
<file path=[Content_Types].xml><?xml version="1.0" encoding="utf-8"?>
<Types xmlns="http://schemas.openxmlformats.org/package/2006/content-types">
  <Default Extension="emf" ContentType="image/x-emf"/>
  <Default Extension="gif" ContentType="image/gif"/>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notesSlides/notesSlide7.xml" ContentType="application/vnd.openxmlformats-officedocument.presentationml.notesSlide+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0.xml" ContentType="application/inkml+xml"/>
  <Override PartName="/ppt/ink/ink221.xml" ContentType="application/inkml+xml"/>
  <Override PartName="/ppt/ink/ink222.xml" ContentType="application/inkml+xml"/>
  <Override PartName="/ppt/ink/ink223.xml" ContentType="application/inkml+xml"/>
  <Override PartName="/ppt/ink/ink224.xml" ContentType="application/inkml+xml"/>
  <Override PartName="/ppt/ink/ink225.xml" ContentType="application/inkml+xml"/>
  <Override PartName="/ppt/notesSlides/notesSlide8.xml" ContentType="application/vnd.openxmlformats-officedocument.presentationml.notesSlide+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ink/ink236.xml" ContentType="application/inkml+xml"/>
  <Override PartName="/ppt/ink/ink237.xml" ContentType="application/inkml+xml"/>
  <Override PartName="/ppt/ink/ink238.xml" ContentType="application/inkml+xml"/>
  <Override PartName="/ppt/ink/ink239.xml" ContentType="application/inkml+xml"/>
  <Override PartName="/ppt/ink/ink240.xml" ContentType="application/inkml+xml"/>
  <Override PartName="/ppt/ink/ink241.xml" ContentType="application/inkml+xml"/>
  <Override PartName="/ppt/ink/ink242.xml" ContentType="application/inkml+xml"/>
  <Override PartName="/ppt/ink/ink243.xml" ContentType="application/inkml+xml"/>
  <Override PartName="/ppt/ink/ink244.xml" ContentType="application/inkml+xml"/>
  <Override PartName="/ppt/ink/ink245.xml" ContentType="application/inkml+xml"/>
  <Override PartName="/ppt/ink/ink246.xml" ContentType="application/inkml+xml"/>
  <Override PartName="/ppt/ink/ink247.xml" ContentType="application/inkml+xml"/>
  <Override PartName="/ppt/ink/ink248.xml" ContentType="application/inkml+xml"/>
  <Override PartName="/ppt/ink/ink249.xml" ContentType="application/inkml+xml"/>
  <Override PartName="/ppt/ink/ink250.xml" ContentType="application/inkml+xml"/>
  <Override PartName="/ppt/ink/ink251.xml" ContentType="application/inkml+xml"/>
  <Override PartName="/ppt/ink/ink252.xml" ContentType="application/inkml+xml"/>
  <Override PartName="/ppt/ink/ink253.xml" ContentType="application/inkml+xml"/>
  <Override PartName="/ppt/ink/ink254.xml" ContentType="application/inkml+xml"/>
  <Override PartName="/ppt/ink/ink255.xml" ContentType="application/inkml+xml"/>
  <Override PartName="/ppt/ink/ink256.xml" ContentType="application/inkml+xml"/>
  <Override PartName="/ppt/ink/ink257.xml" ContentType="application/inkml+xml"/>
  <Override PartName="/ppt/ink/ink258.xml" ContentType="application/inkml+xml"/>
  <Override PartName="/ppt/ink/ink259.xml" ContentType="application/inkml+xml"/>
  <Override PartName="/ppt/ink/ink260.xml" ContentType="application/inkml+xml"/>
  <Override PartName="/ppt/ink/ink261.xml" ContentType="application/inkml+xml"/>
  <Override PartName="/ppt/ink/ink262.xml" ContentType="application/inkml+xml"/>
  <Override PartName="/ppt/ink/ink263.xml" ContentType="application/inkml+xml"/>
  <Override PartName="/ppt/ink/ink264.xml" ContentType="application/inkml+xml"/>
  <Override PartName="/ppt/ink/ink265.xml" ContentType="application/inkml+xml"/>
  <Override PartName="/ppt/ink/ink266.xml" ContentType="application/inkml+xml"/>
  <Override PartName="/ppt/ink/ink267.xml" ContentType="application/inkml+xml"/>
  <Override PartName="/ppt/ink/ink268.xml" ContentType="application/inkml+xml"/>
  <Override PartName="/ppt/ink/ink269.xml" ContentType="application/inkml+xml"/>
  <Override PartName="/ppt/ink/ink270.xml" ContentType="application/inkml+xml"/>
  <Override PartName="/ppt/ink/ink271.xml" ContentType="application/inkml+xml"/>
  <Override PartName="/ppt/ink/ink272.xml" ContentType="application/inkml+xml"/>
  <Override PartName="/ppt/ink/ink273.xml" ContentType="application/inkml+xml"/>
  <Override PartName="/ppt/ink/ink274.xml" ContentType="application/inkml+xml"/>
  <Override PartName="/ppt/ink/ink275.xml" ContentType="application/inkml+xml"/>
  <Override PartName="/ppt/ink/ink276.xml" ContentType="application/inkml+xml"/>
  <Override PartName="/ppt/ink/ink277.xml" ContentType="application/inkml+xml"/>
  <Override PartName="/ppt/ink/ink278.xml" ContentType="application/inkml+xml"/>
  <Override PartName="/ppt/ink/ink279.xml" ContentType="application/inkml+xml"/>
  <Override PartName="/ppt/ink/ink280.xml" ContentType="application/inkml+xml"/>
  <Override PartName="/ppt/ink/ink281.xml" ContentType="application/inkml+xml"/>
  <Override PartName="/ppt/ink/ink282.xml" ContentType="application/inkml+xml"/>
  <Override PartName="/ppt/notesSlides/notesSlide9.xml" ContentType="application/vnd.openxmlformats-officedocument.presentationml.notesSlide+xml"/>
  <Override PartName="/ppt/notesSlides/notesSlide10.xml" ContentType="application/vnd.openxmlformats-officedocument.presentationml.notesSlide+xml"/>
  <Override PartName="/ppt/ink/ink283.xml" ContentType="application/inkml+xml"/>
  <Override PartName="/ppt/ink/ink284.xml" ContentType="application/inkml+xml"/>
  <Override PartName="/ppt/ink/ink285.xml" ContentType="application/inkml+xml"/>
  <Override PartName="/ppt/ink/ink286.xml" ContentType="application/inkml+xml"/>
  <Override PartName="/ppt/ink/ink287.xml" ContentType="application/inkml+xml"/>
  <Override PartName="/ppt/ink/ink288.xml" ContentType="application/inkml+xml"/>
  <Override PartName="/ppt/ink/ink289.xml" ContentType="application/inkml+xml"/>
  <Override PartName="/ppt/ink/ink290.xml" ContentType="application/inkml+xml"/>
  <Override PartName="/ppt/ink/ink291.xml" ContentType="application/inkml+xml"/>
  <Override PartName="/ppt/ink/ink292.xml" ContentType="application/inkml+xml"/>
  <Override PartName="/ppt/ink/ink293.xml" ContentType="application/inkml+xml"/>
  <Override PartName="/ppt/ink/ink294.xml" ContentType="application/inkml+xml"/>
  <Override PartName="/ppt/ink/ink295.xml" ContentType="application/inkml+xml"/>
  <Override PartName="/ppt/ink/ink296.xml" ContentType="application/inkml+xml"/>
  <Override PartName="/ppt/ink/ink297.xml" ContentType="application/inkml+xml"/>
  <Override PartName="/ppt/ink/ink298.xml" ContentType="application/inkml+xml"/>
  <Override PartName="/ppt/ink/ink299.xml" ContentType="application/inkml+xml"/>
  <Override PartName="/ppt/ink/ink300.xml" ContentType="application/inkml+xml"/>
  <Override PartName="/ppt/ink/ink301.xml" ContentType="application/inkml+xml"/>
  <Override PartName="/ppt/ink/ink302.xml" ContentType="application/inkml+xml"/>
  <Override PartName="/ppt/ink/ink303.xml" ContentType="application/inkml+xml"/>
  <Override PartName="/ppt/ink/ink304.xml" ContentType="application/inkml+xml"/>
  <Override PartName="/ppt/ink/ink305.xml" ContentType="application/inkml+xml"/>
  <Override PartName="/ppt/ink/ink306.xml" ContentType="application/inkml+xml"/>
  <Override PartName="/ppt/ink/ink307.xml" ContentType="application/inkml+xml"/>
  <Override PartName="/ppt/ink/ink308.xml" ContentType="application/inkml+xml"/>
  <Override PartName="/ppt/ink/ink309.xml" ContentType="application/inkml+xml"/>
  <Override PartName="/ppt/ink/ink310.xml" ContentType="application/inkml+xml"/>
  <Override PartName="/ppt/ink/ink311.xml" ContentType="application/inkml+xml"/>
  <Override PartName="/ppt/ink/ink312.xml" ContentType="application/inkml+xml"/>
  <Override PartName="/ppt/ink/ink313.xml" ContentType="application/inkml+xml"/>
  <Override PartName="/ppt/ink/ink314.xml" ContentType="application/inkml+xml"/>
  <Override PartName="/ppt/ink/ink315.xml" ContentType="application/inkml+xml"/>
  <Override PartName="/ppt/ink/ink316.xml" ContentType="application/inkml+xml"/>
  <Override PartName="/ppt/ink/ink317.xml" ContentType="application/inkml+xml"/>
  <Override PartName="/ppt/ink/ink318.xml" ContentType="application/inkml+xml"/>
  <Override PartName="/ppt/ink/ink319.xml" ContentType="application/inkml+xml"/>
  <Override PartName="/ppt/ink/ink320.xml" ContentType="application/inkml+xml"/>
  <Override PartName="/ppt/ink/ink321.xml" ContentType="application/inkml+xml"/>
  <Override PartName="/ppt/ink/ink322.xml" ContentType="application/inkml+xml"/>
  <Override PartName="/ppt/ink/ink323.xml" ContentType="application/inkml+xml"/>
  <Override PartName="/ppt/ink/ink324.xml" ContentType="application/inkml+xml"/>
  <Override PartName="/ppt/ink/ink325.xml" ContentType="application/inkml+xml"/>
  <Override PartName="/ppt/notesSlides/notesSlide11.xml" ContentType="application/vnd.openxmlformats-officedocument.presentationml.notesSlide+xml"/>
  <Override PartName="/ppt/ink/ink326.xml" ContentType="application/inkml+xml"/>
  <Override PartName="/ppt/ink/ink327.xml" ContentType="application/inkml+xml"/>
  <Override PartName="/ppt/ink/ink328.xml" ContentType="application/inkml+xml"/>
  <Override PartName="/ppt/ink/ink329.xml" ContentType="application/inkml+xml"/>
  <Override PartName="/ppt/ink/ink330.xml" ContentType="application/inkml+xml"/>
  <Override PartName="/ppt/ink/ink331.xml" ContentType="application/inkml+xml"/>
  <Override PartName="/ppt/ink/ink332.xml" ContentType="application/inkml+xml"/>
  <Override PartName="/ppt/ink/ink333.xml" ContentType="application/inkml+xml"/>
  <Override PartName="/ppt/ink/ink334.xml" ContentType="application/inkml+xml"/>
  <Override PartName="/ppt/ink/ink335.xml" ContentType="application/inkml+xml"/>
  <Override PartName="/ppt/ink/ink336.xml" ContentType="application/inkml+xml"/>
  <Override PartName="/ppt/ink/ink337.xml" ContentType="application/inkml+xml"/>
  <Override PartName="/ppt/ink/ink338.xml" ContentType="application/inkml+xml"/>
  <Override PartName="/ppt/ink/ink339.xml" ContentType="application/inkml+xml"/>
  <Override PartName="/ppt/ink/ink340.xml" ContentType="application/inkml+xml"/>
  <Override PartName="/ppt/ink/ink341.xml" ContentType="application/inkml+xml"/>
  <Override PartName="/ppt/ink/ink342.xml" ContentType="application/inkml+xml"/>
  <Override PartName="/ppt/ink/ink343.xml" ContentType="application/inkml+xml"/>
  <Override PartName="/ppt/ink/ink344.xml" ContentType="application/inkml+xml"/>
  <Override PartName="/ppt/ink/ink345.xml" ContentType="application/inkml+xml"/>
  <Override PartName="/ppt/ink/ink346.xml" ContentType="application/inkml+xml"/>
  <Override PartName="/ppt/ink/ink347.xml" ContentType="application/inkml+xml"/>
  <Override PartName="/ppt/ink/ink348.xml" ContentType="application/inkml+xml"/>
  <Override PartName="/ppt/ink/ink349.xml" ContentType="application/inkml+xml"/>
  <Override PartName="/ppt/ink/ink350.xml" ContentType="application/inkml+xml"/>
  <Override PartName="/ppt/ink/ink351.xml" ContentType="application/inkml+xml"/>
  <Override PartName="/ppt/ink/ink352.xml" ContentType="application/inkml+xml"/>
  <Override PartName="/ppt/ink/ink353.xml" ContentType="application/inkml+xml"/>
  <Override PartName="/ppt/ink/ink354.xml" ContentType="application/inkml+xml"/>
  <Override PartName="/ppt/ink/ink355.xml" ContentType="application/inkml+xml"/>
  <Override PartName="/ppt/ink/ink356.xml" ContentType="application/inkml+xml"/>
  <Override PartName="/ppt/ink/ink357.xml" ContentType="application/inkml+xml"/>
  <Override PartName="/ppt/ink/ink358.xml" ContentType="application/inkml+xml"/>
  <Override PartName="/ppt/ink/ink359.xml" ContentType="application/inkml+xml"/>
  <Override PartName="/ppt/ink/ink360.xml" ContentType="application/inkml+xml"/>
  <Override PartName="/ppt/ink/ink361.xml" ContentType="application/inkml+xml"/>
  <Override PartName="/ppt/ink/ink362.xml" ContentType="application/inkml+xml"/>
  <Override PartName="/ppt/ink/ink363.xml" ContentType="application/inkml+xml"/>
  <Override PartName="/ppt/ink/ink364.xml" ContentType="application/inkml+xml"/>
  <Override PartName="/ppt/ink/ink365.xml" ContentType="application/inkml+xml"/>
  <Override PartName="/ppt/notesSlides/notesSlide12.xml" ContentType="application/vnd.openxmlformats-officedocument.presentationml.notesSlide+xml"/>
  <Override PartName="/ppt/ink/ink366.xml" ContentType="application/inkml+xml"/>
  <Override PartName="/ppt/ink/ink367.xml" ContentType="application/inkml+xml"/>
  <Override PartName="/ppt/ink/ink368.xml" ContentType="application/inkml+xml"/>
  <Override PartName="/ppt/ink/ink369.xml" ContentType="application/inkml+xml"/>
  <Override PartName="/ppt/ink/ink370.xml" ContentType="application/inkml+xml"/>
  <Override PartName="/ppt/ink/ink371.xml" ContentType="application/inkml+xml"/>
  <Override PartName="/ppt/ink/ink372.xml" ContentType="application/inkml+xml"/>
  <Override PartName="/ppt/ink/ink373.xml" ContentType="application/inkml+xml"/>
  <Override PartName="/ppt/ink/ink374.xml" ContentType="application/inkml+xml"/>
  <Override PartName="/ppt/ink/ink375.xml" ContentType="application/inkml+xml"/>
  <Override PartName="/ppt/ink/ink376.xml" ContentType="application/inkml+xml"/>
  <Override PartName="/ppt/ink/ink377.xml" ContentType="application/inkml+xml"/>
  <Override PartName="/ppt/ink/ink378.xml" ContentType="application/inkml+xml"/>
  <Override PartName="/ppt/ink/ink379.xml" ContentType="application/inkml+xml"/>
  <Override PartName="/ppt/ink/ink380.xml" ContentType="application/inkml+xml"/>
  <Override PartName="/ppt/ink/ink381.xml" ContentType="application/inkml+xml"/>
  <Override PartName="/ppt/ink/ink382.xml" ContentType="application/inkml+xml"/>
  <Override PartName="/ppt/ink/ink383.xml" ContentType="application/inkml+xml"/>
  <Override PartName="/ppt/ink/ink384.xml" ContentType="application/inkml+xml"/>
  <Override PartName="/ppt/ink/ink385.xml" ContentType="application/inkml+xml"/>
  <Override PartName="/ppt/ink/ink386.xml" ContentType="application/inkml+xml"/>
  <Override PartName="/ppt/ink/ink387.xml" ContentType="application/inkml+xml"/>
  <Override PartName="/ppt/ink/ink388.xml" ContentType="application/inkml+xml"/>
  <Override PartName="/ppt/ink/ink389.xml" ContentType="application/inkml+xml"/>
  <Override PartName="/ppt/ink/ink390.xml" ContentType="application/inkml+xml"/>
  <Override PartName="/ppt/ink/ink391.xml" ContentType="application/inkml+xml"/>
  <Override PartName="/ppt/ink/ink392.xml" ContentType="application/inkml+xml"/>
  <Override PartName="/ppt/ink/ink393.xml" ContentType="application/inkml+xml"/>
  <Override PartName="/ppt/ink/ink394.xml" ContentType="application/inkml+xml"/>
  <Override PartName="/ppt/ink/ink395.xml" ContentType="application/inkml+xml"/>
  <Override PartName="/ppt/ink/ink396.xml" ContentType="application/inkml+xml"/>
  <Override PartName="/ppt/ink/ink397.xml" ContentType="application/inkml+xml"/>
  <Override PartName="/ppt/ink/ink398.xml" ContentType="application/inkml+xml"/>
  <Override PartName="/ppt/ink/ink399.xml" ContentType="application/inkml+xml"/>
  <Override PartName="/ppt/ink/ink400.xml" ContentType="application/inkml+xml"/>
  <Override PartName="/ppt/ink/ink401.xml" ContentType="application/inkml+xml"/>
  <Override PartName="/ppt/ink/ink402.xml" ContentType="application/inkml+xml"/>
  <Override PartName="/ppt/ink/ink403.xml" ContentType="application/inkml+xml"/>
  <Override PartName="/ppt/ink/ink404.xml" ContentType="application/inkml+xml"/>
  <Override PartName="/ppt/ink/ink405.xml" ContentType="application/inkml+xml"/>
  <Override PartName="/ppt/ink/ink406.xml" ContentType="application/inkml+xml"/>
  <Override PartName="/ppt/ink/ink407.xml" ContentType="application/inkml+xml"/>
  <Override PartName="/ppt/ink/ink408.xml" ContentType="application/inkml+xml"/>
  <Override PartName="/ppt/ink/ink409.xml" ContentType="application/inkml+xml"/>
  <Override PartName="/ppt/ink/ink410.xml" ContentType="application/inkml+xml"/>
  <Override PartName="/ppt/ink/ink411.xml" ContentType="application/inkml+xml"/>
  <Override PartName="/ppt/ink/ink412.xml" ContentType="application/inkml+xml"/>
  <Override PartName="/ppt/ink/ink413.xml" ContentType="application/inkml+xml"/>
  <Override PartName="/ppt/ink/ink414.xml" ContentType="application/inkml+xml"/>
  <Override PartName="/ppt/ink/ink415.xml" ContentType="application/inkml+xml"/>
  <Override PartName="/ppt/ink/ink416.xml" ContentType="application/inkml+xml"/>
  <Override PartName="/ppt/ink/ink417.xml" ContentType="application/inkml+xml"/>
  <Override PartName="/ppt/ink/ink418.xml" ContentType="application/inkml+xml"/>
  <Override PartName="/ppt/ink/ink419.xml" ContentType="application/inkml+xml"/>
  <Override PartName="/ppt/ink/ink420.xml" ContentType="application/inkml+xml"/>
  <Override PartName="/ppt/ink/ink421.xml" ContentType="application/inkml+xml"/>
  <Override PartName="/ppt/ink/ink422.xml" ContentType="application/inkml+xml"/>
  <Override PartName="/ppt/ink/ink423.xml" ContentType="application/inkml+xml"/>
  <Override PartName="/ppt/notesSlides/notesSlide13.xml" ContentType="application/vnd.openxmlformats-officedocument.presentationml.notesSlide+xml"/>
  <Override PartName="/ppt/ink/ink424.xml" ContentType="application/inkml+xml"/>
  <Override PartName="/ppt/ink/ink425.xml" ContentType="application/inkml+xml"/>
  <Override PartName="/ppt/ink/ink426.xml" ContentType="application/inkml+xml"/>
  <Override PartName="/ppt/ink/ink427.xml" ContentType="application/inkml+xml"/>
  <Override PartName="/ppt/ink/ink428.xml" ContentType="application/inkml+xml"/>
  <Override PartName="/ppt/ink/ink429.xml" ContentType="application/inkml+xml"/>
  <Override PartName="/ppt/ink/ink430.xml" ContentType="application/inkml+xml"/>
  <Override PartName="/ppt/ink/ink431.xml" ContentType="application/inkml+xml"/>
  <Override PartName="/ppt/ink/ink432.xml" ContentType="application/inkml+xml"/>
  <Override PartName="/ppt/ink/ink433.xml" ContentType="application/inkml+xml"/>
  <Override PartName="/ppt/ink/ink434.xml" ContentType="application/inkml+xml"/>
  <Override PartName="/ppt/ink/ink435.xml" ContentType="application/inkml+xml"/>
  <Override PartName="/ppt/ink/ink436.xml" ContentType="application/inkml+xml"/>
  <Override PartName="/ppt/ink/ink437.xml" ContentType="application/inkml+xml"/>
  <Override PartName="/ppt/ink/ink438.xml" ContentType="application/inkml+xml"/>
  <Override PartName="/ppt/ink/ink439.xml" ContentType="application/inkml+xml"/>
  <Override PartName="/ppt/ink/ink440.xml" ContentType="application/inkml+xml"/>
  <Override PartName="/ppt/ink/ink441.xml" ContentType="application/inkml+xml"/>
  <Override PartName="/ppt/ink/ink442.xml" ContentType="application/inkml+xml"/>
  <Override PartName="/ppt/ink/ink443.xml" ContentType="application/inkml+xml"/>
  <Override PartName="/ppt/ink/ink444.xml" ContentType="application/inkml+xml"/>
  <Override PartName="/ppt/ink/ink445.xml" ContentType="application/inkml+xml"/>
  <Override PartName="/ppt/ink/ink446.xml" ContentType="application/inkml+xml"/>
  <Override PartName="/ppt/ink/ink447.xml" ContentType="application/inkml+xml"/>
  <Override PartName="/ppt/ink/ink448.xml" ContentType="application/inkml+xml"/>
  <Override PartName="/ppt/ink/ink449.xml" ContentType="application/inkml+xml"/>
  <Override PartName="/ppt/ink/ink450.xml" ContentType="application/inkml+xml"/>
  <Override PartName="/ppt/ink/ink451.xml" ContentType="application/inkml+xml"/>
  <Override PartName="/ppt/ink/ink452.xml" ContentType="application/inkml+xml"/>
  <Override PartName="/ppt/ink/ink453.xml" ContentType="application/inkml+xml"/>
  <Override PartName="/ppt/ink/ink454.xml" ContentType="application/inkml+xml"/>
  <Override PartName="/ppt/ink/ink455.xml" ContentType="application/inkml+xml"/>
  <Override PartName="/ppt/ink/ink456.xml" ContentType="application/inkml+xml"/>
  <Override PartName="/ppt/ink/ink457.xml" ContentType="application/inkml+xml"/>
  <Override PartName="/ppt/ink/ink458.xml" ContentType="application/inkml+xml"/>
  <Override PartName="/ppt/ink/ink459.xml" ContentType="application/inkml+xml"/>
  <Override PartName="/ppt/ink/ink460.xml" ContentType="application/inkml+xml"/>
  <Override PartName="/ppt/ink/ink461.xml" ContentType="application/inkml+xml"/>
  <Override PartName="/ppt/ink/ink462.xml" ContentType="application/inkml+xml"/>
  <Override PartName="/ppt/ink/ink463.xml" ContentType="application/inkml+xml"/>
  <Override PartName="/ppt/ink/ink464.xml" ContentType="application/inkml+xml"/>
  <Override PartName="/ppt/ink/ink465.xml" ContentType="application/inkml+xml"/>
  <Override PartName="/ppt/ink/ink466.xml" ContentType="application/inkml+xml"/>
  <Override PartName="/ppt/ink/ink467.xml" ContentType="application/inkml+xml"/>
  <Override PartName="/ppt/ink/ink468.xml" ContentType="application/inkml+xml"/>
  <Override PartName="/ppt/ink/ink469.xml" ContentType="application/inkml+xml"/>
  <Override PartName="/ppt/ink/ink470.xml" ContentType="application/inkml+xml"/>
  <Override PartName="/ppt/ink/ink471.xml" ContentType="application/inkml+xml"/>
  <Override PartName="/ppt/ink/ink472.xml" ContentType="application/inkml+xml"/>
  <Override PartName="/ppt/ink/ink473.xml" ContentType="application/inkml+xml"/>
  <Override PartName="/ppt/ink/ink474.xml" ContentType="application/inkml+xml"/>
  <Override PartName="/ppt/ink/ink475.xml" ContentType="application/inkml+xml"/>
  <Override PartName="/ppt/ink/ink476.xml" ContentType="application/inkml+xml"/>
  <Override PartName="/ppt/ink/ink477.xml" ContentType="application/inkml+xml"/>
  <Override PartName="/ppt/ink/ink478.xml" ContentType="application/inkml+xml"/>
  <Override PartName="/ppt/ink/ink479.xml" ContentType="application/inkml+xml"/>
  <Override PartName="/ppt/ink/ink480.xml" ContentType="application/inkml+xml"/>
  <Override PartName="/ppt/ink/ink481.xml" ContentType="application/inkml+xml"/>
  <Override PartName="/ppt/ink/ink482.xml" ContentType="application/inkml+xml"/>
  <Override PartName="/ppt/ink/ink483.xml" ContentType="application/inkml+xml"/>
  <Override PartName="/ppt/ink/ink484.xml" ContentType="application/inkml+xml"/>
  <Override PartName="/ppt/ink/ink485.xml" ContentType="application/inkml+xml"/>
  <Override PartName="/ppt/ink/ink486.xml" ContentType="application/inkml+xml"/>
  <Override PartName="/ppt/ink/ink487.xml" ContentType="application/inkml+xml"/>
  <Override PartName="/ppt/ink/ink488.xml" ContentType="application/inkml+xml"/>
  <Override PartName="/ppt/ink/ink489.xml" ContentType="application/inkml+xml"/>
  <Override PartName="/ppt/ink/ink490.xml" ContentType="application/inkml+xml"/>
  <Override PartName="/ppt/ink/ink491.xml" ContentType="application/inkml+xml"/>
  <Override PartName="/ppt/ink/ink492.xml" ContentType="application/inkml+xml"/>
  <Override PartName="/ppt/ink/ink493.xml" ContentType="application/inkml+xml"/>
  <Override PartName="/ppt/ink/ink494.xml" ContentType="application/inkml+xml"/>
  <Override PartName="/ppt/ink/ink495.xml" ContentType="application/inkml+xml"/>
  <Override PartName="/ppt/ink/ink496.xml" ContentType="application/inkml+xml"/>
  <Override PartName="/ppt/ink/ink497.xml" ContentType="application/inkml+xml"/>
  <Override PartName="/ppt/ink/ink498.xml" ContentType="application/inkml+xml"/>
  <Override PartName="/ppt/ink/ink499.xml" ContentType="application/inkml+xml"/>
  <Override PartName="/ppt/ink/ink500.xml" ContentType="application/inkml+xml"/>
  <Override PartName="/ppt/ink/ink501.xml" ContentType="application/inkml+xml"/>
  <Override PartName="/ppt/ink/ink502.xml" ContentType="application/inkml+xml"/>
  <Override PartName="/ppt/ink/ink503.xml" ContentType="application/inkml+xml"/>
  <Override PartName="/ppt/ink/ink504.xml" ContentType="application/inkml+xml"/>
  <Override PartName="/ppt/ink/ink505.xml" ContentType="application/inkml+xml"/>
  <Override PartName="/ppt/ink/ink506.xml" ContentType="application/inkml+xml"/>
  <Override PartName="/ppt/ink/ink507.xml" ContentType="application/inkml+xml"/>
  <Override PartName="/ppt/ink/ink508.xml" ContentType="application/inkml+xml"/>
  <Override PartName="/ppt/ink/ink509.xml" ContentType="application/inkml+xml"/>
  <Override PartName="/ppt/ink/ink510.xml" ContentType="application/inkml+xml"/>
  <Override PartName="/ppt/ink/ink511.xml" ContentType="application/inkml+xml"/>
  <Override PartName="/ppt/ink/ink512.xml" ContentType="application/inkml+xml"/>
  <Override PartName="/ppt/ink/ink513.xml" ContentType="application/inkml+xml"/>
  <Override PartName="/ppt/ink/ink514.xml" ContentType="application/inkml+xml"/>
  <Override PartName="/ppt/ink/ink515.xml" ContentType="application/inkml+xml"/>
  <Override PartName="/ppt/ink/ink516.xml" ContentType="application/inkml+xml"/>
  <Override PartName="/ppt/ink/ink517.xml" ContentType="application/inkml+xml"/>
  <Override PartName="/ppt/ink/ink518.xml" ContentType="application/inkml+xml"/>
  <Override PartName="/ppt/ink/ink519.xml" ContentType="application/inkml+xml"/>
  <Override PartName="/ppt/ink/ink520.xml" ContentType="application/inkml+xml"/>
  <Override PartName="/ppt/ink/ink521.xml" ContentType="application/inkml+xml"/>
  <Override PartName="/ppt/ink/ink522.xml" ContentType="application/inkml+xml"/>
  <Override PartName="/ppt/ink/ink523.xml" ContentType="application/inkml+xml"/>
  <Override PartName="/ppt/ink/ink524.xml" ContentType="application/inkml+xml"/>
  <Override PartName="/ppt/ink/ink525.xml" ContentType="application/inkml+xml"/>
  <Override PartName="/ppt/ink/ink526.xml" ContentType="application/inkml+xml"/>
  <Override PartName="/ppt/ink/ink527.xml" ContentType="application/inkml+xml"/>
  <Override PartName="/ppt/ink/ink528.xml" ContentType="application/inkml+xml"/>
  <Override PartName="/ppt/ink/ink529.xml" ContentType="application/inkml+xml"/>
  <Override PartName="/ppt/ink/ink530.xml" ContentType="application/inkml+xml"/>
  <Override PartName="/ppt/ink/ink531.xml" ContentType="application/inkml+xml"/>
  <Override PartName="/ppt/ink/ink532.xml" ContentType="application/inkml+xml"/>
  <Override PartName="/ppt/ink/ink533.xml" ContentType="application/inkml+xml"/>
  <Override PartName="/ppt/ink/ink534.xml" ContentType="application/inkml+xml"/>
  <Override PartName="/ppt/ink/ink535.xml" ContentType="application/inkml+xml"/>
  <Override PartName="/ppt/ink/ink536.xml" ContentType="application/inkml+xml"/>
  <Override PartName="/ppt/ink/ink537.xml" ContentType="application/inkml+xml"/>
  <Override PartName="/ppt/ink/ink538.xml" ContentType="application/inkml+xml"/>
  <Override PartName="/ppt/ink/ink539.xml" ContentType="application/inkml+xml"/>
  <Override PartName="/ppt/ink/ink540.xml" ContentType="application/inkml+xml"/>
  <Override PartName="/ppt/ink/ink541.xml" ContentType="application/inkml+xml"/>
  <Override PartName="/ppt/ink/ink542.xml" ContentType="application/inkml+xml"/>
  <Override PartName="/ppt/ink/ink543.xml" ContentType="application/inkml+xml"/>
  <Override PartName="/ppt/ink/ink544.xml" ContentType="application/inkml+xml"/>
  <Override PartName="/ppt/ink/ink545.xml" ContentType="application/inkml+xml"/>
  <Override PartName="/ppt/ink/ink546.xml" ContentType="application/inkml+xml"/>
  <Override PartName="/ppt/ink/ink547.xml" ContentType="application/inkml+xml"/>
  <Override PartName="/ppt/ink/ink548.xml" ContentType="application/inkml+xml"/>
  <Override PartName="/ppt/ink/ink549.xml" ContentType="application/inkml+xml"/>
  <Override PartName="/ppt/ink/ink550.xml" ContentType="application/inkml+xml"/>
  <Override PartName="/ppt/ink/ink551.xml" ContentType="application/inkml+xml"/>
  <Override PartName="/ppt/notesSlides/notesSlide14.xml" ContentType="application/vnd.openxmlformats-officedocument.presentationml.notesSlide+xml"/>
  <Override PartName="/ppt/ink/ink552.xml" ContentType="application/inkml+xml"/>
  <Override PartName="/ppt/ink/ink553.xml" ContentType="application/inkml+xml"/>
  <Override PartName="/ppt/ink/ink554.xml" ContentType="application/inkml+xml"/>
  <Override PartName="/ppt/ink/ink555.xml" ContentType="application/inkml+xml"/>
  <Override PartName="/ppt/ink/ink556.xml" ContentType="application/inkml+xml"/>
  <Override PartName="/ppt/ink/ink557.xml" ContentType="application/inkml+xml"/>
  <Override PartName="/ppt/ink/ink558.xml" ContentType="application/inkml+xml"/>
  <Override PartName="/ppt/ink/ink559.xml" ContentType="application/inkml+xml"/>
  <Override PartName="/ppt/ink/ink560.xml" ContentType="application/inkml+xml"/>
  <Override PartName="/ppt/ink/ink561.xml" ContentType="application/inkml+xml"/>
  <Override PartName="/ppt/ink/ink562.xml" ContentType="application/inkml+xml"/>
  <Override PartName="/ppt/ink/ink563.xml" ContentType="application/inkml+xml"/>
  <Override PartName="/ppt/ink/ink564.xml" ContentType="application/inkml+xml"/>
  <Override PartName="/ppt/ink/ink565.xml" ContentType="application/inkml+xml"/>
  <Override PartName="/ppt/ink/ink566.xml" ContentType="application/inkml+xml"/>
  <Override PartName="/ppt/ink/ink567.xml" ContentType="application/inkml+xml"/>
  <Override PartName="/ppt/ink/ink568.xml" ContentType="application/inkml+xml"/>
  <Override PartName="/ppt/ink/ink569.xml" ContentType="application/inkml+xml"/>
  <Override PartName="/ppt/ink/ink570.xml" ContentType="application/inkml+xml"/>
  <Override PartName="/ppt/ink/ink571.xml" ContentType="application/inkml+xml"/>
  <Override PartName="/ppt/ink/ink572.xml" ContentType="application/inkml+xml"/>
  <Override PartName="/ppt/ink/ink573.xml" ContentType="application/inkml+xml"/>
  <Override PartName="/ppt/ink/ink574.xml" ContentType="application/inkml+xml"/>
  <Override PartName="/ppt/ink/ink575.xml" ContentType="application/inkml+xml"/>
  <Override PartName="/ppt/ink/ink576.xml" ContentType="application/inkml+xml"/>
  <Override PartName="/ppt/ink/ink577.xml" ContentType="application/inkml+xml"/>
  <Override PartName="/ppt/ink/ink578.xml" ContentType="application/inkml+xml"/>
  <Override PartName="/ppt/ink/ink579.xml" ContentType="application/inkml+xml"/>
  <Override PartName="/ppt/ink/ink580.xml" ContentType="application/inkml+xml"/>
  <Override PartName="/ppt/ink/ink581.xml" ContentType="application/inkml+xml"/>
  <Override PartName="/ppt/ink/ink582.xml" ContentType="application/inkml+xml"/>
  <Override PartName="/ppt/ink/ink583.xml" ContentType="application/inkml+xml"/>
  <Override PartName="/ppt/ink/ink584.xml" ContentType="application/inkml+xml"/>
  <Override PartName="/ppt/ink/ink585.xml" ContentType="application/inkml+xml"/>
  <Override PartName="/ppt/ink/ink586.xml" ContentType="application/inkml+xml"/>
  <Override PartName="/ppt/ink/ink587.xml" ContentType="application/inkml+xml"/>
  <Override PartName="/ppt/ink/ink588.xml" ContentType="application/inkml+xml"/>
  <Override PartName="/ppt/ink/ink589.xml" ContentType="application/inkml+xml"/>
  <Override PartName="/ppt/ink/ink590.xml" ContentType="application/inkml+xml"/>
  <Override PartName="/ppt/ink/ink591.xml" ContentType="application/inkml+xml"/>
  <Override PartName="/ppt/ink/ink592.xml" ContentType="application/inkml+xml"/>
  <Override PartName="/ppt/ink/ink593.xml" ContentType="application/inkml+xml"/>
  <Override PartName="/ppt/ink/ink594.xml" ContentType="application/inkml+xml"/>
  <Override PartName="/ppt/ink/ink595.xml" ContentType="application/inkml+xml"/>
  <Override PartName="/ppt/ink/ink596.xml" ContentType="application/inkml+xml"/>
  <Override PartName="/ppt/ink/ink597.xml" ContentType="application/inkml+xml"/>
  <Override PartName="/ppt/ink/ink598.xml" ContentType="application/inkml+xml"/>
  <Override PartName="/ppt/ink/ink599.xml" ContentType="application/inkml+xml"/>
  <Override PartName="/ppt/ink/ink600.xml" ContentType="application/inkml+xml"/>
  <Override PartName="/ppt/ink/ink601.xml" ContentType="application/inkml+xml"/>
  <Override PartName="/ppt/ink/ink602.xml" ContentType="application/inkml+xml"/>
  <Override PartName="/ppt/notesSlides/notesSlide15.xml" ContentType="application/vnd.openxmlformats-officedocument.presentationml.notesSlide+xml"/>
  <Override PartName="/ppt/ink/ink603.xml" ContentType="application/inkml+xml"/>
  <Override PartName="/ppt/ink/ink604.xml" ContentType="application/inkml+xml"/>
  <Override PartName="/ppt/ink/ink605.xml" ContentType="application/inkml+xml"/>
  <Override PartName="/ppt/ink/ink606.xml" ContentType="application/inkml+xml"/>
  <Override PartName="/ppt/ink/ink607.xml" ContentType="application/inkml+xml"/>
  <Override PartName="/ppt/ink/ink608.xml" ContentType="application/inkml+xml"/>
  <Override PartName="/ppt/ink/ink609.xml" ContentType="application/inkml+xml"/>
  <Override PartName="/ppt/ink/ink610.xml" ContentType="application/inkml+xml"/>
  <Override PartName="/ppt/ink/ink611.xml" ContentType="application/inkml+xml"/>
  <Override PartName="/ppt/ink/ink612.xml" ContentType="application/inkml+xml"/>
  <Override PartName="/ppt/ink/ink613.xml" ContentType="application/inkml+xml"/>
  <Override PartName="/ppt/ink/ink614.xml" ContentType="application/inkml+xml"/>
  <Override PartName="/ppt/ink/ink615.xml" ContentType="application/inkml+xml"/>
  <Override PartName="/ppt/ink/ink616.xml" ContentType="application/inkml+xml"/>
  <Override PartName="/ppt/ink/ink617.xml" ContentType="application/inkml+xml"/>
  <Override PartName="/ppt/ink/ink618.xml" ContentType="application/inkml+xml"/>
  <Override PartName="/ppt/ink/ink619.xml" ContentType="application/inkml+xml"/>
  <Override PartName="/ppt/ink/ink620.xml" ContentType="application/inkml+xml"/>
  <Override PartName="/ppt/ink/ink621.xml" ContentType="application/inkml+xml"/>
  <Override PartName="/ppt/ink/ink622.xml" ContentType="application/inkml+xml"/>
  <Override PartName="/ppt/ink/ink623.xml" ContentType="application/inkml+xml"/>
  <Override PartName="/ppt/ink/ink624.xml" ContentType="application/inkml+xml"/>
  <Override PartName="/ppt/ink/ink625.xml" ContentType="application/inkml+xml"/>
  <Override PartName="/ppt/ink/ink626.xml" ContentType="application/inkml+xml"/>
  <Override PartName="/ppt/ink/ink627.xml" ContentType="application/inkml+xml"/>
  <Override PartName="/ppt/ink/ink628.xml" ContentType="application/inkml+xml"/>
  <Override PartName="/ppt/ink/ink629.xml" ContentType="application/inkml+xml"/>
  <Override PartName="/ppt/ink/ink630.xml" ContentType="application/inkml+xml"/>
  <Override PartName="/ppt/ink/ink631.xml" ContentType="application/inkml+xml"/>
  <Override PartName="/ppt/ink/ink632.xml" ContentType="application/inkml+xml"/>
  <Override PartName="/ppt/ink/ink633.xml" ContentType="application/inkml+xml"/>
  <Override PartName="/ppt/ink/ink634.xml" ContentType="application/inkml+xml"/>
  <Override PartName="/ppt/ink/ink635.xml" ContentType="application/inkml+xml"/>
  <Override PartName="/ppt/ink/ink636.xml" ContentType="application/inkml+xml"/>
  <Override PartName="/ppt/ink/ink637.xml" ContentType="application/inkml+xml"/>
  <Override PartName="/ppt/ink/ink638.xml" ContentType="application/inkml+xml"/>
  <Override PartName="/ppt/ink/ink639.xml" ContentType="application/inkml+xml"/>
  <Override PartName="/ppt/ink/ink640.xml" ContentType="application/inkml+xml"/>
  <Override PartName="/ppt/ink/ink641.xml" ContentType="application/inkml+xml"/>
  <Override PartName="/ppt/ink/ink642.xml" ContentType="application/inkml+xml"/>
  <Override PartName="/ppt/ink/ink643.xml" ContentType="application/inkml+xml"/>
  <Override PartName="/ppt/ink/ink644.xml" ContentType="application/inkml+xml"/>
  <Override PartName="/ppt/ink/ink645.xml" ContentType="application/inkml+xml"/>
  <Override PartName="/ppt/ink/ink646.xml" ContentType="application/inkml+xml"/>
  <Override PartName="/ppt/ink/ink647.xml" ContentType="application/inkml+xml"/>
  <Override PartName="/ppt/ink/ink648.xml" ContentType="application/inkml+xml"/>
  <Override PartName="/ppt/ink/ink649.xml" ContentType="application/inkml+xml"/>
  <Override PartName="/ppt/ink/ink650.xml" ContentType="application/inkml+xml"/>
  <Override PartName="/ppt/ink/ink651.xml" ContentType="application/inkml+xml"/>
  <Override PartName="/ppt/ink/ink652.xml" ContentType="application/inkml+xml"/>
  <Override PartName="/ppt/ink/ink653.xml" ContentType="application/inkml+xml"/>
  <Override PartName="/ppt/ink/ink654.xml" ContentType="application/inkml+xml"/>
  <Override PartName="/ppt/ink/ink655.xml" ContentType="application/inkml+xml"/>
  <Override PartName="/ppt/ink/ink656.xml" ContentType="application/inkml+xml"/>
  <Override PartName="/ppt/ink/ink657.xml" ContentType="application/inkml+xml"/>
  <Override PartName="/ppt/ink/ink658.xml" ContentType="application/inkml+xml"/>
  <Override PartName="/ppt/ink/ink659.xml" ContentType="application/inkml+xml"/>
  <Override PartName="/ppt/ink/ink660.xml" ContentType="application/inkml+xml"/>
  <Override PartName="/ppt/ink/ink661.xml" ContentType="application/inkml+xml"/>
  <Override PartName="/ppt/ink/ink662.xml" ContentType="application/inkml+xml"/>
  <Override PartName="/ppt/ink/ink663.xml" ContentType="application/inkml+xml"/>
  <Override PartName="/ppt/ink/ink664.xml" ContentType="application/inkml+xml"/>
  <Override PartName="/ppt/ink/ink665.xml" ContentType="application/inkml+xml"/>
  <Override PartName="/ppt/ink/ink666.xml" ContentType="application/inkml+xml"/>
  <Override PartName="/ppt/ink/ink667.xml" ContentType="application/inkml+xml"/>
  <Override PartName="/ppt/ink/ink668.xml" ContentType="application/inkml+xml"/>
  <Override PartName="/ppt/ink/ink669.xml" ContentType="application/inkml+xml"/>
  <Override PartName="/ppt/ink/ink670.xml" ContentType="application/inkml+xml"/>
  <Override PartName="/ppt/ink/ink671.xml" ContentType="application/inkml+xml"/>
  <Override PartName="/ppt/ink/ink672.xml" ContentType="application/inkml+xml"/>
  <Override PartName="/ppt/ink/ink673.xml" ContentType="application/inkml+xml"/>
  <Override PartName="/ppt/ink/ink674.xml" ContentType="application/inkml+xml"/>
  <Override PartName="/ppt/ink/ink675.xml" ContentType="application/inkml+xml"/>
  <Override PartName="/ppt/ink/ink676.xml" ContentType="application/inkml+xml"/>
  <Override PartName="/ppt/ink/ink677.xml" ContentType="application/inkml+xml"/>
  <Override PartName="/ppt/ink/ink678.xml" ContentType="application/inkml+xml"/>
  <Override PartName="/ppt/ink/ink679.xml" ContentType="application/inkml+xml"/>
  <Override PartName="/ppt/ink/ink680.xml" ContentType="application/inkml+xml"/>
  <Override PartName="/ppt/ink/ink681.xml" ContentType="application/inkml+xml"/>
  <Override PartName="/ppt/ink/ink682.xml" ContentType="application/inkml+xml"/>
  <Override PartName="/ppt/ink/ink683.xml" ContentType="application/inkml+xml"/>
  <Override PartName="/ppt/ink/ink684.xml" ContentType="application/inkml+xml"/>
  <Override PartName="/ppt/ink/ink685.xml" ContentType="application/inkml+xml"/>
  <Override PartName="/ppt/ink/ink686.xml" ContentType="application/inkml+xml"/>
  <Override PartName="/ppt/ink/ink687.xml" ContentType="application/inkml+xml"/>
  <Override PartName="/ppt/ink/ink688.xml" ContentType="application/inkml+xml"/>
  <Override PartName="/ppt/ink/ink689.xml" ContentType="application/inkml+xml"/>
  <Override PartName="/ppt/ink/ink690.xml" ContentType="application/inkml+xml"/>
  <Override PartName="/ppt/ink/ink691.xml" ContentType="application/inkml+xml"/>
  <Override PartName="/ppt/ink/ink692.xml" ContentType="application/inkml+xml"/>
  <Override PartName="/ppt/ink/ink693.xml" ContentType="application/inkml+xml"/>
  <Override PartName="/ppt/ink/ink694.xml" ContentType="application/inkml+xml"/>
  <Override PartName="/ppt/ink/ink695.xml" ContentType="application/inkml+xml"/>
  <Override PartName="/ppt/ink/ink696.xml" ContentType="application/inkml+xml"/>
  <Override PartName="/ppt/ink/ink697.xml" ContentType="application/inkml+xml"/>
  <Override PartName="/ppt/ink/ink698.xml" ContentType="application/inkml+xml"/>
  <Override PartName="/ppt/ink/ink699.xml" ContentType="application/inkml+xml"/>
  <Override PartName="/ppt/ink/ink700.xml" ContentType="application/inkml+xml"/>
  <Override PartName="/ppt/ink/ink701.xml" ContentType="application/inkml+xml"/>
  <Override PartName="/ppt/ink/ink702.xml" ContentType="application/inkml+xml"/>
  <Override PartName="/ppt/ink/ink703.xml" ContentType="application/inkml+xml"/>
  <Override PartName="/ppt/ink/ink704.xml" ContentType="application/inkml+xml"/>
  <Override PartName="/ppt/ink/ink705.xml" ContentType="application/inkml+xml"/>
  <Override PartName="/ppt/ink/ink706.xml" ContentType="application/inkml+xml"/>
  <Override PartName="/ppt/ink/ink707.xml" ContentType="application/inkml+xml"/>
  <Override PartName="/ppt/ink/ink708.xml" ContentType="application/inkml+xml"/>
  <Override PartName="/ppt/ink/ink709.xml" ContentType="application/inkml+xml"/>
  <Override PartName="/ppt/ink/ink710.xml" ContentType="application/inkml+xml"/>
  <Override PartName="/ppt/ink/ink711.xml" ContentType="application/inkml+xml"/>
  <Override PartName="/ppt/ink/ink712.xml" ContentType="application/inkml+xml"/>
  <Override PartName="/ppt/ink/ink713.xml" ContentType="application/inkml+xml"/>
  <Override PartName="/ppt/ink/ink714.xml" ContentType="application/inkml+xml"/>
  <Override PartName="/ppt/ink/ink715.xml" ContentType="application/inkml+xml"/>
  <Override PartName="/ppt/ink/ink716.xml" ContentType="application/inkml+xml"/>
  <Override PartName="/ppt/ink/ink717.xml" ContentType="application/inkml+xml"/>
  <Override PartName="/ppt/ink/ink718.xml" ContentType="application/inkml+xml"/>
  <Override PartName="/ppt/ink/ink719.xml" ContentType="application/inkml+xml"/>
  <Override PartName="/ppt/ink/ink720.xml" ContentType="application/inkml+xml"/>
  <Override PartName="/ppt/ink/ink721.xml" ContentType="application/inkml+xml"/>
  <Override PartName="/ppt/ink/ink722.xml" ContentType="application/inkml+xml"/>
  <Override PartName="/ppt/ink/ink723.xml" ContentType="application/inkml+xml"/>
  <Override PartName="/ppt/ink/ink724.xml" ContentType="application/inkml+xml"/>
  <Override PartName="/ppt/ink/ink725.xml" ContentType="application/inkml+xml"/>
  <Override PartName="/ppt/ink/ink726.xml" ContentType="application/inkml+xml"/>
  <Override PartName="/ppt/ink/ink727.xml" ContentType="application/inkml+xml"/>
  <Override PartName="/ppt/ink/ink728.xml" ContentType="application/inkml+xml"/>
  <Override PartName="/ppt/ink/ink729.xml" ContentType="application/inkml+xml"/>
  <Override PartName="/ppt/ink/ink730.xml" ContentType="application/inkml+xml"/>
  <Override PartName="/ppt/ink/ink731.xml" ContentType="application/inkml+xml"/>
  <Override PartName="/ppt/ink/ink732.xml" ContentType="application/inkml+xml"/>
  <Override PartName="/ppt/ink/ink733.xml" ContentType="application/inkml+xml"/>
  <Override PartName="/ppt/ink/ink734.xml" ContentType="application/inkml+xml"/>
  <Override PartName="/ppt/ink/ink735.xml" ContentType="application/inkml+xml"/>
  <Override PartName="/ppt/ink/ink736.xml" ContentType="application/inkml+xml"/>
  <Override PartName="/ppt/ink/ink737.xml" ContentType="application/inkml+xml"/>
  <Override PartName="/ppt/ink/ink738.xml" ContentType="application/inkml+xml"/>
  <Override PartName="/ppt/ink/ink739.xml" ContentType="application/inkml+xml"/>
  <Override PartName="/ppt/ink/ink740.xml" ContentType="application/inkml+xml"/>
  <Override PartName="/ppt/ink/ink741.xml" ContentType="application/inkml+xml"/>
  <Override PartName="/ppt/ink/ink742.xml" ContentType="application/inkml+xml"/>
  <Override PartName="/ppt/ink/ink743.xml" ContentType="application/inkml+xml"/>
  <Override PartName="/ppt/ink/ink744.xml" ContentType="application/inkml+xml"/>
  <Override PartName="/ppt/ink/ink745.xml" ContentType="application/inkml+xml"/>
  <Override PartName="/ppt/ink/ink746.xml" ContentType="application/inkml+xml"/>
  <Override PartName="/ppt/ink/ink747.xml" ContentType="application/inkml+xml"/>
  <Override PartName="/ppt/ink/ink748.xml" ContentType="application/inkml+xml"/>
  <Override PartName="/ppt/ink/ink749.xml" ContentType="application/inkml+xml"/>
  <Override PartName="/ppt/ink/ink750.xml" ContentType="application/inkml+xml"/>
  <Override PartName="/ppt/ink/ink751.xml" ContentType="application/inkml+xml"/>
  <Override PartName="/ppt/ink/ink752.xml" ContentType="application/inkml+xml"/>
  <Override PartName="/ppt/ink/ink753.xml" ContentType="application/inkml+xml"/>
  <Override PartName="/ppt/ink/ink754.xml" ContentType="application/inkml+xml"/>
  <Override PartName="/ppt/ink/ink755.xml" ContentType="application/inkml+xml"/>
  <Override PartName="/ppt/ink/ink756.xml" ContentType="application/inkml+xml"/>
  <Override PartName="/ppt/ink/ink757.xml" ContentType="application/inkml+xml"/>
  <Override PartName="/ppt/ink/ink758.xml" ContentType="application/inkml+xml"/>
  <Override PartName="/ppt/ink/ink759.xml" ContentType="application/inkml+xml"/>
  <Override PartName="/ppt/ink/ink760.xml" ContentType="application/inkml+xml"/>
  <Override PartName="/ppt/ink/ink761.xml" ContentType="application/inkml+xml"/>
  <Override PartName="/ppt/ink/ink762.xml" ContentType="application/inkml+xml"/>
  <Override PartName="/ppt/ink/ink763.xml" ContentType="application/inkml+xml"/>
  <Override PartName="/ppt/ink/ink764.xml" ContentType="application/inkml+xml"/>
  <Override PartName="/ppt/ink/ink765.xml" ContentType="application/inkml+xml"/>
  <Override PartName="/ppt/ink/ink766.xml" ContentType="application/inkml+xml"/>
  <Override PartName="/ppt/ink/ink767.xml" ContentType="application/inkml+xml"/>
  <Override PartName="/ppt/ink/ink768.xml" ContentType="application/inkml+xml"/>
  <Override PartName="/ppt/ink/ink769.xml" ContentType="application/inkml+xml"/>
  <Override PartName="/ppt/ink/ink770.xml" ContentType="application/inkml+xml"/>
  <Override PartName="/ppt/ink/ink771.xml" ContentType="application/inkml+xml"/>
  <Override PartName="/ppt/ink/ink772.xml" ContentType="application/inkml+xml"/>
  <Override PartName="/ppt/ink/ink773.xml" ContentType="application/inkml+xml"/>
  <Override PartName="/ppt/ink/ink774.xml" ContentType="application/inkml+xml"/>
  <Override PartName="/ppt/ink/ink775.xml" ContentType="application/inkml+xml"/>
  <Override PartName="/ppt/ink/ink776.xml" ContentType="application/inkml+xml"/>
  <Override PartName="/ppt/notesSlides/notesSlide16.xml" ContentType="application/vnd.openxmlformats-officedocument.presentationml.notesSlide+xml"/>
  <Override PartName="/ppt/ink/ink777.xml" ContentType="application/inkml+xml"/>
  <Override PartName="/ppt/ink/ink778.xml" ContentType="application/inkml+xml"/>
  <Override PartName="/ppt/ink/ink779.xml" ContentType="application/inkml+xml"/>
  <Override PartName="/ppt/ink/ink780.xml" ContentType="application/inkml+xml"/>
  <Override PartName="/ppt/ink/ink781.xml" ContentType="application/inkml+xml"/>
  <Override PartName="/ppt/ink/ink782.xml" ContentType="application/inkml+xml"/>
  <Override PartName="/ppt/ink/ink783.xml" ContentType="application/inkml+xml"/>
  <Override PartName="/ppt/ink/ink784.xml" ContentType="application/inkml+xml"/>
  <Override PartName="/ppt/ink/ink785.xml" ContentType="application/inkml+xml"/>
  <Override PartName="/ppt/ink/ink786.xml" ContentType="application/inkml+xml"/>
  <Override PartName="/ppt/ink/ink787.xml" ContentType="application/inkml+xml"/>
  <Override PartName="/ppt/ink/ink788.xml" ContentType="application/inkml+xml"/>
  <Override PartName="/ppt/ink/ink789.xml" ContentType="application/inkml+xml"/>
  <Override PartName="/ppt/ink/ink790.xml" ContentType="application/inkml+xml"/>
  <Override PartName="/ppt/ink/ink791.xml" ContentType="application/inkml+xml"/>
  <Override PartName="/ppt/ink/ink792.xml" ContentType="application/inkml+xml"/>
  <Override PartName="/ppt/ink/ink793.xml" ContentType="application/inkml+xml"/>
  <Override PartName="/ppt/ink/ink794.xml" ContentType="application/inkml+xml"/>
  <Override PartName="/ppt/ink/ink795.xml" ContentType="application/inkml+xml"/>
  <Override PartName="/ppt/ink/ink796.xml" ContentType="application/inkml+xml"/>
  <Override PartName="/ppt/ink/ink797.xml" ContentType="application/inkml+xml"/>
  <Override PartName="/ppt/ink/ink798.xml" ContentType="application/inkml+xml"/>
  <Override PartName="/ppt/ink/ink799.xml" ContentType="application/inkml+xml"/>
  <Override PartName="/ppt/ink/ink800.xml" ContentType="application/inkml+xml"/>
  <Override PartName="/ppt/ink/ink801.xml" ContentType="application/inkml+xml"/>
  <Override PartName="/ppt/ink/ink802.xml" ContentType="application/inkml+xml"/>
  <Override PartName="/ppt/ink/ink803.xml" ContentType="application/inkml+xml"/>
  <Override PartName="/ppt/ink/ink804.xml" ContentType="application/inkml+xml"/>
  <Override PartName="/ppt/ink/ink805.xml" ContentType="application/inkml+xml"/>
  <Override PartName="/ppt/ink/ink806.xml" ContentType="application/inkml+xml"/>
  <Override PartName="/ppt/ink/ink807.xml" ContentType="application/inkml+xml"/>
  <Override PartName="/ppt/ink/ink808.xml" ContentType="application/inkml+xml"/>
  <Override PartName="/ppt/ink/ink809.xml" ContentType="application/inkml+xml"/>
  <Override PartName="/ppt/ink/ink810.xml" ContentType="application/inkml+xml"/>
  <Override PartName="/ppt/ink/ink811.xml" ContentType="application/inkml+xml"/>
  <Override PartName="/ppt/ink/ink812.xml" ContentType="application/inkml+xml"/>
  <Override PartName="/ppt/ink/ink813.xml" ContentType="application/inkml+xml"/>
  <Override PartName="/ppt/ink/ink814.xml" ContentType="application/inkml+xml"/>
  <Override PartName="/ppt/ink/ink815.xml" ContentType="application/inkml+xml"/>
  <Override PartName="/ppt/ink/ink816.xml" ContentType="application/inkml+xml"/>
  <Override PartName="/ppt/ink/ink817.xml" ContentType="application/inkml+xml"/>
  <Override PartName="/ppt/ink/ink818.xml" ContentType="application/inkml+xml"/>
  <Override PartName="/ppt/ink/ink819.xml" ContentType="application/inkml+xml"/>
  <Override PartName="/ppt/ink/ink820.xml" ContentType="application/inkml+xml"/>
  <Override PartName="/ppt/ink/ink821.xml" ContentType="application/inkml+xml"/>
  <Override PartName="/ppt/ink/ink822.xml" ContentType="application/inkml+xml"/>
  <Override PartName="/ppt/ink/ink823.xml" ContentType="application/inkml+xml"/>
  <Override PartName="/ppt/ink/ink824.xml" ContentType="application/inkml+xml"/>
  <Override PartName="/ppt/ink/ink825.xml" ContentType="application/inkml+xml"/>
  <Override PartName="/ppt/ink/ink826.xml" ContentType="application/inkml+xml"/>
  <Override PartName="/ppt/ink/ink827.xml" ContentType="application/inkml+xml"/>
  <Override PartName="/ppt/ink/ink828.xml" ContentType="application/inkml+xml"/>
  <Override PartName="/ppt/ink/ink829.xml" ContentType="application/inkml+xml"/>
  <Override PartName="/ppt/ink/ink830.xml" ContentType="application/inkml+xml"/>
  <Override PartName="/ppt/ink/ink831.xml" ContentType="application/inkml+xml"/>
  <Override PartName="/ppt/ink/ink832.xml" ContentType="application/inkml+xml"/>
  <Override PartName="/ppt/ink/ink833.xml" ContentType="application/inkml+xml"/>
  <Override PartName="/ppt/ink/ink834.xml" ContentType="application/inkml+xml"/>
  <Override PartName="/ppt/ink/ink835.xml" ContentType="application/inkml+xml"/>
  <Override PartName="/ppt/ink/ink836.xml" ContentType="application/inkml+xml"/>
  <Override PartName="/ppt/ink/ink837.xml" ContentType="application/inkml+xml"/>
  <Override PartName="/ppt/ink/ink838.xml" ContentType="application/inkml+xml"/>
  <Override PartName="/ppt/ink/ink839.xml" ContentType="application/inkml+xml"/>
  <Override PartName="/ppt/ink/ink840.xml" ContentType="application/inkml+xml"/>
  <Override PartName="/ppt/ink/ink841.xml" ContentType="application/inkml+xml"/>
  <Override PartName="/ppt/ink/ink842.xml" ContentType="application/inkml+xml"/>
  <Override PartName="/ppt/ink/ink843.xml" ContentType="application/inkml+xml"/>
  <Override PartName="/ppt/ink/ink844.xml" ContentType="application/inkml+xml"/>
  <Override PartName="/ppt/ink/ink845.xml" ContentType="application/inkml+xml"/>
  <Override PartName="/ppt/ink/ink846.xml" ContentType="application/inkml+xml"/>
  <Override PartName="/ppt/ink/ink847.xml" ContentType="application/inkml+xml"/>
  <Override PartName="/ppt/ink/ink848.xml" ContentType="application/inkml+xml"/>
  <Override PartName="/ppt/ink/ink849.xml" ContentType="application/inkml+xml"/>
  <Override PartName="/ppt/ink/ink850.xml" ContentType="application/inkml+xml"/>
  <Override PartName="/ppt/ink/ink851.xml" ContentType="application/inkml+xml"/>
  <Override PartName="/ppt/ink/ink852.xml" ContentType="application/inkml+xml"/>
  <Override PartName="/ppt/ink/ink853.xml" ContentType="application/inkml+xml"/>
  <Override PartName="/ppt/ink/ink854.xml" ContentType="application/inkml+xml"/>
  <Override PartName="/ppt/ink/ink855.xml" ContentType="application/inkml+xml"/>
  <Override PartName="/ppt/ink/ink856.xml" ContentType="application/inkml+xml"/>
  <Override PartName="/ppt/ink/ink857.xml" ContentType="application/inkml+xml"/>
  <Override PartName="/ppt/ink/ink858.xml" ContentType="application/inkml+xml"/>
  <Override PartName="/ppt/ink/ink859.xml" ContentType="application/inkml+xml"/>
  <Override PartName="/ppt/ink/ink860.xml" ContentType="application/inkml+xml"/>
  <Override PartName="/ppt/ink/ink861.xml" ContentType="application/inkml+xml"/>
  <Override PartName="/ppt/ink/ink862.xml" ContentType="application/inkml+xml"/>
  <Override PartName="/ppt/ink/ink863.xml" ContentType="application/inkml+xml"/>
  <Override PartName="/ppt/ink/ink864.xml" ContentType="application/inkml+xml"/>
  <Override PartName="/ppt/ink/ink865.xml" ContentType="application/inkml+xml"/>
  <Override PartName="/ppt/ink/ink866.xml" ContentType="application/inkml+xml"/>
  <Override PartName="/ppt/ink/ink867.xml" ContentType="application/inkml+xml"/>
  <Override PartName="/ppt/ink/ink868.xml" ContentType="application/inkml+xml"/>
  <Override PartName="/ppt/ink/ink869.xml" ContentType="application/inkml+xml"/>
  <Override PartName="/ppt/ink/ink870.xml" ContentType="application/inkml+xml"/>
  <Override PartName="/ppt/ink/ink871.xml" ContentType="application/inkml+xml"/>
  <Override PartName="/ppt/ink/ink872.xml" ContentType="application/inkml+xml"/>
  <Override PartName="/ppt/ink/ink873.xml" ContentType="application/inkml+xml"/>
  <Override PartName="/ppt/ink/ink874.xml" ContentType="application/inkml+xml"/>
  <Override PartName="/ppt/ink/ink875.xml" ContentType="application/inkml+xml"/>
  <Override PartName="/ppt/ink/ink876.xml" ContentType="application/inkml+xml"/>
  <Override PartName="/ppt/ink/ink877.xml" ContentType="application/inkml+xml"/>
  <Override PartName="/ppt/ink/ink878.xml" ContentType="application/inkml+xml"/>
  <Override PartName="/ppt/ink/ink879.xml" ContentType="application/inkml+xml"/>
  <Override PartName="/ppt/ink/ink880.xml" ContentType="application/inkml+xml"/>
  <Override PartName="/ppt/ink/ink881.xml" ContentType="application/inkml+xml"/>
  <Override PartName="/ppt/ink/ink882.xml" ContentType="application/inkml+xml"/>
  <Override PartName="/ppt/ink/ink883.xml" ContentType="application/inkml+xml"/>
  <Override PartName="/ppt/ink/ink884.xml" ContentType="application/inkml+xml"/>
  <Override PartName="/ppt/ink/ink885.xml" ContentType="application/inkml+xml"/>
  <Override PartName="/ppt/ink/ink886.xml" ContentType="application/inkml+xml"/>
  <Override PartName="/ppt/ink/ink887.xml" ContentType="application/inkml+xml"/>
  <Override PartName="/ppt/ink/ink888.xml" ContentType="application/inkml+xml"/>
  <Override PartName="/ppt/ink/ink889.xml" ContentType="application/inkml+xml"/>
  <Override PartName="/ppt/ink/ink890.xml" ContentType="application/inkml+xml"/>
  <Override PartName="/ppt/ink/ink891.xml" ContentType="application/inkml+xml"/>
  <Override PartName="/ppt/ink/ink892.xml" ContentType="application/inkml+xml"/>
  <Override PartName="/ppt/ink/ink893.xml" ContentType="application/inkml+xml"/>
  <Override PartName="/ppt/ink/ink894.xml" ContentType="application/inkml+xml"/>
  <Override PartName="/ppt/ink/ink895.xml" ContentType="application/inkml+xml"/>
  <Override PartName="/ppt/ink/ink896.xml" ContentType="application/inkml+xml"/>
  <Override PartName="/ppt/ink/ink897.xml" ContentType="application/inkml+xml"/>
  <Override PartName="/ppt/ink/ink898.xml" ContentType="application/inkml+xml"/>
  <Override PartName="/ppt/ink/ink899.xml" ContentType="application/inkml+xml"/>
  <Override PartName="/ppt/ink/ink900.xml" ContentType="application/inkml+xml"/>
  <Override PartName="/ppt/ink/ink901.xml" ContentType="application/inkml+xml"/>
  <Override PartName="/ppt/ink/ink902.xml" ContentType="application/inkml+xml"/>
  <Override PartName="/ppt/ink/ink903.xml" ContentType="application/inkml+xml"/>
  <Override PartName="/ppt/ink/ink904.xml" ContentType="application/inkml+xml"/>
  <Override PartName="/ppt/ink/ink905.xml" ContentType="application/inkml+xml"/>
  <Override PartName="/ppt/ink/ink906.xml" ContentType="application/inkml+xml"/>
  <Override PartName="/ppt/ink/ink907.xml" ContentType="application/inkml+xml"/>
  <Override PartName="/ppt/ink/ink908.xml" ContentType="application/inkml+xml"/>
  <Override PartName="/ppt/ink/ink909.xml" ContentType="application/inkml+xml"/>
  <Override PartName="/ppt/ink/ink910.xml" ContentType="application/inkml+xml"/>
  <Override PartName="/ppt/ink/ink911.xml" ContentType="application/inkml+xml"/>
  <Override PartName="/ppt/ink/ink912.xml" ContentType="application/inkml+xml"/>
  <Override PartName="/ppt/ink/ink913.xml" ContentType="application/inkml+xml"/>
  <Override PartName="/ppt/ink/ink914.xml" ContentType="application/inkml+xml"/>
  <Override PartName="/ppt/ink/ink915.xml" ContentType="application/inkml+xml"/>
  <Override PartName="/ppt/ink/ink916.xml" ContentType="application/inkml+xml"/>
  <Override PartName="/ppt/ink/ink917.xml" ContentType="application/inkml+xml"/>
  <Override PartName="/ppt/ink/ink918.xml" ContentType="application/inkml+xml"/>
  <Override PartName="/ppt/ink/ink919.xml" ContentType="application/inkml+xml"/>
  <Override PartName="/ppt/ink/ink920.xml" ContentType="application/inkml+xml"/>
  <Override PartName="/ppt/ink/ink921.xml" ContentType="application/inkml+xml"/>
  <Override PartName="/ppt/ink/ink922.xml" ContentType="application/inkml+xml"/>
  <Override PartName="/ppt/ink/ink923.xml" ContentType="application/inkml+xml"/>
  <Override PartName="/ppt/ink/ink924.xml" ContentType="application/inkml+xml"/>
  <Override PartName="/ppt/ink/ink925.xml" ContentType="application/inkml+xml"/>
  <Override PartName="/ppt/ink/ink926.xml" ContentType="application/inkml+xml"/>
  <Override PartName="/ppt/ink/ink927.xml" ContentType="application/inkml+xml"/>
  <Override PartName="/ppt/ink/ink928.xml" ContentType="application/inkml+xml"/>
  <Override PartName="/ppt/ink/ink929.xml" ContentType="application/inkml+xml"/>
  <Override PartName="/ppt/ink/ink930.xml" ContentType="application/inkml+xml"/>
  <Override PartName="/ppt/ink/ink931.xml" ContentType="application/inkml+xml"/>
  <Override PartName="/ppt/ink/ink932.xml" ContentType="application/inkml+xml"/>
  <Override PartName="/ppt/ink/ink933.xml" ContentType="application/inkml+xml"/>
  <Override PartName="/ppt/ink/ink934.xml" ContentType="application/inkml+xml"/>
  <Override PartName="/ppt/ink/ink935.xml" ContentType="application/inkml+xml"/>
  <Override PartName="/ppt/ink/ink936.xml" ContentType="application/inkml+xml"/>
  <Override PartName="/ppt/ink/ink937.xml" ContentType="application/inkml+xml"/>
  <Override PartName="/ppt/ink/ink938.xml" ContentType="application/inkml+xml"/>
  <Override PartName="/ppt/ink/ink939.xml" ContentType="application/inkml+xml"/>
  <Override PartName="/ppt/ink/ink940.xml" ContentType="application/inkml+xml"/>
  <Override PartName="/ppt/ink/ink941.xml" ContentType="application/inkml+xml"/>
  <Override PartName="/ppt/ink/ink942.xml" ContentType="application/inkml+xml"/>
  <Override PartName="/ppt/ink/ink943.xml" ContentType="application/inkml+xml"/>
  <Override PartName="/ppt/ink/ink944.xml" ContentType="application/inkml+xml"/>
  <Override PartName="/ppt/ink/ink945.xml" ContentType="application/inkml+xml"/>
  <Override PartName="/ppt/ink/ink946.xml" ContentType="application/inkml+xml"/>
  <Override PartName="/ppt/ink/ink947.xml" ContentType="application/inkml+xml"/>
  <Override PartName="/ppt/ink/ink948.xml" ContentType="application/inkml+xml"/>
  <Override PartName="/ppt/ink/ink949.xml" ContentType="application/inkml+xml"/>
  <Override PartName="/ppt/ink/ink950.xml" ContentType="application/inkml+xml"/>
  <Override PartName="/ppt/ink/ink951.xml" ContentType="application/inkml+xml"/>
  <Override PartName="/ppt/ink/ink952.xml" ContentType="application/inkml+xml"/>
  <Override PartName="/ppt/ink/ink953.xml" ContentType="application/inkml+xml"/>
  <Override PartName="/ppt/ink/ink954.xml" ContentType="application/inkml+xml"/>
  <Override PartName="/ppt/ink/ink955.xml" ContentType="application/inkml+xml"/>
  <Override PartName="/ppt/ink/ink956.xml" ContentType="application/inkml+xml"/>
  <Override PartName="/ppt/ink/ink957.xml" ContentType="application/inkml+xml"/>
  <Override PartName="/ppt/ink/ink958.xml" ContentType="application/inkml+xml"/>
  <Override PartName="/ppt/ink/ink959.xml" ContentType="application/inkml+xml"/>
  <Override PartName="/ppt/ink/ink960.xml" ContentType="application/inkml+xml"/>
  <Override PartName="/ppt/ink/ink961.xml" ContentType="application/inkml+xml"/>
  <Override PartName="/ppt/ink/ink962.xml" ContentType="application/inkml+xml"/>
  <Override PartName="/ppt/ink/ink963.xml" ContentType="application/inkml+xml"/>
  <Override PartName="/ppt/ink/ink964.xml" ContentType="application/inkml+xml"/>
  <Override PartName="/ppt/ink/ink965.xml" ContentType="application/inkml+xml"/>
  <Override PartName="/ppt/ink/ink966.xml" ContentType="application/inkml+xml"/>
  <Override PartName="/ppt/ink/ink967.xml" ContentType="application/inkml+xml"/>
  <Override PartName="/ppt/ink/ink968.xml" ContentType="application/inkml+xml"/>
  <Override PartName="/ppt/ink/ink969.xml" ContentType="application/inkml+xml"/>
  <Override PartName="/ppt/ink/ink970.xml" ContentType="application/inkml+xml"/>
  <Override PartName="/ppt/ink/ink971.xml" ContentType="application/inkml+xml"/>
  <Override PartName="/ppt/ink/ink972.xml" ContentType="application/inkml+xml"/>
  <Override PartName="/ppt/ink/ink973.xml" ContentType="application/inkml+xml"/>
  <Override PartName="/ppt/ink/ink974.xml" ContentType="application/inkml+xml"/>
  <Override PartName="/ppt/ink/ink975.xml" ContentType="application/inkml+xml"/>
  <Override PartName="/ppt/ink/ink976.xml" ContentType="application/inkml+xml"/>
  <Override PartName="/ppt/ink/ink977.xml" ContentType="application/inkml+xml"/>
  <Override PartName="/ppt/ink/ink978.xml" ContentType="application/inkml+xml"/>
  <Override PartName="/ppt/ink/ink979.xml" ContentType="application/inkml+xml"/>
  <Override PartName="/ppt/ink/ink980.xml" ContentType="application/inkml+xml"/>
  <Override PartName="/ppt/ink/ink981.xml" ContentType="application/inkml+xml"/>
  <Override PartName="/ppt/ink/ink982.xml" ContentType="application/inkml+xml"/>
  <Override PartName="/ppt/ink/ink983.xml" ContentType="application/inkml+xml"/>
  <Override PartName="/ppt/ink/ink984.xml" ContentType="application/inkml+xml"/>
  <Override PartName="/ppt/ink/ink985.xml" ContentType="application/inkml+xml"/>
  <Override PartName="/ppt/ink/ink986.xml" ContentType="application/inkml+xml"/>
  <Override PartName="/ppt/ink/ink987.xml" ContentType="application/inkml+xml"/>
  <Override PartName="/ppt/ink/ink988.xml" ContentType="application/inkml+xml"/>
  <Override PartName="/ppt/ink/ink989.xml" ContentType="application/inkml+xml"/>
  <Override PartName="/ppt/ink/ink990.xml" ContentType="application/inkml+xml"/>
  <Override PartName="/ppt/ink/ink991.xml" ContentType="application/inkml+xml"/>
  <Override PartName="/ppt/ink/ink992.xml" ContentType="application/inkml+xml"/>
  <Override PartName="/ppt/ink/ink993.xml" ContentType="application/inkml+xml"/>
  <Override PartName="/ppt/ink/ink994.xml" ContentType="application/inkml+xml"/>
  <Override PartName="/ppt/ink/ink995.xml" ContentType="application/inkml+xml"/>
  <Override PartName="/ppt/ink/ink996.xml" ContentType="application/inkml+xml"/>
  <Override PartName="/ppt/ink/ink997.xml" ContentType="application/inkml+xml"/>
  <Override PartName="/ppt/ink/ink998.xml" ContentType="application/inkml+xml"/>
  <Override PartName="/ppt/ink/ink999.xml" ContentType="application/inkml+xml"/>
  <Override PartName="/ppt/ink/ink1000.xml" ContentType="application/inkml+xml"/>
  <Override PartName="/ppt/ink/ink1001.xml" ContentType="application/inkml+xml"/>
  <Override PartName="/ppt/ink/ink1002.xml" ContentType="application/inkml+xml"/>
  <Override PartName="/ppt/notesSlides/notesSlide17.xml" ContentType="application/vnd.openxmlformats-officedocument.presentationml.notesSlide+xml"/>
  <Override PartName="/ppt/ink/ink1003.xml" ContentType="application/inkml+xml"/>
  <Override PartName="/ppt/ink/ink1004.xml" ContentType="application/inkml+xml"/>
  <Override PartName="/ppt/ink/ink1005.xml" ContentType="application/inkml+xml"/>
  <Override PartName="/ppt/ink/ink1006.xml" ContentType="application/inkml+xml"/>
  <Override PartName="/ppt/ink/ink1007.xml" ContentType="application/inkml+xml"/>
  <Override PartName="/ppt/ink/ink1008.xml" ContentType="application/inkml+xml"/>
  <Override PartName="/ppt/ink/ink1009.xml" ContentType="application/inkml+xml"/>
  <Override PartName="/ppt/ink/ink1010.xml" ContentType="application/inkml+xml"/>
  <Override PartName="/ppt/ink/ink1011.xml" ContentType="application/inkml+xml"/>
  <Override PartName="/ppt/ink/ink1012.xml" ContentType="application/inkml+xml"/>
  <Override PartName="/ppt/ink/ink1013.xml" ContentType="application/inkml+xml"/>
  <Override PartName="/ppt/ink/ink1014.xml" ContentType="application/inkml+xml"/>
  <Override PartName="/ppt/ink/ink1015.xml" ContentType="application/inkml+xml"/>
  <Override PartName="/ppt/ink/ink1016.xml" ContentType="application/inkml+xml"/>
  <Override PartName="/ppt/ink/ink1017.xml" ContentType="application/inkml+xml"/>
  <Override PartName="/ppt/ink/ink1018.xml" ContentType="application/inkml+xml"/>
  <Override PartName="/ppt/ink/ink1019.xml" ContentType="application/inkml+xml"/>
  <Override PartName="/ppt/ink/ink1020.xml" ContentType="application/inkml+xml"/>
  <Override PartName="/ppt/ink/ink1021.xml" ContentType="application/inkml+xml"/>
  <Override PartName="/ppt/ink/ink1022.xml" ContentType="application/inkml+xml"/>
  <Override PartName="/ppt/ink/ink1023.xml" ContentType="application/inkml+xml"/>
  <Override PartName="/ppt/ink/ink1024.xml" ContentType="application/inkml+xml"/>
  <Override PartName="/ppt/ink/ink1025.xml" ContentType="application/inkml+xml"/>
  <Override PartName="/ppt/ink/ink1026.xml" ContentType="application/inkml+xml"/>
  <Override PartName="/ppt/ink/ink1027.xml" ContentType="application/inkml+xml"/>
  <Override PartName="/ppt/ink/ink1028.xml" ContentType="application/inkml+xml"/>
  <Override PartName="/ppt/ink/ink1029.xml" ContentType="application/inkml+xml"/>
  <Override PartName="/ppt/ink/ink1030.xml" ContentType="application/inkml+xml"/>
  <Override PartName="/ppt/ink/ink1031.xml" ContentType="application/inkml+xml"/>
  <Override PartName="/ppt/ink/ink1032.xml" ContentType="application/inkml+xml"/>
  <Override PartName="/ppt/ink/ink1033.xml" ContentType="application/inkml+xml"/>
  <Override PartName="/ppt/ink/ink1034.xml" ContentType="application/inkml+xml"/>
  <Override PartName="/ppt/ink/ink1035.xml" ContentType="application/inkml+xml"/>
  <Override PartName="/ppt/ink/ink1036.xml" ContentType="application/inkml+xml"/>
  <Override PartName="/ppt/ink/ink1037.xml" ContentType="application/inkml+xml"/>
  <Override PartName="/ppt/ink/ink1038.xml" ContentType="application/inkml+xml"/>
  <Override PartName="/ppt/ink/ink1039.xml" ContentType="application/inkml+xml"/>
  <Override PartName="/ppt/ink/ink1040.xml" ContentType="application/inkml+xml"/>
  <Override PartName="/ppt/ink/ink1041.xml" ContentType="application/inkml+xml"/>
  <Override PartName="/ppt/ink/ink1042.xml" ContentType="application/inkml+xml"/>
  <Override PartName="/ppt/ink/ink1043.xml" ContentType="application/inkml+xml"/>
  <Override PartName="/ppt/ink/ink1044.xml" ContentType="application/inkml+xml"/>
  <Override PartName="/ppt/ink/ink1045.xml" ContentType="application/inkml+xml"/>
  <Override PartName="/ppt/ink/ink1046.xml" ContentType="application/inkml+xml"/>
  <Override PartName="/ppt/ink/ink1047.xml" ContentType="application/inkml+xml"/>
  <Override PartName="/ppt/ink/ink1048.xml" ContentType="application/inkml+xml"/>
  <Override PartName="/ppt/ink/ink1049.xml" ContentType="application/inkml+xml"/>
  <Override PartName="/ppt/ink/ink1050.xml" ContentType="application/inkml+xml"/>
  <Override PartName="/ppt/ink/ink1051.xml" ContentType="application/inkml+xml"/>
  <Override PartName="/ppt/ink/ink1052.xml" ContentType="application/inkml+xml"/>
  <Override PartName="/ppt/ink/ink1053.xml" ContentType="application/inkml+xml"/>
  <Override PartName="/ppt/ink/ink1054.xml" ContentType="application/inkml+xml"/>
  <Override PartName="/ppt/ink/ink1055.xml" ContentType="application/inkml+xml"/>
  <Override PartName="/ppt/ink/ink1056.xml" ContentType="application/inkml+xml"/>
  <Override PartName="/ppt/ink/ink1057.xml" ContentType="application/inkml+xml"/>
  <Override PartName="/ppt/ink/ink1058.xml" ContentType="application/inkml+xml"/>
  <Override PartName="/ppt/ink/ink1059.xml" ContentType="application/inkml+xml"/>
  <Override PartName="/ppt/ink/ink1060.xml" ContentType="application/inkml+xml"/>
  <Override PartName="/ppt/ink/ink1061.xml" ContentType="application/inkml+xml"/>
  <Override PartName="/ppt/ink/ink1062.xml" ContentType="application/inkml+xml"/>
  <Override PartName="/ppt/ink/ink1063.xml" ContentType="application/inkml+xml"/>
  <Override PartName="/ppt/ink/ink1064.xml" ContentType="application/inkml+xml"/>
  <Override PartName="/ppt/ink/ink1065.xml" ContentType="application/inkml+xml"/>
  <Override PartName="/ppt/ink/ink1066.xml" ContentType="application/inkml+xml"/>
  <Override PartName="/ppt/ink/ink1067.xml" ContentType="application/inkml+xml"/>
  <Override PartName="/ppt/ink/ink1068.xml" ContentType="application/inkml+xml"/>
  <Override PartName="/ppt/ink/ink1069.xml" ContentType="application/inkml+xml"/>
  <Override PartName="/ppt/ink/ink1070.xml" ContentType="application/inkml+xml"/>
  <Override PartName="/ppt/ink/ink1071.xml" ContentType="application/inkml+xml"/>
  <Override PartName="/ppt/ink/ink1072.xml" ContentType="application/inkml+xml"/>
  <Override PartName="/ppt/ink/ink1073.xml" ContentType="application/inkml+xml"/>
  <Override PartName="/ppt/ink/ink1074.xml" ContentType="application/inkml+xml"/>
  <Override PartName="/ppt/ink/ink1075.xml" ContentType="application/inkml+xml"/>
  <Override PartName="/ppt/ink/ink1076.xml" ContentType="application/inkml+xml"/>
  <Override PartName="/ppt/ink/ink1077.xml" ContentType="application/inkml+xml"/>
  <Override PartName="/ppt/ink/ink1078.xml" ContentType="application/inkml+xml"/>
  <Override PartName="/ppt/ink/ink1079.xml" ContentType="application/inkml+xml"/>
  <Override PartName="/ppt/ink/ink1080.xml" ContentType="application/inkml+xml"/>
  <Override PartName="/ppt/ink/ink1081.xml" ContentType="application/inkml+xml"/>
  <Override PartName="/ppt/ink/ink1082.xml" ContentType="application/inkml+xml"/>
  <Override PartName="/ppt/ink/ink1083.xml" ContentType="application/inkml+xml"/>
  <Override PartName="/ppt/ink/ink1084.xml" ContentType="application/inkml+xml"/>
  <Override PartName="/ppt/ink/ink1085.xml" ContentType="application/inkml+xml"/>
  <Override PartName="/ppt/ink/ink1086.xml" ContentType="application/inkml+xml"/>
  <Override PartName="/ppt/ink/ink1087.xml" ContentType="application/inkml+xml"/>
  <Override PartName="/ppt/ink/ink1088.xml" ContentType="application/inkml+xml"/>
  <Override PartName="/ppt/ink/ink1089.xml" ContentType="application/inkml+xml"/>
  <Override PartName="/ppt/ink/ink1090.xml" ContentType="application/inkml+xml"/>
  <Override PartName="/ppt/ink/ink1091.xml" ContentType="application/inkml+xml"/>
  <Override PartName="/ppt/ink/ink1092.xml" ContentType="application/inkml+xml"/>
  <Override PartName="/ppt/notesSlides/notesSlide18.xml" ContentType="application/vnd.openxmlformats-officedocument.presentationml.notesSlide+xml"/>
  <Override PartName="/ppt/ink/ink1093.xml" ContentType="application/inkml+xml"/>
  <Override PartName="/ppt/ink/ink1094.xml" ContentType="application/inkml+xml"/>
  <Override PartName="/ppt/ink/ink1095.xml" ContentType="application/inkml+xml"/>
  <Override PartName="/ppt/ink/ink1096.xml" ContentType="application/inkml+xml"/>
  <Override PartName="/ppt/ink/ink1097.xml" ContentType="application/inkml+xml"/>
  <Override PartName="/ppt/ink/ink1098.xml" ContentType="application/inkml+xml"/>
  <Override PartName="/ppt/ink/ink1099.xml" ContentType="application/inkml+xml"/>
  <Override PartName="/ppt/ink/ink1100.xml" ContentType="application/inkml+xml"/>
  <Override PartName="/ppt/ink/ink1101.xml" ContentType="application/inkml+xml"/>
  <Override PartName="/ppt/ink/ink1102.xml" ContentType="application/inkml+xml"/>
  <Override PartName="/ppt/ink/ink1103.xml" ContentType="application/inkml+xml"/>
  <Override PartName="/ppt/ink/ink1104.xml" ContentType="application/inkml+xml"/>
  <Override PartName="/ppt/ink/ink1105.xml" ContentType="application/inkml+xml"/>
  <Override PartName="/ppt/ink/ink1106.xml" ContentType="application/inkml+xml"/>
  <Override PartName="/ppt/ink/ink1107.xml" ContentType="application/inkml+xml"/>
  <Override PartName="/ppt/ink/ink1108.xml" ContentType="application/inkml+xml"/>
  <Override PartName="/ppt/ink/ink1109.xml" ContentType="application/inkml+xml"/>
  <Override PartName="/ppt/ink/ink1110.xml" ContentType="application/inkml+xml"/>
  <Override PartName="/ppt/ink/ink1111.xml" ContentType="application/inkml+xml"/>
  <Override PartName="/ppt/ink/ink1112.xml" ContentType="application/inkml+xml"/>
  <Override PartName="/ppt/ink/ink1113.xml" ContentType="application/inkml+xml"/>
  <Override PartName="/ppt/ink/ink1114.xml" ContentType="application/inkml+xml"/>
  <Override PartName="/ppt/ink/ink1115.xml" ContentType="application/inkml+xml"/>
  <Override PartName="/ppt/ink/ink1116.xml" ContentType="application/inkml+xml"/>
  <Override PartName="/ppt/ink/ink1117.xml" ContentType="application/inkml+xml"/>
  <Override PartName="/ppt/ink/ink1118.xml" ContentType="application/inkml+xml"/>
  <Override PartName="/ppt/ink/ink1119.xml" ContentType="application/inkml+xml"/>
  <Override PartName="/ppt/ink/ink1120.xml" ContentType="application/inkml+xml"/>
  <Override PartName="/ppt/ink/ink1121.xml" ContentType="application/inkml+xml"/>
  <Override PartName="/ppt/ink/ink1122.xml" ContentType="application/inkml+xml"/>
  <Override PartName="/ppt/ink/ink1123.xml" ContentType="application/inkml+xml"/>
  <Override PartName="/ppt/ink/ink1124.xml" ContentType="application/inkml+xml"/>
  <Override PartName="/ppt/ink/ink1125.xml" ContentType="application/inkml+xml"/>
  <Override PartName="/ppt/ink/ink1126.xml" ContentType="application/inkml+xml"/>
  <Override PartName="/ppt/ink/ink1127.xml" ContentType="application/inkml+xml"/>
  <Override PartName="/ppt/ink/ink1128.xml" ContentType="application/inkml+xml"/>
  <Override PartName="/ppt/ink/ink1129.xml" ContentType="application/inkml+xml"/>
  <Override PartName="/ppt/ink/ink1130.xml" ContentType="application/inkml+xml"/>
  <Override PartName="/ppt/ink/ink1131.xml" ContentType="application/inkml+xml"/>
  <Override PartName="/ppt/ink/ink1132.xml" ContentType="application/inkml+xml"/>
  <Override PartName="/ppt/ink/ink1133.xml" ContentType="application/inkml+xml"/>
  <Override PartName="/ppt/ink/ink1134.xml" ContentType="application/inkml+xml"/>
  <Override PartName="/ppt/ink/ink1135.xml" ContentType="application/inkml+xml"/>
  <Override PartName="/ppt/ink/ink1136.xml" ContentType="application/inkml+xml"/>
  <Override PartName="/ppt/ink/ink1137.xml" ContentType="application/inkml+xml"/>
  <Override PartName="/ppt/ink/ink1138.xml" ContentType="application/inkml+xml"/>
  <Override PartName="/ppt/ink/ink1139.xml" ContentType="application/inkml+xml"/>
  <Override PartName="/ppt/ink/ink1140.xml" ContentType="application/inkml+xml"/>
  <Override PartName="/ppt/ink/ink1141.xml" ContentType="application/inkml+xml"/>
  <Override PartName="/ppt/ink/ink1142.xml" ContentType="application/inkml+xml"/>
  <Override PartName="/ppt/ink/ink1143.xml" ContentType="application/inkml+xml"/>
  <Override PartName="/ppt/ink/ink1144.xml" ContentType="application/inkml+xml"/>
  <Override PartName="/ppt/ink/ink1145.xml" ContentType="application/inkml+xml"/>
  <Override PartName="/ppt/ink/ink1146.xml" ContentType="application/inkml+xml"/>
  <Override PartName="/ppt/ink/ink1147.xml" ContentType="application/inkml+xml"/>
  <Override PartName="/ppt/ink/ink1148.xml" ContentType="application/inkml+xml"/>
  <Override PartName="/ppt/ink/ink1149.xml" ContentType="application/inkml+xml"/>
  <Override PartName="/ppt/ink/ink1150.xml" ContentType="application/inkml+xml"/>
  <Override PartName="/ppt/ink/ink1151.xml" ContentType="application/inkml+xml"/>
  <Override PartName="/ppt/ink/ink1152.xml" ContentType="application/inkml+xml"/>
  <Override PartName="/ppt/ink/ink1153.xml" ContentType="application/inkml+xml"/>
  <Override PartName="/ppt/ink/ink1154.xml" ContentType="application/inkml+xml"/>
  <Override PartName="/ppt/ink/ink1155.xml" ContentType="application/inkml+xml"/>
  <Override PartName="/ppt/ink/ink1156.xml" ContentType="application/inkml+xml"/>
  <Override PartName="/ppt/ink/ink1157.xml" ContentType="application/inkml+xml"/>
  <Override PartName="/ppt/ink/ink1158.xml" ContentType="application/inkml+xml"/>
  <Override PartName="/ppt/ink/ink1159.xml" ContentType="application/inkml+xml"/>
  <Override PartName="/ppt/ink/ink1160.xml" ContentType="application/inkml+xml"/>
  <Override PartName="/ppt/ink/ink1161.xml" ContentType="application/inkml+xml"/>
  <Override PartName="/ppt/ink/ink1162.xml" ContentType="application/inkml+xml"/>
  <Override PartName="/ppt/ink/ink1163.xml" ContentType="application/inkml+xml"/>
  <Override PartName="/ppt/ink/ink1164.xml" ContentType="application/inkml+xml"/>
  <Override PartName="/ppt/ink/ink1165.xml" ContentType="application/inkml+xml"/>
  <Override PartName="/ppt/ink/ink1166.xml" ContentType="application/inkml+xml"/>
  <Override PartName="/ppt/ink/ink1167.xml" ContentType="application/inkml+xml"/>
  <Override PartName="/ppt/ink/ink1168.xml" ContentType="application/inkml+xml"/>
  <Override PartName="/ppt/ink/ink1169.xml" ContentType="application/inkml+xml"/>
  <Override PartName="/ppt/ink/ink1170.xml" ContentType="application/inkml+xml"/>
  <Override PartName="/ppt/ink/ink1171.xml" ContentType="application/inkml+xml"/>
  <Override PartName="/ppt/ink/ink1172.xml" ContentType="application/inkml+xml"/>
  <Override PartName="/ppt/ink/ink1173.xml" ContentType="application/inkml+xml"/>
  <Override PartName="/ppt/ink/ink1174.xml" ContentType="application/inkml+xml"/>
  <Override PartName="/ppt/ink/ink1175.xml" ContentType="application/inkml+xml"/>
  <Override PartName="/ppt/ink/ink1176.xml" ContentType="application/inkml+xml"/>
  <Override PartName="/ppt/ink/ink1177.xml" ContentType="application/inkml+xml"/>
  <Override PartName="/ppt/ink/ink1178.xml" ContentType="application/inkml+xml"/>
  <Override PartName="/ppt/ink/ink1179.xml" ContentType="application/inkml+xml"/>
  <Override PartName="/ppt/ink/ink1180.xml" ContentType="application/inkml+xml"/>
  <Override PartName="/ppt/ink/ink1181.xml" ContentType="application/inkml+xml"/>
  <Override PartName="/ppt/ink/ink1182.xml" ContentType="application/inkml+xml"/>
  <Override PartName="/ppt/ink/ink1183.xml" ContentType="application/inkml+xml"/>
  <Override PartName="/ppt/ink/ink1184.xml" ContentType="application/inkml+xml"/>
  <Override PartName="/ppt/ink/ink1185.xml" ContentType="application/inkml+xml"/>
  <Override PartName="/ppt/ink/ink1186.xml" ContentType="application/inkml+xml"/>
  <Override PartName="/ppt/ink/ink1187.xml" ContentType="application/inkml+xml"/>
  <Override PartName="/ppt/ink/ink1188.xml" ContentType="application/inkml+xml"/>
  <Override PartName="/ppt/ink/ink1189.xml" ContentType="application/inkml+xml"/>
  <Override PartName="/ppt/ink/ink1190.xml" ContentType="application/inkml+xml"/>
  <Override PartName="/ppt/ink/ink1191.xml" ContentType="application/inkml+xml"/>
  <Override PartName="/ppt/ink/ink1192.xml" ContentType="application/inkml+xml"/>
  <Override PartName="/ppt/ink/ink1193.xml" ContentType="application/inkml+xml"/>
  <Override PartName="/ppt/ink/ink1194.xml" ContentType="application/inkml+xml"/>
  <Override PartName="/ppt/ink/ink1195.xml" ContentType="application/inkml+xml"/>
  <Override PartName="/ppt/ink/ink1196.xml" ContentType="application/inkml+xml"/>
  <Override PartName="/ppt/ink/ink1197.xml" ContentType="application/inkml+xml"/>
  <Override PartName="/ppt/ink/ink1198.xml" ContentType="application/inkml+xml"/>
  <Override PartName="/ppt/ink/ink1199.xml" ContentType="application/inkml+xml"/>
  <Override PartName="/ppt/ink/ink1200.xml" ContentType="application/inkml+xml"/>
  <Override PartName="/ppt/ink/ink1201.xml" ContentType="application/inkml+xml"/>
  <Override PartName="/ppt/ink/ink1202.xml" ContentType="application/inkml+xml"/>
  <Override PartName="/ppt/ink/ink1203.xml" ContentType="application/inkml+xml"/>
  <Override PartName="/ppt/ink/ink1204.xml" ContentType="application/inkml+xml"/>
  <Override PartName="/ppt/ink/ink1205.xml" ContentType="application/inkml+xml"/>
  <Override PartName="/ppt/ink/ink1206.xml" ContentType="application/inkml+xml"/>
  <Override PartName="/ppt/ink/ink1207.xml" ContentType="application/inkml+xml"/>
  <Override PartName="/ppt/ink/ink1208.xml" ContentType="application/inkml+xml"/>
  <Override PartName="/ppt/ink/ink1209.xml" ContentType="application/inkml+xml"/>
  <Override PartName="/ppt/ink/ink1210.xml" ContentType="application/inkml+xml"/>
  <Override PartName="/ppt/ink/ink1211.xml" ContentType="application/inkml+xml"/>
  <Override PartName="/ppt/ink/ink1212.xml" ContentType="application/inkml+xml"/>
  <Override PartName="/ppt/ink/ink1213.xml" ContentType="application/inkml+xml"/>
  <Override PartName="/ppt/ink/ink1214.xml" ContentType="application/inkml+xml"/>
  <Override PartName="/ppt/ink/ink1215.xml" ContentType="application/inkml+xml"/>
  <Override PartName="/ppt/ink/ink1216.xml" ContentType="application/inkml+xml"/>
  <Override PartName="/ppt/ink/ink1217.xml" ContentType="application/inkml+xml"/>
  <Override PartName="/ppt/ink/ink1218.xml" ContentType="application/inkml+xml"/>
  <Override PartName="/ppt/ink/ink1219.xml" ContentType="application/inkml+xml"/>
  <Override PartName="/ppt/ink/ink1220.xml" ContentType="application/inkml+xml"/>
  <Override PartName="/ppt/ink/ink1221.xml" ContentType="application/inkml+xml"/>
  <Override PartName="/ppt/ink/ink1222.xml" ContentType="application/inkml+xml"/>
  <Override PartName="/ppt/ink/ink1223.xml" ContentType="application/inkml+xml"/>
  <Override PartName="/ppt/ink/ink1224.xml" ContentType="application/inkml+xml"/>
  <Override PartName="/ppt/ink/ink1225.xml" ContentType="application/inkml+xml"/>
  <Override PartName="/ppt/notesSlides/notesSlide19.xml" ContentType="application/vnd.openxmlformats-officedocument.presentationml.notesSlide+xml"/>
  <Override PartName="/ppt/ink/ink1226.xml" ContentType="application/inkml+xml"/>
  <Override PartName="/ppt/ink/ink1227.xml" ContentType="application/inkml+xml"/>
  <Override PartName="/ppt/ink/ink1228.xml" ContentType="application/inkml+xml"/>
  <Override PartName="/ppt/ink/ink1229.xml" ContentType="application/inkml+xml"/>
  <Override PartName="/ppt/ink/ink1230.xml" ContentType="application/inkml+xml"/>
  <Override PartName="/ppt/ink/ink1231.xml" ContentType="application/inkml+xml"/>
  <Override PartName="/ppt/ink/ink1232.xml" ContentType="application/inkml+xml"/>
  <Override PartName="/ppt/ink/ink1233.xml" ContentType="application/inkml+xml"/>
  <Override PartName="/ppt/ink/ink1234.xml" ContentType="application/inkml+xml"/>
  <Override PartName="/ppt/ink/ink1235.xml" ContentType="application/inkml+xml"/>
  <Override PartName="/ppt/ink/ink1236.xml" ContentType="application/inkml+xml"/>
  <Override PartName="/ppt/ink/ink1237.xml" ContentType="application/inkml+xml"/>
  <Override PartName="/ppt/ink/ink1238.xml" ContentType="application/inkml+xml"/>
  <Override PartName="/ppt/ink/ink1239.xml" ContentType="application/inkml+xml"/>
  <Override PartName="/ppt/ink/ink1240.xml" ContentType="application/inkml+xml"/>
  <Override PartName="/ppt/ink/ink1241.xml" ContentType="application/inkml+xml"/>
  <Override PartName="/ppt/ink/ink1242.xml" ContentType="application/inkml+xml"/>
  <Override PartName="/ppt/ink/ink1243.xml" ContentType="application/inkml+xml"/>
  <Override PartName="/ppt/ink/ink1244.xml" ContentType="application/inkml+xml"/>
  <Override PartName="/ppt/ink/ink1245.xml" ContentType="application/inkml+xml"/>
  <Override PartName="/ppt/ink/ink1246.xml" ContentType="application/inkml+xml"/>
  <Override PartName="/ppt/ink/ink1247.xml" ContentType="application/inkml+xml"/>
  <Override PartName="/ppt/ink/ink1248.xml" ContentType="application/inkml+xml"/>
  <Override PartName="/ppt/ink/ink1249.xml" ContentType="application/inkml+xml"/>
  <Override PartName="/ppt/ink/ink1250.xml" ContentType="application/inkml+xml"/>
  <Override PartName="/ppt/ink/ink1251.xml" ContentType="application/inkml+xml"/>
  <Override PartName="/ppt/ink/ink1252.xml" ContentType="application/inkml+xml"/>
  <Override PartName="/ppt/ink/ink1253.xml" ContentType="application/inkml+xml"/>
  <Override PartName="/ppt/ink/ink1254.xml" ContentType="application/inkml+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ink/ink1255.xml" ContentType="application/inkml+xml"/>
  <Override PartName="/ppt/ink/ink1256.xml" ContentType="application/inkml+xml"/>
  <Override PartName="/ppt/ink/ink1257.xml" ContentType="application/inkml+xml"/>
  <Override PartName="/ppt/ink/ink1258.xml" ContentType="application/inkml+xml"/>
  <Override PartName="/ppt/ink/ink1259.xml" ContentType="application/inkml+xml"/>
  <Override PartName="/ppt/ink/ink1260.xml" ContentType="application/inkml+xml"/>
  <Override PartName="/ppt/ink/ink1261.xml" ContentType="application/inkml+xml"/>
  <Override PartName="/ppt/ink/ink1262.xml" ContentType="application/inkml+xml"/>
  <Override PartName="/ppt/ink/ink1263.xml" ContentType="application/inkml+xml"/>
  <Override PartName="/ppt/ink/ink1264.xml" ContentType="application/inkml+xml"/>
  <Override PartName="/ppt/ink/ink1265.xml" ContentType="application/inkml+xml"/>
  <Override PartName="/ppt/ink/ink1266.xml" ContentType="application/inkml+xml"/>
  <Override PartName="/ppt/ink/ink1267.xml" ContentType="application/inkml+xml"/>
  <Override PartName="/ppt/ink/ink1268.xml" ContentType="application/inkml+xml"/>
  <Override PartName="/ppt/ink/ink1269.xml" ContentType="application/inkml+xml"/>
  <Override PartName="/ppt/ink/ink1270.xml" ContentType="application/inkml+xml"/>
  <Override PartName="/ppt/ink/ink1271.xml" ContentType="application/inkml+xml"/>
  <Override PartName="/ppt/ink/ink1272.xml" ContentType="application/inkml+xml"/>
  <Override PartName="/ppt/ink/ink1273.xml" ContentType="application/inkml+xml"/>
  <Override PartName="/ppt/ink/ink1274.xml" ContentType="application/inkml+xml"/>
  <Override PartName="/ppt/ink/ink1275.xml" ContentType="application/inkml+xml"/>
  <Override PartName="/ppt/ink/ink1276.xml" ContentType="application/inkml+xml"/>
  <Override PartName="/ppt/ink/ink1277.xml" ContentType="application/inkml+xml"/>
  <Override PartName="/ppt/ink/ink1278.xml" ContentType="application/inkml+xml"/>
  <Override PartName="/ppt/ink/ink1279.xml" ContentType="application/inkml+xml"/>
  <Override PartName="/ppt/ink/ink1280.xml" ContentType="application/inkml+xml"/>
  <Override PartName="/ppt/ink/ink1281.xml" ContentType="application/inkml+xml"/>
  <Override PartName="/ppt/ink/ink1282.xml" ContentType="application/inkml+xml"/>
  <Override PartName="/ppt/ink/ink1283.xml" ContentType="application/inkml+xml"/>
  <Override PartName="/ppt/ink/ink1284.xml" ContentType="application/inkml+xml"/>
  <Override PartName="/ppt/ink/ink1285.xml" ContentType="application/inkml+xml"/>
  <Override PartName="/ppt/ink/ink1286.xml" ContentType="application/inkml+xml"/>
  <Override PartName="/ppt/ink/ink1287.xml" ContentType="application/inkml+xml"/>
  <Override PartName="/ppt/ink/ink1288.xml" ContentType="application/inkml+xml"/>
  <Override PartName="/ppt/ink/ink1289.xml" ContentType="application/inkml+xml"/>
  <Override PartName="/ppt/ink/ink1290.xml" ContentType="application/inkml+xml"/>
  <Override PartName="/ppt/ink/ink1291.xml" ContentType="application/inkml+xml"/>
  <Override PartName="/ppt/ink/ink1292.xml" ContentType="application/inkml+xml"/>
  <Override PartName="/ppt/ink/ink1293.xml" ContentType="application/inkml+xml"/>
  <Override PartName="/ppt/ink/ink1294.xml" ContentType="application/inkml+xml"/>
  <Override PartName="/ppt/ink/ink1295.xml" ContentType="application/inkml+xml"/>
  <Override PartName="/ppt/ink/ink1296.xml" ContentType="application/inkml+xml"/>
  <Override PartName="/ppt/ink/ink1297.xml" ContentType="application/inkml+xml"/>
  <Override PartName="/ppt/ink/ink1298.xml" ContentType="application/inkml+xml"/>
  <Override PartName="/ppt/ink/ink1299.xml" ContentType="application/inkml+xml"/>
  <Override PartName="/ppt/ink/ink1300.xml" ContentType="application/inkml+xml"/>
  <Override PartName="/ppt/ink/ink1301.xml" ContentType="application/inkml+xml"/>
  <Override PartName="/ppt/ink/ink1302.xml" ContentType="application/inkml+xml"/>
  <Override PartName="/ppt/ink/ink1303.xml" ContentType="application/inkml+xml"/>
  <Override PartName="/ppt/ink/ink1304.xml" ContentType="application/inkml+xml"/>
  <Override PartName="/ppt/ink/ink1305.xml" ContentType="application/inkml+xml"/>
  <Override PartName="/ppt/ink/ink1306.xml" ContentType="application/inkml+xml"/>
  <Override PartName="/ppt/ink/ink1307.xml" ContentType="application/inkml+xml"/>
  <Override PartName="/ppt/ink/ink1308.xml" ContentType="application/inkml+xml"/>
  <Override PartName="/ppt/ink/ink1309.xml" ContentType="application/inkml+xml"/>
  <Override PartName="/ppt/ink/ink1310.xml" ContentType="application/inkml+xml"/>
  <Override PartName="/ppt/ink/ink1311.xml" ContentType="application/inkml+xml"/>
  <Override PartName="/ppt/ink/ink1312.xml" ContentType="application/inkml+xml"/>
  <Override PartName="/ppt/ink/ink1313.xml" ContentType="application/inkml+xml"/>
  <Override PartName="/ppt/ink/ink1314.xml" ContentType="application/inkml+xml"/>
  <Override PartName="/ppt/ink/ink1315.xml" ContentType="application/inkml+xml"/>
  <Override PartName="/ppt/ink/ink1316.xml" ContentType="application/inkml+xml"/>
  <Override PartName="/ppt/ink/ink1317.xml" ContentType="application/inkml+xml"/>
  <Override PartName="/ppt/ink/ink1318.xml" ContentType="application/inkml+xml"/>
  <Override PartName="/ppt/ink/ink1319.xml" ContentType="application/inkml+xml"/>
  <Override PartName="/ppt/ink/ink1320.xml" ContentType="application/inkml+xml"/>
  <Override PartName="/ppt/ink/ink1321.xml" ContentType="application/inkml+xml"/>
  <Override PartName="/ppt/ink/ink1322.xml" ContentType="application/inkml+xml"/>
  <Override PartName="/ppt/ink/ink1323.xml" ContentType="application/inkml+xml"/>
  <Override PartName="/ppt/ink/ink1324.xml" ContentType="application/inkml+xml"/>
  <Override PartName="/ppt/ink/ink1325.xml" ContentType="application/inkml+xml"/>
  <Override PartName="/ppt/ink/ink1326.xml" ContentType="application/inkml+xml"/>
  <Override PartName="/ppt/ink/ink1327.xml" ContentType="application/inkml+xml"/>
  <Override PartName="/ppt/ink/ink1328.xml" ContentType="application/inkml+xml"/>
  <Override PartName="/ppt/ink/ink1329.xml" ContentType="application/inkml+xml"/>
  <Override PartName="/ppt/ink/ink1330.xml" ContentType="application/inkml+xml"/>
  <Override PartName="/ppt/ink/ink1331.xml" ContentType="application/inkml+xml"/>
  <Override PartName="/ppt/ink/ink1332.xml" ContentType="application/inkml+xml"/>
  <Override PartName="/ppt/ink/ink1333.xml" ContentType="application/inkml+xml"/>
  <Override PartName="/ppt/ink/ink1334.xml" ContentType="application/inkml+xml"/>
  <Override PartName="/ppt/ink/ink1335.xml" ContentType="application/inkml+xml"/>
  <Override PartName="/ppt/ink/ink1336.xml" ContentType="application/inkml+xml"/>
  <Override PartName="/ppt/ink/ink1337.xml" ContentType="application/inkml+xml"/>
  <Override PartName="/ppt/ink/ink1338.xml" ContentType="application/inkml+xml"/>
  <Override PartName="/ppt/ink/ink1339.xml" ContentType="application/inkml+xml"/>
  <Override PartName="/ppt/ink/ink1340.xml" ContentType="application/inkml+xml"/>
  <Override PartName="/ppt/ink/ink1341.xml" ContentType="application/inkml+xml"/>
  <Override PartName="/ppt/ink/ink1342.xml" ContentType="application/inkml+xml"/>
  <Override PartName="/ppt/ink/ink1343.xml" ContentType="application/inkml+xml"/>
  <Override PartName="/ppt/ink/ink1344.xml" ContentType="application/inkml+xml"/>
  <Override PartName="/ppt/ink/ink1345.xml" ContentType="application/inkml+xml"/>
  <Override PartName="/ppt/ink/ink1346.xml" ContentType="application/inkml+xml"/>
  <Override PartName="/ppt/ink/ink1347.xml" ContentType="application/inkml+xml"/>
  <Override PartName="/ppt/ink/ink1348.xml" ContentType="application/inkml+xml"/>
  <Override PartName="/ppt/ink/ink1349.xml" ContentType="application/inkml+xml"/>
  <Override PartName="/ppt/ink/ink1350.xml" ContentType="application/inkml+xml"/>
  <Override PartName="/ppt/ink/ink1351.xml" ContentType="application/inkml+xml"/>
  <Override PartName="/ppt/ink/ink1352.xml" ContentType="application/inkml+xml"/>
  <Override PartName="/ppt/ink/ink1353.xml" ContentType="application/inkml+xml"/>
  <Override PartName="/ppt/ink/ink1354.xml" ContentType="application/inkml+xml"/>
  <Override PartName="/ppt/ink/ink1355.xml" ContentType="application/inkml+xml"/>
  <Override PartName="/ppt/ink/ink1356.xml" ContentType="application/inkml+xml"/>
  <Override PartName="/ppt/ink/ink1357.xml" ContentType="application/inkml+xml"/>
  <Override PartName="/ppt/ink/ink1358.xml" ContentType="application/inkml+xml"/>
  <Override PartName="/ppt/ink/ink1359.xml" ContentType="application/inkml+xml"/>
  <Override PartName="/ppt/ink/ink1360.xml" ContentType="application/inkml+xml"/>
  <Override PartName="/ppt/ink/ink1361.xml" ContentType="application/inkml+xml"/>
  <Override PartName="/ppt/ink/ink1362.xml" ContentType="application/inkml+xml"/>
  <Override PartName="/ppt/ink/ink1363.xml" ContentType="application/inkml+xml"/>
  <Override PartName="/ppt/ink/ink1364.xml" ContentType="application/inkml+xml"/>
  <Override PartName="/ppt/ink/ink1365.xml" ContentType="application/inkml+xml"/>
  <Override PartName="/ppt/ink/ink1366.xml" ContentType="application/inkml+xml"/>
  <Override PartName="/ppt/ink/ink1367.xml" ContentType="application/inkml+xml"/>
  <Override PartName="/ppt/ink/ink1368.xml" ContentType="application/inkml+xml"/>
  <Override PartName="/ppt/ink/ink1369.xml" ContentType="application/inkml+xml"/>
  <Override PartName="/ppt/ink/ink1370.xml" ContentType="application/inkml+xml"/>
  <Override PartName="/ppt/ink/ink1371.xml" ContentType="application/inkml+xml"/>
  <Override PartName="/ppt/ink/ink1372.xml" ContentType="application/inkml+xml"/>
  <Override PartName="/ppt/ink/ink1373.xml" ContentType="application/inkml+xml"/>
  <Override PartName="/ppt/ink/ink1374.xml" ContentType="application/inkml+xml"/>
  <Override PartName="/ppt/ink/ink1375.xml" ContentType="application/inkml+xml"/>
  <Override PartName="/ppt/ink/ink1376.xml" ContentType="application/inkml+xml"/>
  <Override PartName="/ppt/ink/ink1377.xml" ContentType="application/inkml+xml"/>
  <Override PartName="/ppt/ink/ink1378.xml" ContentType="application/inkml+xml"/>
  <Override PartName="/ppt/ink/ink1379.xml" ContentType="application/inkml+xml"/>
  <Override PartName="/ppt/ink/ink1380.xml" ContentType="application/inkml+xml"/>
  <Override PartName="/ppt/ink/ink1381.xml" ContentType="application/inkml+xml"/>
  <Override PartName="/ppt/ink/ink1382.xml" ContentType="application/inkml+xml"/>
  <Override PartName="/ppt/ink/ink1383.xml" ContentType="application/inkml+xml"/>
  <Override PartName="/ppt/ink/ink1384.xml" ContentType="application/inkml+xml"/>
  <Override PartName="/ppt/ink/ink1385.xml" ContentType="application/inkml+xml"/>
  <Override PartName="/ppt/ink/ink1386.xml" ContentType="application/inkml+xml"/>
  <Override PartName="/ppt/ink/ink1387.xml" ContentType="application/inkml+xml"/>
  <Override PartName="/ppt/ink/ink1388.xml" ContentType="application/inkml+xml"/>
  <Override PartName="/ppt/ink/ink1389.xml" ContentType="application/inkml+xml"/>
  <Override PartName="/ppt/ink/ink1390.xml" ContentType="application/inkml+xml"/>
  <Override PartName="/ppt/ink/ink1391.xml" ContentType="application/inkml+xml"/>
  <Override PartName="/ppt/ink/ink1392.xml" ContentType="application/inkml+xml"/>
  <Override PartName="/ppt/ink/ink1393.xml" ContentType="application/inkml+xml"/>
  <Override PartName="/ppt/ink/ink1394.xml" ContentType="application/inkml+xml"/>
  <Override PartName="/ppt/ink/ink1395.xml" ContentType="application/inkml+xml"/>
  <Override PartName="/ppt/ink/ink1396.xml" ContentType="application/inkml+xml"/>
  <Override PartName="/ppt/ink/ink1397.xml" ContentType="application/inkml+xml"/>
  <Override PartName="/ppt/ink/ink1398.xml" ContentType="application/inkml+xml"/>
  <Override PartName="/ppt/ink/ink1399.xml" ContentType="application/inkml+xml"/>
  <Override PartName="/ppt/ink/ink1400.xml" ContentType="application/inkml+xml"/>
  <Override PartName="/ppt/ink/ink1401.xml" ContentType="application/inkml+xml"/>
  <Override PartName="/ppt/ink/ink1402.xml" ContentType="application/inkml+xml"/>
  <Override PartName="/ppt/ink/ink1403.xml" ContentType="application/inkml+xml"/>
  <Override PartName="/ppt/ink/ink1404.xml" ContentType="application/inkml+xml"/>
  <Override PartName="/ppt/ink/ink1405.xml" ContentType="application/inkml+xml"/>
  <Override PartName="/ppt/ink/ink1406.xml" ContentType="application/inkml+xml"/>
  <Override PartName="/ppt/ink/ink1407.xml" ContentType="application/inkml+xml"/>
  <Override PartName="/ppt/ink/ink1408.xml" ContentType="application/inkml+xml"/>
  <Override PartName="/ppt/ink/ink1409.xml" ContentType="application/inkml+xml"/>
  <Override PartName="/ppt/ink/ink1410.xml" ContentType="application/inkml+xml"/>
  <Override PartName="/ppt/ink/ink1411.xml" ContentType="application/inkml+xml"/>
  <Override PartName="/ppt/ink/ink1412.xml" ContentType="application/inkml+xml"/>
  <Override PartName="/ppt/ink/ink1413.xml" ContentType="application/inkml+xml"/>
  <Override PartName="/ppt/ink/ink1414.xml" ContentType="application/inkml+xml"/>
  <Override PartName="/ppt/ink/ink1415.xml" ContentType="application/inkml+xml"/>
  <Override PartName="/ppt/ink/ink1416.xml" ContentType="application/inkml+xml"/>
  <Override PartName="/ppt/ink/ink1417.xml" ContentType="application/inkml+xml"/>
  <Override PartName="/ppt/ink/ink1418.xml" ContentType="application/inkml+xml"/>
  <Override PartName="/ppt/ink/ink1419.xml" ContentType="application/inkml+xml"/>
  <Override PartName="/ppt/ink/ink1420.xml" ContentType="application/inkml+xml"/>
  <Override PartName="/ppt/ink/ink1421.xml" ContentType="application/inkml+xml"/>
  <Override PartName="/ppt/ink/ink1422.xml" ContentType="application/inkml+xml"/>
  <Override PartName="/ppt/ink/ink1423.xml" ContentType="application/inkml+xml"/>
  <Override PartName="/ppt/ink/ink1424.xml" ContentType="application/inkml+xml"/>
  <Override PartName="/ppt/ink/ink1425.xml" ContentType="application/inkml+xml"/>
  <Override PartName="/ppt/ink/ink1426.xml" ContentType="application/inkml+xml"/>
  <Override PartName="/ppt/ink/ink1427.xml" ContentType="application/inkml+xml"/>
  <Override PartName="/ppt/ink/ink1428.xml" ContentType="application/inkml+xml"/>
  <Override PartName="/ppt/ink/ink1429.xml" ContentType="application/inkml+xml"/>
  <Override PartName="/ppt/ink/ink1430.xml" ContentType="application/inkml+xml"/>
  <Override PartName="/ppt/ink/ink1431.xml" ContentType="application/inkml+xml"/>
  <Override PartName="/ppt/ink/ink1432.xml" ContentType="application/inkml+xml"/>
  <Override PartName="/ppt/ink/ink1433.xml" ContentType="application/inkml+xml"/>
  <Override PartName="/ppt/ink/ink1434.xml" ContentType="application/inkml+xml"/>
  <Override PartName="/ppt/ink/ink1435.xml" ContentType="application/inkml+xml"/>
  <Override PartName="/ppt/ink/ink1436.xml" ContentType="application/inkml+xml"/>
  <Override PartName="/ppt/ink/ink1437.xml" ContentType="application/inkml+xml"/>
  <Override PartName="/ppt/ink/ink1438.xml" ContentType="application/inkml+xml"/>
  <Override PartName="/ppt/ink/ink1439.xml" ContentType="application/inkml+xml"/>
  <Override PartName="/ppt/ink/ink1440.xml" ContentType="application/inkml+xml"/>
  <Override PartName="/ppt/ink/ink1441.xml" ContentType="application/inkml+xml"/>
  <Override PartName="/ppt/ink/ink1442.xml" ContentType="application/inkml+xml"/>
  <Override PartName="/ppt/ink/ink1443.xml" ContentType="application/inkml+xml"/>
  <Override PartName="/ppt/ink/ink1444.xml" ContentType="application/inkml+xml"/>
  <Override PartName="/ppt/ink/ink1445.xml" ContentType="application/inkml+xml"/>
  <Override PartName="/ppt/ink/ink1446.xml" ContentType="application/inkml+xml"/>
  <Override PartName="/ppt/ink/ink1447.xml" ContentType="application/inkml+xml"/>
  <Override PartName="/ppt/ink/ink1448.xml" ContentType="application/inkml+xml"/>
  <Override PartName="/ppt/ink/ink1449.xml" ContentType="application/inkml+xml"/>
  <Override PartName="/ppt/ink/ink1450.xml" ContentType="application/inkml+xml"/>
  <Override PartName="/ppt/ink/ink1451.xml" ContentType="application/inkml+xml"/>
  <Override PartName="/ppt/ink/ink1452.xml" ContentType="application/inkml+xml"/>
  <Override PartName="/ppt/ink/ink1453.xml" ContentType="application/inkml+xml"/>
  <Override PartName="/ppt/ink/ink1454.xml" ContentType="application/inkml+xml"/>
  <Override PartName="/ppt/ink/ink1455.xml" ContentType="application/inkml+xml"/>
  <Override PartName="/ppt/ink/ink1456.xml" ContentType="application/inkml+xml"/>
  <Override PartName="/ppt/ink/ink1457.xml" ContentType="application/inkml+xml"/>
  <Override PartName="/ppt/ink/ink1458.xml" ContentType="application/inkml+xml"/>
  <Override PartName="/ppt/ink/ink1459.xml" ContentType="application/inkml+xml"/>
  <Override PartName="/ppt/ink/ink1460.xml" ContentType="application/inkml+xml"/>
  <Override PartName="/ppt/ink/ink1461.xml" ContentType="application/inkml+xml"/>
  <Override PartName="/ppt/ink/ink1462.xml" ContentType="application/inkml+xml"/>
  <Override PartName="/ppt/ink/ink1463.xml" ContentType="application/inkml+xml"/>
  <Override PartName="/ppt/ink/ink1464.xml" ContentType="application/inkml+xml"/>
  <Override PartName="/ppt/ink/ink1465.xml" ContentType="application/inkml+xml"/>
  <Override PartName="/ppt/ink/ink1466.xml" ContentType="application/inkml+xml"/>
  <Override PartName="/ppt/ink/ink1467.xml" ContentType="application/inkml+xml"/>
  <Override PartName="/ppt/ink/ink1468.xml" ContentType="application/inkml+xml"/>
  <Override PartName="/ppt/ink/ink1469.xml" ContentType="application/inkml+xml"/>
  <Override PartName="/ppt/ink/ink1470.xml" ContentType="application/inkml+xml"/>
  <Override PartName="/ppt/ink/ink1471.xml" ContentType="application/inkml+xml"/>
  <Override PartName="/ppt/ink/ink1472.xml" ContentType="application/inkml+xml"/>
  <Override PartName="/ppt/ink/ink1473.xml" ContentType="application/inkml+xml"/>
  <Override PartName="/ppt/ink/ink1474.xml" ContentType="application/inkml+xml"/>
  <Override PartName="/ppt/ink/ink1475.xml" ContentType="application/inkml+xml"/>
  <Override PartName="/ppt/ink/ink1476.xml" ContentType="application/inkml+xml"/>
  <Override PartName="/ppt/ink/ink1477.xml" ContentType="application/inkml+xml"/>
  <Override PartName="/ppt/ink/ink1478.xml" ContentType="application/inkml+xml"/>
  <Override PartName="/ppt/ink/ink1479.xml" ContentType="application/inkml+xml"/>
  <Override PartName="/ppt/ink/ink1480.xml" ContentType="application/inkml+xml"/>
  <Override PartName="/ppt/ink/ink1481.xml" ContentType="application/inkml+xml"/>
  <Override PartName="/ppt/ink/ink1482.xml" ContentType="application/inkml+xml"/>
  <Override PartName="/ppt/ink/ink1483.xml" ContentType="application/inkml+xml"/>
  <Override PartName="/ppt/ink/ink1484.xml" ContentType="application/inkml+xml"/>
  <Override PartName="/ppt/ink/ink1485.xml" ContentType="application/inkml+xml"/>
  <Override PartName="/ppt/ink/ink1486.xml" ContentType="application/inkml+xml"/>
  <Override PartName="/ppt/ink/ink1487.xml" ContentType="application/inkml+xml"/>
  <Override PartName="/ppt/ink/ink1488.xml" ContentType="application/inkml+xml"/>
  <Override PartName="/ppt/ink/ink1489.xml" ContentType="application/inkml+xml"/>
  <Override PartName="/ppt/ink/ink1490.xml" ContentType="application/inkml+xml"/>
  <Override PartName="/ppt/ink/ink1491.xml" ContentType="application/inkml+xml"/>
  <Override PartName="/ppt/ink/ink1492.xml" ContentType="application/inkml+xml"/>
  <Override PartName="/ppt/ink/ink1493.xml" ContentType="application/inkml+xml"/>
  <Override PartName="/ppt/ink/ink1494.xml" ContentType="application/inkml+xml"/>
  <Override PartName="/ppt/ink/ink1495.xml" ContentType="application/inkml+xml"/>
  <Override PartName="/ppt/ink/ink1496.xml" ContentType="application/inkml+xml"/>
  <Override PartName="/ppt/ink/ink1497.xml" ContentType="application/inkml+xml"/>
  <Override PartName="/ppt/ink/ink1498.xml" ContentType="application/inkml+xml"/>
  <Override PartName="/ppt/ink/ink1499.xml" ContentType="application/inkml+xml"/>
  <Override PartName="/ppt/ink/ink1500.xml" ContentType="application/inkml+xml"/>
  <Override PartName="/ppt/ink/ink1501.xml" ContentType="application/inkml+xml"/>
  <Override PartName="/ppt/ink/ink1502.xml" ContentType="application/inkml+xml"/>
  <Override PartName="/ppt/ink/ink1503.xml" ContentType="application/inkml+xml"/>
  <Override PartName="/ppt/ink/ink1504.xml" ContentType="application/inkml+xml"/>
  <Override PartName="/ppt/ink/ink1505.xml" ContentType="application/inkml+xml"/>
  <Override PartName="/ppt/ink/ink1506.xml" ContentType="application/inkml+xml"/>
  <Override PartName="/ppt/ink/ink1507.xml" ContentType="application/inkml+xml"/>
  <Override PartName="/ppt/ink/ink1508.xml" ContentType="application/inkml+xml"/>
  <Override PartName="/ppt/ink/ink1509.xml" ContentType="application/inkml+xml"/>
  <Override PartName="/ppt/ink/ink1510.xml" ContentType="application/inkml+xml"/>
  <Override PartName="/ppt/ink/ink1511.xml" ContentType="application/inkml+xml"/>
  <Override PartName="/ppt/ink/ink1512.xml" ContentType="application/inkml+xml"/>
  <Override PartName="/ppt/ink/ink1513.xml" ContentType="application/inkml+xml"/>
  <Override PartName="/ppt/ink/ink1514.xml" ContentType="application/inkml+xml"/>
  <Override PartName="/ppt/ink/ink1515.xml" ContentType="application/inkml+xml"/>
  <Override PartName="/ppt/ink/ink1516.xml" ContentType="application/inkml+xml"/>
  <Override PartName="/ppt/ink/ink1517.xml" ContentType="application/inkml+xml"/>
  <Override PartName="/ppt/ink/ink1518.xml" ContentType="application/inkml+xml"/>
  <Override PartName="/ppt/ink/ink1519.xml" ContentType="application/inkml+xml"/>
  <Override PartName="/ppt/ink/ink1520.xml" ContentType="application/inkml+xml"/>
  <Override PartName="/ppt/ink/ink1521.xml" ContentType="application/inkml+xml"/>
  <Override PartName="/ppt/ink/ink1522.xml" ContentType="application/inkml+xml"/>
  <Override PartName="/ppt/ink/ink1523.xml" ContentType="application/inkml+xml"/>
  <Override PartName="/ppt/ink/ink1524.xml" ContentType="application/inkml+xml"/>
  <Override PartName="/ppt/ink/ink1525.xml" ContentType="application/inkml+xml"/>
  <Override PartName="/ppt/ink/ink1526.xml" ContentType="application/inkml+xml"/>
  <Override PartName="/ppt/ink/ink1527.xml" ContentType="application/inkml+xml"/>
  <Override PartName="/ppt/ink/ink1528.xml" ContentType="application/inkml+xml"/>
  <Override PartName="/ppt/ink/ink1529.xml" ContentType="application/inkml+xml"/>
  <Override PartName="/ppt/ink/ink1530.xml" ContentType="application/inkml+xml"/>
  <Override PartName="/ppt/ink/ink1531.xml" ContentType="application/inkml+xml"/>
  <Override PartName="/ppt/ink/ink1532.xml" ContentType="application/inkml+xml"/>
  <Override PartName="/ppt/ink/ink1533.xml" ContentType="application/inkml+xml"/>
  <Override PartName="/ppt/ink/ink1534.xml" ContentType="application/inkml+xml"/>
  <Override PartName="/ppt/ink/ink1535.xml" ContentType="application/inkml+xml"/>
  <Override PartName="/ppt/ink/ink1536.xml" ContentType="application/inkml+xml"/>
  <Override PartName="/ppt/ink/ink1537.xml" ContentType="application/inkml+xml"/>
  <Override PartName="/ppt/ink/ink1538.xml" ContentType="application/inkml+xml"/>
  <Override PartName="/ppt/ink/ink1539.xml" ContentType="application/inkml+xml"/>
  <Override PartName="/ppt/ink/ink1540.xml" ContentType="application/inkml+xml"/>
  <Override PartName="/ppt/ink/ink1541.xml" ContentType="application/inkml+xml"/>
  <Override PartName="/ppt/ink/ink1542.xml" ContentType="application/inkml+xml"/>
  <Override PartName="/ppt/ink/ink1543.xml" ContentType="application/inkml+xml"/>
  <Override PartName="/ppt/ink/ink1544.xml" ContentType="application/inkml+xml"/>
  <Override PartName="/ppt/ink/ink1545.xml" ContentType="application/inkml+xml"/>
  <Override PartName="/ppt/ink/ink1546.xml" ContentType="application/inkml+xml"/>
  <Override PartName="/ppt/ink/ink1547.xml" ContentType="application/inkml+xml"/>
  <Override PartName="/ppt/ink/ink1548.xml" ContentType="application/inkml+xml"/>
  <Override PartName="/ppt/ink/ink1549.xml" ContentType="application/inkml+xml"/>
  <Override PartName="/ppt/ink/ink1550.xml" ContentType="application/inkml+xml"/>
  <Override PartName="/ppt/ink/ink1551.xml" ContentType="application/inkml+xml"/>
  <Override PartName="/ppt/ink/ink1552.xml" ContentType="application/inkml+xml"/>
  <Override PartName="/ppt/ink/ink1553.xml" ContentType="application/inkml+xml"/>
  <Override PartName="/ppt/ink/ink1554.xml" ContentType="application/inkml+xml"/>
  <Override PartName="/ppt/ink/ink1555.xml" ContentType="application/inkml+xml"/>
  <Override PartName="/ppt/ink/ink1556.xml" ContentType="application/inkml+xml"/>
  <Override PartName="/ppt/ink/ink1557.xml" ContentType="application/inkml+xml"/>
  <Override PartName="/ppt/ink/ink1558.xml" ContentType="application/inkml+xml"/>
  <Override PartName="/ppt/ink/ink1559.xml" ContentType="application/inkml+xml"/>
  <Override PartName="/ppt/ink/ink1560.xml" ContentType="application/inkml+xml"/>
  <Override PartName="/ppt/ink/ink1561.xml" ContentType="application/inkml+xml"/>
  <Override PartName="/ppt/ink/ink1562.xml" ContentType="application/inkml+xml"/>
  <Override PartName="/ppt/ink/ink1563.xml" ContentType="application/inkml+xml"/>
  <Override PartName="/ppt/ink/ink1564.xml" ContentType="application/inkml+xml"/>
  <Override PartName="/ppt/ink/ink1565.xml" ContentType="application/inkml+xml"/>
  <Override PartName="/ppt/ink/ink1566.xml" ContentType="application/inkml+xml"/>
  <Override PartName="/ppt/ink/ink1567.xml" ContentType="application/inkml+xml"/>
  <Override PartName="/ppt/ink/ink1568.xml" ContentType="application/inkml+xml"/>
  <Override PartName="/ppt/ink/ink1569.xml" ContentType="application/inkml+xml"/>
  <Override PartName="/ppt/ink/ink1570.xml" ContentType="application/inkml+xml"/>
  <Override PartName="/ppt/ink/ink1571.xml" ContentType="application/inkml+xml"/>
  <Override PartName="/ppt/ink/ink1572.xml" ContentType="application/inkml+xml"/>
  <Override PartName="/ppt/ink/ink1573.xml" ContentType="application/inkml+xml"/>
  <Override PartName="/ppt/ink/ink1574.xml" ContentType="application/inkml+xml"/>
  <Override PartName="/ppt/ink/ink1575.xml" ContentType="application/inkml+xml"/>
  <Override PartName="/ppt/ink/ink1576.xml" ContentType="application/inkml+xml"/>
  <Override PartName="/ppt/ink/ink1577.xml" ContentType="application/inkml+xml"/>
  <Override PartName="/ppt/ink/ink1578.xml" ContentType="application/inkml+xml"/>
  <Override PartName="/ppt/ink/ink1579.xml" ContentType="application/inkml+xml"/>
  <Override PartName="/ppt/ink/ink1580.xml" ContentType="application/inkml+xml"/>
  <Override PartName="/ppt/ink/ink1581.xml" ContentType="application/inkml+xml"/>
  <Override PartName="/ppt/ink/ink1582.xml" ContentType="application/inkml+xml"/>
  <Override PartName="/ppt/ink/ink1583.xml" ContentType="application/inkml+xml"/>
  <Override PartName="/ppt/ink/ink1584.xml" ContentType="application/inkml+xml"/>
  <Override PartName="/ppt/ink/ink1585.xml" ContentType="application/inkml+xml"/>
  <Override PartName="/ppt/ink/ink1586.xml" ContentType="application/inkml+xml"/>
  <Override PartName="/ppt/ink/ink1587.xml" ContentType="application/inkml+xml"/>
  <Override PartName="/ppt/ink/ink1588.xml" ContentType="application/inkml+xml"/>
  <Override PartName="/ppt/ink/ink1589.xml" ContentType="application/inkml+xml"/>
  <Override PartName="/ppt/ink/ink1590.xml" ContentType="application/inkml+xml"/>
  <Override PartName="/ppt/ink/ink1591.xml" ContentType="application/inkml+xml"/>
  <Override PartName="/ppt/ink/ink1592.xml" ContentType="application/inkml+xml"/>
  <Override PartName="/ppt/ink/ink1593.xml" ContentType="application/inkml+xml"/>
  <Override PartName="/ppt/ink/ink1594.xml" ContentType="application/inkml+xml"/>
  <Override PartName="/ppt/ink/ink1595.xml" ContentType="application/inkml+xml"/>
  <Override PartName="/ppt/ink/ink1596.xml" ContentType="application/inkml+xml"/>
  <Override PartName="/ppt/ink/ink1597.xml" ContentType="application/inkml+xml"/>
  <Override PartName="/ppt/ink/ink1598.xml" ContentType="application/inkml+xml"/>
  <Override PartName="/ppt/ink/ink1599.xml" ContentType="application/inkml+xml"/>
  <Override PartName="/ppt/ink/ink1600.xml" ContentType="application/inkml+xml"/>
  <Override PartName="/ppt/ink/ink1601.xml" ContentType="application/inkml+xml"/>
  <Override PartName="/ppt/ink/ink1602.xml" ContentType="application/inkml+xml"/>
  <Override PartName="/ppt/ink/ink1603.xml" ContentType="application/inkml+xml"/>
  <Override PartName="/ppt/ink/ink1604.xml" ContentType="application/inkml+xml"/>
  <Override PartName="/ppt/ink/ink1605.xml" ContentType="application/inkml+xml"/>
  <Override PartName="/ppt/ink/ink1606.xml" ContentType="application/inkml+xml"/>
  <Override PartName="/ppt/ink/ink1607.xml" ContentType="application/inkml+xml"/>
  <Override PartName="/ppt/ink/ink1608.xml" ContentType="application/inkml+xml"/>
  <Override PartName="/ppt/ink/ink1609.xml" ContentType="application/inkml+xml"/>
  <Override PartName="/ppt/ink/ink1610.xml" ContentType="application/inkml+xml"/>
  <Override PartName="/ppt/ink/ink1611.xml" ContentType="application/inkml+xml"/>
  <Override PartName="/ppt/ink/ink1612.xml" ContentType="application/inkml+xml"/>
  <Override PartName="/ppt/ink/ink1613.xml" ContentType="application/inkml+xml"/>
  <Override PartName="/ppt/ink/ink1614.xml" ContentType="application/inkml+xml"/>
  <Override PartName="/ppt/ink/ink1615.xml" ContentType="application/inkml+xml"/>
  <Override PartName="/ppt/ink/ink1616.xml" ContentType="application/inkml+xml"/>
  <Override PartName="/ppt/ink/ink1617.xml" ContentType="application/inkml+xml"/>
  <Override PartName="/ppt/ink/ink1618.xml" ContentType="application/inkml+xml"/>
  <Override PartName="/ppt/ink/ink1619.xml" ContentType="application/inkml+xml"/>
  <Override PartName="/ppt/ink/ink1620.xml" ContentType="application/inkml+xml"/>
  <Override PartName="/ppt/ink/ink1621.xml" ContentType="application/inkml+xml"/>
  <Override PartName="/ppt/ink/ink1622.xml" ContentType="application/inkml+xml"/>
  <Override PartName="/ppt/ink/ink1623.xml" ContentType="application/inkml+xml"/>
  <Override PartName="/ppt/ink/ink1624.xml" ContentType="application/inkml+xml"/>
  <Override PartName="/ppt/ink/ink1625.xml" ContentType="application/inkml+xml"/>
  <Override PartName="/ppt/ink/ink1626.xml" ContentType="application/inkml+xml"/>
  <Override PartName="/ppt/ink/ink1627.xml" ContentType="application/inkml+xml"/>
  <Override PartName="/ppt/ink/ink1628.xml" ContentType="application/inkml+xml"/>
  <Override PartName="/ppt/ink/ink1629.xml" ContentType="application/inkml+xml"/>
  <Override PartName="/ppt/ink/ink1630.xml" ContentType="application/inkml+xml"/>
  <Override PartName="/ppt/ink/ink1631.xml" ContentType="application/inkml+xml"/>
  <Override PartName="/ppt/ink/ink1632.xml" ContentType="application/inkml+xml"/>
  <Override PartName="/ppt/ink/ink1633.xml" ContentType="application/inkml+xml"/>
  <Override PartName="/ppt/ink/ink1634.xml" ContentType="application/inkml+xml"/>
  <Override PartName="/ppt/ink/ink1635.xml" ContentType="application/inkml+xml"/>
  <Override PartName="/ppt/ink/ink1636.xml" ContentType="application/inkml+xml"/>
  <Override PartName="/ppt/ink/ink1637.xml" ContentType="application/inkml+xml"/>
  <Override PartName="/ppt/ink/ink1638.xml" ContentType="application/inkml+xml"/>
  <Override PartName="/ppt/ink/ink1639.xml" ContentType="application/inkml+xml"/>
  <Override PartName="/ppt/ink/ink1640.xml" ContentType="application/inkml+xml"/>
  <Override PartName="/ppt/ink/ink1641.xml" ContentType="application/inkml+xml"/>
  <Override PartName="/ppt/ink/ink1642.xml" ContentType="application/inkml+xml"/>
  <Override PartName="/ppt/ink/ink1643.xml" ContentType="application/inkml+xml"/>
  <Override PartName="/ppt/ink/ink1644.xml" ContentType="application/inkml+xml"/>
  <Override PartName="/ppt/ink/ink1645.xml" ContentType="application/inkml+xml"/>
  <Override PartName="/ppt/ink/ink1646.xml" ContentType="application/inkml+xml"/>
  <Override PartName="/ppt/ink/ink1647.xml" ContentType="application/inkml+xml"/>
  <Override PartName="/ppt/ink/ink1648.xml" ContentType="application/inkml+xml"/>
  <Override PartName="/ppt/ink/ink1649.xml" ContentType="application/inkml+xml"/>
  <Override PartName="/ppt/ink/ink1650.xml" ContentType="application/inkml+xml"/>
  <Override PartName="/ppt/ink/ink1651.xml" ContentType="application/inkml+xml"/>
  <Override PartName="/ppt/ink/ink1652.xml" ContentType="application/inkml+xml"/>
  <Override PartName="/ppt/ink/ink1653.xml" ContentType="application/inkml+xml"/>
  <Override PartName="/ppt/ink/ink1654.xml" ContentType="application/inkml+xml"/>
  <Override PartName="/ppt/ink/ink1655.xml" ContentType="application/inkml+xml"/>
  <Override PartName="/ppt/ink/ink1656.xml" ContentType="application/inkml+xml"/>
  <Override PartName="/ppt/ink/ink1657.xml" ContentType="application/inkml+xml"/>
  <Override PartName="/ppt/ink/ink1658.xml" ContentType="application/inkml+xml"/>
  <Override PartName="/ppt/ink/ink1659.xml" ContentType="application/inkml+xml"/>
  <Override PartName="/ppt/ink/ink1660.xml" ContentType="application/inkml+xml"/>
  <Override PartName="/ppt/ink/ink1661.xml" ContentType="application/inkml+xml"/>
  <Override PartName="/ppt/ink/ink1662.xml" ContentType="application/inkml+xml"/>
  <Override PartName="/ppt/ink/ink1663.xml" ContentType="application/inkml+xml"/>
  <Override PartName="/ppt/ink/ink1664.xml" ContentType="application/inkml+xml"/>
  <Override PartName="/ppt/ink/ink1665.xml" ContentType="application/inkml+xml"/>
  <Override PartName="/ppt/ink/ink1666.xml" ContentType="application/inkml+xml"/>
  <Override PartName="/ppt/ink/ink1667.xml" ContentType="application/inkml+xml"/>
  <Override PartName="/ppt/ink/ink1668.xml" ContentType="application/inkml+xml"/>
  <Override PartName="/ppt/ink/ink1669.xml" ContentType="application/inkml+xml"/>
  <Override PartName="/ppt/ink/ink1670.xml" ContentType="application/inkml+xml"/>
  <Override PartName="/ppt/ink/ink1671.xml" ContentType="application/inkml+xml"/>
  <Override PartName="/ppt/ink/ink1672.xml" ContentType="application/inkml+xml"/>
  <Override PartName="/ppt/ink/ink1673.xml" ContentType="application/inkml+xml"/>
  <Override PartName="/ppt/ink/ink1674.xml" ContentType="application/inkml+xml"/>
  <Override PartName="/ppt/ink/ink1675.xml" ContentType="application/inkml+xml"/>
  <Override PartName="/ppt/ink/ink1676.xml" ContentType="application/inkml+xml"/>
  <Override PartName="/ppt/ink/ink1677.xml" ContentType="application/inkml+xml"/>
  <Override PartName="/ppt/ink/ink1678.xml" ContentType="application/inkml+xml"/>
  <Override PartName="/ppt/ink/ink1679.xml" ContentType="application/inkml+xml"/>
  <Override PartName="/ppt/ink/ink1680.xml" ContentType="application/inkml+xml"/>
  <Override PartName="/ppt/ink/ink1681.xml" ContentType="application/inkml+xml"/>
  <Override PartName="/ppt/ink/ink1682.xml" ContentType="application/inkml+xml"/>
  <Override PartName="/ppt/ink/ink1683.xml" ContentType="application/inkml+xml"/>
  <Override PartName="/ppt/ink/ink1684.xml" ContentType="application/inkml+xml"/>
  <Override PartName="/ppt/ink/ink1685.xml" ContentType="application/inkml+xml"/>
  <Override PartName="/ppt/ink/ink1686.xml" ContentType="application/inkml+xml"/>
  <Override PartName="/ppt/ink/ink1687.xml" ContentType="application/inkml+xml"/>
  <Override PartName="/ppt/ink/ink1688.xml" ContentType="application/inkml+xml"/>
  <Override PartName="/ppt/ink/ink1689.xml" ContentType="application/inkml+xml"/>
  <Override PartName="/ppt/ink/ink1690.xml" ContentType="application/inkml+xml"/>
  <Override PartName="/ppt/ink/ink1691.xml" ContentType="application/inkml+xml"/>
  <Override PartName="/ppt/ink/ink1692.xml" ContentType="application/inkml+xml"/>
  <Override PartName="/ppt/ink/ink1693.xml" ContentType="application/inkml+xml"/>
  <Override PartName="/ppt/ink/ink1694.xml" ContentType="application/inkml+xml"/>
  <Override PartName="/ppt/ink/ink1695.xml" ContentType="application/inkml+xml"/>
  <Override PartName="/ppt/ink/ink1696.xml" ContentType="application/inkml+xml"/>
  <Override PartName="/ppt/ink/ink1697.xml" ContentType="application/inkml+xml"/>
  <Override PartName="/ppt/ink/ink1698.xml" ContentType="application/inkml+xml"/>
  <Override PartName="/ppt/ink/ink1699.xml" ContentType="application/inkml+xml"/>
  <Override PartName="/ppt/ink/ink1700.xml" ContentType="application/inkml+xml"/>
  <Override PartName="/ppt/ink/ink1701.xml" ContentType="application/inkml+xml"/>
  <Override PartName="/ppt/ink/ink1702.xml" ContentType="application/inkml+xml"/>
  <Override PartName="/ppt/ink/ink1703.xml" ContentType="application/inkml+xml"/>
  <Override PartName="/ppt/ink/ink1704.xml" ContentType="application/inkml+xml"/>
  <Override PartName="/ppt/ink/ink1705.xml" ContentType="application/inkml+xml"/>
  <Override PartName="/ppt/ink/ink1706.xml" ContentType="application/inkml+xml"/>
  <Override PartName="/ppt/ink/ink1707.xml" ContentType="application/inkml+xml"/>
  <Override PartName="/ppt/ink/ink1708.xml" ContentType="application/inkml+xml"/>
  <Override PartName="/ppt/ink/ink1709.xml" ContentType="application/inkml+xml"/>
  <Override PartName="/ppt/ink/ink1710.xml" ContentType="application/inkml+xml"/>
  <Override PartName="/ppt/ink/ink1711.xml" ContentType="application/inkml+xml"/>
  <Override PartName="/ppt/ink/ink1712.xml" ContentType="application/inkml+xml"/>
  <Override PartName="/ppt/ink/ink1713.xml" ContentType="application/inkml+xml"/>
  <Override PartName="/ppt/ink/ink1714.xml" ContentType="application/inkml+xml"/>
  <Override PartName="/ppt/ink/ink1715.xml" ContentType="application/inkml+xml"/>
  <Override PartName="/ppt/ink/ink1716.xml" ContentType="application/inkml+xml"/>
  <Override PartName="/ppt/ink/ink1717.xml" ContentType="application/inkml+xml"/>
  <Override PartName="/ppt/ink/ink1718.xml" ContentType="application/inkml+xml"/>
  <Override PartName="/ppt/ink/ink1719.xml" ContentType="application/inkml+xml"/>
  <Override PartName="/ppt/ink/ink1720.xml" ContentType="application/inkml+xml"/>
  <Override PartName="/ppt/ink/ink1721.xml" ContentType="application/inkml+xml"/>
  <Override PartName="/ppt/ink/ink1722.xml" ContentType="application/inkml+xml"/>
  <Override PartName="/ppt/ink/ink1723.xml" ContentType="application/inkml+xml"/>
  <Override PartName="/ppt/ink/ink1724.xml" ContentType="application/inkml+xml"/>
  <Override PartName="/ppt/ink/ink1725.xml" ContentType="application/inkml+xml"/>
  <Override PartName="/ppt/ink/ink1726.xml" ContentType="application/inkml+xml"/>
  <Override PartName="/ppt/ink/ink1727.xml" ContentType="application/inkml+xml"/>
  <Override PartName="/ppt/ink/ink1728.xml" ContentType="application/inkml+xml"/>
  <Override PartName="/ppt/ink/ink1729.xml" ContentType="application/inkml+xml"/>
  <Override PartName="/ppt/ink/ink1730.xml" ContentType="application/inkml+xml"/>
  <Override PartName="/ppt/ink/ink1731.xml" ContentType="application/inkml+xml"/>
  <Override PartName="/ppt/ink/ink1732.xml" ContentType="application/inkml+xml"/>
  <Override PartName="/ppt/ink/ink1733.xml" ContentType="application/inkml+xml"/>
  <Override PartName="/ppt/ink/ink1734.xml" ContentType="application/inkml+xml"/>
  <Override PartName="/ppt/ink/ink1735.xml" ContentType="application/inkml+xml"/>
  <Override PartName="/ppt/ink/ink1736.xml" ContentType="application/inkml+xml"/>
  <Override PartName="/ppt/ink/ink1737.xml" ContentType="application/inkml+xml"/>
  <Override PartName="/ppt/ink/ink1738.xml" ContentType="application/inkml+xml"/>
  <Override PartName="/ppt/ink/ink1739.xml" ContentType="application/inkml+xml"/>
  <Override PartName="/ppt/ink/ink1740.xml" ContentType="application/inkml+xml"/>
  <Override PartName="/ppt/ink/ink1741.xml" ContentType="application/inkml+xml"/>
  <Override PartName="/ppt/ink/ink1742.xml" ContentType="application/inkml+xml"/>
  <Override PartName="/ppt/ink/ink1743.xml" ContentType="application/inkml+xml"/>
  <Override PartName="/ppt/ink/ink1744.xml" ContentType="application/inkml+xml"/>
  <Override PartName="/ppt/ink/ink1745.xml" ContentType="application/inkml+xml"/>
  <Override PartName="/ppt/ink/ink1746.xml" ContentType="application/inkml+xml"/>
  <Override PartName="/ppt/ink/ink1747.xml" ContentType="application/inkml+xml"/>
  <Override PartName="/ppt/ink/ink1748.xml" ContentType="application/inkml+xml"/>
  <Override PartName="/ppt/ink/ink1749.xml" ContentType="application/inkml+xml"/>
  <Override PartName="/ppt/ink/ink1750.xml" ContentType="application/inkml+xml"/>
  <Override PartName="/ppt/ink/ink1751.xml" ContentType="application/inkml+xml"/>
  <Override PartName="/ppt/ink/ink1752.xml" ContentType="application/inkml+xml"/>
  <Override PartName="/ppt/ink/ink1753.xml" ContentType="application/inkml+xml"/>
  <Override PartName="/ppt/ink/ink1754.xml" ContentType="application/inkml+xml"/>
  <Override PartName="/ppt/ink/ink1755.xml" ContentType="application/inkml+xml"/>
  <Override PartName="/ppt/ink/ink1756.xml" ContentType="application/inkml+xml"/>
  <Override PartName="/ppt/ink/ink1757.xml" ContentType="application/inkml+xml"/>
  <Override PartName="/ppt/ink/ink1758.xml" ContentType="application/inkml+xml"/>
  <Override PartName="/ppt/ink/ink1759.xml" ContentType="application/inkml+xml"/>
  <Override PartName="/ppt/ink/ink1760.xml" ContentType="application/inkml+xml"/>
  <Override PartName="/ppt/ink/ink1761.xml" ContentType="application/inkml+xml"/>
  <Override PartName="/ppt/ink/ink1762.xml" ContentType="application/inkml+xml"/>
  <Override PartName="/ppt/ink/ink1763.xml" ContentType="application/inkml+xml"/>
  <Override PartName="/ppt/ink/ink1764.xml" ContentType="application/inkml+xml"/>
  <Override PartName="/ppt/ink/ink1765.xml" ContentType="application/inkml+xml"/>
  <Override PartName="/ppt/ink/ink1766.xml" ContentType="application/inkml+xml"/>
  <Override PartName="/ppt/ink/ink1767.xml" ContentType="application/inkml+xml"/>
  <Override PartName="/ppt/ink/ink1768.xml" ContentType="application/inkml+xml"/>
  <Override PartName="/ppt/ink/ink1769.xml" ContentType="application/inkml+xml"/>
  <Override PartName="/ppt/ink/ink1770.xml" ContentType="application/inkml+xml"/>
  <Override PartName="/ppt/ink/ink1771.xml" ContentType="application/inkml+xml"/>
  <Override PartName="/ppt/ink/ink1772.xml" ContentType="application/inkml+xml"/>
  <Override PartName="/ppt/ink/ink1773.xml" ContentType="application/inkml+xml"/>
  <Override PartName="/ppt/ink/ink1774.xml" ContentType="application/inkml+xml"/>
  <Override PartName="/ppt/ink/ink1775.xml" ContentType="application/inkml+xml"/>
  <Override PartName="/ppt/ink/ink1776.xml" ContentType="application/inkml+xml"/>
  <Override PartName="/ppt/ink/ink1777.xml" ContentType="application/inkml+xml"/>
  <Override PartName="/ppt/ink/ink1778.xml" ContentType="application/inkml+xml"/>
  <Override PartName="/ppt/ink/ink1779.xml" ContentType="application/inkml+xml"/>
  <Override PartName="/ppt/ink/ink1780.xml" ContentType="application/inkml+xml"/>
  <Override PartName="/ppt/ink/ink1781.xml" ContentType="application/inkml+xml"/>
  <Override PartName="/ppt/ink/ink1782.xml" ContentType="application/inkml+xml"/>
  <Override PartName="/ppt/ink/ink1783.xml" ContentType="application/inkml+xml"/>
  <Override PartName="/ppt/ink/ink1784.xml" ContentType="application/inkml+xml"/>
  <Override PartName="/ppt/ink/ink1785.xml" ContentType="application/inkml+xml"/>
  <Override PartName="/ppt/ink/ink1786.xml" ContentType="application/inkml+xml"/>
  <Override PartName="/ppt/ink/ink1787.xml" ContentType="application/inkml+xml"/>
  <Override PartName="/ppt/ink/ink1788.xml" ContentType="application/inkml+xml"/>
  <Override PartName="/ppt/ink/ink1789.xml" ContentType="application/inkml+xml"/>
  <Override PartName="/ppt/ink/ink1790.xml" ContentType="application/inkml+xml"/>
  <Override PartName="/ppt/ink/ink1791.xml" ContentType="application/inkml+xml"/>
  <Override PartName="/ppt/ink/ink1792.xml" ContentType="application/inkml+xml"/>
  <Override PartName="/ppt/ink/ink1793.xml" ContentType="application/inkml+xml"/>
  <Override PartName="/ppt/ink/ink1794.xml" ContentType="application/inkml+xml"/>
  <Override PartName="/ppt/ink/ink1795.xml" ContentType="application/inkml+xml"/>
  <Override PartName="/ppt/ink/ink1796.xml" ContentType="application/inkml+xml"/>
  <Override PartName="/ppt/ink/ink1797.xml" ContentType="application/inkml+xml"/>
  <Override PartName="/ppt/ink/ink1798.xml" ContentType="application/inkml+xml"/>
  <Override PartName="/ppt/ink/ink1799.xml" ContentType="application/inkml+xml"/>
  <Override PartName="/ppt/ink/ink1800.xml" ContentType="application/inkml+xml"/>
  <Override PartName="/ppt/ink/ink1801.xml" ContentType="application/inkml+xml"/>
  <Override PartName="/ppt/ink/ink1802.xml" ContentType="application/inkml+xml"/>
  <Override PartName="/ppt/ink/ink1803.xml" ContentType="application/inkml+xml"/>
  <Override PartName="/ppt/ink/ink1804.xml" ContentType="application/inkml+xml"/>
  <Override PartName="/ppt/ink/ink1805.xml" ContentType="application/inkml+xml"/>
  <Override PartName="/ppt/ink/ink1806.xml" ContentType="application/inkml+xml"/>
  <Override PartName="/ppt/ink/ink1807.xml" ContentType="application/inkml+xml"/>
  <Override PartName="/ppt/ink/ink1808.xml" ContentType="application/inkml+xml"/>
  <Override PartName="/ppt/ink/ink1809.xml" ContentType="application/inkml+xml"/>
  <Override PartName="/ppt/ink/ink1810.xml" ContentType="application/inkml+xml"/>
  <Override PartName="/ppt/ink/ink1811.xml" ContentType="application/inkml+xml"/>
  <Override PartName="/ppt/ink/ink1812.xml" ContentType="application/inkml+xml"/>
  <Override PartName="/ppt/ink/ink1813.xml" ContentType="application/inkml+xml"/>
  <Override PartName="/ppt/ink/ink1814.xml" ContentType="application/inkml+xml"/>
  <Override PartName="/ppt/ink/ink1815.xml" ContentType="application/inkml+xml"/>
  <Override PartName="/ppt/ink/ink1816.xml" ContentType="application/inkml+xml"/>
  <Override PartName="/ppt/ink/ink1817.xml" ContentType="application/inkml+xml"/>
  <Override PartName="/ppt/ink/ink1818.xml" ContentType="application/inkml+xml"/>
  <Override PartName="/ppt/ink/ink1819.xml" ContentType="application/inkml+xml"/>
  <Override PartName="/ppt/ink/ink1820.xml" ContentType="application/inkml+xml"/>
  <Override PartName="/ppt/ink/ink1821.xml" ContentType="application/inkml+xml"/>
  <Override PartName="/ppt/ink/ink1822.xml" ContentType="application/inkml+xml"/>
  <Override PartName="/ppt/ink/ink1823.xml" ContentType="application/inkml+xml"/>
  <Override PartName="/ppt/ink/ink1824.xml" ContentType="application/inkml+xml"/>
  <Override PartName="/ppt/ink/ink1825.xml" ContentType="application/inkml+xml"/>
  <Override PartName="/ppt/ink/ink1826.xml" ContentType="application/inkml+xml"/>
  <Override PartName="/ppt/ink/ink1827.xml" ContentType="application/inkml+xml"/>
  <Override PartName="/ppt/ink/ink1828.xml" ContentType="application/inkml+xml"/>
  <Override PartName="/ppt/ink/ink1829.xml" ContentType="application/inkml+xml"/>
  <Override PartName="/ppt/ink/ink1830.xml" ContentType="application/inkml+xml"/>
  <Override PartName="/ppt/ink/ink1831.xml" ContentType="application/inkml+xml"/>
  <Override PartName="/ppt/ink/ink1832.xml" ContentType="application/inkml+xml"/>
  <Override PartName="/ppt/ink/ink1833.xml" ContentType="application/inkml+xml"/>
  <Override PartName="/ppt/ink/ink1834.xml" ContentType="application/inkml+xml"/>
  <Override PartName="/ppt/ink/ink1835.xml" ContentType="application/inkml+xml"/>
  <Override PartName="/ppt/ink/ink1836.xml" ContentType="application/inkml+xml"/>
  <Override PartName="/ppt/ink/ink1837.xml" ContentType="application/inkml+xml"/>
  <Override PartName="/ppt/ink/ink1838.xml" ContentType="application/inkml+xml"/>
  <Override PartName="/ppt/ink/ink1839.xml" ContentType="application/inkml+xml"/>
  <Override PartName="/ppt/ink/ink1840.xml" ContentType="application/inkml+xml"/>
  <Override PartName="/ppt/ink/ink1841.xml" ContentType="application/inkml+xml"/>
  <Override PartName="/ppt/ink/ink1842.xml" ContentType="application/inkml+xml"/>
  <Override PartName="/ppt/ink/ink1843.xml" ContentType="application/inkml+xml"/>
  <Override PartName="/ppt/ink/ink1844.xml" ContentType="application/inkml+xml"/>
  <Override PartName="/ppt/ink/ink1845.xml" ContentType="application/inkml+xml"/>
  <Override PartName="/ppt/ink/ink1846.xml" ContentType="application/inkml+xml"/>
  <Override PartName="/ppt/ink/ink1847.xml" ContentType="application/inkml+xml"/>
  <Override PartName="/ppt/ink/ink1848.xml" ContentType="application/inkml+xml"/>
  <Override PartName="/ppt/ink/ink1849.xml" ContentType="application/inkml+xml"/>
  <Override PartName="/ppt/ink/ink1850.xml" ContentType="application/inkml+xml"/>
  <Override PartName="/ppt/ink/ink1851.xml" ContentType="application/inkml+xml"/>
  <Override PartName="/ppt/ink/ink1852.xml" ContentType="application/inkml+xml"/>
  <Override PartName="/ppt/ink/ink1853.xml" ContentType="application/inkml+xml"/>
  <Override PartName="/ppt/ink/ink1854.xml" ContentType="application/inkml+xml"/>
  <Override PartName="/ppt/ink/ink1855.xml" ContentType="application/inkml+xml"/>
  <Override PartName="/ppt/ink/ink1856.xml" ContentType="application/inkml+xml"/>
  <Override PartName="/ppt/ink/ink1857.xml" ContentType="application/inkml+xml"/>
  <Override PartName="/ppt/ink/ink1858.xml" ContentType="application/inkml+xml"/>
  <Override PartName="/ppt/ink/ink1859.xml" ContentType="application/inkml+xml"/>
  <Override PartName="/ppt/ink/ink1860.xml" ContentType="application/inkml+xml"/>
  <Override PartName="/ppt/ink/ink1861.xml" ContentType="application/inkml+xml"/>
  <Override PartName="/ppt/ink/ink1862.xml" ContentType="application/inkml+xml"/>
  <Override PartName="/ppt/ink/ink1863.xml" ContentType="application/inkml+xml"/>
  <Override PartName="/ppt/ink/ink1864.xml" ContentType="application/inkml+xml"/>
  <Override PartName="/ppt/ink/ink1865.xml" ContentType="application/inkml+xml"/>
  <Override PartName="/ppt/ink/ink1866.xml" ContentType="application/inkml+xml"/>
  <Override PartName="/ppt/ink/ink1867.xml" ContentType="application/inkml+xml"/>
  <Override PartName="/ppt/ink/ink1868.xml" ContentType="application/inkml+xml"/>
  <Override PartName="/ppt/ink/ink1869.xml" ContentType="application/inkml+xml"/>
  <Override PartName="/ppt/ink/ink1870.xml" ContentType="application/inkml+xml"/>
  <Override PartName="/ppt/ink/ink1871.xml" ContentType="application/inkml+xml"/>
  <Override PartName="/ppt/ink/ink1872.xml" ContentType="application/inkml+xml"/>
  <Override PartName="/ppt/ink/ink1873.xml" ContentType="application/inkml+xml"/>
  <Override PartName="/ppt/ink/ink1874.xml" ContentType="application/inkml+xml"/>
  <Override PartName="/ppt/ink/ink1875.xml" ContentType="application/inkml+xml"/>
  <Override PartName="/ppt/ink/ink1876.xml" ContentType="application/inkml+xml"/>
  <Override PartName="/ppt/ink/ink1877.xml" ContentType="application/inkml+xml"/>
  <Override PartName="/ppt/ink/ink1878.xml" ContentType="application/inkml+xml"/>
  <Override PartName="/ppt/ink/ink1879.xml" ContentType="application/inkml+xml"/>
  <Override PartName="/ppt/ink/ink1880.xml" ContentType="application/inkml+xml"/>
  <Override PartName="/ppt/ink/ink1881.xml" ContentType="application/inkml+xml"/>
  <Override PartName="/ppt/ink/ink1882.xml" ContentType="application/inkml+xml"/>
  <Override PartName="/ppt/ink/ink1883.xml" ContentType="application/inkml+xml"/>
  <Override PartName="/ppt/ink/ink1884.xml" ContentType="application/inkml+xml"/>
  <Override PartName="/ppt/ink/ink1885.xml" ContentType="application/inkml+xml"/>
  <Override PartName="/ppt/ink/ink1886.xml" ContentType="application/inkml+xml"/>
  <Override PartName="/ppt/ink/ink1887.xml" ContentType="application/inkml+xml"/>
  <Override PartName="/ppt/ink/ink1888.xml" ContentType="application/inkml+xml"/>
  <Override PartName="/ppt/ink/ink1889.xml" ContentType="application/inkml+xml"/>
  <Override PartName="/ppt/ink/ink1890.xml" ContentType="application/inkml+xml"/>
  <Override PartName="/ppt/ink/ink1891.xml" ContentType="application/inkml+xml"/>
  <Override PartName="/ppt/ink/ink1892.xml" ContentType="application/inkml+xml"/>
  <Override PartName="/ppt/ink/ink1893.xml" ContentType="application/inkml+xml"/>
  <Override PartName="/ppt/ink/ink1894.xml" ContentType="application/inkml+xml"/>
  <Override PartName="/ppt/ink/ink1895.xml" ContentType="application/inkml+xml"/>
  <Override PartName="/ppt/ink/ink1896.xml" ContentType="application/inkml+xml"/>
  <Override PartName="/ppt/ink/ink1897.xml" ContentType="application/inkml+xml"/>
  <Override PartName="/ppt/ink/ink1898.xml" ContentType="application/inkml+xml"/>
  <Override PartName="/ppt/ink/ink1899.xml" ContentType="application/inkml+xml"/>
  <Override PartName="/ppt/ink/ink1900.xml" ContentType="application/inkml+xml"/>
  <Override PartName="/ppt/ink/ink1901.xml" ContentType="application/inkml+xml"/>
  <Override PartName="/ppt/ink/ink1902.xml" ContentType="application/inkml+xml"/>
  <Override PartName="/ppt/ink/ink1903.xml" ContentType="application/inkml+xml"/>
  <Override PartName="/ppt/ink/ink1904.xml" ContentType="application/inkml+xml"/>
  <Override PartName="/ppt/ink/ink1905.xml" ContentType="application/inkml+xml"/>
  <Override PartName="/ppt/ink/ink1906.xml" ContentType="application/inkml+xml"/>
  <Override PartName="/ppt/ink/ink1907.xml" ContentType="application/inkml+xml"/>
  <Override PartName="/ppt/ink/ink1908.xml" ContentType="application/inkml+xml"/>
  <Override PartName="/ppt/ink/ink1909.xml" ContentType="application/inkml+xml"/>
  <Override PartName="/ppt/ink/ink1910.xml" ContentType="application/inkml+xml"/>
  <Override PartName="/ppt/ink/ink1911.xml" ContentType="application/inkml+xml"/>
  <Override PartName="/ppt/ink/ink1912.xml" ContentType="application/inkml+xml"/>
  <Override PartName="/ppt/ink/ink1913.xml" ContentType="application/inkml+xml"/>
  <Override PartName="/ppt/ink/ink1914.xml" ContentType="application/inkml+xml"/>
  <Override PartName="/ppt/ink/ink1915.xml" ContentType="application/inkml+xml"/>
  <Override PartName="/ppt/ink/ink1916.xml" ContentType="application/inkml+xml"/>
  <Override PartName="/ppt/ink/ink1917.xml" ContentType="application/inkml+xml"/>
  <Override PartName="/ppt/ink/ink1918.xml" ContentType="application/inkml+xml"/>
  <Override PartName="/ppt/ink/ink1919.xml" ContentType="application/inkml+xml"/>
  <Override PartName="/ppt/ink/ink1920.xml" ContentType="application/inkml+xml"/>
  <Override PartName="/ppt/ink/ink1921.xml" ContentType="application/inkml+xml"/>
  <Override PartName="/ppt/ink/ink1922.xml" ContentType="application/inkml+xml"/>
  <Override PartName="/ppt/ink/ink1923.xml" ContentType="application/inkml+xml"/>
  <Override PartName="/ppt/ink/ink1924.xml" ContentType="application/inkml+xml"/>
  <Override PartName="/ppt/ink/ink1925.xml" ContentType="application/inkml+xml"/>
  <Override PartName="/ppt/ink/ink1926.xml" ContentType="application/inkml+xml"/>
  <Override PartName="/ppt/ink/ink1927.xml" ContentType="application/inkml+xml"/>
  <Override PartName="/ppt/ink/ink1928.xml" ContentType="application/inkml+xml"/>
  <Override PartName="/ppt/ink/ink1929.xml" ContentType="application/inkml+xml"/>
  <Override PartName="/ppt/ink/ink1930.xml" ContentType="application/inkml+xml"/>
  <Override PartName="/ppt/ink/ink1931.xml" ContentType="application/inkml+xml"/>
  <Override PartName="/ppt/ink/ink1932.xml" ContentType="application/inkml+xml"/>
  <Override PartName="/ppt/ink/ink1933.xml" ContentType="application/inkml+xml"/>
  <Override PartName="/ppt/notesSlides/notesSlide22.xml" ContentType="application/vnd.openxmlformats-officedocument.presentationml.notesSlide+xml"/>
  <Override PartName="/ppt/ink/ink1934.xml" ContentType="application/inkml+xml"/>
  <Override PartName="/ppt/ink/ink1935.xml" ContentType="application/inkml+xml"/>
  <Override PartName="/ppt/ink/ink1936.xml" ContentType="application/inkml+xml"/>
  <Override PartName="/ppt/ink/ink1937.xml" ContentType="application/inkml+xml"/>
  <Override PartName="/ppt/ink/ink1938.xml" ContentType="application/inkml+xml"/>
  <Override PartName="/ppt/ink/ink1939.xml" ContentType="application/inkml+xml"/>
  <Override PartName="/ppt/ink/ink1940.xml" ContentType="application/inkml+xml"/>
  <Override PartName="/ppt/ink/ink1941.xml" ContentType="application/inkml+xml"/>
  <Override PartName="/ppt/ink/ink1942.xml" ContentType="application/inkml+xml"/>
  <Override PartName="/ppt/ink/ink1943.xml" ContentType="application/inkml+xml"/>
  <Override PartName="/ppt/ink/ink1944.xml" ContentType="application/inkml+xml"/>
  <Override PartName="/ppt/ink/ink1945.xml" ContentType="application/inkml+xml"/>
  <Override PartName="/ppt/ink/ink1946.xml" ContentType="application/inkml+xml"/>
  <Override PartName="/ppt/ink/ink1947.xml" ContentType="application/inkml+xml"/>
  <Override PartName="/ppt/ink/ink1948.xml" ContentType="application/inkml+xml"/>
  <Override PartName="/ppt/ink/ink1949.xml" ContentType="application/inkml+xml"/>
  <Override PartName="/ppt/ink/ink1950.xml" ContentType="application/inkml+xml"/>
  <Override PartName="/ppt/ink/ink1951.xml" ContentType="application/inkml+xml"/>
  <Override PartName="/ppt/ink/ink1952.xml" ContentType="application/inkml+xml"/>
  <Override PartName="/ppt/ink/ink1953.xml" ContentType="application/inkml+xml"/>
  <Override PartName="/ppt/ink/ink1954.xml" ContentType="application/inkml+xml"/>
  <Override PartName="/ppt/ink/ink1955.xml" ContentType="application/inkml+xml"/>
  <Override PartName="/ppt/ink/ink1956.xml" ContentType="application/inkml+xml"/>
  <Override PartName="/ppt/ink/ink1957.xml" ContentType="application/inkml+xml"/>
  <Override PartName="/ppt/ink/ink1958.xml" ContentType="application/inkml+xml"/>
  <Override PartName="/ppt/ink/ink1959.xml" ContentType="application/inkml+xml"/>
  <Override PartName="/ppt/ink/ink1960.xml" ContentType="application/inkml+xml"/>
  <Override PartName="/ppt/ink/ink1961.xml" ContentType="application/inkml+xml"/>
  <Override PartName="/ppt/ink/ink1962.xml" ContentType="application/inkml+xml"/>
  <Override PartName="/ppt/ink/ink1963.xml" ContentType="application/inkml+xml"/>
  <Override PartName="/ppt/ink/ink1964.xml" ContentType="application/inkml+xml"/>
  <Override PartName="/ppt/ink/ink1965.xml" ContentType="application/inkml+xml"/>
  <Override PartName="/ppt/ink/ink1966.xml" ContentType="application/inkml+xml"/>
  <Override PartName="/ppt/ink/ink1967.xml" ContentType="application/inkml+xml"/>
  <Override PartName="/ppt/ink/ink1968.xml" ContentType="application/inkml+xml"/>
  <Override PartName="/ppt/ink/ink1969.xml" ContentType="application/inkml+xml"/>
  <Override PartName="/ppt/ink/ink1970.xml" ContentType="application/inkml+xml"/>
  <Override PartName="/ppt/ink/ink1971.xml" ContentType="application/inkml+xml"/>
  <Override PartName="/ppt/ink/ink1972.xml" ContentType="application/inkml+xml"/>
  <Override PartName="/ppt/ink/ink1973.xml" ContentType="application/inkml+xml"/>
  <Override PartName="/ppt/ink/ink1974.xml" ContentType="application/inkml+xml"/>
  <Override PartName="/ppt/ink/ink1975.xml" ContentType="application/inkml+xml"/>
  <Override PartName="/ppt/ink/ink1976.xml" ContentType="application/inkml+xml"/>
  <Override PartName="/ppt/ink/ink1977.xml" ContentType="application/inkml+xml"/>
  <Override PartName="/ppt/ink/ink1978.xml" ContentType="application/inkml+xml"/>
  <Override PartName="/ppt/ink/ink1979.xml" ContentType="application/inkml+xml"/>
  <Override PartName="/ppt/ink/ink1980.xml" ContentType="application/inkml+xml"/>
  <Override PartName="/ppt/ink/ink1981.xml" ContentType="application/inkml+xml"/>
  <Override PartName="/ppt/ink/ink1982.xml" ContentType="application/inkml+xml"/>
  <Override PartName="/ppt/ink/ink1983.xml" ContentType="application/inkml+xml"/>
  <Override PartName="/ppt/ink/ink1984.xml" ContentType="application/inkml+xml"/>
  <Override PartName="/ppt/ink/ink1985.xml" ContentType="application/inkml+xml"/>
  <Override PartName="/ppt/ink/ink1986.xml" ContentType="application/inkml+xml"/>
  <Override PartName="/ppt/ink/ink1987.xml" ContentType="application/inkml+xml"/>
  <Override PartName="/ppt/ink/ink1988.xml" ContentType="application/inkml+xml"/>
  <Override PartName="/ppt/ink/ink1989.xml" ContentType="application/inkml+xml"/>
  <Override PartName="/ppt/ink/ink1990.xml" ContentType="application/inkml+xml"/>
  <Override PartName="/ppt/ink/ink1991.xml" ContentType="application/inkml+xml"/>
  <Override PartName="/ppt/ink/ink1992.xml" ContentType="application/inkml+xml"/>
  <Override PartName="/ppt/ink/ink1993.xml" ContentType="application/inkml+xml"/>
  <Override PartName="/ppt/ink/ink1994.xml" ContentType="application/inkml+xml"/>
  <Override PartName="/ppt/ink/ink1995.xml" ContentType="application/inkml+xml"/>
  <Override PartName="/ppt/ink/ink1996.xml" ContentType="application/inkml+xml"/>
  <Override PartName="/ppt/ink/ink1997.xml" ContentType="application/inkml+xml"/>
  <Override PartName="/ppt/ink/ink1998.xml" ContentType="application/inkml+xml"/>
  <Override PartName="/ppt/ink/ink1999.xml" ContentType="application/inkml+xml"/>
  <Override PartName="/ppt/ink/ink2000.xml" ContentType="application/inkml+xml"/>
  <Override PartName="/ppt/ink/ink2001.xml" ContentType="application/inkml+xml"/>
  <Override PartName="/ppt/ink/ink2002.xml" ContentType="application/inkml+xml"/>
  <Override PartName="/ppt/ink/ink2003.xml" ContentType="application/inkml+xml"/>
  <Override PartName="/ppt/ink/ink2004.xml" ContentType="application/inkml+xml"/>
  <Override PartName="/ppt/ink/ink2005.xml" ContentType="application/inkml+xml"/>
  <Override PartName="/ppt/ink/ink2006.xml" ContentType="application/inkml+xml"/>
  <Override PartName="/ppt/ink/ink2007.xml" ContentType="application/inkml+xml"/>
  <Override PartName="/ppt/ink/ink2008.xml" ContentType="application/inkml+xml"/>
  <Override PartName="/ppt/ink/ink2009.xml" ContentType="application/inkml+xml"/>
  <Override PartName="/ppt/ink/ink2010.xml" ContentType="application/inkml+xml"/>
  <Override PartName="/ppt/ink/ink2011.xml" ContentType="application/inkml+xml"/>
  <Override PartName="/ppt/ink/ink2012.xml" ContentType="application/inkml+xml"/>
  <Override PartName="/ppt/ink/ink2013.xml" ContentType="application/inkml+xml"/>
  <Override PartName="/ppt/ink/ink2014.xml" ContentType="application/inkml+xml"/>
  <Override PartName="/ppt/ink/ink2015.xml" ContentType="application/inkml+xml"/>
  <Override PartName="/ppt/ink/ink2016.xml" ContentType="application/inkml+xml"/>
  <Override PartName="/ppt/ink/ink2017.xml" ContentType="application/inkml+xml"/>
  <Override PartName="/ppt/ink/ink2018.xml" ContentType="application/inkml+xml"/>
  <Override PartName="/ppt/ink/ink2019.xml" ContentType="application/inkml+xml"/>
  <Override PartName="/ppt/ink/ink2020.xml" ContentType="application/inkml+xml"/>
  <Override PartName="/ppt/ink/ink2021.xml" ContentType="application/inkml+xml"/>
  <Override PartName="/ppt/ink/ink2022.xml" ContentType="application/inkml+xml"/>
  <Override PartName="/ppt/notesSlides/notesSlide23.xml" ContentType="application/vnd.openxmlformats-officedocument.presentationml.notesSlide+xml"/>
  <Override PartName="/ppt/ink/ink2023.xml" ContentType="application/inkml+xml"/>
  <Override PartName="/ppt/ink/ink2024.xml" ContentType="application/inkml+xml"/>
  <Override PartName="/ppt/ink/ink2025.xml" ContentType="application/inkml+xml"/>
  <Override PartName="/ppt/ink/ink2026.xml" ContentType="application/inkml+xml"/>
  <Override PartName="/ppt/ink/ink2027.xml" ContentType="application/inkml+xml"/>
  <Override PartName="/ppt/ink/ink2028.xml" ContentType="application/inkml+xml"/>
  <Override PartName="/ppt/ink/ink2029.xml" ContentType="application/inkml+xml"/>
  <Override PartName="/ppt/ink/ink2030.xml" ContentType="application/inkml+xml"/>
  <Override PartName="/ppt/ink/ink2031.xml" ContentType="application/inkml+xml"/>
  <Override PartName="/ppt/ink/ink2032.xml" ContentType="application/inkml+xml"/>
  <Override PartName="/ppt/ink/ink2033.xml" ContentType="application/inkml+xml"/>
  <Override PartName="/ppt/ink/ink2034.xml" ContentType="application/inkml+xml"/>
  <Override PartName="/ppt/ink/ink2035.xml" ContentType="application/inkml+xml"/>
  <Override PartName="/ppt/ink/ink2036.xml" ContentType="application/inkml+xml"/>
  <Override PartName="/ppt/ink/ink2037.xml" ContentType="application/inkml+xml"/>
  <Override PartName="/ppt/ink/ink2038.xml" ContentType="application/inkml+xml"/>
  <Override PartName="/ppt/ink/ink2039.xml" ContentType="application/inkml+xml"/>
  <Override PartName="/ppt/ink/ink2040.xml" ContentType="application/inkml+xml"/>
  <Override PartName="/ppt/ink/ink2041.xml" ContentType="application/inkml+xml"/>
  <Override PartName="/ppt/ink/ink2042.xml" ContentType="application/inkml+xml"/>
  <Override PartName="/ppt/ink/ink2043.xml" ContentType="application/inkml+xml"/>
  <Override PartName="/ppt/ink/ink2044.xml" ContentType="application/inkml+xml"/>
  <Override PartName="/ppt/ink/ink2045.xml" ContentType="application/inkml+xml"/>
  <Override PartName="/ppt/ink/ink2046.xml" ContentType="application/inkml+xml"/>
  <Override PartName="/ppt/ink/ink2047.xml" ContentType="application/inkml+xml"/>
  <Override PartName="/ppt/ink/ink2048.xml" ContentType="application/inkml+xml"/>
  <Override PartName="/ppt/ink/ink2049.xml" ContentType="application/inkml+xml"/>
  <Override PartName="/ppt/ink/ink2050.xml" ContentType="application/inkml+xml"/>
  <Override PartName="/ppt/ink/ink2051.xml" ContentType="application/inkml+xml"/>
  <Override PartName="/ppt/ink/ink2052.xml" ContentType="application/inkml+xml"/>
  <Override PartName="/ppt/ink/ink2053.xml" ContentType="application/inkml+xml"/>
  <Override PartName="/ppt/ink/ink2054.xml" ContentType="application/inkml+xml"/>
  <Override PartName="/ppt/ink/ink2055.xml" ContentType="application/inkml+xml"/>
  <Override PartName="/ppt/ink/ink2056.xml" ContentType="application/inkml+xml"/>
  <Override PartName="/ppt/ink/ink2057.xml" ContentType="application/inkml+xml"/>
  <Override PartName="/ppt/ink/ink2058.xml" ContentType="application/inkml+xml"/>
  <Override PartName="/ppt/ink/ink2059.xml" ContentType="application/inkml+xml"/>
  <Override PartName="/ppt/ink/ink2060.xml" ContentType="application/inkml+xml"/>
  <Override PartName="/ppt/ink/ink2061.xml" ContentType="application/inkml+xml"/>
  <Override PartName="/ppt/ink/ink2062.xml" ContentType="application/inkml+xml"/>
  <Override PartName="/ppt/ink/ink2063.xml" ContentType="application/inkml+xml"/>
  <Override PartName="/ppt/ink/ink2064.xml" ContentType="application/inkml+xml"/>
  <Override PartName="/ppt/ink/ink2065.xml" ContentType="application/inkml+xml"/>
  <Override PartName="/ppt/ink/ink2066.xml" ContentType="application/inkml+xml"/>
  <Override PartName="/ppt/ink/ink2067.xml" ContentType="application/inkml+xml"/>
  <Override PartName="/ppt/ink/ink2068.xml" ContentType="application/inkml+xml"/>
  <Override PartName="/ppt/ink/ink2069.xml" ContentType="application/inkml+xml"/>
  <Override PartName="/ppt/ink/ink2070.xml" ContentType="application/inkml+xml"/>
  <Override PartName="/ppt/ink/ink2071.xml" ContentType="application/inkml+xml"/>
  <Override PartName="/ppt/ink/ink2072.xml" ContentType="application/inkml+xml"/>
  <Override PartName="/ppt/ink/ink2073.xml" ContentType="application/inkml+xml"/>
  <Override PartName="/ppt/ink/ink2074.xml" ContentType="application/inkml+xml"/>
  <Override PartName="/ppt/ink/ink2075.xml" ContentType="application/inkml+xml"/>
  <Override PartName="/ppt/ink/ink2076.xml" ContentType="application/inkml+xml"/>
  <Override PartName="/ppt/ink/ink2077.xml" ContentType="application/inkml+xml"/>
  <Override PartName="/ppt/ink/ink2078.xml" ContentType="application/inkml+xml"/>
  <Override PartName="/ppt/ink/ink2079.xml" ContentType="application/inkml+xml"/>
  <Override PartName="/ppt/ink/ink2080.xml" ContentType="application/inkml+xml"/>
  <Override PartName="/ppt/ink/ink2081.xml" ContentType="application/inkml+xml"/>
  <Override PartName="/ppt/ink/ink2082.xml" ContentType="application/inkml+xml"/>
  <Override PartName="/ppt/ink/ink2083.xml" ContentType="application/inkml+xml"/>
  <Override PartName="/ppt/ink/ink2084.xml" ContentType="application/inkml+xml"/>
  <Override PartName="/ppt/ink/ink2085.xml" ContentType="application/inkml+xml"/>
  <Override PartName="/ppt/ink/ink2086.xml" ContentType="application/inkml+xml"/>
  <Override PartName="/ppt/ink/ink2087.xml" ContentType="application/inkml+xml"/>
  <Override PartName="/ppt/ink/ink2088.xml" ContentType="application/inkml+xml"/>
  <Override PartName="/ppt/ink/ink2089.xml" ContentType="application/inkml+xml"/>
  <Override PartName="/ppt/ink/ink2090.xml" ContentType="application/inkml+xml"/>
  <Override PartName="/ppt/ink/ink2091.xml" ContentType="application/inkml+xml"/>
  <Override PartName="/ppt/ink/ink2092.xml" ContentType="application/inkml+xml"/>
  <Override PartName="/ppt/ink/ink2093.xml" ContentType="application/inkml+xml"/>
  <Override PartName="/ppt/ink/ink2094.xml" ContentType="application/inkml+xml"/>
  <Override PartName="/ppt/ink/ink2095.xml" ContentType="application/inkml+xml"/>
  <Override PartName="/ppt/ink/ink2096.xml" ContentType="application/inkml+xml"/>
  <Override PartName="/ppt/ink/ink2097.xml" ContentType="application/inkml+xml"/>
  <Override PartName="/ppt/ink/ink2098.xml" ContentType="application/inkml+xml"/>
  <Override PartName="/ppt/ink/ink2099.xml" ContentType="application/inkml+xml"/>
  <Override PartName="/ppt/ink/ink2100.xml" ContentType="application/inkml+xml"/>
  <Override PartName="/ppt/ink/ink2101.xml" ContentType="application/inkml+xml"/>
  <Override PartName="/ppt/ink/ink2102.xml" ContentType="application/inkml+xml"/>
  <Override PartName="/ppt/ink/ink2103.xml" ContentType="application/inkml+xml"/>
  <Override PartName="/ppt/ink/ink2104.xml" ContentType="application/inkml+xml"/>
  <Override PartName="/ppt/ink/ink2105.xml" ContentType="application/inkml+xml"/>
  <Override PartName="/ppt/ink/ink2106.xml" ContentType="application/inkml+xml"/>
  <Override PartName="/ppt/ink/ink2107.xml" ContentType="application/inkml+xml"/>
  <Override PartName="/ppt/ink/ink2108.xml" ContentType="application/inkml+xml"/>
  <Override PartName="/ppt/ink/ink2109.xml" ContentType="application/inkml+xml"/>
  <Override PartName="/ppt/ink/ink2110.xml" ContentType="application/inkml+xml"/>
  <Override PartName="/ppt/ink/ink2111.xml" ContentType="application/inkml+xml"/>
  <Override PartName="/ppt/ink/ink2112.xml" ContentType="application/inkml+xml"/>
  <Override PartName="/ppt/ink/ink2113.xml" ContentType="application/inkml+xml"/>
  <Override PartName="/ppt/ink/ink2114.xml" ContentType="application/inkml+xml"/>
  <Override PartName="/ppt/ink/ink2115.xml" ContentType="application/inkml+xml"/>
  <Override PartName="/ppt/ink/ink2116.xml" ContentType="application/inkml+xml"/>
  <Override PartName="/ppt/ink/ink2117.xml" ContentType="application/inkml+xml"/>
  <Override PartName="/ppt/ink/ink2118.xml" ContentType="application/inkml+xml"/>
  <Override PartName="/ppt/ink/ink2119.xml" ContentType="application/inkml+xml"/>
  <Override PartName="/ppt/ink/ink2120.xml" ContentType="application/inkml+xml"/>
  <Override PartName="/ppt/ink/ink2121.xml" ContentType="application/inkml+xml"/>
  <Override PartName="/ppt/ink/ink2122.xml" ContentType="application/inkml+xml"/>
  <Override PartName="/ppt/ink/ink2123.xml" ContentType="application/inkml+xml"/>
  <Override PartName="/ppt/ink/ink2124.xml" ContentType="application/inkml+xml"/>
  <Override PartName="/ppt/ink/ink2125.xml" ContentType="application/inkml+xml"/>
  <Override PartName="/ppt/ink/ink2126.xml" ContentType="application/inkml+xml"/>
  <Override PartName="/ppt/ink/ink2127.xml" ContentType="application/inkml+xml"/>
  <Override PartName="/ppt/ink/ink2128.xml" ContentType="application/inkml+xml"/>
  <Override PartName="/ppt/ink/ink2129.xml" ContentType="application/inkml+xml"/>
  <Override PartName="/ppt/ink/ink2130.xml" ContentType="application/inkml+xml"/>
  <Override PartName="/ppt/ink/ink2131.xml" ContentType="application/inkml+xml"/>
  <Override PartName="/ppt/ink/ink2132.xml" ContentType="application/inkml+xml"/>
  <Override PartName="/ppt/ink/ink2133.xml" ContentType="application/inkml+xml"/>
  <Override PartName="/ppt/ink/ink2134.xml" ContentType="application/inkml+xml"/>
  <Override PartName="/ppt/ink/ink2135.xml" ContentType="application/inkml+xml"/>
  <Override PartName="/ppt/ink/ink2136.xml" ContentType="application/inkml+xml"/>
  <Override PartName="/ppt/ink/ink2137.xml" ContentType="application/inkml+xml"/>
  <Override PartName="/ppt/ink/ink2138.xml" ContentType="application/inkml+xml"/>
  <Override PartName="/ppt/ink/ink2139.xml" ContentType="application/inkml+xml"/>
  <Override PartName="/ppt/ink/ink2140.xml" ContentType="application/inkml+xml"/>
  <Override PartName="/ppt/ink/ink2141.xml" ContentType="application/inkml+xml"/>
  <Override PartName="/ppt/ink/ink2142.xml" ContentType="application/inkml+xml"/>
  <Override PartName="/ppt/ink/ink2143.xml" ContentType="application/inkml+xml"/>
  <Override PartName="/ppt/ink/ink2144.xml" ContentType="application/inkml+xml"/>
  <Override PartName="/ppt/ink/ink2145.xml" ContentType="application/inkml+xml"/>
  <Override PartName="/ppt/ink/ink2146.xml" ContentType="application/inkml+xml"/>
  <Override PartName="/ppt/ink/ink2147.xml" ContentType="application/inkml+xml"/>
  <Override PartName="/ppt/ink/ink2148.xml" ContentType="application/inkml+xml"/>
  <Override PartName="/ppt/ink/ink2149.xml" ContentType="application/inkml+xml"/>
  <Override PartName="/ppt/ink/ink2150.xml" ContentType="application/inkml+xml"/>
  <Override PartName="/ppt/ink/ink2151.xml" ContentType="application/inkml+xml"/>
  <Override PartName="/ppt/ink/ink2152.xml" ContentType="application/inkml+xml"/>
  <Override PartName="/ppt/ink/ink2153.xml" ContentType="application/inkml+xml"/>
  <Override PartName="/ppt/ink/ink2154.xml" ContentType="application/inkml+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ink/ink2155.xml" ContentType="application/inkml+xml"/>
  <Override PartName="/ppt/ink/ink2156.xml" ContentType="application/inkml+xml"/>
  <Override PartName="/ppt/ink/ink2157.xml" ContentType="application/inkml+xml"/>
  <Override PartName="/ppt/ink/ink2158.xml" ContentType="application/inkml+xml"/>
  <Override PartName="/ppt/ink/ink2159.xml" ContentType="application/inkml+xml"/>
  <Override PartName="/ppt/ink/ink2160.xml" ContentType="application/inkml+xml"/>
  <Override PartName="/ppt/ink/ink2161.xml" ContentType="application/inkml+xml"/>
  <Override PartName="/ppt/ink/ink2162.xml" ContentType="application/inkml+xml"/>
  <Override PartName="/ppt/ink/ink2163.xml" ContentType="application/inkml+xml"/>
  <Override PartName="/ppt/ink/ink2164.xml" ContentType="application/inkml+xml"/>
  <Override PartName="/ppt/ink/ink2165.xml" ContentType="application/inkml+xml"/>
  <Override PartName="/ppt/ink/ink2166.xml" ContentType="application/inkml+xml"/>
  <Override PartName="/ppt/ink/ink2167.xml" ContentType="application/inkml+xml"/>
  <Override PartName="/ppt/ink/ink2168.xml" ContentType="application/inkml+xml"/>
  <Override PartName="/ppt/ink/ink2169.xml" ContentType="application/inkml+xml"/>
  <Override PartName="/ppt/ink/ink2170.xml" ContentType="application/inkml+xml"/>
  <Override PartName="/ppt/ink/ink2171.xml" ContentType="application/inkml+xml"/>
  <Override PartName="/ppt/ink/ink2172.xml" ContentType="application/inkml+xml"/>
  <Override PartName="/ppt/ink/ink2173.xml" ContentType="application/inkml+xml"/>
  <Override PartName="/ppt/ink/ink2174.xml" ContentType="application/inkml+xml"/>
  <Override PartName="/ppt/ink/ink2175.xml" ContentType="application/inkml+xml"/>
  <Override PartName="/ppt/ink/ink2176.xml" ContentType="application/inkml+xml"/>
  <Override PartName="/ppt/ink/ink2177.xml" ContentType="application/inkml+xml"/>
  <Override PartName="/ppt/ink/ink2178.xml" ContentType="application/inkml+xml"/>
  <Override PartName="/ppt/ink/ink2179.xml" ContentType="application/inkml+xml"/>
  <Override PartName="/ppt/ink/ink2180.xml" ContentType="application/inkml+xml"/>
  <Override PartName="/ppt/ink/ink2181.xml" ContentType="application/inkml+xml"/>
  <Override PartName="/ppt/ink/ink2182.xml" ContentType="application/inkml+xml"/>
  <Override PartName="/ppt/ink/ink2183.xml" ContentType="application/inkml+xml"/>
  <Override PartName="/ppt/ink/ink2184.xml" ContentType="application/inkml+xml"/>
  <Override PartName="/ppt/ink/ink2185.xml" ContentType="application/inkml+xml"/>
  <Override PartName="/ppt/ink/ink2186.xml" ContentType="application/inkml+xml"/>
  <Override PartName="/ppt/ink/ink2187.xml" ContentType="application/inkml+xml"/>
  <Override PartName="/ppt/ink/ink2188.xml" ContentType="application/inkml+xml"/>
  <Override PartName="/ppt/ink/ink2189.xml" ContentType="application/inkml+xml"/>
  <Override PartName="/ppt/ink/ink2190.xml" ContentType="application/inkml+xml"/>
  <Override PartName="/ppt/ink/ink2191.xml" ContentType="application/inkml+xml"/>
  <Override PartName="/ppt/ink/ink2192.xml" ContentType="application/inkml+xml"/>
  <Override PartName="/ppt/ink/ink2193.xml" ContentType="application/inkml+xml"/>
  <Override PartName="/ppt/ink/ink2194.xml" ContentType="application/inkml+xml"/>
  <Override PartName="/ppt/ink/ink2195.xml" ContentType="application/inkml+xml"/>
  <Override PartName="/ppt/notesSlides/notesSlide26.xml" ContentType="application/vnd.openxmlformats-officedocument.presentationml.notesSlide+xml"/>
  <Override PartName="/ppt/ink/ink2196.xml" ContentType="application/inkml+xml"/>
  <Override PartName="/ppt/ink/ink2197.xml" ContentType="application/inkml+xml"/>
  <Override PartName="/ppt/ink/ink2198.xml" ContentType="application/inkml+xml"/>
  <Override PartName="/ppt/ink/ink2199.xml" ContentType="application/inkml+xml"/>
  <Override PartName="/ppt/ink/ink2200.xml" ContentType="application/inkml+xml"/>
  <Override PartName="/ppt/ink/ink2201.xml" ContentType="application/inkml+xml"/>
  <Override PartName="/ppt/ink/ink2202.xml" ContentType="application/inkml+xml"/>
  <Override PartName="/ppt/ink/ink2203.xml" ContentType="application/inkml+xml"/>
  <Override PartName="/ppt/ink/ink2204.xml" ContentType="application/inkml+xml"/>
  <Override PartName="/ppt/ink/ink2205.xml" ContentType="application/inkml+xml"/>
  <Override PartName="/ppt/ink/ink2206.xml" ContentType="application/inkml+xml"/>
  <Override PartName="/ppt/ink/ink2207.xml" ContentType="application/inkml+xml"/>
  <Override PartName="/ppt/ink/ink2208.xml" ContentType="application/inkml+xml"/>
  <Override PartName="/ppt/ink/ink2209.xml" ContentType="application/inkml+xml"/>
  <Override PartName="/ppt/ink/ink2210.xml" ContentType="application/inkml+xml"/>
  <Override PartName="/ppt/ink/ink2211.xml" ContentType="application/inkml+xml"/>
  <Override PartName="/ppt/ink/ink2212.xml" ContentType="application/inkml+xml"/>
  <Override PartName="/ppt/ink/ink2213.xml" ContentType="application/inkml+xml"/>
  <Override PartName="/ppt/ink/ink2214.xml" ContentType="application/inkml+xml"/>
  <Override PartName="/ppt/ink/ink2215.xml" ContentType="application/inkml+xml"/>
  <Override PartName="/ppt/ink/ink2216.xml" ContentType="application/inkml+xml"/>
  <Override PartName="/ppt/ink/ink2217.xml" ContentType="application/inkml+xml"/>
  <Override PartName="/ppt/ink/ink2218.xml" ContentType="application/inkml+xml"/>
  <Override PartName="/ppt/notesSlides/notesSlide27.xml" ContentType="application/vnd.openxmlformats-officedocument.presentationml.notesSlide+xml"/>
  <Override PartName="/ppt/ink/ink2219.xml" ContentType="application/inkml+xml"/>
  <Override PartName="/ppt/ink/ink2220.xml" ContentType="application/inkml+xml"/>
  <Override PartName="/ppt/ink/ink2221.xml" ContentType="application/inkml+xml"/>
  <Override PartName="/ppt/ink/ink2222.xml" ContentType="application/inkml+xml"/>
  <Override PartName="/ppt/ink/ink2223.xml" ContentType="application/inkml+xml"/>
  <Override PartName="/ppt/ink/ink2224.xml" ContentType="application/inkml+xml"/>
  <Override PartName="/ppt/ink/ink2225.xml" ContentType="application/inkml+xml"/>
  <Override PartName="/ppt/ink/ink2226.xml" ContentType="application/inkml+xml"/>
  <Override PartName="/ppt/ink/ink2227.xml" ContentType="application/inkml+xml"/>
  <Override PartName="/ppt/ink/ink2228.xml" ContentType="application/inkml+xml"/>
  <Override PartName="/ppt/ink/ink2229.xml" ContentType="application/inkml+xml"/>
  <Override PartName="/ppt/ink/ink2230.xml" ContentType="application/inkml+xml"/>
  <Override PartName="/ppt/ink/ink2231.xml" ContentType="application/inkml+xml"/>
  <Override PartName="/ppt/ink/ink2232.xml" ContentType="application/inkml+xml"/>
  <Override PartName="/ppt/ink/ink2233.xml" ContentType="application/inkml+xml"/>
  <Override PartName="/ppt/ink/ink2234.xml" ContentType="application/inkml+xml"/>
  <Override PartName="/ppt/ink/ink2235.xml" ContentType="application/inkml+xml"/>
  <Override PartName="/ppt/ink/ink2236.xml" ContentType="application/inkml+xml"/>
  <Override PartName="/ppt/ink/ink2237.xml" ContentType="application/inkml+xml"/>
  <Override PartName="/ppt/ink/ink2238.xml" ContentType="application/inkml+xml"/>
  <Override PartName="/ppt/ink/ink2239.xml" ContentType="application/inkml+xml"/>
  <Override PartName="/ppt/ink/ink2240.xml" ContentType="application/inkml+xml"/>
  <Override PartName="/ppt/ink/ink2241.xml" ContentType="application/inkml+xml"/>
  <Override PartName="/ppt/ink/ink2242.xml" ContentType="application/inkml+xml"/>
  <Override PartName="/ppt/ink/ink2243.xml" ContentType="application/inkml+xml"/>
  <Override PartName="/ppt/ink/ink2244.xml" ContentType="application/inkml+xml"/>
  <Override PartName="/ppt/ink/ink2245.xml" ContentType="application/inkml+xml"/>
  <Override PartName="/ppt/ink/ink2246.xml" ContentType="application/inkml+xml"/>
  <Override PartName="/ppt/ink/ink2247.xml" ContentType="application/inkml+xml"/>
  <Override PartName="/ppt/ink/ink2248.xml" ContentType="application/inkml+xml"/>
  <Override PartName="/ppt/ink/ink2249.xml" ContentType="application/inkml+xml"/>
  <Override PartName="/ppt/ink/ink2250.xml" ContentType="application/inkml+xml"/>
  <Override PartName="/ppt/ink/ink2251.xml" ContentType="application/inkml+xml"/>
  <Override PartName="/ppt/ink/ink2252.xml" ContentType="application/inkml+xml"/>
  <Override PartName="/ppt/ink/ink2253.xml" ContentType="application/inkml+xml"/>
  <Override PartName="/ppt/ink/ink2254.xml" ContentType="application/inkml+xml"/>
  <Override PartName="/ppt/ink/ink2255.xml" ContentType="application/inkml+xml"/>
  <Override PartName="/ppt/ink/ink2256.xml" ContentType="application/inkml+xml"/>
  <Override PartName="/ppt/ink/ink2257.xml" ContentType="application/inkml+xml"/>
  <Override PartName="/ppt/ink/ink2258.xml" ContentType="application/inkml+xml"/>
  <Override PartName="/ppt/ink/ink2259.xml" ContentType="application/inkml+xml"/>
  <Override PartName="/ppt/ink/ink2260.xml" ContentType="application/inkml+xml"/>
  <Override PartName="/ppt/ink/ink2261.xml" ContentType="application/inkml+xml"/>
  <Override PartName="/ppt/ink/ink2262.xml" ContentType="application/inkml+xml"/>
  <Override PartName="/ppt/ink/ink2263.xml" ContentType="application/inkml+xml"/>
  <Override PartName="/ppt/ink/ink2264.xml" ContentType="application/inkml+xml"/>
  <Override PartName="/ppt/ink/ink2265.xml" ContentType="application/inkml+xml"/>
  <Override PartName="/ppt/ink/ink2266.xml" ContentType="application/inkml+xml"/>
  <Override PartName="/ppt/ink/ink2267.xml" ContentType="application/inkml+xml"/>
  <Override PartName="/ppt/ink/ink2268.xml" ContentType="application/inkml+xml"/>
  <Override PartName="/ppt/ink/ink2269.xml" ContentType="application/inkml+xml"/>
  <Override PartName="/ppt/ink/ink2270.xml" ContentType="application/inkml+xml"/>
  <Override PartName="/ppt/ink/ink2271.xml" ContentType="application/inkml+xml"/>
  <Override PartName="/ppt/ink/ink2272.xml" ContentType="application/inkml+xml"/>
  <Override PartName="/ppt/ink/ink2273.xml" ContentType="application/inkml+xml"/>
  <Override PartName="/ppt/ink/ink2274.xml" ContentType="application/inkml+xml"/>
  <Override PartName="/ppt/ink/ink2275.xml" ContentType="application/inkml+xml"/>
  <Override PartName="/ppt/ink/ink2276.xml" ContentType="application/inkml+xml"/>
  <Override PartName="/ppt/ink/ink2277.xml" ContentType="application/inkml+xml"/>
  <Override PartName="/ppt/ink/ink2278.xml" ContentType="application/inkml+xml"/>
  <Override PartName="/ppt/ink/ink2279.xml" ContentType="application/inkml+xml"/>
  <Override PartName="/ppt/ink/ink2280.xml" ContentType="application/inkml+xml"/>
  <Override PartName="/ppt/ink/ink2281.xml" ContentType="application/inkml+xml"/>
  <Override PartName="/ppt/ink/ink2282.xml" ContentType="application/inkml+xml"/>
  <Override PartName="/ppt/ink/ink2283.xml" ContentType="application/inkml+xml"/>
  <Override PartName="/ppt/ink/ink2284.xml" ContentType="application/inkml+xml"/>
  <Override PartName="/ppt/ink/ink2285.xml" ContentType="application/inkml+xml"/>
  <Override PartName="/ppt/ink/ink2286.xml" ContentType="application/inkml+xml"/>
  <Override PartName="/ppt/ink/ink2287.xml" ContentType="application/inkml+xml"/>
  <Override PartName="/ppt/ink/ink2288.xml" ContentType="application/inkml+xml"/>
  <Override PartName="/ppt/ink/ink2289.xml" ContentType="application/inkml+xml"/>
  <Override PartName="/ppt/ink/ink2290.xml" ContentType="application/inkml+xml"/>
  <Override PartName="/ppt/ink/ink2291.xml" ContentType="application/inkml+xml"/>
  <Override PartName="/ppt/ink/ink2292.xml" ContentType="application/inkml+xml"/>
  <Override PartName="/ppt/ink/ink2293.xml" ContentType="application/inkml+xml"/>
  <Override PartName="/ppt/ink/ink2294.xml" ContentType="application/inkml+xml"/>
  <Override PartName="/ppt/ink/ink2295.xml" ContentType="application/inkml+xml"/>
  <Override PartName="/ppt/ink/ink2296.xml" ContentType="application/inkml+xml"/>
  <Override PartName="/ppt/ink/ink2297.xml" ContentType="application/inkml+xml"/>
  <Override PartName="/ppt/ink/ink2298.xml" ContentType="application/inkml+xml"/>
  <Override PartName="/ppt/ink/ink2299.xml" ContentType="application/inkml+xml"/>
  <Override PartName="/ppt/ink/ink2300.xml" ContentType="application/inkml+xml"/>
  <Override PartName="/ppt/ink/ink2301.xml" ContentType="application/inkml+xml"/>
  <Override PartName="/ppt/ink/ink2302.xml" ContentType="application/inkml+xml"/>
  <Override PartName="/ppt/ink/ink2303.xml" ContentType="application/inkml+xml"/>
  <Override PartName="/ppt/ink/ink2304.xml" ContentType="application/inkml+xml"/>
  <Override PartName="/ppt/ink/ink2305.xml" ContentType="application/inkml+xml"/>
  <Override PartName="/ppt/ink/ink2306.xml" ContentType="application/inkml+xml"/>
  <Override PartName="/ppt/ink/ink2307.xml" ContentType="application/inkml+xml"/>
  <Override PartName="/ppt/ink/ink2308.xml" ContentType="application/inkml+xml"/>
  <Override PartName="/ppt/ink/ink2309.xml" ContentType="application/inkml+xml"/>
  <Override PartName="/ppt/ink/ink2310.xml" ContentType="application/inkml+xml"/>
  <Override PartName="/ppt/ink/ink2311.xml" ContentType="application/inkml+xml"/>
  <Override PartName="/ppt/ink/ink2312.xml" ContentType="application/inkml+xml"/>
  <Override PartName="/ppt/ink/ink2313.xml" ContentType="application/inkml+xml"/>
  <Override PartName="/ppt/ink/ink2314.xml" ContentType="application/inkml+xml"/>
  <Override PartName="/ppt/ink/ink2315.xml" ContentType="application/inkml+xml"/>
  <Override PartName="/ppt/ink/ink2316.xml" ContentType="application/inkml+xml"/>
  <Override PartName="/ppt/ink/ink2317.xml" ContentType="application/inkml+xml"/>
  <Override PartName="/ppt/ink/ink2318.xml" ContentType="application/inkml+xml"/>
  <Override PartName="/ppt/ink/ink2319.xml" ContentType="application/inkml+xml"/>
  <Override PartName="/ppt/ink/ink2320.xml" ContentType="application/inkml+xml"/>
  <Override PartName="/ppt/ink/ink2321.xml" ContentType="application/inkml+xml"/>
  <Override PartName="/ppt/ink/ink2322.xml" ContentType="application/inkml+xml"/>
  <Override PartName="/ppt/ink/ink2323.xml" ContentType="application/inkml+xml"/>
  <Override PartName="/ppt/ink/ink2324.xml" ContentType="application/inkml+xml"/>
  <Override PartName="/ppt/ink/ink2325.xml" ContentType="application/inkml+xml"/>
  <Override PartName="/ppt/ink/ink2326.xml" ContentType="application/inkml+xml"/>
  <Override PartName="/ppt/ink/ink2327.xml" ContentType="application/inkml+xml"/>
  <Override PartName="/ppt/ink/ink2328.xml" ContentType="application/inkml+xml"/>
  <Override PartName="/ppt/ink/ink2329.xml" ContentType="application/inkml+xml"/>
  <Override PartName="/ppt/ink/ink2330.xml" ContentType="application/inkml+xml"/>
  <Override PartName="/ppt/ink/ink2331.xml" ContentType="application/inkml+xml"/>
  <Override PartName="/ppt/ink/ink2332.xml" ContentType="application/inkml+xml"/>
  <Override PartName="/ppt/ink/ink2333.xml" ContentType="application/inkml+xml"/>
  <Override PartName="/ppt/ink/ink2334.xml" ContentType="application/inkml+xml"/>
  <Override PartName="/ppt/ink/ink2335.xml" ContentType="application/inkml+xml"/>
  <Override PartName="/ppt/ink/ink2336.xml" ContentType="application/inkml+xml"/>
  <Override PartName="/ppt/ink/ink2337.xml" ContentType="application/inkml+xml"/>
  <Override PartName="/ppt/ink/ink2338.xml" ContentType="application/inkml+xml"/>
  <Override PartName="/ppt/ink/ink2339.xml" ContentType="application/inkml+xml"/>
  <Override PartName="/ppt/ink/ink2340.xml" ContentType="application/inkml+xml"/>
  <Override PartName="/ppt/ink/ink2341.xml" ContentType="application/inkml+xml"/>
  <Override PartName="/ppt/ink/ink2342.xml" ContentType="application/inkml+xml"/>
  <Override PartName="/ppt/ink/ink2343.xml" ContentType="application/inkml+xml"/>
  <Override PartName="/ppt/ink/ink2344.xml" ContentType="application/inkml+xml"/>
  <Override PartName="/ppt/ink/ink2345.xml" ContentType="application/inkml+xml"/>
  <Override PartName="/ppt/ink/ink2346.xml" ContentType="application/inkml+xml"/>
  <Override PartName="/ppt/ink/ink2347.xml" ContentType="application/inkml+xml"/>
  <Override PartName="/ppt/ink/ink2348.xml" ContentType="application/inkml+xml"/>
  <Override PartName="/ppt/ink/ink2349.xml" ContentType="application/inkml+xml"/>
  <Override PartName="/ppt/ink/ink2350.xml" ContentType="application/inkml+xml"/>
  <Override PartName="/ppt/ink/ink2351.xml" ContentType="application/inkml+xml"/>
  <Override PartName="/ppt/ink/ink2352.xml" ContentType="application/inkml+xml"/>
  <Override PartName="/ppt/ink/ink2353.xml" ContentType="application/inkml+xml"/>
  <Override PartName="/ppt/ink/ink2354.xml" ContentType="application/inkml+xml"/>
  <Override PartName="/ppt/ink/ink2355.xml" ContentType="application/inkml+xml"/>
  <Override PartName="/ppt/notesSlides/notesSlide28.xml" ContentType="application/vnd.openxmlformats-officedocument.presentationml.notesSlide+xml"/>
  <Override PartName="/ppt/ink/ink2356.xml" ContentType="application/inkml+xml"/>
  <Override PartName="/ppt/ink/ink2357.xml" ContentType="application/inkml+xml"/>
  <Override PartName="/ppt/ink/ink2358.xml" ContentType="application/inkml+xml"/>
  <Override PartName="/ppt/ink/ink2359.xml" ContentType="application/inkml+xml"/>
  <Override PartName="/ppt/ink/ink2360.xml" ContentType="application/inkml+xml"/>
  <Override PartName="/ppt/ink/ink2361.xml" ContentType="application/inkml+xml"/>
  <Override PartName="/ppt/ink/ink2362.xml" ContentType="application/inkml+xml"/>
  <Override PartName="/ppt/ink/ink2363.xml" ContentType="application/inkml+xml"/>
  <Override PartName="/ppt/ink/ink2364.xml" ContentType="application/inkml+xml"/>
  <Override PartName="/ppt/ink/ink2365.xml" ContentType="application/inkml+xml"/>
  <Override PartName="/ppt/ink/ink2366.xml" ContentType="application/inkml+xml"/>
  <Override PartName="/ppt/ink/ink2367.xml" ContentType="application/inkml+xml"/>
  <Override PartName="/ppt/ink/ink2368.xml" ContentType="application/inkml+xml"/>
  <Override PartName="/ppt/ink/ink2369.xml" ContentType="application/inkml+xml"/>
  <Override PartName="/ppt/ink/ink2370.xml" ContentType="application/inkml+xml"/>
  <Override PartName="/ppt/ink/ink2371.xml" ContentType="application/inkml+xml"/>
  <Override PartName="/ppt/ink/ink2372.xml" ContentType="application/inkml+xml"/>
  <Override PartName="/ppt/ink/ink2373.xml" ContentType="application/inkml+xml"/>
  <Override PartName="/ppt/ink/ink2374.xml" ContentType="application/inkml+xml"/>
  <Override PartName="/ppt/ink/ink2375.xml" ContentType="application/inkml+xml"/>
  <Override PartName="/ppt/ink/ink2376.xml" ContentType="application/inkml+xml"/>
  <Override PartName="/ppt/ink/ink2377.xml" ContentType="application/inkml+xml"/>
  <Override PartName="/ppt/ink/ink2378.xml" ContentType="application/inkml+xml"/>
  <Override PartName="/ppt/ink/ink2379.xml" ContentType="application/inkml+xml"/>
  <Override PartName="/ppt/ink/ink2380.xml" ContentType="application/inkml+xml"/>
  <Override PartName="/ppt/ink/ink2381.xml" ContentType="application/inkml+xml"/>
  <Override PartName="/ppt/ink/ink2382.xml" ContentType="application/inkml+xml"/>
  <Override PartName="/ppt/notesSlides/notesSlide29.xml" ContentType="application/vnd.openxmlformats-officedocument.presentationml.notesSlide+xml"/>
  <Override PartName="/ppt/ink/ink2383.xml" ContentType="application/inkml+xml"/>
  <Override PartName="/ppt/ink/ink2384.xml" ContentType="application/inkml+xml"/>
  <Override PartName="/ppt/ink/ink2385.xml" ContentType="application/inkml+xml"/>
  <Override PartName="/ppt/ink/ink2386.xml" ContentType="application/inkml+xml"/>
  <Override PartName="/ppt/ink/ink2387.xml" ContentType="application/inkml+xml"/>
  <Override PartName="/ppt/ink/ink2388.xml" ContentType="application/inkml+xml"/>
  <Override PartName="/ppt/ink/ink2389.xml" ContentType="application/inkml+xml"/>
  <Override PartName="/ppt/ink/ink2390.xml" ContentType="application/inkml+xml"/>
  <Override PartName="/ppt/ink/ink2391.xml" ContentType="application/inkml+xml"/>
  <Override PartName="/ppt/ink/ink2392.xml" ContentType="application/inkml+xml"/>
  <Override PartName="/ppt/ink/ink2393.xml" ContentType="application/inkml+xml"/>
  <Override PartName="/ppt/ink/ink2394.xml" ContentType="application/inkml+xml"/>
  <Override PartName="/ppt/ink/ink2395.xml" ContentType="application/inkml+xml"/>
  <Override PartName="/ppt/ink/ink2396.xml" ContentType="application/inkml+xml"/>
  <Override PartName="/ppt/ink/ink2397.xml" ContentType="application/inkml+xml"/>
  <Override PartName="/ppt/ink/ink2398.xml" ContentType="application/inkml+xml"/>
  <Override PartName="/ppt/ink/ink2399.xml" ContentType="application/inkml+xml"/>
  <Override PartName="/ppt/ink/ink2400.xml" ContentType="application/inkml+xml"/>
  <Override PartName="/ppt/ink/ink2401.xml" ContentType="application/inkml+xml"/>
  <Override PartName="/ppt/ink/ink2402.xml" ContentType="application/inkml+xml"/>
  <Override PartName="/ppt/ink/ink2403.xml" ContentType="application/inkml+xml"/>
  <Override PartName="/ppt/ink/ink2404.xml" ContentType="application/inkml+xml"/>
  <Override PartName="/ppt/ink/ink2405.xml" ContentType="application/inkml+xml"/>
  <Override PartName="/ppt/ink/ink2406.xml" ContentType="application/inkml+xml"/>
  <Override PartName="/ppt/ink/ink2407.xml" ContentType="application/inkml+xml"/>
  <Override PartName="/ppt/ink/ink2408.xml" ContentType="application/inkml+xml"/>
  <Override PartName="/ppt/ink/ink2409.xml" ContentType="application/inkml+xml"/>
  <Override PartName="/ppt/ink/ink2410.xml" ContentType="application/inkml+xml"/>
  <Override PartName="/ppt/ink/ink2411.xml" ContentType="application/inkml+xml"/>
  <Override PartName="/ppt/ink/ink2412.xml" ContentType="application/inkml+xml"/>
  <Override PartName="/ppt/ink/ink2413.xml" ContentType="application/inkml+xml"/>
  <Override PartName="/ppt/ink/ink2414.xml" ContentType="application/inkml+xml"/>
  <Override PartName="/ppt/ink/ink2415.xml" ContentType="application/inkml+xml"/>
  <Override PartName="/ppt/ink/ink2416.xml" ContentType="application/inkml+xml"/>
  <Override PartName="/ppt/ink/ink2417.xml" ContentType="application/inkml+xml"/>
  <Override PartName="/ppt/ink/ink2418.xml" ContentType="application/inkml+xml"/>
  <Override PartName="/ppt/ink/ink2419.xml" ContentType="application/inkml+xml"/>
  <Override PartName="/ppt/ink/ink2420.xml" ContentType="application/inkml+xml"/>
  <Override PartName="/ppt/ink/ink2421.xml" ContentType="application/inkml+xml"/>
  <Override PartName="/ppt/ink/ink2422.xml" ContentType="application/inkml+xml"/>
  <Override PartName="/ppt/ink/ink2423.xml" ContentType="application/inkml+xml"/>
  <Override PartName="/ppt/ink/ink2424.xml" ContentType="application/inkml+xml"/>
  <Override PartName="/ppt/ink/ink2425.xml" ContentType="application/inkml+xml"/>
  <Override PartName="/ppt/ink/ink2426.xml" ContentType="application/inkml+xml"/>
  <Override PartName="/ppt/ink/ink2427.xml" ContentType="application/inkml+xml"/>
  <Override PartName="/ppt/ink/ink2428.xml" ContentType="application/inkml+xml"/>
  <Override PartName="/ppt/ink/ink2429.xml" ContentType="application/inkml+xml"/>
  <Override PartName="/ppt/ink/ink2430.xml" ContentType="application/inkml+xml"/>
  <Override PartName="/ppt/ink/ink2431.xml" ContentType="application/inkml+xml"/>
  <Override PartName="/ppt/ink/ink2432.xml" ContentType="application/inkml+xml"/>
  <Override PartName="/ppt/ink/ink2433.xml" ContentType="application/inkml+xml"/>
  <Override PartName="/ppt/ink/ink2434.xml" ContentType="application/inkml+xml"/>
  <Override PartName="/ppt/ink/ink2435.xml" ContentType="application/inkml+xml"/>
  <Override PartName="/ppt/ink/ink2436.xml" ContentType="application/inkml+xml"/>
  <Override PartName="/ppt/ink/ink2437.xml" ContentType="application/inkml+xml"/>
  <Override PartName="/ppt/ink/ink2438.xml" ContentType="application/inkml+xml"/>
  <Override PartName="/ppt/ink/ink2439.xml" ContentType="application/inkml+xml"/>
  <Override PartName="/ppt/ink/ink2440.xml" ContentType="application/inkml+xml"/>
  <Override PartName="/ppt/ink/ink2441.xml" ContentType="application/inkml+xml"/>
  <Override PartName="/ppt/ink/ink2442.xml" ContentType="application/inkml+xml"/>
  <Override PartName="/ppt/ink/ink2443.xml" ContentType="application/inkml+xml"/>
  <Override PartName="/ppt/ink/ink2444.xml" ContentType="application/inkml+xml"/>
  <Override PartName="/ppt/ink/ink2445.xml" ContentType="application/inkml+xml"/>
  <Override PartName="/ppt/ink/ink2446.xml" ContentType="application/inkml+xml"/>
  <Override PartName="/ppt/ink/ink2447.xml" ContentType="application/inkml+xml"/>
  <Override PartName="/ppt/ink/ink2448.xml" ContentType="application/inkml+xml"/>
  <Override PartName="/ppt/ink/ink2449.xml" ContentType="application/inkml+xml"/>
  <Override PartName="/ppt/ink/ink2450.xml" ContentType="application/inkml+xml"/>
  <Override PartName="/ppt/ink/ink2451.xml" ContentType="application/inkml+xml"/>
  <Override PartName="/ppt/ink/ink2452.xml" ContentType="application/inkml+xml"/>
  <Override PartName="/ppt/ink/ink2453.xml" ContentType="application/inkml+xml"/>
  <Override PartName="/ppt/ink/ink2454.xml" ContentType="application/inkml+xml"/>
  <Override PartName="/ppt/ink/ink2455.xml" ContentType="application/inkml+xml"/>
  <Override PartName="/ppt/ink/ink2456.xml" ContentType="application/inkml+xml"/>
  <Override PartName="/ppt/ink/ink2457.xml" ContentType="application/inkml+xml"/>
  <Override PartName="/ppt/ink/ink2458.xml" ContentType="application/inkml+xml"/>
  <Override PartName="/ppt/ink/ink2459.xml" ContentType="application/inkml+xml"/>
  <Override PartName="/ppt/ink/ink2460.xml" ContentType="application/inkml+xml"/>
  <Override PartName="/ppt/ink/ink2461.xml" ContentType="application/inkml+xml"/>
  <Override PartName="/ppt/ink/ink2462.xml" ContentType="application/inkml+xml"/>
  <Override PartName="/ppt/ink/ink2463.xml" ContentType="application/inkml+xml"/>
  <Override PartName="/ppt/ink/ink2464.xml" ContentType="application/inkml+xml"/>
  <Override PartName="/ppt/ink/ink2465.xml" ContentType="application/inkml+xml"/>
  <Override PartName="/ppt/ink/ink2466.xml" ContentType="application/inkml+xml"/>
  <Override PartName="/ppt/ink/ink2467.xml" ContentType="application/inkml+xml"/>
  <Override PartName="/ppt/ink/ink2468.xml" ContentType="application/inkml+xml"/>
  <Override PartName="/ppt/ink/ink2469.xml" ContentType="application/inkml+xml"/>
  <Override PartName="/ppt/ink/ink2470.xml" ContentType="application/inkml+xml"/>
  <Override PartName="/ppt/ink/ink2471.xml" ContentType="application/inkml+xml"/>
  <Override PartName="/ppt/ink/ink2472.xml" ContentType="application/inkml+xml"/>
  <Override PartName="/ppt/ink/ink2473.xml" ContentType="application/inkml+xml"/>
  <Override PartName="/ppt/ink/ink2474.xml" ContentType="application/inkml+xml"/>
  <Override PartName="/ppt/ink/ink2475.xml" ContentType="application/inkml+xml"/>
  <Override PartName="/ppt/ink/ink2476.xml" ContentType="application/inkml+xml"/>
  <Override PartName="/ppt/ink/ink2477.xml" ContentType="application/inkml+xml"/>
  <Override PartName="/ppt/ink/ink2478.xml" ContentType="application/inkml+xml"/>
  <Override PartName="/ppt/ink/ink2479.xml" ContentType="application/inkml+xml"/>
  <Override PartName="/ppt/ink/ink2480.xml" ContentType="application/inkml+xml"/>
  <Override PartName="/ppt/ink/ink2481.xml" ContentType="application/inkml+xml"/>
  <Override PartName="/ppt/ink/ink2482.xml" ContentType="application/inkml+xml"/>
  <Override PartName="/ppt/ink/ink2483.xml" ContentType="application/inkml+xml"/>
  <Override PartName="/ppt/ink/ink2484.xml" ContentType="application/inkml+xml"/>
  <Override PartName="/ppt/ink/ink2485.xml" ContentType="application/inkml+xml"/>
  <Override PartName="/ppt/ink/ink2486.xml" ContentType="application/inkml+xml"/>
  <Override PartName="/ppt/ink/ink2487.xml" ContentType="application/inkml+xml"/>
  <Override PartName="/ppt/ink/ink2488.xml" ContentType="application/inkml+xml"/>
  <Override PartName="/ppt/ink/ink2489.xml" ContentType="application/inkml+xml"/>
  <Override PartName="/ppt/ink/ink2490.xml" ContentType="application/inkml+xml"/>
  <Override PartName="/ppt/ink/ink2491.xml" ContentType="application/inkml+xml"/>
  <Override PartName="/ppt/ink/ink2492.xml" ContentType="application/inkml+xml"/>
  <Override PartName="/ppt/ink/ink2493.xml" ContentType="application/inkml+xml"/>
  <Override PartName="/ppt/ink/ink2494.xml" ContentType="application/inkml+xml"/>
  <Override PartName="/ppt/ink/ink2495.xml" ContentType="application/inkml+xml"/>
  <Override PartName="/ppt/ink/ink2496.xml" ContentType="application/inkml+xml"/>
  <Override PartName="/ppt/ink/ink2497.xml" ContentType="application/inkml+xml"/>
  <Override PartName="/ppt/ink/ink2498.xml" ContentType="application/inkml+xml"/>
  <Override PartName="/ppt/ink/ink2499.xml" ContentType="application/inkml+xml"/>
  <Override PartName="/ppt/ink/ink2500.xml" ContentType="application/inkml+xml"/>
  <Override PartName="/ppt/ink/ink2501.xml" ContentType="application/inkml+xml"/>
  <Override PartName="/ppt/ink/ink2502.xml" ContentType="application/inkml+xml"/>
  <Override PartName="/ppt/ink/ink2503.xml" ContentType="application/inkml+xml"/>
  <Override PartName="/ppt/ink/ink2504.xml" ContentType="application/inkml+xml"/>
  <Override PartName="/ppt/ink/ink2505.xml" ContentType="application/inkml+xml"/>
  <Override PartName="/ppt/ink/ink2506.xml" ContentType="application/inkml+xml"/>
  <Override PartName="/ppt/ink/ink2507.xml" ContentType="application/inkml+xml"/>
  <Override PartName="/ppt/ink/ink2508.xml" ContentType="application/inkml+xml"/>
  <Override PartName="/ppt/ink/ink2509.xml" ContentType="application/inkml+xml"/>
  <Override PartName="/ppt/ink/ink2510.xml" ContentType="application/inkml+xml"/>
  <Override PartName="/ppt/ink/ink2511.xml" ContentType="application/inkml+xml"/>
  <Override PartName="/ppt/ink/ink2512.xml" ContentType="application/inkml+xml"/>
  <Override PartName="/ppt/ink/ink2513.xml" ContentType="application/inkml+xml"/>
  <Override PartName="/ppt/ink/ink2514.xml" ContentType="application/inkml+xml"/>
  <Override PartName="/ppt/ink/ink2515.xml" ContentType="application/inkml+xml"/>
  <Override PartName="/ppt/ink/ink2516.xml" ContentType="application/inkml+xml"/>
  <Override PartName="/ppt/ink/ink2517.xml" ContentType="application/inkml+xml"/>
  <Override PartName="/ppt/ink/ink2518.xml" ContentType="application/inkml+xml"/>
  <Override PartName="/ppt/ink/ink2519.xml" ContentType="application/inkml+xml"/>
  <Override PartName="/ppt/ink/ink2520.xml" ContentType="application/inkml+xml"/>
  <Override PartName="/ppt/ink/ink2521.xml" ContentType="application/inkml+xml"/>
  <Override PartName="/ppt/ink/ink2522.xml" ContentType="application/inkml+xml"/>
  <Override PartName="/ppt/ink/ink2523.xml" ContentType="application/inkml+xml"/>
  <Override PartName="/ppt/ink/ink2524.xml" ContentType="application/inkml+xml"/>
  <Override PartName="/ppt/ink/ink2525.xml" ContentType="application/inkml+xml"/>
  <Override PartName="/ppt/ink/ink2526.xml" ContentType="application/inkml+xml"/>
  <Override PartName="/ppt/ink/ink2527.xml" ContentType="application/inkml+xml"/>
  <Override PartName="/ppt/ink/ink2528.xml" ContentType="application/inkml+xml"/>
  <Override PartName="/ppt/ink/ink2529.xml" ContentType="application/inkml+xml"/>
  <Override PartName="/ppt/ink/ink2530.xml" ContentType="application/inkml+xml"/>
  <Override PartName="/ppt/ink/ink2531.xml" ContentType="application/inkml+xml"/>
  <Override PartName="/ppt/ink/ink2532.xml" ContentType="application/inkml+xml"/>
  <Override PartName="/ppt/ink/ink2533.xml" ContentType="application/inkml+xml"/>
  <Override PartName="/ppt/ink/ink2534.xml" ContentType="application/inkml+xml"/>
  <Override PartName="/ppt/ink/ink2535.xml" ContentType="application/inkml+xml"/>
  <Override PartName="/ppt/ink/ink2536.xml" ContentType="application/inkml+xml"/>
  <Override PartName="/ppt/ink/ink2537.xml" ContentType="application/inkml+xml"/>
  <Override PartName="/ppt/ink/ink2538.xml" ContentType="application/inkml+xml"/>
  <Override PartName="/ppt/ink/ink2539.xml" ContentType="application/inkml+xml"/>
  <Override PartName="/ppt/ink/ink2540.xml" ContentType="application/inkml+xml"/>
  <Override PartName="/ppt/ink/ink2541.xml" ContentType="application/inkml+xml"/>
  <Override PartName="/ppt/ink/ink2542.xml" ContentType="application/inkml+xml"/>
  <Override PartName="/ppt/ink/ink2543.xml" ContentType="application/inkml+xml"/>
  <Override PartName="/ppt/ink/ink2544.xml" ContentType="application/inkml+xml"/>
  <Override PartName="/ppt/ink/ink2545.xml" ContentType="application/inkml+xml"/>
  <Override PartName="/ppt/ink/ink2546.xml" ContentType="application/inkml+xml"/>
  <Override PartName="/ppt/ink/ink2547.xml" ContentType="application/inkml+xml"/>
  <Override PartName="/ppt/ink/ink2548.xml" ContentType="application/inkml+xml"/>
  <Override PartName="/ppt/ink/ink2549.xml" ContentType="application/inkml+xml"/>
  <Override PartName="/ppt/ink/ink2550.xml" ContentType="application/inkml+xml"/>
  <Override PartName="/ppt/ink/ink2551.xml" ContentType="application/inkml+xml"/>
  <Override PartName="/ppt/ink/ink2552.xml" ContentType="application/inkml+xml"/>
  <Override PartName="/ppt/ink/ink2553.xml" ContentType="application/inkml+xml"/>
  <Override PartName="/ppt/ink/ink2554.xml" ContentType="application/inkml+xml"/>
  <Override PartName="/ppt/ink/ink2555.xml" ContentType="application/inkml+xml"/>
  <Override PartName="/ppt/ink/ink2556.xml" ContentType="application/inkml+xml"/>
  <Override PartName="/ppt/ink/ink2557.xml" ContentType="application/inkml+xml"/>
  <Override PartName="/ppt/ink/ink2558.xml" ContentType="application/inkml+xml"/>
  <Override PartName="/ppt/ink/ink2559.xml" ContentType="application/inkml+xml"/>
  <Override PartName="/ppt/ink/ink2560.xml" ContentType="application/inkml+xml"/>
  <Override PartName="/ppt/ink/ink2561.xml" ContentType="application/inkml+xml"/>
  <Override PartName="/ppt/ink/ink2562.xml" ContentType="application/inkml+xml"/>
  <Override PartName="/ppt/ink/ink2563.xml" ContentType="application/inkml+xml"/>
  <Override PartName="/ppt/ink/ink2564.xml" ContentType="application/inkml+xml"/>
  <Override PartName="/ppt/ink/ink2565.xml" ContentType="application/inkml+xml"/>
  <Override PartName="/ppt/ink/ink2566.xml" ContentType="application/inkml+xml"/>
  <Override PartName="/ppt/ink/ink2567.xml" ContentType="application/inkml+xml"/>
  <Override PartName="/ppt/ink/ink2568.xml" ContentType="application/inkml+xml"/>
  <Override PartName="/ppt/ink/ink2569.xml" ContentType="application/inkml+xml"/>
  <Override PartName="/ppt/ink/ink2570.xml" ContentType="application/inkml+xml"/>
  <Override PartName="/ppt/ink/ink2571.xml" ContentType="application/inkml+xml"/>
  <Override PartName="/ppt/ink/ink2572.xml" ContentType="application/inkml+xml"/>
  <Override PartName="/ppt/ink/ink2573.xml" ContentType="application/inkml+xml"/>
  <Override PartName="/ppt/ink/ink2574.xml" ContentType="application/inkml+xml"/>
  <Override PartName="/ppt/ink/ink2575.xml" ContentType="application/inkml+xml"/>
  <Override PartName="/ppt/ink/ink2576.xml" ContentType="application/inkml+xml"/>
  <Override PartName="/ppt/ink/ink2577.xml" ContentType="application/inkml+xml"/>
  <Override PartName="/ppt/ink/ink2578.xml" ContentType="application/inkml+xml"/>
  <Override PartName="/ppt/ink/ink2579.xml" ContentType="application/inkml+xml"/>
  <Override PartName="/ppt/ink/ink2580.xml" ContentType="application/inkml+xml"/>
  <Override PartName="/ppt/ink/ink2581.xml" ContentType="application/inkml+xml"/>
  <Override PartName="/ppt/ink/ink2582.xml" ContentType="application/inkml+xml"/>
  <Override PartName="/ppt/ink/ink2583.xml" ContentType="application/inkml+xml"/>
  <Override PartName="/ppt/ink/ink2584.xml" ContentType="application/inkml+xml"/>
  <Override PartName="/ppt/ink/ink2585.xml" ContentType="application/inkml+xml"/>
  <Override PartName="/ppt/ink/ink2586.xml" ContentType="application/inkml+xml"/>
  <Override PartName="/ppt/ink/ink2587.xml" ContentType="application/inkml+xml"/>
  <Override PartName="/ppt/ink/ink2588.xml" ContentType="application/inkml+xml"/>
  <Override PartName="/ppt/ink/ink2589.xml" ContentType="application/inkml+xml"/>
  <Override PartName="/ppt/ink/ink2590.xml" ContentType="application/inkml+xml"/>
  <Override PartName="/ppt/ink/ink2591.xml" ContentType="application/inkml+xml"/>
  <Override PartName="/ppt/ink/ink2592.xml" ContentType="application/inkml+xml"/>
  <Override PartName="/ppt/ink/ink2593.xml" ContentType="application/inkml+xml"/>
  <Override PartName="/ppt/ink/ink2594.xml" ContentType="application/inkml+xml"/>
  <Override PartName="/ppt/ink/ink2595.xml" ContentType="application/inkml+xml"/>
  <Override PartName="/ppt/ink/ink2596.xml" ContentType="application/inkml+xml"/>
  <Override PartName="/ppt/ink/ink2597.xml" ContentType="application/inkml+xml"/>
  <Override PartName="/ppt/ink/ink2598.xml" ContentType="application/inkml+xml"/>
  <Override PartName="/ppt/ink/ink2599.xml" ContentType="application/inkml+xml"/>
  <Override PartName="/ppt/ink/ink2600.xml" ContentType="application/inkml+xml"/>
  <Override PartName="/ppt/ink/ink2601.xml" ContentType="application/inkml+xml"/>
  <Override PartName="/ppt/ink/ink2602.xml" ContentType="application/inkml+xml"/>
  <Override PartName="/ppt/ink/ink2603.xml" ContentType="application/inkml+xml"/>
  <Override PartName="/ppt/ink/ink2604.xml" ContentType="application/inkml+xml"/>
  <Override PartName="/ppt/ink/ink2605.xml" ContentType="application/inkml+xml"/>
  <Override PartName="/ppt/ink/ink2606.xml" ContentType="application/inkml+xml"/>
  <Override PartName="/ppt/ink/ink2607.xml" ContentType="application/inkml+xml"/>
  <Override PartName="/ppt/ink/ink2608.xml" ContentType="application/inkml+xml"/>
  <Override PartName="/ppt/ink/ink2609.xml" ContentType="application/inkml+xml"/>
  <Override PartName="/ppt/ink/ink2610.xml" ContentType="application/inkml+xml"/>
  <Override PartName="/ppt/ink/ink2611.xml" ContentType="application/inkml+xml"/>
  <Override PartName="/ppt/ink/ink2612.xml" ContentType="application/inkml+xml"/>
  <Override PartName="/ppt/ink/ink2613.xml" ContentType="application/inkml+xml"/>
  <Override PartName="/ppt/ink/ink2614.xml" ContentType="application/inkml+xml"/>
  <Override PartName="/ppt/ink/ink2615.xml" ContentType="application/inkml+xml"/>
  <Override PartName="/ppt/ink/ink2616.xml" ContentType="application/inkml+xml"/>
  <Override PartName="/ppt/ink/ink2617.xml" ContentType="application/inkml+xml"/>
  <Override PartName="/ppt/ink/ink2618.xml" ContentType="application/inkml+xml"/>
  <Override PartName="/ppt/ink/ink2619.xml" ContentType="application/inkml+xml"/>
  <Override PartName="/ppt/ink/ink2620.xml" ContentType="application/inkml+xml"/>
  <Override PartName="/ppt/ink/ink2621.xml" ContentType="application/inkml+xml"/>
  <Override PartName="/ppt/ink/ink2622.xml" ContentType="application/inkml+xml"/>
  <Override PartName="/ppt/ink/ink2623.xml" ContentType="application/inkml+xml"/>
  <Override PartName="/ppt/ink/ink2624.xml" ContentType="application/inkml+xml"/>
  <Override PartName="/ppt/ink/ink2625.xml" ContentType="application/inkml+xml"/>
  <Override PartName="/ppt/ink/ink2626.xml" ContentType="application/inkml+xml"/>
  <Override PartName="/ppt/ink/ink2627.xml" ContentType="application/inkml+xml"/>
  <Override PartName="/ppt/ink/ink2628.xml" ContentType="application/inkml+xml"/>
  <Override PartName="/ppt/ink/ink2629.xml" ContentType="application/inkml+xml"/>
  <Override PartName="/ppt/ink/ink2630.xml" ContentType="application/inkml+xml"/>
  <Override PartName="/ppt/ink/ink2631.xml" ContentType="application/inkml+xml"/>
  <Override PartName="/ppt/ink/ink2632.xml" ContentType="application/inkml+xml"/>
  <Override PartName="/ppt/ink/ink2633.xml" ContentType="application/inkml+xml"/>
  <Override PartName="/ppt/ink/ink2634.xml" ContentType="application/inkml+xml"/>
  <Override PartName="/ppt/ink/ink2635.xml" ContentType="application/inkml+xml"/>
  <Override PartName="/ppt/ink/ink2636.xml" ContentType="application/inkml+xml"/>
  <Override PartName="/ppt/ink/ink2637.xml" ContentType="application/inkml+xml"/>
  <Override PartName="/ppt/ink/ink2638.xml" ContentType="application/inkml+xml"/>
  <Override PartName="/ppt/ink/ink2639.xml" ContentType="application/inkml+xml"/>
  <Override PartName="/ppt/ink/ink2640.xml" ContentType="application/inkml+xml"/>
  <Override PartName="/ppt/ink/ink2641.xml" ContentType="application/inkml+xml"/>
  <Override PartName="/ppt/ink/ink2642.xml" ContentType="application/inkml+xml"/>
  <Override PartName="/ppt/ink/ink2643.xml" ContentType="application/inkml+xml"/>
  <Override PartName="/ppt/ink/ink2644.xml" ContentType="application/inkml+xml"/>
  <Override PartName="/ppt/ink/ink2645.xml" ContentType="application/inkml+xml"/>
  <Override PartName="/ppt/ink/ink2646.xml" ContentType="application/inkml+xml"/>
  <Override PartName="/ppt/ink/ink2647.xml" ContentType="application/inkml+xml"/>
  <Override PartName="/ppt/ink/ink2648.xml" ContentType="application/inkml+xml"/>
  <Override PartName="/ppt/ink/ink2649.xml" ContentType="application/inkml+xml"/>
  <Override PartName="/ppt/ink/ink2650.xml" ContentType="application/inkml+xml"/>
  <Override PartName="/ppt/ink/ink2651.xml" ContentType="application/inkml+xml"/>
  <Override PartName="/ppt/ink/ink2652.xml" ContentType="application/inkml+xml"/>
  <Override PartName="/ppt/ink/ink2653.xml" ContentType="application/inkml+xml"/>
  <Override PartName="/ppt/ink/ink2654.xml" ContentType="application/inkml+xml"/>
  <Override PartName="/ppt/ink/ink2655.xml" ContentType="application/inkml+xml"/>
  <Override PartName="/ppt/ink/ink2656.xml" ContentType="application/inkml+xml"/>
  <Override PartName="/ppt/ink/ink2657.xml" ContentType="application/inkml+xml"/>
  <Override PartName="/ppt/ink/ink2658.xml" ContentType="application/inkml+xml"/>
  <Override PartName="/ppt/ink/ink2659.xml" ContentType="application/inkml+xml"/>
  <Override PartName="/ppt/ink/ink2660.xml" ContentType="application/inkml+xml"/>
  <Override PartName="/ppt/ink/ink2661.xml" ContentType="application/inkml+xml"/>
  <Override PartName="/ppt/ink/ink2662.xml" ContentType="application/inkml+xml"/>
  <Override PartName="/ppt/ink/ink2663.xml" ContentType="application/inkml+xml"/>
  <Override PartName="/ppt/ink/ink2664.xml" ContentType="application/inkml+xml"/>
  <Override PartName="/ppt/ink/ink2665.xml" ContentType="application/inkml+xml"/>
  <Override PartName="/ppt/ink/ink2666.xml" ContentType="application/inkml+xml"/>
  <Override PartName="/ppt/ink/ink2667.xml" ContentType="application/inkml+xml"/>
  <Override PartName="/ppt/ink/ink2668.xml" ContentType="application/inkml+xml"/>
  <Override PartName="/ppt/ink/ink2669.xml" ContentType="application/inkml+xml"/>
  <Override PartName="/ppt/ink/ink2670.xml" ContentType="application/inkml+xml"/>
  <Override PartName="/ppt/ink/ink2671.xml" ContentType="application/inkml+xml"/>
  <Override PartName="/ppt/ink/ink2672.xml" ContentType="application/inkml+xml"/>
  <Override PartName="/ppt/ink/ink2673.xml" ContentType="application/inkml+xml"/>
  <Override PartName="/ppt/ink/ink2674.xml" ContentType="application/inkml+xml"/>
  <Override PartName="/ppt/ink/ink2675.xml" ContentType="application/inkml+xml"/>
  <Override PartName="/ppt/ink/ink2676.xml" ContentType="application/inkml+xml"/>
  <Override PartName="/ppt/ink/ink2677.xml" ContentType="application/inkml+xml"/>
  <Override PartName="/ppt/ink/ink2678.xml" ContentType="application/inkml+xml"/>
  <Override PartName="/ppt/ink/ink2679.xml" ContentType="application/inkml+xml"/>
  <Override PartName="/ppt/ink/ink2680.xml" ContentType="application/inkml+xml"/>
  <Override PartName="/ppt/ink/ink2681.xml" ContentType="application/inkml+xml"/>
  <Override PartName="/ppt/ink/ink2682.xml" ContentType="application/inkml+xml"/>
  <Override PartName="/ppt/ink/ink2683.xml" ContentType="application/inkml+xml"/>
  <Override PartName="/ppt/ink/ink2684.xml" ContentType="application/inkml+xml"/>
  <Override PartName="/ppt/ink/ink2685.xml" ContentType="application/inkml+xml"/>
  <Override PartName="/ppt/ink/ink2686.xml" ContentType="application/inkml+xml"/>
  <Override PartName="/ppt/ink/ink2687.xml" ContentType="application/inkml+xml"/>
  <Override PartName="/ppt/ink/ink2688.xml" ContentType="application/inkml+xml"/>
  <Override PartName="/ppt/ink/ink2689.xml" ContentType="application/inkml+xml"/>
  <Override PartName="/ppt/ink/ink2690.xml" ContentType="application/inkml+xml"/>
  <Override PartName="/ppt/ink/ink2691.xml" ContentType="application/inkml+xml"/>
  <Override PartName="/ppt/ink/ink2692.xml" ContentType="application/inkml+xml"/>
  <Override PartName="/ppt/ink/ink2693.xml" ContentType="application/inkml+xml"/>
  <Override PartName="/ppt/ink/ink2694.xml" ContentType="application/inkml+xml"/>
  <Override PartName="/ppt/ink/ink2695.xml" ContentType="application/inkml+xml"/>
  <Override PartName="/ppt/ink/ink2696.xml" ContentType="application/inkml+xml"/>
  <Override PartName="/ppt/ink/ink2697.xml" ContentType="application/inkml+xml"/>
  <Override PartName="/ppt/ink/ink2698.xml" ContentType="application/inkml+xml"/>
  <Override PartName="/ppt/ink/ink2699.xml" ContentType="application/inkml+xml"/>
  <Override PartName="/ppt/ink/ink2700.xml" ContentType="application/inkml+xml"/>
  <Override PartName="/ppt/ink/ink2701.xml" ContentType="application/inkml+xml"/>
  <Override PartName="/ppt/ink/ink2702.xml" ContentType="application/inkml+xml"/>
  <Override PartName="/ppt/ink/ink2703.xml" ContentType="application/inkml+xml"/>
  <Override PartName="/ppt/ink/ink2704.xml" ContentType="application/inkml+xml"/>
  <Override PartName="/ppt/ink/ink2705.xml" ContentType="application/inkml+xml"/>
  <Override PartName="/ppt/ink/ink2706.xml" ContentType="application/inkml+xml"/>
  <Override PartName="/ppt/ink/ink2707.xml" ContentType="application/inkml+xml"/>
  <Override PartName="/ppt/ink/ink2708.xml" ContentType="application/inkml+xml"/>
  <Override PartName="/ppt/ink/ink2709.xml" ContentType="application/inkml+xml"/>
  <Override PartName="/ppt/ink/ink2710.xml" ContentType="application/inkml+xml"/>
  <Override PartName="/ppt/ink/ink2711.xml" ContentType="application/inkml+xml"/>
  <Override PartName="/ppt/ink/ink2712.xml" ContentType="application/inkml+xml"/>
  <Override PartName="/ppt/ink/ink2713.xml" ContentType="application/inkml+xml"/>
  <Override PartName="/ppt/ink/ink2714.xml" ContentType="application/inkml+xml"/>
  <Override PartName="/ppt/ink/ink2715.xml" ContentType="application/inkml+xml"/>
  <Override PartName="/ppt/ink/ink2716.xml" ContentType="application/inkml+xml"/>
  <Override PartName="/ppt/ink/ink2717.xml" ContentType="application/inkml+xml"/>
  <Override PartName="/ppt/ink/ink2718.xml" ContentType="application/inkml+xml"/>
  <Override PartName="/ppt/ink/ink2719.xml" ContentType="application/inkml+xml"/>
  <Override PartName="/ppt/ink/ink2720.xml" ContentType="application/inkml+xml"/>
  <Override PartName="/ppt/ink/ink2721.xml" ContentType="application/inkml+xml"/>
  <Override PartName="/ppt/ink/ink2722.xml" ContentType="application/inkml+xml"/>
  <Override PartName="/ppt/ink/ink2723.xml" ContentType="application/inkml+xml"/>
  <Override PartName="/ppt/ink/ink2724.xml" ContentType="application/inkml+xml"/>
  <Override PartName="/ppt/ink/ink2725.xml" ContentType="application/inkml+xml"/>
  <Override PartName="/ppt/ink/ink2726.xml" ContentType="application/inkml+xml"/>
  <Override PartName="/ppt/ink/ink2727.xml" ContentType="application/inkml+xml"/>
  <Override PartName="/ppt/ink/ink2728.xml" ContentType="application/inkml+xml"/>
  <Override PartName="/ppt/ink/ink2729.xml" ContentType="application/inkml+xml"/>
  <Override PartName="/ppt/ink/ink2730.xml" ContentType="application/inkml+xml"/>
  <Override PartName="/ppt/ink/ink2731.xml" ContentType="application/inkml+xml"/>
  <Override PartName="/ppt/ink/ink2732.xml" ContentType="application/inkml+xml"/>
  <Override PartName="/ppt/ink/ink2733.xml" ContentType="application/inkml+xml"/>
  <Override PartName="/ppt/ink/ink2734.xml" ContentType="application/inkml+xml"/>
  <Override PartName="/ppt/ink/ink2735.xml" ContentType="application/inkml+xml"/>
  <Override PartName="/ppt/ink/ink2736.xml" ContentType="application/inkml+xml"/>
  <Override PartName="/ppt/ink/ink2737.xml" ContentType="application/inkml+xml"/>
  <Override PartName="/ppt/ink/ink2738.xml" ContentType="application/inkml+xml"/>
  <Override PartName="/ppt/ink/ink2739.xml" ContentType="application/inkml+xml"/>
  <Override PartName="/ppt/ink/ink2740.xml" ContentType="application/inkml+xml"/>
  <Override PartName="/ppt/ink/ink2741.xml" ContentType="application/inkml+xml"/>
  <Override PartName="/ppt/ink/ink2742.xml" ContentType="application/inkml+xml"/>
  <Override PartName="/ppt/ink/ink2743.xml" ContentType="application/inkml+xml"/>
  <Override PartName="/ppt/ink/ink2744.xml" ContentType="application/inkml+xml"/>
  <Override PartName="/ppt/ink/ink2745.xml" ContentType="application/inkml+xml"/>
  <Override PartName="/ppt/ink/ink2746.xml" ContentType="application/inkml+xml"/>
  <Override PartName="/ppt/ink/ink2747.xml" ContentType="application/inkml+xml"/>
  <Override PartName="/ppt/ink/ink2748.xml" ContentType="application/inkml+xml"/>
  <Override PartName="/ppt/ink/ink2749.xml" ContentType="application/inkml+xml"/>
  <Override PartName="/ppt/ink/ink2750.xml" ContentType="application/inkml+xml"/>
  <Override PartName="/ppt/ink/ink2751.xml" ContentType="application/inkml+xml"/>
  <Override PartName="/ppt/ink/ink2752.xml" ContentType="application/inkml+xml"/>
  <Override PartName="/ppt/ink/ink2753.xml" ContentType="application/inkml+xml"/>
  <Override PartName="/ppt/ink/ink2754.xml" ContentType="application/inkml+xml"/>
  <Override PartName="/ppt/ink/ink2755.xml" ContentType="application/inkml+xml"/>
  <Override PartName="/ppt/ink/ink2756.xml" ContentType="application/inkml+xml"/>
  <Override PartName="/ppt/ink/ink2757.xml" ContentType="application/inkml+xml"/>
  <Override PartName="/ppt/ink/ink2758.xml" ContentType="application/inkml+xml"/>
  <Override PartName="/ppt/ink/ink2759.xml" ContentType="application/inkml+xml"/>
  <Override PartName="/ppt/ink/ink2760.xml" ContentType="application/inkml+xml"/>
  <Override PartName="/ppt/ink/ink2761.xml" ContentType="application/inkml+xml"/>
  <Override PartName="/ppt/ink/ink2762.xml" ContentType="application/inkml+xml"/>
  <Override PartName="/ppt/ink/ink2763.xml" ContentType="application/inkml+xml"/>
  <Override PartName="/ppt/ink/ink2764.xml" ContentType="application/inkml+xml"/>
  <Override PartName="/ppt/ink/ink2765.xml" ContentType="application/inkml+xml"/>
  <Override PartName="/ppt/ink/ink2766.xml" ContentType="application/inkml+xml"/>
  <Override PartName="/ppt/ink/ink2767.xml" ContentType="application/inkml+xml"/>
  <Override PartName="/ppt/ink/ink2768.xml" ContentType="application/inkml+xml"/>
  <Override PartName="/ppt/ink/ink2769.xml" ContentType="application/inkml+xml"/>
  <Override PartName="/ppt/ink/ink2770.xml" ContentType="application/inkml+xml"/>
  <Override PartName="/ppt/ink/ink2771.xml" ContentType="application/inkml+xml"/>
  <Override PartName="/ppt/ink/ink2772.xml" ContentType="application/inkml+xml"/>
  <Override PartName="/ppt/ink/ink2773.xml" ContentType="application/inkml+xml"/>
  <Override PartName="/ppt/ink/ink2774.xml" ContentType="application/inkml+xml"/>
  <Override PartName="/ppt/ink/ink2775.xml" ContentType="application/inkml+xml"/>
  <Override PartName="/ppt/ink/ink2776.xml" ContentType="application/inkml+xml"/>
  <Override PartName="/ppt/ink/ink2777.xml" ContentType="application/inkml+xml"/>
  <Override PartName="/ppt/ink/ink2778.xml" ContentType="application/inkml+xml"/>
  <Override PartName="/ppt/ink/ink2779.xml" ContentType="application/inkml+xml"/>
  <Override PartName="/ppt/ink/ink2780.xml" ContentType="application/inkml+xml"/>
  <Override PartName="/ppt/ink/ink2781.xml" ContentType="application/inkml+xml"/>
  <Override PartName="/ppt/ink/ink2782.xml" ContentType="application/inkml+xml"/>
  <Override PartName="/ppt/ink/ink2783.xml" ContentType="application/inkml+xml"/>
  <Override PartName="/ppt/ink/ink2784.xml" ContentType="application/inkml+xml"/>
  <Override PartName="/ppt/ink/ink2785.xml" ContentType="application/inkml+xml"/>
  <Override PartName="/ppt/ink/ink2786.xml" ContentType="application/inkml+xml"/>
  <Override PartName="/ppt/ink/ink2787.xml" ContentType="application/inkml+xml"/>
  <Override PartName="/ppt/ink/ink2788.xml" ContentType="application/inkml+xml"/>
  <Override PartName="/ppt/ink/ink2789.xml" ContentType="application/inkml+xml"/>
  <Override PartName="/ppt/ink/ink2790.xml" ContentType="application/inkml+xml"/>
  <Override PartName="/ppt/ink/ink2791.xml" ContentType="application/inkml+xml"/>
  <Override PartName="/ppt/ink/ink2792.xml" ContentType="application/inkml+xml"/>
  <Override PartName="/ppt/ink/ink2793.xml" ContentType="application/inkml+xml"/>
  <Override PartName="/ppt/ink/ink2794.xml" ContentType="application/inkml+xml"/>
  <Override PartName="/ppt/ink/ink2795.xml" ContentType="application/inkml+xml"/>
  <Override PartName="/ppt/ink/ink2796.xml" ContentType="application/inkml+xml"/>
  <Override PartName="/ppt/ink/ink2797.xml" ContentType="application/inkml+xml"/>
  <Override PartName="/ppt/ink/ink2798.xml" ContentType="application/inkml+xml"/>
  <Override PartName="/ppt/ink/ink2799.xml" ContentType="application/inkml+xml"/>
  <Override PartName="/ppt/ink/ink2800.xml" ContentType="application/inkml+xml"/>
  <Override PartName="/ppt/ink/ink2801.xml" ContentType="application/inkml+xml"/>
  <Override PartName="/ppt/ink/ink2802.xml" ContentType="application/inkml+xml"/>
  <Override PartName="/ppt/ink/ink2803.xml" ContentType="application/inkml+xml"/>
  <Override PartName="/ppt/ink/ink2804.xml" ContentType="application/inkml+xml"/>
  <Override PartName="/ppt/ink/ink2805.xml" ContentType="application/inkml+xml"/>
  <Override PartName="/ppt/ink/ink2806.xml" ContentType="application/inkml+xml"/>
  <Override PartName="/ppt/ink/ink2807.xml" ContentType="application/inkml+xml"/>
  <Override PartName="/ppt/ink/ink2808.xml" ContentType="application/inkml+xml"/>
  <Override PartName="/ppt/ink/ink2809.xml" ContentType="application/inkml+xml"/>
  <Override PartName="/ppt/ink/ink2810.xml" ContentType="application/inkml+xml"/>
  <Override PartName="/ppt/ink/ink2811.xml" ContentType="application/inkml+xml"/>
  <Override PartName="/ppt/ink/ink2812.xml" ContentType="application/inkml+xml"/>
  <Override PartName="/ppt/ink/ink2813.xml" ContentType="application/inkml+xml"/>
  <Override PartName="/ppt/ink/ink2814.xml" ContentType="application/inkml+xml"/>
  <Override PartName="/ppt/ink/ink2815.xml" ContentType="application/inkml+xml"/>
  <Override PartName="/ppt/ink/ink2816.xml" ContentType="application/inkml+xml"/>
  <Override PartName="/ppt/ink/ink2817.xml" ContentType="application/inkml+xml"/>
  <Override PartName="/ppt/ink/ink2818.xml" ContentType="application/inkml+xml"/>
  <Override PartName="/ppt/ink/ink2819.xml" ContentType="application/inkml+xml"/>
  <Override PartName="/ppt/ink/ink2820.xml" ContentType="application/inkml+xml"/>
  <Override PartName="/ppt/ink/ink2821.xml" ContentType="application/inkml+xml"/>
  <Override PartName="/ppt/ink/ink2822.xml" ContentType="application/inkml+xml"/>
  <Override PartName="/ppt/ink/ink2823.xml" ContentType="application/inkml+xml"/>
  <Override PartName="/ppt/ink/ink2824.xml" ContentType="application/inkml+xml"/>
  <Override PartName="/ppt/ink/ink2825.xml" ContentType="application/inkml+xml"/>
  <Override PartName="/ppt/ink/ink2826.xml" ContentType="application/inkml+xml"/>
  <Override PartName="/ppt/ink/ink2827.xml" ContentType="application/inkml+xml"/>
  <Override PartName="/ppt/ink/ink2828.xml" ContentType="application/inkml+xml"/>
  <Override PartName="/ppt/ink/ink2829.xml" ContentType="application/inkml+xml"/>
  <Override PartName="/ppt/ink/ink2830.xml" ContentType="application/inkml+xml"/>
  <Override PartName="/ppt/ink/ink2831.xml" ContentType="application/inkml+xml"/>
  <Override PartName="/ppt/ink/ink2832.xml" ContentType="application/inkml+xml"/>
  <Override PartName="/ppt/ink/ink2833.xml" ContentType="application/inkml+xml"/>
  <Override PartName="/ppt/ink/ink2834.xml" ContentType="application/inkml+xml"/>
  <Override PartName="/ppt/ink/ink2835.xml" ContentType="application/inkml+xml"/>
  <Override PartName="/ppt/ink/ink2836.xml" ContentType="application/inkml+xml"/>
  <Override PartName="/ppt/ink/ink2837.xml" ContentType="application/inkml+xml"/>
  <Override PartName="/ppt/ink/ink2838.xml" ContentType="application/inkml+xml"/>
  <Override PartName="/ppt/ink/ink2839.xml" ContentType="application/inkml+xml"/>
  <Override PartName="/ppt/ink/ink2840.xml" ContentType="application/inkml+xml"/>
  <Override PartName="/ppt/ink/ink2841.xml" ContentType="application/inkml+xml"/>
  <Override PartName="/ppt/ink/ink2842.xml" ContentType="application/inkml+xml"/>
  <Override PartName="/ppt/ink/ink2843.xml" ContentType="application/inkml+xml"/>
  <Override PartName="/ppt/ink/ink2844.xml" ContentType="application/inkml+xml"/>
  <Override PartName="/ppt/ink/ink2845.xml" ContentType="application/inkml+xml"/>
  <Override PartName="/ppt/ink/ink2846.xml" ContentType="application/inkml+xml"/>
  <Override PartName="/ppt/ink/ink2847.xml" ContentType="application/inkml+xml"/>
  <Override PartName="/ppt/ink/ink2848.xml" ContentType="application/inkml+xml"/>
  <Override PartName="/ppt/ink/ink2849.xml" ContentType="application/inkml+xml"/>
  <Override PartName="/ppt/ink/ink2850.xml" ContentType="application/inkml+xml"/>
  <Override PartName="/ppt/ink/ink2851.xml" ContentType="application/inkml+xml"/>
  <Override PartName="/ppt/ink/ink2852.xml" ContentType="application/inkml+xml"/>
  <Override PartName="/ppt/ink/ink2853.xml" ContentType="application/inkml+xml"/>
  <Override PartName="/ppt/ink/ink2854.xml" ContentType="application/inkml+xml"/>
  <Override PartName="/ppt/ink/ink2855.xml" ContentType="application/inkml+xml"/>
  <Override PartName="/ppt/ink/ink2856.xml" ContentType="application/inkml+xml"/>
  <Override PartName="/ppt/ink/ink2857.xml" ContentType="application/inkml+xml"/>
  <Override PartName="/ppt/ink/ink2858.xml" ContentType="application/inkml+xml"/>
  <Override PartName="/ppt/ink/ink2859.xml" ContentType="application/inkml+xml"/>
  <Override PartName="/ppt/ink/ink2860.xml" ContentType="application/inkml+xml"/>
  <Override PartName="/ppt/ink/ink2861.xml" ContentType="application/inkml+xml"/>
  <Override PartName="/ppt/ink/ink2862.xml" ContentType="application/inkml+xml"/>
  <Override PartName="/ppt/ink/ink2863.xml" ContentType="application/inkml+xml"/>
  <Override PartName="/ppt/ink/ink2864.xml" ContentType="application/inkml+xml"/>
  <Override PartName="/ppt/ink/ink2865.xml" ContentType="application/inkml+xml"/>
  <Override PartName="/ppt/ink/ink2866.xml" ContentType="application/inkml+xml"/>
  <Override PartName="/ppt/ink/ink2867.xml" ContentType="application/inkml+xml"/>
  <Override PartName="/ppt/ink/ink2868.xml" ContentType="application/inkml+xml"/>
  <Override PartName="/ppt/ink/ink2869.xml" ContentType="application/inkml+xml"/>
  <Override PartName="/ppt/ink/ink2870.xml" ContentType="application/inkml+xml"/>
  <Override PartName="/ppt/ink/ink2871.xml" ContentType="application/inkml+xml"/>
  <Override PartName="/ppt/ink/ink2872.xml" ContentType="application/inkml+xml"/>
  <Override PartName="/ppt/ink/ink2873.xml" ContentType="application/inkml+xml"/>
  <Override PartName="/ppt/ink/ink2874.xml" ContentType="application/inkml+xml"/>
  <Override PartName="/ppt/ink/ink2875.xml" ContentType="application/inkml+xml"/>
  <Override PartName="/ppt/ink/ink2876.xml" ContentType="application/inkml+xml"/>
  <Override PartName="/ppt/ink/ink2877.xml" ContentType="application/inkml+xml"/>
  <Override PartName="/ppt/ink/ink2878.xml" ContentType="application/inkml+xml"/>
  <Override PartName="/ppt/ink/ink2879.xml" ContentType="application/inkml+xml"/>
  <Override PartName="/ppt/ink/ink2880.xml" ContentType="application/inkml+xml"/>
  <Override PartName="/ppt/ink/ink2881.xml" ContentType="application/inkml+xml"/>
  <Override PartName="/ppt/ink/ink2882.xml" ContentType="application/inkml+xml"/>
  <Override PartName="/ppt/ink/ink2883.xml" ContentType="application/inkml+xml"/>
  <Override PartName="/ppt/ink/ink2884.xml" ContentType="application/inkml+xml"/>
  <Override PartName="/ppt/ink/ink2885.xml" ContentType="application/inkml+xml"/>
  <Override PartName="/ppt/ink/ink2886.xml" ContentType="application/inkml+xml"/>
  <Override PartName="/ppt/ink/ink2887.xml" ContentType="application/inkml+xml"/>
  <Override PartName="/ppt/ink/ink2888.xml" ContentType="application/inkml+xml"/>
  <Override PartName="/ppt/ink/ink2889.xml" ContentType="application/inkml+xml"/>
  <Override PartName="/ppt/ink/ink2890.xml" ContentType="application/inkml+xml"/>
  <Override PartName="/ppt/ink/ink2891.xml" ContentType="application/inkml+xml"/>
  <Override PartName="/ppt/ink/ink2892.xml" ContentType="application/inkml+xml"/>
  <Override PartName="/ppt/ink/ink2893.xml" ContentType="application/inkml+xml"/>
  <Override PartName="/ppt/ink/ink2894.xml" ContentType="application/inkml+xml"/>
  <Override PartName="/ppt/ink/ink2895.xml" ContentType="application/inkml+xml"/>
  <Override PartName="/ppt/ink/ink2896.xml" ContentType="application/inkml+xml"/>
  <Override PartName="/ppt/ink/ink2897.xml" ContentType="application/inkml+xml"/>
  <Override PartName="/ppt/ink/ink2898.xml" ContentType="application/inkml+xml"/>
  <Override PartName="/ppt/ink/ink2899.xml" ContentType="application/inkml+xml"/>
  <Override PartName="/ppt/ink/ink2900.xml" ContentType="application/inkml+xml"/>
  <Override PartName="/ppt/ink/ink2901.xml" ContentType="application/inkml+xml"/>
  <Override PartName="/ppt/ink/ink2902.xml" ContentType="application/inkml+xml"/>
  <Override PartName="/ppt/ink/ink2903.xml" ContentType="application/inkml+xml"/>
  <Override PartName="/ppt/ink/ink2904.xml" ContentType="application/inkml+xml"/>
  <Override PartName="/ppt/ink/ink2905.xml" ContentType="application/inkml+xml"/>
  <Override PartName="/ppt/ink/ink2906.xml" ContentType="application/inkml+xml"/>
  <Override PartName="/ppt/ink/ink2907.xml" ContentType="application/inkml+xml"/>
  <Override PartName="/ppt/ink/ink2908.xml" ContentType="application/inkml+xml"/>
  <Override PartName="/ppt/ink/ink2909.xml" ContentType="application/inkml+xml"/>
  <Override PartName="/ppt/ink/ink2910.xml" ContentType="application/inkml+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ink/ink2911.xml" ContentType="application/inkml+xml"/>
  <Override PartName="/ppt/ink/ink2912.xml" ContentType="application/inkml+xml"/>
  <Override PartName="/ppt/ink/ink2913.xml" ContentType="application/inkml+xml"/>
  <Override PartName="/ppt/ink/ink2914.xml" ContentType="application/inkml+xml"/>
  <Override PartName="/ppt/ink/ink2915.xml" ContentType="application/inkml+xml"/>
  <Override PartName="/ppt/ink/ink2916.xml" ContentType="application/inkml+xml"/>
  <Override PartName="/ppt/ink/ink2917.xml" ContentType="application/inkml+xml"/>
  <Override PartName="/ppt/ink/ink2918.xml" ContentType="application/inkml+xml"/>
  <Override PartName="/ppt/ink/ink2919.xml" ContentType="application/inkml+xml"/>
  <Override PartName="/ppt/ink/ink2920.xml" ContentType="application/inkml+xml"/>
  <Override PartName="/ppt/ink/ink2921.xml" ContentType="application/inkml+xml"/>
  <Override PartName="/ppt/ink/ink2922.xml" ContentType="application/inkml+xml"/>
  <Override PartName="/ppt/ink/ink2923.xml" ContentType="application/inkml+xml"/>
  <Override PartName="/ppt/ink/ink2924.xml" ContentType="application/inkml+xml"/>
  <Override PartName="/ppt/ink/ink2925.xml" ContentType="application/inkml+xml"/>
  <Override PartName="/ppt/ink/ink2926.xml" ContentType="application/inkml+xml"/>
  <Override PartName="/ppt/ink/ink2927.xml" ContentType="application/inkml+xml"/>
  <Override PartName="/ppt/ink/ink2928.xml" ContentType="application/inkml+xml"/>
  <Override PartName="/ppt/ink/ink2929.xml" ContentType="application/inkml+xml"/>
  <Override PartName="/ppt/ink/ink2930.xml" ContentType="application/inkml+xml"/>
  <Override PartName="/ppt/ink/ink2931.xml" ContentType="application/inkml+xml"/>
  <Override PartName="/ppt/ink/ink2932.xml" ContentType="application/inkml+xml"/>
  <Override PartName="/ppt/ink/ink2933.xml" ContentType="application/inkml+xml"/>
  <Override PartName="/ppt/ink/ink2934.xml" ContentType="application/inkml+xml"/>
  <Override PartName="/ppt/ink/ink2935.xml" ContentType="application/inkml+xml"/>
  <Override PartName="/ppt/ink/ink2936.xml" ContentType="application/inkml+xml"/>
  <Override PartName="/ppt/ink/ink2937.xml" ContentType="application/inkml+xml"/>
  <Override PartName="/ppt/ink/ink2938.xml" ContentType="application/inkml+xml"/>
  <Override PartName="/ppt/ink/ink2939.xml" ContentType="application/inkml+xml"/>
  <Override PartName="/ppt/ink/ink2940.xml" ContentType="application/inkml+xml"/>
  <Override PartName="/ppt/ink/ink2941.xml" ContentType="application/inkml+xml"/>
  <Override PartName="/ppt/ink/ink2942.xml" ContentType="application/inkml+xml"/>
  <Override PartName="/ppt/ink/ink2943.xml" ContentType="application/inkml+xml"/>
  <Override PartName="/ppt/ink/ink2944.xml" ContentType="application/inkml+xml"/>
  <Override PartName="/ppt/ink/ink2945.xml" ContentType="application/inkml+xml"/>
  <Override PartName="/ppt/ink/ink2946.xml" ContentType="application/inkml+xml"/>
  <Override PartName="/ppt/ink/ink2947.xml" ContentType="application/inkml+xml"/>
  <Override PartName="/ppt/ink/ink2948.xml" ContentType="application/inkml+xml"/>
  <Override PartName="/ppt/ink/ink2949.xml" ContentType="application/inkml+xml"/>
  <Override PartName="/ppt/ink/ink2950.xml" ContentType="application/inkml+xml"/>
  <Override PartName="/ppt/ink/ink2951.xml" ContentType="application/inkml+xml"/>
  <Override PartName="/ppt/ink/ink2952.xml" ContentType="application/inkml+xml"/>
  <Override PartName="/ppt/ink/ink2953.xml" ContentType="application/inkml+xml"/>
  <Override PartName="/ppt/ink/ink2954.xml" ContentType="application/inkml+xml"/>
  <Override PartName="/ppt/ink/ink2955.xml" ContentType="application/inkml+xml"/>
  <Override PartName="/ppt/ink/ink2956.xml" ContentType="application/inkml+xml"/>
  <Override PartName="/ppt/ink/ink2957.xml" ContentType="application/inkml+xml"/>
  <Override PartName="/ppt/ink/ink2958.xml" ContentType="application/inkml+xml"/>
  <Override PartName="/ppt/ink/ink2959.xml" ContentType="application/inkml+xml"/>
  <Override PartName="/ppt/ink/ink2960.xml" ContentType="application/inkml+xml"/>
  <Override PartName="/ppt/ink/ink2961.xml" ContentType="application/inkml+xml"/>
  <Override PartName="/ppt/ink/ink2962.xml" ContentType="application/inkml+xml"/>
  <Override PartName="/ppt/ink/ink2963.xml" ContentType="application/inkml+xml"/>
  <Override PartName="/ppt/ink/ink2964.xml" ContentType="application/inkml+xml"/>
  <Override PartName="/ppt/ink/ink2965.xml" ContentType="application/inkml+xml"/>
  <Override PartName="/ppt/ink/ink2966.xml" ContentType="application/inkml+xml"/>
  <Override PartName="/ppt/ink/ink2967.xml" ContentType="application/inkml+xml"/>
  <Override PartName="/ppt/ink/ink2968.xml" ContentType="application/inkml+xml"/>
  <Override PartName="/ppt/ink/ink2969.xml" ContentType="application/inkml+xml"/>
  <Override PartName="/ppt/ink/ink2970.xml" ContentType="application/inkml+xml"/>
  <Override PartName="/ppt/ink/ink2971.xml" ContentType="application/inkml+xml"/>
  <Override PartName="/ppt/ink/ink2972.xml" ContentType="application/inkml+xml"/>
  <Override PartName="/ppt/ink/ink2973.xml" ContentType="application/inkml+xml"/>
  <Override PartName="/ppt/ink/ink2974.xml" ContentType="application/inkml+xml"/>
  <Override PartName="/ppt/ink/ink2975.xml" ContentType="application/inkml+xml"/>
  <Override PartName="/ppt/ink/ink2976.xml" ContentType="application/inkml+xml"/>
  <Override PartName="/ppt/ink/ink2977.xml" ContentType="application/inkml+xml"/>
  <Override PartName="/ppt/ink/ink2978.xml" ContentType="application/inkml+xml"/>
  <Override PartName="/ppt/ink/ink2979.xml" ContentType="application/inkml+xml"/>
  <Override PartName="/ppt/ink/ink2980.xml" ContentType="application/inkml+xml"/>
  <Override PartName="/ppt/ink/ink2981.xml" ContentType="application/inkml+xml"/>
  <Override PartName="/ppt/ink/ink2982.xml" ContentType="application/inkml+xml"/>
  <Override PartName="/ppt/ink/ink2983.xml" ContentType="application/inkml+xml"/>
  <Override PartName="/ppt/ink/ink2984.xml" ContentType="application/inkml+xml"/>
  <Override PartName="/ppt/ink/ink2985.xml" ContentType="application/inkml+xml"/>
  <Override PartName="/ppt/ink/ink2986.xml" ContentType="application/inkml+xml"/>
  <Override PartName="/ppt/ink/ink2987.xml" ContentType="application/inkml+xml"/>
  <Override PartName="/ppt/ink/ink2988.xml" ContentType="application/inkml+xml"/>
  <Override PartName="/ppt/ink/ink2989.xml" ContentType="application/inkml+xml"/>
  <Override PartName="/ppt/ink/ink2990.xml" ContentType="application/inkml+xml"/>
  <Override PartName="/ppt/ink/ink2991.xml" ContentType="application/inkml+xml"/>
  <Override PartName="/ppt/ink/ink2992.xml" ContentType="application/inkml+xml"/>
  <Override PartName="/ppt/ink/ink2993.xml" ContentType="application/inkml+xml"/>
  <Override PartName="/ppt/ink/ink2994.xml" ContentType="application/inkml+xml"/>
  <Override PartName="/ppt/ink/ink2995.xml" ContentType="application/inkml+xml"/>
  <Override PartName="/ppt/ink/ink2996.xml" ContentType="application/inkml+xml"/>
  <Override PartName="/ppt/ink/ink2997.xml" ContentType="application/inkml+xml"/>
  <Override PartName="/ppt/ink/ink2998.xml" ContentType="application/inkml+xml"/>
  <Override PartName="/ppt/ink/ink2999.xml" ContentType="application/inkml+xml"/>
  <Override PartName="/ppt/ink/ink3000.xml" ContentType="application/inkml+xml"/>
  <Override PartName="/ppt/ink/ink3001.xml" ContentType="application/inkml+xml"/>
  <Override PartName="/ppt/ink/ink3002.xml" ContentType="application/inkml+xml"/>
  <Override PartName="/ppt/ink/ink3003.xml" ContentType="application/inkml+xml"/>
  <Override PartName="/ppt/ink/ink3004.xml" ContentType="application/inkml+xml"/>
  <Override PartName="/ppt/ink/ink3005.xml" ContentType="application/inkml+xml"/>
  <Override PartName="/ppt/ink/ink3006.xml" ContentType="application/inkml+xml"/>
  <Override PartName="/ppt/ink/ink3007.xml" ContentType="application/inkml+xml"/>
  <Override PartName="/ppt/ink/ink3008.xml" ContentType="application/inkml+xml"/>
  <Override PartName="/ppt/ink/ink3009.xml" ContentType="application/inkml+xml"/>
  <Override PartName="/ppt/ink/ink3010.xml" ContentType="application/inkml+xml"/>
  <Override PartName="/ppt/ink/ink3011.xml" ContentType="application/inkml+xml"/>
  <Override PartName="/ppt/ink/ink3012.xml" ContentType="application/inkml+xml"/>
  <Override PartName="/ppt/ink/ink3013.xml" ContentType="application/inkml+xml"/>
  <Override PartName="/ppt/ink/ink3014.xml" ContentType="application/inkml+xml"/>
  <Override PartName="/ppt/ink/ink3015.xml" ContentType="application/inkml+xml"/>
  <Override PartName="/ppt/ink/ink3016.xml" ContentType="application/inkml+xml"/>
  <Override PartName="/ppt/ink/ink3017.xml" ContentType="application/inkml+xml"/>
  <Override PartName="/ppt/ink/ink3018.xml" ContentType="application/inkml+xml"/>
  <Override PartName="/ppt/ink/ink3019.xml" ContentType="application/inkml+xml"/>
  <Override PartName="/ppt/ink/ink3020.xml" ContentType="application/inkml+xml"/>
  <Override PartName="/ppt/ink/ink3021.xml" ContentType="application/inkml+xml"/>
  <Override PartName="/ppt/ink/ink3022.xml" ContentType="application/inkml+xml"/>
  <Override PartName="/ppt/ink/ink3023.xml" ContentType="application/inkml+xml"/>
  <Override PartName="/ppt/ink/ink3024.xml" ContentType="application/inkml+xml"/>
  <Override PartName="/ppt/ink/ink3025.xml" ContentType="application/inkml+xml"/>
  <Override PartName="/ppt/ink/ink3026.xml" ContentType="application/inkml+xml"/>
  <Override PartName="/ppt/ink/ink3027.xml" ContentType="application/inkml+xml"/>
  <Override PartName="/ppt/ink/ink3028.xml" ContentType="application/inkml+xml"/>
  <Override PartName="/ppt/ink/ink3029.xml" ContentType="application/inkml+xml"/>
  <Override PartName="/ppt/ink/ink3030.xml" ContentType="application/inkml+xml"/>
  <Override PartName="/ppt/ink/ink3031.xml" ContentType="application/inkml+xml"/>
  <Override PartName="/ppt/ink/ink3032.xml" ContentType="application/inkml+xml"/>
  <Override PartName="/ppt/ink/ink3033.xml" ContentType="application/inkml+xml"/>
  <Override PartName="/ppt/ink/ink3034.xml" ContentType="application/inkml+xml"/>
  <Override PartName="/ppt/ink/ink3035.xml" ContentType="application/inkml+xml"/>
  <Override PartName="/ppt/ink/ink3036.xml" ContentType="application/inkml+xml"/>
  <Override PartName="/ppt/ink/ink3037.xml" ContentType="application/inkml+xml"/>
  <Override PartName="/ppt/ink/ink3038.xml" ContentType="application/inkml+xml"/>
  <Override PartName="/ppt/ink/ink3039.xml" ContentType="application/inkml+xml"/>
  <Override PartName="/ppt/ink/ink3040.xml" ContentType="application/inkml+xml"/>
  <Override PartName="/ppt/ink/ink3041.xml" ContentType="application/inkml+xml"/>
  <Override PartName="/ppt/ink/ink3042.xml" ContentType="application/inkml+xml"/>
  <Override PartName="/ppt/ink/ink3043.xml" ContentType="application/inkml+xml"/>
  <Override PartName="/ppt/ink/ink3044.xml" ContentType="application/inkml+xml"/>
  <Override PartName="/ppt/ink/ink3045.xml" ContentType="application/inkml+xml"/>
  <Override PartName="/ppt/ink/ink3046.xml" ContentType="application/inkml+xml"/>
  <Override PartName="/ppt/ink/ink3047.xml" ContentType="application/inkml+xml"/>
  <Override PartName="/ppt/ink/ink3048.xml" ContentType="application/inkml+xml"/>
  <Override PartName="/ppt/ink/ink3049.xml" ContentType="application/inkml+xml"/>
  <Override PartName="/ppt/ink/ink3050.xml" ContentType="application/inkml+xml"/>
  <Override PartName="/ppt/ink/ink3051.xml" ContentType="application/inkml+xml"/>
  <Override PartName="/ppt/ink/ink3052.xml" ContentType="application/inkml+xml"/>
  <Override PartName="/ppt/ink/ink3053.xml" ContentType="application/inkml+xml"/>
  <Override PartName="/ppt/ink/ink3054.xml" ContentType="application/inkml+xml"/>
  <Override PartName="/ppt/ink/ink3055.xml" ContentType="application/inkml+xml"/>
  <Override PartName="/ppt/ink/ink3056.xml" ContentType="application/inkml+xml"/>
  <Override PartName="/ppt/ink/ink3057.xml" ContentType="application/inkml+xml"/>
  <Override PartName="/ppt/ink/ink3058.xml" ContentType="application/inkml+xml"/>
  <Override PartName="/ppt/ink/ink3059.xml" ContentType="application/inkml+xml"/>
  <Override PartName="/ppt/ink/ink3060.xml" ContentType="application/inkml+xml"/>
  <Override PartName="/ppt/ink/ink3061.xml" ContentType="application/inkml+xml"/>
  <Override PartName="/ppt/ink/ink3062.xml" ContentType="application/inkml+xml"/>
  <Override PartName="/ppt/ink/ink3063.xml" ContentType="application/inkml+xml"/>
  <Override PartName="/ppt/ink/ink3064.xml" ContentType="application/inkml+xml"/>
  <Override PartName="/ppt/ink/ink3065.xml" ContentType="application/inkml+xml"/>
  <Override PartName="/ppt/ink/ink3066.xml" ContentType="application/inkml+xml"/>
  <Override PartName="/ppt/ink/ink3067.xml" ContentType="application/inkml+xml"/>
  <Override PartName="/ppt/ink/ink3068.xml" ContentType="application/inkml+xml"/>
  <Override PartName="/ppt/ink/ink3069.xml" ContentType="application/inkml+xml"/>
  <Override PartName="/ppt/ink/ink3070.xml" ContentType="application/inkml+xml"/>
  <Override PartName="/ppt/ink/ink3071.xml" ContentType="application/inkml+xml"/>
  <Override PartName="/ppt/ink/ink3072.xml" ContentType="application/inkml+xml"/>
  <Override PartName="/ppt/ink/ink3073.xml" ContentType="application/inkml+xml"/>
  <Override PartName="/ppt/ink/ink3074.xml" ContentType="application/inkml+xml"/>
  <Override PartName="/ppt/ink/ink3075.xml" ContentType="application/inkml+xml"/>
  <Override PartName="/ppt/ink/ink3076.xml" ContentType="application/inkml+xml"/>
  <Override PartName="/ppt/ink/ink3077.xml" ContentType="application/inkml+xml"/>
  <Override PartName="/ppt/ink/ink3078.xml" ContentType="application/inkml+xml"/>
  <Override PartName="/ppt/ink/ink3079.xml" ContentType="application/inkml+xml"/>
  <Override PartName="/ppt/ink/ink3080.xml" ContentType="application/inkml+xml"/>
  <Override PartName="/ppt/ink/ink3081.xml" ContentType="application/inkml+xml"/>
  <Override PartName="/ppt/ink/ink3082.xml" ContentType="application/inkml+xml"/>
  <Override PartName="/ppt/ink/ink3083.xml" ContentType="application/inkml+xml"/>
  <Override PartName="/ppt/ink/ink3084.xml" ContentType="application/inkml+xml"/>
  <Override PartName="/ppt/ink/ink3085.xml" ContentType="application/inkml+xml"/>
  <Override PartName="/ppt/ink/ink3086.xml" ContentType="application/inkml+xml"/>
  <Override PartName="/ppt/ink/ink3087.xml" ContentType="application/inkml+xml"/>
  <Override PartName="/ppt/ink/ink3088.xml" ContentType="application/inkml+xml"/>
  <Override PartName="/ppt/ink/ink3089.xml" ContentType="application/inkml+xml"/>
  <Override PartName="/ppt/ink/ink3090.xml" ContentType="application/inkml+xml"/>
  <Override PartName="/ppt/ink/ink3091.xml" ContentType="application/inkml+xml"/>
  <Override PartName="/ppt/ink/ink3092.xml" ContentType="application/inkml+xml"/>
  <Override PartName="/ppt/ink/ink3093.xml" ContentType="application/inkml+xml"/>
  <Override PartName="/ppt/ink/ink3094.xml" ContentType="application/inkml+xml"/>
  <Override PartName="/ppt/ink/ink3095.xml" ContentType="application/inkml+xml"/>
  <Override PartName="/ppt/ink/ink3096.xml" ContentType="application/inkml+xml"/>
  <Override PartName="/ppt/ink/ink3097.xml" ContentType="application/inkml+xml"/>
  <Override PartName="/ppt/ink/ink3098.xml" ContentType="application/inkml+xml"/>
  <Override PartName="/ppt/ink/ink3099.xml" ContentType="application/inkml+xml"/>
  <Override PartName="/ppt/ink/ink3100.xml" ContentType="application/inkml+xml"/>
  <Override PartName="/ppt/ink/ink3101.xml" ContentType="application/inkml+xml"/>
  <Override PartName="/ppt/ink/ink3102.xml" ContentType="application/inkml+xml"/>
  <Override PartName="/ppt/ink/ink3103.xml" ContentType="application/inkml+xml"/>
  <Override PartName="/ppt/ink/ink3104.xml" ContentType="application/inkml+xml"/>
  <Override PartName="/ppt/ink/ink3105.xml" ContentType="application/inkml+xml"/>
  <Override PartName="/ppt/ink/ink3106.xml" ContentType="application/inkml+xml"/>
  <Override PartName="/ppt/ink/ink3107.xml" ContentType="application/inkml+xml"/>
  <Override PartName="/ppt/ink/ink3108.xml" ContentType="application/inkml+xml"/>
  <Override PartName="/ppt/ink/ink3109.xml" ContentType="application/inkml+xml"/>
  <Override PartName="/ppt/ink/ink3110.xml" ContentType="application/inkml+xml"/>
  <Override PartName="/ppt/ink/ink3111.xml" ContentType="application/inkml+xml"/>
  <Override PartName="/ppt/ink/ink3112.xml" ContentType="application/inkml+xml"/>
  <Override PartName="/ppt/ink/ink3113.xml" ContentType="application/inkml+xml"/>
  <Override PartName="/ppt/ink/ink3114.xml" ContentType="application/inkml+xml"/>
  <Override PartName="/ppt/ink/ink3115.xml" ContentType="application/inkml+xml"/>
  <Override PartName="/ppt/ink/ink3116.xml" ContentType="application/inkml+xml"/>
  <Override PartName="/ppt/ink/ink3117.xml" ContentType="application/inkml+xml"/>
  <Override PartName="/ppt/ink/ink3118.xml" ContentType="application/inkml+xml"/>
  <Override PartName="/ppt/ink/ink3119.xml" ContentType="application/inkml+xml"/>
  <Override PartName="/ppt/ink/ink3120.xml" ContentType="application/inkml+xml"/>
  <Override PartName="/ppt/ink/ink3121.xml" ContentType="application/inkml+xml"/>
  <Override PartName="/ppt/ink/ink3122.xml" ContentType="application/inkml+xml"/>
  <Override PartName="/ppt/ink/ink3123.xml" ContentType="application/inkml+xml"/>
  <Override PartName="/ppt/ink/ink3124.xml" ContentType="application/inkml+xml"/>
  <Override PartName="/ppt/ink/ink3125.xml" ContentType="application/inkml+xml"/>
  <Override PartName="/ppt/ink/ink3126.xml" ContentType="application/inkml+xml"/>
  <Override PartName="/ppt/ink/ink3127.xml" ContentType="application/inkml+xml"/>
  <Override PartName="/ppt/ink/ink3128.xml" ContentType="application/inkml+xml"/>
  <Override PartName="/ppt/ink/ink3129.xml" ContentType="application/inkml+xml"/>
  <Override PartName="/ppt/ink/ink3130.xml" ContentType="application/inkml+xml"/>
  <Override PartName="/ppt/ink/ink3131.xml" ContentType="application/inkml+xml"/>
  <Override PartName="/ppt/ink/ink3132.xml" ContentType="application/inkml+xml"/>
  <Override PartName="/ppt/ink/ink3133.xml" ContentType="application/inkml+xml"/>
  <Override PartName="/ppt/ink/ink3134.xml" ContentType="application/inkml+xml"/>
  <Override PartName="/ppt/ink/ink3135.xml" ContentType="application/inkml+xml"/>
  <Override PartName="/ppt/ink/ink3136.xml" ContentType="application/inkml+xml"/>
  <Override PartName="/ppt/ink/ink3137.xml" ContentType="application/inkml+xml"/>
  <Override PartName="/ppt/ink/ink3138.xml" ContentType="application/inkml+xml"/>
  <Override PartName="/ppt/ink/ink3139.xml" ContentType="application/inkml+xml"/>
  <Override PartName="/ppt/ink/ink3140.xml" ContentType="application/inkml+xml"/>
  <Override PartName="/ppt/ink/ink3141.xml" ContentType="application/inkml+xml"/>
  <Override PartName="/ppt/ink/ink3142.xml" ContentType="application/inkml+xml"/>
  <Override PartName="/ppt/ink/ink3143.xml" ContentType="application/inkml+xml"/>
  <Override PartName="/ppt/ink/ink3144.xml" ContentType="application/inkml+xml"/>
  <Override PartName="/ppt/ink/ink3145.xml" ContentType="application/inkml+xml"/>
  <Override PartName="/ppt/ink/ink3146.xml" ContentType="application/inkml+xml"/>
  <Override PartName="/ppt/ink/ink3147.xml" ContentType="application/inkml+xml"/>
  <Override PartName="/ppt/ink/ink3148.xml" ContentType="application/inkml+xml"/>
  <Override PartName="/ppt/ink/ink3149.xml" ContentType="application/inkml+xml"/>
  <Override PartName="/ppt/ink/ink3150.xml" ContentType="application/inkml+xml"/>
  <Override PartName="/ppt/ink/ink3151.xml" ContentType="application/inkml+xml"/>
  <Override PartName="/ppt/ink/ink3152.xml" ContentType="application/inkml+xml"/>
  <Override PartName="/ppt/ink/ink3153.xml" ContentType="application/inkml+xml"/>
  <Override PartName="/ppt/ink/ink3154.xml" ContentType="application/inkml+xml"/>
  <Override PartName="/ppt/ink/ink3155.xml" ContentType="application/inkml+xml"/>
  <Override PartName="/ppt/ink/ink3156.xml" ContentType="application/inkml+xml"/>
  <Override PartName="/ppt/ink/ink3157.xml" ContentType="application/inkml+xml"/>
  <Override PartName="/ppt/ink/ink3158.xml" ContentType="application/inkml+xml"/>
  <Override PartName="/ppt/ink/ink3159.xml" ContentType="application/inkml+xml"/>
  <Override PartName="/ppt/ink/ink3160.xml" ContentType="application/inkml+xml"/>
  <Override PartName="/ppt/ink/ink3161.xml" ContentType="application/inkml+xml"/>
  <Override PartName="/ppt/ink/ink3162.xml" ContentType="application/inkml+xml"/>
  <Override PartName="/ppt/ink/ink3163.xml" ContentType="application/inkml+xml"/>
  <Override PartName="/ppt/ink/ink3164.xml" ContentType="application/inkml+xml"/>
  <Override PartName="/ppt/ink/ink3165.xml" ContentType="application/inkml+xml"/>
  <Override PartName="/ppt/ink/ink3166.xml" ContentType="application/inkml+xml"/>
  <Override PartName="/ppt/ink/ink3167.xml" ContentType="application/inkml+xml"/>
  <Override PartName="/ppt/ink/ink3168.xml" ContentType="application/inkml+xml"/>
  <Override PartName="/ppt/ink/ink3169.xml" ContentType="application/inkml+xml"/>
  <Override PartName="/ppt/ink/ink3170.xml" ContentType="application/inkml+xml"/>
  <Override PartName="/ppt/ink/ink3171.xml" ContentType="application/inkml+xml"/>
  <Override PartName="/ppt/ink/ink3172.xml" ContentType="application/inkml+xml"/>
  <Override PartName="/ppt/ink/ink3173.xml" ContentType="application/inkml+xml"/>
  <Override PartName="/ppt/ink/ink3174.xml" ContentType="application/inkml+xml"/>
  <Override PartName="/ppt/ink/ink3175.xml" ContentType="application/inkml+xml"/>
  <Override PartName="/ppt/ink/ink3176.xml" ContentType="application/inkml+xml"/>
  <Override PartName="/ppt/ink/ink3177.xml" ContentType="application/inkml+xml"/>
  <Override PartName="/ppt/ink/ink3178.xml" ContentType="application/inkml+xml"/>
  <Override PartName="/ppt/ink/ink3179.xml" ContentType="application/inkml+xml"/>
  <Override PartName="/ppt/ink/ink3180.xml" ContentType="application/inkml+xml"/>
  <Override PartName="/ppt/ink/ink3181.xml" ContentType="application/inkml+xml"/>
  <Override PartName="/ppt/ink/ink3182.xml" ContentType="application/inkml+xml"/>
  <Override PartName="/ppt/ink/ink3183.xml" ContentType="application/inkml+xml"/>
  <Override PartName="/ppt/ink/ink3184.xml" ContentType="application/inkml+xml"/>
  <Override PartName="/ppt/ink/ink3185.xml" ContentType="application/inkml+xml"/>
  <Override PartName="/ppt/ink/ink3186.xml" ContentType="application/inkml+xml"/>
  <Override PartName="/ppt/ink/ink3187.xml" ContentType="application/inkml+xml"/>
  <Override PartName="/ppt/ink/ink3188.xml" ContentType="application/inkml+xml"/>
  <Override PartName="/ppt/ink/ink3189.xml" ContentType="application/inkml+xml"/>
  <Override PartName="/ppt/ink/ink3190.xml" ContentType="application/inkml+xml"/>
  <Override PartName="/ppt/ink/ink3191.xml" ContentType="application/inkml+xml"/>
  <Override PartName="/ppt/ink/ink3192.xml" ContentType="application/inkml+xml"/>
  <Override PartName="/ppt/ink/ink3193.xml" ContentType="application/inkml+xml"/>
  <Override PartName="/ppt/ink/ink3194.xml" ContentType="application/inkml+xml"/>
  <Override PartName="/ppt/ink/ink3195.xml" ContentType="application/inkml+xml"/>
  <Override PartName="/ppt/ink/ink3196.xml" ContentType="application/inkml+xml"/>
  <Override PartName="/ppt/ink/ink3197.xml" ContentType="application/inkml+xml"/>
  <Override PartName="/ppt/ink/ink3198.xml" ContentType="application/inkml+xml"/>
  <Override PartName="/ppt/ink/ink3199.xml" ContentType="application/inkml+xml"/>
  <Override PartName="/ppt/ink/ink3200.xml" ContentType="application/inkml+xml"/>
  <Override PartName="/ppt/ink/ink3201.xml" ContentType="application/inkml+xml"/>
  <Override PartName="/ppt/ink/ink3202.xml" ContentType="application/inkml+xml"/>
  <Override PartName="/ppt/ink/ink3203.xml" ContentType="application/inkml+xml"/>
  <Override PartName="/ppt/ink/ink3204.xml" ContentType="application/inkml+xml"/>
  <Override PartName="/ppt/ink/ink3205.xml" ContentType="application/inkml+xml"/>
  <Override PartName="/ppt/ink/ink3206.xml" ContentType="application/inkml+xml"/>
  <Override PartName="/ppt/ink/ink3207.xml" ContentType="application/inkml+xml"/>
  <Override PartName="/ppt/ink/ink3208.xml" ContentType="application/inkml+xml"/>
  <Override PartName="/ppt/ink/ink3209.xml" ContentType="application/inkml+xml"/>
  <Override PartName="/ppt/ink/ink3210.xml" ContentType="application/inkml+xml"/>
  <Override PartName="/ppt/ink/ink3211.xml" ContentType="application/inkml+xml"/>
  <Override PartName="/ppt/ink/ink3212.xml" ContentType="application/inkml+xml"/>
  <Override PartName="/ppt/ink/ink3213.xml" ContentType="application/inkml+xml"/>
  <Override PartName="/ppt/ink/ink3214.xml" ContentType="application/inkml+xml"/>
  <Override PartName="/ppt/ink/ink3215.xml" ContentType="application/inkml+xml"/>
  <Override PartName="/ppt/ink/ink3216.xml" ContentType="application/inkml+xml"/>
  <Override PartName="/ppt/ink/ink3217.xml" ContentType="application/inkml+xml"/>
  <Override PartName="/ppt/ink/ink3218.xml" ContentType="application/inkml+xml"/>
  <Override PartName="/ppt/ink/ink3219.xml" ContentType="application/inkml+xml"/>
  <Override PartName="/ppt/ink/ink3220.xml" ContentType="application/inkml+xml"/>
  <Override PartName="/ppt/ink/ink3221.xml" ContentType="application/inkml+xml"/>
  <Override PartName="/ppt/ink/ink3222.xml" ContentType="application/inkml+xml"/>
  <Override PartName="/ppt/ink/ink3223.xml" ContentType="application/inkml+xml"/>
  <Override PartName="/ppt/ink/ink3224.xml" ContentType="application/inkml+xml"/>
  <Override PartName="/ppt/ink/ink3225.xml" ContentType="application/inkml+xml"/>
  <Override PartName="/ppt/ink/ink3226.xml" ContentType="application/inkml+xml"/>
  <Override PartName="/ppt/ink/ink3227.xml" ContentType="application/inkml+xml"/>
  <Override PartName="/ppt/ink/ink3228.xml" ContentType="application/inkml+xml"/>
  <Override PartName="/ppt/ink/ink3229.xml" ContentType="application/inkml+xml"/>
  <Override PartName="/ppt/ink/ink3230.xml" ContentType="application/inkml+xml"/>
  <Override PartName="/ppt/ink/ink3231.xml" ContentType="application/inkml+xml"/>
  <Override PartName="/ppt/ink/ink3232.xml" ContentType="application/inkml+xml"/>
  <Override PartName="/ppt/ink/ink3233.xml" ContentType="application/inkml+xml"/>
  <Override PartName="/ppt/ink/ink3234.xml" ContentType="application/inkml+xml"/>
  <Override PartName="/ppt/ink/ink3235.xml" ContentType="application/inkml+xml"/>
  <Override PartName="/ppt/ink/ink3236.xml" ContentType="application/inkml+xml"/>
  <Override PartName="/ppt/ink/ink3237.xml" ContentType="application/inkml+xml"/>
  <Override PartName="/ppt/ink/ink3238.xml" ContentType="application/inkml+xml"/>
  <Override PartName="/ppt/ink/ink3239.xml" ContentType="application/inkml+xml"/>
  <Override PartName="/ppt/ink/ink3240.xml" ContentType="application/inkml+xml"/>
  <Override PartName="/ppt/ink/ink3241.xml" ContentType="application/inkml+xml"/>
  <Override PartName="/ppt/ink/ink3242.xml" ContentType="application/inkml+xml"/>
  <Override PartName="/ppt/ink/ink3243.xml" ContentType="application/inkml+xml"/>
  <Override PartName="/ppt/ink/ink3244.xml" ContentType="application/inkml+xml"/>
  <Override PartName="/ppt/ink/ink3245.xml" ContentType="application/inkml+xml"/>
  <Override PartName="/ppt/ink/ink3246.xml" ContentType="application/inkml+xml"/>
  <Override PartName="/ppt/ink/ink3247.xml" ContentType="application/inkml+xml"/>
  <Override PartName="/ppt/ink/ink3248.xml" ContentType="application/inkml+xml"/>
  <Override PartName="/ppt/ink/ink3249.xml" ContentType="application/inkml+xml"/>
  <Override PartName="/ppt/ink/ink3250.xml" ContentType="application/inkml+xml"/>
  <Override PartName="/ppt/ink/ink3251.xml" ContentType="application/inkml+xml"/>
  <Override PartName="/ppt/ink/ink3252.xml" ContentType="application/inkml+xml"/>
  <Override PartName="/ppt/ink/ink3253.xml" ContentType="application/inkml+xml"/>
  <Override PartName="/ppt/ink/ink3254.xml" ContentType="application/inkml+xml"/>
  <Override PartName="/ppt/ink/ink3255.xml" ContentType="application/inkml+xml"/>
  <Override PartName="/ppt/ink/ink3256.xml" ContentType="application/inkml+xml"/>
  <Override PartName="/ppt/ink/ink3257.xml" ContentType="application/inkml+xml"/>
  <Override PartName="/ppt/ink/ink3258.xml" ContentType="application/inkml+xml"/>
  <Override PartName="/ppt/ink/ink3259.xml" ContentType="application/inkml+xml"/>
  <Override PartName="/ppt/ink/ink3260.xml" ContentType="application/inkml+xml"/>
  <Override PartName="/ppt/ink/ink3261.xml" ContentType="application/inkml+xml"/>
  <Override PartName="/ppt/ink/ink3262.xml" ContentType="application/inkml+xml"/>
  <Override PartName="/ppt/ink/ink3263.xml" ContentType="application/inkml+xml"/>
  <Override PartName="/ppt/ink/ink3264.xml" ContentType="application/inkml+xml"/>
  <Override PartName="/ppt/ink/ink3265.xml" ContentType="application/inkml+xml"/>
  <Override PartName="/ppt/ink/ink3266.xml" ContentType="application/inkml+xml"/>
  <Override PartName="/ppt/ink/ink3267.xml" ContentType="application/inkml+xml"/>
  <Override PartName="/ppt/ink/ink3268.xml" ContentType="application/inkml+xml"/>
  <Override PartName="/ppt/ink/ink3269.xml" ContentType="application/inkml+xml"/>
  <Override PartName="/ppt/ink/ink3270.xml" ContentType="application/inkml+xml"/>
  <Override PartName="/ppt/ink/ink3271.xml" ContentType="application/inkml+xml"/>
  <Override PartName="/ppt/ink/ink3272.xml" ContentType="application/inkml+xml"/>
  <Override PartName="/ppt/ink/ink3273.xml" ContentType="application/inkml+xml"/>
  <Override PartName="/ppt/ink/ink3274.xml" ContentType="application/inkml+xml"/>
  <Override PartName="/ppt/ink/ink3275.xml" ContentType="application/inkml+xml"/>
  <Override PartName="/ppt/ink/ink3276.xml" ContentType="application/inkml+xml"/>
  <Override PartName="/ppt/ink/ink3277.xml" ContentType="application/inkml+xml"/>
  <Override PartName="/ppt/ink/ink3278.xml" ContentType="application/inkml+xml"/>
  <Override PartName="/ppt/ink/ink3279.xml" ContentType="application/inkml+xml"/>
  <Override PartName="/ppt/ink/ink3280.xml" ContentType="application/inkml+xml"/>
  <Override PartName="/ppt/ink/ink3281.xml" ContentType="application/inkml+xml"/>
  <Override PartName="/ppt/ink/ink3282.xml" ContentType="application/inkml+xml"/>
  <Override PartName="/ppt/ink/ink3283.xml" ContentType="application/inkml+xml"/>
  <Override PartName="/ppt/ink/ink3284.xml" ContentType="application/inkml+xml"/>
  <Override PartName="/ppt/ink/ink3285.xml" ContentType="application/inkml+xml"/>
  <Override PartName="/ppt/ink/ink3286.xml" ContentType="application/inkml+xml"/>
  <Override PartName="/ppt/ink/ink3287.xml" ContentType="application/inkml+xml"/>
  <Override PartName="/ppt/ink/ink3288.xml" ContentType="application/inkml+xml"/>
  <Override PartName="/ppt/ink/ink3289.xml" ContentType="application/inkml+xml"/>
  <Override PartName="/ppt/ink/ink3290.xml" ContentType="application/inkml+xml"/>
  <Override PartName="/ppt/ink/ink3291.xml" ContentType="application/inkml+xml"/>
  <Override PartName="/ppt/ink/ink3292.xml" ContentType="application/inkml+xml"/>
  <Override PartName="/ppt/ink/ink3293.xml" ContentType="application/inkml+xml"/>
  <Override PartName="/ppt/ink/ink3294.xml" ContentType="application/inkml+xml"/>
  <Override PartName="/ppt/ink/ink3295.xml" ContentType="application/inkml+xml"/>
  <Override PartName="/ppt/ink/ink3296.xml" ContentType="application/inkml+xml"/>
  <Override PartName="/ppt/ink/ink3297.xml" ContentType="application/inkml+xml"/>
  <Override PartName="/ppt/ink/ink3298.xml" ContentType="application/inkml+xml"/>
  <Override PartName="/ppt/ink/ink3299.xml" ContentType="application/inkml+xml"/>
  <Override PartName="/ppt/ink/ink3300.xml" ContentType="application/inkml+xml"/>
  <Override PartName="/ppt/ink/ink3301.xml" ContentType="application/inkml+xml"/>
  <Override PartName="/ppt/ink/ink3302.xml" ContentType="application/inkml+xml"/>
  <Override PartName="/ppt/ink/ink3303.xml" ContentType="application/inkml+xml"/>
  <Override PartName="/ppt/ink/ink3304.xml" ContentType="application/inkml+xml"/>
  <Override PartName="/ppt/ink/ink3305.xml" ContentType="application/inkml+xml"/>
  <Override PartName="/ppt/ink/ink3306.xml" ContentType="application/inkml+xml"/>
  <Override PartName="/ppt/ink/ink3307.xml" ContentType="application/inkml+xml"/>
  <Override PartName="/ppt/ink/ink3308.xml" ContentType="application/inkml+xml"/>
  <Override PartName="/ppt/ink/ink3309.xml" ContentType="application/inkml+xml"/>
  <Override PartName="/ppt/ink/ink3310.xml" ContentType="application/inkml+xml"/>
  <Override PartName="/ppt/ink/ink3311.xml" ContentType="application/inkml+xml"/>
  <Override PartName="/ppt/ink/ink3312.xml" ContentType="application/inkml+xml"/>
  <Override PartName="/ppt/ink/ink3313.xml" ContentType="application/inkml+xml"/>
  <Override PartName="/ppt/ink/ink3314.xml" ContentType="application/inkml+xml"/>
  <Override PartName="/ppt/ink/ink3315.xml" ContentType="application/inkml+xml"/>
  <Override PartName="/ppt/ink/ink3316.xml" ContentType="application/inkml+xml"/>
  <Override PartName="/ppt/ink/ink3317.xml" ContentType="application/inkml+xml"/>
  <Override PartName="/ppt/ink/ink3318.xml" ContentType="application/inkml+xml"/>
  <Override PartName="/ppt/ink/ink3319.xml" ContentType="application/inkml+xml"/>
  <Override PartName="/ppt/ink/ink3320.xml" ContentType="application/inkml+xml"/>
  <Override PartName="/ppt/ink/ink3321.xml" ContentType="application/inkml+xml"/>
  <Override PartName="/ppt/ink/ink3322.xml" ContentType="application/inkml+xml"/>
  <Override PartName="/ppt/ink/ink3323.xml" ContentType="application/inkml+xml"/>
  <Override PartName="/ppt/ink/ink3324.xml" ContentType="application/inkml+xml"/>
  <Override PartName="/ppt/ink/ink3325.xml" ContentType="application/inkml+xml"/>
  <Override PartName="/ppt/ink/ink3326.xml" ContentType="application/inkml+xml"/>
  <Override PartName="/ppt/ink/ink3327.xml" ContentType="application/inkml+xml"/>
  <Override PartName="/ppt/ink/ink3328.xml" ContentType="application/inkml+xml"/>
  <Override PartName="/ppt/ink/ink3329.xml" ContentType="application/inkml+xml"/>
  <Override PartName="/ppt/ink/ink3330.xml" ContentType="application/inkml+xml"/>
  <Override PartName="/ppt/ink/ink3331.xml" ContentType="application/inkml+xml"/>
  <Override PartName="/ppt/ink/ink3332.xml" ContentType="application/inkml+xml"/>
  <Override PartName="/ppt/ink/ink3333.xml" ContentType="application/inkml+xml"/>
  <Override PartName="/ppt/ink/ink3334.xml" ContentType="application/inkml+xml"/>
  <Override PartName="/ppt/ink/ink3335.xml" ContentType="application/inkml+xml"/>
  <Override PartName="/ppt/ink/ink3336.xml" ContentType="application/inkml+xml"/>
  <Override PartName="/ppt/ink/ink3337.xml" ContentType="application/inkml+xml"/>
  <Override PartName="/ppt/ink/ink3338.xml" ContentType="application/inkml+xml"/>
  <Override PartName="/ppt/ink/ink3339.xml" ContentType="application/inkml+xml"/>
  <Override PartName="/ppt/ink/ink3340.xml" ContentType="application/inkml+xml"/>
  <Override PartName="/ppt/ink/ink3341.xml" ContentType="application/inkml+xml"/>
  <Override PartName="/ppt/ink/ink3342.xml" ContentType="application/inkml+xml"/>
  <Override PartName="/ppt/ink/ink3343.xml" ContentType="application/inkml+xml"/>
  <Override PartName="/ppt/ink/ink3344.xml" ContentType="application/inkml+xml"/>
  <Override PartName="/ppt/ink/ink3345.xml" ContentType="application/inkml+xml"/>
  <Override PartName="/ppt/ink/ink3346.xml" ContentType="application/inkml+xml"/>
  <Override PartName="/ppt/ink/ink3347.xml" ContentType="application/inkml+xml"/>
  <Override PartName="/ppt/ink/ink3348.xml" ContentType="application/inkml+xml"/>
  <Override PartName="/ppt/ink/ink3349.xml" ContentType="application/inkml+xml"/>
  <Override PartName="/ppt/ink/ink3350.xml" ContentType="application/inkml+xml"/>
  <Override PartName="/ppt/ink/ink3351.xml" ContentType="application/inkml+xml"/>
  <Override PartName="/ppt/ink/ink3352.xml" ContentType="application/inkml+xml"/>
  <Override PartName="/ppt/ink/ink3353.xml" ContentType="application/inkml+xml"/>
  <Override PartName="/ppt/ink/ink3354.xml" ContentType="application/inkml+xml"/>
  <Override PartName="/ppt/ink/ink3355.xml" ContentType="application/inkml+xml"/>
  <Override PartName="/ppt/ink/ink3356.xml" ContentType="application/inkml+xml"/>
  <Override PartName="/ppt/ink/ink3357.xml" ContentType="application/inkml+xml"/>
  <Override PartName="/ppt/ink/ink3358.xml" ContentType="application/inkml+xml"/>
  <Override PartName="/ppt/ink/ink3359.xml" ContentType="application/inkml+xml"/>
  <Override PartName="/ppt/ink/ink3360.xml" ContentType="application/inkml+xml"/>
  <Override PartName="/ppt/ink/ink3361.xml" ContentType="application/inkml+xml"/>
  <Override PartName="/ppt/ink/ink3362.xml" ContentType="application/inkml+xml"/>
  <Override PartName="/ppt/notesSlides/notesSlide32.xml" ContentType="application/vnd.openxmlformats-officedocument.presentationml.notesSlide+xml"/>
  <Override PartName="/ppt/ink/ink3363.xml" ContentType="application/inkml+xml"/>
  <Override PartName="/ppt/ink/ink3364.xml" ContentType="application/inkml+xml"/>
  <Override PartName="/ppt/ink/ink3365.xml" ContentType="application/inkml+xml"/>
  <Override PartName="/ppt/ink/ink3366.xml" ContentType="application/inkml+xml"/>
  <Override PartName="/ppt/ink/ink3367.xml" ContentType="application/inkml+xml"/>
  <Override PartName="/ppt/ink/ink3368.xml" ContentType="application/inkml+xml"/>
  <Override PartName="/ppt/ink/ink3369.xml" ContentType="application/inkml+xml"/>
  <Override PartName="/ppt/ink/ink3370.xml" ContentType="application/inkml+xml"/>
  <Override PartName="/ppt/ink/ink3371.xml" ContentType="application/inkml+xml"/>
  <Override PartName="/ppt/ink/ink3372.xml" ContentType="application/inkml+xml"/>
  <Override PartName="/ppt/ink/ink3373.xml" ContentType="application/inkml+xml"/>
  <Override PartName="/ppt/ink/ink3374.xml" ContentType="application/inkml+xml"/>
  <Override PartName="/ppt/ink/ink3375.xml" ContentType="application/inkml+xml"/>
  <Override PartName="/ppt/ink/ink3376.xml" ContentType="application/inkml+xml"/>
  <Override PartName="/ppt/ink/ink3377.xml" ContentType="application/inkml+xml"/>
  <Override PartName="/ppt/ink/ink3378.xml" ContentType="application/inkml+xml"/>
  <Override PartName="/ppt/ink/ink3379.xml" ContentType="application/inkml+xml"/>
  <Override PartName="/ppt/ink/ink3380.xml" ContentType="application/inkml+xml"/>
  <Override PartName="/ppt/ink/ink3381.xml" ContentType="application/inkml+xml"/>
  <Override PartName="/ppt/ink/ink3382.xml" ContentType="application/inkml+xml"/>
  <Override PartName="/ppt/notesSlides/notesSlide33.xml" ContentType="application/vnd.openxmlformats-officedocument.presentationml.notesSlide+xml"/>
  <Override PartName="/ppt/ink/ink3383.xml" ContentType="application/inkml+xml"/>
  <Override PartName="/ppt/ink/ink3384.xml" ContentType="application/inkml+xml"/>
  <Override PartName="/ppt/ink/ink3385.xml" ContentType="application/inkml+xml"/>
  <Override PartName="/ppt/ink/ink3386.xml" ContentType="application/inkml+xml"/>
  <Override PartName="/ppt/ink/ink3387.xml" ContentType="application/inkml+xml"/>
  <Override PartName="/ppt/ink/ink3388.xml" ContentType="application/inkml+xml"/>
  <Override PartName="/ppt/ink/ink3389.xml" ContentType="application/inkml+xml"/>
  <Override PartName="/ppt/ink/ink3390.xml" ContentType="application/inkml+xml"/>
  <Override PartName="/ppt/ink/ink3391.xml" ContentType="application/inkml+xml"/>
  <Override PartName="/ppt/ink/ink3392.xml" ContentType="application/inkml+xml"/>
  <Override PartName="/ppt/ink/ink3393.xml" ContentType="application/inkml+xml"/>
  <Override PartName="/ppt/ink/ink3394.xml" ContentType="application/inkml+xml"/>
  <Override PartName="/ppt/ink/ink3395.xml" ContentType="application/inkml+xml"/>
  <Override PartName="/ppt/ink/ink3396.xml" ContentType="application/inkml+xml"/>
  <Override PartName="/ppt/ink/ink3397.xml" ContentType="application/inkml+xml"/>
  <Override PartName="/ppt/ink/ink3398.xml" ContentType="application/inkml+xml"/>
  <Override PartName="/ppt/ink/ink3399.xml" ContentType="application/inkml+xml"/>
  <Override PartName="/ppt/ink/ink3400.xml" ContentType="application/inkml+xml"/>
  <Override PartName="/ppt/ink/ink3401.xml" ContentType="application/inkml+xml"/>
  <Override PartName="/ppt/ink/ink3402.xml" ContentType="application/inkml+xml"/>
  <Override PartName="/ppt/ink/ink3403.xml" ContentType="application/inkml+xml"/>
  <Override PartName="/ppt/notesSlides/notesSlide34.xml" ContentType="application/vnd.openxmlformats-officedocument.presentationml.notesSlide+xml"/>
  <Override PartName="/ppt/ink/ink3404.xml" ContentType="application/inkml+xml"/>
  <Override PartName="/ppt/ink/ink3405.xml" ContentType="application/inkml+xml"/>
  <Override PartName="/ppt/ink/ink3406.xml" ContentType="application/inkml+xml"/>
  <Override PartName="/ppt/ink/ink3407.xml" ContentType="application/inkml+xml"/>
  <Override PartName="/ppt/ink/ink3408.xml" ContentType="application/inkml+xml"/>
  <Override PartName="/ppt/ink/ink3409.xml" ContentType="application/inkml+xml"/>
  <Override PartName="/ppt/ink/ink3410.xml" ContentType="application/inkml+xml"/>
  <Override PartName="/ppt/ink/ink3411.xml" ContentType="application/inkml+xml"/>
  <Override PartName="/ppt/ink/ink3412.xml" ContentType="application/inkml+xml"/>
  <Override PartName="/ppt/ink/ink3413.xml" ContentType="application/inkml+xml"/>
  <Override PartName="/ppt/ink/ink3414.xml" ContentType="application/inkml+xml"/>
  <Override PartName="/ppt/ink/ink3415.xml" ContentType="application/inkml+xml"/>
  <Override PartName="/ppt/ink/ink3416.xml" ContentType="application/inkml+xml"/>
  <Override PartName="/ppt/ink/ink3417.xml" ContentType="application/inkml+xml"/>
  <Override PartName="/ppt/ink/ink3418.xml" ContentType="application/inkml+xml"/>
  <Override PartName="/ppt/ink/ink3419.xml" ContentType="application/inkml+xml"/>
  <Override PartName="/ppt/ink/ink3420.xml" ContentType="application/inkml+xml"/>
  <Override PartName="/ppt/ink/ink3421.xml" ContentType="application/inkml+xml"/>
  <Override PartName="/ppt/ink/ink3422.xml" ContentType="application/inkml+xml"/>
  <Override PartName="/ppt/ink/ink3423.xml" ContentType="application/inkml+xml"/>
  <Override PartName="/ppt/ink/ink3424.xml" ContentType="application/inkml+xml"/>
  <Override PartName="/ppt/ink/ink3425.xml" ContentType="application/inkml+xml"/>
  <Override PartName="/ppt/ink/ink3426.xml" ContentType="application/inkml+xml"/>
  <Override PartName="/ppt/ink/ink3427.xml" ContentType="application/inkml+xml"/>
  <Override PartName="/ppt/ink/ink3428.xml" ContentType="application/inkml+xml"/>
  <Override PartName="/ppt/ink/ink3429.xml" ContentType="application/inkml+xml"/>
  <Override PartName="/ppt/ink/ink3430.xml" ContentType="application/inkml+xml"/>
  <Override PartName="/ppt/ink/ink3431.xml" ContentType="application/inkml+xml"/>
  <Override PartName="/ppt/ink/ink3432.xml" ContentType="application/inkml+xml"/>
  <Override PartName="/ppt/ink/ink3433.xml" ContentType="application/inkml+xml"/>
  <Override PartName="/ppt/ink/ink3434.xml" ContentType="application/inkml+xml"/>
  <Override PartName="/ppt/ink/ink3435.xml" ContentType="application/inkml+xml"/>
  <Override PartName="/ppt/ink/ink3436.xml" ContentType="application/inkml+xml"/>
  <Override PartName="/ppt/ink/ink3437.xml" ContentType="application/inkml+xml"/>
  <Override PartName="/ppt/ink/ink3438.xml" ContentType="application/inkml+xml"/>
  <Override PartName="/ppt/ink/ink3439.xml" ContentType="application/inkml+xml"/>
  <Override PartName="/ppt/ink/ink3440.xml" ContentType="application/inkml+xml"/>
  <Override PartName="/ppt/ink/ink3441.xml" ContentType="application/inkml+xml"/>
  <Override PartName="/ppt/ink/ink3442.xml" ContentType="application/inkml+xml"/>
  <Override PartName="/ppt/ink/ink3443.xml" ContentType="application/inkml+xml"/>
  <Override PartName="/ppt/ink/ink3444.xml" ContentType="application/inkml+xml"/>
  <Override PartName="/ppt/ink/ink3445.xml" ContentType="application/inkml+xml"/>
  <Override PartName="/ppt/ink/ink3446.xml" ContentType="application/inkml+xml"/>
  <Override PartName="/ppt/ink/ink3447.xml" ContentType="application/inkml+xml"/>
  <Override PartName="/ppt/ink/ink3448.xml" ContentType="application/inkml+xml"/>
  <Override PartName="/ppt/ink/ink3449.xml" ContentType="application/inkml+xml"/>
  <Override PartName="/ppt/ink/ink3450.xml" ContentType="application/inkml+xml"/>
  <Override PartName="/ppt/ink/ink3451.xml" ContentType="application/inkml+xml"/>
  <Override PartName="/ppt/ink/ink3452.xml" ContentType="application/inkml+xml"/>
  <Override PartName="/ppt/ink/ink3453.xml" ContentType="application/inkml+xml"/>
  <Override PartName="/ppt/ink/ink3454.xml" ContentType="application/inkml+xml"/>
  <Override PartName="/ppt/ink/ink3455.xml" ContentType="application/inkml+xml"/>
  <Override PartName="/ppt/ink/ink3456.xml" ContentType="application/inkml+xml"/>
  <Override PartName="/ppt/ink/ink3457.xml" ContentType="application/inkml+xml"/>
  <Override PartName="/ppt/ink/ink3458.xml" ContentType="application/inkml+xml"/>
  <Override PartName="/ppt/ink/ink3459.xml" ContentType="application/inkml+xml"/>
  <Override PartName="/ppt/ink/ink3460.xml" ContentType="application/inkml+xml"/>
  <Override PartName="/ppt/ink/ink3461.xml" ContentType="application/inkml+xml"/>
  <Override PartName="/ppt/ink/ink3462.xml" ContentType="application/inkml+xml"/>
  <Override PartName="/ppt/ink/ink3463.xml" ContentType="application/inkml+xml"/>
  <Override PartName="/ppt/ink/ink3464.xml" ContentType="application/inkml+xml"/>
  <Override PartName="/ppt/ink/ink3465.xml" ContentType="application/inkml+xml"/>
  <Override PartName="/ppt/ink/ink3466.xml" ContentType="application/inkml+xml"/>
  <Override PartName="/ppt/ink/ink3467.xml" ContentType="application/inkml+xml"/>
  <Override PartName="/ppt/ink/ink3468.xml" ContentType="application/inkml+xml"/>
  <Override PartName="/ppt/ink/ink3469.xml" ContentType="application/inkml+xml"/>
  <Override PartName="/ppt/ink/ink3470.xml" ContentType="application/inkml+xml"/>
  <Override PartName="/ppt/ink/ink3471.xml" ContentType="application/inkml+xml"/>
  <Override PartName="/ppt/ink/ink3472.xml" ContentType="application/inkml+xml"/>
  <Override PartName="/ppt/ink/ink3473.xml" ContentType="application/inkml+xml"/>
  <Override PartName="/ppt/ink/ink3474.xml" ContentType="application/inkml+xml"/>
  <Override PartName="/ppt/ink/ink3475.xml" ContentType="application/inkml+xml"/>
  <Override PartName="/ppt/ink/ink3476.xml" ContentType="application/inkml+xml"/>
  <Override PartName="/ppt/ink/ink3477.xml" ContentType="application/inkml+xml"/>
  <Override PartName="/ppt/ink/ink3478.xml" ContentType="application/inkml+xml"/>
  <Override PartName="/ppt/ink/ink3479.xml" ContentType="application/inkml+xml"/>
  <Override PartName="/ppt/ink/ink3480.xml" ContentType="application/inkml+xml"/>
  <Override PartName="/ppt/ink/ink3481.xml" ContentType="application/inkml+xml"/>
  <Override PartName="/ppt/ink/ink3482.xml" ContentType="application/inkml+xml"/>
  <Override PartName="/ppt/ink/ink3483.xml" ContentType="application/inkml+xml"/>
  <Override PartName="/ppt/ink/ink3484.xml" ContentType="application/inkml+xml"/>
  <Override PartName="/ppt/ink/ink3485.xml" ContentType="application/inkml+xml"/>
  <Override PartName="/ppt/ink/ink3486.xml" ContentType="application/inkml+xml"/>
  <Override PartName="/ppt/ink/ink3487.xml" ContentType="application/inkml+xml"/>
  <Override PartName="/ppt/ink/ink3488.xml" ContentType="application/inkml+xml"/>
  <Override PartName="/ppt/ink/ink3489.xml" ContentType="application/inkml+xml"/>
  <Override PartName="/ppt/ink/ink3490.xml" ContentType="application/inkml+xml"/>
  <Override PartName="/ppt/ink/ink3491.xml" ContentType="application/inkml+xml"/>
  <Override PartName="/ppt/ink/ink3492.xml" ContentType="application/inkml+xml"/>
  <Override PartName="/ppt/ink/ink3493.xml" ContentType="application/inkml+xml"/>
  <Override PartName="/ppt/ink/ink3494.xml" ContentType="application/inkml+xml"/>
  <Override PartName="/ppt/ink/ink3495.xml" ContentType="application/inkml+xml"/>
  <Override PartName="/ppt/ink/ink3496.xml" ContentType="application/inkml+xml"/>
  <Override PartName="/ppt/ink/ink3497.xml" ContentType="application/inkml+xml"/>
  <Override PartName="/ppt/ink/ink3498.xml" ContentType="application/inkml+xml"/>
  <Override PartName="/ppt/ink/ink3499.xml" ContentType="application/inkml+xml"/>
  <Override PartName="/ppt/ink/ink3500.xml" ContentType="application/inkml+xml"/>
  <Override PartName="/ppt/ink/ink3501.xml" ContentType="application/inkml+xml"/>
  <Override PartName="/ppt/ink/ink3502.xml" ContentType="application/inkml+xml"/>
  <Override PartName="/ppt/ink/ink3503.xml" ContentType="application/inkml+xml"/>
  <Override PartName="/ppt/ink/ink3504.xml" ContentType="application/inkml+xml"/>
  <Override PartName="/ppt/ink/ink3505.xml" ContentType="application/inkml+xml"/>
  <Override PartName="/ppt/ink/ink3506.xml" ContentType="application/inkml+xml"/>
  <Override PartName="/ppt/ink/ink3507.xml" ContentType="application/inkml+xml"/>
  <Override PartName="/ppt/ink/ink3508.xml" ContentType="application/inkml+xml"/>
  <Override PartName="/ppt/ink/ink3509.xml" ContentType="application/inkml+xml"/>
  <Override PartName="/ppt/ink/ink3510.xml" ContentType="application/inkml+xml"/>
  <Override PartName="/ppt/ink/ink3511.xml" ContentType="application/inkml+xml"/>
  <Override PartName="/ppt/ink/ink3512.xml" ContentType="application/inkml+xml"/>
  <Override PartName="/ppt/ink/ink3513.xml" ContentType="application/inkml+xml"/>
  <Override PartName="/ppt/ink/ink3514.xml" ContentType="application/inkml+xml"/>
  <Override PartName="/ppt/ink/ink3515.xml" ContentType="application/inkml+xml"/>
  <Override PartName="/ppt/ink/ink3516.xml" ContentType="application/inkml+xml"/>
  <Override PartName="/ppt/ink/ink3517.xml" ContentType="application/inkml+xml"/>
  <Override PartName="/ppt/ink/ink3518.xml" ContentType="application/inkml+xml"/>
  <Override PartName="/ppt/ink/ink3519.xml" ContentType="application/inkml+xml"/>
  <Override PartName="/ppt/ink/ink3520.xml" ContentType="application/inkml+xml"/>
  <Override PartName="/ppt/ink/ink3521.xml" ContentType="application/inkml+xml"/>
  <Override PartName="/ppt/ink/ink3522.xml" ContentType="application/inkml+xml"/>
  <Override PartName="/ppt/ink/ink3523.xml" ContentType="application/inkml+xml"/>
  <Override PartName="/ppt/ink/ink3524.xml" ContentType="application/inkml+xml"/>
  <Override PartName="/ppt/ink/ink3525.xml" ContentType="application/inkml+xml"/>
  <Override PartName="/ppt/ink/ink3526.xml" ContentType="application/inkml+xml"/>
  <Override PartName="/ppt/ink/ink3527.xml" ContentType="application/inkml+xml"/>
  <Override PartName="/ppt/ink/ink3528.xml" ContentType="application/inkml+xml"/>
  <Override PartName="/ppt/ink/ink3529.xml" ContentType="application/inkml+xml"/>
  <Override PartName="/ppt/ink/ink3530.xml" ContentType="application/inkml+xml"/>
  <Override PartName="/ppt/ink/ink3531.xml" ContentType="application/inkml+xml"/>
  <Override PartName="/ppt/ink/ink3532.xml" ContentType="application/inkml+xml"/>
  <Override PartName="/ppt/ink/ink3533.xml" ContentType="application/inkml+xml"/>
  <Override PartName="/ppt/ink/ink3534.xml" ContentType="application/inkml+xml"/>
  <Override PartName="/ppt/ink/ink3535.xml" ContentType="application/inkml+xml"/>
  <Override PartName="/ppt/ink/ink3536.xml" ContentType="application/inkml+xml"/>
  <Override PartName="/ppt/ink/ink3537.xml" ContentType="application/inkml+xml"/>
  <Override PartName="/ppt/ink/ink3538.xml" ContentType="application/inkml+xml"/>
  <Override PartName="/ppt/ink/ink3539.xml" ContentType="application/inkml+xml"/>
  <Override PartName="/ppt/ink/ink3540.xml" ContentType="application/inkml+xml"/>
  <Override PartName="/ppt/ink/ink3541.xml" ContentType="application/inkml+xml"/>
  <Override PartName="/ppt/ink/ink3542.xml" ContentType="application/inkml+xml"/>
  <Override PartName="/ppt/ink/ink3543.xml" ContentType="application/inkml+xml"/>
  <Override PartName="/ppt/ink/ink3544.xml" ContentType="application/inkml+xml"/>
  <Override PartName="/ppt/ink/ink3545.xml" ContentType="application/inkml+xml"/>
  <Override PartName="/ppt/ink/ink3546.xml" ContentType="application/inkml+xml"/>
  <Override PartName="/ppt/ink/ink3547.xml" ContentType="application/inkml+xml"/>
  <Override PartName="/ppt/ink/ink3548.xml" ContentType="application/inkml+xml"/>
  <Override PartName="/ppt/ink/ink3549.xml" ContentType="application/inkml+xml"/>
  <Override PartName="/ppt/ink/ink3550.xml" ContentType="application/inkml+xml"/>
  <Override PartName="/ppt/ink/ink3551.xml" ContentType="application/inkml+xml"/>
  <Override PartName="/ppt/ink/ink3552.xml" ContentType="application/inkml+xml"/>
  <Override PartName="/ppt/ink/ink3553.xml" ContentType="application/inkml+xml"/>
  <Override PartName="/ppt/ink/ink3554.xml" ContentType="application/inkml+xml"/>
  <Override PartName="/ppt/ink/ink3555.xml" ContentType="application/inkml+xml"/>
  <Override PartName="/ppt/ink/ink3556.xml" ContentType="application/inkml+xml"/>
  <Override PartName="/ppt/ink/ink3557.xml" ContentType="application/inkml+xml"/>
  <Override PartName="/ppt/ink/ink3558.xml" ContentType="application/inkml+xml"/>
  <Override PartName="/ppt/ink/ink3559.xml" ContentType="application/inkml+xml"/>
  <Override PartName="/ppt/ink/ink3560.xml" ContentType="application/inkml+xml"/>
  <Override PartName="/ppt/ink/ink3561.xml" ContentType="application/inkml+xml"/>
  <Override PartName="/ppt/ink/ink3562.xml" ContentType="application/inkml+xml"/>
  <Override PartName="/ppt/ink/ink3563.xml" ContentType="application/inkml+xml"/>
  <Override PartName="/ppt/ink/ink3564.xml" ContentType="application/inkml+xml"/>
  <Override PartName="/ppt/ink/ink3565.xml" ContentType="application/inkml+xml"/>
  <Override PartName="/ppt/ink/ink3566.xml" ContentType="application/inkml+xml"/>
  <Override PartName="/ppt/ink/ink3567.xml" ContentType="application/inkml+xml"/>
  <Override PartName="/ppt/ink/ink3568.xml" ContentType="application/inkml+xml"/>
  <Override PartName="/ppt/ink/ink3569.xml" ContentType="application/inkml+xml"/>
  <Override PartName="/ppt/ink/ink3570.xml" ContentType="application/inkml+xml"/>
  <Override PartName="/ppt/ink/ink3571.xml" ContentType="application/inkml+xml"/>
  <Override PartName="/ppt/ink/ink3572.xml" ContentType="application/inkml+xml"/>
  <Override PartName="/ppt/ink/ink3573.xml" ContentType="application/inkml+xml"/>
  <Override PartName="/ppt/ink/ink3574.xml" ContentType="application/inkml+xml"/>
  <Override PartName="/ppt/ink/ink3575.xml" ContentType="application/inkml+xml"/>
  <Override PartName="/ppt/ink/ink3576.xml" ContentType="application/inkml+xml"/>
  <Override PartName="/ppt/ink/ink3577.xml" ContentType="application/inkml+xml"/>
  <Override PartName="/ppt/ink/ink3578.xml" ContentType="application/inkml+xml"/>
  <Override PartName="/ppt/ink/ink3579.xml" ContentType="application/inkml+xml"/>
  <Override PartName="/ppt/ink/ink3580.xml" ContentType="application/inkml+xml"/>
  <Override PartName="/ppt/ink/ink3581.xml" ContentType="application/inkml+xml"/>
  <Override PartName="/ppt/ink/ink3582.xml" ContentType="application/inkml+xml"/>
  <Override PartName="/ppt/ink/ink3583.xml" ContentType="application/inkml+xml"/>
  <Override PartName="/ppt/ink/ink3584.xml" ContentType="application/inkml+xml"/>
  <Override PartName="/ppt/ink/ink3585.xml" ContentType="application/inkml+xml"/>
  <Override PartName="/ppt/ink/ink3586.xml" ContentType="application/inkml+xml"/>
  <Override PartName="/ppt/ink/ink3587.xml" ContentType="application/inkml+xml"/>
  <Override PartName="/ppt/ink/ink3588.xml" ContentType="application/inkml+xml"/>
  <Override PartName="/ppt/ink/ink3589.xml" ContentType="application/inkml+xml"/>
  <Override PartName="/ppt/ink/ink3590.xml" ContentType="application/inkml+xml"/>
  <Override PartName="/ppt/ink/ink3591.xml" ContentType="application/inkml+xml"/>
  <Override PartName="/ppt/ink/ink3592.xml" ContentType="application/inkml+xml"/>
  <Override PartName="/ppt/ink/ink3593.xml" ContentType="application/inkml+xml"/>
  <Override PartName="/ppt/ink/ink3594.xml" ContentType="application/inkml+xml"/>
  <Override PartName="/ppt/ink/ink3595.xml" ContentType="application/inkml+xml"/>
  <Override PartName="/ppt/ink/ink3596.xml" ContentType="application/inkml+xml"/>
  <Override PartName="/ppt/ink/ink3597.xml" ContentType="application/inkml+xml"/>
  <Override PartName="/ppt/ink/ink3598.xml" ContentType="application/inkml+xml"/>
  <Override PartName="/ppt/ink/ink3599.xml" ContentType="application/inkml+xml"/>
  <Override PartName="/ppt/ink/ink3600.xml" ContentType="application/inkml+xml"/>
  <Override PartName="/ppt/ink/ink3601.xml" ContentType="application/inkml+xml"/>
  <Override PartName="/ppt/ink/ink3602.xml" ContentType="application/inkml+xml"/>
  <Override PartName="/ppt/ink/ink3603.xml" ContentType="application/inkml+xml"/>
  <Override PartName="/ppt/ink/ink3604.xml" ContentType="application/inkml+xml"/>
  <Override PartName="/ppt/ink/ink3605.xml" ContentType="application/inkml+xml"/>
  <Override PartName="/ppt/ink/ink3606.xml" ContentType="application/inkml+xml"/>
  <Override PartName="/ppt/ink/ink3607.xml" ContentType="application/inkml+xml"/>
  <Override PartName="/ppt/ink/ink3608.xml" ContentType="application/inkml+xml"/>
  <Override PartName="/ppt/ink/ink3609.xml" ContentType="application/inkml+xml"/>
  <Override PartName="/ppt/ink/ink3610.xml" ContentType="application/inkml+xml"/>
  <Override PartName="/ppt/ink/ink3611.xml" ContentType="application/inkml+xml"/>
  <Override PartName="/ppt/ink/ink3612.xml" ContentType="application/inkml+xml"/>
  <Override PartName="/ppt/ink/ink3613.xml" ContentType="application/inkml+xml"/>
  <Override PartName="/ppt/ink/ink3614.xml" ContentType="application/inkml+xml"/>
  <Override PartName="/ppt/ink/ink3615.xml" ContentType="application/inkml+xml"/>
  <Override PartName="/ppt/ink/ink3616.xml" ContentType="application/inkml+xml"/>
  <Override PartName="/ppt/ink/ink3617.xml" ContentType="application/inkml+xml"/>
  <Override PartName="/ppt/ink/ink3618.xml" ContentType="application/inkml+xml"/>
  <Override PartName="/ppt/ink/ink3619.xml" ContentType="application/inkml+xml"/>
  <Override PartName="/ppt/ink/ink3620.xml" ContentType="application/inkml+xml"/>
  <Override PartName="/ppt/ink/ink3621.xml" ContentType="application/inkml+xml"/>
  <Override PartName="/ppt/ink/ink3622.xml" ContentType="application/inkml+xml"/>
  <Override PartName="/ppt/ink/ink3623.xml" ContentType="application/inkml+xml"/>
  <Override PartName="/ppt/ink/ink3624.xml" ContentType="application/inkml+xml"/>
  <Override PartName="/ppt/ink/ink3625.xml" ContentType="application/inkml+xml"/>
  <Override PartName="/ppt/ink/ink3626.xml" ContentType="application/inkml+xml"/>
  <Override PartName="/ppt/ink/ink3627.xml" ContentType="application/inkml+xml"/>
  <Override PartName="/ppt/ink/ink3628.xml" ContentType="application/inkml+xml"/>
  <Override PartName="/ppt/ink/ink3629.xml" ContentType="application/inkml+xml"/>
  <Override PartName="/ppt/ink/ink3630.xml" ContentType="application/inkml+xml"/>
  <Override PartName="/ppt/ink/ink3631.xml" ContentType="application/inkml+xml"/>
  <Override PartName="/ppt/ink/ink3632.xml" ContentType="application/inkml+xml"/>
  <Override PartName="/ppt/ink/ink3633.xml" ContentType="application/inkml+xml"/>
  <Override PartName="/ppt/ink/ink3634.xml" ContentType="application/inkml+xml"/>
  <Override PartName="/ppt/ink/ink3635.xml" ContentType="application/inkml+xml"/>
  <Override PartName="/ppt/ink/ink3636.xml" ContentType="application/inkml+xml"/>
  <Override PartName="/ppt/ink/ink3637.xml" ContentType="application/inkml+xml"/>
  <Override PartName="/ppt/ink/ink3638.xml" ContentType="application/inkml+xml"/>
  <Override PartName="/ppt/ink/ink3639.xml" ContentType="application/inkml+xml"/>
  <Override PartName="/ppt/ink/ink3640.xml" ContentType="application/inkml+xml"/>
  <Override PartName="/ppt/ink/ink3641.xml" ContentType="application/inkml+xml"/>
  <Override PartName="/ppt/ink/ink3642.xml" ContentType="application/inkml+xml"/>
  <Override PartName="/ppt/ink/ink3643.xml" ContentType="application/inkml+xml"/>
  <Override PartName="/ppt/ink/ink3644.xml" ContentType="application/inkml+xml"/>
  <Override PartName="/ppt/ink/ink3645.xml" ContentType="application/inkml+xml"/>
  <Override PartName="/ppt/ink/ink3646.xml" ContentType="application/inkml+xml"/>
  <Override PartName="/ppt/ink/ink3647.xml" ContentType="application/inkml+xml"/>
  <Override PartName="/ppt/ink/ink3648.xml" ContentType="application/inkml+xml"/>
  <Override PartName="/ppt/ink/ink3649.xml" ContentType="application/inkml+xml"/>
  <Override PartName="/ppt/ink/ink3650.xml" ContentType="application/inkml+xml"/>
  <Override PartName="/ppt/ink/ink3651.xml" ContentType="application/inkml+xml"/>
  <Override PartName="/ppt/ink/ink3652.xml" ContentType="application/inkml+xml"/>
  <Override PartName="/ppt/ink/ink3653.xml" ContentType="application/inkml+xml"/>
  <Override PartName="/ppt/ink/ink3654.xml" ContentType="application/inkml+xml"/>
  <Override PartName="/ppt/ink/ink3655.xml" ContentType="application/inkml+xml"/>
  <Override PartName="/ppt/ink/ink3656.xml" ContentType="application/inkml+xml"/>
  <Override PartName="/ppt/ink/ink3657.xml" ContentType="application/inkml+xml"/>
  <Override PartName="/ppt/ink/ink3658.xml" ContentType="application/inkml+xml"/>
  <Override PartName="/ppt/ink/ink3659.xml" ContentType="application/inkml+xml"/>
  <Override PartName="/ppt/ink/ink3660.xml" ContentType="application/inkml+xml"/>
  <Override PartName="/ppt/ink/ink3661.xml" ContentType="application/inkml+xml"/>
  <Override PartName="/ppt/ink/ink3662.xml" ContentType="application/inkml+xml"/>
  <Override PartName="/ppt/ink/ink3663.xml" ContentType="application/inkml+xml"/>
  <Override PartName="/ppt/ink/ink3664.xml" ContentType="application/inkml+xml"/>
  <Override PartName="/ppt/ink/ink3665.xml" ContentType="application/inkml+xml"/>
  <Override PartName="/ppt/ink/ink3666.xml" ContentType="application/inkml+xml"/>
  <Override PartName="/ppt/ink/ink3667.xml" ContentType="application/inkml+xml"/>
  <Override PartName="/ppt/ink/ink3668.xml" ContentType="application/inkml+xml"/>
  <Override PartName="/ppt/ink/ink3669.xml" ContentType="application/inkml+xml"/>
  <Override PartName="/ppt/ink/ink3670.xml" ContentType="application/inkml+xml"/>
  <Override PartName="/ppt/ink/ink3671.xml" ContentType="application/inkml+xml"/>
  <Override PartName="/ppt/ink/ink3672.xml" ContentType="application/inkml+xml"/>
  <Override PartName="/ppt/ink/ink3673.xml" ContentType="application/inkml+xml"/>
  <Override PartName="/ppt/ink/ink3674.xml" ContentType="application/inkml+xml"/>
  <Override PartName="/ppt/ink/ink3675.xml" ContentType="application/inkml+xml"/>
  <Override PartName="/ppt/ink/ink3676.xml" ContentType="application/inkml+xml"/>
  <Override PartName="/ppt/ink/ink3677.xml" ContentType="application/inkml+xml"/>
  <Override PartName="/ppt/ink/ink3678.xml" ContentType="application/inkml+xml"/>
  <Override PartName="/ppt/ink/ink3679.xml" ContentType="application/inkml+xml"/>
  <Override PartName="/ppt/ink/ink3680.xml" ContentType="application/inkml+xml"/>
  <Override PartName="/ppt/ink/ink3681.xml" ContentType="application/inkml+xml"/>
  <Override PartName="/ppt/ink/ink3682.xml" ContentType="application/inkml+xml"/>
  <Override PartName="/ppt/ink/ink3683.xml" ContentType="application/inkml+xml"/>
  <Override PartName="/ppt/ink/ink3684.xml" ContentType="application/inkml+xml"/>
  <Override PartName="/ppt/ink/ink3685.xml" ContentType="application/inkml+xml"/>
  <Override PartName="/ppt/ink/ink3686.xml" ContentType="application/inkml+xml"/>
  <Override PartName="/ppt/ink/ink3687.xml" ContentType="application/inkml+xml"/>
  <Override PartName="/ppt/ink/ink3688.xml" ContentType="application/inkml+xml"/>
  <Override PartName="/ppt/ink/ink3689.xml" ContentType="application/inkml+xml"/>
  <Override PartName="/ppt/ink/ink3690.xml" ContentType="application/inkml+xml"/>
  <Override PartName="/ppt/ink/ink3691.xml" ContentType="application/inkml+xml"/>
  <Override PartName="/ppt/ink/ink3692.xml" ContentType="application/inkml+xml"/>
  <Override PartName="/ppt/ink/ink3693.xml" ContentType="application/inkml+xml"/>
  <Override PartName="/ppt/ink/ink3694.xml" ContentType="application/inkml+xml"/>
  <Override PartName="/ppt/ink/ink3695.xml" ContentType="application/inkml+xml"/>
  <Override PartName="/ppt/ink/ink3696.xml" ContentType="application/inkml+xml"/>
  <Override PartName="/ppt/ink/ink3697.xml" ContentType="application/inkml+xml"/>
  <Override PartName="/ppt/ink/ink3698.xml" ContentType="application/inkml+xml"/>
  <Override PartName="/ppt/ink/ink3699.xml" ContentType="application/inkml+xml"/>
  <Override PartName="/ppt/ink/ink3700.xml" ContentType="application/inkml+xml"/>
  <Override PartName="/ppt/ink/ink3701.xml" ContentType="application/inkml+xml"/>
  <Override PartName="/ppt/ink/ink3702.xml" ContentType="application/inkml+xml"/>
  <Override PartName="/ppt/ink/ink3703.xml" ContentType="application/inkml+xml"/>
  <Override PartName="/ppt/ink/ink3704.xml" ContentType="application/inkml+xml"/>
  <Override PartName="/ppt/ink/ink3705.xml" ContentType="application/inkml+xml"/>
  <Override PartName="/ppt/ink/ink3706.xml" ContentType="application/inkml+xml"/>
  <Override PartName="/ppt/ink/ink3707.xml" ContentType="application/inkml+xml"/>
  <Override PartName="/ppt/ink/ink3708.xml" ContentType="application/inkml+xml"/>
  <Override PartName="/ppt/ink/ink3709.xml" ContentType="application/inkml+xml"/>
  <Override PartName="/ppt/ink/ink3710.xml" ContentType="application/inkml+xml"/>
  <Override PartName="/ppt/ink/ink3711.xml" ContentType="application/inkml+xml"/>
  <Override PartName="/ppt/ink/ink3712.xml" ContentType="application/inkml+xml"/>
  <Override PartName="/ppt/ink/ink3713.xml" ContentType="application/inkml+xml"/>
  <Override PartName="/ppt/ink/ink3714.xml" ContentType="application/inkml+xml"/>
  <Override PartName="/ppt/ink/ink3715.xml" ContentType="application/inkml+xml"/>
  <Override PartName="/ppt/ink/ink3716.xml" ContentType="application/inkml+xml"/>
  <Override PartName="/ppt/ink/ink3717.xml" ContentType="application/inkml+xml"/>
  <Override PartName="/ppt/ink/ink3718.xml" ContentType="application/inkml+xml"/>
  <Override PartName="/ppt/ink/ink3719.xml" ContentType="application/inkml+xml"/>
  <Override PartName="/ppt/ink/ink3720.xml" ContentType="application/inkml+xml"/>
  <Override PartName="/ppt/ink/ink3721.xml" ContentType="application/inkml+xml"/>
  <Override PartName="/ppt/ink/ink3722.xml" ContentType="application/inkml+xml"/>
  <Override PartName="/ppt/ink/ink3723.xml" ContentType="application/inkml+xml"/>
  <Override PartName="/ppt/ink/ink3724.xml" ContentType="application/inkml+xml"/>
  <Override PartName="/ppt/ink/ink3725.xml" ContentType="application/inkml+xml"/>
  <Override PartName="/ppt/ink/ink3726.xml" ContentType="application/inkml+xml"/>
  <Override PartName="/ppt/ink/ink3727.xml" ContentType="application/inkml+xml"/>
  <Override PartName="/ppt/ink/ink3728.xml" ContentType="application/inkml+xml"/>
  <Override PartName="/ppt/ink/ink3729.xml" ContentType="application/inkml+xml"/>
  <Override PartName="/ppt/ink/ink3730.xml" ContentType="application/inkml+xml"/>
  <Override PartName="/ppt/ink/ink3731.xml" ContentType="application/inkml+xml"/>
  <Override PartName="/ppt/ink/ink3732.xml" ContentType="application/inkml+xml"/>
  <Override PartName="/ppt/ink/ink3733.xml" ContentType="application/inkml+xml"/>
  <Override PartName="/ppt/ink/ink3734.xml" ContentType="application/inkml+xml"/>
  <Override PartName="/ppt/ink/ink3735.xml" ContentType="application/inkml+xml"/>
  <Override PartName="/ppt/ink/ink3736.xml" ContentType="application/inkml+xml"/>
  <Override PartName="/ppt/ink/ink3737.xml" ContentType="application/inkml+xml"/>
  <Override PartName="/ppt/ink/ink3738.xml" ContentType="application/inkml+xml"/>
  <Override PartName="/ppt/ink/ink3739.xml" ContentType="application/inkml+xml"/>
  <Override PartName="/ppt/ink/ink3740.xml" ContentType="application/inkml+xml"/>
  <Override PartName="/ppt/ink/ink3741.xml" ContentType="application/inkml+xml"/>
  <Override PartName="/ppt/ink/ink3742.xml" ContentType="application/inkml+xml"/>
  <Override PartName="/ppt/ink/ink3743.xml" ContentType="application/inkml+xml"/>
  <Override PartName="/ppt/ink/ink3744.xml" ContentType="application/inkml+xml"/>
  <Override PartName="/ppt/ink/ink3745.xml" ContentType="application/inkml+xml"/>
  <Override PartName="/ppt/ink/ink3746.xml" ContentType="application/inkml+xml"/>
  <Override PartName="/ppt/ink/ink3747.xml" ContentType="application/inkml+xml"/>
  <Override PartName="/ppt/ink/ink3748.xml" ContentType="application/inkml+xml"/>
  <Override PartName="/ppt/ink/ink3749.xml" ContentType="application/inkml+xml"/>
  <Override PartName="/ppt/ink/ink3750.xml" ContentType="application/inkml+xml"/>
  <Override PartName="/ppt/ink/ink3751.xml" ContentType="application/inkml+xml"/>
  <Override PartName="/ppt/ink/ink3752.xml" ContentType="application/inkml+xml"/>
  <Override PartName="/ppt/ink/ink3753.xml" ContentType="application/inkml+xml"/>
  <Override PartName="/ppt/ink/ink3754.xml" ContentType="application/inkml+xml"/>
  <Override PartName="/ppt/ink/ink3755.xml" ContentType="application/inkml+xml"/>
  <Override PartName="/ppt/ink/ink3756.xml" ContentType="application/inkml+xml"/>
  <Override PartName="/ppt/ink/ink3757.xml" ContentType="application/inkml+xml"/>
  <Override PartName="/ppt/ink/ink3758.xml" ContentType="application/inkml+xml"/>
  <Override PartName="/ppt/ink/ink3759.xml" ContentType="application/inkml+xml"/>
  <Override PartName="/ppt/ink/ink3760.xml" ContentType="application/inkml+xml"/>
  <Override PartName="/ppt/ink/ink3761.xml" ContentType="application/inkml+xml"/>
  <Override PartName="/ppt/ink/ink3762.xml" ContentType="application/inkml+xml"/>
  <Override PartName="/ppt/ink/ink3763.xml" ContentType="application/inkml+xml"/>
  <Override PartName="/ppt/ink/ink3764.xml" ContentType="application/inkml+xml"/>
  <Override PartName="/ppt/ink/ink3765.xml" ContentType="application/inkml+xml"/>
  <Override PartName="/ppt/ink/ink3766.xml" ContentType="application/inkml+xml"/>
  <Override PartName="/ppt/ink/ink3767.xml" ContentType="application/inkml+xml"/>
  <Override PartName="/ppt/ink/ink3768.xml" ContentType="application/inkml+xml"/>
  <Override PartName="/ppt/ink/ink3769.xml" ContentType="application/inkml+xml"/>
  <Override PartName="/ppt/ink/ink3770.xml" ContentType="application/inkml+xml"/>
  <Override PartName="/ppt/ink/ink3771.xml" ContentType="application/inkml+xml"/>
  <Override PartName="/ppt/ink/ink3772.xml" ContentType="application/inkml+xml"/>
  <Override PartName="/ppt/ink/ink3773.xml" ContentType="application/inkml+xml"/>
  <Override PartName="/ppt/ink/ink3774.xml" ContentType="application/inkml+xml"/>
  <Override PartName="/ppt/ink/ink3775.xml" ContentType="application/inkml+xml"/>
  <Override PartName="/ppt/ink/ink3776.xml" ContentType="application/inkml+xml"/>
  <Override PartName="/ppt/ink/ink3777.xml" ContentType="application/inkml+xml"/>
  <Override PartName="/ppt/ink/ink3778.xml" ContentType="application/inkml+xml"/>
  <Override PartName="/ppt/ink/ink3779.xml" ContentType="application/inkml+xml"/>
  <Override PartName="/ppt/ink/ink3780.xml" ContentType="application/inkml+xml"/>
  <Override PartName="/ppt/ink/ink3781.xml" ContentType="application/inkml+xml"/>
  <Override PartName="/ppt/ink/ink3782.xml" ContentType="application/inkml+xml"/>
  <Override PartName="/ppt/ink/ink3783.xml" ContentType="application/inkml+xml"/>
  <Override PartName="/ppt/ink/ink3784.xml" ContentType="application/inkml+xml"/>
  <Override PartName="/ppt/ink/ink3785.xml" ContentType="application/inkml+xml"/>
  <Override PartName="/ppt/ink/ink3786.xml" ContentType="application/inkml+xml"/>
  <Override PartName="/ppt/ink/ink3787.xml" ContentType="application/inkml+xml"/>
  <Override PartName="/ppt/ink/ink3788.xml" ContentType="application/inkml+xml"/>
  <Override PartName="/ppt/ink/ink3789.xml" ContentType="application/inkml+xml"/>
  <Override PartName="/ppt/ink/ink3790.xml" ContentType="application/inkml+xml"/>
  <Override PartName="/ppt/ink/ink3791.xml" ContentType="application/inkml+xml"/>
  <Override PartName="/ppt/ink/ink3792.xml" ContentType="application/inkml+xml"/>
  <Override PartName="/ppt/ink/ink3793.xml" ContentType="application/inkml+xml"/>
  <Override PartName="/ppt/ink/ink3794.xml" ContentType="application/inkml+xml"/>
  <Override PartName="/ppt/ink/ink3795.xml" ContentType="application/inkml+xml"/>
  <Override PartName="/ppt/ink/ink3796.xml" ContentType="application/inkml+xml"/>
  <Override PartName="/ppt/ink/ink3797.xml" ContentType="application/inkml+xml"/>
  <Override PartName="/ppt/ink/ink3798.xml" ContentType="application/inkml+xml"/>
  <Override PartName="/ppt/ink/ink3799.xml" ContentType="application/inkml+xml"/>
  <Override PartName="/ppt/ink/ink3800.xml" ContentType="application/inkml+xml"/>
  <Override PartName="/ppt/ink/ink3801.xml" ContentType="application/inkml+xml"/>
  <Override PartName="/ppt/ink/ink3802.xml" ContentType="application/inkml+xml"/>
  <Override PartName="/ppt/ink/ink3803.xml" ContentType="application/inkml+xml"/>
  <Override PartName="/ppt/ink/ink3804.xml" ContentType="application/inkml+xml"/>
  <Override PartName="/ppt/ink/ink3805.xml" ContentType="application/inkml+xml"/>
  <Override PartName="/ppt/ink/ink3806.xml" ContentType="application/inkml+xml"/>
  <Override PartName="/ppt/ink/ink3807.xml" ContentType="application/inkml+xml"/>
  <Override PartName="/ppt/ink/ink3808.xml" ContentType="application/inkml+xml"/>
  <Override PartName="/ppt/ink/ink3809.xml" ContentType="application/inkml+xml"/>
  <Override PartName="/ppt/ink/ink3810.xml" ContentType="application/inkml+xml"/>
  <Override PartName="/ppt/ink/ink3811.xml" ContentType="application/inkml+xml"/>
  <Override PartName="/ppt/ink/ink3812.xml" ContentType="application/inkml+xml"/>
  <Override PartName="/ppt/ink/ink3813.xml" ContentType="application/inkml+xml"/>
  <Override PartName="/ppt/ink/ink3814.xml" ContentType="application/inkml+xml"/>
  <Override PartName="/ppt/ink/ink3815.xml" ContentType="application/inkml+xml"/>
  <Override PartName="/ppt/ink/ink3816.xml" ContentType="application/inkml+xml"/>
  <Override PartName="/ppt/ink/ink3817.xml" ContentType="application/inkml+xml"/>
  <Override PartName="/ppt/ink/ink3818.xml" ContentType="application/inkml+xml"/>
  <Override PartName="/ppt/ink/ink3819.xml" ContentType="application/inkml+xml"/>
  <Override PartName="/ppt/ink/ink3820.xml" ContentType="application/inkml+xml"/>
  <Override PartName="/ppt/ink/ink3821.xml" ContentType="application/inkml+xml"/>
  <Override PartName="/ppt/ink/ink3822.xml" ContentType="application/inkml+xml"/>
  <Override PartName="/ppt/ink/ink3823.xml" ContentType="application/inkml+xml"/>
  <Override PartName="/ppt/ink/ink3824.xml" ContentType="application/inkml+xml"/>
  <Override PartName="/ppt/ink/ink3825.xml" ContentType="application/inkml+xml"/>
  <Override PartName="/ppt/ink/ink3826.xml" ContentType="application/inkml+xml"/>
  <Override PartName="/ppt/ink/ink3827.xml" ContentType="application/inkml+xml"/>
  <Override PartName="/ppt/ink/ink3828.xml" ContentType="application/inkml+xml"/>
  <Override PartName="/ppt/ink/ink3829.xml" ContentType="application/inkml+xml"/>
  <Override PartName="/ppt/ink/ink3830.xml" ContentType="application/inkml+xml"/>
  <Override PartName="/ppt/ink/ink3831.xml" ContentType="application/inkml+xml"/>
  <Override PartName="/ppt/ink/ink3832.xml" ContentType="application/inkml+xml"/>
  <Override PartName="/ppt/ink/ink3833.xml" ContentType="application/inkml+xml"/>
  <Override PartName="/ppt/ink/ink3834.xml" ContentType="application/inkml+xml"/>
  <Override PartName="/ppt/ink/ink3835.xml" ContentType="application/inkml+xml"/>
  <Override PartName="/ppt/ink/ink3836.xml" ContentType="application/inkml+xml"/>
  <Override PartName="/ppt/ink/ink3837.xml" ContentType="application/inkml+xml"/>
  <Override PartName="/ppt/ink/ink3838.xml" ContentType="application/inkml+xml"/>
  <Override PartName="/ppt/ink/ink3839.xml" ContentType="application/inkml+xml"/>
  <Override PartName="/ppt/ink/ink3840.xml" ContentType="application/inkml+xml"/>
  <Override PartName="/ppt/ink/ink3841.xml" ContentType="application/inkml+xml"/>
  <Override PartName="/ppt/ink/ink3842.xml" ContentType="application/inkml+xml"/>
  <Override PartName="/ppt/ink/ink3843.xml" ContentType="application/inkml+xml"/>
  <Override PartName="/ppt/ink/ink3844.xml" ContentType="application/inkml+xml"/>
  <Override PartName="/ppt/ink/ink3845.xml" ContentType="application/inkml+xml"/>
  <Override PartName="/ppt/ink/ink3846.xml" ContentType="application/inkml+xml"/>
  <Override PartName="/ppt/ink/ink3847.xml" ContentType="application/inkml+xml"/>
  <Override PartName="/ppt/ink/ink3848.xml" ContentType="application/inkml+xml"/>
  <Override PartName="/ppt/ink/ink3849.xml" ContentType="application/inkml+xml"/>
  <Override PartName="/ppt/ink/ink3850.xml" ContentType="application/inkml+xml"/>
  <Override PartName="/ppt/ink/ink3851.xml" ContentType="application/inkml+xml"/>
  <Override PartName="/ppt/ink/ink3852.xml" ContentType="application/inkml+xml"/>
  <Override PartName="/ppt/ink/ink3853.xml" ContentType="application/inkml+xml"/>
  <Override PartName="/ppt/ink/ink3854.xml" ContentType="application/inkml+xml"/>
  <Override PartName="/ppt/ink/ink3855.xml" ContentType="application/inkml+xml"/>
  <Override PartName="/ppt/ink/ink3856.xml" ContentType="application/inkml+xml"/>
  <Override PartName="/ppt/ink/ink3857.xml" ContentType="application/inkml+xml"/>
  <Override PartName="/ppt/ink/ink3858.xml" ContentType="application/inkml+xml"/>
  <Override PartName="/ppt/ink/ink3859.xml" ContentType="application/inkml+xml"/>
  <Override PartName="/ppt/ink/ink3860.xml" ContentType="application/inkml+xml"/>
  <Override PartName="/ppt/ink/ink3861.xml" ContentType="application/inkml+xml"/>
  <Override PartName="/ppt/ink/ink3862.xml" ContentType="application/inkml+xml"/>
  <Override PartName="/ppt/ink/ink3863.xml" ContentType="application/inkml+xml"/>
  <Override PartName="/ppt/ink/ink3864.xml" ContentType="application/inkml+xml"/>
  <Override PartName="/ppt/ink/ink3865.xml" ContentType="application/inkml+xml"/>
  <Override PartName="/ppt/ink/ink3866.xml" ContentType="application/inkml+xml"/>
  <Override PartName="/ppt/ink/ink3867.xml" ContentType="application/inkml+xml"/>
  <Override PartName="/ppt/ink/ink3868.xml" ContentType="application/inkml+xml"/>
  <Override PartName="/ppt/ink/ink3869.xml" ContentType="application/inkml+xml"/>
  <Override PartName="/ppt/ink/ink3870.xml" ContentType="application/inkml+xml"/>
  <Override PartName="/ppt/ink/ink3871.xml" ContentType="application/inkml+xml"/>
  <Override PartName="/ppt/ink/ink3872.xml" ContentType="application/inkml+xml"/>
  <Override PartName="/ppt/ink/ink3873.xml" ContentType="application/inkml+xml"/>
  <Override PartName="/ppt/ink/ink3874.xml" ContentType="application/inkml+xml"/>
  <Override PartName="/ppt/ink/ink3875.xml" ContentType="application/inkml+xml"/>
  <Override PartName="/ppt/ink/ink3876.xml" ContentType="application/inkml+xml"/>
  <Override PartName="/ppt/ink/ink3877.xml" ContentType="application/inkml+xml"/>
  <Override PartName="/ppt/ink/ink3878.xml" ContentType="application/inkml+xml"/>
  <Override PartName="/ppt/ink/ink3879.xml" ContentType="application/inkml+xml"/>
  <Override PartName="/ppt/ink/ink3880.xml" ContentType="application/inkml+xml"/>
  <Override PartName="/ppt/ink/ink3881.xml" ContentType="application/inkml+xml"/>
  <Override PartName="/ppt/ink/ink3882.xml" ContentType="application/inkml+xml"/>
  <Override PartName="/ppt/ink/ink3883.xml" ContentType="application/inkml+xml"/>
  <Override PartName="/ppt/ink/ink3884.xml" ContentType="application/inkml+xml"/>
  <Override PartName="/ppt/ink/ink3885.xml" ContentType="application/inkml+xml"/>
  <Override PartName="/ppt/ink/ink3886.xml" ContentType="application/inkml+xml"/>
  <Override PartName="/ppt/ink/ink3887.xml" ContentType="application/inkml+xml"/>
  <Override PartName="/ppt/ink/ink3888.xml" ContentType="application/inkml+xml"/>
  <Override PartName="/ppt/ink/ink3889.xml" ContentType="application/inkml+xml"/>
  <Override PartName="/ppt/ink/ink3890.xml" ContentType="application/inkml+xml"/>
  <Override PartName="/ppt/ink/ink3891.xml" ContentType="application/inkml+xml"/>
  <Override PartName="/ppt/ink/ink3892.xml" ContentType="application/inkml+xml"/>
  <Override PartName="/ppt/ink/ink3893.xml" ContentType="application/inkml+xml"/>
  <Override PartName="/ppt/ink/ink3894.xml" ContentType="application/inkml+xml"/>
  <Override PartName="/ppt/ink/ink3895.xml" ContentType="application/inkml+xml"/>
  <Override PartName="/ppt/ink/ink3896.xml" ContentType="application/inkml+xml"/>
  <Override PartName="/ppt/ink/ink3897.xml" ContentType="application/inkml+xml"/>
  <Override PartName="/ppt/ink/ink3898.xml" ContentType="application/inkml+xml"/>
  <Override PartName="/ppt/ink/ink3899.xml" ContentType="application/inkml+xml"/>
  <Override PartName="/ppt/ink/ink3900.xml" ContentType="application/inkml+xml"/>
  <Override PartName="/ppt/ink/ink3901.xml" ContentType="application/inkml+xml"/>
  <Override PartName="/ppt/ink/ink3902.xml" ContentType="application/inkml+xml"/>
  <Override PartName="/ppt/ink/ink3903.xml" ContentType="application/inkml+xml"/>
  <Override PartName="/ppt/ink/ink3904.xml" ContentType="application/inkml+xml"/>
  <Override PartName="/ppt/ink/ink3905.xml" ContentType="application/inkml+xml"/>
  <Override PartName="/ppt/ink/ink3906.xml" ContentType="application/inkml+xml"/>
  <Override PartName="/ppt/ink/ink3907.xml" ContentType="application/inkml+xml"/>
  <Override PartName="/ppt/ink/ink3908.xml" ContentType="application/inkml+xml"/>
  <Override PartName="/ppt/ink/ink3909.xml" ContentType="application/inkml+xml"/>
  <Override PartName="/ppt/ink/ink3910.xml" ContentType="application/inkml+xml"/>
  <Override PartName="/ppt/ink/ink3911.xml" ContentType="application/inkml+xml"/>
  <Override PartName="/ppt/ink/ink3912.xml" ContentType="application/inkml+xml"/>
  <Override PartName="/ppt/ink/ink3913.xml" ContentType="application/inkml+xml"/>
  <Override PartName="/ppt/ink/ink3914.xml" ContentType="application/inkml+xml"/>
  <Override PartName="/ppt/ink/ink3915.xml" ContentType="application/inkml+xml"/>
  <Override PartName="/ppt/ink/ink3916.xml" ContentType="application/inkml+xml"/>
  <Override PartName="/ppt/ink/ink3917.xml" ContentType="application/inkml+xml"/>
  <Override PartName="/ppt/ink/ink3918.xml" ContentType="application/inkml+xml"/>
  <Override PartName="/ppt/ink/ink3919.xml" ContentType="application/inkml+xml"/>
  <Override PartName="/ppt/ink/ink3920.xml" ContentType="application/inkml+xml"/>
  <Override PartName="/ppt/ink/ink3921.xml" ContentType="application/inkml+xml"/>
  <Override PartName="/ppt/ink/ink3922.xml" ContentType="application/inkml+xml"/>
  <Override PartName="/ppt/ink/ink3923.xml" ContentType="application/inkml+xml"/>
  <Override PartName="/ppt/ink/ink3924.xml" ContentType="application/inkml+xml"/>
  <Override PartName="/ppt/ink/ink3925.xml" ContentType="application/inkml+xml"/>
  <Override PartName="/ppt/ink/ink3926.xml" ContentType="application/inkml+xml"/>
  <Override PartName="/ppt/ink/ink3927.xml" ContentType="application/inkml+xml"/>
  <Override PartName="/ppt/ink/ink3928.xml" ContentType="application/inkml+xml"/>
  <Override PartName="/ppt/ink/ink3929.xml" ContentType="application/inkml+xml"/>
  <Override PartName="/ppt/ink/ink3930.xml" ContentType="application/inkml+xml"/>
  <Override PartName="/ppt/ink/ink3931.xml" ContentType="application/inkml+xml"/>
  <Override PartName="/ppt/ink/ink3932.xml" ContentType="application/inkml+xml"/>
  <Override PartName="/ppt/ink/ink3933.xml" ContentType="application/inkml+xml"/>
  <Override PartName="/ppt/ink/ink3934.xml" ContentType="application/inkml+xml"/>
  <Override PartName="/ppt/ink/ink3935.xml" ContentType="application/inkml+xml"/>
  <Override PartName="/ppt/ink/ink3936.xml" ContentType="application/inkml+xml"/>
  <Override PartName="/ppt/ink/ink3937.xml" ContentType="application/inkml+xml"/>
  <Override PartName="/ppt/ink/ink3938.xml" ContentType="application/inkml+xml"/>
  <Override PartName="/ppt/ink/ink3939.xml" ContentType="application/inkml+xml"/>
  <Override PartName="/ppt/ink/ink3940.xml" ContentType="application/inkml+xml"/>
  <Override PartName="/ppt/ink/ink3941.xml" ContentType="application/inkml+xml"/>
  <Override PartName="/ppt/ink/ink3942.xml" ContentType="application/inkml+xml"/>
  <Override PartName="/ppt/ink/ink3943.xml" ContentType="application/inkml+xml"/>
  <Override PartName="/ppt/ink/ink3944.xml" ContentType="application/inkml+xml"/>
  <Override PartName="/ppt/notesSlides/notesSlide35.xml" ContentType="application/vnd.openxmlformats-officedocument.presentationml.notesSlide+xml"/>
  <Override PartName="/ppt/ink/ink3945.xml" ContentType="application/inkml+xml"/>
  <Override PartName="/ppt/ink/ink3946.xml" ContentType="application/inkml+xml"/>
  <Override PartName="/ppt/ink/ink3947.xml" ContentType="application/inkml+xml"/>
  <Override PartName="/ppt/ink/ink3948.xml" ContentType="application/inkml+xml"/>
  <Override PartName="/ppt/ink/ink3949.xml" ContentType="application/inkml+xml"/>
  <Override PartName="/ppt/ink/ink3950.xml" ContentType="application/inkml+xml"/>
  <Override PartName="/ppt/ink/ink3951.xml" ContentType="application/inkml+xml"/>
  <Override PartName="/ppt/ink/ink3952.xml" ContentType="application/inkml+xml"/>
  <Override PartName="/ppt/ink/ink3953.xml" ContentType="application/inkml+xml"/>
  <Override PartName="/ppt/ink/ink3954.xml" ContentType="application/inkml+xml"/>
  <Override PartName="/ppt/ink/ink3955.xml" ContentType="application/inkml+xml"/>
  <Override PartName="/ppt/ink/ink3956.xml" ContentType="application/inkml+xml"/>
  <Override PartName="/ppt/ink/ink3957.xml" ContentType="application/inkml+xml"/>
  <Override PartName="/ppt/ink/ink3958.xml" ContentType="application/inkml+xml"/>
  <Override PartName="/ppt/ink/ink3959.xml" ContentType="application/inkml+xml"/>
  <Override PartName="/ppt/ink/ink3960.xml" ContentType="application/inkml+xml"/>
  <Override PartName="/ppt/ink/ink3961.xml" ContentType="application/inkml+xml"/>
  <Override PartName="/ppt/ink/ink3962.xml" ContentType="application/inkml+xml"/>
  <Override PartName="/ppt/ink/ink3963.xml" ContentType="application/inkml+xml"/>
  <Override PartName="/ppt/ink/ink3964.xml" ContentType="application/inkml+xml"/>
  <Override PartName="/ppt/ink/ink3965.xml" ContentType="application/inkml+xml"/>
  <Override PartName="/ppt/ink/ink3966.xml" ContentType="application/inkml+xml"/>
  <Override PartName="/ppt/ink/ink3967.xml" ContentType="application/inkml+xml"/>
  <Override PartName="/ppt/ink/ink3968.xml" ContentType="application/inkml+xml"/>
  <Override PartName="/ppt/ink/ink3969.xml" ContentType="application/inkml+xml"/>
  <Override PartName="/ppt/ink/ink3970.xml" ContentType="application/inkml+xml"/>
  <Override PartName="/ppt/ink/ink3971.xml" ContentType="application/inkml+xml"/>
  <Override PartName="/ppt/ink/ink3972.xml" ContentType="application/inkml+xml"/>
  <Override PartName="/ppt/ink/ink3973.xml" ContentType="application/inkml+xml"/>
  <Override PartName="/ppt/ink/ink3974.xml" ContentType="application/inkml+xml"/>
  <Override PartName="/ppt/ink/ink3975.xml" ContentType="application/inkml+xml"/>
  <Override PartName="/ppt/ink/ink3976.xml" ContentType="application/inkml+xml"/>
  <Override PartName="/ppt/ink/ink3977.xml" ContentType="application/inkml+xml"/>
  <Override PartName="/ppt/ink/ink3978.xml" ContentType="application/inkml+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ink/ink3979.xml" ContentType="application/inkml+xml"/>
  <Override PartName="/ppt/ink/ink3980.xml" ContentType="application/inkml+xml"/>
  <Override PartName="/ppt/ink/ink3981.xml" ContentType="application/inkml+xml"/>
  <Override PartName="/ppt/ink/ink3982.xml" ContentType="application/inkml+xml"/>
  <Override PartName="/ppt/ink/ink3983.xml" ContentType="application/inkml+xml"/>
  <Override PartName="/ppt/ink/ink3984.xml" ContentType="application/inkml+xml"/>
  <Override PartName="/ppt/ink/ink3985.xml" ContentType="application/inkml+xml"/>
  <Override PartName="/ppt/ink/ink3986.xml" ContentType="application/inkml+xml"/>
  <Override PartName="/ppt/ink/ink3987.xml" ContentType="application/inkml+xml"/>
  <Override PartName="/ppt/ink/ink3988.xml" ContentType="application/inkml+xml"/>
  <Override PartName="/ppt/ink/ink3989.xml" ContentType="application/inkml+xml"/>
  <Override PartName="/ppt/ink/ink3990.xml" ContentType="application/inkml+xml"/>
  <Override PartName="/ppt/ink/ink3991.xml" ContentType="application/inkml+xml"/>
  <Override PartName="/ppt/ink/ink3992.xml" ContentType="application/inkml+xml"/>
  <Override PartName="/ppt/ink/ink3993.xml" ContentType="application/inkml+xml"/>
  <Override PartName="/ppt/ink/ink3994.xml" ContentType="application/inkml+xml"/>
  <Override PartName="/ppt/ink/ink3995.xml" ContentType="application/inkml+xml"/>
  <Override PartName="/ppt/ink/ink3996.xml" ContentType="application/inkml+xml"/>
  <Override PartName="/ppt/ink/ink3997.xml" ContentType="application/inkml+xml"/>
  <Override PartName="/ppt/ink/ink3998.xml" ContentType="application/inkml+xml"/>
  <Override PartName="/ppt/ink/ink3999.xml" ContentType="application/inkml+xml"/>
  <Override PartName="/ppt/ink/ink4000.xml" ContentType="application/inkml+xml"/>
  <Override PartName="/ppt/ink/ink4001.xml" ContentType="application/inkml+xml"/>
  <Override PartName="/ppt/ink/ink4002.xml" ContentType="application/inkml+xml"/>
  <Override PartName="/ppt/ink/ink4003.xml" ContentType="application/inkml+xml"/>
  <Override PartName="/ppt/ink/ink4004.xml" ContentType="application/inkml+xml"/>
  <Override PartName="/ppt/ink/ink4005.xml" ContentType="application/inkml+xml"/>
  <Override PartName="/ppt/ink/ink4006.xml" ContentType="application/inkml+xml"/>
  <Override PartName="/ppt/ink/ink4007.xml" ContentType="application/inkml+xml"/>
  <Override PartName="/ppt/ink/ink4008.xml" ContentType="application/inkml+xml"/>
  <Override PartName="/ppt/ink/ink4009.xml" ContentType="application/inkml+xml"/>
  <Override PartName="/ppt/ink/ink4010.xml" ContentType="application/inkml+xml"/>
  <Override PartName="/ppt/ink/ink4011.xml" ContentType="application/inkml+xml"/>
  <Override PartName="/ppt/ink/ink4012.xml" ContentType="application/inkml+xml"/>
  <Override PartName="/ppt/ink/ink4013.xml" ContentType="application/inkml+xml"/>
  <Override PartName="/ppt/ink/ink4014.xml" ContentType="application/inkml+xml"/>
  <Override PartName="/ppt/ink/ink4015.xml" ContentType="application/inkml+xml"/>
  <Override PartName="/ppt/ink/ink4016.xml" ContentType="application/inkml+xml"/>
  <Override PartName="/ppt/ink/ink4017.xml" ContentType="application/inkml+xml"/>
  <Override PartName="/ppt/ink/ink4018.xml" ContentType="application/inkml+xml"/>
  <Override PartName="/ppt/ink/ink4019.xml" ContentType="application/inkml+xml"/>
  <Override PartName="/ppt/ink/ink4020.xml" ContentType="application/inkml+xml"/>
  <Override PartName="/ppt/ink/ink4021.xml" ContentType="application/inkml+xml"/>
  <Override PartName="/ppt/ink/ink4022.xml" ContentType="application/inkml+xml"/>
  <Override PartName="/ppt/ink/ink4023.xml" ContentType="application/inkml+xml"/>
  <Override PartName="/ppt/ink/ink4024.xml" ContentType="application/inkml+xml"/>
  <Override PartName="/ppt/ink/ink4025.xml" ContentType="application/inkml+xml"/>
  <Override PartName="/ppt/ink/ink4026.xml" ContentType="application/inkml+xml"/>
  <Override PartName="/ppt/ink/ink4027.xml" ContentType="application/inkml+xml"/>
  <Override PartName="/ppt/ink/ink4028.xml" ContentType="application/inkml+xml"/>
  <Override PartName="/ppt/ink/ink4029.xml" ContentType="application/inkml+xml"/>
  <Override PartName="/ppt/ink/ink4030.xml" ContentType="application/inkml+xml"/>
  <Override PartName="/ppt/ink/ink4031.xml" ContentType="application/inkml+xml"/>
  <Override PartName="/ppt/ink/ink4032.xml" ContentType="application/inkml+xml"/>
  <Override PartName="/ppt/ink/ink4033.xml" ContentType="application/inkml+xml"/>
  <Override PartName="/ppt/ink/ink4034.xml" ContentType="application/inkml+xml"/>
  <Override PartName="/ppt/ink/ink4035.xml" ContentType="application/inkml+xml"/>
  <Override PartName="/ppt/ink/ink4036.xml" ContentType="application/inkml+xml"/>
  <Override PartName="/ppt/ink/ink4037.xml" ContentType="application/inkml+xml"/>
  <Override PartName="/ppt/ink/ink4038.xml" ContentType="application/inkml+xml"/>
  <Override PartName="/ppt/ink/ink4039.xml" ContentType="application/inkml+xml"/>
  <Override PartName="/ppt/notesSlides/notesSlide38.xml" ContentType="application/vnd.openxmlformats-officedocument.presentationml.notesSlide+xml"/>
  <Override PartName="/ppt/ink/ink4040.xml" ContentType="application/inkml+xml"/>
  <Override PartName="/ppt/ink/ink4041.xml" ContentType="application/inkml+xml"/>
  <Override PartName="/ppt/ink/ink4042.xml" ContentType="application/inkml+xml"/>
  <Override PartName="/ppt/ink/ink4043.xml" ContentType="application/inkml+xml"/>
  <Override PartName="/ppt/ink/ink4044.xml" ContentType="application/inkml+xml"/>
  <Override PartName="/ppt/ink/ink4045.xml" ContentType="application/inkml+xml"/>
  <Override PartName="/ppt/notesSlides/notesSlide39.xml" ContentType="application/vnd.openxmlformats-officedocument.presentationml.notesSlide+xml"/>
  <Override PartName="/ppt/ink/ink4046.xml" ContentType="application/inkml+xml"/>
  <Override PartName="/ppt/ink/ink4047.xml" ContentType="application/inkml+xml"/>
  <Override PartName="/ppt/ink/ink4048.xml" ContentType="application/inkml+xml"/>
  <Override PartName="/ppt/ink/ink4049.xml" ContentType="application/inkml+xml"/>
  <Override PartName="/ppt/ink/ink4050.xml" ContentType="application/inkml+xml"/>
  <Override PartName="/ppt/ink/ink4051.xml" ContentType="application/inkml+xml"/>
  <Override PartName="/ppt/ink/ink4052.xml" ContentType="application/inkml+xml"/>
  <Override PartName="/ppt/ink/ink4053.xml" ContentType="application/inkml+xml"/>
  <Override PartName="/ppt/ink/ink4054.xml" ContentType="application/inkml+xml"/>
  <Override PartName="/ppt/ink/ink4055.xml" ContentType="application/inkml+xml"/>
  <Override PartName="/ppt/ink/ink4056.xml" ContentType="application/inkml+xml"/>
  <Override PartName="/ppt/ink/ink4057.xml" ContentType="application/inkml+xml"/>
  <Override PartName="/ppt/ink/ink4058.xml" ContentType="application/inkml+xml"/>
  <Override PartName="/ppt/ink/ink4059.xml" ContentType="application/inkml+xml"/>
  <Override PartName="/ppt/ink/ink4060.xml" ContentType="application/inkml+xml"/>
  <Override PartName="/ppt/ink/ink4061.xml" ContentType="application/inkml+xml"/>
  <Override PartName="/ppt/ink/ink4062.xml" ContentType="application/inkml+xml"/>
  <Override PartName="/ppt/ink/ink4063.xml" ContentType="application/inkml+xml"/>
  <Override PartName="/ppt/ink/ink4064.xml" ContentType="application/inkml+xml"/>
  <Override PartName="/ppt/ink/ink4065.xml" ContentType="application/inkml+xml"/>
  <Override PartName="/ppt/ink/ink4066.xml" ContentType="application/inkml+xml"/>
  <Override PartName="/ppt/ink/ink4067.xml" ContentType="application/inkml+xml"/>
  <Override PartName="/ppt/ink/ink4068.xml" ContentType="application/inkml+xml"/>
  <Override PartName="/ppt/ink/ink4069.xml" ContentType="application/inkml+xml"/>
  <Override PartName="/ppt/ink/ink4070.xml" ContentType="application/inkml+xml"/>
  <Override PartName="/ppt/ink/ink4071.xml" ContentType="application/inkml+xml"/>
  <Override PartName="/ppt/ink/ink4072.xml" ContentType="application/inkml+xml"/>
  <Override PartName="/ppt/ink/ink4073.xml" ContentType="application/inkml+xml"/>
  <Override PartName="/ppt/ink/ink4074.xml" ContentType="application/inkml+xml"/>
  <Override PartName="/ppt/ink/ink4075.xml" ContentType="application/inkml+xml"/>
  <Override PartName="/ppt/ink/ink4076.xml" ContentType="application/inkml+xml"/>
  <Override PartName="/ppt/ink/ink4077.xml" ContentType="application/inkml+xml"/>
  <Override PartName="/ppt/ink/ink4078.xml" ContentType="application/inkml+xml"/>
  <Override PartName="/ppt/ink/ink4079.xml" ContentType="application/inkml+xml"/>
  <Override PartName="/ppt/ink/ink4080.xml" ContentType="application/inkml+xml"/>
  <Override PartName="/ppt/ink/ink4081.xml" ContentType="application/inkml+xml"/>
  <Override PartName="/ppt/ink/ink4082.xml" ContentType="application/inkml+xml"/>
  <Override PartName="/ppt/ink/ink4083.xml" ContentType="application/inkml+xml"/>
  <Override PartName="/ppt/ink/ink4084.xml" ContentType="application/inkml+xml"/>
  <Override PartName="/ppt/ink/ink4085.xml" ContentType="application/inkml+xml"/>
  <Override PartName="/ppt/ink/ink4086.xml" ContentType="application/inkml+xml"/>
  <Override PartName="/ppt/ink/ink4087.xml" ContentType="application/inkml+xml"/>
  <Override PartName="/ppt/ink/ink4088.xml" ContentType="application/inkml+xml"/>
  <Override PartName="/ppt/ink/ink4089.xml" ContentType="application/inkml+xml"/>
  <Override PartName="/ppt/notesSlides/notesSlide40.xml" ContentType="application/vnd.openxmlformats-officedocument.presentationml.notesSlide+xml"/>
  <Override PartName="/ppt/ink/ink4090.xml" ContentType="application/inkml+xml"/>
  <Override PartName="/ppt/ink/ink4091.xml" ContentType="application/inkml+xml"/>
  <Override PartName="/ppt/ink/ink4092.xml" ContentType="application/inkml+xml"/>
  <Override PartName="/ppt/ink/ink4093.xml" ContentType="application/inkml+xml"/>
  <Override PartName="/ppt/ink/ink4094.xml" ContentType="application/inkml+xml"/>
  <Override PartName="/ppt/ink/ink4095.xml" ContentType="application/inkml+xml"/>
  <Override PartName="/ppt/ink/ink4096.xml" ContentType="application/inkml+xml"/>
  <Override PartName="/ppt/ink/ink4097.xml" ContentType="application/inkml+xml"/>
  <Override PartName="/ppt/ink/ink4098.xml" ContentType="application/inkml+xml"/>
  <Override PartName="/ppt/ink/ink4099.xml" ContentType="application/inkml+xml"/>
  <Override PartName="/ppt/ink/ink4100.xml" ContentType="application/inkml+xml"/>
  <Override PartName="/ppt/ink/ink4101.xml" ContentType="application/inkml+xml"/>
  <Override PartName="/ppt/ink/ink4102.xml" ContentType="application/inkml+xml"/>
  <Override PartName="/ppt/ink/ink4103.xml" ContentType="application/inkml+xml"/>
  <Override PartName="/ppt/ink/ink4104.xml" ContentType="application/inkml+xml"/>
  <Override PartName="/ppt/ink/ink4105.xml" ContentType="application/inkml+xml"/>
  <Override PartName="/ppt/ink/ink4106.xml" ContentType="application/inkml+xml"/>
  <Override PartName="/ppt/ink/ink4107.xml" ContentType="application/inkml+xml"/>
  <Override PartName="/ppt/ink/ink4108.xml" ContentType="application/inkml+xml"/>
  <Override PartName="/ppt/ink/ink4109.xml" ContentType="application/inkml+xml"/>
  <Override PartName="/ppt/ink/ink4110.xml" ContentType="application/inkml+xml"/>
  <Override PartName="/ppt/ink/ink4111.xml" ContentType="application/inkml+xml"/>
  <Override PartName="/ppt/ink/ink4112.xml" ContentType="application/inkml+xml"/>
  <Override PartName="/ppt/ink/ink4113.xml" ContentType="application/inkml+xml"/>
  <Override PartName="/ppt/ink/ink4114.xml" ContentType="application/inkml+xml"/>
  <Override PartName="/ppt/ink/ink4115.xml" ContentType="application/inkml+xml"/>
  <Override PartName="/ppt/ink/ink4116.xml" ContentType="application/inkml+xml"/>
  <Override PartName="/ppt/ink/ink4117.xml" ContentType="application/inkml+xml"/>
  <Override PartName="/ppt/ink/ink4118.xml" ContentType="application/inkml+xml"/>
  <Override PartName="/ppt/ink/ink4119.xml" ContentType="application/inkml+xml"/>
  <Override PartName="/ppt/ink/ink4120.xml" ContentType="application/inkml+xml"/>
  <Override PartName="/ppt/ink/ink4121.xml" ContentType="application/inkml+xml"/>
  <Override PartName="/ppt/ink/ink4122.xml" ContentType="application/inkml+xml"/>
  <Override PartName="/ppt/ink/ink4123.xml" ContentType="application/inkml+xml"/>
  <Override PartName="/ppt/ink/ink4124.xml" ContentType="application/inkml+xml"/>
  <Override PartName="/ppt/ink/ink4125.xml" ContentType="application/inkml+xml"/>
  <Override PartName="/ppt/ink/ink4126.xml" ContentType="application/inkml+xml"/>
  <Override PartName="/ppt/notesSlides/notesSlide41.xml" ContentType="application/vnd.openxmlformats-officedocument.presentationml.notesSlide+xml"/>
  <Override PartName="/ppt/ink/ink4127.xml" ContentType="application/inkml+xml"/>
  <Override PartName="/ppt/ink/ink4128.xml" ContentType="application/inkml+xml"/>
  <Override PartName="/ppt/ink/ink4129.xml" ContentType="application/inkml+xml"/>
  <Override PartName="/ppt/ink/ink4130.xml" ContentType="application/inkml+xml"/>
  <Override PartName="/ppt/ink/ink4131.xml" ContentType="application/inkml+xml"/>
  <Override PartName="/ppt/ink/ink4132.xml" ContentType="application/inkml+xml"/>
  <Override PartName="/ppt/ink/ink4133.xml" ContentType="application/inkml+xml"/>
  <Override PartName="/ppt/ink/ink4134.xml" ContentType="application/inkml+xml"/>
  <Override PartName="/ppt/ink/ink4135.xml" ContentType="application/inkml+xml"/>
  <Override PartName="/ppt/ink/ink4136.xml" ContentType="application/inkml+xml"/>
  <Override PartName="/ppt/ink/ink4137.xml" ContentType="application/inkml+xml"/>
  <Override PartName="/ppt/ink/ink4138.xml" ContentType="application/inkml+xml"/>
  <Override PartName="/ppt/ink/ink4139.xml" ContentType="application/inkml+xml"/>
  <Override PartName="/ppt/ink/ink4140.xml" ContentType="application/inkml+xml"/>
  <Override PartName="/ppt/ink/ink4141.xml" ContentType="application/inkml+xml"/>
  <Override PartName="/ppt/ink/ink4142.xml" ContentType="application/inkml+xml"/>
  <Override PartName="/ppt/ink/ink4143.xml" ContentType="application/inkml+xml"/>
  <Override PartName="/ppt/ink/ink4144.xml" ContentType="application/inkml+xml"/>
  <Override PartName="/ppt/ink/ink4145.xml" ContentType="application/inkml+xml"/>
  <Override PartName="/ppt/ink/ink4146.xml" ContentType="application/inkml+xml"/>
  <Override PartName="/ppt/ink/ink4147.xml" ContentType="application/inkml+xml"/>
  <Override PartName="/ppt/ink/ink4148.xml" ContentType="application/inkml+xml"/>
  <Override PartName="/ppt/ink/ink4149.xml" ContentType="application/inkml+xml"/>
  <Override PartName="/ppt/ink/ink4150.xml" ContentType="application/inkml+xml"/>
  <Override PartName="/ppt/ink/ink4151.xml" ContentType="application/inkml+xml"/>
  <Override PartName="/ppt/ink/ink4152.xml" ContentType="application/inkml+xml"/>
  <Override PartName="/ppt/ink/ink4153.xml" ContentType="application/inkml+xml"/>
  <Override PartName="/ppt/ink/ink4154.xml" ContentType="application/inkml+xml"/>
  <Override PartName="/ppt/ink/ink4155.xml" ContentType="application/inkml+xml"/>
  <Override PartName="/ppt/ink/ink4156.xml" ContentType="application/inkml+xml"/>
  <Override PartName="/ppt/ink/ink4157.xml" ContentType="application/inkml+xml"/>
  <Override PartName="/ppt/ink/ink4158.xml" ContentType="application/inkml+xml"/>
  <Override PartName="/ppt/ink/ink4159.xml" ContentType="application/inkml+xml"/>
  <Override PartName="/ppt/ink/ink4160.xml" ContentType="application/inkml+xml"/>
  <Override PartName="/ppt/ink/ink4161.xml" ContentType="application/inkml+xml"/>
  <Override PartName="/ppt/ink/ink4162.xml" ContentType="application/inkml+xml"/>
  <Override PartName="/ppt/ink/ink4163.xml" ContentType="application/inkml+xml"/>
  <Override PartName="/ppt/ink/ink4164.xml" ContentType="application/inkml+xml"/>
  <Override PartName="/ppt/ink/ink4165.xml" ContentType="application/inkml+xml"/>
  <Override PartName="/ppt/ink/ink4166.xml" ContentType="application/inkml+xml"/>
  <Override PartName="/ppt/ink/ink4167.xml" ContentType="application/inkml+xml"/>
  <Override PartName="/ppt/ink/ink4168.xml" ContentType="application/inkml+xml"/>
  <Override PartName="/ppt/ink/ink4169.xml" ContentType="application/inkml+xml"/>
  <Override PartName="/ppt/ink/ink4170.xml" ContentType="application/inkml+xml"/>
  <Override PartName="/ppt/ink/ink4171.xml" ContentType="application/inkml+xml"/>
  <Override PartName="/ppt/ink/ink4172.xml" ContentType="application/inkml+xml"/>
  <Override PartName="/ppt/ink/ink4173.xml" ContentType="application/inkml+xml"/>
  <Override PartName="/ppt/ink/ink4174.xml" ContentType="application/inkml+xml"/>
  <Override PartName="/ppt/ink/ink4175.xml" ContentType="application/inkml+xml"/>
  <Override PartName="/ppt/ink/ink4176.xml" ContentType="application/inkml+xml"/>
  <Override PartName="/ppt/ink/ink4177.xml" ContentType="application/inkml+xml"/>
  <Override PartName="/ppt/ink/ink4178.xml" ContentType="application/inkml+xml"/>
  <Override PartName="/ppt/ink/ink4179.xml" ContentType="application/inkml+xml"/>
  <Override PartName="/ppt/ink/ink4180.xml" ContentType="application/inkml+xml"/>
  <Override PartName="/ppt/ink/ink4181.xml" ContentType="application/inkml+xml"/>
  <Override PartName="/ppt/ink/ink4182.xml" ContentType="application/inkml+xml"/>
  <Override PartName="/ppt/ink/ink4183.xml" ContentType="application/inkml+xml"/>
  <Override PartName="/ppt/ink/ink4184.xml" ContentType="application/inkml+xml"/>
  <Override PartName="/ppt/ink/ink4185.xml" ContentType="application/inkml+xml"/>
  <Override PartName="/ppt/ink/ink4186.xml" ContentType="application/inkml+xml"/>
  <Override PartName="/ppt/ink/ink4187.xml" ContentType="application/inkml+xml"/>
  <Override PartName="/ppt/ink/ink4188.xml" ContentType="application/inkml+xml"/>
  <Override PartName="/ppt/ink/ink4189.xml" ContentType="application/inkml+xml"/>
  <Override PartName="/ppt/ink/ink4190.xml" ContentType="application/inkml+xml"/>
  <Override PartName="/ppt/ink/ink4191.xml" ContentType="application/inkml+xml"/>
  <Override PartName="/ppt/ink/ink4192.xml" ContentType="application/inkml+xml"/>
  <Override PartName="/ppt/ink/ink4193.xml" ContentType="application/inkml+xml"/>
  <Override PartName="/ppt/ink/ink4194.xml" ContentType="application/inkml+xml"/>
  <Override PartName="/ppt/ink/ink4195.xml" ContentType="application/inkml+xml"/>
  <Override PartName="/ppt/ink/ink4196.xml" ContentType="application/inkml+xml"/>
  <Override PartName="/ppt/ink/ink4197.xml" ContentType="application/inkml+xml"/>
  <Override PartName="/ppt/ink/ink4198.xml" ContentType="application/inkml+xml"/>
  <Override PartName="/ppt/ink/ink4199.xml" ContentType="application/inkml+xml"/>
  <Override PartName="/ppt/ink/ink4200.xml" ContentType="application/inkml+xml"/>
  <Override PartName="/ppt/ink/ink4201.xml" ContentType="application/inkml+xml"/>
  <Override PartName="/ppt/ink/ink4202.xml" ContentType="application/inkml+xml"/>
  <Override PartName="/ppt/ink/ink4203.xml" ContentType="application/inkml+xml"/>
  <Override PartName="/ppt/ink/ink4204.xml" ContentType="application/inkml+xml"/>
  <Override PartName="/ppt/ink/ink4205.xml" ContentType="application/inkml+xml"/>
  <Override PartName="/ppt/ink/ink4206.xml" ContentType="application/inkml+xml"/>
  <Override PartName="/ppt/ink/ink4207.xml" ContentType="application/inkml+xml"/>
  <Override PartName="/ppt/ink/ink4208.xml" ContentType="application/inkml+xml"/>
  <Override PartName="/ppt/ink/ink4209.xml" ContentType="application/inkml+xml"/>
  <Override PartName="/ppt/ink/ink4210.xml" ContentType="application/inkml+xml"/>
  <Override PartName="/ppt/ink/ink4211.xml" ContentType="application/inkml+xml"/>
  <Override PartName="/ppt/ink/ink4212.xml" ContentType="application/inkml+xml"/>
  <Override PartName="/ppt/ink/ink4213.xml" ContentType="application/inkml+xml"/>
  <Override PartName="/ppt/ink/ink4214.xml" ContentType="application/inkml+xml"/>
  <Override PartName="/ppt/ink/ink4215.xml" ContentType="application/inkml+xml"/>
  <Override PartName="/ppt/ink/ink4216.xml" ContentType="application/inkml+xml"/>
  <Override PartName="/ppt/ink/ink4217.xml" ContentType="application/inkml+xml"/>
  <Override PartName="/ppt/ink/ink4218.xml" ContentType="application/inkml+xml"/>
  <Override PartName="/ppt/ink/ink4219.xml" ContentType="application/inkml+xml"/>
  <Override PartName="/ppt/ink/ink4220.xml" ContentType="application/inkml+xml"/>
  <Override PartName="/ppt/ink/ink4221.xml" ContentType="application/inkml+xml"/>
  <Override PartName="/ppt/ink/ink4222.xml" ContentType="application/inkml+xml"/>
  <Override PartName="/ppt/ink/ink4223.xml" ContentType="application/inkml+xml"/>
  <Override PartName="/ppt/ink/ink4224.xml" ContentType="application/inkml+xml"/>
  <Override PartName="/ppt/ink/ink4225.xml" ContentType="application/inkml+xml"/>
  <Override PartName="/ppt/ink/ink4226.xml" ContentType="application/inkml+xml"/>
  <Override PartName="/ppt/ink/ink4227.xml" ContentType="application/inkml+xml"/>
  <Override PartName="/ppt/ink/ink4228.xml" ContentType="application/inkml+xml"/>
  <Override PartName="/ppt/ink/ink4229.xml" ContentType="application/inkml+xml"/>
  <Override PartName="/ppt/ink/ink4230.xml" ContentType="application/inkml+xml"/>
  <Override PartName="/ppt/ink/ink4231.xml" ContentType="application/inkml+xml"/>
  <Override PartName="/ppt/ink/ink4232.xml" ContentType="application/inkml+xml"/>
  <Override PartName="/ppt/ink/ink4233.xml" ContentType="application/inkml+xml"/>
  <Override PartName="/ppt/ink/ink4234.xml" ContentType="application/inkml+xml"/>
  <Override PartName="/ppt/ink/ink4235.xml" ContentType="application/inkml+xml"/>
  <Override PartName="/ppt/ink/ink4236.xml" ContentType="application/inkml+xml"/>
  <Override PartName="/ppt/ink/ink4237.xml" ContentType="application/inkml+xml"/>
  <Override PartName="/ppt/ink/ink4238.xml" ContentType="application/inkml+xml"/>
  <Override PartName="/ppt/ink/ink4239.xml" ContentType="application/inkml+xml"/>
  <Override PartName="/ppt/ink/ink4240.xml" ContentType="application/inkml+xml"/>
  <Override PartName="/ppt/ink/ink4241.xml" ContentType="application/inkml+xml"/>
  <Override PartName="/ppt/ink/ink4242.xml" ContentType="application/inkml+xml"/>
  <Override PartName="/ppt/ink/ink4243.xml" ContentType="application/inkml+xml"/>
  <Override PartName="/ppt/ink/ink4244.xml" ContentType="application/inkml+xml"/>
  <Override PartName="/ppt/ink/ink4245.xml" ContentType="application/inkml+xml"/>
  <Override PartName="/ppt/ink/ink4246.xml" ContentType="application/inkml+xml"/>
  <Override PartName="/ppt/ink/ink4247.xml" ContentType="application/inkml+xml"/>
  <Override PartName="/ppt/ink/ink4248.xml" ContentType="application/inkml+xml"/>
  <Override PartName="/ppt/ink/ink4249.xml" ContentType="application/inkml+xml"/>
  <Override PartName="/ppt/ink/ink4250.xml" ContentType="application/inkml+xml"/>
  <Override PartName="/ppt/ink/ink4251.xml" ContentType="application/inkml+xml"/>
  <Override PartName="/ppt/ink/ink4252.xml" ContentType="application/inkml+xml"/>
  <Override PartName="/ppt/ink/ink4253.xml" ContentType="application/inkml+xml"/>
  <Override PartName="/ppt/ink/ink4254.xml" ContentType="application/inkml+xml"/>
  <Override PartName="/ppt/ink/ink4255.xml" ContentType="application/inkml+xml"/>
  <Override PartName="/ppt/ink/ink4256.xml" ContentType="application/inkml+xml"/>
  <Override PartName="/ppt/ink/ink4257.xml" ContentType="application/inkml+xml"/>
  <Override PartName="/ppt/ink/ink4258.xml" ContentType="application/inkml+xml"/>
  <Override PartName="/ppt/ink/ink4259.xml" ContentType="application/inkml+xml"/>
  <Override PartName="/ppt/ink/ink4260.xml" ContentType="application/inkml+xml"/>
  <Override PartName="/ppt/ink/ink4261.xml" ContentType="application/inkml+xml"/>
  <Override PartName="/ppt/ink/ink4262.xml" ContentType="application/inkml+xml"/>
  <Override PartName="/ppt/ink/ink4263.xml" ContentType="application/inkml+xml"/>
  <Override PartName="/ppt/ink/ink4264.xml" ContentType="application/inkml+xml"/>
  <Override PartName="/ppt/ink/ink4265.xml" ContentType="application/inkml+xml"/>
  <Override PartName="/ppt/ink/ink4266.xml" ContentType="application/inkml+xml"/>
  <Override PartName="/ppt/ink/ink4267.xml" ContentType="application/inkml+xml"/>
  <Override PartName="/ppt/ink/ink4268.xml" ContentType="application/inkml+xml"/>
  <Override PartName="/ppt/ink/ink4269.xml" ContentType="application/inkml+xml"/>
  <Override PartName="/ppt/ink/ink4270.xml" ContentType="application/inkml+xml"/>
  <Override PartName="/ppt/ink/ink4271.xml" ContentType="application/inkml+xml"/>
  <Override PartName="/ppt/ink/ink4272.xml" ContentType="application/inkml+xml"/>
  <Override PartName="/ppt/ink/ink4273.xml" ContentType="application/inkml+xml"/>
  <Override PartName="/ppt/ink/ink4274.xml" ContentType="application/inkml+xml"/>
  <Override PartName="/ppt/ink/ink4275.xml" ContentType="application/inkml+xml"/>
  <Override PartName="/ppt/ink/ink4276.xml" ContentType="application/inkml+xml"/>
  <Override PartName="/ppt/ink/ink4277.xml" ContentType="application/inkml+xml"/>
  <Override PartName="/ppt/ink/ink4278.xml" ContentType="application/inkml+xml"/>
  <Override PartName="/ppt/ink/ink4279.xml" ContentType="application/inkml+xml"/>
  <Override PartName="/ppt/ink/ink4280.xml" ContentType="application/inkml+xml"/>
  <Override PartName="/ppt/ink/ink4281.xml" ContentType="application/inkml+xml"/>
  <Override PartName="/ppt/ink/ink4282.xml" ContentType="application/inkml+xml"/>
  <Override PartName="/ppt/ink/ink4283.xml" ContentType="application/inkml+xml"/>
  <Override PartName="/ppt/ink/ink4284.xml" ContentType="application/inkml+xml"/>
  <Override PartName="/ppt/ink/ink4285.xml" ContentType="application/inkml+xml"/>
  <Override PartName="/ppt/ink/ink4286.xml" ContentType="application/inkml+xml"/>
  <Override PartName="/ppt/ink/ink4287.xml" ContentType="application/inkml+xml"/>
  <Override PartName="/ppt/ink/ink4288.xml" ContentType="application/inkml+xml"/>
  <Override PartName="/ppt/ink/ink4289.xml" ContentType="application/inkml+xml"/>
  <Override PartName="/ppt/ink/ink4290.xml" ContentType="application/inkml+xml"/>
  <Override PartName="/ppt/ink/ink4291.xml" ContentType="application/inkml+xml"/>
  <Override PartName="/ppt/ink/ink4292.xml" ContentType="application/inkml+xml"/>
  <Override PartName="/ppt/ink/ink4293.xml" ContentType="application/inkml+xml"/>
  <Override PartName="/ppt/ink/ink4294.xml" ContentType="application/inkml+xml"/>
  <Override PartName="/ppt/ink/ink4295.xml" ContentType="application/inkml+xml"/>
  <Override PartName="/ppt/ink/ink4296.xml" ContentType="application/inkml+xml"/>
  <Override PartName="/ppt/ink/ink4297.xml" ContentType="application/inkml+xml"/>
  <Override PartName="/ppt/ink/ink4298.xml" ContentType="application/inkml+xml"/>
  <Override PartName="/ppt/ink/ink4299.xml" ContentType="application/inkml+xml"/>
  <Override PartName="/ppt/ink/ink4300.xml" ContentType="application/inkml+xml"/>
  <Override PartName="/ppt/ink/ink4301.xml" ContentType="application/inkml+xml"/>
  <Override PartName="/ppt/ink/ink4302.xml" ContentType="application/inkml+xml"/>
  <Override PartName="/ppt/ink/ink4303.xml" ContentType="application/inkml+xml"/>
  <Override PartName="/ppt/ink/ink4304.xml" ContentType="application/inkml+xml"/>
  <Override PartName="/ppt/ink/ink4305.xml" ContentType="application/inkml+xml"/>
  <Override PartName="/ppt/ink/ink4306.xml" ContentType="application/inkml+xml"/>
  <Override PartName="/ppt/ink/ink4307.xml" ContentType="application/inkml+xml"/>
  <Override PartName="/ppt/ink/ink4308.xml" ContentType="application/inkml+xml"/>
  <Override PartName="/ppt/ink/ink4309.xml" ContentType="application/inkml+xml"/>
  <Override PartName="/ppt/ink/ink4310.xml" ContentType="application/inkml+xml"/>
  <Override PartName="/ppt/ink/ink4311.xml" ContentType="application/inkml+xml"/>
  <Override PartName="/ppt/ink/ink4312.xml" ContentType="application/inkml+xml"/>
  <Override PartName="/ppt/ink/ink4313.xml" ContentType="application/inkml+xml"/>
  <Override PartName="/ppt/ink/ink4314.xml" ContentType="application/inkml+xml"/>
  <Override PartName="/ppt/ink/ink4315.xml" ContentType="application/inkml+xml"/>
  <Override PartName="/ppt/ink/ink4316.xml" ContentType="application/inkml+xml"/>
  <Override PartName="/ppt/ink/ink4317.xml" ContentType="application/inkml+xml"/>
  <Override PartName="/ppt/ink/ink4318.xml" ContentType="application/inkml+xml"/>
  <Override PartName="/ppt/ink/ink4319.xml" ContentType="application/inkml+xml"/>
  <Override PartName="/ppt/ink/ink4320.xml" ContentType="application/inkml+xml"/>
  <Override PartName="/ppt/ink/ink4321.xml" ContentType="application/inkml+xml"/>
  <Override PartName="/ppt/ink/ink4322.xml" ContentType="application/inkml+xml"/>
  <Override PartName="/ppt/ink/ink4323.xml" ContentType="application/inkml+xml"/>
  <Override PartName="/ppt/ink/ink4324.xml" ContentType="application/inkml+xml"/>
  <Override PartName="/ppt/ink/ink4325.xml" ContentType="application/inkml+xml"/>
  <Override PartName="/ppt/ink/ink4326.xml" ContentType="application/inkml+xml"/>
  <Override PartName="/ppt/ink/ink4327.xml" ContentType="application/inkml+xml"/>
  <Override PartName="/ppt/ink/ink4328.xml" ContentType="application/inkml+xml"/>
  <Override PartName="/ppt/ink/ink4329.xml" ContentType="application/inkml+xml"/>
  <Override PartName="/ppt/ink/ink4330.xml" ContentType="application/inkml+xml"/>
  <Override PartName="/ppt/ink/ink4331.xml" ContentType="application/inkml+xml"/>
  <Override PartName="/ppt/ink/ink4332.xml" ContentType="application/inkml+xml"/>
  <Override PartName="/ppt/ink/ink4333.xml" ContentType="application/inkml+xml"/>
  <Override PartName="/ppt/ink/ink4334.xml" ContentType="application/inkml+xml"/>
  <Override PartName="/ppt/ink/ink4335.xml" ContentType="application/inkml+xml"/>
  <Override PartName="/ppt/ink/ink4336.xml" ContentType="application/inkml+xml"/>
  <Override PartName="/ppt/ink/ink4337.xml" ContentType="application/inkml+xml"/>
  <Override PartName="/ppt/ink/ink4338.xml" ContentType="application/inkml+xml"/>
  <Override PartName="/ppt/ink/ink4339.xml" ContentType="application/inkml+xml"/>
  <Override PartName="/ppt/ink/ink4340.xml" ContentType="application/inkml+xml"/>
  <Override PartName="/ppt/ink/ink4341.xml" ContentType="application/inkml+xml"/>
  <Override PartName="/ppt/ink/ink4342.xml" ContentType="application/inkml+xml"/>
  <Override PartName="/ppt/ink/ink4343.xml" ContentType="application/inkml+xml"/>
  <Override PartName="/ppt/ink/ink4344.xml" ContentType="application/inkml+xml"/>
  <Override PartName="/ppt/ink/ink4345.xml" ContentType="application/inkml+xml"/>
  <Override PartName="/ppt/ink/ink4346.xml" ContentType="application/inkml+xml"/>
  <Override PartName="/ppt/ink/ink4347.xml" ContentType="application/inkml+xml"/>
  <Override PartName="/ppt/ink/ink4348.xml" ContentType="application/inkml+xml"/>
  <Override PartName="/ppt/ink/ink4349.xml" ContentType="application/inkml+xml"/>
  <Override PartName="/ppt/ink/ink4350.xml" ContentType="application/inkml+xml"/>
  <Override PartName="/ppt/ink/ink4351.xml" ContentType="application/inkml+xml"/>
  <Override PartName="/ppt/ink/ink4352.xml" ContentType="application/inkml+xml"/>
  <Override PartName="/ppt/ink/ink4353.xml" ContentType="application/inkml+xml"/>
  <Override PartName="/ppt/ink/ink4354.xml" ContentType="application/inkml+xml"/>
  <Override PartName="/ppt/ink/ink4355.xml" ContentType="application/inkml+xml"/>
  <Override PartName="/ppt/ink/ink4356.xml" ContentType="application/inkml+xml"/>
  <Override PartName="/ppt/ink/ink4357.xml" ContentType="application/inkml+xml"/>
  <Override PartName="/ppt/ink/ink4358.xml" ContentType="application/inkml+xml"/>
  <Override PartName="/ppt/ink/ink4359.xml" ContentType="application/inkml+xml"/>
  <Override PartName="/ppt/ink/ink4360.xml" ContentType="application/inkml+xml"/>
  <Override PartName="/ppt/ink/ink4361.xml" ContentType="application/inkml+xml"/>
  <Override PartName="/ppt/ink/ink4362.xml" ContentType="application/inkml+xml"/>
  <Override PartName="/ppt/ink/ink4363.xml" ContentType="application/inkml+xml"/>
  <Override PartName="/ppt/ink/ink4364.xml" ContentType="application/inkml+xml"/>
  <Override PartName="/ppt/ink/ink4365.xml" ContentType="application/inkml+xml"/>
  <Override PartName="/ppt/ink/ink4366.xml" ContentType="application/inkml+xml"/>
  <Override PartName="/ppt/ink/ink4367.xml" ContentType="application/inkml+xml"/>
  <Override PartName="/ppt/ink/ink4368.xml" ContentType="application/inkml+xml"/>
  <Override PartName="/ppt/ink/ink4369.xml" ContentType="application/inkml+xml"/>
  <Override PartName="/ppt/ink/ink4370.xml" ContentType="application/inkml+xml"/>
  <Override PartName="/ppt/ink/ink4371.xml" ContentType="application/inkml+xml"/>
  <Override PartName="/ppt/ink/ink4372.xml" ContentType="application/inkml+xml"/>
  <Override PartName="/ppt/ink/ink4373.xml" ContentType="application/inkml+xml"/>
  <Override PartName="/ppt/ink/ink4374.xml" ContentType="application/inkml+xml"/>
  <Override PartName="/ppt/ink/ink4375.xml" ContentType="application/inkml+xml"/>
  <Override PartName="/ppt/ink/ink4376.xml" ContentType="application/inkml+xml"/>
  <Override PartName="/ppt/ink/ink4377.xml" ContentType="application/inkml+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ink/ink4378.xml" ContentType="application/inkml+xml"/>
  <Override PartName="/ppt/ink/ink4379.xml" ContentType="application/inkml+xml"/>
  <Override PartName="/ppt/ink/ink4380.xml" ContentType="application/inkml+xml"/>
  <Override PartName="/ppt/ink/ink4381.xml" ContentType="application/inkml+xml"/>
  <Override PartName="/ppt/ink/ink4382.xml" ContentType="application/inkml+xml"/>
  <Override PartName="/ppt/ink/ink4383.xml" ContentType="application/inkml+xml"/>
  <Override PartName="/ppt/ink/ink4384.xml" ContentType="application/inkml+xml"/>
  <Override PartName="/ppt/ink/ink4385.xml" ContentType="application/inkml+xml"/>
  <Override PartName="/ppt/ink/ink4386.xml" ContentType="application/inkml+xml"/>
  <Override PartName="/ppt/ink/ink4387.xml" ContentType="application/inkml+xml"/>
  <Override PartName="/ppt/ink/ink4388.xml" ContentType="application/inkml+xml"/>
  <Override PartName="/ppt/ink/ink4389.xml" ContentType="application/inkml+xml"/>
  <Override PartName="/ppt/ink/ink4390.xml" ContentType="application/inkml+xml"/>
  <Override PartName="/ppt/ink/ink4391.xml" ContentType="application/inkml+xml"/>
  <Override PartName="/ppt/ink/ink4392.xml" ContentType="application/inkml+xml"/>
  <Override PartName="/ppt/ink/ink4393.xml" ContentType="application/inkml+xml"/>
  <Override PartName="/ppt/ink/ink4394.xml" ContentType="application/inkml+xml"/>
  <Override PartName="/ppt/ink/ink4395.xml" ContentType="application/inkml+xml"/>
  <Override PartName="/ppt/ink/ink4396.xml" ContentType="application/inkml+xml"/>
  <Override PartName="/ppt/ink/ink4397.xml" ContentType="application/inkml+xml"/>
  <Override PartName="/ppt/ink/ink4398.xml" ContentType="application/inkml+xml"/>
  <Override PartName="/ppt/ink/ink4399.xml" ContentType="application/inkml+xml"/>
  <Override PartName="/ppt/ink/ink4400.xml" ContentType="application/inkml+xml"/>
  <Override PartName="/ppt/ink/ink4401.xml" ContentType="application/inkml+xml"/>
  <Override PartName="/ppt/ink/ink4402.xml" ContentType="application/inkml+xml"/>
  <Override PartName="/ppt/ink/ink4403.xml" ContentType="application/inkml+xml"/>
  <Override PartName="/ppt/ink/ink4404.xml" ContentType="application/inkml+xml"/>
  <Override PartName="/ppt/ink/ink4405.xml" ContentType="application/inkml+xml"/>
  <Override PartName="/ppt/ink/ink4406.xml" ContentType="application/inkml+xml"/>
  <Override PartName="/ppt/ink/ink4407.xml" ContentType="application/inkml+xml"/>
  <Override PartName="/ppt/ink/ink4408.xml" ContentType="application/inkml+xml"/>
  <Override PartName="/ppt/ink/ink4409.xml" ContentType="application/inkml+xml"/>
  <Override PartName="/ppt/ink/ink4410.xml" ContentType="application/inkml+xml"/>
  <Override PartName="/ppt/ink/ink4411.xml" ContentType="application/inkml+xml"/>
  <Override PartName="/ppt/ink/ink4412.xml" ContentType="application/inkml+xml"/>
  <Override PartName="/ppt/ink/ink4413.xml" ContentType="application/inkml+xml"/>
  <Override PartName="/ppt/ink/ink4414.xml" ContentType="application/inkml+xml"/>
  <Override PartName="/ppt/ink/ink4415.xml" ContentType="application/inkml+xml"/>
  <Override PartName="/ppt/ink/ink4416.xml" ContentType="application/inkml+xml"/>
  <Override PartName="/ppt/ink/ink4417.xml" ContentType="application/inkml+xml"/>
  <Override PartName="/ppt/ink/ink4418.xml" ContentType="application/inkml+xml"/>
  <Override PartName="/ppt/ink/ink4419.xml" ContentType="application/inkml+xml"/>
  <Override PartName="/ppt/ink/ink4420.xml" ContentType="application/inkml+xml"/>
  <Override PartName="/ppt/ink/ink4421.xml" ContentType="application/inkml+xml"/>
  <Override PartName="/ppt/ink/ink4422.xml" ContentType="application/inkml+xml"/>
  <Override PartName="/ppt/ink/ink4423.xml" ContentType="application/inkml+xml"/>
  <Override PartName="/ppt/ink/ink4424.xml" ContentType="application/inkml+xml"/>
  <Override PartName="/ppt/ink/ink4425.xml" ContentType="application/inkml+xml"/>
  <Override PartName="/ppt/ink/ink4426.xml" ContentType="application/inkml+xml"/>
  <Override PartName="/ppt/ink/ink4427.xml" ContentType="application/inkml+xml"/>
  <Override PartName="/ppt/ink/ink4428.xml" ContentType="application/inkml+xml"/>
  <Override PartName="/ppt/ink/ink4429.xml" ContentType="application/inkml+xml"/>
  <Override PartName="/ppt/ink/ink4430.xml" ContentType="application/inkml+xml"/>
  <Override PartName="/ppt/ink/ink4431.xml" ContentType="application/inkml+xml"/>
  <Override PartName="/ppt/ink/ink4432.xml" ContentType="application/inkml+xml"/>
  <Override PartName="/ppt/ink/ink4433.xml" ContentType="application/inkml+xml"/>
  <Override PartName="/ppt/ink/ink4434.xml" ContentType="application/inkml+xml"/>
  <Override PartName="/ppt/ink/ink4435.xml" ContentType="application/inkml+xml"/>
  <Override PartName="/ppt/ink/ink4436.xml" ContentType="application/inkml+xml"/>
  <Override PartName="/ppt/ink/ink4437.xml" ContentType="application/inkml+xml"/>
  <Override PartName="/ppt/ink/ink4438.xml" ContentType="application/inkml+xml"/>
  <Override PartName="/ppt/ink/ink4439.xml" ContentType="application/inkml+xml"/>
  <Override PartName="/ppt/ink/ink4440.xml" ContentType="application/inkml+xml"/>
  <Override PartName="/ppt/ink/ink4441.xml" ContentType="application/inkml+xml"/>
  <Override PartName="/ppt/ink/ink4442.xml" ContentType="application/inkml+xml"/>
  <Override PartName="/ppt/ink/ink4443.xml" ContentType="application/inkml+xml"/>
  <Override PartName="/ppt/ink/ink4444.xml" ContentType="application/inkml+xml"/>
  <Override PartName="/ppt/ink/ink4445.xml" ContentType="application/inkml+xml"/>
  <Override PartName="/ppt/ink/ink4446.xml" ContentType="application/inkml+xml"/>
  <Override PartName="/ppt/ink/ink4447.xml" ContentType="application/inkml+xml"/>
  <Override PartName="/ppt/ink/ink4448.xml" ContentType="application/inkml+xml"/>
  <Override PartName="/ppt/ink/ink4449.xml" ContentType="application/inkml+xml"/>
  <Override PartName="/ppt/ink/ink4450.xml" ContentType="application/inkml+xml"/>
  <Override PartName="/ppt/ink/ink4451.xml" ContentType="application/inkml+xml"/>
  <Override PartName="/ppt/ink/ink4452.xml" ContentType="application/inkml+xml"/>
  <Override PartName="/ppt/ink/ink4453.xml" ContentType="application/inkml+xml"/>
  <Override PartName="/ppt/ink/ink4454.xml" ContentType="application/inkml+xml"/>
  <Override PartName="/ppt/ink/ink4455.xml" ContentType="application/inkml+xml"/>
  <Override PartName="/ppt/ink/ink4456.xml" ContentType="application/inkml+xml"/>
  <Override PartName="/ppt/ink/ink4457.xml" ContentType="application/inkml+xml"/>
  <Override PartName="/ppt/ink/ink4458.xml" ContentType="application/inkml+xml"/>
  <Override PartName="/ppt/ink/ink4459.xml" ContentType="application/inkml+xml"/>
  <Override PartName="/ppt/ink/ink4460.xml" ContentType="application/inkml+xml"/>
  <Override PartName="/ppt/ink/ink4461.xml" ContentType="application/inkml+xml"/>
  <Override PartName="/ppt/ink/ink4462.xml" ContentType="application/inkml+xml"/>
  <Override PartName="/ppt/ink/ink4463.xml" ContentType="application/inkml+xml"/>
  <Override PartName="/ppt/ink/ink4464.xml" ContentType="application/inkml+xml"/>
  <Override PartName="/ppt/ink/ink4465.xml" ContentType="application/inkml+xml"/>
  <Override PartName="/ppt/ink/ink4466.xml" ContentType="application/inkml+xml"/>
  <Override PartName="/ppt/ink/ink4467.xml" ContentType="application/inkml+xml"/>
  <Override PartName="/ppt/ink/ink4468.xml" ContentType="application/inkml+xml"/>
  <Override PartName="/ppt/ink/ink4469.xml" ContentType="application/inkml+xml"/>
  <Override PartName="/ppt/ink/ink4470.xml" ContentType="application/inkml+xml"/>
  <Override PartName="/ppt/ink/ink4471.xml" ContentType="application/inkml+xml"/>
  <Override PartName="/ppt/ink/ink4472.xml" ContentType="application/inkml+xml"/>
  <Override PartName="/ppt/ink/ink4473.xml" ContentType="application/inkml+xml"/>
  <Override PartName="/ppt/ink/ink4474.xml" ContentType="application/inkml+xml"/>
  <Override PartName="/ppt/ink/ink4475.xml" ContentType="application/inkml+xml"/>
  <Override PartName="/ppt/ink/ink4476.xml" ContentType="application/inkml+xml"/>
  <Override PartName="/ppt/ink/ink4477.xml" ContentType="application/inkml+xml"/>
  <Override PartName="/ppt/ink/ink4478.xml" ContentType="application/inkml+xml"/>
  <Override PartName="/ppt/ink/ink4479.xml" ContentType="application/inkml+xml"/>
  <Override PartName="/ppt/ink/ink4480.xml" ContentType="application/inkml+xml"/>
  <Override PartName="/ppt/ink/ink4481.xml" ContentType="application/inkml+xml"/>
  <Override PartName="/ppt/ink/ink4482.xml" ContentType="application/inkml+xml"/>
  <Override PartName="/ppt/ink/ink4483.xml" ContentType="application/inkml+xml"/>
  <Override PartName="/ppt/ink/ink4484.xml" ContentType="application/inkml+xml"/>
  <Override PartName="/ppt/ink/ink4485.xml" ContentType="application/inkml+xml"/>
  <Override PartName="/ppt/ink/ink4486.xml" ContentType="application/inkml+xml"/>
  <Override PartName="/ppt/ink/ink4487.xml" ContentType="application/inkml+xml"/>
  <Override PartName="/ppt/ink/ink4488.xml" ContentType="application/inkml+xml"/>
  <Override PartName="/ppt/ink/ink4489.xml" ContentType="application/inkml+xml"/>
  <Override PartName="/ppt/ink/ink4490.xml" ContentType="application/inkml+xml"/>
  <Override PartName="/ppt/ink/ink4491.xml" ContentType="application/inkml+xml"/>
  <Override PartName="/ppt/ink/ink4492.xml" ContentType="application/inkml+xml"/>
  <Override PartName="/ppt/ink/ink4493.xml" ContentType="application/inkml+xml"/>
  <Override PartName="/ppt/ink/ink4494.xml" ContentType="application/inkml+xml"/>
  <Override PartName="/ppt/ink/ink4495.xml" ContentType="application/inkml+xml"/>
  <Override PartName="/ppt/ink/ink4496.xml" ContentType="application/inkml+xml"/>
  <Override PartName="/ppt/ink/ink4497.xml" ContentType="application/inkml+xml"/>
  <Override PartName="/ppt/ink/ink4498.xml" ContentType="application/inkml+xml"/>
  <Override PartName="/ppt/ink/ink4499.xml" ContentType="application/inkml+xml"/>
  <Override PartName="/ppt/ink/ink4500.xml" ContentType="application/inkml+xml"/>
  <Override PartName="/ppt/ink/ink4501.xml" ContentType="application/inkml+xml"/>
  <Override PartName="/ppt/ink/ink4502.xml" ContentType="application/inkml+xml"/>
  <Override PartName="/ppt/ink/ink4503.xml" ContentType="application/inkml+xml"/>
  <Override PartName="/ppt/ink/ink4504.xml" ContentType="application/inkml+xml"/>
  <Override PartName="/ppt/ink/ink4505.xml" ContentType="application/inkml+xml"/>
  <Override PartName="/ppt/ink/ink4506.xml" ContentType="application/inkml+xml"/>
  <Override PartName="/ppt/ink/ink4507.xml" ContentType="application/inkml+xml"/>
  <Override PartName="/ppt/ink/ink4508.xml" ContentType="application/inkml+xml"/>
  <Override PartName="/ppt/ink/ink4509.xml" ContentType="application/inkml+xml"/>
  <Override PartName="/ppt/ink/ink4510.xml" ContentType="application/inkml+xml"/>
  <Override PartName="/ppt/ink/ink4511.xml" ContentType="application/inkml+xml"/>
  <Override PartName="/ppt/ink/ink4512.xml" ContentType="application/inkml+xml"/>
  <Override PartName="/ppt/ink/ink4513.xml" ContentType="application/inkml+xml"/>
  <Override PartName="/ppt/ink/ink4514.xml" ContentType="application/inkml+xml"/>
  <Override PartName="/ppt/ink/ink4515.xml" ContentType="application/inkml+xml"/>
  <Override PartName="/ppt/ink/ink4516.xml" ContentType="application/inkml+xml"/>
  <Override PartName="/ppt/ink/ink4517.xml" ContentType="application/inkml+xml"/>
  <Override PartName="/ppt/ink/ink4518.xml" ContentType="application/inkml+xml"/>
  <Override PartName="/ppt/ink/ink4519.xml" ContentType="application/inkml+xml"/>
  <Override PartName="/ppt/ink/ink4520.xml" ContentType="application/inkml+xml"/>
  <Override PartName="/ppt/ink/ink4521.xml" ContentType="application/inkml+xml"/>
  <Override PartName="/ppt/ink/ink4522.xml" ContentType="application/inkml+xml"/>
  <Override PartName="/ppt/ink/ink4523.xml" ContentType="application/inkml+xml"/>
  <Override PartName="/ppt/ink/ink4524.xml" ContentType="application/inkml+xml"/>
  <Override PartName="/ppt/ink/ink4525.xml" ContentType="application/inkml+xml"/>
  <Override PartName="/ppt/ink/ink4526.xml" ContentType="application/inkml+xml"/>
  <Override PartName="/ppt/ink/ink4527.xml" ContentType="application/inkml+xml"/>
  <Override PartName="/ppt/ink/ink4528.xml" ContentType="application/inkml+xml"/>
  <Override PartName="/ppt/ink/ink4529.xml" ContentType="application/inkml+xml"/>
  <Override PartName="/ppt/ink/ink4530.xml" ContentType="application/inkml+xml"/>
  <Override PartName="/ppt/ink/ink4531.xml" ContentType="application/inkml+xml"/>
  <Override PartName="/ppt/ink/ink4532.xml" ContentType="application/inkml+xml"/>
  <Override PartName="/ppt/ink/ink4533.xml" ContentType="application/inkml+xml"/>
  <Override PartName="/ppt/ink/ink4534.xml" ContentType="application/inkml+xml"/>
  <Override PartName="/ppt/ink/ink4535.xml" ContentType="application/inkml+xml"/>
  <Override PartName="/ppt/ink/ink4536.xml" ContentType="application/inkml+xml"/>
  <Override PartName="/ppt/ink/ink4537.xml" ContentType="application/inkml+xml"/>
  <Override PartName="/ppt/ink/ink4538.xml" ContentType="application/inkml+xml"/>
  <Override PartName="/ppt/ink/ink4539.xml" ContentType="application/inkml+xml"/>
  <Override PartName="/ppt/ink/ink4540.xml" ContentType="application/inkml+xml"/>
  <Override PartName="/ppt/ink/ink4541.xml" ContentType="application/inkml+xml"/>
  <Override PartName="/ppt/ink/ink4542.xml" ContentType="application/inkml+xml"/>
  <Override PartName="/ppt/ink/ink4543.xml" ContentType="application/inkml+xml"/>
  <Override PartName="/ppt/ink/ink4544.xml" ContentType="application/inkml+xml"/>
  <Override PartName="/ppt/ink/ink4545.xml" ContentType="application/inkml+xml"/>
  <Override PartName="/ppt/ink/ink4546.xml" ContentType="application/inkml+xml"/>
  <Override PartName="/ppt/ink/ink4547.xml" ContentType="application/inkml+xml"/>
  <Override PartName="/ppt/ink/ink4548.xml" ContentType="application/inkml+xml"/>
  <Override PartName="/ppt/ink/ink4549.xml" ContentType="application/inkml+xml"/>
  <Override PartName="/ppt/ink/ink4550.xml" ContentType="application/inkml+xml"/>
  <Override PartName="/ppt/ink/ink4551.xml" ContentType="application/inkml+xml"/>
  <Override PartName="/ppt/ink/ink4552.xml" ContentType="application/inkml+xml"/>
  <Override PartName="/ppt/ink/ink4553.xml" ContentType="application/inkml+xml"/>
  <Override PartName="/ppt/ink/ink4554.xml" ContentType="application/inkml+xml"/>
  <Override PartName="/ppt/ink/ink4555.xml" ContentType="application/inkml+xml"/>
  <Override PartName="/ppt/ink/ink4556.xml" ContentType="application/inkml+xml"/>
  <Override PartName="/ppt/ink/ink4557.xml" ContentType="application/inkml+xml"/>
  <Override PartName="/ppt/ink/ink4558.xml" ContentType="application/inkml+xml"/>
  <Override PartName="/ppt/ink/ink4559.xml" ContentType="application/inkml+xml"/>
  <Override PartName="/ppt/ink/ink4560.xml" ContentType="application/inkml+xml"/>
  <Override PartName="/ppt/ink/ink4561.xml" ContentType="application/inkml+xml"/>
  <Override PartName="/ppt/ink/ink4562.xml" ContentType="application/inkml+xml"/>
  <Override PartName="/ppt/ink/ink4563.xml" ContentType="application/inkml+xml"/>
  <Override PartName="/ppt/ink/ink4564.xml" ContentType="application/inkml+xml"/>
  <Override PartName="/ppt/ink/ink4565.xml" ContentType="application/inkml+xml"/>
  <Override PartName="/ppt/ink/ink4566.xml" ContentType="application/inkml+xml"/>
  <Override PartName="/ppt/ink/ink4567.xml" ContentType="application/inkml+xml"/>
  <Override PartName="/ppt/ink/ink4568.xml" ContentType="application/inkml+xml"/>
  <Override PartName="/ppt/ink/ink4569.xml" ContentType="application/inkml+xml"/>
  <Override PartName="/ppt/ink/ink4570.xml" ContentType="application/inkml+xml"/>
  <Override PartName="/ppt/ink/ink4571.xml" ContentType="application/inkml+xml"/>
  <Override PartName="/ppt/ink/ink4572.xml" ContentType="application/inkml+xml"/>
  <Override PartName="/ppt/ink/ink4573.xml" ContentType="application/inkml+xml"/>
  <Override PartName="/ppt/ink/ink4574.xml" ContentType="application/inkml+xml"/>
  <Override PartName="/ppt/ink/ink4575.xml" ContentType="application/inkml+xml"/>
  <Override PartName="/ppt/ink/ink4576.xml" ContentType="application/inkml+xml"/>
  <Override PartName="/ppt/ink/ink4577.xml" ContentType="application/inkml+xml"/>
  <Override PartName="/ppt/ink/ink4578.xml" ContentType="application/inkml+xml"/>
  <Override PartName="/ppt/ink/ink4579.xml" ContentType="application/inkml+xml"/>
  <Override PartName="/ppt/ink/ink4580.xml" ContentType="application/inkml+xml"/>
  <Override PartName="/ppt/ink/ink4581.xml" ContentType="application/inkml+xml"/>
  <Override PartName="/ppt/ink/ink4582.xml" ContentType="application/inkml+xml"/>
  <Override PartName="/ppt/ink/ink4583.xml" ContentType="application/inkml+xml"/>
  <Override PartName="/ppt/ink/ink4584.xml" ContentType="application/inkml+xml"/>
  <Override PartName="/ppt/ink/ink4585.xml" ContentType="application/inkml+xml"/>
  <Override PartName="/ppt/ink/ink4586.xml" ContentType="application/inkml+xml"/>
  <Override PartName="/ppt/ink/ink4587.xml" ContentType="application/inkml+xml"/>
  <Override PartName="/ppt/ink/ink4588.xml" ContentType="application/inkml+xml"/>
  <Override PartName="/ppt/ink/ink4589.xml" ContentType="application/inkml+xml"/>
  <Override PartName="/ppt/ink/ink4590.xml" ContentType="application/inkml+xml"/>
  <Override PartName="/ppt/ink/ink4591.xml" ContentType="application/inkml+xml"/>
  <Override PartName="/ppt/ink/ink4592.xml" ContentType="application/inkml+xml"/>
  <Override PartName="/ppt/ink/ink4593.xml" ContentType="application/inkml+xml"/>
  <Override PartName="/ppt/ink/ink4594.xml" ContentType="application/inkml+xml"/>
  <Override PartName="/ppt/ink/ink4595.xml" ContentType="application/inkml+xml"/>
  <Override PartName="/ppt/ink/ink4596.xml" ContentType="application/inkml+xml"/>
  <Override PartName="/ppt/ink/ink4597.xml" ContentType="application/inkml+xml"/>
  <Override PartName="/ppt/ink/ink4598.xml" ContentType="application/inkml+xml"/>
  <Override PartName="/ppt/ink/ink4599.xml" ContentType="application/inkml+xml"/>
  <Override PartName="/ppt/ink/ink4600.xml" ContentType="application/inkml+xml"/>
  <Override PartName="/ppt/ink/ink4601.xml" ContentType="application/inkml+xml"/>
  <Override PartName="/ppt/ink/ink4602.xml" ContentType="application/inkml+xml"/>
  <Override PartName="/ppt/ink/ink4603.xml" ContentType="application/inkml+xml"/>
  <Override PartName="/ppt/ink/ink4604.xml" ContentType="application/inkml+xml"/>
  <Override PartName="/ppt/ink/ink4605.xml" ContentType="application/inkml+xml"/>
  <Override PartName="/ppt/ink/ink4606.xml" ContentType="application/inkml+xml"/>
  <Override PartName="/ppt/ink/ink4607.xml" ContentType="application/inkml+xml"/>
  <Override PartName="/ppt/ink/ink4608.xml" ContentType="application/inkml+xml"/>
  <Override PartName="/ppt/ink/ink4609.xml" ContentType="application/inkml+xml"/>
  <Override PartName="/ppt/ink/ink4610.xml" ContentType="application/inkml+xml"/>
  <Override PartName="/ppt/ink/ink4611.xml" ContentType="application/inkml+xml"/>
  <Override PartName="/ppt/ink/ink4612.xml" ContentType="application/inkml+xml"/>
  <Override PartName="/ppt/ink/ink4613.xml" ContentType="application/inkml+xml"/>
  <Override PartName="/ppt/ink/ink4614.xml" ContentType="application/inkml+xml"/>
  <Override PartName="/ppt/ink/ink4615.xml" ContentType="application/inkml+xml"/>
  <Override PartName="/ppt/ink/ink4616.xml" ContentType="application/inkml+xml"/>
  <Override PartName="/ppt/ink/ink4617.xml" ContentType="application/inkml+xml"/>
  <Override PartName="/ppt/ink/ink4618.xml" ContentType="application/inkml+xml"/>
  <Override PartName="/ppt/ink/ink4619.xml" ContentType="application/inkml+xml"/>
  <Override PartName="/ppt/ink/ink4620.xml" ContentType="application/inkml+xml"/>
  <Override PartName="/ppt/ink/ink4621.xml" ContentType="application/inkml+xml"/>
  <Override PartName="/ppt/ink/ink4622.xml" ContentType="application/inkml+xml"/>
  <Override PartName="/ppt/ink/ink4623.xml" ContentType="application/inkml+xml"/>
  <Override PartName="/ppt/ink/ink4624.xml" ContentType="application/inkml+xml"/>
  <Override PartName="/ppt/ink/ink4625.xml" ContentType="application/inkml+xml"/>
  <Override PartName="/ppt/ink/ink4626.xml" ContentType="application/inkml+xml"/>
  <Override PartName="/ppt/ink/ink4627.xml" ContentType="application/inkml+xml"/>
  <Override PartName="/ppt/ink/ink4628.xml" ContentType="application/inkml+xml"/>
  <Override PartName="/ppt/ink/ink4629.xml" ContentType="application/inkml+xml"/>
  <Override PartName="/ppt/ink/ink4630.xml" ContentType="application/inkml+xml"/>
  <Override PartName="/ppt/ink/ink4631.xml" ContentType="application/inkml+xml"/>
  <Override PartName="/ppt/ink/ink4632.xml" ContentType="application/inkml+xml"/>
  <Override PartName="/ppt/ink/ink4633.xml" ContentType="application/inkml+xml"/>
  <Override PartName="/ppt/ink/ink4634.xml" ContentType="application/inkml+xml"/>
  <Override PartName="/ppt/ink/ink4635.xml" ContentType="application/inkml+xml"/>
  <Override PartName="/ppt/ink/ink4636.xml" ContentType="application/inkml+xml"/>
  <Override PartName="/ppt/ink/ink4637.xml" ContentType="application/inkml+xml"/>
  <Override PartName="/ppt/ink/ink4638.xml" ContentType="application/inkml+xml"/>
  <Override PartName="/ppt/ink/ink4639.xml" ContentType="application/inkml+xml"/>
  <Override PartName="/ppt/ink/ink4640.xml" ContentType="application/inkml+xml"/>
  <Override PartName="/ppt/ink/ink4641.xml" ContentType="application/inkml+xml"/>
  <Override PartName="/ppt/ink/ink4642.xml" ContentType="application/inkml+xml"/>
  <Override PartName="/ppt/ink/ink4643.xml" ContentType="application/inkml+xml"/>
  <Override PartName="/ppt/ink/ink4644.xml" ContentType="application/inkml+xml"/>
  <Override PartName="/ppt/ink/ink4645.xml" ContentType="application/inkml+xml"/>
  <Override PartName="/ppt/ink/ink4646.xml" ContentType="application/inkml+xml"/>
  <Override PartName="/ppt/ink/ink4647.xml" ContentType="application/inkml+xml"/>
  <Override PartName="/ppt/ink/ink4648.xml" ContentType="application/inkml+xml"/>
  <Override PartName="/ppt/ink/ink4649.xml" ContentType="application/inkml+xml"/>
  <Override PartName="/ppt/ink/ink4650.xml" ContentType="application/inkml+xml"/>
  <Override PartName="/ppt/ink/ink4651.xml" ContentType="application/inkml+xml"/>
  <Override PartName="/ppt/ink/ink4652.xml" ContentType="application/inkml+xml"/>
  <Override PartName="/ppt/ink/ink4653.xml" ContentType="application/inkml+xml"/>
  <Override PartName="/ppt/ink/ink4654.xml" ContentType="application/inkml+xml"/>
  <Override PartName="/ppt/ink/ink4655.xml" ContentType="application/inkml+xml"/>
  <Override PartName="/ppt/ink/ink4656.xml" ContentType="application/inkml+xml"/>
  <Override PartName="/ppt/ink/ink4657.xml" ContentType="application/inkml+xml"/>
  <Override PartName="/ppt/ink/ink4658.xml" ContentType="application/inkml+xml"/>
  <Override PartName="/ppt/ink/ink4659.xml" ContentType="application/inkml+xml"/>
  <Override PartName="/ppt/ink/ink4660.xml" ContentType="application/inkml+xml"/>
  <Override PartName="/ppt/ink/ink4661.xml" ContentType="application/inkml+xml"/>
  <Override PartName="/ppt/ink/ink4662.xml" ContentType="application/inkml+xml"/>
  <Override PartName="/ppt/ink/ink4663.xml" ContentType="application/inkml+xml"/>
  <Override PartName="/ppt/ink/ink4664.xml" ContentType="application/inkml+xml"/>
  <Override PartName="/ppt/ink/ink4665.xml" ContentType="application/inkml+xml"/>
  <Override PartName="/ppt/ink/ink4666.xml" ContentType="application/inkml+xml"/>
  <Override PartName="/ppt/ink/ink4667.xml" ContentType="application/inkml+xml"/>
  <Override PartName="/ppt/ink/ink4668.xml" ContentType="application/inkml+xml"/>
  <Override PartName="/ppt/ink/ink4669.xml" ContentType="application/inkml+xml"/>
  <Override PartName="/ppt/ink/ink4670.xml" ContentType="application/inkml+xml"/>
  <Override PartName="/ppt/ink/ink4671.xml" ContentType="application/inkml+xml"/>
  <Override PartName="/ppt/ink/ink4672.xml" ContentType="application/inkml+xml"/>
  <Override PartName="/ppt/ink/ink4673.xml" ContentType="application/inkml+xml"/>
  <Override PartName="/ppt/ink/ink4674.xml" ContentType="application/inkml+xml"/>
  <Override PartName="/ppt/ink/ink4675.xml" ContentType="application/inkml+xml"/>
  <Override PartName="/ppt/ink/ink4676.xml" ContentType="application/inkml+xml"/>
  <Override PartName="/ppt/ink/ink4677.xml" ContentType="application/inkml+xml"/>
  <Override PartName="/ppt/notesSlides/notesSlide45.xml" ContentType="application/vnd.openxmlformats-officedocument.presentationml.notesSlide+xml"/>
  <Override PartName="/ppt/ink/ink4678.xml" ContentType="application/inkml+xml"/>
  <Override PartName="/ppt/ink/ink4679.xml" ContentType="application/inkml+xml"/>
  <Override PartName="/ppt/ink/ink4680.xml" ContentType="application/inkml+xml"/>
  <Override PartName="/ppt/ink/ink4681.xml" ContentType="application/inkml+xml"/>
  <Override PartName="/ppt/ink/ink4682.xml" ContentType="application/inkml+xml"/>
  <Override PartName="/ppt/ink/ink4683.xml" ContentType="application/inkml+xml"/>
  <Override PartName="/ppt/ink/ink4684.xml" ContentType="application/inkml+xml"/>
  <Override PartName="/ppt/ink/ink4685.xml" ContentType="application/inkml+xml"/>
  <Override PartName="/ppt/ink/ink4686.xml" ContentType="application/inkml+xml"/>
  <Override PartName="/ppt/ink/ink4687.xml" ContentType="application/inkml+xml"/>
  <Override PartName="/ppt/ink/ink4688.xml" ContentType="application/inkml+xml"/>
  <Override PartName="/ppt/ink/ink4689.xml" ContentType="application/inkml+xml"/>
  <Override PartName="/ppt/ink/ink4690.xml" ContentType="application/inkml+xml"/>
  <Override PartName="/ppt/ink/ink4691.xml" ContentType="application/inkml+xml"/>
  <Override PartName="/ppt/ink/ink4692.xml" ContentType="application/inkml+xml"/>
  <Override PartName="/ppt/ink/ink4693.xml" ContentType="application/inkml+xml"/>
  <Override PartName="/ppt/ink/ink4694.xml" ContentType="application/inkml+xml"/>
  <Override PartName="/ppt/ink/ink4695.xml" ContentType="application/inkml+xml"/>
  <Override PartName="/ppt/ink/ink4696.xml" ContentType="application/inkml+xml"/>
  <Override PartName="/ppt/ink/ink4697.xml" ContentType="application/inkml+xml"/>
  <Override PartName="/ppt/ink/ink4698.xml" ContentType="application/inkml+xml"/>
  <Override PartName="/ppt/ink/ink4699.xml" ContentType="application/inkml+xml"/>
  <Override PartName="/ppt/ink/ink4700.xml" ContentType="application/inkml+xml"/>
  <Override PartName="/ppt/ink/ink4701.xml" ContentType="application/inkml+xml"/>
  <Override PartName="/ppt/ink/ink4702.xml" ContentType="application/inkml+xml"/>
  <Override PartName="/ppt/ink/ink4703.xml" ContentType="application/inkml+xml"/>
  <Override PartName="/ppt/ink/ink4704.xml" ContentType="application/inkml+xml"/>
  <Override PartName="/ppt/ink/ink4705.xml" ContentType="application/inkml+xml"/>
  <Override PartName="/ppt/ink/ink4706.xml" ContentType="application/inkml+xml"/>
  <Override PartName="/ppt/ink/ink4707.xml" ContentType="application/inkml+xml"/>
  <Override PartName="/ppt/ink/ink4708.xml" ContentType="application/inkml+xml"/>
  <Override PartName="/ppt/ink/ink4709.xml" ContentType="application/inkml+xml"/>
  <Override PartName="/ppt/ink/ink4710.xml" ContentType="application/inkml+xml"/>
  <Override PartName="/ppt/ink/ink4711.xml" ContentType="application/inkml+xml"/>
  <Override PartName="/ppt/ink/ink4712.xml" ContentType="application/inkml+xml"/>
  <Override PartName="/ppt/ink/ink4713.xml" ContentType="application/inkml+xml"/>
  <Override PartName="/ppt/ink/ink4714.xml" ContentType="application/inkml+xml"/>
  <Override PartName="/ppt/ink/ink4715.xml" ContentType="application/inkml+xml"/>
  <Override PartName="/ppt/ink/ink4716.xml" ContentType="application/inkml+xml"/>
  <Override PartName="/ppt/ink/ink4717.xml" ContentType="application/inkml+xml"/>
  <Override PartName="/ppt/ink/ink4718.xml" ContentType="application/inkml+xml"/>
  <Override PartName="/ppt/ink/ink4719.xml" ContentType="application/inkml+xml"/>
  <Override PartName="/ppt/ink/ink4720.xml" ContentType="application/inkml+xml"/>
  <Override PartName="/ppt/ink/ink4721.xml" ContentType="application/inkml+xml"/>
  <Override PartName="/ppt/ink/ink4722.xml" ContentType="application/inkml+xml"/>
  <Override PartName="/ppt/ink/ink4723.xml" ContentType="application/inkml+xml"/>
  <Override PartName="/ppt/ink/ink4724.xml" ContentType="application/inkml+xml"/>
  <Override PartName="/ppt/ink/ink4725.xml" ContentType="application/inkml+xml"/>
  <Override PartName="/ppt/ink/ink4726.xml" ContentType="application/inkml+xml"/>
  <Override PartName="/ppt/ink/ink4727.xml" ContentType="application/inkml+xml"/>
  <Override PartName="/ppt/ink/ink4728.xml" ContentType="application/inkml+xml"/>
  <Override PartName="/ppt/ink/ink4729.xml" ContentType="application/inkml+xml"/>
  <Override PartName="/ppt/ink/ink4730.xml" ContentType="application/inkml+xml"/>
  <Override PartName="/ppt/ink/ink4731.xml" ContentType="application/inkml+xml"/>
  <Override PartName="/ppt/ink/ink4732.xml" ContentType="application/inkml+xml"/>
  <Override PartName="/ppt/ink/ink4733.xml" ContentType="application/inkml+xml"/>
  <Override PartName="/ppt/ink/ink4734.xml" ContentType="application/inkml+xml"/>
  <Override PartName="/ppt/ink/ink4735.xml" ContentType="application/inkml+xml"/>
  <Override PartName="/ppt/ink/ink4736.xml" ContentType="application/inkml+xml"/>
  <Override PartName="/ppt/ink/ink4737.xml" ContentType="application/inkml+xml"/>
  <Override PartName="/ppt/ink/ink4738.xml" ContentType="application/inkml+xml"/>
  <Override PartName="/ppt/ink/ink4739.xml" ContentType="application/inkml+xml"/>
  <Override PartName="/ppt/ink/ink4740.xml" ContentType="application/inkml+xml"/>
  <Override PartName="/ppt/ink/ink4741.xml" ContentType="application/inkml+xml"/>
  <Override PartName="/ppt/ink/ink4742.xml" ContentType="application/inkml+xml"/>
  <Override PartName="/ppt/ink/ink4743.xml" ContentType="application/inkml+xml"/>
  <Override PartName="/ppt/ink/ink4744.xml" ContentType="application/inkml+xml"/>
  <Override PartName="/ppt/ink/ink4745.xml" ContentType="application/inkml+xml"/>
  <Override PartName="/ppt/ink/ink4746.xml" ContentType="application/inkml+xml"/>
  <Override PartName="/ppt/ink/ink4747.xml" ContentType="application/inkml+xml"/>
  <Override PartName="/ppt/ink/ink4748.xml" ContentType="application/inkml+xml"/>
  <Override PartName="/ppt/ink/ink4749.xml" ContentType="application/inkml+xml"/>
  <Override PartName="/ppt/ink/ink4750.xml" ContentType="application/inkml+xml"/>
  <Override PartName="/ppt/ink/ink4751.xml" ContentType="application/inkml+xml"/>
  <Override PartName="/ppt/ink/ink4752.xml" ContentType="application/inkml+xml"/>
  <Override PartName="/ppt/ink/ink4753.xml" ContentType="application/inkml+xml"/>
  <Override PartName="/ppt/ink/ink4754.xml" ContentType="application/inkml+xml"/>
  <Override PartName="/ppt/ink/ink4755.xml" ContentType="application/inkml+xml"/>
  <Override PartName="/ppt/ink/ink4756.xml" ContentType="application/inkml+xml"/>
  <Override PartName="/ppt/ink/ink4757.xml" ContentType="application/inkml+xml"/>
  <Override PartName="/ppt/ink/ink4758.xml" ContentType="application/inkml+xml"/>
  <Override PartName="/ppt/ink/ink4759.xml" ContentType="application/inkml+xml"/>
  <Override PartName="/ppt/ink/ink4760.xml" ContentType="application/inkml+xml"/>
  <Override PartName="/ppt/ink/ink4761.xml" ContentType="application/inkml+xml"/>
  <Override PartName="/ppt/ink/ink4762.xml" ContentType="application/inkml+xml"/>
  <Override PartName="/ppt/ink/ink4763.xml" ContentType="application/inkml+xml"/>
  <Override PartName="/ppt/ink/ink4764.xml" ContentType="application/inkml+xml"/>
  <Override PartName="/ppt/ink/ink4765.xml" ContentType="application/inkml+xml"/>
  <Override PartName="/ppt/ink/ink4766.xml" ContentType="application/inkml+xml"/>
  <Override PartName="/ppt/ink/ink4767.xml" ContentType="application/inkml+xml"/>
  <Override PartName="/ppt/ink/ink4768.xml" ContentType="application/inkml+xml"/>
  <Override PartName="/ppt/ink/ink4769.xml" ContentType="application/inkml+xml"/>
  <Override PartName="/ppt/ink/ink4770.xml" ContentType="application/inkml+xml"/>
  <Override PartName="/ppt/ink/ink4771.xml" ContentType="application/inkml+xml"/>
  <Override PartName="/ppt/ink/ink4772.xml" ContentType="application/inkml+xml"/>
  <Override PartName="/ppt/ink/ink4773.xml" ContentType="application/inkml+xml"/>
  <Override PartName="/ppt/ink/ink4774.xml" ContentType="application/inkml+xml"/>
  <Override PartName="/ppt/ink/ink4775.xml" ContentType="application/inkml+xml"/>
  <Override PartName="/ppt/ink/ink4776.xml" ContentType="application/inkml+xml"/>
  <Override PartName="/ppt/ink/ink4777.xml" ContentType="application/inkml+xml"/>
  <Override PartName="/ppt/ink/ink4778.xml" ContentType="application/inkml+xml"/>
  <Override PartName="/ppt/ink/ink4779.xml" ContentType="application/inkml+xml"/>
  <Override PartName="/ppt/ink/ink4780.xml" ContentType="application/inkml+xml"/>
  <Override PartName="/ppt/ink/ink4781.xml" ContentType="application/inkml+xml"/>
  <Override PartName="/ppt/ink/ink4782.xml" ContentType="application/inkml+xml"/>
  <Override PartName="/ppt/ink/ink4783.xml" ContentType="application/inkml+xml"/>
  <Override PartName="/ppt/ink/ink4784.xml" ContentType="application/inkml+xml"/>
  <Override PartName="/ppt/ink/ink4785.xml" ContentType="application/inkml+xml"/>
  <Override PartName="/ppt/ink/ink4786.xml" ContentType="application/inkml+xml"/>
  <Override PartName="/ppt/ink/ink4787.xml" ContentType="application/inkml+xml"/>
  <Override PartName="/ppt/ink/ink4788.xml" ContentType="application/inkml+xml"/>
  <Override PartName="/ppt/ink/ink4789.xml" ContentType="application/inkml+xml"/>
  <Override PartName="/ppt/ink/ink4790.xml" ContentType="application/inkml+xml"/>
  <Override PartName="/ppt/ink/ink4791.xml" ContentType="application/inkml+xml"/>
  <Override PartName="/ppt/ink/ink4792.xml" ContentType="application/inkml+xml"/>
  <Override PartName="/ppt/ink/ink4793.xml" ContentType="application/inkml+xml"/>
  <Override PartName="/ppt/ink/ink4794.xml" ContentType="application/inkml+xml"/>
  <Override PartName="/ppt/ink/ink4795.xml" ContentType="application/inkml+xml"/>
  <Override PartName="/ppt/ink/ink4796.xml" ContentType="application/inkml+xml"/>
  <Override PartName="/ppt/ink/ink4797.xml" ContentType="application/inkml+xml"/>
  <Override PartName="/ppt/ink/ink4798.xml" ContentType="application/inkml+xml"/>
  <Override PartName="/ppt/ink/ink4799.xml" ContentType="application/inkml+xml"/>
  <Override PartName="/ppt/ink/ink4800.xml" ContentType="application/inkml+xml"/>
  <Override PartName="/ppt/ink/ink4801.xml" ContentType="application/inkml+xml"/>
  <Override PartName="/ppt/ink/ink4802.xml" ContentType="application/inkml+xml"/>
  <Override PartName="/ppt/ink/ink4803.xml" ContentType="application/inkml+xml"/>
  <Override PartName="/ppt/ink/ink4804.xml" ContentType="application/inkml+xml"/>
  <Override PartName="/ppt/ink/ink4805.xml" ContentType="application/inkml+xml"/>
  <Override PartName="/ppt/ink/ink4806.xml" ContentType="application/inkml+xml"/>
  <Override PartName="/ppt/ink/ink4807.xml" ContentType="application/inkml+xml"/>
  <Override PartName="/ppt/ink/ink4808.xml" ContentType="application/inkml+xml"/>
  <Override PartName="/ppt/ink/ink4809.xml" ContentType="application/inkml+xml"/>
  <Override PartName="/ppt/ink/ink4810.xml" ContentType="application/inkml+xml"/>
  <Override PartName="/ppt/ink/ink4811.xml" ContentType="application/inkml+xml"/>
  <Override PartName="/ppt/ink/ink4812.xml" ContentType="application/inkml+xml"/>
  <Override PartName="/ppt/ink/ink4813.xml" ContentType="application/inkml+xml"/>
  <Override PartName="/ppt/ink/ink4814.xml" ContentType="application/inkml+xml"/>
  <Override PartName="/ppt/ink/ink4815.xml" ContentType="application/inkml+xml"/>
  <Override PartName="/ppt/ink/ink4816.xml" ContentType="application/inkml+xml"/>
  <Override PartName="/ppt/ink/ink4817.xml" ContentType="application/inkml+xml"/>
  <Override PartName="/ppt/ink/ink4818.xml" ContentType="application/inkml+xml"/>
  <Override PartName="/ppt/ink/ink4819.xml" ContentType="application/inkml+xml"/>
  <Override PartName="/ppt/ink/ink4820.xml" ContentType="application/inkml+xml"/>
  <Override PartName="/ppt/ink/ink4821.xml" ContentType="application/inkml+xml"/>
  <Override PartName="/ppt/ink/ink4822.xml" ContentType="application/inkml+xml"/>
  <Override PartName="/ppt/ink/ink4823.xml" ContentType="application/inkml+xml"/>
  <Override PartName="/ppt/ink/ink4824.xml" ContentType="application/inkml+xml"/>
  <Override PartName="/ppt/ink/ink4825.xml" ContentType="application/inkml+xml"/>
  <Override PartName="/ppt/ink/ink4826.xml" ContentType="application/inkml+xml"/>
  <Override PartName="/ppt/ink/ink4827.xml" ContentType="application/inkml+xml"/>
  <Override PartName="/ppt/ink/ink4828.xml" ContentType="application/inkml+xml"/>
  <Override PartName="/ppt/ink/ink4829.xml" ContentType="application/inkml+xml"/>
  <Override PartName="/ppt/ink/ink4830.xml" ContentType="application/inkml+xml"/>
  <Override PartName="/ppt/ink/ink4831.xml" ContentType="application/inkml+xml"/>
  <Override PartName="/ppt/ink/ink4832.xml" ContentType="application/inkml+xml"/>
  <Override PartName="/ppt/ink/ink4833.xml" ContentType="application/inkml+xml"/>
  <Override PartName="/ppt/ink/ink4834.xml" ContentType="application/inkml+xml"/>
  <Override PartName="/ppt/ink/ink4835.xml" ContentType="application/inkml+xml"/>
  <Override PartName="/ppt/ink/ink4836.xml" ContentType="application/inkml+xml"/>
  <Override PartName="/ppt/ink/ink4837.xml" ContentType="application/inkml+xml"/>
  <Override PartName="/ppt/ink/ink4838.xml" ContentType="application/inkml+xml"/>
  <Override PartName="/ppt/ink/ink4839.xml" ContentType="application/inkml+xml"/>
  <Override PartName="/ppt/ink/ink4840.xml" ContentType="application/inkml+xml"/>
  <Override PartName="/ppt/ink/ink4841.xml" ContentType="application/inkml+xml"/>
  <Override PartName="/ppt/ink/ink4842.xml" ContentType="application/inkml+xml"/>
  <Override PartName="/ppt/ink/ink4843.xml" ContentType="application/inkml+xml"/>
  <Override PartName="/ppt/ink/ink4844.xml" ContentType="application/inkml+xml"/>
  <Override PartName="/ppt/ink/ink4845.xml" ContentType="application/inkml+xml"/>
  <Override PartName="/ppt/ink/ink4846.xml" ContentType="application/inkml+xml"/>
  <Override PartName="/ppt/ink/ink4847.xml" ContentType="application/inkml+xml"/>
  <Override PartName="/ppt/ink/ink4848.xml" ContentType="application/inkml+xml"/>
  <Override PartName="/ppt/ink/ink4849.xml" ContentType="application/inkml+xml"/>
  <Override PartName="/ppt/ink/ink4850.xml" ContentType="application/inkml+xml"/>
  <Override PartName="/ppt/ink/ink4851.xml" ContentType="application/inkml+xml"/>
  <Override PartName="/ppt/ink/ink4852.xml" ContentType="application/inkml+xml"/>
  <Override PartName="/ppt/ink/ink4853.xml" ContentType="application/inkml+xml"/>
  <Override PartName="/ppt/ink/ink4854.xml" ContentType="application/inkml+xml"/>
  <Override PartName="/ppt/ink/ink4855.xml" ContentType="application/inkml+xml"/>
  <Override PartName="/ppt/ink/ink4856.xml" ContentType="application/inkml+xml"/>
  <Override PartName="/ppt/ink/ink4857.xml" ContentType="application/inkml+xml"/>
  <Override PartName="/ppt/ink/ink4858.xml" ContentType="application/inkml+xml"/>
  <Override PartName="/ppt/ink/ink4859.xml" ContentType="application/inkml+xml"/>
  <Override PartName="/ppt/ink/ink4860.xml" ContentType="application/inkml+xml"/>
  <Override PartName="/ppt/ink/ink4861.xml" ContentType="application/inkml+xml"/>
  <Override PartName="/ppt/ink/ink4862.xml" ContentType="application/inkml+xml"/>
  <Override PartName="/ppt/ink/ink4863.xml" ContentType="application/inkml+xml"/>
  <Override PartName="/ppt/ink/ink4864.xml" ContentType="application/inkml+xml"/>
  <Override PartName="/ppt/ink/ink4865.xml" ContentType="application/inkml+xml"/>
  <Override PartName="/ppt/ink/ink4866.xml" ContentType="application/inkml+xml"/>
  <Override PartName="/ppt/ink/ink4867.xml" ContentType="application/inkml+xml"/>
  <Override PartName="/ppt/ink/ink4868.xml" ContentType="application/inkml+xml"/>
  <Override PartName="/ppt/ink/ink4869.xml" ContentType="application/inkml+xml"/>
  <Override PartName="/ppt/ink/ink4870.xml" ContentType="application/inkml+xml"/>
  <Override PartName="/ppt/ink/ink4871.xml" ContentType="application/inkml+xml"/>
  <Override PartName="/ppt/ink/ink4872.xml" ContentType="application/inkml+xml"/>
  <Override PartName="/ppt/ink/ink4873.xml" ContentType="application/inkml+xml"/>
  <Override PartName="/ppt/ink/ink4874.xml" ContentType="application/inkml+xml"/>
  <Override PartName="/ppt/ink/ink4875.xml" ContentType="application/inkml+xml"/>
  <Override PartName="/ppt/ink/ink4876.xml" ContentType="application/inkml+xml"/>
  <Override PartName="/ppt/ink/ink4877.xml" ContentType="application/inkml+xml"/>
  <Override PartName="/ppt/ink/ink4878.xml" ContentType="application/inkml+xml"/>
  <Override PartName="/ppt/ink/ink4879.xml" ContentType="application/inkml+xml"/>
  <Override PartName="/ppt/ink/ink4880.xml" ContentType="application/inkml+xml"/>
  <Override PartName="/ppt/ink/ink4881.xml" ContentType="application/inkml+xml"/>
  <Override PartName="/ppt/ink/ink4882.xml" ContentType="application/inkml+xml"/>
  <Override PartName="/ppt/ink/ink4883.xml" ContentType="application/inkml+xml"/>
  <Override PartName="/ppt/ink/ink4884.xml" ContentType="application/inkml+xml"/>
  <Override PartName="/ppt/ink/ink4885.xml" ContentType="application/inkml+xml"/>
  <Override PartName="/ppt/ink/ink4886.xml" ContentType="application/inkml+xml"/>
  <Override PartName="/ppt/ink/ink4887.xml" ContentType="application/inkml+xml"/>
  <Override PartName="/ppt/ink/ink4888.xml" ContentType="application/inkml+xml"/>
  <Override PartName="/ppt/ink/ink4889.xml" ContentType="application/inkml+xml"/>
  <Override PartName="/ppt/ink/ink4890.xml" ContentType="application/inkml+xml"/>
  <Override PartName="/ppt/ink/ink4891.xml" ContentType="application/inkml+xml"/>
  <Override PartName="/ppt/ink/ink4892.xml" ContentType="application/inkml+xml"/>
  <Override PartName="/ppt/ink/ink4893.xml" ContentType="application/inkml+xml"/>
  <Override PartName="/ppt/ink/ink4894.xml" ContentType="application/inkml+xml"/>
  <Override PartName="/ppt/ink/ink4895.xml" ContentType="application/inkml+xml"/>
  <Override PartName="/ppt/ink/ink4896.xml" ContentType="application/inkml+xml"/>
  <Override PartName="/ppt/ink/ink4897.xml" ContentType="application/inkml+xml"/>
  <Override PartName="/ppt/ink/ink4898.xml" ContentType="application/inkml+xml"/>
  <Override PartName="/ppt/ink/ink4899.xml" ContentType="application/inkml+xml"/>
  <Override PartName="/ppt/ink/ink4900.xml" ContentType="application/inkml+xml"/>
  <Override PartName="/ppt/ink/ink4901.xml" ContentType="application/inkml+xml"/>
  <Override PartName="/ppt/ink/ink4902.xml" ContentType="application/inkml+xml"/>
  <Override PartName="/ppt/ink/ink4903.xml" ContentType="application/inkml+xml"/>
  <Override PartName="/ppt/ink/ink4904.xml" ContentType="application/inkml+xml"/>
  <Override PartName="/ppt/ink/ink4905.xml" ContentType="application/inkml+xml"/>
  <Override PartName="/ppt/ink/ink4906.xml" ContentType="application/inkml+xml"/>
  <Override PartName="/ppt/ink/ink4907.xml" ContentType="application/inkml+xml"/>
  <Override PartName="/ppt/ink/ink4908.xml" ContentType="application/inkml+xml"/>
  <Override PartName="/ppt/ink/ink4909.xml" ContentType="application/inkml+xml"/>
  <Override PartName="/ppt/ink/ink4910.xml" ContentType="application/inkml+xml"/>
  <Override PartName="/ppt/ink/ink4911.xml" ContentType="application/inkml+xml"/>
  <Override PartName="/ppt/notesSlides/notesSlide46.xml" ContentType="application/vnd.openxmlformats-officedocument.presentationml.notesSlide+xml"/>
  <Override PartName="/ppt/ink/ink4912.xml" ContentType="application/inkml+xml"/>
  <Override PartName="/ppt/ink/ink4913.xml" ContentType="application/inkml+xml"/>
  <Override PartName="/ppt/ink/ink4914.xml" ContentType="application/inkml+xml"/>
  <Override PartName="/ppt/ink/ink4915.xml" ContentType="application/inkml+xml"/>
  <Override PartName="/ppt/ink/ink4916.xml" ContentType="application/inkml+xml"/>
  <Override PartName="/ppt/ink/ink4917.xml" ContentType="application/inkml+xml"/>
  <Override PartName="/ppt/ink/ink4918.xml" ContentType="application/inkml+xml"/>
  <Override PartName="/ppt/ink/ink4919.xml" ContentType="application/inkml+xml"/>
  <Override PartName="/ppt/ink/ink4920.xml" ContentType="application/inkml+xml"/>
  <Override PartName="/ppt/ink/ink4921.xml" ContentType="application/inkml+xml"/>
  <Override PartName="/ppt/ink/ink4922.xml" ContentType="application/inkml+xml"/>
  <Override PartName="/ppt/ink/ink4923.xml" ContentType="application/inkml+xml"/>
  <Override PartName="/ppt/ink/ink4924.xml" ContentType="application/inkml+xml"/>
  <Override PartName="/ppt/ink/ink4925.xml" ContentType="application/inkml+xml"/>
  <Override PartName="/ppt/ink/ink4926.xml" ContentType="application/inkml+xml"/>
  <Override PartName="/ppt/ink/ink4927.xml" ContentType="application/inkml+xml"/>
  <Override PartName="/ppt/ink/ink4928.xml" ContentType="application/inkml+xml"/>
  <Override PartName="/ppt/ink/ink4929.xml" ContentType="application/inkml+xml"/>
  <Override PartName="/ppt/ink/ink4930.xml" ContentType="application/inkml+xml"/>
  <Override PartName="/ppt/ink/ink4931.xml" ContentType="application/inkml+xml"/>
  <Override PartName="/ppt/ink/ink4932.xml" ContentType="application/inkml+xml"/>
  <Override PartName="/ppt/ink/ink4933.xml" ContentType="application/inkml+xml"/>
  <Override PartName="/ppt/ink/ink4934.xml" ContentType="application/inkml+xml"/>
  <Override PartName="/ppt/ink/ink4935.xml" ContentType="application/inkml+xml"/>
  <Override PartName="/ppt/ink/ink4936.xml" ContentType="application/inkml+xml"/>
  <Override PartName="/ppt/ink/ink4937.xml" ContentType="application/inkml+xml"/>
  <Override PartName="/ppt/ink/ink4938.xml" ContentType="application/inkml+xml"/>
  <Override PartName="/ppt/ink/ink4939.xml" ContentType="application/inkml+xml"/>
  <Override PartName="/ppt/ink/ink4940.xml" ContentType="application/inkml+xml"/>
  <Override PartName="/ppt/ink/ink4941.xml" ContentType="application/inkml+xml"/>
  <Override PartName="/ppt/ink/ink4942.xml" ContentType="application/inkml+xml"/>
  <Override PartName="/ppt/ink/ink4943.xml" ContentType="application/inkml+xml"/>
  <Override PartName="/ppt/ink/ink4944.xml" ContentType="application/inkml+xml"/>
  <Override PartName="/ppt/ink/ink4945.xml" ContentType="application/inkml+xml"/>
  <Override PartName="/ppt/ink/ink4946.xml" ContentType="application/inkml+xml"/>
  <Override PartName="/ppt/ink/ink4947.xml" ContentType="application/inkml+xml"/>
  <Override PartName="/ppt/ink/ink4948.xml" ContentType="application/inkml+xml"/>
  <Override PartName="/ppt/ink/ink4949.xml" ContentType="application/inkml+xml"/>
  <Override PartName="/ppt/ink/ink4950.xml" ContentType="application/inkml+xml"/>
  <Override PartName="/ppt/ink/ink4951.xml" ContentType="application/inkml+xml"/>
  <Override PartName="/ppt/ink/ink4952.xml" ContentType="application/inkml+xml"/>
  <Override PartName="/ppt/ink/ink4953.xml" ContentType="application/inkml+xml"/>
  <Override PartName="/ppt/ink/ink4954.xml" ContentType="application/inkml+xml"/>
  <Override PartName="/ppt/ink/ink4955.xml" ContentType="application/inkml+xml"/>
  <Override PartName="/ppt/ink/ink4956.xml" ContentType="application/inkml+xml"/>
  <Override PartName="/ppt/ink/ink4957.xml" ContentType="application/inkml+xml"/>
  <Override PartName="/ppt/ink/ink4958.xml" ContentType="application/inkml+xml"/>
  <Override PartName="/ppt/ink/ink4959.xml" ContentType="application/inkml+xml"/>
  <Override PartName="/ppt/ink/ink4960.xml" ContentType="application/inkml+xml"/>
  <Override PartName="/ppt/ink/ink4961.xml" ContentType="application/inkml+xml"/>
  <Override PartName="/ppt/ink/ink4962.xml" ContentType="application/inkml+xml"/>
  <Override PartName="/ppt/ink/ink4963.xml" ContentType="application/inkml+xml"/>
  <Override PartName="/ppt/ink/ink4964.xml" ContentType="application/inkml+xml"/>
  <Override PartName="/ppt/ink/ink4965.xml" ContentType="application/inkml+xml"/>
  <Override PartName="/ppt/ink/ink4966.xml" ContentType="application/inkml+xml"/>
  <Override PartName="/ppt/ink/ink4967.xml" ContentType="application/inkml+xml"/>
  <Override PartName="/ppt/ink/ink4968.xml" ContentType="application/inkml+xml"/>
  <Override PartName="/ppt/ink/ink4969.xml" ContentType="application/inkml+xml"/>
  <Override PartName="/ppt/ink/ink4970.xml" ContentType="application/inkml+xml"/>
  <Override PartName="/ppt/ink/ink4971.xml" ContentType="application/inkml+xml"/>
  <Override PartName="/ppt/ink/ink4972.xml" ContentType="application/inkml+xml"/>
  <Override PartName="/ppt/ink/ink4973.xml" ContentType="application/inkml+xml"/>
  <Override PartName="/ppt/ink/ink4974.xml" ContentType="application/inkml+xml"/>
  <Override PartName="/ppt/ink/ink4975.xml" ContentType="application/inkml+xml"/>
  <Override PartName="/ppt/ink/ink4976.xml" ContentType="application/inkml+xml"/>
  <Override PartName="/ppt/ink/ink4977.xml" ContentType="application/inkml+xml"/>
  <Override PartName="/ppt/ink/ink4978.xml" ContentType="application/inkml+xml"/>
  <Override PartName="/ppt/ink/ink4979.xml" ContentType="application/inkml+xml"/>
  <Override PartName="/ppt/ink/ink4980.xml" ContentType="application/inkml+xml"/>
  <Override PartName="/ppt/ink/ink4981.xml" ContentType="application/inkml+xml"/>
  <Override PartName="/ppt/ink/ink4982.xml" ContentType="application/inkml+xml"/>
  <Override PartName="/ppt/ink/ink4983.xml" ContentType="application/inkml+xml"/>
  <Override PartName="/ppt/ink/ink4984.xml" ContentType="application/inkml+xml"/>
  <Override PartName="/ppt/ink/ink4985.xml" ContentType="application/inkml+xml"/>
  <Override PartName="/ppt/ink/ink4986.xml" ContentType="application/inkml+xml"/>
  <Override PartName="/ppt/ink/ink4987.xml" ContentType="application/inkml+xml"/>
  <Override PartName="/ppt/ink/ink4988.xml" ContentType="application/inkml+xml"/>
  <Override PartName="/ppt/ink/ink4989.xml" ContentType="application/inkml+xml"/>
  <Override PartName="/ppt/ink/ink4990.xml" ContentType="application/inkml+xml"/>
  <Override PartName="/ppt/ink/ink4991.xml" ContentType="application/inkml+xml"/>
  <Override PartName="/ppt/ink/ink4992.xml" ContentType="application/inkml+xml"/>
  <Override PartName="/ppt/ink/ink4993.xml" ContentType="application/inkml+xml"/>
  <Override PartName="/ppt/ink/ink4994.xml" ContentType="application/inkml+xml"/>
  <Override PartName="/ppt/ink/ink4995.xml" ContentType="application/inkml+xml"/>
  <Override PartName="/ppt/ink/ink4996.xml" ContentType="application/inkml+xml"/>
  <Override PartName="/ppt/ink/ink4997.xml" ContentType="application/inkml+xml"/>
  <Override PartName="/ppt/ink/ink4998.xml" ContentType="application/inkml+xml"/>
  <Override PartName="/ppt/ink/ink4999.xml" ContentType="application/inkml+xml"/>
  <Override PartName="/ppt/ink/ink5000.xml" ContentType="application/inkml+xml"/>
  <Override PartName="/ppt/ink/ink5001.xml" ContentType="application/inkml+xml"/>
  <Override PartName="/ppt/ink/ink5002.xml" ContentType="application/inkml+xml"/>
  <Override PartName="/ppt/ink/ink5003.xml" ContentType="application/inkml+xml"/>
  <Override PartName="/ppt/ink/ink5004.xml" ContentType="application/inkml+xml"/>
  <Override PartName="/ppt/ink/ink5005.xml" ContentType="application/inkml+xml"/>
  <Override PartName="/ppt/ink/ink5006.xml" ContentType="application/inkml+xml"/>
  <Override PartName="/ppt/ink/ink5007.xml" ContentType="application/inkml+xml"/>
  <Override PartName="/ppt/ink/ink5008.xml" ContentType="application/inkml+xml"/>
  <Override PartName="/ppt/ink/ink5009.xml" ContentType="application/inkml+xml"/>
  <Override PartName="/ppt/ink/ink5010.xml" ContentType="application/inkml+xml"/>
  <Override PartName="/ppt/ink/ink5011.xml" ContentType="application/inkml+xml"/>
  <Override PartName="/ppt/ink/ink5012.xml" ContentType="application/inkml+xml"/>
  <Override PartName="/ppt/ink/ink5013.xml" ContentType="application/inkml+xml"/>
  <Override PartName="/ppt/ink/ink5014.xml" ContentType="application/inkml+xml"/>
  <Override PartName="/ppt/ink/ink5015.xml" ContentType="application/inkml+xml"/>
  <Override PartName="/ppt/ink/ink5016.xml" ContentType="application/inkml+xml"/>
  <Override PartName="/ppt/ink/ink5017.xml" ContentType="application/inkml+xml"/>
  <Override PartName="/ppt/ink/ink5018.xml" ContentType="application/inkml+xml"/>
  <Override PartName="/ppt/ink/ink5019.xml" ContentType="application/inkml+xml"/>
  <Override PartName="/ppt/ink/ink5020.xml" ContentType="application/inkml+xml"/>
  <Override PartName="/ppt/ink/ink5021.xml" ContentType="application/inkml+xml"/>
  <Override PartName="/ppt/ink/ink5022.xml" ContentType="application/inkml+xml"/>
  <Override PartName="/ppt/ink/ink5023.xml" ContentType="application/inkml+xml"/>
  <Override PartName="/ppt/ink/ink5024.xml" ContentType="application/inkml+xml"/>
  <Override PartName="/ppt/ink/ink5025.xml" ContentType="application/inkml+xml"/>
  <Override PartName="/ppt/ink/ink5026.xml" ContentType="application/inkml+xml"/>
  <Override PartName="/ppt/ink/ink5027.xml" ContentType="application/inkml+xml"/>
  <Override PartName="/ppt/ink/ink5028.xml" ContentType="application/inkml+xml"/>
  <Override PartName="/ppt/ink/ink5029.xml" ContentType="application/inkml+xml"/>
  <Override PartName="/ppt/ink/ink5030.xml" ContentType="application/inkml+xml"/>
  <Override PartName="/ppt/ink/ink5031.xml" ContentType="application/inkml+xml"/>
  <Override PartName="/ppt/ink/ink5032.xml" ContentType="application/inkml+xml"/>
  <Override PartName="/ppt/ink/ink5033.xml" ContentType="application/inkml+xml"/>
  <Override PartName="/ppt/ink/ink5034.xml" ContentType="application/inkml+xml"/>
  <Override PartName="/ppt/ink/ink5035.xml" ContentType="application/inkml+xml"/>
  <Override PartName="/ppt/ink/ink5036.xml" ContentType="application/inkml+xml"/>
  <Override PartName="/ppt/ink/ink5037.xml" ContentType="application/inkml+xml"/>
  <Override PartName="/ppt/ink/ink5038.xml" ContentType="application/inkml+xml"/>
  <Override PartName="/ppt/ink/ink5039.xml" ContentType="application/inkml+xml"/>
  <Override PartName="/ppt/ink/ink5040.xml" ContentType="application/inkml+xml"/>
  <Override PartName="/ppt/ink/ink5041.xml" ContentType="application/inkml+xml"/>
  <Override PartName="/ppt/ink/ink5042.xml" ContentType="application/inkml+xml"/>
  <Override PartName="/ppt/ink/ink5043.xml" ContentType="application/inkml+xml"/>
  <Override PartName="/ppt/ink/ink5044.xml" ContentType="application/inkml+xml"/>
  <Override PartName="/ppt/ink/ink5045.xml" ContentType="application/inkml+xml"/>
  <Override PartName="/ppt/ink/ink5046.xml" ContentType="application/inkml+xml"/>
  <Override PartName="/ppt/ink/ink5047.xml" ContentType="application/inkml+xml"/>
  <Override PartName="/ppt/ink/ink5048.xml" ContentType="application/inkml+xml"/>
  <Override PartName="/ppt/ink/ink5049.xml" ContentType="application/inkml+xml"/>
  <Override PartName="/ppt/ink/ink5050.xml" ContentType="application/inkml+xml"/>
  <Override PartName="/ppt/ink/ink5051.xml" ContentType="application/inkml+xml"/>
  <Override PartName="/ppt/ink/ink5052.xml" ContentType="application/inkml+xml"/>
  <Override PartName="/ppt/ink/ink5053.xml" ContentType="application/inkml+xml"/>
  <Override PartName="/ppt/ink/ink5054.xml" ContentType="application/inkml+xml"/>
  <Override PartName="/ppt/ink/ink5055.xml" ContentType="application/inkml+xml"/>
  <Override PartName="/ppt/ink/ink5056.xml" ContentType="application/inkml+xml"/>
  <Override PartName="/ppt/ink/ink5057.xml" ContentType="application/inkml+xml"/>
  <Override PartName="/ppt/ink/ink5058.xml" ContentType="application/inkml+xml"/>
  <Override PartName="/ppt/ink/ink5059.xml" ContentType="application/inkml+xml"/>
  <Override PartName="/ppt/ink/ink5060.xml" ContentType="application/inkml+xml"/>
  <Override PartName="/ppt/ink/ink5061.xml" ContentType="application/inkml+xml"/>
  <Override PartName="/ppt/ink/ink5062.xml" ContentType="application/inkml+xml"/>
  <Override PartName="/ppt/ink/ink5063.xml" ContentType="application/inkml+xml"/>
  <Override PartName="/ppt/ink/ink5064.xml" ContentType="application/inkml+xml"/>
  <Override PartName="/ppt/ink/ink5065.xml" ContentType="application/inkml+xml"/>
  <Override PartName="/ppt/ink/ink5066.xml" ContentType="application/inkml+xml"/>
  <Override PartName="/ppt/ink/ink5067.xml" ContentType="application/inkml+xml"/>
  <Override PartName="/ppt/ink/ink5068.xml" ContentType="application/inkml+xml"/>
  <Override PartName="/ppt/ink/ink5069.xml" ContentType="application/inkml+xml"/>
  <Override PartName="/ppt/ink/ink5070.xml" ContentType="application/inkml+xml"/>
  <Override PartName="/ppt/ink/ink5071.xml" ContentType="application/inkml+xml"/>
  <Override PartName="/ppt/ink/ink5072.xml" ContentType="application/inkml+xml"/>
  <Override PartName="/ppt/ink/ink5073.xml" ContentType="application/inkml+xml"/>
  <Override PartName="/ppt/ink/ink5074.xml" ContentType="application/inkml+xml"/>
  <Override PartName="/ppt/ink/ink5075.xml" ContentType="application/inkml+xml"/>
  <Override PartName="/ppt/ink/ink5076.xml" ContentType="application/inkml+xml"/>
  <Override PartName="/ppt/ink/ink5077.xml" ContentType="application/inkml+xml"/>
  <Override PartName="/ppt/ink/ink5078.xml" ContentType="application/inkml+xml"/>
  <Override PartName="/ppt/ink/ink5079.xml" ContentType="application/inkml+xml"/>
  <Override PartName="/ppt/ink/ink5080.xml" ContentType="application/inkml+xml"/>
  <Override PartName="/ppt/ink/ink5081.xml" ContentType="application/inkml+xml"/>
  <Override PartName="/ppt/ink/ink5082.xml" ContentType="application/inkml+xml"/>
  <Override PartName="/ppt/ink/ink5083.xml" ContentType="application/inkml+xml"/>
  <Override PartName="/ppt/ink/ink5084.xml" ContentType="application/inkml+xml"/>
  <Override PartName="/ppt/ink/ink5085.xml" ContentType="application/inkml+xml"/>
  <Override PartName="/ppt/ink/ink5086.xml" ContentType="application/inkml+xml"/>
  <Override PartName="/ppt/ink/ink5087.xml" ContentType="application/inkml+xml"/>
  <Override PartName="/ppt/ink/ink5088.xml" ContentType="application/inkml+xml"/>
  <Override PartName="/ppt/ink/ink5089.xml" ContentType="application/inkml+xml"/>
  <Override PartName="/ppt/ink/ink5090.xml" ContentType="application/inkml+xml"/>
  <Override PartName="/ppt/ink/ink5091.xml" ContentType="application/inkml+xml"/>
  <Override PartName="/ppt/ink/ink5092.xml" ContentType="application/inkml+xml"/>
  <Override PartName="/ppt/ink/ink5093.xml" ContentType="application/inkml+xml"/>
  <Override PartName="/ppt/ink/ink5094.xml" ContentType="application/inkml+xml"/>
  <Override PartName="/ppt/ink/ink5095.xml" ContentType="application/inkml+xml"/>
  <Override PartName="/ppt/ink/ink5096.xml" ContentType="application/inkml+xml"/>
  <Override PartName="/ppt/ink/ink5097.xml" ContentType="application/inkml+xml"/>
  <Override PartName="/ppt/ink/ink5098.xml" ContentType="application/inkml+xml"/>
  <Override PartName="/ppt/ink/ink5099.xml" ContentType="application/inkml+xml"/>
  <Override PartName="/ppt/ink/ink5100.xml" ContentType="application/inkml+xml"/>
  <Override PartName="/ppt/ink/ink5101.xml" ContentType="application/inkml+xml"/>
  <Override PartName="/ppt/ink/ink5102.xml" ContentType="application/inkml+xml"/>
  <Override PartName="/ppt/ink/ink5103.xml" ContentType="application/inkml+xml"/>
  <Override PartName="/ppt/ink/ink5104.xml" ContentType="application/inkml+xml"/>
  <Override PartName="/ppt/ink/ink5105.xml" ContentType="application/inkml+xml"/>
  <Override PartName="/ppt/ink/ink5106.xml" ContentType="application/inkml+xml"/>
  <Override PartName="/ppt/ink/ink5107.xml" ContentType="application/inkml+xml"/>
  <Override PartName="/ppt/ink/ink5108.xml" ContentType="application/inkml+xml"/>
  <Override PartName="/ppt/ink/ink5109.xml" ContentType="application/inkml+xml"/>
  <Override PartName="/ppt/ink/ink5110.xml" ContentType="application/inkml+xml"/>
  <Override PartName="/ppt/ink/ink5111.xml" ContentType="application/inkml+xml"/>
  <Override PartName="/ppt/ink/ink5112.xml" ContentType="application/inkml+xml"/>
  <Override PartName="/ppt/ink/ink5113.xml" ContentType="application/inkml+xml"/>
  <Override PartName="/ppt/ink/ink5114.xml" ContentType="application/inkml+xml"/>
  <Override PartName="/ppt/ink/ink5115.xml" ContentType="application/inkml+xml"/>
  <Override PartName="/ppt/ink/ink5116.xml" ContentType="application/inkml+xml"/>
  <Override PartName="/ppt/ink/ink5117.xml" ContentType="application/inkml+xml"/>
  <Override PartName="/ppt/ink/ink5118.xml" ContentType="application/inkml+xml"/>
  <Override PartName="/ppt/ink/ink5119.xml" ContentType="application/inkml+xml"/>
  <Override PartName="/ppt/ink/ink5120.xml" ContentType="application/inkml+xml"/>
  <Override PartName="/ppt/ink/ink5121.xml" ContentType="application/inkml+xml"/>
  <Override PartName="/ppt/ink/ink5122.xml" ContentType="application/inkml+xml"/>
  <Override PartName="/ppt/ink/ink5123.xml" ContentType="application/inkml+xml"/>
  <Override PartName="/ppt/ink/ink5124.xml" ContentType="application/inkml+xml"/>
  <Override PartName="/ppt/ink/ink5125.xml" ContentType="application/inkml+xml"/>
  <Override PartName="/ppt/ink/ink5126.xml" ContentType="application/inkml+xml"/>
  <Override PartName="/ppt/ink/ink5127.xml" ContentType="application/inkml+xml"/>
  <Override PartName="/ppt/ink/ink5128.xml" ContentType="application/inkml+xml"/>
  <Override PartName="/ppt/ink/ink5129.xml" ContentType="application/inkml+xml"/>
  <Override PartName="/ppt/ink/ink5130.xml" ContentType="application/inkml+xml"/>
  <Override PartName="/ppt/ink/ink5131.xml" ContentType="application/inkml+xml"/>
  <Override PartName="/ppt/ink/ink5132.xml" ContentType="application/inkml+xml"/>
  <Override PartName="/ppt/ink/ink5133.xml" ContentType="application/inkml+xml"/>
  <Override PartName="/ppt/ink/ink5134.xml" ContentType="application/inkml+xml"/>
  <Override PartName="/ppt/ink/ink5135.xml" ContentType="application/inkml+xml"/>
  <Override PartName="/ppt/ink/ink5136.xml" ContentType="application/inkml+xml"/>
  <Override PartName="/ppt/ink/ink5137.xml" ContentType="application/inkml+xml"/>
  <Override PartName="/ppt/ink/ink5138.xml" ContentType="application/inkml+xml"/>
  <Override PartName="/ppt/ink/ink5139.xml" ContentType="application/inkml+xml"/>
  <Override PartName="/ppt/ink/ink5140.xml" ContentType="application/inkml+xml"/>
  <Override PartName="/ppt/ink/ink5141.xml" ContentType="application/inkml+xml"/>
  <Override PartName="/ppt/ink/ink5142.xml" ContentType="application/inkml+xml"/>
  <Override PartName="/ppt/ink/ink5143.xml" ContentType="application/inkml+xml"/>
  <Override PartName="/ppt/ink/ink5144.xml" ContentType="application/inkml+xml"/>
  <Override PartName="/ppt/ink/ink5145.xml" ContentType="application/inkml+xml"/>
  <Override PartName="/ppt/ink/ink5146.xml" ContentType="application/inkml+xml"/>
  <Override PartName="/ppt/ink/ink5147.xml" ContentType="application/inkml+xml"/>
  <Override PartName="/ppt/ink/ink5148.xml" ContentType="application/inkml+xml"/>
  <Override PartName="/ppt/ink/ink5149.xml" ContentType="application/inkml+xml"/>
  <Override PartName="/ppt/ink/ink5150.xml" ContentType="application/inkml+xml"/>
  <Override PartName="/ppt/ink/ink5151.xml" ContentType="application/inkml+xml"/>
  <Override PartName="/ppt/ink/ink5152.xml" ContentType="application/inkml+xml"/>
  <Override PartName="/ppt/ink/ink5153.xml" ContentType="application/inkml+xml"/>
  <Override PartName="/ppt/ink/ink5154.xml" ContentType="application/inkml+xml"/>
  <Override PartName="/ppt/ink/ink5155.xml" ContentType="application/inkml+xml"/>
  <Override PartName="/ppt/ink/ink5156.xml" ContentType="application/inkml+xml"/>
  <Override PartName="/ppt/ink/ink5157.xml" ContentType="application/inkml+xml"/>
  <Override PartName="/ppt/ink/ink5158.xml" ContentType="application/inkml+xml"/>
  <Override PartName="/ppt/ink/ink5159.xml" ContentType="application/inkml+xml"/>
  <Override PartName="/ppt/ink/ink5160.xml" ContentType="application/inkml+xml"/>
  <Override PartName="/ppt/ink/ink5161.xml" ContentType="application/inkml+xml"/>
  <Override PartName="/ppt/ink/ink5162.xml" ContentType="application/inkml+xml"/>
  <Override PartName="/ppt/ink/ink5163.xml" ContentType="application/inkml+xml"/>
  <Override PartName="/ppt/ink/ink5164.xml" ContentType="application/inkml+xml"/>
  <Override PartName="/ppt/ink/ink5165.xml" ContentType="application/inkml+xml"/>
  <Override PartName="/ppt/ink/ink5166.xml" ContentType="application/inkml+xml"/>
  <Override PartName="/ppt/ink/ink5167.xml" ContentType="application/inkml+xml"/>
  <Override PartName="/ppt/ink/ink5168.xml" ContentType="application/inkml+xml"/>
  <Override PartName="/ppt/ink/ink5169.xml" ContentType="application/inkml+xml"/>
  <Override PartName="/ppt/ink/ink5170.xml" ContentType="application/inkml+xml"/>
  <Override PartName="/ppt/ink/ink5171.xml" ContentType="application/inkml+xml"/>
  <Override PartName="/ppt/ink/ink5172.xml" ContentType="application/inkml+xml"/>
  <Override PartName="/ppt/ink/ink5173.xml" ContentType="application/inkml+xml"/>
  <Override PartName="/ppt/ink/ink5174.xml" ContentType="application/inkml+xml"/>
  <Override PartName="/ppt/ink/ink5175.xml" ContentType="application/inkml+xml"/>
  <Override PartName="/ppt/ink/ink5176.xml" ContentType="application/inkml+xml"/>
  <Override PartName="/ppt/ink/ink5177.xml" ContentType="application/inkml+xml"/>
  <Override PartName="/ppt/ink/ink5178.xml" ContentType="application/inkml+xml"/>
  <Override PartName="/ppt/ink/ink5179.xml" ContentType="application/inkml+xml"/>
  <Override PartName="/ppt/ink/ink5180.xml" ContentType="application/inkml+xml"/>
  <Override PartName="/ppt/ink/ink5181.xml" ContentType="application/inkml+xml"/>
  <Override PartName="/ppt/ink/ink5182.xml" ContentType="application/inkml+xml"/>
  <Override PartName="/ppt/ink/ink5183.xml" ContentType="application/inkml+xml"/>
  <Override PartName="/ppt/ink/ink5184.xml" ContentType="application/inkml+xml"/>
  <Override PartName="/ppt/ink/ink5185.xml" ContentType="application/inkml+xml"/>
  <Override PartName="/ppt/ink/ink5186.xml" ContentType="application/inkml+xml"/>
  <Override PartName="/ppt/ink/ink5187.xml" ContentType="application/inkml+xml"/>
  <Override PartName="/ppt/ink/ink5188.xml" ContentType="application/inkml+xml"/>
  <Override PartName="/ppt/ink/ink5189.xml" ContentType="application/inkml+xml"/>
  <Override PartName="/ppt/ink/ink5190.xml" ContentType="application/inkml+xml"/>
  <Override PartName="/ppt/ink/ink5191.xml" ContentType="application/inkml+xml"/>
  <Override PartName="/ppt/ink/ink5192.xml" ContentType="application/inkml+xml"/>
  <Override PartName="/ppt/ink/ink5193.xml" ContentType="application/inkml+xml"/>
  <Override PartName="/ppt/ink/ink5194.xml" ContentType="application/inkml+xml"/>
  <Override PartName="/ppt/ink/ink5195.xml" ContentType="application/inkml+xml"/>
  <Override PartName="/ppt/ink/ink5196.xml" ContentType="application/inkml+xml"/>
  <Override PartName="/ppt/ink/ink5197.xml" ContentType="application/inkml+xml"/>
  <Override PartName="/ppt/ink/ink5198.xml" ContentType="application/inkml+xml"/>
  <Override PartName="/ppt/ink/ink5199.xml" ContentType="application/inkml+xml"/>
  <Override PartName="/ppt/ink/ink5200.xml" ContentType="application/inkml+xml"/>
  <Override PartName="/ppt/ink/ink5201.xml" ContentType="application/inkml+xml"/>
  <Override PartName="/ppt/ink/ink5202.xml" ContentType="application/inkml+xml"/>
  <Override PartName="/ppt/ink/ink5203.xml" ContentType="application/inkml+xml"/>
  <Override PartName="/ppt/ink/ink5204.xml" ContentType="application/inkml+xml"/>
  <Override PartName="/ppt/ink/ink5205.xml" ContentType="application/inkml+xml"/>
  <Override PartName="/ppt/ink/ink5206.xml" ContentType="application/inkml+xml"/>
  <Override PartName="/ppt/ink/ink5207.xml" ContentType="application/inkml+xml"/>
  <Override PartName="/ppt/ink/ink5208.xml" ContentType="application/inkml+xml"/>
  <Override PartName="/ppt/ink/ink5209.xml" ContentType="application/inkml+xml"/>
  <Override PartName="/ppt/ink/ink5210.xml" ContentType="application/inkml+xml"/>
  <Override PartName="/ppt/ink/ink5211.xml" ContentType="application/inkml+xml"/>
  <Override PartName="/ppt/ink/ink5212.xml" ContentType="application/inkml+xml"/>
  <Override PartName="/ppt/ink/ink5213.xml" ContentType="application/inkml+xml"/>
  <Override PartName="/ppt/ink/ink5214.xml" ContentType="application/inkml+xml"/>
  <Override PartName="/ppt/ink/ink5215.xml" ContentType="application/inkml+xml"/>
  <Override PartName="/ppt/ink/ink5216.xml" ContentType="application/inkml+xml"/>
  <Override PartName="/ppt/ink/ink5217.xml" ContentType="application/inkml+xml"/>
  <Override PartName="/ppt/ink/ink5218.xml" ContentType="application/inkml+xml"/>
  <Override PartName="/ppt/ink/ink5219.xml" ContentType="application/inkml+xml"/>
  <Override PartName="/ppt/ink/ink5220.xml" ContentType="application/inkml+xml"/>
  <Override PartName="/ppt/ink/ink5221.xml" ContentType="application/inkml+xml"/>
  <Override PartName="/ppt/ink/ink5222.xml" ContentType="application/inkml+xml"/>
  <Override PartName="/ppt/ink/ink5223.xml" ContentType="application/inkml+xml"/>
  <Override PartName="/ppt/ink/ink5224.xml" ContentType="application/inkml+xml"/>
  <Override PartName="/ppt/ink/ink5225.xml" ContentType="application/inkml+xml"/>
  <Override PartName="/ppt/ink/ink5226.xml" ContentType="application/inkml+xml"/>
  <Override PartName="/ppt/ink/ink5227.xml" ContentType="application/inkml+xml"/>
  <Override PartName="/ppt/ink/ink5228.xml" ContentType="application/inkml+xml"/>
  <Override PartName="/ppt/ink/ink5229.xml" ContentType="application/inkml+xml"/>
  <Override PartName="/ppt/ink/ink5230.xml" ContentType="application/inkml+xml"/>
  <Override PartName="/ppt/ink/ink5231.xml" ContentType="application/inkml+xml"/>
  <Override PartName="/ppt/ink/ink5232.xml" ContentType="application/inkml+xml"/>
  <Override PartName="/ppt/ink/ink5233.xml" ContentType="application/inkml+xml"/>
  <Override PartName="/ppt/ink/ink5234.xml" ContentType="application/inkml+xml"/>
  <Override PartName="/ppt/ink/ink5235.xml" ContentType="application/inkml+xml"/>
  <Override PartName="/ppt/ink/ink5236.xml" ContentType="application/inkml+xml"/>
  <Override PartName="/ppt/ink/ink5237.xml" ContentType="application/inkml+xml"/>
  <Override PartName="/ppt/ink/ink5238.xml" ContentType="application/inkml+xml"/>
  <Override PartName="/ppt/ink/ink5239.xml" ContentType="application/inkml+xml"/>
  <Override PartName="/ppt/ink/ink5240.xml" ContentType="application/inkml+xml"/>
  <Override PartName="/ppt/ink/ink5241.xml" ContentType="application/inkml+xml"/>
  <Override PartName="/ppt/ink/ink5242.xml" ContentType="application/inkml+xml"/>
  <Override PartName="/ppt/ink/ink5243.xml" ContentType="application/inkml+xml"/>
  <Override PartName="/ppt/ink/ink5244.xml" ContentType="application/inkml+xml"/>
  <Override PartName="/ppt/ink/ink5245.xml" ContentType="application/inkml+xml"/>
  <Override PartName="/ppt/ink/ink5246.xml" ContentType="application/inkml+xml"/>
  <Override PartName="/ppt/ink/ink5247.xml" ContentType="application/inkml+xml"/>
  <Override PartName="/ppt/ink/ink5248.xml" ContentType="application/inkml+xml"/>
  <Override PartName="/ppt/ink/ink5249.xml" ContentType="application/inkml+xml"/>
  <Override PartName="/ppt/ink/ink5250.xml" ContentType="application/inkml+xml"/>
  <Override PartName="/ppt/ink/ink5251.xml" ContentType="application/inkml+xml"/>
  <Override PartName="/ppt/ink/ink5252.xml" ContentType="application/inkml+xml"/>
  <Override PartName="/ppt/ink/ink5253.xml" ContentType="application/inkml+xml"/>
  <Override PartName="/ppt/ink/ink5254.xml" ContentType="application/inkml+xml"/>
  <Override PartName="/ppt/ink/ink5255.xml" ContentType="application/inkml+xml"/>
  <Override PartName="/ppt/ink/ink5256.xml" ContentType="application/inkml+xml"/>
  <Override PartName="/ppt/ink/ink5257.xml" ContentType="application/inkml+xml"/>
  <Override PartName="/ppt/notesSlides/notesSlide47.xml" ContentType="application/vnd.openxmlformats-officedocument.presentationml.notesSlide+xml"/>
  <Override PartName="/ppt/ink/ink5258.xml" ContentType="application/inkml+xml"/>
  <Override PartName="/ppt/ink/ink5259.xml" ContentType="application/inkml+xml"/>
  <Override PartName="/ppt/ink/ink5260.xml" ContentType="application/inkml+xml"/>
  <Override PartName="/ppt/ink/ink5261.xml" ContentType="application/inkml+xml"/>
  <Override PartName="/ppt/ink/ink5262.xml" ContentType="application/inkml+xml"/>
  <Override PartName="/ppt/ink/ink5263.xml" ContentType="application/inkml+xml"/>
  <Override PartName="/ppt/ink/ink5264.xml" ContentType="application/inkml+xml"/>
  <Override PartName="/ppt/ink/ink5265.xml" ContentType="application/inkml+xml"/>
  <Override PartName="/ppt/ink/ink5266.xml" ContentType="application/inkml+xml"/>
  <Override PartName="/ppt/ink/ink5267.xml" ContentType="application/inkml+xml"/>
  <Override PartName="/ppt/ink/ink5268.xml" ContentType="application/inkml+xml"/>
  <Override PartName="/ppt/ink/ink5269.xml" ContentType="application/inkml+xml"/>
  <Override PartName="/ppt/ink/ink5270.xml" ContentType="application/inkml+xml"/>
  <Override PartName="/ppt/ink/ink5271.xml" ContentType="application/inkml+xml"/>
  <Override PartName="/ppt/ink/ink5272.xml" ContentType="application/inkml+xml"/>
  <Override PartName="/ppt/ink/ink5273.xml" ContentType="application/inkml+xml"/>
  <Override PartName="/ppt/ink/ink5274.xml" ContentType="application/inkml+xml"/>
  <Override PartName="/ppt/ink/ink5275.xml" ContentType="application/inkml+xml"/>
  <Override PartName="/ppt/ink/ink5276.xml" ContentType="application/inkml+xml"/>
  <Override PartName="/ppt/ink/ink5277.xml" ContentType="application/inkml+xml"/>
  <Override PartName="/ppt/ink/ink5278.xml" ContentType="application/inkml+xml"/>
  <Override PartName="/ppt/ink/ink5279.xml" ContentType="application/inkml+xml"/>
  <Override PartName="/ppt/ink/ink5280.xml" ContentType="application/inkml+xml"/>
  <Override PartName="/ppt/ink/ink5281.xml" ContentType="application/inkml+xml"/>
  <Override PartName="/ppt/ink/ink5282.xml" ContentType="application/inkml+xml"/>
  <Override PartName="/ppt/ink/ink5283.xml" ContentType="application/inkml+xml"/>
  <Override PartName="/ppt/ink/ink5284.xml" ContentType="application/inkml+xml"/>
  <Override PartName="/ppt/ink/ink5285.xml" ContentType="application/inkml+xml"/>
  <Override PartName="/ppt/ink/ink5286.xml" ContentType="application/inkml+xml"/>
  <Override PartName="/ppt/ink/ink5287.xml" ContentType="application/inkml+xml"/>
  <Override PartName="/ppt/ink/ink5288.xml" ContentType="application/inkml+xml"/>
  <Override PartName="/ppt/ink/ink5289.xml" ContentType="application/inkml+xml"/>
  <Override PartName="/ppt/ink/ink5290.xml" ContentType="application/inkml+xml"/>
  <Override PartName="/ppt/ink/ink5291.xml" ContentType="application/inkml+xml"/>
  <Override PartName="/ppt/ink/ink5292.xml" ContentType="application/inkml+xml"/>
  <Override PartName="/ppt/ink/ink5293.xml" ContentType="application/inkml+xml"/>
  <Override PartName="/ppt/ink/ink5294.xml" ContentType="application/inkml+xml"/>
  <Override PartName="/ppt/ink/ink5295.xml" ContentType="application/inkml+xml"/>
  <Override PartName="/ppt/ink/ink5296.xml" ContentType="application/inkml+xml"/>
  <Override PartName="/ppt/ink/ink5297.xml" ContentType="application/inkml+xml"/>
  <Override PartName="/ppt/ink/ink5298.xml" ContentType="application/inkml+xml"/>
  <Override PartName="/ppt/ink/ink5299.xml" ContentType="application/inkml+xml"/>
  <Override PartName="/ppt/ink/ink5300.xml" ContentType="application/inkml+xml"/>
  <Override PartName="/ppt/ink/ink5301.xml" ContentType="application/inkml+xml"/>
  <Override PartName="/ppt/ink/ink5302.xml" ContentType="application/inkml+xml"/>
  <Override PartName="/ppt/ink/ink5303.xml" ContentType="application/inkml+xml"/>
  <Override PartName="/ppt/ink/ink5304.xml" ContentType="application/inkml+xml"/>
  <Override PartName="/ppt/ink/ink5305.xml" ContentType="application/inkml+xml"/>
  <Override PartName="/ppt/ink/ink5306.xml" ContentType="application/inkml+xml"/>
  <Override PartName="/ppt/ink/ink5307.xml" ContentType="application/inkml+xml"/>
  <Override PartName="/ppt/ink/ink5308.xml" ContentType="application/inkml+xml"/>
  <Override PartName="/ppt/ink/ink5309.xml" ContentType="application/inkml+xml"/>
  <Override PartName="/ppt/ink/ink5310.xml" ContentType="application/inkml+xml"/>
  <Override PartName="/ppt/ink/ink5311.xml" ContentType="application/inkml+xml"/>
  <Override PartName="/ppt/ink/ink5312.xml" ContentType="application/inkml+xml"/>
  <Override PartName="/ppt/ink/ink5313.xml" ContentType="application/inkml+xml"/>
  <Override PartName="/ppt/ink/ink5314.xml" ContentType="application/inkml+xml"/>
  <Override PartName="/ppt/ink/ink5315.xml" ContentType="application/inkml+xml"/>
  <Override PartName="/ppt/ink/ink5316.xml" ContentType="application/inkml+xml"/>
  <Override PartName="/ppt/ink/ink5317.xml" ContentType="application/inkml+xml"/>
  <Override PartName="/ppt/ink/ink5318.xml" ContentType="application/inkml+xml"/>
  <Override PartName="/ppt/ink/ink5319.xml" ContentType="application/inkml+xml"/>
  <Override PartName="/ppt/ink/ink5320.xml" ContentType="application/inkml+xml"/>
  <Override PartName="/ppt/ink/ink5321.xml" ContentType="application/inkml+xml"/>
  <Override PartName="/ppt/ink/ink5322.xml" ContentType="application/inkml+xml"/>
  <Override PartName="/ppt/ink/ink5323.xml" ContentType="application/inkml+xml"/>
  <Override PartName="/ppt/ink/ink5324.xml" ContentType="application/inkml+xml"/>
  <Override PartName="/ppt/ink/ink5325.xml" ContentType="application/inkml+xml"/>
  <Override PartName="/ppt/ink/ink5326.xml" ContentType="application/inkml+xml"/>
  <Override PartName="/ppt/ink/ink5327.xml" ContentType="application/inkml+xml"/>
  <Override PartName="/ppt/ink/ink5328.xml" ContentType="application/inkml+xml"/>
  <Override PartName="/ppt/ink/ink5329.xml" ContentType="application/inkml+xml"/>
  <Override PartName="/ppt/ink/ink5330.xml" ContentType="application/inkml+xml"/>
  <Override PartName="/ppt/ink/ink5331.xml" ContentType="application/inkml+xml"/>
  <Override PartName="/ppt/ink/ink5332.xml" ContentType="application/inkml+xml"/>
  <Override PartName="/ppt/ink/ink5333.xml" ContentType="application/inkml+xml"/>
  <Override PartName="/ppt/ink/ink5334.xml" ContentType="application/inkml+xml"/>
  <Override PartName="/ppt/ink/ink5335.xml" ContentType="application/inkml+xml"/>
  <Override PartName="/ppt/ink/ink5336.xml" ContentType="application/inkml+xml"/>
  <Override PartName="/ppt/ink/ink5337.xml" ContentType="application/inkml+xml"/>
  <Override PartName="/ppt/ink/ink5338.xml" ContentType="application/inkml+xml"/>
  <Override PartName="/ppt/ink/ink5339.xml" ContentType="application/inkml+xml"/>
  <Override PartName="/ppt/ink/ink5340.xml" ContentType="application/inkml+xml"/>
  <Override PartName="/ppt/ink/ink5341.xml" ContentType="application/inkml+xml"/>
  <Override PartName="/ppt/ink/ink5342.xml" ContentType="application/inkml+xml"/>
  <Override PartName="/ppt/ink/ink5343.xml" ContentType="application/inkml+xml"/>
  <Override PartName="/ppt/ink/ink5344.xml" ContentType="application/inkml+xml"/>
  <Override PartName="/ppt/ink/ink5345.xml" ContentType="application/inkml+xml"/>
  <Override PartName="/ppt/ink/ink5346.xml" ContentType="application/inkml+xml"/>
  <Override PartName="/ppt/ink/ink5347.xml" ContentType="application/inkml+xml"/>
  <Override PartName="/ppt/ink/ink5348.xml" ContentType="application/inkml+xml"/>
  <Override PartName="/ppt/ink/ink5349.xml" ContentType="application/inkml+xml"/>
  <Override PartName="/ppt/ink/ink5350.xml" ContentType="application/inkml+xml"/>
  <Override PartName="/ppt/ink/ink5351.xml" ContentType="application/inkml+xml"/>
  <Override PartName="/ppt/ink/ink5352.xml" ContentType="application/inkml+xml"/>
  <Override PartName="/ppt/ink/ink5353.xml" ContentType="application/inkml+xml"/>
  <Override PartName="/ppt/ink/ink5354.xml" ContentType="application/inkml+xml"/>
  <Override PartName="/ppt/ink/ink5355.xml" ContentType="application/inkml+xml"/>
  <Override PartName="/ppt/ink/ink5356.xml" ContentType="application/inkml+xml"/>
  <Override PartName="/ppt/ink/ink5357.xml" ContentType="application/inkml+xml"/>
  <Override PartName="/ppt/ink/ink5358.xml" ContentType="application/inkml+xml"/>
  <Override PartName="/ppt/ink/ink5359.xml" ContentType="application/inkml+xml"/>
  <Override PartName="/ppt/ink/ink5360.xml" ContentType="application/inkml+xml"/>
  <Override PartName="/ppt/ink/ink5361.xml" ContentType="application/inkml+xml"/>
  <Override PartName="/ppt/ink/ink5362.xml" ContentType="application/inkml+xml"/>
  <Override PartName="/ppt/ink/ink5363.xml" ContentType="application/inkml+xml"/>
  <Override PartName="/ppt/ink/ink5364.xml" ContentType="application/inkml+xml"/>
  <Override PartName="/ppt/ink/ink5365.xml" ContentType="application/inkml+xml"/>
  <Override PartName="/ppt/ink/ink5366.xml" ContentType="application/inkml+xml"/>
  <Override PartName="/ppt/ink/ink5367.xml" ContentType="application/inkml+xml"/>
  <Override PartName="/ppt/ink/ink5368.xml" ContentType="application/inkml+xml"/>
  <Override PartName="/ppt/ink/ink5369.xml" ContentType="application/inkml+xml"/>
  <Override PartName="/ppt/ink/ink5370.xml" ContentType="application/inkml+xml"/>
  <Override PartName="/ppt/ink/ink5371.xml" ContentType="application/inkml+xml"/>
  <Override PartName="/ppt/ink/ink5372.xml" ContentType="application/inkml+xml"/>
  <Override PartName="/ppt/ink/ink5373.xml" ContentType="application/inkml+xml"/>
  <Override PartName="/ppt/ink/ink5374.xml" ContentType="application/inkml+xml"/>
  <Override PartName="/ppt/ink/ink5375.xml" ContentType="application/inkml+xml"/>
  <Override PartName="/ppt/ink/ink5376.xml" ContentType="application/inkml+xml"/>
  <Override PartName="/ppt/ink/ink5377.xml" ContentType="application/inkml+xml"/>
  <Override PartName="/ppt/ink/ink5378.xml" ContentType="application/inkml+xml"/>
  <Override PartName="/ppt/ink/ink5379.xml" ContentType="application/inkml+xml"/>
  <Override PartName="/ppt/ink/ink5380.xml" ContentType="application/inkml+xml"/>
  <Override PartName="/ppt/ink/ink5381.xml" ContentType="application/inkml+xml"/>
  <Override PartName="/ppt/ink/ink5382.xml" ContentType="application/inkml+xml"/>
  <Override PartName="/ppt/ink/ink5383.xml" ContentType="application/inkml+xml"/>
  <Override PartName="/ppt/ink/ink5384.xml" ContentType="application/inkml+xml"/>
  <Override PartName="/ppt/ink/ink5385.xml" ContentType="application/inkml+xml"/>
  <Override PartName="/ppt/ink/ink5386.xml" ContentType="application/inkml+xml"/>
  <Override PartName="/ppt/ink/ink5387.xml" ContentType="application/inkml+xml"/>
  <Override PartName="/ppt/ink/ink5388.xml" ContentType="application/inkml+xml"/>
  <Override PartName="/ppt/ink/ink5389.xml" ContentType="application/inkml+xml"/>
  <Override PartName="/ppt/ink/ink5390.xml" ContentType="application/inkml+xml"/>
  <Override PartName="/ppt/ink/ink5391.xml" ContentType="application/inkml+xml"/>
  <Override PartName="/ppt/ink/ink5392.xml" ContentType="application/inkml+xml"/>
  <Override PartName="/ppt/ink/ink5393.xml" ContentType="application/inkml+xml"/>
  <Override PartName="/ppt/ink/ink5394.xml" ContentType="application/inkml+xml"/>
  <Override PartName="/ppt/ink/ink5395.xml" ContentType="application/inkml+xml"/>
  <Override PartName="/ppt/ink/ink5396.xml" ContentType="application/inkml+xml"/>
  <Override PartName="/ppt/ink/ink5397.xml" ContentType="application/inkml+xml"/>
  <Override PartName="/ppt/ink/ink5398.xml" ContentType="application/inkml+xml"/>
  <Override PartName="/ppt/ink/ink5399.xml" ContentType="application/inkml+xml"/>
  <Override PartName="/ppt/ink/ink5400.xml" ContentType="application/inkml+xml"/>
  <Override PartName="/ppt/ink/ink5401.xml" ContentType="application/inkml+xml"/>
  <Override PartName="/ppt/ink/ink5402.xml" ContentType="application/inkml+xml"/>
  <Override PartName="/ppt/ink/ink5403.xml" ContentType="application/inkml+xml"/>
  <Override PartName="/ppt/ink/ink5404.xml" ContentType="application/inkml+xml"/>
  <Override PartName="/ppt/ink/ink5405.xml" ContentType="application/inkml+xml"/>
  <Override PartName="/ppt/ink/ink5406.xml" ContentType="application/inkml+xml"/>
  <Override PartName="/ppt/ink/ink5407.xml" ContentType="application/inkml+xml"/>
  <Override PartName="/ppt/ink/ink5408.xml" ContentType="application/inkml+xml"/>
  <Override PartName="/ppt/ink/ink5409.xml" ContentType="application/inkml+xml"/>
  <Override PartName="/ppt/ink/ink5410.xml" ContentType="application/inkml+xml"/>
  <Override PartName="/ppt/ink/ink5411.xml" ContentType="application/inkml+xml"/>
  <Override PartName="/ppt/ink/ink5412.xml" ContentType="application/inkml+xml"/>
  <Override PartName="/ppt/ink/ink5413.xml" ContentType="application/inkml+xml"/>
  <Override PartName="/ppt/ink/ink5414.xml" ContentType="application/inkml+xml"/>
  <Override PartName="/ppt/ink/ink5415.xml" ContentType="application/inkml+xml"/>
  <Override PartName="/ppt/ink/ink5416.xml" ContentType="application/inkml+xml"/>
  <Override PartName="/ppt/ink/ink5417.xml" ContentType="application/inkml+xml"/>
  <Override PartName="/ppt/ink/ink5418.xml" ContentType="application/inkml+xml"/>
  <Override PartName="/ppt/ink/ink5419.xml" ContentType="application/inkml+xml"/>
  <Override PartName="/ppt/ink/ink5420.xml" ContentType="application/inkml+xml"/>
  <Override PartName="/ppt/ink/ink5421.xml" ContentType="application/inkml+xml"/>
  <Override PartName="/ppt/ink/ink5422.xml" ContentType="application/inkml+xml"/>
  <Override PartName="/ppt/ink/ink5423.xml" ContentType="application/inkml+xml"/>
  <Override PartName="/ppt/ink/ink5424.xml" ContentType="application/inkml+xml"/>
  <Override PartName="/ppt/ink/ink5425.xml" ContentType="application/inkml+xml"/>
  <Override PartName="/ppt/ink/ink5426.xml" ContentType="application/inkml+xml"/>
  <Override PartName="/ppt/ink/ink5427.xml" ContentType="application/inkml+xml"/>
  <Override PartName="/ppt/ink/ink5428.xml" ContentType="application/inkml+xml"/>
  <Override PartName="/ppt/ink/ink5429.xml" ContentType="application/inkml+xml"/>
  <Override PartName="/ppt/ink/ink5430.xml" ContentType="application/inkml+xml"/>
  <Override PartName="/ppt/ink/ink5431.xml" ContentType="application/inkml+xml"/>
  <Override PartName="/ppt/ink/ink5432.xml" ContentType="application/inkml+xml"/>
  <Override PartName="/ppt/ink/ink5433.xml" ContentType="application/inkml+xml"/>
  <Override PartName="/ppt/ink/ink5434.xml" ContentType="application/inkml+xml"/>
  <Override PartName="/ppt/ink/ink5435.xml" ContentType="application/inkml+xml"/>
  <Override PartName="/ppt/ink/ink5436.xml" ContentType="application/inkml+xml"/>
  <Override PartName="/ppt/ink/ink5437.xml" ContentType="application/inkml+xml"/>
  <Override PartName="/ppt/ink/ink5438.xml" ContentType="application/inkml+xml"/>
  <Override PartName="/ppt/ink/ink5439.xml" ContentType="application/inkml+xml"/>
  <Override PartName="/ppt/ink/ink5440.xml" ContentType="application/inkml+xml"/>
  <Override PartName="/ppt/ink/ink5441.xml" ContentType="application/inkml+xml"/>
  <Override PartName="/ppt/ink/ink5442.xml" ContentType="application/inkml+xml"/>
  <Override PartName="/ppt/ink/ink5443.xml" ContentType="application/inkml+xml"/>
  <Override PartName="/ppt/ink/ink5444.xml" ContentType="application/inkml+xml"/>
  <Override PartName="/ppt/ink/ink5445.xml" ContentType="application/inkml+xml"/>
  <Override PartName="/ppt/ink/ink5446.xml" ContentType="application/inkml+xml"/>
  <Override PartName="/ppt/ink/ink5447.xml" ContentType="application/inkml+xml"/>
  <Override PartName="/ppt/ink/ink5448.xml" ContentType="application/inkml+xml"/>
  <Override PartName="/ppt/ink/ink5449.xml" ContentType="application/inkml+xml"/>
  <Override PartName="/ppt/ink/ink5450.xml" ContentType="application/inkml+xml"/>
  <Override PartName="/ppt/ink/ink5451.xml" ContentType="application/inkml+xml"/>
  <Override PartName="/ppt/ink/ink5452.xml" ContentType="application/inkml+xml"/>
  <Override PartName="/ppt/ink/ink5453.xml" ContentType="application/inkml+xml"/>
  <Override PartName="/ppt/ink/ink5454.xml" ContentType="application/inkml+xml"/>
  <Override PartName="/ppt/notesSlides/notesSlide48.xml" ContentType="application/vnd.openxmlformats-officedocument.presentationml.notesSlide+xml"/>
  <Override PartName="/ppt/ink/ink5455.xml" ContentType="application/inkml+xml"/>
  <Override PartName="/ppt/ink/ink5456.xml" ContentType="application/inkml+xml"/>
  <Override PartName="/ppt/ink/ink5457.xml" ContentType="application/inkml+xml"/>
  <Override PartName="/ppt/ink/ink5458.xml" ContentType="application/inkml+xml"/>
  <Override PartName="/ppt/ink/ink5459.xml" ContentType="application/inkml+xml"/>
  <Override PartName="/ppt/ink/ink5460.xml" ContentType="application/inkml+xml"/>
  <Override PartName="/ppt/ink/ink5461.xml" ContentType="application/inkml+xml"/>
  <Override PartName="/ppt/ink/ink5462.xml" ContentType="application/inkml+xml"/>
  <Override PartName="/ppt/ink/ink5463.xml" ContentType="application/inkml+xml"/>
  <Override PartName="/ppt/ink/ink5464.xml" ContentType="application/inkml+xml"/>
  <Override PartName="/ppt/ink/ink5465.xml" ContentType="application/inkml+xml"/>
  <Override PartName="/ppt/ink/ink5466.xml" ContentType="application/inkml+xml"/>
  <Override PartName="/ppt/ink/ink5467.xml" ContentType="application/inkml+xml"/>
  <Override PartName="/ppt/ink/ink5468.xml" ContentType="application/inkml+xml"/>
  <Override PartName="/ppt/ink/ink5469.xml" ContentType="application/inkml+xml"/>
  <Override PartName="/ppt/ink/ink5470.xml" ContentType="application/inkml+xml"/>
  <Override PartName="/ppt/ink/ink5471.xml" ContentType="application/inkml+xml"/>
  <Override PartName="/ppt/ink/ink5472.xml" ContentType="application/inkml+xml"/>
  <Override PartName="/ppt/ink/ink5473.xml" ContentType="application/inkml+xml"/>
  <Override PartName="/ppt/ink/ink5474.xml" ContentType="application/inkml+xml"/>
  <Override PartName="/ppt/ink/ink5475.xml" ContentType="application/inkml+xml"/>
  <Override PartName="/ppt/ink/ink5476.xml" ContentType="application/inkml+xml"/>
  <Override PartName="/ppt/ink/ink5477.xml" ContentType="application/inkml+xml"/>
  <Override PartName="/ppt/ink/ink5478.xml" ContentType="application/inkml+xml"/>
  <Override PartName="/ppt/ink/ink5479.xml" ContentType="application/inkml+xml"/>
  <Override PartName="/ppt/ink/ink5480.xml" ContentType="application/inkml+xml"/>
  <Override PartName="/ppt/ink/ink5481.xml" ContentType="application/inkml+xml"/>
  <Override PartName="/ppt/ink/ink5482.xml" ContentType="application/inkml+xml"/>
  <Override PartName="/ppt/notesSlides/notesSlide49.xml" ContentType="application/vnd.openxmlformats-officedocument.presentationml.notesSlide+xml"/>
  <Override PartName="/ppt/ink/ink5483.xml" ContentType="application/inkml+xml"/>
  <Override PartName="/ppt/ink/ink5484.xml" ContentType="application/inkml+xml"/>
  <Override PartName="/ppt/ink/ink5485.xml" ContentType="application/inkml+xml"/>
  <Override PartName="/ppt/ink/ink5486.xml" ContentType="application/inkml+xml"/>
  <Override PartName="/ppt/ink/ink5487.xml" ContentType="application/inkml+xml"/>
  <Override PartName="/ppt/ink/ink5488.xml" ContentType="application/inkml+xml"/>
  <Override PartName="/ppt/ink/ink5489.xml" ContentType="application/inkml+xml"/>
  <Override PartName="/ppt/ink/ink5490.xml" ContentType="application/inkml+xml"/>
  <Override PartName="/ppt/ink/ink5491.xml" ContentType="application/inkml+xml"/>
  <Override PartName="/ppt/ink/ink5492.xml" ContentType="application/inkml+xml"/>
  <Override PartName="/ppt/ink/ink5493.xml" ContentType="application/inkml+xml"/>
  <Override PartName="/ppt/ink/ink5494.xml" ContentType="application/inkml+xml"/>
  <Override PartName="/ppt/ink/ink5495.xml" ContentType="application/inkml+xml"/>
  <Override PartName="/ppt/ink/ink5496.xml" ContentType="application/inkml+xml"/>
  <Override PartName="/ppt/ink/ink5497.xml" ContentType="application/inkml+xml"/>
  <Override PartName="/ppt/ink/ink5498.xml" ContentType="application/inkml+xml"/>
  <Override PartName="/ppt/ink/ink5499.xml" ContentType="application/inkml+xml"/>
  <Override PartName="/ppt/ink/ink5500.xml" ContentType="application/inkml+xml"/>
  <Override PartName="/ppt/ink/ink5501.xml" ContentType="application/inkml+xml"/>
  <Override PartName="/ppt/ink/ink5502.xml" ContentType="application/inkml+xml"/>
  <Override PartName="/ppt/ink/ink5503.xml" ContentType="application/inkml+xml"/>
  <Override PartName="/ppt/ink/ink5504.xml" ContentType="application/inkml+xml"/>
  <Override PartName="/ppt/ink/ink5505.xml" ContentType="application/inkml+xml"/>
  <Override PartName="/ppt/ink/ink5506.xml" ContentType="application/inkml+xml"/>
  <Override PartName="/ppt/ink/ink5507.xml" ContentType="application/inkml+xml"/>
  <Override PartName="/ppt/ink/ink5508.xml" ContentType="application/inkml+xml"/>
  <Override PartName="/ppt/ink/ink5509.xml" ContentType="application/inkml+xml"/>
  <Override PartName="/ppt/ink/ink5510.xml" ContentType="application/inkml+xml"/>
  <Override PartName="/ppt/ink/ink5511.xml" ContentType="application/inkml+xml"/>
  <Override PartName="/ppt/ink/ink5512.xml" ContentType="application/inkml+xml"/>
  <Override PartName="/ppt/ink/ink5513.xml" ContentType="application/inkml+xml"/>
  <Override PartName="/ppt/ink/ink5514.xml" ContentType="application/inkml+xml"/>
  <Override PartName="/ppt/ink/ink5515.xml" ContentType="application/inkml+xml"/>
  <Override PartName="/ppt/ink/ink5516.xml" ContentType="application/inkml+xml"/>
  <Override PartName="/ppt/ink/ink5517.xml" ContentType="application/inkml+xml"/>
  <Override PartName="/ppt/ink/ink5518.xml" ContentType="application/inkml+xml"/>
  <Override PartName="/ppt/ink/ink5519.xml" ContentType="application/inkml+xml"/>
  <Override PartName="/ppt/ink/ink5520.xml" ContentType="application/inkml+xml"/>
  <Override PartName="/ppt/ink/ink5521.xml" ContentType="application/inkml+xml"/>
  <Override PartName="/ppt/ink/ink5522.xml" ContentType="application/inkml+xml"/>
  <Override PartName="/ppt/ink/ink5523.xml" ContentType="application/inkml+xml"/>
  <Override PartName="/ppt/ink/ink5524.xml" ContentType="application/inkml+xml"/>
  <Override PartName="/ppt/ink/ink5525.xml" ContentType="application/inkml+xml"/>
  <Override PartName="/ppt/ink/ink5526.xml" ContentType="application/inkml+xml"/>
  <Override PartName="/ppt/ink/ink5527.xml" ContentType="application/inkml+xml"/>
  <Override PartName="/ppt/ink/ink5528.xml" ContentType="application/inkml+xml"/>
  <Override PartName="/ppt/ink/ink5529.xml" ContentType="application/inkml+xml"/>
  <Override PartName="/ppt/ink/ink5530.xml" ContentType="application/inkml+xml"/>
  <Override PartName="/ppt/ink/ink5531.xml" ContentType="application/inkml+xml"/>
  <Override PartName="/ppt/ink/ink5532.xml" ContentType="application/inkml+xml"/>
  <Override PartName="/ppt/ink/ink5533.xml" ContentType="application/inkml+xml"/>
  <Override PartName="/ppt/ink/ink5534.xml" ContentType="application/inkml+xml"/>
  <Override PartName="/ppt/ink/ink5535.xml" ContentType="application/inkml+xml"/>
  <Override PartName="/ppt/ink/ink5536.xml" ContentType="application/inkml+xml"/>
  <Override PartName="/ppt/ink/ink5537.xml" ContentType="application/inkml+xml"/>
  <Override PartName="/ppt/ink/ink5538.xml" ContentType="application/inkml+xml"/>
  <Override PartName="/ppt/ink/ink5539.xml" ContentType="application/inkml+xml"/>
  <Override PartName="/ppt/ink/ink5540.xml" ContentType="application/inkml+xml"/>
  <Override PartName="/ppt/ink/ink5541.xml" ContentType="application/inkml+xml"/>
  <Override PartName="/ppt/ink/ink5542.xml" ContentType="application/inkml+xml"/>
  <Override PartName="/ppt/ink/ink5543.xml" ContentType="application/inkml+xml"/>
  <Override PartName="/ppt/ink/ink5544.xml" ContentType="application/inkml+xml"/>
  <Override PartName="/ppt/ink/ink5545.xml" ContentType="application/inkml+xml"/>
  <Override PartName="/ppt/ink/ink5546.xml" ContentType="application/inkml+xml"/>
  <Override PartName="/ppt/ink/ink5547.xml" ContentType="application/inkml+xml"/>
  <Override PartName="/ppt/ink/ink5548.xml" ContentType="application/inkml+xml"/>
  <Override PartName="/ppt/ink/ink5549.xml" ContentType="application/inkml+xml"/>
  <Override PartName="/ppt/ink/ink5550.xml" ContentType="application/inkml+xml"/>
  <Override PartName="/ppt/ink/ink5551.xml" ContentType="application/inkml+xml"/>
  <Override PartName="/ppt/ink/ink5552.xml" ContentType="application/inkml+xml"/>
  <Override PartName="/ppt/ink/ink5553.xml" ContentType="application/inkml+xml"/>
  <Override PartName="/ppt/ink/ink5554.xml" ContentType="application/inkml+xml"/>
  <Override PartName="/ppt/ink/ink5555.xml" ContentType="application/inkml+xml"/>
  <Override PartName="/ppt/ink/ink5556.xml" ContentType="application/inkml+xml"/>
  <Override PartName="/ppt/ink/ink5557.xml" ContentType="application/inkml+xml"/>
  <Override PartName="/ppt/ink/ink5558.xml" ContentType="application/inkml+xml"/>
  <Override PartName="/ppt/ink/ink5559.xml" ContentType="application/inkml+xml"/>
  <Override PartName="/ppt/ink/ink5560.xml" ContentType="application/inkml+xml"/>
  <Override PartName="/ppt/ink/ink5561.xml" ContentType="application/inkml+xml"/>
  <Override PartName="/ppt/ink/ink5562.xml" ContentType="application/inkml+xml"/>
  <Override PartName="/ppt/ink/ink5563.xml" ContentType="application/inkml+xml"/>
  <Override PartName="/ppt/ink/ink5564.xml" ContentType="application/inkml+xml"/>
  <Override PartName="/ppt/ink/ink5565.xml" ContentType="application/inkml+xml"/>
  <Override PartName="/ppt/ink/ink5566.xml" ContentType="application/inkml+xml"/>
  <Override PartName="/ppt/ink/ink5567.xml" ContentType="application/inkml+xml"/>
  <Override PartName="/ppt/ink/ink5568.xml" ContentType="application/inkml+xml"/>
  <Override PartName="/ppt/ink/ink5569.xml" ContentType="application/inkml+xml"/>
  <Override PartName="/ppt/ink/ink5570.xml" ContentType="application/inkml+xml"/>
  <Override PartName="/ppt/ink/ink5571.xml" ContentType="application/inkml+xml"/>
  <Override PartName="/ppt/ink/ink5572.xml" ContentType="application/inkml+xml"/>
  <Override PartName="/ppt/ink/ink5573.xml" ContentType="application/inkml+xml"/>
  <Override PartName="/ppt/ink/ink5574.xml" ContentType="application/inkml+xml"/>
  <Override PartName="/ppt/ink/ink5575.xml" ContentType="application/inkml+xml"/>
  <Override PartName="/ppt/ink/ink5576.xml" ContentType="application/inkml+xml"/>
  <Override PartName="/ppt/ink/ink5577.xml" ContentType="application/inkml+xml"/>
  <Override PartName="/ppt/ink/ink5578.xml" ContentType="application/inkml+xml"/>
  <Override PartName="/ppt/ink/ink5579.xml" ContentType="application/inkml+xml"/>
  <Override PartName="/ppt/ink/ink5580.xml" ContentType="application/inkml+xml"/>
  <Override PartName="/ppt/ink/ink5581.xml" ContentType="application/inkml+xml"/>
  <Override PartName="/ppt/ink/ink5582.xml" ContentType="application/inkml+xml"/>
  <Override PartName="/ppt/ink/ink5583.xml" ContentType="application/inkml+xml"/>
  <Override PartName="/ppt/ink/ink5584.xml" ContentType="application/inkml+xml"/>
  <Override PartName="/ppt/ink/ink5585.xml" ContentType="application/inkml+xml"/>
  <Override PartName="/ppt/ink/ink5586.xml" ContentType="application/inkml+xml"/>
  <Override PartName="/ppt/ink/ink5587.xml" ContentType="application/inkml+xml"/>
  <Override PartName="/ppt/ink/ink5588.xml" ContentType="application/inkml+xml"/>
  <Override PartName="/ppt/ink/ink5589.xml" ContentType="application/inkml+xml"/>
  <Override PartName="/ppt/ink/ink5590.xml" ContentType="application/inkml+xml"/>
  <Override PartName="/ppt/ink/ink5591.xml" ContentType="application/inkml+xml"/>
  <Override PartName="/ppt/ink/ink5592.xml" ContentType="application/inkml+xml"/>
  <Override PartName="/ppt/ink/ink5593.xml" ContentType="application/inkml+xml"/>
  <Override PartName="/ppt/ink/ink5594.xml" ContentType="application/inkml+xml"/>
  <Override PartName="/ppt/ink/ink5595.xml" ContentType="application/inkml+xml"/>
  <Override PartName="/ppt/ink/ink5596.xml" ContentType="application/inkml+xml"/>
  <Override PartName="/ppt/ink/ink5597.xml" ContentType="application/inkml+xml"/>
  <Override PartName="/ppt/ink/ink5598.xml" ContentType="application/inkml+xml"/>
  <Override PartName="/ppt/ink/ink5599.xml" ContentType="application/inkml+xml"/>
  <Override PartName="/ppt/ink/ink5600.xml" ContentType="application/inkml+xml"/>
  <Override PartName="/ppt/ink/ink5601.xml" ContentType="application/inkml+xml"/>
  <Override PartName="/ppt/ink/ink5602.xml" ContentType="application/inkml+xml"/>
  <Override PartName="/ppt/notesSlides/notesSlide50.xml" ContentType="application/vnd.openxmlformats-officedocument.presentationml.notesSlide+xml"/>
  <Override PartName="/ppt/ink/ink5603.xml" ContentType="application/inkml+xml"/>
  <Override PartName="/ppt/ink/ink5604.xml" ContentType="application/inkml+xml"/>
  <Override PartName="/ppt/ink/ink5605.xml" ContentType="application/inkml+xml"/>
  <Override PartName="/ppt/ink/ink5606.xml" ContentType="application/inkml+xml"/>
  <Override PartName="/ppt/ink/ink5607.xml" ContentType="application/inkml+xml"/>
  <Override PartName="/ppt/ink/ink5608.xml" ContentType="application/inkml+xml"/>
  <Override PartName="/ppt/ink/ink5609.xml" ContentType="application/inkml+xml"/>
  <Override PartName="/ppt/ink/ink5610.xml" ContentType="application/inkml+xml"/>
  <Override PartName="/ppt/ink/ink5611.xml" ContentType="application/inkml+xml"/>
  <Override PartName="/ppt/ink/ink5612.xml" ContentType="application/inkml+xml"/>
  <Override PartName="/ppt/ink/ink5613.xml" ContentType="application/inkml+xml"/>
  <Override PartName="/ppt/ink/ink5614.xml" ContentType="application/inkml+xml"/>
  <Override PartName="/ppt/ink/ink5615.xml" ContentType="application/inkml+xml"/>
  <Override PartName="/ppt/ink/ink5616.xml" ContentType="application/inkml+xml"/>
  <Override PartName="/ppt/ink/ink5617.xml" ContentType="application/inkml+xml"/>
  <Override PartName="/ppt/ink/ink5618.xml" ContentType="application/inkml+xml"/>
  <Override PartName="/ppt/ink/ink5619.xml" ContentType="application/inkml+xml"/>
  <Override PartName="/ppt/ink/ink5620.xml" ContentType="application/inkml+xml"/>
  <Override PartName="/ppt/ink/ink5621.xml" ContentType="application/inkml+xml"/>
  <Override PartName="/ppt/ink/ink5622.xml" ContentType="application/inkml+xml"/>
  <Override PartName="/ppt/ink/ink5623.xml" ContentType="application/inkml+xml"/>
  <Override PartName="/ppt/ink/ink5624.xml" ContentType="application/inkml+xml"/>
  <Override PartName="/ppt/ink/ink5625.xml" ContentType="application/inkml+xml"/>
  <Override PartName="/ppt/ink/ink5626.xml" ContentType="application/inkml+xml"/>
  <Override PartName="/ppt/ink/ink5627.xml" ContentType="application/inkml+xml"/>
  <Override PartName="/ppt/ink/ink5628.xml" ContentType="application/inkml+xml"/>
  <Override PartName="/ppt/ink/ink5629.xml" ContentType="application/inkml+xml"/>
  <Override PartName="/ppt/ink/ink5630.xml" ContentType="application/inkml+xml"/>
  <Override PartName="/ppt/ink/ink5631.xml" ContentType="application/inkml+xml"/>
  <Override PartName="/ppt/ink/ink5632.xml" ContentType="application/inkml+xml"/>
  <Override PartName="/ppt/ink/ink5633.xml" ContentType="application/inkml+xml"/>
  <Override PartName="/ppt/ink/ink5634.xml" ContentType="application/inkml+xml"/>
  <Override PartName="/ppt/ink/ink5635.xml" ContentType="application/inkml+xml"/>
  <Override PartName="/ppt/ink/ink5636.xml" ContentType="application/inkml+xml"/>
  <Override PartName="/ppt/ink/ink5637.xml" ContentType="application/inkml+xml"/>
  <Override PartName="/ppt/ink/ink5638.xml" ContentType="application/inkml+xml"/>
  <Override PartName="/ppt/ink/ink5639.xml" ContentType="application/inkml+xml"/>
  <Override PartName="/ppt/ink/ink5640.xml" ContentType="application/inkml+xml"/>
  <Override PartName="/ppt/ink/ink5641.xml" ContentType="application/inkml+xml"/>
  <Override PartName="/ppt/ink/ink5642.xml" ContentType="application/inkml+xml"/>
  <Override PartName="/ppt/ink/ink5643.xml" ContentType="application/inkml+xml"/>
  <Override PartName="/ppt/ink/ink5644.xml" ContentType="application/inkml+xml"/>
  <Override PartName="/ppt/ink/ink5645.xml" ContentType="application/inkml+xml"/>
  <Override PartName="/ppt/ink/ink5646.xml" ContentType="application/inkml+xml"/>
  <Override PartName="/ppt/ink/ink5647.xml" ContentType="application/inkml+xml"/>
  <Override PartName="/ppt/ink/ink5648.xml" ContentType="application/inkml+xml"/>
  <Override PartName="/ppt/ink/ink5649.xml" ContentType="application/inkml+xml"/>
  <Override PartName="/ppt/ink/ink5650.xml" ContentType="application/inkml+xml"/>
  <Override PartName="/ppt/ink/ink5651.xml" ContentType="application/inkml+xml"/>
  <Override PartName="/ppt/ink/ink5652.xml" ContentType="application/inkml+xml"/>
  <Override PartName="/ppt/ink/ink5653.xml" ContentType="application/inkml+xml"/>
  <Override PartName="/ppt/ink/ink5654.xml" ContentType="application/inkml+xml"/>
  <Override PartName="/ppt/ink/ink5655.xml" ContentType="application/inkml+xml"/>
  <Override PartName="/ppt/ink/ink5656.xml" ContentType="application/inkml+xml"/>
  <Override PartName="/ppt/ink/ink5657.xml" ContentType="application/inkml+xml"/>
  <Override PartName="/ppt/ink/ink5658.xml" ContentType="application/inkml+xml"/>
  <Override PartName="/ppt/ink/ink5659.xml" ContentType="application/inkml+xml"/>
  <Override PartName="/ppt/ink/ink5660.xml" ContentType="application/inkml+xml"/>
  <Override PartName="/ppt/ink/ink5661.xml" ContentType="application/inkml+xml"/>
  <Override PartName="/ppt/ink/ink5662.xml" ContentType="application/inkml+xml"/>
  <Override PartName="/ppt/notesSlides/notesSlide51.xml" ContentType="application/vnd.openxmlformats-officedocument.presentationml.notesSlide+xml"/>
  <Override PartName="/ppt/ink/ink5663.xml" ContentType="application/inkml+xml"/>
  <Override PartName="/ppt/ink/ink5664.xml" ContentType="application/inkml+xml"/>
  <Override PartName="/ppt/ink/ink5665.xml" ContentType="application/inkml+xml"/>
  <Override PartName="/ppt/ink/ink5666.xml" ContentType="application/inkml+xml"/>
  <Override PartName="/ppt/ink/ink5667.xml" ContentType="application/inkml+xml"/>
  <Override PartName="/ppt/ink/ink5668.xml" ContentType="application/inkml+xml"/>
  <Override PartName="/ppt/ink/ink5669.xml" ContentType="application/inkml+xml"/>
  <Override PartName="/ppt/ink/ink5670.xml" ContentType="application/inkml+xml"/>
  <Override PartName="/ppt/ink/ink5671.xml" ContentType="application/inkml+xml"/>
  <Override PartName="/ppt/ink/ink5672.xml" ContentType="application/inkml+xml"/>
  <Override PartName="/ppt/ink/ink5673.xml" ContentType="application/inkml+xml"/>
  <Override PartName="/ppt/ink/ink5674.xml" ContentType="application/inkml+xml"/>
  <Override PartName="/ppt/ink/ink5675.xml" ContentType="application/inkml+xml"/>
  <Override PartName="/ppt/ink/ink5676.xml" ContentType="application/inkml+xml"/>
  <Override PartName="/ppt/ink/ink5677.xml" ContentType="application/inkml+xml"/>
  <Override PartName="/ppt/ink/ink5678.xml" ContentType="application/inkml+xml"/>
  <Override PartName="/ppt/ink/ink5679.xml" ContentType="application/inkml+xml"/>
  <Override PartName="/ppt/ink/ink5680.xml" ContentType="application/inkml+xml"/>
  <Override PartName="/ppt/ink/ink5681.xml" ContentType="application/inkml+xml"/>
  <Override PartName="/ppt/ink/ink5682.xml" ContentType="application/inkml+xml"/>
  <Override PartName="/ppt/ink/ink5683.xml" ContentType="application/inkml+xml"/>
  <Override PartName="/ppt/ink/ink5684.xml" ContentType="application/inkml+xml"/>
  <Override PartName="/ppt/ink/ink5685.xml" ContentType="application/inkml+xml"/>
  <Override PartName="/ppt/ink/ink5686.xml" ContentType="application/inkml+xml"/>
  <Override PartName="/ppt/ink/ink5687.xml" ContentType="application/inkml+xml"/>
  <Override PartName="/ppt/ink/ink5688.xml" ContentType="application/inkml+xml"/>
  <Override PartName="/ppt/ink/ink5689.xml" ContentType="application/inkml+xml"/>
  <Override PartName="/ppt/ink/ink5690.xml" ContentType="application/inkml+xml"/>
  <Override PartName="/ppt/ink/ink5691.xml" ContentType="application/inkml+xml"/>
  <Override PartName="/ppt/ink/ink5692.xml" ContentType="application/inkml+xml"/>
  <Override PartName="/ppt/ink/ink5693.xml" ContentType="application/inkml+xml"/>
  <Override PartName="/ppt/ink/ink5694.xml" ContentType="application/inkml+xml"/>
  <Override PartName="/ppt/ink/ink5695.xml" ContentType="application/inkml+xml"/>
  <Override PartName="/ppt/ink/ink5696.xml" ContentType="application/inkml+xml"/>
  <Override PartName="/ppt/ink/ink5697.xml" ContentType="application/inkml+xml"/>
  <Override PartName="/ppt/ink/ink5698.xml" ContentType="application/inkml+xml"/>
  <Override PartName="/ppt/ink/ink5699.xml" ContentType="application/inkml+xml"/>
  <Override PartName="/ppt/notesSlides/notesSlide52.xml" ContentType="application/vnd.openxmlformats-officedocument.presentationml.notesSlide+xml"/>
  <Override PartName="/ppt/ink/ink5700.xml" ContentType="application/inkml+xml"/>
  <Override PartName="/ppt/ink/ink5701.xml" ContentType="application/inkml+xml"/>
  <Override PartName="/ppt/ink/ink5702.xml" ContentType="application/inkml+xml"/>
  <Override PartName="/ppt/ink/ink5703.xml" ContentType="application/inkml+xml"/>
  <Override PartName="/ppt/ink/ink5704.xml" ContentType="application/inkml+xml"/>
  <Override PartName="/ppt/ink/ink5705.xml" ContentType="application/inkml+xml"/>
  <Override PartName="/ppt/ink/ink5706.xml" ContentType="application/inkml+xml"/>
  <Override PartName="/ppt/ink/ink5707.xml" ContentType="application/inkml+xml"/>
  <Override PartName="/ppt/ink/ink5708.xml" ContentType="application/inkml+xml"/>
  <Override PartName="/ppt/ink/ink5709.xml" ContentType="application/inkml+xml"/>
  <Override PartName="/ppt/ink/ink5710.xml" ContentType="application/inkml+xml"/>
  <Override PartName="/ppt/ink/ink5711.xml" ContentType="application/inkml+xml"/>
  <Override PartName="/ppt/ink/ink5712.xml" ContentType="application/inkml+xml"/>
  <Override PartName="/ppt/ink/ink5713.xml" ContentType="application/inkml+xml"/>
  <Override PartName="/ppt/ink/ink5714.xml" ContentType="application/inkml+xml"/>
  <Override PartName="/ppt/ink/ink5715.xml" ContentType="application/inkml+xml"/>
  <Override PartName="/ppt/ink/ink5716.xml" ContentType="application/inkml+xml"/>
  <Override PartName="/ppt/ink/ink5717.xml" ContentType="application/inkml+xml"/>
  <Override PartName="/ppt/ink/ink5718.xml" ContentType="application/inkml+xml"/>
  <Override PartName="/ppt/ink/ink5719.xml" ContentType="application/inkml+xml"/>
  <Override PartName="/ppt/ink/ink5720.xml" ContentType="application/inkml+xml"/>
  <Override PartName="/ppt/ink/ink5721.xml" ContentType="application/inkml+xml"/>
  <Override PartName="/ppt/ink/ink5722.xml" ContentType="application/inkml+xml"/>
  <Override PartName="/ppt/ink/ink5723.xml" ContentType="application/inkml+xml"/>
  <Override PartName="/ppt/ink/ink5724.xml" ContentType="application/inkml+xml"/>
  <Override PartName="/ppt/ink/ink5725.xml" ContentType="application/inkml+xml"/>
  <Override PartName="/ppt/ink/ink5726.xml" ContentType="application/inkml+xml"/>
  <Override PartName="/ppt/ink/ink5727.xml" ContentType="application/inkml+xml"/>
  <Override PartName="/ppt/ink/ink5728.xml" ContentType="application/inkml+xml"/>
  <Override PartName="/ppt/ink/ink5729.xml" ContentType="application/inkml+xml"/>
  <Override PartName="/ppt/ink/ink5730.xml" ContentType="application/inkml+xml"/>
  <Override PartName="/ppt/ink/ink5731.xml" ContentType="application/inkml+xml"/>
  <Override PartName="/ppt/ink/ink5732.xml" ContentType="application/inkml+xml"/>
  <Override PartName="/ppt/ink/ink5733.xml" ContentType="application/inkml+xml"/>
  <Override PartName="/ppt/ink/ink5734.xml" ContentType="application/inkml+xml"/>
  <Override PartName="/ppt/ink/ink5735.xml" ContentType="application/inkml+xml"/>
  <Override PartName="/ppt/ink/ink5736.xml" ContentType="application/inkml+xml"/>
  <Override PartName="/ppt/ink/ink5737.xml" ContentType="application/inkml+xml"/>
  <Override PartName="/ppt/ink/ink5738.xml" ContentType="application/inkml+xml"/>
  <Override PartName="/ppt/ink/ink5739.xml" ContentType="application/inkml+xml"/>
  <Override PartName="/ppt/ink/ink5740.xml" ContentType="application/inkml+xml"/>
  <Override PartName="/ppt/ink/ink5741.xml" ContentType="application/inkml+xml"/>
  <Override PartName="/ppt/ink/ink5742.xml" ContentType="application/inkml+xml"/>
  <Override PartName="/ppt/ink/ink5743.xml" ContentType="application/inkml+xml"/>
  <Override PartName="/ppt/ink/ink5744.xml" ContentType="application/inkml+xml"/>
  <Override PartName="/ppt/ink/ink5745.xml" ContentType="application/inkml+xml"/>
  <Override PartName="/ppt/ink/ink5746.xml" ContentType="application/inkml+xml"/>
  <Override PartName="/ppt/ink/ink5747.xml" ContentType="application/inkml+xml"/>
  <Override PartName="/ppt/ink/ink5748.xml" ContentType="application/inkml+xml"/>
  <Override PartName="/ppt/ink/ink5749.xml" ContentType="application/inkml+xml"/>
  <Override PartName="/ppt/ink/ink5750.xml" ContentType="application/inkml+xml"/>
  <Override PartName="/ppt/ink/ink5751.xml" ContentType="application/inkml+xml"/>
  <Override PartName="/ppt/ink/ink5752.xml" ContentType="application/inkml+xml"/>
  <Override PartName="/ppt/ink/ink5753.xml" ContentType="application/inkml+xml"/>
  <Override PartName="/ppt/ink/ink5754.xml" ContentType="application/inkml+xml"/>
  <Override PartName="/ppt/ink/ink5755.xml" ContentType="application/inkml+xml"/>
  <Override PartName="/ppt/ink/ink5756.xml" ContentType="application/inkml+xml"/>
  <Override PartName="/ppt/ink/ink5757.xml" ContentType="application/inkml+xml"/>
  <Override PartName="/ppt/ink/ink5758.xml" ContentType="application/inkml+xml"/>
  <Override PartName="/ppt/ink/ink5759.xml" ContentType="application/inkml+xml"/>
  <Override PartName="/ppt/ink/ink5760.xml" ContentType="application/inkml+xml"/>
  <Override PartName="/ppt/ink/ink5761.xml" ContentType="application/inkml+xml"/>
  <Override PartName="/ppt/ink/ink5762.xml" ContentType="application/inkml+xml"/>
  <Override PartName="/ppt/notesSlides/notesSlide53.xml" ContentType="application/vnd.openxmlformats-officedocument.presentationml.notesSlide+xml"/>
  <Override PartName="/ppt/ink/ink5763.xml" ContentType="application/inkml+xml"/>
  <Override PartName="/ppt/ink/ink5764.xml" ContentType="application/inkml+xml"/>
  <Override PartName="/ppt/ink/ink5765.xml" ContentType="application/inkml+xml"/>
  <Override PartName="/ppt/ink/ink5766.xml" ContentType="application/inkml+xml"/>
  <Override PartName="/ppt/ink/ink5767.xml" ContentType="application/inkml+xml"/>
  <Override PartName="/ppt/ink/ink5768.xml" ContentType="application/inkml+xml"/>
  <Override PartName="/ppt/ink/ink5769.xml" ContentType="application/inkml+xml"/>
  <Override PartName="/ppt/notesSlides/notesSlide54.xml" ContentType="application/vnd.openxmlformats-officedocument.presentationml.notesSlide+xml"/>
  <Override PartName="/ppt/ink/ink5770.xml" ContentType="application/inkml+xml"/>
  <Override PartName="/ppt/ink/ink5771.xml" ContentType="application/inkml+xml"/>
  <Override PartName="/ppt/ink/ink5772.xml" ContentType="application/inkml+xml"/>
  <Override PartName="/ppt/ink/ink5773.xml" ContentType="application/inkml+xml"/>
  <Override PartName="/ppt/ink/ink5774.xml" ContentType="application/inkml+xml"/>
  <Override PartName="/ppt/ink/ink5775.xml" ContentType="application/inkml+xml"/>
  <Override PartName="/ppt/ink/ink5776.xml" ContentType="application/inkml+xml"/>
  <Override PartName="/ppt/ink/ink5777.xml" ContentType="application/inkml+xml"/>
  <Override PartName="/ppt/ink/ink5778.xml" ContentType="application/inkml+xml"/>
  <Override PartName="/ppt/ink/ink5779.xml" ContentType="application/inkml+xml"/>
  <Override PartName="/ppt/ink/ink5780.xml" ContentType="application/inkml+xml"/>
  <Override PartName="/ppt/ink/ink5781.xml" ContentType="application/inkml+xml"/>
  <Override PartName="/ppt/ink/ink5782.xml" ContentType="application/inkml+xml"/>
  <Override PartName="/ppt/ink/ink5783.xml" ContentType="application/inkml+xml"/>
  <Override PartName="/ppt/ink/ink5784.xml" ContentType="application/inkml+xml"/>
  <Override PartName="/ppt/ink/ink5785.xml" ContentType="application/inkml+xml"/>
  <Override PartName="/ppt/ink/ink5786.xml" ContentType="application/inkml+xml"/>
  <Override PartName="/ppt/ink/ink5787.xml" ContentType="application/inkml+xml"/>
  <Override PartName="/ppt/ink/ink5788.xml" ContentType="application/inkml+xml"/>
  <Override PartName="/ppt/ink/ink5789.xml" ContentType="application/inkml+xml"/>
  <Override PartName="/ppt/ink/ink5790.xml" ContentType="application/inkml+xml"/>
  <Override PartName="/ppt/ink/ink5791.xml" ContentType="application/inkml+xml"/>
  <Override PartName="/ppt/ink/ink5792.xml" ContentType="application/inkml+xml"/>
  <Override PartName="/ppt/notesSlides/notesSlide55.xml" ContentType="application/vnd.openxmlformats-officedocument.presentationml.notesSlide+xml"/>
  <Override PartName="/ppt/ink/ink5793.xml" ContentType="application/inkml+xml"/>
  <Override PartName="/ppt/ink/ink5794.xml" ContentType="application/inkml+xml"/>
  <Override PartName="/ppt/ink/ink5795.xml" ContentType="application/inkml+xml"/>
  <Override PartName="/ppt/ink/ink5796.xml" ContentType="application/inkml+xml"/>
  <Override PartName="/ppt/ink/ink5797.xml" ContentType="application/inkml+xml"/>
  <Override PartName="/ppt/ink/ink5798.xml" ContentType="application/inkml+xml"/>
  <Override PartName="/ppt/ink/ink5799.xml" ContentType="application/inkml+xml"/>
  <Override PartName="/ppt/ink/ink5800.xml" ContentType="application/inkml+xml"/>
  <Override PartName="/ppt/ink/ink5801.xml" ContentType="application/inkml+xml"/>
  <Override PartName="/ppt/ink/ink5802.xml" ContentType="application/inkml+xml"/>
  <Override PartName="/ppt/ink/ink5803.xml" ContentType="application/inkml+xml"/>
  <Override PartName="/ppt/ink/ink5804.xml" ContentType="application/inkml+xml"/>
  <Override PartName="/ppt/ink/ink5805.xml" ContentType="application/inkml+xml"/>
  <Override PartName="/ppt/ink/ink5806.xml" ContentType="application/inkml+xml"/>
  <Override PartName="/ppt/ink/ink5807.xml" ContentType="application/inkml+xml"/>
  <Override PartName="/ppt/ink/ink5808.xml" ContentType="application/inkml+xml"/>
  <Override PartName="/ppt/ink/ink5809.xml" ContentType="application/inkml+xml"/>
  <Override PartName="/ppt/ink/ink5810.xml" ContentType="application/inkml+xml"/>
  <Override PartName="/ppt/ink/ink5811.xml" ContentType="application/inkml+xml"/>
  <Override PartName="/ppt/ink/ink5812.xml" ContentType="application/inkml+xml"/>
  <Override PartName="/ppt/ink/ink5813.xml" ContentType="application/inkml+xml"/>
  <Override PartName="/ppt/ink/ink5814.xml" ContentType="application/inkml+xml"/>
  <Override PartName="/ppt/ink/ink5815.xml" ContentType="application/inkml+xml"/>
  <Override PartName="/ppt/ink/ink5816.xml" ContentType="application/inkml+xml"/>
  <Override PartName="/ppt/ink/ink5817.xml" ContentType="application/inkml+xml"/>
  <Override PartName="/ppt/ink/ink5818.xml" ContentType="application/inkml+xml"/>
  <Override PartName="/ppt/ink/ink5819.xml" ContentType="application/inkml+xml"/>
  <Override PartName="/ppt/ink/ink5820.xml" ContentType="application/inkml+xml"/>
  <Override PartName="/ppt/ink/ink5821.xml" ContentType="application/inkml+xml"/>
  <Override PartName="/ppt/ink/ink5822.xml" ContentType="application/inkml+xml"/>
  <Override PartName="/ppt/ink/ink5823.xml" ContentType="application/inkml+xml"/>
  <Override PartName="/ppt/ink/ink5824.xml" ContentType="application/inkml+xml"/>
  <Override PartName="/ppt/ink/ink5825.xml" ContentType="application/inkml+xml"/>
  <Override PartName="/ppt/ink/ink5826.xml" ContentType="application/inkml+xml"/>
  <Override PartName="/ppt/ink/ink5827.xml" ContentType="application/inkml+xml"/>
  <Override PartName="/ppt/ink/ink5828.xml" ContentType="application/inkml+xml"/>
  <Override PartName="/ppt/ink/ink5829.xml" ContentType="application/inkml+xml"/>
  <Override PartName="/ppt/ink/ink5830.xml" ContentType="application/inkml+xml"/>
  <Override PartName="/ppt/ink/ink5831.xml" ContentType="application/inkml+xml"/>
  <Override PartName="/ppt/ink/ink5832.xml" ContentType="application/inkml+xml"/>
  <Override PartName="/ppt/ink/ink5833.xml" ContentType="application/inkml+xml"/>
  <Override PartName="/ppt/ink/ink5834.xml" ContentType="application/inkml+xml"/>
  <Override PartName="/ppt/ink/ink5835.xml" ContentType="application/inkml+xml"/>
  <Override PartName="/ppt/ink/ink5836.xml" ContentType="application/inkml+xml"/>
  <Override PartName="/ppt/ink/ink5837.xml" ContentType="application/inkml+xml"/>
  <Override PartName="/ppt/ink/ink5838.xml" ContentType="application/inkml+xml"/>
  <Override PartName="/ppt/ink/ink5839.xml" ContentType="application/inkml+xml"/>
  <Override PartName="/ppt/ink/ink5840.xml" ContentType="application/inkml+xml"/>
  <Override PartName="/ppt/ink/ink5841.xml" ContentType="application/inkml+xml"/>
  <Override PartName="/ppt/ink/ink5842.xml" ContentType="application/inkml+xml"/>
  <Override PartName="/ppt/ink/ink5843.xml" ContentType="application/inkml+xml"/>
  <Override PartName="/ppt/ink/ink5844.xml" ContentType="application/inkml+xml"/>
  <Override PartName="/ppt/ink/ink5845.xml" ContentType="application/inkml+xml"/>
  <Override PartName="/ppt/ink/ink5846.xml" ContentType="application/inkml+xml"/>
  <Override PartName="/ppt/ink/ink5847.xml" ContentType="application/inkml+xml"/>
  <Override PartName="/ppt/ink/ink5848.xml" ContentType="application/inkml+xml"/>
  <Override PartName="/ppt/ink/ink5849.xml" ContentType="application/inkml+xml"/>
  <Override PartName="/ppt/ink/ink5850.xml" ContentType="application/inkml+xml"/>
  <Override PartName="/ppt/ink/ink5851.xml" ContentType="application/inkml+xml"/>
  <Override PartName="/ppt/ink/ink5852.xml" ContentType="application/inkml+xml"/>
  <Override PartName="/ppt/ink/ink5853.xml" ContentType="application/inkml+xml"/>
  <Override PartName="/ppt/ink/ink5854.xml" ContentType="application/inkml+xml"/>
  <Override PartName="/ppt/ink/ink5855.xml" ContentType="application/inkml+xml"/>
  <Override PartName="/ppt/ink/ink5856.xml" ContentType="application/inkml+xml"/>
  <Override PartName="/ppt/ink/ink5857.xml" ContentType="application/inkml+xml"/>
  <Override PartName="/ppt/ink/ink5858.xml" ContentType="application/inkml+xml"/>
  <Override PartName="/ppt/ink/ink5859.xml" ContentType="application/inkml+xml"/>
  <Override PartName="/ppt/ink/ink5860.xml" ContentType="application/inkml+xml"/>
  <Override PartName="/ppt/ink/ink5861.xml" ContentType="application/inkml+xml"/>
  <Override PartName="/ppt/ink/ink5862.xml" ContentType="application/inkml+xml"/>
  <Override PartName="/ppt/ink/ink5863.xml" ContentType="application/inkml+xml"/>
  <Override PartName="/ppt/ink/ink5864.xml" ContentType="application/inkml+xml"/>
  <Override PartName="/ppt/ink/ink5865.xml" ContentType="application/inkml+xml"/>
  <Override PartName="/ppt/ink/ink5866.xml" ContentType="application/inkml+xml"/>
  <Override PartName="/ppt/ink/ink5867.xml" ContentType="application/inkml+xml"/>
  <Override PartName="/ppt/ink/ink5868.xml" ContentType="application/inkml+xml"/>
  <Override PartName="/ppt/ink/ink5869.xml" ContentType="application/inkml+xml"/>
  <Override PartName="/ppt/ink/ink5870.xml" ContentType="application/inkml+xml"/>
  <Override PartName="/ppt/ink/ink5871.xml" ContentType="application/inkml+xml"/>
  <Override PartName="/ppt/ink/ink5872.xml" ContentType="application/inkml+xml"/>
  <Override PartName="/ppt/ink/ink5873.xml" ContentType="application/inkml+xml"/>
  <Override PartName="/ppt/ink/ink5874.xml" ContentType="application/inkml+xml"/>
  <Override PartName="/ppt/ink/ink5875.xml" ContentType="application/inkml+xml"/>
  <Override PartName="/ppt/ink/ink5876.xml" ContentType="application/inkml+xml"/>
  <Override PartName="/ppt/ink/ink5877.xml" ContentType="application/inkml+xml"/>
  <Override PartName="/ppt/ink/ink5878.xml" ContentType="application/inkml+xml"/>
  <Override PartName="/ppt/ink/ink5879.xml" ContentType="application/inkml+xml"/>
  <Override PartName="/ppt/ink/ink5880.xml" ContentType="application/inkml+xml"/>
  <Override PartName="/ppt/ink/ink5881.xml" ContentType="application/inkml+xml"/>
  <Override PartName="/ppt/ink/ink5882.xml" ContentType="application/inkml+xml"/>
  <Override PartName="/ppt/ink/ink5883.xml" ContentType="application/inkml+xml"/>
  <Override PartName="/ppt/ink/ink5884.xml" ContentType="application/inkml+xml"/>
  <Override PartName="/ppt/ink/ink5885.xml" ContentType="application/inkml+xml"/>
  <Override PartName="/ppt/ink/ink5886.xml" ContentType="application/inkml+xml"/>
  <Override PartName="/ppt/ink/ink5887.xml" ContentType="application/inkml+xml"/>
  <Override PartName="/ppt/ink/ink5888.xml" ContentType="application/inkml+xml"/>
  <Override PartName="/ppt/ink/ink5889.xml" ContentType="application/inkml+xml"/>
  <Override PartName="/ppt/ink/ink5890.xml" ContentType="application/inkml+xml"/>
  <Override PartName="/ppt/ink/ink5891.xml" ContentType="application/inkml+xml"/>
  <Override PartName="/ppt/ink/ink5892.xml" ContentType="application/inkml+xml"/>
  <Override PartName="/ppt/ink/ink5893.xml" ContentType="application/inkml+xml"/>
  <Override PartName="/ppt/ink/ink5894.xml" ContentType="application/inkml+xml"/>
  <Override PartName="/ppt/ink/ink5895.xml" ContentType="application/inkml+xml"/>
  <Override PartName="/ppt/ink/ink5896.xml" ContentType="application/inkml+xml"/>
  <Override PartName="/ppt/ink/ink5897.xml" ContentType="application/inkml+xml"/>
  <Override PartName="/ppt/ink/ink5898.xml" ContentType="application/inkml+xml"/>
  <Override PartName="/ppt/ink/ink5899.xml" ContentType="application/inkml+xml"/>
  <Override PartName="/ppt/ink/ink5900.xml" ContentType="application/inkml+xml"/>
  <Override PartName="/ppt/ink/ink5901.xml" ContentType="application/inkml+xml"/>
  <Override PartName="/ppt/ink/ink5902.xml" ContentType="application/inkml+xml"/>
  <Override PartName="/ppt/ink/ink5903.xml" ContentType="application/inkml+xml"/>
  <Override PartName="/ppt/ink/ink5904.xml" ContentType="application/inkml+xml"/>
  <Override PartName="/ppt/ink/ink5905.xml" ContentType="application/inkml+xml"/>
  <Override PartName="/ppt/ink/ink5906.xml" ContentType="application/inkml+xml"/>
  <Override PartName="/ppt/ink/ink5907.xml" ContentType="application/inkml+xml"/>
  <Override PartName="/ppt/ink/ink5908.xml" ContentType="application/inkml+xml"/>
  <Override PartName="/ppt/ink/ink5909.xml" ContentType="application/inkml+xml"/>
  <Override PartName="/ppt/ink/ink5910.xml" ContentType="application/inkml+xml"/>
  <Override PartName="/ppt/ink/ink5911.xml" ContentType="application/inkml+xml"/>
  <Override PartName="/ppt/ink/ink5912.xml" ContentType="application/inkml+xml"/>
  <Override PartName="/ppt/ink/ink5913.xml" ContentType="application/inkml+xml"/>
  <Override PartName="/ppt/ink/ink5914.xml" ContentType="application/inkml+xml"/>
  <Override PartName="/ppt/ink/ink5915.xml" ContentType="application/inkml+xml"/>
  <Override PartName="/ppt/ink/ink5916.xml" ContentType="application/inkml+xml"/>
  <Override PartName="/ppt/ink/ink5917.xml" ContentType="application/inkml+xml"/>
  <Override PartName="/ppt/ink/ink5918.xml" ContentType="application/inkml+xml"/>
  <Override PartName="/ppt/ink/ink5919.xml" ContentType="application/inkml+xml"/>
  <Override PartName="/ppt/ink/ink5920.xml" ContentType="application/inkml+xml"/>
  <Override PartName="/ppt/ink/ink5921.xml" ContentType="application/inkml+xml"/>
  <Override PartName="/ppt/ink/ink5922.xml" ContentType="application/inkml+xml"/>
  <Override PartName="/ppt/ink/ink5923.xml" ContentType="application/inkml+xml"/>
  <Override PartName="/ppt/ink/ink5924.xml" ContentType="application/inkml+xml"/>
  <Override PartName="/ppt/ink/ink5925.xml" ContentType="application/inkml+xml"/>
  <Override PartName="/ppt/ink/ink5926.xml" ContentType="application/inkml+xml"/>
  <Override PartName="/ppt/ink/ink5927.xml" ContentType="application/inkml+xml"/>
  <Override PartName="/ppt/ink/ink5928.xml" ContentType="application/inkml+xml"/>
  <Override PartName="/ppt/ink/ink5929.xml" ContentType="application/inkml+xml"/>
  <Override PartName="/ppt/ink/ink5930.xml" ContentType="application/inkml+xml"/>
  <Override PartName="/ppt/ink/ink5931.xml" ContentType="application/inkml+xml"/>
  <Override PartName="/ppt/ink/ink5932.xml" ContentType="application/inkml+xml"/>
  <Override PartName="/ppt/ink/ink5933.xml" ContentType="application/inkml+xml"/>
  <Override PartName="/ppt/ink/ink5934.xml" ContentType="application/inkml+xml"/>
  <Override PartName="/ppt/ink/ink5935.xml" ContentType="application/inkml+xml"/>
  <Override PartName="/ppt/ink/ink5936.xml" ContentType="application/inkml+xml"/>
  <Override PartName="/ppt/ink/ink5937.xml" ContentType="application/inkml+xml"/>
  <Override PartName="/ppt/ink/ink5938.xml" ContentType="application/inkml+xml"/>
  <Override PartName="/ppt/ink/ink5939.xml" ContentType="application/inkml+xml"/>
  <Override PartName="/ppt/ink/ink5940.xml" ContentType="application/inkml+xml"/>
  <Override PartName="/ppt/ink/ink5941.xml" ContentType="application/inkml+xml"/>
  <Override PartName="/ppt/ink/ink5942.xml" ContentType="application/inkml+xml"/>
  <Override PartName="/ppt/ink/ink5943.xml" ContentType="application/inkml+xml"/>
  <Override PartName="/ppt/ink/ink5944.xml" ContentType="application/inkml+xml"/>
  <Override PartName="/ppt/ink/ink5945.xml" ContentType="application/inkml+xml"/>
  <Override PartName="/ppt/ink/ink5946.xml" ContentType="application/inkml+xml"/>
  <Override PartName="/ppt/ink/ink5947.xml" ContentType="application/inkml+xml"/>
  <Override PartName="/ppt/ink/ink5948.xml" ContentType="application/inkml+xml"/>
  <Override PartName="/ppt/ink/ink5949.xml" ContentType="application/inkml+xml"/>
  <Override PartName="/ppt/ink/ink5950.xml" ContentType="application/inkml+xml"/>
  <Override PartName="/ppt/ink/ink5951.xml" ContentType="application/inkml+xml"/>
  <Override PartName="/ppt/ink/ink5952.xml" ContentType="application/inkml+xml"/>
  <Override PartName="/ppt/ink/ink5953.xml" ContentType="application/inkml+xml"/>
  <Override PartName="/ppt/ink/ink5954.xml" ContentType="application/inkml+xml"/>
  <Override PartName="/ppt/ink/ink5955.xml" ContentType="application/inkml+xml"/>
  <Override PartName="/ppt/ink/ink5956.xml" ContentType="application/inkml+xml"/>
  <Override PartName="/ppt/ink/ink5957.xml" ContentType="application/inkml+xml"/>
  <Override PartName="/ppt/ink/ink5958.xml" ContentType="application/inkml+xml"/>
  <Override PartName="/ppt/ink/ink5959.xml" ContentType="application/inkml+xml"/>
  <Override PartName="/ppt/ink/ink5960.xml" ContentType="application/inkml+xml"/>
  <Override PartName="/ppt/ink/ink5961.xml" ContentType="application/inkml+xml"/>
  <Override PartName="/ppt/ink/ink5962.xml" ContentType="application/inkml+xml"/>
  <Override PartName="/ppt/ink/ink5963.xml" ContentType="application/inkml+xml"/>
  <Override PartName="/ppt/ink/ink5964.xml" ContentType="application/inkml+xml"/>
  <Override PartName="/ppt/ink/ink5965.xml" ContentType="application/inkml+xml"/>
  <Override PartName="/ppt/ink/ink5966.xml" ContentType="application/inkml+xml"/>
  <Override PartName="/ppt/ink/ink5967.xml" ContentType="application/inkml+xml"/>
  <Override PartName="/ppt/ink/ink5968.xml" ContentType="application/inkml+xml"/>
  <Override PartName="/ppt/ink/ink5969.xml" ContentType="application/inkml+xml"/>
  <Override PartName="/ppt/ink/ink5970.xml" ContentType="application/inkml+xml"/>
  <Override PartName="/ppt/ink/ink5971.xml" ContentType="application/inkml+xml"/>
  <Override PartName="/ppt/ink/ink5972.xml" ContentType="application/inkml+xml"/>
  <Override PartName="/ppt/ink/ink5973.xml" ContentType="application/inkml+xml"/>
  <Override PartName="/ppt/ink/ink5974.xml" ContentType="application/inkml+xml"/>
  <Override PartName="/ppt/notesSlides/notesSlide56.xml" ContentType="application/vnd.openxmlformats-officedocument.presentationml.notesSlide+xml"/>
  <Override PartName="/ppt/ink/ink5975.xml" ContentType="application/inkml+xml"/>
  <Override PartName="/ppt/ink/ink5976.xml" ContentType="application/inkml+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ink/ink5977.xml" ContentType="application/inkml+xml"/>
  <Override PartName="/ppt/ink/ink5978.xml" ContentType="application/inkml+xml"/>
  <Override PartName="/ppt/ink/ink5979.xml" ContentType="application/inkml+xml"/>
  <Override PartName="/ppt/ink/ink5980.xml" ContentType="application/inkml+xml"/>
  <Override PartName="/ppt/ink/ink5981.xml" ContentType="application/inkml+xml"/>
  <Override PartName="/ppt/ink/ink5982.xml" ContentType="application/inkml+xml"/>
  <Override PartName="/ppt/ink/ink5983.xml" ContentType="application/inkml+xml"/>
  <Override PartName="/ppt/ink/ink5984.xml" ContentType="application/inkml+xml"/>
  <Override PartName="/ppt/ink/ink5985.xml" ContentType="application/inkml+xml"/>
  <Override PartName="/ppt/ink/ink5986.xml" ContentType="application/inkml+xml"/>
  <Override PartName="/ppt/ink/ink5987.xml" ContentType="application/inkml+xml"/>
  <Override PartName="/ppt/ink/ink5988.xml" ContentType="application/inkml+xml"/>
  <Override PartName="/ppt/ink/ink5989.xml" ContentType="application/inkml+xml"/>
  <Override PartName="/ppt/ink/ink5990.xml" ContentType="application/inkml+xml"/>
  <Override PartName="/ppt/ink/ink5991.xml" ContentType="application/inkml+xml"/>
  <Override PartName="/ppt/ink/ink5992.xml" ContentType="application/inkml+xml"/>
  <Override PartName="/ppt/ink/ink5993.xml" ContentType="application/inkml+xml"/>
  <Override PartName="/ppt/ink/ink5994.xml" ContentType="application/inkml+xml"/>
  <Override PartName="/ppt/ink/ink5995.xml" ContentType="application/inkml+xml"/>
  <Override PartName="/ppt/ink/ink5996.xml" ContentType="application/inkml+xml"/>
  <Override PartName="/ppt/ink/ink5997.xml" ContentType="application/inkml+xml"/>
  <Override PartName="/ppt/ink/ink5998.xml" ContentType="application/inkml+xml"/>
  <Override PartName="/ppt/ink/ink5999.xml" ContentType="application/inkml+xml"/>
  <Override PartName="/ppt/ink/ink6000.xml" ContentType="application/inkml+xml"/>
  <Override PartName="/ppt/ink/ink6001.xml" ContentType="application/inkml+xml"/>
  <Override PartName="/ppt/ink/ink6002.xml" ContentType="application/inkml+xml"/>
  <Override PartName="/ppt/ink/ink6003.xml" ContentType="application/inkml+xml"/>
  <Override PartName="/ppt/ink/ink6004.xml" ContentType="application/inkml+xml"/>
  <Override PartName="/ppt/ink/ink6005.xml" ContentType="application/inkml+xml"/>
  <Override PartName="/ppt/ink/ink6006.xml" ContentType="application/inkml+xml"/>
  <Override PartName="/ppt/ink/ink6007.xml" ContentType="application/inkml+xml"/>
  <Override PartName="/ppt/ink/ink6008.xml" ContentType="application/inkml+xml"/>
  <Override PartName="/ppt/ink/ink6009.xml" ContentType="application/inkml+xml"/>
  <Override PartName="/ppt/ink/ink6010.xml" ContentType="application/inkml+xml"/>
  <Override PartName="/ppt/ink/ink6011.xml" ContentType="application/inkml+xml"/>
  <Override PartName="/ppt/ink/ink6012.xml" ContentType="application/inkml+xml"/>
  <Override PartName="/ppt/ink/ink6013.xml" ContentType="application/inkml+xml"/>
  <Override PartName="/ppt/ink/ink6014.xml" ContentType="application/inkml+xml"/>
  <Override PartName="/ppt/ink/ink6015.xml" ContentType="application/inkml+xml"/>
  <Override PartName="/ppt/ink/ink6016.xml" ContentType="application/inkml+xml"/>
  <Override PartName="/ppt/ink/ink6017.xml" ContentType="application/inkml+xml"/>
  <Override PartName="/ppt/ink/ink6018.xml" ContentType="application/inkml+xml"/>
  <Override PartName="/ppt/ink/ink6019.xml" ContentType="application/inkml+xml"/>
  <Override PartName="/ppt/ink/ink6020.xml" ContentType="application/inkml+xml"/>
  <Override PartName="/ppt/ink/ink6021.xml" ContentType="application/inkml+xml"/>
  <Override PartName="/ppt/ink/ink6022.xml" ContentType="application/inkml+xml"/>
  <Override PartName="/ppt/ink/ink6023.xml" ContentType="application/inkml+xml"/>
  <Override PartName="/ppt/ink/ink6024.xml" ContentType="application/inkml+xml"/>
  <Override PartName="/ppt/ink/ink6025.xml" ContentType="application/inkml+xml"/>
  <Override PartName="/ppt/ink/ink6026.xml" ContentType="application/inkml+xml"/>
  <Override PartName="/ppt/ink/ink6027.xml" ContentType="application/inkml+xml"/>
  <Override PartName="/ppt/ink/ink6028.xml" ContentType="application/inkml+xml"/>
  <Override PartName="/ppt/ink/ink6029.xml" ContentType="application/inkml+xml"/>
  <Override PartName="/ppt/ink/ink6030.xml" ContentType="application/inkml+xml"/>
  <Override PartName="/ppt/ink/ink6031.xml" ContentType="application/inkml+xml"/>
  <Override PartName="/ppt/ink/ink6032.xml" ContentType="application/inkml+xml"/>
  <Override PartName="/ppt/ink/ink6033.xml" ContentType="application/inkml+xml"/>
  <Override PartName="/ppt/ink/ink6034.xml" ContentType="application/inkml+xml"/>
  <Override PartName="/ppt/ink/ink6035.xml" ContentType="application/inkml+xml"/>
  <Override PartName="/ppt/ink/ink6036.xml" ContentType="application/inkml+xml"/>
  <Override PartName="/ppt/ink/ink6037.xml" ContentType="application/inkml+xml"/>
  <Override PartName="/ppt/ink/ink6038.xml" ContentType="application/inkml+xml"/>
  <Override PartName="/ppt/ink/ink6039.xml" ContentType="application/inkml+xml"/>
  <Override PartName="/ppt/ink/ink6040.xml" ContentType="application/inkml+xml"/>
  <Override PartName="/ppt/ink/ink6041.xml" ContentType="application/inkml+xml"/>
  <Override PartName="/ppt/ink/ink6042.xml" ContentType="application/inkml+xml"/>
  <Override PartName="/ppt/ink/ink6043.xml" ContentType="application/inkml+xml"/>
  <Override PartName="/ppt/ink/ink6044.xml" ContentType="application/inkml+xml"/>
  <Override PartName="/ppt/ink/ink6045.xml" ContentType="application/inkml+xml"/>
  <Override PartName="/ppt/ink/ink6046.xml" ContentType="application/inkml+xml"/>
  <Override PartName="/ppt/ink/ink6047.xml" ContentType="application/inkml+xml"/>
  <Override PartName="/ppt/ink/ink6048.xml" ContentType="application/inkml+xml"/>
  <Override PartName="/ppt/ink/ink6049.xml" ContentType="application/inkml+xml"/>
  <Override PartName="/ppt/ink/ink6050.xml" ContentType="application/inkml+xml"/>
  <Override PartName="/ppt/ink/ink6051.xml" ContentType="application/inkml+xml"/>
  <Override PartName="/ppt/ink/ink6052.xml" ContentType="application/inkml+xml"/>
  <Override PartName="/ppt/ink/ink6053.xml" ContentType="application/inkml+xml"/>
  <Override PartName="/ppt/ink/ink6054.xml" ContentType="application/inkml+xml"/>
  <Override PartName="/ppt/ink/ink6055.xml" ContentType="application/inkml+xml"/>
  <Override PartName="/ppt/ink/ink6056.xml" ContentType="application/inkml+xml"/>
  <Override PartName="/ppt/ink/ink6057.xml" ContentType="application/inkml+xml"/>
  <Override PartName="/ppt/ink/ink6058.xml" ContentType="application/inkml+xml"/>
  <Override PartName="/ppt/ink/ink6059.xml" ContentType="application/inkml+xml"/>
  <Override PartName="/ppt/ink/ink6060.xml" ContentType="application/inkml+xml"/>
  <Override PartName="/ppt/ink/ink6061.xml" ContentType="application/inkml+xml"/>
  <Override PartName="/ppt/ink/ink6062.xml" ContentType="application/inkml+xml"/>
  <Override PartName="/ppt/ink/ink6063.xml" ContentType="application/inkml+xml"/>
  <Override PartName="/ppt/ink/ink6064.xml" ContentType="application/inkml+xml"/>
  <Override PartName="/ppt/ink/ink6065.xml" ContentType="application/inkml+xml"/>
  <Override PartName="/ppt/ink/ink6066.xml" ContentType="application/inkml+xml"/>
  <Override PartName="/ppt/ink/ink6067.xml" ContentType="application/inkml+xml"/>
  <Override PartName="/ppt/ink/ink6068.xml" ContentType="application/inkml+xml"/>
  <Override PartName="/ppt/ink/ink6069.xml" ContentType="application/inkml+xml"/>
  <Override PartName="/ppt/ink/ink6070.xml" ContentType="application/inkml+xml"/>
  <Override PartName="/ppt/ink/ink6071.xml" ContentType="application/inkml+xml"/>
  <Override PartName="/ppt/ink/ink6072.xml" ContentType="application/inkml+xml"/>
  <Override PartName="/ppt/ink/ink6073.xml" ContentType="application/inkml+xml"/>
  <Override PartName="/ppt/ink/ink6074.xml" ContentType="application/inkml+xml"/>
  <Override PartName="/ppt/ink/ink6075.xml" ContentType="application/inkml+xml"/>
  <Override PartName="/ppt/ink/ink6076.xml" ContentType="application/inkml+xml"/>
  <Override PartName="/ppt/ink/ink6077.xml" ContentType="application/inkml+xml"/>
  <Override PartName="/ppt/ink/ink6078.xml" ContentType="application/inkml+xml"/>
  <Override PartName="/ppt/ink/ink6079.xml" ContentType="application/inkml+xml"/>
  <Override PartName="/ppt/ink/ink6080.xml" ContentType="application/inkml+xml"/>
  <Override PartName="/ppt/ink/ink6081.xml" ContentType="application/inkml+xml"/>
  <Override PartName="/ppt/ink/ink6082.xml" ContentType="application/inkml+xml"/>
  <Override PartName="/ppt/ink/ink6083.xml" ContentType="application/inkml+xml"/>
  <Override PartName="/ppt/ink/ink6084.xml" ContentType="application/inkml+xml"/>
  <Override PartName="/ppt/ink/ink6085.xml" ContentType="application/inkml+xml"/>
  <Override PartName="/ppt/ink/ink6086.xml" ContentType="application/inkml+xml"/>
  <Override PartName="/ppt/ink/ink6087.xml" ContentType="application/inkml+xml"/>
  <Override PartName="/ppt/ink/ink6088.xml" ContentType="application/inkml+xml"/>
  <Override PartName="/ppt/ink/ink6089.xml" ContentType="application/inkml+xml"/>
  <Override PartName="/ppt/ink/ink6090.xml" ContentType="application/inkml+xml"/>
  <Override PartName="/ppt/ink/ink6091.xml" ContentType="application/inkml+xml"/>
  <Override PartName="/ppt/ink/ink6092.xml" ContentType="application/inkml+xml"/>
  <Override PartName="/ppt/ink/ink6093.xml" ContentType="application/inkml+xml"/>
  <Override PartName="/ppt/ink/ink6094.xml" ContentType="application/inkml+xml"/>
  <Override PartName="/ppt/ink/ink6095.xml" ContentType="application/inkml+xml"/>
  <Override PartName="/ppt/ink/ink6096.xml" ContentType="application/inkml+xml"/>
  <Override PartName="/ppt/ink/ink6097.xml" ContentType="application/inkml+xml"/>
  <Override PartName="/ppt/ink/ink6098.xml" ContentType="application/inkml+xml"/>
  <Override PartName="/ppt/ink/ink6099.xml" ContentType="application/inkml+xml"/>
  <Override PartName="/ppt/ink/ink6100.xml" ContentType="application/inkml+xml"/>
  <Override PartName="/ppt/ink/ink6101.xml" ContentType="application/inkml+xml"/>
  <Override PartName="/ppt/ink/ink6102.xml" ContentType="application/inkml+xml"/>
  <Override PartName="/ppt/ink/ink6103.xml" ContentType="application/inkml+xml"/>
  <Override PartName="/ppt/ink/ink6104.xml" ContentType="application/inkml+xml"/>
  <Override PartName="/ppt/ink/ink6105.xml" ContentType="application/inkml+xml"/>
  <Override PartName="/ppt/ink/ink6106.xml" ContentType="application/inkml+xml"/>
  <Override PartName="/ppt/ink/ink6107.xml" ContentType="application/inkml+xml"/>
  <Override PartName="/ppt/ink/ink6108.xml" ContentType="application/inkml+xml"/>
  <Override PartName="/ppt/ink/ink6109.xml" ContentType="application/inkml+xml"/>
  <Override PartName="/ppt/ink/ink6110.xml" ContentType="application/inkml+xml"/>
  <Override PartName="/ppt/ink/ink6111.xml" ContentType="application/inkml+xml"/>
  <Override PartName="/ppt/ink/ink6112.xml" ContentType="application/inkml+xml"/>
  <Override PartName="/ppt/ink/ink6113.xml" ContentType="application/inkml+xml"/>
  <Override PartName="/ppt/ink/ink6114.xml" ContentType="application/inkml+xml"/>
  <Override PartName="/ppt/ink/ink6115.xml" ContentType="application/inkml+xml"/>
  <Override PartName="/ppt/ink/ink6116.xml" ContentType="application/inkml+xml"/>
  <Override PartName="/ppt/ink/ink6117.xml" ContentType="application/inkml+xml"/>
  <Override PartName="/ppt/ink/ink6118.xml" ContentType="application/inkml+xml"/>
  <Override PartName="/ppt/ink/ink6119.xml" ContentType="application/inkml+xml"/>
  <Override PartName="/ppt/ink/ink6120.xml" ContentType="application/inkml+xml"/>
  <Override PartName="/ppt/ink/ink6121.xml" ContentType="application/inkml+xml"/>
  <Override PartName="/ppt/ink/ink6122.xml" ContentType="application/inkml+xml"/>
  <Override PartName="/ppt/ink/ink6123.xml" ContentType="application/inkml+xml"/>
  <Override PartName="/ppt/ink/ink6124.xml" ContentType="application/inkml+xml"/>
  <Override PartName="/ppt/ink/ink6125.xml" ContentType="application/inkml+xml"/>
  <Override PartName="/ppt/ink/ink6126.xml" ContentType="application/inkml+xml"/>
  <Override PartName="/ppt/ink/ink6127.xml" ContentType="application/inkml+xml"/>
  <Override PartName="/ppt/ink/ink6128.xml" ContentType="application/inkml+xml"/>
  <Override PartName="/ppt/ink/ink6129.xml" ContentType="application/inkml+xml"/>
  <Override PartName="/ppt/ink/ink6130.xml" ContentType="application/inkml+xml"/>
  <Override PartName="/ppt/ink/ink6131.xml" ContentType="application/inkml+xml"/>
  <Override PartName="/ppt/ink/ink6132.xml" ContentType="application/inkml+xml"/>
  <Override PartName="/ppt/ink/ink6133.xml" ContentType="application/inkml+xml"/>
  <Override PartName="/ppt/ink/ink6134.xml" ContentType="application/inkml+xml"/>
  <Override PartName="/ppt/ink/ink6135.xml" ContentType="application/inkml+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92"/>
  </p:notesMasterIdLst>
  <p:sldIdLst>
    <p:sldId id="256" r:id="rId2"/>
    <p:sldId id="357" r:id="rId3"/>
    <p:sldId id="259" r:id="rId4"/>
    <p:sldId id="292" r:id="rId5"/>
    <p:sldId id="260" r:id="rId6"/>
    <p:sldId id="293" r:id="rId7"/>
    <p:sldId id="297" r:id="rId8"/>
    <p:sldId id="261" r:id="rId9"/>
    <p:sldId id="296" r:id="rId10"/>
    <p:sldId id="294" r:id="rId11"/>
    <p:sldId id="295" r:id="rId12"/>
    <p:sldId id="262" r:id="rId13"/>
    <p:sldId id="257" r:id="rId14"/>
    <p:sldId id="298" r:id="rId15"/>
    <p:sldId id="358" r:id="rId16"/>
    <p:sldId id="266" r:id="rId17"/>
    <p:sldId id="300" r:id="rId18"/>
    <p:sldId id="301" r:id="rId19"/>
    <p:sldId id="268" r:id="rId20"/>
    <p:sldId id="379" r:id="rId21"/>
    <p:sldId id="267" r:id="rId22"/>
    <p:sldId id="346" r:id="rId23"/>
    <p:sldId id="347" r:id="rId24"/>
    <p:sldId id="348" r:id="rId25"/>
    <p:sldId id="299" r:id="rId26"/>
    <p:sldId id="380" r:id="rId27"/>
    <p:sldId id="359" r:id="rId28"/>
    <p:sldId id="304" r:id="rId29"/>
    <p:sldId id="305" r:id="rId30"/>
    <p:sldId id="349" r:id="rId31"/>
    <p:sldId id="376" r:id="rId32"/>
    <p:sldId id="350" r:id="rId33"/>
    <p:sldId id="364" r:id="rId34"/>
    <p:sldId id="365" r:id="rId35"/>
    <p:sldId id="366" r:id="rId36"/>
    <p:sldId id="351" r:id="rId37"/>
    <p:sldId id="352" r:id="rId38"/>
    <p:sldId id="353" r:id="rId39"/>
    <p:sldId id="375" r:id="rId40"/>
    <p:sldId id="354" r:id="rId41"/>
    <p:sldId id="355" r:id="rId42"/>
    <p:sldId id="356" r:id="rId43"/>
    <p:sldId id="309" r:id="rId44"/>
    <p:sldId id="374" r:id="rId45"/>
    <p:sldId id="370" r:id="rId46"/>
    <p:sldId id="310" r:id="rId47"/>
    <p:sldId id="311" r:id="rId48"/>
    <p:sldId id="377" r:id="rId49"/>
    <p:sldId id="312" r:id="rId50"/>
    <p:sldId id="313" r:id="rId51"/>
    <p:sldId id="373" r:id="rId52"/>
    <p:sldId id="314" r:id="rId53"/>
    <p:sldId id="315" r:id="rId54"/>
    <p:sldId id="360" r:id="rId55"/>
    <p:sldId id="316" r:id="rId56"/>
    <p:sldId id="317" r:id="rId57"/>
    <p:sldId id="318" r:id="rId58"/>
    <p:sldId id="319" r:id="rId59"/>
    <p:sldId id="320" r:id="rId60"/>
    <p:sldId id="321" r:id="rId61"/>
    <p:sldId id="322" r:id="rId62"/>
    <p:sldId id="323" r:id="rId63"/>
    <p:sldId id="326" r:id="rId64"/>
    <p:sldId id="327" r:id="rId65"/>
    <p:sldId id="329" r:id="rId66"/>
    <p:sldId id="378" r:id="rId67"/>
    <p:sldId id="361" r:id="rId68"/>
    <p:sldId id="330" r:id="rId69"/>
    <p:sldId id="331" r:id="rId70"/>
    <p:sldId id="332" r:id="rId71"/>
    <p:sldId id="333" r:id="rId72"/>
    <p:sldId id="334" r:id="rId73"/>
    <p:sldId id="335" r:id="rId74"/>
    <p:sldId id="372" r:id="rId75"/>
    <p:sldId id="336" r:id="rId76"/>
    <p:sldId id="371" r:id="rId77"/>
    <p:sldId id="362" r:id="rId78"/>
    <p:sldId id="337" r:id="rId79"/>
    <p:sldId id="338" r:id="rId80"/>
    <p:sldId id="339" r:id="rId81"/>
    <p:sldId id="340" r:id="rId82"/>
    <p:sldId id="341" r:id="rId83"/>
    <p:sldId id="342" r:id="rId84"/>
    <p:sldId id="363" r:id="rId85"/>
    <p:sldId id="367" r:id="rId86"/>
    <p:sldId id="343" r:id="rId87"/>
    <p:sldId id="344" r:id="rId88"/>
    <p:sldId id="345" r:id="rId89"/>
    <p:sldId id="369" r:id="rId90"/>
    <p:sldId id="368" r:id="rId9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D76B537-F2CC-4114-B73B-51348E656491}" v="2869" dt="2022-02-02T01:20:41.56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3710" autoAdjust="0"/>
    <p:restoredTop sz="96196" autoAdjust="0"/>
  </p:normalViewPr>
  <p:slideViewPr>
    <p:cSldViewPr>
      <p:cViewPr>
        <p:scale>
          <a:sx n="108" d="100"/>
          <a:sy n="108" d="100"/>
        </p:scale>
        <p:origin x="1302" y="11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theme" Target="theme/theme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microsoft.com/office/2016/11/relationships/changesInfo" Target="changesInfos/changesInfo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notesMaster" Target="notesMasters/notesMaster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presProps" Target="presProps.xml"/><Relationship Id="rId98"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ack Rodoni" userId="dbd3554b1427f7cb" providerId="LiveId" clId="{1D76B537-F2CC-4114-B73B-51348E656491}"/>
    <pc:docChg chg="undo custSel modSld sldOrd">
      <pc:chgData name="Jack Rodoni" userId="dbd3554b1427f7cb" providerId="LiveId" clId="{1D76B537-F2CC-4114-B73B-51348E656491}" dt="2022-02-20T19:58:50.189" v="10380"/>
      <pc:docMkLst>
        <pc:docMk/>
      </pc:docMkLst>
      <pc:sldChg chg="addSp modSp mod">
        <pc:chgData name="Jack Rodoni" userId="dbd3554b1427f7cb" providerId="LiveId" clId="{1D76B537-F2CC-4114-B73B-51348E656491}" dt="2022-01-21T19:22:07.649" v="393"/>
        <pc:sldMkLst>
          <pc:docMk/>
          <pc:sldMk cId="0" sldId="257"/>
        </pc:sldMkLst>
        <pc:grpChg chg="mod">
          <ac:chgData name="Jack Rodoni" userId="dbd3554b1427f7cb" providerId="LiveId" clId="{1D76B537-F2CC-4114-B73B-51348E656491}" dt="2022-01-21T19:21:32.863" v="342"/>
          <ac:grpSpMkLst>
            <pc:docMk/>
            <pc:sldMk cId="0" sldId="257"/>
            <ac:grpSpMk id="16" creationId="{CE5A2CA7-5F7D-4F4E-9128-557842A30154}"/>
          </ac:grpSpMkLst>
        </pc:grpChg>
        <pc:grpChg chg="mod">
          <ac:chgData name="Jack Rodoni" userId="dbd3554b1427f7cb" providerId="LiveId" clId="{1D76B537-F2CC-4114-B73B-51348E656491}" dt="2022-01-21T19:21:42.159" v="355"/>
          <ac:grpSpMkLst>
            <pc:docMk/>
            <pc:sldMk cId="0" sldId="257"/>
            <ac:grpSpMk id="29" creationId="{C30FA560-0827-4FE0-8DA8-6AFC1C3D9F60}"/>
          </ac:grpSpMkLst>
        </pc:grpChg>
        <pc:grpChg chg="mod">
          <ac:chgData name="Jack Rodoni" userId="dbd3554b1427f7cb" providerId="LiveId" clId="{1D76B537-F2CC-4114-B73B-51348E656491}" dt="2022-01-21T19:21:48.774" v="365"/>
          <ac:grpSpMkLst>
            <pc:docMk/>
            <pc:sldMk cId="0" sldId="257"/>
            <ac:grpSpMk id="39" creationId="{233C970E-8B83-4DC0-9F6F-95B3233FC0CE}"/>
          </ac:grpSpMkLst>
        </pc:grpChg>
        <pc:grpChg chg="mod">
          <ac:chgData name="Jack Rodoni" userId="dbd3554b1427f7cb" providerId="LiveId" clId="{1D76B537-F2CC-4114-B73B-51348E656491}" dt="2022-01-21T19:21:54.697" v="377"/>
          <ac:grpSpMkLst>
            <pc:docMk/>
            <pc:sldMk cId="0" sldId="257"/>
            <ac:grpSpMk id="51" creationId="{8872617A-DAE6-43CD-9C1A-48F55F65EDEB}"/>
          </ac:grpSpMkLst>
        </pc:grpChg>
        <pc:grpChg chg="mod">
          <ac:chgData name="Jack Rodoni" userId="dbd3554b1427f7cb" providerId="LiveId" clId="{1D76B537-F2CC-4114-B73B-51348E656491}" dt="2022-01-21T19:21:54.697" v="377"/>
          <ac:grpSpMkLst>
            <pc:docMk/>
            <pc:sldMk cId="0" sldId="257"/>
            <ac:grpSpMk id="52" creationId="{6FAB96B7-9225-40A7-9DEF-523E710DC496}"/>
          </ac:grpSpMkLst>
        </pc:grpChg>
        <pc:grpChg chg="mod">
          <ac:chgData name="Jack Rodoni" userId="dbd3554b1427f7cb" providerId="LiveId" clId="{1D76B537-F2CC-4114-B73B-51348E656491}" dt="2022-01-21T19:22:07.649" v="393"/>
          <ac:grpSpMkLst>
            <pc:docMk/>
            <pc:sldMk cId="0" sldId="257"/>
            <ac:grpSpMk id="68" creationId="{4D19B9C2-ADC7-433F-A751-B4428FF0B931}"/>
          </ac:grpSpMkLst>
        </pc:grpChg>
        <pc:grpChg chg="mod">
          <ac:chgData name="Jack Rodoni" userId="dbd3554b1427f7cb" providerId="LiveId" clId="{1D76B537-F2CC-4114-B73B-51348E656491}" dt="2022-01-21T19:22:07.649" v="393"/>
          <ac:grpSpMkLst>
            <pc:docMk/>
            <pc:sldMk cId="0" sldId="257"/>
            <ac:grpSpMk id="69" creationId="{2236F52B-4932-45B9-845C-47B425A23B55}"/>
          </ac:grpSpMkLst>
        </pc:grpChg>
        <pc:inkChg chg="add mod">
          <ac:chgData name="Jack Rodoni" userId="dbd3554b1427f7cb" providerId="LiveId" clId="{1D76B537-F2CC-4114-B73B-51348E656491}" dt="2022-01-21T19:21:32.863" v="342"/>
          <ac:inkMkLst>
            <pc:docMk/>
            <pc:sldMk cId="0" sldId="257"/>
            <ac:inkMk id="5" creationId="{8C415EA6-B0F1-4C9B-9F3C-FDBB6F74EA16}"/>
          </ac:inkMkLst>
        </pc:inkChg>
        <pc:inkChg chg="add mod">
          <ac:chgData name="Jack Rodoni" userId="dbd3554b1427f7cb" providerId="LiveId" clId="{1D76B537-F2CC-4114-B73B-51348E656491}" dt="2022-01-21T19:21:32.863" v="342"/>
          <ac:inkMkLst>
            <pc:docMk/>
            <pc:sldMk cId="0" sldId="257"/>
            <ac:inkMk id="6" creationId="{0D3925EB-F0A1-4A98-BC62-40B05792AFEE}"/>
          </ac:inkMkLst>
        </pc:inkChg>
        <pc:inkChg chg="add mod">
          <ac:chgData name="Jack Rodoni" userId="dbd3554b1427f7cb" providerId="LiveId" clId="{1D76B537-F2CC-4114-B73B-51348E656491}" dt="2022-01-21T19:21:32.863" v="342"/>
          <ac:inkMkLst>
            <pc:docMk/>
            <pc:sldMk cId="0" sldId="257"/>
            <ac:inkMk id="7" creationId="{AA73E7AF-89BE-428A-A5E5-1B2832D85717}"/>
          </ac:inkMkLst>
        </pc:inkChg>
        <pc:inkChg chg="add mod">
          <ac:chgData name="Jack Rodoni" userId="dbd3554b1427f7cb" providerId="LiveId" clId="{1D76B537-F2CC-4114-B73B-51348E656491}" dt="2022-01-21T19:21:32.863" v="342"/>
          <ac:inkMkLst>
            <pc:docMk/>
            <pc:sldMk cId="0" sldId="257"/>
            <ac:inkMk id="8" creationId="{94A194D2-DD75-401E-90BE-24AF96295335}"/>
          </ac:inkMkLst>
        </pc:inkChg>
        <pc:inkChg chg="add mod">
          <ac:chgData name="Jack Rodoni" userId="dbd3554b1427f7cb" providerId="LiveId" clId="{1D76B537-F2CC-4114-B73B-51348E656491}" dt="2022-01-21T19:21:32.863" v="342"/>
          <ac:inkMkLst>
            <pc:docMk/>
            <pc:sldMk cId="0" sldId="257"/>
            <ac:inkMk id="9" creationId="{AB7CBFD1-EEA2-42C9-A137-7D7478589B91}"/>
          </ac:inkMkLst>
        </pc:inkChg>
        <pc:inkChg chg="add mod">
          <ac:chgData name="Jack Rodoni" userId="dbd3554b1427f7cb" providerId="LiveId" clId="{1D76B537-F2CC-4114-B73B-51348E656491}" dt="2022-01-21T19:21:32.863" v="342"/>
          <ac:inkMkLst>
            <pc:docMk/>
            <pc:sldMk cId="0" sldId="257"/>
            <ac:inkMk id="10" creationId="{9BDDD4D0-54F6-43EF-A85D-B311E731CB6F}"/>
          </ac:inkMkLst>
        </pc:inkChg>
        <pc:inkChg chg="add mod">
          <ac:chgData name="Jack Rodoni" userId="dbd3554b1427f7cb" providerId="LiveId" clId="{1D76B537-F2CC-4114-B73B-51348E656491}" dt="2022-01-21T19:21:32.863" v="342"/>
          <ac:inkMkLst>
            <pc:docMk/>
            <pc:sldMk cId="0" sldId="257"/>
            <ac:inkMk id="11" creationId="{9A660B20-A71B-4EBF-BCD6-6254366C1D09}"/>
          </ac:inkMkLst>
        </pc:inkChg>
        <pc:inkChg chg="add mod">
          <ac:chgData name="Jack Rodoni" userId="dbd3554b1427f7cb" providerId="LiveId" clId="{1D76B537-F2CC-4114-B73B-51348E656491}" dt="2022-01-21T19:21:32.863" v="342"/>
          <ac:inkMkLst>
            <pc:docMk/>
            <pc:sldMk cId="0" sldId="257"/>
            <ac:inkMk id="12" creationId="{40E852C5-BAF9-45C4-AEDB-559DA52EC10C}"/>
          </ac:inkMkLst>
        </pc:inkChg>
        <pc:inkChg chg="add mod">
          <ac:chgData name="Jack Rodoni" userId="dbd3554b1427f7cb" providerId="LiveId" clId="{1D76B537-F2CC-4114-B73B-51348E656491}" dt="2022-01-21T19:21:32.863" v="342"/>
          <ac:inkMkLst>
            <pc:docMk/>
            <pc:sldMk cId="0" sldId="257"/>
            <ac:inkMk id="13" creationId="{FF98C4E6-8461-4AEF-AF16-678396F0A290}"/>
          </ac:inkMkLst>
        </pc:inkChg>
        <pc:inkChg chg="add mod">
          <ac:chgData name="Jack Rodoni" userId="dbd3554b1427f7cb" providerId="LiveId" clId="{1D76B537-F2CC-4114-B73B-51348E656491}" dt="2022-01-21T19:21:32.863" v="342"/>
          <ac:inkMkLst>
            <pc:docMk/>
            <pc:sldMk cId="0" sldId="257"/>
            <ac:inkMk id="14" creationId="{F9EE495C-30C2-49F1-9F3A-8F37DFE2100B}"/>
          </ac:inkMkLst>
        </pc:inkChg>
        <pc:inkChg chg="add mod">
          <ac:chgData name="Jack Rodoni" userId="dbd3554b1427f7cb" providerId="LiveId" clId="{1D76B537-F2CC-4114-B73B-51348E656491}" dt="2022-01-21T19:21:32.863" v="342"/>
          <ac:inkMkLst>
            <pc:docMk/>
            <pc:sldMk cId="0" sldId="257"/>
            <ac:inkMk id="15" creationId="{99502960-6F46-44ED-8F8F-9304A3C73FCE}"/>
          </ac:inkMkLst>
        </pc:inkChg>
        <pc:inkChg chg="add">
          <ac:chgData name="Jack Rodoni" userId="dbd3554b1427f7cb" providerId="LiveId" clId="{1D76B537-F2CC-4114-B73B-51348E656491}" dt="2022-01-21T19:21:33.552" v="343" actId="9405"/>
          <ac:inkMkLst>
            <pc:docMk/>
            <pc:sldMk cId="0" sldId="257"/>
            <ac:inkMk id="17" creationId="{8CBD13BC-CDA9-4A16-8760-C10714F0E2A3}"/>
          </ac:inkMkLst>
        </pc:inkChg>
        <pc:inkChg chg="add">
          <ac:chgData name="Jack Rodoni" userId="dbd3554b1427f7cb" providerId="LiveId" clId="{1D76B537-F2CC-4114-B73B-51348E656491}" dt="2022-01-21T19:21:34.679" v="344" actId="9405"/>
          <ac:inkMkLst>
            <pc:docMk/>
            <pc:sldMk cId="0" sldId="257"/>
            <ac:inkMk id="18" creationId="{10EBFC31-9FF0-4C8B-8339-C06E2F2F539F}"/>
          </ac:inkMkLst>
        </pc:inkChg>
        <pc:inkChg chg="add mod">
          <ac:chgData name="Jack Rodoni" userId="dbd3554b1427f7cb" providerId="LiveId" clId="{1D76B537-F2CC-4114-B73B-51348E656491}" dt="2022-01-21T19:21:42.159" v="355"/>
          <ac:inkMkLst>
            <pc:docMk/>
            <pc:sldMk cId="0" sldId="257"/>
            <ac:inkMk id="19" creationId="{00840F2C-27A1-4D4D-A773-67167C495FDF}"/>
          </ac:inkMkLst>
        </pc:inkChg>
        <pc:inkChg chg="add mod">
          <ac:chgData name="Jack Rodoni" userId="dbd3554b1427f7cb" providerId="LiveId" clId="{1D76B537-F2CC-4114-B73B-51348E656491}" dt="2022-01-21T19:21:42.159" v="355"/>
          <ac:inkMkLst>
            <pc:docMk/>
            <pc:sldMk cId="0" sldId="257"/>
            <ac:inkMk id="20" creationId="{A7BB4A1A-06AF-4493-8683-547481529E22}"/>
          </ac:inkMkLst>
        </pc:inkChg>
        <pc:inkChg chg="add mod">
          <ac:chgData name="Jack Rodoni" userId="dbd3554b1427f7cb" providerId="LiveId" clId="{1D76B537-F2CC-4114-B73B-51348E656491}" dt="2022-01-21T19:21:42.159" v="355"/>
          <ac:inkMkLst>
            <pc:docMk/>
            <pc:sldMk cId="0" sldId="257"/>
            <ac:inkMk id="21" creationId="{A1F7C333-D794-4F35-8A45-23E0004A80AE}"/>
          </ac:inkMkLst>
        </pc:inkChg>
        <pc:inkChg chg="add mod">
          <ac:chgData name="Jack Rodoni" userId="dbd3554b1427f7cb" providerId="LiveId" clId="{1D76B537-F2CC-4114-B73B-51348E656491}" dt="2022-01-21T19:21:42.159" v="355"/>
          <ac:inkMkLst>
            <pc:docMk/>
            <pc:sldMk cId="0" sldId="257"/>
            <ac:inkMk id="22" creationId="{B7242804-5388-4533-8D2F-6E9F9145CEE7}"/>
          </ac:inkMkLst>
        </pc:inkChg>
        <pc:inkChg chg="add mod">
          <ac:chgData name="Jack Rodoni" userId="dbd3554b1427f7cb" providerId="LiveId" clId="{1D76B537-F2CC-4114-B73B-51348E656491}" dt="2022-01-21T19:21:42.159" v="355"/>
          <ac:inkMkLst>
            <pc:docMk/>
            <pc:sldMk cId="0" sldId="257"/>
            <ac:inkMk id="23" creationId="{673654E6-7D8D-4E88-86AB-DED3269F4770}"/>
          </ac:inkMkLst>
        </pc:inkChg>
        <pc:inkChg chg="add mod">
          <ac:chgData name="Jack Rodoni" userId="dbd3554b1427f7cb" providerId="LiveId" clId="{1D76B537-F2CC-4114-B73B-51348E656491}" dt="2022-01-21T19:21:42.159" v="355"/>
          <ac:inkMkLst>
            <pc:docMk/>
            <pc:sldMk cId="0" sldId="257"/>
            <ac:inkMk id="24" creationId="{7F2AA2A2-168B-46ED-8470-607BFA443420}"/>
          </ac:inkMkLst>
        </pc:inkChg>
        <pc:inkChg chg="add mod">
          <ac:chgData name="Jack Rodoni" userId="dbd3554b1427f7cb" providerId="LiveId" clId="{1D76B537-F2CC-4114-B73B-51348E656491}" dt="2022-01-21T19:21:42.159" v="355"/>
          <ac:inkMkLst>
            <pc:docMk/>
            <pc:sldMk cId="0" sldId="257"/>
            <ac:inkMk id="25" creationId="{23DF5722-19ED-434E-B4C5-963461DC70BE}"/>
          </ac:inkMkLst>
        </pc:inkChg>
        <pc:inkChg chg="add mod">
          <ac:chgData name="Jack Rodoni" userId="dbd3554b1427f7cb" providerId="LiveId" clId="{1D76B537-F2CC-4114-B73B-51348E656491}" dt="2022-01-21T19:21:42.159" v="355"/>
          <ac:inkMkLst>
            <pc:docMk/>
            <pc:sldMk cId="0" sldId="257"/>
            <ac:inkMk id="26" creationId="{C0678D5A-C7E4-4F02-8CD7-3517FAEF18EB}"/>
          </ac:inkMkLst>
        </pc:inkChg>
        <pc:inkChg chg="add mod">
          <ac:chgData name="Jack Rodoni" userId="dbd3554b1427f7cb" providerId="LiveId" clId="{1D76B537-F2CC-4114-B73B-51348E656491}" dt="2022-01-21T19:21:42.159" v="355"/>
          <ac:inkMkLst>
            <pc:docMk/>
            <pc:sldMk cId="0" sldId="257"/>
            <ac:inkMk id="27" creationId="{775DFCD6-28E8-4A97-813F-6A0FFC5EA1B7}"/>
          </ac:inkMkLst>
        </pc:inkChg>
        <pc:inkChg chg="add mod">
          <ac:chgData name="Jack Rodoni" userId="dbd3554b1427f7cb" providerId="LiveId" clId="{1D76B537-F2CC-4114-B73B-51348E656491}" dt="2022-01-21T19:21:42.159" v="355"/>
          <ac:inkMkLst>
            <pc:docMk/>
            <pc:sldMk cId="0" sldId="257"/>
            <ac:inkMk id="28" creationId="{486CDF91-5053-4717-8526-FA5A550493B7}"/>
          </ac:inkMkLst>
        </pc:inkChg>
        <pc:inkChg chg="add mod">
          <ac:chgData name="Jack Rodoni" userId="dbd3554b1427f7cb" providerId="LiveId" clId="{1D76B537-F2CC-4114-B73B-51348E656491}" dt="2022-01-21T19:21:48.774" v="365"/>
          <ac:inkMkLst>
            <pc:docMk/>
            <pc:sldMk cId="0" sldId="257"/>
            <ac:inkMk id="30" creationId="{2648E0BC-1C1C-480F-A4E9-98D846A6961B}"/>
          </ac:inkMkLst>
        </pc:inkChg>
        <pc:inkChg chg="add mod">
          <ac:chgData name="Jack Rodoni" userId="dbd3554b1427f7cb" providerId="LiveId" clId="{1D76B537-F2CC-4114-B73B-51348E656491}" dt="2022-01-21T19:21:48.774" v="365"/>
          <ac:inkMkLst>
            <pc:docMk/>
            <pc:sldMk cId="0" sldId="257"/>
            <ac:inkMk id="31" creationId="{13EC3543-6F95-4EEF-8BEC-BABCD34D70A3}"/>
          </ac:inkMkLst>
        </pc:inkChg>
        <pc:inkChg chg="add mod">
          <ac:chgData name="Jack Rodoni" userId="dbd3554b1427f7cb" providerId="LiveId" clId="{1D76B537-F2CC-4114-B73B-51348E656491}" dt="2022-01-21T19:21:48.774" v="365"/>
          <ac:inkMkLst>
            <pc:docMk/>
            <pc:sldMk cId="0" sldId="257"/>
            <ac:inkMk id="32" creationId="{0672726D-53D9-419A-A726-65E048D15D2E}"/>
          </ac:inkMkLst>
        </pc:inkChg>
        <pc:inkChg chg="add mod">
          <ac:chgData name="Jack Rodoni" userId="dbd3554b1427f7cb" providerId="LiveId" clId="{1D76B537-F2CC-4114-B73B-51348E656491}" dt="2022-01-21T19:21:48.774" v="365"/>
          <ac:inkMkLst>
            <pc:docMk/>
            <pc:sldMk cId="0" sldId="257"/>
            <ac:inkMk id="33" creationId="{9D932C91-1677-4F1F-97EA-098E9159D704}"/>
          </ac:inkMkLst>
        </pc:inkChg>
        <pc:inkChg chg="add mod">
          <ac:chgData name="Jack Rodoni" userId="dbd3554b1427f7cb" providerId="LiveId" clId="{1D76B537-F2CC-4114-B73B-51348E656491}" dt="2022-01-21T19:21:48.774" v="365"/>
          <ac:inkMkLst>
            <pc:docMk/>
            <pc:sldMk cId="0" sldId="257"/>
            <ac:inkMk id="34" creationId="{BA9CD09D-B130-4176-B05E-3196E963725E}"/>
          </ac:inkMkLst>
        </pc:inkChg>
        <pc:inkChg chg="add mod">
          <ac:chgData name="Jack Rodoni" userId="dbd3554b1427f7cb" providerId="LiveId" clId="{1D76B537-F2CC-4114-B73B-51348E656491}" dt="2022-01-21T19:21:48.774" v="365"/>
          <ac:inkMkLst>
            <pc:docMk/>
            <pc:sldMk cId="0" sldId="257"/>
            <ac:inkMk id="35" creationId="{D22E6C57-41C3-4D48-8A33-84644E2CF5ED}"/>
          </ac:inkMkLst>
        </pc:inkChg>
        <pc:inkChg chg="add mod">
          <ac:chgData name="Jack Rodoni" userId="dbd3554b1427f7cb" providerId="LiveId" clId="{1D76B537-F2CC-4114-B73B-51348E656491}" dt="2022-01-21T19:21:48.774" v="365"/>
          <ac:inkMkLst>
            <pc:docMk/>
            <pc:sldMk cId="0" sldId="257"/>
            <ac:inkMk id="36" creationId="{10FE9FBD-9AE1-4A17-9582-611C63CE9394}"/>
          </ac:inkMkLst>
        </pc:inkChg>
        <pc:inkChg chg="add mod">
          <ac:chgData name="Jack Rodoni" userId="dbd3554b1427f7cb" providerId="LiveId" clId="{1D76B537-F2CC-4114-B73B-51348E656491}" dt="2022-01-21T19:21:48.774" v="365"/>
          <ac:inkMkLst>
            <pc:docMk/>
            <pc:sldMk cId="0" sldId="257"/>
            <ac:inkMk id="37" creationId="{41D257E3-07DC-4060-9CE1-12F62E971550}"/>
          </ac:inkMkLst>
        </pc:inkChg>
        <pc:inkChg chg="add mod">
          <ac:chgData name="Jack Rodoni" userId="dbd3554b1427f7cb" providerId="LiveId" clId="{1D76B537-F2CC-4114-B73B-51348E656491}" dt="2022-01-21T19:21:48.774" v="365"/>
          <ac:inkMkLst>
            <pc:docMk/>
            <pc:sldMk cId="0" sldId="257"/>
            <ac:inkMk id="38" creationId="{EEBC04D0-693E-4176-94DF-E33E23949DB0}"/>
          </ac:inkMkLst>
        </pc:inkChg>
        <pc:inkChg chg="add mod">
          <ac:chgData name="Jack Rodoni" userId="dbd3554b1427f7cb" providerId="LiveId" clId="{1D76B537-F2CC-4114-B73B-51348E656491}" dt="2022-01-21T19:21:54.697" v="377"/>
          <ac:inkMkLst>
            <pc:docMk/>
            <pc:sldMk cId="0" sldId="257"/>
            <ac:inkMk id="40" creationId="{5C65DA4B-50C6-4ECE-BB84-8A5C58ECC2FB}"/>
          </ac:inkMkLst>
        </pc:inkChg>
        <pc:inkChg chg="add mod">
          <ac:chgData name="Jack Rodoni" userId="dbd3554b1427f7cb" providerId="LiveId" clId="{1D76B537-F2CC-4114-B73B-51348E656491}" dt="2022-01-21T19:21:54.697" v="377"/>
          <ac:inkMkLst>
            <pc:docMk/>
            <pc:sldMk cId="0" sldId="257"/>
            <ac:inkMk id="41" creationId="{EC0F39A2-3DAB-4F5B-8265-34BF539F805D}"/>
          </ac:inkMkLst>
        </pc:inkChg>
        <pc:inkChg chg="add mod">
          <ac:chgData name="Jack Rodoni" userId="dbd3554b1427f7cb" providerId="LiveId" clId="{1D76B537-F2CC-4114-B73B-51348E656491}" dt="2022-01-21T19:21:54.697" v="377"/>
          <ac:inkMkLst>
            <pc:docMk/>
            <pc:sldMk cId="0" sldId="257"/>
            <ac:inkMk id="42" creationId="{24533598-9D4C-4708-A166-14CECDC80D70}"/>
          </ac:inkMkLst>
        </pc:inkChg>
        <pc:inkChg chg="add mod">
          <ac:chgData name="Jack Rodoni" userId="dbd3554b1427f7cb" providerId="LiveId" clId="{1D76B537-F2CC-4114-B73B-51348E656491}" dt="2022-01-21T19:21:54.697" v="377"/>
          <ac:inkMkLst>
            <pc:docMk/>
            <pc:sldMk cId="0" sldId="257"/>
            <ac:inkMk id="43" creationId="{CD1C1926-DB79-49E3-A98D-49C8D394DF24}"/>
          </ac:inkMkLst>
        </pc:inkChg>
        <pc:inkChg chg="add mod">
          <ac:chgData name="Jack Rodoni" userId="dbd3554b1427f7cb" providerId="LiveId" clId="{1D76B537-F2CC-4114-B73B-51348E656491}" dt="2022-01-21T19:21:54.697" v="377"/>
          <ac:inkMkLst>
            <pc:docMk/>
            <pc:sldMk cId="0" sldId="257"/>
            <ac:inkMk id="44" creationId="{4C788B32-4D54-4C0E-826E-15AE426F26B7}"/>
          </ac:inkMkLst>
        </pc:inkChg>
        <pc:inkChg chg="add mod">
          <ac:chgData name="Jack Rodoni" userId="dbd3554b1427f7cb" providerId="LiveId" clId="{1D76B537-F2CC-4114-B73B-51348E656491}" dt="2022-01-21T19:21:54.697" v="377"/>
          <ac:inkMkLst>
            <pc:docMk/>
            <pc:sldMk cId="0" sldId="257"/>
            <ac:inkMk id="45" creationId="{7CBDF7D9-5CBB-4566-93E1-512268D25DCE}"/>
          </ac:inkMkLst>
        </pc:inkChg>
        <pc:inkChg chg="add mod">
          <ac:chgData name="Jack Rodoni" userId="dbd3554b1427f7cb" providerId="LiveId" clId="{1D76B537-F2CC-4114-B73B-51348E656491}" dt="2022-01-21T19:21:54.697" v="377"/>
          <ac:inkMkLst>
            <pc:docMk/>
            <pc:sldMk cId="0" sldId="257"/>
            <ac:inkMk id="46" creationId="{5B45BACA-36DD-402C-8CDD-1C87C5BFBB60}"/>
          </ac:inkMkLst>
        </pc:inkChg>
        <pc:inkChg chg="add mod">
          <ac:chgData name="Jack Rodoni" userId="dbd3554b1427f7cb" providerId="LiveId" clId="{1D76B537-F2CC-4114-B73B-51348E656491}" dt="2022-01-21T19:21:54.697" v="377"/>
          <ac:inkMkLst>
            <pc:docMk/>
            <pc:sldMk cId="0" sldId="257"/>
            <ac:inkMk id="47" creationId="{C2617C56-7FF4-446C-A504-D1CA1DB37E49}"/>
          </ac:inkMkLst>
        </pc:inkChg>
        <pc:inkChg chg="add mod">
          <ac:chgData name="Jack Rodoni" userId="dbd3554b1427f7cb" providerId="LiveId" clId="{1D76B537-F2CC-4114-B73B-51348E656491}" dt="2022-01-21T19:21:54.697" v="377"/>
          <ac:inkMkLst>
            <pc:docMk/>
            <pc:sldMk cId="0" sldId="257"/>
            <ac:inkMk id="48" creationId="{9D9D24FA-D54F-4F22-BC60-D3D66A080B4B}"/>
          </ac:inkMkLst>
        </pc:inkChg>
        <pc:inkChg chg="add mod">
          <ac:chgData name="Jack Rodoni" userId="dbd3554b1427f7cb" providerId="LiveId" clId="{1D76B537-F2CC-4114-B73B-51348E656491}" dt="2022-01-21T19:21:54.697" v="377"/>
          <ac:inkMkLst>
            <pc:docMk/>
            <pc:sldMk cId="0" sldId="257"/>
            <ac:inkMk id="49" creationId="{0627FD9B-9D9F-4B90-9624-32999FED6A8D}"/>
          </ac:inkMkLst>
        </pc:inkChg>
        <pc:inkChg chg="add mod">
          <ac:chgData name="Jack Rodoni" userId="dbd3554b1427f7cb" providerId="LiveId" clId="{1D76B537-F2CC-4114-B73B-51348E656491}" dt="2022-01-21T19:21:54.697" v="377"/>
          <ac:inkMkLst>
            <pc:docMk/>
            <pc:sldMk cId="0" sldId="257"/>
            <ac:inkMk id="50" creationId="{FF5EE756-227F-4AD0-B244-A203BDF58A4B}"/>
          </ac:inkMkLst>
        </pc:inkChg>
        <pc:inkChg chg="add mod">
          <ac:chgData name="Jack Rodoni" userId="dbd3554b1427f7cb" providerId="LiveId" clId="{1D76B537-F2CC-4114-B73B-51348E656491}" dt="2022-01-21T19:22:07.649" v="393"/>
          <ac:inkMkLst>
            <pc:docMk/>
            <pc:sldMk cId="0" sldId="257"/>
            <ac:inkMk id="53" creationId="{81E13C8B-BB41-4B36-9A2C-7F6BD50900C0}"/>
          </ac:inkMkLst>
        </pc:inkChg>
        <pc:inkChg chg="add mod">
          <ac:chgData name="Jack Rodoni" userId="dbd3554b1427f7cb" providerId="LiveId" clId="{1D76B537-F2CC-4114-B73B-51348E656491}" dt="2022-01-21T19:22:07.649" v="393"/>
          <ac:inkMkLst>
            <pc:docMk/>
            <pc:sldMk cId="0" sldId="257"/>
            <ac:inkMk id="54" creationId="{636E62C9-E306-4113-9F4A-B3DE728F15E8}"/>
          </ac:inkMkLst>
        </pc:inkChg>
        <pc:inkChg chg="add mod">
          <ac:chgData name="Jack Rodoni" userId="dbd3554b1427f7cb" providerId="LiveId" clId="{1D76B537-F2CC-4114-B73B-51348E656491}" dt="2022-01-21T19:22:07.649" v="393"/>
          <ac:inkMkLst>
            <pc:docMk/>
            <pc:sldMk cId="0" sldId="257"/>
            <ac:inkMk id="55" creationId="{1E2837E3-CA79-4E5A-B116-F9F8207A4E13}"/>
          </ac:inkMkLst>
        </pc:inkChg>
        <pc:inkChg chg="add mod">
          <ac:chgData name="Jack Rodoni" userId="dbd3554b1427f7cb" providerId="LiveId" clId="{1D76B537-F2CC-4114-B73B-51348E656491}" dt="2022-01-21T19:22:07.649" v="393"/>
          <ac:inkMkLst>
            <pc:docMk/>
            <pc:sldMk cId="0" sldId="257"/>
            <ac:inkMk id="56" creationId="{E74C8F61-E6AC-4272-8A33-4DFCB5CF381D}"/>
          </ac:inkMkLst>
        </pc:inkChg>
        <pc:inkChg chg="add mod">
          <ac:chgData name="Jack Rodoni" userId="dbd3554b1427f7cb" providerId="LiveId" clId="{1D76B537-F2CC-4114-B73B-51348E656491}" dt="2022-01-21T19:22:07.649" v="393"/>
          <ac:inkMkLst>
            <pc:docMk/>
            <pc:sldMk cId="0" sldId="257"/>
            <ac:inkMk id="57" creationId="{FFF5591D-16BE-45BA-9C90-C51341270C45}"/>
          </ac:inkMkLst>
        </pc:inkChg>
        <pc:inkChg chg="add mod">
          <ac:chgData name="Jack Rodoni" userId="dbd3554b1427f7cb" providerId="LiveId" clId="{1D76B537-F2CC-4114-B73B-51348E656491}" dt="2022-01-21T19:22:07.649" v="393"/>
          <ac:inkMkLst>
            <pc:docMk/>
            <pc:sldMk cId="0" sldId="257"/>
            <ac:inkMk id="58" creationId="{46F010F8-4E64-4112-AED2-8D171C09193B}"/>
          </ac:inkMkLst>
        </pc:inkChg>
        <pc:inkChg chg="add mod">
          <ac:chgData name="Jack Rodoni" userId="dbd3554b1427f7cb" providerId="LiveId" clId="{1D76B537-F2CC-4114-B73B-51348E656491}" dt="2022-01-21T19:22:07.649" v="393"/>
          <ac:inkMkLst>
            <pc:docMk/>
            <pc:sldMk cId="0" sldId="257"/>
            <ac:inkMk id="59" creationId="{0E632D09-4BEE-433B-9CB2-5E6E3C9DE942}"/>
          </ac:inkMkLst>
        </pc:inkChg>
        <pc:inkChg chg="add mod">
          <ac:chgData name="Jack Rodoni" userId="dbd3554b1427f7cb" providerId="LiveId" clId="{1D76B537-F2CC-4114-B73B-51348E656491}" dt="2022-01-21T19:22:07.649" v="393"/>
          <ac:inkMkLst>
            <pc:docMk/>
            <pc:sldMk cId="0" sldId="257"/>
            <ac:inkMk id="60" creationId="{291FF4D6-8E63-45F1-92FD-B509B6CD50CB}"/>
          </ac:inkMkLst>
        </pc:inkChg>
        <pc:inkChg chg="add mod">
          <ac:chgData name="Jack Rodoni" userId="dbd3554b1427f7cb" providerId="LiveId" clId="{1D76B537-F2CC-4114-B73B-51348E656491}" dt="2022-01-21T19:22:07.649" v="393"/>
          <ac:inkMkLst>
            <pc:docMk/>
            <pc:sldMk cId="0" sldId="257"/>
            <ac:inkMk id="61" creationId="{ECE8A9E3-8462-4B2A-A057-D5ED800DF2E9}"/>
          </ac:inkMkLst>
        </pc:inkChg>
        <pc:inkChg chg="add mod">
          <ac:chgData name="Jack Rodoni" userId="dbd3554b1427f7cb" providerId="LiveId" clId="{1D76B537-F2CC-4114-B73B-51348E656491}" dt="2022-01-21T19:22:07.649" v="393"/>
          <ac:inkMkLst>
            <pc:docMk/>
            <pc:sldMk cId="0" sldId="257"/>
            <ac:inkMk id="62" creationId="{79978C34-0823-4100-9E04-778452CA22EB}"/>
          </ac:inkMkLst>
        </pc:inkChg>
        <pc:inkChg chg="add mod">
          <ac:chgData name="Jack Rodoni" userId="dbd3554b1427f7cb" providerId="LiveId" clId="{1D76B537-F2CC-4114-B73B-51348E656491}" dt="2022-01-21T19:22:07.649" v="393"/>
          <ac:inkMkLst>
            <pc:docMk/>
            <pc:sldMk cId="0" sldId="257"/>
            <ac:inkMk id="63" creationId="{C00CA9D3-015E-4AFF-A2EE-1129C8C93A76}"/>
          </ac:inkMkLst>
        </pc:inkChg>
        <pc:inkChg chg="add mod">
          <ac:chgData name="Jack Rodoni" userId="dbd3554b1427f7cb" providerId="LiveId" clId="{1D76B537-F2CC-4114-B73B-51348E656491}" dt="2022-01-21T19:22:07.649" v="393"/>
          <ac:inkMkLst>
            <pc:docMk/>
            <pc:sldMk cId="0" sldId="257"/>
            <ac:inkMk id="64" creationId="{12D3610D-7150-43F3-B3B1-028621797F08}"/>
          </ac:inkMkLst>
        </pc:inkChg>
        <pc:inkChg chg="add mod">
          <ac:chgData name="Jack Rodoni" userId="dbd3554b1427f7cb" providerId="LiveId" clId="{1D76B537-F2CC-4114-B73B-51348E656491}" dt="2022-01-21T19:22:07.649" v="393"/>
          <ac:inkMkLst>
            <pc:docMk/>
            <pc:sldMk cId="0" sldId="257"/>
            <ac:inkMk id="65" creationId="{685C2623-856D-4A2D-B064-C4368F19ECEB}"/>
          </ac:inkMkLst>
        </pc:inkChg>
        <pc:inkChg chg="add mod">
          <ac:chgData name="Jack Rodoni" userId="dbd3554b1427f7cb" providerId="LiveId" clId="{1D76B537-F2CC-4114-B73B-51348E656491}" dt="2022-01-21T19:22:07.649" v="393"/>
          <ac:inkMkLst>
            <pc:docMk/>
            <pc:sldMk cId="0" sldId="257"/>
            <ac:inkMk id="66" creationId="{D5E79660-6C9C-4C2C-B865-7425E429E6EF}"/>
          </ac:inkMkLst>
        </pc:inkChg>
        <pc:inkChg chg="add mod">
          <ac:chgData name="Jack Rodoni" userId="dbd3554b1427f7cb" providerId="LiveId" clId="{1D76B537-F2CC-4114-B73B-51348E656491}" dt="2022-01-21T19:22:07.649" v="393"/>
          <ac:inkMkLst>
            <pc:docMk/>
            <pc:sldMk cId="0" sldId="257"/>
            <ac:inkMk id="67" creationId="{60EE3196-4272-4897-84E1-D4233BA88400}"/>
          </ac:inkMkLst>
        </pc:inkChg>
      </pc:sldChg>
      <pc:sldChg chg="addSp delSp modSp mod">
        <pc:chgData name="Jack Rodoni" userId="dbd3554b1427f7cb" providerId="LiveId" clId="{1D76B537-F2CC-4114-B73B-51348E656491}" dt="2022-01-25T22:15:49.500" v="507"/>
        <pc:sldMkLst>
          <pc:docMk/>
          <pc:sldMk cId="0" sldId="261"/>
        </pc:sldMkLst>
        <pc:grpChg chg="del mod">
          <ac:chgData name="Jack Rodoni" userId="dbd3554b1427f7cb" providerId="LiveId" clId="{1D76B537-F2CC-4114-B73B-51348E656491}" dt="2022-01-21T19:09:38.067" v="171"/>
          <ac:grpSpMkLst>
            <pc:docMk/>
            <pc:sldMk cId="0" sldId="261"/>
            <ac:grpSpMk id="10" creationId="{09B74593-DE44-44F4-BC1D-D1F9A534954A}"/>
          </ac:grpSpMkLst>
        </pc:grpChg>
        <pc:grpChg chg="mod">
          <ac:chgData name="Jack Rodoni" userId="dbd3554b1427f7cb" providerId="LiveId" clId="{1D76B537-F2CC-4114-B73B-51348E656491}" dt="2022-01-21T19:09:38.067" v="171"/>
          <ac:grpSpMkLst>
            <pc:docMk/>
            <pc:sldMk cId="0" sldId="261"/>
            <ac:grpSpMk id="15" creationId="{632D9025-3471-4F9B-9B6F-7D950F18472D}"/>
          </ac:grpSpMkLst>
        </pc:grpChg>
        <pc:grpChg chg="mod">
          <ac:chgData name="Jack Rodoni" userId="dbd3554b1427f7cb" providerId="LiveId" clId="{1D76B537-F2CC-4114-B73B-51348E656491}" dt="2022-01-21T19:09:54.392" v="193"/>
          <ac:grpSpMkLst>
            <pc:docMk/>
            <pc:sldMk cId="0" sldId="261"/>
            <ac:grpSpMk id="37" creationId="{1215B7FA-45EB-44BB-AA7D-DA37F5B172F1}"/>
          </ac:grpSpMkLst>
        </pc:grpChg>
        <pc:grpChg chg="mod">
          <ac:chgData name="Jack Rodoni" userId="dbd3554b1427f7cb" providerId="LiveId" clId="{1D76B537-F2CC-4114-B73B-51348E656491}" dt="2022-01-21T19:09:54.392" v="193"/>
          <ac:grpSpMkLst>
            <pc:docMk/>
            <pc:sldMk cId="0" sldId="261"/>
            <ac:grpSpMk id="38" creationId="{509B6E2B-DAFD-4D19-A3AF-6F4677506540}"/>
          </ac:grpSpMkLst>
        </pc:grpChg>
        <pc:grpChg chg="mod">
          <ac:chgData name="Jack Rodoni" userId="dbd3554b1427f7cb" providerId="LiveId" clId="{1D76B537-F2CC-4114-B73B-51348E656491}" dt="2022-01-21T19:09:54.392" v="193"/>
          <ac:grpSpMkLst>
            <pc:docMk/>
            <pc:sldMk cId="0" sldId="261"/>
            <ac:grpSpMk id="39" creationId="{D64D6CDE-D6EA-4E18-AC67-C3E4D3334F35}"/>
          </ac:grpSpMkLst>
        </pc:grpChg>
        <pc:grpChg chg="mod">
          <ac:chgData name="Jack Rodoni" userId="dbd3554b1427f7cb" providerId="LiveId" clId="{1D76B537-F2CC-4114-B73B-51348E656491}" dt="2022-01-21T19:09:54.392" v="193"/>
          <ac:grpSpMkLst>
            <pc:docMk/>
            <pc:sldMk cId="0" sldId="261"/>
            <ac:grpSpMk id="40" creationId="{74C2B9AD-4D83-43B7-AE87-44494D3C5E53}"/>
          </ac:grpSpMkLst>
        </pc:grpChg>
        <pc:grpChg chg="mod">
          <ac:chgData name="Jack Rodoni" userId="dbd3554b1427f7cb" providerId="LiveId" clId="{1D76B537-F2CC-4114-B73B-51348E656491}" dt="2022-01-21T19:09:54.392" v="193"/>
          <ac:grpSpMkLst>
            <pc:docMk/>
            <pc:sldMk cId="0" sldId="261"/>
            <ac:grpSpMk id="41" creationId="{85B774BF-75E1-4304-A3DF-7FD6053C3D2D}"/>
          </ac:grpSpMkLst>
        </pc:grpChg>
        <pc:grpChg chg="del mod">
          <ac:chgData name="Jack Rodoni" userId="dbd3554b1427f7cb" providerId="LiveId" clId="{1D76B537-F2CC-4114-B73B-51348E656491}" dt="2022-01-25T22:15:43.017" v="497"/>
          <ac:grpSpMkLst>
            <pc:docMk/>
            <pc:sldMk cId="0" sldId="261"/>
            <ac:grpSpMk id="57" creationId="{5F68501A-AFDA-4705-AB9C-05AB6A49EFF1}"/>
          </ac:grpSpMkLst>
        </pc:grpChg>
        <pc:grpChg chg="del mod">
          <ac:chgData name="Jack Rodoni" userId="dbd3554b1427f7cb" providerId="LiveId" clId="{1D76B537-F2CC-4114-B73B-51348E656491}" dt="2022-01-25T22:15:49.500" v="507"/>
          <ac:grpSpMkLst>
            <pc:docMk/>
            <pc:sldMk cId="0" sldId="261"/>
            <ac:grpSpMk id="58" creationId="{4D3539A2-602B-4F07-A734-3B50C6FAE773}"/>
          </ac:grpSpMkLst>
        </pc:grpChg>
        <pc:grpChg chg="del mod">
          <ac:chgData name="Jack Rodoni" userId="dbd3554b1427f7cb" providerId="LiveId" clId="{1D76B537-F2CC-4114-B73B-51348E656491}" dt="2022-01-25T22:15:49.500" v="507"/>
          <ac:grpSpMkLst>
            <pc:docMk/>
            <pc:sldMk cId="0" sldId="261"/>
            <ac:grpSpMk id="65" creationId="{EDEB80D7-5174-49AC-A3AE-E79E4F66CFA3}"/>
          </ac:grpSpMkLst>
        </pc:grpChg>
        <pc:grpChg chg="del mod">
          <ac:chgData name="Jack Rodoni" userId="dbd3554b1427f7cb" providerId="LiveId" clId="{1D76B537-F2CC-4114-B73B-51348E656491}" dt="2022-01-25T22:15:49.500" v="507"/>
          <ac:grpSpMkLst>
            <pc:docMk/>
            <pc:sldMk cId="0" sldId="261"/>
            <ac:grpSpMk id="66" creationId="{C16A7241-8B27-4FA2-9C1B-A93BDAAA40B5}"/>
          </ac:grpSpMkLst>
        </pc:grpChg>
        <pc:grpChg chg="del mod">
          <ac:chgData name="Jack Rodoni" userId="dbd3554b1427f7cb" providerId="LiveId" clId="{1D76B537-F2CC-4114-B73B-51348E656491}" dt="2022-01-25T22:15:49.500" v="507"/>
          <ac:grpSpMkLst>
            <pc:docMk/>
            <pc:sldMk cId="0" sldId="261"/>
            <ac:grpSpMk id="73" creationId="{69BB96DB-3E4C-49D2-AD6F-C97E698D785B}"/>
          </ac:grpSpMkLst>
        </pc:grpChg>
        <pc:grpChg chg="mod">
          <ac:chgData name="Jack Rodoni" userId="dbd3554b1427f7cb" providerId="LiveId" clId="{1D76B537-F2CC-4114-B73B-51348E656491}" dt="2022-01-25T22:15:49.500" v="507"/>
          <ac:grpSpMkLst>
            <pc:docMk/>
            <pc:sldMk cId="0" sldId="261"/>
            <ac:grpSpMk id="76" creationId="{93F4EA5B-8B7F-46DD-A14F-2F10B712FA14}"/>
          </ac:grpSpMkLst>
        </pc:grpChg>
        <pc:inkChg chg="add mod">
          <ac:chgData name="Jack Rodoni" userId="dbd3554b1427f7cb" providerId="LiveId" clId="{1D76B537-F2CC-4114-B73B-51348E656491}" dt="2022-01-21T19:09:38.067" v="171"/>
          <ac:inkMkLst>
            <pc:docMk/>
            <pc:sldMk cId="0" sldId="261"/>
            <ac:inkMk id="6" creationId="{A8787E42-F378-4F77-9304-06FCB797FA31}"/>
          </ac:inkMkLst>
        </pc:inkChg>
        <pc:inkChg chg="add mod">
          <ac:chgData name="Jack Rodoni" userId="dbd3554b1427f7cb" providerId="LiveId" clId="{1D76B537-F2CC-4114-B73B-51348E656491}" dt="2022-01-21T19:09:38.067" v="171"/>
          <ac:inkMkLst>
            <pc:docMk/>
            <pc:sldMk cId="0" sldId="261"/>
            <ac:inkMk id="7" creationId="{4BD26E1E-14C9-4FD5-9BC3-E0C46B294DFE}"/>
          </ac:inkMkLst>
        </pc:inkChg>
        <pc:inkChg chg="add mod">
          <ac:chgData name="Jack Rodoni" userId="dbd3554b1427f7cb" providerId="LiveId" clId="{1D76B537-F2CC-4114-B73B-51348E656491}" dt="2022-01-21T19:09:38.067" v="171"/>
          <ac:inkMkLst>
            <pc:docMk/>
            <pc:sldMk cId="0" sldId="261"/>
            <ac:inkMk id="8" creationId="{150B7FE7-7F4F-4B1F-A24C-9885D4E8D13D}"/>
          </ac:inkMkLst>
        </pc:inkChg>
        <pc:inkChg chg="add mod">
          <ac:chgData name="Jack Rodoni" userId="dbd3554b1427f7cb" providerId="LiveId" clId="{1D76B537-F2CC-4114-B73B-51348E656491}" dt="2022-01-21T19:09:38.067" v="171"/>
          <ac:inkMkLst>
            <pc:docMk/>
            <pc:sldMk cId="0" sldId="261"/>
            <ac:inkMk id="9" creationId="{45D6CD7D-822B-4013-A81A-252CA8954B87}"/>
          </ac:inkMkLst>
        </pc:inkChg>
        <pc:inkChg chg="add mod">
          <ac:chgData name="Jack Rodoni" userId="dbd3554b1427f7cb" providerId="LiveId" clId="{1D76B537-F2CC-4114-B73B-51348E656491}" dt="2022-01-25T22:15:49.500" v="507"/>
          <ac:inkMkLst>
            <pc:docMk/>
            <pc:sldMk cId="0" sldId="261"/>
            <ac:inkMk id="10" creationId="{286BF8FB-641F-494A-B846-C8BD482E35E0}"/>
          </ac:inkMkLst>
        </pc:inkChg>
        <pc:inkChg chg="add mod">
          <ac:chgData name="Jack Rodoni" userId="dbd3554b1427f7cb" providerId="LiveId" clId="{1D76B537-F2CC-4114-B73B-51348E656491}" dt="2022-01-21T19:09:38.067" v="171"/>
          <ac:inkMkLst>
            <pc:docMk/>
            <pc:sldMk cId="0" sldId="261"/>
            <ac:inkMk id="11" creationId="{0E58759A-A6AC-4C8A-8ADE-8B132F7E613D}"/>
          </ac:inkMkLst>
        </pc:inkChg>
        <pc:inkChg chg="add mod">
          <ac:chgData name="Jack Rodoni" userId="dbd3554b1427f7cb" providerId="LiveId" clId="{1D76B537-F2CC-4114-B73B-51348E656491}" dt="2022-01-21T19:09:38.067" v="171"/>
          <ac:inkMkLst>
            <pc:docMk/>
            <pc:sldMk cId="0" sldId="261"/>
            <ac:inkMk id="12" creationId="{C59CF66A-C426-45C6-BAEA-AEEBEDFF617B}"/>
          </ac:inkMkLst>
        </pc:inkChg>
        <pc:inkChg chg="add mod">
          <ac:chgData name="Jack Rodoni" userId="dbd3554b1427f7cb" providerId="LiveId" clId="{1D76B537-F2CC-4114-B73B-51348E656491}" dt="2022-01-21T19:09:38.067" v="171"/>
          <ac:inkMkLst>
            <pc:docMk/>
            <pc:sldMk cId="0" sldId="261"/>
            <ac:inkMk id="13" creationId="{04DD53B4-075F-4339-877C-8BF678F3812B}"/>
          </ac:inkMkLst>
        </pc:inkChg>
        <pc:inkChg chg="add mod">
          <ac:chgData name="Jack Rodoni" userId="dbd3554b1427f7cb" providerId="LiveId" clId="{1D76B537-F2CC-4114-B73B-51348E656491}" dt="2022-01-21T19:09:38.067" v="171"/>
          <ac:inkMkLst>
            <pc:docMk/>
            <pc:sldMk cId="0" sldId="261"/>
            <ac:inkMk id="14" creationId="{AFBD76EE-F0AD-4E04-80ED-D4E43677ED92}"/>
          </ac:inkMkLst>
        </pc:inkChg>
        <pc:inkChg chg="add mod">
          <ac:chgData name="Jack Rodoni" userId="dbd3554b1427f7cb" providerId="LiveId" clId="{1D76B537-F2CC-4114-B73B-51348E656491}" dt="2022-01-21T19:09:54.392" v="193"/>
          <ac:inkMkLst>
            <pc:docMk/>
            <pc:sldMk cId="0" sldId="261"/>
            <ac:inkMk id="16" creationId="{D0DF7F07-486F-49C8-89D0-553C813342B9}"/>
          </ac:inkMkLst>
        </pc:inkChg>
        <pc:inkChg chg="add mod">
          <ac:chgData name="Jack Rodoni" userId="dbd3554b1427f7cb" providerId="LiveId" clId="{1D76B537-F2CC-4114-B73B-51348E656491}" dt="2022-01-21T19:09:54.392" v="193"/>
          <ac:inkMkLst>
            <pc:docMk/>
            <pc:sldMk cId="0" sldId="261"/>
            <ac:inkMk id="17" creationId="{15FDC8C4-239A-4064-9296-69DAD223D5D9}"/>
          </ac:inkMkLst>
        </pc:inkChg>
        <pc:inkChg chg="add mod">
          <ac:chgData name="Jack Rodoni" userId="dbd3554b1427f7cb" providerId="LiveId" clId="{1D76B537-F2CC-4114-B73B-51348E656491}" dt="2022-01-21T19:09:54.392" v="193"/>
          <ac:inkMkLst>
            <pc:docMk/>
            <pc:sldMk cId="0" sldId="261"/>
            <ac:inkMk id="18" creationId="{3F29F196-12D9-42C7-85F0-15B28D0BE9E3}"/>
          </ac:inkMkLst>
        </pc:inkChg>
        <pc:inkChg chg="add mod">
          <ac:chgData name="Jack Rodoni" userId="dbd3554b1427f7cb" providerId="LiveId" clId="{1D76B537-F2CC-4114-B73B-51348E656491}" dt="2022-01-21T19:09:54.392" v="193"/>
          <ac:inkMkLst>
            <pc:docMk/>
            <pc:sldMk cId="0" sldId="261"/>
            <ac:inkMk id="19" creationId="{43106875-7AD4-4D98-83AD-58C108AAF3E0}"/>
          </ac:inkMkLst>
        </pc:inkChg>
        <pc:inkChg chg="add mod">
          <ac:chgData name="Jack Rodoni" userId="dbd3554b1427f7cb" providerId="LiveId" clId="{1D76B537-F2CC-4114-B73B-51348E656491}" dt="2022-01-21T19:09:54.392" v="193"/>
          <ac:inkMkLst>
            <pc:docMk/>
            <pc:sldMk cId="0" sldId="261"/>
            <ac:inkMk id="20" creationId="{125463DB-33C2-4E03-A378-6598FC95D429}"/>
          </ac:inkMkLst>
        </pc:inkChg>
        <pc:inkChg chg="add mod">
          <ac:chgData name="Jack Rodoni" userId="dbd3554b1427f7cb" providerId="LiveId" clId="{1D76B537-F2CC-4114-B73B-51348E656491}" dt="2022-01-21T19:09:54.392" v="193"/>
          <ac:inkMkLst>
            <pc:docMk/>
            <pc:sldMk cId="0" sldId="261"/>
            <ac:inkMk id="21" creationId="{3D559F7D-4CCC-43EE-819E-B553B9A10488}"/>
          </ac:inkMkLst>
        </pc:inkChg>
        <pc:inkChg chg="add mod">
          <ac:chgData name="Jack Rodoni" userId="dbd3554b1427f7cb" providerId="LiveId" clId="{1D76B537-F2CC-4114-B73B-51348E656491}" dt="2022-01-21T19:09:54.392" v="193"/>
          <ac:inkMkLst>
            <pc:docMk/>
            <pc:sldMk cId="0" sldId="261"/>
            <ac:inkMk id="22" creationId="{FC651E4F-3041-4592-AF2D-BD65CA9CC702}"/>
          </ac:inkMkLst>
        </pc:inkChg>
        <pc:inkChg chg="add mod">
          <ac:chgData name="Jack Rodoni" userId="dbd3554b1427f7cb" providerId="LiveId" clId="{1D76B537-F2CC-4114-B73B-51348E656491}" dt="2022-01-21T19:09:54.392" v="193"/>
          <ac:inkMkLst>
            <pc:docMk/>
            <pc:sldMk cId="0" sldId="261"/>
            <ac:inkMk id="23" creationId="{B7306240-0D33-4915-BBFF-BC3FE599EC54}"/>
          </ac:inkMkLst>
        </pc:inkChg>
        <pc:inkChg chg="add mod">
          <ac:chgData name="Jack Rodoni" userId="dbd3554b1427f7cb" providerId="LiveId" clId="{1D76B537-F2CC-4114-B73B-51348E656491}" dt="2022-01-21T19:09:54.392" v="193"/>
          <ac:inkMkLst>
            <pc:docMk/>
            <pc:sldMk cId="0" sldId="261"/>
            <ac:inkMk id="24" creationId="{3CEF0329-DA50-48DF-B5C5-92FF59AB5EC9}"/>
          </ac:inkMkLst>
        </pc:inkChg>
        <pc:inkChg chg="add mod">
          <ac:chgData name="Jack Rodoni" userId="dbd3554b1427f7cb" providerId="LiveId" clId="{1D76B537-F2CC-4114-B73B-51348E656491}" dt="2022-01-21T19:09:54.392" v="193"/>
          <ac:inkMkLst>
            <pc:docMk/>
            <pc:sldMk cId="0" sldId="261"/>
            <ac:inkMk id="25" creationId="{D9A2E234-421E-479E-92D4-2B0AE80C9869}"/>
          </ac:inkMkLst>
        </pc:inkChg>
        <pc:inkChg chg="add mod">
          <ac:chgData name="Jack Rodoni" userId="dbd3554b1427f7cb" providerId="LiveId" clId="{1D76B537-F2CC-4114-B73B-51348E656491}" dt="2022-01-21T19:09:54.392" v="193"/>
          <ac:inkMkLst>
            <pc:docMk/>
            <pc:sldMk cId="0" sldId="261"/>
            <ac:inkMk id="26" creationId="{5CF13B79-7055-4488-B70A-8F55400C6A38}"/>
          </ac:inkMkLst>
        </pc:inkChg>
        <pc:inkChg chg="add mod">
          <ac:chgData name="Jack Rodoni" userId="dbd3554b1427f7cb" providerId="LiveId" clId="{1D76B537-F2CC-4114-B73B-51348E656491}" dt="2022-01-21T19:09:54.392" v="193"/>
          <ac:inkMkLst>
            <pc:docMk/>
            <pc:sldMk cId="0" sldId="261"/>
            <ac:inkMk id="27" creationId="{8BABDD34-569D-4AA1-8F94-BC36948BE6BF}"/>
          </ac:inkMkLst>
        </pc:inkChg>
        <pc:inkChg chg="add mod">
          <ac:chgData name="Jack Rodoni" userId="dbd3554b1427f7cb" providerId="LiveId" clId="{1D76B537-F2CC-4114-B73B-51348E656491}" dt="2022-01-21T19:09:54.392" v="193"/>
          <ac:inkMkLst>
            <pc:docMk/>
            <pc:sldMk cId="0" sldId="261"/>
            <ac:inkMk id="28" creationId="{DDBB3302-818A-4338-897D-CBF3BE6777FE}"/>
          </ac:inkMkLst>
        </pc:inkChg>
        <pc:inkChg chg="add mod">
          <ac:chgData name="Jack Rodoni" userId="dbd3554b1427f7cb" providerId="LiveId" clId="{1D76B537-F2CC-4114-B73B-51348E656491}" dt="2022-01-21T19:09:54.392" v="193"/>
          <ac:inkMkLst>
            <pc:docMk/>
            <pc:sldMk cId="0" sldId="261"/>
            <ac:inkMk id="29" creationId="{69A0A856-1893-4E0E-B78F-393AE2E9FF3A}"/>
          </ac:inkMkLst>
        </pc:inkChg>
        <pc:inkChg chg="add mod">
          <ac:chgData name="Jack Rodoni" userId="dbd3554b1427f7cb" providerId="LiveId" clId="{1D76B537-F2CC-4114-B73B-51348E656491}" dt="2022-01-21T19:09:54.392" v="193"/>
          <ac:inkMkLst>
            <pc:docMk/>
            <pc:sldMk cId="0" sldId="261"/>
            <ac:inkMk id="30" creationId="{A9F4B110-476E-4D1C-90E3-2EE6EBE822C5}"/>
          </ac:inkMkLst>
        </pc:inkChg>
        <pc:inkChg chg="add mod">
          <ac:chgData name="Jack Rodoni" userId="dbd3554b1427f7cb" providerId="LiveId" clId="{1D76B537-F2CC-4114-B73B-51348E656491}" dt="2022-01-21T19:09:54.392" v="193"/>
          <ac:inkMkLst>
            <pc:docMk/>
            <pc:sldMk cId="0" sldId="261"/>
            <ac:inkMk id="31" creationId="{847925BA-D711-4647-9C17-B4C826F246FE}"/>
          </ac:inkMkLst>
        </pc:inkChg>
        <pc:inkChg chg="add mod">
          <ac:chgData name="Jack Rodoni" userId="dbd3554b1427f7cb" providerId="LiveId" clId="{1D76B537-F2CC-4114-B73B-51348E656491}" dt="2022-01-21T19:09:54.392" v="193"/>
          <ac:inkMkLst>
            <pc:docMk/>
            <pc:sldMk cId="0" sldId="261"/>
            <ac:inkMk id="32" creationId="{7BCE5B62-2AFD-44A2-91B5-6C4E4B0667FE}"/>
          </ac:inkMkLst>
        </pc:inkChg>
        <pc:inkChg chg="add mod">
          <ac:chgData name="Jack Rodoni" userId="dbd3554b1427f7cb" providerId="LiveId" clId="{1D76B537-F2CC-4114-B73B-51348E656491}" dt="2022-01-21T19:09:54.392" v="193"/>
          <ac:inkMkLst>
            <pc:docMk/>
            <pc:sldMk cId="0" sldId="261"/>
            <ac:inkMk id="33" creationId="{078DD39E-EEFD-4548-A2E6-D17A09473CE9}"/>
          </ac:inkMkLst>
        </pc:inkChg>
        <pc:inkChg chg="add mod">
          <ac:chgData name="Jack Rodoni" userId="dbd3554b1427f7cb" providerId="LiveId" clId="{1D76B537-F2CC-4114-B73B-51348E656491}" dt="2022-01-21T19:09:54.392" v="193"/>
          <ac:inkMkLst>
            <pc:docMk/>
            <pc:sldMk cId="0" sldId="261"/>
            <ac:inkMk id="34" creationId="{28A100AA-F4BE-45CE-AB2E-02B68C692B25}"/>
          </ac:inkMkLst>
        </pc:inkChg>
        <pc:inkChg chg="add mod">
          <ac:chgData name="Jack Rodoni" userId="dbd3554b1427f7cb" providerId="LiveId" clId="{1D76B537-F2CC-4114-B73B-51348E656491}" dt="2022-01-21T19:09:54.392" v="193"/>
          <ac:inkMkLst>
            <pc:docMk/>
            <pc:sldMk cId="0" sldId="261"/>
            <ac:inkMk id="35" creationId="{F80E13B8-69C6-459D-ADA6-0FA53EC522A2}"/>
          </ac:inkMkLst>
        </pc:inkChg>
        <pc:inkChg chg="add mod">
          <ac:chgData name="Jack Rodoni" userId="dbd3554b1427f7cb" providerId="LiveId" clId="{1D76B537-F2CC-4114-B73B-51348E656491}" dt="2022-01-21T19:09:54.392" v="193"/>
          <ac:inkMkLst>
            <pc:docMk/>
            <pc:sldMk cId="0" sldId="261"/>
            <ac:inkMk id="36" creationId="{A5962FFE-AD1B-4E51-A2EA-9B0E0BB28171}"/>
          </ac:inkMkLst>
        </pc:inkChg>
        <pc:inkChg chg="add mod">
          <ac:chgData name="Jack Rodoni" userId="dbd3554b1427f7cb" providerId="LiveId" clId="{1D76B537-F2CC-4114-B73B-51348E656491}" dt="2022-01-25T22:15:49.500" v="507"/>
          <ac:inkMkLst>
            <pc:docMk/>
            <pc:sldMk cId="0" sldId="261"/>
            <ac:inkMk id="42" creationId="{40AAE639-F0D3-4C65-8AF6-D30BC4BF1E4E}"/>
          </ac:inkMkLst>
        </pc:inkChg>
        <pc:inkChg chg="add mod">
          <ac:chgData name="Jack Rodoni" userId="dbd3554b1427f7cb" providerId="LiveId" clId="{1D76B537-F2CC-4114-B73B-51348E656491}" dt="2022-01-25T22:15:49.500" v="507"/>
          <ac:inkMkLst>
            <pc:docMk/>
            <pc:sldMk cId="0" sldId="261"/>
            <ac:inkMk id="43" creationId="{3D58A602-CBB9-4B30-8401-2F83CE3FB705}"/>
          </ac:inkMkLst>
        </pc:inkChg>
        <pc:inkChg chg="add mod">
          <ac:chgData name="Jack Rodoni" userId="dbd3554b1427f7cb" providerId="LiveId" clId="{1D76B537-F2CC-4114-B73B-51348E656491}" dt="2022-01-25T22:15:49.500" v="507"/>
          <ac:inkMkLst>
            <pc:docMk/>
            <pc:sldMk cId="0" sldId="261"/>
            <ac:inkMk id="44" creationId="{DA7A7F50-FD2E-4E8B-862F-7941D7084ECE}"/>
          </ac:inkMkLst>
        </pc:inkChg>
        <pc:inkChg chg="add mod">
          <ac:chgData name="Jack Rodoni" userId="dbd3554b1427f7cb" providerId="LiveId" clId="{1D76B537-F2CC-4114-B73B-51348E656491}" dt="2022-01-25T22:15:49.500" v="507"/>
          <ac:inkMkLst>
            <pc:docMk/>
            <pc:sldMk cId="0" sldId="261"/>
            <ac:inkMk id="45" creationId="{F3D714AB-A5FF-428E-91E6-1E96C07F8763}"/>
          </ac:inkMkLst>
        </pc:inkChg>
        <pc:inkChg chg="add mod">
          <ac:chgData name="Jack Rodoni" userId="dbd3554b1427f7cb" providerId="LiveId" clId="{1D76B537-F2CC-4114-B73B-51348E656491}" dt="2022-01-25T22:15:49.500" v="507"/>
          <ac:inkMkLst>
            <pc:docMk/>
            <pc:sldMk cId="0" sldId="261"/>
            <ac:inkMk id="46" creationId="{7925963F-5B01-4B4F-8455-77D43EF05F26}"/>
          </ac:inkMkLst>
        </pc:inkChg>
        <pc:inkChg chg="add mod">
          <ac:chgData name="Jack Rodoni" userId="dbd3554b1427f7cb" providerId="LiveId" clId="{1D76B537-F2CC-4114-B73B-51348E656491}" dt="2022-01-25T22:15:49.500" v="507"/>
          <ac:inkMkLst>
            <pc:docMk/>
            <pc:sldMk cId="0" sldId="261"/>
            <ac:inkMk id="47" creationId="{4157C9D6-6FCC-4BC9-8A7B-8FA01826E27F}"/>
          </ac:inkMkLst>
        </pc:inkChg>
        <pc:inkChg chg="add mod">
          <ac:chgData name="Jack Rodoni" userId="dbd3554b1427f7cb" providerId="LiveId" clId="{1D76B537-F2CC-4114-B73B-51348E656491}" dt="2022-01-25T22:15:49.500" v="507"/>
          <ac:inkMkLst>
            <pc:docMk/>
            <pc:sldMk cId="0" sldId="261"/>
            <ac:inkMk id="48" creationId="{037E6F48-26A1-400F-84A4-E17198851290}"/>
          </ac:inkMkLst>
        </pc:inkChg>
        <pc:inkChg chg="add mod">
          <ac:chgData name="Jack Rodoni" userId="dbd3554b1427f7cb" providerId="LiveId" clId="{1D76B537-F2CC-4114-B73B-51348E656491}" dt="2022-01-25T22:15:49.500" v="507"/>
          <ac:inkMkLst>
            <pc:docMk/>
            <pc:sldMk cId="0" sldId="261"/>
            <ac:inkMk id="49" creationId="{BDF41810-0EB5-41E6-B0F2-E2705F697438}"/>
          </ac:inkMkLst>
        </pc:inkChg>
        <pc:inkChg chg="add mod">
          <ac:chgData name="Jack Rodoni" userId="dbd3554b1427f7cb" providerId="LiveId" clId="{1D76B537-F2CC-4114-B73B-51348E656491}" dt="2022-01-25T22:15:49.500" v="507"/>
          <ac:inkMkLst>
            <pc:docMk/>
            <pc:sldMk cId="0" sldId="261"/>
            <ac:inkMk id="50" creationId="{883590F9-08B3-4A79-AF34-A87124DD2C7A}"/>
          </ac:inkMkLst>
        </pc:inkChg>
        <pc:inkChg chg="add mod">
          <ac:chgData name="Jack Rodoni" userId="dbd3554b1427f7cb" providerId="LiveId" clId="{1D76B537-F2CC-4114-B73B-51348E656491}" dt="2022-01-25T22:15:49.500" v="507"/>
          <ac:inkMkLst>
            <pc:docMk/>
            <pc:sldMk cId="0" sldId="261"/>
            <ac:inkMk id="51" creationId="{7D549227-138E-4F5B-A87C-D707B9FBCA43}"/>
          </ac:inkMkLst>
        </pc:inkChg>
        <pc:inkChg chg="add mod">
          <ac:chgData name="Jack Rodoni" userId="dbd3554b1427f7cb" providerId="LiveId" clId="{1D76B537-F2CC-4114-B73B-51348E656491}" dt="2022-01-25T22:15:49.500" v="507"/>
          <ac:inkMkLst>
            <pc:docMk/>
            <pc:sldMk cId="0" sldId="261"/>
            <ac:inkMk id="52" creationId="{51D05D19-93C2-4AF4-BC56-897639EAEAA6}"/>
          </ac:inkMkLst>
        </pc:inkChg>
        <pc:inkChg chg="add mod">
          <ac:chgData name="Jack Rodoni" userId="dbd3554b1427f7cb" providerId="LiveId" clId="{1D76B537-F2CC-4114-B73B-51348E656491}" dt="2022-01-25T22:15:49.500" v="507"/>
          <ac:inkMkLst>
            <pc:docMk/>
            <pc:sldMk cId="0" sldId="261"/>
            <ac:inkMk id="53" creationId="{BEB77C26-BDC3-4CC3-A0F7-60FDC874FB84}"/>
          </ac:inkMkLst>
        </pc:inkChg>
        <pc:inkChg chg="add mod">
          <ac:chgData name="Jack Rodoni" userId="dbd3554b1427f7cb" providerId="LiveId" clId="{1D76B537-F2CC-4114-B73B-51348E656491}" dt="2022-01-25T22:15:49.500" v="507"/>
          <ac:inkMkLst>
            <pc:docMk/>
            <pc:sldMk cId="0" sldId="261"/>
            <ac:inkMk id="54" creationId="{8D513F51-0226-43A5-BCE9-F6B3D3BDC671}"/>
          </ac:inkMkLst>
        </pc:inkChg>
        <pc:inkChg chg="add mod">
          <ac:chgData name="Jack Rodoni" userId="dbd3554b1427f7cb" providerId="LiveId" clId="{1D76B537-F2CC-4114-B73B-51348E656491}" dt="2022-01-25T22:15:49.500" v="507"/>
          <ac:inkMkLst>
            <pc:docMk/>
            <pc:sldMk cId="0" sldId="261"/>
            <ac:inkMk id="55" creationId="{87E71E32-8841-4D53-B293-58EC59FC7E24}"/>
          </ac:inkMkLst>
        </pc:inkChg>
        <pc:inkChg chg="add mod">
          <ac:chgData name="Jack Rodoni" userId="dbd3554b1427f7cb" providerId="LiveId" clId="{1D76B537-F2CC-4114-B73B-51348E656491}" dt="2022-01-25T22:15:49.500" v="507"/>
          <ac:inkMkLst>
            <pc:docMk/>
            <pc:sldMk cId="0" sldId="261"/>
            <ac:inkMk id="56" creationId="{9F96ABED-8BDD-48B4-9E3C-CF9E00F722BE}"/>
          </ac:inkMkLst>
        </pc:inkChg>
        <pc:inkChg chg="add mod">
          <ac:chgData name="Jack Rodoni" userId="dbd3554b1427f7cb" providerId="LiveId" clId="{1D76B537-F2CC-4114-B73B-51348E656491}" dt="2022-01-25T22:15:49.500" v="507"/>
          <ac:inkMkLst>
            <pc:docMk/>
            <pc:sldMk cId="0" sldId="261"/>
            <ac:inkMk id="59" creationId="{4C6D8A81-5405-4D4B-B435-DE77C1AFDDA7}"/>
          </ac:inkMkLst>
        </pc:inkChg>
        <pc:inkChg chg="add mod">
          <ac:chgData name="Jack Rodoni" userId="dbd3554b1427f7cb" providerId="LiveId" clId="{1D76B537-F2CC-4114-B73B-51348E656491}" dt="2022-01-25T22:15:49.500" v="507"/>
          <ac:inkMkLst>
            <pc:docMk/>
            <pc:sldMk cId="0" sldId="261"/>
            <ac:inkMk id="60" creationId="{50AA6314-8731-4496-9104-0B982BC8050D}"/>
          </ac:inkMkLst>
        </pc:inkChg>
        <pc:inkChg chg="add mod">
          <ac:chgData name="Jack Rodoni" userId="dbd3554b1427f7cb" providerId="LiveId" clId="{1D76B537-F2CC-4114-B73B-51348E656491}" dt="2022-01-25T22:15:49.500" v="507"/>
          <ac:inkMkLst>
            <pc:docMk/>
            <pc:sldMk cId="0" sldId="261"/>
            <ac:inkMk id="61" creationId="{6679D3E7-B861-4B4C-ADB5-92F51ED60E6A}"/>
          </ac:inkMkLst>
        </pc:inkChg>
        <pc:inkChg chg="add mod">
          <ac:chgData name="Jack Rodoni" userId="dbd3554b1427f7cb" providerId="LiveId" clId="{1D76B537-F2CC-4114-B73B-51348E656491}" dt="2022-01-25T22:15:49.500" v="507"/>
          <ac:inkMkLst>
            <pc:docMk/>
            <pc:sldMk cId="0" sldId="261"/>
            <ac:inkMk id="62" creationId="{8FAA656A-02E9-480E-AD8B-8E946BBE8361}"/>
          </ac:inkMkLst>
        </pc:inkChg>
        <pc:inkChg chg="add mod">
          <ac:chgData name="Jack Rodoni" userId="dbd3554b1427f7cb" providerId="LiveId" clId="{1D76B537-F2CC-4114-B73B-51348E656491}" dt="2022-01-25T22:15:49.500" v="507"/>
          <ac:inkMkLst>
            <pc:docMk/>
            <pc:sldMk cId="0" sldId="261"/>
            <ac:inkMk id="63" creationId="{B117E2CE-FB8F-46EB-B018-BA423D2DBBF5}"/>
          </ac:inkMkLst>
        </pc:inkChg>
        <pc:inkChg chg="add mod">
          <ac:chgData name="Jack Rodoni" userId="dbd3554b1427f7cb" providerId="LiveId" clId="{1D76B537-F2CC-4114-B73B-51348E656491}" dt="2022-01-25T22:15:49.500" v="507"/>
          <ac:inkMkLst>
            <pc:docMk/>
            <pc:sldMk cId="0" sldId="261"/>
            <ac:inkMk id="64" creationId="{4D0FC1E2-2490-4956-AA9A-E9A2A7135DFC}"/>
          </ac:inkMkLst>
        </pc:inkChg>
        <pc:inkChg chg="add mod">
          <ac:chgData name="Jack Rodoni" userId="dbd3554b1427f7cb" providerId="LiveId" clId="{1D76B537-F2CC-4114-B73B-51348E656491}" dt="2022-01-25T22:15:49.500" v="507"/>
          <ac:inkMkLst>
            <pc:docMk/>
            <pc:sldMk cId="0" sldId="261"/>
            <ac:inkMk id="67" creationId="{A9240C53-88DB-4E16-9AF2-B440FEEB60E6}"/>
          </ac:inkMkLst>
        </pc:inkChg>
        <pc:inkChg chg="add mod">
          <ac:chgData name="Jack Rodoni" userId="dbd3554b1427f7cb" providerId="LiveId" clId="{1D76B537-F2CC-4114-B73B-51348E656491}" dt="2022-01-25T22:15:49.500" v="507"/>
          <ac:inkMkLst>
            <pc:docMk/>
            <pc:sldMk cId="0" sldId="261"/>
            <ac:inkMk id="68" creationId="{824361CD-1F2C-4308-ACB1-3E2990DD7E82}"/>
          </ac:inkMkLst>
        </pc:inkChg>
        <pc:inkChg chg="add mod">
          <ac:chgData name="Jack Rodoni" userId="dbd3554b1427f7cb" providerId="LiveId" clId="{1D76B537-F2CC-4114-B73B-51348E656491}" dt="2022-01-25T22:15:49.500" v="507"/>
          <ac:inkMkLst>
            <pc:docMk/>
            <pc:sldMk cId="0" sldId="261"/>
            <ac:inkMk id="69" creationId="{0B13255A-7397-4613-B04A-C6F0D8E6D26F}"/>
          </ac:inkMkLst>
        </pc:inkChg>
        <pc:inkChg chg="add mod">
          <ac:chgData name="Jack Rodoni" userId="dbd3554b1427f7cb" providerId="LiveId" clId="{1D76B537-F2CC-4114-B73B-51348E656491}" dt="2022-01-25T22:15:49.500" v="507"/>
          <ac:inkMkLst>
            <pc:docMk/>
            <pc:sldMk cId="0" sldId="261"/>
            <ac:inkMk id="70" creationId="{701ED08A-E30F-4AB5-BE00-09904547CD55}"/>
          </ac:inkMkLst>
        </pc:inkChg>
        <pc:inkChg chg="add mod">
          <ac:chgData name="Jack Rodoni" userId="dbd3554b1427f7cb" providerId="LiveId" clId="{1D76B537-F2CC-4114-B73B-51348E656491}" dt="2022-01-25T22:15:49.500" v="507"/>
          <ac:inkMkLst>
            <pc:docMk/>
            <pc:sldMk cId="0" sldId="261"/>
            <ac:inkMk id="71" creationId="{1A6412BE-8F44-440E-B367-F93AE9015E76}"/>
          </ac:inkMkLst>
        </pc:inkChg>
        <pc:inkChg chg="add mod">
          <ac:chgData name="Jack Rodoni" userId="dbd3554b1427f7cb" providerId="LiveId" clId="{1D76B537-F2CC-4114-B73B-51348E656491}" dt="2022-01-25T22:15:49.500" v="507"/>
          <ac:inkMkLst>
            <pc:docMk/>
            <pc:sldMk cId="0" sldId="261"/>
            <ac:inkMk id="72" creationId="{FA2A26C8-08E4-476E-96C0-5753490C7A37}"/>
          </ac:inkMkLst>
        </pc:inkChg>
        <pc:inkChg chg="add mod">
          <ac:chgData name="Jack Rodoni" userId="dbd3554b1427f7cb" providerId="LiveId" clId="{1D76B537-F2CC-4114-B73B-51348E656491}" dt="2022-01-25T22:15:49.500" v="507"/>
          <ac:inkMkLst>
            <pc:docMk/>
            <pc:sldMk cId="0" sldId="261"/>
            <ac:inkMk id="74" creationId="{2FEE8CCB-9AF8-4885-9D28-90A635586784}"/>
          </ac:inkMkLst>
        </pc:inkChg>
        <pc:inkChg chg="add mod">
          <ac:chgData name="Jack Rodoni" userId="dbd3554b1427f7cb" providerId="LiveId" clId="{1D76B537-F2CC-4114-B73B-51348E656491}" dt="2022-01-25T22:15:49.500" v="507"/>
          <ac:inkMkLst>
            <pc:docMk/>
            <pc:sldMk cId="0" sldId="261"/>
            <ac:inkMk id="75" creationId="{4333B177-45C5-41EE-B77C-CC017200AF68}"/>
          </ac:inkMkLst>
        </pc:inkChg>
      </pc:sldChg>
      <pc:sldChg chg="addSp delSp modSp mod">
        <pc:chgData name="Jack Rodoni" userId="dbd3554b1427f7cb" providerId="LiveId" clId="{1D76B537-F2CC-4114-B73B-51348E656491}" dt="2022-01-21T19:18:42.757" v="330"/>
        <pc:sldMkLst>
          <pc:docMk/>
          <pc:sldMk cId="0" sldId="262"/>
        </pc:sldMkLst>
        <pc:grpChg chg="del mod">
          <ac:chgData name="Jack Rodoni" userId="dbd3554b1427f7cb" providerId="LiveId" clId="{1D76B537-F2CC-4114-B73B-51348E656491}" dt="2022-01-21T19:18:27.238" v="300"/>
          <ac:grpSpMkLst>
            <pc:docMk/>
            <pc:sldMk cId="0" sldId="262"/>
            <ac:grpSpMk id="17" creationId="{1EDC101D-4EEC-454E-A7A5-3F16A561250B}"/>
          </ac:grpSpMkLst>
        </pc:grpChg>
        <pc:grpChg chg="del mod">
          <ac:chgData name="Jack Rodoni" userId="dbd3554b1427f7cb" providerId="LiveId" clId="{1D76B537-F2CC-4114-B73B-51348E656491}" dt="2022-01-21T19:18:35.039" v="318"/>
          <ac:grpSpMkLst>
            <pc:docMk/>
            <pc:sldMk cId="0" sldId="262"/>
            <ac:grpSpMk id="20" creationId="{7A69547C-30AB-4C0D-9FA6-3A84E1F0E408}"/>
          </ac:grpSpMkLst>
        </pc:grpChg>
        <pc:grpChg chg="del mod">
          <ac:chgData name="Jack Rodoni" userId="dbd3554b1427f7cb" providerId="LiveId" clId="{1D76B537-F2CC-4114-B73B-51348E656491}" dt="2022-01-21T19:18:40.633" v="325"/>
          <ac:grpSpMkLst>
            <pc:docMk/>
            <pc:sldMk cId="0" sldId="262"/>
            <ac:grpSpMk id="38" creationId="{A058E885-2D6D-484D-A1D8-4CDF82E5FFEC}"/>
          </ac:grpSpMkLst>
        </pc:grpChg>
        <pc:grpChg chg="del mod">
          <ac:chgData name="Jack Rodoni" userId="dbd3554b1427f7cb" providerId="LiveId" clId="{1D76B537-F2CC-4114-B73B-51348E656491}" dt="2022-01-21T19:18:40.633" v="325"/>
          <ac:grpSpMkLst>
            <pc:docMk/>
            <pc:sldMk cId="0" sldId="262"/>
            <ac:grpSpMk id="45" creationId="{84218E5E-5B8D-449D-9025-7FFB218C779D}"/>
          </ac:grpSpMkLst>
        </pc:grpChg>
        <pc:grpChg chg="del mod">
          <ac:chgData name="Jack Rodoni" userId="dbd3554b1427f7cb" providerId="LiveId" clId="{1D76B537-F2CC-4114-B73B-51348E656491}" dt="2022-01-21T19:18:42.757" v="330"/>
          <ac:grpSpMkLst>
            <pc:docMk/>
            <pc:sldMk cId="0" sldId="262"/>
            <ac:grpSpMk id="46" creationId="{4F0925CA-9799-471C-8D97-712088D26044}"/>
          </ac:grpSpMkLst>
        </pc:grpChg>
        <pc:grpChg chg="mod">
          <ac:chgData name="Jack Rodoni" userId="dbd3554b1427f7cb" providerId="LiveId" clId="{1D76B537-F2CC-4114-B73B-51348E656491}" dt="2022-01-21T19:18:42.757" v="330"/>
          <ac:grpSpMkLst>
            <pc:docMk/>
            <pc:sldMk cId="0" sldId="262"/>
            <ac:grpSpMk id="51" creationId="{EC2170D1-2FA2-4735-B7EC-E4BFF27C367D}"/>
          </ac:grpSpMkLst>
        </pc:grpChg>
        <pc:inkChg chg="add">
          <ac:chgData name="Jack Rodoni" userId="dbd3554b1427f7cb" providerId="LiveId" clId="{1D76B537-F2CC-4114-B73B-51348E656491}" dt="2022-01-21T19:18:09.602" v="284" actId="9405"/>
          <ac:inkMkLst>
            <pc:docMk/>
            <pc:sldMk cId="0" sldId="262"/>
            <ac:inkMk id="5" creationId="{5FEC5BE8-4B0D-485C-A54F-2E2C4B19D2B2}"/>
          </ac:inkMkLst>
        </pc:inkChg>
        <pc:inkChg chg="add mod">
          <ac:chgData name="Jack Rodoni" userId="dbd3554b1427f7cb" providerId="LiveId" clId="{1D76B537-F2CC-4114-B73B-51348E656491}" dt="2022-01-21T19:18:42.757" v="330"/>
          <ac:inkMkLst>
            <pc:docMk/>
            <pc:sldMk cId="0" sldId="262"/>
            <ac:inkMk id="6" creationId="{ADF56ED3-30E1-4A86-AEAA-197928BCC7A2}"/>
          </ac:inkMkLst>
        </pc:inkChg>
        <pc:inkChg chg="add mod">
          <ac:chgData name="Jack Rodoni" userId="dbd3554b1427f7cb" providerId="LiveId" clId="{1D76B537-F2CC-4114-B73B-51348E656491}" dt="2022-01-21T19:18:42.757" v="330"/>
          <ac:inkMkLst>
            <pc:docMk/>
            <pc:sldMk cId="0" sldId="262"/>
            <ac:inkMk id="7" creationId="{C66FEF4B-B208-4FBC-AE97-9F8B1928227A}"/>
          </ac:inkMkLst>
        </pc:inkChg>
        <pc:inkChg chg="add mod">
          <ac:chgData name="Jack Rodoni" userId="dbd3554b1427f7cb" providerId="LiveId" clId="{1D76B537-F2CC-4114-B73B-51348E656491}" dt="2022-01-21T19:18:42.757" v="330"/>
          <ac:inkMkLst>
            <pc:docMk/>
            <pc:sldMk cId="0" sldId="262"/>
            <ac:inkMk id="8" creationId="{3FAB93FA-478A-48B3-BF5E-F045EB1B8C3C}"/>
          </ac:inkMkLst>
        </pc:inkChg>
        <pc:inkChg chg="add mod">
          <ac:chgData name="Jack Rodoni" userId="dbd3554b1427f7cb" providerId="LiveId" clId="{1D76B537-F2CC-4114-B73B-51348E656491}" dt="2022-01-21T19:18:42.757" v="330"/>
          <ac:inkMkLst>
            <pc:docMk/>
            <pc:sldMk cId="0" sldId="262"/>
            <ac:inkMk id="9" creationId="{1EDD4596-2E5B-41A8-8551-878B9A70136C}"/>
          </ac:inkMkLst>
        </pc:inkChg>
        <pc:inkChg chg="add mod">
          <ac:chgData name="Jack Rodoni" userId="dbd3554b1427f7cb" providerId="LiveId" clId="{1D76B537-F2CC-4114-B73B-51348E656491}" dt="2022-01-21T19:18:42.757" v="330"/>
          <ac:inkMkLst>
            <pc:docMk/>
            <pc:sldMk cId="0" sldId="262"/>
            <ac:inkMk id="10" creationId="{92262A19-6380-432C-9177-01D9F2209C29}"/>
          </ac:inkMkLst>
        </pc:inkChg>
        <pc:inkChg chg="add mod">
          <ac:chgData name="Jack Rodoni" userId="dbd3554b1427f7cb" providerId="LiveId" clId="{1D76B537-F2CC-4114-B73B-51348E656491}" dt="2022-01-21T19:18:42.757" v="330"/>
          <ac:inkMkLst>
            <pc:docMk/>
            <pc:sldMk cId="0" sldId="262"/>
            <ac:inkMk id="11" creationId="{A7862107-B81F-4BBA-842D-13D9617D8C88}"/>
          </ac:inkMkLst>
        </pc:inkChg>
        <pc:inkChg chg="add mod">
          <ac:chgData name="Jack Rodoni" userId="dbd3554b1427f7cb" providerId="LiveId" clId="{1D76B537-F2CC-4114-B73B-51348E656491}" dt="2022-01-21T19:18:42.757" v="330"/>
          <ac:inkMkLst>
            <pc:docMk/>
            <pc:sldMk cId="0" sldId="262"/>
            <ac:inkMk id="12" creationId="{1A2496E7-B0E7-49E5-9B3B-7BD458763ACC}"/>
          </ac:inkMkLst>
        </pc:inkChg>
        <pc:inkChg chg="add mod">
          <ac:chgData name="Jack Rodoni" userId="dbd3554b1427f7cb" providerId="LiveId" clId="{1D76B537-F2CC-4114-B73B-51348E656491}" dt="2022-01-21T19:18:42.757" v="330"/>
          <ac:inkMkLst>
            <pc:docMk/>
            <pc:sldMk cId="0" sldId="262"/>
            <ac:inkMk id="13" creationId="{134A07FB-3057-466E-B2AC-0F4ADF5A6E30}"/>
          </ac:inkMkLst>
        </pc:inkChg>
        <pc:inkChg chg="add mod">
          <ac:chgData name="Jack Rodoni" userId="dbd3554b1427f7cb" providerId="LiveId" clId="{1D76B537-F2CC-4114-B73B-51348E656491}" dt="2022-01-21T19:18:42.757" v="330"/>
          <ac:inkMkLst>
            <pc:docMk/>
            <pc:sldMk cId="0" sldId="262"/>
            <ac:inkMk id="14" creationId="{AF77FBF4-F590-43F7-BD59-3A571FC94708}"/>
          </ac:inkMkLst>
        </pc:inkChg>
        <pc:inkChg chg="add mod">
          <ac:chgData name="Jack Rodoni" userId="dbd3554b1427f7cb" providerId="LiveId" clId="{1D76B537-F2CC-4114-B73B-51348E656491}" dt="2022-01-21T19:18:42.757" v="330"/>
          <ac:inkMkLst>
            <pc:docMk/>
            <pc:sldMk cId="0" sldId="262"/>
            <ac:inkMk id="15" creationId="{2930D672-5473-4166-85EA-68E0D9DA7813}"/>
          </ac:inkMkLst>
        </pc:inkChg>
        <pc:inkChg chg="add del mod">
          <ac:chgData name="Jack Rodoni" userId="dbd3554b1427f7cb" providerId="LiveId" clId="{1D76B537-F2CC-4114-B73B-51348E656491}" dt="2022-01-21T19:18:23.396" v="297"/>
          <ac:inkMkLst>
            <pc:docMk/>
            <pc:sldMk cId="0" sldId="262"/>
            <ac:inkMk id="16" creationId="{5BA8FC0C-2A1A-4124-ADDE-EE44C0C05E62}"/>
          </ac:inkMkLst>
        </pc:inkChg>
        <pc:inkChg chg="add mod">
          <ac:chgData name="Jack Rodoni" userId="dbd3554b1427f7cb" providerId="LiveId" clId="{1D76B537-F2CC-4114-B73B-51348E656491}" dt="2022-01-21T19:18:42.757" v="330"/>
          <ac:inkMkLst>
            <pc:docMk/>
            <pc:sldMk cId="0" sldId="262"/>
            <ac:inkMk id="18" creationId="{AC97B976-1E01-4822-9DC6-7B3A25922B07}"/>
          </ac:inkMkLst>
        </pc:inkChg>
        <pc:inkChg chg="add mod">
          <ac:chgData name="Jack Rodoni" userId="dbd3554b1427f7cb" providerId="LiveId" clId="{1D76B537-F2CC-4114-B73B-51348E656491}" dt="2022-01-21T19:18:42.757" v="330"/>
          <ac:inkMkLst>
            <pc:docMk/>
            <pc:sldMk cId="0" sldId="262"/>
            <ac:inkMk id="19" creationId="{3B9AFFD2-F88A-4FD4-844F-A56374E3FA58}"/>
          </ac:inkMkLst>
        </pc:inkChg>
        <pc:inkChg chg="add mod">
          <ac:chgData name="Jack Rodoni" userId="dbd3554b1427f7cb" providerId="LiveId" clId="{1D76B537-F2CC-4114-B73B-51348E656491}" dt="2022-01-21T19:18:42.757" v="330"/>
          <ac:inkMkLst>
            <pc:docMk/>
            <pc:sldMk cId="0" sldId="262"/>
            <ac:inkMk id="21" creationId="{6E1B4759-5000-4F9F-A3D6-8A3C1906E769}"/>
          </ac:inkMkLst>
        </pc:inkChg>
        <pc:inkChg chg="add mod">
          <ac:chgData name="Jack Rodoni" userId="dbd3554b1427f7cb" providerId="LiveId" clId="{1D76B537-F2CC-4114-B73B-51348E656491}" dt="2022-01-21T19:18:42.757" v="330"/>
          <ac:inkMkLst>
            <pc:docMk/>
            <pc:sldMk cId="0" sldId="262"/>
            <ac:inkMk id="22" creationId="{A1B036CB-13A6-4A29-AEEF-C10F425CCB9E}"/>
          </ac:inkMkLst>
        </pc:inkChg>
        <pc:inkChg chg="add mod">
          <ac:chgData name="Jack Rodoni" userId="dbd3554b1427f7cb" providerId="LiveId" clId="{1D76B537-F2CC-4114-B73B-51348E656491}" dt="2022-01-21T19:18:42.757" v="330"/>
          <ac:inkMkLst>
            <pc:docMk/>
            <pc:sldMk cId="0" sldId="262"/>
            <ac:inkMk id="23" creationId="{0C701EA4-D9C0-4F18-85A3-57B0E36E1767}"/>
          </ac:inkMkLst>
        </pc:inkChg>
        <pc:inkChg chg="add mod">
          <ac:chgData name="Jack Rodoni" userId="dbd3554b1427f7cb" providerId="LiveId" clId="{1D76B537-F2CC-4114-B73B-51348E656491}" dt="2022-01-21T19:18:42.757" v="330"/>
          <ac:inkMkLst>
            <pc:docMk/>
            <pc:sldMk cId="0" sldId="262"/>
            <ac:inkMk id="24" creationId="{BB3143C8-6EBA-41A0-A784-47B4AE97F49D}"/>
          </ac:inkMkLst>
        </pc:inkChg>
        <pc:inkChg chg="add mod">
          <ac:chgData name="Jack Rodoni" userId="dbd3554b1427f7cb" providerId="LiveId" clId="{1D76B537-F2CC-4114-B73B-51348E656491}" dt="2022-01-21T19:18:42.757" v="330"/>
          <ac:inkMkLst>
            <pc:docMk/>
            <pc:sldMk cId="0" sldId="262"/>
            <ac:inkMk id="25" creationId="{8B65FA99-8075-4A6D-BC3F-9A225D456310}"/>
          </ac:inkMkLst>
        </pc:inkChg>
        <pc:inkChg chg="add mod">
          <ac:chgData name="Jack Rodoni" userId="dbd3554b1427f7cb" providerId="LiveId" clId="{1D76B537-F2CC-4114-B73B-51348E656491}" dt="2022-01-21T19:18:42.757" v="330"/>
          <ac:inkMkLst>
            <pc:docMk/>
            <pc:sldMk cId="0" sldId="262"/>
            <ac:inkMk id="26" creationId="{EB446BA2-9E58-4889-AD61-8CECAFD8ABFF}"/>
          </ac:inkMkLst>
        </pc:inkChg>
        <pc:inkChg chg="add mod">
          <ac:chgData name="Jack Rodoni" userId="dbd3554b1427f7cb" providerId="LiveId" clId="{1D76B537-F2CC-4114-B73B-51348E656491}" dt="2022-01-21T19:18:42.757" v="330"/>
          <ac:inkMkLst>
            <pc:docMk/>
            <pc:sldMk cId="0" sldId="262"/>
            <ac:inkMk id="27" creationId="{E6C2CD59-17E7-4DE8-BB30-9ED85C704D82}"/>
          </ac:inkMkLst>
        </pc:inkChg>
        <pc:inkChg chg="add mod">
          <ac:chgData name="Jack Rodoni" userId="dbd3554b1427f7cb" providerId="LiveId" clId="{1D76B537-F2CC-4114-B73B-51348E656491}" dt="2022-01-21T19:18:42.757" v="330"/>
          <ac:inkMkLst>
            <pc:docMk/>
            <pc:sldMk cId="0" sldId="262"/>
            <ac:inkMk id="28" creationId="{F08CC923-EE18-4079-A079-8FB54AFCBD12}"/>
          </ac:inkMkLst>
        </pc:inkChg>
        <pc:inkChg chg="add mod">
          <ac:chgData name="Jack Rodoni" userId="dbd3554b1427f7cb" providerId="LiveId" clId="{1D76B537-F2CC-4114-B73B-51348E656491}" dt="2022-01-21T19:18:42.757" v="330"/>
          <ac:inkMkLst>
            <pc:docMk/>
            <pc:sldMk cId="0" sldId="262"/>
            <ac:inkMk id="29" creationId="{71DC83AF-33DC-4465-8B85-6CF0116DEAC2}"/>
          </ac:inkMkLst>
        </pc:inkChg>
        <pc:inkChg chg="add mod">
          <ac:chgData name="Jack Rodoni" userId="dbd3554b1427f7cb" providerId="LiveId" clId="{1D76B537-F2CC-4114-B73B-51348E656491}" dt="2022-01-21T19:18:42.757" v="330"/>
          <ac:inkMkLst>
            <pc:docMk/>
            <pc:sldMk cId="0" sldId="262"/>
            <ac:inkMk id="30" creationId="{D3D383C7-9E33-4249-B657-08B461A6A145}"/>
          </ac:inkMkLst>
        </pc:inkChg>
        <pc:inkChg chg="add mod">
          <ac:chgData name="Jack Rodoni" userId="dbd3554b1427f7cb" providerId="LiveId" clId="{1D76B537-F2CC-4114-B73B-51348E656491}" dt="2022-01-21T19:18:42.757" v="330"/>
          <ac:inkMkLst>
            <pc:docMk/>
            <pc:sldMk cId="0" sldId="262"/>
            <ac:inkMk id="31" creationId="{6F2500BB-F3FE-42C6-B211-CB678E0A065A}"/>
          </ac:inkMkLst>
        </pc:inkChg>
        <pc:inkChg chg="add mod">
          <ac:chgData name="Jack Rodoni" userId="dbd3554b1427f7cb" providerId="LiveId" clId="{1D76B537-F2CC-4114-B73B-51348E656491}" dt="2022-01-21T19:18:42.757" v="330"/>
          <ac:inkMkLst>
            <pc:docMk/>
            <pc:sldMk cId="0" sldId="262"/>
            <ac:inkMk id="32" creationId="{B4A3CD96-D5B4-4649-905F-D64F1A63BD01}"/>
          </ac:inkMkLst>
        </pc:inkChg>
        <pc:inkChg chg="add mod">
          <ac:chgData name="Jack Rodoni" userId="dbd3554b1427f7cb" providerId="LiveId" clId="{1D76B537-F2CC-4114-B73B-51348E656491}" dt="2022-01-21T19:18:42.757" v="330"/>
          <ac:inkMkLst>
            <pc:docMk/>
            <pc:sldMk cId="0" sldId="262"/>
            <ac:inkMk id="33" creationId="{7C932D5D-6E59-4AB8-885D-D4E0C8ECA414}"/>
          </ac:inkMkLst>
        </pc:inkChg>
        <pc:inkChg chg="add mod">
          <ac:chgData name="Jack Rodoni" userId="dbd3554b1427f7cb" providerId="LiveId" clId="{1D76B537-F2CC-4114-B73B-51348E656491}" dt="2022-01-21T19:18:42.757" v="330"/>
          <ac:inkMkLst>
            <pc:docMk/>
            <pc:sldMk cId="0" sldId="262"/>
            <ac:inkMk id="34" creationId="{E38F45E5-A21E-4FAF-9A8B-3C214F15C748}"/>
          </ac:inkMkLst>
        </pc:inkChg>
        <pc:inkChg chg="add mod">
          <ac:chgData name="Jack Rodoni" userId="dbd3554b1427f7cb" providerId="LiveId" clId="{1D76B537-F2CC-4114-B73B-51348E656491}" dt="2022-01-21T19:18:42.757" v="330"/>
          <ac:inkMkLst>
            <pc:docMk/>
            <pc:sldMk cId="0" sldId="262"/>
            <ac:inkMk id="35" creationId="{F7F43581-1710-4E7F-BB1C-1471D5CDFD57}"/>
          </ac:inkMkLst>
        </pc:inkChg>
        <pc:inkChg chg="add mod">
          <ac:chgData name="Jack Rodoni" userId="dbd3554b1427f7cb" providerId="LiveId" clId="{1D76B537-F2CC-4114-B73B-51348E656491}" dt="2022-01-21T19:18:42.757" v="330"/>
          <ac:inkMkLst>
            <pc:docMk/>
            <pc:sldMk cId="0" sldId="262"/>
            <ac:inkMk id="36" creationId="{70118795-4301-4FF0-A8A0-2AF0404E707D}"/>
          </ac:inkMkLst>
        </pc:inkChg>
        <pc:inkChg chg="add mod">
          <ac:chgData name="Jack Rodoni" userId="dbd3554b1427f7cb" providerId="LiveId" clId="{1D76B537-F2CC-4114-B73B-51348E656491}" dt="2022-01-21T19:18:42.757" v="330"/>
          <ac:inkMkLst>
            <pc:docMk/>
            <pc:sldMk cId="0" sldId="262"/>
            <ac:inkMk id="37" creationId="{790872BA-AA51-4D55-AB13-2F87A87C0FC5}"/>
          </ac:inkMkLst>
        </pc:inkChg>
        <pc:inkChg chg="add mod">
          <ac:chgData name="Jack Rodoni" userId="dbd3554b1427f7cb" providerId="LiveId" clId="{1D76B537-F2CC-4114-B73B-51348E656491}" dt="2022-01-21T19:18:42.757" v="330"/>
          <ac:inkMkLst>
            <pc:docMk/>
            <pc:sldMk cId="0" sldId="262"/>
            <ac:inkMk id="39" creationId="{18015E81-F5ED-46A9-AC2C-0ECFD9699B20}"/>
          </ac:inkMkLst>
        </pc:inkChg>
        <pc:inkChg chg="add mod">
          <ac:chgData name="Jack Rodoni" userId="dbd3554b1427f7cb" providerId="LiveId" clId="{1D76B537-F2CC-4114-B73B-51348E656491}" dt="2022-01-21T19:18:42.757" v="330"/>
          <ac:inkMkLst>
            <pc:docMk/>
            <pc:sldMk cId="0" sldId="262"/>
            <ac:inkMk id="40" creationId="{9AB61935-AB5E-4AE5-9197-C53F30B5326C}"/>
          </ac:inkMkLst>
        </pc:inkChg>
        <pc:inkChg chg="add mod">
          <ac:chgData name="Jack Rodoni" userId="dbd3554b1427f7cb" providerId="LiveId" clId="{1D76B537-F2CC-4114-B73B-51348E656491}" dt="2022-01-21T19:18:42.757" v="330"/>
          <ac:inkMkLst>
            <pc:docMk/>
            <pc:sldMk cId="0" sldId="262"/>
            <ac:inkMk id="41" creationId="{8951A421-697C-4DA9-81C1-58DF695C6F98}"/>
          </ac:inkMkLst>
        </pc:inkChg>
        <pc:inkChg chg="add mod">
          <ac:chgData name="Jack Rodoni" userId="dbd3554b1427f7cb" providerId="LiveId" clId="{1D76B537-F2CC-4114-B73B-51348E656491}" dt="2022-01-21T19:18:42.757" v="330"/>
          <ac:inkMkLst>
            <pc:docMk/>
            <pc:sldMk cId="0" sldId="262"/>
            <ac:inkMk id="42" creationId="{6FAB21ED-80A4-4947-AD80-EE551B7E5855}"/>
          </ac:inkMkLst>
        </pc:inkChg>
        <pc:inkChg chg="add mod">
          <ac:chgData name="Jack Rodoni" userId="dbd3554b1427f7cb" providerId="LiveId" clId="{1D76B537-F2CC-4114-B73B-51348E656491}" dt="2022-01-21T19:18:42.757" v="330"/>
          <ac:inkMkLst>
            <pc:docMk/>
            <pc:sldMk cId="0" sldId="262"/>
            <ac:inkMk id="43" creationId="{C202446D-048F-4965-AD19-30A5AC421BFE}"/>
          </ac:inkMkLst>
        </pc:inkChg>
        <pc:inkChg chg="add mod">
          <ac:chgData name="Jack Rodoni" userId="dbd3554b1427f7cb" providerId="LiveId" clId="{1D76B537-F2CC-4114-B73B-51348E656491}" dt="2022-01-21T19:18:42.757" v="330"/>
          <ac:inkMkLst>
            <pc:docMk/>
            <pc:sldMk cId="0" sldId="262"/>
            <ac:inkMk id="44" creationId="{60FF314B-01C2-46DB-83FA-2DCB6705504E}"/>
          </ac:inkMkLst>
        </pc:inkChg>
        <pc:inkChg chg="add mod">
          <ac:chgData name="Jack Rodoni" userId="dbd3554b1427f7cb" providerId="LiveId" clId="{1D76B537-F2CC-4114-B73B-51348E656491}" dt="2022-01-21T19:18:42.757" v="330"/>
          <ac:inkMkLst>
            <pc:docMk/>
            <pc:sldMk cId="0" sldId="262"/>
            <ac:inkMk id="47" creationId="{58C00E2B-02CD-4FAE-BBDA-58C9A9605425}"/>
          </ac:inkMkLst>
        </pc:inkChg>
        <pc:inkChg chg="add mod">
          <ac:chgData name="Jack Rodoni" userId="dbd3554b1427f7cb" providerId="LiveId" clId="{1D76B537-F2CC-4114-B73B-51348E656491}" dt="2022-01-21T19:18:42.757" v="330"/>
          <ac:inkMkLst>
            <pc:docMk/>
            <pc:sldMk cId="0" sldId="262"/>
            <ac:inkMk id="48" creationId="{E2D1FC70-D594-46AD-8736-1963C237EFE5}"/>
          </ac:inkMkLst>
        </pc:inkChg>
        <pc:inkChg chg="add mod">
          <ac:chgData name="Jack Rodoni" userId="dbd3554b1427f7cb" providerId="LiveId" clId="{1D76B537-F2CC-4114-B73B-51348E656491}" dt="2022-01-21T19:18:42.757" v="330"/>
          <ac:inkMkLst>
            <pc:docMk/>
            <pc:sldMk cId="0" sldId="262"/>
            <ac:inkMk id="49" creationId="{168DDBEC-DDA0-4FAC-B19E-E1410B30003D}"/>
          </ac:inkMkLst>
        </pc:inkChg>
        <pc:inkChg chg="add mod">
          <ac:chgData name="Jack Rodoni" userId="dbd3554b1427f7cb" providerId="LiveId" clId="{1D76B537-F2CC-4114-B73B-51348E656491}" dt="2022-01-21T19:18:42.757" v="330"/>
          <ac:inkMkLst>
            <pc:docMk/>
            <pc:sldMk cId="0" sldId="262"/>
            <ac:inkMk id="50" creationId="{01F88A12-730B-4593-8895-9970FFB924A6}"/>
          </ac:inkMkLst>
        </pc:inkChg>
      </pc:sldChg>
      <pc:sldChg chg="addSp delSp modSp mod">
        <pc:chgData name="Jack Rodoni" userId="dbd3554b1427f7cb" providerId="LiveId" clId="{1D76B537-F2CC-4114-B73B-51348E656491}" dt="2022-01-25T23:50:11.210" v="1655" actId="9405"/>
        <pc:sldMkLst>
          <pc:docMk/>
          <pc:sldMk cId="0" sldId="266"/>
        </pc:sldMkLst>
        <pc:grpChg chg="del mod">
          <ac:chgData name="Jack Rodoni" userId="dbd3554b1427f7cb" providerId="LiveId" clId="{1D76B537-F2CC-4114-B73B-51348E656491}" dt="2022-01-25T23:32:51.887" v="807"/>
          <ac:grpSpMkLst>
            <pc:docMk/>
            <pc:sldMk cId="0" sldId="266"/>
            <ac:grpSpMk id="22" creationId="{F17A532B-3961-4846-A323-38E08E3004C8}"/>
          </ac:grpSpMkLst>
        </pc:grpChg>
        <pc:grpChg chg="del mod">
          <ac:chgData name="Jack Rodoni" userId="dbd3554b1427f7cb" providerId="LiveId" clId="{1D76B537-F2CC-4114-B73B-51348E656491}" dt="2022-01-25T23:33:19.351" v="856"/>
          <ac:grpSpMkLst>
            <pc:docMk/>
            <pc:sldMk cId="0" sldId="266"/>
            <ac:grpSpMk id="51" creationId="{26E3BC43-5DB6-4D5D-A562-6AF382BA4137}"/>
          </ac:grpSpMkLst>
        </pc:grpChg>
        <pc:grpChg chg="mod">
          <ac:chgData name="Jack Rodoni" userId="dbd3554b1427f7cb" providerId="LiveId" clId="{1D76B537-F2CC-4114-B73B-51348E656491}" dt="2022-01-25T23:33:19.351" v="856"/>
          <ac:grpSpMkLst>
            <pc:docMk/>
            <pc:sldMk cId="0" sldId="266"/>
            <ac:grpSpMk id="70" creationId="{842938AB-D33B-45C4-B081-876C1925D04A}"/>
          </ac:grpSpMkLst>
        </pc:grpChg>
        <pc:inkChg chg="add">
          <ac:chgData name="Jack Rodoni" userId="dbd3554b1427f7cb" providerId="LiveId" clId="{1D76B537-F2CC-4114-B73B-51348E656491}" dt="2022-01-25T23:32:34.705" v="779" actId="9405"/>
          <ac:inkMkLst>
            <pc:docMk/>
            <pc:sldMk cId="0" sldId="266"/>
            <ac:inkMk id="4" creationId="{DFFEA0A4-8C4A-45B9-BFF9-F08C43484C6D}"/>
          </ac:inkMkLst>
        </pc:inkChg>
        <pc:inkChg chg="add del mod">
          <ac:chgData name="Jack Rodoni" userId="dbd3554b1427f7cb" providerId="LiveId" clId="{1D76B537-F2CC-4114-B73B-51348E656491}" dt="2022-01-25T23:32:51.887" v="805"/>
          <ac:inkMkLst>
            <pc:docMk/>
            <pc:sldMk cId="0" sldId="266"/>
            <ac:inkMk id="6" creationId="{05168638-79F2-4C34-B59B-ABA106430DAD}"/>
          </ac:inkMkLst>
        </pc:inkChg>
        <pc:inkChg chg="add del mod">
          <ac:chgData name="Jack Rodoni" userId="dbd3554b1427f7cb" providerId="LiveId" clId="{1D76B537-F2CC-4114-B73B-51348E656491}" dt="2022-01-25T23:32:51.885" v="801"/>
          <ac:inkMkLst>
            <pc:docMk/>
            <pc:sldMk cId="0" sldId="266"/>
            <ac:inkMk id="9" creationId="{691EFCFA-FEA7-463D-ADCF-F094CDDAD467}"/>
          </ac:inkMkLst>
        </pc:inkChg>
        <pc:inkChg chg="add del mod">
          <ac:chgData name="Jack Rodoni" userId="dbd3554b1427f7cb" providerId="LiveId" clId="{1D76B537-F2CC-4114-B73B-51348E656491}" dt="2022-01-25T23:32:51.887" v="807"/>
          <ac:inkMkLst>
            <pc:docMk/>
            <pc:sldMk cId="0" sldId="266"/>
            <ac:inkMk id="10" creationId="{5698F142-E952-4BE0-BEA5-15A7C69B81F6}"/>
          </ac:inkMkLst>
        </pc:inkChg>
        <pc:inkChg chg="add del mod">
          <ac:chgData name="Jack Rodoni" userId="dbd3554b1427f7cb" providerId="LiveId" clId="{1D76B537-F2CC-4114-B73B-51348E656491}" dt="2022-01-25T23:32:51.886" v="802"/>
          <ac:inkMkLst>
            <pc:docMk/>
            <pc:sldMk cId="0" sldId="266"/>
            <ac:inkMk id="11" creationId="{0741C040-3930-4006-A2AD-C516F5B08047}"/>
          </ac:inkMkLst>
        </pc:inkChg>
        <pc:inkChg chg="add del mod">
          <ac:chgData name="Jack Rodoni" userId="dbd3554b1427f7cb" providerId="LiveId" clId="{1D76B537-F2CC-4114-B73B-51348E656491}" dt="2022-01-25T23:32:49.557" v="797"/>
          <ac:inkMkLst>
            <pc:docMk/>
            <pc:sldMk cId="0" sldId="266"/>
            <ac:inkMk id="12" creationId="{641E3A7A-A925-4225-AD80-A22F521B97CB}"/>
          </ac:inkMkLst>
        </pc:inkChg>
        <pc:inkChg chg="add del mod">
          <ac:chgData name="Jack Rodoni" userId="dbd3554b1427f7cb" providerId="LiveId" clId="{1D76B537-F2CC-4114-B73B-51348E656491}" dt="2022-01-25T23:32:51.885" v="799"/>
          <ac:inkMkLst>
            <pc:docMk/>
            <pc:sldMk cId="0" sldId="266"/>
            <ac:inkMk id="13" creationId="{E6326B92-CAAA-4B93-A09E-BEC85359130E}"/>
          </ac:inkMkLst>
        </pc:inkChg>
        <pc:inkChg chg="add del mod">
          <ac:chgData name="Jack Rodoni" userId="dbd3554b1427f7cb" providerId="LiveId" clId="{1D76B537-F2CC-4114-B73B-51348E656491}" dt="2022-01-25T23:32:51.885" v="800"/>
          <ac:inkMkLst>
            <pc:docMk/>
            <pc:sldMk cId="0" sldId="266"/>
            <ac:inkMk id="14" creationId="{DB3F2297-F458-43BB-9494-591F69C784A2}"/>
          </ac:inkMkLst>
        </pc:inkChg>
        <pc:inkChg chg="add del mod">
          <ac:chgData name="Jack Rodoni" userId="dbd3554b1427f7cb" providerId="LiveId" clId="{1D76B537-F2CC-4114-B73B-51348E656491}" dt="2022-01-25T23:32:51.886" v="803"/>
          <ac:inkMkLst>
            <pc:docMk/>
            <pc:sldMk cId="0" sldId="266"/>
            <ac:inkMk id="15" creationId="{ECADEFDA-5FFA-43C7-86B7-B39941954D2F}"/>
          </ac:inkMkLst>
        </pc:inkChg>
        <pc:inkChg chg="add del mod">
          <ac:chgData name="Jack Rodoni" userId="dbd3554b1427f7cb" providerId="LiveId" clId="{1D76B537-F2CC-4114-B73B-51348E656491}" dt="2022-01-25T23:32:51.886" v="804"/>
          <ac:inkMkLst>
            <pc:docMk/>
            <pc:sldMk cId="0" sldId="266"/>
            <ac:inkMk id="16" creationId="{93A0F52E-7433-4B7B-B6BA-9A69B680F8B4}"/>
          </ac:inkMkLst>
        </pc:inkChg>
        <pc:inkChg chg="add del mod">
          <ac:chgData name="Jack Rodoni" userId="dbd3554b1427f7cb" providerId="LiveId" clId="{1D76B537-F2CC-4114-B73B-51348E656491}" dt="2022-01-25T23:32:51.887" v="806"/>
          <ac:inkMkLst>
            <pc:docMk/>
            <pc:sldMk cId="0" sldId="266"/>
            <ac:inkMk id="17" creationId="{1AFB3F22-A029-4052-BE7F-59C73C74A3A4}"/>
          </ac:inkMkLst>
        </pc:inkChg>
        <pc:inkChg chg="add del mod">
          <ac:chgData name="Jack Rodoni" userId="dbd3554b1427f7cb" providerId="LiveId" clId="{1D76B537-F2CC-4114-B73B-51348E656491}" dt="2022-01-25T23:32:51.887" v="808"/>
          <ac:inkMkLst>
            <pc:docMk/>
            <pc:sldMk cId="0" sldId="266"/>
            <ac:inkMk id="18" creationId="{FF421044-301F-42B0-BBE5-10B632599E5E}"/>
          </ac:inkMkLst>
        </pc:inkChg>
        <pc:inkChg chg="add del mod">
          <ac:chgData name="Jack Rodoni" userId="dbd3554b1427f7cb" providerId="LiveId" clId="{1D76B537-F2CC-4114-B73B-51348E656491}" dt="2022-01-25T23:32:49.556" v="796"/>
          <ac:inkMkLst>
            <pc:docMk/>
            <pc:sldMk cId="0" sldId="266"/>
            <ac:inkMk id="19" creationId="{16FE8E76-FDD8-4212-A390-223C01E55C93}"/>
          </ac:inkMkLst>
        </pc:inkChg>
        <pc:inkChg chg="add del mod">
          <ac:chgData name="Jack Rodoni" userId="dbd3554b1427f7cb" providerId="LiveId" clId="{1D76B537-F2CC-4114-B73B-51348E656491}" dt="2022-01-25T23:32:49.557" v="798"/>
          <ac:inkMkLst>
            <pc:docMk/>
            <pc:sldMk cId="0" sldId="266"/>
            <ac:inkMk id="20" creationId="{1F39DCE8-536C-4C13-B844-AB6CF24E23B0}"/>
          </ac:inkMkLst>
        </pc:inkChg>
        <pc:inkChg chg="add del mod">
          <ac:chgData name="Jack Rodoni" userId="dbd3554b1427f7cb" providerId="LiveId" clId="{1D76B537-F2CC-4114-B73B-51348E656491}" dt="2022-01-25T23:32:49.556" v="795"/>
          <ac:inkMkLst>
            <pc:docMk/>
            <pc:sldMk cId="0" sldId="266"/>
            <ac:inkMk id="21" creationId="{D374189C-A882-4AE7-998D-4E42D9584F6D}"/>
          </ac:inkMkLst>
        </pc:inkChg>
        <pc:inkChg chg="add mod">
          <ac:chgData name="Jack Rodoni" userId="dbd3554b1427f7cb" providerId="LiveId" clId="{1D76B537-F2CC-4114-B73B-51348E656491}" dt="2022-01-25T23:33:19.351" v="856"/>
          <ac:inkMkLst>
            <pc:docMk/>
            <pc:sldMk cId="0" sldId="266"/>
            <ac:inkMk id="23" creationId="{A6BDBB2C-15FB-4413-9344-135B6C4E466D}"/>
          </ac:inkMkLst>
        </pc:inkChg>
        <pc:inkChg chg="add mod">
          <ac:chgData name="Jack Rodoni" userId="dbd3554b1427f7cb" providerId="LiveId" clId="{1D76B537-F2CC-4114-B73B-51348E656491}" dt="2022-01-25T23:33:19.351" v="856"/>
          <ac:inkMkLst>
            <pc:docMk/>
            <pc:sldMk cId="0" sldId="266"/>
            <ac:inkMk id="24" creationId="{D66240F8-AF6D-44AC-A0F3-19D89672146E}"/>
          </ac:inkMkLst>
        </pc:inkChg>
        <pc:inkChg chg="add mod">
          <ac:chgData name="Jack Rodoni" userId="dbd3554b1427f7cb" providerId="LiveId" clId="{1D76B537-F2CC-4114-B73B-51348E656491}" dt="2022-01-25T23:33:19.351" v="856"/>
          <ac:inkMkLst>
            <pc:docMk/>
            <pc:sldMk cId="0" sldId="266"/>
            <ac:inkMk id="25" creationId="{E2E629E0-20D9-414E-BEAE-5613C1B17445}"/>
          </ac:inkMkLst>
        </pc:inkChg>
        <pc:inkChg chg="add mod">
          <ac:chgData name="Jack Rodoni" userId="dbd3554b1427f7cb" providerId="LiveId" clId="{1D76B537-F2CC-4114-B73B-51348E656491}" dt="2022-01-25T23:33:19.351" v="856"/>
          <ac:inkMkLst>
            <pc:docMk/>
            <pc:sldMk cId="0" sldId="266"/>
            <ac:inkMk id="26" creationId="{516EC759-2D74-403C-A70F-8870F845C584}"/>
          </ac:inkMkLst>
        </pc:inkChg>
        <pc:inkChg chg="add mod">
          <ac:chgData name="Jack Rodoni" userId="dbd3554b1427f7cb" providerId="LiveId" clId="{1D76B537-F2CC-4114-B73B-51348E656491}" dt="2022-01-25T23:33:19.351" v="856"/>
          <ac:inkMkLst>
            <pc:docMk/>
            <pc:sldMk cId="0" sldId="266"/>
            <ac:inkMk id="27" creationId="{67AA4695-2B52-4BAB-9BF6-DCDF04AD8AFC}"/>
          </ac:inkMkLst>
        </pc:inkChg>
        <pc:inkChg chg="add mod">
          <ac:chgData name="Jack Rodoni" userId="dbd3554b1427f7cb" providerId="LiveId" clId="{1D76B537-F2CC-4114-B73B-51348E656491}" dt="2022-01-25T23:33:19.351" v="856"/>
          <ac:inkMkLst>
            <pc:docMk/>
            <pc:sldMk cId="0" sldId="266"/>
            <ac:inkMk id="28" creationId="{A6EBCE08-2879-4C77-A78D-FCF80A8E89C5}"/>
          </ac:inkMkLst>
        </pc:inkChg>
        <pc:inkChg chg="add mod">
          <ac:chgData name="Jack Rodoni" userId="dbd3554b1427f7cb" providerId="LiveId" clId="{1D76B537-F2CC-4114-B73B-51348E656491}" dt="2022-01-25T23:33:19.351" v="856"/>
          <ac:inkMkLst>
            <pc:docMk/>
            <pc:sldMk cId="0" sldId="266"/>
            <ac:inkMk id="29" creationId="{A687DD2E-056D-4EE5-8097-50B79B6AB782}"/>
          </ac:inkMkLst>
        </pc:inkChg>
        <pc:inkChg chg="add mod">
          <ac:chgData name="Jack Rodoni" userId="dbd3554b1427f7cb" providerId="LiveId" clId="{1D76B537-F2CC-4114-B73B-51348E656491}" dt="2022-01-25T23:33:19.351" v="856"/>
          <ac:inkMkLst>
            <pc:docMk/>
            <pc:sldMk cId="0" sldId="266"/>
            <ac:inkMk id="30" creationId="{5A817EDB-D282-4396-B662-85B695FA81BE}"/>
          </ac:inkMkLst>
        </pc:inkChg>
        <pc:inkChg chg="add mod">
          <ac:chgData name="Jack Rodoni" userId="dbd3554b1427f7cb" providerId="LiveId" clId="{1D76B537-F2CC-4114-B73B-51348E656491}" dt="2022-01-25T23:33:19.351" v="856"/>
          <ac:inkMkLst>
            <pc:docMk/>
            <pc:sldMk cId="0" sldId="266"/>
            <ac:inkMk id="31" creationId="{0FB91F51-554C-4685-B82B-817F42D808AD}"/>
          </ac:inkMkLst>
        </pc:inkChg>
        <pc:inkChg chg="add mod">
          <ac:chgData name="Jack Rodoni" userId="dbd3554b1427f7cb" providerId="LiveId" clId="{1D76B537-F2CC-4114-B73B-51348E656491}" dt="2022-01-25T23:33:19.351" v="856"/>
          <ac:inkMkLst>
            <pc:docMk/>
            <pc:sldMk cId="0" sldId="266"/>
            <ac:inkMk id="32" creationId="{1EAEB9F6-7B49-4F3B-9A52-62CC4733565C}"/>
          </ac:inkMkLst>
        </pc:inkChg>
        <pc:inkChg chg="add mod">
          <ac:chgData name="Jack Rodoni" userId="dbd3554b1427f7cb" providerId="LiveId" clId="{1D76B537-F2CC-4114-B73B-51348E656491}" dt="2022-01-25T23:33:19.351" v="856"/>
          <ac:inkMkLst>
            <pc:docMk/>
            <pc:sldMk cId="0" sldId="266"/>
            <ac:inkMk id="33" creationId="{A7D43911-169C-4D95-B2C4-9FE772D4C512}"/>
          </ac:inkMkLst>
        </pc:inkChg>
        <pc:inkChg chg="add mod">
          <ac:chgData name="Jack Rodoni" userId="dbd3554b1427f7cb" providerId="LiveId" clId="{1D76B537-F2CC-4114-B73B-51348E656491}" dt="2022-01-25T23:33:19.351" v="856"/>
          <ac:inkMkLst>
            <pc:docMk/>
            <pc:sldMk cId="0" sldId="266"/>
            <ac:inkMk id="34" creationId="{2BF8873F-5915-407E-A335-364B506A3191}"/>
          </ac:inkMkLst>
        </pc:inkChg>
        <pc:inkChg chg="add mod">
          <ac:chgData name="Jack Rodoni" userId="dbd3554b1427f7cb" providerId="LiveId" clId="{1D76B537-F2CC-4114-B73B-51348E656491}" dt="2022-01-25T23:33:19.351" v="856"/>
          <ac:inkMkLst>
            <pc:docMk/>
            <pc:sldMk cId="0" sldId="266"/>
            <ac:inkMk id="35" creationId="{259BEA22-7CF1-45FA-8A83-49FB62CAF776}"/>
          </ac:inkMkLst>
        </pc:inkChg>
        <pc:inkChg chg="add mod">
          <ac:chgData name="Jack Rodoni" userId="dbd3554b1427f7cb" providerId="LiveId" clId="{1D76B537-F2CC-4114-B73B-51348E656491}" dt="2022-01-25T23:33:19.351" v="856"/>
          <ac:inkMkLst>
            <pc:docMk/>
            <pc:sldMk cId="0" sldId="266"/>
            <ac:inkMk id="36" creationId="{99116EE1-CEFA-41C8-8CC2-C6671B1F32F3}"/>
          </ac:inkMkLst>
        </pc:inkChg>
        <pc:inkChg chg="add mod">
          <ac:chgData name="Jack Rodoni" userId="dbd3554b1427f7cb" providerId="LiveId" clId="{1D76B537-F2CC-4114-B73B-51348E656491}" dt="2022-01-25T23:33:19.351" v="856"/>
          <ac:inkMkLst>
            <pc:docMk/>
            <pc:sldMk cId="0" sldId="266"/>
            <ac:inkMk id="37" creationId="{97F98C83-3B1A-47CD-91FD-58C484FEE868}"/>
          </ac:inkMkLst>
        </pc:inkChg>
        <pc:inkChg chg="add mod">
          <ac:chgData name="Jack Rodoni" userId="dbd3554b1427f7cb" providerId="LiveId" clId="{1D76B537-F2CC-4114-B73B-51348E656491}" dt="2022-01-25T23:33:19.351" v="856"/>
          <ac:inkMkLst>
            <pc:docMk/>
            <pc:sldMk cId="0" sldId="266"/>
            <ac:inkMk id="38" creationId="{9886CEAA-33EF-4AA3-8A18-8C479A6C2575}"/>
          </ac:inkMkLst>
        </pc:inkChg>
        <pc:inkChg chg="add mod">
          <ac:chgData name="Jack Rodoni" userId="dbd3554b1427f7cb" providerId="LiveId" clId="{1D76B537-F2CC-4114-B73B-51348E656491}" dt="2022-01-25T23:33:19.351" v="856"/>
          <ac:inkMkLst>
            <pc:docMk/>
            <pc:sldMk cId="0" sldId="266"/>
            <ac:inkMk id="39" creationId="{E30CA5CA-595E-4818-8761-01C5433FB4C6}"/>
          </ac:inkMkLst>
        </pc:inkChg>
        <pc:inkChg chg="add mod">
          <ac:chgData name="Jack Rodoni" userId="dbd3554b1427f7cb" providerId="LiveId" clId="{1D76B537-F2CC-4114-B73B-51348E656491}" dt="2022-01-25T23:33:19.351" v="856"/>
          <ac:inkMkLst>
            <pc:docMk/>
            <pc:sldMk cId="0" sldId="266"/>
            <ac:inkMk id="40" creationId="{408D8EFE-3411-4B98-A33D-A61C62072201}"/>
          </ac:inkMkLst>
        </pc:inkChg>
        <pc:inkChg chg="add mod">
          <ac:chgData name="Jack Rodoni" userId="dbd3554b1427f7cb" providerId="LiveId" clId="{1D76B537-F2CC-4114-B73B-51348E656491}" dt="2022-01-25T23:33:19.351" v="856"/>
          <ac:inkMkLst>
            <pc:docMk/>
            <pc:sldMk cId="0" sldId="266"/>
            <ac:inkMk id="41" creationId="{9C3FC4DF-2EC3-4BBE-843A-D6154DE650AF}"/>
          </ac:inkMkLst>
        </pc:inkChg>
        <pc:inkChg chg="add mod">
          <ac:chgData name="Jack Rodoni" userId="dbd3554b1427f7cb" providerId="LiveId" clId="{1D76B537-F2CC-4114-B73B-51348E656491}" dt="2022-01-25T23:33:19.351" v="856"/>
          <ac:inkMkLst>
            <pc:docMk/>
            <pc:sldMk cId="0" sldId="266"/>
            <ac:inkMk id="42" creationId="{713FE6BC-618D-44FF-B1C0-B7FC2F8B9838}"/>
          </ac:inkMkLst>
        </pc:inkChg>
        <pc:inkChg chg="add mod">
          <ac:chgData name="Jack Rodoni" userId="dbd3554b1427f7cb" providerId="LiveId" clId="{1D76B537-F2CC-4114-B73B-51348E656491}" dt="2022-01-25T23:33:19.351" v="856"/>
          <ac:inkMkLst>
            <pc:docMk/>
            <pc:sldMk cId="0" sldId="266"/>
            <ac:inkMk id="43" creationId="{12104C67-9F88-4B29-B5C4-DB9A78DADAA1}"/>
          </ac:inkMkLst>
        </pc:inkChg>
        <pc:inkChg chg="add mod">
          <ac:chgData name="Jack Rodoni" userId="dbd3554b1427f7cb" providerId="LiveId" clId="{1D76B537-F2CC-4114-B73B-51348E656491}" dt="2022-01-25T23:33:19.351" v="856"/>
          <ac:inkMkLst>
            <pc:docMk/>
            <pc:sldMk cId="0" sldId="266"/>
            <ac:inkMk id="44" creationId="{E1FFDB67-19B8-4836-8D4B-957C57FC3A6D}"/>
          </ac:inkMkLst>
        </pc:inkChg>
        <pc:inkChg chg="add mod">
          <ac:chgData name="Jack Rodoni" userId="dbd3554b1427f7cb" providerId="LiveId" clId="{1D76B537-F2CC-4114-B73B-51348E656491}" dt="2022-01-25T23:33:19.351" v="856"/>
          <ac:inkMkLst>
            <pc:docMk/>
            <pc:sldMk cId="0" sldId="266"/>
            <ac:inkMk id="45" creationId="{EE62C2E5-177E-44A7-AE89-C4CE2974E0E8}"/>
          </ac:inkMkLst>
        </pc:inkChg>
        <pc:inkChg chg="add mod">
          <ac:chgData name="Jack Rodoni" userId="dbd3554b1427f7cb" providerId="LiveId" clId="{1D76B537-F2CC-4114-B73B-51348E656491}" dt="2022-01-25T23:33:19.351" v="856"/>
          <ac:inkMkLst>
            <pc:docMk/>
            <pc:sldMk cId="0" sldId="266"/>
            <ac:inkMk id="46" creationId="{FDEE2303-6108-4262-B40E-9DC973C487A1}"/>
          </ac:inkMkLst>
        </pc:inkChg>
        <pc:inkChg chg="add mod">
          <ac:chgData name="Jack Rodoni" userId="dbd3554b1427f7cb" providerId="LiveId" clId="{1D76B537-F2CC-4114-B73B-51348E656491}" dt="2022-01-25T23:33:19.351" v="856"/>
          <ac:inkMkLst>
            <pc:docMk/>
            <pc:sldMk cId="0" sldId="266"/>
            <ac:inkMk id="47" creationId="{94926432-537A-4757-B85B-E9DBA9513361}"/>
          </ac:inkMkLst>
        </pc:inkChg>
        <pc:inkChg chg="add mod">
          <ac:chgData name="Jack Rodoni" userId="dbd3554b1427f7cb" providerId="LiveId" clId="{1D76B537-F2CC-4114-B73B-51348E656491}" dt="2022-01-25T23:33:19.351" v="856"/>
          <ac:inkMkLst>
            <pc:docMk/>
            <pc:sldMk cId="0" sldId="266"/>
            <ac:inkMk id="48" creationId="{B5138BE1-AE86-49C5-B994-7BB5151A50F5}"/>
          </ac:inkMkLst>
        </pc:inkChg>
        <pc:inkChg chg="add mod">
          <ac:chgData name="Jack Rodoni" userId="dbd3554b1427f7cb" providerId="LiveId" clId="{1D76B537-F2CC-4114-B73B-51348E656491}" dt="2022-01-25T23:33:19.351" v="856"/>
          <ac:inkMkLst>
            <pc:docMk/>
            <pc:sldMk cId="0" sldId="266"/>
            <ac:inkMk id="49" creationId="{3C77381F-A40C-4A2C-9742-8998A9E7A223}"/>
          </ac:inkMkLst>
        </pc:inkChg>
        <pc:inkChg chg="add mod">
          <ac:chgData name="Jack Rodoni" userId="dbd3554b1427f7cb" providerId="LiveId" clId="{1D76B537-F2CC-4114-B73B-51348E656491}" dt="2022-01-25T23:33:19.351" v="856"/>
          <ac:inkMkLst>
            <pc:docMk/>
            <pc:sldMk cId="0" sldId="266"/>
            <ac:inkMk id="50" creationId="{1FB69C37-B025-46AA-9E66-DA0FD0A110A8}"/>
          </ac:inkMkLst>
        </pc:inkChg>
        <pc:inkChg chg="add mod">
          <ac:chgData name="Jack Rodoni" userId="dbd3554b1427f7cb" providerId="LiveId" clId="{1D76B537-F2CC-4114-B73B-51348E656491}" dt="2022-01-25T23:33:19.351" v="856"/>
          <ac:inkMkLst>
            <pc:docMk/>
            <pc:sldMk cId="0" sldId="266"/>
            <ac:inkMk id="52" creationId="{5FE3AC08-2A32-459E-BDC2-B1721400F3B3}"/>
          </ac:inkMkLst>
        </pc:inkChg>
        <pc:inkChg chg="add mod">
          <ac:chgData name="Jack Rodoni" userId="dbd3554b1427f7cb" providerId="LiveId" clId="{1D76B537-F2CC-4114-B73B-51348E656491}" dt="2022-01-25T23:33:19.351" v="856"/>
          <ac:inkMkLst>
            <pc:docMk/>
            <pc:sldMk cId="0" sldId="266"/>
            <ac:inkMk id="53" creationId="{0C57B505-F07B-43CD-9242-EA6000C19071}"/>
          </ac:inkMkLst>
        </pc:inkChg>
        <pc:inkChg chg="add mod">
          <ac:chgData name="Jack Rodoni" userId="dbd3554b1427f7cb" providerId="LiveId" clId="{1D76B537-F2CC-4114-B73B-51348E656491}" dt="2022-01-25T23:33:19.351" v="856"/>
          <ac:inkMkLst>
            <pc:docMk/>
            <pc:sldMk cId="0" sldId="266"/>
            <ac:inkMk id="54" creationId="{55DE163D-1E8E-45E1-B60B-A7A6F24E9324}"/>
          </ac:inkMkLst>
        </pc:inkChg>
        <pc:inkChg chg="add mod">
          <ac:chgData name="Jack Rodoni" userId="dbd3554b1427f7cb" providerId="LiveId" clId="{1D76B537-F2CC-4114-B73B-51348E656491}" dt="2022-01-25T23:33:19.351" v="856"/>
          <ac:inkMkLst>
            <pc:docMk/>
            <pc:sldMk cId="0" sldId="266"/>
            <ac:inkMk id="55" creationId="{6A6DD805-104E-4B8E-84B3-EFBE882C3BE5}"/>
          </ac:inkMkLst>
        </pc:inkChg>
        <pc:inkChg chg="add mod">
          <ac:chgData name="Jack Rodoni" userId="dbd3554b1427f7cb" providerId="LiveId" clId="{1D76B537-F2CC-4114-B73B-51348E656491}" dt="2022-01-25T23:33:19.351" v="856"/>
          <ac:inkMkLst>
            <pc:docMk/>
            <pc:sldMk cId="0" sldId="266"/>
            <ac:inkMk id="56" creationId="{60D90F21-D49B-4E39-9065-E8654A65B419}"/>
          </ac:inkMkLst>
        </pc:inkChg>
        <pc:inkChg chg="add mod">
          <ac:chgData name="Jack Rodoni" userId="dbd3554b1427f7cb" providerId="LiveId" clId="{1D76B537-F2CC-4114-B73B-51348E656491}" dt="2022-01-25T23:33:19.351" v="856"/>
          <ac:inkMkLst>
            <pc:docMk/>
            <pc:sldMk cId="0" sldId="266"/>
            <ac:inkMk id="57" creationId="{3D77BE1E-D510-4E60-946E-E2CDB65AEAB2}"/>
          </ac:inkMkLst>
        </pc:inkChg>
        <pc:inkChg chg="add mod">
          <ac:chgData name="Jack Rodoni" userId="dbd3554b1427f7cb" providerId="LiveId" clId="{1D76B537-F2CC-4114-B73B-51348E656491}" dt="2022-01-25T23:33:19.351" v="856"/>
          <ac:inkMkLst>
            <pc:docMk/>
            <pc:sldMk cId="0" sldId="266"/>
            <ac:inkMk id="58" creationId="{3CE27EE0-1669-4ADB-9D07-02553854D5DA}"/>
          </ac:inkMkLst>
        </pc:inkChg>
        <pc:inkChg chg="add mod">
          <ac:chgData name="Jack Rodoni" userId="dbd3554b1427f7cb" providerId="LiveId" clId="{1D76B537-F2CC-4114-B73B-51348E656491}" dt="2022-01-25T23:33:19.351" v="856"/>
          <ac:inkMkLst>
            <pc:docMk/>
            <pc:sldMk cId="0" sldId="266"/>
            <ac:inkMk id="59" creationId="{EE6ECB81-AE8F-494A-8B35-6C88935394E1}"/>
          </ac:inkMkLst>
        </pc:inkChg>
        <pc:inkChg chg="add mod">
          <ac:chgData name="Jack Rodoni" userId="dbd3554b1427f7cb" providerId="LiveId" clId="{1D76B537-F2CC-4114-B73B-51348E656491}" dt="2022-01-25T23:33:19.351" v="856"/>
          <ac:inkMkLst>
            <pc:docMk/>
            <pc:sldMk cId="0" sldId="266"/>
            <ac:inkMk id="60" creationId="{D0D83293-C45D-4F89-A2B6-FE1188C3A7FB}"/>
          </ac:inkMkLst>
        </pc:inkChg>
        <pc:inkChg chg="add mod">
          <ac:chgData name="Jack Rodoni" userId="dbd3554b1427f7cb" providerId="LiveId" clId="{1D76B537-F2CC-4114-B73B-51348E656491}" dt="2022-01-25T23:33:19.351" v="856"/>
          <ac:inkMkLst>
            <pc:docMk/>
            <pc:sldMk cId="0" sldId="266"/>
            <ac:inkMk id="61" creationId="{A41AF976-2B7A-4224-891B-28D37367E339}"/>
          </ac:inkMkLst>
        </pc:inkChg>
        <pc:inkChg chg="add mod">
          <ac:chgData name="Jack Rodoni" userId="dbd3554b1427f7cb" providerId="LiveId" clId="{1D76B537-F2CC-4114-B73B-51348E656491}" dt="2022-01-25T23:33:19.351" v="856"/>
          <ac:inkMkLst>
            <pc:docMk/>
            <pc:sldMk cId="0" sldId="266"/>
            <ac:inkMk id="62" creationId="{D7CE7FFF-14C4-4DDF-A08E-102B1CEE1900}"/>
          </ac:inkMkLst>
        </pc:inkChg>
        <pc:inkChg chg="add mod">
          <ac:chgData name="Jack Rodoni" userId="dbd3554b1427f7cb" providerId="LiveId" clId="{1D76B537-F2CC-4114-B73B-51348E656491}" dt="2022-01-25T23:33:19.351" v="856"/>
          <ac:inkMkLst>
            <pc:docMk/>
            <pc:sldMk cId="0" sldId="266"/>
            <ac:inkMk id="63" creationId="{449F08C4-D834-41FD-8EF0-10DD46762485}"/>
          </ac:inkMkLst>
        </pc:inkChg>
        <pc:inkChg chg="add mod">
          <ac:chgData name="Jack Rodoni" userId="dbd3554b1427f7cb" providerId="LiveId" clId="{1D76B537-F2CC-4114-B73B-51348E656491}" dt="2022-01-25T23:33:19.351" v="856"/>
          <ac:inkMkLst>
            <pc:docMk/>
            <pc:sldMk cId="0" sldId="266"/>
            <ac:inkMk id="64" creationId="{A85A481A-5544-4F88-98DC-CB42456CA8ED}"/>
          </ac:inkMkLst>
        </pc:inkChg>
        <pc:inkChg chg="add mod">
          <ac:chgData name="Jack Rodoni" userId="dbd3554b1427f7cb" providerId="LiveId" clId="{1D76B537-F2CC-4114-B73B-51348E656491}" dt="2022-01-25T23:33:19.351" v="856"/>
          <ac:inkMkLst>
            <pc:docMk/>
            <pc:sldMk cId="0" sldId="266"/>
            <ac:inkMk id="65" creationId="{18561747-39E0-4D9A-A58B-21D58766CCB2}"/>
          </ac:inkMkLst>
        </pc:inkChg>
        <pc:inkChg chg="add mod">
          <ac:chgData name="Jack Rodoni" userId="dbd3554b1427f7cb" providerId="LiveId" clId="{1D76B537-F2CC-4114-B73B-51348E656491}" dt="2022-01-25T23:33:19.351" v="856"/>
          <ac:inkMkLst>
            <pc:docMk/>
            <pc:sldMk cId="0" sldId="266"/>
            <ac:inkMk id="66" creationId="{790B2339-CEE1-4429-859B-8F36EADE0ECF}"/>
          </ac:inkMkLst>
        </pc:inkChg>
        <pc:inkChg chg="add mod">
          <ac:chgData name="Jack Rodoni" userId="dbd3554b1427f7cb" providerId="LiveId" clId="{1D76B537-F2CC-4114-B73B-51348E656491}" dt="2022-01-25T23:33:19.351" v="856"/>
          <ac:inkMkLst>
            <pc:docMk/>
            <pc:sldMk cId="0" sldId="266"/>
            <ac:inkMk id="67" creationId="{588BF417-D393-4C39-B578-D57E4E9061AD}"/>
          </ac:inkMkLst>
        </pc:inkChg>
        <pc:inkChg chg="add mod">
          <ac:chgData name="Jack Rodoni" userId="dbd3554b1427f7cb" providerId="LiveId" clId="{1D76B537-F2CC-4114-B73B-51348E656491}" dt="2022-01-25T23:33:19.351" v="856"/>
          <ac:inkMkLst>
            <pc:docMk/>
            <pc:sldMk cId="0" sldId="266"/>
            <ac:inkMk id="68" creationId="{2AAB65A7-D200-48A6-915E-7E84BBF4DB6C}"/>
          </ac:inkMkLst>
        </pc:inkChg>
        <pc:inkChg chg="add mod">
          <ac:chgData name="Jack Rodoni" userId="dbd3554b1427f7cb" providerId="LiveId" clId="{1D76B537-F2CC-4114-B73B-51348E656491}" dt="2022-01-25T23:33:19.351" v="856"/>
          <ac:inkMkLst>
            <pc:docMk/>
            <pc:sldMk cId="0" sldId="266"/>
            <ac:inkMk id="69" creationId="{C6F97071-EE1D-41BD-9043-16AED68EE15C}"/>
          </ac:inkMkLst>
        </pc:inkChg>
        <pc:inkChg chg="add">
          <ac:chgData name="Jack Rodoni" userId="dbd3554b1427f7cb" providerId="LiveId" clId="{1D76B537-F2CC-4114-B73B-51348E656491}" dt="2022-01-25T23:50:09.688" v="1652" actId="9405"/>
          <ac:inkMkLst>
            <pc:docMk/>
            <pc:sldMk cId="0" sldId="266"/>
            <ac:inkMk id="71" creationId="{CA878FB2-E98A-4FAD-A99A-2B88568E348F}"/>
          </ac:inkMkLst>
        </pc:inkChg>
        <pc:inkChg chg="add">
          <ac:chgData name="Jack Rodoni" userId="dbd3554b1427f7cb" providerId="LiveId" clId="{1D76B537-F2CC-4114-B73B-51348E656491}" dt="2022-01-25T23:50:10.090" v="1653" actId="9405"/>
          <ac:inkMkLst>
            <pc:docMk/>
            <pc:sldMk cId="0" sldId="266"/>
            <ac:inkMk id="72" creationId="{7BEF46A2-FAFC-4E5A-8E22-CC67591EBA04}"/>
          </ac:inkMkLst>
        </pc:inkChg>
        <pc:inkChg chg="add">
          <ac:chgData name="Jack Rodoni" userId="dbd3554b1427f7cb" providerId="LiveId" clId="{1D76B537-F2CC-4114-B73B-51348E656491}" dt="2022-01-25T23:50:10.757" v="1654" actId="9405"/>
          <ac:inkMkLst>
            <pc:docMk/>
            <pc:sldMk cId="0" sldId="266"/>
            <ac:inkMk id="73" creationId="{8F83B439-A63A-45B2-8162-DB44DF9D3D66}"/>
          </ac:inkMkLst>
        </pc:inkChg>
        <pc:inkChg chg="add">
          <ac:chgData name="Jack Rodoni" userId="dbd3554b1427f7cb" providerId="LiveId" clId="{1D76B537-F2CC-4114-B73B-51348E656491}" dt="2022-01-25T23:50:11.210" v="1655" actId="9405"/>
          <ac:inkMkLst>
            <pc:docMk/>
            <pc:sldMk cId="0" sldId="266"/>
            <ac:inkMk id="74" creationId="{498C72D1-7DCF-42D7-86CB-1A778CE71021}"/>
          </ac:inkMkLst>
        </pc:inkChg>
      </pc:sldChg>
      <pc:sldChg chg="addSp delSp modSp mod">
        <pc:chgData name="Jack Rodoni" userId="dbd3554b1427f7cb" providerId="LiveId" clId="{1D76B537-F2CC-4114-B73B-51348E656491}" dt="2022-01-26T00:26:44.195" v="2151"/>
        <pc:sldMkLst>
          <pc:docMk/>
          <pc:sldMk cId="0" sldId="267"/>
        </pc:sldMkLst>
        <pc:grpChg chg="del mod">
          <ac:chgData name="Jack Rodoni" userId="dbd3554b1427f7cb" providerId="LiveId" clId="{1D76B537-F2CC-4114-B73B-51348E656491}" dt="2022-01-26T00:23:59.101" v="1983"/>
          <ac:grpSpMkLst>
            <pc:docMk/>
            <pc:sldMk cId="0" sldId="267"/>
            <ac:grpSpMk id="6" creationId="{4E82D7BE-5370-4AAC-8128-8E613107A618}"/>
          </ac:grpSpMkLst>
        </pc:grpChg>
        <pc:grpChg chg="del mod">
          <ac:chgData name="Jack Rodoni" userId="dbd3554b1427f7cb" providerId="LiveId" clId="{1D76B537-F2CC-4114-B73B-51348E656491}" dt="2022-01-26T00:24:15.461" v="1993"/>
          <ac:grpSpMkLst>
            <pc:docMk/>
            <pc:sldMk cId="0" sldId="267"/>
            <ac:grpSpMk id="11" creationId="{3D97417C-A756-4366-B9A4-A3A4A866597E}"/>
          </ac:grpSpMkLst>
        </pc:grpChg>
        <pc:grpChg chg="mod">
          <ac:chgData name="Jack Rodoni" userId="dbd3554b1427f7cb" providerId="LiveId" clId="{1D76B537-F2CC-4114-B73B-51348E656491}" dt="2022-01-26T00:24:28.013" v="1998"/>
          <ac:grpSpMkLst>
            <pc:docMk/>
            <pc:sldMk cId="0" sldId="267"/>
            <ac:grpSpMk id="15" creationId="{274407DA-1B33-4F8F-8E6A-50C242AA427D}"/>
          </ac:grpSpMkLst>
        </pc:grpChg>
        <pc:grpChg chg="del mod">
          <ac:chgData name="Jack Rodoni" userId="dbd3554b1427f7cb" providerId="LiveId" clId="{1D76B537-F2CC-4114-B73B-51348E656491}" dt="2022-01-26T00:24:34.074" v="2007"/>
          <ac:grpSpMkLst>
            <pc:docMk/>
            <pc:sldMk cId="0" sldId="267"/>
            <ac:grpSpMk id="19" creationId="{373DC6D2-CE1F-4F0A-AE92-6428A4E46F36}"/>
          </ac:grpSpMkLst>
        </pc:grpChg>
        <pc:grpChg chg="del mod">
          <ac:chgData name="Jack Rodoni" userId="dbd3554b1427f7cb" providerId="LiveId" clId="{1D76B537-F2CC-4114-B73B-51348E656491}" dt="2022-01-26T00:24:44.516" v="2013"/>
          <ac:grpSpMkLst>
            <pc:docMk/>
            <pc:sldMk cId="0" sldId="267"/>
            <ac:grpSpMk id="24" creationId="{EF6852C3-2231-4E40-8FA7-A736F3EAD1EA}"/>
          </ac:grpSpMkLst>
        </pc:grpChg>
        <pc:grpChg chg="del mod">
          <ac:chgData name="Jack Rodoni" userId="dbd3554b1427f7cb" providerId="LiveId" clId="{1D76B537-F2CC-4114-B73B-51348E656491}" dt="2022-01-26T00:24:54.346" v="2028"/>
          <ac:grpSpMkLst>
            <pc:docMk/>
            <pc:sldMk cId="0" sldId="267"/>
            <ac:grpSpMk id="28" creationId="{E40938A1-F434-4DC9-8E40-8AFD0D733D4D}"/>
          </ac:grpSpMkLst>
        </pc:grpChg>
        <pc:grpChg chg="del mod">
          <ac:chgData name="Jack Rodoni" userId="dbd3554b1427f7cb" providerId="LiveId" clId="{1D76B537-F2CC-4114-B73B-51348E656491}" dt="2022-01-26T00:24:54.346" v="2028"/>
          <ac:grpSpMkLst>
            <pc:docMk/>
            <pc:sldMk cId="0" sldId="267"/>
            <ac:grpSpMk id="32" creationId="{B852A5BD-A8DE-45D0-9D9A-ED5D969B8A5D}"/>
          </ac:grpSpMkLst>
        </pc:grpChg>
        <pc:grpChg chg="mod">
          <ac:chgData name="Jack Rodoni" userId="dbd3554b1427f7cb" providerId="LiveId" clId="{1D76B537-F2CC-4114-B73B-51348E656491}" dt="2022-01-26T00:24:54.346" v="2028"/>
          <ac:grpSpMkLst>
            <pc:docMk/>
            <pc:sldMk cId="0" sldId="267"/>
            <ac:grpSpMk id="43" creationId="{601D7D0E-D72E-418F-8590-3CBBCF5F389A}"/>
          </ac:grpSpMkLst>
        </pc:grpChg>
        <pc:grpChg chg="mod">
          <ac:chgData name="Jack Rodoni" userId="dbd3554b1427f7cb" providerId="LiveId" clId="{1D76B537-F2CC-4114-B73B-51348E656491}" dt="2022-01-26T00:24:54.346" v="2028"/>
          <ac:grpSpMkLst>
            <pc:docMk/>
            <pc:sldMk cId="0" sldId="267"/>
            <ac:grpSpMk id="44" creationId="{3345E1C8-FC53-4E1C-871F-677DA1D4C99D}"/>
          </ac:grpSpMkLst>
        </pc:grpChg>
        <pc:grpChg chg="del mod">
          <ac:chgData name="Jack Rodoni" userId="dbd3554b1427f7cb" providerId="LiveId" clId="{1D76B537-F2CC-4114-B73B-51348E656491}" dt="2022-01-26T00:25:10.390" v="2039"/>
          <ac:grpSpMkLst>
            <pc:docMk/>
            <pc:sldMk cId="0" sldId="267"/>
            <ac:grpSpMk id="49" creationId="{3A38071F-18BD-4C54-B03B-981CC04C98E7}"/>
          </ac:grpSpMkLst>
        </pc:grpChg>
        <pc:grpChg chg="del mod">
          <ac:chgData name="Jack Rodoni" userId="dbd3554b1427f7cb" providerId="LiveId" clId="{1D76B537-F2CC-4114-B73B-51348E656491}" dt="2022-01-26T00:25:10.390" v="2039"/>
          <ac:grpSpMkLst>
            <pc:docMk/>
            <pc:sldMk cId="0" sldId="267"/>
            <ac:grpSpMk id="55" creationId="{C7EDE02F-7DF0-4133-81ED-E95A72160DF5}"/>
          </ac:grpSpMkLst>
        </pc:grpChg>
        <pc:grpChg chg="del mod">
          <ac:chgData name="Jack Rodoni" userId="dbd3554b1427f7cb" providerId="LiveId" clId="{1D76B537-F2CC-4114-B73B-51348E656491}" dt="2022-01-26T00:25:26.320" v="2055"/>
          <ac:grpSpMkLst>
            <pc:docMk/>
            <pc:sldMk cId="0" sldId="267"/>
            <ac:grpSpMk id="56" creationId="{B2988A4B-2A81-4A4D-B1E1-4C79F5195F51}"/>
          </ac:grpSpMkLst>
        </pc:grpChg>
        <pc:grpChg chg="del mod">
          <ac:chgData name="Jack Rodoni" userId="dbd3554b1427f7cb" providerId="LiveId" clId="{1D76B537-F2CC-4114-B73B-51348E656491}" dt="2022-01-26T00:25:26.320" v="2055"/>
          <ac:grpSpMkLst>
            <pc:docMk/>
            <pc:sldMk cId="0" sldId="267"/>
            <ac:grpSpMk id="60" creationId="{9D90C0D3-25A2-4C71-BA35-9862A4AC7526}"/>
          </ac:grpSpMkLst>
        </pc:grpChg>
        <pc:grpChg chg="mod">
          <ac:chgData name="Jack Rodoni" userId="dbd3554b1427f7cb" providerId="LiveId" clId="{1D76B537-F2CC-4114-B73B-51348E656491}" dt="2022-01-26T00:25:26.320" v="2055"/>
          <ac:grpSpMkLst>
            <pc:docMk/>
            <pc:sldMk cId="0" sldId="267"/>
            <ac:grpSpMk id="72" creationId="{8960AFF4-83A8-4D20-A25C-A09A95E1F4E8}"/>
          </ac:grpSpMkLst>
        </pc:grpChg>
        <pc:grpChg chg="mod">
          <ac:chgData name="Jack Rodoni" userId="dbd3554b1427f7cb" providerId="LiveId" clId="{1D76B537-F2CC-4114-B73B-51348E656491}" dt="2022-01-26T00:25:26.320" v="2055"/>
          <ac:grpSpMkLst>
            <pc:docMk/>
            <pc:sldMk cId="0" sldId="267"/>
            <ac:grpSpMk id="73" creationId="{DBC561B4-16AF-45FD-BBF4-E835F19C116A}"/>
          </ac:grpSpMkLst>
        </pc:grpChg>
        <pc:grpChg chg="mod">
          <ac:chgData name="Jack Rodoni" userId="dbd3554b1427f7cb" providerId="LiveId" clId="{1D76B537-F2CC-4114-B73B-51348E656491}" dt="2022-01-26T00:25:40.633" v="2060"/>
          <ac:grpSpMkLst>
            <pc:docMk/>
            <pc:sldMk cId="0" sldId="267"/>
            <ac:grpSpMk id="78" creationId="{1C80B17D-32D0-4B4D-891F-39CCB84D1F62}"/>
          </ac:grpSpMkLst>
        </pc:grpChg>
        <pc:grpChg chg="mod">
          <ac:chgData name="Jack Rodoni" userId="dbd3554b1427f7cb" providerId="LiveId" clId="{1D76B537-F2CC-4114-B73B-51348E656491}" dt="2022-01-26T00:25:40.633" v="2060"/>
          <ac:grpSpMkLst>
            <pc:docMk/>
            <pc:sldMk cId="0" sldId="267"/>
            <ac:grpSpMk id="79" creationId="{7D531CAF-C7BB-456B-8706-CB6F8D9530ED}"/>
          </ac:grpSpMkLst>
        </pc:grpChg>
        <pc:grpChg chg="mod">
          <ac:chgData name="Jack Rodoni" userId="dbd3554b1427f7cb" providerId="LiveId" clId="{1D76B537-F2CC-4114-B73B-51348E656491}" dt="2022-01-26T00:25:47.358" v="2069"/>
          <ac:grpSpMkLst>
            <pc:docMk/>
            <pc:sldMk cId="0" sldId="267"/>
            <ac:grpSpMk id="88" creationId="{A7D61D32-4139-4B2B-9C40-43002BB00E6D}"/>
          </ac:grpSpMkLst>
        </pc:grpChg>
        <pc:grpChg chg="del mod">
          <ac:chgData name="Jack Rodoni" userId="dbd3554b1427f7cb" providerId="LiveId" clId="{1D76B537-F2CC-4114-B73B-51348E656491}" dt="2022-01-26T00:26:06.806" v="2099"/>
          <ac:grpSpMkLst>
            <pc:docMk/>
            <pc:sldMk cId="0" sldId="267"/>
            <ac:grpSpMk id="103" creationId="{9FFAF64A-53B8-4A20-98D0-54B31F026EFA}"/>
          </ac:grpSpMkLst>
        </pc:grpChg>
        <pc:grpChg chg="mod">
          <ac:chgData name="Jack Rodoni" userId="dbd3554b1427f7cb" providerId="LiveId" clId="{1D76B537-F2CC-4114-B73B-51348E656491}" dt="2022-01-26T00:26:06.806" v="2099"/>
          <ac:grpSpMkLst>
            <pc:docMk/>
            <pc:sldMk cId="0" sldId="267"/>
            <ac:grpSpMk id="118" creationId="{144F9EBF-1F94-4AAD-913F-8D67FA6B1D43}"/>
          </ac:grpSpMkLst>
        </pc:grpChg>
        <pc:grpChg chg="mod">
          <ac:chgData name="Jack Rodoni" userId="dbd3554b1427f7cb" providerId="LiveId" clId="{1D76B537-F2CC-4114-B73B-51348E656491}" dt="2022-01-26T00:26:06.806" v="2099"/>
          <ac:grpSpMkLst>
            <pc:docMk/>
            <pc:sldMk cId="0" sldId="267"/>
            <ac:grpSpMk id="119" creationId="{A16633EC-AA55-467A-A57F-EB2398B841A4}"/>
          </ac:grpSpMkLst>
        </pc:grpChg>
        <pc:grpChg chg="mod">
          <ac:chgData name="Jack Rodoni" userId="dbd3554b1427f7cb" providerId="LiveId" clId="{1D76B537-F2CC-4114-B73B-51348E656491}" dt="2022-01-26T00:26:06.806" v="2099"/>
          <ac:grpSpMkLst>
            <pc:docMk/>
            <pc:sldMk cId="0" sldId="267"/>
            <ac:grpSpMk id="120" creationId="{233214C3-BE42-4AE2-96AD-2C06789ACBA1}"/>
          </ac:grpSpMkLst>
        </pc:grpChg>
        <pc:grpChg chg="del mod">
          <ac:chgData name="Jack Rodoni" userId="dbd3554b1427f7cb" providerId="LiveId" clId="{1D76B537-F2CC-4114-B73B-51348E656491}" dt="2022-01-26T00:26:23.003" v="2131"/>
          <ac:grpSpMkLst>
            <pc:docMk/>
            <pc:sldMk cId="0" sldId="267"/>
            <ac:grpSpMk id="134" creationId="{0C643073-971D-4F52-ABA3-CB0C66E8FDCB}"/>
          </ac:grpSpMkLst>
        </pc:grpChg>
        <pc:grpChg chg="mod">
          <ac:chgData name="Jack Rodoni" userId="dbd3554b1427f7cb" providerId="LiveId" clId="{1D76B537-F2CC-4114-B73B-51348E656491}" dt="2022-01-26T00:26:15.556" v="2113"/>
          <ac:grpSpMkLst>
            <pc:docMk/>
            <pc:sldMk cId="0" sldId="267"/>
            <ac:grpSpMk id="135" creationId="{F715B7B3-E2D8-493E-A608-CCEC59BC6ADA}"/>
          </ac:grpSpMkLst>
        </pc:grpChg>
        <pc:grpChg chg="mod">
          <ac:chgData name="Jack Rodoni" userId="dbd3554b1427f7cb" providerId="LiveId" clId="{1D76B537-F2CC-4114-B73B-51348E656491}" dt="2022-01-26T00:26:23.003" v="2131"/>
          <ac:grpSpMkLst>
            <pc:docMk/>
            <pc:sldMk cId="0" sldId="267"/>
            <ac:grpSpMk id="153" creationId="{FBA83115-0367-44AE-8255-FFB3FA089309}"/>
          </ac:grpSpMkLst>
        </pc:grpChg>
        <pc:grpChg chg="mod">
          <ac:chgData name="Jack Rodoni" userId="dbd3554b1427f7cb" providerId="LiveId" clId="{1D76B537-F2CC-4114-B73B-51348E656491}" dt="2022-01-26T00:26:23.003" v="2131"/>
          <ac:grpSpMkLst>
            <pc:docMk/>
            <pc:sldMk cId="0" sldId="267"/>
            <ac:grpSpMk id="154" creationId="{7AFF70CE-5EF5-4B35-AFE2-589D1F1F3D23}"/>
          </ac:grpSpMkLst>
        </pc:grpChg>
        <pc:grpChg chg="mod">
          <ac:chgData name="Jack Rodoni" userId="dbd3554b1427f7cb" providerId="LiveId" clId="{1D76B537-F2CC-4114-B73B-51348E656491}" dt="2022-01-26T00:26:30.097" v="2135"/>
          <ac:grpSpMkLst>
            <pc:docMk/>
            <pc:sldMk cId="0" sldId="267"/>
            <ac:grpSpMk id="158" creationId="{0FB4B6A5-212B-4C90-8710-7838F749D6BB}"/>
          </ac:grpSpMkLst>
        </pc:grpChg>
        <pc:grpChg chg="mod">
          <ac:chgData name="Jack Rodoni" userId="dbd3554b1427f7cb" providerId="LiveId" clId="{1D76B537-F2CC-4114-B73B-51348E656491}" dt="2022-01-26T00:26:35.720" v="2140"/>
          <ac:grpSpMkLst>
            <pc:docMk/>
            <pc:sldMk cId="0" sldId="267"/>
            <ac:grpSpMk id="163" creationId="{9684C88E-6D4D-4897-AFB1-890543A47A80}"/>
          </ac:grpSpMkLst>
        </pc:grpChg>
        <pc:grpChg chg="mod">
          <ac:chgData name="Jack Rodoni" userId="dbd3554b1427f7cb" providerId="LiveId" clId="{1D76B537-F2CC-4114-B73B-51348E656491}" dt="2022-01-26T00:26:35.720" v="2140"/>
          <ac:grpSpMkLst>
            <pc:docMk/>
            <pc:sldMk cId="0" sldId="267"/>
            <ac:grpSpMk id="164" creationId="{F7FD17DB-F33B-4D21-9AA4-4DDB06096E36}"/>
          </ac:grpSpMkLst>
        </pc:grpChg>
        <pc:grpChg chg="del mod">
          <ac:chgData name="Jack Rodoni" userId="dbd3554b1427f7cb" providerId="LiveId" clId="{1D76B537-F2CC-4114-B73B-51348E656491}" dt="2022-01-26T00:26:44.195" v="2151"/>
          <ac:grpSpMkLst>
            <pc:docMk/>
            <pc:sldMk cId="0" sldId="267"/>
            <ac:grpSpMk id="167" creationId="{D80B33C0-5C5D-4194-95F2-E174F42D881C}"/>
          </ac:grpSpMkLst>
        </pc:grpChg>
        <pc:grpChg chg="mod">
          <ac:chgData name="Jack Rodoni" userId="dbd3554b1427f7cb" providerId="LiveId" clId="{1D76B537-F2CC-4114-B73B-51348E656491}" dt="2022-01-26T00:26:44.195" v="2151"/>
          <ac:grpSpMkLst>
            <pc:docMk/>
            <pc:sldMk cId="0" sldId="267"/>
            <ac:grpSpMk id="175" creationId="{9B261D86-D7AE-447D-8CC3-883D96433F8A}"/>
          </ac:grpSpMkLst>
        </pc:grpChg>
        <pc:inkChg chg="del">
          <ac:chgData name="Jack Rodoni" userId="dbd3554b1427f7cb" providerId="LiveId" clId="{1D76B537-F2CC-4114-B73B-51348E656491}" dt="2022-01-26T00:23:59.101" v="1984"/>
          <ac:inkMkLst>
            <pc:docMk/>
            <pc:sldMk cId="0" sldId="267"/>
            <ac:inkMk id="2" creationId="{6D73BCFC-AD1C-47E2-9591-879D461BC3EC}"/>
          </ac:inkMkLst>
        </pc:inkChg>
        <pc:inkChg chg="del">
          <ac:chgData name="Jack Rodoni" userId="dbd3554b1427f7cb" providerId="LiveId" clId="{1D76B537-F2CC-4114-B73B-51348E656491}" dt="2022-01-26T00:23:59.101" v="1983"/>
          <ac:inkMkLst>
            <pc:docMk/>
            <pc:sldMk cId="0" sldId="267"/>
            <ac:inkMk id="4" creationId="{ACD13ABE-975C-4AED-8A2D-E6ACA89B3BF5}"/>
          </ac:inkMkLst>
        </pc:inkChg>
        <pc:inkChg chg="del mod">
          <ac:chgData name="Jack Rodoni" userId="dbd3554b1427f7cb" providerId="LiveId" clId="{1D76B537-F2CC-4114-B73B-51348E656491}" dt="2022-01-26T00:23:59.101" v="1985"/>
          <ac:inkMkLst>
            <pc:docMk/>
            <pc:sldMk cId="0" sldId="267"/>
            <ac:inkMk id="5" creationId="{7BF65C1E-0154-4143-A033-7CD40373BCB1}"/>
          </ac:inkMkLst>
        </pc:inkChg>
        <pc:inkChg chg="add del mod">
          <ac:chgData name="Jack Rodoni" userId="dbd3554b1427f7cb" providerId="LiveId" clId="{1D76B537-F2CC-4114-B73B-51348E656491}" dt="2022-01-26T00:24:15.460" v="1992"/>
          <ac:inkMkLst>
            <pc:docMk/>
            <pc:sldMk cId="0" sldId="267"/>
            <ac:inkMk id="7" creationId="{3889567B-A8CB-4754-830D-2A1A5C09EB07}"/>
          </ac:inkMkLst>
        </pc:inkChg>
        <pc:inkChg chg="add del mod">
          <ac:chgData name="Jack Rodoni" userId="dbd3554b1427f7cb" providerId="LiveId" clId="{1D76B537-F2CC-4114-B73B-51348E656491}" dt="2022-01-26T00:24:15.461" v="1993"/>
          <ac:inkMkLst>
            <pc:docMk/>
            <pc:sldMk cId="0" sldId="267"/>
            <ac:inkMk id="8" creationId="{48CB8D87-39CF-4732-883A-CC79C504C7F7}"/>
          </ac:inkMkLst>
        </pc:inkChg>
        <pc:inkChg chg="add del mod">
          <ac:chgData name="Jack Rodoni" userId="dbd3554b1427f7cb" providerId="LiveId" clId="{1D76B537-F2CC-4114-B73B-51348E656491}" dt="2022-01-26T00:24:15.459" v="1991"/>
          <ac:inkMkLst>
            <pc:docMk/>
            <pc:sldMk cId="0" sldId="267"/>
            <ac:inkMk id="9" creationId="{39A49305-D68C-4B1C-995E-70BA9CFA981F}"/>
          </ac:inkMkLst>
        </pc:inkChg>
        <pc:inkChg chg="add del mod">
          <ac:chgData name="Jack Rodoni" userId="dbd3554b1427f7cb" providerId="LiveId" clId="{1D76B537-F2CC-4114-B73B-51348E656491}" dt="2022-01-26T00:24:15.461" v="1994"/>
          <ac:inkMkLst>
            <pc:docMk/>
            <pc:sldMk cId="0" sldId="267"/>
            <ac:inkMk id="10" creationId="{D247ECE3-D0A1-4506-9983-B0CFAABA2F91}"/>
          </ac:inkMkLst>
        </pc:inkChg>
        <pc:inkChg chg="add mod">
          <ac:chgData name="Jack Rodoni" userId="dbd3554b1427f7cb" providerId="LiveId" clId="{1D76B537-F2CC-4114-B73B-51348E656491}" dt="2022-01-26T00:24:28.013" v="1998"/>
          <ac:inkMkLst>
            <pc:docMk/>
            <pc:sldMk cId="0" sldId="267"/>
            <ac:inkMk id="12" creationId="{876BA750-4278-49F1-913D-805DA55C2356}"/>
          </ac:inkMkLst>
        </pc:inkChg>
        <pc:inkChg chg="add mod">
          <ac:chgData name="Jack Rodoni" userId="dbd3554b1427f7cb" providerId="LiveId" clId="{1D76B537-F2CC-4114-B73B-51348E656491}" dt="2022-01-26T00:24:28.013" v="1998"/>
          <ac:inkMkLst>
            <pc:docMk/>
            <pc:sldMk cId="0" sldId="267"/>
            <ac:inkMk id="13" creationId="{73A7FAB3-1745-4F93-9FC5-5ACC2E6ED7A8}"/>
          </ac:inkMkLst>
        </pc:inkChg>
        <pc:inkChg chg="add mod">
          <ac:chgData name="Jack Rodoni" userId="dbd3554b1427f7cb" providerId="LiveId" clId="{1D76B537-F2CC-4114-B73B-51348E656491}" dt="2022-01-26T00:24:28.013" v="1998"/>
          <ac:inkMkLst>
            <pc:docMk/>
            <pc:sldMk cId="0" sldId="267"/>
            <ac:inkMk id="14" creationId="{9065B0F1-1CE2-4EFF-BFCB-06A45FEADE82}"/>
          </ac:inkMkLst>
        </pc:inkChg>
        <pc:inkChg chg="add mod">
          <ac:chgData name="Jack Rodoni" userId="dbd3554b1427f7cb" providerId="LiveId" clId="{1D76B537-F2CC-4114-B73B-51348E656491}" dt="2022-01-26T00:24:54.346" v="2028"/>
          <ac:inkMkLst>
            <pc:docMk/>
            <pc:sldMk cId="0" sldId="267"/>
            <ac:inkMk id="16" creationId="{AF1012F5-7944-4ED9-9122-DD4C914817F0}"/>
          </ac:inkMkLst>
        </pc:inkChg>
        <pc:inkChg chg="add mod">
          <ac:chgData name="Jack Rodoni" userId="dbd3554b1427f7cb" providerId="LiveId" clId="{1D76B537-F2CC-4114-B73B-51348E656491}" dt="2022-01-26T00:24:54.346" v="2028"/>
          <ac:inkMkLst>
            <pc:docMk/>
            <pc:sldMk cId="0" sldId="267"/>
            <ac:inkMk id="17" creationId="{AC6B4D27-D74A-4750-9029-059B6E2C064D}"/>
          </ac:inkMkLst>
        </pc:inkChg>
        <pc:inkChg chg="add mod">
          <ac:chgData name="Jack Rodoni" userId="dbd3554b1427f7cb" providerId="LiveId" clId="{1D76B537-F2CC-4114-B73B-51348E656491}" dt="2022-01-26T00:24:54.346" v="2028"/>
          <ac:inkMkLst>
            <pc:docMk/>
            <pc:sldMk cId="0" sldId="267"/>
            <ac:inkMk id="18" creationId="{A0CFA38F-08A2-4216-90F7-BFA938955212}"/>
          </ac:inkMkLst>
        </pc:inkChg>
        <pc:inkChg chg="add mod">
          <ac:chgData name="Jack Rodoni" userId="dbd3554b1427f7cb" providerId="LiveId" clId="{1D76B537-F2CC-4114-B73B-51348E656491}" dt="2022-01-26T00:24:54.346" v="2028"/>
          <ac:inkMkLst>
            <pc:docMk/>
            <pc:sldMk cId="0" sldId="267"/>
            <ac:inkMk id="20" creationId="{A846897B-4A0D-4C79-9FD9-5C7610B4E544}"/>
          </ac:inkMkLst>
        </pc:inkChg>
        <pc:inkChg chg="add del mod">
          <ac:chgData name="Jack Rodoni" userId="dbd3554b1427f7cb" providerId="LiveId" clId="{1D76B537-F2CC-4114-B73B-51348E656491}" dt="2022-01-26T00:24:38.404" v="2009"/>
          <ac:inkMkLst>
            <pc:docMk/>
            <pc:sldMk cId="0" sldId="267"/>
            <ac:inkMk id="21" creationId="{0C19B359-8F48-4BA6-A4D1-E09A215262B0}"/>
          </ac:inkMkLst>
        </pc:inkChg>
        <pc:inkChg chg="add del mod">
          <ac:chgData name="Jack Rodoni" userId="dbd3554b1427f7cb" providerId="LiveId" clId="{1D76B537-F2CC-4114-B73B-51348E656491}" dt="2022-01-26T00:24:38.403" v="2008"/>
          <ac:inkMkLst>
            <pc:docMk/>
            <pc:sldMk cId="0" sldId="267"/>
            <ac:inkMk id="22" creationId="{AFE89EDD-4808-43D2-9873-0F3265BFE27A}"/>
          </ac:inkMkLst>
        </pc:inkChg>
        <pc:inkChg chg="add mod">
          <ac:chgData name="Jack Rodoni" userId="dbd3554b1427f7cb" providerId="LiveId" clId="{1D76B537-F2CC-4114-B73B-51348E656491}" dt="2022-01-26T00:24:54.346" v="2028"/>
          <ac:inkMkLst>
            <pc:docMk/>
            <pc:sldMk cId="0" sldId="267"/>
            <ac:inkMk id="23" creationId="{E15AAAED-C023-4EDC-9FED-0A56637F3870}"/>
          </ac:inkMkLst>
        </pc:inkChg>
        <pc:inkChg chg="add mod">
          <ac:chgData name="Jack Rodoni" userId="dbd3554b1427f7cb" providerId="LiveId" clId="{1D76B537-F2CC-4114-B73B-51348E656491}" dt="2022-01-26T00:24:54.346" v="2028"/>
          <ac:inkMkLst>
            <pc:docMk/>
            <pc:sldMk cId="0" sldId="267"/>
            <ac:inkMk id="25" creationId="{3DCEB1A9-B0A1-4318-99F2-7E36C30169D8}"/>
          </ac:inkMkLst>
        </pc:inkChg>
        <pc:inkChg chg="add mod">
          <ac:chgData name="Jack Rodoni" userId="dbd3554b1427f7cb" providerId="LiveId" clId="{1D76B537-F2CC-4114-B73B-51348E656491}" dt="2022-01-26T00:24:54.346" v="2028"/>
          <ac:inkMkLst>
            <pc:docMk/>
            <pc:sldMk cId="0" sldId="267"/>
            <ac:inkMk id="26" creationId="{215B2324-49E8-4638-B974-84531AC488B5}"/>
          </ac:inkMkLst>
        </pc:inkChg>
        <pc:inkChg chg="add mod">
          <ac:chgData name="Jack Rodoni" userId="dbd3554b1427f7cb" providerId="LiveId" clId="{1D76B537-F2CC-4114-B73B-51348E656491}" dt="2022-01-26T00:24:54.346" v="2028"/>
          <ac:inkMkLst>
            <pc:docMk/>
            <pc:sldMk cId="0" sldId="267"/>
            <ac:inkMk id="27" creationId="{91D8E939-7662-46FF-BC8D-15457B880F20}"/>
          </ac:inkMkLst>
        </pc:inkChg>
        <pc:inkChg chg="add mod">
          <ac:chgData name="Jack Rodoni" userId="dbd3554b1427f7cb" providerId="LiveId" clId="{1D76B537-F2CC-4114-B73B-51348E656491}" dt="2022-01-26T00:24:54.346" v="2028"/>
          <ac:inkMkLst>
            <pc:docMk/>
            <pc:sldMk cId="0" sldId="267"/>
            <ac:inkMk id="29" creationId="{0D9FCA8D-1893-4254-AD8C-1E4A52AD2CAE}"/>
          </ac:inkMkLst>
        </pc:inkChg>
        <pc:inkChg chg="add mod">
          <ac:chgData name="Jack Rodoni" userId="dbd3554b1427f7cb" providerId="LiveId" clId="{1D76B537-F2CC-4114-B73B-51348E656491}" dt="2022-01-26T00:24:54.346" v="2028"/>
          <ac:inkMkLst>
            <pc:docMk/>
            <pc:sldMk cId="0" sldId="267"/>
            <ac:inkMk id="30" creationId="{D2872A85-A166-43D6-BA87-D1E7E8C3B0A5}"/>
          </ac:inkMkLst>
        </pc:inkChg>
        <pc:inkChg chg="add mod">
          <ac:chgData name="Jack Rodoni" userId="dbd3554b1427f7cb" providerId="LiveId" clId="{1D76B537-F2CC-4114-B73B-51348E656491}" dt="2022-01-26T00:24:54.346" v="2028"/>
          <ac:inkMkLst>
            <pc:docMk/>
            <pc:sldMk cId="0" sldId="267"/>
            <ac:inkMk id="31" creationId="{6CC3E3E0-526E-4161-9144-AE731C977EC5}"/>
          </ac:inkMkLst>
        </pc:inkChg>
        <pc:inkChg chg="add mod">
          <ac:chgData name="Jack Rodoni" userId="dbd3554b1427f7cb" providerId="LiveId" clId="{1D76B537-F2CC-4114-B73B-51348E656491}" dt="2022-01-26T00:24:54.346" v="2028"/>
          <ac:inkMkLst>
            <pc:docMk/>
            <pc:sldMk cId="0" sldId="267"/>
            <ac:inkMk id="33" creationId="{59DA8631-8AA2-43F7-8C07-13108144A125}"/>
          </ac:inkMkLst>
        </pc:inkChg>
        <pc:inkChg chg="add mod">
          <ac:chgData name="Jack Rodoni" userId="dbd3554b1427f7cb" providerId="LiveId" clId="{1D76B537-F2CC-4114-B73B-51348E656491}" dt="2022-01-26T00:24:54.346" v="2028"/>
          <ac:inkMkLst>
            <pc:docMk/>
            <pc:sldMk cId="0" sldId="267"/>
            <ac:inkMk id="34" creationId="{D6A4EAD0-6CBC-4D18-AFA6-C1E32EEC2052}"/>
          </ac:inkMkLst>
        </pc:inkChg>
        <pc:inkChg chg="add mod">
          <ac:chgData name="Jack Rodoni" userId="dbd3554b1427f7cb" providerId="LiveId" clId="{1D76B537-F2CC-4114-B73B-51348E656491}" dt="2022-01-26T00:24:54.346" v="2028"/>
          <ac:inkMkLst>
            <pc:docMk/>
            <pc:sldMk cId="0" sldId="267"/>
            <ac:inkMk id="35" creationId="{27368035-3C31-40EB-B438-8FC6885042A3}"/>
          </ac:inkMkLst>
        </pc:inkChg>
        <pc:inkChg chg="add mod">
          <ac:chgData name="Jack Rodoni" userId="dbd3554b1427f7cb" providerId="LiveId" clId="{1D76B537-F2CC-4114-B73B-51348E656491}" dt="2022-01-26T00:24:54.346" v="2028"/>
          <ac:inkMkLst>
            <pc:docMk/>
            <pc:sldMk cId="0" sldId="267"/>
            <ac:inkMk id="36" creationId="{B06F15DE-C17A-487C-B92F-6C9644AF0E81}"/>
          </ac:inkMkLst>
        </pc:inkChg>
        <pc:inkChg chg="add mod">
          <ac:chgData name="Jack Rodoni" userId="dbd3554b1427f7cb" providerId="LiveId" clId="{1D76B537-F2CC-4114-B73B-51348E656491}" dt="2022-01-26T00:24:54.346" v="2028"/>
          <ac:inkMkLst>
            <pc:docMk/>
            <pc:sldMk cId="0" sldId="267"/>
            <ac:inkMk id="37" creationId="{891D6B80-98EA-4ECE-9647-6809A022135B}"/>
          </ac:inkMkLst>
        </pc:inkChg>
        <pc:inkChg chg="add mod">
          <ac:chgData name="Jack Rodoni" userId="dbd3554b1427f7cb" providerId="LiveId" clId="{1D76B537-F2CC-4114-B73B-51348E656491}" dt="2022-01-26T00:24:54.346" v="2028"/>
          <ac:inkMkLst>
            <pc:docMk/>
            <pc:sldMk cId="0" sldId="267"/>
            <ac:inkMk id="38" creationId="{5EBB1664-CBB6-4458-B57F-9A3E8219336F}"/>
          </ac:inkMkLst>
        </pc:inkChg>
        <pc:inkChg chg="add mod">
          <ac:chgData name="Jack Rodoni" userId="dbd3554b1427f7cb" providerId="LiveId" clId="{1D76B537-F2CC-4114-B73B-51348E656491}" dt="2022-01-26T00:24:54.346" v="2028"/>
          <ac:inkMkLst>
            <pc:docMk/>
            <pc:sldMk cId="0" sldId="267"/>
            <ac:inkMk id="39" creationId="{AB9F07A1-DEDA-41C7-B6BA-07B8473F7E12}"/>
          </ac:inkMkLst>
        </pc:inkChg>
        <pc:inkChg chg="add mod">
          <ac:chgData name="Jack Rodoni" userId="dbd3554b1427f7cb" providerId="LiveId" clId="{1D76B537-F2CC-4114-B73B-51348E656491}" dt="2022-01-26T00:24:54.346" v="2028"/>
          <ac:inkMkLst>
            <pc:docMk/>
            <pc:sldMk cId="0" sldId="267"/>
            <ac:inkMk id="40" creationId="{32D9A49E-7786-4664-86D1-B9788FE8CB3A}"/>
          </ac:inkMkLst>
        </pc:inkChg>
        <pc:inkChg chg="add mod">
          <ac:chgData name="Jack Rodoni" userId="dbd3554b1427f7cb" providerId="LiveId" clId="{1D76B537-F2CC-4114-B73B-51348E656491}" dt="2022-01-26T00:24:54.346" v="2028"/>
          <ac:inkMkLst>
            <pc:docMk/>
            <pc:sldMk cId="0" sldId="267"/>
            <ac:inkMk id="41" creationId="{C253DD7D-2EBB-425B-BE09-04C0A654E512}"/>
          </ac:inkMkLst>
        </pc:inkChg>
        <pc:inkChg chg="add mod">
          <ac:chgData name="Jack Rodoni" userId="dbd3554b1427f7cb" providerId="LiveId" clId="{1D76B537-F2CC-4114-B73B-51348E656491}" dt="2022-01-26T00:24:54.346" v="2028"/>
          <ac:inkMkLst>
            <pc:docMk/>
            <pc:sldMk cId="0" sldId="267"/>
            <ac:inkMk id="42" creationId="{4C445E3B-5FEE-4A49-AAF7-CE5410F91474}"/>
          </ac:inkMkLst>
        </pc:inkChg>
        <pc:inkChg chg="add mod">
          <ac:chgData name="Jack Rodoni" userId="dbd3554b1427f7cb" providerId="LiveId" clId="{1D76B537-F2CC-4114-B73B-51348E656491}" dt="2022-01-26T00:25:10.390" v="2039"/>
          <ac:inkMkLst>
            <pc:docMk/>
            <pc:sldMk cId="0" sldId="267"/>
            <ac:inkMk id="45" creationId="{439AD3C9-1DD9-43DC-B468-ECB46CE15DC0}"/>
          </ac:inkMkLst>
        </pc:inkChg>
        <pc:inkChg chg="add mod">
          <ac:chgData name="Jack Rodoni" userId="dbd3554b1427f7cb" providerId="LiveId" clId="{1D76B537-F2CC-4114-B73B-51348E656491}" dt="2022-01-26T00:25:10.390" v="2039"/>
          <ac:inkMkLst>
            <pc:docMk/>
            <pc:sldMk cId="0" sldId="267"/>
            <ac:inkMk id="46" creationId="{98F22A6B-E4C5-42DA-8969-F6F9AD8FC0A2}"/>
          </ac:inkMkLst>
        </pc:inkChg>
        <pc:inkChg chg="add mod">
          <ac:chgData name="Jack Rodoni" userId="dbd3554b1427f7cb" providerId="LiveId" clId="{1D76B537-F2CC-4114-B73B-51348E656491}" dt="2022-01-26T00:25:26.320" v="2055"/>
          <ac:inkMkLst>
            <pc:docMk/>
            <pc:sldMk cId="0" sldId="267"/>
            <ac:inkMk id="47" creationId="{FF47DF41-99DD-426B-B7F0-D1DEE8BBD8DD}"/>
          </ac:inkMkLst>
        </pc:inkChg>
        <pc:inkChg chg="add mod">
          <ac:chgData name="Jack Rodoni" userId="dbd3554b1427f7cb" providerId="LiveId" clId="{1D76B537-F2CC-4114-B73B-51348E656491}" dt="2022-01-26T00:25:26.320" v="2055"/>
          <ac:inkMkLst>
            <pc:docMk/>
            <pc:sldMk cId="0" sldId="267"/>
            <ac:inkMk id="48" creationId="{26E53AE5-1C98-49F9-9A7A-2902CDE65306}"/>
          </ac:inkMkLst>
        </pc:inkChg>
        <pc:inkChg chg="add mod">
          <ac:chgData name="Jack Rodoni" userId="dbd3554b1427f7cb" providerId="LiveId" clId="{1D76B537-F2CC-4114-B73B-51348E656491}" dt="2022-01-26T00:25:26.320" v="2055"/>
          <ac:inkMkLst>
            <pc:docMk/>
            <pc:sldMk cId="0" sldId="267"/>
            <ac:inkMk id="50" creationId="{BC3594E3-A92F-4427-B5CA-FC58F81F135B}"/>
          </ac:inkMkLst>
        </pc:inkChg>
        <pc:inkChg chg="add mod">
          <ac:chgData name="Jack Rodoni" userId="dbd3554b1427f7cb" providerId="LiveId" clId="{1D76B537-F2CC-4114-B73B-51348E656491}" dt="2022-01-26T00:25:26.320" v="2055"/>
          <ac:inkMkLst>
            <pc:docMk/>
            <pc:sldMk cId="0" sldId="267"/>
            <ac:inkMk id="51" creationId="{9CDBFD03-9320-4ACC-AEE5-665A89C7D3E7}"/>
          </ac:inkMkLst>
        </pc:inkChg>
        <pc:inkChg chg="add mod">
          <ac:chgData name="Jack Rodoni" userId="dbd3554b1427f7cb" providerId="LiveId" clId="{1D76B537-F2CC-4114-B73B-51348E656491}" dt="2022-01-26T00:25:26.320" v="2055"/>
          <ac:inkMkLst>
            <pc:docMk/>
            <pc:sldMk cId="0" sldId="267"/>
            <ac:inkMk id="52" creationId="{0EB0E0E4-0A9C-46CC-993D-A4BA28F96A7D}"/>
          </ac:inkMkLst>
        </pc:inkChg>
        <pc:inkChg chg="add mod">
          <ac:chgData name="Jack Rodoni" userId="dbd3554b1427f7cb" providerId="LiveId" clId="{1D76B537-F2CC-4114-B73B-51348E656491}" dt="2022-01-26T00:25:26.320" v="2055"/>
          <ac:inkMkLst>
            <pc:docMk/>
            <pc:sldMk cId="0" sldId="267"/>
            <ac:inkMk id="53" creationId="{352867DB-3AF6-46A4-AFCC-DA52CE85E324}"/>
          </ac:inkMkLst>
        </pc:inkChg>
        <pc:inkChg chg="add mod">
          <ac:chgData name="Jack Rodoni" userId="dbd3554b1427f7cb" providerId="LiveId" clId="{1D76B537-F2CC-4114-B73B-51348E656491}" dt="2022-01-26T00:25:26.320" v="2055"/>
          <ac:inkMkLst>
            <pc:docMk/>
            <pc:sldMk cId="0" sldId="267"/>
            <ac:inkMk id="54" creationId="{6290638F-DE1E-4284-AD8A-8D629AAADBD9}"/>
          </ac:inkMkLst>
        </pc:inkChg>
        <pc:inkChg chg="add mod">
          <ac:chgData name="Jack Rodoni" userId="dbd3554b1427f7cb" providerId="LiveId" clId="{1D76B537-F2CC-4114-B73B-51348E656491}" dt="2022-01-26T00:25:26.320" v="2055"/>
          <ac:inkMkLst>
            <pc:docMk/>
            <pc:sldMk cId="0" sldId="267"/>
            <ac:inkMk id="57" creationId="{DA94CC22-26DA-494B-A707-E25FCDDB5E52}"/>
          </ac:inkMkLst>
        </pc:inkChg>
        <pc:inkChg chg="add mod">
          <ac:chgData name="Jack Rodoni" userId="dbd3554b1427f7cb" providerId="LiveId" clId="{1D76B537-F2CC-4114-B73B-51348E656491}" dt="2022-01-26T00:25:26.320" v="2055"/>
          <ac:inkMkLst>
            <pc:docMk/>
            <pc:sldMk cId="0" sldId="267"/>
            <ac:inkMk id="58" creationId="{537AAEF1-8C1A-4095-B90A-818CF822D7F3}"/>
          </ac:inkMkLst>
        </pc:inkChg>
        <pc:inkChg chg="add mod">
          <ac:chgData name="Jack Rodoni" userId="dbd3554b1427f7cb" providerId="LiveId" clId="{1D76B537-F2CC-4114-B73B-51348E656491}" dt="2022-01-26T00:25:26.320" v="2055"/>
          <ac:inkMkLst>
            <pc:docMk/>
            <pc:sldMk cId="0" sldId="267"/>
            <ac:inkMk id="59" creationId="{C49B0846-D02B-4EC4-9B47-DF4CC41B6577}"/>
          </ac:inkMkLst>
        </pc:inkChg>
        <pc:inkChg chg="add mod">
          <ac:chgData name="Jack Rodoni" userId="dbd3554b1427f7cb" providerId="LiveId" clId="{1D76B537-F2CC-4114-B73B-51348E656491}" dt="2022-01-26T00:25:26.320" v="2055"/>
          <ac:inkMkLst>
            <pc:docMk/>
            <pc:sldMk cId="0" sldId="267"/>
            <ac:inkMk id="61" creationId="{4BFF1809-C014-436E-B710-64474C53A22F}"/>
          </ac:inkMkLst>
        </pc:inkChg>
        <pc:inkChg chg="add mod">
          <ac:chgData name="Jack Rodoni" userId="dbd3554b1427f7cb" providerId="LiveId" clId="{1D76B537-F2CC-4114-B73B-51348E656491}" dt="2022-01-26T00:25:26.320" v="2055"/>
          <ac:inkMkLst>
            <pc:docMk/>
            <pc:sldMk cId="0" sldId="267"/>
            <ac:inkMk id="62" creationId="{1BA302DC-E931-4805-AF4F-2C32F7465D6B}"/>
          </ac:inkMkLst>
        </pc:inkChg>
        <pc:inkChg chg="add mod">
          <ac:chgData name="Jack Rodoni" userId="dbd3554b1427f7cb" providerId="LiveId" clId="{1D76B537-F2CC-4114-B73B-51348E656491}" dt="2022-01-26T00:25:26.320" v="2055"/>
          <ac:inkMkLst>
            <pc:docMk/>
            <pc:sldMk cId="0" sldId="267"/>
            <ac:inkMk id="63" creationId="{B0F89E13-E300-41B2-B7F6-36D38C695E95}"/>
          </ac:inkMkLst>
        </pc:inkChg>
        <pc:inkChg chg="add mod">
          <ac:chgData name="Jack Rodoni" userId="dbd3554b1427f7cb" providerId="LiveId" clId="{1D76B537-F2CC-4114-B73B-51348E656491}" dt="2022-01-26T00:25:26.320" v="2055"/>
          <ac:inkMkLst>
            <pc:docMk/>
            <pc:sldMk cId="0" sldId="267"/>
            <ac:inkMk id="64" creationId="{852AA76A-6174-484C-AF26-7855D67F5C5D}"/>
          </ac:inkMkLst>
        </pc:inkChg>
        <pc:inkChg chg="add mod">
          <ac:chgData name="Jack Rodoni" userId="dbd3554b1427f7cb" providerId="LiveId" clId="{1D76B537-F2CC-4114-B73B-51348E656491}" dt="2022-01-26T00:25:26.320" v="2055"/>
          <ac:inkMkLst>
            <pc:docMk/>
            <pc:sldMk cId="0" sldId="267"/>
            <ac:inkMk id="65" creationId="{55D944AB-5C13-4978-A3C5-D14508E3A8C7}"/>
          </ac:inkMkLst>
        </pc:inkChg>
        <pc:inkChg chg="add mod">
          <ac:chgData name="Jack Rodoni" userId="dbd3554b1427f7cb" providerId="LiveId" clId="{1D76B537-F2CC-4114-B73B-51348E656491}" dt="2022-01-26T00:25:26.320" v="2055"/>
          <ac:inkMkLst>
            <pc:docMk/>
            <pc:sldMk cId="0" sldId="267"/>
            <ac:inkMk id="66" creationId="{207928E1-0A02-4F9F-B02D-E4BDCAC4B049}"/>
          </ac:inkMkLst>
        </pc:inkChg>
        <pc:inkChg chg="add mod">
          <ac:chgData name="Jack Rodoni" userId="dbd3554b1427f7cb" providerId="LiveId" clId="{1D76B537-F2CC-4114-B73B-51348E656491}" dt="2022-01-26T00:25:26.320" v="2055"/>
          <ac:inkMkLst>
            <pc:docMk/>
            <pc:sldMk cId="0" sldId="267"/>
            <ac:inkMk id="67" creationId="{94614E38-1432-470A-B5A6-F9F0F02598BC}"/>
          </ac:inkMkLst>
        </pc:inkChg>
        <pc:inkChg chg="add mod">
          <ac:chgData name="Jack Rodoni" userId="dbd3554b1427f7cb" providerId="LiveId" clId="{1D76B537-F2CC-4114-B73B-51348E656491}" dt="2022-01-26T00:25:26.320" v="2055"/>
          <ac:inkMkLst>
            <pc:docMk/>
            <pc:sldMk cId="0" sldId="267"/>
            <ac:inkMk id="68" creationId="{3F13D10E-7530-4478-AD14-3E03A45EABAF}"/>
          </ac:inkMkLst>
        </pc:inkChg>
        <pc:inkChg chg="add mod">
          <ac:chgData name="Jack Rodoni" userId="dbd3554b1427f7cb" providerId="LiveId" clId="{1D76B537-F2CC-4114-B73B-51348E656491}" dt="2022-01-26T00:25:26.320" v="2055"/>
          <ac:inkMkLst>
            <pc:docMk/>
            <pc:sldMk cId="0" sldId="267"/>
            <ac:inkMk id="69" creationId="{11563E85-DDEB-4151-9140-E09F65384B4C}"/>
          </ac:inkMkLst>
        </pc:inkChg>
        <pc:inkChg chg="add mod">
          <ac:chgData name="Jack Rodoni" userId="dbd3554b1427f7cb" providerId="LiveId" clId="{1D76B537-F2CC-4114-B73B-51348E656491}" dt="2022-01-26T00:25:26.320" v="2055"/>
          <ac:inkMkLst>
            <pc:docMk/>
            <pc:sldMk cId="0" sldId="267"/>
            <ac:inkMk id="70" creationId="{9D180BEC-25C0-44F4-9802-BE298982532B}"/>
          </ac:inkMkLst>
        </pc:inkChg>
        <pc:inkChg chg="add mod">
          <ac:chgData name="Jack Rodoni" userId="dbd3554b1427f7cb" providerId="LiveId" clId="{1D76B537-F2CC-4114-B73B-51348E656491}" dt="2022-01-26T00:25:26.320" v="2055"/>
          <ac:inkMkLst>
            <pc:docMk/>
            <pc:sldMk cId="0" sldId="267"/>
            <ac:inkMk id="71" creationId="{AFA2D5D0-7C14-4CAA-ABE1-2A2AEBD44B98}"/>
          </ac:inkMkLst>
        </pc:inkChg>
        <pc:inkChg chg="add mod">
          <ac:chgData name="Jack Rodoni" userId="dbd3554b1427f7cb" providerId="LiveId" clId="{1D76B537-F2CC-4114-B73B-51348E656491}" dt="2022-01-26T00:25:40.633" v="2060"/>
          <ac:inkMkLst>
            <pc:docMk/>
            <pc:sldMk cId="0" sldId="267"/>
            <ac:inkMk id="74" creationId="{13C015DD-5AA0-4E38-9BF4-F993C0E0CDBA}"/>
          </ac:inkMkLst>
        </pc:inkChg>
        <pc:inkChg chg="add mod">
          <ac:chgData name="Jack Rodoni" userId="dbd3554b1427f7cb" providerId="LiveId" clId="{1D76B537-F2CC-4114-B73B-51348E656491}" dt="2022-01-26T00:25:40.633" v="2060"/>
          <ac:inkMkLst>
            <pc:docMk/>
            <pc:sldMk cId="0" sldId="267"/>
            <ac:inkMk id="75" creationId="{F31AD2DE-5039-4C43-B703-EDAB85F21649}"/>
          </ac:inkMkLst>
        </pc:inkChg>
        <pc:inkChg chg="add mod">
          <ac:chgData name="Jack Rodoni" userId="dbd3554b1427f7cb" providerId="LiveId" clId="{1D76B537-F2CC-4114-B73B-51348E656491}" dt="2022-01-26T00:25:40.633" v="2060"/>
          <ac:inkMkLst>
            <pc:docMk/>
            <pc:sldMk cId="0" sldId="267"/>
            <ac:inkMk id="76" creationId="{7C0A7A6F-E1AD-4359-B01E-E981896C0579}"/>
          </ac:inkMkLst>
        </pc:inkChg>
        <pc:inkChg chg="add mod">
          <ac:chgData name="Jack Rodoni" userId="dbd3554b1427f7cb" providerId="LiveId" clId="{1D76B537-F2CC-4114-B73B-51348E656491}" dt="2022-01-26T00:25:40.633" v="2060"/>
          <ac:inkMkLst>
            <pc:docMk/>
            <pc:sldMk cId="0" sldId="267"/>
            <ac:inkMk id="77" creationId="{9C974304-3059-4847-9A65-600363DF7E34}"/>
          </ac:inkMkLst>
        </pc:inkChg>
        <pc:inkChg chg="add mod">
          <ac:chgData name="Jack Rodoni" userId="dbd3554b1427f7cb" providerId="LiveId" clId="{1D76B537-F2CC-4114-B73B-51348E656491}" dt="2022-01-26T00:25:47.358" v="2069"/>
          <ac:inkMkLst>
            <pc:docMk/>
            <pc:sldMk cId="0" sldId="267"/>
            <ac:inkMk id="80" creationId="{1BD203B2-6291-4A58-8BFB-212E221E0166}"/>
          </ac:inkMkLst>
        </pc:inkChg>
        <pc:inkChg chg="add mod">
          <ac:chgData name="Jack Rodoni" userId="dbd3554b1427f7cb" providerId="LiveId" clId="{1D76B537-F2CC-4114-B73B-51348E656491}" dt="2022-01-26T00:25:47.358" v="2069"/>
          <ac:inkMkLst>
            <pc:docMk/>
            <pc:sldMk cId="0" sldId="267"/>
            <ac:inkMk id="81" creationId="{77A13950-81C5-4F15-9C16-072B49B9F251}"/>
          </ac:inkMkLst>
        </pc:inkChg>
        <pc:inkChg chg="add mod">
          <ac:chgData name="Jack Rodoni" userId="dbd3554b1427f7cb" providerId="LiveId" clId="{1D76B537-F2CC-4114-B73B-51348E656491}" dt="2022-01-26T00:25:47.358" v="2069"/>
          <ac:inkMkLst>
            <pc:docMk/>
            <pc:sldMk cId="0" sldId="267"/>
            <ac:inkMk id="82" creationId="{CEBB7386-1F34-4A09-9F7A-F7DB9FC63752}"/>
          </ac:inkMkLst>
        </pc:inkChg>
        <pc:inkChg chg="add mod">
          <ac:chgData name="Jack Rodoni" userId="dbd3554b1427f7cb" providerId="LiveId" clId="{1D76B537-F2CC-4114-B73B-51348E656491}" dt="2022-01-26T00:25:47.358" v="2069"/>
          <ac:inkMkLst>
            <pc:docMk/>
            <pc:sldMk cId="0" sldId="267"/>
            <ac:inkMk id="83" creationId="{B57AB36F-43E1-4D43-8686-BEB4A7163AFC}"/>
          </ac:inkMkLst>
        </pc:inkChg>
        <pc:inkChg chg="add mod">
          <ac:chgData name="Jack Rodoni" userId="dbd3554b1427f7cb" providerId="LiveId" clId="{1D76B537-F2CC-4114-B73B-51348E656491}" dt="2022-01-26T00:25:47.358" v="2069"/>
          <ac:inkMkLst>
            <pc:docMk/>
            <pc:sldMk cId="0" sldId="267"/>
            <ac:inkMk id="84" creationId="{628B46CD-939A-4FAF-B106-BD0873D34C17}"/>
          </ac:inkMkLst>
        </pc:inkChg>
        <pc:inkChg chg="add mod">
          <ac:chgData name="Jack Rodoni" userId="dbd3554b1427f7cb" providerId="LiveId" clId="{1D76B537-F2CC-4114-B73B-51348E656491}" dt="2022-01-26T00:25:47.358" v="2069"/>
          <ac:inkMkLst>
            <pc:docMk/>
            <pc:sldMk cId="0" sldId="267"/>
            <ac:inkMk id="85" creationId="{C523EAFF-0AC5-4222-A937-1353C870A846}"/>
          </ac:inkMkLst>
        </pc:inkChg>
        <pc:inkChg chg="add mod">
          <ac:chgData name="Jack Rodoni" userId="dbd3554b1427f7cb" providerId="LiveId" clId="{1D76B537-F2CC-4114-B73B-51348E656491}" dt="2022-01-26T00:25:47.358" v="2069"/>
          <ac:inkMkLst>
            <pc:docMk/>
            <pc:sldMk cId="0" sldId="267"/>
            <ac:inkMk id="86" creationId="{AFF5808D-B229-499F-8930-F897ED2C0A98}"/>
          </ac:inkMkLst>
        </pc:inkChg>
        <pc:inkChg chg="add mod">
          <ac:chgData name="Jack Rodoni" userId="dbd3554b1427f7cb" providerId="LiveId" clId="{1D76B537-F2CC-4114-B73B-51348E656491}" dt="2022-01-26T00:25:47.358" v="2069"/>
          <ac:inkMkLst>
            <pc:docMk/>
            <pc:sldMk cId="0" sldId="267"/>
            <ac:inkMk id="87" creationId="{A90DBE04-F174-4A8C-8D32-C11F19F1A933}"/>
          </ac:inkMkLst>
        </pc:inkChg>
        <pc:inkChg chg="add mod">
          <ac:chgData name="Jack Rodoni" userId="dbd3554b1427f7cb" providerId="LiveId" clId="{1D76B537-F2CC-4114-B73B-51348E656491}" dt="2022-01-26T00:26:06.806" v="2099"/>
          <ac:inkMkLst>
            <pc:docMk/>
            <pc:sldMk cId="0" sldId="267"/>
            <ac:inkMk id="89" creationId="{FC22E162-34C3-49BE-9453-559A1DE24CFE}"/>
          </ac:inkMkLst>
        </pc:inkChg>
        <pc:inkChg chg="add mod">
          <ac:chgData name="Jack Rodoni" userId="dbd3554b1427f7cb" providerId="LiveId" clId="{1D76B537-F2CC-4114-B73B-51348E656491}" dt="2022-01-26T00:26:06.806" v="2099"/>
          <ac:inkMkLst>
            <pc:docMk/>
            <pc:sldMk cId="0" sldId="267"/>
            <ac:inkMk id="90" creationId="{565768EB-829D-4972-94DA-C08561AADB2A}"/>
          </ac:inkMkLst>
        </pc:inkChg>
        <pc:inkChg chg="add mod">
          <ac:chgData name="Jack Rodoni" userId="dbd3554b1427f7cb" providerId="LiveId" clId="{1D76B537-F2CC-4114-B73B-51348E656491}" dt="2022-01-26T00:26:06.806" v="2099"/>
          <ac:inkMkLst>
            <pc:docMk/>
            <pc:sldMk cId="0" sldId="267"/>
            <ac:inkMk id="91" creationId="{8042E89C-609C-47B8-9EE1-51B6E634112F}"/>
          </ac:inkMkLst>
        </pc:inkChg>
        <pc:inkChg chg="add mod">
          <ac:chgData name="Jack Rodoni" userId="dbd3554b1427f7cb" providerId="LiveId" clId="{1D76B537-F2CC-4114-B73B-51348E656491}" dt="2022-01-26T00:26:06.806" v="2099"/>
          <ac:inkMkLst>
            <pc:docMk/>
            <pc:sldMk cId="0" sldId="267"/>
            <ac:inkMk id="92" creationId="{86F9A7B8-B319-4472-864C-E3C9E508244F}"/>
          </ac:inkMkLst>
        </pc:inkChg>
        <pc:inkChg chg="add mod">
          <ac:chgData name="Jack Rodoni" userId="dbd3554b1427f7cb" providerId="LiveId" clId="{1D76B537-F2CC-4114-B73B-51348E656491}" dt="2022-01-26T00:26:06.806" v="2099"/>
          <ac:inkMkLst>
            <pc:docMk/>
            <pc:sldMk cId="0" sldId="267"/>
            <ac:inkMk id="93" creationId="{0A1E75EF-4804-41B7-A3BC-6E4846E4CF85}"/>
          </ac:inkMkLst>
        </pc:inkChg>
        <pc:inkChg chg="add mod">
          <ac:chgData name="Jack Rodoni" userId="dbd3554b1427f7cb" providerId="LiveId" clId="{1D76B537-F2CC-4114-B73B-51348E656491}" dt="2022-01-26T00:26:06.806" v="2099"/>
          <ac:inkMkLst>
            <pc:docMk/>
            <pc:sldMk cId="0" sldId="267"/>
            <ac:inkMk id="94" creationId="{A7C66396-676C-4D12-833B-7744CC33AF34}"/>
          </ac:inkMkLst>
        </pc:inkChg>
        <pc:inkChg chg="add mod">
          <ac:chgData name="Jack Rodoni" userId="dbd3554b1427f7cb" providerId="LiveId" clId="{1D76B537-F2CC-4114-B73B-51348E656491}" dt="2022-01-26T00:26:06.806" v="2099"/>
          <ac:inkMkLst>
            <pc:docMk/>
            <pc:sldMk cId="0" sldId="267"/>
            <ac:inkMk id="95" creationId="{FEDB0529-2DC7-4858-8BDA-12D997087AB5}"/>
          </ac:inkMkLst>
        </pc:inkChg>
        <pc:inkChg chg="add mod">
          <ac:chgData name="Jack Rodoni" userId="dbd3554b1427f7cb" providerId="LiveId" clId="{1D76B537-F2CC-4114-B73B-51348E656491}" dt="2022-01-26T00:26:06.806" v="2099"/>
          <ac:inkMkLst>
            <pc:docMk/>
            <pc:sldMk cId="0" sldId="267"/>
            <ac:inkMk id="96" creationId="{02B61007-54D7-4AFB-BC28-876B0D4BEB45}"/>
          </ac:inkMkLst>
        </pc:inkChg>
        <pc:inkChg chg="add mod">
          <ac:chgData name="Jack Rodoni" userId="dbd3554b1427f7cb" providerId="LiveId" clId="{1D76B537-F2CC-4114-B73B-51348E656491}" dt="2022-01-26T00:26:06.806" v="2099"/>
          <ac:inkMkLst>
            <pc:docMk/>
            <pc:sldMk cId="0" sldId="267"/>
            <ac:inkMk id="97" creationId="{EFC27CBA-603F-43DB-A219-60742C63BF9E}"/>
          </ac:inkMkLst>
        </pc:inkChg>
        <pc:inkChg chg="add mod">
          <ac:chgData name="Jack Rodoni" userId="dbd3554b1427f7cb" providerId="LiveId" clId="{1D76B537-F2CC-4114-B73B-51348E656491}" dt="2022-01-26T00:26:06.806" v="2099"/>
          <ac:inkMkLst>
            <pc:docMk/>
            <pc:sldMk cId="0" sldId="267"/>
            <ac:inkMk id="98" creationId="{6685B405-7C60-4CAA-A42D-F94DEF98AC22}"/>
          </ac:inkMkLst>
        </pc:inkChg>
        <pc:inkChg chg="add mod">
          <ac:chgData name="Jack Rodoni" userId="dbd3554b1427f7cb" providerId="LiveId" clId="{1D76B537-F2CC-4114-B73B-51348E656491}" dt="2022-01-26T00:26:06.806" v="2099"/>
          <ac:inkMkLst>
            <pc:docMk/>
            <pc:sldMk cId="0" sldId="267"/>
            <ac:inkMk id="99" creationId="{1E3085CB-AC3F-4D21-9A35-E69CB771C22D}"/>
          </ac:inkMkLst>
        </pc:inkChg>
        <pc:inkChg chg="add mod">
          <ac:chgData name="Jack Rodoni" userId="dbd3554b1427f7cb" providerId="LiveId" clId="{1D76B537-F2CC-4114-B73B-51348E656491}" dt="2022-01-26T00:26:06.806" v="2099"/>
          <ac:inkMkLst>
            <pc:docMk/>
            <pc:sldMk cId="0" sldId="267"/>
            <ac:inkMk id="100" creationId="{97F33384-C7B8-487A-BF2E-7A0B1FCF105A}"/>
          </ac:inkMkLst>
        </pc:inkChg>
        <pc:inkChg chg="add mod">
          <ac:chgData name="Jack Rodoni" userId="dbd3554b1427f7cb" providerId="LiveId" clId="{1D76B537-F2CC-4114-B73B-51348E656491}" dt="2022-01-26T00:26:06.806" v="2099"/>
          <ac:inkMkLst>
            <pc:docMk/>
            <pc:sldMk cId="0" sldId="267"/>
            <ac:inkMk id="101" creationId="{2F1F9F9D-2E90-4506-A10F-02CA17E9F25C}"/>
          </ac:inkMkLst>
        </pc:inkChg>
        <pc:inkChg chg="add mod">
          <ac:chgData name="Jack Rodoni" userId="dbd3554b1427f7cb" providerId="LiveId" clId="{1D76B537-F2CC-4114-B73B-51348E656491}" dt="2022-01-26T00:26:06.806" v="2099"/>
          <ac:inkMkLst>
            <pc:docMk/>
            <pc:sldMk cId="0" sldId="267"/>
            <ac:inkMk id="102" creationId="{63A72548-3370-4B53-ADD1-12953AF0982C}"/>
          </ac:inkMkLst>
        </pc:inkChg>
        <pc:inkChg chg="add mod">
          <ac:chgData name="Jack Rodoni" userId="dbd3554b1427f7cb" providerId="LiveId" clId="{1D76B537-F2CC-4114-B73B-51348E656491}" dt="2022-01-26T00:26:06.806" v="2099"/>
          <ac:inkMkLst>
            <pc:docMk/>
            <pc:sldMk cId="0" sldId="267"/>
            <ac:inkMk id="104" creationId="{48A176D5-8C35-4FDF-9C7A-88B819A10C98}"/>
          </ac:inkMkLst>
        </pc:inkChg>
        <pc:inkChg chg="add mod">
          <ac:chgData name="Jack Rodoni" userId="dbd3554b1427f7cb" providerId="LiveId" clId="{1D76B537-F2CC-4114-B73B-51348E656491}" dt="2022-01-26T00:26:06.806" v="2099"/>
          <ac:inkMkLst>
            <pc:docMk/>
            <pc:sldMk cId="0" sldId="267"/>
            <ac:inkMk id="105" creationId="{E19D84D5-F80E-4246-AA0A-DCB3CC9CCC7A}"/>
          </ac:inkMkLst>
        </pc:inkChg>
        <pc:inkChg chg="add mod">
          <ac:chgData name="Jack Rodoni" userId="dbd3554b1427f7cb" providerId="LiveId" clId="{1D76B537-F2CC-4114-B73B-51348E656491}" dt="2022-01-26T00:26:06.806" v="2099"/>
          <ac:inkMkLst>
            <pc:docMk/>
            <pc:sldMk cId="0" sldId="267"/>
            <ac:inkMk id="106" creationId="{040411F2-9759-4C11-B34E-7308B68F6D21}"/>
          </ac:inkMkLst>
        </pc:inkChg>
        <pc:inkChg chg="add mod">
          <ac:chgData name="Jack Rodoni" userId="dbd3554b1427f7cb" providerId="LiveId" clId="{1D76B537-F2CC-4114-B73B-51348E656491}" dt="2022-01-26T00:26:06.806" v="2099"/>
          <ac:inkMkLst>
            <pc:docMk/>
            <pc:sldMk cId="0" sldId="267"/>
            <ac:inkMk id="107" creationId="{925CF863-3AE6-43B1-8C02-CA9A4D85CF45}"/>
          </ac:inkMkLst>
        </pc:inkChg>
        <pc:inkChg chg="add mod">
          <ac:chgData name="Jack Rodoni" userId="dbd3554b1427f7cb" providerId="LiveId" clId="{1D76B537-F2CC-4114-B73B-51348E656491}" dt="2022-01-26T00:26:06.806" v="2099"/>
          <ac:inkMkLst>
            <pc:docMk/>
            <pc:sldMk cId="0" sldId="267"/>
            <ac:inkMk id="108" creationId="{B47338FC-D2CE-41F3-9E20-EBE22EFC0E06}"/>
          </ac:inkMkLst>
        </pc:inkChg>
        <pc:inkChg chg="add mod">
          <ac:chgData name="Jack Rodoni" userId="dbd3554b1427f7cb" providerId="LiveId" clId="{1D76B537-F2CC-4114-B73B-51348E656491}" dt="2022-01-26T00:26:06.806" v="2099"/>
          <ac:inkMkLst>
            <pc:docMk/>
            <pc:sldMk cId="0" sldId="267"/>
            <ac:inkMk id="109" creationId="{8D45A0EE-0B98-4690-94F9-B1AB4F24A43F}"/>
          </ac:inkMkLst>
        </pc:inkChg>
        <pc:inkChg chg="add mod">
          <ac:chgData name="Jack Rodoni" userId="dbd3554b1427f7cb" providerId="LiveId" clId="{1D76B537-F2CC-4114-B73B-51348E656491}" dt="2022-01-26T00:26:06.806" v="2099"/>
          <ac:inkMkLst>
            <pc:docMk/>
            <pc:sldMk cId="0" sldId="267"/>
            <ac:inkMk id="110" creationId="{59C52390-461A-49C1-AFF0-23778BDE2FA3}"/>
          </ac:inkMkLst>
        </pc:inkChg>
        <pc:inkChg chg="add mod">
          <ac:chgData name="Jack Rodoni" userId="dbd3554b1427f7cb" providerId="LiveId" clId="{1D76B537-F2CC-4114-B73B-51348E656491}" dt="2022-01-26T00:26:06.806" v="2099"/>
          <ac:inkMkLst>
            <pc:docMk/>
            <pc:sldMk cId="0" sldId="267"/>
            <ac:inkMk id="111" creationId="{16B79CDA-F5ED-46B4-99DC-FDCA3E3D5CE0}"/>
          </ac:inkMkLst>
        </pc:inkChg>
        <pc:inkChg chg="add mod">
          <ac:chgData name="Jack Rodoni" userId="dbd3554b1427f7cb" providerId="LiveId" clId="{1D76B537-F2CC-4114-B73B-51348E656491}" dt="2022-01-26T00:26:06.806" v="2099"/>
          <ac:inkMkLst>
            <pc:docMk/>
            <pc:sldMk cId="0" sldId="267"/>
            <ac:inkMk id="112" creationId="{AE1FC284-3646-4548-B5C2-AAD0F6BC743A}"/>
          </ac:inkMkLst>
        </pc:inkChg>
        <pc:inkChg chg="add mod">
          <ac:chgData name="Jack Rodoni" userId="dbd3554b1427f7cb" providerId="LiveId" clId="{1D76B537-F2CC-4114-B73B-51348E656491}" dt="2022-01-26T00:26:06.806" v="2099"/>
          <ac:inkMkLst>
            <pc:docMk/>
            <pc:sldMk cId="0" sldId="267"/>
            <ac:inkMk id="113" creationId="{8406AC91-4B62-400A-BC3A-EA131945F65E}"/>
          </ac:inkMkLst>
        </pc:inkChg>
        <pc:inkChg chg="add mod">
          <ac:chgData name="Jack Rodoni" userId="dbd3554b1427f7cb" providerId="LiveId" clId="{1D76B537-F2CC-4114-B73B-51348E656491}" dt="2022-01-26T00:26:06.806" v="2099"/>
          <ac:inkMkLst>
            <pc:docMk/>
            <pc:sldMk cId="0" sldId="267"/>
            <ac:inkMk id="114" creationId="{B4C9A686-76C2-4E00-817D-2D6F6BF4F261}"/>
          </ac:inkMkLst>
        </pc:inkChg>
        <pc:inkChg chg="add mod">
          <ac:chgData name="Jack Rodoni" userId="dbd3554b1427f7cb" providerId="LiveId" clId="{1D76B537-F2CC-4114-B73B-51348E656491}" dt="2022-01-26T00:26:06.806" v="2099"/>
          <ac:inkMkLst>
            <pc:docMk/>
            <pc:sldMk cId="0" sldId="267"/>
            <ac:inkMk id="115" creationId="{72C73116-F06E-48D2-A5EF-E108A916A3FA}"/>
          </ac:inkMkLst>
        </pc:inkChg>
        <pc:inkChg chg="add mod">
          <ac:chgData name="Jack Rodoni" userId="dbd3554b1427f7cb" providerId="LiveId" clId="{1D76B537-F2CC-4114-B73B-51348E656491}" dt="2022-01-26T00:26:06.806" v="2099"/>
          <ac:inkMkLst>
            <pc:docMk/>
            <pc:sldMk cId="0" sldId="267"/>
            <ac:inkMk id="116" creationId="{74A86CFB-EF20-4765-A1A0-0B30FF5D7B1D}"/>
          </ac:inkMkLst>
        </pc:inkChg>
        <pc:inkChg chg="add mod">
          <ac:chgData name="Jack Rodoni" userId="dbd3554b1427f7cb" providerId="LiveId" clId="{1D76B537-F2CC-4114-B73B-51348E656491}" dt="2022-01-26T00:26:06.806" v="2099"/>
          <ac:inkMkLst>
            <pc:docMk/>
            <pc:sldMk cId="0" sldId="267"/>
            <ac:inkMk id="117" creationId="{93658FD5-2F56-4C61-A6C4-C6CCC53F6B56}"/>
          </ac:inkMkLst>
        </pc:inkChg>
        <pc:inkChg chg="add mod">
          <ac:chgData name="Jack Rodoni" userId="dbd3554b1427f7cb" providerId="LiveId" clId="{1D76B537-F2CC-4114-B73B-51348E656491}" dt="2022-01-26T00:26:15.556" v="2113"/>
          <ac:inkMkLst>
            <pc:docMk/>
            <pc:sldMk cId="0" sldId="267"/>
            <ac:inkMk id="121" creationId="{CC610515-F99D-4967-9C80-1145A7FF7058}"/>
          </ac:inkMkLst>
        </pc:inkChg>
        <pc:inkChg chg="add mod">
          <ac:chgData name="Jack Rodoni" userId="dbd3554b1427f7cb" providerId="LiveId" clId="{1D76B537-F2CC-4114-B73B-51348E656491}" dt="2022-01-26T00:26:15.556" v="2113"/>
          <ac:inkMkLst>
            <pc:docMk/>
            <pc:sldMk cId="0" sldId="267"/>
            <ac:inkMk id="122" creationId="{F47157BE-2EA3-4F1C-9A5A-A282857CDF56}"/>
          </ac:inkMkLst>
        </pc:inkChg>
        <pc:inkChg chg="add mod">
          <ac:chgData name="Jack Rodoni" userId="dbd3554b1427f7cb" providerId="LiveId" clId="{1D76B537-F2CC-4114-B73B-51348E656491}" dt="2022-01-26T00:26:15.556" v="2113"/>
          <ac:inkMkLst>
            <pc:docMk/>
            <pc:sldMk cId="0" sldId="267"/>
            <ac:inkMk id="123" creationId="{2A07F042-E53D-4A0E-A74C-674ADDDF0812}"/>
          </ac:inkMkLst>
        </pc:inkChg>
        <pc:inkChg chg="add mod">
          <ac:chgData name="Jack Rodoni" userId="dbd3554b1427f7cb" providerId="LiveId" clId="{1D76B537-F2CC-4114-B73B-51348E656491}" dt="2022-01-26T00:26:15.556" v="2113"/>
          <ac:inkMkLst>
            <pc:docMk/>
            <pc:sldMk cId="0" sldId="267"/>
            <ac:inkMk id="124" creationId="{C539103D-4790-455D-A6D5-1BB71F50BABD}"/>
          </ac:inkMkLst>
        </pc:inkChg>
        <pc:inkChg chg="add mod">
          <ac:chgData name="Jack Rodoni" userId="dbd3554b1427f7cb" providerId="LiveId" clId="{1D76B537-F2CC-4114-B73B-51348E656491}" dt="2022-01-26T00:26:15.556" v="2113"/>
          <ac:inkMkLst>
            <pc:docMk/>
            <pc:sldMk cId="0" sldId="267"/>
            <ac:inkMk id="125" creationId="{8A2DCE8F-7B70-4D18-8552-D5D3C640B41D}"/>
          </ac:inkMkLst>
        </pc:inkChg>
        <pc:inkChg chg="add mod">
          <ac:chgData name="Jack Rodoni" userId="dbd3554b1427f7cb" providerId="LiveId" clId="{1D76B537-F2CC-4114-B73B-51348E656491}" dt="2022-01-26T00:26:15.556" v="2113"/>
          <ac:inkMkLst>
            <pc:docMk/>
            <pc:sldMk cId="0" sldId="267"/>
            <ac:inkMk id="126" creationId="{218D58D2-0E65-4E9F-8AA2-90609CA41111}"/>
          </ac:inkMkLst>
        </pc:inkChg>
        <pc:inkChg chg="add mod">
          <ac:chgData name="Jack Rodoni" userId="dbd3554b1427f7cb" providerId="LiveId" clId="{1D76B537-F2CC-4114-B73B-51348E656491}" dt="2022-01-26T00:26:15.556" v="2113"/>
          <ac:inkMkLst>
            <pc:docMk/>
            <pc:sldMk cId="0" sldId="267"/>
            <ac:inkMk id="127" creationId="{7F3CCE3E-D3B4-4E03-98CD-0D7B8DD24F27}"/>
          </ac:inkMkLst>
        </pc:inkChg>
        <pc:inkChg chg="add mod">
          <ac:chgData name="Jack Rodoni" userId="dbd3554b1427f7cb" providerId="LiveId" clId="{1D76B537-F2CC-4114-B73B-51348E656491}" dt="2022-01-26T00:26:15.556" v="2113"/>
          <ac:inkMkLst>
            <pc:docMk/>
            <pc:sldMk cId="0" sldId="267"/>
            <ac:inkMk id="128" creationId="{6D6B6F1C-9BB1-4259-9DFB-9B6EB75FC02B}"/>
          </ac:inkMkLst>
        </pc:inkChg>
        <pc:inkChg chg="add mod">
          <ac:chgData name="Jack Rodoni" userId="dbd3554b1427f7cb" providerId="LiveId" clId="{1D76B537-F2CC-4114-B73B-51348E656491}" dt="2022-01-26T00:26:15.556" v="2113"/>
          <ac:inkMkLst>
            <pc:docMk/>
            <pc:sldMk cId="0" sldId="267"/>
            <ac:inkMk id="129" creationId="{F961E607-DEF2-447F-825D-434D6B25457E}"/>
          </ac:inkMkLst>
        </pc:inkChg>
        <pc:inkChg chg="add mod">
          <ac:chgData name="Jack Rodoni" userId="dbd3554b1427f7cb" providerId="LiveId" clId="{1D76B537-F2CC-4114-B73B-51348E656491}" dt="2022-01-26T00:26:15.556" v="2113"/>
          <ac:inkMkLst>
            <pc:docMk/>
            <pc:sldMk cId="0" sldId="267"/>
            <ac:inkMk id="130" creationId="{1C1DE549-CF51-4FF8-A0E2-F2F0C56B8B87}"/>
          </ac:inkMkLst>
        </pc:inkChg>
        <pc:inkChg chg="add">
          <ac:chgData name="Jack Rodoni" userId="dbd3554b1427f7cb" providerId="LiveId" clId="{1D76B537-F2CC-4114-B73B-51348E656491}" dt="2022-01-26T00:26:13.673" v="2110" actId="9405"/>
          <ac:inkMkLst>
            <pc:docMk/>
            <pc:sldMk cId="0" sldId="267"/>
            <ac:inkMk id="131" creationId="{ADE36DA1-1CCC-4B6F-90A6-37EAA51EC08E}"/>
          </ac:inkMkLst>
        </pc:inkChg>
        <pc:inkChg chg="add mod">
          <ac:chgData name="Jack Rodoni" userId="dbd3554b1427f7cb" providerId="LiveId" clId="{1D76B537-F2CC-4114-B73B-51348E656491}" dt="2022-01-26T00:26:23.003" v="2131"/>
          <ac:inkMkLst>
            <pc:docMk/>
            <pc:sldMk cId="0" sldId="267"/>
            <ac:inkMk id="132" creationId="{22F0CF6F-44BC-4912-8010-757D447C33C1}"/>
          </ac:inkMkLst>
        </pc:inkChg>
        <pc:inkChg chg="add mod">
          <ac:chgData name="Jack Rodoni" userId="dbd3554b1427f7cb" providerId="LiveId" clId="{1D76B537-F2CC-4114-B73B-51348E656491}" dt="2022-01-26T00:26:23.003" v="2131"/>
          <ac:inkMkLst>
            <pc:docMk/>
            <pc:sldMk cId="0" sldId="267"/>
            <ac:inkMk id="133" creationId="{39703D92-BE94-45BE-9488-88EFBD222EAB}"/>
          </ac:inkMkLst>
        </pc:inkChg>
        <pc:inkChg chg="add mod">
          <ac:chgData name="Jack Rodoni" userId="dbd3554b1427f7cb" providerId="LiveId" clId="{1D76B537-F2CC-4114-B73B-51348E656491}" dt="2022-01-26T00:26:23.003" v="2131"/>
          <ac:inkMkLst>
            <pc:docMk/>
            <pc:sldMk cId="0" sldId="267"/>
            <ac:inkMk id="136" creationId="{B7293ECC-542E-4382-A81B-29184A578567}"/>
          </ac:inkMkLst>
        </pc:inkChg>
        <pc:inkChg chg="add mod">
          <ac:chgData name="Jack Rodoni" userId="dbd3554b1427f7cb" providerId="LiveId" clId="{1D76B537-F2CC-4114-B73B-51348E656491}" dt="2022-01-26T00:26:23.003" v="2131"/>
          <ac:inkMkLst>
            <pc:docMk/>
            <pc:sldMk cId="0" sldId="267"/>
            <ac:inkMk id="137" creationId="{CEAB8813-D4A8-4793-B04A-A439E9D2656B}"/>
          </ac:inkMkLst>
        </pc:inkChg>
        <pc:inkChg chg="add mod">
          <ac:chgData name="Jack Rodoni" userId="dbd3554b1427f7cb" providerId="LiveId" clId="{1D76B537-F2CC-4114-B73B-51348E656491}" dt="2022-01-26T00:26:23.003" v="2131"/>
          <ac:inkMkLst>
            <pc:docMk/>
            <pc:sldMk cId="0" sldId="267"/>
            <ac:inkMk id="138" creationId="{D73A21BD-19BB-4415-A2E5-44EDBA8E5D7C}"/>
          </ac:inkMkLst>
        </pc:inkChg>
        <pc:inkChg chg="add mod">
          <ac:chgData name="Jack Rodoni" userId="dbd3554b1427f7cb" providerId="LiveId" clId="{1D76B537-F2CC-4114-B73B-51348E656491}" dt="2022-01-26T00:26:23.003" v="2131"/>
          <ac:inkMkLst>
            <pc:docMk/>
            <pc:sldMk cId="0" sldId="267"/>
            <ac:inkMk id="139" creationId="{712BCA71-93F3-479D-A197-176AF46143BF}"/>
          </ac:inkMkLst>
        </pc:inkChg>
        <pc:inkChg chg="add mod">
          <ac:chgData name="Jack Rodoni" userId="dbd3554b1427f7cb" providerId="LiveId" clId="{1D76B537-F2CC-4114-B73B-51348E656491}" dt="2022-01-26T00:26:23.003" v="2131"/>
          <ac:inkMkLst>
            <pc:docMk/>
            <pc:sldMk cId="0" sldId="267"/>
            <ac:inkMk id="140" creationId="{F97B7C00-6ADF-4D05-98F5-DE7E29EE87D1}"/>
          </ac:inkMkLst>
        </pc:inkChg>
        <pc:inkChg chg="add mod">
          <ac:chgData name="Jack Rodoni" userId="dbd3554b1427f7cb" providerId="LiveId" clId="{1D76B537-F2CC-4114-B73B-51348E656491}" dt="2022-01-26T00:26:23.003" v="2131"/>
          <ac:inkMkLst>
            <pc:docMk/>
            <pc:sldMk cId="0" sldId="267"/>
            <ac:inkMk id="141" creationId="{7BA36064-39B1-4B0D-B540-DEB2CABBDBE0}"/>
          </ac:inkMkLst>
        </pc:inkChg>
        <pc:inkChg chg="add mod">
          <ac:chgData name="Jack Rodoni" userId="dbd3554b1427f7cb" providerId="LiveId" clId="{1D76B537-F2CC-4114-B73B-51348E656491}" dt="2022-01-26T00:26:23.003" v="2131"/>
          <ac:inkMkLst>
            <pc:docMk/>
            <pc:sldMk cId="0" sldId="267"/>
            <ac:inkMk id="142" creationId="{2E300D47-11CB-4382-AC56-8ED7B552B4F0}"/>
          </ac:inkMkLst>
        </pc:inkChg>
        <pc:inkChg chg="add mod">
          <ac:chgData name="Jack Rodoni" userId="dbd3554b1427f7cb" providerId="LiveId" clId="{1D76B537-F2CC-4114-B73B-51348E656491}" dt="2022-01-26T00:26:23.003" v="2131"/>
          <ac:inkMkLst>
            <pc:docMk/>
            <pc:sldMk cId="0" sldId="267"/>
            <ac:inkMk id="143" creationId="{CBFACEDE-1FF4-4241-B9A9-2BDCC10866AF}"/>
          </ac:inkMkLst>
        </pc:inkChg>
        <pc:inkChg chg="add mod">
          <ac:chgData name="Jack Rodoni" userId="dbd3554b1427f7cb" providerId="LiveId" clId="{1D76B537-F2CC-4114-B73B-51348E656491}" dt="2022-01-26T00:26:23.003" v="2131"/>
          <ac:inkMkLst>
            <pc:docMk/>
            <pc:sldMk cId="0" sldId="267"/>
            <ac:inkMk id="144" creationId="{6A88B41F-B5C0-4A62-B836-2452A834156D}"/>
          </ac:inkMkLst>
        </pc:inkChg>
        <pc:inkChg chg="add mod">
          <ac:chgData name="Jack Rodoni" userId="dbd3554b1427f7cb" providerId="LiveId" clId="{1D76B537-F2CC-4114-B73B-51348E656491}" dt="2022-01-26T00:26:23.003" v="2131"/>
          <ac:inkMkLst>
            <pc:docMk/>
            <pc:sldMk cId="0" sldId="267"/>
            <ac:inkMk id="145" creationId="{834447D6-634D-4E5C-B75C-64B67D3D0D1B}"/>
          </ac:inkMkLst>
        </pc:inkChg>
        <pc:inkChg chg="add mod">
          <ac:chgData name="Jack Rodoni" userId="dbd3554b1427f7cb" providerId="LiveId" clId="{1D76B537-F2CC-4114-B73B-51348E656491}" dt="2022-01-26T00:26:23.003" v="2131"/>
          <ac:inkMkLst>
            <pc:docMk/>
            <pc:sldMk cId="0" sldId="267"/>
            <ac:inkMk id="146" creationId="{F079198A-337B-47D7-AA4A-867D49FFE891}"/>
          </ac:inkMkLst>
        </pc:inkChg>
        <pc:inkChg chg="add mod">
          <ac:chgData name="Jack Rodoni" userId="dbd3554b1427f7cb" providerId="LiveId" clId="{1D76B537-F2CC-4114-B73B-51348E656491}" dt="2022-01-26T00:26:23.003" v="2131"/>
          <ac:inkMkLst>
            <pc:docMk/>
            <pc:sldMk cId="0" sldId="267"/>
            <ac:inkMk id="147" creationId="{43F98ABB-B0C1-4E00-BA12-F397A40FF09A}"/>
          </ac:inkMkLst>
        </pc:inkChg>
        <pc:inkChg chg="add mod">
          <ac:chgData name="Jack Rodoni" userId="dbd3554b1427f7cb" providerId="LiveId" clId="{1D76B537-F2CC-4114-B73B-51348E656491}" dt="2022-01-26T00:26:23.003" v="2131"/>
          <ac:inkMkLst>
            <pc:docMk/>
            <pc:sldMk cId="0" sldId="267"/>
            <ac:inkMk id="148" creationId="{B5CE8215-B6CD-4706-B1A4-3ECDA7552A12}"/>
          </ac:inkMkLst>
        </pc:inkChg>
        <pc:inkChg chg="add mod">
          <ac:chgData name="Jack Rodoni" userId="dbd3554b1427f7cb" providerId="LiveId" clId="{1D76B537-F2CC-4114-B73B-51348E656491}" dt="2022-01-26T00:26:23.003" v="2131"/>
          <ac:inkMkLst>
            <pc:docMk/>
            <pc:sldMk cId="0" sldId="267"/>
            <ac:inkMk id="149" creationId="{CA90396C-BB3D-42B4-BC68-D3A6F974A034}"/>
          </ac:inkMkLst>
        </pc:inkChg>
        <pc:inkChg chg="add mod">
          <ac:chgData name="Jack Rodoni" userId="dbd3554b1427f7cb" providerId="LiveId" clId="{1D76B537-F2CC-4114-B73B-51348E656491}" dt="2022-01-26T00:26:23.003" v="2131"/>
          <ac:inkMkLst>
            <pc:docMk/>
            <pc:sldMk cId="0" sldId="267"/>
            <ac:inkMk id="150" creationId="{C7128C2A-837F-4E53-9ECD-F32C5291A3C5}"/>
          </ac:inkMkLst>
        </pc:inkChg>
        <pc:inkChg chg="add mod">
          <ac:chgData name="Jack Rodoni" userId="dbd3554b1427f7cb" providerId="LiveId" clId="{1D76B537-F2CC-4114-B73B-51348E656491}" dt="2022-01-26T00:26:23.003" v="2131"/>
          <ac:inkMkLst>
            <pc:docMk/>
            <pc:sldMk cId="0" sldId="267"/>
            <ac:inkMk id="151" creationId="{83FD0B73-D723-425F-A64A-C1A5AAD98CB7}"/>
          </ac:inkMkLst>
        </pc:inkChg>
        <pc:inkChg chg="add mod">
          <ac:chgData name="Jack Rodoni" userId="dbd3554b1427f7cb" providerId="LiveId" clId="{1D76B537-F2CC-4114-B73B-51348E656491}" dt="2022-01-26T00:26:23.003" v="2131"/>
          <ac:inkMkLst>
            <pc:docMk/>
            <pc:sldMk cId="0" sldId="267"/>
            <ac:inkMk id="152" creationId="{12F8B45F-822A-4327-B33E-0A7DEEFDFED3}"/>
          </ac:inkMkLst>
        </pc:inkChg>
        <pc:inkChg chg="add mod">
          <ac:chgData name="Jack Rodoni" userId="dbd3554b1427f7cb" providerId="LiveId" clId="{1D76B537-F2CC-4114-B73B-51348E656491}" dt="2022-01-26T00:26:30.097" v="2135"/>
          <ac:inkMkLst>
            <pc:docMk/>
            <pc:sldMk cId="0" sldId="267"/>
            <ac:inkMk id="155" creationId="{7C26661E-76BC-4769-B0C0-6D0B904B2CC2}"/>
          </ac:inkMkLst>
        </pc:inkChg>
        <pc:inkChg chg="add mod">
          <ac:chgData name="Jack Rodoni" userId="dbd3554b1427f7cb" providerId="LiveId" clId="{1D76B537-F2CC-4114-B73B-51348E656491}" dt="2022-01-26T00:26:30.097" v="2135"/>
          <ac:inkMkLst>
            <pc:docMk/>
            <pc:sldMk cId="0" sldId="267"/>
            <ac:inkMk id="156" creationId="{038CDF4D-1550-4E68-86B1-AEEC46F3CD93}"/>
          </ac:inkMkLst>
        </pc:inkChg>
        <pc:inkChg chg="add mod">
          <ac:chgData name="Jack Rodoni" userId="dbd3554b1427f7cb" providerId="LiveId" clId="{1D76B537-F2CC-4114-B73B-51348E656491}" dt="2022-01-26T00:26:30.097" v="2135"/>
          <ac:inkMkLst>
            <pc:docMk/>
            <pc:sldMk cId="0" sldId="267"/>
            <ac:inkMk id="157" creationId="{FF316ECD-28CB-4D18-92E6-23C146FF393D}"/>
          </ac:inkMkLst>
        </pc:inkChg>
        <pc:inkChg chg="add mod">
          <ac:chgData name="Jack Rodoni" userId="dbd3554b1427f7cb" providerId="LiveId" clId="{1D76B537-F2CC-4114-B73B-51348E656491}" dt="2022-01-26T00:26:35.720" v="2140"/>
          <ac:inkMkLst>
            <pc:docMk/>
            <pc:sldMk cId="0" sldId="267"/>
            <ac:inkMk id="159" creationId="{649C6C8D-2350-4444-ABD1-DF22803E730B}"/>
          </ac:inkMkLst>
        </pc:inkChg>
        <pc:inkChg chg="add mod">
          <ac:chgData name="Jack Rodoni" userId="dbd3554b1427f7cb" providerId="LiveId" clId="{1D76B537-F2CC-4114-B73B-51348E656491}" dt="2022-01-26T00:26:35.720" v="2140"/>
          <ac:inkMkLst>
            <pc:docMk/>
            <pc:sldMk cId="0" sldId="267"/>
            <ac:inkMk id="160" creationId="{B4265D90-CBE6-4412-BF93-9A3B50C02F45}"/>
          </ac:inkMkLst>
        </pc:inkChg>
        <pc:inkChg chg="add mod">
          <ac:chgData name="Jack Rodoni" userId="dbd3554b1427f7cb" providerId="LiveId" clId="{1D76B537-F2CC-4114-B73B-51348E656491}" dt="2022-01-26T00:26:35.720" v="2140"/>
          <ac:inkMkLst>
            <pc:docMk/>
            <pc:sldMk cId="0" sldId="267"/>
            <ac:inkMk id="161" creationId="{FB703A24-3320-42EA-95B5-9A37B02E9691}"/>
          </ac:inkMkLst>
        </pc:inkChg>
        <pc:inkChg chg="add mod">
          <ac:chgData name="Jack Rodoni" userId="dbd3554b1427f7cb" providerId="LiveId" clId="{1D76B537-F2CC-4114-B73B-51348E656491}" dt="2022-01-26T00:26:35.720" v="2140"/>
          <ac:inkMkLst>
            <pc:docMk/>
            <pc:sldMk cId="0" sldId="267"/>
            <ac:inkMk id="162" creationId="{F4339163-AA94-4E1D-83CD-A22A041D8526}"/>
          </ac:inkMkLst>
        </pc:inkChg>
        <pc:inkChg chg="add mod">
          <ac:chgData name="Jack Rodoni" userId="dbd3554b1427f7cb" providerId="LiveId" clId="{1D76B537-F2CC-4114-B73B-51348E656491}" dt="2022-01-26T00:26:44.195" v="2151"/>
          <ac:inkMkLst>
            <pc:docMk/>
            <pc:sldMk cId="0" sldId="267"/>
            <ac:inkMk id="165" creationId="{B2A7BE81-4CF1-449D-90F1-094620EA1636}"/>
          </ac:inkMkLst>
        </pc:inkChg>
        <pc:inkChg chg="add mod">
          <ac:chgData name="Jack Rodoni" userId="dbd3554b1427f7cb" providerId="LiveId" clId="{1D76B537-F2CC-4114-B73B-51348E656491}" dt="2022-01-26T00:26:44.195" v="2151"/>
          <ac:inkMkLst>
            <pc:docMk/>
            <pc:sldMk cId="0" sldId="267"/>
            <ac:inkMk id="166" creationId="{89E38EEE-6326-46CF-8E4F-2E1B419682AF}"/>
          </ac:inkMkLst>
        </pc:inkChg>
        <pc:inkChg chg="add mod">
          <ac:chgData name="Jack Rodoni" userId="dbd3554b1427f7cb" providerId="LiveId" clId="{1D76B537-F2CC-4114-B73B-51348E656491}" dt="2022-01-26T00:26:44.195" v="2151"/>
          <ac:inkMkLst>
            <pc:docMk/>
            <pc:sldMk cId="0" sldId="267"/>
            <ac:inkMk id="168" creationId="{8C368866-DC86-49C9-9AEB-75E700117D0C}"/>
          </ac:inkMkLst>
        </pc:inkChg>
        <pc:inkChg chg="add mod">
          <ac:chgData name="Jack Rodoni" userId="dbd3554b1427f7cb" providerId="LiveId" clId="{1D76B537-F2CC-4114-B73B-51348E656491}" dt="2022-01-26T00:26:44.195" v="2151"/>
          <ac:inkMkLst>
            <pc:docMk/>
            <pc:sldMk cId="0" sldId="267"/>
            <ac:inkMk id="169" creationId="{9CC1BE58-CC1E-4C55-A916-943EC6695B43}"/>
          </ac:inkMkLst>
        </pc:inkChg>
        <pc:inkChg chg="add mod">
          <ac:chgData name="Jack Rodoni" userId="dbd3554b1427f7cb" providerId="LiveId" clId="{1D76B537-F2CC-4114-B73B-51348E656491}" dt="2022-01-26T00:26:44.195" v="2151"/>
          <ac:inkMkLst>
            <pc:docMk/>
            <pc:sldMk cId="0" sldId="267"/>
            <ac:inkMk id="170" creationId="{A1656E04-1A0C-4A88-838A-95C09C972BA7}"/>
          </ac:inkMkLst>
        </pc:inkChg>
        <pc:inkChg chg="add mod">
          <ac:chgData name="Jack Rodoni" userId="dbd3554b1427f7cb" providerId="LiveId" clId="{1D76B537-F2CC-4114-B73B-51348E656491}" dt="2022-01-26T00:26:44.195" v="2151"/>
          <ac:inkMkLst>
            <pc:docMk/>
            <pc:sldMk cId="0" sldId="267"/>
            <ac:inkMk id="171" creationId="{07E974FB-ADD7-479B-9D48-71FE3BE32816}"/>
          </ac:inkMkLst>
        </pc:inkChg>
        <pc:inkChg chg="add mod">
          <ac:chgData name="Jack Rodoni" userId="dbd3554b1427f7cb" providerId="LiveId" clId="{1D76B537-F2CC-4114-B73B-51348E656491}" dt="2022-01-26T00:26:44.195" v="2151"/>
          <ac:inkMkLst>
            <pc:docMk/>
            <pc:sldMk cId="0" sldId="267"/>
            <ac:inkMk id="172" creationId="{830FA090-F5F9-469C-8097-7EEBDC219505}"/>
          </ac:inkMkLst>
        </pc:inkChg>
        <pc:inkChg chg="add mod">
          <ac:chgData name="Jack Rodoni" userId="dbd3554b1427f7cb" providerId="LiveId" clId="{1D76B537-F2CC-4114-B73B-51348E656491}" dt="2022-01-26T00:26:44.195" v="2151"/>
          <ac:inkMkLst>
            <pc:docMk/>
            <pc:sldMk cId="0" sldId="267"/>
            <ac:inkMk id="173" creationId="{28198D49-8109-439E-80DB-A42F5AA0F4E1}"/>
          </ac:inkMkLst>
        </pc:inkChg>
        <pc:inkChg chg="add mod">
          <ac:chgData name="Jack Rodoni" userId="dbd3554b1427f7cb" providerId="LiveId" clId="{1D76B537-F2CC-4114-B73B-51348E656491}" dt="2022-01-26T00:26:44.195" v="2151"/>
          <ac:inkMkLst>
            <pc:docMk/>
            <pc:sldMk cId="0" sldId="267"/>
            <ac:inkMk id="174" creationId="{499DA061-17F0-436F-8263-88ABB27B82D7}"/>
          </ac:inkMkLst>
        </pc:inkChg>
      </pc:sldChg>
      <pc:sldChg chg="addSp delSp mod">
        <pc:chgData name="Jack Rodoni" userId="dbd3554b1427f7cb" providerId="LiveId" clId="{1D76B537-F2CC-4114-B73B-51348E656491}" dt="2022-01-21T19:03:06.374" v="3"/>
        <pc:sldMkLst>
          <pc:docMk/>
          <pc:sldMk cId="1936244078" sldId="293"/>
        </pc:sldMkLst>
        <pc:inkChg chg="add del">
          <ac:chgData name="Jack Rodoni" userId="dbd3554b1427f7cb" providerId="LiveId" clId="{1D76B537-F2CC-4114-B73B-51348E656491}" dt="2022-01-21T19:03:06.374" v="3"/>
          <ac:inkMkLst>
            <pc:docMk/>
            <pc:sldMk cId="1936244078" sldId="293"/>
            <ac:inkMk id="4" creationId="{783AC850-851B-4EAF-8CD5-BC9693D2F9FD}"/>
          </ac:inkMkLst>
        </pc:inkChg>
        <pc:inkChg chg="add del">
          <ac:chgData name="Jack Rodoni" userId="dbd3554b1427f7cb" providerId="LiveId" clId="{1D76B537-F2CC-4114-B73B-51348E656491}" dt="2022-01-21T19:03:05.628" v="2"/>
          <ac:inkMkLst>
            <pc:docMk/>
            <pc:sldMk cId="1936244078" sldId="293"/>
            <ac:inkMk id="5" creationId="{FCD9A3F0-EE0B-4D95-B885-F8076CABE5DB}"/>
          </ac:inkMkLst>
        </pc:inkChg>
      </pc:sldChg>
      <pc:sldChg chg="addSp delSp modSp mod">
        <pc:chgData name="Jack Rodoni" userId="dbd3554b1427f7cb" providerId="LiveId" clId="{1D76B537-F2CC-4114-B73B-51348E656491}" dt="2022-01-25T22:44:12.790" v="629"/>
        <pc:sldMkLst>
          <pc:docMk/>
          <pc:sldMk cId="3999755603" sldId="294"/>
        </pc:sldMkLst>
        <pc:grpChg chg="del mod">
          <ac:chgData name="Jack Rodoni" userId="dbd3554b1427f7cb" providerId="LiveId" clId="{1D76B537-F2CC-4114-B73B-51348E656491}" dt="2022-01-25T22:28:59.700" v="558"/>
          <ac:grpSpMkLst>
            <pc:docMk/>
            <pc:sldMk cId="3999755603" sldId="294"/>
            <ac:grpSpMk id="9" creationId="{A48C27B4-AAAF-4275-9742-E78F2AD708B2}"/>
          </ac:grpSpMkLst>
        </pc:grpChg>
        <pc:grpChg chg="del mod">
          <ac:chgData name="Jack Rodoni" userId="dbd3554b1427f7cb" providerId="LiveId" clId="{1D76B537-F2CC-4114-B73B-51348E656491}" dt="2022-01-25T22:44:10.107" v="594"/>
          <ac:grpSpMkLst>
            <pc:docMk/>
            <pc:sldMk cId="3999755603" sldId="294"/>
            <ac:grpSpMk id="10" creationId="{27A1927B-C855-40CA-A31F-A4207C09E519}"/>
          </ac:grpSpMkLst>
        </pc:grpChg>
        <pc:grpChg chg="del mod">
          <ac:chgData name="Jack Rodoni" userId="dbd3554b1427f7cb" providerId="LiveId" clId="{1D76B537-F2CC-4114-B73B-51348E656491}" dt="2022-01-25T22:29:03.942" v="564"/>
          <ac:grpSpMkLst>
            <pc:docMk/>
            <pc:sldMk cId="3999755603" sldId="294"/>
            <ac:grpSpMk id="23" creationId="{C619620F-0C63-45CD-9117-EC15335D7A9E}"/>
          </ac:grpSpMkLst>
        </pc:grpChg>
        <pc:grpChg chg="del mod">
          <ac:chgData name="Jack Rodoni" userId="dbd3554b1427f7cb" providerId="LiveId" clId="{1D76B537-F2CC-4114-B73B-51348E656491}" dt="2022-01-25T22:44:10.110" v="610"/>
          <ac:grpSpMkLst>
            <pc:docMk/>
            <pc:sldMk cId="3999755603" sldId="294"/>
            <ac:grpSpMk id="29" creationId="{149138CA-E331-4855-896B-DEB0C1ADAB76}"/>
          </ac:grpSpMkLst>
        </pc:grpChg>
        <pc:grpChg chg="del mod">
          <ac:chgData name="Jack Rodoni" userId="dbd3554b1427f7cb" providerId="LiveId" clId="{1D76B537-F2CC-4114-B73B-51348E656491}" dt="2022-01-25T22:44:10.114" v="624"/>
          <ac:grpSpMkLst>
            <pc:docMk/>
            <pc:sldMk cId="3999755603" sldId="294"/>
            <ac:grpSpMk id="30" creationId="{F20E56CB-D0FB-4999-B9CE-34E2C66C52D5}"/>
          </ac:grpSpMkLst>
        </pc:grpChg>
        <pc:grpChg chg="del mod">
          <ac:chgData name="Jack Rodoni" userId="dbd3554b1427f7cb" providerId="LiveId" clId="{1D76B537-F2CC-4114-B73B-51348E656491}" dt="2022-01-25T22:29:12.692" v="581"/>
          <ac:grpSpMkLst>
            <pc:docMk/>
            <pc:sldMk cId="3999755603" sldId="294"/>
            <ac:grpSpMk id="45" creationId="{FF2878D4-B031-4BD8-AE81-124BA821E634}"/>
          </ac:grpSpMkLst>
        </pc:grpChg>
        <pc:grpChg chg="del mod">
          <ac:chgData name="Jack Rodoni" userId="dbd3554b1427f7cb" providerId="LiveId" clId="{1D76B537-F2CC-4114-B73B-51348E656491}" dt="2022-01-25T22:44:10.106" v="592"/>
          <ac:grpSpMkLst>
            <pc:docMk/>
            <pc:sldMk cId="3999755603" sldId="294"/>
            <ac:grpSpMk id="46" creationId="{FA5D5F22-EC0E-4070-8C91-F9F6EF11D42C}"/>
          </ac:grpSpMkLst>
        </pc:grpChg>
        <pc:grpChg chg="del mod">
          <ac:chgData name="Jack Rodoni" userId="dbd3554b1427f7cb" providerId="LiveId" clId="{1D76B537-F2CC-4114-B73B-51348E656491}" dt="2022-01-25T22:44:10.112" v="618"/>
          <ac:grpSpMkLst>
            <pc:docMk/>
            <pc:sldMk cId="3999755603" sldId="294"/>
            <ac:grpSpMk id="48" creationId="{DB3FE1E2-A457-4267-992A-8CD31163BBC2}"/>
          </ac:grpSpMkLst>
        </pc:grpChg>
        <pc:grpChg chg="del mod">
          <ac:chgData name="Jack Rodoni" userId="dbd3554b1427f7cb" providerId="LiveId" clId="{1D76B537-F2CC-4114-B73B-51348E656491}" dt="2022-01-25T22:44:10.109" v="602"/>
          <ac:grpSpMkLst>
            <pc:docMk/>
            <pc:sldMk cId="3999755603" sldId="294"/>
            <ac:grpSpMk id="54" creationId="{2CA9505F-D7F2-4766-95D2-A105E808B8BE}"/>
          </ac:grpSpMkLst>
        </pc:grpChg>
        <pc:grpChg chg="del mod">
          <ac:chgData name="Jack Rodoni" userId="dbd3554b1427f7cb" providerId="LiveId" clId="{1D76B537-F2CC-4114-B73B-51348E656491}" dt="2022-01-25T22:44:10.114" v="625"/>
          <ac:grpSpMkLst>
            <pc:docMk/>
            <pc:sldMk cId="3999755603" sldId="294"/>
            <ac:grpSpMk id="55" creationId="{35FBC3B9-9105-4FA4-9A25-AA8345759C45}"/>
          </ac:grpSpMkLst>
        </pc:grpChg>
        <pc:inkChg chg="add del mod">
          <ac:chgData name="Jack Rodoni" userId="dbd3554b1427f7cb" providerId="LiveId" clId="{1D76B537-F2CC-4114-B73B-51348E656491}" dt="2022-01-25T22:44:10.113" v="622"/>
          <ac:inkMkLst>
            <pc:docMk/>
            <pc:sldMk cId="3999755603" sldId="294"/>
            <ac:inkMk id="4" creationId="{09ED6DC8-CA38-45BC-9D7D-CD79F3F15593}"/>
          </ac:inkMkLst>
        </pc:inkChg>
        <pc:inkChg chg="add del mod">
          <ac:chgData name="Jack Rodoni" userId="dbd3554b1427f7cb" providerId="LiveId" clId="{1D76B537-F2CC-4114-B73B-51348E656491}" dt="2022-01-25T22:44:10.105" v="589"/>
          <ac:inkMkLst>
            <pc:docMk/>
            <pc:sldMk cId="3999755603" sldId="294"/>
            <ac:inkMk id="5" creationId="{665A5D4C-6AB0-429C-BFDD-04975C16C0E3}"/>
          </ac:inkMkLst>
        </pc:inkChg>
        <pc:inkChg chg="add del mod">
          <ac:chgData name="Jack Rodoni" userId="dbd3554b1427f7cb" providerId="LiveId" clId="{1D76B537-F2CC-4114-B73B-51348E656491}" dt="2022-01-25T22:44:10.107" v="594"/>
          <ac:inkMkLst>
            <pc:docMk/>
            <pc:sldMk cId="3999755603" sldId="294"/>
            <ac:inkMk id="6" creationId="{2512A570-4A8C-43C7-B243-9D96C930E3AE}"/>
          </ac:inkMkLst>
        </pc:inkChg>
        <pc:inkChg chg="add del mod">
          <ac:chgData name="Jack Rodoni" userId="dbd3554b1427f7cb" providerId="LiveId" clId="{1D76B537-F2CC-4114-B73B-51348E656491}" dt="2022-01-25T22:44:10.106" v="593"/>
          <ac:inkMkLst>
            <pc:docMk/>
            <pc:sldMk cId="3999755603" sldId="294"/>
            <ac:inkMk id="7" creationId="{D7A262D6-7438-4B49-A42B-19F609F9F3A6}"/>
          </ac:inkMkLst>
        </pc:inkChg>
        <pc:inkChg chg="add del mod">
          <ac:chgData name="Jack Rodoni" userId="dbd3554b1427f7cb" providerId="LiveId" clId="{1D76B537-F2CC-4114-B73B-51348E656491}" dt="2022-01-25T22:44:10.107" v="596"/>
          <ac:inkMkLst>
            <pc:docMk/>
            <pc:sldMk cId="3999755603" sldId="294"/>
            <ac:inkMk id="8" creationId="{9C65F05C-4FA4-49A5-A3CF-102DC23C3893}"/>
          </ac:inkMkLst>
        </pc:inkChg>
        <pc:inkChg chg="add del mod">
          <ac:chgData name="Jack Rodoni" userId="dbd3554b1427f7cb" providerId="LiveId" clId="{1D76B537-F2CC-4114-B73B-51348E656491}" dt="2022-01-25T22:44:10.112" v="619"/>
          <ac:inkMkLst>
            <pc:docMk/>
            <pc:sldMk cId="3999755603" sldId="294"/>
            <ac:inkMk id="11" creationId="{0620A736-E16D-4DB4-A4AD-D4386066B640}"/>
          </ac:inkMkLst>
        </pc:inkChg>
        <pc:inkChg chg="add del mod">
          <ac:chgData name="Jack Rodoni" userId="dbd3554b1427f7cb" providerId="LiveId" clId="{1D76B537-F2CC-4114-B73B-51348E656491}" dt="2022-01-25T22:44:10.109" v="603"/>
          <ac:inkMkLst>
            <pc:docMk/>
            <pc:sldMk cId="3999755603" sldId="294"/>
            <ac:inkMk id="12" creationId="{CEBD79F7-C73A-4CCA-AB88-F99A88D5BDDB}"/>
          </ac:inkMkLst>
        </pc:inkChg>
        <pc:inkChg chg="add del mod">
          <ac:chgData name="Jack Rodoni" userId="dbd3554b1427f7cb" providerId="LiveId" clId="{1D76B537-F2CC-4114-B73B-51348E656491}" dt="2022-01-25T22:44:10.110" v="606"/>
          <ac:inkMkLst>
            <pc:docMk/>
            <pc:sldMk cId="3999755603" sldId="294"/>
            <ac:inkMk id="13" creationId="{4955476A-E026-4146-8988-71C2D7384394}"/>
          </ac:inkMkLst>
        </pc:inkChg>
        <pc:inkChg chg="add del mod">
          <ac:chgData name="Jack Rodoni" userId="dbd3554b1427f7cb" providerId="LiveId" clId="{1D76B537-F2CC-4114-B73B-51348E656491}" dt="2022-01-25T22:44:10.113" v="620"/>
          <ac:inkMkLst>
            <pc:docMk/>
            <pc:sldMk cId="3999755603" sldId="294"/>
            <ac:inkMk id="14" creationId="{5455D57B-BC5B-4ACF-A609-48C92B625FE8}"/>
          </ac:inkMkLst>
        </pc:inkChg>
        <pc:inkChg chg="add del mod">
          <ac:chgData name="Jack Rodoni" userId="dbd3554b1427f7cb" providerId="LiveId" clId="{1D76B537-F2CC-4114-B73B-51348E656491}" dt="2022-01-25T22:44:10.113" v="623"/>
          <ac:inkMkLst>
            <pc:docMk/>
            <pc:sldMk cId="3999755603" sldId="294"/>
            <ac:inkMk id="15" creationId="{1399E439-4FEB-4DBF-91D7-5E1D3DBAD1BF}"/>
          </ac:inkMkLst>
        </pc:inkChg>
        <pc:inkChg chg="add del mod">
          <ac:chgData name="Jack Rodoni" userId="dbd3554b1427f7cb" providerId="LiveId" clId="{1D76B537-F2CC-4114-B73B-51348E656491}" dt="2022-01-25T22:44:10.108" v="600"/>
          <ac:inkMkLst>
            <pc:docMk/>
            <pc:sldMk cId="3999755603" sldId="294"/>
            <ac:inkMk id="16" creationId="{16F7F050-DA28-45B9-AA17-13D9E5635AC8}"/>
          </ac:inkMkLst>
        </pc:inkChg>
        <pc:inkChg chg="add del mod">
          <ac:chgData name="Jack Rodoni" userId="dbd3554b1427f7cb" providerId="LiveId" clId="{1D76B537-F2CC-4114-B73B-51348E656491}" dt="2022-01-25T22:44:10.110" v="608"/>
          <ac:inkMkLst>
            <pc:docMk/>
            <pc:sldMk cId="3999755603" sldId="294"/>
            <ac:inkMk id="17" creationId="{B825DB89-5738-4725-AE98-022DC47876AD}"/>
          </ac:inkMkLst>
        </pc:inkChg>
        <pc:inkChg chg="add del mod">
          <ac:chgData name="Jack Rodoni" userId="dbd3554b1427f7cb" providerId="LiveId" clId="{1D76B537-F2CC-4114-B73B-51348E656491}" dt="2022-01-25T22:44:10.115" v="628"/>
          <ac:inkMkLst>
            <pc:docMk/>
            <pc:sldMk cId="3999755603" sldId="294"/>
            <ac:inkMk id="18" creationId="{D9357DB2-6087-4C41-AFC5-05D3C3465F4A}"/>
          </ac:inkMkLst>
        </pc:inkChg>
        <pc:inkChg chg="add del mod">
          <ac:chgData name="Jack Rodoni" userId="dbd3554b1427f7cb" providerId="LiveId" clId="{1D76B537-F2CC-4114-B73B-51348E656491}" dt="2022-01-25T22:44:10.110" v="607"/>
          <ac:inkMkLst>
            <pc:docMk/>
            <pc:sldMk cId="3999755603" sldId="294"/>
            <ac:inkMk id="19" creationId="{E0F0D12C-DB77-406A-A09D-BC14C1BE6FBD}"/>
          </ac:inkMkLst>
        </pc:inkChg>
        <pc:inkChg chg="add del mod">
          <ac:chgData name="Jack Rodoni" userId="dbd3554b1427f7cb" providerId="LiveId" clId="{1D76B537-F2CC-4114-B73B-51348E656491}" dt="2022-01-25T22:44:10.114" v="624"/>
          <ac:inkMkLst>
            <pc:docMk/>
            <pc:sldMk cId="3999755603" sldId="294"/>
            <ac:inkMk id="20" creationId="{92DAABE4-DF2C-474D-B53F-0EB81B5771F5}"/>
          </ac:inkMkLst>
        </pc:inkChg>
        <pc:inkChg chg="add del mod">
          <ac:chgData name="Jack Rodoni" userId="dbd3554b1427f7cb" providerId="LiveId" clId="{1D76B537-F2CC-4114-B73B-51348E656491}" dt="2022-01-25T22:44:10.111" v="615"/>
          <ac:inkMkLst>
            <pc:docMk/>
            <pc:sldMk cId="3999755603" sldId="294"/>
            <ac:inkMk id="21" creationId="{9E58CFD3-096E-415F-A37F-A1ABF701372B}"/>
          </ac:inkMkLst>
        </pc:inkChg>
        <pc:inkChg chg="add del mod">
          <ac:chgData name="Jack Rodoni" userId="dbd3554b1427f7cb" providerId="LiveId" clId="{1D76B537-F2CC-4114-B73B-51348E656491}" dt="2022-01-25T22:44:10.109" v="604"/>
          <ac:inkMkLst>
            <pc:docMk/>
            <pc:sldMk cId="3999755603" sldId="294"/>
            <ac:inkMk id="22" creationId="{2F4DBBD2-55E7-4FD1-A6BD-FF3E0E513995}"/>
          </ac:inkMkLst>
        </pc:inkChg>
        <pc:inkChg chg="add del mod">
          <ac:chgData name="Jack Rodoni" userId="dbd3554b1427f7cb" providerId="LiveId" clId="{1D76B537-F2CC-4114-B73B-51348E656491}" dt="2022-01-25T22:44:10.107" v="595"/>
          <ac:inkMkLst>
            <pc:docMk/>
            <pc:sldMk cId="3999755603" sldId="294"/>
            <ac:inkMk id="24" creationId="{0D793F66-1E1F-4152-96FD-657B8E1A7DA5}"/>
          </ac:inkMkLst>
        </pc:inkChg>
        <pc:inkChg chg="add del mod">
          <ac:chgData name="Jack Rodoni" userId="dbd3554b1427f7cb" providerId="LiveId" clId="{1D76B537-F2CC-4114-B73B-51348E656491}" dt="2022-01-25T22:44:10.108" v="597"/>
          <ac:inkMkLst>
            <pc:docMk/>
            <pc:sldMk cId="3999755603" sldId="294"/>
            <ac:inkMk id="25" creationId="{A762241F-1BF1-4E11-B01E-24C3D77AB980}"/>
          </ac:inkMkLst>
        </pc:inkChg>
        <pc:inkChg chg="add del mod">
          <ac:chgData name="Jack Rodoni" userId="dbd3554b1427f7cb" providerId="LiveId" clId="{1D76B537-F2CC-4114-B73B-51348E656491}" dt="2022-01-25T22:44:10.111" v="612"/>
          <ac:inkMkLst>
            <pc:docMk/>
            <pc:sldMk cId="3999755603" sldId="294"/>
            <ac:inkMk id="26" creationId="{FA3C202A-31A8-4AC7-8AB8-8BB02DEA17EE}"/>
          </ac:inkMkLst>
        </pc:inkChg>
        <pc:inkChg chg="add del mod">
          <ac:chgData name="Jack Rodoni" userId="dbd3554b1427f7cb" providerId="LiveId" clId="{1D76B537-F2CC-4114-B73B-51348E656491}" dt="2022-01-25T22:44:10.110" v="610"/>
          <ac:inkMkLst>
            <pc:docMk/>
            <pc:sldMk cId="3999755603" sldId="294"/>
            <ac:inkMk id="27" creationId="{F1C2E1F5-6BD1-4377-A330-C9C62F527107}"/>
          </ac:inkMkLst>
        </pc:inkChg>
        <pc:inkChg chg="add del mod">
          <ac:chgData name="Jack Rodoni" userId="dbd3554b1427f7cb" providerId="LiveId" clId="{1D76B537-F2CC-4114-B73B-51348E656491}" dt="2022-01-25T22:44:10.105" v="590"/>
          <ac:inkMkLst>
            <pc:docMk/>
            <pc:sldMk cId="3999755603" sldId="294"/>
            <ac:inkMk id="28" creationId="{42F52F5E-6A4C-48C6-BB3E-58A92F7C3493}"/>
          </ac:inkMkLst>
        </pc:inkChg>
        <pc:inkChg chg="add del mod">
          <ac:chgData name="Jack Rodoni" userId="dbd3554b1427f7cb" providerId="LiveId" clId="{1D76B537-F2CC-4114-B73B-51348E656491}" dt="2022-01-25T22:44:10.106" v="592"/>
          <ac:inkMkLst>
            <pc:docMk/>
            <pc:sldMk cId="3999755603" sldId="294"/>
            <ac:inkMk id="31" creationId="{899F4F63-A0AB-46FF-8738-F268EA28F4C2}"/>
          </ac:inkMkLst>
        </pc:inkChg>
        <pc:inkChg chg="add del mod">
          <ac:chgData name="Jack Rodoni" userId="dbd3554b1427f7cb" providerId="LiveId" clId="{1D76B537-F2CC-4114-B73B-51348E656491}" dt="2022-01-25T22:44:10.113" v="621"/>
          <ac:inkMkLst>
            <pc:docMk/>
            <pc:sldMk cId="3999755603" sldId="294"/>
            <ac:inkMk id="32" creationId="{CD535E36-4FB1-4BFB-8C1A-D4F2F8766F76}"/>
          </ac:inkMkLst>
        </pc:inkChg>
        <pc:inkChg chg="add del mod">
          <ac:chgData name="Jack Rodoni" userId="dbd3554b1427f7cb" providerId="LiveId" clId="{1D76B537-F2CC-4114-B73B-51348E656491}" dt="2022-01-25T22:44:10.108" v="601"/>
          <ac:inkMkLst>
            <pc:docMk/>
            <pc:sldMk cId="3999755603" sldId="294"/>
            <ac:inkMk id="33" creationId="{5B57D8FC-2105-4061-86E3-0A1C29CE6890}"/>
          </ac:inkMkLst>
        </pc:inkChg>
        <pc:inkChg chg="add del mod">
          <ac:chgData name="Jack Rodoni" userId="dbd3554b1427f7cb" providerId="LiveId" clId="{1D76B537-F2CC-4114-B73B-51348E656491}" dt="2022-01-25T22:44:10.110" v="609"/>
          <ac:inkMkLst>
            <pc:docMk/>
            <pc:sldMk cId="3999755603" sldId="294"/>
            <ac:inkMk id="34" creationId="{F1691D0B-E591-4552-8A87-559A2738E890}"/>
          </ac:inkMkLst>
        </pc:inkChg>
        <pc:inkChg chg="add del mod">
          <ac:chgData name="Jack Rodoni" userId="dbd3554b1427f7cb" providerId="LiveId" clId="{1D76B537-F2CC-4114-B73B-51348E656491}" dt="2022-01-25T22:44:10.104" v="588"/>
          <ac:inkMkLst>
            <pc:docMk/>
            <pc:sldMk cId="3999755603" sldId="294"/>
            <ac:inkMk id="35" creationId="{43C9DE81-195D-47E1-ADB4-0C173C8283B5}"/>
          </ac:inkMkLst>
        </pc:inkChg>
        <pc:inkChg chg="add del mod">
          <ac:chgData name="Jack Rodoni" userId="dbd3554b1427f7cb" providerId="LiveId" clId="{1D76B537-F2CC-4114-B73B-51348E656491}" dt="2022-01-25T22:44:10.109" v="605"/>
          <ac:inkMkLst>
            <pc:docMk/>
            <pc:sldMk cId="3999755603" sldId="294"/>
            <ac:inkMk id="36" creationId="{EC311F89-26CE-4541-B84C-BF6E8A8B447D}"/>
          </ac:inkMkLst>
        </pc:inkChg>
        <pc:inkChg chg="add del mod">
          <ac:chgData name="Jack Rodoni" userId="dbd3554b1427f7cb" providerId="LiveId" clId="{1D76B537-F2CC-4114-B73B-51348E656491}" dt="2022-01-25T22:44:10.106" v="591"/>
          <ac:inkMkLst>
            <pc:docMk/>
            <pc:sldMk cId="3999755603" sldId="294"/>
            <ac:inkMk id="37" creationId="{4B86F840-FD21-4434-AC93-7F6C49E8EA4C}"/>
          </ac:inkMkLst>
        </pc:inkChg>
        <pc:inkChg chg="add del mod">
          <ac:chgData name="Jack Rodoni" userId="dbd3554b1427f7cb" providerId="LiveId" clId="{1D76B537-F2CC-4114-B73B-51348E656491}" dt="2022-01-25T22:44:10.111" v="613"/>
          <ac:inkMkLst>
            <pc:docMk/>
            <pc:sldMk cId="3999755603" sldId="294"/>
            <ac:inkMk id="38" creationId="{488B8072-D97C-4423-BC83-5E005C4DE91F}"/>
          </ac:inkMkLst>
        </pc:inkChg>
        <pc:inkChg chg="add del mod">
          <ac:chgData name="Jack Rodoni" userId="dbd3554b1427f7cb" providerId="LiveId" clId="{1D76B537-F2CC-4114-B73B-51348E656491}" dt="2022-01-25T22:44:10.112" v="617"/>
          <ac:inkMkLst>
            <pc:docMk/>
            <pc:sldMk cId="3999755603" sldId="294"/>
            <ac:inkMk id="39" creationId="{FD4CDF02-4B10-4B2B-A56F-55180B36AFF5}"/>
          </ac:inkMkLst>
        </pc:inkChg>
        <pc:inkChg chg="add del mod">
          <ac:chgData name="Jack Rodoni" userId="dbd3554b1427f7cb" providerId="LiveId" clId="{1D76B537-F2CC-4114-B73B-51348E656491}" dt="2022-01-25T22:44:10.108" v="599"/>
          <ac:inkMkLst>
            <pc:docMk/>
            <pc:sldMk cId="3999755603" sldId="294"/>
            <ac:inkMk id="40" creationId="{FCE6FDFE-9EC5-4C2F-AF15-7E6AA570F8B8}"/>
          </ac:inkMkLst>
        </pc:inkChg>
        <pc:inkChg chg="add del mod">
          <ac:chgData name="Jack Rodoni" userId="dbd3554b1427f7cb" providerId="LiveId" clId="{1D76B537-F2CC-4114-B73B-51348E656491}" dt="2022-01-25T22:44:10.111" v="611"/>
          <ac:inkMkLst>
            <pc:docMk/>
            <pc:sldMk cId="3999755603" sldId="294"/>
            <ac:inkMk id="41" creationId="{9C031B3D-D5D6-4E9B-95C0-091205B2C1D6}"/>
          </ac:inkMkLst>
        </pc:inkChg>
        <pc:inkChg chg="add del mod">
          <ac:chgData name="Jack Rodoni" userId="dbd3554b1427f7cb" providerId="LiveId" clId="{1D76B537-F2CC-4114-B73B-51348E656491}" dt="2022-01-25T22:44:10.112" v="618"/>
          <ac:inkMkLst>
            <pc:docMk/>
            <pc:sldMk cId="3999755603" sldId="294"/>
            <ac:inkMk id="42" creationId="{0290D287-D96C-491F-A9BF-657CB1ADD840}"/>
          </ac:inkMkLst>
        </pc:inkChg>
        <pc:inkChg chg="add del mod">
          <ac:chgData name="Jack Rodoni" userId="dbd3554b1427f7cb" providerId="LiveId" clId="{1D76B537-F2CC-4114-B73B-51348E656491}" dt="2022-01-25T22:44:10.112" v="616"/>
          <ac:inkMkLst>
            <pc:docMk/>
            <pc:sldMk cId="3999755603" sldId="294"/>
            <ac:inkMk id="43" creationId="{86B9FFF1-7E5C-4E8C-8C9C-516D8402B7F5}"/>
          </ac:inkMkLst>
        </pc:inkChg>
        <pc:inkChg chg="add del mod">
          <ac:chgData name="Jack Rodoni" userId="dbd3554b1427f7cb" providerId="LiveId" clId="{1D76B537-F2CC-4114-B73B-51348E656491}" dt="2022-01-25T22:44:10.111" v="614"/>
          <ac:inkMkLst>
            <pc:docMk/>
            <pc:sldMk cId="3999755603" sldId="294"/>
            <ac:inkMk id="44" creationId="{AE601FEE-B61D-4526-96EF-045136611F45}"/>
          </ac:inkMkLst>
        </pc:inkChg>
        <pc:inkChg chg="add del mod">
          <ac:chgData name="Jack Rodoni" userId="dbd3554b1427f7cb" providerId="LiveId" clId="{1D76B537-F2CC-4114-B73B-51348E656491}" dt="2022-01-25T22:44:10.115" v="627"/>
          <ac:inkMkLst>
            <pc:docMk/>
            <pc:sldMk cId="3999755603" sldId="294"/>
            <ac:inkMk id="47" creationId="{BFA4FE33-CCD0-40E5-9FC0-7B5C8E2EEC46}"/>
          </ac:inkMkLst>
        </pc:inkChg>
        <pc:inkChg chg="add del mod">
          <ac:chgData name="Jack Rodoni" userId="dbd3554b1427f7cb" providerId="LiveId" clId="{1D76B537-F2CC-4114-B73B-51348E656491}" dt="2022-01-25T22:44:10.115" v="626"/>
          <ac:inkMkLst>
            <pc:docMk/>
            <pc:sldMk cId="3999755603" sldId="294"/>
            <ac:inkMk id="49" creationId="{CF719030-F140-42AA-A877-5E09E0319F0E}"/>
          </ac:inkMkLst>
        </pc:inkChg>
        <pc:inkChg chg="add del mod">
          <ac:chgData name="Jack Rodoni" userId="dbd3554b1427f7cb" providerId="LiveId" clId="{1D76B537-F2CC-4114-B73B-51348E656491}" dt="2022-01-25T22:44:10.114" v="625"/>
          <ac:inkMkLst>
            <pc:docMk/>
            <pc:sldMk cId="3999755603" sldId="294"/>
            <ac:inkMk id="50" creationId="{5C34A9A2-0F64-42FD-A6A7-7F9D2EB31759}"/>
          </ac:inkMkLst>
        </pc:inkChg>
        <pc:inkChg chg="add del mod">
          <ac:chgData name="Jack Rodoni" userId="dbd3554b1427f7cb" providerId="LiveId" clId="{1D76B537-F2CC-4114-B73B-51348E656491}" dt="2022-01-25T22:44:10.109" v="602"/>
          <ac:inkMkLst>
            <pc:docMk/>
            <pc:sldMk cId="3999755603" sldId="294"/>
            <ac:inkMk id="51" creationId="{2C198BDE-AD94-425B-9143-E48A4C9B6DF8}"/>
          </ac:inkMkLst>
        </pc:inkChg>
        <pc:inkChg chg="add del mod">
          <ac:chgData name="Jack Rodoni" userId="dbd3554b1427f7cb" providerId="LiveId" clId="{1D76B537-F2CC-4114-B73B-51348E656491}" dt="2022-01-25T22:44:10.108" v="598"/>
          <ac:inkMkLst>
            <pc:docMk/>
            <pc:sldMk cId="3999755603" sldId="294"/>
            <ac:inkMk id="52" creationId="{1C03C4C6-D4F4-4D8B-9FEF-8AA67535AB90}"/>
          </ac:inkMkLst>
        </pc:inkChg>
        <pc:inkChg chg="add del mod">
          <ac:chgData name="Jack Rodoni" userId="dbd3554b1427f7cb" providerId="LiveId" clId="{1D76B537-F2CC-4114-B73B-51348E656491}" dt="2022-01-25T22:44:12.790" v="629"/>
          <ac:inkMkLst>
            <pc:docMk/>
            <pc:sldMk cId="3999755603" sldId="294"/>
            <ac:inkMk id="53" creationId="{D4630829-E25C-4144-B6B1-BF4E09BCAEAF}"/>
          </ac:inkMkLst>
        </pc:inkChg>
      </pc:sldChg>
      <pc:sldChg chg="addSp delSp modSp mod">
        <pc:chgData name="Jack Rodoni" userId="dbd3554b1427f7cb" providerId="LiveId" clId="{1D76B537-F2CC-4114-B73B-51348E656491}" dt="2022-01-21T19:17:16.168" v="283"/>
        <pc:sldMkLst>
          <pc:docMk/>
          <pc:sldMk cId="164464861" sldId="295"/>
        </pc:sldMkLst>
        <pc:grpChg chg="del mod">
          <ac:chgData name="Jack Rodoni" userId="dbd3554b1427f7cb" providerId="LiveId" clId="{1D76B537-F2CC-4114-B73B-51348E656491}" dt="2022-01-21T19:17:02.628" v="260"/>
          <ac:grpSpMkLst>
            <pc:docMk/>
            <pc:sldMk cId="164464861" sldId="295"/>
            <ac:grpSpMk id="6" creationId="{321B6263-4D4E-44AF-A047-78129FC5DA0D}"/>
          </ac:grpSpMkLst>
        </pc:grpChg>
        <pc:grpChg chg="del mod">
          <ac:chgData name="Jack Rodoni" userId="dbd3554b1427f7cb" providerId="LiveId" clId="{1D76B537-F2CC-4114-B73B-51348E656491}" dt="2022-01-21T19:17:05.324" v="265"/>
          <ac:grpSpMkLst>
            <pc:docMk/>
            <pc:sldMk cId="164464861" sldId="295"/>
            <ac:grpSpMk id="41" creationId="{C4785646-DCA8-4FD7-8229-5EC505C95EF3}"/>
          </ac:grpSpMkLst>
        </pc:grpChg>
        <pc:grpChg chg="mod">
          <ac:chgData name="Jack Rodoni" userId="dbd3554b1427f7cb" providerId="LiveId" clId="{1D76B537-F2CC-4114-B73B-51348E656491}" dt="2022-01-21T19:17:02.628" v="260"/>
          <ac:grpSpMkLst>
            <pc:docMk/>
            <pc:sldMk cId="164464861" sldId="295"/>
            <ac:grpSpMk id="42" creationId="{06AB5D6F-EC91-4797-89A1-D1A8D44B3F4D}"/>
          </ac:grpSpMkLst>
        </pc:grpChg>
        <pc:grpChg chg="mod">
          <ac:chgData name="Jack Rodoni" userId="dbd3554b1427f7cb" providerId="LiveId" clId="{1D76B537-F2CC-4114-B73B-51348E656491}" dt="2022-01-21T19:17:02.628" v="260"/>
          <ac:grpSpMkLst>
            <pc:docMk/>
            <pc:sldMk cId="164464861" sldId="295"/>
            <ac:grpSpMk id="43" creationId="{0332D6AE-1A1E-429F-AA7E-09CDC4AFFF47}"/>
          </ac:grpSpMkLst>
        </pc:grpChg>
        <pc:grpChg chg="mod">
          <ac:chgData name="Jack Rodoni" userId="dbd3554b1427f7cb" providerId="LiveId" clId="{1D76B537-F2CC-4114-B73B-51348E656491}" dt="2022-01-21T19:17:02.628" v="260"/>
          <ac:grpSpMkLst>
            <pc:docMk/>
            <pc:sldMk cId="164464861" sldId="295"/>
            <ac:grpSpMk id="44" creationId="{9C0EFDA0-318C-44A0-9D16-7FF1E6073860}"/>
          </ac:grpSpMkLst>
        </pc:grpChg>
        <pc:grpChg chg="mod">
          <ac:chgData name="Jack Rodoni" userId="dbd3554b1427f7cb" providerId="LiveId" clId="{1D76B537-F2CC-4114-B73B-51348E656491}" dt="2022-01-21T19:17:02.628" v="260"/>
          <ac:grpSpMkLst>
            <pc:docMk/>
            <pc:sldMk cId="164464861" sldId="295"/>
            <ac:grpSpMk id="45" creationId="{074A803D-1BD8-44DC-9AA0-B62989166DE8}"/>
          </ac:grpSpMkLst>
        </pc:grpChg>
        <pc:grpChg chg="del mod">
          <ac:chgData name="Jack Rodoni" userId="dbd3554b1427f7cb" providerId="LiveId" clId="{1D76B537-F2CC-4114-B73B-51348E656491}" dt="2022-01-21T19:17:08.917" v="269"/>
          <ac:grpSpMkLst>
            <pc:docMk/>
            <pc:sldMk cId="164464861" sldId="295"/>
            <ac:grpSpMk id="50" creationId="{2D7C6CDB-2687-4F64-9A1F-4D2415491E7E}"/>
          </ac:grpSpMkLst>
        </pc:grpChg>
        <pc:grpChg chg="mod">
          <ac:chgData name="Jack Rodoni" userId="dbd3554b1427f7cb" providerId="LiveId" clId="{1D76B537-F2CC-4114-B73B-51348E656491}" dt="2022-01-21T19:17:08.919" v="272"/>
          <ac:grpSpMkLst>
            <pc:docMk/>
            <pc:sldMk cId="164464861" sldId="295"/>
            <ac:grpSpMk id="51" creationId="{B07C21C6-C28E-4314-983E-3A419FC668CB}"/>
          </ac:grpSpMkLst>
        </pc:grpChg>
        <pc:grpChg chg="mod">
          <ac:chgData name="Jack Rodoni" userId="dbd3554b1427f7cb" providerId="LiveId" clId="{1D76B537-F2CC-4114-B73B-51348E656491}" dt="2022-01-21T19:17:16.168" v="283"/>
          <ac:grpSpMkLst>
            <pc:docMk/>
            <pc:sldMk cId="164464861" sldId="295"/>
            <ac:grpSpMk id="62" creationId="{A4323C3E-A02F-478D-A8FB-9C782A56642B}"/>
          </ac:grpSpMkLst>
        </pc:grpChg>
        <pc:grpChg chg="mod">
          <ac:chgData name="Jack Rodoni" userId="dbd3554b1427f7cb" providerId="LiveId" clId="{1D76B537-F2CC-4114-B73B-51348E656491}" dt="2022-01-21T19:17:16.168" v="283"/>
          <ac:grpSpMkLst>
            <pc:docMk/>
            <pc:sldMk cId="164464861" sldId="295"/>
            <ac:grpSpMk id="63" creationId="{954DA05D-B5B9-4386-9269-1787C983860F}"/>
          </ac:grpSpMkLst>
        </pc:grpChg>
        <pc:inkChg chg="add mod">
          <ac:chgData name="Jack Rodoni" userId="dbd3554b1427f7cb" providerId="LiveId" clId="{1D76B537-F2CC-4114-B73B-51348E656491}" dt="2022-01-21T19:17:02.628" v="260"/>
          <ac:inkMkLst>
            <pc:docMk/>
            <pc:sldMk cId="164464861" sldId="295"/>
            <ac:inkMk id="4" creationId="{0B750029-AA28-4418-BCAC-035F2B90DB52}"/>
          </ac:inkMkLst>
        </pc:inkChg>
        <pc:inkChg chg="add mod">
          <ac:chgData name="Jack Rodoni" userId="dbd3554b1427f7cb" providerId="LiveId" clId="{1D76B537-F2CC-4114-B73B-51348E656491}" dt="2022-01-21T19:17:02.628" v="260"/>
          <ac:inkMkLst>
            <pc:docMk/>
            <pc:sldMk cId="164464861" sldId="295"/>
            <ac:inkMk id="5" creationId="{E60E67E4-3B6E-4CF8-BCE6-3E6D7CC6220F}"/>
          </ac:inkMkLst>
        </pc:inkChg>
        <pc:inkChg chg="add mod">
          <ac:chgData name="Jack Rodoni" userId="dbd3554b1427f7cb" providerId="LiveId" clId="{1D76B537-F2CC-4114-B73B-51348E656491}" dt="2022-01-21T19:17:02.628" v="260"/>
          <ac:inkMkLst>
            <pc:docMk/>
            <pc:sldMk cId="164464861" sldId="295"/>
            <ac:inkMk id="7" creationId="{0C731121-6FF9-486F-BC38-6DB2B1691D8F}"/>
          </ac:inkMkLst>
        </pc:inkChg>
        <pc:inkChg chg="add mod">
          <ac:chgData name="Jack Rodoni" userId="dbd3554b1427f7cb" providerId="LiveId" clId="{1D76B537-F2CC-4114-B73B-51348E656491}" dt="2022-01-21T19:17:02.628" v="260"/>
          <ac:inkMkLst>
            <pc:docMk/>
            <pc:sldMk cId="164464861" sldId="295"/>
            <ac:inkMk id="8" creationId="{D4E4932E-E69B-4966-83DE-90ED5DA5DB3F}"/>
          </ac:inkMkLst>
        </pc:inkChg>
        <pc:inkChg chg="add mod">
          <ac:chgData name="Jack Rodoni" userId="dbd3554b1427f7cb" providerId="LiveId" clId="{1D76B537-F2CC-4114-B73B-51348E656491}" dt="2022-01-21T19:17:02.628" v="260"/>
          <ac:inkMkLst>
            <pc:docMk/>
            <pc:sldMk cId="164464861" sldId="295"/>
            <ac:inkMk id="9" creationId="{2174183D-B429-4A9A-A917-6F7BD5BB862A}"/>
          </ac:inkMkLst>
        </pc:inkChg>
        <pc:inkChg chg="add mod">
          <ac:chgData name="Jack Rodoni" userId="dbd3554b1427f7cb" providerId="LiveId" clId="{1D76B537-F2CC-4114-B73B-51348E656491}" dt="2022-01-21T19:17:02.628" v="260"/>
          <ac:inkMkLst>
            <pc:docMk/>
            <pc:sldMk cId="164464861" sldId="295"/>
            <ac:inkMk id="10" creationId="{997948C0-51DA-4FDC-A61F-A9952E118DA9}"/>
          </ac:inkMkLst>
        </pc:inkChg>
        <pc:inkChg chg="add mod">
          <ac:chgData name="Jack Rodoni" userId="dbd3554b1427f7cb" providerId="LiveId" clId="{1D76B537-F2CC-4114-B73B-51348E656491}" dt="2022-01-21T19:17:02.628" v="260"/>
          <ac:inkMkLst>
            <pc:docMk/>
            <pc:sldMk cId="164464861" sldId="295"/>
            <ac:inkMk id="11" creationId="{B09FF865-3E08-466C-93CD-7C28A52ACA2C}"/>
          </ac:inkMkLst>
        </pc:inkChg>
        <pc:inkChg chg="add mod">
          <ac:chgData name="Jack Rodoni" userId="dbd3554b1427f7cb" providerId="LiveId" clId="{1D76B537-F2CC-4114-B73B-51348E656491}" dt="2022-01-21T19:17:02.628" v="260"/>
          <ac:inkMkLst>
            <pc:docMk/>
            <pc:sldMk cId="164464861" sldId="295"/>
            <ac:inkMk id="12" creationId="{D1647D9D-0D4A-4B17-AA20-68E67892CF51}"/>
          </ac:inkMkLst>
        </pc:inkChg>
        <pc:inkChg chg="add mod">
          <ac:chgData name="Jack Rodoni" userId="dbd3554b1427f7cb" providerId="LiveId" clId="{1D76B537-F2CC-4114-B73B-51348E656491}" dt="2022-01-21T19:17:02.628" v="260"/>
          <ac:inkMkLst>
            <pc:docMk/>
            <pc:sldMk cId="164464861" sldId="295"/>
            <ac:inkMk id="13" creationId="{F7D72C45-FF0C-41A8-AE4A-97CD2D291E95}"/>
          </ac:inkMkLst>
        </pc:inkChg>
        <pc:inkChg chg="add mod">
          <ac:chgData name="Jack Rodoni" userId="dbd3554b1427f7cb" providerId="LiveId" clId="{1D76B537-F2CC-4114-B73B-51348E656491}" dt="2022-01-21T19:17:02.628" v="260"/>
          <ac:inkMkLst>
            <pc:docMk/>
            <pc:sldMk cId="164464861" sldId="295"/>
            <ac:inkMk id="14" creationId="{838B067E-2528-46F2-816E-44DC22BAAA22}"/>
          </ac:inkMkLst>
        </pc:inkChg>
        <pc:inkChg chg="add mod">
          <ac:chgData name="Jack Rodoni" userId="dbd3554b1427f7cb" providerId="LiveId" clId="{1D76B537-F2CC-4114-B73B-51348E656491}" dt="2022-01-21T19:17:02.628" v="260"/>
          <ac:inkMkLst>
            <pc:docMk/>
            <pc:sldMk cId="164464861" sldId="295"/>
            <ac:inkMk id="15" creationId="{0651236F-F134-48DC-8778-97FD76DC0E29}"/>
          </ac:inkMkLst>
        </pc:inkChg>
        <pc:inkChg chg="add mod">
          <ac:chgData name="Jack Rodoni" userId="dbd3554b1427f7cb" providerId="LiveId" clId="{1D76B537-F2CC-4114-B73B-51348E656491}" dt="2022-01-21T19:17:02.628" v="260"/>
          <ac:inkMkLst>
            <pc:docMk/>
            <pc:sldMk cId="164464861" sldId="295"/>
            <ac:inkMk id="16" creationId="{CC775707-8211-4AD2-8334-07C46343ACBC}"/>
          </ac:inkMkLst>
        </pc:inkChg>
        <pc:inkChg chg="add mod">
          <ac:chgData name="Jack Rodoni" userId="dbd3554b1427f7cb" providerId="LiveId" clId="{1D76B537-F2CC-4114-B73B-51348E656491}" dt="2022-01-21T19:17:02.628" v="260"/>
          <ac:inkMkLst>
            <pc:docMk/>
            <pc:sldMk cId="164464861" sldId="295"/>
            <ac:inkMk id="17" creationId="{5764B2FA-9369-4F48-9F81-9044CA9E302F}"/>
          </ac:inkMkLst>
        </pc:inkChg>
        <pc:inkChg chg="add mod">
          <ac:chgData name="Jack Rodoni" userId="dbd3554b1427f7cb" providerId="LiveId" clId="{1D76B537-F2CC-4114-B73B-51348E656491}" dt="2022-01-21T19:17:02.628" v="260"/>
          <ac:inkMkLst>
            <pc:docMk/>
            <pc:sldMk cId="164464861" sldId="295"/>
            <ac:inkMk id="18" creationId="{D413B182-49DC-483B-99A2-8EDFE7F12872}"/>
          </ac:inkMkLst>
        </pc:inkChg>
        <pc:inkChg chg="add mod">
          <ac:chgData name="Jack Rodoni" userId="dbd3554b1427f7cb" providerId="LiveId" clId="{1D76B537-F2CC-4114-B73B-51348E656491}" dt="2022-01-21T19:17:02.628" v="260"/>
          <ac:inkMkLst>
            <pc:docMk/>
            <pc:sldMk cId="164464861" sldId="295"/>
            <ac:inkMk id="19" creationId="{E4445105-FB7D-439F-AA9C-05AFB7DB5B57}"/>
          </ac:inkMkLst>
        </pc:inkChg>
        <pc:inkChg chg="add mod">
          <ac:chgData name="Jack Rodoni" userId="dbd3554b1427f7cb" providerId="LiveId" clId="{1D76B537-F2CC-4114-B73B-51348E656491}" dt="2022-01-21T19:17:02.628" v="260"/>
          <ac:inkMkLst>
            <pc:docMk/>
            <pc:sldMk cId="164464861" sldId="295"/>
            <ac:inkMk id="20" creationId="{B466302C-B92D-4F48-A409-C969E20BD69F}"/>
          </ac:inkMkLst>
        </pc:inkChg>
        <pc:inkChg chg="add mod">
          <ac:chgData name="Jack Rodoni" userId="dbd3554b1427f7cb" providerId="LiveId" clId="{1D76B537-F2CC-4114-B73B-51348E656491}" dt="2022-01-21T19:17:02.628" v="260"/>
          <ac:inkMkLst>
            <pc:docMk/>
            <pc:sldMk cId="164464861" sldId="295"/>
            <ac:inkMk id="21" creationId="{66320A12-6320-4675-AC64-0557FA93F7B9}"/>
          </ac:inkMkLst>
        </pc:inkChg>
        <pc:inkChg chg="add mod">
          <ac:chgData name="Jack Rodoni" userId="dbd3554b1427f7cb" providerId="LiveId" clId="{1D76B537-F2CC-4114-B73B-51348E656491}" dt="2022-01-21T19:17:02.628" v="260"/>
          <ac:inkMkLst>
            <pc:docMk/>
            <pc:sldMk cId="164464861" sldId="295"/>
            <ac:inkMk id="22" creationId="{A9221518-8820-4734-8646-EC8D02DD6B3D}"/>
          </ac:inkMkLst>
        </pc:inkChg>
        <pc:inkChg chg="add mod">
          <ac:chgData name="Jack Rodoni" userId="dbd3554b1427f7cb" providerId="LiveId" clId="{1D76B537-F2CC-4114-B73B-51348E656491}" dt="2022-01-21T19:17:02.628" v="260"/>
          <ac:inkMkLst>
            <pc:docMk/>
            <pc:sldMk cId="164464861" sldId="295"/>
            <ac:inkMk id="23" creationId="{6416508D-1DD8-4F49-B787-65C9465ECFD8}"/>
          </ac:inkMkLst>
        </pc:inkChg>
        <pc:inkChg chg="add mod">
          <ac:chgData name="Jack Rodoni" userId="dbd3554b1427f7cb" providerId="LiveId" clId="{1D76B537-F2CC-4114-B73B-51348E656491}" dt="2022-01-21T19:17:02.628" v="260"/>
          <ac:inkMkLst>
            <pc:docMk/>
            <pc:sldMk cId="164464861" sldId="295"/>
            <ac:inkMk id="24" creationId="{7DF39E9C-CBAB-47B1-8153-07BF1DBD8BE4}"/>
          </ac:inkMkLst>
        </pc:inkChg>
        <pc:inkChg chg="add mod">
          <ac:chgData name="Jack Rodoni" userId="dbd3554b1427f7cb" providerId="LiveId" clId="{1D76B537-F2CC-4114-B73B-51348E656491}" dt="2022-01-21T19:17:02.628" v="260"/>
          <ac:inkMkLst>
            <pc:docMk/>
            <pc:sldMk cId="164464861" sldId="295"/>
            <ac:inkMk id="25" creationId="{AB956D79-C688-4CC6-9FE6-3C95B8DCBB1F}"/>
          </ac:inkMkLst>
        </pc:inkChg>
        <pc:inkChg chg="add mod">
          <ac:chgData name="Jack Rodoni" userId="dbd3554b1427f7cb" providerId="LiveId" clId="{1D76B537-F2CC-4114-B73B-51348E656491}" dt="2022-01-21T19:17:02.628" v="260"/>
          <ac:inkMkLst>
            <pc:docMk/>
            <pc:sldMk cId="164464861" sldId="295"/>
            <ac:inkMk id="26" creationId="{5A25F93E-18A2-4449-9B84-082CB7C1FE4A}"/>
          </ac:inkMkLst>
        </pc:inkChg>
        <pc:inkChg chg="add mod">
          <ac:chgData name="Jack Rodoni" userId="dbd3554b1427f7cb" providerId="LiveId" clId="{1D76B537-F2CC-4114-B73B-51348E656491}" dt="2022-01-21T19:17:02.628" v="260"/>
          <ac:inkMkLst>
            <pc:docMk/>
            <pc:sldMk cId="164464861" sldId="295"/>
            <ac:inkMk id="27" creationId="{4D6547CE-BF53-4DF3-BB5F-3CD4D8D5A063}"/>
          </ac:inkMkLst>
        </pc:inkChg>
        <pc:inkChg chg="add mod">
          <ac:chgData name="Jack Rodoni" userId="dbd3554b1427f7cb" providerId="LiveId" clId="{1D76B537-F2CC-4114-B73B-51348E656491}" dt="2022-01-21T19:17:02.628" v="260"/>
          <ac:inkMkLst>
            <pc:docMk/>
            <pc:sldMk cId="164464861" sldId="295"/>
            <ac:inkMk id="28" creationId="{8A9EE6B3-67D9-44CD-85E6-2ED0910FDCC0}"/>
          </ac:inkMkLst>
        </pc:inkChg>
        <pc:inkChg chg="add mod">
          <ac:chgData name="Jack Rodoni" userId="dbd3554b1427f7cb" providerId="LiveId" clId="{1D76B537-F2CC-4114-B73B-51348E656491}" dt="2022-01-21T19:17:08.919" v="272"/>
          <ac:inkMkLst>
            <pc:docMk/>
            <pc:sldMk cId="164464861" sldId="295"/>
            <ac:inkMk id="29" creationId="{5404828D-EB29-4048-8F0A-7293456482A6}"/>
          </ac:inkMkLst>
        </pc:inkChg>
        <pc:inkChg chg="add mod">
          <ac:chgData name="Jack Rodoni" userId="dbd3554b1427f7cb" providerId="LiveId" clId="{1D76B537-F2CC-4114-B73B-51348E656491}" dt="2022-01-21T19:17:08.919" v="272"/>
          <ac:inkMkLst>
            <pc:docMk/>
            <pc:sldMk cId="164464861" sldId="295"/>
            <ac:inkMk id="30" creationId="{51A1E3C0-94F3-4F13-8C05-737473F658E3}"/>
          </ac:inkMkLst>
        </pc:inkChg>
        <pc:inkChg chg="add mod">
          <ac:chgData name="Jack Rodoni" userId="dbd3554b1427f7cb" providerId="LiveId" clId="{1D76B537-F2CC-4114-B73B-51348E656491}" dt="2022-01-21T19:17:08.919" v="272"/>
          <ac:inkMkLst>
            <pc:docMk/>
            <pc:sldMk cId="164464861" sldId="295"/>
            <ac:inkMk id="31" creationId="{AD305A0D-66D8-4856-BFE0-D71BB3D921C9}"/>
          </ac:inkMkLst>
        </pc:inkChg>
        <pc:inkChg chg="add mod">
          <ac:chgData name="Jack Rodoni" userId="dbd3554b1427f7cb" providerId="LiveId" clId="{1D76B537-F2CC-4114-B73B-51348E656491}" dt="2022-01-21T19:17:08.919" v="272"/>
          <ac:inkMkLst>
            <pc:docMk/>
            <pc:sldMk cId="164464861" sldId="295"/>
            <ac:inkMk id="32" creationId="{F5182F08-C35A-4513-A52F-32D382D38E16}"/>
          </ac:inkMkLst>
        </pc:inkChg>
        <pc:inkChg chg="add mod">
          <ac:chgData name="Jack Rodoni" userId="dbd3554b1427f7cb" providerId="LiveId" clId="{1D76B537-F2CC-4114-B73B-51348E656491}" dt="2022-01-21T19:17:08.919" v="272"/>
          <ac:inkMkLst>
            <pc:docMk/>
            <pc:sldMk cId="164464861" sldId="295"/>
            <ac:inkMk id="33" creationId="{627D0681-E6CF-4FEE-ACA2-38D93012ED2F}"/>
          </ac:inkMkLst>
        </pc:inkChg>
        <pc:inkChg chg="add mod">
          <ac:chgData name="Jack Rodoni" userId="dbd3554b1427f7cb" providerId="LiveId" clId="{1D76B537-F2CC-4114-B73B-51348E656491}" dt="2022-01-21T19:17:08.919" v="272"/>
          <ac:inkMkLst>
            <pc:docMk/>
            <pc:sldMk cId="164464861" sldId="295"/>
            <ac:inkMk id="34" creationId="{DCBAD6C8-33B1-4E24-9221-3387E21D0BB2}"/>
          </ac:inkMkLst>
        </pc:inkChg>
        <pc:inkChg chg="add mod">
          <ac:chgData name="Jack Rodoni" userId="dbd3554b1427f7cb" providerId="LiveId" clId="{1D76B537-F2CC-4114-B73B-51348E656491}" dt="2022-01-21T19:17:08.919" v="272"/>
          <ac:inkMkLst>
            <pc:docMk/>
            <pc:sldMk cId="164464861" sldId="295"/>
            <ac:inkMk id="35" creationId="{09033E45-6CE6-473C-9753-8E2C1E107D31}"/>
          </ac:inkMkLst>
        </pc:inkChg>
        <pc:inkChg chg="add mod">
          <ac:chgData name="Jack Rodoni" userId="dbd3554b1427f7cb" providerId="LiveId" clId="{1D76B537-F2CC-4114-B73B-51348E656491}" dt="2022-01-21T19:17:08.919" v="272"/>
          <ac:inkMkLst>
            <pc:docMk/>
            <pc:sldMk cId="164464861" sldId="295"/>
            <ac:inkMk id="36" creationId="{E092D541-9828-4160-830C-67B6F29282E6}"/>
          </ac:inkMkLst>
        </pc:inkChg>
        <pc:inkChg chg="add mod">
          <ac:chgData name="Jack Rodoni" userId="dbd3554b1427f7cb" providerId="LiveId" clId="{1D76B537-F2CC-4114-B73B-51348E656491}" dt="2022-01-21T19:17:08.919" v="272"/>
          <ac:inkMkLst>
            <pc:docMk/>
            <pc:sldMk cId="164464861" sldId="295"/>
            <ac:inkMk id="37" creationId="{F601DD85-4FAA-4371-9E34-94A2EF44B3AF}"/>
          </ac:inkMkLst>
        </pc:inkChg>
        <pc:inkChg chg="add del mod">
          <ac:chgData name="Jack Rodoni" userId="dbd3554b1427f7cb" providerId="LiveId" clId="{1D76B537-F2CC-4114-B73B-51348E656491}" dt="2022-01-21T19:17:08.918" v="270"/>
          <ac:inkMkLst>
            <pc:docMk/>
            <pc:sldMk cId="164464861" sldId="295"/>
            <ac:inkMk id="38" creationId="{8CDA5154-F59C-478D-8351-EF794537C369}"/>
          </ac:inkMkLst>
        </pc:inkChg>
        <pc:inkChg chg="add del mod">
          <ac:chgData name="Jack Rodoni" userId="dbd3554b1427f7cb" providerId="LiveId" clId="{1D76B537-F2CC-4114-B73B-51348E656491}" dt="2022-01-21T19:17:08.916" v="268"/>
          <ac:inkMkLst>
            <pc:docMk/>
            <pc:sldMk cId="164464861" sldId="295"/>
            <ac:inkMk id="39" creationId="{F7E3A6D8-5FD9-4CCE-8BD4-8BA262C7FCD2}"/>
          </ac:inkMkLst>
        </pc:inkChg>
        <pc:inkChg chg="add del mod">
          <ac:chgData name="Jack Rodoni" userId="dbd3554b1427f7cb" providerId="LiveId" clId="{1D76B537-F2CC-4114-B73B-51348E656491}" dt="2022-01-21T19:17:08.919" v="272"/>
          <ac:inkMkLst>
            <pc:docMk/>
            <pc:sldMk cId="164464861" sldId="295"/>
            <ac:inkMk id="40" creationId="{645DDC46-E5E3-4957-9432-601D33EA1DD3}"/>
          </ac:inkMkLst>
        </pc:inkChg>
        <pc:inkChg chg="add del mod">
          <ac:chgData name="Jack Rodoni" userId="dbd3554b1427f7cb" providerId="LiveId" clId="{1D76B537-F2CC-4114-B73B-51348E656491}" dt="2022-01-21T19:17:08.913" v="266"/>
          <ac:inkMkLst>
            <pc:docMk/>
            <pc:sldMk cId="164464861" sldId="295"/>
            <ac:inkMk id="46" creationId="{0AA5853D-7476-4A62-B909-9F9AA991E953}"/>
          </ac:inkMkLst>
        </pc:inkChg>
        <pc:inkChg chg="add del mod">
          <ac:chgData name="Jack Rodoni" userId="dbd3554b1427f7cb" providerId="LiveId" clId="{1D76B537-F2CC-4114-B73B-51348E656491}" dt="2022-01-21T19:17:08.917" v="269"/>
          <ac:inkMkLst>
            <pc:docMk/>
            <pc:sldMk cId="164464861" sldId="295"/>
            <ac:inkMk id="47" creationId="{91B81CB7-B6E4-4972-B73E-928DE44C519F}"/>
          </ac:inkMkLst>
        </pc:inkChg>
        <pc:inkChg chg="add del mod">
          <ac:chgData name="Jack Rodoni" userId="dbd3554b1427f7cb" providerId="LiveId" clId="{1D76B537-F2CC-4114-B73B-51348E656491}" dt="2022-01-21T19:17:08.919" v="271"/>
          <ac:inkMkLst>
            <pc:docMk/>
            <pc:sldMk cId="164464861" sldId="295"/>
            <ac:inkMk id="48" creationId="{3BE88088-F58D-4DD5-8D02-E123A8CE91E4}"/>
          </ac:inkMkLst>
        </pc:inkChg>
        <pc:inkChg chg="add del mod">
          <ac:chgData name="Jack Rodoni" userId="dbd3554b1427f7cb" providerId="LiveId" clId="{1D76B537-F2CC-4114-B73B-51348E656491}" dt="2022-01-21T19:17:08.915" v="267"/>
          <ac:inkMkLst>
            <pc:docMk/>
            <pc:sldMk cId="164464861" sldId="295"/>
            <ac:inkMk id="49" creationId="{846614AF-5982-45A3-B6A3-2C352E51F6B5}"/>
          </ac:inkMkLst>
        </pc:inkChg>
        <pc:inkChg chg="add mod">
          <ac:chgData name="Jack Rodoni" userId="dbd3554b1427f7cb" providerId="LiveId" clId="{1D76B537-F2CC-4114-B73B-51348E656491}" dt="2022-01-21T19:17:16.168" v="283"/>
          <ac:inkMkLst>
            <pc:docMk/>
            <pc:sldMk cId="164464861" sldId="295"/>
            <ac:inkMk id="52" creationId="{45075B7D-18D2-44BB-AD4C-41CD17C5691F}"/>
          </ac:inkMkLst>
        </pc:inkChg>
        <pc:inkChg chg="add mod">
          <ac:chgData name="Jack Rodoni" userId="dbd3554b1427f7cb" providerId="LiveId" clId="{1D76B537-F2CC-4114-B73B-51348E656491}" dt="2022-01-21T19:17:16.168" v="283"/>
          <ac:inkMkLst>
            <pc:docMk/>
            <pc:sldMk cId="164464861" sldId="295"/>
            <ac:inkMk id="53" creationId="{1826D5E5-42F6-4B03-82C7-7AEC3B27703F}"/>
          </ac:inkMkLst>
        </pc:inkChg>
        <pc:inkChg chg="add mod">
          <ac:chgData name="Jack Rodoni" userId="dbd3554b1427f7cb" providerId="LiveId" clId="{1D76B537-F2CC-4114-B73B-51348E656491}" dt="2022-01-21T19:17:16.168" v="283"/>
          <ac:inkMkLst>
            <pc:docMk/>
            <pc:sldMk cId="164464861" sldId="295"/>
            <ac:inkMk id="54" creationId="{181B24B4-0E44-439C-955C-038E4BC948F3}"/>
          </ac:inkMkLst>
        </pc:inkChg>
        <pc:inkChg chg="add mod">
          <ac:chgData name="Jack Rodoni" userId="dbd3554b1427f7cb" providerId="LiveId" clId="{1D76B537-F2CC-4114-B73B-51348E656491}" dt="2022-01-21T19:17:16.168" v="283"/>
          <ac:inkMkLst>
            <pc:docMk/>
            <pc:sldMk cId="164464861" sldId="295"/>
            <ac:inkMk id="55" creationId="{BAD1D5BE-C8F4-4584-8788-3970D8E1AE52}"/>
          </ac:inkMkLst>
        </pc:inkChg>
        <pc:inkChg chg="add mod">
          <ac:chgData name="Jack Rodoni" userId="dbd3554b1427f7cb" providerId="LiveId" clId="{1D76B537-F2CC-4114-B73B-51348E656491}" dt="2022-01-21T19:17:16.168" v="283"/>
          <ac:inkMkLst>
            <pc:docMk/>
            <pc:sldMk cId="164464861" sldId="295"/>
            <ac:inkMk id="56" creationId="{98BF5C6C-E724-4845-9406-DFA336036443}"/>
          </ac:inkMkLst>
        </pc:inkChg>
        <pc:inkChg chg="add mod">
          <ac:chgData name="Jack Rodoni" userId="dbd3554b1427f7cb" providerId="LiveId" clId="{1D76B537-F2CC-4114-B73B-51348E656491}" dt="2022-01-21T19:17:16.168" v="283"/>
          <ac:inkMkLst>
            <pc:docMk/>
            <pc:sldMk cId="164464861" sldId="295"/>
            <ac:inkMk id="57" creationId="{22D15FAC-385B-481B-AF67-B6ADF7F71E54}"/>
          </ac:inkMkLst>
        </pc:inkChg>
        <pc:inkChg chg="add mod">
          <ac:chgData name="Jack Rodoni" userId="dbd3554b1427f7cb" providerId="LiveId" clId="{1D76B537-F2CC-4114-B73B-51348E656491}" dt="2022-01-21T19:17:16.168" v="283"/>
          <ac:inkMkLst>
            <pc:docMk/>
            <pc:sldMk cId="164464861" sldId="295"/>
            <ac:inkMk id="58" creationId="{D3179221-30ED-48AB-BCDC-CD1193C60C0D}"/>
          </ac:inkMkLst>
        </pc:inkChg>
        <pc:inkChg chg="add mod">
          <ac:chgData name="Jack Rodoni" userId="dbd3554b1427f7cb" providerId="LiveId" clId="{1D76B537-F2CC-4114-B73B-51348E656491}" dt="2022-01-21T19:17:16.168" v="283"/>
          <ac:inkMkLst>
            <pc:docMk/>
            <pc:sldMk cId="164464861" sldId="295"/>
            <ac:inkMk id="59" creationId="{4578F9DC-8663-4C56-B56B-E8CFFDF66F1F}"/>
          </ac:inkMkLst>
        </pc:inkChg>
        <pc:inkChg chg="add mod">
          <ac:chgData name="Jack Rodoni" userId="dbd3554b1427f7cb" providerId="LiveId" clId="{1D76B537-F2CC-4114-B73B-51348E656491}" dt="2022-01-21T19:17:16.168" v="283"/>
          <ac:inkMkLst>
            <pc:docMk/>
            <pc:sldMk cId="164464861" sldId="295"/>
            <ac:inkMk id="60" creationId="{7CD36AF1-4647-483B-A5ED-20248E02534D}"/>
          </ac:inkMkLst>
        </pc:inkChg>
        <pc:inkChg chg="add mod">
          <ac:chgData name="Jack Rodoni" userId="dbd3554b1427f7cb" providerId="LiveId" clId="{1D76B537-F2CC-4114-B73B-51348E656491}" dt="2022-01-21T19:17:16.168" v="283"/>
          <ac:inkMkLst>
            <pc:docMk/>
            <pc:sldMk cId="164464861" sldId="295"/>
            <ac:inkMk id="61" creationId="{F14B1FBF-867D-4C6E-9914-002309094996}"/>
          </ac:inkMkLst>
        </pc:inkChg>
      </pc:sldChg>
      <pc:sldChg chg="addSp modSp mod">
        <pc:chgData name="Jack Rodoni" userId="dbd3554b1427f7cb" providerId="LiveId" clId="{1D76B537-F2CC-4114-B73B-51348E656491}" dt="2022-01-25T22:17:04.500" v="539"/>
        <pc:sldMkLst>
          <pc:docMk/>
          <pc:sldMk cId="3751061738" sldId="296"/>
        </pc:sldMkLst>
        <pc:grpChg chg="mod">
          <ac:chgData name="Jack Rodoni" userId="dbd3554b1427f7cb" providerId="LiveId" clId="{1D76B537-F2CC-4114-B73B-51348E656491}" dt="2022-01-21T19:10:43.651" v="207"/>
          <ac:grpSpMkLst>
            <pc:docMk/>
            <pc:sldMk cId="3751061738" sldId="296"/>
            <ac:grpSpMk id="17" creationId="{BC823FA9-FE65-415E-9207-C60512AA668C}"/>
          </ac:grpSpMkLst>
        </pc:grpChg>
        <pc:grpChg chg="mod">
          <ac:chgData name="Jack Rodoni" userId="dbd3554b1427f7cb" providerId="LiveId" clId="{1D76B537-F2CC-4114-B73B-51348E656491}" dt="2022-01-21T19:10:43.651" v="207"/>
          <ac:grpSpMkLst>
            <pc:docMk/>
            <pc:sldMk cId="3751061738" sldId="296"/>
            <ac:grpSpMk id="18" creationId="{01938589-2333-49CA-9279-B0B0E3A0D74E}"/>
          </ac:grpSpMkLst>
        </pc:grpChg>
        <pc:grpChg chg="mod">
          <ac:chgData name="Jack Rodoni" userId="dbd3554b1427f7cb" providerId="LiveId" clId="{1D76B537-F2CC-4114-B73B-51348E656491}" dt="2022-01-21T19:10:43.651" v="207"/>
          <ac:grpSpMkLst>
            <pc:docMk/>
            <pc:sldMk cId="3751061738" sldId="296"/>
            <ac:grpSpMk id="19" creationId="{5938AD60-765A-48D9-92B3-574D2DD6D6A3}"/>
          </ac:grpSpMkLst>
        </pc:grpChg>
        <pc:grpChg chg="mod">
          <ac:chgData name="Jack Rodoni" userId="dbd3554b1427f7cb" providerId="LiveId" clId="{1D76B537-F2CC-4114-B73B-51348E656491}" dt="2022-01-21T19:10:43.651" v="207"/>
          <ac:grpSpMkLst>
            <pc:docMk/>
            <pc:sldMk cId="3751061738" sldId="296"/>
            <ac:grpSpMk id="20" creationId="{CAA62DD2-D7F8-4BD5-BCEA-29E602DBA454}"/>
          </ac:grpSpMkLst>
        </pc:grpChg>
        <pc:grpChg chg="mod">
          <ac:chgData name="Jack Rodoni" userId="dbd3554b1427f7cb" providerId="LiveId" clId="{1D76B537-F2CC-4114-B73B-51348E656491}" dt="2022-01-21T19:10:48.223" v="214"/>
          <ac:grpSpMkLst>
            <pc:docMk/>
            <pc:sldMk cId="3751061738" sldId="296"/>
            <ac:grpSpMk id="27" creationId="{C75BAB84-16A0-494D-846B-2CB47F64D89F}"/>
          </ac:grpSpMkLst>
        </pc:grpChg>
        <pc:grpChg chg="mod">
          <ac:chgData name="Jack Rodoni" userId="dbd3554b1427f7cb" providerId="LiveId" clId="{1D76B537-F2CC-4114-B73B-51348E656491}" dt="2022-01-21T19:10:52.525" v="222"/>
          <ac:grpSpMkLst>
            <pc:docMk/>
            <pc:sldMk cId="3751061738" sldId="296"/>
            <ac:grpSpMk id="35" creationId="{45AD897B-F65A-4AC7-B36C-69DCCABC6E34}"/>
          </ac:grpSpMkLst>
        </pc:grpChg>
        <pc:grpChg chg="mod">
          <ac:chgData name="Jack Rodoni" userId="dbd3554b1427f7cb" providerId="LiveId" clId="{1D76B537-F2CC-4114-B73B-51348E656491}" dt="2022-01-25T22:17:04.500" v="539"/>
          <ac:grpSpMkLst>
            <pc:docMk/>
            <pc:sldMk cId="3751061738" sldId="296"/>
            <ac:grpSpMk id="67" creationId="{BDD486E7-DA21-497A-B306-8B1DFFBBED53}"/>
          </ac:grpSpMkLst>
        </pc:grpChg>
        <pc:inkChg chg="add mod">
          <ac:chgData name="Jack Rodoni" userId="dbd3554b1427f7cb" providerId="LiveId" clId="{1D76B537-F2CC-4114-B73B-51348E656491}" dt="2022-01-21T19:10:43.651" v="207"/>
          <ac:inkMkLst>
            <pc:docMk/>
            <pc:sldMk cId="3751061738" sldId="296"/>
            <ac:inkMk id="3" creationId="{1363426F-38AB-44FD-970C-E0B656CBB7B4}"/>
          </ac:inkMkLst>
        </pc:inkChg>
        <pc:inkChg chg="add mod">
          <ac:chgData name="Jack Rodoni" userId="dbd3554b1427f7cb" providerId="LiveId" clId="{1D76B537-F2CC-4114-B73B-51348E656491}" dt="2022-01-21T19:10:43.651" v="207"/>
          <ac:inkMkLst>
            <pc:docMk/>
            <pc:sldMk cId="3751061738" sldId="296"/>
            <ac:inkMk id="4" creationId="{2CB6EFC4-3D39-4722-8467-95EAADCD6402}"/>
          </ac:inkMkLst>
        </pc:inkChg>
        <pc:inkChg chg="add mod">
          <ac:chgData name="Jack Rodoni" userId="dbd3554b1427f7cb" providerId="LiveId" clId="{1D76B537-F2CC-4114-B73B-51348E656491}" dt="2022-01-21T19:10:43.651" v="207"/>
          <ac:inkMkLst>
            <pc:docMk/>
            <pc:sldMk cId="3751061738" sldId="296"/>
            <ac:inkMk id="5" creationId="{539F66FD-16A5-48C4-B2D9-5C09EDFC8908}"/>
          </ac:inkMkLst>
        </pc:inkChg>
        <pc:inkChg chg="add">
          <ac:chgData name="Jack Rodoni" userId="dbd3554b1427f7cb" providerId="LiveId" clId="{1D76B537-F2CC-4114-B73B-51348E656491}" dt="2022-01-21T19:10:38.258" v="197" actId="9405"/>
          <ac:inkMkLst>
            <pc:docMk/>
            <pc:sldMk cId="3751061738" sldId="296"/>
            <ac:inkMk id="6" creationId="{D77F4BB7-3B5E-491D-8B7D-097E6C2345DA}"/>
          </ac:inkMkLst>
        </pc:inkChg>
        <pc:inkChg chg="add mod">
          <ac:chgData name="Jack Rodoni" userId="dbd3554b1427f7cb" providerId="LiveId" clId="{1D76B537-F2CC-4114-B73B-51348E656491}" dt="2022-01-21T19:10:43.651" v="207"/>
          <ac:inkMkLst>
            <pc:docMk/>
            <pc:sldMk cId="3751061738" sldId="296"/>
            <ac:inkMk id="8" creationId="{2B2E77F9-5E6D-44CD-8956-8BC55E52311E}"/>
          </ac:inkMkLst>
        </pc:inkChg>
        <pc:inkChg chg="add mod">
          <ac:chgData name="Jack Rodoni" userId="dbd3554b1427f7cb" providerId="LiveId" clId="{1D76B537-F2CC-4114-B73B-51348E656491}" dt="2022-01-21T19:10:43.651" v="207"/>
          <ac:inkMkLst>
            <pc:docMk/>
            <pc:sldMk cId="3751061738" sldId="296"/>
            <ac:inkMk id="9" creationId="{D6D5D73A-F5EB-470F-8465-D43CCA33E80A}"/>
          </ac:inkMkLst>
        </pc:inkChg>
        <pc:inkChg chg="add">
          <ac:chgData name="Jack Rodoni" userId="dbd3554b1427f7cb" providerId="LiveId" clId="{1D76B537-F2CC-4114-B73B-51348E656491}" dt="2022-01-21T19:10:39.914" v="200" actId="9405"/>
          <ac:inkMkLst>
            <pc:docMk/>
            <pc:sldMk cId="3751061738" sldId="296"/>
            <ac:inkMk id="10" creationId="{CBB80745-DC4C-41DC-B9E2-0C0762FBDBC8}"/>
          </ac:inkMkLst>
        </pc:inkChg>
        <pc:inkChg chg="add mod">
          <ac:chgData name="Jack Rodoni" userId="dbd3554b1427f7cb" providerId="LiveId" clId="{1D76B537-F2CC-4114-B73B-51348E656491}" dt="2022-01-21T19:10:43.651" v="207"/>
          <ac:inkMkLst>
            <pc:docMk/>
            <pc:sldMk cId="3751061738" sldId="296"/>
            <ac:inkMk id="11" creationId="{DDCC0B4B-A63F-478D-9A80-2337EF6F69AE}"/>
          </ac:inkMkLst>
        </pc:inkChg>
        <pc:inkChg chg="add mod">
          <ac:chgData name="Jack Rodoni" userId="dbd3554b1427f7cb" providerId="LiveId" clId="{1D76B537-F2CC-4114-B73B-51348E656491}" dt="2022-01-21T19:10:43.651" v="207"/>
          <ac:inkMkLst>
            <pc:docMk/>
            <pc:sldMk cId="3751061738" sldId="296"/>
            <ac:inkMk id="12" creationId="{7596629F-9E4D-4733-A4DF-B6BCE0617134}"/>
          </ac:inkMkLst>
        </pc:inkChg>
        <pc:inkChg chg="add mod">
          <ac:chgData name="Jack Rodoni" userId="dbd3554b1427f7cb" providerId="LiveId" clId="{1D76B537-F2CC-4114-B73B-51348E656491}" dt="2022-01-21T19:10:43.651" v="207"/>
          <ac:inkMkLst>
            <pc:docMk/>
            <pc:sldMk cId="3751061738" sldId="296"/>
            <ac:inkMk id="13" creationId="{1368BA61-9130-4E1E-BB88-AF960705837E}"/>
          </ac:inkMkLst>
        </pc:inkChg>
        <pc:inkChg chg="add">
          <ac:chgData name="Jack Rodoni" userId="dbd3554b1427f7cb" providerId="LiveId" clId="{1D76B537-F2CC-4114-B73B-51348E656491}" dt="2022-01-21T19:10:41.411" v="204" actId="9405"/>
          <ac:inkMkLst>
            <pc:docMk/>
            <pc:sldMk cId="3751061738" sldId="296"/>
            <ac:inkMk id="14" creationId="{C4163169-0F3D-40B6-B26E-8AB856A95029}"/>
          </ac:inkMkLst>
        </pc:inkChg>
        <pc:inkChg chg="add mod">
          <ac:chgData name="Jack Rodoni" userId="dbd3554b1427f7cb" providerId="LiveId" clId="{1D76B537-F2CC-4114-B73B-51348E656491}" dt="2022-01-21T19:10:43.651" v="207"/>
          <ac:inkMkLst>
            <pc:docMk/>
            <pc:sldMk cId="3751061738" sldId="296"/>
            <ac:inkMk id="15" creationId="{6C4F0737-5983-49F0-AF35-A9E31BED9CEB}"/>
          </ac:inkMkLst>
        </pc:inkChg>
        <pc:inkChg chg="add mod">
          <ac:chgData name="Jack Rodoni" userId="dbd3554b1427f7cb" providerId="LiveId" clId="{1D76B537-F2CC-4114-B73B-51348E656491}" dt="2022-01-21T19:10:43.651" v="207"/>
          <ac:inkMkLst>
            <pc:docMk/>
            <pc:sldMk cId="3751061738" sldId="296"/>
            <ac:inkMk id="16" creationId="{9723B0B7-FEAC-4714-9BA0-3BA6EB3619EA}"/>
          </ac:inkMkLst>
        </pc:inkChg>
        <pc:inkChg chg="add mod">
          <ac:chgData name="Jack Rodoni" userId="dbd3554b1427f7cb" providerId="LiveId" clId="{1D76B537-F2CC-4114-B73B-51348E656491}" dt="2022-01-21T19:10:48.223" v="214"/>
          <ac:inkMkLst>
            <pc:docMk/>
            <pc:sldMk cId="3751061738" sldId="296"/>
            <ac:inkMk id="21" creationId="{E6D18333-56E4-45BB-AEFF-4FCAC3196E2E}"/>
          </ac:inkMkLst>
        </pc:inkChg>
        <pc:inkChg chg="add mod">
          <ac:chgData name="Jack Rodoni" userId="dbd3554b1427f7cb" providerId="LiveId" clId="{1D76B537-F2CC-4114-B73B-51348E656491}" dt="2022-01-21T19:10:48.223" v="214"/>
          <ac:inkMkLst>
            <pc:docMk/>
            <pc:sldMk cId="3751061738" sldId="296"/>
            <ac:inkMk id="22" creationId="{D1348C72-7B0F-45AA-A55C-F2D01BF8CA67}"/>
          </ac:inkMkLst>
        </pc:inkChg>
        <pc:inkChg chg="add mod">
          <ac:chgData name="Jack Rodoni" userId="dbd3554b1427f7cb" providerId="LiveId" clId="{1D76B537-F2CC-4114-B73B-51348E656491}" dt="2022-01-21T19:10:48.223" v="214"/>
          <ac:inkMkLst>
            <pc:docMk/>
            <pc:sldMk cId="3751061738" sldId="296"/>
            <ac:inkMk id="23" creationId="{88C8E87C-A3A2-4435-8771-300BB901ACD9}"/>
          </ac:inkMkLst>
        </pc:inkChg>
        <pc:inkChg chg="add mod">
          <ac:chgData name="Jack Rodoni" userId="dbd3554b1427f7cb" providerId="LiveId" clId="{1D76B537-F2CC-4114-B73B-51348E656491}" dt="2022-01-21T19:10:48.223" v="214"/>
          <ac:inkMkLst>
            <pc:docMk/>
            <pc:sldMk cId="3751061738" sldId="296"/>
            <ac:inkMk id="24" creationId="{212B0443-E0BD-4F9A-8C37-B5E55DAD3734}"/>
          </ac:inkMkLst>
        </pc:inkChg>
        <pc:inkChg chg="add mod">
          <ac:chgData name="Jack Rodoni" userId="dbd3554b1427f7cb" providerId="LiveId" clId="{1D76B537-F2CC-4114-B73B-51348E656491}" dt="2022-01-21T19:10:48.223" v="214"/>
          <ac:inkMkLst>
            <pc:docMk/>
            <pc:sldMk cId="3751061738" sldId="296"/>
            <ac:inkMk id="25" creationId="{2D9A6445-5EEA-4942-97A9-A84F5F07D186}"/>
          </ac:inkMkLst>
        </pc:inkChg>
        <pc:inkChg chg="add mod">
          <ac:chgData name="Jack Rodoni" userId="dbd3554b1427f7cb" providerId="LiveId" clId="{1D76B537-F2CC-4114-B73B-51348E656491}" dt="2022-01-21T19:10:48.223" v="214"/>
          <ac:inkMkLst>
            <pc:docMk/>
            <pc:sldMk cId="3751061738" sldId="296"/>
            <ac:inkMk id="26" creationId="{CC801F0F-C09F-44AD-9D31-CAD6760AB03B}"/>
          </ac:inkMkLst>
        </pc:inkChg>
        <pc:inkChg chg="add mod">
          <ac:chgData name="Jack Rodoni" userId="dbd3554b1427f7cb" providerId="LiveId" clId="{1D76B537-F2CC-4114-B73B-51348E656491}" dt="2022-01-21T19:10:52.525" v="222"/>
          <ac:inkMkLst>
            <pc:docMk/>
            <pc:sldMk cId="3751061738" sldId="296"/>
            <ac:inkMk id="28" creationId="{3A94EA68-5727-479A-A13C-7B49B62C58D6}"/>
          </ac:inkMkLst>
        </pc:inkChg>
        <pc:inkChg chg="add mod">
          <ac:chgData name="Jack Rodoni" userId="dbd3554b1427f7cb" providerId="LiveId" clId="{1D76B537-F2CC-4114-B73B-51348E656491}" dt="2022-01-21T19:10:52.525" v="222"/>
          <ac:inkMkLst>
            <pc:docMk/>
            <pc:sldMk cId="3751061738" sldId="296"/>
            <ac:inkMk id="29" creationId="{E72DE071-6272-497D-98AA-87C0236AFE77}"/>
          </ac:inkMkLst>
        </pc:inkChg>
        <pc:inkChg chg="add mod">
          <ac:chgData name="Jack Rodoni" userId="dbd3554b1427f7cb" providerId="LiveId" clId="{1D76B537-F2CC-4114-B73B-51348E656491}" dt="2022-01-21T19:10:52.525" v="222"/>
          <ac:inkMkLst>
            <pc:docMk/>
            <pc:sldMk cId="3751061738" sldId="296"/>
            <ac:inkMk id="30" creationId="{CE2B9FAB-AFA5-49D5-A8B8-0ED7F199F98B}"/>
          </ac:inkMkLst>
        </pc:inkChg>
        <pc:inkChg chg="add mod">
          <ac:chgData name="Jack Rodoni" userId="dbd3554b1427f7cb" providerId="LiveId" clId="{1D76B537-F2CC-4114-B73B-51348E656491}" dt="2022-01-21T19:10:52.525" v="222"/>
          <ac:inkMkLst>
            <pc:docMk/>
            <pc:sldMk cId="3751061738" sldId="296"/>
            <ac:inkMk id="31" creationId="{BDD7C0C4-DE68-4A38-90DA-5B02228716DE}"/>
          </ac:inkMkLst>
        </pc:inkChg>
        <pc:inkChg chg="add mod">
          <ac:chgData name="Jack Rodoni" userId="dbd3554b1427f7cb" providerId="LiveId" clId="{1D76B537-F2CC-4114-B73B-51348E656491}" dt="2022-01-21T19:10:52.525" v="222"/>
          <ac:inkMkLst>
            <pc:docMk/>
            <pc:sldMk cId="3751061738" sldId="296"/>
            <ac:inkMk id="32" creationId="{F8F3B809-437A-4DAB-9E9A-4D7958CB4F56}"/>
          </ac:inkMkLst>
        </pc:inkChg>
        <pc:inkChg chg="add mod">
          <ac:chgData name="Jack Rodoni" userId="dbd3554b1427f7cb" providerId="LiveId" clId="{1D76B537-F2CC-4114-B73B-51348E656491}" dt="2022-01-21T19:10:52.525" v="222"/>
          <ac:inkMkLst>
            <pc:docMk/>
            <pc:sldMk cId="3751061738" sldId="296"/>
            <ac:inkMk id="33" creationId="{5180AD2B-6E96-479F-8F78-1A94A1D5697F}"/>
          </ac:inkMkLst>
        </pc:inkChg>
        <pc:inkChg chg="add mod">
          <ac:chgData name="Jack Rodoni" userId="dbd3554b1427f7cb" providerId="LiveId" clId="{1D76B537-F2CC-4114-B73B-51348E656491}" dt="2022-01-21T19:10:52.525" v="222"/>
          <ac:inkMkLst>
            <pc:docMk/>
            <pc:sldMk cId="3751061738" sldId="296"/>
            <ac:inkMk id="34" creationId="{2B75C570-2920-4272-89B2-89284A540862}"/>
          </ac:inkMkLst>
        </pc:inkChg>
        <pc:inkChg chg="add mod">
          <ac:chgData name="Jack Rodoni" userId="dbd3554b1427f7cb" providerId="LiveId" clId="{1D76B537-F2CC-4114-B73B-51348E656491}" dt="2022-01-25T22:17:04.500" v="539"/>
          <ac:inkMkLst>
            <pc:docMk/>
            <pc:sldMk cId="3751061738" sldId="296"/>
            <ac:inkMk id="36" creationId="{9920F70B-C6B8-48B4-8EDD-D06E26C3F741}"/>
          </ac:inkMkLst>
        </pc:inkChg>
        <pc:inkChg chg="add mod">
          <ac:chgData name="Jack Rodoni" userId="dbd3554b1427f7cb" providerId="LiveId" clId="{1D76B537-F2CC-4114-B73B-51348E656491}" dt="2022-01-25T22:17:04.500" v="539"/>
          <ac:inkMkLst>
            <pc:docMk/>
            <pc:sldMk cId="3751061738" sldId="296"/>
            <ac:inkMk id="37" creationId="{DC641A92-C40A-47C1-B918-1FCCF1178A51}"/>
          </ac:inkMkLst>
        </pc:inkChg>
        <pc:inkChg chg="add mod">
          <ac:chgData name="Jack Rodoni" userId="dbd3554b1427f7cb" providerId="LiveId" clId="{1D76B537-F2CC-4114-B73B-51348E656491}" dt="2022-01-25T22:17:04.500" v="539"/>
          <ac:inkMkLst>
            <pc:docMk/>
            <pc:sldMk cId="3751061738" sldId="296"/>
            <ac:inkMk id="38" creationId="{F4A8AC4E-C650-4A5F-B554-4F2AF0CEDDAA}"/>
          </ac:inkMkLst>
        </pc:inkChg>
        <pc:inkChg chg="add mod">
          <ac:chgData name="Jack Rodoni" userId="dbd3554b1427f7cb" providerId="LiveId" clId="{1D76B537-F2CC-4114-B73B-51348E656491}" dt="2022-01-25T22:17:04.500" v="539"/>
          <ac:inkMkLst>
            <pc:docMk/>
            <pc:sldMk cId="3751061738" sldId="296"/>
            <ac:inkMk id="39" creationId="{DBAB14E2-CB17-4AEF-BCB8-DC2A230AA33C}"/>
          </ac:inkMkLst>
        </pc:inkChg>
        <pc:inkChg chg="add mod">
          <ac:chgData name="Jack Rodoni" userId="dbd3554b1427f7cb" providerId="LiveId" clId="{1D76B537-F2CC-4114-B73B-51348E656491}" dt="2022-01-25T22:17:04.500" v="539"/>
          <ac:inkMkLst>
            <pc:docMk/>
            <pc:sldMk cId="3751061738" sldId="296"/>
            <ac:inkMk id="40" creationId="{47EC042B-ADF6-4CE1-ACE3-FE77AC845D57}"/>
          </ac:inkMkLst>
        </pc:inkChg>
        <pc:inkChg chg="add mod">
          <ac:chgData name="Jack Rodoni" userId="dbd3554b1427f7cb" providerId="LiveId" clId="{1D76B537-F2CC-4114-B73B-51348E656491}" dt="2022-01-25T22:17:04.500" v="539"/>
          <ac:inkMkLst>
            <pc:docMk/>
            <pc:sldMk cId="3751061738" sldId="296"/>
            <ac:inkMk id="41" creationId="{4BEE58E9-B6C7-4395-84E0-77CEFD356C18}"/>
          </ac:inkMkLst>
        </pc:inkChg>
        <pc:inkChg chg="add mod">
          <ac:chgData name="Jack Rodoni" userId="dbd3554b1427f7cb" providerId="LiveId" clId="{1D76B537-F2CC-4114-B73B-51348E656491}" dt="2022-01-25T22:17:04.500" v="539"/>
          <ac:inkMkLst>
            <pc:docMk/>
            <pc:sldMk cId="3751061738" sldId="296"/>
            <ac:inkMk id="42" creationId="{2D13573A-CC42-4E3D-8BA5-222F55B177B2}"/>
          </ac:inkMkLst>
        </pc:inkChg>
        <pc:inkChg chg="add mod">
          <ac:chgData name="Jack Rodoni" userId="dbd3554b1427f7cb" providerId="LiveId" clId="{1D76B537-F2CC-4114-B73B-51348E656491}" dt="2022-01-25T22:17:04.500" v="539"/>
          <ac:inkMkLst>
            <pc:docMk/>
            <pc:sldMk cId="3751061738" sldId="296"/>
            <ac:inkMk id="43" creationId="{7717628A-EA09-4F4C-A022-51A368915C6D}"/>
          </ac:inkMkLst>
        </pc:inkChg>
        <pc:inkChg chg="add mod">
          <ac:chgData name="Jack Rodoni" userId="dbd3554b1427f7cb" providerId="LiveId" clId="{1D76B537-F2CC-4114-B73B-51348E656491}" dt="2022-01-25T22:17:04.500" v="539"/>
          <ac:inkMkLst>
            <pc:docMk/>
            <pc:sldMk cId="3751061738" sldId="296"/>
            <ac:inkMk id="44" creationId="{56C54D13-1D63-4063-867D-BD623DCD7DFC}"/>
          </ac:inkMkLst>
        </pc:inkChg>
        <pc:inkChg chg="add mod">
          <ac:chgData name="Jack Rodoni" userId="dbd3554b1427f7cb" providerId="LiveId" clId="{1D76B537-F2CC-4114-B73B-51348E656491}" dt="2022-01-25T22:17:04.500" v="539"/>
          <ac:inkMkLst>
            <pc:docMk/>
            <pc:sldMk cId="3751061738" sldId="296"/>
            <ac:inkMk id="45" creationId="{8F09E339-EAE2-4F83-A16D-65A3D6129D54}"/>
          </ac:inkMkLst>
        </pc:inkChg>
        <pc:inkChg chg="add mod">
          <ac:chgData name="Jack Rodoni" userId="dbd3554b1427f7cb" providerId="LiveId" clId="{1D76B537-F2CC-4114-B73B-51348E656491}" dt="2022-01-25T22:17:04.500" v="539"/>
          <ac:inkMkLst>
            <pc:docMk/>
            <pc:sldMk cId="3751061738" sldId="296"/>
            <ac:inkMk id="46" creationId="{25907286-F205-422A-94DB-D60A4214966A}"/>
          </ac:inkMkLst>
        </pc:inkChg>
        <pc:inkChg chg="add mod">
          <ac:chgData name="Jack Rodoni" userId="dbd3554b1427f7cb" providerId="LiveId" clId="{1D76B537-F2CC-4114-B73B-51348E656491}" dt="2022-01-25T22:17:04.500" v="539"/>
          <ac:inkMkLst>
            <pc:docMk/>
            <pc:sldMk cId="3751061738" sldId="296"/>
            <ac:inkMk id="47" creationId="{8E85B5FE-5362-4AAA-B159-C54AB19CC872}"/>
          </ac:inkMkLst>
        </pc:inkChg>
        <pc:inkChg chg="add mod">
          <ac:chgData name="Jack Rodoni" userId="dbd3554b1427f7cb" providerId="LiveId" clId="{1D76B537-F2CC-4114-B73B-51348E656491}" dt="2022-01-25T22:17:04.500" v="539"/>
          <ac:inkMkLst>
            <pc:docMk/>
            <pc:sldMk cId="3751061738" sldId="296"/>
            <ac:inkMk id="48" creationId="{ABE97526-C85E-4370-AEC4-E28954D958D3}"/>
          </ac:inkMkLst>
        </pc:inkChg>
        <pc:inkChg chg="add mod">
          <ac:chgData name="Jack Rodoni" userId="dbd3554b1427f7cb" providerId="LiveId" clId="{1D76B537-F2CC-4114-B73B-51348E656491}" dt="2022-01-25T22:17:04.500" v="539"/>
          <ac:inkMkLst>
            <pc:docMk/>
            <pc:sldMk cId="3751061738" sldId="296"/>
            <ac:inkMk id="49" creationId="{08C2914B-992D-4C32-98EA-365652BA9415}"/>
          </ac:inkMkLst>
        </pc:inkChg>
        <pc:inkChg chg="add mod">
          <ac:chgData name="Jack Rodoni" userId="dbd3554b1427f7cb" providerId="LiveId" clId="{1D76B537-F2CC-4114-B73B-51348E656491}" dt="2022-01-25T22:17:04.500" v="539"/>
          <ac:inkMkLst>
            <pc:docMk/>
            <pc:sldMk cId="3751061738" sldId="296"/>
            <ac:inkMk id="50" creationId="{537700B7-53BF-4CF1-AB31-DA8C4A463CB5}"/>
          </ac:inkMkLst>
        </pc:inkChg>
        <pc:inkChg chg="add mod">
          <ac:chgData name="Jack Rodoni" userId="dbd3554b1427f7cb" providerId="LiveId" clId="{1D76B537-F2CC-4114-B73B-51348E656491}" dt="2022-01-25T22:17:04.500" v="539"/>
          <ac:inkMkLst>
            <pc:docMk/>
            <pc:sldMk cId="3751061738" sldId="296"/>
            <ac:inkMk id="51" creationId="{9047B989-A908-4F4F-9FDC-67562037E6CC}"/>
          </ac:inkMkLst>
        </pc:inkChg>
        <pc:inkChg chg="add mod">
          <ac:chgData name="Jack Rodoni" userId="dbd3554b1427f7cb" providerId="LiveId" clId="{1D76B537-F2CC-4114-B73B-51348E656491}" dt="2022-01-25T22:17:04.500" v="539"/>
          <ac:inkMkLst>
            <pc:docMk/>
            <pc:sldMk cId="3751061738" sldId="296"/>
            <ac:inkMk id="52" creationId="{9B83E989-421A-4697-9BCD-3EA5CDA14054}"/>
          </ac:inkMkLst>
        </pc:inkChg>
        <pc:inkChg chg="add mod">
          <ac:chgData name="Jack Rodoni" userId="dbd3554b1427f7cb" providerId="LiveId" clId="{1D76B537-F2CC-4114-B73B-51348E656491}" dt="2022-01-25T22:17:04.500" v="539"/>
          <ac:inkMkLst>
            <pc:docMk/>
            <pc:sldMk cId="3751061738" sldId="296"/>
            <ac:inkMk id="53" creationId="{E1415960-B445-4C32-9366-77C1DC263056}"/>
          </ac:inkMkLst>
        </pc:inkChg>
        <pc:inkChg chg="add mod">
          <ac:chgData name="Jack Rodoni" userId="dbd3554b1427f7cb" providerId="LiveId" clId="{1D76B537-F2CC-4114-B73B-51348E656491}" dt="2022-01-25T22:17:04.500" v="539"/>
          <ac:inkMkLst>
            <pc:docMk/>
            <pc:sldMk cId="3751061738" sldId="296"/>
            <ac:inkMk id="54" creationId="{48DDFD73-6B7A-4127-9C4C-555738840B5D}"/>
          </ac:inkMkLst>
        </pc:inkChg>
        <pc:inkChg chg="add mod">
          <ac:chgData name="Jack Rodoni" userId="dbd3554b1427f7cb" providerId="LiveId" clId="{1D76B537-F2CC-4114-B73B-51348E656491}" dt="2022-01-25T22:17:04.500" v="539"/>
          <ac:inkMkLst>
            <pc:docMk/>
            <pc:sldMk cId="3751061738" sldId="296"/>
            <ac:inkMk id="55" creationId="{EE60A9DB-2944-4383-A925-B0A37F3B5E5D}"/>
          </ac:inkMkLst>
        </pc:inkChg>
        <pc:inkChg chg="add mod">
          <ac:chgData name="Jack Rodoni" userId="dbd3554b1427f7cb" providerId="LiveId" clId="{1D76B537-F2CC-4114-B73B-51348E656491}" dt="2022-01-25T22:17:04.500" v="539"/>
          <ac:inkMkLst>
            <pc:docMk/>
            <pc:sldMk cId="3751061738" sldId="296"/>
            <ac:inkMk id="56" creationId="{45FB1E2B-F9F4-4D7B-B8D7-76A60DE4D97B}"/>
          </ac:inkMkLst>
        </pc:inkChg>
        <pc:inkChg chg="add mod">
          <ac:chgData name="Jack Rodoni" userId="dbd3554b1427f7cb" providerId="LiveId" clId="{1D76B537-F2CC-4114-B73B-51348E656491}" dt="2022-01-25T22:17:04.500" v="539"/>
          <ac:inkMkLst>
            <pc:docMk/>
            <pc:sldMk cId="3751061738" sldId="296"/>
            <ac:inkMk id="57" creationId="{FA872910-D8CF-4A5C-A27F-51718F60E8E8}"/>
          </ac:inkMkLst>
        </pc:inkChg>
        <pc:inkChg chg="add mod">
          <ac:chgData name="Jack Rodoni" userId="dbd3554b1427f7cb" providerId="LiveId" clId="{1D76B537-F2CC-4114-B73B-51348E656491}" dt="2022-01-25T22:17:04.500" v="539"/>
          <ac:inkMkLst>
            <pc:docMk/>
            <pc:sldMk cId="3751061738" sldId="296"/>
            <ac:inkMk id="58" creationId="{EA0167AE-F176-492B-8D4C-3C5427337940}"/>
          </ac:inkMkLst>
        </pc:inkChg>
        <pc:inkChg chg="add mod">
          <ac:chgData name="Jack Rodoni" userId="dbd3554b1427f7cb" providerId="LiveId" clId="{1D76B537-F2CC-4114-B73B-51348E656491}" dt="2022-01-25T22:17:04.500" v="539"/>
          <ac:inkMkLst>
            <pc:docMk/>
            <pc:sldMk cId="3751061738" sldId="296"/>
            <ac:inkMk id="59" creationId="{7BC8878F-1A1B-4AED-9AEB-DC6FEE5CC319}"/>
          </ac:inkMkLst>
        </pc:inkChg>
        <pc:inkChg chg="add mod">
          <ac:chgData name="Jack Rodoni" userId="dbd3554b1427f7cb" providerId="LiveId" clId="{1D76B537-F2CC-4114-B73B-51348E656491}" dt="2022-01-25T22:17:04.500" v="539"/>
          <ac:inkMkLst>
            <pc:docMk/>
            <pc:sldMk cId="3751061738" sldId="296"/>
            <ac:inkMk id="60" creationId="{ECAB1ECD-3653-41E3-BD8C-13DF9ED5C2A9}"/>
          </ac:inkMkLst>
        </pc:inkChg>
        <pc:inkChg chg="add mod">
          <ac:chgData name="Jack Rodoni" userId="dbd3554b1427f7cb" providerId="LiveId" clId="{1D76B537-F2CC-4114-B73B-51348E656491}" dt="2022-01-25T22:17:04.500" v="539"/>
          <ac:inkMkLst>
            <pc:docMk/>
            <pc:sldMk cId="3751061738" sldId="296"/>
            <ac:inkMk id="61" creationId="{8474686F-C549-4AD7-BCE6-015256A1EF1A}"/>
          </ac:inkMkLst>
        </pc:inkChg>
        <pc:inkChg chg="add mod">
          <ac:chgData name="Jack Rodoni" userId="dbd3554b1427f7cb" providerId="LiveId" clId="{1D76B537-F2CC-4114-B73B-51348E656491}" dt="2022-01-25T22:17:04.500" v="539"/>
          <ac:inkMkLst>
            <pc:docMk/>
            <pc:sldMk cId="3751061738" sldId="296"/>
            <ac:inkMk id="62" creationId="{C4D8F397-06A8-4834-811C-3E470675CB60}"/>
          </ac:inkMkLst>
        </pc:inkChg>
        <pc:inkChg chg="add mod">
          <ac:chgData name="Jack Rodoni" userId="dbd3554b1427f7cb" providerId="LiveId" clId="{1D76B537-F2CC-4114-B73B-51348E656491}" dt="2022-01-25T22:17:04.500" v="539"/>
          <ac:inkMkLst>
            <pc:docMk/>
            <pc:sldMk cId="3751061738" sldId="296"/>
            <ac:inkMk id="63" creationId="{01366EF8-C3B7-44E0-8EDD-5B18B2820ECD}"/>
          </ac:inkMkLst>
        </pc:inkChg>
        <pc:inkChg chg="add mod">
          <ac:chgData name="Jack Rodoni" userId="dbd3554b1427f7cb" providerId="LiveId" clId="{1D76B537-F2CC-4114-B73B-51348E656491}" dt="2022-01-25T22:17:04.500" v="539"/>
          <ac:inkMkLst>
            <pc:docMk/>
            <pc:sldMk cId="3751061738" sldId="296"/>
            <ac:inkMk id="64" creationId="{B05263DD-75E3-4FAC-B1E5-E78BF57188B1}"/>
          </ac:inkMkLst>
        </pc:inkChg>
        <pc:inkChg chg="add mod">
          <ac:chgData name="Jack Rodoni" userId="dbd3554b1427f7cb" providerId="LiveId" clId="{1D76B537-F2CC-4114-B73B-51348E656491}" dt="2022-01-25T22:17:04.500" v="539"/>
          <ac:inkMkLst>
            <pc:docMk/>
            <pc:sldMk cId="3751061738" sldId="296"/>
            <ac:inkMk id="65" creationId="{A8ACFEB4-4C78-46A3-B85A-EC30B404FCF9}"/>
          </ac:inkMkLst>
        </pc:inkChg>
        <pc:inkChg chg="add mod">
          <ac:chgData name="Jack Rodoni" userId="dbd3554b1427f7cb" providerId="LiveId" clId="{1D76B537-F2CC-4114-B73B-51348E656491}" dt="2022-01-25T22:17:04.500" v="539"/>
          <ac:inkMkLst>
            <pc:docMk/>
            <pc:sldMk cId="3751061738" sldId="296"/>
            <ac:inkMk id="66" creationId="{361353CF-9BDF-40E4-B409-B9819D4E9B44}"/>
          </ac:inkMkLst>
        </pc:inkChg>
      </pc:sldChg>
      <pc:sldChg chg="addSp delSp modSp mod">
        <pc:chgData name="Jack Rodoni" userId="dbd3554b1427f7cb" providerId="LiveId" clId="{1D76B537-F2CC-4114-B73B-51348E656491}" dt="2022-01-25T22:09:48.926" v="473"/>
        <pc:sldMkLst>
          <pc:docMk/>
          <pc:sldMk cId="233795872" sldId="297"/>
        </pc:sldMkLst>
        <pc:grpChg chg="del mod">
          <ac:chgData name="Jack Rodoni" userId="dbd3554b1427f7cb" providerId="LiveId" clId="{1D76B537-F2CC-4114-B73B-51348E656491}" dt="2022-01-21T19:04:56.484" v="17"/>
          <ac:grpSpMkLst>
            <pc:docMk/>
            <pc:sldMk cId="233795872" sldId="297"/>
            <ac:grpSpMk id="6" creationId="{63F9DD3A-6687-493E-A7EC-6ADBA853F652}"/>
          </ac:grpSpMkLst>
        </pc:grpChg>
        <pc:grpChg chg="del mod">
          <ac:chgData name="Jack Rodoni" userId="dbd3554b1427f7cb" providerId="LiveId" clId="{1D76B537-F2CC-4114-B73B-51348E656491}" dt="2022-01-21T19:04:56.492" v="23"/>
          <ac:grpSpMkLst>
            <pc:docMk/>
            <pc:sldMk cId="233795872" sldId="297"/>
            <ac:grpSpMk id="16" creationId="{50844E41-F96F-4EC1-945E-E5217A8D2D2A}"/>
          </ac:grpSpMkLst>
        </pc:grpChg>
        <pc:grpChg chg="del mod">
          <ac:chgData name="Jack Rodoni" userId="dbd3554b1427f7cb" providerId="LiveId" clId="{1D76B537-F2CC-4114-B73B-51348E656491}" dt="2022-01-21T19:04:56.493" v="26"/>
          <ac:grpSpMkLst>
            <pc:docMk/>
            <pc:sldMk cId="233795872" sldId="297"/>
            <ac:grpSpMk id="17" creationId="{942EB0B0-F1A6-4B55-BA58-CE2BFF835A34}"/>
          </ac:grpSpMkLst>
        </pc:grpChg>
        <pc:grpChg chg="del mod">
          <ac:chgData name="Jack Rodoni" userId="dbd3554b1427f7cb" providerId="LiveId" clId="{1D76B537-F2CC-4114-B73B-51348E656491}" dt="2022-01-21T19:04:56.491" v="21"/>
          <ac:grpSpMkLst>
            <pc:docMk/>
            <pc:sldMk cId="233795872" sldId="297"/>
            <ac:grpSpMk id="18" creationId="{1F65B72C-2094-4B66-80D0-9A6A3094A28E}"/>
          </ac:grpSpMkLst>
        </pc:grpChg>
        <pc:grpChg chg="mod">
          <ac:chgData name="Jack Rodoni" userId="dbd3554b1427f7cb" providerId="LiveId" clId="{1D76B537-F2CC-4114-B73B-51348E656491}" dt="2022-01-21T19:05:01.228" v="30"/>
          <ac:grpSpMkLst>
            <pc:docMk/>
            <pc:sldMk cId="233795872" sldId="297"/>
            <ac:grpSpMk id="21" creationId="{2DE201B4-5B49-4301-98AD-D468BFB40D73}"/>
          </ac:grpSpMkLst>
        </pc:grpChg>
        <pc:grpChg chg="mod">
          <ac:chgData name="Jack Rodoni" userId="dbd3554b1427f7cb" providerId="LiveId" clId="{1D76B537-F2CC-4114-B73B-51348E656491}" dt="2022-01-21T19:05:06.415" v="40"/>
          <ac:grpSpMkLst>
            <pc:docMk/>
            <pc:sldMk cId="233795872" sldId="297"/>
            <ac:grpSpMk id="31" creationId="{D0D2EC37-2078-46C5-B490-B900749BD10E}"/>
          </ac:grpSpMkLst>
        </pc:grpChg>
        <pc:grpChg chg="mod">
          <ac:chgData name="Jack Rodoni" userId="dbd3554b1427f7cb" providerId="LiveId" clId="{1D76B537-F2CC-4114-B73B-51348E656491}" dt="2022-01-21T19:05:06.415" v="40"/>
          <ac:grpSpMkLst>
            <pc:docMk/>
            <pc:sldMk cId="233795872" sldId="297"/>
            <ac:grpSpMk id="32" creationId="{086ABE6E-F0E9-49EC-A7B5-3D9B0DCD12F7}"/>
          </ac:grpSpMkLst>
        </pc:grpChg>
        <pc:grpChg chg="mod">
          <ac:chgData name="Jack Rodoni" userId="dbd3554b1427f7cb" providerId="LiveId" clId="{1D76B537-F2CC-4114-B73B-51348E656491}" dt="2022-01-21T19:05:06.415" v="40"/>
          <ac:grpSpMkLst>
            <pc:docMk/>
            <pc:sldMk cId="233795872" sldId="297"/>
            <ac:grpSpMk id="33" creationId="{E06D8936-6FF1-414F-8545-E7E9346C21EA}"/>
          </ac:grpSpMkLst>
        </pc:grpChg>
        <pc:grpChg chg="mod">
          <ac:chgData name="Jack Rodoni" userId="dbd3554b1427f7cb" providerId="LiveId" clId="{1D76B537-F2CC-4114-B73B-51348E656491}" dt="2022-01-21T19:05:17.320" v="60"/>
          <ac:grpSpMkLst>
            <pc:docMk/>
            <pc:sldMk cId="233795872" sldId="297"/>
            <ac:grpSpMk id="53" creationId="{465A3796-DBD5-4E27-A960-0B88C02D465D}"/>
          </ac:grpSpMkLst>
        </pc:grpChg>
        <pc:grpChg chg="mod">
          <ac:chgData name="Jack Rodoni" userId="dbd3554b1427f7cb" providerId="LiveId" clId="{1D76B537-F2CC-4114-B73B-51348E656491}" dt="2022-01-21T19:05:17.320" v="60"/>
          <ac:grpSpMkLst>
            <pc:docMk/>
            <pc:sldMk cId="233795872" sldId="297"/>
            <ac:grpSpMk id="54" creationId="{7619C953-2043-411F-AFCC-F3D74C2CF13C}"/>
          </ac:grpSpMkLst>
        </pc:grpChg>
        <pc:grpChg chg="mod">
          <ac:chgData name="Jack Rodoni" userId="dbd3554b1427f7cb" providerId="LiveId" clId="{1D76B537-F2CC-4114-B73B-51348E656491}" dt="2022-01-21T19:05:17.320" v="60"/>
          <ac:grpSpMkLst>
            <pc:docMk/>
            <pc:sldMk cId="233795872" sldId="297"/>
            <ac:grpSpMk id="55" creationId="{48FA3EC8-8A9F-4C74-8580-069D95A96ED1}"/>
          </ac:grpSpMkLst>
        </pc:grpChg>
        <pc:grpChg chg="mod">
          <ac:chgData name="Jack Rodoni" userId="dbd3554b1427f7cb" providerId="LiveId" clId="{1D76B537-F2CC-4114-B73B-51348E656491}" dt="2022-01-21T19:05:19.583" v="65"/>
          <ac:grpSpMkLst>
            <pc:docMk/>
            <pc:sldMk cId="233795872" sldId="297"/>
            <ac:grpSpMk id="60" creationId="{911F0456-0582-4FF2-8E9F-999706F57085}"/>
          </ac:grpSpMkLst>
        </pc:grpChg>
        <pc:grpChg chg="mod">
          <ac:chgData name="Jack Rodoni" userId="dbd3554b1427f7cb" providerId="LiveId" clId="{1D76B537-F2CC-4114-B73B-51348E656491}" dt="2022-01-21T19:05:29.238" v="70"/>
          <ac:grpSpMkLst>
            <pc:docMk/>
            <pc:sldMk cId="233795872" sldId="297"/>
            <ac:grpSpMk id="65" creationId="{3A98390C-FA25-433C-84A7-2BFD90EC9EE2}"/>
          </ac:grpSpMkLst>
        </pc:grpChg>
        <pc:grpChg chg="del mod">
          <ac:chgData name="Jack Rodoni" userId="dbd3554b1427f7cb" providerId="LiveId" clId="{1D76B537-F2CC-4114-B73B-51348E656491}" dt="2022-01-21T19:05:39.266" v="87"/>
          <ac:grpSpMkLst>
            <pc:docMk/>
            <pc:sldMk cId="233795872" sldId="297"/>
            <ac:grpSpMk id="75" creationId="{C0F6BB2C-06E1-46EF-AC86-084C05D91DB0}"/>
          </ac:grpSpMkLst>
        </pc:grpChg>
        <pc:grpChg chg="mod">
          <ac:chgData name="Jack Rodoni" userId="dbd3554b1427f7cb" providerId="LiveId" clId="{1D76B537-F2CC-4114-B73B-51348E656491}" dt="2022-01-21T19:05:34.570" v="80"/>
          <ac:grpSpMkLst>
            <pc:docMk/>
            <pc:sldMk cId="233795872" sldId="297"/>
            <ac:grpSpMk id="76" creationId="{FC0F5490-84CF-4DB3-8BB5-6DBFAC5DDAAA}"/>
          </ac:grpSpMkLst>
        </pc:grpChg>
        <pc:grpChg chg="del mod">
          <ac:chgData name="Jack Rodoni" userId="dbd3554b1427f7cb" providerId="LiveId" clId="{1D76B537-F2CC-4114-B73B-51348E656491}" dt="2022-01-21T19:05:49.955" v="107"/>
          <ac:grpSpMkLst>
            <pc:docMk/>
            <pc:sldMk cId="233795872" sldId="297"/>
            <ac:grpSpMk id="83" creationId="{F8B5EFC7-A27D-4A17-9CDA-C1CD40ACA118}"/>
          </ac:grpSpMkLst>
        </pc:grpChg>
        <pc:grpChg chg="mod">
          <ac:chgData name="Jack Rodoni" userId="dbd3554b1427f7cb" providerId="LiveId" clId="{1D76B537-F2CC-4114-B73B-51348E656491}" dt="2022-01-21T19:05:49.955" v="107"/>
          <ac:grpSpMkLst>
            <pc:docMk/>
            <pc:sldMk cId="233795872" sldId="297"/>
            <ac:grpSpMk id="103" creationId="{E9F047CB-3595-4C29-92D0-FC4B076CEF91}"/>
          </ac:grpSpMkLst>
        </pc:grpChg>
        <pc:grpChg chg="mod">
          <ac:chgData name="Jack Rodoni" userId="dbd3554b1427f7cb" providerId="LiveId" clId="{1D76B537-F2CC-4114-B73B-51348E656491}" dt="2022-01-21T19:05:49.955" v="107"/>
          <ac:grpSpMkLst>
            <pc:docMk/>
            <pc:sldMk cId="233795872" sldId="297"/>
            <ac:grpSpMk id="104" creationId="{3771DA28-8025-4B89-A2AC-910F5DA5421A}"/>
          </ac:grpSpMkLst>
        </pc:grpChg>
        <pc:grpChg chg="mod">
          <ac:chgData name="Jack Rodoni" userId="dbd3554b1427f7cb" providerId="LiveId" clId="{1D76B537-F2CC-4114-B73B-51348E656491}" dt="2022-01-21T19:05:49.955" v="107"/>
          <ac:grpSpMkLst>
            <pc:docMk/>
            <pc:sldMk cId="233795872" sldId="297"/>
            <ac:grpSpMk id="105" creationId="{D8E93498-1DC2-4175-A55E-6791FC3EFECA}"/>
          </ac:grpSpMkLst>
        </pc:grpChg>
        <pc:grpChg chg="mod">
          <ac:chgData name="Jack Rodoni" userId="dbd3554b1427f7cb" providerId="LiveId" clId="{1D76B537-F2CC-4114-B73B-51348E656491}" dt="2022-01-21T19:05:49.955" v="107"/>
          <ac:grpSpMkLst>
            <pc:docMk/>
            <pc:sldMk cId="233795872" sldId="297"/>
            <ac:grpSpMk id="106" creationId="{374FF16B-3274-420A-B733-CBDC1E4C6742}"/>
          </ac:grpSpMkLst>
        </pc:grpChg>
        <pc:grpChg chg="mod">
          <ac:chgData name="Jack Rodoni" userId="dbd3554b1427f7cb" providerId="LiveId" clId="{1D76B537-F2CC-4114-B73B-51348E656491}" dt="2022-01-21T19:05:49.955" v="107"/>
          <ac:grpSpMkLst>
            <pc:docMk/>
            <pc:sldMk cId="233795872" sldId="297"/>
            <ac:grpSpMk id="107" creationId="{9746EB12-A396-4C8A-8D84-FA9CA5B61272}"/>
          </ac:grpSpMkLst>
        </pc:grpChg>
        <pc:grpChg chg="mod">
          <ac:chgData name="Jack Rodoni" userId="dbd3554b1427f7cb" providerId="LiveId" clId="{1D76B537-F2CC-4114-B73B-51348E656491}" dt="2022-01-21T19:05:56.139" v="123"/>
          <ac:grpSpMkLst>
            <pc:docMk/>
            <pc:sldMk cId="233795872" sldId="297"/>
            <ac:grpSpMk id="123" creationId="{732FF097-B22D-47E2-948C-6234B6BF35D9}"/>
          </ac:grpSpMkLst>
        </pc:grpChg>
        <pc:grpChg chg="mod">
          <ac:chgData name="Jack Rodoni" userId="dbd3554b1427f7cb" providerId="LiveId" clId="{1D76B537-F2CC-4114-B73B-51348E656491}" dt="2022-01-21T19:05:56.139" v="123"/>
          <ac:grpSpMkLst>
            <pc:docMk/>
            <pc:sldMk cId="233795872" sldId="297"/>
            <ac:grpSpMk id="124" creationId="{36FF6EAE-86BB-4A87-A064-E4E735FDEEEB}"/>
          </ac:grpSpMkLst>
        </pc:grpChg>
        <pc:grpChg chg="mod">
          <ac:chgData name="Jack Rodoni" userId="dbd3554b1427f7cb" providerId="LiveId" clId="{1D76B537-F2CC-4114-B73B-51348E656491}" dt="2022-01-21T19:05:56.139" v="123"/>
          <ac:grpSpMkLst>
            <pc:docMk/>
            <pc:sldMk cId="233795872" sldId="297"/>
            <ac:grpSpMk id="125" creationId="{5358B766-ECB4-49BA-B010-26F8C0FACFE5}"/>
          </ac:grpSpMkLst>
        </pc:grpChg>
        <pc:grpChg chg="mod">
          <ac:chgData name="Jack Rodoni" userId="dbd3554b1427f7cb" providerId="LiveId" clId="{1D76B537-F2CC-4114-B73B-51348E656491}" dt="2022-01-21T19:05:56.139" v="123"/>
          <ac:grpSpMkLst>
            <pc:docMk/>
            <pc:sldMk cId="233795872" sldId="297"/>
            <ac:grpSpMk id="126" creationId="{3DFC964A-4206-48FA-A823-DC5670CCB6C9}"/>
          </ac:grpSpMkLst>
        </pc:grpChg>
        <pc:grpChg chg="mod">
          <ac:chgData name="Jack Rodoni" userId="dbd3554b1427f7cb" providerId="LiveId" clId="{1D76B537-F2CC-4114-B73B-51348E656491}" dt="2022-01-21T19:05:56.139" v="123"/>
          <ac:grpSpMkLst>
            <pc:docMk/>
            <pc:sldMk cId="233795872" sldId="297"/>
            <ac:grpSpMk id="127" creationId="{F30048BF-C7A9-4716-8BFC-B39A3D9BCA5C}"/>
          </ac:grpSpMkLst>
        </pc:grpChg>
        <pc:grpChg chg="mod">
          <ac:chgData name="Jack Rodoni" userId="dbd3554b1427f7cb" providerId="LiveId" clId="{1D76B537-F2CC-4114-B73B-51348E656491}" dt="2022-01-21T19:06:05.113" v="130"/>
          <ac:grpSpMkLst>
            <pc:docMk/>
            <pc:sldMk cId="233795872" sldId="297"/>
            <ac:grpSpMk id="134" creationId="{D3678479-BAA4-497C-B050-4344A1B76983}"/>
          </ac:grpSpMkLst>
        </pc:grpChg>
        <pc:grpChg chg="mod">
          <ac:chgData name="Jack Rodoni" userId="dbd3554b1427f7cb" providerId="LiveId" clId="{1D76B537-F2CC-4114-B73B-51348E656491}" dt="2022-01-21T19:06:12.956" v="147"/>
          <ac:grpSpMkLst>
            <pc:docMk/>
            <pc:sldMk cId="233795872" sldId="297"/>
            <ac:grpSpMk id="151" creationId="{AF54C435-6A34-4BB0-BB58-4F577A0BF260}"/>
          </ac:grpSpMkLst>
        </pc:grpChg>
        <pc:grpChg chg="mod">
          <ac:chgData name="Jack Rodoni" userId="dbd3554b1427f7cb" providerId="LiveId" clId="{1D76B537-F2CC-4114-B73B-51348E656491}" dt="2022-01-21T19:06:20.041" v="161"/>
          <ac:grpSpMkLst>
            <pc:docMk/>
            <pc:sldMk cId="233795872" sldId="297"/>
            <ac:grpSpMk id="165" creationId="{69D73840-0CF5-4182-8AF7-257554CDC21B}"/>
          </ac:grpSpMkLst>
        </pc:grpChg>
        <pc:grpChg chg="mod">
          <ac:chgData name="Jack Rodoni" userId="dbd3554b1427f7cb" providerId="LiveId" clId="{1D76B537-F2CC-4114-B73B-51348E656491}" dt="2022-01-21T19:06:20.041" v="161"/>
          <ac:grpSpMkLst>
            <pc:docMk/>
            <pc:sldMk cId="233795872" sldId="297"/>
            <ac:grpSpMk id="166" creationId="{F7516693-E98F-4E39-AC3C-9104BA1D7A99}"/>
          </ac:grpSpMkLst>
        </pc:grpChg>
        <pc:grpChg chg="del mod">
          <ac:chgData name="Jack Rodoni" userId="dbd3554b1427f7cb" providerId="LiveId" clId="{1D76B537-F2CC-4114-B73B-51348E656491}" dt="2022-01-25T22:08:59.724" v="458"/>
          <ac:grpSpMkLst>
            <pc:docMk/>
            <pc:sldMk cId="233795872" sldId="297"/>
            <ac:grpSpMk id="169" creationId="{3762FB30-FE3F-42C2-B894-451FB3258649}"/>
          </ac:grpSpMkLst>
        </pc:grpChg>
        <pc:grpChg chg="mod">
          <ac:chgData name="Jack Rodoni" userId="dbd3554b1427f7cb" providerId="LiveId" clId="{1D76B537-F2CC-4114-B73B-51348E656491}" dt="2022-01-25T22:08:59.724" v="458"/>
          <ac:grpSpMkLst>
            <pc:docMk/>
            <pc:sldMk cId="233795872" sldId="297"/>
            <ac:grpSpMk id="182" creationId="{6C812DDA-9F0B-4D46-BE94-8C5A9F0DF3A4}"/>
          </ac:grpSpMkLst>
        </pc:grpChg>
        <pc:grpChg chg="del mod">
          <ac:chgData name="Jack Rodoni" userId="dbd3554b1427f7cb" providerId="LiveId" clId="{1D76B537-F2CC-4114-B73B-51348E656491}" dt="2022-01-25T22:09:48.926" v="473"/>
          <ac:grpSpMkLst>
            <pc:docMk/>
            <pc:sldMk cId="233795872" sldId="297"/>
            <ac:grpSpMk id="188" creationId="{21C65172-0DDC-4326-A66B-247E33E7DB67}"/>
          </ac:grpSpMkLst>
        </pc:grpChg>
        <pc:grpChg chg="mod">
          <ac:chgData name="Jack Rodoni" userId="dbd3554b1427f7cb" providerId="LiveId" clId="{1D76B537-F2CC-4114-B73B-51348E656491}" dt="2022-01-25T22:09:48.926" v="473"/>
          <ac:grpSpMkLst>
            <pc:docMk/>
            <pc:sldMk cId="233795872" sldId="297"/>
            <ac:grpSpMk id="197" creationId="{4058E80D-4599-456F-B355-E45D92E76212}"/>
          </ac:grpSpMkLst>
        </pc:grpChg>
        <pc:inkChg chg="add mod">
          <ac:chgData name="Jack Rodoni" userId="dbd3554b1427f7cb" providerId="LiveId" clId="{1D76B537-F2CC-4114-B73B-51348E656491}" dt="2022-01-25T22:08:59.724" v="458"/>
          <ac:inkMkLst>
            <pc:docMk/>
            <pc:sldMk cId="233795872" sldId="297"/>
            <ac:inkMk id="4" creationId="{0E3B367D-7BB9-4EB4-BD06-42DCA8E0B713}"/>
          </ac:inkMkLst>
        </pc:inkChg>
        <pc:inkChg chg="add del mod">
          <ac:chgData name="Jack Rodoni" userId="dbd3554b1427f7cb" providerId="LiveId" clId="{1D76B537-F2CC-4114-B73B-51348E656491}" dt="2022-01-21T19:04:56.490" v="20"/>
          <ac:inkMkLst>
            <pc:docMk/>
            <pc:sldMk cId="233795872" sldId="297"/>
            <ac:inkMk id="4" creationId="{B1679277-A9C8-4969-8126-F4F0AF38C515}"/>
          </ac:inkMkLst>
        </pc:inkChg>
        <pc:inkChg chg="add del mod">
          <ac:chgData name="Jack Rodoni" userId="dbd3554b1427f7cb" providerId="LiveId" clId="{1D76B537-F2CC-4114-B73B-51348E656491}" dt="2022-01-21T19:04:56.484" v="17"/>
          <ac:inkMkLst>
            <pc:docMk/>
            <pc:sldMk cId="233795872" sldId="297"/>
            <ac:inkMk id="5" creationId="{0A184A49-593E-45E6-81C3-9766D1068DFB}"/>
          </ac:inkMkLst>
        </pc:inkChg>
        <pc:inkChg chg="add mod">
          <ac:chgData name="Jack Rodoni" userId="dbd3554b1427f7cb" providerId="LiveId" clId="{1D76B537-F2CC-4114-B73B-51348E656491}" dt="2022-01-25T22:08:59.724" v="458"/>
          <ac:inkMkLst>
            <pc:docMk/>
            <pc:sldMk cId="233795872" sldId="297"/>
            <ac:inkMk id="5" creationId="{1CA77986-9414-43E0-B5EC-5069F83E318A}"/>
          </ac:inkMkLst>
        </pc:inkChg>
        <pc:inkChg chg="add mod">
          <ac:chgData name="Jack Rodoni" userId="dbd3554b1427f7cb" providerId="LiveId" clId="{1D76B537-F2CC-4114-B73B-51348E656491}" dt="2022-01-25T22:08:59.724" v="458"/>
          <ac:inkMkLst>
            <pc:docMk/>
            <pc:sldMk cId="233795872" sldId="297"/>
            <ac:inkMk id="6" creationId="{43705CB6-80D0-4C12-BADB-22C9980E2E82}"/>
          </ac:inkMkLst>
        </pc:inkChg>
        <pc:inkChg chg="add mod">
          <ac:chgData name="Jack Rodoni" userId="dbd3554b1427f7cb" providerId="LiveId" clId="{1D76B537-F2CC-4114-B73B-51348E656491}" dt="2022-01-25T22:08:59.724" v="458"/>
          <ac:inkMkLst>
            <pc:docMk/>
            <pc:sldMk cId="233795872" sldId="297"/>
            <ac:inkMk id="7" creationId="{D9A26C36-489D-482E-B0A6-931CD088FCC3}"/>
          </ac:inkMkLst>
        </pc:inkChg>
        <pc:inkChg chg="add del mod">
          <ac:chgData name="Jack Rodoni" userId="dbd3554b1427f7cb" providerId="LiveId" clId="{1D76B537-F2CC-4114-B73B-51348E656491}" dt="2022-01-21T19:04:56.491" v="21"/>
          <ac:inkMkLst>
            <pc:docMk/>
            <pc:sldMk cId="233795872" sldId="297"/>
            <ac:inkMk id="7" creationId="{E3E194E8-FC6F-49EF-B8AB-C2B0B744D5EA}"/>
          </ac:inkMkLst>
        </pc:inkChg>
        <pc:inkChg chg="add del mod">
          <ac:chgData name="Jack Rodoni" userId="dbd3554b1427f7cb" providerId="LiveId" clId="{1D76B537-F2CC-4114-B73B-51348E656491}" dt="2022-01-21T19:04:56.492" v="25"/>
          <ac:inkMkLst>
            <pc:docMk/>
            <pc:sldMk cId="233795872" sldId="297"/>
            <ac:inkMk id="8" creationId="{20789EFA-432D-4451-90EC-48CC091635E0}"/>
          </ac:inkMkLst>
        </pc:inkChg>
        <pc:inkChg chg="add mod">
          <ac:chgData name="Jack Rodoni" userId="dbd3554b1427f7cb" providerId="LiveId" clId="{1D76B537-F2CC-4114-B73B-51348E656491}" dt="2022-01-25T22:08:59.724" v="458"/>
          <ac:inkMkLst>
            <pc:docMk/>
            <pc:sldMk cId="233795872" sldId="297"/>
            <ac:inkMk id="8" creationId="{B2D7FB83-7CF1-411B-A1D7-3C7C8C30DA72}"/>
          </ac:inkMkLst>
        </pc:inkChg>
        <pc:inkChg chg="add mod">
          <ac:chgData name="Jack Rodoni" userId="dbd3554b1427f7cb" providerId="LiveId" clId="{1D76B537-F2CC-4114-B73B-51348E656491}" dt="2022-01-25T22:08:59.724" v="458"/>
          <ac:inkMkLst>
            <pc:docMk/>
            <pc:sldMk cId="233795872" sldId="297"/>
            <ac:inkMk id="9" creationId="{8FDD2AD5-ECA9-4D58-8C5A-15A9B0D597CC}"/>
          </ac:inkMkLst>
        </pc:inkChg>
        <pc:inkChg chg="add del mod">
          <ac:chgData name="Jack Rodoni" userId="dbd3554b1427f7cb" providerId="LiveId" clId="{1D76B537-F2CC-4114-B73B-51348E656491}" dt="2022-01-21T19:04:56.493" v="27"/>
          <ac:inkMkLst>
            <pc:docMk/>
            <pc:sldMk cId="233795872" sldId="297"/>
            <ac:inkMk id="9" creationId="{CDF00CFC-335D-4B11-84F5-144D36D4CEDC}"/>
          </ac:inkMkLst>
        </pc:inkChg>
        <pc:inkChg chg="add del mod">
          <ac:chgData name="Jack Rodoni" userId="dbd3554b1427f7cb" providerId="LiveId" clId="{1D76B537-F2CC-4114-B73B-51348E656491}" dt="2022-01-21T19:04:56.491" v="22"/>
          <ac:inkMkLst>
            <pc:docMk/>
            <pc:sldMk cId="233795872" sldId="297"/>
            <ac:inkMk id="10" creationId="{7F6A1E1F-191F-478F-B3F1-98E1AD6216B7}"/>
          </ac:inkMkLst>
        </pc:inkChg>
        <pc:inkChg chg="add mod">
          <ac:chgData name="Jack Rodoni" userId="dbd3554b1427f7cb" providerId="LiveId" clId="{1D76B537-F2CC-4114-B73B-51348E656491}" dt="2022-01-25T22:08:59.724" v="458"/>
          <ac:inkMkLst>
            <pc:docMk/>
            <pc:sldMk cId="233795872" sldId="297"/>
            <ac:inkMk id="10" creationId="{A193B80E-8F62-416A-A787-D5624737FEF9}"/>
          </ac:inkMkLst>
        </pc:inkChg>
        <pc:inkChg chg="add del mod">
          <ac:chgData name="Jack Rodoni" userId="dbd3554b1427f7cb" providerId="LiveId" clId="{1D76B537-F2CC-4114-B73B-51348E656491}" dt="2022-01-21T19:04:56.493" v="26"/>
          <ac:inkMkLst>
            <pc:docMk/>
            <pc:sldMk cId="233795872" sldId="297"/>
            <ac:inkMk id="11" creationId="{54C1EAF7-5C57-465E-8307-452E13ADAC6A}"/>
          </ac:inkMkLst>
        </pc:inkChg>
        <pc:inkChg chg="add mod">
          <ac:chgData name="Jack Rodoni" userId="dbd3554b1427f7cb" providerId="LiveId" clId="{1D76B537-F2CC-4114-B73B-51348E656491}" dt="2022-01-25T22:08:59.724" v="458"/>
          <ac:inkMkLst>
            <pc:docMk/>
            <pc:sldMk cId="233795872" sldId="297"/>
            <ac:inkMk id="11" creationId="{640B7178-B67B-4CE0-932F-1E6FD8473B81}"/>
          </ac:inkMkLst>
        </pc:inkChg>
        <pc:inkChg chg="add del mod">
          <ac:chgData name="Jack Rodoni" userId="dbd3554b1427f7cb" providerId="LiveId" clId="{1D76B537-F2CC-4114-B73B-51348E656491}" dt="2022-01-21T19:04:56.490" v="19"/>
          <ac:inkMkLst>
            <pc:docMk/>
            <pc:sldMk cId="233795872" sldId="297"/>
            <ac:inkMk id="12" creationId="{8C8873C0-AEF6-455E-8E09-41B18A2C90FC}"/>
          </ac:inkMkLst>
        </pc:inkChg>
        <pc:inkChg chg="add mod">
          <ac:chgData name="Jack Rodoni" userId="dbd3554b1427f7cb" providerId="LiveId" clId="{1D76B537-F2CC-4114-B73B-51348E656491}" dt="2022-01-25T22:08:59.724" v="458"/>
          <ac:inkMkLst>
            <pc:docMk/>
            <pc:sldMk cId="233795872" sldId="297"/>
            <ac:inkMk id="12" creationId="{AE58CF0A-AEDC-4566-BA9A-C1AB52B49A8E}"/>
          </ac:inkMkLst>
        </pc:inkChg>
        <pc:inkChg chg="add del mod">
          <ac:chgData name="Jack Rodoni" userId="dbd3554b1427f7cb" providerId="LiveId" clId="{1D76B537-F2CC-4114-B73B-51348E656491}" dt="2022-01-21T19:04:56.486" v="18"/>
          <ac:inkMkLst>
            <pc:docMk/>
            <pc:sldMk cId="233795872" sldId="297"/>
            <ac:inkMk id="13" creationId="{6AFDD3EB-158D-4CFE-9168-37951DE8B232}"/>
          </ac:inkMkLst>
        </pc:inkChg>
        <pc:inkChg chg="add mod">
          <ac:chgData name="Jack Rodoni" userId="dbd3554b1427f7cb" providerId="LiveId" clId="{1D76B537-F2CC-4114-B73B-51348E656491}" dt="2022-01-25T22:08:59.724" v="458"/>
          <ac:inkMkLst>
            <pc:docMk/>
            <pc:sldMk cId="233795872" sldId="297"/>
            <ac:inkMk id="13" creationId="{C3FB32D5-27BE-464E-BB91-EA16F5EA36C7}"/>
          </ac:inkMkLst>
        </pc:inkChg>
        <pc:inkChg chg="add del mod">
          <ac:chgData name="Jack Rodoni" userId="dbd3554b1427f7cb" providerId="LiveId" clId="{1D76B537-F2CC-4114-B73B-51348E656491}" dt="2022-01-21T19:04:56.492" v="24"/>
          <ac:inkMkLst>
            <pc:docMk/>
            <pc:sldMk cId="233795872" sldId="297"/>
            <ac:inkMk id="14" creationId="{37574CFF-40B2-4167-ADD6-3580C1D966C8}"/>
          </ac:inkMkLst>
        </pc:inkChg>
        <pc:inkChg chg="add mod">
          <ac:chgData name="Jack Rodoni" userId="dbd3554b1427f7cb" providerId="LiveId" clId="{1D76B537-F2CC-4114-B73B-51348E656491}" dt="2022-01-25T22:08:59.724" v="458"/>
          <ac:inkMkLst>
            <pc:docMk/>
            <pc:sldMk cId="233795872" sldId="297"/>
            <ac:inkMk id="14" creationId="{AE259D7B-82E9-43B6-9ED6-71D532517B89}"/>
          </ac:inkMkLst>
        </pc:inkChg>
        <pc:inkChg chg="add mod">
          <ac:chgData name="Jack Rodoni" userId="dbd3554b1427f7cb" providerId="LiveId" clId="{1D76B537-F2CC-4114-B73B-51348E656491}" dt="2022-01-25T22:08:59.724" v="458"/>
          <ac:inkMkLst>
            <pc:docMk/>
            <pc:sldMk cId="233795872" sldId="297"/>
            <ac:inkMk id="15" creationId="{6EA4F747-7E59-4305-A504-8812DF3858E6}"/>
          </ac:inkMkLst>
        </pc:inkChg>
        <pc:inkChg chg="add del mod">
          <ac:chgData name="Jack Rodoni" userId="dbd3554b1427f7cb" providerId="LiveId" clId="{1D76B537-F2CC-4114-B73B-51348E656491}" dt="2022-01-21T19:04:56.492" v="23"/>
          <ac:inkMkLst>
            <pc:docMk/>
            <pc:sldMk cId="233795872" sldId="297"/>
            <ac:inkMk id="15" creationId="{BD6AD009-89E1-4D60-9564-0ED70CBCC162}"/>
          </ac:inkMkLst>
        </pc:inkChg>
        <pc:inkChg chg="add mod">
          <ac:chgData name="Jack Rodoni" userId="dbd3554b1427f7cb" providerId="LiveId" clId="{1D76B537-F2CC-4114-B73B-51348E656491}" dt="2022-01-25T22:08:59.724" v="458"/>
          <ac:inkMkLst>
            <pc:docMk/>
            <pc:sldMk cId="233795872" sldId="297"/>
            <ac:inkMk id="16" creationId="{D8F3C1B3-1EDF-487B-8E88-821A738F3C8B}"/>
          </ac:inkMkLst>
        </pc:inkChg>
        <pc:inkChg chg="add mod">
          <ac:chgData name="Jack Rodoni" userId="dbd3554b1427f7cb" providerId="LiveId" clId="{1D76B537-F2CC-4114-B73B-51348E656491}" dt="2022-01-25T22:08:59.724" v="458"/>
          <ac:inkMkLst>
            <pc:docMk/>
            <pc:sldMk cId="233795872" sldId="297"/>
            <ac:inkMk id="17" creationId="{14F44476-92B7-4A7C-BCBB-AB01EABF1732}"/>
          </ac:inkMkLst>
        </pc:inkChg>
        <pc:inkChg chg="add mod">
          <ac:chgData name="Jack Rodoni" userId="dbd3554b1427f7cb" providerId="LiveId" clId="{1D76B537-F2CC-4114-B73B-51348E656491}" dt="2022-01-25T22:08:59.724" v="458"/>
          <ac:inkMkLst>
            <pc:docMk/>
            <pc:sldMk cId="233795872" sldId="297"/>
            <ac:inkMk id="18" creationId="{C7AF675E-CEAC-4355-9DC1-076846847A68}"/>
          </ac:inkMkLst>
        </pc:inkChg>
        <pc:inkChg chg="add mod">
          <ac:chgData name="Jack Rodoni" userId="dbd3554b1427f7cb" providerId="LiveId" clId="{1D76B537-F2CC-4114-B73B-51348E656491}" dt="2022-01-21T19:05:01.228" v="30"/>
          <ac:inkMkLst>
            <pc:docMk/>
            <pc:sldMk cId="233795872" sldId="297"/>
            <ac:inkMk id="19" creationId="{927349E4-1C61-427B-BCA1-9269FD1A58C9}"/>
          </ac:inkMkLst>
        </pc:inkChg>
        <pc:inkChg chg="add mod">
          <ac:chgData name="Jack Rodoni" userId="dbd3554b1427f7cb" providerId="LiveId" clId="{1D76B537-F2CC-4114-B73B-51348E656491}" dt="2022-01-21T19:05:01.228" v="30"/>
          <ac:inkMkLst>
            <pc:docMk/>
            <pc:sldMk cId="233795872" sldId="297"/>
            <ac:inkMk id="20" creationId="{6525A6EA-0956-4F91-B5A1-935DB9A86C69}"/>
          </ac:inkMkLst>
        </pc:inkChg>
        <pc:inkChg chg="add mod">
          <ac:chgData name="Jack Rodoni" userId="dbd3554b1427f7cb" providerId="LiveId" clId="{1D76B537-F2CC-4114-B73B-51348E656491}" dt="2022-01-21T19:05:06.415" v="40"/>
          <ac:inkMkLst>
            <pc:docMk/>
            <pc:sldMk cId="233795872" sldId="297"/>
            <ac:inkMk id="22" creationId="{6249F52A-6DA2-460E-9FA4-6E29316C1576}"/>
          </ac:inkMkLst>
        </pc:inkChg>
        <pc:inkChg chg="add mod">
          <ac:chgData name="Jack Rodoni" userId="dbd3554b1427f7cb" providerId="LiveId" clId="{1D76B537-F2CC-4114-B73B-51348E656491}" dt="2022-01-21T19:05:06.415" v="40"/>
          <ac:inkMkLst>
            <pc:docMk/>
            <pc:sldMk cId="233795872" sldId="297"/>
            <ac:inkMk id="23" creationId="{6294BD1E-F3E9-42E3-9DEE-F3DBF15B13CE}"/>
          </ac:inkMkLst>
        </pc:inkChg>
        <pc:inkChg chg="add mod">
          <ac:chgData name="Jack Rodoni" userId="dbd3554b1427f7cb" providerId="LiveId" clId="{1D76B537-F2CC-4114-B73B-51348E656491}" dt="2022-01-21T19:05:06.415" v="40"/>
          <ac:inkMkLst>
            <pc:docMk/>
            <pc:sldMk cId="233795872" sldId="297"/>
            <ac:inkMk id="24" creationId="{1F45B05D-982F-45D5-B199-EB26A81C9331}"/>
          </ac:inkMkLst>
        </pc:inkChg>
        <pc:inkChg chg="add mod">
          <ac:chgData name="Jack Rodoni" userId="dbd3554b1427f7cb" providerId="LiveId" clId="{1D76B537-F2CC-4114-B73B-51348E656491}" dt="2022-01-21T19:05:06.415" v="40"/>
          <ac:inkMkLst>
            <pc:docMk/>
            <pc:sldMk cId="233795872" sldId="297"/>
            <ac:inkMk id="25" creationId="{3BB5CDAD-2190-4A29-ADBD-D0428F037D3B}"/>
          </ac:inkMkLst>
        </pc:inkChg>
        <pc:inkChg chg="add mod">
          <ac:chgData name="Jack Rodoni" userId="dbd3554b1427f7cb" providerId="LiveId" clId="{1D76B537-F2CC-4114-B73B-51348E656491}" dt="2022-01-21T19:05:06.415" v="40"/>
          <ac:inkMkLst>
            <pc:docMk/>
            <pc:sldMk cId="233795872" sldId="297"/>
            <ac:inkMk id="26" creationId="{C8CF382F-298A-408C-B7D1-A710D0176DDE}"/>
          </ac:inkMkLst>
        </pc:inkChg>
        <pc:inkChg chg="add mod">
          <ac:chgData name="Jack Rodoni" userId="dbd3554b1427f7cb" providerId="LiveId" clId="{1D76B537-F2CC-4114-B73B-51348E656491}" dt="2022-01-21T19:05:06.415" v="40"/>
          <ac:inkMkLst>
            <pc:docMk/>
            <pc:sldMk cId="233795872" sldId="297"/>
            <ac:inkMk id="27" creationId="{70860E19-C91C-46AA-8498-06B5A0B21955}"/>
          </ac:inkMkLst>
        </pc:inkChg>
        <pc:inkChg chg="add mod">
          <ac:chgData name="Jack Rodoni" userId="dbd3554b1427f7cb" providerId="LiveId" clId="{1D76B537-F2CC-4114-B73B-51348E656491}" dt="2022-01-21T19:05:06.415" v="40"/>
          <ac:inkMkLst>
            <pc:docMk/>
            <pc:sldMk cId="233795872" sldId="297"/>
            <ac:inkMk id="28" creationId="{83F16C23-F700-437A-BA0A-90817190910B}"/>
          </ac:inkMkLst>
        </pc:inkChg>
        <pc:inkChg chg="add mod">
          <ac:chgData name="Jack Rodoni" userId="dbd3554b1427f7cb" providerId="LiveId" clId="{1D76B537-F2CC-4114-B73B-51348E656491}" dt="2022-01-21T19:05:06.415" v="40"/>
          <ac:inkMkLst>
            <pc:docMk/>
            <pc:sldMk cId="233795872" sldId="297"/>
            <ac:inkMk id="29" creationId="{C30F6EC3-5454-43DD-9204-16C2D7D879E2}"/>
          </ac:inkMkLst>
        </pc:inkChg>
        <pc:inkChg chg="add mod">
          <ac:chgData name="Jack Rodoni" userId="dbd3554b1427f7cb" providerId="LiveId" clId="{1D76B537-F2CC-4114-B73B-51348E656491}" dt="2022-01-21T19:05:06.415" v="40"/>
          <ac:inkMkLst>
            <pc:docMk/>
            <pc:sldMk cId="233795872" sldId="297"/>
            <ac:inkMk id="30" creationId="{C90AE047-D7FE-4E53-8DFD-DBC97A866CBE}"/>
          </ac:inkMkLst>
        </pc:inkChg>
        <pc:inkChg chg="add mod">
          <ac:chgData name="Jack Rodoni" userId="dbd3554b1427f7cb" providerId="LiveId" clId="{1D76B537-F2CC-4114-B73B-51348E656491}" dt="2022-01-21T19:05:17.320" v="60"/>
          <ac:inkMkLst>
            <pc:docMk/>
            <pc:sldMk cId="233795872" sldId="297"/>
            <ac:inkMk id="34" creationId="{C0DF06EE-F67E-473F-A1E2-FDA301C64B56}"/>
          </ac:inkMkLst>
        </pc:inkChg>
        <pc:inkChg chg="add mod">
          <ac:chgData name="Jack Rodoni" userId="dbd3554b1427f7cb" providerId="LiveId" clId="{1D76B537-F2CC-4114-B73B-51348E656491}" dt="2022-01-21T19:05:17.320" v="60"/>
          <ac:inkMkLst>
            <pc:docMk/>
            <pc:sldMk cId="233795872" sldId="297"/>
            <ac:inkMk id="35" creationId="{6D5BC116-C2B6-472A-8917-76D1025F436F}"/>
          </ac:inkMkLst>
        </pc:inkChg>
        <pc:inkChg chg="add mod">
          <ac:chgData name="Jack Rodoni" userId="dbd3554b1427f7cb" providerId="LiveId" clId="{1D76B537-F2CC-4114-B73B-51348E656491}" dt="2022-01-21T19:05:17.320" v="60"/>
          <ac:inkMkLst>
            <pc:docMk/>
            <pc:sldMk cId="233795872" sldId="297"/>
            <ac:inkMk id="36" creationId="{2BBE0AD2-F114-406D-B771-3D7F8D5662C3}"/>
          </ac:inkMkLst>
        </pc:inkChg>
        <pc:inkChg chg="add mod">
          <ac:chgData name="Jack Rodoni" userId="dbd3554b1427f7cb" providerId="LiveId" clId="{1D76B537-F2CC-4114-B73B-51348E656491}" dt="2022-01-21T19:05:17.320" v="60"/>
          <ac:inkMkLst>
            <pc:docMk/>
            <pc:sldMk cId="233795872" sldId="297"/>
            <ac:inkMk id="37" creationId="{13F02573-4698-4C0E-A841-6495FFF18DE9}"/>
          </ac:inkMkLst>
        </pc:inkChg>
        <pc:inkChg chg="add mod">
          <ac:chgData name="Jack Rodoni" userId="dbd3554b1427f7cb" providerId="LiveId" clId="{1D76B537-F2CC-4114-B73B-51348E656491}" dt="2022-01-21T19:05:17.320" v="60"/>
          <ac:inkMkLst>
            <pc:docMk/>
            <pc:sldMk cId="233795872" sldId="297"/>
            <ac:inkMk id="38" creationId="{D98EAF20-8BE3-4AB6-BD24-BB7E86432A9B}"/>
          </ac:inkMkLst>
        </pc:inkChg>
        <pc:inkChg chg="add mod">
          <ac:chgData name="Jack Rodoni" userId="dbd3554b1427f7cb" providerId="LiveId" clId="{1D76B537-F2CC-4114-B73B-51348E656491}" dt="2022-01-21T19:05:17.320" v="60"/>
          <ac:inkMkLst>
            <pc:docMk/>
            <pc:sldMk cId="233795872" sldId="297"/>
            <ac:inkMk id="39" creationId="{28FB052B-4A60-415F-BE1C-FBA7A21D94BB}"/>
          </ac:inkMkLst>
        </pc:inkChg>
        <pc:inkChg chg="add mod">
          <ac:chgData name="Jack Rodoni" userId="dbd3554b1427f7cb" providerId="LiveId" clId="{1D76B537-F2CC-4114-B73B-51348E656491}" dt="2022-01-21T19:05:17.320" v="60"/>
          <ac:inkMkLst>
            <pc:docMk/>
            <pc:sldMk cId="233795872" sldId="297"/>
            <ac:inkMk id="40" creationId="{7CA3D249-9E19-469A-8249-EDE1A14FCB8A}"/>
          </ac:inkMkLst>
        </pc:inkChg>
        <pc:inkChg chg="add mod">
          <ac:chgData name="Jack Rodoni" userId="dbd3554b1427f7cb" providerId="LiveId" clId="{1D76B537-F2CC-4114-B73B-51348E656491}" dt="2022-01-21T19:05:17.320" v="60"/>
          <ac:inkMkLst>
            <pc:docMk/>
            <pc:sldMk cId="233795872" sldId="297"/>
            <ac:inkMk id="41" creationId="{23788147-494D-4B0D-AB27-657DD9BEFEAA}"/>
          </ac:inkMkLst>
        </pc:inkChg>
        <pc:inkChg chg="add mod">
          <ac:chgData name="Jack Rodoni" userId="dbd3554b1427f7cb" providerId="LiveId" clId="{1D76B537-F2CC-4114-B73B-51348E656491}" dt="2022-01-21T19:05:17.320" v="60"/>
          <ac:inkMkLst>
            <pc:docMk/>
            <pc:sldMk cId="233795872" sldId="297"/>
            <ac:inkMk id="42" creationId="{41530A97-F31E-43E4-AEE1-41136C7C2535}"/>
          </ac:inkMkLst>
        </pc:inkChg>
        <pc:inkChg chg="add mod">
          <ac:chgData name="Jack Rodoni" userId="dbd3554b1427f7cb" providerId="LiveId" clId="{1D76B537-F2CC-4114-B73B-51348E656491}" dt="2022-01-21T19:05:17.320" v="60"/>
          <ac:inkMkLst>
            <pc:docMk/>
            <pc:sldMk cId="233795872" sldId="297"/>
            <ac:inkMk id="43" creationId="{6CA1278B-AF8E-4861-AF76-E4048CEFA564}"/>
          </ac:inkMkLst>
        </pc:inkChg>
        <pc:inkChg chg="add mod">
          <ac:chgData name="Jack Rodoni" userId="dbd3554b1427f7cb" providerId="LiveId" clId="{1D76B537-F2CC-4114-B73B-51348E656491}" dt="2022-01-21T19:05:17.320" v="60"/>
          <ac:inkMkLst>
            <pc:docMk/>
            <pc:sldMk cId="233795872" sldId="297"/>
            <ac:inkMk id="44" creationId="{33B53F43-E5E3-439C-9054-AED57D658948}"/>
          </ac:inkMkLst>
        </pc:inkChg>
        <pc:inkChg chg="add mod">
          <ac:chgData name="Jack Rodoni" userId="dbd3554b1427f7cb" providerId="LiveId" clId="{1D76B537-F2CC-4114-B73B-51348E656491}" dt="2022-01-21T19:05:17.320" v="60"/>
          <ac:inkMkLst>
            <pc:docMk/>
            <pc:sldMk cId="233795872" sldId="297"/>
            <ac:inkMk id="45" creationId="{71F1CF70-5065-4FDD-88CE-2ABFE3F69901}"/>
          </ac:inkMkLst>
        </pc:inkChg>
        <pc:inkChg chg="add mod">
          <ac:chgData name="Jack Rodoni" userId="dbd3554b1427f7cb" providerId="LiveId" clId="{1D76B537-F2CC-4114-B73B-51348E656491}" dt="2022-01-21T19:05:17.320" v="60"/>
          <ac:inkMkLst>
            <pc:docMk/>
            <pc:sldMk cId="233795872" sldId="297"/>
            <ac:inkMk id="46" creationId="{36FAD357-A799-470C-9624-4E502D19CF5B}"/>
          </ac:inkMkLst>
        </pc:inkChg>
        <pc:inkChg chg="add mod">
          <ac:chgData name="Jack Rodoni" userId="dbd3554b1427f7cb" providerId="LiveId" clId="{1D76B537-F2CC-4114-B73B-51348E656491}" dt="2022-01-21T19:05:17.320" v="60"/>
          <ac:inkMkLst>
            <pc:docMk/>
            <pc:sldMk cId="233795872" sldId="297"/>
            <ac:inkMk id="47" creationId="{0E4CB05D-3DF2-4512-9005-B77A06D53DE0}"/>
          </ac:inkMkLst>
        </pc:inkChg>
        <pc:inkChg chg="add mod">
          <ac:chgData name="Jack Rodoni" userId="dbd3554b1427f7cb" providerId="LiveId" clId="{1D76B537-F2CC-4114-B73B-51348E656491}" dt="2022-01-21T19:05:17.320" v="60"/>
          <ac:inkMkLst>
            <pc:docMk/>
            <pc:sldMk cId="233795872" sldId="297"/>
            <ac:inkMk id="48" creationId="{E8739100-8910-42E8-AC50-94857A616F4D}"/>
          </ac:inkMkLst>
        </pc:inkChg>
        <pc:inkChg chg="add mod">
          <ac:chgData name="Jack Rodoni" userId="dbd3554b1427f7cb" providerId="LiveId" clId="{1D76B537-F2CC-4114-B73B-51348E656491}" dt="2022-01-21T19:05:17.320" v="60"/>
          <ac:inkMkLst>
            <pc:docMk/>
            <pc:sldMk cId="233795872" sldId="297"/>
            <ac:inkMk id="49" creationId="{8D659A85-DA87-49E2-8B23-00C2B9FA844C}"/>
          </ac:inkMkLst>
        </pc:inkChg>
        <pc:inkChg chg="add mod">
          <ac:chgData name="Jack Rodoni" userId="dbd3554b1427f7cb" providerId="LiveId" clId="{1D76B537-F2CC-4114-B73B-51348E656491}" dt="2022-01-21T19:05:17.320" v="60"/>
          <ac:inkMkLst>
            <pc:docMk/>
            <pc:sldMk cId="233795872" sldId="297"/>
            <ac:inkMk id="50" creationId="{87A8AE1B-FC14-4577-9FD5-B79914730A93}"/>
          </ac:inkMkLst>
        </pc:inkChg>
        <pc:inkChg chg="add mod">
          <ac:chgData name="Jack Rodoni" userId="dbd3554b1427f7cb" providerId="LiveId" clId="{1D76B537-F2CC-4114-B73B-51348E656491}" dt="2022-01-21T19:05:17.320" v="60"/>
          <ac:inkMkLst>
            <pc:docMk/>
            <pc:sldMk cId="233795872" sldId="297"/>
            <ac:inkMk id="51" creationId="{18B66C32-0AA0-4A93-B7E1-87132F152EEE}"/>
          </ac:inkMkLst>
        </pc:inkChg>
        <pc:inkChg chg="add mod">
          <ac:chgData name="Jack Rodoni" userId="dbd3554b1427f7cb" providerId="LiveId" clId="{1D76B537-F2CC-4114-B73B-51348E656491}" dt="2022-01-21T19:05:17.320" v="60"/>
          <ac:inkMkLst>
            <pc:docMk/>
            <pc:sldMk cId="233795872" sldId="297"/>
            <ac:inkMk id="52" creationId="{5E2C02B1-5651-4A6D-BB66-3F45729781C6}"/>
          </ac:inkMkLst>
        </pc:inkChg>
        <pc:inkChg chg="add mod">
          <ac:chgData name="Jack Rodoni" userId="dbd3554b1427f7cb" providerId="LiveId" clId="{1D76B537-F2CC-4114-B73B-51348E656491}" dt="2022-01-21T19:05:19.583" v="65"/>
          <ac:inkMkLst>
            <pc:docMk/>
            <pc:sldMk cId="233795872" sldId="297"/>
            <ac:inkMk id="56" creationId="{61CCFA2D-F214-437B-8425-A93AB6F4D5E0}"/>
          </ac:inkMkLst>
        </pc:inkChg>
        <pc:inkChg chg="add mod">
          <ac:chgData name="Jack Rodoni" userId="dbd3554b1427f7cb" providerId="LiveId" clId="{1D76B537-F2CC-4114-B73B-51348E656491}" dt="2022-01-21T19:05:19.583" v="65"/>
          <ac:inkMkLst>
            <pc:docMk/>
            <pc:sldMk cId="233795872" sldId="297"/>
            <ac:inkMk id="57" creationId="{4398504F-9253-4221-AC00-54FEEF57F614}"/>
          </ac:inkMkLst>
        </pc:inkChg>
        <pc:inkChg chg="add mod">
          <ac:chgData name="Jack Rodoni" userId="dbd3554b1427f7cb" providerId="LiveId" clId="{1D76B537-F2CC-4114-B73B-51348E656491}" dt="2022-01-21T19:05:19.583" v="65"/>
          <ac:inkMkLst>
            <pc:docMk/>
            <pc:sldMk cId="233795872" sldId="297"/>
            <ac:inkMk id="58" creationId="{DC91B3D6-4A6D-4545-AA65-44C60B8FC26C}"/>
          </ac:inkMkLst>
        </pc:inkChg>
        <pc:inkChg chg="add mod">
          <ac:chgData name="Jack Rodoni" userId="dbd3554b1427f7cb" providerId="LiveId" clId="{1D76B537-F2CC-4114-B73B-51348E656491}" dt="2022-01-21T19:05:19.583" v="65"/>
          <ac:inkMkLst>
            <pc:docMk/>
            <pc:sldMk cId="233795872" sldId="297"/>
            <ac:inkMk id="59" creationId="{606FF7CB-814D-436C-8A4B-5A7A5D5C8C1F}"/>
          </ac:inkMkLst>
        </pc:inkChg>
        <pc:inkChg chg="add mod">
          <ac:chgData name="Jack Rodoni" userId="dbd3554b1427f7cb" providerId="LiveId" clId="{1D76B537-F2CC-4114-B73B-51348E656491}" dt="2022-01-21T19:05:29.238" v="70"/>
          <ac:inkMkLst>
            <pc:docMk/>
            <pc:sldMk cId="233795872" sldId="297"/>
            <ac:inkMk id="61" creationId="{02EF9E33-E31C-415C-8CCD-D2BE2DB49EDB}"/>
          </ac:inkMkLst>
        </pc:inkChg>
        <pc:inkChg chg="add mod">
          <ac:chgData name="Jack Rodoni" userId="dbd3554b1427f7cb" providerId="LiveId" clId="{1D76B537-F2CC-4114-B73B-51348E656491}" dt="2022-01-21T19:05:29.238" v="70"/>
          <ac:inkMkLst>
            <pc:docMk/>
            <pc:sldMk cId="233795872" sldId="297"/>
            <ac:inkMk id="62" creationId="{D1578ABF-36A6-4E5A-BDE1-930892B3AA41}"/>
          </ac:inkMkLst>
        </pc:inkChg>
        <pc:inkChg chg="add mod">
          <ac:chgData name="Jack Rodoni" userId="dbd3554b1427f7cb" providerId="LiveId" clId="{1D76B537-F2CC-4114-B73B-51348E656491}" dt="2022-01-21T19:05:29.238" v="70"/>
          <ac:inkMkLst>
            <pc:docMk/>
            <pc:sldMk cId="233795872" sldId="297"/>
            <ac:inkMk id="63" creationId="{542E8B23-2ABE-45E8-A958-3E1158B4A857}"/>
          </ac:inkMkLst>
        </pc:inkChg>
        <pc:inkChg chg="add mod">
          <ac:chgData name="Jack Rodoni" userId="dbd3554b1427f7cb" providerId="LiveId" clId="{1D76B537-F2CC-4114-B73B-51348E656491}" dt="2022-01-21T19:05:29.238" v="70"/>
          <ac:inkMkLst>
            <pc:docMk/>
            <pc:sldMk cId="233795872" sldId="297"/>
            <ac:inkMk id="64" creationId="{93DF4788-A88E-4E98-BF9F-BF15C78DEFD8}"/>
          </ac:inkMkLst>
        </pc:inkChg>
        <pc:inkChg chg="add mod">
          <ac:chgData name="Jack Rodoni" userId="dbd3554b1427f7cb" providerId="LiveId" clId="{1D76B537-F2CC-4114-B73B-51348E656491}" dt="2022-01-21T19:05:34.570" v="80"/>
          <ac:inkMkLst>
            <pc:docMk/>
            <pc:sldMk cId="233795872" sldId="297"/>
            <ac:inkMk id="66" creationId="{C9C40A1C-9F2D-41A8-90F5-11F5692D5C2D}"/>
          </ac:inkMkLst>
        </pc:inkChg>
        <pc:inkChg chg="add mod">
          <ac:chgData name="Jack Rodoni" userId="dbd3554b1427f7cb" providerId="LiveId" clId="{1D76B537-F2CC-4114-B73B-51348E656491}" dt="2022-01-21T19:05:34.570" v="80"/>
          <ac:inkMkLst>
            <pc:docMk/>
            <pc:sldMk cId="233795872" sldId="297"/>
            <ac:inkMk id="67" creationId="{A1E51C9C-A45E-4433-8602-EDAA60483578}"/>
          </ac:inkMkLst>
        </pc:inkChg>
        <pc:inkChg chg="add mod">
          <ac:chgData name="Jack Rodoni" userId="dbd3554b1427f7cb" providerId="LiveId" clId="{1D76B537-F2CC-4114-B73B-51348E656491}" dt="2022-01-21T19:05:49.955" v="107"/>
          <ac:inkMkLst>
            <pc:docMk/>
            <pc:sldMk cId="233795872" sldId="297"/>
            <ac:inkMk id="68" creationId="{1A322FC1-55CB-4287-9911-B3A6163415BD}"/>
          </ac:inkMkLst>
        </pc:inkChg>
        <pc:inkChg chg="add mod">
          <ac:chgData name="Jack Rodoni" userId="dbd3554b1427f7cb" providerId="LiveId" clId="{1D76B537-F2CC-4114-B73B-51348E656491}" dt="2022-01-21T19:05:49.955" v="107"/>
          <ac:inkMkLst>
            <pc:docMk/>
            <pc:sldMk cId="233795872" sldId="297"/>
            <ac:inkMk id="69" creationId="{3C8E1905-0B57-4E28-BCE6-8E34DE3211A2}"/>
          </ac:inkMkLst>
        </pc:inkChg>
        <pc:inkChg chg="add mod">
          <ac:chgData name="Jack Rodoni" userId="dbd3554b1427f7cb" providerId="LiveId" clId="{1D76B537-F2CC-4114-B73B-51348E656491}" dt="2022-01-21T19:05:49.955" v="107"/>
          <ac:inkMkLst>
            <pc:docMk/>
            <pc:sldMk cId="233795872" sldId="297"/>
            <ac:inkMk id="70" creationId="{C598A40E-D1B8-49D5-A83D-75AB510811BE}"/>
          </ac:inkMkLst>
        </pc:inkChg>
        <pc:inkChg chg="add mod">
          <ac:chgData name="Jack Rodoni" userId="dbd3554b1427f7cb" providerId="LiveId" clId="{1D76B537-F2CC-4114-B73B-51348E656491}" dt="2022-01-21T19:05:49.955" v="107"/>
          <ac:inkMkLst>
            <pc:docMk/>
            <pc:sldMk cId="233795872" sldId="297"/>
            <ac:inkMk id="71" creationId="{E9DCCB0F-D519-46EA-B11E-95D41B37C84E}"/>
          </ac:inkMkLst>
        </pc:inkChg>
        <pc:inkChg chg="add mod">
          <ac:chgData name="Jack Rodoni" userId="dbd3554b1427f7cb" providerId="LiveId" clId="{1D76B537-F2CC-4114-B73B-51348E656491}" dt="2022-01-21T19:05:49.955" v="107"/>
          <ac:inkMkLst>
            <pc:docMk/>
            <pc:sldMk cId="233795872" sldId="297"/>
            <ac:inkMk id="72" creationId="{E3CA6A05-0084-41CF-A447-FB05CA792BA1}"/>
          </ac:inkMkLst>
        </pc:inkChg>
        <pc:inkChg chg="add mod">
          <ac:chgData name="Jack Rodoni" userId="dbd3554b1427f7cb" providerId="LiveId" clId="{1D76B537-F2CC-4114-B73B-51348E656491}" dt="2022-01-21T19:05:49.955" v="107"/>
          <ac:inkMkLst>
            <pc:docMk/>
            <pc:sldMk cId="233795872" sldId="297"/>
            <ac:inkMk id="73" creationId="{CE578E7C-EF6E-445F-A8FE-92FB1B5F55BC}"/>
          </ac:inkMkLst>
        </pc:inkChg>
        <pc:inkChg chg="add mod">
          <ac:chgData name="Jack Rodoni" userId="dbd3554b1427f7cb" providerId="LiveId" clId="{1D76B537-F2CC-4114-B73B-51348E656491}" dt="2022-01-21T19:05:49.955" v="107"/>
          <ac:inkMkLst>
            <pc:docMk/>
            <pc:sldMk cId="233795872" sldId="297"/>
            <ac:inkMk id="74" creationId="{B097B779-BA62-461B-9299-622C6C1077EB}"/>
          </ac:inkMkLst>
        </pc:inkChg>
        <pc:inkChg chg="add mod">
          <ac:chgData name="Jack Rodoni" userId="dbd3554b1427f7cb" providerId="LiveId" clId="{1D76B537-F2CC-4114-B73B-51348E656491}" dt="2022-01-25T22:08:59.724" v="458"/>
          <ac:inkMkLst>
            <pc:docMk/>
            <pc:sldMk cId="233795872" sldId="297"/>
            <ac:inkMk id="75" creationId="{7C9AB2DD-394E-45CF-8A6A-57FF585CCADC}"/>
          </ac:inkMkLst>
        </pc:inkChg>
        <pc:inkChg chg="add mod">
          <ac:chgData name="Jack Rodoni" userId="dbd3554b1427f7cb" providerId="LiveId" clId="{1D76B537-F2CC-4114-B73B-51348E656491}" dt="2022-01-21T19:05:49.955" v="107"/>
          <ac:inkMkLst>
            <pc:docMk/>
            <pc:sldMk cId="233795872" sldId="297"/>
            <ac:inkMk id="77" creationId="{2BCC2C9A-3B5E-4C9C-B21A-CB447D3D58B4}"/>
          </ac:inkMkLst>
        </pc:inkChg>
        <pc:inkChg chg="add mod">
          <ac:chgData name="Jack Rodoni" userId="dbd3554b1427f7cb" providerId="LiveId" clId="{1D76B537-F2CC-4114-B73B-51348E656491}" dt="2022-01-21T19:05:49.955" v="107"/>
          <ac:inkMkLst>
            <pc:docMk/>
            <pc:sldMk cId="233795872" sldId="297"/>
            <ac:inkMk id="78" creationId="{CDB98DCD-22D9-4AE2-8D49-AF7FD50759D4}"/>
          </ac:inkMkLst>
        </pc:inkChg>
        <pc:inkChg chg="add mod">
          <ac:chgData name="Jack Rodoni" userId="dbd3554b1427f7cb" providerId="LiveId" clId="{1D76B537-F2CC-4114-B73B-51348E656491}" dt="2022-01-21T19:05:49.955" v="107"/>
          <ac:inkMkLst>
            <pc:docMk/>
            <pc:sldMk cId="233795872" sldId="297"/>
            <ac:inkMk id="79" creationId="{40DAB49D-0DE5-47E7-982E-27EDB795515B}"/>
          </ac:inkMkLst>
        </pc:inkChg>
        <pc:inkChg chg="add mod">
          <ac:chgData name="Jack Rodoni" userId="dbd3554b1427f7cb" providerId="LiveId" clId="{1D76B537-F2CC-4114-B73B-51348E656491}" dt="2022-01-21T19:05:49.955" v="107"/>
          <ac:inkMkLst>
            <pc:docMk/>
            <pc:sldMk cId="233795872" sldId="297"/>
            <ac:inkMk id="80" creationId="{B6B1BA2D-2775-42F6-808C-1EAFEDDE12CE}"/>
          </ac:inkMkLst>
        </pc:inkChg>
        <pc:inkChg chg="add mod">
          <ac:chgData name="Jack Rodoni" userId="dbd3554b1427f7cb" providerId="LiveId" clId="{1D76B537-F2CC-4114-B73B-51348E656491}" dt="2022-01-21T19:05:49.955" v="107"/>
          <ac:inkMkLst>
            <pc:docMk/>
            <pc:sldMk cId="233795872" sldId="297"/>
            <ac:inkMk id="81" creationId="{95DA2237-53B3-4629-BB0D-8AE849B85786}"/>
          </ac:inkMkLst>
        </pc:inkChg>
        <pc:inkChg chg="add mod">
          <ac:chgData name="Jack Rodoni" userId="dbd3554b1427f7cb" providerId="LiveId" clId="{1D76B537-F2CC-4114-B73B-51348E656491}" dt="2022-01-21T19:05:49.955" v="107"/>
          <ac:inkMkLst>
            <pc:docMk/>
            <pc:sldMk cId="233795872" sldId="297"/>
            <ac:inkMk id="82" creationId="{934777DB-F5C8-436D-A9AC-3B5EA8B0812D}"/>
          </ac:inkMkLst>
        </pc:inkChg>
        <pc:inkChg chg="add mod">
          <ac:chgData name="Jack Rodoni" userId="dbd3554b1427f7cb" providerId="LiveId" clId="{1D76B537-F2CC-4114-B73B-51348E656491}" dt="2022-01-25T22:08:59.724" v="458"/>
          <ac:inkMkLst>
            <pc:docMk/>
            <pc:sldMk cId="233795872" sldId="297"/>
            <ac:inkMk id="83" creationId="{12CCA475-5011-48C3-86EE-15F4D978AC91}"/>
          </ac:inkMkLst>
        </pc:inkChg>
        <pc:inkChg chg="add mod">
          <ac:chgData name="Jack Rodoni" userId="dbd3554b1427f7cb" providerId="LiveId" clId="{1D76B537-F2CC-4114-B73B-51348E656491}" dt="2022-01-21T19:05:49.955" v="107"/>
          <ac:inkMkLst>
            <pc:docMk/>
            <pc:sldMk cId="233795872" sldId="297"/>
            <ac:inkMk id="84" creationId="{06011D82-1BAE-4223-8942-22D142AB4751}"/>
          </ac:inkMkLst>
        </pc:inkChg>
        <pc:inkChg chg="add mod">
          <ac:chgData name="Jack Rodoni" userId="dbd3554b1427f7cb" providerId="LiveId" clId="{1D76B537-F2CC-4114-B73B-51348E656491}" dt="2022-01-21T19:05:49.955" v="107"/>
          <ac:inkMkLst>
            <pc:docMk/>
            <pc:sldMk cId="233795872" sldId="297"/>
            <ac:inkMk id="85" creationId="{32428A96-7B25-4743-8ADB-06AC75654F38}"/>
          </ac:inkMkLst>
        </pc:inkChg>
        <pc:inkChg chg="add mod">
          <ac:chgData name="Jack Rodoni" userId="dbd3554b1427f7cb" providerId="LiveId" clId="{1D76B537-F2CC-4114-B73B-51348E656491}" dt="2022-01-21T19:05:49.955" v="107"/>
          <ac:inkMkLst>
            <pc:docMk/>
            <pc:sldMk cId="233795872" sldId="297"/>
            <ac:inkMk id="86" creationId="{D7F9AE1E-ED72-4626-86A6-47A6E5CB9E38}"/>
          </ac:inkMkLst>
        </pc:inkChg>
        <pc:inkChg chg="add mod">
          <ac:chgData name="Jack Rodoni" userId="dbd3554b1427f7cb" providerId="LiveId" clId="{1D76B537-F2CC-4114-B73B-51348E656491}" dt="2022-01-21T19:05:49.955" v="107"/>
          <ac:inkMkLst>
            <pc:docMk/>
            <pc:sldMk cId="233795872" sldId="297"/>
            <ac:inkMk id="87" creationId="{F81F4448-3024-4168-AD19-DFD8CBECAD39}"/>
          </ac:inkMkLst>
        </pc:inkChg>
        <pc:inkChg chg="add mod">
          <ac:chgData name="Jack Rodoni" userId="dbd3554b1427f7cb" providerId="LiveId" clId="{1D76B537-F2CC-4114-B73B-51348E656491}" dt="2022-01-21T19:05:49.955" v="107"/>
          <ac:inkMkLst>
            <pc:docMk/>
            <pc:sldMk cId="233795872" sldId="297"/>
            <ac:inkMk id="88" creationId="{B767F724-A173-437C-B07D-825F0CDB374C}"/>
          </ac:inkMkLst>
        </pc:inkChg>
        <pc:inkChg chg="add mod">
          <ac:chgData name="Jack Rodoni" userId="dbd3554b1427f7cb" providerId="LiveId" clId="{1D76B537-F2CC-4114-B73B-51348E656491}" dt="2022-01-21T19:05:49.955" v="107"/>
          <ac:inkMkLst>
            <pc:docMk/>
            <pc:sldMk cId="233795872" sldId="297"/>
            <ac:inkMk id="89" creationId="{791870CF-006F-4146-AC1A-FD77A97240F2}"/>
          </ac:inkMkLst>
        </pc:inkChg>
        <pc:inkChg chg="add mod">
          <ac:chgData name="Jack Rodoni" userId="dbd3554b1427f7cb" providerId="LiveId" clId="{1D76B537-F2CC-4114-B73B-51348E656491}" dt="2022-01-21T19:05:49.955" v="107"/>
          <ac:inkMkLst>
            <pc:docMk/>
            <pc:sldMk cId="233795872" sldId="297"/>
            <ac:inkMk id="90" creationId="{14BEA518-A068-4906-8993-FECCF4832B73}"/>
          </ac:inkMkLst>
        </pc:inkChg>
        <pc:inkChg chg="add mod">
          <ac:chgData name="Jack Rodoni" userId="dbd3554b1427f7cb" providerId="LiveId" clId="{1D76B537-F2CC-4114-B73B-51348E656491}" dt="2022-01-21T19:05:49.955" v="107"/>
          <ac:inkMkLst>
            <pc:docMk/>
            <pc:sldMk cId="233795872" sldId="297"/>
            <ac:inkMk id="91" creationId="{3696DDA2-2FCF-434F-B600-444450162E1F}"/>
          </ac:inkMkLst>
        </pc:inkChg>
        <pc:inkChg chg="add mod">
          <ac:chgData name="Jack Rodoni" userId="dbd3554b1427f7cb" providerId="LiveId" clId="{1D76B537-F2CC-4114-B73B-51348E656491}" dt="2022-01-21T19:05:49.955" v="107"/>
          <ac:inkMkLst>
            <pc:docMk/>
            <pc:sldMk cId="233795872" sldId="297"/>
            <ac:inkMk id="92" creationId="{EED6E955-EE5F-493B-8712-9BCE7A698FB6}"/>
          </ac:inkMkLst>
        </pc:inkChg>
        <pc:inkChg chg="add mod">
          <ac:chgData name="Jack Rodoni" userId="dbd3554b1427f7cb" providerId="LiveId" clId="{1D76B537-F2CC-4114-B73B-51348E656491}" dt="2022-01-21T19:05:49.955" v="107"/>
          <ac:inkMkLst>
            <pc:docMk/>
            <pc:sldMk cId="233795872" sldId="297"/>
            <ac:inkMk id="93" creationId="{CA930CCA-9526-49AB-8D5F-748C4A224A17}"/>
          </ac:inkMkLst>
        </pc:inkChg>
        <pc:inkChg chg="add mod">
          <ac:chgData name="Jack Rodoni" userId="dbd3554b1427f7cb" providerId="LiveId" clId="{1D76B537-F2CC-4114-B73B-51348E656491}" dt="2022-01-21T19:05:49.955" v="107"/>
          <ac:inkMkLst>
            <pc:docMk/>
            <pc:sldMk cId="233795872" sldId="297"/>
            <ac:inkMk id="94" creationId="{25FFC5AD-2692-47C6-97B7-456836D0F2C6}"/>
          </ac:inkMkLst>
        </pc:inkChg>
        <pc:inkChg chg="add mod">
          <ac:chgData name="Jack Rodoni" userId="dbd3554b1427f7cb" providerId="LiveId" clId="{1D76B537-F2CC-4114-B73B-51348E656491}" dt="2022-01-21T19:05:49.955" v="107"/>
          <ac:inkMkLst>
            <pc:docMk/>
            <pc:sldMk cId="233795872" sldId="297"/>
            <ac:inkMk id="95" creationId="{ED01A8AB-4864-4FE8-96FE-C3E42B246646}"/>
          </ac:inkMkLst>
        </pc:inkChg>
        <pc:inkChg chg="add mod">
          <ac:chgData name="Jack Rodoni" userId="dbd3554b1427f7cb" providerId="LiveId" clId="{1D76B537-F2CC-4114-B73B-51348E656491}" dt="2022-01-21T19:05:49.955" v="107"/>
          <ac:inkMkLst>
            <pc:docMk/>
            <pc:sldMk cId="233795872" sldId="297"/>
            <ac:inkMk id="96" creationId="{D57009DD-7DD0-4CB1-8CAF-45EF2586A64B}"/>
          </ac:inkMkLst>
        </pc:inkChg>
        <pc:inkChg chg="add mod">
          <ac:chgData name="Jack Rodoni" userId="dbd3554b1427f7cb" providerId="LiveId" clId="{1D76B537-F2CC-4114-B73B-51348E656491}" dt="2022-01-21T19:05:49.955" v="107"/>
          <ac:inkMkLst>
            <pc:docMk/>
            <pc:sldMk cId="233795872" sldId="297"/>
            <ac:inkMk id="97" creationId="{5C09088B-A1F1-4469-8F9D-E47A46D21EBA}"/>
          </ac:inkMkLst>
        </pc:inkChg>
        <pc:inkChg chg="add mod">
          <ac:chgData name="Jack Rodoni" userId="dbd3554b1427f7cb" providerId="LiveId" clId="{1D76B537-F2CC-4114-B73B-51348E656491}" dt="2022-01-21T19:05:49.955" v="107"/>
          <ac:inkMkLst>
            <pc:docMk/>
            <pc:sldMk cId="233795872" sldId="297"/>
            <ac:inkMk id="98" creationId="{DB0BE754-16B2-4CE9-A072-723BCC339977}"/>
          </ac:inkMkLst>
        </pc:inkChg>
        <pc:inkChg chg="add mod">
          <ac:chgData name="Jack Rodoni" userId="dbd3554b1427f7cb" providerId="LiveId" clId="{1D76B537-F2CC-4114-B73B-51348E656491}" dt="2022-01-21T19:05:49.955" v="107"/>
          <ac:inkMkLst>
            <pc:docMk/>
            <pc:sldMk cId="233795872" sldId="297"/>
            <ac:inkMk id="99" creationId="{C2AB84D2-3C41-410E-8D8B-69DEE4684397}"/>
          </ac:inkMkLst>
        </pc:inkChg>
        <pc:inkChg chg="add mod">
          <ac:chgData name="Jack Rodoni" userId="dbd3554b1427f7cb" providerId="LiveId" clId="{1D76B537-F2CC-4114-B73B-51348E656491}" dt="2022-01-21T19:05:49.955" v="107"/>
          <ac:inkMkLst>
            <pc:docMk/>
            <pc:sldMk cId="233795872" sldId="297"/>
            <ac:inkMk id="100" creationId="{043F462E-CC70-47A7-8D75-466F7654DCD7}"/>
          </ac:inkMkLst>
        </pc:inkChg>
        <pc:inkChg chg="add mod">
          <ac:chgData name="Jack Rodoni" userId="dbd3554b1427f7cb" providerId="LiveId" clId="{1D76B537-F2CC-4114-B73B-51348E656491}" dt="2022-01-21T19:05:49.955" v="107"/>
          <ac:inkMkLst>
            <pc:docMk/>
            <pc:sldMk cId="233795872" sldId="297"/>
            <ac:inkMk id="101" creationId="{ABE69013-F9A2-47A6-903D-9121D9463651}"/>
          </ac:inkMkLst>
        </pc:inkChg>
        <pc:inkChg chg="add mod">
          <ac:chgData name="Jack Rodoni" userId="dbd3554b1427f7cb" providerId="LiveId" clId="{1D76B537-F2CC-4114-B73B-51348E656491}" dt="2022-01-21T19:05:49.955" v="107"/>
          <ac:inkMkLst>
            <pc:docMk/>
            <pc:sldMk cId="233795872" sldId="297"/>
            <ac:inkMk id="102" creationId="{CCF54A08-17A1-4177-96B7-00DA38DF66C5}"/>
          </ac:inkMkLst>
        </pc:inkChg>
        <pc:inkChg chg="add mod">
          <ac:chgData name="Jack Rodoni" userId="dbd3554b1427f7cb" providerId="LiveId" clId="{1D76B537-F2CC-4114-B73B-51348E656491}" dt="2022-01-21T19:05:56.139" v="123"/>
          <ac:inkMkLst>
            <pc:docMk/>
            <pc:sldMk cId="233795872" sldId="297"/>
            <ac:inkMk id="108" creationId="{11139D60-42F8-44F9-A7EC-5BD132D49B59}"/>
          </ac:inkMkLst>
        </pc:inkChg>
        <pc:inkChg chg="add mod">
          <ac:chgData name="Jack Rodoni" userId="dbd3554b1427f7cb" providerId="LiveId" clId="{1D76B537-F2CC-4114-B73B-51348E656491}" dt="2022-01-21T19:05:56.139" v="123"/>
          <ac:inkMkLst>
            <pc:docMk/>
            <pc:sldMk cId="233795872" sldId="297"/>
            <ac:inkMk id="109" creationId="{560F10CA-A73B-41CA-BF5F-685BBBD82A57}"/>
          </ac:inkMkLst>
        </pc:inkChg>
        <pc:inkChg chg="add mod">
          <ac:chgData name="Jack Rodoni" userId="dbd3554b1427f7cb" providerId="LiveId" clId="{1D76B537-F2CC-4114-B73B-51348E656491}" dt="2022-01-21T19:05:56.139" v="123"/>
          <ac:inkMkLst>
            <pc:docMk/>
            <pc:sldMk cId="233795872" sldId="297"/>
            <ac:inkMk id="110" creationId="{84740657-DA2C-4DAB-820D-FEF217F40933}"/>
          </ac:inkMkLst>
        </pc:inkChg>
        <pc:inkChg chg="add mod">
          <ac:chgData name="Jack Rodoni" userId="dbd3554b1427f7cb" providerId="LiveId" clId="{1D76B537-F2CC-4114-B73B-51348E656491}" dt="2022-01-21T19:05:56.139" v="123"/>
          <ac:inkMkLst>
            <pc:docMk/>
            <pc:sldMk cId="233795872" sldId="297"/>
            <ac:inkMk id="111" creationId="{A8DCB767-188A-4705-B296-445F4E0A0650}"/>
          </ac:inkMkLst>
        </pc:inkChg>
        <pc:inkChg chg="add mod">
          <ac:chgData name="Jack Rodoni" userId="dbd3554b1427f7cb" providerId="LiveId" clId="{1D76B537-F2CC-4114-B73B-51348E656491}" dt="2022-01-21T19:05:56.139" v="123"/>
          <ac:inkMkLst>
            <pc:docMk/>
            <pc:sldMk cId="233795872" sldId="297"/>
            <ac:inkMk id="112" creationId="{70C58644-BA3E-4528-B5D4-6B39D5D45296}"/>
          </ac:inkMkLst>
        </pc:inkChg>
        <pc:inkChg chg="add mod">
          <ac:chgData name="Jack Rodoni" userId="dbd3554b1427f7cb" providerId="LiveId" clId="{1D76B537-F2CC-4114-B73B-51348E656491}" dt="2022-01-21T19:05:56.139" v="123"/>
          <ac:inkMkLst>
            <pc:docMk/>
            <pc:sldMk cId="233795872" sldId="297"/>
            <ac:inkMk id="113" creationId="{519BD68E-F969-4442-8FDB-44B2DBA90ECC}"/>
          </ac:inkMkLst>
        </pc:inkChg>
        <pc:inkChg chg="add mod">
          <ac:chgData name="Jack Rodoni" userId="dbd3554b1427f7cb" providerId="LiveId" clId="{1D76B537-F2CC-4114-B73B-51348E656491}" dt="2022-01-21T19:05:56.139" v="123"/>
          <ac:inkMkLst>
            <pc:docMk/>
            <pc:sldMk cId="233795872" sldId="297"/>
            <ac:inkMk id="114" creationId="{0CB4BA41-C94C-4518-94BD-FB4A6989B44C}"/>
          </ac:inkMkLst>
        </pc:inkChg>
        <pc:inkChg chg="add mod">
          <ac:chgData name="Jack Rodoni" userId="dbd3554b1427f7cb" providerId="LiveId" clId="{1D76B537-F2CC-4114-B73B-51348E656491}" dt="2022-01-21T19:05:56.139" v="123"/>
          <ac:inkMkLst>
            <pc:docMk/>
            <pc:sldMk cId="233795872" sldId="297"/>
            <ac:inkMk id="115" creationId="{DCF52E4A-EC77-4B50-8E56-6CA0A5000747}"/>
          </ac:inkMkLst>
        </pc:inkChg>
        <pc:inkChg chg="add mod">
          <ac:chgData name="Jack Rodoni" userId="dbd3554b1427f7cb" providerId="LiveId" clId="{1D76B537-F2CC-4114-B73B-51348E656491}" dt="2022-01-21T19:05:56.139" v="123"/>
          <ac:inkMkLst>
            <pc:docMk/>
            <pc:sldMk cId="233795872" sldId="297"/>
            <ac:inkMk id="116" creationId="{37FF9457-A1FB-498F-AC25-E69D0A861AAC}"/>
          </ac:inkMkLst>
        </pc:inkChg>
        <pc:inkChg chg="add mod">
          <ac:chgData name="Jack Rodoni" userId="dbd3554b1427f7cb" providerId="LiveId" clId="{1D76B537-F2CC-4114-B73B-51348E656491}" dt="2022-01-21T19:05:56.139" v="123"/>
          <ac:inkMkLst>
            <pc:docMk/>
            <pc:sldMk cId="233795872" sldId="297"/>
            <ac:inkMk id="117" creationId="{5051218E-DEDC-4521-81C1-DBD109E1476E}"/>
          </ac:inkMkLst>
        </pc:inkChg>
        <pc:inkChg chg="add mod">
          <ac:chgData name="Jack Rodoni" userId="dbd3554b1427f7cb" providerId="LiveId" clId="{1D76B537-F2CC-4114-B73B-51348E656491}" dt="2022-01-21T19:05:56.139" v="123"/>
          <ac:inkMkLst>
            <pc:docMk/>
            <pc:sldMk cId="233795872" sldId="297"/>
            <ac:inkMk id="118" creationId="{FAB57858-78FC-473C-85AC-812112C16539}"/>
          </ac:inkMkLst>
        </pc:inkChg>
        <pc:inkChg chg="add mod">
          <ac:chgData name="Jack Rodoni" userId="dbd3554b1427f7cb" providerId="LiveId" clId="{1D76B537-F2CC-4114-B73B-51348E656491}" dt="2022-01-21T19:05:56.139" v="123"/>
          <ac:inkMkLst>
            <pc:docMk/>
            <pc:sldMk cId="233795872" sldId="297"/>
            <ac:inkMk id="119" creationId="{0DC3A5A5-79C8-4D81-8F7E-4B8ECE02AADC}"/>
          </ac:inkMkLst>
        </pc:inkChg>
        <pc:inkChg chg="add mod">
          <ac:chgData name="Jack Rodoni" userId="dbd3554b1427f7cb" providerId="LiveId" clId="{1D76B537-F2CC-4114-B73B-51348E656491}" dt="2022-01-21T19:05:56.139" v="123"/>
          <ac:inkMkLst>
            <pc:docMk/>
            <pc:sldMk cId="233795872" sldId="297"/>
            <ac:inkMk id="120" creationId="{BAB189A5-34C2-4EF1-BBCD-F4820907BD98}"/>
          </ac:inkMkLst>
        </pc:inkChg>
        <pc:inkChg chg="add mod">
          <ac:chgData name="Jack Rodoni" userId="dbd3554b1427f7cb" providerId="LiveId" clId="{1D76B537-F2CC-4114-B73B-51348E656491}" dt="2022-01-21T19:05:56.139" v="123"/>
          <ac:inkMkLst>
            <pc:docMk/>
            <pc:sldMk cId="233795872" sldId="297"/>
            <ac:inkMk id="121" creationId="{A6C593BF-6237-4D1B-B48B-8BF207253EF9}"/>
          </ac:inkMkLst>
        </pc:inkChg>
        <pc:inkChg chg="add mod">
          <ac:chgData name="Jack Rodoni" userId="dbd3554b1427f7cb" providerId="LiveId" clId="{1D76B537-F2CC-4114-B73B-51348E656491}" dt="2022-01-21T19:05:56.139" v="123"/>
          <ac:inkMkLst>
            <pc:docMk/>
            <pc:sldMk cId="233795872" sldId="297"/>
            <ac:inkMk id="122" creationId="{BE11F157-E7CD-4E06-BA07-778FBA44A9E2}"/>
          </ac:inkMkLst>
        </pc:inkChg>
        <pc:inkChg chg="add">
          <ac:chgData name="Jack Rodoni" userId="dbd3554b1427f7cb" providerId="LiveId" clId="{1D76B537-F2CC-4114-B73B-51348E656491}" dt="2022-01-21T19:06:01.667" v="124" actId="9405"/>
          <ac:inkMkLst>
            <pc:docMk/>
            <pc:sldMk cId="233795872" sldId="297"/>
            <ac:inkMk id="128" creationId="{BEDB550E-DC0D-43A7-8E23-4C31727F7540}"/>
          </ac:inkMkLst>
        </pc:inkChg>
        <pc:inkChg chg="add mod">
          <ac:chgData name="Jack Rodoni" userId="dbd3554b1427f7cb" providerId="LiveId" clId="{1D76B537-F2CC-4114-B73B-51348E656491}" dt="2022-01-21T19:06:05.113" v="130"/>
          <ac:inkMkLst>
            <pc:docMk/>
            <pc:sldMk cId="233795872" sldId="297"/>
            <ac:inkMk id="129" creationId="{6ABA9CFA-B3FF-477D-9DCE-AC04AF681F22}"/>
          </ac:inkMkLst>
        </pc:inkChg>
        <pc:inkChg chg="add mod">
          <ac:chgData name="Jack Rodoni" userId="dbd3554b1427f7cb" providerId="LiveId" clId="{1D76B537-F2CC-4114-B73B-51348E656491}" dt="2022-01-21T19:06:05.113" v="130"/>
          <ac:inkMkLst>
            <pc:docMk/>
            <pc:sldMk cId="233795872" sldId="297"/>
            <ac:inkMk id="130" creationId="{6D15403D-CB93-4768-A54E-BA68E7523649}"/>
          </ac:inkMkLst>
        </pc:inkChg>
        <pc:inkChg chg="add mod">
          <ac:chgData name="Jack Rodoni" userId="dbd3554b1427f7cb" providerId="LiveId" clId="{1D76B537-F2CC-4114-B73B-51348E656491}" dt="2022-01-21T19:06:05.113" v="130"/>
          <ac:inkMkLst>
            <pc:docMk/>
            <pc:sldMk cId="233795872" sldId="297"/>
            <ac:inkMk id="131" creationId="{66492C18-5C04-4D71-9D63-9E6796FEE7FF}"/>
          </ac:inkMkLst>
        </pc:inkChg>
        <pc:inkChg chg="add mod">
          <ac:chgData name="Jack Rodoni" userId="dbd3554b1427f7cb" providerId="LiveId" clId="{1D76B537-F2CC-4114-B73B-51348E656491}" dt="2022-01-21T19:06:05.113" v="130"/>
          <ac:inkMkLst>
            <pc:docMk/>
            <pc:sldMk cId="233795872" sldId="297"/>
            <ac:inkMk id="132" creationId="{8F53117B-2203-45AF-B8C7-18214B8CBB7F}"/>
          </ac:inkMkLst>
        </pc:inkChg>
        <pc:inkChg chg="add mod">
          <ac:chgData name="Jack Rodoni" userId="dbd3554b1427f7cb" providerId="LiveId" clId="{1D76B537-F2CC-4114-B73B-51348E656491}" dt="2022-01-21T19:06:05.113" v="130"/>
          <ac:inkMkLst>
            <pc:docMk/>
            <pc:sldMk cId="233795872" sldId="297"/>
            <ac:inkMk id="133" creationId="{F9D8DBC0-FDF1-4069-86C3-7F55CD4CF8F5}"/>
          </ac:inkMkLst>
        </pc:inkChg>
        <pc:inkChg chg="add mod">
          <ac:chgData name="Jack Rodoni" userId="dbd3554b1427f7cb" providerId="LiveId" clId="{1D76B537-F2CC-4114-B73B-51348E656491}" dt="2022-01-21T19:06:12.956" v="147"/>
          <ac:inkMkLst>
            <pc:docMk/>
            <pc:sldMk cId="233795872" sldId="297"/>
            <ac:inkMk id="135" creationId="{E4D37505-F8B9-407F-BECD-F6D9EC2482BB}"/>
          </ac:inkMkLst>
        </pc:inkChg>
        <pc:inkChg chg="add mod">
          <ac:chgData name="Jack Rodoni" userId="dbd3554b1427f7cb" providerId="LiveId" clId="{1D76B537-F2CC-4114-B73B-51348E656491}" dt="2022-01-21T19:06:12.956" v="147"/>
          <ac:inkMkLst>
            <pc:docMk/>
            <pc:sldMk cId="233795872" sldId="297"/>
            <ac:inkMk id="136" creationId="{A6BCD890-4D7D-4D6E-9588-93CE2E0B0885}"/>
          </ac:inkMkLst>
        </pc:inkChg>
        <pc:inkChg chg="add mod">
          <ac:chgData name="Jack Rodoni" userId="dbd3554b1427f7cb" providerId="LiveId" clId="{1D76B537-F2CC-4114-B73B-51348E656491}" dt="2022-01-21T19:06:12.956" v="147"/>
          <ac:inkMkLst>
            <pc:docMk/>
            <pc:sldMk cId="233795872" sldId="297"/>
            <ac:inkMk id="137" creationId="{079345BA-DA88-4D9A-BFC8-8CC4DA639317}"/>
          </ac:inkMkLst>
        </pc:inkChg>
        <pc:inkChg chg="add mod">
          <ac:chgData name="Jack Rodoni" userId="dbd3554b1427f7cb" providerId="LiveId" clId="{1D76B537-F2CC-4114-B73B-51348E656491}" dt="2022-01-21T19:06:12.956" v="147"/>
          <ac:inkMkLst>
            <pc:docMk/>
            <pc:sldMk cId="233795872" sldId="297"/>
            <ac:inkMk id="138" creationId="{5A420C80-F1A2-49AF-B6D4-AE173E578489}"/>
          </ac:inkMkLst>
        </pc:inkChg>
        <pc:inkChg chg="add mod">
          <ac:chgData name="Jack Rodoni" userId="dbd3554b1427f7cb" providerId="LiveId" clId="{1D76B537-F2CC-4114-B73B-51348E656491}" dt="2022-01-21T19:06:12.956" v="147"/>
          <ac:inkMkLst>
            <pc:docMk/>
            <pc:sldMk cId="233795872" sldId="297"/>
            <ac:inkMk id="139" creationId="{9FA86011-BBA5-4AAC-A21D-B4E86392994D}"/>
          </ac:inkMkLst>
        </pc:inkChg>
        <pc:inkChg chg="add mod">
          <ac:chgData name="Jack Rodoni" userId="dbd3554b1427f7cb" providerId="LiveId" clId="{1D76B537-F2CC-4114-B73B-51348E656491}" dt="2022-01-21T19:06:12.956" v="147"/>
          <ac:inkMkLst>
            <pc:docMk/>
            <pc:sldMk cId="233795872" sldId="297"/>
            <ac:inkMk id="140" creationId="{7908C0EC-11DF-4AD8-8CD6-CACA8B52B8FE}"/>
          </ac:inkMkLst>
        </pc:inkChg>
        <pc:inkChg chg="add mod">
          <ac:chgData name="Jack Rodoni" userId="dbd3554b1427f7cb" providerId="LiveId" clId="{1D76B537-F2CC-4114-B73B-51348E656491}" dt="2022-01-21T19:06:12.956" v="147"/>
          <ac:inkMkLst>
            <pc:docMk/>
            <pc:sldMk cId="233795872" sldId="297"/>
            <ac:inkMk id="141" creationId="{3D097CD3-F2CC-4903-8840-AA0CA644A907}"/>
          </ac:inkMkLst>
        </pc:inkChg>
        <pc:inkChg chg="add mod">
          <ac:chgData name="Jack Rodoni" userId="dbd3554b1427f7cb" providerId="LiveId" clId="{1D76B537-F2CC-4114-B73B-51348E656491}" dt="2022-01-21T19:06:12.956" v="147"/>
          <ac:inkMkLst>
            <pc:docMk/>
            <pc:sldMk cId="233795872" sldId="297"/>
            <ac:inkMk id="142" creationId="{290D80CF-5B7B-44FD-8916-A5BA9C6BB83C}"/>
          </ac:inkMkLst>
        </pc:inkChg>
        <pc:inkChg chg="add mod">
          <ac:chgData name="Jack Rodoni" userId="dbd3554b1427f7cb" providerId="LiveId" clId="{1D76B537-F2CC-4114-B73B-51348E656491}" dt="2022-01-21T19:06:12.956" v="147"/>
          <ac:inkMkLst>
            <pc:docMk/>
            <pc:sldMk cId="233795872" sldId="297"/>
            <ac:inkMk id="143" creationId="{70BC4F22-A7BA-470D-A635-FB85FD2B33D0}"/>
          </ac:inkMkLst>
        </pc:inkChg>
        <pc:inkChg chg="add mod">
          <ac:chgData name="Jack Rodoni" userId="dbd3554b1427f7cb" providerId="LiveId" clId="{1D76B537-F2CC-4114-B73B-51348E656491}" dt="2022-01-21T19:06:12.956" v="147"/>
          <ac:inkMkLst>
            <pc:docMk/>
            <pc:sldMk cId="233795872" sldId="297"/>
            <ac:inkMk id="144" creationId="{3E998FEC-71E0-4018-B5C8-10EB64992F3E}"/>
          </ac:inkMkLst>
        </pc:inkChg>
        <pc:inkChg chg="add mod">
          <ac:chgData name="Jack Rodoni" userId="dbd3554b1427f7cb" providerId="LiveId" clId="{1D76B537-F2CC-4114-B73B-51348E656491}" dt="2022-01-21T19:06:12.956" v="147"/>
          <ac:inkMkLst>
            <pc:docMk/>
            <pc:sldMk cId="233795872" sldId="297"/>
            <ac:inkMk id="145" creationId="{0CD89730-FB65-4C72-89D7-DAF619D5F0BB}"/>
          </ac:inkMkLst>
        </pc:inkChg>
        <pc:inkChg chg="add mod">
          <ac:chgData name="Jack Rodoni" userId="dbd3554b1427f7cb" providerId="LiveId" clId="{1D76B537-F2CC-4114-B73B-51348E656491}" dt="2022-01-21T19:06:12.956" v="147"/>
          <ac:inkMkLst>
            <pc:docMk/>
            <pc:sldMk cId="233795872" sldId="297"/>
            <ac:inkMk id="146" creationId="{6D9B0A80-12A9-4A71-A6B4-6CFCC5D349BE}"/>
          </ac:inkMkLst>
        </pc:inkChg>
        <pc:inkChg chg="add mod">
          <ac:chgData name="Jack Rodoni" userId="dbd3554b1427f7cb" providerId="LiveId" clId="{1D76B537-F2CC-4114-B73B-51348E656491}" dt="2022-01-21T19:06:12.956" v="147"/>
          <ac:inkMkLst>
            <pc:docMk/>
            <pc:sldMk cId="233795872" sldId="297"/>
            <ac:inkMk id="147" creationId="{C8745B91-E426-49E6-A9C4-47E52BE5E184}"/>
          </ac:inkMkLst>
        </pc:inkChg>
        <pc:inkChg chg="add mod">
          <ac:chgData name="Jack Rodoni" userId="dbd3554b1427f7cb" providerId="LiveId" clId="{1D76B537-F2CC-4114-B73B-51348E656491}" dt="2022-01-21T19:06:12.956" v="147"/>
          <ac:inkMkLst>
            <pc:docMk/>
            <pc:sldMk cId="233795872" sldId="297"/>
            <ac:inkMk id="148" creationId="{F577CD3A-5D2F-455B-90DF-55CE92D14415}"/>
          </ac:inkMkLst>
        </pc:inkChg>
        <pc:inkChg chg="add mod">
          <ac:chgData name="Jack Rodoni" userId="dbd3554b1427f7cb" providerId="LiveId" clId="{1D76B537-F2CC-4114-B73B-51348E656491}" dt="2022-01-21T19:06:12.956" v="147"/>
          <ac:inkMkLst>
            <pc:docMk/>
            <pc:sldMk cId="233795872" sldId="297"/>
            <ac:inkMk id="149" creationId="{85716F4B-4F74-479D-AC41-EBDD0B60EB78}"/>
          </ac:inkMkLst>
        </pc:inkChg>
        <pc:inkChg chg="add mod">
          <ac:chgData name="Jack Rodoni" userId="dbd3554b1427f7cb" providerId="LiveId" clId="{1D76B537-F2CC-4114-B73B-51348E656491}" dt="2022-01-21T19:06:12.956" v="147"/>
          <ac:inkMkLst>
            <pc:docMk/>
            <pc:sldMk cId="233795872" sldId="297"/>
            <ac:inkMk id="150" creationId="{0C49F4F2-47F3-45A4-9D2A-B56716FE4F60}"/>
          </ac:inkMkLst>
        </pc:inkChg>
        <pc:inkChg chg="add mod">
          <ac:chgData name="Jack Rodoni" userId="dbd3554b1427f7cb" providerId="LiveId" clId="{1D76B537-F2CC-4114-B73B-51348E656491}" dt="2022-01-21T19:06:20.041" v="161"/>
          <ac:inkMkLst>
            <pc:docMk/>
            <pc:sldMk cId="233795872" sldId="297"/>
            <ac:inkMk id="152" creationId="{D4042793-4093-4CF6-9717-B4A9AA8511AD}"/>
          </ac:inkMkLst>
        </pc:inkChg>
        <pc:inkChg chg="add mod">
          <ac:chgData name="Jack Rodoni" userId="dbd3554b1427f7cb" providerId="LiveId" clId="{1D76B537-F2CC-4114-B73B-51348E656491}" dt="2022-01-21T19:06:20.041" v="161"/>
          <ac:inkMkLst>
            <pc:docMk/>
            <pc:sldMk cId="233795872" sldId="297"/>
            <ac:inkMk id="153" creationId="{9C7EB635-4B27-41A5-8A7C-D1CCD2A5CC7E}"/>
          </ac:inkMkLst>
        </pc:inkChg>
        <pc:inkChg chg="add mod">
          <ac:chgData name="Jack Rodoni" userId="dbd3554b1427f7cb" providerId="LiveId" clId="{1D76B537-F2CC-4114-B73B-51348E656491}" dt="2022-01-21T19:06:20.041" v="161"/>
          <ac:inkMkLst>
            <pc:docMk/>
            <pc:sldMk cId="233795872" sldId="297"/>
            <ac:inkMk id="154" creationId="{C8FE603F-A451-4A0C-B835-47B25FF23D4A}"/>
          </ac:inkMkLst>
        </pc:inkChg>
        <pc:inkChg chg="add mod">
          <ac:chgData name="Jack Rodoni" userId="dbd3554b1427f7cb" providerId="LiveId" clId="{1D76B537-F2CC-4114-B73B-51348E656491}" dt="2022-01-21T19:06:20.041" v="161"/>
          <ac:inkMkLst>
            <pc:docMk/>
            <pc:sldMk cId="233795872" sldId="297"/>
            <ac:inkMk id="155" creationId="{00E6B1B6-5A07-4ACD-92F9-C2B65C6D8407}"/>
          </ac:inkMkLst>
        </pc:inkChg>
        <pc:inkChg chg="add mod">
          <ac:chgData name="Jack Rodoni" userId="dbd3554b1427f7cb" providerId="LiveId" clId="{1D76B537-F2CC-4114-B73B-51348E656491}" dt="2022-01-21T19:06:20.041" v="161"/>
          <ac:inkMkLst>
            <pc:docMk/>
            <pc:sldMk cId="233795872" sldId="297"/>
            <ac:inkMk id="156" creationId="{4D689883-7793-4483-8E7F-ECD5C94D9C2D}"/>
          </ac:inkMkLst>
        </pc:inkChg>
        <pc:inkChg chg="add mod">
          <ac:chgData name="Jack Rodoni" userId="dbd3554b1427f7cb" providerId="LiveId" clId="{1D76B537-F2CC-4114-B73B-51348E656491}" dt="2022-01-21T19:06:20.041" v="161"/>
          <ac:inkMkLst>
            <pc:docMk/>
            <pc:sldMk cId="233795872" sldId="297"/>
            <ac:inkMk id="157" creationId="{08818A18-7E80-4611-83E3-A50B70298DD2}"/>
          </ac:inkMkLst>
        </pc:inkChg>
        <pc:inkChg chg="add">
          <ac:chgData name="Jack Rodoni" userId="dbd3554b1427f7cb" providerId="LiveId" clId="{1D76B537-F2CC-4114-B73B-51348E656491}" dt="2022-01-21T19:06:17.286" v="154" actId="9405"/>
          <ac:inkMkLst>
            <pc:docMk/>
            <pc:sldMk cId="233795872" sldId="297"/>
            <ac:inkMk id="158" creationId="{44193CC0-ACEA-4F1F-882A-304247233E88}"/>
          </ac:inkMkLst>
        </pc:inkChg>
        <pc:inkChg chg="add mod">
          <ac:chgData name="Jack Rodoni" userId="dbd3554b1427f7cb" providerId="LiveId" clId="{1D76B537-F2CC-4114-B73B-51348E656491}" dt="2022-01-21T19:06:20.041" v="161"/>
          <ac:inkMkLst>
            <pc:docMk/>
            <pc:sldMk cId="233795872" sldId="297"/>
            <ac:inkMk id="159" creationId="{A1B1632D-DC71-47D6-97BF-9C214500980A}"/>
          </ac:inkMkLst>
        </pc:inkChg>
        <pc:inkChg chg="add mod">
          <ac:chgData name="Jack Rodoni" userId="dbd3554b1427f7cb" providerId="LiveId" clId="{1D76B537-F2CC-4114-B73B-51348E656491}" dt="2022-01-21T19:06:20.041" v="161"/>
          <ac:inkMkLst>
            <pc:docMk/>
            <pc:sldMk cId="233795872" sldId="297"/>
            <ac:inkMk id="160" creationId="{19CD2927-EC4E-43C1-98A5-63FDE2CF11CF}"/>
          </ac:inkMkLst>
        </pc:inkChg>
        <pc:inkChg chg="add mod">
          <ac:chgData name="Jack Rodoni" userId="dbd3554b1427f7cb" providerId="LiveId" clId="{1D76B537-F2CC-4114-B73B-51348E656491}" dt="2022-01-21T19:06:20.041" v="161"/>
          <ac:inkMkLst>
            <pc:docMk/>
            <pc:sldMk cId="233795872" sldId="297"/>
            <ac:inkMk id="161" creationId="{8B549B14-C2FF-4685-9695-C506EAF373F9}"/>
          </ac:inkMkLst>
        </pc:inkChg>
        <pc:inkChg chg="add mod">
          <ac:chgData name="Jack Rodoni" userId="dbd3554b1427f7cb" providerId="LiveId" clId="{1D76B537-F2CC-4114-B73B-51348E656491}" dt="2022-01-21T19:06:20.041" v="161"/>
          <ac:inkMkLst>
            <pc:docMk/>
            <pc:sldMk cId="233795872" sldId="297"/>
            <ac:inkMk id="162" creationId="{9EB77043-A7A1-4B27-8D56-91A4E8E7AAEC}"/>
          </ac:inkMkLst>
        </pc:inkChg>
        <pc:inkChg chg="add mod">
          <ac:chgData name="Jack Rodoni" userId="dbd3554b1427f7cb" providerId="LiveId" clId="{1D76B537-F2CC-4114-B73B-51348E656491}" dt="2022-01-21T19:06:20.041" v="161"/>
          <ac:inkMkLst>
            <pc:docMk/>
            <pc:sldMk cId="233795872" sldId="297"/>
            <ac:inkMk id="163" creationId="{3816A1C7-2ECC-49B3-8B60-0F9F550AFB01}"/>
          </ac:inkMkLst>
        </pc:inkChg>
        <pc:inkChg chg="add mod">
          <ac:chgData name="Jack Rodoni" userId="dbd3554b1427f7cb" providerId="LiveId" clId="{1D76B537-F2CC-4114-B73B-51348E656491}" dt="2022-01-21T19:06:20.041" v="161"/>
          <ac:inkMkLst>
            <pc:docMk/>
            <pc:sldMk cId="233795872" sldId="297"/>
            <ac:inkMk id="164" creationId="{6B6A1620-25A4-475B-9205-FA7FC02EE86D}"/>
          </ac:inkMkLst>
        </pc:inkChg>
        <pc:inkChg chg="add mod">
          <ac:chgData name="Jack Rodoni" userId="dbd3554b1427f7cb" providerId="LiveId" clId="{1D76B537-F2CC-4114-B73B-51348E656491}" dt="2022-01-25T22:08:59.724" v="458"/>
          <ac:inkMkLst>
            <pc:docMk/>
            <pc:sldMk cId="233795872" sldId="297"/>
            <ac:inkMk id="167" creationId="{0BC4C0B7-BD24-4AE2-AD7E-65E6B385EB47}"/>
          </ac:inkMkLst>
        </pc:inkChg>
        <pc:inkChg chg="add mod">
          <ac:chgData name="Jack Rodoni" userId="dbd3554b1427f7cb" providerId="LiveId" clId="{1D76B537-F2CC-4114-B73B-51348E656491}" dt="2022-01-25T22:08:59.724" v="458"/>
          <ac:inkMkLst>
            <pc:docMk/>
            <pc:sldMk cId="233795872" sldId="297"/>
            <ac:inkMk id="168" creationId="{DF4821F7-9DD4-42CF-A1DD-A4DE415BEE3A}"/>
          </ac:inkMkLst>
        </pc:inkChg>
        <pc:inkChg chg="add mod">
          <ac:chgData name="Jack Rodoni" userId="dbd3554b1427f7cb" providerId="LiveId" clId="{1D76B537-F2CC-4114-B73B-51348E656491}" dt="2022-01-25T22:08:59.724" v="458"/>
          <ac:inkMkLst>
            <pc:docMk/>
            <pc:sldMk cId="233795872" sldId="297"/>
            <ac:inkMk id="170" creationId="{A6F67B1E-446E-427D-8081-C17AF239EB6E}"/>
          </ac:inkMkLst>
        </pc:inkChg>
        <pc:inkChg chg="add mod">
          <ac:chgData name="Jack Rodoni" userId="dbd3554b1427f7cb" providerId="LiveId" clId="{1D76B537-F2CC-4114-B73B-51348E656491}" dt="2022-01-25T22:08:59.724" v="458"/>
          <ac:inkMkLst>
            <pc:docMk/>
            <pc:sldMk cId="233795872" sldId="297"/>
            <ac:inkMk id="171" creationId="{373E39DC-FA6C-4DF9-9EAD-8DFBA51FE258}"/>
          </ac:inkMkLst>
        </pc:inkChg>
        <pc:inkChg chg="add mod">
          <ac:chgData name="Jack Rodoni" userId="dbd3554b1427f7cb" providerId="LiveId" clId="{1D76B537-F2CC-4114-B73B-51348E656491}" dt="2022-01-25T22:08:59.724" v="458"/>
          <ac:inkMkLst>
            <pc:docMk/>
            <pc:sldMk cId="233795872" sldId="297"/>
            <ac:inkMk id="172" creationId="{DC6AA3F1-2867-42D2-9BCB-1E6CD4146996}"/>
          </ac:inkMkLst>
        </pc:inkChg>
        <pc:inkChg chg="add mod">
          <ac:chgData name="Jack Rodoni" userId="dbd3554b1427f7cb" providerId="LiveId" clId="{1D76B537-F2CC-4114-B73B-51348E656491}" dt="2022-01-25T22:08:59.724" v="458"/>
          <ac:inkMkLst>
            <pc:docMk/>
            <pc:sldMk cId="233795872" sldId="297"/>
            <ac:inkMk id="173" creationId="{402AB061-95BB-4E32-AC47-5188F275B84F}"/>
          </ac:inkMkLst>
        </pc:inkChg>
        <pc:inkChg chg="add mod">
          <ac:chgData name="Jack Rodoni" userId="dbd3554b1427f7cb" providerId="LiveId" clId="{1D76B537-F2CC-4114-B73B-51348E656491}" dt="2022-01-25T22:08:59.724" v="458"/>
          <ac:inkMkLst>
            <pc:docMk/>
            <pc:sldMk cId="233795872" sldId="297"/>
            <ac:inkMk id="174" creationId="{00EE1954-7B84-457F-AECC-CA35D6F63A0B}"/>
          </ac:inkMkLst>
        </pc:inkChg>
        <pc:inkChg chg="add mod">
          <ac:chgData name="Jack Rodoni" userId="dbd3554b1427f7cb" providerId="LiveId" clId="{1D76B537-F2CC-4114-B73B-51348E656491}" dt="2022-01-25T22:08:59.724" v="458"/>
          <ac:inkMkLst>
            <pc:docMk/>
            <pc:sldMk cId="233795872" sldId="297"/>
            <ac:inkMk id="175" creationId="{1C0C9D67-4077-4111-B164-E6D45D086E15}"/>
          </ac:inkMkLst>
        </pc:inkChg>
        <pc:inkChg chg="add mod">
          <ac:chgData name="Jack Rodoni" userId="dbd3554b1427f7cb" providerId="LiveId" clId="{1D76B537-F2CC-4114-B73B-51348E656491}" dt="2022-01-25T22:08:59.724" v="458"/>
          <ac:inkMkLst>
            <pc:docMk/>
            <pc:sldMk cId="233795872" sldId="297"/>
            <ac:inkMk id="176" creationId="{14684E28-281A-4A4B-8C8E-2405A4EF2C2C}"/>
          </ac:inkMkLst>
        </pc:inkChg>
        <pc:inkChg chg="add mod">
          <ac:chgData name="Jack Rodoni" userId="dbd3554b1427f7cb" providerId="LiveId" clId="{1D76B537-F2CC-4114-B73B-51348E656491}" dt="2022-01-25T22:08:59.724" v="458"/>
          <ac:inkMkLst>
            <pc:docMk/>
            <pc:sldMk cId="233795872" sldId="297"/>
            <ac:inkMk id="177" creationId="{E02DF474-BA85-4754-89F4-6B01D5AAF581}"/>
          </ac:inkMkLst>
        </pc:inkChg>
        <pc:inkChg chg="add mod">
          <ac:chgData name="Jack Rodoni" userId="dbd3554b1427f7cb" providerId="LiveId" clId="{1D76B537-F2CC-4114-B73B-51348E656491}" dt="2022-01-25T22:08:59.724" v="458"/>
          <ac:inkMkLst>
            <pc:docMk/>
            <pc:sldMk cId="233795872" sldId="297"/>
            <ac:inkMk id="178" creationId="{81C51F5B-D55B-4995-A05B-74B06643425D}"/>
          </ac:inkMkLst>
        </pc:inkChg>
        <pc:inkChg chg="add mod">
          <ac:chgData name="Jack Rodoni" userId="dbd3554b1427f7cb" providerId="LiveId" clId="{1D76B537-F2CC-4114-B73B-51348E656491}" dt="2022-01-25T22:08:59.724" v="458"/>
          <ac:inkMkLst>
            <pc:docMk/>
            <pc:sldMk cId="233795872" sldId="297"/>
            <ac:inkMk id="179" creationId="{4552B1E8-7786-4B4D-9CE7-9A92DF1EE372}"/>
          </ac:inkMkLst>
        </pc:inkChg>
        <pc:inkChg chg="add mod">
          <ac:chgData name="Jack Rodoni" userId="dbd3554b1427f7cb" providerId="LiveId" clId="{1D76B537-F2CC-4114-B73B-51348E656491}" dt="2022-01-25T22:08:59.724" v="458"/>
          <ac:inkMkLst>
            <pc:docMk/>
            <pc:sldMk cId="233795872" sldId="297"/>
            <ac:inkMk id="180" creationId="{57DE225B-5396-4696-B942-90004F4FBD06}"/>
          </ac:inkMkLst>
        </pc:inkChg>
        <pc:inkChg chg="add mod">
          <ac:chgData name="Jack Rodoni" userId="dbd3554b1427f7cb" providerId="LiveId" clId="{1D76B537-F2CC-4114-B73B-51348E656491}" dt="2022-01-25T22:08:59.724" v="458"/>
          <ac:inkMkLst>
            <pc:docMk/>
            <pc:sldMk cId="233795872" sldId="297"/>
            <ac:inkMk id="181" creationId="{A5E62C1E-82C3-4A3E-9C6B-357938AFA305}"/>
          </ac:inkMkLst>
        </pc:inkChg>
        <pc:inkChg chg="add mod">
          <ac:chgData name="Jack Rodoni" userId="dbd3554b1427f7cb" providerId="LiveId" clId="{1D76B537-F2CC-4114-B73B-51348E656491}" dt="2022-01-25T22:09:48.926" v="473"/>
          <ac:inkMkLst>
            <pc:docMk/>
            <pc:sldMk cId="233795872" sldId="297"/>
            <ac:inkMk id="183" creationId="{96E3A39D-B8C7-4E0F-8622-5501AB415E61}"/>
          </ac:inkMkLst>
        </pc:inkChg>
        <pc:inkChg chg="add mod">
          <ac:chgData name="Jack Rodoni" userId="dbd3554b1427f7cb" providerId="LiveId" clId="{1D76B537-F2CC-4114-B73B-51348E656491}" dt="2022-01-25T22:09:48.926" v="473"/>
          <ac:inkMkLst>
            <pc:docMk/>
            <pc:sldMk cId="233795872" sldId="297"/>
            <ac:inkMk id="184" creationId="{81BFF055-ECD5-4DA6-8FF5-EACCE4301E54}"/>
          </ac:inkMkLst>
        </pc:inkChg>
        <pc:inkChg chg="add mod">
          <ac:chgData name="Jack Rodoni" userId="dbd3554b1427f7cb" providerId="LiveId" clId="{1D76B537-F2CC-4114-B73B-51348E656491}" dt="2022-01-25T22:09:48.926" v="473"/>
          <ac:inkMkLst>
            <pc:docMk/>
            <pc:sldMk cId="233795872" sldId="297"/>
            <ac:inkMk id="185" creationId="{9B8170ED-F22D-42CA-B646-92C359A21933}"/>
          </ac:inkMkLst>
        </pc:inkChg>
        <pc:inkChg chg="add mod">
          <ac:chgData name="Jack Rodoni" userId="dbd3554b1427f7cb" providerId="LiveId" clId="{1D76B537-F2CC-4114-B73B-51348E656491}" dt="2022-01-25T22:09:48.926" v="473"/>
          <ac:inkMkLst>
            <pc:docMk/>
            <pc:sldMk cId="233795872" sldId="297"/>
            <ac:inkMk id="186" creationId="{DA4DFA92-4033-411E-A640-21DF9E8D3D3F}"/>
          </ac:inkMkLst>
        </pc:inkChg>
        <pc:inkChg chg="add mod">
          <ac:chgData name="Jack Rodoni" userId="dbd3554b1427f7cb" providerId="LiveId" clId="{1D76B537-F2CC-4114-B73B-51348E656491}" dt="2022-01-25T22:09:48.926" v="473"/>
          <ac:inkMkLst>
            <pc:docMk/>
            <pc:sldMk cId="233795872" sldId="297"/>
            <ac:inkMk id="187" creationId="{C20FE469-21B0-4A27-96CD-3A407F2D0948}"/>
          </ac:inkMkLst>
        </pc:inkChg>
        <pc:inkChg chg="add mod">
          <ac:chgData name="Jack Rodoni" userId="dbd3554b1427f7cb" providerId="LiveId" clId="{1D76B537-F2CC-4114-B73B-51348E656491}" dt="2022-01-25T22:09:48.926" v="473"/>
          <ac:inkMkLst>
            <pc:docMk/>
            <pc:sldMk cId="233795872" sldId="297"/>
            <ac:inkMk id="189" creationId="{2130628A-58A0-43FB-B54A-71669CA5D71C}"/>
          </ac:inkMkLst>
        </pc:inkChg>
        <pc:inkChg chg="add mod">
          <ac:chgData name="Jack Rodoni" userId="dbd3554b1427f7cb" providerId="LiveId" clId="{1D76B537-F2CC-4114-B73B-51348E656491}" dt="2022-01-25T22:09:48.926" v="473"/>
          <ac:inkMkLst>
            <pc:docMk/>
            <pc:sldMk cId="233795872" sldId="297"/>
            <ac:inkMk id="190" creationId="{7047AD07-898F-4617-9687-42F626EBC479}"/>
          </ac:inkMkLst>
        </pc:inkChg>
        <pc:inkChg chg="add mod">
          <ac:chgData name="Jack Rodoni" userId="dbd3554b1427f7cb" providerId="LiveId" clId="{1D76B537-F2CC-4114-B73B-51348E656491}" dt="2022-01-25T22:09:48.926" v="473"/>
          <ac:inkMkLst>
            <pc:docMk/>
            <pc:sldMk cId="233795872" sldId="297"/>
            <ac:inkMk id="191" creationId="{FD0D02E1-BD6E-41B7-8D8D-53E93803ED20}"/>
          </ac:inkMkLst>
        </pc:inkChg>
        <pc:inkChg chg="add mod">
          <ac:chgData name="Jack Rodoni" userId="dbd3554b1427f7cb" providerId="LiveId" clId="{1D76B537-F2CC-4114-B73B-51348E656491}" dt="2022-01-25T22:09:48.926" v="473"/>
          <ac:inkMkLst>
            <pc:docMk/>
            <pc:sldMk cId="233795872" sldId="297"/>
            <ac:inkMk id="192" creationId="{77216AD7-C339-4ED6-98BB-F72C15345139}"/>
          </ac:inkMkLst>
        </pc:inkChg>
        <pc:inkChg chg="add mod">
          <ac:chgData name="Jack Rodoni" userId="dbd3554b1427f7cb" providerId="LiveId" clId="{1D76B537-F2CC-4114-B73B-51348E656491}" dt="2022-01-25T22:09:48.926" v="473"/>
          <ac:inkMkLst>
            <pc:docMk/>
            <pc:sldMk cId="233795872" sldId="297"/>
            <ac:inkMk id="193" creationId="{BC6202B3-5EFB-4C74-A470-EB5548F8F44E}"/>
          </ac:inkMkLst>
        </pc:inkChg>
        <pc:inkChg chg="add mod">
          <ac:chgData name="Jack Rodoni" userId="dbd3554b1427f7cb" providerId="LiveId" clId="{1D76B537-F2CC-4114-B73B-51348E656491}" dt="2022-01-25T22:09:48.926" v="473"/>
          <ac:inkMkLst>
            <pc:docMk/>
            <pc:sldMk cId="233795872" sldId="297"/>
            <ac:inkMk id="194" creationId="{C585C9DB-E364-494D-893E-B8EDF9F1EBDC}"/>
          </ac:inkMkLst>
        </pc:inkChg>
        <pc:inkChg chg="add mod">
          <ac:chgData name="Jack Rodoni" userId="dbd3554b1427f7cb" providerId="LiveId" clId="{1D76B537-F2CC-4114-B73B-51348E656491}" dt="2022-01-25T22:09:48.926" v="473"/>
          <ac:inkMkLst>
            <pc:docMk/>
            <pc:sldMk cId="233795872" sldId="297"/>
            <ac:inkMk id="195" creationId="{191B2485-5994-46D9-8416-C74A2C893E8C}"/>
          </ac:inkMkLst>
        </pc:inkChg>
        <pc:inkChg chg="add mod">
          <ac:chgData name="Jack Rodoni" userId="dbd3554b1427f7cb" providerId="LiveId" clId="{1D76B537-F2CC-4114-B73B-51348E656491}" dt="2022-01-25T22:09:48.926" v="473"/>
          <ac:inkMkLst>
            <pc:docMk/>
            <pc:sldMk cId="233795872" sldId="297"/>
            <ac:inkMk id="196" creationId="{2382D98B-1C57-44D8-966F-32D4BE696F63}"/>
          </ac:inkMkLst>
        </pc:inkChg>
      </pc:sldChg>
      <pc:sldChg chg="addSp delSp modSp mod">
        <pc:chgData name="Jack Rodoni" userId="dbd3554b1427f7cb" providerId="LiveId" clId="{1D76B537-F2CC-4114-B73B-51348E656491}" dt="2022-01-25T23:02:02.973" v="778"/>
        <pc:sldMkLst>
          <pc:docMk/>
          <pc:sldMk cId="1147343176" sldId="298"/>
        </pc:sldMkLst>
        <pc:grpChg chg="del mod">
          <ac:chgData name="Jack Rodoni" userId="dbd3554b1427f7cb" providerId="LiveId" clId="{1D76B537-F2CC-4114-B73B-51348E656491}" dt="2022-01-25T23:00:29.159" v="683"/>
          <ac:grpSpMkLst>
            <pc:docMk/>
            <pc:sldMk cId="1147343176" sldId="298"/>
            <ac:grpSpMk id="17" creationId="{DEC6590F-D131-4B67-A5E3-C0CEE30848EB}"/>
          </ac:grpSpMkLst>
        </pc:grpChg>
        <pc:grpChg chg="del mod">
          <ac:chgData name="Jack Rodoni" userId="dbd3554b1427f7cb" providerId="LiveId" clId="{1D76B537-F2CC-4114-B73B-51348E656491}" dt="2022-01-25T23:00:29.159" v="683"/>
          <ac:grpSpMkLst>
            <pc:docMk/>
            <pc:sldMk cId="1147343176" sldId="298"/>
            <ac:grpSpMk id="18" creationId="{E623142F-7612-4E31-AF0A-54E766EB3AAB}"/>
          </ac:grpSpMkLst>
        </pc:grpChg>
        <pc:grpChg chg="mod">
          <ac:chgData name="Jack Rodoni" userId="dbd3554b1427f7cb" providerId="LiveId" clId="{1D76B537-F2CC-4114-B73B-51348E656491}" dt="2022-01-25T22:59:37.009" v="650"/>
          <ac:grpSpMkLst>
            <pc:docMk/>
            <pc:sldMk cId="1147343176" sldId="298"/>
            <ac:grpSpMk id="25" creationId="{3D86228B-F673-4F5A-AB4E-8E54536A50EF}"/>
          </ac:grpSpMkLst>
        </pc:grpChg>
        <pc:grpChg chg="mod">
          <ac:chgData name="Jack Rodoni" userId="dbd3554b1427f7cb" providerId="LiveId" clId="{1D76B537-F2CC-4114-B73B-51348E656491}" dt="2022-01-25T22:59:41.634" v="654"/>
          <ac:grpSpMkLst>
            <pc:docMk/>
            <pc:sldMk cId="1147343176" sldId="298"/>
            <ac:grpSpMk id="29" creationId="{35185A37-404F-4E99-A070-2FBEA3E633E9}"/>
          </ac:grpSpMkLst>
        </pc:grpChg>
        <pc:grpChg chg="del mod">
          <ac:chgData name="Jack Rodoni" userId="dbd3554b1427f7cb" providerId="LiveId" clId="{1D76B537-F2CC-4114-B73B-51348E656491}" dt="2022-01-25T22:59:45.477" v="659"/>
          <ac:grpSpMkLst>
            <pc:docMk/>
            <pc:sldMk cId="1147343176" sldId="298"/>
            <ac:grpSpMk id="32" creationId="{94ABD220-63AF-4820-A67B-14AE866C4822}"/>
          </ac:grpSpMkLst>
        </pc:grpChg>
        <pc:grpChg chg="mod">
          <ac:chgData name="Jack Rodoni" userId="dbd3554b1427f7cb" providerId="LiveId" clId="{1D76B537-F2CC-4114-B73B-51348E656491}" dt="2022-01-25T22:59:45.477" v="659"/>
          <ac:grpSpMkLst>
            <pc:docMk/>
            <pc:sldMk cId="1147343176" sldId="298"/>
            <ac:grpSpMk id="34" creationId="{02B193EA-962F-426E-B1D9-97820F9AFD12}"/>
          </ac:grpSpMkLst>
        </pc:grpChg>
        <pc:grpChg chg="mod">
          <ac:chgData name="Jack Rodoni" userId="dbd3554b1427f7cb" providerId="LiveId" clId="{1D76B537-F2CC-4114-B73B-51348E656491}" dt="2022-01-25T22:59:48.467" v="663"/>
          <ac:grpSpMkLst>
            <pc:docMk/>
            <pc:sldMk cId="1147343176" sldId="298"/>
            <ac:grpSpMk id="38" creationId="{EB035460-5FB6-4218-8EB7-EF056F11456F}"/>
          </ac:grpSpMkLst>
        </pc:grpChg>
        <pc:grpChg chg="mod">
          <ac:chgData name="Jack Rodoni" userId="dbd3554b1427f7cb" providerId="LiveId" clId="{1D76B537-F2CC-4114-B73B-51348E656491}" dt="2022-01-25T22:59:51.391" v="667"/>
          <ac:grpSpMkLst>
            <pc:docMk/>
            <pc:sldMk cId="1147343176" sldId="298"/>
            <ac:grpSpMk id="42" creationId="{51F796C9-A3D3-44D2-B0F6-67ED41991271}"/>
          </ac:grpSpMkLst>
        </pc:grpChg>
        <pc:grpChg chg="del mod">
          <ac:chgData name="Jack Rodoni" userId="dbd3554b1427f7cb" providerId="LiveId" clId="{1D76B537-F2CC-4114-B73B-51348E656491}" dt="2022-01-25T23:00:22.725" v="673"/>
          <ac:grpSpMkLst>
            <pc:docMk/>
            <pc:sldMk cId="1147343176" sldId="298"/>
            <ac:grpSpMk id="46" creationId="{9649880E-C1B2-464F-98BB-5ECA900435D6}"/>
          </ac:grpSpMkLst>
        </pc:grpChg>
        <pc:grpChg chg="del mod">
          <ac:chgData name="Jack Rodoni" userId="dbd3554b1427f7cb" providerId="LiveId" clId="{1D76B537-F2CC-4114-B73B-51348E656491}" dt="2022-01-25T23:00:47.704" v="719"/>
          <ac:grpSpMkLst>
            <pc:docMk/>
            <pc:sldMk cId="1147343176" sldId="298"/>
            <ac:grpSpMk id="55" creationId="{7F33EE0D-83DA-40F2-AC21-078598C9FBA1}"/>
          </ac:grpSpMkLst>
        </pc:grpChg>
        <pc:grpChg chg="del mod">
          <ac:chgData name="Jack Rodoni" userId="dbd3554b1427f7cb" providerId="LiveId" clId="{1D76B537-F2CC-4114-B73B-51348E656491}" dt="2022-01-25T23:00:47.704" v="719"/>
          <ac:grpSpMkLst>
            <pc:docMk/>
            <pc:sldMk cId="1147343176" sldId="298"/>
            <ac:grpSpMk id="61" creationId="{093D94DD-FEC5-45BE-834D-4B12B687BB77}"/>
          </ac:grpSpMkLst>
        </pc:grpChg>
        <pc:grpChg chg="del mod">
          <ac:chgData name="Jack Rodoni" userId="dbd3554b1427f7cb" providerId="LiveId" clId="{1D76B537-F2CC-4114-B73B-51348E656491}" dt="2022-01-25T23:00:53.317" v="723"/>
          <ac:grpSpMkLst>
            <pc:docMk/>
            <pc:sldMk cId="1147343176" sldId="298"/>
            <ac:grpSpMk id="91" creationId="{B850E70B-5042-47FC-BBF5-A7A9CE7E3BDB}"/>
          </ac:grpSpMkLst>
        </pc:grpChg>
        <pc:grpChg chg="del mod">
          <ac:chgData name="Jack Rodoni" userId="dbd3554b1427f7cb" providerId="LiveId" clId="{1D76B537-F2CC-4114-B73B-51348E656491}" dt="2022-01-25T23:00:56.952" v="729"/>
          <ac:grpSpMkLst>
            <pc:docMk/>
            <pc:sldMk cId="1147343176" sldId="298"/>
            <ac:grpSpMk id="95" creationId="{A05428A1-7921-4C2E-946E-37DA72C594D9}"/>
          </ac:grpSpMkLst>
        </pc:grpChg>
        <pc:grpChg chg="mod">
          <ac:chgData name="Jack Rodoni" userId="dbd3554b1427f7cb" providerId="LiveId" clId="{1D76B537-F2CC-4114-B73B-51348E656491}" dt="2022-01-25T23:00:56.952" v="729"/>
          <ac:grpSpMkLst>
            <pc:docMk/>
            <pc:sldMk cId="1147343176" sldId="298"/>
            <ac:grpSpMk id="101" creationId="{055BABC9-D16C-445E-B0CC-3D87B6C66AE3}"/>
          </ac:grpSpMkLst>
        </pc:grpChg>
        <pc:grpChg chg="mod">
          <ac:chgData name="Jack Rodoni" userId="dbd3554b1427f7cb" providerId="LiveId" clId="{1D76B537-F2CC-4114-B73B-51348E656491}" dt="2022-01-25T23:02:01.015" v="773"/>
          <ac:grpSpMkLst>
            <pc:docMk/>
            <pc:sldMk cId="1147343176" sldId="298"/>
            <ac:grpSpMk id="145" creationId="{D2A9B4D1-FF21-45FB-8A31-57FE525D428B}"/>
          </ac:grpSpMkLst>
        </pc:grpChg>
        <pc:grpChg chg="mod">
          <ac:chgData name="Jack Rodoni" userId="dbd3554b1427f7cb" providerId="LiveId" clId="{1D76B537-F2CC-4114-B73B-51348E656491}" dt="2022-01-25T23:02:01.015" v="773"/>
          <ac:grpSpMkLst>
            <pc:docMk/>
            <pc:sldMk cId="1147343176" sldId="298"/>
            <ac:grpSpMk id="146" creationId="{BE80FAA7-227D-4050-9946-2E86D643A424}"/>
          </ac:grpSpMkLst>
        </pc:grpChg>
        <pc:grpChg chg="mod">
          <ac:chgData name="Jack Rodoni" userId="dbd3554b1427f7cb" providerId="LiveId" clId="{1D76B537-F2CC-4114-B73B-51348E656491}" dt="2022-01-25T23:02:01.015" v="773"/>
          <ac:grpSpMkLst>
            <pc:docMk/>
            <pc:sldMk cId="1147343176" sldId="298"/>
            <ac:grpSpMk id="147" creationId="{71FF32A6-7A06-421C-96D3-43B584904AF2}"/>
          </ac:grpSpMkLst>
        </pc:grpChg>
        <pc:grpChg chg="mod">
          <ac:chgData name="Jack Rodoni" userId="dbd3554b1427f7cb" providerId="LiveId" clId="{1D76B537-F2CC-4114-B73B-51348E656491}" dt="2022-01-25T23:02:01.015" v="773"/>
          <ac:grpSpMkLst>
            <pc:docMk/>
            <pc:sldMk cId="1147343176" sldId="298"/>
            <ac:grpSpMk id="148" creationId="{CB8CE12A-C665-4074-AD56-FABB9EA830D1}"/>
          </ac:grpSpMkLst>
        </pc:grpChg>
        <pc:grpChg chg="mod">
          <ac:chgData name="Jack Rodoni" userId="dbd3554b1427f7cb" providerId="LiveId" clId="{1D76B537-F2CC-4114-B73B-51348E656491}" dt="2022-01-25T23:02:01.015" v="773"/>
          <ac:grpSpMkLst>
            <pc:docMk/>
            <pc:sldMk cId="1147343176" sldId="298"/>
            <ac:grpSpMk id="149" creationId="{DBD2BBF0-D953-49F3-82D9-2427715E21A4}"/>
          </ac:grpSpMkLst>
        </pc:grpChg>
        <pc:grpChg chg="mod">
          <ac:chgData name="Jack Rodoni" userId="dbd3554b1427f7cb" providerId="LiveId" clId="{1D76B537-F2CC-4114-B73B-51348E656491}" dt="2022-01-25T23:02:01.015" v="773"/>
          <ac:grpSpMkLst>
            <pc:docMk/>
            <pc:sldMk cId="1147343176" sldId="298"/>
            <ac:grpSpMk id="150" creationId="{C906DB7F-8B79-4E4D-84F2-A1F4B0C7FF58}"/>
          </ac:grpSpMkLst>
        </pc:grpChg>
        <pc:grpChg chg="mod">
          <ac:chgData name="Jack Rodoni" userId="dbd3554b1427f7cb" providerId="LiveId" clId="{1D76B537-F2CC-4114-B73B-51348E656491}" dt="2022-01-25T23:02:01.015" v="773"/>
          <ac:grpSpMkLst>
            <pc:docMk/>
            <pc:sldMk cId="1147343176" sldId="298"/>
            <ac:grpSpMk id="151" creationId="{A8645174-A55C-45BF-B34B-3C8A9B8D9544}"/>
          </ac:grpSpMkLst>
        </pc:grpChg>
        <pc:grpChg chg="mod">
          <ac:chgData name="Jack Rodoni" userId="dbd3554b1427f7cb" providerId="LiveId" clId="{1D76B537-F2CC-4114-B73B-51348E656491}" dt="2022-01-25T23:02:02.973" v="778"/>
          <ac:grpSpMkLst>
            <pc:docMk/>
            <pc:sldMk cId="1147343176" sldId="298"/>
            <ac:grpSpMk id="156" creationId="{7CE2B1BC-98DF-4E15-A08F-3927ABB2735C}"/>
          </ac:grpSpMkLst>
        </pc:grpChg>
        <pc:inkChg chg="add mod">
          <ac:chgData name="Jack Rodoni" userId="dbd3554b1427f7cb" providerId="LiveId" clId="{1D76B537-F2CC-4114-B73B-51348E656491}" dt="2022-01-25T23:00:56.952" v="729"/>
          <ac:inkMkLst>
            <pc:docMk/>
            <pc:sldMk cId="1147343176" sldId="298"/>
            <ac:inkMk id="3" creationId="{84EE21D9-7332-4840-8300-DD8FD9F461FC}"/>
          </ac:inkMkLst>
        </pc:inkChg>
        <pc:inkChg chg="add mod">
          <ac:chgData name="Jack Rodoni" userId="dbd3554b1427f7cb" providerId="LiveId" clId="{1D76B537-F2CC-4114-B73B-51348E656491}" dt="2022-01-25T23:00:56.952" v="729"/>
          <ac:inkMkLst>
            <pc:docMk/>
            <pc:sldMk cId="1147343176" sldId="298"/>
            <ac:inkMk id="4" creationId="{4854F450-E680-4DB5-AFA4-7210B9752C95}"/>
          </ac:inkMkLst>
        </pc:inkChg>
        <pc:inkChg chg="add mod">
          <ac:chgData name="Jack Rodoni" userId="dbd3554b1427f7cb" providerId="LiveId" clId="{1D76B537-F2CC-4114-B73B-51348E656491}" dt="2022-01-25T23:00:56.952" v="729"/>
          <ac:inkMkLst>
            <pc:docMk/>
            <pc:sldMk cId="1147343176" sldId="298"/>
            <ac:inkMk id="5" creationId="{D13AB21D-9BE0-429E-8885-B326CA80CC38}"/>
          </ac:inkMkLst>
        </pc:inkChg>
        <pc:inkChg chg="add mod">
          <ac:chgData name="Jack Rodoni" userId="dbd3554b1427f7cb" providerId="LiveId" clId="{1D76B537-F2CC-4114-B73B-51348E656491}" dt="2022-01-25T23:00:56.952" v="729"/>
          <ac:inkMkLst>
            <pc:docMk/>
            <pc:sldMk cId="1147343176" sldId="298"/>
            <ac:inkMk id="6" creationId="{AFE39B31-53A2-49E0-BB76-EA23DCFFD720}"/>
          </ac:inkMkLst>
        </pc:inkChg>
        <pc:inkChg chg="add mod">
          <ac:chgData name="Jack Rodoni" userId="dbd3554b1427f7cb" providerId="LiveId" clId="{1D76B537-F2CC-4114-B73B-51348E656491}" dt="2022-01-25T23:00:56.952" v="729"/>
          <ac:inkMkLst>
            <pc:docMk/>
            <pc:sldMk cId="1147343176" sldId="298"/>
            <ac:inkMk id="7" creationId="{6404A3FD-E31F-46EE-9E27-2D05DD260368}"/>
          </ac:inkMkLst>
        </pc:inkChg>
        <pc:inkChg chg="add mod">
          <ac:chgData name="Jack Rodoni" userId="dbd3554b1427f7cb" providerId="LiveId" clId="{1D76B537-F2CC-4114-B73B-51348E656491}" dt="2022-01-25T23:00:56.952" v="729"/>
          <ac:inkMkLst>
            <pc:docMk/>
            <pc:sldMk cId="1147343176" sldId="298"/>
            <ac:inkMk id="9" creationId="{0743F58E-1190-4F5F-BE06-870E0C49EDAA}"/>
          </ac:inkMkLst>
        </pc:inkChg>
        <pc:inkChg chg="add mod">
          <ac:chgData name="Jack Rodoni" userId="dbd3554b1427f7cb" providerId="LiveId" clId="{1D76B537-F2CC-4114-B73B-51348E656491}" dt="2022-01-25T23:00:56.952" v="729"/>
          <ac:inkMkLst>
            <pc:docMk/>
            <pc:sldMk cId="1147343176" sldId="298"/>
            <ac:inkMk id="10" creationId="{4179B649-0958-4D17-A720-18DFF9FD2ADC}"/>
          </ac:inkMkLst>
        </pc:inkChg>
        <pc:inkChg chg="add mod">
          <ac:chgData name="Jack Rodoni" userId="dbd3554b1427f7cb" providerId="LiveId" clId="{1D76B537-F2CC-4114-B73B-51348E656491}" dt="2022-01-25T23:00:56.952" v="729"/>
          <ac:inkMkLst>
            <pc:docMk/>
            <pc:sldMk cId="1147343176" sldId="298"/>
            <ac:inkMk id="11" creationId="{6D873E72-EC33-4189-BC5B-7621B89E950E}"/>
          </ac:inkMkLst>
        </pc:inkChg>
        <pc:inkChg chg="add mod">
          <ac:chgData name="Jack Rodoni" userId="dbd3554b1427f7cb" providerId="LiveId" clId="{1D76B537-F2CC-4114-B73B-51348E656491}" dt="2022-01-25T23:00:56.952" v="729"/>
          <ac:inkMkLst>
            <pc:docMk/>
            <pc:sldMk cId="1147343176" sldId="298"/>
            <ac:inkMk id="12" creationId="{28E01263-C9CE-4C39-A5AC-69EE66C3D821}"/>
          </ac:inkMkLst>
        </pc:inkChg>
        <pc:inkChg chg="add mod">
          <ac:chgData name="Jack Rodoni" userId="dbd3554b1427f7cb" providerId="LiveId" clId="{1D76B537-F2CC-4114-B73B-51348E656491}" dt="2022-01-25T23:00:56.952" v="729"/>
          <ac:inkMkLst>
            <pc:docMk/>
            <pc:sldMk cId="1147343176" sldId="298"/>
            <ac:inkMk id="13" creationId="{DF10CA26-711F-4AC9-B8A4-FE7ECA72ADE0}"/>
          </ac:inkMkLst>
        </pc:inkChg>
        <pc:inkChg chg="add mod">
          <ac:chgData name="Jack Rodoni" userId="dbd3554b1427f7cb" providerId="LiveId" clId="{1D76B537-F2CC-4114-B73B-51348E656491}" dt="2022-01-25T23:00:56.952" v="729"/>
          <ac:inkMkLst>
            <pc:docMk/>
            <pc:sldMk cId="1147343176" sldId="298"/>
            <ac:inkMk id="14" creationId="{9B362964-B6AF-4FE5-B9CC-008DF1E56DD6}"/>
          </ac:inkMkLst>
        </pc:inkChg>
        <pc:inkChg chg="add mod">
          <ac:chgData name="Jack Rodoni" userId="dbd3554b1427f7cb" providerId="LiveId" clId="{1D76B537-F2CC-4114-B73B-51348E656491}" dt="2022-01-25T23:00:56.952" v="729"/>
          <ac:inkMkLst>
            <pc:docMk/>
            <pc:sldMk cId="1147343176" sldId="298"/>
            <ac:inkMk id="15" creationId="{C70A2639-6D53-4C8A-B2B8-A1A1FD6B7476}"/>
          </ac:inkMkLst>
        </pc:inkChg>
        <pc:inkChg chg="add mod">
          <ac:chgData name="Jack Rodoni" userId="dbd3554b1427f7cb" providerId="LiveId" clId="{1D76B537-F2CC-4114-B73B-51348E656491}" dt="2022-01-25T23:00:56.952" v="729"/>
          <ac:inkMkLst>
            <pc:docMk/>
            <pc:sldMk cId="1147343176" sldId="298"/>
            <ac:inkMk id="16" creationId="{44216E28-688D-4E9E-A133-F8C905CBAA92}"/>
          </ac:inkMkLst>
        </pc:inkChg>
        <pc:inkChg chg="add mod">
          <ac:chgData name="Jack Rodoni" userId="dbd3554b1427f7cb" providerId="LiveId" clId="{1D76B537-F2CC-4114-B73B-51348E656491}" dt="2022-01-25T22:59:37.009" v="650"/>
          <ac:inkMkLst>
            <pc:docMk/>
            <pc:sldMk cId="1147343176" sldId="298"/>
            <ac:inkMk id="19" creationId="{32DFD277-9521-412C-89D2-6E1639A50891}"/>
          </ac:inkMkLst>
        </pc:inkChg>
        <pc:inkChg chg="add">
          <ac:chgData name="Jack Rodoni" userId="dbd3554b1427f7cb" providerId="LiveId" clId="{1D76B537-F2CC-4114-B73B-51348E656491}" dt="2022-01-25T22:59:32.905" v="645" actId="9405"/>
          <ac:inkMkLst>
            <pc:docMk/>
            <pc:sldMk cId="1147343176" sldId="298"/>
            <ac:inkMk id="20" creationId="{493BC9A6-77C1-4C90-BE34-25EDBE70DB49}"/>
          </ac:inkMkLst>
        </pc:inkChg>
        <pc:inkChg chg="add mod">
          <ac:chgData name="Jack Rodoni" userId="dbd3554b1427f7cb" providerId="LiveId" clId="{1D76B537-F2CC-4114-B73B-51348E656491}" dt="2022-01-25T22:59:37.009" v="650"/>
          <ac:inkMkLst>
            <pc:docMk/>
            <pc:sldMk cId="1147343176" sldId="298"/>
            <ac:inkMk id="21" creationId="{240947A1-1CA1-4583-AF1F-FAFAE8D94C75}"/>
          </ac:inkMkLst>
        </pc:inkChg>
        <pc:inkChg chg="add mod">
          <ac:chgData name="Jack Rodoni" userId="dbd3554b1427f7cb" providerId="LiveId" clId="{1D76B537-F2CC-4114-B73B-51348E656491}" dt="2022-01-25T22:59:37.009" v="650"/>
          <ac:inkMkLst>
            <pc:docMk/>
            <pc:sldMk cId="1147343176" sldId="298"/>
            <ac:inkMk id="22" creationId="{349D8EA0-0268-4101-9F40-6A541A0A887D}"/>
          </ac:inkMkLst>
        </pc:inkChg>
        <pc:inkChg chg="add mod">
          <ac:chgData name="Jack Rodoni" userId="dbd3554b1427f7cb" providerId="LiveId" clId="{1D76B537-F2CC-4114-B73B-51348E656491}" dt="2022-01-25T22:59:37.009" v="650"/>
          <ac:inkMkLst>
            <pc:docMk/>
            <pc:sldMk cId="1147343176" sldId="298"/>
            <ac:inkMk id="23" creationId="{5B2623B8-5EF9-4B7D-8298-81FF941039A6}"/>
          </ac:inkMkLst>
        </pc:inkChg>
        <pc:inkChg chg="add mod">
          <ac:chgData name="Jack Rodoni" userId="dbd3554b1427f7cb" providerId="LiveId" clId="{1D76B537-F2CC-4114-B73B-51348E656491}" dt="2022-01-25T22:59:37.009" v="650"/>
          <ac:inkMkLst>
            <pc:docMk/>
            <pc:sldMk cId="1147343176" sldId="298"/>
            <ac:inkMk id="24" creationId="{9E8D25F9-2A97-4B9A-83D4-CD51DC2807F4}"/>
          </ac:inkMkLst>
        </pc:inkChg>
        <pc:inkChg chg="add mod">
          <ac:chgData name="Jack Rodoni" userId="dbd3554b1427f7cb" providerId="LiveId" clId="{1D76B537-F2CC-4114-B73B-51348E656491}" dt="2022-01-25T22:59:41.634" v="654"/>
          <ac:inkMkLst>
            <pc:docMk/>
            <pc:sldMk cId="1147343176" sldId="298"/>
            <ac:inkMk id="26" creationId="{0240DF41-1A58-4FFA-9F64-FF5A5E1B3E52}"/>
          </ac:inkMkLst>
        </pc:inkChg>
        <pc:inkChg chg="add mod">
          <ac:chgData name="Jack Rodoni" userId="dbd3554b1427f7cb" providerId="LiveId" clId="{1D76B537-F2CC-4114-B73B-51348E656491}" dt="2022-01-25T22:59:41.634" v="654"/>
          <ac:inkMkLst>
            <pc:docMk/>
            <pc:sldMk cId="1147343176" sldId="298"/>
            <ac:inkMk id="27" creationId="{93BA8133-D9C7-45BA-A060-A813FA888473}"/>
          </ac:inkMkLst>
        </pc:inkChg>
        <pc:inkChg chg="add mod">
          <ac:chgData name="Jack Rodoni" userId="dbd3554b1427f7cb" providerId="LiveId" clId="{1D76B537-F2CC-4114-B73B-51348E656491}" dt="2022-01-25T22:59:41.634" v="654"/>
          <ac:inkMkLst>
            <pc:docMk/>
            <pc:sldMk cId="1147343176" sldId="298"/>
            <ac:inkMk id="28" creationId="{22BDD3E3-365D-4972-86AB-859C26670027}"/>
          </ac:inkMkLst>
        </pc:inkChg>
        <pc:inkChg chg="add mod">
          <ac:chgData name="Jack Rodoni" userId="dbd3554b1427f7cb" providerId="LiveId" clId="{1D76B537-F2CC-4114-B73B-51348E656491}" dt="2022-01-25T22:59:45.477" v="659"/>
          <ac:inkMkLst>
            <pc:docMk/>
            <pc:sldMk cId="1147343176" sldId="298"/>
            <ac:inkMk id="30" creationId="{9C5F1789-8BB0-4B45-8C5D-C85E234EABD2}"/>
          </ac:inkMkLst>
        </pc:inkChg>
        <pc:inkChg chg="add mod">
          <ac:chgData name="Jack Rodoni" userId="dbd3554b1427f7cb" providerId="LiveId" clId="{1D76B537-F2CC-4114-B73B-51348E656491}" dt="2022-01-25T22:59:45.477" v="659"/>
          <ac:inkMkLst>
            <pc:docMk/>
            <pc:sldMk cId="1147343176" sldId="298"/>
            <ac:inkMk id="31" creationId="{996F7F98-CB79-43D3-B241-F8BA1E03DDED}"/>
          </ac:inkMkLst>
        </pc:inkChg>
        <pc:inkChg chg="add mod">
          <ac:chgData name="Jack Rodoni" userId="dbd3554b1427f7cb" providerId="LiveId" clId="{1D76B537-F2CC-4114-B73B-51348E656491}" dt="2022-01-25T22:59:45.477" v="659"/>
          <ac:inkMkLst>
            <pc:docMk/>
            <pc:sldMk cId="1147343176" sldId="298"/>
            <ac:inkMk id="33" creationId="{E0ADF707-07E8-4643-B2B6-671B5B13714B}"/>
          </ac:inkMkLst>
        </pc:inkChg>
        <pc:inkChg chg="add mod">
          <ac:chgData name="Jack Rodoni" userId="dbd3554b1427f7cb" providerId="LiveId" clId="{1D76B537-F2CC-4114-B73B-51348E656491}" dt="2022-01-25T22:59:48.467" v="663"/>
          <ac:inkMkLst>
            <pc:docMk/>
            <pc:sldMk cId="1147343176" sldId="298"/>
            <ac:inkMk id="35" creationId="{58A5ADAC-6247-4121-AF03-823852AE635C}"/>
          </ac:inkMkLst>
        </pc:inkChg>
        <pc:inkChg chg="add mod">
          <ac:chgData name="Jack Rodoni" userId="dbd3554b1427f7cb" providerId="LiveId" clId="{1D76B537-F2CC-4114-B73B-51348E656491}" dt="2022-01-25T22:59:48.467" v="663"/>
          <ac:inkMkLst>
            <pc:docMk/>
            <pc:sldMk cId="1147343176" sldId="298"/>
            <ac:inkMk id="36" creationId="{594832E6-81ED-47F1-84AA-B7885FBF7010}"/>
          </ac:inkMkLst>
        </pc:inkChg>
        <pc:inkChg chg="add mod">
          <ac:chgData name="Jack Rodoni" userId="dbd3554b1427f7cb" providerId="LiveId" clId="{1D76B537-F2CC-4114-B73B-51348E656491}" dt="2022-01-25T22:59:48.467" v="663"/>
          <ac:inkMkLst>
            <pc:docMk/>
            <pc:sldMk cId="1147343176" sldId="298"/>
            <ac:inkMk id="37" creationId="{7D0CB122-F787-47A2-B1C5-4E365A0C1FFC}"/>
          </ac:inkMkLst>
        </pc:inkChg>
        <pc:inkChg chg="add mod">
          <ac:chgData name="Jack Rodoni" userId="dbd3554b1427f7cb" providerId="LiveId" clId="{1D76B537-F2CC-4114-B73B-51348E656491}" dt="2022-01-25T22:59:51.391" v="667"/>
          <ac:inkMkLst>
            <pc:docMk/>
            <pc:sldMk cId="1147343176" sldId="298"/>
            <ac:inkMk id="39" creationId="{12AD59DE-1E04-4AD0-8273-9B0D73CC8CBF}"/>
          </ac:inkMkLst>
        </pc:inkChg>
        <pc:inkChg chg="add mod">
          <ac:chgData name="Jack Rodoni" userId="dbd3554b1427f7cb" providerId="LiveId" clId="{1D76B537-F2CC-4114-B73B-51348E656491}" dt="2022-01-25T22:59:51.391" v="667"/>
          <ac:inkMkLst>
            <pc:docMk/>
            <pc:sldMk cId="1147343176" sldId="298"/>
            <ac:inkMk id="40" creationId="{27EC3EC7-725F-4741-A720-42D61B894E69}"/>
          </ac:inkMkLst>
        </pc:inkChg>
        <pc:inkChg chg="add mod">
          <ac:chgData name="Jack Rodoni" userId="dbd3554b1427f7cb" providerId="LiveId" clId="{1D76B537-F2CC-4114-B73B-51348E656491}" dt="2022-01-25T22:59:51.391" v="667"/>
          <ac:inkMkLst>
            <pc:docMk/>
            <pc:sldMk cId="1147343176" sldId="298"/>
            <ac:inkMk id="41" creationId="{23440ED1-0B1E-423D-92AD-85619D1B47C2}"/>
          </ac:inkMkLst>
        </pc:inkChg>
        <pc:inkChg chg="add del mod">
          <ac:chgData name="Jack Rodoni" userId="dbd3554b1427f7cb" providerId="LiveId" clId="{1D76B537-F2CC-4114-B73B-51348E656491}" dt="2022-01-25T23:00:22.725" v="674"/>
          <ac:inkMkLst>
            <pc:docMk/>
            <pc:sldMk cId="1147343176" sldId="298"/>
            <ac:inkMk id="43" creationId="{88564AA7-6EBA-4D4F-92F5-8924E4CF4C4C}"/>
          </ac:inkMkLst>
        </pc:inkChg>
        <pc:inkChg chg="add del mod">
          <ac:chgData name="Jack Rodoni" userId="dbd3554b1427f7cb" providerId="LiveId" clId="{1D76B537-F2CC-4114-B73B-51348E656491}" dt="2022-01-25T23:00:22.724" v="672"/>
          <ac:inkMkLst>
            <pc:docMk/>
            <pc:sldMk cId="1147343176" sldId="298"/>
            <ac:inkMk id="44" creationId="{84DBD10B-986A-4BA4-BAE7-CCD0C5F2E3DF}"/>
          </ac:inkMkLst>
        </pc:inkChg>
        <pc:inkChg chg="add del mod">
          <ac:chgData name="Jack Rodoni" userId="dbd3554b1427f7cb" providerId="LiveId" clId="{1D76B537-F2CC-4114-B73B-51348E656491}" dt="2022-01-25T23:00:22.725" v="673"/>
          <ac:inkMkLst>
            <pc:docMk/>
            <pc:sldMk cId="1147343176" sldId="298"/>
            <ac:inkMk id="45" creationId="{52B0D7DC-ACE2-475D-8693-27030D3DB49F}"/>
          </ac:inkMkLst>
        </pc:inkChg>
        <pc:inkChg chg="add mod">
          <ac:chgData name="Jack Rodoni" userId="dbd3554b1427f7cb" providerId="LiveId" clId="{1D76B537-F2CC-4114-B73B-51348E656491}" dt="2022-01-25T23:00:56.952" v="729"/>
          <ac:inkMkLst>
            <pc:docMk/>
            <pc:sldMk cId="1147343176" sldId="298"/>
            <ac:inkMk id="47" creationId="{980EFFBE-685F-4432-86E5-F34E933C6296}"/>
          </ac:inkMkLst>
        </pc:inkChg>
        <pc:inkChg chg="add mod">
          <ac:chgData name="Jack Rodoni" userId="dbd3554b1427f7cb" providerId="LiveId" clId="{1D76B537-F2CC-4114-B73B-51348E656491}" dt="2022-01-25T23:00:56.952" v="729"/>
          <ac:inkMkLst>
            <pc:docMk/>
            <pc:sldMk cId="1147343176" sldId="298"/>
            <ac:inkMk id="48" creationId="{58EC31C9-31D8-4567-8CE5-E1FB67B20A21}"/>
          </ac:inkMkLst>
        </pc:inkChg>
        <pc:inkChg chg="add mod">
          <ac:chgData name="Jack Rodoni" userId="dbd3554b1427f7cb" providerId="LiveId" clId="{1D76B537-F2CC-4114-B73B-51348E656491}" dt="2022-01-25T23:00:56.952" v="729"/>
          <ac:inkMkLst>
            <pc:docMk/>
            <pc:sldMk cId="1147343176" sldId="298"/>
            <ac:inkMk id="49" creationId="{7FBCD8BE-CDEA-4D5D-B61D-9C579639D4BC}"/>
          </ac:inkMkLst>
        </pc:inkChg>
        <pc:inkChg chg="add mod">
          <ac:chgData name="Jack Rodoni" userId="dbd3554b1427f7cb" providerId="LiveId" clId="{1D76B537-F2CC-4114-B73B-51348E656491}" dt="2022-01-25T23:00:56.952" v="729"/>
          <ac:inkMkLst>
            <pc:docMk/>
            <pc:sldMk cId="1147343176" sldId="298"/>
            <ac:inkMk id="50" creationId="{214A5DD7-9A3E-478E-9035-48506DA2DC9A}"/>
          </ac:inkMkLst>
        </pc:inkChg>
        <pc:inkChg chg="add mod">
          <ac:chgData name="Jack Rodoni" userId="dbd3554b1427f7cb" providerId="LiveId" clId="{1D76B537-F2CC-4114-B73B-51348E656491}" dt="2022-01-25T23:00:56.952" v="729"/>
          <ac:inkMkLst>
            <pc:docMk/>
            <pc:sldMk cId="1147343176" sldId="298"/>
            <ac:inkMk id="51" creationId="{837B910E-025A-4075-917D-0EA866B32723}"/>
          </ac:inkMkLst>
        </pc:inkChg>
        <pc:inkChg chg="add mod">
          <ac:chgData name="Jack Rodoni" userId="dbd3554b1427f7cb" providerId="LiveId" clId="{1D76B537-F2CC-4114-B73B-51348E656491}" dt="2022-01-25T23:00:56.952" v="729"/>
          <ac:inkMkLst>
            <pc:docMk/>
            <pc:sldMk cId="1147343176" sldId="298"/>
            <ac:inkMk id="52" creationId="{18BAB350-619D-45FA-AB71-B821EB758F2A}"/>
          </ac:inkMkLst>
        </pc:inkChg>
        <pc:inkChg chg="add mod">
          <ac:chgData name="Jack Rodoni" userId="dbd3554b1427f7cb" providerId="LiveId" clId="{1D76B537-F2CC-4114-B73B-51348E656491}" dt="2022-01-25T23:00:56.952" v="729"/>
          <ac:inkMkLst>
            <pc:docMk/>
            <pc:sldMk cId="1147343176" sldId="298"/>
            <ac:inkMk id="53" creationId="{94499F9F-606B-418F-9741-9B87F4434B95}"/>
          </ac:inkMkLst>
        </pc:inkChg>
        <pc:inkChg chg="add mod">
          <ac:chgData name="Jack Rodoni" userId="dbd3554b1427f7cb" providerId="LiveId" clId="{1D76B537-F2CC-4114-B73B-51348E656491}" dt="2022-01-25T23:00:56.952" v="729"/>
          <ac:inkMkLst>
            <pc:docMk/>
            <pc:sldMk cId="1147343176" sldId="298"/>
            <ac:inkMk id="54" creationId="{18406D24-4FD8-43BD-8CFA-CAF8350909B2}"/>
          </ac:inkMkLst>
        </pc:inkChg>
        <pc:inkChg chg="add mod">
          <ac:chgData name="Jack Rodoni" userId="dbd3554b1427f7cb" providerId="LiveId" clId="{1D76B537-F2CC-4114-B73B-51348E656491}" dt="2022-01-25T23:00:56.952" v="729"/>
          <ac:inkMkLst>
            <pc:docMk/>
            <pc:sldMk cId="1147343176" sldId="298"/>
            <ac:inkMk id="56" creationId="{A18BB476-26FD-420C-BCFD-B5769600CD22}"/>
          </ac:inkMkLst>
        </pc:inkChg>
        <pc:inkChg chg="add mod">
          <ac:chgData name="Jack Rodoni" userId="dbd3554b1427f7cb" providerId="LiveId" clId="{1D76B537-F2CC-4114-B73B-51348E656491}" dt="2022-01-25T23:00:56.952" v="729"/>
          <ac:inkMkLst>
            <pc:docMk/>
            <pc:sldMk cId="1147343176" sldId="298"/>
            <ac:inkMk id="57" creationId="{05338BAC-03AB-4EAA-BEEB-2FFA123A859A}"/>
          </ac:inkMkLst>
        </pc:inkChg>
        <pc:inkChg chg="add mod">
          <ac:chgData name="Jack Rodoni" userId="dbd3554b1427f7cb" providerId="LiveId" clId="{1D76B537-F2CC-4114-B73B-51348E656491}" dt="2022-01-25T23:00:56.952" v="729"/>
          <ac:inkMkLst>
            <pc:docMk/>
            <pc:sldMk cId="1147343176" sldId="298"/>
            <ac:inkMk id="58" creationId="{BED15307-3E7C-4306-ABA3-0F70AF872BB2}"/>
          </ac:inkMkLst>
        </pc:inkChg>
        <pc:inkChg chg="add mod">
          <ac:chgData name="Jack Rodoni" userId="dbd3554b1427f7cb" providerId="LiveId" clId="{1D76B537-F2CC-4114-B73B-51348E656491}" dt="2022-01-25T23:00:56.952" v="729"/>
          <ac:inkMkLst>
            <pc:docMk/>
            <pc:sldMk cId="1147343176" sldId="298"/>
            <ac:inkMk id="59" creationId="{0741E89B-8F3C-4968-A990-28F035AE28A6}"/>
          </ac:inkMkLst>
        </pc:inkChg>
        <pc:inkChg chg="add mod">
          <ac:chgData name="Jack Rodoni" userId="dbd3554b1427f7cb" providerId="LiveId" clId="{1D76B537-F2CC-4114-B73B-51348E656491}" dt="2022-01-25T23:00:56.952" v="729"/>
          <ac:inkMkLst>
            <pc:docMk/>
            <pc:sldMk cId="1147343176" sldId="298"/>
            <ac:inkMk id="60" creationId="{CAC8F80A-84CB-4CD0-B1AB-532D3466FEAE}"/>
          </ac:inkMkLst>
        </pc:inkChg>
        <pc:inkChg chg="add mod">
          <ac:chgData name="Jack Rodoni" userId="dbd3554b1427f7cb" providerId="LiveId" clId="{1D76B537-F2CC-4114-B73B-51348E656491}" dt="2022-01-25T23:00:56.952" v="729"/>
          <ac:inkMkLst>
            <pc:docMk/>
            <pc:sldMk cId="1147343176" sldId="298"/>
            <ac:inkMk id="62" creationId="{446DC464-225F-4D9E-8EF7-866FA5B482D8}"/>
          </ac:inkMkLst>
        </pc:inkChg>
        <pc:inkChg chg="add mod">
          <ac:chgData name="Jack Rodoni" userId="dbd3554b1427f7cb" providerId="LiveId" clId="{1D76B537-F2CC-4114-B73B-51348E656491}" dt="2022-01-25T23:00:56.952" v="729"/>
          <ac:inkMkLst>
            <pc:docMk/>
            <pc:sldMk cId="1147343176" sldId="298"/>
            <ac:inkMk id="63" creationId="{72D2AA38-5ECC-4A96-B5C9-84AB8C555197}"/>
          </ac:inkMkLst>
        </pc:inkChg>
        <pc:inkChg chg="add mod">
          <ac:chgData name="Jack Rodoni" userId="dbd3554b1427f7cb" providerId="LiveId" clId="{1D76B537-F2CC-4114-B73B-51348E656491}" dt="2022-01-25T23:00:56.952" v="729"/>
          <ac:inkMkLst>
            <pc:docMk/>
            <pc:sldMk cId="1147343176" sldId="298"/>
            <ac:inkMk id="64" creationId="{0ACE8825-BC9E-4437-83F5-88894EDFD5A6}"/>
          </ac:inkMkLst>
        </pc:inkChg>
        <pc:inkChg chg="add mod">
          <ac:chgData name="Jack Rodoni" userId="dbd3554b1427f7cb" providerId="LiveId" clId="{1D76B537-F2CC-4114-B73B-51348E656491}" dt="2022-01-25T23:00:56.952" v="729"/>
          <ac:inkMkLst>
            <pc:docMk/>
            <pc:sldMk cId="1147343176" sldId="298"/>
            <ac:inkMk id="65" creationId="{D37C1234-520B-4550-84D7-EFA3D6FF18D3}"/>
          </ac:inkMkLst>
        </pc:inkChg>
        <pc:inkChg chg="add mod">
          <ac:chgData name="Jack Rodoni" userId="dbd3554b1427f7cb" providerId="LiveId" clId="{1D76B537-F2CC-4114-B73B-51348E656491}" dt="2022-01-25T23:00:56.952" v="729"/>
          <ac:inkMkLst>
            <pc:docMk/>
            <pc:sldMk cId="1147343176" sldId="298"/>
            <ac:inkMk id="66" creationId="{FAA8E666-2A88-4F9F-957C-03B31D89F8FD}"/>
          </ac:inkMkLst>
        </pc:inkChg>
        <pc:inkChg chg="add mod">
          <ac:chgData name="Jack Rodoni" userId="dbd3554b1427f7cb" providerId="LiveId" clId="{1D76B537-F2CC-4114-B73B-51348E656491}" dt="2022-01-25T23:00:56.952" v="729"/>
          <ac:inkMkLst>
            <pc:docMk/>
            <pc:sldMk cId="1147343176" sldId="298"/>
            <ac:inkMk id="67" creationId="{C9D5E923-3FCB-42A9-B6D2-B70EB7F5010C}"/>
          </ac:inkMkLst>
        </pc:inkChg>
        <pc:inkChg chg="add mod">
          <ac:chgData name="Jack Rodoni" userId="dbd3554b1427f7cb" providerId="LiveId" clId="{1D76B537-F2CC-4114-B73B-51348E656491}" dt="2022-01-25T23:00:56.952" v="729"/>
          <ac:inkMkLst>
            <pc:docMk/>
            <pc:sldMk cId="1147343176" sldId="298"/>
            <ac:inkMk id="68" creationId="{6CA0D534-864C-4290-ADC9-5BE56E04F87D}"/>
          </ac:inkMkLst>
        </pc:inkChg>
        <pc:inkChg chg="add mod">
          <ac:chgData name="Jack Rodoni" userId="dbd3554b1427f7cb" providerId="LiveId" clId="{1D76B537-F2CC-4114-B73B-51348E656491}" dt="2022-01-25T23:00:56.952" v="729"/>
          <ac:inkMkLst>
            <pc:docMk/>
            <pc:sldMk cId="1147343176" sldId="298"/>
            <ac:inkMk id="69" creationId="{D23D05E5-A8AA-47AF-AAF0-0587FAC6C139}"/>
          </ac:inkMkLst>
        </pc:inkChg>
        <pc:inkChg chg="add mod">
          <ac:chgData name="Jack Rodoni" userId="dbd3554b1427f7cb" providerId="LiveId" clId="{1D76B537-F2CC-4114-B73B-51348E656491}" dt="2022-01-25T23:00:56.952" v="729"/>
          <ac:inkMkLst>
            <pc:docMk/>
            <pc:sldMk cId="1147343176" sldId="298"/>
            <ac:inkMk id="70" creationId="{7DD58A55-3F11-475C-876E-67C4CC8E8527}"/>
          </ac:inkMkLst>
        </pc:inkChg>
        <pc:inkChg chg="add mod">
          <ac:chgData name="Jack Rodoni" userId="dbd3554b1427f7cb" providerId="LiveId" clId="{1D76B537-F2CC-4114-B73B-51348E656491}" dt="2022-01-25T23:00:56.952" v="729"/>
          <ac:inkMkLst>
            <pc:docMk/>
            <pc:sldMk cId="1147343176" sldId="298"/>
            <ac:inkMk id="71" creationId="{6631FD08-6DE6-4D54-A5D9-71651D8F9371}"/>
          </ac:inkMkLst>
        </pc:inkChg>
        <pc:inkChg chg="add mod">
          <ac:chgData name="Jack Rodoni" userId="dbd3554b1427f7cb" providerId="LiveId" clId="{1D76B537-F2CC-4114-B73B-51348E656491}" dt="2022-01-25T23:00:56.952" v="729"/>
          <ac:inkMkLst>
            <pc:docMk/>
            <pc:sldMk cId="1147343176" sldId="298"/>
            <ac:inkMk id="72" creationId="{E8F03A40-756E-42F3-815B-92B6D9072D88}"/>
          </ac:inkMkLst>
        </pc:inkChg>
        <pc:inkChg chg="add mod">
          <ac:chgData name="Jack Rodoni" userId="dbd3554b1427f7cb" providerId="LiveId" clId="{1D76B537-F2CC-4114-B73B-51348E656491}" dt="2022-01-25T23:00:56.952" v="729"/>
          <ac:inkMkLst>
            <pc:docMk/>
            <pc:sldMk cId="1147343176" sldId="298"/>
            <ac:inkMk id="73" creationId="{022E8572-942E-4B85-835D-7C0B51CCEC60}"/>
          </ac:inkMkLst>
        </pc:inkChg>
        <pc:inkChg chg="add mod">
          <ac:chgData name="Jack Rodoni" userId="dbd3554b1427f7cb" providerId="LiveId" clId="{1D76B537-F2CC-4114-B73B-51348E656491}" dt="2022-01-25T23:00:56.952" v="729"/>
          <ac:inkMkLst>
            <pc:docMk/>
            <pc:sldMk cId="1147343176" sldId="298"/>
            <ac:inkMk id="74" creationId="{E38E0FBB-0351-4D28-BDEB-167787807DC0}"/>
          </ac:inkMkLst>
        </pc:inkChg>
        <pc:inkChg chg="add mod">
          <ac:chgData name="Jack Rodoni" userId="dbd3554b1427f7cb" providerId="LiveId" clId="{1D76B537-F2CC-4114-B73B-51348E656491}" dt="2022-01-25T23:00:56.952" v="729"/>
          <ac:inkMkLst>
            <pc:docMk/>
            <pc:sldMk cId="1147343176" sldId="298"/>
            <ac:inkMk id="75" creationId="{3A1211A0-1B00-443A-A81F-7113683D5481}"/>
          </ac:inkMkLst>
        </pc:inkChg>
        <pc:inkChg chg="add mod">
          <ac:chgData name="Jack Rodoni" userId="dbd3554b1427f7cb" providerId="LiveId" clId="{1D76B537-F2CC-4114-B73B-51348E656491}" dt="2022-01-25T23:00:56.952" v="729"/>
          <ac:inkMkLst>
            <pc:docMk/>
            <pc:sldMk cId="1147343176" sldId="298"/>
            <ac:inkMk id="76" creationId="{35B9FF30-BC86-42E8-9C42-2BB5F177DDE6}"/>
          </ac:inkMkLst>
        </pc:inkChg>
        <pc:inkChg chg="add mod">
          <ac:chgData name="Jack Rodoni" userId="dbd3554b1427f7cb" providerId="LiveId" clId="{1D76B537-F2CC-4114-B73B-51348E656491}" dt="2022-01-25T23:00:56.952" v="729"/>
          <ac:inkMkLst>
            <pc:docMk/>
            <pc:sldMk cId="1147343176" sldId="298"/>
            <ac:inkMk id="77" creationId="{32C3E171-E7F1-4564-A23F-44713477B04E}"/>
          </ac:inkMkLst>
        </pc:inkChg>
        <pc:inkChg chg="add mod">
          <ac:chgData name="Jack Rodoni" userId="dbd3554b1427f7cb" providerId="LiveId" clId="{1D76B537-F2CC-4114-B73B-51348E656491}" dt="2022-01-25T23:00:56.952" v="729"/>
          <ac:inkMkLst>
            <pc:docMk/>
            <pc:sldMk cId="1147343176" sldId="298"/>
            <ac:inkMk id="78" creationId="{7D86A4D3-981D-40C6-A4FB-BB56AEE5DF2C}"/>
          </ac:inkMkLst>
        </pc:inkChg>
        <pc:inkChg chg="add mod">
          <ac:chgData name="Jack Rodoni" userId="dbd3554b1427f7cb" providerId="LiveId" clId="{1D76B537-F2CC-4114-B73B-51348E656491}" dt="2022-01-25T23:00:56.952" v="729"/>
          <ac:inkMkLst>
            <pc:docMk/>
            <pc:sldMk cId="1147343176" sldId="298"/>
            <ac:inkMk id="79" creationId="{C5834E89-DF11-4A85-91DB-35966DC6FF0F}"/>
          </ac:inkMkLst>
        </pc:inkChg>
        <pc:inkChg chg="add mod">
          <ac:chgData name="Jack Rodoni" userId="dbd3554b1427f7cb" providerId="LiveId" clId="{1D76B537-F2CC-4114-B73B-51348E656491}" dt="2022-01-25T23:00:56.952" v="729"/>
          <ac:inkMkLst>
            <pc:docMk/>
            <pc:sldMk cId="1147343176" sldId="298"/>
            <ac:inkMk id="80" creationId="{78CF6607-CFA9-47F3-A899-5561F69AAA9B}"/>
          </ac:inkMkLst>
        </pc:inkChg>
        <pc:inkChg chg="add mod">
          <ac:chgData name="Jack Rodoni" userId="dbd3554b1427f7cb" providerId="LiveId" clId="{1D76B537-F2CC-4114-B73B-51348E656491}" dt="2022-01-25T23:00:56.952" v="729"/>
          <ac:inkMkLst>
            <pc:docMk/>
            <pc:sldMk cId="1147343176" sldId="298"/>
            <ac:inkMk id="81" creationId="{A2DB41F1-B5C2-4477-B96F-599C7F77FC71}"/>
          </ac:inkMkLst>
        </pc:inkChg>
        <pc:inkChg chg="add mod">
          <ac:chgData name="Jack Rodoni" userId="dbd3554b1427f7cb" providerId="LiveId" clId="{1D76B537-F2CC-4114-B73B-51348E656491}" dt="2022-01-25T23:00:56.952" v="729"/>
          <ac:inkMkLst>
            <pc:docMk/>
            <pc:sldMk cId="1147343176" sldId="298"/>
            <ac:inkMk id="82" creationId="{CBAF6C8B-358B-4C9E-82D5-86BA29A965FE}"/>
          </ac:inkMkLst>
        </pc:inkChg>
        <pc:inkChg chg="add mod">
          <ac:chgData name="Jack Rodoni" userId="dbd3554b1427f7cb" providerId="LiveId" clId="{1D76B537-F2CC-4114-B73B-51348E656491}" dt="2022-01-25T23:00:56.952" v="729"/>
          <ac:inkMkLst>
            <pc:docMk/>
            <pc:sldMk cId="1147343176" sldId="298"/>
            <ac:inkMk id="83" creationId="{99B7A424-D049-45F2-AF5B-75C4890F5A7F}"/>
          </ac:inkMkLst>
        </pc:inkChg>
        <pc:inkChg chg="add mod">
          <ac:chgData name="Jack Rodoni" userId="dbd3554b1427f7cb" providerId="LiveId" clId="{1D76B537-F2CC-4114-B73B-51348E656491}" dt="2022-01-25T23:00:56.952" v="729"/>
          <ac:inkMkLst>
            <pc:docMk/>
            <pc:sldMk cId="1147343176" sldId="298"/>
            <ac:inkMk id="84" creationId="{DF7A0E6A-0330-466A-B776-79B348953A45}"/>
          </ac:inkMkLst>
        </pc:inkChg>
        <pc:inkChg chg="add mod">
          <ac:chgData name="Jack Rodoni" userId="dbd3554b1427f7cb" providerId="LiveId" clId="{1D76B537-F2CC-4114-B73B-51348E656491}" dt="2022-01-25T23:00:56.952" v="729"/>
          <ac:inkMkLst>
            <pc:docMk/>
            <pc:sldMk cId="1147343176" sldId="298"/>
            <ac:inkMk id="85" creationId="{FEA96DE3-FE4C-449D-9EDC-8BB373C95DC6}"/>
          </ac:inkMkLst>
        </pc:inkChg>
        <pc:inkChg chg="add mod">
          <ac:chgData name="Jack Rodoni" userId="dbd3554b1427f7cb" providerId="LiveId" clId="{1D76B537-F2CC-4114-B73B-51348E656491}" dt="2022-01-25T23:00:56.952" v="729"/>
          <ac:inkMkLst>
            <pc:docMk/>
            <pc:sldMk cId="1147343176" sldId="298"/>
            <ac:inkMk id="86" creationId="{5C38B7FE-F2D4-4DB7-AAF8-D8376E317C0E}"/>
          </ac:inkMkLst>
        </pc:inkChg>
        <pc:inkChg chg="add mod">
          <ac:chgData name="Jack Rodoni" userId="dbd3554b1427f7cb" providerId="LiveId" clId="{1D76B537-F2CC-4114-B73B-51348E656491}" dt="2022-01-25T23:00:56.952" v="729"/>
          <ac:inkMkLst>
            <pc:docMk/>
            <pc:sldMk cId="1147343176" sldId="298"/>
            <ac:inkMk id="87" creationId="{DFBDF154-5CB5-4A43-A639-ABD459923AD5}"/>
          </ac:inkMkLst>
        </pc:inkChg>
        <pc:inkChg chg="add mod">
          <ac:chgData name="Jack Rodoni" userId="dbd3554b1427f7cb" providerId="LiveId" clId="{1D76B537-F2CC-4114-B73B-51348E656491}" dt="2022-01-25T23:00:56.952" v="729"/>
          <ac:inkMkLst>
            <pc:docMk/>
            <pc:sldMk cId="1147343176" sldId="298"/>
            <ac:inkMk id="88" creationId="{1C016CC8-0891-4532-B82B-E147ADEA8899}"/>
          </ac:inkMkLst>
        </pc:inkChg>
        <pc:inkChg chg="add mod">
          <ac:chgData name="Jack Rodoni" userId="dbd3554b1427f7cb" providerId="LiveId" clId="{1D76B537-F2CC-4114-B73B-51348E656491}" dt="2022-01-25T23:00:56.952" v="729"/>
          <ac:inkMkLst>
            <pc:docMk/>
            <pc:sldMk cId="1147343176" sldId="298"/>
            <ac:inkMk id="89" creationId="{552E4044-4D5C-4394-BDFE-8BD1AF2AAD47}"/>
          </ac:inkMkLst>
        </pc:inkChg>
        <pc:inkChg chg="add mod">
          <ac:chgData name="Jack Rodoni" userId="dbd3554b1427f7cb" providerId="LiveId" clId="{1D76B537-F2CC-4114-B73B-51348E656491}" dt="2022-01-25T23:00:56.952" v="729"/>
          <ac:inkMkLst>
            <pc:docMk/>
            <pc:sldMk cId="1147343176" sldId="298"/>
            <ac:inkMk id="90" creationId="{5844D19E-09D8-424F-9C18-5CE656B28E92}"/>
          </ac:inkMkLst>
        </pc:inkChg>
        <pc:inkChg chg="add mod">
          <ac:chgData name="Jack Rodoni" userId="dbd3554b1427f7cb" providerId="LiveId" clId="{1D76B537-F2CC-4114-B73B-51348E656491}" dt="2022-01-25T23:00:56.952" v="729"/>
          <ac:inkMkLst>
            <pc:docMk/>
            <pc:sldMk cId="1147343176" sldId="298"/>
            <ac:inkMk id="92" creationId="{3523E5A3-DEBF-41D4-8300-45A227BE8482}"/>
          </ac:inkMkLst>
        </pc:inkChg>
        <pc:inkChg chg="add mod">
          <ac:chgData name="Jack Rodoni" userId="dbd3554b1427f7cb" providerId="LiveId" clId="{1D76B537-F2CC-4114-B73B-51348E656491}" dt="2022-01-25T23:00:56.952" v="729"/>
          <ac:inkMkLst>
            <pc:docMk/>
            <pc:sldMk cId="1147343176" sldId="298"/>
            <ac:inkMk id="93" creationId="{14C6609A-3136-4874-894D-11AD94F5ED79}"/>
          </ac:inkMkLst>
        </pc:inkChg>
        <pc:inkChg chg="add mod">
          <ac:chgData name="Jack Rodoni" userId="dbd3554b1427f7cb" providerId="LiveId" clId="{1D76B537-F2CC-4114-B73B-51348E656491}" dt="2022-01-25T23:00:56.952" v="729"/>
          <ac:inkMkLst>
            <pc:docMk/>
            <pc:sldMk cId="1147343176" sldId="298"/>
            <ac:inkMk id="94" creationId="{5FD9F9FC-9D26-4E1F-8FF7-CF4D2A140585}"/>
          </ac:inkMkLst>
        </pc:inkChg>
        <pc:inkChg chg="add mod">
          <ac:chgData name="Jack Rodoni" userId="dbd3554b1427f7cb" providerId="LiveId" clId="{1D76B537-F2CC-4114-B73B-51348E656491}" dt="2022-01-25T23:00:56.952" v="729"/>
          <ac:inkMkLst>
            <pc:docMk/>
            <pc:sldMk cId="1147343176" sldId="298"/>
            <ac:inkMk id="96" creationId="{9B629B53-43A2-4E43-955E-D113CD5F29F0}"/>
          </ac:inkMkLst>
        </pc:inkChg>
        <pc:inkChg chg="add mod">
          <ac:chgData name="Jack Rodoni" userId="dbd3554b1427f7cb" providerId="LiveId" clId="{1D76B537-F2CC-4114-B73B-51348E656491}" dt="2022-01-25T23:00:56.952" v="729"/>
          <ac:inkMkLst>
            <pc:docMk/>
            <pc:sldMk cId="1147343176" sldId="298"/>
            <ac:inkMk id="97" creationId="{CCB2846C-4240-4D86-B98E-A9775ABF4FEB}"/>
          </ac:inkMkLst>
        </pc:inkChg>
        <pc:inkChg chg="add mod">
          <ac:chgData name="Jack Rodoni" userId="dbd3554b1427f7cb" providerId="LiveId" clId="{1D76B537-F2CC-4114-B73B-51348E656491}" dt="2022-01-25T23:00:56.952" v="729"/>
          <ac:inkMkLst>
            <pc:docMk/>
            <pc:sldMk cId="1147343176" sldId="298"/>
            <ac:inkMk id="98" creationId="{9670A5DC-0D3F-420E-A1DF-8746AA3BD40E}"/>
          </ac:inkMkLst>
        </pc:inkChg>
        <pc:inkChg chg="add mod">
          <ac:chgData name="Jack Rodoni" userId="dbd3554b1427f7cb" providerId="LiveId" clId="{1D76B537-F2CC-4114-B73B-51348E656491}" dt="2022-01-25T23:00:56.952" v="729"/>
          <ac:inkMkLst>
            <pc:docMk/>
            <pc:sldMk cId="1147343176" sldId="298"/>
            <ac:inkMk id="99" creationId="{E217E756-5F3B-4F10-A637-A14BE01B92F0}"/>
          </ac:inkMkLst>
        </pc:inkChg>
        <pc:inkChg chg="add mod">
          <ac:chgData name="Jack Rodoni" userId="dbd3554b1427f7cb" providerId="LiveId" clId="{1D76B537-F2CC-4114-B73B-51348E656491}" dt="2022-01-25T23:00:56.952" v="729"/>
          <ac:inkMkLst>
            <pc:docMk/>
            <pc:sldMk cId="1147343176" sldId="298"/>
            <ac:inkMk id="100" creationId="{69EEED82-77E5-44EB-AC76-6164ABCDE9F4}"/>
          </ac:inkMkLst>
        </pc:inkChg>
        <pc:inkChg chg="add mod">
          <ac:chgData name="Jack Rodoni" userId="dbd3554b1427f7cb" providerId="LiveId" clId="{1D76B537-F2CC-4114-B73B-51348E656491}" dt="2022-01-25T23:02:01.015" v="773"/>
          <ac:inkMkLst>
            <pc:docMk/>
            <pc:sldMk cId="1147343176" sldId="298"/>
            <ac:inkMk id="102" creationId="{6908679F-187B-460A-9A23-1EF06D6FD715}"/>
          </ac:inkMkLst>
        </pc:inkChg>
        <pc:inkChg chg="add mod">
          <ac:chgData name="Jack Rodoni" userId="dbd3554b1427f7cb" providerId="LiveId" clId="{1D76B537-F2CC-4114-B73B-51348E656491}" dt="2022-01-25T23:02:01.015" v="773"/>
          <ac:inkMkLst>
            <pc:docMk/>
            <pc:sldMk cId="1147343176" sldId="298"/>
            <ac:inkMk id="103" creationId="{23F21AFC-2811-4C6F-89D6-9785C6290FFB}"/>
          </ac:inkMkLst>
        </pc:inkChg>
        <pc:inkChg chg="add mod">
          <ac:chgData name="Jack Rodoni" userId="dbd3554b1427f7cb" providerId="LiveId" clId="{1D76B537-F2CC-4114-B73B-51348E656491}" dt="2022-01-25T23:02:01.015" v="773"/>
          <ac:inkMkLst>
            <pc:docMk/>
            <pc:sldMk cId="1147343176" sldId="298"/>
            <ac:inkMk id="104" creationId="{06BCB0A4-AB7C-4BC3-84FC-0346E5CA66C7}"/>
          </ac:inkMkLst>
        </pc:inkChg>
        <pc:inkChg chg="add mod">
          <ac:chgData name="Jack Rodoni" userId="dbd3554b1427f7cb" providerId="LiveId" clId="{1D76B537-F2CC-4114-B73B-51348E656491}" dt="2022-01-25T23:02:01.015" v="773"/>
          <ac:inkMkLst>
            <pc:docMk/>
            <pc:sldMk cId="1147343176" sldId="298"/>
            <ac:inkMk id="105" creationId="{1665308E-07A8-4769-9574-12ECFAB68069}"/>
          </ac:inkMkLst>
        </pc:inkChg>
        <pc:inkChg chg="add mod">
          <ac:chgData name="Jack Rodoni" userId="dbd3554b1427f7cb" providerId="LiveId" clId="{1D76B537-F2CC-4114-B73B-51348E656491}" dt="2022-01-25T23:02:01.015" v="773"/>
          <ac:inkMkLst>
            <pc:docMk/>
            <pc:sldMk cId="1147343176" sldId="298"/>
            <ac:inkMk id="106" creationId="{8238FC8A-F7D0-41D6-BB4F-00BD91DF394A}"/>
          </ac:inkMkLst>
        </pc:inkChg>
        <pc:inkChg chg="add mod">
          <ac:chgData name="Jack Rodoni" userId="dbd3554b1427f7cb" providerId="LiveId" clId="{1D76B537-F2CC-4114-B73B-51348E656491}" dt="2022-01-25T23:02:01.015" v="773"/>
          <ac:inkMkLst>
            <pc:docMk/>
            <pc:sldMk cId="1147343176" sldId="298"/>
            <ac:inkMk id="107" creationId="{C0100AC8-4A8D-49AD-B2A4-5684447C65A4}"/>
          </ac:inkMkLst>
        </pc:inkChg>
        <pc:inkChg chg="add mod">
          <ac:chgData name="Jack Rodoni" userId="dbd3554b1427f7cb" providerId="LiveId" clId="{1D76B537-F2CC-4114-B73B-51348E656491}" dt="2022-01-25T23:02:01.015" v="773"/>
          <ac:inkMkLst>
            <pc:docMk/>
            <pc:sldMk cId="1147343176" sldId="298"/>
            <ac:inkMk id="108" creationId="{56D3C292-1423-4B23-80E1-D0A9DF3EC602}"/>
          </ac:inkMkLst>
        </pc:inkChg>
        <pc:inkChg chg="add mod">
          <ac:chgData name="Jack Rodoni" userId="dbd3554b1427f7cb" providerId="LiveId" clId="{1D76B537-F2CC-4114-B73B-51348E656491}" dt="2022-01-25T23:02:01.015" v="773"/>
          <ac:inkMkLst>
            <pc:docMk/>
            <pc:sldMk cId="1147343176" sldId="298"/>
            <ac:inkMk id="109" creationId="{D8EBD998-0062-46C7-AFDE-072B22388193}"/>
          </ac:inkMkLst>
        </pc:inkChg>
        <pc:inkChg chg="add mod">
          <ac:chgData name="Jack Rodoni" userId="dbd3554b1427f7cb" providerId="LiveId" clId="{1D76B537-F2CC-4114-B73B-51348E656491}" dt="2022-01-25T23:02:01.015" v="773"/>
          <ac:inkMkLst>
            <pc:docMk/>
            <pc:sldMk cId="1147343176" sldId="298"/>
            <ac:inkMk id="110" creationId="{B875C354-B581-4A6E-ACC2-8BE048B2D865}"/>
          </ac:inkMkLst>
        </pc:inkChg>
        <pc:inkChg chg="add mod">
          <ac:chgData name="Jack Rodoni" userId="dbd3554b1427f7cb" providerId="LiveId" clId="{1D76B537-F2CC-4114-B73B-51348E656491}" dt="2022-01-25T23:02:01.015" v="773"/>
          <ac:inkMkLst>
            <pc:docMk/>
            <pc:sldMk cId="1147343176" sldId="298"/>
            <ac:inkMk id="111" creationId="{552B6133-76E7-42CF-AFD9-7E34C15E06CC}"/>
          </ac:inkMkLst>
        </pc:inkChg>
        <pc:inkChg chg="add mod">
          <ac:chgData name="Jack Rodoni" userId="dbd3554b1427f7cb" providerId="LiveId" clId="{1D76B537-F2CC-4114-B73B-51348E656491}" dt="2022-01-25T23:02:01.015" v="773"/>
          <ac:inkMkLst>
            <pc:docMk/>
            <pc:sldMk cId="1147343176" sldId="298"/>
            <ac:inkMk id="112" creationId="{2392449D-C9ED-400B-91CB-5FFCBA556582}"/>
          </ac:inkMkLst>
        </pc:inkChg>
        <pc:inkChg chg="add mod">
          <ac:chgData name="Jack Rodoni" userId="dbd3554b1427f7cb" providerId="LiveId" clId="{1D76B537-F2CC-4114-B73B-51348E656491}" dt="2022-01-25T23:02:01.015" v="773"/>
          <ac:inkMkLst>
            <pc:docMk/>
            <pc:sldMk cId="1147343176" sldId="298"/>
            <ac:inkMk id="113" creationId="{E9475EF9-CF11-45D7-ACA6-34FE9B1C8524}"/>
          </ac:inkMkLst>
        </pc:inkChg>
        <pc:inkChg chg="add mod">
          <ac:chgData name="Jack Rodoni" userId="dbd3554b1427f7cb" providerId="LiveId" clId="{1D76B537-F2CC-4114-B73B-51348E656491}" dt="2022-01-25T23:02:01.015" v="773"/>
          <ac:inkMkLst>
            <pc:docMk/>
            <pc:sldMk cId="1147343176" sldId="298"/>
            <ac:inkMk id="114" creationId="{CD22EE85-670A-4CC0-913B-49F03351AE74}"/>
          </ac:inkMkLst>
        </pc:inkChg>
        <pc:inkChg chg="add mod">
          <ac:chgData name="Jack Rodoni" userId="dbd3554b1427f7cb" providerId="LiveId" clId="{1D76B537-F2CC-4114-B73B-51348E656491}" dt="2022-01-25T23:02:01.015" v="773"/>
          <ac:inkMkLst>
            <pc:docMk/>
            <pc:sldMk cId="1147343176" sldId="298"/>
            <ac:inkMk id="115" creationId="{9A4CFEB4-5DCA-42A5-B87E-DFE5BAE0B819}"/>
          </ac:inkMkLst>
        </pc:inkChg>
        <pc:inkChg chg="add mod">
          <ac:chgData name="Jack Rodoni" userId="dbd3554b1427f7cb" providerId="LiveId" clId="{1D76B537-F2CC-4114-B73B-51348E656491}" dt="2022-01-25T23:02:01.015" v="773"/>
          <ac:inkMkLst>
            <pc:docMk/>
            <pc:sldMk cId="1147343176" sldId="298"/>
            <ac:inkMk id="116" creationId="{FB1A5A3A-437A-4674-ADE2-C275F805F804}"/>
          </ac:inkMkLst>
        </pc:inkChg>
        <pc:inkChg chg="add mod">
          <ac:chgData name="Jack Rodoni" userId="dbd3554b1427f7cb" providerId="LiveId" clId="{1D76B537-F2CC-4114-B73B-51348E656491}" dt="2022-01-25T23:02:01.015" v="773"/>
          <ac:inkMkLst>
            <pc:docMk/>
            <pc:sldMk cId="1147343176" sldId="298"/>
            <ac:inkMk id="117" creationId="{32F35E25-6ACA-49A6-9FE5-AFC8766E7253}"/>
          </ac:inkMkLst>
        </pc:inkChg>
        <pc:inkChg chg="add mod">
          <ac:chgData name="Jack Rodoni" userId="dbd3554b1427f7cb" providerId="LiveId" clId="{1D76B537-F2CC-4114-B73B-51348E656491}" dt="2022-01-25T23:02:01.015" v="773"/>
          <ac:inkMkLst>
            <pc:docMk/>
            <pc:sldMk cId="1147343176" sldId="298"/>
            <ac:inkMk id="118" creationId="{2BBC3ED3-EF9B-445E-8811-FAD4BDE1C1B1}"/>
          </ac:inkMkLst>
        </pc:inkChg>
        <pc:inkChg chg="add mod">
          <ac:chgData name="Jack Rodoni" userId="dbd3554b1427f7cb" providerId="LiveId" clId="{1D76B537-F2CC-4114-B73B-51348E656491}" dt="2022-01-25T23:02:01.015" v="773"/>
          <ac:inkMkLst>
            <pc:docMk/>
            <pc:sldMk cId="1147343176" sldId="298"/>
            <ac:inkMk id="119" creationId="{93BEFB77-76AF-469E-B9A9-ACAA2F1F27BD}"/>
          </ac:inkMkLst>
        </pc:inkChg>
        <pc:inkChg chg="add mod">
          <ac:chgData name="Jack Rodoni" userId="dbd3554b1427f7cb" providerId="LiveId" clId="{1D76B537-F2CC-4114-B73B-51348E656491}" dt="2022-01-25T23:02:01.015" v="773"/>
          <ac:inkMkLst>
            <pc:docMk/>
            <pc:sldMk cId="1147343176" sldId="298"/>
            <ac:inkMk id="120" creationId="{3B27F03B-A6CE-4E41-AFC9-72D7EA1B9E01}"/>
          </ac:inkMkLst>
        </pc:inkChg>
        <pc:inkChg chg="add mod">
          <ac:chgData name="Jack Rodoni" userId="dbd3554b1427f7cb" providerId="LiveId" clId="{1D76B537-F2CC-4114-B73B-51348E656491}" dt="2022-01-25T23:02:01.015" v="773"/>
          <ac:inkMkLst>
            <pc:docMk/>
            <pc:sldMk cId="1147343176" sldId="298"/>
            <ac:inkMk id="121" creationId="{6DE94219-69D9-4298-AF60-054650654C89}"/>
          </ac:inkMkLst>
        </pc:inkChg>
        <pc:inkChg chg="add mod">
          <ac:chgData name="Jack Rodoni" userId="dbd3554b1427f7cb" providerId="LiveId" clId="{1D76B537-F2CC-4114-B73B-51348E656491}" dt="2022-01-25T23:02:01.015" v="773"/>
          <ac:inkMkLst>
            <pc:docMk/>
            <pc:sldMk cId="1147343176" sldId="298"/>
            <ac:inkMk id="122" creationId="{E90CAFCE-EF57-40C8-A710-2E690075DC7B}"/>
          </ac:inkMkLst>
        </pc:inkChg>
        <pc:inkChg chg="add mod">
          <ac:chgData name="Jack Rodoni" userId="dbd3554b1427f7cb" providerId="LiveId" clId="{1D76B537-F2CC-4114-B73B-51348E656491}" dt="2022-01-25T23:02:01.015" v="773"/>
          <ac:inkMkLst>
            <pc:docMk/>
            <pc:sldMk cId="1147343176" sldId="298"/>
            <ac:inkMk id="123" creationId="{0500D2EF-4A61-4E7C-A28A-8316E8981B44}"/>
          </ac:inkMkLst>
        </pc:inkChg>
        <pc:inkChg chg="add mod">
          <ac:chgData name="Jack Rodoni" userId="dbd3554b1427f7cb" providerId="LiveId" clId="{1D76B537-F2CC-4114-B73B-51348E656491}" dt="2022-01-25T23:02:01.015" v="773"/>
          <ac:inkMkLst>
            <pc:docMk/>
            <pc:sldMk cId="1147343176" sldId="298"/>
            <ac:inkMk id="124" creationId="{FEC6442F-0FD7-4862-981A-724391FADEB4}"/>
          </ac:inkMkLst>
        </pc:inkChg>
        <pc:inkChg chg="add mod">
          <ac:chgData name="Jack Rodoni" userId="dbd3554b1427f7cb" providerId="LiveId" clId="{1D76B537-F2CC-4114-B73B-51348E656491}" dt="2022-01-25T23:02:01.015" v="773"/>
          <ac:inkMkLst>
            <pc:docMk/>
            <pc:sldMk cId="1147343176" sldId="298"/>
            <ac:inkMk id="125" creationId="{C751BD8D-3FCC-4E14-B771-B37536EA5BD9}"/>
          </ac:inkMkLst>
        </pc:inkChg>
        <pc:inkChg chg="add mod">
          <ac:chgData name="Jack Rodoni" userId="dbd3554b1427f7cb" providerId="LiveId" clId="{1D76B537-F2CC-4114-B73B-51348E656491}" dt="2022-01-25T23:02:01.015" v="773"/>
          <ac:inkMkLst>
            <pc:docMk/>
            <pc:sldMk cId="1147343176" sldId="298"/>
            <ac:inkMk id="126" creationId="{04EB370A-37D2-41B6-BEB8-556ACAE3317A}"/>
          </ac:inkMkLst>
        </pc:inkChg>
        <pc:inkChg chg="add mod">
          <ac:chgData name="Jack Rodoni" userId="dbd3554b1427f7cb" providerId="LiveId" clId="{1D76B537-F2CC-4114-B73B-51348E656491}" dt="2022-01-25T23:02:01.015" v="773"/>
          <ac:inkMkLst>
            <pc:docMk/>
            <pc:sldMk cId="1147343176" sldId="298"/>
            <ac:inkMk id="127" creationId="{DF165E9C-89CF-4533-AE74-EDF8502D21A6}"/>
          </ac:inkMkLst>
        </pc:inkChg>
        <pc:inkChg chg="add mod">
          <ac:chgData name="Jack Rodoni" userId="dbd3554b1427f7cb" providerId="LiveId" clId="{1D76B537-F2CC-4114-B73B-51348E656491}" dt="2022-01-25T23:02:01.015" v="773"/>
          <ac:inkMkLst>
            <pc:docMk/>
            <pc:sldMk cId="1147343176" sldId="298"/>
            <ac:inkMk id="128" creationId="{D61481DD-B571-42A9-BA8B-959560A10F34}"/>
          </ac:inkMkLst>
        </pc:inkChg>
        <pc:inkChg chg="add mod">
          <ac:chgData name="Jack Rodoni" userId="dbd3554b1427f7cb" providerId="LiveId" clId="{1D76B537-F2CC-4114-B73B-51348E656491}" dt="2022-01-25T23:02:01.015" v="773"/>
          <ac:inkMkLst>
            <pc:docMk/>
            <pc:sldMk cId="1147343176" sldId="298"/>
            <ac:inkMk id="129" creationId="{E51A0D54-D3E3-4255-B8BB-A72AFCB35297}"/>
          </ac:inkMkLst>
        </pc:inkChg>
        <pc:inkChg chg="add mod">
          <ac:chgData name="Jack Rodoni" userId="dbd3554b1427f7cb" providerId="LiveId" clId="{1D76B537-F2CC-4114-B73B-51348E656491}" dt="2022-01-25T23:02:01.015" v="773"/>
          <ac:inkMkLst>
            <pc:docMk/>
            <pc:sldMk cId="1147343176" sldId="298"/>
            <ac:inkMk id="130" creationId="{557A6538-E553-4143-B0CB-36587C9FFC7C}"/>
          </ac:inkMkLst>
        </pc:inkChg>
        <pc:inkChg chg="add mod">
          <ac:chgData name="Jack Rodoni" userId="dbd3554b1427f7cb" providerId="LiveId" clId="{1D76B537-F2CC-4114-B73B-51348E656491}" dt="2022-01-25T23:02:01.015" v="773"/>
          <ac:inkMkLst>
            <pc:docMk/>
            <pc:sldMk cId="1147343176" sldId="298"/>
            <ac:inkMk id="131" creationId="{C616A8E5-D826-4FEB-98FC-2BB833BC81A5}"/>
          </ac:inkMkLst>
        </pc:inkChg>
        <pc:inkChg chg="add mod">
          <ac:chgData name="Jack Rodoni" userId="dbd3554b1427f7cb" providerId="LiveId" clId="{1D76B537-F2CC-4114-B73B-51348E656491}" dt="2022-01-25T23:02:01.015" v="773"/>
          <ac:inkMkLst>
            <pc:docMk/>
            <pc:sldMk cId="1147343176" sldId="298"/>
            <ac:inkMk id="132" creationId="{832BDC8C-D0E3-466C-BEA5-8C1FC75A80EA}"/>
          </ac:inkMkLst>
        </pc:inkChg>
        <pc:inkChg chg="add mod">
          <ac:chgData name="Jack Rodoni" userId="dbd3554b1427f7cb" providerId="LiveId" clId="{1D76B537-F2CC-4114-B73B-51348E656491}" dt="2022-01-25T23:02:01.015" v="773"/>
          <ac:inkMkLst>
            <pc:docMk/>
            <pc:sldMk cId="1147343176" sldId="298"/>
            <ac:inkMk id="133" creationId="{BEDFE282-211B-4829-9C51-24AAC99BDF2A}"/>
          </ac:inkMkLst>
        </pc:inkChg>
        <pc:inkChg chg="add mod">
          <ac:chgData name="Jack Rodoni" userId="dbd3554b1427f7cb" providerId="LiveId" clId="{1D76B537-F2CC-4114-B73B-51348E656491}" dt="2022-01-25T23:02:01.015" v="773"/>
          <ac:inkMkLst>
            <pc:docMk/>
            <pc:sldMk cId="1147343176" sldId="298"/>
            <ac:inkMk id="134" creationId="{495CBA27-55E5-4709-AD16-EC9E4EE767C7}"/>
          </ac:inkMkLst>
        </pc:inkChg>
        <pc:inkChg chg="add mod">
          <ac:chgData name="Jack Rodoni" userId="dbd3554b1427f7cb" providerId="LiveId" clId="{1D76B537-F2CC-4114-B73B-51348E656491}" dt="2022-01-25T23:02:01.015" v="773"/>
          <ac:inkMkLst>
            <pc:docMk/>
            <pc:sldMk cId="1147343176" sldId="298"/>
            <ac:inkMk id="135" creationId="{E622A1B1-3838-4BB8-91B0-867CA92CB7D8}"/>
          </ac:inkMkLst>
        </pc:inkChg>
        <pc:inkChg chg="add mod">
          <ac:chgData name="Jack Rodoni" userId="dbd3554b1427f7cb" providerId="LiveId" clId="{1D76B537-F2CC-4114-B73B-51348E656491}" dt="2022-01-25T23:02:01.015" v="773"/>
          <ac:inkMkLst>
            <pc:docMk/>
            <pc:sldMk cId="1147343176" sldId="298"/>
            <ac:inkMk id="136" creationId="{D2693ECB-47B1-4543-A584-C8D308CF6B85}"/>
          </ac:inkMkLst>
        </pc:inkChg>
        <pc:inkChg chg="add mod">
          <ac:chgData name="Jack Rodoni" userId="dbd3554b1427f7cb" providerId="LiveId" clId="{1D76B537-F2CC-4114-B73B-51348E656491}" dt="2022-01-25T23:02:01.015" v="773"/>
          <ac:inkMkLst>
            <pc:docMk/>
            <pc:sldMk cId="1147343176" sldId="298"/>
            <ac:inkMk id="137" creationId="{E31000FE-CEA7-4D8D-A3A7-30125D2E6FD3}"/>
          </ac:inkMkLst>
        </pc:inkChg>
        <pc:inkChg chg="add mod">
          <ac:chgData name="Jack Rodoni" userId="dbd3554b1427f7cb" providerId="LiveId" clId="{1D76B537-F2CC-4114-B73B-51348E656491}" dt="2022-01-25T23:02:01.015" v="773"/>
          <ac:inkMkLst>
            <pc:docMk/>
            <pc:sldMk cId="1147343176" sldId="298"/>
            <ac:inkMk id="138" creationId="{0C30BC5B-0123-4EB2-9D6B-A3FBC3D57521}"/>
          </ac:inkMkLst>
        </pc:inkChg>
        <pc:inkChg chg="add mod">
          <ac:chgData name="Jack Rodoni" userId="dbd3554b1427f7cb" providerId="LiveId" clId="{1D76B537-F2CC-4114-B73B-51348E656491}" dt="2022-01-25T23:02:01.015" v="773"/>
          <ac:inkMkLst>
            <pc:docMk/>
            <pc:sldMk cId="1147343176" sldId="298"/>
            <ac:inkMk id="139" creationId="{511ECCD5-1C38-41E7-81DB-0B67F5E6F638}"/>
          </ac:inkMkLst>
        </pc:inkChg>
        <pc:inkChg chg="add mod">
          <ac:chgData name="Jack Rodoni" userId="dbd3554b1427f7cb" providerId="LiveId" clId="{1D76B537-F2CC-4114-B73B-51348E656491}" dt="2022-01-25T23:02:01.015" v="773"/>
          <ac:inkMkLst>
            <pc:docMk/>
            <pc:sldMk cId="1147343176" sldId="298"/>
            <ac:inkMk id="140" creationId="{B4D7DDB2-0571-4C38-BC96-9B7E57950E96}"/>
          </ac:inkMkLst>
        </pc:inkChg>
        <pc:inkChg chg="add mod">
          <ac:chgData name="Jack Rodoni" userId="dbd3554b1427f7cb" providerId="LiveId" clId="{1D76B537-F2CC-4114-B73B-51348E656491}" dt="2022-01-25T23:02:01.015" v="773"/>
          <ac:inkMkLst>
            <pc:docMk/>
            <pc:sldMk cId="1147343176" sldId="298"/>
            <ac:inkMk id="141" creationId="{E320A680-8D48-43C7-B060-8C0FFB776EFB}"/>
          </ac:inkMkLst>
        </pc:inkChg>
        <pc:inkChg chg="add mod">
          <ac:chgData name="Jack Rodoni" userId="dbd3554b1427f7cb" providerId="LiveId" clId="{1D76B537-F2CC-4114-B73B-51348E656491}" dt="2022-01-25T23:02:01.015" v="773"/>
          <ac:inkMkLst>
            <pc:docMk/>
            <pc:sldMk cId="1147343176" sldId="298"/>
            <ac:inkMk id="142" creationId="{FA8F0F4C-9861-4215-840F-C36AAE768BF5}"/>
          </ac:inkMkLst>
        </pc:inkChg>
        <pc:inkChg chg="add mod">
          <ac:chgData name="Jack Rodoni" userId="dbd3554b1427f7cb" providerId="LiveId" clId="{1D76B537-F2CC-4114-B73B-51348E656491}" dt="2022-01-25T23:02:01.015" v="773"/>
          <ac:inkMkLst>
            <pc:docMk/>
            <pc:sldMk cId="1147343176" sldId="298"/>
            <ac:inkMk id="143" creationId="{8BC20DF3-02CC-4D1C-8715-C9498EFB5087}"/>
          </ac:inkMkLst>
        </pc:inkChg>
        <pc:inkChg chg="add mod">
          <ac:chgData name="Jack Rodoni" userId="dbd3554b1427f7cb" providerId="LiveId" clId="{1D76B537-F2CC-4114-B73B-51348E656491}" dt="2022-01-25T23:02:01.015" v="773"/>
          <ac:inkMkLst>
            <pc:docMk/>
            <pc:sldMk cId="1147343176" sldId="298"/>
            <ac:inkMk id="144" creationId="{8B1015EF-1C5D-453E-B6C6-33AD038ADA52}"/>
          </ac:inkMkLst>
        </pc:inkChg>
        <pc:inkChg chg="add mod">
          <ac:chgData name="Jack Rodoni" userId="dbd3554b1427f7cb" providerId="LiveId" clId="{1D76B537-F2CC-4114-B73B-51348E656491}" dt="2022-01-25T23:02:02.973" v="778"/>
          <ac:inkMkLst>
            <pc:docMk/>
            <pc:sldMk cId="1147343176" sldId="298"/>
            <ac:inkMk id="152" creationId="{9B8C34C0-7D69-44CA-8650-3BF8A9D438B8}"/>
          </ac:inkMkLst>
        </pc:inkChg>
        <pc:inkChg chg="add mod">
          <ac:chgData name="Jack Rodoni" userId="dbd3554b1427f7cb" providerId="LiveId" clId="{1D76B537-F2CC-4114-B73B-51348E656491}" dt="2022-01-25T23:02:02.973" v="778"/>
          <ac:inkMkLst>
            <pc:docMk/>
            <pc:sldMk cId="1147343176" sldId="298"/>
            <ac:inkMk id="153" creationId="{CD74789A-5307-4D71-9886-35BFAF8E80CC}"/>
          </ac:inkMkLst>
        </pc:inkChg>
        <pc:inkChg chg="add mod">
          <ac:chgData name="Jack Rodoni" userId="dbd3554b1427f7cb" providerId="LiveId" clId="{1D76B537-F2CC-4114-B73B-51348E656491}" dt="2022-01-25T23:02:02.973" v="778"/>
          <ac:inkMkLst>
            <pc:docMk/>
            <pc:sldMk cId="1147343176" sldId="298"/>
            <ac:inkMk id="154" creationId="{2EAABD70-0491-4CDF-9C7A-A0168A6D1542}"/>
          </ac:inkMkLst>
        </pc:inkChg>
        <pc:inkChg chg="add mod">
          <ac:chgData name="Jack Rodoni" userId="dbd3554b1427f7cb" providerId="LiveId" clId="{1D76B537-F2CC-4114-B73B-51348E656491}" dt="2022-01-25T23:02:02.973" v="778"/>
          <ac:inkMkLst>
            <pc:docMk/>
            <pc:sldMk cId="1147343176" sldId="298"/>
            <ac:inkMk id="155" creationId="{CEFC90EE-ED23-4532-AEB5-5B6077676E47}"/>
          </ac:inkMkLst>
        </pc:inkChg>
      </pc:sldChg>
      <pc:sldChg chg="addSp delSp modSp mod">
        <pc:chgData name="Jack Rodoni" userId="dbd3554b1427f7cb" providerId="LiveId" clId="{1D76B537-F2CC-4114-B73B-51348E656491}" dt="2022-01-26T00:58:44.776" v="2579"/>
        <pc:sldMkLst>
          <pc:docMk/>
          <pc:sldMk cId="182789538" sldId="299"/>
        </pc:sldMkLst>
        <pc:grpChg chg="del mod">
          <ac:chgData name="Jack Rodoni" userId="dbd3554b1427f7cb" providerId="LiveId" clId="{1D76B537-F2CC-4114-B73B-51348E656491}" dt="2022-01-26T00:53:20.021" v="2207"/>
          <ac:grpSpMkLst>
            <pc:docMk/>
            <pc:sldMk cId="182789538" sldId="299"/>
            <ac:grpSpMk id="25" creationId="{83F965EC-EC61-4428-839B-F73CEE252720}"/>
          </ac:grpSpMkLst>
        </pc:grpChg>
        <pc:grpChg chg="del mod">
          <ac:chgData name="Jack Rodoni" userId="dbd3554b1427f7cb" providerId="LiveId" clId="{1D76B537-F2CC-4114-B73B-51348E656491}" dt="2022-01-26T00:53:24.969" v="2212"/>
          <ac:grpSpMkLst>
            <pc:docMk/>
            <pc:sldMk cId="182789538" sldId="299"/>
            <ac:grpSpMk id="32" creationId="{F9357000-33B9-4439-88AC-5DB7E2D98A7B}"/>
          </ac:grpSpMkLst>
        </pc:grpChg>
        <pc:grpChg chg="del mod">
          <ac:chgData name="Jack Rodoni" userId="dbd3554b1427f7cb" providerId="LiveId" clId="{1D76B537-F2CC-4114-B73B-51348E656491}" dt="2022-01-26T00:53:28.363" v="2216"/>
          <ac:grpSpMkLst>
            <pc:docMk/>
            <pc:sldMk cId="182789538" sldId="299"/>
            <ac:grpSpMk id="37" creationId="{9E8F5A72-2F40-42B6-826E-52966E097E0A}"/>
          </ac:grpSpMkLst>
        </pc:grpChg>
        <pc:grpChg chg="del mod">
          <ac:chgData name="Jack Rodoni" userId="dbd3554b1427f7cb" providerId="LiveId" clId="{1D76B537-F2CC-4114-B73B-51348E656491}" dt="2022-01-26T00:53:33.018" v="2222"/>
          <ac:grpSpMkLst>
            <pc:docMk/>
            <pc:sldMk cId="182789538" sldId="299"/>
            <ac:grpSpMk id="41" creationId="{AC016CB9-65CF-418E-A288-24478402E230}"/>
          </ac:grpSpMkLst>
        </pc:grpChg>
        <pc:grpChg chg="del mod">
          <ac:chgData name="Jack Rodoni" userId="dbd3554b1427f7cb" providerId="LiveId" clId="{1D76B537-F2CC-4114-B73B-51348E656491}" dt="2022-01-26T00:53:38.925" v="2229"/>
          <ac:grpSpMkLst>
            <pc:docMk/>
            <pc:sldMk cId="182789538" sldId="299"/>
            <ac:grpSpMk id="47" creationId="{26625CCC-7182-42F9-9375-C1D371995C55}"/>
          </ac:grpSpMkLst>
        </pc:grpChg>
        <pc:grpChg chg="del mod">
          <ac:chgData name="Jack Rodoni" userId="dbd3554b1427f7cb" providerId="LiveId" clId="{1D76B537-F2CC-4114-B73B-51348E656491}" dt="2022-01-26T00:53:44.703" v="2232"/>
          <ac:grpSpMkLst>
            <pc:docMk/>
            <pc:sldMk cId="182789538" sldId="299"/>
            <ac:grpSpMk id="54" creationId="{AD3FC66B-F133-4FFD-A44C-13D31FFD9404}"/>
          </ac:grpSpMkLst>
        </pc:grpChg>
        <pc:grpChg chg="mod">
          <ac:chgData name="Jack Rodoni" userId="dbd3554b1427f7cb" providerId="LiveId" clId="{1D76B537-F2CC-4114-B73B-51348E656491}" dt="2022-01-26T00:53:44.703" v="2232"/>
          <ac:grpSpMkLst>
            <pc:docMk/>
            <pc:sldMk cId="182789538" sldId="299"/>
            <ac:grpSpMk id="57" creationId="{9FBC5105-8E86-4711-8A1B-13456EAA4DB9}"/>
          </ac:grpSpMkLst>
        </pc:grpChg>
        <pc:grpChg chg="del mod">
          <ac:chgData name="Jack Rodoni" userId="dbd3554b1427f7cb" providerId="LiveId" clId="{1D76B537-F2CC-4114-B73B-51348E656491}" dt="2022-01-26T00:54:00.568" v="2258"/>
          <ac:grpSpMkLst>
            <pc:docMk/>
            <pc:sldMk cId="182789538" sldId="299"/>
            <ac:grpSpMk id="67" creationId="{9BD6CCB0-4BF6-452F-A2FB-D87651B8F5C1}"/>
          </ac:grpSpMkLst>
        </pc:grpChg>
        <pc:grpChg chg="del mod">
          <ac:chgData name="Jack Rodoni" userId="dbd3554b1427f7cb" providerId="LiveId" clId="{1D76B537-F2CC-4114-B73B-51348E656491}" dt="2022-01-26T00:54:29.673" v="2289"/>
          <ac:grpSpMkLst>
            <pc:docMk/>
            <pc:sldMk cId="182789538" sldId="299"/>
            <ac:grpSpMk id="83" creationId="{538BBB46-EECE-48D8-B1C6-AFD9EACC8FBA}"/>
          </ac:grpSpMkLst>
        </pc:grpChg>
        <pc:grpChg chg="del mod">
          <ac:chgData name="Jack Rodoni" userId="dbd3554b1427f7cb" providerId="LiveId" clId="{1D76B537-F2CC-4114-B73B-51348E656491}" dt="2022-01-26T00:54:29.673" v="2289"/>
          <ac:grpSpMkLst>
            <pc:docMk/>
            <pc:sldMk cId="182789538" sldId="299"/>
            <ac:grpSpMk id="101" creationId="{D60212FB-79D2-40FA-A070-B94655EB5FB4}"/>
          </ac:grpSpMkLst>
        </pc:grpChg>
        <pc:grpChg chg="del mod">
          <ac:chgData name="Jack Rodoni" userId="dbd3554b1427f7cb" providerId="LiveId" clId="{1D76B537-F2CC-4114-B73B-51348E656491}" dt="2022-01-26T00:54:33.450" v="2292"/>
          <ac:grpSpMkLst>
            <pc:docMk/>
            <pc:sldMk cId="182789538" sldId="299"/>
            <ac:grpSpMk id="114" creationId="{04F843BF-1585-4AAB-BB61-E099C84EF6A6}"/>
          </ac:grpSpMkLst>
        </pc:grpChg>
        <pc:grpChg chg="del mod">
          <ac:chgData name="Jack Rodoni" userId="dbd3554b1427f7cb" providerId="LiveId" clId="{1D76B537-F2CC-4114-B73B-51348E656491}" dt="2022-01-26T00:54:40.621" v="2303"/>
          <ac:grpSpMkLst>
            <pc:docMk/>
            <pc:sldMk cId="182789538" sldId="299"/>
            <ac:grpSpMk id="117" creationId="{C50D4619-34C4-41EC-AA8A-9DE3A24759DD}"/>
          </ac:grpSpMkLst>
        </pc:grpChg>
        <pc:grpChg chg="del mod">
          <ac:chgData name="Jack Rodoni" userId="dbd3554b1427f7cb" providerId="LiveId" clId="{1D76B537-F2CC-4114-B73B-51348E656491}" dt="2022-01-26T00:54:49.840" v="2310"/>
          <ac:grpSpMkLst>
            <pc:docMk/>
            <pc:sldMk cId="182789538" sldId="299"/>
            <ac:grpSpMk id="128" creationId="{63E4FDF3-525B-476A-AFC2-F89DE43D14F9}"/>
          </ac:grpSpMkLst>
        </pc:grpChg>
        <pc:grpChg chg="mod">
          <ac:chgData name="Jack Rodoni" userId="dbd3554b1427f7cb" providerId="LiveId" clId="{1D76B537-F2CC-4114-B73B-51348E656491}" dt="2022-01-26T00:54:49.840" v="2310"/>
          <ac:grpSpMkLst>
            <pc:docMk/>
            <pc:sldMk cId="182789538" sldId="299"/>
            <ac:grpSpMk id="133" creationId="{46F89A5B-94D1-42E5-944B-2EC7E51ECC8E}"/>
          </ac:grpSpMkLst>
        </pc:grpChg>
        <pc:grpChg chg="mod">
          <ac:chgData name="Jack Rodoni" userId="dbd3554b1427f7cb" providerId="LiveId" clId="{1D76B537-F2CC-4114-B73B-51348E656491}" dt="2022-01-26T00:55:03.650" v="2313"/>
          <ac:grpSpMkLst>
            <pc:docMk/>
            <pc:sldMk cId="182789538" sldId="299"/>
            <ac:grpSpMk id="136" creationId="{2C7A4847-3475-468F-89B2-1FB1B602EAD1}"/>
          </ac:grpSpMkLst>
        </pc:grpChg>
        <pc:grpChg chg="del mod">
          <ac:chgData name="Jack Rodoni" userId="dbd3554b1427f7cb" providerId="LiveId" clId="{1D76B537-F2CC-4114-B73B-51348E656491}" dt="2022-01-26T00:55:18.733" v="2345"/>
          <ac:grpSpMkLst>
            <pc:docMk/>
            <pc:sldMk cId="182789538" sldId="299"/>
            <ac:grpSpMk id="151" creationId="{E6AD1AF9-D362-4651-BF3D-241206CCF3DE}"/>
          </ac:grpSpMkLst>
        </pc:grpChg>
        <pc:grpChg chg="mod">
          <ac:chgData name="Jack Rodoni" userId="dbd3554b1427f7cb" providerId="LiveId" clId="{1D76B537-F2CC-4114-B73B-51348E656491}" dt="2022-01-26T00:55:18.733" v="2345"/>
          <ac:grpSpMkLst>
            <pc:docMk/>
            <pc:sldMk cId="182789538" sldId="299"/>
            <ac:grpSpMk id="168" creationId="{504203FC-ED23-4646-8386-9588A9925C2E}"/>
          </ac:grpSpMkLst>
        </pc:grpChg>
        <pc:grpChg chg="mod">
          <ac:chgData name="Jack Rodoni" userId="dbd3554b1427f7cb" providerId="LiveId" clId="{1D76B537-F2CC-4114-B73B-51348E656491}" dt="2022-01-26T00:55:32.033" v="2361"/>
          <ac:grpSpMkLst>
            <pc:docMk/>
            <pc:sldMk cId="182789538" sldId="299"/>
            <ac:grpSpMk id="184" creationId="{ACAF114D-4B88-460D-9CF3-0DE3E39F6434}"/>
          </ac:grpSpMkLst>
        </pc:grpChg>
        <pc:grpChg chg="mod">
          <ac:chgData name="Jack Rodoni" userId="dbd3554b1427f7cb" providerId="LiveId" clId="{1D76B537-F2CC-4114-B73B-51348E656491}" dt="2022-01-26T00:55:35.396" v="2367"/>
          <ac:grpSpMkLst>
            <pc:docMk/>
            <pc:sldMk cId="182789538" sldId="299"/>
            <ac:grpSpMk id="190" creationId="{182FAB81-6EFB-44CD-AFD8-96F8FDA05B78}"/>
          </ac:grpSpMkLst>
        </pc:grpChg>
        <pc:grpChg chg="del mod">
          <ac:chgData name="Jack Rodoni" userId="dbd3554b1427f7cb" providerId="LiveId" clId="{1D76B537-F2CC-4114-B73B-51348E656491}" dt="2022-01-26T00:55:55.617" v="2383"/>
          <ac:grpSpMkLst>
            <pc:docMk/>
            <pc:sldMk cId="182789538" sldId="299"/>
            <ac:grpSpMk id="200" creationId="{4B2FE516-86F6-4FCB-925E-22F5B335DC05}"/>
          </ac:grpSpMkLst>
        </pc:grpChg>
        <pc:grpChg chg="mod">
          <ac:chgData name="Jack Rodoni" userId="dbd3554b1427f7cb" providerId="LiveId" clId="{1D76B537-F2CC-4114-B73B-51348E656491}" dt="2022-01-26T00:55:55.617" v="2383"/>
          <ac:grpSpMkLst>
            <pc:docMk/>
            <pc:sldMk cId="182789538" sldId="299"/>
            <ac:grpSpMk id="206" creationId="{1715FB4A-D887-4878-BDEC-8D4B76422B24}"/>
          </ac:grpSpMkLst>
        </pc:grpChg>
        <pc:grpChg chg="del mod">
          <ac:chgData name="Jack Rodoni" userId="dbd3554b1427f7cb" providerId="LiveId" clId="{1D76B537-F2CC-4114-B73B-51348E656491}" dt="2022-01-26T00:56:18.428" v="2398"/>
          <ac:grpSpMkLst>
            <pc:docMk/>
            <pc:sldMk cId="182789538" sldId="299"/>
            <ac:grpSpMk id="216" creationId="{8F73AE72-A4C3-4D66-8665-0FA15E78EB99}"/>
          </ac:grpSpMkLst>
        </pc:grpChg>
        <pc:grpChg chg="del mod">
          <ac:chgData name="Jack Rodoni" userId="dbd3554b1427f7cb" providerId="LiveId" clId="{1D76B537-F2CC-4114-B73B-51348E656491}" dt="2022-01-26T00:56:28.387" v="2408"/>
          <ac:grpSpMkLst>
            <pc:docMk/>
            <pc:sldMk cId="182789538" sldId="299"/>
            <ac:grpSpMk id="221" creationId="{E3A02A0F-9387-4650-A121-D0FC5B242402}"/>
          </ac:grpSpMkLst>
        </pc:grpChg>
        <pc:grpChg chg="del mod">
          <ac:chgData name="Jack Rodoni" userId="dbd3554b1427f7cb" providerId="LiveId" clId="{1D76B537-F2CC-4114-B73B-51348E656491}" dt="2022-01-26T00:56:37.368" v="2424"/>
          <ac:grpSpMkLst>
            <pc:docMk/>
            <pc:sldMk cId="182789538" sldId="299"/>
            <ac:grpSpMk id="233" creationId="{EDB9BBC8-40E9-4AAD-A61C-82E69D4236B4}"/>
          </ac:grpSpMkLst>
        </pc:grpChg>
        <pc:grpChg chg="mod">
          <ac:chgData name="Jack Rodoni" userId="dbd3554b1427f7cb" providerId="LiveId" clId="{1D76B537-F2CC-4114-B73B-51348E656491}" dt="2022-01-26T00:56:37.368" v="2424"/>
          <ac:grpSpMkLst>
            <pc:docMk/>
            <pc:sldMk cId="182789538" sldId="299"/>
            <ac:grpSpMk id="236" creationId="{507D3B35-E76D-4B46-B511-FD688103ACEE}"/>
          </ac:grpSpMkLst>
        </pc:grpChg>
        <pc:grpChg chg="del mod">
          <ac:chgData name="Jack Rodoni" userId="dbd3554b1427f7cb" providerId="LiveId" clId="{1D76B537-F2CC-4114-B73B-51348E656491}" dt="2022-01-26T00:57:01.270" v="2439"/>
          <ac:grpSpMkLst>
            <pc:docMk/>
            <pc:sldMk cId="182789538" sldId="299"/>
            <ac:grpSpMk id="245" creationId="{C534A4F6-B4F9-4B66-8FC9-8C1F24783493}"/>
          </ac:grpSpMkLst>
        </pc:grpChg>
        <pc:grpChg chg="del mod">
          <ac:chgData name="Jack Rodoni" userId="dbd3554b1427f7cb" providerId="LiveId" clId="{1D76B537-F2CC-4114-B73B-51348E656491}" dt="2022-01-26T00:57:03.757" v="2442"/>
          <ac:grpSpMkLst>
            <pc:docMk/>
            <pc:sldMk cId="182789538" sldId="299"/>
            <ac:grpSpMk id="251" creationId="{7B40CE23-C112-456A-806C-4553CA905983}"/>
          </ac:grpSpMkLst>
        </pc:grpChg>
        <pc:grpChg chg="del mod">
          <ac:chgData name="Jack Rodoni" userId="dbd3554b1427f7cb" providerId="LiveId" clId="{1D76B537-F2CC-4114-B73B-51348E656491}" dt="2022-01-26T00:57:07.323" v="2446"/>
          <ac:grpSpMkLst>
            <pc:docMk/>
            <pc:sldMk cId="182789538" sldId="299"/>
            <ac:grpSpMk id="254" creationId="{59D91D7D-476C-4DE2-91B6-B66AB0328023}"/>
          </ac:grpSpMkLst>
        </pc:grpChg>
        <pc:grpChg chg="mod">
          <ac:chgData name="Jack Rodoni" userId="dbd3554b1427f7cb" providerId="LiveId" clId="{1D76B537-F2CC-4114-B73B-51348E656491}" dt="2022-01-26T00:57:07.323" v="2446"/>
          <ac:grpSpMkLst>
            <pc:docMk/>
            <pc:sldMk cId="182789538" sldId="299"/>
            <ac:grpSpMk id="258" creationId="{B58CECBC-7927-4762-AD56-D2669C1ED2F4}"/>
          </ac:grpSpMkLst>
        </pc:grpChg>
        <pc:grpChg chg="mod">
          <ac:chgData name="Jack Rodoni" userId="dbd3554b1427f7cb" providerId="LiveId" clId="{1D76B537-F2CC-4114-B73B-51348E656491}" dt="2022-01-26T00:57:13.218" v="2458"/>
          <ac:grpSpMkLst>
            <pc:docMk/>
            <pc:sldMk cId="182789538" sldId="299"/>
            <ac:grpSpMk id="270" creationId="{236459DA-08AD-4832-B2E0-474656C62E24}"/>
          </ac:grpSpMkLst>
        </pc:grpChg>
        <pc:grpChg chg="mod">
          <ac:chgData name="Jack Rodoni" userId="dbd3554b1427f7cb" providerId="LiveId" clId="{1D76B537-F2CC-4114-B73B-51348E656491}" dt="2022-01-26T00:57:13.218" v="2458"/>
          <ac:grpSpMkLst>
            <pc:docMk/>
            <pc:sldMk cId="182789538" sldId="299"/>
            <ac:grpSpMk id="271" creationId="{7014C5BD-9FB5-4C51-A8F5-7F1D35EBDD4A}"/>
          </ac:grpSpMkLst>
        </pc:grpChg>
        <pc:grpChg chg="mod">
          <ac:chgData name="Jack Rodoni" userId="dbd3554b1427f7cb" providerId="LiveId" clId="{1D76B537-F2CC-4114-B73B-51348E656491}" dt="2022-01-26T00:57:20.931" v="2468"/>
          <ac:grpSpMkLst>
            <pc:docMk/>
            <pc:sldMk cId="182789538" sldId="299"/>
            <ac:grpSpMk id="278" creationId="{0881EF2D-F630-45D4-BB99-F451F3759CCE}"/>
          </ac:grpSpMkLst>
        </pc:grpChg>
        <pc:grpChg chg="del mod">
          <ac:chgData name="Jack Rodoni" userId="dbd3554b1427f7cb" providerId="LiveId" clId="{1D76B537-F2CC-4114-B73B-51348E656491}" dt="2022-01-26T00:57:30.441" v="2478"/>
          <ac:grpSpMkLst>
            <pc:docMk/>
            <pc:sldMk cId="182789538" sldId="299"/>
            <ac:grpSpMk id="286" creationId="{89197F2D-6088-4E58-9717-A7D7BE32450F}"/>
          </ac:grpSpMkLst>
        </pc:grpChg>
        <pc:grpChg chg="mod">
          <ac:chgData name="Jack Rodoni" userId="dbd3554b1427f7cb" providerId="LiveId" clId="{1D76B537-F2CC-4114-B73B-51348E656491}" dt="2022-01-26T00:57:46.050" v="2498"/>
          <ac:grpSpMkLst>
            <pc:docMk/>
            <pc:sldMk cId="182789538" sldId="299"/>
            <ac:grpSpMk id="288" creationId="{D4203A6D-FBAF-4A11-A3E7-18F95FA814A0}"/>
          </ac:grpSpMkLst>
        </pc:grpChg>
        <pc:grpChg chg="mod">
          <ac:chgData name="Jack Rodoni" userId="dbd3554b1427f7cb" providerId="LiveId" clId="{1D76B537-F2CC-4114-B73B-51348E656491}" dt="2022-01-26T00:57:34.629" v="2484"/>
          <ac:grpSpMkLst>
            <pc:docMk/>
            <pc:sldMk cId="182789538" sldId="299"/>
            <ac:grpSpMk id="294" creationId="{F94BF3C8-27CD-40F7-BFE6-3C2760826327}"/>
          </ac:grpSpMkLst>
        </pc:grpChg>
        <pc:grpChg chg="del mod">
          <ac:chgData name="Jack Rodoni" userId="dbd3554b1427f7cb" providerId="LiveId" clId="{1D76B537-F2CC-4114-B73B-51348E656491}" dt="2022-01-26T00:57:39.942" v="2491"/>
          <ac:grpSpMkLst>
            <pc:docMk/>
            <pc:sldMk cId="182789538" sldId="299"/>
            <ac:grpSpMk id="297" creationId="{86DD4496-3D7B-4381-B825-C8795C93E2C6}"/>
          </ac:grpSpMkLst>
        </pc:grpChg>
        <pc:grpChg chg="del mod">
          <ac:chgData name="Jack Rodoni" userId="dbd3554b1427f7cb" providerId="LiveId" clId="{1D76B537-F2CC-4114-B73B-51348E656491}" dt="2022-01-26T00:57:44.392" v="2497"/>
          <ac:grpSpMkLst>
            <pc:docMk/>
            <pc:sldMk cId="182789538" sldId="299"/>
            <ac:grpSpMk id="301" creationId="{4C02A68E-4BFA-4FFE-98A4-E61324540B8D}"/>
          </ac:grpSpMkLst>
        </pc:grpChg>
        <pc:grpChg chg="del mod">
          <ac:chgData name="Jack Rodoni" userId="dbd3554b1427f7cb" providerId="LiveId" clId="{1D76B537-F2CC-4114-B73B-51348E656491}" dt="2022-01-26T00:58:19.879" v="2536"/>
          <ac:grpSpMkLst>
            <pc:docMk/>
            <pc:sldMk cId="182789538" sldId="299"/>
            <ac:grpSpMk id="307" creationId="{FC027C2C-0816-4E37-A645-F0CCDCF5C4DC}"/>
          </ac:grpSpMkLst>
        </pc:grpChg>
        <pc:grpChg chg="del mod">
          <ac:chgData name="Jack Rodoni" userId="dbd3554b1427f7cb" providerId="LiveId" clId="{1D76B537-F2CC-4114-B73B-51348E656491}" dt="2022-01-26T00:58:19.879" v="2536"/>
          <ac:grpSpMkLst>
            <pc:docMk/>
            <pc:sldMk cId="182789538" sldId="299"/>
            <ac:grpSpMk id="315" creationId="{D674C437-9585-479E-882D-2495D00CC996}"/>
          </ac:grpSpMkLst>
        </pc:grpChg>
        <pc:grpChg chg="del mod">
          <ac:chgData name="Jack Rodoni" userId="dbd3554b1427f7cb" providerId="LiveId" clId="{1D76B537-F2CC-4114-B73B-51348E656491}" dt="2022-01-26T00:58:19.879" v="2536"/>
          <ac:grpSpMkLst>
            <pc:docMk/>
            <pc:sldMk cId="182789538" sldId="299"/>
            <ac:grpSpMk id="322" creationId="{0FEEC71E-50DF-4773-ADA0-9B7BDB84F515}"/>
          </ac:grpSpMkLst>
        </pc:grpChg>
        <pc:grpChg chg="del mod">
          <ac:chgData name="Jack Rodoni" userId="dbd3554b1427f7cb" providerId="LiveId" clId="{1D76B537-F2CC-4114-B73B-51348E656491}" dt="2022-01-26T00:58:19.879" v="2536"/>
          <ac:grpSpMkLst>
            <pc:docMk/>
            <pc:sldMk cId="182789538" sldId="299"/>
            <ac:grpSpMk id="323" creationId="{D1F597FC-C185-473C-B3A1-6E7BA82CC21B}"/>
          </ac:grpSpMkLst>
        </pc:grpChg>
        <pc:grpChg chg="del mod">
          <ac:chgData name="Jack Rodoni" userId="dbd3554b1427f7cb" providerId="LiveId" clId="{1D76B537-F2CC-4114-B73B-51348E656491}" dt="2022-01-26T00:58:09.186" v="2526"/>
          <ac:grpSpMkLst>
            <pc:docMk/>
            <pc:sldMk cId="182789538" sldId="299"/>
            <ac:grpSpMk id="333" creationId="{E1AB69BA-6131-4808-B001-F44904853663}"/>
          </ac:grpSpMkLst>
        </pc:grpChg>
        <pc:grpChg chg="del mod">
          <ac:chgData name="Jack Rodoni" userId="dbd3554b1427f7cb" providerId="LiveId" clId="{1D76B537-F2CC-4114-B73B-51348E656491}" dt="2022-01-26T00:58:12.158" v="2532"/>
          <ac:grpSpMkLst>
            <pc:docMk/>
            <pc:sldMk cId="182789538" sldId="299"/>
            <ac:grpSpMk id="336" creationId="{7E3FBF98-660C-4E88-9C2D-02D8EDD85DFC}"/>
          </ac:grpSpMkLst>
        </pc:grpChg>
        <pc:grpChg chg="del mod">
          <ac:chgData name="Jack Rodoni" userId="dbd3554b1427f7cb" providerId="LiveId" clId="{1D76B537-F2CC-4114-B73B-51348E656491}" dt="2022-01-26T00:58:19.879" v="2536"/>
          <ac:grpSpMkLst>
            <pc:docMk/>
            <pc:sldMk cId="182789538" sldId="299"/>
            <ac:grpSpMk id="342" creationId="{56F338A2-6454-49CC-BBA4-76209BA5BEAB}"/>
          </ac:grpSpMkLst>
        </pc:grpChg>
        <pc:grpChg chg="del mod">
          <ac:chgData name="Jack Rodoni" userId="dbd3554b1427f7cb" providerId="LiveId" clId="{1D76B537-F2CC-4114-B73B-51348E656491}" dt="2022-01-26T00:58:21.052" v="2538"/>
          <ac:grpSpMkLst>
            <pc:docMk/>
            <pc:sldMk cId="182789538" sldId="299"/>
            <ac:grpSpMk id="346" creationId="{4B813F0C-DF32-445E-9CC2-35BE8D50922A}"/>
          </ac:grpSpMkLst>
        </pc:grpChg>
        <pc:grpChg chg="del mod">
          <ac:chgData name="Jack Rodoni" userId="dbd3554b1427f7cb" providerId="LiveId" clId="{1D76B537-F2CC-4114-B73B-51348E656491}" dt="2022-01-26T00:58:33.202" v="2562"/>
          <ac:grpSpMkLst>
            <pc:docMk/>
            <pc:sldMk cId="182789538" sldId="299"/>
            <ac:grpSpMk id="348" creationId="{D8D24CA9-D716-48E5-9A7C-AEAD23F04FA9}"/>
          </ac:grpSpMkLst>
        </pc:grpChg>
        <pc:grpChg chg="del mod">
          <ac:chgData name="Jack Rodoni" userId="dbd3554b1427f7cb" providerId="LiveId" clId="{1D76B537-F2CC-4114-B73B-51348E656491}" dt="2022-01-26T00:58:33.202" v="2562"/>
          <ac:grpSpMkLst>
            <pc:docMk/>
            <pc:sldMk cId="182789538" sldId="299"/>
            <ac:grpSpMk id="372" creationId="{101740CF-0ECC-4D6A-AEB5-C347F8DFF7B7}"/>
          </ac:grpSpMkLst>
        </pc:grpChg>
        <pc:grpChg chg="del mod">
          <ac:chgData name="Jack Rodoni" userId="dbd3554b1427f7cb" providerId="LiveId" clId="{1D76B537-F2CC-4114-B73B-51348E656491}" dt="2022-01-26T00:58:44.776" v="2579"/>
          <ac:grpSpMkLst>
            <pc:docMk/>
            <pc:sldMk cId="182789538" sldId="299"/>
            <ac:grpSpMk id="373" creationId="{20466EC7-6A95-4C8D-98F3-011C09046EE1}"/>
          </ac:grpSpMkLst>
        </pc:grpChg>
        <pc:grpChg chg="del mod">
          <ac:chgData name="Jack Rodoni" userId="dbd3554b1427f7cb" providerId="LiveId" clId="{1D76B537-F2CC-4114-B73B-51348E656491}" dt="2022-01-26T00:58:44.776" v="2579"/>
          <ac:grpSpMkLst>
            <pc:docMk/>
            <pc:sldMk cId="182789538" sldId="299"/>
            <ac:grpSpMk id="374" creationId="{F7F63EEC-AEB7-4AD1-A961-CD349512269A}"/>
          </ac:grpSpMkLst>
        </pc:grpChg>
        <pc:grpChg chg="del mod">
          <ac:chgData name="Jack Rodoni" userId="dbd3554b1427f7cb" providerId="LiveId" clId="{1D76B537-F2CC-4114-B73B-51348E656491}" dt="2022-01-26T00:58:44.776" v="2579"/>
          <ac:grpSpMkLst>
            <pc:docMk/>
            <pc:sldMk cId="182789538" sldId="299"/>
            <ac:grpSpMk id="375" creationId="{2EC20F14-DE6D-4AF7-B499-800D50BB083B}"/>
          </ac:grpSpMkLst>
        </pc:grpChg>
        <pc:grpChg chg="mod">
          <ac:chgData name="Jack Rodoni" userId="dbd3554b1427f7cb" providerId="LiveId" clId="{1D76B537-F2CC-4114-B73B-51348E656491}" dt="2022-01-26T00:58:44.776" v="2579"/>
          <ac:grpSpMkLst>
            <pc:docMk/>
            <pc:sldMk cId="182789538" sldId="299"/>
            <ac:grpSpMk id="392" creationId="{CCE6392C-D97A-443F-A889-843B4B9A6387}"/>
          </ac:grpSpMkLst>
        </pc:grpChg>
        <pc:inkChg chg="add mod">
          <ac:chgData name="Jack Rodoni" userId="dbd3554b1427f7cb" providerId="LiveId" clId="{1D76B537-F2CC-4114-B73B-51348E656491}" dt="2022-01-26T00:53:44.703" v="2232"/>
          <ac:inkMkLst>
            <pc:docMk/>
            <pc:sldMk cId="182789538" sldId="299"/>
            <ac:inkMk id="2" creationId="{A8CECD23-2A50-4972-BC40-D54C9C850305}"/>
          </ac:inkMkLst>
        </pc:inkChg>
        <pc:inkChg chg="add mod">
          <ac:chgData name="Jack Rodoni" userId="dbd3554b1427f7cb" providerId="LiveId" clId="{1D76B537-F2CC-4114-B73B-51348E656491}" dt="2022-01-26T00:53:44.703" v="2232"/>
          <ac:inkMkLst>
            <pc:docMk/>
            <pc:sldMk cId="182789538" sldId="299"/>
            <ac:inkMk id="3" creationId="{56F5AA00-DCB3-4D2F-89A5-CAB040FB32DE}"/>
          </ac:inkMkLst>
        </pc:inkChg>
        <pc:inkChg chg="add mod">
          <ac:chgData name="Jack Rodoni" userId="dbd3554b1427f7cb" providerId="LiveId" clId="{1D76B537-F2CC-4114-B73B-51348E656491}" dt="2022-01-26T00:53:44.703" v="2232"/>
          <ac:inkMkLst>
            <pc:docMk/>
            <pc:sldMk cId="182789538" sldId="299"/>
            <ac:inkMk id="5" creationId="{5581A4EB-B0C5-4FB9-8201-DCC5DB522967}"/>
          </ac:inkMkLst>
        </pc:inkChg>
        <pc:inkChg chg="add mod">
          <ac:chgData name="Jack Rodoni" userId="dbd3554b1427f7cb" providerId="LiveId" clId="{1D76B537-F2CC-4114-B73B-51348E656491}" dt="2022-01-26T00:53:44.703" v="2232"/>
          <ac:inkMkLst>
            <pc:docMk/>
            <pc:sldMk cId="182789538" sldId="299"/>
            <ac:inkMk id="6" creationId="{F59C338E-151F-43A9-972E-708280DCD42D}"/>
          </ac:inkMkLst>
        </pc:inkChg>
        <pc:inkChg chg="add mod">
          <ac:chgData name="Jack Rodoni" userId="dbd3554b1427f7cb" providerId="LiveId" clId="{1D76B537-F2CC-4114-B73B-51348E656491}" dt="2022-01-26T00:53:44.703" v="2232"/>
          <ac:inkMkLst>
            <pc:docMk/>
            <pc:sldMk cId="182789538" sldId="299"/>
            <ac:inkMk id="7" creationId="{692FAA2C-5A8B-47A3-A88D-BFF9EC5844F0}"/>
          </ac:inkMkLst>
        </pc:inkChg>
        <pc:inkChg chg="add mod">
          <ac:chgData name="Jack Rodoni" userId="dbd3554b1427f7cb" providerId="LiveId" clId="{1D76B537-F2CC-4114-B73B-51348E656491}" dt="2022-01-26T00:53:44.703" v="2232"/>
          <ac:inkMkLst>
            <pc:docMk/>
            <pc:sldMk cId="182789538" sldId="299"/>
            <ac:inkMk id="8" creationId="{95A5D748-DC9E-4036-A448-2A2742091BE1}"/>
          </ac:inkMkLst>
        </pc:inkChg>
        <pc:inkChg chg="add mod">
          <ac:chgData name="Jack Rodoni" userId="dbd3554b1427f7cb" providerId="LiveId" clId="{1D76B537-F2CC-4114-B73B-51348E656491}" dt="2022-01-26T00:53:44.703" v="2232"/>
          <ac:inkMkLst>
            <pc:docMk/>
            <pc:sldMk cId="182789538" sldId="299"/>
            <ac:inkMk id="9" creationId="{B6FFCA48-FD0A-4120-AED2-A23DEC4CA2A1}"/>
          </ac:inkMkLst>
        </pc:inkChg>
        <pc:inkChg chg="add mod">
          <ac:chgData name="Jack Rodoni" userId="dbd3554b1427f7cb" providerId="LiveId" clId="{1D76B537-F2CC-4114-B73B-51348E656491}" dt="2022-01-26T00:53:44.703" v="2232"/>
          <ac:inkMkLst>
            <pc:docMk/>
            <pc:sldMk cId="182789538" sldId="299"/>
            <ac:inkMk id="10" creationId="{01869973-2A67-4769-8B1C-9C32DCA6716F}"/>
          </ac:inkMkLst>
        </pc:inkChg>
        <pc:inkChg chg="add mod">
          <ac:chgData name="Jack Rodoni" userId="dbd3554b1427f7cb" providerId="LiveId" clId="{1D76B537-F2CC-4114-B73B-51348E656491}" dt="2022-01-26T00:53:44.703" v="2232"/>
          <ac:inkMkLst>
            <pc:docMk/>
            <pc:sldMk cId="182789538" sldId="299"/>
            <ac:inkMk id="11" creationId="{B023D7D1-FC54-4C68-8F28-D57FC5A73E5C}"/>
          </ac:inkMkLst>
        </pc:inkChg>
        <pc:inkChg chg="add mod">
          <ac:chgData name="Jack Rodoni" userId="dbd3554b1427f7cb" providerId="LiveId" clId="{1D76B537-F2CC-4114-B73B-51348E656491}" dt="2022-01-26T00:53:44.703" v="2232"/>
          <ac:inkMkLst>
            <pc:docMk/>
            <pc:sldMk cId="182789538" sldId="299"/>
            <ac:inkMk id="12" creationId="{E4970F0F-40F3-4DF8-A4EC-7A7A268FCAEC}"/>
          </ac:inkMkLst>
        </pc:inkChg>
        <pc:inkChg chg="add mod">
          <ac:chgData name="Jack Rodoni" userId="dbd3554b1427f7cb" providerId="LiveId" clId="{1D76B537-F2CC-4114-B73B-51348E656491}" dt="2022-01-26T00:53:44.703" v="2232"/>
          <ac:inkMkLst>
            <pc:docMk/>
            <pc:sldMk cId="182789538" sldId="299"/>
            <ac:inkMk id="13" creationId="{1A931686-2351-4ED2-BF31-5D435CD95A4A}"/>
          </ac:inkMkLst>
        </pc:inkChg>
        <pc:inkChg chg="add mod">
          <ac:chgData name="Jack Rodoni" userId="dbd3554b1427f7cb" providerId="LiveId" clId="{1D76B537-F2CC-4114-B73B-51348E656491}" dt="2022-01-26T00:53:44.703" v="2232"/>
          <ac:inkMkLst>
            <pc:docMk/>
            <pc:sldMk cId="182789538" sldId="299"/>
            <ac:inkMk id="14" creationId="{CE6DFD66-C303-4305-AABF-D5E3B222752C}"/>
          </ac:inkMkLst>
        </pc:inkChg>
        <pc:inkChg chg="add mod">
          <ac:chgData name="Jack Rodoni" userId="dbd3554b1427f7cb" providerId="LiveId" clId="{1D76B537-F2CC-4114-B73B-51348E656491}" dt="2022-01-26T00:53:44.703" v="2232"/>
          <ac:inkMkLst>
            <pc:docMk/>
            <pc:sldMk cId="182789538" sldId="299"/>
            <ac:inkMk id="15" creationId="{151EA1F8-81D9-4333-BD7C-0E1B5AE1E2B0}"/>
          </ac:inkMkLst>
        </pc:inkChg>
        <pc:inkChg chg="add mod">
          <ac:chgData name="Jack Rodoni" userId="dbd3554b1427f7cb" providerId="LiveId" clId="{1D76B537-F2CC-4114-B73B-51348E656491}" dt="2022-01-26T00:53:44.703" v="2232"/>
          <ac:inkMkLst>
            <pc:docMk/>
            <pc:sldMk cId="182789538" sldId="299"/>
            <ac:inkMk id="16" creationId="{F7B70FD2-861B-4952-ACF0-F28DB4F54C7B}"/>
          </ac:inkMkLst>
        </pc:inkChg>
        <pc:inkChg chg="add mod">
          <ac:chgData name="Jack Rodoni" userId="dbd3554b1427f7cb" providerId="LiveId" clId="{1D76B537-F2CC-4114-B73B-51348E656491}" dt="2022-01-26T00:53:44.703" v="2232"/>
          <ac:inkMkLst>
            <pc:docMk/>
            <pc:sldMk cId="182789538" sldId="299"/>
            <ac:inkMk id="17" creationId="{B49E1FDE-CBB3-46B9-982C-96110AC3CFFB}"/>
          </ac:inkMkLst>
        </pc:inkChg>
        <pc:inkChg chg="add mod">
          <ac:chgData name="Jack Rodoni" userId="dbd3554b1427f7cb" providerId="LiveId" clId="{1D76B537-F2CC-4114-B73B-51348E656491}" dt="2022-01-26T00:53:44.703" v="2232"/>
          <ac:inkMkLst>
            <pc:docMk/>
            <pc:sldMk cId="182789538" sldId="299"/>
            <ac:inkMk id="18" creationId="{51809CDF-58B7-4C21-891D-31F98C561204}"/>
          </ac:inkMkLst>
        </pc:inkChg>
        <pc:inkChg chg="add mod">
          <ac:chgData name="Jack Rodoni" userId="dbd3554b1427f7cb" providerId="LiveId" clId="{1D76B537-F2CC-4114-B73B-51348E656491}" dt="2022-01-26T00:53:44.703" v="2232"/>
          <ac:inkMkLst>
            <pc:docMk/>
            <pc:sldMk cId="182789538" sldId="299"/>
            <ac:inkMk id="19" creationId="{41E4F310-7209-443D-9E17-515A33C321E3}"/>
          </ac:inkMkLst>
        </pc:inkChg>
        <pc:inkChg chg="add mod">
          <ac:chgData name="Jack Rodoni" userId="dbd3554b1427f7cb" providerId="LiveId" clId="{1D76B537-F2CC-4114-B73B-51348E656491}" dt="2022-01-26T00:53:44.703" v="2232"/>
          <ac:inkMkLst>
            <pc:docMk/>
            <pc:sldMk cId="182789538" sldId="299"/>
            <ac:inkMk id="20" creationId="{D179DB71-5AAE-43EA-80AF-AE52C7276DC3}"/>
          </ac:inkMkLst>
        </pc:inkChg>
        <pc:inkChg chg="add mod">
          <ac:chgData name="Jack Rodoni" userId="dbd3554b1427f7cb" providerId="LiveId" clId="{1D76B537-F2CC-4114-B73B-51348E656491}" dt="2022-01-26T00:53:44.703" v="2232"/>
          <ac:inkMkLst>
            <pc:docMk/>
            <pc:sldMk cId="182789538" sldId="299"/>
            <ac:inkMk id="21" creationId="{8D8DE98C-D085-4DF8-998C-6753D26EE277}"/>
          </ac:inkMkLst>
        </pc:inkChg>
        <pc:inkChg chg="add mod">
          <ac:chgData name="Jack Rodoni" userId="dbd3554b1427f7cb" providerId="LiveId" clId="{1D76B537-F2CC-4114-B73B-51348E656491}" dt="2022-01-26T00:53:44.703" v="2232"/>
          <ac:inkMkLst>
            <pc:docMk/>
            <pc:sldMk cId="182789538" sldId="299"/>
            <ac:inkMk id="22" creationId="{847AD533-1A1A-415D-8A1D-B49AACE00E9F}"/>
          </ac:inkMkLst>
        </pc:inkChg>
        <pc:inkChg chg="add mod">
          <ac:chgData name="Jack Rodoni" userId="dbd3554b1427f7cb" providerId="LiveId" clId="{1D76B537-F2CC-4114-B73B-51348E656491}" dt="2022-01-26T00:53:44.703" v="2232"/>
          <ac:inkMkLst>
            <pc:docMk/>
            <pc:sldMk cId="182789538" sldId="299"/>
            <ac:inkMk id="23" creationId="{3CEBEBE1-CD48-49AA-ACC5-0C30874E44AD}"/>
          </ac:inkMkLst>
        </pc:inkChg>
        <pc:inkChg chg="add mod">
          <ac:chgData name="Jack Rodoni" userId="dbd3554b1427f7cb" providerId="LiveId" clId="{1D76B537-F2CC-4114-B73B-51348E656491}" dt="2022-01-26T00:53:44.703" v="2232"/>
          <ac:inkMkLst>
            <pc:docMk/>
            <pc:sldMk cId="182789538" sldId="299"/>
            <ac:inkMk id="24" creationId="{2817692F-3FDD-430B-BB44-0AB4D8BCAA5C}"/>
          </ac:inkMkLst>
        </pc:inkChg>
        <pc:inkChg chg="add mod">
          <ac:chgData name="Jack Rodoni" userId="dbd3554b1427f7cb" providerId="LiveId" clId="{1D76B537-F2CC-4114-B73B-51348E656491}" dt="2022-01-26T00:53:44.703" v="2232"/>
          <ac:inkMkLst>
            <pc:docMk/>
            <pc:sldMk cId="182789538" sldId="299"/>
            <ac:inkMk id="26" creationId="{2ADEDF47-79A1-4754-95E8-6669D1B94688}"/>
          </ac:inkMkLst>
        </pc:inkChg>
        <pc:inkChg chg="add mod">
          <ac:chgData name="Jack Rodoni" userId="dbd3554b1427f7cb" providerId="LiveId" clId="{1D76B537-F2CC-4114-B73B-51348E656491}" dt="2022-01-26T00:53:44.703" v="2232"/>
          <ac:inkMkLst>
            <pc:docMk/>
            <pc:sldMk cId="182789538" sldId="299"/>
            <ac:inkMk id="27" creationId="{F9F2D5C5-9A2A-4DF2-81CB-C8BB8FEAC73B}"/>
          </ac:inkMkLst>
        </pc:inkChg>
        <pc:inkChg chg="add mod">
          <ac:chgData name="Jack Rodoni" userId="dbd3554b1427f7cb" providerId="LiveId" clId="{1D76B537-F2CC-4114-B73B-51348E656491}" dt="2022-01-26T00:53:44.703" v="2232"/>
          <ac:inkMkLst>
            <pc:docMk/>
            <pc:sldMk cId="182789538" sldId="299"/>
            <ac:inkMk id="28" creationId="{D48A2867-6C52-48F7-B62E-0A44E39434DC}"/>
          </ac:inkMkLst>
        </pc:inkChg>
        <pc:inkChg chg="add mod">
          <ac:chgData name="Jack Rodoni" userId="dbd3554b1427f7cb" providerId="LiveId" clId="{1D76B537-F2CC-4114-B73B-51348E656491}" dt="2022-01-26T00:53:44.703" v="2232"/>
          <ac:inkMkLst>
            <pc:docMk/>
            <pc:sldMk cId="182789538" sldId="299"/>
            <ac:inkMk id="29" creationId="{C3E9715C-FE9A-488A-8F39-63F1FFEF195E}"/>
          </ac:inkMkLst>
        </pc:inkChg>
        <pc:inkChg chg="add mod">
          <ac:chgData name="Jack Rodoni" userId="dbd3554b1427f7cb" providerId="LiveId" clId="{1D76B537-F2CC-4114-B73B-51348E656491}" dt="2022-01-26T00:53:44.703" v="2232"/>
          <ac:inkMkLst>
            <pc:docMk/>
            <pc:sldMk cId="182789538" sldId="299"/>
            <ac:inkMk id="30" creationId="{38CB60FD-9123-4B62-AB75-2354983036AF}"/>
          </ac:inkMkLst>
        </pc:inkChg>
        <pc:inkChg chg="add mod">
          <ac:chgData name="Jack Rodoni" userId="dbd3554b1427f7cb" providerId="LiveId" clId="{1D76B537-F2CC-4114-B73B-51348E656491}" dt="2022-01-26T00:53:44.703" v="2232"/>
          <ac:inkMkLst>
            <pc:docMk/>
            <pc:sldMk cId="182789538" sldId="299"/>
            <ac:inkMk id="31" creationId="{843DF10E-2475-404A-AD2F-D56C04F0F658}"/>
          </ac:inkMkLst>
        </pc:inkChg>
        <pc:inkChg chg="add mod">
          <ac:chgData name="Jack Rodoni" userId="dbd3554b1427f7cb" providerId="LiveId" clId="{1D76B537-F2CC-4114-B73B-51348E656491}" dt="2022-01-26T00:53:44.703" v="2232"/>
          <ac:inkMkLst>
            <pc:docMk/>
            <pc:sldMk cId="182789538" sldId="299"/>
            <ac:inkMk id="33" creationId="{163E5EAD-42EC-4F06-A739-94689E7F2EA1}"/>
          </ac:inkMkLst>
        </pc:inkChg>
        <pc:inkChg chg="add mod">
          <ac:chgData name="Jack Rodoni" userId="dbd3554b1427f7cb" providerId="LiveId" clId="{1D76B537-F2CC-4114-B73B-51348E656491}" dt="2022-01-26T00:53:44.703" v="2232"/>
          <ac:inkMkLst>
            <pc:docMk/>
            <pc:sldMk cId="182789538" sldId="299"/>
            <ac:inkMk id="34" creationId="{EA7276D2-36F1-4164-B3A9-6CA5D39F99E7}"/>
          </ac:inkMkLst>
        </pc:inkChg>
        <pc:inkChg chg="add mod">
          <ac:chgData name="Jack Rodoni" userId="dbd3554b1427f7cb" providerId="LiveId" clId="{1D76B537-F2CC-4114-B73B-51348E656491}" dt="2022-01-26T00:53:44.703" v="2232"/>
          <ac:inkMkLst>
            <pc:docMk/>
            <pc:sldMk cId="182789538" sldId="299"/>
            <ac:inkMk id="35" creationId="{8525E6A4-1E1D-4A66-85D9-C7D2E0760186}"/>
          </ac:inkMkLst>
        </pc:inkChg>
        <pc:inkChg chg="add mod">
          <ac:chgData name="Jack Rodoni" userId="dbd3554b1427f7cb" providerId="LiveId" clId="{1D76B537-F2CC-4114-B73B-51348E656491}" dt="2022-01-26T00:53:44.703" v="2232"/>
          <ac:inkMkLst>
            <pc:docMk/>
            <pc:sldMk cId="182789538" sldId="299"/>
            <ac:inkMk id="36" creationId="{1628F36F-6E0E-494E-BBFE-08C31B4D4EB8}"/>
          </ac:inkMkLst>
        </pc:inkChg>
        <pc:inkChg chg="add mod">
          <ac:chgData name="Jack Rodoni" userId="dbd3554b1427f7cb" providerId="LiveId" clId="{1D76B537-F2CC-4114-B73B-51348E656491}" dt="2022-01-26T00:53:44.703" v="2232"/>
          <ac:inkMkLst>
            <pc:docMk/>
            <pc:sldMk cId="182789538" sldId="299"/>
            <ac:inkMk id="38" creationId="{357B6CAC-71A3-4ACA-9EE6-83E55C4BE5D6}"/>
          </ac:inkMkLst>
        </pc:inkChg>
        <pc:inkChg chg="add mod">
          <ac:chgData name="Jack Rodoni" userId="dbd3554b1427f7cb" providerId="LiveId" clId="{1D76B537-F2CC-4114-B73B-51348E656491}" dt="2022-01-26T00:53:44.703" v="2232"/>
          <ac:inkMkLst>
            <pc:docMk/>
            <pc:sldMk cId="182789538" sldId="299"/>
            <ac:inkMk id="39" creationId="{2CD51F54-E9F6-4444-B5D9-4586DF354D3D}"/>
          </ac:inkMkLst>
        </pc:inkChg>
        <pc:inkChg chg="add mod">
          <ac:chgData name="Jack Rodoni" userId="dbd3554b1427f7cb" providerId="LiveId" clId="{1D76B537-F2CC-4114-B73B-51348E656491}" dt="2022-01-26T00:53:44.703" v="2232"/>
          <ac:inkMkLst>
            <pc:docMk/>
            <pc:sldMk cId="182789538" sldId="299"/>
            <ac:inkMk id="40" creationId="{CB546703-CA1F-4C23-9C06-95BF0E3EC953}"/>
          </ac:inkMkLst>
        </pc:inkChg>
        <pc:inkChg chg="add mod">
          <ac:chgData name="Jack Rodoni" userId="dbd3554b1427f7cb" providerId="LiveId" clId="{1D76B537-F2CC-4114-B73B-51348E656491}" dt="2022-01-26T00:53:44.703" v="2232"/>
          <ac:inkMkLst>
            <pc:docMk/>
            <pc:sldMk cId="182789538" sldId="299"/>
            <ac:inkMk id="42" creationId="{56AA86E8-A1EE-4C21-9D02-90A73032C261}"/>
          </ac:inkMkLst>
        </pc:inkChg>
        <pc:inkChg chg="add mod">
          <ac:chgData name="Jack Rodoni" userId="dbd3554b1427f7cb" providerId="LiveId" clId="{1D76B537-F2CC-4114-B73B-51348E656491}" dt="2022-01-26T00:53:44.703" v="2232"/>
          <ac:inkMkLst>
            <pc:docMk/>
            <pc:sldMk cId="182789538" sldId="299"/>
            <ac:inkMk id="43" creationId="{F8BDDDCA-A0E6-4D65-BC13-B77B60487343}"/>
          </ac:inkMkLst>
        </pc:inkChg>
        <pc:inkChg chg="add mod">
          <ac:chgData name="Jack Rodoni" userId="dbd3554b1427f7cb" providerId="LiveId" clId="{1D76B537-F2CC-4114-B73B-51348E656491}" dt="2022-01-26T00:53:44.703" v="2232"/>
          <ac:inkMkLst>
            <pc:docMk/>
            <pc:sldMk cId="182789538" sldId="299"/>
            <ac:inkMk id="44" creationId="{C2C91C9C-0932-47F6-B75F-C1EC483331A8}"/>
          </ac:inkMkLst>
        </pc:inkChg>
        <pc:inkChg chg="add mod">
          <ac:chgData name="Jack Rodoni" userId="dbd3554b1427f7cb" providerId="LiveId" clId="{1D76B537-F2CC-4114-B73B-51348E656491}" dt="2022-01-26T00:53:44.703" v="2232"/>
          <ac:inkMkLst>
            <pc:docMk/>
            <pc:sldMk cId="182789538" sldId="299"/>
            <ac:inkMk id="45" creationId="{7F5F392C-A928-45DB-9EE5-BA342E24B260}"/>
          </ac:inkMkLst>
        </pc:inkChg>
        <pc:inkChg chg="add mod">
          <ac:chgData name="Jack Rodoni" userId="dbd3554b1427f7cb" providerId="LiveId" clId="{1D76B537-F2CC-4114-B73B-51348E656491}" dt="2022-01-26T00:53:44.703" v="2232"/>
          <ac:inkMkLst>
            <pc:docMk/>
            <pc:sldMk cId="182789538" sldId="299"/>
            <ac:inkMk id="46" creationId="{041781C8-6ED1-4A72-840D-D3863009939B}"/>
          </ac:inkMkLst>
        </pc:inkChg>
        <pc:inkChg chg="add mod">
          <ac:chgData name="Jack Rodoni" userId="dbd3554b1427f7cb" providerId="LiveId" clId="{1D76B537-F2CC-4114-B73B-51348E656491}" dt="2022-01-26T00:53:44.703" v="2232"/>
          <ac:inkMkLst>
            <pc:docMk/>
            <pc:sldMk cId="182789538" sldId="299"/>
            <ac:inkMk id="48" creationId="{00D895F5-7188-4627-B0C1-BAD7DCEB52DA}"/>
          </ac:inkMkLst>
        </pc:inkChg>
        <pc:inkChg chg="add mod">
          <ac:chgData name="Jack Rodoni" userId="dbd3554b1427f7cb" providerId="LiveId" clId="{1D76B537-F2CC-4114-B73B-51348E656491}" dt="2022-01-26T00:53:44.703" v="2232"/>
          <ac:inkMkLst>
            <pc:docMk/>
            <pc:sldMk cId="182789538" sldId="299"/>
            <ac:inkMk id="49" creationId="{CF89108B-4116-42B7-AE0D-6E8CE7D39273}"/>
          </ac:inkMkLst>
        </pc:inkChg>
        <pc:inkChg chg="add mod">
          <ac:chgData name="Jack Rodoni" userId="dbd3554b1427f7cb" providerId="LiveId" clId="{1D76B537-F2CC-4114-B73B-51348E656491}" dt="2022-01-26T00:53:44.703" v="2232"/>
          <ac:inkMkLst>
            <pc:docMk/>
            <pc:sldMk cId="182789538" sldId="299"/>
            <ac:inkMk id="50" creationId="{891AEA22-3C9E-4139-BD82-C7DC10E49BDB}"/>
          </ac:inkMkLst>
        </pc:inkChg>
        <pc:inkChg chg="add mod">
          <ac:chgData name="Jack Rodoni" userId="dbd3554b1427f7cb" providerId="LiveId" clId="{1D76B537-F2CC-4114-B73B-51348E656491}" dt="2022-01-26T00:53:44.703" v="2232"/>
          <ac:inkMkLst>
            <pc:docMk/>
            <pc:sldMk cId="182789538" sldId="299"/>
            <ac:inkMk id="51" creationId="{51785E47-F958-49CF-92FB-6BE320BA4E39}"/>
          </ac:inkMkLst>
        </pc:inkChg>
        <pc:inkChg chg="add mod">
          <ac:chgData name="Jack Rodoni" userId="dbd3554b1427f7cb" providerId="LiveId" clId="{1D76B537-F2CC-4114-B73B-51348E656491}" dt="2022-01-26T00:53:44.703" v="2232"/>
          <ac:inkMkLst>
            <pc:docMk/>
            <pc:sldMk cId="182789538" sldId="299"/>
            <ac:inkMk id="52" creationId="{04D83D30-2847-48ED-BDDA-2429514FEAB7}"/>
          </ac:inkMkLst>
        </pc:inkChg>
        <pc:inkChg chg="add mod">
          <ac:chgData name="Jack Rodoni" userId="dbd3554b1427f7cb" providerId="LiveId" clId="{1D76B537-F2CC-4114-B73B-51348E656491}" dt="2022-01-26T00:53:44.703" v="2232"/>
          <ac:inkMkLst>
            <pc:docMk/>
            <pc:sldMk cId="182789538" sldId="299"/>
            <ac:inkMk id="53" creationId="{245A115C-4B4D-4E2C-BB87-6D34049477BF}"/>
          </ac:inkMkLst>
        </pc:inkChg>
        <pc:inkChg chg="add mod">
          <ac:chgData name="Jack Rodoni" userId="dbd3554b1427f7cb" providerId="LiveId" clId="{1D76B537-F2CC-4114-B73B-51348E656491}" dt="2022-01-26T00:53:44.703" v="2232"/>
          <ac:inkMkLst>
            <pc:docMk/>
            <pc:sldMk cId="182789538" sldId="299"/>
            <ac:inkMk id="55" creationId="{0D49AAAD-F97E-4702-B38F-989F851D8967}"/>
          </ac:inkMkLst>
        </pc:inkChg>
        <pc:inkChg chg="add mod">
          <ac:chgData name="Jack Rodoni" userId="dbd3554b1427f7cb" providerId="LiveId" clId="{1D76B537-F2CC-4114-B73B-51348E656491}" dt="2022-01-26T00:53:44.703" v="2232"/>
          <ac:inkMkLst>
            <pc:docMk/>
            <pc:sldMk cId="182789538" sldId="299"/>
            <ac:inkMk id="56" creationId="{F76197AD-61E3-4FB4-B2B1-F168CFEF6FD4}"/>
          </ac:inkMkLst>
        </pc:inkChg>
        <pc:inkChg chg="add mod">
          <ac:chgData name="Jack Rodoni" userId="dbd3554b1427f7cb" providerId="LiveId" clId="{1D76B537-F2CC-4114-B73B-51348E656491}" dt="2022-01-26T00:54:49.840" v="2310"/>
          <ac:inkMkLst>
            <pc:docMk/>
            <pc:sldMk cId="182789538" sldId="299"/>
            <ac:inkMk id="58" creationId="{5C2B215D-4689-401E-8DAF-5CB21CA1855F}"/>
          </ac:inkMkLst>
        </pc:inkChg>
        <pc:inkChg chg="add mod">
          <ac:chgData name="Jack Rodoni" userId="dbd3554b1427f7cb" providerId="LiveId" clId="{1D76B537-F2CC-4114-B73B-51348E656491}" dt="2022-01-26T00:54:49.840" v="2310"/>
          <ac:inkMkLst>
            <pc:docMk/>
            <pc:sldMk cId="182789538" sldId="299"/>
            <ac:inkMk id="59" creationId="{9871DB96-D7D1-42D5-A3DF-D724B8456B42}"/>
          </ac:inkMkLst>
        </pc:inkChg>
        <pc:inkChg chg="add mod">
          <ac:chgData name="Jack Rodoni" userId="dbd3554b1427f7cb" providerId="LiveId" clId="{1D76B537-F2CC-4114-B73B-51348E656491}" dt="2022-01-26T00:54:49.840" v="2310"/>
          <ac:inkMkLst>
            <pc:docMk/>
            <pc:sldMk cId="182789538" sldId="299"/>
            <ac:inkMk id="60" creationId="{B1D485D3-9D1B-4719-B6C5-AFBAA5D9B147}"/>
          </ac:inkMkLst>
        </pc:inkChg>
        <pc:inkChg chg="add mod">
          <ac:chgData name="Jack Rodoni" userId="dbd3554b1427f7cb" providerId="LiveId" clId="{1D76B537-F2CC-4114-B73B-51348E656491}" dt="2022-01-26T00:54:49.840" v="2310"/>
          <ac:inkMkLst>
            <pc:docMk/>
            <pc:sldMk cId="182789538" sldId="299"/>
            <ac:inkMk id="61" creationId="{35114327-93EE-4EEE-8EFA-843B9ABA28EA}"/>
          </ac:inkMkLst>
        </pc:inkChg>
        <pc:inkChg chg="add mod">
          <ac:chgData name="Jack Rodoni" userId="dbd3554b1427f7cb" providerId="LiveId" clId="{1D76B537-F2CC-4114-B73B-51348E656491}" dt="2022-01-26T00:54:49.840" v="2310"/>
          <ac:inkMkLst>
            <pc:docMk/>
            <pc:sldMk cId="182789538" sldId="299"/>
            <ac:inkMk id="62" creationId="{AF8FF83B-5A87-404B-BEB4-C64038776412}"/>
          </ac:inkMkLst>
        </pc:inkChg>
        <pc:inkChg chg="add mod">
          <ac:chgData name="Jack Rodoni" userId="dbd3554b1427f7cb" providerId="LiveId" clId="{1D76B537-F2CC-4114-B73B-51348E656491}" dt="2022-01-26T00:54:49.840" v="2310"/>
          <ac:inkMkLst>
            <pc:docMk/>
            <pc:sldMk cId="182789538" sldId="299"/>
            <ac:inkMk id="63" creationId="{F9BA7D7F-D876-497A-BABC-0EA4115F33F7}"/>
          </ac:inkMkLst>
        </pc:inkChg>
        <pc:inkChg chg="add mod">
          <ac:chgData name="Jack Rodoni" userId="dbd3554b1427f7cb" providerId="LiveId" clId="{1D76B537-F2CC-4114-B73B-51348E656491}" dt="2022-01-26T00:54:49.840" v="2310"/>
          <ac:inkMkLst>
            <pc:docMk/>
            <pc:sldMk cId="182789538" sldId="299"/>
            <ac:inkMk id="64" creationId="{0A7385D8-B347-46BA-BF5C-A03976421F86}"/>
          </ac:inkMkLst>
        </pc:inkChg>
        <pc:inkChg chg="add mod">
          <ac:chgData name="Jack Rodoni" userId="dbd3554b1427f7cb" providerId="LiveId" clId="{1D76B537-F2CC-4114-B73B-51348E656491}" dt="2022-01-26T00:54:49.840" v="2310"/>
          <ac:inkMkLst>
            <pc:docMk/>
            <pc:sldMk cId="182789538" sldId="299"/>
            <ac:inkMk id="65" creationId="{B86553D8-4855-4992-B501-81A04EE5AC5D}"/>
          </ac:inkMkLst>
        </pc:inkChg>
        <pc:inkChg chg="add mod">
          <ac:chgData name="Jack Rodoni" userId="dbd3554b1427f7cb" providerId="LiveId" clId="{1D76B537-F2CC-4114-B73B-51348E656491}" dt="2022-01-26T00:54:49.840" v="2310"/>
          <ac:inkMkLst>
            <pc:docMk/>
            <pc:sldMk cId="182789538" sldId="299"/>
            <ac:inkMk id="66" creationId="{F24B8F40-00B9-4C6D-B031-5CE7E9AB5DA8}"/>
          </ac:inkMkLst>
        </pc:inkChg>
        <pc:inkChg chg="add mod">
          <ac:chgData name="Jack Rodoni" userId="dbd3554b1427f7cb" providerId="LiveId" clId="{1D76B537-F2CC-4114-B73B-51348E656491}" dt="2022-01-26T00:54:49.840" v="2310"/>
          <ac:inkMkLst>
            <pc:docMk/>
            <pc:sldMk cId="182789538" sldId="299"/>
            <ac:inkMk id="68" creationId="{4669AC16-8549-46A8-858A-A8C687E12D96}"/>
          </ac:inkMkLst>
        </pc:inkChg>
        <pc:inkChg chg="add mod">
          <ac:chgData name="Jack Rodoni" userId="dbd3554b1427f7cb" providerId="LiveId" clId="{1D76B537-F2CC-4114-B73B-51348E656491}" dt="2022-01-26T00:54:49.840" v="2310"/>
          <ac:inkMkLst>
            <pc:docMk/>
            <pc:sldMk cId="182789538" sldId="299"/>
            <ac:inkMk id="69" creationId="{0E70F36E-17C6-42E7-A7A7-26939D4055C5}"/>
          </ac:inkMkLst>
        </pc:inkChg>
        <pc:inkChg chg="add mod">
          <ac:chgData name="Jack Rodoni" userId="dbd3554b1427f7cb" providerId="LiveId" clId="{1D76B537-F2CC-4114-B73B-51348E656491}" dt="2022-01-26T00:54:49.840" v="2310"/>
          <ac:inkMkLst>
            <pc:docMk/>
            <pc:sldMk cId="182789538" sldId="299"/>
            <ac:inkMk id="70" creationId="{4F075A8A-AD4C-4B13-A894-BB6646120256}"/>
          </ac:inkMkLst>
        </pc:inkChg>
        <pc:inkChg chg="add mod">
          <ac:chgData name="Jack Rodoni" userId="dbd3554b1427f7cb" providerId="LiveId" clId="{1D76B537-F2CC-4114-B73B-51348E656491}" dt="2022-01-26T00:54:49.840" v="2310"/>
          <ac:inkMkLst>
            <pc:docMk/>
            <pc:sldMk cId="182789538" sldId="299"/>
            <ac:inkMk id="71" creationId="{5243D268-9B5A-49B9-812D-1FF0DF142EDF}"/>
          </ac:inkMkLst>
        </pc:inkChg>
        <pc:inkChg chg="add mod">
          <ac:chgData name="Jack Rodoni" userId="dbd3554b1427f7cb" providerId="LiveId" clId="{1D76B537-F2CC-4114-B73B-51348E656491}" dt="2022-01-26T00:54:49.840" v="2310"/>
          <ac:inkMkLst>
            <pc:docMk/>
            <pc:sldMk cId="182789538" sldId="299"/>
            <ac:inkMk id="72" creationId="{265A8527-9589-4273-AC9A-F691A48DE023}"/>
          </ac:inkMkLst>
        </pc:inkChg>
        <pc:inkChg chg="add mod">
          <ac:chgData name="Jack Rodoni" userId="dbd3554b1427f7cb" providerId="LiveId" clId="{1D76B537-F2CC-4114-B73B-51348E656491}" dt="2022-01-26T00:54:49.840" v="2310"/>
          <ac:inkMkLst>
            <pc:docMk/>
            <pc:sldMk cId="182789538" sldId="299"/>
            <ac:inkMk id="73" creationId="{E6E6614D-231B-47EE-9F60-1E46476E2C41}"/>
          </ac:inkMkLst>
        </pc:inkChg>
        <pc:inkChg chg="add mod">
          <ac:chgData name="Jack Rodoni" userId="dbd3554b1427f7cb" providerId="LiveId" clId="{1D76B537-F2CC-4114-B73B-51348E656491}" dt="2022-01-26T00:54:49.840" v="2310"/>
          <ac:inkMkLst>
            <pc:docMk/>
            <pc:sldMk cId="182789538" sldId="299"/>
            <ac:inkMk id="74" creationId="{EFF4BEB8-5D00-4E10-B155-7DA709549674}"/>
          </ac:inkMkLst>
        </pc:inkChg>
        <pc:inkChg chg="add mod">
          <ac:chgData name="Jack Rodoni" userId="dbd3554b1427f7cb" providerId="LiveId" clId="{1D76B537-F2CC-4114-B73B-51348E656491}" dt="2022-01-26T00:54:49.840" v="2310"/>
          <ac:inkMkLst>
            <pc:docMk/>
            <pc:sldMk cId="182789538" sldId="299"/>
            <ac:inkMk id="75" creationId="{FB0C0BA3-3EA0-4B7C-8055-E0486586E87A}"/>
          </ac:inkMkLst>
        </pc:inkChg>
        <pc:inkChg chg="add mod">
          <ac:chgData name="Jack Rodoni" userId="dbd3554b1427f7cb" providerId="LiveId" clId="{1D76B537-F2CC-4114-B73B-51348E656491}" dt="2022-01-26T00:54:49.840" v="2310"/>
          <ac:inkMkLst>
            <pc:docMk/>
            <pc:sldMk cId="182789538" sldId="299"/>
            <ac:inkMk id="76" creationId="{D5DDF788-C132-45A4-BB40-B8E32B49AD7F}"/>
          </ac:inkMkLst>
        </pc:inkChg>
        <pc:inkChg chg="add mod">
          <ac:chgData name="Jack Rodoni" userId="dbd3554b1427f7cb" providerId="LiveId" clId="{1D76B537-F2CC-4114-B73B-51348E656491}" dt="2022-01-26T00:54:49.840" v="2310"/>
          <ac:inkMkLst>
            <pc:docMk/>
            <pc:sldMk cId="182789538" sldId="299"/>
            <ac:inkMk id="77" creationId="{E65B065C-907A-460F-A90A-26F260DEC9AE}"/>
          </ac:inkMkLst>
        </pc:inkChg>
        <pc:inkChg chg="add mod">
          <ac:chgData name="Jack Rodoni" userId="dbd3554b1427f7cb" providerId="LiveId" clId="{1D76B537-F2CC-4114-B73B-51348E656491}" dt="2022-01-26T00:54:49.840" v="2310"/>
          <ac:inkMkLst>
            <pc:docMk/>
            <pc:sldMk cId="182789538" sldId="299"/>
            <ac:inkMk id="78" creationId="{0DE40AAF-9E8C-4149-8D97-CAC1BBEA4D13}"/>
          </ac:inkMkLst>
        </pc:inkChg>
        <pc:inkChg chg="add mod">
          <ac:chgData name="Jack Rodoni" userId="dbd3554b1427f7cb" providerId="LiveId" clId="{1D76B537-F2CC-4114-B73B-51348E656491}" dt="2022-01-26T00:54:49.840" v="2310"/>
          <ac:inkMkLst>
            <pc:docMk/>
            <pc:sldMk cId="182789538" sldId="299"/>
            <ac:inkMk id="79" creationId="{1754C720-6DE1-4A86-8619-3DA665167666}"/>
          </ac:inkMkLst>
        </pc:inkChg>
        <pc:inkChg chg="add mod">
          <ac:chgData name="Jack Rodoni" userId="dbd3554b1427f7cb" providerId="LiveId" clId="{1D76B537-F2CC-4114-B73B-51348E656491}" dt="2022-01-26T00:54:49.840" v="2310"/>
          <ac:inkMkLst>
            <pc:docMk/>
            <pc:sldMk cId="182789538" sldId="299"/>
            <ac:inkMk id="80" creationId="{2F59B71C-56A8-4231-998F-0F2C770308E2}"/>
          </ac:inkMkLst>
        </pc:inkChg>
        <pc:inkChg chg="add mod">
          <ac:chgData name="Jack Rodoni" userId="dbd3554b1427f7cb" providerId="LiveId" clId="{1D76B537-F2CC-4114-B73B-51348E656491}" dt="2022-01-26T00:54:49.840" v="2310"/>
          <ac:inkMkLst>
            <pc:docMk/>
            <pc:sldMk cId="182789538" sldId="299"/>
            <ac:inkMk id="81" creationId="{CCFD12F4-40C7-4652-A1A1-4E1CAA60F36F}"/>
          </ac:inkMkLst>
        </pc:inkChg>
        <pc:inkChg chg="add mod">
          <ac:chgData name="Jack Rodoni" userId="dbd3554b1427f7cb" providerId="LiveId" clId="{1D76B537-F2CC-4114-B73B-51348E656491}" dt="2022-01-26T00:54:49.840" v="2310"/>
          <ac:inkMkLst>
            <pc:docMk/>
            <pc:sldMk cId="182789538" sldId="299"/>
            <ac:inkMk id="82" creationId="{EE629D6A-6B1C-4A20-93F2-91BCB97971BB}"/>
          </ac:inkMkLst>
        </pc:inkChg>
        <pc:inkChg chg="add mod">
          <ac:chgData name="Jack Rodoni" userId="dbd3554b1427f7cb" providerId="LiveId" clId="{1D76B537-F2CC-4114-B73B-51348E656491}" dt="2022-01-26T00:54:49.840" v="2310"/>
          <ac:inkMkLst>
            <pc:docMk/>
            <pc:sldMk cId="182789538" sldId="299"/>
            <ac:inkMk id="84" creationId="{19F37859-24EF-4C86-9FD7-A8C22AB296C7}"/>
          </ac:inkMkLst>
        </pc:inkChg>
        <pc:inkChg chg="add mod">
          <ac:chgData name="Jack Rodoni" userId="dbd3554b1427f7cb" providerId="LiveId" clId="{1D76B537-F2CC-4114-B73B-51348E656491}" dt="2022-01-26T00:54:49.840" v="2310"/>
          <ac:inkMkLst>
            <pc:docMk/>
            <pc:sldMk cId="182789538" sldId="299"/>
            <ac:inkMk id="85" creationId="{635F48B2-A23B-45B2-89D2-FA6707F8D402}"/>
          </ac:inkMkLst>
        </pc:inkChg>
        <pc:inkChg chg="add mod">
          <ac:chgData name="Jack Rodoni" userId="dbd3554b1427f7cb" providerId="LiveId" clId="{1D76B537-F2CC-4114-B73B-51348E656491}" dt="2022-01-26T00:54:49.840" v="2310"/>
          <ac:inkMkLst>
            <pc:docMk/>
            <pc:sldMk cId="182789538" sldId="299"/>
            <ac:inkMk id="86" creationId="{BBDD8910-B73B-4FEC-92BC-191AB437CED5}"/>
          </ac:inkMkLst>
        </pc:inkChg>
        <pc:inkChg chg="add mod">
          <ac:chgData name="Jack Rodoni" userId="dbd3554b1427f7cb" providerId="LiveId" clId="{1D76B537-F2CC-4114-B73B-51348E656491}" dt="2022-01-26T00:54:49.840" v="2310"/>
          <ac:inkMkLst>
            <pc:docMk/>
            <pc:sldMk cId="182789538" sldId="299"/>
            <ac:inkMk id="87" creationId="{8B0027DB-6ECD-438B-A40B-4FCC057B92DB}"/>
          </ac:inkMkLst>
        </pc:inkChg>
        <pc:inkChg chg="add mod">
          <ac:chgData name="Jack Rodoni" userId="dbd3554b1427f7cb" providerId="LiveId" clId="{1D76B537-F2CC-4114-B73B-51348E656491}" dt="2022-01-26T00:54:49.840" v="2310"/>
          <ac:inkMkLst>
            <pc:docMk/>
            <pc:sldMk cId="182789538" sldId="299"/>
            <ac:inkMk id="88" creationId="{BDBDB2D0-E381-48F5-A0E2-D6D5A02581D1}"/>
          </ac:inkMkLst>
        </pc:inkChg>
        <pc:inkChg chg="add mod">
          <ac:chgData name="Jack Rodoni" userId="dbd3554b1427f7cb" providerId="LiveId" clId="{1D76B537-F2CC-4114-B73B-51348E656491}" dt="2022-01-26T00:54:49.840" v="2310"/>
          <ac:inkMkLst>
            <pc:docMk/>
            <pc:sldMk cId="182789538" sldId="299"/>
            <ac:inkMk id="89" creationId="{C3953155-9069-4BAF-B6FC-23EEB3D1A164}"/>
          </ac:inkMkLst>
        </pc:inkChg>
        <pc:inkChg chg="add mod">
          <ac:chgData name="Jack Rodoni" userId="dbd3554b1427f7cb" providerId="LiveId" clId="{1D76B537-F2CC-4114-B73B-51348E656491}" dt="2022-01-26T00:54:49.840" v="2310"/>
          <ac:inkMkLst>
            <pc:docMk/>
            <pc:sldMk cId="182789538" sldId="299"/>
            <ac:inkMk id="90" creationId="{DB4A6570-AAAE-4F54-A089-5612E66365F9}"/>
          </ac:inkMkLst>
        </pc:inkChg>
        <pc:inkChg chg="add mod">
          <ac:chgData name="Jack Rodoni" userId="dbd3554b1427f7cb" providerId="LiveId" clId="{1D76B537-F2CC-4114-B73B-51348E656491}" dt="2022-01-26T00:54:49.840" v="2310"/>
          <ac:inkMkLst>
            <pc:docMk/>
            <pc:sldMk cId="182789538" sldId="299"/>
            <ac:inkMk id="91" creationId="{6174F55E-ACA6-4F93-AE57-B86B7F579134}"/>
          </ac:inkMkLst>
        </pc:inkChg>
        <pc:inkChg chg="add mod">
          <ac:chgData name="Jack Rodoni" userId="dbd3554b1427f7cb" providerId="LiveId" clId="{1D76B537-F2CC-4114-B73B-51348E656491}" dt="2022-01-26T00:54:49.840" v="2310"/>
          <ac:inkMkLst>
            <pc:docMk/>
            <pc:sldMk cId="182789538" sldId="299"/>
            <ac:inkMk id="92" creationId="{669657A5-BFE7-43E1-B3EA-92B11A474386}"/>
          </ac:inkMkLst>
        </pc:inkChg>
        <pc:inkChg chg="add mod">
          <ac:chgData name="Jack Rodoni" userId="dbd3554b1427f7cb" providerId="LiveId" clId="{1D76B537-F2CC-4114-B73B-51348E656491}" dt="2022-01-26T00:54:49.840" v="2310"/>
          <ac:inkMkLst>
            <pc:docMk/>
            <pc:sldMk cId="182789538" sldId="299"/>
            <ac:inkMk id="93" creationId="{7B30FCA1-E205-4F16-97E5-90FA3C00D964}"/>
          </ac:inkMkLst>
        </pc:inkChg>
        <pc:inkChg chg="add mod">
          <ac:chgData name="Jack Rodoni" userId="dbd3554b1427f7cb" providerId="LiveId" clId="{1D76B537-F2CC-4114-B73B-51348E656491}" dt="2022-01-26T00:54:49.840" v="2310"/>
          <ac:inkMkLst>
            <pc:docMk/>
            <pc:sldMk cId="182789538" sldId="299"/>
            <ac:inkMk id="94" creationId="{ACDE5325-614C-47C4-8E03-1B33ACA53B48}"/>
          </ac:inkMkLst>
        </pc:inkChg>
        <pc:inkChg chg="add mod">
          <ac:chgData name="Jack Rodoni" userId="dbd3554b1427f7cb" providerId="LiveId" clId="{1D76B537-F2CC-4114-B73B-51348E656491}" dt="2022-01-26T00:54:49.840" v="2310"/>
          <ac:inkMkLst>
            <pc:docMk/>
            <pc:sldMk cId="182789538" sldId="299"/>
            <ac:inkMk id="95" creationId="{376C11ED-C90A-4D73-9956-DB8CC0273CFC}"/>
          </ac:inkMkLst>
        </pc:inkChg>
        <pc:inkChg chg="add mod">
          <ac:chgData name="Jack Rodoni" userId="dbd3554b1427f7cb" providerId="LiveId" clId="{1D76B537-F2CC-4114-B73B-51348E656491}" dt="2022-01-26T00:54:49.840" v="2310"/>
          <ac:inkMkLst>
            <pc:docMk/>
            <pc:sldMk cId="182789538" sldId="299"/>
            <ac:inkMk id="96" creationId="{BB52CCA9-EF25-4734-A634-5437141BD513}"/>
          </ac:inkMkLst>
        </pc:inkChg>
        <pc:inkChg chg="add mod">
          <ac:chgData name="Jack Rodoni" userId="dbd3554b1427f7cb" providerId="LiveId" clId="{1D76B537-F2CC-4114-B73B-51348E656491}" dt="2022-01-26T00:54:49.840" v="2310"/>
          <ac:inkMkLst>
            <pc:docMk/>
            <pc:sldMk cId="182789538" sldId="299"/>
            <ac:inkMk id="97" creationId="{FA8853D3-742A-477F-B0B6-F0530EA3E055}"/>
          </ac:inkMkLst>
        </pc:inkChg>
        <pc:inkChg chg="add mod">
          <ac:chgData name="Jack Rodoni" userId="dbd3554b1427f7cb" providerId="LiveId" clId="{1D76B537-F2CC-4114-B73B-51348E656491}" dt="2022-01-26T00:54:49.840" v="2310"/>
          <ac:inkMkLst>
            <pc:docMk/>
            <pc:sldMk cId="182789538" sldId="299"/>
            <ac:inkMk id="98" creationId="{24525C65-DC3A-4739-BFB6-56412C829716}"/>
          </ac:inkMkLst>
        </pc:inkChg>
        <pc:inkChg chg="add mod">
          <ac:chgData name="Jack Rodoni" userId="dbd3554b1427f7cb" providerId="LiveId" clId="{1D76B537-F2CC-4114-B73B-51348E656491}" dt="2022-01-26T00:54:49.840" v="2310"/>
          <ac:inkMkLst>
            <pc:docMk/>
            <pc:sldMk cId="182789538" sldId="299"/>
            <ac:inkMk id="99" creationId="{0107A0B3-24F8-42C0-A023-B9389BBA6661}"/>
          </ac:inkMkLst>
        </pc:inkChg>
        <pc:inkChg chg="add mod">
          <ac:chgData name="Jack Rodoni" userId="dbd3554b1427f7cb" providerId="LiveId" clId="{1D76B537-F2CC-4114-B73B-51348E656491}" dt="2022-01-26T00:54:49.840" v="2310"/>
          <ac:inkMkLst>
            <pc:docMk/>
            <pc:sldMk cId="182789538" sldId="299"/>
            <ac:inkMk id="100" creationId="{22B11D62-6280-4EBD-9B02-BD1B4970E508}"/>
          </ac:inkMkLst>
        </pc:inkChg>
        <pc:inkChg chg="add mod">
          <ac:chgData name="Jack Rodoni" userId="dbd3554b1427f7cb" providerId="LiveId" clId="{1D76B537-F2CC-4114-B73B-51348E656491}" dt="2022-01-26T00:54:49.840" v="2310"/>
          <ac:inkMkLst>
            <pc:docMk/>
            <pc:sldMk cId="182789538" sldId="299"/>
            <ac:inkMk id="102" creationId="{889B6A36-C7F6-4C13-9C8A-9A6561F7CB80}"/>
          </ac:inkMkLst>
        </pc:inkChg>
        <pc:inkChg chg="add mod">
          <ac:chgData name="Jack Rodoni" userId="dbd3554b1427f7cb" providerId="LiveId" clId="{1D76B537-F2CC-4114-B73B-51348E656491}" dt="2022-01-26T00:54:49.840" v="2310"/>
          <ac:inkMkLst>
            <pc:docMk/>
            <pc:sldMk cId="182789538" sldId="299"/>
            <ac:inkMk id="103" creationId="{57E50215-2694-49D4-ABE6-EC61A80DCF32}"/>
          </ac:inkMkLst>
        </pc:inkChg>
        <pc:inkChg chg="add mod">
          <ac:chgData name="Jack Rodoni" userId="dbd3554b1427f7cb" providerId="LiveId" clId="{1D76B537-F2CC-4114-B73B-51348E656491}" dt="2022-01-26T00:54:49.840" v="2310"/>
          <ac:inkMkLst>
            <pc:docMk/>
            <pc:sldMk cId="182789538" sldId="299"/>
            <ac:inkMk id="104" creationId="{28A1B4E3-A095-4BB1-8D2D-4594F79998F7}"/>
          </ac:inkMkLst>
        </pc:inkChg>
        <pc:inkChg chg="add mod">
          <ac:chgData name="Jack Rodoni" userId="dbd3554b1427f7cb" providerId="LiveId" clId="{1D76B537-F2CC-4114-B73B-51348E656491}" dt="2022-01-26T00:54:49.840" v="2310"/>
          <ac:inkMkLst>
            <pc:docMk/>
            <pc:sldMk cId="182789538" sldId="299"/>
            <ac:inkMk id="105" creationId="{76076693-96A6-4405-8942-966297AD6E42}"/>
          </ac:inkMkLst>
        </pc:inkChg>
        <pc:inkChg chg="add mod">
          <ac:chgData name="Jack Rodoni" userId="dbd3554b1427f7cb" providerId="LiveId" clId="{1D76B537-F2CC-4114-B73B-51348E656491}" dt="2022-01-26T00:54:49.840" v="2310"/>
          <ac:inkMkLst>
            <pc:docMk/>
            <pc:sldMk cId="182789538" sldId="299"/>
            <ac:inkMk id="106" creationId="{0E22AF29-E18D-470C-88C1-3C0D7999555A}"/>
          </ac:inkMkLst>
        </pc:inkChg>
        <pc:inkChg chg="add mod">
          <ac:chgData name="Jack Rodoni" userId="dbd3554b1427f7cb" providerId="LiveId" clId="{1D76B537-F2CC-4114-B73B-51348E656491}" dt="2022-01-26T00:54:49.840" v="2310"/>
          <ac:inkMkLst>
            <pc:docMk/>
            <pc:sldMk cId="182789538" sldId="299"/>
            <ac:inkMk id="107" creationId="{8879E746-459A-45C7-AA21-E92D36A313A7}"/>
          </ac:inkMkLst>
        </pc:inkChg>
        <pc:inkChg chg="add mod">
          <ac:chgData name="Jack Rodoni" userId="dbd3554b1427f7cb" providerId="LiveId" clId="{1D76B537-F2CC-4114-B73B-51348E656491}" dt="2022-01-26T00:54:49.840" v="2310"/>
          <ac:inkMkLst>
            <pc:docMk/>
            <pc:sldMk cId="182789538" sldId="299"/>
            <ac:inkMk id="108" creationId="{FE3044CB-8AB6-494F-9FEF-3ABB649BB47F}"/>
          </ac:inkMkLst>
        </pc:inkChg>
        <pc:inkChg chg="add mod">
          <ac:chgData name="Jack Rodoni" userId="dbd3554b1427f7cb" providerId="LiveId" clId="{1D76B537-F2CC-4114-B73B-51348E656491}" dt="2022-01-26T00:54:49.840" v="2310"/>
          <ac:inkMkLst>
            <pc:docMk/>
            <pc:sldMk cId="182789538" sldId="299"/>
            <ac:inkMk id="109" creationId="{8A2EA6C0-D9C5-4CC5-A741-B24D1C6BC58B}"/>
          </ac:inkMkLst>
        </pc:inkChg>
        <pc:inkChg chg="add mod">
          <ac:chgData name="Jack Rodoni" userId="dbd3554b1427f7cb" providerId="LiveId" clId="{1D76B537-F2CC-4114-B73B-51348E656491}" dt="2022-01-26T00:54:49.840" v="2310"/>
          <ac:inkMkLst>
            <pc:docMk/>
            <pc:sldMk cId="182789538" sldId="299"/>
            <ac:inkMk id="110" creationId="{C29B6FB2-7509-45A3-999A-3472FD776EC1}"/>
          </ac:inkMkLst>
        </pc:inkChg>
        <pc:inkChg chg="add mod">
          <ac:chgData name="Jack Rodoni" userId="dbd3554b1427f7cb" providerId="LiveId" clId="{1D76B537-F2CC-4114-B73B-51348E656491}" dt="2022-01-26T00:54:49.840" v="2310"/>
          <ac:inkMkLst>
            <pc:docMk/>
            <pc:sldMk cId="182789538" sldId="299"/>
            <ac:inkMk id="111" creationId="{0994D8A3-5214-425D-B964-7285438702E0}"/>
          </ac:inkMkLst>
        </pc:inkChg>
        <pc:inkChg chg="add mod">
          <ac:chgData name="Jack Rodoni" userId="dbd3554b1427f7cb" providerId="LiveId" clId="{1D76B537-F2CC-4114-B73B-51348E656491}" dt="2022-01-26T00:54:49.840" v="2310"/>
          <ac:inkMkLst>
            <pc:docMk/>
            <pc:sldMk cId="182789538" sldId="299"/>
            <ac:inkMk id="112" creationId="{F5A059FD-9E0C-484A-9DAE-FE08E1A80FB6}"/>
          </ac:inkMkLst>
        </pc:inkChg>
        <pc:inkChg chg="add mod">
          <ac:chgData name="Jack Rodoni" userId="dbd3554b1427f7cb" providerId="LiveId" clId="{1D76B537-F2CC-4114-B73B-51348E656491}" dt="2022-01-26T00:54:49.840" v="2310"/>
          <ac:inkMkLst>
            <pc:docMk/>
            <pc:sldMk cId="182789538" sldId="299"/>
            <ac:inkMk id="113" creationId="{E3AE0A56-6B2D-4D39-BFD2-5DD6B6F23AE7}"/>
          </ac:inkMkLst>
        </pc:inkChg>
        <pc:inkChg chg="add mod">
          <ac:chgData name="Jack Rodoni" userId="dbd3554b1427f7cb" providerId="LiveId" clId="{1D76B537-F2CC-4114-B73B-51348E656491}" dt="2022-01-26T00:54:49.840" v="2310"/>
          <ac:inkMkLst>
            <pc:docMk/>
            <pc:sldMk cId="182789538" sldId="299"/>
            <ac:inkMk id="115" creationId="{7DFCCCA1-D2EE-4E5A-A51D-87BB392AC689}"/>
          </ac:inkMkLst>
        </pc:inkChg>
        <pc:inkChg chg="add mod">
          <ac:chgData name="Jack Rodoni" userId="dbd3554b1427f7cb" providerId="LiveId" clId="{1D76B537-F2CC-4114-B73B-51348E656491}" dt="2022-01-26T00:54:49.840" v="2310"/>
          <ac:inkMkLst>
            <pc:docMk/>
            <pc:sldMk cId="182789538" sldId="299"/>
            <ac:inkMk id="116" creationId="{D1C9A615-A4C9-4773-9DC0-F96EF433DECD}"/>
          </ac:inkMkLst>
        </pc:inkChg>
        <pc:inkChg chg="add mod">
          <ac:chgData name="Jack Rodoni" userId="dbd3554b1427f7cb" providerId="LiveId" clId="{1D76B537-F2CC-4114-B73B-51348E656491}" dt="2022-01-26T00:54:49.840" v="2310"/>
          <ac:inkMkLst>
            <pc:docMk/>
            <pc:sldMk cId="182789538" sldId="299"/>
            <ac:inkMk id="118" creationId="{4E4AE2E5-AEF8-442F-95E6-05E11BAE558A}"/>
          </ac:inkMkLst>
        </pc:inkChg>
        <pc:inkChg chg="add mod">
          <ac:chgData name="Jack Rodoni" userId="dbd3554b1427f7cb" providerId="LiveId" clId="{1D76B537-F2CC-4114-B73B-51348E656491}" dt="2022-01-26T00:54:49.840" v="2310"/>
          <ac:inkMkLst>
            <pc:docMk/>
            <pc:sldMk cId="182789538" sldId="299"/>
            <ac:inkMk id="119" creationId="{BBCBAD94-7E13-4691-810D-71B99A793C6A}"/>
          </ac:inkMkLst>
        </pc:inkChg>
        <pc:inkChg chg="add mod">
          <ac:chgData name="Jack Rodoni" userId="dbd3554b1427f7cb" providerId="LiveId" clId="{1D76B537-F2CC-4114-B73B-51348E656491}" dt="2022-01-26T00:54:49.840" v="2310"/>
          <ac:inkMkLst>
            <pc:docMk/>
            <pc:sldMk cId="182789538" sldId="299"/>
            <ac:inkMk id="120" creationId="{D1BB95B1-5467-4642-890D-B8578983E521}"/>
          </ac:inkMkLst>
        </pc:inkChg>
        <pc:inkChg chg="add mod">
          <ac:chgData name="Jack Rodoni" userId="dbd3554b1427f7cb" providerId="LiveId" clId="{1D76B537-F2CC-4114-B73B-51348E656491}" dt="2022-01-26T00:54:49.840" v="2310"/>
          <ac:inkMkLst>
            <pc:docMk/>
            <pc:sldMk cId="182789538" sldId="299"/>
            <ac:inkMk id="121" creationId="{A6E261F1-A4A3-4B09-A79E-273F41BFF03F}"/>
          </ac:inkMkLst>
        </pc:inkChg>
        <pc:inkChg chg="add mod">
          <ac:chgData name="Jack Rodoni" userId="dbd3554b1427f7cb" providerId="LiveId" clId="{1D76B537-F2CC-4114-B73B-51348E656491}" dt="2022-01-26T00:54:49.840" v="2310"/>
          <ac:inkMkLst>
            <pc:docMk/>
            <pc:sldMk cId="182789538" sldId="299"/>
            <ac:inkMk id="122" creationId="{60BAD090-0800-45B6-8E13-0940CEF0744C}"/>
          </ac:inkMkLst>
        </pc:inkChg>
        <pc:inkChg chg="add mod">
          <ac:chgData name="Jack Rodoni" userId="dbd3554b1427f7cb" providerId="LiveId" clId="{1D76B537-F2CC-4114-B73B-51348E656491}" dt="2022-01-26T00:54:49.840" v="2310"/>
          <ac:inkMkLst>
            <pc:docMk/>
            <pc:sldMk cId="182789538" sldId="299"/>
            <ac:inkMk id="123" creationId="{E3C18EED-9A8D-49D9-B577-76C1B683D542}"/>
          </ac:inkMkLst>
        </pc:inkChg>
        <pc:inkChg chg="add mod">
          <ac:chgData name="Jack Rodoni" userId="dbd3554b1427f7cb" providerId="LiveId" clId="{1D76B537-F2CC-4114-B73B-51348E656491}" dt="2022-01-26T00:54:49.840" v="2310"/>
          <ac:inkMkLst>
            <pc:docMk/>
            <pc:sldMk cId="182789538" sldId="299"/>
            <ac:inkMk id="124" creationId="{3159ECAB-7B6F-4E0F-A405-6EA42D12E77F}"/>
          </ac:inkMkLst>
        </pc:inkChg>
        <pc:inkChg chg="add mod">
          <ac:chgData name="Jack Rodoni" userId="dbd3554b1427f7cb" providerId="LiveId" clId="{1D76B537-F2CC-4114-B73B-51348E656491}" dt="2022-01-26T00:54:49.840" v="2310"/>
          <ac:inkMkLst>
            <pc:docMk/>
            <pc:sldMk cId="182789538" sldId="299"/>
            <ac:inkMk id="125" creationId="{A0038B1D-A3CF-4E43-9887-FBF9DF377820}"/>
          </ac:inkMkLst>
        </pc:inkChg>
        <pc:inkChg chg="add del mod">
          <ac:chgData name="Jack Rodoni" userId="dbd3554b1427f7cb" providerId="LiveId" clId="{1D76B537-F2CC-4114-B73B-51348E656491}" dt="2022-01-26T00:54:44.537" v="2305"/>
          <ac:inkMkLst>
            <pc:docMk/>
            <pc:sldMk cId="182789538" sldId="299"/>
            <ac:inkMk id="126" creationId="{65EF892A-A055-496B-AF54-2A48F3E1E988}"/>
          </ac:inkMkLst>
        </pc:inkChg>
        <pc:inkChg chg="add del mod">
          <ac:chgData name="Jack Rodoni" userId="dbd3554b1427f7cb" providerId="LiveId" clId="{1D76B537-F2CC-4114-B73B-51348E656491}" dt="2022-01-26T00:54:44.535" v="2304"/>
          <ac:inkMkLst>
            <pc:docMk/>
            <pc:sldMk cId="182789538" sldId="299"/>
            <ac:inkMk id="127" creationId="{25C7F6F5-5B05-4E65-B162-53DA487628F6}"/>
          </ac:inkMkLst>
        </pc:inkChg>
        <pc:inkChg chg="add mod">
          <ac:chgData name="Jack Rodoni" userId="dbd3554b1427f7cb" providerId="LiveId" clId="{1D76B537-F2CC-4114-B73B-51348E656491}" dt="2022-01-26T00:54:49.840" v="2310"/>
          <ac:inkMkLst>
            <pc:docMk/>
            <pc:sldMk cId="182789538" sldId="299"/>
            <ac:inkMk id="129" creationId="{BD00F0A2-67F4-4899-B702-7C763B2FDBF0}"/>
          </ac:inkMkLst>
        </pc:inkChg>
        <pc:inkChg chg="add mod">
          <ac:chgData name="Jack Rodoni" userId="dbd3554b1427f7cb" providerId="LiveId" clId="{1D76B537-F2CC-4114-B73B-51348E656491}" dt="2022-01-26T00:54:49.840" v="2310"/>
          <ac:inkMkLst>
            <pc:docMk/>
            <pc:sldMk cId="182789538" sldId="299"/>
            <ac:inkMk id="130" creationId="{6E34BFBC-D903-4232-A58C-6A576DC225C1}"/>
          </ac:inkMkLst>
        </pc:inkChg>
        <pc:inkChg chg="add mod">
          <ac:chgData name="Jack Rodoni" userId="dbd3554b1427f7cb" providerId="LiveId" clId="{1D76B537-F2CC-4114-B73B-51348E656491}" dt="2022-01-26T00:54:49.840" v="2310"/>
          <ac:inkMkLst>
            <pc:docMk/>
            <pc:sldMk cId="182789538" sldId="299"/>
            <ac:inkMk id="131" creationId="{6246E7D6-FF6A-453C-8D37-CE06D98DD087}"/>
          </ac:inkMkLst>
        </pc:inkChg>
        <pc:inkChg chg="add mod">
          <ac:chgData name="Jack Rodoni" userId="dbd3554b1427f7cb" providerId="LiveId" clId="{1D76B537-F2CC-4114-B73B-51348E656491}" dt="2022-01-26T00:54:49.840" v="2310"/>
          <ac:inkMkLst>
            <pc:docMk/>
            <pc:sldMk cId="182789538" sldId="299"/>
            <ac:inkMk id="132" creationId="{6685D84C-9CF8-4299-B4D3-B285179EF863}"/>
          </ac:inkMkLst>
        </pc:inkChg>
        <pc:inkChg chg="add mod">
          <ac:chgData name="Jack Rodoni" userId="dbd3554b1427f7cb" providerId="LiveId" clId="{1D76B537-F2CC-4114-B73B-51348E656491}" dt="2022-01-26T00:55:03.650" v="2313"/>
          <ac:inkMkLst>
            <pc:docMk/>
            <pc:sldMk cId="182789538" sldId="299"/>
            <ac:inkMk id="134" creationId="{A4B8ACC1-B773-4F7A-B2E0-261776864DE9}"/>
          </ac:inkMkLst>
        </pc:inkChg>
        <pc:inkChg chg="add mod">
          <ac:chgData name="Jack Rodoni" userId="dbd3554b1427f7cb" providerId="LiveId" clId="{1D76B537-F2CC-4114-B73B-51348E656491}" dt="2022-01-26T00:55:03.650" v="2313"/>
          <ac:inkMkLst>
            <pc:docMk/>
            <pc:sldMk cId="182789538" sldId="299"/>
            <ac:inkMk id="135" creationId="{7EF57E9F-40B8-4853-9FAA-F8DA0AB0AE0E}"/>
          </ac:inkMkLst>
        </pc:inkChg>
        <pc:inkChg chg="add mod">
          <ac:chgData name="Jack Rodoni" userId="dbd3554b1427f7cb" providerId="LiveId" clId="{1D76B537-F2CC-4114-B73B-51348E656491}" dt="2022-01-26T00:55:18.733" v="2345"/>
          <ac:inkMkLst>
            <pc:docMk/>
            <pc:sldMk cId="182789538" sldId="299"/>
            <ac:inkMk id="137" creationId="{3E1F3D86-749F-4B69-836C-C023EA0912B8}"/>
          </ac:inkMkLst>
        </pc:inkChg>
        <pc:inkChg chg="add mod">
          <ac:chgData name="Jack Rodoni" userId="dbd3554b1427f7cb" providerId="LiveId" clId="{1D76B537-F2CC-4114-B73B-51348E656491}" dt="2022-01-26T00:55:18.733" v="2345"/>
          <ac:inkMkLst>
            <pc:docMk/>
            <pc:sldMk cId="182789538" sldId="299"/>
            <ac:inkMk id="138" creationId="{FB293DD4-F18D-4FDD-A9A7-F8F75D0B1C58}"/>
          </ac:inkMkLst>
        </pc:inkChg>
        <pc:inkChg chg="add mod">
          <ac:chgData name="Jack Rodoni" userId="dbd3554b1427f7cb" providerId="LiveId" clId="{1D76B537-F2CC-4114-B73B-51348E656491}" dt="2022-01-26T00:55:18.733" v="2345"/>
          <ac:inkMkLst>
            <pc:docMk/>
            <pc:sldMk cId="182789538" sldId="299"/>
            <ac:inkMk id="139" creationId="{7E08BDB2-8E42-40CC-9097-86C560AB7710}"/>
          </ac:inkMkLst>
        </pc:inkChg>
        <pc:inkChg chg="add mod">
          <ac:chgData name="Jack Rodoni" userId="dbd3554b1427f7cb" providerId="LiveId" clId="{1D76B537-F2CC-4114-B73B-51348E656491}" dt="2022-01-26T00:55:18.733" v="2345"/>
          <ac:inkMkLst>
            <pc:docMk/>
            <pc:sldMk cId="182789538" sldId="299"/>
            <ac:inkMk id="140" creationId="{1A0432D1-522C-4775-BF4C-BEAEABDA89B2}"/>
          </ac:inkMkLst>
        </pc:inkChg>
        <pc:inkChg chg="add mod">
          <ac:chgData name="Jack Rodoni" userId="dbd3554b1427f7cb" providerId="LiveId" clId="{1D76B537-F2CC-4114-B73B-51348E656491}" dt="2022-01-26T00:55:18.733" v="2345"/>
          <ac:inkMkLst>
            <pc:docMk/>
            <pc:sldMk cId="182789538" sldId="299"/>
            <ac:inkMk id="141" creationId="{BD5DB0D4-6C5E-495A-871D-1D93DEB1BE3E}"/>
          </ac:inkMkLst>
        </pc:inkChg>
        <pc:inkChg chg="add mod">
          <ac:chgData name="Jack Rodoni" userId="dbd3554b1427f7cb" providerId="LiveId" clId="{1D76B537-F2CC-4114-B73B-51348E656491}" dt="2022-01-26T00:55:18.733" v="2345"/>
          <ac:inkMkLst>
            <pc:docMk/>
            <pc:sldMk cId="182789538" sldId="299"/>
            <ac:inkMk id="142" creationId="{ACC8983E-CC1C-48AF-B8DD-860F41217C85}"/>
          </ac:inkMkLst>
        </pc:inkChg>
        <pc:inkChg chg="add mod">
          <ac:chgData name="Jack Rodoni" userId="dbd3554b1427f7cb" providerId="LiveId" clId="{1D76B537-F2CC-4114-B73B-51348E656491}" dt="2022-01-26T00:55:18.733" v="2345"/>
          <ac:inkMkLst>
            <pc:docMk/>
            <pc:sldMk cId="182789538" sldId="299"/>
            <ac:inkMk id="143" creationId="{19A4C7F2-0F43-48A7-9D57-2CEBC7B15773}"/>
          </ac:inkMkLst>
        </pc:inkChg>
        <pc:inkChg chg="add mod">
          <ac:chgData name="Jack Rodoni" userId="dbd3554b1427f7cb" providerId="LiveId" clId="{1D76B537-F2CC-4114-B73B-51348E656491}" dt="2022-01-26T00:55:18.733" v="2345"/>
          <ac:inkMkLst>
            <pc:docMk/>
            <pc:sldMk cId="182789538" sldId="299"/>
            <ac:inkMk id="144" creationId="{C0917937-DD3C-4337-AB46-6427A0FE5465}"/>
          </ac:inkMkLst>
        </pc:inkChg>
        <pc:inkChg chg="add mod">
          <ac:chgData name="Jack Rodoni" userId="dbd3554b1427f7cb" providerId="LiveId" clId="{1D76B537-F2CC-4114-B73B-51348E656491}" dt="2022-01-26T00:55:18.733" v="2345"/>
          <ac:inkMkLst>
            <pc:docMk/>
            <pc:sldMk cId="182789538" sldId="299"/>
            <ac:inkMk id="145" creationId="{EF8155CF-1670-4A36-B162-2F2A83893A8A}"/>
          </ac:inkMkLst>
        </pc:inkChg>
        <pc:inkChg chg="add mod">
          <ac:chgData name="Jack Rodoni" userId="dbd3554b1427f7cb" providerId="LiveId" clId="{1D76B537-F2CC-4114-B73B-51348E656491}" dt="2022-01-26T00:55:18.733" v="2345"/>
          <ac:inkMkLst>
            <pc:docMk/>
            <pc:sldMk cId="182789538" sldId="299"/>
            <ac:inkMk id="146" creationId="{2CFC24EE-EA2D-4A3B-B8BE-DCF62BFF422F}"/>
          </ac:inkMkLst>
        </pc:inkChg>
        <pc:inkChg chg="add mod">
          <ac:chgData name="Jack Rodoni" userId="dbd3554b1427f7cb" providerId="LiveId" clId="{1D76B537-F2CC-4114-B73B-51348E656491}" dt="2022-01-26T00:55:18.733" v="2345"/>
          <ac:inkMkLst>
            <pc:docMk/>
            <pc:sldMk cId="182789538" sldId="299"/>
            <ac:inkMk id="147" creationId="{7E83C2D9-5717-4275-AC1E-CAA4583FE35E}"/>
          </ac:inkMkLst>
        </pc:inkChg>
        <pc:inkChg chg="add mod">
          <ac:chgData name="Jack Rodoni" userId="dbd3554b1427f7cb" providerId="LiveId" clId="{1D76B537-F2CC-4114-B73B-51348E656491}" dt="2022-01-26T00:55:18.733" v="2345"/>
          <ac:inkMkLst>
            <pc:docMk/>
            <pc:sldMk cId="182789538" sldId="299"/>
            <ac:inkMk id="148" creationId="{1ACAA708-9209-409D-ABE5-2D7FAAE4A79B}"/>
          </ac:inkMkLst>
        </pc:inkChg>
        <pc:inkChg chg="add mod">
          <ac:chgData name="Jack Rodoni" userId="dbd3554b1427f7cb" providerId="LiveId" clId="{1D76B537-F2CC-4114-B73B-51348E656491}" dt="2022-01-26T00:55:18.733" v="2345"/>
          <ac:inkMkLst>
            <pc:docMk/>
            <pc:sldMk cId="182789538" sldId="299"/>
            <ac:inkMk id="149" creationId="{1981E899-15B7-4B63-84B6-FAB13B782E24}"/>
          </ac:inkMkLst>
        </pc:inkChg>
        <pc:inkChg chg="add mod">
          <ac:chgData name="Jack Rodoni" userId="dbd3554b1427f7cb" providerId="LiveId" clId="{1D76B537-F2CC-4114-B73B-51348E656491}" dt="2022-01-26T00:55:18.733" v="2345"/>
          <ac:inkMkLst>
            <pc:docMk/>
            <pc:sldMk cId="182789538" sldId="299"/>
            <ac:inkMk id="150" creationId="{242580DE-08DF-441D-9068-928421D854C9}"/>
          </ac:inkMkLst>
        </pc:inkChg>
        <pc:inkChg chg="add mod">
          <ac:chgData name="Jack Rodoni" userId="dbd3554b1427f7cb" providerId="LiveId" clId="{1D76B537-F2CC-4114-B73B-51348E656491}" dt="2022-01-26T00:55:18.733" v="2345"/>
          <ac:inkMkLst>
            <pc:docMk/>
            <pc:sldMk cId="182789538" sldId="299"/>
            <ac:inkMk id="152" creationId="{53175216-7356-4CA1-9336-C68317054F4D}"/>
          </ac:inkMkLst>
        </pc:inkChg>
        <pc:inkChg chg="add mod">
          <ac:chgData name="Jack Rodoni" userId="dbd3554b1427f7cb" providerId="LiveId" clId="{1D76B537-F2CC-4114-B73B-51348E656491}" dt="2022-01-26T00:55:18.733" v="2345"/>
          <ac:inkMkLst>
            <pc:docMk/>
            <pc:sldMk cId="182789538" sldId="299"/>
            <ac:inkMk id="153" creationId="{2CFA170E-D6A7-42F2-8C37-B311BE21D53C}"/>
          </ac:inkMkLst>
        </pc:inkChg>
        <pc:inkChg chg="add mod">
          <ac:chgData name="Jack Rodoni" userId="dbd3554b1427f7cb" providerId="LiveId" clId="{1D76B537-F2CC-4114-B73B-51348E656491}" dt="2022-01-26T00:55:18.733" v="2345"/>
          <ac:inkMkLst>
            <pc:docMk/>
            <pc:sldMk cId="182789538" sldId="299"/>
            <ac:inkMk id="154" creationId="{3E05D6E4-C27B-4F8B-914F-0465793FCDC1}"/>
          </ac:inkMkLst>
        </pc:inkChg>
        <pc:inkChg chg="add mod">
          <ac:chgData name="Jack Rodoni" userId="dbd3554b1427f7cb" providerId="LiveId" clId="{1D76B537-F2CC-4114-B73B-51348E656491}" dt="2022-01-26T00:55:18.733" v="2345"/>
          <ac:inkMkLst>
            <pc:docMk/>
            <pc:sldMk cId="182789538" sldId="299"/>
            <ac:inkMk id="155" creationId="{60B008ED-A019-4185-A272-5A7F55708816}"/>
          </ac:inkMkLst>
        </pc:inkChg>
        <pc:inkChg chg="add mod">
          <ac:chgData name="Jack Rodoni" userId="dbd3554b1427f7cb" providerId="LiveId" clId="{1D76B537-F2CC-4114-B73B-51348E656491}" dt="2022-01-26T00:55:18.733" v="2345"/>
          <ac:inkMkLst>
            <pc:docMk/>
            <pc:sldMk cId="182789538" sldId="299"/>
            <ac:inkMk id="156" creationId="{E6883D0A-6529-409A-B48F-7D1C226E11A5}"/>
          </ac:inkMkLst>
        </pc:inkChg>
        <pc:inkChg chg="add mod">
          <ac:chgData name="Jack Rodoni" userId="dbd3554b1427f7cb" providerId="LiveId" clId="{1D76B537-F2CC-4114-B73B-51348E656491}" dt="2022-01-26T00:55:18.733" v="2345"/>
          <ac:inkMkLst>
            <pc:docMk/>
            <pc:sldMk cId="182789538" sldId="299"/>
            <ac:inkMk id="157" creationId="{79C3CFC6-15DC-4569-8B79-DF284935E37F}"/>
          </ac:inkMkLst>
        </pc:inkChg>
        <pc:inkChg chg="add mod">
          <ac:chgData name="Jack Rodoni" userId="dbd3554b1427f7cb" providerId="LiveId" clId="{1D76B537-F2CC-4114-B73B-51348E656491}" dt="2022-01-26T00:55:18.733" v="2345"/>
          <ac:inkMkLst>
            <pc:docMk/>
            <pc:sldMk cId="182789538" sldId="299"/>
            <ac:inkMk id="158" creationId="{09BE810F-6FAC-402F-A7C3-095CBF48D859}"/>
          </ac:inkMkLst>
        </pc:inkChg>
        <pc:inkChg chg="add mod">
          <ac:chgData name="Jack Rodoni" userId="dbd3554b1427f7cb" providerId="LiveId" clId="{1D76B537-F2CC-4114-B73B-51348E656491}" dt="2022-01-26T00:55:18.733" v="2345"/>
          <ac:inkMkLst>
            <pc:docMk/>
            <pc:sldMk cId="182789538" sldId="299"/>
            <ac:inkMk id="159" creationId="{1CE2C6D6-CA25-40E5-8B12-5C1A73B06890}"/>
          </ac:inkMkLst>
        </pc:inkChg>
        <pc:inkChg chg="add mod">
          <ac:chgData name="Jack Rodoni" userId="dbd3554b1427f7cb" providerId="LiveId" clId="{1D76B537-F2CC-4114-B73B-51348E656491}" dt="2022-01-26T00:55:18.733" v="2345"/>
          <ac:inkMkLst>
            <pc:docMk/>
            <pc:sldMk cId="182789538" sldId="299"/>
            <ac:inkMk id="160" creationId="{2E9FEC5A-FADD-4FF3-8745-059A8E535447}"/>
          </ac:inkMkLst>
        </pc:inkChg>
        <pc:inkChg chg="add mod">
          <ac:chgData name="Jack Rodoni" userId="dbd3554b1427f7cb" providerId="LiveId" clId="{1D76B537-F2CC-4114-B73B-51348E656491}" dt="2022-01-26T00:55:18.733" v="2345"/>
          <ac:inkMkLst>
            <pc:docMk/>
            <pc:sldMk cId="182789538" sldId="299"/>
            <ac:inkMk id="161" creationId="{9C571565-6E26-466D-8DA4-D169F73F1214}"/>
          </ac:inkMkLst>
        </pc:inkChg>
        <pc:inkChg chg="add mod">
          <ac:chgData name="Jack Rodoni" userId="dbd3554b1427f7cb" providerId="LiveId" clId="{1D76B537-F2CC-4114-B73B-51348E656491}" dt="2022-01-26T00:55:18.733" v="2345"/>
          <ac:inkMkLst>
            <pc:docMk/>
            <pc:sldMk cId="182789538" sldId="299"/>
            <ac:inkMk id="162" creationId="{4839BA67-E164-4A8B-B7B1-C91E48F67831}"/>
          </ac:inkMkLst>
        </pc:inkChg>
        <pc:inkChg chg="add mod">
          <ac:chgData name="Jack Rodoni" userId="dbd3554b1427f7cb" providerId="LiveId" clId="{1D76B537-F2CC-4114-B73B-51348E656491}" dt="2022-01-26T00:55:18.733" v="2345"/>
          <ac:inkMkLst>
            <pc:docMk/>
            <pc:sldMk cId="182789538" sldId="299"/>
            <ac:inkMk id="163" creationId="{5C455829-AE34-4485-9F8E-F2A4ABB7D53C}"/>
          </ac:inkMkLst>
        </pc:inkChg>
        <pc:inkChg chg="add mod">
          <ac:chgData name="Jack Rodoni" userId="dbd3554b1427f7cb" providerId="LiveId" clId="{1D76B537-F2CC-4114-B73B-51348E656491}" dt="2022-01-26T00:55:18.733" v="2345"/>
          <ac:inkMkLst>
            <pc:docMk/>
            <pc:sldMk cId="182789538" sldId="299"/>
            <ac:inkMk id="164" creationId="{8E573D92-DA99-463E-8D00-100F82766127}"/>
          </ac:inkMkLst>
        </pc:inkChg>
        <pc:inkChg chg="add mod">
          <ac:chgData name="Jack Rodoni" userId="dbd3554b1427f7cb" providerId="LiveId" clId="{1D76B537-F2CC-4114-B73B-51348E656491}" dt="2022-01-26T00:55:18.733" v="2345"/>
          <ac:inkMkLst>
            <pc:docMk/>
            <pc:sldMk cId="182789538" sldId="299"/>
            <ac:inkMk id="165" creationId="{CB0C5347-11F8-4C32-BCB0-CE4CCAFF6F04}"/>
          </ac:inkMkLst>
        </pc:inkChg>
        <pc:inkChg chg="add mod">
          <ac:chgData name="Jack Rodoni" userId="dbd3554b1427f7cb" providerId="LiveId" clId="{1D76B537-F2CC-4114-B73B-51348E656491}" dt="2022-01-26T00:55:18.733" v="2345"/>
          <ac:inkMkLst>
            <pc:docMk/>
            <pc:sldMk cId="182789538" sldId="299"/>
            <ac:inkMk id="166" creationId="{79E3C919-04FB-4FFA-8350-C5387A795766}"/>
          </ac:inkMkLst>
        </pc:inkChg>
        <pc:inkChg chg="add mod">
          <ac:chgData name="Jack Rodoni" userId="dbd3554b1427f7cb" providerId="LiveId" clId="{1D76B537-F2CC-4114-B73B-51348E656491}" dt="2022-01-26T00:55:18.733" v="2345"/>
          <ac:inkMkLst>
            <pc:docMk/>
            <pc:sldMk cId="182789538" sldId="299"/>
            <ac:inkMk id="167" creationId="{F4E721F4-3F0D-4D84-945E-8BFF5F54383C}"/>
          </ac:inkMkLst>
        </pc:inkChg>
        <pc:inkChg chg="add mod">
          <ac:chgData name="Jack Rodoni" userId="dbd3554b1427f7cb" providerId="LiveId" clId="{1D76B537-F2CC-4114-B73B-51348E656491}" dt="2022-01-26T00:55:32.033" v="2361"/>
          <ac:inkMkLst>
            <pc:docMk/>
            <pc:sldMk cId="182789538" sldId="299"/>
            <ac:inkMk id="169" creationId="{D1835C1E-EB50-4865-94B7-32186BDEF2A3}"/>
          </ac:inkMkLst>
        </pc:inkChg>
        <pc:inkChg chg="add mod">
          <ac:chgData name="Jack Rodoni" userId="dbd3554b1427f7cb" providerId="LiveId" clId="{1D76B537-F2CC-4114-B73B-51348E656491}" dt="2022-01-26T00:55:32.033" v="2361"/>
          <ac:inkMkLst>
            <pc:docMk/>
            <pc:sldMk cId="182789538" sldId="299"/>
            <ac:inkMk id="170" creationId="{EBB18DF7-216B-4AB4-B8B5-0ABACAC502C5}"/>
          </ac:inkMkLst>
        </pc:inkChg>
        <pc:inkChg chg="add mod">
          <ac:chgData name="Jack Rodoni" userId="dbd3554b1427f7cb" providerId="LiveId" clId="{1D76B537-F2CC-4114-B73B-51348E656491}" dt="2022-01-26T00:55:32.033" v="2361"/>
          <ac:inkMkLst>
            <pc:docMk/>
            <pc:sldMk cId="182789538" sldId="299"/>
            <ac:inkMk id="171" creationId="{AB29DE9C-0ACE-4E33-87AF-97A1B551F99B}"/>
          </ac:inkMkLst>
        </pc:inkChg>
        <pc:inkChg chg="add mod">
          <ac:chgData name="Jack Rodoni" userId="dbd3554b1427f7cb" providerId="LiveId" clId="{1D76B537-F2CC-4114-B73B-51348E656491}" dt="2022-01-26T00:55:32.033" v="2361"/>
          <ac:inkMkLst>
            <pc:docMk/>
            <pc:sldMk cId="182789538" sldId="299"/>
            <ac:inkMk id="172" creationId="{EA579B90-836E-443B-AA5A-38685DD494AD}"/>
          </ac:inkMkLst>
        </pc:inkChg>
        <pc:inkChg chg="add mod">
          <ac:chgData name="Jack Rodoni" userId="dbd3554b1427f7cb" providerId="LiveId" clId="{1D76B537-F2CC-4114-B73B-51348E656491}" dt="2022-01-26T00:55:32.033" v="2361"/>
          <ac:inkMkLst>
            <pc:docMk/>
            <pc:sldMk cId="182789538" sldId="299"/>
            <ac:inkMk id="173" creationId="{5231E56C-2DCF-478F-B018-3DF0C05AFE7B}"/>
          </ac:inkMkLst>
        </pc:inkChg>
        <pc:inkChg chg="add mod">
          <ac:chgData name="Jack Rodoni" userId="dbd3554b1427f7cb" providerId="LiveId" clId="{1D76B537-F2CC-4114-B73B-51348E656491}" dt="2022-01-26T00:55:32.033" v="2361"/>
          <ac:inkMkLst>
            <pc:docMk/>
            <pc:sldMk cId="182789538" sldId="299"/>
            <ac:inkMk id="174" creationId="{349C23EC-2846-483A-A352-89CE01D3AECD}"/>
          </ac:inkMkLst>
        </pc:inkChg>
        <pc:inkChg chg="add mod">
          <ac:chgData name="Jack Rodoni" userId="dbd3554b1427f7cb" providerId="LiveId" clId="{1D76B537-F2CC-4114-B73B-51348E656491}" dt="2022-01-26T00:55:32.033" v="2361"/>
          <ac:inkMkLst>
            <pc:docMk/>
            <pc:sldMk cId="182789538" sldId="299"/>
            <ac:inkMk id="175" creationId="{A0BED1C6-B6BB-4160-94EF-93AAB0F55636}"/>
          </ac:inkMkLst>
        </pc:inkChg>
        <pc:inkChg chg="add mod">
          <ac:chgData name="Jack Rodoni" userId="dbd3554b1427f7cb" providerId="LiveId" clId="{1D76B537-F2CC-4114-B73B-51348E656491}" dt="2022-01-26T00:55:32.033" v="2361"/>
          <ac:inkMkLst>
            <pc:docMk/>
            <pc:sldMk cId="182789538" sldId="299"/>
            <ac:inkMk id="176" creationId="{13932BB8-934F-4C09-89E2-745608C840AF}"/>
          </ac:inkMkLst>
        </pc:inkChg>
        <pc:inkChg chg="add mod">
          <ac:chgData name="Jack Rodoni" userId="dbd3554b1427f7cb" providerId="LiveId" clId="{1D76B537-F2CC-4114-B73B-51348E656491}" dt="2022-01-26T00:55:32.033" v="2361"/>
          <ac:inkMkLst>
            <pc:docMk/>
            <pc:sldMk cId="182789538" sldId="299"/>
            <ac:inkMk id="177" creationId="{CA66955A-0E39-4B6F-8870-D59A951B095F}"/>
          </ac:inkMkLst>
        </pc:inkChg>
        <pc:inkChg chg="add mod">
          <ac:chgData name="Jack Rodoni" userId="dbd3554b1427f7cb" providerId="LiveId" clId="{1D76B537-F2CC-4114-B73B-51348E656491}" dt="2022-01-26T00:55:32.033" v="2361"/>
          <ac:inkMkLst>
            <pc:docMk/>
            <pc:sldMk cId="182789538" sldId="299"/>
            <ac:inkMk id="178" creationId="{3945A7E0-28F5-4D03-8651-BF86787B700B}"/>
          </ac:inkMkLst>
        </pc:inkChg>
        <pc:inkChg chg="add mod">
          <ac:chgData name="Jack Rodoni" userId="dbd3554b1427f7cb" providerId="LiveId" clId="{1D76B537-F2CC-4114-B73B-51348E656491}" dt="2022-01-26T00:55:32.033" v="2361"/>
          <ac:inkMkLst>
            <pc:docMk/>
            <pc:sldMk cId="182789538" sldId="299"/>
            <ac:inkMk id="179" creationId="{1F427DAD-60B4-4B82-956B-CD1272EB120C}"/>
          </ac:inkMkLst>
        </pc:inkChg>
        <pc:inkChg chg="add mod">
          <ac:chgData name="Jack Rodoni" userId="dbd3554b1427f7cb" providerId="LiveId" clId="{1D76B537-F2CC-4114-B73B-51348E656491}" dt="2022-01-26T00:55:32.033" v="2361"/>
          <ac:inkMkLst>
            <pc:docMk/>
            <pc:sldMk cId="182789538" sldId="299"/>
            <ac:inkMk id="180" creationId="{CBADA921-C0EE-4AF0-9B90-87CBE3844041}"/>
          </ac:inkMkLst>
        </pc:inkChg>
        <pc:inkChg chg="add mod">
          <ac:chgData name="Jack Rodoni" userId="dbd3554b1427f7cb" providerId="LiveId" clId="{1D76B537-F2CC-4114-B73B-51348E656491}" dt="2022-01-26T00:55:32.033" v="2361"/>
          <ac:inkMkLst>
            <pc:docMk/>
            <pc:sldMk cId="182789538" sldId="299"/>
            <ac:inkMk id="181" creationId="{0B57528D-869B-4CF3-86BF-44928021780F}"/>
          </ac:inkMkLst>
        </pc:inkChg>
        <pc:inkChg chg="add mod">
          <ac:chgData name="Jack Rodoni" userId="dbd3554b1427f7cb" providerId="LiveId" clId="{1D76B537-F2CC-4114-B73B-51348E656491}" dt="2022-01-26T00:55:32.033" v="2361"/>
          <ac:inkMkLst>
            <pc:docMk/>
            <pc:sldMk cId="182789538" sldId="299"/>
            <ac:inkMk id="182" creationId="{E29E0D34-B0F2-48AA-9DD3-AE3F69BE4F60}"/>
          </ac:inkMkLst>
        </pc:inkChg>
        <pc:inkChg chg="add mod">
          <ac:chgData name="Jack Rodoni" userId="dbd3554b1427f7cb" providerId="LiveId" clId="{1D76B537-F2CC-4114-B73B-51348E656491}" dt="2022-01-26T00:55:32.033" v="2361"/>
          <ac:inkMkLst>
            <pc:docMk/>
            <pc:sldMk cId="182789538" sldId="299"/>
            <ac:inkMk id="183" creationId="{1A0257E5-7175-4562-9A06-4A06EBDB929C}"/>
          </ac:inkMkLst>
        </pc:inkChg>
        <pc:inkChg chg="add mod">
          <ac:chgData name="Jack Rodoni" userId="dbd3554b1427f7cb" providerId="LiveId" clId="{1D76B537-F2CC-4114-B73B-51348E656491}" dt="2022-01-26T00:55:35.396" v="2367"/>
          <ac:inkMkLst>
            <pc:docMk/>
            <pc:sldMk cId="182789538" sldId="299"/>
            <ac:inkMk id="185" creationId="{E75E8C4A-FACB-4862-9C12-D9625BB555D6}"/>
          </ac:inkMkLst>
        </pc:inkChg>
        <pc:inkChg chg="add mod">
          <ac:chgData name="Jack Rodoni" userId="dbd3554b1427f7cb" providerId="LiveId" clId="{1D76B537-F2CC-4114-B73B-51348E656491}" dt="2022-01-26T00:55:35.396" v="2367"/>
          <ac:inkMkLst>
            <pc:docMk/>
            <pc:sldMk cId="182789538" sldId="299"/>
            <ac:inkMk id="186" creationId="{60991A54-FEDB-44A8-B41B-AC0FFC00453E}"/>
          </ac:inkMkLst>
        </pc:inkChg>
        <pc:inkChg chg="add mod">
          <ac:chgData name="Jack Rodoni" userId="dbd3554b1427f7cb" providerId="LiveId" clId="{1D76B537-F2CC-4114-B73B-51348E656491}" dt="2022-01-26T00:55:35.396" v="2367"/>
          <ac:inkMkLst>
            <pc:docMk/>
            <pc:sldMk cId="182789538" sldId="299"/>
            <ac:inkMk id="187" creationId="{E3C1CD1D-836E-47C0-AD79-1F320FAFFB1A}"/>
          </ac:inkMkLst>
        </pc:inkChg>
        <pc:inkChg chg="add mod">
          <ac:chgData name="Jack Rodoni" userId="dbd3554b1427f7cb" providerId="LiveId" clId="{1D76B537-F2CC-4114-B73B-51348E656491}" dt="2022-01-26T00:55:35.396" v="2367"/>
          <ac:inkMkLst>
            <pc:docMk/>
            <pc:sldMk cId="182789538" sldId="299"/>
            <ac:inkMk id="188" creationId="{4DF36E94-A097-49C9-B00B-E719DAA2A63B}"/>
          </ac:inkMkLst>
        </pc:inkChg>
        <pc:inkChg chg="add mod">
          <ac:chgData name="Jack Rodoni" userId="dbd3554b1427f7cb" providerId="LiveId" clId="{1D76B537-F2CC-4114-B73B-51348E656491}" dt="2022-01-26T00:55:35.396" v="2367"/>
          <ac:inkMkLst>
            <pc:docMk/>
            <pc:sldMk cId="182789538" sldId="299"/>
            <ac:inkMk id="189" creationId="{B212E10A-E059-4C97-94AE-26F27384465D}"/>
          </ac:inkMkLst>
        </pc:inkChg>
        <pc:inkChg chg="add mod">
          <ac:chgData name="Jack Rodoni" userId="dbd3554b1427f7cb" providerId="LiveId" clId="{1D76B537-F2CC-4114-B73B-51348E656491}" dt="2022-01-26T00:55:55.617" v="2383"/>
          <ac:inkMkLst>
            <pc:docMk/>
            <pc:sldMk cId="182789538" sldId="299"/>
            <ac:inkMk id="191" creationId="{091C2FDE-4224-43DA-A44F-F7B39D216E31}"/>
          </ac:inkMkLst>
        </pc:inkChg>
        <pc:inkChg chg="add mod">
          <ac:chgData name="Jack Rodoni" userId="dbd3554b1427f7cb" providerId="LiveId" clId="{1D76B537-F2CC-4114-B73B-51348E656491}" dt="2022-01-26T00:55:55.617" v="2383"/>
          <ac:inkMkLst>
            <pc:docMk/>
            <pc:sldMk cId="182789538" sldId="299"/>
            <ac:inkMk id="192" creationId="{D0B98FD4-EBB5-44AD-BB40-51A8054CE5E3}"/>
          </ac:inkMkLst>
        </pc:inkChg>
        <pc:inkChg chg="add mod">
          <ac:chgData name="Jack Rodoni" userId="dbd3554b1427f7cb" providerId="LiveId" clId="{1D76B537-F2CC-4114-B73B-51348E656491}" dt="2022-01-26T00:55:55.617" v="2383"/>
          <ac:inkMkLst>
            <pc:docMk/>
            <pc:sldMk cId="182789538" sldId="299"/>
            <ac:inkMk id="193" creationId="{0B795D85-D12E-448F-9EE9-9716F6A75865}"/>
          </ac:inkMkLst>
        </pc:inkChg>
        <pc:inkChg chg="add mod">
          <ac:chgData name="Jack Rodoni" userId="dbd3554b1427f7cb" providerId="LiveId" clId="{1D76B537-F2CC-4114-B73B-51348E656491}" dt="2022-01-26T00:55:55.617" v="2383"/>
          <ac:inkMkLst>
            <pc:docMk/>
            <pc:sldMk cId="182789538" sldId="299"/>
            <ac:inkMk id="194" creationId="{43F82150-C258-4FC3-BBD1-D8DE7735EA14}"/>
          </ac:inkMkLst>
        </pc:inkChg>
        <pc:inkChg chg="add mod">
          <ac:chgData name="Jack Rodoni" userId="dbd3554b1427f7cb" providerId="LiveId" clId="{1D76B537-F2CC-4114-B73B-51348E656491}" dt="2022-01-26T00:55:55.617" v="2383"/>
          <ac:inkMkLst>
            <pc:docMk/>
            <pc:sldMk cId="182789538" sldId="299"/>
            <ac:inkMk id="195" creationId="{9CBB4384-F065-42B5-A820-C3A165845C89}"/>
          </ac:inkMkLst>
        </pc:inkChg>
        <pc:inkChg chg="add mod">
          <ac:chgData name="Jack Rodoni" userId="dbd3554b1427f7cb" providerId="LiveId" clId="{1D76B537-F2CC-4114-B73B-51348E656491}" dt="2022-01-26T00:55:55.617" v="2383"/>
          <ac:inkMkLst>
            <pc:docMk/>
            <pc:sldMk cId="182789538" sldId="299"/>
            <ac:inkMk id="196" creationId="{4B011C46-612C-4B3C-8A87-5F77FC715F83}"/>
          </ac:inkMkLst>
        </pc:inkChg>
        <pc:inkChg chg="add mod">
          <ac:chgData name="Jack Rodoni" userId="dbd3554b1427f7cb" providerId="LiveId" clId="{1D76B537-F2CC-4114-B73B-51348E656491}" dt="2022-01-26T00:55:55.617" v="2383"/>
          <ac:inkMkLst>
            <pc:docMk/>
            <pc:sldMk cId="182789538" sldId="299"/>
            <ac:inkMk id="197" creationId="{16A05743-84A3-4589-ABCB-5C910DF48697}"/>
          </ac:inkMkLst>
        </pc:inkChg>
        <pc:inkChg chg="add mod">
          <ac:chgData name="Jack Rodoni" userId="dbd3554b1427f7cb" providerId="LiveId" clId="{1D76B537-F2CC-4114-B73B-51348E656491}" dt="2022-01-26T00:55:55.617" v="2383"/>
          <ac:inkMkLst>
            <pc:docMk/>
            <pc:sldMk cId="182789538" sldId="299"/>
            <ac:inkMk id="198" creationId="{05F9DD31-8D10-4617-8405-3438CCC7A5DF}"/>
          </ac:inkMkLst>
        </pc:inkChg>
        <pc:inkChg chg="add mod">
          <ac:chgData name="Jack Rodoni" userId="dbd3554b1427f7cb" providerId="LiveId" clId="{1D76B537-F2CC-4114-B73B-51348E656491}" dt="2022-01-26T00:55:55.617" v="2383"/>
          <ac:inkMkLst>
            <pc:docMk/>
            <pc:sldMk cId="182789538" sldId="299"/>
            <ac:inkMk id="199" creationId="{981BEC9B-861A-4461-8626-DD09FF729DED}"/>
          </ac:inkMkLst>
        </pc:inkChg>
        <pc:inkChg chg="add mod">
          <ac:chgData name="Jack Rodoni" userId="dbd3554b1427f7cb" providerId="LiveId" clId="{1D76B537-F2CC-4114-B73B-51348E656491}" dt="2022-01-26T00:55:55.617" v="2383"/>
          <ac:inkMkLst>
            <pc:docMk/>
            <pc:sldMk cId="182789538" sldId="299"/>
            <ac:inkMk id="201" creationId="{635737C0-1931-41DB-8C6E-733D01BE3A71}"/>
          </ac:inkMkLst>
        </pc:inkChg>
        <pc:inkChg chg="add mod">
          <ac:chgData name="Jack Rodoni" userId="dbd3554b1427f7cb" providerId="LiveId" clId="{1D76B537-F2CC-4114-B73B-51348E656491}" dt="2022-01-26T00:55:55.617" v="2383"/>
          <ac:inkMkLst>
            <pc:docMk/>
            <pc:sldMk cId="182789538" sldId="299"/>
            <ac:inkMk id="202" creationId="{85751E2C-D8A2-46F2-BF6E-1157F82696DC}"/>
          </ac:inkMkLst>
        </pc:inkChg>
        <pc:inkChg chg="add mod">
          <ac:chgData name="Jack Rodoni" userId="dbd3554b1427f7cb" providerId="LiveId" clId="{1D76B537-F2CC-4114-B73B-51348E656491}" dt="2022-01-26T00:55:55.617" v="2383"/>
          <ac:inkMkLst>
            <pc:docMk/>
            <pc:sldMk cId="182789538" sldId="299"/>
            <ac:inkMk id="203" creationId="{BDFA6E51-933D-4403-8921-D9765AC1866E}"/>
          </ac:inkMkLst>
        </pc:inkChg>
        <pc:inkChg chg="add mod">
          <ac:chgData name="Jack Rodoni" userId="dbd3554b1427f7cb" providerId="LiveId" clId="{1D76B537-F2CC-4114-B73B-51348E656491}" dt="2022-01-26T00:55:55.617" v="2383"/>
          <ac:inkMkLst>
            <pc:docMk/>
            <pc:sldMk cId="182789538" sldId="299"/>
            <ac:inkMk id="204" creationId="{401C4DA8-247E-48C5-BE45-240D047F3CA1}"/>
          </ac:inkMkLst>
        </pc:inkChg>
        <pc:inkChg chg="add mod">
          <ac:chgData name="Jack Rodoni" userId="dbd3554b1427f7cb" providerId="LiveId" clId="{1D76B537-F2CC-4114-B73B-51348E656491}" dt="2022-01-26T00:55:55.617" v="2383"/>
          <ac:inkMkLst>
            <pc:docMk/>
            <pc:sldMk cId="182789538" sldId="299"/>
            <ac:inkMk id="205" creationId="{C72D0265-28F8-4D88-AD9D-3AF8ACE8FB2E}"/>
          </ac:inkMkLst>
        </pc:inkChg>
        <pc:inkChg chg="add">
          <ac:chgData name="Jack Rodoni" userId="dbd3554b1427f7cb" providerId="LiveId" clId="{1D76B537-F2CC-4114-B73B-51348E656491}" dt="2022-01-26T00:55:55.771" v="2384" actId="9405"/>
          <ac:inkMkLst>
            <pc:docMk/>
            <pc:sldMk cId="182789538" sldId="299"/>
            <ac:inkMk id="207" creationId="{213C826B-6221-4C49-BFEE-EDC3B2909ADA}"/>
          </ac:inkMkLst>
        </pc:inkChg>
        <pc:inkChg chg="add del mod">
          <ac:chgData name="Jack Rodoni" userId="dbd3554b1427f7cb" providerId="LiveId" clId="{1D76B537-F2CC-4114-B73B-51348E656491}" dt="2022-01-26T00:56:28.386" v="2404"/>
          <ac:inkMkLst>
            <pc:docMk/>
            <pc:sldMk cId="182789538" sldId="299"/>
            <ac:inkMk id="208" creationId="{9BF0E727-673E-4F7A-A564-BC762C97423B}"/>
          </ac:inkMkLst>
        </pc:inkChg>
        <pc:inkChg chg="add">
          <ac:chgData name="Jack Rodoni" userId="dbd3554b1427f7cb" providerId="LiveId" clId="{1D76B537-F2CC-4114-B73B-51348E656491}" dt="2022-01-26T00:56:00.157" v="2386" actId="9405"/>
          <ac:inkMkLst>
            <pc:docMk/>
            <pc:sldMk cId="182789538" sldId="299"/>
            <ac:inkMk id="209" creationId="{42E7CADA-BE79-4F9D-86C1-E8BBC601646F}"/>
          </ac:inkMkLst>
        </pc:inkChg>
        <pc:inkChg chg="add del mod">
          <ac:chgData name="Jack Rodoni" userId="dbd3554b1427f7cb" providerId="LiveId" clId="{1D76B537-F2CC-4114-B73B-51348E656491}" dt="2022-01-26T00:56:28.387" v="2409"/>
          <ac:inkMkLst>
            <pc:docMk/>
            <pc:sldMk cId="182789538" sldId="299"/>
            <ac:inkMk id="210" creationId="{92490E7B-B77A-4F48-9CF4-96016C2D4F9C}"/>
          </ac:inkMkLst>
        </pc:inkChg>
        <pc:inkChg chg="add del mod">
          <ac:chgData name="Jack Rodoni" userId="dbd3554b1427f7cb" providerId="LiveId" clId="{1D76B537-F2CC-4114-B73B-51348E656491}" dt="2022-01-26T00:56:28.385" v="2400"/>
          <ac:inkMkLst>
            <pc:docMk/>
            <pc:sldMk cId="182789538" sldId="299"/>
            <ac:inkMk id="211" creationId="{6469EE8C-A9AA-4A1E-8F0F-106AE3F28B21}"/>
          </ac:inkMkLst>
        </pc:inkChg>
        <pc:inkChg chg="add del mod">
          <ac:chgData name="Jack Rodoni" userId="dbd3554b1427f7cb" providerId="LiveId" clId="{1D76B537-F2CC-4114-B73B-51348E656491}" dt="2022-01-26T00:56:28.384" v="2399"/>
          <ac:inkMkLst>
            <pc:docMk/>
            <pc:sldMk cId="182789538" sldId="299"/>
            <ac:inkMk id="212" creationId="{ED48496C-7B02-4777-B9AF-D893C55DC222}"/>
          </ac:inkMkLst>
        </pc:inkChg>
        <pc:inkChg chg="add del mod">
          <ac:chgData name="Jack Rodoni" userId="dbd3554b1427f7cb" providerId="LiveId" clId="{1D76B537-F2CC-4114-B73B-51348E656491}" dt="2022-01-26T00:56:28.385" v="2402"/>
          <ac:inkMkLst>
            <pc:docMk/>
            <pc:sldMk cId="182789538" sldId="299"/>
            <ac:inkMk id="213" creationId="{22C0779D-5002-4F8D-9F19-2D1F26B7AA1C}"/>
          </ac:inkMkLst>
        </pc:inkChg>
        <pc:inkChg chg="add del mod">
          <ac:chgData name="Jack Rodoni" userId="dbd3554b1427f7cb" providerId="LiveId" clId="{1D76B537-F2CC-4114-B73B-51348E656491}" dt="2022-01-26T00:56:28.386" v="2407"/>
          <ac:inkMkLst>
            <pc:docMk/>
            <pc:sldMk cId="182789538" sldId="299"/>
            <ac:inkMk id="214" creationId="{58E96E2C-08DD-404C-8DBB-1987F33F0DE1}"/>
          </ac:inkMkLst>
        </pc:inkChg>
        <pc:inkChg chg="add del mod">
          <ac:chgData name="Jack Rodoni" userId="dbd3554b1427f7cb" providerId="LiveId" clId="{1D76B537-F2CC-4114-B73B-51348E656491}" dt="2022-01-26T00:56:28.386" v="2405"/>
          <ac:inkMkLst>
            <pc:docMk/>
            <pc:sldMk cId="182789538" sldId="299"/>
            <ac:inkMk id="215" creationId="{66D3503B-7516-4207-BBB4-5155BF242A38}"/>
          </ac:inkMkLst>
        </pc:inkChg>
        <pc:inkChg chg="add del mod">
          <ac:chgData name="Jack Rodoni" userId="dbd3554b1427f7cb" providerId="LiveId" clId="{1D76B537-F2CC-4114-B73B-51348E656491}" dt="2022-01-26T00:56:28.385" v="2403"/>
          <ac:inkMkLst>
            <pc:docMk/>
            <pc:sldMk cId="182789538" sldId="299"/>
            <ac:inkMk id="217" creationId="{03DF2608-5A6E-4E78-AFE7-D529F5570813}"/>
          </ac:inkMkLst>
        </pc:inkChg>
        <pc:inkChg chg="add del mod">
          <ac:chgData name="Jack Rodoni" userId="dbd3554b1427f7cb" providerId="LiveId" clId="{1D76B537-F2CC-4114-B73B-51348E656491}" dt="2022-01-26T00:56:28.387" v="2408"/>
          <ac:inkMkLst>
            <pc:docMk/>
            <pc:sldMk cId="182789538" sldId="299"/>
            <ac:inkMk id="218" creationId="{79BEDB5D-5C48-4676-8952-8033AF8A00DC}"/>
          </ac:inkMkLst>
        </pc:inkChg>
        <pc:inkChg chg="add del mod">
          <ac:chgData name="Jack Rodoni" userId="dbd3554b1427f7cb" providerId="LiveId" clId="{1D76B537-F2CC-4114-B73B-51348E656491}" dt="2022-01-26T00:56:28.385" v="2401"/>
          <ac:inkMkLst>
            <pc:docMk/>
            <pc:sldMk cId="182789538" sldId="299"/>
            <ac:inkMk id="219" creationId="{A786F74D-FD3A-4368-AF25-B08F71728408}"/>
          </ac:inkMkLst>
        </pc:inkChg>
        <pc:inkChg chg="add del mod">
          <ac:chgData name="Jack Rodoni" userId="dbd3554b1427f7cb" providerId="LiveId" clId="{1D76B537-F2CC-4114-B73B-51348E656491}" dt="2022-01-26T00:56:28.386" v="2406"/>
          <ac:inkMkLst>
            <pc:docMk/>
            <pc:sldMk cId="182789538" sldId="299"/>
            <ac:inkMk id="220" creationId="{81032455-070C-4B17-9107-F549F12AA730}"/>
          </ac:inkMkLst>
        </pc:inkChg>
        <pc:inkChg chg="add mod">
          <ac:chgData name="Jack Rodoni" userId="dbd3554b1427f7cb" providerId="LiveId" clId="{1D76B537-F2CC-4114-B73B-51348E656491}" dt="2022-01-26T00:56:37.368" v="2424"/>
          <ac:inkMkLst>
            <pc:docMk/>
            <pc:sldMk cId="182789538" sldId="299"/>
            <ac:inkMk id="222" creationId="{F8B4AFC4-A470-4B88-BE70-4F0BAFFEDCEB}"/>
          </ac:inkMkLst>
        </pc:inkChg>
        <pc:inkChg chg="add mod">
          <ac:chgData name="Jack Rodoni" userId="dbd3554b1427f7cb" providerId="LiveId" clId="{1D76B537-F2CC-4114-B73B-51348E656491}" dt="2022-01-26T00:56:37.368" v="2424"/>
          <ac:inkMkLst>
            <pc:docMk/>
            <pc:sldMk cId="182789538" sldId="299"/>
            <ac:inkMk id="223" creationId="{310D534D-0441-454A-89AE-00FB457EDC51}"/>
          </ac:inkMkLst>
        </pc:inkChg>
        <pc:inkChg chg="add mod">
          <ac:chgData name="Jack Rodoni" userId="dbd3554b1427f7cb" providerId="LiveId" clId="{1D76B537-F2CC-4114-B73B-51348E656491}" dt="2022-01-26T00:56:37.368" v="2424"/>
          <ac:inkMkLst>
            <pc:docMk/>
            <pc:sldMk cId="182789538" sldId="299"/>
            <ac:inkMk id="224" creationId="{8BA951ED-0CAD-4366-A466-5326A51BD2A7}"/>
          </ac:inkMkLst>
        </pc:inkChg>
        <pc:inkChg chg="add mod">
          <ac:chgData name="Jack Rodoni" userId="dbd3554b1427f7cb" providerId="LiveId" clId="{1D76B537-F2CC-4114-B73B-51348E656491}" dt="2022-01-26T00:56:37.368" v="2424"/>
          <ac:inkMkLst>
            <pc:docMk/>
            <pc:sldMk cId="182789538" sldId="299"/>
            <ac:inkMk id="225" creationId="{1B16F313-9784-4F4C-BB0E-101D826F181F}"/>
          </ac:inkMkLst>
        </pc:inkChg>
        <pc:inkChg chg="add mod">
          <ac:chgData name="Jack Rodoni" userId="dbd3554b1427f7cb" providerId="LiveId" clId="{1D76B537-F2CC-4114-B73B-51348E656491}" dt="2022-01-26T00:56:37.368" v="2424"/>
          <ac:inkMkLst>
            <pc:docMk/>
            <pc:sldMk cId="182789538" sldId="299"/>
            <ac:inkMk id="226" creationId="{E7355CF1-6803-45A8-BE99-D086B85497FA}"/>
          </ac:inkMkLst>
        </pc:inkChg>
        <pc:inkChg chg="add mod">
          <ac:chgData name="Jack Rodoni" userId="dbd3554b1427f7cb" providerId="LiveId" clId="{1D76B537-F2CC-4114-B73B-51348E656491}" dt="2022-01-26T00:56:37.368" v="2424"/>
          <ac:inkMkLst>
            <pc:docMk/>
            <pc:sldMk cId="182789538" sldId="299"/>
            <ac:inkMk id="227" creationId="{4D1431A4-98F0-4AC0-8E4C-381AD028E545}"/>
          </ac:inkMkLst>
        </pc:inkChg>
        <pc:inkChg chg="add mod">
          <ac:chgData name="Jack Rodoni" userId="dbd3554b1427f7cb" providerId="LiveId" clId="{1D76B537-F2CC-4114-B73B-51348E656491}" dt="2022-01-26T00:56:37.368" v="2424"/>
          <ac:inkMkLst>
            <pc:docMk/>
            <pc:sldMk cId="182789538" sldId="299"/>
            <ac:inkMk id="228" creationId="{0A190AFE-FEDD-4D51-9CE7-3A674131D625}"/>
          </ac:inkMkLst>
        </pc:inkChg>
        <pc:inkChg chg="add mod">
          <ac:chgData name="Jack Rodoni" userId="dbd3554b1427f7cb" providerId="LiveId" clId="{1D76B537-F2CC-4114-B73B-51348E656491}" dt="2022-01-26T00:56:37.368" v="2424"/>
          <ac:inkMkLst>
            <pc:docMk/>
            <pc:sldMk cId="182789538" sldId="299"/>
            <ac:inkMk id="229" creationId="{FD7B54B3-EF1A-4D2F-B6C3-2D96F124604A}"/>
          </ac:inkMkLst>
        </pc:inkChg>
        <pc:inkChg chg="add mod">
          <ac:chgData name="Jack Rodoni" userId="dbd3554b1427f7cb" providerId="LiveId" clId="{1D76B537-F2CC-4114-B73B-51348E656491}" dt="2022-01-26T00:56:37.368" v="2424"/>
          <ac:inkMkLst>
            <pc:docMk/>
            <pc:sldMk cId="182789538" sldId="299"/>
            <ac:inkMk id="230" creationId="{EEB66650-3BA7-4DC7-9334-02355CFB3D07}"/>
          </ac:inkMkLst>
        </pc:inkChg>
        <pc:inkChg chg="add mod">
          <ac:chgData name="Jack Rodoni" userId="dbd3554b1427f7cb" providerId="LiveId" clId="{1D76B537-F2CC-4114-B73B-51348E656491}" dt="2022-01-26T00:56:37.368" v="2424"/>
          <ac:inkMkLst>
            <pc:docMk/>
            <pc:sldMk cId="182789538" sldId="299"/>
            <ac:inkMk id="231" creationId="{144906FB-8A3B-4A44-8BB5-FD6F2B23056B}"/>
          </ac:inkMkLst>
        </pc:inkChg>
        <pc:inkChg chg="add mod">
          <ac:chgData name="Jack Rodoni" userId="dbd3554b1427f7cb" providerId="LiveId" clId="{1D76B537-F2CC-4114-B73B-51348E656491}" dt="2022-01-26T00:56:37.368" v="2424"/>
          <ac:inkMkLst>
            <pc:docMk/>
            <pc:sldMk cId="182789538" sldId="299"/>
            <ac:inkMk id="232" creationId="{A93C8029-75BE-4E83-B318-772B5D5B67FA}"/>
          </ac:inkMkLst>
        </pc:inkChg>
        <pc:inkChg chg="add mod">
          <ac:chgData name="Jack Rodoni" userId="dbd3554b1427f7cb" providerId="LiveId" clId="{1D76B537-F2CC-4114-B73B-51348E656491}" dt="2022-01-26T00:56:37.368" v="2424"/>
          <ac:inkMkLst>
            <pc:docMk/>
            <pc:sldMk cId="182789538" sldId="299"/>
            <ac:inkMk id="234" creationId="{1AD4996D-52C5-425F-B5AA-8FA504AE6EBF}"/>
          </ac:inkMkLst>
        </pc:inkChg>
        <pc:inkChg chg="add mod">
          <ac:chgData name="Jack Rodoni" userId="dbd3554b1427f7cb" providerId="LiveId" clId="{1D76B537-F2CC-4114-B73B-51348E656491}" dt="2022-01-26T00:56:37.368" v="2424"/>
          <ac:inkMkLst>
            <pc:docMk/>
            <pc:sldMk cId="182789538" sldId="299"/>
            <ac:inkMk id="235" creationId="{D6146938-A45C-4DFB-9029-C0638B0133C9}"/>
          </ac:inkMkLst>
        </pc:inkChg>
        <pc:inkChg chg="add mod">
          <ac:chgData name="Jack Rodoni" userId="dbd3554b1427f7cb" providerId="LiveId" clId="{1D76B537-F2CC-4114-B73B-51348E656491}" dt="2022-01-26T00:57:07.323" v="2446"/>
          <ac:inkMkLst>
            <pc:docMk/>
            <pc:sldMk cId="182789538" sldId="299"/>
            <ac:inkMk id="237" creationId="{3B2C7F67-070F-4D75-AA9C-81F6702C18C7}"/>
          </ac:inkMkLst>
        </pc:inkChg>
        <pc:inkChg chg="add mod">
          <ac:chgData name="Jack Rodoni" userId="dbd3554b1427f7cb" providerId="LiveId" clId="{1D76B537-F2CC-4114-B73B-51348E656491}" dt="2022-01-26T00:57:07.323" v="2446"/>
          <ac:inkMkLst>
            <pc:docMk/>
            <pc:sldMk cId="182789538" sldId="299"/>
            <ac:inkMk id="238" creationId="{28AF77CA-A23C-4DBB-A65B-8B19884B3C46}"/>
          </ac:inkMkLst>
        </pc:inkChg>
        <pc:inkChg chg="add mod">
          <ac:chgData name="Jack Rodoni" userId="dbd3554b1427f7cb" providerId="LiveId" clId="{1D76B537-F2CC-4114-B73B-51348E656491}" dt="2022-01-26T00:57:07.323" v="2446"/>
          <ac:inkMkLst>
            <pc:docMk/>
            <pc:sldMk cId="182789538" sldId="299"/>
            <ac:inkMk id="239" creationId="{5081311A-3942-4117-9628-9FD77C0C3D15}"/>
          </ac:inkMkLst>
        </pc:inkChg>
        <pc:inkChg chg="add mod">
          <ac:chgData name="Jack Rodoni" userId="dbd3554b1427f7cb" providerId="LiveId" clId="{1D76B537-F2CC-4114-B73B-51348E656491}" dt="2022-01-26T00:57:07.323" v="2446"/>
          <ac:inkMkLst>
            <pc:docMk/>
            <pc:sldMk cId="182789538" sldId="299"/>
            <ac:inkMk id="240" creationId="{76AC1513-8D68-4CB6-94EC-8C92A4827351}"/>
          </ac:inkMkLst>
        </pc:inkChg>
        <pc:inkChg chg="add mod">
          <ac:chgData name="Jack Rodoni" userId="dbd3554b1427f7cb" providerId="LiveId" clId="{1D76B537-F2CC-4114-B73B-51348E656491}" dt="2022-01-26T00:57:07.323" v="2446"/>
          <ac:inkMkLst>
            <pc:docMk/>
            <pc:sldMk cId="182789538" sldId="299"/>
            <ac:inkMk id="241" creationId="{021F42D6-EC2C-4F83-AB63-4454E40FB6D9}"/>
          </ac:inkMkLst>
        </pc:inkChg>
        <pc:inkChg chg="add mod">
          <ac:chgData name="Jack Rodoni" userId="dbd3554b1427f7cb" providerId="LiveId" clId="{1D76B537-F2CC-4114-B73B-51348E656491}" dt="2022-01-26T00:57:07.323" v="2446"/>
          <ac:inkMkLst>
            <pc:docMk/>
            <pc:sldMk cId="182789538" sldId="299"/>
            <ac:inkMk id="242" creationId="{2AA87081-FDAA-44B5-84A8-CBB7767BE10B}"/>
          </ac:inkMkLst>
        </pc:inkChg>
        <pc:inkChg chg="add mod">
          <ac:chgData name="Jack Rodoni" userId="dbd3554b1427f7cb" providerId="LiveId" clId="{1D76B537-F2CC-4114-B73B-51348E656491}" dt="2022-01-26T00:57:07.323" v="2446"/>
          <ac:inkMkLst>
            <pc:docMk/>
            <pc:sldMk cId="182789538" sldId="299"/>
            <ac:inkMk id="243" creationId="{E997119D-4088-4934-AB05-DA047F662D73}"/>
          </ac:inkMkLst>
        </pc:inkChg>
        <pc:inkChg chg="add mod">
          <ac:chgData name="Jack Rodoni" userId="dbd3554b1427f7cb" providerId="LiveId" clId="{1D76B537-F2CC-4114-B73B-51348E656491}" dt="2022-01-26T00:57:07.323" v="2446"/>
          <ac:inkMkLst>
            <pc:docMk/>
            <pc:sldMk cId="182789538" sldId="299"/>
            <ac:inkMk id="244" creationId="{CFE23E85-356D-47C5-9D73-41F1D1058152}"/>
          </ac:inkMkLst>
        </pc:inkChg>
        <pc:inkChg chg="add mod">
          <ac:chgData name="Jack Rodoni" userId="dbd3554b1427f7cb" providerId="LiveId" clId="{1D76B537-F2CC-4114-B73B-51348E656491}" dt="2022-01-26T00:57:07.323" v="2446"/>
          <ac:inkMkLst>
            <pc:docMk/>
            <pc:sldMk cId="182789538" sldId="299"/>
            <ac:inkMk id="246" creationId="{211B4EB1-E856-4C58-BFE0-A44B860458DF}"/>
          </ac:inkMkLst>
        </pc:inkChg>
        <pc:inkChg chg="add mod">
          <ac:chgData name="Jack Rodoni" userId="dbd3554b1427f7cb" providerId="LiveId" clId="{1D76B537-F2CC-4114-B73B-51348E656491}" dt="2022-01-26T00:57:07.323" v="2446"/>
          <ac:inkMkLst>
            <pc:docMk/>
            <pc:sldMk cId="182789538" sldId="299"/>
            <ac:inkMk id="247" creationId="{12111A0A-E7EC-4090-AF30-1BAEB6D171A9}"/>
          </ac:inkMkLst>
        </pc:inkChg>
        <pc:inkChg chg="add mod">
          <ac:chgData name="Jack Rodoni" userId="dbd3554b1427f7cb" providerId="LiveId" clId="{1D76B537-F2CC-4114-B73B-51348E656491}" dt="2022-01-26T00:57:07.323" v="2446"/>
          <ac:inkMkLst>
            <pc:docMk/>
            <pc:sldMk cId="182789538" sldId="299"/>
            <ac:inkMk id="248" creationId="{3C7A50A9-F98D-4B3D-95B2-2F0A77E6B615}"/>
          </ac:inkMkLst>
        </pc:inkChg>
        <pc:inkChg chg="add mod">
          <ac:chgData name="Jack Rodoni" userId="dbd3554b1427f7cb" providerId="LiveId" clId="{1D76B537-F2CC-4114-B73B-51348E656491}" dt="2022-01-26T00:57:07.323" v="2446"/>
          <ac:inkMkLst>
            <pc:docMk/>
            <pc:sldMk cId="182789538" sldId="299"/>
            <ac:inkMk id="249" creationId="{1688A765-F74C-4424-A3BE-5A742F95C80D}"/>
          </ac:inkMkLst>
        </pc:inkChg>
        <pc:inkChg chg="add mod">
          <ac:chgData name="Jack Rodoni" userId="dbd3554b1427f7cb" providerId="LiveId" clId="{1D76B537-F2CC-4114-B73B-51348E656491}" dt="2022-01-26T00:57:07.323" v="2446"/>
          <ac:inkMkLst>
            <pc:docMk/>
            <pc:sldMk cId="182789538" sldId="299"/>
            <ac:inkMk id="250" creationId="{37D79750-07E0-4F31-ACDF-B215CED59C1A}"/>
          </ac:inkMkLst>
        </pc:inkChg>
        <pc:inkChg chg="add mod">
          <ac:chgData name="Jack Rodoni" userId="dbd3554b1427f7cb" providerId="LiveId" clId="{1D76B537-F2CC-4114-B73B-51348E656491}" dt="2022-01-26T00:57:07.323" v="2446"/>
          <ac:inkMkLst>
            <pc:docMk/>
            <pc:sldMk cId="182789538" sldId="299"/>
            <ac:inkMk id="252" creationId="{50CAF183-00D9-44DF-A45B-4A7F96C9EC13}"/>
          </ac:inkMkLst>
        </pc:inkChg>
        <pc:inkChg chg="add mod">
          <ac:chgData name="Jack Rodoni" userId="dbd3554b1427f7cb" providerId="LiveId" clId="{1D76B537-F2CC-4114-B73B-51348E656491}" dt="2022-01-26T00:57:07.323" v="2446"/>
          <ac:inkMkLst>
            <pc:docMk/>
            <pc:sldMk cId="182789538" sldId="299"/>
            <ac:inkMk id="253" creationId="{F26C6DC2-1935-431B-9F20-FC31D9BB4A85}"/>
          </ac:inkMkLst>
        </pc:inkChg>
        <pc:inkChg chg="add mod">
          <ac:chgData name="Jack Rodoni" userId="dbd3554b1427f7cb" providerId="LiveId" clId="{1D76B537-F2CC-4114-B73B-51348E656491}" dt="2022-01-26T00:57:07.323" v="2446"/>
          <ac:inkMkLst>
            <pc:docMk/>
            <pc:sldMk cId="182789538" sldId="299"/>
            <ac:inkMk id="255" creationId="{43604195-3765-436F-B02D-7CB0049EFBFE}"/>
          </ac:inkMkLst>
        </pc:inkChg>
        <pc:inkChg chg="add mod">
          <ac:chgData name="Jack Rodoni" userId="dbd3554b1427f7cb" providerId="LiveId" clId="{1D76B537-F2CC-4114-B73B-51348E656491}" dt="2022-01-26T00:57:07.323" v="2446"/>
          <ac:inkMkLst>
            <pc:docMk/>
            <pc:sldMk cId="182789538" sldId="299"/>
            <ac:inkMk id="256" creationId="{5933836F-E62C-4B76-B666-CD5E00DE0363}"/>
          </ac:inkMkLst>
        </pc:inkChg>
        <pc:inkChg chg="add mod">
          <ac:chgData name="Jack Rodoni" userId="dbd3554b1427f7cb" providerId="LiveId" clId="{1D76B537-F2CC-4114-B73B-51348E656491}" dt="2022-01-26T00:57:07.323" v="2446"/>
          <ac:inkMkLst>
            <pc:docMk/>
            <pc:sldMk cId="182789538" sldId="299"/>
            <ac:inkMk id="257" creationId="{B9377E61-CCA2-4349-A7D1-EB75F7ECA275}"/>
          </ac:inkMkLst>
        </pc:inkChg>
        <pc:inkChg chg="add mod">
          <ac:chgData name="Jack Rodoni" userId="dbd3554b1427f7cb" providerId="LiveId" clId="{1D76B537-F2CC-4114-B73B-51348E656491}" dt="2022-01-26T00:57:13.218" v="2458"/>
          <ac:inkMkLst>
            <pc:docMk/>
            <pc:sldMk cId="182789538" sldId="299"/>
            <ac:inkMk id="259" creationId="{47539AE1-685E-4196-BFE8-BD375D5CD787}"/>
          </ac:inkMkLst>
        </pc:inkChg>
        <pc:inkChg chg="add mod">
          <ac:chgData name="Jack Rodoni" userId="dbd3554b1427f7cb" providerId="LiveId" clId="{1D76B537-F2CC-4114-B73B-51348E656491}" dt="2022-01-26T00:57:13.218" v="2458"/>
          <ac:inkMkLst>
            <pc:docMk/>
            <pc:sldMk cId="182789538" sldId="299"/>
            <ac:inkMk id="260" creationId="{617AD9EF-715E-459C-866C-226045285F80}"/>
          </ac:inkMkLst>
        </pc:inkChg>
        <pc:inkChg chg="add mod">
          <ac:chgData name="Jack Rodoni" userId="dbd3554b1427f7cb" providerId="LiveId" clId="{1D76B537-F2CC-4114-B73B-51348E656491}" dt="2022-01-26T00:57:13.218" v="2458"/>
          <ac:inkMkLst>
            <pc:docMk/>
            <pc:sldMk cId="182789538" sldId="299"/>
            <ac:inkMk id="261" creationId="{7790048B-B882-4B30-B6E9-4541DA91ACB4}"/>
          </ac:inkMkLst>
        </pc:inkChg>
        <pc:inkChg chg="add mod">
          <ac:chgData name="Jack Rodoni" userId="dbd3554b1427f7cb" providerId="LiveId" clId="{1D76B537-F2CC-4114-B73B-51348E656491}" dt="2022-01-26T00:57:13.218" v="2458"/>
          <ac:inkMkLst>
            <pc:docMk/>
            <pc:sldMk cId="182789538" sldId="299"/>
            <ac:inkMk id="262" creationId="{7B13B13E-258A-470D-90CA-22E5840F2ADF}"/>
          </ac:inkMkLst>
        </pc:inkChg>
        <pc:inkChg chg="add mod">
          <ac:chgData name="Jack Rodoni" userId="dbd3554b1427f7cb" providerId="LiveId" clId="{1D76B537-F2CC-4114-B73B-51348E656491}" dt="2022-01-26T00:57:13.218" v="2458"/>
          <ac:inkMkLst>
            <pc:docMk/>
            <pc:sldMk cId="182789538" sldId="299"/>
            <ac:inkMk id="263" creationId="{606829A2-7B1E-4C4B-859A-EAD531344EF0}"/>
          </ac:inkMkLst>
        </pc:inkChg>
        <pc:inkChg chg="add mod">
          <ac:chgData name="Jack Rodoni" userId="dbd3554b1427f7cb" providerId="LiveId" clId="{1D76B537-F2CC-4114-B73B-51348E656491}" dt="2022-01-26T00:57:13.218" v="2458"/>
          <ac:inkMkLst>
            <pc:docMk/>
            <pc:sldMk cId="182789538" sldId="299"/>
            <ac:inkMk id="264" creationId="{36047BBD-E511-4723-83A1-AAFF9647D75C}"/>
          </ac:inkMkLst>
        </pc:inkChg>
        <pc:inkChg chg="add mod">
          <ac:chgData name="Jack Rodoni" userId="dbd3554b1427f7cb" providerId="LiveId" clId="{1D76B537-F2CC-4114-B73B-51348E656491}" dt="2022-01-26T00:57:13.218" v="2458"/>
          <ac:inkMkLst>
            <pc:docMk/>
            <pc:sldMk cId="182789538" sldId="299"/>
            <ac:inkMk id="265" creationId="{E129B185-B248-4D78-850A-2037EC861C8A}"/>
          </ac:inkMkLst>
        </pc:inkChg>
        <pc:inkChg chg="add mod">
          <ac:chgData name="Jack Rodoni" userId="dbd3554b1427f7cb" providerId="LiveId" clId="{1D76B537-F2CC-4114-B73B-51348E656491}" dt="2022-01-26T00:57:13.218" v="2458"/>
          <ac:inkMkLst>
            <pc:docMk/>
            <pc:sldMk cId="182789538" sldId="299"/>
            <ac:inkMk id="266" creationId="{B5C224F3-BAEA-47CD-B19A-B7E53A622F09}"/>
          </ac:inkMkLst>
        </pc:inkChg>
        <pc:inkChg chg="add mod">
          <ac:chgData name="Jack Rodoni" userId="dbd3554b1427f7cb" providerId="LiveId" clId="{1D76B537-F2CC-4114-B73B-51348E656491}" dt="2022-01-26T00:57:13.218" v="2458"/>
          <ac:inkMkLst>
            <pc:docMk/>
            <pc:sldMk cId="182789538" sldId="299"/>
            <ac:inkMk id="267" creationId="{3B733BE4-6208-4303-B1C3-F5AB79320A2E}"/>
          </ac:inkMkLst>
        </pc:inkChg>
        <pc:inkChg chg="add mod">
          <ac:chgData name="Jack Rodoni" userId="dbd3554b1427f7cb" providerId="LiveId" clId="{1D76B537-F2CC-4114-B73B-51348E656491}" dt="2022-01-26T00:57:13.218" v="2458"/>
          <ac:inkMkLst>
            <pc:docMk/>
            <pc:sldMk cId="182789538" sldId="299"/>
            <ac:inkMk id="268" creationId="{6734FF7F-0031-40C3-898A-DFC0C8F92581}"/>
          </ac:inkMkLst>
        </pc:inkChg>
        <pc:inkChg chg="add mod">
          <ac:chgData name="Jack Rodoni" userId="dbd3554b1427f7cb" providerId="LiveId" clId="{1D76B537-F2CC-4114-B73B-51348E656491}" dt="2022-01-26T00:57:13.218" v="2458"/>
          <ac:inkMkLst>
            <pc:docMk/>
            <pc:sldMk cId="182789538" sldId="299"/>
            <ac:inkMk id="269" creationId="{AF45CCE1-4CF5-42FB-A76B-2198D1E34984}"/>
          </ac:inkMkLst>
        </pc:inkChg>
        <pc:inkChg chg="add mod">
          <ac:chgData name="Jack Rodoni" userId="dbd3554b1427f7cb" providerId="LiveId" clId="{1D76B537-F2CC-4114-B73B-51348E656491}" dt="2022-01-26T00:57:20.931" v="2468"/>
          <ac:inkMkLst>
            <pc:docMk/>
            <pc:sldMk cId="182789538" sldId="299"/>
            <ac:inkMk id="272" creationId="{2175E225-C638-41B8-8254-4FF4C07C201A}"/>
          </ac:inkMkLst>
        </pc:inkChg>
        <pc:inkChg chg="add mod">
          <ac:chgData name="Jack Rodoni" userId="dbd3554b1427f7cb" providerId="LiveId" clId="{1D76B537-F2CC-4114-B73B-51348E656491}" dt="2022-01-26T00:57:20.931" v="2468"/>
          <ac:inkMkLst>
            <pc:docMk/>
            <pc:sldMk cId="182789538" sldId="299"/>
            <ac:inkMk id="273" creationId="{B60BF303-4CE2-4A3B-ABC6-72AF4F886A84}"/>
          </ac:inkMkLst>
        </pc:inkChg>
        <pc:inkChg chg="add mod">
          <ac:chgData name="Jack Rodoni" userId="dbd3554b1427f7cb" providerId="LiveId" clId="{1D76B537-F2CC-4114-B73B-51348E656491}" dt="2022-01-26T00:57:20.931" v="2468"/>
          <ac:inkMkLst>
            <pc:docMk/>
            <pc:sldMk cId="182789538" sldId="299"/>
            <ac:inkMk id="274" creationId="{2F1DB851-59C3-4C67-83D9-E47F73707CAA}"/>
          </ac:inkMkLst>
        </pc:inkChg>
        <pc:inkChg chg="add del mod">
          <ac:chgData name="Jack Rodoni" userId="dbd3554b1427f7cb" providerId="LiveId" clId="{1D76B537-F2CC-4114-B73B-51348E656491}" dt="2022-01-26T00:57:20.930" v="2466"/>
          <ac:inkMkLst>
            <pc:docMk/>
            <pc:sldMk cId="182789538" sldId="299"/>
            <ac:inkMk id="275" creationId="{5C5B56BD-3ECA-4AAA-99D2-9E9C51038239}"/>
          </ac:inkMkLst>
        </pc:inkChg>
        <pc:inkChg chg="add del mod">
          <ac:chgData name="Jack Rodoni" userId="dbd3554b1427f7cb" providerId="LiveId" clId="{1D76B537-F2CC-4114-B73B-51348E656491}" dt="2022-01-26T00:57:20.931" v="2468"/>
          <ac:inkMkLst>
            <pc:docMk/>
            <pc:sldMk cId="182789538" sldId="299"/>
            <ac:inkMk id="276" creationId="{E5F2D8CF-2E05-4942-83F9-95947053A85E}"/>
          </ac:inkMkLst>
        </pc:inkChg>
        <pc:inkChg chg="add del mod">
          <ac:chgData name="Jack Rodoni" userId="dbd3554b1427f7cb" providerId="LiveId" clId="{1D76B537-F2CC-4114-B73B-51348E656491}" dt="2022-01-26T00:57:20.930" v="2467"/>
          <ac:inkMkLst>
            <pc:docMk/>
            <pc:sldMk cId="182789538" sldId="299"/>
            <ac:inkMk id="277" creationId="{097404A3-66FB-4A96-8E7A-00FE2C6B5D14}"/>
          </ac:inkMkLst>
        </pc:inkChg>
        <pc:inkChg chg="add mod">
          <ac:chgData name="Jack Rodoni" userId="dbd3554b1427f7cb" providerId="LiveId" clId="{1D76B537-F2CC-4114-B73B-51348E656491}" dt="2022-01-26T00:57:46.050" v="2498"/>
          <ac:inkMkLst>
            <pc:docMk/>
            <pc:sldMk cId="182789538" sldId="299"/>
            <ac:inkMk id="279" creationId="{D6E95096-21EA-45F4-B43A-64C3613B405A}"/>
          </ac:inkMkLst>
        </pc:inkChg>
        <pc:inkChg chg="add mod">
          <ac:chgData name="Jack Rodoni" userId="dbd3554b1427f7cb" providerId="LiveId" clId="{1D76B537-F2CC-4114-B73B-51348E656491}" dt="2022-01-26T00:57:46.050" v="2498"/>
          <ac:inkMkLst>
            <pc:docMk/>
            <pc:sldMk cId="182789538" sldId="299"/>
            <ac:inkMk id="280" creationId="{51819502-D99F-4A9D-A4A8-261C4AE63D56}"/>
          </ac:inkMkLst>
        </pc:inkChg>
        <pc:inkChg chg="add mod">
          <ac:chgData name="Jack Rodoni" userId="dbd3554b1427f7cb" providerId="LiveId" clId="{1D76B537-F2CC-4114-B73B-51348E656491}" dt="2022-01-26T00:57:46.050" v="2498"/>
          <ac:inkMkLst>
            <pc:docMk/>
            <pc:sldMk cId="182789538" sldId="299"/>
            <ac:inkMk id="281" creationId="{79FBCAF9-C7BC-4949-9F79-A3F587846755}"/>
          </ac:inkMkLst>
        </pc:inkChg>
        <pc:inkChg chg="add mod">
          <ac:chgData name="Jack Rodoni" userId="dbd3554b1427f7cb" providerId="LiveId" clId="{1D76B537-F2CC-4114-B73B-51348E656491}" dt="2022-01-26T00:57:46.050" v="2498"/>
          <ac:inkMkLst>
            <pc:docMk/>
            <pc:sldMk cId="182789538" sldId="299"/>
            <ac:inkMk id="282" creationId="{014A7F5E-807A-4491-AD6C-167906D14115}"/>
          </ac:inkMkLst>
        </pc:inkChg>
        <pc:inkChg chg="add mod">
          <ac:chgData name="Jack Rodoni" userId="dbd3554b1427f7cb" providerId="LiveId" clId="{1D76B537-F2CC-4114-B73B-51348E656491}" dt="2022-01-26T00:57:46.050" v="2498"/>
          <ac:inkMkLst>
            <pc:docMk/>
            <pc:sldMk cId="182789538" sldId="299"/>
            <ac:inkMk id="283" creationId="{50EC68EE-5149-4E54-919C-62779B0842B8}"/>
          </ac:inkMkLst>
        </pc:inkChg>
        <pc:inkChg chg="add mod">
          <ac:chgData name="Jack Rodoni" userId="dbd3554b1427f7cb" providerId="LiveId" clId="{1D76B537-F2CC-4114-B73B-51348E656491}" dt="2022-01-26T00:57:46.050" v="2498"/>
          <ac:inkMkLst>
            <pc:docMk/>
            <pc:sldMk cId="182789538" sldId="299"/>
            <ac:inkMk id="284" creationId="{1ACAD13A-03AA-4702-8E65-0E95E5DF40CA}"/>
          </ac:inkMkLst>
        </pc:inkChg>
        <pc:inkChg chg="add mod">
          <ac:chgData name="Jack Rodoni" userId="dbd3554b1427f7cb" providerId="LiveId" clId="{1D76B537-F2CC-4114-B73B-51348E656491}" dt="2022-01-26T00:57:46.050" v="2498"/>
          <ac:inkMkLst>
            <pc:docMk/>
            <pc:sldMk cId="182789538" sldId="299"/>
            <ac:inkMk id="285" creationId="{27C859FA-DB3E-4A8D-BEC5-3D646E17D3C6}"/>
          </ac:inkMkLst>
        </pc:inkChg>
        <pc:inkChg chg="add del mod">
          <ac:chgData name="Jack Rodoni" userId="dbd3554b1427f7cb" providerId="LiveId" clId="{1D76B537-F2CC-4114-B73B-51348E656491}" dt="2022-01-26T00:57:46.050" v="2498"/>
          <ac:inkMkLst>
            <pc:docMk/>
            <pc:sldMk cId="182789538" sldId="299"/>
            <ac:inkMk id="287" creationId="{26E9A6D7-E91A-48B1-96A8-05A3FD190267}"/>
          </ac:inkMkLst>
        </pc:inkChg>
        <pc:inkChg chg="add mod">
          <ac:chgData name="Jack Rodoni" userId="dbd3554b1427f7cb" providerId="LiveId" clId="{1D76B537-F2CC-4114-B73B-51348E656491}" dt="2022-01-26T00:57:34.629" v="2484"/>
          <ac:inkMkLst>
            <pc:docMk/>
            <pc:sldMk cId="182789538" sldId="299"/>
            <ac:inkMk id="289" creationId="{203E846E-B125-4B2D-8AAF-FE1B68078C1D}"/>
          </ac:inkMkLst>
        </pc:inkChg>
        <pc:inkChg chg="add mod">
          <ac:chgData name="Jack Rodoni" userId="dbd3554b1427f7cb" providerId="LiveId" clId="{1D76B537-F2CC-4114-B73B-51348E656491}" dt="2022-01-26T00:57:34.629" v="2484"/>
          <ac:inkMkLst>
            <pc:docMk/>
            <pc:sldMk cId="182789538" sldId="299"/>
            <ac:inkMk id="290" creationId="{B496C085-05CE-4900-B0B3-C7201E5E6822}"/>
          </ac:inkMkLst>
        </pc:inkChg>
        <pc:inkChg chg="add mod">
          <ac:chgData name="Jack Rodoni" userId="dbd3554b1427f7cb" providerId="LiveId" clId="{1D76B537-F2CC-4114-B73B-51348E656491}" dt="2022-01-26T00:57:34.629" v="2484"/>
          <ac:inkMkLst>
            <pc:docMk/>
            <pc:sldMk cId="182789538" sldId="299"/>
            <ac:inkMk id="291" creationId="{694BA7AB-4A96-4A07-8B52-7A23CD855C5C}"/>
          </ac:inkMkLst>
        </pc:inkChg>
        <pc:inkChg chg="add mod">
          <ac:chgData name="Jack Rodoni" userId="dbd3554b1427f7cb" providerId="LiveId" clId="{1D76B537-F2CC-4114-B73B-51348E656491}" dt="2022-01-26T00:57:34.629" v="2484"/>
          <ac:inkMkLst>
            <pc:docMk/>
            <pc:sldMk cId="182789538" sldId="299"/>
            <ac:inkMk id="292" creationId="{59B655B8-F723-4FD3-B6E2-FF23A80380DF}"/>
          </ac:inkMkLst>
        </pc:inkChg>
        <pc:inkChg chg="add mod">
          <ac:chgData name="Jack Rodoni" userId="dbd3554b1427f7cb" providerId="LiveId" clId="{1D76B537-F2CC-4114-B73B-51348E656491}" dt="2022-01-26T00:57:34.629" v="2484"/>
          <ac:inkMkLst>
            <pc:docMk/>
            <pc:sldMk cId="182789538" sldId="299"/>
            <ac:inkMk id="293" creationId="{D55CEF9D-50DE-4E8B-93E5-D710FE04194C}"/>
          </ac:inkMkLst>
        </pc:inkChg>
        <pc:inkChg chg="add mod">
          <ac:chgData name="Jack Rodoni" userId="dbd3554b1427f7cb" providerId="LiveId" clId="{1D76B537-F2CC-4114-B73B-51348E656491}" dt="2022-01-26T00:58:44.776" v="2579"/>
          <ac:inkMkLst>
            <pc:docMk/>
            <pc:sldMk cId="182789538" sldId="299"/>
            <ac:inkMk id="295" creationId="{6E626C60-D6EF-41CD-9CC8-FDC8866AA49F}"/>
          </ac:inkMkLst>
        </pc:inkChg>
        <pc:inkChg chg="add mod">
          <ac:chgData name="Jack Rodoni" userId="dbd3554b1427f7cb" providerId="LiveId" clId="{1D76B537-F2CC-4114-B73B-51348E656491}" dt="2022-01-26T00:58:44.776" v="2579"/>
          <ac:inkMkLst>
            <pc:docMk/>
            <pc:sldMk cId="182789538" sldId="299"/>
            <ac:inkMk id="296" creationId="{B6A6CF1D-8EA0-41E4-A0FE-5AC869E312A1}"/>
          </ac:inkMkLst>
        </pc:inkChg>
        <pc:inkChg chg="add mod">
          <ac:chgData name="Jack Rodoni" userId="dbd3554b1427f7cb" providerId="LiveId" clId="{1D76B537-F2CC-4114-B73B-51348E656491}" dt="2022-01-26T00:58:44.776" v="2579"/>
          <ac:inkMkLst>
            <pc:docMk/>
            <pc:sldMk cId="182789538" sldId="299"/>
            <ac:inkMk id="298" creationId="{177975F0-9931-4464-8BB3-E16A0024A8BD}"/>
          </ac:inkMkLst>
        </pc:inkChg>
        <pc:inkChg chg="add mod">
          <ac:chgData name="Jack Rodoni" userId="dbd3554b1427f7cb" providerId="LiveId" clId="{1D76B537-F2CC-4114-B73B-51348E656491}" dt="2022-01-26T00:58:44.776" v="2579"/>
          <ac:inkMkLst>
            <pc:docMk/>
            <pc:sldMk cId="182789538" sldId="299"/>
            <ac:inkMk id="299" creationId="{EC9F730A-E8AD-496A-ADAA-05078047BC68}"/>
          </ac:inkMkLst>
        </pc:inkChg>
        <pc:inkChg chg="add mod">
          <ac:chgData name="Jack Rodoni" userId="dbd3554b1427f7cb" providerId="LiveId" clId="{1D76B537-F2CC-4114-B73B-51348E656491}" dt="2022-01-26T00:58:44.776" v="2579"/>
          <ac:inkMkLst>
            <pc:docMk/>
            <pc:sldMk cId="182789538" sldId="299"/>
            <ac:inkMk id="300" creationId="{A0570B23-10D5-41A7-A75F-B010EF698FF6}"/>
          </ac:inkMkLst>
        </pc:inkChg>
        <pc:inkChg chg="add mod">
          <ac:chgData name="Jack Rodoni" userId="dbd3554b1427f7cb" providerId="LiveId" clId="{1D76B537-F2CC-4114-B73B-51348E656491}" dt="2022-01-26T00:58:44.776" v="2579"/>
          <ac:inkMkLst>
            <pc:docMk/>
            <pc:sldMk cId="182789538" sldId="299"/>
            <ac:inkMk id="302" creationId="{205A29C9-05DF-4AB2-82A1-821107ED435E}"/>
          </ac:inkMkLst>
        </pc:inkChg>
        <pc:inkChg chg="add mod">
          <ac:chgData name="Jack Rodoni" userId="dbd3554b1427f7cb" providerId="LiveId" clId="{1D76B537-F2CC-4114-B73B-51348E656491}" dt="2022-01-26T00:58:44.776" v="2579"/>
          <ac:inkMkLst>
            <pc:docMk/>
            <pc:sldMk cId="182789538" sldId="299"/>
            <ac:inkMk id="303" creationId="{522035B8-4AB3-47DF-AB8A-10C7DD9161A9}"/>
          </ac:inkMkLst>
        </pc:inkChg>
        <pc:inkChg chg="add mod">
          <ac:chgData name="Jack Rodoni" userId="dbd3554b1427f7cb" providerId="LiveId" clId="{1D76B537-F2CC-4114-B73B-51348E656491}" dt="2022-01-26T00:58:44.776" v="2579"/>
          <ac:inkMkLst>
            <pc:docMk/>
            <pc:sldMk cId="182789538" sldId="299"/>
            <ac:inkMk id="304" creationId="{517E7083-F69B-457D-9F2D-1DC2AB021BCD}"/>
          </ac:inkMkLst>
        </pc:inkChg>
        <pc:inkChg chg="add mod">
          <ac:chgData name="Jack Rodoni" userId="dbd3554b1427f7cb" providerId="LiveId" clId="{1D76B537-F2CC-4114-B73B-51348E656491}" dt="2022-01-26T00:58:44.776" v="2579"/>
          <ac:inkMkLst>
            <pc:docMk/>
            <pc:sldMk cId="182789538" sldId="299"/>
            <ac:inkMk id="305" creationId="{54D7B897-3737-4187-9507-1B6114B2CA96}"/>
          </ac:inkMkLst>
        </pc:inkChg>
        <pc:inkChg chg="add">
          <ac:chgData name="Jack Rodoni" userId="dbd3554b1427f7cb" providerId="LiveId" clId="{1D76B537-F2CC-4114-B73B-51348E656491}" dt="2022-01-26T00:57:43.502" v="2496" actId="9405"/>
          <ac:inkMkLst>
            <pc:docMk/>
            <pc:sldMk cId="182789538" sldId="299"/>
            <ac:inkMk id="306" creationId="{1A352A35-180A-4F6F-B272-E2565E28F02B}"/>
          </ac:inkMkLst>
        </pc:inkChg>
        <pc:inkChg chg="add mod">
          <ac:chgData name="Jack Rodoni" userId="dbd3554b1427f7cb" providerId="LiveId" clId="{1D76B537-F2CC-4114-B73B-51348E656491}" dt="2022-01-26T00:58:44.776" v="2579"/>
          <ac:inkMkLst>
            <pc:docMk/>
            <pc:sldMk cId="182789538" sldId="299"/>
            <ac:inkMk id="308" creationId="{A081A0A7-3254-4D17-BAAC-2F5B50DB1842}"/>
          </ac:inkMkLst>
        </pc:inkChg>
        <pc:inkChg chg="add mod">
          <ac:chgData name="Jack Rodoni" userId="dbd3554b1427f7cb" providerId="LiveId" clId="{1D76B537-F2CC-4114-B73B-51348E656491}" dt="2022-01-26T00:58:44.776" v="2579"/>
          <ac:inkMkLst>
            <pc:docMk/>
            <pc:sldMk cId="182789538" sldId="299"/>
            <ac:inkMk id="309" creationId="{27038A65-FFF9-48A9-A466-2278B4137BF1}"/>
          </ac:inkMkLst>
        </pc:inkChg>
        <pc:inkChg chg="add mod">
          <ac:chgData name="Jack Rodoni" userId="dbd3554b1427f7cb" providerId="LiveId" clId="{1D76B537-F2CC-4114-B73B-51348E656491}" dt="2022-01-26T00:58:44.776" v="2579"/>
          <ac:inkMkLst>
            <pc:docMk/>
            <pc:sldMk cId="182789538" sldId="299"/>
            <ac:inkMk id="310" creationId="{19B916D2-230B-41DD-A117-FF576549B4E5}"/>
          </ac:inkMkLst>
        </pc:inkChg>
        <pc:inkChg chg="add mod">
          <ac:chgData name="Jack Rodoni" userId="dbd3554b1427f7cb" providerId="LiveId" clId="{1D76B537-F2CC-4114-B73B-51348E656491}" dt="2022-01-26T00:58:44.776" v="2579"/>
          <ac:inkMkLst>
            <pc:docMk/>
            <pc:sldMk cId="182789538" sldId="299"/>
            <ac:inkMk id="311" creationId="{17C52AEC-BC54-49BB-B773-A24A8E84FD56}"/>
          </ac:inkMkLst>
        </pc:inkChg>
        <pc:inkChg chg="add mod">
          <ac:chgData name="Jack Rodoni" userId="dbd3554b1427f7cb" providerId="LiveId" clId="{1D76B537-F2CC-4114-B73B-51348E656491}" dt="2022-01-26T00:58:44.776" v="2579"/>
          <ac:inkMkLst>
            <pc:docMk/>
            <pc:sldMk cId="182789538" sldId="299"/>
            <ac:inkMk id="312" creationId="{DDB23893-3DC3-4745-BD60-7D6EF5C75D17}"/>
          </ac:inkMkLst>
        </pc:inkChg>
        <pc:inkChg chg="add mod">
          <ac:chgData name="Jack Rodoni" userId="dbd3554b1427f7cb" providerId="LiveId" clId="{1D76B537-F2CC-4114-B73B-51348E656491}" dt="2022-01-26T00:58:44.776" v="2579"/>
          <ac:inkMkLst>
            <pc:docMk/>
            <pc:sldMk cId="182789538" sldId="299"/>
            <ac:inkMk id="313" creationId="{7BDAA4A7-FFD4-4327-AF59-CC08CD905528}"/>
          </ac:inkMkLst>
        </pc:inkChg>
        <pc:inkChg chg="add mod">
          <ac:chgData name="Jack Rodoni" userId="dbd3554b1427f7cb" providerId="LiveId" clId="{1D76B537-F2CC-4114-B73B-51348E656491}" dt="2022-01-26T00:58:44.776" v="2579"/>
          <ac:inkMkLst>
            <pc:docMk/>
            <pc:sldMk cId="182789538" sldId="299"/>
            <ac:inkMk id="314" creationId="{F62CE25B-2191-44C6-A15C-C52CF1EEDBC2}"/>
          </ac:inkMkLst>
        </pc:inkChg>
        <pc:inkChg chg="add mod">
          <ac:chgData name="Jack Rodoni" userId="dbd3554b1427f7cb" providerId="LiveId" clId="{1D76B537-F2CC-4114-B73B-51348E656491}" dt="2022-01-26T00:58:44.776" v="2579"/>
          <ac:inkMkLst>
            <pc:docMk/>
            <pc:sldMk cId="182789538" sldId="299"/>
            <ac:inkMk id="316" creationId="{257BE99B-68E2-4E22-82A8-ED470ABA838F}"/>
          </ac:inkMkLst>
        </pc:inkChg>
        <pc:inkChg chg="add mod">
          <ac:chgData name="Jack Rodoni" userId="dbd3554b1427f7cb" providerId="LiveId" clId="{1D76B537-F2CC-4114-B73B-51348E656491}" dt="2022-01-26T00:58:44.776" v="2579"/>
          <ac:inkMkLst>
            <pc:docMk/>
            <pc:sldMk cId="182789538" sldId="299"/>
            <ac:inkMk id="317" creationId="{F1AC0793-41D2-4F48-8A1C-2391F844ED9B}"/>
          </ac:inkMkLst>
        </pc:inkChg>
        <pc:inkChg chg="add mod">
          <ac:chgData name="Jack Rodoni" userId="dbd3554b1427f7cb" providerId="LiveId" clId="{1D76B537-F2CC-4114-B73B-51348E656491}" dt="2022-01-26T00:58:44.776" v="2579"/>
          <ac:inkMkLst>
            <pc:docMk/>
            <pc:sldMk cId="182789538" sldId="299"/>
            <ac:inkMk id="318" creationId="{55DAB799-FF2D-453B-9139-590E814D8483}"/>
          </ac:inkMkLst>
        </pc:inkChg>
        <pc:inkChg chg="add mod">
          <ac:chgData name="Jack Rodoni" userId="dbd3554b1427f7cb" providerId="LiveId" clId="{1D76B537-F2CC-4114-B73B-51348E656491}" dt="2022-01-26T00:58:44.776" v="2579"/>
          <ac:inkMkLst>
            <pc:docMk/>
            <pc:sldMk cId="182789538" sldId="299"/>
            <ac:inkMk id="319" creationId="{2919D905-3093-4C60-A5D3-8E3B629A209E}"/>
          </ac:inkMkLst>
        </pc:inkChg>
        <pc:inkChg chg="add mod">
          <ac:chgData name="Jack Rodoni" userId="dbd3554b1427f7cb" providerId="LiveId" clId="{1D76B537-F2CC-4114-B73B-51348E656491}" dt="2022-01-26T00:58:44.776" v="2579"/>
          <ac:inkMkLst>
            <pc:docMk/>
            <pc:sldMk cId="182789538" sldId="299"/>
            <ac:inkMk id="320" creationId="{CBBC5BE0-86EB-4767-B8FE-F34BBA8FBDCD}"/>
          </ac:inkMkLst>
        </pc:inkChg>
        <pc:inkChg chg="add mod">
          <ac:chgData name="Jack Rodoni" userId="dbd3554b1427f7cb" providerId="LiveId" clId="{1D76B537-F2CC-4114-B73B-51348E656491}" dt="2022-01-26T00:58:44.776" v="2579"/>
          <ac:inkMkLst>
            <pc:docMk/>
            <pc:sldMk cId="182789538" sldId="299"/>
            <ac:inkMk id="321" creationId="{34224362-ECC6-4FC8-965C-9C30990836BD}"/>
          </ac:inkMkLst>
        </pc:inkChg>
        <pc:inkChg chg="add mod">
          <ac:chgData name="Jack Rodoni" userId="dbd3554b1427f7cb" providerId="LiveId" clId="{1D76B537-F2CC-4114-B73B-51348E656491}" dt="2022-01-26T00:58:44.776" v="2579"/>
          <ac:inkMkLst>
            <pc:docMk/>
            <pc:sldMk cId="182789538" sldId="299"/>
            <ac:inkMk id="324" creationId="{E7887AFF-96C4-4DEA-9554-8368916F1C85}"/>
          </ac:inkMkLst>
        </pc:inkChg>
        <pc:inkChg chg="add mod">
          <ac:chgData name="Jack Rodoni" userId="dbd3554b1427f7cb" providerId="LiveId" clId="{1D76B537-F2CC-4114-B73B-51348E656491}" dt="2022-01-26T00:58:44.776" v="2579"/>
          <ac:inkMkLst>
            <pc:docMk/>
            <pc:sldMk cId="182789538" sldId="299"/>
            <ac:inkMk id="325" creationId="{46F011EF-63E1-4E79-AF90-31650B060F8D}"/>
          </ac:inkMkLst>
        </pc:inkChg>
        <pc:inkChg chg="add mod">
          <ac:chgData name="Jack Rodoni" userId="dbd3554b1427f7cb" providerId="LiveId" clId="{1D76B537-F2CC-4114-B73B-51348E656491}" dt="2022-01-26T00:58:44.776" v="2579"/>
          <ac:inkMkLst>
            <pc:docMk/>
            <pc:sldMk cId="182789538" sldId="299"/>
            <ac:inkMk id="326" creationId="{DE9BC506-432F-49A1-AE71-E5EA742DE544}"/>
          </ac:inkMkLst>
        </pc:inkChg>
        <pc:inkChg chg="add mod">
          <ac:chgData name="Jack Rodoni" userId="dbd3554b1427f7cb" providerId="LiveId" clId="{1D76B537-F2CC-4114-B73B-51348E656491}" dt="2022-01-26T00:58:44.776" v="2579"/>
          <ac:inkMkLst>
            <pc:docMk/>
            <pc:sldMk cId="182789538" sldId="299"/>
            <ac:inkMk id="327" creationId="{410BA35D-B086-40A5-B9B4-066B901446A0}"/>
          </ac:inkMkLst>
        </pc:inkChg>
        <pc:inkChg chg="add mod">
          <ac:chgData name="Jack Rodoni" userId="dbd3554b1427f7cb" providerId="LiveId" clId="{1D76B537-F2CC-4114-B73B-51348E656491}" dt="2022-01-26T00:58:44.776" v="2579"/>
          <ac:inkMkLst>
            <pc:docMk/>
            <pc:sldMk cId="182789538" sldId="299"/>
            <ac:inkMk id="328" creationId="{65FACDC8-99BC-4242-ABC5-FC1021480E7A}"/>
          </ac:inkMkLst>
        </pc:inkChg>
        <pc:inkChg chg="add mod">
          <ac:chgData name="Jack Rodoni" userId="dbd3554b1427f7cb" providerId="LiveId" clId="{1D76B537-F2CC-4114-B73B-51348E656491}" dt="2022-01-26T00:58:44.776" v="2579"/>
          <ac:inkMkLst>
            <pc:docMk/>
            <pc:sldMk cId="182789538" sldId="299"/>
            <ac:inkMk id="329" creationId="{B1914147-5CF2-4CAB-A9C4-DF7673A855E3}"/>
          </ac:inkMkLst>
        </pc:inkChg>
        <pc:inkChg chg="add mod">
          <ac:chgData name="Jack Rodoni" userId="dbd3554b1427f7cb" providerId="LiveId" clId="{1D76B537-F2CC-4114-B73B-51348E656491}" dt="2022-01-26T00:58:44.776" v="2579"/>
          <ac:inkMkLst>
            <pc:docMk/>
            <pc:sldMk cId="182789538" sldId="299"/>
            <ac:inkMk id="330" creationId="{AC8F1C0D-8284-4993-B75D-ED279352C054}"/>
          </ac:inkMkLst>
        </pc:inkChg>
        <pc:inkChg chg="add mod">
          <ac:chgData name="Jack Rodoni" userId="dbd3554b1427f7cb" providerId="LiveId" clId="{1D76B537-F2CC-4114-B73B-51348E656491}" dt="2022-01-26T00:58:44.776" v="2579"/>
          <ac:inkMkLst>
            <pc:docMk/>
            <pc:sldMk cId="182789538" sldId="299"/>
            <ac:inkMk id="331" creationId="{97C0AD57-9AAF-42FA-A45E-E3AE95F16CA6}"/>
          </ac:inkMkLst>
        </pc:inkChg>
        <pc:inkChg chg="add mod">
          <ac:chgData name="Jack Rodoni" userId="dbd3554b1427f7cb" providerId="LiveId" clId="{1D76B537-F2CC-4114-B73B-51348E656491}" dt="2022-01-26T00:58:44.776" v="2579"/>
          <ac:inkMkLst>
            <pc:docMk/>
            <pc:sldMk cId="182789538" sldId="299"/>
            <ac:inkMk id="332" creationId="{CEFF0E6C-B09F-4135-8577-B9551678389D}"/>
          </ac:inkMkLst>
        </pc:inkChg>
        <pc:inkChg chg="add mod">
          <ac:chgData name="Jack Rodoni" userId="dbd3554b1427f7cb" providerId="LiveId" clId="{1D76B537-F2CC-4114-B73B-51348E656491}" dt="2022-01-26T00:58:44.776" v="2579"/>
          <ac:inkMkLst>
            <pc:docMk/>
            <pc:sldMk cId="182789538" sldId="299"/>
            <ac:inkMk id="334" creationId="{BF569E0C-C7BA-4A53-8111-F5648439801A}"/>
          </ac:inkMkLst>
        </pc:inkChg>
        <pc:inkChg chg="add mod">
          <ac:chgData name="Jack Rodoni" userId="dbd3554b1427f7cb" providerId="LiveId" clId="{1D76B537-F2CC-4114-B73B-51348E656491}" dt="2022-01-26T00:58:44.776" v="2579"/>
          <ac:inkMkLst>
            <pc:docMk/>
            <pc:sldMk cId="182789538" sldId="299"/>
            <ac:inkMk id="335" creationId="{CFFCBA38-FDBE-4EFD-8249-09F78D14CB96}"/>
          </ac:inkMkLst>
        </pc:inkChg>
        <pc:inkChg chg="add mod">
          <ac:chgData name="Jack Rodoni" userId="dbd3554b1427f7cb" providerId="LiveId" clId="{1D76B537-F2CC-4114-B73B-51348E656491}" dt="2022-01-26T00:58:44.776" v="2579"/>
          <ac:inkMkLst>
            <pc:docMk/>
            <pc:sldMk cId="182789538" sldId="299"/>
            <ac:inkMk id="337" creationId="{7FD6015F-C6F9-468A-9BE7-463290ECF2D3}"/>
          </ac:inkMkLst>
        </pc:inkChg>
        <pc:inkChg chg="add mod">
          <ac:chgData name="Jack Rodoni" userId="dbd3554b1427f7cb" providerId="LiveId" clId="{1D76B537-F2CC-4114-B73B-51348E656491}" dt="2022-01-26T00:58:44.776" v="2579"/>
          <ac:inkMkLst>
            <pc:docMk/>
            <pc:sldMk cId="182789538" sldId="299"/>
            <ac:inkMk id="338" creationId="{8D3C4223-B00A-4E67-8B38-0F5F248B1AF6}"/>
          </ac:inkMkLst>
        </pc:inkChg>
        <pc:inkChg chg="add mod">
          <ac:chgData name="Jack Rodoni" userId="dbd3554b1427f7cb" providerId="LiveId" clId="{1D76B537-F2CC-4114-B73B-51348E656491}" dt="2022-01-26T00:58:44.776" v="2579"/>
          <ac:inkMkLst>
            <pc:docMk/>
            <pc:sldMk cId="182789538" sldId="299"/>
            <ac:inkMk id="339" creationId="{455F8CC0-8165-4266-8A25-6E8A0EBDE918}"/>
          </ac:inkMkLst>
        </pc:inkChg>
        <pc:inkChg chg="add mod">
          <ac:chgData name="Jack Rodoni" userId="dbd3554b1427f7cb" providerId="LiveId" clId="{1D76B537-F2CC-4114-B73B-51348E656491}" dt="2022-01-26T00:58:44.776" v="2579"/>
          <ac:inkMkLst>
            <pc:docMk/>
            <pc:sldMk cId="182789538" sldId="299"/>
            <ac:inkMk id="340" creationId="{C06519D9-7F25-452F-AC28-02120984DCB4}"/>
          </ac:inkMkLst>
        </pc:inkChg>
        <pc:inkChg chg="add mod">
          <ac:chgData name="Jack Rodoni" userId="dbd3554b1427f7cb" providerId="LiveId" clId="{1D76B537-F2CC-4114-B73B-51348E656491}" dt="2022-01-26T00:58:44.776" v="2579"/>
          <ac:inkMkLst>
            <pc:docMk/>
            <pc:sldMk cId="182789538" sldId="299"/>
            <ac:inkMk id="341" creationId="{48464E78-4BBF-48B9-ACC8-C2CB61CCDB0A}"/>
          </ac:inkMkLst>
        </pc:inkChg>
        <pc:inkChg chg="add mod">
          <ac:chgData name="Jack Rodoni" userId="dbd3554b1427f7cb" providerId="LiveId" clId="{1D76B537-F2CC-4114-B73B-51348E656491}" dt="2022-01-26T00:58:44.776" v="2579"/>
          <ac:inkMkLst>
            <pc:docMk/>
            <pc:sldMk cId="182789538" sldId="299"/>
            <ac:inkMk id="343" creationId="{3A633D5E-DA2B-4D80-B21D-7BC0EE046982}"/>
          </ac:inkMkLst>
        </pc:inkChg>
        <pc:inkChg chg="add mod">
          <ac:chgData name="Jack Rodoni" userId="dbd3554b1427f7cb" providerId="LiveId" clId="{1D76B537-F2CC-4114-B73B-51348E656491}" dt="2022-01-26T00:58:44.776" v="2579"/>
          <ac:inkMkLst>
            <pc:docMk/>
            <pc:sldMk cId="182789538" sldId="299"/>
            <ac:inkMk id="344" creationId="{363667BB-195D-49BA-84D3-F799E0C64CCF}"/>
          </ac:inkMkLst>
        </pc:inkChg>
        <pc:inkChg chg="add mod">
          <ac:chgData name="Jack Rodoni" userId="dbd3554b1427f7cb" providerId="LiveId" clId="{1D76B537-F2CC-4114-B73B-51348E656491}" dt="2022-01-26T00:58:44.776" v="2579"/>
          <ac:inkMkLst>
            <pc:docMk/>
            <pc:sldMk cId="182789538" sldId="299"/>
            <ac:inkMk id="345" creationId="{A86E877D-5408-430C-A469-B8FE1D6C7FFD}"/>
          </ac:inkMkLst>
        </pc:inkChg>
        <pc:inkChg chg="add mod">
          <ac:chgData name="Jack Rodoni" userId="dbd3554b1427f7cb" providerId="LiveId" clId="{1D76B537-F2CC-4114-B73B-51348E656491}" dt="2022-01-26T00:58:44.776" v="2579"/>
          <ac:inkMkLst>
            <pc:docMk/>
            <pc:sldMk cId="182789538" sldId="299"/>
            <ac:inkMk id="347" creationId="{50BA5E0C-1920-4458-B6D0-88C532F6F7CD}"/>
          </ac:inkMkLst>
        </pc:inkChg>
        <pc:inkChg chg="add mod">
          <ac:chgData name="Jack Rodoni" userId="dbd3554b1427f7cb" providerId="LiveId" clId="{1D76B537-F2CC-4114-B73B-51348E656491}" dt="2022-01-26T00:58:44.776" v="2579"/>
          <ac:inkMkLst>
            <pc:docMk/>
            <pc:sldMk cId="182789538" sldId="299"/>
            <ac:inkMk id="349" creationId="{D585CB48-4B8F-4D0A-9B91-EDE91FF5403F}"/>
          </ac:inkMkLst>
        </pc:inkChg>
        <pc:inkChg chg="add mod">
          <ac:chgData name="Jack Rodoni" userId="dbd3554b1427f7cb" providerId="LiveId" clId="{1D76B537-F2CC-4114-B73B-51348E656491}" dt="2022-01-26T00:58:44.776" v="2579"/>
          <ac:inkMkLst>
            <pc:docMk/>
            <pc:sldMk cId="182789538" sldId="299"/>
            <ac:inkMk id="350" creationId="{680C2155-C710-4140-A637-AB861188BA9D}"/>
          </ac:inkMkLst>
        </pc:inkChg>
        <pc:inkChg chg="add mod">
          <ac:chgData name="Jack Rodoni" userId="dbd3554b1427f7cb" providerId="LiveId" clId="{1D76B537-F2CC-4114-B73B-51348E656491}" dt="2022-01-26T00:58:44.776" v="2579"/>
          <ac:inkMkLst>
            <pc:docMk/>
            <pc:sldMk cId="182789538" sldId="299"/>
            <ac:inkMk id="351" creationId="{0A83ADBF-62E9-47D1-82CC-DAC52A60688E}"/>
          </ac:inkMkLst>
        </pc:inkChg>
        <pc:inkChg chg="add mod">
          <ac:chgData name="Jack Rodoni" userId="dbd3554b1427f7cb" providerId="LiveId" clId="{1D76B537-F2CC-4114-B73B-51348E656491}" dt="2022-01-26T00:58:44.776" v="2579"/>
          <ac:inkMkLst>
            <pc:docMk/>
            <pc:sldMk cId="182789538" sldId="299"/>
            <ac:inkMk id="352" creationId="{86F8EADE-479D-41EE-9AD3-17D97631BC7F}"/>
          </ac:inkMkLst>
        </pc:inkChg>
        <pc:inkChg chg="add mod">
          <ac:chgData name="Jack Rodoni" userId="dbd3554b1427f7cb" providerId="LiveId" clId="{1D76B537-F2CC-4114-B73B-51348E656491}" dt="2022-01-26T00:58:44.776" v="2579"/>
          <ac:inkMkLst>
            <pc:docMk/>
            <pc:sldMk cId="182789538" sldId="299"/>
            <ac:inkMk id="353" creationId="{0C97890E-E489-47D7-906D-AFC2095D8A98}"/>
          </ac:inkMkLst>
        </pc:inkChg>
        <pc:inkChg chg="add mod">
          <ac:chgData name="Jack Rodoni" userId="dbd3554b1427f7cb" providerId="LiveId" clId="{1D76B537-F2CC-4114-B73B-51348E656491}" dt="2022-01-26T00:58:44.776" v="2579"/>
          <ac:inkMkLst>
            <pc:docMk/>
            <pc:sldMk cId="182789538" sldId="299"/>
            <ac:inkMk id="354" creationId="{D386B354-5532-4712-8A03-B5B73782AD98}"/>
          </ac:inkMkLst>
        </pc:inkChg>
        <pc:inkChg chg="add mod">
          <ac:chgData name="Jack Rodoni" userId="dbd3554b1427f7cb" providerId="LiveId" clId="{1D76B537-F2CC-4114-B73B-51348E656491}" dt="2022-01-26T00:58:44.776" v="2579"/>
          <ac:inkMkLst>
            <pc:docMk/>
            <pc:sldMk cId="182789538" sldId="299"/>
            <ac:inkMk id="355" creationId="{8A8F3EE0-5A2B-493B-97A0-903E32D800E6}"/>
          </ac:inkMkLst>
        </pc:inkChg>
        <pc:inkChg chg="add mod">
          <ac:chgData name="Jack Rodoni" userId="dbd3554b1427f7cb" providerId="LiveId" clId="{1D76B537-F2CC-4114-B73B-51348E656491}" dt="2022-01-26T00:58:44.776" v="2579"/>
          <ac:inkMkLst>
            <pc:docMk/>
            <pc:sldMk cId="182789538" sldId="299"/>
            <ac:inkMk id="356" creationId="{42BFA083-8FDC-4265-B8F8-D58B78690677}"/>
          </ac:inkMkLst>
        </pc:inkChg>
        <pc:inkChg chg="add mod">
          <ac:chgData name="Jack Rodoni" userId="dbd3554b1427f7cb" providerId="LiveId" clId="{1D76B537-F2CC-4114-B73B-51348E656491}" dt="2022-01-26T00:58:44.776" v="2579"/>
          <ac:inkMkLst>
            <pc:docMk/>
            <pc:sldMk cId="182789538" sldId="299"/>
            <ac:inkMk id="357" creationId="{013C37FD-32B3-4FC8-842D-5CB22541FF5D}"/>
          </ac:inkMkLst>
        </pc:inkChg>
        <pc:inkChg chg="add mod">
          <ac:chgData name="Jack Rodoni" userId="dbd3554b1427f7cb" providerId="LiveId" clId="{1D76B537-F2CC-4114-B73B-51348E656491}" dt="2022-01-26T00:58:44.776" v="2579"/>
          <ac:inkMkLst>
            <pc:docMk/>
            <pc:sldMk cId="182789538" sldId="299"/>
            <ac:inkMk id="358" creationId="{1EF3FC05-43A9-4151-874A-0AE601C499BC}"/>
          </ac:inkMkLst>
        </pc:inkChg>
        <pc:inkChg chg="add mod">
          <ac:chgData name="Jack Rodoni" userId="dbd3554b1427f7cb" providerId="LiveId" clId="{1D76B537-F2CC-4114-B73B-51348E656491}" dt="2022-01-26T00:58:44.776" v="2579"/>
          <ac:inkMkLst>
            <pc:docMk/>
            <pc:sldMk cId="182789538" sldId="299"/>
            <ac:inkMk id="359" creationId="{9B84A96E-BF54-4F1D-821F-7669AF54467A}"/>
          </ac:inkMkLst>
        </pc:inkChg>
        <pc:inkChg chg="add mod">
          <ac:chgData name="Jack Rodoni" userId="dbd3554b1427f7cb" providerId="LiveId" clId="{1D76B537-F2CC-4114-B73B-51348E656491}" dt="2022-01-26T00:58:44.776" v="2579"/>
          <ac:inkMkLst>
            <pc:docMk/>
            <pc:sldMk cId="182789538" sldId="299"/>
            <ac:inkMk id="360" creationId="{95C0FE87-95BA-42B4-96E7-0E428562B896}"/>
          </ac:inkMkLst>
        </pc:inkChg>
        <pc:inkChg chg="add mod">
          <ac:chgData name="Jack Rodoni" userId="dbd3554b1427f7cb" providerId="LiveId" clId="{1D76B537-F2CC-4114-B73B-51348E656491}" dt="2022-01-26T00:58:44.776" v="2579"/>
          <ac:inkMkLst>
            <pc:docMk/>
            <pc:sldMk cId="182789538" sldId="299"/>
            <ac:inkMk id="361" creationId="{1534E994-D33A-43AB-BD8B-6B03CE53FE15}"/>
          </ac:inkMkLst>
        </pc:inkChg>
        <pc:inkChg chg="add mod">
          <ac:chgData name="Jack Rodoni" userId="dbd3554b1427f7cb" providerId="LiveId" clId="{1D76B537-F2CC-4114-B73B-51348E656491}" dt="2022-01-26T00:58:44.776" v="2579"/>
          <ac:inkMkLst>
            <pc:docMk/>
            <pc:sldMk cId="182789538" sldId="299"/>
            <ac:inkMk id="362" creationId="{AAF1E100-FE72-4E65-A8D8-125AA3E061CF}"/>
          </ac:inkMkLst>
        </pc:inkChg>
        <pc:inkChg chg="add mod">
          <ac:chgData name="Jack Rodoni" userId="dbd3554b1427f7cb" providerId="LiveId" clId="{1D76B537-F2CC-4114-B73B-51348E656491}" dt="2022-01-26T00:58:44.776" v="2579"/>
          <ac:inkMkLst>
            <pc:docMk/>
            <pc:sldMk cId="182789538" sldId="299"/>
            <ac:inkMk id="363" creationId="{5626A054-F102-4DD5-A453-7173370705BB}"/>
          </ac:inkMkLst>
        </pc:inkChg>
        <pc:inkChg chg="add mod">
          <ac:chgData name="Jack Rodoni" userId="dbd3554b1427f7cb" providerId="LiveId" clId="{1D76B537-F2CC-4114-B73B-51348E656491}" dt="2022-01-26T00:58:44.776" v="2579"/>
          <ac:inkMkLst>
            <pc:docMk/>
            <pc:sldMk cId="182789538" sldId="299"/>
            <ac:inkMk id="364" creationId="{D45695E0-C59B-4BC9-89DC-19BDABEDF069}"/>
          </ac:inkMkLst>
        </pc:inkChg>
        <pc:inkChg chg="add mod">
          <ac:chgData name="Jack Rodoni" userId="dbd3554b1427f7cb" providerId="LiveId" clId="{1D76B537-F2CC-4114-B73B-51348E656491}" dt="2022-01-26T00:58:44.776" v="2579"/>
          <ac:inkMkLst>
            <pc:docMk/>
            <pc:sldMk cId="182789538" sldId="299"/>
            <ac:inkMk id="365" creationId="{DFC8B0FF-983C-4631-AC8A-3CE5171FCA54}"/>
          </ac:inkMkLst>
        </pc:inkChg>
        <pc:inkChg chg="add mod">
          <ac:chgData name="Jack Rodoni" userId="dbd3554b1427f7cb" providerId="LiveId" clId="{1D76B537-F2CC-4114-B73B-51348E656491}" dt="2022-01-26T00:58:44.776" v="2579"/>
          <ac:inkMkLst>
            <pc:docMk/>
            <pc:sldMk cId="182789538" sldId="299"/>
            <ac:inkMk id="366" creationId="{0BE9EFA4-13C8-473A-9046-BC1701F3234F}"/>
          </ac:inkMkLst>
        </pc:inkChg>
        <pc:inkChg chg="add mod">
          <ac:chgData name="Jack Rodoni" userId="dbd3554b1427f7cb" providerId="LiveId" clId="{1D76B537-F2CC-4114-B73B-51348E656491}" dt="2022-01-26T00:58:44.776" v="2579"/>
          <ac:inkMkLst>
            <pc:docMk/>
            <pc:sldMk cId="182789538" sldId="299"/>
            <ac:inkMk id="367" creationId="{674BCE45-BE4A-4ADA-AD0C-8F2EB03794EB}"/>
          </ac:inkMkLst>
        </pc:inkChg>
        <pc:inkChg chg="add mod">
          <ac:chgData name="Jack Rodoni" userId="dbd3554b1427f7cb" providerId="LiveId" clId="{1D76B537-F2CC-4114-B73B-51348E656491}" dt="2022-01-26T00:58:44.776" v="2579"/>
          <ac:inkMkLst>
            <pc:docMk/>
            <pc:sldMk cId="182789538" sldId="299"/>
            <ac:inkMk id="368" creationId="{A12E6DDD-C295-4245-AA56-1002BE3E2E00}"/>
          </ac:inkMkLst>
        </pc:inkChg>
        <pc:inkChg chg="add mod">
          <ac:chgData name="Jack Rodoni" userId="dbd3554b1427f7cb" providerId="LiveId" clId="{1D76B537-F2CC-4114-B73B-51348E656491}" dt="2022-01-26T00:58:44.776" v="2579"/>
          <ac:inkMkLst>
            <pc:docMk/>
            <pc:sldMk cId="182789538" sldId="299"/>
            <ac:inkMk id="369" creationId="{A71CBDE2-E330-447C-8F4A-06007EF3BBC8}"/>
          </ac:inkMkLst>
        </pc:inkChg>
        <pc:inkChg chg="add mod">
          <ac:chgData name="Jack Rodoni" userId="dbd3554b1427f7cb" providerId="LiveId" clId="{1D76B537-F2CC-4114-B73B-51348E656491}" dt="2022-01-26T00:58:44.776" v="2579"/>
          <ac:inkMkLst>
            <pc:docMk/>
            <pc:sldMk cId="182789538" sldId="299"/>
            <ac:inkMk id="370" creationId="{66BC5078-A45A-4442-BF8A-20EF59D7A127}"/>
          </ac:inkMkLst>
        </pc:inkChg>
        <pc:inkChg chg="add mod">
          <ac:chgData name="Jack Rodoni" userId="dbd3554b1427f7cb" providerId="LiveId" clId="{1D76B537-F2CC-4114-B73B-51348E656491}" dt="2022-01-26T00:58:44.776" v="2579"/>
          <ac:inkMkLst>
            <pc:docMk/>
            <pc:sldMk cId="182789538" sldId="299"/>
            <ac:inkMk id="371" creationId="{F46ADCDB-533D-441F-BD95-1F4C2C2971CE}"/>
          </ac:inkMkLst>
        </pc:inkChg>
        <pc:inkChg chg="add mod">
          <ac:chgData name="Jack Rodoni" userId="dbd3554b1427f7cb" providerId="LiveId" clId="{1D76B537-F2CC-4114-B73B-51348E656491}" dt="2022-01-26T00:58:44.776" v="2579"/>
          <ac:inkMkLst>
            <pc:docMk/>
            <pc:sldMk cId="182789538" sldId="299"/>
            <ac:inkMk id="376" creationId="{EFD868D5-9C9A-4184-ADEB-63F72E52B622}"/>
          </ac:inkMkLst>
        </pc:inkChg>
        <pc:inkChg chg="add mod">
          <ac:chgData name="Jack Rodoni" userId="dbd3554b1427f7cb" providerId="LiveId" clId="{1D76B537-F2CC-4114-B73B-51348E656491}" dt="2022-01-26T00:58:44.776" v="2579"/>
          <ac:inkMkLst>
            <pc:docMk/>
            <pc:sldMk cId="182789538" sldId="299"/>
            <ac:inkMk id="377" creationId="{051B60D3-A920-45CE-A42B-4629B93F1DAC}"/>
          </ac:inkMkLst>
        </pc:inkChg>
        <pc:inkChg chg="add mod">
          <ac:chgData name="Jack Rodoni" userId="dbd3554b1427f7cb" providerId="LiveId" clId="{1D76B537-F2CC-4114-B73B-51348E656491}" dt="2022-01-26T00:58:44.776" v="2579"/>
          <ac:inkMkLst>
            <pc:docMk/>
            <pc:sldMk cId="182789538" sldId="299"/>
            <ac:inkMk id="378" creationId="{8D897A81-1204-41A7-9902-D1AE409D1834}"/>
          </ac:inkMkLst>
        </pc:inkChg>
        <pc:inkChg chg="add mod">
          <ac:chgData name="Jack Rodoni" userId="dbd3554b1427f7cb" providerId="LiveId" clId="{1D76B537-F2CC-4114-B73B-51348E656491}" dt="2022-01-26T00:58:44.776" v="2579"/>
          <ac:inkMkLst>
            <pc:docMk/>
            <pc:sldMk cId="182789538" sldId="299"/>
            <ac:inkMk id="379" creationId="{BDEACE56-C911-469A-8D95-7790A86556EB}"/>
          </ac:inkMkLst>
        </pc:inkChg>
        <pc:inkChg chg="add mod">
          <ac:chgData name="Jack Rodoni" userId="dbd3554b1427f7cb" providerId="LiveId" clId="{1D76B537-F2CC-4114-B73B-51348E656491}" dt="2022-01-26T00:58:44.776" v="2579"/>
          <ac:inkMkLst>
            <pc:docMk/>
            <pc:sldMk cId="182789538" sldId="299"/>
            <ac:inkMk id="380" creationId="{51893FC8-64B4-480F-88B5-4169521FE865}"/>
          </ac:inkMkLst>
        </pc:inkChg>
        <pc:inkChg chg="add mod">
          <ac:chgData name="Jack Rodoni" userId="dbd3554b1427f7cb" providerId="LiveId" clId="{1D76B537-F2CC-4114-B73B-51348E656491}" dt="2022-01-26T00:58:44.776" v="2579"/>
          <ac:inkMkLst>
            <pc:docMk/>
            <pc:sldMk cId="182789538" sldId="299"/>
            <ac:inkMk id="381" creationId="{4B7A2CC3-B8A8-4368-BE05-B2FE7130FDD7}"/>
          </ac:inkMkLst>
        </pc:inkChg>
        <pc:inkChg chg="add mod">
          <ac:chgData name="Jack Rodoni" userId="dbd3554b1427f7cb" providerId="LiveId" clId="{1D76B537-F2CC-4114-B73B-51348E656491}" dt="2022-01-26T00:58:44.776" v="2579"/>
          <ac:inkMkLst>
            <pc:docMk/>
            <pc:sldMk cId="182789538" sldId="299"/>
            <ac:inkMk id="382" creationId="{5B079F34-59DC-4803-9B62-BAE11BFC7D6D}"/>
          </ac:inkMkLst>
        </pc:inkChg>
        <pc:inkChg chg="add mod">
          <ac:chgData name="Jack Rodoni" userId="dbd3554b1427f7cb" providerId="LiveId" clId="{1D76B537-F2CC-4114-B73B-51348E656491}" dt="2022-01-26T00:58:44.776" v="2579"/>
          <ac:inkMkLst>
            <pc:docMk/>
            <pc:sldMk cId="182789538" sldId="299"/>
            <ac:inkMk id="383" creationId="{924D7F38-2F52-41F1-B10E-3E57FF88AF40}"/>
          </ac:inkMkLst>
        </pc:inkChg>
        <pc:inkChg chg="add mod">
          <ac:chgData name="Jack Rodoni" userId="dbd3554b1427f7cb" providerId="LiveId" clId="{1D76B537-F2CC-4114-B73B-51348E656491}" dt="2022-01-26T00:58:44.776" v="2579"/>
          <ac:inkMkLst>
            <pc:docMk/>
            <pc:sldMk cId="182789538" sldId="299"/>
            <ac:inkMk id="384" creationId="{6958C56A-86B6-4B9D-926B-4C6826A60D08}"/>
          </ac:inkMkLst>
        </pc:inkChg>
        <pc:inkChg chg="add mod">
          <ac:chgData name="Jack Rodoni" userId="dbd3554b1427f7cb" providerId="LiveId" clId="{1D76B537-F2CC-4114-B73B-51348E656491}" dt="2022-01-26T00:58:44.776" v="2579"/>
          <ac:inkMkLst>
            <pc:docMk/>
            <pc:sldMk cId="182789538" sldId="299"/>
            <ac:inkMk id="385" creationId="{4444DEE4-92A2-44AD-B546-02EC088514EE}"/>
          </ac:inkMkLst>
        </pc:inkChg>
        <pc:inkChg chg="add mod">
          <ac:chgData name="Jack Rodoni" userId="dbd3554b1427f7cb" providerId="LiveId" clId="{1D76B537-F2CC-4114-B73B-51348E656491}" dt="2022-01-26T00:58:44.776" v="2579"/>
          <ac:inkMkLst>
            <pc:docMk/>
            <pc:sldMk cId="182789538" sldId="299"/>
            <ac:inkMk id="386" creationId="{FA2C0AE8-4661-40EA-B6F3-1DE4BABF70C5}"/>
          </ac:inkMkLst>
        </pc:inkChg>
        <pc:inkChg chg="add mod">
          <ac:chgData name="Jack Rodoni" userId="dbd3554b1427f7cb" providerId="LiveId" clId="{1D76B537-F2CC-4114-B73B-51348E656491}" dt="2022-01-26T00:58:44.776" v="2579"/>
          <ac:inkMkLst>
            <pc:docMk/>
            <pc:sldMk cId="182789538" sldId="299"/>
            <ac:inkMk id="387" creationId="{498DB843-454A-489A-8807-450A3E81076A}"/>
          </ac:inkMkLst>
        </pc:inkChg>
        <pc:inkChg chg="add mod">
          <ac:chgData name="Jack Rodoni" userId="dbd3554b1427f7cb" providerId="LiveId" clId="{1D76B537-F2CC-4114-B73B-51348E656491}" dt="2022-01-26T00:58:44.776" v="2579"/>
          <ac:inkMkLst>
            <pc:docMk/>
            <pc:sldMk cId="182789538" sldId="299"/>
            <ac:inkMk id="388" creationId="{3269B20B-AA5C-4DD8-99AA-1A548A7D0A93}"/>
          </ac:inkMkLst>
        </pc:inkChg>
        <pc:inkChg chg="add mod">
          <ac:chgData name="Jack Rodoni" userId="dbd3554b1427f7cb" providerId="LiveId" clId="{1D76B537-F2CC-4114-B73B-51348E656491}" dt="2022-01-26T00:58:44.776" v="2579"/>
          <ac:inkMkLst>
            <pc:docMk/>
            <pc:sldMk cId="182789538" sldId="299"/>
            <ac:inkMk id="389" creationId="{6819F01C-F00F-4828-A027-05C7FB0234DA}"/>
          </ac:inkMkLst>
        </pc:inkChg>
        <pc:inkChg chg="add mod">
          <ac:chgData name="Jack Rodoni" userId="dbd3554b1427f7cb" providerId="LiveId" clId="{1D76B537-F2CC-4114-B73B-51348E656491}" dt="2022-01-26T00:58:44.776" v="2579"/>
          <ac:inkMkLst>
            <pc:docMk/>
            <pc:sldMk cId="182789538" sldId="299"/>
            <ac:inkMk id="390" creationId="{0E8C4F92-79A2-4FC5-B204-8595750C81E0}"/>
          </ac:inkMkLst>
        </pc:inkChg>
        <pc:inkChg chg="add mod">
          <ac:chgData name="Jack Rodoni" userId="dbd3554b1427f7cb" providerId="LiveId" clId="{1D76B537-F2CC-4114-B73B-51348E656491}" dt="2022-01-26T00:58:44.776" v="2579"/>
          <ac:inkMkLst>
            <pc:docMk/>
            <pc:sldMk cId="182789538" sldId="299"/>
            <ac:inkMk id="391" creationId="{3B991AA5-B88A-4F31-AEB4-B1897258DBE1}"/>
          </ac:inkMkLst>
        </pc:inkChg>
      </pc:sldChg>
      <pc:sldChg chg="addSp delSp modSp mod">
        <pc:chgData name="Jack Rodoni" userId="dbd3554b1427f7cb" providerId="LiveId" clId="{1D76B537-F2CC-4114-B73B-51348E656491}" dt="2022-01-25T23:50:06.447" v="1651"/>
        <pc:sldMkLst>
          <pc:docMk/>
          <pc:sldMk cId="2094861424" sldId="300"/>
        </pc:sldMkLst>
        <pc:grpChg chg="mod">
          <ac:chgData name="Jack Rodoni" userId="dbd3554b1427f7cb" providerId="LiveId" clId="{1D76B537-F2CC-4114-B73B-51348E656491}" dt="2022-01-21T19:31:12.725" v="405"/>
          <ac:grpSpMkLst>
            <pc:docMk/>
            <pc:sldMk cId="2094861424" sldId="300"/>
            <ac:grpSpMk id="18" creationId="{C52776A3-79BD-45D7-80BB-0FCDDFA8F202}"/>
          </ac:grpSpMkLst>
        </pc:grpChg>
        <pc:grpChg chg="mod">
          <ac:chgData name="Jack Rodoni" userId="dbd3554b1427f7cb" providerId="LiveId" clId="{1D76B537-F2CC-4114-B73B-51348E656491}" dt="2022-01-21T19:31:23.547" v="425"/>
          <ac:grpSpMkLst>
            <pc:docMk/>
            <pc:sldMk cId="2094861424" sldId="300"/>
            <ac:grpSpMk id="38" creationId="{F5D61E4C-E96D-42FA-A760-78E8AEA4E560}"/>
          </ac:grpSpMkLst>
        </pc:grpChg>
        <pc:grpChg chg="mod">
          <ac:chgData name="Jack Rodoni" userId="dbd3554b1427f7cb" providerId="LiveId" clId="{1D76B537-F2CC-4114-B73B-51348E656491}" dt="2022-01-21T19:31:23.547" v="425"/>
          <ac:grpSpMkLst>
            <pc:docMk/>
            <pc:sldMk cId="2094861424" sldId="300"/>
            <ac:grpSpMk id="39" creationId="{B817CE58-5242-40CB-8CD3-2A6AC4BBBD28}"/>
          </ac:grpSpMkLst>
        </pc:grpChg>
        <pc:grpChg chg="del mod">
          <ac:chgData name="Jack Rodoni" userId="dbd3554b1427f7cb" providerId="LiveId" clId="{1D76B537-F2CC-4114-B73B-51348E656491}" dt="2022-01-25T23:33:43.510" v="933"/>
          <ac:grpSpMkLst>
            <pc:docMk/>
            <pc:sldMk cId="2094861424" sldId="300"/>
            <ac:grpSpMk id="48" creationId="{974E3984-03D2-44AD-AFA8-A1546DDD6AE3}"/>
          </ac:grpSpMkLst>
        </pc:grpChg>
        <pc:grpChg chg="del mod">
          <ac:chgData name="Jack Rodoni" userId="dbd3554b1427f7cb" providerId="LiveId" clId="{1D76B537-F2CC-4114-B73B-51348E656491}" dt="2022-01-25T23:33:43.508" v="927"/>
          <ac:grpSpMkLst>
            <pc:docMk/>
            <pc:sldMk cId="2094861424" sldId="300"/>
            <ac:grpSpMk id="71" creationId="{F0629FC6-BB30-4865-933B-27D76E6F002A}"/>
          </ac:grpSpMkLst>
        </pc:grpChg>
        <pc:grpChg chg="del mod">
          <ac:chgData name="Jack Rodoni" userId="dbd3554b1427f7cb" providerId="LiveId" clId="{1D76B537-F2CC-4114-B73B-51348E656491}" dt="2022-01-25T23:33:43.509" v="930"/>
          <ac:grpSpMkLst>
            <pc:docMk/>
            <pc:sldMk cId="2094861424" sldId="300"/>
            <ac:grpSpMk id="72" creationId="{B052EEED-46C1-4D60-BA4C-F5C6E79008F5}"/>
          </ac:grpSpMkLst>
        </pc:grpChg>
        <pc:grpChg chg="del mod">
          <ac:chgData name="Jack Rodoni" userId="dbd3554b1427f7cb" providerId="LiveId" clId="{1D76B537-F2CC-4114-B73B-51348E656491}" dt="2022-01-25T23:33:33.628" v="879"/>
          <ac:grpSpMkLst>
            <pc:docMk/>
            <pc:sldMk cId="2094861424" sldId="300"/>
            <ac:grpSpMk id="97" creationId="{BBC6F0B0-D7B9-4B74-A9AB-249095C8B3F3}"/>
          </ac:grpSpMkLst>
        </pc:grpChg>
        <pc:grpChg chg="del mod">
          <ac:chgData name="Jack Rodoni" userId="dbd3554b1427f7cb" providerId="LiveId" clId="{1D76B537-F2CC-4114-B73B-51348E656491}" dt="2022-01-25T23:33:41.176" v="904"/>
          <ac:grpSpMkLst>
            <pc:docMk/>
            <pc:sldMk cId="2094861424" sldId="300"/>
            <ac:grpSpMk id="128" creationId="{9A1F90A9-B8F1-4159-8BEC-9C28BE6665F0}"/>
          </ac:grpSpMkLst>
        </pc:grpChg>
        <pc:grpChg chg="del mod">
          <ac:chgData name="Jack Rodoni" userId="dbd3554b1427f7cb" providerId="LiveId" clId="{1D76B537-F2CC-4114-B73B-51348E656491}" dt="2022-01-25T23:34:04.563" v="968"/>
          <ac:grpSpMkLst>
            <pc:docMk/>
            <pc:sldMk cId="2094861424" sldId="300"/>
            <ac:grpSpMk id="147" creationId="{6345D9C9-704E-4041-8095-0C6CDFBE571E}"/>
          </ac:grpSpMkLst>
        </pc:grpChg>
        <pc:grpChg chg="mod">
          <ac:chgData name="Jack Rodoni" userId="dbd3554b1427f7cb" providerId="LiveId" clId="{1D76B537-F2CC-4114-B73B-51348E656491}" dt="2022-01-25T23:34:00.570" v="959"/>
          <ac:grpSpMkLst>
            <pc:docMk/>
            <pc:sldMk cId="2094861424" sldId="300"/>
            <ac:grpSpMk id="148" creationId="{C68BA41D-9920-4369-A956-201F2F0E3063}"/>
          </ac:grpSpMkLst>
        </pc:grpChg>
        <pc:grpChg chg="mod">
          <ac:chgData name="Jack Rodoni" userId="dbd3554b1427f7cb" providerId="LiveId" clId="{1D76B537-F2CC-4114-B73B-51348E656491}" dt="2022-01-25T23:34:04.563" v="968"/>
          <ac:grpSpMkLst>
            <pc:docMk/>
            <pc:sldMk cId="2094861424" sldId="300"/>
            <ac:grpSpMk id="157" creationId="{25D2E114-0EC8-42DE-A4E9-A58D44726F93}"/>
          </ac:grpSpMkLst>
        </pc:grpChg>
        <pc:grpChg chg="del mod">
          <ac:chgData name="Jack Rodoni" userId="dbd3554b1427f7cb" providerId="LiveId" clId="{1D76B537-F2CC-4114-B73B-51348E656491}" dt="2022-01-25T23:34:16.969" v="972"/>
          <ac:grpSpMkLst>
            <pc:docMk/>
            <pc:sldMk cId="2094861424" sldId="300"/>
            <ac:grpSpMk id="160" creationId="{5069023E-D0E8-4D3E-8325-1E1CCD8CAE68}"/>
          </ac:grpSpMkLst>
        </pc:grpChg>
        <pc:grpChg chg="del mod">
          <ac:chgData name="Jack Rodoni" userId="dbd3554b1427f7cb" providerId="LiveId" clId="{1D76B537-F2CC-4114-B73B-51348E656491}" dt="2022-01-25T23:34:24.765" v="978"/>
          <ac:grpSpMkLst>
            <pc:docMk/>
            <pc:sldMk cId="2094861424" sldId="300"/>
            <ac:grpSpMk id="163" creationId="{54AB59B3-942D-487B-AEEB-ADD68DA40E75}"/>
          </ac:grpSpMkLst>
        </pc:grpChg>
        <pc:grpChg chg="del mod">
          <ac:chgData name="Jack Rodoni" userId="dbd3554b1427f7cb" providerId="LiveId" clId="{1D76B537-F2CC-4114-B73B-51348E656491}" dt="2022-01-25T23:34:30.979" v="980"/>
          <ac:grpSpMkLst>
            <pc:docMk/>
            <pc:sldMk cId="2094861424" sldId="300"/>
            <ac:grpSpMk id="165" creationId="{FBD81C30-A878-4D11-8610-D7168D97F05D}"/>
          </ac:grpSpMkLst>
        </pc:grpChg>
        <pc:grpChg chg="del mod">
          <ac:chgData name="Jack Rodoni" userId="dbd3554b1427f7cb" providerId="LiveId" clId="{1D76B537-F2CC-4114-B73B-51348E656491}" dt="2022-01-25T23:34:47.008" v="993"/>
          <ac:grpSpMkLst>
            <pc:docMk/>
            <pc:sldMk cId="2094861424" sldId="300"/>
            <ac:grpSpMk id="170" creationId="{83B55B09-F7BF-4D60-BB13-9A3AECE9498D}"/>
          </ac:grpSpMkLst>
        </pc:grpChg>
        <pc:grpChg chg="del mod">
          <ac:chgData name="Jack Rodoni" userId="dbd3554b1427f7cb" providerId="LiveId" clId="{1D76B537-F2CC-4114-B73B-51348E656491}" dt="2022-01-25T23:34:51.149" v="1000"/>
          <ac:grpSpMkLst>
            <pc:docMk/>
            <pc:sldMk cId="2094861424" sldId="300"/>
            <ac:grpSpMk id="177" creationId="{952CD34E-2AB6-456E-BFAB-9EE693C6CF8F}"/>
          </ac:grpSpMkLst>
        </pc:grpChg>
        <pc:grpChg chg="del mod">
          <ac:chgData name="Jack Rodoni" userId="dbd3554b1427f7cb" providerId="LiveId" clId="{1D76B537-F2CC-4114-B73B-51348E656491}" dt="2022-01-25T23:35:19.120" v="1070"/>
          <ac:grpSpMkLst>
            <pc:docMk/>
            <pc:sldMk cId="2094861424" sldId="300"/>
            <ac:grpSpMk id="184" creationId="{C2A1FBFD-33B6-4B53-9405-64A433949681}"/>
          </ac:grpSpMkLst>
        </pc:grpChg>
        <pc:grpChg chg="del mod">
          <ac:chgData name="Jack Rodoni" userId="dbd3554b1427f7cb" providerId="LiveId" clId="{1D76B537-F2CC-4114-B73B-51348E656491}" dt="2022-01-25T23:35:00.154" v="1009"/>
          <ac:grpSpMkLst>
            <pc:docMk/>
            <pc:sldMk cId="2094861424" sldId="300"/>
            <ac:grpSpMk id="187" creationId="{8E6CDC72-32EE-4BCD-8E4E-1E9F9BE38EC7}"/>
          </ac:grpSpMkLst>
        </pc:grpChg>
        <pc:grpChg chg="del mod">
          <ac:chgData name="Jack Rodoni" userId="dbd3554b1427f7cb" providerId="LiveId" clId="{1D76B537-F2CC-4114-B73B-51348E656491}" dt="2022-01-25T23:35:19.117" v="1061"/>
          <ac:grpSpMkLst>
            <pc:docMk/>
            <pc:sldMk cId="2094861424" sldId="300"/>
            <ac:grpSpMk id="193" creationId="{0D892D44-2D6D-46EC-A9F4-78BFD3CB9A30}"/>
          </ac:grpSpMkLst>
        </pc:grpChg>
        <pc:grpChg chg="del mod">
          <ac:chgData name="Jack Rodoni" userId="dbd3554b1427f7cb" providerId="LiveId" clId="{1D76B537-F2CC-4114-B73B-51348E656491}" dt="2022-01-25T23:35:11.359" v="1032"/>
          <ac:grpSpMkLst>
            <pc:docMk/>
            <pc:sldMk cId="2094861424" sldId="300"/>
            <ac:grpSpMk id="211" creationId="{D87D9C10-90FB-49F0-8FAF-A96EC6800A42}"/>
          </ac:grpSpMkLst>
        </pc:grpChg>
        <pc:grpChg chg="del mod">
          <ac:chgData name="Jack Rodoni" userId="dbd3554b1427f7cb" providerId="LiveId" clId="{1D76B537-F2CC-4114-B73B-51348E656491}" dt="2022-01-25T23:35:19.120" v="1073"/>
          <ac:grpSpMkLst>
            <pc:docMk/>
            <pc:sldMk cId="2094861424" sldId="300"/>
            <ac:grpSpMk id="216" creationId="{2940C6B4-A96B-48F1-B8D3-4330B99EECEA}"/>
          </ac:grpSpMkLst>
        </pc:grpChg>
        <pc:grpChg chg="del mod">
          <ac:chgData name="Jack Rodoni" userId="dbd3554b1427f7cb" providerId="LiveId" clId="{1D76B537-F2CC-4114-B73B-51348E656491}" dt="2022-01-25T23:36:57.117" v="1215"/>
          <ac:grpSpMkLst>
            <pc:docMk/>
            <pc:sldMk cId="2094861424" sldId="300"/>
            <ac:grpSpMk id="222" creationId="{16C6CFB0-FC37-479C-BC51-2B97367CAACF}"/>
          </ac:grpSpMkLst>
        </pc:grpChg>
        <pc:grpChg chg="del mod">
          <ac:chgData name="Jack Rodoni" userId="dbd3554b1427f7cb" providerId="LiveId" clId="{1D76B537-F2CC-4114-B73B-51348E656491}" dt="2022-01-25T23:35:54.656" v="1116"/>
          <ac:grpSpMkLst>
            <pc:docMk/>
            <pc:sldMk cId="2094861424" sldId="300"/>
            <ac:grpSpMk id="226" creationId="{6F469F3E-5CE6-4DF7-B863-9F46F87EFD80}"/>
          </ac:grpSpMkLst>
        </pc:grpChg>
        <pc:grpChg chg="del mod">
          <ac:chgData name="Jack Rodoni" userId="dbd3554b1427f7cb" providerId="LiveId" clId="{1D76B537-F2CC-4114-B73B-51348E656491}" dt="2022-01-25T23:35:42.843" v="1096"/>
          <ac:grpSpMkLst>
            <pc:docMk/>
            <pc:sldMk cId="2094861424" sldId="300"/>
            <ac:grpSpMk id="231" creationId="{D73C37FD-2D40-49A8-866A-BBC8F441A3D3}"/>
          </ac:grpSpMkLst>
        </pc:grpChg>
        <pc:grpChg chg="del mod">
          <ac:chgData name="Jack Rodoni" userId="dbd3554b1427f7cb" providerId="LiveId" clId="{1D76B537-F2CC-4114-B73B-51348E656491}" dt="2022-01-25T23:35:47.838" v="1106"/>
          <ac:grpSpMkLst>
            <pc:docMk/>
            <pc:sldMk cId="2094861424" sldId="300"/>
            <ac:grpSpMk id="237" creationId="{2439C686-C933-4D45-A34E-0B705CC6D470}"/>
          </ac:grpSpMkLst>
        </pc:grpChg>
        <pc:grpChg chg="del mod">
          <ac:chgData name="Jack Rodoni" userId="dbd3554b1427f7cb" providerId="LiveId" clId="{1D76B537-F2CC-4114-B73B-51348E656491}" dt="2022-01-25T23:35:52.243" v="1112"/>
          <ac:grpSpMkLst>
            <pc:docMk/>
            <pc:sldMk cId="2094861424" sldId="300"/>
            <ac:grpSpMk id="247" creationId="{ED6403AA-7F96-4451-B5BD-4466C398B60D}"/>
          </ac:grpSpMkLst>
        </pc:grpChg>
        <pc:grpChg chg="del mod">
          <ac:chgData name="Jack Rodoni" userId="dbd3554b1427f7cb" providerId="LiveId" clId="{1D76B537-F2CC-4114-B73B-51348E656491}" dt="2022-01-25T23:35:53.243" v="1114"/>
          <ac:grpSpMkLst>
            <pc:docMk/>
            <pc:sldMk cId="2094861424" sldId="300"/>
            <ac:grpSpMk id="253" creationId="{622B00B9-CE35-4094-BCC2-C46D4937D6BA}"/>
          </ac:grpSpMkLst>
        </pc:grpChg>
        <pc:grpChg chg="del mod">
          <ac:chgData name="Jack Rodoni" userId="dbd3554b1427f7cb" providerId="LiveId" clId="{1D76B537-F2CC-4114-B73B-51348E656491}" dt="2022-01-25T23:36:17.349" v="1128"/>
          <ac:grpSpMkLst>
            <pc:docMk/>
            <pc:sldMk cId="2094861424" sldId="300"/>
            <ac:grpSpMk id="255" creationId="{1A01BD61-FAED-4C79-8A37-2518396F2CB6}"/>
          </ac:grpSpMkLst>
        </pc:grpChg>
        <pc:grpChg chg="del mod">
          <ac:chgData name="Jack Rodoni" userId="dbd3554b1427f7cb" providerId="LiveId" clId="{1D76B537-F2CC-4114-B73B-51348E656491}" dt="2022-01-25T23:36:17.349" v="1128"/>
          <ac:grpSpMkLst>
            <pc:docMk/>
            <pc:sldMk cId="2094861424" sldId="300"/>
            <ac:grpSpMk id="257" creationId="{75CC4A7F-9268-48FA-80C1-871194C9D5BA}"/>
          </ac:grpSpMkLst>
        </pc:grpChg>
        <pc:grpChg chg="del mod">
          <ac:chgData name="Jack Rodoni" userId="dbd3554b1427f7cb" providerId="LiveId" clId="{1D76B537-F2CC-4114-B73B-51348E656491}" dt="2022-01-25T23:36:17.349" v="1128"/>
          <ac:grpSpMkLst>
            <pc:docMk/>
            <pc:sldMk cId="2094861424" sldId="300"/>
            <ac:grpSpMk id="262" creationId="{D5AFEAF7-D0B0-43EF-9114-AF4AA01DA454}"/>
          </ac:grpSpMkLst>
        </pc:grpChg>
        <pc:grpChg chg="del mod">
          <ac:chgData name="Jack Rodoni" userId="dbd3554b1427f7cb" providerId="LiveId" clId="{1D76B537-F2CC-4114-B73B-51348E656491}" dt="2022-01-25T23:36:23.427" v="1138"/>
          <ac:grpSpMkLst>
            <pc:docMk/>
            <pc:sldMk cId="2094861424" sldId="300"/>
            <ac:grpSpMk id="269" creationId="{378FF0CE-8274-4AA0-A9F5-465856C33FB4}"/>
          </ac:grpSpMkLst>
        </pc:grpChg>
        <pc:grpChg chg="del mod">
          <ac:chgData name="Jack Rodoni" userId="dbd3554b1427f7cb" providerId="LiveId" clId="{1D76B537-F2CC-4114-B73B-51348E656491}" dt="2022-01-25T23:36:28.204" v="1146"/>
          <ac:grpSpMkLst>
            <pc:docMk/>
            <pc:sldMk cId="2094861424" sldId="300"/>
            <ac:grpSpMk id="279" creationId="{4193D522-11AD-4459-A1A2-CFF20E8E66ED}"/>
          </ac:grpSpMkLst>
        </pc:grpChg>
        <pc:grpChg chg="del mod">
          <ac:chgData name="Jack Rodoni" userId="dbd3554b1427f7cb" providerId="LiveId" clId="{1D76B537-F2CC-4114-B73B-51348E656491}" dt="2022-01-25T23:36:32.620" v="1151"/>
          <ac:grpSpMkLst>
            <pc:docMk/>
            <pc:sldMk cId="2094861424" sldId="300"/>
            <ac:grpSpMk id="287" creationId="{3B9FA691-E0FE-4311-B175-6B3D028BB7F9}"/>
          </ac:grpSpMkLst>
        </pc:grpChg>
        <pc:grpChg chg="del mod">
          <ac:chgData name="Jack Rodoni" userId="dbd3554b1427f7cb" providerId="LiveId" clId="{1D76B537-F2CC-4114-B73B-51348E656491}" dt="2022-01-25T23:36:34.437" v="1154"/>
          <ac:grpSpMkLst>
            <pc:docMk/>
            <pc:sldMk cId="2094861424" sldId="300"/>
            <ac:grpSpMk id="292" creationId="{57796C5B-EE3F-47ED-AA5F-6F026EBDDD19}"/>
          </ac:grpSpMkLst>
        </pc:grpChg>
        <pc:grpChg chg="del mod">
          <ac:chgData name="Jack Rodoni" userId="dbd3554b1427f7cb" providerId="LiveId" clId="{1D76B537-F2CC-4114-B73B-51348E656491}" dt="2022-01-25T23:36:37.085" v="1157"/>
          <ac:grpSpMkLst>
            <pc:docMk/>
            <pc:sldMk cId="2094861424" sldId="300"/>
            <ac:grpSpMk id="295" creationId="{99FD6F2D-26F4-4EC9-AF00-4FFED38A5DDC}"/>
          </ac:grpSpMkLst>
        </pc:grpChg>
        <pc:grpChg chg="del mod">
          <ac:chgData name="Jack Rodoni" userId="dbd3554b1427f7cb" providerId="LiveId" clId="{1D76B537-F2CC-4114-B73B-51348E656491}" dt="2022-01-25T23:36:57.122" v="1233"/>
          <ac:grpSpMkLst>
            <pc:docMk/>
            <pc:sldMk cId="2094861424" sldId="300"/>
            <ac:grpSpMk id="298" creationId="{901C4424-F1FE-490D-B31F-5A2727F539F1}"/>
          </ac:grpSpMkLst>
        </pc:grpChg>
        <pc:grpChg chg="del mod">
          <ac:chgData name="Jack Rodoni" userId="dbd3554b1427f7cb" providerId="LiveId" clId="{1D76B537-F2CC-4114-B73B-51348E656491}" dt="2022-01-25T23:36:57.107" v="1194"/>
          <ac:grpSpMkLst>
            <pc:docMk/>
            <pc:sldMk cId="2094861424" sldId="300"/>
            <ac:grpSpMk id="303" creationId="{1D852EFD-5CFC-45F4-B2C0-2BED94CAC01B}"/>
          </ac:grpSpMkLst>
        </pc:grpChg>
        <pc:grpChg chg="del mod">
          <ac:chgData name="Jack Rodoni" userId="dbd3554b1427f7cb" providerId="LiveId" clId="{1D76B537-F2CC-4114-B73B-51348E656491}" dt="2022-01-25T23:37:32.792" v="1245"/>
          <ac:grpSpMkLst>
            <pc:docMk/>
            <pc:sldMk cId="2094861424" sldId="300"/>
            <ac:grpSpMk id="308" creationId="{9F3A371A-28DF-4FF6-8230-A1C8D62A5B5F}"/>
          </ac:grpSpMkLst>
        </pc:grpChg>
        <pc:grpChg chg="del mod">
          <ac:chgData name="Jack Rodoni" userId="dbd3554b1427f7cb" providerId="LiveId" clId="{1D76B537-F2CC-4114-B73B-51348E656491}" dt="2022-01-25T23:37:39.389" v="1258"/>
          <ac:grpSpMkLst>
            <pc:docMk/>
            <pc:sldMk cId="2094861424" sldId="300"/>
            <ac:grpSpMk id="313" creationId="{93FD972A-D9FD-451A-BFA7-6776A88FDCE6}"/>
          </ac:grpSpMkLst>
        </pc:grpChg>
        <pc:grpChg chg="del mod">
          <ac:chgData name="Jack Rodoni" userId="dbd3554b1427f7cb" providerId="LiveId" clId="{1D76B537-F2CC-4114-B73B-51348E656491}" dt="2022-01-25T23:37:42.118" v="1261"/>
          <ac:grpSpMkLst>
            <pc:docMk/>
            <pc:sldMk cId="2094861424" sldId="300"/>
            <ac:grpSpMk id="326" creationId="{F94BAA7A-258B-45A9-839F-012DF9A14EDF}"/>
          </ac:grpSpMkLst>
        </pc:grpChg>
        <pc:grpChg chg="del mod">
          <ac:chgData name="Jack Rodoni" userId="dbd3554b1427f7cb" providerId="LiveId" clId="{1D76B537-F2CC-4114-B73B-51348E656491}" dt="2022-01-25T23:37:47.565" v="1269"/>
          <ac:grpSpMkLst>
            <pc:docMk/>
            <pc:sldMk cId="2094861424" sldId="300"/>
            <ac:grpSpMk id="329" creationId="{373F7BA4-A1AE-4F9A-906C-F76C867C2C8A}"/>
          </ac:grpSpMkLst>
        </pc:grpChg>
        <pc:grpChg chg="del mod">
          <ac:chgData name="Jack Rodoni" userId="dbd3554b1427f7cb" providerId="LiveId" clId="{1D76B537-F2CC-4114-B73B-51348E656491}" dt="2022-01-25T23:37:49.358" v="1271"/>
          <ac:grpSpMkLst>
            <pc:docMk/>
            <pc:sldMk cId="2094861424" sldId="300"/>
            <ac:grpSpMk id="337" creationId="{9777CAB5-E922-4C68-92EE-66B59DA30690}"/>
          </ac:grpSpMkLst>
        </pc:grpChg>
        <pc:grpChg chg="del mod">
          <ac:chgData name="Jack Rodoni" userId="dbd3554b1427f7cb" providerId="LiveId" clId="{1D76B537-F2CC-4114-B73B-51348E656491}" dt="2022-01-25T23:38:13.846" v="1291"/>
          <ac:grpSpMkLst>
            <pc:docMk/>
            <pc:sldMk cId="2094861424" sldId="300"/>
            <ac:grpSpMk id="339" creationId="{CA3E76DE-2112-4316-B41A-53C84AB2257D}"/>
          </ac:grpSpMkLst>
        </pc:grpChg>
        <pc:grpChg chg="del mod">
          <ac:chgData name="Jack Rodoni" userId="dbd3554b1427f7cb" providerId="LiveId" clId="{1D76B537-F2CC-4114-B73B-51348E656491}" dt="2022-01-25T23:37:58.289" v="1276"/>
          <ac:grpSpMkLst>
            <pc:docMk/>
            <pc:sldMk cId="2094861424" sldId="300"/>
            <ac:grpSpMk id="342" creationId="{EBA5A20A-F464-44D3-904F-8753DB363CA3}"/>
          </ac:grpSpMkLst>
        </pc:grpChg>
        <pc:grpChg chg="del mod">
          <ac:chgData name="Jack Rodoni" userId="dbd3554b1427f7cb" providerId="LiveId" clId="{1D76B537-F2CC-4114-B73B-51348E656491}" dt="2022-01-25T23:37:58.981" v="1278"/>
          <ac:grpSpMkLst>
            <pc:docMk/>
            <pc:sldMk cId="2094861424" sldId="300"/>
            <ac:grpSpMk id="344" creationId="{AEB90076-66FB-4760-8419-309D70B6D5CE}"/>
          </ac:grpSpMkLst>
        </pc:grpChg>
        <pc:grpChg chg="del mod">
          <ac:chgData name="Jack Rodoni" userId="dbd3554b1427f7cb" providerId="LiveId" clId="{1D76B537-F2CC-4114-B73B-51348E656491}" dt="2022-01-25T23:38:13.846" v="1291"/>
          <ac:grpSpMkLst>
            <pc:docMk/>
            <pc:sldMk cId="2094861424" sldId="300"/>
            <ac:grpSpMk id="349" creationId="{A1CA401F-213E-4B91-BFCA-28BAADA52FA0}"/>
          </ac:grpSpMkLst>
        </pc:grpChg>
        <pc:grpChg chg="del mod">
          <ac:chgData name="Jack Rodoni" userId="dbd3554b1427f7cb" providerId="LiveId" clId="{1D76B537-F2CC-4114-B73B-51348E656491}" dt="2022-01-25T23:38:18.402" v="1297"/>
          <ac:grpSpMkLst>
            <pc:docMk/>
            <pc:sldMk cId="2094861424" sldId="300"/>
            <ac:grpSpMk id="356" creationId="{2D7AD3C0-63FF-4B1E-869E-7921CA0A9964}"/>
          </ac:grpSpMkLst>
        </pc:grpChg>
        <pc:grpChg chg="del mod">
          <ac:chgData name="Jack Rodoni" userId="dbd3554b1427f7cb" providerId="LiveId" clId="{1D76B537-F2CC-4114-B73B-51348E656491}" dt="2022-01-25T23:38:21.418" v="1302"/>
          <ac:grpSpMkLst>
            <pc:docMk/>
            <pc:sldMk cId="2094861424" sldId="300"/>
            <ac:grpSpMk id="362" creationId="{23CC50D1-3F99-49CC-A24C-7D4503E9D1BB}"/>
          </ac:grpSpMkLst>
        </pc:grpChg>
        <pc:grpChg chg="del mod">
          <ac:chgData name="Jack Rodoni" userId="dbd3554b1427f7cb" providerId="LiveId" clId="{1D76B537-F2CC-4114-B73B-51348E656491}" dt="2022-01-25T23:38:24.294" v="1306"/>
          <ac:grpSpMkLst>
            <pc:docMk/>
            <pc:sldMk cId="2094861424" sldId="300"/>
            <ac:grpSpMk id="367" creationId="{3AD8EB73-4CCF-4798-9969-26FAE356CEAE}"/>
          </ac:grpSpMkLst>
        </pc:grpChg>
        <pc:grpChg chg="del mod">
          <ac:chgData name="Jack Rodoni" userId="dbd3554b1427f7cb" providerId="LiveId" clId="{1D76B537-F2CC-4114-B73B-51348E656491}" dt="2022-01-25T23:50:06.447" v="1651"/>
          <ac:grpSpMkLst>
            <pc:docMk/>
            <pc:sldMk cId="2094861424" sldId="300"/>
            <ac:grpSpMk id="371" creationId="{24F904E8-1DCE-4695-98D0-B3584777AB8A}"/>
          </ac:grpSpMkLst>
        </pc:grpChg>
        <pc:grpChg chg="del mod">
          <ac:chgData name="Jack Rodoni" userId="dbd3554b1427f7cb" providerId="LiveId" clId="{1D76B537-F2CC-4114-B73B-51348E656491}" dt="2022-01-25T23:38:31.284" v="1315"/>
          <ac:grpSpMkLst>
            <pc:docMk/>
            <pc:sldMk cId="2094861424" sldId="300"/>
            <ac:grpSpMk id="377" creationId="{B94E08FF-806A-4FD7-AECA-A124FB1955A5}"/>
          </ac:grpSpMkLst>
        </pc:grpChg>
        <pc:grpChg chg="del mod">
          <ac:chgData name="Jack Rodoni" userId="dbd3554b1427f7cb" providerId="LiveId" clId="{1D76B537-F2CC-4114-B73B-51348E656491}" dt="2022-01-25T23:38:37.222" v="1324"/>
          <ac:grpSpMkLst>
            <pc:docMk/>
            <pc:sldMk cId="2094861424" sldId="300"/>
            <ac:grpSpMk id="380" creationId="{D991445A-EBBA-4984-BF83-13CF6FC0FAA1}"/>
          </ac:grpSpMkLst>
        </pc:grpChg>
        <pc:grpChg chg="del mod">
          <ac:chgData name="Jack Rodoni" userId="dbd3554b1427f7cb" providerId="LiveId" clId="{1D76B537-F2CC-4114-B73B-51348E656491}" dt="2022-01-25T23:38:50.540" v="1336"/>
          <ac:grpSpMkLst>
            <pc:docMk/>
            <pc:sldMk cId="2094861424" sldId="300"/>
            <ac:grpSpMk id="389" creationId="{99F5CA37-2F46-40B5-B57E-58C661EB157A}"/>
          </ac:grpSpMkLst>
        </pc:grpChg>
        <pc:grpChg chg="del mod">
          <ac:chgData name="Jack Rodoni" userId="dbd3554b1427f7cb" providerId="LiveId" clId="{1D76B537-F2CC-4114-B73B-51348E656491}" dt="2022-01-25T23:38:56.242" v="1346"/>
          <ac:grpSpMkLst>
            <pc:docMk/>
            <pc:sldMk cId="2094861424" sldId="300"/>
            <ac:grpSpMk id="393" creationId="{F77BA396-2D69-487A-BD43-C99EB60AC310}"/>
          </ac:grpSpMkLst>
        </pc:grpChg>
        <pc:grpChg chg="del mod">
          <ac:chgData name="Jack Rodoni" userId="dbd3554b1427f7cb" providerId="LiveId" clId="{1D76B537-F2CC-4114-B73B-51348E656491}" dt="2022-01-25T23:39:05.749" v="1354"/>
          <ac:grpSpMkLst>
            <pc:docMk/>
            <pc:sldMk cId="2094861424" sldId="300"/>
            <ac:grpSpMk id="403" creationId="{FDACDDEF-EEAA-49D8-A189-B6CE02C77590}"/>
          </ac:grpSpMkLst>
        </pc:grpChg>
        <pc:grpChg chg="del mod">
          <ac:chgData name="Jack Rodoni" userId="dbd3554b1427f7cb" providerId="LiveId" clId="{1D76B537-F2CC-4114-B73B-51348E656491}" dt="2022-01-25T23:48:50.849" v="1575"/>
          <ac:grpSpMkLst>
            <pc:docMk/>
            <pc:sldMk cId="2094861424" sldId="300"/>
            <ac:grpSpMk id="407" creationId="{5192D85B-1464-4707-B4D8-FA7E1264EE60}"/>
          </ac:grpSpMkLst>
        </pc:grpChg>
        <pc:grpChg chg="mod">
          <ac:chgData name="Jack Rodoni" userId="dbd3554b1427f7cb" providerId="LiveId" clId="{1D76B537-F2CC-4114-B73B-51348E656491}" dt="2022-01-25T23:48:58.556" v="1584"/>
          <ac:grpSpMkLst>
            <pc:docMk/>
            <pc:sldMk cId="2094861424" sldId="300"/>
            <ac:grpSpMk id="415" creationId="{B5FFA50B-762E-44EB-A348-2A629E6D7F41}"/>
          </ac:grpSpMkLst>
        </pc:grpChg>
        <pc:grpChg chg="del mod">
          <ac:chgData name="Jack Rodoni" userId="dbd3554b1427f7cb" providerId="LiveId" clId="{1D76B537-F2CC-4114-B73B-51348E656491}" dt="2022-01-25T23:49:14.753" v="1600"/>
          <ac:grpSpMkLst>
            <pc:docMk/>
            <pc:sldMk cId="2094861424" sldId="300"/>
            <ac:grpSpMk id="421" creationId="{AD8C62F4-41E9-4663-9D19-0D91A8AC8984}"/>
          </ac:grpSpMkLst>
        </pc:grpChg>
        <pc:grpChg chg="mod">
          <ac:chgData name="Jack Rodoni" userId="dbd3554b1427f7cb" providerId="LiveId" clId="{1D76B537-F2CC-4114-B73B-51348E656491}" dt="2022-01-25T23:49:14.753" v="1600"/>
          <ac:grpSpMkLst>
            <pc:docMk/>
            <pc:sldMk cId="2094861424" sldId="300"/>
            <ac:grpSpMk id="430" creationId="{D463B953-577A-4BF1-BDFD-278983860058}"/>
          </ac:grpSpMkLst>
        </pc:grpChg>
        <pc:grpChg chg="mod">
          <ac:chgData name="Jack Rodoni" userId="dbd3554b1427f7cb" providerId="LiveId" clId="{1D76B537-F2CC-4114-B73B-51348E656491}" dt="2022-01-25T23:49:21.662" v="1614"/>
          <ac:grpSpMkLst>
            <pc:docMk/>
            <pc:sldMk cId="2094861424" sldId="300"/>
            <ac:grpSpMk id="444" creationId="{75B86915-3F46-4285-86C1-D0CBD1958CAE}"/>
          </ac:grpSpMkLst>
        </pc:grpChg>
        <pc:grpChg chg="mod">
          <ac:chgData name="Jack Rodoni" userId="dbd3554b1427f7cb" providerId="LiveId" clId="{1D76B537-F2CC-4114-B73B-51348E656491}" dt="2022-01-25T23:49:21.662" v="1614"/>
          <ac:grpSpMkLst>
            <pc:docMk/>
            <pc:sldMk cId="2094861424" sldId="300"/>
            <ac:grpSpMk id="445" creationId="{D77AC2AE-B695-4E99-A03B-5D026901239C}"/>
          </ac:grpSpMkLst>
        </pc:grpChg>
        <pc:grpChg chg="mod">
          <ac:chgData name="Jack Rodoni" userId="dbd3554b1427f7cb" providerId="LiveId" clId="{1D76B537-F2CC-4114-B73B-51348E656491}" dt="2022-01-25T23:49:21.662" v="1614"/>
          <ac:grpSpMkLst>
            <pc:docMk/>
            <pc:sldMk cId="2094861424" sldId="300"/>
            <ac:grpSpMk id="446" creationId="{21550F0C-9F2F-44F7-A31B-5876487D7C88}"/>
          </ac:grpSpMkLst>
        </pc:grpChg>
        <pc:grpChg chg="del mod">
          <ac:chgData name="Jack Rodoni" userId="dbd3554b1427f7cb" providerId="LiveId" clId="{1D76B537-F2CC-4114-B73B-51348E656491}" dt="2022-01-25T23:49:27.871" v="1627"/>
          <ac:grpSpMkLst>
            <pc:docMk/>
            <pc:sldMk cId="2094861424" sldId="300"/>
            <ac:grpSpMk id="452" creationId="{6421FB3F-78A5-4EDA-97E2-E0DF3EB07EC4}"/>
          </ac:grpSpMkLst>
        </pc:grpChg>
        <pc:grpChg chg="mod">
          <ac:chgData name="Jack Rodoni" userId="dbd3554b1427f7cb" providerId="LiveId" clId="{1D76B537-F2CC-4114-B73B-51348E656491}" dt="2022-01-25T23:49:27.871" v="1627"/>
          <ac:grpSpMkLst>
            <pc:docMk/>
            <pc:sldMk cId="2094861424" sldId="300"/>
            <ac:grpSpMk id="459" creationId="{A6CCC913-BC2E-43C1-A5FA-3D98D0F70161}"/>
          </ac:grpSpMkLst>
        </pc:grpChg>
        <pc:grpChg chg="del mod">
          <ac:chgData name="Jack Rodoni" userId="dbd3554b1427f7cb" providerId="LiveId" clId="{1D76B537-F2CC-4114-B73B-51348E656491}" dt="2022-01-25T23:49:33.083" v="1638"/>
          <ac:grpSpMkLst>
            <pc:docMk/>
            <pc:sldMk cId="2094861424" sldId="300"/>
            <ac:grpSpMk id="462" creationId="{44A9A0B9-6C57-4948-AFE4-5F651133E0E9}"/>
          </ac:grpSpMkLst>
        </pc:grpChg>
        <pc:grpChg chg="del mod">
          <ac:chgData name="Jack Rodoni" userId="dbd3554b1427f7cb" providerId="LiveId" clId="{1D76B537-F2CC-4114-B73B-51348E656491}" dt="2022-01-25T23:49:47.289" v="1647"/>
          <ac:grpSpMkLst>
            <pc:docMk/>
            <pc:sldMk cId="2094861424" sldId="300"/>
            <ac:grpSpMk id="470" creationId="{CE0C307C-2924-43DE-B498-1DEEF2DC27AF}"/>
          </ac:grpSpMkLst>
        </pc:grpChg>
        <pc:grpChg chg="del mod">
          <ac:chgData name="Jack Rodoni" userId="dbd3554b1427f7cb" providerId="LiveId" clId="{1D76B537-F2CC-4114-B73B-51348E656491}" dt="2022-01-25T23:49:47.289" v="1647"/>
          <ac:grpSpMkLst>
            <pc:docMk/>
            <pc:sldMk cId="2094861424" sldId="300"/>
            <ac:grpSpMk id="477" creationId="{49805BF2-DA09-4665-9EBF-A90D5C6FC6BD}"/>
          </ac:grpSpMkLst>
        </pc:grpChg>
        <pc:grpChg chg="mod">
          <ac:chgData name="Jack Rodoni" userId="dbd3554b1427f7cb" providerId="LiveId" clId="{1D76B537-F2CC-4114-B73B-51348E656491}" dt="2022-01-25T23:49:47.289" v="1647"/>
          <ac:grpSpMkLst>
            <pc:docMk/>
            <pc:sldMk cId="2094861424" sldId="300"/>
            <ac:grpSpMk id="479" creationId="{B50E836A-2614-4D62-AEAA-FB61B54AFDDD}"/>
          </ac:grpSpMkLst>
        </pc:grpChg>
        <pc:grpChg chg="mod">
          <ac:chgData name="Jack Rodoni" userId="dbd3554b1427f7cb" providerId="LiveId" clId="{1D76B537-F2CC-4114-B73B-51348E656491}" dt="2022-01-25T23:50:06.447" v="1651"/>
          <ac:grpSpMkLst>
            <pc:docMk/>
            <pc:sldMk cId="2094861424" sldId="300"/>
            <ac:grpSpMk id="483" creationId="{EC706DEE-BA89-43B3-9401-19CE7FEDDDEA}"/>
          </ac:grpSpMkLst>
        </pc:grpChg>
        <pc:inkChg chg="add mod">
          <ac:chgData name="Jack Rodoni" userId="dbd3554b1427f7cb" providerId="LiveId" clId="{1D76B537-F2CC-4114-B73B-51348E656491}" dt="2022-01-21T19:31:12.725" v="405"/>
          <ac:inkMkLst>
            <pc:docMk/>
            <pc:sldMk cId="2094861424" sldId="300"/>
            <ac:inkMk id="3" creationId="{A2A663E7-ACFD-48AC-8AB5-47E1792DE409}"/>
          </ac:inkMkLst>
        </pc:inkChg>
        <pc:inkChg chg="add mod">
          <ac:chgData name="Jack Rodoni" userId="dbd3554b1427f7cb" providerId="LiveId" clId="{1D76B537-F2CC-4114-B73B-51348E656491}" dt="2022-01-21T19:31:12.725" v="405"/>
          <ac:inkMkLst>
            <pc:docMk/>
            <pc:sldMk cId="2094861424" sldId="300"/>
            <ac:inkMk id="4" creationId="{1E48BEB4-04E4-4855-9F73-34311E1EE6C0}"/>
          </ac:inkMkLst>
        </pc:inkChg>
        <pc:inkChg chg="add mod">
          <ac:chgData name="Jack Rodoni" userId="dbd3554b1427f7cb" providerId="LiveId" clId="{1D76B537-F2CC-4114-B73B-51348E656491}" dt="2022-01-21T19:31:12.725" v="405"/>
          <ac:inkMkLst>
            <pc:docMk/>
            <pc:sldMk cId="2094861424" sldId="300"/>
            <ac:inkMk id="7" creationId="{ED0680AF-0A1F-401A-AECB-EFBE4544D8F0}"/>
          </ac:inkMkLst>
        </pc:inkChg>
        <pc:inkChg chg="add mod">
          <ac:chgData name="Jack Rodoni" userId="dbd3554b1427f7cb" providerId="LiveId" clId="{1D76B537-F2CC-4114-B73B-51348E656491}" dt="2022-01-21T19:31:12.725" v="405"/>
          <ac:inkMkLst>
            <pc:docMk/>
            <pc:sldMk cId="2094861424" sldId="300"/>
            <ac:inkMk id="8" creationId="{8195F164-4CFD-4F17-A695-0715DD784980}"/>
          </ac:inkMkLst>
        </pc:inkChg>
        <pc:inkChg chg="add mod">
          <ac:chgData name="Jack Rodoni" userId="dbd3554b1427f7cb" providerId="LiveId" clId="{1D76B537-F2CC-4114-B73B-51348E656491}" dt="2022-01-21T19:31:12.725" v="405"/>
          <ac:inkMkLst>
            <pc:docMk/>
            <pc:sldMk cId="2094861424" sldId="300"/>
            <ac:inkMk id="11" creationId="{6710B3A9-2BBE-462C-938B-F838C4890B65}"/>
          </ac:inkMkLst>
        </pc:inkChg>
        <pc:inkChg chg="add mod">
          <ac:chgData name="Jack Rodoni" userId="dbd3554b1427f7cb" providerId="LiveId" clId="{1D76B537-F2CC-4114-B73B-51348E656491}" dt="2022-01-21T19:31:12.725" v="405"/>
          <ac:inkMkLst>
            <pc:docMk/>
            <pc:sldMk cId="2094861424" sldId="300"/>
            <ac:inkMk id="12" creationId="{57AA78EE-23E9-48A7-8841-168B4EF0F291}"/>
          </ac:inkMkLst>
        </pc:inkChg>
        <pc:inkChg chg="add mod">
          <ac:chgData name="Jack Rodoni" userId="dbd3554b1427f7cb" providerId="LiveId" clId="{1D76B537-F2CC-4114-B73B-51348E656491}" dt="2022-01-21T19:31:12.725" v="405"/>
          <ac:inkMkLst>
            <pc:docMk/>
            <pc:sldMk cId="2094861424" sldId="300"/>
            <ac:inkMk id="13" creationId="{6F525AF9-7355-45FD-BAD3-871C6F0B90BD}"/>
          </ac:inkMkLst>
        </pc:inkChg>
        <pc:inkChg chg="add mod">
          <ac:chgData name="Jack Rodoni" userId="dbd3554b1427f7cb" providerId="LiveId" clId="{1D76B537-F2CC-4114-B73B-51348E656491}" dt="2022-01-21T19:31:12.725" v="405"/>
          <ac:inkMkLst>
            <pc:docMk/>
            <pc:sldMk cId="2094861424" sldId="300"/>
            <ac:inkMk id="14" creationId="{04BAA8DD-2456-4E87-9C12-663BDBD91153}"/>
          </ac:inkMkLst>
        </pc:inkChg>
        <pc:inkChg chg="add mod">
          <ac:chgData name="Jack Rodoni" userId="dbd3554b1427f7cb" providerId="LiveId" clId="{1D76B537-F2CC-4114-B73B-51348E656491}" dt="2022-01-21T19:31:12.725" v="405"/>
          <ac:inkMkLst>
            <pc:docMk/>
            <pc:sldMk cId="2094861424" sldId="300"/>
            <ac:inkMk id="15" creationId="{C46C7DE1-92FB-40E8-849D-4D8F010AC23B}"/>
          </ac:inkMkLst>
        </pc:inkChg>
        <pc:inkChg chg="add mod">
          <ac:chgData name="Jack Rodoni" userId="dbd3554b1427f7cb" providerId="LiveId" clId="{1D76B537-F2CC-4114-B73B-51348E656491}" dt="2022-01-21T19:31:12.725" v="405"/>
          <ac:inkMkLst>
            <pc:docMk/>
            <pc:sldMk cId="2094861424" sldId="300"/>
            <ac:inkMk id="16" creationId="{1CA3A0F3-6FCE-4B0A-AEEF-430A769D74DB}"/>
          </ac:inkMkLst>
        </pc:inkChg>
        <pc:inkChg chg="add mod">
          <ac:chgData name="Jack Rodoni" userId="dbd3554b1427f7cb" providerId="LiveId" clId="{1D76B537-F2CC-4114-B73B-51348E656491}" dt="2022-01-21T19:31:12.725" v="405"/>
          <ac:inkMkLst>
            <pc:docMk/>
            <pc:sldMk cId="2094861424" sldId="300"/>
            <ac:inkMk id="17" creationId="{5079A453-A897-47C5-A9FF-CDA9124A3E62}"/>
          </ac:inkMkLst>
        </pc:inkChg>
        <pc:inkChg chg="add mod">
          <ac:chgData name="Jack Rodoni" userId="dbd3554b1427f7cb" providerId="LiveId" clId="{1D76B537-F2CC-4114-B73B-51348E656491}" dt="2022-01-21T19:31:23.547" v="425"/>
          <ac:inkMkLst>
            <pc:docMk/>
            <pc:sldMk cId="2094861424" sldId="300"/>
            <ac:inkMk id="19" creationId="{D5C4DC27-4D07-4D1A-A83A-EBC09103782A}"/>
          </ac:inkMkLst>
        </pc:inkChg>
        <pc:inkChg chg="add mod">
          <ac:chgData name="Jack Rodoni" userId="dbd3554b1427f7cb" providerId="LiveId" clId="{1D76B537-F2CC-4114-B73B-51348E656491}" dt="2022-01-21T19:31:23.547" v="425"/>
          <ac:inkMkLst>
            <pc:docMk/>
            <pc:sldMk cId="2094861424" sldId="300"/>
            <ac:inkMk id="20" creationId="{0A69F193-8765-48A0-9F83-6ABAABE586BA}"/>
          </ac:inkMkLst>
        </pc:inkChg>
        <pc:inkChg chg="add mod">
          <ac:chgData name="Jack Rodoni" userId="dbd3554b1427f7cb" providerId="LiveId" clId="{1D76B537-F2CC-4114-B73B-51348E656491}" dt="2022-01-21T19:31:23.547" v="425"/>
          <ac:inkMkLst>
            <pc:docMk/>
            <pc:sldMk cId="2094861424" sldId="300"/>
            <ac:inkMk id="21" creationId="{FCDD8DDF-FCBC-4880-A573-210D3675F6C9}"/>
          </ac:inkMkLst>
        </pc:inkChg>
        <pc:inkChg chg="add mod">
          <ac:chgData name="Jack Rodoni" userId="dbd3554b1427f7cb" providerId="LiveId" clId="{1D76B537-F2CC-4114-B73B-51348E656491}" dt="2022-01-21T19:31:23.547" v="425"/>
          <ac:inkMkLst>
            <pc:docMk/>
            <pc:sldMk cId="2094861424" sldId="300"/>
            <ac:inkMk id="22" creationId="{3DB9490A-5CFE-4B70-AA6B-F35231F00ADB}"/>
          </ac:inkMkLst>
        </pc:inkChg>
        <pc:inkChg chg="add mod">
          <ac:chgData name="Jack Rodoni" userId="dbd3554b1427f7cb" providerId="LiveId" clId="{1D76B537-F2CC-4114-B73B-51348E656491}" dt="2022-01-21T19:31:23.547" v="425"/>
          <ac:inkMkLst>
            <pc:docMk/>
            <pc:sldMk cId="2094861424" sldId="300"/>
            <ac:inkMk id="23" creationId="{B31A2549-3F4C-4C2A-90C0-D29843AFE5F6}"/>
          </ac:inkMkLst>
        </pc:inkChg>
        <pc:inkChg chg="add mod">
          <ac:chgData name="Jack Rodoni" userId="dbd3554b1427f7cb" providerId="LiveId" clId="{1D76B537-F2CC-4114-B73B-51348E656491}" dt="2022-01-21T19:31:23.547" v="425"/>
          <ac:inkMkLst>
            <pc:docMk/>
            <pc:sldMk cId="2094861424" sldId="300"/>
            <ac:inkMk id="24" creationId="{C78FA73D-A724-42A3-B0DD-2FF01E0E3BB9}"/>
          </ac:inkMkLst>
        </pc:inkChg>
        <pc:inkChg chg="add mod">
          <ac:chgData name="Jack Rodoni" userId="dbd3554b1427f7cb" providerId="LiveId" clId="{1D76B537-F2CC-4114-B73B-51348E656491}" dt="2022-01-21T19:31:23.547" v="425"/>
          <ac:inkMkLst>
            <pc:docMk/>
            <pc:sldMk cId="2094861424" sldId="300"/>
            <ac:inkMk id="25" creationId="{CF127DCD-3CFC-4B7F-8882-B9CC79E7BB30}"/>
          </ac:inkMkLst>
        </pc:inkChg>
        <pc:inkChg chg="add mod">
          <ac:chgData name="Jack Rodoni" userId="dbd3554b1427f7cb" providerId="LiveId" clId="{1D76B537-F2CC-4114-B73B-51348E656491}" dt="2022-01-21T19:31:23.547" v="425"/>
          <ac:inkMkLst>
            <pc:docMk/>
            <pc:sldMk cId="2094861424" sldId="300"/>
            <ac:inkMk id="26" creationId="{E7EAFD1E-D89B-4F87-9AE8-D824094A7629}"/>
          </ac:inkMkLst>
        </pc:inkChg>
        <pc:inkChg chg="add mod">
          <ac:chgData name="Jack Rodoni" userId="dbd3554b1427f7cb" providerId="LiveId" clId="{1D76B537-F2CC-4114-B73B-51348E656491}" dt="2022-01-21T19:31:23.547" v="425"/>
          <ac:inkMkLst>
            <pc:docMk/>
            <pc:sldMk cId="2094861424" sldId="300"/>
            <ac:inkMk id="27" creationId="{327F2DCC-1CEA-4355-A8EA-4B45E98CF392}"/>
          </ac:inkMkLst>
        </pc:inkChg>
        <pc:inkChg chg="add mod">
          <ac:chgData name="Jack Rodoni" userId="dbd3554b1427f7cb" providerId="LiveId" clId="{1D76B537-F2CC-4114-B73B-51348E656491}" dt="2022-01-21T19:31:23.547" v="425"/>
          <ac:inkMkLst>
            <pc:docMk/>
            <pc:sldMk cId="2094861424" sldId="300"/>
            <ac:inkMk id="28" creationId="{16C09E71-0F28-4F6D-BF8F-6A53052642C8}"/>
          </ac:inkMkLst>
        </pc:inkChg>
        <pc:inkChg chg="add mod">
          <ac:chgData name="Jack Rodoni" userId="dbd3554b1427f7cb" providerId="LiveId" clId="{1D76B537-F2CC-4114-B73B-51348E656491}" dt="2022-01-21T19:31:23.547" v="425"/>
          <ac:inkMkLst>
            <pc:docMk/>
            <pc:sldMk cId="2094861424" sldId="300"/>
            <ac:inkMk id="29" creationId="{0A14C466-07C7-4878-8525-C1D3A79EB766}"/>
          </ac:inkMkLst>
        </pc:inkChg>
        <pc:inkChg chg="add mod">
          <ac:chgData name="Jack Rodoni" userId="dbd3554b1427f7cb" providerId="LiveId" clId="{1D76B537-F2CC-4114-B73B-51348E656491}" dt="2022-01-21T19:31:23.547" v="425"/>
          <ac:inkMkLst>
            <pc:docMk/>
            <pc:sldMk cId="2094861424" sldId="300"/>
            <ac:inkMk id="30" creationId="{AEC4597D-F222-4DC6-969D-556D1D371EFE}"/>
          </ac:inkMkLst>
        </pc:inkChg>
        <pc:inkChg chg="add mod">
          <ac:chgData name="Jack Rodoni" userId="dbd3554b1427f7cb" providerId="LiveId" clId="{1D76B537-F2CC-4114-B73B-51348E656491}" dt="2022-01-21T19:31:23.547" v="425"/>
          <ac:inkMkLst>
            <pc:docMk/>
            <pc:sldMk cId="2094861424" sldId="300"/>
            <ac:inkMk id="31" creationId="{54719785-08DE-4E1A-805D-E78FEC86ECDC}"/>
          </ac:inkMkLst>
        </pc:inkChg>
        <pc:inkChg chg="add mod">
          <ac:chgData name="Jack Rodoni" userId="dbd3554b1427f7cb" providerId="LiveId" clId="{1D76B537-F2CC-4114-B73B-51348E656491}" dt="2022-01-21T19:31:23.547" v="425"/>
          <ac:inkMkLst>
            <pc:docMk/>
            <pc:sldMk cId="2094861424" sldId="300"/>
            <ac:inkMk id="32" creationId="{1E6FFEFB-7640-42D7-B826-FCD3C82A6279}"/>
          </ac:inkMkLst>
        </pc:inkChg>
        <pc:inkChg chg="add mod">
          <ac:chgData name="Jack Rodoni" userId="dbd3554b1427f7cb" providerId="LiveId" clId="{1D76B537-F2CC-4114-B73B-51348E656491}" dt="2022-01-21T19:31:23.547" v="425"/>
          <ac:inkMkLst>
            <pc:docMk/>
            <pc:sldMk cId="2094861424" sldId="300"/>
            <ac:inkMk id="33" creationId="{8866B75E-C97C-4497-8656-33DF83153F9B}"/>
          </ac:inkMkLst>
        </pc:inkChg>
        <pc:inkChg chg="add mod">
          <ac:chgData name="Jack Rodoni" userId="dbd3554b1427f7cb" providerId="LiveId" clId="{1D76B537-F2CC-4114-B73B-51348E656491}" dt="2022-01-21T19:31:23.547" v="425"/>
          <ac:inkMkLst>
            <pc:docMk/>
            <pc:sldMk cId="2094861424" sldId="300"/>
            <ac:inkMk id="34" creationId="{9E99B1A9-C6F7-4A3E-B6FE-31D0DBFE9CD6}"/>
          </ac:inkMkLst>
        </pc:inkChg>
        <pc:inkChg chg="add mod">
          <ac:chgData name="Jack Rodoni" userId="dbd3554b1427f7cb" providerId="LiveId" clId="{1D76B537-F2CC-4114-B73B-51348E656491}" dt="2022-01-21T19:31:23.547" v="425"/>
          <ac:inkMkLst>
            <pc:docMk/>
            <pc:sldMk cId="2094861424" sldId="300"/>
            <ac:inkMk id="35" creationId="{28704CD3-E0F6-43A8-B171-7E39C76B6EFA}"/>
          </ac:inkMkLst>
        </pc:inkChg>
        <pc:inkChg chg="add mod">
          <ac:chgData name="Jack Rodoni" userId="dbd3554b1427f7cb" providerId="LiveId" clId="{1D76B537-F2CC-4114-B73B-51348E656491}" dt="2022-01-21T19:31:23.547" v="425"/>
          <ac:inkMkLst>
            <pc:docMk/>
            <pc:sldMk cId="2094861424" sldId="300"/>
            <ac:inkMk id="36" creationId="{5A5C524E-C479-4420-A519-1BA0008E3237}"/>
          </ac:inkMkLst>
        </pc:inkChg>
        <pc:inkChg chg="add mod">
          <ac:chgData name="Jack Rodoni" userId="dbd3554b1427f7cb" providerId="LiveId" clId="{1D76B537-F2CC-4114-B73B-51348E656491}" dt="2022-01-21T19:31:23.547" v="425"/>
          <ac:inkMkLst>
            <pc:docMk/>
            <pc:sldMk cId="2094861424" sldId="300"/>
            <ac:inkMk id="37" creationId="{9A17EA4A-1401-42F1-9575-A71D7F9E16D9}"/>
          </ac:inkMkLst>
        </pc:inkChg>
        <pc:inkChg chg="del">
          <ac:chgData name="Jack Rodoni" userId="dbd3554b1427f7cb" providerId="LiveId" clId="{1D76B537-F2CC-4114-B73B-51348E656491}" dt="2022-01-25T23:33:43.496" v="910"/>
          <ac:inkMkLst>
            <pc:docMk/>
            <pc:sldMk cId="2094861424" sldId="300"/>
            <ac:inkMk id="40" creationId="{21E986B8-5F5E-4217-90EB-00FE5EC3E521}"/>
          </ac:inkMkLst>
        </pc:inkChg>
        <pc:inkChg chg="del mod">
          <ac:chgData name="Jack Rodoni" userId="dbd3554b1427f7cb" providerId="LiveId" clId="{1D76B537-F2CC-4114-B73B-51348E656491}" dt="2022-01-25T23:33:43.503" v="917"/>
          <ac:inkMkLst>
            <pc:docMk/>
            <pc:sldMk cId="2094861424" sldId="300"/>
            <ac:inkMk id="41" creationId="{FC4F36C7-B123-4A79-AC98-88E1A79CD4B0}"/>
          </ac:inkMkLst>
        </pc:inkChg>
        <pc:inkChg chg="del mod">
          <ac:chgData name="Jack Rodoni" userId="dbd3554b1427f7cb" providerId="LiveId" clId="{1D76B537-F2CC-4114-B73B-51348E656491}" dt="2022-01-25T23:33:43.501" v="915"/>
          <ac:inkMkLst>
            <pc:docMk/>
            <pc:sldMk cId="2094861424" sldId="300"/>
            <ac:inkMk id="42" creationId="{48FD49DB-0749-49E2-B5A4-2DA03153C0E2}"/>
          </ac:inkMkLst>
        </pc:inkChg>
        <pc:inkChg chg="del mod">
          <ac:chgData name="Jack Rodoni" userId="dbd3554b1427f7cb" providerId="LiveId" clId="{1D76B537-F2CC-4114-B73B-51348E656491}" dt="2022-01-25T23:33:43.509" v="929"/>
          <ac:inkMkLst>
            <pc:docMk/>
            <pc:sldMk cId="2094861424" sldId="300"/>
            <ac:inkMk id="43" creationId="{3E8A3767-96D6-49E0-854B-19A4F1062799}"/>
          </ac:inkMkLst>
        </pc:inkChg>
        <pc:inkChg chg="del mod">
          <ac:chgData name="Jack Rodoni" userId="dbd3554b1427f7cb" providerId="LiveId" clId="{1D76B537-F2CC-4114-B73B-51348E656491}" dt="2022-01-25T23:33:43.497" v="912"/>
          <ac:inkMkLst>
            <pc:docMk/>
            <pc:sldMk cId="2094861424" sldId="300"/>
            <ac:inkMk id="44" creationId="{6D94C694-A8DB-4372-84E0-789D2600BF10}"/>
          </ac:inkMkLst>
        </pc:inkChg>
        <pc:inkChg chg="del mod">
          <ac:chgData name="Jack Rodoni" userId="dbd3554b1427f7cb" providerId="LiveId" clId="{1D76B537-F2CC-4114-B73B-51348E656491}" dt="2022-01-25T23:33:43.510" v="933"/>
          <ac:inkMkLst>
            <pc:docMk/>
            <pc:sldMk cId="2094861424" sldId="300"/>
            <ac:inkMk id="45" creationId="{81BB3243-F391-475E-A7D5-A3371CF35649}"/>
          </ac:inkMkLst>
        </pc:inkChg>
        <pc:inkChg chg="del mod">
          <ac:chgData name="Jack Rodoni" userId="dbd3554b1427f7cb" providerId="LiveId" clId="{1D76B537-F2CC-4114-B73B-51348E656491}" dt="2022-01-25T23:33:43.510" v="932"/>
          <ac:inkMkLst>
            <pc:docMk/>
            <pc:sldMk cId="2094861424" sldId="300"/>
            <ac:inkMk id="46" creationId="{C46C112F-DAD6-451E-8A0C-0053F8461AA4}"/>
          </ac:inkMkLst>
        </pc:inkChg>
        <pc:inkChg chg="del mod">
          <ac:chgData name="Jack Rodoni" userId="dbd3554b1427f7cb" providerId="LiveId" clId="{1D76B537-F2CC-4114-B73B-51348E656491}" dt="2022-01-25T23:33:43.510" v="935"/>
          <ac:inkMkLst>
            <pc:docMk/>
            <pc:sldMk cId="2094861424" sldId="300"/>
            <ac:inkMk id="47" creationId="{C6E95ABF-6227-4D91-A511-6336DDC51F13}"/>
          </ac:inkMkLst>
        </pc:inkChg>
        <pc:inkChg chg="del mod">
          <ac:chgData name="Jack Rodoni" userId="dbd3554b1427f7cb" providerId="LiveId" clId="{1D76B537-F2CC-4114-B73B-51348E656491}" dt="2022-01-25T23:33:43.507" v="925"/>
          <ac:inkMkLst>
            <pc:docMk/>
            <pc:sldMk cId="2094861424" sldId="300"/>
            <ac:inkMk id="49" creationId="{F6103967-72BE-47C8-8960-D3816AC99FA4}"/>
          </ac:inkMkLst>
        </pc:inkChg>
        <pc:inkChg chg="del mod">
          <ac:chgData name="Jack Rodoni" userId="dbd3554b1427f7cb" providerId="LiveId" clId="{1D76B537-F2CC-4114-B73B-51348E656491}" dt="2022-01-25T23:33:43.504" v="918"/>
          <ac:inkMkLst>
            <pc:docMk/>
            <pc:sldMk cId="2094861424" sldId="300"/>
            <ac:inkMk id="50" creationId="{67317580-348B-4DF3-81FF-BC8D8AF43F2C}"/>
          </ac:inkMkLst>
        </pc:inkChg>
        <pc:inkChg chg="del mod">
          <ac:chgData name="Jack Rodoni" userId="dbd3554b1427f7cb" providerId="LiveId" clId="{1D76B537-F2CC-4114-B73B-51348E656491}" dt="2022-01-25T23:33:43.509" v="930"/>
          <ac:inkMkLst>
            <pc:docMk/>
            <pc:sldMk cId="2094861424" sldId="300"/>
            <ac:inkMk id="51" creationId="{AA56D584-C997-45FD-91C5-E44E0208C599}"/>
          </ac:inkMkLst>
        </pc:inkChg>
        <pc:inkChg chg="del mod">
          <ac:chgData name="Jack Rodoni" userId="dbd3554b1427f7cb" providerId="LiveId" clId="{1D76B537-F2CC-4114-B73B-51348E656491}" dt="2022-01-25T23:33:43.506" v="922"/>
          <ac:inkMkLst>
            <pc:docMk/>
            <pc:sldMk cId="2094861424" sldId="300"/>
            <ac:inkMk id="52" creationId="{2D5A2977-B43A-469A-9600-7BFE5A516828}"/>
          </ac:inkMkLst>
        </pc:inkChg>
        <pc:inkChg chg="del mod">
          <ac:chgData name="Jack Rodoni" userId="dbd3554b1427f7cb" providerId="LiveId" clId="{1D76B537-F2CC-4114-B73B-51348E656491}" dt="2022-01-25T23:33:43.495" v="909"/>
          <ac:inkMkLst>
            <pc:docMk/>
            <pc:sldMk cId="2094861424" sldId="300"/>
            <ac:inkMk id="53" creationId="{ACD6E3F5-1A40-4918-9726-99C8676A4953}"/>
          </ac:inkMkLst>
        </pc:inkChg>
        <pc:inkChg chg="del">
          <ac:chgData name="Jack Rodoni" userId="dbd3554b1427f7cb" providerId="LiveId" clId="{1D76B537-F2CC-4114-B73B-51348E656491}" dt="2022-01-25T23:33:43.493" v="906"/>
          <ac:inkMkLst>
            <pc:docMk/>
            <pc:sldMk cId="2094861424" sldId="300"/>
            <ac:inkMk id="54" creationId="{363A10B1-77DD-466F-9A61-0786A19D67F3}"/>
          </ac:inkMkLst>
        </pc:inkChg>
        <pc:inkChg chg="del mod">
          <ac:chgData name="Jack Rodoni" userId="dbd3554b1427f7cb" providerId="LiveId" clId="{1D76B537-F2CC-4114-B73B-51348E656491}" dt="2022-01-25T23:33:43.505" v="920"/>
          <ac:inkMkLst>
            <pc:docMk/>
            <pc:sldMk cId="2094861424" sldId="300"/>
            <ac:inkMk id="55" creationId="{B4B1EBFD-FFBE-4730-B7B0-7A2EA0D67A44}"/>
          </ac:inkMkLst>
        </pc:inkChg>
        <pc:inkChg chg="del mod">
          <ac:chgData name="Jack Rodoni" userId="dbd3554b1427f7cb" providerId="LiveId" clId="{1D76B537-F2CC-4114-B73B-51348E656491}" dt="2022-01-25T23:33:43.510" v="934"/>
          <ac:inkMkLst>
            <pc:docMk/>
            <pc:sldMk cId="2094861424" sldId="300"/>
            <ac:inkMk id="56" creationId="{E82F2746-9414-4E31-A140-7797A497364B}"/>
          </ac:inkMkLst>
        </pc:inkChg>
        <pc:inkChg chg="del mod">
          <ac:chgData name="Jack Rodoni" userId="dbd3554b1427f7cb" providerId="LiveId" clId="{1D76B537-F2CC-4114-B73B-51348E656491}" dt="2022-01-25T23:33:43.507" v="926"/>
          <ac:inkMkLst>
            <pc:docMk/>
            <pc:sldMk cId="2094861424" sldId="300"/>
            <ac:inkMk id="57" creationId="{4966BB11-8DFB-4FFB-8B9C-E1C23BE74B41}"/>
          </ac:inkMkLst>
        </pc:inkChg>
        <pc:inkChg chg="del mod">
          <ac:chgData name="Jack Rodoni" userId="dbd3554b1427f7cb" providerId="LiveId" clId="{1D76B537-F2CC-4114-B73B-51348E656491}" dt="2022-01-25T23:33:43.502" v="916"/>
          <ac:inkMkLst>
            <pc:docMk/>
            <pc:sldMk cId="2094861424" sldId="300"/>
            <ac:inkMk id="58" creationId="{D66D06F0-D78D-4B97-A011-5BABBECB76A8}"/>
          </ac:inkMkLst>
        </pc:inkChg>
        <pc:inkChg chg="del mod">
          <ac:chgData name="Jack Rodoni" userId="dbd3554b1427f7cb" providerId="LiveId" clId="{1D76B537-F2CC-4114-B73B-51348E656491}" dt="2022-01-25T23:33:43.507" v="924"/>
          <ac:inkMkLst>
            <pc:docMk/>
            <pc:sldMk cId="2094861424" sldId="300"/>
            <ac:inkMk id="59" creationId="{7A9D3D58-22E1-4CA8-A460-8A1AC9C7C080}"/>
          </ac:inkMkLst>
        </pc:inkChg>
        <pc:inkChg chg="del mod">
          <ac:chgData name="Jack Rodoni" userId="dbd3554b1427f7cb" providerId="LiveId" clId="{1D76B537-F2CC-4114-B73B-51348E656491}" dt="2022-01-25T23:33:43.508" v="928"/>
          <ac:inkMkLst>
            <pc:docMk/>
            <pc:sldMk cId="2094861424" sldId="300"/>
            <ac:inkMk id="60" creationId="{26274B94-2BE9-40A8-B018-9F1312024462}"/>
          </ac:inkMkLst>
        </pc:inkChg>
        <pc:inkChg chg="del mod">
          <ac:chgData name="Jack Rodoni" userId="dbd3554b1427f7cb" providerId="LiveId" clId="{1D76B537-F2CC-4114-B73B-51348E656491}" dt="2022-01-25T23:33:43.509" v="931"/>
          <ac:inkMkLst>
            <pc:docMk/>
            <pc:sldMk cId="2094861424" sldId="300"/>
            <ac:inkMk id="61" creationId="{12631485-38CB-442D-9ED0-D740A523D2CD}"/>
          </ac:inkMkLst>
        </pc:inkChg>
        <pc:inkChg chg="del mod">
          <ac:chgData name="Jack Rodoni" userId="dbd3554b1427f7cb" providerId="LiveId" clId="{1D76B537-F2CC-4114-B73B-51348E656491}" dt="2022-01-25T23:33:43.507" v="923"/>
          <ac:inkMkLst>
            <pc:docMk/>
            <pc:sldMk cId="2094861424" sldId="300"/>
            <ac:inkMk id="62" creationId="{DC3CFD31-FC78-482B-A7F8-FF7AA28705CA}"/>
          </ac:inkMkLst>
        </pc:inkChg>
        <pc:inkChg chg="del mod">
          <ac:chgData name="Jack Rodoni" userId="dbd3554b1427f7cb" providerId="LiveId" clId="{1D76B537-F2CC-4114-B73B-51348E656491}" dt="2022-01-25T23:33:43.500" v="914"/>
          <ac:inkMkLst>
            <pc:docMk/>
            <pc:sldMk cId="2094861424" sldId="300"/>
            <ac:inkMk id="63" creationId="{78E140C7-C7F0-42AF-87D7-4F7DBAA1C59F}"/>
          </ac:inkMkLst>
        </pc:inkChg>
        <pc:inkChg chg="del mod">
          <ac:chgData name="Jack Rodoni" userId="dbd3554b1427f7cb" providerId="LiveId" clId="{1D76B537-F2CC-4114-B73B-51348E656491}" dt="2022-01-25T23:33:43.506" v="921"/>
          <ac:inkMkLst>
            <pc:docMk/>
            <pc:sldMk cId="2094861424" sldId="300"/>
            <ac:inkMk id="64" creationId="{48492027-C217-450C-AF8D-E6B6A837B388}"/>
          </ac:inkMkLst>
        </pc:inkChg>
        <pc:inkChg chg="del mod">
          <ac:chgData name="Jack Rodoni" userId="dbd3554b1427f7cb" providerId="LiveId" clId="{1D76B537-F2CC-4114-B73B-51348E656491}" dt="2022-01-25T23:33:43.495" v="908"/>
          <ac:inkMkLst>
            <pc:docMk/>
            <pc:sldMk cId="2094861424" sldId="300"/>
            <ac:inkMk id="65" creationId="{AA94D3D6-73DC-444B-8309-4BEB47B2048E}"/>
          </ac:inkMkLst>
        </pc:inkChg>
        <pc:inkChg chg="del mod">
          <ac:chgData name="Jack Rodoni" userId="dbd3554b1427f7cb" providerId="LiveId" clId="{1D76B537-F2CC-4114-B73B-51348E656491}" dt="2022-01-25T23:33:43.496" v="911"/>
          <ac:inkMkLst>
            <pc:docMk/>
            <pc:sldMk cId="2094861424" sldId="300"/>
            <ac:inkMk id="66" creationId="{A2FB7BD5-0FF9-422C-9B7C-FDC2B670516D}"/>
          </ac:inkMkLst>
        </pc:inkChg>
        <pc:inkChg chg="del mod">
          <ac:chgData name="Jack Rodoni" userId="dbd3554b1427f7cb" providerId="LiveId" clId="{1D76B537-F2CC-4114-B73B-51348E656491}" dt="2022-01-25T23:33:43.505" v="919"/>
          <ac:inkMkLst>
            <pc:docMk/>
            <pc:sldMk cId="2094861424" sldId="300"/>
            <ac:inkMk id="67" creationId="{75907777-D77C-4E4C-AD1A-108370F40224}"/>
          </ac:inkMkLst>
        </pc:inkChg>
        <pc:inkChg chg="del mod">
          <ac:chgData name="Jack Rodoni" userId="dbd3554b1427f7cb" providerId="LiveId" clId="{1D76B537-F2CC-4114-B73B-51348E656491}" dt="2022-01-25T23:33:43.498" v="913"/>
          <ac:inkMkLst>
            <pc:docMk/>
            <pc:sldMk cId="2094861424" sldId="300"/>
            <ac:inkMk id="68" creationId="{C6BA94BB-B340-465F-914C-798A15AB62D5}"/>
          </ac:inkMkLst>
        </pc:inkChg>
        <pc:inkChg chg="del mod">
          <ac:chgData name="Jack Rodoni" userId="dbd3554b1427f7cb" providerId="LiveId" clId="{1D76B537-F2CC-4114-B73B-51348E656491}" dt="2022-01-25T23:33:43.508" v="927"/>
          <ac:inkMkLst>
            <pc:docMk/>
            <pc:sldMk cId="2094861424" sldId="300"/>
            <ac:inkMk id="69" creationId="{CA901A7A-C413-466A-B27B-56514C7CFB1A}"/>
          </ac:inkMkLst>
        </pc:inkChg>
        <pc:inkChg chg="del">
          <ac:chgData name="Jack Rodoni" userId="dbd3554b1427f7cb" providerId="LiveId" clId="{1D76B537-F2CC-4114-B73B-51348E656491}" dt="2022-01-25T23:33:43.494" v="907"/>
          <ac:inkMkLst>
            <pc:docMk/>
            <pc:sldMk cId="2094861424" sldId="300"/>
            <ac:inkMk id="70" creationId="{F1C2C27E-9DED-4DE8-B844-B3A3EB1CAAAB}"/>
          </ac:inkMkLst>
        </pc:inkChg>
        <pc:inkChg chg="del mod">
          <ac:chgData name="Jack Rodoni" userId="dbd3554b1427f7cb" providerId="LiveId" clId="{1D76B537-F2CC-4114-B73B-51348E656491}" dt="2022-01-25T23:33:33.628" v="879"/>
          <ac:inkMkLst>
            <pc:docMk/>
            <pc:sldMk cId="2094861424" sldId="300"/>
            <ac:inkMk id="73" creationId="{1A04D66E-8A10-483A-ADF0-BF60E40CD01E}"/>
          </ac:inkMkLst>
        </pc:inkChg>
        <pc:inkChg chg="del mod">
          <ac:chgData name="Jack Rodoni" userId="dbd3554b1427f7cb" providerId="LiveId" clId="{1D76B537-F2CC-4114-B73B-51348E656491}" dt="2022-01-25T23:33:33.626" v="871"/>
          <ac:inkMkLst>
            <pc:docMk/>
            <pc:sldMk cId="2094861424" sldId="300"/>
            <ac:inkMk id="74" creationId="{98731C1A-FD28-4C33-8CB5-D61732CE89AE}"/>
          </ac:inkMkLst>
        </pc:inkChg>
        <pc:inkChg chg="del mod">
          <ac:chgData name="Jack Rodoni" userId="dbd3554b1427f7cb" providerId="LiveId" clId="{1D76B537-F2CC-4114-B73B-51348E656491}" dt="2022-01-25T23:33:33.627" v="873"/>
          <ac:inkMkLst>
            <pc:docMk/>
            <pc:sldMk cId="2094861424" sldId="300"/>
            <ac:inkMk id="75" creationId="{C2C61FD6-C8C5-4FE0-8935-F5B5D5B15F8A}"/>
          </ac:inkMkLst>
        </pc:inkChg>
        <pc:inkChg chg="del mod">
          <ac:chgData name="Jack Rodoni" userId="dbd3554b1427f7cb" providerId="LiveId" clId="{1D76B537-F2CC-4114-B73B-51348E656491}" dt="2022-01-25T23:33:33.626" v="869"/>
          <ac:inkMkLst>
            <pc:docMk/>
            <pc:sldMk cId="2094861424" sldId="300"/>
            <ac:inkMk id="76" creationId="{E6616603-2698-4044-A4B4-904B13D87959}"/>
          </ac:inkMkLst>
        </pc:inkChg>
        <pc:inkChg chg="del">
          <ac:chgData name="Jack Rodoni" userId="dbd3554b1427f7cb" providerId="LiveId" clId="{1D76B537-F2CC-4114-B73B-51348E656491}" dt="2022-01-25T23:33:33.623" v="859"/>
          <ac:inkMkLst>
            <pc:docMk/>
            <pc:sldMk cId="2094861424" sldId="300"/>
            <ac:inkMk id="77" creationId="{18F950CA-E8EC-4E72-84F3-FA7A1B56A947}"/>
          </ac:inkMkLst>
        </pc:inkChg>
        <pc:inkChg chg="del mod">
          <ac:chgData name="Jack Rodoni" userId="dbd3554b1427f7cb" providerId="LiveId" clId="{1D76B537-F2CC-4114-B73B-51348E656491}" dt="2022-01-25T23:33:33.625" v="866"/>
          <ac:inkMkLst>
            <pc:docMk/>
            <pc:sldMk cId="2094861424" sldId="300"/>
            <ac:inkMk id="78" creationId="{7B2595BE-3E5F-4600-854D-40D290DEBC75}"/>
          </ac:inkMkLst>
        </pc:inkChg>
        <pc:inkChg chg="del mod">
          <ac:chgData name="Jack Rodoni" userId="dbd3554b1427f7cb" providerId="LiveId" clId="{1D76B537-F2CC-4114-B73B-51348E656491}" dt="2022-01-25T23:33:33.626" v="870"/>
          <ac:inkMkLst>
            <pc:docMk/>
            <pc:sldMk cId="2094861424" sldId="300"/>
            <ac:inkMk id="79" creationId="{79FEAA5A-47F3-486B-B8D4-70C14E710001}"/>
          </ac:inkMkLst>
        </pc:inkChg>
        <pc:inkChg chg="del mod">
          <ac:chgData name="Jack Rodoni" userId="dbd3554b1427f7cb" providerId="LiveId" clId="{1D76B537-F2CC-4114-B73B-51348E656491}" dt="2022-01-25T23:33:33.626" v="868"/>
          <ac:inkMkLst>
            <pc:docMk/>
            <pc:sldMk cId="2094861424" sldId="300"/>
            <ac:inkMk id="80" creationId="{9ED55371-F3A8-414C-BFA7-302A3C23114D}"/>
          </ac:inkMkLst>
        </pc:inkChg>
        <pc:inkChg chg="del mod">
          <ac:chgData name="Jack Rodoni" userId="dbd3554b1427f7cb" providerId="LiveId" clId="{1D76B537-F2CC-4114-B73B-51348E656491}" dt="2022-01-25T23:33:33.624" v="861"/>
          <ac:inkMkLst>
            <pc:docMk/>
            <pc:sldMk cId="2094861424" sldId="300"/>
            <ac:inkMk id="81" creationId="{DA58E68C-C617-4382-9176-547A58547D2F}"/>
          </ac:inkMkLst>
        </pc:inkChg>
        <pc:inkChg chg="del mod">
          <ac:chgData name="Jack Rodoni" userId="dbd3554b1427f7cb" providerId="LiveId" clId="{1D76B537-F2CC-4114-B73B-51348E656491}" dt="2022-01-25T23:33:33.624" v="863"/>
          <ac:inkMkLst>
            <pc:docMk/>
            <pc:sldMk cId="2094861424" sldId="300"/>
            <ac:inkMk id="82" creationId="{3F0248B7-4F34-487B-BA7F-2DE7A1D64A3F}"/>
          </ac:inkMkLst>
        </pc:inkChg>
        <pc:inkChg chg="del mod">
          <ac:chgData name="Jack Rodoni" userId="dbd3554b1427f7cb" providerId="LiveId" clId="{1D76B537-F2CC-4114-B73B-51348E656491}" dt="2022-01-25T23:33:33.627" v="874"/>
          <ac:inkMkLst>
            <pc:docMk/>
            <pc:sldMk cId="2094861424" sldId="300"/>
            <ac:inkMk id="83" creationId="{9E9DD92E-36B7-46BE-9320-887026C012C7}"/>
          </ac:inkMkLst>
        </pc:inkChg>
        <pc:inkChg chg="del mod">
          <ac:chgData name="Jack Rodoni" userId="dbd3554b1427f7cb" providerId="LiveId" clId="{1D76B537-F2CC-4114-B73B-51348E656491}" dt="2022-01-25T23:33:33.624" v="862"/>
          <ac:inkMkLst>
            <pc:docMk/>
            <pc:sldMk cId="2094861424" sldId="300"/>
            <ac:inkMk id="84" creationId="{705F0DAA-E8E1-4EA1-8885-F7DB3E67B783}"/>
          </ac:inkMkLst>
        </pc:inkChg>
        <pc:inkChg chg="del mod">
          <ac:chgData name="Jack Rodoni" userId="dbd3554b1427f7cb" providerId="LiveId" clId="{1D76B537-F2CC-4114-B73B-51348E656491}" dt="2022-01-25T23:33:33.623" v="860"/>
          <ac:inkMkLst>
            <pc:docMk/>
            <pc:sldMk cId="2094861424" sldId="300"/>
            <ac:inkMk id="85" creationId="{127533E3-3C2E-432A-989D-C08A8493367E}"/>
          </ac:inkMkLst>
        </pc:inkChg>
        <pc:inkChg chg="del mod">
          <ac:chgData name="Jack Rodoni" userId="dbd3554b1427f7cb" providerId="LiveId" clId="{1D76B537-F2CC-4114-B73B-51348E656491}" dt="2022-01-25T23:33:33.627" v="875"/>
          <ac:inkMkLst>
            <pc:docMk/>
            <pc:sldMk cId="2094861424" sldId="300"/>
            <ac:inkMk id="86" creationId="{23BDAD0E-AA09-463F-87AD-1BC2015D4B86}"/>
          </ac:inkMkLst>
        </pc:inkChg>
        <pc:inkChg chg="del mod">
          <ac:chgData name="Jack Rodoni" userId="dbd3554b1427f7cb" providerId="LiveId" clId="{1D76B537-F2CC-4114-B73B-51348E656491}" dt="2022-01-25T23:33:33.625" v="865"/>
          <ac:inkMkLst>
            <pc:docMk/>
            <pc:sldMk cId="2094861424" sldId="300"/>
            <ac:inkMk id="87" creationId="{34F0B918-F500-4832-A085-B36558F8F6FA}"/>
          </ac:inkMkLst>
        </pc:inkChg>
        <pc:inkChg chg="del mod">
          <ac:chgData name="Jack Rodoni" userId="dbd3554b1427f7cb" providerId="LiveId" clId="{1D76B537-F2CC-4114-B73B-51348E656491}" dt="2022-01-25T23:33:33.625" v="867"/>
          <ac:inkMkLst>
            <pc:docMk/>
            <pc:sldMk cId="2094861424" sldId="300"/>
            <ac:inkMk id="88" creationId="{2B426C33-83E3-4471-8B29-9F78447AFC1E}"/>
          </ac:inkMkLst>
        </pc:inkChg>
        <pc:inkChg chg="del mod">
          <ac:chgData name="Jack Rodoni" userId="dbd3554b1427f7cb" providerId="LiveId" clId="{1D76B537-F2CC-4114-B73B-51348E656491}" dt="2022-01-25T23:33:33.628" v="878"/>
          <ac:inkMkLst>
            <pc:docMk/>
            <pc:sldMk cId="2094861424" sldId="300"/>
            <ac:inkMk id="89" creationId="{155EF146-C891-4BE0-A82E-7E71BA119248}"/>
          </ac:inkMkLst>
        </pc:inkChg>
        <pc:inkChg chg="del mod">
          <ac:chgData name="Jack Rodoni" userId="dbd3554b1427f7cb" providerId="LiveId" clId="{1D76B537-F2CC-4114-B73B-51348E656491}" dt="2022-01-25T23:33:33.628" v="877"/>
          <ac:inkMkLst>
            <pc:docMk/>
            <pc:sldMk cId="2094861424" sldId="300"/>
            <ac:inkMk id="90" creationId="{EC69ADB7-FA90-4A08-858B-11D9C381F9D9}"/>
          </ac:inkMkLst>
        </pc:inkChg>
        <pc:inkChg chg="del mod">
          <ac:chgData name="Jack Rodoni" userId="dbd3554b1427f7cb" providerId="LiveId" clId="{1D76B537-F2CC-4114-B73B-51348E656491}" dt="2022-01-25T23:33:41.163" v="888"/>
          <ac:inkMkLst>
            <pc:docMk/>
            <pc:sldMk cId="2094861424" sldId="300"/>
            <ac:inkMk id="91" creationId="{8800A2B2-6D9F-4134-89F8-96EE7F2213B0}"/>
          </ac:inkMkLst>
        </pc:inkChg>
        <pc:inkChg chg="del mod">
          <ac:chgData name="Jack Rodoni" userId="dbd3554b1427f7cb" providerId="LiveId" clId="{1D76B537-F2CC-4114-B73B-51348E656491}" dt="2022-01-25T23:33:33.625" v="864"/>
          <ac:inkMkLst>
            <pc:docMk/>
            <pc:sldMk cId="2094861424" sldId="300"/>
            <ac:inkMk id="92" creationId="{7A07EB6F-14A3-48D4-8BCC-B7F8A93FE09D}"/>
          </ac:inkMkLst>
        </pc:inkChg>
        <pc:inkChg chg="del">
          <ac:chgData name="Jack Rodoni" userId="dbd3554b1427f7cb" providerId="LiveId" clId="{1D76B537-F2CC-4114-B73B-51348E656491}" dt="2022-01-25T23:33:33.622" v="857"/>
          <ac:inkMkLst>
            <pc:docMk/>
            <pc:sldMk cId="2094861424" sldId="300"/>
            <ac:inkMk id="93" creationId="{B0ABD7E5-BFCD-4D25-B3E5-A151ECBB1FAC}"/>
          </ac:inkMkLst>
        </pc:inkChg>
        <pc:inkChg chg="del mod">
          <ac:chgData name="Jack Rodoni" userId="dbd3554b1427f7cb" providerId="LiveId" clId="{1D76B537-F2CC-4114-B73B-51348E656491}" dt="2022-01-25T23:33:33.628" v="876"/>
          <ac:inkMkLst>
            <pc:docMk/>
            <pc:sldMk cId="2094861424" sldId="300"/>
            <ac:inkMk id="94" creationId="{53624875-E860-4E1A-B360-621C76187B3B}"/>
          </ac:inkMkLst>
        </pc:inkChg>
        <pc:inkChg chg="add mod">
          <ac:chgData name="Jack Rodoni" userId="dbd3554b1427f7cb" providerId="LiveId" clId="{1D76B537-F2CC-4114-B73B-51348E656491}" dt="2022-01-25T23:34:00.570" v="959"/>
          <ac:inkMkLst>
            <pc:docMk/>
            <pc:sldMk cId="2094861424" sldId="300"/>
            <ac:inkMk id="95" creationId="{67717931-5DF8-4991-9A96-14FDA8CFB7E4}"/>
          </ac:inkMkLst>
        </pc:inkChg>
        <pc:inkChg chg="add mod">
          <ac:chgData name="Jack Rodoni" userId="dbd3554b1427f7cb" providerId="LiveId" clId="{1D76B537-F2CC-4114-B73B-51348E656491}" dt="2022-01-25T23:34:00.570" v="959"/>
          <ac:inkMkLst>
            <pc:docMk/>
            <pc:sldMk cId="2094861424" sldId="300"/>
            <ac:inkMk id="96" creationId="{998A4238-1723-4FDC-9F43-B65BB741CB86}"/>
          </ac:inkMkLst>
        </pc:inkChg>
        <pc:inkChg chg="del mod">
          <ac:chgData name="Jack Rodoni" userId="dbd3554b1427f7cb" providerId="LiveId" clId="{1D76B537-F2CC-4114-B73B-51348E656491}" dt="2022-01-25T23:33:33.627" v="872"/>
          <ac:inkMkLst>
            <pc:docMk/>
            <pc:sldMk cId="2094861424" sldId="300"/>
            <ac:inkMk id="98" creationId="{A30D2B89-8CD7-4DCD-B7BE-A6D2A577E09B}"/>
          </ac:inkMkLst>
        </pc:inkChg>
        <pc:inkChg chg="del mod">
          <ac:chgData name="Jack Rodoni" userId="dbd3554b1427f7cb" providerId="LiveId" clId="{1D76B537-F2CC-4114-B73B-51348E656491}" dt="2022-01-25T23:33:33.623" v="858"/>
          <ac:inkMkLst>
            <pc:docMk/>
            <pc:sldMk cId="2094861424" sldId="300"/>
            <ac:inkMk id="99" creationId="{A8B0B60A-3855-4125-A408-8F2725E5186C}"/>
          </ac:inkMkLst>
        </pc:inkChg>
        <pc:inkChg chg="del mod">
          <ac:chgData name="Jack Rodoni" userId="dbd3554b1427f7cb" providerId="LiveId" clId="{1D76B537-F2CC-4114-B73B-51348E656491}" dt="2022-01-25T23:33:41.163" v="887"/>
          <ac:inkMkLst>
            <pc:docMk/>
            <pc:sldMk cId="2094861424" sldId="300"/>
            <ac:inkMk id="100" creationId="{51B71A4C-7B4F-4257-A683-508068D8B8B0}"/>
          </ac:inkMkLst>
        </pc:inkChg>
        <pc:inkChg chg="del mod">
          <ac:chgData name="Jack Rodoni" userId="dbd3554b1427f7cb" providerId="LiveId" clId="{1D76B537-F2CC-4114-B73B-51348E656491}" dt="2022-01-25T23:33:41.176" v="905"/>
          <ac:inkMkLst>
            <pc:docMk/>
            <pc:sldMk cId="2094861424" sldId="300"/>
            <ac:inkMk id="101" creationId="{832CA129-D3EF-438F-9C43-9C94E53BCCCB}"/>
          </ac:inkMkLst>
        </pc:inkChg>
        <pc:inkChg chg="add mod">
          <ac:chgData name="Jack Rodoni" userId="dbd3554b1427f7cb" providerId="LiveId" clId="{1D76B537-F2CC-4114-B73B-51348E656491}" dt="2022-01-25T23:34:00.570" v="959"/>
          <ac:inkMkLst>
            <pc:docMk/>
            <pc:sldMk cId="2094861424" sldId="300"/>
            <ac:inkMk id="102" creationId="{7D3BE102-C3AB-4716-9ED3-DCC4ED1EB4AB}"/>
          </ac:inkMkLst>
        </pc:inkChg>
        <pc:inkChg chg="del mod">
          <ac:chgData name="Jack Rodoni" userId="dbd3554b1427f7cb" providerId="LiveId" clId="{1D76B537-F2CC-4114-B73B-51348E656491}" dt="2022-01-25T23:33:41.167" v="892"/>
          <ac:inkMkLst>
            <pc:docMk/>
            <pc:sldMk cId="2094861424" sldId="300"/>
            <ac:inkMk id="103" creationId="{38FE12EE-1400-434B-A643-E43581202771}"/>
          </ac:inkMkLst>
        </pc:inkChg>
        <pc:inkChg chg="del mod">
          <ac:chgData name="Jack Rodoni" userId="dbd3554b1427f7cb" providerId="LiveId" clId="{1D76B537-F2CC-4114-B73B-51348E656491}" dt="2022-01-25T23:33:41.165" v="890"/>
          <ac:inkMkLst>
            <pc:docMk/>
            <pc:sldMk cId="2094861424" sldId="300"/>
            <ac:inkMk id="104" creationId="{08D41240-4857-45E3-A579-6E8D88470E44}"/>
          </ac:inkMkLst>
        </pc:inkChg>
        <pc:inkChg chg="del mod">
          <ac:chgData name="Jack Rodoni" userId="dbd3554b1427f7cb" providerId="LiveId" clId="{1D76B537-F2CC-4114-B73B-51348E656491}" dt="2022-01-25T23:33:41.159" v="883"/>
          <ac:inkMkLst>
            <pc:docMk/>
            <pc:sldMk cId="2094861424" sldId="300"/>
            <ac:inkMk id="105" creationId="{6B3652C4-D5AA-49D7-A45A-3905B2BDA870}"/>
          </ac:inkMkLst>
        </pc:inkChg>
        <pc:inkChg chg="del mod">
          <ac:chgData name="Jack Rodoni" userId="dbd3554b1427f7cb" providerId="LiveId" clId="{1D76B537-F2CC-4114-B73B-51348E656491}" dt="2022-01-25T23:33:41.170" v="895"/>
          <ac:inkMkLst>
            <pc:docMk/>
            <pc:sldMk cId="2094861424" sldId="300"/>
            <ac:inkMk id="106" creationId="{45B7B22B-43D9-48A1-9D20-462B8DB69D77}"/>
          </ac:inkMkLst>
        </pc:inkChg>
        <pc:inkChg chg="del mod">
          <ac:chgData name="Jack Rodoni" userId="dbd3554b1427f7cb" providerId="LiveId" clId="{1D76B537-F2CC-4114-B73B-51348E656491}" dt="2022-01-25T23:33:41.156" v="881"/>
          <ac:inkMkLst>
            <pc:docMk/>
            <pc:sldMk cId="2094861424" sldId="300"/>
            <ac:inkMk id="107" creationId="{C97CBB3A-3804-4AF1-8F8B-0A9A150C3E50}"/>
          </ac:inkMkLst>
        </pc:inkChg>
        <pc:inkChg chg="del mod">
          <ac:chgData name="Jack Rodoni" userId="dbd3554b1427f7cb" providerId="LiveId" clId="{1D76B537-F2CC-4114-B73B-51348E656491}" dt="2022-01-25T23:33:41.173" v="899"/>
          <ac:inkMkLst>
            <pc:docMk/>
            <pc:sldMk cId="2094861424" sldId="300"/>
            <ac:inkMk id="108" creationId="{8B6AF0A2-A6A6-47D7-A37A-7C9DB06A37C0}"/>
          </ac:inkMkLst>
        </pc:inkChg>
        <pc:inkChg chg="del mod">
          <ac:chgData name="Jack Rodoni" userId="dbd3554b1427f7cb" providerId="LiveId" clId="{1D76B537-F2CC-4114-B73B-51348E656491}" dt="2022-01-25T23:33:41.164" v="889"/>
          <ac:inkMkLst>
            <pc:docMk/>
            <pc:sldMk cId="2094861424" sldId="300"/>
            <ac:inkMk id="109" creationId="{5BCF71E1-EA11-4C8B-A0CE-A859D1FB7A2B}"/>
          </ac:inkMkLst>
        </pc:inkChg>
        <pc:inkChg chg="del mod">
          <ac:chgData name="Jack Rodoni" userId="dbd3554b1427f7cb" providerId="LiveId" clId="{1D76B537-F2CC-4114-B73B-51348E656491}" dt="2022-01-25T23:33:41.161" v="885"/>
          <ac:inkMkLst>
            <pc:docMk/>
            <pc:sldMk cId="2094861424" sldId="300"/>
            <ac:inkMk id="110" creationId="{E49E2A06-27E9-408C-89AF-2692BD43969D}"/>
          </ac:inkMkLst>
        </pc:inkChg>
        <pc:inkChg chg="del mod">
          <ac:chgData name="Jack Rodoni" userId="dbd3554b1427f7cb" providerId="LiveId" clId="{1D76B537-F2CC-4114-B73B-51348E656491}" dt="2022-01-25T23:33:41.154" v="880"/>
          <ac:inkMkLst>
            <pc:docMk/>
            <pc:sldMk cId="2094861424" sldId="300"/>
            <ac:inkMk id="111" creationId="{22FF89DB-AD1A-4321-A11F-B22649A18B85}"/>
          </ac:inkMkLst>
        </pc:inkChg>
        <pc:inkChg chg="del mod">
          <ac:chgData name="Jack Rodoni" userId="dbd3554b1427f7cb" providerId="LiveId" clId="{1D76B537-F2CC-4114-B73B-51348E656491}" dt="2022-01-25T23:33:41.169" v="894"/>
          <ac:inkMkLst>
            <pc:docMk/>
            <pc:sldMk cId="2094861424" sldId="300"/>
            <ac:inkMk id="112" creationId="{EA1DAE45-FED0-4AEB-B7C1-7C13156E5E8E}"/>
          </ac:inkMkLst>
        </pc:inkChg>
        <pc:inkChg chg="del mod">
          <ac:chgData name="Jack Rodoni" userId="dbd3554b1427f7cb" providerId="LiveId" clId="{1D76B537-F2CC-4114-B73B-51348E656491}" dt="2022-01-25T23:33:41.160" v="884"/>
          <ac:inkMkLst>
            <pc:docMk/>
            <pc:sldMk cId="2094861424" sldId="300"/>
            <ac:inkMk id="113" creationId="{82A107F9-10FA-4BEF-851A-0C038B93AB23}"/>
          </ac:inkMkLst>
        </pc:inkChg>
        <pc:inkChg chg="add mod">
          <ac:chgData name="Jack Rodoni" userId="dbd3554b1427f7cb" providerId="LiveId" clId="{1D76B537-F2CC-4114-B73B-51348E656491}" dt="2022-01-25T23:34:00.570" v="959"/>
          <ac:inkMkLst>
            <pc:docMk/>
            <pc:sldMk cId="2094861424" sldId="300"/>
            <ac:inkMk id="114" creationId="{E5B21CFF-0BDF-4B2E-9939-4030467807A4}"/>
          </ac:inkMkLst>
        </pc:inkChg>
        <pc:inkChg chg="add mod">
          <ac:chgData name="Jack Rodoni" userId="dbd3554b1427f7cb" providerId="LiveId" clId="{1D76B537-F2CC-4114-B73B-51348E656491}" dt="2022-01-25T23:34:00.570" v="959"/>
          <ac:inkMkLst>
            <pc:docMk/>
            <pc:sldMk cId="2094861424" sldId="300"/>
            <ac:inkMk id="115" creationId="{BE7AEB2E-34E4-4B4F-BEFF-12C0DCDF3E03}"/>
          </ac:inkMkLst>
        </pc:inkChg>
        <pc:inkChg chg="del mod">
          <ac:chgData name="Jack Rodoni" userId="dbd3554b1427f7cb" providerId="LiveId" clId="{1D76B537-F2CC-4114-B73B-51348E656491}" dt="2022-01-25T23:33:41.168" v="893"/>
          <ac:inkMkLst>
            <pc:docMk/>
            <pc:sldMk cId="2094861424" sldId="300"/>
            <ac:inkMk id="116" creationId="{99827959-1C80-4B23-A01C-73DB5F7D4771}"/>
          </ac:inkMkLst>
        </pc:inkChg>
        <pc:inkChg chg="del mod">
          <ac:chgData name="Jack Rodoni" userId="dbd3554b1427f7cb" providerId="LiveId" clId="{1D76B537-F2CC-4114-B73B-51348E656491}" dt="2022-01-25T23:33:41.175" v="902"/>
          <ac:inkMkLst>
            <pc:docMk/>
            <pc:sldMk cId="2094861424" sldId="300"/>
            <ac:inkMk id="117" creationId="{66D3A37F-3C5F-44EF-B3F2-75999E62257D}"/>
          </ac:inkMkLst>
        </pc:inkChg>
        <pc:inkChg chg="del mod">
          <ac:chgData name="Jack Rodoni" userId="dbd3554b1427f7cb" providerId="LiveId" clId="{1D76B537-F2CC-4114-B73B-51348E656491}" dt="2022-01-25T23:33:41.174" v="901"/>
          <ac:inkMkLst>
            <pc:docMk/>
            <pc:sldMk cId="2094861424" sldId="300"/>
            <ac:inkMk id="118" creationId="{8DF8AEAA-D366-401B-AB79-B2A721EE81F2}"/>
          </ac:inkMkLst>
        </pc:inkChg>
        <pc:inkChg chg="del mod">
          <ac:chgData name="Jack Rodoni" userId="dbd3554b1427f7cb" providerId="LiveId" clId="{1D76B537-F2CC-4114-B73B-51348E656491}" dt="2022-01-25T23:33:41.171" v="896"/>
          <ac:inkMkLst>
            <pc:docMk/>
            <pc:sldMk cId="2094861424" sldId="300"/>
            <ac:inkMk id="119" creationId="{C579364D-9A6C-461F-B95E-E27FD1ADBC78}"/>
          </ac:inkMkLst>
        </pc:inkChg>
        <pc:inkChg chg="del mod">
          <ac:chgData name="Jack Rodoni" userId="dbd3554b1427f7cb" providerId="LiveId" clId="{1D76B537-F2CC-4114-B73B-51348E656491}" dt="2022-01-25T23:33:41.172" v="897"/>
          <ac:inkMkLst>
            <pc:docMk/>
            <pc:sldMk cId="2094861424" sldId="300"/>
            <ac:inkMk id="120" creationId="{A5327731-B4CF-4542-B299-92FE6517E115}"/>
          </ac:inkMkLst>
        </pc:inkChg>
        <pc:inkChg chg="del mod">
          <ac:chgData name="Jack Rodoni" userId="dbd3554b1427f7cb" providerId="LiveId" clId="{1D76B537-F2CC-4114-B73B-51348E656491}" dt="2022-01-25T23:33:41.176" v="904"/>
          <ac:inkMkLst>
            <pc:docMk/>
            <pc:sldMk cId="2094861424" sldId="300"/>
            <ac:inkMk id="121" creationId="{1C6FA85B-1E36-4D04-B77A-A4F62A499338}"/>
          </ac:inkMkLst>
        </pc:inkChg>
        <pc:inkChg chg="del mod">
          <ac:chgData name="Jack Rodoni" userId="dbd3554b1427f7cb" providerId="LiveId" clId="{1D76B537-F2CC-4114-B73B-51348E656491}" dt="2022-01-25T23:33:41.172" v="898"/>
          <ac:inkMkLst>
            <pc:docMk/>
            <pc:sldMk cId="2094861424" sldId="300"/>
            <ac:inkMk id="122" creationId="{630BFFD3-B3F6-43C0-BF7E-6B2A3260837B}"/>
          </ac:inkMkLst>
        </pc:inkChg>
        <pc:inkChg chg="del mod">
          <ac:chgData name="Jack Rodoni" userId="dbd3554b1427f7cb" providerId="LiveId" clId="{1D76B537-F2CC-4114-B73B-51348E656491}" dt="2022-01-25T23:33:41.157" v="882"/>
          <ac:inkMkLst>
            <pc:docMk/>
            <pc:sldMk cId="2094861424" sldId="300"/>
            <ac:inkMk id="123" creationId="{B99A9A9B-2963-49EA-8D54-8E74B1ED590C}"/>
          </ac:inkMkLst>
        </pc:inkChg>
        <pc:inkChg chg="del mod">
          <ac:chgData name="Jack Rodoni" userId="dbd3554b1427f7cb" providerId="LiveId" clId="{1D76B537-F2CC-4114-B73B-51348E656491}" dt="2022-01-25T23:33:41.162" v="886"/>
          <ac:inkMkLst>
            <pc:docMk/>
            <pc:sldMk cId="2094861424" sldId="300"/>
            <ac:inkMk id="124" creationId="{F89B1467-7324-41A3-BB6A-825B1F55D3F2}"/>
          </ac:inkMkLst>
        </pc:inkChg>
        <pc:inkChg chg="del mod">
          <ac:chgData name="Jack Rodoni" userId="dbd3554b1427f7cb" providerId="LiveId" clId="{1D76B537-F2CC-4114-B73B-51348E656491}" dt="2022-01-25T23:33:41.175" v="903"/>
          <ac:inkMkLst>
            <pc:docMk/>
            <pc:sldMk cId="2094861424" sldId="300"/>
            <ac:inkMk id="125" creationId="{C1A4974B-6E32-4432-90A7-4103C20A2E7F}"/>
          </ac:inkMkLst>
        </pc:inkChg>
        <pc:inkChg chg="del mod">
          <ac:chgData name="Jack Rodoni" userId="dbd3554b1427f7cb" providerId="LiveId" clId="{1D76B537-F2CC-4114-B73B-51348E656491}" dt="2022-01-25T23:33:41.173" v="900"/>
          <ac:inkMkLst>
            <pc:docMk/>
            <pc:sldMk cId="2094861424" sldId="300"/>
            <ac:inkMk id="126" creationId="{BC02166C-BF18-4BBD-9447-523686E9DFA1}"/>
          </ac:inkMkLst>
        </pc:inkChg>
        <pc:inkChg chg="del mod">
          <ac:chgData name="Jack Rodoni" userId="dbd3554b1427f7cb" providerId="LiveId" clId="{1D76B537-F2CC-4114-B73B-51348E656491}" dt="2022-01-25T23:33:41.166" v="891"/>
          <ac:inkMkLst>
            <pc:docMk/>
            <pc:sldMk cId="2094861424" sldId="300"/>
            <ac:inkMk id="127" creationId="{6D7EA30E-9B7B-4A00-B9C6-F4D935EDF762}"/>
          </ac:inkMkLst>
        </pc:inkChg>
        <pc:inkChg chg="add mod">
          <ac:chgData name="Jack Rodoni" userId="dbd3554b1427f7cb" providerId="LiveId" clId="{1D76B537-F2CC-4114-B73B-51348E656491}" dt="2022-01-25T23:34:00.570" v="959"/>
          <ac:inkMkLst>
            <pc:docMk/>
            <pc:sldMk cId="2094861424" sldId="300"/>
            <ac:inkMk id="129" creationId="{50AB6C82-7E91-4D68-8434-6CF5208FEFD4}"/>
          </ac:inkMkLst>
        </pc:inkChg>
        <pc:inkChg chg="add mod">
          <ac:chgData name="Jack Rodoni" userId="dbd3554b1427f7cb" providerId="LiveId" clId="{1D76B537-F2CC-4114-B73B-51348E656491}" dt="2022-01-25T23:34:00.570" v="959"/>
          <ac:inkMkLst>
            <pc:docMk/>
            <pc:sldMk cId="2094861424" sldId="300"/>
            <ac:inkMk id="130" creationId="{32E34482-88AF-449C-9941-E3559ABF5D5E}"/>
          </ac:inkMkLst>
        </pc:inkChg>
        <pc:inkChg chg="add mod">
          <ac:chgData name="Jack Rodoni" userId="dbd3554b1427f7cb" providerId="LiveId" clId="{1D76B537-F2CC-4114-B73B-51348E656491}" dt="2022-01-25T23:34:00.570" v="959"/>
          <ac:inkMkLst>
            <pc:docMk/>
            <pc:sldMk cId="2094861424" sldId="300"/>
            <ac:inkMk id="131" creationId="{1A8886CB-87EB-4E25-8890-5C09B764FA67}"/>
          </ac:inkMkLst>
        </pc:inkChg>
        <pc:inkChg chg="add mod">
          <ac:chgData name="Jack Rodoni" userId="dbd3554b1427f7cb" providerId="LiveId" clId="{1D76B537-F2CC-4114-B73B-51348E656491}" dt="2022-01-25T23:34:00.570" v="959"/>
          <ac:inkMkLst>
            <pc:docMk/>
            <pc:sldMk cId="2094861424" sldId="300"/>
            <ac:inkMk id="132" creationId="{24CE5843-BFF9-4397-96FC-655BC482775D}"/>
          </ac:inkMkLst>
        </pc:inkChg>
        <pc:inkChg chg="add mod">
          <ac:chgData name="Jack Rodoni" userId="dbd3554b1427f7cb" providerId="LiveId" clId="{1D76B537-F2CC-4114-B73B-51348E656491}" dt="2022-01-25T23:34:00.570" v="959"/>
          <ac:inkMkLst>
            <pc:docMk/>
            <pc:sldMk cId="2094861424" sldId="300"/>
            <ac:inkMk id="133" creationId="{AB1DF1F7-BAEF-4DE4-BBC9-B7416C2F4847}"/>
          </ac:inkMkLst>
        </pc:inkChg>
        <pc:inkChg chg="add mod">
          <ac:chgData name="Jack Rodoni" userId="dbd3554b1427f7cb" providerId="LiveId" clId="{1D76B537-F2CC-4114-B73B-51348E656491}" dt="2022-01-25T23:34:04.563" v="968"/>
          <ac:inkMkLst>
            <pc:docMk/>
            <pc:sldMk cId="2094861424" sldId="300"/>
            <ac:inkMk id="134" creationId="{8858F7FD-0C7F-45DD-9FB3-C82AF73BC8F0}"/>
          </ac:inkMkLst>
        </pc:inkChg>
        <pc:inkChg chg="add mod">
          <ac:chgData name="Jack Rodoni" userId="dbd3554b1427f7cb" providerId="LiveId" clId="{1D76B537-F2CC-4114-B73B-51348E656491}" dt="2022-01-25T23:34:04.563" v="968"/>
          <ac:inkMkLst>
            <pc:docMk/>
            <pc:sldMk cId="2094861424" sldId="300"/>
            <ac:inkMk id="135" creationId="{29200926-74C9-4CDF-9BFE-EEC295F651A8}"/>
          </ac:inkMkLst>
        </pc:inkChg>
        <pc:inkChg chg="add mod">
          <ac:chgData name="Jack Rodoni" userId="dbd3554b1427f7cb" providerId="LiveId" clId="{1D76B537-F2CC-4114-B73B-51348E656491}" dt="2022-01-25T23:34:04.563" v="968"/>
          <ac:inkMkLst>
            <pc:docMk/>
            <pc:sldMk cId="2094861424" sldId="300"/>
            <ac:inkMk id="136" creationId="{0E7D143C-55B7-41BC-9724-A29633F0FB22}"/>
          </ac:inkMkLst>
        </pc:inkChg>
        <pc:inkChg chg="add mod">
          <ac:chgData name="Jack Rodoni" userId="dbd3554b1427f7cb" providerId="LiveId" clId="{1D76B537-F2CC-4114-B73B-51348E656491}" dt="2022-01-25T23:34:04.563" v="968"/>
          <ac:inkMkLst>
            <pc:docMk/>
            <pc:sldMk cId="2094861424" sldId="300"/>
            <ac:inkMk id="137" creationId="{FEA8FA56-F712-40F7-999F-E7EAC8E96578}"/>
          </ac:inkMkLst>
        </pc:inkChg>
        <pc:inkChg chg="add mod">
          <ac:chgData name="Jack Rodoni" userId="dbd3554b1427f7cb" providerId="LiveId" clId="{1D76B537-F2CC-4114-B73B-51348E656491}" dt="2022-01-25T23:34:04.563" v="968"/>
          <ac:inkMkLst>
            <pc:docMk/>
            <pc:sldMk cId="2094861424" sldId="300"/>
            <ac:inkMk id="138" creationId="{5321D025-6E78-4E33-A9E9-19DB5BD76931}"/>
          </ac:inkMkLst>
        </pc:inkChg>
        <pc:inkChg chg="add mod">
          <ac:chgData name="Jack Rodoni" userId="dbd3554b1427f7cb" providerId="LiveId" clId="{1D76B537-F2CC-4114-B73B-51348E656491}" dt="2022-01-25T23:34:04.563" v="968"/>
          <ac:inkMkLst>
            <pc:docMk/>
            <pc:sldMk cId="2094861424" sldId="300"/>
            <ac:inkMk id="139" creationId="{F37BFE00-0815-421C-BFBD-B85BE5B64EDD}"/>
          </ac:inkMkLst>
        </pc:inkChg>
        <pc:inkChg chg="add mod">
          <ac:chgData name="Jack Rodoni" userId="dbd3554b1427f7cb" providerId="LiveId" clId="{1D76B537-F2CC-4114-B73B-51348E656491}" dt="2022-01-25T23:34:04.563" v="968"/>
          <ac:inkMkLst>
            <pc:docMk/>
            <pc:sldMk cId="2094861424" sldId="300"/>
            <ac:inkMk id="140" creationId="{A6DF9D20-D273-4D14-AD51-E62999DBBE78}"/>
          </ac:inkMkLst>
        </pc:inkChg>
        <pc:inkChg chg="add mod">
          <ac:chgData name="Jack Rodoni" userId="dbd3554b1427f7cb" providerId="LiveId" clId="{1D76B537-F2CC-4114-B73B-51348E656491}" dt="2022-01-25T23:34:04.563" v="968"/>
          <ac:inkMkLst>
            <pc:docMk/>
            <pc:sldMk cId="2094861424" sldId="300"/>
            <ac:inkMk id="141" creationId="{E9588093-AA5C-43AD-B8B2-9B073350ADA9}"/>
          </ac:inkMkLst>
        </pc:inkChg>
        <pc:inkChg chg="add mod">
          <ac:chgData name="Jack Rodoni" userId="dbd3554b1427f7cb" providerId="LiveId" clId="{1D76B537-F2CC-4114-B73B-51348E656491}" dt="2022-01-25T23:34:04.563" v="968"/>
          <ac:inkMkLst>
            <pc:docMk/>
            <pc:sldMk cId="2094861424" sldId="300"/>
            <ac:inkMk id="142" creationId="{9ED96F00-BC9E-49B7-9669-29F9DB1EE2CC}"/>
          </ac:inkMkLst>
        </pc:inkChg>
        <pc:inkChg chg="add mod">
          <ac:chgData name="Jack Rodoni" userId="dbd3554b1427f7cb" providerId="LiveId" clId="{1D76B537-F2CC-4114-B73B-51348E656491}" dt="2022-01-25T23:34:04.563" v="968"/>
          <ac:inkMkLst>
            <pc:docMk/>
            <pc:sldMk cId="2094861424" sldId="300"/>
            <ac:inkMk id="143" creationId="{0A2BB3C2-7DDD-43F2-BC19-F8F1D33E161A}"/>
          </ac:inkMkLst>
        </pc:inkChg>
        <pc:inkChg chg="add mod">
          <ac:chgData name="Jack Rodoni" userId="dbd3554b1427f7cb" providerId="LiveId" clId="{1D76B537-F2CC-4114-B73B-51348E656491}" dt="2022-01-25T23:34:04.563" v="968"/>
          <ac:inkMkLst>
            <pc:docMk/>
            <pc:sldMk cId="2094861424" sldId="300"/>
            <ac:inkMk id="144" creationId="{B64A4696-6C50-4EF5-8BB1-70B1AFDAF0DB}"/>
          </ac:inkMkLst>
        </pc:inkChg>
        <pc:inkChg chg="add mod">
          <ac:chgData name="Jack Rodoni" userId="dbd3554b1427f7cb" providerId="LiveId" clId="{1D76B537-F2CC-4114-B73B-51348E656491}" dt="2022-01-25T23:34:04.563" v="968"/>
          <ac:inkMkLst>
            <pc:docMk/>
            <pc:sldMk cId="2094861424" sldId="300"/>
            <ac:inkMk id="145" creationId="{DC0EA9B0-D087-475E-A79F-C9714BCED383}"/>
          </ac:inkMkLst>
        </pc:inkChg>
        <pc:inkChg chg="add mod">
          <ac:chgData name="Jack Rodoni" userId="dbd3554b1427f7cb" providerId="LiveId" clId="{1D76B537-F2CC-4114-B73B-51348E656491}" dt="2022-01-25T23:34:04.563" v="968"/>
          <ac:inkMkLst>
            <pc:docMk/>
            <pc:sldMk cId="2094861424" sldId="300"/>
            <ac:inkMk id="146" creationId="{2234DF26-4507-48C4-8CD1-B4D50D9714F7}"/>
          </ac:inkMkLst>
        </pc:inkChg>
        <pc:inkChg chg="add mod">
          <ac:chgData name="Jack Rodoni" userId="dbd3554b1427f7cb" providerId="LiveId" clId="{1D76B537-F2CC-4114-B73B-51348E656491}" dt="2022-01-25T23:34:04.563" v="968"/>
          <ac:inkMkLst>
            <pc:docMk/>
            <pc:sldMk cId="2094861424" sldId="300"/>
            <ac:inkMk id="149" creationId="{A00D7085-0B5F-48F5-8AA0-65CFD0175EC8}"/>
          </ac:inkMkLst>
        </pc:inkChg>
        <pc:inkChg chg="add mod">
          <ac:chgData name="Jack Rodoni" userId="dbd3554b1427f7cb" providerId="LiveId" clId="{1D76B537-F2CC-4114-B73B-51348E656491}" dt="2022-01-25T23:34:04.563" v="968"/>
          <ac:inkMkLst>
            <pc:docMk/>
            <pc:sldMk cId="2094861424" sldId="300"/>
            <ac:inkMk id="150" creationId="{7A3EC133-BF38-4A3C-9134-40B89F292E5B}"/>
          </ac:inkMkLst>
        </pc:inkChg>
        <pc:inkChg chg="add mod">
          <ac:chgData name="Jack Rodoni" userId="dbd3554b1427f7cb" providerId="LiveId" clId="{1D76B537-F2CC-4114-B73B-51348E656491}" dt="2022-01-25T23:34:04.563" v="968"/>
          <ac:inkMkLst>
            <pc:docMk/>
            <pc:sldMk cId="2094861424" sldId="300"/>
            <ac:inkMk id="151" creationId="{6C8E435E-6256-49B2-9F4D-2D440A453213}"/>
          </ac:inkMkLst>
        </pc:inkChg>
        <pc:inkChg chg="add mod">
          <ac:chgData name="Jack Rodoni" userId="dbd3554b1427f7cb" providerId="LiveId" clId="{1D76B537-F2CC-4114-B73B-51348E656491}" dt="2022-01-25T23:34:04.563" v="968"/>
          <ac:inkMkLst>
            <pc:docMk/>
            <pc:sldMk cId="2094861424" sldId="300"/>
            <ac:inkMk id="152" creationId="{090541FF-FCE4-4F50-ACDB-B8ABF264AB1F}"/>
          </ac:inkMkLst>
        </pc:inkChg>
        <pc:inkChg chg="add mod">
          <ac:chgData name="Jack Rodoni" userId="dbd3554b1427f7cb" providerId="LiveId" clId="{1D76B537-F2CC-4114-B73B-51348E656491}" dt="2022-01-25T23:34:04.563" v="968"/>
          <ac:inkMkLst>
            <pc:docMk/>
            <pc:sldMk cId="2094861424" sldId="300"/>
            <ac:inkMk id="153" creationId="{46ABA3EE-EE2E-48A6-BF10-A03187C65C6F}"/>
          </ac:inkMkLst>
        </pc:inkChg>
        <pc:inkChg chg="add mod">
          <ac:chgData name="Jack Rodoni" userId="dbd3554b1427f7cb" providerId="LiveId" clId="{1D76B537-F2CC-4114-B73B-51348E656491}" dt="2022-01-25T23:34:04.563" v="968"/>
          <ac:inkMkLst>
            <pc:docMk/>
            <pc:sldMk cId="2094861424" sldId="300"/>
            <ac:inkMk id="154" creationId="{8A6FCDAB-A2AF-49A6-9253-15335F8140C7}"/>
          </ac:inkMkLst>
        </pc:inkChg>
        <pc:inkChg chg="add mod">
          <ac:chgData name="Jack Rodoni" userId="dbd3554b1427f7cb" providerId="LiveId" clId="{1D76B537-F2CC-4114-B73B-51348E656491}" dt="2022-01-25T23:34:04.563" v="968"/>
          <ac:inkMkLst>
            <pc:docMk/>
            <pc:sldMk cId="2094861424" sldId="300"/>
            <ac:inkMk id="155" creationId="{E1A3E00A-7942-4E6D-AC0A-4B3183FFF681}"/>
          </ac:inkMkLst>
        </pc:inkChg>
        <pc:inkChg chg="add mod">
          <ac:chgData name="Jack Rodoni" userId="dbd3554b1427f7cb" providerId="LiveId" clId="{1D76B537-F2CC-4114-B73B-51348E656491}" dt="2022-01-25T23:34:04.563" v="968"/>
          <ac:inkMkLst>
            <pc:docMk/>
            <pc:sldMk cId="2094861424" sldId="300"/>
            <ac:inkMk id="156" creationId="{3C0944F7-62C9-493E-9C05-9D61B718A2B1}"/>
          </ac:inkMkLst>
        </pc:inkChg>
        <pc:inkChg chg="add del mod">
          <ac:chgData name="Jack Rodoni" userId="dbd3554b1427f7cb" providerId="LiveId" clId="{1D76B537-F2CC-4114-B73B-51348E656491}" dt="2022-01-25T23:34:17.918" v="973"/>
          <ac:inkMkLst>
            <pc:docMk/>
            <pc:sldMk cId="2094861424" sldId="300"/>
            <ac:inkMk id="158" creationId="{11191EC2-30FB-4672-8E30-6C0CFD13DC3D}"/>
          </ac:inkMkLst>
        </pc:inkChg>
        <pc:inkChg chg="add del mod">
          <ac:chgData name="Jack Rodoni" userId="dbd3554b1427f7cb" providerId="LiveId" clId="{1D76B537-F2CC-4114-B73B-51348E656491}" dt="2022-01-25T23:34:16.969" v="972"/>
          <ac:inkMkLst>
            <pc:docMk/>
            <pc:sldMk cId="2094861424" sldId="300"/>
            <ac:inkMk id="159" creationId="{77D0E37E-1C78-4861-AC45-C99C60718A73}"/>
          </ac:inkMkLst>
        </pc:inkChg>
        <pc:inkChg chg="add del mod">
          <ac:chgData name="Jack Rodoni" userId="dbd3554b1427f7cb" providerId="LiveId" clId="{1D76B537-F2CC-4114-B73B-51348E656491}" dt="2022-01-25T23:34:30.979" v="980"/>
          <ac:inkMkLst>
            <pc:docMk/>
            <pc:sldMk cId="2094861424" sldId="300"/>
            <ac:inkMk id="161" creationId="{4B74265B-3AF5-40B3-B777-16922CACB11C}"/>
          </ac:inkMkLst>
        </pc:inkChg>
        <pc:inkChg chg="add del mod">
          <ac:chgData name="Jack Rodoni" userId="dbd3554b1427f7cb" providerId="LiveId" clId="{1D76B537-F2CC-4114-B73B-51348E656491}" dt="2022-01-25T23:34:30.978" v="979"/>
          <ac:inkMkLst>
            <pc:docMk/>
            <pc:sldMk cId="2094861424" sldId="300"/>
            <ac:inkMk id="162" creationId="{27AD12D0-0EFD-4E22-8435-564920CC73CC}"/>
          </ac:inkMkLst>
        </pc:inkChg>
        <pc:inkChg chg="add del mod">
          <ac:chgData name="Jack Rodoni" userId="dbd3554b1427f7cb" providerId="LiveId" clId="{1D76B537-F2CC-4114-B73B-51348E656491}" dt="2022-01-25T23:34:30.980" v="981"/>
          <ac:inkMkLst>
            <pc:docMk/>
            <pc:sldMk cId="2094861424" sldId="300"/>
            <ac:inkMk id="164" creationId="{E639924E-38AB-4ECE-A378-769325EF9E46}"/>
          </ac:inkMkLst>
        </pc:inkChg>
        <pc:inkChg chg="add del mod">
          <ac:chgData name="Jack Rodoni" userId="dbd3554b1427f7cb" providerId="LiveId" clId="{1D76B537-F2CC-4114-B73B-51348E656491}" dt="2022-01-25T23:35:19.119" v="1068"/>
          <ac:inkMkLst>
            <pc:docMk/>
            <pc:sldMk cId="2094861424" sldId="300"/>
            <ac:inkMk id="166" creationId="{4758994B-865B-445A-8E46-FC23F1EEC8AE}"/>
          </ac:inkMkLst>
        </pc:inkChg>
        <pc:inkChg chg="add del mod">
          <ac:chgData name="Jack Rodoni" userId="dbd3554b1427f7cb" providerId="LiveId" clId="{1D76B537-F2CC-4114-B73B-51348E656491}" dt="2022-01-25T23:35:19.112" v="1043"/>
          <ac:inkMkLst>
            <pc:docMk/>
            <pc:sldMk cId="2094861424" sldId="300"/>
            <ac:inkMk id="167" creationId="{FCA14BF1-6BD5-4F0E-8A86-C3C91AC44D9D}"/>
          </ac:inkMkLst>
        </pc:inkChg>
        <pc:inkChg chg="add del mod">
          <ac:chgData name="Jack Rodoni" userId="dbd3554b1427f7cb" providerId="LiveId" clId="{1D76B537-F2CC-4114-B73B-51348E656491}" dt="2022-01-25T23:35:19.114" v="1049"/>
          <ac:inkMkLst>
            <pc:docMk/>
            <pc:sldMk cId="2094861424" sldId="300"/>
            <ac:inkMk id="168" creationId="{E2AA5593-40EB-4310-B7F2-E8F2781A5E51}"/>
          </ac:inkMkLst>
        </pc:inkChg>
        <pc:inkChg chg="add del mod">
          <ac:chgData name="Jack Rodoni" userId="dbd3554b1427f7cb" providerId="LiveId" clId="{1D76B537-F2CC-4114-B73B-51348E656491}" dt="2022-01-25T23:35:19.118" v="1063"/>
          <ac:inkMkLst>
            <pc:docMk/>
            <pc:sldMk cId="2094861424" sldId="300"/>
            <ac:inkMk id="169" creationId="{7FDC3612-C042-420C-A36D-CA5CB8DBCEB5}"/>
          </ac:inkMkLst>
        </pc:inkChg>
        <pc:inkChg chg="add del mod">
          <ac:chgData name="Jack Rodoni" userId="dbd3554b1427f7cb" providerId="LiveId" clId="{1D76B537-F2CC-4114-B73B-51348E656491}" dt="2022-01-25T23:35:19.119" v="1067"/>
          <ac:inkMkLst>
            <pc:docMk/>
            <pc:sldMk cId="2094861424" sldId="300"/>
            <ac:inkMk id="171" creationId="{F1531361-6A11-4FEA-A5D3-042CDFD07489}"/>
          </ac:inkMkLst>
        </pc:inkChg>
        <pc:inkChg chg="add del mod">
          <ac:chgData name="Jack Rodoni" userId="dbd3554b1427f7cb" providerId="LiveId" clId="{1D76B537-F2CC-4114-B73B-51348E656491}" dt="2022-01-25T23:35:19.108" v="1033"/>
          <ac:inkMkLst>
            <pc:docMk/>
            <pc:sldMk cId="2094861424" sldId="300"/>
            <ac:inkMk id="172" creationId="{1F8B12C8-3204-4258-B6CB-AA3142057F4C}"/>
          </ac:inkMkLst>
        </pc:inkChg>
        <pc:inkChg chg="add del mod">
          <ac:chgData name="Jack Rodoni" userId="dbd3554b1427f7cb" providerId="LiveId" clId="{1D76B537-F2CC-4114-B73B-51348E656491}" dt="2022-01-25T23:35:19.113" v="1046"/>
          <ac:inkMkLst>
            <pc:docMk/>
            <pc:sldMk cId="2094861424" sldId="300"/>
            <ac:inkMk id="173" creationId="{D78BEA09-6627-4285-8642-DB20EE43742E}"/>
          </ac:inkMkLst>
        </pc:inkChg>
        <pc:inkChg chg="add del mod">
          <ac:chgData name="Jack Rodoni" userId="dbd3554b1427f7cb" providerId="LiveId" clId="{1D76B537-F2CC-4114-B73B-51348E656491}" dt="2022-01-25T23:35:19.118" v="1064"/>
          <ac:inkMkLst>
            <pc:docMk/>
            <pc:sldMk cId="2094861424" sldId="300"/>
            <ac:inkMk id="174" creationId="{F1F6134C-6D64-4D90-814F-1A0E169C0768}"/>
          </ac:inkMkLst>
        </pc:inkChg>
        <pc:inkChg chg="add del mod">
          <ac:chgData name="Jack Rodoni" userId="dbd3554b1427f7cb" providerId="LiveId" clId="{1D76B537-F2CC-4114-B73B-51348E656491}" dt="2022-01-25T23:35:19.113" v="1045"/>
          <ac:inkMkLst>
            <pc:docMk/>
            <pc:sldMk cId="2094861424" sldId="300"/>
            <ac:inkMk id="175" creationId="{D58D3CC5-8430-4514-98CC-D8508BA81A81}"/>
          </ac:inkMkLst>
        </pc:inkChg>
        <pc:inkChg chg="add del mod">
          <ac:chgData name="Jack Rodoni" userId="dbd3554b1427f7cb" providerId="LiveId" clId="{1D76B537-F2CC-4114-B73B-51348E656491}" dt="2022-01-25T23:35:19.115" v="1053"/>
          <ac:inkMkLst>
            <pc:docMk/>
            <pc:sldMk cId="2094861424" sldId="300"/>
            <ac:inkMk id="176" creationId="{1CC8C25F-F3D7-413C-940B-C53265E6423F}"/>
          </ac:inkMkLst>
        </pc:inkChg>
        <pc:inkChg chg="add del mod">
          <ac:chgData name="Jack Rodoni" userId="dbd3554b1427f7cb" providerId="LiveId" clId="{1D76B537-F2CC-4114-B73B-51348E656491}" dt="2022-01-25T23:35:19.120" v="1070"/>
          <ac:inkMkLst>
            <pc:docMk/>
            <pc:sldMk cId="2094861424" sldId="300"/>
            <ac:inkMk id="178" creationId="{64CBE71E-9FD1-473C-8BFE-9EC66E2C249E}"/>
          </ac:inkMkLst>
        </pc:inkChg>
        <pc:inkChg chg="add del mod">
          <ac:chgData name="Jack Rodoni" userId="dbd3554b1427f7cb" providerId="LiveId" clId="{1D76B537-F2CC-4114-B73B-51348E656491}" dt="2022-01-25T23:35:19.110" v="1038"/>
          <ac:inkMkLst>
            <pc:docMk/>
            <pc:sldMk cId="2094861424" sldId="300"/>
            <ac:inkMk id="179" creationId="{519906B0-AD0F-4A04-96F6-444DC877DF68}"/>
          </ac:inkMkLst>
        </pc:inkChg>
        <pc:inkChg chg="add del mod">
          <ac:chgData name="Jack Rodoni" userId="dbd3554b1427f7cb" providerId="LiveId" clId="{1D76B537-F2CC-4114-B73B-51348E656491}" dt="2022-01-25T23:35:19.119" v="1066"/>
          <ac:inkMkLst>
            <pc:docMk/>
            <pc:sldMk cId="2094861424" sldId="300"/>
            <ac:inkMk id="180" creationId="{3DB5B45A-20B9-4ABF-B0E5-CBF9CA93543E}"/>
          </ac:inkMkLst>
        </pc:inkChg>
        <pc:inkChg chg="add del mod">
          <ac:chgData name="Jack Rodoni" userId="dbd3554b1427f7cb" providerId="LiveId" clId="{1D76B537-F2CC-4114-B73B-51348E656491}" dt="2022-01-25T23:35:19.113" v="1048"/>
          <ac:inkMkLst>
            <pc:docMk/>
            <pc:sldMk cId="2094861424" sldId="300"/>
            <ac:inkMk id="181" creationId="{84C75C4C-19AD-4032-A5A8-82ECCED3E2AF}"/>
          </ac:inkMkLst>
        </pc:inkChg>
        <pc:inkChg chg="add del mod">
          <ac:chgData name="Jack Rodoni" userId="dbd3554b1427f7cb" providerId="LiveId" clId="{1D76B537-F2CC-4114-B73B-51348E656491}" dt="2022-01-25T23:35:19.114" v="1051"/>
          <ac:inkMkLst>
            <pc:docMk/>
            <pc:sldMk cId="2094861424" sldId="300"/>
            <ac:inkMk id="182" creationId="{19767429-2574-49EA-BEB7-B99613B5C169}"/>
          </ac:inkMkLst>
        </pc:inkChg>
        <pc:inkChg chg="add del mod">
          <ac:chgData name="Jack Rodoni" userId="dbd3554b1427f7cb" providerId="LiveId" clId="{1D76B537-F2CC-4114-B73B-51348E656491}" dt="2022-01-25T23:35:19.120" v="1074"/>
          <ac:inkMkLst>
            <pc:docMk/>
            <pc:sldMk cId="2094861424" sldId="300"/>
            <ac:inkMk id="183" creationId="{E862436B-6094-4F91-9BBE-8F7510915CA6}"/>
          </ac:inkMkLst>
        </pc:inkChg>
        <pc:inkChg chg="add del mod">
          <ac:chgData name="Jack Rodoni" userId="dbd3554b1427f7cb" providerId="LiveId" clId="{1D76B537-F2CC-4114-B73B-51348E656491}" dt="2022-01-25T23:35:19.113" v="1047"/>
          <ac:inkMkLst>
            <pc:docMk/>
            <pc:sldMk cId="2094861424" sldId="300"/>
            <ac:inkMk id="185" creationId="{7B1C8123-4FDD-4202-B2A4-08C37E5F19C0}"/>
          </ac:inkMkLst>
        </pc:inkChg>
        <pc:inkChg chg="add del mod">
          <ac:chgData name="Jack Rodoni" userId="dbd3554b1427f7cb" providerId="LiveId" clId="{1D76B537-F2CC-4114-B73B-51348E656491}" dt="2022-01-25T23:35:19.110" v="1039"/>
          <ac:inkMkLst>
            <pc:docMk/>
            <pc:sldMk cId="2094861424" sldId="300"/>
            <ac:inkMk id="186" creationId="{00DF81D0-66D7-43FB-8F15-454D6DCFD667}"/>
          </ac:inkMkLst>
        </pc:inkChg>
        <pc:inkChg chg="add del mod">
          <ac:chgData name="Jack Rodoni" userId="dbd3554b1427f7cb" providerId="LiveId" clId="{1D76B537-F2CC-4114-B73B-51348E656491}" dt="2022-01-25T23:35:19.117" v="1061"/>
          <ac:inkMkLst>
            <pc:docMk/>
            <pc:sldMk cId="2094861424" sldId="300"/>
            <ac:inkMk id="188" creationId="{1FF28E42-B7DC-4334-9145-974D74CE9BDF}"/>
          </ac:inkMkLst>
        </pc:inkChg>
        <pc:inkChg chg="add del mod">
          <ac:chgData name="Jack Rodoni" userId="dbd3554b1427f7cb" providerId="LiveId" clId="{1D76B537-F2CC-4114-B73B-51348E656491}" dt="2022-01-25T23:35:19.121" v="1075"/>
          <ac:inkMkLst>
            <pc:docMk/>
            <pc:sldMk cId="2094861424" sldId="300"/>
            <ac:inkMk id="189" creationId="{4F76D4B9-DE08-431C-BA5C-D72497B1E408}"/>
          </ac:inkMkLst>
        </pc:inkChg>
        <pc:inkChg chg="add del mod">
          <ac:chgData name="Jack Rodoni" userId="dbd3554b1427f7cb" providerId="LiveId" clId="{1D76B537-F2CC-4114-B73B-51348E656491}" dt="2022-01-25T23:35:19.116" v="1057"/>
          <ac:inkMkLst>
            <pc:docMk/>
            <pc:sldMk cId="2094861424" sldId="300"/>
            <ac:inkMk id="190" creationId="{948E488F-6377-4EBE-A8AF-F41E56219ECE}"/>
          </ac:inkMkLst>
        </pc:inkChg>
        <pc:inkChg chg="add del mod">
          <ac:chgData name="Jack Rodoni" userId="dbd3554b1427f7cb" providerId="LiveId" clId="{1D76B537-F2CC-4114-B73B-51348E656491}" dt="2022-01-25T23:35:19.115" v="1054"/>
          <ac:inkMkLst>
            <pc:docMk/>
            <pc:sldMk cId="2094861424" sldId="300"/>
            <ac:inkMk id="191" creationId="{E1E6C4CB-3902-4316-82E1-AFB095263EFC}"/>
          </ac:inkMkLst>
        </pc:inkChg>
        <pc:inkChg chg="add del mod">
          <ac:chgData name="Jack Rodoni" userId="dbd3554b1427f7cb" providerId="LiveId" clId="{1D76B537-F2CC-4114-B73B-51348E656491}" dt="2022-01-25T23:35:19.116" v="1056"/>
          <ac:inkMkLst>
            <pc:docMk/>
            <pc:sldMk cId="2094861424" sldId="300"/>
            <ac:inkMk id="192" creationId="{9E0912FC-8061-434F-8E95-B2B494E1EB6C}"/>
          </ac:inkMkLst>
        </pc:inkChg>
        <pc:inkChg chg="add del mod">
          <ac:chgData name="Jack Rodoni" userId="dbd3554b1427f7cb" providerId="LiveId" clId="{1D76B537-F2CC-4114-B73B-51348E656491}" dt="2022-01-25T23:35:19.119" v="1069"/>
          <ac:inkMkLst>
            <pc:docMk/>
            <pc:sldMk cId="2094861424" sldId="300"/>
            <ac:inkMk id="194" creationId="{87F91618-B794-4871-8D14-BB2C36F1BCE0}"/>
          </ac:inkMkLst>
        </pc:inkChg>
        <pc:inkChg chg="add del mod">
          <ac:chgData name="Jack Rodoni" userId="dbd3554b1427f7cb" providerId="LiveId" clId="{1D76B537-F2CC-4114-B73B-51348E656491}" dt="2022-01-25T23:35:19.111" v="1041"/>
          <ac:inkMkLst>
            <pc:docMk/>
            <pc:sldMk cId="2094861424" sldId="300"/>
            <ac:inkMk id="195" creationId="{E00E8E70-562C-4C6C-BF34-542506E1B9C1}"/>
          </ac:inkMkLst>
        </pc:inkChg>
        <pc:inkChg chg="add del mod">
          <ac:chgData name="Jack Rodoni" userId="dbd3554b1427f7cb" providerId="LiveId" clId="{1D76B537-F2CC-4114-B73B-51348E656491}" dt="2022-01-25T23:35:19.108" v="1034"/>
          <ac:inkMkLst>
            <pc:docMk/>
            <pc:sldMk cId="2094861424" sldId="300"/>
            <ac:inkMk id="196" creationId="{B6B9B6C8-4E5C-4ACD-9DFD-93ABEA627F26}"/>
          </ac:inkMkLst>
        </pc:inkChg>
        <pc:inkChg chg="add del mod">
          <ac:chgData name="Jack Rodoni" userId="dbd3554b1427f7cb" providerId="LiveId" clId="{1D76B537-F2CC-4114-B73B-51348E656491}" dt="2022-01-25T23:35:19.118" v="1062"/>
          <ac:inkMkLst>
            <pc:docMk/>
            <pc:sldMk cId="2094861424" sldId="300"/>
            <ac:inkMk id="197" creationId="{5B1B06C1-DC06-4E56-B440-2814110FC184}"/>
          </ac:inkMkLst>
        </pc:inkChg>
        <pc:inkChg chg="add del mod">
          <ac:chgData name="Jack Rodoni" userId="dbd3554b1427f7cb" providerId="LiveId" clId="{1D76B537-F2CC-4114-B73B-51348E656491}" dt="2022-01-25T23:35:19.115" v="1052"/>
          <ac:inkMkLst>
            <pc:docMk/>
            <pc:sldMk cId="2094861424" sldId="300"/>
            <ac:inkMk id="198" creationId="{CA148724-C8AC-447C-A466-0E97D84C1CC4}"/>
          </ac:inkMkLst>
        </pc:inkChg>
        <pc:inkChg chg="add del mod">
          <ac:chgData name="Jack Rodoni" userId="dbd3554b1427f7cb" providerId="LiveId" clId="{1D76B537-F2CC-4114-B73B-51348E656491}" dt="2022-01-25T23:35:19.117" v="1060"/>
          <ac:inkMkLst>
            <pc:docMk/>
            <pc:sldMk cId="2094861424" sldId="300"/>
            <ac:inkMk id="199" creationId="{74DF1E70-7399-4B13-B848-0609AF68BC59}"/>
          </ac:inkMkLst>
        </pc:inkChg>
        <pc:inkChg chg="add del mod">
          <ac:chgData name="Jack Rodoni" userId="dbd3554b1427f7cb" providerId="LiveId" clId="{1D76B537-F2CC-4114-B73B-51348E656491}" dt="2022-01-25T23:35:19.116" v="1055"/>
          <ac:inkMkLst>
            <pc:docMk/>
            <pc:sldMk cId="2094861424" sldId="300"/>
            <ac:inkMk id="200" creationId="{C67D1770-C33F-493B-96C1-F4763C886251}"/>
          </ac:inkMkLst>
        </pc:inkChg>
        <pc:inkChg chg="add del mod">
          <ac:chgData name="Jack Rodoni" userId="dbd3554b1427f7cb" providerId="LiveId" clId="{1D76B537-F2CC-4114-B73B-51348E656491}" dt="2022-01-25T23:35:19.118" v="1065"/>
          <ac:inkMkLst>
            <pc:docMk/>
            <pc:sldMk cId="2094861424" sldId="300"/>
            <ac:inkMk id="201" creationId="{3DAFF013-135D-4F99-B4B2-1648DEFF13A2}"/>
          </ac:inkMkLst>
        </pc:inkChg>
        <pc:inkChg chg="add del mod">
          <ac:chgData name="Jack Rodoni" userId="dbd3554b1427f7cb" providerId="LiveId" clId="{1D76B537-F2CC-4114-B73B-51348E656491}" dt="2022-01-25T23:35:19.120" v="1073"/>
          <ac:inkMkLst>
            <pc:docMk/>
            <pc:sldMk cId="2094861424" sldId="300"/>
            <ac:inkMk id="202" creationId="{9B6BA965-C307-4925-97FE-5E3144D4A6BE}"/>
          </ac:inkMkLst>
        </pc:inkChg>
        <pc:inkChg chg="add del mod">
          <ac:chgData name="Jack Rodoni" userId="dbd3554b1427f7cb" providerId="LiveId" clId="{1D76B537-F2CC-4114-B73B-51348E656491}" dt="2022-01-25T23:35:19.109" v="1035"/>
          <ac:inkMkLst>
            <pc:docMk/>
            <pc:sldMk cId="2094861424" sldId="300"/>
            <ac:inkMk id="203" creationId="{EB687829-197D-4907-9A82-B4943B75CD27}"/>
          </ac:inkMkLst>
        </pc:inkChg>
        <pc:inkChg chg="add del mod">
          <ac:chgData name="Jack Rodoni" userId="dbd3554b1427f7cb" providerId="LiveId" clId="{1D76B537-F2CC-4114-B73B-51348E656491}" dt="2022-01-25T23:35:19.114" v="1050"/>
          <ac:inkMkLst>
            <pc:docMk/>
            <pc:sldMk cId="2094861424" sldId="300"/>
            <ac:inkMk id="204" creationId="{2BBEC5E5-284B-4EE4-997E-D925C216945A}"/>
          </ac:inkMkLst>
        </pc:inkChg>
        <pc:inkChg chg="add del mod">
          <ac:chgData name="Jack Rodoni" userId="dbd3554b1427f7cb" providerId="LiveId" clId="{1D76B537-F2CC-4114-B73B-51348E656491}" dt="2022-01-25T23:35:19.117" v="1059"/>
          <ac:inkMkLst>
            <pc:docMk/>
            <pc:sldMk cId="2094861424" sldId="300"/>
            <ac:inkMk id="205" creationId="{F68F2344-D6F9-4321-ABB0-7F9CE3B50AA1}"/>
          </ac:inkMkLst>
        </pc:inkChg>
        <pc:inkChg chg="add del mod">
          <ac:chgData name="Jack Rodoni" userId="dbd3554b1427f7cb" providerId="LiveId" clId="{1D76B537-F2CC-4114-B73B-51348E656491}" dt="2022-01-25T23:35:19.112" v="1042"/>
          <ac:inkMkLst>
            <pc:docMk/>
            <pc:sldMk cId="2094861424" sldId="300"/>
            <ac:inkMk id="206" creationId="{B01B6ACF-297C-487F-A0C1-47E3382E88BE}"/>
          </ac:inkMkLst>
        </pc:inkChg>
        <pc:inkChg chg="add del mod">
          <ac:chgData name="Jack Rodoni" userId="dbd3554b1427f7cb" providerId="LiveId" clId="{1D76B537-F2CC-4114-B73B-51348E656491}" dt="2022-01-25T23:36:57.118" v="1220"/>
          <ac:inkMkLst>
            <pc:docMk/>
            <pc:sldMk cId="2094861424" sldId="300"/>
            <ac:inkMk id="207" creationId="{B3434211-F63D-4AB2-A122-AB30AB42EE88}"/>
          </ac:inkMkLst>
        </pc:inkChg>
        <pc:inkChg chg="add del mod">
          <ac:chgData name="Jack Rodoni" userId="dbd3554b1427f7cb" providerId="LiveId" clId="{1D76B537-F2CC-4114-B73B-51348E656491}" dt="2022-01-25T23:35:19.111" v="1040"/>
          <ac:inkMkLst>
            <pc:docMk/>
            <pc:sldMk cId="2094861424" sldId="300"/>
            <ac:inkMk id="208" creationId="{983A50B1-FA85-4992-9B31-B0E710DF27F0}"/>
          </ac:inkMkLst>
        </pc:inkChg>
        <pc:inkChg chg="add del mod">
          <ac:chgData name="Jack Rodoni" userId="dbd3554b1427f7cb" providerId="LiveId" clId="{1D76B537-F2CC-4114-B73B-51348E656491}" dt="2022-01-25T23:35:19.112" v="1044"/>
          <ac:inkMkLst>
            <pc:docMk/>
            <pc:sldMk cId="2094861424" sldId="300"/>
            <ac:inkMk id="209" creationId="{D154FBD4-6A9C-4BE8-BBFC-581775807EA4}"/>
          </ac:inkMkLst>
        </pc:inkChg>
        <pc:inkChg chg="add del mod">
          <ac:chgData name="Jack Rodoni" userId="dbd3554b1427f7cb" providerId="LiveId" clId="{1D76B537-F2CC-4114-B73B-51348E656491}" dt="2022-01-25T23:35:19.120" v="1072"/>
          <ac:inkMkLst>
            <pc:docMk/>
            <pc:sldMk cId="2094861424" sldId="300"/>
            <ac:inkMk id="210" creationId="{6E9BD48C-B917-43F4-96D3-3C730F4C91EE}"/>
          </ac:inkMkLst>
        </pc:inkChg>
        <pc:inkChg chg="add del mod">
          <ac:chgData name="Jack Rodoni" userId="dbd3554b1427f7cb" providerId="LiveId" clId="{1D76B537-F2CC-4114-B73B-51348E656491}" dt="2022-01-25T23:35:19.116" v="1058"/>
          <ac:inkMkLst>
            <pc:docMk/>
            <pc:sldMk cId="2094861424" sldId="300"/>
            <ac:inkMk id="212" creationId="{F4B80A80-410B-44C4-AD65-7D56DB02E0CA}"/>
          </ac:inkMkLst>
        </pc:inkChg>
        <pc:inkChg chg="add del mod">
          <ac:chgData name="Jack Rodoni" userId="dbd3554b1427f7cb" providerId="LiveId" clId="{1D76B537-F2CC-4114-B73B-51348E656491}" dt="2022-01-25T23:35:19.109" v="1036"/>
          <ac:inkMkLst>
            <pc:docMk/>
            <pc:sldMk cId="2094861424" sldId="300"/>
            <ac:inkMk id="213" creationId="{C107904D-8045-40FF-9B65-3E2727B2267D}"/>
          </ac:inkMkLst>
        </pc:inkChg>
        <pc:inkChg chg="add del mod">
          <ac:chgData name="Jack Rodoni" userId="dbd3554b1427f7cb" providerId="LiveId" clId="{1D76B537-F2CC-4114-B73B-51348E656491}" dt="2022-01-25T23:35:19.109" v="1037"/>
          <ac:inkMkLst>
            <pc:docMk/>
            <pc:sldMk cId="2094861424" sldId="300"/>
            <ac:inkMk id="214" creationId="{0B0697A5-874B-499D-9C92-D50EC56B6A51}"/>
          </ac:inkMkLst>
        </pc:inkChg>
        <pc:inkChg chg="add del mod">
          <ac:chgData name="Jack Rodoni" userId="dbd3554b1427f7cb" providerId="LiveId" clId="{1D76B537-F2CC-4114-B73B-51348E656491}" dt="2022-01-25T23:35:19.120" v="1071"/>
          <ac:inkMkLst>
            <pc:docMk/>
            <pc:sldMk cId="2094861424" sldId="300"/>
            <ac:inkMk id="215" creationId="{EC8783F4-F31F-4BDF-A537-4649E247788C}"/>
          </ac:inkMkLst>
        </pc:inkChg>
        <pc:inkChg chg="add del mod">
          <ac:chgData name="Jack Rodoni" userId="dbd3554b1427f7cb" providerId="LiveId" clId="{1D76B537-F2CC-4114-B73B-51348E656491}" dt="2022-01-25T23:36:57.117" v="1215"/>
          <ac:inkMkLst>
            <pc:docMk/>
            <pc:sldMk cId="2094861424" sldId="300"/>
            <ac:inkMk id="217" creationId="{70AD54A9-C9DB-40E3-A2B9-84E6CE7C032C}"/>
          </ac:inkMkLst>
        </pc:inkChg>
        <pc:inkChg chg="add del mod">
          <ac:chgData name="Jack Rodoni" userId="dbd3554b1427f7cb" providerId="LiveId" clId="{1D76B537-F2CC-4114-B73B-51348E656491}" dt="2022-01-25T23:36:57.100" v="1180"/>
          <ac:inkMkLst>
            <pc:docMk/>
            <pc:sldMk cId="2094861424" sldId="300"/>
            <ac:inkMk id="218" creationId="{B3EABC08-6CFF-4C22-B17E-A916C49EE2AA}"/>
          </ac:inkMkLst>
        </pc:inkChg>
        <pc:inkChg chg="add del mod">
          <ac:chgData name="Jack Rodoni" userId="dbd3554b1427f7cb" providerId="LiveId" clId="{1D76B537-F2CC-4114-B73B-51348E656491}" dt="2022-01-25T23:36:57.117" v="1217"/>
          <ac:inkMkLst>
            <pc:docMk/>
            <pc:sldMk cId="2094861424" sldId="300"/>
            <ac:inkMk id="219" creationId="{BAC571D4-7389-4016-917C-713B8157BEC0}"/>
          </ac:inkMkLst>
        </pc:inkChg>
        <pc:inkChg chg="add del mod">
          <ac:chgData name="Jack Rodoni" userId="dbd3554b1427f7cb" providerId="LiveId" clId="{1D76B537-F2CC-4114-B73B-51348E656491}" dt="2022-01-25T23:36:57.115" v="1210"/>
          <ac:inkMkLst>
            <pc:docMk/>
            <pc:sldMk cId="2094861424" sldId="300"/>
            <ac:inkMk id="220" creationId="{8E00C9EF-7B67-4BC1-8F54-342A9C9AD5EE}"/>
          </ac:inkMkLst>
        </pc:inkChg>
        <pc:inkChg chg="add del mod">
          <ac:chgData name="Jack Rodoni" userId="dbd3554b1427f7cb" providerId="LiveId" clId="{1D76B537-F2CC-4114-B73B-51348E656491}" dt="2022-01-25T23:36:57.093" v="1167"/>
          <ac:inkMkLst>
            <pc:docMk/>
            <pc:sldMk cId="2094861424" sldId="300"/>
            <ac:inkMk id="221" creationId="{393840D3-D1F7-48F4-B860-4EFD4E619432}"/>
          </ac:inkMkLst>
        </pc:inkChg>
        <pc:inkChg chg="add del mod">
          <ac:chgData name="Jack Rodoni" userId="dbd3554b1427f7cb" providerId="LiveId" clId="{1D76B537-F2CC-4114-B73B-51348E656491}" dt="2022-01-25T23:36:57.097" v="1175"/>
          <ac:inkMkLst>
            <pc:docMk/>
            <pc:sldMk cId="2094861424" sldId="300"/>
            <ac:inkMk id="223" creationId="{F32C60CB-4387-4B12-8F71-5E4E9A4EF77B}"/>
          </ac:inkMkLst>
        </pc:inkChg>
        <pc:inkChg chg="add del mod">
          <ac:chgData name="Jack Rodoni" userId="dbd3554b1427f7cb" providerId="LiveId" clId="{1D76B537-F2CC-4114-B73B-51348E656491}" dt="2022-01-25T23:36:57.121" v="1232"/>
          <ac:inkMkLst>
            <pc:docMk/>
            <pc:sldMk cId="2094861424" sldId="300"/>
            <ac:inkMk id="224" creationId="{9274F171-A463-4094-92A0-839180A564B2}"/>
          </ac:inkMkLst>
        </pc:inkChg>
        <pc:inkChg chg="add del mod">
          <ac:chgData name="Jack Rodoni" userId="dbd3554b1427f7cb" providerId="LiveId" clId="{1D76B537-F2CC-4114-B73B-51348E656491}" dt="2022-01-25T23:36:57.106" v="1191"/>
          <ac:inkMkLst>
            <pc:docMk/>
            <pc:sldMk cId="2094861424" sldId="300"/>
            <ac:inkMk id="225" creationId="{BB6059CD-D10B-44D2-AFBC-91AFDBBA6F36}"/>
          </ac:inkMkLst>
        </pc:inkChg>
        <pc:inkChg chg="add del mod">
          <ac:chgData name="Jack Rodoni" userId="dbd3554b1427f7cb" providerId="LiveId" clId="{1D76B537-F2CC-4114-B73B-51348E656491}" dt="2022-01-25T23:36:57.101" v="1181"/>
          <ac:inkMkLst>
            <pc:docMk/>
            <pc:sldMk cId="2094861424" sldId="300"/>
            <ac:inkMk id="227" creationId="{5CD19EE9-905D-4280-B644-97E3799DA115}"/>
          </ac:inkMkLst>
        </pc:inkChg>
        <pc:inkChg chg="add del mod">
          <ac:chgData name="Jack Rodoni" userId="dbd3554b1427f7cb" providerId="LiveId" clId="{1D76B537-F2CC-4114-B73B-51348E656491}" dt="2022-01-25T23:36:57.120" v="1225"/>
          <ac:inkMkLst>
            <pc:docMk/>
            <pc:sldMk cId="2094861424" sldId="300"/>
            <ac:inkMk id="228" creationId="{EE9AAF27-04F0-4C8E-8907-9A7E73F1FC8E}"/>
          </ac:inkMkLst>
        </pc:inkChg>
        <pc:inkChg chg="add del mod">
          <ac:chgData name="Jack Rodoni" userId="dbd3554b1427f7cb" providerId="LiveId" clId="{1D76B537-F2CC-4114-B73B-51348E656491}" dt="2022-01-25T23:36:57.120" v="1227"/>
          <ac:inkMkLst>
            <pc:docMk/>
            <pc:sldMk cId="2094861424" sldId="300"/>
            <ac:inkMk id="229" creationId="{B460CE33-6135-44CF-8171-085A78CF1AA9}"/>
          </ac:inkMkLst>
        </pc:inkChg>
        <pc:inkChg chg="add del mod">
          <ac:chgData name="Jack Rodoni" userId="dbd3554b1427f7cb" providerId="LiveId" clId="{1D76B537-F2CC-4114-B73B-51348E656491}" dt="2022-01-25T23:36:57.117" v="1216"/>
          <ac:inkMkLst>
            <pc:docMk/>
            <pc:sldMk cId="2094861424" sldId="300"/>
            <ac:inkMk id="230" creationId="{3AC0BA76-FAB1-4A87-A6AF-0876BB6526A8}"/>
          </ac:inkMkLst>
        </pc:inkChg>
        <pc:inkChg chg="add del mod">
          <ac:chgData name="Jack Rodoni" userId="dbd3554b1427f7cb" providerId="LiveId" clId="{1D76B537-F2CC-4114-B73B-51348E656491}" dt="2022-01-25T23:36:57.101" v="1182"/>
          <ac:inkMkLst>
            <pc:docMk/>
            <pc:sldMk cId="2094861424" sldId="300"/>
            <ac:inkMk id="232" creationId="{D6200290-6370-4A31-A4CA-BCDAD063132F}"/>
          </ac:inkMkLst>
        </pc:inkChg>
        <pc:inkChg chg="add del mod">
          <ac:chgData name="Jack Rodoni" userId="dbd3554b1427f7cb" providerId="LiveId" clId="{1D76B537-F2CC-4114-B73B-51348E656491}" dt="2022-01-25T23:36:57.119" v="1222"/>
          <ac:inkMkLst>
            <pc:docMk/>
            <pc:sldMk cId="2094861424" sldId="300"/>
            <ac:inkMk id="233" creationId="{8617A3FB-7011-41ED-A8C7-A7C7B45622C2}"/>
          </ac:inkMkLst>
        </pc:inkChg>
        <pc:inkChg chg="add del mod">
          <ac:chgData name="Jack Rodoni" userId="dbd3554b1427f7cb" providerId="LiveId" clId="{1D76B537-F2CC-4114-B73B-51348E656491}" dt="2022-01-25T23:36:57.094" v="1170"/>
          <ac:inkMkLst>
            <pc:docMk/>
            <pc:sldMk cId="2094861424" sldId="300"/>
            <ac:inkMk id="234" creationId="{A1D06B44-58E8-494A-A53F-461267C4492F}"/>
          </ac:inkMkLst>
        </pc:inkChg>
        <pc:inkChg chg="add del mod">
          <ac:chgData name="Jack Rodoni" userId="dbd3554b1427f7cb" providerId="LiveId" clId="{1D76B537-F2CC-4114-B73B-51348E656491}" dt="2022-01-25T23:36:57.111" v="1203"/>
          <ac:inkMkLst>
            <pc:docMk/>
            <pc:sldMk cId="2094861424" sldId="300"/>
            <ac:inkMk id="235" creationId="{1BCC9CA7-38B2-45C1-949B-53EF944FFEC3}"/>
          </ac:inkMkLst>
        </pc:inkChg>
        <pc:inkChg chg="add del mod">
          <ac:chgData name="Jack Rodoni" userId="dbd3554b1427f7cb" providerId="LiveId" clId="{1D76B537-F2CC-4114-B73B-51348E656491}" dt="2022-01-25T23:36:57.092" v="1166"/>
          <ac:inkMkLst>
            <pc:docMk/>
            <pc:sldMk cId="2094861424" sldId="300"/>
            <ac:inkMk id="236" creationId="{DAB243F0-E6D7-41A3-AD6F-279EFF912239}"/>
          </ac:inkMkLst>
        </pc:inkChg>
        <pc:inkChg chg="add del mod">
          <ac:chgData name="Jack Rodoni" userId="dbd3554b1427f7cb" providerId="LiveId" clId="{1D76B537-F2CC-4114-B73B-51348E656491}" dt="2022-01-25T23:36:57.113" v="1207"/>
          <ac:inkMkLst>
            <pc:docMk/>
            <pc:sldMk cId="2094861424" sldId="300"/>
            <ac:inkMk id="238" creationId="{585B2AFD-A13C-4B4F-B133-5217D0A5BA4B}"/>
          </ac:inkMkLst>
        </pc:inkChg>
        <pc:inkChg chg="add del mod">
          <ac:chgData name="Jack Rodoni" userId="dbd3554b1427f7cb" providerId="LiveId" clId="{1D76B537-F2CC-4114-B73B-51348E656491}" dt="2022-01-25T23:36:57.118" v="1218"/>
          <ac:inkMkLst>
            <pc:docMk/>
            <pc:sldMk cId="2094861424" sldId="300"/>
            <ac:inkMk id="239" creationId="{77D40C0C-B0BD-480D-B6C1-5D75CFEFA629}"/>
          </ac:inkMkLst>
        </pc:inkChg>
        <pc:inkChg chg="add del mod">
          <ac:chgData name="Jack Rodoni" userId="dbd3554b1427f7cb" providerId="LiveId" clId="{1D76B537-F2CC-4114-B73B-51348E656491}" dt="2022-01-25T23:36:57.100" v="1179"/>
          <ac:inkMkLst>
            <pc:docMk/>
            <pc:sldMk cId="2094861424" sldId="300"/>
            <ac:inkMk id="240" creationId="{1FDC8087-40DF-489C-8130-5491857DB706}"/>
          </ac:inkMkLst>
        </pc:inkChg>
        <pc:inkChg chg="add del mod">
          <ac:chgData name="Jack Rodoni" userId="dbd3554b1427f7cb" providerId="LiveId" clId="{1D76B537-F2CC-4114-B73B-51348E656491}" dt="2022-01-25T23:36:57.111" v="1202"/>
          <ac:inkMkLst>
            <pc:docMk/>
            <pc:sldMk cId="2094861424" sldId="300"/>
            <ac:inkMk id="241" creationId="{DF450767-0873-4BDB-B282-A4891DF8F2F4}"/>
          </ac:inkMkLst>
        </pc:inkChg>
        <pc:inkChg chg="add del mod">
          <ac:chgData name="Jack Rodoni" userId="dbd3554b1427f7cb" providerId="LiveId" clId="{1D76B537-F2CC-4114-B73B-51348E656491}" dt="2022-01-25T23:36:57.117" v="1214"/>
          <ac:inkMkLst>
            <pc:docMk/>
            <pc:sldMk cId="2094861424" sldId="300"/>
            <ac:inkMk id="242" creationId="{4950240A-F759-4AB9-BFFC-8B366BDAFCA3}"/>
          </ac:inkMkLst>
        </pc:inkChg>
        <pc:inkChg chg="add del mod">
          <ac:chgData name="Jack Rodoni" userId="dbd3554b1427f7cb" providerId="LiveId" clId="{1D76B537-F2CC-4114-B73B-51348E656491}" dt="2022-01-25T23:36:57.105" v="1189"/>
          <ac:inkMkLst>
            <pc:docMk/>
            <pc:sldMk cId="2094861424" sldId="300"/>
            <ac:inkMk id="243" creationId="{B4630073-155F-40DD-8F34-793EC2F57E9F}"/>
          </ac:inkMkLst>
        </pc:inkChg>
        <pc:inkChg chg="add del mod">
          <ac:chgData name="Jack Rodoni" userId="dbd3554b1427f7cb" providerId="LiveId" clId="{1D76B537-F2CC-4114-B73B-51348E656491}" dt="2022-01-25T23:36:57.104" v="1188"/>
          <ac:inkMkLst>
            <pc:docMk/>
            <pc:sldMk cId="2094861424" sldId="300"/>
            <ac:inkMk id="244" creationId="{562C8255-9B8E-4987-B102-010E8EC8DD37}"/>
          </ac:inkMkLst>
        </pc:inkChg>
        <pc:inkChg chg="add del mod">
          <ac:chgData name="Jack Rodoni" userId="dbd3554b1427f7cb" providerId="LiveId" clId="{1D76B537-F2CC-4114-B73B-51348E656491}" dt="2022-01-25T23:36:57.115" v="1209"/>
          <ac:inkMkLst>
            <pc:docMk/>
            <pc:sldMk cId="2094861424" sldId="300"/>
            <ac:inkMk id="245" creationId="{CDB7F1C2-8DCE-4437-97CB-35EB7F3A474D}"/>
          </ac:inkMkLst>
        </pc:inkChg>
        <pc:inkChg chg="add del mod">
          <ac:chgData name="Jack Rodoni" userId="dbd3554b1427f7cb" providerId="LiveId" clId="{1D76B537-F2CC-4114-B73B-51348E656491}" dt="2022-01-25T23:36:57.108" v="1196"/>
          <ac:inkMkLst>
            <pc:docMk/>
            <pc:sldMk cId="2094861424" sldId="300"/>
            <ac:inkMk id="246" creationId="{3D89EFDE-DDD8-4FC5-8066-F7165D936106}"/>
          </ac:inkMkLst>
        </pc:inkChg>
        <pc:inkChg chg="add del mod">
          <ac:chgData name="Jack Rodoni" userId="dbd3554b1427f7cb" providerId="LiveId" clId="{1D76B537-F2CC-4114-B73B-51348E656491}" dt="2022-01-25T23:36:57.116" v="1213"/>
          <ac:inkMkLst>
            <pc:docMk/>
            <pc:sldMk cId="2094861424" sldId="300"/>
            <ac:inkMk id="248" creationId="{37AE228A-24AD-45C0-8CA0-E665E0A1CC07}"/>
          </ac:inkMkLst>
        </pc:inkChg>
        <pc:inkChg chg="add del mod">
          <ac:chgData name="Jack Rodoni" userId="dbd3554b1427f7cb" providerId="LiveId" clId="{1D76B537-F2CC-4114-B73B-51348E656491}" dt="2022-01-25T23:36:57.093" v="1168"/>
          <ac:inkMkLst>
            <pc:docMk/>
            <pc:sldMk cId="2094861424" sldId="300"/>
            <ac:inkMk id="249" creationId="{1679DCCF-4D25-4A31-9DED-F643BB56CD45}"/>
          </ac:inkMkLst>
        </pc:inkChg>
        <pc:inkChg chg="add del mod">
          <ac:chgData name="Jack Rodoni" userId="dbd3554b1427f7cb" providerId="LiveId" clId="{1D76B537-F2CC-4114-B73B-51348E656491}" dt="2022-01-25T23:36:57.105" v="1190"/>
          <ac:inkMkLst>
            <pc:docMk/>
            <pc:sldMk cId="2094861424" sldId="300"/>
            <ac:inkMk id="250" creationId="{50FD9396-04B6-4D23-9A5F-CD83F52BBD9C}"/>
          </ac:inkMkLst>
        </pc:inkChg>
        <pc:inkChg chg="add del mod">
          <ac:chgData name="Jack Rodoni" userId="dbd3554b1427f7cb" providerId="LiveId" clId="{1D76B537-F2CC-4114-B73B-51348E656491}" dt="2022-01-25T23:36:57.109" v="1198"/>
          <ac:inkMkLst>
            <pc:docMk/>
            <pc:sldMk cId="2094861424" sldId="300"/>
            <ac:inkMk id="251" creationId="{9E847001-AE69-4299-8DDE-C2FE6860C828}"/>
          </ac:inkMkLst>
        </pc:inkChg>
        <pc:inkChg chg="add del mod">
          <ac:chgData name="Jack Rodoni" userId="dbd3554b1427f7cb" providerId="LiveId" clId="{1D76B537-F2CC-4114-B73B-51348E656491}" dt="2022-01-25T23:36:57.112" v="1205"/>
          <ac:inkMkLst>
            <pc:docMk/>
            <pc:sldMk cId="2094861424" sldId="300"/>
            <ac:inkMk id="252" creationId="{5CA339DE-BD00-4BF1-8F55-D40C95970439}"/>
          </ac:inkMkLst>
        </pc:inkChg>
        <pc:inkChg chg="add del mod">
          <ac:chgData name="Jack Rodoni" userId="dbd3554b1427f7cb" providerId="LiveId" clId="{1D76B537-F2CC-4114-B73B-51348E656491}" dt="2022-01-25T23:36:57.096" v="1173"/>
          <ac:inkMkLst>
            <pc:docMk/>
            <pc:sldMk cId="2094861424" sldId="300"/>
            <ac:inkMk id="254" creationId="{B9431DDA-777E-4D67-A286-1AD191765056}"/>
          </ac:inkMkLst>
        </pc:inkChg>
        <pc:inkChg chg="add del mod">
          <ac:chgData name="Jack Rodoni" userId="dbd3554b1427f7cb" providerId="LiveId" clId="{1D76B537-F2CC-4114-B73B-51348E656491}" dt="2022-01-25T23:36:57.106" v="1192"/>
          <ac:inkMkLst>
            <pc:docMk/>
            <pc:sldMk cId="2094861424" sldId="300"/>
            <ac:inkMk id="256" creationId="{A9F0536B-C9E5-44F9-8EC6-484D225CF749}"/>
          </ac:inkMkLst>
        </pc:inkChg>
        <pc:inkChg chg="add del mod">
          <ac:chgData name="Jack Rodoni" userId="dbd3554b1427f7cb" providerId="LiveId" clId="{1D76B537-F2CC-4114-B73B-51348E656491}" dt="2022-01-25T23:36:57.121" v="1228"/>
          <ac:inkMkLst>
            <pc:docMk/>
            <pc:sldMk cId="2094861424" sldId="300"/>
            <ac:inkMk id="258" creationId="{D8802471-225C-4379-BE69-1EAB5E9732E1}"/>
          </ac:inkMkLst>
        </pc:inkChg>
        <pc:inkChg chg="add del mod">
          <ac:chgData name="Jack Rodoni" userId="dbd3554b1427f7cb" providerId="LiveId" clId="{1D76B537-F2CC-4114-B73B-51348E656491}" dt="2022-01-25T23:36:57.095" v="1171"/>
          <ac:inkMkLst>
            <pc:docMk/>
            <pc:sldMk cId="2094861424" sldId="300"/>
            <ac:inkMk id="259" creationId="{13E6FFA9-72E6-4002-AF98-D2139CED0417}"/>
          </ac:inkMkLst>
        </pc:inkChg>
        <pc:inkChg chg="add del mod">
          <ac:chgData name="Jack Rodoni" userId="dbd3554b1427f7cb" providerId="LiveId" clId="{1D76B537-F2CC-4114-B73B-51348E656491}" dt="2022-01-25T23:36:57.102" v="1183"/>
          <ac:inkMkLst>
            <pc:docMk/>
            <pc:sldMk cId="2094861424" sldId="300"/>
            <ac:inkMk id="260" creationId="{E38ED2BE-1482-4739-BCF4-BD763034F51C}"/>
          </ac:inkMkLst>
        </pc:inkChg>
        <pc:inkChg chg="add del mod">
          <ac:chgData name="Jack Rodoni" userId="dbd3554b1427f7cb" providerId="LiveId" clId="{1D76B537-F2CC-4114-B73B-51348E656491}" dt="2022-01-25T23:36:57.107" v="1193"/>
          <ac:inkMkLst>
            <pc:docMk/>
            <pc:sldMk cId="2094861424" sldId="300"/>
            <ac:inkMk id="261" creationId="{88E608B0-062A-476F-A732-FF8C859729B9}"/>
          </ac:inkMkLst>
        </pc:inkChg>
        <pc:inkChg chg="add del mod">
          <ac:chgData name="Jack Rodoni" userId="dbd3554b1427f7cb" providerId="LiveId" clId="{1D76B537-F2CC-4114-B73B-51348E656491}" dt="2022-01-25T23:36:57.095" v="1172"/>
          <ac:inkMkLst>
            <pc:docMk/>
            <pc:sldMk cId="2094861424" sldId="300"/>
            <ac:inkMk id="263" creationId="{9D0186A0-46FD-4D76-8C0F-94552A225905}"/>
          </ac:inkMkLst>
        </pc:inkChg>
        <pc:inkChg chg="add del mod">
          <ac:chgData name="Jack Rodoni" userId="dbd3554b1427f7cb" providerId="LiveId" clId="{1D76B537-F2CC-4114-B73B-51348E656491}" dt="2022-01-25T23:36:57.090" v="1163"/>
          <ac:inkMkLst>
            <pc:docMk/>
            <pc:sldMk cId="2094861424" sldId="300"/>
            <ac:inkMk id="264" creationId="{6DC07D9C-F2DF-4409-8719-B9D12E939029}"/>
          </ac:inkMkLst>
        </pc:inkChg>
        <pc:inkChg chg="add del mod">
          <ac:chgData name="Jack Rodoni" userId="dbd3554b1427f7cb" providerId="LiveId" clId="{1D76B537-F2CC-4114-B73B-51348E656491}" dt="2022-01-25T23:36:57.098" v="1177"/>
          <ac:inkMkLst>
            <pc:docMk/>
            <pc:sldMk cId="2094861424" sldId="300"/>
            <ac:inkMk id="265" creationId="{88F7EB07-41C9-43C0-A08A-22FAA8BB46CB}"/>
          </ac:inkMkLst>
        </pc:inkChg>
        <pc:inkChg chg="add del mod">
          <ac:chgData name="Jack Rodoni" userId="dbd3554b1427f7cb" providerId="LiveId" clId="{1D76B537-F2CC-4114-B73B-51348E656491}" dt="2022-01-25T23:36:57.109" v="1199"/>
          <ac:inkMkLst>
            <pc:docMk/>
            <pc:sldMk cId="2094861424" sldId="300"/>
            <ac:inkMk id="266" creationId="{F23DE446-407C-4D96-81DC-2ED42B31ED55}"/>
          </ac:inkMkLst>
        </pc:inkChg>
        <pc:inkChg chg="add del mod">
          <ac:chgData name="Jack Rodoni" userId="dbd3554b1427f7cb" providerId="LiveId" clId="{1D76B537-F2CC-4114-B73B-51348E656491}" dt="2022-01-25T23:36:57.122" v="1234"/>
          <ac:inkMkLst>
            <pc:docMk/>
            <pc:sldMk cId="2094861424" sldId="300"/>
            <ac:inkMk id="267" creationId="{091B035E-04B2-4253-8F57-97CCC0732AF3}"/>
          </ac:inkMkLst>
        </pc:inkChg>
        <pc:inkChg chg="add del mod">
          <ac:chgData name="Jack Rodoni" userId="dbd3554b1427f7cb" providerId="LiveId" clId="{1D76B537-F2CC-4114-B73B-51348E656491}" dt="2022-01-25T23:36:57.104" v="1187"/>
          <ac:inkMkLst>
            <pc:docMk/>
            <pc:sldMk cId="2094861424" sldId="300"/>
            <ac:inkMk id="268" creationId="{3DAB5679-8B2E-4E06-88E8-BED12951B4F0}"/>
          </ac:inkMkLst>
        </pc:inkChg>
        <pc:inkChg chg="add del mod">
          <ac:chgData name="Jack Rodoni" userId="dbd3554b1427f7cb" providerId="LiveId" clId="{1D76B537-F2CC-4114-B73B-51348E656491}" dt="2022-01-25T23:36:57.115" v="1211"/>
          <ac:inkMkLst>
            <pc:docMk/>
            <pc:sldMk cId="2094861424" sldId="300"/>
            <ac:inkMk id="270" creationId="{EC521CE5-005E-476A-85E9-1CA120B5CC2A}"/>
          </ac:inkMkLst>
        </pc:inkChg>
        <pc:inkChg chg="add del mod">
          <ac:chgData name="Jack Rodoni" userId="dbd3554b1427f7cb" providerId="LiveId" clId="{1D76B537-F2CC-4114-B73B-51348E656491}" dt="2022-01-25T23:36:57.092" v="1165"/>
          <ac:inkMkLst>
            <pc:docMk/>
            <pc:sldMk cId="2094861424" sldId="300"/>
            <ac:inkMk id="271" creationId="{3CD5C02B-8CBA-4B41-9141-3DFBA6ED4218}"/>
          </ac:inkMkLst>
        </pc:inkChg>
        <pc:inkChg chg="add del mod">
          <ac:chgData name="Jack Rodoni" userId="dbd3554b1427f7cb" providerId="LiveId" clId="{1D76B537-F2CC-4114-B73B-51348E656491}" dt="2022-01-25T23:36:57.103" v="1185"/>
          <ac:inkMkLst>
            <pc:docMk/>
            <pc:sldMk cId="2094861424" sldId="300"/>
            <ac:inkMk id="272" creationId="{792CE4AC-33ED-4F24-823B-A704A7F4F5CE}"/>
          </ac:inkMkLst>
        </pc:inkChg>
        <pc:inkChg chg="add del mod">
          <ac:chgData name="Jack Rodoni" userId="dbd3554b1427f7cb" providerId="LiveId" clId="{1D76B537-F2CC-4114-B73B-51348E656491}" dt="2022-01-25T23:36:57.118" v="1219"/>
          <ac:inkMkLst>
            <pc:docMk/>
            <pc:sldMk cId="2094861424" sldId="300"/>
            <ac:inkMk id="273" creationId="{942555AD-DF5B-4BF9-8CA9-956BA16CFA20}"/>
          </ac:inkMkLst>
        </pc:inkChg>
        <pc:inkChg chg="add del mod">
          <ac:chgData name="Jack Rodoni" userId="dbd3554b1427f7cb" providerId="LiveId" clId="{1D76B537-F2CC-4114-B73B-51348E656491}" dt="2022-01-25T23:36:57.114" v="1208"/>
          <ac:inkMkLst>
            <pc:docMk/>
            <pc:sldMk cId="2094861424" sldId="300"/>
            <ac:inkMk id="274" creationId="{F016438B-EAC0-42C6-8F5D-007339F7C922}"/>
          </ac:inkMkLst>
        </pc:inkChg>
        <pc:inkChg chg="add del mod">
          <ac:chgData name="Jack Rodoni" userId="dbd3554b1427f7cb" providerId="LiveId" clId="{1D76B537-F2CC-4114-B73B-51348E656491}" dt="2022-01-25T23:36:57.110" v="1200"/>
          <ac:inkMkLst>
            <pc:docMk/>
            <pc:sldMk cId="2094861424" sldId="300"/>
            <ac:inkMk id="275" creationId="{5739F47E-7081-4BAC-A852-35753BA11C8F}"/>
          </ac:inkMkLst>
        </pc:inkChg>
        <pc:inkChg chg="add del mod">
          <ac:chgData name="Jack Rodoni" userId="dbd3554b1427f7cb" providerId="LiveId" clId="{1D76B537-F2CC-4114-B73B-51348E656491}" dt="2022-01-25T23:36:57.112" v="1204"/>
          <ac:inkMkLst>
            <pc:docMk/>
            <pc:sldMk cId="2094861424" sldId="300"/>
            <ac:inkMk id="276" creationId="{385AB85F-5C39-4BE2-92E6-49682CC4603E}"/>
          </ac:inkMkLst>
        </pc:inkChg>
        <pc:inkChg chg="add del mod">
          <ac:chgData name="Jack Rodoni" userId="dbd3554b1427f7cb" providerId="LiveId" clId="{1D76B537-F2CC-4114-B73B-51348E656491}" dt="2022-01-25T23:36:57.122" v="1233"/>
          <ac:inkMkLst>
            <pc:docMk/>
            <pc:sldMk cId="2094861424" sldId="300"/>
            <ac:inkMk id="277" creationId="{205A1575-541C-416C-B743-F6EDD4C8EA5E}"/>
          </ac:inkMkLst>
        </pc:inkChg>
        <pc:inkChg chg="add del mod">
          <ac:chgData name="Jack Rodoni" userId="dbd3554b1427f7cb" providerId="LiveId" clId="{1D76B537-F2CC-4114-B73B-51348E656491}" dt="2022-01-25T23:36:57.108" v="1195"/>
          <ac:inkMkLst>
            <pc:docMk/>
            <pc:sldMk cId="2094861424" sldId="300"/>
            <ac:inkMk id="278" creationId="{408F02D0-3CB3-4EE0-9A2C-B4458AE1EC60}"/>
          </ac:inkMkLst>
        </pc:inkChg>
        <pc:inkChg chg="add del mod">
          <ac:chgData name="Jack Rodoni" userId="dbd3554b1427f7cb" providerId="LiveId" clId="{1D76B537-F2CC-4114-B73B-51348E656491}" dt="2022-01-25T23:36:57.109" v="1197"/>
          <ac:inkMkLst>
            <pc:docMk/>
            <pc:sldMk cId="2094861424" sldId="300"/>
            <ac:inkMk id="280" creationId="{C995CD79-7912-4491-B3DA-9504FBBF6F29}"/>
          </ac:inkMkLst>
        </pc:inkChg>
        <pc:inkChg chg="add del mod">
          <ac:chgData name="Jack Rodoni" userId="dbd3554b1427f7cb" providerId="LiveId" clId="{1D76B537-F2CC-4114-B73B-51348E656491}" dt="2022-01-25T23:36:57.121" v="1231"/>
          <ac:inkMkLst>
            <pc:docMk/>
            <pc:sldMk cId="2094861424" sldId="300"/>
            <ac:inkMk id="281" creationId="{7D7DDD0E-509D-42EB-911B-4BAFBC93CB6B}"/>
          </ac:inkMkLst>
        </pc:inkChg>
        <pc:inkChg chg="add del mod">
          <ac:chgData name="Jack Rodoni" userId="dbd3554b1427f7cb" providerId="LiveId" clId="{1D76B537-F2CC-4114-B73B-51348E656491}" dt="2022-01-25T23:36:57.116" v="1212"/>
          <ac:inkMkLst>
            <pc:docMk/>
            <pc:sldMk cId="2094861424" sldId="300"/>
            <ac:inkMk id="282" creationId="{B07D5508-6C9D-4B9A-9630-38D7A77630EB}"/>
          </ac:inkMkLst>
        </pc:inkChg>
        <pc:inkChg chg="add del mod">
          <ac:chgData name="Jack Rodoni" userId="dbd3554b1427f7cb" providerId="LiveId" clId="{1D76B537-F2CC-4114-B73B-51348E656491}" dt="2022-01-25T23:36:57.119" v="1221"/>
          <ac:inkMkLst>
            <pc:docMk/>
            <pc:sldMk cId="2094861424" sldId="300"/>
            <ac:inkMk id="283" creationId="{34F90FB8-0A45-45BD-BF27-C858A0717C19}"/>
          </ac:inkMkLst>
        </pc:inkChg>
        <pc:inkChg chg="add del mod">
          <ac:chgData name="Jack Rodoni" userId="dbd3554b1427f7cb" providerId="LiveId" clId="{1D76B537-F2CC-4114-B73B-51348E656491}" dt="2022-01-25T23:36:57.120" v="1226"/>
          <ac:inkMkLst>
            <pc:docMk/>
            <pc:sldMk cId="2094861424" sldId="300"/>
            <ac:inkMk id="284" creationId="{9FD03F62-3D64-48F5-9709-4DB6515CAA0A}"/>
          </ac:inkMkLst>
        </pc:inkChg>
        <pc:inkChg chg="add del mod">
          <ac:chgData name="Jack Rodoni" userId="dbd3554b1427f7cb" providerId="LiveId" clId="{1D76B537-F2CC-4114-B73B-51348E656491}" dt="2022-01-25T23:36:57.121" v="1229"/>
          <ac:inkMkLst>
            <pc:docMk/>
            <pc:sldMk cId="2094861424" sldId="300"/>
            <ac:inkMk id="285" creationId="{FE21CEBD-7853-4CD1-88BD-A3918A89F007}"/>
          </ac:inkMkLst>
        </pc:inkChg>
        <pc:inkChg chg="add del mod">
          <ac:chgData name="Jack Rodoni" userId="dbd3554b1427f7cb" providerId="LiveId" clId="{1D76B537-F2CC-4114-B73B-51348E656491}" dt="2022-01-25T23:36:57.120" v="1224"/>
          <ac:inkMkLst>
            <pc:docMk/>
            <pc:sldMk cId="2094861424" sldId="300"/>
            <ac:inkMk id="286" creationId="{2CBCD8F0-B619-460C-87AD-B8B78307C86B}"/>
          </ac:inkMkLst>
        </pc:inkChg>
        <pc:inkChg chg="add del mod">
          <ac:chgData name="Jack Rodoni" userId="dbd3554b1427f7cb" providerId="LiveId" clId="{1D76B537-F2CC-4114-B73B-51348E656491}" dt="2022-01-25T23:36:57.113" v="1206"/>
          <ac:inkMkLst>
            <pc:docMk/>
            <pc:sldMk cId="2094861424" sldId="300"/>
            <ac:inkMk id="288" creationId="{AFCB785F-2587-48AD-BE80-2849259FBEDC}"/>
          </ac:inkMkLst>
        </pc:inkChg>
        <pc:inkChg chg="add del mod">
          <ac:chgData name="Jack Rodoni" userId="dbd3554b1427f7cb" providerId="LiveId" clId="{1D76B537-F2CC-4114-B73B-51348E656491}" dt="2022-01-25T23:36:57.102" v="1184"/>
          <ac:inkMkLst>
            <pc:docMk/>
            <pc:sldMk cId="2094861424" sldId="300"/>
            <ac:inkMk id="289" creationId="{A66FF585-9775-4AC2-BE2D-5654FDDA7FEE}"/>
          </ac:inkMkLst>
        </pc:inkChg>
        <pc:inkChg chg="add del mod">
          <ac:chgData name="Jack Rodoni" userId="dbd3554b1427f7cb" providerId="LiveId" clId="{1D76B537-F2CC-4114-B73B-51348E656491}" dt="2022-01-25T23:36:57.121" v="1230"/>
          <ac:inkMkLst>
            <pc:docMk/>
            <pc:sldMk cId="2094861424" sldId="300"/>
            <ac:inkMk id="290" creationId="{BB71B1D1-8DAD-4E0A-B52E-25D8A0DADF88}"/>
          </ac:inkMkLst>
        </pc:inkChg>
        <pc:inkChg chg="add del mod">
          <ac:chgData name="Jack Rodoni" userId="dbd3554b1427f7cb" providerId="LiveId" clId="{1D76B537-F2CC-4114-B73B-51348E656491}" dt="2022-01-25T23:36:57.098" v="1178"/>
          <ac:inkMkLst>
            <pc:docMk/>
            <pc:sldMk cId="2094861424" sldId="300"/>
            <ac:inkMk id="291" creationId="{11EF3D75-DA73-4F98-8C82-A6CB09B16CA2}"/>
          </ac:inkMkLst>
        </pc:inkChg>
        <pc:inkChg chg="add del mod">
          <ac:chgData name="Jack Rodoni" userId="dbd3554b1427f7cb" providerId="LiveId" clId="{1D76B537-F2CC-4114-B73B-51348E656491}" dt="2022-01-25T23:36:57.097" v="1176"/>
          <ac:inkMkLst>
            <pc:docMk/>
            <pc:sldMk cId="2094861424" sldId="300"/>
            <ac:inkMk id="293" creationId="{B35B5518-571E-4233-9770-98DA7070FA0F}"/>
          </ac:inkMkLst>
        </pc:inkChg>
        <pc:inkChg chg="add del mod">
          <ac:chgData name="Jack Rodoni" userId="dbd3554b1427f7cb" providerId="LiveId" clId="{1D76B537-F2CC-4114-B73B-51348E656491}" dt="2022-01-25T23:36:57.091" v="1164"/>
          <ac:inkMkLst>
            <pc:docMk/>
            <pc:sldMk cId="2094861424" sldId="300"/>
            <ac:inkMk id="294" creationId="{D0D87289-B6B4-4663-BE2F-E33B0FBC4FD6}"/>
          </ac:inkMkLst>
        </pc:inkChg>
        <pc:inkChg chg="add del mod">
          <ac:chgData name="Jack Rodoni" userId="dbd3554b1427f7cb" providerId="LiveId" clId="{1D76B537-F2CC-4114-B73B-51348E656491}" dt="2022-01-25T23:36:57.096" v="1174"/>
          <ac:inkMkLst>
            <pc:docMk/>
            <pc:sldMk cId="2094861424" sldId="300"/>
            <ac:inkMk id="296" creationId="{B9521A80-14E3-4B11-8F92-70EBC1252A92}"/>
          </ac:inkMkLst>
        </pc:inkChg>
        <pc:inkChg chg="add del mod">
          <ac:chgData name="Jack Rodoni" userId="dbd3554b1427f7cb" providerId="LiveId" clId="{1D76B537-F2CC-4114-B73B-51348E656491}" dt="2022-01-25T23:36:57.110" v="1201"/>
          <ac:inkMkLst>
            <pc:docMk/>
            <pc:sldMk cId="2094861424" sldId="300"/>
            <ac:inkMk id="297" creationId="{43D770BD-A71B-41AE-96B0-DB9FBCA5BC6F}"/>
          </ac:inkMkLst>
        </pc:inkChg>
        <pc:inkChg chg="add del mod">
          <ac:chgData name="Jack Rodoni" userId="dbd3554b1427f7cb" providerId="LiveId" clId="{1D76B537-F2CC-4114-B73B-51348E656491}" dt="2022-01-25T23:36:57.094" v="1169"/>
          <ac:inkMkLst>
            <pc:docMk/>
            <pc:sldMk cId="2094861424" sldId="300"/>
            <ac:inkMk id="299" creationId="{C8247F19-90B2-4766-8594-A954683EB2DB}"/>
          </ac:inkMkLst>
        </pc:inkChg>
        <pc:inkChg chg="add del mod">
          <ac:chgData name="Jack Rodoni" userId="dbd3554b1427f7cb" providerId="LiveId" clId="{1D76B537-F2CC-4114-B73B-51348E656491}" dt="2022-01-25T23:36:57.119" v="1223"/>
          <ac:inkMkLst>
            <pc:docMk/>
            <pc:sldMk cId="2094861424" sldId="300"/>
            <ac:inkMk id="300" creationId="{E0CA7464-62DB-447C-8D1E-3A98840B86D4}"/>
          </ac:inkMkLst>
        </pc:inkChg>
        <pc:inkChg chg="add del mod">
          <ac:chgData name="Jack Rodoni" userId="dbd3554b1427f7cb" providerId="LiveId" clId="{1D76B537-F2CC-4114-B73B-51348E656491}" dt="2022-01-25T23:36:57.107" v="1194"/>
          <ac:inkMkLst>
            <pc:docMk/>
            <pc:sldMk cId="2094861424" sldId="300"/>
            <ac:inkMk id="301" creationId="{DD747519-2718-4FC5-82AE-7D04F24216B8}"/>
          </ac:inkMkLst>
        </pc:inkChg>
        <pc:inkChg chg="add del mod">
          <ac:chgData name="Jack Rodoni" userId="dbd3554b1427f7cb" providerId="LiveId" clId="{1D76B537-F2CC-4114-B73B-51348E656491}" dt="2022-01-25T23:36:57.103" v="1186"/>
          <ac:inkMkLst>
            <pc:docMk/>
            <pc:sldMk cId="2094861424" sldId="300"/>
            <ac:inkMk id="302" creationId="{1B90137C-17FB-4748-8C9C-152C4265BA20}"/>
          </ac:inkMkLst>
        </pc:inkChg>
        <pc:inkChg chg="add del">
          <ac:chgData name="Jack Rodoni" userId="dbd3554b1427f7cb" providerId="LiveId" clId="{1D76B537-F2CC-4114-B73B-51348E656491}" dt="2022-01-25T23:37:11.615" v="1236"/>
          <ac:inkMkLst>
            <pc:docMk/>
            <pc:sldMk cId="2094861424" sldId="300"/>
            <ac:inkMk id="304" creationId="{58CFF51C-C285-416B-B4F6-9952A9648ABB}"/>
          </ac:inkMkLst>
        </pc:inkChg>
        <pc:inkChg chg="add mod">
          <ac:chgData name="Jack Rodoni" userId="dbd3554b1427f7cb" providerId="LiveId" clId="{1D76B537-F2CC-4114-B73B-51348E656491}" dt="2022-01-25T23:50:06.447" v="1651"/>
          <ac:inkMkLst>
            <pc:docMk/>
            <pc:sldMk cId="2094861424" sldId="300"/>
            <ac:inkMk id="305" creationId="{72F65AA6-F83A-4CC4-9C22-1D9D45DB9A86}"/>
          </ac:inkMkLst>
        </pc:inkChg>
        <pc:inkChg chg="add mod">
          <ac:chgData name="Jack Rodoni" userId="dbd3554b1427f7cb" providerId="LiveId" clId="{1D76B537-F2CC-4114-B73B-51348E656491}" dt="2022-01-25T23:50:06.447" v="1651"/>
          <ac:inkMkLst>
            <pc:docMk/>
            <pc:sldMk cId="2094861424" sldId="300"/>
            <ac:inkMk id="306" creationId="{4FE47A40-4DDC-45AC-9A89-D7AD8C9E9D08}"/>
          </ac:inkMkLst>
        </pc:inkChg>
        <pc:inkChg chg="add mod">
          <ac:chgData name="Jack Rodoni" userId="dbd3554b1427f7cb" providerId="LiveId" clId="{1D76B537-F2CC-4114-B73B-51348E656491}" dt="2022-01-25T23:50:06.447" v="1651"/>
          <ac:inkMkLst>
            <pc:docMk/>
            <pc:sldMk cId="2094861424" sldId="300"/>
            <ac:inkMk id="307" creationId="{7234833C-CFE0-45B2-87AF-B107777BAAD3}"/>
          </ac:inkMkLst>
        </pc:inkChg>
        <pc:inkChg chg="add mod">
          <ac:chgData name="Jack Rodoni" userId="dbd3554b1427f7cb" providerId="LiveId" clId="{1D76B537-F2CC-4114-B73B-51348E656491}" dt="2022-01-25T23:50:06.447" v="1651"/>
          <ac:inkMkLst>
            <pc:docMk/>
            <pc:sldMk cId="2094861424" sldId="300"/>
            <ac:inkMk id="309" creationId="{F93F7DAA-FBD0-4922-917F-38272CFFE62E}"/>
          </ac:inkMkLst>
        </pc:inkChg>
        <pc:inkChg chg="add mod">
          <ac:chgData name="Jack Rodoni" userId="dbd3554b1427f7cb" providerId="LiveId" clId="{1D76B537-F2CC-4114-B73B-51348E656491}" dt="2022-01-25T23:50:06.447" v="1651"/>
          <ac:inkMkLst>
            <pc:docMk/>
            <pc:sldMk cId="2094861424" sldId="300"/>
            <ac:inkMk id="310" creationId="{1DBFDC46-9446-406E-A88D-C2734F6429D1}"/>
          </ac:inkMkLst>
        </pc:inkChg>
        <pc:inkChg chg="add mod">
          <ac:chgData name="Jack Rodoni" userId="dbd3554b1427f7cb" providerId="LiveId" clId="{1D76B537-F2CC-4114-B73B-51348E656491}" dt="2022-01-25T23:50:06.447" v="1651"/>
          <ac:inkMkLst>
            <pc:docMk/>
            <pc:sldMk cId="2094861424" sldId="300"/>
            <ac:inkMk id="311" creationId="{6A7851F0-2B63-4772-B847-6CAF59A0F68E}"/>
          </ac:inkMkLst>
        </pc:inkChg>
        <pc:inkChg chg="add mod">
          <ac:chgData name="Jack Rodoni" userId="dbd3554b1427f7cb" providerId="LiveId" clId="{1D76B537-F2CC-4114-B73B-51348E656491}" dt="2022-01-25T23:50:06.447" v="1651"/>
          <ac:inkMkLst>
            <pc:docMk/>
            <pc:sldMk cId="2094861424" sldId="300"/>
            <ac:inkMk id="312" creationId="{A71BE4E4-05C6-4A9D-B1F1-9B016DE4971C}"/>
          </ac:inkMkLst>
        </pc:inkChg>
        <pc:inkChg chg="add mod">
          <ac:chgData name="Jack Rodoni" userId="dbd3554b1427f7cb" providerId="LiveId" clId="{1D76B537-F2CC-4114-B73B-51348E656491}" dt="2022-01-25T23:50:06.447" v="1651"/>
          <ac:inkMkLst>
            <pc:docMk/>
            <pc:sldMk cId="2094861424" sldId="300"/>
            <ac:inkMk id="314" creationId="{E01B9B2A-B4C8-4D78-9B33-F04FA1A5BD33}"/>
          </ac:inkMkLst>
        </pc:inkChg>
        <pc:inkChg chg="add mod">
          <ac:chgData name="Jack Rodoni" userId="dbd3554b1427f7cb" providerId="LiveId" clId="{1D76B537-F2CC-4114-B73B-51348E656491}" dt="2022-01-25T23:50:06.447" v="1651"/>
          <ac:inkMkLst>
            <pc:docMk/>
            <pc:sldMk cId="2094861424" sldId="300"/>
            <ac:inkMk id="315" creationId="{C5D67404-A7B0-493E-A17C-79EA255D42FE}"/>
          </ac:inkMkLst>
        </pc:inkChg>
        <pc:inkChg chg="add mod">
          <ac:chgData name="Jack Rodoni" userId="dbd3554b1427f7cb" providerId="LiveId" clId="{1D76B537-F2CC-4114-B73B-51348E656491}" dt="2022-01-25T23:50:06.447" v="1651"/>
          <ac:inkMkLst>
            <pc:docMk/>
            <pc:sldMk cId="2094861424" sldId="300"/>
            <ac:inkMk id="316" creationId="{E897F043-622E-43AC-865F-68D123745944}"/>
          </ac:inkMkLst>
        </pc:inkChg>
        <pc:inkChg chg="add mod">
          <ac:chgData name="Jack Rodoni" userId="dbd3554b1427f7cb" providerId="LiveId" clId="{1D76B537-F2CC-4114-B73B-51348E656491}" dt="2022-01-25T23:50:06.447" v="1651"/>
          <ac:inkMkLst>
            <pc:docMk/>
            <pc:sldMk cId="2094861424" sldId="300"/>
            <ac:inkMk id="317" creationId="{8837C507-E5B8-4D21-893D-5E9BC3B5E9E3}"/>
          </ac:inkMkLst>
        </pc:inkChg>
        <pc:inkChg chg="add mod">
          <ac:chgData name="Jack Rodoni" userId="dbd3554b1427f7cb" providerId="LiveId" clId="{1D76B537-F2CC-4114-B73B-51348E656491}" dt="2022-01-25T23:50:06.447" v="1651"/>
          <ac:inkMkLst>
            <pc:docMk/>
            <pc:sldMk cId="2094861424" sldId="300"/>
            <ac:inkMk id="318" creationId="{E0BD056F-2EC2-4C13-9E26-2443569F0C35}"/>
          </ac:inkMkLst>
        </pc:inkChg>
        <pc:inkChg chg="add mod">
          <ac:chgData name="Jack Rodoni" userId="dbd3554b1427f7cb" providerId="LiveId" clId="{1D76B537-F2CC-4114-B73B-51348E656491}" dt="2022-01-25T23:50:06.447" v="1651"/>
          <ac:inkMkLst>
            <pc:docMk/>
            <pc:sldMk cId="2094861424" sldId="300"/>
            <ac:inkMk id="319" creationId="{054FC960-71D2-43AD-8E8E-816CCEDE7B26}"/>
          </ac:inkMkLst>
        </pc:inkChg>
        <pc:inkChg chg="add mod">
          <ac:chgData name="Jack Rodoni" userId="dbd3554b1427f7cb" providerId="LiveId" clId="{1D76B537-F2CC-4114-B73B-51348E656491}" dt="2022-01-25T23:50:06.447" v="1651"/>
          <ac:inkMkLst>
            <pc:docMk/>
            <pc:sldMk cId="2094861424" sldId="300"/>
            <ac:inkMk id="320" creationId="{32126F1D-AF12-4EA4-A40C-4F81D6B45984}"/>
          </ac:inkMkLst>
        </pc:inkChg>
        <pc:inkChg chg="add mod">
          <ac:chgData name="Jack Rodoni" userId="dbd3554b1427f7cb" providerId="LiveId" clId="{1D76B537-F2CC-4114-B73B-51348E656491}" dt="2022-01-25T23:50:06.447" v="1651"/>
          <ac:inkMkLst>
            <pc:docMk/>
            <pc:sldMk cId="2094861424" sldId="300"/>
            <ac:inkMk id="321" creationId="{99203F2B-D6F0-49D8-A750-49CCDF67CB8B}"/>
          </ac:inkMkLst>
        </pc:inkChg>
        <pc:inkChg chg="add mod">
          <ac:chgData name="Jack Rodoni" userId="dbd3554b1427f7cb" providerId="LiveId" clId="{1D76B537-F2CC-4114-B73B-51348E656491}" dt="2022-01-25T23:50:06.447" v="1651"/>
          <ac:inkMkLst>
            <pc:docMk/>
            <pc:sldMk cId="2094861424" sldId="300"/>
            <ac:inkMk id="322" creationId="{9FE96985-CE38-458D-A258-131DC02C48B1}"/>
          </ac:inkMkLst>
        </pc:inkChg>
        <pc:inkChg chg="add mod">
          <ac:chgData name="Jack Rodoni" userId="dbd3554b1427f7cb" providerId="LiveId" clId="{1D76B537-F2CC-4114-B73B-51348E656491}" dt="2022-01-25T23:50:06.447" v="1651"/>
          <ac:inkMkLst>
            <pc:docMk/>
            <pc:sldMk cId="2094861424" sldId="300"/>
            <ac:inkMk id="323" creationId="{935CAE37-ED5E-4070-AF5D-5F9D6A842F92}"/>
          </ac:inkMkLst>
        </pc:inkChg>
        <pc:inkChg chg="add mod">
          <ac:chgData name="Jack Rodoni" userId="dbd3554b1427f7cb" providerId="LiveId" clId="{1D76B537-F2CC-4114-B73B-51348E656491}" dt="2022-01-25T23:50:06.447" v="1651"/>
          <ac:inkMkLst>
            <pc:docMk/>
            <pc:sldMk cId="2094861424" sldId="300"/>
            <ac:inkMk id="324" creationId="{5EFA53DE-E052-4EC1-AF67-BC25646EF6B0}"/>
          </ac:inkMkLst>
        </pc:inkChg>
        <pc:inkChg chg="add mod">
          <ac:chgData name="Jack Rodoni" userId="dbd3554b1427f7cb" providerId="LiveId" clId="{1D76B537-F2CC-4114-B73B-51348E656491}" dt="2022-01-25T23:50:06.447" v="1651"/>
          <ac:inkMkLst>
            <pc:docMk/>
            <pc:sldMk cId="2094861424" sldId="300"/>
            <ac:inkMk id="325" creationId="{AE9AE91E-3D7A-4679-933F-C85A66E21408}"/>
          </ac:inkMkLst>
        </pc:inkChg>
        <pc:inkChg chg="add mod">
          <ac:chgData name="Jack Rodoni" userId="dbd3554b1427f7cb" providerId="LiveId" clId="{1D76B537-F2CC-4114-B73B-51348E656491}" dt="2022-01-25T23:50:06.447" v="1651"/>
          <ac:inkMkLst>
            <pc:docMk/>
            <pc:sldMk cId="2094861424" sldId="300"/>
            <ac:inkMk id="327" creationId="{94449B97-72D4-48E6-8A16-F9235B80069A}"/>
          </ac:inkMkLst>
        </pc:inkChg>
        <pc:inkChg chg="add mod">
          <ac:chgData name="Jack Rodoni" userId="dbd3554b1427f7cb" providerId="LiveId" clId="{1D76B537-F2CC-4114-B73B-51348E656491}" dt="2022-01-25T23:50:06.447" v="1651"/>
          <ac:inkMkLst>
            <pc:docMk/>
            <pc:sldMk cId="2094861424" sldId="300"/>
            <ac:inkMk id="328" creationId="{9BF1EA14-1DFC-4EC1-A650-4AE65EF41F93}"/>
          </ac:inkMkLst>
        </pc:inkChg>
        <pc:inkChg chg="add mod">
          <ac:chgData name="Jack Rodoni" userId="dbd3554b1427f7cb" providerId="LiveId" clId="{1D76B537-F2CC-4114-B73B-51348E656491}" dt="2022-01-25T23:50:06.447" v="1651"/>
          <ac:inkMkLst>
            <pc:docMk/>
            <pc:sldMk cId="2094861424" sldId="300"/>
            <ac:inkMk id="330" creationId="{CB2A5754-766F-4B4A-B3E4-C5854FC2CEE2}"/>
          </ac:inkMkLst>
        </pc:inkChg>
        <pc:inkChg chg="add mod">
          <ac:chgData name="Jack Rodoni" userId="dbd3554b1427f7cb" providerId="LiveId" clId="{1D76B537-F2CC-4114-B73B-51348E656491}" dt="2022-01-25T23:50:06.447" v="1651"/>
          <ac:inkMkLst>
            <pc:docMk/>
            <pc:sldMk cId="2094861424" sldId="300"/>
            <ac:inkMk id="331" creationId="{5E2D9059-97C5-48B3-9B08-1D624256FB23}"/>
          </ac:inkMkLst>
        </pc:inkChg>
        <pc:inkChg chg="add mod">
          <ac:chgData name="Jack Rodoni" userId="dbd3554b1427f7cb" providerId="LiveId" clId="{1D76B537-F2CC-4114-B73B-51348E656491}" dt="2022-01-25T23:50:06.447" v="1651"/>
          <ac:inkMkLst>
            <pc:docMk/>
            <pc:sldMk cId="2094861424" sldId="300"/>
            <ac:inkMk id="332" creationId="{26F61A02-4379-4F1A-9807-BBB41624AC02}"/>
          </ac:inkMkLst>
        </pc:inkChg>
        <pc:inkChg chg="add mod">
          <ac:chgData name="Jack Rodoni" userId="dbd3554b1427f7cb" providerId="LiveId" clId="{1D76B537-F2CC-4114-B73B-51348E656491}" dt="2022-01-25T23:50:06.447" v="1651"/>
          <ac:inkMkLst>
            <pc:docMk/>
            <pc:sldMk cId="2094861424" sldId="300"/>
            <ac:inkMk id="333" creationId="{670E7F21-BE15-45BF-9AB0-A417A71C24E5}"/>
          </ac:inkMkLst>
        </pc:inkChg>
        <pc:inkChg chg="add mod">
          <ac:chgData name="Jack Rodoni" userId="dbd3554b1427f7cb" providerId="LiveId" clId="{1D76B537-F2CC-4114-B73B-51348E656491}" dt="2022-01-25T23:50:06.447" v="1651"/>
          <ac:inkMkLst>
            <pc:docMk/>
            <pc:sldMk cId="2094861424" sldId="300"/>
            <ac:inkMk id="334" creationId="{72E6F8F9-55D9-4C1C-9E12-99F4BB841B55}"/>
          </ac:inkMkLst>
        </pc:inkChg>
        <pc:inkChg chg="add mod">
          <ac:chgData name="Jack Rodoni" userId="dbd3554b1427f7cb" providerId="LiveId" clId="{1D76B537-F2CC-4114-B73B-51348E656491}" dt="2022-01-25T23:50:06.447" v="1651"/>
          <ac:inkMkLst>
            <pc:docMk/>
            <pc:sldMk cId="2094861424" sldId="300"/>
            <ac:inkMk id="335" creationId="{BAFE0FD3-6062-420F-A3B7-05B61442A807}"/>
          </ac:inkMkLst>
        </pc:inkChg>
        <pc:inkChg chg="add mod">
          <ac:chgData name="Jack Rodoni" userId="dbd3554b1427f7cb" providerId="LiveId" clId="{1D76B537-F2CC-4114-B73B-51348E656491}" dt="2022-01-25T23:50:06.447" v="1651"/>
          <ac:inkMkLst>
            <pc:docMk/>
            <pc:sldMk cId="2094861424" sldId="300"/>
            <ac:inkMk id="336" creationId="{FD7B9FC8-C54A-4E8C-B898-049268596A27}"/>
          </ac:inkMkLst>
        </pc:inkChg>
        <pc:inkChg chg="add mod">
          <ac:chgData name="Jack Rodoni" userId="dbd3554b1427f7cb" providerId="LiveId" clId="{1D76B537-F2CC-4114-B73B-51348E656491}" dt="2022-01-25T23:50:06.447" v="1651"/>
          <ac:inkMkLst>
            <pc:docMk/>
            <pc:sldMk cId="2094861424" sldId="300"/>
            <ac:inkMk id="338" creationId="{95278736-3EF0-4BB5-B897-FBC25449D519}"/>
          </ac:inkMkLst>
        </pc:inkChg>
        <pc:inkChg chg="add del mod">
          <ac:chgData name="Jack Rodoni" userId="dbd3554b1427f7cb" providerId="LiveId" clId="{1D76B537-F2CC-4114-B73B-51348E656491}" dt="2022-01-25T23:37:58.981" v="1278"/>
          <ac:inkMkLst>
            <pc:docMk/>
            <pc:sldMk cId="2094861424" sldId="300"/>
            <ac:inkMk id="340" creationId="{EE2F0ADA-DE4C-44F4-B847-AF8E35B0BE59}"/>
          </ac:inkMkLst>
        </pc:inkChg>
        <pc:inkChg chg="add del mod">
          <ac:chgData name="Jack Rodoni" userId="dbd3554b1427f7cb" providerId="LiveId" clId="{1D76B537-F2CC-4114-B73B-51348E656491}" dt="2022-01-25T23:37:58.979" v="1277"/>
          <ac:inkMkLst>
            <pc:docMk/>
            <pc:sldMk cId="2094861424" sldId="300"/>
            <ac:inkMk id="341" creationId="{5B1BF08A-91B6-47D2-8794-A9A2296BA7E3}"/>
          </ac:inkMkLst>
        </pc:inkChg>
        <pc:inkChg chg="add del mod">
          <ac:chgData name="Jack Rodoni" userId="dbd3554b1427f7cb" providerId="LiveId" clId="{1D76B537-F2CC-4114-B73B-51348E656491}" dt="2022-01-25T23:37:58.982" v="1279"/>
          <ac:inkMkLst>
            <pc:docMk/>
            <pc:sldMk cId="2094861424" sldId="300"/>
            <ac:inkMk id="343" creationId="{54002B47-9CF4-4F7D-8345-0A44F360E427}"/>
          </ac:inkMkLst>
        </pc:inkChg>
        <pc:inkChg chg="add mod">
          <ac:chgData name="Jack Rodoni" userId="dbd3554b1427f7cb" providerId="LiveId" clId="{1D76B537-F2CC-4114-B73B-51348E656491}" dt="2022-01-25T23:50:06.447" v="1651"/>
          <ac:inkMkLst>
            <pc:docMk/>
            <pc:sldMk cId="2094861424" sldId="300"/>
            <ac:inkMk id="345" creationId="{C47AB11B-3F5A-46F4-A72C-A5A02F3F1158}"/>
          </ac:inkMkLst>
        </pc:inkChg>
        <pc:inkChg chg="add mod">
          <ac:chgData name="Jack Rodoni" userId="dbd3554b1427f7cb" providerId="LiveId" clId="{1D76B537-F2CC-4114-B73B-51348E656491}" dt="2022-01-25T23:50:06.447" v="1651"/>
          <ac:inkMkLst>
            <pc:docMk/>
            <pc:sldMk cId="2094861424" sldId="300"/>
            <ac:inkMk id="346" creationId="{5A78D0D6-4507-43E2-8F14-BFAA6C74C1BF}"/>
          </ac:inkMkLst>
        </pc:inkChg>
        <pc:inkChg chg="add mod">
          <ac:chgData name="Jack Rodoni" userId="dbd3554b1427f7cb" providerId="LiveId" clId="{1D76B537-F2CC-4114-B73B-51348E656491}" dt="2022-01-25T23:50:06.447" v="1651"/>
          <ac:inkMkLst>
            <pc:docMk/>
            <pc:sldMk cId="2094861424" sldId="300"/>
            <ac:inkMk id="347" creationId="{8BF8D9C4-E3A8-4DE2-99FA-250D8AF0BAC1}"/>
          </ac:inkMkLst>
        </pc:inkChg>
        <pc:inkChg chg="add mod">
          <ac:chgData name="Jack Rodoni" userId="dbd3554b1427f7cb" providerId="LiveId" clId="{1D76B537-F2CC-4114-B73B-51348E656491}" dt="2022-01-25T23:50:06.447" v="1651"/>
          <ac:inkMkLst>
            <pc:docMk/>
            <pc:sldMk cId="2094861424" sldId="300"/>
            <ac:inkMk id="348" creationId="{3D65154B-314E-4916-AF03-1D9CD313A13D}"/>
          </ac:inkMkLst>
        </pc:inkChg>
        <pc:inkChg chg="add mod">
          <ac:chgData name="Jack Rodoni" userId="dbd3554b1427f7cb" providerId="LiveId" clId="{1D76B537-F2CC-4114-B73B-51348E656491}" dt="2022-01-25T23:50:06.447" v="1651"/>
          <ac:inkMkLst>
            <pc:docMk/>
            <pc:sldMk cId="2094861424" sldId="300"/>
            <ac:inkMk id="350" creationId="{E6552ED0-AB42-4E26-9B69-6C59BF891498}"/>
          </ac:inkMkLst>
        </pc:inkChg>
        <pc:inkChg chg="add mod">
          <ac:chgData name="Jack Rodoni" userId="dbd3554b1427f7cb" providerId="LiveId" clId="{1D76B537-F2CC-4114-B73B-51348E656491}" dt="2022-01-25T23:50:06.447" v="1651"/>
          <ac:inkMkLst>
            <pc:docMk/>
            <pc:sldMk cId="2094861424" sldId="300"/>
            <ac:inkMk id="351" creationId="{19AF2DDA-51A8-41FA-980F-E3A99C0AA1FF}"/>
          </ac:inkMkLst>
        </pc:inkChg>
        <pc:inkChg chg="add mod">
          <ac:chgData name="Jack Rodoni" userId="dbd3554b1427f7cb" providerId="LiveId" clId="{1D76B537-F2CC-4114-B73B-51348E656491}" dt="2022-01-25T23:50:06.447" v="1651"/>
          <ac:inkMkLst>
            <pc:docMk/>
            <pc:sldMk cId="2094861424" sldId="300"/>
            <ac:inkMk id="352" creationId="{ABD783C2-66FE-4BCD-88B2-C05BB5EE4DFC}"/>
          </ac:inkMkLst>
        </pc:inkChg>
        <pc:inkChg chg="add mod">
          <ac:chgData name="Jack Rodoni" userId="dbd3554b1427f7cb" providerId="LiveId" clId="{1D76B537-F2CC-4114-B73B-51348E656491}" dt="2022-01-25T23:50:06.447" v="1651"/>
          <ac:inkMkLst>
            <pc:docMk/>
            <pc:sldMk cId="2094861424" sldId="300"/>
            <ac:inkMk id="353" creationId="{FB0E5CFD-32CA-4381-81E6-C56B59D16C5E}"/>
          </ac:inkMkLst>
        </pc:inkChg>
        <pc:inkChg chg="add mod">
          <ac:chgData name="Jack Rodoni" userId="dbd3554b1427f7cb" providerId="LiveId" clId="{1D76B537-F2CC-4114-B73B-51348E656491}" dt="2022-01-25T23:50:06.447" v="1651"/>
          <ac:inkMkLst>
            <pc:docMk/>
            <pc:sldMk cId="2094861424" sldId="300"/>
            <ac:inkMk id="354" creationId="{9280D0B3-CA9A-4550-B27F-0097C43C47F3}"/>
          </ac:inkMkLst>
        </pc:inkChg>
        <pc:inkChg chg="add mod">
          <ac:chgData name="Jack Rodoni" userId="dbd3554b1427f7cb" providerId="LiveId" clId="{1D76B537-F2CC-4114-B73B-51348E656491}" dt="2022-01-25T23:50:06.447" v="1651"/>
          <ac:inkMkLst>
            <pc:docMk/>
            <pc:sldMk cId="2094861424" sldId="300"/>
            <ac:inkMk id="355" creationId="{362985A3-9A9C-4196-94BD-86D12EAF5E51}"/>
          </ac:inkMkLst>
        </pc:inkChg>
        <pc:inkChg chg="add mod">
          <ac:chgData name="Jack Rodoni" userId="dbd3554b1427f7cb" providerId="LiveId" clId="{1D76B537-F2CC-4114-B73B-51348E656491}" dt="2022-01-25T23:50:06.447" v="1651"/>
          <ac:inkMkLst>
            <pc:docMk/>
            <pc:sldMk cId="2094861424" sldId="300"/>
            <ac:inkMk id="357" creationId="{C333903E-C56A-4C07-9FF7-5D4188196744}"/>
          </ac:inkMkLst>
        </pc:inkChg>
        <pc:inkChg chg="add mod">
          <ac:chgData name="Jack Rodoni" userId="dbd3554b1427f7cb" providerId="LiveId" clId="{1D76B537-F2CC-4114-B73B-51348E656491}" dt="2022-01-25T23:50:06.447" v="1651"/>
          <ac:inkMkLst>
            <pc:docMk/>
            <pc:sldMk cId="2094861424" sldId="300"/>
            <ac:inkMk id="358" creationId="{F89F3F33-B824-43A6-A5E0-2250F2BFA179}"/>
          </ac:inkMkLst>
        </pc:inkChg>
        <pc:inkChg chg="add mod">
          <ac:chgData name="Jack Rodoni" userId="dbd3554b1427f7cb" providerId="LiveId" clId="{1D76B537-F2CC-4114-B73B-51348E656491}" dt="2022-01-25T23:50:06.447" v="1651"/>
          <ac:inkMkLst>
            <pc:docMk/>
            <pc:sldMk cId="2094861424" sldId="300"/>
            <ac:inkMk id="359" creationId="{9FFAB857-0F2C-4C0F-8DB4-509CF922F2BC}"/>
          </ac:inkMkLst>
        </pc:inkChg>
        <pc:inkChg chg="add mod">
          <ac:chgData name="Jack Rodoni" userId="dbd3554b1427f7cb" providerId="LiveId" clId="{1D76B537-F2CC-4114-B73B-51348E656491}" dt="2022-01-25T23:50:06.447" v="1651"/>
          <ac:inkMkLst>
            <pc:docMk/>
            <pc:sldMk cId="2094861424" sldId="300"/>
            <ac:inkMk id="360" creationId="{F8AE06BD-CCE7-4925-A43F-472ED3F0075E}"/>
          </ac:inkMkLst>
        </pc:inkChg>
        <pc:inkChg chg="add mod">
          <ac:chgData name="Jack Rodoni" userId="dbd3554b1427f7cb" providerId="LiveId" clId="{1D76B537-F2CC-4114-B73B-51348E656491}" dt="2022-01-25T23:50:06.447" v="1651"/>
          <ac:inkMkLst>
            <pc:docMk/>
            <pc:sldMk cId="2094861424" sldId="300"/>
            <ac:inkMk id="361" creationId="{C9012BA3-32F6-4F94-B903-64DDA129157E}"/>
          </ac:inkMkLst>
        </pc:inkChg>
        <pc:inkChg chg="add mod">
          <ac:chgData name="Jack Rodoni" userId="dbd3554b1427f7cb" providerId="LiveId" clId="{1D76B537-F2CC-4114-B73B-51348E656491}" dt="2022-01-25T23:50:06.447" v="1651"/>
          <ac:inkMkLst>
            <pc:docMk/>
            <pc:sldMk cId="2094861424" sldId="300"/>
            <ac:inkMk id="363" creationId="{FC5C9477-6B2A-4DD0-89C6-5BFFD673108C}"/>
          </ac:inkMkLst>
        </pc:inkChg>
        <pc:inkChg chg="add mod">
          <ac:chgData name="Jack Rodoni" userId="dbd3554b1427f7cb" providerId="LiveId" clId="{1D76B537-F2CC-4114-B73B-51348E656491}" dt="2022-01-25T23:50:06.447" v="1651"/>
          <ac:inkMkLst>
            <pc:docMk/>
            <pc:sldMk cId="2094861424" sldId="300"/>
            <ac:inkMk id="364" creationId="{22778496-53D0-43BB-97F3-E92E2FFF5C22}"/>
          </ac:inkMkLst>
        </pc:inkChg>
        <pc:inkChg chg="add mod">
          <ac:chgData name="Jack Rodoni" userId="dbd3554b1427f7cb" providerId="LiveId" clId="{1D76B537-F2CC-4114-B73B-51348E656491}" dt="2022-01-25T23:50:06.447" v="1651"/>
          <ac:inkMkLst>
            <pc:docMk/>
            <pc:sldMk cId="2094861424" sldId="300"/>
            <ac:inkMk id="365" creationId="{BE8B96E8-DC7D-46D1-A459-5061A84C96E3}"/>
          </ac:inkMkLst>
        </pc:inkChg>
        <pc:inkChg chg="add mod">
          <ac:chgData name="Jack Rodoni" userId="dbd3554b1427f7cb" providerId="LiveId" clId="{1D76B537-F2CC-4114-B73B-51348E656491}" dt="2022-01-25T23:50:06.447" v="1651"/>
          <ac:inkMkLst>
            <pc:docMk/>
            <pc:sldMk cId="2094861424" sldId="300"/>
            <ac:inkMk id="366" creationId="{AF639890-5DC9-404C-ACF4-297743F50926}"/>
          </ac:inkMkLst>
        </pc:inkChg>
        <pc:inkChg chg="add mod">
          <ac:chgData name="Jack Rodoni" userId="dbd3554b1427f7cb" providerId="LiveId" clId="{1D76B537-F2CC-4114-B73B-51348E656491}" dt="2022-01-25T23:50:06.447" v="1651"/>
          <ac:inkMkLst>
            <pc:docMk/>
            <pc:sldMk cId="2094861424" sldId="300"/>
            <ac:inkMk id="368" creationId="{DE6694F4-2CB1-412D-ABD3-23114DB7B1F9}"/>
          </ac:inkMkLst>
        </pc:inkChg>
        <pc:inkChg chg="add mod">
          <ac:chgData name="Jack Rodoni" userId="dbd3554b1427f7cb" providerId="LiveId" clId="{1D76B537-F2CC-4114-B73B-51348E656491}" dt="2022-01-25T23:50:06.447" v="1651"/>
          <ac:inkMkLst>
            <pc:docMk/>
            <pc:sldMk cId="2094861424" sldId="300"/>
            <ac:inkMk id="369" creationId="{25D74E91-DB65-482E-AC49-2C2DE586AE08}"/>
          </ac:inkMkLst>
        </pc:inkChg>
        <pc:inkChg chg="add mod">
          <ac:chgData name="Jack Rodoni" userId="dbd3554b1427f7cb" providerId="LiveId" clId="{1D76B537-F2CC-4114-B73B-51348E656491}" dt="2022-01-25T23:50:06.447" v="1651"/>
          <ac:inkMkLst>
            <pc:docMk/>
            <pc:sldMk cId="2094861424" sldId="300"/>
            <ac:inkMk id="370" creationId="{2551EFDC-BA11-4DD9-B686-E79EEAD853C4}"/>
          </ac:inkMkLst>
        </pc:inkChg>
        <pc:inkChg chg="add del mod">
          <ac:chgData name="Jack Rodoni" userId="dbd3554b1427f7cb" providerId="LiveId" clId="{1D76B537-F2CC-4114-B73B-51348E656491}" dt="2022-01-25T23:39:16.501" v="1355"/>
          <ac:inkMkLst>
            <pc:docMk/>
            <pc:sldMk cId="2094861424" sldId="300"/>
            <ac:inkMk id="372" creationId="{3BC93C94-519E-4F3D-833B-2B3758E24622}"/>
          </ac:inkMkLst>
        </pc:inkChg>
        <pc:inkChg chg="add del mod">
          <ac:chgData name="Jack Rodoni" userId="dbd3554b1427f7cb" providerId="LiveId" clId="{1D76B537-F2CC-4114-B73B-51348E656491}" dt="2022-01-25T23:48:50.850" v="1576"/>
          <ac:inkMkLst>
            <pc:docMk/>
            <pc:sldMk cId="2094861424" sldId="300"/>
            <ac:inkMk id="373" creationId="{F34C03E1-6492-4195-B4AD-B29DA047F998}"/>
          </ac:inkMkLst>
        </pc:inkChg>
        <pc:inkChg chg="add del mod">
          <ac:chgData name="Jack Rodoni" userId="dbd3554b1427f7cb" providerId="LiveId" clId="{1D76B537-F2CC-4114-B73B-51348E656491}" dt="2022-01-25T23:48:50.846" v="1565"/>
          <ac:inkMkLst>
            <pc:docMk/>
            <pc:sldMk cId="2094861424" sldId="300"/>
            <ac:inkMk id="374" creationId="{1EA2AE79-257E-4287-BE5C-ED8F1264F461}"/>
          </ac:inkMkLst>
        </pc:inkChg>
        <pc:inkChg chg="add del mod">
          <ac:chgData name="Jack Rodoni" userId="dbd3554b1427f7cb" providerId="LiveId" clId="{1D76B537-F2CC-4114-B73B-51348E656491}" dt="2022-01-25T23:48:50.844" v="1561"/>
          <ac:inkMkLst>
            <pc:docMk/>
            <pc:sldMk cId="2094861424" sldId="300"/>
            <ac:inkMk id="375" creationId="{02C3E950-C91C-4AE3-8738-0FA25232176D}"/>
          </ac:inkMkLst>
        </pc:inkChg>
        <pc:inkChg chg="add del mod">
          <ac:chgData name="Jack Rodoni" userId="dbd3554b1427f7cb" providerId="LiveId" clId="{1D76B537-F2CC-4114-B73B-51348E656491}" dt="2022-01-25T23:48:50.847" v="1567"/>
          <ac:inkMkLst>
            <pc:docMk/>
            <pc:sldMk cId="2094861424" sldId="300"/>
            <ac:inkMk id="376" creationId="{9B96E844-7F88-4B23-BF34-9D7C3A21945A}"/>
          </ac:inkMkLst>
        </pc:inkChg>
        <pc:inkChg chg="add del mod">
          <ac:chgData name="Jack Rodoni" userId="dbd3554b1427f7cb" providerId="LiveId" clId="{1D76B537-F2CC-4114-B73B-51348E656491}" dt="2022-01-25T23:48:50.849" v="1573"/>
          <ac:inkMkLst>
            <pc:docMk/>
            <pc:sldMk cId="2094861424" sldId="300"/>
            <ac:inkMk id="378" creationId="{D9261D57-7C20-4D6A-B94B-890E62ED7B56}"/>
          </ac:inkMkLst>
        </pc:inkChg>
        <pc:inkChg chg="add del mod">
          <ac:chgData name="Jack Rodoni" userId="dbd3554b1427f7cb" providerId="LiveId" clId="{1D76B537-F2CC-4114-B73B-51348E656491}" dt="2022-01-25T23:48:50.848" v="1570"/>
          <ac:inkMkLst>
            <pc:docMk/>
            <pc:sldMk cId="2094861424" sldId="300"/>
            <ac:inkMk id="379" creationId="{44C7578D-5DCF-4003-BA19-CA38545B8754}"/>
          </ac:inkMkLst>
        </pc:inkChg>
        <pc:inkChg chg="add del mod">
          <ac:chgData name="Jack Rodoni" userId="dbd3554b1427f7cb" providerId="LiveId" clId="{1D76B537-F2CC-4114-B73B-51348E656491}" dt="2022-01-25T23:38:46.807" v="1330"/>
          <ac:inkMkLst>
            <pc:docMk/>
            <pc:sldMk cId="2094861424" sldId="300"/>
            <ac:inkMk id="381" creationId="{6DA2C958-4E06-4A36-82C1-9CA2C87D8F18}"/>
          </ac:inkMkLst>
        </pc:inkChg>
        <pc:inkChg chg="add del mod">
          <ac:chgData name="Jack Rodoni" userId="dbd3554b1427f7cb" providerId="LiveId" clId="{1D76B537-F2CC-4114-B73B-51348E656491}" dt="2022-01-25T23:38:46.805" v="1326"/>
          <ac:inkMkLst>
            <pc:docMk/>
            <pc:sldMk cId="2094861424" sldId="300"/>
            <ac:inkMk id="382" creationId="{C3D803D8-9BAC-4382-AF8C-C8D94149E75F}"/>
          </ac:inkMkLst>
        </pc:inkChg>
        <pc:inkChg chg="add del mod">
          <ac:chgData name="Jack Rodoni" userId="dbd3554b1427f7cb" providerId="LiveId" clId="{1D76B537-F2CC-4114-B73B-51348E656491}" dt="2022-01-25T23:38:46.806" v="1329"/>
          <ac:inkMkLst>
            <pc:docMk/>
            <pc:sldMk cId="2094861424" sldId="300"/>
            <ac:inkMk id="383" creationId="{104E56C6-231D-4712-BF29-AEF226428698}"/>
          </ac:inkMkLst>
        </pc:inkChg>
        <pc:inkChg chg="add del mod">
          <ac:chgData name="Jack Rodoni" userId="dbd3554b1427f7cb" providerId="LiveId" clId="{1D76B537-F2CC-4114-B73B-51348E656491}" dt="2022-01-25T23:38:46.805" v="1325"/>
          <ac:inkMkLst>
            <pc:docMk/>
            <pc:sldMk cId="2094861424" sldId="300"/>
            <ac:inkMk id="384" creationId="{74EEA0DB-9DCC-47FC-8F55-3CEB06310FA0}"/>
          </ac:inkMkLst>
        </pc:inkChg>
        <pc:inkChg chg="add del mod">
          <ac:chgData name="Jack Rodoni" userId="dbd3554b1427f7cb" providerId="LiveId" clId="{1D76B537-F2CC-4114-B73B-51348E656491}" dt="2022-01-25T23:38:46.806" v="1328"/>
          <ac:inkMkLst>
            <pc:docMk/>
            <pc:sldMk cId="2094861424" sldId="300"/>
            <ac:inkMk id="385" creationId="{69F2FDBC-D583-41AA-93B7-2768525E6218}"/>
          </ac:inkMkLst>
        </pc:inkChg>
        <pc:inkChg chg="add del mod">
          <ac:chgData name="Jack Rodoni" userId="dbd3554b1427f7cb" providerId="LiveId" clId="{1D76B537-F2CC-4114-B73B-51348E656491}" dt="2022-01-25T23:38:46.807" v="1331"/>
          <ac:inkMkLst>
            <pc:docMk/>
            <pc:sldMk cId="2094861424" sldId="300"/>
            <ac:inkMk id="386" creationId="{1019F263-B8E0-47EC-97FB-BBEB93EF57C8}"/>
          </ac:inkMkLst>
        </pc:inkChg>
        <pc:inkChg chg="add del mod">
          <ac:chgData name="Jack Rodoni" userId="dbd3554b1427f7cb" providerId="LiveId" clId="{1D76B537-F2CC-4114-B73B-51348E656491}" dt="2022-01-25T23:38:46.806" v="1327"/>
          <ac:inkMkLst>
            <pc:docMk/>
            <pc:sldMk cId="2094861424" sldId="300"/>
            <ac:inkMk id="387" creationId="{92879A1C-D710-4CA9-895F-6F86B3B01CCA}"/>
          </ac:inkMkLst>
        </pc:inkChg>
        <pc:inkChg chg="add del mod">
          <ac:chgData name="Jack Rodoni" userId="dbd3554b1427f7cb" providerId="LiveId" clId="{1D76B537-F2CC-4114-B73B-51348E656491}" dt="2022-01-25T23:38:46.807" v="1332"/>
          <ac:inkMkLst>
            <pc:docMk/>
            <pc:sldMk cId="2094861424" sldId="300"/>
            <ac:inkMk id="388" creationId="{C8C59A38-DF28-49A1-9697-CB0B7F9CD5FC}"/>
          </ac:inkMkLst>
        </pc:inkChg>
        <pc:inkChg chg="add del mod">
          <ac:chgData name="Jack Rodoni" userId="dbd3554b1427f7cb" providerId="LiveId" clId="{1D76B537-F2CC-4114-B73B-51348E656491}" dt="2022-01-25T23:48:50.845" v="1563"/>
          <ac:inkMkLst>
            <pc:docMk/>
            <pc:sldMk cId="2094861424" sldId="300"/>
            <ac:inkMk id="390" creationId="{6F8DF509-E968-448C-AA5E-5093AF271FE0}"/>
          </ac:inkMkLst>
        </pc:inkChg>
        <pc:inkChg chg="add del mod">
          <ac:chgData name="Jack Rodoni" userId="dbd3554b1427f7cb" providerId="LiveId" clId="{1D76B537-F2CC-4114-B73B-51348E656491}" dt="2022-01-25T23:48:50.848" v="1572"/>
          <ac:inkMkLst>
            <pc:docMk/>
            <pc:sldMk cId="2094861424" sldId="300"/>
            <ac:inkMk id="391" creationId="{B3C3BCC2-784E-4655-9231-A3B6C0CF4937}"/>
          </ac:inkMkLst>
        </pc:inkChg>
        <pc:inkChg chg="add del mod">
          <ac:chgData name="Jack Rodoni" userId="dbd3554b1427f7cb" providerId="LiveId" clId="{1D76B537-F2CC-4114-B73B-51348E656491}" dt="2022-01-25T23:48:50.849" v="1574"/>
          <ac:inkMkLst>
            <pc:docMk/>
            <pc:sldMk cId="2094861424" sldId="300"/>
            <ac:inkMk id="392" creationId="{B34F9FCF-2C68-465A-8B61-01A4DD829E25}"/>
          </ac:inkMkLst>
        </pc:inkChg>
        <pc:inkChg chg="add del mod">
          <ac:chgData name="Jack Rodoni" userId="dbd3554b1427f7cb" providerId="LiveId" clId="{1D76B537-F2CC-4114-B73B-51348E656491}" dt="2022-01-25T23:48:50.847" v="1566"/>
          <ac:inkMkLst>
            <pc:docMk/>
            <pc:sldMk cId="2094861424" sldId="300"/>
            <ac:inkMk id="394" creationId="{F5AFD5C8-152E-4C53-BA44-445249A24826}"/>
          </ac:inkMkLst>
        </pc:inkChg>
        <pc:inkChg chg="add del mod">
          <ac:chgData name="Jack Rodoni" userId="dbd3554b1427f7cb" providerId="LiveId" clId="{1D76B537-F2CC-4114-B73B-51348E656491}" dt="2022-01-25T23:48:50.845" v="1562"/>
          <ac:inkMkLst>
            <pc:docMk/>
            <pc:sldMk cId="2094861424" sldId="300"/>
            <ac:inkMk id="395" creationId="{4213D450-1989-49D4-BAA3-8F08880689F9}"/>
          </ac:inkMkLst>
        </pc:inkChg>
        <pc:inkChg chg="add del mod">
          <ac:chgData name="Jack Rodoni" userId="dbd3554b1427f7cb" providerId="LiveId" clId="{1D76B537-F2CC-4114-B73B-51348E656491}" dt="2022-01-25T23:48:50.844" v="1560"/>
          <ac:inkMkLst>
            <pc:docMk/>
            <pc:sldMk cId="2094861424" sldId="300"/>
            <ac:inkMk id="396" creationId="{C19868E2-8E71-4370-A754-282F9D53EF98}"/>
          </ac:inkMkLst>
        </pc:inkChg>
        <pc:inkChg chg="add del mod">
          <ac:chgData name="Jack Rodoni" userId="dbd3554b1427f7cb" providerId="LiveId" clId="{1D76B537-F2CC-4114-B73B-51348E656491}" dt="2022-01-25T23:48:50.846" v="1564"/>
          <ac:inkMkLst>
            <pc:docMk/>
            <pc:sldMk cId="2094861424" sldId="300"/>
            <ac:inkMk id="397" creationId="{E14E5B9B-C3F9-43EA-92B1-F948080A73C2}"/>
          </ac:inkMkLst>
        </pc:inkChg>
        <pc:inkChg chg="add del mod">
          <ac:chgData name="Jack Rodoni" userId="dbd3554b1427f7cb" providerId="LiveId" clId="{1D76B537-F2CC-4114-B73B-51348E656491}" dt="2022-01-25T23:48:50.848" v="1571"/>
          <ac:inkMkLst>
            <pc:docMk/>
            <pc:sldMk cId="2094861424" sldId="300"/>
            <ac:inkMk id="398" creationId="{3BBB3989-2F6E-433B-9F15-6D73A5C52CFD}"/>
          </ac:inkMkLst>
        </pc:inkChg>
        <pc:inkChg chg="add del mod">
          <ac:chgData name="Jack Rodoni" userId="dbd3554b1427f7cb" providerId="LiveId" clId="{1D76B537-F2CC-4114-B73B-51348E656491}" dt="2022-01-25T23:39:02.031" v="1347"/>
          <ac:inkMkLst>
            <pc:docMk/>
            <pc:sldMk cId="2094861424" sldId="300"/>
            <ac:inkMk id="399" creationId="{468ABFDB-2981-43A9-B6B4-58D2BBA57E81}"/>
          </ac:inkMkLst>
        </pc:inkChg>
        <pc:inkChg chg="add del mod">
          <ac:chgData name="Jack Rodoni" userId="dbd3554b1427f7cb" providerId="LiveId" clId="{1D76B537-F2CC-4114-B73B-51348E656491}" dt="2022-01-25T23:39:02.031" v="1349"/>
          <ac:inkMkLst>
            <pc:docMk/>
            <pc:sldMk cId="2094861424" sldId="300"/>
            <ac:inkMk id="400" creationId="{9078AE00-636A-4C07-BACC-44A1FA32EDB2}"/>
          </ac:inkMkLst>
        </pc:inkChg>
        <pc:inkChg chg="add del mod">
          <ac:chgData name="Jack Rodoni" userId="dbd3554b1427f7cb" providerId="LiveId" clId="{1D76B537-F2CC-4114-B73B-51348E656491}" dt="2022-01-25T23:39:02.031" v="1350"/>
          <ac:inkMkLst>
            <pc:docMk/>
            <pc:sldMk cId="2094861424" sldId="300"/>
            <ac:inkMk id="401" creationId="{BB7022CD-B613-4B14-ACA0-7DE756A68129}"/>
          </ac:inkMkLst>
        </pc:inkChg>
        <pc:inkChg chg="add del mod">
          <ac:chgData name="Jack Rodoni" userId="dbd3554b1427f7cb" providerId="LiveId" clId="{1D76B537-F2CC-4114-B73B-51348E656491}" dt="2022-01-25T23:39:02.031" v="1348"/>
          <ac:inkMkLst>
            <pc:docMk/>
            <pc:sldMk cId="2094861424" sldId="300"/>
            <ac:inkMk id="402" creationId="{23AD019E-F394-43CA-A2F1-60CFDCD7259E}"/>
          </ac:inkMkLst>
        </pc:inkChg>
        <pc:inkChg chg="add del mod">
          <ac:chgData name="Jack Rodoni" userId="dbd3554b1427f7cb" providerId="LiveId" clId="{1D76B537-F2CC-4114-B73B-51348E656491}" dt="2022-01-25T23:48:50.848" v="1568"/>
          <ac:inkMkLst>
            <pc:docMk/>
            <pc:sldMk cId="2094861424" sldId="300"/>
            <ac:inkMk id="404" creationId="{D127A3F0-B9DB-43A2-AB0E-97849C5C101E}"/>
          </ac:inkMkLst>
        </pc:inkChg>
        <pc:inkChg chg="add del mod">
          <ac:chgData name="Jack Rodoni" userId="dbd3554b1427f7cb" providerId="LiveId" clId="{1D76B537-F2CC-4114-B73B-51348E656491}" dt="2022-01-25T23:48:50.849" v="1575"/>
          <ac:inkMkLst>
            <pc:docMk/>
            <pc:sldMk cId="2094861424" sldId="300"/>
            <ac:inkMk id="405" creationId="{BC7068A1-9BBA-4E5C-857B-E2DA8FBC5559}"/>
          </ac:inkMkLst>
        </pc:inkChg>
        <pc:inkChg chg="add del mod">
          <ac:chgData name="Jack Rodoni" userId="dbd3554b1427f7cb" providerId="LiveId" clId="{1D76B537-F2CC-4114-B73B-51348E656491}" dt="2022-01-25T23:48:50.848" v="1569"/>
          <ac:inkMkLst>
            <pc:docMk/>
            <pc:sldMk cId="2094861424" sldId="300"/>
            <ac:inkMk id="406" creationId="{D056B817-ADC1-49FE-B3AB-BC027B537B11}"/>
          </ac:inkMkLst>
        </pc:inkChg>
        <pc:inkChg chg="add mod">
          <ac:chgData name="Jack Rodoni" userId="dbd3554b1427f7cb" providerId="LiveId" clId="{1D76B537-F2CC-4114-B73B-51348E656491}" dt="2022-01-25T23:48:58.556" v="1584"/>
          <ac:inkMkLst>
            <pc:docMk/>
            <pc:sldMk cId="2094861424" sldId="300"/>
            <ac:inkMk id="408" creationId="{D457FBB5-7D0B-400D-92CA-87F006676BE5}"/>
          </ac:inkMkLst>
        </pc:inkChg>
        <pc:inkChg chg="add mod">
          <ac:chgData name="Jack Rodoni" userId="dbd3554b1427f7cb" providerId="LiveId" clId="{1D76B537-F2CC-4114-B73B-51348E656491}" dt="2022-01-25T23:48:58.556" v="1584"/>
          <ac:inkMkLst>
            <pc:docMk/>
            <pc:sldMk cId="2094861424" sldId="300"/>
            <ac:inkMk id="409" creationId="{C7CDB09C-72D2-4D4C-AE87-AA7252A6A4FE}"/>
          </ac:inkMkLst>
        </pc:inkChg>
        <pc:inkChg chg="add mod">
          <ac:chgData name="Jack Rodoni" userId="dbd3554b1427f7cb" providerId="LiveId" clId="{1D76B537-F2CC-4114-B73B-51348E656491}" dt="2022-01-25T23:48:58.556" v="1584"/>
          <ac:inkMkLst>
            <pc:docMk/>
            <pc:sldMk cId="2094861424" sldId="300"/>
            <ac:inkMk id="410" creationId="{A21BA3AD-38A6-4782-AE22-4298F1CC934E}"/>
          </ac:inkMkLst>
        </pc:inkChg>
        <pc:inkChg chg="add mod">
          <ac:chgData name="Jack Rodoni" userId="dbd3554b1427f7cb" providerId="LiveId" clId="{1D76B537-F2CC-4114-B73B-51348E656491}" dt="2022-01-25T23:48:58.556" v="1584"/>
          <ac:inkMkLst>
            <pc:docMk/>
            <pc:sldMk cId="2094861424" sldId="300"/>
            <ac:inkMk id="411" creationId="{2850A19C-E88E-4765-9AB4-B791C9A41A13}"/>
          </ac:inkMkLst>
        </pc:inkChg>
        <pc:inkChg chg="add mod">
          <ac:chgData name="Jack Rodoni" userId="dbd3554b1427f7cb" providerId="LiveId" clId="{1D76B537-F2CC-4114-B73B-51348E656491}" dt="2022-01-25T23:48:58.556" v="1584"/>
          <ac:inkMkLst>
            <pc:docMk/>
            <pc:sldMk cId="2094861424" sldId="300"/>
            <ac:inkMk id="412" creationId="{A99B07F3-C83C-4DBE-BB0D-F15B32ACAA1B}"/>
          </ac:inkMkLst>
        </pc:inkChg>
        <pc:inkChg chg="add mod">
          <ac:chgData name="Jack Rodoni" userId="dbd3554b1427f7cb" providerId="LiveId" clId="{1D76B537-F2CC-4114-B73B-51348E656491}" dt="2022-01-25T23:48:58.556" v="1584"/>
          <ac:inkMkLst>
            <pc:docMk/>
            <pc:sldMk cId="2094861424" sldId="300"/>
            <ac:inkMk id="413" creationId="{3FEF8CC1-0FFB-4D0B-AD98-504A8C8F7936}"/>
          </ac:inkMkLst>
        </pc:inkChg>
        <pc:inkChg chg="add mod">
          <ac:chgData name="Jack Rodoni" userId="dbd3554b1427f7cb" providerId="LiveId" clId="{1D76B537-F2CC-4114-B73B-51348E656491}" dt="2022-01-25T23:48:58.556" v="1584"/>
          <ac:inkMkLst>
            <pc:docMk/>
            <pc:sldMk cId="2094861424" sldId="300"/>
            <ac:inkMk id="414" creationId="{530F7642-3B6F-4F01-BC19-F55A506F220C}"/>
          </ac:inkMkLst>
        </pc:inkChg>
        <pc:inkChg chg="add del">
          <ac:chgData name="Jack Rodoni" userId="dbd3554b1427f7cb" providerId="LiveId" clId="{1D76B537-F2CC-4114-B73B-51348E656491}" dt="2022-01-25T23:49:05.074" v="1586"/>
          <ac:inkMkLst>
            <pc:docMk/>
            <pc:sldMk cId="2094861424" sldId="300"/>
            <ac:inkMk id="416" creationId="{166548D1-1D40-4330-95CD-44DFCF18E61A}"/>
          </ac:inkMkLst>
        </pc:inkChg>
        <pc:inkChg chg="add mod">
          <ac:chgData name="Jack Rodoni" userId="dbd3554b1427f7cb" providerId="LiveId" clId="{1D76B537-F2CC-4114-B73B-51348E656491}" dt="2022-01-25T23:49:14.753" v="1600"/>
          <ac:inkMkLst>
            <pc:docMk/>
            <pc:sldMk cId="2094861424" sldId="300"/>
            <ac:inkMk id="417" creationId="{4D767A23-F6E6-4028-A4B9-429536DF13B3}"/>
          </ac:inkMkLst>
        </pc:inkChg>
        <pc:inkChg chg="add mod">
          <ac:chgData name="Jack Rodoni" userId="dbd3554b1427f7cb" providerId="LiveId" clId="{1D76B537-F2CC-4114-B73B-51348E656491}" dt="2022-01-25T23:49:14.753" v="1600"/>
          <ac:inkMkLst>
            <pc:docMk/>
            <pc:sldMk cId="2094861424" sldId="300"/>
            <ac:inkMk id="418" creationId="{32D3DE2D-F874-42D5-9166-194BCB33CAFC}"/>
          </ac:inkMkLst>
        </pc:inkChg>
        <pc:inkChg chg="add mod">
          <ac:chgData name="Jack Rodoni" userId="dbd3554b1427f7cb" providerId="LiveId" clId="{1D76B537-F2CC-4114-B73B-51348E656491}" dt="2022-01-25T23:49:14.753" v="1600"/>
          <ac:inkMkLst>
            <pc:docMk/>
            <pc:sldMk cId="2094861424" sldId="300"/>
            <ac:inkMk id="419" creationId="{E87AE9EF-5CF4-4EC9-B87C-86D760FEDA9E}"/>
          </ac:inkMkLst>
        </pc:inkChg>
        <pc:inkChg chg="add mod">
          <ac:chgData name="Jack Rodoni" userId="dbd3554b1427f7cb" providerId="LiveId" clId="{1D76B537-F2CC-4114-B73B-51348E656491}" dt="2022-01-25T23:49:14.753" v="1600"/>
          <ac:inkMkLst>
            <pc:docMk/>
            <pc:sldMk cId="2094861424" sldId="300"/>
            <ac:inkMk id="420" creationId="{02EF59FC-DEC6-4C3E-8648-3CEC3EC2C6C3}"/>
          </ac:inkMkLst>
        </pc:inkChg>
        <pc:inkChg chg="add mod">
          <ac:chgData name="Jack Rodoni" userId="dbd3554b1427f7cb" providerId="LiveId" clId="{1D76B537-F2CC-4114-B73B-51348E656491}" dt="2022-01-25T23:49:14.753" v="1600"/>
          <ac:inkMkLst>
            <pc:docMk/>
            <pc:sldMk cId="2094861424" sldId="300"/>
            <ac:inkMk id="422" creationId="{5E04E4A7-49E4-4548-8D2F-D7E2E4400916}"/>
          </ac:inkMkLst>
        </pc:inkChg>
        <pc:inkChg chg="add mod">
          <ac:chgData name="Jack Rodoni" userId="dbd3554b1427f7cb" providerId="LiveId" clId="{1D76B537-F2CC-4114-B73B-51348E656491}" dt="2022-01-25T23:49:14.753" v="1600"/>
          <ac:inkMkLst>
            <pc:docMk/>
            <pc:sldMk cId="2094861424" sldId="300"/>
            <ac:inkMk id="423" creationId="{5C210357-2555-471B-AC85-3E1A9C990338}"/>
          </ac:inkMkLst>
        </pc:inkChg>
        <pc:inkChg chg="add mod">
          <ac:chgData name="Jack Rodoni" userId="dbd3554b1427f7cb" providerId="LiveId" clId="{1D76B537-F2CC-4114-B73B-51348E656491}" dt="2022-01-25T23:49:14.753" v="1600"/>
          <ac:inkMkLst>
            <pc:docMk/>
            <pc:sldMk cId="2094861424" sldId="300"/>
            <ac:inkMk id="424" creationId="{5FEC932A-46ED-48FF-BEDE-D3A58ED3C4EC}"/>
          </ac:inkMkLst>
        </pc:inkChg>
        <pc:inkChg chg="add mod">
          <ac:chgData name="Jack Rodoni" userId="dbd3554b1427f7cb" providerId="LiveId" clId="{1D76B537-F2CC-4114-B73B-51348E656491}" dt="2022-01-25T23:49:14.753" v="1600"/>
          <ac:inkMkLst>
            <pc:docMk/>
            <pc:sldMk cId="2094861424" sldId="300"/>
            <ac:inkMk id="425" creationId="{D070D7B0-0E68-400B-899A-DCFCC8DE1F9D}"/>
          </ac:inkMkLst>
        </pc:inkChg>
        <pc:inkChg chg="add mod">
          <ac:chgData name="Jack Rodoni" userId="dbd3554b1427f7cb" providerId="LiveId" clId="{1D76B537-F2CC-4114-B73B-51348E656491}" dt="2022-01-25T23:49:14.753" v="1600"/>
          <ac:inkMkLst>
            <pc:docMk/>
            <pc:sldMk cId="2094861424" sldId="300"/>
            <ac:inkMk id="426" creationId="{E40F7381-DE33-4642-93EE-FB94B4894466}"/>
          </ac:inkMkLst>
        </pc:inkChg>
        <pc:inkChg chg="add mod">
          <ac:chgData name="Jack Rodoni" userId="dbd3554b1427f7cb" providerId="LiveId" clId="{1D76B537-F2CC-4114-B73B-51348E656491}" dt="2022-01-25T23:49:14.753" v="1600"/>
          <ac:inkMkLst>
            <pc:docMk/>
            <pc:sldMk cId="2094861424" sldId="300"/>
            <ac:inkMk id="427" creationId="{85766D29-5F87-4F60-ABE2-34533F60F6F6}"/>
          </ac:inkMkLst>
        </pc:inkChg>
        <pc:inkChg chg="add mod">
          <ac:chgData name="Jack Rodoni" userId="dbd3554b1427f7cb" providerId="LiveId" clId="{1D76B537-F2CC-4114-B73B-51348E656491}" dt="2022-01-25T23:49:14.753" v="1600"/>
          <ac:inkMkLst>
            <pc:docMk/>
            <pc:sldMk cId="2094861424" sldId="300"/>
            <ac:inkMk id="428" creationId="{7C49B994-44DD-478D-8C8F-C492D88ABC05}"/>
          </ac:inkMkLst>
        </pc:inkChg>
        <pc:inkChg chg="add mod">
          <ac:chgData name="Jack Rodoni" userId="dbd3554b1427f7cb" providerId="LiveId" clId="{1D76B537-F2CC-4114-B73B-51348E656491}" dt="2022-01-25T23:49:14.753" v="1600"/>
          <ac:inkMkLst>
            <pc:docMk/>
            <pc:sldMk cId="2094861424" sldId="300"/>
            <ac:inkMk id="429" creationId="{863B1AC7-DBEE-4346-B7C1-A1B4CA63FFA9}"/>
          </ac:inkMkLst>
        </pc:inkChg>
        <pc:inkChg chg="add mod">
          <ac:chgData name="Jack Rodoni" userId="dbd3554b1427f7cb" providerId="LiveId" clId="{1D76B537-F2CC-4114-B73B-51348E656491}" dt="2022-01-25T23:49:21.662" v="1614"/>
          <ac:inkMkLst>
            <pc:docMk/>
            <pc:sldMk cId="2094861424" sldId="300"/>
            <ac:inkMk id="431" creationId="{B7025640-40AB-4E48-98D6-4B112B1052B5}"/>
          </ac:inkMkLst>
        </pc:inkChg>
        <pc:inkChg chg="add mod">
          <ac:chgData name="Jack Rodoni" userId="dbd3554b1427f7cb" providerId="LiveId" clId="{1D76B537-F2CC-4114-B73B-51348E656491}" dt="2022-01-25T23:49:21.662" v="1614"/>
          <ac:inkMkLst>
            <pc:docMk/>
            <pc:sldMk cId="2094861424" sldId="300"/>
            <ac:inkMk id="432" creationId="{8A3D9706-3233-4E03-B603-FFFBABBFFCCD}"/>
          </ac:inkMkLst>
        </pc:inkChg>
        <pc:inkChg chg="add mod">
          <ac:chgData name="Jack Rodoni" userId="dbd3554b1427f7cb" providerId="LiveId" clId="{1D76B537-F2CC-4114-B73B-51348E656491}" dt="2022-01-25T23:49:21.662" v="1614"/>
          <ac:inkMkLst>
            <pc:docMk/>
            <pc:sldMk cId="2094861424" sldId="300"/>
            <ac:inkMk id="433" creationId="{1C418F7A-827C-43BA-815E-7AB9316C510D}"/>
          </ac:inkMkLst>
        </pc:inkChg>
        <pc:inkChg chg="add mod">
          <ac:chgData name="Jack Rodoni" userId="dbd3554b1427f7cb" providerId="LiveId" clId="{1D76B537-F2CC-4114-B73B-51348E656491}" dt="2022-01-25T23:49:21.662" v="1614"/>
          <ac:inkMkLst>
            <pc:docMk/>
            <pc:sldMk cId="2094861424" sldId="300"/>
            <ac:inkMk id="434" creationId="{96B8355C-CCE6-4877-8D2E-E982E1099AA2}"/>
          </ac:inkMkLst>
        </pc:inkChg>
        <pc:inkChg chg="add mod">
          <ac:chgData name="Jack Rodoni" userId="dbd3554b1427f7cb" providerId="LiveId" clId="{1D76B537-F2CC-4114-B73B-51348E656491}" dt="2022-01-25T23:49:21.662" v="1614"/>
          <ac:inkMkLst>
            <pc:docMk/>
            <pc:sldMk cId="2094861424" sldId="300"/>
            <ac:inkMk id="435" creationId="{46D7BDC9-F96F-4A8A-AADC-A9BECDD6C9B1}"/>
          </ac:inkMkLst>
        </pc:inkChg>
        <pc:inkChg chg="add mod">
          <ac:chgData name="Jack Rodoni" userId="dbd3554b1427f7cb" providerId="LiveId" clId="{1D76B537-F2CC-4114-B73B-51348E656491}" dt="2022-01-25T23:49:21.662" v="1614"/>
          <ac:inkMkLst>
            <pc:docMk/>
            <pc:sldMk cId="2094861424" sldId="300"/>
            <ac:inkMk id="436" creationId="{9F7D2C0C-E11D-4FBF-B370-8FFBB9ABB96E}"/>
          </ac:inkMkLst>
        </pc:inkChg>
        <pc:inkChg chg="add mod">
          <ac:chgData name="Jack Rodoni" userId="dbd3554b1427f7cb" providerId="LiveId" clId="{1D76B537-F2CC-4114-B73B-51348E656491}" dt="2022-01-25T23:49:21.662" v="1614"/>
          <ac:inkMkLst>
            <pc:docMk/>
            <pc:sldMk cId="2094861424" sldId="300"/>
            <ac:inkMk id="437" creationId="{E9EB25F6-FED9-4AD5-81A4-903412CD0116}"/>
          </ac:inkMkLst>
        </pc:inkChg>
        <pc:inkChg chg="add mod">
          <ac:chgData name="Jack Rodoni" userId="dbd3554b1427f7cb" providerId="LiveId" clId="{1D76B537-F2CC-4114-B73B-51348E656491}" dt="2022-01-25T23:49:21.662" v="1614"/>
          <ac:inkMkLst>
            <pc:docMk/>
            <pc:sldMk cId="2094861424" sldId="300"/>
            <ac:inkMk id="438" creationId="{0D92A1B2-FE3A-4C86-A20A-4D041E35A062}"/>
          </ac:inkMkLst>
        </pc:inkChg>
        <pc:inkChg chg="add mod">
          <ac:chgData name="Jack Rodoni" userId="dbd3554b1427f7cb" providerId="LiveId" clId="{1D76B537-F2CC-4114-B73B-51348E656491}" dt="2022-01-25T23:49:21.662" v="1614"/>
          <ac:inkMkLst>
            <pc:docMk/>
            <pc:sldMk cId="2094861424" sldId="300"/>
            <ac:inkMk id="439" creationId="{C56CEB43-4B0C-4FFB-BA84-EB9471749721}"/>
          </ac:inkMkLst>
        </pc:inkChg>
        <pc:inkChg chg="add mod">
          <ac:chgData name="Jack Rodoni" userId="dbd3554b1427f7cb" providerId="LiveId" clId="{1D76B537-F2CC-4114-B73B-51348E656491}" dt="2022-01-25T23:49:21.662" v="1614"/>
          <ac:inkMkLst>
            <pc:docMk/>
            <pc:sldMk cId="2094861424" sldId="300"/>
            <ac:inkMk id="440" creationId="{4C35CE9B-8119-4374-91B2-0F8C18799BDA}"/>
          </ac:inkMkLst>
        </pc:inkChg>
        <pc:inkChg chg="add mod">
          <ac:chgData name="Jack Rodoni" userId="dbd3554b1427f7cb" providerId="LiveId" clId="{1D76B537-F2CC-4114-B73B-51348E656491}" dt="2022-01-25T23:49:21.662" v="1614"/>
          <ac:inkMkLst>
            <pc:docMk/>
            <pc:sldMk cId="2094861424" sldId="300"/>
            <ac:inkMk id="441" creationId="{6DBEE55A-7906-4180-BFEA-9E1735478B4F}"/>
          </ac:inkMkLst>
        </pc:inkChg>
        <pc:inkChg chg="add mod">
          <ac:chgData name="Jack Rodoni" userId="dbd3554b1427f7cb" providerId="LiveId" clId="{1D76B537-F2CC-4114-B73B-51348E656491}" dt="2022-01-25T23:49:21.662" v="1614"/>
          <ac:inkMkLst>
            <pc:docMk/>
            <pc:sldMk cId="2094861424" sldId="300"/>
            <ac:inkMk id="442" creationId="{6849C867-D504-4778-AF46-974752152A3F}"/>
          </ac:inkMkLst>
        </pc:inkChg>
        <pc:inkChg chg="add">
          <ac:chgData name="Jack Rodoni" userId="dbd3554b1427f7cb" providerId="LiveId" clId="{1D76B537-F2CC-4114-B73B-51348E656491}" dt="2022-01-25T23:49:21.126" v="1613" actId="9405"/>
          <ac:inkMkLst>
            <pc:docMk/>
            <pc:sldMk cId="2094861424" sldId="300"/>
            <ac:inkMk id="443" creationId="{A846BAB8-6881-42AA-902D-95FA5C5A6B76}"/>
          </ac:inkMkLst>
        </pc:inkChg>
        <pc:inkChg chg="add mod">
          <ac:chgData name="Jack Rodoni" userId="dbd3554b1427f7cb" providerId="LiveId" clId="{1D76B537-F2CC-4114-B73B-51348E656491}" dt="2022-01-25T23:49:27.871" v="1627"/>
          <ac:inkMkLst>
            <pc:docMk/>
            <pc:sldMk cId="2094861424" sldId="300"/>
            <ac:inkMk id="447" creationId="{CC0237C0-CF4F-4FAC-8C7E-F06D786998A6}"/>
          </ac:inkMkLst>
        </pc:inkChg>
        <pc:inkChg chg="add mod">
          <ac:chgData name="Jack Rodoni" userId="dbd3554b1427f7cb" providerId="LiveId" clId="{1D76B537-F2CC-4114-B73B-51348E656491}" dt="2022-01-25T23:49:27.871" v="1627"/>
          <ac:inkMkLst>
            <pc:docMk/>
            <pc:sldMk cId="2094861424" sldId="300"/>
            <ac:inkMk id="448" creationId="{790577F6-ED06-4B7B-A54C-1E876ABCE02D}"/>
          </ac:inkMkLst>
        </pc:inkChg>
        <pc:inkChg chg="add mod">
          <ac:chgData name="Jack Rodoni" userId="dbd3554b1427f7cb" providerId="LiveId" clId="{1D76B537-F2CC-4114-B73B-51348E656491}" dt="2022-01-25T23:49:27.871" v="1627"/>
          <ac:inkMkLst>
            <pc:docMk/>
            <pc:sldMk cId="2094861424" sldId="300"/>
            <ac:inkMk id="449" creationId="{9664BD42-52A0-4A7B-882A-8BCD64D3EC6A}"/>
          </ac:inkMkLst>
        </pc:inkChg>
        <pc:inkChg chg="add mod">
          <ac:chgData name="Jack Rodoni" userId="dbd3554b1427f7cb" providerId="LiveId" clId="{1D76B537-F2CC-4114-B73B-51348E656491}" dt="2022-01-25T23:49:27.871" v="1627"/>
          <ac:inkMkLst>
            <pc:docMk/>
            <pc:sldMk cId="2094861424" sldId="300"/>
            <ac:inkMk id="450" creationId="{03F27BB5-0061-44D4-93EB-F6A292F6C0EE}"/>
          </ac:inkMkLst>
        </pc:inkChg>
        <pc:inkChg chg="add">
          <ac:chgData name="Jack Rodoni" userId="dbd3554b1427f7cb" providerId="LiveId" clId="{1D76B537-F2CC-4114-B73B-51348E656491}" dt="2022-01-25T23:49:23.794" v="1619" actId="9405"/>
          <ac:inkMkLst>
            <pc:docMk/>
            <pc:sldMk cId="2094861424" sldId="300"/>
            <ac:inkMk id="451" creationId="{619DF853-11E9-4B5E-A2B2-6398ED511B5B}"/>
          </ac:inkMkLst>
        </pc:inkChg>
        <pc:inkChg chg="add mod">
          <ac:chgData name="Jack Rodoni" userId="dbd3554b1427f7cb" providerId="LiveId" clId="{1D76B537-F2CC-4114-B73B-51348E656491}" dt="2022-01-25T23:49:27.871" v="1627"/>
          <ac:inkMkLst>
            <pc:docMk/>
            <pc:sldMk cId="2094861424" sldId="300"/>
            <ac:inkMk id="453" creationId="{EE5385CC-9B9B-48D8-8038-6840A7FC5F07}"/>
          </ac:inkMkLst>
        </pc:inkChg>
        <pc:inkChg chg="add mod">
          <ac:chgData name="Jack Rodoni" userId="dbd3554b1427f7cb" providerId="LiveId" clId="{1D76B537-F2CC-4114-B73B-51348E656491}" dt="2022-01-25T23:49:27.871" v="1627"/>
          <ac:inkMkLst>
            <pc:docMk/>
            <pc:sldMk cId="2094861424" sldId="300"/>
            <ac:inkMk id="454" creationId="{46F6F44A-4379-466A-AF05-3AA25E56EC58}"/>
          </ac:inkMkLst>
        </pc:inkChg>
        <pc:inkChg chg="add mod">
          <ac:chgData name="Jack Rodoni" userId="dbd3554b1427f7cb" providerId="LiveId" clId="{1D76B537-F2CC-4114-B73B-51348E656491}" dt="2022-01-25T23:49:27.871" v="1627"/>
          <ac:inkMkLst>
            <pc:docMk/>
            <pc:sldMk cId="2094861424" sldId="300"/>
            <ac:inkMk id="455" creationId="{7CE68CBA-730F-49B0-95DC-B0571FAF343C}"/>
          </ac:inkMkLst>
        </pc:inkChg>
        <pc:inkChg chg="add mod">
          <ac:chgData name="Jack Rodoni" userId="dbd3554b1427f7cb" providerId="LiveId" clId="{1D76B537-F2CC-4114-B73B-51348E656491}" dt="2022-01-25T23:49:27.871" v="1627"/>
          <ac:inkMkLst>
            <pc:docMk/>
            <pc:sldMk cId="2094861424" sldId="300"/>
            <ac:inkMk id="456" creationId="{DBFF81B5-4A0B-4686-94B3-624AB123F031}"/>
          </ac:inkMkLst>
        </pc:inkChg>
        <pc:inkChg chg="add mod">
          <ac:chgData name="Jack Rodoni" userId="dbd3554b1427f7cb" providerId="LiveId" clId="{1D76B537-F2CC-4114-B73B-51348E656491}" dt="2022-01-25T23:49:27.871" v="1627"/>
          <ac:inkMkLst>
            <pc:docMk/>
            <pc:sldMk cId="2094861424" sldId="300"/>
            <ac:inkMk id="457" creationId="{24D7217C-D7E9-4662-BAC4-E9934A6F3E7D}"/>
          </ac:inkMkLst>
        </pc:inkChg>
        <pc:inkChg chg="add mod">
          <ac:chgData name="Jack Rodoni" userId="dbd3554b1427f7cb" providerId="LiveId" clId="{1D76B537-F2CC-4114-B73B-51348E656491}" dt="2022-01-25T23:49:27.871" v="1627"/>
          <ac:inkMkLst>
            <pc:docMk/>
            <pc:sldMk cId="2094861424" sldId="300"/>
            <ac:inkMk id="458" creationId="{7BCC4568-0591-47D4-BA0C-4161C53C954F}"/>
          </ac:inkMkLst>
        </pc:inkChg>
        <pc:inkChg chg="add mod">
          <ac:chgData name="Jack Rodoni" userId="dbd3554b1427f7cb" providerId="LiveId" clId="{1D76B537-F2CC-4114-B73B-51348E656491}" dt="2022-01-25T23:49:47.289" v="1647"/>
          <ac:inkMkLst>
            <pc:docMk/>
            <pc:sldMk cId="2094861424" sldId="300"/>
            <ac:inkMk id="460" creationId="{D8421175-60A1-4D4B-8AF7-AA117C8F5009}"/>
          </ac:inkMkLst>
        </pc:inkChg>
        <pc:inkChg chg="add mod">
          <ac:chgData name="Jack Rodoni" userId="dbd3554b1427f7cb" providerId="LiveId" clId="{1D76B537-F2CC-4114-B73B-51348E656491}" dt="2022-01-25T23:49:47.289" v="1647"/>
          <ac:inkMkLst>
            <pc:docMk/>
            <pc:sldMk cId="2094861424" sldId="300"/>
            <ac:inkMk id="461" creationId="{7E257BDB-393D-4979-A8D2-A139767BB541}"/>
          </ac:inkMkLst>
        </pc:inkChg>
        <pc:inkChg chg="add mod">
          <ac:chgData name="Jack Rodoni" userId="dbd3554b1427f7cb" providerId="LiveId" clId="{1D76B537-F2CC-4114-B73B-51348E656491}" dt="2022-01-25T23:49:47.289" v="1647"/>
          <ac:inkMkLst>
            <pc:docMk/>
            <pc:sldMk cId="2094861424" sldId="300"/>
            <ac:inkMk id="463" creationId="{070BEFA5-C72E-4358-A2B3-287804635D08}"/>
          </ac:inkMkLst>
        </pc:inkChg>
        <pc:inkChg chg="add mod">
          <ac:chgData name="Jack Rodoni" userId="dbd3554b1427f7cb" providerId="LiveId" clId="{1D76B537-F2CC-4114-B73B-51348E656491}" dt="2022-01-25T23:49:47.289" v="1647"/>
          <ac:inkMkLst>
            <pc:docMk/>
            <pc:sldMk cId="2094861424" sldId="300"/>
            <ac:inkMk id="464" creationId="{9DEF4B75-BC17-4188-B0FB-573878BADC82}"/>
          </ac:inkMkLst>
        </pc:inkChg>
        <pc:inkChg chg="add mod">
          <ac:chgData name="Jack Rodoni" userId="dbd3554b1427f7cb" providerId="LiveId" clId="{1D76B537-F2CC-4114-B73B-51348E656491}" dt="2022-01-25T23:49:47.289" v="1647"/>
          <ac:inkMkLst>
            <pc:docMk/>
            <pc:sldMk cId="2094861424" sldId="300"/>
            <ac:inkMk id="465" creationId="{C4814841-C639-47A6-8A34-4FAEE956ACD5}"/>
          </ac:inkMkLst>
        </pc:inkChg>
        <pc:inkChg chg="add mod">
          <ac:chgData name="Jack Rodoni" userId="dbd3554b1427f7cb" providerId="LiveId" clId="{1D76B537-F2CC-4114-B73B-51348E656491}" dt="2022-01-25T23:49:47.289" v="1647"/>
          <ac:inkMkLst>
            <pc:docMk/>
            <pc:sldMk cId="2094861424" sldId="300"/>
            <ac:inkMk id="466" creationId="{193F9C51-A6AA-454B-B207-7F7471647112}"/>
          </ac:inkMkLst>
        </pc:inkChg>
        <pc:inkChg chg="add mod">
          <ac:chgData name="Jack Rodoni" userId="dbd3554b1427f7cb" providerId="LiveId" clId="{1D76B537-F2CC-4114-B73B-51348E656491}" dt="2022-01-25T23:49:47.289" v="1647"/>
          <ac:inkMkLst>
            <pc:docMk/>
            <pc:sldMk cId="2094861424" sldId="300"/>
            <ac:inkMk id="467" creationId="{74121550-05B2-42AB-876A-9E22DA46808F}"/>
          </ac:inkMkLst>
        </pc:inkChg>
        <pc:inkChg chg="add mod">
          <ac:chgData name="Jack Rodoni" userId="dbd3554b1427f7cb" providerId="LiveId" clId="{1D76B537-F2CC-4114-B73B-51348E656491}" dt="2022-01-25T23:49:47.289" v="1647"/>
          <ac:inkMkLst>
            <pc:docMk/>
            <pc:sldMk cId="2094861424" sldId="300"/>
            <ac:inkMk id="468" creationId="{24E2C0B6-FB62-4C0E-A240-DADBCFAEF4BA}"/>
          </ac:inkMkLst>
        </pc:inkChg>
        <pc:inkChg chg="add mod">
          <ac:chgData name="Jack Rodoni" userId="dbd3554b1427f7cb" providerId="LiveId" clId="{1D76B537-F2CC-4114-B73B-51348E656491}" dt="2022-01-25T23:49:47.289" v="1647"/>
          <ac:inkMkLst>
            <pc:docMk/>
            <pc:sldMk cId="2094861424" sldId="300"/>
            <ac:inkMk id="469" creationId="{BD79E8D4-B2F2-4A54-9CEA-34CC25DC043D}"/>
          </ac:inkMkLst>
        </pc:inkChg>
        <pc:inkChg chg="add mod">
          <ac:chgData name="Jack Rodoni" userId="dbd3554b1427f7cb" providerId="LiveId" clId="{1D76B537-F2CC-4114-B73B-51348E656491}" dt="2022-01-25T23:49:47.289" v="1647"/>
          <ac:inkMkLst>
            <pc:docMk/>
            <pc:sldMk cId="2094861424" sldId="300"/>
            <ac:inkMk id="471" creationId="{718C795A-6412-413C-ADF8-853D9902F39A}"/>
          </ac:inkMkLst>
        </pc:inkChg>
        <pc:inkChg chg="add mod">
          <ac:chgData name="Jack Rodoni" userId="dbd3554b1427f7cb" providerId="LiveId" clId="{1D76B537-F2CC-4114-B73B-51348E656491}" dt="2022-01-25T23:49:47.289" v="1647"/>
          <ac:inkMkLst>
            <pc:docMk/>
            <pc:sldMk cId="2094861424" sldId="300"/>
            <ac:inkMk id="472" creationId="{0074D311-9147-4220-8C42-B39B8E4D1F91}"/>
          </ac:inkMkLst>
        </pc:inkChg>
        <pc:inkChg chg="add mod">
          <ac:chgData name="Jack Rodoni" userId="dbd3554b1427f7cb" providerId="LiveId" clId="{1D76B537-F2CC-4114-B73B-51348E656491}" dt="2022-01-25T23:49:47.289" v="1647"/>
          <ac:inkMkLst>
            <pc:docMk/>
            <pc:sldMk cId="2094861424" sldId="300"/>
            <ac:inkMk id="473" creationId="{36D02205-8D4F-45BE-A598-8C79FD3CBF95}"/>
          </ac:inkMkLst>
        </pc:inkChg>
        <pc:inkChg chg="add mod">
          <ac:chgData name="Jack Rodoni" userId="dbd3554b1427f7cb" providerId="LiveId" clId="{1D76B537-F2CC-4114-B73B-51348E656491}" dt="2022-01-25T23:49:47.289" v="1647"/>
          <ac:inkMkLst>
            <pc:docMk/>
            <pc:sldMk cId="2094861424" sldId="300"/>
            <ac:inkMk id="474" creationId="{F6776FEB-45F7-4E2B-9F07-BF46C94FA2E7}"/>
          </ac:inkMkLst>
        </pc:inkChg>
        <pc:inkChg chg="add mod">
          <ac:chgData name="Jack Rodoni" userId="dbd3554b1427f7cb" providerId="LiveId" clId="{1D76B537-F2CC-4114-B73B-51348E656491}" dt="2022-01-25T23:49:47.289" v="1647"/>
          <ac:inkMkLst>
            <pc:docMk/>
            <pc:sldMk cId="2094861424" sldId="300"/>
            <ac:inkMk id="475" creationId="{3CCECD08-F1D9-404F-A12C-7217181FBC5A}"/>
          </ac:inkMkLst>
        </pc:inkChg>
        <pc:inkChg chg="add mod">
          <ac:chgData name="Jack Rodoni" userId="dbd3554b1427f7cb" providerId="LiveId" clId="{1D76B537-F2CC-4114-B73B-51348E656491}" dt="2022-01-25T23:49:47.289" v="1647"/>
          <ac:inkMkLst>
            <pc:docMk/>
            <pc:sldMk cId="2094861424" sldId="300"/>
            <ac:inkMk id="476" creationId="{928C7916-AC05-4498-A662-649805EF9700}"/>
          </ac:inkMkLst>
        </pc:inkChg>
        <pc:inkChg chg="add mod">
          <ac:chgData name="Jack Rodoni" userId="dbd3554b1427f7cb" providerId="LiveId" clId="{1D76B537-F2CC-4114-B73B-51348E656491}" dt="2022-01-25T23:49:47.289" v="1647"/>
          <ac:inkMkLst>
            <pc:docMk/>
            <pc:sldMk cId="2094861424" sldId="300"/>
            <ac:inkMk id="478" creationId="{BACF658E-F8AB-453B-82CA-B0A858C95EBA}"/>
          </ac:inkMkLst>
        </pc:inkChg>
        <pc:inkChg chg="add">
          <ac:chgData name="Jack Rodoni" userId="dbd3554b1427f7cb" providerId="LiveId" clId="{1D76B537-F2CC-4114-B73B-51348E656491}" dt="2022-01-25T23:49:49.135" v="1648" actId="9405"/>
          <ac:inkMkLst>
            <pc:docMk/>
            <pc:sldMk cId="2094861424" sldId="300"/>
            <ac:inkMk id="480" creationId="{360D1697-C983-4808-82D3-D069F38C9337}"/>
          </ac:inkMkLst>
        </pc:inkChg>
        <pc:inkChg chg="add mod">
          <ac:chgData name="Jack Rodoni" userId="dbd3554b1427f7cb" providerId="LiveId" clId="{1D76B537-F2CC-4114-B73B-51348E656491}" dt="2022-01-25T23:50:06.447" v="1651"/>
          <ac:inkMkLst>
            <pc:docMk/>
            <pc:sldMk cId="2094861424" sldId="300"/>
            <ac:inkMk id="481" creationId="{0442DC6F-0E30-4359-9A12-34DA4E118B67}"/>
          </ac:inkMkLst>
        </pc:inkChg>
        <pc:inkChg chg="add mod">
          <ac:chgData name="Jack Rodoni" userId="dbd3554b1427f7cb" providerId="LiveId" clId="{1D76B537-F2CC-4114-B73B-51348E656491}" dt="2022-01-25T23:50:06.447" v="1651"/>
          <ac:inkMkLst>
            <pc:docMk/>
            <pc:sldMk cId="2094861424" sldId="300"/>
            <ac:inkMk id="482" creationId="{F16BE387-EC5A-401E-A86A-0CE9205DEC13}"/>
          </ac:inkMkLst>
        </pc:inkChg>
      </pc:sldChg>
      <pc:sldChg chg="addSp delSp modSp mod">
        <pc:chgData name="Jack Rodoni" userId="dbd3554b1427f7cb" providerId="LiveId" clId="{1D76B537-F2CC-4114-B73B-51348E656491}" dt="2022-01-26T00:06:29.523" v="1981"/>
        <pc:sldMkLst>
          <pc:docMk/>
          <pc:sldMk cId="3342533452" sldId="301"/>
        </pc:sldMkLst>
        <pc:grpChg chg="del mod">
          <ac:chgData name="Jack Rodoni" userId="dbd3554b1427f7cb" providerId="LiveId" clId="{1D76B537-F2CC-4114-B73B-51348E656491}" dt="2022-01-26T00:02:01.209" v="1709"/>
          <ac:grpSpMkLst>
            <pc:docMk/>
            <pc:sldMk cId="3342533452" sldId="301"/>
            <ac:grpSpMk id="16" creationId="{B008D948-3E62-4CA9-AE34-7C97E10AC934}"/>
          </ac:grpSpMkLst>
        </pc:grpChg>
        <pc:grpChg chg="del mod">
          <ac:chgData name="Jack Rodoni" userId="dbd3554b1427f7cb" providerId="LiveId" clId="{1D76B537-F2CC-4114-B73B-51348E656491}" dt="2022-01-25T23:40:59.827" v="1490"/>
          <ac:grpSpMkLst>
            <pc:docMk/>
            <pc:sldMk cId="3342533452" sldId="301"/>
            <ac:grpSpMk id="20" creationId="{4858B8EA-0438-4C2B-85AF-23C47E0A458F}"/>
          </ac:grpSpMkLst>
        </pc:grpChg>
        <pc:grpChg chg="del mod">
          <ac:chgData name="Jack Rodoni" userId="dbd3554b1427f7cb" providerId="LiveId" clId="{1D76B537-F2CC-4114-B73B-51348E656491}" dt="2022-01-25T23:40:59.798" v="1391"/>
          <ac:grpSpMkLst>
            <pc:docMk/>
            <pc:sldMk cId="3342533452" sldId="301"/>
            <ac:grpSpMk id="38" creationId="{F9F1A894-7601-4034-9947-794DA44E2CBC}"/>
          </ac:grpSpMkLst>
        </pc:grpChg>
        <pc:grpChg chg="del mod">
          <ac:chgData name="Jack Rodoni" userId="dbd3554b1427f7cb" providerId="LiveId" clId="{1D76B537-F2CC-4114-B73B-51348E656491}" dt="2022-01-25T23:40:59.793" v="1369"/>
          <ac:grpSpMkLst>
            <pc:docMk/>
            <pc:sldMk cId="3342533452" sldId="301"/>
            <ac:grpSpMk id="39" creationId="{ECF8ABAF-75BA-4758-B47D-9DCF8C08EB62}"/>
          </ac:grpSpMkLst>
        </pc:grpChg>
        <pc:grpChg chg="del mod">
          <ac:chgData name="Jack Rodoni" userId="dbd3554b1427f7cb" providerId="LiveId" clId="{1D76B537-F2CC-4114-B73B-51348E656491}" dt="2022-01-25T23:40:59.843" v="1559"/>
          <ac:grpSpMkLst>
            <pc:docMk/>
            <pc:sldMk cId="3342533452" sldId="301"/>
            <ac:grpSpMk id="40" creationId="{73D54478-A4E3-491A-9BB7-C7F34B539555}"/>
          </ac:grpSpMkLst>
        </pc:grpChg>
        <pc:grpChg chg="del mod">
          <ac:chgData name="Jack Rodoni" userId="dbd3554b1427f7cb" providerId="LiveId" clId="{1D76B537-F2CC-4114-B73B-51348E656491}" dt="2022-01-25T23:40:59.840" v="1542"/>
          <ac:grpSpMkLst>
            <pc:docMk/>
            <pc:sldMk cId="3342533452" sldId="301"/>
            <ac:grpSpMk id="50" creationId="{7B17EB96-CB25-4BB7-83F3-736031CD6316}"/>
          </ac:grpSpMkLst>
        </pc:grpChg>
        <pc:grpChg chg="del mod">
          <ac:chgData name="Jack Rodoni" userId="dbd3554b1427f7cb" providerId="LiveId" clId="{1D76B537-F2CC-4114-B73B-51348E656491}" dt="2022-01-25T23:50:24.608" v="1667"/>
          <ac:grpSpMkLst>
            <pc:docMk/>
            <pc:sldMk cId="3342533452" sldId="301"/>
            <ac:grpSpMk id="62" creationId="{33B80BAE-068D-4CF5-BDE6-381FE01BF0FE}"/>
          </ac:grpSpMkLst>
        </pc:grpChg>
        <pc:grpChg chg="del mod">
          <ac:chgData name="Jack Rodoni" userId="dbd3554b1427f7cb" providerId="LiveId" clId="{1D76B537-F2CC-4114-B73B-51348E656491}" dt="2022-01-25T23:40:59.841" v="1545"/>
          <ac:grpSpMkLst>
            <pc:docMk/>
            <pc:sldMk cId="3342533452" sldId="301"/>
            <ac:grpSpMk id="78" creationId="{58DF5D4E-C6AF-44C8-A31C-B1A835BFE241}"/>
          </ac:grpSpMkLst>
        </pc:grpChg>
        <pc:grpChg chg="del mod">
          <ac:chgData name="Jack Rodoni" userId="dbd3554b1427f7cb" providerId="LiveId" clId="{1D76B537-F2CC-4114-B73B-51348E656491}" dt="2022-01-25T23:40:59.832" v="1512"/>
          <ac:grpSpMkLst>
            <pc:docMk/>
            <pc:sldMk cId="3342533452" sldId="301"/>
            <ac:grpSpMk id="82" creationId="{C9417CFD-8794-4CE3-BC84-5E8255ACF043}"/>
          </ac:grpSpMkLst>
        </pc:grpChg>
        <pc:grpChg chg="del mod">
          <ac:chgData name="Jack Rodoni" userId="dbd3554b1427f7cb" providerId="LiveId" clId="{1D76B537-F2CC-4114-B73B-51348E656491}" dt="2022-01-25T23:40:59.839" v="1540"/>
          <ac:grpSpMkLst>
            <pc:docMk/>
            <pc:sldMk cId="3342533452" sldId="301"/>
            <ac:grpSpMk id="94" creationId="{EEBA0E90-8490-49BB-A8CE-E44B0E121698}"/>
          </ac:grpSpMkLst>
        </pc:grpChg>
        <pc:grpChg chg="del mod">
          <ac:chgData name="Jack Rodoni" userId="dbd3554b1427f7cb" providerId="LiveId" clId="{1D76B537-F2CC-4114-B73B-51348E656491}" dt="2022-01-25T23:40:59.827" v="1491"/>
          <ac:grpSpMkLst>
            <pc:docMk/>
            <pc:sldMk cId="3342533452" sldId="301"/>
            <ac:grpSpMk id="100" creationId="{76A8E284-616A-4447-AA50-D1063EC2FDEC}"/>
          </ac:grpSpMkLst>
        </pc:grpChg>
        <pc:grpChg chg="del mod">
          <ac:chgData name="Jack Rodoni" userId="dbd3554b1427f7cb" providerId="LiveId" clId="{1D76B537-F2CC-4114-B73B-51348E656491}" dt="2022-01-25T23:50:30.632" v="1680"/>
          <ac:grpSpMkLst>
            <pc:docMk/>
            <pc:sldMk cId="3342533452" sldId="301"/>
            <ac:grpSpMk id="105" creationId="{9075C95A-A2AE-45E0-8CE1-C082C40A374F}"/>
          </ac:grpSpMkLst>
        </pc:grpChg>
        <pc:grpChg chg="del mod">
          <ac:chgData name="Jack Rodoni" userId="dbd3554b1427f7cb" providerId="LiveId" clId="{1D76B537-F2CC-4114-B73B-51348E656491}" dt="2022-01-25T23:40:59.831" v="1511"/>
          <ac:grpSpMkLst>
            <pc:docMk/>
            <pc:sldMk cId="3342533452" sldId="301"/>
            <ac:grpSpMk id="113" creationId="{08FA62F9-E1DF-402C-89BF-19FA6FD8B25D}"/>
          </ac:grpSpMkLst>
        </pc:grpChg>
        <pc:grpChg chg="del mod">
          <ac:chgData name="Jack Rodoni" userId="dbd3554b1427f7cb" providerId="LiveId" clId="{1D76B537-F2CC-4114-B73B-51348E656491}" dt="2022-01-25T23:40:59.808" v="1419"/>
          <ac:grpSpMkLst>
            <pc:docMk/>
            <pc:sldMk cId="3342533452" sldId="301"/>
            <ac:grpSpMk id="122" creationId="{4E6D5A3E-7678-42DD-B08B-E23A295A6140}"/>
          </ac:grpSpMkLst>
        </pc:grpChg>
        <pc:grpChg chg="del mod">
          <ac:chgData name="Jack Rodoni" userId="dbd3554b1427f7cb" providerId="LiveId" clId="{1D76B537-F2CC-4114-B73B-51348E656491}" dt="2022-01-25T23:40:59.833" v="1520"/>
          <ac:grpSpMkLst>
            <pc:docMk/>
            <pc:sldMk cId="3342533452" sldId="301"/>
            <ac:grpSpMk id="123" creationId="{075CAA76-1A6F-4608-8CEF-C077B4C66A63}"/>
          </ac:grpSpMkLst>
        </pc:grpChg>
        <pc:grpChg chg="del mod">
          <ac:chgData name="Jack Rodoni" userId="dbd3554b1427f7cb" providerId="LiveId" clId="{1D76B537-F2CC-4114-B73B-51348E656491}" dt="2022-01-25T23:40:59.818" v="1455"/>
          <ac:grpSpMkLst>
            <pc:docMk/>
            <pc:sldMk cId="3342533452" sldId="301"/>
            <ac:grpSpMk id="126" creationId="{A079B4D8-78CC-403D-8DBF-570D59C5D0F5}"/>
          </ac:grpSpMkLst>
        </pc:grpChg>
        <pc:grpChg chg="del mod">
          <ac:chgData name="Jack Rodoni" userId="dbd3554b1427f7cb" providerId="LiveId" clId="{1D76B537-F2CC-4114-B73B-51348E656491}" dt="2022-01-25T23:40:59.815" v="1444"/>
          <ac:grpSpMkLst>
            <pc:docMk/>
            <pc:sldMk cId="3342533452" sldId="301"/>
            <ac:grpSpMk id="134" creationId="{0C45244B-460A-463B-B11A-463656B0AE76}"/>
          </ac:grpSpMkLst>
        </pc:grpChg>
        <pc:grpChg chg="del mod">
          <ac:chgData name="Jack Rodoni" userId="dbd3554b1427f7cb" providerId="LiveId" clId="{1D76B537-F2CC-4114-B73B-51348E656491}" dt="2022-01-25T23:40:59.830" v="1503"/>
          <ac:grpSpMkLst>
            <pc:docMk/>
            <pc:sldMk cId="3342533452" sldId="301"/>
            <ac:grpSpMk id="135" creationId="{47C543C4-D835-46E7-8545-C759A9E84AF0}"/>
          </ac:grpSpMkLst>
        </pc:grpChg>
        <pc:grpChg chg="del mod">
          <ac:chgData name="Jack Rodoni" userId="dbd3554b1427f7cb" providerId="LiveId" clId="{1D76B537-F2CC-4114-B73B-51348E656491}" dt="2022-01-25T23:40:59.816" v="1449"/>
          <ac:grpSpMkLst>
            <pc:docMk/>
            <pc:sldMk cId="3342533452" sldId="301"/>
            <ac:grpSpMk id="157" creationId="{AAC133AC-752B-49D8-B0E2-B9A6FC79D902}"/>
          </ac:grpSpMkLst>
        </pc:grpChg>
        <pc:grpChg chg="del mod">
          <ac:chgData name="Jack Rodoni" userId="dbd3554b1427f7cb" providerId="LiveId" clId="{1D76B537-F2CC-4114-B73B-51348E656491}" dt="2022-01-25T23:40:59.834" v="1523"/>
          <ac:grpSpMkLst>
            <pc:docMk/>
            <pc:sldMk cId="3342533452" sldId="301"/>
            <ac:grpSpMk id="158" creationId="{B28B9498-7AE3-41CE-92BA-AF76D557BD39}"/>
          </ac:grpSpMkLst>
        </pc:grpChg>
        <pc:grpChg chg="del mod">
          <ac:chgData name="Jack Rodoni" userId="dbd3554b1427f7cb" providerId="LiveId" clId="{1D76B537-F2CC-4114-B73B-51348E656491}" dt="2022-01-25T23:40:59.824" v="1480"/>
          <ac:grpSpMkLst>
            <pc:docMk/>
            <pc:sldMk cId="3342533452" sldId="301"/>
            <ac:grpSpMk id="168" creationId="{103B647F-8DA0-406D-B366-E53AEAD2BBB2}"/>
          </ac:grpSpMkLst>
        </pc:grpChg>
        <pc:grpChg chg="del mod">
          <ac:chgData name="Jack Rodoni" userId="dbd3554b1427f7cb" providerId="LiveId" clId="{1D76B537-F2CC-4114-B73B-51348E656491}" dt="2022-01-25T23:40:59.830" v="1506"/>
          <ac:grpSpMkLst>
            <pc:docMk/>
            <pc:sldMk cId="3342533452" sldId="301"/>
            <ac:grpSpMk id="169" creationId="{D8DCEA95-1041-4D7F-AD5E-35B61E41CEB4}"/>
          </ac:grpSpMkLst>
        </pc:grpChg>
        <pc:grpChg chg="del mod">
          <ac:chgData name="Jack Rodoni" userId="dbd3554b1427f7cb" providerId="LiveId" clId="{1D76B537-F2CC-4114-B73B-51348E656491}" dt="2022-01-25T23:40:59.812" v="1431"/>
          <ac:grpSpMkLst>
            <pc:docMk/>
            <pc:sldMk cId="3342533452" sldId="301"/>
            <ac:grpSpMk id="175" creationId="{6AD58761-B4F8-4FDE-883D-24EB1BE1F52B}"/>
          </ac:grpSpMkLst>
        </pc:grpChg>
        <pc:grpChg chg="del mod">
          <ac:chgData name="Jack Rodoni" userId="dbd3554b1427f7cb" providerId="LiveId" clId="{1D76B537-F2CC-4114-B73B-51348E656491}" dt="2022-01-25T23:40:59.800" v="1400"/>
          <ac:grpSpMkLst>
            <pc:docMk/>
            <pc:sldMk cId="3342533452" sldId="301"/>
            <ac:grpSpMk id="179" creationId="{09CF824B-89B2-4B84-AA19-2C65CC29B727}"/>
          </ac:grpSpMkLst>
        </pc:grpChg>
        <pc:grpChg chg="del mod">
          <ac:chgData name="Jack Rodoni" userId="dbd3554b1427f7cb" providerId="LiveId" clId="{1D76B537-F2CC-4114-B73B-51348E656491}" dt="2022-01-25T23:40:59.826" v="1485"/>
          <ac:grpSpMkLst>
            <pc:docMk/>
            <pc:sldMk cId="3342533452" sldId="301"/>
            <ac:grpSpMk id="196" creationId="{2C34F3AF-449D-4826-B162-4442BF707DF1}"/>
          </ac:grpSpMkLst>
        </pc:grpChg>
        <pc:grpChg chg="del mod">
          <ac:chgData name="Jack Rodoni" userId="dbd3554b1427f7cb" providerId="LiveId" clId="{1D76B537-F2CC-4114-B73B-51348E656491}" dt="2022-01-25T23:40:59.821" v="1467"/>
          <ac:grpSpMkLst>
            <pc:docMk/>
            <pc:sldMk cId="3342533452" sldId="301"/>
            <ac:grpSpMk id="197" creationId="{5E4C86E5-D4DC-41E5-A134-311111BAFF0B}"/>
          </ac:grpSpMkLst>
        </pc:grpChg>
        <pc:grpChg chg="del mod">
          <ac:chgData name="Jack Rodoni" userId="dbd3554b1427f7cb" providerId="LiveId" clId="{1D76B537-F2CC-4114-B73B-51348E656491}" dt="2022-01-25T23:50:32.355" v="1685"/>
          <ac:grpSpMkLst>
            <pc:docMk/>
            <pc:sldMk cId="3342533452" sldId="301"/>
            <ac:grpSpMk id="221" creationId="{B1D4597C-AB01-4949-9142-D8CAB1198EA3}"/>
          </ac:grpSpMkLst>
        </pc:grpChg>
        <pc:grpChg chg="del mod">
          <ac:chgData name="Jack Rodoni" userId="dbd3554b1427f7cb" providerId="LiveId" clId="{1D76B537-F2CC-4114-B73B-51348E656491}" dt="2022-01-25T23:40:59.842" v="1552"/>
          <ac:grpSpMkLst>
            <pc:docMk/>
            <pc:sldMk cId="3342533452" sldId="301"/>
            <ac:grpSpMk id="225" creationId="{99CEF102-EC82-4E70-8064-E6FAE473473D}"/>
          </ac:grpSpMkLst>
        </pc:grpChg>
        <pc:grpChg chg="del mod">
          <ac:chgData name="Jack Rodoni" userId="dbd3554b1427f7cb" providerId="LiveId" clId="{1D76B537-F2CC-4114-B73B-51348E656491}" dt="2022-01-25T23:50:51.696" v="1707"/>
          <ac:grpSpMkLst>
            <pc:docMk/>
            <pc:sldMk cId="3342533452" sldId="301"/>
            <ac:grpSpMk id="246" creationId="{18C7F93A-689A-4C38-96FD-0F8C4D0D8915}"/>
          </ac:grpSpMkLst>
        </pc:grpChg>
        <pc:grpChg chg="del mod">
          <ac:chgData name="Jack Rodoni" userId="dbd3554b1427f7cb" providerId="LiveId" clId="{1D76B537-F2CC-4114-B73B-51348E656491}" dt="2022-01-25T23:40:59.840" v="1541"/>
          <ac:grpSpMkLst>
            <pc:docMk/>
            <pc:sldMk cId="3342533452" sldId="301"/>
            <ac:grpSpMk id="265" creationId="{159B47B2-47FB-4F5F-AE0A-900D85D1BD15}"/>
          </ac:grpSpMkLst>
        </pc:grpChg>
        <pc:grpChg chg="del mod">
          <ac:chgData name="Jack Rodoni" userId="dbd3554b1427f7cb" providerId="LiveId" clId="{1D76B537-F2CC-4114-B73B-51348E656491}" dt="2022-01-26T00:02:10.969" v="1716"/>
          <ac:grpSpMkLst>
            <pc:docMk/>
            <pc:sldMk cId="3342533452" sldId="301"/>
            <ac:grpSpMk id="267" creationId="{BB30199A-C641-4523-9DD6-119E25ED7EEB}"/>
          </ac:grpSpMkLst>
        </pc:grpChg>
        <pc:grpChg chg="del mod">
          <ac:chgData name="Jack Rodoni" userId="dbd3554b1427f7cb" providerId="LiveId" clId="{1D76B537-F2CC-4114-B73B-51348E656491}" dt="2022-01-26T00:02:15.191" v="1722"/>
          <ac:grpSpMkLst>
            <pc:docMk/>
            <pc:sldMk cId="3342533452" sldId="301"/>
            <ac:grpSpMk id="270" creationId="{C76EDC08-2679-4DC3-8E29-68C87E70257A}"/>
          </ac:grpSpMkLst>
        </pc:grpChg>
        <pc:grpChg chg="del mod">
          <ac:chgData name="Jack Rodoni" userId="dbd3554b1427f7cb" providerId="LiveId" clId="{1D76B537-F2CC-4114-B73B-51348E656491}" dt="2022-01-26T00:02:24.020" v="1740"/>
          <ac:grpSpMkLst>
            <pc:docMk/>
            <pc:sldMk cId="3342533452" sldId="301"/>
            <ac:grpSpMk id="276" creationId="{CF66453A-7B99-47C1-AD10-19887BB9B8C7}"/>
          </ac:grpSpMkLst>
        </pc:grpChg>
        <pc:grpChg chg="del mod">
          <ac:chgData name="Jack Rodoni" userId="dbd3554b1427f7cb" providerId="LiveId" clId="{1D76B537-F2CC-4114-B73B-51348E656491}" dt="2022-01-26T00:02:27.188" v="1743"/>
          <ac:grpSpMkLst>
            <pc:docMk/>
            <pc:sldMk cId="3342533452" sldId="301"/>
            <ac:grpSpMk id="294" creationId="{5668B99D-27F1-4180-9150-7526D3F25C64}"/>
          </ac:grpSpMkLst>
        </pc:grpChg>
        <pc:grpChg chg="del mod">
          <ac:chgData name="Jack Rodoni" userId="dbd3554b1427f7cb" providerId="LiveId" clId="{1D76B537-F2CC-4114-B73B-51348E656491}" dt="2022-01-26T00:02:29.470" v="1747"/>
          <ac:grpSpMkLst>
            <pc:docMk/>
            <pc:sldMk cId="3342533452" sldId="301"/>
            <ac:grpSpMk id="297" creationId="{71357AEF-E452-4687-A5A7-0FA7C3D1C6C3}"/>
          </ac:grpSpMkLst>
        </pc:grpChg>
        <pc:grpChg chg="mod">
          <ac:chgData name="Jack Rodoni" userId="dbd3554b1427f7cb" providerId="LiveId" clId="{1D76B537-F2CC-4114-B73B-51348E656491}" dt="2022-01-26T00:02:29.470" v="1747"/>
          <ac:grpSpMkLst>
            <pc:docMk/>
            <pc:sldMk cId="3342533452" sldId="301"/>
            <ac:grpSpMk id="301" creationId="{AFF286A5-DAC2-4F4A-974B-58DC86A50852}"/>
          </ac:grpSpMkLst>
        </pc:grpChg>
        <pc:grpChg chg="del mod">
          <ac:chgData name="Jack Rodoni" userId="dbd3554b1427f7cb" providerId="LiveId" clId="{1D76B537-F2CC-4114-B73B-51348E656491}" dt="2022-01-26T00:02:59.570" v="1766"/>
          <ac:grpSpMkLst>
            <pc:docMk/>
            <pc:sldMk cId="3342533452" sldId="301"/>
            <ac:grpSpMk id="311" creationId="{91F26ADD-BFD7-475C-8C2B-BA4595FC484A}"/>
          </ac:grpSpMkLst>
        </pc:grpChg>
        <pc:grpChg chg="del mod">
          <ac:chgData name="Jack Rodoni" userId="dbd3554b1427f7cb" providerId="LiveId" clId="{1D76B537-F2CC-4114-B73B-51348E656491}" dt="2022-01-26T00:03:05.614" v="1776"/>
          <ac:grpSpMkLst>
            <pc:docMk/>
            <pc:sldMk cId="3342533452" sldId="301"/>
            <ac:grpSpMk id="318" creationId="{1001FE28-C328-4590-8B21-1392134A479C}"/>
          </ac:grpSpMkLst>
        </pc:grpChg>
        <pc:grpChg chg="mod">
          <ac:chgData name="Jack Rodoni" userId="dbd3554b1427f7cb" providerId="LiveId" clId="{1D76B537-F2CC-4114-B73B-51348E656491}" dt="2022-01-26T00:03:05.614" v="1776"/>
          <ac:grpSpMkLst>
            <pc:docMk/>
            <pc:sldMk cId="3342533452" sldId="301"/>
            <ac:grpSpMk id="328" creationId="{57EA8AB6-BCE5-4853-971F-CA2B46A82E05}"/>
          </ac:grpSpMkLst>
        </pc:grpChg>
        <pc:grpChg chg="mod">
          <ac:chgData name="Jack Rodoni" userId="dbd3554b1427f7cb" providerId="LiveId" clId="{1D76B537-F2CC-4114-B73B-51348E656491}" dt="2022-01-26T00:03:10.493" v="1783"/>
          <ac:grpSpMkLst>
            <pc:docMk/>
            <pc:sldMk cId="3342533452" sldId="301"/>
            <ac:grpSpMk id="335" creationId="{B67B760C-FB37-4370-A996-EEDE5499C3EB}"/>
          </ac:grpSpMkLst>
        </pc:grpChg>
        <pc:grpChg chg="mod">
          <ac:chgData name="Jack Rodoni" userId="dbd3554b1427f7cb" providerId="LiveId" clId="{1D76B537-F2CC-4114-B73B-51348E656491}" dt="2022-01-26T00:03:12.774" v="1787"/>
          <ac:grpSpMkLst>
            <pc:docMk/>
            <pc:sldMk cId="3342533452" sldId="301"/>
            <ac:grpSpMk id="339" creationId="{B77590B1-086C-4268-AD0B-940969F56F0D}"/>
          </ac:grpSpMkLst>
        </pc:grpChg>
        <pc:grpChg chg="del mod">
          <ac:chgData name="Jack Rodoni" userId="dbd3554b1427f7cb" providerId="LiveId" clId="{1D76B537-F2CC-4114-B73B-51348E656491}" dt="2022-01-26T00:03:27.287" v="1800"/>
          <ac:grpSpMkLst>
            <pc:docMk/>
            <pc:sldMk cId="3342533452" sldId="301"/>
            <ac:grpSpMk id="347" creationId="{0E2569AD-4AB1-41CC-B27C-86BB31459C34}"/>
          </ac:grpSpMkLst>
        </pc:grpChg>
        <pc:grpChg chg="del mod">
          <ac:chgData name="Jack Rodoni" userId="dbd3554b1427f7cb" providerId="LiveId" clId="{1D76B537-F2CC-4114-B73B-51348E656491}" dt="2022-01-26T00:03:33.539" v="1810"/>
          <ac:grpSpMkLst>
            <pc:docMk/>
            <pc:sldMk cId="3342533452" sldId="301"/>
            <ac:grpSpMk id="352" creationId="{3AF3FE39-284E-41CD-A209-228BA97BF75A}"/>
          </ac:grpSpMkLst>
        </pc:grpChg>
        <pc:grpChg chg="mod">
          <ac:chgData name="Jack Rodoni" userId="dbd3554b1427f7cb" providerId="LiveId" clId="{1D76B537-F2CC-4114-B73B-51348E656491}" dt="2022-01-26T00:03:33.539" v="1810"/>
          <ac:grpSpMkLst>
            <pc:docMk/>
            <pc:sldMk cId="3342533452" sldId="301"/>
            <ac:grpSpMk id="362" creationId="{CDD8AD2F-9D89-46B9-96C6-0B92BA2D9CFA}"/>
          </ac:grpSpMkLst>
        </pc:grpChg>
        <pc:grpChg chg="del mod">
          <ac:chgData name="Jack Rodoni" userId="dbd3554b1427f7cb" providerId="LiveId" clId="{1D76B537-F2CC-4114-B73B-51348E656491}" dt="2022-01-26T00:03:45.057" v="1827"/>
          <ac:grpSpMkLst>
            <pc:docMk/>
            <pc:sldMk cId="3342533452" sldId="301"/>
            <ac:grpSpMk id="368" creationId="{46ED206B-EB32-4DD4-A116-4B1FE5383F62}"/>
          </ac:grpSpMkLst>
        </pc:grpChg>
        <pc:grpChg chg="mod">
          <ac:chgData name="Jack Rodoni" userId="dbd3554b1427f7cb" providerId="LiveId" clId="{1D76B537-F2CC-4114-B73B-51348E656491}" dt="2022-01-26T00:03:45.057" v="1827"/>
          <ac:grpSpMkLst>
            <pc:docMk/>
            <pc:sldMk cId="3342533452" sldId="301"/>
            <ac:grpSpMk id="379" creationId="{202008EA-CB75-4F20-9553-73878AF377AA}"/>
          </ac:grpSpMkLst>
        </pc:grpChg>
        <pc:grpChg chg="mod">
          <ac:chgData name="Jack Rodoni" userId="dbd3554b1427f7cb" providerId="LiveId" clId="{1D76B537-F2CC-4114-B73B-51348E656491}" dt="2022-01-26T00:03:47.001" v="1831"/>
          <ac:grpSpMkLst>
            <pc:docMk/>
            <pc:sldMk cId="3342533452" sldId="301"/>
            <ac:grpSpMk id="383" creationId="{6C0C382B-6DF1-41CA-9D18-210AE3BC5C65}"/>
          </ac:grpSpMkLst>
        </pc:grpChg>
        <pc:grpChg chg="del mod">
          <ac:chgData name="Jack Rodoni" userId="dbd3554b1427f7cb" providerId="LiveId" clId="{1D76B537-F2CC-4114-B73B-51348E656491}" dt="2022-01-26T00:03:59.859" v="1846"/>
          <ac:grpSpMkLst>
            <pc:docMk/>
            <pc:sldMk cId="3342533452" sldId="301"/>
            <ac:grpSpMk id="391" creationId="{811D9B66-2CCD-467D-B2AE-E6B8F37628F6}"/>
          </ac:grpSpMkLst>
        </pc:grpChg>
        <pc:grpChg chg="del mod">
          <ac:chgData name="Jack Rodoni" userId="dbd3554b1427f7cb" providerId="LiveId" clId="{1D76B537-F2CC-4114-B73B-51348E656491}" dt="2022-01-26T00:04:04.495" v="1853"/>
          <ac:grpSpMkLst>
            <pc:docMk/>
            <pc:sldMk cId="3342533452" sldId="301"/>
            <ac:grpSpMk id="398" creationId="{E20DE8DF-D8C2-41D6-A7A3-98A90AEEC917}"/>
          </ac:grpSpMkLst>
        </pc:grpChg>
        <pc:grpChg chg="mod">
          <ac:chgData name="Jack Rodoni" userId="dbd3554b1427f7cb" providerId="LiveId" clId="{1D76B537-F2CC-4114-B73B-51348E656491}" dt="2022-01-26T00:04:04.495" v="1853"/>
          <ac:grpSpMkLst>
            <pc:docMk/>
            <pc:sldMk cId="3342533452" sldId="301"/>
            <ac:grpSpMk id="405" creationId="{83AD4AD6-2509-4D20-A9EB-EC09204C5960}"/>
          </ac:grpSpMkLst>
        </pc:grpChg>
        <pc:grpChg chg="del mod">
          <ac:chgData name="Jack Rodoni" userId="dbd3554b1427f7cb" providerId="LiveId" clId="{1D76B537-F2CC-4114-B73B-51348E656491}" dt="2022-01-26T00:05:04.605" v="1863"/>
          <ac:grpSpMkLst>
            <pc:docMk/>
            <pc:sldMk cId="3342533452" sldId="301"/>
            <ac:grpSpMk id="410" creationId="{5F1FA8A0-C95E-4F61-BF87-6E191CCDE7C8}"/>
          </ac:grpSpMkLst>
        </pc:grpChg>
        <pc:grpChg chg="del mod">
          <ac:chgData name="Jack Rodoni" userId="dbd3554b1427f7cb" providerId="LiveId" clId="{1D76B537-F2CC-4114-B73B-51348E656491}" dt="2022-01-26T00:05:05.819" v="1865"/>
          <ac:grpSpMkLst>
            <pc:docMk/>
            <pc:sldMk cId="3342533452" sldId="301"/>
            <ac:grpSpMk id="415" creationId="{FB15B2E0-22F9-441B-A14B-0C61BE17CD0E}"/>
          </ac:grpSpMkLst>
        </pc:grpChg>
        <pc:grpChg chg="del mod">
          <ac:chgData name="Jack Rodoni" userId="dbd3554b1427f7cb" providerId="LiveId" clId="{1D76B537-F2CC-4114-B73B-51348E656491}" dt="2022-01-26T00:05:11.238" v="1869"/>
          <ac:grpSpMkLst>
            <pc:docMk/>
            <pc:sldMk cId="3342533452" sldId="301"/>
            <ac:grpSpMk id="417" creationId="{93D08EBF-D18B-40E5-AA62-5CAAB58260E3}"/>
          </ac:grpSpMkLst>
        </pc:grpChg>
        <pc:grpChg chg="mod">
          <ac:chgData name="Jack Rodoni" userId="dbd3554b1427f7cb" providerId="LiveId" clId="{1D76B537-F2CC-4114-B73B-51348E656491}" dt="2022-01-26T00:05:11.238" v="1869"/>
          <ac:grpSpMkLst>
            <pc:docMk/>
            <pc:sldMk cId="3342533452" sldId="301"/>
            <ac:grpSpMk id="419" creationId="{6E7B0907-277B-4493-8D90-1210988FF493}"/>
          </ac:grpSpMkLst>
        </pc:grpChg>
        <pc:grpChg chg="mod">
          <ac:chgData name="Jack Rodoni" userId="dbd3554b1427f7cb" providerId="LiveId" clId="{1D76B537-F2CC-4114-B73B-51348E656491}" dt="2022-01-26T00:05:17.370" v="1877"/>
          <ac:grpSpMkLst>
            <pc:docMk/>
            <pc:sldMk cId="3342533452" sldId="301"/>
            <ac:grpSpMk id="427" creationId="{7892E19A-76ED-4326-967F-8461CC4C8ED7}"/>
          </ac:grpSpMkLst>
        </pc:grpChg>
        <pc:grpChg chg="mod">
          <ac:chgData name="Jack Rodoni" userId="dbd3554b1427f7cb" providerId="LiveId" clId="{1D76B537-F2CC-4114-B73B-51348E656491}" dt="2022-01-26T00:05:19.039" v="1881"/>
          <ac:grpSpMkLst>
            <pc:docMk/>
            <pc:sldMk cId="3342533452" sldId="301"/>
            <ac:grpSpMk id="431" creationId="{EBA8093A-1C01-4DA0-B977-664201D89B59}"/>
          </ac:grpSpMkLst>
        </pc:grpChg>
        <pc:grpChg chg="del mod">
          <ac:chgData name="Jack Rodoni" userId="dbd3554b1427f7cb" providerId="LiveId" clId="{1D76B537-F2CC-4114-B73B-51348E656491}" dt="2022-01-26T00:05:26.894" v="1889"/>
          <ac:grpSpMkLst>
            <pc:docMk/>
            <pc:sldMk cId="3342533452" sldId="301"/>
            <ac:grpSpMk id="435" creationId="{B0E5C927-58DC-4C2D-BE67-685053D58E00}"/>
          </ac:grpSpMkLst>
        </pc:grpChg>
        <pc:grpChg chg="mod">
          <ac:chgData name="Jack Rodoni" userId="dbd3554b1427f7cb" providerId="LiveId" clId="{1D76B537-F2CC-4114-B73B-51348E656491}" dt="2022-01-26T00:05:26.894" v="1889"/>
          <ac:grpSpMkLst>
            <pc:docMk/>
            <pc:sldMk cId="3342533452" sldId="301"/>
            <ac:grpSpMk id="439" creationId="{8BB0F550-045B-4CE8-80D0-19E4A4D28888}"/>
          </ac:grpSpMkLst>
        </pc:grpChg>
        <pc:grpChg chg="del mod">
          <ac:chgData name="Jack Rodoni" userId="dbd3554b1427f7cb" providerId="LiveId" clId="{1D76B537-F2CC-4114-B73B-51348E656491}" dt="2022-01-26T00:05:37.978" v="1903"/>
          <ac:grpSpMkLst>
            <pc:docMk/>
            <pc:sldMk cId="3342533452" sldId="301"/>
            <ac:grpSpMk id="444" creationId="{F7AF29E5-5D9F-4753-8D19-003C4C02F3B7}"/>
          </ac:grpSpMkLst>
        </pc:grpChg>
        <pc:grpChg chg="del mod">
          <ac:chgData name="Jack Rodoni" userId="dbd3554b1427f7cb" providerId="LiveId" clId="{1D76B537-F2CC-4114-B73B-51348E656491}" dt="2022-01-26T00:05:39.442" v="1905"/>
          <ac:grpSpMkLst>
            <pc:docMk/>
            <pc:sldMk cId="3342533452" sldId="301"/>
            <ac:grpSpMk id="453" creationId="{7BA5C462-1305-4994-8B23-C30135556828}"/>
          </ac:grpSpMkLst>
        </pc:grpChg>
        <pc:grpChg chg="mod">
          <ac:chgData name="Jack Rodoni" userId="dbd3554b1427f7cb" providerId="LiveId" clId="{1D76B537-F2CC-4114-B73B-51348E656491}" dt="2022-01-26T00:05:39.442" v="1905"/>
          <ac:grpSpMkLst>
            <pc:docMk/>
            <pc:sldMk cId="3342533452" sldId="301"/>
            <ac:grpSpMk id="455" creationId="{40F5844C-3403-46C8-8A6F-D3D267BC2096}"/>
          </ac:grpSpMkLst>
        </pc:grpChg>
        <pc:grpChg chg="mod">
          <ac:chgData name="Jack Rodoni" userId="dbd3554b1427f7cb" providerId="LiveId" clId="{1D76B537-F2CC-4114-B73B-51348E656491}" dt="2022-01-26T00:05:47.855" v="1918"/>
          <ac:grpSpMkLst>
            <pc:docMk/>
            <pc:sldMk cId="3342533452" sldId="301"/>
            <ac:grpSpMk id="468" creationId="{CC32AB89-AF75-4445-B271-D0263222B2B5}"/>
          </ac:grpSpMkLst>
        </pc:grpChg>
        <pc:grpChg chg="mod">
          <ac:chgData name="Jack Rodoni" userId="dbd3554b1427f7cb" providerId="LiveId" clId="{1D76B537-F2CC-4114-B73B-51348E656491}" dt="2022-01-26T00:05:50.268" v="1921"/>
          <ac:grpSpMkLst>
            <pc:docMk/>
            <pc:sldMk cId="3342533452" sldId="301"/>
            <ac:grpSpMk id="471" creationId="{624AD5C4-A22E-44A2-AB48-3F6339740055}"/>
          </ac:grpSpMkLst>
        </pc:grpChg>
        <pc:grpChg chg="del mod">
          <ac:chgData name="Jack Rodoni" userId="dbd3554b1427f7cb" providerId="LiveId" clId="{1D76B537-F2CC-4114-B73B-51348E656491}" dt="2022-01-26T00:06:09.537" v="1945"/>
          <ac:grpSpMkLst>
            <pc:docMk/>
            <pc:sldMk cId="3342533452" sldId="301"/>
            <ac:grpSpMk id="474" creationId="{C5086D8D-8C1B-441B-BFD3-00E25936AAFD}"/>
          </ac:grpSpMkLst>
        </pc:grpChg>
        <pc:grpChg chg="del mod">
          <ac:chgData name="Jack Rodoni" userId="dbd3554b1427f7cb" providerId="LiveId" clId="{1D76B537-F2CC-4114-B73B-51348E656491}" dt="2022-01-26T00:06:09.537" v="1945"/>
          <ac:grpSpMkLst>
            <pc:docMk/>
            <pc:sldMk cId="3342533452" sldId="301"/>
            <ac:grpSpMk id="483" creationId="{821CA837-CFD5-4C2A-9D31-231B1D1F4E27}"/>
          </ac:grpSpMkLst>
        </pc:grpChg>
        <pc:grpChg chg="del mod">
          <ac:chgData name="Jack Rodoni" userId="dbd3554b1427f7cb" providerId="LiveId" clId="{1D76B537-F2CC-4114-B73B-51348E656491}" dt="2022-01-26T00:06:14.502" v="1956"/>
          <ac:grpSpMkLst>
            <pc:docMk/>
            <pc:sldMk cId="3342533452" sldId="301"/>
            <ac:grpSpMk id="495" creationId="{4A88400B-0E7E-4CDC-8504-0D41FD3CE93F}"/>
          </ac:grpSpMkLst>
        </pc:grpChg>
        <pc:grpChg chg="del mod">
          <ac:chgData name="Jack Rodoni" userId="dbd3554b1427f7cb" providerId="LiveId" clId="{1D76B537-F2CC-4114-B73B-51348E656491}" dt="2022-01-26T00:06:14.502" v="1956"/>
          <ac:grpSpMkLst>
            <pc:docMk/>
            <pc:sldMk cId="3342533452" sldId="301"/>
            <ac:grpSpMk id="503" creationId="{5C9D7766-D50B-419A-A32D-67FE8566ACB7}"/>
          </ac:grpSpMkLst>
        </pc:grpChg>
        <pc:grpChg chg="mod">
          <ac:chgData name="Jack Rodoni" userId="dbd3554b1427f7cb" providerId="LiveId" clId="{1D76B537-F2CC-4114-B73B-51348E656491}" dt="2022-01-26T00:06:14.502" v="1956"/>
          <ac:grpSpMkLst>
            <pc:docMk/>
            <pc:sldMk cId="3342533452" sldId="301"/>
            <ac:grpSpMk id="506" creationId="{09691BA3-6538-49AE-8CA0-EEFD65E29501}"/>
          </ac:grpSpMkLst>
        </pc:grpChg>
        <pc:grpChg chg="del mod">
          <ac:chgData name="Jack Rodoni" userId="dbd3554b1427f7cb" providerId="LiveId" clId="{1D76B537-F2CC-4114-B73B-51348E656491}" dt="2022-01-26T00:06:29.523" v="1981"/>
          <ac:grpSpMkLst>
            <pc:docMk/>
            <pc:sldMk cId="3342533452" sldId="301"/>
            <ac:grpSpMk id="519" creationId="{C250A80C-197C-4C89-A002-692949F97F14}"/>
          </ac:grpSpMkLst>
        </pc:grpChg>
        <pc:grpChg chg="mod">
          <ac:chgData name="Jack Rodoni" userId="dbd3554b1427f7cb" providerId="LiveId" clId="{1D76B537-F2CC-4114-B73B-51348E656491}" dt="2022-01-26T00:06:22.930" v="1969"/>
          <ac:grpSpMkLst>
            <pc:docMk/>
            <pc:sldMk cId="3342533452" sldId="301"/>
            <ac:grpSpMk id="520" creationId="{9F67C3E2-E51E-4EC6-B4EA-F5C2BDB2C296}"/>
          </ac:grpSpMkLst>
        </pc:grpChg>
        <pc:grpChg chg="mod">
          <ac:chgData name="Jack Rodoni" userId="dbd3554b1427f7cb" providerId="LiveId" clId="{1D76B537-F2CC-4114-B73B-51348E656491}" dt="2022-01-26T00:06:29.523" v="1981"/>
          <ac:grpSpMkLst>
            <pc:docMk/>
            <pc:sldMk cId="3342533452" sldId="301"/>
            <ac:grpSpMk id="532" creationId="{7777C125-D69A-497E-A7B6-F2DF4DD75D5B}"/>
          </ac:grpSpMkLst>
        </pc:grpChg>
        <pc:inkChg chg="del">
          <ac:chgData name="Jack Rodoni" userId="dbd3554b1427f7cb" providerId="LiveId" clId="{1D76B537-F2CC-4114-B73B-51348E656491}" dt="2022-01-25T23:40:59.817" v="1452"/>
          <ac:inkMkLst>
            <pc:docMk/>
            <pc:sldMk cId="3342533452" sldId="301"/>
            <ac:inkMk id="3" creationId="{8E03140B-38F2-463C-B9C5-6D5BE6776DC9}"/>
          </ac:inkMkLst>
        </pc:inkChg>
        <pc:inkChg chg="del">
          <ac:chgData name="Jack Rodoni" userId="dbd3554b1427f7cb" providerId="LiveId" clId="{1D76B537-F2CC-4114-B73B-51348E656491}" dt="2022-01-25T23:40:59.830" v="1505"/>
          <ac:inkMkLst>
            <pc:docMk/>
            <pc:sldMk cId="3342533452" sldId="301"/>
            <ac:inkMk id="4" creationId="{B159DD9B-950D-4045-91FC-860F5360DB95}"/>
          </ac:inkMkLst>
        </pc:inkChg>
        <pc:inkChg chg="add del mod">
          <ac:chgData name="Jack Rodoni" userId="dbd3554b1427f7cb" providerId="LiveId" clId="{1D76B537-F2CC-4114-B73B-51348E656491}" dt="2022-01-26T00:02:01.210" v="1710"/>
          <ac:inkMkLst>
            <pc:docMk/>
            <pc:sldMk cId="3342533452" sldId="301"/>
            <ac:inkMk id="6" creationId="{45464592-37E7-4BC1-82FD-7672F5A8BEDB}"/>
          </ac:inkMkLst>
        </pc:inkChg>
        <pc:inkChg chg="del">
          <ac:chgData name="Jack Rodoni" userId="dbd3554b1427f7cb" providerId="LiveId" clId="{1D76B537-F2CC-4114-B73B-51348E656491}" dt="2022-01-25T23:40:59.799" v="1395"/>
          <ac:inkMkLst>
            <pc:docMk/>
            <pc:sldMk cId="3342533452" sldId="301"/>
            <ac:inkMk id="7" creationId="{DD5507FA-CA36-4172-9FBA-0C52F8AE07BD}"/>
          </ac:inkMkLst>
        </pc:inkChg>
        <pc:inkChg chg="del mod">
          <ac:chgData name="Jack Rodoni" userId="dbd3554b1427f7cb" providerId="LiveId" clId="{1D76B537-F2CC-4114-B73B-51348E656491}" dt="2022-01-25T23:40:59.809" v="1422"/>
          <ac:inkMkLst>
            <pc:docMk/>
            <pc:sldMk cId="3342533452" sldId="301"/>
            <ac:inkMk id="8" creationId="{F21B461E-BEA7-41C6-8502-04A93D39A6F2}"/>
          </ac:inkMkLst>
        </pc:inkChg>
        <pc:inkChg chg="add del mod">
          <ac:chgData name="Jack Rodoni" userId="dbd3554b1427f7cb" providerId="LiveId" clId="{1D76B537-F2CC-4114-B73B-51348E656491}" dt="2022-01-26T00:02:01.209" v="1709"/>
          <ac:inkMkLst>
            <pc:docMk/>
            <pc:sldMk cId="3342533452" sldId="301"/>
            <ac:inkMk id="9" creationId="{80B71DC1-2047-4BF8-8520-6A07AD060BE5}"/>
          </ac:inkMkLst>
        </pc:inkChg>
        <pc:inkChg chg="del mod">
          <ac:chgData name="Jack Rodoni" userId="dbd3554b1427f7cb" providerId="LiveId" clId="{1D76B537-F2CC-4114-B73B-51348E656491}" dt="2022-01-25T23:40:59.821" v="1466"/>
          <ac:inkMkLst>
            <pc:docMk/>
            <pc:sldMk cId="3342533452" sldId="301"/>
            <ac:inkMk id="10" creationId="{8964F014-F063-4D9F-9722-4013F4426812}"/>
          </ac:inkMkLst>
        </pc:inkChg>
        <pc:inkChg chg="del mod">
          <ac:chgData name="Jack Rodoni" userId="dbd3554b1427f7cb" providerId="LiveId" clId="{1D76B537-F2CC-4114-B73B-51348E656491}" dt="2022-01-25T23:40:59.814" v="1438"/>
          <ac:inkMkLst>
            <pc:docMk/>
            <pc:sldMk cId="3342533452" sldId="301"/>
            <ac:inkMk id="11" creationId="{F1099816-C027-4A60-91DD-72B734AE5170}"/>
          </ac:inkMkLst>
        </pc:inkChg>
        <pc:inkChg chg="del mod">
          <ac:chgData name="Jack Rodoni" userId="dbd3554b1427f7cb" providerId="LiveId" clId="{1D76B537-F2CC-4114-B73B-51348E656491}" dt="2022-01-25T23:40:59.827" v="1490"/>
          <ac:inkMkLst>
            <pc:docMk/>
            <pc:sldMk cId="3342533452" sldId="301"/>
            <ac:inkMk id="12" creationId="{B5B67B76-DCFF-40F1-BCD2-F0259B5168AB}"/>
          </ac:inkMkLst>
        </pc:inkChg>
        <pc:inkChg chg="del mod">
          <ac:chgData name="Jack Rodoni" userId="dbd3554b1427f7cb" providerId="LiveId" clId="{1D76B537-F2CC-4114-B73B-51348E656491}" dt="2022-01-25T23:40:59.813" v="1435"/>
          <ac:inkMkLst>
            <pc:docMk/>
            <pc:sldMk cId="3342533452" sldId="301"/>
            <ac:inkMk id="13" creationId="{FA62470E-65FE-45F5-8354-8A0F33F43B91}"/>
          </ac:inkMkLst>
        </pc:inkChg>
        <pc:inkChg chg="del mod">
          <ac:chgData name="Jack Rodoni" userId="dbd3554b1427f7cb" providerId="LiveId" clId="{1D76B537-F2CC-4114-B73B-51348E656491}" dt="2022-01-25T23:40:59.821" v="1464"/>
          <ac:inkMkLst>
            <pc:docMk/>
            <pc:sldMk cId="3342533452" sldId="301"/>
            <ac:inkMk id="14" creationId="{180D4E59-1D9D-4860-B0A2-EFF461AB03A1}"/>
          </ac:inkMkLst>
        </pc:inkChg>
        <pc:inkChg chg="del mod">
          <ac:chgData name="Jack Rodoni" userId="dbd3554b1427f7cb" providerId="LiveId" clId="{1D76B537-F2CC-4114-B73B-51348E656491}" dt="2022-01-25T23:40:59.823" v="1473"/>
          <ac:inkMkLst>
            <pc:docMk/>
            <pc:sldMk cId="3342533452" sldId="301"/>
            <ac:inkMk id="15" creationId="{373F93A8-AFA7-4281-B5EA-4C1A39933ECE}"/>
          </ac:inkMkLst>
        </pc:inkChg>
        <pc:inkChg chg="del">
          <ac:chgData name="Jack Rodoni" userId="dbd3554b1427f7cb" providerId="LiveId" clId="{1D76B537-F2CC-4114-B73B-51348E656491}" dt="2022-01-25T23:40:59.804" v="1407"/>
          <ac:inkMkLst>
            <pc:docMk/>
            <pc:sldMk cId="3342533452" sldId="301"/>
            <ac:inkMk id="17" creationId="{067BE01D-3FAD-4F7E-A65F-8A563FE49D61}"/>
          </ac:inkMkLst>
        </pc:inkChg>
        <pc:inkChg chg="del mod">
          <ac:chgData name="Jack Rodoni" userId="dbd3554b1427f7cb" providerId="LiveId" clId="{1D76B537-F2CC-4114-B73B-51348E656491}" dt="2022-01-25T23:40:59.825" v="1482"/>
          <ac:inkMkLst>
            <pc:docMk/>
            <pc:sldMk cId="3342533452" sldId="301"/>
            <ac:inkMk id="18" creationId="{8A03717B-7553-4ED4-B624-B5275667D4F9}"/>
          </ac:inkMkLst>
        </pc:inkChg>
        <pc:inkChg chg="del mod">
          <ac:chgData name="Jack Rodoni" userId="dbd3554b1427f7cb" providerId="LiveId" clId="{1D76B537-F2CC-4114-B73B-51348E656491}" dt="2022-01-25T23:40:59.828" v="1493"/>
          <ac:inkMkLst>
            <pc:docMk/>
            <pc:sldMk cId="3342533452" sldId="301"/>
            <ac:inkMk id="19" creationId="{070820B3-98DE-49B7-A488-5588D585EE60}"/>
          </ac:inkMkLst>
        </pc:inkChg>
        <pc:inkChg chg="del mod">
          <ac:chgData name="Jack Rodoni" userId="dbd3554b1427f7cb" providerId="LiveId" clId="{1D76B537-F2CC-4114-B73B-51348E656491}" dt="2022-01-25T23:40:59.826" v="1484"/>
          <ac:inkMkLst>
            <pc:docMk/>
            <pc:sldMk cId="3342533452" sldId="301"/>
            <ac:inkMk id="21" creationId="{6F9C609A-03E2-4698-8EB4-DA4B7F968F22}"/>
          </ac:inkMkLst>
        </pc:inkChg>
        <pc:inkChg chg="del mod">
          <ac:chgData name="Jack Rodoni" userId="dbd3554b1427f7cb" providerId="LiveId" clId="{1D76B537-F2CC-4114-B73B-51348E656491}" dt="2022-01-25T23:40:59.831" v="1509"/>
          <ac:inkMkLst>
            <pc:docMk/>
            <pc:sldMk cId="3342533452" sldId="301"/>
            <ac:inkMk id="22" creationId="{100D6815-888D-4995-8740-41F1940AB5DC}"/>
          </ac:inkMkLst>
        </pc:inkChg>
        <pc:inkChg chg="del mod">
          <ac:chgData name="Jack Rodoni" userId="dbd3554b1427f7cb" providerId="LiveId" clId="{1D76B537-F2CC-4114-B73B-51348E656491}" dt="2022-01-25T23:40:59.840" v="1543"/>
          <ac:inkMkLst>
            <pc:docMk/>
            <pc:sldMk cId="3342533452" sldId="301"/>
            <ac:inkMk id="23" creationId="{F412F0B3-3BB0-4F95-BE5A-2237BD8BEF34}"/>
          </ac:inkMkLst>
        </pc:inkChg>
        <pc:inkChg chg="del mod">
          <ac:chgData name="Jack Rodoni" userId="dbd3554b1427f7cb" providerId="LiveId" clId="{1D76B537-F2CC-4114-B73B-51348E656491}" dt="2022-01-25T23:40:59.823" v="1472"/>
          <ac:inkMkLst>
            <pc:docMk/>
            <pc:sldMk cId="3342533452" sldId="301"/>
            <ac:inkMk id="24" creationId="{09A266D6-D28C-41B6-ADE9-8403FDCD3702}"/>
          </ac:inkMkLst>
        </pc:inkChg>
        <pc:inkChg chg="del mod">
          <ac:chgData name="Jack Rodoni" userId="dbd3554b1427f7cb" providerId="LiveId" clId="{1D76B537-F2CC-4114-B73B-51348E656491}" dt="2022-01-25T23:40:59.817" v="1453"/>
          <ac:inkMkLst>
            <pc:docMk/>
            <pc:sldMk cId="3342533452" sldId="301"/>
            <ac:inkMk id="25" creationId="{3801725D-2D13-4508-A8C8-41A08D81689E}"/>
          </ac:inkMkLst>
        </pc:inkChg>
        <pc:inkChg chg="del mod">
          <ac:chgData name="Jack Rodoni" userId="dbd3554b1427f7cb" providerId="LiveId" clId="{1D76B537-F2CC-4114-B73B-51348E656491}" dt="2022-01-25T23:40:59.819" v="1459"/>
          <ac:inkMkLst>
            <pc:docMk/>
            <pc:sldMk cId="3342533452" sldId="301"/>
            <ac:inkMk id="26" creationId="{3812A03C-3A05-47EF-89EA-45A9D794B51D}"/>
          </ac:inkMkLst>
        </pc:inkChg>
        <pc:inkChg chg="del mod">
          <ac:chgData name="Jack Rodoni" userId="dbd3554b1427f7cb" providerId="LiveId" clId="{1D76B537-F2CC-4114-B73B-51348E656491}" dt="2022-01-25T23:40:59.797" v="1386"/>
          <ac:inkMkLst>
            <pc:docMk/>
            <pc:sldMk cId="3342533452" sldId="301"/>
            <ac:inkMk id="27" creationId="{B6099AB4-9DB2-400A-AECC-CB3A6C7A2DA3}"/>
          </ac:inkMkLst>
        </pc:inkChg>
        <pc:inkChg chg="del mod">
          <ac:chgData name="Jack Rodoni" userId="dbd3554b1427f7cb" providerId="LiveId" clId="{1D76B537-F2CC-4114-B73B-51348E656491}" dt="2022-01-25T23:40:59.802" v="1403"/>
          <ac:inkMkLst>
            <pc:docMk/>
            <pc:sldMk cId="3342533452" sldId="301"/>
            <ac:inkMk id="28" creationId="{4AA89419-82B5-4884-8822-409270D181E4}"/>
          </ac:inkMkLst>
        </pc:inkChg>
        <pc:inkChg chg="add del mod">
          <ac:chgData name="Jack Rodoni" userId="dbd3554b1427f7cb" providerId="LiveId" clId="{1D76B537-F2CC-4114-B73B-51348E656491}" dt="2022-01-25T23:50:51.691" v="1691"/>
          <ac:inkMkLst>
            <pc:docMk/>
            <pc:sldMk cId="3342533452" sldId="301"/>
            <ac:inkMk id="29" creationId="{29A62934-E3D9-4A6B-B0A4-6CC57D7083BC}"/>
          </ac:inkMkLst>
        </pc:inkChg>
        <pc:inkChg chg="del mod">
          <ac:chgData name="Jack Rodoni" userId="dbd3554b1427f7cb" providerId="LiveId" clId="{1D76B537-F2CC-4114-B73B-51348E656491}" dt="2022-01-25T23:40:59.824" v="1478"/>
          <ac:inkMkLst>
            <pc:docMk/>
            <pc:sldMk cId="3342533452" sldId="301"/>
            <ac:inkMk id="30" creationId="{42502AD8-A8E6-45D9-B152-C52EABFBF230}"/>
          </ac:inkMkLst>
        </pc:inkChg>
        <pc:inkChg chg="del">
          <ac:chgData name="Jack Rodoni" userId="dbd3554b1427f7cb" providerId="LiveId" clId="{1D76B537-F2CC-4114-B73B-51348E656491}" dt="2022-01-25T23:40:59.794" v="1375"/>
          <ac:inkMkLst>
            <pc:docMk/>
            <pc:sldMk cId="3342533452" sldId="301"/>
            <ac:inkMk id="31" creationId="{5567D798-D01B-4444-9A4F-5DF05164BF6F}"/>
          </ac:inkMkLst>
        </pc:inkChg>
        <pc:inkChg chg="del mod">
          <ac:chgData name="Jack Rodoni" userId="dbd3554b1427f7cb" providerId="LiveId" clId="{1D76B537-F2CC-4114-B73B-51348E656491}" dt="2022-01-25T23:40:59.843" v="1559"/>
          <ac:inkMkLst>
            <pc:docMk/>
            <pc:sldMk cId="3342533452" sldId="301"/>
            <ac:inkMk id="32" creationId="{5E6E713C-92A5-4A0E-94F9-A79D20466955}"/>
          </ac:inkMkLst>
        </pc:inkChg>
        <pc:inkChg chg="mod">
          <ac:chgData name="Jack Rodoni" userId="dbd3554b1427f7cb" providerId="LiveId" clId="{1D76B537-F2CC-4114-B73B-51348E656491}" dt="2022-01-25T23:40:59.843" v="1559"/>
          <ac:inkMkLst>
            <pc:docMk/>
            <pc:sldMk cId="3342533452" sldId="301"/>
            <ac:inkMk id="33" creationId="{5AD6F7C0-AC68-4748-8541-DD1B854D6966}"/>
          </ac:inkMkLst>
        </pc:inkChg>
        <pc:inkChg chg="del mod">
          <ac:chgData name="Jack Rodoni" userId="dbd3554b1427f7cb" providerId="LiveId" clId="{1D76B537-F2CC-4114-B73B-51348E656491}" dt="2022-01-25T23:40:59.798" v="1392"/>
          <ac:inkMkLst>
            <pc:docMk/>
            <pc:sldMk cId="3342533452" sldId="301"/>
            <ac:inkMk id="34" creationId="{4C008C27-A9CA-4442-AEAA-393A549DDB8A}"/>
          </ac:inkMkLst>
        </pc:inkChg>
        <pc:inkChg chg="del mod">
          <ac:chgData name="Jack Rodoni" userId="dbd3554b1427f7cb" providerId="LiveId" clId="{1D76B537-F2CC-4114-B73B-51348E656491}" dt="2022-01-25T23:40:59.833" v="1521"/>
          <ac:inkMkLst>
            <pc:docMk/>
            <pc:sldMk cId="3342533452" sldId="301"/>
            <ac:inkMk id="35" creationId="{DBEE6F64-B317-4D18-AF0D-3442EB4F40FF}"/>
          </ac:inkMkLst>
        </pc:inkChg>
        <pc:inkChg chg="del">
          <ac:chgData name="Jack Rodoni" userId="dbd3554b1427f7cb" providerId="LiveId" clId="{1D76B537-F2CC-4114-B73B-51348E656491}" dt="2022-01-25T23:40:59.793" v="1369"/>
          <ac:inkMkLst>
            <pc:docMk/>
            <pc:sldMk cId="3342533452" sldId="301"/>
            <ac:inkMk id="36" creationId="{DCD00754-DA64-4AF5-8234-41DBD6C6D18A}"/>
          </ac:inkMkLst>
        </pc:inkChg>
        <pc:inkChg chg="del">
          <ac:chgData name="Jack Rodoni" userId="dbd3554b1427f7cb" providerId="LiveId" clId="{1D76B537-F2CC-4114-B73B-51348E656491}" dt="2022-01-25T23:40:59.798" v="1391"/>
          <ac:inkMkLst>
            <pc:docMk/>
            <pc:sldMk cId="3342533452" sldId="301"/>
            <ac:inkMk id="37" creationId="{92E77DA9-C70B-4BF4-8A3C-F3E850FE73AC}"/>
          </ac:inkMkLst>
        </pc:inkChg>
        <pc:inkChg chg="del">
          <ac:chgData name="Jack Rodoni" userId="dbd3554b1427f7cb" providerId="LiveId" clId="{1D76B537-F2CC-4114-B73B-51348E656491}" dt="2022-01-25T23:40:59.814" v="1440"/>
          <ac:inkMkLst>
            <pc:docMk/>
            <pc:sldMk cId="3342533452" sldId="301"/>
            <ac:inkMk id="41" creationId="{07448CBA-88AE-4DFB-ADCC-BB638E9DF4B8}"/>
          </ac:inkMkLst>
        </pc:inkChg>
        <pc:inkChg chg="del mod">
          <ac:chgData name="Jack Rodoni" userId="dbd3554b1427f7cb" providerId="LiveId" clId="{1D76B537-F2CC-4114-B73B-51348E656491}" dt="2022-01-25T23:40:59.832" v="1515"/>
          <ac:inkMkLst>
            <pc:docMk/>
            <pc:sldMk cId="3342533452" sldId="301"/>
            <ac:inkMk id="42" creationId="{EEA118F0-06A3-424E-8C0D-36E45F3495FF}"/>
          </ac:inkMkLst>
        </pc:inkChg>
        <pc:inkChg chg="del mod">
          <ac:chgData name="Jack Rodoni" userId="dbd3554b1427f7cb" providerId="LiveId" clId="{1D76B537-F2CC-4114-B73B-51348E656491}" dt="2022-01-25T23:40:59.791" v="1362"/>
          <ac:inkMkLst>
            <pc:docMk/>
            <pc:sldMk cId="3342533452" sldId="301"/>
            <ac:inkMk id="43" creationId="{EBE41DCB-D6C6-46CD-AB4A-9CD1700AF37E}"/>
          </ac:inkMkLst>
        </pc:inkChg>
        <pc:inkChg chg="del mod">
          <ac:chgData name="Jack Rodoni" userId="dbd3554b1427f7cb" providerId="LiveId" clId="{1D76B537-F2CC-4114-B73B-51348E656491}" dt="2022-01-25T23:40:59.805" v="1409"/>
          <ac:inkMkLst>
            <pc:docMk/>
            <pc:sldMk cId="3342533452" sldId="301"/>
            <ac:inkMk id="44" creationId="{18D140D9-F0A8-49AB-8476-0CB3A224D97C}"/>
          </ac:inkMkLst>
        </pc:inkChg>
        <pc:inkChg chg="del mod">
          <ac:chgData name="Jack Rodoni" userId="dbd3554b1427f7cb" providerId="LiveId" clId="{1D76B537-F2CC-4114-B73B-51348E656491}" dt="2022-01-25T23:40:59.834" v="1524"/>
          <ac:inkMkLst>
            <pc:docMk/>
            <pc:sldMk cId="3342533452" sldId="301"/>
            <ac:inkMk id="45" creationId="{B4AF7FC4-7EF5-400C-85A1-9F3AE7ACE7F3}"/>
          </ac:inkMkLst>
        </pc:inkChg>
        <pc:inkChg chg="del mod">
          <ac:chgData name="Jack Rodoni" userId="dbd3554b1427f7cb" providerId="LiveId" clId="{1D76B537-F2CC-4114-B73B-51348E656491}" dt="2022-01-25T23:40:59.823" v="1476"/>
          <ac:inkMkLst>
            <pc:docMk/>
            <pc:sldMk cId="3342533452" sldId="301"/>
            <ac:inkMk id="46" creationId="{A807189F-D47D-4321-94F9-004EDB5E6B03}"/>
          </ac:inkMkLst>
        </pc:inkChg>
        <pc:inkChg chg="del mod">
          <ac:chgData name="Jack Rodoni" userId="dbd3554b1427f7cb" providerId="LiveId" clId="{1D76B537-F2CC-4114-B73B-51348E656491}" dt="2022-01-25T23:40:59.840" v="1542"/>
          <ac:inkMkLst>
            <pc:docMk/>
            <pc:sldMk cId="3342533452" sldId="301"/>
            <ac:inkMk id="47" creationId="{9C5848B4-2D56-4BD3-A60A-0FB97C5B2B3A}"/>
          </ac:inkMkLst>
        </pc:inkChg>
        <pc:inkChg chg="del">
          <ac:chgData name="Jack Rodoni" userId="dbd3554b1427f7cb" providerId="LiveId" clId="{1D76B537-F2CC-4114-B73B-51348E656491}" dt="2022-01-25T23:40:59.790" v="1361"/>
          <ac:inkMkLst>
            <pc:docMk/>
            <pc:sldMk cId="3342533452" sldId="301"/>
            <ac:inkMk id="48" creationId="{9010E4A8-D396-4715-B76F-D78D832956AD}"/>
          </ac:inkMkLst>
        </pc:inkChg>
        <pc:inkChg chg="mod">
          <ac:chgData name="Jack Rodoni" userId="dbd3554b1427f7cb" providerId="LiveId" clId="{1D76B537-F2CC-4114-B73B-51348E656491}" dt="2022-01-25T23:40:59.840" v="1542"/>
          <ac:inkMkLst>
            <pc:docMk/>
            <pc:sldMk cId="3342533452" sldId="301"/>
            <ac:inkMk id="49" creationId="{3D68C4CD-EA74-4C90-ABDF-AAB695FE46ED}"/>
          </ac:inkMkLst>
        </pc:inkChg>
        <pc:inkChg chg="del">
          <ac:chgData name="Jack Rodoni" userId="dbd3554b1427f7cb" providerId="LiveId" clId="{1D76B537-F2CC-4114-B73B-51348E656491}" dt="2022-01-25T23:40:59.837" v="1528"/>
          <ac:inkMkLst>
            <pc:docMk/>
            <pc:sldMk cId="3342533452" sldId="301"/>
            <ac:inkMk id="51" creationId="{8F6C47C7-EDC5-45FA-83AE-5D98DCD59751}"/>
          </ac:inkMkLst>
        </pc:inkChg>
        <pc:inkChg chg="del">
          <ac:chgData name="Jack Rodoni" userId="dbd3554b1427f7cb" providerId="LiveId" clId="{1D76B537-F2CC-4114-B73B-51348E656491}" dt="2022-01-25T23:40:59.799" v="1397"/>
          <ac:inkMkLst>
            <pc:docMk/>
            <pc:sldMk cId="3342533452" sldId="301"/>
            <ac:inkMk id="52" creationId="{D02335C3-0EB1-418C-BE67-311E1474B5C5}"/>
          </ac:inkMkLst>
        </pc:inkChg>
        <pc:inkChg chg="del">
          <ac:chgData name="Jack Rodoni" userId="dbd3554b1427f7cb" providerId="LiveId" clId="{1D76B537-F2CC-4114-B73B-51348E656491}" dt="2022-01-25T23:40:59.841" v="1548"/>
          <ac:inkMkLst>
            <pc:docMk/>
            <pc:sldMk cId="3342533452" sldId="301"/>
            <ac:inkMk id="53" creationId="{8D07C005-EA15-4D7C-9D35-7409E6599AB7}"/>
          </ac:inkMkLst>
        </pc:inkChg>
        <pc:inkChg chg="del">
          <ac:chgData name="Jack Rodoni" userId="dbd3554b1427f7cb" providerId="LiveId" clId="{1D76B537-F2CC-4114-B73B-51348E656491}" dt="2022-01-25T23:40:59.797" v="1388"/>
          <ac:inkMkLst>
            <pc:docMk/>
            <pc:sldMk cId="3342533452" sldId="301"/>
            <ac:inkMk id="54" creationId="{B36E6203-FCA7-4613-95D5-F0D55E76ACC1}"/>
          </ac:inkMkLst>
        </pc:inkChg>
        <pc:inkChg chg="add del mod">
          <ac:chgData name="Jack Rodoni" userId="dbd3554b1427f7cb" providerId="LiveId" clId="{1D76B537-F2CC-4114-B73B-51348E656491}" dt="2022-01-25T23:50:51.692" v="1692"/>
          <ac:inkMkLst>
            <pc:docMk/>
            <pc:sldMk cId="3342533452" sldId="301"/>
            <ac:inkMk id="55" creationId="{32B3A0B3-208F-4514-8FFE-6B2A4D960081}"/>
          </ac:inkMkLst>
        </pc:inkChg>
        <pc:inkChg chg="del">
          <ac:chgData name="Jack Rodoni" userId="dbd3554b1427f7cb" providerId="LiveId" clId="{1D76B537-F2CC-4114-B73B-51348E656491}" dt="2022-01-25T23:40:59.819" v="1458"/>
          <ac:inkMkLst>
            <pc:docMk/>
            <pc:sldMk cId="3342533452" sldId="301"/>
            <ac:inkMk id="56" creationId="{B80E762C-4E24-4B91-9F0A-E934D7553737}"/>
          </ac:inkMkLst>
        </pc:inkChg>
        <pc:inkChg chg="del">
          <ac:chgData name="Jack Rodoni" userId="dbd3554b1427f7cb" providerId="LiveId" clId="{1D76B537-F2CC-4114-B73B-51348E656491}" dt="2022-01-25T23:40:59.843" v="1554"/>
          <ac:inkMkLst>
            <pc:docMk/>
            <pc:sldMk cId="3342533452" sldId="301"/>
            <ac:inkMk id="57" creationId="{16CFDCAF-FF1A-4F52-B102-0F69820466D2}"/>
          </ac:inkMkLst>
        </pc:inkChg>
        <pc:inkChg chg="del mod">
          <ac:chgData name="Jack Rodoni" userId="dbd3554b1427f7cb" providerId="LiveId" clId="{1D76B537-F2CC-4114-B73B-51348E656491}" dt="2022-01-25T23:40:59.811" v="1428"/>
          <ac:inkMkLst>
            <pc:docMk/>
            <pc:sldMk cId="3342533452" sldId="301"/>
            <ac:inkMk id="58" creationId="{EAAD454E-1CC3-486B-8922-43A7C9B8853B}"/>
          </ac:inkMkLst>
        </pc:inkChg>
        <pc:inkChg chg="del mod">
          <ac:chgData name="Jack Rodoni" userId="dbd3554b1427f7cb" providerId="LiveId" clId="{1D76B537-F2CC-4114-B73B-51348E656491}" dt="2022-01-25T23:40:59.842" v="1553"/>
          <ac:inkMkLst>
            <pc:docMk/>
            <pc:sldMk cId="3342533452" sldId="301"/>
            <ac:inkMk id="59" creationId="{1627C842-B298-453A-9801-BCAC694F0362}"/>
          </ac:inkMkLst>
        </pc:inkChg>
        <pc:inkChg chg="del mod">
          <ac:chgData name="Jack Rodoni" userId="dbd3554b1427f7cb" providerId="LiveId" clId="{1D76B537-F2CC-4114-B73B-51348E656491}" dt="2022-01-25T23:40:59.831" v="1510"/>
          <ac:inkMkLst>
            <pc:docMk/>
            <pc:sldMk cId="3342533452" sldId="301"/>
            <ac:inkMk id="60" creationId="{A3FF6849-52D8-4125-8E27-C4669E5B0802}"/>
          </ac:inkMkLst>
        </pc:inkChg>
        <pc:inkChg chg="del mod">
          <ac:chgData name="Jack Rodoni" userId="dbd3554b1427f7cb" providerId="LiveId" clId="{1D76B537-F2CC-4114-B73B-51348E656491}" dt="2022-01-25T23:40:59.828" v="1495"/>
          <ac:inkMkLst>
            <pc:docMk/>
            <pc:sldMk cId="3342533452" sldId="301"/>
            <ac:inkMk id="61" creationId="{9FD6A4F4-AFC9-43C5-AC3D-D0E9D538AA1D}"/>
          </ac:inkMkLst>
        </pc:inkChg>
        <pc:inkChg chg="add del mod">
          <ac:chgData name="Jack Rodoni" userId="dbd3554b1427f7cb" providerId="LiveId" clId="{1D76B537-F2CC-4114-B73B-51348E656491}" dt="2022-01-25T23:50:51.696" v="1706"/>
          <ac:inkMkLst>
            <pc:docMk/>
            <pc:sldMk cId="3342533452" sldId="301"/>
            <ac:inkMk id="63" creationId="{1A0959AB-5BCA-4CE5-AB6A-4667BE33D481}"/>
          </ac:inkMkLst>
        </pc:inkChg>
        <pc:inkChg chg="del mod">
          <ac:chgData name="Jack Rodoni" userId="dbd3554b1427f7cb" providerId="LiveId" clId="{1D76B537-F2CC-4114-B73B-51348E656491}" dt="2022-01-25T23:40:59.807" v="1415"/>
          <ac:inkMkLst>
            <pc:docMk/>
            <pc:sldMk cId="3342533452" sldId="301"/>
            <ac:inkMk id="64" creationId="{9D30CB8B-F40E-4C14-AABD-90CD036786D4}"/>
          </ac:inkMkLst>
        </pc:inkChg>
        <pc:inkChg chg="del mod">
          <ac:chgData name="Jack Rodoni" userId="dbd3554b1427f7cb" providerId="LiveId" clId="{1D76B537-F2CC-4114-B73B-51348E656491}" dt="2022-01-25T23:40:59.829" v="1502"/>
          <ac:inkMkLst>
            <pc:docMk/>
            <pc:sldMk cId="3342533452" sldId="301"/>
            <ac:inkMk id="65" creationId="{31F6835B-150F-45F2-B905-6E973E9236A5}"/>
          </ac:inkMkLst>
        </pc:inkChg>
        <pc:inkChg chg="del mod">
          <ac:chgData name="Jack Rodoni" userId="dbd3554b1427f7cb" providerId="LiveId" clId="{1D76B537-F2CC-4114-B73B-51348E656491}" dt="2022-01-25T23:40:59.841" v="1545"/>
          <ac:inkMkLst>
            <pc:docMk/>
            <pc:sldMk cId="3342533452" sldId="301"/>
            <ac:inkMk id="66" creationId="{B783A5B9-EC97-416A-B0F3-18356B50378F}"/>
          </ac:inkMkLst>
        </pc:inkChg>
        <pc:inkChg chg="add del mod">
          <ac:chgData name="Jack Rodoni" userId="dbd3554b1427f7cb" providerId="LiveId" clId="{1D76B537-F2CC-4114-B73B-51348E656491}" dt="2022-01-25T23:50:51.693" v="1699"/>
          <ac:inkMkLst>
            <pc:docMk/>
            <pc:sldMk cId="3342533452" sldId="301"/>
            <ac:inkMk id="67" creationId="{158B9AC9-D474-4FB8-B52C-B8A0D3C07018}"/>
          </ac:inkMkLst>
        </pc:inkChg>
        <pc:inkChg chg="del mod">
          <ac:chgData name="Jack Rodoni" userId="dbd3554b1427f7cb" providerId="LiveId" clId="{1D76B537-F2CC-4114-B73B-51348E656491}" dt="2022-01-25T23:40:59.838" v="1534"/>
          <ac:inkMkLst>
            <pc:docMk/>
            <pc:sldMk cId="3342533452" sldId="301"/>
            <ac:inkMk id="68" creationId="{C824BB5B-0849-44FD-AC50-B73F8397F749}"/>
          </ac:inkMkLst>
        </pc:inkChg>
        <pc:inkChg chg="del mod">
          <ac:chgData name="Jack Rodoni" userId="dbd3554b1427f7cb" providerId="LiveId" clId="{1D76B537-F2CC-4114-B73B-51348E656491}" dt="2022-01-25T23:40:59.812" v="1430"/>
          <ac:inkMkLst>
            <pc:docMk/>
            <pc:sldMk cId="3342533452" sldId="301"/>
            <ac:inkMk id="69" creationId="{7077AFC9-8854-4D03-9B79-CD6286E73924}"/>
          </ac:inkMkLst>
        </pc:inkChg>
        <pc:inkChg chg="add del mod">
          <ac:chgData name="Jack Rodoni" userId="dbd3554b1427f7cb" providerId="LiveId" clId="{1D76B537-F2CC-4114-B73B-51348E656491}" dt="2022-01-25T23:50:51.691" v="1689"/>
          <ac:inkMkLst>
            <pc:docMk/>
            <pc:sldMk cId="3342533452" sldId="301"/>
            <ac:inkMk id="70" creationId="{A3AFAE7A-CB1A-464F-9F5D-AEDF590BCD21}"/>
          </ac:inkMkLst>
        </pc:inkChg>
        <pc:inkChg chg="del mod">
          <ac:chgData name="Jack Rodoni" userId="dbd3554b1427f7cb" providerId="LiveId" clId="{1D76B537-F2CC-4114-B73B-51348E656491}" dt="2022-01-25T23:40:59.795" v="1376"/>
          <ac:inkMkLst>
            <pc:docMk/>
            <pc:sldMk cId="3342533452" sldId="301"/>
            <ac:inkMk id="71" creationId="{36B1D2E1-0343-41C2-AE26-677EB5036F2B}"/>
          </ac:inkMkLst>
        </pc:inkChg>
        <pc:inkChg chg="add del mod">
          <ac:chgData name="Jack Rodoni" userId="dbd3554b1427f7cb" providerId="LiveId" clId="{1D76B537-F2CC-4114-B73B-51348E656491}" dt="2022-01-25T23:50:51.694" v="1703"/>
          <ac:inkMkLst>
            <pc:docMk/>
            <pc:sldMk cId="3342533452" sldId="301"/>
            <ac:inkMk id="72" creationId="{0E800E62-DA28-4F9F-BB40-279E0539B2FF}"/>
          </ac:inkMkLst>
        </pc:inkChg>
        <pc:inkChg chg="del mod">
          <ac:chgData name="Jack Rodoni" userId="dbd3554b1427f7cb" providerId="LiveId" clId="{1D76B537-F2CC-4114-B73B-51348E656491}" dt="2022-01-25T23:40:59.793" v="1372"/>
          <ac:inkMkLst>
            <pc:docMk/>
            <pc:sldMk cId="3342533452" sldId="301"/>
            <ac:inkMk id="73" creationId="{D9021833-BB71-420E-9F31-C3096E15C09D}"/>
          </ac:inkMkLst>
        </pc:inkChg>
        <pc:inkChg chg="del mod">
          <ac:chgData name="Jack Rodoni" userId="dbd3554b1427f7cb" providerId="LiveId" clId="{1D76B537-F2CC-4114-B73B-51348E656491}" dt="2022-01-25T23:40:59.805" v="1408"/>
          <ac:inkMkLst>
            <pc:docMk/>
            <pc:sldMk cId="3342533452" sldId="301"/>
            <ac:inkMk id="74" creationId="{483E4BCE-AD29-4922-B2E8-1A810C6132F4}"/>
          </ac:inkMkLst>
        </pc:inkChg>
        <pc:inkChg chg="del mod">
          <ac:chgData name="Jack Rodoni" userId="dbd3554b1427f7cb" providerId="LiveId" clId="{1D76B537-F2CC-4114-B73B-51348E656491}" dt="2022-01-25T23:40:59.829" v="1499"/>
          <ac:inkMkLst>
            <pc:docMk/>
            <pc:sldMk cId="3342533452" sldId="301"/>
            <ac:inkMk id="75" creationId="{78D9F143-280D-45C3-8CB7-46F349B547C6}"/>
          </ac:inkMkLst>
        </pc:inkChg>
        <pc:inkChg chg="del mod">
          <ac:chgData name="Jack Rodoni" userId="dbd3554b1427f7cb" providerId="LiveId" clId="{1D76B537-F2CC-4114-B73B-51348E656491}" dt="2022-01-25T23:40:59.798" v="1393"/>
          <ac:inkMkLst>
            <pc:docMk/>
            <pc:sldMk cId="3342533452" sldId="301"/>
            <ac:inkMk id="76" creationId="{F803A6B7-152D-4B0E-86E8-890489740A1E}"/>
          </ac:inkMkLst>
        </pc:inkChg>
        <pc:inkChg chg="del">
          <ac:chgData name="Jack Rodoni" userId="dbd3554b1427f7cb" providerId="LiveId" clId="{1D76B537-F2CC-4114-B73B-51348E656491}" dt="2022-01-25T23:40:59.789" v="1356"/>
          <ac:inkMkLst>
            <pc:docMk/>
            <pc:sldMk cId="3342533452" sldId="301"/>
            <ac:inkMk id="77" creationId="{7A53DD34-80B2-41B4-A645-9116AE6E32E8}"/>
          </ac:inkMkLst>
        </pc:inkChg>
        <pc:inkChg chg="del mod">
          <ac:chgData name="Jack Rodoni" userId="dbd3554b1427f7cb" providerId="LiveId" clId="{1D76B537-F2CC-4114-B73B-51348E656491}" dt="2022-01-25T23:40:59.838" v="1536"/>
          <ac:inkMkLst>
            <pc:docMk/>
            <pc:sldMk cId="3342533452" sldId="301"/>
            <ac:inkMk id="79" creationId="{7BB94547-C747-4BCD-AF9F-4C847459FAC7}"/>
          </ac:inkMkLst>
        </pc:inkChg>
        <pc:inkChg chg="del">
          <ac:chgData name="Jack Rodoni" userId="dbd3554b1427f7cb" providerId="LiveId" clId="{1D76B537-F2CC-4114-B73B-51348E656491}" dt="2022-01-25T23:40:59.820" v="1460"/>
          <ac:inkMkLst>
            <pc:docMk/>
            <pc:sldMk cId="3342533452" sldId="301"/>
            <ac:inkMk id="80" creationId="{E9EECF86-69CF-4668-90C4-D299684FBA38}"/>
          </ac:inkMkLst>
        </pc:inkChg>
        <pc:inkChg chg="del mod">
          <ac:chgData name="Jack Rodoni" userId="dbd3554b1427f7cb" providerId="LiveId" clId="{1D76B537-F2CC-4114-B73B-51348E656491}" dt="2022-01-25T23:40:59.832" v="1512"/>
          <ac:inkMkLst>
            <pc:docMk/>
            <pc:sldMk cId="3342533452" sldId="301"/>
            <ac:inkMk id="81" creationId="{DE55C213-BF14-42BD-A20D-BAF18A3FB0A5}"/>
          </ac:inkMkLst>
        </pc:inkChg>
        <pc:inkChg chg="del">
          <ac:chgData name="Jack Rodoni" userId="dbd3554b1427f7cb" providerId="LiveId" clId="{1D76B537-F2CC-4114-B73B-51348E656491}" dt="2022-01-25T23:40:59.797" v="1387"/>
          <ac:inkMkLst>
            <pc:docMk/>
            <pc:sldMk cId="3342533452" sldId="301"/>
            <ac:inkMk id="84" creationId="{A3D7253C-5789-416F-9B22-386E6FD313FC}"/>
          </ac:inkMkLst>
        </pc:inkChg>
        <pc:inkChg chg="del mod">
          <ac:chgData name="Jack Rodoni" userId="dbd3554b1427f7cb" providerId="LiveId" clId="{1D76B537-F2CC-4114-B73B-51348E656491}" dt="2022-01-25T23:40:59.820" v="1462"/>
          <ac:inkMkLst>
            <pc:docMk/>
            <pc:sldMk cId="3342533452" sldId="301"/>
            <ac:inkMk id="85" creationId="{B9EA6C7A-7FCA-47B9-BAB3-76A8A903BA24}"/>
          </ac:inkMkLst>
        </pc:inkChg>
        <pc:inkChg chg="del mod">
          <ac:chgData name="Jack Rodoni" userId="dbd3554b1427f7cb" providerId="LiveId" clId="{1D76B537-F2CC-4114-B73B-51348E656491}" dt="2022-01-25T23:40:59.839" v="1540"/>
          <ac:inkMkLst>
            <pc:docMk/>
            <pc:sldMk cId="3342533452" sldId="301"/>
            <ac:inkMk id="86" creationId="{0F1655D1-EF87-4F28-8551-18D45C2F0CBA}"/>
          </ac:inkMkLst>
        </pc:inkChg>
        <pc:inkChg chg="del mod">
          <ac:chgData name="Jack Rodoni" userId="dbd3554b1427f7cb" providerId="LiveId" clId="{1D76B537-F2CC-4114-B73B-51348E656491}" dt="2022-01-25T23:40:59.817" v="1451"/>
          <ac:inkMkLst>
            <pc:docMk/>
            <pc:sldMk cId="3342533452" sldId="301"/>
            <ac:inkMk id="87" creationId="{3EDFEC85-EF1E-453E-9252-0C1ED2934334}"/>
          </ac:inkMkLst>
        </pc:inkChg>
        <pc:inkChg chg="del mod">
          <ac:chgData name="Jack Rodoni" userId="dbd3554b1427f7cb" providerId="LiveId" clId="{1D76B537-F2CC-4114-B73B-51348E656491}" dt="2022-01-25T23:40:59.842" v="1550"/>
          <ac:inkMkLst>
            <pc:docMk/>
            <pc:sldMk cId="3342533452" sldId="301"/>
            <ac:inkMk id="88" creationId="{0F4A33E0-B6C7-4A38-87AE-CD00FE68BC79}"/>
          </ac:inkMkLst>
        </pc:inkChg>
        <pc:inkChg chg="del mod">
          <ac:chgData name="Jack Rodoni" userId="dbd3554b1427f7cb" providerId="LiveId" clId="{1D76B537-F2CC-4114-B73B-51348E656491}" dt="2022-01-25T23:40:59.827" v="1489"/>
          <ac:inkMkLst>
            <pc:docMk/>
            <pc:sldMk cId="3342533452" sldId="301"/>
            <ac:inkMk id="89" creationId="{ED622F05-AF08-4E73-849C-055463D75378}"/>
          </ac:inkMkLst>
        </pc:inkChg>
        <pc:inkChg chg="del">
          <ac:chgData name="Jack Rodoni" userId="dbd3554b1427f7cb" providerId="LiveId" clId="{1D76B537-F2CC-4114-B73B-51348E656491}" dt="2022-01-25T23:40:59.797" v="1384"/>
          <ac:inkMkLst>
            <pc:docMk/>
            <pc:sldMk cId="3342533452" sldId="301"/>
            <ac:inkMk id="90" creationId="{CBCCCF00-D626-4FFE-8CA7-CBCB4BB53BE9}"/>
          </ac:inkMkLst>
        </pc:inkChg>
        <pc:inkChg chg="del mod">
          <ac:chgData name="Jack Rodoni" userId="dbd3554b1427f7cb" providerId="LiveId" clId="{1D76B537-F2CC-4114-B73B-51348E656491}" dt="2022-01-25T23:40:59.798" v="1390"/>
          <ac:inkMkLst>
            <pc:docMk/>
            <pc:sldMk cId="3342533452" sldId="301"/>
            <ac:inkMk id="91" creationId="{AA8F026A-6ECC-44A6-BFAD-E6D099BADCE8}"/>
          </ac:inkMkLst>
        </pc:inkChg>
        <pc:inkChg chg="del mod">
          <ac:chgData name="Jack Rodoni" userId="dbd3554b1427f7cb" providerId="LiveId" clId="{1D76B537-F2CC-4114-B73B-51348E656491}" dt="2022-01-25T23:40:59.836" v="1526"/>
          <ac:inkMkLst>
            <pc:docMk/>
            <pc:sldMk cId="3342533452" sldId="301"/>
            <ac:inkMk id="92" creationId="{F65DB0E0-687C-46A9-9F1F-73CE9412E63A}"/>
          </ac:inkMkLst>
        </pc:inkChg>
        <pc:inkChg chg="del mod">
          <ac:chgData name="Jack Rodoni" userId="dbd3554b1427f7cb" providerId="LiveId" clId="{1D76B537-F2CC-4114-B73B-51348E656491}" dt="2022-01-25T23:40:59.822" v="1469"/>
          <ac:inkMkLst>
            <pc:docMk/>
            <pc:sldMk cId="3342533452" sldId="301"/>
            <ac:inkMk id="93" creationId="{21879FFD-9555-43BE-85FA-94D558547A56}"/>
          </ac:inkMkLst>
        </pc:inkChg>
        <pc:inkChg chg="del mod">
          <ac:chgData name="Jack Rodoni" userId="dbd3554b1427f7cb" providerId="LiveId" clId="{1D76B537-F2CC-4114-B73B-51348E656491}" dt="2022-01-25T23:40:59.826" v="1487"/>
          <ac:inkMkLst>
            <pc:docMk/>
            <pc:sldMk cId="3342533452" sldId="301"/>
            <ac:inkMk id="95" creationId="{36E1AE5D-47CA-46FB-B5C4-CF6F8C2C3D13}"/>
          </ac:inkMkLst>
        </pc:inkChg>
        <pc:inkChg chg="del">
          <ac:chgData name="Jack Rodoni" userId="dbd3554b1427f7cb" providerId="LiveId" clId="{1D76B537-F2CC-4114-B73B-51348E656491}" dt="2022-01-25T23:40:59.797" v="1389"/>
          <ac:inkMkLst>
            <pc:docMk/>
            <pc:sldMk cId="3342533452" sldId="301"/>
            <ac:inkMk id="96" creationId="{286235CC-0959-44AF-91B4-715C3D197B2A}"/>
          </ac:inkMkLst>
        </pc:inkChg>
        <pc:inkChg chg="add del mod">
          <ac:chgData name="Jack Rodoni" userId="dbd3554b1427f7cb" providerId="LiveId" clId="{1D76B537-F2CC-4114-B73B-51348E656491}" dt="2022-01-25T23:50:51.696" v="1707"/>
          <ac:inkMkLst>
            <pc:docMk/>
            <pc:sldMk cId="3342533452" sldId="301"/>
            <ac:inkMk id="97" creationId="{132FE3F2-1CA5-413F-B7CA-371002B8A23F}"/>
          </ac:inkMkLst>
        </pc:inkChg>
        <pc:inkChg chg="del mod">
          <ac:chgData name="Jack Rodoni" userId="dbd3554b1427f7cb" providerId="LiveId" clId="{1D76B537-F2CC-4114-B73B-51348E656491}" dt="2022-01-25T23:40:59.827" v="1491"/>
          <ac:inkMkLst>
            <pc:docMk/>
            <pc:sldMk cId="3342533452" sldId="301"/>
            <ac:inkMk id="98" creationId="{19642DE0-2116-4FCA-A6E9-26CCB1E70B0B}"/>
          </ac:inkMkLst>
        </pc:inkChg>
        <pc:inkChg chg="del mod">
          <ac:chgData name="Jack Rodoni" userId="dbd3554b1427f7cb" providerId="LiveId" clId="{1D76B537-F2CC-4114-B73B-51348E656491}" dt="2022-01-25T23:40:59.837" v="1530"/>
          <ac:inkMkLst>
            <pc:docMk/>
            <pc:sldMk cId="3342533452" sldId="301"/>
            <ac:inkMk id="99" creationId="{77F16164-0B3E-4573-B9D2-8F69CC2404F5}"/>
          </ac:inkMkLst>
        </pc:inkChg>
        <pc:inkChg chg="del mod">
          <ac:chgData name="Jack Rodoni" userId="dbd3554b1427f7cb" providerId="LiveId" clId="{1D76B537-F2CC-4114-B73B-51348E656491}" dt="2022-01-25T23:40:59.823" v="1474"/>
          <ac:inkMkLst>
            <pc:docMk/>
            <pc:sldMk cId="3342533452" sldId="301"/>
            <ac:inkMk id="101" creationId="{E034CEC5-76E6-4F79-AD24-FD11E8B86BFC}"/>
          </ac:inkMkLst>
        </pc:inkChg>
        <pc:inkChg chg="del">
          <ac:chgData name="Jack Rodoni" userId="dbd3554b1427f7cb" providerId="LiveId" clId="{1D76B537-F2CC-4114-B73B-51348E656491}" dt="2022-01-25T23:40:59.792" v="1367"/>
          <ac:inkMkLst>
            <pc:docMk/>
            <pc:sldMk cId="3342533452" sldId="301"/>
            <ac:inkMk id="102" creationId="{5607AAF5-6209-4D7D-90DE-E758329E7AC3}"/>
          </ac:inkMkLst>
        </pc:inkChg>
        <pc:inkChg chg="del mod">
          <ac:chgData name="Jack Rodoni" userId="dbd3554b1427f7cb" providerId="LiveId" clId="{1D76B537-F2CC-4114-B73B-51348E656491}" dt="2022-01-25T23:40:59.795" v="1378"/>
          <ac:inkMkLst>
            <pc:docMk/>
            <pc:sldMk cId="3342533452" sldId="301"/>
            <ac:inkMk id="103" creationId="{53F95C68-2923-4C68-8691-E37E7BFE61FF}"/>
          </ac:inkMkLst>
        </pc:inkChg>
        <pc:inkChg chg="del mod">
          <ac:chgData name="Jack Rodoni" userId="dbd3554b1427f7cb" providerId="LiveId" clId="{1D76B537-F2CC-4114-B73B-51348E656491}" dt="2022-01-25T23:40:59.799" v="1399"/>
          <ac:inkMkLst>
            <pc:docMk/>
            <pc:sldMk cId="3342533452" sldId="301"/>
            <ac:inkMk id="104" creationId="{3238047F-B4EF-4C51-AAD7-A8BD79DA30A2}"/>
          </ac:inkMkLst>
        </pc:inkChg>
        <pc:inkChg chg="add del mod">
          <ac:chgData name="Jack Rodoni" userId="dbd3554b1427f7cb" providerId="LiveId" clId="{1D76B537-F2CC-4114-B73B-51348E656491}" dt="2022-01-25T23:50:51.696" v="1708"/>
          <ac:inkMkLst>
            <pc:docMk/>
            <pc:sldMk cId="3342533452" sldId="301"/>
            <ac:inkMk id="106" creationId="{F47323CC-D5A5-4C55-8EDA-D474D6B26608}"/>
          </ac:inkMkLst>
        </pc:inkChg>
        <pc:inkChg chg="del">
          <ac:chgData name="Jack Rodoni" userId="dbd3554b1427f7cb" providerId="LiveId" clId="{1D76B537-F2CC-4114-B73B-51348E656491}" dt="2022-01-25T23:40:59.814" v="1442"/>
          <ac:inkMkLst>
            <pc:docMk/>
            <pc:sldMk cId="3342533452" sldId="301"/>
            <ac:inkMk id="107" creationId="{DDC1A7D6-6EDB-490B-9055-495AF037EE0F}"/>
          </ac:inkMkLst>
        </pc:inkChg>
        <pc:inkChg chg="del mod">
          <ac:chgData name="Jack Rodoni" userId="dbd3554b1427f7cb" providerId="LiveId" clId="{1D76B537-F2CC-4114-B73B-51348E656491}" dt="2022-01-25T23:40:59.803" v="1405"/>
          <ac:inkMkLst>
            <pc:docMk/>
            <pc:sldMk cId="3342533452" sldId="301"/>
            <ac:inkMk id="108" creationId="{F5E583B9-ED41-47F9-B30B-D82F26FE34D6}"/>
          </ac:inkMkLst>
        </pc:inkChg>
        <pc:inkChg chg="del mod">
          <ac:chgData name="Jack Rodoni" userId="dbd3554b1427f7cb" providerId="LiveId" clId="{1D76B537-F2CC-4114-B73B-51348E656491}" dt="2022-01-25T23:40:59.843" v="1556"/>
          <ac:inkMkLst>
            <pc:docMk/>
            <pc:sldMk cId="3342533452" sldId="301"/>
            <ac:inkMk id="109" creationId="{8036B236-C30F-4B3B-88B1-CB77736956A5}"/>
          </ac:inkMkLst>
        </pc:inkChg>
        <pc:inkChg chg="del mod">
          <ac:chgData name="Jack Rodoni" userId="dbd3554b1427f7cb" providerId="LiveId" clId="{1D76B537-F2CC-4114-B73B-51348E656491}" dt="2022-01-25T23:40:59.831" v="1511"/>
          <ac:inkMkLst>
            <pc:docMk/>
            <pc:sldMk cId="3342533452" sldId="301"/>
            <ac:inkMk id="110" creationId="{07FB6588-CBDA-4C68-8E18-850214B3DE1A}"/>
          </ac:inkMkLst>
        </pc:inkChg>
        <pc:inkChg chg="add del mod">
          <ac:chgData name="Jack Rodoni" userId="dbd3554b1427f7cb" providerId="LiveId" clId="{1D76B537-F2CC-4114-B73B-51348E656491}" dt="2022-01-25T23:50:51.694" v="1701"/>
          <ac:inkMkLst>
            <pc:docMk/>
            <pc:sldMk cId="3342533452" sldId="301"/>
            <ac:inkMk id="111" creationId="{DCB90049-E3B5-4CB7-BEC0-9762CC176F6B}"/>
          </ac:inkMkLst>
        </pc:inkChg>
        <pc:inkChg chg="del mod">
          <ac:chgData name="Jack Rodoni" userId="dbd3554b1427f7cb" providerId="LiveId" clId="{1D76B537-F2CC-4114-B73B-51348E656491}" dt="2022-01-25T23:40:59.813" v="1437"/>
          <ac:inkMkLst>
            <pc:docMk/>
            <pc:sldMk cId="3342533452" sldId="301"/>
            <ac:inkMk id="112" creationId="{FE148A39-7B2D-465D-8F47-9C40130A3CE4}"/>
          </ac:inkMkLst>
        </pc:inkChg>
        <pc:inkChg chg="del mod">
          <ac:chgData name="Jack Rodoni" userId="dbd3554b1427f7cb" providerId="LiveId" clId="{1D76B537-F2CC-4114-B73B-51348E656491}" dt="2022-01-25T23:40:59.794" v="1373"/>
          <ac:inkMkLst>
            <pc:docMk/>
            <pc:sldMk cId="3342533452" sldId="301"/>
            <ac:inkMk id="114" creationId="{C93715A6-0C90-4E9A-A510-0296B486C866}"/>
          </ac:inkMkLst>
        </pc:inkChg>
        <pc:inkChg chg="del mod">
          <ac:chgData name="Jack Rodoni" userId="dbd3554b1427f7cb" providerId="LiveId" clId="{1D76B537-F2CC-4114-B73B-51348E656491}" dt="2022-01-25T23:40:59.833" v="1520"/>
          <ac:inkMkLst>
            <pc:docMk/>
            <pc:sldMk cId="3342533452" sldId="301"/>
            <ac:inkMk id="115" creationId="{5D0AD9BC-224B-44F4-B2D0-5AB97FFAE1F5}"/>
          </ac:inkMkLst>
        </pc:inkChg>
        <pc:inkChg chg="del mod">
          <ac:chgData name="Jack Rodoni" userId="dbd3554b1427f7cb" providerId="LiveId" clId="{1D76B537-F2CC-4114-B73B-51348E656491}" dt="2022-01-25T23:40:59.798" v="1394"/>
          <ac:inkMkLst>
            <pc:docMk/>
            <pc:sldMk cId="3342533452" sldId="301"/>
            <ac:inkMk id="116" creationId="{E0B5DA7D-BE22-4D67-8B63-FDCFCD13B64A}"/>
          </ac:inkMkLst>
        </pc:inkChg>
        <pc:inkChg chg="del mod">
          <ac:chgData name="Jack Rodoni" userId="dbd3554b1427f7cb" providerId="LiveId" clId="{1D76B537-F2CC-4114-B73B-51348E656491}" dt="2022-01-25T23:40:59.841" v="1546"/>
          <ac:inkMkLst>
            <pc:docMk/>
            <pc:sldMk cId="3342533452" sldId="301"/>
            <ac:inkMk id="117" creationId="{474A6947-E57C-493E-A6A6-9272F1E1FB48}"/>
          </ac:inkMkLst>
        </pc:inkChg>
        <pc:inkChg chg="add del mod">
          <ac:chgData name="Jack Rodoni" userId="dbd3554b1427f7cb" providerId="LiveId" clId="{1D76B537-F2CC-4114-B73B-51348E656491}" dt="2022-01-25T23:50:51.692" v="1695"/>
          <ac:inkMkLst>
            <pc:docMk/>
            <pc:sldMk cId="3342533452" sldId="301"/>
            <ac:inkMk id="118" creationId="{8026D915-224C-49BE-BF82-7A3C0678F44A}"/>
          </ac:inkMkLst>
        </pc:inkChg>
        <pc:inkChg chg="del">
          <ac:chgData name="Jack Rodoni" userId="dbd3554b1427f7cb" providerId="LiveId" clId="{1D76B537-F2CC-4114-B73B-51348E656491}" dt="2022-01-25T23:40:59.789" v="1357"/>
          <ac:inkMkLst>
            <pc:docMk/>
            <pc:sldMk cId="3342533452" sldId="301"/>
            <ac:inkMk id="119" creationId="{253DEA49-1E21-4EE2-9F64-B4E78EF24AB0}"/>
          </ac:inkMkLst>
        </pc:inkChg>
        <pc:inkChg chg="del mod">
          <ac:chgData name="Jack Rodoni" userId="dbd3554b1427f7cb" providerId="LiveId" clId="{1D76B537-F2CC-4114-B73B-51348E656491}" dt="2022-01-25T23:40:59.823" v="1475"/>
          <ac:inkMkLst>
            <pc:docMk/>
            <pc:sldMk cId="3342533452" sldId="301"/>
            <ac:inkMk id="120" creationId="{6E013574-A07F-4570-A7C1-24CABFEA697F}"/>
          </ac:inkMkLst>
        </pc:inkChg>
        <pc:inkChg chg="del">
          <ac:chgData name="Jack Rodoni" userId="dbd3554b1427f7cb" providerId="LiveId" clId="{1D76B537-F2CC-4114-B73B-51348E656491}" dt="2022-01-25T23:40:59.808" v="1419"/>
          <ac:inkMkLst>
            <pc:docMk/>
            <pc:sldMk cId="3342533452" sldId="301"/>
            <ac:inkMk id="121" creationId="{6F9F7EB2-1591-4CF8-BC95-B9997148209A}"/>
          </ac:inkMkLst>
        </pc:inkChg>
        <pc:inkChg chg="del mod">
          <ac:chgData name="Jack Rodoni" userId="dbd3554b1427f7cb" providerId="LiveId" clId="{1D76B537-F2CC-4114-B73B-51348E656491}" dt="2022-01-25T23:40:59.838" v="1533"/>
          <ac:inkMkLst>
            <pc:docMk/>
            <pc:sldMk cId="3342533452" sldId="301"/>
            <ac:inkMk id="124" creationId="{BDCF205C-57F3-496F-9528-F253852C399F}"/>
          </ac:inkMkLst>
        </pc:inkChg>
        <pc:inkChg chg="del">
          <ac:chgData name="Jack Rodoni" userId="dbd3554b1427f7cb" providerId="LiveId" clId="{1D76B537-F2CC-4114-B73B-51348E656491}" dt="2022-01-25T23:40:59.818" v="1455"/>
          <ac:inkMkLst>
            <pc:docMk/>
            <pc:sldMk cId="3342533452" sldId="301"/>
            <ac:inkMk id="125" creationId="{F2CE213A-D44E-4B19-B925-E4258E41E067}"/>
          </ac:inkMkLst>
        </pc:inkChg>
        <pc:inkChg chg="del mod">
          <ac:chgData name="Jack Rodoni" userId="dbd3554b1427f7cb" providerId="LiveId" clId="{1D76B537-F2CC-4114-B73B-51348E656491}" dt="2022-01-25T23:40:59.841" v="1547"/>
          <ac:inkMkLst>
            <pc:docMk/>
            <pc:sldMk cId="3342533452" sldId="301"/>
            <ac:inkMk id="127" creationId="{91C26D74-FC44-4875-8894-772601B9A55C}"/>
          </ac:inkMkLst>
        </pc:inkChg>
        <pc:inkChg chg="del">
          <ac:chgData name="Jack Rodoni" userId="dbd3554b1427f7cb" providerId="LiveId" clId="{1D76B537-F2CC-4114-B73B-51348E656491}" dt="2022-01-25T23:40:59.810" v="1425"/>
          <ac:inkMkLst>
            <pc:docMk/>
            <pc:sldMk cId="3342533452" sldId="301"/>
            <ac:inkMk id="128" creationId="{D6024BDE-1119-491A-8479-13A7D4922EE0}"/>
          </ac:inkMkLst>
        </pc:inkChg>
        <pc:inkChg chg="del mod">
          <ac:chgData name="Jack Rodoni" userId="dbd3554b1427f7cb" providerId="LiveId" clId="{1D76B537-F2CC-4114-B73B-51348E656491}" dt="2022-01-25T23:40:59.814" v="1439"/>
          <ac:inkMkLst>
            <pc:docMk/>
            <pc:sldMk cId="3342533452" sldId="301"/>
            <ac:inkMk id="129" creationId="{F6B2A21F-6AD7-4AF0-BB20-A4C747902459}"/>
          </ac:inkMkLst>
        </pc:inkChg>
        <pc:inkChg chg="del mod">
          <ac:chgData name="Jack Rodoni" userId="dbd3554b1427f7cb" providerId="LiveId" clId="{1D76B537-F2CC-4114-B73B-51348E656491}" dt="2022-01-25T23:40:59.830" v="1503"/>
          <ac:inkMkLst>
            <pc:docMk/>
            <pc:sldMk cId="3342533452" sldId="301"/>
            <ac:inkMk id="130" creationId="{53CBF722-AECE-4EB1-9A7F-C2B60AE1B91F}"/>
          </ac:inkMkLst>
        </pc:inkChg>
        <pc:inkChg chg="del">
          <ac:chgData name="Jack Rodoni" userId="dbd3554b1427f7cb" providerId="LiveId" clId="{1D76B537-F2CC-4114-B73B-51348E656491}" dt="2022-01-25T23:40:59.815" v="1444"/>
          <ac:inkMkLst>
            <pc:docMk/>
            <pc:sldMk cId="3342533452" sldId="301"/>
            <ac:inkMk id="131" creationId="{02F85377-F032-491B-B6EB-A257F49B100E}"/>
          </ac:inkMkLst>
        </pc:inkChg>
        <pc:inkChg chg="del mod">
          <ac:chgData name="Jack Rodoni" userId="dbd3554b1427f7cb" providerId="LiveId" clId="{1D76B537-F2CC-4114-B73B-51348E656491}" dt="2022-01-25T23:40:59.821" v="1465"/>
          <ac:inkMkLst>
            <pc:docMk/>
            <pc:sldMk cId="3342533452" sldId="301"/>
            <ac:inkMk id="132" creationId="{A7B16973-AB24-44B0-940E-DF35D16B2B75}"/>
          </ac:inkMkLst>
        </pc:inkChg>
        <pc:inkChg chg="del">
          <ac:chgData name="Jack Rodoni" userId="dbd3554b1427f7cb" providerId="LiveId" clId="{1D76B537-F2CC-4114-B73B-51348E656491}" dt="2022-01-25T23:40:59.822" v="1471"/>
          <ac:inkMkLst>
            <pc:docMk/>
            <pc:sldMk cId="3342533452" sldId="301"/>
            <ac:inkMk id="133" creationId="{7B8BBB06-D53A-4712-940A-D0FC1B9ED9EE}"/>
          </ac:inkMkLst>
        </pc:inkChg>
        <pc:inkChg chg="del">
          <ac:chgData name="Jack Rodoni" userId="dbd3554b1427f7cb" providerId="LiveId" clId="{1D76B537-F2CC-4114-B73B-51348E656491}" dt="2022-01-25T23:40:59.829" v="1500"/>
          <ac:inkMkLst>
            <pc:docMk/>
            <pc:sldMk cId="3342533452" sldId="301"/>
            <ac:inkMk id="136" creationId="{F67F505D-CD5A-4AEE-A8DB-0D7FF855FCC1}"/>
          </ac:inkMkLst>
        </pc:inkChg>
        <pc:inkChg chg="del mod">
          <ac:chgData name="Jack Rodoni" userId="dbd3554b1427f7cb" providerId="LiveId" clId="{1D76B537-F2CC-4114-B73B-51348E656491}" dt="2022-01-25T23:40:59.824" v="1479"/>
          <ac:inkMkLst>
            <pc:docMk/>
            <pc:sldMk cId="3342533452" sldId="301"/>
            <ac:inkMk id="137" creationId="{DAFCC39B-A12C-4BF9-B6D3-2F1DF612C04C}"/>
          </ac:inkMkLst>
        </pc:inkChg>
        <pc:inkChg chg="del mod">
          <ac:chgData name="Jack Rodoni" userId="dbd3554b1427f7cb" providerId="LiveId" clId="{1D76B537-F2CC-4114-B73B-51348E656491}" dt="2022-01-25T23:40:59.834" v="1523"/>
          <ac:inkMkLst>
            <pc:docMk/>
            <pc:sldMk cId="3342533452" sldId="301"/>
            <ac:inkMk id="138" creationId="{8F23C8AB-7898-4471-BE7A-0D79785C7F88}"/>
          </ac:inkMkLst>
        </pc:inkChg>
        <pc:inkChg chg="del mod">
          <ac:chgData name="Jack Rodoni" userId="dbd3554b1427f7cb" providerId="LiveId" clId="{1D76B537-F2CC-4114-B73B-51348E656491}" dt="2022-01-25T23:40:59.806" v="1412"/>
          <ac:inkMkLst>
            <pc:docMk/>
            <pc:sldMk cId="3342533452" sldId="301"/>
            <ac:inkMk id="139" creationId="{34B68E24-E9F1-43D5-9CE7-2E280145247D}"/>
          </ac:inkMkLst>
        </pc:inkChg>
        <pc:inkChg chg="del mod">
          <ac:chgData name="Jack Rodoni" userId="dbd3554b1427f7cb" providerId="LiveId" clId="{1D76B537-F2CC-4114-B73B-51348E656491}" dt="2022-01-25T23:40:59.842" v="1551"/>
          <ac:inkMkLst>
            <pc:docMk/>
            <pc:sldMk cId="3342533452" sldId="301"/>
            <ac:inkMk id="140" creationId="{ED7408D0-9894-4C01-BF32-EE853860DBB8}"/>
          </ac:inkMkLst>
        </pc:inkChg>
        <pc:inkChg chg="del mod">
          <ac:chgData name="Jack Rodoni" userId="dbd3554b1427f7cb" providerId="LiveId" clId="{1D76B537-F2CC-4114-B73B-51348E656491}" dt="2022-01-25T23:40:59.791" v="1365"/>
          <ac:inkMkLst>
            <pc:docMk/>
            <pc:sldMk cId="3342533452" sldId="301"/>
            <ac:inkMk id="141" creationId="{CA79EF2B-6674-4023-AABB-F7032A680946}"/>
          </ac:inkMkLst>
        </pc:inkChg>
        <pc:inkChg chg="del mod">
          <ac:chgData name="Jack Rodoni" userId="dbd3554b1427f7cb" providerId="LiveId" clId="{1D76B537-F2CC-4114-B73B-51348E656491}" dt="2022-01-25T23:40:59.828" v="1497"/>
          <ac:inkMkLst>
            <pc:docMk/>
            <pc:sldMk cId="3342533452" sldId="301"/>
            <ac:inkMk id="142" creationId="{253FEE04-46DC-4EA4-B5E9-9B900011C573}"/>
          </ac:inkMkLst>
        </pc:inkChg>
        <pc:inkChg chg="del">
          <ac:chgData name="Jack Rodoni" userId="dbd3554b1427f7cb" providerId="LiveId" clId="{1D76B537-F2CC-4114-B73B-51348E656491}" dt="2022-01-25T23:40:59.789" v="1358"/>
          <ac:inkMkLst>
            <pc:docMk/>
            <pc:sldMk cId="3342533452" sldId="301"/>
            <ac:inkMk id="143" creationId="{9869CBAF-0F0F-4AB7-AF0A-D1CBAAE184A3}"/>
          </ac:inkMkLst>
        </pc:inkChg>
        <pc:inkChg chg="del mod">
          <ac:chgData name="Jack Rodoni" userId="dbd3554b1427f7cb" providerId="LiveId" clId="{1D76B537-F2CC-4114-B73B-51348E656491}" dt="2022-01-25T23:40:59.809" v="1421"/>
          <ac:inkMkLst>
            <pc:docMk/>
            <pc:sldMk cId="3342533452" sldId="301"/>
            <ac:inkMk id="144" creationId="{D44D3768-5E94-4261-A67C-F3BBB0E2ECAD}"/>
          </ac:inkMkLst>
        </pc:inkChg>
        <pc:inkChg chg="add del mod">
          <ac:chgData name="Jack Rodoni" userId="dbd3554b1427f7cb" providerId="LiveId" clId="{1D76B537-F2CC-4114-B73B-51348E656491}" dt="2022-01-25T23:50:51.692" v="1694"/>
          <ac:inkMkLst>
            <pc:docMk/>
            <pc:sldMk cId="3342533452" sldId="301"/>
            <ac:inkMk id="145" creationId="{B21DD702-6064-4A3E-8F53-4ABAFDE32625}"/>
          </ac:inkMkLst>
        </pc:inkChg>
        <pc:inkChg chg="del mod">
          <ac:chgData name="Jack Rodoni" userId="dbd3554b1427f7cb" providerId="LiveId" clId="{1D76B537-F2CC-4114-B73B-51348E656491}" dt="2022-01-25T23:40:59.810" v="1426"/>
          <ac:inkMkLst>
            <pc:docMk/>
            <pc:sldMk cId="3342533452" sldId="301"/>
            <ac:inkMk id="146" creationId="{CA556C2A-4589-4142-AC81-28E913D75845}"/>
          </ac:inkMkLst>
        </pc:inkChg>
        <pc:inkChg chg="del mod">
          <ac:chgData name="Jack Rodoni" userId="dbd3554b1427f7cb" providerId="LiveId" clId="{1D76B537-F2CC-4114-B73B-51348E656491}" dt="2022-01-25T23:40:59.818" v="1454"/>
          <ac:inkMkLst>
            <pc:docMk/>
            <pc:sldMk cId="3342533452" sldId="301"/>
            <ac:inkMk id="147" creationId="{790F4FFF-242E-49E0-B147-05B612BBF70E}"/>
          </ac:inkMkLst>
        </pc:inkChg>
        <pc:inkChg chg="del mod">
          <ac:chgData name="Jack Rodoni" userId="dbd3554b1427f7cb" providerId="LiveId" clId="{1D76B537-F2CC-4114-B73B-51348E656491}" dt="2022-01-25T23:40:59.828" v="1494"/>
          <ac:inkMkLst>
            <pc:docMk/>
            <pc:sldMk cId="3342533452" sldId="301"/>
            <ac:inkMk id="148" creationId="{7B76CF67-4ED2-401C-9903-A69F9FEE0116}"/>
          </ac:inkMkLst>
        </pc:inkChg>
        <pc:inkChg chg="del mod">
          <ac:chgData name="Jack Rodoni" userId="dbd3554b1427f7cb" providerId="LiveId" clId="{1D76B537-F2CC-4114-B73B-51348E656491}" dt="2022-01-25T23:40:59.833" v="1518"/>
          <ac:inkMkLst>
            <pc:docMk/>
            <pc:sldMk cId="3342533452" sldId="301"/>
            <ac:inkMk id="149" creationId="{6197505B-EB07-47DD-8ED4-2D3E2ABC96FB}"/>
          </ac:inkMkLst>
        </pc:inkChg>
        <pc:inkChg chg="add del mod">
          <ac:chgData name="Jack Rodoni" userId="dbd3554b1427f7cb" providerId="LiveId" clId="{1D76B537-F2CC-4114-B73B-51348E656491}" dt="2022-01-25T23:50:51.691" v="1688"/>
          <ac:inkMkLst>
            <pc:docMk/>
            <pc:sldMk cId="3342533452" sldId="301"/>
            <ac:inkMk id="150" creationId="{944F57E8-B324-4869-AE1B-02D0CB1D3BB0}"/>
          </ac:inkMkLst>
        </pc:inkChg>
        <pc:inkChg chg="del mod">
          <ac:chgData name="Jack Rodoni" userId="dbd3554b1427f7cb" providerId="LiveId" clId="{1D76B537-F2CC-4114-B73B-51348E656491}" dt="2022-01-25T23:40:59.796" v="1380"/>
          <ac:inkMkLst>
            <pc:docMk/>
            <pc:sldMk cId="3342533452" sldId="301"/>
            <ac:inkMk id="151" creationId="{114435A7-482B-4719-A8C6-0BCA0C9802DB}"/>
          </ac:inkMkLst>
        </pc:inkChg>
        <pc:inkChg chg="del mod">
          <ac:chgData name="Jack Rodoni" userId="dbd3554b1427f7cb" providerId="LiveId" clId="{1D76B537-F2CC-4114-B73B-51348E656491}" dt="2022-01-25T23:40:59.807" v="1416"/>
          <ac:inkMkLst>
            <pc:docMk/>
            <pc:sldMk cId="3342533452" sldId="301"/>
            <ac:inkMk id="152" creationId="{F21FC756-A6C0-4EFF-B371-A2FEACD0E13B}"/>
          </ac:inkMkLst>
        </pc:inkChg>
        <pc:inkChg chg="del">
          <ac:chgData name="Jack Rodoni" userId="dbd3554b1427f7cb" providerId="LiveId" clId="{1D76B537-F2CC-4114-B73B-51348E656491}" dt="2022-01-25T23:40:59.800" v="1402"/>
          <ac:inkMkLst>
            <pc:docMk/>
            <pc:sldMk cId="3342533452" sldId="301"/>
            <ac:inkMk id="153" creationId="{A795D2CF-BB79-4211-9D8C-F0A532BF392F}"/>
          </ac:inkMkLst>
        </pc:inkChg>
        <pc:inkChg chg="del mod">
          <ac:chgData name="Jack Rodoni" userId="dbd3554b1427f7cb" providerId="LiveId" clId="{1D76B537-F2CC-4114-B73B-51348E656491}" dt="2022-01-25T23:40:59.840" v="1544"/>
          <ac:inkMkLst>
            <pc:docMk/>
            <pc:sldMk cId="3342533452" sldId="301"/>
            <ac:inkMk id="154" creationId="{5834E50B-3608-4529-9704-AB6E02005E8C}"/>
          </ac:inkMkLst>
        </pc:inkChg>
        <pc:inkChg chg="del mod">
          <ac:chgData name="Jack Rodoni" userId="dbd3554b1427f7cb" providerId="LiveId" clId="{1D76B537-F2CC-4114-B73B-51348E656491}" dt="2022-01-25T23:40:59.816" v="1449"/>
          <ac:inkMkLst>
            <pc:docMk/>
            <pc:sldMk cId="3342533452" sldId="301"/>
            <ac:inkMk id="155" creationId="{795A60BD-2F48-42C6-8820-26CCA2968466}"/>
          </ac:inkMkLst>
        </pc:inkChg>
        <pc:inkChg chg="del mod">
          <ac:chgData name="Jack Rodoni" userId="dbd3554b1427f7cb" providerId="LiveId" clId="{1D76B537-F2CC-4114-B73B-51348E656491}" dt="2022-01-25T23:40:59.813" v="1434"/>
          <ac:inkMkLst>
            <pc:docMk/>
            <pc:sldMk cId="3342533452" sldId="301"/>
            <ac:inkMk id="156" creationId="{20597562-A272-4E6B-9EFD-CF6E8828DD2D}"/>
          </ac:inkMkLst>
        </pc:inkChg>
        <pc:inkChg chg="del mod">
          <ac:chgData name="Jack Rodoni" userId="dbd3554b1427f7cb" providerId="LiveId" clId="{1D76B537-F2CC-4114-B73B-51348E656491}" dt="2022-01-25T23:40:59.830" v="1506"/>
          <ac:inkMkLst>
            <pc:docMk/>
            <pc:sldMk cId="3342533452" sldId="301"/>
            <ac:inkMk id="159" creationId="{8713428E-5F76-4E10-A59C-FAA26CEDCC63}"/>
          </ac:inkMkLst>
        </pc:inkChg>
        <pc:inkChg chg="del mod">
          <ac:chgData name="Jack Rodoni" userId="dbd3554b1427f7cb" providerId="LiveId" clId="{1D76B537-F2CC-4114-B73B-51348E656491}" dt="2022-01-25T23:40:59.832" v="1513"/>
          <ac:inkMkLst>
            <pc:docMk/>
            <pc:sldMk cId="3342533452" sldId="301"/>
            <ac:inkMk id="160" creationId="{9DF65EF9-0A64-41A2-93B3-D388D6D6AFAA}"/>
          </ac:inkMkLst>
        </pc:inkChg>
        <pc:inkChg chg="del">
          <ac:chgData name="Jack Rodoni" userId="dbd3554b1427f7cb" providerId="LiveId" clId="{1D76B537-F2CC-4114-B73B-51348E656491}" dt="2022-01-25T23:40:59.814" v="1441"/>
          <ac:inkMkLst>
            <pc:docMk/>
            <pc:sldMk cId="3342533452" sldId="301"/>
            <ac:inkMk id="161" creationId="{8F886FC7-1875-43A2-8EF0-4DD184760E48}"/>
          </ac:inkMkLst>
        </pc:inkChg>
        <pc:inkChg chg="del mod">
          <ac:chgData name="Jack Rodoni" userId="dbd3554b1427f7cb" providerId="LiveId" clId="{1D76B537-F2CC-4114-B73B-51348E656491}" dt="2022-01-25T23:40:59.816" v="1447"/>
          <ac:inkMkLst>
            <pc:docMk/>
            <pc:sldMk cId="3342533452" sldId="301"/>
            <ac:inkMk id="162" creationId="{5C8D2117-1475-4F43-AC39-2C1AF2EC3BCB}"/>
          </ac:inkMkLst>
        </pc:inkChg>
        <pc:inkChg chg="del mod">
          <ac:chgData name="Jack Rodoni" userId="dbd3554b1427f7cb" providerId="LiveId" clId="{1D76B537-F2CC-4114-B73B-51348E656491}" dt="2022-01-25T23:40:59.837" v="1529"/>
          <ac:inkMkLst>
            <pc:docMk/>
            <pc:sldMk cId="3342533452" sldId="301"/>
            <ac:inkMk id="163" creationId="{A2EDBACF-0822-4236-8624-30AFC9956DA9}"/>
          </ac:inkMkLst>
        </pc:inkChg>
        <pc:inkChg chg="del">
          <ac:chgData name="Jack Rodoni" userId="dbd3554b1427f7cb" providerId="LiveId" clId="{1D76B537-F2CC-4114-B73B-51348E656491}" dt="2022-01-25T23:40:59.792" v="1366"/>
          <ac:inkMkLst>
            <pc:docMk/>
            <pc:sldMk cId="3342533452" sldId="301"/>
            <ac:inkMk id="164" creationId="{0C690DEC-2E09-4AAB-BFDA-7D6F3AA0B44B}"/>
          </ac:inkMkLst>
        </pc:inkChg>
        <pc:inkChg chg="del mod">
          <ac:chgData name="Jack Rodoni" userId="dbd3554b1427f7cb" providerId="LiveId" clId="{1D76B537-F2CC-4114-B73B-51348E656491}" dt="2022-01-25T23:40:59.824" v="1480"/>
          <ac:inkMkLst>
            <pc:docMk/>
            <pc:sldMk cId="3342533452" sldId="301"/>
            <ac:inkMk id="165" creationId="{36E66EBC-7050-4592-A4DD-DC50AD718CDC}"/>
          </ac:inkMkLst>
        </pc:inkChg>
        <pc:inkChg chg="del mod">
          <ac:chgData name="Jack Rodoni" userId="dbd3554b1427f7cb" providerId="LiveId" clId="{1D76B537-F2CC-4114-B73B-51348E656491}" dt="2022-01-25T23:40:59.805" v="1411"/>
          <ac:inkMkLst>
            <pc:docMk/>
            <pc:sldMk cId="3342533452" sldId="301"/>
            <ac:inkMk id="166" creationId="{4B0E78C2-0626-44BC-B862-36845F241E93}"/>
          </ac:inkMkLst>
        </pc:inkChg>
        <pc:inkChg chg="del">
          <ac:chgData name="Jack Rodoni" userId="dbd3554b1427f7cb" providerId="LiveId" clId="{1D76B537-F2CC-4114-B73B-51348E656491}" dt="2022-01-25T23:40:59.815" v="1446"/>
          <ac:inkMkLst>
            <pc:docMk/>
            <pc:sldMk cId="3342533452" sldId="301"/>
            <ac:inkMk id="167" creationId="{699D4812-CD51-45F0-9430-AAA7A3D02078}"/>
          </ac:inkMkLst>
        </pc:inkChg>
        <pc:inkChg chg="del mod">
          <ac:chgData name="Jack Rodoni" userId="dbd3554b1427f7cb" providerId="LiveId" clId="{1D76B537-F2CC-4114-B73B-51348E656491}" dt="2022-01-25T23:40:59.802" v="1404"/>
          <ac:inkMkLst>
            <pc:docMk/>
            <pc:sldMk cId="3342533452" sldId="301"/>
            <ac:inkMk id="170" creationId="{4245EE94-B141-4FEE-BC3A-9AF68032B5F3}"/>
          </ac:inkMkLst>
        </pc:inkChg>
        <pc:inkChg chg="del mod">
          <ac:chgData name="Jack Rodoni" userId="dbd3554b1427f7cb" providerId="LiveId" clId="{1D76B537-F2CC-4114-B73B-51348E656491}" dt="2022-01-25T23:40:59.812" v="1431"/>
          <ac:inkMkLst>
            <pc:docMk/>
            <pc:sldMk cId="3342533452" sldId="301"/>
            <ac:inkMk id="171" creationId="{A4A89100-99DB-4111-B628-9BE204E37BB5}"/>
          </ac:inkMkLst>
        </pc:inkChg>
        <pc:inkChg chg="del mod">
          <ac:chgData name="Jack Rodoni" userId="dbd3554b1427f7cb" providerId="LiveId" clId="{1D76B537-F2CC-4114-B73B-51348E656491}" dt="2022-01-25T23:40:59.796" v="1382"/>
          <ac:inkMkLst>
            <pc:docMk/>
            <pc:sldMk cId="3342533452" sldId="301"/>
            <ac:inkMk id="172" creationId="{CCCF1B2B-2330-4FB0-A2C6-5B348B9C853F}"/>
          </ac:inkMkLst>
        </pc:inkChg>
        <pc:inkChg chg="del">
          <ac:chgData name="Jack Rodoni" userId="dbd3554b1427f7cb" providerId="LiveId" clId="{1D76B537-F2CC-4114-B73B-51348E656491}" dt="2022-01-25T23:40:59.793" v="1370"/>
          <ac:inkMkLst>
            <pc:docMk/>
            <pc:sldMk cId="3342533452" sldId="301"/>
            <ac:inkMk id="173" creationId="{B2CA89BD-5BAD-459C-82D2-275C5E6C6842}"/>
          </ac:inkMkLst>
        </pc:inkChg>
        <pc:inkChg chg="del mod">
          <ac:chgData name="Jack Rodoni" userId="dbd3554b1427f7cb" providerId="LiveId" clId="{1D76B537-F2CC-4114-B73B-51348E656491}" dt="2022-01-25T23:40:59.813" v="1436"/>
          <ac:inkMkLst>
            <pc:docMk/>
            <pc:sldMk cId="3342533452" sldId="301"/>
            <ac:inkMk id="174" creationId="{B8149860-FCCC-44D9-B973-F529ADBAD9D1}"/>
          </ac:inkMkLst>
        </pc:inkChg>
        <pc:inkChg chg="del mod">
          <ac:chgData name="Jack Rodoni" userId="dbd3554b1427f7cb" providerId="LiveId" clId="{1D76B537-F2CC-4114-B73B-51348E656491}" dt="2022-01-25T23:40:59.800" v="1400"/>
          <ac:inkMkLst>
            <pc:docMk/>
            <pc:sldMk cId="3342533452" sldId="301"/>
            <ac:inkMk id="176" creationId="{5A33B11F-5215-4D36-A2F7-1130B338E70C}"/>
          </ac:inkMkLst>
        </pc:inkChg>
        <pc:inkChg chg="del">
          <ac:chgData name="Jack Rodoni" userId="dbd3554b1427f7cb" providerId="LiveId" clId="{1D76B537-F2CC-4114-B73B-51348E656491}" dt="2022-01-25T23:40:59.791" v="1363"/>
          <ac:inkMkLst>
            <pc:docMk/>
            <pc:sldMk cId="3342533452" sldId="301"/>
            <ac:inkMk id="177" creationId="{5E12B712-E104-4ECF-A6DC-FD95BBDC07EA}"/>
          </ac:inkMkLst>
        </pc:inkChg>
        <pc:inkChg chg="del mod">
          <ac:chgData name="Jack Rodoni" userId="dbd3554b1427f7cb" providerId="LiveId" clId="{1D76B537-F2CC-4114-B73B-51348E656491}" dt="2022-01-25T23:40:59.816" v="1450"/>
          <ac:inkMkLst>
            <pc:docMk/>
            <pc:sldMk cId="3342533452" sldId="301"/>
            <ac:inkMk id="178" creationId="{2E3B8576-A77A-40E2-9943-435D1C18993C}"/>
          </ac:inkMkLst>
        </pc:inkChg>
        <pc:inkChg chg="del mod">
          <ac:chgData name="Jack Rodoni" userId="dbd3554b1427f7cb" providerId="LiveId" clId="{1D76B537-F2CC-4114-B73B-51348E656491}" dt="2022-01-25T23:40:59.828" v="1496"/>
          <ac:inkMkLst>
            <pc:docMk/>
            <pc:sldMk cId="3342533452" sldId="301"/>
            <ac:inkMk id="180" creationId="{C3AEFB32-028B-448D-9F54-067C64A90BCA}"/>
          </ac:inkMkLst>
        </pc:inkChg>
        <pc:inkChg chg="del">
          <ac:chgData name="Jack Rodoni" userId="dbd3554b1427f7cb" providerId="LiveId" clId="{1D76B537-F2CC-4114-B73B-51348E656491}" dt="2022-01-25T23:40:59.807" v="1417"/>
          <ac:inkMkLst>
            <pc:docMk/>
            <pc:sldMk cId="3342533452" sldId="301"/>
            <ac:inkMk id="181" creationId="{100935B2-FF42-4E8B-BCEA-37274288A222}"/>
          </ac:inkMkLst>
        </pc:inkChg>
        <pc:inkChg chg="add del mod">
          <ac:chgData name="Jack Rodoni" userId="dbd3554b1427f7cb" providerId="LiveId" clId="{1D76B537-F2CC-4114-B73B-51348E656491}" dt="2022-01-25T23:50:51.693" v="1698"/>
          <ac:inkMkLst>
            <pc:docMk/>
            <pc:sldMk cId="3342533452" sldId="301"/>
            <ac:inkMk id="182" creationId="{3A679CBC-AA56-43FF-BC19-B186F25EA249}"/>
          </ac:inkMkLst>
        </pc:inkChg>
        <pc:inkChg chg="del mod">
          <ac:chgData name="Jack Rodoni" userId="dbd3554b1427f7cb" providerId="LiveId" clId="{1D76B537-F2CC-4114-B73B-51348E656491}" dt="2022-01-25T23:40:59.811" v="1429"/>
          <ac:inkMkLst>
            <pc:docMk/>
            <pc:sldMk cId="3342533452" sldId="301"/>
            <ac:inkMk id="183" creationId="{63D793E7-A121-45BB-B97F-1B1EEAC33B8B}"/>
          </ac:inkMkLst>
        </pc:inkChg>
        <pc:inkChg chg="del mod">
          <ac:chgData name="Jack Rodoni" userId="dbd3554b1427f7cb" providerId="LiveId" clId="{1D76B537-F2CC-4114-B73B-51348E656491}" dt="2022-01-25T23:40:59.821" v="1467"/>
          <ac:inkMkLst>
            <pc:docMk/>
            <pc:sldMk cId="3342533452" sldId="301"/>
            <ac:inkMk id="184" creationId="{E0CDEAB0-E044-4C2F-AE23-74597137999F}"/>
          </ac:inkMkLst>
        </pc:inkChg>
        <pc:inkChg chg="del">
          <ac:chgData name="Jack Rodoni" userId="dbd3554b1427f7cb" providerId="LiveId" clId="{1D76B537-F2CC-4114-B73B-51348E656491}" dt="2022-01-25T23:40:59.826" v="1485"/>
          <ac:inkMkLst>
            <pc:docMk/>
            <pc:sldMk cId="3342533452" sldId="301"/>
            <ac:inkMk id="185" creationId="{400CAF48-F715-4262-9C57-2E41BCCFBBC1}"/>
          </ac:inkMkLst>
        </pc:inkChg>
        <pc:inkChg chg="del mod">
          <ac:chgData name="Jack Rodoni" userId="dbd3554b1427f7cb" providerId="LiveId" clId="{1D76B537-F2CC-4114-B73B-51348E656491}" dt="2022-01-25T23:40:59.843" v="1555"/>
          <ac:inkMkLst>
            <pc:docMk/>
            <pc:sldMk cId="3342533452" sldId="301"/>
            <ac:inkMk id="186" creationId="{A3EBD65D-0CD5-4202-9C5B-613C3B31C9DA}"/>
          </ac:inkMkLst>
        </pc:inkChg>
        <pc:inkChg chg="del mod">
          <ac:chgData name="Jack Rodoni" userId="dbd3554b1427f7cb" providerId="LiveId" clId="{1D76B537-F2CC-4114-B73B-51348E656491}" dt="2022-01-25T23:40:59.832" v="1516"/>
          <ac:inkMkLst>
            <pc:docMk/>
            <pc:sldMk cId="3342533452" sldId="301"/>
            <ac:inkMk id="187" creationId="{1BC978F4-FCC0-4BC7-8232-B46858FA1467}"/>
          </ac:inkMkLst>
        </pc:inkChg>
        <pc:inkChg chg="del mod">
          <ac:chgData name="Jack Rodoni" userId="dbd3554b1427f7cb" providerId="LiveId" clId="{1D76B537-F2CC-4114-B73B-51348E656491}" dt="2022-01-25T23:40:59.838" v="1535"/>
          <ac:inkMkLst>
            <pc:docMk/>
            <pc:sldMk cId="3342533452" sldId="301"/>
            <ac:inkMk id="188" creationId="{A51137D2-4878-49B8-BB8E-0318EE38DD28}"/>
          </ac:inkMkLst>
        </pc:inkChg>
        <pc:inkChg chg="del mod">
          <ac:chgData name="Jack Rodoni" userId="dbd3554b1427f7cb" providerId="LiveId" clId="{1D76B537-F2CC-4114-B73B-51348E656491}" dt="2022-01-25T23:40:59.796" v="1381"/>
          <ac:inkMkLst>
            <pc:docMk/>
            <pc:sldMk cId="3342533452" sldId="301"/>
            <ac:inkMk id="189" creationId="{736BBFAE-0677-4F72-AC5E-3E31736DE98F}"/>
          </ac:inkMkLst>
        </pc:inkChg>
        <pc:inkChg chg="del mod">
          <ac:chgData name="Jack Rodoni" userId="dbd3554b1427f7cb" providerId="LiveId" clId="{1D76B537-F2CC-4114-B73B-51348E656491}" dt="2022-01-25T23:40:59.834" v="1522"/>
          <ac:inkMkLst>
            <pc:docMk/>
            <pc:sldMk cId="3342533452" sldId="301"/>
            <ac:inkMk id="190" creationId="{D3C5AB32-7CB7-4486-A5CA-58DD373B2F6C}"/>
          </ac:inkMkLst>
        </pc:inkChg>
        <pc:inkChg chg="del mod">
          <ac:chgData name="Jack Rodoni" userId="dbd3554b1427f7cb" providerId="LiveId" clId="{1D76B537-F2CC-4114-B73B-51348E656491}" dt="2022-01-25T23:40:59.839" v="1538"/>
          <ac:inkMkLst>
            <pc:docMk/>
            <pc:sldMk cId="3342533452" sldId="301"/>
            <ac:inkMk id="191" creationId="{539B3929-8A12-46EE-9129-F39C52FE60C3}"/>
          </ac:inkMkLst>
        </pc:inkChg>
        <pc:inkChg chg="del mod">
          <ac:chgData name="Jack Rodoni" userId="dbd3554b1427f7cb" providerId="LiveId" clId="{1D76B537-F2CC-4114-B73B-51348E656491}" dt="2022-01-25T23:40:59.825" v="1481"/>
          <ac:inkMkLst>
            <pc:docMk/>
            <pc:sldMk cId="3342533452" sldId="301"/>
            <ac:inkMk id="192" creationId="{F228DB46-2217-4660-BA55-FB05D5738F59}"/>
          </ac:inkMkLst>
        </pc:inkChg>
        <pc:inkChg chg="del mod">
          <ac:chgData name="Jack Rodoni" userId="dbd3554b1427f7cb" providerId="LiveId" clId="{1D76B537-F2CC-4114-B73B-51348E656491}" dt="2022-01-25T23:40:59.809" v="1423"/>
          <ac:inkMkLst>
            <pc:docMk/>
            <pc:sldMk cId="3342533452" sldId="301"/>
            <ac:inkMk id="193" creationId="{CC811C23-1B62-4778-940C-F38195EB8D15}"/>
          </ac:inkMkLst>
        </pc:inkChg>
        <pc:inkChg chg="del mod">
          <ac:chgData name="Jack Rodoni" userId="dbd3554b1427f7cb" providerId="LiveId" clId="{1D76B537-F2CC-4114-B73B-51348E656491}" dt="2022-01-25T23:40:59.816" v="1448"/>
          <ac:inkMkLst>
            <pc:docMk/>
            <pc:sldMk cId="3342533452" sldId="301"/>
            <ac:inkMk id="194" creationId="{920B0337-96CE-41BC-ACBE-FE276A6FD84B}"/>
          </ac:inkMkLst>
        </pc:inkChg>
        <pc:inkChg chg="add del mod">
          <ac:chgData name="Jack Rodoni" userId="dbd3554b1427f7cb" providerId="LiveId" clId="{1D76B537-F2CC-4114-B73B-51348E656491}" dt="2022-01-25T23:50:51.692" v="1693"/>
          <ac:inkMkLst>
            <pc:docMk/>
            <pc:sldMk cId="3342533452" sldId="301"/>
            <ac:inkMk id="195" creationId="{127EE4B8-43DB-40BD-A1D2-92653D2A4E07}"/>
          </ac:inkMkLst>
        </pc:inkChg>
        <pc:inkChg chg="del mod">
          <ac:chgData name="Jack Rodoni" userId="dbd3554b1427f7cb" providerId="LiveId" clId="{1D76B537-F2CC-4114-B73B-51348E656491}" dt="2022-01-25T23:40:59.795" v="1379"/>
          <ac:inkMkLst>
            <pc:docMk/>
            <pc:sldMk cId="3342533452" sldId="301"/>
            <ac:inkMk id="198" creationId="{5E1D1150-5E59-4D12-BB37-FD03DBA86631}"/>
          </ac:inkMkLst>
        </pc:inkChg>
        <pc:inkChg chg="del mod">
          <ac:chgData name="Jack Rodoni" userId="dbd3554b1427f7cb" providerId="LiveId" clId="{1D76B537-F2CC-4114-B73B-51348E656491}" dt="2022-01-25T23:40:59.842" v="1552"/>
          <ac:inkMkLst>
            <pc:docMk/>
            <pc:sldMk cId="3342533452" sldId="301"/>
            <ac:inkMk id="199" creationId="{530087B3-FF65-4BE0-B306-36095D063AE5}"/>
          </ac:inkMkLst>
        </pc:inkChg>
        <pc:inkChg chg="del mod">
          <ac:chgData name="Jack Rodoni" userId="dbd3554b1427f7cb" providerId="LiveId" clId="{1D76B537-F2CC-4114-B73B-51348E656491}" dt="2022-01-25T23:40:59.819" v="1457"/>
          <ac:inkMkLst>
            <pc:docMk/>
            <pc:sldMk cId="3342533452" sldId="301"/>
            <ac:inkMk id="200" creationId="{3D9E0AC0-7D49-47ED-B61F-54B0D6E2C6AB}"/>
          </ac:inkMkLst>
        </pc:inkChg>
        <pc:inkChg chg="del mod">
          <ac:chgData name="Jack Rodoni" userId="dbd3554b1427f7cb" providerId="LiveId" clId="{1D76B537-F2CC-4114-B73B-51348E656491}" dt="2022-01-25T23:40:59.799" v="1396"/>
          <ac:inkMkLst>
            <pc:docMk/>
            <pc:sldMk cId="3342533452" sldId="301"/>
            <ac:inkMk id="201" creationId="{6C0B997D-01B8-4200-AF5B-4E5849C46624}"/>
          </ac:inkMkLst>
        </pc:inkChg>
        <pc:inkChg chg="add del mod">
          <ac:chgData name="Jack Rodoni" userId="dbd3554b1427f7cb" providerId="LiveId" clId="{1D76B537-F2CC-4114-B73B-51348E656491}" dt="2022-01-25T23:50:51.692" v="1696"/>
          <ac:inkMkLst>
            <pc:docMk/>
            <pc:sldMk cId="3342533452" sldId="301"/>
            <ac:inkMk id="202" creationId="{56DB36AC-AC88-457D-98F6-4BFEBE89CF6B}"/>
          </ac:inkMkLst>
        </pc:inkChg>
        <pc:inkChg chg="add del mod">
          <ac:chgData name="Jack Rodoni" userId="dbd3554b1427f7cb" providerId="LiveId" clId="{1D76B537-F2CC-4114-B73B-51348E656491}" dt="2022-01-25T23:50:51.694" v="1702"/>
          <ac:inkMkLst>
            <pc:docMk/>
            <pc:sldMk cId="3342533452" sldId="301"/>
            <ac:inkMk id="203" creationId="{9E924698-18D3-4293-B32E-5CB7B87DCA32}"/>
          </ac:inkMkLst>
        </pc:inkChg>
        <pc:inkChg chg="del">
          <ac:chgData name="Jack Rodoni" userId="dbd3554b1427f7cb" providerId="LiveId" clId="{1D76B537-F2CC-4114-B73B-51348E656491}" dt="2022-01-25T23:40:59.810" v="1424"/>
          <ac:inkMkLst>
            <pc:docMk/>
            <pc:sldMk cId="3342533452" sldId="301"/>
            <ac:inkMk id="204" creationId="{EF80CDF0-83AF-4C83-8BEE-8482A3AAA6F7}"/>
          </ac:inkMkLst>
        </pc:inkChg>
        <pc:inkChg chg="add del mod">
          <ac:chgData name="Jack Rodoni" userId="dbd3554b1427f7cb" providerId="LiveId" clId="{1D76B537-F2CC-4114-B73B-51348E656491}" dt="2022-01-25T23:50:51.693" v="1700"/>
          <ac:inkMkLst>
            <pc:docMk/>
            <pc:sldMk cId="3342533452" sldId="301"/>
            <ac:inkMk id="205" creationId="{52F4A482-C42C-4B8B-A550-F192461975A6}"/>
          </ac:inkMkLst>
        </pc:inkChg>
        <pc:inkChg chg="del mod">
          <ac:chgData name="Jack Rodoni" userId="dbd3554b1427f7cb" providerId="LiveId" clId="{1D76B537-F2CC-4114-B73B-51348E656491}" dt="2022-01-25T23:40:59.815" v="1445"/>
          <ac:inkMkLst>
            <pc:docMk/>
            <pc:sldMk cId="3342533452" sldId="301"/>
            <ac:inkMk id="206" creationId="{C14ECCA3-CB55-4724-AB11-5BF0027CBEDC}"/>
          </ac:inkMkLst>
        </pc:inkChg>
        <pc:inkChg chg="del mod">
          <ac:chgData name="Jack Rodoni" userId="dbd3554b1427f7cb" providerId="LiveId" clId="{1D76B537-F2CC-4114-B73B-51348E656491}" dt="2022-01-25T23:40:59.818" v="1456"/>
          <ac:inkMkLst>
            <pc:docMk/>
            <pc:sldMk cId="3342533452" sldId="301"/>
            <ac:inkMk id="207" creationId="{2157613C-6B30-4ADD-B4DA-00476611CAE6}"/>
          </ac:inkMkLst>
        </pc:inkChg>
        <pc:inkChg chg="del mod">
          <ac:chgData name="Jack Rodoni" userId="dbd3554b1427f7cb" providerId="LiveId" clId="{1D76B537-F2CC-4114-B73B-51348E656491}" dt="2022-01-25T23:40:59.806" v="1414"/>
          <ac:inkMkLst>
            <pc:docMk/>
            <pc:sldMk cId="3342533452" sldId="301"/>
            <ac:inkMk id="208" creationId="{5164EE72-7C75-446C-BA01-93A28BA2CDD4}"/>
          </ac:inkMkLst>
        </pc:inkChg>
        <pc:inkChg chg="del mod">
          <ac:chgData name="Jack Rodoni" userId="dbd3554b1427f7cb" providerId="LiveId" clId="{1D76B537-F2CC-4114-B73B-51348E656491}" dt="2022-01-25T23:40:59.806" v="1413"/>
          <ac:inkMkLst>
            <pc:docMk/>
            <pc:sldMk cId="3342533452" sldId="301"/>
            <ac:inkMk id="209" creationId="{66DF6F87-7EB7-4691-9080-99720A6467D1}"/>
          </ac:inkMkLst>
        </pc:inkChg>
        <pc:inkChg chg="add del mod">
          <ac:chgData name="Jack Rodoni" userId="dbd3554b1427f7cb" providerId="LiveId" clId="{1D76B537-F2CC-4114-B73B-51348E656491}" dt="2022-01-25T23:50:51.695" v="1704"/>
          <ac:inkMkLst>
            <pc:docMk/>
            <pc:sldMk cId="3342533452" sldId="301"/>
            <ac:inkMk id="210" creationId="{A96FBD6D-4F20-4612-8DFA-D2E7589FBBDF}"/>
          </ac:inkMkLst>
        </pc:inkChg>
        <pc:inkChg chg="del mod">
          <ac:chgData name="Jack Rodoni" userId="dbd3554b1427f7cb" providerId="LiveId" clId="{1D76B537-F2CC-4114-B73B-51348E656491}" dt="2022-01-25T23:40:59.795" v="1377"/>
          <ac:inkMkLst>
            <pc:docMk/>
            <pc:sldMk cId="3342533452" sldId="301"/>
            <ac:inkMk id="211" creationId="{5F54DE1D-F194-469D-88DA-761BB5588CE3}"/>
          </ac:inkMkLst>
        </pc:inkChg>
        <pc:inkChg chg="add del mod">
          <ac:chgData name="Jack Rodoni" userId="dbd3554b1427f7cb" providerId="LiveId" clId="{1D76B537-F2CC-4114-B73B-51348E656491}" dt="2022-01-25T23:50:51.695" v="1705"/>
          <ac:inkMkLst>
            <pc:docMk/>
            <pc:sldMk cId="3342533452" sldId="301"/>
            <ac:inkMk id="212" creationId="{BA10A253-FFB4-4869-A406-6B8B94B71246}"/>
          </ac:inkMkLst>
        </pc:inkChg>
        <pc:inkChg chg="del mod">
          <ac:chgData name="Jack Rodoni" userId="dbd3554b1427f7cb" providerId="LiveId" clId="{1D76B537-F2CC-4114-B73B-51348E656491}" dt="2022-01-25T23:40:59.829" v="1498"/>
          <ac:inkMkLst>
            <pc:docMk/>
            <pc:sldMk cId="3342533452" sldId="301"/>
            <ac:inkMk id="213" creationId="{F26020F2-1959-48BC-98DC-0E977675ACAF}"/>
          </ac:inkMkLst>
        </pc:inkChg>
        <pc:inkChg chg="del mod">
          <ac:chgData name="Jack Rodoni" userId="dbd3554b1427f7cb" providerId="LiveId" clId="{1D76B537-F2CC-4114-B73B-51348E656491}" dt="2022-01-25T23:40:59.843" v="1558"/>
          <ac:inkMkLst>
            <pc:docMk/>
            <pc:sldMk cId="3342533452" sldId="301"/>
            <ac:inkMk id="214" creationId="{326D2319-98BD-4658-B4C8-B5BC047D108B}"/>
          </ac:inkMkLst>
        </pc:inkChg>
        <pc:inkChg chg="del mod">
          <ac:chgData name="Jack Rodoni" userId="dbd3554b1427f7cb" providerId="LiveId" clId="{1D76B537-F2CC-4114-B73B-51348E656491}" dt="2022-01-25T23:40:59.829" v="1501"/>
          <ac:inkMkLst>
            <pc:docMk/>
            <pc:sldMk cId="3342533452" sldId="301"/>
            <ac:inkMk id="215" creationId="{DB7B27E5-0588-4419-B31E-56F820BDDBDB}"/>
          </ac:inkMkLst>
        </pc:inkChg>
        <pc:inkChg chg="del mod">
          <ac:chgData name="Jack Rodoni" userId="dbd3554b1427f7cb" providerId="LiveId" clId="{1D76B537-F2CC-4114-B73B-51348E656491}" dt="2022-01-25T23:40:59.820" v="1463"/>
          <ac:inkMkLst>
            <pc:docMk/>
            <pc:sldMk cId="3342533452" sldId="301"/>
            <ac:inkMk id="216" creationId="{D596737E-E33B-432A-916F-AC022131E303}"/>
          </ac:inkMkLst>
        </pc:inkChg>
        <pc:inkChg chg="del">
          <ac:chgData name="Jack Rodoni" userId="dbd3554b1427f7cb" providerId="LiveId" clId="{1D76B537-F2CC-4114-B73B-51348E656491}" dt="2022-01-25T23:40:59.794" v="1374"/>
          <ac:inkMkLst>
            <pc:docMk/>
            <pc:sldMk cId="3342533452" sldId="301"/>
            <ac:inkMk id="217" creationId="{2F51EB69-05CA-448B-BD2B-7539D8F49C8C}"/>
          </ac:inkMkLst>
        </pc:inkChg>
        <pc:inkChg chg="del mod">
          <ac:chgData name="Jack Rodoni" userId="dbd3554b1427f7cb" providerId="LiveId" clId="{1D76B537-F2CC-4114-B73B-51348E656491}" dt="2022-01-25T23:40:59.812" v="1432"/>
          <ac:inkMkLst>
            <pc:docMk/>
            <pc:sldMk cId="3342533452" sldId="301"/>
            <ac:inkMk id="218" creationId="{72F331AF-ACEC-462B-979A-C346D21E80E8}"/>
          </ac:inkMkLst>
        </pc:inkChg>
        <pc:inkChg chg="del mod">
          <ac:chgData name="Jack Rodoni" userId="dbd3554b1427f7cb" providerId="LiveId" clId="{1D76B537-F2CC-4114-B73B-51348E656491}" dt="2022-01-25T23:40:59.842" v="1549"/>
          <ac:inkMkLst>
            <pc:docMk/>
            <pc:sldMk cId="3342533452" sldId="301"/>
            <ac:inkMk id="219" creationId="{E3BF79AE-22A5-4BB6-87BA-2F379CE637F6}"/>
          </ac:inkMkLst>
        </pc:inkChg>
        <pc:inkChg chg="del mod">
          <ac:chgData name="Jack Rodoni" userId="dbd3554b1427f7cb" providerId="LiveId" clId="{1D76B537-F2CC-4114-B73B-51348E656491}" dt="2022-01-25T23:40:59.800" v="1401"/>
          <ac:inkMkLst>
            <pc:docMk/>
            <pc:sldMk cId="3342533452" sldId="301"/>
            <ac:inkMk id="220" creationId="{687F7F8A-ABD1-431D-A627-590C99DAE8CF}"/>
          </ac:inkMkLst>
        </pc:inkChg>
        <pc:inkChg chg="del mod">
          <ac:chgData name="Jack Rodoni" userId="dbd3554b1427f7cb" providerId="LiveId" clId="{1D76B537-F2CC-4114-B73B-51348E656491}" dt="2022-01-25T23:40:59.826" v="1486"/>
          <ac:inkMkLst>
            <pc:docMk/>
            <pc:sldMk cId="3342533452" sldId="301"/>
            <ac:inkMk id="222" creationId="{51EC9FF8-4DF9-4D6F-8151-DBEBEE7685F7}"/>
          </ac:inkMkLst>
        </pc:inkChg>
        <pc:inkChg chg="add del mod">
          <ac:chgData name="Jack Rodoni" userId="dbd3554b1427f7cb" providerId="LiveId" clId="{1D76B537-F2CC-4114-B73B-51348E656491}" dt="2022-01-25T23:50:51.693" v="1697"/>
          <ac:inkMkLst>
            <pc:docMk/>
            <pc:sldMk cId="3342533452" sldId="301"/>
            <ac:inkMk id="223" creationId="{2F4A87E7-44BF-4CE7-A600-6FC6B4D4C66D}"/>
          </ac:inkMkLst>
        </pc:inkChg>
        <pc:inkChg chg="del mod">
          <ac:chgData name="Jack Rodoni" userId="dbd3554b1427f7cb" providerId="LiveId" clId="{1D76B537-F2CC-4114-B73B-51348E656491}" dt="2022-01-25T23:40:59.838" v="1537"/>
          <ac:inkMkLst>
            <pc:docMk/>
            <pc:sldMk cId="3342533452" sldId="301"/>
            <ac:inkMk id="224" creationId="{8EFF77EA-6395-4826-BB77-0C17D9CD509C}"/>
          </ac:inkMkLst>
        </pc:inkChg>
        <pc:inkChg chg="del mod">
          <ac:chgData name="Jack Rodoni" userId="dbd3554b1427f7cb" providerId="LiveId" clId="{1D76B537-F2CC-4114-B73B-51348E656491}" dt="2022-01-25T23:40:59.836" v="1527"/>
          <ac:inkMkLst>
            <pc:docMk/>
            <pc:sldMk cId="3342533452" sldId="301"/>
            <ac:inkMk id="226" creationId="{4E4B4B1C-0D5B-40B9-9CC7-065C774D1541}"/>
          </ac:inkMkLst>
        </pc:inkChg>
        <pc:inkChg chg="del mod">
          <ac:chgData name="Jack Rodoni" userId="dbd3554b1427f7cb" providerId="LiveId" clId="{1D76B537-F2CC-4114-B73B-51348E656491}" dt="2022-01-25T23:40:59.833" v="1517"/>
          <ac:inkMkLst>
            <pc:docMk/>
            <pc:sldMk cId="3342533452" sldId="301"/>
            <ac:inkMk id="227" creationId="{9671F04F-3541-48C8-A670-4EC53CB0B2BA}"/>
          </ac:inkMkLst>
        </pc:inkChg>
        <pc:inkChg chg="del mod">
          <ac:chgData name="Jack Rodoni" userId="dbd3554b1427f7cb" providerId="LiveId" clId="{1D76B537-F2CC-4114-B73B-51348E656491}" dt="2022-01-25T23:40:59.811" v="1427"/>
          <ac:inkMkLst>
            <pc:docMk/>
            <pc:sldMk cId="3342533452" sldId="301"/>
            <ac:inkMk id="228" creationId="{6FE59E98-4B9A-4D62-962D-05E2CE67081A}"/>
          </ac:inkMkLst>
        </pc:inkChg>
        <pc:inkChg chg="del mod">
          <ac:chgData name="Jack Rodoni" userId="dbd3554b1427f7cb" providerId="LiveId" clId="{1D76B537-F2CC-4114-B73B-51348E656491}" dt="2022-01-25T23:40:59.832" v="1514"/>
          <ac:inkMkLst>
            <pc:docMk/>
            <pc:sldMk cId="3342533452" sldId="301"/>
            <ac:inkMk id="229" creationId="{11403F69-163A-4AA9-A28B-7581F7EDFAE7}"/>
          </ac:inkMkLst>
        </pc:inkChg>
        <pc:inkChg chg="del mod">
          <ac:chgData name="Jack Rodoni" userId="dbd3554b1427f7cb" providerId="LiveId" clId="{1D76B537-F2CC-4114-B73B-51348E656491}" dt="2022-01-25T23:40:59.837" v="1531"/>
          <ac:inkMkLst>
            <pc:docMk/>
            <pc:sldMk cId="3342533452" sldId="301"/>
            <ac:inkMk id="230" creationId="{434DABEC-1584-460A-8AF4-2E2F79148182}"/>
          </ac:inkMkLst>
        </pc:inkChg>
        <pc:inkChg chg="del mod">
          <ac:chgData name="Jack Rodoni" userId="dbd3554b1427f7cb" providerId="LiveId" clId="{1D76B537-F2CC-4114-B73B-51348E656491}" dt="2022-01-25T23:40:59.792" v="1368"/>
          <ac:inkMkLst>
            <pc:docMk/>
            <pc:sldMk cId="3342533452" sldId="301"/>
            <ac:inkMk id="231" creationId="{6A68BCC7-82C7-434C-AFE4-B6578A9388F5}"/>
          </ac:inkMkLst>
        </pc:inkChg>
        <pc:inkChg chg="del mod">
          <ac:chgData name="Jack Rodoni" userId="dbd3554b1427f7cb" providerId="LiveId" clId="{1D76B537-F2CC-4114-B73B-51348E656491}" dt="2022-01-25T23:40:59.827" v="1492"/>
          <ac:inkMkLst>
            <pc:docMk/>
            <pc:sldMk cId="3342533452" sldId="301"/>
            <ac:inkMk id="232" creationId="{F3BB4457-9706-4CA3-B17D-E0F7DE89842C}"/>
          </ac:inkMkLst>
        </pc:inkChg>
        <pc:inkChg chg="del mod">
          <ac:chgData name="Jack Rodoni" userId="dbd3554b1427f7cb" providerId="LiveId" clId="{1D76B537-F2CC-4114-B73B-51348E656491}" dt="2022-01-25T23:40:59.843" v="1557"/>
          <ac:inkMkLst>
            <pc:docMk/>
            <pc:sldMk cId="3342533452" sldId="301"/>
            <ac:inkMk id="233" creationId="{67086EB1-DE6F-4215-9460-3E1E8509F2C0}"/>
          </ac:inkMkLst>
        </pc:inkChg>
        <pc:inkChg chg="del">
          <ac:chgData name="Jack Rodoni" userId="dbd3554b1427f7cb" providerId="LiveId" clId="{1D76B537-F2CC-4114-B73B-51348E656491}" dt="2022-01-25T23:40:59.790" v="1359"/>
          <ac:inkMkLst>
            <pc:docMk/>
            <pc:sldMk cId="3342533452" sldId="301"/>
            <ac:inkMk id="234" creationId="{67B407FF-9D4C-457B-8843-67B713C3B16B}"/>
          </ac:inkMkLst>
        </pc:inkChg>
        <pc:inkChg chg="add del mod">
          <ac:chgData name="Jack Rodoni" userId="dbd3554b1427f7cb" providerId="LiveId" clId="{1D76B537-F2CC-4114-B73B-51348E656491}" dt="2022-01-25T23:50:51.691" v="1690"/>
          <ac:inkMkLst>
            <pc:docMk/>
            <pc:sldMk cId="3342533452" sldId="301"/>
            <ac:inkMk id="235" creationId="{4ABE5EEA-32F4-4084-8765-135BAB0E1D8D}"/>
          </ac:inkMkLst>
        </pc:inkChg>
        <pc:inkChg chg="add del mod">
          <ac:chgData name="Jack Rodoni" userId="dbd3554b1427f7cb" providerId="LiveId" clId="{1D76B537-F2CC-4114-B73B-51348E656491}" dt="2022-01-25T23:50:51.690" v="1686"/>
          <ac:inkMkLst>
            <pc:docMk/>
            <pc:sldMk cId="3342533452" sldId="301"/>
            <ac:inkMk id="236" creationId="{019400AF-D73C-411F-AE31-7746BD28B298}"/>
          </ac:inkMkLst>
        </pc:inkChg>
        <pc:inkChg chg="add del mod">
          <ac:chgData name="Jack Rodoni" userId="dbd3554b1427f7cb" providerId="LiveId" clId="{1D76B537-F2CC-4114-B73B-51348E656491}" dt="2022-01-25T23:50:51.691" v="1687"/>
          <ac:inkMkLst>
            <pc:docMk/>
            <pc:sldMk cId="3342533452" sldId="301"/>
            <ac:inkMk id="237" creationId="{46EC4AA9-3ACE-4ED6-9957-997BC009CC32}"/>
          </ac:inkMkLst>
        </pc:inkChg>
        <pc:inkChg chg="del mod">
          <ac:chgData name="Jack Rodoni" userId="dbd3554b1427f7cb" providerId="LiveId" clId="{1D76B537-F2CC-4114-B73B-51348E656491}" dt="2022-01-25T23:40:59.839" v="1539"/>
          <ac:inkMkLst>
            <pc:docMk/>
            <pc:sldMk cId="3342533452" sldId="301"/>
            <ac:inkMk id="238" creationId="{0E6DBA54-2351-424E-AA6D-794C09005F68}"/>
          </ac:inkMkLst>
        </pc:inkChg>
        <pc:inkChg chg="del mod">
          <ac:chgData name="Jack Rodoni" userId="dbd3554b1427f7cb" providerId="LiveId" clId="{1D76B537-F2CC-4114-B73B-51348E656491}" dt="2022-01-25T23:40:59.793" v="1371"/>
          <ac:inkMkLst>
            <pc:docMk/>
            <pc:sldMk cId="3342533452" sldId="301"/>
            <ac:inkMk id="239" creationId="{0E4F6AA2-BE52-4BE2-93FD-D413C0680F8B}"/>
          </ac:inkMkLst>
        </pc:inkChg>
        <pc:inkChg chg="del mod">
          <ac:chgData name="Jack Rodoni" userId="dbd3554b1427f7cb" providerId="LiveId" clId="{1D76B537-F2CC-4114-B73B-51348E656491}" dt="2022-01-25T23:40:59.796" v="1383"/>
          <ac:inkMkLst>
            <pc:docMk/>
            <pc:sldMk cId="3342533452" sldId="301"/>
            <ac:inkMk id="240" creationId="{5F641B2D-81B9-45F1-8B92-4A072BAF4C3D}"/>
          </ac:inkMkLst>
        </pc:inkChg>
        <pc:inkChg chg="del mod">
          <ac:chgData name="Jack Rodoni" userId="dbd3554b1427f7cb" providerId="LiveId" clId="{1D76B537-F2CC-4114-B73B-51348E656491}" dt="2022-01-25T23:40:59.827" v="1488"/>
          <ac:inkMkLst>
            <pc:docMk/>
            <pc:sldMk cId="3342533452" sldId="301"/>
            <ac:inkMk id="241" creationId="{7A324872-89B3-4370-9BC9-57230BD962E4}"/>
          </ac:inkMkLst>
        </pc:inkChg>
        <pc:inkChg chg="del mod">
          <ac:chgData name="Jack Rodoni" userId="dbd3554b1427f7cb" providerId="LiveId" clId="{1D76B537-F2CC-4114-B73B-51348E656491}" dt="2022-01-25T23:40:59.797" v="1385"/>
          <ac:inkMkLst>
            <pc:docMk/>
            <pc:sldMk cId="3342533452" sldId="301"/>
            <ac:inkMk id="242" creationId="{7FC746F6-2D84-4CF6-9548-AB1F9857275F}"/>
          </ac:inkMkLst>
        </pc:inkChg>
        <pc:inkChg chg="del mod">
          <ac:chgData name="Jack Rodoni" userId="dbd3554b1427f7cb" providerId="LiveId" clId="{1D76B537-F2CC-4114-B73B-51348E656491}" dt="2022-01-25T23:40:59.790" v="1360"/>
          <ac:inkMkLst>
            <pc:docMk/>
            <pc:sldMk cId="3342533452" sldId="301"/>
            <ac:inkMk id="243" creationId="{06762AC4-1566-464F-B005-827D949EA299}"/>
          </ac:inkMkLst>
        </pc:inkChg>
        <pc:inkChg chg="del mod">
          <ac:chgData name="Jack Rodoni" userId="dbd3554b1427f7cb" providerId="LiveId" clId="{1D76B537-F2CC-4114-B73B-51348E656491}" dt="2022-01-25T23:40:59.813" v="1433"/>
          <ac:inkMkLst>
            <pc:docMk/>
            <pc:sldMk cId="3342533452" sldId="301"/>
            <ac:inkMk id="244" creationId="{34FAB85B-CE96-42FF-847E-519A01E81BF9}"/>
          </ac:inkMkLst>
        </pc:inkChg>
        <pc:inkChg chg="del mod">
          <ac:chgData name="Jack Rodoni" userId="dbd3554b1427f7cb" providerId="LiveId" clId="{1D76B537-F2CC-4114-B73B-51348E656491}" dt="2022-01-25T23:40:59.807" v="1418"/>
          <ac:inkMkLst>
            <pc:docMk/>
            <pc:sldMk cId="3342533452" sldId="301"/>
            <ac:inkMk id="245" creationId="{36DE55FF-80D3-4057-8EE7-3C7AACEF34C0}"/>
          </ac:inkMkLst>
        </pc:inkChg>
        <pc:inkChg chg="add mod">
          <ac:chgData name="Jack Rodoni" userId="dbd3554b1427f7cb" providerId="LiveId" clId="{1D76B537-F2CC-4114-B73B-51348E656491}" dt="2022-01-26T00:02:24.020" v="1740"/>
          <ac:inkMkLst>
            <pc:docMk/>
            <pc:sldMk cId="3342533452" sldId="301"/>
            <ac:inkMk id="247" creationId="{4ABAB0C6-B6D8-4378-8C7E-44AE32538184}"/>
          </ac:inkMkLst>
        </pc:inkChg>
        <pc:inkChg chg="del mod">
          <ac:chgData name="Jack Rodoni" userId="dbd3554b1427f7cb" providerId="LiveId" clId="{1D76B537-F2CC-4114-B73B-51348E656491}" dt="2022-01-25T23:40:59.822" v="1470"/>
          <ac:inkMkLst>
            <pc:docMk/>
            <pc:sldMk cId="3342533452" sldId="301"/>
            <ac:inkMk id="248" creationId="{E6C25A66-6B3C-49A1-8AD6-DE6C3AC183E8}"/>
          </ac:inkMkLst>
        </pc:inkChg>
        <pc:inkChg chg="del mod">
          <ac:chgData name="Jack Rodoni" userId="dbd3554b1427f7cb" providerId="LiveId" clId="{1D76B537-F2CC-4114-B73B-51348E656491}" dt="2022-01-25T23:40:59.805" v="1410"/>
          <ac:inkMkLst>
            <pc:docMk/>
            <pc:sldMk cId="3342533452" sldId="301"/>
            <ac:inkMk id="249" creationId="{93FC5D93-3716-4584-BD58-2A02BD8EFA5C}"/>
          </ac:inkMkLst>
        </pc:inkChg>
        <pc:inkChg chg="del mod">
          <ac:chgData name="Jack Rodoni" userId="dbd3554b1427f7cb" providerId="LiveId" clId="{1D76B537-F2CC-4114-B73B-51348E656491}" dt="2022-01-25T23:40:59.825" v="1483"/>
          <ac:inkMkLst>
            <pc:docMk/>
            <pc:sldMk cId="3342533452" sldId="301"/>
            <ac:inkMk id="250" creationId="{246FDC59-D812-4E25-ABCE-6F7F8C24C21A}"/>
          </ac:inkMkLst>
        </pc:inkChg>
        <pc:inkChg chg="del mod">
          <ac:chgData name="Jack Rodoni" userId="dbd3554b1427f7cb" providerId="LiveId" clId="{1D76B537-F2CC-4114-B73B-51348E656491}" dt="2022-01-25T23:40:59.822" v="1468"/>
          <ac:inkMkLst>
            <pc:docMk/>
            <pc:sldMk cId="3342533452" sldId="301"/>
            <ac:inkMk id="251" creationId="{4375DA7F-B25E-464C-A8B0-94E521B63639}"/>
          </ac:inkMkLst>
        </pc:inkChg>
        <pc:inkChg chg="del mod">
          <ac:chgData name="Jack Rodoni" userId="dbd3554b1427f7cb" providerId="LiveId" clId="{1D76B537-F2CC-4114-B73B-51348E656491}" dt="2022-01-25T23:40:59.830" v="1507"/>
          <ac:inkMkLst>
            <pc:docMk/>
            <pc:sldMk cId="3342533452" sldId="301"/>
            <ac:inkMk id="252" creationId="{9D73A2BD-E5FB-447B-9ACC-F1D7377AD9F6}"/>
          </ac:inkMkLst>
        </pc:inkChg>
        <pc:inkChg chg="del mod">
          <ac:chgData name="Jack Rodoni" userId="dbd3554b1427f7cb" providerId="LiveId" clId="{1D76B537-F2CC-4114-B73B-51348E656491}" dt="2022-01-25T23:40:59.799" v="1398"/>
          <ac:inkMkLst>
            <pc:docMk/>
            <pc:sldMk cId="3342533452" sldId="301"/>
            <ac:inkMk id="253" creationId="{6A48EEAD-BA34-4F60-9496-9432F33D818E}"/>
          </ac:inkMkLst>
        </pc:inkChg>
        <pc:inkChg chg="del mod">
          <ac:chgData name="Jack Rodoni" userId="dbd3554b1427f7cb" providerId="LiveId" clId="{1D76B537-F2CC-4114-B73B-51348E656491}" dt="2022-01-25T23:40:59.815" v="1443"/>
          <ac:inkMkLst>
            <pc:docMk/>
            <pc:sldMk cId="3342533452" sldId="301"/>
            <ac:inkMk id="254" creationId="{C49FF7DB-122B-41A1-81BE-F61514B297FF}"/>
          </ac:inkMkLst>
        </pc:inkChg>
        <pc:inkChg chg="del mod">
          <ac:chgData name="Jack Rodoni" userId="dbd3554b1427f7cb" providerId="LiveId" clId="{1D76B537-F2CC-4114-B73B-51348E656491}" dt="2022-01-25T23:40:59.837" v="1532"/>
          <ac:inkMkLst>
            <pc:docMk/>
            <pc:sldMk cId="3342533452" sldId="301"/>
            <ac:inkMk id="255" creationId="{CBCD1E16-388B-404A-868E-B55E9944C001}"/>
          </ac:inkMkLst>
        </pc:inkChg>
        <pc:inkChg chg="del mod">
          <ac:chgData name="Jack Rodoni" userId="dbd3554b1427f7cb" providerId="LiveId" clId="{1D76B537-F2CC-4114-B73B-51348E656491}" dt="2022-01-25T23:40:59.803" v="1406"/>
          <ac:inkMkLst>
            <pc:docMk/>
            <pc:sldMk cId="3342533452" sldId="301"/>
            <ac:inkMk id="256" creationId="{1ECACFF1-557E-4F47-8197-EB85C468C450}"/>
          </ac:inkMkLst>
        </pc:inkChg>
        <pc:inkChg chg="del mod">
          <ac:chgData name="Jack Rodoni" userId="dbd3554b1427f7cb" providerId="LiveId" clId="{1D76B537-F2CC-4114-B73B-51348E656491}" dt="2022-01-25T23:40:59.830" v="1504"/>
          <ac:inkMkLst>
            <pc:docMk/>
            <pc:sldMk cId="3342533452" sldId="301"/>
            <ac:inkMk id="257" creationId="{37F64445-5DE0-4590-819A-9F39A10DA109}"/>
          </ac:inkMkLst>
        </pc:inkChg>
        <pc:inkChg chg="del mod">
          <ac:chgData name="Jack Rodoni" userId="dbd3554b1427f7cb" providerId="LiveId" clId="{1D76B537-F2CC-4114-B73B-51348E656491}" dt="2022-01-25T23:40:59.833" v="1519"/>
          <ac:inkMkLst>
            <pc:docMk/>
            <pc:sldMk cId="3342533452" sldId="301"/>
            <ac:inkMk id="258" creationId="{65E8353E-9313-483C-A5AB-DCC93128CF54}"/>
          </ac:inkMkLst>
        </pc:inkChg>
        <pc:inkChg chg="del mod">
          <ac:chgData name="Jack Rodoni" userId="dbd3554b1427f7cb" providerId="LiveId" clId="{1D76B537-F2CC-4114-B73B-51348E656491}" dt="2022-01-25T23:40:59.820" v="1461"/>
          <ac:inkMkLst>
            <pc:docMk/>
            <pc:sldMk cId="3342533452" sldId="301"/>
            <ac:inkMk id="259" creationId="{06E6F580-9827-43BB-ADBD-ED94EC4C35F8}"/>
          </ac:inkMkLst>
        </pc:inkChg>
        <pc:inkChg chg="del mod">
          <ac:chgData name="Jack Rodoni" userId="dbd3554b1427f7cb" providerId="LiveId" clId="{1D76B537-F2CC-4114-B73B-51348E656491}" dt="2022-01-25T23:40:59.791" v="1364"/>
          <ac:inkMkLst>
            <pc:docMk/>
            <pc:sldMk cId="3342533452" sldId="301"/>
            <ac:inkMk id="260" creationId="{434258B1-7846-4EB9-AF0D-D43695313145}"/>
          </ac:inkMkLst>
        </pc:inkChg>
        <pc:inkChg chg="del mod">
          <ac:chgData name="Jack Rodoni" userId="dbd3554b1427f7cb" providerId="LiveId" clId="{1D76B537-F2CC-4114-B73B-51348E656491}" dt="2022-01-25T23:40:59.831" v="1508"/>
          <ac:inkMkLst>
            <pc:docMk/>
            <pc:sldMk cId="3342533452" sldId="301"/>
            <ac:inkMk id="261" creationId="{5589F0E8-2FCC-48DB-B32E-03B1E772971A}"/>
          </ac:inkMkLst>
        </pc:inkChg>
        <pc:inkChg chg="del mod">
          <ac:chgData name="Jack Rodoni" userId="dbd3554b1427f7cb" providerId="LiveId" clId="{1D76B537-F2CC-4114-B73B-51348E656491}" dt="2022-01-25T23:40:59.824" v="1477"/>
          <ac:inkMkLst>
            <pc:docMk/>
            <pc:sldMk cId="3342533452" sldId="301"/>
            <ac:inkMk id="262" creationId="{777805A8-ABEB-44F8-A893-784BC44AA1E9}"/>
          </ac:inkMkLst>
        </pc:inkChg>
        <pc:inkChg chg="del mod">
          <ac:chgData name="Jack Rodoni" userId="dbd3554b1427f7cb" providerId="LiveId" clId="{1D76B537-F2CC-4114-B73B-51348E656491}" dt="2022-01-25T23:40:59.835" v="1525"/>
          <ac:inkMkLst>
            <pc:docMk/>
            <pc:sldMk cId="3342533452" sldId="301"/>
            <ac:inkMk id="263" creationId="{0A130FAE-823E-463B-900D-F90364164D14}"/>
          </ac:inkMkLst>
        </pc:inkChg>
        <pc:inkChg chg="del mod">
          <ac:chgData name="Jack Rodoni" userId="dbd3554b1427f7cb" providerId="LiveId" clId="{1D76B537-F2CC-4114-B73B-51348E656491}" dt="2022-01-25T23:40:59.840" v="1541"/>
          <ac:inkMkLst>
            <pc:docMk/>
            <pc:sldMk cId="3342533452" sldId="301"/>
            <ac:inkMk id="264" creationId="{C761EA91-33DE-4B3A-9EF9-6A04BDE60943}"/>
          </ac:inkMkLst>
        </pc:inkChg>
        <pc:inkChg chg="add mod">
          <ac:chgData name="Jack Rodoni" userId="dbd3554b1427f7cb" providerId="LiveId" clId="{1D76B537-F2CC-4114-B73B-51348E656491}" dt="2022-01-26T00:02:24.020" v="1740"/>
          <ac:inkMkLst>
            <pc:docMk/>
            <pc:sldMk cId="3342533452" sldId="301"/>
            <ac:inkMk id="266" creationId="{B3684C04-055D-4FE9-9886-DBCCF143B007}"/>
          </ac:inkMkLst>
        </pc:inkChg>
        <pc:inkChg chg="add mod">
          <ac:chgData name="Jack Rodoni" userId="dbd3554b1427f7cb" providerId="LiveId" clId="{1D76B537-F2CC-4114-B73B-51348E656491}" dt="2022-01-26T00:02:24.020" v="1740"/>
          <ac:inkMkLst>
            <pc:docMk/>
            <pc:sldMk cId="3342533452" sldId="301"/>
            <ac:inkMk id="268" creationId="{9423CD13-A620-4137-9C54-A489DA8D70EC}"/>
          </ac:inkMkLst>
        </pc:inkChg>
        <pc:inkChg chg="add mod">
          <ac:chgData name="Jack Rodoni" userId="dbd3554b1427f7cb" providerId="LiveId" clId="{1D76B537-F2CC-4114-B73B-51348E656491}" dt="2022-01-26T00:02:29.470" v="1747"/>
          <ac:inkMkLst>
            <pc:docMk/>
            <pc:sldMk cId="3342533452" sldId="301"/>
            <ac:inkMk id="269" creationId="{641F2298-6233-44EB-B0E3-B9BCADA7DD14}"/>
          </ac:inkMkLst>
        </pc:inkChg>
        <pc:inkChg chg="add mod">
          <ac:chgData name="Jack Rodoni" userId="dbd3554b1427f7cb" providerId="LiveId" clId="{1D76B537-F2CC-4114-B73B-51348E656491}" dt="2022-01-26T00:02:29.470" v="1747"/>
          <ac:inkMkLst>
            <pc:docMk/>
            <pc:sldMk cId="3342533452" sldId="301"/>
            <ac:inkMk id="271" creationId="{8B33A4D3-D6D7-4731-831C-76D6F67F8501}"/>
          </ac:inkMkLst>
        </pc:inkChg>
        <pc:inkChg chg="add mod">
          <ac:chgData name="Jack Rodoni" userId="dbd3554b1427f7cb" providerId="LiveId" clId="{1D76B537-F2CC-4114-B73B-51348E656491}" dt="2022-01-26T00:02:29.470" v="1747"/>
          <ac:inkMkLst>
            <pc:docMk/>
            <pc:sldMk cId="3342533452" sldId="301"/>
            <ac:inkMk id="272" creationId="{16FA0676-E40C-42F6-9BB2-2F8AD743AF8B}"/>
          </ac:inkMkLst>
        </pc:inkChg>
        <pc:inkChg chg="add mod">
          <ac:chgData name="Jack Rodoni" userId="dbd3554b1427f7cb" providerId="LiveId" clId="{1D76B537-F2CC-4114-B73B-51348E656491}" dt="2022-01-26T00:02:29.470" v="1747"/>
          <ac:inkMkLst>
            <pc:docMk/>
            <pc:sldMk cId="3342533452" sldId="301"/>
            <ac:inkMk id="273" creationId="{D6C7B0C6-56C0-4DD1-92F2-1B926F0B62F5}"/>
          </ac:inkMkLst>
        </pc:inkChg>
        <pc:inkChg chg="add mod">
          <ac:chgData name="Jack Rodoni" userId="dbd3554b1427f7cb" providerId="LiveId" clId="{1D76B537-F2CC-4114-B73B-51348E656491}" dt="2022-01-26T00:02:29.470" v="1747"/>
          <ac:inkMkLst>
            <pc:docMk/>
            <pc:sldMk cId="3342533452" sldId="301"/>
            <ac:inkMk id="274" creationId="{147DA8CD-4C08-47D6-B506-EF2F85E4F576}"/>
          </ac:inkMkLst>
        </pc:inkChg>
        <pc:inkChg chg="add mod">
          <ac:chgData name="Jack Rodoni" userId="dbd3554b1427f7cb" providerId="LiveId" clId="{1D76B537-F2CC-4114-B73B-51348E656491}" dt="2022-01-26T00:02:29.470" v="1747"/>
          <ac:inkMkLst>
            <pc:docMk/>
            <pc:sldMk cId="3342533452" sldId="301"/>
            <ac:inkMk id="275" creationId="{ECFC3377-EFA2-4FAA-9AD6-18351C55ED19}"/>
          </ac:inkMkLst>
        </pc:inkChg>
        <pc:inkChg chg="add mod">
          <ac:chgData name="Jack Rodoni" userId="dbd3554b1427f7cb" providerId="LiveId" clId="{1D76B537-F2CC-4114-B73B-51348E656491}" dt="2022-01-26T00:02:29.470" v="1747"/>
          <ac:inkMkLst>
            <pc:docMk/>
            <pc:sldMk cId="3342533452" sldId="301"/>
            <ac:inkMk id="277" creationId="{81FF576D-F138-43F9-80C0-40D8D1A6B3B8}"/>
          </ac:inkMkLst>
        </pc:inkChg>
        <pc:inkChg chg="add mod">
          <ac:chgData name="Jack Rodoni" userId="dbd3554b1427f7cb" providerId="LiveId" clId="{1D76B537-F2CC-4114-B73B-51348E656491}" dt="2022-01-26T00:02:29.470" v="1747"/>
          <ac:inkMkLst>
            <pc:docMk/>
            <pc:sldMk cId="3342533452" sldId="301"/>
            <ac:inkMk id="278" creationId="{421CBA3A-6CB6-4123-B794-2D4E59C5487A}"/>
          </ac:inkMkLst>
        </pc:inkChg>
        <pc:inkChg chg="add mod">
          <ac:chgData name="Jack Rodoni" userId="dbd3554b1427f7cb" providerId="LiveId" clId="{1D76B537-F2CC-4114-B73B-51348E656491}" dt="2022-01-26T00:02:29.470" v="1747"/>
          <ac:inkMkLst>
            <pc:docMk/>
            <pc:sldMk cId="3342533452" sldId="301"/>
            <ac:inkMk id="279" creationId="{0730370B-DB35-44F7-B438-215C2A267C92}"/>
          </ac:inkMkLst>
        </pc:inkChg>
        <pc:inkChg chg="add mod">
          <ac:chgData name="Jack Rodoni" userId="dbd3554b1427f7cb" providerId="LiveId" clId="{1D76B537-F2CC-4114-B73B-51348E656491}" dt="2022-01-26T00:02:29.470" v="1747"/>
          <ac:inkMkLst>
            <pc:docMk/>
            <pc:sldMk cId="3342533452" sldId="301"/>
            <ac:inkMk id="280" creationId="{B3525EB5-3F7D-4341-AE4E-5DC31A800AA6}"/>
          </ac:inkMkLst>
        </pc:inkChg>
        <pc:inkChg chg="add mod">
          <ac:chgData name="Jack Rodoni" userId="dbd3554b1427f7cb" providerId="LiveId" clId="{1D76B537-F2CC-4114-B73B-51348E656491}" dt="2022-01-26T00:02:29.470" v="1747"/>
          <ac:inkMkLst>
            <pc:docMk/>
            <pc:sldMk cId="3342533452" sldId="301"/>
            <ac:inkMk id="281" creationId="{7C7BBDE6-22F4-41CA-96AE-2706A044C3E3}"/>
          </ac:inkMkLst>
        </pc:inkChg>
        <pc:inkChg chg="add mod">
          <ac:chgData name="Jack Rodoni" userId="dbd3554b1427f7cb" providerId="LiveId" clId="{1D76B537-F2CC-4114-B73B-51348E656491}" dt="2022-01-26T00:02:29.470" v="1747"/>
          <ac:inkMkLst>
            <pc:docMk/>
            <pc:sldMk cId="3342533452" sldId="301"/>
            <ac:inkMk id="282" creationId="{CA52B54F-87DF-4A2E-8633-29EB8F4F028F}"/>
          </ac:inkMkLst>
        </pc:inkChg>
        <pc:inkChg chg="add mod">
          <ac:chgData name="Jack Rodoni" userId="dbd3554b1427f7cb" providerId="LiveId" clId="{1D76B537-F2CC-4114-B73B-51348E656491}" dt="2022-01-26T00:02:29.470" v="1747"/>
          <ac:inkMkLst>
            <pc:docMk/>
            <pc:sldMk cId="3342533452" sldId="301"/>
            <ac:inkMk id="283" creationId="{6CC6CC0F-9F94-4F3E-9E78-1064AB7AFFEB}"/>
          </ac:inkMkLst>
        </pc:inkChg>
        <pc:inkChg chg="add mod">
          <ac:chgData name="Jack Rodoni" userId="dbd3554b1427f7cb" providerId="LiveId" clId="{1D76B537-F2CC-4114-B73B-51348E656491}" dt="2022-01-26T00:02:29.470" v="1747"/>
          <ac:inkMkLst>
            <pc:docMk/>
            <pc:sldMk cId="3342533452" sldId="301"/>
            <ac:inkMk id="284" creationId="{A61227C4-0482-4D82-BC5E-4A79D1C171E6}"/>
          </ac:inkMkLst>
        </pc:inkChg>
        <pc:inkChg chg="add mod">
          <ac:chgData name="Jack Rodoni" userId="dbd3554b1427f7cb" providerId="LiveId" clId="{1D76B537-F2CC-4114-B73B-51348E656491}" dt="2022-01-26T00:02:29.470" v="1747"/>
          <ac:inkMkLst>
            <pc:docMk/>
            <pc:sldMk cId="3342533452" sldId="301"/>
            <ac:inkMk id="285" creationId="{FCBE68E7-4CC4-40E3-9DBA-86F5C515A700}"/>
          </ac:inkMkLst>
        </pc:inkChg>
        <pc:inkChg chg="add mod">
          <ac:chgData name="Jack Rodoni" userId="dbd3554b1427f7cb" providerId="LiveId" clId="{1D76B537-F2CC-4114-B73B-51348E656491}" dt="2022-01-26T00:02:29.470" v="1747"/>
          <ac:inkMkLst>
            <pc:docMk/>
            <pc:sldMk cId="3342533452" sldId="301"/>
            <ac:inkMk id="286" creationId="{F6E5A127-561F-4D59-95B0-8154D1E97EEC}"/>
          </ac:inkMkLst>
        </pc:inkChg>
        <pc:inkChg chg="add mod">
          <ac:chgData name="Jack Rodoni" userId="dbd3554b1427f7cb" providerId="LiveId" clId="{1D76B537-F2CC-4114-B73B-51348E656491}" dt="2022-01-26T00:02:29.470" v="1747"/>
          <ac:inkMkLst>
            <pc:docMk/>
            <pc:sldMk cId="3342533452" sldId="301"/>
            <ac:inkMk id="287" creationId="{53D856A8-97E9-435B-828B-03D6223039D0}"/>
          </ac:inkMkLst>
        </pc:inkChg>
        <pc:inkChg chg="add mod">
          <ac:chgData name="Jack Rodoni" userId="dbd3554b1427f7cb" providerId="LiveId" clId="{1D76B537-F2CC-4114-B73B-51348E656491}" dt="2022-01-26T00:02:29.470" v="1747"/>
          <ac:inkMkLst>
            <pc:docMk/>
            <pc:sldMk cId="3342533452" sldId="301"/>
            <ac:inkMk id="288" creationId="{B632FBE3-2552-4068-93CF-DC3E9EF0A06F}"/>
          </ac:inkMkLst>
        </pc:inkChg>
        <pc:inkChg chg="add mod">
          <ac:chgData name="Jack Rodoni" userId="dbd3554b1427f7cb" providerId="LiveId" clId="{1D76B537-F2CC-4114-B73B-51348E656491}" dt="2022-01-26T00:02:29.470" v="1747"/>
          <ac:inkMkLst>
            <pc:docMk/>
            <pc:sldMk cId="3342533452" sldId="301"/>
            <ac:inkMk id="289" creationId="{A4004B67-B6A9-4C56-87AA-C13FC4DD9D07}"/>
          </ac:inkMkLst>
        </pc:inkChg>
        <pc:inkChg chg="add mod">
          <ac:chgData name="Jack Rodoni" userId="dbd3554b1427f7cb" providerId="LiveId" clId="{1D76B537-F2CC-4114-B73B-51348E656491}" dt="2022-01-26T00:02:29.470" v="1747"/>
          <ac:inkMkLst>
            <pc:docMk/>
            <pc:sldMk cId="3342533452" sldId="301"/>
            <ac:inkMk id="290" creationId="{15EBFA7B-1EA6-4F34-9A54-B0380BC54231}"/>
          </ac:inkMkLst>
        </pc:inkChg>
        <pc:inkChg chg="add mod">
          <ac:chgData name="Jack Rodoni" userId="dbd3554b1427f7cb" providerId="LiveId" clId="{1D76B537-F2CC-4114-B73B-51348E656491}" dt="2022-01-26T00:02:29.470" v="1747"/>
          <ac:inkMkLst>
            <pc:docMk/>
            <pc:sldMk cId="3342533452" sldId="301"/>
            <ac:inkMk id="291" creationId="{75F1946F-A8A2-4951-A5C3-7F349DD5014A}"/>
          </ac:inkMkLst>
        </pc:inkChg>
        <pc:inkChg chg="add mod">
          <ac:chgData name="Jack Rodoni" userId="dbd3554b1427f7cb" providerId="LiveId" clId="{1D76B537-F2CC-4114-B73B-51348E656491}" dt="2022-01-26T00:02:29.470" v="1747"/>
          <ac:inkMkLst>
            <pc:docMk/>
            <pc:sldMk cId="3342533452" sldId="301"/>
            <ac:inkMk id="292" creationId="{84F0E4A6-67CC-4D09-8DCC-D6CB181AC372}"/>
          </ac:inkMkLst>
        </pc:inkChg>
        <pc:inkChg chg="add mod">
          <ac:chgData name="Jack Rodoni" userId="dbd3554b1427f7cb" providerId="LiveId" clId="{1D76B537-F2CC-4114-B73B-51348E656491}" dt="2022-01-26T00:02:29.470" v="1747"/>
          <ac:inkMkLst>
            <pc:docMk/>
            <pc:sldMk cId="3342533452" sldId="301"/>
            <ac:inkMk id="293" creationId="{702D6314-A37D-4BFD-B992-F71B452ACC86}"/>
          </ac:inkMkLst>
        </pc:inkChg>
        <pc:inkChg chg="add mod">
          <ac:chgData name="Jack Rodoni" userId="dbd3554b1427f7cb" providerId="LiveId" clId="{1D76B537-F2CC-4114-B73B-51348E656491}" dt="2022-01-26T00:02:29.470" v="1747"/>
          <ac:inkMkLst>
            <pc:docMk/>
            <pc:sldMk cId="3342533452" sldId="301"/>
            <ac:inkMk id="295" creationId="{86365EBA-B3C2-48E5-8FA8-54233133708D}"/>
          </ac:inkMkLst>
        </pc:inkChg>
        <pc:inkChg chg="add mod">
          <ac:chgData name="Jack Rodoni" userId="dbd3554b1427f7cb" providerId="LiveId" clId="{1D76B537-F2CC-4114-B73B-51348E656491}" dt="2022-01-26T00:02:29.470" v="1747"/>
          <ac:inkMkLst>
            <pc:docMk/>
            <pc:sldMk cId="3342533452" sldId="301"/>
            <ac:inkMk id="296" creationId="{08B2E1C3-0A9C-47A6-9F10-8FBBE8898ACC}"/>
          </ac:inkMkLst>
        </pc:inkChg>
        <pc:inkChg chg="add mod">
          <ac:chgData name="Jack Rodoni" userId="dbd3554b1427f7cb" providerId="LiveId" clId="{1D76B537-F2CC-4114-B73B-51348E656491}" dt="2022-01-26T00:02:29.470" v="1747"/>
          <ac:inkMkLst>
            <pc:docMk/>
            <pc:sldMk cId="3342533452" sldId="301"/>
            <ac:inkMk id="298" creationId="{267D468F-6F6B-4ADA-BD61-33B057252898}"/>
          </ac:inkMkLst>
        </pc:inkChg>
        <pc:inkChg chg="add mod">
          <ac:chgData name="Jack Rodoni" userId="dbd3554b1427f7cb" providerId="LiveId" clId="{1D76B537-F2CC-4114-B73B-51348E656491}" dt="2022-01-26T00:02:29.470" v="1747"/>
          <ac:inkMkLst>
            <pc:docMk/>
            <pc:sldMk cId="3342533452" sldId="301"/>
            <ac:inkMk id="299" creationId="{830AB2BA-044A-44C1-96D3-654D5998B73C}"/>
          </ac:inkMkLst>
        </pc:inkChg>
        <pc:inkChg chg="add mod">
          <ac:chgData name="Jack Rodoni" userId="dbd3554b1427f7cb" providerId="LiveId" clId="{1D76B537-F2CC-4114-B73B-51348E656491}" dt="2022-01-26T00:02:29.470" v="1747"/>
          <ac:inkMkLst>
            <pc:docMk/>
            <pc:sldMk cId="3342533452" sldId="301"/>
            <ac:inkMk id="300" creationId="{7333D32E-A36F-411C-8F7D-CC5264A51BA7}"/>
          </ac:inkMkLst>
        </pc:inkChg>
        <pc:inkChg chg="add del">
          <ac:chgData name="Jack Rodoni" userId="dbd3554b1427f7cb" providerId="LiveId" clId="{1D76B537-F2CC-4114-B73B-51348E656491}" dt="2022-01-26T00:02:35.544" v="1749"/>
          <ac:inkMkLst>
            <pc:docMk/>
            <pc:sldMk cId="3342533452" sldId="301"/>
            <ac:inkMk id="302" creationId="{B9E64BAF-5B40-4F91-88D2-9C090F7C5633}"/>
          </ac:inkMkLst>
        </pc:inkChg>
        <pc:inkChg chg="add del">
          <ac:chgData name="Jack Rodoni" userId="dbd3554b1427f7cb" providerId="LiveId" clId="{1D76B537-F2CC-4114-B73B-51348E656491}" dt="2022-01-26T00:02:41.328" v="1751"/>
          <ac:inkMkLst>
            <pc:docMk/>
            <pc:sldMk cId="3342533452" sldId="301"/>
            <ac:inkMk id="303" creationId="{5E53D236-427F-452C-ADC5-0A1B087B28DD}"/>
          </ac:inkMkLst>
        </pc:inkChg>
        <pc:inkChg chg="add">
          <ac:chgData name="Jack Rodoni" userId="dbd3554b1427f7cb" providerId="LiveId" clId="{1D76B537-F2CC-4114-B73B-51348E656491}" dt="2022-01-26T00:02:46.326" v="1752" actId="9405"/>
          <ac:inkMkLst>
            <pc:docMk/>
            <pc:sldMk cId="3342533452" sldId="301"/>
            <ac:inkMk id="304" creationId="{6AC994D0-6942-458C-9FF9-19FF7DAEF743}"/>
          </ac:inkMkLst>
        </pc:inkChg>
        <pc:inkChg chg="add mod">
          <ac:chgData name="Jack Rodoni" userId="dbd3554b1427f7cb" providerId="LiveId" clId="{1D76B537-F2CC-4114-B73B-51348E656491}" dt="2022-01-26T00:03:05.614" v="1776"/>
          <ac:inkMkLst>
            <pc:docMk/>
            <pc:sldMk cId="3342533452" sldId="301"/>
            <ac:inkMk id="305" creationId="{BF01FEA5-9CE4-4612-8880-D8EF3689D5F3}"/>
          </ac:inkMkLst>
        </pc:inkChg>
        <pc:inkChg chg="add mod">
          <ac:chgData name="Jack Rodoni" userId="dbd3554b1427f7cb" providerId="LiveId" clId="{1D76B537-F2CC-4114-B73B-51348E656491}" dt="2022-01-26T00:03:05.614" v="1776"/>
          <ac:inkMkLst>
            <pc:docMk/>
            <pc:sldMk cId="3342533452" sldId="301"/>
            <ac:inkMk id="306" creationId="{62144CDE-F2E5-4EE7-9782-65916E9D7439}"/>
          </ac:inkMkLst>
        </pc:inkChg>
        <pc:inkChg chg="add mod">
          <ac:chgData name="Jack Rodoni" userId="dbd3554b1427f7cb" providerId="LiveId" clId="{1D76B537-F2CC-4114-B73B-51348E656491}" dt="2022-01-26T00:03:05.614" v="1776"/>
          <ac:inkMkLst>
            <pc:docMk/>
            <pc:sldMk cId="3342533452" sldId="301"/>
            <ac:inkMk id="307" creationId="{EF3EB5F5-C3E0-454A-930A-041D685F060F}"/>
          </ac:inkMkLst>
        </pc:inkChg>
        <pc:inkChg chg="add mod">
          <ac:chgData name="Jack Rodoni" userId="dbd3554b1427f7cb" providerId="LiveId" clId="{1D76B537-F2CC-4114-B73B-51348E656491}" dt="2022-01-26T00:03:05.614" v="1776"/>
          <ac:inkMkLst>
            <pc:docMk/>
            <pc:sldMk cId="3342533452" sldId="301"/>
            <ac:inkMk id="308" creationId="{903A1AD2-2796-4705-9B72-FC05C4F4ED71}"/>
          </ac:inkMkLst>
        </pc:inkChg>
        <pc:inkChg chg="add mod">
          <ac:chgData name="Jack Rodoni" userId="dbd3554b1427f7cb" providerId="LiveId" clId="{1D76B537-F2CC-4114-B73B-51348E656491}" dt="2022-01-26T00:03:05.614" v="1776"/>
          <ac:inkMkLst>
            <pc:docMk/>
            <pc:sldMk cId="3342533452" sldId="301"/>
            <ac:inkMk id="309" creationId="{B6191A16-1ED3-4322-84C5-FA09CD41C78B}"/>
          </ac:inkMkLst>
        </pc:inkChg>
        <pc:inkChg chg="add mod">
          <ac:chgData name="Jack Rodoni" userId="dbd3554b1427f7cb" providerId="LiveId" clId="{1D76B537-F2CC-4114-B73B-51348E656491}" dt="2022-01-26T00:03:05.614" v="1776"/>
          <ac:inkMkLst>
            <pc:docMk/>
            <pc:sldMk cId="3342533452" sldId="301"/>
            <ac:inkMk id="310" creationId="{C368B564-9B0B-417F-BF18-9A4E6F3E9C41}"/>
          </ac:inkMkLst>
        </pc:inkChg>
        <pc:inkChg chg="add mod">
          <ac:chgData name="Jack Rodoni" userId="dbd3554b1427f7cb" providerId="LiveId" clId="{1D76B537-F2CC-4114-B73B-51348E656491}" dt="2022-01-26T00:03:05.614" v="1776"/>
          <ac:inkMkLst>
            <pc:docMk/>
            <pc:sldMk cId="3342533452" sldId="301"/>
            <ac:inkMk id="312" creationId="{A69F6CDC-D8E8-4BC7-B6A5-5AB88231D530}"/>
          </ac:inkMkLst>
        </pc:inkChg>
        <pc:inkChg chg="add mod">
          <ac:chgData name="Jack Rodoni" userId="dbd3554b1427f7cb" providerId="LiveId" clId="{1D76B537-F2CC-4114-B73B-51348E656491}" dt="2022-01-26T00:03:05.614" v="1776"/>
          <ac:inkMkLst>
            <pc:docMk/>
            <pc:sldMk cId="3342533452" sldId="301"/>
            <ac:inkMk id="313" creationId="{7FD159C9-3966-4A6A-A033-BDBD9DED59AB}"/>
          </ac:inkMkLst>
        </pc:inkChg>
        <pc:inkChg chg="add mod">
          <ac:chgData name="Jack Rodoni" userId="dbd3554b1427f7cb" providerId="LiveId" clId="{1D76B537-F2CC-4114-B73B-51348E656491}" dt="2022-01-26T00:03:05.614" v="1776"/>
          <ac:inkMkLst>
            <pc:docMk/>
            <pc:sldMk cId="3342533452" sldId="301"/>
            <ac:inkMk id="314" creationId="{927A0CEE-F6DF-4A54-96A8-D34B307D5541}"/>
          </ac:inkMkLst>
        </pc:inkChg>
        <pc:inkChg chg="add mod">
          <ac:chgData name="Jack Rodoni" userId="dbd3554b1427f7cb" providerId="LiveId" clId="{1D76B537-F2CC-4114-B73B-51348E656491}" dt="2022-01-26T00:03:05.614" v="1776"/>
          <ac:inkMkLst>
            <pc:docMk/>
            <pc:sldMk cId="3342533452" sldId="301"/>
            <ac:inkMk id="315" creationId="{0A53D650-81E9-4A3E-8C11-FDC1F8089A05}"/>
          </ac:inkMkLst>
        </pc:inkChg>
        <pc:inkChg chg="add mod">
          <ac:chgData name="Jack Rodoni" userId="dbd3554b1427f7cb" providerId="LiveId" clId="{1D76B537-F2CC-4114-B73B-51348E656491}" dt="2022-01-26T00:03:05.614" v="1776"/>
          <ac:inkMkLst>
            <pc:docMk/>
            <pc:sldMk cId="3342533452" sldId="301"/>
            <ac:inkMk id="316" creationId="{483BF24D-E10D-43FF-A64D-A5D19E56505C}"/>
          </ac:inkMkLst>
        </pc:inkChg>
        <pc:inkChg chg="add mod">
          <ac:chgData name="Jack Rodoni" userId="dbd3554b1427f7cb" providerId="LiveId" clId="{1D76B537-F2CC-4114-B73B-51348E656491}" dt="2022-01-26T00:03:05.614" v="1776"/>
          <ac:inkMkLst>
            <pc:docMk/>
            <pc:sldMk cId="3342533452" sldId="301"/>
            <ac:inkMk id="317" creationId="{25A09555-36AE-4581-A7A9-6A143F4E13EA}"/>
          </ac:inkMkLst>
        </pc:inkChg>
        <pc:inkChg chg="add mod">
          <ac:chgData name="Jack Rodoni" userId="dbd3554b1427f7cb" providerId="LiveId" clId="{1D76B537-F2CC-4114-B73B-51348E656491}" dt="2022-01-26T00:03:05.614" v="1776"/>
          <ac:inkMkLst>
            <pc:docMk/>
            <pc:sldMk cId="3342533452" sldId="301"/>
            <ac:inkMk id="319" creationId="{FD731C38-7EC7-4E96-B12A-A4DE1CC68C9A}"/>
          </ac:inkMkLst>
        </pc:inkChg>
        <pc:inkChg chg="add mod">
          <ac:chgData name="Jack Rodoni" userId="dbd3554b1427f7cb" providerId="LiveId" clId="{1D76B537-F2CC-4114-B73B-51348E656491}" dt="2022-01-26T00:03:05.614" v="1776"/>
          <ac:inkMkLst>
            <pc:docMk/>
            <pc:sldMk cId="3342533452" sldId="301"/>
            <ac:inkMk id="320" creationId="{5540F82C-71D9-4143-AEC2-DE289EBFCC97}"/>
          </ac:inkMkLst>
        </pc:inkChg>
        <pc:inkChg chg="add mod">
          <ac:chgData name="Jack Rodoni" userId="dbd3554b1427f7cb" providerId="LiveId" clId="{1D76B537-F2CC-4114-B73B-51348E656491}" dt="2022-01-26T00:03:05.614" v="1776"/>
          <ac:inkMkLst>
            <pc:docMk/>
            <pc:sldMk cId="3342533452" sldId="301"/>
            <ac:inkMk id="321" creationId="{4F396467-AC6F-4FB5-B6BD-054CAB0FB176}"/>
          </ac:inkMkLst>
        </pc:inkChg>
        <pc:inkChg chg="add mod">
          <ac:chgData name="Jack Rodoni" userId="dbd3554b1427f7cb" providerId="LiveId" clId="{1D76B537-F2CC-4114-B73B-51348E656491}" dt="2022-01-26T00:03:05.614" v="1776"/>
          <ac:inkMkLst>
            <pc:docMk/>
            <pc:sldMk cId="3342533452" sldId="301"/>
            <ac:inkMk id="322" creationId="{97253F47-FDB4-4B25-AD84-B20375AEAECC}"/>
          </ac:inkMkLst>
        </pc:inkChg>
        <pc:inkChg chg="add mod">
          <ac:chgData name="Jack Rodoni" userId="dbd3554b1427f7cb" providerId="LiveId" clId="{1D76B537-F2CC-4114-B73B-51348E656491}" dt="2022-01-26T00:03:05.614" v="1776"/>
          <ac:inkMkLst>
            <pc:docMk/>
            <pc:sldMk cId="3342533452" sldId="301"/>
            <ac:inkMk id="323" creationId="{BDB0C1A9-DCAB-4793-B6E1-FC8585136161}"/>
          </ac:inkMkLst>
        </pc:inkChg>
        <pc:inkChg chg="add mod">
          <ac:chgData name="Jack Rodoni" userId="dbd3554b1427f7cb" providerId="LiveId" clId="{1D76B537-F2CC-4114-B73B-51348E656491}" dt="2022-01-26T00:03:05.614" v="1776"/>
          <ac:inkMkLst>
            <pc:docMk/>
            <pc:sldMk cId="3342533452" sldId="301"/>
            <ac:inkMk id="324" creationId="{876E4478-B48F-4B75-8CAC-0BFCD070CFBF}"/>
          </ac:inkMkLst>
        </pc:inkChg>
        <pc:inkChg chg="add mod">
          <ac:chgData name="Jack Rodoni" userId="dbd3554b1427f7cb" providerId="LiveId" clId="{1D76B537-F2CC-4114-B73B-51348E656491}" dt="2022-01-26T00:03:05.614" v="1776"/>
          <ac:inkMkLst>
            <pc:docMk/>
            <pc:sldMk cId="3342533452" sldId="301"/>
            <ac:inkMk id="325" creationId="{5F943704-45C0-4DE4-8FB3-653740BA47C5}"/>
          </ac:inkMkLst>
        </pc:inkChg>
        <pc:inkChg chg="add mod">
          <ac:chgData name="Jack Rodoni" userId="dbd3554b1427f7cb" providerId="LiveId" clId="{1D76B537-F2CC-4114-B73B-51348E656491}" dt="2022-01-26T00:03:05.614" v="1776"/>
          <ac:inkMkLst>
            <pc:docMk/>
            <pc:sldMk cId="3342533452" sldId="301"/>
            <ac:inkMk id="326" creationId="{E9B40AC3-ACA0-4C0D-A7E0-9D42C5FEDE08}"/>
          </ac:inkMkLst>
        </pc:inkChg>
        <pc:inkChg chg="add mod">
          <ac:chgData name="Jack Rodoni" userId="dbd3554b1427f7cb" providerId="LiveId" clId="{1D76B537-F2CC-4114-B73B-51348E656491}" dt="2022-01-26T00:03:05.614" v="1776"/>
          <ac:inkMkLst>
            <pc:docMk/>
            <pc:sldMk cId="3342533452" sldId="301"/>
            <ac:inkMk id="327" creationId="{F9DF37A6-0E84-4B06-BD6C-3E77C401392C}"/>
          </ac:inkMkLst>
        </pc:inkChg>
        <pc:inkChg chg="add mod">
          <ac:chgData name="Jack Rodoni" userId="dbd3554b1427f7cb" providerId="LiveId" clId="{1D76B537-F2CC-4114-B73B-51348E656491}" dt="2022-01-26T00:03:10.493" v="1783"/>
          <ac:inkMkLst>
            <pc:docMk/>
            <pc:sldMk cId="3342533452" sldId="301"/>
            <ac:inkMk id="329" creationId="{793B5DBE-3B9E-4F1E-8C37-D79D886589AB}"/>
          </ac:inkMkLst>
        </pc:inkChg>
        <pc:inkChg chg="add mod">
          <ac:chgData name="Jack Rodoni" userId="dbd3554b1427f7cb" providerId="LiveId" clId="{1D76B537-F2CC-4114-B73B-51348E656491}" dt="2022-01-26T00:03:10.493" v="1783"/>
          <ac:inkMkLst>
            <pc:docMk/>
            <pc:sldMk cId="3342533452" sldId="301"/>
            <ac:inkMk id="330" creationId="{0AC04B23-A9BE-4A53-8F65-9929C3D9720A}"/>
          </ac:inkMkLst>
        </pc:inkChg>
        <pc:inkChg chg="add mod">
          <ac:chgData name="Jack Rodoni" userId="dbd3554b1427f7cb" providerId="LiveId" clId="{1D76B537-F2CC-4114-B73B-51348E656491}" dt="2022-01-26T00:03:10.493" v="1783"/>
          <ac:inkMkLst>
            <pc:docMk/>
            <pc:sldMk cId="3342533452" sldId="301"/>
            <ac:inkMk id="331" creationId="{F0CEF9F6-E893-4759-BF09-06896A40C095}"/>
          </ac:inkMkLst>
        </pc:inkChg>
        <pc:inkChg chg="add mod">
          <ac:chgData name="Jack Rodoni" userId="dbd3554b1427f7cb" providerId="LiveId" clId="{1D76B537-F2CC-4114-B73B-51348E656491}" dt="2022-01-26T00:03:10.493" v="1783"/>
          <ac:inkMkLst>
            <pc:docMk/>
            <pc:sldMk cId="3342533452" sldId="301"/>
            <ac:inkMk id="332" creationId="{90CB5F27-0EAA-4DB2-8812-195FAE45FED5}"/>
          </ac:inkMkLst>
        </pc:inkChg>
        <pc:inkChg chg="add mod">
          <ac:chgData name="Jack Rodoni" userId="dbd3554b1427f7cb" providerId="LiveId" clId="{1D76B537-F2CC-4114-B73B-51348E656491}" dt="2022-01-26T00:03:10.493" v="1783"/>
          <ac:inkMkLst>
            <pc:docMk/>
            <pc:sldMk cId="3342533452" sldId="301"/>
            <ac:inkMk id="333" creationId="{BF0FD55E-610C-4106-AE8F-D8259AB6FA7A}"/>
          </ac:inkMkLst>
        </pc:inkChg>
        <pc:inkChg chg="add mod">
          <ac:chgData name="Jack Rodoni" userId="dbd3554b1427f7cb" providerId="LiveId" clId="{1D76B537-F2CC-4114-B73B-51348E656491}" dt="2022-01-26T00:03:10.493" v="1783"/>
          <ac:inkMkLst>
            <pc:docMk/>
            <pc:sldMk cId="3342533452" sldId="301"/>
            <ac:inkMk id="334" creationId="{E46A1AC5-8C84-45E7-9499-E6A2F9321C13}"/>
          </ac:inkMkLst>
        </pc:inkChg>
        <pc:inkChg chg="add mod">
          <ac:chgData name="Jack Rodoni" userId="dbd3554b1427f7cb" providerId="LiveId" clId="{1D76B537-F2CC-4114-B73B-51348E656491}" dt="2022-01-26T00:03:12.774" v="1787"/>
          <ac:inkMkLst>
            <pc:docMk/>
            <pc:sldMk cId="3342533452" sldId="301"/>
            <ac:inkMk id="336" creationId="{347E2996-48FA-457D-963E-F0806C6CE01E}"/>
          </ac:inkMkLst>
        </pc:inkChg>
        <pc:inkChg chg="add mod">
          <ac:chgData name="Jack Rodoni" userId="dbd3554b1427f7cb" providerId="LiveId" clId="{1D76B537-F2CC-4114-B73B-51348E656491}" dt="2022-01-26T00:03:12.774" v="1787"/>
          <ac:inkMkLst>
            <pc:docMk/>
            <pc:sldMk cId="3342533452" sldId="301"/>
            <ac:inkMk id="337" creationId="{D7531184-C539-4B0A-8015-8B0BD6911FE2}"/>
          </ac:inkMkLst>
        </pc:inkChg>
        <pc:inkChg chg="add mod">
          <ac:chgData name="Jack Rodoni" userId="dbd3554b1427f7cb" providerId="LiveId" clId="{1D76B537-F2CC-4114-B73B-51348E656491}" dt="2022-01-26T00:03:12.774" v="1787"/>
          <ac:inkMkLst>
            <pc:docMk/>
            <pc:sldMk cId="3342533452" sldId="301"/>
            <ac:inkMk id="338" creationId="{70C0C6AC-03A7-4DF9-904E-247E030AD882}"/>
          </ac:inkMkLst>
        </pc:inkChg>
        <pc:inkChg chg="add mod">
          <ac:chgData name="Jack Rodoni" userId="dbd3554b1427f7cb" providerId="LiveId" clId="{1D76B537-F2CC-4114-B73B-51348E656491}" dt="2022-01-26T00:03:33.539" v="1810"/>
          <ac:inkMkLst>
            <pc:docMk/>
            <pc:sldMk cId="3342533452" sldId="301"/>
            <ac:inkMk id="340" creationId="{EC2CEEBF-1C63-44D7-83C9-DDB10A19AD94}"/>
          </ac:inkMkLst>
        </pc:inkChg>
        <pc:inkChg chg="add mod">
          <ac:chgData name="Jack Rodoni" userId="dbd3554b1427f7cb" providerId="LiveId" clId="{1D76B537-F2CC-4114-B73B-51348E656491}" dt="2022-01-26T00:03:33.539" v="1810"/>
          <ac:inkMkLst>
            <pc:docMk/>
            <pc:sldMk cId="3342533452" sldId="301"/>
            <ac:inkMk id="341" creationId="{D8A467F9-31EE-45D1-A9D7-A1AA2704C60D}"/>
          </ac:inkMkLst>
        </pc:inkChg>
        <pc:inkChg chg="add mod">
          <ac:chgData name="Jack Rodoni" userId="dbd3554b1427f7cb" providerId="LiveId" clId="{1D76B537-F2CC-4114-B73B-51348E656491}" dt="2022-01-26T00:03:33.539" v="1810"/>
          <ac:inkMkLst>
            <pc:docMk/>
            <pc:sldMk cId="3342533452" sldId="301"/>
            <ac:inkMk id="342" creationId="{1D1776C4-5763-4B8F-AAA0-82AEC46123C4}"/>
          </ac:inkMkLst>
        </pc:inkChg>
        <pc:inkChg chg="add mod">
          <ac:chgData name="Jack Rodoni" userId="dbd3554b1427f7cb" providerId="LiveId" clId="{1D76B537-F2CC-4114-B73B-51348E656491}" dt="2022-01-26T00:03:33.539" v="1810"/>
          <ac:inkMkLst>
            <pc:docMk/>
            <pc:sldMk cId="3342533452" sldId="301"/>
            <ac:inkMk id="343" creationId="{7AAFD443-1729-4AD4-A438-BB5F8AB1281D}"/>
          </ac:inkMkLst>
        </pc:inkChg>
        <pc:inkChg chg="add mod">
          <ac:chgData name="Jack Rodoni" userId="dbd3554b1427f7cb" providerId="LiveId" clId="{1D76B537-F2CC-4114-B73B-51348E656491}" dt="2022-01-26T00:03:33.539" v="1810"/>
          <ac:inkMkLst>
            <pc:docMk/>
            <pc:sldMk cId="3342533452" sldId="301"/>
            <ac:inkMk id="344" creationId="{6AAF861B-0C29-4F1F-A53F-6B43CB32FD87}"/>
          </ac:inkMkLst>
        </pc:inkChg>
        <pc:inkChg chg="add mod">
          <ac:chgData name="Jack Rodoni" userId="dbd3554b1427f7cb" providerId="LiveId" clId="{1D76B537-F2CC-4114-B73B-51348E656491}" dt="2022-01-26T00:03:33.539" v="1810"/>
          <ac:inkMkLst>
            <pc:docMk/>
            <pc:sldMk cId="3342533452" sldId="301"/>
            <ac:inkMk id="345" creationId="{F7BD8C8A-6B0F-4B63-A883-00910E114172}"/>
          </ac:inkMkLst>
        </pc:inkChg>
        <pc:inkChg chg="add mod">
          <ac:chgData name="Jack Rodoni" userId="dbd3554b1427f7cb" providerId="LiveId" clId="{1D76B537-F2CC-4114-B73B-51348E656491}" dt="2022-01-26T00:03:33.539" v="1810"/>
          <ac:inkMkLst>
            <pc:docMk/>
            <pc:sldMk cId="3342533452" sldId="301"/>
            <ac:inkMk id="346" creationId="{FBB68DD5-1D11-4D3C-8FCC-6B17E6D88761}"/>
          </ac:inkMkLst>
        </pc:inkChg>
        <pc:inkChg chg="add mod">
          <ac:chgData name="Jack Rodoni" userId="dbd3554b1427f7cb" providerId="LiveId" clId="{1D76B537-F2CC-4114-B73B-51348E656491}" dt="2022-01-26T00:03:33.539" v="1810"/>
          <ac:inkMkLst>
            <pc:docMk/>
            <pc:sldMk cId="3342533452" sldId="301"/>
            <ac:inkMk id="348" creationId="{58EB4825-6D4C-4DF1-BB54-1E21D8224ED3}"/>
          </ac:inkMkLst>
        </pc:inkChg>
        <pc:inkChg chg="add mod">
          <ac:chgData name="Jack Rodoni" userId="dbd3554b1427f7cb" providerId="LiveId" clId="{1D76B537-F2CC-4114-B73B-51348E656491}" dt="2022-01-26T00:03:33.539" v="1810"/>
          <ac:inkMkLst>
            <pc:docMk/>
            <pc:sldMk cId="3342533452" sldId="301"/>
            <ac:inkMk id="349" creationId="{D21CCE5A-DB61-4F6D-BB1B-01DE09DF9D96}"/>
          </ac:inkMkLst>
        </pc:inkChg>
        <pc:inkChg chg="add mod">
          <ac:chgData name="Jack Rodoni" userId="dbd3554b1427f7cb" providerId="LiveId" clId="{1D76B537-F2CC-4114-B73B-51348E656491}" dt="2022-01-26T00:03:33.539" v="1810"/>
          <ac:inkMkLst>
            <pc:docMk/>
            <pc:sldMk cId="3342533452" sldId="301"/>
            <ac:inkMk id="350" creationId="{0FFE5E4F-4DEE-448C-9263-513F64B407D4}"/>
          </ac:inkMkLst>
        </pc:inkChg>
        <pc:inkChg chg="add mod">
          <ac:chgData name="Jack Rodoni" userId="dbd3554b1427f7cb" providerId="LiveId" clId="{1D76B537-F2CC-4114-B73B-51348E656491}" dt="2022-01-26T00:03:33.539" v="1810"/>
          <ac:inkMkLst>
            <pc:docMk/>
            <pc:sldMk cId="3342533452" sldId="301"/>
            <ac:inkMk id="351" creationId="{BD47CDE0-498C-44B3-B36A-92B39305665C}"/>
          </ac:inkMkLst>
        </pc:inkChg>
        <pc:inkChg chg="add mod">
          <ac:chgData name="Jack Rodoni" userId="dbd3554b1427f7cb" providerId="LiveId" clId="{1D76B537-F2CC-4114-B73B-51348E656491}" dt="2022-01-26T00:03:33.539" v="1810"/>
          <ac:inkMkLst>
            <pc:docMk/>
            <pc:sldMk cId="3342533452" sldId="301"/>
            <ac:inkMk id="353" creationId="{97C78939-DFFE-451E-9115-599074CF7DF5}"/>
          </ac:inkMkLst>
        </pc:inkChg>
        <pc:inkChg chg="add mod">
          <ac:chgData name="Jack Rodoni" userId="dbd3554b1427f7cb" providerId="LiveId" clId="{1D76B537-F2CC-4114-B73B-51348E656491}" dt="2022-01-26T00:03:33.539" v="1810"/>
          <ac:inkMkLst>
            <pc:docMk/>
            <pc:sldMk cId="3342533452" sldId="301"/>
            <ac:inkMk id="354" creationId="{1C2A1EA3-28DB-45D6-B100-80E945D46D7A}"/>
          </ac:inkMkLst>
        </pc:inkChg>
        <pc:inkChg chg="add mod">
          <ac:chgData name="Jack Rodoni" userId="dbd3554b1427f7cb" providerId="LiveId" clId="{1D76B537-F2CC-4114-B73B-51348E656491}" dt="2022-01-26T00:03:33.539" v="1810"/>
          <ac:inkMkLst>
            <pc:docMk/>
            <pc:sldMk cId="3342533452" sldId="301"/>
            <ac:inkMk id="355" creationId="{68BD70E6-3437-405E-832B-A3B100AFCA7E}"/>
          </ac:inkMkLst>
        </pc:inkChg>
        <pc:inkChg chg="add mod">
          <ac:chgData name="Jack Rodoni" userId="dbd3554b1427f7cb" providerId="LiveId" clId="{1D76B537-F2CC-4114-B73B-51348E656491}" dt="2022-01-26T00:03:33.539" v="1810"/>
          <ac:inkMkLst>
            <pc:docMk/>
            <pc:sldMk cId="3342533452" sldId="301"/>
            <ac:inkMk id="356" creationId="{E654AE6B-C020-43A8-9B81-371E78473F78}"/>
          </ac:inkMkLst>
        </pc:inkChg>
        <pc:inkChg chg="add mod">
          <ac:chgData name="Jack Rodoni" userId="dbd3554b1427f7cb" providerId="LiveId" clId="{1D76B537-F2CC-4114-B73B-51348E656491}" dt="2022-01-26T00:03:33.539" v="1810"/>
          <ac:inkMkLst>
            <pc:docMk/>
            <pc:sldMk cId="3342533452" sldId="301"/>
            <ac:inkMk id="357" creationId="{3F4B9842-A8F3-4F87-A731-63F63A3526D6}"/>
          </ac:inkMkLst>
        </pc:inkChg>
        <pc:inkChg chg="add mod">
          <ac:chgData name="Jack Rodoni" userId="dbd3554b1427f7cb" providerId="LiveId" clId="{1D76B537-F2CC-4114-B73B-51348E656491}" dt="2022-01-26T00:03:33.539" v="1810"/>
          <ac:inkMkLst>
            <pc:docMk/>
            <pc:sldMk cId="3342533452" sldId="301"/>
            <ac:inkMk id="358" creationId="{41B79EDA-8981-4E1C-A2D8-440D39A30DDD}"/>
          </ac:inkMkLst>
        </pc:inkChg>
        <pc:inkChg chg="add mod">
          <ac:chgData name="Jack Rodoni" userId="dbd3554b1427f7cb" providerId="LiveId" clId="{1D76B537-F2CC-4114-B73B-51348E656491}" dt="2022-01-26T00:03:33.539" v="1810"/>
          <ac:inkMkLst>
            <pc:docMk/>
            <pc:sldMk cId="3342533452" sldId="301"/>
            <ac:inkMk id="359" creationId="{7F407E32-E30B-4F60-807E-1D8165B99BA9}"/>
          </ac:inkMkLst>
        </pc:inkChg>
        <pc:inkChg chg="add mod">
          <ac:chgData name="Jack Rodoni" userId="dbd3554b1427f7cb" providerId="LiveId" clId="{1D76B537-F2CC-4114-B73B-51348E656491}" dt="2022-01-26T00:03:33.539" v="1810"/>
          <ac:inkMkLst>
            <pc:docMk/>
            <pc:sldMk cId="3342533452" sldId="301"/>
            <ac:inkMk id="360" creationId="{C754E297-5A33-478A-A42C-E71218662CFE}"/>
          </ac:inkMkLst>
        </pc:inkChg>
        <pc:inkChg chg="add mod">
          <ac:chgData name="Jack Rodoni" userId="dbd3554b1427f7cb" providerId="LiveId" clId="{1D76B537-F2CC-4114-B73B-51348E656491}" dt="2022-01-26T00:03:33.539" v="1810"/>
          <ac:inkMkLst>
            <pc:docMk/>
            <pc:sldMk cId="3342533452" sldId="301"/>
            <ac:inkMk id="361" creationId="{6CFB8440-A693-4DDC-AA7C-EAFADEB3CE71}"/>
          </ac:inkMkLst>
        </pc:inkChg>
        <pc:inkChg chg="add mod">
          <ac:chgData name="Jack Rodoni" userId="dbd3554b1427f7cb" providerId="LiveId" clId="{1D76B537-F2CC-4114-B73B-51348E656491}" dt="2022-01-26T00:03:45.057" v="1827"/>
          <ac:inkMkLst>
            <pc:docMk/>
            <pc:sldMk cId="3342533452" sldId="301"/>
            <ac:inkMk id="363" creationId="{23058447-2039-4CB1-AA56-6C5312F3B4ED}"/>
          </ac:inkMkLst>
        </pc:inkChg>
        <pc:inkChg chg="add mod">
          <ac:chgData name="Jack Rodoni" userId="dbd3554b1427f7cb" providerId="LiveId" clId="{1D76B537-F2CC-4114-B73B-51348E656491}" dt="2022-01-26T00:03:45.057" v="1827"/>
          <ac:inkMkLst>
            <pc:docMk/>
            <pc:sldMk cId="3342533452" sldId="301"/>
            <ac:inkMk id="364" creationId="{FC5077B8-F86C-491E-AFFF-6A6480986A59}"/>
          </ac:inkMkLst>
        </pc:inkChg>
        <pc:inkChg chg="add mod">
          <ac:chgData name="Jack Rodoni" userId="dbd3554b1427f7cb" providerId="LiveId" clId="{1D76B537-F2CC-4114-B73B-51348E656491}" dt="2022-01-26T00:03:45.057" v="1827"/>
          <ac:inkMkLst>
            <pc:docMk/>
            <pc:sldMk cId="3342533452" sldId="301"/>
            <ac:inkMk id="365" creationId="{1D4C9A80-9E0B-4F09-84EF-B4000BB9406F}"/>
          </ac:inkMkLst>
        </pc:inkChg>
        <pc:inkChg chg="add mod">
          <ac:chgData name="Jack Rodoni" userId="dbd3554b1427f7cb" providerId="LiveId" clId="{1D76B537-F2CC-4114-B73B-51348E656491}" dt="2022-01-26T00:03:45.057" v="1827"/>
          <ac:inkMkLst>
            <pc:docMk/>
            <pc:sldMk cId="3342533452" sldId="301"/>
            <ac:inkMk id="366" creationId="{A9E21444-F33B-446F-BD92-143A96B9C9AA}"/>
          </ac:inkMkLst>
        </pc:inkChg>
        <pc:inkChg chg="add mod">
          <ac:chgData name="Jack Rodoni" userId="dbd3554b1427f7cb" providerId="LiveId" clId="{1D76B537-F2CC-4114-B73B-51348E656491}" dt="2022-01-26T00:03:45.057" v="1827"/>
          <ac:inkMkLst>
            <pc:docMk/>
            <pc:sldMk cId="3342533452" sldId="301"/>
            <ac:inkMk id="367" creationId="{8DA7DB91-8E45-40E6-8EAF-8E8B14FA6A2E}"/>
          </ac:inkMkLst>
        </pc:inkChg>
        <pc:inkChg chg="add mod">
          <ac:chgData name="Jack Rodoni" userId="dbd3554b1427f7cb" providerId="LiveId" clId="{1D76B537-F2CC-4114-B73B-51348E656491}" dt="2022-01-26T00:03:45.057" v="1827"/>
          <ac:inkMkLst>
            <pc:docMk/>
            <pc:sldMk cId="3342533452" sldId="301"/>
            <ac:inkMk id="369" creationId="{8E823166-415D-4909-A3B3-DF7A63F2E60D}"/>
          </ac:inkMkLst>
        </pc:inkChg>
        <pc:inkChg chg="add mod">
          <ac:chgData name="Jack Rodoni" userId="dbd3554b1427f7cb" providerId="LiveId" clId="{1D76B537-F2CC-4114-B73B-51348E656491}" dt="2022-01-26T00:03:45.057" v="1827"/>
          <ac:inkMkLst>
            <pc:docMk/>
            <pc:sldMk cId="3342533452" sldId="301"/>
            <ac:inkMk id="370" creationId="{F146B02A-356D-4E89-A09D-570150D5B45C}"/>
          </ac:inkMkLst>
        </pc:inkChg>
        <pc:inkChg chg="add mod">
          <ac:chgData name="Jack Rodoni" userId="dbd3554b1427f7cb" providerId="LiveId" clId="{1D76B537-F2CC-4114-B73B-51348E656491}" dt="2022-01-26T00:03:45.057" v="1827"/>
          <ac:inkMkLst>
            <pc:docMk/>
            <pc:sldMk cId="3342533452" sldId="301"/>
            <ac:inkMk id="371" creationId="{83C83991-9E8E-4A73-8C68-2C945AFAEE33}"/>
          </ac:inkMkLst>
        </pc:inkChg>
        <pc:inkChg chg="add mod">
          <ac:chgData name="Jack Rodoni" userId="dbd3554b1427f7cb" providerId="LiveId" clId="{1D76B537-F2CC-4114-B73B-51348E656491}" dt="2022-01-26T00:03:45.057" v="1827"/>
          <ac:inkMkLst>
            <pc:docMk/>
            <pc:sldMk cId="3342533452" sldId="301"/>
            <ac:inkMk id="372" creationId="{B31F8D25-6865-4032-B7C2-48B51200D799}"/>
          </ac:inkMkLst>
        </pc:inkChg>
        <pc:inkChg chg="add mod">
          <ac:chgData name="Jack Rodoni" userId="dbd3554b1427f7cb" providerId="LiveId" clId="{1D76B537-F2CC-4114-B73B-51348E656491}" dt="2022-01-26T00:03:45.057" v="1827"/>
          <ac:inkMkLst>
            <pc:docMk/>
            <pc:sldMk cId="3342533452" sldId="301"/>
            <ac:inkMk id="373" creationId="{89D095CF-95F4-412B-80CF-04DD4F1348E8}"/>
          </ac:inkMkLst>
        </pc:inkChg>
        <pc:inkChg chg="add mod">
          <ac:chgData name="Jack Rodoni" userId="dbd3554b1427f7cb" providerId="LiveId" clId="{1D76B537-F2CC-4114-B73B-51348E656491}" dt="2022-01-26T00:03:45.057" v="1827"/>
          <ac:inkMkLst>
            <pc:docMk/>
            <pc:sldMk cId="3342533452" sldId="301"/>
            <ac:inkMk id="374" creationId="{E93F1C89-DFA9-49FE-BE22-CBBFC31E5FB5}"/>
          </ac:inkMkLst>
        </pc:inkChg>
        <pc:inkChg chg="add mod">
          <ac:chgData name="Jack Rodoni" userId="dbd3554b1427f7cb" providerId="LiveId" clId="{1D76B537-F2CC-4114-B73B-51348E656491}" dt="2022-01-26T00:03:45.057" v="1827"/>
          <ac:inkMkLst>
            <pc:docMk/>
            <pc:sldMk cId="3342533452" sldId="301"/>
            <ac:inkMk id="375" creationId="{D674DE62-2DDD-4687-9758-143451BDFAFE}"/>
          </ac:inkMkLst>
        </pc:inkChg>
        <pc:inkChg chg="add mod">
          <ac:chgData name="Jack Rodoni" userId="dbd3554b1427f7cb" providerId="LiveId" clId="{1D76B537-F2CC-4114-B73B-51348E656491}" dt="2022-01-26T00:03:45.057" v="1827"/>
          <ac:inkMkLst>
            <pc:docMk/>
            <pc:sldMk cId="3342533452" sldId="301"/>
            <ac:inkMk id="376" creationId="{78A19A03-F953-4863-98D3-1BED41D762D4}"/>
          </ac:inkMkLst>
        </pc:inkChg>
        <pc:inkChg chg="add mod">
          <ac:chgData name="Jack Rodoni" userId="dbd3554b1427f7cb" providerId="LiveId" clId="{1D76B537-F2CC-4114-B73B-51348E656491}" dt="2022-01-26T00:03:45.057" v="1827"/>
          <ac:inkMkLst>
            <pc:docMk/>
            <pc:sldMk cId="3342533452" sldId="301"/>
            <ac:inkMk id="377" creationId="{386F7A5E-C689-4173-BBD1-4E549DEE8B48}"/>
          </ac:inkMkLst>
        </pc:inkChg>
        <pc:inkChg chg="add mod">
          <ac:chgData name="Jack Rodoni" userId="dbd3554b1427f7cb" providerId="LiveId" clId="{1D76B537-F2CC-4114-B73B-51348E656491}" dt="2022-01-26T00:03:45.057" v="1827"/>
          <ac:inkMkLst>
            <pc:docMk/>
            <pc:sldMk cId="3342533452" sldId="301"/>
            <ac:inkMk id="378" creationId="{B962C95D-F893-4036-AF90-FD0B17BE2166}"/>
          </ac:inkMkLst>
        </pc:inkChg>
        <pc:inkChg chg="add mod">
          <ac:chgData name="Jack Rodoni" userId="dbd3554b1427f7cb" providerId="LiveId" clId="{1D76B537-F2CC-4114-B73B-51348E656491}" dt="2022-01-26T00:03:47.001" v="1831"/>
          <ac:inkMkLst>
            <pc:docMk/>
            <pc:sldMk cId="3342533452" sldId="301"/>
            <ac:inkMk id="380" creationId="{27DBDBF9-DF1A-401E-859D-022D45B63B0E}"/>
          </ac:inkMkLst>
        </pc:inkChg>
        <pc:inkChg chg="add mod">
          <ac:chgData name="Jack Rodoni" userId="dbd3554b1427f7cb" providerId="LiveId" clId="{1D76B537-F2CC-4114-B73B-51348E656491}" dt="2022-01-26T00:03:47.001" v="1831"/>
          <ac:inkMkLst>
            <pc:docMk/>
            <pc:sldMk cId="3342533452" sldId="301"/>
            <ac:inkMk id="381" creationId="{8B2DF4EC-6898-4267-B3E8-DBB6AED1B665}"/>
          </ac:inkMkLst>
        </pc:inkChg>
        <pc:inkChg chg="add mod">
          <ac:chgData name="Jack Rodoni" userId="dbd3554b1427f7cb" providerId="LiveId" clId="{1D76B537-F2CC-4114-B73B-51348E656491}" dt="2022-01-26T00:03:47.001" v="1831"/>
          <ac:inkMkLst>
            <pc:docMk/>
            <pc:sldMk cId="3342533452" sldId="301"/>
            <ac:inkMk id="382" creationId="{3FBB074B-7190-41F6-9769-570131CDBEAF}"/>
          </ac:inkMkLst>
        </pc:inkChg>
        <pc:inkChg chg="add mod">
          <ac:chgData name="Jack Rodoni" userId="dbd3554b1427f7cb" providerId="LiveId" clId="{1D76B537-F2CC-4114-B73B-51348E656491}" dt="2022-01-26T00:04:04.495" v="1853"/>
          <ac:inkMkLst>
            <pc:docMk/>
            <pc:sldMk cId="3342533452" sldId="301"/>
            <ac:inkMk id="384" creationId="{DB402CF3-65B6-4BD5-B70C-C59283529304}"/>
          </ac:inkMkLst>
        </pc:inkChg>
        <pc:inkChg chg="add mod">
          <ac:chgData name="Jack Rodoni" userId="dbd3554b1427f7cb" providerId="LiveId" clId="{1D76B537-F2CC-4114-B73B-51348E656491}" dt="2022-01-26T00:04:04.495" v="1853"/>
          <ac:inkMkLst>
            <pc:docMk/>
            <pc:sldMk cId="3342533452" sldId="301"/>
            <ac:inkMk id="385" creationId="{06DB2D45-7C3E-4E90-A4BD-01DFC592378D}"/>
          </ac:inkMkLst>
        </pc:inkChg>
        <pc:inkChg chg="add mod">
          <ac:chgData name="Jack Rodoni" userId="dbd3554b1427f7cb" providerId="LiveId" clId="{1D76B537-F2CC-4114-B73B-51348E656491}" dt="2022-01-26T00:04:04.495" v="1853"/>
          <ac:inkMkLst>
            <pc:docMk/>
            <pc:sldMk cId="3342533452" sldId="301"/>
            <ac:inkMk id="386" creationId="{A28DCFB7-1B96-42C6-8370-90A04B1BA2A7}"/>
          </ac:inkMkLst>
        </pc:inkChg>
        <pc:inkChg chg="add mod">
          <ac:chgData name="Jack Rodoni" userId="dbd3554b1427f7cb" providerId="LiveId" clId="{1D76B537-F2CC-4114-B73B-51348E656491}" dt="2022-01-26T00:04:04.495" v="1853"/>
          <ac:inkMkLst>
            <pc:docMk/>
            <pc:sldMk cId="3342533452" sldId="301"/>
            <ac:inkMk id="387" creationId="{E7DC383E-BE69-42BD-8B28-EFDC0F6818D2}"/>
          </ac:inkMkLst>
        </pc:inkChg>
        <pc:inkChg chg="add mod">
          <ac:chgData name="Jack Rodoni" userId="dbd3554b1427f7cb" providerId="LiveId" clId="{1D76B537-F2CC-4114-B73B-51348E656491}" dt="2022-01-26T00:04:04.495" v="1853"/>
          <ac:inkMkLst>
            <pc:docMk/>
            <pc:sldMk cId="3342533452" sldId="301"/>
            <ac:inkMk id="388" creationId="{701B5882-7C22-40CA-8909-DD4BDCDD0492}"/>
          </ac:inkMkLst>
        </pc:inkChg>
        <pc:inkChg chg="add mod">
          <ac:chgData name="Jack Rodoni" userId="dbd3554b1427f7cb" providerId="LiveId" clId="{1D76B537-F2CC-4114-B73B-51348E656491}" dt="2022-01-26T00:04:04.495" v="1853"/>
          <ac:inkMkLst>
            <pc:docMk/>
            <pc:sldMk cId="3342533452" sldId="301"/>
            <ac:inkMk id="389" creationId="{CB24819A-E592-449B-9227-922899754706}"/>
          </ac:inkMkLst>
        </pc:inkChg>
        <pc:inkChg chg="add mod">
          <ac:chgData name="Jack Rodoni" userId="dbd3554b1427f7cb" providerId="LiveId" clId="{1D76B537-F2CC-4114-B73B-51348E656491}" dt="2022-01-26T00:04:04.495" v="1853"/>
          <ac:inkMkLst>
            <pc:docMk/>
            <pc:sldMk cId="3342533452" sldId="301"/>
            <ac:inkMk id="390" creationId="{33D4B74A-E288-49DE-8627-3BE16E6868ED}"/>
          </ac:inkMkLst>
        </pc:inkChg>
        <pc:inkChg chg="add mod">
          <ac:chgData name="Jack Rodoni" userId="dbd3554b1427f7cb" providerId="LiveId" clId="{1D76B537-F2CC-4114-B73B-51348E656491}" dt="2022-01-26T00:04:04.495" v="1853"/>
          <ac:inkMkLst>
            <pc:docMk/>
            <pc:sldMk cId="3342533452" sldId="301"/>
            <ac:inkMk id="392" creationId="{6DC983B6-72ED-4A3B-8CC9-92E66CC4D7F7}"/>
          </ac:inkMkLst>
        </pc:inkChg>
        <pc:inkChg chg="add mod">
          <ac:chgData name="Jack Rodoni" userId="dbd3554b1427f7cb" providerId="LiveId" clId="{1D76B537-F2CC-4114-B73B-51348E656491}" dt="2022-01-26T00:04:04.495" v="1853"/>
          <ac:inkMkLst>
            <pc:docMk/>
            <pc:sldMk cId="3342533452" sldId="301"/>
            <ac:inkMk id="393" creationId="{CAF01DB5-C848-4F7D-889E-10E5A3A0C155}"/>
          </ac:inkMkLst>
        </pc:inkChg>
        <pc:inkChg chg="add mod">
          <ac:chgData name="Jack Rodoni" userId="dbd3554b1427f7cb" providerId="LiveId" clId="{1D76B537-F2CC-4114-B73B-51348E656491}" dt="2022-01-26T00:04:04.495" v="1853"/>
          <ac:inkMkLst>
            <pc:docMk/>
            <pc:sldMk cId="3342533452" sldId="301"/>
            <ac:inkMk id="394" creationId="{95B81C2C-DB12-400C-8AA6-C11F4C6B5AD9}"/>
          </ac:inkMkLst>
        </pc:inkChg>
        <pc:inkChg chg="add mod">
          <ac:chgData name="Jack Rodoni" userId="dbd3554b1427f7cb" providerId="LiveId" clId="{1D76B537-F2CC-4114-B73B-51348E656491}" dt="2022-01-26T00:04:04.495" v="1853"/>
          <ac:inkMkLst>
            <pc:docMk/>
            <pc:sldMk cId="3342533452" sldId="301"/>
            <ac:inkMk id="395" creationId="{63AC87ED-3577-4160-A044-8B5BD18A5A29}"/>
          </ac:inkMkLst>
        </pc:inkChg>
        <pc:inkChg chg="add mod">
          <ac:chgData name="Jack Rodoni" userId="dbd3554b1427f7cb" providerId="LiveId" clId="{1D76B537-F2CC-4114-B73B-51348E656491}" dt="2022-01-26T00:04:04.495" v="1853"/>
          <ac:inkMkLst>
            <pc:docMk/>
            <pc:sldMk cId="3342533452" sldId="301"/>
            <ac:inkMk id="396" creationId="{EF3CAE88-B881-458C-BB86-C9A292386D4C}"/>
          </ac:inkMkLst>
        </pc:inkChg>
        <pc:inkChg chg="add mod">
          <ac:chgData name="Jack Rodoni" userId="dbd3554b1427f7cb" providerId="LiveId" clId="{1D76B537-F2CC-4114-B73B-51348E656491}" dt="2022-01-26T00:04:04.495" v="1853"/>
          <ac:inkMkLst>
            <pc:docMk/>
            <pc:sldMk cId="3342533452" sldId="301"/>
            <ac:inkMk id="397" creationId="{6C6D2C6A-F0B7-4F29-B23E-97317720CF2B}"/>
          </ac:inkMkLst>
        </pc:inkChg>
        <pc:inkChg chg="add mod">
          <ac:chgData name="Jack Rodoni" userId="dbd3554b1427f7cb" providerId="LiveId" clId="{1D76B537-F2CC-4114-B73B-51348E656491}" dt="2022-01-26T00:04:04.495" v="1853"/>
          <ac:inkMkLst>
            <pc:docMk/>
            <pc:sldMk cId="3342533452" sldId="301"/>
            <ac:inkMk id="399" creationId="{A84B371D-53D3-4897-87AD-A286D0F6B78E}"/>
          </ac:inkMkLst>
        </pc:inkChg>
        <pc:inkChg chg="add mod">
          <ac:chgData name="Jack Rodoni" userId="dbd3554b1427f7cb" providerId="LiveId" clId="{1D76B537-F2CC-4114-B73B-51348E656491}" dt="2022-01-26T00:04:04.495" v="1853"/>
          <ac:inkMkLst>
            <pc:docMk/>
            <pc:sldMk cId="3342533452" sldId="301"/>
            <ac:inkMk id="400" creationId="{B86F1662-8292-4400-9DCE-7581D1C748B4}"/>
          </ac:inkMkLst>
        </pc:inkChg>
        <pc:inkChg chg="add mod">
          <ac:chgData name="Jack Rodoni" userId="dbd3554b1427f7cb" providerId="LiveId" clId="{1D76B537-F2CC-4114-B73B-51348E656491}" dt="2022-01-26T00:04:04.495" v="1853"/>
          <ac:inkMkLst>
            <pc:docMk/>
            <pc:sldMk cId="3342533452" sldId="301"/>
            <ac:inkMk id="401" creationId="{89959F16-7A44-47C3-8A60-B545C2CC7836}"/>
          </ac:inkMkLst>
        </pc:inkChg>
        <pc:inkChg chg="add mod">
          <ac:chgData name="Jack Rodoni" userId="dbd3554b1427f7cb" providerId="LiveId" clId="{1D76B537-F2CC-4114-B73B-51348E656491}" dt="2022-01-26T00:04:04.495" v="1853"/>
          <ac:inkMkLst>
            <pc:docMk/>
            <pc:sldMk cId="3342533452" sldId="301"/>
            <ac:inkMk id="402" creationId="{90D5E4C1-CD99-413D-92A4-40A951CA1E62}"/>
          </ac:inkMkLst>
        </pc:inkChg>
        <pc:inkChg chg="add mod">
          <ac:chgData name="Jack Rodoni" userId="dbd3554b1427f7cb" providerId="LiveId" clId="{1D76B537-F2CC-4114-B73B-51348E656491}" dt="2022-01-26T00:04:04.495" v="1853"/>
          <ac:inkMkLst>
            <pc:docMk/>
            <pc:sldMk cId="3342533452" sldId="301"/>
            <ac:inkMk id="403" creationId="{8657F874-A310-42C1-A763-1077BF6EAC66}"/>
          </ac:inkMkLst>
        </pc:inkChg>
        <pc:inkChg chg="add mod">
          <ac:chgData name="Jack Rodoni" userId="dbd3554b1427f7cb" providerId="LiveId" clId="{1D76B537-F2CC-4114-B73B-51348E656491}" dt="2022-01-26T00:04:04.495" v="1853"/>
          <ac:inkMkLst>
            <pc:docMk/>
            <pc:sldMk cId="3342533452" sldId="301"/>
            <ac:inkMk id="404" creationId="{8EF62AC7-B116-464C-A53C-9B7C1BBBAE6B}"/>
          </ac:inkMkLst>
        </pc:inkChg>
        <pc:inkChg chg="add mod">
          <ac:chgData name="Jack Rodoni" userId="dbd3554b1427f7cb" providerId="LiveId" clId="{1D76B537-F2CC-4114-B73B-51348E656491}" dt="2022-01-26T00:05:11.238" v="1869"/>
          <ac:inkMkLst>
            <pc:docMk/>
            <pc:sldMk cId="3342533452" sldId="301"/>
            <ac:inkMk id="406" creationId="{FFFD45DF-0C73-4676-A836-6DB5448FFB78}"/>
          </ac:inkMkLst>
        </pc:inkChg>
        <pc:inkChg chg="add mod">
          <ac:chgData name="Jack Rodoni" userId="dbd3554b1427f7cb" providerId="LiveId" clId="{1D76B537-F2CC-4114-B73B-51348E656491}" dt="2022-01-26T00:05:11.238" v="1869"/>
          <ac:inkMkLst>
            <pc:docMk/>
            <pc:sldMk cId="3342533452" sldId="301"/>
            <ac:inkMk id="407" creationId="{6B867F95-84BA-401D-A1F5-DC529295BF92}"/>
          </ac:inkMkLst>
        </pc:inkChg>
        <pc:inkChg chg="add mod">
          <ac:chgData name="Jack Rodoni" userId="dbd3554b1427f7cb" providerId="LiveId" clId="{1D76B537-F2CC-4114-B73B-51348E656491}" dt="2022-01-26T00:05:11.238" v="1869"/>
          <ac:inkMkLst>
            <pc:docMk/>
            <pc:sldMk cId="3342533452" sldId="301"/>
            <ac:inkMk id="408" creationId="{19794B4D-4701-40E4-A53C-97134A919047}"/>
          </ac:inkMkLst>
        </pc:inkChg>
        <pc:inkChg chg="add mod">
          <ac:chgData name="Jack Rodoni" userId="dbd3554b1427f7cb" providerId="LiveId" clId="{1D76B537-F2CC-4114-B73B-51348E656491}" dt="2022-01-26T00:05:11.238" v="1869"/>
          <ac:inkMkLst>
            <pc:docMk/>
            <pc:sldMk cId="3342533452" sldId="301"/>
            <ac:inkMk id="409" creationId="{DD116BCA-0B33-4C0F-9792-E6B5A60A0EE0}"/>
          </ac:inkMkLst>
        </pc:inkChg>
        <pc:inkChg chg="add mod">
          <ac:chgData name="Jack Rodoni" userId="dbd3554b1427f7cb" providerId="LiveId" clId="{1D76B537-F2CC-4114-B73B-51348E656491}" dt="2022-01-26T00:05:11.238" v="1869"/>
          <ac:inkMkLst>
            <pc:docMk/>
            <pc:sldMk cId="3342533452" sldId="301"/>
            <ac:inkMk id="411" creationId="{18BCD79D-2AB4-4808-B4EF-13D44A83CAC6}"/>
          </ac:inkMkLst>
        </pc:inkChg>
        <pc:inkChg chg="add mod">
          <ac:chgData name="Jack Rodoni" userId="dbd3554b1427f7cb" providerId="LiveId" clId="{1D76B537-F2CC-4114-B73B-51348E656491}" dt="2022-01-26T00:05:11.238" v="1869"/>
          <ac:inkMkLst>
            <pc:docMk/>
            <pc:sldMk cId="3342533452" sldId="301"/>
            <ac:inkMk id="412" creationId="{F8DC4347-97E5-49FC-8926-2405539DE1C9}"/>
          </ac:inkMkLst>
        </pc:inkChg>
        <pc:inkChg chg="add del mod">
          <ac:chgData name="Jack Rodoni" userId="dbd3554b1427f7cb" providerId="LiveId" clId="{1D76B537-F2CC-4114-B73B-51348E656491}" dt="2022-01-26T00:05:07.301" v="1867"/>
          <ac:inkMkLst>
            <pc:docMk/>
            <pc:sldMk cId="3342533452" sldId="301"/>
            <ac:inkMk id="413" creationId="{E1577B4B-D8CB-43FD-8CEC-A6FC7432DF88}"/>
          </ac:inkMkLst>
        </pc:inkChg>
        <pc:inkChg chg="add del mod">
          <ac:chgData name="Jack Rodoni" userId="dbd3554b1427f7cb" providerId="LiveId" clId="{1D76B537-F2CC-4114-B73B-51348E656491}" dt="2022-01-26T00:05:07.300" v="1866"/>
          <ac:inkMkLst>
            <pc:docMk/>
            <pc:sldMk cId="3342533452" sldId="301"/>
            <ac:inkMk id="414" creationId="{7601B2B6-0852-470A-826A-2C6B0E50C373}"/>
          </ac:inkMkLst>
        </pc:inkChg>
        <pc:inkChg chg="add mod">
          <ac:chgData name="Jack Rodoni" userId="dbd3554b1427f7cb" providerId="LiveId" clId="{1D76B537-F2CC-4114-B73B-51348E656491}" dt="2022-01-26T00:05:11.238" v="1869"/>
          <ac:inkMkLst>
            <pc:docMk/>
            <pc:sldMk cId="3342533452" sldId="301"/>
            <ac:inkMk id="416" creationId="{5EA25DD2-8311-4798-8386-78E63142A995}"/>
          </ac:inkMkLst>
        </pc:inkChg>
        <pc:inkChg chg="add mod">
          <ac:chgData name="Jack Rodoni" userId="dbd3554b1427f7cb" providerId="LiveId" clId="{1D76B537-F2CC-4114-B73B-51348E656491}" dt="2022-01-26T00:05:11.238" v="1869"/>
          <ac:inkMkLst>
            <pc:docMk/>
            <pc:sldMk cId="3342533452" sldId="301"/>
            <ac:inkMk id="418" creationId="{EFB571DD-E3DF-4305-90B8-531B1AA30CF8}"/>
          </ac:inkMkLst>
        </pc:inkChg>
        <pc:inkChg chg="add mod">
          <ac:chgData name="Jack Rodoni" userId="dbd3554b1427f7cb" providerId="LiveId" clId="{1D76B537-F2CC-4114-B73B-51348E656491}" dt="2022-01-26T00:05:17.370" v="1877"/>
          <ac:inkMkLst>
            <pc:docMk/>
            <pc:sldMk cId="3342533452" sldId="301"/>
            <ac:inkMk id="420" creationId="{DE54E683-C2B9-485E-B769-C9001D509C07}"/>
          </ac:inkMkLst>
        </pc:inkChg>
        <pc:inkChg chg="add mod">
          <ac:chgData name="Jack Rodoni" userId="dbd3554b1427f7cb" providerId="LiveId" clId="{1D76B537-F2CC-4114-B73B-51348E656491}" dt="2022-01-26T00:05:17.370" v="1877"/>
          <ac:inkMkLst>
            <pc:docMk/>
            <pc:sldMk cId="3342533452" sldId="301"/>
            <ac:inkMk id="421" creationId="{D3A0D9F8-00C6-43E5-8D80-E182320F98FF}"/>
          </ac:inkMkLst>
        </pc:inkChg>
        <pc:inkChg chg="add mod">
          <ac:chgData name="Jack Rodoni" userId="dbd3554b1427f7cb" providerId="LiveId" clId="{1D76B537-F2CC-4114-B73B-51348E656491}" dt="2022-01-26T00:05:17.370" v="1877"/>
          <ac:inkMkLst>
            <pc:docMk/>
            <pc:sldMk cId="3342533452" sldId="301"/>
            <ac:inkMk id="422" creationId="{F8D5F687-6A01-45A8-BBE7-52772F5A1071}"/>
          </ac:inkMkLst>
        </pc:inkChg>
        <pc:inkChg chg="add mod">
          <ac:chgData name="Jack Rodoni" userId="dbd3554b1427f7cb" providerId="LiveId" clId="{1D76B537-F2CC-4114-B73B-51348E656491}" dt="2022-01-26T00:05:17.370" v="1877"/>
          <ac:inkMkLst>
            <pc:docMk/>
            <pc:sldMk cId="3342533452" sldId="301"/>
            <ac:inkMk id="423" creationId="{9AF2388B-6233-4CC6-9BEE-C7B7C83EE59D}"/>
          </ac:inkMkLst>
        </pc:inkChg>
        <pc:inkChg chg="add mod">
          <ac:chgData name="Jack Rodoni" userId="dbd3554b1427f7cb" providerId="LiveId" clId="{1D76B537-F2CC-4114-B73B-51348E656491}" dt="2022-01-26T00:05:17.370" v="1877"/>
          <ac:inkMkLst>
            <pc:docMk/>
            <pc:sldMk cId="3342533452" sldId="301"/>
            <ac:inkMk id="424" creationId="{F00D488C-00FE-4C2C-92B2-351726CD6440}"/>
          </ac:inkMkLst>
        </pc:inkChg>
        <pc:inkChg chg="add mod">
          <ac:chgData name="Jack Rodoni" userId="dbd3554b1427f7cb" providerId="LiveId" clId="{1D76B537-F2CC-4114-B73B-51348E656491}" dt="2022-01-26T00:05:17.370" v="1877"/>
          <ac:inkMkLst>
            <pc:docMk/>
            <pc:sldMk cId="3342533452" sldId="301"/>
            <ac:inkMk id="425" creationId="{2A6FC2C4-C633-4DD5-B5F8-8E307918D32E}"/>
          </ac:inkMkLst>
        </pc:inkChg>
        <pc:inkChg chg="add mod">
          <ac:chgData name="Jack Rodoni" userId="dbd3554b1427f7cb" providerId="LiveId" clId="{1D76B537-F2CC-4114-B73B-51348E656491}" dt="2022-01-26T00:05:17.370" v="1877"/>
          <ac:inkMkLst>
            <pc:docMk/>
            <pc:sldMk cId="3342533452" sldId="301"/>
            <ac:inkMk id="426" creationId="{4AF4DF93-70C2-4C07-9609-75C545166614}"/>
          </ac:inkMkLst>
        </pc:inkChg>
        <pc:inkChg chg="add mod">
          <ac:chgData name="Jack Rodoni" userId="dbd3554b1427f7cb" providerId="LiveId" clId="{1D76B537-F2CC-4114-B73B-51348E656491}" dt="2022-01-26T00:05:19.039" v="1881"/>
          <ac:inkMkLst>
            <pc:docMk/>
            <pc:sldMk cId="3342533452" sldId="301"/>
            <ac:inkMk id="428" creationId="{BD46E246-6332-436E-B4D9-E4BF3A879A12}"/>
          </ac:inkMkLst>
        </pc:inkChg>
        <pc:inkChg chg="add mod">
          <ac:chgData name="Jack Rodoni" userId="dbd3554b1427f7cb" providerId="LiveId" clId="{1D76B537-F2CC-4114-B73B-51348E656491}" dt="2022-01-26T00:05:19.039" v="1881"/>
          <ac:inkMkLst>
            <pc:docMk/>
            <pc:sldMk cId="3342533452" sldId="301"/>
            <ac:inkMk id="429" creationId="{95CD13F8-39DD-4B51-8AB5-1DF6B75282F7}"/>
          </ac:inkMkLst>
        </pc:inkChg>
        <pc:inkChg chg="add mod">
          <ac:chgData name="Jack Rodoni" userId="dbd3554b1427f7cb" providerId="LiveId" clId="{1D76B537-F2CC-4114-B73B-51348E656491}" dt="2022-01-26T00:05:19.039" v="1881"/>
          <ac:inkMkLst>
            <pc:docMk/>
            <pc:sldMk cId="3342533452" sldId="301"/>
            <ac:inkMk id="430" creationId="{FD7936AC-9E25-432A-A87A-A45B05B00FC7}"/>
          </ac:inkMkLst>
        </pc:inkChg>
        <pc:inkChg chg="add mod">
          <ac:chgData name="Jack Rodoni" userId="dbd3554b1427f7cb" providerId="LiveId" clId="{1D76B537-F2CC-4114-B73B-51348E656491}" dt="2022-01-26T00:05:26.894" v="1889"/>
          <ac:inkMkLst>
            <pc:docMk/>
            <pc:sldMk cId="3342533452" sldId="301"/>
            <ac:inkMk id="432" creationId="{853E67D9-64DF-4B7A-BE26-F391E71E7257}"/>
          </ac:inkMkLst>
        </pc:inkChg>
        <pc:inkChg chg="add mod">
          <ac:chgData name="Jack Rodoni" userId="dbd3554b1427f7cb" providerId="LiveId" clId="{1D76B537-F2CC-4114-B73B-51348E656491}" dt="2022-01-26T00:05:26.894" v="1889"/>
          <ac:inkMkLst>
            <pc:docMk/>
            <pc:sldMk cId="3342533452" sldId="301"/>
            <ac:inkMk id="433" creationId="{138A8731-BC17-4519-AD83-17B6D9218786}"/>
          </ac:inkMkLst>
        </pc:inkChg>
        <pc:inkChg chg="add mod">
          <ac:chgData name="Jack Rodoni" userId="dbd3554b1427f7cb" providerId="LiveId" clId="{1D76B537-F2CC-4114-B73B-51348E656491}" dt="2022-01-26T00:05:26.894" v="1889"/>
          <ac:inkMkLst>
            <pc:docMk/>
            <pc:sldMk cId="3342533452" sldId="301"/>
            <ac:inkMk id="434" creationId="{687A24E8-85D0-498D-891A-AD49C015ECB3}"/>
          </ac:inkMkLst>
        </pc:inkChg>
        <pc:inkChg chg="add mod">
          <ac:chgData name="Jack Rodoni" userId="dbd3554b1427f7cb" providerId="LiveId" clId="{1D76B537-F2CC-4114-B73B-51348E656491}" dt="2022-01-26T00:05:26.894" v="1889"/>
          <ac:inkMkLst>
            <pc:docMk/>
            <pc:sldMk cId="3342533452" sldId="301"/>
            <ac:inkMk id="436" creationId="{E98DA0E4-B2C9-4ABE-8971-0B530DD1B611}"/>
          </ac:inkMkLst>
        </pc:inkChg>
        <pc:inkChg chg="add mod">
          <ac:chgData name="Jack Rodoni" userId="dbd3554b1427f7cb" providerId="LiveId" clId="{1D76B537-F2CC-4114-B73B-51348E656491}" dt="2022-01-26T00:05:26.894" v="1889"/>
          <ac:inkMkLst>
            <pc:docMk/>
            <pc:sldMk cId="3342533452" sldId="301"/>
            <ac:inkMk id="437" creationId="{28CE3D37-3F39-44F0-8E52-1E38C04C9B7B}"/>
          </ac:inkMkLst>
        </pc:inkChg>
        <pc:inkChg chg="add mod">
          <ac:chgData name="Jack Rodoni" userId="dbd3554b1427f7cb" providerId="LiveId" clId="{1D76B537-F2CC-4114-B73B-51348E656491}" dt="2022-01-26T00:05:26.894" v="1889"/>
          <ac:inkMkLst>
            <pc:docMk/>
            <pc:sldMk cId="3342533452" sldId="301"/>
            <ac:inkMk id="438" creationId="{245E8434-98A2-4B26-ABCF-F73A049AD963}"/>
          </ac:inkMkLst>
        </pc:inkChg>
        <pc:inkChg chg="add mod">
          <ac:chgData name="Jack Rodoni" userId="dbd3554b1427f7cb" providerId="LiveId" clId="{1D76B537-F2CC-4114-B73B-51348E656491}" dt="2022-01-26T00:05:39.442" v="1905"/>
          <ac:inkMkLst>
            <pc:docMk/>
            <pc:sldMk cId="3342533452" sldId="301"/>
            <ac:inkMk id="440" creationId="{213B20C1-9316-4E91-8634-42CB80E30334}"/>
          </ac:inkMkLst>
        </pc:inkChg>
        <pc:inkChg chg="add mod">
          <ac:chgData name="Jack Rodoni" userId="dbd3554b1427f7cb" providerId="LiveId" clId="{1D76B537-F2CC-4114-B73B-51348E656491}" dt="2022-01-26T00:05:39.442" v="1905"/>
          <ac:inkMkLst>
            <pc:docMk/>
            <pc:sldMk cId="3342533452" sldId="301"/>
            <ac:inkMk id="441" creationId="{722D7A70-3E82-423D-9350-D469B17B91D8}"/>
          </ac:inkMkLst>
        </pc:inkChg>
        <pc:inkChg chg="add mod">
          <ac:chgData name="Jack Rodoni" userId="dbd3554b1427f7cb" providerId="LiveId" clId="{1D76B537-F2CC-4114-B73B-51348E656491}" dt="2022-01-26T00:05:39.442" v="1905"/>
          <ac:inkMkLst>
            <pc:docMk/>
            <pc:sldMk cId="3342533452" sldId="301"/>
            <ac:inkMk id="442" creationId="{04E35845-D102-4EE5-8B86-F601E2A8C18D}"/>
          </ac:inkMkLst>
        </pc:inkChg>
        <pc:inkChg chg="add mod">
          <ac:chgData name="Jack Rodoni" userId="dbd3554b1427f7cb" providerId="LiveId" clId="{1D76B537-F2CC-4114-B73B-51348E656491}" dt="2022-01-26T00:05:39.442" v="1905"/>
          <ac:inkMkLst>
            <pc:docMk/>
            <pc:sldMk cId="3342533452" sldId="301"/>
            <ac:inkMk id="443" creationId="{C660D157-665B-469D-BC7D-3E188A052BD3}"/>
          </ac:inkMkLst>
        </pc:inkChg>
        <pc:inkChg chg="add mod">
          <ac:chgData name="Jack Rodoni" userId="dbd3554b1427f7cb" providerId="LiveId" clId="{1D76B537-F2CC-4114-B73B-51348E656491}" dt="2022-01-26T00:05:39.442" v="1905"/>
          <ac:inkMkLst>
            <pc:docMk/>
            <pc:sldMk cId="3342533452" sldId="301"/>
            <ac:inkMk id="445" creationId="{7355F914-E0A2-4452-90D0-388E21544C7F}"/>
          </ac:inkMkLst>
        </pc:inkChg>
        <pc:inkChg chg="add mod">
          <ac:chgData name="Jack Rodoni" userId="dbd3554b1427f7cb" providerId="LiveId" clId="{1D76B537-F2CC-4114-B73B-51348E656491}" dt="2022-01-26T00:05:39.442" v="1905"/>
          <ac:inkMkLst>
            <pc:docMk/>
            <pc:sldMk cId="3342533452" sldId="301"/>
            <ac:inkMk id="446" creationId="{CFFC3EB6-4891-434F-8585-C39854330740}"/>
          </ac:inkMkLst>
        </pc:inkChg>
        <pc:inkChg chg="add mod">
          <ac:chgData name="Jack Rodoni" userId="dbd3554b1427f7cb" providerId="LiveId" clId="{1D76B537-F2CC-4114-B73B-51348E656491}" dt="2022-01-26T00:05:39.442" v="1905"/>
          <ac:inkMkLst>
            <pc:docMk/>
            <pc:sldMk cId="3342533452" sldId="301"/>
            <ac:inkMk id="447" creationId="{A0BCA4E7-2F80-4419-BDE2-5DDF85450B45}"/>
          </ac:inkMkLst>
        </pc:inkChg>
        <pc:inkChg chg="add mod">
          <ac:chgData name="Jack Rodoni" userId="dbd3554b1427f7cb" providerId="LiveId" clId="{1D76B537-F2CC-4114-B73B-51348E656491}" dt="2022-01-26T00:05:39.442" v="1905"/>
          <ac:inkMkLst>
            <pc:docMk/>
            <pc:sldMk cId="3342533452" sldId="301"/>
            <ac:inkMk id="448" creationId="{110E8BFC-CF90-4379-9F60-CD6F0F9B0FA0}"/>
          </ac:inkMkLst>
        </pc:inkChg>
        <pc:inkChg chg="add mod">
          <ac:chgData name="Jack Rodoni" userId="dbd3554b1427f7cb" providerId="LiveId" clId="{1D76B537-F2CC-4114-B73B-51348E656491}" dt="2022-01-26T00:05:39.442" v="1905"/>
          <ac:inkMkLst>
            <pc:docMk/>
            <pc:sldMk cId="3342533452" sldId="301"/>
            <ac:inkMk id="449" creationId="{E5D8A182-CDAA-4453-A449-338FB8F27D3D}"/>
          </ac:inkMkLst>
        </pc:inkChg>
        <pc:inkChg chg="add mod">
          <ac:chgData name="Jack Rodoni" userId="dbd3554b1427f7cb" providerId="LiveId" clId="{1D76B537-F2CC-4114-B73B-51348E656491}" dt="2022-01-26T00:05:39.442" v="1905"/>
          <ac:inkMkLst>
            <pc:docMk/>
            <pc:sldMk cId="3342533452" sldId="301"/>
            <ac:inkMk id="450" creationId="{0F2E64CF-564B-4F57-92A7-810D185B8E7B}"/>
          </ac:inkMkLst>
        </pc:inkChg>
        <pc:inkChg chg="add mod">
          <ac:chgData name="Jack Rodoni" userId="dbd3554b1427f7cb" providerId="LiveId" clId="{1D76B537-F2CC-4114-B73B-51348E656491}" dt="2022-01-26T00:05:39.442" v="1905"/>
          <ac:inkMkLst>
            <pc:docMk/>
            <pc:sldMk cId="3342533452" sldId="301"/>
            <ac:inkMk id="451" creationId="{D744AC5B-C7ED-4458-9040-B75548120C81}"/>
          </ac:inkMkLst>
        </pc:inkChg>
        <pc:inkChg chg="add mod">
          <ac:chgData name="Jack Rodoni" userId="dbd3554b1427f7cb" providerId="LiveId" clId="{1D76B537-F2CC-4114-B73B-51348E656491}" dt="2022-01-26T00:05:39.442" v="1905"/>
          <ac:inkMkLst>
            <pc:docMk/>
            <pc:sldMk cId="3342533452" sldId="301"/>
            <ac:inkMk id="452" creationId="{A4FC9B7F-D0D1-4DF9-90AB-96593A82077C}"/>
          </ac:inkMkLst>
        </pc:inkChg>
        <pc:inkChg chg="add mod">
          <ac:chgData name="Jack Rodoni" userId="dbd3554b1427f7cb" providerId="LiveId" clId="{1D76B537-F2CC-4114-B73B-51348E656491}" dt="2022-01-26T00:05:39.442" v="1905"/>
          <ac:inkMkLst>
            <pc:docMk/>
            <pc:sldMk cId="3342533452" sldId="301"/>
            <ac:inkMk id="454" creationId="{ED533B13-7044-4DD2-8E55-AB26A36B033C}"/>
          </ac:inkMkLst>
        </pc:inkChg>
        <pc:inkChg chg="add mod">
          <ac:chgData name="Jack Rodoni" userId="dbd3554b1427f7cb" providerId="LiveId" clId="{1D76B537-F2CC-4114-B73B-51348E656491}" dt="2022-01-26T00:05:47.855" v="1918"/>
          <ac:inkMkLst>
            <pc:docMk/>
            <pc:sldMk cId="3342533452" sldId="301"/>
            <ac:inkMk id="456" creationId="{985831D5-0D44-4F14-B7BC-FA5C2C451D80}"/>
          </ac:inkMkLst>
        </pc:inkChg>
        <pc:inkChg chg="add mod">
          <ac:chgData name="Jack Rodoni" userId="dbd3554b1427f7cb" providerId="LiveId" clId="{1D76B537-F2CC-4114-B73B-51348E656491}" dt="2022-01-26T00:05:47.855" v="1918"/>
          <ac:inkMkLst>
            <pc:docMk/>
            <pc:sldMk cId="3342533452" sldId="301"/>
            <ac:inkMk id="457" creationId="{3F7699AA-61FB-4C73-A190-203D7E6C46AC}"/>
          </ac:inkMkLst>
        </pc:inkChg>
        <pc:inkChg chg="add mod">
          <ac:chgData name="Jack Rodoni" userId="dbd3554b1427f7cb" providerId="LiveId" clId="{1D76B537-F2CC-4114-B73B-51348E656491}" dt="2022-01-26T00:05:47.855" v="1918"/>
          <ac:inkMkLst>
            <pc:docMk/>
            <pc:sldMk cId="3342533452" sldId="301"/>
            <ac:inkMk id="458" creationId="{486335D4-54FF-444C-B0DC-E502CCDC5CC5}"/>
          </ac:inkMkLst>
        </pc:inkChg>
        <pc:inkChg chg="add mod">
          <ac:chgData name="Jack Rodoni" userId="dbd3554b1427f7cb" providerId="LiveId" clId="{1D76B537-F2CC-4114-B73B-51348E656491}" dt="2022-01-26T00:05:47.855" v="1918"/>
          <ac:inkMkLst>
            <pc:docMk/>
            <pc:sldMk cId="3342533452" sldId="301"/>
            <ac:inkMk id="459" creationId="{BE6BC274-F0FA-4928-8E28-843A36710E3F}"/>
          </ac:inkMkLst>
        </pc:inkChg>
        <pc:inkChg chg="add mod">
          <ac:chgData name="Jack Rodoni" userId="dbd3554b1427f7cb" providerId="LiveId" clId="{1D76B537-F2CC-4114-B73B-51348E656491}" dt="2022-01-26T00:05:47.855" v="1918"/>
          <ac:inkMkLst>
            <pc:docMk/>
            <pc:sldMk cId="3342533452" sldId="301"/>
            <ac:inkMk id="460" creationId="{197FB980-3CE2-4F00-9DC6-E8666C2DE58F}"/>
          </ac:inkMkLst>
        </pc:inkChg>
        <pc:inkChg chg="add mod">
          <ac:chgData name="Jack Rodoni" userId="dbd3554b1427f7cb" providerId="LiveId" clId="{1D76B537-F2CC-4114-B73B-51348E656491}" dt="2022-01-26T00:05:47.855" v="1918"/>
          <ac:inkMkLst>
            <pc:docMk/>
            <pc:sldMk cId="3342533452" sldId="301"/>
            <ac:inkMk id="461" creationId="{2AAB4148-26EF-487E-AF16-E302B2D31955}"/>
          </ac:inkMkLst>
        </pc:inkChg>
        <pc:inkChg chg="add mod">
          <ac:chgData name="Jack Rodoni" userId="dbd3554b1427f7cb" providerId="LiveId" clId="{1D76B537-F2CC-4114-B73B-51348E656491}" dt="2022-01-26T00:05:47.855" v="1918"/>
          <ac:inkMkLst>
            <pc:docMk/>
            <pc:sldMk cId="3342533452" sldId="301"/>
            <ac:inkMk id="462" creationId="{F453E92D-7A9F-4DAC-AD17-584D2DD503FC}"/>
          </ac:inkMkLst>
        </pc:inkChg>
        <pc:inkChg chg="add mod">
          <ac:chgData name="Jack Rodoni" userId="dbd3554b1427f7cb" providerId="LiveId" clId="{1D76B537-F2CC-4114-B73B-51348E656491}" dt="2022-01-26T00:05:47.855" v="1918"/>
          <ac:inkMkLst>
            <pc:docMk/>
            <pc:sldMk cId="3342533452" sldId="301"/>
            <ac:inkMk id="463" creationId="{64AE7FEF-7161-4681-87F2-3271F9701552}"/>
          </ac:inkMkLst>
        </pc:inkChg>
        <pc:inkChg chg="add mod">
          <ac:chgData name="Jack Rodoni" userId="dbd3554b1427f7cb" providerId="LiveId" clId="{1D76B537-F2CC-4114-B73B-51348E656491}" dt="2022-01-26T00:05:47.855" v="1918"/>
          <ac:inkMkLst>
            <pc:docMk/>
            <pc:sldMk cId="3342533452" sldId="301"/>
            <ac:inkMk id="464" creationId="{308C6535-36E2-4E10-AD78-BD0CA4C905CF}"/>
          </ac:inkMkLst>
        </pc:inkChg>
        <pc:inkChg chg="add mod">
          <ac:chgData name="Jack Rodoni" userId="dbd3554b1427f7cb" providerId="LiveId" clId="{1D76B537-F2CC-4114-B73B-51348E656491}" dt="2022-01-26T00:05:47.855" v="1918"/>
          <ac:inkMkLst>
            <pc:docMk/>
            <pc:sldMk cId="3342533452" sldId="301"/>
            <ac:inkMk id="465" creationId="{DED2F437-1A73-474F-9974-18241C9FBCE4}"/>
          </ac:inkMkLst>
        </pc:inkChg>
        <pc:inkChg chg="add mod">
          <ac:chgData name="Jack Rodoni" userId="dbd3554b1427f7cb" providerId="LiveId" clId="{1D76B537-F2CC-4114-B73B-51348E656491}" dt="2022-01-26T00:05:47.855" v="1918"/>
          <ac:inkMkLst>
            <pc:docMk/>
            <pc:sldMk cId="3342533452" sldId="301"/>
            <ac:inkMk id="466" creationId="{FE413A8E-9377-4E64-82DB-94722C827367}"/>
          </ac:inkMkLst>
        </pc:inkChg>
        <pc:inkChg chg="add mod">
          <ac:chgData name="Jack Rodoni" userId="dbd3554b1427f7cb" providerId="LiveId" clId="{1D76B537-F2CC-4114-B73B-51348E656491}" dt="2022-01-26T00:05:47.855" v="1918"/>
          <ac:inkMkLst>
            <pc:docMk/>
            <pc:sldMk cId="3342533452" sldId="301"/>
            <ac:inkMk id="467" creationId="{169E0209-01A1-434B-B792-624920D217F7}"/>
          </ac:inkMkLst>
        </pc:inkChg>
        <pc:inkChg chg="add mod">
          <ac:chgData name="Jack Rodoni" userId="dbd3554b1427f7cb" providerId="LiveId" clId="{1D76B537-F2CC-4114-B73B-51348E656491}" dt="2022-01-26T00:05:50.268" v="1921"/>
          <ac:inkMkLst>
            <pc:docMk/>
            <pc:sldMk cId="3342533452" sldId="301"/>
            <ac:inkMk id="469" creationId="{71CDADCE-CB33-4854-8637-85D14AC5BB3C}"/>
          </ac:inkMkLst>
        </pc:inkChg>
        <pc:inkChg chg="add mod">
          <ac:chgData name="Jack Rodoni" userId="dbd3554b1427f7cb" providerId="LiveId" clId="{1D76B537-F2CC-4114-B73B-51348E656491}" dt="2022-01-26T00:05:50.268" v="1921"/>
          <ac:inkMkLst>
            <pc:docMk/>
            <pc:sldMk cId="3342533452" sldId="301"/>
            <ac:inkMk id="470" creationId="{785BB83C-6F62-41AA-B0AB-CB45583DD529}"/>
          </ac:inkMkLst>
        </pc:inkChg>
        <pc:inkChg chg="add mod">
          <ac:chgData name="Jack Rodoni" userId="dbd3554b1427f7cb" providerId="LiveId" clId="{1D76B537-F2CC-4114-B73B-51348E656491}" dt="2022-01-26T00:06:14.502" v="1956"/>
          <ac:inkMkLst>
            <pc:docMk/>
            <pc:sldMk cId="3342533452" sldId="301"/>
            <ac:inkMk id="472" creationId="{CCFAA0F1-8D1B-4441-B3F9-081626BB027A}"/>
          </ac:inkMkLst>
        </pc:inkChg>
        <pc:inkChg chg="add mod">
          <ac:chgData name="Jack Rodoni" userId="dbd3554b1427f7cb" providerId="LiveId" clId="{1D76B537-F2CC-4114-B73B-51348E656491}" dt="2022-01-26T00:06:14.502" v="1956"/>
          <ac:inkMkLst>
            <pc:docMk/>
            <pc:sldMk cId="3342533452" sldId="301"/>
            <ac:inkMk id="473" creationId="{8BD14563-6074-405C-8AF5-0FA34C1F909B}"/>
          </ac:inkMkLst>
        </pc:inkChg>
        <pc:inkChg chg="add mod">
          <ac:chgData name="Jack Rodoni" userId="dbd3554b1427f7cb" providerId="LiveId" clId="{1D76B537-F2CC-4114-B73B-51348E656491}" dt="2022-01-26T00:06:14.502" v="1956"/>
          <ac:inkMkLst>
            <pc:docMk/>
            <pc:sldMk cId="3342533452" sldId="301"/>
            <ac:inkMk id="475" creationId="{00F8123D-C24B-4507-82E3-2BC6D71DC791}"/>
          </ac:inkMkLst>
        </pc:inkChg>
        <pc:inkChg chg="add mod">
          <ac:chgData name="Jack Rodoni" userId="dbd3554b1427f7cb" providerId="LiveId" clId="{1D76B537-F2CC-4114-B73B-51348E656491}" dt="2022-01-26T00:06:14.502" v="1956"/>
          <ac:inkMkLst>
            <pc:docMk/>
            <pc:sldMk cId="3342533452" sldId="301"/>
            <ac:inkMk id="476" creationId="{78AAC108-B3C1-44C8-A1B0-F9FF46E2A981}"/>
          </ac:inkMkLst>
        </pc:inkChg>
        <pc:inkChg chg="add mod">
          <ac:chgData name="Jack Rodoni" userId="dbd3554b1427f7cb" providerId="LiveId" clId="{1D76B537-F2CC-4114-B73B-51348E656491}" dt="2022-01-26T00:06:14.502" v="1956"/>
          <ac:inkMkLst>
            <pc:docMk/>
            <pc:sldMk cId="3342533452" sldId="301"/>
            <ac:inkMk id="477" creationId="{C68F2543-C721-49A1-9179-5CD1A6E735B6}"/>
          </ac:inkMkLst>
        </pc:inkChg>
        <pc:inkChg chg="add mod">
          <ac:chgData name="Jack Rodoni" userId="dbd3554b1427f7cb" providerId="LiveId" clId="{1D76B537-F2CC-4114-B73B-51348E656491}" dt="2022-01-26T00:06:14.502" v="1956"/>
          <ac:inkMkLst>
            <pc:docMk/>
            <pc:sldMk cId="3342533452" sldId="301"/>
            <ac:inkMk id="478" creationId="{43B2658E-0257-498D-AA8B-B8C2D3EBFB67}"/>
          </ac:inkMkLst>
        </pc:inkChg>
        <pc:inkChg chg="add mod">
          <ac:chgData name="Jack Rodoni" userId="dbd3554b1427f7cb" providerId="LiveId" clId="{1D76B537-F2CC-4114-B73B-51348E656491}" dt="2022-01-26T00:06:14.502" v="1956"/>
          <ac:inkMkLst>
            <pc:docMk/>
            <pc:sldMk cId="3342533452" sldId="301"/>
            <ac:inkMk id="479" creationId="{CBA7CAEF-2EDF-411B-9043-447B2FAB75FA}"/>
          </ac:inkMkLst>
        </pc:inkChg>
        <pc:inkChg chg="add mod">
          <ac:chgData name="Jack Rodoni" userId="dbd3554b1427f7cb" providerId="LiveId" clId="{1D76B537-F2CC-4114-B73B-51348E656491}" dt="2022-01-26T00:06:14.502" v="1956"/>
          <ac:inkMkLst>
            <pc:docMk/>
            <pc:sldMk cId="3342533452" sldId="301"/>
            <ac:inkMk id="480" creationId="{C5AD34B5-30D4-4C5B-B6DA-04FE39955C74}"/>
          </ac:inkMkLst>
        </pc:inkChg>
        <pc:inkChg chg="add mod">
          <ac:chgData name="Jack Rodoni" userId="dbd3554b1427f7cb" providerId="LiveId" clId="{1D76B537-F2CC-4114-B73B-51348E656491}" dt="2022-01-26T00:06:14.502" v="1956"/>
          <ac:inkMkLst>
            <pc:docMk/>
            <pc:sldMk cId="3342533452" sldId="301"/>
            <ac:inkMk id="481" creationId="{3FA5D9A4-DC5F-46A8-9AA1-66A914318ECC}"/>
          </ac:inkMkLst>
        </pc:inkChg>
        <pc:inkChg chg="add mod">
          <ac:chgData name="Jack Rodoni" userId="dbd3554b1427f7cb" providerId="LiveId" clId="{1D76B537-F2CC-4114-B73B-51348E656491}" dt="2022-01-26T00:06:14.502" v="1956"/>
          <ac:inkMkLst>
            <pc:docMk/>
            <pc:sldMk cId="3342533452" sldId="301"/>
            <ac:inkMk id="482" creationId="{D0CBA575-9F6E-4360-86F2-E8B8E61F9F1D}"/>
          </ac:inkMkLst>
        </pc:inkChg>
        <pc:inkChg chg="add mod">
          <ac:chgData name="Jack Rodoni" userId="dbd3554b1427f7cb" providerId="LiveId" clId="{1D76B537-F2CC-4114-B73B-51348E656491}" dt="2022-01-26T00:06:14.502" v="1956"/>
          <ac:inkMkLst>
            <pc:docMk/>
            <pc:sldMk cId="3342533452" sldId="301"/>
            <ac:inkMk id="484" creationId="{6A13882B-E7C0-4EEA-B395-CB2E16B822E4}"/>
          </ac:inkMkLst>
        </pc:inkChg>
        <pc:inkChg chg="add mod">
          <ac:chgData name="Jack Rodoni" userId="dbd3554b1427f7cb" providerId="LiveId" clId="{1D76B537-F2CC-4114-B73B-51348E656491}" dt="2022-01-26T00:06:14.502" v="1956"/>
          <ac:inkMkLst>
            <pc:docMk/>
            <pc:sldMk cId="3342533452" sldId="301"/>
            <ac:inkMk id="485" creationId="{73095C6E-6B67-4965-B26B-D99DDB48C934}"/>
          </ac:inkMkLst>
        </pc:inkChg>
        <pc:inkChg chg="add mod">
          <ac:chgData name="Jack Rodoni" userId="dbd3554b1427f7cb" providerId="LiveId" clId="{1D76B537-F2CC-4114-B73B-51348E656491}" dt="2022-01-26T00:06:14.502" v="1956"/>
          <ac:inkMkLst>
            <pc:docMk/>
            <pc:sldMk cId="3342533452" sldId="301"/>
            <ac:inkMk id="486" creationId="{C889C88B-91D4-428D-9D54-4F0CD7D6F1C0}"/>
          </ac:inkMkLst>
        </pc:inkChg>
        <pc:inkChg chg="add mod">
          <ac:chgData name="Jack Rodoni" userId="dbd3554b1427f7cb" providerId="LiveId" clId="{1D76B537-F2CC-4114-B73B-51348E656491}" dt="2022-01-26T00:06:14.502" v="1956"/>
          <ac:inkMkLst>
            <pc:docMk/>
            <pc:sldMk cId="3342533452" sldId="301"/>
            <ac:inkMk id="487" creationId="{DDFD0D39-AD38-4F43-8B10-1E823C5B3B4B}"/>
          </ac:inkMkLst>
        </pc:inkChg>
        <pc:inkChg chg="add mod">
          <ac:chgData name="Jack Rodoni" userId="dbd3554b1427f7cb" providerId="LiveId" clId="{1D76B537-F2CC-4114-B73B-51348E656491}" dt="2022-01-26T00:06:14.502" v="1956"/>
          <ac:inkMkLst>
            <pc:docMk/>
            <pc:sldMk cId="3342533452" sldId="301"/>
            <ac:inkMk id="488" creationId="{E182402C-93A8-4536-9FD4-3DCB4790C79C}"/>
          </ac:inkMkLst>
        </pc:inkChg>
        <pc:inkChg chg="add mod">
          <ac:chgData name="Jack Rodoni" userId="dbd3554b1427f7cb" providerId="LiveId" clId="{1D76B537-F2CC-4114-B73B-51348E656491}" dt="2022-01-26T00:06:14.502" v="1956"/>
          <ac:inkMkLst>
            <pc:docMk/>
            <pc:sldMk cId="3342533452" sldId="301"/>
            <ac:inkMk id="489" creationId="{4C5D9CAC-D16C-4405-BC7C-03C402895833}"/>
          </ac:inkMkLst>
        </pc:inkChg>
        <pc:inkChg chg="add mod">
          <ac:chgData name="Jack Rodoni" userId="dbd3554b1427f7cb" providerId="LiveId" clId="{1D76B537-F2CC-4114-B73B-51348E656491}" dt="2022-01-26T00:06:14.502" v="1956"/>
          <ac:inkMkLst>
            <pc:docMk/>
            <pc:sldMk cId="3342533452" sldId="301"/>
            <ac:inkMk id="490" creationId="{6B3BA296-6D33-4590-BFF3-278B09905D2B}"/>
          </ac:inkMkLst>
        </pc:inkChg>
        <pc:inkChg chg="add mod">
          <ac:chgData name="Jack Rodoni" userId="dbd3554b1427f7cb" providerId="LiveId" clId="{1D76B537-F2CC-4114-B73B-51348E656491}" dt="2022-01-26T00:06:14.502" v="1956"/>
          <ac:inkMkLst>
            <pc:docMk/>
            <pc:sldMk cId="3342533452" sldId="301"/>
            <ac:inkMk id="491" creationId="{7F7DB378-A31B-470A-9C83-CC81A1ED125B}"/>
          </ac:inkMkLst>
        </pc:inkChg>
        <pc:inkChg chg="add mod">
          <ac:chgData name="Jack Rodoni" userId="dbd3554b1427f7cb" providerId="LiveId" clId="{1D76B537-F2CC-4114-B73B-51348E656491}" dt="2022-01-26T00:06:14.502" v="1956"/>
          <ac:inkMkLst>
            <pc:docMk/>
            <pc:sldMk cId="3342533452" sldId="301"/>
            <ac:inkMk id="492" creationId="{3D5FBD92-27EE-4086-96E0-E2A39EEFD794}"/>
          </ac:inkMkLst>
        </pc:inkChg>
        <pc:inkChg chg="add mod">
          <ac:chgData name="Jack Rodoni" userId="dbd3554b1427f7cb" providerId="LiveId" clId="{1D76B537-F2CC-4114-B73B-51348E656491}" dt="2022-01-26T00:06:14.502" v="1956"/>
          <ac:inkMkLst>
            <pc:docMk/>
            <pc:sldMk cId="3342533452" sldId="301"/>
            <ac:inkMk id="493" creationId="{000C41DD-882E-4B65-BA1D-6653025338D3}"/>
          </ac:inkMkLst>
        </pc:inkChg>
        <pc:inkChg chg="add mod">
          <ac:chgData name="Jack Rodoni" userId="dbd3554b1427f7cb" providerId="LiveId" clId="{1D76B537-F2CC-4114-B73B-51348E656491}" dt="2022-01-26T00:06:14.502" v="1956"/>
          <ac:inkMkLst>
            <pc:docMk/>
            <pc:sldMk cId="3342533452" sldId="301"/>
            <ac:inkMk id="494" creationId="{20921B20-4EB7-4B5B-B228-6FE3B4F142FF}"/>
          </ac:inkMkLst>
        </pc:inkChg>
        <pc:inkChg chg="add mod">
          <ac:chgData name="Jack Rodoni" userId="dbd3554b1427f7cb" providerId="LiveId" clId="{1D76B537-F2CC-4114-B73B-51348E656491}" dt="2022-01-26T00:06:14.502" v="1956"/>
          <ac:inkMkLst>
            <pc:docMk/>
            <pc:sldMk cId="3342533452" sldId="301"/>
            <ac:inkMk id="496" creationId="{97A9B038-70A5-47FD-B7D7-1BFD47CA5C58}"/>
          </ac:inkMkLst>
        </pc:inkChg>
        <pc:inkChg chg="add mod">
          <ac:chgData name="Jack Rodoni" userId="dbd3554b1427f7cb" providerId="LiveId" clId="{1D76B537-F2CC-4114-B73B-51348E656491}" dt="2022-01-26T00:06:14.502" v="1956"/>
          <ac:inkMkLst>
            <pc:docMk/>
            <pc:sldMk cId="3342533452" sldId="301"/>
            <ac:inkMk id="497" creationId="{2E562F10-D649-4A0E-AF6F-E1BE5F2A21E1}"/>
          </ac:inkMkLst>
        </pc:inkChg>
        <pc:inkChg chg="add mod">
          <ac:chgData name="Jack Rodoni" userId="dbd3554b1427f7cb" providerId="LiveId" clId="{1D76B537-F2CC-4114-B73B-51348E656491}" dt="2022-01-26T00:06:14.502" v="1956"/>
          <ac:inkMkLst>
            <pc:docMk/>
            <pc:sldMk cId="3342533452" sldId="301"/>
            <ac:inkMk id="498" creationId="{9F940AC2-BE54-40F6-82FE-BC44C021A725}"/>
          </ac:inkMkLst>
        </pc:inkChg>
        <pc:inkChg chg="add mod">
          <ac:chgData name="Jack Rodoni" userId="dbd3554b1427f7cb" providerId="LiveId" clId="{1D76B537-F2CC-4114-B73B-51348E656491}" dt="2022-01-26T00:06:14.502" v="1956"/>
          <ac:inkMkLst>
            <pc:docMk/>
            <pc:sldMk cId="3342533452" sldId="301"/>
            <ac:inkMk id="499" creationId="{3EEF1887-CB10-40F1-AD36-A188057F3F8A}"/>
          </ac:inkMkLst>
        </pc:inkChg>
        <pc:inkChg chg="add mod">
          <ac:chgData name="Jack Rodoni" userId="dbd3554b1427f7cb" providerId="LiveId" clId="{1D76B537-F2CC-4114-B73B-51348E656491}" dt="2022-01-26T00:06:14.502" v="1956"/>
          <ac:inkMkLst>
            <pc:docMk/>
            <pc:sldMk cId="3342533452" sldId="301"/>
            <ac:inkMk id="500" creationId="{F59E2D5F-4D23-4CAC-9175-C17874AC6153}"/>
          </ac:inkMkLst>
        </pc:inkChg>
        <pc:inkChg chg="add mod">
          <ac:chgData name="Jack Rodoni" userId="dbd3554b1427f7cb" providerId="LiveId" clId="{1D76B537-F2CC-4114-B73B-51348E656491}" dt="2022-01-26T00:06:14.502" v="1956"/>
          <ac:inkMkLst>
            <pc:docMk/>
            <pc:sldMk cId="3342533452" sldId="301"/>
            <ac:inkMk id="501" creationId="{3571BA7F-CB3B-4F93-B554-DC1C4DDC62EF}"/>
          </ac:inkMkLst>
        </pc:inkChg>
        <pc:inkChg chg="add mod">
          <ac:chgData name="Jack Rodoni" userId="dbd3554b1427f7cb" providerId="LiveId" clId="{1D76B537-F2CC-4114-B73B-51348E656491}" dt="2022-01-26T00:06:14.502" v="1956"/>
          <ac:inkMkLst>
            <pc:docMk/>
            <pc:sldMk cId="3342533452" sldId="301"/>
            <ac:inkMk id="502" creationId="{9E21E4EE-9BAB-47CF-A0E7-466946E634F3}"/>
          </ac:inkMkLst>
        </pc:inkChg>
        <pc:inkChg chg="add mod">
          <ac:chgData name="Jack Rodoni" userId="dbd3554b1427f7cb" providerId="LiveId" clId="{1D76B537-F2CC-4114-B73B-51348E656491}" dt="2022-01-26T00:06:14.502" v="1956"/>
          <ac:inkMkLst>
            <pc:docMk/>
            <pc:sldMk cId="3342533452" sldId="301"/>
            <ac:inkMk id="504" creationId="{094E76FE-8152-4014-A32A-F2E3E25DEEB8}"/>
          </ac:inkMkLst>
        </pc:inkChg>
        <pc:inkChg chg="add mod">
          <ac:chgData name="Jack Rodoni" userId="dbd3554b1427f7cb" providerId="LiveId" clId="{1D76B537-F2CC-4114-B73B-51348E656491}" dt="2022-01-26T00:06:14.502" v="1956"/>
          <ac:inkMkLst>
            <pc:docMk/>
            <pc:sldMk cId="3342533452" sldId="301"/>
            <ac:inkMk id="505" creationId="{B9E58D3A-626D-4B44-B6E8-790FB23FF198}"/>
          </ac:inkMkLst>
        </pc:inkChg>
        <pc:inkChg chg="add mod">
          <ac:chgData name="Jack Rodoni" userId="dbd3554b1427f7cb" providerId="LiveId" clId="{1D76B537-F2CC-4114-B73B-51348E656491}" dt="2022-01-26T00:06:22.930" v="1969"/>
          <ac:inkMkLst>
            <pc:docMk/>
            <pc:sldMk cId="3342533452" sldId="301"/>
            <ac:inkMk id="507" creationId="{8B9DE4BE-9053-477F-AE3B-EF4E3C24036B}"/>
          </ac:inkMkLst>
        </pc:inkChg>
        <pc:inkChg chg="add mod">
          <ac:chgData name="Jack Rodoni" userId="dbd3554b1427f7cb" providerId="LiveId" clId="{1D76B537-F2CC-4114-B73B-51348E656491}" dt="2022-01-26T00:06:22.930" v="1969"/>
          <ac:inkMkLst>
            <pc:docMk/>
            <pc:sldMk cId="3342533452" sldId="301"/>
            <ac:inkMk id="508" creationId="{5B6A1C42-88DE-4FA6-93CE-47536A728D06}"/>
          </ac:inkMkLst>
        </pc:inkChg>
        <pc:inkChg chg="add mod">
          <ac:chgData name="Jack Rodoni" userId="dbd3554b1427f7cb" providerId="LiveId" clId="{1D76B537-F2CC-4114-B73B-51348E656491}" dt="2022-01-26T00:06:22.930" v="1969"/>
          <ac:inkMkLst>
            <pc:docMk/>
            <pc:sldMk cId="3342533452" sldId="301"/>
            <ac:inkMk id="509" creationId="{B0155A8C-9ABF-414B-AF5B-369CFF3389C9}"/>
          </ac:inkMkLst>
        </pc:inkChg>
        <pc:inkChg chg="add mod">
          <ac:chgData name="Jack Rodoni" userId="dbd3554b1427f7cb" providerId="LiveId" clId="{1D76B537-F2CC-4114-B73B-51348E656491}" dt="2022-01-26T00:06:22.930" v="1969"/>
          <ac:inkMkLst>
            <pc:docMk/>
            <pc:sldMk cId="3342533452" sldId="301"/>
            <ac:inkMk id="510" creationId="{E30BF419-35C6-473A-948E-844F1FF3EB40}"/>
          </ac:inkMkLst>
        </pc:inkChg>
        <pc:inkChg chg="add mod">
          <ac:chgData name="Jack Rodoni" userId="dbd3554b1427f7cb" providerId="LiveId" clId="{1D76B537-F2CC-4114-B73B-51348E656491}" dt="2022-01-26T00:06:22.930" v="1969"/>
          <ac:inkMkLst>
            <pc:docMk/>
            <pc:sldMk cId="3342533452" sldId="301"/>
            <ac:inkMk id="511" creationId="{B9EDE9FE-6A6E-492E-8442-BAA4DE398ECF}"/>
          </ac:inkMkLst>
        </pc:inkChg>
        <pc:inkChg chg="add mod">
          <ac:chgData name="Jack Rodoni" userId="dbd3554b1427f7cb" providerId="LiveId" clId="{1D76B537-F2CC-4114-B73B-51348E656491}" dt="2022-01-26T00:06:22.930" v="1969"/>
          <ac:inkMkLst>
            <pc:docMk/>
            <pc:sldMk cId="3342533452" sldId="301"/>
            <ac:inkMk id="512" creationId="{C9FEA13E-322F-4090-B88A-3C68CC983D4A}"/>
          </ac:inkMkLst>
        </pc:inkChg>
        <pc:inkChg chg="add mod">
          <ac:chgData name="Jack Rodoni" userId="dbd3554b1427f7cb" providerId="LiveId" clId="{1D76B537-F2CC-4114-B73B-51348E656491}" dt="2022-01-26T00:06:22.930" v="1969"/>
          <ac:inkMkLst>
            <pc:docMk/>
            <pc:sldMk cId="3342533452" sldId="301"/>
            <ac:inkMk id="513" creationId="{1EAFEC0C-5F14-42C1-B357-77A3F5739132}"/>
          </ac:inkMkLst>
        </pc:inkChg>
        <pc:inkChg chg="add mod">
          <ac:chgData name="Jack Rodoni" userId="dbd3554b1427f7cb" providerId="LiveId" clId="{1D76B537-F2CC-4114-B73B-51348E656491}" dt="2022-01-26T00:06:22.930" v="1969"/>
          <ac:inkMkLst>
            <pc:docMk/>
            <pc:sldMk cId="3342533452" sldId="301"/>
            <ac:inkMk id="514" creationId="{09E83FC5-DA7A-4196-9A3E-3CD9EFAA855F}"/>
          </ac:inkMkLst>
        </pc:inkChg>
        <pc:inkChg chg="add mod">
          <ac:chgData name="Jack Rodoni" userId="dbd3554b1427f7cb" providerId="LiveId" clId="{1D76B537-F2CC-4114-B73B-51348E656491}" dt="2022-01-26T00:06:22.930" v="1969"/>
          <ac:inkMkLst>
            <pc:docMk/>
            <pc:sldMk cId="3342533452" sldId="301"/>
            <ac:inkMk id="515" creationId="{471FB5F6-E6FA-4B90-BD76-34221443B746}"/>
          </ac:inkMkLst>
        </pc:inkChg>
        <pc:inkChg chg="add mod">
          <ac:chgData name="Jack Rodoni" userId="dbd3554b1427f7cb" providerId="LiveId" clId="{1D76B537-F2CC-4114-B73B-51348E656491}" dt="2022-01-26T00:06:22.930" v="1969"/>
          <ac:inkMkLst>
            <pc:docMk/>
            <pc:sldMk cId="3342533452" sldId="301"/>
            <ac:inkMk id="516" creationId="{3FEE55AD-4C75-43AD-A896-7E1AF6007950}"/>
          </ac:inkMkLst>
        </pc:inkChg>
        <pc:inkChg chg="add mod">
          <ac:chgData name="Jack Rodoni" userId="dbd3554b1427f7cb" providerId="LiveId" clId="{1D76B537-F2CC-4114-B73B-51348E656491}" dt="2022-01-26T00:06:29.523" v="1981"/>
          <ac:inkMkLst>
            <pc:docMk/>
            <pc:sldMk cId="3342533452" sldId="301"/>
            <ac:inkMk id="517" creationId="{5E15D57A-8DCE-430F-A6F0-5F285EAC3DB1}"/>
          </ac:inkMkLst>
        </pc:inkChg>
        <pc:inkChg chg="add mod">
          <ac:chgData name="Jack Rodoni" userId="dbd3554b1427f7cb" providerId="LiveId" clId="{1D76B537-F2CC-4114-B73B-51348E656491}" dt="2022-01-26T00:06:29.523" v="1981"/>
          <ac:inkMkLst>
            <pc:docMk/>
            <pc:sldMk cId="3342533452" sldId="301"/>
            <ac:inkMk id="518" creationId="{5EB17422-D867-49E3-AE63-962CCF62927D}"/>
          </ac:inkMkLst>
        </pc:inkChg>
        <pc:inkChg chg="add mod">
          <ac:chgData name="Jack Rodoni" userId="dbd3554b1427f7cb" providerId="LiveId" clId="{1D76B537-F2CC-4114-B73B-51348E656491}" dt="2022-01-26T00:06:29.523" v="1981"/>
          <ac:inkMkLst>
            <pc:docMk/>
            <pc:sldMk cId="3342533452" sldId="301"/>
            <ac:inkMk id="521" creationId="{B4DFC2D9-C4D9-40F5-8C8C-8D4374F7C8D4}"/>
          </ac:inkMkLst>
        </pc:inkChg>
        <pc:inkChg chg="add mod">
          <ac:chgData name="Jack Rodoni" userId="dbd3554b1427f7cb" providerId="LiveId" clId="{1D76B537-F2CC-4114-B73B-51348E656491}" dt="2022-01-26T00:06:29.523" v="1981"/>
          <ac:inkMkLst>
            <pc:docMk/>
            <pc:sldMk cId="3342533452" sldId="301"/>
            <ac:inkMk id="522" creationId="{DD821E3E-3DB2-4FE9-8AD8-EFE40C62C90D}"/>
          </ac:inkMkLst>
        </pc:inkChg>
        <pc:inkChg chg="add mod">
          <ac:chgData name="Jack Rodoni" userId="dbd3554b1427f7cb" providerId="LiveId" clId="{1D76B537-F2CC-4114-B73B-51348E656491}" dt="2022-01-26T00:06:29.523" v="1981"/>
          <ac:inkMkLst>
            <pc:docMk/>
            <pc:sldMk cId="3342533452" sldId="301"/>
            <ac:inkMk id="523" creationId="{2B8A30BD-9943-453C-880C-A7EA3FC6F943}"/>
          </ac:inkMkLst>
        </pc:inkChg>
        <pc:inkChg chg="add mod">
          <ac:chgData name="Jack Rodoni" userId="dbd3554b1427f7cb" providerId="LiveId" clId="{1D76B537-F2CC-4114-B73B-51348E656491}" dt="2022-01-26T00:06:29.523" v="1981"/>
          <ac:inkMkLst>
            <pc:docMk/>
            <pc:sldMk cId="3342533452" sldId="301"/>
            <ac:inkMk id="524" creationId="{60BA5388-879B-440E-8703-33FEDD0F88F8}"/>
          </ac:inkMkLst>
        </pc:inkChg>
        <pc:inkChg chg="add mod">
          <ac:chgData name="Jack Rodoni" userId="dbd3554b1427f7cb" providerId="LiveId" clId="{1D76B537-F2CC-4114-B73B-51348E656491}" dt="2022-01-26T00:06:29.523" v="1981"/>
          <ac:inkMkLst>
            <pc:docMk/>
            <pc:sldMk cId="3342533452" sldId="301"/>
            <ac:inkMk id="525" creationId="{FC1937C2-7D59-4623-94AC-BAACB273C4C4}"/>
          </ac:inkMkLst>
        </pc:inkChg>
        <pc:inkChg chg="add mod">
          <ac:chgData name="Jack Rodoni" userId="dbd3554b1427f7cb" providerId="LiveId" clId="{1D76B537-F2CC-4114-B73B-51348E656491}" dt="2022-01-26T00:06:29.523" v="1981"/>
          <ac:inkMkLst>
            <pc:docMk/>
            <pc:sldMk cId="3342533452" sldId="301"/>
            <ac:inkMk id="526" creationId="{4EBA98D5-3756-46DA-924B-860395F0B45D}"/>
          </ac:inkMkLst>
        </pc:inkChg>
        <pc:inkChg chg="add mod">
          <ac:chgData name="Jack Rodoni" userId="dbd3554b1427f7cb" providerId="LiveId" clId="{1D76B537-F2CC-4114-B73B-51348E656491}" dt="2022-01-26T00:06:29.523" v="1981"/>
          <ac:inkMkLst>
            <pc:docMk/>
            <pc:sldMk cId="3342533452" sldId="301"/>
            <ac:inkMk id="527" creationId="{157968A3-9C16-418C-892F-332D83113511}"/>
          </ac:inkMkLst>
        </pc:inkChg>
        <pc:inkChg chg="add mod">
          <ac:chgData name="Jack Rodoni" userId="dbd3554b1427f7cb" providerId="LiveId" clId="{1D76B537-F2CC-4114-B73B-51348E656491}" dt="2022-01-26T00:06:29.523" v="1981"/>
          <ac:inkMkLst>
            <pc:docMk/>
            <pc:sldMk cId="3342533452" sldId="301"/>
            <ac:inkMk id="528" creationId="{CB59FF12-F9B4-4978-AD12-6EAF4379D995}"/>
          </ac:inkMkLst>
        </pc:inkChg>
        <pc:inkChg chg="add mod">
          <ac:chgData name="Jack Rodoni" userId="dbd3554b1427f7cb" providerId="LiveId" clId="{1D76B537-F2CC-4114-B73B-51348E656491}" dt="2022-01-26T00:06:29.523" v="1981"/>
          <ac:inkMkLst>
            <pc:docMk/>
            <pc:sldMk cId="3342533452" sldId="301"/>
            <ac:inkMk id="529" creationId="{CA133769-444D-4FA8-9B6D-A7BF300A23F5}"/>
          </ac:inkMkLst>
        </pc:inkChg>
        <pc:inkChg chg="add mod">
          <ac:chgData name="Jack Rodoni" userId="dbd3554b1427f7cb" providerId="LiveId" clId="{1D76B537-F2CC-4114-B73B-51348E656491}" dt="2022-01-26T00:06:29.523" v="1981"/>
          <ac:inkMkLst>
            <pc:docMk/>
            <pc:sldMk cId="3342533452" sldId="301"/>
            <ac:inkMk id="530" creationId="{067FECE8-D2D8-41D2-BC99-46DE7BC71ECA}"/>
          </ac:inkMkLst>
        </pc:inkChg>
        <pc:inkChg chg="add mod">
          <ac:chgData name="Jack Rodoni" userId="dbd3554b1427f7cb" providerId="LiveId" clId="{1D76B537-F2CC-4114-B73B-51348E656491}" dt="2022-01-26T00:06:29.523" v="1981"/>
          <ac:inkMkLst>
            <pc:docMk/>
            <pc:sldMk cId="3342533452" sldId="301"/>
            <ac:inkMk id="531" creationId="{17E560AE-053F-4D87-9BAC-FBCD280B8A7B}"/>
          </ac:inkMkLst>
        </pc:inkChg>
      </pc:sldChg>
      <pc:sldChg chg="addSp modSp mod">
        <pc:chgData name="Jack Rodoni" userId="dbd3554b1427f7cb" providerId="LiveId" clId="{1D76B537-F2CC-4114-B73B-51348E656491}" dt="2022-01-26T01:09:25.723" v="3247"/>
        <pc:sldMkLst>
          <pc:docMk/>
          <pc:sldMk cId="2395214504" sldId="305"/>
        </pc:sldMkLst>
        <pc:grpChg chg="mod">
          <ac:chgData name="Jack Rodoni" userId="dbd3554b1427f7cb" providerId="LiveId" clId="{1D76B537-F2CC-4114-B73B-51348E656491}" dt="2022-01-26T01:09:14.517" v="3229"/>
          <ac:grpSpMkLst>
            <pc:docMk/>
            <pc:sldMk cId="2395214504" sldId="305"/>
            <ac:grpSpMk id="40" creationId="{821DEEF3-6A0D-406F-9AC1-F629A17A2C2A}"/>
          </ac:grpSpMkLst>
        </pc:grpChg>
        <pc:grpChg chg="mod">
          <ac:chgData name="Jack Rodoni" userId="dbd3554b1427f7cb" providerId="LiveId" clId="{1D76B537-F2CC-4114-B73B-51348E656491}" dt="2022-01-26T01:09:25.723" v="3247"/>
          <ac:grpSpMkLst>
            <pc:docMk/>
            <pc:sldMk cId="2395214504" sldId="305"/>
            <ac:grpSpMk id="58" creationId="{5E92435B-ED2A-4E6C-9BD7-7A51F945C8FA}"/>
          </ac:grpSpMkLst>
        </pc:grpChg>
        <pc:grpChg chg="mod">
          <ac:chgData name="Jack Rodoni" userId="dbd3554b1427f7cb" providerId="LiveId" clId="{1D76B537-F2CC-4114-B73B-51348E656491}" dt="2022-01-26T01:09:25.723" v="3247"/>
          <ac:grpSpMkLst>
            <pc:docMk/>
            <pc:sldMk cId="2395214504" sldId="305"/>
            <ac:grpSpMk id="59" creationId="{63674FB4-430E-42DC-90E8-BEC83F072FAF}"/>
          </ac:grpSpMkLst>
        </pc:grpChg>
        <pc:grpChg chg="mod">
          <ac:chgData name="Jack Rodoni" userId="dbd3554b1427f7cb" providerId="LiveId" clId="{1D76B537-F2CC-4114-B73B-51348E656491}" dt="2022-01-26T01:09:25.723" v="3247"/>
          <ac:grpSpMkLst>
            <pc:docMk/>
            <pc:sldMk cId="2395214504" sldId="305"/>
            <ac:grpSpMk id="60" creationId="{9132E11A-BB72-4CDF-AD61-1BD9E8FB30CB}"/>
          </ac:grpSpMkLst>
        </pc:grpChg>
        <pc:inkChg chg="add">
          <ac:chgData name="Jack Rodoni" userId="dbd3554b1427f7cb" providerId="LiveId" clId="{1D76B537-F2CC-4114-B73B-51348E656491}" dt="2022-01-26T01:08:39.765" v="3194" actId="9405"/>
          <ac:inkMkLst>
            <pc:docMk/>
            <pc:sldMk cId="2395214504" sldId="305"/>
            <ac:inkMk id="4" creationId="{C1F435ED-CAF3-4137-9777-53A1185F5DD0}"/>
          </ac:inkMkLst>
        </pc:inkChg>
        <pc:inkChg chg="add">
          <ac:chgData name="Jack Rodoni" userId="dbd3554b1427f7cb" providerId="LiveId" clId="{1D76B537-F2CC-4114-B73B-51348E656491}" dt="2022-01-26T01:08:40.548" v="3195" actId="9405"/>
          <ac:inkMkLst>
            <pc:docMk/>
            <pc:sldMk cId="2395214504" sldId="305"/>
            <ac:inkMk id="6" creationId="{E1F31966-4728-44FF-8185-956FDA19A3F1}"/>
          </ac:inkMkLst>
        </pc:inkChg>
        <pc:inkChg chg="add mod">
          <ac:chgData name="Jack Rodoni" userId="dbd3554b1427f7cb" providerId="LiveId" clId="{1D76B537-F2CC-4114-B73B-51348E656491}" dt="2022-01-26T01:09:14.517" v="3229"/>
          <ac:inkMkLst>
            <pc:docMk/>
            <pc:sldMk cId="2395214504" sldId="305"/>
            <ac:inkMk id="7" creationId="{6CF9D42E-CCB0-430F-84DF-4242615B4426}"/>
          </ac:inkMkLst>
        </pc:inkChg>
        <pc:inkChg chg="add mod">
          <ac:chgData name="Jack Rodoni" userId="dbd3554b1427f7cb" providerId="LiveId" clId="{1D76B537-F2CC-4114-B73B-51348E656491}" dt="2022-01-26T01:09:14.517" v="3229"/>
          <ac:inkMkLst>
            <pc:docMk/>
            <pc:sldMk cId="2395214504" sldId="305"/>
            <ac:inkMk id="8" creationId="{B3B4F416-E918-44A5-BC8F-AD7E02703FB0}"/>
          </ac:inkMkLst>
        </pc:inkChg>
        <pc:inkChg chg="add mod">
          <ac:chgData name="Jack Rodoni" userId="dbd3554b1427f7cb" providerId="LiveId" clId="{1D76B537-F2CC-4114-B73B-51348E656491}" dt="2022-01-26T01:09:14.517" v="3229"/>
          <ac:inkMkLst>
            <pc:docMk/>
            <pc:sldMk cId="2395214504" sldId="305"/>
            <ac:inkMk id="9" creationId="{BCD6A269-83DF-4A7F-8A20-FFAF26B6D789}"/>
          </ac:inkMkLst>
        </pc:inkChg>
        <pc:inkChg chg="add mod">
          <ac:chgData name="Jack Rodoni" userId="dbd3554b1427f7cb" providerId="LiveId" clId="{1D76B537-F2CC-4114-B73B-51348E656491}" dt="2022-01-26T01:09:14.517" v="3229"/>
          <ac:inkMkLst>
            <pc:docMk/>
            <pc:sldMk cId="2395214504" sldId="305"/>
            <ac:inkMk id="10" creationId="{91AFAD83-7544-4D6F-85D1-26332EC54EAA}"/>
          </ac:inkMkLst>
        </pc:inkChg>
        <pc:inkChg chg="add mod">
          <ac:chgData name="Jack Rodoni" userId="dbd3554b1427f7cb" providerId="LiveId" clId="{1D76B537-F2CC-4114-B73B-51348E656491}" dt="2022-01-26T01:09:14.517" v="3229"/>
          <ac:inkMkLst>
            <pc:docMk/>
            <pc:sldMk cId="2395214504" sldId="305"/>
            <ac:inkMk id="11" creationId="{486B6ABF-1B49-4169-BDA1-A6E1C8324128}"/>
          </ac:inkMkLst>
        </pc:inkChg>
        <pc:inkChg chg="add mod">
          <ac:chgData name="Jack Rodoni" userId="dbd3554b1427f7cb" providerId="LiveId" clId="{1D76B537-F2CC-4114-B73B-51348E656491}" dt="2022-01-26T01:09:14.517" v="3229"/>
          <ac:inkMkLst>
            <pc:docMk/>
            <pc:sldMk cId="2395214504" sldId="305"/>
            <ac:inkMk id="12" creationId="{4B408A65-BEB8-4196-AC27-8DC10D49FFD5}"/>
          </ac:inkMkLst>
        </pc:inkChg>
        <pc:inkChg chg="add mod">
          <ac:chgData name="Jack Rodoni" userId="dbd3554b1427f7cb" providerId="LiveId" clId="{1D76B537-F2CC-4114-B73B-51348E656491}" dt="2022-01-26T01:09:14.517" v="3229"/>
          <ac:inkMkLst>
            <pc:docMk/>
            <pc:sldMk cId="2395214504" sldId="305"/>
            <ac:inkMk id="13" creationId="{0F0DAAE7-2998-4494-A23E-97506C2C9C34}"/>
          </ac:inkMkLst>
        </pc:inkChg>
        <pc:inkChg chg="add mod">
          <ac:chgData name="Jack Rodoni" userId="dbd3554b1427f7cb" providerId="LiveId" clId="{1D76B537-F2CC-4114-B73B-51348E656491}" dt="2022-01-26T01:09:14.517" v="3229"/>
          <ac:inkMkLst>
            <pc:docMk/>
            <pc:sldMk cId="2395214504" sldId="305"/>
            <ac:inkMk id="14" creationId="{75FB97E3-7DC0-4B04-BD2A-E7C2F2EFAB32}"/>
          </ac:inkMkLst>
        </pc:inkChg>
        <pc:inkChg chg="add mod">
          <ac:chgData name="Jack Rodoni" userId="dbd3554b1427f7cb" providerId="LiveId" clId="{1D76B537-F2CC-4114-B73B-51348E656491}" dt="2022-01-26T01:09:14.517" v="3229"/>
          <ac:inkMkLst>
            <pc:docMk/>
            <pc:sldMk cId="2395214504" sldId="305"/>
            <ac:inkMk id="15" creationId="{296ACE0D-E556-4A0B-9BA0-5800BADF33AB}"/>
          </ac:inkMkLst>
        </pc:inkChg>
        <pc:inkChg chg="add mod">
          <ac:chgData name="Jack Rodoni" userId="dbd3554b1427f7cb" providerId="LiveId" clId="{1D76B537-F2CC-4114-B73B-51348E656491}" dt="2022-01-26T01:09:14.517" v="3229"/>
          <ac:inkMkLst>
            <pc:docMk/>
            <pc:sldMk cId="2395214504" sldId="305"/>
            <ac:inkMk id="16" creationId="{3BC30C29-0212-4472-87A9-1EF35CFCED6C}"/>
          </ac:inkMkLst>
        </pc:inkChg>
        <pc:inkChg chg="add mod">
          <ac:chgData name="Jack Rodoni" userId="dbd3554b1427f7cb" providerId="LiveId" clId="{1D76B537-F2CC-4114-B73B-51348E656491}" dt="2022-01-26T01:09:14.517" v="3229"/>
          <ac:inkMkLst>
            <pc:docMk/>
            <pc:sldMk cId="2395214504" sldId="305"/>
            <ac:inkMk id="17" creationId="{52B98A2B-D87F-4817-893D-B91A2189BB05}"/>
          </ac:inkMkLst>
        </pc:inkChg>
        <pc:inkChg chg="add mod">
          <ac:chgData name="Jack Rodoni" userId="dbd3554b1427f7cb" providerId="LiveId" clId="{1D76B537-F2CC-4114-B73B-51348E656491}" dt="2022-01-26T01:09:14.517" v="3229"/>
          <ac:inkMkLst>
            <pc:docMk/>
            <pc:sldMk cId="2395214504" sldId="305"/>
            <ac:inkMk id="18" creationId="{B274A850-3B77-4CBA-9BBD-8AA1DCB6DDA2}"/>
          </ac:inkMkLst>
        </pc:inkChg>
        <pc:inkChg chg="add mod">
          <ac:chgData name="Jack Rodoni" userId="dbd3554b1427f7cb" providerId="LiveId" clId="{1D76B537-F2CC-4114-B73B-51348E656491}" dt="2022-01-26T01:09:14.517" v="3229"/>
          <ac:inkMkLst>
            <pc:docMk/>
            <pc:sldMk cId="2395214504" sldId="305"/>
            <ac:inkMk id="19" creationId="{135500A6-D601-4B9D-8A09-C6FC67D5A3A9}"/>
          </ac:inkMkLst>
        </pc:inkChg>
        <pc:inkChg chg="add mod">
          <ac:chgData name="Jack Rodoni" userId="dbd3554b1427f7cb" providerId="LiveId" clId="{1D76B537-F2CC-4114-B73B-51348E656491}" dt="2022-01-26T01:09:14.517" v="3229"/>
          <ac:inkMkLst>
            <pc:docMk/>
            <pc:sldMk cId="2395214504" sldId="305"/>
            <ac:inkMk id="20" creationId="{5937A270-747A-45E9-8206-7ADC8B88442D}"/>
          </ac:inkMkLst>
        </pc:inkChg>
        <pc:inkChg chg="add mod">
          <ac:chgData name="Jack Rodoni" userId="dbd3554b1427f7cb" providerId="LiveId" clId="{1D76B537-F2CC-4114-B73B-51348E656491}" dt="2022-01-26T01:09:14.517" v="3229"/>
          <ac:inkMkLst>
            <pc:docMk/>
            <pc:sldMk cId="2395214504" sldId="305"/>
            <ac:inkMk id="21" creationId="{D8D61A29-FFDA-46A4-B542-45E1589D5A0A}"/>
          </ac:inkMkLst>
        </pc:inkChg>
        <pc:inkChg chg="add mod">
          <ac:chgData name="Jack Rodoni" userId="dbd3554b1427f7cb" providerId="LiveId" clId="{1D76B537-F2CC-4114-B73B-51348E656491}" dt="2022-01-26T01:09:14.517" v="3229"/>
          <ac:inkMkLst>
            <pc:docMk/>
            <pc:sldMk cId="2395214504" sldId="305"/>
            <ac:inkMk id="22" creationId="{85FFC546-C029-4E6E-B389-C2D5ECB59F7B}"/>
          </ac:inkMkLst>
        </pc:inkChg>
        <pc:inkChg chg="add mod">
          <ac:chgData name="Jack Rodoni" userId="dbd3554b1427f7cb" providerId="LiveId" clId="{1D76B537-F2CC-4114-B73B-51348E656491}" dt="2022-01-26T01:09:14.517" v="3229"/>
          <ac:inkMkLst>
            <pc:docMk/>
            <pc:sldMk cId="2395214504" sldId="305"/>
            <ac:inkMk id="23" creationId="{1D8E0273-2DE5-41FD-B90F-33DC39B2EBC6}"/>
          </ac:inkMkLst>
        </pc:inkChg>
        <pc:inkChg chg="add mod">
          <ac:chgData name="Jack Rodoni" userId="dbd3554b1427f7cb" providerId="LiveId" clId="{1D76B537-F2CC-4114-B73B-51348E656491}" dt="2022-01-26T01:09:14.517" v="3229"/>
          <ac:inkMkLst>
            <pc:docMk/>
            <pc:sldMk cId="2395214504" sldId="305"/>
            <ac:inkMk id="24" creationId="{69B8E262-21C3-4B69-9BF7-BDFA340D7320}"/>
          </ac:inkMkLst>
        </pc:inkChg>
        <pc:inkChg chg="add mod">
          <ac:chgData name="Jack Rodoni" userId="dbd3554b1427f7cb" providerId="LiveId" clId="{1D76B537-F2CC-4114-B73B-51348E656491}" dt="2022-01-26T01:09:14.517" v="3229"/>
          <ac:inkMkLst>
            <pc:docMk/>
            <pc:sldMk cId="2395214504" sldId="305"/>
            <ac:inkMk id="25" creationId="{2268DDDF-70D3-49FF-BA8C-19617063BA45}"/>
          </ac:inkMkLst>
        </pc:inkChg>
        <pc:inkChg chg="add mod">
          <ac:chgData name="Jack Rodoni" userId="dbd3554b1427f7cb" providerId="LiveId" clId="{1D76B537-F2CC-4114-B73B-51348E656491}" dt="2022-01-26T01:09:14.517" v="3229"/>
          <ac:inkMkLst>
            <pc:docMk/>
            <pc:sldMk cId="2395214504" sldId="305"/>
            <ac:inkMk id="26" creationId="{A3A67B16-9276-45CD-9135-2D1F1C7CCD1B}"/>
          </ac:inkMkLst>
        </pc:inkChg>
        <pc:inkChg chg="add mod">
          <ac:chgData name="Jack Rodoni" userId="dbd3554b1427f7cb" providerId="LiveId" clId="{1D76B537-F2CC-4114-B73B-51348E656491}" dt="2022-01-26T01:09:14.517" v="3229"/>
          <ac:inkMkLst>
            <pc:docMk/>
            <pc:sldMk cId="2395214504" sldId="305"/>
            <ac:inkMk id="27" creationId="{11C0B55E-BD57-4E8F-904B-3F744D5698BA}"/>
          </ac:inkMkLst>
        </pc:inkChg>
        <pc:inkChg chg="add mod">
          <ac:chgData name="Jack Rodoni" userId="dbd3554b1427f7cb" providerId="LiveId" clId="{1D76B537-F2CC-4114-B73B-51348E656491}" dt="2022-01-26T01:09:14.517" v="3229"/>
          <ac:inkMkLst>
            <pc:docMk/>
            <pc:sldMk cId="2395214504" sldId="305"/>
            <ac:inkMk id="28" creationId="{11A6356B-631A-4AB7-830A-81FEBF032BBF}"/>
          </ac:inkMkLst>
        </pc:inkChg>
        <pc:inkChg chg="add mod">
          <ac:chgData name="Jack Rodoni" userId="dbd3554b1427f7cb" providerId="LiveId" clId="{1D76B537-F2CC-4114-B73B-51348E656491}" dt="2022-01-26T01:09:14.517" v="3229"/>
          <ac:inkMkLst>
            <pc:docMk/>
            <pc:sldMk cId="2395214504" sldId="305"/>
            <ac:inkMk id="29" creationId="{1A2D2F61-1B46-428F-A8BF-E770B6E6A3EC}"/>
          </ac:inkMkLst>
        </pc:inkChg>
        <pc:inkChg chg="add mod">
          <ac:chgData name="Jack Rodoni" userId="dbd3554b1427f7cb" providerId="LiveId" clId="{1D76B537-F2CC-4114-B73B-51348E656491}" dt="2022-01-26T01:09:14.517" v="3229"/>
          <ac:inkMkLst>
            <pc:docMk/>
            <pc:sldMk cId="2395214504" sldId="305"/>
            <ac:inkMk id="30" creationId="{83E43700-A5E7-4603-8902-2DF0DC47B8A0}"/>
          </ac:inkMkLst>
        </pc:inkChg>
        <pc:inkChg chg="add mod">
          <ac:chgData name="Jack Rodoni" userId="dbd3554b1427f7cb" providerId="LiveId" clId="{1D76B537-F2CC-4114-B73B-51348E656491}" dt="2022-01-26T01:09:14.517" v="3229"/>
          <ac:inkMkLst>
            <pc:docMk/>
            <pc:sldMk cId="2395214504" sldId="305"/>
            <ac:inkMk id="31" creationId="{8B318073-E99C-4026-BDB9-1ACCB809DC5F}"/>
          </ac:inkMkLst>
        </pc:inkChg>
        <pc:inkChg chg="add mod">
          <ac:chgData name="Jack Rodoni" userId="dbd3554b1427f7cb" providerId="LiveId" clId="{1D76B537-F2CC-4114-B73B-51348E656491}" dt="2022-01-26T01:09:14.517" v="3229"/>
          <ac:inkMkLst>
            <pc:docMk/>
            <pc:sldMk cId="2395214504" sldId="305"/>
            <ac:inkMk id="32" creationId="{ED29C6C3-CFE8-4C20-ABC4-192B748C8AE2}"/>
          </ac:inkMkLst>
        </pc:inkChg>
        <pc:inkChg chg="add mod">
          <ac:chgData name="Jack Rodoni" userId="dbd3554b1427f7cb" providerId="LiveId" clId="{1D76B537-F2CC-4114-B73B-51348E656491}" dt="2022-01-26T01:09:14.517" v="3229"/>
          <ac:inkMkLst>
            <pc:docMk/>
            <pc:sldMk cId="2395214504" sldId="305"/>
            <ac:inkMk id="33" creationId="{C5FE0219-CEDE-44BB-9072-CF447E6174ED}"/>
          </ac:inkMkLst>
        </pc:inkChg>
        <pc:inkChg chg="add mod">
          <ac:chgData name="Jack Rodoni" userId="dbd3554b1427f7cb" providerId="LiveId" clId="{1D76B537-F2CC-4114-B73B-51348E656491}" dt="2022-01-26T01:09:14.517" v="3229"/>
          <ac:inkMkLst>
            <pc:docMk/>
            <pc:sldMk cId="2395214504" sldId="305"/>
            <ac:inkMk id="34" creationId="{97B63723-5D50-4D5F-889E-B96E0185FCC5}"/>
          </ac:inkMkLst>
        </pc:inkChg>
        <pc:inkChg chg="add mod">
          <ac:chgData name="Jack Rodoni" userId="dbd3554b1427f7cb" providerId="LiveId" clId="{1D76B537-F2CC-4114-B73B-51348E656491}" dt="2022-01-26T01:09:14.517" v="3229"/>
          <ac:inkMkLst>
            <pc:docMk/>
            <pc:sldMk cId="2395214504" sldId="305"/>
            <ac:inkMk id="35" creationId="{047A33C5-84C5-4EBC-A67D-F18372D0D0F8}"/>
          </ac:inkMkLst>
        </pc:inkChg>
        <pc:inkChg chg="add mod">
          <ac:chgData name="Jack Rodoni" userId="dbd3554b1427f7cb" providerId="LiveId" clId="{1D76B537-F2CC-4114-B73B-51348E656491}" dt="2022-01-26T01:09:14.517" v="3229"/>
          <ac:inkMkLst>
            <pc:docMk/>
            <pc:sldMk cId="2395214504" sldId="305"/>
            <ac:inkMk id="36" creationId="{4DEFAF05-02CE-406B-9257-5248007F1C03}"/>
          </ac:inkMkLst>
        </pc:inkChg>
        <pc:inkChg chg="add mod">
          <ac:chgData name="Jack Rodoni" userId="dbd3554b1427f7cb" providerId="LiveId" clId="{1D76B537-F2CC-4114-B73B-51348E656491}" dt="2022-01-26T01:09:14.517" v="3229"/>
          <ac:inkMkLst>
            <pc:docMk/>
            <pc:sldMk cId="2395214504" sldId="305"/>
            <ac:inkMk id="37" creationId="{EF9591A5-13E8-4AA5-9AEC-2E42278DCEA7}"/>
          </ac:inkMkLst>
        </pc:inkChg>
        <pc:inkChg chg="add mod">
          <ac:chgData name="Jack Rodoni" userId="dbd3554b1427f7cb" providerId="LiveId" clId="{1D76B537-F2CC-4114-B73B-51348E656491}" dt="2022-01-26T01:09:14.517" v="3229"/>
          <ac:inkMkLst>
            <pc:docMk/>
            <pc:sldMk cId="2395214504" sldId="305"/>
            <ac:inkMk id="38" creationId="{EC79127E-0F98-4B6D-A50A-85A199C0E034}"/>
          </ac:inkMkLst>
        </pc:inkChg>
        <pc:inkChg chg="add mod">
          <ac:chgData name="Jack Rodoni" userId="dbd3554b1427f7cb" providerId="LiveId" clId="{1D76B537-F2CC-4114-B73B-51348E656491}" dt="2022-01-26T01:09:14.517" v="3229"/>
          <ac:inkMkLst>
            <pc:docMk/>
            <pc:sldMk cId="2395214504" sldId="305"/>
            <ac:inkMk id="39" creationId="{D157925E-A332-4F2F-936B-1B1E7EAE6528}"/>
          </ac:inkMkLst>
        </pc:inkChg>
        <pc:inkChg chg="add mod">
          <ac:chgData name="Jack Rodoni" userId="dbd3554b1427f7cb" providerId="LiveId" clId="{1D76B537-F2CC-4114-B73B-51348E656491}" dt="2022-01-26T01:09:25.723" v="3247"/>
          <ac:inkMkLst>
            <pc:docMk/>
            <pc:sldMk cId="2395214504" sldId="305"/>
            <ac:inkMk id="41" creationId="{9D900C1E-08BA-46F8-A2A0-C10E8BFF6884}"/>
          </ac:inkMkLst>
        </pc:inkChg>
        <pc:inkChg chg="add mod">
          <ac:chgData name="Jack Rodoni" userId="dbd3554b1427f7cb" providerId="LiveId" clId="{1D76B537-F2CC-4114-B73B-51348E656491}" dt="2022-01-26T01:09:25.723" v="3247"/>
          <ac:inkMkLst>
            <pc:docMk/>
            <pc:sldMk cId="2395214504" sldId="305"/>
            <ac:inkMk id="42" creationId="{E742EAAE-7FFA-475A-98E1-7B8610A9361C}"/>
          </ac:inkMkLst>
        </pc:inkChg>
        <pc:inkChg chg="add mod">
          <ac:chgData name="Jack Rodoni" userId="dbd3554b1427f7cb" providerId="LiveId" clId="{1D76B537-F2CC-4114-B73B-51348E656491}" dt="2022-01-26T01:09:25.723" v="3247"/>
          <ac:inkMkLst>
            <pc:docMk/>
            <pc:sldMk cId="2395214504" sldId="305"/>
            <ac:inkMk id="43" creationId="{E1349DAE-C24D-454B-8CD8-A031D5B2092F}"/>
          </ac:inkMkLst>
        </pc:inkChg>
        <pc:inkChg chg="add mod">
          <ac:chgData name="Jack Rodoni" userId="dbd3554b1427f7cb" providerId="LiveId" clId="{1D76B537-F2CC-4114-B73B-51348E656491}" dt="2022-01-26T01:09:25.723" v="3247"/>
          <ac:inkMkLst>
            <pc:docMk/>
            <pc:sldMk cId="2395214504" sldId="305"/>
            <ac:inkMk id="44" creationId="{9E1EE339-0D48-493C-83DB-770B48947FCE}"/>
          </ac:inkMkLst>
        </pc:inkChg>
        <pc:inkChg chg="add mod">
          <ac:chgData name="Jack Rodoni" userId="dbd3554b1427f7cb" providerId="LiveId" clId="{1D76B537-F2CC-4114-B73B-51348E656491}" dt="2022-01-26T01:09:25.723" v="3247"/>
          <ac:inkMkLst>
            <pc:docMk/>
            <pc:sldMk cId="2395214504" sldId="305"/>
            <ac:inkMk id="45" creationId="{DCBC255A-689B-4164-A2C9-E4626A8845EC}"/>
          </ac:inkMkLst>
        </pc:inkChg>
        <pc:inkChg chg="add mod">
          <ac:chgData name="Jack Rodoni" userId="dbd3554b1427f7cb" providerId="LiveId" clId="{1D76B537-F2CC-4114-B73B-51348E656491}" dt="2022-01-26T01:09:25.723" v="3247"/>
          <ac:inkMkLst>
            <pc:docMk/>
            <pc:sldMk cId="2395214504" sldId="305"/>
            <ac:inkMk id="46" creationId="{13AB9F3E-81C3-46A1-9BC6-2DEA25FAEB50}"/>
          </ac:inkMkLst>
        </pc:inkChg>
        <pc:inkChg chg="add mod">
          <ac:chgData name="Jack Rodoni" userId="dbd3554b1427f7cb" providerId="LiveId" clId="{1D76B537-F2CC-4114-B73B-51348E656491}" dt="2022-01-26T01:09:25.723" v="3247"/>
          <ac:inkMkLst>
            <pc:docMk/>
            <pc:sldMk cId="2395214504" sldId="305"/>
            <ac:inkMk id="47" creationId="{FB42180E-A9F1-4657-A398-C2478B402E3C}"/>
          </ac:inkMkLst>
        </pc:inkChg>
        <pc:inkChg chg="add mod">
          <ac:chgData name="Jack Rodoni" userId="dbd3554b1427f7cb" providerId="LiveId" clId="{1D76B537-F2CC-4114-B73B-51348E656491}" dt="2022-01-26T01:09:25.723" v="3247"/>
          <ac:inkMkLst>
            <pc:docMk/>
            <pc:sldMk cId="2395214504" sldId="305"/>
            <ac:inkMk id="48" creationId="{785B2FC5-BD92-4422-8414-719166B6A072}"/>
          </ac:inkMkLst>
        </pc:inkChg>
        <pc:inkChg chg="add mod">
          <ac:chgData name="Jack Rodoni" userId="dbd3554b1427f7cb" providerId="LiveId" clId="{1D76B537-F2CC-4114-B73B-51348E656491}" dt="2022-01-26T01:09:25.723" v="3247"/>
          <ac:inkMkLst>
            <pc:docMk/>
            <pc:sldMk cId="2395214504" sldId="305"/>
            <ac:inkMk id="49" creationId="{47FA0BD5-69D1-4B33-81A2-22CD050B1C6C}"/>
          </ac:inkMkLst>
        </pc:inkChg>
        <pc:inkChg chg="add mod">
          <ac:chgData name="Jack Rodoni" userId="dbd3554b1427f7cb" providerId="LiveId" clId="{1D76B537-F2CC-4114-B73B-51348E656491}" dt="2022-01-26T01:09:25.723" v="3247"/>
          <ac:inkMkLst>
            <pc:docMk/>
            <pc:sldMk cId="2395214504" sldId="305"/>
            <ac:inkMk id="50" creationId="{E0A7B10D-BECD-4845-B0EA-2763E3EE9BA1}"/>
          </ac:inkMkLst>
        </pc:inkChg>
        <pc:inkChg chg="add mod">
          <ac:chgData name="Jack Rodoni" userId="dbd3554b1427f7cb" providerId="LiveId" clId="{1D76B537-F2CC-4114-B73B-51348E656491}" dt="2022-01-26T01:09:25.723" v="3247"/>
          <ac:inkMkLst>
            <pc:docMk/>
            <pc:sldMk cId="2395214504" sldId="305"/>
            <ac:inkMk id="51" creationId="{78448DEA-7819-42C4-9344-76F704520C2F}"/>
          </ac:inkMkLst>
        </pc:inkChg>
        <pc:inkChg chg="add mod">
          <ac:chgData name="Jack Rodoni" userId="dbd3554b1427f7cb" providerId="LiveId" clId="{1D76B537-F2CC-4114-B73B-51348E656491}" dt="2022-01-26T01:09:25.723" v="3247"/>
          <ac:inkMkLst>
            <pc:docMk/>
            <pc:sldMk cId="2395214504" sldId="305"/>
            <ac:inkMk id="52" creationId="{9D34E6AE-012B-4638-9B64-DEF0F725C09F}"/>
          </ac:inkMkLst>
        </pc:inkChg>
        <pc:inkChg chg="add mod">
          <ac:chgData name="Jack Rodoni" userId="dbd3554b1427f7cb" providerId="LiveId" clId="{1D76B537-F2CC-4114-B73B-51348E656491}" dt="2022-01-26T01:09:25.723" v="3247"/>
          <ac:inkMkLst>
            <pc:docMk/>
            <pc:sldMk cId="2395214504" sldId="305"/>
            <ac:inkMk id="53" creationId="{2E87ABCD-6FF5-44AB-965A-1AB1DBDF0304}"/>
          </ac:inkMkLst>
        </pc:inkChg>
        <pc:inkChg chg="add mod">
          <ac:chgData name="Jack Rodoni" userId="dbd3554b1427f7cb" providerId="LiveId" clId="{1D76B537-F2CC-4114-B73B-51348E656491}" dt="2022-01-26T01:09:25.723" v="3247"/>
          <ac:inkMkLst>
            <pc:docMk/>
            <pc:sldMk cId="2395214504" sldId="305"/>
            <ac:inkMk id="54" creationId="{309DEA9A-181C-4FDB-A348-034BF24D3F43}"/>
          </ac:inkMkLst>
        </pc:inkChg>
        <pc:inkChg chg="add mod">
          <ac:chgData name="Jack Rodoni" userId="dbd3554b1427f7cb" providerId="LiveId" clId="{1D76B537-F2CC-4114-B73B-51348E656491}" dt="2022-01-26T01:09:25.723" v="3247"/>
          <ac:inkMkLst>
            <pc:docMk/>
            <pc:sldMk cId="2395214504" sldId="305"/>
            <ac:inkMk id="55" creationId="{37BE07E5-98F0-40CD-A334-7F97ECA94633}"/>
          </ac:inkMkLst>
        </pc:inkChg>
        <pc:inkChg chg="add mod">
          <ac:chgData name="Jack Rodoni" userId="dbd3554b1427f7cb" providerId="LiveId" clId="{1D76B537-F2CC-4114-B73B-51348E656491}" dt="2022-01-26T01:09:25.723" v="3247"/>
          <ac:inkMkLst>
            <pc:docMk/>
            <pc:sldMk cId="2395214504" sldId="305"/>
            <ac:inkMk id="56" creationId="{29A78646-D047-4E9D-A9B7-25C81D776FBE}"/>
          </ac:inkMkLst>
        </pc:inkChg>
        <pc:inkChg chg="add mod">
          <ac:chgData name="Jack Rodoni" userId="dbd3554b1427f7cb" providerId="LiveId" clId="{1D76B537-F2CC-4114-B73B-51348E656491}" dt="2022-01-26T01:09:25.723" v="3247"/>
          <ac:inkMkLst>
            <pc:docMk/>
            <pc:sldMk cId="2395214504" sldId="305"/>
            <ac:inkMk id="57" creationId="{244EA6F2-25DE-4624-BEA8-6023B9AF6F14}"/>
          </ac:inkMkLst>
        </pc:inkChg>
      </pc:sldChg>
      <pc:sldChg chg="addSp delSp modSp mod">
        <pc:chgData name="Jack Rodoni" userId="dbd3554b1427f7cb" providerId="LiveId" clId="{1D76B537-F2CC-4114-B73B-51348E656491}" dt="2022-01-27T20:16:37.253" v="4119"/>
        <pc:sldMkLst>
          <pc:docMk/>
          <pc:sldMk cId="1074624393" sldId="309"/>
        </pc:sldMkLst>
        <pc:grpChg chg="del mod">
          <ac:chgData name="Jack Rodoni" userId="dbd3554b1427f7cb" providerId="LiveId" clId="{1D76B537-F2CC-4114-B73B-51348E656491}" dt="2022-01-27T20:14:01.775" v="3905"/>
          <ac:grpSpMkLst>
            <pc:docMk/>
            <pc:sldMk cId="1074624393" sldId="309"/>
            <ac:grpSpMk id="8" creationId="{4AD4227F-601F-4D49-984F-F47029C73E3D}"/>
          </ac:grpSpMkLst>
        </pc:grpChg>
        <pc:grpChg chg="del mod">
          <ac:chgData name="Jack Rodoni" userId="dbd3554b1427f7cb" providerId="LiveId" clId="{1D76B537-F2CC-4114-B73B-51348E656491}" dt="2022-01-27T20:14:05.855" v="3911"/>
          <ac:grpSpMkLst>
            <pc:docMk/>
            <pc:sldMk cId="1074624393" sldId="309"/>
            <ac:grpSpMk id="17" creationId="{5EFF7637-3EFC-42C8-8E7B-D7D3FF8B93C3}"/>
          </ac:grpSpMkLst>
        </pc:grpChg>
        <pc:grpChg chg="mod">
          <ac:chgData name="Jack Rodoni" userId="dbd3554b1427f7cb" providerId="LiveId" clId="{1D76B537-F2CC-4114-B73B-51348E656491}" dt="2022-01-27T20:14:05.855" v="3911"/>
          <ac:grpSpMkLst>
            <pc:docMk/>
            <pc:sldMk cId="1074624393" sldId="309"/>
            <ac:grpSpMk id="23" creationId="{53F6FE33-D722-4E35-B40D-5007AF581E23}"/>
          </ac:grpSpMkLst>
        </pc:grpChg>
        <pc:grpChg chg="del mod">
          <ac:chgData name="Jack Rodoni" userId="dbd3554b1427f7cb" providerId="LiveId" clId="{1D76B537-F2CC-4114-B73B-51348E656491}" dt="2022-01-27T20:14:25.037" v="3944"/>
          <ac:grpSpMkLst>
            <pc:docMk/>
            <pc:sldMk cId="1074624393" sldId="309"/>
            <ac:grpSpMk id="32" creationId="{8485D0C4-84D2-4729-9BF2-FD519FCB3C7A}"/>
          </ac:grpSpMkLst>
        </pc:grpChg>
        <pc:grpChg chg="mod">
          <ac:chgData name="Jack Rodoni" userId="dbd3554b1427f7cb" providerId="LiveId" clId="{1D76B537-F2CC-4114-B73B-51348E656491}" dt="2022-01-27T20:14:25.037" v="3944"/>
          <ac:grpSpMkLst>
            <pc:docMk/>
            <pc:sldMk cId="1074624393" sldId="309"/>
            <ac:grpSpMk id="56" creationId="{69F1A6B4-CC4E-4D40-886F-756D3C053537}"/>
          </ac:grpSpMkLst>
        </pc:grpChg>
        <pc:grpChg chg="mod">
          <ac:chgData name="Jack Rodoni" userId="dbd3554b1427f7cb" providerId="LiveId" clId="{1D76B537-F2CC-4114-B73B-51348E656491}" dt="2022-01-27T20:14:25.037" v="3944"/>
          <ac:grpSpMkLst>
            <pc:docMk/>
            <pc:sldMk cId="1074624393" sldId="309"/>
            <ac:grpSpMk id="57" creationId="{E64119E4-E5FA-4BFC-A1DD-B505BE410EBC}"/>
          </ac:grpSpMkLst>
        </pc:grpChg>
        <pc:grpChg chg="mod">
          <ac:chgData name="Jack Rodoni" userId="dbd3554b1427f7cb" providerId="LiveId" clId="{1D76B537-F2CC-4114-B73B-51348E656491}" dt="2022-01-27T20:15:01.808" v="3981"/>
          <ac:grpSpMkLst>
            <pc:docMk/>
            <pc:sldMk cId="1074624393" sldId="309"/>
            <ac:grpSpMk id="78" creationId="{F722ED0B-4F70-47CB-8ED3-373989A0EC14}"/>
          </ac:grpSpMkLst>
        </pc:grpChg>
        <pc:grpChg chg="del mod">
          <ac:chgData name="Jack Rodoni" userId="dbd3554b1427f7cb" providerId="LiveId" clId="{1D76B537-F2CC-4114-B73B-51348E656491}" dt="2022-01-27T20:14:58.589" v="3976"/>
          <ac:grpSpMkLst>
            <pc:docMk/>
            <pc:sldMk cId="1074624393" sldId="309"/>
            <ac:grpSpMk id="82" creationId="{6E997FBF-C577-4F31-BC90-A1B54EDA23D9}"/>
          </ac:grpSpMkLst>
        </pc:grpChg>
        <pc:grpChg chg="mod">
          <ac:chgData name="Jack Rodoni" userId="dbd3554b1427f7cb" providerId="LiveId" clId="{1D76B537-F2CC-4114-B73B-51348E656491}" dt="2022-01-27T20:14:58.589" v="3976"/>
          <ac:grpSpMkLst>
            <pc:docMk/>
            <pc:sldMk cId="1074624393" sldId="309"/>
            <ac:grpSpMk id="89" creationId="{9D108A72-3C22-4514-8111-E1F4119EC99A}"/>
          </ac:grpSpMkLst>
        </pc:grpChg>
        <pc:grpChg chg="del mod">
          <ac:chgData name="Jack Rodoni" userId="dbd3554b1427f7cb" providerId="LiveId" clId="{1D76B537-F2CC-4114-B73B-51348E656491}" dt="2022-01-27T20:15:18.238" v="3996"/>
          <ac:grpSpMkLst>
            <pc:docMk/>
            <pc:sldMk cId="1074624393" sldId="309"/>
            <ac:grpSpMk id="98" creationId="{838AE684-BC59-4F23-B088-161BDB59CB46}"/>
          </ac:grpSpMkLst>
        </pc:grpChg>
        <pc:grpChg chg="mod">
          <ac:chgData name="Jack Rodoni" userId="dbd3554b1427f7cb" providerId="LiveId" clId="{1D76B537-F2CC-4114-B73B-51348E656491}" dt="2022-01-27T20:15:18.238" v="3996"/>
          <ac:grpSpMkLst>
            <pc:docMk/>
            <pc:sldMk cId="1074624393" sldId="309"/>
            <ac:grpSpMk id="100" creationId="{12A8C79D-E5F1-40EE-B15B-5B029715217B}"/>
          </ac:grpSpMkLst>
        </pc:grpChg>
        <pc:grpChg chg="del mod">
          <ac:chgData name="Jack Rodoni" userId="dbd3554b1427f7cb" providerId="LiveId" clId="{1D76B537-F2CC-4114-B73B-51348E656491}" dt="2022-01-27T20:15:28.878" v="4011"/>
          <ac:grpSpMkLst>
            <pc:docMk/>
            <pc:sldMk cId="1074624393" sldId="309"/>
            <ac:grpSpMk id="107" creationId="{C32825D0-4BEE-4EE0-A72F-542C1B512EB8}"/>
          </ac:grpSpMkLst>
        </pc:grpChg>
        <pc:grpChg chg="del mod">
          <ac:chgData name="Jack Rodoni" userId="dbd3554b1427f7cb" providerId="LiveId" clId="{1D76B537-F2CC-4114-B73B-51348E656491}" dt="2022-01-27T20:15:33.236" v="4017"/>
          <ac:grpSpMkLst>
            <pc:docMk/>
            <pc:sldMk cId="1074624393" sldId="309"/>
            <ac:grpSpMk id="115" creationId="{92EFA030-2791-444D-ABAB-3AFA208AD382}"/>
          </ac:grpSpMkLst>
        </pc:grpChg>
        <pc:grpChg chg="del mod">
          <ac:chgData name="Jack Rodoni" userId="dbd3554b1427f7cb" providerId="LiveId" clId="{1D76B537-F2CC-4114-B73B-51348E656491}" dt="2022-01-27T20:16:27.136" v="4098"/>
          <ac:grpSpMkLst>
            <pc:docMk/>
            <pc:sldMk cId="1074624393" sldId="309"/>
            <ac:grpSpMk id="121" creationId="{A2948FF7-8A71-4172-B5E7-A80702EE8D24}"/>
          </ac:grpSpMkLst>
        </pc:grpChg>
        <pc:grpChg chg="del mod">
          <ac:chgData name="Jack Rodoni" userId="dbd3554b1427f7cb" providerId="LiveId" clId="{1D76B537-F2CC-4114-B73B-51348E656491}" dt="2022-01-27T20:16:27.136" v="4098"/>
          <ac:grpSpMkLst>
            <pc:docMk/>
            <pc:sldMk cId="1074624393" sldId="309"/>
            <ac:grpSpMk id="122" creationId="{583597A7-F616-4EF7-8AEA-CF28AB462CFE}"/>
          </ac:grpSpMkLst>
        </pc:grpChg>
        <pc:grpChg chg="del mod">
          <ac:chgData name="Jack Rodoni" userId="dbd3554b1427f7cb" providerId="LiveId" clId="{1D76B537-F2CC-4114-B73B-51348E656491}" dt="2022-01-27T20:16:27.136" v="4098"/>
          <ac:grpSpMkLst>
            <pc:docMk/>
            <pc:sldMk cId="1074624393" sldId="309"/>
            <ac:grpSpMk id="152" creationId="{C27003EA-06E3-4566-B6DD-874245041E41}"/>
          </ac:grpSpMkLst>
        </pc:grpChg>
        <pc:grpChg chg="del mod">
          <ac:chgData name="Jack Rodoni" userId="dbd3554b1427f7cb" providerId="LiveId" clId="{1D76B537-F2CC-4114-B73B-51348E656491}" dt="2022-01-27T20:16:27.136" v="4098"/>
          <ac:grpSpMkLst>
            <pc:docMk/>
            <pc:sldMk cId="1074624393" sldId="309"/>
            <ac:grpSpMk id="153" creationId="{E869819A-63E1-4068-B8ED-9CC5C5038032}"/>
          </ac:grpSpMkLst>
        </pc:grpChg>
        <pc:grpChg chg="del mod">
          <ac:chgData name="Jack Rodoni" userId="dbd3554b1427f7cb" providerId="LiveId" clId="{1D76B537-F2CC-4114-B73B-51348E656491}" dt="2022-01-27T20:16:27.136" v="4098"/>
          <ac:grpSpMkLst>
            <pc:docMk/>
            <pc:sldMk cId="1074624393" sldId="309"/>
            <ac:grpSpMk id="154" creationId="{2D45E679-3B30-420B-90C9-36D4C425BA7F}"/>
          </ac:grpSpMkLst>
        </pc:grpChg>
        <pc:grpChg chg="del mod">
          <ac:chgData name="Jack Rodoni" userId="dbd3554b1427f7cb" providerId="LiveId" clId="{1D76B537-F2CC-4114-B73B-51348E656491}" dt="2022-01-27T20:16:37.253" v="4119"/>
          <ac:grpSpMkLst>
            <pc:docMk/>
            <pc:sldMk cId="1074624393" sldId="309"/>
            <ac:grpSpMk id="205" creationId="{3EDCBA37-A8D1-4D49-898F-F5F13E72ED14}"/>
          </ac:grpSpMkLst>
        </pc:grpChg>
        <pc:grpChg chg="mod">
          <ac:chgData name="Jack Rodoni" userId="dbd3554b1427f7cb" providerId="LiveId" clId="{1D76B537-F2CC-4114-B73B-51348E656491}" dt="2022-01-27T20:16:37.253" v="4119"/>
          <ac:grpSpMkLst>
            <pc:docMk/>
            <pc:sldMk cId="1074624393" sldId="309"/>
            <ac:grpSpMk id="226" creationId="{98FA8B4B-2AA0-4D0A-9784-20F4BD3E4A09}"/>
          </ac:grpSpMkLst>
        </pc:grpChg>
        <pc:inkChg chg="add mod">
          <ac:chgData name="Jack Rodoni" userId="dbd3554b1427f7cb" providerId="LiveId" clId="{1D76B537-F2CC-4114-B73B-51348E656491}" dt="2022-01-27T20:14:05.855" v="3911"/>
          <ac:inkMkLst>
            <pc:docMk/>
            <pc:sldMk cId="1074624393" sldId="309"/>
            <ac:inkMk id="5" creationId="{1DE2E09D-4ED9-49DB-AA1C-CE54D3A52B38}"/>
          </ac:inkMkLst>
        </pc:inkChg>
        <pc:inkChg chg="add mod">
          <ac:chgData name="Jack Rodoni" userId="dbd3554b1427f7cb" providerId="LiveId" clId="{1D76B537-F2CC-4114-B73B-51348E656491}" dt="2022-01-27T20:14:05.855" v="3911"/>
          <ac:inkMkLst>
            <pc:docMk/>
            <pc:sldMk cId="1074624393" sldId="309"/>
            <ac:inkMk id="6" creationId="{E15B902F-B841-4BDF-AF3F-46EDE37AE035}"/>
          </ac:inkMkLst>
        </pc:inkChg>
        <pc:inkChg chg="add mod">
          <ac:chgData name="Jack Rodoni" userId="dbd3554b1427f7cb" providerId="LiveId" clId="{1D76B537-F2CC-4114-B73B-51348E656491}" dt="2022-01-27T20:14:05.855" v="3911"/>
          <ac:inkMkLst>
            <pc:docMk/>
            <pc:sldMk cId="1074624393" sldId="309"/>
            <ac:inkMk id="7" creationId="{F1CCA166-180F-4E7A-BA26-D33DAD8A9C8D}"/>
          </ac:inkMkLst>
        </pc:inkChg>
        <pc:inkChg chg="add mod">
          <ac:chgData name="Jack Rodoni" userId="dbd3554b1427f7cb" providerId="LiveId" clId="{1D76B537-F2CC-4114-B73B-51348E656491}" dt="2022-01-27T20:14:05.855" v="3911"/>
          <ac:inkMkLst>
            <pc:docMk/>
            <pc:sldMk cId="1074624393" sldId="309"/>
            <ac:inkMk id="9" creationId="{F7581AAE-C114-4816-BB8B-57275034F351}"/>
          </ac:inkMkLst>
        </pc:inkChg>
        <pc:inkChg chg="add mod">
          <ac:chgData name="Jack Rodoni" userId="dbd3554b1427f7cb" providerId="LiveId" clId="{1D76B537-F2CC-4114-B73B-51348E656491}" dt="2022-01-27T20:14:05.855" v="3911"/>
          <ac:inkMkLst>
            <pc:docMk/>
            <pc:sldMk cId="1074624393" sldId="309"/>
            <ac:inkMk id="10" creationId="{A6261AB2-47DB-4FFC-9439-263C9F3065E2}"/>
          </ac:inkMkLst>
        </pc:inkChg>
        <pc:inkChg chg="add mod">
          <ac:chgData name="Jack Rodoni" userId="dbd3554b1427f7cb" providerId="LiveId" clId="{1D76B537-F2CC-4114-B73B-51348E656491}" dt="2022-01-27T20:14:05.855" v="3911"/>
          <ac:inkMkLst>
            <pc:docMk/>
            <pc:sldMk cId="1074624393" sldId="309"/>
            <ac:inkMk id="11" creationId="{63D76E4B-977C-4243-B08C-445C6F873E13}"/>
          </ac:inkMkLst>
        </pc:inkChg>
        <pc:inkChg chg="add mod">
          <ac:chgData name="Jack Rodoni" userId="dbd3554b1427f7cb" providerId="LiveId" clId="{1D76B537-F2CC-4114-B73B-51348E656491}" dt="2022-01-27T20:14:05.855" v="3911"/>
          <ac:inkMkLst>
            <pc:docMk/>
            <pc:sldMk cId="1074624393" sldId="309"/>
            <ac:inkMk id="12" creationId="{D0970A9A-7AC3-4E08-BB9D-DDB744992A97}"/>
          </ac:inkMkLst>
        </pc:inkChg>
        <pc:inkChg chg="add mod">
          <ac:chgData name="Jack Rodoni" userId="dbd3554b1427f7cb" providerId="LiveId" clId="{1D76B537-F2CC-4114-B73B-51348E656491}" dt="2022-01-27T20:14:05.855" v="3911"/>
          <ac:inkMkLst>
            <pc:docMk/>
            <pc:sldMk cId="1074624393" sldId="309"/>
            <ac:inkMk id="13" creationId="{C04F7238-5285-4500-B7F7-C716400824C5}"/>
          </ac:inkMkLst>
        </pc:inkChg>
        <pc:inkChg chg="add mod">
          <ac:chgData name="Jack Rodoni" userId="dbd3554b1427f7cb" providerId="LiveId" clId="{1D76B537-F2CC-4114-B73B-51348E656491}" dt="2022-01-27T20:14:05.855" v="3911"/>
          <ac:inkMkLst>
            <pc:docMk/>
            <pc:sldMk cId="1074624393" sldId="309"/>
            <ac:inkMk id="14" creationId="{058AF92B-5042-400B-B52C-9ABFF63CB060}"/>
          </ac:inkMkLst>
        </pc:inkChg>
        <pc:inkChg chg="add mod">
          <ac:chgData name="Jack Rodoni" userId="dbd3554b1427f7cb" providerId="LiveId" clId="{1D76B537-F2CC-4114-B73B-51348E656491}" dt="2022-01-27T20:14:05.855" v="3911"/>
          <ac:inkMkLst>
            <pc:docMk/>
            <pc:sldMk cId="1074624393" sldId="309"/>
            <ac:inkMk id="15" creationId="{E5043394-F227-4835-B5CA-D9F8C0BBA029}"/>
          </ac:inkMkLst>
        </pc:inkChg>
        <pc:inkChg chg="add mod">
          <ac:chgData name="Jack Rodoni" userId="dbd3554b1427f7cb" providerId="LiveId" clId="{1D76B537-F2CC-4114-B73B-51348E656491}" dt="2022-01-27T20:14:05.855" v="3911"/>
          <ac:inkMkLst>
            <pc:docMk/>
            <pc:sldMk cId="1074624393" sldId="309"/>
            <ac:inkMk id="16" creationId="{9C316971-138C-4243-BEAF-D407ADF69AA6}"/>
          </ac:inkMkLst>
        </pc:inkChg>
        <pc:inkChg chg="add mod">
          <ac:chgData name="Jack Rodoni" userId="dbd3554b1427f7cb" providerId="LiveId" clId="{1D76B537-F2CC-4114-B73B-51348E656491}" dt="2022-01-27T20:14:05.855" v="3911"/>
          <ac:inkMkLst>
            <pc:docMk/>
            <pc:sldMk cId="1074624393" sldId="309"/>
            <ac:inkMk id="18" creationId="{417810DB-AAAC-46DB-9803-1531A86C4E69}"/>
          </ac:inkMkLst>
        </pc:inkChg>
        <pc:inkChg chg="add mod">
          <ac:chgData name="Jack Rodoni" userId="dbd3554b1427f7cb" providerId="LiveId" clId="{1D76B537-F2CC-4114-B73B-51348E656491}" dt="2022-01-27T20:14:05.855" v="3911"/>
          <ac:inkMkLst>
            <pc:docMk/>
            <pc:sldMk cId="1074624393" sldId="309"/>
            <ac:inkMk id="19" creationId="{346962A3-4A77-42A0-86EC-0FE4FB2F7396}"/>
          </ac:inkMkLst>
        </pc:inkChg>
        <pc:inkChg chg="add mod">
          <ac:chgData name="Jack Rodoni" userId="dbd3554b1427f7cb" providerId="LiveId" clId="{1D76B537-F2CC-4114-B73B-51348E656491}" dt="2022-01-27T20:14:05.855" v="3911"/>
          <ac:inkMkLst>
            <pc:docMk/>
            <pc:sldMk cId="1074624393" sldId="309"/>
            <ac:inkMk id="20" creationId="{88D2EA29-6866-4792-AAC6-DDF189A3372D}"/>
          </ac:inkMkLst>
        </pc:inkChg>
        <pc:inkChg chg="add mod">
          <ac:chgData name="Jack Rodoni" userId="dbd3554b1427f7cb" providerId="LiveId" clId="{1D76B537-F2CC-4114-B73B-51348E656491}" dt="2022-01-27T20:14:05.855" v="3911"/>
          <ac:inkMkLst>
            <pc:docMk/>
            <pc:sldMk cId="1074624393" sldId="309"/>
            <ac:inkMk id="21" creationId="{8EDF829D-A764-4D66-B2DA-DEFCF3C351C1}"/>
          </ac:inkMkLst>
        </pc:inkChg>
        <pc:inkChg chg="add mod">
          <ac:chgData name="Jack Rodoni" userId="dbd3554b1427f7cb" providerId="LiveId" clId="{1D76B537-F2CC-4114-B73B-51348E656491}" dt="2022-01-27T20:14:05.855" v="3911"/>
          <ac:inkMkLst>
            <pc:docMk/>
            <pc:sldMk cId="1074624393" sldId="309"/>
            <ac:inkMk id="22" creationId="{25DE0F33-6879-4199-B5F1-83D2BCC488BB}"/>
          </ac:inkMkLst>
        </pc:inkChg>
        <pc:inkChg chg="add">
          <ac:chgData name="Jack Rodoni" userId="dbd3554b1427f7cb" providerId="LiveId" clId="{1D76B537-F2CC-4114-B73B-51348E656491}" dt="2022-01-27T20:14:08.122" v="3912" actId="9405"/>
          <ac:inkMkLst>
            <pc:docMk/>
            <pc:sldMk cId="1074624393" sldId="309"/>
            <ac:inkMk id="24" creationId="{36277E00-4E8A-4DD2-8D40-ACCABB4B576D}"/>
          </ac:inkMkLst>
        </pc:inkChg>
        <pc:inkChg chg="add">
          <ac:chgData name="Jack Rodoni" userId="dbd3554b1427f7cb" providerId="LiveId" clId="{1D76B537-F2CC-4114-B73B-51348E656491}" dt="2022-01-27T20:14:09.924" v="3913" actId="9405"/>
          <ac:inkMkLst>
            <pc:docMk/>
            <pc:sldMk cId="1074624393" sldId="309"/>
            <ac:inkMk id="25" creationId="{E6C29996-F668-4C34-80AB-57729FFF7412}"/>
          </ac:inkMkLst>
        </pc:inkChg>
        <pc:inkChg chg="add mod">
          <ac:chgData name="Jack Rodoni" userId="dbd3554b1427f7cb" providerId="LiveId" clId="{1D76B537-F2CC-4114-B73B-51348E656491}" dt="2022-01-27T20:14:25.037" v="3944"/>
          <ac:inkMkLst>
            <pc:docMk/>
            <pc:sldMk cId="1074624393" sldId="309"/>
            <ac:inkMk id="26" creationId="{619F3B0C-AC4D-4E71-A645-C46364BA5AEB}"/>
          </ac:inkMkLst>
        </pc:inkChg>
        <pc:inkChg chg="add mod">
          <ac:chgData name="Jack Rodoni" userId="dbd3554b1427f7cb" providerId="LiveId" clId="{1D76B537-F2CC-4114-B73B-51348E656491}" dt="2022-01-27T20:14:25.037" v="3944"/>
          <ac:inkMkLst>
            <pc:docMk/>
            <pc:sldMk cId="1074624393" sldId="309"/>
            <ac:inkMk id="27" creationId="{06A6D1F9-ADAE-408F-B934-5ED2318957C4}"/>
          </ac:inkMkLst>
        </pc:inkChg>
        <pc:inkChg chg="add mod">
          <ac:chgData name="Jack Rodoni" userId="dbd3554b1427f7cb" providerId="LiveId" clId="{1D76B537-F2CC-4114-B73B-51348E656491}" dt="2022-01-27T20:14:25.037" v="3944"/>
          <ac:inkMkLst>
            <pc:docMk/>
            <pc:sldMk cId="1074624393" sldId="309"/>
            <ac:inkMk id="28" creationId="{1826F211-CA03-4B7F-8A62-DE0808F9D718}"/>
          </ac:inkMkLst>
        </pc:inkChg>
        <pc:inkChg chg="add mod">
          <ac:chgData name="Jack Rodoni" userId="dbd3554b1427f7cb" providerId="LiveId" clId="{1D76B537-F2CC-4114-B73B-51348E656491}" dt="2022-01-27T20:14:25.037" v="3944"/>
          <ac:inkMkLst>
            <pc:docMk/>
            <pc:sldMk cId="1074624393" sldId="309"/>
            <ac:inkMk id="29" creationId="{B6995C70-57B2-4A2A-8622-AF903746163A}"/>
          </ac:inkMkLst>
        </pc:inkChg>
        <pc:inkChg chg="add mod">
          <ac:chgData name="Jack Rodoni" userId="dbd3554b1427f7cb" providerId="LiveId" clId="{1D76B537-F2CC-4114-B73B-51348E656491}" dt="2022-01-27T20:14:25.037" v="3944"/>
          <ac:inkMkLst>
            <pc:docMk/>
            <pc:sldMk cId="1074624393" sldId="309"/>
            <ac:inkMk id="30" creationId="{63F87D6D-2D9F-4A8F-949A-60ED612865BA}"/>
          </ac:inkMkLst>
        </pc:inkChg>
        <pc:inkChg chg="add mod">
          <ac:chgData name="Jack Rodoni" userId="dbd3554b1427f7cb" providerId="LiveId" clId="{1D76B537-F2CC-4114-B73B-51348E656491}" dt="2022-01-27T20:14:25.037" v="3944"/>
          <ac:inkMkLst>
            <pc:docMk/>
            <pc:sldMk cId="1074624393" sldId="309"/>
            <ac:inkMk id="31" creationId="{F3B06FA1-30C7-4039-A4FD-C5D0E8E02CF9}"/>
          </ac:inkMkLst>
        </pc:inkChg>
        <pc:inkChg chg="add mod">
          <ac:chgData name="Jack Rodoni" userId="dbd3554b1427f7cb" providerId="LiveId" clId="{1D76B537-F2CC-4114-B73B-51348E656491}" dt="2022-01-27T20:14:25.037" v="3944"/>
          <ac:inkMkLst>
            <pc:docMk/>
            <pc:sldMk cId="1074624393" sldId="309"/>
            <ac:inkMk id="33" creationId="{DCAB1E14-4B37-4B54-82C5-6DE192408954}"/>
          </ac:inkMkLst>
        </pc:inkChg>
        <pc:inkChg chg="add mod">
          <ac:chgData name="Jack Rodoni" userId="dbd3554b1427f7cb" providerId="LiveId" clId="{1D76B537-F2CC-4114-B73B-51348E656491}" dt="2022-01-27T20:14:25.037" v="3944"/>
          <ac:inkMkLst>
            <pc:docMk/>
            <pc:sldMk cId="1074624393" sldId="309"/>
            <ac:inkMk id="34" creationId="{31F3F812-AD27-4AD4-8149-793E2E27EC4C}"/>
          </ac:inkMkLst>
        </pc:inkChg>
        <pc:inkChg chg="add mod">
          <ac:chgData name="Jack Rodoni" userId="dbd3554b1427f7cb" providerId="LiveId" clId="{1D76B537-F2CC-4114-B73B-51348E656491}" dt="2022-01-27T20:14:25.037" v="3944"/>
          <ac:inkMkLst>
            <pc:docMk/>
            <pc:sldMk cId="1074624393" sldId="309"/>
            <ac:inkMk id="35" creationId="{68777D83-C291-4057-AB67-23AB8E58A734}"/>
          </ac:inkMkLst>
        </pc:inkChg>
        <pc:inkChg chg="add mod">
          <ac:chgData name="Jack Rodoni" userId="dbd3554b1427f7cb" providerId="LiveId" clId="{1D76B537-F2CC-4114-B73B-51348E656491}" dt="2022-01-27T20:14:25.037" v="3944"/>
          <ac:inkMkLst>
            <pc:docMk/>
            <pc:sldMk cId="1074624393" sldId="309"/>
            <ac:inkMk id="36" creationId="{B4B5E9A2-3D76-4584-ADF9-BB0F483D3AA7}"/>
          </ac:inkMkLst>
        </pc:inkChg>
        <pc:inkChg chg="add mod">
          <ac:chgData name="Jack Rodoni" userId="dbd3554b1427f7cb" providerId="LiveId" clId="{1D76B537-F2CC-4114-B73B-51348E656491}" dt="2022-01-27T20:14:25.037" v="3944"/>
          <ac:inkMkLst>
            <pc:docMk/>
            <pc:sldMk cId="1074624393" sldId="309"/>
            <ac:inkMk id="37" creationId="{B0100706-F215-4F20-B42F-31FD2B8E1DDC}"/>
          </ac:inkMkLst>
        </pc:inkChg>
        <pc:inkChg chg="add mod">
          <ac:chgData name="Jack Rodoni" userId="dbd3554b1427f7cb" providerId="LiveId" clId="{1D76B537-F2CC-4114-B73B-51348E656491}" dt="2022-01-27T20:14:25.037" v="3944"/>
          <ac:inkMkLst>
            <pc:docMk/>
            <pc:sldMk cId="1074624393" sldId="309"/>
            <ac:inkMk id="38" creationId="{5F179211-B5AD-448D-9F1B-9B86C8416F7A}"/>
          </ac:inkMkLst>
        </pc:inkChg>
        <pc:inkChg chg="add mod">
          <ac:chgData name="Jack Rodoni" userId="dbd3554b1427f7cb" providerId="LiveId" clId="{1D76B537-F2CC-4114-B73B-51348E656491}" dt="2022-01-27T20:14:25.037" v="3944"/>
          <ac:inkMkLst>
            <pc:docMk/>
            <pc:sldMk cId="1074624393" sldId="309"/>
            <ac:inkMk id="39" creationId="{C56D88E4-63B6-4A56-811E-928832B4E2E7}"/>
          </ac:inkMkLst>
        </pc:inkChg>
        <pc:inkChg chg="add mod">
          <ac:chgData name="Jack Rodoni" userId="dbd3554b1427f7cb" providerId="LiveId" clId="{1D76B537-F2CC-4114-B73B-51348E656491}" dt="2022-01-27T20:14:25.037" v="3944"/>
          <ac:inkMkLst>
            <pc:docMk/>
            <pc:sldMk cId="1074624393" sldId="309"/>
            <ac:inkMk id="40" creationId="{C930F892-CC9A-455D-B25B-47FC1B6617ED}"/>
          </ac:inkMkLst>
        </pc:inkChg>
        <pc:inkChg chg="add mod">
          <ac:chgData name="Jack Rodoni" userId="dbd3554b1427f7cb" providerId="LiveId" clId="{1D76B537-F2CC-4114-B73B-51348E656491}" dt="2022-01-27T20:14:25.037" v="3944"/>
          <ac:inkMkLst>
            <pc:docMk/>
            <pc:sldMk cId="1074624393" sldId="309"/>
            <ac:inkMk id="41" creationId="{5B9678CF-C972-4849-B2E3-51E29AB6DDDD}"/>
          </ac:inkMkLst>
        </pc:inkChg>
        <pc:inkChg chg="add mod">
          <ac:chgData name="Jack Rodoni" userId="dbd3554b1427f7cb" providerId="LiveId" clId="{1D76B537-F2CC-4114-B73B-51348E656491}" dt="2022-01-27T20:14:25.037" v="3944"/>
          <ac:inkMkLst>
            <pc:docMk/>
            <pc:sldMk cId="1074624393" sldId="309"/>
            <ac:inkMk id="42" creationId="{9A0A9E65-A0F9-4969-8F79-E7ADDAA99257}"/>
          </ac:inkMkLst>
        </pc:inkChg>
        <pc:inkChg chg="add mod">
          <ac:chgData name="Jack Rodoni" userId="dbd3554b1427f7cb" providerId="LiveId" clId="{1D76B537-F2CC-4114-B73B-51348E656491}" dt="2022-01-27T20:14:25.037" v="3944"/>
          <ac:inkMkLst>
            <pc:docMk/>
            <pc:sldMk cId="1074624393" sldId="309"/>
            <ac:inkMk id="43" creationId="{FF078379-C08D-4E6E-8353-474DF48833B6}"/>
          </ac:inkMkLst>
        </pc:inkChg>
        <pc:inkChg chg="add mod">
          <ac:chgData name="Jack Rodoni" userId="dbd3554b1427f7cb" providerId="LiveId" clId="{1D76B537-F2CC-4114-B73B-51348E656491}" dt="2022-01-27T20:14:25.037" v="3944"/>
          <ac:inkMkLst>
            <pc:docMk/>
            <pc:sldMk cId="1074624393" sldId="309"/>
            <ac:inkMk id="44" creationId="{D9DADD15-A675-4C68-AB7B-98C040BE58C2}"/>
          </ac:inkMkLst>
        </pc:inkChg>
        <pc:inkChg chg="add mod">
          <ac:chgData name="Jack Rodoni" userId="dbd3554b1427f7cb" providerId="LiveId" clId="{1D76B537-F2CC-4114-B73B-51348E656491}" dt="2022-01-27T20:14:25.037" v="3944"/>
          <ac:inkMkLst>
            <pc:docMk/>
            <pc:sldMk cId="1074624393" sldId="309"/>
            <ac:inkMk id="45" creationId="{9C5AB91A-C562-407C-815E-8F5B22E74EA1}"/>
          </ac:inkMkLst>
        </pc:inkChg>
        <pc:inkChg chg="add mod">
          <ac:chgData name="Jack Rodoni" userId="dbd3554b1427f7cb" providerId="LiveId" clId="{1D76B537-F2CC-4114-B73B-51348E656491}" dt="2022-01-27T20:14:25.037" v="3944"/>
          <ac:inkMkLst>
            <pc:docMk/>
            <pc:sldMk cId="1074624393" sldId="309"/>
            <ac:inkMk id="46" creationId="{925F681B-0E63-4AE9-97A9-8B5775C03A18}"/>
          </ac:inkMkLst>
        </pc:inkChg>
        <pc:inkChg chg="add mod">
          <ac:chgData name="Jack Rodoni" userId="dbd3554b1427f7cb" providerId="LiveId" clId="{1D76B537-F2CC-4114-B73B-51348E656491}" dt="2022-01-27T20:14:25.037" v="3944"/>
          <ac:inkMkLst>
            <pc:docMk/>
            <pc:sldMk cId="1074624393" sldId="309"/>
            <ac:inkMk id="47" creationId="{35EF8D9F-823A-4C1D-831F-AB593EA2BBAB}"/>
          </ac:inkMkLst>
        </pc:inkChg>
        <pc:inkChg chg="add mod">
          <ac:chgData name="Jack Rodoni" userId="dbd3554b1427f7cb" providerId="LiveId" clId="{1D76B537-F2CC-4114-B73B-51348E656491}" dt="2022-01-27T20:14:25.037" v="3944"/>
          <ac:inkMkLst>
            <pc:docMk/>
            <pc:sldMk cId="1074624393" sldId="309"/>
            <ac:inkMk id="48" creationId="{9189BA74-FE93-40FE-AD0A-5CB79F851CC9}"/>
          </ac:inkMkLst>
        </pc:inkChg>
        <pc:inkChg chg="add mod">
          <ac:chgData name="Jack Rodoni" userId="dbd3554b1427f7cb" providerId="LiveId" clId="{1D76B537-F2CC-4114-B73B-51348E656491}" dt="2022-01-27T20:14:25.037" v="3944"/>
          <ac:inkMkLst>
            <pc:docMk/>
            <pc:sldMk cId="1074624393" sldId="309"/>
            <ac:inkMk id="49" creationId="{82FE84A1-8713-409A-9B20-52568752C350}"/>
          </ac:inkMkLst>
        </pc:inkChg>
        <pc:inkChg chg="add mod">
          <ac:chgData name="Jack Rodoni" userId="dbd3554b1427f7cb" providerId="LiveId" clId="{1D76B537-F2CC-4114-B73B-51348E656491}" dt="2022-01-27T20:14:25.037" v="3944"/>
          <ac:inkMkLst>
            <pc:docMk/>
            <pc:sldMk cId="1074624393" sldId="309"/>
            <ac:inkMk id="50" creationId="{1AF9C0D0-660E-490F-B8B8-87FDCE18381F}"/>
          </ac:inkMkLst>
        </pc:inkChg>
        <pc:inkChg chg="add mod">
          <ac:chgData name="Jack Rodoni" userId="dbd3554b1427f7cb" providerId="LiveId" clId="{1D76B537-F2CC-4114-B73B-51348E656491}" dt="2022-01-27T20:14:25.037" v="3944"/>
          <ac:inkMkLst>
            <pc:docMk/>
            <pc:sldMk cId="1074624393" sldId="309"/>
            <ac:inkMk id="51" creationId="{79D40455-EB9D-43A7-8EE4-98B87966C610}"/>
          </ac:inkMkLst>
        </pc:inkChg>
        <pc:inkChg chg="add mod">
          <ac:chgData name="Jack Rodoni" userId="dbd3554b1427f7cb" providerId="LiveId" clId="{1D76B537-F2CC-4114-B73B-51348E656491}" dt="2022-01-27T20:14:25.037" v="3944"/>
          <ac:inkMkLst>
            <pc:docMk/>
            <pc:sldMk cId="1074624393" sldId="309"/>
            <ac:inkMk id="52" creationId="{2C94E53A-E6FD-408F-8456-F9233EB90D88}"/>
          </ac:inkMkLst>
        </pc:inkChg>
        <pc:inkChg chg="add mod">
          <ac:chgData name="Jack Rodoni" userId="dbd3554b1427f7cb" providerId="LiveId" clId="{1D76B537-F2CC-4114-B73B-51348E656491}" dt="2022-01-27T20:14:25.037" v="3944"/>
          <ac:inkMkLst>
            <pc:docMk/>
            <pc:sldMk cId="1074624393" sldId="309"/>
            <ac:inkMk id="53" creationId="{9F9FE240-46ED-441B-ABE0-6AE9FB719A68}"/>
          </ac:inkMkLst>
        </pc:inkChg>
        <pc:inkChg chg="add mod">
          <ac:chgData name="Jack Rodoni" userId="dbd3554b1427f7cb" providerId="LiveId" clId="{1D76B537-F2CC-4114-B73B-51348E656491}" dt="2022-01-27T20:14:25.037" v="3944"/>
          <ac:inkMkLst>
            <pc:docMk/>
            <pc:sldMk cId="1074624393" sldId="309"/>
            <ac:inkMk id="54" creationId="{30ADA011-943C-4B1A-B1B8-8C82509FA74E}"/>
          </ac:inkMkLst>
        </pc:inkChg>
        <pc:inkChg chg="add mod">
          <ac:chgData name="Jack Rodoni" userId="dbd3554b1427f7cb" providerId="LiveId" clId="{1D76B537-F2CC-4114-B73B-51348E656491}" dt="2022-01-27T20:14:25.037" v="3944"/>
          <ac:inkMkLst>
            <pc:docMk/>
            <pc:sldMk cId="1074624393" sldId="309"/>
            <ac:inkMk id="55" creationId="{98BF7925-E998-46B9-B9A0-645DE483F80B}"/>
          </ac:inkMkLst>
        </pc:inkChg>
        <pc:inkChg chg="add del mod">
          <ac:chgData name="Jack Rodoni" userId="dbd3554b1427f7cb" providerId="LiveId" clId="{1D76B537-F2CC-4114-B73B-51348E656491}" dt="2022-01-27T20:15:01.807" v="3980"/>
          <ac:inkMkLst>
            <pc:docMk/>
            <pc:sldMk cId="1074624393" sldId="309"/>
            <ac:inkMk id="58" creationId="{B0D2CB6C-C6C2-49CF-B6A5-D09256AE3C39}"/>
          </ac:inkMkLst>
        </pc:inkChg>
        <pc:inkChg chg="add del mod">
          <ac:chgData name="Jack Rodoni" userId="dbd3554b1427f7cb" providerId="LiveId" clId="{1D76B537-F2CC-4114-B73B-51348E656491}" dt="2022-01-27T20:15:01.807" v="3978"/>
          <ac:inkMkLst>
            <pc:docMk/>
            <pc:sldMk cId="1074624393" sldId="309"/>
            <ac:inkMk id="59" creationId="{8A56AECC-0A6E-4673-8FFD-6878982E7A23}"/>
          </ac:inkMkLst>
        </pc:inkChg>
        <pc:inkChg chg="add del mod">
          <ac:chgData name="Jack Rodoni" userId="dbd3554b1427f7cb" providerId="LiveId" clId="{1D76B537-F2CC-4114-B73B-51348E656491}" dt="2022-01-27T20:15:01.808" v="3981"/>
          <ac:inkMkLst>
            <pc:docMk/>
            <pc:sldMk cId="1074624393" sldId="309"/>
            <ac:inkMk id="60" creationId="{A79F1887-B6A7-4B64-88F4-B375FB33ECD8}"/>
          </ac:inkMkLst>
        </pc:inkChg>
        <pc:inkChg chg="add del mod">
          <ac:chgData name="Jack Rodoni" userId="dbd3554b1427f7cb" providerId="LiveId" clId="{1D76B537-F2CC-4114-B73B-51348E656491}" dt="2022-01-27T20:15:01.807" v="3979"/>
          <ac:inkMkLst>
            <pc:docMk/>
            <pc:sldMk cId="1074624393" sldId="309"/>
            <ac:inkMk id="61" creationId="{83703500-3A72-4968-8E4B-73C22EEB970B}"/>
          </ac:inkMkLst>
        </pc:inkChg>
        <pc:inkChg chg="add del mod">
          <ac:chgData name="Jack Rodoni" userId="dbd3554b1427f7cb" providerId="LiveId" clId="{1D76B537-F2CC-4114-B73B-51348E656491}" dt="2022-01-27T20:15:01.806" v="3977"/>
          <ac:inkMkLst>
            <pc:docMk/>
            <pc:sldMk cId="1074624393" sldId="309"/>
            <ac:inkMk id="62" creationId="{25A9BF92-1F4B-4EC1-8633-AD7B8C04EACB}"/>
          </ac:inkMkLst>
        </pc:inkChg>
        <pc:inkChg chg="add mod">
          <ac:chgData name="Jack Rodoni" userId="dbd3554b1427f7cb" providerId="LiveId" clId="{1D76B537-F2CC-4114-B73B-51348E656491}" dt="2022-01-27T20:15:01.808" v="3981"/>
          <ac:inkMkLst>
            <pc:docMk/>
            <pc:sldMk cId="1074624393" sldId="309"/>
            <ac:inkMk id="63" creationId="{63237467-B638-40E8-8927-A2A6CEC34630}"/>
          </ac:inkMkLst>
        </pc:inkChg>
        <pc:inkChg chg="add mod">
          <ac:chgData name="Jack Rodoni" userId="dbd3554b1427f7cb" providerId="LiveId" clId="{1D76B537-F2CC-4114-B73B-51348E656491}" dt="2022-01-27T20:15:01.808" v="3981"/>
          <ac:inkMkLst>
            <pc:docMk/>
            <pc:sldMk cId="1074624393" sldId="309"/>
            <ac:inkMk id="64" creationId="{17164014-4322-447F-A054-4E1047FB36EB}"/>
          </ac:inkMkLst>
        </pc:inkChg>
        <pc:inkChg chg="add mod">
          <ac:chgData name="Jack Rodoni" userId="dbd3554b1427f7cb" providerId="LiveId" clId="{1D76B537-F2CC-4114-B73B-51348E656491}" dt="2022-01-27T20:15:01.808" v="3981"/>
          <ac:inkMkLst>
            <pc:docMk/>
            <pc:sldMk cId="1074624393" sldId="309"/>
            <ac:inkMk id="65" creationId="{D3B040C9-2F72-402E-A100-01FB49650A34}"/>
          </ac:inkMkLst>
        </pc:inkChg>
        <pc:inkChg chg="add mod">
          <ac:chgData name="Jack Rodoni" userId="dbd3554b1427f7cb" providerId="LiveId" clId="{1D76B537-F2CC-4114-B73B-51348E656491}" dt="2022-01-27T20:15:01.808" v="3981"/>
          <ac:inkMkLst>
            <pc:docMk/>
            <pc:sldMk cId="1074624393" sldId="309"/>
            <ac:inkMk id="66" creationId="{46AF9029-5C5B-4129-B277-27C8FF3BDB91}"/>
          </ac:inkMkLst>
        </pc:inkChg>
        <pc:inkChg chg="add mod">
          <ac:chgData name="Jack Rodoni" userId="dbd3554b1427f7cb" providerId="LiveId" clId="{1D76B537-F2CC-4114-B73B-51348E656491}" dt="2022-01-27T20:15:01.808" v="3981"/>
          <ac:inkMkLst>
            <pc:docMk/>
            <pc:sldMk cId="1074624393" sldId="309"/>
            <ac:inkMk id="67" creationId="{207152BF-8873-464E-8E8D-8E49F7BD1BFE}"/>
          </ac:inkMkLst>
        </pc:inkChg>
        <pc:inkChg chg="add mod">
          <ac:chgData name="Jack Rodoni" userId="dbd3554b1427f7cb" providerId="LiveId" clId="{1D76B537-F2CC-4114-B73B-51348E656491}" dt="2022-01-27T20:15:01.808" v="3981"/>
          <ac:inkMkLst>
            <pc:docMk/>
            <pc:sldMk cId="1074624393" sldId="309"/>
            <ac:inkMk id="68" creationId="{D46BCDE7-6893-46D7-A806-AD4CFC91D56A}"/>
          </ac:inkMkLst>
        </pc:inkChg>
        <pc:inkChg chg="add mod">
          <ac:chgData name="Jack Rodoni" userId="dbd3554b1427f7cb" providerId="LiveId" clId="{1D76B537-F2CC-4114-B73B-51348E656491}" dt="2022-01-27T20:15:01.808" v="3981"/>
          <ac:inkMkLst>
            <pc:docMk/>
            <pc:sldMk cId="1074624393" sldId="309"/>
            <ac:inkMk id="69" creationId="{F9843606-5EEC-4236-80D6-11A7A6717358}"/>
          </ac:inkMkLst>
        </pc:inkChg>
        <pc:inkChg chg="add mod">
          <ac:chgData name="Jack Rodoni" userId="dbd3554b1427f7cb" providerId="LiveId" clId="{1D76B537-F2CC-4114-B73B-51348E656491}" dt="2022-01-27T20:15:01.808" v="3981"/>
          <ac:inkMkLst>
            <pc:docMk/>
            <pc:sldMk cId="1074624393" sldId="309"/>
            <ac:inkMk id="70" creationId="{8D52E496-5FC5-4F94-9C39-D8456FDA7823}"/>
          </ac:inkMkLst>
        </pc:inkChg>
        <pc:inkChg chg="add mod">
          <ac:chgData name="Jack Rodoni" userId="dbd3554b1427f7cb" providerId="LiveId" clId="{1D76B537-F2CC-4114-B73B-51348E656491}" dt="2022-01-27T20:15:01.808" v="3981"/>
          <ac:inkMkLst>
            <pc:docMk/>
            <pc:sldMk cId="1074624393" sldId="309"/>
            <ac:inkMk id="71" creationId="{02E9E58C-7C91-4F1A-8B28-448481994751}"/>
          </ac:inkMkLst>
        </pc:inkChg>
        <pc:inkChg chg="add mod">
          <ac:chgData name="Jack Rodoni" userId="dbd3554b1427f7cb" providerId="LiveId" clId="{1D76B537-F2CC-4114-B73B-51348E656491}" dt="2022-01-27T20:15:01.808" v="3981"/>
          <ac:inkMkLst>
            <pc:docMk/>
            <pc:sldMk cId="1074624393" sldId="309"/>
            <ac:inkMk id="72" creationId="{AD12F868-CC51-42F1-B16C-970DDBF1152F}"/>
          </ac:inkMkLst>
        </pc:inkChg>
        <pc:inkChg chg="add mod">
          <ac:chgData name="Jack Rodoni" userId="dbd3554b1427f7cb" providerId="LiveId" clId="{1D76B537-F2CC-4114-B73B-51348E656491}" dt="2022-01-27T20:15:01.808" v="3981"/>
          <ac:inkMkLst>
            <pc:docMk/>
            <pc:sldMk cId="1074624393" sldId="309"/>
            <ac:inkMk id="73" creationId="{FEDA4E26-5733-4974-9492-B9F7F084DC15}"/>
          </ac:inkMkLst>
        </pc:inkChg>
        <pc:inkChg chg="add mod">
          <ac:chgData name="Jack Rodoni" userId="dbd3554b1427f7cb" providerId="LiveId" clId="{1D76B537-F2CC-4114-B73B-51348E656491}" dt="2022-01-27T20:15:01.808" v="3981"/>
          <ac:inkMkLst>
            <pc:docMk/>
            <pc:sldMk cId="1074624393" sldId="309"/>
            <ac:inkMk id="74" creationId="{8FEE510D-5D3D-4717-9266-D0498BFA9868}"/>
          </ac:inkMkLst>
        </pc:inkChg>
        <pc:inkChg chg="add mod">
          <ac:chgData name="Jack Rodoni" userId="dbd3554b1427f7cb" providerId="LiveId" clId="{1D76B537-F2CC-4114-B73B-51348E656491}" dt="2022-01-27T20:15:01.808" v="3981"/>
          <ac:inkMkLst>
            <pc:docMk/>
            <pc:sldMk cId="1074624393" sldId="309"/>
            <ac:inkMk id="75" creationId="{448745CA-A6DE-4251-9FFD-AF9312D62AD2}"/>
          </ac:inkMkLst>
        </pc:inkChg>
        <pc:inkChg chg="add mod">
          <ac:chgData name="Jack Rodoni" userId="dbd3554b1427f7cb" providerId="LiveId" clId="{1D76B537-F2CC-4114-B73B-51348E656491}" dt="2022-01-27T20:15:01.808" v="3981"/>
          <ac:inkMkLst>
            <pc:docMk/>
            <pc:sldMk cId="1074624393" sldId="309"/>
            <ac:inkMk id="76" creationId="{D9258850-1203-463F-80B1-B87EAB1634D6}"/>
          </ac:inkMkLst>
        </pc:inkChg>
        <pc:inkChg chg="add mod">
          <ac:chgData name="Jack Rodoni" userId="dbd3554b1427f7cb" providerId="LiveId" clId="{1D76B537-F2CC-4114-B73B-51348E656491}" dt="2022-01-27T20:15:01.808" v="3981"/>
          <ac:inkMkLst>
            <pc:docMk/>
            <pc:sldMk cId="1074624393" sldId="309"/>
            <ac:inkMk id="77" creationId="{5580CE10-833E-4EE6-BE9E-12E294049183}"/>
          </ac:inkMkLst>
        </pc:inkChg>
        <pc:inkChg chg="add mod">
          <ac:chgData name="Jack Rodoni" userId="dbd3554b1427f7cb" providerId="LiveId" clId="{1D76B537-F2CC-4114-B73B-51348E656491}" dt="2022-01-27T20:14:58.589" v="3976"/>
          <ac:inkMkLst>
            <pc:docMk/>
            <pc:sldMk cId="1074624393" sldId="309"/>
            <ac:inkMk id="79" creationId="{0DA4D4AF-8F1F-4035-90F2-99E0D08D89DD}"/>
          </ac:inkMkLst>
        </pc:inkChg>
        <pc:inkChg chg="add mod">
          <ac:chgData name="Jack Rodoni" userId="dbd3554b1427f7cb" providerId="LiveId" clId="{1D76B537-F2CC-4114-B73B-51348E656491}" dt="2022-01-27T20:14:58.589" v="3976"/>
          <ac:inkMkLst>
            <pc:docMk/>
            <pc:sldMk cId="1074624393" sldId="309"/>
            <ac:inkMk id="80" creationId="{684CD4EB-9C97-454D-945B-ECA29314EA8F}"/>
          </ac:inkMkLst>
        </pc:inkChg>
        <pc:inkChg chg="add mod">
          <ac:chgData name="Jack Rodoni" userId="dbd3554b1427f7cb" providerId="LiveId" clId="{1D76B537-F2CC-4114-B73B-51348E656491}" dt="2022-01-27T20:14:58.589" v="3976"/>
          <ac:inkMkLst>
            <pc:docMk/>
            <pc:sldMk cId="1074624393" sldId="309"/>
            <ac:inkMk id="81" creationId="{FFDEB174-D644-4F96-8DE1-DCA969363B4D}"/>
          </ac:inkMkLst>
        </pc:inkChg>
        <pc:inkChg chg="add mod">
          <ac:chgData name="Jack Rodoni" userId="dbd3554b1427f7cb" providerId="LiveId" clId="{1D76B537-F2CC-4114-B73B-51348E656491}" dt="2022-01-27T20:14:58.589" v="3976"/>
          <ac:inkMkLst>
            <pc:docMk/>
            <pc:sldMk cId="1074624393" sldId="309"/>
            <ac:inkMk id="83" creationId="{545C91E7-AD5F-4F5E-88E0-08C0F68EF2E1}"/>
          </ac:inkMkLst>
        </pc:inkChg>
        <pc:inkChg chg="add mod">
          <ac:chgData name="Jack Rodoni" userId="dbd3554b1427f7cb" providerId="LiveId" clId="{1D76B537-F2CC-4114-B73B-51348E656491}" dt="2022-01-27T20:14:58.589" v="3976"/>
          <ac:inkMkLst>
            <pc:docMk/>
            <pc:sldMk cId="1074624393" sldId="309"/>
            <ac:inkMk id="84" creationId="{3B40330E-EA40-4378-9A26-4EE8B896C61C}"/>
          </ac:inkMkLst>
        </pc:inkChg>
        <pc:inkChg chg="add mod">
          <ac:chgData name="Jack Rodoni" userId="dbd3554b1427f7cb" providerId="LiveId" clId="{1D76B537-F2CC-4114-B73B-51348E656491}" dt="2022-01-27T20:14:58.589" v="3976"/>
          <ac:inkMkLst>
            <pc:docMk/>
            <pc:sldMk cId="1074624393" sldId="309"/>
            <ac:inkMk id="85" creationId="{4261EB9E-4D57-47A7-A9A4-6EB97E9690B5}"/>
          </ac:inkMkLst>
        </pc:inkChg>
        <pc:inkChg chg="add mod">
          <ac:chgData name="Jack Rodoni" userId="dbd3554b1427f7cb" providerId="LiveId" clId="{1D76B537-F2CC-4114-B73B-51348E656491}" dt="2022-01-27T20:14:58.589" v="3976"/>
          <ac:inkMkLst>
            <pc:docMk/>
            <pc:sldMk cId="1074624393" sldId="309"/>
            <ac:inkMk id="86" creationId="{39B70761-BFA1-4495-A2CD-B8B6C3D579CC}"/>
          </ac:inkMkLst>
        </pc:inkChg>
        <pc:inkChg chg="add mod">
          <ac:chgData name="Jack Rodoni" userId="dbd3554b1427f7cb" providerId="LiveId" clId="{1D76B537-F2CC-4114-B73B-51348E656491}" dt="2022-01-27T20:14:58.589" v="3976"/>
          <ac:inkMkLst>
            <pc:docMk/>
            <pc:sldMk cId="1074624393" sldId="309"/>
            <ac:inkMk id="87" creationId="{13789B32-967C-492B-A157-03E81552AB4F}"/>
          </ac:inkMkLst>
        </pc:inkChg>
        <pc:inkChg chg="add mod">
          <ac:chgData name="Jack Rodoni" userId="dbd3554b1427f7cb" providerId="LiveId" clId="{1D76B537-F2CC-4114-B73B-51348E656491}" dt="2022-01-27T20:14:58.589" v="3976"/>
          <ac:inkMkLst>
            <pc:docMk/>
            <pc:sldMk cId="1074624393" sldId="309"/>
            <ac:inkMk id="88" creationId="{D3C867AE-4FB3-42A8-998C-331E4BB97573}"/>
          </ac:inkMkLst>
        </pc:inkChg>
        <pc:inkChg chg="add mod">
          <ac:chgData name="Jack Rodoni" userId="dbd3554b1427f7cb" providerId="LiveId" clId="{1D76B537-F2CC-4114-B73B-51348E656491}" dt="2022-01-27T20:15:18.238" v="3996"/>
          <ac:inkMkLst>
            <pc:docMk/>
            <pc:sldMk cId="1074624393" sldId="309"/>
            <ac:inkMk id="90" creationId="{3C2982D9-F41C-4000-B470-F6A51DD442BC}"/>
          </ac:inkMkLst>
        </pc:inkChg>
        <pc:inkChg chg="add mod">
          <ac:chgData name="Jack Rodoni" userId="dbd3554b1427f7cb" providerId="LiveId" clId="{1D76B537-F2CC-4114-B73B-51348E656491}" dt="2022-01-27T20:15:18.238" v="3996"/>
          <ac:inkMkLst>
            <pc:docMk/>
            <pc:sldMk cId="1074624393" sldId="309"/>
            <ac:inkMk id="91" creationId="{41C8EF5B-1921-45D3-8EF4-094B7DCF781C}"/>
          </ac:inkMkLst>
        </pc:inkChg>
        <pc:inkChg chg="add del mod">
          <ac:chgData name="Jack Rodoni" userId="dbd3554b1427f7cb" providerId="LiveId" clId="{1D76B537-F2CC-4114-B73B-51348E656491}" dt="2022-01-27T20:15:12.292" v="3991"/>
          <ac:inkMkLst>
            <pc:docMk/>
            <pc:sldMk cId="1074624393" sldId="309"/>
            <ac:inkMk id="92" creationId="{4439FF8E-1882-4E32-98AA-20DD155C8C64}"/>
          </ac:inkMkLst>
        </pc:inkChg>
        <pc:inkChg chg="add del mod">
          <ac:chgData name="Jack Rodoni" userId="dbd3554b1427f7cb" providerId="LiveId" clId="{1D76B537-F2CC-4114-B73B-51348E656491}" dt="2022-01-27T20:15:14.229" v="3994"/>
          <ac:inkMkLst>
            <pc:docMk/>
            <pc:sldMk cId="1074624393" sldId="309"/>
            <ac:inkMk id="93" creationId="{C15CD77B-343B-4385-9F1D-B651038CFC8D}"/>
          </ac:inkMkLst>
        </pc:inkChg>
        <pc:inkChg chg="add mod">
          <ac:chgData name="Jack Rodoni" userId="dbd3554b1427f7cb" providerId="LiveId" clId="{1D76B537-F2CC-4114-B73B-51348E656491}" dt="2022-01-27T20:15:18.238" v="3996"/>
          <ac:inkMkLst>
            <pc:docMk/>
            <pc:sldMk cId="1074624393" sldId="309"/>
            <ac:inkMk id="94" creationId="{623EF95B-F66A-4912-832B-64D27CDDC843}"/>
          </ac:inkMkLst>
        </pc:inkChg>
        <pc:inkChg chg="add mod">
          <ac:chgData name="Jack Rodoni" userId="dbd3554b1427f7cb" providerId="LiveId" clId="{1D76B537-F2CC-4114-B73B-51348E656491}" dt="2022-01-27T20:15:18.238" v="3996"/>
          <ac:inkMkLst>
            <pc:docMk/>
            <pc:sldMk cId="1074624393" sldId="309"/>
            <ac:inkMk id="95" creationId="{0AC86DFB-2529-4B3A-A09F-525AB8EA0AE9}"/>
          </ac:inkMkLst>
        </pc:inkChg>
        <pc:inkChg chg="add del mod">
          <ac:chgData name="Jack Rodoni" userId="dbd3554b1427f7cb" providerId="LiveId" clId="{1D76B537-F2CC-4114-B73B-51348E656491}" dt="2022-01-27T20:15:13.164" v="3993"/>
          <ac:inkMkLst>
            <pc:docMk/>
            <pc:sldMk cId="1074624393" sldId="309"/>
            <ac:inkMk id="96" creationId="{B05DD85D-A092-44BF-AAFC-A31FB23168CE}"/>
          </ac:inkMkLst>
        </pc:inkChg>
        <pc:inkChg chg="add del mod">
          <ac:chgData name="Jack Rodoni" userId="dbd3554b1427f7cb" providerId="LiveId" clId="{1D76B537-F2CC-4114-B73B-51348E656491}" dt="2022-01-27T20:15:13.164" v="3992"/>
          <ac:inkMkLst>
            <pc:docMk/>
            <pc:sldMk cId="1074624393" sldId="309"/>
            <ac:inkMk id="97" creationId="{7250D34D-0A1E-48F2-BC58-01BBB112B042}"/>
          </ac:inkMkLst>
        </pc:inkChg>
        <pc:inkChg chg="add mod">
          <ac:chgData name="Jack Rodoni" userId="dbd3554b1427f7cb" providerId="LiveId" clId="{1D76B537-F2CC-4114-B73B-51348E656491}" dt="2022-01-27T20:15:18.238" v="3996"/>
          <ac:inkMkLst>
            <pc:docMk/>
            <pc:sldMk cId="1074624393" sldId="309"/>
            <ac:inkMk id="99" creationId="{E374EF6D-3DFC-4CAF-A625-DFF20D92FFB3}"/>
          </ac:inkMkLst>
        </pc:inkChg>
        <pc:inkChg chg="add mod">
          <ac:chgData name="Jack Rodoni" userId="dbd3554b1427f7cb" providerId="LiveId" clId="{1D76B537-F2CC-4114-B73B-51348E656491}" dt="2022-01-27T20:16:37.253" v="4119"/>
          <ac:inkMkLst>
            <pc:docMk/>
            <pc:sldMk cId="1074624393" sldId="309"/>
            <ac:inkMk id="101" creationId="{ADD7471B-A69B-4E35-951F-D16488F17EB0}"/>
          </ac:inkMkLst>
        </pc:inkChg>
        <pc:inkChg chg="add mod">
          <ac:chgData name="Jack Rodoni" userId="dbd3554b1427f7cb" providerId="LiveId" clId="{1D76B537-F2CC-4114-B73B-51348E656491}" dt="2022-01-27T20:16:37.253" v="4119"/>
          <ac:inkMkLst>
            <pc:docMk/>
            <pc:sldMk cId="1074624393" sldId="309"/>
            <ac:inkMk id="102" creationId="{D1AE752E-CDE2-4DF5-8E70-F214CEBAFD9E}"/>
          </ac:inkMkLst>
        </pc:inkChg>
        <pc:inkChg chg="add mod">
          <ac:chgData name="Jack Rodoni" userId="dbd3554b1427f7cb" providerId="LiveId" clId="{1D76B537-F2CC-4114-B73B-51348E656491}" dt="2022-01-27T20:16:37.253" v="4119"/>
          <ac:inkMkLst>
            <pc:docMk/>
            <pc:sldMk cId="1074624393" sldId="309"/>
            <ac:inkMk id="103" creationId="{45766D21-58DA-4427-A155-8F571003447A}"/>
          </ac:inkMkLst>
        </pc:inkChg>
        <pc:inkChg chg="add mod">
          <ac:chgData name="Jack Rodoni" userId="dbd3554b1427f7cb" providerId="LiveId" clId="{1D76B537-F2CC-4114-B73B-51348E656491}" dt="2022-01-27T20:16:37.253" v="4119"/>
          <ac:inkMkLst>
            <pc:docMk/>
            <pc:sldMk cId="1074624393" sldId="309"/>
            <ac:inkMk id="104" creationId="{D1AE5450-787F-400E-9F1E-5F2CD77462A3}"/>
          </ac:inkMkLst>
        </pc:inkChg>
        <pc:inkChg chg="add mod">
          <ac:chgData name="Jack Rodoni" userId="dbd3554b1427f7cb" providerId="LiveId" clId="{1D76B537-F2CC-4114-B73B-51348E656491}" dt="2022-01-27T20:16:37.253" v="4119"/>
          <ac:inkMkLst>
            <pc:docMk/>
            <pc:sldMk cId="1074624393" sldId="309"/>
            <ac:inkMk id="105" creationId="{53056664-19DE-434E-9FF6-B64462114233}"/>
          </ac:inkMkLst>
        </pc:inkChg>
        <pc:inkChg chg="add mod">
          <ac:chgData name="Jack Rodoni" userId="dbd3554b1427f7cb" providerId="LiveId" clId="{1D76B537-F2CC-4114-B73B-51348E656491}" dt="2022-01-27T20:16:37.253" v="4119"/>
          <ac:inkMkLst>
            <pc:docMk/>
            <pc:sldMk cId="1074624393" sldId="309"/>
            <ac:inkMk id="106" creationId="{7EAA957B-1FD6-43CA-8ED6-0CC761A0D47D}"/>
          </ac:inkMkLst>
        </pc:inkChg>
        <pc:inkChg chg="add mod">
          <ac:chgData name="Jack Rodoni" userId="dbd3554b1427f7cb" providerId="LiveId" clId="{1D76B537-F2CC-4114-B73B-51348E656491}" dt="2022-01-27T20:16:37.253" v="4119"/>
          <ac:inkMkLst>
            <pc:docMk/>
            <pc:sldMk cId="1074624393" sldId="309"/>
            <ac:inkMk id="108" creationId="{98CC7ABC-E2B0-4F82-9762-69289F2E627D}"/>
          </ac:inkMkLst>
        </pc:inkChg>
        <pc:inkChg chg="add mod">
          <ac:chgData name="Jack Rodoni" userId="dbd3554b1427f7cb" providerId="LiveId" clId="{1D76B537-F2CC-4114-B73B-51348E656491}" dt="2022-01-27T20:16:37.253" v="4119"/>
          <ac:inkMkLst>
            <pc:docMk/>
            <pc:sldMk cId="1074624393" sldId="309"/>
            <ac:inkMk id="109" creationId="{287E4515-5BE1-4512-9CBF-20F572B26CCB}"/>
          </ac:inkMkLst>
        </pc:inkChg>
        <pc:inkChg chg="add mod">
          <ac:chgData name="Jack Rodoni" userId="dbd3554b1427f7cb" providerId="LiveId" clId="{1D76B537-F2CC-4114-B73B-51348E656491}" dt="2022-01-27T20:16:37.253" v="4119"/>
          <ac:inkMkLst>
            <pc:docMk/>
            <pc:sldMk cId="1074624393" sldId="309"/>
            <ac:inkMk id="110" creationId="{CA46945F-BCAE-42B9-B67D-08C870554A83}"/>
          </ac:inkMkLst>
        </pc:inkChg>
        <pc:inkChg chg="add mod">
          <ac:chgData name="Jack Rodoni" userId="dbd3554b1427f7cb" providerId="LiveId" clId="{1D76B537-F2CC-4114-B73B-51348E656491}" dt="2022-01-27T20:16:37.253" v="4119"/>
          <ac:inkMkLst>
            <pc:docMk/>
            <pc:sldMk cId="1074624393" sldId="309"/>
            <ac:inkMk id="111" creationId="{F6223403-6D13-4D38-B6F8-391D79B372FE}"/>
          </ac:inkMkLst>
        </pc:inkChg>
        <pc:inkChg chg="add mod">
          <ac:chgData name="Jack Rodoni" userId="dbd3554b1427f7cb" providerId="LiveId" clId="{1D76B537-F2CC-4114-B73B-51348E656491}" dt="2022-01-27T20:16:37.253" v="4119"/>
          <ac:inkMkLst>
            <pc:docMk/>
            <pc:sldMk cId="1074624393" sldId="309"/>
            <ac:inkMk id="112" creationId="{34F3AD5D-4C4F-43B0-9785-6755ACF6F7AD}"/>
          </ac:inkMkLst>
        </pc:inkChg>
        <pc:inkChg chg="add mod">
          <ac:chgData name="Jack Rodoni" userId="dbd3554b1427f7cb" providerId="LiveId" clId="{1D76B537-F2CC-4114-B73B-51348E656491}" dt="2022-01-27T20:16:37.253" v="4119"/>
          <ac:inkMkLst>
            <pc:docMk/>
            <pc:sldMk cId="1074624393" sldId="309"/>
            <ac:inkMk id="113" creationId="{9FDF70A7-07B9-435D-8CC0-B1746B2C2A58}"/>
          </ac:inkMkLst>
        </pc:inkChg>
        <pc:inkChg chg="add mod">
          <ac:chgData name="Jack Rodoni" userId="dbd3554b1427f7cb" providerId="LiveId" clId="{1D76B537-F2CC-4114-B73B-51348E656491}" dt="2022-01-27T20:16:37.253" v="4119"/>
          <ac:inkMkLst>
            <pc:docMk/>
            <pc:sldMk cId="1074624393" sldId="309"/>
            <ac:inkMk id="114" creationId="{8636BDF9-1A61-4EAE-A07F-2AF2A37DEBFE}"/>
          </ac:inkMkLst>
        </pc:inkChg>
        <pc:inkChg chg="add mod">
          <ac:chgData name="Jack Rodoni" userId="dbd3554b1427f7cb" providerId="LiveId" clId="{1D76B537-F2CC-4114-B73B-51348E656491}" dt="2022-01-27T20:16:37.253" v="4119"/>
          <ac:inkMkLst>
            <pc:docMk/>
            <pc:sldMk cId="1074624393" sldId="309"/>
            <ac:inkMk id="116" creationId="{1E631335-162D-4183-BB80-6E5A8968AED6}"/>
          </ac:inkMkLst>
        </pc:inkChg>
        <pc:inkChg chg="add mod">
          <ac:chgData name="Jack Rodoni" userId="dbd3554b1427f7cb" providerId="LiveId" clId="{1D76B537-F2CC-4114-B73B-51348E656491}" dt="2022-01-27T20:16:37.253" v="4119"/>
          <ac:inkMkLst>
            <pc:docMk/>
            <pc:sldMk cId="1074624393" sldId="309"/>
            <ac:inkMk id="117" creationId="{FB8FB263-9CB8-4106-9EC7-6FEF03A7B889}"/>
          </ac:inkMkLst>
        </pc:inkChg>
        <pc:inkChg chg="add mod">
          <ac:chgData name="Jack Rodoni" userId="dbd3554b1427f7cb" providerId="LiveId" clId="{1D76B537-F2CC-4114-B73B-51348E656491}" dt="2022-01-27T20:16:37.253" v="4119"/>
          <ac:inkMkLst>
            <pc:docMk/>
            <pc:sldMk cId="1074624393" sldId="309"/>
            <ac:inkMk id="118" creationId="{49FE8652-336A-4729-BA55-B0F7A08AA74D}"/>
          </ac:inkMkLst>
        </pc:inkChg>
        <pc:inkChg chg="add mod">
          <ac:chgData name="Jack Rodoni" userId="dbd3554b1427f7cb" providerId="LiveId" clId="{1D76B537-F2CC-4114-B73B-51348E656491}" dt="2022-01-27T20:16:37.253" v="4119"/>
          <ac:inkMkLst>
            <pc:docMk/>
            <pc:sldMk cId="1074624393" sldId="309"/>
            <ac:inkMk id="119" creationId="{1CFEBF42-AB55-4D8A-919F-AD93213168AE}"/>
          </ac:inkMkLst>
        </pc:inkChg>
        <pc:inkChg chg="add mod">
          <ac:chgData name="Jack Rodoni" userId="dbd3554b1427f7cb" providerId="LiveId" clId="{1D76B537-F2CC-4114-B73B-51348E656491}" dt="2022-01-27T20:16:37.253" v="4119"/>
          <ac:inkMkLst>
            <pc:docMk/>
            <pc:sldMk cId="1074624393" sldId="309"/>
            <ac:inkMk id="120" creationId="{0C38F731-A694-4062-B321-89EEDAE4BE64}"/>
          </ac:inkMkLst>
        </pc:inkChg>
        <pc:inkChg chg="add mod">
          <ac:chgData name="Jack Rodoni" userId="dbd3554b1427f7cb" providerId="LiveId" clId="{1D76B537-F2CC-4114-B73B-51348E656491}" dt="2022-01-27T20:16:37.253" v="4119"/>
          <ac:inkMkLst>
            <pc:docMk/>
            <pc:sldMk cId="1074624393" sldId="309"/>
            <ac:inkMk id="123" creationId="{8A63A64D-7E59-40D0-9565-277A92017353}"/>
          </ac:inkMkLst>
        </pc:inkChg>
        <pc:inkChg chg="add mod">
          <ac:chgData name="Jack Rodoni" userId="dbd3554b1427f7cb" providerId="LiveId" clId="{1D76B537-F2CC-4114-B73B-51348E656491}" dt="2022-01-27T20:16:37.253" v="4119"/>
          <ac:inkMkLst>
            <pc:docMk/>
            <pc:sldMk cId="1074624393" sldId="309"/>
            <ac:inkMk id="124" creationId="{CF7632EE-52EE-48A5-8869-87FDC5F897D8}"/>
          </ac:inkMkLst>
        </pc:inkChg>
        <pc:inkChg chg="add mod">
          <ac:chgData name="Jack Rodoni" userId="dbd3554b1427f7cb" providerId="LiveId" clId="{1D76B537-F2CC-4114-B73B-51348E656491}" dt="2022-01-27T20:16:37.253" v="4119"/>
          <ac:inkMkLst>
            <pc:docMk/>
            <pc:sldMk cId="1074624393" sldId="309"/>
            <ac:inkMk id="125" creationId="{B053354D-8EBB-433B-97C9-95FEC55BE893}"/>
          </ac:inkMkLst>
        </pc:inkChg>
        <pc:inkChg chg="add mod">
          <ac:chgData name="Jack Rodoni" userId="dbd3554b1427f7cb" providerId="LiveId" clId="{1D76B537-F2CC-4114-B73B-51348E656491}" dt="2022-01-27T20:16:37.253" v="4119"/>
          <ac:inkMkLst>
            <pc:docMk/>
            <pc:sldMk cId="1074624393" sldId="309"/>
            <ac:inkMk id="126" creationId="{20BB3033-DD01-4AD0-B5AC-8E10E00AC7FA}"/>
          </ac:inkMkLst>
        </pc:inkChg>
        <pc:inkChg chg="add mod">
          <ac:chgData name="Jack Rodoni" userId="dbd3554b1427f7cb" providerId="LiveId" clId="{1D76B537-F2CC-4114-B73B-51348E656491}" dt="2022-01-27T20:16:37.253" v="4119"/>
          <ac:inkMkLst>
            <pc:docMk/>
            <pc:sldMk cId="1074624393" sldId="309"/>
            <ac:inkMk id="127" creationId="{AFC6708F-5ACA-4AF8-B360-F0A0F5C71CE3}"/>
          </ac:inkMkLst>
        </pc:inkChg>
        <pc:inkChg chg="add mod">
          <ac:chgData name="Jack Rodoni" userId="dbd3554b1427f7cb" providerId="LiveId" clId="{1D76B537-F2CC-4114-B73B-51348E656491}" dt="2022-01-27T20:16:37.253" v="4119"/>
          <ac:inkMkLst>
            <pc:docMk/>
            <pc:sldMk cId="1074624393" sldId="309"/>
            <ac:inkMk id="128" creationId="{74FDAF9E-6A67-4A71-8F3F-85A5887452F3}"/>
          </ac:inkMkLst>
        </pc:inkChg>
        <pc:inkChg chg="add mod">
          <ac:chgData name="Jack Rodoni" userId="dbd3554b1427f7cb" providerId="LiveId" clId="{1D76B537-F2CC-4114-B73B-51348E656491}" dt="2022-01-27T20:16:37.253" v="4119"/>
          <ac:inkMkLst>
            <pc:docMk/>
            <pc:sldMk cId="1074624393" sldId="309"/>
            <ac:inkMk id="129" creationId="{C4D8B83B-0DAF-41ED-AF3D-10E8C6026090}"/>
          </ac:inkMkLst>
        </pc:inkChg>
        <pc:inkChg chg="add mod">
          <ac:chgData name="Jack Rodoni" userId="dbd3554b1427f7cb" providerId="LiveId" clId="{1D76B537-F2CC-4114-B73B-51348E656491}" dt="2022-01-27T20:16:37.253" v="4119"/>
          <ac:inkMkLst>
            <pc:docMk/>
            <pc:sldMk cId="1074624393" sldId="309"/>
            <ac:inkMk id="130" creationId="{969CDFB8-F2CC-495F-A8B3-232EA2F10DD7}"/>
          </ac:inkMkLst>
        </pc:inkChg>
        <pc:inkChg chg="add mod">
          <ac:chgData name="Jack Rodoni" userId="dbd3554b1427f7cb" providerId="LiveId" clId="{1D76B537-F2CC-4114-B73B-51348E656491}" dt="2022-01-27T20:16:37.253" v="4119"/>
          <ac:inkMkLst>
            <pc:docMk/>
            <pc:sldMk cId="1074624393" sldId="309"/>
            <ac:inkMk id="131" creationId="{5BDB8C5B-BC6E-427C-8E5B-7AA1D722145B}"/>
          </ac:inkMkLst>
        </pc:inkChg>
        <pc:inkChg chg="add mod">
          <ac:chgData name="Jack Rodoni" userId="dbd3554b1427f7cb" providerId="LiveId" clId="{1D76B537-F2CC-4114-B73B-51348E656491}" dt="2022-01-27T20:16:37.253" v="4119"/>
          <ac:inkMkLst>
            <pc:docMk/>
            <pc:sldMk cId="1074624393" sldId="309"/>
            <ac:inkMk id="132" creationId="{B3527EF5-52B8-4084-96BF-6627E5F0377E}"/>
          </ac:inkMkLst>
        </pc:inkChg>
        <pc:inkChg chg="add mod">
          <ac:chgData name="Jack Rodoni" userId="dbd3554b1427f7cb" providerId="LiveId" clId="{1D76B537-F2CC-4114-B73B-51348E656491}" dt="2022-01-27T20:16:37.253" v="4119"/>
          <ac:inkMkLst>
            <pc:docMk/>
            <pc:sldMk cId="1074624393" sldId="309"/>
            <ac:inkMk id="133" creationId="{EDABEF8A-99C3-425E-B0D2-ACA2E7819119}"/>
          </ac:inkMkLst>
        </pc:inkChg>
        <pc:inkChg chg="add mod">
          <ac:chgData name="Jack Rodoni" userId="dbd3554b1427f7cb" providerId="LiveId" clId="{1D76B537-F2CC-4114-B73B-51348E656491}" dt="2022-01-27T20:16:37.253" v="4119"/>
          <ac:inkMkLst>
            <pc:docMk/>
            <pc:sldMk cId="1074624393" sldId="309"/>
            <ac:inkMk id="134" creationId="{D5C88C7C-3684-4FCA-963F-CB816DAD867A}"/>
          </ac:inkMkLst>
        </pc:inkChg>
        <pc:inkChg chg="add mod">
          <ac:chgData name="Jack Rodoni" userId="dbd3554b1427f7cb" providerId="LiveId" clId="{1D76B537-F2CC-4114-B73B-51348E656491}" dt="2022-01-27T20:16:37.253" v="4119"/>
          <ac:inkMkLst>
            <pc:docMk/>
            <pc:sldMk cId="1074624393" sldId="309"/>
            <ac:inkMk id="135" creationId="{0E05D351-8616-442B-8CD0-3F8D5719CE83}"/>
          </ac:inkMkLst>
        </pc:inkChg>
        <pc:inkChg chg="add mod">
          <ac:chgData name="Jack Rodoni" userId="dbd3554b1427f7cb" providerId="LiveId" clId="{1D76B537-F2CC-4114-B73B-51348E656491}" dt="2022-01-27T20:16:37.253" v="4119"/>
          <ac:inkMkLst>
            <pc:docMk/>
            <pc:sldMk cId="1074624393" sldId="309"/>
            <ac:inkMk id="136" creationId="{2704350D-2245-4EB0-930D-07CF11687858}"/>
          </ac:inkMkLst>
        </pc:inkChg>
        <pc:inkChg chg="add mod">
          <ac:chgData name="Jack Rodoni" userId="dbd3554b1427f7cb" providerId="LiveId" clId="{1D76B537-F2CC-4114-B73B-51348E656491}" dt="2022-01-27T20:16:37.253" v="4119"/>
          <ac:inkMkLst>
            <pc:docMk/>
            <pc:sldMk cId="1074624393" sldId="309"/>
            <ac:inkMk id="137" creationId="{82EDA581-4CB9-4E02-8E0E-EA4BA95D7D89}"/>
          </ac:inkMkLst>
        </pc:inkChg>
        <pc:inkChg chg="add mod">
          <ac:chgData name="Jack Rodoni" userId="dbd3554b1427f7cb" providerId="LiveId" clId="{1D76B537-F2CC-4114-B73B-51348E656491}" dt="2022-01-27T20:16:37.253" v="4119"/>
          <ac:inkMkLst>
            <pc:docMk/>
            <pc:sldMk cId="1074624393" sldId="309"/>
            <ac:inkMk id="138" creationId="{B526C44F-BBDB-4921-A1C9-352DBD900934}"/>
          </ac:inkMkLst>
        </pc:inkChg>
        <pc:inkChg chg="add mod">
          <ac:chgData name="Jack Rodoni" userId="dbd3554b1427f7cb" providerId="LiveId" clId="{1D76B537-F2CC-4114-B73B-51348E656491}" dt="2022-01-27T20:16:37.253" v="4119"/>
          <ac:inkMkLst>
            <pc:docMk/>
            <pc:sldMk cId="1074624393" sldId="309"/>
            <ac:inkMk id="139" creationId="{7235F865-FD2E-4249-B880-B5D0C19A8256}"/>
          </ac:inkMkLst>
        </pc:inkChg>
        <pc:inkChg chg="add mod">
          <ac:chgData name="Jack Rodoni" userId="dbd3554b1427f7cb" providerId="LiveId" clId="{1D76B537-F2CC-4114-B73B-51348E656491}" dt="2022-01-27T20:16:37.253" v="4119"/>
          <ac:inkMkLst>
            <pc:docMk/>
            <pc:sldMk cId="1074624393" sldId="309"/>
            <ac:inkMk id="140" creationId="{D0E7450B-7F2F-4FE8-A043-9E47CA938093}"/>
          </ac:inkMkLst>
        </pc:inkChg>
        <pc:inkChg chg="add mod">
          <ac:chgData name="Jack Rodoni" userId="dbd3554b1427f7cb" providerId="LiveId" clId="{1D76B537-F2CC-4114-B73B-51348E656491}" dt="2022-01-27T20:16:37.253" v="4119"/>
          <ac:inkMkLst>
            <pc:docMk/>
            <pc:sldMk cId="1074624393" sldId="309"/>
            <ac:inkMk id="141" creationId="{FF3C01F5-1917-4422-8960-3433894D3A5F}"/>
          </ac:inkMkLst>
        </pc:inkChg>
        <pc:inkChg chg="add mod">
          <ac:chgData name="Jack Rodoni" userId="dbd3554b1427f7cb" providerId="LiveId" clId="{1D76B537-F2CC-4114-B73B-51348E656491}" dt="2022-01-27T20:16:37.253" v="4119"/>
          <ac:inkMkLst>
            <pc:docMk/>
            <pc:sldMk cId="1074624393" sldId="309"/>
            <ac:inkMk id="142" creationId="{66904C07-379C-4C1E-A308-71D505AE81A7}"/>
          </ac:inkMkLst>
        </pc:inkChg>
        <pc:inkChg chg="add mod">
          <ac:chgData name="Jack Rodoni" userId="dbd3554b1427f7cb" providerId="LiveId" clId="{1D76B537-F2CC-4114-B73B-51348E656491}" dt="2022-01-27T20:16:37.253" v="4119"/>
          <ac:inkMkLst>
            <pc:docMk/>
            <pc:sldMk cId="1074624393" sldId="309"/>
            <ac:inkMk id="143" creationId="{FDD0181D-72A2-4D28-B1AC-7596F4792786}"/>
          </ac:inkMkLst>
        </pc:inkChg>
        <pc:inkChg chg="add mod">
          <ac:chgData name="Jack Rodoni" userId="dbd3554b1427f7cb" providerId="LiveId" clId="{1D76B537-F2CC-4114-B73B-51348E656491}" dt="2022-01-27T20:16:37.253" v="4119"/>
          <ac:inkMkLst>
            <pc:docMk/>
            <pc:sldMk cId="1074624393" sldId="309"/>
            <ac:inkMk id="144" creationId="{9CF3B26B-5620-4D29-87DE-E41CD465A307}"/>
          </ac:inkMkLst>
        </pc:inkChg>
        <pc:inkChg chg="add mod">
          <ac:chgData name="Jack Rodoni" userId="dbd3554b1427f7cb" providerId="LiveId" clId="{1D76B537-F2CC-4114-B73B-51348E656491}" dt="2022-01-27T20:16:37.253" v="4119"/>
          <ac:inkMkLst>
            <pc:docMk/>
            <pc:sldMk cId="1074624393" sldId="309"/>
            <ac:inkMk id="145" creationId="{9F0CE39F-23BA-4B6C-8A2B-05837B0B1065}"/>
          </ac:inkMkLst>
        </pc:inkChg>
        <pc:inkChg chg="add mod">
          <ac:chgData name="Jack Rodoni" userId="dbd3554b1427f7cb" providerId="LiveId" clId="{1D76B537-F2CC-4114-B73B-51348E656491}" dt="2022-01-27T20:16:37.253" v="4119"/>
          <ac:inkMkLst>
            <pc:docMk/>
            <pc:sldMk cId="1074624393" sldId="309"/>
            <ac:inkMk id="146" creationId="{E6380E21-A798-4CDD-9A27-3A021D45E4AF}"/>
          </ac:inkMkLst>
        </pc:inkChg>
        <pc:inkChg chg="add mod">
          <ac:chgData name="Jack Rodoni" userId="dbd3554b1427f7cb" providerId="LiveId" clId="{1D76B537-F2CC-4114-B73B-51348E656491}" dt="2022-01-27T20:16:37.253" v="4119"/>
          <ac:inkMkLst>
            <pc:docMk/>
            <pc:sldMk cId="1074624393" sldId="309"/>
            <ac:inkMk id="147" creationId="{45D11FB1-AC0A-4FF3-BEB9-E8547867FD39}"/>
          </ac:inkMkLst>
        </pc:inkChg>
        <pc:inkChg chg="add mod">
          <ac:chgData name="Jack Rodoni" userId="dbd3554b1427f7cb" providerId="LiveId" clId="{1D76B537-F2CC-4114-B73B-51348E656491}" dt="2022-01-27T20:16:37.253" v="4119"/>
          <ac:inkMkLst>
            <pc:docMk/>
            <pc:sldMk cId="1074624393" sldId="309"/>
            <ac:inkMk id="148" creationId="{877E1181-34C7-44B5-A561-4C9BBE868146}"/>
          </ac:inkMkLst>
        </pc:inkChg>
        <pc:inkChg chg="add mod">
          <ac:chgData name="Jack Rodoni" userId="dbd3554b1427f7cb" providerId="LiveId" clId="{1D76B537-F2CC-4114-B73B-51348E656491}" dt="2022-01-27T20:16:37.253" v="4119"/>
          <ac:inkMkLst>
            <pc:docMk/>
            <pc:sldMk cId="1074624393" sldId="309"/>
            <ac:inkMk id="149" creationId="{15B77F29-1298-4C77-94FF-8E50EF48D149}"/>
          </ac:inkMkLst>
        </pc:inkChg>
        <pc:inkChg chg="add mod">
          <ac:chgData name="Jack Rodoni" userId="dbd3554b1427f7cb" providerId="LiveId" clId="{1D76B537-F2CC-4114-B73B-51348E656491}" dt="2022-01-27T20:16:37.253" v="4119"/>
          <ac:inkMkLst>
            <pc:docMk/>
            <pc:sldMk cId="1074624393" sldId="309"/>
            <ac:inkMk id="150" creationId="{1E316611-0FB0-476D-ABFC-DBB549814548}"/>
          </ac:inkMkLst>
        </pc:inkChg>
        <pc:inkChg chg="add mod">
          <ac:chgData name="Jack Rodoni" userId="dbd3554b1427f7cb" providerId="LiveId" clId="{1D76B537-F2CC-4114-B73B-51348E656491}" dt="2022-01-27T20:16:37.253" v="4119"/>
          <ac:inkMkLst>
            <pc:docMk/>
            <pc:sldMk cId="1074624393" sldId="309"/>
            <ac:inkMk id="151" creationId="{2418875B-CD57-4EFC-AFEA-52A5E51E90A0}"/>
          </ac:inkMkLst>
        </pc:inkChg>
        <pc:inkChg chg="add mod">
          <ac:chgData name="Jack Rodoni" userId="dbd3554b1427f7cb" providerId="LiveId" clId="{1D76B537-F2CC-4114-B73B-51348E656491}" dt="2022-01-27T20:16:37.253" v="4119"/>
          <ac:inkMkLst>
            <pc:docMk/>
            <pc:sldMk cId="1074624393" sldId="309"/>
            <ac:inkMk id="155" creationId="{3B5FC546-12C3-45D8-8542-E123412C529D}"/>
          </ac:inkMkLst>
        </pc:inkChg>
        <pc:inkChg chg="add mod">
          <ac:chgData name="Jack Rodoni" userId="dbd3554b1427f7cb" providerId="LiveId" clId="{1D76B537-F2CC-4114-B73B-51348E656491}" dt="2022-01-27T20:16:37.253" v="4119"/>
          <ac:inkMkLst>
            <pc:docMk/>
            <pc:sldMk cId="1074624393" sldId="309"/>
            <ac:inkMk id="156" creationId="{5386BE4D-3EF0-4DFE-91E7-7ED3839B83D7}"/>
          </ac:inkMkLst>
        </pc:inkChg>
        <pc:inkChg chg="add">
          <ac:chgData name="Jack Rodoni" userId="dbd3554b1427f7cb" providerId="LiveId" clId="{1D76B537-F2CC-4114-B73B-51348E656491}" dt="2022-01-27T20:16:03.156" v="4050" actId="9405"/>
          <ac:inkMkLst>
            <pc:docMk/>
            <pc:sldMk cId="1074624393" sldId="309"/>
            <ac:inkMk id="157" creationId="{70BFAA06-1FE9-4197-859F-375AD2E33AA3}"/>
          </ac:inkMkLst>
        </pc:inkChg>
        <pc:inkChg chg="add mod">
          <ac:chgData name="Jack Rodoni" userId="dbd3554b1427f7cb" providerId="LiveId" clId="{1D76B537-F2CC-4114-B73B-51348E656491}" dt="2022-01-27T20:16:37.253" v="4119"/>
          <ac:inkMkLst>
            <pc:docMk/>
            <pc:sldMk cId="1074624393" sldId="309"/>
            <ac:inkMk id="158" creationId="{C9D7C2CC-1956-470D-AC22-A14A76020B52}"/>
          </ac:inkMkLst>
        </pc:inkChg>
        <pc:inkChg chg="add mod">
          <ac:chgData name="Jack Rodoni" userId="dbd3554b1427f7cb" providerId="LiveId" clId="{1D76B537-F2CC-4114-B73B-51348E656491}" dt="2022-01-27T20:16:37.253" v="4119"/>
          <ac:inkMkLst>
            <pc:docMk/>
            <pc:sldMk cId="1074624393" sldId="309"/>
            <ac:inkMk id="159" creationId="{E2FBDA17-D066-4BEF-A409-1C0933BB5A54}"/>
          </ac:inkMkLst>
        </pc:inkChg>
        <pc:inkChg chg="add mod">
          <ac:chgData name="Jack Rodoni" userId="dbd3554b1427f7cb" providerId="LiveId" clId="{1D76B537-F2CC-4114-B73B-51348E656491}" dt="2022-01-27T20:16:37.253" v="4119"/>
          <ac:inkMkLst>
            <pc:docMk/>
            <pc:sldMk cId="1074624393" sldId="309"/>
            <ac:inkMk id="160" creationId="{A43D9930-1188-4BA7-8872-93212BA51ECD}"/>
          </ac:inkMkLst>
        </pc:inkChg>
        <pc:inkChg chg="add mod">
          <ac:chgData name="Jack Rodoni" userId="dbd3554b1427f7cb" providerId="LiveId" clId="{1D76B537-F2CC-4114-B73B-51348E656491}" dt="2022-01-27T20:16:37.253" v="4119"/>
          <ac:inkMkLst>
            <pc:docMk/>
            <pc:sldMk cId="1074624393" sldId="309"/>
            <ac:inkMk id="161" creationId="{D85EA5C0-D89A-4BBC-99BE-E652612B2EF5}"/>
          </ac:inkMkLst>
        </pc:inkChg>
        <pc:inkChg chg="add mod">
          <ac:chgData name="Jack Rodoni" userId="dbd3554b1427f7cb" providerId="LiveId" clId="{1D76B537-F2CC-4114-B73B-51348E656491}" dt="2022-01-27T20:16:37.253" v="4119"/>
          <ac:inkMkLst>
            <pc:docMk/>
            <pc:sldMk cId="1074624393" sldId="309"/>
            <ac:inkMk id="162" creationId="{FDE8454D-04C7-4814-8F4E-1469943C120E}"/>
          </ac:inkMkLst>
        </pc:inkChg>
        <pc:inkChg chg="add mod">
          <ac:chgData name="Jack Rodoni" userId="dbd3554b1427f7cb" providerId="LiveId" clId="{1D76B537-F2CC-4114-B73B-51348E656491}" dt="2022-01-27T20:16:37.253" v="4119"/>
          <ac:inkMkLst>
            <pc:docMk/>
            <pc:sldMk cId="1074624393" sldId="309"/>
            <ac:inkMk id="163" creationId="{72B91A24-150A-4A41-903B-8F25AFCC6506}"/>
          </ac:inkMkLst>
        </pc:inkChg>
        <pc:inkChg chg="add mod">
          <ac:chgData name="Jack Rodoni" userId="dbd3554b1427f7cb" providerId="LiveId" clId="{1D76B537-F2CC-4114-B73B-51348E656491}" dt="2022-01-27T20:16:37.253" v="4119"/>
          <ac:inkMkLst>
            <pc:docMk/>
            <pc:sldMk cId="1074624393" sldId="309"/>
            <ac:inkMk id="164" creationId="{E66A63D4-54D9-4BCD-B9D8-55881B3A8684}"/>
          </ac:inkMkLst>
        </pc:inkChg>
        <pc:inkChg chg="add mod">
          <ac:chgData name="Jack Rodoni" userId="dbd3554b1427f7cb" providerId="LiveId" clId="{1D76B537-F2CC-4114-B73B-51348E656491}" dt="2022-01-27T20:16:37.253" v="4119"/>
          <ac:inkMkLst>
            <pc:docMk/>
            <pc:sldMk cId="1074624393" sldId="309"/>
            <ac:inkMk id="165" creationId="{CACA8D4B-A67F-44A8-827C-907DC09312FB}"/>
          </ac:inkMkLst>
        </pc:inkChg>
        <pc:inkChg chg="add mod">
          <ac:chgData name="Jack Rodoni" userId="dbd3554b1427f7cb" providerId="LiveId" clId="{1D76B537-F2CC-4114-B73B-51348E656491}" dt="2022-01-27T20:16:37.253" v="4119"/>
          <ac:inkMkLst>
            <pc:docMk/>
            <pc:sldMk cId="1074624393" sldId="309"/>
            <ac:inkMk id="166" creationId="{9BCE234B-F95D-4435-84BF-F1E98A9D8871}"/>
          </ac:inkMkLst>
        </pc:inkChg>
        <pc:inkChg chg="add mod">
          <ac:chgData name="Jack Rodoni" userId="dbd3554b1427f7cb" providerId="LiveId" clId="{1D76B537-F2CC-4114-B73B-51348E656491}" dt="2022-01-27T20:16:37.253" v="4119"/>
          <ac:inkMkLst>
            <pc:docMk/>
            <pc:sldMk cId="1074624393" sldId="309"/>
            <ac:inkMk id="167" creationId="{B4FFC992-BAA3-4F6C-823F-EF8222484F1B}"/>
          </ac:inkMkLst>
        </pc:inkChg>
        <pc:inkChg chg="add mod">
          <ac:chgData name="Jack Rodoni" userId="dbd3554b1427f7cb" providerId="LiveId" clId="{1D76B537-F2CC-4114-B73B-51348E656491}" dt="2022-01-27T20:16:37.253" v="4119"/>
          <ac:inkMkLst>
            <pc:docMk/>
            <pc:sldMk cId="1074624393" sldId="309"/>
            <ac:inkMk id="168" creationId="{54939AAF-4AFD-4B94-9CD1-AF784ED93D18}"/>
          </ac:inkMkLst>
        </pc:inkChg>
        <pc:inkChg chg="add mod">
          <ac:chgData name="Jack Rodoni" userId="dbd3554b1427f7cb" providerId="LiveId" clId="{1D76B537-F2CC-4114-B73B-51348E656491}" dt="2022-01-27T20:16:37.253" v="4119"/>
          <ac:inkMkLst>
            <pc:docMk/>
            <pc:sldMk cId="1074624393" sldId="309"/>
            <ac:inkMk id="169" creationId="{5B6A2A72-77CE-4C63-BC75-B0E03FEDA974}"/>
          </ac:inkMkLst>
        </pc:inkChg>
        <pc:inkChg chg="add mod">
          <ac:chgData name="Jack Rodoni" userId="dbd3554b1427f7cb" providerId="LiveId" clId="{1D76B537-F2CC-4114-B73B-51348E656491}" dt="2022-01-27T20:16:37.253" v="4119"/>
          <ac:inkMkLst>
            <pc:docMk/>
            <pc:sldMk cId="1074624393" sldId="309"/>
            <ac:inkMk id="170" creationId="{641C7EC3-FFDE-4136-9A5D-47DD1651B7ED}"/>
          </ac:inkMkLst>
        </pc:inkChg>
        <pc:inkChg chg="add mod">
          <ac:chgData name="Jack Rodoni" userId="dbd3554b1427f7cb" providerId="LiveId" clId="{1D76B537-F2CC-4114-B73B-51348E656491}" dt="2022-01-27T20:16:37.253" v="4119"/>
          <ac:inkMkLst>
            <pc:docMk/>
            <pc:sldMk cId="1074624393" sldId="309"/>
            <ac:inkMk id="171" creationId="{15D12436-DDE0-47B0-AFA3-9ECAAE3F2A85}"/>
          </ac:inkMkLst>
        </pc:inkChg>
        <pc:inkChg chg="add mod">
          <ac:chgData name="Jack Rodoni" userId="dbd3554b1427f7cb" providerId="LiveId" clId="{1D76B537-F2CC-4114-B73B-51348E656491}" dt="2022-01-27T20:16:37.253" v="4119"/>
          <ac:inkMkLst>
            <pc:docMk/>
            <pc:sldMk cId="1074624393" sldId="309"/>
            <ac:inkMk id="172" creationId="{3713200C-3975-4DDD-B5D0-50E0E757C23A}"/>
          </ac:inkMkLst>
        </pc:inkChg>
        <pc:inkChg chg="add mod">
          <ac:chgData name="Jack Rodoni" userId="dbd3554b1427f7cb" providerId="LiveId" clId="{1D76B537-F2CC-4114-B73B-51348E656491}" dt="2022-01-27T20:16:37.253" v="4119"/>
          <ac:inkMkLst>
            <pc:docMk/>
            <pc:sldMk cId="1074624393" sldId="309"/>
            <ac:inkMk id="173" creationId="{10BFC84A-BACC-4907-9114-0C2D65179347}"/>
          </ac:inkMkLst>
        </pc:inkChg>
        <pc:inkChg chg="add mod">
          <ac:chgData name="Jack Rodoni" userId="dbd3554b1427f7cb" providerId="LiveId" clId="{1D76B537-F2CC-4114-B73B-51348E656491}" dt="2022-01-27T20:16:37.253" v="4119"/>
          <ac:inkMkLst>
            <pc:docMk/>
            <pc:sldMk cId="1074624393" sldId="309"/>
            <ac:inkMk id="174" creationId="{5028C267-161E-40B0-AA68-41320076E00A}"/>
          </ac:inkMkLst>
        </pc:inkChg>
        <pc:inkChg chg="add mod">
          <ac:chgData name="Jack Rodoni" userId="dbd3554b1427f7cb" providerId="LiveId" clId="{1D76B537-F2CC-4114-B73B-51348E656491}" dt="2022-01-27T20:16:37.253" v="4119"/>
          <ac:inkMkLst>
            <pc:docMk/>
            <pc:sldMk cId="1074624393" sldId="309"/>
            <ac:inkMk id="175" creationId="{0E22F61C-50A4-4C14-B016-7ED7B642DA2F}"/>
          </ac:inkMkLst>
        </pc:inkChg>
        <pc:inkChg chg="add mod">
          <ac:chgData name="Jack Rodoni" userId="dbd3554b1427f7cb" providerId="LiveId" clId="{1D76B537-F2CC-4114-B73B-51348E656491}" dt="2022-01-27T20:16:37.253" v="4119"/>
          <ac:inkMkLst>
            <pc:docMk/>
            <pc:sldMk cId="1074624393" sldId="309"/>
            <ac:inkMk id="176" creationId="{4B6ACFEA-1BD5-43C6-A824-AB230A53F879}"/>
          </ac:inkMkLst>
        </pc:inkChg>
        <pc:inkChg chg="add mod">
          <ac:chgData name="Jack Rodoni" userId="dbd3554b1427f7cb" providerId="LiveId" clId="{1D76B537-F2CC-4114-B73B-51348E656491}" dt="2022-01-27T20:16:37.253" v="4119"/>
          <ac:inkMkLst>
            <pc:docMk/>
            <pc:sldMk cId="1074624393" sldId="309"/>
            <ac:inkMk id="177" creationId="{13FD5B02-1FC7-4159-B436-C0C109D90804}"/>
          </ac:inkMkLst>
        </pc:inkChg>
        <pc:inkChg chg="add mod">
          <ac:chgData name="Jack Rodoni" userId="dbd3554b1427f7cb" providerId="LiveId" clId="{1D76B537-F2CC-4114-B73B-51348E656491}" dt="2022-01-27T20:16:37.253" v="4119"/>
          <ac:inkMkLst>
            <pc:docMk/>
            <pc:sldMk cId="1074624393" sldId="309"/>
            <ac:inkMk id="178" creationId="{0921DB75-552D-4F28-969D-A59265F300FF}"/>
          </ac:inkMkLst>
        </pc:inkChg>
        <pc:inkChg chg="add mod">
          <ac:chgData name="Jack Rodoni" userId="dbd3554b1427f7cb" providerId="LiveId" clId="{1D76B537-F2CC-4114-B73B-51348E656491}" dt="2022-01-27T20:16:37.253" v="4119"/>
          <ac:inkMkLst>
            <pc:docMk/>
            <pc:sldMk cId="1074624393" sldId="309"/>
            <ac:inkMk id="179" creationId="{7A4083EB-FB55-4B03-8DDC-9C843B636061}"/>
          </ac:inkMkLst>
        </pc:inkChg>
        <pc:inkChg chg="add mod">
          <ac:chgData name="Jack Rodoni" userId="dbd3554b1427f7cb" providerId="LiveId" clId="{1D76B537-F2CC-4114-B73B-51348E656491}" dt="2022-01-27T20:16:37.253" v="4119"/>
          <ac:inkMkLst>
            <pc:docMk/>
            <pc:sldMk cId="1074624393" sldId="309"/>
            <ac:inkMk id="180" creationId="{CD05E68A-8428-4C5A-8745-0BE458BB06E0}"/>
          </ac:inkMkLst>
        </pc:inkChg>
        <pc:inkChg chg="add mod">
          <ac:chgData name="Jack Rodoni" userId="dbd3554b1427f7cb" providerId="LiveId" clId="{1D76B537-F2CC-4114-B73B-51348E656491}" dt="2022-01-27T20:16:37.253" v="4119"/>
          <ac:inkMkLst>
            <pc:docMk/>
            <pc:sldMk cId="1074624393" sldId="309"/>
            <ac:inkMk id="181" creationId="{56F5FE08-27BC-4FA4-B6BC-BCAFDA3D1C4F}"/>
          </ac:inkMkLst>
        </pc:inkChg>
        <pc:inkChg chg="add mod">
          <ac:chgData name="Jack Rodoni" userId="dbd3554b1427f7cb" providerId="LiveId" clId="{1D76B537-F2CC-4114-B73B-51348E656491}" dt="2022-01-27T20:16:37.253" v="4119"/>
          <ac:inkMkLst>
            <pc:docMk/>
            <pc:sldMk cId="1074624393" sldId="309"/>
            <ac:inkMk id="182" creationId="{949B36E0-0470-4098-AD09-CCDE3C8B0EE8}"/>
          </ac:inkMkLst>
        </pc:inkChg>
        <pc:inkChg chg="add mod">
          <ac:chgData name="Jack Rodoni" userId="dbd3554b1427f7cb" providerId="LiveId" clId="{1D76B537-F2CC-4114-B73B-51348E656491}" dt="2022-01-27T20:16:37.253" v="4119"/>
          <ac:inkMkLst>
            <pc:docMk/>
            <pc:sldMk cId="1074624393" sldId="309"/>
            <ac:inkMk id="183" creationId="{96F61FBA-02B6-4D0B-A945-0E8C9B4F4DD3}"/>
          </ac:inkMkLst>
        </pc:inkChg>
        <pc:inkChg chg="add mod">
          <ac:chgData name="Jack Rodoni" userId="dbd3554b1427f7cb" providerId="LiveId" clId="{1D76B537-F2CC-4114-B73B-51348E656491}" dt="2022-01-27T20:16:37.253" v="4119"/>
          <ac:inkMkLst>
            <pc:docMk/>
            <pc:sldMk cId="1074624393" sldId="309"/>
            <ac:inkMk id="184" creationId="{4F64E684-E407-4413-ADF8-9F98332237FF}"/>
          </ac:inkMkLst>
        </pc:inkChg>
        <pc:inkChg chg="add mod">
          <ac:chgData name="Jack Rodoni" userId="dbd3554b1427f7cb" providerId="LiveId" clId="{1D76B537-F2CC-4114-B73B-51348E656491}" dt="2022-01-27T20:16:37.253" v="4119"/>
          <ac:inkMkLst>
            <pc:docMk/>
            <pc:sldMk cId="1074624393" sldId="309"/>
            <ac:inkMk id="185" creationId="{60834167-C8F0-4964-A539-C3EED8011695}"/>
          </ac:inkMkLst>
        </pc:inkChg>
        <pc:inkChg chg="add mod">
          <ac:chgData name="Jack Rodoni" userId="dbd3554b1427f7cb" providerId="LiveId" clId="{1D76B537-F2CC-4114-B73B-51348E656491}" dt="2022-01-27T20:16:37.253" v="4119"/>
          <ac:inkMkLst>
            <pc:docMk/>
            <pc:sldMk cId="1074624393" sldId="309"/>
            <ac:inkMk id="186" creationId="{8280B98C-1C5C-4461-BC48-E1A63C3E1211}"/>
          </ac:inkMkLst>
        </pc:inkChg>
        <pc:inkChg chg="add mod">
          <ac:chgData name="Jack Rodoni" userId="dbd3554b1427f7cb" providerId="LiveId" clId="{1D76B537-F2CC-4114-B73B-51348E656491}" dt="2022-01-27T20:16:37.253" v="4119"/>
          <ac:inkMkLst>
            <pc:docMk/>
            <pc:sldMk cId="1074624393" sldId="309"/>
            <ac:inkMk id="187" creationId="{8473B447-15C3-44D5-BEEB-14E1154EDB95}"/>
          </ac:inkMkLst>
        </pc:inkChg>
        <pc:inkChg chg="add mod">
          <ac:chgData name="Jack Rodoni" userId="dbd3554b1427f7cb" providerId="LiveId" clId="{1D76B537-F2CC-4114-B73B-51348E656491}" dt="2022-01-27T20:16:37.253" v="4119"/>
          <ac:inkMkLst>
            <pc:docMk/>
            <pc:sldMk cId="1074624393" sldId="309"/>
            <ac:inkMk id="188" creationId="{90E498DF-3FA8-4D15-A252-78C72414CA21}"/>
          </ac:inkMkLst>
        </pc:inkChg>
        <pc:inkChg chg="add mod">
          <ac:chgData name="Jack Rodoni" userId="dbd3554b1427f7cb" providerId="LiveId" clId="{1D76B537-F2CC-4114-B73B-51348E656491}" dt="2022-01-27T20:16:37.253" v="4119"/>
          <ac:inkMkLst>
            <pc:docMk/>
            <pc:sldMk cId="1074624393" sldId="309"/>
            <ac:inkMk id="189" creationId="{4FC13B2C-F1EC-4A1E-9CAE-F1E1F1AE9577}"/>
          </ac:inkMkLst>
        </pc:inkChg>
        <pc:inkChg chg="add mod">
          <ac:chgData name="Jack Rodoni" userId="dbd3554b1427f7cb" providerId="LiveId" clId="{1D76B537-F2CC-4114-B73B-51348E656491}" dt="2022-01-27T20:16:37.253" v="4119"/>
          <ac:inkMkLst>
            <pc:docMk/>
            <pc:sldMk cId="1074624393" sldId="309"/>
            <ac:inkMk id="190" creationId="{FCE87C45-2DD7-4D3C-9DEF-C505964D5CD0}"/>
          </ac:inkMkLst>
        </pc:inkChg>
        <pc:inkChg chg="add mod">
          <ac:chgData name="Jack Rodoni" userId="dbd3554b1427f7cb" providerId="LiveId" clId="{1D76B537-F2CC-4114-B73B-51348E656491}" dt="2022-01-27T20:16:37.253" v="4119"/>
          <ac:inkMkLst>
            <pc:docMk/>
            <pc:sldMk cId="1074624393" sldId="309"/>
            <ac:inkMk id="191" creationId="{5BEF1CB1-A353-464E-8FF0-7C66D25DDE6A}"/>
          </ac:inkMkLst>
        </pc:inkChg>
        <pc:inkChg chg="add mod">
          <ac:chgData name="Jack Rodoni" userId="dbd3554b1427f7cb" providerId="LiveId" clId="{1D76B537-F2CC-4114-B73B-51348E656491}" dt="2022-01-27T20:16:37.253" v="4119"/>
          <ac:inkMkLst>
            <pc:docMk/>
            <pc:sldMk cId="1074624393" sldId="309"/>
            <ac:inkMk id="192" creationId="{2E42FEFD-DF6D-4BA2-B7B0-1635284414B3}"/>
          </ac:inkMkLst>
        </pc:inkChg>
        <pc:inkChg chg="add mod">
          <ac:chgData name="Jack Rodoni" userId="dbd3554b1427f7cb" providerId="LiveId" clId="{1D76B537-F2CC-4114-B73B-51348E656491}" dt="2022-01-27T20:16:37.253" v="4119"/>
          <ac:inkMkLst>
            <pc:docMk/>
            <pc:sldMk cId="1074624393" sldId="309"/>
            <ac:inkMk id="193" creationId="{6A93C8DF-C710-48FC-A6A1-5D2A18D4AAA3}"/>
          </ac:inkMkLst>
        </pc:inkChg>
        <pc:inkChg chg="add mod">
          <ac:chgData name="Jack Rodoni" userId="dbd3554b1427f7cb" providerId="LiveId" clId="{1D76B537-F2CC-4114-B73B-51348E656491}" dt="2022-01-27T20:16:37.253" v="4119"/>
          <ac:inkMkLst>
            <pc:docMk/>
            <pc:sldMk cId="1074624393" sldId="309"/>
            <ac:inkMk id="194" creationId="{7A07FCB6-667B-46D6-A2B0-81F694E4EAA3}"/>
          </ac:inkMkLst>
        </pc:inkChg>
        <pc:inkChg chg="add mod">
          <ac:chgData name="Jack Rodoni" userId="dbd3554b1427f7cb" providerId="LiveId" clId="{1D76B537-F2CC-4114-B73B-51348E656491}" dt="2022-01-27T20:16:37.253" v="4119"/>
          <ac:inkMkLst>
            <pc:docMk/>
            <pc:sldMk cId="1074624393" sldId="309"/>
            <ac:inkMk id="195" creationId="{948573BD-9268-4835-AEFB-667CE844DD62}"/>
          </ac:inkMkLst>
        </pc:inkChg>
        <pc:inkChg chg="add mod">
          <ac:chgData name="Jack Rodoni" userId="dbd3554b1427f7cb" providerId="LiveId" clId="{1D76B537-F2CC-4114-B73B-51348E656491}" dt="2022-01-27T20:16:37.253" v="4119"/>
          <ac:inkMkLst>
            <pc:docMk/>
            <pc:sldMk cId="1074624393" sldId="309"/>
            <ac:inkMk id="196" creationId="{9BBB5DD7-4C0A-48A8-80AE-A534DD271C22}"/>
          </ac:inkMkLst>
        </pc:inkChg>
        <pc:inkChg chg="add mod">
          <ac:chgData name="Jack Rodoni" userId="dbd3554b1427f7cb" providerId="LiveId" clId="{1D76B537-F2CC-4114-B73B-51348E656491}" dt="2022-01-27T20:16:37.253" v="4119"/>
          <ac:inkMkLst>
            <pc:docMk/>
            <pc:sldMk cId="1074624393" sldId="309"/>
            <ac:inkMk id="197" creationId="{232B2589-3E1D-43DD-8E3F-90635FCB9218}"/>
          </ac:inkMkLst>
        </pc:inkChg>
        <pc:inkChg chg="add mod">
          <ac:chgData name="Jack Rodoni" userId="dbd3554b1427f7cb" providerId="LiveId" clId="{1D76B537-F2CC-4114-B73B-51348E656491}" dt="2022-01-27T20:16:37.253" v="4119"/>
          <ac:inkMkLst>
            <pc:docMk/>
            <pc:sldMk cId="1074624393" sldId="309"/>
            <ac:inkMk id="198" creationId="{E9208989-0386-44E2-AA01-1091C3F30117}"/>
          </ac:inkMkLst>
        </pc:inkChg>
        <pc:inkChg chg="add mod">
          <ac:chgData name="Jack Rodoni" userId="dbd3554b1427f7cb" providerId="LiveId" clId="{1D76B537-F2CC-4114-B73B-51348E656491}" dt="2022-01-27T20:16:37.253" v="4119"/>
          <ac:inkMkLst>
            <pc:docMk/>
            <pc:sldMk cId="1074624393" sldId="309"/>
            <ac:inkMk id="199" creationId="{2F1D802B-4522-46FE-91B5-ED2D7CE7FDD1}"/>
          </ac:inkMkLst>
        </pc:inkChg>
        <pc:inkChg chg="add mod">
          <ac:chgData name="Jack Rodoni" userId="dbd3554b1427f7cb" providerId="LiveId" clId="{1D76B537-F2CC-4114-B73B-51348E656491}" dt="2022-01-27T20:16:37.253" v="4119"/>
          <ac:inkMkLst>
            <pc:docMk/>
            <pc:sldMk cId="1074624393" sldId="309"/>
            <ac:inkMk id="200" creationId="{D6BB555A-E2DD-48A0-A520-B7291C2BE072}"/>
          </ac:inkMkLst>
        </pc:inkChg>
        <pc:inkChg chg="add mod">
          <ac:chgData name="Jack Rodoni" userId="dbd3554b1427f7cb" providerId="LiveId" clId="{1D76B537-F2CC-4114-B73B-51348E656491}" dt="2022-01-27T20:16:37.253" v="4119"/>
          <ac:inkMkLst>
            <pc:docMk/>
            <pc:sldMk cId="1074624393" sldId="309"/>
            <ac:inkMk id="201" creationId="{331DA38A-1D0D-4795-B1D5-C6CEC7A778FB}"/>
          </ac:inkMkLst>
        </pc:inkChg>
        <pc:inkChg chg="add mod">
          <ac:chgData name="Jack Rodoni" userId="dbd3554b1427f7cb" providerId="LiveId" clId="{1D76B537-F2CC-4114-B73B-51348E656491}" dt="2022-01-27T20:16:37.253" v="4119"/>
          <ac:inkMkLst>
            <pc:docMk/>
            <pc:sldMk cId="1074624393" sldId="309"/>
            <ac:inkMk id="202" creationId="{DEA29088-89EA-450D-BC64-70E151C953C3}"/>
          </ac:inkMkLst>
        </pc:inkChg>
        <pc:inkChg chg="add mod">
          <ac:chgData name="Jack Rodoni" userId="dbd3554b1427f7cb" providerId="LiveId" clId="{1D76B537-F2CC-4114-B73B-51348E656491}" dt="2022-01-27T20:16:37.253" v="4119"/>
          <ac:inkMkLst>
            <pc:docMk/>
            <pc:sldMk cId="1074624393" sldId="309"/>
            <ac:inkMk id="203" creationId="{7E245365-972A-4C73-8863-31BEB1491804}"/>
          </ac:inkMkLst>
        </pc:inkChg>
        <pc:inkChg chg="add mod">
          <ac:chgData name="Jack Rodoni" userId="dbd3554b1427f7cb" providerId="LiveId" clId="{1D76B537-F2CC-4114-B73B-51348E656491}" dt="2022-01-27T20:16:37.253" v="4119"/>
          <ac:inkMkLst>
            <pc:docMk/>
            <pc:sldMk cId="1074624393" sldId="309"/>
            <ac:inkMk id="204" creationId="{F5717C4B-4C92-4C61-AB9A-212B8F2329DA}"/>
          </ac:inkMkLst>
        </pc:inkChg>
        <pc:inkChg chg="add mod">
          <ac:chgData name="Jack Rodoni" userId="dbd3554b1427f7cb" providerId="LiveId" clId="{1D76B537-F2CC-4114-B73B-51348E656491}" dt="2022-01-27T20:16:37.253" v="4119"/>
          <ac:inkMkLst>
            <pc:docMk/>
            <pc:sldMk cId="1074624393" sldId="309"/>
            <ac:inkMk id="206" creationId="{049F3177-9BF7-4BC5-8EA1-AFD6E2F7D0FA}"/>
          </ac:inkMkLst>
        </pc:inkChg>
        <pc:inkChg chg="add mod">
          <ac:chgData name="Jack Rodoni" userId="dbd3554b1427f7cb" providerId="LiveId" clId="{1D76B537-F2CC-4114-B73B-51348E656491}" dt="2022-01-27T20:16:37.253" v="4119"/>
          <ac:inkMkLst>
            <pc:docMk/>
            <pc:sldMk cId="1074624393" sldId="309"/>
            <ac:inkMk id="207" creationId="{0515D0D7-2F91-489E-96C7-8E262CC13D16}"/>
          </ac:inkMkLst>
        </pc:inkChg>
        <pc:inkChg chg="add mod">
          <ac:chgData name="Jack Rodoni" userId="dbd3554b1427f7cb" providerId="LiveId" clId="{1D76B537-F2CC-4114-B73B-51348E656491}" dt="2022-01-27T20:16:37.253" v="4119"/>
          <ac:inkMkLst>
            <pc:docMk/>
            <pc:sldMk cId="1074624393" sldId="309"/>
            <ac:inkMk id="208" creationId="{8C2C240F-0FBE-4DA3-96A4-28C49BFA3040}"/>
          </ac:inkMkLst>
        </pc:inkChg>
        <pc:inkChg chg="add mod">
          <ac:chgData name="Jack Rodoni" userId="dbd3554b1427f7cb" providerId="LiveId" clId="{1D76B537-F2CC-4114-B73B-51348E656491}" dt="2022-01-27T20:16:37.253" v="4119"/>
          <ac:inkMkLst>
            <pc:docMk/>
            <pc:sldMk cId="1074624393" sldId="309"/>
            <ac:inkMk id="209" creationId="{3D60EF6D-733D-4CEB-BF0B-94305E342848}"/>
          </ac:inkMkLst>
        </pc:inkChg>
        <pc:inkChg chg="add mod">
          <ac:chgData name="Jack Rodoni" userId="dbd3554b1427f7cb" providerId="LiveId" clId="{1D76B537-F2CC-4114-B73B-51348E656491}" dt="2022-01-27T20:16:37.253" v="4119"/>
          <ac:inkMkLst>
            <pc:docMk/>
            <pc:sldMk cId="1074624393" sldId="309"/>
            <ac:inkMk id="210" creationId="{AC2B1549-0B78-4FE8-A157-7DF77715AC2F}"/>
          </ac:inkMkLst>
        </pc:inkChg>
        <pc:inkChg chg="add mod">
          <ac:chgData name="Jack Rodoni" userId="dbd3554b1427f7cb" providerId="LiveId" clId="{1D76B537-F2CC-4114-B73B-51348E656491}" dt="2022-01-27T20:16:37.253" v="4119"/>
          <ac:inkMkLst>
            <pc:docMk/>
            <pc:sldMk cId="1074624393" sldId="309"/>
            <ac:inkMk id="211" creationId="{B5B22298-B088-434F-9FC1-E89AFF0FD54F}"/>
          </ac:inkMkLst>
        </pc:inkChg>
        <pc:inkChg chg="add mod">
          <ac:chgData name="Jack Rodoni" userId="dbd3554b1427f7cb" providerId="LiveId" clId="{1D76B537-F2CC-4114-B73B-51348E656491}" dt="2022-01-27T20:16:37.253" v="4119"/>
          <ac:inkMkLst>
            <pc:docMk/>
            <pc:sldMk cId="1074624393" sldId="309"/>
            <ac:inkMk id="212" creationId="{F3093203-57D1-401B-8DF8-8A022EDE0988}"/>
          </ac:inkMkLst>
        </pc:inkChg>
        <pc:inkChg chg="add mod">
          <ac:chgData name="Jack Rodoni" userId="dbd3554b1427f7cb" providerId="LiveId" clId="{1D76B537-F2CC-4114-B73B-51348E656491}" dt="2022-01-27T20:16:37.253" v="4119"/>
          <ac:inkMkLst>
            <pc:docMk/>
            <pc:sldMk cId="1074624393" sldId="309"/>
            <ac:inkMk id="213" creationId="{F9EE1EF3-83A1-4B60-801A-C9BF2284662F}"/>
          </ac:inkMkLst>
        </pc:inkChg>
        <pc:inkChg chg="add mod">
          <ac:chgData name="Jack Rodoni" userId="dbd3554b1427f7cb" providerId="LiveId" clId="{1D76B537-F2CC-4114-B73B-51348E656491}" dt="2022-01-27T20:16:37.253" v="4119"/>
          <ac:inkMkLst>
            <pc:docMk/>
            <pc:sldMk cId="1074624393" sldId="309"/>
            <ac:inkMk id="214" creationId="{229B39EC-D04D-47D7-8847-4104C43B68CC}"/>
          </ac:inkMkLst>
        </pc:inkChg>
        <pc:inkChg chg="add mod">
          <ac:chgData name="Jack Rodoni" userId="dbd3554b1427f7cb" providerId="LiveId" clId="{1D76B537-F2CC-4114-B73B-51348E656491}" dt="2022-01-27T20:16:37.253" v="4119"/>
          <ac:inkMkLst>
            <pc:docMk/>
            <pc:sldMk cId="1074624393" sldId="309"/>
            <ac:inkMk id="215" creationId="{F8AC9757-B512-46C7-A6D7-2E4DCF598106}"/>
          </ac:inkMkLst>
        </pc:inkChg>
        <pc:inkChg chg="add mod">
          <ac:chgData name="Jack Rodoni" userId="dbd3554b1427f7cb" providerId="LiveId" clId="{1D76B537-F2CC-4114-B73B-51348E656491}" dt="2022-01-27T20:16:37.253" v="4119"/>
          <ac:inkMkLst>
            <pc:docMk/>
            <pc:sldMk cId="1074624393" sldId="309"/>
            <ac:inkMk id="216" creationId="{2AC3E0D0-081C-41D8-A10B-AF214AEE01B0}"/>
          </ac:inkMkLst>
        </pc:inkChg>
        <pc:inkChg chg="add mod">
          <ac:chgData name="Jack Rodoni" userId="dbd3554b1427f7cb" providerId="LiveId" clId="{1D76B537-F2CC-4114-B73B-51348E656491}" dt="2022-01-27T20:16:37.253" v="4119"/>
          <ac:inkMkLst>
            <pc:docMk/>
            <pc:sldMk cId="1074624393" sldId="309"/>
            <ac:inkMk id="217" creationId="{232DB12C-6B07-43FF-AC81-9E86D2C35686}"/>
          </ac:inkMkLst>
        </pc:inkChg>
        <pc:inkChg chg="add mod">
          <ac:chgData name="Jack Rodoni" userId="dbd3554b1427f7cb" providerId="LiveId" clId="{1D76B537-F2CC-4114-B73B-51348E656491}" dt="2022-01-27T20:16:37.253" v="4119"/>
          <ac:inkMkLst>
            <pc:docMk/>
            <pc:sldMk cId="1074624393" sldId="309"/>
            <ac:inkMk id="218" creationId="{3ECB728B-52DD-4BF8-A2E0-4DA61C6934C5}"/>
          </ac:inkMkLst>
        </pc:inkChg>
        <pc:inkChg chg="add mod">
          <ac:chgData name="Jack Rodoni" userId="dbd3554b1427f7cb" providerId="LiveId" clId="{1D76B537-F2CC-4114-B73B-51348E656491}" dt="2022-01-27T20:16:37.253" v="4119"/>
          <ac:inkMkLst>
            <pc:docMk/>
            <pc:sldMk cId="1074624393" sldId="309"/>
            <ac:inkMk id="219" creationId="{7A4F1B10-2632-486C-8D4F-507E370C7BE2}"/>
          </ac:inkMkLst>
        </pc:inkChg>
        <pc:inkChg chg="add mod">
          <ac:chgData name="Jack Rodoni" userId="dbd3554b1427f7cb" providerId="LiveId" clId="{1D76B537-F2CC-4114-B73B-51348E656491}" dt="2022-01-27T20:16:37.253" v="4119"/>
          <ac:inkMkLst>
            <pc:docMk/>
            <pc:sldMk cId="1074624393" sldId="309"/>
            <ac:inkMk id="220" creationId="{124C32E3-AB4D-4ABB-90BA-89469D5FEC91}"/>
          </ac:inkMkLst>
        </pc:inkChg>
        <pc:inkChg chg="add mod">
          <ac:chgData name="Jack Rodoni" userId="dbd3554b1427f7cb" providerId="LiveId" clId="{1D76B537-F2CC-4114-B73B-51348E656491}" dt="2022-01-27T20:16:37.253" v="4119"/>
          <ac:inkMkLst>
            <pc:docMk/>
            <pc:sldMk cId="1074624393" sldId="309"/>
            <ac:inkMk id="221" creationId="{47C02B8B-2EDB-4221-AA06-5F0C2133C9D8}"/>
          </ac:inkMkLst>
        </pc:inkChg>
        <pc:inkChg chg="add mod">
          <ac:chgData name="Jack Rodoni" userId="dbd3554b1427f7cb" providerId="LiveId" clId="{1D76B537-F2CC-4114-B73B-51348E656491}" dt="2022-01-27T20:16:37.253" v="4119"/>
          <ac:inkMkLst>
            <pc:docMk/>
            <pc:sldMk cId="1074624393" sldId="309"/>
            <ac:inkMk id="222" creationId="{5EC4523C-F88F-48DF-9DCE-1D521CC7117A}"/>
          </ac:inkMkLst>
        </pc:inkChg>
        <pc:inkChg chg="add mod">
          <ac:chgData name="Jack Rodoni" userId="dbd3554b1427f7cb" providerId="LiveId" clId="{1D76B537-F2CC-4114-B73B-51348E656491}" dt="2022-01-27T20:16:37.253" v="4119"/>
          <ac:inkMkLst>
            <pc:docMk/>
            <pc:sldMk cId="1074624393" sldId="309"/>
            <ac:inkMk id="223" creationId="{4968FA19-C138-4E7C-8E51-2A05E8294519}"/>
          </ac:inkMkLst>
        </pc:inkChg>
        <pc:inkChg chg="add mod">
          <ac:chgData name="Jack Rodoni" userId="dbd3554b1427f7cb" providerId="LiveId" clId="{1D76B537-F2CC-4114-B73B-51348E656491}" dt="2022-01-27T20:16:37.253" v="4119"/>
          <ac:inkMkLst>
            <pc:docMk/>
            <pc:sldMk cId="1074624393" sldId="309"/>
            <ac:inkMk id="224" creationId="{9841DD36-6B38-43EE-9FC8-FA7DA9CAD6FF}"/>
          </ac:inkMkLst>
        </pc:inkChg>
        <pc:inkChg chg="add mod">
          <ac:chgData name="Jack Rodoni" userId="dbd3554b1427f7cb" providerId="LiveId" clId="{1D76B537-F2CC-4114-B73B-51348E656491}" dt="2022-01-27T20:16:37.253" v="4119"/>
          <ac:inkMkLst>
            <pc:docMk/>
            <pc:sldMk cId="1074624393" sldId="309"/>
            <ac:inkMk id="225" creationId="{B849A3D1-4D42-43D9-AA83-9A34469151B5}"/>
          </ac:inkMkLst>
        </pc:inkChg>
      </pc:sldChg>
      <pc:sldChg chg="addSp delSp modSp mod">
        <pc:chgData name="Jack Rodoni" userId="dbd3554b1427f7cb" providerId="LiveId" clId="{1D76B537-F2CC-4114-B73B-51348E656491}" dt="2022-01-27T20:39:46.328" v="4888"/>
        <pc:sldMkLst>
          <pc:docMk/>
          <pc:sldMk cId="2140329833" sldId="311"/>
        </pc:sldMkLst>
        <pc:grpChg chg="del mod">
          <ac:chgData name="Jack Rodoni" userId="dbd3554b1427f7cb" providerId="LiveId" clId="{1D76B537-F2CC-4114-B73B-51348E656491}" dt="2022-01-27T20:36:04.327" v="4662"/>
          <ac:grpSpMkLst>
            <pc:docMk/>
            <pc:sldMk cId="2140329833" sldId="311"/>
            <ac:grpSpMk id="11" creationId="{87E0BF86-DAE2-4488-B336-5A9CBF694594}"/>
          </ac:grpSpMkLst>
        </pc:grpChg>
        <pc:grpChg chg="mod">
          <ac:chgData name="Jack Rodoni" userId="dbd3554b1427f7cb" providerId="LiveId" clId="{1D76B537-F2CC-4114-B73B-51348E656491}" dt="2022-01-27T20:35:48.231" v="4639"/>
          <ac:grpSpMkLst>
            <pc:docMk/>
            <pc:sldMk cId="2140329833" sldId="311"/>
            <ac:grpSpMk id="14" creationId="{F6E1D513-AD39-4C22-A05C-F76B118A4D2D}"/>
          </ac:grpSpMkLst>
        </pc:grpChg>
        <pc:grpChg chg="del mod">
          <ac:chgData name="Jack Rodoni" userId="dbd3554b1427f7cb" providerId="LiveId" clId="{1D76B537-F2CC-4114-B73B-51348E656491}" dt="2022-01-27T20:35:59.364" v="4660"/>
          <ac:grpSpMkLst>
            <pc:docMk/>
            <pc:sldMk cId="2140329833" sldId="311"/>
            <ac:grpSpMk id="26" creationId="{C495DC4C-DCE7-4C49-8904-05EBCF8CCA92}"/>
          </ac:grpSpMkLst>
        </pc:grpChg>
        <pc:grpChg chg="del mod">
          <ac:chgData name="Jack Rodoni" userId="dbd3554b1427f7cb" providerId="LiveId" clId="{1D76B537-F2CC-4114-B73B-51348E656491}" dt="2022-01-27T20:36:05.574" v="4664"/>
          <ac:grpSpMkLst>
            <pc:docMk/>
            <pc:sldMk cId="2140329833" sldId="311"/>
            <ac:grpSpMk id="35" creationId="{1442FA31-0E87-4CB0-B2C2-983F0CCFDA68}"/>
          </ac:grpSpMkLst>
        </pc:grpChg>
        <pc:grpChg chg="mod">
          <ac:chgData name="Jack Rodoni" userId="dbd3554b1427f7cb" providerId="LiveId" clId="{1D76B537-F2CC-4114-B73B-51348E656491}" dt="2022-01-27T20:36:04.327" v="4662"/>
          <ac:grpSpMkLst>
            <pc:docMk/>
            <pc:sldMk cId="2140329833" sldId="311"/>
            <ac:grpSpMk id="37" creationId="{E5B855AE-B74B-4815-9757-BE85219BFA5F}"/>
          </ac:grpSpMkLst>
        </pc:grpChg>
        <pc:grpChg chg="mod">
          <ac:chgData name="Jack Rodoni" userId="dbd3554b1427f7cb" providerId="LiveId" clId="{1D76B537-F2CC-4114-B73B-51348E656491}" dt="2022-01-27T20:36:05.574" v="4664"/>
          <ac:grpSpMkLst>
            <pc:docMk/>
            <pc:sldMk cId="2140329833" sldId="311"/>
            <ac:grpSpMk id="39" creationId="{3062985B-68A7-4223-9501-3C5C4648ED70}"/>
          </ac:grpSpMkLst>
        </pc:grpChg>
        <pc:grpChg chg="del mod">
          <ac:chgData name="Jack Rodoni" userId="dbd3554b1427f7cb" providerId="LiveId" clId="{1D76B537-F2CC-4114-B73B-51348E656491}" dt="2022-01-27T20:36:18.243" v="4687"/>
          <ac:grpSpMkLst>
            <pc:docMk/>
            <pc:sldMk cId="2140329833" sldId="311"/>
            <ac:grpSpMk id="50" creationId="{FBC4D169-53EF-4AFD-B515-3ACAADF30AA5}"/>
          </ac:grpSpMkLst>
        </pc:grpChg>
        <pc:grpChg chg="del mod">
          <ac:chgData name="Jack Rodoni" userId="dbd3554b1427f7cb" providerId="LiveId" clId="{1D76B537-F2CC-4114-B73B-51348E656491}" dt="2022-01-27T20:36:21.704" v="4692"/>
          <ac:grpSpMkLst>
            <pc:docMk/>
            <pc:sldMk cId="2140329833" sldId="311"/>
            <ac:grpSpMk id="62" creationId="{96443937-6757-4912-A26A-0B4ADBB17339}"/>
          </ac:grpSpMkLst>
        </pc:grpChg>
        <pc:grpChg chg="mod">
          <ac:chgData name="Jack Rodoni" userId="dbd3554b1427f7cb" providerId="LiveId" clId="{1D76B537-F2CC-4114-B73B-51348E656491}" dt="2022-01-27T20:36:18.243" v="4687"/>
          <ac:grpSpMkLst>
            <pc:docMk/>
            <pc:sldMk cId="2140329833" sldId="311"/>
            <ac:grpSpMk id="63" creationId="{C053CA3D-2A06-4342-9C2E-AFFE894572A3}"/>
          </ac:grpSpMkLst>
        </pc:grpChg>
        <pc:grpChg chg="del mod">
          <ac:chgData name="Jack Rodoni" userId="dbd3554b1427f7cb" providerId="LiveId" clId="{1D76B537-F2CC-4114-B73B-51348E656491}" dt="2022-01-27T20:36:24.311" v="4698"/>
          <ac:grpSpMkLst>
            <pc:docMk/>
            <pc:sldMk cId="2140329833" sldId="311"/>
            <ac:grpSpMk id="68" creationId="{AD8DB07B-143C-410F-9932-26E86B88EC2D}"/>
          </ac:grpSpMkLst>
        </pc:grpChg>
        <pc:grpChg chg="mod">
          <ac:chgData name="Jack Rodoni" userId="dbd3554b1427f7cb" providerId="LiveId" clId="{1D76B537-F2CC-4114-B73B-51348E656491}" dt="2022-01-27T20:36:24.311" v="4698"/>
          <ac:grpSpMkLst>
            <pc:docMk/>
            <pc:sldMk cId="2140329833" sldId="311"/>
            <ac:grpSpMk id="74" creationId="{39B5CAE4-A39E-4F04-852E-579D7988033B}"/>
          </ac:grpSpMkLst>
        </pc:grpChg>
        <pc:grpChg chg="mod">
          <ac:chgData name="Jack Rodoni" userId="dbd3554b1427f7cb" providerId="LiveId" clId="{1D76B537-F2CC-4114-B73B-51348E656491}" dt="2022-01-27T20:36:28.989" v="4703"/>
          <ac:grpSpMkLst>
            <pc:docMk/>
            <pc:sldMk cId="2140329833" sldId="311"/>
            <ac:grpSpMk id="79" creationId="{7A6433D1-5C3D-4728-ADB7-7882AED941A6}"/>
          </ac:grpSpMkLst>
        </pc:grpChg>
        <pc:grpChg chg="del mod">
          <ac:chgData name="Jack Rodoni" userId="dbd3554b1427f7cb" providerId="LiveId" clId="{1D76B537-F2CC-4114-B73B-51348E656491}" dt="2022-01-27T20:37:28.652" v="4724"/>
          <ac:grpSpMkLst>
            <pc:docMk/>
            <pc:sldMk cId="2140329833" sldId="311"/>
            <ac:grpSpMk id="91" creationId="{00AC4CE7-7B1C-4C29-9DD5-D17D37005EA2}"/>
          </ac:grpSpMkLst>
        </pc:grpChg>
        <pc:grpChg chg="mod">
          <ac:chgData name="Jack Rodoni" userId="dbd3554b1427f7cb" providerId="LiveId" clId="{1D76B537-F2CC-4114-B73B-51348E656491}" dt="2022-01-27T20:37:22.990" v="4715"/>
          <ac:grpSpMkLst>
            <pc:docMk/>
            <pc:sldMk cId="2140329833" sldId="311"/>
            <ac:grpSpMk id="92" creationId="{5DCCC668-B784-436B-BD59-6FB1E2671374}"/>
          </ac:grpSpMkLst>
        </pc:grpChg>
        <pc:grpChg chg="mod">
          <ac:chgData name="Jack Rodoni" userId="dbd3554b1427f7cb" providerId="LiveId" clId="{1D76B537-F2CC-4114-B73B-51348E656491}" dt="2022-01-27T20:37:32.689" v="4726"/>
          <ac:grpSpMkLst>
            <pc:docMk/>
            <pc:sldMk cId="2140329833" sldId="311"/>
            <ac:grpSpMk id="101" creationId="{A3356BEE-52DC-4973-A8BC-31FA9CFD3E01}"/>
          </ac:grpSpMkLst>
        </pc:grpChg>
        <pc:grpChg chg="mod">
          <ac:chgData name="Jack Rodoni" userId="dbd3554b1427f7cb" providerId="LiveId" clId="{1D76B537-F2CC-4114-B73B-51348E656491}" dt="2022-01-27T20:37:28.652" v="4724"/>
          <ac:grpSpMkLst>
            <pc:docMk/>
            <pc:sldMk cId="2140329833" sldId="311"/>
            <ac:grpSpMk id="102" creationId="{D528E154-DDD4-4944-9F6A-DC227C08BC69}"/>
          </ac:grpSpMkLst>
        </pc:grpChg>
        <pc:grpChg chg="mod">
          <ac:chgData name="Jack Rodoni" userId="dbd3554b1427f7cb" providerId="LiveId" clId="{1D76B537-F2CC-4114-B73B-51348E656491}" dt="2022-01-27T20:37:37.191" v="4733"/>
          <ac:grpSpMkLst>
            <pc:docMk/>
            <pc:sldMk cId="2140329833" sldId="311"/>
            <ac:grpSpMk id="109" creationId="{D04EEC96-CFAD-4BBB-8E4A-436D13737AD0}"/>
          </ac:grpSpMkLst>
        </pc:grpChg>
        <pc:grpChg chg="del mod">
          <ac:chgData name="Jack Rodoni" userId="dbd3554b1427f7cb" providerId="LiveId" clId="{1D76B537-F2CC-4114-B73B-51348E656491}" dt="2022-01-27T20:37:42.444" v="4744"/>
          <ac:grpSpMkLst>
            <pc:docMk/>
            <pc:sldMk cId="2140329833" sldId="311"/>
            <ac:grpSpMk id="120" creationId="{65AC10D3-4033-4B82-8A30-2B628D7B9A73}"/>
          </ac:grpSpMkLst>
        </pc:grpChg>
        <pc:grpChg chg="mod">
          <ac:chgData name="Jack Rodoni" userId="dbd3554b1427f7cb" providerId="LiveId" clId="{1D76B537-F2CC-4114-B73B-51348E656491}" dt="2022-01-27T20:37:42.444" v="4744"/>
          <ac:grpSpMkLst>
            <pc:docMk/>
            <pc:sldMk cId="2140329833" sldId="311"/>
            <ac:grpSpMk id="121" creationId="{4EE32E42-5705-4529-B181-FBE8AD1D9455}"/>
          </ac:grpSpMkLst>
        </pc:grpChg>
        <pc:grpChg chg="mod">
          <ac:chgData name="Jack Rodoni" userId="dbd3554b1427f7cb" providerId="LiveId" clId="{1D76B537-F2CC-4114-B73B-51348E656491}" dt="2022-01-27T20:37:44.697" v="4747"/>
          <ac:grpSpMkLst>
            <pc:docMk/>
            <pc:sldMk cId="2140329833" sldId="311"/>
            <ac:grpSpMk id="124" creationId="{C78E25BC-3496-4A0B-83A8-7C860C4115C9}"/>
          </ac:grpSpMkLst>
        </pc:grpChg>
        <pc:grpChg chg="del mod">
          <ac:chgData name="Jack Rodoni" userId="dbd3554b1427f7cb" providerId="LiveId" clId="{1D76B537-F2CC-4114-B73B-51348E656491}" dt="2022-01-27T20:37:56.470" v="4773"/>
          <ac:grpSpMkLst>
            <pc:docMk/>
            <pc:sldMk cId="2140329833" sldId="311"/>
            <ac:grpSpMk id="140" creationId="{97C92375-124E-428B-9351-6C654CF751BB}"/>
          </ac:grpSpMkLst>
        </pc:grpChg>
        <pc:grpChg chg="mod">
          <ac:chgData name="Jack Rodoni" userId="dbd3554b1427f7cb" providerId="LiveId" clId="{1D76B537-F2CC-4114-B73B-51348E656491}" dt="2022-01-27T20:37:52.067" v="4763"/>
          <ac:grpSpMkLst>
            <pc:docMk/>
            <pc:sldMk cId="2140329833" sldId="311"/>
            <ac:grpSpMk id="141" creationId="{BDDBFF67-20AE-4AA0-93D1-658381B878D3}"/>
          </ac:grpSpMkLst>
        </pc:grpChg>
        <pc:grpChg chg="del mod">
          <ac:chgData name="Jack Rodoni" userId="dbd3554b1427f7cb" providerId="LiveId" clId="{1D76B537-F2CC-4114-B73B-51348E656491}" dt="2022-01-27T20:37:59.974" v="4777"/>
          <ac:grpSpMkLst>
            <pc:docMk/>
            <pc:sldMk cId="2140329833" sldId="311"/>
            <ac:grpSpMk id="151" creationId="{6DFC7805-0E15-47EF-B014-624CF4A4EB27}"/>
          </ac:grpSpMkLst>
        </pc:grpChg>
        <pc:grpChg chg="del mod">
          <ac:chgData name="Jack Rodoni" userId="dbd3554b1427f7cb" providerId="LiveId" clId="{1D76B537-F2CC-4114-B73B-51348E656491}" dt="2022-01-27T20:38:01.379" v="4779"/>
          <ac:grpSpMkLst>
            <pc:docMk/>
            <pc:sldMk cId="2140329833" sldId="311"/>
            <ac:grpSpMk id="155" creationId="{AC798398-4C0E-4826-B56E-AD24647BA6D9}"/>
          </ac:grpSpMkLst>
        </pc:grpChg>
        <pc:grpChg chg="del mod">
          <ac:chgData name="Jack Rodoni" userId="dbd3554b1427f7cb" providerId="LiveId" clId="{1D76B537-F2CC-4114-B73B-51348E656491}" dt="2022-01-27T20:38:09.329" v="4792"/>
          <ac:grpSpMkLst>
            <pc:docMk/>
            <pc:sldMk cId="2140329833" sldId="311"/>
            <ac:grpSpMk id="157" creationId="{B5743E87-8880-4A29-B0F4-6ECB62367930}"/>
          </ac:grpSpMkLst>
        </pc:grpChg>
        <pc:grpChg chg="mod">
          <ac:chgData name="Jack Rodoni" userId="dbd3554b1427f7cb" providerId="LiveId" clId="{1D76B537-F2CC-4114-B73B-51348E656491}" dt="2022-01-27T20:38:09.329" v="4792"/>
          <ac:grpSpMkLst>
            <pc:docMk/>
            <pc:sldMk cId="2140329833" sldId="311"/>
            <ac:grpSpMk id="170" creationId="{BE244451-B2F5-4319-BEF3-7981CF969DEF}"/>
          </ac:grpSpMkLst>
        </pc:grpChg>
        <pc:grpChg chg="mod">
          <ac:chgData name="Jack Rodoni" userId="dbd3554b1427f7cb" providerId="LiveId" clId="{1D76B537-F2CC-4114-B73B-51348E656491}" dt="2022-01-27T20:38:35.706" v="4807"/>
          <ac:grpSpMkLst>
            <pc:docMk/>
            <pc:sldMk cId="2140329833" sldId="311"/>
            <ac:grpSpMk id="185" creationId="{A75FB797-512C-4019-BD9A-15AA54A40118}"/>
          </ac:grpSpMkLst>
        </pc:grpChg>
        <pc:grpChg chg="mod">
          <ac:chgData name="Jack Rodoni" userId="dbd3554b1427f7cb" providerId="LiveId" clId="{1D76B537-F2CC-4114-B73B-51348E656491}" dt="2022-01-27T20:38:35.706" v="4807"/>
          <ac:grpSpMkLst>
            <pc:docMk/>
            <pc:sldMk cId="2140329833" sldId="311"/>
            <ac:grpSpMk id="186" creationId="{8ADB0425-FDD0-4F13-927D-951A93CFB61C}"/>
          </ac:grpSpMkLst>
        </pc:grpChg>
        <pc:grpChg chg="mod">
          <ac:chgData name="Jack Rodoni" userId="dbd3554b1427f7cb" providerId="LiveId" clId="{1D76B537-F2CC-4114-B73B-51348E656491}" dt="2022-01-27T20:38:41.143" v="4813"/>
          <ac:grpSpMkLst>
            <pc:docMk/>
            <pc:sldMk cId="2140329833" sldId="311"/>
            <ac:grpSpMk id="192" creationId="{7578BF34-1D78-444F-A63A-ABFC3393E0B2}"/>
          </ac:grpSpMkLst>
        </pc:grpChg>
        <pc:grpChg chg="mod">
          <ac:chgData name="Jack Rodoni" userId="dbd3554b1427f7cb" providerId="LiveId" clId="{1D76B537-F2CC-4114-B73B-51348E656491}" dt="2022-01-27T20:38:46.795" v="4825"/>
          <ac:grpSpMkLst>
            <pc:docMk/>
            <pc:sldMk cId="2140329833" sldId="311"/>
            <ac:grpSpMk id="204" creationId="{68FB8E80-8DDF-49CF-B6A0-DC63A6BC45CD}"/>
          </ac:grpSpMkLst>
        </pc:grpChg>
        <pc:grpChg chg="mod">
          <ac:chgData name="Jack Rodoni" userId="dbd3554b1427f7cb" providerId="LiveId" clId="{1D76B537-F2CC-4114-B73B-51348E656491}" dt="2022-01-27T20:38:49.658" v="4830"/>
          <ac:grpSpMkLst>
            <pc:docMk/>
            <pc:sldMk cId="2140329833" sldId="311"/>
            <ac:grpSpMk id="209" creationId="{65386107-DD87-48DA-B631-ACF533BEF061}"/>
          </ac:grpSpMkLst>
        </pc:grpChg>
        <pc:grpChg chg="mod">
          <ac:chgData name="Jack Rodoni" userId="dbd3554b1427f7cb" providerId="LiveId" clId="{1D76B537-F2CC-4114-B73B-51348E656491}" dt="2022-01-27T20:38:49.658" v="4830"/>
          <ac:grpSpMkLst>
            <pc:docMk/>
            <pc:sldMk cId="2140329833" sldId="311"/>
            <ac:grpSpMk id="210" creationId="{DD443F42-DD76-4A13-9A8D-5BF6C3D60A86}"/>
          </ac:grpSpMkLst>
        </pc:grpChg>
        <pc:grpChg chg="mod">
          <ac:chgData name="Jack Rodoni" userId="dbd3554b1427f7cb" providerId="LiveId" clId="{1D76B537-F2CC-4114-B73B-51348E656491}" dt="2022-01-27T20:38:57.656" v="4840"/>
          <ac:grpSpMkLst>
            <pc:docMk/>
            <pc:sldMk cId="2140329833" sldId="311"/>
            <ac:grpSpMk id="220" creationId="{72819BCA-2EA3-4D2A-8690-9D3C124AEC84}"/>
          </ac:grpSpMkLst>
        </pc:grpChg>
        <pc:grpChg chg="del mod">
          <ac:chgData name="Jack Rodoni" userId="dbd3554b1427f7cb" providerId="LiveId" clId="{1D76B537-F2CC-4114-B73B-51348E656491}" dt="2022-01-27T20:39:06.580" v="4855"/>
          <ac:grpSpMkLst>
            <pc:docMk/>
            <pc:sldMk cId="2140329833" sldId="311"/>
            <ac:grpSpMk id="233" creationId="{EAD28267-39A0-4B5D-A8D5-854DA2B10435}"/>
          </ac:grpSpMkLst>
        </pc:grpChg>
        <pc:grpChg chg="del mod">
          <ac:chgData name="Jack Rodoni" userId="dbd3554b1427f7cb" providerId="LiveId" clId="{1D76B537-F2CC-4114-B73B-51348E656491}" dt="2022-01-27T20:39:09.475" v="4857"/>
          <ac:grpSpMkLst>
            <pc:docMk/>
            <pc:sldMk cId="2140329833" sldId="311"/>
            <ac:grpSpMk id="235" creationId="{C20A80F0-085F-4BFB-93AA-34AD1BA5C365}"/>
          </ac:grpSpMkLst>
        </pc:grpChg>
        <pc:grpChg chg="del mod">
          <ac:chgData name="Jack Rodoni" userId="dbd3554b1427f7cb" providerId="LiveId" clId="{1D76B537-F2CC-4114-B73B-51348E656491}" dt="2022-01-27T20:39:18.459" v="4875"/>
          <ac:grpSpMkLst>
            <pc:docMk/>
            <pc:sldMk cId="2140329833" sldId="311"/>
            <ac:grpSpMk id="237" creationId="{C98F39A6-A80B-499A-BB0A-107C8102515D}"/>
          </ac:grpSpMkLst>
        </pc:grpChg>
        <pc:grpChg chg="del mod">
          <ac:chgData name="Jack Rodoni" userId="dbd3554b1427f7cb" providerId="LiveId" clId="{1D76B537-F2CC-4114-B73B-51348E656491}" dt="2022-01-27T20:39:46.328" v="4888"/>
          <ac:grpSpMkLst>
            <pc:docMk/>
            <pc:sldMk cId="2140329833" sldId="311"/>
            <ac:grpSpMk id="255" creationId="{A920E610-558A-4170-B69B-A90C99064DE2}"/>
          </ac:grpSpMkLst>
        </pc:grpChg>
        <pc:grpChg chg="del mod">
          <ac:chgData name="Jack Rodoni" userId="dbd3554b1427f7cb" providerId="LiveId" clId="{1D76B537-F2CC-4114-B73B-51348E656491}" dt="2022-01-27T20:39:46.328" v="4888"/>
          <ac:grpSpMkLst>
            <pc:docMk/>
            <pc:sldMk cId="2140329833" sldId="311"/>
            <ac:grpSpMk id="256" creationId="{4E47537B-E3D7-4CC6-B3A2-F29E20DCA8A2}"/>
          </ac:grpSpMkLst>
        </pc:grpChg>
        <pc:grpChg chg="mod">
          <ac:chgData name="Jack Rodoni" userId="dbd3554b1427f7cb" providerId="LiveId" clId="{1D76B537-F2CC-4114-B73B-51348E656491}" dt="2022-01-27T20:39:18.459" v="4875"/>
          <ac:grpSpMkLst>
            <pc:docMk/>
            <pc:sldMk cId="2140329833" sldId="311"/>
            <ac:grpSpMk id="257" creationId="{0ADD380C-BA38-4183-B8CB-00A146B97C3E}"/>
          </ac:grpSpMkLst>
        </pc:grpChg>
        <pc:grpChg chg="del mod">
          <ac:chgData name="Jack Rodoni" userId="dbd3554b1427f7cb" providerId="LiveId" clId="{1D76B537-F2CC-4114-B73B-51348E656491}" dt="2022-01-27T20:39:46.328" v="4888"/>
          <ac:grpSpMkLst>
            <pc:docMk/>
            <pc:sldMk cId="2140329833" sldId="311"/>
            <ac:grpSpMk id="268" creationId="{F2535801-E1A7-40D4-9A93-DC15580F18CE}"/>
          </ac:grpSpMkLst>
        </pc:grpChg>
        <pc:grpChg chg="mod">
          <ac:chgData name="Jack Rodoni" userId="dbd3554b1427f7cb" providerId="LiveId" clId="{1D76B537-F2CC-4114-B73B-51348E656491}" dt="2022-01-27T20:39:46.328" v="4888"/>
          <ac:grpSpMkLst>
            <pc:docMk/>
            <pc:sldMk cId="2140329833" sldId="311"/>
            <ac:grpSpMk id="270" creationId="{11D9F256-68EB-44CB-A8D5-F6A0BBC9C720}"/>
          </ac:grpSpMkLst>
        </pc:grpChg>
        <pc:inkChg chg="add mod">
          <ac:chgData name="Jack Rodoni" userId="dbd3554b1427f7cb" providerId="LiveId" clId="{1D76B537-F2CC-4114-B73B-51348E656491}" dt="2022-01-27T20:36:04.327" v="4662"/>
          <ac:inkMkLst>
            <pc:docMk/>
            <pc:sldMk cId="2140329833" sldId="311"/>
            <ac:inkMk id="2" creationId="{CA333436-21AE-4B5A-8842-2A4980EB47AB}"/>
          </ac:inkMkLst>
        </pc:inkChg>
        <pc:inkChg chg="add mod">
          <ac:chgData name="Jack Rodoni" userId="dbd3554b1427f7cb" providerId="LiveId" clId="{1D76B537-F2CC-4114-B73B-51348E656491}" dt="2022-01-27T20:36:04.327" v="4662"/>
          <ac:inkMkLst>
            <pc:docMk/>
            <pc:sldMk cId="2140329833" sldId="311"/>
            <ac:inkMk id="4" creationId="{80F0BCD0-3467-40EA-B224-DF1B5B3A4618}"/>
          </ac:inkMkLst>
        </pc:inkChg>
        <pc:inkChg chg="add mod">
          <ac:chgData name="Jack Rodoni" userId="dbd3554b1427f7cb" providerId="LiveId" clId="{1D76B537-F2CC-4114-B73B-51348E656491}" dt="2022-01-27T20:36:04.327" v="4662"/>
          <ac:inkMkLst>
            <pc:docMk/>
            <pc:sldMk cId="2140329833" sldId="311"/>
            <ac:inkMk id="5" creationId="{B3DF7CCC-318F-4429-BC24-5BDCA960CA93}"/>
          </ac:inkMkLst>
        </pc:inkChg>
        <pc:inkChg chg="add mod">
          <ac:chgData name="Jack Rodoni" userId="dbd3554b1427f7cb" providerId="LiveId" clId="{1D76B537-F2CC-4114-B73B-51348E656491}" dt="2022-01-27T20:36:04.327" v="4662"/>
          <ac:inkMkLst>
            <pc:docMk/>
            <pc:sldMk cId="2140329833" sldId="311"/>
            <ac:inkMk id="8" creationId="{E868C6CD-BE89-4AB8-8288-258B06C56CF1}"/>
          </ac:inkMkLst>
        </pc:inkChg>
        <pc:inkChg chg="add mod">
          <ac:chgData name="Jack Rodoni" userId="dbd3554b1427f7cb" providerId="LiveId" clId="{1D76B537-F2CC-4114-B73B-51348E656491}" dt="2022-01-27T20:36:04.327" v="4662"/>
          <ac:inkMkLst>
            <pc:docMk/>
            <pc:sldMk cId="2140329833" sldId="311"/>
            <ac:inkMk id="9" creationId="{888538CF-25EB-4EBC-B5D7-34A9A25017EA}"/>
          </ac:inkMkLst>
        </pc:inkChg>
        <pc:inkChg chg="add del">
          <ac:chgData name="Jack Rodoni" userId="dbd3554b1427f7cb" providerId="LiveId" clId="{1D76B537-F2CC-4114-B73B-51348E656491}" dt="2022-01-27T20:35:43.055" v="4636"/>
          <ac:inkMkLst>
            <pc:docMk/>
            <pc:sldMk cId="2140329833" sldId="311"/>
            <ac:inkMk id="10" creationId="{DF20289C-7551-427B-BAF6-E93CF785BB7D}"/>
          </ac:inkMkLst>
        </pc:inkChg>
        <pc:inkChg chg="add mod">
          <ac:chgData name="Jack Rodoni" userId="dbd3554b1427f7cb" providerId="LiveId" clId="{1D76B537-F2CC-4114-B73B-51348E656491}" dt="2022-01-27T20:35:48.231" v="4639"/>
          <ac:inkMkLst>
            <pc:docMk/>
            <pc:sldMk cId="2140329833" sldId="311"/>
            <ac:inkMk id="12" creationId="{036C256A-BF17-4545-9D7C-B99BC6B4D8BC}"/>
          </ac:inkMkLst>
        </pc:inkChg>
        <pc:inkChg chg="add mod">
          <ac:chgData name="Jack Rodoni" userId="dbd3554b1427f7cb" providerId="LiveId" clId="{1D76B537-F2CC-4114-B73B-51348E656491}" dt="2022-01-27T20:35:48.231" v="4639"/>
          <ac:inkMkLst>
            <pc:docMk/>
            <pc:sldMk cId="2140329833" sldId="311"/>
            <ac:inkMk id="13" creationId="{A03DBB48-4186-415B-A733-61B01518499B}"/>
          </ac:inkMkLst>
        </pc:inkChg>
        <pc:inkChg chg="add mod">
          <ac:chgData name="Jack Rodoni" userId="dbd3554b1427f7cb" providerId="LiveId" clId="{1D76B537-F2CC-4114-B73B-51348E656491}" dt="2022-01-27T20:36:05.574" v="4664"/>
          <ac:inkMkLst>
            <pc:docMk/>
            <pc:sldMk cId="2140329833" sldId="311"/>
            <ac:inkMk id="15" creationId="{09582869-EB6E-403D-AFB8-D5722310A1F6}"/>
          </ac:inkMkLst>
        </pc:inkChg>
        <pc:inkChg chg="add mod">
          <ac:chgData name="Jack Rodoni" userId="dbd3554b1427f7cb" providerId="LiveId" clId="{1D76B537-F2CC-4114-B73B-51348E656491}" dt="2022-01-27T20:36:05.574" v="4664"/>
          <ac:inkMkLst>
            <pc:docMk/>
            <pc:sldMk cId="2140329833" sldId="311"/>
            <ac:inkMk id="16" creationId="{502E154D-335D-4102-92D2-5B7D62AC72D6}"/>
          </ac:inkMkLst>
        </pc:inkChg>
        <pc:inkChg chg="add mod">
          <ac:chgData name="Jack Rodoni" userId="dbd3554b1427f7cb" providerId="LiveId" clId="{1D76B537-F2CC-4114-B73B-51348E656491}" dt="2022-01-27T20:36:05.574" v="4664"/>
          <ac:inkMkLst>
            <pc:docMk/>
            <pc:sldMk cId="2140329833" sldId="311"/>
            <ac:inkMk id="17" creationId="{9E3B24BC-5D51-4575-A27B-3B9087CEF222}"/>
          </ac:inkMkLst>
        </pc:inkChg>
        <pc:inkChg chg="add mod">
          <ac:chgData name="Jack Rodoni" userId="dbd3554b1427f7cb" providerId="LiveId" clId="{1D76B537-F2CC-4114-B73B-51348E656491}" dt="2022-01-27T20:36:05.574" v="4664"/>
          <ac:inkMkLst>
            <pc:docMk/>
            <pc:sldMk cId="2140329833" sldId="311"/>
            <ac:inkMk id="18" creationId="{BBDD0201-9FCB-4E3B-937E-FB7A5A7E4BE4}"/>
          </ac:inkMkLst>
        </pc:inkChg>
        <pc:inkChg chg="add mod">
          <ac:chgData name="Jack Rodoni" userId="dbd3554b1427f7cb" providerId="LiveId" clId="{1D76B537-F2CC-4114-B73B-51348E656491}" dt="2022-01-27T20:36:05.574" v="4664"/>
          <ac:inkMkLst>
            <pc:docMk/>
            <pc:sldMk cId="2140329833" sldId="311"/>
            <ac:inkMk id="19" creationId="{024D7D8B-C2C6-4C67-83B9-94527D109B3D}"/>
          </ac:inkMkLst>
        </pc:inkChg>
        <pc:inkChg chg="add mod">
          <ac:chgData name="Jack Rodoni" userId="dbd3554b1427f7cb" providerId="LiveId" clId="{1D76B537-F2CC-4114-B73B-51348E656491}" dt="2022-01-27T20:36:05.574" v="4664"/>
          <ac:inkMkLst>
            <pc:docMk/>
            <pc:sldMk cId="2140329833" sldId="311"/>
            <ac:inkMk id="20" creationId="{4C2ECE6E-002C-4351-97BB-15E739DCEFE9}"/>
          </ac:inkMkLst>
        </pc:inkChg>
        <pc:inkChg chg="add mod">
          <ac:chgData name="Jack Rodoni" userId="dbd3554b1427f7cb" providerId="LiveId" clId="{1D76B537-F2CC-4114-B73B-51348E656491}" dt="2022-01-27T20:36:05.574" v="4664"/>
          <ac:inkMkLst>
            <pc:docMk/>
            <pc:sldMk cId="2140329833" sldId="311"/>
            <ac:inkMk id="21" creationId="{A8EBB263-84A3-4506-8AE0-56A5AC9AD241}"/>
          </ac:inkMkLst>
        </pc:inkChg>
        <pc:inkChg chg="add mod">
          <ac:chgData name="Jack Rodoni" userId="dbd3554b1427f7cb" providerId="LiveId" clId="{1D76B537-F2CC-4114-B73B-51348E656491}" dt="2022-01-27T20:36:05.574" v="4664"/>
          <ac:inkMkLst>
            <pc:docMk/>
            <pc:sldMk cId="2140329833" sldId="311"/>
            <ac:inkMk id="22" creationId="{E0B06360-CAF0-402B-AFF9-29B4EC4E4AF2}"/>
          </ac:inkMkLst>
        </pc:inkChg>
        <pc:inkChg chg="add mod">
          <ac:chgData name="Jack Rodoni" userId="dbd3554b1427f7cb" providerId="LiveId" clId="{1D76B537-F2CC-4114-B73B-51348E656491}" dt="2022-01-27T20:36:05.574" v="4664"/>
          <ac:inkMkLst>
            <pc:docMk/>
            <pc:sldMk cId="2140329833" sldId="311"/>
            <ac:inkMk id="23" creationId="{1D8EA5E6-80EE-4F33-807D-C6C56F399D4D}"/>
          </ac:inkMkLst>
        </pc:inkChg>
        <pc:inkChg chg="add mod">
          <ac:chgData name="Jack Rodoni" userId="dbd3554b1427f7cb" providerId="LiveId" clId="{1D76B537-F2CC-4114-B73B-51348E656491}" dt="2022-01-27T20:36:05.574" v="4664"/>
          <ac:inkMkLst>
            <pc:docMk/>
            <pc:sldMk cId="2140329833" sldId="311"/>
            <ac:inkMk id="24" creationId="{472F85FA-35A8-4FA1-9AC6-4D043B8A226D}"/>
          </ac:inkMkLst>
        </pc:inkChg>
        <pc:inkChg chg="add mod">
          <ac:chgData name="Jack Rodoni" userId="dbd3554b1427f7cb" providerId="LiveId" clId="{1D76B537-F2CC-4114-B73B-51348E656491}" dt="2022-01-27T20:36:05.574" v="4664"/>
          <ac:inkMkLst>
            <pc:docMk/>
            <pc:sldMk cId="2140329833" sldId="311"/>
            <ac:inkMk id="25" creationId="{267344C3-4F72-41AC-9419-669AC0682833}"/>
          </ac:inkMkLst>
        </pc:inkChg>
        <pc:inkChg chg="add mod">
          <ac:chgData name="Jack Rodoni" userId="dbd3554b1427f7cb" providerId="LiveId" clId="{1D76B537-F2CC-4114-B73B-51348E656491}" dt="2022-01-27T20:36:05.574" v="4664"/>
          <ac:inkMkLst>
            <pc:docMk/>
            <pc:sldMk cId="2140329833" sldId="311"/>
            <ac:inkMk id="27" creationId="{8236C378-80FD-48EB-A4C3-19E8A7AAC91F}"/>
          </ac:inkMkLst>
        </pc:inkChg>
        <pc:inkChg chg="add mod">
          <ac:chgData name="Jack Rodoni" userId="dbd3554b1427f7cb" providerId="LiveId" clId="{1D76B537-F2CC-4114-B73B-51348E656491}" dt="2022-01-27T20:36:05.574" v="4664"/>
          <ac:inkMkLst>
            <pc:docMk/>
            <pc:sldMk cId="2140329833" sldId="311"/>
            <ac:inkMk id="28" creationId="{B702DE7F-7B7A-45FA-A305-55EF41F427A4}"/>
          </ac:inkMkLst>
        </pc:inkChg>
        <pc:inkChg chg="add mod">
          <ac:chgData name="Jack Rodoni" userId="dbd3554b1427f7cb" providerId="LiveId" clId="{1D76B537-F2CC-4114-B73B-51348E656491}" dt="2022-01-27T20:36:05.574" v="4664"/>
          <ac:inkMkLst>
            <pc:docMk/>
            <pc:sldMk cId="2140329833" sldId="311"/>
            <ac:inkMk id="29" creationId="{53C14621-1124-4DCE-9B84-84B39C370CCD}"/>
          </ac:inkMkLst>
        </pc:inkChg>
        <pc:inkChg chg="add mod">
          <ac:chgData name="Jack Rodoni" userId="dbd3554b1427f7cb" providerId="LiveId" clId="{1D76B537-F2CC-4114-B73B-51348E656491}" dt="2022-01-27T20:36:05.574" v="4664"/>
          <ac:inkMkLst>
            <pc:docMk/>
            <pc:sldMk cId="2140329833" sldId="311"/>
            <ac:inkMk id="30" creationId="{D049FBB4-0EA8-46CB-AC19-E81810C71B24}"/>
          </ac:inkMkLst>
        </pc:inkChg>
        <pc:inkChg chg="add mod">
          <ac:chgData name="Jack Rodoni" userId="dbd3554b1427f7cb" providerId="LiveId" clId="{1D76B537-F2CC-4114-B73B-51348E656491}" dt="2022-01-27T20:36:05.574" v="4664"/>
          <ac:inkMkLst>
            <pc:docMk/>
            <pc:sldMk cId="2140329833" sldId="311"/>
            <ac:inkMk id="31" creationId="{C4E829ED-F520-40FB-BB2F-337C23743D24}"/>
          </ac:inkMkLst>
        </pc:inkChg>
        <pc:inkChg chg="add mod">
          <ac:chgData name="Jack Rodoni" userId="dbd3554b1427f7cb" providerId="LiveId" clId="{1D76B537-F2CC-4114-B73B-51348E656491}" dt="2022-01-27T20:36:05.574" v="4664"/>
          <ac:inkMkLst>
            <pc:docMk/>
            <pc:sldMk cId="2140329833" sldId="311"/>
            <ac:inkMk id="32" creationId="{64D1E318-5D43-4245-949B-84ED5A8DD2DC}"/>
          </ac:inkMkLst>
        </pc:inkChg>
        <pc:inkChg chg="add mod">
          <ac:chgData name="Jack Rodoni" userId="dbd3554b1427f7cb" providerId="LiveId" clId="{1D76B537-F2CC-4114-B73B-51348E656491}" dt="2022-01-27T20:36:05.574" v="4664"/>
          <ac:inkMkLst>
            <pc:docMk/>
            <pc:sldMk cId="2140329833" sldId="311"/>
            <ac:inkMk id="33" creationId="{392D2833-A21E-4EE5-9417-F8FDB30FC7E2}"/>
          </ac:inkMkLst>
        </pc:inkChg>
        <pc:inkChg chg="add mod">
          <ac:chgData name="Jack Rodoni" userId="dbd3554b1427f7cb" providerId="LiveId" clId="{1D76B537-F2CC-4114-B73B-51348E656491}" dt="2022-01-27T20:36:05.574" v="4664"/>
          <ac:inkMkLst>
            <pc:docMk/>
            <pc:sldMk cId="2140329833" sldId="311"/>
            <ac:inkMk id="34" creationId="{06803174-8C0D-49E0-A408-392FC4A4065C}"/>
          </ac:inkMkLst>
        </pc:inkChg>
        <pc:inkChg chg="add mod">
          <ac:chgData name="Jack Rodoni" userId="dbd3554b1427f7cb" providerId="LiveId" clId="{1D76B537-F2CC-4114-B73B-51348E656491}" dt="2022-01-27T20:36:04.327" v="4662"/>
          <ac:inkMkLst>
            <pc:docMk/>
            <pc:sldMk cId="2140329833" sldId="311"/>
            <ac:inkMk id="36" creationId="{626230E0-8E79-44CD-BFB8-DC5806AA1C5E}"/>
          </ac:inkMkLst>
        </pc:inkChg>
        <pc:inkChg chg="add mod">
          <ac:chgData name="Jack Rodoni" userId="dbd3554b1427f7cb" providerId="LiveId" clId="{1D76B537-F2CC-4114-B73B-51348E656491}" dt="2022-01-27T20:36:05.574" v="4664"/>
          <ac:inkMkLst>
            <pc:docMk/>
            <pc:sldMk cId="2140329833" sldId="311"/>
            <ac:inkMk id="38" creationId="{09CDA310-8EE2-4427-B490-C6115B4FC3B9}"/>
          </ac:inkMkLst>
        </pc:inkChg>
        <pc:inkChg chg="add mod">
          <ac:chgData name="Jack Rodoni" userId="dbd3554b1427f7cb" providerId="LiveId" clId="{1D76B537-F2CC-4114-B73B-51348E656491}" dt="2022-01-27T20:36:18.243" v="4687"/>
          <ac:inkMkLst>
            <pc:docMk/>
            <pc:sldMk cId="2140329833" sldId="311"/>
            <ac:inkMk id="40" creationId="{7C221101-0EC0-43FC-BCEB-8CA454B94FCB}"/>
          </ac:inkMkLst>
        </pc:inkChg>
        <pc:inkChg chg="add mod">
          <ac:chgData name="Jack Rodoni" userId="dbd3554b1427f7cb" providerId="LiveId" clId="{1D76B537-F2CC-4114-B73B-51348E656491}" dt="2022-01-27T20:36:18.243" v="4687"/>
          <ac:inkMkLst>
            <pc:docMk/>
            <pc:sldMk cId="2140329833" sldId="311"/>
            <ac:inkMk id="41" creationId="{4F65DCF0-8D3D-4115-9CA2-77C63E9A884D}"/>
          </ac:inkMkLst>
        </pc:inkChg>
        <pc:inkChg chg="add mod">
          <ac:chgData name="Jack Rodoni" userId="dbd3554b1427f7cb" providerId="LiveId" clId="{1D76B537-F2CC-4114-B73B-51348E656491}" dt="2022-01-27T20:36:18.243" v="4687"/>
          <ac:inkMkLst>
            <pc:docMk/>
            <pc:sldMk cId="2140329833" sldId="311"/>
            <ac:inkMk id="42" creationId="{DCF4CC77-2DC0-4A25-B277-53AA08E70921}"/>
          </ac:inkMkLst>
        </pc:inkChg>
        <pc:inkChg chg="add mod">
          <ac:chgData name="Jack Rodoni" userId="dbd3554b1427f7cb" providerId="LiveId" clId="{1D76B537-F2CC-4114-B73B-51348E656491}" dt="2022-01-27T20:36:18.243" v="4687"/>
          <ac:inkMkLst>
            <pc:docMk/>
            <pc:sldMk cId="2140329833" sldId="311"/>
            <ac:inkMk id="43" creationId="{40374E6B-31A3-4D9F-A3BD-BB9FF7F5B002}"/>
          </ac:inkMkLst>
        </pc:inkChg>
        <pc:inkChg chg="add mod">
          <ac:chgData name="Jack Rodoni" userId="dbd3554b1427f7cb" providerId="LiveId" clId="{1D76B537-F2CC-4114-B73B-51348E656491}" dt="2022-01-27T20:36:18.243" v="4687"/>
          <ac:inkMkLst>
            <pc:docMk/>
            <pc:sldMk cId="2140329833" sldId="311"/>
            <ac:inkMk id="44" creationId="{BEF5FED6-91B5-468F-AF53-89EF3AA46720}"/>
          </ac:inkMkLst>
        </pc:inkChg>
        <pc:inkChg chg="add mod">
          <ac:chgData name="Jack Rodoni" userId="dbd3554b1427f7cb" providerId="LiveId" clId="{1D76B537-F2CC-4114-B73B-51348E656491}" dt="2022-01-27T20:36:18.243" v="4687"/>
          <ac:inkMkLst>
            <pc:docMk/>
            <pc:sldMk cId="2140329833" sldId="311"/>
            <ac:inkMk id="45" creationId="{4CB93D72-924B-4728-BEC7-B1F900835F4A}"/>
          </ac:inkMkLst>
        </pc:inkChg>
        <pc:inkChg chg="add mod">
          <ac:chgData name="Jack Rodoni" userId="dbd3554b1427f7cb" providerId="LiveId" clId="{1D76B537-F2CC-4114-B73B-51348E656491}" dt="2022-01-27T20:36:18.243" v="4687"/>
          <ac:inkMkLst>
            <pc:docMk/>
            <pc:sldMk cId="2140329833" sldId="311"/>
            <ac:inkMk id="46" creationId="{E2FA08E8-2A36-432B-B654-36B6A21BA89F}"/>
          </ac:inkMkLst>
        </pc:inkChg>
        <pc:inkChg chg="add mod">
          <ac:chgData name="Jack Rodoni" userId="dbd3554b1427f7cb" providerId="LiveId" clId="{1D76B537-F2CC-4114-B73B-51348E656491}" dt="2022-01-27T20:36:18.243" v="4687"/>
          <ac:inkMkLst>
            <pc:docMk/>
            <pc:sldMk cId="2140329833" sldId="311"/>
            <ac:inkMk id="47" creationId="{B1D09017-4C06-4FB3-BD11-22F1F63DAE47}"/>
          </ac:inkMkLst>
        </pc:inkChg>
        <pc:inkChg chg="add mod">
          <ac:chgData name="Jack Rodoni" userId="dbd3554b1427f7cb" providerId="LiveId" clId="{1D76B537-F2CC-4114-B73B-51348E656491}" dt="2022-01-27T20:36:18.243" v="4687"/>
          <ac:inkMkLst>
            <pc:docMk/>
            <pc:sldMk cId="2140329833" sldId="311"/>
            <ac:inkMk id="48" creationId="{2A5F0D61-204B-4E91-9E40-5B207CAD19CF}"/>
          </ac:inkMkLst>
        </pc:inkChg>
        <pc:inkChg chg="add mod">
          <ac:chgData name="Jack Rodoni" userId="dbd3554b1427f7cb" providerId="LiveId" clId="{1D76B537-F2CC-4114-B73B-51348E656491}" dt="2022-01-27T20:36:18.243" v="4687"/>
          <ac:inkMkLst>
            <pc:docMk/>
            <pc:sldMk cId="2140329833" sldId="311"/>
            <ac:inkMk id="49" creationId="{7E630070-41B1-4733-9FED-1373687A4089}"/>
          </ac:inkMkLst>
        </pc:inkChg>
        <pc:inkChg chg="add mod">
          <ac:chgData name="Jack Rodoni" userId="dbd3554b1427f7cb" providerId="LiveId" clId="{1D76B537-F2CC-4114-B73B-51348E656491}" dt="2022-01-27T20:36:18.243" v="4687"/>
          <ac:inkMkLst>
            <pc:docMk/>
            <pc:sldMk cId="2140329833" sldId="311"/>
            <ac:inkMk id="51" creationId="{D469CDDD-F74F-4712-A158-D958F450371A}"/>
          </ac:inkMkLst>
        </pc:inkChg>
        <pc:inkChg chg="add mod">
          <ac:chgData name="Jack Rodoni" userId="dbd3554b1427f7cb" providerId="LiveId" clId="{1D76B537-F2CC-4114-B73B-51348E656491}" dt="2022-01-27T20:36:18.243" v="4687"/>
          <ac:inkMkLst>
            <pc:docMk/>
            <pc:sldMk cId="2140329833" sldId="311"/>
            <ac:inkMk id="52" creationId="{3689CCD8-FFF3-4CDD-9D5C-6534DF71E5A7}"/>
          </ac:inkMkLst>
        </pc:inkChg>
        <pc:inkChg chg="add mod">
          <ac:chgData name="Jack Rodoni" userId="dbd3554b1427f7cb" providerId="LiveId" clId="{1D76B537-F2CC-4114-B73B-51348E656491}" dt="2022-01-27T20:36:24.311" v="4698"/>
          <ac:inkMkLst>
            <pc:docMk/>
            <pc:sldMk cId="2140329833" sldId="311"/>
            <ac:inkMk id="53" creationId="{08993CB6-CA02-4690-BF95-D5B75A127AEF}"/>
          </ac:inkMkLst>
        </pc:inkChg>
        <pc:inkChg chg="add mod">
          <ac:chgData name="Jack Rodoni" userId="dbd3554b1427f7cb" providerId="LiveId" clId="{1D76B537-F2CC-4114-B73B-51348E656491}" dt="2022-01-27T20:36:24.311" v="4698"/>
          <ac:inkMkLst>
            <pc:docMk/>
            <pc:sldMk cId="2140329833" sldId="311"/>
            <ac:inkMk id="54" creationId="{80FC4171-2849-40DA-B46B-9D50A10661ED}"/>
          </ac:inkMkLst>
        </pc:inkChg>
        <pc:inkChg chg="add mod">
          <ac:chgData name="Jack Rodoni" userId="dbd3554b1427f7cb" providerId="LiveId" clId="{1D76B537-F2CC-4114-B73B-51348E656491}" dt="2022-01-27T20:36:24.311" v="4698"/>
          <ac:inkMkLst>
            <pc:docMk/>
            <pc:sldMk cId="2140329833" sldId="311"/>
            <ac:inkMk id="55" creationId="{0392D532-0B99-46E2-B06F-AE8FCE4ADD56}"/>
          </ac:inkMkLst>
        </pc:inkChg>
        <pc:inkChg chg="add mod">
          <ac:chgData name="Jack Rodoni" userId="dbd3554b1427f7cb" providerId="LiveId" clId="{1D76B537-F2CC-4114-B73B-51348E656491}" dt="2022-01-27T20:36:24.311" v="4698"/>
          <ac:inkMkLst>
            <pc:docMk/>
            <pc:sldMk cId="2140329833" sldId="311"/>
            <ac:inkMk id="56" creationId="{B7EFC29E-61A5-4AF8-B276-39185D810DE4}"/>
          </ac:inkMkLst>
        </pc:inkChg>
        <pc:inkChg chg="add mod">
          <ac:chgData name="Jack Rodoni" userId="dbd3554b1427f7cb" providerId="LiveId" clId="{1D76B537-F2CC-4114-B73B-51348E656491}" dt="2022-01-27T20:36:24.311" v="4698"/>
          <ac:inkMkLst>
            <pc:docMk/>
            <pc:sldMk cId="2140329833" sldId="311"/>
            <ac:inkMk id="57" creationId="{64DA102D-A88F-49CD-8CEF-612907BC9218}"/>
          </ac:inkMkLst>
        </pc:inkChg>
        <pc:inkChg chg="add mod">
          <ac:chgData name="Jack Rodoni" userId="dbd3554b1427f7cb" providerId="LiveId" clId="{1D76B537-F2CC-4114-B73B-51348E656491}" dt="2022-01-27T20:36:24.311" v="4698"/>
          <ac:inkMkLst>
            <pc:docMk/>
            <pc:sldMk cId="2140329833" sldId="311"/>
            <ac:inkMk id="58" creationId="{38ADC57D-9B96-434C-ACBE-D10B8BEE5794}"/>
          </ac:inkMkLst>
        </pc:inkChg>
        <pc:inkChg chg="add mod">
          <ac:chgData name="Jack Rodoni" userId="dbd3554b1427f7cb" providerId="LiveId" clId="{1D76B537-F2CC-4114-B73B-51348E656491}" dt="2022-01-27T20:36:24.311" v="4698"/>
          <ac:inkMkLst>
            <pc:docMk/>
            <pc:sldMk cId="2140329833" sldId="311"/>
            <ac:inkMk id="59" creationId="{253D3F29-2672-40D7-A772-60FE8AA95AF3}"/>
          </ac:inkMkLst>
        </pc:inkChg>
        <pc:inkChg chg="add mod">
          <ac:chgData name="Jack Rodoni" userId="dbd3554b1427f7cb" providerId="LiveId" clId="{1D76B537-F2CC-4114-B73B-51348E656491}" dt="2022-01-27T20:36:24.311" v="4698"/>
          <ac:inkMkLst>
            <pc:docMk/>
            <pc:sldMk cId="2140329833" sldId="311"/>
            <ac:inkMk id="60" creationId="{9FF7C47C-097C-40AC-AF51-234BC403FDDC}"/>
          </ac:inkMkLst>
        </pc:inkChg>
        <pc:inkChg chg="add mod">
          <ac:chgData name="Jack Rodoni" userId="dbd3554b1427f7cb" providerId="LiveId" clId="{1D76B537-F2CC-4114-B73B-51348E656491}" dt="2022-01-27T20:36:24.311" v="4698"/>
          <ac:inkMkLst>
            <pc:docMk/>
            <pc:sldMk cId="2140329833" sldId="311"/>
            <ac:inkMk id="61" creationId="{A1F7C50D-CFCE-4E4B-85C0-F60C54D16562}"/>
          </ac:inkMkLst>
        </pc:inkChg>
        <pc:inkChg chg="add mod">
          <ac:chgData name="Jack Rodoni" userId="dbd3554b1427f7cb" providerId="LiveId" clId="{1D76B537-F2CC-4114-B73B-51348E656491}" dt="2022-01-27T20:36:24.311" v="4698"/>
          <ac:inkMkLst>
            <pc:docMk/>
            <pc:sldMk cId="2140329833" sldId="311"/>
            <ac:inkMk id="64" creationId="{8A8A6357-140B-4C74-8091-642797576C4E}"/>
          </ac:inkMkLst>
        </pc:inkChg>
        <pc:inkChg chg="add mod">
          <ac:chgData name="Jack Rodoni" userId="dbd3554b1427f7cb" providerId="LiveId" clId="{1D76B537-F2CC-4114-B73B-51348E656491}" dt="2022-01-27T20:36:24.311" v="4698"/>
          <ac:inkMkLst>
            <pc:docMk/>
            <pc:sldMk cId="2140329833" sldId="311"/>
            <ac:inkMk id="65" creationId="{A3CBA8C7-EC57-4B5A-8A80-3702FBB2ACEA}"/>
          </ac:inkMkLst>
        </pc:inkChg>
        <pc:inkChg chg="add mod">
          <ac:chgData name="Jack Rodoni" userId="dbd3554b1427f7cb" providerId="LiveId" clId="{1D76B537-F2CC-4114-B73B-51348E656491}" dt="2022-01-27T20:36:24.311" v="4698"/>
          <ac:inkMkLst>
            <pc:docMk/>
            <pc:sldMk cId="2140329833" sldId="311"/>
            <ac:inkMk id="66" creationId="{F2B0A763-D767-47FE-8DFF-11F52D076AF7}"/>
          </ac:inkMkLst>
        </pc:inkChg>
        <pc:inkChg chg="add mod">
          <ac:chgData name="Jack Rodoni" userId="dbd3554b1427f7cb" providerId="LiveId" clId="{1D76B537-F2CC-4114-B73B-51348E656491}" dt="2022-01-27T20:36:24.311" v="4698"/>
          <ac:inkMkLst>
            <pc:docMk/>
            <pc:sldMk cId="2140329833" sldId="311"/>
            <ac:inkMk id="67" creationId="{1E715B0F-54C4-4926-8D31-53B9FB79838E}"/>
          </ac:inkMkLst>
        </pc:inkChg>
        <pc:inkChg chg="add mod">
          <ac:chgData name="Jack Rodoni" userId="dbd3554b1427f7cb" providerId="LiveId" clId="{1D76B537-F2CC-4114-B73B-51348E656491}" dt="2022-01-27T20:36:24.311" v="4698"/>
          <ac:inkMkLst>
            <pc:docMk/>
            <pc:sldMk cId="2140329833" sldId="311"/>
            <ac:inkMk id="69" creationId="{3F275B61-8646-4E39-8AAF-854F4C95669B}"/>
          </ac:inkMkLst>
        </pc:inkChg>
        <pc:inkChg chg="add mod">
          <ac:chgData name="Jack Rodoni" userId="dbd3554b1427f7cb" providerId="LiveId" clId="{1D76B537-F2CC-4114-B73B-51348E656491}" dt="2022-01-27T20:36:24.311" v="4698"/>
          <ac:inkMkLst>
            <pc:docMk/>
            <pc:sldMk cId="2140329833" sldId="311"/>
            <ac:inkMk id="70" creationId="{C957D314-2181-4C2A-93C4-F0DB6A440E60}"/>
          </ac:inkMkLst>
        </pc:inkChg>
        <pc:inkChg chg="add mod">
          <ac:chgData name="Jack Rodoni" userId="dbd3554b1427f7cb" providerId="LiveId" clId="{1D76B537-F2CC-4114-B73B-51348E656491}" dt="2022-01-27T20:36:24.311" v="4698"/>
          <ac:inkMkLst>
            <pc:docMk/>
            <pc:sldMk cId="2140329833" sldId="311"/>
            <ac:inkMk id="71" creationId="{FDAA36F1-B218-4C7F-8673-DAFDCDE0DBDB}"/>
          </ac:inkMkLst>
        </pc:inkChg>
        <pc:inkChg chg="add mod">
          <ac:chgData name="Jack Rodoni" userId="dbd3554b1427f7cb" providerId="LiveId" clId="{1D76B537-F2CC-4114-B73B-51348E656491}" dt="2022-01-27T20:36:24.311" v="4698"/>
          <ac:inkMkLst>
            <pc:docMk/>
            <pc:sldMk cId="2140329833" sldId="311"/>
            <ac:inkMk id="72" creationId="{E6018BF4-7F97-4D74-BC66-546A1EC1965B}"/>
          </ac:inkMkLst>
        </pc:inkChg>
        <pc:inkChg chg="add mod">
          <ac:chgData name="Jack Rodoni" userId="dbd3554b1427f7cb" providerId="LiveId" clId="{1D76B537-F2CC-4114-B73B-51348E656491}" dt="2022-01-27T20:36:24.311" v="4698"/>
          <ac:inkMkLst>
            <pc:docMk/>
            <pc:sldMk cId="2140329833" sldId="311"/>
            <ac:inkMk id="73" creationId="{3EB40ACB-9466-46BC-96A2-B89C1A83B208}"/>
          </ac:inkMkLst>
        </pc:inkChg>
        <pc:inkChg chg="add mod">
          <ac:chgData name="Jack Rodoni" userId="dbd3554b1427f7cb" providerId="LiveId" clId="{1D76B537-F2CC-4114-B73B-51348E656491}" dt="2022-01-27T20:36:28.989" v="4703"/>
          <ac:inkMkLst>
            <pc:docMk/>
            <pc:sldMk cId="2140329833" sldId="311"/>
            <ac:inkMk id="75" creationId="{71C67376-3887-4110-9AF5-EDDF900C6179}"/>
          </ac:inkMkLst>
        </pc:inkChg>
        <pc:inkChg chg="add mod">
          <ac:chgData name="Jack Rodoni" userId="dbd3554b1427f7cb" providerId="LiveId" clId="{1D76B537-F2CC-4114-B73B-51348E656491}" dt="2022-01-27T20:36:28.989" v="4703"/>
          <ac:inkMkLst>
            <pc:docMk/>
            <pc:sldMk cId="2140329833" sldId="311"/>
            <ac:inkMk id="76" creationId="{4BA7E434-2143-496C-87E5-D571741BE787}"/>
          </ac:inkMkLst>
        </pc:inkChg>
        <pc:inkChg chg="add mod">
          <ac:chgData name="Jack Rodoni" userId="dbd3554b1427f7cb" providerId="LiveId" clId="{1D76B537-F2CC-4114-B73B-51348E656491}" dt="2022-01-27T20:36:28.989" v="4703"/>
          <ac:inkMkLst>
            <pc:docMk/>
            <pc:sldMk cId="2140329833" sldId="311"/>
            <ac:inkMk id="77" creationId="{2D3A88A0-05A8-4769-8953-9355DDA233CA}"/>
          </ac:inkMkLst>
        </pc:inkChg>
        <pc:inkChg chg="add">
          <ac:chgData name="Jack Rodoni" userId="dbd3554b1427f7cb" providerId="LiveId" clId="{1D76B537-F2CC-4114-B73B-51348E656491}" dt="2022-01-27T20:36:28.412" v="4702" actId="9405"/>
          <ac:inkMkLst>
            <pc:docMk/>
            <pc:sldMk cId="2140329833" sldId="311"/>
            <ac:inkMk id="78" creationId="{88EE678C-94A4-4EF0-A808-20A1D12B36AD}"/>
          </ac:inkMkLst>
        </pc:inkChg>
        <pc:inkChg chg="add mod">
          <ac:chgData name="Jack Rodoni" userId="dbd3554b1427f7cb" providerId="LiveId" clId="{1D76B537-F2CC-4114-B73B-51348E656491}" dt="2022-01-27T20:37:22.990" v="4715"/>
          <ac:inkMkLst>
            <pc:docMk/>
            <pc:sldMk cId="2140329833" sldId="311"/>
            <ac:inkMk id="80" creationId="{4313920D-8FAB-4AD9-B981-4F735E096BFD}"/>
          </ac:inkMkLst>
        </pc:inkChg>
        <pc:inkChg chg="add mod">
          <ac:chgData name="Jack Rodoni" userId="dbd3554b1427f7cb" providerId="LiveId" clId="{1D76B537-F2CC-4114-B73B-51348E656491}" dt="2022-01-27T20:37:22.990" v="4715"/>
          <ac:inkMkLst>
            <pc:docMk/>
            <pc:sldMk cId="2140329833" sldId="311"/>
            <ac:inkMk id="81" creationId="{DC6461D4-23E0-4590-A1C1-7DE5983097A2}"/>
          </ac:inkMkLst>
        </pc:inkChg>
        <pc:inkChg chg="add mod">
          <ac:chgData name="Jack Rodoni" userId="dbd3554b1427f7cb" providerId="LiveId" clId="{1D76B537-F2CC-4114-B73B-51348E656491}" dt="2022-01-27T20:37:28.652" v="4724"/>
          <ac:inkMkLst>
            <pc:docMk/>
            <pc:sldMk cId="2140329833" sldId="311"/>
            <ac:inkMk id="82" creationId="{F4D66C80-F9F6-405A-BA03-D67B24066E8B}"/>
          </ac:inkMkLst>
        </pc:inkChg>
        <pc:inkChg chg="add mod">
          <ac:chgData name="Jack Rodoni" userId="dbd3554b1427f7cb" providerId="LiveId" clId="{1D76B537-F2CC-4114-B73B-51348E656491}" dt="2022-01-27T20:37:28.652" v="4724"/>
          <ac:inkMkLst>
            <pc:docMk/>
            <pc:sldMk cId="2140329833" sldId="311"/>
            <ac:inkMk id="83" creationId="{23230469-CA8F-46AC-A195-A4D1F626268C}"/>
          </ac:inkMkLst>
        </pc:inkChg>
        <pc:inkChg chg="add mod">
          <ac:chgData name="Jack Rodoni" userId="dbd3554b1427f7cb" providerId="LiveId" clId="{1D76B537-F2CC-4114-B73B-51348E656491}" dt="2022-01-27T20:37:28.652" v="4724"/>
          <ac:inkMkLst>
            <pc:docMk/>
            <pc:sldMk cId="2140329833" sldId="311"/>
            <ac:inkMk id="84" creationId="{A1C9C79E-067A-4590-A465-CB7E2DD884A0}"/>
          </ac:inkMkLst>
        </pc:inkChg>
        <pc:inkChg chg="add mod">
          <ac:chgData name="Jack Rodoni" userId="dbd3554b1427f7cb" providerId="LiveId" clId="{1D76B537-F2CC-4114-B73B-51348E656491}" dt="2022-01-27T20:37:28.652" v="4724"/>
          <ac:inkMkLst>
            <pc:docMk/>
            <pc:sldMk cId="2140329833" sldId="311"/>
            <ac:inkMk id="85" creationId="{0CEE1ECE-BF55-4169-A745-B5674AF0B3C5}"/>
          </ac:inkMkLst>
        </pc:inkChg>
        <pc:inkChg chg="add mod">
          <ac:chgData name="Jack Rodoni" userId="dbd3554b1427f7cb" providerId="LiveId" clId="{1D76B537-F2CC-4114-B73B-51348E656491}" dt="2022-01-27T20:37:28.652" v="4724"/>
          <ac:inkMkLst>
            <pc:docMk/>
            <pc:sldMk cId="2140329833" sldId="311"/>
            <ac:inkMk id="86" creationId="{1EB8DA00-65D3-4A70-AB87-178E1CA5A999}"/>
          </ac:inkMkLst>
        </pc:inkChg>
        <pc:inkChg chg="add mod">
          <ac:chgData name="Jack Rodoni" userId="dbd3554b1427f7cb" providerId="LiveId" clId="{1D76B537-F2CC-4114-B73B-51348E656491}" dt="2022-01-27T20:37:28.652" v="4724"/>
          <ac:inkMkLst>
            <pc:docMk/>
            <pc:sldMk cId="2140329833" sldId="311"/>
            <ac:inkMk id="87" creationId="{2FF8D6CB-799C-47CE-ABD0-DB7EA3D0592C}"/>
          </ac:inkMkLst>
        </pc:inkChg>
        <pc:inkChg chg="add mod">
          <ac:chgData name="Jack Rodoni" userId="dbd3554b1427f7cb" providerId="LiveId" clId="{1D76B537-F2CC-4114-B73B-51348E656491}" dt="2022-01-27T20:37:28.652" v="4724"/>
          <ac:inkMkLst>
            <pc:docMk/>
            <pc:sldMk cId="2140329833" sldId="311"/>
            <ac:inkMk id="88" creationId="{D76818DD-35BD-4474-BF2C-D0EBFF26696C}"/>
          </ac:inkMkLst>
        </pc:inkChg>
        <pc:inkChg chg="add mod">
          <ac:chgData name="Jack Rodoni" userId="dbd3554b1427f7cb" providerId="LiveId" clId="{1D76B537-F2CC-4114-B73B-51348E656491}" dt="2022-01-27T20:37:28.652" v="4724"/>
          <ac:inkMkLst>
            <pc:docMk/>
            <pc:sldMk cId="2140329833" sldId="311"/>
            <ac:inkMk id="89" creationId="{C2FF1B5C-2C67-46F8-8159-83716AF2C6B0}"/>
          </ac:inkMkLst>
        </pc:inkChg>
        <pc:inkChg chg="add mod">
          <ac:chgData name="Jack Rodoni" userId="dbd3554b1427f7cb" providerId="LiveId" clId="{1D76B537-F2CC-4114-B73B-51348E656491}" dt="2022-01-27T20:37:28.652" v="4724"/>
          <ac:inkMkLst>
            <pc:docMk/>
            <pc:sldMk cId="2140329833" sldId="311"/>
            <ac:inkMk id="90" creationId="{0CA95F7D-3478-4087-A585-9C8139AA01A4}"/>
          </ac:inkMkLst>
        </pc:inkChg>
        <pc:inkChg chg="add mod">
          <ac:chgData name="Jack Rodoni" userId="dbd3554b1427f7cb" providerId="LiveId" clId="{1D76B537-F2CC-4114-B73B-51348E656491}" dt="2022-01-27T20:37:28.652" v="4724"/>
          <ac:inkMkLst>
            <pc:docMk/>
            <pc:sldMk cId="2140329833" sldId="311"/>
            <ac:inkMk id="93" creationId="{FF3D46DF-3B65-403E-AD0B-AD3424A03897}"/>
          </ac:inkMkLst>
        </pc:inkChg>
        <pc:inkChg chg="add mod">
          <ac:chgData name="Jack Rodoni" userId="dbd3554b1427f7cb" providerId="LiveId" clId="{1D76B537-F2CC-4114-B73B-51348E656491}" dt="2022-01-27T20:37:28.652" v="4724"/>
          <ac:inkMkLst>
            <pc:docMk/>
            <pc:sldMk cId="2140329833" sldId="311"/>
            <ac:inkMk id="94" creationId="{314ADD29-1C3A-40AD-8E8D-02F8749F273F}"/>
          </ac:inkMkLst>
        </pc:inkChg>
        <pc:inkChg chg="add mod">
          <ac:chgData name="Jack Rodoni" userId="dbd3554b1427f7cb" providerId="LiveId" clId="{1D76B537-F2CC-4114-B73B-51348E656491}" dt="2022-01-27T20:37:28.652" v="4724"/>
          <ac:inkMkLst>
            <pc:docMk/>
            <pc:sldMk cId="2140329833" sldId="311"/>
            <ac:inkMk id="95" creationId="{CD675F4B-9417-4D78-A99E-010A8B0984D0}"/>
          </ac:inkMkLst>
        </pc:inkChg>
        <pc:inkChg chg="add mod">
          <ac:chgData name="Jack Rodoni" userId="dbd3554b1427f7cb" providerId="LiveId" clId="{1D76B537-F2CC-4114-B73B-51348E656491}" dt="2022-01-27T20:37:32.689" v="4726"/>
          <ac:inkMkLst>
            <pc:docMk/>
            <pc:sldMk cId="2140329833" sldId="311"/>
            <ac:inkMk id="96" creationId="{2EAB1669-1931-4844-8350-AF659EADB297}"/>
          </ac:inkMkLst>
        </pc:inkChg>
        <pc:inkChg chg="add mod">
          <ac:chgData name="Jack Rodoni" userId="dbd3554b1427f7cb" providerId="LiveId" clId="{1D76B537-F2CC-4114-B73B-51348E656491}" dt="2022-01-27T20:37:32.689" v="4726"/>
          <ac:inkMkLst>
            <pc:docMk/>
            <pc:sldMk cId="2140329833" sldId="311"/>
            <ac:inkMk id="97" creationId="{C5C9C7E0-CB9E-4336-A8B0-EF837DDED0DD}"/>
          </ac:inkMkLst>
        </pc:inkChg>
        <pc:inkChg chg="add mod">
          <ac:chgData name="Jack Rodoni" userId="dbd3554b1427f7cb" providerId="LiveId" clId="{1D76B537-F2CC-4114-B73B-51348E656491}" dt="2022-01-27T20:37:32.689" v="4726"/>
          <ac:inkMkLst>
            <pc:docMk/>
            <pc:sldMk cId="2140329833" sldId="311"/>
            <ac:inkMk id="98" creationId="{C9E19B89-1FAE-4499-966E-76EDF4D06A86}"/>
          </ac:inkMkLst>
        </pc:inkChg>
        <pc:inkChg chg="add del mod">
          <ac:chgData name="Jack Rodoni" userId="dbd3554b1427f7cb" providerId="LiveId" clId="{1D76B537-F2CC-4114-B73B-51348E656491}" dt="2022-01-27T20:37:32.689" v="4725"/>
          <ac:inkMkLst>
            <pc:docMk/>
            <pc:sldMk cId="2140329833" sldId="311"/>
            <ac:inkMk id="99" creationId="{80FC97D4-A696-4555-860B-CD718CD2ED2A}"/>
          </ac:inkMkLst>
        </pc:inkChg>
        <pc:inkChg chg="add del mod">
          <ac:chgData name="Jack Rodoni" userId="dbd3554b1427f7cb" providerId="LiveId" clId="{1D76B537-F2CC-4114-B73B-51348E656491}" dt="2022-01-27T20:37:32.689" v="4726"/>
          <ac:inkMkLst>
            <pc:docMk/>
            <pc:sldMk cId="2140329833" sldId="311"/>
            <ac:inkMk id="100" creationId="{3EF18DA8-09AE-4CD3-BA42-1A0EC99655F1}"/>
          </ac:inkMkLst>
        </pc:inkChg>
        <pc:inkChg chg="add mod">
          <ac:chgData name="Jack Rodoni" userId="dbd3554b1427f7cb" providerId="LiveId" clId="{1D76B537-F2CC-4114-B73B-51348E656491}" dt="2022-01-27T20:37:37.191" v="4733"/>
          <ac:inkMkLst>
            <pc:docMk/>
            <pc:sldMk cId="2140329833" sldId="311"/>
            <ac:inkMk id="103" creationId="{4A5AB3FE-FDC3-41FA-8445-5E2EE2170FDA}"/>
          </ac:inkMkLst>
        </pc:inkChg>
        <pc:inkChg chg="add mod">
          <ac:chgData name="Jack Rodoni" userId="dbd3554b1427f7cb" providerId="LiveId" clId="{1D76B537-F2CC-4114-B73B-51348E656491}" dt="2022-01-27T20:37:37.191" v="4733"/>
          <ac:inkMkLst>
            <pc:docMk/>
            <pc:sldMk cId="2140329833" sldId="311"/>
            <ac:inkMk id="104" creationId="{37707882-4765-42C7-B7DA-61BD6CE059C6}"/>
          </ac:inkMkLst>
        </pc:inkChg>
        <pc:inkChg chg="add mod">
          <ac:chgData name="Jack Rodoni" userId="dbd3554b1427f7cb" providerId="LiveId" clId="{1D76B537-F2CC-4114-B73B-51348E656491}" dt="2022-01-27T20:37:37.191" v="4733"/>
          <ac:inkMkLst>
            <pc:docMk/>
            <pc:sldMk cId="2140329833" sldId="311"/>
            <ac:inkMk id="105" creationId="{56196BCE-93D6-4626-B8D0-B4ADEDFFA72D}"/>
          </ac:inkMkLst>
        </pc:inkChg>
        <pc:inkChg chg="add mod">
          <ac:chgData name="Jack Rodoni" userId="dbd3554b1427f7cb" providerId="LiveId" clId="{1D76B537-F2CC-4114-B73B-51348E656491}" dt="2022-01-27T20:37:37.191" v="4733"/>
          <ac:inkMkLst>
            <pc:docMk/>
            <pc:sldMk cId="2140329833" sldId="311"/>
            <ac:inkMk id="106" creationId="{E60A01AC-74CC-4093-8143-6AE565C9B037}"/>
          </ac:inkMkLst>
        </pc:inkChg>
        <pc:inkChg chg="add mod">
          <ac:chgData name="Jack Rodoni" userId="dbd3554b1427f7cb" providerId="LiveId" clId="{1D76B537-F2CC-4114-B73B-51348E656491}" dt="2022-01-27T20:37:37.191" v="4733"/>
          <ac:inkMkLst>
            <pc:docMk/>
            <pc:sldMk cId="2140329833" sldId="311"/>
            <ac:inkMk id="107" creationId="{89F9A9B3-3D71-4576-B743-CD2D37352110}"/>
          </ac:inkMkLst>
        </pc:inkChg>
        <pc:inkChg chg="add mod">
          <ac:chgData name="Jack Rodoni" userId="dbd3554b1427f7cb" providerId="LiveId" clId="{1D76B537-F2CC-4114-B73B-51348E656491}" dt="2022-01-27T20:37:37.191" v="4733"/>
          <ac:inkMkLst>
            <pc:docMk/>
            <pc:sldMk cId="2140329833" sldId="311"/>
            <ac:inkMk id="108" creationId="{BA2D48A9-1C78-4B70-B484-C77CFDB5A38D}"/>
          </ac:inkMkLst>
        </pc:inkChg>
        <pc:inkChg chg="add mod">
          <ac:chgData name="Jack Rodoni" userId="dbd3554b1427f7cb" providerId="LiveId" clId="{1D76B537-F2CC-4114-B73B-51348E656491}" dt="2022-01-27T20:37:42.444" v="4744"/>
          <ac:inkMkLst>
            <pc:docMk/>
            <pc:sldMk cId="2140329833" sldId="311"/>
            <ac:inkMk id="110" creationId="{8CD2B001-92F8-4A1E-94EC-5F573C1BFBD8}"/>
          </ac:inkMkLst>
        </pc:inkChg>
        <pc:inkChg chg="add mod">
          <ac:chgData name="Jack Rodoni" userId="dbd3554b1427f7cb" providerId="LiveId" clId="{1D76B537-F2CC-4114-B73B-51348E656491}" dt="2022-01-27T20:37:42.444" v="4744"/>
          <ac:inkMkLst>
            <pc:docMk/>
            <pc:sldMk cId="2140329833" sldId="311"/>
            <ac:inkMk id="111" creationId="{82EAE9F3-508E-4EE5-9D2C-08108FDEF5A9}"/>
          </ac:inkMkLst>
        </pc:inkChg>
        <pc:inkChg chg="add mod">
          <ac:chgData name="Jack Rodoni" userId="dbd3554b1427f7cb" providerId="LiveId" clId="{1D76B537-F2CC-4114-B73B-51348E656491}" dt="2022-01-27T20:37:42.444" v="4744"/>
          <ac:inkMkLst>
            <pc:docMk/>
            <pc:sldMk cId="2140329833" sldId="311"/>
            <ac:inkMk id="112" creationId="{C9FA550A-11E2-40AA-AF2E-B6B8E6DC9CA9}"/>
          </ac:inkMkLst>
        </pc:inkChg>
        <pc:inkChg chg="add mod">
          <ac:chgData name="Jack Rodoni" userId="dbd3554b1427f7cb" providerId="LiveId" clId="{1D76B537-F2CC-4114-B73B-51348E656491}" dt="2022-01-27T20:37:42.444" v="4744"/>
          <ac:inkMkLst>
            <pc:docMk/>
            <pc:sldMk cId="2140329833" sldId="311"/>
            <ac:inkMk id="113" creationId="{7E6CC53F-DFD7-4546-B5AA-486BF95E2825}"/>
          </ac:inkMkLst>
        </pc:inkChg>
        <pc:inkChg chg="add mod">
          <ac:chgData name="Jack Rodoni" userId="dbd3554b1427f7cb" providerId="LiveId" clId="{1D76B537-F2CC-4114-B73B-51348E656491}" dt="2022-01-27T20:37:42.444" v="4744"/>
          <ac:inkMkLst>
            <pc:docMk/>
            <pc:sldMk cId="2140329833" sldId="311"/>
            <ac:inkMk id="114" creationId="{0D5C93BB-F82B-4794-8F8C-02A9B247D5E3}"/>
          </ac:inkMkLst>
        </pc:inkChg>
        <pc:inkChg chg="add mod">
          <ac:chgData name="Jack Rodoni" userId="dbd3554b1427f7cb" providerId="LiveId" clId="{1D76B537-F2CC-4114-B73B-51348E656491}" dt="2022-01-27T20:37:42.444" v="4744"/>
          <ac:inkMkLst>
            <pc:docMk/>
            <pc:sldMk cId="2140329833" sldId="311"/>
            <ac:inkMk id="115" creationId="{850FCEC2-B8A1-449F-AFE8-ACCB7A86973E}"/>
          </ac:inkMkLst>
        </pc:inkChg>
        <pc:inkChg chg="add mod">
          <ac:chgData name="Jack Rodoni" userId="dbd3554b1427f7cb" providerId="LiveId" clId="{1D76B537-F2CC-4114-B73B-51348E656491}" dt="2022-01-27T20:37:42.444" v="4744"/>
          <ac:inkMkLst>
            <pc:docMk/>
            <pc:sldMk cId="2140329833" sldId="311"/>
            <ac:inkMk id="116" creationId="{E2529D2B-53DD-45E7-AE1E-1AA2869FA33A}"/>
          </ac:inkMkLst>
        </pc:inkChg>
        <pc:inkChg chg="add mod">
          <ac:chgData name="Jack Rodoni" userId="dbd3554b1427f7cb" providerId="LiveId" clId="{1D76B537-F2CC-4114-B73B-51348E656491}" dt="2022-01-27T20:37:42.444" v="4744"/>
          <ac:inkMkLst>
            <pc:docMk/>
            <pc:sldMk cId="2140329833" sldId="311"/>
            <ac:inkMk id="117" creationId="{29A2E678-6AA5-4090-942C-3B955E6188CF}"/>
          </ac:inkMkLst>
        </pc:inkChg>
        <pc:inkChg chg="add mod">
          <ac:chgData name="Jack Rodoni" userId="dbd3554b1427f7cb" providerId="LiveId" clId="{1D76B537-F2CC-4114-B73B-51348E656491}" dt="2022-01-27T20:37:42.444" v="4744"/>
          <ac:inkMkLst>
            <pc:docMk/>
            <pc:sldMk cId="2140329833" sldId="311"/>
            <ac:inkMk id="118" creationId="{C3706504-3C8D-44AA-8484-81C2BEEAC222}"/>
          </ac:inkMkLst>
        </pc:inkChg>
        <pc:inkChg chg="add mod">
          <ac:chgData name="Jack Rodoni" userId="dbd3554b1427f7cb" providerId="LiveId" clId="{1D76B537-F2CC-4114-B73B-51348E656491}" dt="2022-01-27T20:37:42.444" v="4744"/>
          <ac:inkMkLst>
            <pc:docMk/>
            <pc:sldMk cId="2140329833" sldId="311"/>
            <ac:inkMk id="119" creationId="{D7583348-C2BD-4915-9475-CDB9279CA892}"/>
          </ac:inkMkLst>
        </pc:inkChg>
        <pc:inkChg chg="add mod">
          <ac:chgData name="Jack Rodoni" userId="dbd3554b1427f7cb" providerId="LiveId" clId="{1D76B537-F2CC-4114-B73B-51348E656491}" dt="2022-01-27T20:37:44.697" v="4747"/>
          <ac:inkMkLst>
            <pc:docMk/>
            <pc:sldMk cId="2140329833" sldId="311"/>
            <ac:inkMk id="122" creationId="{F5D62829-4A15-4A13-9266-A227F5A98DDF}"/>
          </ac:inkMkLst>
        </pc:inkChg>
        <pc:inkChg chg="add mod">
          <ac:chgData name="Jack Rodoni" userId="dbd3554b1427f7cb" providerId="LiveId" clId="{1D76B537-F2CC-4114-B73B-51348E656491}" dt="2022-01-27T20:37:44.697" v="4747"/>
          <ac:inkMkLst>
            <pc:docMk/>
            <pc:sldMk cId="2140329833" sldId="311"/>
            <ac:inkMk id="123" creationId="{846DBEB3-687C-405E-BB81-D43A6172BCA2}"/>
          </ac:inkMkLst>
        </pc:inkChg>
        <pc:inkChg chg="add mod">
          <ac:chgData name="Jack Rodoni" userId="dbd3554b1427f7cb" providerId="LiveId" clId="{1D76B537-F2CC-4114-B73B-51348E656491}" dt="2022-01-27T20:37:52.067" v="4763"/>
          <ac:inkMkLst>
            <pc:docMk/>
            <pc:sldMk cId="2140329833" sldId="311"/>
            <ac:inkMk id="125" creationId="{698D9201-AC86-4546-9B75-701A7E02C8A5}"/>
          </ac:inkMkLst>
        </pc:inkChg>
        <pc:inkChg chg="add mod">
          <ac:chgData name="Jack Rodoni" userId="dbd3554b1427f7cb" providerId="LiveId" clId="{1D76B537-F2CC-4114-B73B-51348E656491}" dt="2022-01-27T20:37:52.067" v="4763"/>
          <ac:inkMkLst>
            <pc:docMk/>
            <pc:sldMk cId="2140329833" sldId="311"/>
            <ac:inkMk id="126" creationId="{FC68ED55-C3A1-4BBB-9858-C180E3981DB7}"/>
          </ac:inkMkLst>
        </pc:inkChg>
        <pc:inkChg chg="add mod">
          <ac:chgData name="Jack Rodoni" userId="dbd3554b1427f7cb" providerId="LiveId" clId="{1D76B537-F2CC-4114-B73B-51348E656491}" dt="2022-01-27T20:37:52.067" v="4763"/>
          <ac:inkMkLst>
            <pc:docMk/>
            <pc:sldMk cId="2140329833" sldId="311"/>
            <ac:inkMk id="127" creationId="{61C0E2E6-E515-47CF-9D36-E1C004545999}"/>
          </ac:inkMkLst>
        </pc:inkChg>
        <pc:inkChg chg="add mod">
          <ac:chgData name="Jack Rodoni" userId="dbd3554b1427f7cb" providerId="LiveId" clId="{1D76B537-F2CC-4114-B73B-51348E656491}" dt="2022-01-27T20:37:52.067" v="4763"/>
          <ac:inkMkLst>
            <pc:docMk/>
            <pc:sldMk cId="2140329833" sldId="311"/>
            <ac:inkMk id="128" creationId="{DBCFF461-FFB7-4519-9C8C-F4E49E7240BF}"/>
          </ac:inkMkLst>
        </pc:inkChg>
        <pc:inkChg chg="add mod">
          <ac:chgData name="Jack Rodoni" userId="dbd3554b1427f7cb" providerId="LiveId" clId="{1D76B537-F2CC-4114-B73B-51348E656491}" dt="2022-01-27T20:37:52.067" v="4763"/>
          <ac:inkMkLst>
            <pc:docMk/>
            <pc:sldMk cId="2140329833" sldId="311"/>
            <ac:inkMk id="129" creationId="{4E85503E-2A59-4737-907B-47C78B90FE11}"/>
          </ac:inkMkLst>
        </pc:inkChg>
        <pc:inkChg chg="add mod">
          <ac:chgData name="Jack Rodoni" userId="dbd3554b1427f7cb" providerId="LiveId" clId="{1D76B537-F2CC-4114-B73B-51348E656491}" dt="2022-01-27T20:37:52.067" v="4763"/>
          <ac:inkMkLst>
            <pc:docMk/>
            <pc:sldMk cId="2140329833" sldId="311"/>
            <ac:inkMk id="130" creationId="{AC52C440-729A-4264-82E2-0DE0CF5D57A9}"/>
          </ac:inkMkLst>
        </pc:inkChg>
        <pc:inkChg chg="add mod">
          <ac:chgData name="Jack Rodoni" userId="dbd3554b1427f7cb" providerId="LiveId" clId="{1D76B537-F2CC-4114-B73B-51348E656491}" dt="2022-01-27T20:37:52.067" v="4763"/>
          <ac:inkMkLst>
            <pc:docMk/>
            <pc:sldMk cId="2140329833" sldId="311"/>
            <ac:inkMk id="131" creationId="{DB593563-ED71-4B82-A0BC-0716A0254B61}"/>
          </ac:inkMkLst>
        </pc:inkChg>
        <pc:inkChg chg="add mod">
          <ac:chgData name="Jack Rodoni" userId="dbd3554b1427f7cb" providerId="LiveId" clId="{1D76B537-F2CC-4114-B73B-51348E656491}" dt="2022-01-27T20:37:52.067" v="4763"/>
          <ac:inkMkLst>
            <pc:docMk/>
            <pc:sldMk cId="2140329833" sldId="311"/>
            <ac:inkMk id="132" creationId="{635C02AB-A19D-4538-A9DC-BB704AF788B5}"/>
          </ac:inkMkLst>
        </pc:inkChg>
        <pc:inkChg chg="add mod">
          <ac:chgData name="Jack Rodoni" userId="dbd3554b1427f7cb" providerId="LiveId" clId="{1D76B537-F2CC-4114-B73B-51348E656491}" dt="2022-01-27T20:38:09.329" v="4792"/>
          <ac:inkMkLst>
            <pc:docMk/>
            <pc:sldMk cId="2140329833" sldId="311"/>
            <ac:inkMk id="133" creationId="{89A4AE00-8DA2-4A44-AD36-0E93C2847611}"/>
          </ac:inkMkLst>
        </pc:inkChg>
        <pc:inkChg chg="add mod">
          <ac:chgData name="Jack Rodoni" userId="dbd3554b1427f7cb" providerId="LiveId" clId="{1D76B537-F2CC-4114-B73B-51348E656491}" dt="2022-01-27T20:38:09.329" v="4792"/>
          <ac:inkMkLst>
            <pc:docMk/>
            <pc:sldMk cId="2140329833" sldId="311"/>
            <ac:inkMk id="134" creationId="{C9F96515-CD03-44F8-A8F8-967B2A3B59E0}"/>
          </ac:inkMkLst>
        </pc:inkChg>
        <pc:inkChg chg="add mod">
          <ac:chgData name="Jack Rodoni" userId="dbd3554b1427f7cb" providerId="LiveId" clId="{1D76B537-F2CC-4114-B73B-51348E656491}" dt="2022-01-27T20:38:09.329" v="4792"/>
          <ac:inkMkLst>
            <pc:docMk/>
            <pc:sldMk cId="2140329833" sldId="311"/>
            <ac:inkMk id="135" creationId="{44925ED4-EFF9-4E0C-9F61-C686AB3158D4}"/>
          </ac:inkMkLst>
        </pc:inkChg>
        <pc:inkChg chg="add mod">
          <ac:chgData name="Jack Rodoni" userId="dbd3554b1427f7cb" providerId="LiveId" clId="{1D76B537-F2CC-4114-B73B-51348E656491}" dt="2022-01-27T20:38:09.329" v="4792"/>
          <ac:inkMkLst>
            <pc:docMk/>
            <pc:sldMk cId="2140329833" sldId="311"/>
            <ac:inkMk id="136" creationId="{0B9AC09C-A686-4D92-A77C-EA521B11C6A3}"/>
          </ac:inkMkLst>
        </pc:inkChg>
        <pc:inkChg chg="add mod">
          <ac:chgData name="Jack Rodoni" userId="dbd3554b1427f7cb" providerId="LiveId" clId="{1D76B537-F2CC-4114-B73B-51348E656491}" dt="2022-01-27T20:38:09.329" v="4792"/>
          <ac:inkMkLst>
            <pc:docMk/>
            <pc:sldMk cId="2140329833" sldId="311"/>
            <ac:inkMk id="137" creationId="{D4075EA6-A854-4353-AFA6-F682A8CE073B}"/>
          </ac:inkMkLst>
        </pc:inkChg>
        <pc:inkChg chg="add mod">
          <ac:chgData name="Jack Rodoni" userId="dbd3554b1427f7cb" providerId="LiveId" clId="{1D76B537-F2CC-4114-B73B-51348E656491}" dt="2022-01-27T20:38:09.329" v="4792"/>
          <ac:inkMkLst>
            <pc:docMk/>
            <pc:sldMk cId="2140329833" sldId="311"/>
            <ac:inkMk id="138" creationId="{3E2002E2-B47E-4C6F-98EB-16C8F489A3C3}"/>
          </ac:inkMkLst>
        </pc:inkChg>
        <pc:inkChg chg="add mod">
          <ac:chgData name="Jack Rodoni" userId="dbd3554b1427f7cb" providerId="LiveId" clId="{1D76B537-F2CC-4114-B73B-51348E656491}" dt="2022-01-27T20:38:09.329" v="4792"/>
          <ac:inkMkLst>
            <pc:docMk/>
            <pc:sldMk cId="2140329833" sldId="311"/>
            <ac:inkMk id="139" creationId="{D8BA5539-4C1B-4FE2-BB70-A838F0E96405}"/>
          </ac:inkMkLst>
        </pc:inkChg>
        <pc:inkChg chg="add mod">
          <ac:chgData name="Jack Rodoni" userId="dbd3554b1427f7cb" providerId="LiveId" clId="{1D76B537-F2CC-4114-B73B-51348E656491}" dt="2022-01-27T20:38:09.329" v="4792"/>
          <ac:inkMkLst>
            <pc:docMk/>
            <pc:sldMk cId="2140329833" sldId="311"/>
            <ac:inkMk id="142" creationId="{57E1A472-6EBA-40A9-862D-C15A3E16C976}"/>
          </ac:inkMkLst>
        </pc:inkChg>
        <pc:inkChg chg="add mod">
          <ac:chgData name="Jack Rodoni" userId="dbd3554b1427f7cb" providerId="LiveId" clId="{1D76B537-F2CC-4114-B73B-51348E656491}" dt="2022-01-27T20:38:09.329" v="4792"/>
          <ac:inkMkLst>
            <pc:docMk/>
            <pc:sldMk cId="2140329833" sldId="311"/>
            <ac:inkMk id="143" creationId="{20B2F1ED-1869-41CB-9B5F-DED15B2507B6}"/>
          </ac:inkMkLst>
        </pc:inkChg>
        <pc:inkChg chg="add mod">
          <ac:chgData name="Jack Rodoni" userId="dbd3554b1427f7cb" providerId="LiveId" clId="{1D76B537-F2CC-4114-B73B-51348E656491}" dt="2022-01-27T20:38:09.329" v="4792"/>
          <ac:inkMkLst>
            <pc:docMk/>
            <pc:sldMk cId="2140329833" sldId="311"/>
            <ac:inkMk id="144" creationId="{8602DF37-537F-43CF-89FD-1E90EE3A9D03}"/>
          </ac:inkMkLst>
        </pc:inkChg>
        <pc:inkChg chg="add mod">
          <ac:chgData name="Jack Rodoni" userId="dbd3554b1427f7cb" providerId="LiveId" clId="{1D76B537-F2CC-4114-B73B-51348E656491}" dt="2022-01-27T20:38:09.329" v="4792"/>
          <ac:inkMkLst>
            <pc:docMk/>
            <pc:sldMk cId="2140329833" sldId="311"/>
            <ac:inkMk id="145" creationId="{D471FCD3-D59A-4FC1-A449-E19E2497E759}"/>
          </ac:inkMkLst>
        </pc:inkChg>
        <pc:inkChg chg="add mod">
          <ac:chgData name="Jack Rodoni" userId="dbd3554b1427f7cb" providerId="LiveId" clId="{1D76B537-F2CC-4114-B73B-51348E656491}" dt="2022-01-27T20:38:09.329" v="4792"/>
          <ac:inkMkLst>
            <pc:docMk/>
            <pc:sldMk cId="2140329833" sldId="311"/>
            <ac:inkMk id="146" creationId="{2C444270-3279-41A2-B583-AC3846D9FF7F}"/>
          </ac:inkMkLst>
        </pc:inkChg>
        <pc:inkChg chg="add mod">
          <ac:chgData name="Jack Rodoni" userId="dbd3554b1427f7cb" providerId="LiveId" clId="{1D76B537-F2CC-4114-B73B-51348E656491}" dt="2022-01-27T20:38:09.329" v="4792"/>
          <ac:inkMkLst>
            <pc:docMk/>
            <pc:sldMk cId="2140329833" sldId="311"/>
            <ac:inkMk id="147" creationId="{0F03D5A4-12F1-45DE-ADF5-2134E50039D6}"/>
          </ac:inkMkLst>
        </pc:inkChg>
        <pc:inkChg chg="add mod">
          <ac:chgData name="Jack Rodoni" userId="dbd3554b1427f7cb" providerId="LiveId" clId="{1D76B537-F2CC-4114-B73B-51348E656491}" dt="2022-01-27T20:38:09.329" v="4792"/>
          <ac:inkMkLst>
            <pc:docMk/>
            <pc:sldMk cId="2140329833" sldId="311"/>
            <ac:inkMk id="148" creationId="{4FD018A6-5F00-4F33-9B8B-3FA4E2F3C50E}"/>
          </ac:inkMkLst>
        </pc:inkChg>
        <pc:inkChg chg="add mod">
          <ac:chgData name="Jack Rodoni" userId="dbd3554b1427f7cb" providerId="LiveId" clId="{1D76B537-F2CC-4114-B73B-51348E656491}" dt="2022-01-27T20:38:09.329" v="4792"/>
          <ac:inkMkLst>
            <pc:docMk/>
            <pc:sldMk cId="2140329833" sldId="311"/>
            <ac:inkMk id="149" creationId="{3A87A654-E876-429A-BD64-8956DCE09EE7}"/>
          </ac:inkMkLst>
        </pc:inkChg>
        <pc:inkChg chg="add mod">
          <ac:chgData name="Jack Rodoni" userId="dbd3554b1427f7cb" providerId="LiveId" clId="{1D76B537-F2CC-4114-B73B-51348E656491}" dt="2022-01-27T20:38:09.329" v="4792"/>
          <ac:inkMkLst>
            <pc:docMk/>
            <pc:sldMk cId="2140329833" sldId="311"/>
            <ac:inkMk id="150" creationId="{5723F1C7-1EAC-4BD0-8279-42BE6C07D7D9}"/>
          </ac:inkMkLst>
        </pc:inkChg>
        <pc:inkChg chg="add mod">
          <ac:chgData name="Jack Rodoni" userId="dbd3554b1427f7cb" providerId="LiveId" clId="{1D76B537-F2CC-4114-B73B-51348E656491}" dt="2022-01-27T20:38:09.329" v="4792"/>
          <ac:inkMkLst>
            <pc:docMk/>
            <pc:sldMk cId="2140329833" sldId="311"/>
            <ac:inkMk id="152" creationId="{27CCB887-F07A-443F-BF39-25B3EF4B06FD}"/>
          </ac:inkMkLst>
        </pc:inkChg>
        <pc:inkChg chg="add mod">
          <ac:chgData name="Jack Rodoni" userId="dbd3554b1427f7cb" providerId="LiveId" clId="{1D76B537-F2CC-4114-B73B-51348E656491}" dt="2022-01-27T20:38:09.329" v="4792"/>
          <ac:inkMkLst>
            <pc:docMk/>
            <pc:sldMk cId="2140329833" sldId="311"/>
            <ac:inkMk id="153" creationId="{4964D00D-494D-488C-9F89-6B332DF942EA}"/>
          </ac:inkMkLst>
        </pc:inkChg>
        <pc:inkChg chg="add mod">
          <ac:chgData name="Jack Rodoni" userId="dbd3554b1427f7cb" providerId="LiveId" clId="{1D76B537-F2CC-4114-B73B-51348E656491}" dt="2022-01-27T20:38:09.329" v="4792"/>
          <ac:inkMkLst>
            <pc:docMk/>
            <pc:sldMk cId="2140329833" sldId="311"/>
            <ac:inkMk id="154" creationId="{3275E3A4-18C6-4056-990A-85AAE0364E5F}"/>
          </ac:inkMkLst>
        </pc:inkChg>
        <pc:inkChg chg="add mod">
          <ac:chgData name="Jack Rodoni" userId="dbd3554b1427f7cb" providerId="LiveId" clId="{1D76B537-F2CC-4114-B73B-51348E656491}" dt="2022-01-27T20:38:09.329" v="4792"/>
          <ac:inkMkLst>
            <pc:docMk/>
            <pc:sldMk cId="2140329833" sldId="311"/>
            <ac:inkMk id="156" creationId="{0237A4B8-84C8-4A06-A083-BB575396E298}"/>
          </ac:inkMkLst>
        </pc:inkChg>
        <pc:inkChg chg="add mod">
          <ac:chgData name="Jack Rodoni" userId="dbd3554b1427f7cb" providerId="LiveId" clId="{1D76B537-F2CC-4114-B73B-51348E656491}" dt="2022-01-27T20:38:09.329" v="4792"/>
          <ac:inkMkLst>
            <pc:docMk/>
            <pc:sldMk cId="2140329833" sldId="311"/>
            <ac:inkMk id="158" creationId="{BA6182FE-6993-4576-A3F6-F52D558DCA00}"/>
          </ac:inkMkLst>
        </pc:inkChg>
        <pc:inkChg chg="add mod">
          <ac:chgData name="Jack Rodoni" userId="dbd3554b1427f7cb" providerId="LiveId" clId="{1D76B537-F2CC-4114-B73B-51348E656491}" dt="2022-01-27T20:38:09.329" v="4792"/>
          <ac:inkMkLst>
            <pc:docMk/>
            <pc:sldMk cId="2140329833" sldId="311"/>
            <ac:inkMk id="159" creationId="{579DD214-7D36-4E61-A093-F0B2136DFD14}"/>
          </ac:inkMkLst>
        </pc:inkChg>
        <pc:inkChg chg="add mod">
          <ac:chgData name="Jack Rodoni" userId="dbd3554b1427f7cb" providerId="LiveId" clId="{1D76B537-F2CC-4114-B73B-51348E656491}" dt="2022-01-27T20:38:09.329" v="4792"/>
          <ac:inkMkLst>
            <pc:docMk/>
            <pc:sldMk cId="2140329833" sldId="311"/>
            <ac:inkMk id="160" creationId="{FE46A589-152C-45F6-ABA2-9499EDC71E67}"/>
          </ac:inkMkLst>
        </pc:inkChg>
        <pc:inkChg chg="add mod">
          <ac:chgData name="Jack Rodoni" userId="dbd3554b1427f7cb" providerId="LiveId" clId="{1D76B537-F2CC-4114-B73B-51348E656491}" dt="2022-01-27T20:38:09.329" v="4792"/>
          <ac:inkMkLst>
            <pc:docMk/>
            <pc:sldMk cId="2140329833" sldId="311"/>
            <ac:inkMk id="161" creationId="{A77111C5-241A-4904-9691-30FD64FCBD76}"/>
          </ac:inkMkLst>
        </pc:inkChg>
        <pc:inkChg chg="add mod">
          <ac:chgData name="Jack Rodoni" userId="dbd3554b1427f7cb" providerId="LiveId" clId="{1D76B537-F2CC-4114-B73B-51348E656491}" dt="2022-01-27T20:38:09.329" v="4792"/>
          <ac:inkMkLst>
            <pc:docMk/>
            <pc:sldMk cId="2140329833" sldId="311"/>
            <ac:inkMk id="162" creationId="{B3D17FC6-47C3-47D3-919B-B4E22D1B6855}"/>
          </ac:inkMkLst>
        </pc:inkChg>
        <pc:inkChg chg="add mod">
          <ac:chgData name="Jack Rodoni" userId="dbd3554b1427f7cb" providerId="LiveId" clId="{1D76B537-F2CC-4114-B73B-51348E656491}" dt="2022-01-27T20:38:09.329" v="4792"/>
          <ac:inkMkLst>
            <pc:docMk/>
            <pc:sldMk cId="2140329833" sldId="311"/>
            <ac:inkMk id="163" creationId="{25450898-4F84-49B6-8C6C-822A59AE6A49}"/>
          </ac:inkMkLst>
        </pc:inkChg>
        <pc:inkChg chg="add mod">
          <ac:chgData name="Jack Rodoni" userId="dbd3554b1427f7cb" providerId="LiveId" clId="{1D76B537-F2CC-4114-B73B-51348E656491}" dt="2022-01-27T20:38:09.329" v="4792"/>
          <ac:inkMkLst>
            <pc:docMk/>
            <pc:sldMk cId="2140329833" sldId="311"/>
            <ac:inkMk id="164" creationId="{A56B1C86-D156-497C-9AA6-F8D71F66C7A9}"/>
          </ac:inkMkLst>
        </pc:inkChg>
        <pc:inkChg chg="add mod">
          <ac:chgData name="Jack Rodoni" userId="dbd3554b1427f7cb" providerId="LiveId" clId="{1D76B537-F2CC-4114-B73B-51348E656491}" dt="2022-01-27T20:38:09.329" v="4792"/>
          <ac:inkMkLst>
            <pc:docMk/>
            <pc:sldMk cId="2140329833" sldId="311"/>
            <ac:inkMk id="165" creationId="{9D26A408-1FD9-484C-A398-6E9DD187FE83}"/>
          </ac:inkMkLst>
        </pc:inkChg>
        <pc:inkChg chg="add mod">
          <ac:chgData name="Jack Rodoni" userId="dbd3554b1427f7cb" providerId="LiveId" clId="{1D76B537-F2CC-4114-B73B-51348E656491}" dt="2022-01-27T20:38:09.329" v="4792"/>
          <ac:inkMkLst>
            <pc:docMk/>
            <pc:sldMk cId="2140329833" sldId="311"/>
            <ac:inkMk id="166" creationId="{342F93D4-AD9D-4709-994E-5020E241C0BD}"/>
          </ac:inkMkLst>
        </pc:inkChg>
        <pc:inkChg chg="add mod">
          <ac:chgData name="Jack Rodoni" userId="dbd3554b1427f7cb" providerId="LiveId" clId="{1D76B537-F2CC-4114-B73B-51348E656491}" dt="2022-01-27T20:38:09.329" v="4792"/>
          <ac:inkMkLst>
            <pc:docMk/>
            <pc:sldMk cId="2140329833" sldId="311"/>
            <ac:inkMk id="167" creationId="{F9ACC6F4-63D6-4D17-A5F3-30D8EAB7BBDB}"/>
          </ac:inkMkLst>
        </pc:inkChg>
        <pc:inkChg chg="add mod">
          <ac:chgData name="Jack Rodoni" userId="dbd3554b1427f7cb" providerId="LiveId" clId="{1D76B537-F2CC-4114-B73B-51348E656491}" dt="2022-01-27T20:38:09.329" v="4792"/>
          <ac:inkMkLst>
            <pc:docMk/>
            <pc:sldMk cId="2140329833" sldId="311"/>
            <ac:inkMk id="168" creationId="{CE9CDB58-0715-4E6B-A2F7-1DB2EF18EF62}"/>
          </ac:inkMkLst>
        </pc:inkChg>
        <pc:inkChg chg="add mod">
          <ac:chgData name="Jack Rodoni" userId="dbd3554b1427f7cb" providerId="LiveId" clId="{1D76B537-F2CC-4114-B73B-51348E656491}" dt="2022-01-27T20:38:09.329" v="4792"/>
          <ac:inkMkLst>
            <pc:docMk/>
            <pc:sldMk cId="2140329833" sldId="311"/>
            <ac:inkMk id="169" creationId="{FD061B6A-836C-402D-AE61-D8CCDE33B710}"/>
          </ac:inkMkLst>
        </pc:inkChg>
        <pc:inkChg chg="add mod">
          <ac:chgData name="Jack Rodoni" userId="dbd3554b1427f7cb" providerId="LiveId" clId="{1D76B537-F2CC-4114-B73B-51348E656491}" dt="2022-01-27T20:38:35.706" v="4807"/>
          <ac:inkMkLst>
            <pc:docMk/>
            <pc:sldMk cId="2140329833" sldId="311"/>
            <ac:inkMk id="171" creationId="{658065E1-B661-4EA4-ABE7-9407706E6E14}"/>
          </ac:inkMkLst>
        </pc:inkChg>
        <pc:inkChg chg="add mod">
          <ac:chgData name="Jack Rodoni" userId="dbd3554b1427f7cb" providerId="LiveId" clId="{1D76B537-F2CC-4114-B73B-51348E656491}" dt="2022-01-27T20:38:35.706" v="4807"/>
          <ac:inkMkLst>
            <pc:docMk/>
            <pc:sldMk cId="2140329833" sldId="311"/>
            <ac:inkMk id="172" creationId="{75D1D07F-8AFA-469B-852D-94C4262BC6DB}"/>
          </ac:inkMkLst>
        </pc:inkChg>
        <pc:inkChg chg="add mod">
          <ac:chgData name="Jack Rodoni" userId="dbd3554b1427f7cb" providerId="LiveId" clId="{1D76B537-F2CC-4114-B73B-51348E656491}" dt="2022-01-27T20:38:35.706" v="4807"/>
          <ac:inkMkLst>
            <pc:docMk/>
            <pc:sldMk cId="2140329833" sldId="311"/>
            <ac:inkMk id="173" creationId="{FAA2951F-A844-4596-9509-BC861C3A9107}"/>
          </ac:inkMkLst>
        </pc:inkChg>
        <pc:inkChg chg="add mod">
          <ac:chgData name="Jack Rodoni" userId="dbd3554b1427f7cb" providerId="LiveId" clId="{1D76B537-F2CC-4114-B73B-51348E656491}" dt="2022-01-27T20:38:35.706" v="4807"/>
          <ac:inkMkLst>
            <pc:docMk/>
            <pc:sldMk cId="2140329833" sldId="311"/>
            <ac:inkMk id="174" creationId="{D1D0558C-0A19-4DD0-A582-DAC268CEA24F}"/>
          </ac:inkMkLst>
        </pc:inkChg>
        <pc:inkChg chg="add mod">
          <ac:chgData name="Jack Rodoni" userId="dbd3554b1427f7cb" providerId="LiveId" clId="{1D76B537-F2CC-4114-B73B-51348E656491}" dt="2022-01-27T20:38:35.706" v="4807"/>
          <ac:inkMkLst>
            <pc:docMk/>
            <pc:sldMk cId="2140329833" sldId="311"/>
            <ac:inkMk id="175" creationId="{05F4BA0B-43C2-4D19-952F-B38B8C5011A3}"/>
          </ac:inkMkLst>
        </pc:inkChg>
        <pc:inkChg chg="add mod">
          <ac:chgData name="Jack Rodoni" userId="dbd3554b1427f7cb" providerId="LiveId" clId="{1D76B537-F2CC-4114-B73B-51348E656491}" dt="2022-01-27T20:38:35.706" v="4807"/>
          <ac:inkMkLst>
            <pc:docMk/>
            <pc:sldMk cId="2140329833" sldId="311"/>
            <ac:inkMk id="176" creationId="{0673884A-C7D5-410E-8183-18BCF91CA921}"/>
          </ac:inkMkLst>
        </pc:inkChg>
        <pc:inkChg chg="add mod">
          <ac:chgData name="Jack Rodoni" userId="dbd3554b1427f7cb" providerId="LiveId" clId="{1D76B537-F2CC-4114-B73B-51348E656491}" dt="2022-01-27T20:38:35.706" v="4807"/>
          <ac:inkMkLst>
            <pc:docMk/>
            <pc:sldMk cId="2140329833" sldId="311"/>
            <ac:inkMk id="177" creationId="{6591CBFF-CF37-44A6-BDE7-0F0044FF20B8}"/>
          </ac:inkMkLst>
        </pc:inkChg>
        <pc:inkChg chg="add mod">
          <ac:chgData name="Jack Rodoni" userId="dbd3554b1427f7cb" providerId="LiveId" clId="{1D76B537-F2CC-4114-B73B-51348E656491}" dt="2022-01-27T20:38:35.706" v="4807"/>
          <ac:inkMkLst>
            <pc:docMk/>
            <pc:sldMk cId="2140329833" sldId="311"/>
            <ac:inkMk id="178" creationId="{DF7FC8CE-1982-4A2A-90D5-5FDC21912D2D}"/>
          </ac:inkMkLst>
        </pc:inkChg>
        <pc:inkChg chg="add mod">
          <ac:chgData name="Jack Rodoni" userId="dbd3554b1427f7cb" providerId="LiveId" clId="{1D76B537-F2CC-4114-B73B-51348E656491}" dt="2022-01-27T20:38:35.706" v="4807"/>
          <ac:inkMkLst>
            <pc:docMk/>
            <pc:sldMk cId="2140329833" sldId="311"/>
            <ac:inkMk id="179" creationId="{FE128AF9-BDA3-4423-80B6-D2166001629E}"/>
          </ac:inkMkLst>
        </pc:inkChg>
        <pc:inkChg chg="add mod">
          <ac:chgData name="Jack Rodoni" userId="dbd3554b1427f7cb" providerId="LiveId" clId="{1D76B537-F2CC-4114-B73B-51348E656491}" dt="2022-01-27T20:38:35.706" v="4807"/>
          <ac:inkMkLst>
            <pc:docMk/>
            <pc:sldMk cId="2140329833" sldId="311"/>
            <ac:inkMk id="180" creationId="{76F81DBF-6D65-498D-B0B1-D165A14CE9C0}"/>
          </ac:inkMkLst>
        </pc:inkChg>
        <pc:inkChg chg="add mod">
          <ac:chgData name="Jack Rodoni" userId="dbd3554b1427f7cb" providerId="LiveId" clId="{1D76B537-F2CC-4114-B73B-51348E656491}" dt="2022-01-27T20:38:35.706" v="4807"/>
          <ac:inkMkLst>
            <pc:docMk/>
            <pc:sldMk cId="2140329833" sldId="311"/>
            <ac:inkMk id="181" creationId="{0DCDEAFB-A3A3-48D7-B889-477FE5C7BB67}"/>
          </ac:inkMkLst>
        </pc:inkChg>
        <pc:inkChg chg="add mod">
          <ac:chgData name="Jack Rodoni" userId="dbd3554b1427f7cb" providerId="LiveId" clId="{1D76B537-F2CC-4114-B73B-51348E656491}" dt="2022-01-27T20:38:35.706" v="4807"/>
          <ac:inkMkLst>
            <pc:docMk/>
            <pc:sldMk cId="2140329833" sldId="311"/>
            <ac:inkMk id="182" creationId="{95CBB1FD-7EFE-4716-9EFB-0F5B3A277E15}"/>
          </ac:inkMkLst>
        </pc:inkChg>
        <pc:inkChg chg="add mod">
          <ac:chgData name="Jack Rodoni" userId="dbd3554b1427f7cb" providerId="LiveId" clId="{1D76B537-F2CC-4114-B73B-51348E656491}" dt="2022-01-27T20:38:35.706" v="4807"/>
          <ac:inkMkLst>
            <pc:docMk/>
            <pc:sldMk cId="2140329833" sldId="311"/>
            <ac:inkMk id="183" creationId="{025F303D-DD13-452B-B103-D53D61BFEDA0}"/>
          </ac:inkMkLst>
        </pc:inkChg>
        <pc:inkChg chg="add mod">
          <ac:chgData name="Jack Rodoni" userId="dbd3554b1427f7cb" providerId="LiveId" clId="{1D76B537-F2CC-4114-B73B-51348E656491}" dt="2022-01-27T20:38:35.706" v="4807"/>
          <ac:inkMkLst>
            <pc:docMk/>
            <pc:sldMk cId="2140329833" sldId="311"/>
            <ac:inkMk id="184" creationId="{E2322D9F-76FC-4749-8861-7DB9E0B790A1}"/>
          </ac:inkMkLst>
        </pc:inkChg>
        <pc:inkChg chg="add mod">
          <ac:chgData name="Jack Rodoni" userId="dbd3554b1427f7cb" providerId="LiveId" clId="{1D76B537-F2CC-4114-B73B-51348E656491}" dt="2022-01-27T20:38:41.143" v="4813"/>
          <ac:inkMkLst>
            <pc:docMk/>
            <pc:sldMk cId="2140329833" sldId="311"/>
            <ac:inkMk id="187" creationId="{CA5D6435-4425-4BF0-B804-28766A4385DE}"/>
          </ac:inkMkLst>
        </pc:inkChg>
        <pc:inkChg chg="add mod">
          <ac:chgData name="Jack Rodoni" userId="dbd3554b1427f7cb" providerId="LiveId" clId="{1D76B537-F2CC-4114-B73B-51348E656491}" dt="2022-01-27T20:38:41.143" v="4813"/>
          <ac:inkMkLst>
            <pc:docMk/>
            <pc:sldMk cId="2140329833" sldId="311"/>
            <ac:inkMk id="188" creationId="{E88553BF-D6E5-49D9-9E0A-CA83E5D04AE4}"/>
          </ac:inkMkLst>
        </pc:inkChg>
        <pc:inkChg chg="add mod">
          <ac:chgData name="Jack Rodoni" userId="dbd3554b1427f7cb" providerId="LiveId" clId="{1D76B537-F2CC-4114-B73B-51348E656491}" dt="2022-01-27T20:38:41.143" v="4813"/>
          <ac:inkMkLst>
            <pc:docMk/>
            <pc:sldMk cId="2140329833" sldId="311"/>
            <ac:inkMk id="189" creationId="{E047E526-2305-4D45-9916-DB1D4FABEC3E}"/>
          </ac:inkMkLst>
        </pc:inkChg>
        <pc:inkChg chg="add mod">
          <ac:chgData name="Jack Rodoni" userId="dbd3554b1427f7cb" providerId="LiveId" clId="{1D76B537-F2CC-4114-B73B-51348E656491}" dt="2022-01-27T20:38:41.143" v="4813"/>
          <ac:inkMkLst>
            <pc:docMk/>
            <pc:sldMk cId="2140329833" sldId="311"/>
            <ac:inkMk id="190" creationId="{454BC1DD-6A5E-4008-8A5F-1C9F3E2C92E3}"/>
          </ac:inkMkLst>
        </pc:inkChg>
        <pc:inkChg chg="add mod">
          <ac:chgData name="Jack Rodoni" userId="dbd3554b1427f7cb" providerId="LiveId" clId="{1D76B537-F2CC-4114-B73B-51348E656491}" dt="2022-01-27T20:38:41.143" v="4813"/>
          <ac:inkMkLst>
            <pc:docMk/>
            <pc:sldMk cId="2140329833" sldId="311"/>
            <ac:inkMk id="191" creationId="{2CB549AE-D947-4A8F-BC69-FFF289A65BDD}"/>
          </ac:inkMkLst>
        </pc:inkChg>
        <pc:inkChg chg="add mod">
          <ac:chgData name="Jack Rodoni" userId="dbd3554b1427f7cb" providerId="LiveId" clId="{1D76B537-F2CC-4114-B73B-51348E656491}" dt="2022-01-27T20:38:46.795" v="4825"/>
          <ac:inkMkLst>
            <pc:docMk/>
            <pc:sldMk cId="2140329833" sldId="311"/>
            <ac:inkMk id="193" creationId="{A84BCA1E-1B7C-4D9D-91BC-3B896F0050A1}"/>
          </ac:inkMkLst>
        </pc:inkChg>
        <pc:inkChg chg="add mod">
          <ac:chgData name="Jack Rodoni" userId="dbd3554b1427f7cb" providerId="LiveId" clId="{1D76B537-F2CC-4114-B73B-51348E656491}" dt="2022-01-27T20:38:46.795" v="4825"/>
          <ac:inkMkLst>
            <pc:docMk/>
            <pc:sldMk cId="2140329833" sldId="311"/>
            <ac:inkMk id="194" creationId="{AE268AA2-03DD-49BC-9E71-A69E425FB66C}"/>
          </ac:inkMkLst>
        </pc:inkChg>
        <pc:inkChg chg="add mod">
          <ac:chgData name="Jack Rodoni" userId="dbd3554b1427f7cb" providerId="LiveId" clId="{1D76B537-F2CC-4114-B73B-51348E656491}" dt="2022-01-27T20:38:46.795" v="4825"/>
          <ac:inkMkLst>
            <pc:docMk/>
            <pc:sldMk cId="2140329833" sldId="311"/>
            <ac:inkMk id="195" creationId="{D36D1DBD-013E-4E08-BEC4-E917A863A1F6}"/>
          </ac:inkMkLst>
        </pc:inkChg>
        <pc:inkChg chg="add mod">
          <ac:chgData name="Jack Rodoni" userId="dbd3554b1427f7cb" providerId="LiveId" clId="{1D76B537-F2CC-4114-B73B-51348E656491}" dt="2022-01-27T20:38:46.795" v="4825"/>
          <ac:inkMkLst>
            <pc:docMk/>
            <pc:sldMk cId="2140329833" sldId="311"/>
            <ac:inkMk id="196" creationId="{97240697-4D2B-4C98-BA74-5EC8CE1BFC45}"/>
          </ac:inkMkLst>
        </pc:inkChg>
        <pc:inkChg chg="add mod">
          <ac:chgData name="Jack Rodoni" userId="dbd3554b1427f7cb" providerId="LiveId" clId="{1D76B537-F2CC-4114-B73B-51348E656491}" dt="2022-01-27T20:38:46.795" v="4825"/>
          <ac:inkMkLst>
            <pc:docMk/>
            <pc:sldMk cId="2140329833" sldId="311"/>
            <ac:inkMk id="197" creationId="{936DE0FD-8A99-45AC-B2A0-BACEDDD1023D}"/>
          </ac:inkMkLst>
        </pc:inkChg>
        <pc:inkChg chg="add mod">
          <ac:chgData name="Jack Rodoni" userId="dbd3554b1427f7cb" providerId="LiveId" clId="{1D76B537-F2CC-4114-B73B-51348E656491}" dt="2022-01-27T20:38:46.795" v="4825"/>
          <ac:inkMkLst>
            <pc:docMk/>
            <pc:sldMk cId="2140329833" sldId="311"/>
            <ac:inkMk id="198" creationId="{0778F760-4A64-4661-B842-D95D0282C226}"/>
          </ac:inkMkLst>
        </pc:inkChg>
        <pc:inkChg chg="add mod">
          <ac:chgData name="Jack Rodoni" userId="dbd3554b1427f7cb" providerId="LiveId" clId="{1D76B537-F2CC-4114-B73B-51348E656491}" dt="2022-01-27T20:38:46.795" v="4825"/>
          <ac:inkMkLst>
            <pc:docMk/>
            <pc:sldMk cId="2140329833" sldId="311"/>
            <ac:inkMk id="199" creationId="{759058DF-EFCD-47FF-B279-2AA17F588138}"/>
          </ac:inkMkLst>
        </pc:inkChg>
        <pc:inkChg chg="add mod">
          <ac:chgData name="Jack Rodoni" userId="dbd3554b1427f7cb" providerId="LiveId" clId="{1D76B537-F2CC-4114-B73B-51348E656491}" dt="2022-01-27T20:38:46.795" v="4825"/>
          <ac:inkMkLst>
            <pc:docMk/>
            <pc:sldMk cId="2140329833" sldId="311"/>
            <ac:inkMk id="200" creationId="{8F06D94D-EA34-44D8-960F-843609075DBA}"/>
          </ac:inkMkLst>
        </pc:inkChg>
        <pc:inkChg chg="add mod">
          <ac:chgData name="Jack Rodoni" userId="dbd3554b1427f7cb" providerId="LiveId" clId="{1D76B537-F2CC-4114-B73B-51348E656491}" dt="2022-01-27T20:38:46.795" v="4825"/>
          <ac:inkMkLst>
            <pc:docMk/>
            <pc:sldMk cId="2140329833" sldId="311"/>
            <ac:inkMk id="201" creationId="{FC18CB47-D0A7-4348-9F1F-810B511B8F4F}"/>
          </ac:inkMkLst>
        </pc:inkChg>
        <pc:inkChg chg="add mod">
          <ac:chgData name="Jack Rodoni" userId="dbd3554b1427f7cb" providerId="LiveId" clId="{1D76B537-F2CC-4114-B73B-51348E656491}" dt="2022-01-27T20:38:46.795" v="4825"/>
          <ac:inkMkLst>
            <pc:docMk/>
            <pc:sldMk cId="2140329833" sldId="311"/>
            <ac:inkMk id="202" creationId="{85A1A6E3-F3B7-41CF-AD30-BD64794C73E0}"/>
          </ac:inkMkLst>
        </pc:inkChg>
        <pc:inkChg chg="add mod">
          <ac:chgData name="Jack Rodoni" userId="dbd3554b1427f7cb" providerId="LiveId" clId="{1D76B537-F2CC-4114-B73B-51348E656491}" dt="2022-01-27T20:38:46.795" v="4825"/>
          <ac:inkMkLst>
            <pc:docMk/>
            <pc:sldMk cId="2140329833" sldId="311"/>
            <ac:inkMk id="203" creationId="{66261286-3473-4FE5-9281-EA9821FC3F5D}"/>
          </ac:inkMkLst>
        </pc:inkChg>
        <pc:inkChg chg="add mod">
          <ac:chgData name="Jack Rodoni" userId="dbd3554b1427f7cb" providerId="LiveId" clId="{1D76B537-F2CC-4114-B73B-51348E656491}" dt="2022-01-27T20:38:49.658" v="4830"/>
          <ac:inkMkLst>
            <pc:docMk/>
            <pc:sldMk cId="2140329833" sldId="311"/>
            <ac:inkMk id="205" creationId="{BC1F5A16-E2FE-4D07-8EC3-23B18329F35A}"/>
          </ac:inkMkLst>
        </pc:inkChg>
        <pc:inkChg chg="add mod">
          <ac:chgData name="Jack Rodoni" userId="dbd3554b1427f7cb" providerId="LiveId" clId="{1D76B537-F2CC-4114-B73B-51348E656491}" dt="2022-01-27T20:38:49.658" v="4830"/>
          <ac:inkMkLst>
            <pc:docMk/>
            <pc:sldMk cId="2140329833" sldId="311"/>
            <ac:inkMk id="206" creationId="{603C4985-3084-4E5A-BEF0-FF6587CA281B}"/>
          </ac:inkMkLst>
        </pc:inkChg>
        <pc:inkChg chg="add mod">
          <ac:chgData name="Jack Rodoni" userId="dbd3554b1427f7cb" providerId="LiveId" clId="{1D76B537-F2CC-4114-B73B-51348E656491}" dt="2022-01-27T20:38:49.658" v="4830"/>
          <ac:inkMkLst>
            <pc:docMk/>
            <pc:sldMk cId="2140329833" sldId="311"/>
            <ac:inkMk id="207" creationId="{10173F7B-04CD-4123-8056-B53298B791A8}"/>
          </ac:inkMkLst>
        </pc:inkChg>
        <pc:inkChg chg="add mod">
          <ac:chgData name="Jack Rodoni" userId="dbd3554b1427f7cb" providerId="LiveId" clId="{1D76B537-F2CC-4114-B73B-51348E656491}" dt="2022-01-27T20:38:49.658" v="4830"/>
          <ac:inkMkLst>
            <pc:docMk/>
            <pc:sldMk cId="2140329833" sldId="311"/>
            <ac:inkMk id="208" creationId="{D3577C28-4E41-46C2-A4CA-B58A3CFC925B}"/>
          </ac:inkMkLst>
        </pc:inkChg>
        <pc:inkChg chg="add mod">
          <ac:chgData name="Jack Rodoni" userId="dbd3554b1427f7cb" providerId="LiveId" clId="{1D76B537-F2CC-4114-B73B-51348E656491}" dt="2022-01-27T20:38:57.656" v="4840"/>
          <ac:inkMkLst>
            <pc:docMk/>
            <pc:sldMk cId="2140329833" sldId="311"/>
            <ac:inkMk id="211" creationId="{4D5C596A-2944-4673-BA0D-28FA09DD5AE7}"/>
          </ac:inkMkLst>
        </pc:inkChg>
        <pc:inkChg chg="add mod">
          <ac:chgData name="Jack Rodoni" userId="dbd3554b1427f7cb" providerId="LiveId" clId="{1D76B537-F2CC-4114-B73B-51348E656491}" dt="2022-01-27T20:38:57.656" v="4840"/>
          <ac:inkMkLst>
            <pc:docMk/>
            <pc:sldMk cId="2140329833" sldId="311"/>
            <ac:inkMk id="212" creationId="{C07E7A96-F9AB-496A-81FC-24D968CC53B3}"/>
          </ac:inkMkLst>
        </pc:inkChg>
        <pc:inkChg chg="add mod">
          <ac:chgData name="Jack Rodoni" userId="dbd3554b1427f7cb" providerId="LiveId" clId="{1D76B537-F2CC-4114-B73B-51348E656491}" dt="2022-01-27T20:38:57.656" v="4840"/>
          <ac:inkMkLst>
            <pc:docMk/>
            <pc:sldMk cId="2140329833" sldId="311"/>
            <ac:inkMk id="213" creationId="{ECC1F5A2-4566-4C26-87E2-C579893B7D8B}"/>
          </ac:inkMkLst>
        </pc:inkChg>
        <pc:inkChg chg="add mod">
          <ac:chgData name="Jack Rodoni" userId="dbd3554b1427f7cb" providerId="LiveId" clId="{1D76B537-F2CC-4114-B73B-51348E656491}" dt="2022-01-27T20:38:57.656" v="4840"/>
          <ac:inkMkLst>
            <pc:docMk/>
            <pc:sldMk cId="2140329833" sldId="311"/>
            <ac:inkMk id="214" creationId="{0F2E364F-95BC-4C49-BD8E-D9F0D0AAC7FF}"/>
          </ac:inkMkLst>
        </pc:inkChg>
        <pc:inkChg chg="add mod">
          <ac:chgData name="Jack Rodoni" userId="dbd3554b1427f7cb" providerId="LiveId" clId="{1D76B537-F2CC-4114-B73B-51348E656491}" dt="2022-01-27T20:38:57.656" v="4840"/>
          <ac:inkMkLst>
            <pc:docMk/>
            <pc:sldMk cId="2140329833" sldId="311"/>
            <ac:inkMk id="215" creationId="{5F8A4922-10C7-4165-8B15-08615E7E87AA}"/>
          </ac:inkMkLst>
        </pc:inkChg>
        <pc:inkChg chg="add mod">
          <ac:chgData name="Jack Rodoni" userId="dbd3554b1427f7cb" providerId="LiveId" clId="{1D76B537-F2CC-4114-B73B-51348E656491}" dt="2022-01-27T20:38:57.656" v="4840"/>
          <ac:inkMkLst>
            <pc:docMk/>
            <pc:sldMk cId="2140329833" sldId="311"/>
            <ac:inkMk id="216" creationId="{821484EA-C224-4A19-AB0C-DD4CA016B616}"/>
          </ac:inkMkLst>
        </pc:inkChg>
        <pc:inkChg chg="add mod">
          <ac:chgData name="Jack Rodoni" userId="dbd3554b1427f7cb" providerId="LiveId" clId="{1D76B537-F2CC-4114-B73B-51348E656491}" dt="2022-01-27T20:38:57.656" v="4840"/>
          <ac:inkMkLst>
            <pc:docMk/>
            <pc:sldMk cId="2140329833" sldId="311"/>
            <ac:inkMk id="217" creationId="{26320C36-A5D2-4128-8E12-B1F6673E69BE}"/>
          </ac:inkMkLst>
        </pc:inkChg>
        <pc:inkChg chg="add mod">
          <ac:chgData name="Jack Rodoni" userId="dbd3554b1427f7cb" providerId="LiveId" clId="{1D76B537-F2CC-4114-B73B-51348E656491}" dt="2022-01-27T20:38:57.656" v="4840"/>
          <ac:inkMkLst>
            <pc:docMk/>
            <pc:sldMk cId="2140329833" sldId="311"/>
            <ac:inkMk id="218" creationId="{15CEB9FA-F4AD-4285-8122-166C1C549FA9}"/>
          </ac:inkMkLst>
        </pc:inkChg>
        <pc:inkChg chg="add mod">
          <ac:chgData name="Jack Rodoni" userId="dbd3554b1427f7cb" providerId="LiveId" clId="{1D76B537-F2CC-4114-B73B-51348E656491}" dt="2022-01-27T20:38:57.656" v="4840"/>
          <ac:inkMkLst>
            <pc:docMk/>
            <pc:sldMk cId="2140329833" sldId="311"/>
            <ac:inkMk id="219" creationId="{4C6513E3-7A23-47ED-ACBB-5FC10262415E}"/>
          </ac:inkMkLst>
        </pc:inkChg>
        <pc:inkChg chg="add mod">
          <ac:chgData name="Jack Rodoni" userId="dbd3554b1427f7cb" providerId="LiveId" clId="{1D76B537-F2CC-4114-B73B-51348E656491}" dt="2022-01-27T20:39:18.459" v="4875"/>
          <ac:inkMkLst>
            <pc:docMk/>
            <pc:sldMk cId="2140329833" sldId="311"/>
            <ac:inkMk id="221" creationId="{F4EF3C87-5D51-4936-8EC5-1C24421C53E7}"/>
          </ac:inkMkLst>
        </pc:inkChg>
        <pc:inkChg chg="add mod">
          <ac:chgData name="Jack Rodoni" userId="dbd3554b1427f7cb" providerId="LiveId" clId="{1D76B537-F2CC-4114-B73B-51348E656491}" dt="2022-01-27T20:39:18.459" v="4875"/>
          <ac:inkMkLst>
            <pc:docMk/>
            <pc:sldMk cId="2140329833" sldId="311"/>
            <ac:inkMk id="222" creationId="{2E39D920-77DE-4732-8E19-13FC9AB6AF1A}"/>
          </ac:inkMkLst>
        </pc:inkChg>
        <pc:inkChg chg="add mod">
          <ac:chgData name="Jack Rodoni" userId="dbd3554b1427f7cb" providerId="LiveId" clId="{1D76B537-F2CC-4114-B73B-51348E656491}" dt="2022-01-27T20:39:18.459" v="4875"/>
          <ac:inkMkLst>
            <pc:docMk/>
            <pc:sldMk cId="2140329833" sldId="311"/>
            <ac:inkMk id="223" creationId="{512CC253-E5C9-4928-A10C-74BB0D0AD239}"/>
          </ac:inkMkLst>
        </pc:inkChg>
        <pc:inkChg chg="add mod">
          <ac:chgData name="Jack Rodoni" userId="dbd3554b1427f7cb" providerId="LiveId" clId="{1D76B537-F2CC-4114-B73B-51348E656491}" dt="2022-01-27T20:39:18.459" v="4875"/>
          <ac:inkMkLst>
            <pc:docMk/>
            <pc:sldMk cId="2140329833" sldId="311"/>
            <ac:inkMk id="224" creationId="{886BE154-68D8-49E6-9B6D-54B87F539DFA}"/>
          </ac:inkMkLst>
        </pc:inkChg>
        <pc:inkChg chg="add mod">
          <ac:chgData name="Jack Rodoni" userId="dbd3554b1427f7cb" providerId="LiveId" clId="{1D76B537-F2CC-4114-B73B-51348E656491}" dt="2022-01-27T20:39:18.459" v="4875"/>
          <ac:inkMkLst>
            <pc:docMk/>
            <pc:sldMk cId="2140329833" sldId="311"/>
            <ac:inkMk id="225" creationId="{65C9C7CF-400E-48A4-A129-5A4443A6E3E9}"/>
          </ac:inkMkLst>
        </pc:inkChg>
        <pc:inkChg chg="add mod">
          <ac:chgData name="Jack Rodoni" userId="dbd3554b1427f7cb" providerId="LiveId" clId="{1D76B537-F2CC-4114-B73B-51348E656491}" dt="2022-01-27T20:39:18.459" v="4875"/>
          <ac:inkMkLst>
            <pc:docMk/>
            <pc:sldMk cId="2140329833" sldId="311"/>
            <ac:inkMk id="226" creationId="{0DA63DCF-1728-4C69-B8EB-6042DE3E7CF0}"/>
          </ac:inkMkLst>
        </pc:inkChg>
        <pc:inkChg chg="add mod">
          <ac:chgData name="Jack Rodoni" userId="dbd3554b1427f7cb" providerId="LiveId" clId="{1D76B537-F2CC-4114-B73B-51348E656491}" dt="2022-01-27T20:39:18.459" v="4875"/>
          <ac:inkMkLst>
            <pc:docMk/>
            <pc:sldMk cId="2140329833" sldId="311"/>
            <ac:inkMk id="227" creationId="{9BA266E8-16FB-40FD-81DB-C2614405808B}"/>
          </ac:inkMkLst>
        </pc:inkChg>
        <pc:inkChg chg="add mod">
          <ac:chgData name="Jack Rodoni" userId="dbd3554b1427f7cb" providerId="LiveId" clId="{1D76B537-F2CC-4114-B73B-51348E656491}" dt="2022-01-27T20:39:18.459" v="4875"/>
          <ac:inkMkLst>
            <pc:docMk/>
            <pc:sldMk cId="2140329833" sldId="311"/>
            <ac:inkMk id="228" creationId="{01C59E93-44BF-4538-90C5-564F4124C146}"/>
          </ac:inkMkLst>
        </pc:inkChg>
        <pc:inkChg chg="add mod">
          <ac:chgData name="Jack Rodoni" userId="dbd3554b1427f7cb" providerId="LiveId" clId="{1D76B537-F2CC-4114-B73B-51348E656491}" dt="2022-01-27T20:39:18.459" v="4875"/>
          <ac:inkMkLst>
            <pc:docMk/>
            <pc:sldMk cId="2140329833" sldId="311"/>
            <ac:inkMk id="229" creationId="{1A402447-7C68-4115-8349-B8CDC9A21AB9}"/>
          </ac:inkMkLst>
        </pc:inkChg>
        <pc:inkChg chg="add mod">
          <ac:chgData name="Jack Rodoni" userId="dbd3554b1427f7cb" providerId="LiveId" clId="{1D76B537-F2CC-4114-B73B-51348E656491}" dt="2022-01-27T20:39:18.459" v="4875"/>
          <ac:inkMkLst>
            <pc:docMk/>
            <pc:sldMk cId="2140329833" sldId="311"/>
            <ac:inkMk id="230" creationId="{FF8BED5F-B0DB-41B2-BF95-71C31B3DE93E}"/>
          </ac:inkMkLst>
        </pc:inkChg>
        <pc:inkChg chg="add mod">
          <ac:chgData name="Jack Rodoni" userId="dbd3554b1427f7cb" providerId="LiveId" clId="{1D76B537-F2CC-4114-B73B-51348E656491}" dt="2022-01-27T20:39:18.459" v="4875"/>
          <ac:inkMkLst>
            <pc:docMk/>
            <pc:sldMk cId="2140329833" sldId="311"/>
            <ac:inkMk id="231" creationId="{0762DF0A-0DF8-439D-A4D5-611A5C3374AB}"/>
          </ac:inkMkLst>
        </pc:inkChg>
        <pc:inkChg chg="add mod">
          <ac:chgData name="Jack Rodoni" userId="dbd3554b1427f7cb" providerId="LiveId" clId="{1D76B537-F2CC-4114-B73B-51348E656491}" dt="2022-01-27T20:39:18.459" v="4875"/>
          <ac:inkMkLst>
            <pc:docMk/>
            <pc:sldMk cId="2140329833" sldId="311"/>
            <ac:inkMk id="232" creationId="{1DB17DB1-F220-4BF5-9CD4-9F74A3912131}"/>
          </ac:inkMkLst>
        </pc:inkChg>
        <pc:inkChg chg="add mod">
          <ac:chgData name="Jack Rodoni" userId="dbd3554b1427f7cb" providerId="LiveId" clId="{1D76B537-F2CC-4114-B73B-51348E656491}" dt="2022-01-27T20:39:18.459" v="4875"/>
          <ac:inkMkLst>
            <pc:docMk/>
            <pc:sldMk cId="2140329833" sldId="311"/>
            <ac:inkMk id="234" creationId="{72AE456F-86D4-4FC9-BD1D-2E02FFDC4AE4}"/>
          </ac:inkMkLst>
        </pc:inkChg>
        <pc:inkChg chg="add mod">
          <ac:chgData name="Jack Rodoni" userId="dbd3554b1427f7cb" providerId="LiveId" clId="{1D76B537-F2CC-4114-B73B-51348E656491}" dt="2022-01-27T20:39:18.459" v="4875"/>
          <ac:inkMkLst>
            <pc:docMk/>
            <pc:sldMk cId="2140329833" sldId="311"/>
            <ac:inkMk id="236" creationId="{ABDAA95D-6C19-465C-99AC-A342E4D15A9E}"/>
          </ac:inkMkLst>
        </pc:inkChg>
        <pc:inkChg chg="add mod">
          <ac:chgData name="Jack Rodoni" userId="dbd3554b1427f7cb" providerId="LiveId" clId="{1D76B537-F2CC-4114-B73B-51348E656491}" dt="2022-01-27T20:39:18.459" v="4875"/>
          <ac:inkMkLst>
            <pc:docMk/>
            <pc:sldMk cId="2140329833" sldId="311"/>
            <ac:inkMk id="238" creationId="{538118DE-DD80-49A7-BFBF-E1ACD9DB397D}"/>
          </ac:inkMkLst>
        </pc:inkChg>
        <pc:inkChg chg="add mod">
          <ac:chgData name="Jack Rodoni" userId="dbd3554b1427f7cb" providerId="LiveId" clId="{1D76B537-F2CC-4114-B73B-51348E656491}" dt="2022-01-27T20:39:18.459" v="4875"/>
          <ac:inkMkLst>
            <pc:docMk/>
            <pc:sldMk cId="2140329833" sldId="311"/>
            <ac:inkMk id="239" creationId="{E29E356B-23BA-47F3-94DB-6FC2A7C47907}"/>
          </ac:inkMkLst>
        </pc:inkChg>
        <pc:inkChg chg="add mod">
          <ac:chgData name="Jack Rodoni" userId="dbd3554b1427f7cb" providerId="LiveId" clId="{1D76B537-F2CC-4114-B73B-51348E656491}" dt="2022-01-27T20:39:18.459" v="4875"/>
          <ac:inkMkLst>
            <pc:docMk/>
            <pc:sldMk cId="2140329833" sldId="311"/>
            <ac:inkMk id="240" creationId="{900DE6D6-4AAF-4468-87F9-8B2B2E09C567}"/>
          </ac:inkMkLst>
        </pc:inkChg>
        <pc:inkChg chg="add mod">
          <ac:chgData name="Jack Rodoni" userId="dbd3554b1427f7cb" providerId="LiveId" clId="{1D76B537-F2CC-4114-B73B-51348E656491}" dt="2022-01-27T20:39:18.459" v="4875"/>
          <ac:inkMkLst>
            <pc:docMk/>
            <pc:sldMk cId="2140329833" sldId="311"/>
            <ac:inkMk id="241" creationId="{AB00DFB7-C4FA-46E8-9A26-96CE72802A8D}"/>
          </ac:inkMkLst>
        </pc:inkChg>
        <pc:inkChg chg="add mod">
          <ac:chgData name="Jack Rodoni" userId="dbd3554b1427f7cb" providerId="LiveId" clId="{1D76B537-F2CC-4114-B73B-51348E656491}" dt="2022-01-27T20:39:46.328" v="4888"/>
          <ac:inkMkLst>
            <pc:docMk/>
            <pc:sldMk cId="2140329833" sldId="311"/>
            <ac:inkMk id="242" creationId="{16FD4515-589E-458C-A8E9-FFF24A96A4BB}"/>
          </ac:inkMkLst>
        </pc:inkChg>
        <pc:inkChg chg="add mod">
          <ac:chgData name="Jack Rodoni" userId="dbd3554b1427f7cb" providerId="LiveId" clId="{1D76B537-F2CC-4114-B73B-51348E656491}" dt="2022-01-27T20:39:46.328" v="4888"/>
          <ac:inkMkLst>
            <pc:docMk/>
            <pc:sldMk cId="2140329833" sldId="311"/>
            <ac:inkMk id="243" creationId="{FA4CBEF6-818B-4E25-8F77-3199B632CC81}"/>
          </ac:inkMkLst>
        </pc:inkChg>
        <pc:inkChg chg="add mod">
          <ac:chgData name="Jack Rodoni" userId="dbd3554b1427f7cb" providerId="LiveId" clId="{1D76B537-F2CC-4114-B73B-51348E656491}" dt="2022-01-27T20:39:46.328" v="4888"/>
          <ac:inkMkLst>
            <pc:docMk/>
            <pc:sldMk cId="2140329833" sldId="311"/>
            <ac:inkMk id="244" creationId="{902408A7-52CE-49C9-BD77-952C12D5FBF6}"/>
          </ac:inkMkLst>
        </pc:inkChg>
        <pc:inkChg chg="add mod">
          <ac:chgData name="Jack Rodoni" userId="dbd3554b1427f7cb" providerId="LiveId" clId="{1D76B537-F2CC-4114-B73B-51348E656491}" dt="2022-01-27T20:39:46.328" v="4888"/>
          <ac:inkMkLst>
            <pc:docMk/>
            <pc:sldMk cId="2140329833" sldId="311"/>
            <ac:inkMk id="245" creationId="{FE4E72BC-BD92-413F-AB52-7CA4784D1598}"/>
          </ac:inkMkLst>
        </pc:inkChg>
        <pc:inkChg chg="add mod">
          <ac:chgData name="Jack Rodoni" userId="dbd3554b1427f7cb" providerId="LiveId" clId="{1D76B537-F2CC-4114-B73B-51348E656491}" dt="2022-01-27T20:39:46.328" v="4888"/>
          <ac:inkMkLst>
            <pc:docMk/>
            <pc:sldMk cId="2140329833" sldId="311"/>
            <ac:inkMk id="246" creationId="{1B27D46C-6C67-4C28-9118-E25FDA644E44}"/>
          </ac:inkMkLst>
        </pc:inkChg>
        <pc:inkChg chg="add mod">
          <ac:chgData name="Jack Rodoni" userId="dbd3554b1427f7cb" providerId="LiveId" clId="{1D76B537-F2CC-4114-B73B-51348E656491}" dt="2022-01-27T20:39:46.328" v="4888"/>
          <ac:inkMkLst>
            <pc:docMk/>
            <pc:sldMk cId="2140329833" sldId="311"/>
            <ac:inkMk id="247" creationId="{A9DB94E0-D1AE-4DCD-A868-C30FDE233913}"/>
          </ac:inkMkLst>
        </pc:inkChg>
        <pc:inkChg chg="add mod">
          <ac:chgData name="Jack Rodoni" userId="dbd3554b1427f7cb" providerId="LiveId" clId="{1D76B537-F2CC-4114-B73B-51348E656491}" dt="2022-01-27T20:39:46.328" v="4888"/>
          <ac:inkMkLst>
            <pc:docMk/>
            <pc:sldMk cId="2140329833" sldId="311"/>
            <ac:inkMk id="248" creationId="{4D8AC7BA-B872-4A0E-9866-5F9CD87A2561}"/>
          </ac:inkMkLst>
        </pc:inkChg>
        <pc:inkChg chg="add mod">
          <ac:chgData name="Jack Rodoni" userId="dbd3554b1427f7cb" providerId="LiveId" clId="{1D76B537-F2CC-4114-B73B-51348E656491}" dt="2022-01-27T20:39:46.328" v="4888"/>
          <ac:inkMkLst>
            <pc:docMk/>
            <pc:sldMk cId="2140329833" sldId="311"/>
            <ac:inkMk id="249" creationId="{F14404AC-33A0-47B2-BF4B-84F9B5BB28F4}"/>
          </ac:inkMkLst>
        </pc:inkChg>
        <pc:inkChg chg="add mod">
          <ac:chgData name="Jack Rodoni" userId="dbd3554b1427f7cb" providerId="LiveId" clId="{1D76B537-F2CC-4114-B73B-51348E656491}" dt="2022-01-27T20:39:46.328" v="4888"/>
          <ac:inkMkLst>
            <pc:docMk/>
            <pc:sldMk cId="2140329833" sldId="311"/>
            <ac:inkMk id="250" creationId="{FE4920A1-FBE0-4AEF-BB72-C1225F34166D}"/>
          </ac:inkMkLst>
        </pc:inkChg>
        <pc:inkChg chg="add mod">
          <ac:chgData name="Jack Rodoni" userId="dbd3554b1427f7cb" providerId="LiveId" clId="{1D76B537-F2CC-4114-B73B-51348E656491}" dt="2022-01-27T20:39:46.328" v="4888"/>
          <ac:inkMkLst>
            <pc:docMk/>
            <pc:sldMk cId="2140329833" sldId="311"/>
            <ac:inkMk id="251" creationId="{E030E447-E9D9-45B7-A325-3478CC97A126}"/>
          </ac:inkMkLst>
        </pc:inkChg>
        <pc:inkChg chg="add mod">
          <ac:chgData name="Jack Rodoni" userId="dbd3554b1427f7cb" providerId="LiveId" clId="{1D76B537-F2CC-4114-B73B-51348E656491}" dt="2022-01-27T20:39:46.328" v="4888"/>
          <ac:inkMkLst>
            <pc:docMk/>
            <pc:sldMk cId="2140329833" sldId="311"/>
            <ac:inkMk id="252" creationId="{C0F8909A-5AE5-4BC9-A8EC-DB1115A1EC7D}"/>
          </ac:inkMkLst>
        </pc:inkChg>
        <pc:inkChg chg="add mod">
          <ac:chgData name="Jack Rodoni" userId="dbd3554b1427f7cb" providerId="LiveId" clId="{1D76B537-F2CC-4114-B73B-51348E656491}" dt="2022-01-27T20:39:46.328" v="4888"/>
          <ac:inkMkLst>
            <pc:docMk/>
            <pc:sldMk cId="2140329833" sldId="311"/>
            <ac:inkMk id="253" creationId="{169EA3A2-5D5A-4A2B-8665-0AD3C07BE2A2}"/>
          </ac:inkMkLst>
        </pc:inkChg>
        <pc:inkChg chg="add mod">
          <ac:chgData name="Jack Rodoni" userId="dbd3554b1427f7cb" providerId="LiveId" clId="{1D76B537-F2CC-4114-B73B-51348E656491}" dt="2022-01-27T20:39:46.328" v="4888"/>
          <ac:inkMkLst>
            <pc:docMk/>
            <pc:sldMk cId="2140329833" sldId="311"/>
            <ac:inkMk id="254" creationId="{BFCAB6AE-3085-43C8-9902-38EF979A69F7}"/>
          </ac:inkMkLst>
        </pc:inkChg>
        <pc:inkChg chg="add mod">
          <ac:chgData name="Jack Rodoni" userId="dbd3554b1427f7cb" providerId="LiveId" clId="{1D76B537-F2CC-4114-B73B-51348E656491}" dt="2022-01-27T20:39:46.328" v="4888"/>
          <ac:inkMkLst>
            <pc:docMk/>
            <pc:sldMk cId="2140329833" sldId="311"/>
            <ac:inkMk id="258" creationId="{AFB22E3D-2AAD-45B1-A2A8-33BE8488F076}"/>
          </ac:inkMkLst>
        </pc:inkChg>
        <pc:inkChg chg="add mod">
          <ac:chgData name="Jack Rodoni" userId="dbd3554b1427f7cb" providerId="LiveId" clId="{1D76B537-F2CC-4114-B73B-51348E656491}" dt="2022-01-27T20:39:46.328" v="4888"/>
          <ac:inkMkLst>
            <pc:docMk/>
            <pc:sldMk cId="2140329833" sldId="311"/>
            <ac:inkMk id="259" creationId="{2AC37C68-8196-4E4F-884D-5884F548ACB8}"/>
          </ac:inkMkLst>
        </pc:inkChg>
        <pc:inkChg chg="add mod">
          <ac:chgData name="Jack Rodoni" userId="dbd3554b1427f7cb" providerId="LiveId" clId="{1D76B537-F2CC-4114-B73B-51348E656491}" dt="2022-01-27T20:39:46.328" v="4888"/>
          <ac:inkMkLst>
            <pc:docMk/>
            <pc:sldMk cId="2140329833" sldId="311"/>
            <ac:inkMk id="260" creationId="{6900201D-87A6-4A9B-B351-3048237CB540}"/>
          </ac:inkMkLst>
        </pc:inkChg>
        <pc:inkChg chg="add mod">
          <ac:chgData name="Jack Rodoni" userId="dbd3554b1427f7cb" providerId="LiveId" clId="{1D76B537-F2CC-4114-B73B-51348E656491}" dt="2022-01-27T20:39:46.328" v="4888"/>
          <ac:inkMkLst>
            <pc:docMk/>
            <pc:sldMk cId="2140329833" sldId="311"/>
            <ac:inkMk id="261" creationId="{9F95248E-0A47-42A1-8CAD-AFAA25108C01}"/>
          </ac:inkMkLst>
        </pc:inkChg>
        <pc:inkChg chg="add mod">
          <ac:chgData name="Jack Rodoni" userId="dbd3554b1427f7cb" providerId="LiveId" clId="{1D76B537-F2CC-4114-B73B-51348E656491}" dt="2022-01-27T20:39:46.328" v="4888"/>
          <ac:inkMkLst>
            <pc:docMk/>
            <pc:sldMk cId="2140329833" sldId="311"/>
            <ac:inkMk id="262" creationId="{38F8B2CF-C354-4348-99B9-411726531BE0}"/>
          </ac:inkMkLst>
        </pc:inkChg>
        <pc:inkChg chg="add mod">
          <ac:chgData name="Jack Rodoni" userId="dbd3554b1427f7cb" providerId="LiveId" clId="{1D76B537-F2CC-4114-B73B-51348E656491}" dt="2022-01-27T20:39:46.328" v="4888"/>
          <ac:inkMkLst>
            <pc:docMk/>
            <pc:sldMk cId="2140329833" sldId="311"/>
            <ac:inkMk id="263" creationId="{95577EA9-AC78-47B1-A48C-20D900782415}"/>
          </ac:inkMkLst>
        </pc:inkChg>
        <pc:inkChg chg="add mod">
          <ac:chgData name="Jack Rodoni" userId="dbd3554b1427f7cb" providerId="LiveId" clId="{1D76B537-F2CC-4114-B73B-51348E656491}" dt="2022-01-27T20:39:46.328" v="4888"/>
          <ac:inkMkLst>
            <pc:docMk/>
            <pc:sldMk cId="2140329833" sldId="311"/>
            <ac:inkMk id="264" creationId="{DCDF6006-E36D-4EFE-AA66-C6D78423CB90}"/>
          </ac:inkMkLst>
        </pc:inkChg>
        <pc:inkChg chg="add mod">
          <ac:chgData name="Jack Rodoni" userId="dbd3554b1427f7cb" providerId="LiveId" clId="{1D76B537-F2CC-4114-B73B-51348E656491}" dt="2022-01-27T20:39:46.328" v="4888"/>
          <ac:inkMkLst>
            <pc:docMk/>
            <pc:sldMk cId="2140329833" sldId="311"/>
            <ac:inkMk id="265" creationId="{8D1E7071-3515-4322-9F09-5310C12BCECC}"/>
          </ac:inkMkLst>
        </pc:inkChg>
        <pc:inkChg chg="add mod">
          <ac:chgData name="Jack Rodoni" userId="dbd3554b1427f7cb" providerId="LiveId" clId="{1D76B537-F2CC-4114-B73B-51348E656491}" dt="2022-01-27T20:39:46.328" v="4888"/>
          <ac:inkMkLst>
            <pc:docMk/>
            <pc:sldMk cId="2140329833" sldId="311"/>
            <ac:inkMk id="266" creationId="{E5B1B6D3-2C1A-4688-976E-5964D496987A}"/>
          </ac:inkMkLst>
        </pc:inkChg>
        <pc:inkChg chg="add mod">
          <ac:chgData name="Jack Rodoni" userId="dbd3554b1427f7cb" providerId="LiveId" clId="{1D76B537-F2CC-4114-B73B-51348E656491}" dt="2022-01-27T20:39:46.328" v="4888"/>
          <ac:inkMkLst>
            <pc:docMk/>
            <pc:sldMk cId="2140329833" sldId="311"/>
            <ac:inkMk id="267" creationId="{A7BC8CA6-D971-4016-AA83-0DBF368C53CD}"/>
          </ac:inkMkLst>
        </pc:inkChg>
        <pc:inkChg chg="add mod">
          <ac:chgData name="Jack Rodoni" userId="dbd3554b1427f7cb" providerId="LiveId" clId="{1D76B537-F2CC-4114-B73B-51348E656491}" dt="2022-01-27T20:39:46.328" v="4888"/>
          <ac:inkMkLst>
            <pc:docMk/>
            <pc:sldMk cId="2140329833" sldId="311"/>
            <ac:inkMk id="269" creationId="{5A07FFF3-EA75-493D-B7E1-C4C483B260C2}"/>
          </ac:inkMkLst>
        </pc:inkChg>
      </pc:sldChg>
      <pc:sldChg chg="addSp modSp mod">
        <pc:chgData name="Jack Rodoni" userId="dbd3554b1427f7cb" providerId="LiveId" clId="{1D76B537-F2CC-4114-B73B-51348E656491}" dt="2022-01-27T20:49:22.980" v="5234"/>
        <pc:sldMkLst>
          <pc:docMk/>
          <pc:sldMk cId="3885822669" sldId="312"/>
        </pc:sldMkLst>
        <pc:grpChg chg="mod">
          <ac:chgData name="Jack Rodoni" userId="dbd3554b1427f7cb" providerId="LiveId" clId="{1D76B537-F2CC-4114-B73B-51348E656491}" dt="2022-01-27T20:49:22.980" v="5234"/>
          <ac:grpSpMkLst>
            <pc:docMk/>
            <pc:sldMk cId="3885822669" sldId="312"/>
            <ac:grpSpMk id="28" creationId="{189EBECE-B219-4572-993B-859C361E1CE2}"/>
          </ac:grpSpMkLst>
        </pc:grpChg>
        <pc:grpChg chg="mod">
          <ac:chgData name="Jack Rodoni" userId="dbd3554b1427f7cb" providerId="LiveId" clId="{1D76B537-F2CC-4114-B73B-51348E656491}" dt="2022-01-27T20:49:22.980" v="5234"/>
          <ac:grpSpMkLst>
            <pc:docMk/>
            <pc:sldMk cId="3885822669" sldId="312"/>
            <ac:grpSpMk id="29" creationId="{6039EE00-86E0-4B19-A724-0D46B4E25DC0}"/>
          </ac:grpSpMkLst>
        </pc:grpChg>
        <pc:grpChg chg="mod">
          <ac:chgData name="Jack Rodoni" userId="dbd3554b1427f7cb" providerId="LiveId" clId="{1D76B537-F2CC-4114-B73B-51348E656491}" dt="2022-01-27T20:49:22.980" v="5234"/>
          <ac:grpSpMkLst>
            <pc:docMk/>
            <pc:sldMk cId="3885822669" sldId="312"/>
            <ac:grpSpMk id="30" creationId="{3F714367-9857-44AC-90AF-75123366C603}"/>
          </ac:grpSpMkLst>
        </pc:grpChg>
        <pc:grpChg chg="mod">
          <ac:chgData name="Jack Rodoni" userId="dbd3554b1427f7cb" providerId="LiveId" clId="{1D76B537-F2CC-4114-B73B-51348E656491}" dt="2022-01-27T20:49:22.980" v="5234"/>
          <ac:grpSpMkLst>
            <pc:docMk/>
            <pc:sldMk cId="3885822669" sldId="312"/>
            <ac:grpSpMk id="31" creationId="{28D77327-17A7-45F4-B9A8-4084E7A0A495}"/>
          </ac:grpSpMkLst>
        </pc:grpChg>
        <pc:inkChg chg="add mod">
          <ac:chgData name="Jack Rodoni" userId="dbd3554b1427f7cb" providerId="LiveId" clId="{1D76B537-F2CC-4114-B73B-51348E656491}" dt="2022-01-27T20:49:22.980" v="5234"/>
          <ac:inkMkLst>
            <pc:docMk/>
            <pc:sldMk cId="3885822669" sldId="312"/>
            <ac:inkMk id="2" creationId="{7A452EBB-5CB5-4F86-9BB1-EA986120B739}"/>
          </ac:inkMkLst>
        </pc:inkChg>
        <pc:inkChg chg="add mod">
          <ac:chgData name="Jack Rodoni" userId="dbd3554b1427f7cb" providerId="LiveId" clId="{1D76B537-F2CC-4114-B73B-51348E656491}" dt="2022-01-27T20:49:22.980" v="5234"/>
          <ac:inkMkLst>
            <pc:docMk/>
            <pc:sldMk cId="3885822669" sldId="312"/>
            <ac:inkMk id="4" creationId="{F0C203AE-11D0-43EF-ADFB-49533E2257E5}"/>
          </ac:inkMkLst>
        </pc:inkChg>
        <pc:inkChg chg="add mod">
          <ac:chgData name="Jack Rodoni" userId="dbd3554b1427f7cb" providerId="LiveId" clId="{1D76B537-F2CC-4114-B73B-51348E656491}" dt="2022-01-27T20:49:22.980" v="5234"/>
          <ac:inkMkLst>
            <pc:docMk/>
            <pc:sldMk cId="3885822669" sldId="312"/>
            <ac:inkMk id="9" creationId="{DEDF2020-FE70-4F07-9E66-5F16B14E2DAE}"/>
          </ac:inkMkLst>
        </pc:inkChg>
        <pc:inkChg chg="add mod">
          <ac:chgData name="Jack Rodoni" userId="dbd3554b1427f7cb" providerId="LiveId" clId="{1D76B537-F2CC-4114-B73B-51348E656491}" dt="2022-01-27T20:49:22.980" v="5234"/>
          <ac:inkMkLst>
            <pc:docMk/>
            <pc:sldMk cId="3885822669" sldId="312"/>
            <ac:inkMk id="10" creationId="{4CA79E6A-E365-4304-AD51-9BA6464DBEE1}"/>
          </ac:inkMkLst>
        </pc:inkChg>
        <pc:inkChg chg="add mod">
          <ac:chgData name="Jack Rodoni" userId="dbd3554b1427f7cb" providerId="LiveId" clId="{1D76B537-F2CC-4114-B73B-51348E656491}" dt="2022-01-27T20:49:22.980" v="5234"/>
          <ac:inkMkLst>
            <pc:docMk/>
            <pc:sldMk cId="3885822669" sldId="312"/>
            <ac:inkMk id="11" creationId="{89AB8C0A-1A83-4A7B-8E41-2A15381D32DF}"/>
          </ac:inkMkLst>
        </pc:inkChg>
        <pc:inkChg chg="add mod">
          <ac:chgData name="Jack Rodoni" userId="dbd3554b1427f7cb" providerId="LiveId" clId="{1D76B537-F2CC-4114-B73B-51348E656491}" dt="2022-01-27T20:49:22.980" v="5234"/>
          <ac:inkMkLst>
            <pc:docMk/>
            <pc:sldMk cId="3885822669" sldId="312"/>
            <ac:inkMk id="13" creationId="{3E6134D2-07EF-412E-A4BE-033AFC686410}"/>
          </ac:inkMkLst>
        </pc:inkChg>
        <pc:inkChg chg="add mod">
          <ac:chgData name="Jack Rodoni" userId="dbd3554b1427f7cb" providerId="LiveId" clId="{1D76B537-F2CC-4114-B73B-51348E656491}" dt="2022-01-27T20:49:22.980" v="5234"/>
          <ac:inkMkLst>
            <pc:docMk/>
            <pc:sldMk cId="3885822669" sldId="312"/>
            <ac:inkMk id="14" creationId="{EA6B1235-7D92-497E-8340-FE7DA2654A2C}"/>
          </ac:inkMkLst>
        </pc:inkChg>
        <pc:inkChg chg="add mod">
          <ac:chgData name="Jack Rodoni" userId="dbd3554b1427f7cb" providerId="LiveId" clId="{1D76B537-F2CC-4114-B73B-51348E656491}" dt="2022-01-27T20:49:22.980" v="5234"/>
          <ac:inkMkLst>
            <pc:docMk/>
            <pc:sldMk cId="3885822669" sldId="312"/>
            <ac:inkMk id="15" creationId="{D6B92270-952C-4C49-9164-56B530A5CEDA}"/>
          </ac:inkMkLst>
        </pc:inkChg>
        <pc:inkChg chg="add mod">
          <ac:chgData name="Jack Rodoni" userId="dbd3554b1427f7cb" providerId="LiveId" clId="{1D76B537-F2CC-4114-B73B-51348E656491}" dt="2022-01-27T20:49:22.980" v="5234"/>
          <ac:inkMkLst>
            <pc:docMk/>
            <pc:sldMk cId="3885822669" sldId="312"/>
            <ac:inkMk id="16" creationId="{CCC248F5-68EF-4806-BEB1-EEFC9131951D}"/>
          </ac:inkMkLst>
        </pc:inkChg>
        <pc:inkChg chg="add mod">
          <ac:chgData name="Jack Rodoni" userId="dbd3554b1427f7cb" providerId="LiveId" clId="{1D76B537-F2CC-4114-B73B-51348E656491}" dt="2022-01-27T20:49:22.980" v="5234"/>
          <ac:inkMkLst>
            <pc:docMk/>
            <pc:sldMk cId="3885822669" sldId="312"/>
            <ac:inkMk id="17" creationId="{1F096162-E4D6-4FBC-8D41-4599C23DC716}"/>
          </ac:inkMkLst>
        </pc:inkChg>
        <pc:inkChg chg="add mod">
          <ac:chgData name="Jack Rodoni" userId="dbd3554b1427f7cb" providerId="LiveId" clId="{1D76B537-F2CC-4114-B73B-51348E656491}" dt="2022-01-27T20:49:22.980" v="5234"/>
          <ac:inkMkLst>
            <pc:docMk/>
            <pc:sldMk cId="3885822669" sldId="312"/>
            <ac:inkMk id="18" creationId="{3F406696-CA38-4213-9CEE-425084598A54}"/>
          </ac:inkMkLst>
        </pc:inkChg>
        <pc:inkChg chg="add mod">
          <ac:chgData name="Jack Rodoni" userId="dbd3554b1427f7cb" providerId="LiveId" clId="{1D76B537-F2CC-4114-B73B-51348E656491}" dt="2022-01-27T20:49:22.980" v="5234"/>
          <ac:inkMkLst>
            <pc:docMk/>
            <pc:sldMk cId="3885822669" sldId="312"/>
            <ac:inkMk id="19" creationId="{97E0CBD9-2084-455D-97A0-D788730DF755}"/>
          </ac:inkMkLst>
        </pc:inkChg>
        <pc:inkChg chg="add mod">
          <ac:chgData name="Jack Rodoni" userId="dbd3554b1427f7cb" providerId="LiveId" clId="{1D76B537-F2CC-4114-B73B-51348E656491}" dt="2022-01-27T20:49:22.980" v="5234"/>
          <ac:inkMkLst>
            <pc:docMk/>
            <pc:sldMk cId="3885822669" sldId="312"/>
            <ac:inkMk id="20" creationId="{27F0F1CB-AA9E-4D01-9D5A-7C23DD25DF42}"/>
          </ac:inkMkLst>
        </pc:inkChg>
        <pc:inkChg chg="add mod">
          <ac:chgData name="Jack Rodoni" userId="dbd3554b1427f7cb" providerId="LiveId" clId="{1D76B537-F2CC-4114-B73B-51348E656491}" dt="2022-01-27T20:49:22.980" v="5234"/>
          <ac:inkMkLst>
            <pc:docMk/>
            <pc:sldMk cId="3885822669" sldId="312"/>
            <ac:inkMk id="21" creationId="{3C8E02CB-7D40-400F-B60E-8972964D7356}"/>
          </ac:inkMkLst>
        </pc:inkChg>
        <pc:inkChg chg="add mod">
          <ac:chgData name="Jack Rodoni" userId="dbd3554b1427f7cb" providerId="LiveId" clId="{1D76B537-F2CC-4114-B73B-51348E656491}" dt="2022-01-27T20:49:22.980" v="5234"/>
          <ac:inkMkLst>
            <pc:docMk/>
            <pc:sldMk cId="3885822669" sldId="312"/>
            <ac:inkMk id="22" creationId="{A7505E30-C2BF-4C6C-A9B8-19AC245D0480}"/>
          </ac:inkMkLst>
        </pc:inkChg>
        <pc:inkChg chg="add mod">
          <ac:chgData name="Jack Rodoni" userId="dbd3554b1427f7cb" providerId="LiveId" clId="{1D76B537-F2CC-4114-B73B-51348E656491}" dt="2022-01-27T20:49:22.980" v="5234"/>
          <ac:inkMkLst>
            <pc:docMk/>
            <pc:sldMk cId="3885822669" sldId="312"/>
            <ac:inkMk id="23" creationId="{7018658F-07FD-4BCE-A97C-60FFC67330A0}"/>
          </ac:inkMkLst>
        </pc:inkChg>
        <pc:inkChg chg="add mod">
          <ac:chgData name="Jack Rodoni" userId="dbd3554b1427f7cb" providerId="LiveId" clId="{1D76B537-F2CC-4114-B73B-51348E656491}" dt="2022-01-27T20:49:22.980" v="5234"/>
          <ac:inkMkLst>
            <pc:docMk/>
            <pc:sldMk cId="3885822669" sldId="312"/>
            <ac:inkMk id="24" creationId="{604BEC23-75AE-43D9-ACAA-5254A2C13FDF}"/>
          </ac:inkMkLst>
        </pc:inkChg>
        <pc:inkChg chg="add mod">
          <ac:chgData name="Jack Rodoni" userId="dbd3554b1427f7cb" providerId="LiveId" clId="{1D76B537-F2CC-4114-B73B-51348E656491}" dt="2022-01-27T20:49:22.980" v="5234"/>
          <ac:inkMkLst>
            <pc:docMk/>
            <pc:sldMk cId="3885822669" sldId="312"/>
            <ac:inkMk id="25" creationId="{F0954401-8DFC-4638-83AE-A94837DB3A5B}"/>
          </ac:inkMkLst>
        </pc:inkChg>
        <pc:inkChg chg="add mod">
          <ac:chgData name="Jack Rodoni" userId="dbd3554b1427f7cb" providerId="LiveId" clId="{1D76B537-F2CC-4114-B73B-51348E656491}" dt="2022-01-27T20:49:22.980" v="5234"/>
          <ac:inkMkLst>
            <pc:docMk/>
            <pc:sldMk cId="3885822669" sldId="312"/>
            <ac:inkMk id="26" creationId="{66ABDA0A-7D32-4554-BF04-55C8772CFECE}"/>
          </ac:inkMkLst>
        </pc:inkChg>
        <pc:inkChg chg="add mod">
          <ac:chgData name="Jack Rodoni" userId="dbd3554b1427f7cb" providerId="LiveId" clId="{1D76B537-F2CC-4114-B73B-51348E656491}" dt="2022-01-27T20:49:22.980" v="5234"/>
          <ac:inkMkLst>
            <pc:docMk/>
            <pc:sldMk cId="3885822669" sldId="312"/>
            <ac:inkMk id="27" creationId="{57C47051-048C-49F1-8E30-47A58C4D9BD4}"/>
          </ac:inkMkLst>
        </pc:inkChg>
      </pc:sldChg>
      <pc:sldChg chg="addSp delSp modSp mod">
        <pc:chgData name="Jack Rodoni" userId="dbd3554b1427f7cb" providerId="LiveId" clId="{1D76B537-F2CC-4114-B73B-51348E656491}" dt="2022-01-27T20:50:11.704" v="5257"/>
        <pc:sldMkLst>
          <pc:docMk/>
          <pc:sldMk cId="2177321284" sldId="313"/>
        </pc:sldMkLst>
        <pc:grpChg chg="del mod">
          <ac:chgData name="Jack Rodoni" userId="dbd3554b1427f7cb" providerId="LiveId" clId="{1D76B537-F2CC-4114-B73B-51348E656491}" dt="2022-01-27T20:50:11.704" v="5257"/>
          <ac:grpSpMkLst>
            <pc:docMk/>
            <pc:sldMk cId="2177321284" sldId="313"/>
            <ac:grpSpMk id="19" creationId="{366ACDC5-9B2B-4712-B7AE-7F6EDE62CB79}"/>
          </ac:grpSpMkLst>
        </pc:grpChg>
        <pc:grpChg chg="mod">
          <ac:chgData name="Jack Rodoni" userId="dbd3554b1427f7cb" providerId="LiveId" clId="{1D76B537-F2CC-4114-B73B-51348E656491}" dt="2022-01-27T20:50:11.704" v="5257"/>
          <ac:grpSpMkLst>
            <pc:docMk/>
            <pc:sldMk cId="2177321284" sldId="313"/>
            <ac:grpSpMk id="29" creationId="{1D03671B-6064-4FCA-B533-77E31C0A1C72}"/>
          </ac:grpSpMkLst>
        </pc:grpChg>
        <pc:inkChg chg="add mod">
          <ac:chgData name="Jack Rodoni" userId="dbd3554b1427f7cb" providerId="LiveId" clId="{1D76B537-F2CC-4114-B73B-51348E656491}" dt="2022-01-27T20:50:11.704" v="5257"/>
          <ac:inkMkLst>
            <pc:docMk/>
            <pc:sldMk cId="2177321284" sldId="313"/>
            <ac:inkMk id="4" creationId="{622A0741-A689-4A4F-91EA-DF5B3DBE8A58}"/>
          </ac:inkMkLst>
        </pc:inkChg>
        <pc:inkChg chg="add mod">
          <ac:chgData name="Jack Rodoni" userId="dbd3554b1427f7cb" providerId="LiveId" clId="{1D76B537-F2CC-4114-B73B-51348E656491}" dt="2022-01-27T20:50:11.704" v="5257"/>
          <ac:inkMkLst>
            <pc:docMk/>
            <pc:sldMk cId="2177321284" sldId="313"/>
            <ac:inkMk id="5" creationId="{BAE7C20D-D514-41F6-A910-DF69746426DF}"/>
          </ac:inkMkLst>
        </pc:inkChg>
        <pc:inkChg chg="add mod">
          <ac:chgData name="Jack Rodoni" userId="dbd3554b1427f7cb" providerId="LiveId" clId="{1D76B537-F2CC-4114-B73B-51348E656491}" dt="2022-01-27T20:50:11.704" v="5257"/>
          <ac:inkMkLst>
            <pc:docMk/>
            <pc:sldMk cId="2177321284" sldId="313"/>
            <ac:inkMk id="8" creationId="{6BCE5AD1-3AFE-473D-83D8-BC72B63D5094}"/>
          </ac:inkMkLst>
        </pc:inkChg>
        <pc:inkChg chg="add mod">
          <ac:chgData name="Jack Rodoni" userId="dbd3554b1427f7cb" providerId="LiveId" clId="{1D76B537-F2CC-4114-B73B-51348E656491}" dt="2022-01-27T20:50:11.704" v="5257"/>
          <ac:inkMkLst>
            <pc:docMk/>
            <pc:sldMk cId="2177321284" sldId="313"/>
            <ac:inkMk id="9" creationId="{ED37D251-1385-4220-A9F8-9DA4F4CDCE23}"/>
          </ac:inkMkLst>
        </pc:inkChg>
        <pc:inkChg chg="add mod">
          <ac:chgData name="Jack Rodoni" userId="dbd3554b1427f7cb" providerId="LiveId" clId="{1D76B537-F2CC-4114-B73B-51348E656491}" dt="2022-01-27T20:50:11.704" v="5257"/>
          <ac:inkMkLst>
            <pc:docMk/>
            <pc:sldMk cId="2177321284" sldId="313"/>
            <ac:inkMk id="11" creationId="{D5341539-DEB1-4AEB-A260-48C37A4201DB}"/>
          </ac:inkMkLst>
        </pc:inkChg>
        <pc:inkChg chg="add mod">
          <ac:chgData name="Jack Rodoni" userId="dbd3554b1427f7cb" providerId="LiveId" clId="{1D76B537-F2CC-4114-B73B-51348E656491}" dt="2022-01-27T20:50:11.704" v="5257"/>
          <ac:inkMkLst>
            <pc:docMk/>
            <pc:sldMk cId="2177321284" sldId="313"/>
            <ac:inkMk id="12" creationId="{32859D93-8268-468D-B718-501393B95AAC}"/>
          </ac:inkMkLst>
        </pc:inkChg>
        <pc:inkChg chg="add mod">
          <ac:chgData name="Jack Rodoni" userId="dbd3554b1427f7cb" providerId="LiveId" clId="{1D76B537-F2CC-4114-B73B-51348E656491}" dt="2022-01-27T20:50:11.704" v="5257"/>
          <ac:inkMkLst>
            <pc:docMk/>
            <pc:sldMk cId="2177321284" sldId="313"/>
            <ac:inkMk id="13" creationId="{8DEF038B-9833-4712-A75A-BF1A400B0B07}"/>
          </ac:inkMkLst>
        </pc:inkChg>
        <pc:inkChg chg="add mod">
          <ac:chgData name="Jack Rodoni" userId="dbd3554b1427f7cb" providerId="LiveId" clId="{1D76B537-F2CC-4114-B73B-51348E656491}" dt="2022-01-27T20:50:11.704" v="5257"/>
          <ac:inkMkLst>
            <pc:docMk/>
            <pc:sldMk cId="2177321284" sldId="313"/>
            <ac:inkMk id="14" creationId="{31CBEA63-A8BB-496B-90EA-24D645802834}"/>
          </ac:inkMkLst>
        </pc:inkChg>
        <pc:inkChg chg="add mod">
          <ac:chgData name="Jack Rodoni" userId="dbd3554b1427f7cb" providerId="LiveId" clId="{1D76B537-F2CC-4114-B73B-51348E656491}" dt="2022-01-27T20:50:11.704" v="5257"/>
          <ac:inkMkLst>
            <pc:docMk/>
            <pc:sldMk cId="2177321284" sldId="313"/>
            <ac:inkMk id="15" creationId="{0C95E941-FC6C-4E38-BE28-508DEC82B9DE}"/>
          </ac:inkMkLst>
        </pc:inkChg>
        <pc:inkChg chg="add mod">
          <ac:chgData name="Jack Rodoni" userId="dbd3554b1427f7cb" providerId="LiveId" clId="{1D76B537-F2CC-4114-B73B-51348E656491}" dt="2022-01-27T20:50:11.704" v="5257"/>
          <ac:inkMkLst>
            <pc:docMk/>
            <pc:sldMk cId="2177321284" sldId="313"/>
            <ac:inkMk id="16" creationId="{4D0DB511-D2D9-4F57-A324-6EEE1A63ADE9}"/>
          </ac:inkMkLst>
        </pc:inkChg>
        <pc:inkChg chg="add mod">
          <ac:chgData name="Jack Rodoni" userId="dbd3554b1427f7cb" providerId="LiveId" clId="{1D76B537-F2CC-4114-B73B-51348E656491}" dt="2022-01-27T20:50:11.704" v="5257"/>
          <ac:inkMkLst>
            <pc:docMk/>
            <pc:sldMk cId="2177321284" sldId="313"/>
            <ac:inkMk id="17" creationId="{80C2DB11-272A-4184-9315-022661090BD6}"/>
          </ac:inkMkLst>
        </pc:inkChg>
        <pc:inkChg chg="add mod">
          <ac:chgData name="Jack Rodoni" userId="dbd3554b1427f7cb" providerId="LiveId" clId="{1D76B537-F2CC-4114-B73B-51348E656491}" dt="2022-01-27T20:50:11.704" v="5257"/>
          <ac:inkMkLst>
            <pc:docMk/>
            <pc:sldMk cId="2177321284" sldId="313"/>
            <ac:inkMk id="18" creationId="{5C57DF68-E73D-44FB-B8F1-2E71D332A2CC}"/>
          </ac:inkMkLst>
        </pc:inkChg>
        <pc:inkChg chg="add mod">
          <ac:chgData name="Jack Rodoni" userId="dbd3554b1427f7cb" providerId="LiveId" clId="{1D76B537-F2CC-4114-B73B-51348E656491}" dt="2022-01-27T20:50:11.704" v="5257"/>
          <ac:inkMkLst>
            <pc:docMk/>
            <pc:sldMk cId="2177321284" sldId="313"/>
            <ac:inkMk id="20" creationId="{072BD18E-345A-42C9-94F9-199D65215E97}"/>
          </ac:inkMkLst>
        </pc:inkChg>
        <pc:inkChg chg="add mod">
          <ac:chgData name="Jack Rodoni" userId="dbd3554b1427f7cb" providerId="LiveId" clId="{1D76B537-F2CC-4114-B73B-51348E656491}" dt="2022-01-27T20:50:11.704" v="5257"/>
          <ac:inkMkLst>
            <pc:docMk/>
            <pc:sldMk cId="2177321284" sldId="313"/>
            <ac:inkMk id="21" creationId="{0658C494-CF05-4951-88AD-DCB43D9DF1D0}"/>
          </ac:inkMkLst>
        </pc:inkChg>
        <pc:inkChg chg="add mod">
          <ac:chgData name="Jack Rodoni" userId="dbd3554b1427f7cb" providerId="LiveId" clId="{1D76B537-F2CC-4114-B73B-51348E656491}" dt="2022-01-27T20:50:11.704" v="5257"/>
          <ac:inkMkLst>
            <pc:docMk/>
            <pc:sldMk cId="2177321284" sldId="313"/>
            <ac:inkMk id="22" creationId="{90B04EE3-4AED-47F3-BD62-23F2894F5393}"/>
          </ac:inkMkLst>
        </pc:inkChg>
        <pc:inkChg chg="add mod">
          <ac:chgData name="Jack Rodoni" userId="dbd3554b1427f7cb" providerId="LiveId" clId="{1D76B537-F2CC-4114-B73B-51348E656491}" dt="2022-01-27T20:50:11.704" v="5257"/>
          <ac:inkMkLst>
            <pc:docMk/>
            <pc:sldMk cId="2177321284" sldId="313"/>
            <ac:inkMk id="23" creationId="{4319B7AB-C67F-43B9-A16B-79505EE5709C}"/>
          </ac:inkMkLst>
        </pc:inkChg>
        <pc:inkChg chg="add mod">
          <ac:chgData name="Jack Rodoni" userId="dbd3554b1427f7cb" providerId="LiveId" clId="{1D76B537-F2CC-4114-B73B-51348E656491}" dt="2022-01-27T20:50:11.704" v="5257"/>
          <ac:inkMkLst>
            <pc:docMk/>
            <pc:sldMk cId="2177321284" sldId="313"/>
            <ac:inkMk id="24" creationId="{F7D7C9C4-90EE-4537-B309-0953F2B21ADD}"/>
          </ac:inkMkLst>
        </pc:inkChg>
        <pc:inkChg chg="add mod">
          <ac:chgData name="Jack Rodoni" userId="dbd3554b1427f7cb" providerId="LiveId" clId="{1D76B537-F2CC-4114-B73B-51348E656491}" dt="2022-01-27T20:50:11.704" v="5257"/>
          <ac:inkMkLst>
            <pc:docMk/>
            <pc:sldMk cId="2177321284" sldId="313"/>
            <ac:inkMk id="25" creationId="{69F6AD7C-A3EC-430C-B55E-81C7E3E67771}"/>
          </ac:inkMkLst>
        </pc:inkChg>
        <pc:inkChg chg="add mod">
          <ac:chgData name="Jack Rodoni" userId="dbd3554b1427f7cb" providerId="LiveId" clId="{1D76B537-F2CC-4114-B73B-51348E656491}" dt="2022-01-27T20:50:11.704" v="5257"/>
          <ac:inkMkLst>
            <pc:docMk/>
            <pc:sldMk cId="2177321284" sldId="313"/>
            <ac:inkMk id="26" creationId="{F7612918-1C7B-42CC-AB1D-C775E2601CD3}"/>
          </ac:inkMkLst>
        </pc:inkChg>
        <pc:inkChg chg="add mod">
          <ac:chgData name="Jack Rodoni" userId="dbd3554b1427f7cb" providerId="LiveId" clId="{1D76B537-F2CC-4114-B73B-51348E656491}" dt="2022-01-27T20:50:11.704" v="5257"/>
          <ac:inkMkLst>
            <pc:docMk/>
            <pc:sldMk cId="2177321284" sldId="313"/>
            <ac:inkMk id="27" creationId="{20CA3E78-06FB-41A1-8CBE-A63A40FC2B6A}"/>
          </ac:inkMkLst>
        </pc:inkChg>
        <pc:inkChg chg="add mod">
          <ac:chgData name="Jack Rodoni" userId="dbd3554b1427f7cb" providerId="LiveId" clId="{1D76B537-F2CC-4114-B73B-51348E656491}" dt="2022-01-27T20:50:11.704" v="5257"/>
          <ac:inkMkLst>
            <pc:docMk/>
            <pc:sldMk cId="2177321284" sldId="313"/>
            <ac:inkMk id="28" creationId="{811386E7-F427-4D4C-9067-09DF2530A958}"/>
          </ac:inkMkLst>
        </pc:inkChg>
      </pc:sldChg>
      <pc:sldChg chg="addSp delSp modSp mod">
        <pc:chgData name="Jack Rodoni" userId="dbd3554b1427f7cb" providerId="LiveId" clId="{1D76B537-F2CC-4114-B73B-51348E656491}" dt="2022-01-27T20:57:40.215" v="5485"/>
        <pc:sldMkLst>
          <pc:docMk/>
          <pc:sldMk cId="3335583239" sldId="314"/>
        </pc:sldMkLst>
        <pc:grpChg chg="mod">
          <ac:chgData name="Jack Rodoni" userId="dbd3554b1427f7cb" providerId="LiveId" clId="{1D76B537-F2CC-4114-B73B-51348E656491}" dt="2022-01-27T20:53:52.305" v="5266"/>
          <ac:grpSpMkLst>
            <pc:docMk/>
            <pc:sldMk cId="3335583239" sldId="314"/>
            <ac:grpSpMk id="14" creationId="{0CDE88A0-999A-4ACE-B9FF-291AFC044D75}"/>
          </ac:grpSpMkLst>
        </pc:grpChg>
        <pc:grpChg chg="del mod">
          <ac:chgData name="Jack Rodoni" userId="dbd3554b1427f7cb" providerId="LiveId" clId="{1D76B537-F2CC-4114-B73B-51348E656491}" dt="2022-01-27T20:54:01.166" v="5274"/>
          <ac:grpSpMkLst>
            <pc:docMk/>
            <pc:sldMk cId="3335583239" sldId="314"/>
            <ac:grpSpMk id="19" creationId="{5F73CF73-30DA-4D7A-B33D-E4E5DECA3A42}"/>
          </ac:grpSpMkLst>
        </pc:grpChg>
        <pc:grpChg chg="mod">
          <ac:chgData name="Jack Rodoni" userId="dbd3554b1427f7cb" providerId="LiveId" clId="{1D76B537-F2CC-4114-B73B-51348E656491}" dt="2022-01-27T20:54:09.279" v="5289"/>
          <ac:grpSpMkLst>
            <pc:docMk/>
            <pc:sldMk cId="3335583239" sldId="314"/>
            <ac:grpSpMk id="33" creationId="{1572737C-F5A9-4530-95A9-B13E948004C6}"/>
          </ac:grpSpMkLst>
        </pc:grpChg>
        <pc:grpChg chg="mod">
          <ac:chgData name="Jack Rodoni" userId="dbd3554b1427f7cb" providerId="LiveId" clId="{1D76B537-F2CC-4114-B73B-51348E656491}" dt="2022-01-27T20:54:09.279" v="5289"/>
          <ac:grpSpMkLst>
            <pc:docMk/>
            <pc:sldMk cId="3335583239" sldId="314"/>
            <ac:grpSpMk id="34" creationId="{AC028D2B-3481-42D2-9B49-EDD46ACDC135}"/>
          </ac:grpSpMkLst>
        </pc:grpChg>
        <pc:grpChg chg="mod">
          <ac:chgData name="Jack Rodoni" userId="dbd3554b1427f7cb" providerId="LiveId" clId="{1D76B537-F2CC-4114-B73B-51348E656491}" dt="2022-01-27T20:54:15.557" v="5302"/>
          <ac:grpSpMkLst>
            <pc:docMk/>
            <pc:sldMk cId="3335583239" sldId="314"/>
            <ac:grpSpMk id="47" creationId="{4B647F34-8394-4683-B62B-CA6C93E77F5D}"/>
          </ac:grpSpMkLst>
        </pc:grpChg>
        <pc:grpChg chg="mod">
          <ac:chgData name="Jack Rodoni" userId="dbd3554b1427f7cb" providerId="LiveId" clId="{1D76B537-F2CC-4114-B73B-51348E656491}" dt="2022-01-27T20:54:19.448" v="5305"/>
          <ac:grpSpMkLst>
            <pc:docMk/>
            <pc:sldMk cId="3335583239" sldId="314"/>
            <ac:grpSpMk id="50" creationId="{48AD8745-1B6E-4A96-AF4F-A3590C8D4961}"/>
          </ac:grpSpMkLst>
        </pc:grpChg>
        <pc:grpChg chg="del mod">
          <ac:chgData name="Jack Rodoni" userId="dbd3554b1427f7cb" providerId="LiveId" clId="{1D76B537-F2CC-4114-B73B-51348E656491}" dt="2022-01-27T20:54:29.168" v="5315"/>
          <ac:grpSpMkLst>
            <pc:docMk/>
            <pc:sldMk cId="3335583239" sldId="314"/>
            <ac:grpSpMk id="56" creationId="{F6C43976-3BF4-48C2-913E-65B0DA2DAA78}"/>
          </ac:grpSpMkLst>
        </pc:grpChg>
        <pc:grpChg chg="mod">
          <ac:chgData name="Jack Rodoni" userId="dbd3554b1427f7cb" providerId="LiveId" clId="{1D76B537-F2CC-4114-B73B-51348E656491}" dt="2022-01-27T20:54:36.733" v="5325"/>
          <ac:grpSpMkLst>
            <pc:docMk/>
            <pc:sldMk cId="3335583239" sldId="314"/>
            <ac:grpSpMk id="65" creationId="{7553B083-66F8-4692-A6D2-391088375A38}"/>
          </ac:grpSpMkLst>
        </pc:grpChg>
        <pc:grpChg chg="del mod">
          <ac:chgData name="Jack Rodoni" userId="dbd3554b1427f7cb" providerId="LiveId" clId="{1D76B537-F2CC-4114-B73B-51348E656491}" dt="2022-01-27T20:55:55.359" v="5355"/>
          <ac:grpSpMkLst>
            <pc:docMk/>
            <pc:sldMk cId="3335583239" sldId="314"/>
            <ac:grpSpMk id="68" creationId="{4E9FF3EA-4DB7-4475-9C8E-05C8904A6E55}"/>
          </ac:grpSpMkLst>
        </pc:grpChg>
        <pc:grpChg chg="del mod">
          <ac:chgData name="Jack Rodoni" userId="dbd3554b1427f7cb" providerId="LiveId" clId="{1D76B537-F2CC-4114-B73B-51348E656491}" dt="2022-01-27T20:55:46.080" v="5337"/>
          <ac:grpSpMkLst>
            <pc:docMk/>
            <pc:sldMk cId="3335583239" sldId="314"/>
            <ac:grpSpMk id="71" creationId="{0E234A44-6A54-4716-8FE9-6C11350560CE}"/>
          </ac:grpSpMkLst>
        </pc:grpChg>
        <pc:grpChg chg="del mod">
          <ac:chgData name="Jack Rodoni" userId="dbd3554b1427f7cb" providerId="LiveId" clId="{1D76B537-F2CC-4114-B73B-51348E656491}" dt="2022-01-27T20:55:47.685" v="5342"/>
          <ac:grpSpMkLst>
            <pc:docMk/>
            <pc:sldMk cId="3335583239" sldId="314"/>
            <ac:grpSpMk id="77" creationId="{E3210D6C-5810-4155-9804-5FB2A6CB7725}"/>
          </ac:grpSpMkLst>
        </pc:grpChg>
        <pc:grpChg chg="del mod">
          <ac:chgData name="Jack Rodoni" userId="dbd3554b1427f7cb" providerId="LiveId" clId="{1D76B537-F2CC-4114-B73B-51348E656491}" dt="2022-01-27T20:55:50.406" v="5347"/>
          <ac:grpSpMkLst>
            <pc:docMk/>
            <pc:sldMk cId="3335583239" sldId="314"/>
            <ac:grpSpMk id="82" creationId="{C35B7990-2167-4B09-A072-C022734A2EAC}"/>
          </ac:grpSpMkLst>
        </pc:grpChg>
        <pc:grpChg chg="del mod">
          <ac:chgData name="Jack Rodoni" userId="dbd3554b1427f7cb" providerId="LiveId" clId="{1D76B537-F2CC-4114-B73B-51348E656491}" dt="2022-01-27T20:55:55.359" v="5355"/>
          <ac:grpSpMkLst>
            <pc:docMk/>
            <pc:sldMk cId="3335583239" sldId="314"/>
            <ac:grpSpMk id="87" creationId="{CC8CF8D3-B5E2-41BD-BF48-F3A322113443}"/>
          </ac:grpSpMkLst>
        </pc:grpChg>
        <pc:grpChg chg="del mod">
          <ac:chgData name="Jack Rodoni" userId="dbd3554b1427f7cb" providerId="LiveId" clId="{1D76B537-F2CC-4114-B73B-51348E656491}" dt="2022-01-27T20:55:55.359" v="5355"/>
          <ac:grpSpMkLst>
            <pc:docMk/>
            <pc:sldMk cId="3335583239" sldId="314"/>
            <ac:grpSpMk id="95" creationId="{2C95C8F3-A7F1-4A53-B2A1-A5EAE0DAFA0A}"/>
          </ac:grpSpMkLst>
        </pc:grpChg>
        <pc:grpChg chg="mod">
          <ac:chgData name="Jack Rodoni" userId="dbd3554b1427f7cb" providerId="LiveId" clId="{1D76B537-F2CC-4114-B73B-51348E656491}" dt="2022-01-27T20:55:55.359" v="5355"/>
          <ac:grpSpMkLst>
            <pc:docMk/>
            <pc:sldMk cId="3335583239" sldId="314"/>
            <ac:grpSpMk id="96" creationId="{5920255A-F69E-4F74-97D3-8CCC7CEF7115}"/>
          </ac:grpSpMkLst>
        </pc:grpChg>
        <pc:grpChg chg="mod">
          <ac:chgData name="Jack Rodoni" userId="dbd3554b1427f7cb" providerId="LiveId" clId="{1D76B537-F2CC-4114-B73B-51348E656491}" dt="2022-01-27T20:56:25.780" v="5361"/>
          <ac:grpSpMkLst>
            <pc:docMk/>
            <pc:sldMk cId="3335583239" sldId="314"/>
            <ac:grpSpMk id="102" creationId="{341D67E2-0A60-4A39-AF74-5A1036FD651A}"/>
          </ac:grpSpMkLst>
        </pc:grpChg>
        <pc:grpChg chg="del mod">
          <ac:chgData name="Jack Rodoni" userId="dbd3554b1427f7cb" providerId="LiveId" clId="{1D76B537-F2CC-4114-B73B-51348E656491}" dt="2022-01-27T20:57:40.215" v="5485"/>
          <ac:grpSpMkLst>
            <pc:docMk/>
            <pc:sldMk cId="3335583239" sldId="314"/>
            <ac:grpSpMk id="103" creationId="{B4D894C2-6E50-42C7-AE2B-C6D962ECCBB6}"/>
          </ac:grpSpMkLst>
        </pc:grpChg>
        <pc:grpChg chg="mod">
          <ac:chgData name="Jack Rodoni" userId="dbd3554b1427f7cb" providerId="LiveId" clId="{1D76B537-F2CC-4114-B73B-51348E656491}" dt="2022-01-27T20:56:31.982" v="5375"/>
          <ac:grpSpMkLst>
            <pc:docMk/>
            <pc:sldMk cId="3335583239" sldId="314"/>
            <ac:grpSpMk id="117" creationId="{50A98B34-3471-4704-BCE3-D83DEF8D0DF7}"/>
          </ac:grpSpMkLst>
        </pc:grpChg>
        <pc:grpChg chg="mod">
          <ac:chgData name="Jack Rodoni" userId="dbd3554b1427f7cb" providerId="LiveId" clId="{1D76B537-F2CC-4114-B73B-51348E656491}" dt="2022-01-27T20:56:31.982" v="5375"/>
          <ac:grpSpMkLst>
            <pc:docMk/>
            <pc:sldMk cId="3335583239" sldId="314"/>
            <ac:grpSpMk id="118" creationId="{B0F33DF5-7ECA-498E-8479-AEC2A6CA3246}"/>
          </ac:grpSpMkLst>
        </pc:grpChg>
        <pc:grpChg chg="mod">
          <ac:chgData name="Jack Rodoni" userId="dbd3554b1427f7cb" providerId="LiveId" clId="{1D76B537-F2CC-4114-B73B-51348E656491}" dt="2022-01-27T20:56:43.855" v="5397"/>
          <ac:grpSpMkLst>
            <pc:docMk/>
            <pc:sldMk cId="3335583239" sldId="314"/>
            <ac:grpSpMk id="137" creationId="{963F3784-8461-4D16-B7FD-53521DD69EF8}"/>
          </ac:grpSpMkLst>
        </pc:grpChg>
        <pc:grpChg chg="mod">
          <ac:chgData name="Jack Rodoni" userId="dbd3554b1427f7cb" providerId="LiveId" clId="{1D76B537-F2CC-4114-B73B-51348E656491}" dt="2022-01-27T20:56:41.911" v="5394"/>
          <ac:grpSpMkLst>
            <pc:docMk/>
            <pc:sldMk cId="3335583239" sldId="314"/>
            <ac:grpSpMk id="138" creationId="{1B24AE93-7B38-4442-A512-34275508FB3B}"/>
          </ac:grpSpMkLst>
        </pc:grpChg>
        <pc:grpChg chg="mod">
          <ac:chgData name="Jack Rodoni" userId="dbd3554b1427f7cb" providerId="LiveId" clId="{1D76B537-F2CC-4114-B73B-51348E656491}" dt="2022-01-27T20:56:41.911" v="5394"/>
          <ac:grpSpMkLst>
            <pc:docMk/>
            <pc:sldMk cId="3335583239" sldId="314"/>
            <ac:grpSpMk id="139" creationId="{BEED6538-9E10-4310-8A9E-CF0CDE09623A}"/>
          </ac:grpSpMkLst>
        </pc:grpChg>
        <pc:grpChg chg="mod">
          <ac:chgData name="Jack Rodoni" userId="dbd3554b1427f7cb" providerId="LiveId" clId="{1D76B537-F2CC-4114-B73B-51348E656491}" dt="2022-01-27T20:56:48.027" v="5402"/>
          <ac:grpSpMkLst>
            <pc:docMk/>
            <pc:sldMk cId="3335583239" sldId="314"/>
            <ac:grpSpMk id="144" creationId="{E01C4767-6124-4525-93FC-F576788C8FC4}"/>
          </ac:grpSpMkLst>
        </pc:grpChg>
        <pc:grpChg chg="mod">
          <ac:chgData name="Jack Rodoni" userId="dbd3554b1427f7cb" providerId="LiveId" clId="{1D76B537-F2CC-4114-B73B-51348E656491}" dt="2022-01-27T20:56:53.738" v="5413"/>
          <ac:grpSpMkLst>
            <pc:docMk/>
            <pc:sldMk cId="3335583239" sldId="314"/>
            <ac:grpSpMk id="155" creationId="{D2A6E855-70F3-4212-9E97-3A0666E0BD88}"/>
          </ac:grpSpMkLst>
        </pc:grpChg>
        <pc:grpChg chg="mod">
          <ac:chgData name="Jack Rodoni" userId="dbd3554b1427f7cb" providerId="LiveId" clId="{1D76B537-F2CC-4114-B73B-51348E656491}" dt="2022-01-27T20:57:05.490" v="5436"/>
          <ac:grpSpMkLst>
            <pc:docMk/>
            <pc:sldMk cId="3335583239" sldId="314"/>
            <ac:grpSpMk id="178" creationId="{6FB7C271-1A95-4E68-B884-A93E6480F824}"/>
          </ac:grpSpMkLst>
        </pc:grpChg>
        <pc:grpChg chg="mod">
          <ac:chgData name="Jack Rodoni" userId="dbd3554b1427f7cb" providerId="LiveId" clId="{1D76B537-F2CC-4114-B73B-51348E656491}" dt="2022-01-27T20:57:05.490" v="5436"/>
          <ac:grpSpMkLst>
            <pc:docMk/>
            <pc:sldMk cId="3335583239" sldId="314"/>
            <ac:grpSpMk id="179" creationId="{EF569CB5-3888-4E30-B202-EFA84DC2D64B}"/>
          </ac:grpSpMkLst>
        </pc:grpChg>
        <pc:grpChg chg="mod">
          <ac:chgData name="Jack Rodoni" userId="dbd3554b1427f7cb" providerId="LiveId" clId="{1D76B537-F2CC-4114-B73B-51348E656491}" dt="2022-01-27T20:57:05.490" v="5436"/>
          <ac:grpSpMkLst>
            <pc:docMk/>
            <pc:sldMk cId="3335583239" sldId="314"/>
            <ac:grpSpMk id="180" creationId="{01CC3338-D587-4F82-8B3E-51A566CEC9BD}"/>
          </ac:grpSpMkLst>
        </pc:grpChg>
        <pc:grpChg chg="mod">
          <ac:chgData name="Jack Rodoni" userId="dbd3554b1427f7cb" providerId="LiveId" clId="{1D76B537-F2CC-4114-B73B-51348E656491}" dt="2022-01-27T20:57:12.452" v="5444"/>
          <ac:grpSpMkLst>
            <pc:docMk/>
            <pc:sldMk cId="3335583239" sldId="314"/>
            <ac:grpSpMk id="188" creationId="{8ACD4D6C-D217-4AC7-BDFF-1C5BDA72055F}"/>
          </ac:grpSpMkLst>
        </pc:grpChg>
        <pc:grpChg chg="mod">
          <ac:chgData name="Jack Rodoni" userId="dbd3554b1427f7cb" providerId="LiveId" clId="{1D76B537-F2CC-4114-B73B-51348E656491}" dt="2022-01-27T20:57:16.483" v="5451"/>
          <ac:grpSpMkLst>
            <pc:docMk/>
            <pc:sldMk cId="3335583239" sldId="314"/>
            <ac:grpSpMk id="195" creationId="{BD4FD97C-E919-4FAB-A7BD-8C16D9F8614B}"/>
          </ac:grpSpMkLst>
        </pc:grpChg>
        <pc:grpChg chg="mod">
          <ac:chgData name="Jack Rodoni" userId="dbd3554b1427f7cb" providerId="LiveId" clId="{1D76B537-F2CC-4114-B73B-51348E656491}" dt="2022-01-27T20:57:21.577" v="5461"/>
          <ac:grpSpMkLst>
            <pc:docMk/>
            <pc:sldMk cId="3335583239" sldId="314"/>
            <ac:grpSpMk id="205" creationId="{D8DEFAE3-3DA7-40CB-A3B9-AF420CC9F7CC}"/>
          </ac:grpSpMkLst>
        </pc:grpChg>
        <pc:grpChg chg="mod">
          <ac:chgData name="Jack Rodoni" userId="dbd3554b1427f7cb" providerId="LiveId" clId="{1D76B537-F2CC-4114-B73B-51348E656491}" dt="2022-01-27T20:57:28.345" v="5468"/>
          <ac:grpSpMkLst>
            <pc:docMk/>
            <pc:sldMk cId="3335583239" sldId="314"/>
            <ac:grpSpMk id="212" creationId="{B017AEA4-DDD8-4F08-BE38-670CD87D61FD}"/>
          </ac:grpSpMkLst>
        </pc:grpChg>
        <pc:grpChg chg="mod">
          <ac:chgData name="Jack Rodoni" userId="dbd3554b1427f7cb" providerId="LiveId" clId="{1D76B537-F2CC-4114-B73B-51348E656491}" dt="2022-01-27T20:57:28.345" v="5468"/>
          <ac:grpSpMkLst>
            <pc:docMk/>
            <pc:sldMk cId="3335583239" sldId="314"/>
            <ac:grpSpMk id="213" creationId="{F27BDB9B-A310-490F-BD13-E71C7B571BD4}"/>
          </ac:grpSpMkLst>
        </pc:grpChg>
        <pc:grpChg chg="del mod">
          <ac:chgData name="Jack Rodoni" userId="dbd3554b1427f7cb" providerId="LiveId" clId="{1D76B537-F2CC-4114-B73B-51348E656491}" dt="2022-01-27T20:57:34.700" v="5482"/>
          <ac:grpSpMkLst>
            <pc:docMk/>
            <pc:sldMk cId="3335583239" sldId="314"/>
            <ac:grpSpMk id="224" creationId="{966866A2-3AAA-4079-B778-7B4FAA5E18FD}"/>
          </ac:grpSpMkLst>
        </pc:grpChg>
        <pc:grpChg chg="mod">
          <ac:chgData name="Jack Rodoni" userId="dbd3554b1427f7cb" providerId="LiveId" clId="{1D76B537-F2CC-4114-B73B-51348E656491}" dt="2022-01-27T20:57:33.451" v="5479"/>
          <ac:grpSpMkLst>
            <pc:docMk/>
            <pc:sldMk cId="3335583239" sldId="314"/>
            <ac:grpSpMk id="225" creationId="{82A08DF7-E9B0-499F-B19D-89CB8884EAA9}"/>
          </ac:grpSpMkLst>
        </pc:grpChg>
        <pc:grpChg chg="mod">
          <ac:chgData name="Jack Rodoni" userId="dbd3554b1427f7cb" providerId="LiveId" clId="{1D76B537-F2CC-4114-B73B-51348E656491}" dt="2022-01-27T20:57:34.700" v="5482"/>
          <ac:grpSpMkLst>
            <pc:docMk/>
            <pc:sldMk cId="3335583239" sldId="314"/>
            <ac:grpSpMk id="228" creationId="{ED6EF106-81F8-4AF5-BD71-4B2F6B6A0C75}"/>
          </ac:grpSpMkLst>
        </pc:grpChg>
        <pc:grpChg chg="mod">
          <ac:chgData name="Jack Rodoni" userId="dbd3554b1427f7cb" providerId="LiveId" clId="{1D76B537-F2CC-4114-B73B-51348E656491}" dt="2022-01-27T20:57:40.215" v="5485"/>
          <ac:grpSpMkLst>
            <pc:docMk/>
            <pc:sldMk cId="3335583239" sldId="314"/>
            <ac:grpSpMk id="231" creationId="{AC4EC03E-2722-4E53-89CF-A0522764F859}"/>
          </ac:grpSpMkLst>
        </pc:grpChg>
        <pc:inkChg chg="add mod">
          <ac:chgData name="Jack Rodoni" userId="dbd3554b1427f7cb" providerId="LiveId" clId="{1D76B537-F2CC-4114-B73B-51348E656491}" dt="2022-01-27T20:53:52.305" v="5266"/>
          <ac:inkMkLst>
            <pc:docMk/>
            <pc:sldMk cId="3335583239" sldId="314"/>
            <ac:inkMk id="4" creationId="{7E259343-662E-40F6-A04F-7CEB466FCDBD}"/>
          </ac:inkMkLst>
        </pc:inkChg>
        <pc:inkChg chg="add mod">
          <ac:chgData name="Jack Rodoni" userId="dbd3554b1427f7cb" providerId="LiveId" clId="{1D76B537-F2CC-4114-B73B-51348E656491}" dt="2022-01-27T20:53:52.305" v="5266"/>
          <ac:inkMkLst>
            <pc:docMk/>
            <pc:sldMk cId="3335583239" sldId="314"/>
            <ac:inkMk id="5" creationId="{7D3849C5-8612-4A6E-A518-C6D7CC03E161}"/>
          </ac:inkMkLst>
        </pc:inkChg>
        <pc:inkChg chg="add mod">
          <ac:chgData name="Jack Rodoni" userId="dbd3554b1427f7cb" providerId="LiveId" clId="{1D76B537-F2CC-4114-B73B-51348E656491}" dt="2022-01-27T20:53:52.305" v="5266"/>
          <ac:inkMkLst>
            <pc:docMk/>
            <pc:sldMk cId="3335583239" sldId="314"/>
            <ac:inkMk id="8" creationId="{A5315D79-3E6A-41EB-A971-DA89DCD98603}"/>
          </ac:inkMkLst>
        </pc:inkChg>
        <pc:inkChg chg="add mod">
          <ac:chgData name="Jack Rodoni" userId="dbd3554b1427f7cb" providerId="LiveId" clId="{1D76B537-F2CC-4114-B73B-51348E656491}" dt="2022-01-27T20:53:52.305" v="5266"/>
          <ac:inkMkLst>
            <pc:docMk/>
            <pc:sldMk cId="3335583239" sldId="314"/>
            <ac:inkMk id="9" creationId="{B295D6E1-020E-4504-99BC-65F3A120FC16}"/>
          </ac:inkMkLst>
        </pc:inkChg>
        <pc:inkChg chg="add mod">
          <ac:chgData name="Jack Rodoni" userId="dbd3554b1427f7cb" providerId="LiveId" clId="{1D76B537-F2CC-4114-B73B-51348E656491}" dt="2022-01-27T20:53:52.305" v="5266"/>
          <ac:inkMkLst>
            <pc:docMk/>
            <pc:sldMk cId="3335583239" sldId="314"/>
            <ac:inkMk id="10" creationId="{0895825F-35FA-4959-8615-2DD556552786}"/>
          </ac:inkMkLst>
        </pc:inkChg>
        <pc:inkChg chg="add mod">
          <ac:chgData name="Jack Rodoni" userId="dbd3554b1427f7cb" providerId="LiveId" clId="{1D76B537-F2CC-4114-B73B-51348E656491}" dt="2022-01-27T20:53:52.305" v="5266"/>
          <ac:inkMkLst>
            <pc:docMk/>
            <pc:sldMk cId="3335583239" sldId="314"/>
            <ac:inkMk id="11" creationId="{6C912340-1B9B-472D-8975-CEBE52FA06C8}"/>
          </ac:inkMkLst>
        </pc:inkChg>
        <pc:inkChg chg="add mod">
          <ac:chgData name="Jack Rodoni" userId="dbd3554b1427f7cb" providerId="LiveId" clId="{1D76B537-F2CC-4114-B73B-51348E656491}" dt="2022-01-27T20:53:52.305" v="5266"/>
          <ac:inkMkLst>
            <pc:docMk/>
            <pc:sldMk cId="3335583239" sldId="314"/>
            <ac:inkMk id="12" creationId="{68FFF4B2-43BB-44B3-B96B-59BF6756CED3}"/>
          </ac:inkMkLst>
        </pc:inkChg>
        <pc:inkChg chg="add mod">
          <ac:chgData name="Jack Rodoni" userId="dbd3554b1427f7cb" providerId="LiveId" clId="{1D76B537-F2CC-4114-B73B-51348E656491}" dt="2022-01-27T20:53:52.305" v="5266"/>
          <ac:inkMkLst>
            <pc:docMk/>
            <pc:sldMk cId="3335583239" sldId="314"/>
            <ac:inkMk id="13" creationId="{E684ED0B-E227-46CB-AFD3-84F8B9C27EF4}"/>
          </ac:inkMkLst>
        </pc:inkChg>
        <pc:inkChg chg="add del mod">
          <ac:chgData name="Jack Rodoni" userId="dbd3554b1427f7cb" providerId="LiveId" clId="{1D76B537-F2CC-4114-B73B-51348E656491}" dt="2022-01-27T20:54:01.165" v="5273"/>
          <ac:inkMkLst>
            <pc:docMk/>
            <pc:sldMk cId="3335583239" sldId="314"/>
            <ac:inkMk id="15" creationId="{2F1EF11E-1C69-43B6-BC6E-CD85CA95CDBD}"/>
          </ac:inkMkLst>
        </pc:inkChg>
        <pc:inkChg chg="add del mod">
          <ac:chgData name="Jack Rodoni" userId="dbd3554b1427f7cb" providerId="LiveId" clId="{1D76B537-F2CC-4114-B73B-51348E656491}" dt="2022-01-27T20:54:01.166" v="5275"/>
          <ac:inkMkLst>
            <pc:docMk/>
            <pc:sldMk cId="3335583239" sldId="314"/>
            <ac:inkMk id="16" creationId="{EC363C85-FF4C-461C-A2CD-6FDCDD3D512D}"/>
          </ac:inkMkLst>
        </pc:inkChg>
        <pc:inkChg chg="add del mod">
          <ac:chgData name="Jack Rodoni" userId="dbd3554b1427f7cb" providerId="LiveId" clId="{1D76B537-F2CC-4114-B73B-51348E656491}" dt="2022-01-27T20:54:01.165" v="5272"/>
          <ac:inkMkLst>
            <pc:docMk/>
            <pc:sldMk cId="3335583239" sldId="314"/>
            <ac:inkMk id="17" creationId="{92A783A7-A921-442E-99D8-6CA404E42770}"/>
          </ac:inkMkLst>
        </pc:inkChg>
        <pc:inkChg chg="add del mod">
          <ac:chgData name="Jack Rodoni" userId="dbd3554b1427f7cb" providerId="LiveId" clId="{1D76B537-F2CC-4114-B73B-51348E656491}" dt="2022-01-27T20:54:01.166" v="5274"/>
          <ac:inkMkLst>
            <pc:docMk/>
            <pc:sldMk cId="3335583239" sldId="314"/>
            <ac:inkMk id="18" creationId="{63ABC574-DCEF-4E01-AC62-D8B72B197452}"/>
          </ac:inkMkLst>
        </pc:inkChg>
        <pc:inkChg chg="add mod">
          <ac:chgData name="Jack Rodoni" userId="dbd3554b1427f7cb" providerId="LiveId" clId="{1D76B537-F2CC-4114-B73B-51348E656491}" dt="2022-01-27T20:54:09.279" v="5289"/>
          <ac:inkMkLst>
            <pc:docMk/>
            <pc:sldMk cId="3335583239" sldId="314"/>
            <ac:inkMk id="20" creationId="{E76461EE-3E7A-4E64-9DB8-B4CBD19388C3}"/>
          </ac:inkMkLst>
        </pc:inkChg>
        <pc:inkChg chg="add mod">
          <ac:chgData name="Jack Rodoni" userId="dbd3554b1427f7cb" providerId="LiveId" clId="{1D76B537-F2CC-4114-B73B-51348E656491}" dt="2022-01-27T20:54:09.279" v="5289"/>
          <ac:inkMkLst>
            <pc:docMk/>
            <pc:sldMk cId="3335583239" sldId="314"/>
            <ac:inkMk id="21" creationId="{6F7A9F30-99CD-4373-86BB-AB2BF9D49F7C}"/>
          </ac:inkMkLst>
        </pc:inkChg>
        <pc:inkChg chg="add mod">
          <ac:chgData name="Jack Rodoni" userId="dbd3554b1427f7cb" providerId="LiveId" clId="{1D76B537-F2CC-4114-B73B-51348E656491}" dt="2022-01-27T20:54:09.279" v="5289"/>
          <ac:inkMkLst>
            <pc:docMk/>
            <pc:sldMk cId="3335583239" sldId="314"/>
            <ac:inkMk id="22" creationId="{F83A99C6-33F2-4668-B96D-54DE4A2611C0}"/>
          </ac:inkMkLst>
        </pc:inkChg>
        <pc:inkChg chg="add mod">
          <ac:chgData name="Jack Rodoni" userId="dbd3554b1427f7cb" providerId="LiveId" clId="{1D76B537-F2CC-4114-B73B-51348E656491}" dt="2022-01-27T20:54:09.279" v="5289"/>
          <ac:inkMkLst>
            <pc:docMk/>
            <pc:sldMk cId="3335583239" sldId="314"/>
            <ac:inkMk id="23" creationId="{0A8B5424-10EE-4703-A3F6-7D659FE38CF5}"/>
          </ac:inkMkLst>
        </pc:inkChg>
        <pc:inkChg chg="add mod">
          <ac:chgData name="Jack Rodoni" userId="dbd3554b1427f7cb" providerId="LiveId" clId="{1D76B537-F2CC-4114-B73B-51348E656491}" dt="2022-01-27T20:54:09.279" v="5289"/>
          <ac:inkMkLst>
            <pc:docMk/>
            <pc:sldMk cId="3335583239" sldId="314"/>
            <ac:inkMk id="24" creationId="{E8F28E9F-81E2-4C2E-9184-C3B3C57A022F}"/>
          </ac:inkMkLst>
        </pc:inkChg>
        <pc:inkChg chg="add mod">
          <ac:chgData name="Jack Rodoni" userId="dbd3554b1427f7cb" providerId="LiveId" clId="{1D76B537-F2CC-4114-B73B-51348E656491}" dt="2022-01-27T20:54:09.279" v="5289"/>
          <ac:inkMkLst>
            <pc:docMk/>
            <pc:sldMk cId="3335583239" sldId="314"/>
            <ac:inkMk id="25" creationId="{733194BF-53F7-4849-98AB-DB23520BDD94}"/>
          </ac:inkMkLst>
        </pc:inkChg>
        <pc:inkChg chg="add mod">
          <ac:chgData name="Jack Rodoni" userId="dbd3554b1427f7cb" providerId="LiveId" clId="{1D76B537-F2CC-4114-B73B-51348E656491}" dt="2022-01-27T20:54:09.279" v="5289"/>
          <ac:inkMkLst>
            <pc:docMk/>
            <pc:sldMk cId="3335583239" sldId="314"/>
            <ac:inkMk id="26" creationId="{51B9693E-BF56-44E1-A97F-51A9FC5E8DD2}"/>
          </ac:inkMkLst>
        </pc:inkChg>
        <pc:inkChg chg="add mod">
          <ac:chgData name="Jack Rodoni" userId="dbd3554b1427f7cb" providerId="LiveId" clId="{1D76B537-F2CC-4114-B73B-51348E656491}" dt="2022-01-27T20:54:09.279" v="5289"/>
          <ac:inkMkLst>
            <pc:docMk/>
            <pc:sldMk cId="3335583239" sldId="314"/>
            <ac:inkMk id="27" creationId="{27B0B2CA-231A-419F-A32F-81D7B9186C56}"/>
          </ac:inkMkLst>
        </pc:inkChg>
        <pc:inkChg chg="add mod">
          <ac:chgData name="Jack Rodoni" userId="dbd3554b1427f7cb" providerId="LiveId" clId="{1D76B537-F2CC-4114-B73B-51348E656491}" dt="2022-01-27T20:54:09.279" v="5289"/>
          <ac:inkMkLst>
            <pc:docMk/>
            <pc:sldMk cId="3335583239" sldId="314"/>
            <ac:inkMk id="28" creationId="{FF2788CA-3F46-4DD8-913E-EC967AD1DEDC}"/>
          </ac:inkMkLst>
        </pc:inkChg>
        <pc:inkChg chg="add mod">
          <ac:chgData name="Jack Rodoni" userId="dbd3554b1427f7cb" providerId="LiveId" clId="{1D76B537-F2CC-4114-B73B-51348E656491}" dt="2022-01-27T20:54:09.279" v="5289"/>
          <ac:inkMkLst>
            <pc:docMk/>
            <pc:sldMk cId="3335583239" sldId="314"/>
            <ac:inkMk id="29" creationId="{A8FD205C-85F2-40FA-A2CA-E64534DB5753}"/>
          </ac:inkMkLst>
        </pc:inkChg>
        <pc:inkChg chg="add mod">
          <ac:chgData name="Jack Rodoni" userId="dbd3554b1427f7cb" providerId="LiveId" clId="{1D76B537-F2CC-4114-B73B-51348E656491}" dt="2022-01-27T20:54:09.279" v="5289"/>
          <ac:inkMkLst>
            <pc:docMk/>
            <pc:sldMk cId="3335583239" sldId="314"/>
            <ac:inkMk id="30" creationId="{2858B372-D0BF-4651-B0E9-12E40BD03DF9}"/>
          </ac:inkMkLst>
        </pc:inkChg>
        <pc:inkChg chg="add mod">
          <ac:chgData name="Jack Rodoni" userId="dbd3554b1427f7cb" providerId="LiveId" clId="{1D76B537-F2CC-4114-B73B-51348E656491}" dt="2022-01-27T20:54:09.279" v="5289"/>
          <ac:inkMkLst>
            <pc:docMk/>
            <pc:sldMk cId="3335583239" sldId="314"/>
            <ac:inkMk id="31" creationId="{93FA57A9-8CC5-4A56-BB24-F12A1282D058}"/>
          </ac:inkMkLst>
        </pc:inkChg>
        <pc:inkChg chg="add mod">
          <ac:chgData name="Jack Rodoni" userId="dbd3554b1427f7cb" providerId="LiveId" clId="{1D76B537-F2CC-4114-B73B-51348E656491}" dt="2022-01-27T20:54:09.279" v="5289"/>
          <ac:inkMkLst>
            <pc:docMk/>
            <pc:sldMk cId="3335583239" sldId="314"/>
            <ac:inkMk id="32" creationId="{6855BD7A-6942-478E-8F39-EC399BF516C5}"/>
          </ac:inkMkLst>
        </pc:inkChg>
        <pc:inkChg chg="add mod">
          <ac:chgData name="Jack Rodoni" userId="dbd3554b1427f7cb" providerId="LiveId" clId="{1D76B537-F2CC-4114-B73B-51348E656491}" dt="2022-01-27T20:54:15.557" v="5302"/>
          <ac:inkMkLst>
            <pc:docMk/>
            <pc:sldMk cId="3335583239" sldId="314"/>
            <ac:inkMk id="35" creationId="{7322FAE5-75C8-4410-B06A-BDC17353ABEC}"/>
          </ac:inkMkLst>
        </pc:inkChg>
        <pc:inkChg chg="add mod">
          <ac:chgData name="Jack Rodoni" userId="dbd3554b1427f7cb" providerId="LiveId" clId="{1D76B537-F2CC-4114-B73B-51348E656491}" dt="2022-01-27T20:54:15.557" v="5302"/>
          <ac:inkMkLst>
            <pc:docMk/>
            <pc:sldMk cId="3335583239" sldId="314"/>
            <ac:inkMk id="36" creationId="{22C38957-07A2-4DD3-A3AA-70E7240F88E9}"/>
          </ac:inkMkLst>
        </pc:inkChg>
        <pc:inkChg chg="add mod">
          <ac:chgData name="Jack Rodoni" userId="dbd3554b1427f7cb" providerId="LiveId" clId="{1D76B537-F2CC-4114-B73B-51348E656491}" dt="2022-01-27T20:54:15.557" v="5302"/>
          <ac:inkMkLst>
            <pc:docMk/>
            <pc:sldMk cId="3335583239" sldId="314"/>
            <ac:inkMk id="37" creationId="{B0D654F9-65B2-42AA-B75A-C7B3DF491D09}"/>
          </ac:inkMkLst>
        </pc:inkChg>
        <pc:inkChg chg="add mod">
          <ac:chgData name="Jack Rodoni" userId="dbd3554b1427f7cb" providerId="LiveId" clId="{1D76B537-F2CC-4114-B73B-51348E656491}" dt="2022-01-27T20:54:15.557" v="5302"/>
          <ac:inkMkLst>
            <pc:docMk/>
            <pc:sldMk cId="3335583239" sldId="314"/>
            <ac:inkMk id="38" creationId="{1322046E-3266-4185-87A4-B58768778684}"/>
          </ac:inkMkLst>
        </pc:inkChg>
        <pc:inkChg chg="add mod">
          <ac:chgData name="Jack Rodoni" userId="dbd3554b1427f7cb" providerId="LiveId" clId="{1D76B537-F2CC-4114-B73B-51348E656491}" dt="2022-01-27T20:54:15.557" v="5302"/>
          <ac:inkMkLst>
            <pc:docMk/>
            <pc:sldMk cId="3335583239" sldId="314"/>
            <ac:inkMk id="39" creationId="{7FA0A3A1-E26D-4D2B-8160-06352B81E305}"/>
          </ac:inkMkLst>
        </pc:inkChg>
        <pc:inkChg chg="add mod">
          <ac:chgData name="Jack Rodoni" userId="dbd3554b1427f7cb" providerId="LiveId" clId="{1D76B537-F2CC-4114-B73B-51348E656491}" dt="2022-01-27T20:54:15.557" v="5302"/>
          <ac:inkMkLst>
            <pc:docMk/>
            <pc:sldMk cId="3335583239" sldId="314"/>
            <ac:inkMk id="40" creationId="{2D4459CB-BAC7-4E9C-A34C-278C4CE9A45B}"/>
          </ac:inkMkLst>
        </pc:inkChg>
        <pc:inkChg chg="add mod">
          <ac:chgData name="Jack Rodoni" userId="dbd3554b1427f7cb" providerId="LiveId" clId="{1D76B537-F2CC-4114-B73B-51348E656491}" dt="2022-01-27T20:54:15.557" v="5302"/>
          <ac:inkMkLst>
            <pc:docMk/>
            <pc:sldMk cId="3335583239" sldId="314"/>
            <ac:inkMk id="41" creationId="{25122877-B246-4BA3-9D1D-263BA3135D93}"/>
          </ac:inkMkLst>
        </pc:inkChg>
        <pc:inkChg chg="add mod">
          <ac:chgData name="Jack Rodoni" userId="dbd3554b1427f7cb" providerId="LiveId" clId="{1D76B537-F2CC-4114-B73B-51348E656491}" dt="2022-01-27T20:54:15.557" v="5302"/>
          <ac:inkMkLst>
            <pc:docMk/>
            <pc:sldMk cId="3335583239" sldId="314"/>
            <ac:inkMk id="42" creationId="{65D48D2A-2C24-47C7-8318-391C1881883C}"/>
          </ac:inkMkLst>
        </pc:inkChg>
        <pc:inkChg chg="add mod">
          <ac:chgData name="Jack Rodoni" userId="dbd3554b1427f7cb" providerId="LiveId" clId="{1D76B537-F2CC-4114-B73B-51348E656491}" dt="2022-01-27T20:54:15.557" v="5302"/>
          <ac:inkMkLst>
            <pc:docMk/>
            <pc:sldMk cId="3335583239" sldId="314"/>
            <ac:inkMk id="43" creationId="{4995890E-9495-4667-860D-40B17FF07BCC}"/>
          </ac:inkMkLst>
        </pc:inkChg>
        <pc:inkChg chg="add mod">
          <ac:chgData name="Jack Rodoni" userId="dbd3554b1427f7cb" providerId="LiveId" clId="{1D76B537-F2CC-4114-B73B-51348E656491}" dt="2022-01-27T20:54:15.557" v="5302"/>
          <ac:inkMkLst>
            <pc:docMk/>
            <pc:sldMk cId="3335583239" sldId="314"/>
            <ac:inkMk id="44" creationId="{3A7129BA-A3B7-4742-9F6D-9859397E9512}"/>
          </ac:inkMkLst>
        </pc:inkChg>
        <pc:inkChg chg="add mod">
          <ac:chgData name="Jack Rodoni" userId="dbd3554b1427f7cb" providerId="LiveId" clId="{1D76B537-F2CC-4114-B73B-51348E656491}" dt="2022-01-27T20:54:15.557" v="5302"/>
          <ac:inkMkLst>
            <pc:docMk/>
            <pc:sldMk cId="3335583239" sldId="314"/>
            <ac:inkMk id="45" creationId="{5AB21012-D8D0-4142-825F-877B02F09D2E}"/>
          </ac:inkMkLst>
        </pc:inkChg>
        <pc:inkChg chg="add mod">
          <ac:chgData name="Jack Rodoni" userId="dbd3554b1427f7cb" providerId="LiveId" clId="{1D76B537-F2CC-4114-B73B-51348E656491}" dt="2022-01-27T20:54:15.557" v="5302"/>
          <ac:inkMkLst>
            <pc:docMk/>
            <pc:sldMk cId="3335583239" sldId="314"/>
            <ac:inkMk id="46" creationId="{F73D40A9-968D-43BB-8E35-398E23E45D6D}"/>
          </ac:inkMkLst>
        </pc:inkChg>
        <pc:inkChg chg="add mod">
          <ac:chgData name="Jack Rodoni" userId="dbd3554b1427f7cb" providerId="LiveId" clId="{1D76B537-F2CC-4114-B73B-51348E656491}" dt="2022-01-27T20:54:19.448" v="5305"/>
          <ac:inkMkLst>
            <pc:docMk/>
            <pc:sldMk cId="3335583239" sldId="314"/>
            <ac:inkMk id="48" creationId="{895EF65C-4E4E-40C4-8795-B7464D46C647}"/>
          </ac:inkMkLst>
        </pc:inkChg>
        <pc:inkChg chg="add mod">
          <ac:chgData name="Jack Rodoni" userId="dbd3554b1427f7cb" providerId="LiveId" clId="{1D76B537-F2CC-4114-B73B-51348E656491}" dt="2022-01-27T20:54:19.448" v="5305"/>
          <ac:inkMkLst>
            <pc:docMk/>
            <pc:sldMk cId="3335583239" sldId="314"/>
            <ac:inkMk id="49" creationId="{EF7B76DC-678C-4C67-B6C0-034B2A67E0BC}"/>
          </ac:inkMkLst>
        </pc:inkChg>
        <pc:inkChg chg="add del mod">
          <ac:chgData name="Jack Rodoni" userId="dbd3554b1427f7cb" providerId="LiveId" clId="{1D76B537-F2CC-4114-B73B-51348E656491}" dt="2022-01-27T20:54:29.168" v="5316"/>
          <ac:inkMkLst>
            <pc:docMk/>
            <pc:sldMk cId="3335583239" sldId="314"/>
            <ac:inkMk id="51" creationId="{2BD693D9-747C-4759-8D7E-080EDC9ED033}"/>
          </ac:inkMkLst>
        </pc:inkChg>
        <pc:inkChg chg="add del mod">
          <ac:chgData name="Jack Rodoni" userId="dbd3554b1427f7cb" providerId="LiveId" clId="{1D76B537-F2CC-4114-B73B-51348E656491}" dt="2022-01-27T20:54:29.168" v="5314"/>
          <ac:inkMkLst>
            <pc:docMk/>
            <pc:sldMk cId="3335583239" sldId="314"/>
            <ac:inkMk id="52" creationId="{A75303AB-CFA7-4D16-A803-BB6C1EC10C7C}"/>
          </ac:inkMkLst>
        </pc:inkChg>
        <pc:inkChg chg="add del mod">
          <ac:chgData name="Jack Rodoni" userId="dbd3554b1427f7cb" providerId="LiveId" clId="{1D76B537-F2CC-4114-B73B-51348E656491}" dt="2022-01-27T20:54:29.167" v="5312"/>
          <ac:inkMkLst>
            <pc:docMk/>
            <pc:sldMk cId="3335583239" sldId="314"/>
            <ac:inkMk id="53" creationId="{4ADEFE74-23B6-4101-B0C7-534B55AEFED6}"/>
          </ac:inkMkLst>
        </pc:inkChg>
        <pc:inkChg chg="add del mod">
          <ac:chgData name="Jack Rodoni" userId="dbd3554b1427f7cb" providerId="LiveId" clId="{1D76B537-F2CC-4114-B73B-51348E656491}" dt="2022-01-27T20:54:29.167" v="5313"/>
          <ac:inkMkLst>
            <pc:docMk/>
            <pc:sldMk cId="3335583239" sldId="314"/>
            <ac:inkMk id="54" creationId="{44287D6E-0637-4B24-8582-9D74261C8885}"/>
          </ac:inkMkLst>
        </pc:inkChg>
        <pc:inkChg chg="add del mod">
          <ac:chgData name="Jack Rodoni" userId="dbd3554b1427f7cb" providerId="LiveId" clId="{1D76B537-F2CC-4114-B73B-51348E656491}" dt="2022-01-27T20:54:29.168" v="5315"/>
          <ac:inkMkLst>
            <pc:docMk/>
            <pc:sldMk cId="3335583239" sldId="314"/>
            <ac:inkMk id="55" creationId="{B616188F-0C6D-4F3D-924C-7BD9F8E12789}"/>
          </ac:inkMkLst>
        </pc:inkChg>
        <pc:inkChg chg="add mod">
          <ac:chgData name="Jack Rodoni" userId="dbd3554b1427f7cb" providerId="LiveId" clId="{1D76B537-F2CC-4114-B73B-51348E656491}" dt="2022-01-27T20:54:36.733" v="5325"/>
          <ac:inkMkLst>
            <pc:docMk/>
            <pc:sldMk cId="3335583239" sldId="314"/>
            <ac:inkMk id="57" creationId="{362EE7A1-EF67-4D70-A744-27CF4D252219}"/>
          </ac:inkMkLst>
        </pc:inkChg>
        <pc:inkChg chg="add mod">
          <ac:chgData name="Jack Rodoni" userId="dbd3554b1427f7cb" providerId="LiveId" clId="{1D76B537-F2CC-4114-B73B-51348E656491}" dt="2022-01-27T20:54:36.733" v="5325"/>
          <ac:inkMkLst>
            <pc:docMk/>
            <pc:sldMk cId="3335583239" sldId="314"/>
            <ac:inkMk id="58" creationId="{94C4854F-F2B8-4EB5-B926-8E87D417325C}"/>
          </ac:inkMkLst>
        </pc:inkChg>
        <pc:inkChg chg="add mod">
          <ac:chgData name="Jack Rodoni" userId="dbd3554b1427f7cb" providerId="LiveId" clId="{1D76B537-F2CC-4114-B73B-51348E656491}" dt="2022-01-27T20:54:36.733" v="5325"/>
          <ac:inkMkLst>
            <pc:docMk/>
            <pc:sldMk cId="3335583239" sldId="314"/>
            <ac:inkMk id="59" creationId="{19402FB9-6818-4D2D-BF17-C5E0FBE3B49D}"/>
          </ac:inkMkLst>
        </pc:inkChg>
        <pc:inkChg chg="add mod">
          <ac:chgData name="Jack Rodoni" userId="dbd3554b1427f7cb" providerId="LiveId" clId="{1D76B537-F2CC-4114-B73B-51348E656491}" dt="2022-01-27T20:54:36.733" v="5325"/>
          <ac:inkMkLst>
            <pc:docMk/>
            <pc:sldMk cId="3335583239" sldId="314"/>
            <ac:inkMk id="60" creationId="{1AFAA656-CE9C-44E7-B45B-70308F42B9F2}"/>
          </ac:inkMkLst>
        </pc:inkChg>
        <pc:inkChg chg="add mod">
          <ac:chgData name="Jack Rodoni" userId="dbd3554b1427f7cb" providerId="LiveId" clId="{1D76B537-F2CC-4114-B73B-51348E656491}" dt="2022-01-27T20:54:36.733" v="5325"/>
          <ac:inkMkLst>
            <pc:docMk/>
            <pc:sldMk cId="3335583239" sldId="314"/>
            <ac:inkMk id="61" creationId="{2059C9DB-0E3A-4017-94E2-3D7CE029DBA2}"/>
          </ac:inkMkLst>
        </pc:inkChg>
        <pc:inkChg chg="add mod">
          <ac:chgData name="Jack Rodoni" userId="dbd3554b1427f7cb" providerId="LiveId" clId="{1D76B537-F2CC-4114-B73B-51348E656491}" dt="2022-01-27T20:54:36.733" v="5325"/>
          <ac:inkMkLst>
            <pc:docMk/>
            <pc:sldMk cId="3335583239" sldId="314"/>
            <ac:inkMk id="62" creationId="{8BEFA3B2-63CF-493D-9BDA-11DDFF6B91FB}"/>
          </ac:inkMkLst>
        </pc:inkChg>
        <pc:inkChg chg="add mod">
          <ac:chgData name="Jack Rodoni" userId="dbd3554b1427f7cb" providerId="LiveId" clId="{1D76B537-F2CC-4114-B73B-51348E656491}" dt="2022-01-27T20:54:36.733" v="5325"/>
          <ac:inkMkLst>
            <pc:docMk/>
            <pc:sldMk cId="3335583239" sldId="314"/>
            <ac:inkMk id="63" creationId="{02604196-2945-4571-A9E3-480DF5B36D2D}"/>
          </ac:inkMkLst>
        </pc:inkChg>
        <pc:inkChg chg="add mod">
          <ac:chgData name="Jack Rodoni" userId="dbd3554b1427f7cb" providerId="LiveId" clId="{1D76B537-F2CC-4114-B73B-51348E656491}" dt="2022-01-27T20:54:36.733" v="5325"/>
          <ac:inkMkLst>
            <pc:docMk/>
            <pc:sldMk cId="3335583239" sldId="314"/>
            <ac:inkMk id="64" creationId="{7B65578C-AF64-46DE-9C6E-2614C29876E2}"/>
          </ac:inkMkLst>
        </pc:inkChg>
        <pc:inkChg chg="add mod">
          <ac:chgData name="Jack Rodoni" userId="dbd3554b1427f7cb" providerId="LiveId" clId="{1D76B537-F2CC-4114-B73B-51348E656491}" dt="2022-01-27T20:55:55.359" v="5355"/>
          <ac:inkMkLst>
            <pc:docMk/>
            <pc:sldMk cId="3335583239" sldId="314"/>
            <ac:inkMk id="66" creationId="{4BD5737B-16E7-48BC-8F6E-BD5FC2CF1166}"/>
          </ac:inkMkLst>
        </pc:inkChg>
        <pc:inkChg chg="add mod">
          <ac:chgData name="Jack Rodoni" userId="dbd3554b1427f7cb" providerId="LiveId" clId="{1D76B537-F2CC-4114-B73B-51348E656491}" dt="2022-01-27T20:55:55.359" v="5355"/>
          <ac:inkMkLst>
            <pc:docMk/>
            <pc:sldMk cId="3335583239" sldId="314"/>
            <ac:inkMk id="67" creationId="{CC9CE14F-DA4D-4E2E-86C6-FBBEC445E95B}"/>
          </ac:inkMkLst>
        </pc:inkChg>
        <pc:inkChg chg="add mod">
          <ac:chgData name="Jack Rodoni" userId="dbd3554b1427f7cb" providerId="LiveId" clId="{1D76B537-F2CC-4114-B73B-51348E656491}" dt="2022-01-27T20:55:55.359" v="5355"/>
          <ac:inkMkLst>
            <pc:docMk/>
            <pc:sldMk cId="3335583239" sldId="314"/>
            <ac:inkMk id="69" creationId="{C0A2A40E-2252-4C48-ACDB-2B35AD639369}"/>
          </ac:inkMkLst>
        </pc:inkChg>
        <pc:inkChg chg="add mod">
          <ac:chgData name="Jack Rodoni" userId="dbd3554b1427f7cb" providerId="LiveId" clId="{1D76B537-F2CC-4114-B73B-51348E656491}" dt="2022-01-27T20:55:55.359" v="5355"/>
          <ac:inkMkLst>
            <pc:docMk/>
            <pc:sldMk cId="3335583239" sldId="314"/>
            <ac:inkMk id="70" creationId="{1DAD42D6-7995-4A6B-A275-894C21B78382}"/>
          </ac:inkMkLst>
        </pc:inkChg>
        <pc:inkChg chg="add mod">
          <ac:chgData name="Jack Rodoni" userId="dbd3554b1427f7cb" providerId="LiveId" clId="{1D76B537-F2CC-4114-B73B-51348E656491}" dt="2022-01-27T20:55:55.359" v="5355"/>
          <ac:inkMkLst>
            <pc:docMk/>
            <pc:sldMk cId="3335583239" sldId="314"/>
            <ac:inkMk id="72" creationId="{841BF9A4-D86C-43E9-8DF3-4743574A69C3}"/>
          </ac:inkMkLst>
        </pc:inkChg>
        <pc:inkChg chg="add mod">
          <ac:chgData name="Jack Rodoni" userId="dbd3554b1427f7cb" providerId="LiveId" clId="{1D76B537-F2CC-4114-B73B-51348E656491}" dt="2022-01-27T20:55:55.359" v="5355"/>
          <ac:inkMkLst>
            <pc:docMk/>
            <pc:sldMk cId="3335583239" sldId="314"/>
            <ac:inkMk id="73" creationId="{33A0433C-057E-488E-8E53-3BBB802ED943}"/>
          </ac:inkMkLst>
        </pc:inkChg>
        <pc:inkChg chg="add mod">
          <ac:chgData name="Jack Rodoni" userId="dbd3554b1427f7cb" providerId="LiveId" clId="{1D76B537-F2CC-4114-B73B-51348E656491}" dt="2022-01-27T20:55:55.359" v="5355"/>
          <ac:inkMkLst>
            <pc:docMk/>
            <pc:sldMk cId="3335583239" sldId="314"/>
            <ac:inkMk id="74" creationId="{77257214-5A84-40C8-BDB4-3EFFEA5880A1}"/>
          </ac:inkMkLst>
        </pc:inkChg>
        <pc:inkChg chg="add mod">
          <ac:chgData name="Jack Rodoni" userId="dbd3554b1427f7cb" providerId="LiveId" clId="{1D76B537-F2CC-4114-B73B-51348E656491}" dt="2022-01-27T20:55:55.359" v="5355"/>
          <ac:inkMkLst>
            <pc:docMk/>
            <pc:sldMk cId="3335583239" sldId="314"/>
            <ac:inkMk id="75" creationId="{D1B5F326-564B-4EFF-A457-57EDFF23C7BE}"/>
          </ac:inkMkLst>
        </pc:inkChg>
        <pc:inkChg chg="add mod">
          <ac:chgData name="Jack Rodoni" userId="dbd3554b1427f7cb" providerId="LiveId" clId="{1D76B537-F2CC-4114-B73B-51348E656491}" dt="2022-01-27T20:55:55.359" v="5355"/>
          <ac:inkMkLst>
            <pc:docMk/>
            <pc:sldMk cId="3335583239" sldId="314"/>
            <ac:inkMk id="76" creationId="{65326428-9D84-4332-A01E-EE0FA9C63895}"/>
          </ac:inkMkLst>
        </pc:inkChg>
        <pc:inkChg chg="add mod">
          <ac:chgData name="Jack Rodoni" userId="dbd3554b1427f7cb" providerId="LiveId" clId="{1D76B537-F2CC-4114-B73B-51348E656491}" dt="2022-01-27T20:55:55.359" v="5355"/>
          <ac:inkMkLst>
            <pc:docMk/>
            <pc:sldMk cId="3335583239" sldId="314"/>
            <ac:inkMk id="78" creationId="{E6D10384-D029-4506-9114-18613783B86E}"/>
          </ac:inkMkLst>
        </pc:inkChg>
        <pc:inkChg chg="add mod">
          <ac:chgData name="Jack Rodoni" userId="dbd3554b1427f7cb" providerId="LiveId" clId="{1D76B537-F2CC-4114-B73B-51348E656491}" dt="2022-01-27T20:55:55.359" v="5355"/>
          <ac:inkMkLst>
            <pc:docMk/>
            <pc:sldMk cId="3335583239" sldId="314"/>
            <ac:inkMk id="79" creationId="{611D3BFD-1465-4455-B3DA-49CCCE997529}"/>
          </ac:inkMkLst>
        </pc:inkChg>
        <pc:inkChg chg="add mod">
          <ac:chgData name="Jack Rodoni" userId="dbd3554b1427f7cb" providerId="LiveId" clId="{1D76B537-F2CC-4114-B73B-51348E656491}" dt="2022-01-27T20:55:55.359" v="5355"/>
          <ac:inkMkLst>
            <pc:docMk/>
            <pc:sldMk cId="3335583239" sldId="314"/>
            <ac:inkMk id="80" creationId="{3E022C44-E8D7-4566-A8C7-6A709D3D9310}"/>
          </ac:inkMkLst>
        </pc:inkChg>
        <pc:inkChg chg="add mod">
          <ac:chgData name="Jack Rodoni" userId="dbd3554b1427f7cb" providerId="LiveId" clId="{1D76B537-F2CC-4114-B73B-51348E656491}" dt="2022-01-27T20:55:55.359" v="5355"/>
          <ac:inkMkLst>
            <pc:docMk/>
            <pc:sldMk cId="3335583239" sldId="314"/>
            <ac:inkMk id="81" creationId="{DDB2DB8B-EB11-4D00-8539-1D2CB43DCBDF}"/>
          </ac:inkMkLst>
        </pc:inkChg>
        <pc:inkChg chg="add mod">
          <ac:chgData name="Jack Rodoni" userId="dbd3554b1427f7cb" providerId="LiveId" clId="{1D76B537-F2CC-4114-B73B-51348E656491}" dt="2022-01-27T20:55:55.359" v="5355"/>
          <ac:inkMkLst>
            <pc:docMk/>
            <pc:sldMk cId="3335583239" sldId="314"/>
            <ac:inkMk id="83" creationId="{03DBC032-9E46-4A24-82C7-0FC269A4E980}"/>
          </ac:inkMkLst>
        </pc:inkChg>
        <pc:inkChg chg="add mod">
          <ac:chgData name="Jack Rodoni" userId="dbd3554b1427f7cb" providerId="LiveId" clId="{1D76B537-F2CC-4114-B73B-51348E656491}" dt="2022-01-27T20:55:55.359" v="5355"/>
          <ac:inkMkLst>
            <pc:docMk/>
            <pc:sldMk cId="3335583239" sldId="314"/>
            <ac:inkMk id="84" creationId="{298DEAFF-2E8A-485F-A18C-AACBCDA7C608}"/>
          </ac:inkMkLst>
        </pc:inkChg>
        <pc:inkChg chg="add mod">
          <ac:chgData name="Jack Rodoni" userId="dbd3554b1427f7cb" providerId="LiveId" clId="{1D76B537-F2CC-4114-B73B-51348E656491}" dt="2022-01-27T20:55:55.359" v="5355"/>
          <ac:inkMkLst>
            <pc:docMk/>
            <pc:sldMk cId="3335583239" sldId="314"/>
            <ac:inkMk id="85" creationId="{02D827BB-E804-4707-A79E-4264DBF0CEB0}"/>
          </ac:inkMkLst>
        </pc:inkChg>
        <pc:inkChg chg="add mod">
          <ac:chgData name="Jack Rodoni" userId="dbd3554b1427f7cb" providerId="LiveId" clId="{1D76B537-F2CC-4114-B73B-51348E656491}" dt="2022-01-27T20:55:55.359" v="5355"/>
          <ac:inkMkLst>
            <pc:docMk/>
            <pc:sldMk cId="3335583239" sldId="314"/>
            <ac:inkMk id="86" creationId="{CA7EF005-375F-4084-9538-EB280B631675}"/>
          </ac:inkMkLst>
        </pc:inkChg>
        <pc:inkChg chg="add mod">
          <ac:chgData name="Jack Rodoni" userId="dbd3554b1427f7cb" providerId="LiveId" clId="{1D76B537-F2CC-4114-B73B-51348E656491}" dt="2022-01-27T20:55:55.359" v="5355"/>
          <ac:inkMkLst>
            <pc:docMk/>
            <pc:sldMk cId="3335583239" sldId="314"/>
            <ac:inkMk id="88" creationId="{5482CE56-E0EB-4101-B4F8-AA12C9175C9A}"/>
          </ac:inkMkLst>
        </pc:inkChg>
        <pc:inkChg chg="add mod">
          <ac:chgData name="Jack Rodoni" userId="dbd3554b1427f7cb" providerId="LiveId" clId="{1D76B537-F2CC-4114-B73B-51348E656491}" dt="2022-01-27T20:55:55.359" v="5355"/>
          <ac:inkMkLst>
            <pc:docMk/>
            <pc:sldMk cId="3335583239" sldId="314"/>
            <ac:inkMk id="89" creationId="{E32DC705-62D1-4D71-AA30-E7E615CC2D9D}"/>
          </ac:inkMkLst>
        </pc:inkChg>
        <pc:inkChg chg="add mod">
          <ac:chgData name="Jack Rodoni" userId="dbd3554b1427f7cb" providerId="LiveId" clId="{1D76B537-F2CC-4114-B73B-51348E656491}" dt="2022-01-27T20:55:55.359" v="5355"/>
          <ac:inkMkLst>
            <pc:docMk/>
            <pc:sldMk cId="3335583239" sldId="314"/>
            <ac:inkMk id="90" creationId="{6EBE9873-4FFC-4ADF-9F18-EC55A951BADD}"/>
          </ac:inkMkLst>
        </pc:inkChg>
        <pc:inkChg chg="add mod">
          <ac:chgData name="Jack Rodoni" userId="dbd3554b1427f7cb" providerId="LiveId" clId="{1D76B537-F2CC-4114-B73B-51348E656491}" dt="2022-01-27T20:55:55.359" v="5355"/>
          <ac:inkMkLst>
            <pc:docMk/>
            <pc:sldMk cId="3335583239" sldId="314"/>
            <ac:inkMk id="91" creationId="{9516D2CA-0CAF-4434-9EBC-794927CB46C9}"/>
          </ac:inkMkLst>
        </pc:inkChg>
        <pc:inkChg chg="add mod">
          <ac:chgData name="Jack Rodoni" userId="dbd3554b1427f7cb" providerId="LiveId" clId="{1D76B537-F2CC-4114-B73B-51348E656491}" dt="2022-01-27T20:55:55.359" v="5355"/>
          <ac:inkMkLst>
            <pc:docMk/>
            <pc:sldMk cId="3335583239" sldId="314"/>
            <ac:inkMk id="92" creationId="{2AD9281A-9C84-49E4-AEC7-4715E477BAE3}"/>
          </ac:inkMkLst>
        </pc:inkChg>
        <pc:inkChg chg="add mod">
          <ac:chgData name="Jack Rodoni" userId="dbd3554b1427f7cb" providerId="LiveId" clId="{1D76B537-F2CC-4114-B73B-51348E656491}" dt="2022-01-27T20:55:55.359" v="5355"/>
          <ac:inkMkLst>
            <pc:docMk/>
            <pc:sldMk cId="3335583239" sldId="314"/>
            <ac:inkMk id="93" creationId="{3E7D40A0-0BAC-445C-8135-62A142BCF9DB}"/>
          </ac:inkMkLst>
        </pc:inkChg>
        <pc:inkChg chg="add mod">
          <ac:chgData name="Jack Rodoni" userId="dbd3554b1427f7cb" providerId="LiveId" clId="{1D76B537-F2CC-4114-B73B-51348E656491}" dt="2022-01-27T20:55:55.359" v="5355"/>
          <ac:inkMkLst>
            <pc:docMk/>
            <pc:sldMk cId="3335583239" sldId="314"/>
            <ac:inkMk id="94" creationId="{6F452D56-0EFA-49EF-9B1C-D25B71518A61}"/>
          </ac:inkMkLst>
        </pc:inkChg>
        <pc:inkChg chg="add mod">
          <ac:chgData name="Jack Rodoni" userId="dbd3554b1427f7cb" providerId="LiveId" clId="{1D76B537-F2CC-4114-B73B-51348E656491}" dt="2022-01-27T20:57:40.215" v="5485"/>
          <ac:inkMkLst>
            <pc:docMk/>
            <pc:sldMk cId="3335583239" sldId="314"/>
            <ac:inkMk id="97" creationId="{38682A77-8F54-4366-8A9E-ED0F6568FF1F}"/>
          </ac:inkMkLst>
        </pc:inkChg>
        <pc:inkChg chg="add mod">
          <ac:chgData name="Jack Rodoni" userId="dbd3554b1427f7cb" providerId="LiveId" clId="{1D76B537-F2CC-4114-B73B-51348E656491}" dt="2022-01-27T20:57:40.215" v="5485"/>
          <ac:inkMkLst>
            <pc:docMk/>
            <pc:sldMk cId="3335583239" sldId="314"/>
            <ac:inkMk id="98" creationId="{A722595F-10D6-49EA-A7F6-877E61434DAE}"/>
          </ac:inkMkLst>
        </pc:inkChg>
        <pc:inkChg chg="add mod">
          <ac:chgData name="Jack Rodoni" userId="dbd3554b1427f7cb" providerId="LiveId" clId="{1D76B537-F2CC-4114-B73B-51348E656491}" dt="2022-01-27T20:57:40.215" v="5485"/>
          <ac:inkMkLst>
            <pc:docMk/>
            <pc:sldMk cId="3335583239" sldId="314"/>
            <ac:inkMk id="99" creationId="{2022FB56-3243-47E7-AD9A-038355975BBB}"/>
          </ac:inkMkLst>
        </pc:inkChg>
        <pc:inkChg chg="add mod">
          <ac:chgData name="Jack Rodoni" userId="dbd3554b1427f7cb" providerId="LiveId" clId="{1D76B537-F2CC-4114-B73B-51348E656491}" dt="2022-01-27T20:56:25.780" v="5361"/>
          <ac:inkMkLst>
            <pc:docMk/>
            <pc:sldMk cId="3335583239" sldId="314"/>
            <ac:inkMk id="100" creationId="{30669A2C-4544-46EC-931B-A92802CCC915}"/>
          </ac:inkMkLst>
        </pc:inkChg>
        <pc:inkChg chg="add mod">
          <ac:chgData name="Jack Rodoni" userId="dbd3554b1427f7cb" providerId="LiveId" clId="{1D76B537-F2CC-4114-B73B-51348E656491}" dt="2022-01-27T20:56:25.780" v="5361"/>
          <ac:inkMkLst>
            <pc:docMk/>
            <pc:sldMk cId="3335583239" sldId="314"/>
            <ac:inkMk id="101" creationId="{6F5B989F-1F1F-42B7-9CFB-5D88ACE0FA32}"/>
          </ac:inkMkLst>
        </pc:inkChg>
        <pc:inkChg chg="add mod">
          <ac:chgData name="Jack Rodoni" userId="dbd3554b1427f7cb" providerId="LiveId" clId="{1D76B537-F2CC-4114-B73B-51348E656491}" dt="2022-01-27T20:56:31.982" v="5375"/>
          <ac:inkMkLst>
            <pc:docMk/>
            <pc:sldMk cId="3335583239" sldId="314"/>
            <ac:inkMk id="104" creationId="{D890D41F-5255-489F-985A-1CC9DA802627}"/>
          </ac:inkMkLst>
        </pc:inkChg>
        <pc:inkChg chg="add mod">
          <ac:chgData name="Jack Rodoni" userId="dbd3554b1427f7cb" providerId="LiveId" clId="{1D76B537-F2CC-4114-B73B-51348E656491}" dt="2022-01-27T20:56:31.982" v="5375"/>
          <ac:inkMkLst>
            <pc:docMk/>
            <pc:sldMk cId="3335583239" sldId="314"/>
            <ac:inkMk id="105" creationId="{A442B571-F34F-4991-B7D7-1F8A5955A541}"/>
          </ac:inkMkLst>
        </pc:inkChg>
        <pc:inkChg chg="add mod">
          <ac:chgData name="Jack Rodoni" userId="dbd3554b1427f7cb" providerId="LiveId" clId="{1D76B537-F2CC-4114-B73B-51348E656491}" dt="2022-01-27T20:56:31.982" v="5375"/>
          <ac:inkMkLst>
            <pc:docMk/>
            <pc:sldMk cId="3335583239" sldId="314"/>
            <ac:inkMk id="106" creationId="{08180DE4-69D6-4D33-BB7E-8A55884F917A}"/>
          </ac:inkMkLst>
        </pc:inkChg>
        <pc:inkChg chg="add mod">
          <ac:chgData name="Jack Rodoni" userId="dbd3554b1427f7cb" providerId="LiveId" clId="{1D76B537-F2CC-4114-B73B-51348E656491}" dt="2022-01-27T20:56:31.982" v="5375"/>
          <ac:inkMkLst>
            <pc:docMk/>
            <pc:sldMk cId="3335583239" sldId="314"/>
            <ac:inkMk id="107" creationId="{D7F790CD-90F0-442F-960E-D964E9FC067E}"/>
          </ac:inkMkLst>
        </pc:inkChg>
        <pc:inkChg chg="add mod">
          <ac:chgData name="Jack Rodoni" userId="dbd3554b1427f7cb" providerId="LiveId" clId="{1D76B537-F2CC-4114-B73B-51348E656491}" dt="2022-01-27T20:56:31.982" v="5375"/>
          <ac:inkMkLst>
            <pc:docMk/>
            <pc:sldMk cId="3335583239" sldId="314"/>
            <ac:inkMk id="108" creationId="{C82617D0-6205-45B5-B328-D96D5C59D70A}"/>
          </ac:inkMkLst>
        </pc:inkChg>
        <pc:inkChg chg="add mod">
          <ac:chgData name="Jack Rodoni" userId="dbd3554b1427f7cb" providerId="LiveId" clId="{1D76B537-F2CC-4114-B73B-51348E656491}" dt="2022-01-27T20:56:31.982" v="5375"/>
          <ac:inkMkLst>
            <pc:docMk/>
            <pc:sldMk cId="3335583239" sldId="314"/>
            <ac:inkMk id="109" creationId="{32493FE5-148F-4726-B521-668479EC1067}"/>
          </ac:inkMkLst>
        </pc:inkChg>
        <pc:inkChg chg="add mod">
          <ac:chgData name="Jack Rodoni" userId="dbd3554b1427f7cb" providerId="LiveId" clId="{1D76B537-F2CC-4114-B73B-51348E656491}" dt="2022-01-27T20:56:31.982" v="5375"/>
          <ac:inkMkLst>
            <pc:docMk/>
            <pc:sldMk cId="3335583239" sldId="314"/>
            <ac:inkMk id="110" creationId="{577097EB-468B-426C-B0AF-0D0BD4E5B9A4}"/>
          </ac:inkMkLst>
        </pc:inkChg>
        <pc:inkChg chg="add mod">
          <ac:chgData name="Jack Rodoni" userId="dbd3554b1427f7cb" providerId="LiveId" clId="{1D76B537-F2CC-4114-B73B-51348E656491}" dt="2022-01-27T20:56:31.982" v="5375"/>
          <ac:inkMkLst>
            <pc:docMk/>
            <pc:sldMk cId="3335583239" sldId="314"/>
            <ac:inkMk id="111" creationId="{58ED03DF-607D-4D99-9770-85A9ABBA5F99}"/>
          </ac:inkMkLst>
        </pc:inkChg>
        <pc:inkChg chg="add mod">
          <ac:chgData name="Jack Rodoni" userId="dbd3554b1427f7cb" providerId="LiveId" clId="{1D76B537-F2CC-4114-B73B-51348E656491}" dt="2022-01-27T20:56:31.982" v="5375"/>
          <ac:inkMkLst>
            <pc:docMk/>
            <pc:sldMk cId="3335583239" sldId="314"/>
            <ac:inkMk id="112" creationId="{55A5361E-C114-43BF-8072-C70E17835ECC}"/>
          </ac:inkMkLst>
        </pc:inkChg>
        <pc:inkChg chg="add mod">
          <ac:chgData name="Jack Rodoni" userId="dbd3554b1427f7cb" providerId="LiveId" clId="{1D76B537-F2CC-4114-B73B-51348E656491}" dt="2022-01-27T20:56:31.982" v="5375"/>
          <ac:inkMkLst>
            <pc:docMk/>
            <pc:sldMk cId="3335583239" sldId="314"/>
            <ac:inkMk id="113" creationId="{26DF3C00-60FB-4522-930B-4EE1D7B7F339}"/>
          </ac:inkMkLst>
        </pc:inkChg>
        <pc:inkChg chg="add mod">
          <ac:chgData name="Jack Rodoni" userId="dbd3554b1427f7cb" providerId="LiveId" clId="{1D76B537-F2CC-4114-B73B-51348E656491}" dt="2022-01-27T20:56:31.982" v="5375"/>
          <ac:inkMkLst>
            <pc:docMk/>
            <pc:sldMk cId="3335583239" sldId="314"/>
            <ac:inkMk id="114" creationId="{C09E475A-2B54-435F-890E-A154606A6B54}"/>
          </ac:inkMkLst>
        </pc:inkChg>
        <pc:inkChg chg="add mod">
          <ac:chgData name="Jack Rodoni" userId="dbd3554b1427f7cb" providerId="LiveId" clId="{1D76B537-F2CC-4114-B73B-51348E656491}" dt="2022-01-27T20:56:31.982" v="5375"/>
          <ac:inkMkLst>
            <pc:docMk/>
            <pc:sldMk cId="3335583239" sldId="314"/>
            <ac:inkMk id="115" creationId="{51C859D6-49A4-4ACB-B412-BFD220F8A4A0}"/>
          </ac:inkMkLst>
        </pc:inkChg>
        <pc:inkChg chg="add mod">
          <ac:chgData name="Jack Rodoni" userId="dbd3554b1427f7cb" providerId="LiveId" clId="{1D76B537-F2CC-4114-B73B-51348E656491}" dt="2022-01-27T20:56:31.982" v="5375"/>
          <ac:inkMkLst>
            <pc:docMk/>
            <pc:sldMk cId="3335583239" sldId="314"/>
            <ac:inkMk id="116" creationId="{F903E78B-528F-43A3-9915-54985FE53F14}"/>
          </ac:inkMkLst>
        </pc:inkChg>
        <pc:inkChg chg="add mod">
          <ac:chgData name="Jack Rodoni" userId="dbd3554b1427f7cb" providerId="LiveId" clId="{1D76B537-F2CC-4114-B73B-51348E656491}" dt="2022-01-27T20:56:41.911" v="5394"/>
          <ac:inkMkLst>
            <pc:docMk/>
            <pc:sldMk cId="3335583239" sldId="314"/>
            <ac:inkMk id="119" creationId="{C4ECB060-AAB7-47BB-8FA2-37B29B07E482}"/>
          </ac:inkMkLst>
        </pc:inkChg>
        <pc:inkChg chg="add mod">
          <ac:chgData name="Jack Rodoni" userId="dbd3554b1427f7cb" providerId="LiveId" clId="{1D76B537-F2CC-4114-B73B-51348E656491}" dt="2022-01-27T20:56:41.911" v="5394"/>
          <ac:inkMkLst>
            <pc:docMk/>
            <pc:sldMk cId="3335583239" sldId="314"/>
            <ac:inkMk id="120" creationId="{4675A8C6-FCC0-4017-AB5E-0CAA2090F941}"/>
          </ac:inkMkLst>
        </pc:inkChg>
        <pc:inkChg chg="add mod">
          <ac:chgData name="Jack Rodoni" userId="dbd3554b1427f7cb" providerId="LiveId" clId="{1D76B537-F2CC-4114-B73B-51348E656491}" dt="2022-01-27T20:56:41.911" v="5394"/>
          <ac:inkMkLst>
            <pc:docMk/>
            <pc:sldMk cId="3335583239" sldId="314"/>
            <ac:inkMk id="121" creationId="{B991B338-0BE6-4DCA-BB36-D4684F2E72FD}"/>
          </ac:inkMkLst>
        </pc:inkChg>
        <pc:inkChg chg="add mod">
          <ac:chgData name="Jack Rodoni" userId="dbd3554b1427f7cb" providerId="LiveId" clId="{1D76B537-F2CC-4114-B73B-51348E656491}" dt="2022-01-27T20:56:41.911" v="5394"/>
          <ac:inkMkLst>
            <pc:docMk/>
            <pc:sldMk cId="3335583239" sldId="314"/>
            <ac:inkMk id="122" creationId="{C4A8A27E-8DED-4364-A24B-8C4EA32F4341}"/>
          </ac:inkMkLst>
        </pc:inkChg>
        <pc:inkChg chg="add">
          <ac:chgData name="Jack Rodoni" userId="dbd3554b1427f7cb" providerId="LiveId" clId="{1D76B537-F2CC-4114-B73B-51348E656491}" dt="2022-01-27T20:56:34.599" v="5380" actId="9405"/>
          <ac:inkMkLst>
            <pc:docMk/>
            <pc:sldMk cId="3335583239" sldId="314"/>
            <ac:inkMk id="123" creationId="{02942114-DB92-4F02-8127-32DA858E4984}"/>
          </ac:inkMkLst>
        </pc:inkChg>
        <pc:inkChg chg="add mod">
          <ac:chgData name="Jack Rodoni" userId="dbd3554b1427f7cb" providerId="LiveId" clId="{1D76B537-F2CC-4114-B73B-51348E656491}" dt="2022-01-27T20:56:41.911" v="5394"/>
          <ac:inkMkLst>
            <pc:docMk/>
            <pc:sldMk cId="3335583239" sldId="314"/>
            <ac:inkMk id="124" creationId="{377D7873-D9B2-4E83-BBCA-5E1D7C890689}"/>
          </ac:inkMkLst>
        </pc:inkChg>
        <pc:inkChg chg="add mod">
          <ac:chgData name="Jack Rodoni" userId="dbd3554b1427f7cb" providerId="LiveId" clId="{1D76B537-F2CC-4114-B73B-51348E656491}" dt="2022-01-27T20:56:41.911" v="5394"/>
          <ac:inkMkLst>
            <pc:docMk/>
            <pc:sldMk cId="3335583239" sldId="314"/>
            <ac:inkMk id="125" creationId="{47F6266E-F311-4C0B-90C0-6DE26D52C10C}"/>
          </ac:inkMkLst>
        </pc:inkChg>
        <pc:inkChg chg="add mod">
          <ac:chgData name="Jack Rodoni" userId="dbd3554b1427f7cb" providerId="LiveId" clId="{1D76B537-F2CC-4114-B73B-51348E656491}" dt="2022-01-27T20:56:41.911" v="5394"/>
          <ac:inkMkLst>
            <pc:docMk/>
            <pc:sldMk cId="3335583239" sldId="314"/>
            <ac:inkMk id="126" creationId="{B1976C65-987C-41CF-B9CD-CFF12F7222A5}"/>
          </ac:inkMkLst>
        </pc:inkChg>
        <pc:inkChg chg="add mod">
          <ac:chgData name="Jack Rodoni" userId="dbd3554b1427f7cb" providerId="LiveId" clId="{1D76B537-F2CC-4114-B73B-51348E656491}" dt="2022-01-27T20:56:43.855" v="5397"/>
          <ac:inkMkLst>
            <pc:docMk/>
            <pc:sldMk cId="3335583239" sldId="314"/>
            <ac:inkMk id="127" creationId="{91438EC6-E02D-45DB-B81C-D751997698AB}"/>
          </ac:inkMkLst>
        </pc:inkChg>
        <pc:inkChg chg="add mod">
          <ac:chgData name="Jack Rodoni" userId="dbd3554b1427f7cb" providerId="LiveId" clId="{1D76B537-F2CC-4114-B73B-51348E656491}" dt="2022-01-27T20:56:43.855" v="5397"/>
          <ac:inkMkLst>
            <pc:docMk/>
            <pc:sldMk cId="3335583239" sldId="314"/>
            <ac:inkMk id="128" creationId="{F9F20CE1-EA5E-4423-A573-BF64ADC98DBA}"/>
          </ac:inkMkLst>
        </pc:inkChg>
        <pc:inkChg chg="add mod">
          <ac:chgData name="Jack Rodoni" userId="dbd3554b1427f7cb" providerId="LiveId" clId="{1D76B537-F2CC-4114-B73B-51348E656491}" dt="2022-01-27T20:56:43.855" v="5397"/>
          <ac:inkMkLst>
            <pc:docMk/>
            <pc:sldMk cId="3335583239" sldId="314"/>
            <ac:inkMk id="129" creationId="{C4E17440-6CDE-4627-9532-DF386297A69F}"/>
          </ac:inkMkLst>
        </pc:inkChg>
        <pc:inkChg chg="add mod">
          <ac:chgData name="Jack Rodoni" userId="dbd3554b1427f7cb" providerId="LiveId" clId="{1D76B537-F2CC-4114-B73B-51348E656491}" dt="2022-01-27T20:56:43.855" v="5397"/>
          <ac:inkMkLst>
            <pc:docMk/>
            <pc:sldMk cId="3335583239" sldId="314"/>
            <ac:inkMk id="130" creationId="{63305A96-5EDE-47B4-A8CD-4DAE4F34C6EF}"/>
          </ac:inkMkLst>
        </pc:inkChg>
        <pc:inkChg chg="add mod">
          <ac:chgData name="Jack Rodoni" userId="dbd3554b1427f7cb" providerId="LiveId" clId="{1D76B537-F2CC-4114-B73B-51348E656491}" dt="2022-01-27T20:56:43.855" v="5397"/>
          <ac:inkMkLst>
            <pc:docMk/>
            <pc:sldMk cId="3335583239" sldId="314"/>
            <ac:inkMk id="131" creationId="{F19CC07B-CBD3-4DDF-81ED-C2C019837EBF}"/>
          </ac:inkMkLst>
        </pc:inkChg>
        <pc:inkChg chg="add mod">
          <ac:chgData name="Jack Rodoni" userId="dbd3554b1427f7cb" providerId="LiveId" clId="{1D76B537-F2CC-4114-B73B-51348E656491}" dt="2022-01-27T20:56:43.855" v="5397"/>
          <ac:inkMkLst>
            <pc:docMk/>
            <pc:sldMk cId="3335583239" sldId="314"/>
            <ac:inkMk id="132" creationId="{42DA6397-568E-4054-891A-BFB9D5F48276}"/>
          </ac:inkMkLst>
        </pc:inkChg>
        <pc:inkChg chg="add del mod">
          <ac:chgData name="Jack Rodoni" userId="dbd3554b1427f7cb" providerId="LiveId" clId="{1D76B537-F2CC-4114-B73B-51348E656491}" dt="2022-01-27T20:56:43.855" v="5397"/>
          <ac:inkMkLst>
            <pc:docMk/>
            <pc:sldMk cId="3335583239" sldId="314"/>
            <ac:inkMk id="133" creationId="{F8690799-77AC-43FA-835B-866617596BAA}"/>
          </ac:inkMkLst>
        </pc:inkChg>
        <pc:inkChg chg="add del mod">
          <ac:chgData name="Jack Rodoni" userId="dbd3554b1427f7cb" providerId="LiveId" clId="{1D76B537-F2CC-4114-B73B-51348E656491}" dt="2022-01-27T20:56:43.855" v="5395"/>
          <ac:inkMkLst>
            <pc:docMk/>
            <pc:sldMk cId="3335583239" sldId="314"/>
            <ac:inkMk id="134" creationId="{42FB8711-795A-4091-B4A4-4A998CA122B7}"/>
          </ac:inkMkLst>
        </pc:inkChg>
        <pc:inkChg chg="add del mod">
          <ac:chgData name="Jack Rodoni" userId="dbd3554b1427f7cb" providerId="LiveId" clId="{1D76B537-F2CC-4114-B73B-51348E656491}" dt="2022-01-27T20:56:43.855" v="5396"/>
          <ac:inkMkLst>
            <pc:docMk/>
            <pc:sldMk cId="3335583239" sldId="314"/>
            <ac:inkMk id="135" creationId="{34F0A0EE-93F7-4D76-BE2A-12C13ED900CB}"/>
          </ac:inkMkLst>
        </pc:inkChg>
        <pc:inkChg chg="add mod">
          <ac:chgData name="Jack Rodoni" userId="dbd3554b1427f7cb" providerId="LiveId" clId="{1D76B537-F2CC-4114-B73B-51348E656491}" dt="2022-01-27T20:56:43.855" v="5397"/>
          <ac:inkMkLst>
            <pc:docMk/>
            <pc:sldMk cId="3335583239" sldId="314"/>
            <ac:inkMk id="136" creationId="{70F39C7C-FC59-4332-B938-410E8523F088}"/>
          </ac:inkMkLst>
        </pc:inkChg>
        <pc:inkChg chg="add mod">
          <ac:chgData name="Jack Rodoni" userId="dbd3554b1427f7cb" providerId="LiveId" clId="{1D76B537-F2CC-4114-B73B-51348E656491}" dt="2022-01-27T20:56:48.027" v="5402"/>
          <ac:inkMkLst>
            <pc:docMk/>
            <pc:sldMk cId="3335583239" sldId="314"/>
            <ac:inkMk id="140" creationId="{91107DD1-0C0E-4708-A3EE-4D91FB429434}"/>
          </ac:inkMkLst>
        </pc:inkChg>
        <pc:inkChg chg="add mod">
          <ac:chgData name="Jack Rodoni" userId="dbd3554b1427f7cb" providerId="LiveId" clId="{1D76B537-F2CC-4114-B73B-51348E656491}" dt="2022-01-27T20:56:48.027" v="5402"/>
          <ac:inkMkLst>
            <pc:docMk/>
            <pc:sldMk cId="3335583239" sldId="314"/>
            <ac:inkMk id="141" creationId="{F3DD24EB-F6BF-45E3-B7A0-90DCE1C35885}"/>
          </ac:inkMkLst>
        </pc:inkChg>
        <pc:inkChg chg="add mod">
          <ac:chgData name="Jack Rodoni" userId="dbd3554b1427f7cb" providerId="LiveId" clId="{1D76B537-F2CC-4114-B73B-51348E656491}" dt="2022-01-27T20:56:48.027" v="5402"/>
          <ac:inkMkLst>
            <pc:docMk/>
            <pc:sldMk cId="3335583239" sldId="314"/>
            <ac:inkMk id="142" creationId="{FCF6E0A5-3E5A-4710-97E5-3702A82812E7}"/>
          </ac:inkMkLst>
        </pc:inkChg>
        <pc:inkChg chg="add mod">
          <ac:chgData name="Jack Rodoni" userId="dbd3554b1427f7cb" providerId="LiveId" clId="{1D76B537-F2CC-4114-B73B-51348E656491}" dt="2022-01-27T20:56:48.027" v="5402"/>
          <ac:inkMkLst>
            <pc:docMk/>
            <pc:sldMk cId="3335583239" sldId="314"/>
            <ac:inkMk id="143" creationId="{C85AE528-3015-417F-BDCE-8C18E6741E4A}"/>
          </ac:inkMkLst>
        </pc:inkChg>
        <pc:inkChg chg="add mod">
          <ac:chgData name="Jack Rodoni" userId="dbd3554b1427f7cb" providerId="LiveId" clId="{1D76B537-F2CC-4114-B73B-51348E656491}" dt="2022-01-27T20:56:53.738" v="5413"/>
          <ac:inkMkLst>
            <pc:docMk/>
            <pc:sldMk cId="3335583239" sldId="314"/>
            <ac:inkMk id="145" creationId="{C64CFB8E-F515-41BD-A840-8CE75C21A1C0}"/>
          </ac:inkMkLst>
        </pc:inkChg>
        <pc:inkChg chg="add mod">
          <ac:chgData name="Jack Rodoni" userId="dbd3554b1427f7cb" providerId="LiveId" clId="{1D76B537-F2CC-4114-B73B-51348E656491}" dt="2022-01-27T20:56:53.738" v="5413"/>
          <ac:inkMkLst>
            <pc:docMk/>
            <pc:sldMk cId="3335583239" sldId="314"/>
            <ac:inkMk id="146" creationId="{295F436C-6E25-4AF0-B5E0-94741333BB25}"/>
          </ac:inkMkLst>
        </pc:inkChg>
        <pc:inkChg chg="add mod">
          <ac:chgData name="Jack Rodoni" userId="dbd3554b1427f7cb" providerId="LiveId" clId="{1D76B537-F2CC-4114-B73B-51348E656491}" dt="2022-01-27T20:56:53.738" v="5413"/>
          <ac:inkMkLst>
            <pc:docMk/>
            <pc:sldMk cId="3335583239" sldId="314"/>
            <ac:inkMk id="147" creationId="{4A73CC24-62DE-48B6-9544-79FC6BEA0D02}"/>
          </ac:inkMkLst>
        </pc:inkChg>
        <pc:inkChg chg="add mod">
          <ac:chgData name="Jack Rodoni" userId="dbd3554b1427f7cb" providerId="LiveId" clId="{1D76B537-F2CC-4114-B73B-51348E656491}" dt="2022-01-27T20:56:53.738" v="5413"/>
          <ac:inkMkLst>
            <pc:docMk/>
            <pc:sldMk cId="3335583239" sldId="314"/>
            <ac:inkMk id="148" creationId="{0E454215-347C-49B1-95DF-359266C53D87}"/>
          </ac:inkMkLst>
        </pc:inkChg>
        <pc:inkChg chg="add mod">
          <ac:chgData name="Jack Rodoni" userId="dbd3554b1427f7cb" providerId="LiveId" clId="{1D76B537-F2CC-4114-B73B-51348E656491}" dt="2022-01-27T20:56:53.738" v="5413"/>
          <ac:inkMkLst>
            <pc:docMk/>
            <pc:sldMk cId="3335583239" sldId="314"/>
            <ac:inkMk id="149" creationId="{16C2CD76-F74F-4F21-9EB6-1D9A30B20A4D}"/>
          </ac:inkMkLst>
        </pc:inkChg>
        <pc:inkChg chg="add mod">
          <ac:chgData name="Jack Rodoni" userId="dbd3554b1427f7cb" providerId="LiveId" clId="{1D76B537-F2CC-4114-B73B-51348E656491}" dt="2022-01-27T20:56:53.738" v="5413"/>
          <ac:inkMkLst>
            <pc:docMk/>
            <pc:sldMk cId="3335583239" sldId="314"/>
            <ac:inkMk id="150" creationId="{AB845807-F6B1-4C06-9B0A-4921CA953865}"/>
          </ac:inkMkLst>
        </pc:inkChg>
        <pc:inkChg chg="add mod">
          <ac:chgData name="Jack Rodoni" userId="dbd3554b1427f7cb" providerId="LiveId" clId="{1D76B537-F2CC-4114-B73B-51348E656491}" dt="2022-01-27T20:56:53.738" v="5413"/>
          <ac:inkMkLst>
            <pc:docMk/>
            <pc:sldMk cId="3335583239" sldId="314"/>
            <ac:inkMk id="151" creationId="{2FE00F9B-5D84-4B78-89CB-D29E48DC206B}"/>
          </ac:inkMkLst>
        </pc:inkChg>
        <pc:inkChg chg="add mod">
          <ac:chgData name="Jack Rodoni" userId="dbd3554b1427f7cb" providerId="LiveId" clId="{1D76B537-F2CC-4114-B73B-51348E656491}" dt="2022-01-27T20:56:53.738" v="5413"/>
          <ac:inkMkLst>
            <pc:docMk/>
            <pc:sldMk cId="3335583239" sldId="314"/>
            <ac:inkMk id="152" creationId="{88003BE3-AB24-4328-83C8-B9E71AC05D79}"/>
          </ac:inkMkLst>
        </pc:inkChg>
        <pc:inkChg chg="add mod">
          <ac:chgData name="Jack Rodoni" userId="dbd3554b1427f7cb" providerId="LiveId" clId="{1D76B537-F2CC-4114-B73B-51348E656491}" dt="2022-01-27T20:56:53.738" v="5413"/>
          <ac:inkMkLst>
            <pc:docMk/>
            <pc:sldMk cId="3335583239" sldId="314"/>
            <ac:inkMk id="153" creationId="{C8456A15-3BCA-43B3-9E1E-C66113D13876}"/>
          </ac:inkMkLst>
        </pc:inkChg>
        <pc:inkChg chg="add mod">
          <ac:chgData name="Jack Rodoni" userId="dbd3554b1427f7cb" providerId="LiveId" clId="{1D76B537-F2CC-4114-B73B-51348E656491}" dt="2022-01-27T20:56:53.738" v="5413"/>
          <ac:inkMkLst>
            <pc:docMk/>
            <pc:sldMk cId="3335583239" sldId="314"/>
            <ac:inkMk id="154" creationId="{4ED00190-10D8-4FBA-95FB-33BDD8575AA1}"/>
          </ac:inkMkLst>
        </pc:inkChg>
        <pc:inkChg chg="add mod">
          <ac:chgData name="Jack Rodoni" userId="dbd3554b1427f7cb" providerId="LiveId" clId="{1D76B537-F2CC-4114-B73B-51348E656491}" dt="2022-01-27T20:57:05.490" v="5436"/>
          <ac:inkMkLst>
            <pc:docMk/>
            <pc:sldMk cId="3335583239" sldId="314"/>
            <ac:inkMk id="156" creationId="{C7E5D4C4-8830-4AF8-9C25-603A79B36FEB}"/>
          </ac:inkMkLst>
        </pc:inkChg>
        <pc:inkChg chg="add mod">
          <ac:chgData name="Jack Rodoni" userId="dbd3554b1427f7cb" providerId="LiveId" clId="{1D76B537-F2CC-4114-B73B-51348E656491}" dt="2022-01-27T20:57:05.490" v="5436"/>
          <ac:inkMkLst>
            <pc:docMk/>
            <pc:sldMk cId="3335583239" sldId="314"/>
            <ac:inkMk id="157" creationId="{3AB58036-90C5-43EA-892E-812B6C225B13}"/>
          </ac:inkMkLst>
        </pc:inkChg>
        <pc:inkChg chg="add mod">
          <ac:chgData name="Jack Rodoni" userId="dbd3554b1427f7cb" providerId="LiveId" clId="{1D76B537-F2CC-4114-B73B-51348E656491}" dt="2022-01-27T20:57:05.490" v="5436"/>
          <ac:inkMkLst>
            <pc:docMk/>
            <pc:sldMk cId="3335583239" sldId="314"/>
            <ac:inkMk id="158" creationId="{BC056F81-70BC-4032-9E85-AFF0F92D638D}"/>
          </ac:inkMkLst>
        </pc:inkChg>
        <pc:inkChg chg="add mod">
          <ac:chgData name="Jack Rodoni" userId="dbd3554b1427f7cb" providerId="LiveId" clId="{1D76B537-F2CC-4114-B73B-51348E656491}" dt="2022-01-27T20:57:05.490" v="5436"/>
          <ac:inkMkLst>
            <pc:docMk/>
            <pc:sldMk cId="3335583239" sldId="314"/>
            <ac:inkMk id="159" creationId="{DB2A7992-0588-4A0D-A2EA-B43CACBF1573}"/>
          </ac:inkMkLst>
        </pc:inkChg>
        <pc:inkChg chg="add mod">
          <ac:chgData name="Jack Rodoni" userId="dbd3554b1427f7cb" providerId="LiveId" clId="{1D76B537-F2CC-4114-B73B-51348E656491}" dt="2022-01-27T20:57:05.490" v="5436"/>
          <ac:inkMkLst>
            <pc:docMk/>
            <pc:sldMk cId="3335583239" sldId="314"/>
            <ac:inkMk id="160" creationId="{4E3E370F-A68B-4B7F-8CCB-14CEE3F3BF17}"/>
          </ac:inkMkLst>
        </pc:inkChg>
        <pc:inkChg chg="add mod">
          <ac:chgData name="Jack Rodoni" userId="dbd3554b1427f7cb" providerId="LiveId" clId="{1D76B537-F2CC-4114-B73B-51348E656491}" dt="2022-01-27T20:57:05.490" v="5436"/>
          <ac:inkMkLst>
            <pc:docMk/>
            <pc:sldMk cId="3335583239" sldId="314"/>
            <ac:inkMk id="161" creationId="{190BA8D6-15F6-4B18-A7C3-928864CBDE55}"/>
          </ac:inkMkLst>
        </pc:inkChg>
        <pc:inkChg chg="add mod">
          <ac:chgData name="Jack Rodoni" userId="dbd3554b1427f7cb" providerId="LiveId" clId="{1D76B537-F2CC-4114-B73B-51348E656491}" dt="2022-01-27T20:57:05.490" v="5436"/>
          <ac:inkMkLst>
            <pc:docMk/>
            <pc:sldMk cId="3335583239" sldId="314"/>
            <ac:inkMk id="162" creationId="{C79E2A24-C9BD-47AB-95B7-4E1264CACC6C}"/>
          </ac:inkMkLst>
        </pc:inkChg>
        <pc:inkChg chg="add mod">
          <ac:chgData name="Jack Rodoni" userId="dbd3554b1427f7cb" providerId="LiveId" clId="{1D76B537-F2CC-4114-B73B-51348E656491}" dt="2022-01-27T20:57:05.490" v="5436"/>
          <ac:inkMkLst>
            <pc:docMk/>
            <pc:sldMk cId="3335583239" sldId="314"/>
            <ac:inkMk id="163" creationId="{20C8BDC4-60EE-47E2-9DC7-7134B14A4B46}"/>
          </ac:inkMkLst>
        </pc:inkChg>
        <pc:inkChg chg="add mod">
          <ac:chgData name="Jack Rodoni" userId="dbd3554b1427f7cb" providerId="LiveId" clId="{1D76B537-F2CC-4114-B73B-51348E656491}" dt="2022-01-27T20:57:05.490" v="5436"/>
          <ac:inkMkLst>
            <pc:docMk/>
            <pc:sldMk cId="3335583239" sldId="314"/>
            <ac:inkMk id="164" creationId="{249E7E7E-D77A-4572-8648-878856F8FF11}"/>
          </ac:inkMkLst>
        </pc:inkChg>
        <pc:inkChg chg="add mod">
          <ac:chgData name="Jack Rodoni" userId="dbd3554b1427f7cb" providerId="LiveId" clId="{1D76B537-F2CC-4114-B73B-51348E656491}" dt="2022-01-27T20:57:05.490" v="5436"/>
          <ac:inkMkLst>
            <pc:docMk/>
            <pc:sldMk cId="3335583239" sldId="314"/>
            <ac:inkMk id="165" creationId="{97441849-1AC6-4152-8543-068E404AE1E6}"/>
          </ac:inkMkLst>
        </pc:inkChg>
        <pc:inkChg chg="add mod">
          <ac:chgData name="Jack Rodoni" userId="dbd3554b1427f7cb" providerId="LiveId" clId="{1D76B537-F2CC-4114-B73B-51348E656491}" dt="2022-01-27T20:57:05.490" v="5436"/>
          <ac:inkMkLst>
            <pc:docMk/>
            <pc:sldMk cId="3335583239" sldId="314"/>
            <ac:inkMk id="166" creationId="{40D2779A-BDE4-40D9-84C9-020B6F674658}"/>
          </ac:inkMkLst>
        </pc:inkChg>
        <pc:inkChg chg="add mod">
          <ac:chgData name="Jack Rodoni" userId="dbd3554b1427f7cb" providerId="LiveId" clId="{1D76B537-F2CC-4114-B73B-51348E656491}" dt="2022-01-27T20:57:05.490" v="5436"/>
          <ac:inkMkLst>
            <pc:docMk/>
            <pc:sldMk cId="3335583239" sldId="314"/>
            <ac:inkMk id="167" creationId="{66221078-B552-4CF3-8A6D-BC94E4D8D33B}"/>
          </ac:inkMkLst>
        </pc:inkChg>
        <pc:inkChg chg="add mod">
          <ac:chgData name="Jack Rodoni" userId="dbd3554b1427f7cb" providerId="LiveId" clId="{1D76B537-F2CC-4114-B73B-51348E656491}" dt="2022-01-27T20:57:05.490" v="5436"/>
          <ac:inkMkLst>
            <pc:docMk/>
            <pc:sldMk cId="3335583239" sldId="314"/>
            <ac:inkMk id="168" creationId="{D8332C3A-29E8-4619-9036-44376030784E}"/>
          </ac:inkMkLst>
        </pc:inkChg>
        <pc:inkChg chg="add mod">
          <ac:chgData name="Jack Rodoni" userId="dbd3554b1427f7cb" providerId="LiveId" clId="{1D76B537-F2CC-4114-B73B-51348E656491}" dt="2022-01-27T20:57:05.490" v="5436"/>
          <ac:inkMkLst>
            <pc:docMk/>
            <pc:sldMk cId="3335583239" sldId="314"/>
            <ac:inkMk id="169" creationId="{996087BF-8881-47EE-AD2F-E751A996AC6C}"/>
          </ac:inkMkLst>
        </pc:inkChg>
        <pc:inkChg chg="add mod">
          <ac:chgData name="Jack Rodoni" userId="dbd3554b1427f7cb" providerId="LiveId" clId="{1D76B537-F2CC-4114-B73B-51348E656491}" dt="2022-01-27T20:57:05.490" v="5436"/>
          <ac:inkMkLst>
            <pc:docMk/>
            <pc:sldMk cId="3335583239" sldId="314"/>
            <ac:inkMk id="170" creationId="{46EEE4CB-73B8-45ED-9B5B-DE8C1C0CB439}"/>
          </ac:inkMkLst>
        </pc:inkChg>
        <pc:inkChg chg="add mod">
          <ac:chgData name="Jack Rodoni" userId="dbd3554b1427f7cb" providerId="LiveId" clId="{1D76B537-F2CC-4114-B73B-51348E656491}" dt="2022-01-27T20:57:05.490" v="5436"/>
          <ac:inkMkLst>
            <pc:docMk/>
            <pc:sldMk cId="3335583239" sldId="314"/>
            <ac:inkMk id="171" creationId="{E3367247-E8FE-419D-8E22-F17BDC07CAD9}"/>
          </ac:inkMkLst>
        </pc:inkChg>
        <pc:inkChg chg="add mod">
          <ac:chgData name="Jack Rodoni" userId="dbd3554b1427f7cb" providerId="LiveId" clId="{1D76B537-F2CC-4114-B73B-51348E656491}" dt="2022-01-27T20:57:05.490" v="5436"/>
          <ac:inkMkLst>
            <pc:docMk/>
            <pc:sldMk cId="3335583239" sldId="314"/>
            <ac:inkMk id="172" creationId="{7ECDFA4A-ACBB-4B92-A5DC-1139F6E3A3BF}"/>
          </ac:inkMkLst>
        </pc:inkChg>
        <pc:inkChg chg="add mod">
          <ac:chgData name="Jack Rodoni" userId="dbd3554b1427f7cb" providerId="LiveId" clId="{1D76B537-F2CC-4114-B73B-51348E656491}" dt="2022-01-27T20:57:05.490" v="5436"/>
          <ac:inkMkLst>
            <pc:docMk/>
            <pc:sldMk cId="3335583239" sldId="314"/>
            <ac:inkMk id="173" creationId="{E580AE79-22EF-471F-BD53-CA2E0163C61C}"/>
          </ac:inkMkLst>
        </pc:inkChg>
        <pc:inkChg chg="add mod">
          <ac:chgData name="Jack Rodoni" userId="dbd3554b1427f7cb" providerId="LiveId" clId="{1D76B537-F2CC-4114-B73B-51348E656491}" dt="2022-01-27T20:57:05.490" v="5436"/>
          <ac:inkMkLst>
            <pc:docMk/>
            <pc:sldMk cId="3335583239" sldId="314"/>
            <ac:inkMk id="174" creationId="{58677287-CDD9-4F14-9AFE-AFE204B9D5D6}"/>
          </ac:inkMkLst>
        </pc:inkChg>
        <pc:inkChg chg="add mod">
          <ac:chgData name="Jack Rodoni" userId="dbd3554b1427f7cb" providerId="LiveId" clId="{1D76B537-F2CC-4114-B73B-51348E656491}" dt="2022-01-27T20:57:05.490" v="5436"/>
          <ac:inkMkLst>
            <pc:docMk/>
            <pc:sldMk cId="3335583239" sldId="314"/>
            <ac:inkMk id="175" creationId="{2D4D737C-D0C8-4371-89A0-AA12DBC04670}"/>
          </ac:inkMkLst>
        </pc:inkChg>
        <pc:inkChg chg="add mod">
          <ac:chgData name="Jack Rodoni" userId="dbd3554b1427f7cb" providerId="LiveId" clId="{1D76B537-F2CC-4114-B73B-51348E656491}" dt="2022-01-27T20:57:05.490" v="5436"/>
          <ac:inkMkLst>
            <pc:docMk/>
            <pc:sldMk cId="3335583239" sldId="314"/>
            <ac:inkMk id="176" creationId="{4970E473-773F-4141-9BB3-E52EA75DB9AD}"/>
          </ac:inkMkLst>
        </pc:inkChg>
        <pc:inkChg chg="add mod">
          <ac:chgData name="Jack Rodoni" userId="dbd3554b1427f7cb" providerId="LiveId" clId="{1D76B537-F2CC-4114-B73B-51348E656491}" dt="2022-01-27T20:57:05.490" v="5436"/>
          <ac:inkMkLst>
            <pc:docMk/>
            <pc:sldMk cId="3335583239" sldId="314"/>
            <ac:inkMk id="177" creationId="{EB6B4AE4-F174-4523-93AA-769666AAA3A0}"/>
          </ac:inkMkLst>
        </pc:inkChg>
        <pc:inkChg chg="add mod">
          <ac:chgData name="Jack Rodoni" userId="dbd3554b1427f7cb" providerId="LiveId" clId="{1D76B537-F2CC-4114-B73B-51348E656491}" dt="2022-01-27T20:57:12.452" v="5444"/>
          <ac:inkMkLst>
            <pc:docMk/>
            <pc:sldMk cId="3335583239" sldId="314"/>
            <ac:inkMk id="181" creationId="{223B8558-18B6-4F56-BA8E-4A9B8C78BF43}"/>
          </ac:inkMkLst>
        </pc:inkChg>
        <pc:inkChg chg="add mod">
          <ac:chgData name="Jack Rodoni" userId="dbd3554b1427f7cb" providerId="LiveId" clId="{1D76B537-F2CC-4114-B73B-51348E656491}" dt="2022-01-27T20:57:12.452" v="5444"/>
          <ac:inkMkLst>
            <pc:docMk/>
            <pc:sldMk cId="3335583239" sldId="314"/>
            <ac:inkMk id="182" creationId="{78C8A806-2DF7-422A-8BA0-9BF52591F7C0}"/>
          </ac:inkMkLst>
        </pc:inkChg>
        <pc:inkChg chg="add mod">
          <ac:chgData name="Jack Rodoni" userId="dbd3554b1427f7cb" providerId="LiveId" clId="{1D76B537-F2CC-4114-B73B-51348E656491}" dt="2022-01-27T20:57:12.452" v="5444"/>
          <ac:inkMkLst>
            <pc:docMk/>
            <pc:sldMk cId="3335583239" sldId="314"/>
            <ac:inkMk id="183" creationId="{30288CF6-B2D6-4401-AEB1-24F861E1A43A}"/>
          </ac:inkMkLst>
        </pc:inkChg>
        <pc:inkChg chg="add mod">
          <ac:chgData name="Jack Rodoni" userId="dbd3554b1427f7cb" providerId="LiveId" clId="{1D76B537-F2CC-4114-B73B-51348E656491}" dt="2022-01-27T20:57:12.452" v="5444"/>
          <ac:inkMkLst>
            <pc:docMk/>
            <pc:sldMk cId="3335583239" sldId="314"/>
            <ac:inkMk id="184" creationId="{16002A68-5C3E-497E-B169-BAC19A9E3AA2}"/>
          </ac:inkMkLst>
        </pc:inkChg>
        <pc:inkChg chg="add mod">
          <ac:chgData name="Jack Rodoni" userId="dbd3554b1427f7cb" providerId="LiveId" clId="{1D76B537-F2CC-4114-B73B-51348E656491}" dt="2022-01-27T20:57:12.452" v="5444"/>
          <ac:inkMkLst>
            <pc:docMk/>
            <pc:sldMk cId="3335583239" sldId="314"/>
            <ac:inkMk id="185" creationId="{ACC79F5B-8EEB-4F5C-927A-1CDC05744F18}"/>
          </ac:inkMkLst>
        </pc:inkChg>
        <pc:inkChg chg="add mod">
          <ac:chgData name="Jack Rodoni" userId="dbd3554b1427f7cb" providerId="LiveId" clId="{1D76B537-F2CC-4114-B73B-51348E656491}" dt="2022-01-27T20:57:12.452" v="5444"/>
          <ac:inkMkLst>
            <pc:docMk/>
            <pc:sldMk cId="3335583239" sldId="314"/>
            <ac:inkMk id="186" creationId="{357960DA-4901-419B-9730-E2A998117656}"/>
          </ac:inkMkLst>
        </pc:inkChg>
        <pc:inkChg chg="add mod">
          <ac:chgData name="Jack Rodoni" userId="dbd3554b1427f7cb" providerId="LiveId" clId="{1D76B537-F2CC-4114-B73B-51348E656491}" dt="2022-01-27T20:57:12.452" v="5444"/>
          <ac:inkMkLst>
            <pc:docMk/>
            <pc:sldMk cId="3335583239" sldId="314"/>
            <ac:inkMk id="187" creationId="{A5601BBD-EACD-4A57-9DCF-A1637A3A96F3}"/>
          </ac:inkMkLst>
        </pc:inkChg>
        <pc:inkChg chg="add mod">
          <ac:chgData name="Jack Rodoni" userId="dbd3554b1427f7cb" providerId="LiveId" clId="{1D76B537-F2CC-4114-B73B-51348E656491}" dt="2022-01-27T20:57:16.483" v="5451"/>
          <ac:inkMkLst>
            <pc:docMk/>
            <pc:sldMk cId="3335583239" sldId="314"/>
            <ac:inkMk id="189" creationId="{3EE21BE3-2C97-4D3D-A7D5-CF0D2666A621}"/>
          </ac:inkMkLst>
        </pc:inkChg>
        <pc:inkChg chg="add mod">
          <ac:chgData name="Jack Rodoni" userId="dbd3554b1427f7cb" providerId="LiveId" clId="{1D76B537-F2CC-4114-B73B-51348E656491}" dt="2022-01-27T20:57:16.483" v="5451"/>
          <ac:inkMkLst>
            <pc:docMk/>
            <pc:sldMk cId="3335583239" sldId="314"/>
            <ac:inkMk id="190" creationId="{A4837A1C-D8CB-4F05-BE72-4EEDD862EFCF}"/>
          </ac:inkMkLst>
        </pc:inkChg>
        <pc:inkChg chg="add mod">
          <ac:chgData name="Jack Rodoni" userId="dbd3554b1427f7cb" providerId="LiveId" clId="{1D76B537-F2CC-4114-B73B-51348E656491}" dt="2022-01-27T20:57:16.483" v="5451"/>
          <ac:inkMkLst>
            <pc:docMk/>
            <pc:sldMk cId="3335583239" sldId="314"/>
            <ac:inkMk id="191" creationId="{E3A4C82B-8169-4B6C-9C15-FACF58C5FE4F}"/>
          </ac:inkMkLst>
        </pc:inkChg>
        <pc:inkChg chg="add mod">
          <ac:chgData name="Jack Rodoni" userId="dbd3554b1427f7cb" providerId="LiveId" clId="{1D76B537-F2CC-4114-B73B-51348E656491}" dt="2022-01-27T20:57:16.483" v="5451"/>
          <ac:inkMkLst>
            <pc:docMk/>
            <pc:sldMk cId="3335583239" sldId="314"/>
            <ac:inkMk id="192" creationId="{B8C26391-2E54-408B-9E0B-132EDC24140D}"/>
          </ac:inkMkLst>
        </pc:inkChg>
        <pc:inkChg chg="add mod">
          <ac:chgData name="Jack Rodoni" userId="dbd3554b1427f7cb" providerId="LiveId" clId="{1D76B537-F2CC-4114-B73B-51348E656491}" dt="2022-01-27T20:57:16.483" v="5451"/>
          <ac:inkMkLst>
            <pc:docMk/>
            <pc:sldMk cId="3335583239" sldId="314"/>
            <ac:inkMk id="193" creationId="{519CAD59-DEDD-4086-95C1-3BB439F00B9E}"/>
          </ac:inkMkLst>
        </pc:inkChg>
        <pc:inkChg chg="add mod">
          <ac:chgData name="Jack Rodoni" userId="dbd3554b1427f7cb" providerId="LiveId" clId="{1D76B537-F2CC-4114-B73B-51348E656491}" dt="2022-01-27T20:57:16.483" v="5451"/>
          <ac:inkMkLst>
            <pc:docMk/>
            <pc:sldMk cId="3335583239" sldId="314"/>
            <ac:inkMk id="194" creationId="{35386BD2-A453-4C7B-A0A0-D1CA7C9745A8}"/>
          </ac:inkMkLst>
        </pc:inkChg>
        <pc:inkChg chg="add mod">
          <ac:chgData name="Jack Rodoni" userId="dbd3554b1427f7cb" providerId="LiveId" clId="{1D76B537-F2CC-4114-B73B-51348E656491}" dt="2022-01-27T20:57:21.577" v="5461"/>
          <ac:inkMkLst>
            <pc:docMk/>
            <pc:sldMk cId="3335583239" sldId="314"/>
            <ac:inkMk id="196" creationId="{0BA90173-76C8-412D-8A14-8E8E2B3EFF83}"/>
          </ac:inkMkLst>
        </pc:inkChg>
        <pc:inkChg chg="add mod">
          <ac:chgData name="Jack Rodoni" userId="dbd3554b1427f7cb" providerId="LiveId" clId="{1D76B537-F2CC-4114-B73B-51348E656491}" dt="2022-01-27T20:57:21.577" v="5461"/>
          <ac:inkMkLst>
            <pc:docMk/>
            <pc:sldMk cId="3335583239" sldId="314"/>
            <ac:inkMk id="197" creationId="{50BFFD32-4D35-475E-B57D-98C9668195DB}"/>
          </ac:inkMkLst>
        </pc:inkChg>
        <pc:inkChg chg="add mod">
          <ac:chgData name="Jack Rodoni" userId="dbd3554b1427f7cb" providerId="LiveId" clId="{1D76B537-F2CC-4114-B73B-51348E656491}" dt="2022-01-27T20:57:21.577" v="5461"/>
          <ac:inkMkLst>
            <pc:docMk/>
            <pc:sldMk cId="3335583239" sldId="314"/>
            <ac:inkMk id="198" creationId="{15F3B990-395B-45C1-98F2-979888AB5F1E}"/>
          </ac:inkMkLst>
        </pc:inkChg>
        <pc:inkChg chg="add mod">
          <ac:chgData name="Jack Rodoni" userId="dbd3554b1427f7cb" providerId="LiveId" clId="{1D76B537-F2CC-4114-B73B-51348E656491}" dt="2022-01-27T20:57:21.577" v="5461"/>
          <ac:inkMkLst>
            <pc:docMk/>
            <pc:sldMk cId="3335583239" sldId="314"/>
            <ac:inkMk id="199" creationId="{948AB4FA-A556-4165-94F7-5016ED1F998E}"/>
          </ac:inkMkLst>
        </pc:inkChg>
        <pc:inkChg chg="add mod">
          <ac:chgData name="Jack Rodoni" userId="dbd3554b1427f7cb" providerId="LiveId" clId="{1D76B537-F2CC-4114-B73B-51348E656491}" dt="2022-01-27T20:57:21.577" v="5461"/>
          <ac:inkMkLst>
            <pc:docMk/>
            <pc:sldMk cId="3335583239" sldId="314"/>
            <ac:inkMk id="200" creationId="{470015DC-BB11-467C-97D4-0B05EA5FD66E}"/>
          </ac:inkMkLst>
        </pc:inkChg>
        <pc:inkChg chg="add mod">
          <ac:chgData name="Jack Rodoni" userId="dbd3554b1427f7cb" providerId="LiveId" clId="{1D76B537-F2CC-4114-B73B-51348E656491}" dt="2022-01-27T20:57:21.577" v="5461"/>
          <ac:inkMkLst>
            <pc:docMk/>
            <pc:sldMk cId="3335583239" sldId="314"/>
            <ac:inkMk id="201" creationId="{59D60D1E-3374-494D-A07A-E85E0784F3A5}"/>
          </ac:inkMkLst>
        </pc:inkChg>
        <pc:inkChg chg="add mod">
          <ac:chgData name="Jack Rodoni" userId="dbd3554b1427f7cb" providerId="LiveId" clId="{1D76B537-F2CC-4114-B73B-51348E656491}" dt="2022-01-27T20:57:21.577" v="5461"/>
          <ac:inkMkLst>
            <pc:docMk/>
            <pc:sldMk cId="3335583239" sldId="314"/>
            <ac:inkMk id="202" creationId="{BCDFBF90-D258-4988-A1D0-8A52FE044CB7}"/>
          </ac:inkMkLst>
        </pc:inkChg>
        <pc:inkChg chg="add mod">
          <ac:chgData name="Jack Rodoni" userId="dbd3554b1427f7cb" providerId="LiveId" clId="{1D76B537-F2CC-4114-B73B-51348E656491}" dt="2022-01-27T20:57:21.577" v="5461"/>
          <ac:inkMkLst>
            <pc:docMk/>
            <pc:sldMk cId="3335583239" sldId="314"/>
            <ac:inkMk id="203" creationId="{9566C5BB-E303-4DC5-947A-790580662E41}"/>
          </ac:inkMkLst>
        </pc:inkChg>
        <pc:inkChg chg="add mod">
          <ac:chgData name="Jack Rodoni" userId="dbd3554b1427f7cb" providerId="LiveId" clId="{1D76B537-F2CC-4114-B73B-51348E656491}" dt="2022-01-27T20:57:21.577" v="5461"/>
          <ac:inkMkLst>
            <pc:docMk/>
            <pc:sldMk cId="3335583239" sldId="314"/>
            <ac:inkMk id="204" creationId="{E420EE2A-0743-4291-B62B-84FE0E4172A8}"/>
          </ac:inkMkLst>
        </pc:inkChg>
        <pc:inkChg chg="add mod">
          <ac:chgData name="Jack Rodoni" userId="dbd3554b1427f7cb" providerId="LiveId" clId="{1D76B537-F2CC-4114-B73B-51348E656491}" dt="2022-01-27T20:57:28.345" v="5468"/>
          <ac:inkMkLst>
            <pc:docMk/>
            <pc:sldMk cId="3335583239" sldId="314"/>
            <ac:inkMk id="206" creationId="{DCD7BA44-0C10-4E46-81D4-3E8FC61942E7}"/>
          </ac:inkMkLst>
        </pc:inkChg>
        <pc:inkChg chg="add mod">
          <ac:chgData name="Jack Rodoni" userId="dbd3554b1427f7cb" providerId="LiveId" clId="{1D76B537-F2CC-4114-B73B-51348E656491}" dt="2022-01-27T20:57:28.345" v="5468"/>
          <ac:inkMkLst>
            <pc:docMk/>
            <pc:sldMk cId="3335583239" sldId="314"/>
            <ac:inkMk id="207" creationId="{946BD17B-6F99-493A-9290-CFA8CCD59909}"/>
          </ac:inkMkLst>
        </pc:inkChg>
        <pc:inkChg chg="add mod">
          <ac:chgData name="Jack Rodoni" userId="dbd3554b1427f7cb" providerId="LiveId" clId="{1D76B537-F2CC-4114-B73B-51348E656491}" dt="2022-01-27T20:57:28.345" v="5468"/>
          <ac:inkMkLst>
            <pc:docMk/>
            <pc:sldMk cId="3335583239" sldId="314"/>
            <ac:inkMk id="208" creationId="{4E444107-1922-4DDA-9A4F-AA357205D4F5}"/>
          </ac:inkMkLst>
        </pc:inkChg>
        <pc:inkChg chg="add mod">
          <ac:chgData name="Jack Rodoni" userId="dbd3554b1427f7cb" providerId="LiveId" clId="{1D76B537-F2CC-4114-B73B-51348E656491}" dt="2022-01-27T20:57:28.345" v="5468"/>
          <ac:inkMkLst>
            <pc:docMk/>
            <pc:sldMk cId="3335583239" sldId="314"/>
            <ac:inkMk id="209" creationId="{4AB27BE7-5FF2-4693-B644-7F6431747417}"/>
          </ac:inkMkLst>
        </pc:inkChg>
        <pc:inkChg chg="add mod">
          <ac:chgData name="Jack Rodoni" userId="dbd3554b1427f7cb" providerId="LiveId" clId="{1D76B537-F2CC-4114-B73B-51348E656491}" dt="2022-01-27T20:57:28.345" v="5468"/>
          <ac:inkMkLst>
            <pc:docMk/>
            <pc:sldMk cId="3335583239" sldId="314"/>
            <ac:inkMk id="210" creationId="{7DEE68CD-7F67-4718-AEC4-3887610FDF55}"/>
          </ac:inkMkLst>
        </pc:inkChg>
        <pc:inkChg chg="add mod">
          <ac:chgData name="Jack Rodoni" userId="dbd3554b1427f7cb" providerId="LiveId" clId="{1D76B537-F2CC-4114-B73B-51348E656491}" dt="2022-01-27T20:57:28.345" v="5468"/>
          <ac:inkMkLst>
            <pc:docMk/>
            <pc:sldMk cId="3335583239" sldId="314"/>
            <ac:inkMk id="211" creationId="{318AF6F6-94A6-4C5C-9622-B06105AB0796}"/>
          </ac:inkMkLst>
        </pc:inkChg>
        <pc:inkChg chg="add mod">
          <ac:chgData name="Jack Rodoni" userId="dbd3554b1427f7cb" providerId="LiveId" clId="{1D76B537-F2CC-4114-B73B-51348E656491}" dt="2022-01-27T20:57:33.451" v="5479"/>
          <ac:inkMkLst>
            <pc:docMk/>
            <pc:sldMk cId="3335583239" sldId="314"/>
            <ac:inkMk id="214" creationId="{3EE08342-D198-4378-85EC-57BA17125B43}"/>
          </ac:inkMkLst>
        </pc:inkChg>
        <pc:inkChg chg="add mod">
          <ac:chgData name="Jack Rodoni" userId="dbd3554b1427f7cb" providerId="LiveId" clId="{1D76B537-F2CC-4114-B73B-51348E656491}" dt="2022-01-27T20:57:33.451" v="5479"/>
          <ac:inkMkLst>
            <pc:docMk/>
            <pc:sldMk cId="3335583239" sldId="314"/>
            <ac:inkMk id="215" creationId="{67D36E17-0196-4579-B0DB-0FC91507B7F8}"/>
          </ac:inkMkLst>
        </pc:inkChg>
        <pc:inkChg chg="add mod">
          <ac:chgData name="Jack Rodoni" userId="dbd3554b1427f7cb" providerId="LiveId" clId="{1D76B537-F2CC-4114-B73B-51348E656491}" dt="2022-01-27T20:57:33.451" v="5479"/>
          <ac:inkMkLst>
            <pc:docMk/>
            <pc:sldMk cId="3335583239" sldId="314"/>
            <ac:inkMk id="216" creationId="{317A4C8D-9CCC-4551-9EF9-E6497FE87035}"/>
          </ac:inkMkLst>
        </pc:inkChg>
        <pc:inkChg chg="add mod">
          <ac:chgData name="Jack Rodoni" userId="dbd3554b1427f7cb" providerId="LiveId" clId="{1D76B537-F2CC-4114-B73B-51348E656491}" dt="2022-01-27T20:57:33.451" v="5479"/>
          <ac:inkMkLst>
            <pc:docMk/>
            <pc:sldMk cId="3335583239" sldId="314"/>
            <ac:inkMk id="217" creationId="{E42A52AC-7C45-4D68-915A-D2834B5E8A87}"/>
          </ac:inkMkLst>
        </pc:inkChg>
        <pc:inkChg chg="add mod">
          <ac:chgData name="Jack Rodoni" userId="dbd3554b1427f7cb" providerId="LiveId" clId="{1D76B537-F2CC-4114-B73B-51348E656491}" dt="2022-01-27T20:57:33.451" v="5479"/>
          <ac:inkMkLst>
            <pc:docMk/>
            <pc:sldMk cId="3335583239" sldId="314"/>
            <ac:inkMk id="218" creationId="{EA5E4F51-371D-4AE7-BA8D-F2C6A41017B7}"/>
          </ac:inkMkLst>
        </pc:inkChg>
        <pc:inkChg chg="add mod">
          <ac:chgData name="Jack Rodoni" userId="dbd3554b1427f7cb" providerId="LiveId" clId="{1D76B537-F2CC-4114-B73B-51348E656491}" dt="2022-01-27T20:57:33.451" v="5479"/>
          <ac:inkMkLst>
            <pc:docMk/>
            <pc:sldMk cId="3335583239" sldId="314"/>
            <ac:inkMk id="219" creationId="{9F8F2E77-9D52-4CCE-8630-3BB37B438496}"/>
          </ac:inkMkLst>
        </pc:inkChg>
        <pc:inkChg chg="add mod">
          <ac:chgData name="Jack Rodoni" userId="dbd3554b1427f7cb" providerId="LiveId" clId="{1D76B537-F2CC-4114-B73B-51348E656491}" dt="2022-01-27T20:57:33.451" v="5479"/>
          <ac:inkMkLst>
            <pc:docMk/>
            <pc:sldMk cId="3335583239" sldId="314"/>
            <ac:inkMk id="220" creationId="{DF439BE4-ACF3-4B9A-B0B5-922DE2356DF6}"/>
          </ac:inkMkLst>
        </pc:inkChg>
        <pc:inkChg chg="add mod">
          <ac:chgData name="Jack Rodoni" userId="dbd3554b1427f7cb" providerId="LiveId" clId="{1D76B537-F2CC-4114-B73B-51348E656491}" dt="2022-01-27T20:57:33.451" v="5479"/>
          <ac:inkMkLst>
            <pc:docMk/>
            <pc:sldMk cId="3335583239" sldId="314"/>
            <ac:inkMk id="221" creationId="{03046FE0-9A9E-4E38-B6D1-E0E714595714}"/>
          </ac:inkMkLst>
        </pc:inkChg>
        <pc:inkChg chg="add mod">
          <ac:chgData name="Jack Rodoni" userId="dbd3554b1427f7cb" providerId="LiveId" clId="{1D76B537-F2CC-4114-B73B-51348E656491}" dt="2022-01-27T20:57:34.700" v="5482"/>
          <ac:inkMkLst>
            <pc:docMk/>
            <pc:sldMk cId="3335583239" sldId="314"/>
            <ac:inkMk id="222" creationId="{D70B693A-2F5B-413C-82F1-16056B938F4A}"/>
          </ac:inkMkLst>
        </pc:inkChg>
        <pc:inkChg chg="add mod">
          <ac:chgData name="Jack Rodoni" userId="dbd3554b1427f7cb" providerId="LiveId" clId="{1D76B537-F2CC-4114-B73B-51348E656491}" dt="2022-01-27T20:57:34.700" v="5482"/>
          <ac:inkMkLst>
            <pc:docMk/>
            <pc:sldMk cId="3335583239" sldId="314"/>
            <ac:inkMk id="223" creationId="{9B71B673-07A6-4201-B962-0623831405E4}"/>
          </ac:inkMkLst>
        </pc:inkChg>
        <pc:inkChg chg="add mod">
          <ac:chgData name="Jack Rodoni" userId="dbd3554b1427f7cb" providerId="LiveId" clId="{1D76B537-F2CC-4114-B73B-51348E656491}" dt="2022-01-27T20:57:34.700" v="5482"/>
          <ac:inkMkLst>
            <pc:docMk/>
            <pc:sldMk cId="3335583239" sldId="314"/>
            <ac:inkMk id="226" creationId="{5A991445-98AA-4B74-905C-A056BD547CCE}"/>
          </ac:inkMkLst>
        </pc:inkChg>
        <pc:inkChg chg="add mod">
          <ac:chgData name="Jack Rodoni" userId="dbd3554b1427f7cb" providerId="LiveId" clId="{1D76B537-F2CC-4114-B73B-51348E656491}" dt="2022-01-27T20:57:34.700" v="5482"/>
          <ac:inkMkLst>
            <pc:docMk/>
            <pc:sldMk cId="3335583239" sldId="314"/>
            <ac:inkMk id="227" creationId="{F8918A1A-D21B-45C8-8C6A-298899258F9D}"/>
          </ac:inkMkLst>
        </pc:inkChg>
        <pc:inkChg chg="add mod">
          <ac:chgData name="Jack Rodoni" userId="dbd3554b1427f7cb" providerId="LiveId" clId="{1D76B537-F2CC-4114-B73B-51348E656491}" dt="2022-01-27T20:57:40.215" v="5485"/>
          <ac:inkMkLst>
            <pc:docMk/>
            <pc:sldMk cId="3335583239" sldId="314"/>
            <ac:inkMk id="229" creationId="{F5E1D9A7-5599-46D4-A94A-467B78312FA4}"/>
          </ac:inkMkLst>
        </pc:inkChg>
        <pc:inkChg chg="add">
          <ac:chgData name="Jack Rodoni" userId="dbd3554b1427f7cb" providerId="LiveId" clId="{1D76B537-F2CC-4114-B73B-51348E656491}" dt="2022-01-27T20:57:39.213" v="5484" actId="9405"/>
          <ac:inkMkLst>
            <pc:docMk/>
            <pc:sldMk cId="3335583239" sldId="314"/>
            <ac:inkMk id="230" creationId="{0FB4D113-16F7-4D3B-8A46-C671D69E1577}"/>
          </ac:inkMkLst>
        </pc:inkChg>
      </pc:sldChg>
      <pc:sldChg chg="addSp delSp modSp mod">
        <pc:chgData name="Jack Rodoni" userId="dbd3554b1427f7cb" providerId="LiveId" clId="{1D76B537-F2CC-4114-B73B-51348E656491}" dt="2022-01-27T21:30:42.586" v="5705"/>
        <pc:sldMkLst>
          <pc:docMk/>
          <pc:sldMk cId="1492690495" sldId="315"/>
        </pc:sldMkLst>
        <pc:grpChg chg="mod">
          <ac:chgData name="Jack Rodoni" userId="dbd3554b1427f7cb" providerId="LiveId" clId="{1D76B537-F2CC-4114-B73B-51348E656491}" dt="2022-01-27T21:27:22.816" v="5511"/>
          <ac:grpSpMkLst>
            <pc:docMk/>
            <pc:sldMk cId="1492690495" sldId="315"/>
            <ac:grpSpMk id="29" creationId="{A26527BB-DB82-47AF-9CB0-B98B72D6FB16}"/>
          </ac:grpSpMkLst>
        </pc:grpChg>
        <pc:grpChg chg="mod">
          <ac:chgData name="Jack Rodoni" userId="dbd3554b1427f7cb" providerId="LiveId" clId="{1D76B537-F2CC-4114-B73B-51348E656491}" dt="2022-01-27T21:27:22.816" v="5511"/>
          <ac:grpSpMkLst>
            <pc:docMk/>
            <pc:sldMk cId="1492690495" sldId="315"/>
            <ac:grpSpMk id="30" creationId="{35A7653D-1AAC-4D4F-8E2C-F076C76F34BA}"/>
          </ac:grpSpMkLst>
        </pc:grpChg>
        <pc:grpChg chg="mod">
          <ac:chgData name="Jack Rodoni" userId="dbd3554b1427f7cb" providerId="LiveId" clId="{1D76B537-F2CC-4114-B73B-51348E656491}" dt="2022-01-27T21:27:22.816" v="5511"/>
          <ac:grpSpMkLst>
            <pc:docMk/>
            <pc:sldMk cId="1492690495" sldId="315"/>
            <ac:grpSpMk id="31" creationId="{905DDD75-4D46-4A82-8650-C0FF11973AA9}"/>
          </ac:grpSpMkLst>
        </pc:grpChg>
        <pc:grpChg chg="mod">
          <ac:chgData name="Jack Rodoni" userId="dbd3554b1427f7cb" providerId="LiveId" clId="{1D76B537-F2CC-4114-B73B-51348E656491}" dt="2022-01-27T21:27:27.989" v="5516"/>
          <ac:grpSpMkLst>
            <pc:docMk/>
            <pc:sldMk cId="1492690495" sldId="315"/>
            <ac:grpSpMk id="36" creationId="{09FC5967-4A16-44B3-B41F-638321878BEF}"/>
          </ac:grpSpMkLst>
        </pc:grpChg>
        <pc:grpChg chg="mod">
          <ac:chgData name="Jack Rodoni" userId="dbd3554b1427f7cb" providerId="LiveId" clId="{1D76B537-F2CC-4114-B73B-51348E656491}" dt="2022-01-27T21:27:31.545" v="5522"/>
          <ac:grpSpMkLst>
            <pc:docMk/>
            <pc:sldMk cId="1492690495" sldId="315"/>
            <ac:grpSpMk id="42" creationId="{614DD704-BB02-4957-8071-C753C53B3AE2}"/>
          </ac:grpSpMkLst>
        </pc:grpChg>
        <pc:grpChg chg="mod">
          <ac:chgData name="Jack Rodoni" userId="dbd3554b1427f7cb" providerId="LiveId" clId="{1D76B537-F2CC-4114-B73B-51348E656491}" dt="2022-01-27T21:27:41.879" v="5533"/>
          <ac:grpSpMkLst>
            <pc:docMk/>
            <pc:sldMk cId="1492690495" sldId="315"/>
            <ac:grpSpMk id="53" creationId="{D01B5DFA-130D-477B-9803-D83AB3BA6A73}"/>
          </ac:grpSpMkLst>
        </pc:grpChg>
        <pc:grpChg chg="mod">
          <ac:chgData name="Jack Rodoni" userId="dbd3554b1427f7cb" providerId="LiveId" clId="{1D76B537-F2CC-4114-B73B-51348E656491}" dt="2022-01-27T21:27:45.322" v="5536"/>
          <ac:grpSpMkLst>
            <pc:docMk/>
            <pc:sldMk cId="1492690495" sldId="315"/>
            <ac:grpSpMk id="56" creationId="{1FA4BF73-E5A4-4663-9CAB-2206995FD47D}"/>
          </ac:grpSpMkLst>
        </pc:grpChg>
        <pc:grpChg chg="del mod">
          <ac:chgData name="Jack Rodoni" userId="dbd3554b1427f7cb" providerId="LiveId" clId="{1D76B537-F2CC-4114-B73B-51348E656491}" dt="2022-01-27T21:27:59.742" v="5542"/>
          <ac:grpSpMkLst>
            <pc:docMk/>
            <pc:sldMk cId="1492690495" sldId="315"/>
            <ac:grpSpMk id="60" creationId="{5B4E3DE3-9338-4224-B965-2C898A38C15D}"/>
          </ac:grpSpMkLst>
        </pc:grpChg>
        <pc:grpChg chg="del mod">
          <ac:chgData name="Jack Rodoni" userId="dbd3554b1427f7cb" providerId="LiveId" clId="{1D76B537-F2CC-4114-B73B-51348E656491}" dt="2022-01-27T21:28:03.026" v="5547"/>
          <ac:grpSpMkLst>
            <pc:docMk/>
            <pc:sldMk cId="1492690495" sldId="315"/>
            <ac:grpSpMk id="62" creationId="{3B41B175-A403-4521-AFED-3FE2A06495D0}"/>
          </ac:grpSpMkLst>
        </pc:grpChg>
        <pc:grpChg chg="mod">
          <ac:chgData name="Jack Rodoni" userId="dbd3554b1427f7cb" providerId="LiveId" clId="{1D76B537-F2CC-4114-B73B-51348E656491}" dt="2022-01-27T21:28:03.026" v="5547"/>
          <ac:grpSpMkLst>
            <pc:docMk/>
            <pc:sldMk cId="1492690495" sldId="315"/>
            <ac:grpSpMk id="67" creationId="{1036DDF3-FB67-455A-8DC2-0B8D12095D36}"/>
          </ac:grpSpMkLst>
        </pc:grpChg>
        <pc:grpChg chg="del mod">
          <ac:chgData name="Jack Rodoni" userId="dbd3554b1427f7cb" providerId="LiveId" clId="{1D76B537-F2CC-4114-B73B-51348E656491}" dt="2022-01-27T21:28:14.403" v="5560"/>
          <ac:grpSpMkLst>
            <pc:docMk/>
            <pc:sldMk cId="1492690495" sldId="315"/>
            <ac:grpSpMk id="71" creationId="{80BF8439-F5E2-44F0-998B-E012D4E53FAF}"/>
          </ac:grpSpMkLst>
        </pc:grpChg>
        <pc:grpChg chg="mod">
          <ac:chgData name="Jack Rodoni" userId="dbd3554b1427f7cb" providerId="LiveId" clId="{1D76B537-F2CC-4114-B73B-51348E656491}" dt="2022-01-27T21:28:14.403" v="5560"/>
          <ac:grpSpMkLst>
            <pc:docMk/>
            <pc:sldMk cId="1492690495" sldId="315"/>
            <ac:grpSpMk id="80" creationId="{B129A69F-BE1B-4675-88BA-1EC7D06B4F5A}"/>
          </ac:grpSpMkLst>
        </pc:grpChg>
        <pc:grpChg chg="mod">
          <ac:chgData name="Jack Rodoni" userId="dbd3554b1427f7cb" providerId="LiveId" clId="{1D76B537-F2CC-4114-B73B-51348E656491}" dt="2022-01-27T21:28:18.659" v="5564"/>
          <ac:grpSpMkLst>
            <pc:docMk/>
            <pc:sldMk cId="1492690495" sldId="315"/>
            <ac:grpSpMk id="84" creationId="{40BADEE7-FCEA-4A82-9BA2-B6EEFAB5A458}"/>
          </ac:grpSpMkLst>
        </pc:grpChg>
        <pc:grpChg chg="del mod">
          <ac:chgData name="Jack Rodoni" userId="dbd3554b1427f7cb" providerId="LiveId" clId="{1D76B537-F2CC-4114-B73B-51348E656491}" dt="2022-01-27T21:28:56.611" v="5585"/>
          <ac:grpSpMkLst>
            <pc:docMk/>
            <pc:sldMk cId="1492690495" sldId="315"/>
            <ac:grpSpMk id="88" creationId="{7D91C7A1-FF64-40F4-BCE4-BA54280CED09}"/>
          </ac:grpSpMkLst>
        </pc:grpChg>
        <pc:grpChg chg="mod">
          <ac:chgData name="Jack Rodoni" userId="dbd3554b1427f7cb" providerId="LiveId" clId="{1D76B537-F2CC-4114-B73B-51348E656491}" dt="2022-01-27T21:30:36.280" v="5695"/>
          <ac:grpSpMkLst>
            <pc:docMk/>
            <pc:sldMk cId="1492690495" sldId="315"/>
            <ac:grpSpMk id="105" creationId="{D718FEAC-11D1-44D8-B52F-628B49C4D930}"/>
          </ac:grpSpMkLst>
        </pc:grpChg>
        <pc:grpChg chg="mod">
          <ac:chgData name="Jack Rodoni" userId="dbd3554b1427f7cb" providerId="LiveId" clId="{1D76B537-F2CC-4114-B73B-51348E656491}" dt="2022-01-27T21:29:51.283" v="5596"/>
          <ac:grpSpMkLst>
            <pc:docMk/>
            <pc:sldMk cId="1492690495" sldId="315"/>
            <ac:grpSpMk id="116" creationId="{E22BF73E-6F34-49F3-9293-60BFE7536426}"/>
          </ac:grpSpMkLst>
        </pc:grpChg>
        <pc:grpChg chg="mod">
          <ac:chgData name="Jack Rodoni" userId="dbd3554b1427f7cb" providerId="LiveId" clId="{1D76B537-F2CC-4114-B73B-51348E656491}" dt="2022-01-27T21:29:56.381" v="5610"/>
          <ac:grpSpMkLst>
            <pc:docMk/>
            <pc:sldMk cId="1492690495" sldId="315"/>
            <ac:grpSpMk id="130" creationId="{7CB88987-E7B6-4B8F-9659-2BDEC949F315}"/>
          </ac:grpSpMkLst>
        </pc:grpChg>
        <pc:grpChg chg="del mod">
          <ac:chgData name="Jack Rodoni" userId="dbd3554b1427f7cb" providerId="LiveId" clId="{1D76B537-F2CC-4114-B73B-51348E656491}" dt="2022-01-27T21:30:04.835" v="5631"/>
          <ac:grpSpMkLst>
            <pc:docMk/>
            <pc:sldMk cId="1492690495" sldId="315"/>
            <ac:grpSpMk id="151" creationId="{F9D62069-65CE-4959-8BCB-E4DA2821D3FA}"/>
          </ac:grpSpMkLst>
        </pc:grpChg>
        <pc:grpChg chg="mod">
          <ac:chgData name="Jack Rodoni" userId="dbd3554b1427f7cb" providerId="LiveId" clId="{1D76B537-F2CC-4114-B73B-51348E656491}" dt="2022-01-27T21:30:04.835" v="5631"/>
          <ac:grpSpMkLst>
            <pc:docMk/>
            <pc:sldMk cId="1492690495" sldId="315"/>
            <ac:grpSpMk id="152" creationId="{104224CC-AD05-4C3A-9C57-1A12B6986A01}"/>
          </ac:grpSpMkLst>
        </pc:grpChg>
        <pc:grpChg chg="mod">
          <ac:chgData name="Jack Rodoni" userId="dbd3554b1427f7cb" providerId="LiveId" clId="{1D76B537-F2CC-4114-B73B-51348E656491}" dt="2022-01-27T21:30:04.835" v="5631"/>
          <ac:grpSpMkLst>
            <pc:docMk/>
            <pc:sldMk cId="1492690495" sldId="315"/>
            <ac:grpSpMk id="153" creationId="{38B23AD1-01D7-4CF2-A947-9D75F696C581}"/>
          </ac:grpSpMkLst>
        </pc:grpChg>
        <pc:grpChg chg="mod">
          <ac:chgData name="Jack Rodoni" userId="dbd3554b1427f7cb" providerId="LiveId" clId="{1D76B537-F2CC-4114-B73B-51348E656491}" dt="2022-01-27T21:30:08.201" v="5639"/>
          <ac:grpSpMkLst>
            <pc:docMk/>
            <pc:sldMk cId="1492690495" sldId="315"/>
            <ac:grpSpMk id="161" creationId="{6FE745E8-9177-449E-913C-40A870587A67}"/>
          </ac:grpSpMkLst>
        </pc:grpChg>
        <pc:grpChg chg="del mod">
          <ac:chgData name="Jack Rodoni" userId="dbd3554b1427f7cb" providerId="LiveId" clId="{1D76B537-F2CC-4114-B73B-51348E656491}" dt="2022-01-27T21:30:19.462" v="5660"/>
          <ac:grpSpMkLst>
            <pc:docMk/>
            <pc:sldMk cId="1492690495" sldId="315"/>
            <ac:grpSpMk id="164" creationId="{7C6DD4F5-5373-41F9-BFD9-9FC98AD63898}"/>
          </ac:grpSpMkLst>
        </pc:grpChg>
        <pc:grpChg chg="mod">
          <ac:chgData name="Jack Rodoni" userId="dbd3554b1427f7cb" providerId="LiveId" clId="{1D76B537-F2CC-4114-B73B-51348E656491}" dt="2022-01-27T21:30:19.462" v="5660"/>
          <ac:grpSpMkLst>
            <pc:docMk/>
            <pc:sldMk cId="1492690495" sldId="315"/>
            <ac:grpSpMk id="182" creationId="{B81D3ECE-6102-4904-A3A4-B0025BC83E6A}"/>
          </ac:grpSpMkLst>
        </pc:grpChg>
        <pc:grpChg chg="mod">
          <ac:chgData name="Jack Rodoni" userId="dbd3554b1427f7cb" providerId="LiveId" clId="{1D76B537-F2CC-4114-B73B-51348E656491}" dt="2022-01-27T21:30:19.462" v="5660"/>
          <ac:grpSpMkLst>
            <pc:docMk/>
            <pc:sldMk cId="1492690495" sldId="315"/>
            <ac:grpSpMk id="183" creationId="{E0D4FE5E-F819-44BB-9C52-3F4C6E7A973F}"/>
          </ac:grpSpMkLst>
        </pc:grpChg>
        <pc:grpChg chg="mod">
          <ac:chgData name="Jack Rodoni" userId="dbd3554b1427f7cb" providerId="LiveId" clId="{1D76B537-F2CC-4114-B73B-51348E656491}" dt="2022-01-27T21:30:19.462" v="5660"/>
          <ac:grpSpMkLst>
            <pc:docMk/>
            <pc:sldMk cId="1492690495" sldId="315"/>
            <ac:grpSpMk id="184" creationId="{68C697DF-08E5-4607-B841-47EED665DEEA}"/>
          </ac:grpSpMkLst>
        </pc:grpChg>
        <pc:grpChg chg="mod">
          <ac:chgData name="Jack Rodoni" userId="dbd3554b1427f7cb" providerId="LiveId" clId="{1D76B537-F2CC-4114-B73B-51348E656491}" dt="2022-01-27T21:30:19.462" v="5660"/>
          <ac:grpSpMkLst>
            <pc:docMk/>
            <pc:sldMk cId="1492690495" sldId="315"/>
            <ac:grpSpMk id="185" creationId="{04E5FDEE-3916-40F5-A319-10CD98C6D8FA}"/>
          </ac:grpSpMkLst>
        </pc:grpChg>
        <pc:grpChg chg="mod">
          <ac:chgData name="Jack Rodoni" userId="dbd3554b1427f7cb" providerId="LiveId" clId="{1D76B537-F2CC-4114-B73B-51348E656491}" dt="2022-01-27T21:30:22.609" v="5664"/>
          <ac:grpSpMkLst>
            <pc:docMk/>
            <pc:sldMk cId="1492690495" sldId="315"/>
            <ac:grpSpMk id="189" creationId="{262221DA-83F3-43DB-82AA-DFFE78C44304}"/>
          </ac:grpSpMkLst>
        </pc:grpChg>
        <pc:grpChg chg="mod">
          <ac:chgData name="Jack Rodoni" userId="dbd3554b1427f7cb" providerId="LiveId" clId="{1D76B537-F2CC-4114-B73B-51348E656491}" dt="2022-01-27T21:30:32.842" v="5679"/>
          <ac:grpSpMkLst>
            <pc:docMk/>
            <pc:sldMk cId="1492690495" sldId="315"/>
            <ac:grpSpMk id="204" creationId="{B1F2837F-3ABD-479C-94D4-647EFA64A87B}"/>
          </ac:grpSpMkLst>
        </pc:grpChg>
        <pc:grpChg chg="mod">
          <ac:chgData name="Jack Rodoni" userId="dbd3554b1427f7cb" providerId="LiveId" clId="{1D76B537-F2CC-4114-B73B-51348E656491}" dt="2022-01-27T21:30:32.842" v="5679"/>
          <ac:grpSpMkLst>
            <pc:docMk/>
            <pc:sldMk cId="1492690495" sldId="315"/>
            <ac:grpSpMk id="205" creationId="{D67DBCC8-0B1B-4311-A4D6-31E8F8889038}"/>
          </ac:grpSpMkLst>
        </pc:grpChg>
        <pc:grpChg chg="mod">
          <ac:chgData name="Jack Rodoni" userId="dbd3554b1427f7cb" providerId="LiveId" clId="{1D76B537-F2CC-4114-B73B-51348E656491}" dt="2022-01-27T21:30:42.586" v="5705"/>
          <ac:grpSpMkLst>
            <pc:docMk/>
            <pc:sldMk cId="1492690495" sldId="315"/>
            <ac:grpSpMk id="215" creationId="{AE19EC61-C060-4B88-B266-A7DFF7B01749}"/>
          </ac:grpSpMkLst>
        </pc:grpChg>
        <pc:inkChg chg="add mod">
          <ac:chgData name="Jack Rodoni" userId="dbd3554b1427f7cb" providerId="LiveId" clId="{1D76B537-F2CC-4114-B73B-51348E656491}" dt="2022-01-27T21:27:22.816" v="5511"/>
          <ac:inkMkLst>
            <pc:docMk/>
            <pc:sldMk cId="1492690495" sldId="315"/>
            <ac:inkMk id="4" creationId="{450C4D36-AC01-4ACE-920D-CD8CA5521BE3}"/>
          </ac:inkMkLst>
        </pc:inkChg>
        <pc:inkChg chg="add mod">
          <ac:chgData name="Jack Rodoni" userId="dbd3554b1427f7cb" providerId="LiveId" clId="{1D76B537-F2CC-4114-B73B-51348E656491}" dt="2022-01-27T21:27:22.816" v="5511"/>
          <ac:inkMkLst>
            <pc:docMk/>
            <pc:sldMk cId="1492690495" sldId="315"/>
            <ac:inkMk id="5" creationId="{76BF87EC-3FAC-4A53-B980-487598566E01}"/>
          </ac:inkMkLst>
        </pc:inkChg>
        <pc:inkChg chg="add mod">
          <ac:chgData name="Jack Rodoni" userId="dbd3554b1427f7cb" providerId="LiveId" clId="{1D76B537-F2CC-4114-B73B-51348E656491}" dt="2022-01-27T21:27:22.816" v="5511"/>
          <ac:inkMkLst>
            <pc:docMk/>
            <pc:sldMk cId="1492690495" sldId="315"/>
            <ac:inkMk id="6" creationId="{DD7DD679-780F-415C-89EB-298FBEB969B9}"/>
          </ac:inkMkLst>
        </pc:inkChg>
        <pc:inkChg chg="add mod">
          <ac:chgData name="Jack Rodoni" userId="dbd3554b1427f7cb" providerId="LiveId" clId="{1D76B537-F2CC-4114-B73B-51348E656491}" dt="2022-01-27T21:27:22.816" v="5511"/>
          <ac:inkMkLst>
            <pc:docMk/>
            <pc:sldMk cId="1492690495" sldId="315"/>
            <ac:inkMk id="7" creationId="{B8A69BB2-2AD0-46DD-AAEC-250DE142796D}"/>
          </ac:inkMkLst>
        </pc:inkChg>
        <pc:inkChg chg="add mod">
          <ac:chgData name="Jack Rodoni" userId="dbd3554b1427f7cb" providerId="LiveId" clId="{1D76B537-F2CC-4114-B73B-51348E656491}" dt="2022-01-27T21:27:22.816" v="5511"/>
          <ac:inkMkLst>
            <pc:docMk/>
            <pc:sldMk cId="1492690495" sldId="315"/>
            <ac:inkMk id="8" creationId="{C43ADA29-2C9E-4016-BBB9-A82922C648D2}"/>
          </ac:inkMkLst>
        </pc:inkChg>
        <pc:inkChg chg="add mod">
          <ac:chgData name="Jack Rodoni" userId="dbd3554b1427f7cb" providerId="LiveId" clId="{1D76B537-F2CC-4114-B73B-51348E656491}" dt="2022-01-27T21:27:22.816" v="5511"/>
          <ac:inkMkLst>
            <pc:docMk/>
            <pc:sldMk cId="1492690495" sldId="315"/>
            <ac:inkMk id="9" creationId="{11559BB0-7438-4CC4-9AE0-3E66DE471A4D}"/>
          </ac:inkMkLst>
        </pc:inkChg>
        <pc:inkChg chg="add mod">
          <ac:chgData name="Jack Rodoni" userId="dbd3554b1427f7cb" providerId="LiveId" clId="{1D76B537-F2CC-4114-B73B-51348E656491}" dt="2022-01-27T21:27:22.816" v="5511"/>
          <ac:inkMkLst>
            <pc:docMk/>
            <pc:sldMk cId="1492690495" sldId="315"/>
            <ac:inkMk id="10" creationId="{7B188A6F-08B1-457B-A7EB-1871E6C9082D}"/>
          </ac:inkMkLst>
        </pc:inkChg>
        <pc:inkChg chg="add mod">
          <ac:chgData name="Jack Rodoni" userId="dbd3554b1427f7cb" providerId="LiveId" clId="{1D76B537-F2CC-4114-B73B-51348E656491}" dt="2022-01-27T21:27:22.816" v="5511"/>
          <ac:inkMkLst>
            <pc:docMk/>
            <pc:sldMk cId="1492690495" sldId="315"/>
            <ac:inkMk id="11" creationId="{78642798-6D84-499E-9FB1-0B49F821C977}"/>
          </ac:inkMkLst>
        </pc:inkChg>
        <pc:inkChg chg="add mod">
          <ac:chgData name="Jack Rodoni" userId="dbd3554b1427f7cb" providerId="LiveId" clId="{1D76B537-F2CC-4114-B73B-51348E656491}" dt="2022-01-27T21:27:22.816" v="5511"/>
          <ac:inkMkLst>
            <pc:docMk/>
            <pc:sldMk cId="1492690495" sldId="315"/>
            <ac:inkMk id="12" creationId="{2E7964D6-D4B0-4E10-AF16-5D68B9059A54}"/>
          </ac:inkMkLst>
        </pc:inkChg>
        <pc:inkChg chg="add mod">
          <ac:chgData name="Jack Rodoni" userId="dbd3554b1427f7cb" providerId="LiveId" clId="{1D76B537-F2CC-4114-B73B-51348E656491}" dt="2022-01-27T21:27:22.816" v="5511"/>
          <ac:inkMkLst>
            <pc:docMk/>
            <pc:sldMk cId="1492690495" sldId="315"/>
            <ac:inkMk id="13" creationId="{681E7A9D-4DA3-4648-8C06-9B94E48AACC6}"/>
          </ac:inkMkLst>
        </pc:inkChg>
        <pc:inkChg chg="add mod">
          <ac:chgData name="Jack Rodoni" userId="dbd3554b1427f7cb" providerId="LiveId" clId="{1D76B537-F2CC-4114-B73B-51348E656491}" dt="2022-01-27T21:27:22.816" v="5511"/>
          <ac:inkMkLst>
            <pc:docMk/>
            <pc:sldMk cId="1492690495" sldId="315"/>
            <ac:inkMk id="14" creationId="{AE08075F-FAA0-479D-B691-C8EE5A1A1CA1}"/>
          </ac:inkMkLst>
        </pc:inkChg>
        <pc:inkChg chg="add">
          <ac:chgData name="Jack Rodoni" userId="dbd3554b1427f7cb" providerId="LiveId" clId="{1D76B537-F2CC-4114-B73B-51348E656491}" dt="2022-01-27T21:27:16.947" v="5497" actId="9405"/>
          <ac:inkMkLst>
            <pc:docMk/>
            <pc:sldMk cId="1492690495" sldId="315"/>
            <ac:inkMk id="15" creationId="{FC9BA7DD-9FAB-4840-A12F-D8EC6F28B2E3}"/>
          </ac:inkMkLst>
        </pc:inkChg>
        <pc:inkChg chg="add mod">
          <ac:chgData name="Jack Rodoni" userId="dbd3554b1427f7cb" providerId="LiveId" clId="{1D76B537-F2CC-4114-B73B-51348E656491}" dt="2022-01-27T21:27:22.816" v="5511"/>
          <ac:inkMkLst>
            <pc:docMk/>
            <pc:sldMk cId="1492690495" sldId="315"/>
            <ac:inkMk id="16" creationId="{E952C34D-AFB0-4D22-9E28-6A00491C13BC}"/>
          </ac:inkMkLst>
        </pc:inkChg>
        <pc:inkChg chg="add mod">
          <ac:chgData name="Jack Rodoni" userId="dbd3554b1427f7cb" providerId="LiveId" clId="{1D76B537-F2CC-4114-B73B-51348E656491}" dt="2022-01-27T21:27:22.816" v="5511"/>
          <ac:inkMkLst>
            <pc:docMk/>
            <pc:sldMk cId="1492690495" sldId="315"/>
            <ac:inkMk id="17" creationId="{AF3BC3C0-F18E-4ECF-9DEC-E5DDB005FDD4}"/>
          </ac:inkMkLst>
        </pc:inkChg>
        <pc:inkChg chg="add mod">
          <ac:chgData name="Jack Rodoni" userId="dbd3554b1427f7cb" providerId="LiveId" clId="{1D76B537-F2CC-4114-B73B-51348E656491}" dt="2022-01-27T21:27:22.816" v="5511"/>
          <ac:inkMkLst>
            <pc:docMk/>
            <pc:sldMk cId="1492690495" sldId="315"/>
            <ac:inkMk id="18" creationId="{88EDFA2A-EBA0-490A-804C-4CC50DC47AC8}"/>
          </ac:inkMkLst>
        </pc:inkChg>
        <pc:inkChg chg="add mod">
          <ac:chgData name="Jack Rodoni" userId="dbd3554b1427f7cb" providerId="LiveId" clId="{1D76B537-F2CC-4114-B73B-51348E656491}" dt="2022-01-27T21:27:22.816" v="5511"/>
          <ac:inkMkLst>
            <pc:docMk/>
            <pc:sldMk cId="1492690495" sldId="315"/>
            <ac:inkMk id="19" creationId="{63181831-5389-4DBE-BF61-B2EA1E6E5131}"/>
          </ac:inkMkLst>
        </pc:inkChg>
        <pc:inkChg chg="add mod">
          <ac:chgData name="Jack Rodoni" userId="dbd3554b1427f7cb" providerId="LiveId" clId="{1D76B537-F2CC-4114-B73B-51348E656491}" dt="2022-01-27T21:27:22.816" v="5511"/>
          <ac:inkMkLst>
            <pc:docMk/>
            <pc:sldMk cId="1492690495" sldId="315"/>
            <ac:inkMk id="20" creationId="{EFFCEE6C-C44B-4399-998B-F36036E7D57D}"/>
          </ac:inkMkLst>
        </pc:inkChg>
        <pc:inkChg chg="add mod">
          <ac:chgData name="Jack Rodoni" userId="dbd3554b1427f7cb" providerId="LiveId" clId="{1D76B537-F2CC-4114-B73B-51348E656491}" dt="2022-01-27T21:27:22.816" v="5511"/>
          <ac:inkMkLst>
            <pc:docMk/>
            <pc:sldMk cId="1492690495" sldId="315"/>
            <ac:inkMk id="21" creationId="{5E65FD06-AC91-479B-B754-C78C00C20667}"/>
          </ac:inkMkLst>
        </pc:inkChg>
        <pc:inkChg chg="add mod">
          <ac:chgData name="Jack Rodoni" userId="dbd3554b1427f7cb" providerId="LiveId" clId="{1D76B537-F2CC-4114-B73B-51348E656491}" dt="2022-01-27T21:27:22.816" v="5511"/>
          <ac:inkMkLst>
            <pc:docMk/>
            <pc:sldMk cId="1492690495" sldId="315"/>
            <ac:inkMk id="22" creationId="{AEB67F7D-CC78-4C89-8C2F-3590E5F93786}"/>
          </ac:inkMkLst>
        </pc:inkChg>
        <pc:inkChg chg="add mod">
          <ac:chgData name="Jack Rodoni" userId="dbd3554b1427f7cb" providerId="LiveId" clId="{1D76B537-F2CC-4114-B73B-51348E656491}" dt="2022-01-27T21:27:22.816" v="5511"/>
          <ac:inkMkLst>
            <pc:docMk/>
            <pc:sldMk cId="1492690495" sldId="315"/>
            <ac:inkMk id="23" creationId="{F8F39B77-0A8D-45EE-94C0-CED76E801461}"/>
          </ac:inkMkLst>
        </pc:inkChg>
        <pc:inkChg chg="add mod">
          <ac:chgData name="Jack Rodoni" userId="dbd3554b1427f7cb" providerId="LiveId" clId="{1D76B537-F2CC-4114-B73B-51348E656491}" dt="2022-01-27T21:27:22.816" v="5511"/>
          <ac:inkMkLst>
            <pc:docMk/>
            <pc:sldMk cId="1492690495" sldId="315"/>
            <ac:inkMk id="24" creationId="{65949ACE-D0FD-4DBB-8EB6-E49F88100903}"/>
          </ac:inkMkLst>
        </pc:inkChg>
        <pc:inkChg chg="add mod">
          <ac:chgData name="Jack Rodoni" userId="dbd3554b1427f7cb" providerId="LiveId" clId="{1D76B537-F2CC-4114-B73B-51348E656491}" dt="2022-01-27T21:27:22.816" v="5511"/>
          <ac:inkMkLst>
            <pc:docMk/>
            <pc:sldMk cId="1492690495" sldId="315"/>
            <ac:inkMk id="25" creationId="{11A50CF7-F3EC-4822-890F-9F82D2A59C7E}"/>
          </ac:inkMkLst>
        </pc:inkChg>
        <pc:inkChg chg="add mod">
          <ac:chgData name="Jack Rodoni" userId="dbd3554b1427f7cb" providerId="LiveId" clId="{1D76B537-F2CC-4114-B73B-51348E656491}" dt="2022-01-27T21:27:22.816" v="5511"/>
          <ac:inkMkLst>
            <pc:docMk/>
            <pc:sldMk cId="1492690495" sldId="315"/>
            <ac:inkMk id="26" creationId="{C454F90B-F17E-453B-B561-B44BBC02D2CF}"/>
          </ac:inkMkLst>
        </pc:inkChg>
        <pc:inkChg chg="add mod">
          <ac:chgData name="Jack Rodoni" userId="dbd3554b1427f7cb" providerId="LiveId" clId="{1D76B537-F2CC-4114-B73B-51348E656491}" dt="2022-01-27T21:27:22.816" v="5511"/>
          <ac:inkMkLst>
            <pc:docMk/>
            <pc:sldMk cId="1492690495" sldId="315"/>
            <ac:inkMk id="27" creationId="{622FE2AC-0C4F-4FDB-A58E-AEE59A9FCEE9}"/>
          </ac:inkMkLst>
        </pc:inkChg>
        <pc:inkChg chg="add mod">
          <ac:chgData name="Jack Rodoni" userId="dbd3554b1427f7cb" providerId="LiveId" clId="{1D76B537-F2CC-4114-B73B-51348E656491}" dt="2022-01-27T21:27:22.816" v="5511"/>
          <ac:inkMkLst>
            <pc:docMk/>
            <pc:sldMk cId="1492690495" sldId="315"/>
            <ac:inkMk id="28" creationId="{9E9B0DC0-111B-4664-A8E5-88D59EE5E86F}"/>
          </ac:inkMkLst>
        </pc:inkChg>
        <pc:inkChg chg="add mod">
          <ac:chgData name="Jack Rodoni" userId="dbd3554b1427f7cb" providerId="LiveId" clId="{1D76B537-F2CC-4114-B73B-51348E656491}" dt="2022-01-27T21:27:27.989" v="5516"/>
          <ac:inkMkLst>
            <pc:docMk/>
            <pc:sldMk cId="1492690495" sldId="315"/>
            <ac:inkMk id="32" creationId="{A609D93C-7579-40A2-BE64-57F2A7170333}"/>
          </ac:inkMkLst>
        </pc:inkChg>
        <pc:inkChg chg="add mod">
          <ac:chgData name="Jack Rodoni" userId="dbd3554b1427f7cb" providerId="LiveId" clId="{1D76B537-F2CC-4114-B73B-51348E656491}" dt="2022-01-27T21:27:27.989" v="5516"/>
          <ac:inkMkLst>
            <pc:docMk/>
            <pc:sldMk cId="1492690495" sldId="315"/>
            <ac:inkMk id="33" creationId="{69358E65-EF73-4286-B9BE-4CB22C97ECB7}"/>
          </ac:inkMkLst>
        </pc:inkChg>
        <pc:inkChg chg="add mod">
          <ac:chgData name="Jack Rodoni" userId="dbd3554b1427f7cb" providerId="LiveId" clId="{1D76B537-F2CC-4114-B73B-51348E656491}" dt="2022-01-27T21:27:27.989" v="5516"/>
          <ac:inkMkLst>
            <pc:docMk/>
            <pc:sldMk cId="1492690495" sldId="315"/>
            <ac:inkMk id="34" creationId="{6F780F90-83FE-4151-BB22-78713E82D5DB}"/>
          </ac:inkMkLst>
        </pc:inkChg>
        <pc:inkChg chg="add mod">
          <ac:chgData name="Jack Rodoni" userId="dbd3554b1427f7cb" providerId="LiveId" clId="{1D76B537-F2CC-4114-B73B-51348E656491}" dt="2022-01-27T21:27:27.989" v="5516"/>
          <ac:inkMkLst>
            <pc:docMk/>
            <pc:sldMk cId="1492690495" sldId="315"/>
            <ac:inkMk id="35" creationId="{40177B99-F3F6-48B3-9B5E-6F8DFD4674D4}"/>
          </ac:inkMkLst>
        </pc:inkChg>
        <pc:inkChg chg="add mod">
          <ac:chgData name="Jack Rodoni" userId="dbd3554b1427f7cb" providerId="LiveId" clId="{1D76B537-F2CC-4114-B73B-51348E656491}" dt="2022-01-27T21:27:31.545" v="5522"/>
          <ac:inkMkLst>
            <pc:docMk/>
            <pc:sldMk cId="1492690495" sldId="315"/>
            <ac:inkMk id="37" creationId="{DF101279-B24B-4AC4-874F-D73C6F65D620}"/>
          </ac:inkMkLst>
        </pc:inkChg>
        <pc:inkChg chg="add mod">
          <ac:chgData name="Jack Rodoni" userId="dbd3554b1427f7cb" providerId="LiveId" clId="{1D76B537-F2CC-4114-B73B-51348E656491}" dt="2022-01-27T21:27:31.545" v="5522"/>
          <ac:inkMkLst>
            <pc:docMk/>
            <pc:sldMk cId="1492690495" sldId="315"/>
            <ac:inkMk id="38" creationId="{C92F21F5-4256-4422-8C95-9F4872864E1F}"/>
          </ac:inkMkLst>
        </pc:inkChg>
        <pc:inkChg chg="add mod">
          <ac:chgData name="Jack Rodoni" userId="dbd3554b1427f7cb" providerId="LiveId" clId="{1D76B537-F2CC-4114-B73B-51348E656491}" dt="2022-01-27T21:27:31.545" v="5522"/>
          <ac:inkMkLst>
            <pc:docMk/>
            <pc:sldMk cId="1492690495" sldId="315"/>
            <ac:inkMk id="39" creationId="{3890C425-B8AB-4EFE-909C-1D0AAD3D27EA}"/>
          </ac:inkMkLst>
        </pc:inkChg>
        <pc:inkChg chg="add mod">
          <ac:chgData name="Jack Rodoni" userId="dbd3554b1427f7cb" providerId="LiveId" clId="{1D76B537-F2CC-4114-B73B-51348E656491}" dt="2022-01-27T21:27:31.545" v="5522"/>
          <ac:inkMkLst>
            <pc:docMk/>
            <pc:sldMk cId="1492690495" sldId="315"/>
            <ac:inkMk id="40" creationId="{CA936DDE-54DF-46E6-A977-7C6AC8EB718F}"/>
          </ac:inkMkLst>
        </pc:inkChg>
        <pc:inkChg chg="add mod">
          <ac:chgData name="Jack Rodoni" userId="dbd3554b1427f7cb" providerId="LiveId" clId="{1D76B537-F2CC-4114-B73B-51348E656491}" dt="2022-01-27T21:27:31.545" v="5522"/>
          <ac:inkMkLst>
            <pc:docMk/>
            <pc:sldMk cId="1492690495" sldId="315"/>
            <ac:inkMk id="41" creationId="{FA67EB52-8179-4B20-BCC9-973C59604070}"/>
          </ac:inkMkLst>
        </pc:inkChg>
        <pc:inkChg chg="add">
          <ac:chgData name="Jack Rodoni" userId="dbd3554b1427f7cb" providerId="LiveId" clId="{1D76B537-F2CC-4114-B73B-51348E656491}" dt="2022-01-27T21:27:35.480" v="5523" actId="9405"/>
          <ac:inkMkLst>
            <pc:docMk/>
            <pc:sldMk cId="1492690495" sldId="315"/>
            <ac:inkMk id="43" creationId="{17211E8A-B8F8-4666-ABB5-6685E41A0178}"/>
          </ac:inkMkLst>
        </pc:inkChg>
        <pc:inkChg chg="add">
          <ac:chgData name="Jack Rodoni" userId="dbd3554b1427f7cb" providerId="LiveId" clId="{1D76B537-F2CC-4114-B73B-51348E656491}" dt="2022-01-27T21:27:36.096" v="5524" actId="9405"/>
          <ac:inkMkLst>
            <pc:docMk/>
            <pc:sldMk cId="1492690495" sldId="315"/>
            <ac:inkMk id="44" creationId="{6E5098EA-254F-4249-8604-06F44B40A3B4}"/>
          </ac:inkMkLst>
        </pc:inkChg>
        <pc:inkChg chg="add">
          <ac:chgData name="Jack Rodoni" userId="dbd3554b1427f7cb" providerId="LiveId" clId="{1D76B537-F2CC-4114-B73B-51348E656491}" dt="2022-01-27T21:27:36.944" v="5525" actId="9405"/>
          <ac:inkMkLst>
            <pc:docMk/>
            <pc:sldMk cId="1492690495" sldId="315"/>
            <ac:inkMk id="45" creationId="{B51E3547-576E-4097-88A4-63EF96E4982D}"/>
          </ac:inkMkLst>
        </pc:inkChg>
        <pc:inkChg chg="add mod">
          <ac:chgData name="Jack Rodoni" userId="dbd3554b1427f7cb" providerId="LiveId" clId="{1D76B537-F2CC-4114-B73B-51348E656491}" dt="2022-01-27T21:27:41.879" v="5533"/>
          <ac:inkMkLst>
            <pc:docMk/>
            <pc:sldMk cId="1492690495" sldId="315"/>
            <ac:inkMk id="46" creationId="{9E4C8B51-A88D-400C-A1BB-E5D507B112E2}"/>
          </ac:inkMkLst>
        </pc:inkChg>
        <pc:inkChg chg="add mod">
          <ac:chgData name="Jack Rodoni" userId="dbd3554b1427f7cb" providerId="LiveId" clId="{1D76B537-F2CC-4114-B73B-51348E656491}" dt="2022-01-27T21:27:41.879" v="5533"/>
          <ac:inkMkLst>
            <pc:docMk/>
            <pc:sldMk cId="1492690495" sldId="315"/>
            <ac:inkMk id="47" creationId="{F1CC377F-DC1B-4254-B349-6FB2441B403F}"/>
          </ac:inkMkLst>
        </pc:inkChg>
        <pc:inkChg chg="add mod">
          <ac:chgData name="Jack Rodoni" userId="dbd3554b1427f7cb" providerId="LiveId" clId="{1D76B537-F2CC-4114-B73B-51348E656491}" dt="2022-01-27T21:27:41.879" v="5533"/>
          <ac:inkMkLst>
            <pc:docMk/>
            <pc:sldMk cId="1492690495" sldId="315"/>
            <ac:inkMk id="48" creationId="{91AFF7A0-2D54-4927-85AA-4AEE1B9420BF}"/>
          </ac:inkMkLst>
        </pc:inkChg>
        <pc:inkChg chg="add mod">
          <ac:chgData name="Jack Rodoni" userId="dbd3554b1427f7cb" providerId="LiveId" clId="{1D76B537-F2CC-4114-B73B-51348E656491}" dt="2022-01-27T21:27:41.879" v="5533"/>
          <ac:inkMkLst>
            <pc:docMk/>
            <pc:sldMk cId="1492690495" sldId="315"/>
            <ac:inkMk id="49" creationId="{41EF9603-99D3-4000-95D2-CA155988192C}"/>
          </ac:inkMkLst>
        </pc:inkChg>
        <pc:inkChg chg="add mod">
          <ac:chgData name="Jack Rodoni" userId="dbd3554b1427f7cb" providerId="LiveId" clId="{1D76B537-F2CC-4114-B73B-51348E656491}" dt="2022-01-27T21:27:41.879" v="5533"/>
          <ac:inkMkLst>
            <pc:docMk/>
            <pc:sldMk cId="1492690495" sldId="315"/>
            <ac:inkMk id="50" creationId="{B46C093B-95EE-4E65-8EDD-28D2F0131687}"/>
          </ac:inkMkLst>
        </pc:inkChg>
        <pc:inkChg chg="add mod">
          <ac:chgData name="Jack Rodoni" userId="dbd3554b1427f7cb" providerId="LiveId" clId="{1D76B537-F2CC-4114-B73B-51348E656491}" dt="2022-01-27T21:27:41.879" v="5533"/>
          <ac:inkMkLst>
            <pc:docMk/>
            <pc:sldMk cId="1492690495" sldId="315"/>
            <ac:inkMk id="51" creationId="{0B7DC4BC-06BB-4D1E-B6D4-AA2F2BA3495E}"/>
          </ac:inkMkLst>
        </pc:inkChg>
        <pc:inkChg chg="add mod">
          <ac:chgData name="Jack Rodoni" userId="dbd3554b1427f7cb" providerId="LiveId" clId="{1D76B537-F2CC-4114-B73B-51348E656491}" dt="2022-01-27T21:27:41.879" v="5533"/>
          <ac:inkMkLst>
            <pc:docMk/>
            <pc:sldMk cId="1492690495" sldId="315"/>
            <ac:inkMk id="52" creationId="{134D7FF0-766D-41A5-91AD-BA6FC0026540}"/>
          </ac:inkMkLst>
        </pc:inkChg>
        <pc:inkChg chg="add mod">
          <ac:chgData name="Jack Rodoni" userId="dbd3554b1427f7cb" providerId="LiveId" clId="{1D76B537-F2CC-4114-B73B-51348E656491}" dt="2022-01-27T21:27:45.322" v="5536"/>
          <ac:inkMkLst>
            <pc:docMk/>
            <pc:sldMk cId="1492690495" sldId="315"/>
            <ac:inkMk id="54" creationId="{47CC7EBC-391E-4B2B-B78E-C90AAAD5A745}"/>
          </ac:inkMkLst>
        </pc:inkChg>
        <pc:inkChg chg="add mod">
          <ac:chgData name="Jack Rodoni" userId="dbd3554b1427f7cb" providerId="LiveId" clId="{1D76B537-F2CC-4114-B73B-51348E656491}" dt="2022-01-27T21:27:45.322" v="5536"/>
          <ac:inkMkLst>
            <pc:docMk/>
            <pc:sldMk cId="1492690495" sldId="315"/>
            <ac:inkMk id="55" creationId="{A3BB6D0E-E388-416F-8A38-44C4BEC2924C}"/>
          </ac:inkMkLst>
        </pc:inkChg>
        <pc:inkChg chg="add mod">
          <ac:chgData name="Jack Rodoni" userId="dbd3554b1427f7cb" providerId="LiveId" clId="{1D76B537-F2CC-4114-B73B-51348E656491}" dt="2022-01-27T21:28:03.026" v="5547"/>
          <ac:inkMkLst>
            <pc:docMk/>
            <pc:sldMk cId="1492690495" sldId="315"/>
            <ac:inkMk id="57" creationId="{1CB88F0C-488F-458E-9CFF-434ADF5AC47B}"/>
          </ac:inkMkLst>
        </pc:inkChg>
        <pc:inkChg chg="add mod">
          <ac:chgData name="Jack Rodoni" userId="dbd3554b1427f7cb" providerId="LiveId" clId="{1D76B537-F2CC-4114-B73B-51348E656491}" dt="2022-01-27T21:28:03.026" v="5547"/>
          <ac:inkMkLst>
            <pc:docMk/>
            <pc:sldMk cId="1492690495" sldId="315"/>
            <ac:inkMk id="58" creationId="{C4FB8BBF-A38A-4547-BADE-5B6F54450D73}"/>
          </ac:inkMkLst>
        </pc:inkChg>
        <pc:inkChg chg="add mod">
          <ac:chgData name="Jack Rodoni" userId="dbd3554b1427f7cb" providerId="LiveId" clId="{1D76B537-F2CC-4114-B73B-51348E656491}" dt="2022-01-27T21:28:03.026" v="5547"/>
          <ac:inkMkLst>
            <pc:docMk/>
            <pc:sldMk cId="1492690495" sldId="315"/>
            <ac:inkMk id="59" creationId="{6B67FCEB-4073-4410-987B-52FB6007FFCE}"/>
          </ac:inkMkLst>
        </pc:inkChg>
        <pc:inkChg chg="add mod">
          <ac:chgData name="Jack Rodoni" userId="dbd3554b1427f7cb" providerId="LiveId" clId="{1D76B537-F2CC-4114-B73B-51348E656491}" dt="2022-01-27T21:28:03.026" v="5547"/>
          <ac:inkMkLst>
            <pc:docMk/>
            <pc:sldMk cId="1492690495" sldId="315"/>
            <ac:inkMk id="61" creationId="{EF599CC3-7B39-484A-979C-ADF9C45B857D}"/>
          </ac:inkMkLst>
        </pc:inkChg>
        <pc:inkChg chg="add mod">
          <ac:chgData name="Jack Rodoni" userId="dbd3554b1427f7cb" providerId="LiveId" clId="{1D76B537-F2CC-4114-B73B-51348E656491}" dt="2022-01-27T21:28:03.026" v="5547"/>
          <ac:inkMkLst>
            <pc:docMk/>
            <pc:sldMk cId="1492690495" sldId="315"/>
            <ac:inkMk id="63" creationId="{792A6E50-7D83-4A11-854F-2B80B2AC7C51}"/>
          </ac:inkMkLst>
        </pc:inkChg>
        <pc:inkChg chg="add mod">
          <ac:chgData name="Jack Rodoni" userId="dbd3554b1427f7cb" providerId="LiveId" clId="{1D76B537-F2CC-4114-B73B-51348E656491}" dt="2022-01-27T21:28:03.026" v="5547"/>
          <ac:inkMkLst>
            <pc:docMk/>
            <pc:sldMk cId="1492690495" sldId="315"/>
            <ac:inkMk id="64" creationId="{6515AB72-BCE5-459F-8AAB-86FEE98F5C00}"/>
          </ac:inkMkLst>
        </pc:inkChg>
        <pc:inkChg chg="add mod">
          <ac:chgData name="Jack Rodoni" userId="dbd3554b1427f7cb" providerId="LiveId" clId="{1D76B537-F2CC-4114-B73B-51348E656491}" dt="2022-01-27T21:28:03.026" v="5547"/>
          <ac:inkMkLst>
            <pc:docMk/>
            <pc:sldMk cId="1492690495" sldId="315"/>
            <ac:inkMk id="65" creationId="{7D18AD72-26CA-43EC-916E-C8F80972FD38}"/>
          </ac:inkMkLst>
        </pc:inkChg>
        <pc:inkChg chg="add mod">
          <ac:chgData name="Jack Rodoni" userId="dbd3554b1427f7cb" providerId="LiveId" clId="{1D76B537-F2CC-4114-B73B-51348E656491}" dt="2022-01-27T21:28:03.026" v="5547"/>
          <ac:inkMkLst>
            <pc:docMk/>
            <pc:sldMk cId="1492690495" sldId="315"/>
            <ac:inkMk id="66" creationId="{0FF14F27-CFC2-4DE9-8E5D-F786BC513A4B}"/>
          </ac:inkMkLst>
        </pc:inkChg>
        <pc:inkChg chg="add mod">
          <ac:chgData name="Jack Rodoni" userId="dbd3554b1427f7cb" providerId="LiveId" clId="{1D76B537-F2CC-4114-B73B-51348E656491}" dt="2022-01-27T21:28:14.403" v="5560"/>
          <ac:inkMkLst>
            <pc:docMk/>
            <pc:sldMk cId="1492690495" sldId="315"/>
            <ac:inkMk id="68" creationId="{62F633E3-8122-4719-A447-956125B0520A}"/>
          </ac:inkMkLst>
        </pc:inkChg>
        <pc:inkChg chg="add mod">
          <ac:chgData name="Jack Rodoni" userId="dbd3554b1427f7cb" providerId="LiveId" clId="{1D76B537-F2CC-4114-B73B-51348E656491}" dt="2022-01-27T21:28:14.403" v="5560"/>
          <ac:inkMkLst>
            <pc:docMk/>
            <pc:sldMk cId="1492690495" sldId="315"/>
            <ac:inkMk id="69" creationId="{F3A75700-66FA-4888-9D42-8220A82B0CB1}"/>
          </ac:inkMkLst>
        </pc:inkChg>
        <pc:inkChg chg="add mod">
          <ac:chgData name="Jack Rodoni" userId="dbd3554b1427f7cb" providerId="LiveId" clId="{1D76B537-F2CC-4114-B73B-51348E656491}" dt="2022-01-27T21:28:14.403" v="5560"/>
          <ac:inkMkLst>
            <pc:docMk/>
            <pc:sldMk cId="1492690495" sldId="315"/>
            <ac:inkMk id="70" creationId="{16320602-7B11-4784-ACA1-CED864F3B0EB}"/>
          </ac:inkMkLst>
        </pc:inkChg>
        <pc:inkChg chg="add mod">
          <ac:chgData name="Jack Rodoni" userId="dbd3554b1427f7cb" providerId="LiveId" clId="{1D76B537-F2CC-4114-B73B-51348E656491}" dt="2022-01-27T21:28:14.403" v="5560"/>
          <ac:inkMkLst>
            <pc:docMk/>
            <pc:sldMk cId="1492690495" sldId="315"/>
            <ac:inkMk id="72" creationId="{2BD02896-4086-4A63-9B99-6C16131673B1}"/>
          </ac:inkMkLst>
        </pc:inkChg>
        <pc:inkChg chg="add mod">
          <ac:chgData name="Jack Rodoni" userId="dbd3554b1427f7cb" providerId="LiveId" clId="{1D76B537-F2CC-4114-B73B-51348E656491}" dt="2022-01-27T21:28:14.403" v="5560"/>
          <ac:inkMkLst>
            <pc:docMk/>
            <pc:sldMk cId="1492690495" sldId="315"/>
            <ac:inkMk id="73" creationId="{75373664-CF01-4559-A649-3503B6FB03C0}"/>
          </ac:inkMkLst>
        </pc:inkChg>
        <pc:inkChg chg="add mod">
          <ac:chgData name="Jack Rodoni" userId="dbd3554b1427f7cb" providerId="LiveId" clId="{1D76B537-F2CC-4114-B73B-51348E656491}" dt="2022-01-27T21:28:14.403" v="5560"/>
          <ac:inkMkLst>
            <pc:docMk/>
            <pc:sldMk cId="1492690495" sldId="315"/>
            <ac:inkMk id="74" creationId="{86A0AB8E-8786-4E9C-8B99-6C1ECF8A87DF}"/>
          </ac:inkMkLst>
        </pc:inkChg>
        <pc:inkChg chg="add mod">
          <ac:chgData name="Jack Rodoni" userId="dbd3554b1427f7cb" providerId="LiveId" clId="{1D76B537-F2CC-4114-B73B-51348E656491}" dt="2022-01-27T21:28:14.403" v="5560"/>
          <ac:inkMkLst>
            <pc:docMk/>
            <pc:sldMk cId="1492690495" sldId="315"/>
            <ac:inkMk id="75" creationId="{46CDF139-2A90-4104-94EC-685764F610A3}"/>
          </ac:inkMkLst>
        </pc:inkChg>
        <pc:inkChg chg="add mod">
          <ac:chgData name="Jack Rodoni" userId="dbd3554b1427f7cb" providerId="LiveId" clId="{1D76B537-F2CC-4114-B73B-51348E656491}" dt="2022-01-27T21:28:14.403" v="5560"/>
          <ac:inkMkLst>
            <pc:docMk/>
            <pc:sldMk cId="1492690495" sldId="315"/>
            <ac:inkMk id="76" creationId="{C4FA987F-5C22-4FDB-B0EE-420A372429C8}"/>
          </ac:inkMkLst>
        </pc:inkChg>
        <pc:inkChg chg="add mod">
          <ac:chgData name="Jack Rodoni" userId="dbd3554b1427f7cb" providerId="LiveId" clId="{1D76B537-F2CC-4114-B73B-51348E656491}" dt="2022-01-27T21:28:14.403" v="5560"/>
          <ac:inkMkLst>
            <pc:docMk/>
            <pc:sldMk cId="1492690495" sldId="315"/>
            <ac:inkMk id="77" creationId="{D0B0F9D4-ABAF-4AE3-86E0-B35258FD6787}"/>
          </ac:inkMkLst>
        </pc:inkChg>
        <pc:inkChg chg="add mod">
          <ac:chgData name="Jack Rodoni" userId="dbd3554b1427f7cb" providerId="LiveId" clId="{1D76B537-F2CC-4114-B73B-51348E656491}" dt="2022-01-27T21:28:14.403" v="5560"/>
          <ac:inkMkLst>
            <pc:docMk/>
            <pc:sldMk cId="1492690495" sldId="315"/>
            <ac:inkMk id="78" creationId="{54233B36-CC29-47C7-B4DC-978215ADFB72}"/>
          </ac:inkMkLst>
        </pc:inkChg>
        <pc:inkChg chg="add mod">
          <ac:chgData name="Jack Rodoni" userId="dbd3554b1427f7cb" providerId="LiveId" clId="{1D76B537-F2CC-4114-B73B-51348E656491}" dt="2022-01-27T21:28:14.403" v="5560"/>
          <ac:inkMkLst>
            <pc:docMk/>
            <pc:sldMk cId="1492690495" sldId="315"/>
            <ac:inkMk id="79" creationId="{12014101-648B-4E03-9BC9-AD13F6276FC7}"/>
          </ac:inkMkLst>
        </pc:inkChg>
        <pc:inkChg chg="add mod">
          <ac:chgData name="Jack Rodoni" userId="dbd3554b1427f7cb" providerId="LiveId" clId="{1D76B537-F2CC-4114-B73B-51348E656491}" dt="2022-01-27T21:28:18.659" v="5564"/>
          <ac:inkMkLst>
            <pc:docMk/>
            <pc:sldMk cId="1492690495" sldId="315"/>
            <ac:inkMk id="81" creationId="{5193525A-220D-41EB-8649-3E5A2860E709}"/>
          </ac:inkMkLst>
        </pc:inkChg>
        <pc:inkChg chg="add mod">
          <ac:chgData name="Jack Rodoni" userId="dbd3554b1427f7cb" providerId="LiveId" clId="{1D76B537-F2CC-4114-B73B-51348E656491}" dt="2022-01-27T21:28:18.659" v="5564"/>
          <ac:inkMkLst>
            <pc:docMk/>
            <pc:sldMk cId="1492690495" sldId="315"/>
            <ac:inkMk id="82" creationId="{100E1D2D-846A-446E-A0ED-207F080265FD}"/>
          </ac:inkMkLst>
        </pc:inkChg>
        <pc:inkChg chg="add">
          <ac:chgData name="Jack Rodoni" userId="dbd3554b1427f7cb" providerId="LiveId" clId="{1D76B537-F2CC-4114-B73B-51348E656491}" dt="2022-01-27T21:28:18.141" v="5563" actId="9405"/>
          <ac:inkMkLst>
            <pc:docMk/>
            <pc:sldMk cId="1492690495" sldId="315"/>
            <ac:inkMk id="83" creationId="{D11B4B72-AFD9-42AE-B159-2DE206DA9F84}"/>
          </ac:inkMkLst>
        </pc:inkChg>
        <pc:inkChg chg="add mod">
          <ac:chgData name="Jack Rodoni" userId="dbd3554b1427f7cb" providerId="LiveId" clId="{1D76B537-F2CC-4114-B73B-51348E656491}" dt="2022-01-27T21:30:36.280" v="5695"/>
          <ac:inkMkLst>
            <pc:docMk/>
            <pc:sldMk cId="1492690495" sldId="315"/>
            <ac:inkMk id="85" creationId="{D2B63D34-55FF-4CFC-A628-5FE6AB4A0C68}"/>
          </ac:inkMkLst>
        </pc:inkChg>
        <pc:inkChg chg="add mod">
          <ac:chgData name="Jack Rodoni" userId="dbd3554b1427f7cb" providerId="LiveId" clId="{1D76B537-F2CC-4114-B73B-51348E656491}" dt="2022-01-27T21:30:36.280" v="5695"/>
          <ac:inkMkLst>
            <pc:docMk/>
            <pc:sldMk cId="1492690495" sldId="315"/>
            <ac:inkMk id="86" creationId="{9D07D1B5-502A-4632-B259-C124FD52744D}"/>
          </ac:inkMkLst>
        </pc:inkChg>
        <pc:inkChg chg="add mod">
          <ac:chgData name="Jack Rodoni" userId="dbd3554b1427f7cb" providerId="LiveId" clId="{1D76B537-F2CC-4114-B73B-51348E656491}" dt="2022-01-27T21:30:36.280" v="5695"/>
          <ac:inkMkLst>
            <pc:docMk/>
            <pc:sldMk cId="1492690495" sldId="315"/>
            <ac:inkMk id="87" creationId="{9AE26F8A-8180-4625-B230-29A880301B45}"/>
          </ac:inkMkLst>
        </pc:inkChg>
        <pc:inkChg chg="add del mod">
          <ac:chgData name="Jack Rodoni" userId="dbd3554b1427f7cb" providerId="LiveId" clId="{1D76B537-F2CC-4114-B73B-51348E656491}" dt="2022-01-27T21:30:36.276" v="5680"/>
          <ac:inkMkLst>
            <pc:docMk/>
            <pc:sldMk cId="1492690495" sldId="315"/>
            <ac:inkMk id="89" creationId="{7F0AF0B5-8C44-4958-B521-4D786BA04C5C}"/>
          </ac:inkMkLst>
        </pc:inkChg>
        <pc:inkChg chg="add del mod">
          <ac:chgData name="Jack Rodoni" userId="dbd3554b1427f7cb" providerId="LiveId" clId="{1D76B537-F2CC-4114-B73B-51348E656491}" dt="2022-01-27T21:30:36.280" v="5694"/>
          <ac:inkMkLst>
            <pc:docMk/>
            <pc:sldMk cId="1492690495" sldId="315"/>
            <ac:inkMk id="90" creationId="{DD1DFE30-03DB-47D3-A59C-2B903D964A96}"/>
          </ac:inkMkLst>
        </pc:inkChg>
        <pc:inkChg chg="add del mod">
          <ac:chgData name="Jack Rodoni" userId="dbd3554b1427f7cb" providerId="LiveId" clId="{1D76B537-F2CC-4114-B73B-51348E656491}" dt="2022-01-27T21:30:36.277" v="5683"/>
          <ac:inkMkLst>
            <pc:docMk/>
            <pc:sldMk cId="1492690495" sldId="315"/>
            <ac:inkMk id="91" creationId="{E77C872C-768D-4B8A-A938-3F5204B27FE1}"/>
          </ac:inkMkLst>
        </pc:inkChg>
        <pc:inkChg chg="add del mod">
          <ac:chgData name="Jack Rodoni" userId="dbd3554b1427f7cb" providerId="LiveId" clId="{1D76B537-F2CC-4114-B73B-51348E656491}" dt="2022-01-27T21:30:36.278" v="5686"/>
          <ac:inkMkLst>
            <pc:docMk/>
            <pc:sldMk cId="1492690495" sldId="315"/>
            <ac:inkMk id="92" creationId="{F3553E76-331A-42D4-BD27-AFC2D6C3E428}"/>
          </ac:inkMkLst>
        </pc:inkChg>
        <pc:inkChg chg="add del mod">
          <ac:chgData name="Jack Rodoni" userId="dbd3554b1427f7cb" providerId="LiveId" clId="{1D76B537-F2CC-4114-B73B-51348E656491}" dt="2022-01-27T21:30:36.277" v="5682"/>
          <ac:inkMkLst>
            <pc:docMk/>
            <pc:sldMk cId="1492690495" sldId="315"/>
            <ac:inkMk id="93" creationId="{F7A89B2A-6615-45CC-91AD-EDB27CBEB520}"/>
          </ac:inkMkLst>
        </pc:inkChg>
        <pc:inkChg chg="add del mod">
          <ac:chgData name="Jack Rodoni" userId="dbd3554b1427f7cb" providerId="LiveId" clId="{1D76B537-F2CC-4114-B73B-51348E656491}" dt="2022-01-27T21:30:36.276" v="5681"/>
          <ac:inkMkLst>
            <pc:docMk/>
            <pc:sldMk cId="1492690495" sldId="315"/>
            <ac:inkMk id="94" creationId="{71910772-B6DE-4483-BA7E-6BC6401AC4CC}"/>
          </ac:inkMkLst>
        </pc:inkChg>
        <pc:inkChg chg="add del mod">
          <ac:chgData name="Jack Rodoni" userId="dbd3554b1427f7cb" providerId="LiveId" clId="{1D76B537-F2CC-4114-B73B-51348E656491}" dt="2022-01-27T21:30:36.277" v="5684"/>
          <ac:inkMkLst>
            <pc:docMk/>
            <pc:sldMk cId="1492690495" sldId="315"/>
            <ac:inkMk id="95" creationId="{40704036-B650-47DE-A073-C90773CA4B40}"/>
          </ac:inkMkLst>
        </pc:inkChg>
        <pc:inkChg chg="add del mod">
          <ac:chgData name="Jack Rodoni" userId="dbd3554b1427f7cb" providerId="LiveId" clId="{1D76B537-F2CC-4114-B73B-51348E656491}" dt="2022-01-27T21:30:36.278" v="5685"/>
          <ac:inkMkLst>
            <pc:docMk/>
            <pc:sldMk cId="1492690495" sldId="315"/>
            <ac:inkMk id="96" creationId="{4A41C79E-F0EE-499D-848B-6C4347E9B00F}"/>
          </ac:inkMkLst>
        </pc:inkChg>
        <pc:inkChg chg="add del mod">
          <ac:chgData name="Jack Rodoni" userId="dbd3554b1427f7cb" providerId="LiveId" clId="{1D76B537-F2CC-4114-B73B-51348E656491}" dt="2022-01-27T21:30:36.279" v="5691"/>
          <ac:inkMkLst>
            <pc:docMk/>
            <pc:sldMk cId="1492690495" sldId="315"/>
            <ac:inkMk id="97" creationId="{DACA4A8B-AD56-44B3-83B7-BB15D17E778E}"/>
          </ac:inkMkLst>
        </pc:inkChg>
        <pc:inkChg chg="add del mod">
          <ac:chgData name="Jack Rodoni" userId="dbd3554b1427f7cb" providerId="LiveId" clId="{1D76B537-F2CC-4114-B73B-51348E656491}" dt="2022-01-27T21:30:36.279" v="5692"/>
          <ac:inkMkLst>
            <pc:docMk/>
            <pc:sldMk cId="1492690495" sldId="315"/>
            <ac:inkMk id="98" creationId="{D21F3DF7-6355-40B5-9334-E4B769B7B287}"/>
          </ac:inkMkLst>
        </pc:inkChg>
        <pc:inkChg chg="add del mod">
          <ac:chgData name="Jack Rodoni" userId="dbd3554b1427f7cb" providerId="LiveId" clId="{1D76B537-F2CC-4114-B73B-51348E656491}" dt="2022-01-27T21:30:36.278" v="5687"/>
          <ac:inkMkLst>
            <pc:docMk/>
            <pc:sldMk cId="1492690495" sldId="315"/>
            <ac:inkMk id="99" creationId="{2BBCF1A6-5C26-4423-B6C8-6E16D1BA2F0D}"/>
          </ac:inkMkLst>
        </pc:inkChg>
        <pc:inkChg chg="add del mod">
          <ac:chgData name="Jack Rodoni" userId="dbd3554b1427f7cb" providerId="LiveId" clId="{1D76B537-F2CC-4114-B73B-51348E656491}" dt="2022-01-27T21:30:36.280" v="5693"/>
          <ac:inkMkLst>
            <pc:docMk/>
            <pc:sldMk cId="1492690495" sldId="315"/>
            <ac:inkMk id="100" creationId="{F7A7ADD3-F458-4937-8BC2-49A11F04E569}"/>
          </ac:inkMkLst>
        </pc:inkChg>
        <pc:inkChg chg="add del mod">
          <ac:chgData name="Jack Rodoni" userId="dbd3554b1427f7cb" providerId="LiveId" clId="{1D76B537-F2CC-4114-B73B-51348E656491}" dt="2022-01-27T21:30:36.279" v="5689"/>
          <ac:inkMkLst>
            <pc:docMk/>
            <pc:sldMk cId="1492690495" sldId="315"/>
            <ac:inkMk id="101" creationId="{7CE030B3-B807-4835-AD01-8ABB0F56EE8C}"/>
          </ac:inkMkLst>
        </pc:inkChg>
        <pc:inkChg chg="add del mod">
          <ac:chgData name="Jack Rodoni" userId="dbd3554b1427f7cb" providerId="LiveId" clId="{1D76B537-F2CC-4114-B73B-51348E656491}" dt="2022-01-27T21:30:36.279" v="5688"/>
          <ac:inkMkLst>
            <pc:docMk/>
            <pc:sldMk cId="1492690495" sldId="315"/>
            <ac:inkMk id="102" creationId="{51ACF1C6-63E4-4EAB-8D9D-82C3A4495265}"/>
          </ac:inkMkLst>
        </pc:inkChg>
        <pc:inkChg chg="add del mod">
          <ac:chgData name="Jack Rodoni" userId="dbd3554b1427f7cb" providerId="LiveId" clId="{1D76B537-F2CC-4114-B73B-51348E656491}" dt="2022-01-27T21:30:36.280" v="5695"/>
          <ac:inkMkLst>
            <pc:docMk/>
            <pc:sldMk cId="1492690495" sldId="315"/>
            <ac:inkMk id="103" creationId="{81BC73A3-0353-4027-BB7A-3D62F423B3A2}"/>
          </ac:inkMkLst>
        </pc:inkChg>
        <pc:inkChg chg="add del mod">
          <ac:chgData name="Jack Rodoni" userId="dbd3554b1427f7cb" providerId="LiveId" clId="{1D76B537-F2CC-4114-B73B-51348E656491}" dt="2022-01-27T21:30:36.279" v="5690"/>
          <ac:inkMkLst>
            <pc:docMk/>
            <pc:sldMk cId="1492690495" sldId="315"/>
            <ac:inkMk id="104" creationId="{C12C1BFD-7B5D-4D9F-B51F-3A604D2FCD32}"/>
          </ac:inkMkLst>
        </pc:inkChg>
        <pc:inkChg chg="add mod">
          <ac:chgData name="Jack Rodoni" userId="dbd3554b1427f7cb" providerId="LiveId" clId="{1D76B537-F2CC-4114-B73B-51348E656491}" dt="2022-01-27T21:29:51.283" v="5596"/>
          <ac:inkMkLst>
            <pc:docMk/>
            <pc:sldMk cId="1492690495" sldId="315"/>
            <ac:inkMk id="106" creationId="{50F5F836-A8AF-41D0-B94E-D27DD00B7E31}"/>
          </ac:inkMkLst>
        </pc:inkChg>
        <pc:inkChg chg="add mod">
          <ac:chgData name="Jack Rodoni" userId="dbd3554b1427f7cb" providerId="LiveId" clId="{1D76B537-F2CC-4114-B73B-51348E656491}" dt="2022-01-27T21:29:51.283" v="5596"/>
          <ac:inkMkLst>
            <pc:docMk/>
            <pc:sldMk cId="1492690495" sldId="315"/>
            <ac:inkMk id="107" creationId="{1594C418-E604-4128-845E-7D6D273B1863}"/>
          </ac:inkMkLst>
        </pc:inkChg>
        <pc:inkChg chg="add mod">
          <ac:chgData name="Jack Rodoni" userId="dbd3554b1427f7cb" providerId="LiveId" clId="{1D76B537-F2CC-4114-B73B-51348E656491}" dt="2022-01-27T21:29:51.283" v="5596"/>
          <ac:inkMkLst>
            <pc:docMk/>
            <pc:sldMk cId="1492690495" sldId="315"/>
            <ac:inkMk id="108" creationId="{11900FCF-DFD1-42A1-9D33-076F5E89BADF}"/>
          </ac:inkMkLst>
        </pc:inkChg>
        <pc:inkChg chg="add mod">
          <ac:chgData name="Jack Rodoni" userId="dbd3554b1427f7cb" providerId="LiveId" clId="{1D76B537-F2CC-4114-B73B-51348E656491}" dt="2022-01-27T21:29:51.283" v="5596"/>
          <ac:inkMkLst>
            <pc:docMk/>
            <pc:sldMk cId="1492690495" sldId="315"/>
            <ac:inkMk id="109" creationId="{FA2F4B02-0141-495F-876F-7F16098B9BFB}"/>
          </ac:inkMkLst>
        </pc:inkChg>
        <pc:inkChg chg="add mod">
          <ac:chgData name="Jack Rodoni" userId="dbd3554b1427f7cb" providerId="LiveId" clId="{1D76B537-F2CC-4114-B73B-51348E656491}" dt="2022-01-27T21:29:51.283" v="5596"/>
          <ac:inkMkLst>
            <pc:docMk/>
            <pc:sldMk cId="1492690495" sldId="315"/>
            <ac:inkMk id="110" creationId="{678FE7D4-8FE7-4B0D-9B63-C6B65C63E2E6}"/>
          </ac:inkMkLst>
        </pc:inkChg>
        <pc:inkChg chg="add mod">
          <ac:chgData name="Jack Rodoni" userId="dbd3554b1427f7cb" providerId="LiveId" clId="{1D76B537-F2CC-4114-B73B-51348E656491}" dt="2022-01-27T21:29:51.283" v="5596"/>
          <ac:inkMkLst>
            <pc:docMk/>
            <pc:sldMk cId="1492690495" sldId="315"/>
            <ac:inkMk id="111" creationId="{712E682E-A64C-49D7-870F-0E5BD54973B3}"/>
          </ac:inkMkLst>
        </pc:inkChg>
        <pc:inkChg chg="add mod">
          <ac:chgData name="Jack Rodoni" userId="dbd3554b1427f7cb" providerId="LiveId" clId="{1D76B537-F2CC-4114-B73B-51348E656491}" dt="2022-01-27T21:29:51.283" v="5596"/>
          <ac:inkMkLst>
            <pc:docMk/>
            <pc:sldMk cId="1492690495" sldId="315"/>
            <ac:inkMk id="112" creationId="{BB278805-F4C5-4E8D-9521-EFC07BC62E40}"/>
          </ac:inkMkLst>
        </pc:inkChg>
        <pc:inkChg chg="add mod">
          <ac:chgData name="Jack Rodoni" userId="dbd3554b1427f7cb" providerId="LiveId" clId="{1D76B537-F2CC-4114-B73B-51348E656491}" dt="2022-01-27T21:29:51.283" v="5596"/>
          <ac:inkMkLst>
            <pc:docMk/>
            <pc:sldMk cId="1492690495" sldId="315"/>
            <ac:inkMk id="113" creationId="{BD730406-CC77-4A32-B7D6-F34897F32168}"/>
          </ac:inkMkLst>
        </pc:inkChg>
        <pc:inkChg chg="add mod">
          <ac:chgData name="Jack Rodoni" userId="dbd3554b1427f7cb" providerId="LiveId" clId="{1D76B537-F2CC-4114-B73B-51348E656491}" dt="2022-01-27T21:29:51.283" v="5596"/>
          <ac:inkMkLst>
            <pc:docMk/>
            <pc:sldMk cId="1492690495" sldId="315"/>
            <ac:inkMk id="114" creationId="{A2A4785B-356D-48FA-9030-18675F6BBC92}"/>
          </ac:inkMkLst>
        </pc:inkChg>
        <pc:inkChg chg="add">
          <ac:chgData name="Jack Rodoni" userId="dbd3554b1427f7cb" providerId="LiveId" clId="{1D76B537-F2CC-4114-B73B-51348E656491}" dt="2022-01-27T21:29:50.682" v="5595" actId="9405"/>
          <ac:inkMkLst>
            <pc:docMk/>
            <pc:sldMk cId="1492690495" sldId="315"/>
            <ac:inkMk id="115" creationId="{6EEC2B6A-D2E5-4FF1-87B9-C433EC550558}"/>
          </ac:inkMkLst>
        </pc:inkChg>
        <pc:inkChg chg="add mod">
          <ac:chgData name="Jack Rodoni" userId="dbd3554b1427f7cb" providerId="LiveId" clId="{1D76B537-F2CC-4114-B73B-51348E656491}" dt="2022-01-27T21:29:56.381" v="5610"/>
          <ac:inkMkLst>
            <pc:docMk/>
            <pc:sldMk cId="1492690495" sldId="315"/>
            <ac:inkMk id="117" creationId="{F06422F3-A01B-4BD8-AFF5-7AFBD55C747B}"/>
          </ac:inkMkLst>
        </pc:inkChg>
        <pc:inkChg chg="add mod">
          <ac:chgData name="Jack Rodoni" userId="dbd3554b1427f7cb" providerId="LiveId" clId="{1D76B537-F2CC-4114-B73B-51348E656491}" dt="2022-01-27T21:29:56.381" v="5610"/>
          <ac:inkMkLst>
            <pc:docMk/>
            <pc:sldMk cId="1492690495" sldId="315"/>
            <ac:inkMk id="118" creationId="{AC7E17FC-BCB8-412A-A5FD-ECD8B265E67C}"/>
          </ac:inkMkLst>
        </pc:inkChg>
        <pc:inkChg chg="add mod">
          <ac:chgData name="Jack Rodoni" userId="dbd3554b1427f7cb" providerId="LiveId" clId="{1D76B537-F2CC-4114-B73B-51348E656491}" dt="2022-01-27T21:29:56.381" v="5610"/>
          <ac:inkMkLst>
            <pc:docMk/>
            <pc:sldMk cId="1492690495" sldId="315"/>
            <ac:inkMk id="119" creationId="{4C0E2E6F-9828-49B3-8310-B647098FC71B}"/>
          </ac:inkMkLst>
        </pc:inkChg>
        <pc:inkChg chg="add mod">
          <ac:chgData name="Jack Rodoni" userId="dbd3554b1427f7cb" providerId="LiveId" clId="{1D76B537-F2CC-4114-B73B-51348E656491}" dt="2022-01-27T21:29:56.381" v="5610"/>
          <ac:inkMkLst>
            <pc:docMk/>
            <pc:sldMk cId="1492690495" sldId="315"/>
            <ac:inkMk id="120" creationId="{994FA79B-1C89-49A2-9435-C8800CEBBE34}"/>
          </ac:inkMkLst>
        </pc:inkChg>
        <pc:inkChg chg="add mod">
          <ac:chgData name="Jack Rodoni" userId="dbd3554b1427f7cb" providerId="LiveId" clId="{1D76B537-F2CC-4114-B73B-51348E656491}" dt="2022-01-27T21:29:56.381" v="5610"/>
          <ac:inkMkLst>
            <pc:docMk/>
            <pc:sldMk cId="1492690495" sldId="315"/>
            <ac:inkMk id="121" creationId="{C0FFCF1B-D56B-4EEA-A94A-8D305A7FA095}"/>
          </ac:inkMkLst>
        </pc:inkChg>
        <pc:inkChg chg="add mod">
          <ac:chgData name="Jack Rodoni" userId="dbd3554b1427f7cb" providerId="LiveId" clId="{1D76B537-F2CC-4114-B73B-51348E656491}" dt="2022-01-27T21:29:56.381" v="5610"/>
          <ac:inkMkLst>
            <pc:docMk/>
            <pc:sldMk cId="1492690495" sldId="315"/>
            <ac:inkMk id="122" creationId="{4EB16405-220C-4260-ACE0-52B6D440B3AB}"/>
          </ac:inkMkLst>
        </pc:inkChg>
        <pc:inkChg chg="add mod">
          <ac:chgData name="Jack Rodoni" userId="dbd3554b1427f7cb" providerId="LiveId" clId="{1D76B537-F2CC-4114-B73B-51348E656491}" dt="2022-01-27T21:29:56.381" v="5610"/>
          <ac:inkMkLst>
            <pc:docMk/>
            <pc:sldMk cId="1492690495" sldId="315"/>
            <ac:inkMk id="123" creationId="{5F36ED60-F925-4332-AF93-482358F748D9}"/>
          </ac:inkMkLst>
        </pc:inkChg>
        <pc:inkChg chg="add mod">
          <ac:chgData name="Jack Rodoni" userId="dbd3554b1427f7cb" providerId="LiveId" clId="{1D76B537-F2CC-4114-B73B-51348E656491}" dt="2022-01-27T21:29:56.381" v="5610"/>
          <ac:inkMkLst>
            <pc:docMk/>
            <pc:sldMk cId="1492690495" sldId="315"/>
            <ac:inkMk id="124" creationId="{F72442E9-CB3F-4116-8BCB-BDB9AC0E86D0}"/>
          </ac:inkMkLst>
        </pc:inkChg>
        <pc:inkChg chg="add mod">
          <ac:chgData name="Jack Rodoni" userId="dbd3554b1427f7cb" providerId="LiveId" clId="{1D76B537-F2CC-4114-B73B-51348E656491}" dt="2022-01-27T21:29:56.381" v="5610"/>
          <ac:inkMkLst>
            <pc:docMk/>
            <pc:sldMk cId="1492690495" sldId="315"/>
            <ac:inkMk id="125" creationId="{BD057929-F2DA-42DC-A6EF-7C22DBA1BAD8}"/>
          </ac:inkMkLst>
        </pc:inkChg>
        <pc:inkChg chg="add mod">
          <ac:chgData name="Jack Rodoni" userId="dbd3554b1427f7cb" providerId="LiveId" clId="{1D76B537-F2CC-4114-B73B-51348E656491}" dt="2022-01-27T21:29:56.381" v="5610"/>
          <ac:inkMkLst>
            <pc:docMk/>
            <pc:sldMk cId="1492690495" sldId="315"/>
            <ac:inkMk id="126" creationId="{1F6E899A-CC53-4F14-A356-677D2448803F}"/>
          </ac:inkMkLst>
        </pc:inkChg>
        <pc:inkChg chg="add mod">
          <ac:chgData name="Jack Rodoni" userId="dbd3554b1427f7cb" providerId="LiveId" clId="{1D76B537-F2CC-4114-B73B-51348E656491}" dt="2022-01-27T21:29:56.381" v="5610"/>
          <ac:inkMkLst>
            <pc:docMk/>
            <pc:sldMk cId="1492690495" sldId="315"/>
            <ac:inkMk id="127" creationId="{B5AD79E8-CE0D-4BB3-9793-FF150BC5D7F6}"/>
          </ac:inkMkLst>
        </pc:inkChg>
        <pc:inkChg chg="add mod">
          <ac:chgData name="Jack Rodoni" userId="dbd3554b1427f7cb" providerId="LiveId" clId="{1D76B537-F2CC-4114-B73B-51348E656491}" dt="2022-01-27T21:29:56.381" v="5610"/>
          <ac:inkMkLst>
            <pc:docMk/>
            <pc:sldMk cId="1492690495" sldId="315"/>
            <ac:inkMk id="128" creationId="{C4030B9B-7A76-4212-B606-21C1D64790D1}"/>
          </ac:inkMkLst>
        </pc:inkChg>
        <pc:inkChg chg="add mod">
          <ac:chgData name="Jack Rodoni" userId="dbd3554b1427f7cb" providerId="LiveId" clId="{1D76B537-F2CC-4114-B73B-51348E656491}" dt="2022-01-27T21:29:56.381" v="5610"/>
          <ac:inkMkLst>
            <pc:docMk/>
            <pc:sldMk cId="1492690495" sldId="315"/>
            <ac:inkMk id="129" creationId="{7914AC68-986A-48A4-ADFB-CF0A7E2C52D6}"/>
          </ac:inkMkLst>
        </pc:inkChg>
        <pc:inkChg chg="add mod">
          <ac:chgData name="Jack Rodoni" userId="dbd3554b1427f7cb" providerId="LiveId" clId="{1D76B537-F2CC-4114-B73B-51348E656491}" dt="2022-01-27T21:30:04.835" v="5631"/>
          <ac:inkMkLst>
            <pc:docMk/>
            <pc:sldMk cId="1492690495" sldId="315"/>
            <ac:inkMk id="131" creationId="{761242F0-33B3-4A03-9317-319BEBC45B42}"/>
          </ac:inkMkLst>
        </pc:inkChg>
        <pc:inkChg chg="add mod">
          <ac:chgData name="Jack Rodoni" userId="dbd3554b1427f7cb" providerId="LiveId" clId="{1D76B537-F2CC-4114-B73B-51348E656491}" dt="2022-01-27T21:30:04.835" v="5631"/>
          <ac:inkMkLst>
            <pc:docMk/>
            <pc:sldMk cId="1492690495" sldId="315"/>
            <ac:inkMk id="132" creationId="{C8A93BD5-DE7F-4680-A286-344B21F75F02}"/>
          </ac:inkMkLst>
        </pc:inkChg>
        <pc:inkChg chg="add mod">
          <ac:chgData name="Jack Rodoni" userId="dbd3554b1427f7cb" providerId="LiveId" clId="{1D76B537-F2CC-4114-B73B-51348E656491}" dt="2022-01-27T21:30:04.835" v="5631"/>
          <ac:inkMkLst>
            <pc:docMk/>
            <pc:sldMk cId="1492690495" sldId="315"/>
            <ac:inkMk id="133" creationId="{55599578-CC6C-451A-A6DD-E24C512100C1}"/>
          </ac:inkMkLst>
        </pc:inkChg>
        <pc:inkChg chg="add mod">
          <ac:chgData name="Jack Rodoni" userId="dbd3554b1427f7cb" providerId="LiveId" clId="{1D76B537-F2CC-4114-B73B-51348E656491}" dt="2022-01-27T21:30:04.835" v="5631"/>
          <ac:inkMkLst>
            <pc:docMk/>
            <pc:sldMk cId="1492690495" sldId="315"/>
            <ac:inkMk id="134" creationId="{AD051DDE-28DA-42DC-91B1-1B1F09441CF6}"/>
          </ac:inkMkLst>
        </pc:inkChg>
        <pc:inkChg chg="add mod">
          <ac:chgData name="Jack Rodoni" userId="dbd3554b1427f7cb" providerId="LiveId" clId="{1D76B537-F2CC-4114-B73B-51348E656491}" dt="2022-01-27T21:30:04.835" v="5631"/>
          <ac:inkMkLst>
            <pc:docMk/>
            <pc:sldMk cId="1492690495" sldId="315"/>
            <ac:inkMk id="135" creationId="{CEDB002E-1AC3-434F-99AD-70D718E7471D}"/>
          </ac:inkMkLst>
        </pc:inkChg>
        <pc:inkChg chg="add mod">
          <ac:chgData name="Jack Rodoni" userId="dbd3554b1427f7cb" providerId="LiveId" clId="{1D76B537-F2CC-4114-B73B-51348E656491}" dt="2022-01-27T21:30:04.835" v="5631"/>
          <ac:inkMkLst>
            <pc:docMk/>
            <pc:sldMk cId="1492690495" sldId="315"/>
            <ac:inkMk id="136" creationId="{02649AE4-30CB-43C6-8384-CDBE3DAD7ED7}"/>
          </ac:inkMkLst>
        </pc:inkChg>
        <pc:inkChg chg="add mod">
          <ac:chgData name="Jack Rodoni" userId="dbd3554b1427f7cb" providerId="LiveId" clId="{1D76B537-F2CC-4114-B73B-51348E656491}" dt="2022-01-27T21:30:04.835" v="5631"/>
          <ac:inkMkLst>
            <pc:docMk/>
            <pc:sldMk cId="1492690495" sldId="315"/>
            <ac:inkMk id="137" creationId="{6DEB55B3-11FB-43E7-8EFC-995A91CA5340}"/>
          </ac:inkMkLst>
        </pc:inkChg>
        <pc:inkChg chg="add mod">
          <ac:chgData name="Jack Rodoni" userId="dbd3554b1427f7cb" providerId="LiveId" clId="{1D76B537-F2CC-4114-B73B-51348E656491}" dt="2022-01-27T21:30:04.835" v="5631"/>
          <ac:inkMkLst>
            <pc:docMk/>
            <pc:sldMk cId="1492690495" sldId="315"/>
            <ac:inkMk id="138" creationId="{AE121CF2-4AA0-4CE0-9C37-0A7A005C8272}"/>
          </ac:inkMkLst>
        </pc:inkChg>
        <pc:inkChg chg="add mod">
          <ac:chgData name="Jack Rodoni" userId="dbd3554b1427f7cb" providerId="LiveId" clId="{1D76B537-F2CC-4114-B73B-51348E656491}" dt="2022-01-27T21:30:04.835" v="5631"/>
          <ac:inkMkLst>
            <pc:docMk/>
            <pc:sldMk cId="1492690495" sldId="315"/>
            <ac:inkMk id="139" creationId="{0693B246-2F06-4FBB-8503-47E09EC8A7F6}"/>
          </ac:inkMkLst>
        </pc:inkChg>
        <pc:inkChg chg="add mod">
          <ac:chgData name="Jack Rodoni" userId="dbd3554b1427f7cb" providerId="LiveId" clId="{1D76B537-F2CC-4114-B73B-51348E656491}" dt="2022-01-27T21:30:04.835" v="5631"/>
          <ac:inkMkLst>
            <pc:docMk/>
            <pc:sldMk cId="1492690495" sldId="315"/>
            <ac:inkMk id="140" creationId="{D25852F3-F28D-498E-B333-65BEF0467E93}"/>
          </ac:inkMkLst>
        </pc:inkChg>
        <pc:inkChg chg="add mod">
          <ac:chgData name="Jack Rodoni" userId="dbd3554b1427f7cb" providerId="LiveId" clId="{1D76B537-F2CC-4114-B73B-51348E656491}" dt="2022-01-27T21:30:04.835" v="5631"/>
          <ac:inkMkLst>
            <pc:docMk/>
            <pc:sldMk cId="1492690495" sldId="315"/>
            <ac:inkMk id="141" creationId="{998E5102-B90C-4526-ACFE-0617C7568018}"/>
          </ac:inkMkLst>
        </pc:inkChg>
        <pc:inkChg chg="add mod">
          <ac:chgData name="Jack Rodoni" userId="dbd3554b1427f7cb" providerId="LiveId" clId="{1D76B537-F2CC-4114-B73B-51348E656491}" dt="2022-01-27T21:30:04.835" v="5631"/>
          <ac:inkMkLst>
            <pc:docMk/>
            <pc:sldMk cId="1492690495" sldId="315"/>
            <ac:inkMk id="142" creationId="{A98BEA24-F312-4112-9D87-53259840A61B}"/>
          </ac:inkMkLst>
        </pc:inkChg>
        <pc:inkChg chg="add mod">
          <ac:chgData name="Jack Rodoni" userId="dbd3554b1427f7cb" providerId="LiveId" clId="{1D76B537-F2CC-4114-B73B-51348E656491}" dt="2022-01-27T21:30:04.835" v="5631"/>
          <ac:inkMkLst>
            <pc:docMk/>
            <pc:sldMk cId="1492690495" sldId="315"/>
            <ac:inkMk id="143" creationId="{3EF21690-B1EE-41EE-8230-F3B6AE5DB1B4}"/>
          </ac:inkMkLst>
        </pc:inkChg>
        <pc:inkChg chg="add mod">
          <ac:chgData name="Jack Rodoni" userId="dbd3554b1427f7cb" providerId="LiveId" clId="{1D76B537-F2CC-4114-B73B-51348E656491}" dt="2022-01-27T21:30:04.835" v="5631"/>
          <ac:inkMkLst>
            <pc:docMk/>
            <pc:sldMk cId="1492690495" sldId="315"/>
            <ac:inkMk id="144" creationId="{12E5869D-9E47-478E-A852-994A83906BED}"/>
          </ac:inkMkLst>
        </pc:inkChg>
        <pc:inkChg chg="add mod">
          <ac:chgData name="Jack Rodoni" userId="dbd3554b1427f7cb" providerId="LiveId" clId="{1D76B537-F2CC-4114-B73B-51348E656491}" dt="2022-01-27T21:30:04.835" v="5631"/>
          <ac:inkMkLst>
            <pc:docMk/>
            <pc:sldMk cId="1492690495" sldId="315"/>
            <ac:inkMk id="145" creationId="{A2892BF2-6038-4A50-A994-9BF76AC281F0}"/>
          </ac:inkMkLst>
        </pc:inkChg>
        <pc:inkChg chg="add mod">
          <ac:chgData name="Jack Rodoni" userId="dbd3554b1427f7cb" providerId="LiveId" clId="{1D76B537-F2CC-4114-B73B-51348E656491}" dt="2022-01-27T21:30:04.835" v="5631"/>
          <ac:inkMkLst>
            <pc:docMk/>
            <pc:sldMk cId="1492690495" sldId="315"/>
            <ac:inkMk id="146" creationId="{966FA033-6231-45DE-B882-94BCCD33B639}"/>
          </ac:inkMkLst>
        </pc:inkChg>
        <pc:inkChg chg="add mod">
          <ac:chgData name="Jack Rodoni" userId="dbd3554b1427f7cb" providerId="LiveId" clId="{1D76B537-F2CC-4114-B73B-51348E656491}" dt="2022-01-27T21:30:04.835" v="5631"/>
          <ac:inkMkLst>
            <pc:docMk/>
            <pc:sldMk cId="1492690495" sldId="315"/>
            <ac:inkMk id="147" creationId="{6F755415-BC33-46C4-8800-3ECA10F09CC7}"/>
          </ac:inkMkLst>
        </pc:inkChg>
        <pc:inkChg chg="add mod">
          <ac:chgData name="Jack Rodoni" userId="dbd3554b1427f7cb" providerId="LiveId" clId="{1D76B537-F2CC-4114-B73B-51348E656491}" dt="2022-01-27T21:30:04.835" v="5631"/>
          <ac:inkMkLst>
            <pc:docMk/>
            <pc:sldMk cId="1492690495" sldId="315"/>
            <ac:inkMk id="148" creationId="{4150CF2D-99ED-4B28-9E21-91667E91B1F9}"/>
          </ac:inkMkLst>
        </pc:inkChg>
        <pc:inkChg chg="add mod">
          <ac:chgData name="Jack Rodoni" userId="dbd3554b1427f7cb" providerId="LiveId" clId="{1D76B537-F2CC-4114-B73B-51348E656491}" dt="2022-01-27T21:30:04.835" v="5631"/>
          <ac:inkMkLst>
            <pc:docMk/>
            <pc:sldMk cId="1492690495" sldId="315"/>
            <ac:inkMk id="149" creationId="{2DED3B9B-4737-4B87-A20C-52C344B461FB}"/>
          </ac:inkMkLst>
        </pc:inkChg>
        <pc:inkChg chg="add mod">
          <ac:chgData name="Jack Rodoni" userId="dbd3554b1427f7cb" providerId="LiveId" clId="{1D76B537-F2CC-4114-B73B-51348E656491}" dt="2022-01-27T21:30:04.835" v="5631"/>
          <ac:inkMkLst>
            <pc:docMk/>
            <pc:sldMk cId="1492690495" sldId="315"/>
            <ac:inkMk id="150" creationId="{508FDD77-0045-4247-A790-D23FC42987AD}"/>
          </ac:inkMkLst>
        </pc:inkChg>
        <pc:inkChg chg="add mod">
          <ac:chgData name="Jack Rodoni" userId="dbd3554b1427f7cb" providerId="LiveId" clId="{1D76B537-F2CC-4114-B73B-51348E656491}" dt="2022-01-27T21:30:08.201" v="5639"/>
          <ac:inkMkLst>
            <pc:docMk/>
            <pc:sldMk cId="1492690495" sldId="315"/>
            <ac:inkMk id="154" creationId="{EEC1C0FD-9D43-4DE9-BEF1-C2F10159AD47}"/>
          </ac:inkMkLst>
        </pc:inkChg>
        <pc:inkChg chg="add mod">
          <ac:chgData name="Jack Rodoni" userId="dbd3554b1427f7cb" providerId="LiveId" clId="{1D76B537-F2CC-4114-B73B-51348E656491}" dt="2022-01-27T21:30:08.201" v="5639"/>
          <ac:inkMkLst>
            <pc:docMk/>
            <pc:sldMk cId="1492690495" sldId="315"/>
            <ac:inkMk id="155" creationId="{E86C2835-777A-484D-B32E-DD49F7F7DE2B}"/>
          </ac:inkMkLst>
        </pc:inkChg>
        <pc:inkChg chg="add mod">
          <ac:chgData name="Jack Rodoni" userId="dbd3554b1427f7cb" providerId="LiveId" clId="{1D76B537-F2CC-4114-B73B-51348E656491}" dt="2022-01-27T21:30:08.201" v="5639"/>
          <ac:inkMkLst>
            <pc:docMk/>
            <pc:sldMk cId="1492690495" sldId="315"/>
            <ac:inkMk id="156" creationId="{CA52C33A-7E02-4DA0-9037-365F90ECED6B}"/>
          </ac:inkMkLst>
        </pc:inkChg>
        <pc:inkChg chg="add mod">
          <ac:chgData name="Jack Rodoni" userId="dbd3554b1427f7cb" providerId="LiveId" clId="{1D76B537-F2CC-4114-B73B-51348E656491}" dt="2022-01-27T21:30:08.201" v="5639"/>
          <ac:inkMkLst>
            <pc:docMk/>
            <pc:sldMk cId="1492690495" sldId="315"/>
            <ac:inkMk id="157" creationId="{4B5DFBC0-7E8F-4FEE-89CC-7F349B7E5783}"/>
          </ac:inkMkLst>
        </pc:inkChg>
        <pc:inkChg chg="add mod">
          <ac:chgData name="Jack Rodoni" userId="dbd3554b1427f7cb" providerId="LiveId" clId="{1D76B537-F2CC-4114-B73B-51348E656491}" dt="2022-01-27T21:30:08.201" v="5639"/>
          <ac:inkMkLst>
            <pc:docMk/>
            <pc:sldMk cId="1492690495" sldId="315"/>
            <ac:inkMk id="158" creationId="{AA9DE125-4AEB-4919-8357-BCF4159BE463}"/>
          </ac:inkMkLst>
        </pc:inkChg>
        <pc:inkChg chg="add mod">
          <ac:chgData name="Jack Rodoni" userId="dbd3554b1427f7cb" providerId="LiveId" clId="{1D76B537-F2CC-4114-B73B-51348E656491}" dt="2022-01-27T21:30:08.201" v="5639"/>
          <ac:inkMkLst>
            <pc:docMk/>
            <pc:sldMk cId="1492690495" sldId="315"/>
            <ac:inkMk id="159" creationId="{E629A9E4-279D-4CDD-A488-551A672DF542}"/>
          </ac:inkMkLst>
        </pc:inkChg>
        <pc:inkChg chg="add mod">
          <ac:chgData name="Jack Rodoni" userId="dbd3554b1427f7cb" providerId="LiveId" clId="{1D76B537-F2CC-4114-B73B-51348E656491}" dt="2022-01-27T21:30:08.201" v="5639"/>
          <ac:inkMkLst>
            <pc:docMk/>
            <pc:sldMk cId="1492690495" sldId="315"/>
            <ac:inkMk id="160" creationId="{92490230-DF23-48E8-A9DA-8F5A7A0F219D}"/>
          </ac:inkMkLst>
        </pc:inkChg>
        <pc:inkChg chg="add mod">
          <ac:chgData name="Jack Rodoni" userId="dbd3554b1427f7cb" providerId="LiveId" clId="{1D76B537-F2CC-4114-B73B-51348E656491}" dt="2022-01-27T21:30:19.462" v="5660"/>
          <ac:inkMkLst>
            <pc:docMk/>
            <pc:sldMk cId="1492690495" sldId="315"/>
            <ac:inkMk id="162" creationId="{1BD6ADBC-0BC2-493A-ACB8-FE08D941C112}"/>
          </ac:inkMkLst>
        </pc:inkChg>
        <pc:inkChg chg="add mod">
          <ac:chgData name="Jack Rodoni" userId="dbd3554b1427f7cb" providerId="LiveId" clId="{1D76B537-F2CC-4114-B73B-51348E656491}" dt="2022-01-27T21:30:19.462" v="5660"/>
          <ac:inkMkLst>
            <pc:docMk/>
            <pc:sldMk cId="1492690495" sldId="315"/>
            <ac:inkMk id="163" creationId="{0B6FF616-DDDB-4BD3-8DE9-0D2E1374E5B1}"/>
          </ac:inkMkLst>
        </pc:inkChg>
        <pc:inkChg chg="add mod">
          <ac:chgData name="Jack Rodoni" userId="dbd3554b1427f7cb" providerId="LiveId" clId="{1D76B537-F2CC-4114-B73B-51348E656491}" dt="2022-01-27T21:30:19.462" v="5660"/>
          <ac:inkMkLst>
            <pc:docMk/>
            <pc:sldMk cId="1492690495" sldId="315"/>
            <ac:inkMk id="165" creationId="{9258A537-7AD8-4288-B05A-5E4EDFE5BB82}"/>
          </ac:inkMkLst>
        </pc:inkChg>
        <pc:inkChg chg="add mod">
          <ac:chgData name="Jack Rodoni" userId="dbd3554b1427f7cb" providerId="LiveId" clId="{1D76B537-F2CC-4114-B73B-51348E656491}" dt="2022-01-27T21:30:19.462" v="5660"/>
          <ac:inkMkLst>
            <pc:docMk/>
            <pc:sldMk cId="1492690495" sldId="315"/>
            <ac:inkMk id="166" creationId="{4103110A-F857-4A04-BAF4-1B84A0C5F088}"/>
          </ac:inkMkLst>
        </pc:inkChg>
        <pc:inkChg chg="add mod">
          <ac:chgData name="Jack Rodoni" userId="dbd3554b1427f7cb" providerId="LiveId" clId="{1D76B537-F2CC-4114-B73B-51348E656491}" dt="2022-01-27T21:30:19.462" v="5660"/>
          <ac:inkMkLst>
            <pc:docMk/>
            <pc:sldMk cId="1492690495" sldId="315"/>
            <ac:inkMk id="167" creationId="{F0C8A6B5-4700-402D-8338-255589C6F37A}"/>
          </ac:inkMkLst>
        </pc:inkChg>
        <pc:inkChg chg="add mod">
          <ac:chgData name="Jack Rodoni" userId="dbd3554b1427f7cb" providerId="LiveId" clId="{1D76B537-F2CC-4114-B73B-51348E656491}" dt="2022-01-27T21:30:19.462" v="5660"/>
          <ac:inkMkLst>
            <pc:docMk/>
            <pc:sldMk cId="1492690495" sldId="315"/>
            <ac:inkMk id="168" creationId="{75A4D3B4-A9BF-453D-8DEB-BC114BCEB26A}"/>
          </ac:inkMkLst>
        </pc:inkChg>
        <pc:inkChg chg="add mod">
          <ac:chgData name="Jack Rodoni" userId="dbd3554b1427f7cb" providerId="LiveId" clId="{1D76B537-F2CC-4114-B73B-51348E656491}" dt="2022-01-27T21:30:19.462" v="5660"/>
          <ac:inkMkLst>
            <pc:docMk/>
            <pc:sldMk cId="1492690495" sldId="315"/>
            <ac:inkMk id="169" creationId="{1CB149E8-15D2-48DD-9F1D-B8E6C37941B0}"/>
          </ac:inkMkLst>
        </pc:inkChg>
        <pc:inkChg chg="add mod">
          <ac:chgData name="Jack Rodoni" userId="dbd3554b1427f7cb" providerId="LiveId" clId="{1D76B537-F2CC-4114-B73B-51348E656491}" dt="2022-01-27T21:30:19.462" v="5660"/>
          <ac:inkMkLst>
            <pc:docMk/>
            <pc:sldMk cId="1492690495" sldId="315"/>
            <ac:inkMk id="170" creationId="{AC43A18A-A2F7-4F70-A272-2811C23B7740}"/>
          </ac:inkMkLst>
        </pc:inkChg>
        <pc:inkChg chg="add mod">
          <ac:chgData name="Jack Rodoni" userId="dbd3554b1427f7cb" providerId="LiveId" clId="{1D76B537-F2CC-4114-B73B-51348E656491}" dt="2022-01-27T21:30:19.462" v="5660"/>
          <ac:inkMkLst>
            <pc:docMk/>
            <pc:sldMk cId="1492690495" sldId="315"/>
            <ac:inkMk id="171" creationId="{A266C2AA-45DC-4E6D-9F2B-412CA5375802}"/>
          </ac:inkMkLst>
        </pc:inkChg>
        <pc:inkChg chg="add mod">
          <ac:chgData name="Jack Rodoni" userId="dbd3554b1427f7cb" providerId="LiveId" clId="{1D76B537-F2CC-4114-B73B-51348E656491}" dt="2022-01-27T21:30:19.462" v="5660"/>
          <ac:inkMkLst>
            <pc:docMk/>
            <pc:sldMk cId="1492690495" sldId="315"/>
            <ac:inkMk id="172" creationId="{7DA543B8-F5F6-429D-918B-3859D4DB0EB4}"/>
          </ac:inkMkLst>
        </pc:inkChg>
        <pc:inkChg chg="add mod">
          <ac:chgData name="Jack Rodoni" userId="dbd3554b1427f7cb" providerId="LiveId" clId="{1D76B537-F2CC-4114-B73B-51348E656491}" dt="2022-01-27T21:30:19.462" v="5660"/>
          <ac:inkMkLst>
            <pc:docMk/>
            <pc:sldMk cId="1492690495" sldId="315"/>
            <ac:inkMk id="173" creationId="{60CDACDA-40C4-400C-B61F-B866FC3FBC35}"/>
          </ac:inkMkLst>
        </pc:inkChg>
        <pc:inkChg chg="add mod">
          <ac:chgData name="Jack Rodoni" userId="dbd3554b1427f7cb" providerId="LiveId" clId="{1D76B537-F2CC-4114-B73B-51348E656491}" dt="2022-01-27T21:30:19.462" v="5660"/>
          <ac:inkMkLst>
            <pc:docMk/>
            <pc:sldMk cId="1492690495" sldId="315"/>
            <ac:inkMk id="174" creationId="{8E85A104-A14D-4A67-86D3-D5F16BCC6ED7}"/>
          </ac:inkMkLst>
        </pc:inkChg>
        <pc:inkChg chg="add mod">
          <ac:chgData name="Jack Rodoni" userId="dbd3554b1427f7cb" providerId="LiveId" clId="{1D76B537-F2CC-4114-B73B-51348E656491}" dt="2022-01-27T21:30:19.462" v="5660"/>
          <ac:inkMkLst>
            <pc:docMk/>
            <pc:sldMk cId="1492690495" sldId="315"/>
            <ac:inkMk id="175" creationId="{FA169960-5805-402A-B135-A18FDBFF6EB2}"/>
          </ac:inkMkLst>
        </pc:inkChg>
        <pc:inkChg chg="add mod">
          <ac:chgData name="Jack Rodoni" userId="dbd3554b1427f7cb" providerId="LiveId" clId="{1D76B537-F2CC-4114-B73B-51348E656491}" dt="2022-01-27T21:30:19.462" v="5660"/>
          <ac:inkMkLst>
            <pc:docMk/>
            <pc:sldMk cId="1492690495" sldId="315"/>
            <ac:inkMk id="176" creationId="{5232C2AD-CAC3-4C20-AEA6-10A9B5092068}"/>
          </ac:inkMkLst>
        </pc:inkChg>
        <pc:inkChg chg="add mod">
          <ac:chgData name="Jack Rodoni" userId="dbd3554b1427f7cb" providerId="LiveId" clId="{1D76B537-F2CC-4114-B73B-51348E656491}" dt="2022-01-27T21:30:19.462" v="5660"/>
          <ac:inkMkLst>
            <pc:docMk/>
            <pc:sldMk cId="1492690495" sldId="315"/>
            <ac:inkMk id="177" creationId="{45809848-E55A-438D-9182-B547815F942A}"/>
          </ac:inkMkLst>
        </pc:inkChg>
        <pc:inkChg chg="add mod">
          <ac:chgData name="Jack Rodoni" userId="dbd3554b1427f7cb" providerId="LiveId" clId="{1D76B537-F2CC-4114-B73B-51348E656491}" dt="2022-01-27T21:30:19.462" v="5660"/>
          <ac:inkMkLst>
            <pc:docMk/>
            <pc:sldMk cId="1492690495" sldId="315"/>
            <ac:inkMk id="178" creationId="{4CFAFAF2-D5F8-43B7-B996-421BDBB8D401}"/>
          </ac:inkMkLst>
        </pc:inkChg>
        <pc:inkChg chg="add mod">
          <ac:chgData name="Jack Rodoni" userId="dbd3554b1427f7cb" providerId="LiveId" clId="{1D76B537-F2CC-4114-B73B-51348E656491}" dt="2022-01-27T21:30:19.462" v="5660"/>
          <ac:inkMkLst>
            <pc:docMk/>
            <pc:sldMk cId="1492690495" sldId="315"/>
            <ac:inkMk id="179" creationId="{DDF3D8B5-828D-4EBA-A1BF-850E8885862C}"/>
          </ac:inkMkLst>
        </pc:inkChg>
        <pc:inkChg chg="add mod">
          <ac:chgData name="Jack Rodoni" userId="dbd3554b1427f7cb" providerId="LiveId" clId="{1D76B537-F2CC-4114-B73B-51348E656491}" dt="2022-01-27T21:30:19.462" v="5660"/>
          <ac:inkMkLst>
            <pc:docMk/>
            <pc:sldMk cId="1492690495" sldId="315"/>
            <ac:inkMk id="180" creationId="{375FBC00-2C99-4132-9E3E-F5CEBAB49ABA}"/>
          </ac:inkMkLst>
        </pc:inkChg>
        <pc:inkChg chg="add mod">
          <ac:chgData name="Jack Rodoni" userId="dbd3554b1427f7cb" providerId="LiveId" clId="{1D76B537-F2CC-4114-B73B-51348E656491}" dt="2022-01-27T21:30:19.462" v="5660"/>
          <ac:inkMkLst>
            <pc:docMk/>
            <pc:sldMk cId="1492690495" sldId="315"/>
            <ac:inkMk id="181" creationId="{41204916-9888-4DBC-B4A3-C00604057AB3}"/>
          </ac:inkMkLst>
        </pc:inkChg>
        <pc:inkChg chg="add mod">
          <ac:chgData name="Jack Rodoni" userId="dbd3554b1427f7cb" providerId="LiveId" clId="{1D76B537-F2CC-4114-B73B-51348E656491}" dt="2022-01-27T21:30:22.609" v="5664"/>
          <ac:inkMkLst>
            <pc:docMk/>
            <pc:sldMk cId="1492690495" sldId="315"/>
            <ac:inkMk id="186" creationId="{99733D9B-B0E1-4C0E-85B9-696D90F7E023}"/>
          </ac:inkMkLst>
        </pc:inkChg>
        <pc:inkChg chg="add mod">
          <ac:chgData name="Jack Rodoni" userId="dbd3554b1427f7cb" providerId="LiveId" clId="{1D76B537-F2CC-4114-B73B-51348E656491}" dt="2022-01-27T21:30:22.609" v="5664"/>
          <ac:inkMkLst>
            <pc:docMk/>
            <pc:sldMk cId="1492690495" sldId="315"/>
            <ac:inkMk id="187" creationId="{46AE77AE-C332-412C-9484-520C32152F05}"/>
          </ac:inkMkLst>
        </pc:inkChg>
        <pc:inkChg chg="add mod">
          <ac:chgData name="Jack Rodoni" userId="dbd3554b1427f7cb" providerId="LiveId" clId="{1D76B537-F2CC-4114-B73B-51348E656491}" dt="2022-01-27T21:30:22.609" v="5664"/>
          <ac:inkMkLst>
            <pc:docMk/>
            <pc:sldMk cId="1492690495" sldId="315"/>
            <ac:inkMk id="188" creationId="{79E2EB7E-C68D-48FF-8023-E71DCCF56C47}"/>
          </ac:inkMkLst>
        </pc:inkChg>
        <pc:inkChg chg="add mod">
          <ac:chgData name="Jack Rodoni" userId="dbd3554b1427f7cb" providerId="LiveId" clId="{1D76B537-F2CC-4114-B73B-51348E656491}" dt="2022-01-27T21:30:32.842" v="5679"/>
          <ac:inkMkLst>
            <pc:docMk/>
            <pc:sldMk cId="1492690495" sldId="315"/>
            <ac:inkMk id="190" creationId="{2AF09095-7B51-4AE7-AA60-88B94DAE0E88}"/>
          </ac:inkMkLst>
        </pc:inkChg>
        <pc:inkChg chg="add mod">
          <ac:chgData name="Jack Rodoni" userId="dbd3554b1427f7cb" providerId="LiveId" clId="{1D76B537-F2CC-4114-B73B-51348E656491}" dt="2022-01-27T21:30:32.842" v="5679"/>
          <ac:inkMkLst>
            <pc:docMk/>
            <pc:sldMk cId="1492690495" sldId="315"/>
            <ac:inkMk id="191" creationId="{9AEB91DB-3143-47C7-BE97-A80601ABA288}"/>
          </ac:inkMkLst>
        </pc:inkChg>
        <pc:inkChg chg="add mod">
          <ac:chgData name="Jack Rodoni" userId="dbd3554b1427f7cb" providerId="LiveId" clId="{1D76B537-F2CC-4114-B73B-51348E656491}" dt="2022-01-27T21:30:32.842" v="5679"/>
          <ac:inkMkLst>
            <pc:docMk/>
            <pc:sldMk cId="1492690495" sldId="315"/>
            <ac:inkMk id="192" creationId="{674A4155-97AD-46D0-A786-ECEB51FFA6D9}"/>
          </ac:inkMkLst>
        </pc:inkChg>
        <pc:inkChg chg="add mod">
          <ac:chgData name="Jack Rodoni" userId="dbd3554b1427f7cb" providerId="LiveId" clId="{1D76B537-F2CC-4114-B73B-51348E656491}" dt="2022-01-27T21:30:32.842" v="5679"/>
          <ac:inkMkLst>
            <pc:docMk/>
            <pc:sldMk cId="1492690495" sldId="315"/>
            <ac:inkMk id="193" creationId="{DC7DEC92-0492-4625-AFEF-6D21A6AD0CF1}"/>
          </ac:inkMkLst>
        </pc:inkChg>
        <pc:inkChg chg="add mod">
          <ac:chgData name="Jack Rodoni" userId="dbd3554b1427f7cb" providerId="LiveId" clId="{1D76B537-F2CC-4114-B73B-51348E656491}" dt="2022-01-27T21:30:32.842" v="5679"/>
          <ac:inkMkLst>
            <pc:docMk/>
            <pc:sldMk cId="1492690495" sldId="315"/>
            <ac:inkMk id="194" creationId="{A58CAC4D-8AA8-4D84-89A5-2ACAA8ADD8D7}"/>
          </ac:inkMkLst>
        </pc:inkChg>
        <pc:inkChg chg="add mod">
          <ac:chgData name="Jack Rodoni" userId="dbd3554b1427f7cb" providerId="LiveId" clId="{1D76B537-F2CC-4114-B73B-51348E656491}" dt="2022-01-27T21:30:32.842" v="5679"/>
          <ac:inkMkLst>
            <pc:docMk/>
            <pc:sldMk cId="1492690495" sldId="315"/>
            <ac:inkMk id="195" creationId="{0E07DDB3-A0E7-443E-A90C-21C6B2A99761}"/>
          </ac:inkMkLst>
        </pc:inkChg>
        <pc:inkChg chg="add mod">
          <ac:chgData name="Jack Rodoni" userId="dbd3554b1427f7cb" providerId="LiveId" clId="{1D76B537-F2CC-4114-B73B-51348E656491}" dt="2022-01-27T21:30:32.842" v="5679"/>
          <ac:inkMkLst>
            <pc:docMk/>
            <pc:sldMk cId="1492690495" sldId="315"/>
            <ac:inkMk id="196" creationId="{0808F776-AB79-4846-A7B9-D17ED67C4718}"/>
          </ac:inkMkLst>
        </pc:inkChg>
        <pc:inkChg chg="add mod">
          <ac:chgData name="Jack Rodoni" userId="dbd3554b1427f7cb" providerId="LiveId" clId="{1D76B537-F2CC-4114-B73B-51348E656491}" dt="2022-01-27T21:30:32.842" v="5679"/>
          <ac:inkMkLst>
            <pc:docMk/>
            <pc:sldMk cId="1492690495" sldId="315"/>
            <ac:inkMk id="197" creationId="{C877190B-4E78-4395-BF7E-17E653AC94E1}"/>
          </ac:inkMkLst>
        </pc:inkChg>
        <pc:inkChg chg="add mod">
          <ac:chgData name="Jack Rodoni" userId="dbd3554b1427f7cb" providerId="LiveId" clId="{1D76B537-F2CC-4114-B73B-51348E656491}" dt="2022-01-27T21:30:32.842" v="5679"/>
          <ac:inkMkLst>
            <pc:docMk/>
            <pc:sldMk cId="1492690495" sldId="315"/>
            <ac:inkMk id="198" creationId="{3DC25167-F4E9-4664-97F8-93C9D78C9FDF}"/>
          </ac:inkMkLst>
        </pc:inkChg>
        <pc:inkChg chg="add mod">
          <ac:chgData name="Jack Rodoni" userId="dbd3554b1427f7cb" providerId="LiveId" clId="{1D76B537-F2CC-4114-B73B-51348E656491}" dt="2022-01-27T21:30:32.842" v="5679"/>
          <ac:inkMkLst>
            <pc:docMk/>
            <pc:sldMk cId="1492690495" sldId="315"/>
            <ac:inkMk id="199" creationId="{519A45B3-EE28-4145-BF40-A539DE660D99}"/>
          </ac:inkMkLst>
        </pc:inkChg>
        <pc:inkChg chg="add mod">
          <ac:chgData name="Jack Rodoni" userId="dbd3554b1427f7cb" providerId="LiveId" clId="{1D76B537-F2CC-4114-B73B-51348E656491}" dt="2022-01-27T21:30:32.842" v="5679"/>
          <ac:inkMkLst>
            <pc:docMk/>
            <pc:sldMk cId="1492690495" sldId="315"/>
            <ac:inkMk id="200" creationId="{BB81DF6D-A9FA-42F0-8A4B-E1B88E122622}"/>
          </ac:inkMkLst>
        </pc:inkChg>
        <pc:inkChg chg="add mod">
          <ac:chgData name="Jack Rodoni" userId="dbd3554b1427f7cb" providerId="LiveId" clId="{1D76B537-F2CC-4114-B73B-51348E656491}" dt="2022-01-27T21:30:32.842" v="5679"/>
          <ac:inkMkLst>
            <pc:docMk/>
            <pc:sldMk cId="1492690495" sldId="315"/>
            <ac:inkMk id="201" creationId="{DC458CED-3039-4A62-8021-9095DAD77B2C}"/>
          </ac:inkMkLst>
        </pc:inkChg>
        <pc:inkChg chg="add mod">
          <ac:chgData name="Jack Rodoni" userId="dbd3554b1427f7cb" providerId="LiveId" clId="{1D76B537-F2CC-4114-B73B-51348E656491}" dt="2022-01-27T21:30:32.842" v="5679"/>
          <ac:inkMkLst>
            <pc:docMk/>
            <pc:sldMk cId="1492690495" sldId="315"/>
            <ac:inkMk id="202" creationId="{D68C7B2E-0B1C-48CB-94E4-049079C45869}"/>
          </ac:inkMkLst>
        </pc:inkChg>
        <pc:inkChg chg="add mod">
          <ac:chgData name="Jack Rodoni" userId="dbd3554b1427f7cb" providerId="LiveId" clId="{1D76B537-F2CC-4114-B73B-51348E656491}" dt="2022-01-27T21:30:32.842" v="5679"/>
          <ac:inkMkLst>
            <pc:docMk/>
            <pc:sldMk cId="1492690495" sldId="315"/>
            <ac:inkMk id="203" creationId="{D8E2B7E4-A7F7-4F67-AFFA-97B53DAF8255}"/>
          </ac:inkMkLst>
        </pc:inkChg>
        <pc:inkChg chg="add mod">
          <ac:chgData name="Jack Rodoni" userId="dbd3554b1427f7cb" providerId="LiveId" clId="{1D76B537-F2CC-4114-B73B-51348E656491}" dt="2022-01-27T21:30:42.586" v="5705"/>
          <ac:inkMkLst>
            <pc:docMk/>
            <pc:sldMk cId="1492690495" sldId="315"/>
            <ac:inkMk id="206" creationId="{48E25140-ADD4-4639-A2B8-A0A5ADEE0163}"/>
          </ac:inkMkLst>
        </pc:inkChg>
        <pc:inkChg chg="add mod">
          <ac:chgData name="Jack Rodoni" userId="dbd3554b1427f7cb" providerId="LiveId" clId="{1D76B537-F2CC-4114-B73B-51348E656491}" dt="2022-01-27T21:30:42.586" v="5705"/>
          <ac:inkMkLst>
            <pc:docMk/>
            <pc:sldMk cId="1492690495" sldId="315"/>
            <ac:inkMk id="207" creationId="{92A71F0E-B0A2-4F5F-BCE0-3DF6AB99AF16}"/>
          </ac:inkMkLst>
        </pc:inkChg>
        <pc:inkChg chg="add mod">
          <ac:chgData name="Jack Rodoni" userId="dbd3554b1427f7cb" providerId="LiveId" clId="{1D76B537-F2CC-4114-B73B-51348E656491}" dt="2022-01-27T21:30:42.586" v="5705"/>
          <ac:inkMkLst>
            <pc:docMk/>
            <pc:sldMk cId="1492690495" sldId="315"/>
            <ac:inkMk id="208" creationId="{D4897AEF-F87D-4584-928C-AE67B0117FBE}"/>
          </ac:inkMkLst>
        </pc:inkChg>
        <pc:inkChg chg="add mod">
          <ac:chgData name="Jack Rodoni" userId="dbd3554b1427f7cb" providerId="LiveId" clId="{1D76B537-F2CC-4114-B73B-51348E656491}" dt="2022-01-27T21:30:42.586" v="5705"/>
          <ac:inkMkLst>
            <pc:docMk/>
            <pc:sldMk cId="1492690495" sldId="315"/>
            <ac:inkMk id="209" creationId="{13031485-2CDF-4699-838B-E13C1353ED48}"/>
          </ac:inkMkLst>
        </pc:inkChg>
        <pc:inkChg chg="add mod">
          <ac:chgData name="Jack Rodoni" userId="dbd3554b1427f7cb" providerId="LiveId" clId="{1D76B537-F2CC-4114-B73B-51348E656491}" dt="2022-01-27T21:30:42.586" v="5705"/>
          <ac:inkMkLst>
            <pc:docMk/>
            <pc:sldMk cId="1492690495" sldId="315"/>
            <ac:inkMk id="210" creationId="{6F065AAD-14B9-4B87-A4D9-18164EEBB325}"/>
          </ac:inkMkLst>
        </pc:inkChg>
        <pc:inkChg chg="add mod">
          <ac:chgData name="Jack Rodoni" userId="dbd3554b1427f7cb" providerId="LiveId" clId="{1D76B537-F2CC-4114-B73B-51348E656491}" dt="2022-01-27T21:30:42.586" v="5705"/>
          <ac:inkMkLst>
            <pc:docMk/>
            <pc:sldMk cId="1492690495" sldId="315"/>
            <ac:inkMk id="211" creationId="{19DCBE83-60DD-4C18-A834-36C77975744C}"/>
          </ac:inkMkLst>
        </pc:inkChg>
        <pc:inkChg chg="add mod">
          <ac:chgData name="Jack Rodoni" userId="dbd3554b1427f7cb" providerId="LiveId" clId="{1D76B537-F2CC-4114-B73B-51348E656491}" dt="2022-01-27T21:30:42.586" v="5705"/>
          <ac:inkMkLst>
            <pc:docMk/>
            <pc:sldMk cId="1492690495" sldId="315"/>
            <ac:inkMk id="212" creationId="{F73ACDB1-B2BB-4548-B925-4F533C444050}"/>
          </ac:inkMkLst>
        </pc:inkChg>
        <pc:inkChg chg="add mod">
          <ac:chgData name="Jack Rodoni" userId="dbd3554b1427f7cb" providerId="LiveId" clId="{1D76B537-F2CC-4114-B73B-51348E656491}" dt="2022-01-27T21:30:42.586" v="5705"/>
          <ac:inkMkLst>
            <pc:docMk/>
            <pc:sldMk cId="1492690495" sldId="315"/>
            <ac:inkMk id="213" creationId="{8DB89DC2-4BD5-4841-B396-F80C738D3CFB}"/>
          </ac:inkMkLst>
        </pc:inkChg>
        <pc:inkChg chg="add mod">
          <ac:chgData name="Jack Rodoni" userId="dbd3554b1427f7cb" providerId="LiveId" clId="{1D76B537-F2CC-4114-B73B-51348E656491}" dt="2022-01-27T21:30:42.586" v="5705"/>
          <ac:inkMkLst>
            <pc:docMk/>
            <pc:sldMk cId="1492690495" sldId="315"/>
            <ac:inkMk id="214" creationId="{DCFD47EA-22B9-461C-95DB-FC2CF065A850}"/>
          </ac:inkMkLst>
        </pc:inkChg>
      </pc:sldChg>
      <pc:sldChg chg="addSp modSp mod">
        <pc:chgData name="Jack Rodoni" userId="dbd3554b1427f7cb" providerId="LiveId" clId="{1D76B537-F2CC-4114-B73B-51348E656491}" dt="2022-01-27T21:42:53.899" v="5715"/>
        <pc:sldMkLst>
          <pc:docMk/>
          <pc:sldMk cId="236364067" sldId="316"/>
        </pc:sldMkLst>
        <pc:grpChg chg="mod">
          <ac:chgData name="Jack Rodoni" userId="dbd3554b1427f7cb" providerId="LiveId" clId="{1D76B537-F2CC-4114-B73B-51348E656491}" dt="2022-01-27T21:42:53.899" v="5715"/>
          <ac:grpSpMkLst>
            <pc:docMk/>
            <pc:sldMk cId="236364067" sldId="316"/>
            <ac:grpSpMk id="14" creationId="{CF608C38-2192-427F-BF86-DF5600DC1E30}"/>
          </ac:grpSpMkLst>
        </pc:grpChg>
        <pc:inkChg chg="add mod">
          <ac:chgData name="Jack Rodoni" userId="dbd3554b1427f7cb" providerId="LiveId" clId="{1D76B537-F2CC-4114-B73B-51348E656491}" dt="2022-01-27T21:42:53.899" v="5715"/>
          <ac:inkMkLst>
            <pc:docMk/>
            <pc:sldMk cId="236364067" sldId="316"/>
            <ac:inkMk id="4" creationId="{59AC4897-7A9C-426F-8A83-EE6493ADE28E}"/>
          </ac:inkMkLst>
        </pc:inkChg>
        <pc:inkChg chg="add mod">
          <ac:chgData name="Jack Rodoni" userId="dbd3554b1427f7cb" providerId="LiveId" clId="{1D76B537-F2CC-4114-B73B-51348E656491}" dt="2022-01-27T21:42:53.899" v="5715"/>
          <ac:inkMkLst>
            <pc:docMk/>
            <pc:sldMk cId="236364067" sldId="316"/>
            <ac:inkMk id="6" creationId="{4CE2DF33-9AFB-4462-B896-BCDA64573023}"/>
          </ac:inkMkLst>
        </pc:inkChg>
        <pc:inkChg chg="add mod">
          <ac:chgData name="Jack Rodoni" userId="dbd3554b1427f7cb" providerId="LiveId" clId="{1D76B537-F2CC-4114-B73B-51348E656491}" dt="2022-01-27T21:42:53.899" v="5715"/>
          <ac:inkMkLst>
            <pc:docMk/>
            <pc:sldMk cId="236364067" sldId="316"/>
            <ac:inkMk id="7" creationId="{3923D3BC-1C07-4E42-9143-29035D62124F}"/>
          </ac:inkMkLst>
        </pc:inkChg>
        <pc:inkChg chg="add mod">
          <ac:chgData name="Jack Rodoni" userId="dbd3554b1427f7cb" providerId="LiveId" clId="{1D76B537-F2CC-4114-B73B-51348E656491}" dt="2022-01-27T21:42:53.899" v="5715"/>
          <ac:inkMkLst>
            <pc:docMk/>
            <pc:sldMk cId="236364067" sldId="316"/>
            <ac:inkMk id="8" creationId="{F0E1D17C-7F60-44D3-A003-5B28E407BE15}"/>
          </ac:inkMkLst>
        </pc:inkChg>
        <pc:inkChg chg="add mod">
          <ac:chgData name="Jack Rodoni" userId="dbd3554b1427f7cb" providerId="LiveId" clId="{1D76B537-F2CC-4114-B73B-51348E656491}" dt="2022-01-27T21:42:53.899" v="5715"/>
          <ac:inkMkLst>
            <pc:docMk/>
            <pc:sldMk cId="236364067" sldId="316"/>
            <ac:inkMk id="9" creationId="{5DADED65-EAE1-4AD0-BDD6-E500D19F03B5}"/>
          </ac:inkMkLst>
        </pc:inkChg>
        <pc:inkChg chg="add mod">
          <ac:chgData name="Jack Rodoni" userId="dbd3554b1427f7cb" providerId="LiveId" clId="{1D76B537-F2CC-4114-B73B-51348E656491}" dt="2022-01-27T21:42:53.899" v="5715"/>
          <ac:inkMkLst>
            <pc:docMk/>
            <pc:sldMk cId="236364067" sldId="316"/>
            <ac:inkMk id="10" creationId="{1F0C7E0A-EB0C-4906-8B07-032575E9BA79}"/>
          </ac:inkMkLst>
        </pc:inkChg>
        <pc:inkChg chg="add mod">
          <ac:chgData name="Jack Rodoni" userId="dbd3554b1427f7cb" providerId="LiveId" clId="{1D76B537-F2CC-4114-B73B-51348E656491}" dt="2022-01-27T21:42:53.899" v="5715"/>
          <ac:inkMkLst>
            <pc:docMk/>
            <pc:sldMk cId="236364067" sldId="316"/>
            <ac:inkMk id="11" creationId="{AEA65CB1-6E71-4C39-A315-251D9E35337B}"/>
          </ac:inkMkLst>
        </pc:inkChg>
        <pc:inkChg chg="add mod">
          <ac:chgData name="Jack Rodoni" userId="dbd3554b1427f7cb" providerId="LiveId" clId="{1D76B537-F2CC-4114-B73B-51348E656491}" dt="2022-01-27T21:42:53.899" v="5715"/>
          <ac:inkMkLst>
            <pc:docMk/>
            <pc:sldMk cId="236364067" sldId="316"/>
            <ac:inkMk id="12" creationId="{2A84020E-0FED-4A8A-8525-EC9DAB3BC230}"/>
          </ac:inkMkLst>
        </pc:inkChg>
        <pc:inkChg chg="add">
          <ac:chgData name="Jack Rodoni" userId="dbd3554b1427f7cb" providerId="LiveId" clId="{1D76B537-F2CC-4114-B73B-51348E656491}" dt="2022-01-27T21:42:53.380" v="5714" actId="9405"/>
          <ac:inkMkLst>
            <pc:docMk/>
            <pc:sldMk cId="236364067" sldId="316"/>
            <ac:inkMk id="13" creationId="{C1AE7D4E-FA8B-4B8B-9957-796A9AC1C313}"/>
          </ac:inkMkLst>
        </pc:inkChg>
      </pc:sldChg>
      <pc:sldChg chg="addSp delSp modSp mod">
        <pc:chgData name="Jack Rodoni" userId="dbd3554b1427f7cb" providerId="LiveId" clId="{1D76B537-F2CC-4114-B73B-51348E656491}" dt="2022-01-27T21:55:10.642" v="5867"/>
        <pc:sldMkLst>
          <pc:docMk/>
          <pc:sldMk cId="3925345475" sldId="318"/>
        </pc:sldMkLst>
        <pc:grpChg chg="del mod">
          <ac:chgData name="Jack Rodoni" userId="dbd3554b1427f7cb" providerId="LiveId" clId="{1D76B537-F2CC-4114-B73B-51348E656491}" dt="2022-01-27T21:53:56.500" v="5780"/>
          <ac:grpSpMkLst>
            <pc:docMk/>
            <pc:sldMk cId="3925345475" sldId="318"/>
            <ac:grpSpMk id="9" creationId="{A255D4F1-AED3-4F61-ABC3-D4B844D58877}"/>
          </ac:grpSpMkLst>
        </pc:grpChg>
        <pc:grpChg chg="del mod">
          <ac:chgData name="Jack Rodoni" userId="dbd3554b1427f7cb" providerId="LiveId" clId="{1D76B537-F2CC-4114-B73B-51348E656491}" dt="2022-01-27T21:53:56.500" v="5780"/>
          <ac:grpSpMkLst>
            <pc:docMk/>
            <pc:sldMk cId="3925345475" sldId="318"/>
            <ac:grpSpMk id="12" creationId="{B65A2414-AF04-4DC9-A2C1-8A85CCC82E58}"/>
          </ac:grpSpMkLst>
        </pc:grpChg>
        <pc:grpChg chg="del mod">
          <ac:chgData name="Jack Rodoni" userId="dbd3554b1427f7cb" providerId="LiveId" clId="{1D76B537-F2CC-4114-B73B-51348E656491}" dt="2022-01-27T21:53:41.078" v="5758"/>
          <ac:grpSpMkLst>
            <pc:docMk/>
            <pc:sldMk cId="3925345475" sldId="318"/>
            <ac:grpSpMk id="44" creationId="{7C27AC3A-4366-4FA7-B341-550B9B56BE4D}"/>
          </ac:grpSpMkLst>
        </pc:grpChg>
        <pc:grpChg chg="del mod">
          <ac:chgData name="Jack Rodoni" userId="dbd3554b1427f7cb" providerId="LiveId" clId="{1D76B537-F2CC-4114-B73B-51348E656491}" dt="2022-01-27T21:53:56.500" v="5780"/>
          <ac:grpSpMkLst>
            <pc:docMk/>
            <pc:sldMk cId="3925345475" sldId="318"/>
            <ac:grpSpMk id="46" creationId="{E9EA70D1-FCD1-4FCC-B3F9-9D814DA2AF2B}"/>
          </ac:grpSpMkLst>
        </pc:grpChg>
        <pc:grpChg chg="del mod">
          <ac:chgData name="Jack Rodoni" userId="dbd3554b1427f7cb" providerId="LiveId" clId="{1D76B537-F2CC-4114-B73B-51348E656491}" dt="2022-01-27T21:53:56.500" v="5780"/>
          <ac:grpSpMkLst>
            <pc:docMk/>
            <pc:sldMk cId="3925345475" sldId="318"/>
            <ac:grpSpMk id="51" creationId="{4A5678CF-F16C-4E8C-A48E-DA1801B5A6D4}"/>
          </ac:grpSpMkLst>
        </pc:grpChg>
        <pc:grpChg chg="del mod">
          <ac:chgData name="Jack Rodoni" userId="dbd3554b1427f7cb" providerId="LiveId" clId="{1D76B537-F2CC-4114-B73B-51348E656491}" dt="2022-01-27T21:53:56.500" v="5780"/>
          <ac:grpSpMkLst>
            <pc:docMk/>
            <pc:sldMk cId="3925345475" sldId="318"/>
            <ac:grpSpMk id="55" creationId="{A80852C3-E079-4214-A220-10DCF9E82AFF}"/>
          </ac:grpSpMkLst>
        </pc:grpChg>
        <pc:grpChg chg="del mod">
          <ac:chgData name="Jack Rodoni" userId="dbd3554b1427f7cb" providerId="LiveId" clId="{1D76B537-F2CC-4114-B73B-51348E656491}" dt="2022-01-27T21:54:00.660" v="5789"/>
          <ac:grpSpMkLst>
            <pc:docMk/>
            <pc:sldMk cId="3925345475" sldId="318"/>
            <ac:grpSpMk id="68" creationId="{EF4EA97B-067B-4043-87F5-9621751D3556}"/>
          </ac:grpSpMkLst>
        </pc:grpChg>
        <pc:grpChg chg="del mod">
          <ac:chgData name="Jack Rodoni" userId="dbd3554b1427f7cb" providerId="LiveId" clId="{1D76B537-F2CC-4114-B73B-51348E656491}" dt="2022-01-27T21:54:02.571" v="5791"/>
          <ac:grpSpMkLst>
            <pc:docMk/>
            <pc:sldMk cId="3925345475" sldId="318"/>
            <ac:grpSpMk id="77" creationId="{0DB5313B-24F9-4063-B17D-A2CA24B08665}"/>
          </ac:grpSpMkLst>
        </pc:grpChg>
        <pc:grpChg chg="del mod">
          <ac:chgData name="Jack Rodoni" userId="dbd3554b1427f7cb" providerId="LiveId" clId="{1D76B537-F2CC-4114-B73B-51348E656491}" dt="2022-01-27T21:54:09.617" v="5799"/>
          <ac:grpSpMkLst>
            <pc:docMk/>
            <pc:sldMk cId="3925345475" sldId="318"/>
            <ac:grpSpMk id="79" creationId="{6673F40A-D319-4792-9C3F-9B50BE1EFB77}"/>
          </ac:grpSpMkLst>
        </pc:grpChg>
        <pc:grpChg chg="del mod">
          <ac:chgData name="Jack Rodoni" userId="dbd3554b1427f7cb" providerId="LiveId" clId="{1D76B537-F2CC-4114-B73B-51348E656491}" dt="2022-01-27T21:54:15.141" v="5802"/>
          <ac:grpSpMkLst>
            <pc:docMk/>
            <pc:sldMk cId="3925345475" sldId="318"/>
            <ac:grpSpMk id="83" creationId="{455D966E-68E2-4D91-9E26-8F8DD8410410}"/>
          </ac:grpSpMkLst>
        </pc:grpChg>
        <pc:grpChg chg="del mod">
          <ac:chgData name="Jack Rodoni" userId="dbd3554b1427f7cb" providerId="LiveId" clId="{1D76B537-F2CC-4114-B73B-51348E656491}" dt="2022-01-27T21:54:18.786" v="5804"/>
          <ac:grpSpMkLst>
            <pc:docMk/>
            <pc:sldMk cId="3925345475" sldId="318"/>
            <ac:grpSpMk id="86" creationId="{C494CD42-00FA-4109-A799-699C1950D3DE}"/>
          </ac:grpSpMkLst>
        </pc:grpChg>
        <pc:grpChg chg="del mod">
          <ac:chgData name="Jack Rodoni" userId="dbd3554b1427f7cb" providerId="LiveId" clId="{1D76B537-F2CC-4114-B73B-51348E656491}" dt="2022-01-27T21:54:31.432" v="5810"/>
          <ac:grpSpMkLst>
            <pc:docMk/>
            <pc:sldMk cId="3925345475" sldId="318"/>
            <ac:grpSpMk id="88" creationId="{345C256A-62C8-4E31-AF67-3973E9505575}"/>
          </ac:grpSpMkLst>
        </pc:grpChg>
        <pc:grpChg chg="del mod">
          <ac:chgData name="Jack Rodoni" userId="dbd3554b1427f7cb" providerId="LiveId" clId="{1D76B537-F2CC-4114-B73B-51348E656491}" dt="2022-01-27T21:54:32.584" v="5812"/>
          <ac:grpSpMkLst>
            <pc:docMk/>
            <pc:sldMk cId="3925345475" sldId="318"/>
            <ac:grpSpMk id="91" creationId="{71194B8D-E2FD-43BC-B75B-3FE9EB6AAA92}"/>
          </ac:grpSpMkLst>
        </pc:grpChg>
        <pc:grpChg chg="del mod">
          <ac:chgData name="Jack Rodoni" userId="dbd3554b1427f7cb" providerId="LiveId" clId="{1D76B537-F2CC-4114-B73B-51348E656491}" dt="2022-01-27T21:54:34.494" v="5815"/>
          <ac:grpSpMkLst>
            <pc:docMk/>
            <pc:sldMk cId="3925345475" sldId="318"/>
            <ac:grpSpMk id="93" creationId="{78B52837-D3D8-4335-ADC7-009A9F10130A}"/>
          </ac:grpSpMkLst>
        </pc:grpChg>
        <pc:grpChg chg="del mod">
          <ac:chgData name="Jack Rodoni" userId="dbd3554b1427f7cb" providerId="LiveId" clId="{1D76B537-F2CC-4114-B73B-51348E656491}" dt="2022-01-27T21:54:37.189" v="5817"/>
          <ac:grpSpMkLst>
            <pc:docMk/>
            <pc:sldMk cId="3925345475" sldId="318"/>
            <ac:grpSpMk id="96" creationId="{2358D812-3280-4A2D-AE58-E77BAA459BE7}"/>
          </ac:grpSpMkLst>
        </pc:grpChg>
        <pc:grpChg chg="mod">
          <ac:chgData name="Jack Rodoni" userId="dbd3554b1427f7cb" providerId="LiveId" clId="{1D76B537-F2CC-4114-B73B-51348E656491}" dt="2022-01-27T21:54:37.189" v="5817"/>
          <ac:grpSpMkLst>
            <pc:docMk/>
            <pc:sldMk cId="3925345475" sldId="318"/>
            <ac:grpSpMk id="98" creationId="{F9E6EBD5-BC81-4866-B92E-82E7EEB3DD3E}"/>
          </ac:grpSpMkLst>
        </pc:grpChg>
        <pc:grpChg chg="mod">
          <ac:chgData name="Jack Rodoni" userId="dbd3554b1427f7cb" providerId="LiveId" clId="{1D76B537-F2CC-4114-B73B-51348E656491}" dt="2022-01-27T21:54:43.182" v="5828"/>
          <ac:grpSpMkLst>
            <pc:docMk/>
            <pc:sldMk cId="3925345475" sldId="318"/>
            <ac:grpSpMk id="109" creationId="{70FA78ED-DF33-49AD-92C0-9E097F874C95}"/>
          </ac:grpSpMkLst>
        </pc:grpChg>
        <pc:grpChg chg="del mod">
          <ac:chgData name="Jack Rodoni" userId="dbd3554b1427f7cb" providerId="LiveId" clId="{1D76B537-F2CC-4114-B73B-51348E656491}" dt="2022-01-27T21:54:52.109" v="5835"/>
          <ac:grpSpMkLst>
            <pc:docMk/>
            <pc:sldMk cId="3925345475" sldId="318"/>
            <ac:grpSpMk id="112" creationId="{CF1024D4-68BB-49FC-9B7B-63B0CF6E3B47}"/>
          </ac:grpSpMkLst>
        </pc:grpChg>
        <pc:grpChg chg="mod">
          <ac:chgData name="Jack Rodoni" userId="dbd3554b1427f7cb" providerId="LiveId" clId="{1D76B537-F2CC-4114-B73B-51348E656491}" dt="2022-01-27T21:54:54.035" v="5838"/>
          <ac:grpSpMkLst>
            <pc:docMk/>
            <pc:sldMk cId="3925345475" sldId="318"/>
            <ac:grpSpMk id="116" creationId="{121A56C9-31BF-49DC-BE89-E61C440B7AD5}"/>
          </ac:grpSpMkLst>
        </pc:grpChg>
        <pc:grpChg chg="del mod">
          <ac:chgData name="Jack Rodoni" userId="dbd3554b1427f7cb" providerId="LiveId" clId="{1D76B537-F2CC-4114-B73B-51348E656491}" dt="2022-01-27T21:55:02.487" v="5857"/>
          <ac:grpSpMkLst>
            <pc:docMk/>
            <pc:sldMk cId="3925345475" sldId="318"/>
            <ac:grpSpMk id="131" creationId="{936FC572-0709-4BC4-86A4-9F6607A33D4C}"/>
          </ac:grpSpMkLst>
        </pc:grpChg>
        <pc:grpChg chg="del mod">
          <ac:chgData name="Jack Rodoni" userId="dbd3554b1427f7cb" providerId="LiveId" clId="{1D76B537-F2CC-4114-B73B-51348E656491}" dt="2022-01-27T21:55:10.642" v="5867"/>
          <ac:grpSpMkLst>
            <pc:docMk/>
            <pc:sldMk cId="3925345475" sldId="318"/>
            <ac:grpSpMk id="135" creationId="{4FA895F7-1026-4159-AFDB-680200629274}"/>
          </ac:grpSpMkLst>
        </pc:grpChg>
        <pc:grpChg chg="mod">
          <ac:chgData name="Jack Rodoni" userId="dbd3554b1427f7cb" providerId="LiveId" clId="{1D76B537-F2CC-4114-B73B-51348E656491}" dt="2022-01-27T21:55:10.642" v="5867"/>
          <ac:grpSpMkLst>
            <pc:docMk/>
            <pc:sldMk cId="3925345475" sldId="318"/>
            <ac:grpSpMk id="140" creationId="{1A451406-E767-4906-B4C8-651667791587}"/>
          </ac:grpSpMkLst>
        </pc:grpChg>
        <pc:inkChg chg="add mod">
          <ac:chgData name="Jack Rodoni" userId="dbd3554b1427f7cb" providerId="LiveId" clId="{1D76B537-F2CC-4114-B73B-51348E656491}" dt="2022-01-27T21:54:37.189" v="5817"/>
          <ac:inkMkLst>
            <pc:docMk/>
            <pc:sldMk cId="3925345475" sldId="318"/>
            <ac:inkMk id="3" creationId="{53737832-9A9A-4CC1-979F-F6DAB77E94F0}"/>
          </ac:inkMkLst>
        </pc:inkChg>
        <pc:inkChg chg="add mod">
          <ac:chgData name="Jack Rodoni" userId="dbd3554b1427f7cb" providerId="LiveId" clId="{1D76B537-F2CC-4114-B73B-51348E656491}" dt="2022-01-27T21:54:37.189" v="5817"/>
          <ac:inkMkLst>
            <pc:docMk/>
            <pc:sldMk cId="3925345475" sldId="318"/>
            <ac:inkMk id="4" creationId="{1ED8CD99-C7EC-4381-A99E-D8934AEA1D4D}"/>
          </ac:inkMkLst>
        </pc:inkChg>
        <pc:inkChg chg="add mod">
          <ac:chgData name="Jack Rodoni" userId="dbd3554b1427f7cb" providerId="LiveId" clId="{1D76B537-F2CC-4114-B73B-51348E656491}" dt="2022-01-27T21:54:37.189" v="5817"/>
          <ac:inkMkLst>
            <pc:docMk/>
            <pc:sldMk cId="3925345475" sldId="318"/>
            <ac:inkMk id="6" creationId="{E09BAEFB-3651-4B72-BCE0-10A24E2A729C}"/>
          </ac:inkMkLst>
        </pc:inkChg>
        <pc:inkChg chg="add mod">
          <ac:chgData name="Jack Rodoni" userId="dbd3554b1427f7cb" providerId="LiveId" clId="{1D76B537-F2CC-4114-B73B-51348E656491}" dt="2022-01-27T21:54:37.189" v="5817"/>
          <ac:inkMkLst>
            <pc:docMk/>
            <pc:sldMk cId="3925345475" sldId="318"/>
            <ac:inkMk id="7" creationId="{423A5654-F838-4DFE-86D8-87139856BD3E}"/>
          </ac:inkMkLst>
        </pc:inkChg>
        <pc:inkChg chg="add mod">
          <ac:chgData name="Jack Rodoni" userId="dbd3554b1427f7cb" providerId="LiveId" clId="{1D76B537-F2CC-4114-B73B-51348E656491}" dt="2022-01-27T21:54:37.189" v="5817"/>
          <ac:inkMkLst>
            <pc:docMk/>
            <pc:sldMk cId="3925345475" sldId="318"/>
            <ac:inkMk id="8" creationId="{C5664241-A7FE-4338-8F85-340911586739}"/>
          </ac:inkMkLst>
        </pc:inkChg>
        <pc:inkChg chg="add mod">
          <ac:chgData name="Jack Rodoni" userId="dbd3554b1427f7cb" providerId="LiveId" clId="{1D76B537-F2CC-4114-B73B-51348E656491}" dt="2022-01-27T21:54:37.189" v="5817"/>
          <ac:inkMkLst>
            <pc:docMk/>
            <pc:sldMk cId="3925345475" sldId="318"/>
            <ac:inkMk id="10" creationId="{6789B66A-7D61-452D-8B0E-BD43F13BEEA8}"/>
          </ac:inkMkLst>
        </pc:inkChg>
        <pc:inkChg chg="add mod">
          <ac:chgData name="Jack Rodoni" userId="dbd3554b1427f7cb" providerId="LiveId" clId="{1D76B537-F2CC-4114-B73B-51348E656491}" dt="2022-01-27T21:54:37.189" v="5817"/>
          <ac:inkMkLst>
            <pc:docMk/>
            <pc:sldMk cId="3925345475" sldId="318"/>
            <ac:inkMk id="11" creationId="{1DC5A0D1-4EF2-4291-9293-BECBBD9C9284}"/>
          </ac:inkMkLst>
        </pc:inkChg>
        <pc:inkChg chg="add mod">
          <ac:chgData name="Jack Rodoni" userId="dbd3554b1427f7cb" providerId="LiveId" clId="{1D76B537-F2CC-4114-B73B-51348E656491}" dt="2022-01-27T21:54:37.189" v="5817"/>
          <ac:inkMkLst>
            <pc:docMk/>
            <pc:sldMk cId="3925345475" sldId="318"/>
            <ac:inkMk id="13" creationId="{CB780717-F3AA-4E63-BE0E-23918ABD7EA8}"/>
          </ac:inkMkLst>
        </pc:inkChg>
        <pc:inkChg chg="add mod">
          <ac:chgData name="Jack Rodoni" userId="dbd3554b1427f7cb" providerId="LiveId" clId="{1D76B537-F2CC-4114-B73B-51348E656491}" dt="2022-01-27T21:54:37.189" v="5817"/>
          <ac:inkMkLst>
            <pc:docMk/>
            <pc:sldMk cId="3925345475" sldId="318"/>
            <ac:inkMk id="14" creationId="{FA6F0100-779C-40DD-AC55-BBCFD9087EE2}"/>
          </ac:inkMkLst>
        </pc:inkChg>
        <pc:inkChg chg="add mod">
          <ac:chgData name="Jack Rodoni" userId="dbd3554b1427f7cb" providerId="LiveId" clId="{1D76B537-F2CC-4114-B73B-51348E656491}" dt="2022-01-27T21:54:37.189" v="5817"/>
          <ac:inkMkLst>
            <pc:docMk/>
            <pc:sldMk cId="3925345475" sldId="318"/>
            <ac:inkMk id="15" creationId="{C7828F60-EA37-42B6-8379-8ED1571385D5}"/>
          </ac:inkMkLst>
        </pc:inkChg>
        <pc:inkChg chg="add mod">
          <ac:chgData name="Jack Rodoni" userId="dbd3554b1427f7cb" providerId="LiveId" clId="{1D76B537-F2CC-4114-B73B-51348E656491}" dt="2022-01-27T21:54:37.189" v="5817"/>
          <ac:inkMkLst>
            <pc:docMk/>
            <pc:sldMk cId="3925345475" sldId="318"/>
            <ac:inkMk id="16" creationId="{1AEEFFBA-F9B0-46D3-A69C-4AABF8C3ED2C}"/>
          </ac:inkMkLst>
        </pc:inkChg>
        <pc:inkChg chg="add mod">
          <ac:chgData name="Jack Rodoni" userId="dbd3554b1427f7cb" providerId="LiveId" clId="{1D76B537-F2CC-4114-B73B-51348E656491}" dt="2022-01-27T21:54:37.189" v="5817"/>
          <ac:inkMkLst>
            <pc:docMk/>
            <pc:sldMk cId="3925345475" sldId="318"/>
            <ac:inkMk id="17" creationId="{1334BA66-3587-4774-B64A-0A320B54C2E3}"/>
          </ac:inkMkLst>
        </pc:inkChg>
        <pc:inkChg chg="add mod">
          <ac:chgData name="Jack Rodoni" userId="dbd3554b1427f7cb" providerId="LiveId" clId="{1D76B537-F2CC-4114-B73B-51348E656491}" dt="2022-01-27T21:54:37.189" v="5817"/>
          <ac:inkMkLst>
            <pc:docMk/>
            <pc:sldMk cId="3925345475" sldId="318"/>
            <ac:inkMk id="18" creationId="{CC664E49-F707-46E9-9472-29EEF29645B2}"/>
          </ac:inkMkLst>
        </pc:inkChg>
        <pc:inkChg chg="add mod">
          <ac:chgData name="Jack Rodoni" userId="dbd3554b1427f7cb" providerId="LiveId" clId="{1D76B537-F2CC-4114-B73B-51348E656491}" dt="2022-01-27T21:54:37.189" v="5817"/>
          <ac:inkMkLst>
            <pc:docMk/>
            <pc:sldMk cId="3925345475" sldId="318"/>
            <ac:inkMk id="19" creationId="{8062C725-A22E-4EEF-B654-DFF57E3FD2DB}"/>
          </ac:inkMkLst>
        </pc:inkChg>
        <pc:inkChg chg="add mod">
          <ac:chgData name="Jack Rodoni" userId="dbd3554b1427f7cb" providerId="LiveId" clId="{1D76B537-F2CC-4114-B73B-51348E656491}" dt="2022-01-27T21:54:37.189" v="5817"/>
          <ac:inkMkLst>
            <pc:docMk/>
            <pc:sldMk cId="3925345475" sldId="318"/>
            <ac:inkMk id="20" creationId="{E95A8377-0E5F-4CF9-9BA0-844092075871}"/>
          </ac:inkMkLst>
        </pc:inkChg>
        <pc:inkChg chg="add mod">
          <ac:chgData name="Jack Rodoni" userId="dbd3554b1427f7cb" providerId="LiveId" clId="{1D76B537-F2CC-4114-B73B-51348E656491}" dt="2022-01-27T21:54:37.189" v="5817"/>
          <ac:inkMkLst>
            <pc:docMk/>
            <pc:sldMk cId="3925345475" sldId="318"/>
            <ac:inkMk id="21" creationId="{25FBFDDA-A4BB-4CF3-92B5-6EB2C251B3A0}"/>
          </ac:inkMkLst>
        </pc:inkChg>
        <pc:inkChg chg="add mod">
          <ac:chgData name="Jack Rodoni" userId="dbd3554b1427f7cb" providerId="LiveId" clId="{1D76B537-F2CC-4114-B73B-51348E656491}" dt="2022-01-27T21:54:37.189" v="5817"/>
          <ac:inkMkLst>
            <pc:docMk/>
            <pc:sldMk cId="3925345475" sldId="318"/>
            <ac:inkMk id="22" creationId="{1EDDF430-E22E-4EC8-880A-E85E0D889470}"/>
          </ac:inkMkLst>
        </pc:inkChg>
        <pc:inkChg chg="add mod">
          <ac:chgData name="Jack Rodoni" userId="dbd3554b1427f7cb" providerId="LiveId" clId="{1D76B537-F2CC-4114-B73B-51348E656491}" dt="2022-01-27T21:54:37.189" v="5817"/>
          <ac:inkMkLst>
            <pc:docMk/>
            <pc:sldMk cId="3925345475" sldId="318"/>
            <ac:inkMk id="23" creationId="{255E718A-BA9E-4862-AB6F-081F0F1D3DC6}"/>
          </ac:inkMkLst>
        </pc:inkChg>
        <pc:inkChg chg="add mod">
          <ac:chgData name="Jack Rodoni" userId="dbd3554b1427f7cb" providerId="LiveId" clId="{1D76B537-F2CC-4114-B73B-51348E656491}" dt="2022-01-27T21:54:37.189" v="5817"/>
          <ac:inkMkLst>
            <pc:docMk/>
            <pc:sldMk cId="3925345475" sldId="318"/>
            <ac:inkMk id="24" creationId="{C50491F9-2300-485E-B31B-687DE067755E}"/>
          </ac:inkMkLst>
        </pc:inkChg>
        <pc:inkChg chg="add mod">
          <ac:chgData name="Jack Rodoni" userId="dbd3554b1427f7cb" providerId="LiveId" clId="{1D76B537-F2CC-4114-B73B-51348E656491}" dt="2022-01-27T21:54:37.189" v="5817"/>
          <ac:inkMkLst>
            <pc:docMk/>
            <pc:sldMk cId="3925345475" sldId="318"/>
            <ac:inkMk id="25" creationId="{C7540988-17F9-4BA7-B0C3-9DF222B9A27D}"/>
          </ac:inkMkLst>
        </pc:inkChg>
        <pc:inkChg chg="add mod">
          <ac:chgData name="Jack Rodoni" userId="dbd3554b1427f7cb" providerId="LiveId" clId="{1D76B537-F2CC-4114-B73B-51348E656491}" dt="2022-01-27T21:54:37.189" v="5817"/>
          <ac:inkMkLst>
            <pc:docMk/>
            <pc:sldMk cId="3925345475" sldId="318"/>
            <ac:inkMk id="26" creationId="{098F500A-09A7-4622-8689-79270EE54CA3}"/>
          </ac:inkMkLst>
        </pc:inkChg>
        <pc:inkChg chg="add mod">
          <ac:chgData name="Jack Rodoni" userId="dbd3554b1427f7cb" providerId="LiveId" clId="{1D76B537-F2CC-4114-B73B-51348E656491}" dt="2022-01-27T21:54:37.189" v="5817"/>
          <ac:inkMkLst>
            <pc:docMk/>
            <pc:sldMk cId="3925345475" sldId="318"/>
            <ac:inkMk id="27" creationId="{2592DF93-F920-4211-B0B6-CEBB7D705E8E}"/>
          </ac:inkMkLst>
        </pc:inkChg>
        <pc:inkChg chg="add mod">
          <ac:chgData name="Jack Rodoni" userId="dbd3554b1427f7cb" providerId="LiveId" clId="{1D76B537-F2CC-4114-B73B-51348E656491}" dt="2022-01-27T21:54:37.189" v="5817"/>
          <ac:inkMkLst>
            <pc:docMk/>
            <pc:sldMk cId="3925345475" sldId="318"/>
            <ac:inkMk id="28" creationId="{E0430F14-9A61-42E2-A472-A970B207423E}"/>
          </ac:inkMkLst>
        </pc:inkChg>
        <pc:inkChg chg="add mod">
          <ac:chgData name="Jack Rodoni" userId="dbd3554b1427f7cb" providerId="LiveId" clId="{1D76B537-F2CC-4114-B73B-51348E656491}" dt="2022-01-27T21:54:37.189" v="5817"/>
          <ac:inkMkLst>
            <pc:docMk/>
            <pc:sldMk cId="3925345475" sldId="318"/>
            <ac:inkMk id="29" creationId="{9FE88E77-372F-44D3-8DC6-665ACC2EE7D0}"/>
          </ac:inkMkLst>
        </pc:inkChg>
        <pc:inkChg chg="add mod">
          <ac:chgData name="Jack Rodoni" userId="dbd3554b1427f7cb" providerId="LiveId" clId="{1D76B537-F2CC-4114-B73B-51348E656491}" dt="2022-01-27T21:54:37.189" v="5817"/>
          <ac:inkMkLst>
            <pc:docMk/>
            <pc:sldMk cId="3925345475" sldId="318"/>
            <ac:inkMk id="30" creationId="{C3986465-26C5-4BF6-B3E3-F0A52ADE77AF}"/>
          </ac:inkMkLst>
        </pc:inkChg>
        <pc:inkChg chg="add mod">
          <ac:chgData name="Jack Rodoni" userId="dbd3554b1427f7cb" providerId="LiveId" clId="{1D76B537-F2CC-4114-B73B-51348E656491}" dt="2022-01-27T21:54:37.189" v="5817"/>
          <ac:inkMkLst>
            <pc:docMk/>
            <pc:sldMk cId="3925345475" sldId="318"/>
            <ac:inkMk id="31" creationId="{3236A565-AB1A-4877-8CDF-A57FAE526570}"/>
          </ac:inkMkLst>
        </pc:inkChg>
        <pc:inkChg chg="add mod">
          <ac:chgData name="Jack Rodoni" userId="dbd3554b1427f7cb" providerId="LiveId" clId="{1D76B537-F2CC-4114-B73B-51348E656491}" dt="2022-01-27T21:54:37.189" v="5817"/>
          <ac:inkMkLst>
            <pc:docMk/>
            <pc:sldMk cId="3925345475" sldId="318"/>
            <ac:inkMk id="32" creationId="{CEEEC3A7-F3B2-4E46-8316-2DE03E301CDA}"/>
          </ac:inkMkLst>
        </pc:inkChg>
        <pc:inkChg chg="add mod">
          <ac:chgData name="Jack Rodoni" userId="dbd3554b1427f7cb" providerId="LiveId" clId="{1D76B537-F2CC-4114-B73B-51348E656491}" dt="2022-01-27T21:54:37.189" v="5817"/>
          <ac:inkMkLst>
            <pc:docMk/>
            <pc:sldMk cId="3925345475" sldId="318"/>
            <ac:inkMk id="33" creationId="{9807F9EE-F1E3-48CD-9072-56D7F8B0FB7D}"/>
          </ac:inkMkLst>
        </pc:inkChg>
        <pc:inkChg chg="add mod">
          <ac:chgData name="Jack Rodoni" userId="dbd3554b1427f7cb" providerId="LiveId" clId="{1D76B537-F2CC-4114-B73B-51348E656491}" dt="2022-01-27T21:54:37.189" v="5817"/>
          <ac:inkMkLst>
            <pc:docMk/>
            <pc:sldMk cId="3925345475" sldId="318"/>
            <ac:inkMk id="34" creationId="{A95D9AA0-9415-4841-8865-1F9BFB64950C}"/>
          </ac:inkMkLst>
        </pc:inkChg>
        <pc:inkChg chg="add mod">
          <ac:chgData name="Jack Rodoni" userId="dbd3554b1427f7cb" providerId="LiveId" clId="{1D76B537-F2CC-4114-B73B-51348E656491}" dt="2022-01-27T21:54:37.189" v="5817"/>
          <ac:inkMkLst>
            <pc:docMk/>
            <pc:sldMk cId="3925345475" sldId="318"/>
            <ac:inkMk id="35" creationId="{1580BAA9-4AD8-4D7C-9364-D3418CB41C80}"/>
          </ac:inkMkLst>
        </pc:inkChg>
        <pc:inkChg chg="add mod">
          <ac:chgData name="Jack Rodoni" userId="dbd3554b1427f7cb" providerId="LiveId" clId="{1D76B537-F2CC-4114-B73B-51348E656491}" dt="2022-01-27T21:54:37.189" v="5817"/>
          <ac:inkMkLst>
            <pc:docMk/>
            <pc:sldMk cId="3925345475" sldId="318"/>
            <ac:inkMk id="36" creationId="{382CA9D5-B5A8-4C4F-BEB8-2189BAF476B8}"/>
          </ac:inkMkLst>
        </pc:inkChg>
        <pc:inkChg chg="add mod">
          <ac:chgData name="Jack Rodoni" userId="dbd3554b1427f7cb" providerId="LiveId" clId="{1D76B537-F2CC-4114-B73B-51348E656491}" dt="2022-01-27T21:54:37.189" v="5817"/>
          <ac:inkMkLst>
            <pc:docMk/>
            <pc:sldMk cId="3925345475" sldId="318"/>
            <ac:inkMk id="37" creationId="{F059FBF1-FC1E-474D-B90B-1C5DFFCAE617}"/>
          </ac:inkMkLst>
        </pc:inkChg>
        <pc:inkChg chg="add mod">
          <ac:chgData name="Jack Rodoni" userId="dbd3554b1427f7cb" providerId="LiveId" clId="{1D76B537-F2CC-4114-B73B-51348E656491}" dt="2022-01-27T21:54:37.189" v="5817"/>
          <ac:inkMkLst>
            <pc:docMk/>
            <pc:sldMk cId="3925345475" sldId="318"/>
            <ac:inkMk id="38" creationId="{4BB5046D-574F-4B5A-BC67-864B16445530}"/>
          </ac:inkMkLst>
        </pc:inkChg>
        <pc:inkChg chg="add mod">
          <ac:chgData name="Jack Rodoni" userId="dbd3554b1427f7cb" providerId="LiveId" clId="{1D76B537-F2CC-4114-B73B-51348E656491}" dt="2022-01-27T21:54:37.189" v="5817"/>
          <ac:inkMkLst>
            <pc:docMk/>
            <pc:sldMk cId="3925345475" sldId="318"/>
            <ac:inkMk id="39" creationId="{65C5D747-7FBD-4467-9AB7-652F06085BDC}"/>
          </ac:inkMkLst>
        </pc:inkChg>
        <pc:inkChg chg="add mod">
          <ac:chgData name="Jack Rodoni" userId="dbd3554b1427f7cb" providerId="LiveId" clId="{1D76B537-F2CC-4114-B73B-51348E656491}" dt="2022-01-27T21:54:37.189" v="5817"/>
          <ac:inkMkLst>
            <pc:docMk/>
            <pc:sldMk cId="3925345475" sldId="318"/>
            <ac:inkMk id="40" creationId="{4E5FD079-4260-46B7-82E4-9E9802B17044}"/>
          </ac:inkMkLst>
        </pc:inkChg>
        <pc:inkChg chg="add mod">
          <ac:chgData name="Jack Rodoni" userId="dbd3554b1427f7cb" providerId="LiveId" clId="{1D76B537-F2CC-4114-B73B-51348E656491}" dt="2022-01-27T21:54:37.189" v="5817"/>
          <ac:inkMkLst>
            <pc:docMk/>
            <pc:sldMk cId="3925345475" sldId="318"/>
            <ac:inkMk id="41" creationId="{7212D388-89F6-4045-82F0-90E6EA06C7EA}"/>
          </ac:inkMkLst>
        </pc:inkChg>
        <pc:inkChg chg="add mod">
          <ac:chgData name="Jack Rodoni" userId="dbd3554b1427f7cb" providerId="LiveId" clId="{1D76B537-F2CC-4114-B73B-51348E656491}" dt="2022-01-27T21:54:37.189" v="5817"/>
          <ac:inkMkLst>
            <pc:docMk/>
            <pc:sldMk cId="3925345475" sldId="318"/>
            <ac:inkMk id="42" creationId="{AD52D81A-E4C1-4D9F-9A70-D9C8E5915509}"/>
          </ac:inkMkLst>
        </pc:inkChg>
        <pc:inkChg chg="add mod">
          <ac:chgData name="Jack Rodoni" userId="dbd3554b1427f7cb" providerId="LiveId" clId="{1D76B537-F2CC-4114-B73B-51348E656491}" dt="2022-01-27T21:54:37.189" v="5817"/>
          <ac:inkMkLst>
            <pc:docMk/>
            <pc:sldMk cId="3925345475" sldId="318"/>
            <ac:inkMk id="43" creationId="{88102343-F0CF-4F7E-8A3D-82D8D0603943}"/>
          </ac:inkMkLst>
        </pc:inkChg>
        <pc:inkChg chg="add mod">
          <ac:chgData name="Jack Rodoni" userId="dbd3554b1427f7cb" providerId="LiveId" clId="{1D76B537-F2CC-4114-B73B-51348E656491}" dt="2022-01-27T21:53:56.500" v="5780"/>
          <ac:inkMkLst>
            <pc:docMk/>
            <pc:sldMk cId="3925345475" sldId="318"/>
            <ac:inkMk id="45" creationId="{18F893C5-9827-4E07-9406-8742CFD918F7}"/>
          </ac:inkMkLst>
        </pc:inkChg>
        <pc:inkChg chg="add del mod">
          <ac:chgData name="Jack Rodoni" userId="dbd3554b1427f7cb" providerId="LiveId" clId="{1D76B537-F2CC-4114-B73B-51348E656491}" dt="2022-01-27T21:54:03.857" v="5792"/>
          <ac:inkMkLst>
            <pc:docMk/>
            <pc:sldMk cId="3925345475" sldId="318"/>
            <ac:inkMk id="47" creationId="{AA933FAD-9AB4-4023-868F-35F2B315AF71}"/>
          </ac:inkMkLst>
        </pc:inkChg>
        <pc:inkChg chg="add del mod">
          <ac:chgData name="Jack Rodoni" userId="dbd3554b1427f7cb" providerId="LiveId" clId="{1D76B537-F2CC-4114-B73B-51348E656491}" dt="2022-01-27T21:54:06.181" v="5793"/>
          <ac:inkMkLst>
            <pc:docMk/>
            <pc:sldMk cId="3925345475" sldId="318"/>
            <ac:inkMk id="48" creationId="{076BFC66-9813-4660-A03D-D3EF20366E75}"/>
          </ac:inkMkLst>
        </pc:inkChg>
        <pc:inkChg chg="add del mod">
          <ac:chgData name="Jack Rodoni" userId="dbd3554b1427f7cb" providerId="LiveId" clId="{1D76B537-F2CC-4114-B73B-51348E656491}" dt="2022-01-27T21:54:06.183" v="5795"/>
          <ac:inkMkLst>
            <pc:docMk/>
            <pc:sldMk cId="3925345475" sldId="318"/>
            <ac:inkMk id="49" creationId="{445F0E98-FC5B-414D-BA5E-BDFDF823AB4F}"/>
          </ac:inkMkLst>
        </pc:inkChg>
        <pc:inkChg chg="add del mod">
          <ac:chgData name="Jack Rodoni" userId="dbd3554b1427f7cb" providerId="LiveId" clId="{1D76B537-F2CC-4114-B73B-51348E656491}" dt="2022-01-27T21:54:06.182" v="5794"/>
          <ac:inkMkLst>
            <pc:docMk/>
            <pc:sldMk cId="3925345475" sldId="318"/>
            <ac:inkMk id="50" creationId="{9F92AF31-D94E-4359-A354-C61EB3CDB48F}"/>
          </ac:inkMkLst>
        </pc:inkChg>
        <pc:inkChg chg="add mod">
          <ac:chgData name="Jack Rodoni" userId="dbd3554b1427f7cb" providerId="LiveId" clId="{1D76B537-F2CC-4114-B73B-51348E656491}" dt="2022-01-27T21:54:37.189" v="5817"/>
          <ac:inkMkLst>
            <pc:docMk/>
            <pc:sldMk cId="3925345475" sldId="318"/>
            <ac:inkMk id="52" creationId="{0304692F-D3F1-480E-89F1-6CA152F55866}"/>
          </ac:inkMkLst>
        </pc:inkChg>
        <pc:inkChg chg="add mod">
          <ac:chgData name="Jack Rodoni" userId="dbd3554b1427f7cb" providerId="LiveId" clId="{1D76B537-F2CC-4114-B73B-51348E656491}" dt="2022-01-27T21:54:37.189" v="5817"/>
          <ac:inkMkLst>
            <pc:docMk/>
            <pc:sldMk cId="3925345475" sldId="318"/>
            <ac:inkMk id="53" creationId="{4E97CCB7-374F-49C5-82EF-0ECCA0735AE7}"/>
          </ac:inkMkLst>
        </pc:inkChg>
        <pc:inkChg chg="add mod">
          <ac:chgData name="Jack Rodoni" userId="dbd3554b1427f7cb" providerId="LiveId" clId="{1D76B537-F2CC-4114-B73B-51348E656491}" dt="2022-01-27T21:54:37.189" v="5817"/>
          <ac:inkMkLst>
            <pc:docMk/>
            <pc:sldMk cId="3925345475" sldId="318"/>
            <ac:inkMk id="54" creationId="{1A5FAD46-3919-47E3-A97D-7E11253ED21E}"/>
          </ac:inkMkLst>
        </pc:inkChg>
        <pc:inkChg chg="add mod">
          <ac:chgData name="Jack Rodoni" userId="dbd3554b1427f7cb" providerId="LiveId" clId="{1D76B537-F2CC-4114-B73B-51348E656491}" dt="2022-01-27T21:54:37.189" v="5817"/>
          <ac:inkMkLst>
            <pc:docMk/>
            <pc:sldMk cId="3925345475" sldId="318"/>
            <ac:inkMk id="56" creationId="{893A1546-619F-491C-BB93-152E8EB73C84}"/>
          </ac:inkMkLst>
        </pc:inkChg>
        <pc:inkChg chg="add mod">
          <ac:chgData name="Jack Rodoni" userId="dbd3554b1427f7cb" providerId="LiveId" clId="{1D76B537-F2CC-4114-B73B-51348E656491}" dt="2022-01-27T21:54:37.189" v="5817"/>
          <ac:inkMkLst>
            <pc:docMk/>
            <pc:sldMk cId="3925345475" sldId="318"/>
            <ac:inkMk id="57" creationId="{A4CF1EF4-3363-4FC4-B62A-E69852A086E1}"/>
          </ac:inkMkLst>
        </pc:inkChg>
        <pc:inkChg chg="add mod">
          <ac:chgData name="Jack Rodoni" userId="dbd3554b1427f7cb" providerId="LiveId" clId="{1D76B537-F2CC-4114-B73B-51348E656491}" dt="2022-01-27T21:54:37.189" v="5817"/>
          <ac:inkMkLst>
            <pc:docMk/>
            <pc:sldMk cId="3925345475" sldId="318"/>
            <ac:inkMk id="58" creationId="{1CB28D8F-1438-4F9D-B615-979CBE22E981}"/>
          </ac:inkMkLst>
        </pc:inkChg>
        <pc:inkChg chg="add mod">
          <ac:chgData name="Jack Rodoni" userId="dbd3554b1427f7cb" providerId="LiveId" clId="{1D76B537-F2CC-4114-B73B-51348E656491}" dt="2022-01-27T21:54:37.189" v="5817"/>
          <ac:inkMkLst>
            <pc:docMk/>
            <pc:sldMk cId="3925345475" sldId="318"/>
            <ac:inkMk id="59" creationId="{EEE9077C-6FE3-48B7-87A0-84D68410F7AC}"/>
          </ac:inkMkLst>
        </pc:inkChg>
        <pc:inkChg chg="add mod">
          <ac:chgData name="Jack Rodoni" userId="dbd3554b1427f7cb" providerId="LiveId" clId="{1D76B537-F2CC-4114-B73B-51348E656491}" dt="2022-01-27T21:54:37.189" v="5817"/>
          <ac:inkMkLst>
            <pc:docMk/>
            <pc:sldMk cId="3925345475" sldId="318"/>
            <ac:inkMk id="60" creationId="{831899FB-EE8B-4FAD-BFA6-6DF7D72A736E}"/>
          </ac:inkMkLst>
        </pc:inkChg>
        <pc:inkChg chg="add mod">
          <ac:chgData name="Jack Rodoni" userId="dbd3554b1427f7cb" providerId="LiveId" clId="{1D76B537-F2CC-4114-B73B-51348E656491}" dt="2022-01-27T21:54:37.189" v="5817"/>
          <ac:inkMkLst>
            <pc:docMk/>
            <pc:sldMk cId="3925345475" sldId="318"/>
            <ac:inkMk id="61" creationId="{808BE99C-EBCB-4E46-B1FB-3E0DFE73ED27}"/>
          </ac:inkMkLst>
        </pc:inkChg>
        <pc:inkChg chg="add mod">
          <ac:chgData name="Jack Rodoni" userId="dbd3554b1427f7cb" providerId="LiveId" clId="{1D76B537-F2CC-4114-B73B-51348E656491}" dt="2022-01-27T21:54:37.189" v="5817"/>
          <ac:inkMkLst>
            <pc:docMk/>
            <pc:sldMk cId="3925345475" sldId="318"/>
            <ac:inkMk id="62" creationId="{BE55F015-19E0-4C12-A8AD-77AB7634DD8C}"/>
          </ac:inkMkLst>
        </pc:inkChg>
        <pc:inkChg chg="add mod">
          <ac:chgData name="Jack Rodoni" userId="dbd3554b1427f7cb" providerId="LiveId" clId="{1D76B537-F2CC-4114-B73B-51348E656491}" dt="2022-01-27T21:54:37.189" v="5817"/>
          <ac:inkMkLst>
            <pc:docMk/>
            <pc:sldMk cId="3925345475" sldId="318"/>
            <ac:inkMk id="63" creationId="{D6A5DEAF-CE94-43A1-B194-A7741771B2EF}"/>
          </ac:inkMkLst>
        </pc:inkChg>
        <pc:inkChg chg="add mod">
          <ac:chgData name="Jack Rodoni" userId="dbd3554b1427f7cb" providerId="LiveId" clId="{1D76B537-F2CC-4114-B73B-51348E656491}" dt="2022-01-27T21:54:37.189" v="5817"/>
          <ac:inkMkLst>
            <pc:docMk/>
            <pc:sldMk cId="3925345475" sldId="318"/>
            <ac:inkMk id="64" creationId="{99A43604-CE5C-403B-8D55-5BDC60722029}"/>
          </ac:inkMkLst>
        </pc:inkChg>
        <pc:inkChg chg="add mod">
          <ac:chgData name="Jack Rodoni" userId="dbd3554b1427f7cb" providerId="LiveId" clId="{1D76B537-F2CC-4114-B73B-51348E656491}" dt="2022-01-27T21:54:37.189" v="5817"/>
          <ac:inkMkLst>
            <pc:docMk/>
            <pc:sldMk cId="3925345475" sldId="318"/>
            <ac:inkMk id="65" creationId="{DF9288A5-176E-4A69-BF44-210F6132F57F}"/>
          </ac:inkMkLst>
        </pc:inkChg>
        <pc:inkChg chg="add mod">
          <ac:chgData name="Jack Rodoni" userId="dbd3554b1427f7cb" providerId="LiveId" clId="{1D76B537-F2CC-4114-B73B-51348E656491}" dt="2022-01-27T21:54:37.189" v="5817"/>
          <ac:inkMkLst>
            <pc:docMk/>
            <pc:sldMk cId="3925345475" sldId="318"/>
            <ac:inkMk id="66" creationId="{73EBD506-1934-4B49-8EBF-3B5F6FFF7B04}"/>
          </ac:inkMkLst>
        </pc:inkChg>
        <pc:inkChg chg="add mod">
          <ac:chgData name="Jack Rodoni" userId="dbd3554b1427f7cb" providerId="LiveId" clId="{1D76B537-F2CC-4114-B73B-51348E656491}" dt="2022-01-27T21:54:37.189" v="5817"/>
          <ac:inkMkLst>
            <pc:docMk/>
            <pc:sldMk cId="3925345475" sldId="318"/>
            <ac:inkMk id="67" creationId="{6C570CE4-4AF3-4D16-BFDC-CFDCE7F3AEF4}"/>
          </ac:inkMkLst>
        </pc:inkChg>
        <pc:inkChg chg="add mod">
          <ac:chgData name="Jack Rodoni" userId="dbd3554b1427f7cb" providerId="LiveId" clId="{1D76B537-F2CC-4114-B73B-51348E656491}" dt="2022-01-27T21:54:37.189" v="5817"/>
          <ac:inkMkLst>
            <pc:docMk/>
            <pc:sldMk cId="3925345475" sldId="318"/>
            <ac:inkMk id="69" creationId="{B572AED7-D8E4-4806-A904-076099C2F758}"/>
          </ac:inkMkLst>
        </pc:inkChg>
        <pc:inkChg chg="add mod">
          <ac:chgData name="Jack Rodoni" userId="dbd3554b1427f7cb" providerId="LiveId" clId="{1D76B537-F2CC-4114-B73B-51348E656491}" dt="2022-01-27T21:54:37.189" v="5817"/>
          <ac:inkMkLst>
            <pc:docMk/>
            <pc:sldMk cId="3925345475" sldId="318"/>
            <ac:inkMk id="70" creationId="{24B54F80-809B-4751-9A7D-68A380DCA666}"/>
          </ac:inkMkLst>
        </pc:inkChg>
        <pc:inkChg chg="add mod">
          <ac:chgData name="Jack Rodoni" userId="dbd3554b1427f7cb" providerId="LiveId" clId="{1D76B537-F2CC-4114-B73B-51348E656491}" dt="2022-01-27T21:54:37.189" v="5817"/>
          <ac:inkMkLst>
            <pc:docMk/>
            <pc:sldMk cId="3925345475" sldId="318"/>
            <ac:inkMk id="71" creationId="{55FF6DEF-9262-4FC0-B0FA-43216BF834B4}"/>
          </ac:inkMkLst>
        </pc:inkChg>
        <pc:inkChg chg="add mod">
          <ac:chgData name="Jack Rodoni" userId="dbd3554b1427f7cb" providerId="LiveId" clId="{1D76B537-F2CC-4114-B73B-51348E656491}" dt="2022-01-27T21:54:37.189" v="5817"/>
          <ac:inkMkLst>
            <pc:docMk/>
            <pc:sldMk cId="3925345475" sldId="318"/>
            <ac:inkMk id="72" creationId="{61F942D4-2EBB-428C-8C0C-32112B17DE6D}"/>
          </ac:inkMkLst>
        </pc:inkChg>
        <pc:inkChg chg="add mod">
          <ac:chgData name="Jack Rodoni" userId="dbd3554b1427f7cb" providerId="LiveId" clId="{1D76B537-F2CC-4114-B73B-51348E656491}" dt="2022-01-27T21:54:37.189" v="5817"/>
          <ac:inkMkLst>
            <pc:docMk/>
            <pc:sldMk cId="3925345475" sldId="318"/>
            <ac:inkMk id="73" creationId="{5CE8A1F4-608B-4D70-824A-82DF857ADFF2}"/>
          </ac:inkMkLst>
        </pc:inkChg>
        <pc:inkChg chg="add mod">
          <ac:chgData name="Jack Rodoni" userId="dbd3554b1427f7cb" providerId="LiveId" clId="{1D76B537-F2CC-4114-B73B-51348E656491}" dt="2022-01-27T21:54:37.189" v="5817"/>
          <ac:inkMkLst>
            <pc:docMk/>
            <pc:sldMk cId="3925345475" sldId="318"/>
            <ac:inkMk id="74" creationId="{6146BC1A-1531-47A2-917A-1A70C0ACA5BD}"/>
          </ac:inkMkLst>
        </pc:inkChg>
        <pc:inkChg chg="add mod">
          <ac:chgData name="Jack Rodoni" userId="dbd3554b1427f7cb" providerId="LiveId" clId="{1D76B537-F2CC-4114-B73B-51348E656491}" dt="2022-01-27T21:54:37.189" v="5817"/>
          <ac:inkMkLst>
            <pc:docMk/>
            <pc:sldMk cId="3925345475" sldId="318"/>
            <ac:inkMk id="75" creationId="{A823CCB0-73D0-482B-B779-9B13A9BF47BE}"/>
          </ac:inkMkLst>
        </pc:inkChg>
        <pc:inkChg chg="add mod">
          <ac:chgData name="Jack Rodoni" userId="dbd3554b1427f7cb" providerId="LiveId" clId="{1D76B537-F2CC-4114-B73B-51348E656491}" dt="2022-01-27T21:54:37.189" v="5817"/>
          <ac:inkMkLst>
            <pc:docMk/>
            <pc:sldMk cId="3925345475" sldId="318"/>
            <ac:inkMk id="76" creationId="{8441A8CF-D06E-4D33-8ACE-A836D5102CC6}"/>
          </ac:inkMkLst>
        </pc:inkChg>
        <pc:inkChg chg="add mod">
          <ac:chgData name="Jack Rodoni" userId="dbd3554b1427f7cb" providerId="LiveId" clId="{1D76B537-F2CC-4114-B73B-51348E656491}" dt="2022-01-27T21:54:37.189" v="5817"/>
          <ac:inkMkLst>
            <pc:docMk/>
            <pc:sldMk cId="3925345475" sldId="318"/>
            <ac:inkMk id="78" creationId="{E2803CBE-8AAA-499A-A748-C12CC13C8C8E}"/>
          </ac:inkMkLst>
        </pc:inkChg>
        <pc:inkChg chg="add mod">
          <ac:chgData name="Jack Rodoni" userId="dbd3554b1427f7cb" providerId="LiveId" clId="{1D76B537-F2CC-4114-B73B-51348E656491}" dt="2022-01-27T21:54:37.189" v="5817"/>
          <ac:inkMkLst>
            <pc:docMk/>
            <pc:sldMk cId="3925345475" sldId="318"/>
            <ac:inkMk id="80" creationId="{0B70FE84-F3D0-4461-8EA7-BD9408B9F30A}"/>
          </ac:inkMkLst>
        </pc:inkChg>
        <pc:inkChg chg="add mod">
          <ac:chgData name="Jack Rodoni" userId="dbd3554b1427f7cb" providerId="LiveId" clId="{1D76B537-F2CC-4114-B73B-51348E656491}" dt="2022-01-27T21:54:37.189" v="5817"/>
          <ac:inkMkLst>
            <pc:docMk/>
            <pc:sldMk cId="3925345475" sldId="318"/>
            <ac:inkMk id="81" creationId="{441FEF67-C070-4683-8147-A74617D2576F}"/>
          </ac:inkMkLst>
        </pc:inkChg>
        <pc:inkChg chg="add mod">
          <ac:chgData name="Jack Rodoni" userId="dbd3554b1427f7cb" providerId="LiveId" clId="{1D76B537-F2CC-4114-B73B-51348E656491}" dt="2022-01-27T21:54:37.189" v="5817"/>
          <ac:inkMkLst>
            <pc:docMk/>
            <pc:sldMk cId="3925345475" sldId="318"/>
            <ac:inkMk id="82" creationId="{9F811792-CF55-4560-8294-32A09DF9C3D8}"/>
          </ac:inkMkLst>
        </pc:inkChg>
        <pc:inkChg chg="add del mod">
          <ac:chgData name="Jack Rodoni" userId="dbd3554b1427f7cb" providerId="LiveId" clId="{1D76B537-F2CC-4114-B73B-51348E656491}" dt="2022-01-27T21:54:25.281" v="5807"/>
          <ac:inkMkLst>
            <pc:docMk/>
            <pc:sldMk cId="3925345475" sldId="318"/>
            <ac:inkMk id="84" creationId="{D6ADBB95-17A4-4261-BCDE-7F61A2241C78}"/>
          </ac:inkMkLst>
        </pc:inkChg>
        <pc:inkChg chg="add del mod">
          <ac:chgData name="Jack Rodoni" userId="dbd3554b1427f7cb" providerId="LiveId" clId="{1D76B537-F2CC-4114-B73B-51348E656491}" dt="2022-01-27T21:54:24.819" v="5806"/>
          <ac:inkMkLst>
            <pc:docMk/>
            <pc:sldMk cId="3925345475" sldId="318"/>
            <ac:inkMk id="85" creationId="{F5CDA0A6-8A15-4EDF-AF0E-A3B7456D8C52}"/>
          </ac:inkMkLst>
        </pc:inkChg>
        <pc:inkChg chg="add del mod">
          <ac:chgData name="Jack Rodoni" userId="dbd3554b1427f7cb" providerId="LiveId" clId="{1D76B537-F2CC-4114-B73B-51348E656491}" dt="2022-01-27T21:54:23.865" v="5805"/>
          <ac:inkMkLst>
            <pc:docMk/>
            <pc:sldMk cId="3925345475" sldId="318"/>
            <ac:inkMk id="87" creationId="{0F4D89F2-79EF-4AD9-BCDE-406C66E0CC59}"/>
          </ac:inkMkLst>
        </pc:inkChg>
        <pc:inkChg chg="add mod">
          <ac:chgData name="Jack Rodoni" userId="dbd3554b1427f7cb" providerId="LiveId" clId="{1D76B537-F2CC-4114-B73B-51348E656491}" dt="2022-01-27T21:54:37.189" v="5817"/>
          <ac:inkMkLst>
            <pc:docMk/>
            <pc:sldMk cId="3925345475" sldId="318"/>
            <ac:inkMk id="89" creationId="{A903911B-630F-4666-BB33-F5E64F8C2829}"/>
          </ac:inkMkLst>
        </pc:inkChg>
        <pc:inkChg chg="add mod">
          <ac:chgData name="Jack Rodoni" userId="dbd3554b1427f7cb" providerId="LiveId" clId="{1D76B537-F2CC-4114-B73B-51348E656491}" dt="2022-01-27T21:54:37.189" v="5817"/>
          <ac:inkMkLst>
            <pc:docMk/>
            <pc:sldMk cId="3925345475" sldId="318"/>
            <ac:inkMk id="90" creationId="{DC428C89-621D-4DC4-AF57-1BFE355BA17C}"/>
          </ac:inkMkLst>
        </pc:inkChg>
        <pc:inkChg chg="add mod">
          <ac:chgData name="Jack Rodoni" userId="dbd3554b1427f7cb" providerId="LiveId" clId="{1D76B537-F2CC-4114-B73B-51348E656491}" dt="2022-01-27T21:54:37.189" v="5817"/>
          <ac:inkMkLst>
            <pc:docMk/>
            <pc:sldMk cId="3925345475" sldId="318"/>
            <ac:inkMk id="92" creationId="{D50082EA-2BB6-4119-98C7-0DE426313CE4}"/>
          </ac:inkMkLst>
        </pc:inkChg>
        <pc:inkChg chg="add mod">
          <ac:chgData name="Jack Rodoni" userId="dbd3554b1427f7cb" providerId="LiveId" clId="{1D76B537-F2CC-4114-B73B-51348E656491}" dt="2022-01-27T21:54:37.189" v="5817"/>
          <ac:inkMkLst>
            <pc:docMk/>
            <pc:sldMk cId="3925345475" sldId="318"/>
            <ac:inkMk id="94" creationId="{FA75C2CB-010E-4B78-849E-C62AE5522661}"/>
          </ac:inkMkLst>
        </pc:inkChg>
        <pc:inkChg chg="add mod">
          <ac:chgData name="Jack Rodoni" userId="dbd3554b1427f7cb" providerId="LiveId" clId="{1D76B537-F2CC-4114-B73B-51348E656491}" dt="2022-01-27T21:54:37.189" v="5817"/>
          <ac:inkMkLst>
            <pc:docMk/>
            <pc:sldMk cId="3925345475" sldId="318"/>
            <ac:inkMk id="95" creationId="{D2020ED6-D32E-4C99-A3FA-AED00411E47A}"/>
          </ac:inkMkLst>
        </pc:inkChg>
        <pc:inkChg chg="add mod">
          <ac:chgData name="Jack Rodoni" userId="dbd3554b1427f7cb" providerId="LiveId" clId="{1D76B537-F2CC-4114-B73B-51348E656491}" dt="2022-01-27T21:54:37.189" v="5817"/>
          <ac:inkMkLst>
            <pc:docMk/>
            <pc:sldMk cId="3925345475" sldId="318"/>
            <ac:inkMk id="97" creationId="{0909F3D4-3C26-44A7-9EC5-2CBF4AD949BC}"/>
          </ac:inkMkLst>
        </pc:inkChg>
        <pc:inkChg chg="add mod">
          <ac:chgData name="Jack Rodoni" userId="dbd3554b1427f7cb" providerId="LiveId" clId="{1D76B537-F2CC-4114-B73B-51348E656491}" dt="2022-01-27T21:54:43.182" v="5828"/>
          <ac:inkMkLst>
            <pc:docMk/>
            <pc:sldMk cId="3925345475" sldId="318"/>
            <ac:inkMk id="99" creationId="{8CA8D02C-C2E4-404F-9102-28C6F0E59250}"/>
          </ac:inkMkLst>
        </pc:inkChg>
        <pc:inkChg chg="add mod">
          <ac:chgData name="Jack Rodoni" userId="dbd3554b1427f7cb" providerId="LiveId" clId="{1D76B537-F2CC-4114-B73B-51348E656491}" dt="2022-01-27T21:54:43.182" v="5828"/>
          <ac:inkMkLst>
            <pc:docMk/>
            <pc:sldMk cId="3925345475" sldId="318"/>
            <ac:inkMk id="100" creationId="{3887FBD8-DAA2-4143-AE1D-7475C148424B}"/>
          </ac:inkMkLst>
        </pc:inkChg>
        <pc:inkChg chg="add mod">
          <ac:chgData name="Jack Rodoni" userId="dbd3554b1427f7cb" providerId="LiveId" clId="{1D76B537-F2CC-4114-B73B-51348E656491}" dt="2022-01-27T21:54:43.182" v="5828"/>
          <ac:inkMkLst>
            <pc:docMk/>
            <pc:sldMk cId="3925345475" sldId="318"/>
            <ac:inkMk id="101" creationId="{D74C007F-1450-493E-806B-1FA6FDEE5A41}"/>
          </ac:inkMkLst>
        </pc:inkChg>
        <pc:inkChg chg="add mod">
          <ac:chgData name="Jack Rodoni" userId="dbd3554b1427f7cb" providerId="LiveId" clId="{1D76B537-F2CC-4114-B73B-51348E656491}" dt="2022-01-27T21:54:43.182" v="5828"/>
          <ac:inkMkLst>
            <pc:docMk/>
            <pc:sldMk cId="3925345475" sldId="318"/>
            <ac:inkMk id="102" creationId="{C7507E0D-AE09-4600-ACD9-73BB1B327DFE}"/>
          </ac:inkMkLst>
        </pc:inkChg>
        <pc:inkChg chg="add mod">
          <ac:chgData name="Jack Rodoni" userId="dbd3554b1427f7cb" providerId="LiveId" clId="{1D76B537-F2CC-4114-B73B-51348E656491}" dt="2022-01-27T21:54:43.182" v="5828"/>
          <ac:inkMkLst>
            <pc:docMk/>
            <pc:sldMk cId="3925345475" sldId="318"/>
            <ac:inkMk id="103" creationId="{9BE4C0E1-2720-41D4-A124-C0DC828409A4}"/>
          </ac:inkMkLst>
        </pc:inkChg>
        <pc:inkChg chg="add mod">
          <ac:chgData name="Jack Rodoni" userId="dbd3554b1427f7cb" providerId="LiveId" clId="{1D76B537-F2CC-4114-B73B-51348E656491}" dt="2022-01-27T21:54:43.182" v="5828"/>
          <ac:inkMkLst>
            <pc:docMk/>
            <pc:sldMk cId="3925345475" sldId="318"/>
            <ac:inkMk id="104" creationId="{DB8F38C0-F500-45F2-9354-2EEA9005DAA2}"/>
          </ac:inkMkLst>
        </pc:inkChg>
        <pc:inkChg chg="add mod">
          <ac:chgData name="Jack Rodoni" userId="dbd3554b1427f7cb" providerId="LiveId" clId="{1D76B537-F2CC-4114-B73B-51348E656491}" dt="2022-01-27T21:54:43.182" v="5828"/>
          <ac:inkMkLst>
            <pc:docMk/>
            <pc:sldMk cId="3925345475" sldId="318"/>
            <ac:inkMk id="105" creationId="{F1EE1249-830B-488A-A672-F555E91362AA}"/>
          </ac:inkMkLst>
        </pc:inkChg>
        <pc:inkChg chg="add mod">
          <ac:chgData name="Jack Rodoni" userId="dbd3554b1427f7cb" providerId="LiveId" clId="{1D76B537-F2CC-4114-B73B-51348E656491}" dt="2022-01-27T21:54:43.182" v="5828"/>
          <ac:inkMkLst>
            <pc:docMk/>
            <pc:sldMk cId="3925345475" sldId="318"/>
            <ac:inkMk id="106" creationId="{08888219-DEDF-4A30-8D5A-A5E08B9150A4}"/>
          </ac:inkMkLst>
        </pc:inkChg>
        <pc:inkChg chg="add mod">
          <ac:chgData name="Jack Rodoni" userId="dbd3554b1427f7cb" providerId="LiveId" clId="{1D76B537-F2CC-4114-B73B-51348E656491}" dt="2022-01-27T21:54:43.182" v="5828"/>
          <ac:inkMkLst>
            <pc:docMk/>
            <pc:sldMk cId="3925345475" sldId="318"/>
            <ac:inkMk id="107" creationId="{158B0404-D696-4A1E-8C8D-DDCBBAC6735E}"/>
          </ac:inkMkLst>
        </pc:inkChg>
        <pc:inkChg chg="add mod">
          <ac:chgData name="Jack Rodoni" userId="dbd3554b1427f7cb" providerId="LiveId" clId="{1D76B537-F2CC-4114-B73B-51348E656491}" dt="2022-01-27T21:54:43.182" v="5828"/>
          <ac:inkMkLst>
            <pc:docMk/>
            <pc:sldMk cId="3925345475" sldId="318"/>
            <ac:inkMk id="108" creationId="{6AAF5819-366D-4BD8-8B80-C301B36195BE}"/>
          </ac:inkMkLst>
        </pc:inkChg>
        <pc:inkChg chg="add mod">
          <ac:chgData name="Jack Rodoni" userId="dbd3554b1427f7cb" providerId="LiveId" clId="{1D76B537-F2CC-4114-B73B-51348E656491}" dt="2022-01-27T21:54:54.035" v="5838"/>
          <ac:inkMkLst>
            <pc:docMk/>
            <pc:sldMk cId="3925345475" sldId="318"/>
            <ac:inkMk id="110" creationId="{85731BF5-3295-4529-B24F-3B79513C11BD}"/>
          </ac:inkMkLst>
        </pc:inkChg>
        <pc:inkChg chg="add mod">
          <ac:chgData name="Jack Rodoni" userId="dbd3554b1427f7cb" providerId="LiveId" clId="{1D76B537-F2CC-4114-B73B-51348E656491}" dt="2022-01-27T21:54:54.035" v="5838"/>
          <ac:inkMkLst>
            <pc:docMk/>
            <pc:sldMk cId="3925345475" sldId="318"/>
            <ac:inkMk id="111" creationId="{E936B306-B6A4-4EC0-B88B-C0891FE58FB2}"/>
          </ac:inkMkLst>
        </pc:inkChg>
        <pc:inkChg chg="add del mod">
          <ac:chgData name="Jack Rodoni" userId="dbd3554b1427f7cb" providerId="LiveId" clId="{1D76B537-F2CC-4114-B73B-51348E656491}" dt="2022-01-27T21:54:53.274" v="5837"/>
          <ac:inkMkLst>
            <pc:docMk/>
            <pc:sldMk cId="3925345475" sldId="318"/>
            <ac:inkMk id="113" creationId="{F90EFC14-9BA1-4A87-ACC4-C97694F2A28C}"/>
          </ac:inkMkLst>
        </pc:inkChg>
        <pc:inkChg chg="add del mod">
          <ac:chgData name="Jack Rodoni" userId="dbd3554b1427f7cb" providerId="LiveId" clId="{1D76B537-F2CC-4114-B73B-51348E656491}" dt="2022-01-27T21:54:53.274" v="5836"/>
          <ac:inkMkLst>
            <pc:docMk/>
            <pc:sldMk cId="3925345475" sldId="318"/>
            <ac:inkMk id="114" creationId="{07E288FF-408C-4D5C-B74D-B10124877FC0}"/>
          </ac:inkMkLst>
        </pc:inkChg>
        <pc:inkChg chg="add del mod">
          <ac:chgData name="Jack Rodoni" userId="dbd3554b1427f7cb" providerId="LiveId" clId="{1D76B537-F2CC-4114-B73B-51348E656491}" dt="2022-01-27T21:54:54.035" v="5838"/>
          <ac:inkMkLst>
            <pc:docMk/>
            <pc:sldMk cId="3925345475" sldId="318"/>
            <ac:inkMk id="115" creationId="{BB3D4701-C442-45A8-AED7-9DA3C38C0503}"/>
          </ac:inkMkLst>
        </pc:inkChg>
        <pc:inkChg chg="add del mod">
          <ac:chgData name="Jack Rodoni" userId="dbd3554b1427f7cb" providerId="LiveId" clId="{1D76B537-F2CC-4114-B73B-51348E656491}" dt="2022-01-27T21:55:06.557" v="5862"/>
          <ac:inkMkLst>
            <pc:docMk/>
            <pc:sldMk cId="3925345475" sldId="318"/>
            <ac:inkMk id="117" creationId="{5DBAC082-1AF6-4602-9558-DD0BD5A4B4B7}"/>
          </ac:inkMkLst>
        </pc:inkChg>
        <pc:inkChg chg="add del mod">
          <ac:chgData name="Jack Rodoni" userId="dbd3554b1427f7cb" providerId="LiveId" clId="{1D76B537-F2CC-4114-B73B-51348E656491}" dt="2022-01-27T21:55:05.475" v="5859"/>
          <ac:inkMkLst>
            <pc:docMk/>
            <pc:sldMk cId="3925345475" sldId="318"/>
            <ac:inkMk id="118" creationId="{D4F82C05-CEE0-4E0C-977A-5BC71A8BF2DF}"/>
          </ac:inkMkLst>
        </pc:inkChg>
        <pc:inkChg chg="add del mod">
          <ac:chgData name="Jack Rodoni" userId="dbd3554b1427f7cb" providerId="LiveId" clId="{1D76B537-F2CC-4114-B73B-51348E656491}" dt="2022-01-27T21:55:06.039" v="5861"/>
          <ac:inkMkLst>
            <pc:docMk/>
            <pc:sldMk cId="3925345475" sldId="318"/>
            <ac:inkMk id="119" creationId="{2CED160A-5276-4A6F-94E4-6D48023CF8AB}"/>
          </ac:inkMkLst>
        </pc:inkChg>
        <pc:inkChg chg="add del mod">
          <ac:chgData name="Jack Rodoni" userId="dbd3554b1427f7cb" providerId="LiveId" clId="{1D76B537-F2CC-4114-B73B-51348E656491}" dt="2022-01-27T21:55:04.784" v="5858"/>
          <ac:inkMkLst>
            <pc:docMk/>
            <pc:sldMk cId="3925345475" sldId="318"/>
            <ac:inkMk id="120" creationId="{73B3C6A6-FF65-4C6F-84A3-99D259D7DA4C}"/>
          </ac:inkMkLst>
        </pc:inkChg>
        <pc:inkChg chg="add del mod">
          <ac:chgData name="Jack Rodoni" userId="dbd3554b1427f7cb" providerId="LiveId" clId="{1D76B537-F2CC-4114-B73B-51348E656491}" dt="2022-01-27T21:55:05.617" v="5860"/>
          <ac:inkMkLst>
            <pc:docMk/>
            <pc:sldMk cId="3925345475" sldId="318"/>
            <ac:inkMk id="121" creationId="{A85C5C28-3CFF-4B1D-9F83-0C7896E78108}"/>
          </ac:inkMkLst>
        </pc:inkChg>
        <pc:inkChg chg="add mod">
          <ac:chgData name="Jack Rodoni" userId="dbd3554b1427f7cb" providerId="LiveId" clId="{1D76B537-F2CC-4114-B73B-51348E656491}" dt="2022-01-27T21:55:10.642" v="5867"/>
          <ac:inkMkLst>
            <pc:docMk/>
            <pc:sldMk cId="3925345475" sldId="318"/>
            <ac:inkMk id="122" creationId="{AC6E9963-25DC-4B73-8156-7F2D3EA168EE}"/>
          </ac:inkMkLst>
        </pc:inkChg>
        <pc:inkChg chg="add mod">
          <ac:chgData name="Jack Rodoni" userId="dbd3554b1427f7cb" providerId="LiveId" clId="{1D76B537-F2CC-4114-B73B-51348E656491}" dt="2022-01-27T21:55:10.642" v="5867"/>
          <ac:inkMkLst>
            <pc:docMk/>
            <pc:sldMk cId="3925345475" sldId="318"/>
            <ac:inkMk id="123" creationId="{85F0B3E4-7566-486D-8719-5F677D0F8601}"/>
          </ac:inkMkLst>
        </pc:inkChg>
        <pc:inkChg chg="add mod">
          <ac:chgData name="Jack Rodoni" userId="dbd3554b1427f7cb" providerId="LiveId" clId="{1D76B537-F2CC-4114-B73B-51348E656491}" dt="2022-01-27T21:55:10.642" v="5867"/>
          <ac:inkMkLst>
            <pc:docMk/>
            <pc:sldMk cId="3925345475" sldId="318"/>
            <ac:inkMk id="124" creationId="{F7AB9933-A612-4C88-BD5A-D83AEE00E598}"/>
          </ac:inkMkLst>
        </pc:inkChg>
        <pc:inkChg chg="add mod">
          <ac:chgData name="Jack Rodoni" userId="dbd3554b1427f7cb" providerId="LiveId" clId="{1D76B537-F2CC-4114-B73B-51348E656491}" dt="2022-01-27T21:55:10.642" v="5867"/>
          <ac:inkMkLst>
            <pc:docMk/>
            <pc:sldMk cId="3925345475" sldId="318"/>
            <ac:inkMk id="125" creationId="{EC4C4A9B-EFB1-4751-BB25-51B5C9C6FBE4}"/>
          </ac:inkMkLst>
        </pc:inkChg>
        <pc:inkChg chg="add mod">
          <ac:chgData name="Jack Rodoni" userId="dbd3554b1427f7cb" providerId="LiveId" clId="{1D76B537-F2CC-4114-B73B-51348E656491}" dt="2022-01-27T21:55:10.642" v="5867"/>
          <ac:inkMkLst>
            <pc:docMk/>
            <pc:sldMk cId="3925345475" sldId="318"/>
            <ac:inkMk id="126" creationId="{C48630D5-4F93-4324-BCDB-58D8A2A1DD76}"/>
          </ac:inkMkLst>
        </pc:inkChg>
        <pc:inkChg chg="add mod">
          <ac:chgData name="Jack Rodoni" userId="dbd3554b1427f7cb" providerId="LiveId" clId="{1D76B537-F2CC-4114-B73B-51348E656491}" dt="2022-01-27T21:55:10.642" v="5867"/>
          <ac:inkMkLst>
            <pc:docMk/>
            <pc:sldMk cId="3925345475" sldId="318"/>
            <ac:inkMk id="127" creationId="{F8CE653A-857B-424D-B64C-12D38A62BCDE}"/>
          </ac:inkMkLst>
        </pc:inkChg>
        <pc:inkChg chg="add mod">
          <ac:chgData name="Jack Rodoni" userId="dbd3554b1427f7cb" providerId="LiveId" clId="{1D76B537-F2CC-4114-B73B-51348E656491}" dt="2022-01-27T21:55:10.642" v="5867"/>
          <ac:inkMkLst>
            <pc:docMk/>
            <pc:sldMk cId="3925345475" sldId="318"/>
            <ac:inkMk id="128" creationId="{58E5312D-C0B8-4953-9C08-4C9D2637D92F}"/>
          </ac:inkMkLst>
        </pc:inkChg>
        <pc:inkChg chg="add mod">
          <ac:chgData name="Jack Rodoni" userId="dbd3554b1427f7cb" providerId="LiveId" clId="{1D76B537-F2CC-4114-B73B-51348E656491}" dt="2022-01-27T21:55:10.642" v="5867"/>
          <ac:inkMkLst>
            <pc:docMk/>
            <pc:sldMk cId="3925345475" sldId="318"/>
            <ac:inkMk id="129" creationId="{42AD2062-7D3F-4B74-8763-10FFA58BC628}"/>
          </ac:inkMkLst>
        </pc:inkChg>
        <pc:inkChg chg="add mod">
          <ac:chgData name="Jack Rodoni" userId="dbd3554b1427f7cb" providerId="LiveId" clId="{1D76B537-F2CC-4114-B73B-51348E656491}" dt="2022-01-27T21:55:10.642" v="5867"/>
          <ac:inkMkLst>
            <pc:docMk/>
            <pc:sldMk cId="3925345475" sldId="318"/>
            <ac:inkMk id="130" creationId="{9D976B31-D8EB-40B9-8202-B8110EF872A6}"/>
          </ac:inkMkLst>
        </pc:inkChg>
        <pc:inkChg chg="add mod">
          <ac:chgData name="Jack Rodoni" userId="dbd3554b1427f7cb" providerId="LiveId" clId="{1D76B537-F2CC-4114-B73B-51348E656491}" dt="2022-01-27T21:55:10.642" v="5867"/>
          <ac:inkMkLst>
            <pc:docMk/>
            <pc:sldMk cId="3925345475" sldId="318"/>
            <ac:inkMk id="132" creationId="{DE97916A-96B8-491D-8442-7ECF8022B990}"/>
          </ac:inkMkLst>
        </pc:inkChg>
        <pc:inkChg chg="add mod">
          <ac:chgData name="Jack Rodoni" userId="dbd3554b1427f7cb" providerId="LiveId" clId="{1D76B537-F2CC-4114-B73B-51348E656491}" dt="2022-01-27T21:55:10.642" v="5867"/>
          <ac:inkMkLst>
            <pc:docMk/>
            <pc:sldMk cId="3925345475" sldId="318"/>
            <ac:inkMk id="133" creationId="{145FE39D-11AB-4615-A97D-19A470C71D3D}"/>
          </ac:inkMkLst>
        </pc:inkChg>
        <pc:inkChg chg="add mod">
          <ac:chgData name="Jack Rodoni" userId="dbd3554b1427f7cb" providerId="LiveId" clId="{1D76B537-F2CC-4114-B73B-51348E656491}" dt="2022-01-27T21:55:10.642" v="5867"/>
          <ac:inkMkLst>
            <pc:docMk/>
            <pc:sldMk cId="3925345475" sldId="318"/>
            <ac:inkMk id="134" creationId="{D8BE21E4-FBF6-4B0B-9CEE-B3F50A8ACA85}"/>
          </ac:inkMkLst>
        </pc:inkChg>
        <pc:inkChg chg="add mod">
          <ac:chgData name="Jack Rodoni" userId="dbd3554b1427f7cb" providerId="LiveId" clId="{1D76B537-F2CC-4114-B73B-51348E656491}" dt="2022-01-27T21:55:10.642" v="5867"/>
          <ac:inkMkLst>
            <pc:docMk/>
            <pc:sldMk cId="3925345475" sldId="318"/>
            <ac:inkMk id="136" creationId="{177B1185-BB06-440D-A6CB-796DDE0203A4}"/>
          </ac:inkMkLst>
        </pc:inkChg>
        <pc:inkChg chg="add mod">
          <ac:chgData name="Jack Rodoni" userId="dbd3554b1427f7cb" providerId="LiveId" clId="{1D76B537-F2CC-4114-B73B-51348E656491}" dt="2022-01-27T21:55:10.642" v="5867"/>
          <ac:inkMkLst>
            <pc:docMk/>
            <pc:sldMk cId="3925345475" sldId="318"/>
            <ac:inkMk id="137" creationId="{7A3A8948-18D6-42C5-B756-FF91D240D3E4}"/>
          </ac:inkMkLst>
        </pc:inkChg>
        <pc:inkChg chg="add mod">
          <ac:chgData name="Jack Rodoni" userId="dbd3554b1427f7cb" providerId="LiveId" clId="{1D76B537-F2CC-4114-B73B-51348E656491}" dt="2022-01-27T21:55:10.642" v="5867"/>
          <ac:inkMkLst>
            <pc:docMk/>
            <pc:sldMk cId="3925345475" sldId="318"/>
            <ac:inkMk id="138" creationId="{E94EC24D-EB63-4C8D-925E-5CB7788609D7}"/>
          </ac:inkMkLst>
        </pc:inkChg>
        <pc:inkChg chg="add mod">
          <ac:chgData name="Jack Rodoni" userId="dbd3554b1427f7cb" providerId="LiveId" clId="{1D76B537-F2CC-4114-B73B-51348E656491}" dt="2022-01-27T21:55:10.642" v="5867"/>
          <ac:inkMkLst>
            <pc:docMk/>
            <pc:sldMk cId="3925345475" sldId="318"/>
            <ac:inkMk id="139" creationId="{F3C75BE5-D124-464F-B027-3931FA419BFC}"/>
          </ac:inkMkLst>
        </pc:inkChg>
      </pc:sldChg>
      <pc:sldChg chg="addSp delSp modSp mod">
        <pc:chgData name="Jack Rodoni" userId="dbd3554b1427f7cb" providerId="LiveId" clId="{1D76B537-F2CC-4114-B73B-51348E656491}" dt="2022-01-28T18:41:24.539" v="6014"/>
        <pc:sldMkLst>
          <pc:docMk/>
          <pc:sldMk cId="5767760" sldId="319"/>
        </pc:sldMkLst>
        <pc:grpChg chg="del mod">
          <ac:chgData name="Jack Rodoni" userId="dbd3554b1427f7cb" providerId="LiveId" clId="{1D76B537-F2CC-4114-B73B-51348E656491}" dt="2022-01-27T21:56:30.777" v="5882"/>
          <ac:grpSpMkLst>
            <pc:docMk/>
            <pc:sldMk cId="5767760" sldId="319"/>
            <ac:grpSpMk id="16" creationId="{F9C6D190-A228-422A-8A0E-8FA847310685}"/>
          </ac:grpSpMkLst>
        </pc:grpChg>
        <pc:grpChg chg="mod">
          <ac:chgData name="Jack Rodoni" userId="dbd3554b1427f7cb" providerId="LiveId" clId="{1D76B537-F2CC-4114-B73B-51348E656491}" dt="2022-01-28T18:41:20.159" v="6009"/>
          <ac:grpSpMkLst>
            <pc:docMk/>
            <pc:sldMk cId="5767760" sldId="319"/>
            <ac:grpSpMk id="17" creationId="{9F2F3DCA-D921-4639-A050-A05F0E7FC346}"/>
          </ac:grpSpMkLst>
        </pc:grpChg>
        <pc:grpChg chg="mod">
          <ac:chgData name="Jack Rodoni" userId="dbd3554b1427f7cb" providerId="LiveId" clId="{1D76B537-F2CC-4114-B73B-51348E656491}" dt="2022-01-27T21:56:33.673" v="5886"/>
          <ac:grpSpMkLst>
            <pc:docMk/>
            <pc:sldMk cId="5767760" sldId="319"/>
            <ac:grpSpMk id="19" creationId="{13886C95-A818-4E94-AA1C-71982CA1BEF3}"/>
          </ac:grpSpMkLst>
        </pc:grpChg>
        <pc:grpChg chg="del mod">
          <ac:chgData name="Jack Rodoni" userId="dbd3554b1427f7cb" providerId="LiveId" clId="{1D76B537-F2CC-4114-B73B-51348E656491}" dt="2022-01-27T21:56:40.023" v="5890"/>
          <ac:grpSpMkLst>
            <pc:docMk/>
            <pc:sldMk cId="5767760" sldId="319"/>
            <ac:grpSpMk id="22" creationId="{5D4E32AE-3754-41F0-9940-50ABDD84FE8C}"/>
          </ac:grpSpMkLst>
        </pc:grpChg>
        <pc:grpChg chg="mod">
          <ac:chgData name="Jack Rodoni" userId="dbd3554b1427f7cb" providerId="LiveId" clId="{1D76B537-F2CC-4114-B73B-51348E656491}" dt="2022-01-27T21:56:57.567" v="5927"/>
          <ac:grpSpMkLst>
            <pc:docMk/>
            <pc:sldMk cId="5767760" sldId="319"/>
            <ac:grpSpMk id="58" creationId="{04C41966-6D28-48A7-9480-673E67F620BD}"/>
          </ac:grpSpMkLst>
        </pc:grpChg>
        <pc:grpChg chg="mod">
          <ac:chgData name="Jack Rodoni" userId="dbd3554b1427f7cb" providerId="LiveId" clId="{1D76B537-F2CC-4114-B73B-51348E656491}" dt="2022-01-27T21:56:57.567" v="5927"/>
          <ac:grpSpMkLst>
            <pc:docMk/>
            <pc:sldMk cId="5767760" sldId="319"/>
            <ac:grpSpMk id="59" creationId="{B5D7BE52-45D2-49C6-B5A3-02EABDA29444}"/>
          </ac:grpSpMkLst>
        </pc:grpChg>
        <pc:grpChg chg="mod">
          <ac:chgData name="Jack Rodoni" userId="dbd3554b1427f7cb" providerId="LiveId" clId="{1D76B537-F2CC-4114-B73B-51348E656491}" dt="2022-01-28T18:41:24.539" v="6014"/>
          <ac:grpSpMkLst>
            <pc:docMk/>
            <pc:sldMk cId="5767760" sldId="319"/>
            <ac:grpSpMk id="69" creationId="{0D22B4B3-83FB-439A-993C-99AA5202D221}"/>
          </ac:grpSpMkLst>
        </pc:grpChg>
        <pc:grpChg chg="del mod">
          <ac:chgData name="Jack Rodoni" userId="dbd3554b1427f7cb" providerId="LiveId" clId="{1D76B537-F2CC-4114-B73B-51348E656491}" dt="2022-01-27T22:00:09.788" v="5967"/>
          <ac:grpSpMkLst>
            <pc:docMk/>
            <pc:sldMk cId="5767760" sldId="319"/>
            <ac:grpSpMk id="69" creationId="{4729414C-21B2-41FE-9189-F952485FA0CA}"/>
          </ac:grpSpMkLst>
        </pc:grpChg>
        <pc:grpChg chg="del mod">
          <ac:chgData name="Jack Rodoni" userId="dbd3554b1427f7cb" providerId="LiveId" clId="{1D76B537-F2CC-4114-B73B-51348E656491}" dt="2022-01-27T22:00:09.788" v="5967"/>
          <ac:grpSpMkLst>
            <pc:docMk/>
            <pc:sldMk cId="5767760" sldId="319"/>
            <ac:grpSpMk id="79" creationId="{8420FC47-EFBD-4CE2-844B-168A80C71F22}"/>
          </ac:grpSpMkLst>
        </pc:grpChg>
        <pc:grpChg chg="mod">
          <ac:chgData name="Jack Rodoni" userId="dbd3554b1427f7cb" providerId="LiveId" clId="{1D76B537-F2CC-4114-B73B-51348E656491}" dt="2022-01-28T18:41:24.539" v="6014"/>
          <ac:grpSpMkLst>
            <pc:docMk/>
            <pc:sldMk cId="5767760" sldId="319"/>
            <ac:grpSpMk id="79" creationId="{D3E07F26-3E47-438B-A3EA-167A00738EC4}"/>
          </ac:grpSpMkLst>
        </pc:grpChg>
        <pc:grpChg chg="mod">
          <ac:chgData name="Jack Rodoni" userId="dbd3554b1427f7cb" providerId="LiveId" clId="{1D76B537-F2CC-4114-B73B-51348E656491}" dt="2022-01-27T22:00:09.788" v="5967"/>
          <ac:grpSpMkLst>
            <pc:docMk/>
            <pc:sldMk cId="5767760" sldId="319"/>
            <ac:grpSpMk id="99" creationId="{218935D1-051D-4441-A33B-B71CA17B5B0B}"/>
          </ac:grpSpMkLst>
        </pc:grpChg>
        <pc:inkChg chg="add">
          <ac:chgData name="Jack Rodoni" userId="dbd3554b1427f7cb" providerId="LiveId" clId="{1D76B537-F2CC-4114-B73B-51348E656491}" dt="2022-01-27T21:56:12.859" v="5868" actId="9405"/>
          <ac:inkMkLst>
            <pc:docMk/>
            <pc:sldMk cId="5767760" sldId="319"/>
            <ac:inkMk id="3" creationId="{7ACB2BE3-F96E-448A-81C7-1600CE417ACB}"/>
          </ac:inkMkLst>
        </pc:inkChg>
        <pc:inkChg chg="add mod">
          <ac:chgData name="Jack Rodoni" userId="dbd3554b1427f7cb" providerId="LiveId" clId="{1D76B537-F2CC-4114-B73B-51348E656491}" dt="2022-01-27T21:56:33.673" v="5886"/>
          <ac:inkMkLst>
            <pc:docMk/>
            <pc:sldMk cId="5767760" sldId="319"/>
            <ac:inkMk id="6" creationId="{976879E2-1159-4187-BE9A-CB0198B9EB30}"/>
          </ac:inkMkLst>
        </pc:inkChg>
        <pc:inkChg chg="add mod">
          <ac:chgData name="Jack Rodoni" userId="dbd3554b1427f7cb" providerId="LiveId" clId="{1D76B537-F2CC-4114-B73B-51348E656491}" dt="2022-01-27T21:56:33.673" v="5886"/>
          <ac:inkMkLst>
            <pc:docMk/>
            <pc:sldMk cId="5767760" sldId="319"/>
            <ac:inkMk id="7" creationId="{0FE810DB-2D05-4FF6-A1FC-57C8ADE86E19}"/>
          </ac:inkMkLst>
        </pc:inkChg>
        <pc:inkChg chg="add mod">
          <ac:chgData name="Jack Rodoni" userId="dbd3554b1427f7cb" providerId="LiveId" clId="{1D76B537-F2CC-4114-B73B-51348E656491}" dt="2022-01-27T21:56:33.673" v="5886"/>
          <ac:inkMkLst>
            <pc:docMk/>
            <pc:sldMk cId="5767760" sldId="319"/>
            <ac:inkMk id="8" creationId="{E9A0A476-F13D-40B7-9E42-57C1C13F843F}"/>
          </ac:inkMkLst>
        </pc:inkChg>
        <pc:inkChg chg="add mod">
          <ac:chgData name="Jack Rodoni" userId="dbd3554b1427f7cb" providerId="LiveId" clId="{1D76B537-F2CC-4114-B73B-51348E656491}" dt="2022-01-27T21:56:33.673" v="5886"/>
          <ac:inkMkLst>
            <pc:docMk/>
            <pc:sldMk cId="5767760" sldId="319"/>
            <ac:inkMk id="9" creationId="{E236B69E-0A37-42B2-A577-4A877D19B229}"/>
          </ac:inkMkLst>
        </pc:inkChg>
        <pc:inkChg chg="add mod">
          <ac:chgData name="Jack Rodoni" userId="dbd3554b1427f7cb" providerId="LiveId" clId="{1D76B537-F2CC-4114-B73B-51348E656491}" dt="2022-01-27T21:56:33.673" v="5886"/>
          <ac:inkMkLst>
            <pc:docMk/>
            <pc:sldMk cId="5767760" sldId="319"/>
            <ac:inkMk id="10" creationId="{4F252B4B-96EE-4897-A9C3-DF0D906818B3}"/>
          </ac:inkMkLst>
        </pc:inkChg>
        <pc:inkChg chg="add mod">
          <ac:chgData name="Jack Rodoni" userId="dbd3554b1427f7cb" providerId="LiveId" clId="{1D76B537-F2CC-4114-B73B-51348E656491}" dt="2022-01-27T21:56:33.673" v="5886"/>
          <ac:inkMkLst>
            <pc:docMk/>
            <pc:sldMk cId="5767760" sldId="319"/>
            <ac:inkMk id="11" creationId="{7A274E50-E30F-4102-A85D-0FD152AC9CD8}"/>
          </ac:inkMkLst>
        </pc:inkChg>
        <pc:inkChg chg="add mod">
          <ac:chgData name="Jack Rodoni" userId="dbd3554b1427f7cb" providerId="LiveId" clId="{1D76B537-F2CC-4114-B73B-51348E656491}" dt="2022-01-27T21:56:33.673" v="5886"/>
          <ac:inkMkLst>
            <pc:docMk/>
            <pc:sldMk cId="5767760" sldId="319"/>
            <ac:inkMk id="12" creationId="{989666FC-90D4-4652-803D-60C6C095FC8E}"/>
          </ac:inkMkLst>
        </pc:inkChg>
        <pc:inkChg chg="add mod">
          <ac:chgData name="Jack Rodoni" userId="dbd3554b1427f7cb" providerId="LiveId" clId="{1D76B537-F2CC-4114-B73B-51348E656491}" dt="2022-01-27T21:56:33.673" v="5886"/>
          <ac:inkMkLst>
            <pc:docMk/>
            <pc:sldMk cId="5767760" sldId="319"/>
            <ac:inkMk id="13" creationId="{79886CA9-55E8-49B9-BBB9-8F4BCAA0DE66}"/>
          </ac:inkMkLst>
        </pc:inkChg>
        <pc:inkChg chg="add del mod">
          <ac:chgData name="Jack Rodoni" userId="dbd3554b1427f7cb" providerId="LiveId" clId="{1D76B537-F2CC-4114-B73B-51348E656491}" dt="2022-01-27T21:56:33.672" v="5884"/>
          <ac:inkMkLst>
            <pc:docMk/>
            <pc:sldMk cId="5767760" sldId="319"/>
            <ac:inkMk id="14" creationId="{635F3B28-2E95-42FA-9A4C-85FD407DED0D}"/>
          </ac:inkMkLst>
        </pc:inkChg>
        <pc:inkChg chg="add">
          <ac:chgData name="Jack Rodoni" userId="dbd3554b1427f7cb" providerId="LiveId" clId="{1D76B537-F2CC-4114-B73B-51348E656491}" dt="2022-01-28T18:41:17.264" v="6006" actId="9405"/>
          <ac:inkMkLst>
            <pc:docMk/>
            <pc:sldMk cId="5767760" sldId="319"/>
            <ac:inkMk id="14" creationId="{D733C3BD-CCF2-4E33-B899-25A72A0DC66B}"/>
          </ac:inkMkLst>
        </pc:inkChg>
        <pc:inkChg chg="add del mod">
          <ac:chgData name="Jack Rodoni" userId="dbd3554b1427f7cb" providerId="LiveId" clId="{1D76B537-F2CC-4114-B73B-51348E656491}" dt="2022-01-27T21:56:33.672" v="5883"/>
          <ac:inkMkLst>
            <pc:docMk/>
            <pc:sldMk cId="5767760" sldId="319"/>
            <ac:inkMk id="15" creationId="{50BE1BC2-A64D-453F-A2DC-B39E567CEC22}"/>
          </ac:inkMkLst>
        </pc:inkChg>
        <pc:inkChg chg="add mod">
          <ac:chgData name="Jack Rodoni" userId="dbd3554b1427f7cb" providerId="LiveId" clId="{1D76B537-F2CC-4114-B73B-51348E656491}" dt="2022-01-28T18:41:20.159" v="6009"/>
          <ac:inkMkLst>
            <pc:docMk/>
            <pc:sldMk cId="5767760" sldId="319"/>
            <ac:inkMk id="15" creationId="{F631822F-4828-4C62-BA58-0A2076D14C7B}"/>
          </ac:inkMkLst>
        </pc:inkChg>
        <pc:inkChg chg="add mod">
          <ac:chgData name="Jack Rodoni" userId="dbd3554b1427f7cb" providerId="LiveId" clId="{1D76B537-F2CC-4114-B73B-51348E656491}" dt="2022-01-28T18:41:20.159" v="6009"/>
          <ac:inkMkLst>
            <pc:docMk/>
            <pc:sldMk cId="5767760" sldId="319"/>
            <ac:inkMk id="16" creationId="{1BABBE6D-892C-468E-A90B-97B8B1B45AF2}"/>
          </ac:inkMkLst>
        </pc:inkChg>
        <pc:inkChg chg="add del mod">
          <ac:chgData name="Jack Rodoni" userId="dbd3554b1427f7cb" providerId="LiveId" clId="{1D76B537-F2CC-4114-B73B-51348E656491}" dt="2022-01-27T21:56:33.672" v="5885"/>
          <ac:inkMkLst>
            <pc:docMk/>
            <pc:sldMk cId="5767760" sldId="319"/>
            <ac:inkMk id="17" creationId="{72C59F0A-A2A2-4B60-876C-223D1B819D16}"/>
          </ac:inkMkLst>
        </pc:inkChg>
        <pc:inkChg chg="add mod">
          <ac:chgData name="Jack Rodoni" userId="dbd3554b1427f7cb" providerId="LiveId" clId="{1D76B537-F2CC-4114-B73B-51348E656491}" dt="2022-01-28T18:41:24.539" v="6014"/>
          <ac:inkMkLst>
            <pc:docMk/>
            <pc:sldMk cId="5767760" sldId="319"/>
            <ac:inkMk id="18" creationId="{9168690D-1C15-4CBD-8DB2-208E5CF9BBC8}"/>
          </ac:inkMkLst>
        </pc:inkChg>
        <pc:inkChg chg="add del mod">
          <ac:chgData name="Jack Rodoni" userId="dbd3554b1427f7cb" providerId="LiveId" clId="{1D76B537-F2CC-4114-B73B-51348E656491}" dt="2022-01-27T21:56:33.673" v="5886"/>
          <ac:inkMkLst>
            <pc:docMk/>
            <pc:sldMk cId="5767760" sldId="319"/>
            <ac:inkMk id="18" creationId="{B013255C-786C-441E-928E-29B0B71A6CD5}"/>
          </ac:inkMkLst>
        </pc:inkChg>
        <pc:inkChg chg="add mod">
          <ac:chgData name="Jack Rodoni" userId="dbd3554b1427f7cb" providerId="LiveId" clId="{1D76B537-F2CC-4114-B73B-51348E656491}" dt="2022-01-28T18:41:24.539" v="6014"/>
          <ac:inkMkLst>
            <pc:docMk/>
            <pc:sldMk cId="5767760" sldId="319"/>
            <ac:inkMk id="20" creationId="{00B45757-AE44-46FA-94D4-051C4EB5ECED}"/>
          </ac:inkMkLst>
        </pc:inkChg>
        <pc:inkChg chg="add del mod">
          <ac:chgData name="Jack Rodoni" userId="dbd3554b1427f7cb" providerId="LiveId" clId="{1D76B537-F2CC-4114-B73B-51348E656491}" dt="2022-01-27T21:56:40.024" v="5891"/>
          <ac:inkMkLst>
            <pc:docMk/>
            <pc:sldMk cId="5767760" sldId="319"/>
            <ac:inkMk id="20" creationId="{C081FF86-6B84-4865-8960-5A9251A0C6F6}"/>
          </ac:inkMkLst>
        </pc:inkChg>
        <pc:inkChg chg="add del mod">
          <ac:chgData name="Jack Rodoni" userId="dbd3554b1427f7cb" providerId="LiveId" clId="{1D76B537-F2CC-4114-B73B-51348E656491}" dt="2022-01-27T21:56:40.023" v="5890"/>
          <ac:inkMkLst>
            <pc:docMk/>
            <pc:sldMk cId="5767760" sldId="319"/>
            <ac:inkMk id="21" creationId="{05922027-47DE-485A-A986-E1F8D6F0392F}"/>
          </ac:inkMkLst>
        </pc:inkChg>
        <pc:inkChg chg="add mod">
          <ac:chgData name="Jack Rodoni" userId="dbd3554b1427f7cb" providerId="LiveId" clId="{1D76B537-F2CC-4114-B73B-51348E656491}" dt="2022-01-28T18:41:24.539" v="6014"/>
          <ac:inkMkLst>
            <pc:docMk/>
            <pc:sldMk cId="5767760" sldId="319"/>
            <ac:inkMk id="21" creationId="{0FE11640-1886-4CE8-AAF1-27B86F68B5F2}"/>
          </ac:inkMkLst>
        </pc:inkChg>
        <pc:inkChg chg="add mod">
          <ac:chgData name="Jack Rodoni" userId="dbd3554b1427f7cb" providerId="LiveId" clId="{1D76B537-F2CC-4114-B73B-51348E656491}" dt="2022-01-28T18:41:24.539" v="6014"/>
          <ac:inkMkLst>
            <pc:docMk/>
            <pc:sldMk cId="5767760" sldId="319"/>
            <ac:inkMk id="22" creationId="{36A95AC7-6862-48C2-8386-E932B072F072}"/>
          </ac:inkMkLst>
        </pc:inkChg>
        <pc:inkChg chg="add mod">
          <ac:chgData name="Jack Rodoni" userId="dbd3554b1427f7cb" providerId="LiveId" clId="{1D76B537-F2CC-4114-B73B-51348E656491}" dt="2022-01-27T21:56:57.567" v="5927"/>
          <ac:inkMkLst>
            <pc:docMk/>
            <pc:sldMk cId="5767760" sldId="319"/>
            <ac:inkMk id="23" creationId="{D66D5FD3-51BA-4A21-AA93-6D7FD82A1A37}"/>
          </ac:inkMkLst>
        </pc:inkChg>
        <pc:inkChg chg="add mod">
          <ac:chgData name="Jack Rodoni" userId="dbd3554b1427f7cb" providerId="LiveId" clId="{1D76B537-F2CC-4114-B73B-51348E656491}" dt="2022-01-27T21:56:57.567" v="5927"/>
          <ac:inkMkLst>
            <pc:docMk/>
            <pc:sldMk cId="5767760" sldId="319"/>
            <ac:inkMk id="24" creationId="{7B33E39D-0271-4262-8272-26867776FFC8}"/>
          </ac:inkMkLst>
        </pc:inkChg>
        <pc:inkChg chg="add mod">
          <ac:chgData name="Jack Rodoni" userId="dbd3554b1427f7cb" providerId="LiveId" clId="{1D76B537-F2CC-4114-B73B-51348E656491}" dt="2022-01-27T21:56:57.567" v="5927"/>
          <ac:inkMkLst>
            <pc:docMk/>
            <pc:sldMk cId="5767760" sldId="319"/>
            <ac:inkMk id="25" creationId="{C925D185-F4BE-4D6C-B620-54C54C985A29}"/>
          </ac:inkMkLst>
        </pc:inkChg>
        <pc:inkChg chg="add mod">
          <ac:chgData name="Jack Rodoni" userId="dbd3554b1427f7cb" providerId="LiveId" clId="{1D76B537-F2CC-4114-B73B-51348E656491}" dt="2022-01-27T21:56:57.567" v="5927"/>
          <ac:inkMkLst>
            <pc:docMk/>
            <pc:sldMk cId="5767760" sldId="319"/>
            <ac:inkMk id="26" creationId="{5414FA86-A4A6-42E8-8A45-C40C0523D8D4}"/>
          </ac:inkMkLst>
        </pc:inkChg>
        <pc:inkChg chg="add mod">
          <ac:chgData name="Jack Rodoni" userId="dbd3554b1427f7cb" providerId="LiveId" clId="{1D76B537-F2CC-4114-B73B-51348E656491}" dt="2022-01-27T21:56:57.567" v="5927"/>
          <ac:inkMkLst>
            <pc:docMk/>
            <pc:sldMk cId="5767760" sldId="319"/>
            <ac:inkMk id="27" creationId="{5B25426C-7869-41EA-BF7C-8760A104AF35}"/>
          </ac:inkMkLst>
        </pc:inkChg>
        <pc:inkChg chg="add mod">
          <ac:chgData name="Jack Rodoni" userId="dbd3554b1427f7cb" providerId="LiveId" clId="{1D76B537-F2CC-4114-B73B-51348E656491}" dt="2022-01-27T21:56:57.567" v="5927"/>
          <ac:inkMkLst>
            <pc:docMk/>
            <pc:sldMk cId="5767760" sldId="319"/>
            <ac:inkMk id="28" creationId="{2C4F107C-DBD3-4F24-8255-BA5092A7690C}"/>
          </ac:inkMkLst>
        </pc:inkChg>
        <pc:inkChg chg="add mod">
          <ac:chgData name="Jack Rodoni" userId="dbd3554b1427f7cb" providerId="LiveId" clId="{1D76B537-F2CC-4114-B73B-51348E656491}" dt="2022-01-27T21:56:57.567" v="5927"/>
          <ac:inkMkLst>
            <pc:docMk/>
            <pc:sldMk cId="5767760" sldId="319"/>
            <ac:inkMk id="29" creationId="{ADF6C23B-E231-4131-811F-F6234963ABED}"/>
          </ac:inkMkLst>
        </pc:inkChg>
        <pc:inkChg chg="add mod">
          <ac:chgData name="Jack Rodoni" userId="dbd3554b1427f7cb" providerId="LiveId" clId="{1D76B537-F2CC-4114-B73B-51348E656491}" dt="2022-01-27T21:56:57.567" v="5927"/>
          <ac:inkMkLst>
            <pc:docMk/>
            <pc:sldMk cId="5767760" sldId="319"/>
            <ac:inkMk id="30" creationId="{DC1BB499-02E1-40D0-A6D1-D290ADC08D9F}"/>
          </ac:inkMkLst>
        </pc:inkChg>
        <pc:inkChg chg="add mod">
          <ac:chgData name="Jack Rodoni" userId="dbd3554b1427f7cb" providerId="LiveId" clId="{1D76B537-F2CC-4114-B73B-51348E656491}" dt="2022-01-27T21:56:57.567" v="5927"/>
          <ac:inkMkLst>
            <pc:docMk/>
            <pc:sldMk cId="5767760" sldId="319"/>
            <ac:inkMk id="31" creationId="{EC3A235E-2B8C-4A6E-8E03-D858F48494F5}"/>
          </ac:inkMkLst>
        </pc:inkChg>
        <pc:inkChg chg="add mod">
          <ac:chgData name="Jack Rodoni" userId="dbd3554b1427f7cb" providerId="LiveId" clId="{1D76B537-F2CC-4114-B73B-51348E656491}" dt="2022-01-27T21:56:57.567" v="5927"/>
          <ac:inkMkLst>
            <pc:docMk/>
            <pc:sldMk cId="5767760" sldId="319"/>
            <ac:inkMk id="32" creationId="{DF826348-6F9A-40E6-8A29-9A090DE0A8EF}"/>
          </ac:inkMkLst>
        </pc:inkChg>
        <pc:inkChg chg="add mod">
          <ac:chgData name="Jack Rodoni" userId="dbd3554b1427f7cb" providerId="LiveId" clId="{1D76B537-F2CC-4114-B73B-51348E656491}" dt="2022-01-27T21:56:57.567" v="5927"/>
          <ac:inkMkLst>
            <pc:docMk/>
            <pc:sldMk cId="5767760" sldId="319"/>
            <ac:inkMk id="33" creationId="{E4EBFE72-5E49-484E-B47A-FAB9CB076768}"/>
          </ac:inkMkLst>
        </pc:inkChg>
        <pc:inkChg chg="add mod">
          <ac:chgData name="Jack Rodoni" userId="dbd3554b1427f7cb" providerId="LiveId" clId="{1D76B537-F2CC-4114-B73B-51348E656491}" dt="2022-01-27T21:56:57.567" v="5927"/>
          <ac:inkMkLst>
            <pc:docMk/>
            <pc:sldMk cId="5767760" sldId="319"/>
            <ac:inkMk id="34" creationId="{21AE90FD-DA4E-4D9A-AFC3-CD59E21460A4}"/>
          </ac:inkMkLst>
        </pc:inkChg>
        <pc:inkChg chg="add mod">
          <ac:chgData name="Jack Rodoni" userId="dbd3554b1427f7cb" providerId="LiveId" clId="{1D76B537-F2CC-4114-B73B-51348E656491}" dt="2022-01-27T21:56:57.567" v="5927"/>
          <ac:inkMkLst>
            <pc:docMk/>
            <pc:sldMk cId="5767760" sldId="319"/>
            <ac:inkMk id="35" creationId="{19D276A8-F487-4C8E-BB06-BC106FCDE2BC}"/>
          </ac:inkMkLst>
        </pc:inkChg>
        <pc:inkChg chg="add mod">
          <ac:chgData name="Jack Rodoni" userId="dbd3554b1427f7cb" providerId="LiveId" clId="{1D76B537-F2CC-4114-B73B-51348E656491}" dt="2022-01-27T21:56:57.567" v="5927"/>
          <ac:inkMkLst>
            <pc:docMk/>
            <pc:sldMk cId="5767760" sldId="319"/>
            <ac:inkMk id="36" creationId="{EB3B4531-9349-45AB-8698-28EAA4253339}"/>
          </ac:inkMkLst>
        </pc:inkChg>
        <pc:inkChg chg="add mod">
          <ac:chgData name="Jack Rodoni" userId="dbd3554b1427f7cb" providerId="LiveId" clId="{1D76B537-F2CC-4114-B73B-51348E656491}" dt="2022-01-27T21:56:57.567" v="5927"/>
          <ac:inkMkLst>
            <pc:docMk/>
            <pc:sldMk cId="5767760" sldId="319"/>
            <ac:inkMk id="37" creationId="{57E78521-F497-4264-9C70-4BB59B241EFC}"/>
          </ac:inkMkLst>
        </pc:inkChg>
        <pc:inkChg chg="add mod">
          <ac:chgData name="Jack Rodoni" userId="dbd3554b1427f7cb" providerId="LiveId" clId="{1D76B537-F2CC-4114-B73B-51348E656491}" dt="2022-01-27T21:56:57.567" v="5927"/>
          <ac:inkMkLst>
            <pc:docMk/>
            <pc:sldMk cId="5767760" sldId="319"/>
            <ac:inkMk id="38" creationId="{097BD115-ADFD-4048-B212-00EC13C556FA}"/>
          </ac:inkMkLst>
        </pc:inkChg>
        <pc:inkChg chg="add mod">
          <ac:chgData name="Jack Rodoni" userId="dbd3554b1427f7cb" providerId="LiveId" clId="{1D76B537-F2CC-4114-B73B-51348E656491}" dt="2022-01-27T21:56:57.567" v="5927"/>
          <ac:inkMkLst>
            <pc:docMk/>
            <pc:sldMk cId="5767760" sldId="319"/>
            <ac:inkMk id="39" creationId="{BB52770C-7B6A-4428-897B-ECFA6324171A}"/>
          </ac:inkMkLst>
        </pc:inkChg>
        <pc:inkChg chg="add mod">
          <ac:chgData name="Jack Rodoni" userId="dbd3554b1427f7cb" providerId="LiveId" clId="{1D76B537-F2CC-4114-B73B-51348E656491}" dt="2022-01-27T21:56:57.567" v="5927"/>
          <ac:inkMkLst>
            <pc:docMk/>
            <pc:sldMk cId="5767760" sldId="319"/>
            <ac:inkMk id="40" creationId="{4BE2522A-DE5B-4C69-B1A9-96E290E73C22}"/>
          </ac:inkMkLst>
        </pc:inkChg>
        <pc:inkChg chg="add mod">
          <ac:chgData name="Jack Rodoni" userId="dbd3554b1427f7cb" providerId="LiveId" clId="{1D76B537-F2CC-4114-B73B-51348E656491}" dt="2022-01-27T21:56:57.567" v="5927"/>
          <ac:inkMkLst>
            <pc:docMk/>
            <pc:sldMk cId="5767760" sldId="319"/>
            <ac:inkMk id="41" creationId="{89AA5533-C7F2-4451-982A-4AC91FED01BF}"/>
          </ac:inkMkLst>
        </pc:inkChg>
        <pc:inkChg chg="add mod">
          <ac:chgData name="Jack Rodoni" userId="dbd3554b1427f7cb" providerId="LiveId" clId="{1D76B537-F2CC-4114-B73B-51348E656491}" dt="2022-01-27T21:56:57.567" v="5927"/>
          <ac:inkMkLst>
            <pc:docMk/>
            <pc:sldMk cId="5767760" sldId="319"/>
            <ac:inkMk id="42" creationId="{1572E018-A058-4BB2-917B-BABAEE68212F}"/>
          </ac:inkMkLst>
        </pc:inkChg>
        <pc:inkChg chg="add mod">
          <ac:chgData name="Jack Rodoni" userId="dbd3554b1427f7cb" providerId="LiveId" clId="{1D76B537-F2CC-4114-B73B-51348E656491}" dt="2022-01-27T21:56:57.567" v="5927"/>
          <ac:inkMkLst>
            <pc:docMk/>
            <pc:sldMk cId="5767760" sldId="319"/>
            <ac:inkMk id="43" creationId="{D454A779-5806-4521-AFFC-A280F7B8255D}"/>
          </ac:inkMkLst>
        </pc:inkChg>
        <pc:inkChg chg="add mod">
          <ac:chgData name="Jack Rodoni" userId="dbd3554b1427f7cb" providerId="LiveId" clId="{1D76B537-F2CC-4114-B73B-51348E656491}" dt="2022-01-27T21:56:57.567" v="5927"/>
          <ac:inkMkLst>
            <pc:docMk/>
            <pc:sldMk cId="5767760" sldId="319"/>
            <ac:inkMk id="44" creationId="{2D3AAE1E-62DC-4E41-B979-F5E5A94DF2B1}"/>
          </ac:inkMkLst>
        </pc:inkChg>
        <pc:inkChg chg="add mod">
          <ac:chgData name="Jack Rodoni" userId="dbd3554b1427f7cb" providerId="LiveId" clId="{1D76B537-F2CC-4114-B73B-51348E656491}" dt="2022-01-27T21:56:57.567" v="5927"/>
          <ac:inkMkLst>
            <pc:docMk/>
            <pc:sldMk cId="5767760" sldId="319"/>
            <ac:inkMk id="45" creationId="{01931B10-20C7-42CD-96E5-1271A254F0B3}"/>
          </ac:inkMkLst>
        </pc:inkChg>
        <pc:inkChg chg="add mod">
          <ac:chgData name="Jack Rodoni" userId="dbd3554b1427f7cb" providerId="LiveId" clId="{1D76B537-F2CC-4114-B73B-51348E656491}" dt="2022-01-27T21:56:57.567" v="5927"/>
          <ac:inkMkLst>
            <pc:docMk/>
            <pc:sldMk cId="5767760" sldId="319"/>
            <ac:inkMk id="46" creationId="{D72FA76A-51E7-4C62-9B09-4C2CD06ABE48}"/>
          </ac:inkMkLst>
        </pc:inkChg>
        <pc:inkChg chg="add mod">
          <ac:chgData name="Jack Rodoni" userId="dbd3554b1427f7cb" providerId="LiveId" clId="{1D76B537-F2CC-4114-B73B-51348E656491}" dt="2022-01-27T21:56:57.567" v="5927"/>
          <ac:inkMkLst>
            <pc:docMk/>
            <pc:sldMk cId="5767760" sldId="319"/>
            <ac:inkMk id="47" creationId="{6B9C0D92-5B19-4494-813E-A44718D52662}"/>
          </ac:inkMkLst>
        </pc:inkChg>
        <pc:inkChg chg="add mod">
          <ac:chgData name="Jack Rodoni" userId="dbd3554b1427f7cb" providerId="LiveId" clId="{1D76B537-F2CC-4114-B73B-51348E656491}" dt="2022-01-27T21:56:57.567" v="5927"/>
          <ac:inkMkLst>
            <pc:docMk/>
            <pc:sldMk cId="5767760" sldId="319"/>
            <ac:inkMk id="48" creationId="{B6C7D11B-CE52-4F37-B4B8-7C6881656111}"/>
          </ac:inkMkLst>
        </pc:inkChg>
        <pc:inkChg chg="add mod">
          <ac:chgData name="Jack Rodoni" userId="dbd3554b1427f7cb" providerId="LiveId" clId="{1D76B537-F2CC-4114-B73B-51348E656491}" dt="2022-01-27T21:56:57.567" v="5927"/>
          <ac:inkMkLst>
            <pc:docMk/>
            <pc:sldMk cId="5767760" sldId="319"/>
            <ac:inkMk id="49" creationId="{5B43E0A9-193D-4F36-B1FC-E19C448CE25E}"/>
          </ac:inkMkLst>
        </pc:inkChg>
        <pc:inkChg chg="add mod">
          <ac:chgData name="Jack Rodoni" userId="dbd3554b1427f7cb" providerId="LiveId" clId="{1D76B537-F2CC-4114-B73B-51348E656491}" dt="2022-01-27T21:56:57.567" v="5927"/>
          <ac:inkMkLst>
            <pc:docMk/>
            <pc:sldMk cId="5767760" sldId="319"/>
            <ac:inkMk id="50" creationId="{CC80F9DB-A0A7-4160-8BE9-C10AF27F5C37}"/>
          </ac:inkMkLst>
        </pc:inkChg>
        <pc:inkChg chg="add mod">
          <ac:chgData name="Jack Rodoni" userId="dbd3554b1427f7cb" providerId="LiveId" clId="{1D76B537-F2CC-4114-B73B-51348E656491}" dt="2022-01-27T21:56:57.567" v="5927"/>
          <ac:inkMkLst>
            <pc:docMk/>
            <pc:sldMk cId="5767760" sldId="319"/>
            <ac:inkMk id="51" creationId="{FD101BEA-0A7C-4DCE-84A9-B9452AF55BFC}"/>
          </ac:inkMkLst>
        </pc:inkChg>
        <pc:inkChg chg="add mod">
          <ac:chgData name="Jack Rodoni" userId="dbd3554b1427f7cb" providerId="LiveId" clId="{1D76B537-F2CC-4114-B73B-51348E656491}" dt="2022-01-27T21:56:57.567" v="5927"/>
          <ac:inkMkLst>
            <pc:docMk/>
            <pc:sldMk cId="5767760" sldId="319"/>
            <ac:inkMk id="52" creationId="{4E21A5B0-FB52-4B95-A9EE-CCB57B23CBF8}"/>
          </ac:inkMkLst>
        </pc:inkChg>
        <pc:inkChg chg="add mod">
          <ac:chgData name="Jack Rodoni" userId="dbd3554b1427f7cb" providerId="LiveId" clId="{1D76B537-F2CC-4114-B73B-51348E656491}" dt="2022-01-27T21:56:57.567" v="5927"/>
          <ac:inkMkLst>
            <pc:docMk/>
            <pc:sldMk cId="5767760" sldId="319"/>
            <ac:inkMk id="53" creationId="{E7C19193-B5CE-450D-AEC1-659F2CF7C1FA}"/>
          </ac:inkMkLst>
        </pc:inkChg>
        <pc:inkChg chg="add mod">
          <ac:chgData name="Jack Rodoni" userId="dbd3554b1427f7cb" providerId="LiveId" clId="{1D76B537-F2CC-4114-B73B-51348E656491}" dt="2022-01-27T21:56:57.567" v="5927"/>
          <ac:inkMkLst>
            <pc:docMk/>
            <pc:sldMk cId="5767760" sldId="319"/>
            <ac:inkMk id="54" creationId="{033DF931-DCF0-4225-A835-E70896ED8F7D}"/>
          </ac:inkMkLst>
        </pc:inkChg>
        <pc:inkChg chg="add mod">
          <ac:chgData name="Jack Rodoni" userId="dbd3554b1427f7cb" providerId="LiveId" clId="{1D76B537-F2CC-4114-B73B-51348E656491}" dt="2022-01-27T21:56:57.567" v="5927"/>
          <ac:inkMkLst>
            <pc:docMk/>
            <pc:sldMk cId="5767760" sldId="319"/>
            <ac:inkMk id="55" creationId="{6D134015-3E6F-485C-88C4-AEE2CCE46AAA}"/>
          </ac:inkMkLst>
        </pc:inkChg>
        <pc:inkChg chg="add mod">
          <ac:chgData name="Jack Rodoni" userId="dbd3554b1427f7cb" providerId="LiveId" clId="{1D76B537-F2CC-4114-B73B-51348E656491}" dt="2022-01-27T21:56:57.567" v="5927"/>
          <ac:inkMkLst>
            <pc:docMk/>
            <pc:sldMk cId="5767760" sldId="319"/>
            <ac:inkMk id="56" creationId="{A2DEC5DC-0549-4015-90A9-B3259327F9F8}"/>
          </ac:inkMkLst>
        </pc:inkChg>
        <pc:inkChg chg="add mod">
          <ac:chgData name="Jack Rodoni" userId="dbd3554b1427f7cb" providerId="LiveId" clId="{1D76B537-F2CC-4114-B73B-51348E656491}" dt="2022-01-27T21:56:57.567" v="5927"/>
          <ac:inkMkLst>
            <pc:docMk/>
            <pc:sldMk cId="5767760" sldId="319"/>
            <ac:inkMk id="57" creationId="{64C77278-B9CF-4225-BFA4-A7FC2A71FC0B}"/>
          </ac:inkMkLst>
        </pc:inkChg>
        <pc:inkChg chg="add">
          <ac:chgData name="Jack Rodoni" userId="dbd3554b1427f7cb" providerId="LiveId" clId="{1D76B537-F2CC-4114-B73B-51348E656491}" dt="2022-01-27T21:57:02.522" v="5928" actId="9405"/>
          <ac:inkMkLst>
            <pc:docMk/>
            <pc:sldMk cId="5767760" sldId="319"/>
            <ac:inkMk id="60" creationId="{C7DA0254-8772-4C46-9CEB-B1945E0362A3}"/>
          </ac:inkMkLst>
        </pc:inkChg>
        <pc:inkChg chg="add">
          <ac:chgData name="Jack Rodoni" userId="dbd3554b1427f7cb" providerId="LiveId" clId="{1D76B537-F2CC-4114-B73B-51348E656491}" dt="2022-01-27T21:57:07.254" v="5929" actId="9405"/>
          <ac:inkMkLst>
            <pc:docMk/>
            <pc:sldMk cId="5767760" sldId="319"/>
            <ac:inkMk id="61" creationId="{BA55CE23-4CCF-41F5-841F-333052D6243A}"/>
          </ac:inkMkLst>
        </pc:inkChg>
        <pc:inkChg chg="add mod">
          <ac:chgData name="Jack Rodoni" userId="dbd3554b1427f7cb" providerId="LiveId" clId="{1D76B537-F2CC-4114-B73B-51348E656491}" dt="2022-01-27T22:00:09.788" v="5967"/>
          <ac:inkMkLst>
            <pc:docMk/>
            <pc:sldMk cId="5767760" sldId="319"/>
            <ac:inkMk id="62" creationId="{B943E04C-1D9E-4CF4-AA03-ECB3A4DD6185}"/>
          </ac:inkMkLst>
        </pc:inkChg>
        <pc:inkChg chg="add mod">
          <ac:chgData name="Jack Rodoni" userId="dbd3554b1427f7cb" providerId="LiveId" clId="{1D76B537-F2CC-4114-B73B-51348E656491}" dt="2022-01-27T22:00:09.788" v="5967"/>
          <ac:inkMkLst>
            <pc:docMk/>
            <pc:sldMk cId="5767760" sldId="319"/>
            <ac:inkMk id="63" creationId="{B2254171-8339-463E-AC27-8C6F1BA40236}"/>
          </ac:inkMkLst>
        </pc:inkChg>
        <pc:inkChg chg="add mod">
          <ac:chgData name="Jack Rodoni" userId="dbd3554b1427f7cb" providerId="LiveId" clId="{1D76B537-F2CC-4114-B73B-51348E656491}" dt="2022-01-27T22:00:09.788" v="5967"/>
          <ac:inkMkLst>
            <pc:docMk/>
            <pc:sldMk cId="5767760" sldId="319"/>
            <ac:inkMk id="64" creationId="{322B77F4-82C7-4BEC-AAFA-1329DE21E15A}"/>
          </ac:inkMkLst>
        </pc:inkChg>
        <pc:inkChg chg="add mod">
          <ac:chgData name="Jack Rodoni" userId="dbd3554b1427f7cb" providerId="LiveId" clId="{1D76B537-F2CC-4114-B73B-51348E656491}" dt="2022-01-27T22:00:09.788" v="5967"/>
          <ac:inkMkLst>
            <pc:docMk/>
            <pc:sldMk cId="5767760" sldId="319"/>
            <ac:inkMk id="65" creationId="{4B9F9C19-5550-4E2F-8FFA-5B073EF71EC8}"/>
          </ac:inkMkLst>
        </pc:inkChg>
        <pc:inkChg chg="add mod">
          <ac:chgData name="Jack Rodoni" userId="dbd3554b1427f7cb" providerId="LiveId" clId="{1D76B537-F2CC-4114-B73B-51348E656491}" dt="2022-01-27T22:00:09.788" v="5967"/>
          <ac:inkMkLst>
            <pc:docMk/>
            <pc:sldMk cId="5767760" sldId="319"/>
            <ac:inkMk id="66" creationId="{4B3E1353-E4B4-4721-9019-02F5D559A08B}"/>
          </ac:inkMkLst>
        </pc:inkChg>
        <pc:inkChg chg="add mod">
          <ac:chgData name="Jack Rodoni" userId="dbd3554b1427f7cb" providerId="LiveId" clId="{1D76B537-F2CC-4114-B73B-51348E656491}" dt="2022-01-27T22:00:09.788" v="5967"/>
          <ac:inkMkLst>
            <pc:docMk/>
            <pc:sldMk cId="5767760" sldId="319"/>
            <ac:inkMk id="67" creationId="{E019E066-713F-4A44-B8C8-38E80695B3B9}"/>
          </ac:inkMkLst>
        </pc:inkChg>
        <pc:inkChg chg="add mod">
          <ac:chgData name="Jack Rodoni" userId="dbd3554b1427f7cb" providerId="LiveId" clId="{1D76B537-F2CC-4114-B73B-51348E656491}" dt="2022-01-27T22:00:09.788" v="5967"/>
          <ac:inkMkLst>
            <pc:docMk/>
            <pc:sldMk cId="5767760" sldId="319"/>
            <ac:inkMk id="68" creationId="{5DAE5D23-3C26-4CF8-9BB7-648F6807923E}"/>
          </ac:inkMkLst>
        </pc:inkChg>
        <pc:inkChg chg="add mod">
          <ac:chgData name="Jack Rodoni" userId="dbd3554b1427f7cb" providerId="LiveId" clId="{1D76B537-F2CC-4114-B73B-51348E656491}" dt="2022-01-27T22:00:09.788" v="5967"/>
          <ac:inkMkLst>
            <pc:docMk/>
            <pc:sldMk cId="5767760" sldId="319"/>
            <ac:inkMk id="70" creationId="{0871FEFA-DE66-4CBC-9355-5EA360C8DDB5}"/>
          </ac:inkMkLst>
        </pc:inkChg>
        <pc:inkChg chg="add mod">
          <ac:chgData name="Jack Rodoni" userId="dbd3554b1427f7cb" providerId="LiveId" clId="{1D76B537-F2CC-4114-B73B-51348E656491}" dt="2022-01-27T22:00:09.788" v="5967"/>
          <ac:inkMkLst>
            <pc:docMk/>
            <pc:sldMk cId="5767760" sldId="319"/>
            <ac:inkMk id="71" creationId="{FF424B0F-E842-4D69-A2D2-593EB0AE5BD3}"/>
          </ac:inkMkLst>
        </pc:inkChg>
        <pc:inkChg chg="add mod">
          <ac:chgData name="Jack Rodoni" userId="dbd3554b1427f7cb" providerId="LiveId" clId="{1D76B537-F2CC-4114-B73B-51348E656491}" dt="2022-01-27T22:00:09.788" v="5967"/>
          <ac:inkMkLst>
            <pc:docMk/>
            <pc:sldMk cId="5767760" sldId="319"/>
            <ac:inkMk id="72" creationId="{E6BAC0FB-CA59-46F2-B6AD-B7DDE042262C}"/>
          </ac:inkMkLst>
        </pc:inkChg>
        <pc:inkChg chg="add mod">
          <ac:chgData name="Jack Rodoni" userId="dbd3554b1427f7cb" providerId="LiveId" clId="{1D76B537-F2CC-4114-B73B-51348E656491}" dt="2022-01-27T22:00:09.788" v="5967"/>
          <ac:inkMkLst>
            <pc:docMk/>
            <pc:sldMk cId="5767760" sldId="319"/>
            <ac:inkMk id="73" creationId="{D26398F5-058B-4B8B-AE31-9669DA510F00}"/>
          </ac:inkMkLst>
        </pc:inkChg>
        <pc:inkChg chg="add mod">
          <ac:chgData name="Jack Rodoni" userId="dbd3554b1427f7cb" providerId="LiveId" clId="{1D76B537-F2CC-4114-B73B-51348E656491}" dt="2022-01-27T22:00:09.788" v="5967"/>
          <ac:inkMkLst>
            <pc:docMk/>
            <pc:sldMk cId="5767760" sldId="319"/>
            <ac:inkMk id="74" creationId="{C8D03181-51B4-4F4F-8979-A9C07AFB9086}"/>
          </ac:inkMkLst>
        </pc:inkChg>
        <pc:inkChg chg="add mod">
          <ac:chgData name="Jack Rodoni" userId="dbd3554b1427f7cb" providerId="LiveId" clId="{1D76B537-F2CC-4114-B73B-51348E656491}" dt="2022-01-27T22:00:09.788" v="5967"/>
          <ac:inkMkLst>
            <pc:docMk/>
            <pc:sldMk cId="5767760" sldId="319"/>
            <ac:inkMk id="75" creationId="{8F9E742D-9B21-4034-ABC0-0F0BC69A3138}"/>
          </ac:inkMkLst>
        </pc:inkChg>
        <pc:inkChg chg="add mod">
          <ac:chgData name="Jack Rodoni" userId="dbd3554b1427f7cb" providerId="LiveId" clId="{1D76B537-F2CC-4114-B73B-51348E656491}" dt="2022-01-27T22:00:09.788" v="5967"/>
          <ac:inkMkLst>
            <pc:docMk/>
            <pc:sldMk cId="5767760" sldId="319"/>
            <ac:inkMk id="76" creationId="{9155B101-C1E5-4791-AC6D-BB3D56B15D58}"/>
          </ac:inkMkLst>
        </pc:inkChg>
        <pc:inkChg chg="add mod">
          <ac:chgData name="Jack Rodoni" userId="dbd3554b1427f7cb" providerId="LiveId" clId="{1D76B537-F2CC-4114-B73B-51348E656491}" dt="2022-01-27T22:00:09.788" v="5967"/>
          <ac:inkMkLst>
            <pc:docMk/>
            <pc:sldMk cId="5767760" sldId="319"/>
            <ac:inkMk id="77" creationId="{29BB913F-B2EB-4485-A39F-4CD90B159200}"/>
          </ac:inkMkLst>
        </pc:inkChg>
        <pc:inkChg chg="add mod">
          <ac:chgData name="Jack Rodoni" userId="dbd3554b1427f7cb" providerId="LiveId" clId="{1D76B537-F2CC-4114-B73B-51348E656491}" dt="2022-01-27T22:00:09.788" v="5967"/>
          <ac:inkMkLst>
            <pc:docMk/>
            <pc:sldMk cId="5767760" sldId="319"/>
            <ac:inkMk id="78" creationId="{7226978D-2722-4C68-A55D-3A93A02E0943}"/>
          </ac:inkMkLst>
        </pc:inkChg>
        <pc:inkChg chg="add mod">
          <ac:chgData name="Jack Rodoni" userId="dbd3554b1427f7cb" providerId="LiveId" clId="{1D76B537-F2CC-4114-B73B-51348E656491}" dt="2022-01-27T22:00:09.788" v="5967"/>
          <ac:inkMkLst>
            <pc:docMk/>
            <pc:sldMk cId="5767760" sldId="319"/>
            <ac:inkMk id="80" creationId="{E58FB3DD-C314-41B4-8174-0E597CB5235F}"/>
          </ac:inkMkLst>
        </pc:inkChg>
        <pc:inkChg chg="add mod">
          <ac:chgData name="Jack Rodoni" userId="dbd3554b1427f7cb" providerId="LiveId" clId="{1D76B537-F2CC-4114-B73B-51348E656491}" dt="2022-01-27T22:00:09.788" v="5967"/>
          <ac:inkMkLst>
            <pc:docMk/>
            <pc:sldMk cId="5767760" sldId="319"/>
            <ac:inkMk id="81" creationId="{22EC7A0D-2CC3-4930-85E6-24510D2D661B}"/>
          </ac:inkMkLst>
        </pc:inkChg>
        <pc:inkChg chg="add mod">
          <ac:chgData name="Jack Rodoni" userId="dbd3554b1427f7cb" providerId="LiveId" clId="{1D76B537-F2CC-4114-B73B-51348E656491}" dt="2022-01-27T22:00:09.788" v="5967"/>
          <ac:inkMkLst>
            <pc:docMk/>
            <pc:sldMk cId="5767760" sldId="319"/>
            <ac:inkMk id="82" creationId="{3B63BECE-51F4-404F-9AA5-C15182ED57C9}"/>
          </ac:inkMkLst>
        </pc:inkChg>
        <pc:inkChg chg="add mod">
          <ac:chgData name="Jack Rodoni" userId="dbd3554b1427f7cb" providerId="LiveId" clId="{1D76B537-F2CC-4114-B73B-51348E656491}" dt="2022-01-27T22:00:09.788" v="5967"/>
          <ac:inkMkLst>
            <pc:docMk/>
            <pc:sldMk cId="5767760" sldId="319"/>
            <ac:inkMk id="83" creationId="{12FD269C-CB0D-4493-B6B0-54CFC278F3DA}"/>
          </ac:inkMkLst>
        </pc:inkChg>
        <pc:inkChg chg="add mod">
          <ac:chgData name="Jack Rodoni" userId="dbd3554b1427f7cb" providerId="LiveId" clId="{1D76B537-F2CC-4114-B73B-51348E656491}" dt="2022-01-27T22:00:09.788" v="5967"/>
          <ac:inkMkLst>
            <pc:docMk/>
            <pc:sldMk cId="5767760" sldId="319"/>
            <ac:inkMk id="84" creationId="{A59A5AE2-B59C-498A-B2E1-1224705C0F93}"/>
          </ac:inkMkLst>
        </pc:inkChg>
        <pc:inkChg chg="add mod">
          <ac:chgData name="Jack Rodoni" userId="dbd3554b1427f7cb" providerId="LiveId" clId="{1D76B537-F2CC-4114-B73B-51348E656491}" dt="2022-01-27T22:00:09.788" v="5967"/>
          <ac:inkMkLst>
            <pc:docMk/>
            <pc:sldMk cId="5767760" sldId="319"/>
            <ac:inkMk id="85" creationId="{4C0791C5-209B-4688-A91A-AD8C7A1F95E2}"/>
          </ac:inkMkLst>
        </pc:inkChg>
        <pc:inkChg chg="add mod">
          <ac:chgData name="Jack Rodoni" userId="dbd3554b1427f7cb" providerId="LiveId" clId="{1D76B537-F2CC-4114-B73B-51348E656491}" dt="2022-01-27T22:00:09.788" v="5967"/>
          <ac:inkMkLst>
            <pc:docMk/>
            <pc:sldMk cId="5767760" sldId="319"/>
            <ac:inkMk id="86" creationId="{F2834191-20DA-4E34-AD5D-B1810A989700}"/>
          </ac:inkMkLst>
        </pc:inkChg>
        <pc:inkChg chg="add mod">
          <ac:chgData name="Jack Rodoni" userId="dbd3554b1427f7cb" providerId="LiveId" clId="{1D76B537-F2CC-4114-B73B-51348E656491}" dt="2022-01-27T22:00:09.788" v="5967"/>
          <ac:inkMkLst>
            <pc:docMk/>
            <pc:sldMk cId="5767760" sldId="319"/>
            <ac:inkMk id="87" creationId="{8760E29C-0B51-4C5D-B606-1930AD0BA875}"/>
          </ac:inkMkLst>
        </pc:inkChg>
        <pc:inkChg chg="add mod">
          <ac:chgData name="Jack Rodoni" userId="dbd3554b1427f7cb" providerId="LiveId" clId="{1D76B537-F2CC-4114-B73B-51348E656491}" dt="2022-01-27T22:00:09.788" v="5967"/>
          <ac:inkMkLst>
            <pc:docMk/>
            <pc:sldMk cId="5767760" sldId="319"/>
            <ac:inkMk id="88" creationId="{E3C7FFA9-EB47-4C8E-AD59-90DB233C8E51}"/>
          </ac:inkMkLst>
        </pc:inkChg>
        <pc:inkChg chg="add mod">
          <ac:chgData name="Jack Rodoni" userId="dbd3554b1427f7cb" providerId="LiveId" clId="{1D76B537-F2CC-4114-B73B-51348E656491}" dt="2022-01-27T22:00:09.788" v="5967"/>
          <ac:inkMkLst>
            <pc:docMk/>
            <pc:sldMk cId="5767760" sldId="319"/>
            <ac:inkMk id="89" creationId="{0E2EFF11-B953-4607-B92B-1AFA060D0B3F}"/>
          </ac:inkMkLst>
        </pc:inkChg>
        <pc:inkChg chg="add mod">
          <ac:chgData name="Jack Rodoni" userId="dbd3554b1427f7cb" providerId="LiveId" clId="{1D76B537-F2CC-4114-B73B-51348E656491}" dt="2022-01-27T22:00:09.788" v="5967"/>
          <ac:inkMkLst>
            <pc:docMk/>
            <pc:sldMk cId="5767760" sldId="319"/>
            <ac:inkMk id="90" creationId="{32DFE03E-82C7-4A96-B150-26E5CFAB0BA9}"/>
          </ac:inkMkLst>
        </pc:inkChg>
        <pc:inkChg chg="add mod">
          <ac:chgData name="Jack Rodoni" userId="dbd3554b1427f7cb" providerId="LiveId" clId="{1D76B537-F2CC-4114-B73B-51348E656491}" dt="2022-01-27T22:00:09.788" v="5967"/>
          <ac:inkMkLst>
            <pc:docMk/>
            <pc:sldMk cId="5767760" sldId="319"/>
            <ac:inkMk id="91" creationId="{C504513D-5AA7-47E9-A8BF-F958B727A221}"/>
          </ac:inkMkLst>
        </pc:inkChg>
        <pc:inkChg chg="add mod">
          <ac:chgData name="Jack Rodoni" userId="dbd3554b1427f7cb" providerId="LiveId" clId="{1D76B537-F2CC-4114-B73B-51348E656491}" dt="2022-01-27T22:00:09.788" v="5967"/>
          <ac:inkMkLst>
            <pc:docMk/>
            <pc:sldMk cId="5767760" sldId="319"/>
            <ac:inkMk id="92" creationId="{B614E185-2D0A-4888-8AB9-E3BB885F84F7}"/>
          </ac:inkMkLst>
        </pc:inkChg>
        <pc:inkChg chg="add mod">
          <ac:chgData name="Jack Rodoni" userId="dbd3554b1427f7cb" providerId="LiveId" clId="{1D76B537-F2CC-4114-B73B-51348E656491}" dt="2022-01-27T22:00:09.788" v="5967"/>
          <ac:inkMkLst>
            <pc:docMk/>
            <pc:sldMk cId="5767760" sldId="319"/>
            <ac:inkMk id="93" creationId="{00E668B3-9D1F-4E7E-8EC2-9DA2AEE61D6C}"/>
          </ac:inkMkLst>
        </pc:inkChg>
        <pc:inkChg chg="add mod">
          <ac:chgData name="Jack Rodoni" userId="dbd3554b1427f7cb" providerId="LiveId" clId="{1D76B537-F2CC-4114-B73B-51348E656491}" dt="2022-01-27T22:00:09.788" v="5967"/>
          <ac:inkMkLst>
            <pc:docMk/>
            <pc:sldMk cId="5767760" sldId="319"/>
            <ac:inkMk id="94" creationId="{BA0E1142-4FDA-4C98-95D4-02DF2B742179}"/>
          </ac:inkMkLst>
        </pc:inkChg>
        <pc:inkChg chg="add mod">
          <ac:chgData name="Jack Rodoni" userId="dbd3554b1427f7cb" providerId="LiveId" clId="{1D76B537-F2CC-4114-B73B-51348E656491}" dt="2022-01-27T22:00:09.788" v="5967"/>
          <ac:inkMkLst>
            <pc:docMk/>
            <pc:sldMk cId="5767760" sldId="319"/>
            <ac:inkMk id="95" creationId="{B020195C-2568-49F8-8DD6-C83326A88F9C}"/>
          </ac:inkMkLst>
        </pc:inkChg>
        <pc:inkChg chg="add mod">
          <ac:chgData name="Jack Rodoni" userId="dbd3554b1427f7cb" providerId="LiveId" clId="{1D76B537-F2CC-4114-B73B-51348E656491}" dt="2022-01-27T22:00:09.788" v="5967"/>
          <ac:inkMkLst>
            <pc:docMk/>
            <pc:sldMk cId="5767760" sldId="319"/>
            <ac:inkMk id="96" creationId="{75F3CFBF-5A61-40DF-92CE-69AD1F6A0190}"/>
          </ac:inkMkLst>
        </pc:inkChg>
        <pc:inkChg chg="add mod">
          <ac:chgData name="Jack Rodoni" userId="dbd3554b1427f7cb" providerId="LiveId" clId="{1D76B537-F2CC-4114-B73B-51348E656491}" dt="2022-01-27T22:00:09.788" v="5967"/>
          <ac:inkMkLst>
            <pc:docMk/>
            <pc:sldMk cId="5767760" sldId="319"/>
            <ac:inkMk id="97" creationId="{6F011904-45A2-4ECF-8171-6CEB7A58A54F}"/>
          </ac:inkMkLst>
        </pc:inkChg>
        <pc:inkChg chg="add mod">
          <ac:chgData name="Jack Rodoni" userId="dbd3554b1427f7cb" providerId="LiveId" clId="{1D76B537-F2CC-4114-B73B-51348E656491}" dt="2022-01-27T22:00:09.788" v="5967"/>
          <ac:inkMkLst>
            <pc:docMk/>
            <pc:sldMk cId="5767760" sldId="319"/>
            <ac:inkMk id="98" creationId="{7A4E6EBB-C299-4E6A-973D-2CA5B669D47D}"/>
          </ac:inkMkLst>
        </pc:inkChg>
      </pc:sldChg>
      <pc:sldChg chg="addSp delSp modSp mod">
        <pc:chgData name="Jack Rodoni" userId="dbd3554b1427f7cb" providerId="LiveId" clId="{1D76B537-F2CC-4114-B73B-51348E656491}" dt="2022-01-28T18:41:07.254" v="6005"/>
        <pc:sldMkLst>
          <pc:docMk/>
          <pc:sldMk cId="3188992127" sldId="320"/>
        </pc:sldMkLst>
        <pc:grpChg chg="mod">
          <ac:chgData name="Jack Rodoni" userId="dbd3554b1427f7cb" providerId="LiveId" clId="{1D76B537-F2CC-4114-B73B-51348E656491}" dt="2022-01-28T18:40:53.324" v="5976"/>
          <ac:grpSpMkLst>
            <pc:docMk/>
            <pc:sldMk cId="3188992127" sldId="320"/>
            <ac:grpSpMk id="14" creationId="{748E291B-7EC0-40CA-8491-F4196613F344}"/>
          </ac:grpSpMkLst>
        </pc:grpChg>
        <pc:grpChg chg="mod">
          <ac:chgData name="Jack Rodoni" userId="dbd3554b1427f7cb" providerId="LiveId" clId="{1D76B537-F2CC-4114-B73B-51348E656491}" dt="2022-01-28T18:40:58.163" v="5983"/>
          <ac:grpSpMkLst>
            <pc:docMk/>
            <pc:sldMk cId="3188992127" sldId="320"/>
            <ac:grpSpMk id="21" creationId="{E478222D-99DE-451B-A048-66E2A86236E3}"/>
          </ac:grpSpMkLst>
        </pc:grpChg>
        <pc:grpChg chg="del mod">
          <ac:chgData name="Jack Rodoni" userId="dbd3554b1427f7cb" providerId="LiveId" clId="{1D76B537-F2CC-4114-B73B-51348E656491}" dt="2022-01-28T18:41:07.254" v="6005"/>
          <ac:grpSpMkLst>
            <pc:docMk/>
            <pc:sldMk cId="3188992127" sldId="320"/>
            <ac:grpSpMk id="38" creationId="{E25067E6-C3CF-439F-B416-9494063F5438}"/>
          </ac:grpSpMkLst>
        </pc:grpChg>
        <pc:grpChg chg="mod">
          <ac:chgData name="Jack Rodoni" userId="dbd3554b1427f7cb" providerId="LiveId" clId="{1D76B537-F2CC-4114-B73B-51348E656491}" dt="2022-01-28T18:41:05.288" v="6000"/>
          <ac:grpSpMkLst>
            <pc:docMk/>
            <pc:sldMk cId="3188992127" sldId="320"/>
            <ac:grpSpMk id="39" creationId="{8367DFE5-757D-40CE-879A-1E92D6094988}"/>
          </ac:grpSpMkLst>
        </pc:grpChg>
        <pc:grpChg chg="mod">
          <ac:chgData name="Jack Rodoni" userId="dbd3554b1427f7cb" providerId="LiveId" clId="{1D76B537-F2CC-4114-B73B-51348E656491}" dt="2022-01-28T18:41:07.254" v="6005"/>
          <ac:grpSpMkLst>
            <pc:docMk/>
            <pc:sldMk cId="3188992127" sldId="320"/>
            <ac:grpSpMk id="44" creationId="{F6B7D92E-DADC-46BC-88B0-AC139ACE21E4}"/>
          </ac:grpSpMkLst>
        </pc:grpChg>
        <pc:inkChg chg="add mod">
          <ac:chgData name="Jack Rodoni" userId="dbd3554b1427f7cb" providerId="LiveId" clId="{1D76B537-F2CC-4114-B73B-51348E656491}" dt="2022-01-28T18:40:53.324" v="5976"/>
          <ac:inkMkLst>
            <pc:docMk/>
            <pc:sldMk cId="3188992127" sldId="320"/>
            <ac:inkMk id="4" creationId="{29DFE3E9-9123-49FE-A1B1-DCC1B3018F15}"/>
          </ac:inkMkLst>
        </pc:inkChg>
        <pc:inkChg chg="add mod">
          <ac:chgData name="Jack Rodoni" userId="dbd3554b1427f7cb" providerId="LiveId" clId="{1D76B537-F2CC-4114-B73B-51348E656491}" dt="2022-01-28T18:40:53.324" v="5976"/>
          <ac:inkMkLst>
            <pc:docMk/>
            <pc:sldMk cId="3188992127" sldId="320"/>
            <ac:inkMk id="5" creationId="{F7264278-F07F-43AD-9D54-C508BCD8971C}"/>
          </ac:inkMkLst>
        </pc:inkChg>
        <pc:inkChg chg="add mod">
          <ac:chgData name="Jack Rodoni" userId="dbd3554b1427f7cb" providerId="LiveId" clId="{1D76B537-F2CC-4114-B73B-51348E656491}" dt="2022-01-28T18:40:53.324" v="5976"/>
          <ac:inkMkLst>
            <pc:docMk/>
            <pc:sldMk cId="3188992127" sldId="320"/>
            <ac:inkMk id="8" creationId="{BFBC2E50-B5E7-4843-BBD9-CAAEAB3A3AC9}"/>
          </ac:inkMkLst>
        </pc:inkChg>
        <pc:inkChg chg="add mod">
          <ac:chgData name="Jack Rodoni" userId="dbd3554b1427f7cb" providerId="LiveId" clId="{1D76B537-F2CC-4114-B73B-51348E656491}" dt="2022-01-28T18:40:53.324" v="5976"/>
          <ac:inkMkLst>
            <pc:docMk/>
            <pc:sldMk cId="3188992127" sldId="320"/>
            <ac:inkMk id="9" creationId="{49E60438-AABF-4AA9-A6A0-85E2676B8E1E}"/>
          </ac:inkMkLst>
        </pc:inkChg>
        <pc:inkChg chg="add mod">
          <ac:chgData name="Jack Rodoni" userId="dbd3554b1427f7cb" providerId="LiveId" clId="{1D76B537-F2CC-4114-B73B-51348E656491}" dt="2022-01-28T18:40:53.324" v="5976"/>
          <ac:inkMkLst>
            <pc:docMk/>
            <pc:sldMk cId="3188992127" sldId="320"/>
            <ac:inkMk id="10" creationId="{5B34A027-E084-453F-A638-8F19AAF46B3B}"/>
          </ac:inkMkLst>
        </pc:inkChg>
        <pc:inkChg chg="add mod">
          <ac:chgData name="Jack Rodoni" userId="dbd3554b1427f7cb" providerId="LiveId" clId="{1D76B537-F2CC-4114-B73B-51348E656491}" dt="2022-01-28T18:40:53.324" v="5976"/>
          <ac:inkMkLst>
            <pc:docMk/>
            <pc:sldMk cId="3188992127" sldId="320"/>
            <ac:inkMk id="11" creationId="{216DA947-B0A1-4669-8F52-65ED21A2550F}"/>
          </ac:inkMkLst>
        </pc:inkChg>
        <pc:inkChg chg="add mod">
          <ac:chgData name="Jack Rodoni" userId="dbd3554b1427f7cb" providerId="LiveId" clId="{1D76B537-F2CC-4114-B73B-51348E656491}" dt="2022-01-28T18:40:53.324" v="5976"/>
          <ac:inkMkLst>
            <pc:docMk/>
            <pc:sldMk cId="3188992127" sldId="320"/>
            <ac:inkMk id="12" creationId="{32EC8E7D-32AD-4CB3-AB0C-F356723A445C}"/>
          </ac:inkMkLst>
        </pc:inkChg>
        <pc:inkChg chg="add mod">
          <ac:chgData name="Jack Rodoni" userId="dbd3554b1427f7cb" providerId="LiveId" clId="{1D76B537-F2CC-4114-B73B-51348E656491}" dt="2022-01-28T18:40:53.324" v="5976"/>
          <ac:inkMkLst>
            <pc:docMk/>
            <pc:sldMk cId="3188992127" sldId="320"/>
            <ac:inkMk id="13" creationId="{A8FCD1B3-15AB-4EF7-9762-01D2C188A1DD}"/>
          </ac:inkMkLst>
        </pc:inkChg>
        <pc:inkChg chg="add mod">
          <ac:chgData name="Jack Rodoni" userId="dbd3554b1427f7cb" providerId="LiveId" clId="{1D76B537-F2CC-4114-B73B-51348E656491}" dt="2022-01-28T18:40:58.163" v="5983"/>
          <ac:inkMkLst>
            <pc:docMk/>
            <pc:sldMk cId="3188992127" sldId="320"/>
            <ac:inkMk id="15" creationId="{C6B9AADD-632B-40F2-9C70-6BF77E0F9D84}"/>
          </ac:inkMkLst>
        </pc:inkChg>
        <pc:inkChg chg="add mod">
          <ac:chgData name="Jack Rodoni" userId="dbd3554b1427f7cb" providerId="LiveId" clId="{1D76B537-F2CC-4114-B73B-51348E656491}" dt="2022-01-28T18:40:58.163" v="5983"/>
          <ac:inkMkLst>
            <pc:docMk/>
            <pc:sldMk cId="3188992127" sldId="320"/>
            <ac:inkMk id="16" creationId="{97FB5AF4-56FE-44C6-A786-3DF2389F0CBD}"/>
          </ac:inkMkLst>
        </pc:inkChg>
        <pc:inkChg chg="add mod">
          <ac:chgData name="Jack Rodoni" userId="dbd3554b1427f7cb" providerId="LiveId" clId="{1D76B537-F2CC-4114-B73B-51348E656491}" dt="2022-01-28T18:40:58.163" v="5983"/>
          <ac:inkMkLst>
            <pc:docMk/>
            <pc:sldMk cId="3188992127" sldId="320"/>
            <ac:inkMk id="17" creationId="{69EDD04B-454D-4136-BFBA-6C2E3D6C121F}"/>
          </ac:inkMkLst>
        </pc:inkChg>
        <pc:inkChg chg="add mod">
          <ac:chgData name="Jack Rodoni" userId="dbd3554b1427f7cb" providerId="LiveId" clId="{1D76B537-F2CC-4114-B73B-51348E656491}" dt="2022-01-28T18:40:58.163" v="5983"/>
          <ac:inkMkLst>
            <pc:docMk/>
            <pc:sldMk cId="3188992127" sldId="320"/>
            <ac:inkMk id="18" creationId="{2F3C9BEE-0139-427A-98D9-DD6793E0F334}"/>
          </ac:inkMkLst>
        </pc:inkChg>
        <pc:inkChg chg="add mod">
          <ac:chgData name="Jack Rodoni" userId="dbd3554b1427f7cb" providerId="LiveId" clId="{1D76B537-F2CC-4114-B73B-51348E656491}" dt="2022-01-28T18:40:58.163" v="5983"/>
          <ac:inkMkLst>
            <pc:docMk/>
            <pc:sldMk cId="3188992127" sldId="320"/>
            <ac:inkMk id="19" creationId="{81C4813B-D9F8-410B-94FE-6915295F12A7}"/>
          </ac:inkMkLst>
        </pc:inkChg>
        <pc:inkChg chg="add mod">
          <ac:chgData name="Jack Rodoni" userId="dbd3554b1427f7cb" providerId="LiveId" clId="{1D76B537-F2CC-4114-B73B-51348E656491}" dt="2022-01-28T18:40:58.163" v="5983"/>
          <ac:inkMkLst>
            <pc:docMk/>
            <pc:sldMk cId="3188992127" sldId="320"/>
            <ac:inkMk id="20" creationId="{211F23C7-FDD5-483E-8933-D830756B1EA8}"/>
          </ac:inkMkLst>
        </pc:inkChg>
        <pc:inkChg chg="add mod">
          <ac:chgData name="Jack Rodoni" userId="dbd3554b1427f7cb" providerId="LiveId" clId="{1D76B537-F2CC-4114-B73B-51348E656491}" dt="2022-01-28T18:41:05.288" v="6000"/>
          <ac:inkMkLst>
            <pc:docMk/>
            <pc:sldMk cId="3188992127" sldId="320"/>
            <ac:inkMk id="22" creationId="{6B3B3236-0751-40BC-846C-77D9B31C2FED}"/>
          </ac:inkMkLst>
        </pc:inkChg>
        <pc:inkChg chg="add mod">
          <ac:chgData name="Jack Rodoni" userId="dbd3554b1427f7cb" providerId="LiveId" clId="{1D76B537-F2CC-4114-B73B-51348E656491}" dt="2022-01-28T18:41:05.288" v="6000"/>
          <ac:inkMkLst>
            <pc:docMk/>
            <pc:sldMk cId="3188992127" sldId="320"/>
            <ac:inkMk id="23" creationId="{C03CDC51-A9BE-4666-964F-5340522CC88E}"/>
          </ac:inkMkLst>
        </pc:inkChg>
        <pc:inkChg chg="add mod">
          <ac:chgData name="Jack Rodoni" userId="dbd3554b1427f7cb" providerId="LiveId" clId="{1D76B537-F2CC-4114-B73B-51348E656491}" dt="2022-01-28T18:41:05.288" v="6000"/>
          <ac:inkMkLst>
            <pc:docMk/>
            <pc:sldMk cId="3188992127" sldId="320"/>
            <ac:inkMk id="24" creationId="{B648F520-3886-41D3-933F-BE92443A1927}"/>
          </ac:inkMkLst>
        </pc:inkChg>
        <pc:inkChg chg="add mod">
          <ac:chgData name="Jack Rodoni" userId="dbd3554b1427f7cb" providerId="LiveId" clId="{1D76B537-F2CC-4114-B73B-51348E656491}" dt="2022-01-28T18:41:05.288" v="6000"/>
          <ac:inkMkLst>
            <pc:docMk/>
            <pc:sldMk cId="3188992127" sldId="320"/>
            <ac:inkMk id="25" creationId="{C510805F-FA0C-4ECD-B119-85B42D04B7C2}"/>
          </ac:inkMkLst>
        </pc:inkChg>
        <pc:inkChg chg="add mod">
          <ac:chgData name="Jack Rodoni" userId="dbd3554b1427f7cb" providerId="LiveId" clId="{1D76B537-F2CC-4114-B73B-51348E656491}" dt="2022-01-28T18:41:05.288" v="6000"/>
          <ac:inkMkLst>
            <pc:docMk/>
            <pc:sldMk cId="3188992127" sldId="320"/>
            <ac:inkMk id="26" creationId="{CD0D4210-531C-48B0-9E64-1CD34A782893}"/>
          </ac:inkMkLst>
        </pc:inkChg>
        <pc:inkChg chg="add mod">
          <ac:chgData name="Jack Rodoni" userId="dbd3554b1427f7cb" providerId="LiveId" clId="{1D76B537-F2CC-4114-B73B-51348E656491}" dt="2022-01-28T18:41:05.288" v="6000"/>
          <ac:inkMkLst>
            <pc:docMk/>
            <pc:sldMk cId="3188992127" sldId="320"/>
            <ac:inkMk id="27" creationId="{7E623FD5-5743-4149-B580-F532A6672F17}"/>
          </ac:inkMkLst>
        </pc:inkChg>
        <pc:inkChg chg="add mod">
          <ac:chgData name="Jack Rodoni" userId="dbd3554b1427f7cb" providerId="LiveId" clId="{1D76B537-F2CC-4114-B73B-51348E656491}" dt="2022-01-28T18:41:05.288" v="6000"/>
          <ac:inkMkLst>
            <pc:docMk/>
            <pc:sldMk cId="3188992127" sldId="320"/>
            <ac:inkMk id="28" creationId="{47F6068F-7EF7-40C0-ACAA-CF70B3A1A768}"/>
          </ac:inkMkLst>
        </pc:inkChg>
        <pc:inkChg chg="add mod">
          <ac:chgData name="Jack Rodoni" userId="dbd3554b1427f7cb" providerId="LiveId" clId="{1D76B537-F2CC-4114-B73B-51348E656491}" dt="2022-01-28T18:41:07.254" v="6005"/>
          <ac:inkMkLst>
            <pc:docMk/>
            <pc:sldMk cId="3188992127" sldId="320"/>
            <ac:inkMk id="29" creationId="{B75C1604-B604-4D00-9F1A-5945F24CAA68}"/>
          </ac:inkMkLst>
        </pc:inkChg>
        <pc:inkChg chg="add mod">
          <ac:chgData name="Jack Rodoni" userId="dbd3554b1427f7cb" providerId="LiveId" clId="{1D76B537-F2CC-4114-B73B-51348E656491}" dt="2022-01-28T18:41:07.254" v="6005"/>
          <ac:inkMkLst>
            <pc:docMk/>
            <pc:sldMk cId="3188992127" sldId="320"/>
            <ac:inkMk id="30" creationId="{91D14B59-CDAF-4788-9C95-688297734C23}"/>
          </ac:inkMkLst>
        </pc:inkChg>
        <pc:inkChg chg="add mod">
          <ac:chgData name="Jack Rodoni" userId="dbd3554b1427f7cb" providerId="LiveId" clId="{1D76B537-F2CC-4114-B73B-51348E656491}" dt="2022-01-28T18:41:07.254" v="6005"/>
          <ac:inkMkLst>
            <pc:docMk/>
            <pc:sldMk cId="3188992127" sldId="320"/>
            <ac:inkMk id="31" creationId="{26739F45-0343-4FCE-84D0-5AC7DB0F2DE5}"/>
          </ac:inkMkLst>
        </pc:inkChg>
        <pc:inkChg chg="add mod">
          <ac:chgData name="Jack Rodoni" userId="dbd3554b1427f7cb" providerId="LiveId" clId="{1D76B537-F2CC-4114-B73B-51348E656491}" dt="2022-01-28T18:41:07.254" v="6005"/>
          <ac:inkMkLst>
            <pc:docMk/>
            <pc:sldMk cId="3188992127" sldId="320"/>
            <ac:inkMk id="32" creationId="{8E311DFA-3238-426B-B971-2EF7D2655B5B}"/>
          </ac:inkMkLst>
        </pc:inkChg>
        <pc:inkChg chg="add mod">
          <ac:chgData name="Jack Rodoni" userId="dbd3554b1427f7cb" providerId="LiveId" clId="{1D76B537-F2CC-4114-B73B-51348E656491}" dt="2022-01-28T18:41:07.254" v="6005"/>
          <ac:inkMkLst>
            <pc:docMk/>
            <pc:sldMk cId="3188992127" sldId="320"/>
            <ac:inkMk id="33" creationId="{8C777487-6847-4F25-9A10-0A36EF3A7FC9}"/>
          </ac:inkMkLst>
        </pc:inkChg>
        <pc:inkChg chg="add mod">
          <ac:chgData name="Jack Rodoni" userId="dbd3554b1427f7cb" providerId="LiveId" clId="{1D76B537-F2CC-4114-B73B-51348E656491}" dt="2022-01-28T18:41:07.254" v="6005"/>
          <ac:inkMkLst>
            <pc:docMk/>
            <pc:sldMk cId="3188992127" sldId="320"/>
            <ac:inkMk id="34" creationId="{F72618CD-B7B8-4305-9C45-C320314AADEE}"/>
          </ac:inkMkLst>
        </pc:inkChg>
        <pc:inkChg chg="add mod">
          <ac:chgData name="Jack Rodoni" userId="dbd3554b1427f7cb" providerId="LiveId" clId="{1D76B537-F2CC-4114-B73B-51348E656491}" dt="2022-01-28T18:41:07.254" v="6005"/>
          <ac:inkMkLst>
            <pc:docMk/>
            <pc:sldMk cId="3188992127" sldId="320"/>
            <ac:inkMk id="35" creationId="{E8321799-0CE7-4E9D-BE45-2EE2F72EF4ED}"/>
          </ac:inkMkLst>
        </pc:inkChg>
        <pc:inkChg chg="add mod">
          <ac:chgData name="Jack Rodoni" userId="dbd3554b1427f7cb" providerId="LiveId" clId="{1D76B537-F2CC-4114-B73B-51348E656491}" dt="2022-01-28T18:41:07.254" v="6005"/>
          <ac:inkMkLst>
            <pc:docMk/>
            <pc:sldMk cId="3188992127" sldId="320"/>
            <ac:inkMk id="36" creationId="{D5A4702B-8267-4EFC-8EF5-6AD38C84E0BB}"/>
          </ac:inkMkLst>
        </pc:inkChg>
        <pc:inkChg chg="add mod">
          <ac:chgData name="Jack Rodoni" userId="dbd3554b1427f7cb" providerId="LiveId" clId="{1D76B537-F2CC-4114-B73B-51348E656491}" dt="2022-01-28T18:41:07.254" v="6005"/>
          <ac:inkMkLst>
            <pc:docMk/>
            <pc:sldMk cId="3188992127" sldId="320"/>
            <ac:inkMk id="37" creationId="{B22CF74C-554F-48E0-BC0A-8214971F13C4}"/>
          </ac:inkMkLst>
        </pc:inkChg>
        <pc:inkChg chg="add mod">
          <ac:chgData name="Jack Rodoni" userId="dbd3554b1427f7cb" providerId="LiveId" clId="{1D76B537-F2CC-4114-B73B-51348E656491}" dt="2022-01-28T18:41:07.254" v="6005"/>
          <ac:inkMkLst>
            <pc:docMk/>
            <pc:sldMk cId="3188992127" sldId="320"/>
            <ac:inkMk id="40" creationId="{ACEEFD90-EB45-4EF6-BE4C-54207FD54008}"/>
          </ac:inkMkLst>
        </pc:inkChg>
        <pc:inkChg chg="add mod">
          <ac:chgData name="Jack Rodoni" userId="dbd3554b1427f7cb" providerId="LiveId" clId="{1D76B537-F2CC-4114-B73B-51348E656491}" dt="2022-01-28T18:41:07.254" v="6005"/>
          <ac:inkMkLst>
            <pc:docMk/>
            <pc:sldMk cId="3188992127" sldId="320"/>
            <ac:inkMk id="41" creationId="{9A02FECC-17A3-41F2-A161-BC4513FBF00A}"/>
          </ac:inkMkLst>
        </pc:inkChg>
        <pc:inkChg chg="add mod">
          <ac:chgData name="Jack Rodoni" userId="dbd3554b1427f7cb" providerId="LiveId" clId="{1D76B537-F2CC-4114-B73B-51348E656491}" dt="2022-01-28T18:41:07.254" v="6005"/>
          <ac:inkMkLst>
            <pc:docMk/>
            <pc:sldMk cId="3188992127" sldId="320"/>
            <ac:inkMk id="42" creationId="{DF22CAF3-8A7D-4F0B-B845-2DC32CAF1982}"/>
          </ac:inkMkLst>
        </pc:inkChg>
        <pc:inkChg chg="add mod">
          <ac:chgData name="Jack Rodoni" userId="dbd3554b1427f7cb" providerId="LiveId" clId="{1D76B537-F2CC-4114-B73B-51348E656491}" dt="2022-01-28T18:41:07.254" v="6005"/>
          <ac:inkMkLst>
            <pc:docMk/>
            <pc:sldMk cId="3188992127" sldId="320"/>
            <ac:inkMk id="43" creationId="{B39A1852-DC52-4DDF-9B78-E16693F04E76}"/>
          </ac:inkMkLst>
        </pc:inkChg>
      </pc:sldChg>
      <pc:sldChg chg="addSp modSp mod">
        <pc:chgData name="Jack Rodoni" userId="dbd3554b1427f7cb" providerId="LiveId" clId="{1D76B537-F2CC-4114-B73B-51348E656491}" dt="2022-01-28T18:48:37.427" v="6077"/>
        <pc:sldMkLst>
          <pc:docMk/>
          <pc:sldMk cId="4164909378" sldId="322"/>
        </pc:sldMkLst>
        <pc:grpChg chg="mod">
          <ac:chgData name="Jack Rodoni" userId="dbd3554b1427f7cb" providerId="LiveId" clId="{1D76B537-F2CC-4114-B73B-51348E656491}" dt="2022-01-28T18:48:23.303" v="6045"/>
          <ac:grpSpMkLst>
            <pc:docMk/>
            <pc:sldMk cId="4164909378" sldId="322"/>
            <ac:grpSpMk id="35" creationId="{694FB8EC-FF85-4EB4-A746-7B322B197315}"/>
          </ac:grpSpMkLst>
        </pc:grpChg>
        <pc:grpChg chg="mod">
          <ac:chgData name="Jack Rodoni" userId="dbd3554b1427f7cb" providerId="LiveId" clId="{1D76B537-F2CC-4114-B73B-51348E656491}" dt="2022-01-28T18:48:23.303" v="6045"/>
          <ac:grpSpMkLst>
            <pc:docMk/>
            <pc:sldMk cId="4164909378" sldId="322"/>
            <ac:grpSpMk id="36" creationId="{F5AB5683-B015-49A0-BE05-17979EF97013}"/>
          </ac:grpSpMkLst>
        </pc:grpChg>
        <pc:grpChg chg="mod">
          <ac:chgData name="Jack Rodoni" userId="dbd3554b1427f7cb" providerId="LiveId" clId="{1D76B537-F2CC-4114-B73B-51348E656491}" dt="2022-01-28T18:48:23.303" v="6045"/>
          <ac:grpSpMkLst>
            <pc:docMk/>
            <pc:sldMk cId="4164909378" sldId="322"/>
            <ac:grpSpMk id="37" creationId="{B2CB0875-2D8A-4AFF-AC28-494748FA1BA1}"/>
          </ac:grpSpMkLst>
        </pc:grpChg>
        <pc:grpChg chg="mod">
          <ac:chgData name="Jack Rodoni" userId="dbd3554b1427f7cb" providerId="LiveId" clId="{1D76B537-F2CC-4114-B73B-51348E656491}" dt="2022-01-28T18:48:23.303" v="6045"/>
          <ac:grpSpMkLst>
            <pc:docMk/>
            <pc:sldMk cId="4164909378" sldId="322"/>
            <ac:grpSpMk id="38" creationId="{97677394-76F2-4D56-8D49-D9718DD01E0A}"/>
          </ac:grpSpMkLst>
        </pc:grpChg>
        <pc:grpChg chg="mod">
          <ac:chgData name="Jack Rodoni" userId="dbd3554b1427f7cb" providerId="LiveId" clId="{1D76B537-F2CC-4114-B73B-51348E656491}" dt="2022-01-28T18:48:23.303" v="6045"/>
          <ac:grpSpMkLst>
            <pc:docMk/>
            <pc:sldMk cId="4164909378" sldId="322"/>
            <ac:grpSpMk id="39" creationId="{C5C5B69B-AC5A-46E3-B165-9C130489C8DE}"/>
          </ac:grpSpMkLst>
        </pc:grpChg>
        <pc:grpChg chg="mod">
          <ac:chgData name="Jack Rodoni" userId="dbd3554b1427f7cb" providerId="LiveId" clId="{1D76B537-F2CC-4114-B73B-51348E656491}" dt="2022-01-28T18:48:23.303" v="6045"/>
          <ac:grpSpMkLst>
            <pc:docMk/>
            <pc:sldMk cId="4164909378" sldId="322"/>
            <ac:grpSpMk id="40" creationId="{A5EC86F7-31D8-4D73-AF5B-1D46E1AA772E}"/>
          </ac:grpSpMkLst>
        </pc:grpChg>
        <pc:grpChg chg="mod">
          <ac:chgData name="Jack Rodoni" userId="dbd3554b1427f7cb" providerId="LiveId" clId="{1D76B537-F2CC-4114-B73B-51348E656491}" dt="2022-01-28T18:48:37.427" v="6077"/>
          <ac:grpSpMkLst>
            <pc:docMk/>
            <pc:sldMk cId="4164909378" sldId="322"/>
            <ac:grpSpMk id="72" creationId="{E358F51D-D747-4A70-A8DC-4AFAB794814F}"/>
          </ac:grpSpMkLst>
        </pc:grpChg>
        <pc:grpChg chg="mod">
          <ac:chgData name="Jack Rodoni" userId="dbd3554b1427f7cb" providerId="LiveId" clId="{1D76B537-F2CC-4114-B73B-51348E656491}" dt="2022-01-28T18:48:37.427" v="6077"/>
          <ac:grpSpMkLst>
            <pc:docMk/>
            <pc:sldMk cId="4164909378" sldId="322"/>
            <ac:grpSpMk id="73" creationId="{3EF8DC00-7CB1-43DC-AD33-8846986741FD}"/>
          </ac:grpSpMkLst>
        </pc:grpChg>
        <pc:grpChg chg="mod">
          <ac:chgData name="Jack Rodoni" userId="dbd3554b1427f7cb" providerId="LiveId" clId="{1D76B537-F2CC-4114-B73B-51348E656491}" dt="2022-01-28T18:48:37.427" v="6077"/>
          <ac:grpSpMkLst>
            <pc:docMk/>
            <pc:sldMk cId="4164909378" sldId="322"/>
            <ac:grpSpMk id="74" creationId="{245583F8-9DF3-4C2E-A73C-4ABB4EDFBDFC}"/>
          </ac:grpSpMkLst>
        </pc:grpChg>
        <pc:grpChg chg="mod">
          <ac:chgData name="Jack Rodoni" userId="dbd3554b1427f7cb" providerId="LiveId" clId="{1D76B537-F2CC-4114-B73B-51348E656491}" dt="2022-01-28T18:48:37.427" v="6077"/>
          <ac:grpSpMkLst>
            <pc:docMk/>
            <pc:sldMk cId="4164909378" sldId="322"/>
            <ac:grpSpMk id="75" creationId="{ED913B1C-1A28-4799-8A5D-94C9CDF39BE7}"/>
          </ac:grpSpMkLst>
        </pc:grpChg>
        <pc:grpChg chg="mod">
          <ac:chgData name="Jack Rodoni" userId="dbd3554b1427f7cb" providerId="LiveId" clId="{1D76B537-F2CC-4114-B73B-51348E656491}" dt="2022-01-28T18:48:37.427" v="6077"/>
          <ac:grpSpMkLst>
            <pc:docMk/>
            <pc:sldMk cId="4164909378" sldId="322"/>
            <ac:grpSpMk id="76" creationId="{1F50F9E9-B4EE-41D4-BF73-695E97BFF459}"/>
          </ac:grpSpMkLst>
        </pc:grpChg>
        <pc:inkChg chg="add mod">
          <ac:chgData name="Jack Rodoni" userId="dbd3554b1427f7cb" providerId="LiveId" clId="{1D76B537-F2CC-4114-B73B-51348E656491}" dt="2022-01-28T18:48:23.303" v="6045"/>
          <ac:inkMkLst>
            <pc:docMk/>
            <pc:sldMk cId="4164909378" sldId="322"/>
            <ac:inkMk id="5" creationId="{81CB5479-1890-4A28-A315-553673FDC10C}"/>
          </ac:inkMkLst>
        </pc:inkChg>
        <pc:inkChg chg="add mod">
          <ac:chgData name="Jack Rodoni" userId="dbd3554b1427f7cb" providerId="LiveId" clId="{1D76B537-F2CC-4114-B73B-51348E656491}" dt="2022-01-28T18:48:23.303" v="6045"/>
          <ac:inkMkLst>
            <pc:docMk/>
            <pc:sldMk cId="4164909378" sldId="322"/>
            <ac:inkMk id="6" creationId="{65432C64-4168-4D43-8F73-0BFDB0B4DC62}"/>
          </ac:inkMkLst>
        </pc:inkChg>
        <pc:inkChg chg="add mod">
          <ac:chgData name="Jack Rodoni" userId="dbd3554b1427f7cb" providerId="LiveId" clId="{1D76B537-F2CC-4114-B73B-51348E656491}" dt="2022-01-28T18:48:23.303" v="6045"/>
          <ac:inkMkLst>
            <pc:docMk/>
            <pc:sldMk cId="4164909378" sldId="322"/>
            <ac:inkMk id="7" creationId="{B40BC717-CC11-472F-A1C7-C5A04E4317C3}"/>
          </ac:inkMkLst>
        </pc:inkChg>
        <pc:inkChg chg="add mod">
          <ac:chgData name="Jack Rodoni" userId="dbd3554b1427f7cb" providerId="LiveId" clId="{1D76B537-F2CC-4114-B73B-51348E656491}" dt="2022-01-28T18:48:23.303" v="6045"/>
          <ac:inkMkLst>
            <pc:docMk/>
            <pc:sldMk cId="4164909378" sldId="322"/>
            <ac:inkMk id="8" creationId="{9F675AA2-9B79-4F24-8347-78E8DAEF6B41}"/>
          </ac:inkMkLst>
        </pc:inkChg>
        <pc:inkChg chg="add mod">
          <ac:chgData name="Jack Rodoni" userId="dbd3554b1427f7cb" providerId="LiveId" clId="{1D76B537-F2CC-4114-B73B-51348E656491}" dt="2022-01-28T18:48:23.303" v="6045"/>
          <ac:inkMkLst>
            <pc:docMk/>
            <pc:sldMk cId="4164909378" sldId="322"/>
            <ac:inkMk id="9" creationId="{5CF85ACF-8B41-402B-BA63-94817A5F4CD7}"/>
          </ac:inkMkLst>
        </pc:inkChg>
        <pc:inkChg chg="add mod">
          <ac:chgData name="Jack Rodoni" userId="dbd3554b1427f7cb" providerId="LiveId" clId="{1D76B537-F2CC-4114-B73B-51348E656491}" dt="2022-01-28T18:48:23.303" v="6045"/>
          <ac:inkMkLst>
            <pc:docMk/>
            <pc:sldMk cId="4164909378" sldId="322"/>
            <ac:inkMk id="10" creationId="{0569A262-8B7A-410C-9BB2-8C4F3679AAF5}"/>
          </ac:inkMkLst>
        </pc:inkChg>
        <pc:inkChg chg="add mod">
          <ac:chgData name="Jack Rodoni" userId="dbd3554b1427f7cb" providerId="LiveId" clId="{1D76B537-F2CC-4114-B73B-51348E656491}" dt="2022-01-28T18:48:23.303" v="6045"/>
          <ac:inkMkLst>
            <pc:docMk/>
            <pc:sldMk cId="4164909378" sldId="322"/>
            <ac:inkMk id="11" creationId="{980B8B28-FCA1-4268-AACE-6062E65E5945}"/>
          </ac:inkMkLst>
        </pc:inkChg>
        <pc:inkChg chg="add mod">
          <ac:chgData name="Jack Rodoni" userId="dbd3554b1427f7cb" providerId="LiveId" clId="{1D76B537-F2CC-4114-B73B-51348E656491}" dt="2022-01-28T18:48:23.303" v="6045"/>
          <ac:inkMkLst>
            <pc:docMk/>
            <pc:sldMk cId="4164909378" sldId="322"/>
            <ac:inkMk id="12" creationId="{2B21B41B-420F-44B7-84CD-9F9B3FE0FDE6}"/>
          </ac:inkMkLst>
        </pc:inkChg>
        <pc:inkChg chg="add mod">
          <ac:chgData name="Jack Rodoni" userId="dbd3554b1427f7cb" providerId="LiveId" clId="{1D76B537-F2CC-4114-B73B-51348E656491}" dt="2022-01-28T18:48:23.303" v="6045"/>
          <ac:inkMkLst>
            <pc:docMk/>
            <pc:sldMk cId="4164909378" sldId="322"/>
            <ac:inkMk id="13" creationId="{0CE9D964-9025-4D9F-A6A8-B2B4B7C8C176}"/>
          </ac:inkMkLst>
        </pc:inkChg>
        <pc:inkChg chg="add mod">
          <ac:chgData name="Jack Rodoni" userId="dbd3554b1427f7cb" providerId="LiveId" clId="{1D76B537-F2CC-4114-B73B-51348E656491}" dt="2022-01-28T18:48:23.303" v="6045"/>
          <ac:inkMkLst>
            <pc:docMk/>
            <pc:sldMk cId="4164909378" sldId="322"/>
            <ac:inkMk id="14" creationId="{4B4B0735-121D-44D5-B6C4-CFAAD292A79A}"/>
          </ac:inkMkLst>
        </pc:inkChg>
        <pc:inkChg chg="add mod">
          <ac:chgData name="Jack Rodoni" userId="dbd3554b1427f7cb" providerId="LiveId" clId="{1D76B537-F2CC-4114-B73B-51348E656491}" dt="2022-01-28T18:48:23.303" v="6045"/>
          <ac:inkMkLst>
            <pc:docMk/>
            <pc:sldMk cId="4164909378" sldId="322"/>
            <ac:inkMk id="15" creationId="{C6FC0602-383A-4D79-AD97-930BC36874E9}"/>
          </ac:inkMkLst>
        </pc:inkChg>
        <pc:inkChg chg="add mod">
          <ac:chgData name="Jack Rodoni" userId="dbd3554b1427f7cb" providerId="LiveId" clId="{1D76B537-F2CC-4114-B73B-51348E656491}" dt="2022-01-28T18:48:23.303" v="6045"/>
          <ac:inkMkLst>
            <pc:docMk/>
            <pc:sldMk cId="4164909378" sldId="322"/>
            <ac:inkMk id="16" creationId="{C975C0AB-887D-47AB-8BE7-6A820F9C52BC}"/>
          </ac:inkMkLst>
        </pc:inkChg>
        <pc:inkChg chg="add mod">
          <ac:chgData name="Jack Rodoni" userId="dbd3554b1427f7cb" providerId="LiveId" clId="{1D76B537-F2CC-4114-B73B-51348E656491}" dt="2022-01-28T18:48:23.303" v="6045"/>
          <ac:inkMkLst>
            <pc:docMk/>
            <pc:sldMk cId="4164909378" sldId="322"/>
            <ac:inkMk id="17" creationId="{DAF3B27F-ABEE-4BE5-9BF2-4EC8CA9692A7}"/>
          </ac:inkMkLst>
        </pc:inkChg>
        <pc:inkChg chg="add mod">
          <ac:chgData name="Jack Rodoni" userId="dbd3554b1427f7cb" providerId="LiveId" clId="{1D76B537-F2CC-4114-B73B-51348E656491}" dt="2022-01-28T18:48:23.303" v="6045"/>
          <ac:inkMkLst>
            <pc:docMk/>
            <pc:sldMk cId="4164909378" sldId="322"/>
            <ac:inkMk id="18" creationId="{2F42BE65-4718-4D42-910C-5B08E9F4CA16}"/>
          </ac:inkMkLst>
        </pc:inkChg>
        <pc:inkChg chg="add mod">
          <ac:chgData name="Jack Rodoni" userId="dbd3554b1427f7cb" providerId="LiveId" clId="{1D76B537-F2CC-4114-B73B-51348E656491}" dt="2022-01-28T18:48:23.303" v="6045"/>
          <ac:inkMkLst>
            <pc:docMk/>
            <pc:sldMk cId="4164909378" sldId="322"/>
            <ac:inkMk id="19" creationId="{016C294F-2C17-4AA6-A4C9-A0A9490ADBF4}"/>
          </ac:inkMkLst>
        </pc:inkChg>
        <pc:inkChg chg="add mod">
          <ac:chgData name="Jack Rodoni" userId="dbd3554b1427f7cb" providerId="LiveId" clId="{1D76B537-F2CC-4114-B73B-51348E656491}" dt="2022-01-28T18:48:23.303" v="6045"/>
          <ac:inkMkLst>
            <pc:docMk/>
            <pc:sldMk cId="4164909378" sldId="322"/>
            <ac:inkMk id="20" creationId="{9DC0ADCD-AD89-4C15-ACD4-4D6480CD813C}"/>
          </ac:inkMkLst>
        </pc:inkChg>
        <pc:inkChg chg="add mod">
          <ac:chgData name="Jack Rodoni" userId="dbd3554b1427f7cb" providerId="LiveId" clId="{1D76B537-F2CC-4114-B73B-51348E656491}" dt="2022-01-28T18:48:23.303" v="6045"/>
          <ac:inkMkLst>
            <pc:docMk/>
            <pc:sldMk cId="4164909378" sldId="322"/>
            <ac:inkMk id="21" creationId="{111BFA30-B753-45B3-AF2C-231F197D368E}"/>
          </ac:inkMkLst>
        </pc:inkChg>
        <pc:inkChg chg="add mod">
          <ac:chgData name="Jack Rodoni" userId="dbd3554b1427f7cb" providerId="LiveId" clId="{1D76B537-F2CC-4114-B73B-51348E656491}" dt="2022-01-28T18:48:23.303" v="6045"/>
          <ac:inkMkLst>
            <pc:docMk/>
            <pc:sldMk cId="4164909378" sldId="322"/>
            <ac:inkMk id="22" creationId="{5F00CA46-DDEC-4900-92D1-371E376DFC76}"/>
          </ac:inkMkLst>
        </pc:inkChg>
        <pc:inkChg chg="add mod">
          <ac:chgData name="Jack Rodoni" userId="dbd3554b1427f7cb" providerId="LiveId" clId="{1D76B537-F2CC-4114-B73B-51348E656491}" dt="2022-01-28T18:48:23.303" v="6045"/>
          <ac:inkMkLst>
            <pc:docMk/>
            <pc:sldMk cId="4164909378" sldId="322"/>
            <ac:inkMk id="23" creationId="{CE933048-335D-491A-AC68-9125773E9F71}"/>
          </ac:inkMkLst>
        </pc:inkChg>
        <pc:inkChg chg="add mod">
          <ac:chgData name="Jack Rodoni" userId="dbd3554b1427f7cb" providerId="LiveId" clId="{1D76B537-F2CC-4114-B73B-51348E656491}" dt="2022-01-28T18:48:23.303" v="6045"/>
          <ac:inkMkLst>
            <pc:docMk/>
            <pc:sldMk cId="4164909378" sldId="322"/>
            <ac:inkMk id="24" creationId="{70B92934-E060-4AA0-AF03-5289453F1B82}"/>
          </ac:inkMkLst>
        </pc:inkChg>
        <pc:inkChg chg="add mod">
          <ac:chgData name="Jack Rodoni" userId="dbd3554b1427f7cb" providerId="LiveId" clId="{1D76B537-F2CC-4114-B73B-51348E656491}" dt="2022-01-28T18:48:23.303" v="6045"/>
          <ac:inkMkLst>
            <pc:docMk/>
            <pc:sldMk cId="4164909378" sldId="322"/>
            <ac:inkMk id="25" creationId="{D67DEF99-40BD-471B-8F1C-87A5D1BBE90B}"/>
          </ac:inkMkLst>
        </pc:inkChg>
        <pc:inkChg chg="add mod">
          <ac:chgData name="Jack Rodoni" userId="dbd3554b1427f7cb" providerId="LiveId" clId="{1D76B537-F2CC-4114-B73B-51348E656491}" dt="2022-01-28T18:48:23.303" v="6045"/>
          <ac:inkMkLst>
            <pc:docMk/>
            <pc:sldMk cId="4164909378" sldId="322"/>
            <ac:inkMk id="26" creationId="{35B0945F-ED8F-46B1-B54C-33836F43095A}"/>
          </ac:inkMkLst>
        </pc:inkChg>
        <pc:inkChg chg="add mod">
          <ac:chgData name="Jack Rodoni" userId="dbd3554b1427f7cb" providerId="LiveId" clId="{1D76B537-F2CC-4114-B73B-51348E656491}" dt="2022-01-28T18:48:23.303" v="6045"/>
          <ac:inkMkLst>
            <pc:docMk/>
            <pc:sldMk cId="4164909378" sldId="322"/>
            <ac:inkMk id="27" creationId="{888D9724-524C-4FB3-ADEA-A8C0D71FF743}"/>
          </ac:inkMkLst>
        </pc:inkChg>
        <pc:inkChg chg="add mod">
          <ac:chgData name="Jack Rodoni" userId="dbd3554b1427f7cb" providerId="LiveId" clId="{1D76B537-F2CC-4114-B73B-51348E656491}" dt="2022-01-28T18:48:23.303" v="6045"/>
          <ac:inkMkLst>
            <pc:docMk/>
            <pc:sldMk cId="4164909378" sldId="322"/>
            <ac:inkMk id="28" creationId="{8A3D8E1F-676C-4D72-9337-30407C06EFCA}"/>
          </ac:inkMkLst>
        </pc:inkChg>
        <pc:inkChg chg="add mod">
          <ac:chgData name="Jack Rodoni" userId="dbd3554b1427f7cb" providerId="LiveId" clId="{1D76B537-F2CC-4114-B73B-51348E656491}" dt="2022-01-28T18:48:23.303" v="6045"/>
          <ac:inkMkLst>
            <pc:docMk/>
            <pc:sldMk cId="4164909378" sldId="322"/>
            <ac:inkMk id="29" creationId="{BC89F4F0-AA6B-422A-A4CA-25B6B5E69AE6}"/>
          </ac:inkMkLst>
        </pc:inkChg>
        <pc:inkChg chg="add mod">
          <ac:chgData name="Jack Rodoni" userId="dbd3554b1427f7cb" providerId="LiveId" clId="{1D76B537-F2CC-4114-B73B-51348E656491}" dt="2022-01-28T18:48:23.303" v="6045"/>
          <ac:inkMkLst>
            <pc:docMk/>
            <pc:sldMk cId="4164909378" sldId="322"/>
            <ac:inkMk id="30" creationId="{F128987E-1E4D-4AA7-AD30-9196CFD69A5D}"/>
          </ac:inkMkLst>
        </pc:inkChg>
        <pc:inkChg chg="add mod">
          <ac:chgData name="Jack Rodoni" userId="dbd3554b1427f7cb" providerId="LiveId" clId="{1D76B537-F2CC-4114-B73B-51348E656491}" dt="2022-01-28T18:48:23.303" v="6045"/>
          <ac:inkMkLst>
            <pc:docMk/>
            <pc:sldMk cId="4164909378" sldId="322"/>
            <ac:inkMk id="31" creationId="{9C5AEC1C-9E26-467C-B3EC-9580BB515C49}"/>
          </ac:inkMkLst>
        </pc:inkChg>
        <pc:inkChg chg="add mod">
          <ac:chgData name="Jack Rodoni" userId="dbd3554b1427f7cb" providerId="LiveId" clId="{1D76B537-F2CC-4114-B73B-51348E656491}" dt="2022-01-28T18:48:23.303" v="6045"/>
          <ac:inkMkLst>
            <pc:docMk/>
            <pc:sldMk cId="4164909378" sldId="322"/>
            <ac:inkMk id="32" creationId="{75857326-DD5E-4CD2-9E0A-4A4A5DBD14E8}"/>
          </ac:inkMkLst>
        </pc:inkChg>
        <pc:inkChg chg="add mod">
          <ac:chgData name="Jack Rodoni" userId="dbd3554b1427f7cb" providerId="LiveId" clId="{1D76B537-F2CC-4114-B73B-51348E656491}" dt="2022-01-28T18:48:23.303" v="6045"/>
          <ac:inkMkLst>
            <pc:docMk/>
            <pc:sldMk cId="4164909378" sldId="322"/>
            <ac:inkMk id="33" creationId="{7095307F-60C4-47CB-8C29-BD74D46FE13B}"/>
          </ac:inkMkLst>
        </pc:inkChg>
        <pc:inkChg chg="add mod">
          <ac:chgData name="Jack Rodoni" userId="dbd3554b1427f7cb" providerId="LiveId" clId="{1D76B537-F2CC-4114-B73B-51348E656491}" dt="2022-01-28T18:48:23.303" v="6045"/>
          <ac:inkMkLst>
            <pc:docMk/>
            <pc:sldMk cId="4164909378" sldId="322"/>
            <ac:inkMk id="34" creationId="{680CBFE8-C13C-4276-8420-F7AB97A84B28}"/>
          </ac:inkMkLst>
        </pc:inkChg>
        <pc:inkChg chg="add mod">
          <ac:chgData name="Jack Rodoni" userId="dbd3554b1427f7cb" providerId="LiveId" clId="{1D76B537-F2CC-4114-B73B-51348E656491}" dt="2022-01-28T18:48:37.427" v="6077"/>
          <ac:inkMkLst>
            <pc:docMk/>
            <pc:sldMk cId="4164909378" sldId="322"/>
            <ac:inkMk id="41" creationId="{FF478CB9-74B5-43F2-9F66-1794E9D915DD}"/>
          </ac:inkMkLst>
        </pc:inkChg>
        <pc:inkChg chg="add mod">
          <ac:chgData name="Jack Rodoni" userId="dbd3554b1427f7cb" providerId="LiveId" clId="{1D76B537-F2CC-4114-B73B-51348E656491}" dt="2022-01-28T18:48:37.427" v="6077"/>
          <ac:inkMkLst>
            <pc:docMk/>
            <pc:sldMk cId="4164909378" sldId="322"/>
            <ac:inkMk id="42" creationId="{8B081A56-514B-4B62-87C4-D72FF47C9243}"/>
          </ac:inkMkLst>
        </pc:inkChg>
        <pc:inkChg chg="add mod">
          <ac:chgData name="Jack Rodoni" userId="dbd3554b1427f7cb" providerId="LiveId" clId="{1D76B537-F2CC-4114-B73B-51348E656491}" dt="2022-01-28T18:48:37.427" v="6077"/>
          <ac:inkMkLst>
            <pc:docMk/>
            <pc:sldMk cId="4164909378" sldId="322"/>
            <ac:inkMk id="43" creationId="{74F366F7-3F3F-4279-81F1-4D8DA50EF6CA}"/>
          </ac:inkMkLst>
        </pc:inkChg>
        <pc:inkChg chg="add mod">
          <ac:chgData name="Jack Rodoni" userId="dbd3554b1427f7cb" providerId="LiveId" clId="{1D76B537-F2CC-4114-B73B-51348E656491}" dt="2022-01-28T18:48:37.427" v="6077"/>
          <ac:inkMkLst>
            <pc:docMk/>
            <pc:sldMk cId="4164909378" sldId="322"/>
            <ac:inkMk id="44" creationId="{D0594C68-9770-4C03-9560-1B00523DC0C7}"/>
          </ac:inkMkLst>
        </pc:inkChg>
        <pc:inkChg chg="add mod">
          <ac:chgData name="Jack Rodoni" userId="dbd3554b1427f7cb" providerId="LiveId" clId="{1D76B537-F2CC-4114-B73B-51348E656491}" dt="2022-01-28T18:48:37.427" v="6077"/>
          <ac:inkMkLst>
            <pc:docMk/>
            <pc:sldMk cId="4164909378" sldId="322"/>
            <ac:inkMk id="45" creationId="{81DC44C7-39C8-4337-8F33-BEB45443BBAE}"/>
          </ac:inkMkLst>
        </pc:inkChg>
        <pc:inkChg chg="add mod">
          <ac:chgData name="Jack Rodoni" userId="dbd3554b1427f7cb" providerId="LiveId" clId="{1D76B537-F2CC-4114-B73B-51348E656491}" dt="2022-01-28T18:48:37.427" v="6077"/>
          <ac:inkMkLst>
            <pc:docMk/>
            <pc:sldMk cId="4164909378" sldId="322"/>
            <ac:inkMk id="46" creationId="{8B9C5803-F5FA-4878-B346-95C7FEAD5682}"/>
          </ac:inkMkLst>
        </pc:inkChg>
        <pc:inkChg chg="add mod">
          <ac:chgData name="Jack Rodoni" userId="dbd3554b1427f7cb" providerId="LiveId" clId="{1D76B537-F2CC-4114-B73B-51348E656491}" dt="2022-01-28T18:48:37.427" v="6077"/>
          <ac:inkMkLst>
            <pc:docMk/>
            <pc:sldMk cId="4164909378" sldId="322"/>
            <ac:inkMk id="47" creationId="{AE79F4EC-768F-48E5-BCCA-7D72FB62D7D2}"/>
          </ac:inkMkLst>
        </pc:inkChg>
        <pc:inkChg chg="add mod">
          <ac:chgData name="Jack Rodoni" userId="dbd3554b1427f7cb" providerId="LiveId" clId="{1D76B537-F2CC-4114-B73B-51348E656491}" dt="2022-01-28T18:48:37.427" v="6077"/>
          <ac:inkMkLst>
            <pc:docMk/>
            <pc:sldMk cId="4164909378" sldId="322"/>
            <ac:inkMk id="48" creationId="{33E15971-17C8-437E-84A5-E3175EF7FCAF}"/>
          </ac:inkMkLst>
        </pc:inkChg>
        <pc:inkChg chg="add mod">
          <ac:chgData name="Jack Rodoni" userId="dbd3554b1427f7cb" providerId="LiveId" clId="{1D76B537-F2CC-4114-B73B-51348E656491}" dt="2022-01-28T18:48:37.427" v="6077"/>
          <ac:inkMkLst>
            <pc:docMk/>
            <pc:sldMk cId="4164909378" sldId="322"/>
            <ac:inkMk id="49" creationId="{A7728A19-B1CC-46B5-A27F-1887C5E1ECA4}"/>
          </ac:inkMkLst>
        </pc:inkChg>
        <pc:inkChg chg="add mod">
          <ac:chgData name="Jack Rodoni" userId="dbd3554b1427f7cb" providerId="LiveId" clId="{1D76B537-F2CC-4114-B73B-51348E656491}" dt="2022-01-28T18:48:37.427" v="6077"/>
          <ac:inkMkLst>
            <pc:docMk/>
            <pc:sldMk cId="4164909378" sldId="322"/>
            <ac:inkMk id="50" creationId="{DC49D55B-BC1C-4757-88B7-AD2DD784FDA4}"/>
          </ac:inkMkLst>
        </pc:inkChg>
        <pc:inkChg chg="add mod">
          <ac:chgData name="Jack Rodoni" userId="dbd3554b1427f7cb" providerId="LiveId" clId="{1D76B537-F2CC-4114-B73B-51348E656491}" dt="2022-01-28T18:48:37.427" v="6077"/>
          <ac:inkMkLst>
            <pc:docMk/>
            <pc:sldMk cId="4164909378" sldId="322"/>
            <ac:inkMk id="51" creationId="{70236F4C-F718-4411-B35F-29B7BA714EA4}"/>
          </ac:inkMkLst>
        </pc:inkChg>
        <pc:inkChg chg="add mod">
          <ac:chgData name="Jack Rodoni" userId="dbd3554b1427f7cb" providerId="LiveId" clId="{1D76B537-F2CC-4114-B73B-51348E656491}" dt="2022-01-28T18:48:37.427" v="6077"/>
          <ac:inkMkLst>
            <pc:docMk/>
            <pc:sldMk cId="4164909378" sldId="322"/>
            <ac:inkMk id="52" creationId="{365274C2-B9D5-45AA-890D-47B1854B38EB}"/>
          </ac:inkMkLst>
        </pc:inkChg>
        <pc:inkChg chg="add mod">
          <ac:chgData name="Jack Rodoni" userId="dbd3554b1427f7cb" providerId="LiveId" clId="{1D76B537-F2CC-4114-B73B-51348E656491}" dt="2022-01-28T18:48:37.427" v="6077"/>
          <ac:inkMkLst>
            <pc:docMk/>
            <pc:sldMk cId="4164909378" sldId="322"/>
            <ac:inkMk id="53" creationId="{8B1B6F34-6DDD-4634-9FEA-B1D4424DFBE2}"/>
          </ac:inkMkLst>
        </pc:inkChg>
        <pc:inkChg chg="add mod">
          <ac:chgData name="Jack Rodoni" userId="dbd3554b1427f7cb" providerId="LiveId" clId="{1D76B537-F2CC-4114-B73B-51348E656491}" dt="2022-01-28T18:48:37.427" v="6077"/>
          <ac:inkMkLst>
            <pc:docMk/>
            <pc:sldMk cId="4164909378" sldId="322"/>
            <ac:inkMk id="54" creationId="{319F86E0-573C-4137-9875-DC67FB3715DD}"/>
          </ac:inkMkLst>
        </pc:inkChg>
        <pc:inkChg chg="add mod">
          <ac:chgData name="Jack Rodoni" userId="dbd3554b1427f7cb" providerId="LiveId" clId="{1D76B537-F2CC-4114-B73B-51348E656491}" dt="2022-01-28T18:48:37.427" v="6077"/>
          <ac:inkMkLst>
            <pc:docMk/>
            <pc:sldMk cId="4164909378" sldId="322"/>
            <ac:inkMk id="55" creationId="{774EE157-1862-4408-8CF1-129E40C7AD92}"/>
          </ac:inkMkLst>
        </pc:inkChg>
        <pc:inkChg chg="add mod">
          <ac:chgData name="Jack Rodoni" userId="dbd3554b1427f7cb" providerId="LiveId" clId="{1D76B537-F2CC-4114-B73B-51348E656491}" dt="2022-01-28T18:48:37.427" v="6077"/>
          <ac:inkMkLst>
            <pc:docMk/>
            <pc:sldMk cId="4164909378" sldId="322"/>
            <ac:inkMk id="56" creationId="{46BDC144-3621-4DD1-872F-26197954E7EC}"/>
          </ac:inkMkLst>
        </pc:inkChg>
        <pc:inkChg chg="add mod">
          <ac:chgData name="Jack Rodoni" userId="dbd3554b1427f7cb" providerId="LiveId" clId="{1D76B537-F2CC-4114-B73B-51348E656491}" dt="2022-01-28T18:48:37.427" v="6077"/>
          <ac:inkMkLst>
            <pc:docMk/>
            <pc:sldMk cId="4164909378" sldId="322"/>
            <ac:inkMk id="57" creationId="{9A738563-304C-4E20-895B-D703922DD806}"/>
          </ac:inkMkLst>
        </pc:inkChg>
        <pc:inkChg chg="add mod">
          <ac:chgData name="Jack Rodoni" userId="dbd3554b1427f7cb" providerId="LiveId" clId="{1D76B537-F2CC-4114-B73B-51348E656491}" dt="2022-01-28T18:48:37.427" v="6077"/>
          <ac:inkMkLst>
            <pc:docMk/>
            <pc:sldMk cId="4164909378" sldId="322"/>
            <ac:inkMk id="58" creationId="{0E096E25-DC58-4BA5-BCBA-84BD6A41C70B}"/>
          </ac:inkMkLst>
        </pc:inkChg>
        <pc:inkChg chg="add mod">
          <ac:chgData name="Jack Rodoni" userId="dbd3554b1427f7cb" providerId="LiveId" clId="{1D76B537-F2CC-4114-B73B-51348E656491}" dt="2022-01-28T18:48:37.427" v="6077"/>
          <ac:inkMkLst>
            <pc:docMk/>
            <pc:sldMk cId="4164909378" sldId="322"/>
            <ac:inkMk id="59" creationId="{088D00FE-977B-4AD1-9245-6835C32527D8}"/>
          </ac:inkMkLst>
        </pc:inkChg>
        <pc:inkChg chg="add mod">
          <ac:chgData name="Jack Rodoni" userId="dbd3554b1427f7cb" providerId="LiveId" clId="{1D76B537-F2CC-4114-B73B-51348E656491}" dt="2022-01-28T18:48:37.427" v="6077"/>
          <ac:inkMkLst>
            <pc:docMk/>
            <pc:sldMk cId="4164909378" sldId="322"/>
            <ac:inkMk id="60" creationId="{B8D98B08-29CE-4938-9ED4-0EA770A8B8F1}"/>
          </ac:inkMkLst>
        </pc:inkChg>
        <pc:inkChg chg="add mod">
          <ac:chgData name="Jack Rodoni" userId="dbd3554b1427f7cb" providerId="LiveId" clId="{1D76B537-F2CC-4114-B73B-51348E656491}" dt="2022-01-28T18:48:37.427" v="6077"/>
          <ac:inkMkLst>
            <pc:docMk/>
            <pc:sldMk cId="4164909378" sldId="322"/>
            <ac:inkMk id="61" creationId="{44062CB8-FFC8-4DFD-B495-673721DBB0DC}"/>
          </ac:inkMkLst>
        </pc:inkChg>
        <pc:inkChg chg="add">
          <ac:chgData name="Jack Rodoni" userId="dbd3554b1427f7cb" providerId="LiveId" clId="{1D76B537-F2CC-4114-B73B-51348E656491}" dt="2022-01-28T18:48:32.993" v="6067" actId="9405"/>
          <ac:inkMkLst>
            <pc:docMk/>
            <pc:sldMk cId="4164909378" sldId="322"/>
            <ac:inkMk id="62" creationId="{169CB09D-D680-4AD1-8F76-313749262D87}"/>
          </ac:inkMkLst>
        </pc:inkChg>
        <pc:inkChg chg="add mod">
          <ac:chgData name="Jack Rodoni" userId="dbd3554b1427f7cb" providerId="LiveId" clId="{1D76B537-F2CC-4114-B73B-51348E656491}" dt="2022-01-28T18:48:37.427" v="6077"/>
          <ac:inkMkLst>
            <pc:docMk/>
            <pc:sldMk cId="4164909378" sldId="322"/>
            <ac:inkMk id="63" creationId="{6B70D90B-0AB2-4EB4-A46E-EEC246349A44}"/>
          </ac:inkMkLst>
        </pc:inkChg>
        <pc:inkChg chg="add mod">
          <ac:chgData name="Jack Rodoni" userId="dbd3554b1427f7cb" providerId="LiveId" clId="{1D76B537-F2CC-4114-B73B-51348E656491}" dt="2022-01-28T18:48:37.427" v="6077"/>
          <ac:inkMkLst>
            <pc:docMk/>
            <pc:sldMk cId="4164909378" sldId="322"/>
            <ac:inkMk id="64" creationId="{02C56820-D7EE-4764-A041-4E7BE36AE2A9}"/>
          </ac:inkMkLst>
        </pc:inkChg>
        <pc:inkChg chg="add mod">
          <ac:chgData name="Jack Rodoni" userId="dbd3554b1427f7cb" providerId="LiveId" clId="{1D76B537-F2CC-4114-B73B-51348E656491}" dt="2022-01-28T18:48:37.427" v="6077"/>
          <ac:inkMkLst>
            <pc:docMk/>
            <pc:sldMk cId="4164909378" sldId="322"/>
            <ac:inkMk id="65" creationId="{FF09F120-CEAF-40B6-B4F1-8C3723AD3D46}"/>
          </ac:inkMkLst>
        </pc:inkChg>
        <pc:inkChg chg="add mod">
          <ac:chgData name="Jack Rodoni" userId="dbd3554b1427f7cb" providerId="LiveId" clId="{1D76B537-F2CC-4114-B73B-51348E656491}" dt="2022-01-28T18:48:37.427" v="6077"/>
          <ac:inkMkLst>
            <pc:docMk/>
            <pc:sldMk cId="4164909378" sldId="322"/>
            <ac:inkMk id="66" creationId="{0A5E4C97-C435-4461-B24A-0C36E599CA5F}"/>
          </ac:inkMkLst>
        </pc:inkChg>
        <pc:inkChg chg="add mod">
          <ac:chgData name="Jack Rodoni" userId="dbd3554b1427f7cb" providerId="LiveId" clId="{1D76B537-F2CC-4114-B73B-51348E656491}" dt="2022-01-28T18:48:37.427" v="6077"/>
          <ac:inkMkLst>
            <pc:docMk/>
            <pc:sldMk cId="4164909378" sldId="322"/>
            <ac:inkMk id="67" creationId="{D8CEBF7D-B22E-425D-8E55-CD3E563B6E16}"/>
          </ac:inkMkLst>
        </pc:inkChg>
        <pc:inkChg chg="add mod">
          <ac:chgData name="Jack Rodoni" userId="dbd3554b1427f7cb" providerId="LiveId" clId="{1D76B537-F2CC-4114-B73B-51348E656491}" dt="2022-01-28T18:48:37.427" v="6077"/>
          <ac:inkMkLst>
            <pc:docMk/>
            <pc:sldMk cId="4164909378" sldId="322"/>
            <ac:inkMk id="68" creationId="{9C059370-C38F-4946-8C41-7620EC4E0E94}"/>
          </ac:inkMkLst>
        </pc:inkChg>
        <pc:inkChg chg="add mod">
          <ac:chgData name="Jack Rodoni" userId="dbd3554b1427f7cb" providerId="LiveId" clId="{1D76B537-F2CC-4114-B73B-51348E656491}" dt="2022-01-28T18:48:37.427" v="6077"/>
          <ac:inkMkLst>
            <pc:docMk/>
            <pc:sldMk cId="4164909378" sldId="322"/>
            <ac:inkMk id="69" creationId="{26447199-1B45-4D84-A6FE-146972F86F4F}"/>
          </ac:inkMkLst>
        </pc:inkChg>
        <pc:inkChg chg="add mod">
          <ac:chgData name="Jack Rodoni" userId="dbd3554b1427f7cb" providerId="LiveId" clId="{1D76B537-F2CC-4114-B73B-51348E656491}" dt="2022-01-28T18:48:37.427" v="6077"/>
          <ac:inkMkLst>
            <pc:docMk/>
            <pc:sldMk cId="4164909378" sldId="322"/>
            <ac:inkMk id="70" creationId="{A7A5A929-6851-481E-8564-9476B9C87055}"/>
          </ac:inkMkLst>
        </pc:inkChg>
        <pc:inkChg chg="add mod">
          <ac:chgData name="Jack Rodoni" userId="dbd3554b1427f7cb" providerId="LiveId" clId="{1D76B537-F2CC-4114-B73B-51348E656491}" dt="2022-01-28T18:48:37.427" v="6077"/>
          <ac:inkMkLst>
            <pc:docMk/>
            <pc:sldMk cId="4164909378" sldId="322"/>
            <ac:inkMk id="71" creationId="{F8F5460B-8F4B-4039-8AFA-A7E7DAC3D5BF}"/>
          </ac:inkMkLst>
        </pc:inkChg>
      </pc:sldChg>
      <pc:sldChg chg="addSp modSp mod">
        <pc:chgData name="Jack Rodoni" userId="dbd3554b1427f7cb" providerId="LiveId" clId="{1D76B537-F2CC-4114-B73B-51348E656491}" dt="2022-01-28T18:48:43.814" v="6084"/>
        <pc:sldMkLst>
          <pc:docMk/>
          <pc:sldMk cId="3672412551" sldId="323"/>
        </pc:sldMkLst>
        <pc:grpChg chg="mod">
          <ac:chgData name="Jack Rodoni" userId="dbd3554b1427f7cb" providerId="LiveId" clId="{1D76B537-F2CC-4114-B73B-51348E656491}" dt="2022-01-28T18:48:43.814" v="6084"/>
          <ac:grpSpMkLst>
            <pc:docMk/>
            <pc:sldMk cId="3672412551" sldId="323"/>
            <ac:grpSpMk id="12" creationId="{082107B2-9A36-49DF-92AE-12413266EE20}"/>
          </ac:grpSpMkLst>
        </pc:grpChg>
        <pc:grpChg chg="mod">
          <ac:chgData name="Jack Rodoni" userId="dbd3554b1427f7cb" providerId="LiveId" clId="{1D76B537-F2CC-4114-B73B-51348E656491}" dt="2022-01-28T18:48:43.814" v="6084"/>
          <ac:grpSpMkLst>
            <pc:docMk/>
            <pc:sldMk cId="3672412551" sldId="323"/>
            <ac:grpSpMk id="13" creationId="{9149C8D5-0B14-4E0D-AA7A-B7787CF48EB5}"/>
          </ac:grpSpMkLst>
        </pc:grpChg>
        <pc:inkChg chg="add mod">
          <ac:chgData name="Jack Rodoni" userId="dbd3554b1427f7cb" providerId="LiveId" clId="{1D76B537-F2CC-4114-B73B-51348E656491}" dt="2022-01-28T18:48:43.814" v="6084"/>
          <ac:inkMkLst>
            <pc:docMk/>
            <pc:sldMk cId="3672412551" sldId="323"/>
            <ac:inkMk id="4" creationId="{0347724C-75FA-4A42-B40F-3DBBDE7926C3}"/>
          </ac:inkMkLst>
        </pc:inkChg>
        <pc:inkChg chg="add mod">
          <ac:chgData name="Jack Rodoni" userId="dbd3554b1427f7cb" providerId="LiveId" clId="{1D76B537-F2CC-4114-B73B-51348E656491}" dt="2022-01-28T18:48:43.814" v="6084"/>
          <ac:inkMkLst>
            <pc:docMk/>
            <pc:sldMk cId="3672412551" sldId="323"/>
            <ac:inkMk id="7" creationId="{99EE8B1A-6F19-4755-86DA-B0FC39A0FACC}"/>
          </ac:inkMkLst>
        </pc:inkChg>
        <pc:inkChg chg="add mod">
          <ac:chgData name="Jack Rodoni" userId="dbd3554b1427f7cb" providerId="LiveId" clId="{1D76B537-F2CC-4114-B73B-51348E656491}" dt="2022-01-28T18:48:43.814" v="6084"/>
          <ac:inkMkLst>
            <pc:docMk/>
            <pc:sldMk cId="3672412551" sldId="323"/>
            <ac:inkMk id="8" creationId="{2BF81E2A-C6B1-46E5-AF2D-3C1676E6325D}"/>
          </ac:inkMkLst>
        </pc:inkChg>
        <pc:inkChg chg="add mod">
          <ac:chgData name="Jack Rodoni" userId="dbd3554b1427f7cb" providerId="LiveId" clId="{1D76B537-F2CC-4114-B73B-51348E656491}" dt="2022-01-28T18:48:43.814" v="6084"/>
          <ac:inkMkLst>
            <pc:docMk/>
            <pc:sldMk cId="3672412551" sldId="323"/>
            <ac:inkMk id="9" creationId="{CFF7AB2F-74E5-4835-A996-81468DE3A7DF}"/>
          </ac:inkMkLst>
        </pc:inkChg>
        <pc:inkChg chg="add mod">
          <ac:chgData name="Jack Rodoni" userId="dbd3554b1427f7cb" providerId="LiveId" clId="{1D76B537-F2CC-4114-B73B-51348E656491}" dt="2022-01-28T18:48:43.814" v="6084"/>
          <ac:inkMkLst>
            <pc:docMk/>
            <pc:sldMk cId="3672412551" sldId="323"/>
            <ac:inkMk id="10" creationId="{C16D522B-F085-43C7-BBAA-424A6DE27656}"/>
          </ac:inkMkLst>
        </pc:inkChg>
        <pc:inkChg chg="add mod">
          <ac:chgData name="Jack Rodoni" userId="dbd3554b1427f7cb" providerId="LiveId" clId="{1D76B537-F2CC-4114-B73B-51348E656491}" dt="2022-01-28T18:48:43.814" v="6084"/>
          <ac:inkMkLst>
            <pc:docMk/>
            <pc:sldMk cId="3672412551" sldId="323"/>
            <ac:inkMk id="11" creationId="{8DFCC4A7-A461-4363-9EBD-6DE2AC1F33BA}"/>
          </ac:inkMkLst>
        </pc:inkChg>
      </pc:sldChg>
      <pc:sldChg chg="addSp delSp modSp mod">
        <pc:chgData name="Jack Rodoni" userId="dbd3554b1427f7cb" providerId="LiveId" clId="{1D76B537-F2CC-4114-B73B-51348E656491}" dt="2022-01-28T18:51:37.242" v="6133"/>
        <pc:sldMkLst>
          <pc:docMk/>
          <pc:sldMk cId="853669824" sldId="326"/>
        </pc:sldMkLst>
        <pc:grpChg chg="mod">
          <ac:chgData name="Jack Rodoni" userId="dbd3554b1427f7cb" providerId="LiveId" clId="{1D76B537-F2CC-4114-B73B-51348E656491}" dt="2022-01-28T18:50:06.139" v="6095"/>
          <ac:grpSpMkLst>
            <pc:docMk/>
            <pc:sldMk cId="853669824" sldId="326"/>
            <ac:grpSpMk id="17" creationId="{CB158EF6-0C96-4805-BC77-5FC1BC991BB4}"/>
          </ac:grpSpMkLst>
        </pc:grpChg>
        <pc:grpChg chg="mod">
          <ac:chgData name="Jack Rodoni" userId="dbd3554b1427f7cb" providerId="LiveId" clId="{1D76B537-F2CC-4114-B73B-51348E656491}" dt="2022-01-28T18:50:47.254" v="6098"/>
          <ac:grpSpMkLst>
            <pc:docMk/>
            <pc:sldMk cId="853669824" sldId="326"/>
            <ac:grpSpMk id="20" creationId="{95C2C9CB-B20C-4CC5-93AC-AFB7C7EA88CD}"/>
          </ac:grpSpMkLst>
        </pc:grpChg>
        <pc:grpChg chg="mod">
          <ac:chgData name="Jack Rodoni" userId="dbd3554b1427f7cb" providerId="LiveId" clId="{1D76B537-F2CC-4114-B73B-51348E656491}" dt="2022-01-28T18:50:56.453" v="6116"/>
          <ac:grpSpMkLst>
            <pc:docMk/>
            <pc:sldMk cId="853669824" sldId="326"/>
            <ac:grpSpMk id="38" creationId="{2AB5798D-2783-4BE8-9C44-8B97124F176D}"/>
          </ac:grpSpMkLst>
        </pc:grpChg>
        <pc:grpChg chg="del mod">
          <ac:chgData name="Jack Rodoni" userId="dbd3554b1427f7cb" providerId="LiveId" clId="{1D76B537-F2CC-4114-B73B-51348E656491}" dt="2022-01-28T18:51:37.242" v="6133"/>
          <ac:grpSpMkLst>
            <pc:docMk/>
            <pc:sldMk cId="853669824" sldId="326"/>
            <ac:grpSpMk id="41" creationId="{9D5ED375-3800-455C-94EB-41A166CA56DE}"/>
          </ac:grpSpMkLst>
        </pc:grpChg>
        <pc:grpChg chg="mod">
          <ac:chgData name="Jack Rodoni" userId="dbd3554b1427f7cb" providerId="LiveId" clId="{1D76B537-F2CC-4114-B73B-51348E656491}" dt="2022-01-28T18:51:37.242" v="6133"/>
          <ac:grpSpMkLst>
            <pc:docMk/>
            <pc:sldMk cId="853669824" sldId="326"/>
            <ac:grpSpMk id="55" creationId="{8B8C33BD-FE17-4B06-B030-D155C0CA75A7}"/>
          </ac:grpSpMkLst>
        </pc:grpChg>
        <pc:inkChg chg="add mod">
          <ac:chgData name="Jack Rodoni" userId="dbd3554b1427f7cb" providerId="LiveId" clId="{1D76B537-F2CC-4114-B73B-51348E656491}" dt="2022-01-28T18:50:06.139" v="6095"/>
          <ac:inkMkLst>
            <pc:docMk/>
            <pc:sldMk cId="853669824" sldId="326"/>
            <ac:inkMk id="7" creationId="{BFC34EA5-F78A-4902-B941-5C4011E1F839}"/>
          </ac:inkMkLst>
        </pc:inkChg>
        <pc:inkChg chg="add mod">
          <ac:chgData name="Jack Rodoni" userId="dbd3554b1427f7cb" providerId="LiveId" clId="{1D76B537-F2CC-4114-B73B-51348E656491}" dt="2022-01-28T18:50:06.139" v="6095"/>
          <ac:inkMkLst>
            <pc:docMk/>
            <pc:sldMk cId="853669824" sldId="326"/>
            <ac:inkMk id="8" creationId="{A9857F78-F422-48F5-AF7B-A5AB13F2BDEE}"/>
          </ac:inkMkLst>
        </pc:inkChg>
        <pc:inkChg chg="add mod">
          <ac:chgData name="Jack Rodoni" userId="dbd3554b1427f7cb" providerId="LiveId" clId="{1D76B537-F2CC-4114-B73B-51348E656491}" dt="2022-01-28T18:50:06.139" v="6095"/>
          <ac:inkMkLst>
            <pc:docMk/>
            <pc:sldMk cId="853669824" sldId="326"/>
            <ac:inkMk id="9" creationId="{D3A2FCD7-5611-4580-BBED-B9C3F7E570E2}"/>
          </ac:inkMkLst>
        </pc:inkChg>
        <pc:inkChg chg="add mod">
          <ac:chgData name="Jack Rodoni" userId="dbd3554b1427f7cb" providerId="LiveId" clId="{1D76B537-F2CC-4114-B73B-51348E656491}" dt="2022-01-28T18:50:06.139" v="6095"/>
          <ac:inkMkLst>
            <pc:docMk/>
            <pc:sldMk cId="853669824" sldId="326"/>
            <ac:inkMk id="10" creationId="{C19D77D7-1B8D-44A1-90B4-F42F37373401}"/>
          </ac:inkMkLst>
        </pc:inkChg>
        <pc:inkChg chg="add mod">
          <ac:chgData name="Jack Rodoni" userId="dbd3554b1427f7cb" providerId="LiveId" clId="{1D76B537-F2CC-4114-B73B-51348E656491}" dt="2022-01-28T18:50:06.139" v="6095"/>
          <ac:inkMkLst>
            <pc:docMk/>
            <pc:sldMk cId="853669824" sldId="326"/>
            <ac:inkMk id="11" creationId="{ADFF9ABA-2686-4D7B-805B-DE1417CFD268}"/>
          </ac:inkMkLst>
        </pc:inkChg>
        <pc:inkChg chg="add mod">
          <ac:chgData name="Jack Rodoni" userId="dbd3554b1427f7cb" providerId="LiveId" clId="{1D76B537-F2CC-4114-B73B-51348E656491}" dt="2022-01-28T18:50:06.139" v="6095"/>
          <ac:inkMkLst>
            <pc:docMk/>
            <pc:sldMk cId="853669824" sldId="326"/>
            <ac:inkMk id="12" creationId="{B6688640-21E5-43D1-A279-0BF0BF0AA3A2}"/>
          </ac:inkMkLst>
        </pc:inkChg>
        <pc:inkChg chg="add mod">
          <ac:chgData name="Jack Rodoni" userId="dbd3554b1427f7cb" providerId="LiveId" clId="{1D76B537-F2CC-4114-B73B-51348E656491}" dt="2022-01-28T18:50:06.139" v="6095"/>
          <ac:inkMkLst>
            <pc:docMk/>
            <pc:sldMk cId="853669824" sldId="326"/>
            <ac:inkMk id="13" creationId="{A6FC90B4-7BE2-4D55-8535-8BDC3E5B5F5D}"/>
          </ac:inkMkLst>
        </pc:inkChg>
        <pc:inkChg chg="add mod">
          <ac:chgData name="Jack Rodoni" userId="dbd3554b1427f7cb" providerId="LiveId" clId="{1D76B537-F2CC-4114-B73B-51348E656491}" dt="2022-01-28T18:50:06.139" v="6095"/>
          <ac:inkMkLst>
            <pc:docMk/>
            <pc:sldMk cId="853669824" sldId="326"/>
            <ac:inkMk id="14" creationId="{CF897F21-9BB7-40A4-930B-9C79404516F3}"/>
          </ac:inkMkLst>
        </pc:inkChg>
        <pc:inkChg chg="add mod">
          <ac:chgData name="Jack Rodoni" userId="dbd3554b1427f7cb" providerId="LiveId" clId="{1D76B537-F2CC-4114-B73B-51348E656491}" dt="2022-01-28T18:50:06.139" v="6095"/>
          <ac:inkMkLst>
            <pc:docMk/>
            <pc:sldMk cId="853669824" sldId="326"/>
            <ac:inkMk id="15" creationId="{410DC0AB-E832-40DF-8910-88DC2E6374FB}"/>
          </ac:inkMkLst>
        </pc:inkChg>
        <pc:inkChg chg="add mod">
          <ac:chgData name="Jack Rodoni" userId="dbd3554b1427f7cb" providerId="LiveId" clId="{1D76B537-F2CC-4114-B73B-51348E656491}" dt="2022-01-28T18:50:06.139" v="6095"/>
          <ac:inkMkLst>
            <pc:docMk/>
            <pc:sldMk cId="853669824" sldId="326"/>
            <ac:inkMk id="16" creationId="{8CCB0C7C-354B-4B26-A6C8-7B9ADB4185F4}"/>
          </ac:inkMkLst>
        </pc:inkChg>
        <pc:inkChg chg="add mod">
          <ac:chgData name="Jack Rodoni" userId="dbd3554b1427f7cb" providerId="LiveId" clId="{1D76B537-F2CC-4114-B73B-51348E656491}" dt="2022-01-28T18:50:47.254" v="6098"/>
          <ac:inkMkLst>
            <pc:docMk/>
            <pc:sldMk cId="853669824" sldId="326"/>
            <ac:inkMk id="18" creationId="{2D57F1AC-C2D2-4A09-831D-6AFB5825FCAE}"/>
          </ac:inkMkLst>
        </pc:inkChg>
        <pc:inkChg chg="add mod">
          <ac:chgData name="Jack Rodoni" userId="dbd3554b1427f7cb" providerId="LiveId" clId="{1D76B537-F2CC-4114-B73B-51348E656491}" dt="2022-01-28T18:50:47.254" v="6098"/>
          <ac:inkMkLst>
            <pc:docMk/>
            <pc:sldMk cId="853669824" sldId="326"/>
            <ac:inkMk id="19" creationId="{17E59F6D-C72A-45FC-BF56-272A6A8536DA}"/>
          </ac:inkMkLst>
        </pc:inkChg>
        <pc:inkChg chg="add mod">
          <ac:chgData name="Jack Rodoni" userId="dbd3554b1427f7cb" providerId="LiveId" clId="{1D76B537-F2CC-4114-B73B-51348E656491}" dt="2022-01-28T18:50:56.453" v="6116"/>
          <ac:inkMkLst>
            <pc:docMk/>
            <pc:sldMk cId="853669824" sldId="326"/>
            <ac:inkMk id="21" creationId="{BFD24E35-1825-4280-9B26-99E316363BE5}"/>
          </ac:inkMkLst>
        </pc:inkChg>
        <pc:inkChg chg="add mod">
          <ac:chgData name="Jack Rodoni" userId="dbd3554b1427f7cb" providerId="LiveId" clId="{1D76B537-F2CC-4114-B73B-51348E656491}" dt="2022-01-28T18:50:56.453" v="6116"/>
          <ac:inkMkLst>
            <pc:docMk/>
            <pc:sldMk cId="853669824" sldId="326"/>
            <ac:inkMk id="22" creationId="{A7878E93-E513-4F26-8501-E948795B611B}"/>
          </ac:inkMkLst>
        </pc:inkChg>
        <pc:inkChg chg="add mod">
          <ac:chgData name="Jack Rodoni" userId="dbd3554b1427f7cb" providerId="LiveId" clId="{1D76B537-F2CC-4114-B73B-51348E656491}" dt="2022-01-28T18:50:56.453" v="6116"/>
          <ac:inkMkLst>
            <pc:docMk/>
            <pc:sldMk cId="853669824" sldId="326"/>
            <ac:inkMk id="23" creationId="{8A9802D5-184D-4267-B9C5-39CBD0DE1467}"/>
          </ac:inkMkLst>
        </pc:inkChg>
        <pc:inkChg chg="add mod">
          <ac:chgData name="Jack Rodoni" userId="dbd3554b1427f7cb" providerId="LiveId" clId="{1D76B537-F2CC-4114-B73B-51348E656491}" dt="2022-01-28T18:50:56.453" v="6116"/>
          <ac:inkMkLst>
            <pc:docMk/>
            <pc:sldMk cId="853669824" sldId="326"/>
            <ac:inkMk id="24" creationId="{FB4EA37A-F08A-46B2-8AFF-FD734D3FDD9A}"/>
          </ac:inkMkLst>
        </pc:inkChg>
        <pc:inkChg chg="add mod">
          <ac:chgData name="Jack Rodoni" userId="dbd3554b1427f7cb" providerId="LiveId" clId="{1D76B537-F2CC-4114-B73B-51348E656491}" dt="2022-01-28T18:50:56.453" v="6116"/>
          <ac:inkMkLst>
            <pc:docMk/>
            <pc:sldMk cId="853669824" sldId="326"/>
            <ac:inkMk id="25" creationId="{A1F44DF2-697C-4E50-BC35-F40ACB0875FF}"/>
          </ac:inkMkLst>
        </pc:inkChg>
        <pc:inkChg chg="add mod">
          <ac:chgData name="Jack Rodoni" userId="dbd3554b1427f7cb" providerId="LiveId" clId="{1D76B537-F2CC-4114-B73B-51348E656491}" dt="2022-01-28T18:50:56.453" v="6116"/>
          <ac:inkMkLst>
            <pc:docMk/>
            <pc:sldMk cId="853669824" sldId="326"/>
            <ac:inkMk id="26" creationId="{6B348BFA-83E6-4B9E-B43F-1A9BC8EC51A7}"/>
          </ac:inkMkLst>
        </pc:inkChg>
        <pc:inkChg chg="add mod">
          <ac:chgData name="Jack Rodoni" userId="dbd3554b1427f7cb" providerId="LiveId" clId="{1D76B537-F2CC-4114-B73B-51348E656491}" dt="2022-01-28T18:50:56.453" v="6116"/>
          <ac:inkMkLst>
            <pc:docMk/>
            <pc:sldMk cId="853669824" sldId="326"/>
            <ac:inkMk id="27" creationId="{C6E30B83-8945-4AE3-999F-1305916B161C}"/>
          </ac:inkMkLst>
        </pc:inkChg>
        <pc:inkChg chg="add mod">
          <ac:chgData name="Jack Rodoni" userId="dbd3554b1427f7cb" providerId="LiveId" clId="{1D76B537-F2CC-4114-B73B-51348E656491}" dt="2022-01-28T18:50:56.453" v="6116"/>
          <ac:inkMkLst>
            <pc:docMk/>
            <pc:sldMk cId="853669824" sldId="326"/>
            <ac:inkMk id="28" creationId="{E0E428F8-3D5F-4AE5-AC13-4E23A74A677C}"/>
          </ac:inkMkLst>
        </pc:inkChg>
        <pc:inkChg chg="add mod">
          <ac:chgData name="Jack Rodoni" userId="dbd3554b1427f7cb" providerId="LiveId" clId="{1D76B537-F2CC-4114-B73B-51348E656491}" dt="2022-01-28T18:50:56.453" v="6116"/>
          <ac:inkMkLst>
            <pc:docMk/>
            <pc:sldMk cId="853669824" sldId="326"/>
            <ac:inkMk id="29" creationId="{D932A406-38B7-4383-94B2-4BC19CD942AA}"/>
          </ac:inkMkLst>
        </pc:inkChg>
        <pc:inkChg chg="add mod">
          <ac:chgData name="Jack Rodoni" userId="dbd3554b1427f7cb" providerId="LiveId" clId="{1D76B537-F2CC-4114-B73B-51348E656491}" dt="2022-01-28T18:50:56.453" v="6116"/>
          <ac:inkMkLst>
            <pc:docMk/>
            <pc:sldMk cId="853669824" sldId="326"/>
            <ac:inkMk id="30" creationId="{783EFE1A-EDE8-4DD6-8C98-59093F6B3F9E}"/>
          </ac:inkMkLst>
        </pc:inkChg>
        <pc:inkChg chg="add mod">
          <ac:chgData name="Jack Rodoni" userId="dbd3554b1427f7cb" providerId="LiveId" clId="{1D76B537-F2CC-4114-B73B-51348E656491}" dt="2022-01-28T18:50:56.453" v="6116"/>
          <ac:inkMkLst>
            <pc:docMk/>
            <pc:sldMk cId="853669824" sldId="326"/>
            <ac:inkMk id="31" creationId="{FFC0210E-1429-41DF-8EC0-996AE6D77ED2}"/>
          </ac:inkMkLst>
        </pc:inkChg>
        <pc:inkChg chg="add mod">
          <ac:chgData name="Jack Rodoni" userId="dbd3554b1427f7cb" providerId="LiveId" clId="{1D76B537-F2CC-4114-B73B-51348E656491}" dt="2022-01-28T18:50:56.453" v="6116"/>
          <ac:inkMkLst>
            <pc:docMk/>
            <pc:sldMk cId="853669824" sldId="326"/>
            <ac:inkMk id="32" creationId="{3206AA5F-1D06-4902-93A6-628B1ED268BA}"/>
          </ac:inkMkLst>
        </pc:inkChg>
        <pc:inkChg chg="add mod">
          <ac:chgData name="Jack Rodoni" userId="dbd3554b1427f7cb" providerId="LiveId" clId="{1D76B537-F2CC-4114-B73B-51348E656491}" dt="2022-01-28T18:50:56.453" v="6116"/>
          <ac:inkMkLst>
            <pc:docMk/>
            <pc:sldMk cId="853669824" sldId="326"/>
            <ac:inkMk id="33" creationId="{E938E888-E2C3-48E8-B928-F3A589F860C1}"/>
          </ac:inkMkLst>
        </pc:inkChg>
        <pc:inkChg chg="add mod">
          <ac:chgData name="Jack Rodoni" userId="dbd3554b1427f7cb" providerId="LiveId" clId="{1D76B537-F2CC-4114-B73B-51348E656491}" dt="2022-01-28T18:50:56.453" v="6116"/>
          <ac:inkMkLst>
            <pc:docMk/>
            <pc:sldMk cId="853669824" sldId="326"/>
            <ac:inkMk id="34" creationId="{6367B882-C1BD-47F6-B46C-D5BB1BD8BF7C}"/>
          </ac:inkMkLst>
        </pc:inkChg>
        <pc:inkChg chg="add mod">
          <ac:chgData name="Jack Rodoni" userId="dbd3554b1427f7cb" providerId="LiveId" clId="{1D76B537-F2CC-4114-B73B-51348E656491}" dt="2022-01-28T18:50:56.453" v="6116"/>
          <ac:inkMkLst>
            <pc:docMk/>
            <pc:sldMk cId="853669824" sldId="326"/>
            <ac:inkMk id="35" creationId="{7507D5C9-A745-496F-92B6-B2B054A99788}"/>
          </ac:inkMkLst>
        </pc:inkChg>
        <pc:inkChg chg="add mod">
          <ac:chgData name="Jack Rodoni" userId="dbd3554b1427f7cb" providerId="LiveId" clId="{1D76B537-F2CC-4114-B73B-51348E656491}" dt="2022-01-28T18:50:56.453" v="6116"/>
          <ac:inkMkLst>
            <pc:docMk/>
            <pc:sldMk cId="853669824" sldId="326"/>
            <ac:inkMk id="36" creationId="{251699D8-4072-44D6-A152-E2FFF8424379}"/>
          </ac:inkMkLst>
        </pc:inkChg>
        <pc:inkChg chg="add mod">
          <ac:chgData name="Jack Rodoni" userId="dbd3554b1427f7cb" providerId="LiveId" clId="{1D76B537-F2CC-4114-B73B-51348E656491}" dt="2022-01-28T18:50:56.453" v="6116"/>
          <ac:inkMkLst>
            <pc:docMk/>
            <pc:sldMk cId="853669824" sldId="326"/>
            <ac:inkMk id="37" creationId="{3AD6C70E-7582-4B7D-9E7F-1C16A88D5F87}"/>
          </ac:inkMkLst>
        </pc:inkChg>
        <pc:inkChg chg="add mod">
          <ac:chgData name="Jack Rodoni" userId="dbd3554b1427f7cb" providerId="LiveId" clId="{1D76B537-F2CC-4114-B73B-51348E656491}" dt="2022-01-28T18:51:37.242" v="6133"/>
          <ac:inkMkLst>
            <pc:docMk/>
            <pc:sldMk cId="853669824" sldId="326"/>
            <ac:inkMk id="39" creationId="{F7C6AA0E-9763-4EEF-B550-90ACCC06B044}"/>
          </ac:inkMkLst>
        </pc:inkChg>
        <pc:inkChg chg="add mod">
          <ac:chgData name="Jack Rodoni" userId="dbd3554b1427f7cb" providerId="LiveId" clId="{1D76B537-F2CC-4114-B73B-51348E656491}" dt="2022-01-28T18:51:37.242" v="6133"/>
          <ac:inkMkLst>
            <pc:docMk/>
            <pc:sldMk cId="853669824" sldId="326"/>
            <ac:inkMk id="40" creationId="{86D5B029-0B41-410E-8774-B224AAAD9CEB}"/>
          </ac:inkMkLst>
        </pc:inkChg>
        <pc:inkChg chg="add mod">
          <ac:chgData name="Jack Rodoni" userId="dbd3554b1427f7cb" providerId="LiveId" clId="{1D76B537-F2CC-4114-B73B-51348E656491}" dt="2022-01-28T18:51:37.242" v="6133"/>
          <ac:inkMkLst>
            <pc:docMk/>
            <pc:sldMk cId="853669824" sldId="326"/>
            <ac:inkMk id="42" creationId="{EB15FA14-53E8-4F57-94DD-96356C57C1D2}"/>
          </ac:inkMkLst>
        </pc:inkChg>
        <pc:inkChg chg="add mod">
          <ac:chgData name="Jack Rodoni" userId="dbd3554b1427f7cb" providerId="LiveId" clId="{1D76B537-F2CC-4114-B73B-51348E656491}" dt="2022-01-28T18:51:37.242" v="6133"/>
          <ac:inkMkLst>
            <pc:docMk/>
            <pc:sldMk cId="853669824" sldId="326"/>
            <ac:inkMk id="43" creationId="{A0D81829-CEC5-4D54-90C9-E7276B809FBB}"/>
          </ac:inkMkLst>
        </pc:inkChg>
        <pc:inkChg chg="add mod">
          <ac:chgData name="Jack Rodoni" userId="dbd3554b1427f7cb" providerId="LiveId" clId="{1D76B537-F2CC-4114-B73B-51348E656491}" dt="2022-01-28T18:51:37.242" v="6133"/>
          <ac:inkMkLst>
            <pc:docMk/>
            <pc:sldMk cId="853669824" sldId="326"/>
            <ac:inkMk id="44" creationId="{B490832E-6B13-48E5-90CA-69DF180DF3FC}"/>
          </ac:inkMkLst>
        </pc:inkChg>
        <pc:inkChg chg="add mod">
          <ac:chgData name="Jack Rodoni" userId="dbd3554b1427f7cb" providerId="LiveId" clId="{1D76B537-F2CC-4114-B73B-51348E656491}" dt="2022-01-28T18:51:37.242" v="6133"/>
          <ac:inkMkLst>
            <pc:docMk/>
            <pc:sldMk cId="853669824" sldId="326"/>
            <ac:inkMk id="45" creationId="{509E4F05-B47C-4ABB-A0E4-EC0C4DF065AB}"/>
          </ac:inkMkLst>
        </pc:inkChg>
        <pc:inkChg chg="add mod">
          <ac:chgData name="Jack Rodoni" userId="dbd3554b1427f7cb" providerId="LiveId" clId="{1D76B537-F2CC-4114-B73B-51348E656491}" dt="2022-01-28T18:51:37.242" v="6133"/>
          <ac:inkMkLst>
            <pc:docMk/>
            <pc:sldMk cId="853669824" sldId="326"/>
            <ac:inkMk id="46" creationId="{E133A17E-29BB-4134-A1E0-6FC903394B3E}"/>
          </ac:inkMkLst>
        </pc:inkChg>
        <pc:inkChg chg="add mod">
          <ac:chgData name="Jack Rodoni" userId="dbd3554b1427f7cb" providerId="LiveId" clId="{1D76B537-F2CC-4114-B73B-51348E656491}" dt="2022-01-28T18:51:37.242" v="6133"/>
          <ac:inkMkLst>
            <pc:docMk/>
            <pc:sldMk cId="853669824" sldId="326"/>
            <ac:inkMk id="47" creationId="{B83A99EA-D8A6-4209-9632-2AD800DE2B73}"/>
          </ac:inkMkLst>
        </pc:inkChg>
        <pc:inkChg chg="add mod">
          <ac:chgData name="Jack Rodoni" userId="dbd3554b1427f7cb" providerId="LiveId" clId="{1D76B537-F2CC-4114-B73B-51348E656491}" dt="2022-01-28T18:51:37.242" v="6133"/>
          <ac:inkMkLst>
            <pc:docMk/>
            <pc:sldMk cId="853669824" sldId="326"/>
            <ac:inkMk id="48" creationId="{EC6D7249-B33B-4141-B381-A039D3CB71FB}"/>
          </ac:inkMkLst>
        </pc:inkChg>
        <pc:inkChg chg="add mod">
          <ac:chgData name="Jack Rodoni" userId="dbd3554b1427f7cb" providerId="LiveId" clId="{1D76B537-F2CC-4114-B73B-51348E656491}" dt="2022-01-28T18:51:37.242" v="6133"/>
          <ac:inkMkLst>
            <pc:docMk/>
            <pc:sldMk cId="853669824" sldId="326"/>
            <ac:inkMk id="49" creationId="{08374E12-F257-46E0-8FA6-1689D54FDB9C}"/>
          </ac:inkMkLst>
        </pc:inkChg>
        <pc:inkChg chg="add mod">
          <ac:chgData name="Jack Rodoni" userId="dbd3554b1427f7cb" providerId="LiveId" clId="{1D76B537-F2CC-4114-B73B-51348E656491}" dt="2022-01-28T18:51:37.242" v="6133"/>
          <ac:inkMkLst>
            <pc:docMk/>
            <pc:sldMk cId="853669824" sldId="326"/>
            <ac:inkMk id="50" creationId="{098EE2A2-413C-412C-88F7-DF013DC887EE}"/>
          </ac:inkMkLst>
        </pc:inkChg>
        <pc:inkChg chg="add mod">
          <ac:chgData name="Jack Rodoni" userId="dbd3554b1427f7cb" providerId="LiveId" clId="{1D76B537-F2CC-4114-B73B-51348E656491}" dt="2022-01-28T18:51:37.242" v="6133"/>
          <ac:inkMkLst>
            <pc:docMk/>
            <pc:sldMk cId="853669824" sldId="326"/>
            <ac:inkMk id="51" creationId="{7FE72AAE-D15D-462F-B15C-412CDEB03102}"/>
          </ac:inkMkLst>
        </pc:inkChg>
        <pc:inkChg chg="add mod">
          <ac:chgData name="Jack Rodoni" userId="dbd3554b1427f7cb" providerId="LiveId" clId="{1D76B537-F2CC-4114-B73B-51348E656491}" dt="2022-01-28T18:51:37.242" v="6133"/>
          <ac:inkMkLst>
            <pc:docMk/>
            <pc:sldMk cId="853669824" sldId="326"/>
            <ac:inkMk id="52" creationId="{7208079B-5F01-47E5-9A8F-1CF4551D32A1}"/>
          </ac:inkMkLst>
        </pc:inkChg>
        <pc:inkChg chg="add mod">
          <ac:chgData name="Jack Rodoni" userId="dbd3554b1427f7cb" providerId="LiveId" clId="{1D76B537-F2CC-4114-B73B-51348E656491}" dt="2022-01-28T18:51:37.242" v="6133"/>
          <ac:inkMkLst>
            <pc:docMk/>
            <pc:sldMk cId="853669824" sldId="326"/>
            <ac:inkMk id="53" creationId="{78742AE7-E15F-41EC-BA3E-91100F765DE2}"/>
          </ac:inkMkLst>
        </pc:inkChg>
        <pc:inkChg chg="add mod">
          <ac:chgData name="Jack Rodoni" userId="dbd3554b1427f7cb" providerId="LiveId" clId="{1D76B537-F2CC-4114-B73B-51348E656491}" dt="2022-01-28T18:51:37.242" v="6133"/>
          <ac:inkMkLst>
            <pc:docMk/>
            <pc:sldMk cId="853669824" sldId="326"/>
            <ac:inkMk id="54" creationId="{99A11161-8458-41A5-8766-EE96EF90B5FD}"/>
          </ac:inkMkLst>
        </pc:inkChg>
      </pc:sldChg>
      <pc:sldChg chg="addSp delSp modSp mod">
        <pc:chgData name="Jack Rodoni" userId="dbd3554b1427f7cb" providerId="LiveId" clId="{1D76B537-F2CC-4114-B73B-51348E656491}" dt="2022-01-28T18:53:00.541" v="6189"/>
        <pc:sldMkLst>
          <pc:docMk/>
          <pc:sldMk cId="2544559258" sldId="327"/>
        </pc:sldMkLst>
        <pc:grpChg chg="del mod">
          <ac:chgData name="Jack Rodoni" userId="dbd3554b1427f7cb" providerId="LiveId" clId="{1D76B537-F2CC-4114-B73B-51348E656491}" dt="2022-01-28T18:52:17.410" v="6154"/>
          <ac:grpSpMkLst>
            <pc:docMk/>
            <pc:sldMk cId="2544559258" sldId="327"/>
            <ac:grpSpMk id="10" creationId="{EA581803-0DB2-4AE1-8670-D26495101C5A}"/>
          </ac:grpSpMkLst>
        </pc:grpChg>
        <pc:grpChg chg="del mod">
          <ac:chgData name="Jack Rodoni" userId="dbd3554b1427f7cb" providerId="LiveId" clId="{1D76B537-F2CC-4114-B73B-51348E656491}" dt="2022-01-28T18:52:19.601" v="6158"/>
          <ac:grpSpMkLst>
            <pc:docMk/>
            <pc:sldMk cId="2544559258" sldId="327"/>
            <ac:grpSpMk id="26" creationId="{E8A54E52-E8E8-46B7-A69C-F430B224C4CE}"/>
          </ac:grpSpMkLst>
        </pc:grpChg>
        <pc:grpChg chg="mod">
          <ac:chgData name="Jack Rodoni" userId="dbd3554b1427f7cb" providerId="LiveId" clId="{1D76B537-F2CC-4114-B73B-51348E656491}" dt="2022-01-28T18:52:21.962" v="6161"/>
          <ac:grpSpMkLst>
            <pc:docMk/>
            <pc:sldMk cId="2544559258" sldId="327"/>
            <ac:grpSpMk id="30" creationId="{D9628764-DEAD-4755-BEEF-B64BC4AA7DD4}"/>
          </ac:grpSpMkLst>
        </pc:grpChg>
        <pc:grpChg chg="del mod">
          <ac:chgData name="Jack Rodoni" userId="dbd3554b1427f7cb" providerId="LiveId" clId="{1D76B537-F2CC-4114-B73B-51348E656491}" dt="2022-01-28T18:52:35.015" v="6166"/>
          <ac:grpSpMkLst>
            <pc:docMk/>
            <pc:sldMk cId="2544559258" sldId="327"/>
            <ac:grpSpMk id="33" creationId="{48196253-F075-4F01-B0F0-539B75436009}"/>
          </ac:grpSpMkLst>
        </pc:grpChg>
        <pc:grpChg chg="del mod">
          <ac:chgData name="Jack Rodoni" userId="dbd3554b1427f7cb" providerId="LiveId" clId="{1D76B537-F2CC-4114-B73B-51348E656491}" dt="2022-01-28T18:52:39.256" v="6174"/>
          <ac:grpSpMkLst>
            <pc:docMk/>
            <pc:sldMk cId="2544559258" sldId="327"/>
            <ac:grpSpMk id="35" creationId="{D64AB782-B9A9-4146-9C79-1025AB8FE483}"/>
          </ac:grpSpMkLst>
        </pc:grpChg>
        <pc:grpChg chg="del mod">
          <ac:chgData name="Jack Rodoni" userId="dbd3554b1427f7cb" providerId="LiveId" clId="{1D76B537-F2CC-4114-B73B-51348E656491}" dt="2022-01-28T18:52:42.211" v="6179"/>
          <ac:grpSpMkLst>
            <pc:docMk/>
            <pc:sldMk cId="2544559258" sldId="327"/>
            <ac:grpSpMk id="43" creationId="{A8A2A9FB-08A8-46F2-9CA9-791FAD7CB07C}"/>
          </ac:grpSpMkLst>
        </pc:grpChg>
        <pc:grpChg chg="del mod">
          <ac:chgData name="Jack Rodoni" userId="dbd3554b1427f7cb" providerId="LiveId" clId="{1D76B537-F2CC-4114-B73B-51348E656491}" dt="2022-01-28T18:53:00.541" v="6189"/>
          <ac:grpSpMkLst>
            <pc:docMk/>
            <pc:sldMk cId="2544559258" sldId="327"/>
            <ac:grpSpMk id="48" creationId="{4056D93A-C2E2-4788-B970-3248150133AD}"/>
          </ac:grpSpMkLst>
        </pc:grpChg>
        <pc:grpChg chg="del mod">
          <ac:chgData name="Jack Rodoni" userId="dbd3554b1427f7cb" providerId="LiveId" clId="{1D76B537-F2CC-4114-B73B-51348E656491}" dt="2022-01-28T18:53:00.541" v="6189"/>
          <ac:grpSpMkLst>
            <pc:docMk/>
            <pc:sldMk cId="2544559258" sldId="327"/>
            <ac:grpSpMk id="52" creationId="{D93C67EB-FD6A-4108-B44D-F4009E428BDF}"/>
          </ac:grpSpMkLst>
        </pc:grpChg>
        <pc:grpChg chg="mod">
          <ac:chgData name="Jack Rodoni" userId="dbd3554b1427f7cb" providerId="LiveId" clId="{1D76B537-F2CC-4114-B73B-51348E656491}" dt="2022-01-28T18:53:00.541" v="6189"/>
          <ac:grpSpMkLst>
            <pc:docMk/>
            <pc:sldMk cId="2544559258" sldId="327"/>
            <ac:grpSpMk id="56" creationId="{759D9F14-F1EC-41BD-8D6D-F5EB98E96314}"/>
          </ac:grpSpMkLst>
        </pc:grpChg>
        <pc:inkChg chg="add mod">
          <ac:chgData name="Jack Rodoni" userId="dbd3554b1427f7cb" providerId="LiveId" clId="{1D76B537-F2CC-4114-B73B-51348E656491}" dt="2022-01-28T18:52:21.962" v="6161"/>
          <ac:inkMkLst>
            <pc:docMk/>
            <pc:sldMk cId="2544559258" sldId="327"/>
            <ac:inkMk id="6" creationId="{A7A4F6A0-C395-4D62-A77C-ADB50C08B6DB}"/>
          </ac:inkMkLst>
        </pc:inkChg>
        <pc:inkChg chg="add mod">
          <ac:chgData name="Jack Rodoni" userId="dbd3554b1427f7cb" providerId="LiveId" clId="{1D76B537-F2CC-4114-B73B-51348E656491}" dt="2022-01-28T18:52:19.601" v="6158"/>
          <ac:inkMkLst>
            <pc:docMk/>
            <pc:sldMk cId="2544559258" sldId="327"/>
            <ac:inkMk id="7" creationId="{0C5E0BD7-DD4D-49E0-8BA9-CCC917C81AC9}"/>
          </ac:inkMkLst>
        </pc:inkChg>
        <pc:inkChg chg="add mod">
          <ac:chgData name="Jack Rodoni" userId="dbd3554b1427f7cb" providerId="LiveId" clId="{1D76B537-F2CC-4114-B73B-51348E656491}" dt="2022-01-28T18:52:19.601" v="6158"/>
          <ac:inkMkLst>
            <pc:docMk/>
            <pc:sldMk cId="2544559258" sldId="327"/>
            <ac:inkMk id="8" creationId="{EB834B3A-1673-44EA-8E45-88F44D8BABFF}"/>
          </ac:inkMkLst>
        </pc:inkChg>
        <pc:inkChg chg="add mod">
          <ac:chgData name="Jack Rodoni" userId="dbd3554b1427f7cb" providerId="LiveId" clId="{1D76B537-F2CC-4114-B73B-51348E656491}" dt="2022-01-28T18:52:19.601" v="6158"/>
          <ac:inkMkLst>
            <pc:docMk/>
            <pc:sldMk cId="2544559258" sldId="327"/>
            <ac:inkMk id="9" creationId="{E0F6EB2E-45FA-406A-BAAD-7AD8711E63B2}"/>
          </ac:inkMkLst>
        </pc:inkChg>
        <pc:inkChg chg="add mod">
          <ac:chgData name="Jack Rodoni" userId="dbd3554b1427f7cb" providerId="LiveId" clId="{1D76B537-F2CC-4114-B73B-51348E656491}" dt="2022-01-28T18:52:21.962" v="6161"/>
          <ac:inkMkLst>
            <pc:docMk/>
            <pc:sldMk cId="2544559258" sldId="327"/>
            <ac:inkMk id="11" creationId="{FC938AC7-32A1-4D7B-8D50-C49294927EF0}"/>
          </ac:inkMkLst>
        </pc:inkChg>
        <pc:inkChg chg="add mod">
          <ac:chgData name="Jack Rodoni" userId="dbd3554b1427f7cb" providerId="LiveId" clId="{1D76B537-F2CC-4114-B73B-51348E656491}" dt="2022-01-28T18:52:21.962" v="6161"/>
          <ac:inkMkLst>
            <pc:docMk/>
            <pc:sldMk cId="2544559258" sldId="327"/>
            <ac:inkMk id="12" creationId="{D1BB4923-DC61-4721-8864-3680A532F84B}"/>
          </ac:inkMkLst>
        </pc:inkChg>
        <pc:inkChg chg="add mod">
          <ac:chgData name="Jack Rodoni" userId="dbd3554b1427f7cb" providerId="LiveId" clId="{1D76B537-F2CC-4114-B73B-51348E656491}" dt="2022-01-28T18:52:21.962" v="6161"/>
          <ac:inkMkLst>
            <pc:docMk/>
            <pc:sldMk cId="2544559258" sldId="327"/>
            <ac:inkMk id="13" creationId="{CC8D2718-0D5E-4A5E-85D4-AE473E3A2258}"/>
          </ac:inkMkLst>
        </pc:inkChg>
        <pc:inkChg chg="add mod">
          <ac:chgData name="Jack Rodoni" userId="dbd3554b1427f7cb" providerId="LiveId" clId="{1D76B537-F2CC-4114-B73B-51348E656491}" dt="2022-01-28T18:52:21.962" v="6161"/>
          <ac:inkMkLst>
            <pc:docMk/>
            <pc:sldMk cId="2544559258" sldId="327"/>
            <ac:inkMk id="14" creationId="{6A8791A2-8D96-425F-8378-5E8F762B3A97}"/>
          </ac:inkMkLst>
        </pc:inkChg>
        <pc:inkChg chg="add mod">
          <ac:chgData name="Jack Rodoni" userId="dbd3554b1427f7cb" providerId="LiveId" clId="{1D76B537-F2CC-4114-B73B-51348E656491}" dt="2022-01-28T18:52:21.962" v="6161"/>
          <ac:inkMkLst>
            <pc:docMk/>
            <pc:sldMk cId="2544559258" sldId="327"/>
            <ac:inkMk id="15" creationId="{69DB2C8D-9D64-428F-BDDE-0FD4CAAA3B56}"/>
          </ac:inkMkLst>
        </pc:inkChg>
        <pc:inkChg chg="add mod">
          <ac:chgData name="Jack Rodoni" userId="dbd3554b1427f7cb" providerId="LiveId" clId="{1D76B537-F2CC-4114-B73B-51348E656491}" dt="2022-01-28T18:52:21.962" v="6161"/>
          <ac:inkMkLst>
            <pc:docMk/>
            <pc:sldMk cId="2544559258" sldId="327"/>
            <ac:inkMk id="16" creationId="{A8B554E0-3FA1-42C0-A333-7CC99BB5FDB2}"/>
          </ac:inkMkLst>
        </pc:inkChg>
        <pc:inkChg chg="add mod">
          <ac:chgData name="Jack Rodoni" userId="dbd3554b1427f7cb" providerId="LiveId" clId="{1D76B537-F2CC-4114-B73B-51348E656491}" dt="2022-01-28T18:52:21.962" v="6161"/>
          <ac:inkMkLst>
            <pc:docMk/>
            <pc:sldMk cId="2544559258" sldId="327"/>
            <ac:inkMk id="17" creationId="{1A924015-426B-4D1F-BD47-D7A9D2BB4783}"/>
          </ac:inkMkLst>
        </pc:inkChg>
        <pc:inkChg chg="add mod">
          <ac:chgData name="Jack Rodoni" userId="dbd3554b1427f7cb" providerId="LiveId" clId="{1D76B537-F2CC-4114-B73B-51348E656491}" dt="2022-01-28T18:52:21.962" v="6161"/>
          <ac:inkMkLst>
            <pc:docMk/>
            <pc:sldMk cId="2544559258" sldId="327"/>
            <ac:inkMk id="18" creationId="{1A718075-D8E4-43AC-8482-AFA9317D01B9}"/>
          </ac:inkMkLst>
        </pc:inkChg>
        <pc:inkChg chg="add mod">
          <ac:chgData name="Jack Rodoni" userId="dbd3554b1427f7cb" providerId="LiveId" clId="{1D76B537-F2CC-4114-B73B-51348E656491}" dt="2022-01-28T18:52:21.962" v="6161"/>
          <ac:inkMkLst>
            <pc:docMk/>
            <pc:sldMk cId="2544559258" sldId="327"/>
            <ac:inkMk id="19" creationId="{DE18BE17-54E6-4C93-B0FF-4435520A3135}"/>
          </ac:inkMkLst>
        </pc:inkChg>
        <pc:inkChg chg="add mod">
          <ac:chgData name="Jack Rodoni" userId="dbd3554b1427f7cb" providerId="LiveId" clId="{1D76B537-F2CC-4114-B73B-51348E656491}" dt="2022-01-28T18:52:21.962" v="6161"/>
          <ac:inkMkLst>
            <pc:docMk/>
            <pc:sldMk cId="2544559258" sldId="327"/>
            <ac:inkMk id="20" creationId="{8D741ED9-EBD9-4EE7-9180-BD9ADFE60EB5}"/>
          </ac:inkMkLst>
        </pc:inkChg>
        <pc:inkChg chg="add mod">
          <ac:chgData name="Jack Rodoni" userId="dbd3554b1427f7cb" providerId="LiveId" clId="{1D76B537-F2CC-4114-B73B-51348E656491}" dt="2022-01-28T18:52:21.962" v="6161"/>
          <ac:inkMkLst>
            <pc:docMk/>
            <pc:sldMk cId="2544559258" sldId="327"/>
            <ac:inkMk id="21" creationId="{3E7605C4-54B1-41C4-81F9-32E50CD6C03E}"/>
          </ac:inkMkLst>
        </pc:inkChg>
        <pc:inkChg chg="add mod">
          <ac:chgData name="Jack Rodoni" userId="dbd3554b1427f7cb" providerId="LiveId" clId="{1D76B537-F2CC-4114-B73B-51348E656491}" dt="2022-01-28T18:52:21.962" v="6161"/>
          <ac:inkMkLst>
            <pc:docMk/>
            <pc:sldMk cId="2544559258" sldId="327"/>
            <ac:inkMk id="22" creationId="{AE71D8A2-3C51-4ADA-A093-5641F720743B}"/>
          </ac:inkMkLst>
        </pc:inkChg>
        <pc:inkChg chg="add mod">
          <ac:chgData name="Jack Rodoni" userId="dbd3554b1427f7cb" providerId="LiveId" clId="{1D76B537-F2CC-4114-B73B-51348E656491}" dt="2022-01-28T18:52:21.962" v="6161"/>
          <ac:inkMkLst>
            <pc:docMk/>
            <pc:sldMk cId="2544559258" sldId="327"/>
            <ac:inkMk id="23" creationId="{0187EDA6-8020-4788-892B-4A73A1CA8EA3}"/>
          </ac:inkMkLst>
        </pc:inkChg>
        <pc:inkChg chg="add mod">
          <ac:chgData name="Jack Rodoni" userId="dbd3554b1427f7cb" providerId="LiveId" clId="{1D76B537-F2CC-4114-B73B-51348E656491}" dt="2022-01-28T18:52:21.962" v="6161"/>
          <ac:inkMkLst>
            <pc:docMk/>
            <pc:sldMk cId="2544559258" sldId="327"/>
            <ac:inkMk id="24" creationId="{12403E67-B350-4CD9-A143-68D297AFC59C}"/>
          </ac:inkMkLst>
        </pc:inkChg>
        <pc:inkChg chg="add mod">
          <ac:chgData name="Jack Rodoni" userId="dbd3554b1427f7cb" providerId="LiveId" clId="{1D76B537-F2CC-4114-B73B-51348E656491}" dt="2022-01-28T18:52:21.962" v="6161"/>
          <ac:inkMkLst>
            <pc:docMk/>
            <pc:sldMk cId="2544559258" sldId="327"/>
            <ac:inkMk id="25" creationId="{C55DA122-E275-46B0-8A31-E14E36C951CC}"/>
          </ac:inkMkLst>
        </pc:inkChg>
        <pc:inkChg chg="add del mod">
          <ac:chgData name="Jack Rodoni" userId="dbd3554b1427f7cb" providerId="LiveId" clId="{1D76B537-F2CC-4114-B73B-51348E656491}" dt="2022-01-28T18:52:21.961" v="6160"/>
          <ac:inkMkLst>
            <pc:docMk/>
            <pc:sldMk cId="2544559258" sldId="327"/>
            <ac:inkMk id="27" creationId="{20453F1A-578B-46C1-BFCA-D8A2FCCFFE72}"/>
          </ac:inkMkLst>
        </pc:inkChg>
        <pc:inkChg chg="add del mod">
          <ac:chgData name="Jack Rodoni" userId="dbd3554b1427f7cb" providerId="LiveId" clId="{1D76B537-F2CC-4114-B73B-51348E656491}" dt="2022-01-28T18:52:21.962" v="6161"/>
          <ac:inkMkLst>
            <pc:docMk/>
            <pc:sldMk cId="2544559258" sldId="327"/>
            <ac:inkMk id="28" creationId="{2D04D986-5D0C-4A0C-847E-CB995D598EE0}"/>
          </ac:inkMkLst>
        </pc:inkChg>
        <pc:inkChg chg="add del mod">
          <ac:chgData name="Jack Rodoni" userId="dbd3554b1427f7cb" providerId="LiveId" clId="{1D76B537-F2CC-4114-B73B-51348E656491}" dt="2022-01-28T18:52:21.960" v="6159"/>
          <ac:inkMkLst>
            <pc:docMk/>
            <pc:sldMk cId="2544559258" sldId="327"/>
            <ac:inkMk id="29" creationId="{86810A12-D354-4018-ABA7-4E1B994190ED}"/>
          </ac:inkMkLst>
        </pc:inkChg>
        <pc:inkChg chg="add mod">
          <ac:chgData name="Jack Rodoni" userId="dbd3554b1427f7cb" providerId="LiveId" clId="{1D76B537-F2CC-4114-B73B-51348E656491}" dt="2022-01-28T18:53:00.541" v="6189"/>
          <ac:inkMkLst>
            <pc:docMk/>
            <pc:sldMk cId="2544559258" sldId="327"/>
            <ac:inkMk id="31" creationId="{54E4CA69-4F62-4164-A5E5-54657A33F669}"/>
          </ac:inkMkLst>
        </pc:inkChg>
        <pc:inkChg chg="add mod">
          <ac:chgData name="Jack Rodoni" userId="dbd3554b1427f7cb" providerId="LiveId" clId="{1D76B537-F2CC-4114-B73B-51348E656491}" dt="2022-01-28T18:53:00.541" v="6189"/>
          <ac:inkMkLst>
            <pc:docMk/>
            <pc:sldMk cId="2544559258" sldId="327"/>
            <ac:inkMk id="32" creationId="{DF29F173-D743-4101-B44E-A1E6F32B48FF}"/>
          </ac:inkMkLst>
        </pc:inkChg>
        <pc:inkChg chg="add del mod">
          <ac:chgData name="Jack Rodoni" userId="dbd3554b1427f7cb" providerId="LiveId" clId="{1D76B537-F2CC-4114-B73B-51348E656491}" dt="2022-01-28T18:52:56.112" v="6185"/>
          <ac:inkMkLst>
            <pc:docMk/>
            <pc:sldMk cId="2544559258" sldId="327"/>
            <ac:inkMk id="34" creationId="{B177D9EC-A5F1-4BA4-8090-EC79B6548620}"/>
          </ac:inkMkLst>
        </pc:inkChg>
        <pc:inkChg chg="add mod">
          <ac:chgData name="Jack Rodoni" userId="dbd3554b1427f7cb" providerId="LiveId" clId="{1D76B537-F2CC-4114-B73B-51348E656491}" dt="2022-01-28T18:53:00.541" v="6189"/>
          <ac:inkMkLst>
            <pc:docMk/>
            <pc:sldMk cId="2544559258" sldId="327"/>
            <ac:inkMk id="36" creationId="{B43E54D5-393B-42BE-A180-0BD898638A5F}"/>
          </ac:inkMkLst>
        </pc:inkChg>
        <pc:inkChg chg="add mod">
          <ac:chgData name="Jack Rodoni" userId="dbd3554b1427f7cb" providerId="LiveId" clId="{1D76B537-F2CC-4114-B73B-51348E656491}" dt="2022-01-28T18:53:00.541" v="6189"/>
          <ac:inkMkLst>
            <pc:docMk/>
            <pc:sldMk cId="2544559258" sldId="327"/>
            <ac:inkMk id="37" creationId="{2C43FB90-8E78-41F9-A480-1848D6336355}"/>
          </ac:inkMkLst>
        </pc:inkChg>
        <pc:inkChg chg="add mod">
          <ac:chgData name="Jack Rodoni" userId="dbd3554b1427f7cb" providerId="LiveId" clId="{1D76B537-F2CC-4114-B73B-51348E656491}" dt="2022-01-28T18:53:00.541" v="6189"/>
          <ac:inkMkLst>
            <pc:docMk/>
            <pc:sldMk cId="2544559258" sldId="327"/>
            <ac:inkMk id="38" creationId="{1CA12DF4-A306-46B1-A5C5-60BEBFB295EE}"/>
          </ac:inkMkLst>
        </pc:inkChg>
        <pc:inkChg chg="add mod">
          <ac:chgData name="Jack Rodoni" userId="dbd3554b1427f7cb" providerId="LiveId" clId="{1D76B537-F2CC-4114-B73B-51348E656491}" dt="2022-01-28T18:53:00.541" v="6189"/>
          <ac:inkMkLst>
            <pc:docMk/>
            <pc:sldMk cId="2544559258" sldId="327"/>
            <ac:inkMk id="39" creationId="{5C18C7BA-BA02-4E3E-BD31-8F1709ED62A6}"/>
          </ac:inkMkLst>
        </pc:inkChg>
        <pc:inkChg chg="add mod">
          <ac:chgData name="Jack Rodoni" userId="dbd3554b1427f7cb" providerId="LiveId" clId="{1D76B537-F2CC-4114-B73B-51348E656491}" dt="2022-01-28T18:53:00.541" v="6189"/>
          <ac:inkMkLst>
            <pc:docMk/>
            <pc:sldMk cId="2544559258" sldId="327"/>
            <ac:inkMk id="40" creationId="{BBD6B8E3-4B49-4DB5-A9CA-64F0336D45F6}"/>
          </ac:inkMkLst>
        </pc:inkChg>
        <pc:inkChg chg="add mod">
          <ac:chgData name="Jack Rodoni" userId="dbd3554b1427f7cb" providerId="LiveId" clId="{1D76B537-F2CC-4114-B73B-51348E656491}" dt="2022-01-28T18:53:00.541" v="6189"/>
          <ac:inkMkLst>
            <pc:docMk/>
            <pc:sldMk cId="2544559258" sldId="327"/>
            <ac:inkMk id="41" creationId="{C2D8BFCE-D103-44BE-AC53-EE1C00777F28}"/>
          </ac:inkMkLst>
        </pc:inkChg>
        <pc:inkChg chg="add mod">
          <ac:chgData name="Jack Rodoni" userId="dbd3554b1427f7cb" providerId="LiveId" clId="{1D76B537-F2CC-4114-B73B-51348E656491}" dt="2022-01-28T18:53:00.541" v="6189"/>
          <ac:inkMkLst>
            <pc:docMk/>
            <pc:sldMk cId="2544559258" sldId="327"/>
            <ac:inkMk id="42" creationId="{2162D605-223A-4273-8B1D-C5659583F164}"/>
          </ac:inkMkLst>
        </pc:inkChg>
        <pc:inkChg chg="add mod">
          <ac:chgData name="Jack Rodoni" userId="dbd3554b1427f7cb" providerId="LiveId" clId="{1D76B537-F2CC-4114-B73B-51348E656491}" dt="2022-01-28T18:53:00.541" v="6189"/>
          <ac:inkMkLst>
            <pc:docMk/>
            <pc:sldMk cId="2544559258" sldId="327"/>
            <ac:inkMk id="44" creationId="{0855D2F9-1F03-4903-BAC5-8ABD0D9CB95B}"/>
          </ac:inkMkLst>
        </pc:inkChg>
        <pc:inkChg chg="add mod">
          <ac:chgData name="Jack Rodoni" userId="dbd3554b1427f7cb" providerId="LiveId" clId="{1D76B537-F2CC-4114-B73B-51348E656491}" dt="2022-01-28T18:53:00.541" v="6189"/>
          <ac:inkMkLst>
            <pc:docMk/>
            <pc:sldMk cId="2544559258" sldId="327"/>
            <ac:inkMk id="45" creationId="{C56D427C-33FA-485B-A23C-D641D0C431DE}"/>
          </ac:inkMkLst>
        </pc:inkChg>
        <pc:inkChg chg="add mod">
          <ac:chgData name="Jack Rodoni" userId="dbd3554b1427f7cb" providerId="LiveId" clId="{1D76B537-F2CC-4114-B73B-51348E656491}" dt="2022-01-28T18:53:00.541" v="6189"/>
          <ac:inkMkLst>
            <pc:docMk/>
            <pc:sldMk cId="2544559258" sldId="327"/>
            <ac:inkMk id="46" creationId="{1220EC6F-1399-43B2-96C8-6DDD267D6E91}"/>
          </ac:inkMkLst>
        </pc:inkChg>
        <pc:inkChg chg="add del mod">
          <ac:chgData name="Jack Rodoni" userId="dbd3554b1427f7cb" providerId="LiveId" clId="{1D76B537-F2CC-4114-B73B-51348E656491}" dt="2022-01-28T18:52:46.185" v="6180"/>
          <ac:inkMkLst>
            <pc:docMk/>
            <pc:sldMk cId="2544559258" sldId="327"/>
            <ac:inkMk id="47" creationId="{6ECF1412-9587-4F5A-9072-F3F2A46170D4}"/>
          </ac:inkMkLst>
        </pc:inkChg>
        <pc:inkChg chg="add mod">
          <ac:chgData name="Jack Rodoni" userId="dbd3554b1427f7cb" providerId="LiveId" clId="{1D76B537-F2CC-4114-B73B-51348E656491}" dt="2022-01-28T18:53:00.541" v="6189"/>
          <ac:inkMkLst>
            <pc:docMk/>
            <pc:sldMk cId="2544559258" sldId="327"/>
            <ac:inkMk id="49" creationId="{96605A54-705E-4198-937F-2DFD6A12CED8}"/>
          </ac:inkMkLst>
        </pc:inkChg>
        <pc:inkChg chg="add mod">
          <ac:chgData name="Jack Rodoni" userId="dbd3554b1427f7cb" providerId="LiveId" clId="{1D76B537-F2CC-4114-B73B-51348E656491}" dt="2022-01-28T18:53:00.541" v="6189"/>
          <ac:inkMkLst>
            <pc:docMk/>
            <pc:sldMk cId="2544559258" sldId="327"/>
            <ac:inkMk id="50" creationId="{E610095B-3FB1-400B-B0D6-018CAAEAB8F5}"/>
          </ac:inkMkLst>
        </pc:inkChg>
        <pc:inkChg chg="add mod">
          <ac:chgData name="Jack Rodoni" userId="dbd3554b1427f7cb" providerId="LiveId" clId="{1D76B537-F2CC-4114-B73B-51348E656491}" dt="2022-01-28T18:53:00.541" v="6189"/>
          <ac:inkMkLst>
            <pc:docMk/>
            <pc:sldMk cId="2544559258" sldId="327"/>
            <ac:inkMk id="51" creationId="{FCA28A0A-95B1-4F4B-AB08-EC1E28A71C7E}"/>
          </ac:inkMkLst>
        </pc:inkChg>
        <pc:inkChg chg="add mod">
          <ac:chgData name="Jack Rodoni" userId="dbd3554b1427f7cb" providerId="LiveId" clId="{1D76B537-F2CC-4114-B73B-51348E656491}" dt="2022-01-28T18:53:00.541" v="6189"/>
          <ac:inkMkLst>
            <pc:docMk/>
            <pc:sldMk cId="2544559258" sldId="327"/>
            <ac:inkMk id="53" creationId="{3A1692BB-87C6-4688-8BAF-B3A254689DBA}"/>
          </ac:inkMkLst>
        </pc:inkChg>
        <pc:inkChg chg="add mod">
          <ac:chgData name="Jack Rodoni" userId="dbd3554b1427f7cb" providerId="LiveId" clId="{1D76B537-F2CC-4114-B73B-51348E656491}" dt="2022-01-28T18:53:00.541" v="6189"/>
          <ac:inkMkLst>
            <pc:docMk/>
            <pc:sldMk cId="2544559258" sldId="327"/>
            <ac:inkMk id="54" creationId="{3991AF27-1EA6-436B-B570-0EEECF3F47DA}"/>
          </ac:inkMkLst>
        </pc:inkChg>
        <pc:inkChg chg="add mod">
          <ac:chgData name="Jack Rodoni" userId="dbd3554b1427f7cb" providerId="LiveId" clId="{1D76B537-F2CC-4114-B73B-51348E656491}" dt="2022-01-28T18:53:00.541" v="6189"/>
          <ac:inkMkLst>
            <pc:docMk/>
            <pc:sldMk cId="2544559258" sldId="327"/>
            <ac:inkMk id="55" creationId="{C45501CA-6CBD-467C-ACC0-89E63E1966BB}"/>
          </ac:inkMkLst>
        </pc:inkChg>
      </pc:sldChg>
      <pc:sldChg chg="addSp delSp modSp mod">
        <pc:chgData name="Jack Rodoni" userId="dbd3554b1427f7cb" providerId="LiveId" clId="{1D76B537-F2CC-4114-B73B-51348E656491}" dt="2022-01-28T18:53:27.266" v="6206"/>
        <pc:sldMkLst>
          <pc:docMk/>
          <pc:sldMk cId="124090923" sldId="329"/>
        </pc:sldMkLst>
        <pc:grpChg chg="del mod">
          <ac:chgData name="Jack Rodoni" userId="dbd3554b1427f7cb" providerId="LiveId" clId="{1D76B537-F2CC-4114-B73B-51348E656491}" dt="2022-01-28T18:53:27.266" v="6206"/>
          <ac:grpSpMkLst>
            <pc:docMk/>
            <pc:sldMk cId="124090923" sldId="329"/>
            <ac:grpSpMk id="8" creationId="{164DC6C8-7B7B-4764-800E-849DFCC92C2C}"/>
          </ac:grpSpMkLst>
        </pc:grpChg>
        <pc:grpChg chg="mod">
          <ac:chgData name="Jack Rodoni" userId="dbd3554b1427f7cb" providerId="LiveId" clId="{1D76B537-F2CC-4114-B73B-51348E656491}" dt="2022-01-28T18:53:27.266" v="6206"/>
          <ac:grpSpMkLst>
            <pc:docMk/>
            <pc:sldMk cId="124090923" sldId="329"/>
            <ac:grpSpMk id="22" creationId="{14762EB9-EBFF-4E8D-8D60-3D4893E87C33}"/>
          </ac:grpSpMkLst>
        </pc:grpChg>
        <pc:inkChg chg="add mod">
          <ac:chgData name="Jack Rodoni" userId="dbd3554b1427f7cb" providerId="LiveId" clId="{1D76B537-F2CC-4114-B73B-51348E656491}" dt="2022-01-28T18:53:27.266" v="6206"/>
          <ac:inkMkLst>
            <pc:docMk/>
            <pc:sldMk cId="124090923" sldId="329"/>
            <ac:inkMk id="6" creationId="{5CE414DC-3FC3-4E85-85B4-51F7CFD21AC3}"/>
          </ac:inkMkLst>
        </pc:inkChg>
        <pc:inkChg chg="add mod">
          <ac:chgData name="Jack Rodoni" userId="dbd3554b1427f7cb" providerId="LiveId" clId="{1D76B537-F2CC-4114-B73B-51348E656491}" dt="2022-01-28T18:53:27.266" v="6206"/>
          <ac:inkMkLst>
            <pc:docMk/>
            <pc:sldMk cId="124090923" sldId="329"/>
            <ac:inkMk id="7" creationId="{E0912651-967F-4B28-8C08-4E53937E2B87}"/>
          </ac:inkMkLst>
        </pc:inkChg>
        <pc:inkChg chg="add mod">
          <ac:chgData name="Jack Rodoni" userId="dbd3554b1427f7cb" providerId="LiveId" clId="{1D76B537-F2CC-4114-B73B-51348E656491}" dt="2022-01-28T18:53:27.266" v="6206"/>
          <ac:inkMkLst>
            <pc:docMk/>
            <pc:sldMk cId="124090923" sldId="329"/>
            <ac:inkMk id="9" creationId="{250D2DD7-3DFE-46F7-A47B-C0006EB22703}"/>
          </ac:inkMkLst>
        </pc:inkChg>
        <pc:inkChg chg="add mod">
          <ac:chgData name="Jack Rodoni" userId="dbd3554b1427f7cb" providerId="LiveId" clId="{1D76B537-F2CC-4114-B73B-51348E656491}" dt="2022-01-28T18:53:27.266" v="6206"/>
          <ac:inkMkLst>
            <pc:docMk/>
            <pc:sldMk cId="124090923" sldId="329"/>
            <ac:inkMk id="10" creationId="{663F7E9B-5D15-4276-B75D-B0EDEA854084}"/>
          </ac:inkMkLst>
        </pc:inkChg>
        <pc:inkChg chg="add mod">
          <ac:chgData name="Jack Rodoni" userId="dbd3554b1427f7cb" providerId="LiveId" clId="{1D76B537-F2CC-4114-B73B-51348E656491}" dt="2022-01-28T18:53:27.266" v="6206"/>
          <ac:inkMkLst>
            <pc:docMk/>
            <pc:sldMk cId="124090923" sldId="329"/>
            <ac:inkMk id="11" creationId="{AEA3842E-97A1-4963-BA6C-8967DC7F4420}"/>
          </ac:inkMkLst>
        </pc:inkChg>
        <pc:inkChg chg="add mod">
          <ac:chgData name="Jack Rodoni" userId="dbd3554b1427f7cb" providerId="LiveId" clId="{1D76B537-F2CC-4114-B73B-51348E656491}" dt="2022-01-28T18:53:27.266" v="6206"/>
          <ac:inkMkLst>
            <pc:docMk/>
            <pc:sldMk cId="124090923" sldId="329"/>
            <ac:inkMk id="12" creationId="{FC7F0D18-10D9-40BA-A8B8-660300234784}"/>
          </ac:inkMkLst>
        </pc:inkChg>
        <pc:inkChg chg="add mod">
          <ac:chgData name="Jack Rodoni" userId="dbd3554b1427f7cb" providerId="LiveId" clId="{1D76B537-F2CC-4114-B73B-51348E656491}" dt="2022-01-28T18:53:27.266" v="6206"/>
          <ac:inkMkLst>
            <pc:docMk/>
            <pc:sldMk cId="124090923" sldId="329"/>
            <ac:inkMk id="13" creationId="{22B706A4-12B2-43D5-97EB-88BEBB5D69DA}"/>
          </ac:inkMkLst>
        </pc:inkChg>
        <pc:inkChg chg="add mod">
          <ac:chgData name="Jack Rodoni" userId="dbd3554b1427f7cb" providerId="LiveId" clId="{1D76B537-F2CC-4114-B73B-51348E656491}" dt="2022-01-28T18:53:27.266" v="6206"/>
          <ac:inkMkLst>
            <pc:docMk/>
            <pc:sldMk cId="124090923" sldId="329"/>
            <ac:inkMk id="14" creationId="{463C29EF-E356-4449-8AC4-5F4709783B9A}"/>
          </ac:inkMkLst>
        </pc:inkChg>
        <pc:inkChg chg="add mod">
          <ac:chgData name="Jack Rodoni" userId="dbd3554b1427f7cb" providerId="LiveId" clId="{1D76B537-F2CC-4114-B73B-51348E656491}" dt="2022-01-28T18:53:27.266" v="6206"/>
          <ac:inkMkLst>
            <pc:docMk/>
            <pc:sldMk cId="124090923" sldId="329"/>
            <ac:inkMk id="15" creationId="{FB4E25BE-316B-403F-8ABC-DEAC2089C5D6}"/>
          </ac:inkMkLst>
        </pc:inkChg>
        <pc:inkChg chg="add mod">
          <ac:chgData name="Jack Rodoni" userId="dbd3554b1427f7cb" providerId="LiveId" clId="{1D76B537-F2CC-4114-B73B-51348E656491}" dt="2022-01-28T18:53:27.266" v="6206"/>
          <ac:inkMkLst>
            <pc:docMk/>
            <pc:sldMk cId="124090923" sldId="329"/>
            <ac:inkMk id="16" creationId="{32146021-F84B-4B66-9762-29DD2CD110C1}"/>
          </ac:inkMkLst>
        </pc:inkChg>
        <pc:inkChg chg="add mod">
          <ac:chgData name="Jack Rodoni" userId="dbd3554b1427f7cb" providerId="LiveId" clId="{1D76B537-F2CC-4114-B73B-51348E656491}" dt="2022-01-28T18:53:27.266" v="6206"/>
          <ac:inkMkLst>
            <pc:docMk/>
            <pc:sldMk cId="124090923" sldId="329"/>
            <ac:inkMk id="17" creationId="{AC2D41E5-B48D-4E5C-9464-0BECAEF8AA12}"/>
          </ac:inkMkLst>
        </pc:inkChg>
        <pc:inkChg chg="add mod">
          <ac:chgData name="Jack Rodoni" userId="dbd3554b1427f7cb" providerId="LiveId" clId="{1D76B537-F2CC-4114-B73B-51348E656491}" dt="2022-01-28T18:53:27.266" v="6206"/>
          <ac:inkMkLst>
            <pc:docMk/>
            <pc:sldMk cId="124090923" sldId="329"/>
            <ac:inkMk id="18" creationId="{1E9AA54F-E130-4D7E-81D4-1C724D68F06E}"/>
          </ac:inkMkLst>
        </pc:inkChg>
        <pc:inkChg chg="add mod">
          <ac:chgData name="Jack Rodoni" userId="dbd3554b1427f7cb" providerId="LiveId" clId="{1D76B537-F2CC-4114-B73B-51348E656491}" dt="2022-01-28T18:53:27.266" v="6206"/>
          <ac:inkMkLst>
            <pc:docMk/>
            <pc:sldMk cId="124090923" sldId="329"/>
            <ac:inkMk id="19" creationId="{3B4EDC9A-35D5-40BE-845C-50FCFBF28C58}"/>
          </ac:inkMkLst>
        </pc:inkChg>
        <pc:inkChg chg="add mod">
          <ac:chgData name="Jack Rodoni" userId="dbd3554b1427f7cb" providerId="LiveId" clId="{1D76B537-F2CC-4114-B73B-51348E656491}" dt="2022-01-28T18:53:27.266" v="6206"/>
          <ac:inkMkLst>
            <pc:docMk/>
            <pc:sldMk cId="124090923" sldId="329"/>
            <ac:inkMk id="20" creationId="{A8BAFF85-23E8-4473-9FD2-3B9492F9F085}"/>
          </ac:inkMkLst>
        </pc:inkChg>
        <pc:inkChg chg="add mod">
          <ac:chgData name="Jack Rodoni" userId="dbd3554b1427f7cb" providerId="LiveId" clId="{1D76B537-F2CC-4114-B73B-51348E656491}" dt="2022-01-28T18:53:27.266" v="6206"/>
          <ac:inkMkLst>
            <pc:docMk/>
            <pc:sldMk cId="124090923" sldId="329"/>
            <ac:inkMk id="21" creationId="{5EE2F94A-5FB2-4528-B877-9582282A66EA}"/>
          </ac:inkMkLst>
        </pc:inkChg>
      </pc:sldChg>
      <pc:sldChg chg="addSp delSp modSp mod ord">
        <pc:chgData name="Jack Rodoni" userId="dbd3554b1427f7cb" providerId="LiveId" clId="{1D76B537-F2CC-4114-B73B-51348E656491}" dt="2022-02-20T19:58:50.189" v="10380"/>
        <pc:sldMkLst>
          <pc:docMk/>
          <pc:sldMk cId="2552383484" sldId="332"/>
        </pc:sldMkLst>
        <pc:grpChg chg="del mod">
          <ac:chgData name="Jack Rodoni" userId="dbd3554b1427f7cb" providerId="LiveId" clId="{1D76B537-F2CC-4114-B73B-51348E656491}" dt="2022-02-01T23:27:10.767" v="7545"/>
          <ac:grpSpMkLst>
            <pc:docMk/>
            <pc:sldMk cId="2552383484" sldId="332"/>
            <ac:grpSpMk id="13" creationId="{3F9A25E7-492A-4535-97EF-F28D84E5DD1B}"/>
          </ac:grpSpMkLst>
        </pc:grpChg>
        <pc:grpChg chg="del mod">
          <ac:chgData name="Jack Rodoni" userId="dbd3554b1427f7cb" providerId="LiveId" clId="{1D76B537-F2CC-4114-B73B-51348E656491}" dt="2022-02-01T23:27:25.104" v="7570"/>
          <ac:grpSpMkLst>
            <pc:docMk/>
            <pc:sldMk cId="2552383484" sldId="332"/>
            <ac:grpSpMk id="17" creationId="{EDD98A78-C37A-45C0-BD62-B0FE4A59F2DC}"/>
          </ac:grpSpMkLst>
        </pc:grpChg>
        <pc:grpChg chg="del mod">
          <ac:chgData name="Jack Rodoni" userId="dbd3554b1427f7cb" providerId="LiveId" clId="{1D76B537-F2CC-4114-B73B-51348E656491}" dt="2022-02-01T23:27:18.521" v="7556"/>
          <ac:grpSpMkLst>
            <pc:docMk/>
            <pc:sldMk cId="2552383484" sldId="332"/>
            <ac:grpSpMk id="22" creationId="{87E60293-F30C-43C1-B211-3DDBB35DEE13}"/>
          </ac:grpSpMkLst>
        </pc:grpChg>
        <pc:grpChg chg="del mod">
          <ac:chgData name="Jack Rodoni" userId="dbd3554b1427f7cb" providerId="LiveId" clId="{1D76B537-F2CC-4114-B73B-51348E656491}" dt="2022-02-01T23:27:25.103" v="7569"/>
          <ac:grpSpMkLst>
            <pc:docMk/>
            <pc:sldMk cId="2552383484" sldId="332"/>
            <ac:grpSpMk id="28" creationId="{CF4031C7-EF3C-49EB-AF86-7E691F610C73}"/>
          </ac:grpSpMkLst>
        </pc:grpChg>
        <pc:grpChg chg="del mod">
          <ac:chgData name="Jack Rodoni" userId="dbd3554b1427f7cb" providerId="LiveId" clId="{1D76B537-F2CC-4114-B73B-51348E656491}" dt="2022-02-01T23:27:41.820" v="7590"/>
          <ac:grpSpMkLst>
            <pc:docMk/>
            <pc:sldMk cId="2552383484" sldId="332"/>
            <ac:grpSpMk id="37" creationId="{5A408F80-BD00-4064-AC31-8752CFA184A2}"/>
          </ac:grpSpMkLst>
        </pc:grpChg>
        <pc:grpChg chg="del mod">
          <ac:chgData name="Jack Rodoni" userId="dbd3554b1427f7cb" providerId="LiveId" clId="{1D76B537-F2CC-4114-B73B-51348E656491}" dt="2022-02-01T23:27:51.395" v="7598"/>
          <ac:grpSpMkLst>
            <pc:docMk/>
            <pc:sldMk cId="2552383484" sldId="332"/>
            <ac:grpSpMk id="38" creationId="{BDAF6F1B-0ABD-418A-A4F6-7AD8F5C81D97}"/>
          </ac:grpSpMkLst>
        </pc:grpChg>
        <pc:grpChg chg="del mod">
          <ac:chgData name="Jack Rodoni" userId="dbd3554b1427f7cb" providerId="LiveId" clId="{1D76B537-F2CC-4114-B73B-51348E656491}" dt="2022-02-01T23:27:51.395" v="7598"/>
          <ac:grpSpMkLst>
            <pc:docMk/>
            <pc:sldMk cId="2552383484" sldId="332"/>
            <ac:grpSpMk id="39" creationId="{D653F8A4-68A1-44AA-B6C3-D89A257A2482}"/>
          </ac:grpSpMkLst>
        </pc:grpChg>
        <pc:grpChg chg="del mod">
          <ac:chgData name="Jack Rodoni" userId="dbd3554b1427f7cb" providerId="LiveId" clId="{1D76B537-F2CC-4114-B73B-51348E656491}" dt="2022-02-01T23:27:57.998" v="7605"/>
          <ac:grpSpMkLst>
            <pc:docMk/>
            <pc:sldMk cId="2552383484" sldId="332"/>
            <ac:grpSpMk id="48" creationId="{282D1AE5-0574-47FA-AD84-2FDF0D6D301B}"/>
          </ac:grpSpMkLst>
        </pc:grpChg>
        <pc:grpChg chg="del mod">
          <ac:chgData name="Jack Rodoni" userId="dbd3554b1427f7cb" providerId="LiveId" clId="{1D76B537-F2CC-4114-B73B-51348E656491}" dt="2022-02-01T23:27:51.395" v="7598"/>
          <ac:grpSpMkLst>
            <pc:docMk/>
            <pc:sldMk cId="2552383484" sldId="332"/>
            <ac:grpSpMk id="49" creationId="{26C52BE5-E88D-48B1-9CCA-769E55DEBDA0}"/>
          </ac:grpSpMkLst>
        </pc:grpChg>
        <pc:grpChg chg="del mod">
          <ac:chgData name="Jack Rodoni" userId="dbd3554b1427f7cb" providerId="LiveId" clId="{1D76B537-F2CC-4114-B73B-51348E656491}" dt="2022-02-01T23:27:57.998" v="7605"/>
          <ac:grpSpMkLst>
            <pc:docMk/>
            <pc:sldMk cId="2552383484" sldId="332"/>
            <ac:grpSpMk id="57" creationId="{44B603F6-46C0-4F31-92FD-A82D35E7E949}"/>
          </ac:grpSpMkLst>
        </pc:grpChg>
        <pc:grpChg chg="del mod">
          <ac:chgData name="Jack Rodoni" userId="dbd3554b1427f7cb" providerId="LiveId" clId="{1D76B537-F2CC-4114-B73B-51348E656491}" dt="2022-02-01T23:27:57.998" v="7605"/>
          <ac:grpSpMkLst>
            <pc:docMk/>
            <pc:sldMk cId="2552383484" sldId="332"/>
            <ac:grpSpMk id="58" creationId="{8D641D73-6905-4932-8171-618017E0BFD5}"/>
          </ac:grpSpMkLst>
        </pc:grpChg>
        <pc:grpChg chg="del mod">
          <ac:chgData name="Jack Rodoni" userId="dbd3554b1427f7cb" providerId="LiveId" clId="{1D76B537-F2CC-4114-B73B-51348E656491}" dt="2022-02-01T23:27:59.823" v="7607"/>
          <ac:grpSpMkLst>
            <pc:docMk/>
            <pc:sldMk cId="2552383484" sldId="332"/>
            <ac:grpSpMk id="65" creationId="{D72A13DE-3F92-45F8-9D83-DECBDE035BF4}"/>
          </ac:grpSpMkLst>
        </pc:grpChg>
        <pc:grpChg chg="del mod">
          <ac:chgData name="Jack Rodoni" userId="dbd3554b1427f7cb" providerId="LiveId" clId="{1D76B537-F2CC-4114-B73B-51348E656491}" dt="2022-02-01T23:28:03.429" v="7612"/>
          <ac:grpSpMkLst>
            <pc:docMk/>
            <pc:sldMk cId="2552383484" sldId="332"/>
            <ac:grpSpMk id="67" creationId="{A1CF6D85-7B21-4A05-9872-D1676C28FD85}"/>
          </ac:grpSpMkLst>
        </pc:grpChg>
        <pc:grpChg chg="del mod">
          <ac:chgData name="Jack Rodoni" userId="dbd3554b1427f7cb" providerId="LiveId" clId="{1D76B537-F2CC-4114-B73B-51348E656491}" dt="2022-02-01T23:28:05.122" v="7616"/>
          <ac:grpSpMkLst>
            <pc:docMk/>
            <pc:sldMk cId="2552383484" sldId="332"/>
            <ac:grpSpMk id="72" creationId="{7A355D90-D54C-4C2A-8A01-A4FE3120A89F}"/>
          </ac:grpSpMkLst>
        </pc:grpChg>
        <pc:grpChg chg="del mod">
          <ac:chgData name="Jack Rodoni" userId="dbd3554b1427f7cb" providerId="LiveId" clId="{1D76B537-F2CC-4114-B73B-51348E656491}" dt="2022-02-01T23:28:10.175" v="7624"/>
          <ac:grpSpMkLst>
            <pc:docMk/>
            <pc:sldMk cId="2552383484" sldId="332"/>
            <ac:grpSpMk id="76" creationId="{8D507D33-C363-4500-8C32-604C62302538}"/>
          </ac:grpSpMkLst>
        </pc:grpChg>
        <pc:grpChg chg="mod">
          <ac:chgData name="Jack Rodoni" userId="dbd3554b1427f7cb" providerId="LiveId" clId="{1D76B537-F2CC-4114-B73B-51348E656491}" dt="2022-02-01T23:28:10.175" v="7624"/>
          <ac:grpSpMkLst>
            <pc:docMk/>
            <pc:sldMk cId="2552383484" sldId="332"/>
            <ac:grpSpMk id="84" creationId="{536A941B-3C1B-4BE5-AE81-A07E82A39BF0}"/>
          </ac:grpSpMkLst>
        </pc:grpChg>
        <pc:grpChg chg="mod">
          <ac:chgData name="Jack Rodoni" userId="dbd3554b1427f7cb" providerId="LiveId" clId="{1D76B537-F2CC-4114-B73B-51348E656491}" dt="2022-02-01T23:28:28.642" v="7652"/>
          <ac:grpSpMkLst>
            <pc:docMk/>
            <pc:sldMk cId="2552383484" sldId="332"/>
            <ac:grpSpMk id="112" creationId="{BFF69CF4-592E-4D93-8BB3-11C7FAFF5E93}"/>
          </ac:grpSpMkLst>
        </pc:grpChg>
        <pc:grpChg chg="mod">
          <ac:chgData name="Jack Rodoni" userId="dbd3554b1427f7cb" providerId="LiveId" clId="{1D76B537-F2CC-4114-B73B-51348E656491}" dt="2022-02-01T23:28:28.642" v="7652"/>
          <ac:grpSpMkLst>
            <pc:docMk/>
            <pc:sldMk cId="2552383484" sldId="332"/>
            <ac:grpSpMk id="113" creationId="{DBB17EA9-A21D-43B3-BB62-E8E4927C87A3}"/>
          </ac:grpSpMkLst>
        </pc:grpChg>
        <pc:inkChg chg="add del mod">
          <ac:chgData name="Jack Rodoni" userId="dbd3554b1427f7cb" providerId="LiveId" clId="{1D76B537-F2CC-4114-B73B-51348E656491}" dt="2022-02-01T23:27:25.104" v="7571"/>
          <ac:inkMkLst>
            <pc:docMk/>
            <pc:sldMk cId="2552383484" sldId="332"/>
            <ac:inkMk id="5" creationId="{0F814EBB-177C-4560-9D59-66C6973453EB}"/>
          </ac:inkMkLst>
        </pc:inkChg>
        <pc:inkChg chg="add del mod">
          <ac:chgData name="Jack Rodoni" userId="dbd3554b1427f7cb" providerId="LiveId" clId="{1D76B537-F2CC-4114-B73B-51348E656491}" dt="2022-02-01T23:27:25.102" v="7566"/>
          <ac:inkMkLst>
            <pc:docMk/>
            <pc:sldMk cId="2552383484" sldId="332"/>
            <ac:inkMk id="6" creationId="{18037758-6D70-458E-94D8-9348E53AFAF3}"/>
          </ac:inkMkLst>
        </pc:inkChg>
        <pc:inkChg chg="add del mod">
          <ac:chgData name="Jack Rodoni" userId="dbd3554b1427f7cb" providerId="LiveId" clId="{1D76B537-F2CC-4114-B73B-51348E656491}" dt="2022-02-01T23:27:25.104" v="7570"/>
          <ac:inkMkLst>
            <pc:docMk/>
            <pc:sldMk cId="2552383484" sldId="332"/>
            <ac:inkMk id="7" creationId="{B05B4156-80E7-424B-B1C7-9C276000CAA6}"/>
          </ac:inkMkLst>
        </pc:inkChg>
        <pc:inkChg chg="add del mod">
          <ac:chgData name="Jack Rodoni" userId="dbd3554b1427f7cb" providerId="LiveId" clId="{1D76B537-F2CC-4114-B73B-51348E656491}" dt="2022-02-01T23:27:25.097" v="7560"/>
          <ac:inkMkLst>
            <pc:docMk/>
            <pc:sldMk cId="2552383484" sldId="332"/>
            <ac:inkMk id="12" creationId="{34BBE1EA-00A7-4FBD-9CD1-CAC852DB4305}"/>
          </ac:inkMkLst>
        </pc:inkChg>
        <pc:inkChg chg="add del mod">
          <ac:chgData name="Jack Rodoni" userId="dbd3554b1427f7cb" providerId="LiveId" clId="{1D76B537-F2CC-4114-B73B-51348E656491}" dt="2022-02-01T23:27:25.099" v="7562"/>
          <ac:inkMkLst>
            <pc:docMk/>
            <pc:sldMk cId="2552383484" sldId="332"/>
            <ac:inkMk id="14" creationId="{69DBF154-192F-4914-BE7B-64AC1B84F946}"/>
          </ac:inkMkLst>
        </pc:inkChg>
        <pc:inkChg chg="add del mod">
          <ac:chgData name="Jack Rodoni" userId="dbd3554b1427f7cb" providerId="LiveId" clId="{1D76B537-F2CC-4114-B73B-51348E656491}" dt="2022-02-01T23:27:25.101" v="7565"/>
          <ac:inkMkLst>
            <pc:docMk/>
            <pc:sldMk cId="2552383484" sldId="332"/>
            <ac:inkMk id="15" creationId="{05519706-0A8F-47B1-9FBE-9060D649211F}"/>
          </ac:inkMkLst>
        </pc:inkChg>
        <pc:inkChg chg="add del mod">
          <ac:chgData name="Jack Rodoni" userId="dbd3554b1427f7cb" providerId="LiveId" clId="{1D76B537-F2CC-4114-B73B-51348E656491}" dt="2022-02-01T23:27:25.102" v="7568"/>
          <ac:inkMkLst>
            <pc:docMk/>
            <pc:sldMk cId="2552383484" sldId="332"/>
            <ac:inkMk id="16" creationId="{6D773FB6-4A13-4524-872E-C9EA634C54C9}"/>
          </ac:inkMkLst>
        </pc:inkChg>
        <pc:inkChg chg="add del mod">
          <ac:chgData name="Jack Rodoni" userId="dbd3554b1427f7cb" providerId="LiveId" clId="{1D76B537-F2CC-4114-B73B-51348E656491}" dt="2022-02-01T23:27:25.100" v="7563"/>
          <ac:inkMkLst>
            <pc:docMk/>
            <pc:sldMk cId="2552383484" sldId="332"/>
            <ac:inkMk id="18" creationId="{399DC670-79C0-40D4-BB5B-683B7C3DE661}"/>
          </ac:inkMkLst>
        </pc:inkChg>
        <pc:inkChg chg="add del mod">
          <ac:chgData name="Jack Rodoni" userId="dbd3554b1427f7cb" providerId="LiveId" clId="{1D76B537-F2CC-4114-B73B-51348E656491}" dt="2022-02-01T23:27:25.102" v="7567"/>
          <ac:inkMkLst>
            <pc:docMk/>
            <pc:sldMk cId="2552383484" sldId="332"/>
            <ac:inkMk id="19" creationId="{74CCC952-819C-4846-9E7B-0A461754C6CB}"/>
          </ac:inkMkLst>
        </pc:inkChg>
        <pc:inkChg chg="add del mod">
          <ac:chgData name="Jack Rodoni" userId="dbd3554b1427f7cb" providerId="LiveId" clId="{1D76B537-F2CC-4114-B73B-51348E656491}" dt="2022-02-01T23:27:25.093" v="7557"/>
          <ac:inkMkLst>
            <pc:docMk/>
            <pc:sldMk cId="2552383484" sldId="332"/>
            <ac:inkMk id="20" creationId="{7A5C47D3-033A-4651-A12B-61820FB85B3D}"/>
          </ac:inkMkLst>
        </pc:inkChg>
        <pc:inkChg chg="add del mod">
          <ac:chgData name="Jack Rodoni" userId="dbd3554b1427f7cb" providerId="LiveId" clId="{1D76B537-F2CC-4114-B73B-51348E656491}" dt="2022-02-01T23:27:25.101" v="7564"/>
          <ac:inkMkLst>
            <pc:docMk/>
            <pc:sldMk cId="2552383484" sldId="332"/>
            <ac:inkMk id="21" creationId="{0311FA25-A831-4868-8717-ABACAF7A3DD4}"/>
          </ac:inkMkLst>
        </pc:inkChg>
        <pc:inkChg chg="add del mod">
          <ac:chgData name="Jack Rodoni" userId="dbd3554b1427f7cb" providerId="LiveId" clId="{1D76B537-F2CC-4114-B73B-51348E656491}" dt="2022-02-01T23:27:25.098" v="7561"/>
          <ac:inkMkLst>
            <pc:docMk/>
            <pc:sldMk cId="2552383484" sldId="332"/>
            <ac:inkMk id="23" creationId="{EE8E7931-9B36-4E31-B908-F789E0AE67BD}"/>
          </ac:inkMkLst>
        </pc:inkChg>
        <pc:inkChg chg="add del mod">
          <ac:chgData name="Jack Rodoni" userId="dbd3554b1427f7cb" providerId="LiveId" clId="{1D76B537-F2CC-4114-B73B-51348E656491}" dt="2022-02-01T23:27:25.105" v="7572"/>
          <ac:inkMkLst>
            <pc:docMk/>
            <pc:sldMk cId="2552383484" sldId="332"/>
            <ac:inkMk id="24" creationId="{A5D97B5E-343A-477C-AE12-E485B7DE31B3}"/>
          </ac:inkMkLst>
        </pc:inkChg>
        <pc:inkChg chg="add del mod">
          <ac:chgData name="Jack Rodoni" userId="dbd3554b1427f7cb" providerId="LiveId" clId="{1D76B537-F2CC-4114-B73B-51348E656491}" dt="2022-02-01T23:27:25.103" v="7569"/>
          <ac:inkMkLst>
            <pc:docMk/>
            <pc:sldMk cId="2552383484" sldId="332"/>
            <ac:inkMk id="25" creationId="{BADB08C4-ED37-449C-A795-3CED43C38FCE}"/>
          </ac:inkMkLst>
        </pc:inkChg>
        <pc:inkChg chg="add del mod">
          <ac:chgData name="Jack Rodoni" userId="dbd3554b1427f7cb" providerId="LiveId" clId="{1D76B537-F2CC-4114-B73B-51348E656491}" dt="2022-02-01T23:27:25.096" v="7559"/>
          <ac:inkMkLst>
            <pc:docMk/>
            <pc:sldMk cId="2552383484" sldId="332"/>
            <ac:inkMk id="26" creationId="{A669300C-F104-4F46-AFD3-72B2C530EE45}"/>
          </ac:inkMkLst>
        </pc:inkChg>
        <pc:inkChg chg="add del mod">
          <ac:chgData name="Jack Rodoni" userId="dbd3554b1427f7cb" providerId="LiveId" clId="{1D76B537-F2CC-4114-B73B-51348E656491}" dt="2022-02-01T23:27:25.094" v="7558"/>
          <ac:inkMkLst>
            <pc:docMk/>
            <pc:sldMk cId="2552383484" sldId="332"/>
            <ac:inkMk id="27" creationId="{B7FEB2A3-ADF0-40EB-B99D-A91030F36291}"/>
          </ac:inkMkLst>
        </pc:inkChg>
        <pc:inkChg chg="add mod">
          <ac:chgData name="Jack Rodoni" userId="dbd3554b1427f7cb" providerId="LiveId" clId="{1D76B537-F2CC-4114-B73B-51348E656491}" dt="2022-02-01T23:28:10.175" v="7624"/>
          <ac:inkMkLst>
            <pc:docMk/>
            <pc:sldMk cId="2552383484" sldId="332"/>
            <ac:inkMk id="29" creationId="{4359ADA6-23A3-40B2-A8DE-4CE2B8D72F06}"/>
          </ac:inkMkLst>
        </pc:inkChg>
        <pc:inkChg chg="add mod">
          <ac:chgData name="Jack Rodoni" userId="dbd3554b1427f7cb" providerId="LiveId" clId="{1D76B537-F2CC-4114-B73B-51348E656491}" dt="2022-02-01T23:28:10.175" v="7624"/>
          <ac:inkMkLst>
            <pc:docMk/>
            <pc:sldMk cId="2552383484" sldId="332"/>
            <ac:inkMk id="30" creationId="{852EC5C9-ECD2-465A-A926-81F2570E4AAE}"/>
          </ac:inkMkLst>
        </pc:inkChg>
        <pc:inkChg chg="add mod">
          <ac:chgData name="Jack Rodoni" userId="dbd3554b1427f7cb" providerId="LiveId" clId="{1D76B537-F2CC-4114-B73B-51348E656491}" dt="2022-02-01T23:28:10.175" v="7624"/>
          <ac:inkMkLst>
            <pc:docMk/>
            <pc:sldMk cId="2552383484" sldId="332"/>
            <ac:inkMk id="31" creationId="{61D0F62D-C0DA-4D2F-B613-7D83C507DB6F}"/>
          </ac:inkMkLst>
        </pc:inkChg>
        <pc:inkChg chg="add mod">
          <ac:chgData name="Jack Rodoni" userId="dbd3554b1427f7cb" providerId="LiveId" clId="{1D76B537-F2CC-4114-B73B-51348E656491}" dt="2022-02-01T23:28:10.175" v="7624"/>
          <ac:inkMkLst>
            <pc:docMk/>
            <pc:sldMk cId="2552383484" sldId="332"/>
            <ac:inkMk id="32" creationId="{7CAE6CF7-6FEB-41C6-B49F-75ECA60D69E4}"/>
          </ac:inkMkLst>
        </pc:inkChg>
        <pc:inkChg chg="add mod">
          <ac:chgData name="Jack Rodoni" userId="dbd3554b1427f7cb" providerId="LiveId" clId="{1D76B537-F2CC-4114-B73B-51348E656491}" dt="2022-02-01T23:28:10.175" v="7624"/>
          <ac:inkMkLst>
            <pc:docMk/>
            <pc:sldMk cId="2552383484" sldId="332"/>
            <ac:inkMk id="33" creationId="{63179846-FA69-4CE6-94DA-CB8B4803E96A}"/>
          </ac:inkMkLst>
        </pc:inkChg>
        <pc:inkChg chg="add mod">
          <ac:chgData name="Jack Rodoni" userId="dbd3554b1427f7cb" providerId="LiveId" clId="{1D76B537-F2CC-4114-B73B-51348E656491}" dt="2022-02-01T23:28:10.175" v="7624"/>
          <ac:inkMkLst>
            <pc:docMk/>
            <pc:sldMk cId="2552383484" sldId="332"/>
            <ac:inkMk id="34" creationId="{ADAD82DE-2970-4F0B-B717-0066907560AA}"/>
          </ac:inkMkLst>
        </pc:inkChg>
        <pc:inkChg chg="add mod">
          <ac:chgData name="Jack Rodoni" userId="dbd3554b1427f7cb" providerId="LiveId" clId="{1D76B537-F2CC-4114-B73B-51348E656491}" dt="2022-02-01T23:28:10.175" v="7624"/>
          <ac:inkMkLst>
            <pc:docMk/>
            <pc:sldMk cId="2552383484" sldId="332"/>
            <ac:inkMk id="35" creationId="{20474D66-9D92-460C-B9D7-933623BF7C34}"/>
          </ac:inkMkLst>
        </pc:inkChg>
        <pc:inkChg chg="add mod">
          <ac:chgData name="Jack Rodoni" userId="dbd3554b1427f7cb" providerId="LiveId" clId="{1D76B537-F2CC-4114-B73B-51348E656491}" dt="2022-02-01T23:28:10.175" v="7624"/>
          <ac:inkMkLst>
            <pc:docMk/>
            <pc:sldMk cId="2552383484" sldId="332"/>
            <ac:inkMk id="36" creationId="{5133E5CB-A52E-4000-B1C0-2031C11C7E23}"/>
          </ac:inkMkLst>
        </pc:inkChg>
        <pc:inkChg chg="add mod">
          <ac:chgData name="Jack Rodoni" userId="dbd3554b1427f7cb" providerId="LiveId" clId="{1D76B537-F2CC-4114-B73B-51348E656491}" dt="2022-02-01T23:28:10.175" v="7624"/>
          <ac:inkMkLst>
            <pc:docMk/>
            <pc:sldMk cId="2552383484" sldId="332"/>
            <ac:inkMk id="40" creationId="{3A656215-EC26-42CF-98AE-942344F657DA}"/>
          </ac:inkMkLst>
        </pc:inkChg>
        <pc:inkChg chg="add mod">
          <ac:chgData name="Jack Rodoni" userId="dbd3554b1427f7cb" providerId="LiveId" clId="{1D76B537-F2CC-4114-B73B-51348E656491}" dt="2022-02-01T23:28:10.175" v="7624"/>
          <ac:inkMkLst>
            <pc:docMk/>
            <pc:sldMk cId="2552383484" sldId="332"/>
            <ac:inkMk id="41" creationId="{7A83B6B1-6769-42A1-BFA3-6EC0341C8DF6}"/>
          </ac:inkMkLst>
        </pc:inkChg>
        <pc:inkChg chg="add mod">
          <ac:chgData name="Jack Rodoni" userId="dbd3554b1427f7cb" providerId="LiveId" clId="{1D76B537-F2CC-4114-B73B-51348E656491}" dt="2022-02-01T23:28:10.175" v="7624"/>
          <ac:inkMkLst>
            <pc:docMk/>
            <pc:sldMk cId="2552383484" sldId="332"/>
            <ac:inkMk id="42" creationId="{DFBE734A-47A3-45D2-A423-2662CA28D472}"/>
          </ac:inkMkLst>
        </pc:inkChg>
        <pc:inkChg chg="add mod">
          <ac:chgData name="Jack Rodoni" userId="dbd3554b1427f7cb" providerId="LiveId" clId="{1D76B537-F2CC-4114-B73B-51348E656491}" dt="2022-02-01T23:28:10.175" v="7624"/>
          <ac:inkMkLst>
            <pc:docMk/>
            <pc:sldMk cId="2552383484" sldId="332"/>
            <ac:inkMk id="43" creationId="{C7BB2F03-79D5-44F5-A236-ADE4B2C5CA16}"/>
          </ac:inkMkLst>
        </pc:inkChg>
        <pc:inkChg chg="add mod">
          <ac:chgData name="Jack Rodoni" userId="dbd3554b1427f7cb" providerId="LiveId" clId="{1D76B537-F2CC-4114-B73B-51348E656491}" dt="2022-02-01T23:28:10.175" v="7624"/>
          <ac:inkMkLst>
            <pc:docMk/>
            <pc:sldMk cId="2552383484" sldId="332"/>
            <ac:inkMk id="44" creationId="{3C4860C1-EFD4-4D8A-BAC3-2A139F45D293}"/>
          </ac:inkMkLst>
        </pc:inkChg>
        <pc:inkChg chg="add mod">
          <ac:chgData name="Jack Rodoni" userId="dbd3554b1427f7cb" providerId="LiveId" clId="{1D76B537-F2CC-4114-B73B-51348E656491}" dt="2022-02-01T23:28:10.175" v="7624"/>
          <ac:inkMkLst>
            <pc:docMk/>
            <pc:sldMk cId="2552383484" sldId="332"/>
            <ac:inkMk id="45" creationId="{E5784C7B-622C-4454-AB56-E64AD057C8C3}"/>
          </ac:inkMkLst>
        </pc:inkChg>
        <pc:inkChg chg="add mod">
          <ac:chgData name="Jack Rodoni" userId="dbd3554b1427f7cb" providerId="LiveId" clId="{1D76B537-F2CC-4114-B73B-51348E656491}" dt="2022-02-01T23:28:10.175" v="7624"/>
          <ac:inkMkLst>
            <pc:docMk/>
            <pc:sldMk cId="2552383484" sldId="332"/>
            <ac:inkMk id="46" creationId="{F96A7D19-4FC9-4228-8ED5-FA65332A9E56}"/>
          </ac:inkMkLst>
        </pc:inkChg>
        <pc:inkChg chg="add mod">
          <ac:chgData name="Jack Rodoni" userId="dbd3554b1427f7cb" providerId="LiveId" clId="{1D76B537-F2CC-4114-B73B-51348E656491}" dt="2022-02-01T23:28:10.175" v="7624"/>
          <ac:inkMkLst>
            <pc:docMk/>
            <pc:sldMk cId="2552383484" sldId="332"/>
            <ac:inkMk id="47" creationId="{B2C3B0B2-8C2F-4A2A-ADC7-375C36800E34}"/>
          </ac:inkMkLst>
        </pc:inkChg>
        <pc:inkChg chg="add mod">
          <ac:chgData name="Jack Rodoni" userId="dbd3554b1427f7cb" providerId="LiveId" clId="{1D76B537-F2CC-4114-B73B-51348E656491}" dt="2022-02-01T23:28:10.175" v="7624"/>
          <ac:inkMkLst>
            <pc:docMk/>
            <pc:sldMk cId="2552383484" sldId="332"/>
            <ac:inkMk id="50" creationId="{BFE3268B-398F-4A71-994C-73EA3296FFEC}"/>
          </ac:inkMkLst>
        </pc:inkChg>
        <pc:inkChg chg="add mod">
          <ac:chgData name="Jack Rodoni" userId="dbd3554b1427f7cb" providerId="LiveId" clId="{1D76B537-F2CC-4114-B73B-51348E656491}" dt="2022-02-01T23:28:10.175" v="7624"/>
          <ac:inkMkLst>
            <pc:docMk/>
            <pc:sldMk cId="2552383484" sldId="332"/>
            <ac:inkMk id="51" creationId="{3E653C24-A698-4457-8215-278DAF25BDBC}"/>
          </ac:inkMkLst>
        </pc:inkChg>
        <pc:inkChg chg="add mod">
          <ac:chgData name="Jack Rodoni" userId="dbd3554b1427f7cb" providerId="LiveId" clId="{1D76B537-F2CC-4114-B73B-51348E656491}" dt="2022-02-01T23:28:10.175" v="7624"/>
          <ac:inkMkLst>
            <pc:docMk/>
            <pc:sldMk cId="2552383484" sldId="332"/>
            <ac:inkMk id="52" creationId="{59DD9F24-78FF-455D-B1A0-CB1614426780}"/>
          </ac:inkMkLst>
        </pc:inkChg>
        <pc:inkChg chg="add mod">
          <ac:chgData name="Jack Rodoni" userId="dbd3554b1427f7cb" providerId="LiveId" clId="{1D76B537-F2CC-4114-B73B-51348E656491}" dt="2022-02-01T23:28:10.175" v="7624"/>
          <ac:inkMkLst>
            <pc:docMk/>
            <pc:sldMk cId="2552383484" sldId="332"/>
            <ac:inkMk id="53" creationId="{BCB5C10B-F30C-46CA-974E-427934236D40}"/>
          </ac:inkMkLst>
        </pc:inkChg>
        <pc:inkChg chg="add mod">
          <ac:chgData name="Jack Rodoni" userId="dbd3554b1427f7cb" providerId="LiveId" clId="{1D76B537-F2CC-4114-B73B-51348E656491}" dt="2022-02-01T23:28:10.175" v="7624"/>
          <ac:inkMkLst>
            <pc:docMk/>
            <pc:sldMk cId="2552383484" sldId="332"/>
            <ac:inkMk id="54" creationId="{628AE385-A341-49BB-9978-3C9B4B5D690E}"/>
          </ac:inkMkLst>
        </pc:inkChg>
        <pc:inkChg chg="add mod">
          <ac:chgData name="Jack Rodoni" userId="dbd3554b1427f7cb" providerId="LiveId" clId="{1D76B537-F2CC-4114-B73B-51348E656491}" dt="2022-02-01T23:28:10.175" v="7624"/>
          <ac:inkMkLst>
            <pc:docMk/>
            <pc:sldMk cId="2552383484" sldId="332"/>
            <ac:inkMk id="55" creationId="{965672BC-E5AA-43ED-A530-E39EED2346EA}"/>
          </ac:inkMkLst>
        </pc:inkChg>
        <pc:inkChg chg="add mod">
          <ac:chgData name="Jack Rodoni" userId="dbd3554b1427f7cb" providerId="LiveId" clId="{1D76B537-F2CC-4114-B73B-51348E656491}" dt="2022-02-01T23:28:10.175" v="7624"/>
          <ac:inkMkLst>
            <pc:docMk/>
            <pc:sldMk cId="2552383484" sldId="332"/>
            <ac:inkMk id="56" creationId="{AF0D6C92-6245-4698-BF65-0919739241C9}"/>
          </ac:inkMkLst>
        </pc:inkChg>
        <pc:inkChg chg="add mod">
          <ac:chgData name="Jack Rodoni" userId="dbd3554b1427f7cb" providerId="LiveId" clId="{1D76B537-F2CC-4114-B73B-51348E656491}" dt="2022-02-01T23:28:10.175" v="7624"/>
          <ac:inkMkLst>
            <pc:docMk/>
            <pc:sldMk cId="2552383484" sldId="332"/>
            <ac:inkMk id="59" creationId="{E34A9030-B41F-408A-8161-761A48E425AF}"/>
          </ac:inkMkLst>
        </pc:inkChg>
        <pc:inkChg chg="add mod">
          <ac:chgData name="Jack Rodoni" userId="dbd3554b1427f7cb" providerId="LiveId" clId="{1D76B537-F2CC-4114-B73B-51348E656491}" dt="2022-02-01T23:28:10.175" v="7624"/>
          <ac:inkMkLst>
            <pc:docMk/>
            <pc:sldMk cId="2552383484" sldId="332"/>
            <ac:inkMk id="60" creationId="{560DA97F-1E29-4917-AF44-A1F8C6565A81}"/>
          </ac:inkMkLst>
        </pc:inkChg>
        <pc:inkChg chg="add mod">
          <ac:chgData name="Jack Rodoni" userId="dbd3554b1427f7cb" providerId="LiveId" clId="{1D76B537-F2CC-4114-B73B-51348E656491}" dt="2022-02-01T23:28:10.175" v="7624"/>
          <ac:inkMkLst>
            <pc:docMk/>
            <pc:sldMk cId="2552383484" sldId="332"/>
            <ac:inkMk id="61" creationId="{E0F653CC-27F6-4AF3-9110-DFC3724C7A38}"/>
          </ac:inkMkLst>
        </pc:inkChg>
        <pc:inkChg chg="add mod">
          <ac:chgData name="Jack Rodoni" userId="dbd3554b1427f7cb" providerId="LiveId" clId="{1D76B537-F2CC-4114-B73B-51348E656491}" dt="2022-02-01T23:28:10.175" v="7624"/>
          <ac:inkMkLst>
            <pc:docMk/>
            <pc:sldMk cId="2552383484" sldId="332"/>
            <ac:inkMk id="62" creationId="{1D9A8B42-D56F-4809-B6E7-2550CFF10D32}"/>
          </ac:inkMkLst>
        </pc:inkChg>
        <pc:inkChg chg="add mod">
          <ac:chgData name="Jack Rodoni" userId="dbd3554b1427f7cb" providerId="LiveId" clId="{1D76B537-F2CC-4114-B73B-51348E656491}" dt="2022-02-01T23:28:10.175" v="7624"/>
          <ac:inkMkLst>
            <pc:docMk/>
            <pc:sldMk cId="2552383484" sldId="332"/>
            <ac:inkMk id="63" creationId="{45CC07FC-54FF-46C4-B478-3353CB169217}"/>
          </ac:inkMkLst>
        </pc:inkChg>
        <pc:inkChg chg="add mod">
          <ac:chgData name="Jack Rodoni" userId="dbd3554b1427f7cb" providerId="LiveId" clId="{1D76B537-F2CC-4114-B73B-51348E656491}" dt="2022-02-01T23:28:10.175" v="7624"/>
          <ac:inkMkLst>
            <pc:docMk/>
            <pc:sldMk cId="2552383484" sldId="332"/>
            <ac:inkMk id="64" creationId="{DF5B36AC-C821-42CE-B6DC-85D575318CF3}"/>
          </ac:inkMkLst>
        </pc:inkChg>
        <pc:inkChg chg="add mod">
          <ac:chgData name="Jack Rodoni" userId="dbd3554b1427f7cb" providerId="LiveId" clId="{1D76B537-F2CC-4114-B73B-51348E656491}" dt="2022-02-01T23:28:10.175" v="7624"/>
          <ac:inkMkLst>
            <pc:docMk/>
            <pc:sldMk cId="2552383484" sldId="332"/>
            <ac:inkMk id="66" creationId="{C83FA655-433A-4BC5-87C2-EDD8EBDF138E}"/>
          </ac:inkMkLst>
        </pc:inkChg>
        <pc:inkChg chg="add mod">
          <ac:chgData name="Jack Rodoni" userId="dbd3554b1427f7cb" providerId="LiveId" clId="{1D76B537-F2CC-4114-B73B-51348E656491}" dt="2022-02-01T23:28:10.175" v="7624"/>
          <ac:inkMkLst>
            <pc:docMk/>
            <pc:sldMk cId="2552383484" sldId="332"/>
            <ac:inkMk id="68" creationId="{EE1D3807-7FA8-4155-ACD3-49408FE5090F}"/>
          </ac:inkMkLst>
        </pc:inkChg>
        <pc:inkChg chg="add mod">
          <ac:chgData name="Jack Rodoni" userId="dbd3554b1427f7cb" providerId="LiveId" clId="{1D76B537-F2CC-4114-B73B-51348E656491}" dt="2022-02-01T23:28:10.175" v="7624"/>
          <ac:inkMkLst>
            <pc:docMk/>
            <pc:sldMk cId="2552383484" sldId="332"/>
            <ac:inkMk id="69" creationId="{ADF7716C-9EB5-47FC-BE30-1BF7B7FA1F39}"/>
          </ac:inkMkLst>
        </pc:inkChg>
        <pc:inkChg chg="add mod">
          <ac:chgData name="Jack Rodoni" userId="dbd3554b1427f7cb" providerId="LiveId" clId="{1D76B537-F2CC-4114-B73B-51348E656491}" dt="2022-02-01T23:28:10.175" v="7624"/>
          <ac:inkMkLst>
            <pc:docMk/>
            <pc:sldMk cId="2552383484" sldId="332"/>
            <ac:inkMk id="70" creationId="{4E297DF4-0963-4127-96DA-7371B6729F90}"/>
          </ac:inkMkLst>
        </pc:inkChg>
        <pc:inkChg chg="add mod">
          <ac:chgData name="Jack Rodoni" userId="dbd3554b1427f7cb" providerId="LiveId" clId="{1D76B537-F2CC-4114-B73B-51348E656491}" dt="2022-02-01T23:28:10.175" v="7624"/>
          <ac:inkMkLst>
            <pc:docMk/>
            <pc:sldMk cId="2552383484" sldId="332"/>
            <ac:inkMk id="71" creationId="{45B1E17A-7BB6-4CD9-9EB2-E3183CE40D0D}"/>
          </ac:inkMkLst>
        </pc:inkChg>
        <pc:inkChg chg="add mod">
          <ac:chgData name="Jack Rodoni" userId="dbd3554b1427f7cb" providerId="LiveId" clId="{1D76B537-F2CC-4114-B73B-51348E656491}" dt="2022-02-01T23:28:10.175" v="7624"/>
          <ac:inkMkLst>
            <pc:docMk/>
            <pc:sldMk cId="2552383484" sldId="332"/>
            <ac:inkMk id="73" creationId="{79A4C23B-62B6-47AD-8C80-50017DD660CC}"/>
          </ac:inkMkLst>
        </pc:inkChg>
        <pc:inkChg chg="add mod">
          <ac:chgData name="Jack Rodoni" userId="dbd3554b1427f7cb" providerId="LiveId" clId="{1D76B537-F2CC-4114-B73B-51348E656491}" dt="2022-02-01T23:28:10.175" v="7624"/>
          <ac:inkMkLst>
            <pc:docMk/>
            <pc:sldMk cId="2552383484" sldId="332"/>
            <ac:inkMk id="74" creationId="{180DF142-44FF-47BA-9A81-D96D63490DD1}"/>
          </ac:inkMkLst>
        </pc:inkChg>
        <pc:inkChg chg="add mod">
          <ac:chgData name="Jack Rodoni" userId="dbd3554b1427f7cb" providerId="LiveId" clId="{1D76B537-F2CC-4114-B73B-51348E656491}" dt="2022-02-01T23:28:10.175" v="7624"/>
          <ac:inkMkLst>
            <pc:docMk/>
            <pc:sldMk cId="2552383484" sldId="332"/>
            <ac:inkMk id="75" creationId="{BFD20353-CF13-4CA1-845C-BF5C3E8FB2A5}"/>
          </ac:inkMkLst>
        </pc:inkChg>
        <pc:inkChg chg="add mod">
          <ac:chgData name="Jack Rodoni" userId="dbd3554b1427f7cb" providerId="LiveId" clId="{1D76B537-F2CC-4114-B73B-51348E656491}" dt="2022-02-01T23:28:10.175" v="7624"/>
          <ac:inkMkLst>
            <pc:docMk/>
            <pc:sldMk cId="2552383484" sldId="332"/>
            <ac:inkMk id="77" creationId="{5C51C560-0C20-477B-93A2-E33B94D97888}"/>
          </ac:inkMkLst>
        </pc:inkChg>
        <pc:inkChg chg="add mod">
          <ac:chgData name="Jack Rodoni" userId="dbd3554b1427f7cb" providerId="LiveId" clId="{1D76B537-F2CC-4114-B73B-51348E656491}" dt="2022-02-01T23:28:10.175" v="7624"/>
          <ac:inkMkLst>
            <pc:docMk/>
            <pc:sldMk cId="2552383484" sldId="332"/>
            <ac:inkMk id="78" creationId="{80893901-AE10-4850-A598-48118F1BE6A8}"/>
          </ac:inkMkLst>
        </pc:inkChg>
        <pc:inkChg chg="add mod">
          <ac:chgData name="Jack Rodoni" userId="dbd3554b1427f7cb" providerId="LiveId" clId="{1D76B537-F2CC-4114-B73B-51348E656491}" dt="2022-02-01T23:28:10.175" v="7624"/>
          <ac:inkMkLst>
            <pc:docMk/>
            <pc:sldMk cId="2552383484" sldId="332"/>
            <ac:inkMk id="79" creationId="{9C494258-C8E3-46C6-8EAF-7833EDB3E47F}"/>
          </ac:inkMkLst>
        </pc:inkChg>
        <pc:inkChg chg="add mod">
          <ac:chgData name="Jack Rodoni" userId="dbd3554b1427f7cb" providerId="LiveId" clId="{1D76B537-F2CC-4114-B73B-51348E656491}" dt="2022-02-01T23:28:10.175" v="7624"/>
          <ac:inkMkLst>
            <pc:docMk/>
            <pc:sldMk cId="2552383484" sldId="332"/>
            <ac:inkMk id="80" creationId="{B4889A5D-E0F7-4FA4-8252-C53AD0182E0A}"/>
          </ac:inkMkLst>
        </pc:inkChg>
        <pc:inkChg chg="add mod">
          <ac:chgData name="Jack Rodoni" userId="dbd3554b1427f7cb" providerId="LiveId" clId="{1D76B537-F2CC-4114-B73B-51348E656491}" dt="2022-02-01T23:28:10.175" v="7624"/>
          <ac:inkMkLst>
            <pc:docMk/>
            <pc:sldMk cId="2552383484" sldId="332"/>
            <ac:inkMk id="81" creationId="{96F18C28-CFF6-440B-9B9B-4FEEBDC685FB}"/>
          </ac:inkMkLst>
        </pc:inkChg>
        <pc:inkChg chg="add mod">
          <ac:chgData name="Jack Rodoni" userId="dbd3554b1427f7cb" providerId="LiveId" clId="{1D76B537-F2CC-4114-B73B-51348E656491}" dt="2022-02-01T23:28:10.175" v="7624"/>
          <ac:inkMkLst>
            <pc:docMk/>
            <pc:sldMk cId="2552383484" sldId="332"/>
            <ac:inkMk id="82" creationId="{6ED7D1DE-BA32-4525-8A79-FE1ADF119028}"/>
          </ac:inkMkLst>
        </pc:inkChg>
        <pc:inkChg chg="add mod">
          <ac:chgData name="Jack Rodoni" userId="dbd3554b1427f7cb" providerId="LiveId" clId="{1D76B537-F2CC-4114-B73B-51348E656491}" dt="2022-02-01T23:28:10.175" v="7624"/>
          <ac:inkMkLst>
            <pc:docMk/>
            <pc:sldMk cId="2552383484" sldId="332"/>
            <ac:inkMk id="83" creationId="{22AC3DDD-4D07-4597-B5C6-99A829EBE571}"/>
          </ac:inkMkLst>
        </pc:inkChg>
        <pc:inkChg chg="add">
          <ac:chgData name="Jack Rodoni" userId="dbd3554b1427f7cb" providerId="LiveId" clId="{1D76B537-F2CC-4114-B73B-51348E656491}" dt="2022-02-01T23:28:13.834" v="7625" actId="9405"/>
          <ac:inkMkLst>
            <pc:docMk/>
            <pc:sldMk cId="2552383484" sldId="332"/>
            <ac:inkMk id="85" creationId="{D592706C-BABF-4165-B0A6-0B361235BF27}"/>
          </ac:inkMkLst>
        </pc:inkChg>
        <pc:inkChg chg="add mod">
          <ac:chgData name="Jack Rodoni" userId="dbd3554b1427f7cb" providerId="LiveId" clId="{1D76B537-F2CC-4114-B73B-51348E656491}" dt="2022-02-01T23:28:28.642" v="7652"/>
          <ac:inkMkLst>
            <pc:docMk/>
            <pc:sldMk cId="2552383484" sldId="332"/>
            <ac:inkMk id="86" creationId="{89E1F6FE-EF9E-4C54-8642-08902C9A2EEE}"/>
          </ac:inkMkLst>
        </pc:inkChg>
        <pc:inkChg chg="add mod">
          <ac:chgData name="Jack Rodoni" userId="dbd3554b1427f7cb" providerId="LiveId" clId="{1D76B537-F2CC-4114-B73B-51348E656491}" dt="2022-02-01T23:28:28.642" v="7652"/>
          <ac:inkMkLst>
            <pc:docMk/>
            <pc:sldMk cId="2552383484" sldId="332"/>
            <ac:inkMk id="87" creationId="{5C5CACC2-069A-4C3A-B7CA-26B0E3F89A28}"/>
          </ac:inkMkLst>
        </pc:inkChg>
        <pc:inkChg chg="add mod">
          <ac:chgData name="Jack Rodoni" userId="dbd3554b1427f7cb" providerId="LiveId" clId="{1D76B537-F2CC-4114-B73B-51348E656491}" dt="2022-02-01T23:28:28.642" v="7652"/>
          <ac:inkMkLst>
            <pc:docMk/>
            <pc:sldMk cId="2552383484" sldId="332"/>
            <ac:inkMk id="88" creationId="{96D320D9-0F41-410F-BE34-EB1D8FDD8E89}"/>
          </ac:inkMkLst>
        </pc:inkChg>
        <pc:inkChg chg="add mod">
          <ac:chgData name="Jack Rodoni" userId="dbd3554b1427f7cb" providerId="LiveId" clId="{1D76B537-F2CC-4114-B73B-51348E656491}" dt="2022-02-01T23:28:28.642" v="7652"/>
          <ac:inkMkLst>
            <pc:docMk/>
            <pc:sldMk cId="2552383484" sldId="332"/>
            <ac:inkMk id="89" creationId="{36CF38E9-A465-45E6-9D00-A9E949E88388}"/>
          </ac:inkMkLst>
        </pc:inkChg>
        <pc:inkChg chg="add mod">
          <ac:chgData name="Jack Rodoni" userId="dbd3554b1427f7cb" providerId="LiveId" clId="{1D76B537-F2CC-4114-B73B-51348E656491}" dt="2022-02-01T23:28:28.642" v="7652"/>
          <ac:inkMkLst>
            <pc:docMk/>
            <pc:sldMk cId="2552383484" sldId="332"/>
            <ac:inkMk id="90" creationId="{D2855A06-538D-418B-9E31-28FFD67B3AD6}"/>
          </ac:inkMkLst>
        </pc:inkChg>
        <pc:inkChg chg="add mod">
          <ac:chgData name="Jack Rodoni" userId="dbd3554b1427f7cb" providerId="LiveId" clId="{1D76B537-F2CC-4114-B73B-51348E656491}" dt="2022-02-01T23:28:28.642" v="7652"/>
          <ac:inkMkLst>
            <pc:docMk/>
            <pc:sldMk cId="2552383484" sldId="332"/>
            <ac:inkMk id="91" creationId="{056474B9-D780-42FD-B53E-AB284B5E0AA7}"/>
          </ac:inkMkLst>
        </pc:inkChg>
        <pc:inkChg chg="add mod">
          <ac:chgData name="Jack Rodoni" userId="dbd3554b1427f7cb" providerId="LiveId" clId="{1D76B537-F2CC-4114-B73B-51348E656491}" dt="2022-02-01T23:28:28.642" v="7652"/>
          <ac:inkMkLst>
            <pc:docMk/>
            <pc:sldMk cId="2552383484" sldId="332"/>
            <ac:inkMk id="92" creationId="{96465D7D-09F1-4DA6-996D-FE3963F7498B}"/>
          </ac:inkMkLst>
        </pc:inkChg>
        <pc:inkChg chg="add mod">
          <ac:chgData name="Jack Rodoni" userId="dbd3554b1427f7cb" providerId="LiveId" clId="{1D76B537-F2CC-4114-B73B-51348E656491}" dt="2022-02-01T23:28:28.642" v="7652"/>
          <ac:inkMkLst>
            <pc:docMk/>
            <pc:sldMk cId="2552383484" sldId="332"/>
            <ac:inkMk id="93" creationId="{2915A4D3-ABF6-432C-9609-CBDCB7AB61F0}"/>
          </ac:inkMkLst>
        </pc:inkChg>
        <pc:inkChg chg="add mod">
          <ac:chgData name="Jack Rodoni" userId="dbd3554b1427f7cb" providerId="LiveId" clId="{1D76B537-F2CC-4114-B73B-51348E656491}" dt="2022-02-01T23:28:28.642" v="7652"/>
          <ac:inkMkLst>
            <pc:docMk/>
            <pc:sldMk cId="2552383484" sldId="332"/>
            <ac:inkMk id="94" creationId="{489DFA5E-5FB8-491B-898B-FD8A577C684F}"/>
          </ac:inkMkLst>
        </pc:inkChg>
        <pc:inkChg chg="add mod">
          <ac:chgData name="Jack Rodoni" userId="dbd3554b1427f7cb" providerId="LiveId" clId="{1D76B537-F2CC-4114-B73B-51348E656491}" dt="2022-02-01T23:28:28.642" v="7652"/>
          <ac:inkMkLst>
            <pc:docMk/>
            <pc:sldMk cId="2552383484" sldId="332"/>
            <ac:inkMk id="95" creationId="{6E7C4674-F7B7-4CA6-80D9-100E8A5EBA2C}"/>
          </ac:inkMkLst>
        </pc:inkChg>
        <pc:inkChg chg="add mod">
          <ac:chgData name="Jack Rodoni" userId="dbd3554b1427f7cb" providerId="LiveId" clId="{1D76B537-F2CC-4114-B73B-51348E656491}" dt="2022-02-01T23:28:28.642" v="7652"/>
          <ac:inkMkLst>
            <pc:docMk/>
            <pc:sldMk cId="2552383484" sldId="332"/>
            <ac:inkMk id="96" creationId="{0F0B8D65-765F-4807-8D05-4338AE0DC13E}"/>
          </ac:inkMkLst>
        </pc:inkChg>
        <pc:inkChg chg="add mod">
          <ac:chgData name="Jack Rodoni" userId="dbd3554b1427f7cb" providerId="LiveId" clId="{1D76B537-F2CC-4114-B73B-51348E656491}" dt="2022-02-01T23:28:28.642" v="7652"/>
          <ac:inkMkLst>
            <pc:docMk/>
            <pc:sldMk cId="2552383484" sldId="332"/>
            <ac:inkMk id="97" creationId="{0B4C950A-07AB-4429-8838-B7F461321F68}"/>
          </ac:inkMkLst>
        </pc:inkChg>
        <pc:inkChg chg="add mod">
          <ac:chgData name="Jack Rodoni" userId="dbd3554b1427f7cb" providerId="LiveId" clId="{1D76B537-F2CC-4114-B73B-51348E656491}" dt="2022-02-01T23:28:28.642" v="7652"/>
          <ac:inkMkLst>
            <pc:docMk/>
            <pc:sldMk cId="2552383484" sldId="332"/>
            <ac:inkMk id="98" creationId="{A61F3C17-BAC0-4462-979F-AB972D46BE6F}"/>
          </ac:inkMkLst>
        </pc:inkChg>
        <pc:inkChg chg="add mod">
          <ac:chgData name="Jack Rodoni" userId="dbd3554b1427f7cb" providerId="LiveId" clId="{1D76B537-F2CC-4114-B73B-51348E656491}" dt="2022-02-01T23:28:28.642" v="7652"/>
          <ac:inkMkLst>
            <pc:docMk/>
            <pc:sldMk cId="2552383484" sldId="332"/>
            <ac:inkMk id="99" creationId="{6EC8CC7E-C8E9-4157-9DF0-4830A4AB5272}"/>
          </ac:inkMkLst>
        </pc:inkChg>
        <pc:inkChg chg="add mod">
          <ac:chgData name="Jack Rodoni" userId="dbd3554b1427f7cb" providerId="LiveId" clId="{1D76B537-F2CC-4114-B73B-51348E656491}" dt="2022-02-01T23:28:28.642" v="7652"/>
          <ac:inkMkLst>
            <pc:docMk/>
            <pc:sldMk cId="2552383484" sldId="332"/>
            <ac:inkMk id="100" creationId="{E29F520B-B07F-463F-B818-40F96128180F}"/>
          </ac:inkMkLst>
        </pc:inkChg>
        <pc:inkChg chg="add mod">
          <ac:chgData name="Jack Rodoni" userId="dbd3554b1427f7cb" providerId="LiveId" clId="{1D76B537-F2CC-4114-B73B-51348E656491}" dt="2022-02-01T23:28:28.642" v="7652"/>
          <ac:inkMkLst>
            <pc:docMk/>
            <pc:sldMk cId="2552383484" sldId="332"/>
            <ac:inkMk id="101" creationId="{979CFF02-9CD8-47C1-A934-3F90C911DE40}"/>
          </ac:inkMkLst>
        </pc:inkChg>
        <pc:inkChg chg="add mod">
          <ac:chgData name="Jack Rodoni" userId="dbd3554b1427f7cb" providerId="LiveId" clId="{1D76B537-F2CC-4114-B73B-51348E656491}" dt="2022-02-01T23:28:28.642" v="7652"/>
          <ac:inkMkLst>
            <pc:docMk/>
            <pc:sldMk cId="2552383484" sldId="332"/>
            <ac:inkMk id="102" creationId="{B3471B8E-3E55-404B-82A0-B23E93BD17C0}"/>
          </ac:inkMkLst>
        </pc:inkChg>
        <pc:inkChg chg="add mod">
          <ac:chgData name="Jack Rodoni" userId="dbd3554b1427f7cb" providerId="LiveId" clId="{1D76B537-F2CC-4114-B73B-51348E656491}" dt="2022-02-01T23:28:28.642" v="7652"/>
          <ac:inkMkLst>
            <pc:docMk/>
            <pc:sldMk cId="2552383484" sldId="332"/>
            <ac:inkMk id="103" creationId="{FF4FAAEA-8E79-4796-8EE3-8BF5B9E8F7F1}"/>
          </ac:inkMkLst>
        </pc:inkChg>
        <pc:inkChg chg="add mod">
          <ac:chgData name="Jack Rodoni" userId="dbd3554b1427f7cb" providerId="LiveId" clId="{1D76B537-F2CC-4114-B73B-51348E656491}" dt="2022-02-01T23:28:28.642" v="7652"/>
          <ac:inkMkLst>
            <pc:docMk/>
            <pc:sldMk cId="2552383484" sldId="332"/>
            <ac:inkMk id="104" creationId="{5A378068-99A9-4A06-8FD5-50A7F9C3CE91}"/>
          </ac:inkMkLst>
        </pc:inkChg>
        <pc:inkChg chg="add mod">
          <ac:chgData name="Jack Rodoni" userId="dbd3554b1427f7cb" providerId="LiveId" clId="{1D76B537-F2CC-4114-B73B-51348E656491}" dt="2022-02-01T23:28:28.642" v="7652"/>
          <ac:inkMkLst>
            <pc:docMk/>
            <pc:sldMk cId="2552383484" sldId="332"/>
            <ac:inkMk id="105" creationId="{11D97262-22BE-4CD6-AFE8-961D8A3A695A}"/>
          </ac:inkMkLst>
        </pc:inkChg>
        <pc:inkChg chg="add mod">
          <ac:chgData name="Jack Rodoni" userId="dbd3554b1427f7cb" providerId="LiveId" clId="{1D76B537-F2CC-4114-B73B-51348E656491}" dt="2022-02-01T23:28:28.642" v="7652"/>
          <ac:inkMkLst>
            <pc:docMk/>
            <pc:sldMk cId="2552383484" sldId="332"/>
            <ac:inkMk id="106" creationId="{727A4A6C-415A-4BBA-8B2C-E28613DA88D6}"/>
          </ac:inkMkLst>
        </pc:inkChg>
        <pc:inkChg chg="add mod">
          <ac:chgData name="Jack Rodoni" userId="dbd3554b1427f7cb" providerId="LiveId" clId="{1D76B537-F2CC-4114-B73B-51348E656491}" dt="2022-02-01T23:28:28.642" v="7652"/>
          <ac:inkMkLst>
            <pc:docMk/>
            <pc:sldMk cId="2552383484" sldId="332"/>
            <ac:inkMk id="107" creationId="{152A6F35-096E-4B1E-AAD9-B5007A64C9D5}"/>
          </ac:inkMkLst>
        </pc:inkChg>
        <pc:inkChg chg="add mod">
          <ac:chgData name="Jack Rodoni" userId="dbd3554b1427f7cb" providerId="LiveId" clId="{1D76B537-F2CC-4114-B73B-51348E656491}" dt="2022-02-01T23:28:28.642" v="7652"/>
          <ac:inkMkLst>
            <pc:docMk/>
            <pc:sldMk cId="2552383484" sldId="332"/>
            <ac:inkMk id="108" creationId="{E47CB68B-EFBD-4C98-98AE-4181BB087873}"/>
          </ac:inkMkLst>
        </pc:inkChg>
        <pc:inkChg chg="add mod">
          <ac:chgData name="Jack Rodoni" userId="dbd3554b1427f7cb" providerId="LiveId" clId="{1D76B537-F2CC-4114-B73B-51348E656491}" dt="2022-02-01T23:28:28.642" v="7652"/>
          <ac:inkMkLst>
            <pc:docMk/>
            <pc:sldMk cId="2552383484" sldId="332"/>
            <ac:inkMk id="109" creationId="{E6A99F57-CCAE-4C42-B09A-12963E471F8D}"/>
          </ac:inkMkLst>
        </pc:inkChg>
        <pc:inkChg chg="add mod">
          <ac:chgData name="Jack Rodoni" userId="dbd3554b1427f7cb" providerId="LiveId" clId="{1D76B537-F2CC-4114-B73B-51348E656491}" dt="2022-02-01T23:28:28.642" v="7652"/>
          <ac:inkMkLst>
            <pc:docMk/>
            <pc:sldMk cId="2552383484" sldId="332"/>
            <ac:inkMk id="110" creationId="{54C211E7-13AB-45B6-A765-F037E1EB805E}"/>
          </ac:inkMkLst>
        </pc:inkChg>
        <pc:inkChg chg="add mod">
          <ac:chgData name="Jack Rodoni" userId="dbd3554b1427f7cb" providerId="LiveId" clId="{1D76B537-F2CC-4114-B73B-51348E656491}" dt="2022-02-01T23:28:28.642" v="7652"/>
          <ac:inkMkLst>
            <pc:docMk/>
            <pc:sldMk cId="2552383484" sldId="332"/>
            <ac:inkMk id="111" creationId="{04A99F5E-94B9-4A94-A965-4AC081144529}"/>
          </ac:inkMkLst>
        </pc:inkChg>
      </pc:sldChg>
      <pc:sldChg chg="addSp delSp modSp mod">
        <pc:chgData name="Jack Rodoni" userId="dbd3554b1427f7cb" providerId="LiveId" clId="{1D76B537-F2CC-4114-B73B-51348E656491}" dt="2022-02-01T23:30:24.963" v="7730"/>
        <pc:sldMkLst>
          <pc:docMk/>
          <pc:sldMk cId="1756185086" sldId="333"/>
        </pc:sldMkLst>
        <pc:grpChg chg="mod">
          <ac:chgData name="Jack Rodoni" userId="dbd3554b1427f7cb" providerId="LiveId" clId="{1D76B537-F2CC-4114-B73B-51348E656491}" dt="2022-01-28T19:11:52.416" v="6485"/>
          <ac:grpSpMkLst>
            <pc:docMk/>
            <pc:sldMk cId="1756185086" sldId="333"/>
            <ac:grpSpMk id="15" creationId="{120E3F94-3655-4889-A128-4A43E68619DB}"/>
          </ac:grpSpMkLst>
        </pc:grpChg>
        <pc:grpChg chg="mod">
          <ac:chgData name="Jack Rodoni" userId="dbd3554b1427f7cb" providerId="LiveId" clId="{1D76B537-F2CC-4114-B73B-51348E656491}" dt="2022-01-28T19:11:52.416" v="6485"/>
          <ac:grpSpMkLst>
            <pc:docMk/>
            <pc:sldMk cId="1756185086" sldId="333"/>
            <ac:grpSpMk id="16" creationId="{EF6B6D7B-BB24-4D75-834C-2F5343F7A09B}"/>
          </ac:grpSpMkLst>
        </pc:grpChg>
        <pc:grpChg chg="mod">
          <ac:chgData name="Jack Rodoni" userId="dbd3554b1427f7cb" providerId="LiveId" clId="{1D76B537-F2CC-4114-B73B-51348E656491}" dt="2022-01-28T19:11:56.283" v="6492"/>
          <ac:grpSpMkLst>
            <pc:docMk/>
            <pc:sldMk cId="1756185086" sldId="333"/>
            <ac:grpSpMk id="23" creationId="{B468C473-8F2F-4F41-A735-7CCC4738355E}"/>
          </ac:grpSpMkLst>
        </pc:grpChg>
        <pc:grpChg chg="mod">
          <ac:chgData name="Jack Rodoni" userId="dbd3554b1427f7cb" providerId="LiveId" clId="{1D76B537-F2CC-4114-B73B-51348E656491}" dt="2022-01-28T19:12:23.517" v="6506"/>
          <ac:grpSpMkLst>
            <pc:docMk/>
            <pc:sldMk cId="1756185086" sldId="333"/>
            <ac:grpSpMk id="37" creationId="{28342558-2FFC-4D07-B13F-848058791986}"/>
          </ac:grpSpMkLst>
        </pc:grpChg>
        <pc:grpChg chg="mod">
          <ac:chgData name="Jack Rodoni" userId="dbd3554b1427f7cb" providerId="LiveId" clId="{1D76B537-F2CC-4114-B73B-51348E656491}" dt="2022-01-28T19:12:23.517" v="6506"/>
          <ac:grpSpMkLst>
            <pc:docMk/>
            <pc:sldMk cId="1756185086" sldId="333"/>
            <ac:grpSpMk id="38" creationId="{469896C0-CD8A-4756-9953-53F09A671F2C}"/>
          </ac:grpSpMkLst>
        </pc:grpChg>
        <pc:grpChg chg="del mod">
          <ac:chgData name="Jack Rodoni" userId="dbd3554b1427f7cb" providerId="LiveId" clId="{1D76B537-F2CC-4114-B73B-51348E656491}" dt="2022-01-28T19:12:33.506" v="6518"/>
          <ac:grpSpMkLst>
            <pc:docMk/>
            <pc:sldMk cId="1756185086" sldId="333"/>
            <ac:grpSpMk id="43" creationId="{109C7202-E60F-4DCA-83B1-D34208326547}"/>
          </ac:grpSpMkLst>
        </pc:grpChg>
        <pc:grpChg chg="del mod">
          <ac:chgData name="Jack Rodoni" userId="dbd3554b1427f7cb" providerId="LiveId" clId="{1D76B537-F2CC-4114-B73B-51348E656491}" dt="2022-01-28T19:12:33.506" v="6518"/>
          <ac:grpSpMkLst>
            <pc:docMk/>
            <pc:sldMk cId="1756185086" sldId="333"/>
            <ac:grpSpMk id="50" creationId="{99D918CB-4512-4A05-9139-5639EA9DD2A4}"/>
          </ac:grpSpMkLst>
        </pc:grpChg>
        <pc:grpChg chg="mod">
          <ac:chgData name="Jack Rodoni" userId="dbd3554b1427f7cb" providerId="LiveId" clId="{1D76B537-F2CC-4114-B73B-51348E656491}" dt="2022-01-28T19:12:33.506" v="6518"/>
          <ac:grpSpMkLst>
            <pc:docMk/>
            <pc:sldMk cId="1756185086" sldId="333"/>
            <ac:grpSpMk id="51" creationId="{EDAB2DF6-2FFF-4D80-8BA1-8B7AED67DF53}"/>
          </ac:grpSpMkLst>
        </pc:grpChg>
        <pc:grpChg chg="mod">
          <ac:chgData name="Jack Rodoni" userId="dbd3554b1427f7cb" providerId="LiveId" clId="{1D76B537-F2CC-4114-B73B-51348E656491}" dt="2022-01-28T19:12:36.959" v="6525"/>
          <ac:grpSpMkLst>
            <pc:docMk/>
            <pc:sldMk cId="1756185086" sldId="333"/>
            <ac:grpSpMk id="58" creationId="{CC756E50-5771-4E0A-882D-DD6BD95FD59E}"/>
          </ac:grpSpMkLst>
        </pc:grpChg>
        <pc:grpChg chg="mod">
          <ac:chgData name="Jack Rodoni" userId="dbd3554b1427f7cb" providerId="LiveId" clId="{1D76B537-F2CC-4114-B73B-51348E656491}" dt="2022-01-28T19:12:36.959" v="6525"/>
          <ac:grpSpMkLst>
            <pc:docMk/>
            <pc:sldMk cId="1756185086" sldId="333"/>
            <ac:grpSpMk id="59" creationId="{7828EEB9-811E-4D2C-AF47-AAB363377739}"/>
          </ac:grpSpMkLst>
        </pc:grpChg>
        <pc:grpChg chg="mod">
          <ac:chgData name="Jack Rodoni" userId="dbd3554b1427f7cb" providerId="LiveId" clId="{1D76B537-F2CC-4114-B73B-51348E656491}" dt="2022-01-28T19:12:40.753" v="6532"/>
          <ac:grpSpMkLst>
            <pc:docMk/>
            <pc:sldMk cId="1756185086" sldId="333"/>
            <ac:grpSpMk id="66" creationId="{BF098E57-5235-4A22-8D66-68DAD6F587A7}"/>
          </ac:grpSpMkLst>
        </pc:grpChg>
        <pc:grpChg chg="del mod">
          <ac:chgData name="Jack Rodoni" userId="dbd3554b1427f7cb" providerId="LiveId" clId="{1D76B537-F2CC-4114-B73B-51348E656491}" dt="2022-01-28T19:13:14.273" v="6581"/>
          <ac:grpSpMkLst>
            <pc:docMk/>
            <pc:sldMk cId="1756185086" sldId="333"/>
            <ac:grpSpMk id="71" creationId="{8E60BA0E-3502-47FA-9D50-9BBA86848CE6}"/>
          </ac:grpSpMkLst>
        </pc:grpChg>
        <pc:grpChg chg="del mod">
          <ac:chgData name="Jack Rodoni" userId="dbd3554b1427f7cb" providerId="LiveId" clId="{1D76B537-F2CC-4114-B73B-51348E656491}" dt="2022-01-28T19:12:52.371" v="6548"/>
          <ac:grpSpMkLst>
            <pc:docMk/>
            <pc:sldMk cId="1756185086" sldId="333"/>
            <ac:grpSpMk id="73" creationId="{BABCE8E1-B563-412A-A211-9739D98BAC1D}"/>
          </ac:grpSpMkLst>
        </pc:grpChg>
        <pc:grpChg chg="del mod">
          <ac:chgData name="Jack Rodoni" userId="dbd3554b1427f7cb" providerId="LiveId" clId="{1D76B537-F2CC-4114-B73B-51348E656491}" dt="2022-01-28T19:12:52.371" v="6548"/>
          <ac:grpSpMkLst>
            <pc:docMk/>
            <pc:sldMk cId="1756185086" sldId="333"/>
            <ac:grpSpMk id="82" creationId="{308144F8-05D6-4B2D-8ECD-1FF17CA6DCE1}"/>
          </ac:grpSpMkLst>
        </pc:grpChg>
        <pc:grpChg chg="del mod">
          <ac:chgData name="Jack Rodoni" userId="dbd3554b1427f7cb" providerId="LiveId" clId="{1D76B537-F2CC-4114-B73B-51348E656491}" dt="2022-01-28T19:12:52.371" v="6548"/>
          <ac:grpSpMkLst>
            <pc:docMk/>
            <pc:sldMk cId="1756185086" sldId="333"/>
            <ac:grpSpMk id="83" creationId="{EE585950-D48E-4289-B763-BDADDC3BAD67}"/>
          </ac:grpSpMkLst>
        </pc:grpChg>
        <pc:grpChg chg="del mod">
          <ac:chgData name="Jack Rodoni" userId="dbd3554b1427f7cb" providerId="LiveId" clId="{1D76B537-F2CC-4114-B73B-51348E656491}" dt="2022-01-28T19:13:14.273" v="6581"/>
          <ac:grpSpMkLst>
            <pc:docMk/>
            <pc:sldMk cId="1756185086" sldId="333"/>
            <ac:grpSpMk id="84" creationId="{041EA84A-DB1F-4A9E-AD2A-D7EB8E6A6E97}"/>
          </ac:grpSpMkLst>
        </pc:grpChg>
        <pc:grpChg chg="del mod">
          <ac:chgData name="Jack Rodoni" userId="dbd3554b1427f7cb" providerId="LiveId" clId="{1D76B537-F2CC-4114-B73B-51348E656491}" dt="2022-02-01T23:29:47.363" v="7668"/>
          <ac:grpSpMkLst>
            <pc:docMk/>
            <pc:sldMk cId="1756185086" sldId="333"/>
            <ac:grpSpMk id="84" creationId="{2BC9374D-6963-4BE8-AB77-36BB2082FA7D}"/>
          </ac:grpSpMkLst>
        </pc:grpChg>
        <pc:grpChg chg="del mod">
          <ac:chgData name="Jack Rodoni" userId="dbd3554b1427f7cb" providerId="LiveId" clId="{1D76B537-F2CC-4114-B73B-51348E656491}" dt="2022-02-01T23:29:47.363" v="7668"/>
          <ac:grpSpMkLst>
            <pc:docMk/>
            <pc:sldMk cId="1756185086" sldId="333"/>
            <ac:grpSpMk id="89" creationId="{063F452A-CD38-44A7-AD40-98627996523D}"/>
          </ac:grpSpMkLst>
        </pc:grpChg>
        <pc:grpChg chg="del mod">
          <ac:chgData name="Jack Rodoni" userId="dbd3554b1427f7cb" providerId="LiveId" clId="{1D76B537-F2CC-4114-B73B-51348E656491}" dt="2022-01-28T19:13:14.273" v="6581"/>
          <ac:grpSpMkLst>
            <pc:docMk/>
            <pc:sldMk cId="1756185086" sldId="333"/>
            <ac:grpSpMk id="89" creationId="{1A5AE87C-78B5-43A0-944F-67DCB78D946C}"/>
          </ac:grpSpMkLst>
        </pc:grpChg>
        <pc:grpChg chg="del mod">
          <ac:chgData name="Jack Rodoni" userId="dbd3554b1427f7cb" providerId="LiveId" clId="{1D76B537-F2CC-4114-B73B-51348E656491}" dt="2022-01-28T19:13:14.273" v="6581"/>
          <ac:grpSpMkLst>
            <pc:docMk/>
            <pc:sldMk cId="1756185086" sldId="333"/>
            <ac:grpSpMk id="96" creationId="{175D104F-B25B-4A7A-8474-7E97FB6BA143}"/>
          </ac:grpSpMkLst>
        </pc:grpChg>
        <pc:grpChg chg="mod">
          <ac:chgData name="Jack Rodoni" userId="dbd3554b1427f7cb" providerId="LiveId" clId="{1D76B537-F2CC-4114-B73B-51348E656491}" dt="2022-01-28T19:13:14.273" v="6581"/>
          <ac:grpSpMkLst>
            <pc:docMk/>
            <pc:sldMk cId="1756185086" sldId="333"/>
            <ac:grpSpMk id="117" creationId="{3130E94C-E8A7-4E77-8BCE-677808D4BBC3}"/>
          </ac:grpSpMkLst>
        </pc:grpChg>
        <pc:grpChg chg="del mod">
          <ac:chgData name="Jack Rodoni" userId="dbd3554b1427f7cb" providerId="LiveId" clId="{1D76B537-F2CC-4114-B73B-51348E656491}" dt="2022-01-28T19:13:26.127" v="6609"/>
          <ac:grpSpMkLst>
            <pc:docMk/>
            <pc:sldMk cId="1756185086" sldId="333"/>
            <ac:grpSpMk id="129" creationId="{C04B8A61-EEF7-4E82-8EA9-D91B7E0D84D6}"/>
          </ac:grpSpMkLst>
        </pc:grpChg>
        <pc:grpChg chg="mod">
          <ac:chgData name="Jack Rodoni" userId="dbd3554b1427f7cb" providerId="LiveId" clId="{1D76B537-F2CC-4114-B73B-51348E656491}" dt="2022-01-28T19:13:20.023" v="6593"/>
          <ac:grpSpMkLst>
            <pc:docMk/>
            <pc:sldMk cId="1756185086" sldId="333"/>
            <ac:grpSpMk id="130" creationId="{1DFB56B1-98F9-457B-B6E9-2951BF0386B6}"/>
          </ac:grpSpMkLst>
        </pc:grpChg>
        <pc:grpChg chg="mod">
          <ac:chgData name="Jack Rodoni" userId="dbd3554b1427f7cb" providerId="LiveId" clId="{1D76B537-F2CC-4114-B73B-51348E656491}" dt="2022-01-28T19:13:20.023" v="6593"/>
          <ac:grpSpMkLst>
            <pc:docMk/>
            <pc:sldMk cId="1756185086" sldId="333"/>
            <ac:grpSpMk id="131" creationId="{2356EE8C-99DE-4C93-A3B1-5978834C645D}"/>
          </ac:grpSpMkLst>
        </pc:grpChg>
        <pc:grpChg chg="mod">
          <ac:chgData name="Jack Rodoni" userId="dbd3554b1427f7cb" providerId="LiveId" clId="{1D76B537-F2CC-4114-B73B-51348E656491}" dt="2022-01-28T19:13:20.023" v="6593"/>
          <ac:grpSpMkLst>
            <pc:docMk/>
            <pc:sldMk cId="1756185086" sldId="333"/>
            <ac:grpSpMk id="132" creationId="{40E3C142-160E-4002-A781-FDD7DF294508}"/>
          </ac:grpSpMkLst>
        </pc:grpChg>
        <pc:grpChg chg="del mod">
          <ac:chgData name="Jack Rodoni" userId="dbd3554b1427f7cb" providerId="LiveId" clId="{1D76B537-F2CC-4114-B73B-51348E656491}" dt="2022-01-28T19:13:35.822" v="6626"/>
          <ac:grpSpMkLst>
            <pc:docMk/>
            <pc:sldMk cId="1756185086" sldId="333"/>
            <ac:grpSpMk id="148" creationId="{D03D2DD1-63E4-4C5D-A805-EA4C09248443}"/>
          </ac:grpSpMkLst>
        </pc:grpChg>
        <pc:grpChg chg="del mod">
          <ac:chgData name="Jack Rodoni" userId="dbd3554b1427f7cb" providerId="LiveId" clId="{1D76B537-F2CC-4114-B73B-51348E656491}" dt="2022-01-28T19:13:26.127" v="6609"/>
          <ac:grpSpMkLst>
            <pc:docMk/>
            <pc:sldMk cId="1756185086" sldId="333"/>
            <ac:grpSpMk id="149" creationId="{AFD8D1B8-C2DA-43E3-8CCD-3FFE884908ED}"/>
          </ac:grpSpMkLst>
        </pc:grpChg>
        <pc:grpChg chg="mod">
          <ac:chgData name="Jack Rodoni" userId="dbd3554b1427f7cb" providerId="LiveId" clId="{1D76B537-F2CC-4114-B73B-51348E656491}" dt="2022-01-28T19:13:26.127" v="6609"/>
          <ac:grpSpMkLst>
            <pc:docMk/>
            <pc:sldMk cId="1756185086" sldId="333"/>
            <ac:grpSpMk id="150" creationId="{3F58CF8B-CE9D-4FB9-BA3C-2687043CF75C}"/>
          </ac:grpSpMkLst>
        </pc:grpChg>
        <pc:grpChg chg="mod">
          <ac:chgData name="Jack Rodoni" userId="dbd3554b1427f7cb" providerId="LiveId" clId="{1D76B537-F2CC-4114-B73B-51348E656491}" dt="2022-01-28T19:13:26.127" v="6609"/>
          <ac:grpSpMkLst>
            <pc:docMk/>
            <pc:sldMk cId="1756185086" sldId="333"/>
            <ac:grpSpMk id="151" creationId="{903E25C8-2848-470B-B903-A0D4FF753BBC}"/>
          </ac:grpSpMkLst>
        </pc:grpChg>
        <pc:grpChg chg="mod">
          <ac:chgData name="Jack Rodoni" userId="dbd3554b1427f7cb" providerId="LiveId" clId="{1D76B537-F2CC-4114-B73B-51348E656491}" dt="2022-01-28T19:13:26.127" v="6609"/>
          <ac:grpSpMkLst>
            <pc:docMk/>
            <pc:sldMk cId="1756185086" sldId="333"/>
            <ac:grpSpMk id="152" creationId="{856229A0-C7C9-462D-B40A-A8072B86FEBB}"/>
          </ac:grpSpMkLst>
        </pc:grpChg>
        <pc:grpChg chg="del mod">
          <ac:chgData name="Jack Rodoni" userId="dbd3554b1427f7cb" providerId="LiveId" clId="{1D76B537-F2CC-4114-B73B-51348E656491}" dt="2022-01-28T19:13:49.733" v="6630"/>
          <ac:grpSpMkLst>
            <pc:docMk/>
            <pc:sldMk cId="1756185086" sldId="333"/>
            <ac:grpSpMk id="169" creationId="{036FE87E-13F0-4976-A37E-743D714E952E}"/>
          </ac:grpSpMkLst>
        </pc:grpChg>
        <pc:grpChg chg="mod">
          <ac:chgData name="Jack Rodoni" userId="dbd3554b1427f7cb" providerId="LiveId" clId="{1D76B537-F2CC-4114-B73B-51348E656491}" dt="2022-01-28T19:13:35.822" v="6626"/>
          <ac:grpSpMkLst>
            <pc:docMk/>
            <pc:sldMk cId="1756185086" sldId="333"/>
            <ac:grpSpMk id="170" creationId="{B45AAF1E-373E-45EC-8C9C-10C1104DCB63}"/>
          </ac:grpSpMkLst>
        </pc:grpChg>
        <pc:grpChg chg="mod">
          <ac:chgData name="Jack Rodoni" userId="dbd3554b1427f7cb" providerId="LiveId" clId="{1D76B537-F2CC-4114-B73B-51348E656491}" dt="2022-01-28T19:13:49.733" v="6630"/>
          <ac:grpSpMkLst>
            <pc:docMk/>
            <pc:sldMk cId="1756185086" sldId="333"/>
            <ac:grpSpMk id="174" creationId="{6B6F26CE-B4DB-457E-9997-24F9FBB5FF49}"/>
          </ac:grpSpMkLst>
        </pc:grpChg>
        <pc:grpChg chg="mod">
          <ac:chgData name="Jack Rodoni" userId="dbd3554b1427f7cb" providerId="LiveId" clId="{1D76B537-F2CC-4114-B73B-51348E656491}" dt="2022-01-28T19:13:49.733" v="6630"/>
          <ac:grpSpMkLst>
            <pc:docMk/>
            <pc:sldMk cId="1756185086" sldId="333"/>
            <ac:grpSpMk id="175" creationId="{59BCB1D6-3706-405F-A539-39E83A2569EE}"/>
          </ac:grpSpMkLst>
        </pc:grpChg>
        <pc:grpChg chg="del mod">
          <ac:chgData name="Jack Rodoni" userId="dbd3554b1427f7cb" providerId="LiveId" clId="{1D76B537-F2CC-4114-B73B-51348E656491}" dt="2022-01-28T19:14:00.797" v="6647"/>
          <ac:grpSpMkLst>
            <pc:docMk/>
            <pc:sldMk cId="1756185086" sldId="333"/>
            <ac:grpSpMk id="182" creationId="{3FD7572A-5854-4379-AC5A-03F067AACA21}"/>
          </ac:grpSpMkLst>
        </pc:grpChg>
        <pc:grpChg chg="del mod">
          <ac:chgData name="Jack Rodoni" userId="dbd3554b1427f7cb" providerId="LiveId" clId="{1D76B537-F2CC-4114-B73B-51348E656491}" dt="2022-02-01T23:29:51.010" v="7674"/>
          <ac:grpSpMkLst>
            <pc:docMk/>
            <pc:sldMk cId="1756185086" sldId="333"/>
            <ac:grpSpMk id="190" creationId="{B11709D7-E4D9-40EF-BB3A-D06411B809BB}"/>
          </ac:grpSpMkLst>
        </pc:grpChg>
        <pc:grpChg chg="del mod">
          <ac:chgData name="Jack Rodoni" userId="dbd3554b1427f7cb" providerId="LiveId" clId="{1D76B537-F2CC-4114-B73B-51348E656491}" dt="2022-01-28T19:14:07.768" v="6656"/>
          <ac:grpSpMkLst>
            <pc:docMk/>
            <pc:sldMk cId="1756185086" sldId="333"/>
            <ac:grpSpMk id="192" creationId="{A1B93CF0-9A8F-4ECA-A3EB-D5AD4B9306EB}"/>
          </ac:grpSpMkLst>
        </pc:grpChg>
        <pc:grpChg chg="mod">
          <ac:chgData name="Jack Rodoni" userId="dbd3554b1427f7cb" providerId="LiveId" clId="{1D76B537-F2CC-4114-B73B-51348E656491}" dt="2022-01-28T19:14:00.797" v="6647"/>
          <ac:grpSpMkLst>
            <pc:docMk/>
            <pc:sldMk cId="1756185086" sldId="333"/>
            <ac:grpSpMk id="193" creationId="{6F093CB2-88CC-4DCC-927C-D089B3463E2F}"/>
          </ac:grpSpMkLst>
        </pc:grpChg>
        <pc:grpChg chg="mod">
          <ac:chgData name="Jack Rodoni" userId="dbd3554b1427f7cb" providerId="LiveId" clId="{1D76B537-F2CC-4114-B73B-51348E656491}" dt="2022-01-28T19:14:07.768" v="6656"/>
          <ac:grpSpMkLst>
            <pc:docMk/>
            <pc:sldMk cId="1756185086" sldId="333"/>
            <ac:grpSpMk id="198" creationId="{8A3E489C-8CA2-47D6-8E7C-84246EE94318}"/>
          </ac:grpSpMkLst>
        </pc:grpChg>
        <pc:grpChg chg="mod">
          <ac:chgData name="Jack Rodoni" userId="dbd3554b1427f7cb" providerId="LiveId" clId="{1D76B537-F2CC-4114-B73B-51348E656491}" dt="2022-01-28T19:14:13.276" v="6670"/>
          <ac:grpSpMkLst>
            <pc:docMk/>
            <pc:sldMk cId="1756185086" sldId="333"/>
            <ac:grpSpMk id="212" creationId="{CD463D25-D930-43B0-89A9-8A216B3B7349}"/>
          </ac:grpSpMkLst>
        </pc:grpChg>
        <pc:grpChg chg="del mod">
          <ac:chgData name="Jack Rodoni" userId="dbd3554b1427f7cb" providerId="LiveId" clId="{1D76B537-F2CC-4114-B73B-51348E656491}" dt="2022-02-01T23:30:04.150" v="7700"/>
          <ac:grpSpMkLst>
            <pc:docMk/>
            <pc:sldMk cId="1756185086" sldId="333"/>
            <ac:grpSpMk id="216" creationId="{9F8E5A72-9A98-4ADE-8AF3-C570DEAB091F}"/>
          </ac:grpSpMkLst>
        </pc:grpChg>
        <pc:grpChg chg="del mod">
          <ac:chgData name="Jack Rodoni" userId="dbd3554b1427f7cb" providerId="LiveId" clId="{1D76B537-F2CC-4114-B73B-51348E656491}" dt="2022-02-01T23:30:04.150" v="7700"/>
          <ac:grpSpMkLst>
            <pc:docMk/>
            <pc:sldMk cId="1756185086" sldId="333"/>
            <ac:grpSpMk id="225" creationId="{D78FE067-A857-4113-B044-99B3E7FB4436}"/>
          </ac:grpSpMkLst>
        </pc:grpChg>
        <pc:grpChg chg="mod">
          <ac:chgData name="Jack Rodoni" userId="dbd3554b1427f7cb" providerId="LiveId" clId="{1D76B537-F2CC-4114-B73B-51348E656491}" dt="2022-02-01T23:30:11.460" v="7705"/>
          <ac:grpSpMkLst>
            <pc:docMk/>
            <pc:sldMk cId="1756185086" sldId="333"/>
            <ac:grpSpMk id="242" creationId="{463A4D20-1C63-44D1-8056-66D72E0E5823}"/>
          </ac:grpSpMkLst>
        </pc:grpChg>
        <pc:grpChg chg="del mod">
          <ac:chgData name="Jack Rodoni" userId="dbd3554b1427f7cb" providerId="LiveId" clId="{1D76B537-F2CC-4114-B73B-51348E656491}" dt="2022-02-01T23:30:24.963" v="7730"/>
          <ac:grpSpMkLst>
            <pc:docMk/>
            <pc:sldMk cId="1756185086" sldId="333"/>
            <ac:grpSpMk id="267" creationId="{F1102C88-EF74-4FD5-A9FE-B44619F65F6B}"/>
          </ac:grpSpMkLst>
        </pc:grpChg>
        <pc:grpChg chg="mod">
          <ac:chgData name="Jack Rodoni" userId="dbd3554b1427f7cb" providerId="LiveId" clId="{1D76B537-F2CC-4114-B73B-51348E656491}" dt="2022-02-01T23:30:24.963" v="7730"/>
          <ac:grpSpMkLst>
            <pc:docMk/>
            <pc:sldMk cId="1756185086" sldId="333"/>
            <ac:grpSpMk id="268" creationId="{A63BFBA3-5815-44D3-BFCB-90B99E0A42D0}"/>
          </ac:grpSpMkLst>
        </pc:grpChg>
        <pc:inkChg chg="add mod">
          <ac:chgData name="Jack Rodoni" userId="dbd3554b1427f7cb" providerId="LiveId" clId="{1D76B537-F2CC-4114-B73B-51348E656491}" dt="2022-01-28T19:11:52.416" v="6485"/>
          <ac:inkMkLst>
            <pc:docMk/>
            <pc:sldMk cId="1756185086" sldId="333"/>
            <ac:inkMk id="5" creationId="{337E3E05-4343-431F-82B3-CF94C0372ABF}"/>
          </ac:inkMkLst>
        </pc:inkChg>
        <pc:inkChg chg="add mod">
          <ac:chgData name="Jack Rodoni" userId="dbd3554b1427f7cb" providerId="LiveId" clId="{1D76B537-F2CC-4114-B73B-51348E656491}" dt="2022-01-28T19:11:52.416" v="6485"/>
          <ac:inkMkLst>
            <pc:docMk/>
            <pc:sldMk cId="1756185086" sldId="333"/>
            <ac:inkMk id="6" creationId="{AAE64E3B-9EB4-4DA1-801F-F9D0D988169C}"/>
          </ac:inkMkLst>
        </pc:inkChg>
        <pc:inkChg chg="add mod">
          <ac:chgData name="Jack Rodoni" userId="dbd3554b1427f7cb" providerId="LiveId" clId="{1D76B537-F2CC-4114-B73B-51348E656491}" dt="2022-01-28T19:11:52.416" v="6485"/>
          <ac:inkMkLst>
            <pc:docMk/>
            <pc:sldMk cId="1756185086" sldId="333"/>
            <ac:inkMk id="7" creationId="{30A9A8A4-14AE-47F2-8FCB-3F90BCC9A2B5}"/>
          </ac:inkMkLst>
        </pc:inkChg>
        <pc:inkChg chg="add mod">
          <ac:chgData name="Jack Rodoni" userId="dbd3554b1427f7cb" providerId="LiveId" clId="{1D76B537-F2CC-4114-B73B-51348E656491}" dt="2022-01-28T19:11:52.416" v="6485"/>
          <ac:inkMkLst>
            <pc:docMk/>
            <pc:sldMk cId="1756185086" sldId="333"/>
            <ac:inkMk id="8" creationId="{7A8AF832-DD42-4292-BC7D-440E2449AA77}"/>
          </ac:inkMkLst>
        </pc:inkChg>
        <pc:inkChg chg="add mod">
          <ac:chgData name="Jack Rodoni" userId="dbd3554b1427f7cb" providerId="LiveId" clId="{1D76B537-F2CC-4114-B73B-51348E656491}" dt="2022-01-28T19:11:52.416" v="6485"/>
          <ac:inkMkLst>
            <pc:docMk/>
            <pc:sldMk cId="1756185086" sldId="333"/>
            <ac:inkMk id="9" creationId="{D103C387-0299-40DC-9792-769BA81E1F9D}"/>
          </ac:inkMkLst>
        </pc:inkChg>
        <pc:inkChg chg="add mod">
          <ac:chgData name="Jack Rodoni" userId="dbd3554b1427f7cb" providerId="LiveId" clId="{1D76B537-F2CC-4114-B73B-51348E656491}" dt="2022-01-28T19:11:52.416" v="6485"/>
          <ac:inkMkLst>
            <pc:docMk/>
            <pc:sldMk cId="1756185086" sldId="333"/>
            <ac:inkMk id="10" creationId="{AE34C5DD-50AF-4056-8F61-602EC7E33AA6}"/>
          </ac:inkMkLst>
        </pc:inkChg>
        <pc:inkChg chg="add mod">
          <ac:chgData name="Jack Rodoni" userId="dbd3554b1427f7cb" providerId="LiveId" clId="{1D76B537-F2CC-4114-B73B-51348E656491}" dt="2022-01-28T19:11:52.416" v="6485"/>
          <ac:inkMkLst>
            <pc:docMk/>
            <pc:sldMk cId="1756185086" sldId="333"/>
            <ac:inkMk id="11" creationId="{195E5580-1A7F-4211-815C-FE8525F5F334}"/>
          </ac:inkMkLst>
        </pc:inkChg>
        <pc:inkChg chg="add mod">
          <ac:chgData name="Jack Rodoni" userId="dbd3554b1427f7cb" providerId="LiveId" clId="{1D76B537-F2CC-4114-B73B-51348E656491}" dt="2022-01-28T19:11:52.416" v="6485"/>
          <ac:inkMkLst>
            <pc:docMk/>
            <pc:sldMk cId="1756185086" sldId="333"/>
            <ac:inkMk id="12" creationId="{66EA78F7-0823-421A-A82D-3EF512C00EC3}"/>
          </ac:inkMkLst>
        </pc:inkChg>
        <pc:inkChg chg="add mod">
          <ac:chgData name="Jack Rodoni" userId="dbd3554b1427f7cb" providerId="LiveId" clId="{1D76B537-F2CC-4114-B73B-51348E656491}" dt="2022-01-28T19:11:52.416" v="6485"/>
          <ac:inkMkLst>
            <pc:docMk/>
            <pc:sldMk cId="1756185086" sldId="333"/>
            <ac:inkMk id="13" creationId="{F7AE2AD7-E4C7-4FCB-AFA2-C5D7C2E7EB47}"/>
          </ac:inkMkLst>
        </pc:inkChg>
        <pc:inkChg chg="add mod">
          <ac:chgData name="Jack Rodoni" userId="dbd3554b1427f7cb" providerId="LiveId" clId="{1D76B537-F2CC-4114-B73B-51348E656491}" dt="2022-01-28T19:11:52.416" v="6485"/>
          <ac:inkMkLst>
            <pc:docMk/>
            <pc:sldMk cId="1756185086" sldId="333"/>
            <ac:inkMk id="14" creationId="{9560C7E1-4FF0-4DD1-A20D-183F8982D57F}"/>
          </ac:inkMkLst>
        </pc:inkChg>
        <pc:inkChg chg="add">
          <ac:chgData name="Jack Rodoni" userId="dbd3554b1427f7cb" providerId="LiveId" clId="{1D76B537-F2CC-4114-B73B-51348E656491}" dt="2022-01-28T19:11:53.347" v="6486" actId="9405"/>
          <ac:inkMkLst>
            <pc:docMk/>
            <pc:sldMk cId="1756185086" sldId="333"/>
            <ac:inkMk id="17" creationId="{90BF185C-46E7-402C-9FF2-C1E36D9A4E85}"/>
          </ac:inkMkLst>
        </pc:inkChg>
        <pc:inkChg chg="add">
          <ac:chgData name="Jack Rodoni" userId="dbd3554b1427f7cb" providerId="LiveId" clId="{1D76B537-F2CC-4114-B73B-51348E656491}" dt="2022-01-28T19:11:53.827" v="6487" actId="9405"/>
          <ac:inkMkLst>
            <pc:docMk/>
            <pc:sldMk cId="1756185086" sldId="333"/>
            <ac:inkMk id="18" creationId="{705B844C-69BB-40B9-AA0F-4C4FBD4B36EF}"/>
          </ac:inkMkLst>
        </pc:inkChg>
        <pc:inkChg chg="add mod">
          <ac:chgData name="Jack Rodoni" userId="dbd3554b1427f7cb" providerId="LiveId" clId="{1D76B537-F2CC-4114-B73B-51348E656491}" dt="2022-01-28T19:11:56.283" v="6492"/>
          <ac:inkMkLst>
            <pc:docMk/>
            <pc:sldMk cId="1756185086" sldId="333"/>
            <ac:inkMk id="19" creationId="{6B52BFD0-5F15-4AAD-9725-DE630921E625}"/>
          </ac:inkMkLst>
        </pc:inkChg>
        <pc:inkChg chg="add mod">
          <ac:chgData name="Jack Rodoni" userId="dbd3554b1427f7cb" providerId="LiveId" clId="{1D76B537-F2CC-4114-B73B-51348E656491}" dt="2022-01-28T19:11:56.283" v="6492"/>
          <ac:inkMkLst>
            <pc:docMk/>
            <pc:sldMk cId="1756185086" sldId="333"/>
            <ac:inkMk id="20" creationId="{BD36C936-875C-4986-B52D-6597F4C40DEE}"/>
          </ac:inkMkLst>
        </pc:inkChg>
        <pc:inkChg chg="add mod">
          <ac:chgData name="Jack Rodoni" userId="dbd3554b1427f7cb" providerId="LiveId" clId="{1D76B537-F2CC-4114-B73B-51348E656491}" dt="2022-01-28T19:11:56.283" v="6492"/>
          <ac:inkMkLst>
            <pc:docMk/>
            <pc:sldMk cId="1756185086" sldId="333"/>
            <ac:inkMk id="21" creationId="{889308B7-1445-4DAF-892F-0B3B85B5D8AA}"/>
          </ac:inkMkLst>
        </pc:inkChg>
        <pc:inkChg chg="add mod">
          <ac:chgData name="Jack Rodoni" userId="dbd3554b1427f7cb" providerId="LiveId" clId="{1D76B537-F2CC-4114-B73B-51348E656491}" dt="2022-01-28T19:11:56.283" v="6492"/>
          <ac:inkMkLst>
            <pc:docMk/>
            <pc:sldMk cId="1756185086" sldId="333"/>
            <ac:inkMk id="22" creationId="{8F43DB21-68AB-4A7F-93A1-8AC80D880DD5}"/>
          </ac:inkMkLst>
        </pc:inkChg>
        <pc:inkChg chg="add">
          <ac:chgData name="Jack Rodoni" userId="dbd3554b1427f7cb" providerId="LiveId" clId="{1D76B537-F2CC-4114-B73B-51348E656491}" dt="2022-01-28T19:11:57.099" v="6493" actId="9405"/>
          <ac:inkMkLst>
            <pc:docMk/>
            <pc:sldMk cId="1756185086" sldId="333"/>
            <ac:inkMk id="24" creationId="{B1859489-01E1-467C-92C2-9136E4375010}"/>
          </ac:inkMkLst>
        </pc:inkChg>
        <pc:inkChg chg="add">
          <ac:chgData name="Jack Rodoni" userId="dbd3554b1427f7cb" providerId="LiveId" clId="{1D76B537-F2CC-4114-B73B-51348E656491}" dt="2022-01-28T19:11:58.082" v="6494" actId="9405"/>
          <ac:inkMkLst>
            <pc:docMk/>
            <pc:sldMk cId="1756185086" sldId="333"/>
            <ac:inkMk id="25" creationId="{C7FE5A56-4641-48CC-9D78-8193115C76B3}"/>
          </ac:inkMkLst>
        </pc:inkChg>
        <pc:inkChg chg="add">
          <ac:chgData name="Jack Rodoni" userId="dbd3554b1427f7cb" providerId="LiveId" clId="{1D76B537-F2CC-4114-B73B-51348E656491}" dt="2022-01-28T19:11:58.448" v="6495" actId="9405"/>
          <ac:inkMkLst>
            <pc:docMk/>
            <pc:sldMk cId="1756185086" sldId="333"/>
            <ac:inkMk id="26" creationId="{AAECCBCB-9B0B-4659-96B6-FE7B57A9F0CE}"/>
          </ac:inkMkLst>
        </pc:inkChg>
        <pc:inkChg chg="add">
          <ac:chgData name="Jack Rodoni" userId="dbd3554b1427f7cb" providerId="LiveId" clId="{1D76B537-F2CC-4114-B73B-51348E656491}" dt="2022-01-28T19:11:58.783" v="6496" actId="9405"/>
          <ac:inkMkLst>
            <pc:docMk/>
            <pc:sldMk cId="1756185086" sldId="333"/>
            <ac:inkMk id="27" creationId="{9EC0A701-49F4-407C-89A7-C515C7BABFE8}"/>
          </ac:inkMkLst>
        </pc:inkChg>
        <pc:inkChg chg="add">
          <ac:chgData name="Jack Rodoni" userId="dbd3554b1427f7cb" providerId="LiveId" clId="{1D76B537-F2CC-4114-B73B-51348E656491}" dt="2022-01-28T19:11:59.129" v="6497" actId="9405"/>
          <ac:inkMkLst>
            <pc:docMk/>
            <pc:sldMk cId="1756185086" sldId="333"/>
            <ac:inkMk id="28" creationId="{C1FBF1EB-E9C5-47FF-BBA7-EAC7D612CC72}"/>
          </ac:inkMkLst>
        </pc:inkChg>
        <pc:inkChg chg="add">
          <ac:chgData name="Jack Rodoni" userId="dbd3554b1427f7cb" providerId="LiveId" clId="{1D76B537-F2CC-4114-B73B-51348E656491}" dt="2022-01-28T19:11:59.537" v="6498" actId="9405"/>
          <ac:inkMkLst>
            <pc:docMk/>
            <pc:sldMk cId="1756185086" sldId="333"/>
            <ac:inkMk id="29" creationId="{206E6937-97EF-4F47-976A-57506F6C9F65}"/>
          </ac:inkMkLst>
        </pc:inkChg>
        <pc:inkChg chg="add">
          <ac:chgData name="Jack Rodoni" userId="dbd3554b1427f7cb" providerId="LiveId" clId="{1D76B537-F2CC-4114-B73B-51348E656491}" dt="2022-01-28T19:12:02.031" v="6499" actId="9405"/>
          <ac:inkMkLst>
            <pc:docMk/>
            <pc:sldMk cId="1756185086" sldId="333"/>
            <ac:inkMk id="30" creationId="{CF5A2793-0C2D-4378-A47F-510281A28DCE}"/>
          </ac:inkMkLst>
        </pc:inkChg>
        <pc:inkChg chg="add mod">
          <ac:chgData name="Jack Rodoni" userId="dbd3554b1427f7cb" providerId="LiveId" clId="{1D76B537-F2CC-4114-B73B-51348E656491}" dt="2022-01-28T19:12:23.517" v="6506"/>
          <ac:inkMkLst>
            <pc:docMk/>
            <pc:sldMk cId="1756185086" sldId="333"/>
            <ac:inkMk id="31" creationId="{1A770271-B138-4140-A3E2-DD1D1D4000B1}"/>
          </ac:inkMkLst>
        </pc:inkChg>
        <pc:inkChg chg="add mod">
          <ac:chgData name="Jack Rodoni" userId="dbd3554b1427f7cb" providerId="LiveId" clId="{1D76B537-F2CC-4114-B73B-51348E656491}" dt="2022-01-28T19:12:23.517" v="6506"/>
          <ac:inkMkLst>
            <pc:docMk/>
            <pc:sldMk cId="1756185086" sldId="333"/>
            <ac:inkMk id="32" creationId="{35A197A6-8157-48C6-91DD-0E6AC7CB5595}"/>
          </ac:inkMkLst>
        </pc:inkChg>
        <pc:inkChg chg="add mod">
          <ac:chgData name="Jack Rodoni" userId="dbd3554b1427f7cb" providerId="LiveId" clId="{1D76B537-F2CC-4114-B73B-51348E656491}" dt="2022-01-28T19:12:23.517" v="6506"/>
          <ac:inkMkLst>
            <pc:docMk/>
            <pc:sldMk cId="1756185086" sldId="333"/>
            <ac:inkMk id="33" creationId="{2C9C4134-342C-438E-902C-7C4CCEF256A1}"/>
          </ac:inkMkLst>
        </pc:inkChg>
        <pc:inkChg chg="add mod">
          <ac:chgData name="Jack Rodoni" userId="dbd3554b1427f7cb" providerId="LiveId" clId="{1D76B537-F2CC-4114-B73B-51348E656491}" dt="2022-01-28T19:12:23.517" v="6506"/>
          <ac:inkMkLst>
            <pc:docMk/>
            <pc:sldMk cId="1756185086" sldId="333"/>
            <ac:inkMk id="34" creationId="{C1192705-8A29-43C5-AF01-E0E7E16C767E}"/>
          </ac:inkMkLst>
        </pc:inkChg>
        <pc:inkChg chg="add mod">
          <ac:chgData name="Jack Rodoni" userId="dbd3554b1427f7cb" providerId="LiveId" clId="{1D76B537-F2CC-4114-B73B-51348E656491}" dt="2022-01-28T19:12:23.517" v="6506"/>
          <ac:inkMkLst>
            <pc:docMk/>
            <pc:sldMk cId="1756185086" sldId="333"/>
            <ac:inkMk id="35" creationId="{5BD9A2AF-CDA3-409C-9EC0-0A086918FB3D}"/>
          </ac:inkMkLst>
        </pc:inkChg>
        <pc:inkChg chg="add mod">
          <ac:chgData name="Jack Rodoni" userId="dbd3554b1427f7cb" providerId="LiveId" clId="{1D76B537-F2CC-4114-B73B-51348E656491}" dt="2022-01-28T19:12:23.517" v="6506"/>
          <ac:inkMkLst>
            <pc:docMk/>
            <pc:sldMk cId="1756185086" sldId="333"/>
            <ac:inkMk id="36" creationId="{C8A9D177-6CE7-4F8E-A24C-A4DBA2F16502}"/>
          </ac:inkMkLst>
        </pc:inkChg>
        <pc:inkChg chg="add mod">
          <ac:chgData name="Jack Rodoni" userId="dbd3554b1427f7cb" providerId="LiveId" clId="{1D76B537-F2CC-4114-B73B-51348E656491}" dt="2022-01-28T19:12:33.506" v="6518"/>
          <ac:inkMkLst>
            <pc:docMk/>
            <pc:sldMk cId="1756185086" sldId="333"/>
            <ac:inkMk id="39" creationId="{B76A5661-02F9-421F-BD2C-7CC5853A1944}"/>
          </ac:inkMkLst>
        </pc:inkChg>
        <pc:inkChg chg="add mod">
          <ac:chgData name="Jack Rodoni" userId="dbd3554b1427f7cb" providerId="LiveId" clId="{1D76B537-F2CC-4114-B73B-51348E656491}" dt="2022-01-28T19:12:33.506" v="6518"/>
          <ac:inkMkLst>
            <pc:docMk/>
            <pc:sldMk cId="1756185086" sldId="333"/>
            <ac:inkMk id="40" creationId="{84D6B173-1AE0-480A-8F57-D70585507121}"/>
          </ac:inkMkLst>
        </pc:inkChg>
        <pc:inkChg chg="add mod">
          <ac:chgData name="Jack Rodoni" userId="dbd3554b1427f7cb" providerId="LiveId" clId="{1D76B537-F2CC-4114-B73B-51348E656491}" dt="2022-01-28T19:12:33.506" v="6518"/>
          <ac:inkMkLst>
            <pc:docMk/>
            <pc:sldMk cId="1756185086" sldId="333"/>
            <ac:inkMk id="41" creationId="{27534FA8-8BA2-4AE5-AA7F-811BDC94292E}"/>
          </ac:inkMkLst>
        </pc:inkChg>
        <pc:inkChg chg="add mod">
          <ac:chgData name="Jack Rodoni" userId="dbd3554b1427f7cb" providerId="LiveId" clId="{1D76B537-F2CC-4114-B73B-51348E656491}" dt="2022-01-28T19:12:33.506" v="6518"/>
          <ac:inkMkLst>
            <pc:docMk/>
            <pc:sldMk cId="1756185086" sldId="333"/>
            <ac:inkMk id="42" creationId="{A9932BA3-9F0A-4D50-A395-53017FFA8EE7}"/>
          </ac:inkMkLst>
        </pc:inkChg>
        <pc:inkChg chg="add mod">
          <ac:chgData name="Jack Rodoni" userId="dbd3554b1427f7cb" providerId="LiveId" clId="{1D76B537-F2CC-4114-B73B-51348E656491}" dt="2022-02-01T23:30:11.460" v="7705"/>
          <ac:inkMkLst>
            <pc:docMk/>
            <pc:sldMk cId="1756185086" sldId="333"/>
            <ac:inkMk id="43" creationId="{D35F2E46-C932-486D-8978-4E6B65F54434}"/>
          </ac:inkMkLst>
        </pc:inkChg>
        <pc:inkChg chg="add mod">
          <ac:chgData name="Jack Rodoni" userId="dbd3554b1427f7cb" providerId="LiveId" clId="{1D76B537-F2CC-4114-B73B-51348E656491}" dt="2022-01-28T19:12:33.506" v="6518"/>
          <ac:inkMkLst>
            <pc:docMk/>
            <pc:sldMk cId="1756185086" sldId="333"/>
            <ac:inkMk id="44" creationId="{1D0F565B-8184-4826-9AE7-B5446877B5B1}"/>
          </ac:inkMkLst>
        </pc:inkChg>
        <pc:inkChg chg="add mod">
          <ac:chgData name="Jack Rodoni" userId="dbd3554b1427f7cb" providerId="LiveId" clId="{1D76B537-F2CC-4114-B73B-51348E656491}" dt="2022-01-28T19:12:33.506" v="6518"/>
          <ac:inkMkLst>
            <pc:docMk/>
            <pc:sldMk cId="1756185086" sldId="333"/>
            <ac:inkMk id="45" creationId="{FC784774-3943-4BCB-B32F-20D9BDCC1146}"/>
          </ac:inkMkLst>
        </pc:inkChg>
        <pc:inkChg chg="add mod">
          <ac:chgData name="Jack Rodoni" userId="dbd3554b1427f7cb" providerId="LiveId" clId="{1D76B537-F2CC-4114-B73B-51348E656491}" dt="2022-01-28T19:12:33.506" v="6518"/>
          <ac:inkMkLst>
            <pc:docMk/>
            <pc:sldMk cId="1756185086" sldId="333"/>
            <ac:inkMk id="46" creationId="{B7F4636D-5D27-4780-9088-85EDF34D4FCA}"/>
          </ac:inkMkLst>
        </pc:inkChg>
        <pc:inkChg chg="add mod">
          <ac:chgData name="Jack Rodoni" userId="dbd3554b1427f7cb" providerId="LiveId" clId="{1D76B537-F2CC-4114-B73B-51348E656491}" dt="2022-01-28T19:12:33.506" v="6518"/>
          <ac:inkMkLst>
            <pc:docMk/>
            <pc:sldMk cId="1756185086" sldId="333"/>
            <ac:inkMk id="47" creationId="{550E125E-22F1-4082-8556-2B9A7A649469}"/>
          </ac:inkMkLst>
        </pc:inkChg>
        <pc:inkChg chg="add mod">
          <ac:chgData name="Jack Rodoni" userId="dbd3554b1427f7cb" providerId="LiveId" clId="{1D76B537-F2CC-4114-B73B-51348E656491}" dt="2022-01-28T19:12:33.506" v="6518"/>
          <ac:inkMkLst>
            <pc:docMk/>
            <pc:sldMk cId="1756185086" sldId="333"/>
            <ac:inkMk id="48" creationId="{C44F3481-1293-4CE4-9C27-569350037036}"/>
          </ac:inkMkLst>
        </pc:inkChg>
        <pc:inkChg chg="add mod">
          <ac:chgData name="Jack Rodoni" userId="dbd3554b1427f7cb" providerId="LiveId" clId="{1D76B537-F2CC-4114-B73B-51348E656491}" dt="2022-01-28T19:12:33.506" v="6518"/>
          <ac:inkMkLst>
            <pc:docMk/>
            <pc:sldMk cId="1756185086" sldId="333"/>
            <ac:inkMk id="49" creationId="{BAD73E3F-B838-42C3-9731-58661F7E8AA8}"/>
          </ac:inkMkLst>
        </pc:inkChg>
        <pc:inkChg chg="add mod">
          <ac:chgData name="Jack Rodoni" userId="dbd3554b1427f7cb" providerId="LiveId" clId="{1D76B537-F2CC-4114-B73B-51348E656491}" dt="2022-02-01T23:30:11.460" v="7705"/>
          <ac:inkMkLst>
            <pc:docMk/>
            <pc:sldMk cId="1756185086" sldId="333"/>
            <ac:inkMk id="50" creationId="{8F113CE7-3EA7-4268-822D-DA1F59B1A4D4}"/>
          </ac:inkMkLst>
        </pc:inkChg>
        <pc:inkChg chg="add mod">
          <ac:chgData name="Jack Rodoni" userId="dbd3554b1427f7cb" providerId="LiveId" clId="{1D76B537-F2CC-4114-B73B-51348E656491}" dt="2022-01-28T19:12:36.959" v="6525"/>
          <ac:inkMkLst>
            <pc:docMk/>
            <pc:sldMk cId="1756185086" sldId="333"/>
            <ac:inkMk id="52" creationId="{079A06FE-0134-4E62-9143-D897C49D1A0C}"/>
          </ac:inkMkLst>
        </pc:inkChg>
        <pc:inkChg chg="add mod">
          <ac:chgData name="Jack Rodoni" userId="dbd3554b1427f7cb" providerId="LiveId" clId="{1D76B537-F2CC-4114-B73B-51348E656491}" dt="2022-01-28T19:12:36.959" v="6525"/>
          <ac:inkMkLst>
            <pc:docMk/>
            <pc:sldMk cId="1756185086" sldId="333"/>
            <ac:inkMk id="53" creationId="{BE0B08DB-F104-459F-BABE-ADEAD2336223}"/>
          </ac:inkMkLst>
        </pc:inkChg>
        <pc:inkChg chg="add mod">
          <ac:chgData name="Jack Rodoni" userId="dbd3554b1427f7cb" providerId="LiveId" clId="{1D76B537-F2CC-4114-B73B-51348E656491}" dt="2022-01-28T19:12:36.959" v="6525"/>
          <ac:inkMkLst>
            <pc:docMk/>
            <pc:sldMk cId="1756185086" sldId="333"/>
            <ac:inkMk id="54" creationId="{FB13B082-6CCE-4025-8DDD-781C1DFF9739}"/>
          </ac:inkMkLst>
        </pc:inkChg>
        <pc:inkChg chg="add mod">
          <ac:chgData name="Jack Rodoni" userId="dbd3554b1427f7cb" providerId="LiveId" clId="{1D76B537-F2CC-4114-B73B-51348E656491}" dt="2022-01-28T19:12:36.959" v="6525"/>
          <ac:inkMkLst>
            <pc:docMk/>
            <pc:sldMk cId="1756185086" sldId="333"/>
            <ac:inkMk id="55" creationId="{C7601B06-4E54-4498-AC3A-142C3297E547}"/>
          </ac:inkMkLst>
        </pc:inkChg>
        <pc:inkChg chg="add mod">
          <ac:chgData name="Jack Rodoni" userId="dbd3554b1427f7cb" providerId="LiveId" clId="{1D76B537-F2CC-4114-B73B-51348E656491}" dt="2022-01-28T19:12:36.959" v="6525"/>
          <ac:inkMkLst>
            <pc:docMk/>
            <pc:sldMk cId="1756185086" sldId="333"/>
            <ac:inkMk id="56" creationId="{5A9B2269-E82C-4763-957B-259CB8C69FF9}"/>
          </ac:inkMkLst>
        </pc:inkChg>
        <pc:inkChg chg="add mod">
          <ac:chgData name="Jack Rodoni" userId="dbd3554b1427f7cb" providerId="LiveId" clId="{1D76B537-F2CC-4114-B73B-51348E656491}" dt="2022-01-28T19:12:36.959" v="6525"/>
          <ac:inkMkLst>
            <pc:docMk/>
            <pc:sldMk cId="1756185086" sldId="333"/>
            <ac:inkMk id="57" creationId="{17B53B4F-C6D4-4AA2-8F5E-D20A401A3069}"/>
          </ac:inkMkLst>
        </pc:inkChg>
        <pc:inkChg chg="add mod">
          <ac:chgData name="Jack Rodoni" userId="dbd3554b1427f7cb" providerId="LiveId" clId="{1D76B537-F2CC-4114-B73B-51348E656491}" dt="2022-01-28T19:12:40.753" v="6532"/>
          <ac:inkMkLst>
            <pc:docMk/>
            <pc:sldMk cId="1756185086" sldId="333"/>
            <ac:inkMk id="60" creationId="{D46658FA-3458-4EE3-93D2-1BD8D1B3D93A}"/>
          </ac:inkMkLst>
        </pc:inkChg>
        <pc:inkChg chg="add mod">
          <ac:chgData name="Jack Rodoni" userId="dbd3554b1427f7cb" providerId="LiveId" clId="{1D76B537-F2CC-4114-B73B-51348E656491}" dt="2022-01-28T19:12:40.753" v="6532"/>
          <ac:inkMkLst>
            <pc:docMk/>
            <pc:sldMk cId="1756185086" sldId="333"/>
            <ac:inkMk id="61" creationId="{7E5CB99F-E97F-46EC-9CB8-A475E3D18021}"/>
          </ac:inkMkLst>
        </pc:inkChg>
        <pc:inkChg chg="add mod">
          <ac:chgData name="Jack Rodoni" userId="dbd3554b1427f7cb" providerId="LiveId" clId="{1D76B537-F2CC-4114-B73B-51348E656491}" dt="2022-01-28T19:12:40.753" v="6532"/>
          <ac:inkMkLst>
            <pc:docMk/>
            <pc:sldMk cId="1756185086" sldId="333"/>
            <ac:inkMk id="62" creationId="{DDEA3DA6-3FEB-4955-BBBC-2B47AA305372}"/>
          </ac:inkMkLst>
        </pc:inkChg>
        <pc:inkChg chg="add mod">
          <ac:chgData name="Jack Rodoni" userId="dbd3554b1427f7cb" providerId="LiveId" clId="{1D76B537-F2CC-4114-B73B-51348E656491}" dt="2022-01-28T19:12:40.753" v="6532"/>
          <ac:inkMkLst>
            <pc:docMk/>
            <pc:sldMk cId="1756185086" sldId="333"/>
            <ac:inkMk id="63" creationId="{48959320-58E9-4F77-85B0-D010EB310AFF}"/>
          </ac:inkMkLst>
        </pc:inkChg>
        <pc:inkChg chg="add mod">
          <ac:chgData name="Jack Rodoni" userId="dbd3554b1427f7cb" providerId="LiveId" clId="{1D76B537-F2CC-4114-B73B-51348E656491}" dt="2022-01-28T19:12:40.753" v="6532"/>
          <ac:inkMkLst>
            <pc:docMk/>
            <pc:sldMk cId="1756185086" sldId="333"/>
            <ac:inkMk id="64" creationId="{88590021-B0F0-435B-B7B9-BAF2C33DC8EF}"/>
          </ac:inkMkLst>
        </pc:inkChg>
        <pc:inkChg chg="add mod">
          <ac:chgData name="Jack Rodoni" userId="dbd3554b1427f7cb" providerId="LiveId" clId="{1D76B537-F2CC-4114-B73B-51348E656491}" dt="2022-01-28T19:12:40.753" v="6532"/>
          <ac:inkMkLst>
            <pc:docMk/>
            <pc:sldMk cId="1756185086" sldId="333"/>
            <ac:inkMk id="65" creationId="{A5A090B1-A283-4879-A859-6212A6B65F74}"/>
          </ac:inkMkLst>
        </pc:inkChg>
        <pc:inkChg chg="add mod">
          <ac:chgData name="Jack Rodoni" userId="dbd3554b1427f7cb" providerId="LiveId" clId="{1D76B537-F2CC-4114-B73B-51348E656491}" dt="2022-01-28T19:13:14.273" v="6581"/>
          <ac:inkMkLst>
            <pc:docMk/>
            <pc:sldMk cId="1756185086" sldId="333"/>
            <ac:inkMk id="67" creationId="{38F72ECA-8C17-42A4-8E19-F33DB99AEB76}"/>
          </ac:inkMkLst>
        </pc:inkChg>
        <pc:inkChg chg="add mod">
          <ac:chgData name="Jack Rodoni" userId="dbd3554b1427f7cb" providerId="LiveId" clId="{1D76B537-F2CC-4114-B73B-51348E656491}" dt="2022-01-28T19:13:14.273" v="6581"/>
          <ac:inkMkLst>
            <pc:docMk/>
            <pc:sldMk cId="1756185086" sldId="333"/>
            <ac:inkMk id="68" creationId="{CAC4CC80-A422-4808-B52B-99C9FE3B313C}"/>
          </ac:inkMkLst>
        </pc:inkChg>
        <pc:inkChg chg="add mod">
          <ac:chgData name="Jack Rodoni" userId="dbd3554b1427f7cb" providerId="LiveId" clId="{1D76B537-F2CC-4114-B73B-51348E656491}" dt="2022-01-28T19:13:14.273" v="6581"/>
          <ac:inkMkLst>
            <pc:docMk/>
            <pc:sldMk cId="1756185086" sldId="333"/>
            <ac:inkMk id="69" creationId="{CBF3CD00-077F-4D85-A5C5-C77E92980A39}"/>
          </ac:inkMkLst>
        </pc:inkChg>
        <pc:inkChg chg="add mod">
          <ac:chgData name="Jack Rodoni" userId="dbd3554b1427f7cb" providerId="LiveId" clId="{1D76B537-F2CC-4114-B73B-51348E656491}" dt="2022-01-28T19:13:14.273" v="6581"/>
          <ac:inkMkLst>
            <pc:docMk/>
            <pc:sldMk cId="1756185086" sldId="333"/>
            <ac:inkMk id="70" creationId="{0EF452EA-FD7B-48C4-BC51-11452AEE7CB2}"/>
          </ac:inkMkLst>
        </pc:inkChg>
        <pc:inkChg chg="add mod">
          <ac:chgData name="Jack Rodoni" userId="dbd3554b1427f7cb" providerId="LiveId" clId="{1D76B537-F2CC-4114-B73B-51348E656491}" dt="2022-02-01T23:30:11.460" v="7705"/>
          <ac:inkMkLst>
            <pc:docMk/>
            <pc:sldMk cId="1756185086" sldId="333"/>
            <ac:inkMk id="71" creationId="{0ACA2444-3D59-4486-8F0B-47B07B93385E}"/>
          </ac:inkMkLst>
        </pc:inkChg>
        <pc:inkChg chg="add mod">
          <ac:chgData name="Jack Rodoni" userId="dbd3554b1427f7cb" providerId="LiveId" clId="{1D76B537-F2CC-4114-B73B-51348E656491}" dt="2022-01-28T19:13:14.273" v="6581"/>
          <ac:inkMkLst>
            <pc:docMk/>
            <pc:sldMk cId="1756185086" sldId="333"/>
            <ac:inkMk id="72" creationId="{0AC06653-F6D8-4B00-9E77-0F8BA18ABCF7}"/>
          </ac:inkMkLst>
        </pc:inkChg>
        <pc:inkChg chg="add mod">
          <ac:chgData name="Jack Rodoni" userId="dbd3554b1427f7cb" providerId="LiveId" clId="{1D76B537-F2CC-4114-B73B-51348E656491}" dt="2022-02-01T23:30:11.460" v="7705"/>
          <ac:inkMkLst>
            <pc:docMk/>
            <pc:sldMk cId="1756185086" sldId="333"/>
            <ac:inkMk id="73" creationId="{B48C821E-3369-4CD8-96A4-508B8B678BAA}"/>
          </ac:inkMkLst>
        </pc:inkChg>
        <pc:inkChg chg="add mod">
          <ac:chgData name="Jack Rodoni" userId="dbd3554b1427f7cb" providerId="LiveId" clId="{1D76B537-F2CC-4114-B73B-51348E656491}" dt="2022-01-28T19:13:14.273" v="6581"/>
          <ac:inkMkLst>
            <pc:docMk/>
            <pc:sldMk cId="1756185086" sldId="333"/>
            <ac:inkMk id="74" creationId="{98DF1684-ED24-4D7D-9091-FE7C14A48F2A}"/>
          </ac:inkMkLst>
        </pc:inkChg>
        <pc:inkChg chg="add mod">
          <ac:chgData name="Jack Rodoni" userId="dbd3554b1427f7cb" providerId="LiveId" clId="{1D76B537-F2CC-4114-B73B-51348E656491}" dt="2022-01-28T19:13:14.273" v="6581"/>
          <ac:inkMkLst>
            <pc:docMk/>
            <pc:sldMk cId="1756185086" sldId="333"/>
            <ac:inkMk id="75" creationId="{4B6118BB-E2D1-4B7E-BDF4-562BFBC968FF}"/>
          </ac:inkMkLst>
        </pc:inkChg>
        <pc:inkChg chg="add mod">
          <ac:chgData name="Jack Rodoni" userId="dbd3554b1427f7cb" providerId="LiveId" clId="{1D76B537-F2CC-4114-B73B-51348E656491}" dt="2022-01-28T19:13:14.273" v="6581"/>
          <ac:inkMkLst>
            <pc:docMk/>
            <pc:sldMk cId="1756185086" sldId="333"/>
            <ac:inkMk id="76" creationId="{8ADB7647-DED2-4C6A-A92A-8159C3CA1E42}"/>
          </ac:inkMkLst>
        </pc:inkChg>
        <pc:inkChg chg="add mod">
          <ac:chgData name="Jack Rodoni" userId="dbd3554b1427f7cb" providerId="LiveId" clId="{1D76B537-F2CC-4114-B73B-51348E656491}" dt="2022-01-28T19:13:14.273" v="6581"/>
          <ac:inkMkLst>
            <pc:docMk/>
            <pc:sldMk cId="1756185086" sldId="333"/>
            <ac:inkMk id="77" creationId="{F2CDA87D-C27A-4D67-8B45-83A5026090AE}"/>
          </ac:inkMkLst>
        </pc:inkChg>
        <pc:inkChg chg="add mod">
          <ac:chgData name="Jack Rodoni" userId="dbd3554b1427f7cb" providerId="LiveId" clId="{1D76B537-F2CC-4114-B73B-51348E656491}" dt="2022-01-28T19:13:14.273" v="6581"/>
          <ac:inkMkLst>
            <pc:docMk/>
            <pc:sldMk cId="1756185086" sldId="333"/>
            <ac:inkMk id="78" creationId="{D092923C-3749-4A17-9B62-356F05E0CDEA}"/>
          </ac:inkMkLst>
        </pc:inkChg>
        <pc:inkChg chg="add mod">
          <ac:chgData name="Jack Rodoni" userId="dbd3554b1427f7cb" providerId="LiveId" clId="{1D76B537-F2CC-4114-B73B-51348E656491}" dt="2022-01-28T19:13:14.273" v="6581"/>
          <ac:inkMkLst>
            <pc:docMk/>
            <pc:sldMk cId="1756185086" sldId="333"/>
            <ac:inkMk id="79" creationId="{E186FA98-6809-4180-8606-1A342F00E465}"/>
          </ac:inkMkLst>
        </pc:inkChg>
        <pc:inkChg chg="add mod">
          <ac:chgData name="Jack Rodoni" userId="dbd3554b1427f7cb" providerId="LiveId" clId="{1D76B537-F2CC-4114-B73B-51348E656491}" dt="2022-01-28T19:13:14.273" v="6581"/>
          <ac:inkMkLst>
            <pc:docMk/>
            <pc:sldMk cId="1756185086" sldId="333"/>
            <ac:inkMk id="80" creationId="{2C943A76-231E-4DFF-B8D6-6693A5218F39}"/>
          </ac:inkMkLst>
        </pc:inkChg>
        <pc:inkChg chg="add mod">
          <ac:chgData name="Jack Rodoni" userId="dbd3554b1427f7cb" providerId="LiveId" clId="{1D76B537-F2CC-4114-B73B-51348E656491}" dt="2022-01-28T19:13:14.273" v="6581"/>
          <ac:inkMkLst>
            <pc:docMk/>
            <pc:sldMk cId="1756185086" sldId="333"/>
            <ac:inkMk id="81" creationId="{506F892F-7766-4A6F-9B03-E8E98B91DAAA}"/>
          </ac:inkMkLst>
        </pc:inkChg>
        <pc:inkChg chg="add mod">
          <ac:chgData name="Jack Rodoni" userId="dbd3554b1427f7cb" providerId="LiveId" clId="{1D76B537-F2CC-4114-B73B-51348E656491}" dt="2022-02-01T23:30:11.460" v="7705"/>
          <ac:inkMkLst>
            <pc:docMk/>
            <pc:sldMk cId="1756185086" sldId="333"/>
            <ac:inkMk id="82" creationId="{96B09649-49A8-4FD9-A4C4-AE14AC196F54}"/>
          </ac:inkMkLst>
        </pc:inkChg>
        <pc:inkChg chg="add mod">
          <ac:chgData name="Jack Rodoni" userId="dbd3554b1427f7cb" providerId="LiveId" clId="{1D76B537-F2CC-4114-B73B-51348E656491}" dt="2022-02-01T23:30:11.460" v="7705"/>
          <ac:inkMkLst>
            <pc:docMk/>
            <pc:sldMk cId="1756185086" sldId="333"/>
            <ac:inkMk id="83" creationId="{FD55E9AD-521A-4EE7-8C33-E171E7D94B54}"/>
          </ac:inkMkLst>
        </pc:inkChg>
        <pc:inkChg chg="add mod">
          <ac:chgData name="Jack Rodoni" userId="dbd3554b1427f7cb" providerId="LiveId" clId="{1D76B537-F2CC-4114-B73B-51348E656491}" dt="2022-01-28T19:13:14.273" v="6581"/>
          <ac:inkMkLst>
            <pc:docMk/>
            <pc:sldMk cId="1756185086" sldId="333"/>
            <ac:inkMk id="85" creationId="{5EC076E8-182F-4171-BD03-4DDE83C876E4}"/>
          </ac:inkMkLst>
        </pc:inkChg>
        <pc:inkChg chg="add mod">
          <ac:chgData name="Jack Rodoni" userId="dbd3554b1427f7cb" providerId="LiveId" clId="{1D76B537-F2CC-4114-B73B-51348E656491}" dt="2022-01-28T19:13:14.273" v="6581"/>
          <ac:inkMkLst>
            <pc:docMk/>
            <pc:sldMk cId="1756185086" sldId="333"/>
            <ac:inkMk id="86" creationId="{0BF82C3B-DEB6-4749-A10E-51D152C1235B}"/>
          </ac:inkMkLst>
        </pc:inkChg>
        <pc:inkChg chg="add mod">
          <ac:chgData name="Jack Rodoni" userId="dbd3554b1427f7cb" providerId="LiveId" clId="{1D76B537-F2CC-4114-B73B-51348E656491}" dt="2022-01-28T19:13:14.273" v="6581"/>
          <ac:inkMkLst>
            <pc:docMk/>
            <pc:sldMk cId="1756185086" sldId="333"/>
            <ac:inkMk id="87" creationId="{DC3B1BDC-4CD6-4923-BCC4-968E8C4C1ECD}"/>
          </ac:inkMkLst>
        </pc:inkChg>
        <pc:inkChg chg="add mod">
          <ac:chgData name="Jack Rodoni" userId="dbd3554b1427f7cb" providerId="LiveId" clId="{1D76B537-F2CC-4114-B73B-51348E656491}" dt="2022-01-28T19:13:14.273" v="6581"/>
          <ac:inkMkLst>
            <pc:docMk/>
            <pc:sldMk cId="1756185086" sldId="333"/>
            <ac:inkMk id="88" creationId="{A2FDB240-E30C-4734-8EA2-0AA9D8781233}"/>
          </ac:inkMkLst>
        </pc:inkChg>
        <pc:inkChg chg="add mod">
          <ac:chgData name="Jack Rodoni" userId="dbd3554b1427f7cb" providerId="LiveId" clId="{1D76B537-F2CC-4114-B73B-51348E656491}" dt="2022-01-28T19:13:14.273" v="6581"/>
          <ac:inkMkLst>
            <pc:docMk/>
            <pc:sldMk cId="1756185086" sldId="333"/>
            <ac:inkMk id="90" creationId="{0E474C4B-6074-4184-902D-FAEA94F17C9B}"/>
          </ac:inkMkLst>
        </pc:inkChg>
        <pc:inkChg chg="add mod">
          <ac:chgData name="Jack Rodoni" userId="dbd3554b1427f7cb" providerId="LiveId" clId="{1D76B537-F2CC-4114-B73B-51348E656491}" dt="2022-01-28T19:13:14.273" v="6581"/>
          <ac:inkMkLst>
            <pc:docMk/>
            <pc:sldMk cId="1756185086" sldId="333"/>
            <ac:inkMk id="91" creationId="{EEC7D9D2-B348-42C5-9113-3E1654FFA57F}"/>
          </ac:inkMkLst>
        </pc:inkChg>
        <pc:inkChg chg="add mod">
          <ac:chgData name="Jack Rodoni" userId="dbd3554b1427f7cb" providerId="LiveId" clId="{1D76B537-F2CC-4114-B73B-51348E656491}" dt="2022-01-28T19:13:14.273" v="6581"/>
          <ac:inkMkLst>
            <pc:docMk/>
            <pc:sldMk cId="1756185086" sldId="333"/>
            <ac:inkMk id="92" creationId="{35F9397C-A71E-497A-8D22-E82D1A6A1DB1}"/>
          </ac:inkMkLst>
        </pc:inkChg>
        <pc:inkChg chg="add mod">
          <ac:chgData name="Jack Rodoni" userId="dbd3554b1427f7cb" providerId="LiveId" clId="{1D76B537-F2CC-4114-B73B-51348E656491}" dt="2022-01-28T19:13:14.273" v="6581"/>
          <ac:inkMkLst>
            <pc:docMk/>
            <pc:sldMk cId="1756185086" sldId="333"/>
            <ac:inkMk id="93" creationId="{A1FC635A-549F-48BB-9140-C1328E09A83A}"/>
          </ac:inkMkLst>
        </pc:inkChg>
        <pc:inkChg chg="add mod">
          <ac:chgData name="Jack Rodoni" userId="dbd3554b1427f7cb" providerId="LiveId" clId="{1D76B537-F2CC-4114-B73B-51348E656491}" dt="2022-01-28T19:13:14.273" v="6581"/>
          <ac:inkMkLst>
            <pc:docMk/>
            <pc:sldMk cId="1756185086" sldId="333"/>
            <ac:inkMk id="94" creationId="{A381BB58-CC76-4A3B-B499-0080D9DA4861}"/>
          </ac:inkMkLst>
        </pc:inkChg>
        <pc:inkChg chg="add mod">
          <ac:chgData name="Jack Rodoni" userId="dbd3554b1427f7cb" providerId="LiveId" clId="{1D76B537-F2CC-4114-B73B-51348E656491}" dt="2022-01-28T19:13:14.273" v="6581"/>
          <ac:inkMkLst>
            <pc:docMk/>
            <pc:sldMk cId="1756185086" sldId="333"/>
            <ac:inkMk id="95" creationId="{6FD55461-2B44-4252-9462-9910E31FAE0E}"/>
          </ac:inkMkLst>
        </pc:inkChg>
        <pc:inkChg chg="add mod">
          <ac:chgData name="Jack Rodoni" userId="dbd3554b1427f7cb" providerId="LiveId" clId="{1D76B537-F2CC-4114-B73B-51348E656491}" dt="2022-02-01T23:30:11.460" v="7705"/>
          <ac:inkMkLst>
            <pc:docMk/>
            <pc:sldMk cId="1756185086" sldId="333"/>
            <ac:inkMk id="96" creationId="{718D0380-102C-4025-B846-B6F1128375C2}"/>
          </ac:inkMkLst>
        </pc:inkChg>
        <pc:inkChg chg="add mod">
          <ac:chgData name="Jack Rodoni" userId="dbd3554b1427f7cb" providerId="LiveId" clId="{1D76B537-F2CC-4114-B73B-51348E656491}" dt="2022-01-28T19:13:14.273" v="6581"/>
          <ac:inkMkLst>
            <pc:docMk/>
            <pc:sldMk cId="1756185086" sldId="333"/>
            <ac:inkMk id="97" creationId="{1CCBFE25-3DEC-42DA-9914-9C0588ACA878}"/>
          </ac:inkMkLst>
        </pc:inkChg>
        <pc:inkChg chg="add mod">
          <ac:chgData name="Jack Rodoni" userId="dbd3554b1427f7cb" providerId="LiveId" clId="{1D76B537-F2CC-4114-B73B-51348E656491}" dt="2022-01-28T19:13:14.273" v="6581"/>
          <ac:inkMkLst>
            <pc:docMk/>
            <pc:sldMk cId="1756185086" sldId="333"/>
            <ac:inkMk id="98" creationId="{13FF3497-8D53-4D7A-A5AE-19C3FA06DF52}"/>
          </ac:inkMkLst>
        </pc:inkChg>
        <pc:inkChg chg="add mod">
          <ac:chgData name="Jack Rodoni" userId="dbd3554b1427f7cb" providerId="LiveId" clId="{1D76B537-F2CC-4114-B73B-51348E656491}" dt="2022-01-28T19:13:14.273" v="6581"/>
          <ac:inkMkLst>
            <pc:docMk/>
            <pc:sldMk cId="1756185086" sldId="333"/>
            <ac:inkMk id="99" creationId="{6DE6D9F4-380F-4527-98D7-65C56F9C0854}"/>
          </ac:inkMkLst>
        </pc:inkChg>
        <pc:inkChg chg="add mod">
          <ac:chgData name="Jack Rodoni" userId="dbd3554b1427f7cb" providerId="LiveId" clId="{1D76B537-F2CC-4114-B73B-51348E656491}" dt="2022-01-28T19:13:14.273" v="6581"/>
          <ac:inkMkLst>
            <pc:docMk/>
            <pc:sldMk cId="1756185086" sldId="333"/>
            <ac:inkMk id="100" creationId="{BA031B88-F3E3-495D-B943-00931A354110}"/>
          </ac:inkMkLst>
        </pc:inkChg>
        <pc:inkChg chg="add mod">
          <ac:chgData name="Jack Rodoni" userId="dbd3554b1427f7cb" providerId="LiveId" clId="{1D76B537-F2CC-4114-B73B-51348E656491}" dt="2022-01-28T19:13:14.273" v="6581"/>
          <ac:inkMkLst>
            <pc:docMk/>
            <pc:sldMk cId="1756185086" sldId="333"/>
            <ac:inkMk id="101" creationId="{22C8485D-20EA-4689-B8F4-6BE2A088E1B1}"/>
          </ac:inkMkLst>
        </pc:inkChg>
        <pc:inkChg chg="add mod">
          <ac:chgData name="Jack Rodoni" userId="dbd3554b1427f7cb" providerId="LiveId" clId="{1D76B537-F2CC-4114-B73B-51348E656491}" dt="2022-01-28T19:13:14.273" v="6581"/>
          <ac:inkMkLst>
            <pc:docMk/>
            <pc:sldMk cId="1756185086" sldId="333"/>
            <ac:inkMk id="102" creationId="{252E93A6-D68C-42F7-8660-EE530123D56A}"/>
          </ac:inkMkLst>
        </pc:inkChg>
        <pc:inkChg chg="add mod">
          <ac:chgData name="Jack Rodoni" userId="dbd3554b1427f7cb" providerId="LiveId" clId="{1D76B537-F2CC-4114-B73B-51348E656491}" dt="2022-01-28T19:13:14.273" v="6581"/>
          <ac:inkMkLst>
            <pc:docMk/>
            <pc:sldMk cId="1756185086" sldId="333"/>
            <ac:inkMk id="103" creationId="{601CE064-489B-47EB-A89E-8B6C126C4490}"/>
          </ac:inkMkLst>
        </pc:inkChg>
        <pc:inkChg chg="add mod">
          <ac:chgData name="Jack Rodoni" userId="dbd3554b1427f7cb" providerId="LiveId" clId="{1D76B537-F2CC-4114-B73B-51348E656491}" dt="2022-01-28T19:13:14.273" v="6581"/>
          <ac:inkMkLst>
            <pc:docMk/>
            <pc:sldMk cId="1756185086" sldId="333"/>
            <ac:inkMk id="104" creationId="{108A7D73-EAC9-4B69-8CBB-C218FD3BF25F}"/>
          </ac:inkMkLst>
        </pc:inkChg>
        <pc:inkChg chg="add mod">
          <ac:chgData name="Jack Rodoni" userId="dbd3554b1427f7cb" providerId="LiveId" clId="{1D76B537-F2CC-4114-B73B-51348E656491}" dt="2022-01-28T19:13:14.273" v="6581"/>
          <ac:inkMkLst>
            <pc:docMk/>
            <pc:sldMk cId="1756185086" sldId="333"/>
            <ac:inkMk id="105" creationId="{3B044B5E-9942-4C94-A9CB-7A2BCFB3432E}"/>
          </ac:inkMkLst>
        </pc:inkChg>
        <pc:inkChg chg="add mod">
          <ac:chgData name="Jack Rodoni" userId="dbd3554b1427f7cb" providerId="LiveId" clId="{1D76B537-F2CC-4114-B73B-51348E656491}" dt="2022-01-28T19:13:14.273" v="6581"/>
          <ac:inkMkLst>
            <pc:docMk/>
            <pc:sldMk cId="1756185086" sldId="333"/>
            <ac:inkMk id="106" creationId="{B6EE6B7F-2C43-4100-B1F7-4D5F84B10F9F}"/>
          </ac:inkMkLst>
        </pc:inkChg>
        <pc:inkChg chg="add mod">
          <ac:chgData name="Jack Rodoni" userId="dbd3554b1427f7cb" providerId="LiveId" clId="{1D76B537-F2CC-4114-B73B-51348E656491}" dt="2022-01-28T19:13:14.273" v="6581"/>
          <ac:inkMkLst>
            <pc:docMk/>
            <pc:sldMk cId="1756185086" sldId="333"/>
            <ac:inkMk id="107" creationId="{6DB7E086-FA5F-4409-B42A-FCB1CBE285B5}"/>
          </ac:inkMkLst>
        </pc:inkChg>
        <pc:inkChg chg="add mod">
          <ac:chgData name="Jack Rodoni" userId="dbd3554b1427f7cb" providerId="LiveId" clId="{1D76B537-F2CC-4114-B73B-51348E656491}" dt="2022-01-28T19:13:14.273" v="6581"/>
          <ac:inkMkLst>
            <pc:docMk/>
            <pc:sldMk cId="1756185086" sldId="333"/>
            <ac:inkMk id="108" creationId="{C3A40B78-9DE4-4AF3-B218-FF9DEDA6784D}"/>
          </ac:inkMkLst>
        </pc:inkChg>
        <pc:inkChg chg="add mod">
          <ac:chgData name="Jack Rodoni" userId="dbd3554b1427f7cb" providerId="LiveId" clId="{1D76B537-F2CC-4114-B73B-51348E656491}" dt="2022-01-28T19:13:14.273" v="6581"/>
          <ac:inkMkLst>
            <pc:docMk/>
            <pc:sldMk cId="1756185086" sldId="333"/>
            <ac:inkMk id="109" creationId="{8191199C-FDCE-4F26-9496-02D3AD4E7163}"/>
          </ac:inkMkLst>
        </pc:inkChg>
        <pc:inkChg chg="add mod">
          <ac:chgData name="Jack Rodoni" userId="dbd3554b1427f7cb" providerId="LiveId" clId="{1D76B537-F2CC-4114-B73B-51348E656491}" dt="2022-01-28T19:13:14.273" v="6581"/>
          <ac:inkMkLst>
            <pc:docMk/>
            <pc:sldMk cId="1756185086" sldId="333"/>
            <ac:inkMk id="110" creationId="{D3E48C60-B5B5-4ADA-A4F7-B6218E295D3E}"/>
          </ac:inkMkLst>
        </pc:inkChg>
        <pc:inkChg chg="add mod">
          <ac:chgData name="Jack Rodoni" userId="dbd3554b1427f7cb" providerId="LiveId" clId="{1D76B537-F2CC-4114-B73B-51348E656491}" dt="2022-01-28T19:13:14.273" v="6581"/>
          <ac:inkMkLst>
            <pc:docMk/>
            <pc:sldMk cId="1756185086" sldId="333"/>
            <ac:inkMk id="111" creationId="{C7977687-B318-48A9-99FC-40750037968B}"/>
          </ac:inkMkLst>
        </pc:inkChg>
        <pc:inkChg chg="add mod">
          <ac:chgData name="Jack Rodoni" userId="dbd3554b1427f7cb" providerId="LiveId" clId="{1D76B537-F2CC-4114-B73B-51348E656491}" dt="2022-01-28T19:13:14.273" v="6581"/>
          <ac:inkMkLst>
            <pc:docMk/>
            <pc:sldMk cId="1756185086" sldId="333"/>
            <ac:inkMk id="112" creationId="{F26D2C76-3C1F-49B9-95B0-F8D20AB6BA7C}"/>
          </ac:inkMkLst>
        </pc:inkChg>
        <pc:inkChg chg="add mod">
          <ac:chgData name="Jack Rodoni" userId="dbd3554b1427f7cb" providerId="LiveId" clId="{1D76B537-F2CC-4114-B73B-51348E656491}" dt="2022-01-28T19:13:14.273" v="6581"/>
          <ac:inkMkLst>
            <pc:docMk/>
            <pc:sldMk cId="1756185086" sldId="333"/>
            <ac:inkMk id="113" creationId="{A80DF44D-9580-4458-97FF-7317B5AC6CD9}"/>
          </ac:inkMkLst>
        </pc:inkChg>
        <pc:inkChg chg="add mod">
          <ac:chgData name="Jack Rodoni" userId="dbd3554b1427f7cb" providerId="LiveId" clId="{1D76B537-F2CC-4114-B73B-51348E656491}" dt="2022-01-28T19:13:14.273" v="6581"/>
          <ac:inkMkLst>
            <pc:docMk/>
            <pc:sldMk cId="1756185086" sldId="333"/>
            <ac:inkMk id="114" creationId="{1DEFB8A6-33E8-4A1C-9373-1DD8FA26BC4B}"/>
          </ac:inkMkLst>
        </pc:inkChg>
        <pc:inkChg chg="add mod">
          <ac:chgData name="Jack Rodoni" userId="dbd3554b1427f7cb" providerId="LiveId" clId="{1D76B537-F2CC-4114-B73B-51348E656491}" dt="2022-01-28T19:13:14.273" v="6581"/>
          <ac:inkMkLst>
            <pc:docMk/>
            <pc:sldMk cId="1756185086" sldId="333"/>
            <ac:inkMk id="115" creationId="{90E07B52-D5D2-45D2-B12F-FB8B98FB9B11}"/>
          </ac:inkMkLst>
        </pc:inkChg>
        <pc:inkChg chg="add mod">
          <ac:chgData name="Jack Rodoni" userId="dbd3554b1427f7cb" providerId="LiveId" clId="{1D76B537-F2CC-4114-B73B-51348E656491}" dt="2022-01-28T19:13:14.273" v="6581"/>
          <ac:inkMkLst>
            <pc:docMk/>
            <pc:sldMk cId="1756185086" sldId="333"/>
            <ac:inkMk id="116" creationId="{A24DCD8A-BAD6-4A66-A3DD-E1A9B799CE8B}"/>
          </ac:inkMkLst>
        </pc:inkChg>
        <pc:inkChg chg="add mod">
          <ac:chgData name="Jack Rodoni" userId="dbd3554b1427f7cb" providerId="LiveId" clId="{1D76B537-F2CC-4114-B73B-51348E656491}" dt="2022-01-28T19:13:20.023" v="6593"/>
          <ac:inkMkLst>
            <pc:docMk/>
            <pc:sldMk cId="1756185086" sldId="333"/>
            <ac:inkMk id="118" creationId="{6CE0D661-AB35-4728-950D-60C20E7BF7B3}"/>
          </ac:inkMkLst>
        </pc:inkChg>
        <pc:inkChg chg="add mod">
          <ac:chgData name="Jack Rodoni" userId="dbd3554b1427f7cb" providerId="LiveId" clId="{1D76B537-F2CC-4114-B73B-51348E656491}" dt="2022-01-28T19:13:20.023" v="6593"/>
          <ac:inkMkLst>
            <pc:docMk/>
            <pc:sldMk cId="1756185086" sldId="333"/>
            <ac:inkMk id="119" creationId="{D84E1B3C-AAEA-4D95-A5FC-DD268E97CFD2}"/>
          </ac:inkMkLst>
        </pc:inkChg>
        <pc:inkChg chg="add mod">
          <ac:chgData name="Jack Rodoni" userId="dbd3554b1427f7cb" providerId="LiveId" clId="{1D76B537-F2CC-4114-B73B-51348E656491}" dt="2022-01-28T19:13:20.023" v="6593"/>
          <ac:inkMkLst>
            <pc:docMk/>
            <pc:sldMk cId="1756185086" sldId="333"/>
            <ac:inkMk id="120" creationId="{8DD19B8A-1280-42F8-9599-56D3E08A3E6F}"/>
          </ac:inkMkLst>
        </pc:inkChg>
        <pc:inkChg chg="add mod">
          <ac:chgData name="Jack Rodoni" userId="dbd3554b1427f7cb" providerId="LiveId" clId="{1D76B537-F2CC-4114-B73B-51348E656491}" dt="2022-01-28T19:13:20.023" v="6593"/>
          <ac:inkMkLst>
            <pc:docMk/>
            <pc:sldMk cId="1756185086" sldId="333"/>
            <ac:inkMk id="121" creationId="{60CA6FCB-5B7D-45A8-B3FF-373376C29493}"/>
          </ac:inkMkLst>
        </pc:inkChg>
        <pc:inkChg chg="add mod">
          <ac:chgData name="Jack Rodoni" userId="dbd3554b1427f7cb" providerId="LiveId" clId="{1D76B537-F2CC-4114-B73B-51348E656491}" dt="2022-01-28T19:13:20.023" v="6593"/>
          <ac:inkMkLst>
            <pc:docMk/>
            <pc:sldMk cId="1756185086" sldId="333"/>
            <ac:inkMk id="122" creationId="{343457E7-99C1-4E10-930A-4ECCEEC002DC}"/>
          </ac:inkMkLst>
        </pc:inkChg>
        <pc:inkChg chg="add mod">
          <ac:chgData name="Jack Rodoni" userId="dbd3554b1427f7cb" providerId="LiveId" clId="{1D76B537-F2CC-4114-B73B-51348E656491}" dt="2022-01-28T19:13:20.023" v="6593"/>
          <ac:inkMkLst>
            <pc:docMk/>
            <pc:sldMk cId="1756185086" sldId="333"/>
            <ac:inkMk id="123" creationId="{07109C1F-F3F3-4A36-88AA-58B721BDEC8A}"/>
          </ac:inkMkLst>
        </pc:inkChg>
        <pc:inkChg chg="add mod">
          <ac:chgData name="Jack Rodoni" userId="dbd3554b1427f7cb" providerId="LiveId" clId="{1D76B537-F2CC-4114-B73B-51348E656491}" dt="2022-01-28T19:13:20.023" v="6593"/>
          <ac:inkMkLst>
            <pc:docMk/>
            <pc:sldMk cId="1756185086" sldId="333"/>
            <ac:inkMk id="124" creationId="{A6F42079-6166-4438-9978-A7F425F8A0B7}"/>
          </ac:inkMkLst>
        </pc:inkChg>
        <pc:inkChg chg="add mod">
          <ac:chgData name="Jack Rodoni" userId="dbd3554b1427f7cb" providerId="LiveId" clId="{1D76B537-F2CC-4114-B73B-51348E656491}" dt="2022-01-28T19:13:20.023" v="6593"/>
          <ac:inkMkLst>
            <pc:docMk/>
            <pc:sldMk cId="1756185086" sldId="333"/>
            <ac:inkMk id="125" creationId="{83FE3E03-DE9F-44DD-AC9D-ABBFB0B4C098}"/>
          </ac:inkMkLst>
        </pc:inkChg>
        <pc:inkChg chg="add mod">
          <ac:chgData name="Jack Rodoni" userId="dbd3554b1427f7cb" providerId="LiveId" clId="{1D76B537-F2CC-4114-B73B-51348E656491}" dt="2022-01-28T19:13:26.127" v="6609"/>
          <ac:inkMkLst>
            <pc:docMk/>
            <pc:sldMk cId="1756185086" sldId="333"/>
            <ac:inkMk id="126" creationId="{6E053ABC-1B55-4E04-AA44-4148BE651132}"/>
          </ac:inkMkLst>
        </pc:inkChg>
        <pc:inkChg chg="add mod">
          <ac:chgData name="Jack Rodoni" userId="dbd3554b1427f7cb" providerId="LiveId" clId="{1D76B537-F2CC-4114-B73B-51348E656491}" dt="2022-01-28T19:13:26.127" v="6609"/>
          <ac:inkMkLst>
            <pc:docMk/>
            <pc:sldMk cId="1756185086" sldId="333"/>
            <ac:inkMk id="127" creationId="{3F8B9120-7B31-46CB-949B-8D30809DCE00}"/>
          </ac:inkMkLst>
        </pc:inkChg>
        <pc:inkChg chg="add mod">
          <ac:chgData name="Jack Rodoni" userId="dbd3554b1427f7cb" providerId="LiveId" clId="{1D76B537-F2CC-4114-B73B-51348E656491}" dt="2022-01-28T19:13:26.127" v="6609"/>
          <ac:inkMkLst>
            <pc:docMk/>
            <pc:sldMk cId="1756185086" sldId="333"/>
            <ac:inkMk id="128" creationId="{74F0845B-FAFB-4230-9444-CCBBE3E6D04C}"/>
          </ac:inkMkLst>
        </pc:inkChg>
        <pc:inkChg chg="add mod">
          <ac:chgData name="Jack Rodoni" userId="dbd3554b1427f7cb" providerId="LiveId" clId="{1D76B537-F2CC-4114-B73B-51348E656491}" dt="2022-02-01T23:30:11.460" v="7705"/>
          <ac:inkMkLst>
            <pc:docMk/>
            <pc:sldMk cId="1756185086" sldId="333"/>
            <ac:inkMk id="129" creationId="{28A2C84B-44FB-4D90-AA9F-DC9E822B6C90}"/>
          </ac:inkMkLst>
        </pc:inkChg>
        <pc:inkChg chg="add mod">
          <ac:chgData name="Jack Rodoni" userId="dbd3554b1427f7cb" providerId="LiveId" clId="{1D76B537-F2CC-4114-B73B-51348E656491}" dt="2022-01-28T19:13:26.127" v="6609"/>
          <ac:inkMkLst>
            <pc:docMk/>
            <pc:sldMk cId="1756185086" sldId="333"/>
            <ac:inkMk id="133" creationId="{22452378-1EE1-4843-B1CE-208A6F157CB0}"/>
          </ac:inkMkLst>
        </pc:inkChg>
        <pc:inkChg chg="add mod">
          <ac:chgData name="Jack Rodoni" userId="dbd3554b1427f7cb" providerId="LiveId" clId="{1D76B537-F2CC-4114-B73B-51348E656491}" dt="2022-01-28T19:13:26.127" v="6609"/>
          <ac:inkMkLst>
            <pc:docMk/>
            <pc:sldMk cId="1756185086" sldId="333"/>
            <ac:inkMk id="134" creationId="{2DEEAB9D-94ED-4B5F-98A9-3B8D456ED3E1}"/>
          </ac:inkMkLst>
        </pc:inkChg>
        <pc:inkChg chg="add mod">
          <ac:chgData name="Jack Rodoni" userId="dbd3554b1427f7cb" providerId="LiveId" clId="{1D76B537-F2CC-4114-B73B-51348E656491}" dt="2022-01-28T19:13:26.127" v="6609"/>
          <ac:inkMkLst>
            <pc:docMk/>
            <pc:sldMk cId="1756185086" sldId="333"/>
            <ac:inkMk id="135" creationId="{B0556369-6E5E-43FD-AAD2-03B6DAA2C53D}"/>
          </ac:inkMkLst>
        </pc:inkChg>
        <pc:inkChg chg="add mod">
          <ac:chgData name="Jack Rodoni" userId="dbd3554b1427f7cb" providerId="LiveId" clId="{1D76B537-F2CC-4114-B73B-51348E656491}" dt="2022-01-28T19:13:26.127" v="6609"/>
          <ac:inkMkLst>
            <pc:docMk/>
            <pc:sldMk cId="1756185086" sldId="333"/>
            <ac:inkMk id="136" creationId="{A7047084-F6D3-4C19-8BD5-F5E54C665450}"/>
          </ac:inkMkLst>
        </pc:inkChg>
        <pc:inkChg chg="add mod">
          <ac:chgData name="Jack Rodoni" userId="dbd3554b1427f7cb" providerId="LiveId" clId="{1D76B537-F2CC-4114-B73B-51348E656491}" dt="2022-01-28T19:13:26.127" v="6609"/>
          <ac:inkMkLst>
            <pc:docMk/>
            <pc:sldMk cId="1756185086" sldId="333"/>
            <ac:inkMk id="137" creationId="{53779480-8758-45B6-A943-BF78E909F773}"/>
          </ac:inkMkLst>
        </pc:inkChg>
        <pc:inkChg chg="add mod">
          <ac:chgData name="Jack Rodoni" userId="dbd3554b1427f7cb" providerId="LiveId" clId="{1D76B537-F2CC-4114-B73B-51348E656491}" dt="2022-01-28T19:13:26.127" v="6609"/>
          <ac:inkMkLst>
            <pc:docMk/>
            <pc:sldMk cId="1756185086" sldId="333"/>
            <ac:inkMk id="138" creationId="{67969639-6901-4C69-9B50-0B8F5352CD45}"/>
          </ac:inkMkLst>
        </pc:inkChg>
        <pc:inkChg chg="add mod">
          <ac:chgData name="Jack Rodoni" userId="dbd3554b1427f7cb" providerId="LiveId" clId="{1D76B537-F2CC-4114-B73B-51348E656491}" dt="2022-01-28T19:13:26.127" v="6609"/>
          <ac:inkMkLst>
            <pc:docMk/>
            <pc:sldMk cId="1756185086" sldId="333"/>
            <ac:inkMk id="139" creationId="{88938C61-57AC-4BEC-BBD6-5D929049AE0D}"/>
          </ac:inkMkLst>
        </pc:inkChg>
        <pc:inkChg chg="add mod">
          <ac:chgData name="Jack Rodoni" userId="dbd3554b1427f7cb" providerId="LiveId" clId="{1D76B537-F2CC-4114-B73B-51348E656491}" dt="2022-01-28T19:13:26.127" v="6609"/>
          <ac:inkMkLst>
            <pc:docMk/>
            <pc:sldMk cId="1756185086" sldId="333"/>
            <ac:inkMk id="140" creationId="{F484F134-9355-4BF4-9234-5B8176720829}"/>
          </ac:inkMkLst>
        </pc:inkChg>
        <pc:inkChg chg="add mod">
          <ac:chgData name="Jack Rodoni" userId="dbd3554b1427f7cb" providerId="LiveId" clId="{1D76B537-F2CC-4114-B73B-51348E656491}" dt="2022-01-28T19:13:26.127" v="6609"/>
          <ac:inkMkLst>
            <pc:docMk/>
            <pc:sldMk cId="1756185086" sldId="333"/>
            <ac:inkMk id="141" creationId="{CB3AE4AB-A38D-4D84-BA55-8DCB53C57CC7}"/>
          </ac:inkMkLst>
        </pc:inkChg>
        <pc:inkChg chg="add mod">
          <ac:chgData name="Jack Rodoni" userId="dbd3554b1427f7cb" providerId="LiveId" clId="{1D76B537-F2CC-4114-B73B-51348E656491}" dt="2022-01-28T19:13:26.127" v="6609"/>
          <ac:inkMkLst>
            <pc:docMk/>
            <pc:sldMk cId="1756185086" sldId="333"/>
            <ac:inkMk id="142" creationId="{BDF06316-6BAA-4A1D-A640-CAD934D77A3D}"/>
          </ac:inkMkLst>
        </pc:inkChg>
        <pc:inkChg chg="add mod">
          <ac:chgData name="Jack Rodoni" userId="dbd3554b1427f7cb" providerId="LiveId" clId="{1D76B537-F2CC-4114-B73B-51348E656491}" dt="2022-01-28T19:13:26.127" v="6609"/>
          <ac:inkMkLst>
            <pc:docMk/>
            <pc:sldMk cId="1756185086" sldId="333"/>
            <ac:inkMk id="143" creationId="{E73A746A-46F4-40CE-A8CB-56A28590CC2E}"/>
          </ac:inkMkLst>
        </pc:inkChg>
        <pc:inkChg chg="add mod">
          <ac:chgData name="Jack Rodoni" userId="dbd3554b1427f7cb" providerId="LiveId" clId="{1D76B537-F2CC-4114-B73B-51348E656491}" dt="2022-01-28T19:13:26.127" v="6609"/>
          <ac:inkMkLst>
            <pc:docMk/>
            <pc:sldMk cId="1756185086" sldId="333"/>
            <ac:inkMk id="144" creationId="{33BB3E1D-A4FB-4AA8-A14D-C66E480393C5}"/>
          </ac:inkMkLst>
        </pc:inkChg>
        <pc:inkChg chg="add mod">
          <ac:chgData name="Jack Rodoni" userId="dbd3554b1427f7cb" providerId="LiveId" clId="{1D76B537-F2CC-4114-B73B-51348E656491}" dt="2022-01-28T19:13:35.822" v="6626"/>
          <ac:inkMkLst>
            <pc:docMk/>
            <pc:sldMk cId="1756185086" sldId="333"/>
            <ac:inkMk id="145" creationId="{E5C94BAD-45A2-4647-A336-4EC90F656BD6}"/>
          </ac:inkMkLst>
        </pc:inkChg>
        <pc:inkChg chg="add mod">
          <ac:chgData name="Jack Rodoni" userId="dbd3554b1427f7cb" providerId="LiveId" clId="{1D76B537-F2CC-4114-B73B-51348E656491}" dt="2022-01-28T19:13:35.822" v="6626"/>
          <ac:inkMkLst>
            <pc:docMk/>
            <pc:sldMk cId="1756185086" sldId="333"/>
            <ac:inkMk id="146" creationId="{BCC30CE0-7B69-4F85-99C4-7E27F374149C}"/>
          </ac:inkMkLst>
        </pc:inkChg>
        <pc:inkChg chg="add mod">
          <ac:chgData name="Jack Rodoni" userId="dbd3554b1427f7cb" providerId="LiveId" clId="{1D76B537-F2CC-4114-B73B-51348E656491}" dt="2022-01-28T19:13:35.822" v="6626"/>
          <ac:inkMkLst>
            <pc:docMk/>
            <pc:sldMk cId="1756185086" sldId="333"/>
            <ac:inkMk id="147" creationId="{FE9A86F2-E1DE-4EEC-958A-E9824B2533B3}"/>
          </ac:inkMkLst>
        </pc:inkChg>
        <pc:inkChg chg="add mod">
          <ac:chgData name="Jack Rodoni" userId="dbd3554b1427f7cb" providerId="LiveId" clId="{1D76B537-F2CC-4114-B73B-51348E656491}" dt="2022-02-01T23:30:11.460" v="7705"/>
          <ac:inkMkLst>
            <pc:docMk/>
            <pc:sldMk cId="1756185086" sldId="333"/>
            <ac:inkMk id="148" creationId="{51A78837-8B89-41E1-BDB1-74DF8D57B6EA}"/>
          </ac:inkMkLst>
        </pc:inkChg>
        <pc:inkChg chg="add mod">
          <ac:chgData name="Jack Rodoni" userId="dbd3554b1427f7cb" providerId="LiveId" clId="{1D76B537-F2CC-4114-B73B-51348E656491}" dt="2022-02-01T23:30:11.460" v="7705"/>
          <ac:inkMkLst>
            <pc:docMk/>
            <pc:sldMk cId="1756185086" sldId="333"/>
            <ac:inkMk id="149" creationId="{491B2290-7542-4F9E-B8B6-B187409CA6BB}"/>
          </ac:inkMkLst>
        </pc:inkChg>
        <pc:inkChg chg="add mod">
          <ac:chgData name="Jack Rodoni" userId="dbd3554b1427f7cb" providerId="LiveId" clId="{1D76B537-F2CC-4114-B73B-51348E656491}" dt="2022-01-28T19:13:35.822" v="6626"/>
          <ac:inkMkLst>
            <pc:docMk/>
            <pc:sldMk cId="1756185086" sldId="333"/>
            <ac:inkMk id="153" creationId="{DD8ABF55-C121-4003-B616-B097F50AFD73}"/>
          </ac:inkMkLst>
        </pc:inkChg>
        <pc:inkChg chg="add mod">
          <ac:chgData name="Jack Rodoni" userId="dbd3554b1427f7cb" providerId="LiveId" clId="{1D76B537-F2CC-4114-B73B-51348E656491}" dt="2022-01-28T19:13:35.822" v="6626"/>
          <ac:inkMkLst>
            <pc:docMk/>
            <pc:sldMk cId="1756185086" sldId="333"/>
            <ac:inkMk id="154" creationId="{228CE40A-D653-4457-8DCC-86A9F100A28C}"/>
          </ac:inkMkLst>
        </pc:inkChg>
        <pc:inkChg chg="add mod">
          <ac:chgData name="Jack Rodoni" userId="dbd3554b1427f7cb" providerId="LiveId" clId="{1D76B537-F2CC-4114-B73B-51348E656491}" dt="2022-01-28T19:13:35.822" v="6626"/>
          <ac:inkMkLst>
            <pc:docMk/>
            <pc:sldMk cId="1756185086" sldId="333"/>
            <ac:inkMk id="155" creationId="{BD950675-3BDF-4718-854E-51CDFF47060C}"/>
          </ac:inkMkLst>
        </pc:inkChg>
        <pc:inkChg chg="add mod">
          <ac:chgData name="Jack Rodoni" userId="dbd3554b1427f7cb" providerId="LiveId" clId="{1D76B537-F2CC-4114-B73B-51348E656491}" dt="2022-01-28T19:13:35.822" v="6626"/>
          <ac:inkMkLst>
            <pc:docMk/>
            <pc:sldMk cId="1756185086" sldId="333"/>
            <ac:inkMk id="156" creationId="{7B60D149-53E3-442A-86E6-5BE49E8FA573}"/>
          </ac:inkMkLst>
        </pc:inkChg>
        <pc:inkChg chg="add mod">
          <ac:chgData name="Jack Rodoni" userId="dbd3554b1427f7cb" providerId="LiveId" clId="{1D76B537-F2CC-4114-B73B-51348E656491}" dt="2022-01-28T19:13:35.822" v="6626"/>
          <ac:inkMkLst>
            <pc:docMk/>
            <pc:sldMk cId="1756185086" sldId="333"/>
            <ac:inkMk id="157" creationId="{8CF95770-F752-47B5-84C3-F67326561A3F}"/>
          </ac:inkMkLst>
        </pc:inkChg>
        <pc:inkChg chg="add mod">
          <ac:chgData name="Jack Rodoni" userId="dbd3554b1427f7cb" providerId="LiveId" clId="{1D76B537-F2CC-4114-B73B-51348E656491}" dt="2022-01-28T19:13:35.822" v="6626"/>
          <ac:inkMkLst>
            <pc:docMk/>
            <pc:sldMk cId="1756185086" sldId="333"/>
            <ac:inkMk id="158" creationId="{8D1F568D-BBE1-43CA-9483-64E70D25C8CF}"/>
          </ac:inkMkLst>
        </pc:inkChg>
        <pc:inkChg chg="add mod">
          <ac:chgData name="Jack Rodoni" userId="dbd3554b1427f7cb" providerId="LiveId" clId="{1D76B537-F2CC-4114-B73B-51348E656491}" dt="2022-01-28T19:13:35.822" v="6626"/>
          <ac:inkMkLst>
            <pc:docMk/>
            <pc:sldMk cId="1756185086" sldId="333"/>
            <ac:inkMk id="159" creationId="{2D2BC86C-1882-4E0B-82BE-D53DB199236B}"/>
          </ac:inkMkLst>
        </pc:inkChg>
        <pc:inkChg chg="add mod">
          <ac:chgData name="Jack Rodoni" userId="dbd3554b1427f7cb" providerId="LiveId" clId="{1D76B537-F2CC-4114-B73B-51348E656491}" dt="2022-01-28T19:13:35.822" v="6626"/>
          <ac:inkMkLst>
            <pc:docMk/>
            <pc:sldMk cId="1756185086" sldId="333"/>
            <ac:inkMk id="160" creationId="{E874E1C5-29AB-48C4-8F73-1FB4E542B31B}"/>
          </ac:inkMkLst>
        </pc:inkChg>
        <pc:inkChg chg="add mod">
          <ac:chgData name="Jack Rodoni" userId="dbd3554b1427f7cb" providerId="LiveId" clId="{1D76B537-F2CC-4114-B73B-51348E656491}" dt="2022-01-28T19:13:35.822" v="6626"/>
          <ac:inkMkLst>
            <pc:docMk/>
            <pc:sldMk cId="1756185086" sldId="333"/>
            <ac:inkMk id="161" creationId="{0444D588-FE25-4DD7-BF5E-0396B6EFE66B}"/>
          </ac:inkMkLst>
        </pc:inkChg>
        <pc:inkChg chg="add mod">
          <ac:chgData name="Jack Rodoni" userId="dbd3554b1427f7cb" providerId="LiveId" clId="{1D76B537-F2CC-4114-B73B-51348E656491}" dt="2022-01-28T19:13:35.822" v="6626"/>
          <ac:inkMkLst>
            <pc:docMk/>
            <pc:sldMk cId="1756185086" sldId="333"/>
            <ac:inkMk id="162" creationId="{AFD39B70-2B9C-45D2-8876-B6D7C0620B12}"/>
          </ac:inkMkLst>
        </pc:inkChg>
        <pc:inkChg chg="add mod">
          <ac:chgData name="Jack Rodoni" userId="dbd3554b1427f7cb" providerId="LiveId" clId="{1D76B537-F2CC-4114-B73B-51348E656491}" dt="2022-01-28T19:13:35.822" v="6626"/>
          <ac:inkMkLst>
            <pc:docMk/>
            <pc:sldMk cId="1756185086" sldId="333"/>
            <ac:inkMk id="163" creationId="{AD4AD0B1-2747-4A3D-9B84-F1C4ED9EB454}"/>
          </ac:inkMkLst>
        </pc:inkChg>
        <pc:inkChg chg="add mod">
          <ac:chgData name="Jack Rodoni" userId="dbd3554b1427f7cb" providerId="LiveId" clId="{1D76B537-F2CC-4114-B73B-51348E656491}" dt="2022-01-28T19:13:49.733" v="6630"/>
          <ac:inkMkLst>
            <pc:docMk/>
            <pc:sldMk cId="1756185086" sldId="333"/>
            <ac:inkMk id="164" creationId="{8EA9FDC8-6C34-44ED-89D4-E948D849532F}"/>
          </ac:inkMkLst>
        </pc:inkChg>
        <pc:inkChg chg="add mod">
          <ac:chgData name="Jack Rodoni" userId="dbd3554b1427f7cb" providerId="LiveId" clId="{1D76B537-F2CC-4114-B73B-51348E656491}" dt="2022-01-28T19:13:49.733" v="6630"/>
          <ac:inkMkLst>
            <pc:docMk/>
            <pc:sldMk cId="1756185086" sldId="333"/>
            <ac:inkMk id="165" creationId="{94D7E002-AD63-400A-905C-68420337C651}"/>
          </ac:inkMkLst>
        </pc:inkChg>
        <pc:inkChg chg="add mod">
          <ac:chgData name="Jack Rodoni" userId="dbd3554b1427f7cb" providerId="LiveId" clId="{1D76B537-F2CC-4114-B73B-51348E656491}" dt="2022-01-28T19:13:49.733" v="6630"/>
          <ac:inkMkLst>
            <pc:docMk/>
            <pc:sldMk cId="1756185086" sldId="333"/>
            <ac:inkMk id="166" creationId="{E5241DE9-543A-4E24-8267-106D805C25D0}"/>
          </ac:inkMkLst>
        </pc:inkChg>
        <pc:inkChg chg="add mod">
          <ac:chgData name="Jack Rodoni" userId="dbd3554b1427f7cb" providerId="LiveId" clId="{1D76B537-F2CC-4114-B73B-51348E656491}" dt="2022-01-28T19:13:49.733" v="6630"/>
          <ac:inkMkLst>
            <pc:docMk/>
            <pc:sldMk cId="1756185086" sldId="333"/>
            <ac:inkMk id="167" creationId="{94F3AF48-ACBE-4A26-8A53-7CD3C6879450}"/>
          </ac:inkMkLst>
        </pc:inkChg>
        <pc:inkChg chg="add mod">
          <ac:chgData name="Jack Rodoni" userId="dbd3554b1427f7cb" providerId="LiveId" clId="{1D76B537-F2CC-4114-B73B-51348E656491}" dt="2022-01-28T19:13:49.733" v="6630"/>
          <ac:inkMkLst>
            <pc:docMk/>
            <pc:sldMk cId="1756185086" sldId="333"/>
            <ac:inkMk id="168" creationId="{683682E4-94F1-4DD3-B404-6417DCDBB675}"/>
          </ac:inkMkLst>
        </pc:inkChg>
        <pc:inkChg chg="add mod">
          <ac:chgData name="Jack Rodoni" userId="dbd3554b1427f7cb" providerId="LiveId" clId="{1D76B537-F2CC-4114-B73B-51348E656491}" dt="2022-02-01T23:30:11.460" v="7705"/>
          <ac:inkMkLst>
            <pc:docMk/>
            <pc:sldMk cId="1756185086" sldId="333"/>
            <ac:inkMk id="169" creationId="{2EB2EA22-9AFA-4B3E-9B2F-56BE4F73A3A9}"/>
          </ac:inkMkLst>
        </pc:inkChg>
        <pc:inkChg chg="add mod">
          <ac:chgData name="Jack Rodoni" userId="dbd3554b1427f7cb" providerId="LiveId" clId="{1D76B537-F2CC-4114-B73B-51348E656491}" dt="2022-01-28T19:13:49.733" v="6630"/>
          <ac:inkMkLst>
            <pc:docMk/>
            <pc:sldMk cId="1756185086" sldId="333"/>
            <ac:inkMk id="171" creationId="{1E4B9B54-8C40-4261-AD9C-6FCC2407259D}"/>
          </ac:inkMkLst>
        </pc:inkChg>
        <pc:inkChg chg="add mod">
          <ac:chgData name="Jack Rodoni" userId="dbd3554b1427f7cb" providerId="LiveId" clId="{1D76B537-F2CC-4114-B73B-51348E656491}" dt="2022-01-28T19:13:49.733" v="6630"/>
          <ac:inkMkLst>
            <pc:docMk/>
            <pc:sldMk cId="1756185086" sldId="333"/>
            <ac:inkMk id="172" creationId="{1498C8A9-C748-46C5-BA46-BA936F3915AB}"/>
          </ac:inkMkLst>
        </pc:inkChg>
        <pc:inkChg chg="add mod">
          <ac:chgData name="Jack Rodoni" userId="dbd3554b1427f7cb" providerId="LiveId" clId="{1D76B537-F2CC-4114-B73B-51348E656491}" dt="2022-01-28T19:13:49.733" v="6630"/>
          <ac:inkMkLst>
            <pc:docMk/>
            <pc:sldMk cId="1756185086" sldId="333"/>
            <ac:inkMk id="173" creationId="{05F2852D-E630-4462-B247-3C6DDF8814B0}"/>
          </ac:inkMkLst>
        </pc:inkChg>
        <pc:inkChg chg="add mod">
          <ac:chgData name="Jack Rodoni" userId="dbd3554b1427f7cb" providerId="LiveId" clId="{1D76B537-F2CC-4114-B73B-51348E656491}" dt="2022-01-28T19:14:00.797" v="6647"/>
          <ac:inkMkLst>
            <pc:docMk/>
            <pc:sldMk cId="1756185086" sldId="333"/>
            <ac:inkMk id="176" creationId="{B6D21C1F-346F-4BC2-B1A0-E244B98AE345}"/>
          </ac:inkMkLst>
        </pc:inkChg>
        <pc:inkChg chg="add mod">
          <ac:chgData name="Jack Rodoni" userId="dbd3554b1427f7cb" providerId="LiveId" clId="{1D76B537-F2CC-4114-B73B-51348E656491}" dt="2022-01-28T19:14:00.797" v="6647"/>
          <ac:inkMkLst>
            <pc:docMk/>
            <pc:sldMk cId="1756185086" sldId="333"/>
            <ac:inkMk id="177" creationId="{D6037E2D-4CBB-4EB9-AEA1-83A9A25A49A9}"/>
          </ac:inkMkLst>
        </pc:inkChg>
        <pc:inkChg chg="add mod">
          <ac:chgData name="Jack Rodoni" userId="dbd3554b1427f7cb" providerId="LiveId" clId="{1D76B537-F2CC-4114-B73B-51348E656491}" dt="2022-01-28T19:14:00.797" v="6647"/>
          <ac:inkMkLst>
            <pc:docMk/>
            <pc:sldMk cId="1756185086" sldId="333"/>
            <ac:inkMk id="178" creationId="{5325E304-335C-4BE6-9689-03DB25B0A303}"/>
          </ac:inkMkLst>
        </pc:inkChg>
        <pc:inkChg chg="add mod">
          <ac:chgData name="Jack Rodoni" userId="dbd3554b1427f7cb" providerId="LiveId" clId="{1D76B537-F2CC-4114-B73B-51348E656491}" dt="2022-01-28T19:14:00.797" v="6647"/>
          <ac:inkMkLst>
            <pc:docMk/>
            <pc:sldMk cId="1756185086" sldId="333"/>
            <ac:inkMk id="179" creationId="{FE4646CA-0A34-4349-BC68-D56565A63953}"/>
          </ac:inkMkLst>
        </pc:inkChg>
        <pc:inkChg chg="add mod">
          <ac:chgData name="Jack Rodoni" userId="dbd3554b1427f7cb" providerId="LiveId" clId="{1D76B537-F2CC-4114-B73B-51348E656491}" dt="2022-01-28T19:14:00.797" v="6647"/>
          <ac:inkMkLst>
            <pc:docMk/>
            <pc:sldMk cId="1756185086" sldId="333"/>
            <ac:inkMk id="180" creationId="{4926F432-5B85-4741-BE02-7BF16D7B76CE}"/>
          </ac:inkMkLst>
        </pc:inkChg>
        <pc:inkChg chg="add mod">
          <ac:chgData name="Jack Rodoni" userId="dbd3554b1427f7cb" providerId="LiveId" clId="{1D76B537-F2CC-4114-B73B-51348E656491}" dt="2022-01-28T19:14:00.797" v="6647"/>
          <ac:inkMkLst>
            <pc:docMk/>
            <pc:sldMk cId="1756185086" sldId="333"/>
            <ac:inkMk id="181" creationId="{6FAF589E-A845-42E8-8656-60E2395845A0}"/>
          </ac:inkMkLst>
        </pc:inkChg>
        <pc:inkChg chg="add mod">
          <ac:chgData name="Jack Rodoni" userId="dbd3554b1427f7cb" providerId="LiveId" clId="{1D76B537-F2CC-4114-B73B-51348E656491}" dt="2022-02-01T23:30:11.460" v="7705"/>
          <ac:inkMkLst>
            <pc:docMk/>
            <pc:sldMk cId="1756185086" sldId="333"/>
            <ac:inkMk id="182" creationId="{77B69D68-F646-458F-A649-24D2BE78B1D4}"/>
          </ac:inkMkLst>
        </pc:inkChg>
        <pc:inkChg chg="add mod">
          <ac:chgData name="Jack Rodoni" userId="dbd3554b1427f7cb" providerId="LiveId" clId="{1D76B537-F2CC-4114-B73B-51348E656491}" dt="2022-01-28T19:14:00.797" v="6647"/>
          <ac:inkMkLst>
            <pc:docMk/>
            <pc:sldMk cId="1756185086" sldId="333"/>
            <ac:inkMk id="183" creationId="{8DC03A7F-A773-4D4B-BEFD-F27AB6552932}"/>
          </ac:inkMkLst>
        </pc:inkChg>
        <pc:inkChg chg="add mod">
          <ac:chgData name="Jack Rodoni" userId="dbd3554b1427f7cb" providerId="LiveId" clId="{1D76B537-F2CC-4114-B73B-51348E656491}" dt="2022-01-28T19:14:00.797" v="6647"/>
          <ac:inkMkLst>
            <pc:docMk/>
            <pc:sldMk cId="1756185086" sldId="333"/>
            <ac:inkMk id="184" creationId="{23141B3F-D858-42E2-B7B7-3E20B92017AD}"/>
          </ac:inkMkLst>
        </pc:inkChg>
        <pc:inkChg chg="add mod">
          <ac:chgData name="Jack Rodoni" userId="dbd3554b1427f7cb" providerId="LiveId" clId="{1D76B537-F2CC-4114-B73B-51348E656491}" dt="2022-01-28T19:14:00.797" v="6647"/>
          <ac:inkMkLst>
            <pc:docMk/>
            <pc:sldMk cId="1756185086" sldId="333"/>
            <ac:inkMk id="185" creationId="{27D3FB23-9E1F-40BE-91AF-DC79E1E1C9A6}"/>
          </ac:inkMkLst>
        </pc:inkChg>
        <pc:inkChg chg="add mod">
          <ac:chgData name="Jack Rodoni" userId="dbd3554b1427f7cb" providerId="LiveId" clId="{1D76B537-F2CC-4114-B73B-51348E656491}" dt="2022-01-28T19:14:07.768" v="6656"/>
          <ac:inkMkLst>
            <pc:docMk/>
            <pc:sldMk cId="1756185086" sldId="333"/>
            <ac:inkMk id="186" creationId="{891A7F99-66D8-47AD-8872-87B25BF5B046}"/>
          </ac:inkMkLst>
        </pc:inkChg>
        <pc:inkChg chg="add mod">
          <ac:chgData name="Jack Rodoni" userId="dbd3554b1427f7cb" providerId="LiveId" clId="{1D76B537-F2CC-4114-B73B-51348E656491}" dt="2022-01-28T19:14:07.768" v="6656"/>
          <ac:inkMkLst>
            <pc:docMk/>
            <pc:sldMk cId="1756185086" sldId="333"/>
            <ac:inkMk id="187" creationId="{6493DEF7-D6BC-40F7-8421-068E9BF4B39C}"/>
          </ac:inkMkLst>
        </pc:inkChg>
        <pc:inkChg chg="add mod">
          <ac:chgData name="Jack Rodoni" userId="dbd3554b1427f7cb" providerId="LiveId" clId="{1D76B537-F2CC-4114-B73B-51348E656491}" dt="2022-02-01T23:30:11.460" v="7705"/>
          <ac:inkMkLst>
            <pc:docMk/>
            <pc:sldMk cId="1756185086" sldId="333"/>
            <ac:inkMk id="188" creationId="{A0970DD5-A5B8-4317-A766-7B965F116374}"/>
          </ac:inkMkLst>
        </pc:inkChg>
        <pc:inkChg chg="add del mod">
          <ac:chgData name="Jack Rodoni" userId="dbd3554b1427f7cb" providerId="LiveId" clId="{1D76B537-F2CC-4114-B73B-51348E656491}" dt="2022-01-28T19:14:02.654" v="6648"/>
          <ac:inkMkLst>
            <pc:docMk/>
            <pc:sldMk cId="1756185086" sldId="333"/>
            <ac:inkMk id="188" creationId="{CA1A73E3-8486-43D8-BE45-E40C229191F4}"/>
          </ac:inkMkLst>
        </pc:inkChg>
        <pc:inkChg chg="add del mod">
          <ac:chgData name="Jack Rodoni" userId="dbd3554b1427f7cb" providerId="LiveId" clId="{1D76B537-F2CC-4114-B73B-51348E656491}" dt="2022-01-28T19:14:03.124" v="6649"/>
          <ac:inkMkLst>
            <pc:docMk/>
            <pc:sldMk cId="1756185086" sldId="333"/>
            <ac:inkMk id="189" creationId="{50702BD3-C557-441B-B63C-B8F5606F4CA4}"/>
          </ac:inkMkLst>
        </pc:inkChg>
        <pc:inkChg chg="add mod">
          <ac:chgData name="Jack Rodoni" userId="dbd3554b1427f7cb" providerId="LiveId" clId="{1D76B537-F2CC-4114-B73B-51348E656491}" dt="2022-02-01T23:30:11.460" v="7705"/>
          <ac:inkMkLst>
            <pc:docMk/>
            <pc:sldMk cId="1756185086" sldId="333"/>
            <ac:inkMk id="189" creationId="{EF045C8B-9186-4047-B9B2-39E06D2E6010}"/>
          </ac:inkMkLst>
        </pc:inkChg>
        <pc:inkChg chg="add del mod">
          <ac:chgData name="Jack Rodoni" userId="dbd3554b1427f7cb" providerId="LiveId" clId="{1D76B537-F2CC-4114-B73B-51348E656491}" dt="2022-01-28T19:14:03.124" v="6651"/>
          <ac:inkMkLst>
            <pc:docMk/>
            <pc:sldMk cId="1756185086" sldId="333"/>
            <ac:inkMk id="190" creationId="{FDA37931-2514-4382-AC58-CC27AF4A0315}"/>
          </ac:inkMkLst>
        </pc:inkChg>
        <pc:inkChg chg="add mod">
          <ac:chgData name="Jack Rodoni" userId="dbd3554b1427f7cb" providerId="LiveId" clId="{1D76B537-F2CC-4114-B73B-51348E656491}" dt="2022-02-01T23:30:11.460" v="7705"/>
          <ac:inkMkLst>
            <pc:docMk/>
            <pc:sldMk cId="1756185086" sldId="333"/>
            <ac:inkMk id="191" creationId="{6066379F-1362-40A9-96B2-0BB09F17C66E}"/>
          </ac:inkMkLst>
        </pc:inkChg>
        <pc:inkChg chg="add del mod">
          <ac:chgData name="Jack Rodoni" userId="dbd3554b1427f7cb" providerId="LiveId" clId="{1D76B537-F2CC-4114-B73B-51348E656491}" dt="2022-01-28T19:14:03.124" v="6650"/>
          <ac:inkMkLst>
            <pc:docMk/>
            <pc:sldMk cId="1756185086" sldId="333"/>
            <ac:inkMk id="191" creationId="{65DC119E-5A3D-43FB-85C7-202DEA7E7FFA}"/>
          </ac:inkMkLst>
        </pc:inkChg>
        <pc:inkChg chg="add mod">
          <ac:chgData name="Jack Rodoni" userId="dbd3554b1427f7cb" providerId="LiveId" clId="{1D76B537-F2CC-4114-B73B-51348E656491}" dt="2022-02-01T23:30:11.460" v="7705"/>
          <ac:inkMkLst>
            <pc:docMk/>
            <pc:sldMk cId="1756185086" sldId="333"/>
            <ac:inkMk id="192" creationId="{8A0AA606-97B3-477A-B480-A005297D494C}"/>
          </ac:inkMkLst>
        </pc:inkChg>
        <pc:inkChg chg="add mod">
          <ac:chgData name="Jack Rodoni" userId="dbd3554b1427f7cb" providerId="LiveId" clId="{1D76B537-F2CC-4114-B73B-51348E656491}" dt="2022-01-28T19:14:07.768" v="6656"/>
          <ac:inkMkLst>
            <pc:docMk/>
            <pc:sldMk cId="1756185086" sldId="333"/>
            <ac:inkMk id="194" creationId="{D0F50EA2-637C-4CF7-9DE6-41DA6721C533}"/>
          </ac:inkMkLst>
        </pc:inkChg>
        <pc:inkChg chg="add mod">
          <ac:chgData name="Jack Rodoni" userId="dbd3554b1427f7cb" providerId="LiveId" clId="{1D76B537-F2CC-4114-B73B-51348E656491}" dt="2022-01-28T19:14:07.768" v="6656"/>
          <ac:inkMkLst>
            <pc:docMk/>
            <pc:sldMk cId="1756185086" sldId="333"/>
            <ac:inkMk id="195" creationId="{361EC276-B664-4EF9-ADC5-BD2D7EBC088E}"/>
          </ac:inkMkLst>
        </pc:inkChg>
        <pc:inkChg chg="add mod">
          <ac:chgData name="Jack Rodoni" userId="dbd3554b1427f7cb" providerId="LiveId" clId="{1D76B537-F2CC-4114-B73B-51348E656491}" dt="2022-01-28T19:14:07.768" v="6656"/>
          <ac:inkMkLst>
            <pc:docMk/>
            <pc:sldMk cId="1756185086" sldId="333"/>
            <ac:inkMk id="196" creationId="{43AF053E-2D96-4F5C-92BC-BF27F3608368}"/>
          </ac:inkMkLst>
        </pc:inkChg>
        <pc:inkChg chg="add mod">
          <ac:chgData name="Jack Rodoni" userId="dbd3554b1427f7cb" providerId="LiveId" clId="{1D76B537-F2CC-4114-B73B-51348E656491}" dt="2022-01-28T19:14:07.768" v="6656"/>
          <ac:inkMkLst>
            <pc:docMk/>
            <pc:sldMk cId="1756185086" sldId="333"/>
            <ac:inkMk id="197" creationId="{CC1669C5-DA99-444D-AA99-E67283679A74}"/>
          </ac:inkMkLst>
        </pc:inkChg>
        <pc:inkChg chg="add mod">
          <ac:chgData name="Jack Rodoni" userId="dbd3554b1427f7cb" providerId="LiveId" clId="{1D76B537-F2CC-4114-B73B-51348E656491}" dt="2022-01-28T19:14:13.276" v="6670"/>
          <ac:inkMkLst>
            <pc:docMk/>
            <pc:sldMk cId="1756185086" sldId="333"/>
            <ac:inkMk id="199" creationId="{7DAB356E-C3C1-43BC-A250-02D1A8D7EC40}"/>
          </ac:inkMkLst>
        </pc:inkChg>
        <pc:inkChg chg="add mod">
          <ac:chgData name="Jack Rodoni" userId="dbd3554b1427f7cb" providerId="LiveId" clId="{1D76B537-F2CC-4114-B73B-51348E656491}" dt="2022-01-28T19:14:13.276" v="6670"/>
          <ac:inkMkLst>
            <pc:docMk/>
            <pc:sldMk cId="1756185086" sldId="333"/>
            <ac:inkMk id="200" creationId="{3BBE67FA-1718-482D-8CA7-5254B8437657}"/>
          </ac:inkMkLst>
        </pc:inkChg>
        <pc:inkChg chg="add mod">
          <ac:chgData name="Jack Rodoni" userId="dbd3554b1427f7cb" providerId="LiveId" clId="{1D76B537-F2CC-4114-B73B-51348E656491}" dt="2022-01-28T19:14:13.276" v="6670"/>
          <ac:inkMkLst>
            <pc:docMk/>
            <pc:sldMk cId="1756185086" sldId="333"/>
            <ac:inkMk id="201" creationId="{92CC1466-B265-4B44-B637-398745CDEC37}"/>
          </ac:inkMkLst>
        </pc:inkChg>
        <pc:inkChg chg="add mod">
          <ac:chgData name="Jack Rodoni" userId="dbd3554b1427f7cb" providerId="LiveId" clId="{1D76B537-F2CC-4114-B73B-51348E656491}" dt="2022-01-28T19:14:13.276" v="6670"/>
          <ac:inkMkLst>
            <pc:docMk/>
            <pc:sldMk cId="1756185086" sldId="333"/>
            <ac:inkMk id="202" creationId="{9283DAB9-0681-4BBA-BDE4-BB0EEFE97532}"/>
          </ac:inkMkLst>
        </pc:inkChg>
        <pc:inkChg chg="add mod">
          <ac:chgData name="Jack Rodoni" userId="dbd3554b1427f7cb" providerId="LiveId" clId="{1D76B537-F2CC-4114-B73B-51348E656491}" dt="2022-01-28T19:14:13.276" v="6670"/>
          <ac:inkMkLst>
            <pc:docMk/>
            <pc:sldMk cId="1756185086" sldId="333"/>
            <ac:inkMk id="203" creationId="{CA8F795B-D100-4184-94F3-9C6E9F56FB76}"/>
          </ac:inkMkLst>
        </pc:inkChg>
        <pc:inkChg chg="add mod">
          <ac:chgData name="Jack Rodoni" userId="dbd3554b1427f7cb" providerId="LiveId" clId="{1D76B537-F2CC-4114-B73B-51348E656491}" dt="2022-01-28T19:14:13.276" v="6670"/>
          <ac:inkMkLst>
            <pc:docMk/>
            <pc:sldMk cId="1756185086" sldId="333"/>
            <ac:inkMk id="204" creationId="{906BBB4E-982F-49D2-90B3-2D758DF2D632}"/>
          </ac:inkMkLst>
        </pc:inkChg>
        <pc:inkChg chg="add mod">
          <ac:chgData name="Jack Rodoni" userId="dbd3554b1427f7cb" providerId="LiveId" clId="{1D76B537-F2CC-4114-B73B-51348E656491}" dt="2022-01-28T19:14:13.276" v="6670"/>
          <ac:inkMkLst>
            <pc:docMk/>
            <pc:sldMk cId="1756185086" sldId="333"/>
            <ac:inkMk id="205" creationId="{3971664C-39B2-4C16-B776-35EC0D044611}"/>
          </ac:inkMkLst>
        </pc:inkChg>
        <pc:inkChg chg="add mod">
          <ac:chgData name="Jack Rodoni" userId="dbd3554b1427f7cb" providerId="LiveId" clId="{1D76B537-F2CC-4114-B73B-51348E656491}" dt="2022-01-28T19:14:13.276" v="6670"/>
          <ac:inkMkLst>
            <pc:docMk/>
            <pc:sldMk cId="1756185086" sldId="333"/>
            <ac:inkMk id="206" creationId="{356D677E-56D0-4787-80C4-24C7EE7D9089}"/>
          </ac:inkMkLst>
        </pc:inkChg>
        <pc:inkChg chg="add mod">
          <ac:chgData name="Jack Rodoni" userId="dbd3554b1427f7cb" providerId="LiveId" clId="{1D76B537-F2CC-4114-B73B-51348E656491}" dt="2022-01-28T19:14:13.276" v="6670"/>
          <ac:inkMkLst>
            <pc:docMk/>
            <pc:sldMk cId="1756185086" sldId="333"/>
            <ac:inkMk id="207" creationId="{4FCA861F-0FBA-4B54-AEC3-FB0E7AA629D6}"/>
          </ac:inkMkLst>
        </pc:inkChg>
        <pc:inkChg chg="add mod">
          <ac:chgData name="Jack Rodoni" userId="dbd3554b1427f7cb" providerId="LiveId" clId="{1D76B537-F2CC-4114-B73B-51348E656491}" dt="2022-01-28T19:14:13.276" v="6670"/>
          <ac:inkMkLst>
            <pc:docMk/>
            <pc:sldMk cId="1756185086" sldId="333"/>
            <ac:inkMk id="208" creationId="{0B17F91B-B95E-4468-B937-0F866F468F67}"/>
          </ac:inkMkLst>
        </pc:inkChg>
        <pc:inkChg chg="add mod">
          <ac:chgData name="Jack Rodoni" userId="dbd3554b1427f7cb" providerId="LiveId" clId="{1D76B537-F2CC-4114-B73B-51348E656491}" dt="2022-01-28T19:14:13.276" v="6670"/>
          <ac:inkMkLst>
            <pc:docMk/>
            <pc:sldMk cId="1756185086" sldId="333"/>
            <ac:inkMk id="209" creationId="{DEEDD6C1-8926-4EB3-8961-9CAF91F699AC}"/>
          </ac:inkMkLst>
        </pc:inkChg>
        <pc:inkChg chg="add mod">
          <ac:chgData name="Jack Rodoni" userId="dbd3554b1427f7cb" providerId="LiveId" clId="{1D76B537-F2CC-4114-B73B-51348E656491}" dt="2022-01-28T19:14:13.276" v="6670"/>
          <ac:inkMkLst>
            <pc:docMk/>
            <pc:sldMk cId="1756185086" sldId="333"/>
            <ac:inkMk id="210" creationId="{E9012A0F-2728-4C32-AFFC-B661F935FEF8}"/>
          </ac:inkMkLst>
        </pc:inkChg>
        <pc:inkChg chg="add">
          <ac:chgData name="Jack Rodoni" userId="dbd3554b1427f7cb" providerId="LiveId" clId="{1D76B537-F2CC-4114-B73B-51348E656491}" dt="2022-01-28T19:14:12.585" v="6669" actId="9405"/>
          <ac:inkMkLst>
            <pc:docMk/>
            <pc:sldMk cId="1756185086" sldId="333"/>
            <ac:inkMk id="211" creationId="{73697FB3-65A2-4B94-8504-B90D4C2BA7EB}"/>
          </ac:inkMkLst>
        </pc:inkChg>
        <pc:inkChg chg="add mod">
          <ac:chgData name="Jack Rodoni" userId="dbd3554b1427f7cb" providerId="LiveId" clId="{1D76B537-F2CC-4114-B73B-51348E656491}" dt="2022-02-01T23:30:11.460" v="7705"/>
          <ac:inkMkLst>
            <pc:docMk/>
            <pc:sldMk cId="1756185086" sldId="333"/>
            <ac:inkMk id="213" creationId="{35D0CBD1-D15D-436A-9944-65DA07BB434E}"/>
          </ac:inkMkLst>
        </pc:inkChg>
        <pc:inkChg chg="add mod">
          <ac:chgData name="Jack Rodoni" userId="dbd3554b1427f7cb" providerId="LiveId" clId="{1D76B537-F2CC-4114-B73B-51348E656491}" dt="2022-02-01T23:30:11.460" v="7705"/>
          <ac:inkMkLst>
            <pc:docMk/>
            <pc:sldMk cId="1756185086" sldId="333"/>
            <ac:inkMk id="214" creationId="{63B370B5-0CE4-4DCE-9FC6-A35C8D63EF6B}"/>
          </ac:inkMkLst>
        </pc:inkChg>
        <pc:inkChg chg="add mod">
          <ac:chgData name="Jack Rodoni" userId="dbd3554b1427f7cb" providerId="LiveId" clId="{1D76B537-F2CC-4114-B73B-51348E656491}" dt="2022-02-01T23:30:11.460" v="7705"/>
          <ac:inkMkLst>
            <pc:docMk/>
            <pc:sldMk cId="1756185086" sldId="333"/>
            <ac:inkMk id="215" creationId="{7333E799-56B4-48C9-9284-FFF3C98A8396}"/>
          </ac:inkMkLst>
        </pc:inkChg>
        <pc:inkChg chg="add mod">
          <ac:chgData name="Jack Rodoni" userId="dbd3554b1427f7cb" providerId="LiveId" clId="{1D76B537-F2CC-4114-B73B-51348E656491}" dt="2022-02-01T23:30:11.460" v="7705"/>
          <ac:inkMkLst>
            <pc:docMk/>
            <pc:sldMk cId="1756185086" sldId="333"/>
            <ac:inkMk id="217" creationId="{65D6C77E-3586-47D1-B372-CDC703B3F557}"/>
          </ac:inkMkLst>
        </pc:inkChg>
        <pc:inkChg chg="add mod">
          <ac:chgData name="Jack Rodoni" userId="dbd3554b1427f7cb" providerId="LiveId" clId="{1D76B537-F2CC-4114-B73B-51348E656491}" dt="2022-02-01T23:30:11.460" v="7705"/>
          <ac:inkMkLst>
            <pc:docMk/>
            <pc:sldMk cId="1756185086" sldId="333"/>
            <ac:inkMk id="218" creationId="{CFC93FDD-4F92-43F3-A08D-CF10227DF523}"/>
          </ac:inkMkLst>
        </pc:inkChg>
        <pc:inkChg chg="add mod">
          <ac:chgData name="Jack Rodoni" userId="dbd3554b1427f7cb" providerId="LiveId" clId="{1D76B537-F2CC-4114-B73B-51348E656491}" dt="2022-02-01T23:30:11.460" v="7705"/>
          <ac:inkMkLst>
            <pc:docMk/>
            <pc:sldMk cId="1756185086" sldId="333"/>
            <ac:inkMk id="219" creationId="{AA4AFD5E-71DB-4297-828B-E22368486282}"/>
          </ac:inkMkLst>
        </pc:inkChg>
        <pc:inkChg chg="add mod">
          <ac:chgData name="Jack Rodoni" userId="dbd3554b1427f7cb" providerId="LiveId" clId="{1D76B537-F2CC-4114-B73B-51348E656491}" dt="2022-02-01T23:30:11.460" v="7705"/>
          <ac:inkMkLst>
            <pc:docMk/>
            <pc:sldMk cId="1756185086" sldId="333"/>
            <ac:inkMk id="220" creationId="{07F4F4F4-8968-4586-BBB6-AF44F2DA4624}"/>
          </ac:inkMkLst>
        </pc:inkChg>
        <pc:inkChg chg="add mod">
          <ac:chgData name="Jack Rodoni" userId="dbd3554b1427f7cb" providerId="LiveId" clId="{1D76B537-F2CC-4114-B73B-51348E656491}" dt="2022-02-01T23:30:11.460" v="7705"/>
          <ac:inkMkLst>
            <pc:docMk/>
            <pc:sldMk cId="1756185086" sldId="333"/>
            <ac:inkMk id="221" creationId="{99B593D0-F4E8-467A-9FFF-49A8BB8BB64F}"/>
          </ac:inkMkLst>
        </pc:inkChg>
        <pc:inkChg chg="add mod">
          <ac:chgData name="Jack Rodoni" userId="dbd3554b1427f7cb" providerId="LiveId" clId="{1D76B537-F2CC-4114-B73B-51348E656491}" dt="2022-02-01T23:30:11.460" v="7705"/>
          <ac:inkMkLst>
            <pc:docMk/>
            <pc:sldMk cId="1756185086" sldId="333"/>
            <ac:inkMk id="222" creationId="{B0D11A39-B011-4FBB-A869-D960396B93EE}"/>
          </ac:inkMkLst>
        </pc:inkChg>
        <pc:inkChg chg="add mod">
          <ac:chgData name="Jack Rodoni" userId="dbd3554b1427f7cb" providerId="LiveId" clId="{1D76B537-F2CC-4114-B73B-51348E656491}" dt="2022-02-01T23:30:11.460" v="7705"/>
          <ac:inkMkLst>
            <pc:docMk/>
            <pc:sldMk cId="1756185086" sldId="333"/>
            <ac:inkMk id="223" creationId="{2F9CE24A-3A73-49D2-9F01-986E76D9BFCA}"/>
          </ac:inkMkLst>
        </pc:inkChg>
        <pc:inkChg chg="add mod">
          <ac:chgData name="Jack Rodoni" userId="dbd3554b1427f7cb" providerId="LiveId" clId="{1D76B537-F2CC-4114-B73B-51348E656491}" dt="2022-02-01T23:30:11.460" v="7705"/>
          <ac:inkMkLst>
            <pc:docMk/>
            <pc:sldMk cId="1756185086" sldId="333"/>
            <ac:inkMk id="224" creationId="{B0B9DC2C-F796-44D2-8E87-D530337200CC}"/>
          </ac:inkMkLst>
        </pc:inkChg>
        <pc:inkChg chg="add mod">
          <ac:chgData name="Jack Rodoni" userId="dbd3554b1427f7cb" providerId="LiveId" clId="{1D76B537-F2CC-4114-B73B-51348E656491}" dt="2022-02-01T23:30:11.460" v="7705"/>
          <ac:inkMkLst>
            <pc:docMk/>
            <pc:sldMk cId="1756185086" sldId="333"/>
            <ac:inkMk id="226" creationId="{15867513-9E60-4A26-9C81-036980452D8B}"/>
          </ac:inkMkLst>
        </pc:inkChg>
        <pc:inkChg chg="add mod">
          <ac:chgData name="Jack Rodoni" userId="dbd3554b1427f7cb" providerId="LiveId" clId="{1D76B537-F2CC-4114-B73B-51348E656491}" dt="2022-02-01T23:30:11.460" v="7705"/>
          <ac:inkMkLst>
            <pc:docMk/>
            <pc:sldMk cId="1756185086" sldId="333"/>
            <ac:inkMk id="227" creationId="{B70F2BCF-E75B-4AD6-B993-CEA73A805DB3}"/>
          </ac:inkMkLst>
        </pc:inkChg>
        <pc:inkChg chg="add mod">
          <ac:chgData name="Jack Rodoni" userId="dbd3554b1427f7cb" providerId="LiveId" clId="{1D76B537-F2CC-4114-B73B-51348E656491}" dt="2022-02-01T23:30:11.460" v="7705"/>
          <ac:inkMkLst>
            <pc:docMk/>
            <pc:sldMk cId="1756185086" sldId="333"/>
            <ac:inkMk id="228" creationId="{52794466-9313-404C-99CC-B4DCEA401BBB}"/>
          </ac:inkMkLst>
        </pc:inkChg>
        <pc:inkChg chg="add mod">
          <ac:chgData name="Jack Rodoni" userId="dbd3554b1427f7cb" providerId="LiveId" clId="{1D76B537-F2CC-4114-B73B-51348E656491}" dt="2022-02-01T23:30:11.460" v="7705"/>
          <ac:inkMkLst>
            <pc:docMk/>
            <pc:sldMk cId="1756185086" sldId="333"/>
            <ac:inkMk id="229" creationId="{4A5319FF-6A54-4BE0-BE9A-FD8449A65756}"/>
          </ac:inkMkLst>
        </pc:inkChg>
        <pc:inkChg chg="add mod">
          <ac:chgData name="Jack Rodoni" userId="dbd3554b1427f7cb" providerId="LiveId" clId="{1D76B537-F2CC-4114-B73B-51348E656491}" dt="2022-02-01T23:30:11.460" v="7705"/>
          <ac:inkMkLst>
            <pc:docMk/>
            <pc:sldMk cId="1756185086" sldId="333"/>
            <ac:inkMk id="230" creationId="{84F389FE-2D3C-48CA-AFAC-5BF84970EC25}"/>
          </ac:inkMkLst>
        </pc:inkChg>
        <pc:inkChg chg="add mod">
          <ac:chgData name="Jack Rodoni" userId="dbd3554b1427f7cb" providerId="LiveId" clId="{1D76B537-F2CC-4114-B73B-51348E656491}" dt="2022-02-01T23:30:11.460" v="7705"/>
          <ac:inkMkLst>
            <pc:docMk/>
            <pc:sldMk cId="1756185086" sldId="333"/>
            <ac:inkMk id="231" creationId="{3465256D-62D2-4382-9570-68DB166B5F48}"/>
          </ac:inkMkLst>
        </pc:inkChg>
        <pc:inkChg chg="add mod">
          <ac:chgData name="Jack Rodoni" userId="dbd3554b1427f7cb" providerId="LiveId" clId="{1D76B537-F2CC-4114-B73B-51348E656491}" dt="2022-02-01T23:30:11.460" v="7705"/>
          <ac:inkMkLst>
            <pc:docMk/>
            <pc:sldMk cId="1756185086" sldId="333"/>
            <ac:inkMk id="232" creationId="{D8125A53-FFDB-4C50-BCC6-60946BED7502}"/>
          </ac:inkMkLst>
        </pc:inkChg>
        <pc:inkChg chg="add mod">
          <ac:chgData name="Jack Rodoni" userId="dbd3554b1427f7cb" providerId="LiveId" clId="{1D76B537-F2CC-4114-B73B-51348E656491}" dt="2022-02-01T23:30:11.460" v="7705"/>
          <ac:inkMkLst>
            <pc:docMk/>
            <pc:sldMk cId="1756185086" sldId="333"/>
            <ac:inkMk id="233" creationId="{5BE848DC-E0C5-4F59-BAB0-C0200A468B5D}"/>
          </ac:inkMkLst>
        </pc:inkChg>
        <pc:inkChg chg="add mod">
          <ac:chgData name="Jack Rodoni" userId="dbd3554b1427f7cb" providerId="LiveId" clId="{1D76B537-F2CC-4114-B73B-51348E656491}" dt="2022-02-01T23:30:11.460" v="7705"/>
          <ac:inkMkLst>
            <pc:docMk/>
            <pc:sldMk cId="1756185086" sldId="333"/>
            <ac:inkMk id="234" creationId="{9DEFA49E-5D01-41F8-9111-240C998716F7}"/>
          </ac:inkMkLst>
        </pc:inkChg>
        <pc:inkChg chg="add mod">
          <ac:chgData name="Jack Rodoni" userId="dbd3554b1427f7cb" providerId="LiveId" clId="{1D76B537-F2CC-4114-B73B-51348E656491}" dt="2022-02-01T23:30:11.460" v="7705"/>
          <ac:inkMkLst>
            <pc:docMk/>
            <pc:sldMk cId="1756185086" sldId="333"/>
            <ac:inkMk id="235" creationId="{371C8595-4423-47D7-8665-C7401F1B59D8}"/>
          </ac:inkMkLst>
        </pc:inkChg>
        <pc:inkChg chg="add mod">
          <ac:chgData name="Jack Rodoni" userId="dbd3554b1427f7cb" providerId="LiveId" clId="{1D76B537-F2CC-4114-B73B-51348E656491}" dt="2022-02-01T23:30:11.460" v="7705"/>
          <ac:inkMkLst>
            <pc:docMk/>
            <pc:sldMk cId="1756185086" sldId="333"/>
            <ac:inkMk id="236" creationId="{8351095C-A2D3-4872-991A-D494744FE345}"/>
          </ac:inkMkLst>
        </pc:inkChg>
        <pc:inkChg chg="add del mod">
          <ac:chgData name="Jack Rodoni" userId="dbd3554b1427f7cb" providerId="LiveId" clId="{1D76B537-F2CC-4114-B73B-51348E656491}" dt="2022-02-01T23:30:11.454" v="7701"/>
          <ac:inkMkLst>
            <pc:docMk/>
            <pc:sldMk cId="1756185086" sldId="333"/>
            <ac:inkMk id="237" creationId="{B0774D12-49FB-45E1-8FB8-C469D51404BE}"/>
          </ac:inkMkLst>
        </pc:inkChg>
        <pc:inkChg chg="add del mod">
          <ac:chgData name="Jack Rodoni" userId="dbd3554b1427f7cb" providerId="LiveId" clId="{1D76B537-F2CC-4114-B73B-51348E656491}" dt="2022-02-01T23:30:11.457" v="7703"/>
          <ac:inkMkLst>
            <pc:docMk/>
            <pc:sldMk cId="1756185086" sldId="333"/>
            <ac:inkMk id="238" creationId="{E646497A-CEAD-493B-B380-AA9F6C14E1A8}"/>
          </ac:inkMkLst>
        </pc:inkChg>
        <pc:inkChg chg="add del mod">
          <ac:chgData name="Jack Rodoni" userId="dbd3554b1427f7cb" providerId="LiveId" clId="{1D76B537-F2CC-4114-B73B-51348E656491}" dt="2022-02-01T23:30:11.460" v="7705"/>
          <ac:inkMkLst>
            <pc:docMk/>
            <pc:sldMk cId="1756185086" sldId="333"/>
            <ac:inkMk id="239" creationId="{EE50D023-925E-46F8-80DF-F965506A2927}"/>
          </ac:inkMkLst>
        </pc:inkChg>
        <pc:inkChg chg="add del mod">
          <ac:chgData name="Jack Rodoni" userId="dbd3554b1427f7cb" providerId="LiveId" clId="{1D76B537-F2CC-4114-B73B-51348E656491}" dt="2022-02-01T23:30:11.455" v="7702"/>
          <ac:inkMkLst>
            <pc:docMk/>
            <pc:sldMk cId="1756185086" sldId="333"/>
            <ac:inkMk id="240" creationId="{2D55ABFD-B1CA-4696-B155-FFE5B79CD0A2}"/>
          </ac:inkMkLst>
        </pc:inkChg>
        <pc:inkChg chg="add del mod">
          <ac:chgData name="Jack Rodoni" userId="dbd3554b1427f7cb" providerId="LiveId" clId="{1D76B537-F2CC-4114-B73B-51348E656491}" dt="2022-02-01T23:30:11.458" v="7704"/>
          <ac:inkMkLst>
            <pc:docMk/>
            <pc:sldMk cId="1756185086" sldId="333"/>
            <ac:inkMk id="241" creationId="{50E42D62-1C91-4624-9B88-CBEFF141774B}"/>
          </ac:inkMkLst>
        </pc:inkChg>
        <pc:inkChg chg="add mod">
          <ac:chgData name="Jack Rodoni" userId="dbd3554b1427f7cb" providerId="LiveId" clId="{1D76B537-F2CC-4114-B73B-51348E656491}" dt="2022-02-01T23:30:24.963" v="7730"/>
          <ac:inkMkLst>
            <pc:docMk/>
            <pc:sldMk cId="1756185086" sldId="333"/>
            <ac:inkMk id="243" creationId="{1ED6F5EB-7F72-4C31-9592-706DADE8A2EA}"/>
          </ac:inkMkLst>
        </pc:inkChg>
        <pc:inkChg chg="add mod">
          <ac:chgData name="Jack Rodoni" userId="dbd3554b1427f7cb" providerId="LiveId" clId="{1D76B537-F2CC-4114-B73B-51348E656491}" dt="2022-02-01T23:30:24.963" v="7730"/>
          <ac:inkMkLst>
            <pc:docMk/>
            <pc:sldMk cId="1756185086" sldId="333"/>
            <ac:inkMk id="244" creationId="{BF22A270-BD99-40EB-8ED1-02D2887F1700}"/>
          </ac:inkMkLst>
        </pc:inkChg>
        <pc:inkChg chg="add mod">
          <ac:chgData name="Jack Rodoni" userId="dbd3554b1427f7cb" providerId="LiveId" clId="{1D76B537-F2CC-4114-B73B-51348E656491}" dt="2022-02-01T23:30:24.963" v="7730"/>
          <ac:inkMkLst>
            <pc:docMk/>
            <pc:sldMk cId="1756185086" sldId="333"/>
            <ac:inkMk id="245" creationId="{CDF72E80-9C7A-4C14-8D4E-EF3B8DB3C249}"/>
          </ac:inkMkLst>
        </pc:inkChg>
        <pc:inkChg chg="add mod">
          <ac:chgData name="Jack Rodoni" userId="dbd3554b1427f7cb" providerId="LiveId" clId="{1D76B537-F2CC-4114-B73B-51348E656491}" dt="2022-02-01T23:30:24.963" v="7730"/>
          <ac:inkMkLst>
            <pc:docMk/>
            <pc:sldMk cId="1756185086" sldId="333"/>
            <ac:inkMk id="246" creationId="{C93A9C17-2389-4B6B-A6AD-F9791F7ECA81}"/>
          </ac:inkMkLst>
        </pc:inkChg>
        <pc:inkChg chg="add mod">
          <ac:chgData name="Jack Rodoni" userId="dbd3554b1427f7cb" providerId="LiveId" clId="{1D76B537-F2CC-4114-B73B-51348E656491}" dt="2022-02-01T23:30:24.963" v="7730"/>
          <ac:inkMkLst>
            <pc:docMk/>
            <pc:sldMk cId="1756185086" sldId="333"/>
            <ac:inkMk id="247" creationId="{87FB01CC-D5DA-410D-BDE2-1F35BA5885C4}"/>
          </ac:inkMkLst>
        </pc:inkChg>
        <pc:inkChg chg="add mod">
          <ac:chgData name="Jack Rodoni" userId="dbd3554b1427f7cb" providerId="LiveId" clId="{1D76B537-F2CC-4114-B73B-51348E656491}" dt="2022-02-01T23:30:24.963" v="7730"/>
          <ac:inkMkLst>
            <pc:docMk/>
            <pc:sldMk cId="1756185086" sldId="333"/>
            <ac:inkMk id="248" creationId="{C27405F1-AB22-4CB4-8732-E2520614EC51}"/>
          </ac:inkMkLst>
        </pc:inkChg>
        <pc:inkChg chg="add mod">
          <ac:chgData name="Jack Rodoni" userId="dbd3554b1427f7cb" providerId="LiveId" clId="{1D76B537-F2CC-4114-B73B-51348E656491}" dt="2022-02-01T23:30:24.963" v="7730"/>
          <ac:inkMkLst>
            <pc:docMk/>
            <pc:sldMk cId="1756185086" sldId="333"/>
            <ac:inkMk id="249" creationId="{DFB294CA-E33E-46BA-A546-8445443B93C4}"/>
          </ac:inkMkLst>
        </pc:inkChg>
        <pc:inkChg chg="add mod">
          <ac:chgData name="Jack Rodoni" userId="dbd3554b1427f7cb" providerId="LiveId" clId="{1D76B537-F2CC-4114-B73B-51348E656491}" dt="2022-02-01T23:30:24.963" v="7730"/>
          <ac:inkMkLst>
            <pc:docMk/>
            <pc:sldMk cId="1756185086" sldId="333"/>
            <ac:inkMk id="250" creationId="{D27E1588-BF29-4FCC-8292-CDB471C0CC48}"/>
          </ac:inkMkLst>
        </pc:inkChg>
        <pc:inkChg chg="add mod">
          <ac:chgData name="Jack Rodoni" userId="dbd3554b1427f7cb" providerId="LiveId" clId="{1D76B537-F2CC-4114-B73B-51348E656491}" dt="2022-02-01T23:30:24.963" v="7730"/>
          <ac:inkMkLst>
            <pc:docMk/>
            <pc:sldMk cId="1756185086" sldId="333"/>
            <ac:inkMk id="251" creationId="{7F2020A2-B6BB-472F-8200-A726D631ADE0}"/>
          </ac:inkMkLst>
        </pc:inkChg>
        <pc:inkChg chg="add mod">
          <ac:chgData name="Jack Rodoni" userId="dbd3554b1427f7cb" providerId="LiveId" clId="{1D76B537-F2CC-4114-B73B-51348E656491}" dt="2022-02-01T23:30:24.963" v="7730"/>
          <ac:inkMkLst>
            <pc:docMk/>
            <pc:sldMk cId="1756185086" sldId="333"/>
            <ac:inkMk id="252" creationId="{D245679B-048B-4A0A-BCAE-16D1CACCD936}"/>
          </ac:inkMkLst>
        </pc:inkChg>
        <pc:inkChg chg="add mod">
          <ac:chgData name="Jack Rodoni" userId="dbd3554b1427f7cb" providerId="LiveId" clId="{1D76B537-F2CC-4114-B73B-51348E656491}" dt="2022-02-01T23:30:24.963" v="7730"/>
          <ac:inkMkLst>
            <pc:docMk/>
            <pc:sldMk cId="1756185086" sldId="333"/>
            <ac:inkMk id="253" creationId="{12F332AF-9D59-4D91-8AA1-24B0BD1D36BC}"/>
          </ac:inkMkLst>
        </pc:inkChg>
        <pc:inkChg chg="add mod">
          <ac:chgData name="Jack Rodoni" userId="dbd3554b1427f7cb" providerId="LiveId" clId="{1D76B537-F2CC-4114-B73B-51348E656491}" dt="2022-02-01T23:30:24.963" v="7730"/>
          <ac:inkMkLst>
            <pc:docMk/>
            <pc:sldMk cId="1756185086" sldId="333"/>
            <ac:inkMk id="254" creationId="{6FA7D4A7-5E49-4153-9860-460444162AD8}"/>
          </ac:inkMkLst>
        </pc:inkChg>
        <pc:inkChg chg="add mod">
          <ac:chgData name="Jack Rodoni" userId="dbd3554b1427f7cb" providerId="LiveId" clId="{1D76B537-F2CC-4114-B73B-51348E656491}" dt="2022-02-01T23:30:24.963" v="7730"/>
          <ac:inkMkLst>
            <pc:docMk/>
            <pc:sldMk cId="1756185086" sldId="333"/>
            <ac:inkMk id="255" creationId="{84864349-C8D1-4432-8F2C-731606AD749B}"/>
          </ac:inkMkLst>
        </pc:inkChg>
        <pc:inkChg chg="add mod">
          <ac:chgData name="Jack Rodoni" userId="dbd3554b1427f7cb" providerId="LiveId" clId="{1D76B537-F2CC-4114-B73B-51348E656491}" dt="2022-02-01T23:30:24.963" v="7730"/>
          <ac:inkMkLst>
            <pc:docMk/>
            <pc:sldMk cId="1756185086" sldId="333"/>
            <ac:inkMk id="256" creationId="{B0552B53-94F2-4D03-A59F-38C04E42DF96}"/>
          </ac:inkMkLst>
        </pc:inkChg>
        <pc:inkChg chg="add mod">
          <ac:chgData name="Jack Rodoni" userId="dbd3554b1427f7cb" providerId="LiveId" clId="{1D76B537-F2CC-4114-B73B-51348E656491}" dt="2022-02-01T23:30:24.963" v="7730"/>
          <ac:inkMkLst>
            <pc:docMk/>
            <pc:sldMk cId="1756185086" sldId="333"/>
            <ac:inkMk id="257" creationId="{587EA2C5-787E-410F-82BA-D61821DE3FE9}"/>
          </ac:inkMkLst>
        </pc:inkChg>
        <pc:inkChg chg="add mod">
          <ac:chgData name="Jack Rodoni" userId="dbd3554b1427f7cb" providerId="LiveId" clId="{1D76B537-F2CC-4114-B73B-51348E656491}" dt="2022-02-01T23:30:24.963" v="7730"/>
          <ac:inkMkLst>
            <pc:docMk/>
            <pc:sldMk cId="1756185086" sldId="333"/>
            <ac:inkMk id="258" creationId="{25ACCE47-7A07-492E-BDCA-8B78A6570AB8}"/>
          </ac:inkMkLst>
        </pc:inkChg>
        <pc:inkChg chg="add mod">
          <ac:chgData name="Jack Rodoni" userId="dbd3554b1427f7cb" providerId="LiveId" clId="{1D76B537-F2CC-4114-B73B-51348E656491}" dt="2022-02-01T23:30:24.963" v="7730"/>
          <ac:inkMkLst>
            <pc:docMk/>
            <pc:sldMk cId="1756185086" sldId="333"/>
            <ac:inkMk id="259" creationId="{7546DAEB-E239-424B-AA0A-ECF466EDABB0}"/>
          </ac:inkMkLst>
        </pc:inkChg>
        <pc:inkChg chg="add mod">
          <ac:chgData name="Jack Rodoni" userId="dbd3554b1427f7cb" providerId="LiveId" clId="{1D76B537-F2CC-4114-B73B-51348E656491}" dt="2022-02-01T23:30:24.963" v="7730"/>
          <ac:inkMkLst>
            <pc:docMk/>
            <pc:sldMk cId="1756185086" sldId="333"/>
            <ac:inkMk id="260" creationId="{2C8B3BEB-E7DD-4948-8D40-A1CBEFEB04E0}"/>
          </ac:inkMkLst>
        </pc:inkChg>
        <pc:inkChg chg="add mod">
          <ac:chgData name="Jack Rodoni" userId="dbd3554b1427f7cb" providerId="LiveId" clId="{1D76B537-F2CC-4114-B73B-51348E656491}" dt="2022-02-01T23:30:24.963" v="7730"/>
          <ac:inkMkLst>
            <pc:docMk/>
            <pc:sldMk cId="1756185086" sldId="333"/>
            <ac:inkMk id="261" creationId="{EE59F197-DE89-4ACF-A337-7CBF9CE74A72}"/>
          </ac:inkMkLst>
        </pc:inkChg>
        <pc:inkChg chg="add mod">
          <ac:chgData name="Jack Rodoni" userId="dbd3554b1427f7cb" providerId="LiveId" clId="{1D76B537-F2CC-4114-B73B-51348E656491}" dt="2022-02-01T23:30:24.963" v="7730"/>
          <ac:inkMkLst>
            <pc:docMk/>
            <pc:sldMk cId="1756185086" sldId="333"/>
            <ac:inkMk id="262" creationId="{DEEDBF58-19A2-4952-8DC6-16DB208F9ADB}"/>
          </ac:inkMkLst>
        </pc:inkChg>
        <pc:inkChg chg="add mod">
          <ac:chgData name="Jack Rodoni" userId="dbd3554b1427f7cb" providerId="LiveId" clId="{1D76B537-F2CC-4114-B73B-51348E656491}" dt="2022-02-01T23:30:24.963" v="7730"/>
          <ac:inkMkLst>
            <pc:docMk/>
            <pc:sldMk cId="1756185086" sldId="333"/>
            <ac:inkMk id="263" creationId="{0747C065-204A-4097-B85F-08019484C62E}"/>
          </ac:inkMkLst>
        </pc:inkChg>
        <pc:inkChg chg="add mod">
          <ac:chgData name="Jack Rodoni" userId="dbd3554b1427f7cb" providerId="LiveId" clId="{1D76B537-F2CC-4114-B73B-51348E656491}" dt="2022-02-01T23:30:24.963" v="7730"/>
          <ac:inkMkLst>
            <pc:docMk/>
            <pc:sldMk cId="1756185086" sldId="333"/>
            <ac:inkMk id="264" creationId="{698D6050-CD36-4188-882E-C70C109B5C27}"/>
          </ac:inkMkLst>
        </pc:inkChg>
        <pc:inkChg chg="add mod">
          <ac:chgData name="Jack Rodoni" userId="dbd3554b1427f7cb" providerId="LiveId" clId="{1D76B537-F2CC-4114-B73B-51348E656491}" dt="2022-02-01T23:30:24.963" v="7730"/>
          <ac:inkMkLst>
            <pc:docMk/>
            <pc:sldMk cId="1756185086" sldId="333"/>
            <ac:inkMk id="265" creationId="{268D5E10-607B-4A5A-BB02-5427B643C859}"/>
          </ac:inkMkLst>
        </pc:inkChg>
        <pc:inkChg chg="add mod">
          <ac:chgData name="Jack Rodoni" userId="dbd3554b1427f7cb" providerId="LiveId" clId="{1D76B537-F2CC-4114-B73B-51348E656491}" dt="2022-02-01T23:30:24.963" v="7730"/>
          <ac:inkMkLst>
            <pc:docMk/>
            <pc:sldMk cId="1756185086" sldId="333"/>
            <ac:inkMk id="266" creationId="{16813CFF-F21F-4C2F-BA77-714C669412D4}"/>
          </ac:inkMkLst>
        </pc:inkChg>
      </pc:sldChg>
      <pc:sldChg chg="addSp delSp modSp mod">
        <pc:chgData name="Jack Rodoni" userId="dbd3554b1427f7cb" providerId="LiveId" clId="{1D76B537-F2CC-4114-B73B-51348E656491}" dt="2022-02-01T23:36:38.602" v="8381"/>
        <pc:sldMkLst>
          <pc:docMk/>
          <pc:sldMk cId="2325548458" sldId="334"/>
        </pc:sldMkLst>
        <pc:grpChg chg="del mod">
          <ac:chgData name="Jack Rodoni" userId="dbd3554b1427f7cb" providerId="LiveId" clId="{1D76B537-F2CC-4114-B73B-51348E656491}" dt="2022-02-01T23:31:12.067" v="7939"/>
          <ac:grpSpMkLst>
            <pc:docMk/>
            <pc:sldMk cId="2325548458" sldId="334"/>
            <ac:grpSpMk id="7" creationId="{D4100E03-F86E-4212-A80F-1A0C097F588D}"/>
          </ac:grpSpMkLst>
        </pc:grpChg>
        <pc:grpChg chg="del mod">
          <ac:chgData name="Jack Rodoni" userId="dbd3554b1427f7cb" providerId="LiveId" clId="{1D76B537-F2CC-4114-B73B-51348E656491}" dt="2022-01-28T19:17:00.077" v="6687"/>
          <ac:grpSpMkLst>
            <pc:docMk/>
            <pc:sldMk cId="2325548458" sldId="334"/>
            <ac:grpSpMk id="16" creationId="{4E60999B-B49B-466B-AA35-3D56184206DA}"/>
          </ac:grpSpMkLst>
        </pc:grpChg>
        <pc:grpChg chg="del mod">
          <ac:chgData name="Jack Rodoni" userId="dbd3554b1427f7cb" providerId="LiveId" clId="{1D76B537-F2CC-4114-B73B-51348E656491}" dt="2022-01-28T19:17:07.371" v="6702"/>
          <ac:grpSpMkLst>
            <pc:docMk/>
            <pc:sldMk cId="2325548458" sldId="334"/>
            <ac:grpSpMk id="17" creationId="{D20FBDF8-0449-4E3A-B742-145D440D31D8}"/>
          </ac:grpSpMkLst>
        </pc:grpChg>
        <pc:grpChg chg="del mod">
          <ac:chgData name="Jack Rodoni" userId="dbd3554b1427f7cb" providerId="LiveId" clId="{1D76B537-F2CC-4114-B73B-51348E656491}" dt="2022-02-01T23:31:37.142" v="7975"/>
          <ac:grpSpMkLst>
            <pc:docMk/>
            <pc:sldMk cId="2325548458" sldId="334"/>
            <ac:grpSpMk id="20" creationId="{46F4A595-E23E-422D-A53B-0FB3C82DBAB9}"/>
          </ac:grpSpMkLst>
        </pc:grpChg>
        <pc:grpChg chg="del mod">
          <ac:chgData name="Jack Rodoni" userId="dbd3554b1427f7cb" providerId="LiveId" clId="{1D76B537-F2CC-4114-B73B-51348E656491}" dt="2022-01-28T19:17:07.373" v="6704"/>
          <ac:grpSpMkLst>
            <pc:docMk/>
            <pc:sldMk cId="2325548458" sldId="334"/>
            <ac:grpSpMk id="22" creationId="{21348052-2D75-4B09-9EB9-765E2448730B}"/>
          </ac:grpSpMkLst>
        </pc:grpChg>
        <pc:grpChg chg="del mod">
          <ac:chgData name="Jack Rodoni" userId="dbd3554b1427f7cb" providerId="LiveId" clId="{1D76B537-F2CC-4114-B73B-51348E656491}" dt="2022-02-01T23:31:23.349" v="7954"/>
          <ac:grpSpMkLst>
            <pc:docMk/>
            <pc:sldMk cId="2325548458" sldId="334"/>
            <ac:grpSpMk id="23" creationId="{910F020D-97DA-411B-A2AB-172249D5D694}"/>
          </ac:grpSpMkLst>
        </pc:grpChg>
        <pc:grpChg chg="del mod">
          <ac:chgData name="Jack Rodoni" userId="dbd3554b1427f7cb" providerId="LiveId" clId="{1D76B537-F2CC-4114-B73B-51348E656491}" dt="2022-01-28T19:17:07.371" v="6701"/>
          <ac:grpSpMkLst>
            <pc:docMk/>
            <pc:sldMk cId="2325548458" sldId="334"/>
            <ac:grpSpMk id="25" creationId="{92D31E2F-DDD8-49F8-9182-C0926355710E}"/>
          </ac:grpSpMkLst>
        </pc:grpChg>
        <pc:grpChg chg="del mod">
          <ac:chgData name="Jack Rodoni" userId="dbd3554b1427f7cb" providerId="LiveId" clId="{1D76B537-F2CC-4114-B73B-51348E656491}" dt="2022-01-28T19:17:18.567" v="6724"/>
          <ac:grpSpMkLst>
            <pc:docMk/>
            <pc:sldMk cId="2325548458" sldId="334"/>
            <ac:grpSpMk id="31" creationId="{ABEFC0AE-4AAC-4DAE-80A5-2FCFD455A6F2}"/>
          </ac:grpSpMkLst>
        </pc:grpChg>
        <pc:grpChg chg="del mod">
          <ac:chgData name="Jack Rodoni" userId="dbd3554b1427f7cb" providerId="LiveId" clId="{1D76B537-F2CC-4114-B73B-51348E656491}" dt="2022-01-28T19:17:18.567" v="6724"/>
          <ac:grpSpMkLst>
            <pc:docMk/>
            <pc:sldMk cId="2325548458" sldId="334"/>
            <ac:grpSpMk id="40" creationId="{AF339756-74B8-4743-B2ED-4AD148B58B23}"/>
          </ac:grpSpMkLst>
        </pc:grpChg>
        <pc:grpChg chg="del mod">
          <ac:chgData name="Jack Rodoni" userId="dbd3554b1427f7cb" providerId="LiveId" clId="{1D76B537-F2CC-4114-B73B-51348E656491}" dt="2022-01-28T19:17:21.451" v="6728"/>
          <ac:grpSpMkLst>
            <pc:docMk/>
            <pc:sldMk cId="2325548458" sldId="334"/>
            <ac:grpSpMk id="41" creationId="{FD010644-1071-4CFC-B674-CF911E315981}"/>
          </ac:grpSpMkLst>
        </pc:grpChg>
        <pc:grpChg chg="del mod">
          <ac:chgData name="Jack Rodoni" userId="dbd3554b1427f7cb" providerId="LiveId" clId="{1D76B537-F2CC-4114-B73B-51348E656491}" dt="2022-02-01T23:31:01.476" v="7922"/>
          <ac:grpSpMkLst>
            <pc:docMk/>
            <pc:sldMk cId="2325548458" sldId="334"/>
            <ac:grpSpMk id="45" creationId="{8E135583-D570-4488-B885-AA27061FC08C}"/>
          </ac:grpSpMkLst>
        </pc:grpChg>
        <pc:grpChg chg="del mod">
          <ac:chgData name="Jack Rodoni" userId="dbd3554b1427f7cb" providerId="LiveId" clId="{1D76B537-F2CC-4114-B73B-51348E656491}" dt="2022-02-01T23:30:53.999" v="7897"/>
          <ac:grpSpMkLst>
            <pc:docMk/>
            <pc:sldMk cId="2325548458" sldId="334"/>
            <ac:grpSpMk id="53" creationId="{290EDD68-746B-4819-8796-E040AF42CB9B}"/>
          </ac:grpSpMkLst>
        </pc:grpChg>
        <pc:grpChg chg="del mod">
          <ac:chgData name="Jack Rodoni" userId="dbd3554b1427f7cb" providerId="LiveId" clId="{1D76B537-F2CC-4114-B73B-51348E656491}" dt="2022-02-01T23:30:53.996" v="7887"/>
          <ac:grpSpMkLst>
            <pc:docMk/>
            <pc:sldMk cId="2325548458" sldId="334"/>
            <ac:grpSpMk id="58" creationId="{F49A2610-5694-4FEF-B813-94E85ED04CB2}"/>
          </ac:grpSpMkLst>
        </pc:grpChg>
        <pc:grpChg chg="del mod">
          <ac:chgData name="Jack Rodoni" userId="dbd3554b1427f7cb" providerId="LiveId" clId="{1D76B537-F2CC-4114-B73B-51348E656491}" dt="2022-01-28T19:17:34.674" v="6749"/>
          <ac:grpSpMkLst>
            <pc:docMk/>
            <pc:sldMk cId="2325548458" sldId="334"/>
            <ac:grpSpMk id="64" creationId="{85256860-C6BD-4170-BF77-40439FBD9738}"/>
          </ac:grpSpMkLst>
        </pc:grpChg>
        <pc:grpChg chg="del mod">
          <ac:chgData name="Jack Rodoni" userId="dbd3554b1427f7cb" providerId="LiveId" clId="{1D76B537-F2CC-4114-B73B-51348E656491}" dt="2022-01-28T19:17:42.239" v="6760"/>
          <ac:grpSpMkLst>
            <pc:docMk/>
            <pc:sldMk cId="2325548458" sldId="334"/>
            <ac:grpSpMk id="66" creationId="{8BB8AE1D-6320-4947-A061-A7A0899A6C8B}"/>
          </ac:grpSpMkLst>
        </pc:grpChg>
        <pc:grpChg chg="del mod">
          <ac:chgData name="Jack Rodoni" userId="dbd3554b1427f7cb" providerId="LiveId" clId="{1D76B537-F2CC-4114-B73B-51348E656491}" dt="2022-02-01T23:30:53.996" v="7888"/>
          <ac:grpSpMkLst>
            <pc:docMk/>
            <pc:sldMk cId="2325548458" sldId="334"/>
            <ac:grpSpMk id="71" creationId="{EB9D4425-C2E9-4EA8-99FE-5BECCE87946C}"/>
          </ac:grpSpMkLst>
        </pc:grpChg>
        <pc:grpChg chg="del mod">
          <ac:chgData name="Jack Rodoni" userId="dbd3554b1427f7cb" providerId="LiveId" clId="{1D76B537-F2CC-4114-B73B-51348E656491}" dt="2022-02-01T23:30:54.001" v="7905"/>
          <ac:grpSpMkLst>
            <pc:docMk/>
            <pc:sldMk cId="2325548458" sldId="334"/>
            <ac:grpSpMk id="77" creationId="{9356981B-02B3-4716-90BC-EC29FB0D20C1}"/>
          </ac:grpSpMkLst>
        </pc:grpChg>
        <pc:grpChg chg="del mod">
          <ac:chgData name="Jack Rodoni" userId="dbd3554b1427f7cb" providerId="LiveId" clId="{1D76B537-F2CC-4114-B73B-51348E656491}" dt="2022-02-01T23:30:53.990" v="7874"/>
          <ac:grpSpMkLst>
            <pc:docMk/>
            <pc:sldMk cId="2325548458" sldId="334"/>
            <ac:grpSpMk id="83" creationId="{4C23AF4D-487C-4F70-9749-142FB2718A9D}"/>
          </ac:grpSpMkLst>
        </pc:grpChg>
        <pc:grpChg chg="del mod">
          <ac:chgData name="Jack Rodoni" userId="dbd3554b1427f7cb" providerId="LiveId" clId="{1D76B537-F2CC-4114-B73B-51348E656491}" dt="2022-02-01T23:30:53.985" v="7865"/>
          <ac:grpSpMkLst>
            <pc:docMk/>
            <pc:sldMk cId="2325548458" sldId="334"/>
            <ac:grpSpMk id="96" creationId="{3EFC2369-631C-43B2-9CFA-D991C87FEE8B}"/>
          </ac:grpSpMkLst>
        </pc:grpChg>
        <pc:grpChg chg="del mod">
          <ac:chgData name="Jack Rodoni" userId="dbd3554b1427f7cb" providerId="LiveId" clId="{1D76B537-F2CC-4114-B73B-51348E656491}" dt="2022-02-01T23:30:53.981" v="7850"/>
          <ac:grpSpMkLst>
            <pc:docMk/>
            <pc:sldMk cId="2325548458" sldId="334"/>
            <ac:grpSpMk id="97" creationId="{080EDD3F-A5CC-482F-A84F-BC74593310D9}"/>
          </ac:grpSpMkLst>
        </pc:grpChg>
        <pc:grpChg chg="del mod">
          <ac:chgData name="Jack Rodoni" userId="dbd3554b1427f7cb" providerId="LiveId" clId="{1D76B537-F2CC-4114-B73B-51348E656491}" dt="2022-02-01T23:30:53.991" v="7876"/>
          <ac:grpSpMkLst>
            <pc:docMk/>
            <pc:sldMk cId="2325548458" sldId="334"/>
            <ac:grpSpMk id="98" creationId="{D3EF475E-5AB4-4443-A1D5-0171114849F8}"/>
          </ac:grpSpMkLst>
        </pc:grpChg>
        <pc:grpChg chg="del mod">
          <ac:chgData name="Jack Rodoni" userId="dbd3554b1427f7cb" providerId="LiveId" clId="{1D76B537-F2CC-4114-B73B-51348E656491}" dt="2022-02-01T23:30:53.983" v="7857"/>
          <ac:grpSpMkLst>
            <pc:docMk/>
            <pc:sldMk cId="2325548458" sldId="334"/>
            <ac:grpSpMk id="104" creationId="{4AF10121-9CDE-40CA-B4D0-6210F15F7170}"/>
          </ac:grpSpMkLst>
        </pc:grpChg>
        <pc:grpChg chg="del mod">
          <ac:chgData name="Jack Rodoni" userId="dbd3554b1427f7cb" providerId="LiveId" clId="{1D76B537-F2CC-4114-B73B-51348E656491}" dt="2022-02-01T23:30:53.984" v="7861"/>
          <ac:grpSpMkLst>
            <pc:docMk/>
            <pc:sldMk cId="2325548458" sldId="334"/>
            <ac:grpSpMk id="107" creationId="{D662D7BB-DF21-498E-99A0-39FED0A956DA}"/>
          </ac:grpSpMkLst>
        </pc:grpChg>
        <pc:grpChg chg="del mod">
          <ac:chgData name="Jack Rodoni" userId="dbd3554b1427f7cb" providerId="LiveId" clId="{1D76B537-F2CC-4114-B73B-51348E656491}" dt="2022-01-28T19:18:37.895" v="6845"/>
          <ac:grpSpMkLst>
            <pc:docMk/>
            <pc:sldMk cId="2325548458" sldId="334"/>
            <ac:grpSpMk id="118" creationId="{22E1AFBE-2A89-4843-A92B-9D76B03B869F}"/>
          </ac:grpSpMkLst>
        </pc:grpChg>
        <pc:grpChg chg="del mod">
          <ac:chgData name="Jack Rodoni" userId="dbd3554b1427f7cb" providerId="LiveId" clId="{1D76B537-F2CC-4114-B73B-51348E656491}" dt="2022-01-28T19:18:10.467" v="6799"/>
          <ac:grpSpMkLst>
            <pc:docMk/>
            <pc:sldMk cId="2325548458" sldId="334"/>
            <ac:grpSpMk id="119" creationId="{56CA8129-DD0B-4525-BE02-3294F5E09AB0}"/>
          </ac:grpSpMkLst>
        </pc:grpChg>
        <pc:grpChg chg="del mod">
          <ac:chgData name="Jack Rodoni" userId="dbd3554b1427f7cb" providerId="LiveId" clId="{1D76B537-F2CC-4114-B73B-51348E656491}" dt="2022-02-01T23:30:54" v="7900"/>
          <ac:grpSpMkLst>
            <pc:docMk/>
            <pc:sldMk cId="2325548458" sldId="334"/>
            <ac:grpSpMk id="120" creationId="{6D44E1ED-02FC-4338-9013-F215A5C7B094}"/>
          </ac:grpSpMkLst>
        </pc:grpChg>
        <pc:grpChg chg="del mod">
          <ac:chgData name="Jack Rodoni" userId="dbd3554b1427f7cb" providerId="LiveId" clId="{1D76B537-F2CC-4114-B73B-51348E656491}" dt="2022-01-28T19:18:37.895" v="6845"/>
          <ac:grpSpMkLst>
            <pc:docMk/>
            <pc:sldMk cId="2325548458" sldId="334"/>
            <ac:grpSpMk id="125" creationId="{320DB43E-B6F5-4ADC-AD11-10F573B8004D}"/>
          </ac:grpSpMkLst>
        </pc:grpChg>
        <pc:grpChg chg="del mod">
          <ac:chgData name="Jack Rodoni" userId="dbd3554b1427f7cb" providerId="LiveId" clId="{1D76B537-F2CC-4114-B73B-51348E656491}" dt="2022-02-01T23:31:36.488" v="7973"/>
          <ac:grpSpMkLst>
            <pc:docMk/>
            <pc:sldMk cId="2325548458" sldId="334"/>
            <ac:grpSpMk id="125" creationId="{C6106F43-D766-4F82-8083-EC36BE5DBABF}"/>
          </ac:grpSpMkLst>
        </pc:grpChg>
        <pc:grpChg chg="del mod">
          <ac:chgData name="Jack Rodoni" userId="dbd3554b1427f7cb" providerId="LiveId" clId="{1D76B537-F2CC-4114-B73B-51348E656491}" dt="2022-01-28T19:18:21.740" v="6815"/>
          <ac:grpSpMkLst>
            <pc:docMk/>
            <pc:sldMk cId="2325548458" sldId="334"/>
            <ac:grpSpMk id="129" creationId="{123BF43D-D8BC-42DD-8DE1-6737DF7AE8A6}"/>
          </ac:grpSpMkLst>
        </pc:grpChg>
        <pc:grpChg chg="del mod">
          <ac:chgData name="Jack Rodoni" userId="dbd3554b1427f7cb" providerId="LiveId" clId="{1D76B537-F2CC-4114-B73B-51348E656491}" dt="2022-02-01T23:30:43.688" v="7820"/>
          <ac:grpSpMkLst>
            <pc:docMk/>
            <pc:sldMk cId="2325548458" sldId="334"/>
            <ac:grpSpMk id="136" creationId="{929AFA58-BB06-4A88-8478-8B482447AB34}"/>
          </ac:grpSpMkLst>
        </pc:grpChg>
        <pc:grpChg chg="del mod">
          <ac:chgData name="Jack Rodoni" userId="dbd3554b1427f7cb" providerId="LiveId" clId="{1D76B537-F2CC-4114-B73B-51348E656491}" dt="2022-01-28T19:18:28.319" v="6829"/>
          <ac:grpSpMkLst>
            <pc:docMk/>
            <pc:sldMk cId="2325548458" sldId="334"/>
            <ac:grpSpMk id="143" creationId="{325E4493-7ADE-4508-8B34-F16C618E7FC8}"/>
          </ac:grpSpMkLst>
        </pc:grpChg>
        <pc:grpChg chg="del mod">
          <ac:chgData name="Jack Rodoni" userId="dbd3554b1427f7cb" providerId="LiveId" clId="{1D76B537-F2CC-4114-B73B-51348E656491}" dt="2022-02-01T23:30:43.634" v="7735"/>
          <ac:grpSpMkLst>
            <pc:docMk/>
            <pc:sldMk cId="2325548458" sldId="334"/>
            <ac:grpSpMk id="144" creationId="{FBC2F2C1-1F53-48D4-9150-452D3D3C2DCE}"/>
          </ac:grpSpMkLst>
        </pc:grpChg>
        <pc:grpChg chg="del mod">
          <ac:chgData name="Jack Rodoni" userId="dbd3554b1427f7cb" providerId="LiveId" clId="{1D76B537-F2CC-4114-B73B-51348E656491}" dt="2022-02-01T23:30:43.663" v="7789"/>
          <ac:grpSpMkLst>
            <pc:docMk/>
            <pc:sldMk cId="2325548458" sldId="334"/>
            <ac:grpSpMk id="145" creationId="{E9688BD7-DE95-4204-BCF5-621B965BE0F1}"/>
          </ac:grpSpMkLst>
        </pc:grpChg>
        <pc:grpChg chg="del mod">
          <ac:chgData name="Jack Rodoni" userId="dbd3554b1427f7cb" providerId="LiveId" clId="{1D76B537-F2CC-4114-B73B-51348E656491}" dt="2022-02-01T23:31:36.488" v="7973"/>
          <ac:grpSpMkLst>
            <pc:docMk/>
            <pc:sldMk cId="2325548458" sldId="334"/>
            <ac:grpSpMk id="152" creationId="{77CAFECA-49F6-437C-9ED8-F3E09C70A7EB}"/>
          </ac:grpSpMkLst>
        </pc:grpChg>
        <pc:grpChg chg="del mod">
          <ac:chgData name="Jack Rodoni" userId="dbd3554b1427f7cb" providerId="LiveId" clId="{1D76B537-F2CC-4114-B73B-51348E656491}" dt="2022-01-28T19:18:30.275" v="6833"/>
          <ac:grpSpMkLst>
            <pc:docMk/>
            <pc:sldMk cId="2325548458" sldId="334"/>
            <ac:grpSpMk id="152" creationId="{B3C4566C-B19F-4979-B563-6ABDB595AF59}"/>
          </ac:grpSpMkLst>
        </pc:grpChg>
        <pc:grpChg chg="del mod">
          <ac:chgData name="Jack Rodoni" userId="dbd3554b1427f7cb" providerId="LiveId" clId="{1D76B537-F2CC-4114-B73B-51348E656491}" dt="2022-02-01T23:30:43.694" v="7827"/>
          <ac:grpSpMkLst>
            <pc:docMk/>
            <pc:sldMk cId="2325548458" sldId="334"/>
            <ac:grpSpMk id="156" creationId="{E304F99D-EFE3-46D8-89EE-DBF269E0A3B6}"/>
          </ac:grpSpMkLst>
        </pc:grpChg>
        <pc:grpChg chg="del mod">
          <ac:chgData name="Jack Rodoni" userId="dbd3554b1427f7cb" providerId="LiveId" clId="{1D76B537-F2CC-4114-B73B-51348E656491}" dt="2022-02-01T23:30:53.995" v="7884"/>
          <ac:grpSpMkLst>
            <pc:docMk/>
            <pc:sldMk cId="2325548458" sldId="334"/>
            <ac:grpSpMk id="168" creationId="{182E40F0-D056-4E18-A2EF-3B5768210CD6}"/>
          </ac:grpSpMkLst>
        </pc:grpChg>
        <pc:grpChg chg="del mod">
          <ac:chgData name="Jack Rodoni" userId="dbd3554b1427f7cb" providerId="LiveId" clId="{1D76B537-F2CC-4114-B73B-51348E656491}" dt="2022-02-01T23:30:43.697" v="7831"/>
          <ac:grpSpMkLst>
            <pc:docMk/>
            <pc:sldMk cId="2325548458" sldId="334"/>
            <ac:grpSpMk id="169" creationId="{99A91659-B0FD-4001-96DA-E8B0BCD28F4C}"/>
          </ac:grpSpMkLst>
        </pc:grpChg>
        <pc:grpChg chg="del mod">
          <ac:chgData name="Jack Rodoni" userId="dbd3554b1427f7cb" providerId="LiveId" clId="{1D76B537-F2CC-4114-B73B-51348E656491}" dt="2022-02-01T23:30:43.699" v="7836"/>
          <ac:grpSpMkLst>
            <pc:docMk/>
            <pc:sldMk cId="2325548458" sldId="334"/>
            <ac:grpSpMk id="170" creationId="{C4072D46-0FE5-4702-B26B-6A2250BC4A56}"/>
          </ac:grpSpMkLst>
        </pc:grpChg>
        <pc:grpChg chg="del mod">
          <ac:chgData name="Jack Rodoni" userId="dbd3554b1427f7cb" providerId="LiveId" clId="{1D76B537-F2CC-4114-B73B-51348E656491}" dt="2022-01-28T19:18:46.452" v="6857"/>
          <ac:grpSpMkLst>
            <pc:docMk/>
            <pc:sldMk cId="2325548458" sldId="334"/>
            <ac:grpSpMk id="178" creationId="{FFD52B65-197C-4E3A-A3BB-F7F2DEF2E17B}"/>
          </ac:grpSpMkLst>
        </pc:grpChg>
        <pc:grpChg chg="del mod">
          <ac:chgData name="Jack Rodoni" userId="dbd3554b1427f7cb" providerId="LiveId" clId="{1D76B537-F2CC-4114-B73B-51348E656491}" dt="2022-02-01T23:30:43.646" v="7757"/>
          <ac:grpSpMkLst>
            <pc:docMk/>
            <pc:sldMk cId="2325548458" sldId="334"/>
            <ac:grpSpMk id="179" creationId="{B470375E-9084-4266-9091-A37F095FA92B}"/>
          </ac:grpSpMkLst>
        </pc:grpChg>
        <pc:grpChg chg="del mod">
          <ac:chgData name="Jack Rodoni" userId="dbd3554b1427f7cb" providerId="LiveId" clId="{1D76B537-F2CC-4114-B73B-51348E656491}" dt="2022-01-28T19:18:52.657" v="6867"/>
          <ac:grpSpMkLst>
            <pc:docMk/>
            <pc:sldMk cId="2325548458" sldId="334"/>
            <ac:grpSpMk id="183" creationId="{A665E24B-3B51-4232-B9AE-6BCC25F08E0D}"/>
          </ac:grpSpMkLst>
        </pc:grpChg>
        <pc:grpChg chg="del mod">
          <ac:chgData name="Jack Rodoni" userId="dbd3554b1427f7cb" providerId="LiveId" clId="{1D76B537-F2CC-4114-B73B-51348E656491}" dt="2022-02-01T23:30:43.656" v="7774"/>
          <ac:grpSpMkLst>
            <pc:docMk/>
            <pc:sldMk cId="2325548458" sldId="334"/>
            <ac:grpSpMk id="184" creationId="{453515F3-08B8-475A-AFBA-75A94A6A6A66}"/>
          </ac:grpSpMkLst>
        </pc:grpChg>
        <pc:grpChg chg="del mod">
          <ac:chgData name="Jack Rodoni" userId="dbd3554b1427f7cb" providerId="LiveId" clId="{1D76B537-F2CC-4114-B73B-51348E656491}" dt="2022-02-01T23:30:43.659" v="7780"/>
          <ac:grpSpMkLst>
            <pc:docMk/>
            <pc:sldMk cId="2325548458" sldId="334"/>
            <ac:grpSpMk id="187" creationId="{4179F25D-D70E-495F-892D-1558DBE76B23}"/>
          </ac:grpSpMkLst>
        </pc:grpChg>
        <pc:grpChg chg="del mod">
          <ac:chgData name="Jack Rodoni" userId="dbd3554b1427f7cb" providerId="LiveId" clId="{1D76B537-F2CC-4114-B73B-51348E656491}" dt="2022-02-01T23:30:43.690" v="7823"/>
          <ac:grpSpMkLst>
            <pc:docMk/>
            <pc:sldMk cId="2325548458" sldId="334"/>
            <ac:grpSpMk id="194" creationId="{60B420E4-CE4F-4D46-8112-656CB41E03D3}"/>
          </ac:grpSpMkLst>
        </pc:grpChg>
        <pc:grpChg chg="del mod">
          <ac:chgData name="Jack Rodoni" userId="dbd3554b1427f7cb" providerId="LiveId" clId="{1D76B537-F2CC-4114-B73B-51348E656491}" dt="2022-02-01T23:30:43.667" v="7796"/>
          <ac:grpSpMkLst>
            <pc:docMk/>
            <pc:sldMk cId="2325548458" sldId="334"/>
            <ac:grpSpMk id="202" creationId="{B24D00FF-B147-438C-9F7A-87DB21EC3256}"/>
          </ac:grpSpMkLst>
        </pc:grpChg>
        <pc:grpChg chg="del mod">
          <ac:chgData name="Jack Rodoni" userId="dbd3554b1427f7cb" providerId="LiveId" clId="{1D76B537-F2CC-4114-B73B-51348E656491}" dt="2022-02-01T23:30:43.668" v="7797"/>
          <ac:grpSpMkLst>
            <pc:docMk/>
            <pc:sldMk cId="2325548458" sldId="334"/>
            <ac:grpSpMk id="203" creationId="{45596E28-CF49-4F56-BDA9-5CF7DEC6ADD2}"/>
          </ac:grpSpMkLst>
        </pc:grpChg>
        <pc:grpChg chg="del mod">
          <ac:chgData name="Jack Rodoni" userId="dbd3554b1427f7cb" providerId="LiveId" clId="{1D76B537-F2CC-4114-B73B-51348E656491}" dt="2022-01-28T19:19:08.723" v="6893"/>
          <ac:grpSpMkLst>
            <pc:docMk/>
            <pc:sldMk cId="2325548458" sldId="334"/>
            <ac:grpSpMk id="212" creationId="{2C8DD884-A884-46D4-ABC2-E1F8633B658D}"/>
          </ac:grpSpMkLst>
        </pc:grpChg>
        <pc:grpChg chg="del mod">
          <ac:chgData name="Jack Rodoni" userId="dbd3554b1427f7cb" providerId="LiveId" clId="{1D76B537-F2CC-4114-B73B-51348E656491}" dt="2022-02-01T23:30:43.705" v="7841"/>
          <ac:grpSpMkLst>
            <pc:docMk/>
            <pc:sldMk cId="2325548458" sldId="334"/>
            <ac:grpSpMk id="221" creationId="{D0AC9303-E18F-4C97-8AA7-2A91836AE0D5}"/>
          </ac:grpSpMkLst>
        </pc:grpChg>
        <pc:grpChg chg="del mod">
          <ac:chgData name="Jack Rodoni" userId="dbd3554b1427f7cb" providerId="LiveId" clId="{1D76B537-F2CC-4114-B73B-51348E656491}" dt="2022-01-28T19:19:18.275" v="6904"/>
          <ac:grpSpMkLst>
            <pc:docMk/>
            <pc:sldMk cId="2325548458" sldId="334"/>
            <ac:grpSpMk id="228" creationId="{82AA8CC9-80C1-4D86-85B0-AE642EB9F69D}"/>
          </ac:grpSpMkLst>
        </pc:grpChg>
        <pc:grpChg chg="del mod">
          <ac:chgData name="Jack Rodoni" userId="dbd3554b1427f7cb" providerId="LiveId" clId="{1D76B537-F2CC-4114-B73B-51348E656491}" dt="2022-02-01T23:30:43.696" v="7829"/>
          <ac:grpSpMkLst>
            <pc:docMk/>
            <pc:sldMk cId="2325548458" sldId="334"/>
            <ac:grpSpMk id="232" creationId="{0E2B6D28-DFF0-4B82-AA2A-AA15F759042A}"/>
          </ac:grpSpMkLst>
        </pc:grpChg>
        <pc:grpChg chg="del mod">
          <ac:chgData name="Jack Rodoni" userId="dbd3554b1427f7cb" providerId="LiveId" clId="{1D76B537-F2CC-4114-B73B-51348E656491}" dt="2022-02-01T23:30:43.645" v="7754"/>
          <ac:grpSpMkLst>
            <pc:docMk/>
            <pc:sldMk cId="2325548458" sldId="334"/>
            <ac:grpSpMk id="235" creationId="{4A47936C-8A8B-4886-B134-D2BBEF35C804}"/>
          </ac:grpSpMkLst>
        </pc:grpChg>
        <pc:grpChg chg="del mod">
          <ac:chgData name="Jack Rodoni" userId="dbd3554b1427f7cb" providerId="LiveId" clId="{1D76B537-F2CC-4114-B73B-51348E656491}" dt="2022-02-01T23:30:43.661" v="7784"/>
          <ac:grpSpMkLst>
            <pc:docMk/>
            <pc:sldMk cId="2325548458" sldId="334"/>
            <ac:grpSpMk id="244" creationId="{7A834AF7-5DE7-487A-A7A8-1F9C023C716B}"/>
          </ac:grpSpMkLst>
        </pc:grpChg>
        <pc:grpChg chg="del mod">
          <ac:chgData name="Jack Rodoni" userId="dbd3554b1427f7cb" providerId="LiveId" clId="{1D76B537-F2CC-4114-B73B-51348E656491}" dt="2022-02-01T23:30:43.680" v="7808"/>
          <ac:grpSpMkLst>
            <pc:docMk/>
            <pc:sldMk cId="2325548458" sldId="334"/>
            <ac:grpSpMk id="245" creationId="{44D94ACE-0737-4F68-B5C7-A943ED23D131}"/>
          </ac:grpSpMkLst>
        </pc:grpChg>
        <pc:grpChg chg="del mod">
          <ac:chgData name="Jack Rodoni" userId="dbd3554b1427f7cb" providerId="LiveId" clId="{1D76B537-F2CC-4114-B73B-51348E656491}" dt="2022-01-28T19:19:42.943" v="6938"/>
          <ac:grpSpMkLst>
            <pc:docMk/>
            <pc:sldMk cId="2325548458" sldId="334"/>
            <ac:grpSpMk id="250" creationId="{ECCEB012-966A-425F-B613-EB1F2D27AACF}"/>
          </ac:grpSpMkLst>
        </pc:grpChg>
        <pc:grpChg chg="del mod">
          <ac:chgData name="Jack Rodoni" userId="dbd3554b1427f7cb" providerId="LiveId" clId="{1D76B537-F2CC-4114-B73B-51348E656491}" dt="2022-01-28T19:19:42.943" v="6938"/>
          <ac:grpSpMkLst>
            <pc:docMk/>
            <pc:sldMk cId="2325548458" sldId="334"/>
            <ac:grpSpMk id="267" creationId="{78E1D5F2-42E3-4CA6-9587-08D229D84614}"/>
          </ac:grpSpMkLst>
        </pc:grpChg>
        <pc:grpChg chg="del mod">
          <ac:chgData name="Jack Rodoni" userId="dbd3554b1427f7cb" providerId="LiveId" clId="{1D76B537-F2CC-4114-B73B-51348E656491}" dt="2022-01-28T19:19:42.943" v="6938"/>
          <ac:grpSpMkLst>
            <pc:docMk/>
            <pc:sldMk cId="2325548458" sldId="334"/>
            <ac:grpSpMk id="268" creationId="{2D700AC1-AC97-4DC5-B7D3-50416B2EE487}"/>
          </ac:grpSpMkLst>
        </pc:grpChg>
        <pc:grpChg chg="del mod">
          <ac:chgData name="Jack Rodoni" userId="dbd3554b1427f7cb" providerId="LiveId" clId="{1D76B537-F2CC-4114-B73B-51348E656491}" dt="2022-02-01T23:30:43.708" v="7844"/>
          <ac:grpSpMkLst>
            <pc:docMk/>
            <pc:sldMk cId="2325548458" sldId="334"/>
            <ac:grpSpMk id="269" creationId="{AA495491-9EFD-4070-9A2C-93707DD055DF}"/>
          </ac:grpSpMkLst>
        </pc:grpChg>
        <pc:grpChg chg="del mod">
          <ac:chgData name="Jack Rodoni" userId="dbd3554b1427f7cb" providerId="LiveId" clId="{1D76B537-F2CC-4114-B73B-51348E656491}" dt="2022-02-01T23:31:37.142" v="7975"/>
          <ac:grpSpMkLst>
            <pc:docMk/>
            <pc:sldMk cId="2325548458" sldId="334"/>
            <ac:grpSpMk id="278" creationId="{89E7A57C-DE25-4255-8103-F7D046B10EF3}"/>
          </ac:grpSpMkLst>
        </pc:grpChg>
        <pc:grpChg chg="del mod">
          <ac:chgData name="Jack Rodoni" userId="dbd3554b1427f7cb" providerId="LiveId" clId="{1D76B537-F2CC-4114-B73B-51348E656491}" dt="2022-02-01T23:31:41.607" v="7983"/>
          <ac:grpSpMkLst>
            <pc:docMk/>
            <pc:sldMk cId="2325548458" sldId="334"/>
            <ac:grpSpMk id="280" creationId="{208CC9CB-6C37-4349-9C01-840820ACDBEA}"/>
          </ac:grpSpMkLst>
        </pc:grpChg>
        <pc:grpChg chg="del mod">
          <ac:chgData name="Jack Rodoni" userId="dbd3554b1427f7cb" providerId="LiveId" clId="{1D76B537-F2CC-4114-B73B-51348E656491}" dt="2022-02-01T23:32:18.129" v="8018"/>
          <ac:grpSpMkLst>
            <pc:docMk/>
            <pc:sldMk cId="2325548458" sldId="334"/>
            <ac:grpSpMk id="288" creationId="{9B54FCDE-2281-4184-8B2C-BDD0B89C60A5}"/>
          </ac:grpSpMkLst>
        </pc:grpChg>
        <pc:grpChg chg="del mod">
          <ac:chgData name="Jack Rodoni" userId="dbd3554b1427f7cb" providerId="LiveId" clId="{1D76B537-F2CC-4114-B73B-51348E656491}" dt="2022-02-01T23:31:57.336" v="8001"/>
          <ac:grpSpMkLst>
            <pc:docMk/>
            <pc:sldMk cId="2325548458" sldId="334"/>
            <ac:grpSpMk id="298" creationId="{C31037C8-7305-43C6-9A20-CFD8A6F90CAB}"/>
          </ac:grpSpMkLst>
        </pc:grpChg>
        <pc:grpChg chg="del mod">
          <ac:chgData name="Jack Rodoni" userId="dbd3554b1427f7cb" providerId="LiveId" clId="{1D76B537-F2CC-4114-B73B-51348E656491}" dt="2022-02-01T23:32:30.296" v="8073"/>
          <ac:grpSpMkLst>
            <pc:docMk/>
            <pc:sldMk cId="2325548458" sldId="334"/>
            <ac:grpSpMk id="299" creationId="{21FB3845-74D5-4862-8F8C-B430B6A5B648}"/>
          </ac:grpSpMkLst>
        </pc:grpChg>
        <pc:grpChg chg="del mod">
          <ac:chgData name="Jack Rodoni" userId="dbd3554b1427f7cb" providerId="LiveId" clId="{1D76B537-F2CC-4114-B73B-51348E656491}" dt="2022-02-01T23:32:05.462" v="8007"/>
          <ac:grpSpMkLst>
            <pc:docMk/>
            <pc:sldMk cId="2325548458" sldId="334"/>
            <ac:grpSpMk id="304" creationId="{E9BA58F2-F57F-400C-8FE6-BBFC28985CFE}"/>
          </ac:grpSpMkLst>
        </pc:grpChg>
        <pc:grpChg chg="del mod">
          <ac:chgData name="Jack Rodoni" userId="dbd3554b1427f7cb" providerId="LiveId" clId="{1D76B537-F2CC-4114-B73B-51348E656491}" dt="2022-02-01T23:32:30.243" v="8022"/>
          <ac:grpSpMkLst>
            <pc:docMk/>
            <pc:sldMk cId="2325548458" sldId="334"/>
            <ac:grpSpMk id="313" creationId="{7C332FB0-6F36-4168-BE9F-64561976A24E}"/>
          </ac:grpSpMkLst>
        </pc:grpChg>
        <pc:grpChg chg="del mod">
          <ac:chgData name="Jack Rodoni" userId="dbd3554b1427f7cb" providerId="LiveId" clId="{1D76B537-F2CC-4114-B73B-51348E656491}" dt="2022-02-01T23:32:30.294" v="8069"/>
          <ac:grpSpMkLst>
            <pc:docMk/>
            <pc:sldMk cId="2325548458" sldId="334"/>
            <ac:grpSpMk id="314" creationId="{302C2E60-99D5-48B7-8CB9-A3C1B31C143C}"/>
          </ac:grpSpMkLst>
        </pc:grpChg>
        <pc:grpChg chg="del mod">
          <ac:chgData name="Jack Rodoni" userId="dbd3554b1427f7cb" providerId="LiveId" clId="{1D76B537-F2CC-4114-B73B-51348E656491}" dt="2022-02-01T23:32:30.300" v="8080"/>
          <ac:grpSpMkLst>
            <pc:docMk/>
            <pc:sldMk cId="2325548458" sldId="334"/>
            <ac:grpSpMk id="316" creationId="{E9046863-29DC-4CE9-9EDC-019DF0DF82F2}"/>
          </ac:grpSpMkLst>
        </pc:grpChg>
        <pc:grpChg chg="del mod">
          <ac:chgData name="Jack Rodoni" userId="dbd3554b1427f7cb" providerId="LiveId" clId="{1D76B537-F2CC-4114-B73B-51348E656491}" dt="2022-02-01T23:32:40.207" v="8087"/>
          <ac:grpSpMkLst>
            <pc:docMk/>
            <pc:sldMk cId="2325548458" sldId="334"/>
            <ac:grpSpMk id="319" creationId="{D08AE794-0403-4C66-A1BB-E6FA27513AB4}"/>
          </ac:grpSpMkLst>
        </pc:grpChg>
        <pc:grpChg chg="del mod">
          <ac:chgData name="Jack Rodoni" userId="dbd3554b1427f7cb" providerId="LiveId" clId="{1D76B537-F2CC-4114-B73B-51348E656491}" dt="2022-02-01T23:33:01.807" v="8113"/>
          <ac:grpSpMkLst>
            <pc:docMk/>
            <pc:sldMk cId="2325548458" sldId="334"/>
            <ac:grpSpMk id="334" creationId="{A881F706-4AB0-4EBE-B531-943A130E00B4}"/>
          </ac:grpSpMkLst>
        </pc:grpChg>
        <pc:grpChg chg="del mod">
          <ac:chgData name="Jack Rodoni" userId="dbd3554b1427f7cb" providerId="LiveId" clId="{1D76B537-F2CC-4114-B73B-51348E656491}" dt="2022-02-01T23:33:01.807" v="8113"/>
          <ac:grpSpMkLst>
            <pc:docMk/>
            <pc:sldMk cId="2325548458" sldId="334"/>
            <ac:grpSpMk id="337" creationId="{6958B5BC-8233-461B-9119-5A971F7218CE}"/>
          </ac:grpSpMkLst>
        </pc:grpChg>
        <pc:grpChg chg="mod">
          <ac:chgData name="Jack Rodoni" userId="dbd3554b1427f7cb" providerId="LiveId" clId="{1D76B537-F2CC-4114-B73B-51348E656491}" dt="2022-02-01T23:33:04.071" v="8114"/>
          <ac:grpSpMkLst>
            <pc:docMk/>
            <pc:sldMk cId="2325548458" sldId="334"/>
            <ac:grpSpMk id="344" creationId="{4B9CD591-4C0E-461C-ACE2-E664EE3819C1}"/>
          </ac:grpSpMkLst>
        </pc:grpChg>
        <pc:grpChg chg="mod">
          <ac:chgData name="Jack Rodoni" userId="dbd3554b1427f7cb" providerId="LiveId" clId="{1D76B537-F2CC-4114-B73B-51348E656491}" dt="2022-02-01T23:33:01.807" v="8113"/>
          <ac:grpSpMkLst>
            <pc:docMk/>
            <pc:sldMk cId="2325548458" sldId="334"/>
            <ac:grpSpMk id="345" creationId="{99561AD7-3000-4C55-BC4E-97B1AE8D51F4}"/>
          </ac:grpSpMkLst>
        </pc:grpChg>
        <pc:grpChg chg="mod">
          <ac:chgData name="Jack Rodoni" userId="dbd3554b1427f7cb" providerId="LiveId" clId="{1D76B537-F2CC-4114-B73B-51348E656491}" dt="2022-02-01T23:33:08.719" v="8118"/>
          <ac:grpSpMkLst>
            <pc:docMk/>
            <pc:sldMk cId="2325548458" sldId="334"/>
            <ac:grpSpMk id="349" creationId="{5D578AAC-B824-47EF-AF5C-109B6DEA3E79}"/>
          </ac:grpSpMkLst>
        </pc:grpChg>
        <pc:grpChg chg="del mod">
          <ac:chgData name="Jack Rodoni" userId="dbd3554b1427f7cb" providerId="LiveId" clId="{1D76B537-F2CC-4114-B73B-51348E656491}" dt="2022-02-01T23:33:13.481" v="8128"/>
          <ac:grpSpMkLst>
            <pc:docMk/>
            <pc:sldMk cId="2325548458" sldId="334"/>
            <ac:grpSpMk id="359" creationId="{45254917-E192-4433-A7DE-B130621C7249}"/>
          </ac:grpSpMkLst>
        </pc:grpChg>
        <pc:grpChg chg="del mod">
          <ac:chgData name="Jack Rodoni" userId="dbd3554b1427f7cb" providerId="LiveId" clId="{1D76B537-F2CC-4114-B73B-51348E656491}" dt="2022-02-01T23:33:15.586" v="8131"/>
          <ac:grpSpMkLst>
            <pc:docMk/>
            <pc:sldMk cId="2325548458" sldId="334"/>
            <ac:grpSpMk id="360" creationId="{1F4F7BB5-8109-48FC-B528-02E79943DC6A}"/>
          </ac:grpSpMkLst>
        </pc:grpChg>
        <pc:grpChg chg="del mod">
          <ac:chgData name="Jack Rodoni" userId="dbd3554b1427f7cb" providerId="LiveId" clId="{1D76B537-F2CC-4114-B73B-51348E656491}" dt="2022-02-01T23:33:20.878" v="8141"/>
          <ac:grpSpMkLst>
            <pc:docMk/>
            <pc:sldMk cId="2325548458" sldId="334"/>
            <ac:grpSpMk id="363" creationId="{9381FBC4-28BB-4E4E-8A7A-9A8F4710116B}"/>
          </ac:grpSpMkLst>
        </pc:grpChg>
        <pc:grpChg chg="mod">
          <ac:chgData name="Jack Rodoni" userId="dbd3554b1427f7cb" providerId="LiveId" clId="{1D76B537-F2CC-4114-B73B-51348E656491}" dt="2022-02-01T23:33:20.878" v="8141"/>
          <ac:grpSpMkLst>
            <pc:docMk/>
            <pc:sldMk cId="2325548458" sldId="334"/>
            <ac:grpSpMk id="373" creationId="{16CFEB29-42B9-4EAF-B9F6-4CB18C49A282}"/>
          </ac:grpSpMkLst>
        </pc:grpChg>
        <pc:grpChg chg="del mod">
          <ac:chgData name="Jack Rodoni" userId="dbd3554b1427f7cb" providerId="LiveId" clId="{1D76B537-F2CC-4114-B73B-51348E656491}" dt="2022-02-01T23:33:30.651" v="8149"/>
          <ac:grpSpMkLst>
            <pc:docMk/>
            <pc:sldMk cId="2325548458" sldId="334"/>
            <ac:grpSpMk id="376" creationId="{CDFA0FDD-4C57-4199-B75C-8ED104C3715B}"/>
          </ac:grpSpMkLst>
        </pc:grpChg>
        <pc:grpChg chg="del mod">
          <ac:chgData name="Jack Rodoni" userId="dbd3554b1427f7cb" providerId="LiveId" clId="{1D76B537-F2CC-4114-B73B-51348E656491}" dt="2022-02-01T23:33:34.018" v="8155"/>
          <ac:grpSpMkLst>
            <pc:docMk/>
            <pc:sldMk cId="2325548458" sldId="334"/>
            <ac:grpSpMk id="381" creationId="{6E09C994-FC27-4711-A75C-CD8EB6ED7892}"/>
          </ac:grpSpMkLst>
        </pc:grpChg>
        <pc:grpChg chg="del mod">
          <ac:chgData name="Jack Rodoni" userId="dbd3554b1427f7cb" providerId="LiveId" clId="{1D76B537-F2CC-4114-B73B-51348E656491}" dt="2022-02-01T23:33:34.018" v="8155"/>
          <ac:grpSpMkLst>
            <pc:docMk/>
            <pc:sldMk cId="2325548458" sldId="334"/>
            <ac:grpSpMk id="387" creationId="{95D61723-4F57-4534-81B2-5F4973866EF6}"/>
          </ac:grpSpMkLst>
        </pc:grpChg>
        <pc:grpChg chg="mod">
          <ac:chgData name="Jack Rodoni" userId="dbd3554b1427f7cb" providerId="LiveId" clId="{1D76B537-F2CC-4114-B73B-51348E656491}" dt="2022-02-01T23:33:34.018" v="8155"/>
          <ac:grpSpMkLst>
            <pc:docMk/>
            <pc:sldMk cId="2325548458" sldId="334"/>
            <ac:grpSpMk id="388" creationId="{4F32060E-DE57-45B2-BA5D-A225EC8F8819}"/>
          </ac:grpSpMkLst>
        </pc:grpChg>
        <pc:grpChg chg="mod">
          <ac:chgData name="Jack Rodoni" userId="dbd3554b1427f7cb" providerId="LiveId" clId="{1D76B537-F2CC-4114-B73B-51348E656491}" dt="2022-02-01T23:33:47.643" v="8173"/>
          <ac:grpSpMkLst>
            <pc:docMk/>
            <pc:sldMk cId="2325548458" sldId="334"/>
            <ac:grpSpMk id="406" creationId="{B714253B-0803-4AE6-A13B-CBA6A7B7BB3B}"/>
          </ac:grpSpMkLst>
        </pc:grpChg>
        <pc:grpChg chg="mod">
          <ac:chgData name="Jack Rodoni" userId="dbd3554b1427f7cb" providerId="LiveId" clId="{1D76B537-F2CC-4114-B73B-51348E656491}" dt="2022-02-01T23:33:47.643" v="8173"/>
          <ac:grpSpMkLst>
            <pc:docMk/>
            <pc:sldMk cId="2325548458" sldId="334"/>
            <ac:grpSpMk id="407" creationId="{31D3C475-B6B3-475E-A5AF-3D9451F9775D}"/>
          </ac:grpSpMkLst>
        </pc:grpChg>
        <pc:grpChg chg="mod">
          <ac:chgData name="Jack Rodoni" userId="dbd3554b1427f7cb" providerId="LiveId" clId="{1D76B537-F2CC-4114-B73B-51348E656491}" dt="2022-02-01T23:33:47.643" v="8173"/>
          <ac:grpSpMkLst>
            <pc:docMk/>
            <pc:sldMk cId="2325548458" sldId="334"/>
            <ac:grpSpMk id="408" creationId="{41867E07-ACBE-4697-9F22-FEF8EC10946A}"/>
          </ac:grpSpMkLst>
        </pc:grpChg>
        <pc:grpChg chg="mod">
          <ac:chgData name="Jack Rodoni" userId="dbd3554b1427f7cb" providerId="LiveId" clId="{1D76B537-F2CC-4114-B73B-51348E656491}" dt="2022-02-01T23:33:47.643" v="8173"/>
          <ac:grpSpMkLst>
            <pc:docMk/>
            <pc:sldMk cId="2325548458" sldId="334"/>
            <ac:grpSpMk id="409" creationId="{E0C72AD8-E6E5-426C-A804-6D83DAAE022F}"/>
          </ac:grpSpMkLst>
        </pc:grpChg>
        <pc:grpChg chg="del mod">
          <ac:chgData name="Jack Rodoni" userId="dbd3554b1427f7cb" providerId="LiveId" clId="{1D76B537-F2CC-4114-B73B-51348E656491}" dt="2022-02-01T23:33:55.473" v="8182"/>
          <ac:grpSpMkLst>
            <pc:docMk/>
            <pc:sldMk cId="2325548458" sldId="334"/>
            <ac:grpSpMk id="414" creationId="{5D824873-FF4F-485D-B55B-62FB17790DFA}"/>
          </ac:grpSpMkLst>
        </pc:grpChg>
        <pc:grpChg chg="mod">
          <ac:chgData name="Jack Rodoni" userId="dbd3554b1427f7cb" providerId="LiveId" clId="{1D76B537-F2CC-4114-B73B-51348E656491}" dt="2022-02-01T23:33:52.736" v="8178"/>
          <ac:grpSpMkLst>
            <pc:docMk/>
            <pc:sldMk cId="2325548458" sldId="334"/>
            <ac:grpSpMk id="415" creationId="{FD42233B-871A-4211-9DA1-805001667CCF}"/>
          </ac:grpSpMkLst>
        </pc:grpChg>
        <pc:grpChg chg="mod">
          <ac:chgData name="Jack Rodoni" userId="dbd3554b1427f7cb" providerId="LiveId" clId="{1D76B537-F2CC-4114-B73B-51348E656491}" dt="2022-02-01T23:33:55.473" v="8182"/>
          <ac:grpSpMkLst>
            <pc:docMk/>
            <pc:sldMk cId="2325548458" sldId="334"/>
            <ac:grpSpMk id="419" creationId="{E23E02F4-F9BB-418D-AB02-15CA94C342A7}"/>
          </ac:grpSpMkLst>
        </pc:grpChg>
        <pc:grpChg chg="del mod">
          <ac:chgData name="Jack Rodoni" userId="dbd3554b1427f7cb" providerId="LiveId" clId="{1D76B537-F2CC-4114-B73B-51348E656491}" dt="2022-02-01T23:33:59.641" v="8186"/>
          <ac:grpSpMkLst>
            <pc:docMk/>
            <pc:sldMk cId="2325548458" sldId="334"/>
            <ac:grpSpMk id="420" creationId="{97D28597-1833-4DA0-8718-6E2AA573A284}"/>
          </ac:grpSpMkLst>
        </pc:grpChg>
        <pc:grpChg chg="mod">
          <ac:chgData name="Jack Rodoni" userId="dbd3554b1427f7cb" providerId="LiveId" clId="{1D76B537-F2CC-4114-B73B-51348E656491}" dt="2022-02-01T23:33:59.641" v="8186"/>
          <ac:grpSpMkLst>
            <pc:docMk/>
            <pc:sldMk cId="2325548458" sldId="334"/>
            <ac:grpSpMk id="424" creationId="{852373CB-1760-4D8B-95A3-66C04A9B8EC5}"/>
          </ac:grpSpMkLst>
        </pc:grpChg>
        <pc:grpChg chg="del mod">
          <ac:chgData name="Jack Rodoni" userId="dbd3554b1427f7cb" providerId="LiveId" clId="{1D76B537-F2CC-4114-B73B-51348E656491}" dt="2022-02-01T23:34:44.928" v="8218"/>
          <ac:grpSpMkLst>
            <pc:docMk/>
            <pc:sldMk cId="2325548458" sldId="334"/>
            <ac:grpSpMk id="439" creationId="{C857E34D-A982-48F1-805B-DE38EC843015}"/>
          </ac:grpSpMkLst>
        </pc:grpChg>
        <pc:grpChg chg="del mod">
          <ac:chgData name="Jack Rodoni" userId="dbd3554b1427f7cb" providerId="LiveId" clId="{1D76B537-F2CC-4114-B73B-51348E656491}" dt="2022-02-01T23:34:44.928" v="8218"/>
          <ac:grpSpMkLst>
            <pc:docMk/>
            <pc:sldMk cId="2325548458" sldId="334"/>
            <ac:grpSpMk id="440" creationId="{7F852B09-AD27-47C2-BD36-4838ED90DDA8}"/>
          </ac:grpSpMkLst>
        </pc:grpChg>
        <pc:grpChg chg="mod">
          <ac:chgData name="Jack Rodoni" userId="dbd3554b1427f7cb" providerId="LiveId" clId="{1D76B537-F2CC-4114-B73B-51348E656491}" dt="2022-02-01T23:34:08.623" v="8201"/>
          <ac:grpSpMkLst>
            <pc:docMk/>
            <pc:sldMk cId="2325548458" sldId="334"/>
            <ac:grpSpMk id="441" creationId="{0032262D-EEDF-49F3-A76E-083A2067F3CA}"/>
          </ac:grpSpMkLst>
        </pc:grpChg>
        <pc:grpChg chg="del mod">
          <ac:chgData name="Jack Rodoni" userId="dbd3554b1427f7cb" providerId="LiveId" clId="{1D76B537-F2CC-4114-B73B-51348E656491}" dt="2022-02-01T23:34:38.941" v="8208"/>
          <ac:grpSpMkLst>
            <pc:docMk/>
            <pc:sldMk cId="2325548458" sldId="334"/>
            <ac:grpSpMk id="446" creationId="{8FE4F644-7DB3-4292-BDCE-9385288A7915}"/>
          </ac:grpSpMkLst>
        </pc:grpChg>
        <pc:grpChg chg="mod">
          <ac:chgData name="Jack Rodoni" userId="dbd3554b1427f7cb" providerId="LiveId" clId="{1D76B537-F2CC-4114-B73B-51348E656491}" dt="2022-02-01T23:34:44.928" v="8218"/>
          <ac:grpSpMkLst>
            <pc:docMk/>
            <pc:sldMk cId="2325548458" sldId="334"/>
            <ac:grpSpMk id="455" creationId="{C5596D8A-A04D-4A2F-920D-54E0DB934CE2}"/>
          </ac:grpSpMkLst>
        </pc:grpChg>
        <pc:grpChg chg="mod">
          <ac:chgData name="Jack Rodoni" userId="dbd3554b1427f7cb" providerId="LiveId" clId="{1D76B537-F2CC-4114-B73B-51348E656491}" dt="2022-02-01T23:34:50.350" v="8227"/>
          <ac:grpSpMkLst>
            <pc:docMk/>
            <pc:sldMk cId="2325548458" sldId="334"/>
            <ac:grpSpMk id="464" creationId="{F4744F00-0731-428E-B9B8-19986A30840E}"/>
          </ac:grpSpMkLst>
        </pc:grpChg>
        <pc:grpChg chg="del mod">
          <ac:chgData name="Jack Rodoni" userId="dbd3554b1427f7cb" providerId="LiveId" clId="{1D76B537-F2CC-4114-B73B-51348E656491}" dt="2022-02-01T23:34:53.597" v="8231"/>
          <ac:grpSpMkLst>
            <pc:docMk/>
            <pc:sldMk cId="2325548458" sldId="334"/>
            <ac:grpSpMk id="465" creationId="{E4AC37FB-9E30-43DD-9750-077064F8EB78}"/>
          </ac:grpSpMkLst>
        </pc:grpChg>
        <pc:grpChg chg="mod">
          <ac:chgData name="Jack Rodoni" userId="dbd3554b1427f7cb" providerId="LiveId" clId="{1D76B537-F2CC-4114-B73B-51348E656491}" dt="2022-02-01T23:34:50.350" v="8227"/>
          <ac:grpSpMkLst>
            <pc:docMk/>
            <pc:sldMk cId="2325548458" sldId="334"/>
            <ac:grpSpMk id="466" creationId="{40D5E406-8E12-42B6-BC4C-7D6487A6457F}"/>
          </ac:grpSpMkLst>
        </pc:grpChg>
        <pc:grpChg chg="mod">
          <ac:chgData name="Jack Rodoni" userId="dbd3554b1427f7cb" providerId="LiveId" clId="{1D76B537-F2CC-4114-B73B-51348E656491}" dt="2022-02-01T23:34:53.597" v="8231"/>
          <ac:grpSpMkLst>
            <pc:docMk/>
            <pc:sldMk cId="2325548458" sldId="334"/>
            <ac:grpSpMk id="470" creationId="{B84467F1-4E00-4B0B-B777-74BEFAC9FE68}"/>
          </ac:grpSpMkLst>
        </pc:grpChg>
        <pc:grpChg chg="del mod">
          <ac:chgData name="Jack Rodoni" userId="dbd3554b1427f7cb" providerId="LiveId" clId="{1D76B537-F2CC-4114-B73B-51348E656491}" dt="2022-02-01T23:35:13.405" v="8255"/>
          <ac:grpSpMkLst>
            <pc:docMk/>
            <pc:sldMk cId="2325548458" sldId="334"/>
            <ac:grpSpMk id="473" creationId="{37220853-A46C-485A-999F-2A8C3DAFACDB}"/>
          </ac:grpSpMkLst>
        </pc:grpChg>
        <pc:grpChg chg="del mod">
          <ac:chgData name="Jack Rodoni" userId="dbd3554b1427f7cb" providerId="LiveId" clId="{1D76B537-F2CC-4114-B73B-51348E656491}" dt="2022-02-01T23:35:03.352" v="8245"/>
          <ac:grpSpMkLst>
            <pc:docMk/>
            <pc:sldMk cId="2325548458" sldId="334"/>
            <ac:grpSpMk id="479" creationId="{8A8E5965-B73C-4A67-99ED-5155FC9B191C}"/>
          </ac:grpSpMkLst>
        </pc:grpChg>
        <pc:grpChg chg="del mod">
          <ac:chgData name="Jack Rodoni" userId="dbd3554b1427f7cb" providerId="LiveId" clId="{1D76B537-F2CC-4114-B73B-51348E656491}" dt="2022-02-01T23:35:09.946" v="8253"/>
          <ac:grpSpMkLst>
            <pc:docMk/>
            <pc:sldMk cId="2325548458" sldId="334"/>
            <ac:grpSpMk id="484" creationId="{3B07A1E5-0700-442B-9F43-C9C8039E5042}"/>
          </ac:grpSpMkLst>
        </pc:grpChg>
        <pc:grpChg chg="del mod">
          <ac:chgData name="Jack Rodoni" userId="dbd3554b1427f7cb" providerId="LiveId" clId="{1D76B537-F2CC-4114-B73B-51348E656491}" dt="2022-02-01T23:35:09.946" v="8253"/>
          <ac:grpSpMkLst>
            <pc:docMk/>
            <pc:sldMk cId="2325548458" sldId="334"/>
            <ac:grpSpMk id="485" creationId="{E77824AC-BF85-49F9-868F-5C05F6ED73EF}"/>
          </ac:grpSpMkLst>
        </pc:grpChg>
        <pc:grpChg chg="del mod">
          <ac:chgData name="Jack Rodoni" userId="dbd3554b1427f7cb" providerId="LiveId" clId="{1D76B537-F2CC-4114-B73B-51348E656491}" dt="2022-02-01T23:35:13.405" v="8255"/>
          <ac:grpSpMkLst>
            <pc:docMk/>
            <pc:sldMk cId="2325548458" sldId="334"/>
            <ac:grpSpMk id="493" creationId="{D83766CD-FD34-47D9-A8EF-5EF817742B00}"/>
          </ac:grpSpMkLst>
        </pc:grpChg>
        <pc:grpChg chg="del mod">
          <ac:chgData name="Jack Rodoni" userId="dbd3554b1427f7cb" providerId="LiveId" clId="{1D76B537-F2CC-4114-B73B-51348E656491}" dt="2022-02-01T23:35:13.405" v="8255"/>
          <ac:grpSpMkLst>
            <pc:docMk/>
            <pc:sldMk cId="2325548458" sldId="334"/>
            <ac:grpSpMk id="494" creationId="{C1BF23BF-7D7E-4777-BB89-37D63C75F155}"/>
          </ac:grpSpMkLst>
        </pc:grpChg>
        <pc:grpChg chg="mod">
          <ac:chgData name="Jack Rodoni" userId="dbd3554b1427f7cb" providerId="LiveId" clId="{1D76B537-F2CC-4114-B73B-51348E656491}" dt="2022-02-01T23:35:13.405" v="8255"/>
          <ac:grpSpMkLst>
            <pc:docMk/>
            <pc:sldMk cId="2325548458" sldId="334"/>
            <ac:grpSpMk id="496" creationId="{2CF138C5-30FC-4B63-A7ED-80A10E9E0038}"/>
          </ac:grpSpMkLst>
        </pc:grpChg>
        <pc:grpChg chg="del mod">
          <ac:chgData name="Jack Rodoni" userId="dbd3554b1427f7cb" providerId="LiveId" clId="{1D76B537-F2CC-4114-B73B-51348E656491}" dt="2022-02-01T23:35:30.520" v="8285"/>
          <ac:grpSpMkLst>
            <pc:docMk/>
            <pc:sldMk cId="2325548458" sldId="334"/>
            <ac:grpSpMk id="511" creationId="{DE5A8928-709D-4B6D-B465-76D18E888531}"/>
          </ac:grpSpMkLst>
        </pc:grpChg>
        <pc:grpChg chg="mod">
          <ac:chgData name="Jack Rodoni" userId="dbd3554b1427f7cb" providerId="LiveId" clId="{1D76B537-F2CC-4114-B73B-51348E656491}" dt="2022-02-01T23:35:30.520" v="8285"/>
          <ac:grpSpMkLst>
            <pc:docMk/>
            <pc:sldMk cId="2325548458" sldId="334"/>
            <ac:grpSpMk id="526" creationId="{2ABFEEC0-48C3-426B-A140-673680436D00}"/>
          </ac:grpSpMkLst>
        </pc:grpChg>
        <pc:grpChg chg="del mod">
          <ac:chgData name="Jack Rodoni" userId="dbd3554b1427f7cb" providerId="LiveId" clId="{1D76B537-F2CC-4114-B73B-51348E656491}" dt="2022-02-01T23:35:42.766" v="8299"/>
          <ac:grpSpMkLst>
            <pc:docMk/>
            <pc:sldMk cId="2325548458" sldId="334"/>
            <ac:grpSpMk id="531" creationId="{9A907665-D722-4E4F-96F7-9FF7A041C348}"/>
          </ac:grpSpMkLst>
        </pc:grpChg>
        <pc:grpChg chg="mod">
          <ac:chgData name="Jack Rodoni" userId="dbd3554b1427f7cb" providerId="LiveId" clId="{1D76B537-F2CC-4114-B73B-51348E656491}" dt="2022-02-01T23:35:42.766" v="8299"/>
          <ac:grpSpMkLst>
            <pc:docMk/>
            <pc:sldMk cId="2325548458" sldId="334"/>
            <ac:grpSpMk id="540" creationId="{5FC3F727-548E-471A-A03E-B54231F383FC}"/>
          </ac:grpSpMkLst>
        </pc:grpChg>
        <pc:grpChg chg="mod">
          <ac:chgData name="Jack Rodoni" userId="dbd3554b1427f7cb" providerId="LiveId" clId="{1D76B537-F2CC-4114-B73B-51348E656491}" dt="2022-02-01T23:35:42.766" v="8299"/>
          <ac:grpSpMkLst>
            <pc:docMk/>
            <pc:sldMk cId="2325548458" sldId="334"/>
            <ac:grpSpMk id="541" creationId="{43C85262-A68A-418E-970D-47CB9AA51ABF}"/>
          </ac:grpSpMkLst>
        </pc:grpChg>
        <pc:grpChg chg="del mod">
          <ac:chgData name="Jack Rodoni" userId="dbd3554b1427f7cb" providerId="LiveId" clId="{1D76B537-F2CC-4114-B73B-51348E656491}" dt="2022-02-01T23:35:58.778" v="8322"/>
          <ac:grpSpMkLst>
            <pc:docMk/>
            <pc:sldMk cId="2325548458" sldId="334"/>
            <ac:grpSpMk id="553" creationId="{5EE3A434-BF15-4AFB-9C6F-8E6CD2EE7B10}"/>
          </ac:grpSpMkLst>
        </pc:grpChg>
        <pc:grpChg chg="del mod">
          <ac:chgData name="Jack Rodoni" userId="dbd3554b1427f7cb" providerId="LiveId" clId="{1D76B537-F2CC-4114-B73B-51348E656491}" dt="2022-02-01T23:36:00.968" v="8327"/>
          <ac:grpSpMkLst>
            <pc:docMk/>
            <pc:sldMk cId="2325548458" sldId="334"/>
            <ac:grpSpMk id="556" creationId="{1675E9BE-607D-4F53-9B0F-F680361FF44C}"/>
          </ac:grpSpMkLst>
        </pc:grpChg>
        <pc:grpChg chg="del mod">
          <ac:chgData name="Jack Rodoni" userId="dbd3554b1427f7cb" providerId="LiveId" clId="{1D76B537-F2CC-4114-B73B-51348E656491}" dt="2022-02-01T23:36:09.857" v="8342"/>
          <ac:grpSpMkLst>
            <pc:docMk/>
            <pc:sldMk cId="2325548458" sldId="334"/>
            <ac:grpSpMk id="561" creationId="{1688E1C2-0657-429E-9F21-1967DA6F99B8}"/>
          </ac:grpSpMkLst>
        </pc:grpChg>
        <pc:grpChg chg="del mod">
          <ac:chgData name="Jack Rodoni" userId="dbd3554b1427f7cb" providerId="LiveId" clId="{1D76B537-F2CC-4114-B73B-51348E656491}" dt="2022-02-01T23:36:33.554" v="8370"/>
          <ac:grpSpMkLst>
            <pc:docMk/>
            <pc:sldMk cId="2325548458" sldId="334"/>
            <ac:grpSpMk id="576" creationId="{0AA8C9C0-8B98-4DDF-9AD0-655D2B02CD33}"/>
          </ac:grpSpMkLst>
        </pc:grpChg>
        <pc:grpChg chg="del mod">
          <ac:chgData name="Jack Rodoni" userId="dbd3554b1427f7cb" providerId="LiveId" clId="{1D76B537-F2CC-4114-B73B-51348E656491}" dt="2022-02-01T23:36:28.745" v="8362"/>
          <ac:grpSpMkLst>
            <pc:docMk/>
            <pc:sldMk cId="2325548458" sldId="334"/>
            <ac:grpSpMk id="596" creationId="{F7E65704-1641-4936-9EFC-EB5FA59760AA}"/>
          </ac:grpSpMkLst>
        </pc:grpChg>
        <pc:grpChg chg="del mod">
          <ac:chgData name="Jack Rodoni" userId="dbd3554b1427f7cb" providerId="LiveId" clId="{1D76B537-F2CC-4114-B73B-51348E656491}" dt="2022-02-01T23:36:33.554" v="8370"/>
          <ac:grpSpMkLst>
            <pc:docMk/>
            <pc:sldMk cId="2325548458" sldId="334"/>
            <ac:grpSpMk id="597" creationId="{C6F6C2B7-3821-440E-A163-978A70E1AEDE}"/>
          </ac:grpSpMkLst>
        </pc:grpChg>
        <pc:grpChg chg="del mod">
          <ac:chgData name="Jack Rodoni" userId="dbd3554b1427f7cb" providerId="LiveId" clId="{1D76B537-F2CC-4114-B73B-51348E656491}" dt="2022-02-01T23:36:33.554" v="8370"/>
          <ac:grpSpMkLst>
            <pc:docMk/>
            <pc:sldMk cId="2325548458" sldId="334"/>
            <ac:grpSpMk id="605" creationId="{45147648-076A-4AAD-A008-933E1E6911E9}"/>
          </ac:grpSpMkLst>
        </pc:grpChg>
        <pc:grpChg chg="mod">
          <ac:chgData name="Jack Rodoni" userId="dbd3554b1427f7cb" providerId="LiveId" clId="{1D76B537-F2CC-4114-B73B-51348E656491}" dt="2022-02-01T23:36:33.554" v="8370"/>
          <ac:grpSpMkLst>
            <pc:docMk/>
            <pc:sldMk cId="2325548458" sldId="334"/>
            <ac:grpSpMk id="606" creationId="{92013C96-67F0-475E-AF6E-2AB4CCF3035E}"/>
          </ac:grpSpMkLst>
        </pc:grpChg>
        <pc:grpChg chg="mod">
          <ac:chgData name="Jack Rodoni" userId="dbd3554b1427f7cb" providerId="LiveId" clId="{1D76B537-F2CC-4114-B73B-51348E656491}" dt="2022-02-01T23:36:38.602" v="8381"/>
          <ac:grpSpMkLst>
            <pc:docMk/>
            <pc:sldMk cId="2325548458" sldId="334"/>
            <ac:grpSpMk id="617" creationId="{2AEE6CF8-7393-4A71-9A26-19148E705379}"/>
          </ac:grpSpMkLst>
        </pc:grpChg>
        <pc:inkChg chg="add del mod">
          <ac:chgData name="Jack Rodoni" userId="dbd3554b1427f7cb" providerId="LiveId" clId="{1D76B537-F2CC-4114-B73B-51348E656491}" dt="2022-02-01T23:32:30.287" v="8057"/>
          <ac:inkMkLst>
            <pc:docMk/>
            <pc:sldMk cId="2325548458" sldId="334"/>
            <ac:inkMk id="5" creationId="{55F994CC-881E-48AF-8316-045333B34DCD}"/>
          </ac:inkMkLst>
        </pc:inkChg>
        <pc:inkChg chg="add del">
          <ac:chgData name="Jack Rodoni" userId="dbd3554b1427f7cb" providerId="LiveId" clId="{1D76B537-F2CC-4114-B73B-51348E656491}" dt="2022-01-28T19:17:07.369" v="6700"/>
          <ac:inkMkLst>
            <pc:docMk/>
            <pc:sldMk cId="2325548458" sldId="334"/>
            <ac:inkMk id="5" creationId="{FDC20790-1D9C-4E04-B021-0EB1E023FD47}"/>
          </ac:inkMkLst>
        </pc:inkChg>
        <pc:inkChg chg="add del mod">
          <ac:chgData name="Jack Rodoni" userId="dbd3554b1427f7cb" providerId="LiveId" clId="{1D76B537-F2CC-4114-B73B-51348E656491}" dt="2022-01-28T19:17:07.364" v="6693"/>
          <ac:inkMkLst>
            <pc:docMk/>
            <pc:sldMk cId="2325548458" sldId="334"/>
            <ac:inkMk id="6" creationId="{5EEF8C34-DD22-46DE-BC19-9CFA038E8FF3}"/>
          </ac:inkMkLst>
        </pc:inkChg>
        <pc:inkChg chg="add del mod">
          <ac:chgData name="Jack Rodoni" userId="dbd3554b1427f7cb" providerId="LiveId" clId="{1D76B537-F2CC-4114-B73B-51348E656491}" dt="2022-02-01T23:32:30.289" v="8061"/>
          <ac:inkMkLst>
            <pc:docMk/>
            <pc:sldMk cId="2325548458" sldId="334"/>
            <ac:inkMk id="6" creationId="{6A9E8D18-D2D1-4114-8D85-C62954EA40B6}"/>
          </ac:inkMkLst>
        </pc:inkChg>
        <pc:inkChg chg="add del mod">
          <ac:chgData name="Jack Rodoni" userId="dbd3554b1427f7cb" providerId="LiveId" clId="{1D76B537-F2CC-4114-B73B-51348E656491}" dt="2022-01-28T19:17:07.371" v="6702"/>
          <ac:inkMkLst>
            <pc:docMk/>
            <pc:sldMk cId="2325548458" sldId="334"/>
            <ac:inkMk id="7" creationId="{C3622BAF-A7E2-48EC-B1E3-167440C2093E}"/>
          </ac:inkMkLst>
        </pc:inkChg>
        <pc:inkChg chg="add del mod">
          <ac:chgData name="Jack Rodoni" userId="dbd3554b1427f7cb" providerId="LiveId" clId="{1D76B537-F2CC-4114-B73B-51348E656491}" dt="2022-01-28T19:17:07.374" v="6705"/>
          <ac:inkMkLst>
            <pc:docMk/>
            <pc:sldMk cId="2325548458" sldId="334"/>
            <ac:inkMk id="8" creationId="{01338A3B-9863-4CBB-A9A9-95F36B7990E1}"/>
          </ac:inkMkLst>
        </pc:inkChg>
        <pc:inkChg chg="add del mod">
          <ac:chgData name="Jack Rodoni" userId="dbd3554b1427f7cb" providerId="LiveId" clId="{1D76B537-F2CC-4114-B73B-51348E656491}" dt="2022-02-01T23:32:30.238" v="8019"/>
          <ac:inkMkLst>
            <pc:docMk/>
            <pc:sldMk cId="2325548458" sldId="334"/>
            <ac:inkMk id="8" creationId="{6FECB68E-D98C-43AD-BAA2-8A9EA6CD2DD3}"/>
          </ac:inkMkLst>
        </pc:inkChg>
        <pc:inkChg chg="add del mod">
          <ac:chgData name="Jack Rodoni" userId="dbd3554b1427f7cb" providerId="LiveId" clId="{1D76B537-F2CC-4114-B73B-51348E656491}" dt="2022-02-01T23:32:30.277" v="8045"/>
          <ac:inkMkLst>
            <pc:docMk/>
            <pc:sldMk cId="2325548458" sldId="334"/>
            <ac:inkMk id="9" creationId="{637EF823-9CFF-4C0A-8D67-883B90414812}"/>
          </ac:inkMkLst>
        </pc:inkChg>
        <pc:inkChg chg="add del mod">
          <ac:chgData name="Jack Rodoni" userId="dbd3554b1427f7cb" providerId="LiveId" clId="{1D76B537-F2CC-4114-B73B-51348E656491}" dt="2022-01-28T19:17:07.369" v="6699"/>
          <ac:inkMkLst>
            <pc:docMk/>
            <pc:sldMk cId="2325548458" sldId="334"/>
            <ac:inkMk id="9" creationId="{DB8D8721-EB91-4F46-83D8-FC50B99D159B}"/>
          </ac:inkMkLst>
        </pc:inkChg>
        <pc:inkChg chg="add del mod">
          <ac:chgData name="Jack Rodoni" userId="dbd3554b1427f7cb" providerId="LiveId" clId="{1D76B537-F2CC-4114-B73B-51348E656491}" dt="2022-01-28T19:17:07.366" v="6696"/>
          <ac:inkMkLst>
            <pc:docMk/>
            <pc:sldMk cId="2325548458" sldId="334"/>
            <ac:inkMk id="10" creationId="{54FA2001-DC18-4A38-8DC9-F7393A53D6DA}"/>
          </ac:inkMkLst>
        </pc:inkChg>
        <pc:inkChg chg="add del mod">
          <ac:chgData name="Jack Rodoni" userId="dbd3554b1427f7cb" providerId="LiveId" clId="{1D76B537-F2CC-4114-B73B-51348E656491}" dt="2022-02-01T23:32:30.267" v="8039"/>
          <ac:inkMkLst>
            <pc:docMk/>
            <pc:sldMk cId="2325548458" sldId="334"/>
            <ac:inkMk id="10" creationId="{7A9F8507-F23D-4B9B-8C6D-6F7209551602}"/>
          </ac:inkMkLst>
        </pc:inkChg>
        <pc:inkChg chg="add del mod">
          <ac:chgData name="Jack Rodoni" userId="dbd3554b1427f7cb" providerId="LiveId" clId="{1D76B537-F2CC-4114-B73B-51348E656491}" dt="2022-01-28T19:17:07.365" v="6695"/>
          <ac:inkMkLst>
            <pc:docMk/>
            <pc:sldMk cId="2325548458" sldId="334"/>
            <ac:inkMk id="11" creationId="{4A3A72FD-FFE4-440D-9B4E-14E0B4D57DF9}"/>
          </ac:inkMkLst>
        </pc:inkChg>
        <pc:inkChg chg="add del mod">
          <ac:chgData name="Jack Rodoni" userId="dbd3554b1427f7cb" providerId="LiveId" clId="{1D76B537-F2CC-4114-B73B-51348E656491}" dt="2022-02-01T23:32:30.279" v="8047"/>
          <ac:inkMkLst>
            <pc:docMk/>
            <pc:sldMk cId="2325548458" sldId="334"/>
            <ac:inkMk id="11" creationId="{C45E95C9-1669-4200-B9B1-301F1DA2BF2D}"/>
          </ac:inkMkLst>
        </pc:inkChg>
        <pc:inkChg chg="add del mod">
          <ac:chgData name="Jack Rodoni" userId="dbd3554b1427f7cb" providerId="LiveId" clId="{1D76B537-F2CC-4114-B73B-51348E656491}" dt="2022-02-01T23:32:30.288" v="8059"/>
          <ac:inkMkLst>
            <pc:docMk/>
            <pc:sldMk cId="2325548458" sldId="334"/>
            <ac:inkMk id="12" creationId="{A94B46CB-0EF6-4490-B3F1-5F0E72A477A0}"/>
          </ac:inkMkLst>
        </pc:inkChg>
        <pc:inkChg chg="add del mod">
          <ac:chgData name="Jack Rodoni" userId="dbd3554b1427f7cb" providerId="LiveId" clId="{1D76B537-F2CC-4114-B73B-51348E656491}" dt="2022-01-28T19:17:07.368" v="6698"/>
          <ac:inkMkLst>
            <pc:docMk/>
            <pc:sldMk cId="2325548458" sldId="334"/>
            <ac:inkMk id="12" creationId="{CF954B6E-2939-47B1-BDD1-208A0A0715EB}"/>
          </ac:inkMkLst>
        </pc:inkChg>
        <pc:inkChg chg="add del mod">
          <ac:chgData name="Jack Rodoni" userId="dbd3554b1427f7cb" providerId="LiveId" clId="{1D76B537-F2CC-4114-B73B-51348E656491}" dt="2022-02-01T23:32:30.295" v="8072"/>
          <ac:inkMkLst>
            <pc:docMk/>
            <pc:sldMk cId="2325548458" sldId="334"/>
            <ac:inkMk id="13" creationId="{2B52DAAD-3E06-4316-B1C7-307EB26F29F9}"/>
          </ac:inkMkLst>
        </pc:inkChg>
        <pc:inkChg chg="add del mod">
          <ac:chgData name="Jack Rodoni" userId="dbd3554b1427f7cb" providerId="LiveId" clId="{1D76B537-F2CC-4114-B73B-51348E656491}" dt="2022-01-28T19:17:07.363" v="6692"/>
          <ac:inkMkLst>
            <pc:docMk/>
            <pc:sldMk cId="2325548458" sldId="334"/>
            <ac:inkMk id="13" creationId="{F5D4192E-25B0-4716-B92A-6CF2F1370515}"/>
          </ac:inkMkLst>
        </pc:inkChg>
        <pc:inkChg chg="add del mod">
          <ac:chgData name="Jack Rodoni" userId="dbd3554b1427f7cb" providerId="LiveId" clId="{1D76B537-F2CC-4114-B73B-51348E656491}" dt="2022-01-28T19:17:07.367" v="6697"/>
          <ac:inkMkLst>
            <pc:docMk/>
            <pc:sldMk cId="2325548458" sldId="334"/>
            <ac:inkMk id="14" creationId="{2DFD3288-2B0F-414B-BFDB-587A56BF47AF}"/>
          </ac:inkMkLst>
        </pc:inkChg>
        <pc:inkChg chg="add del mod">
          <ac:chgData name="Jack Rodoni" userId="dbd3554b1427f7cb" providerId="LiveId" clId="{1D76B537-F2CC-4114-B73B-51348E656491}" dt="2022-02-01T23:32:30.300" v="8080"/>
          <ac:inkMkLst>
            <pc:docMk/>
            <pc:sldMk cId="2325548458" sldId="334"/>
            <ac:inkMk id="14" creationId="{CD4E2575-D34D-4A7F-A4BF-FA144776187F}"/>
          </ac:inkMkLst>
        </pc:inkChg>
        <pc:inkChg chg="add del mod">
          <ac:chgData name="Jack Rodoni" userId="dbd3554b1427f7cb" providerId="LiveId" clId="{1D76B537-F2CC-4114-B73B-51348E656491}" dt="2022-01-28T19:17:07.372" v="6703"/>
          <ac:inkMkLst>
            <pc:docMk/>
            <pc:sldMk cId="2325548458" sldId="334"/>
            <ac:inkMk id="15" creationId="{375CFA14-94FB-486E-A882-78C36A25F63E}"/>
          </ac:inkMkLst>
        </pc:inkChg>
        <pc:inkChg chg="add del mod">
          <ac:chgData name="Jack Rodoni" userId="dbd3554b1427f7cb" providerId="LiveId" clId="{1D76B537-F2CC-4114-B73B-51348E656491}" dt="2022-02-01T23:32:30.247" v="8025"/>
          <ac:inkMkLst>
            <pc:docMk/>
            <pc:sldMk cId="2325548458" sldId="334"/>
            <ac:inkMk id="15" creationId="{8E31A411-6BF8-42E4-A520-039E5D962278}"/>
          </ac:inkMkLst>
        </pc:inkChg>
        <pc:inkChg chg="add del mod">
          <ac:chgData name="Jack Rodoni" userId="dbd3554b1427f7cb" providerId="LiveId" clId="{1D76B537-F2CC-4114-B73B-51348E656491}" dt="2022-02-01T23:32:30.272" v="8041"/>
          <ac:inkMkLst>
            <pc:docMk/>
            <pc:sldMk cId="2325548458" sldId="334"/>
            <ac:inkMk id="16" creationId="{65486B08-B71F-4FF0-BEF6-DCFE721853C6}"/>
          </ac:inkMkLst>
        </pc:inkChg>
        <pc:inkChg chg="add del mod">
          <ac:chgData name="Jack Rodoni" userId="dbd3554b1427f7cb" providerId="LiveId" clId="{1D76B537-F2CC-4114-B73B-51348E656491}" dt="2022-02-01T23:32:30.282" v="8050"/>
          <ac:inkMkLst>
            <pc:docMk/>
            <pc:sldMk cId="2325548458" sldId="334"/>
            <ac:inkMk id="17" creationId="{07C194AF-CF28-4293-8AC8-403DB7BF3B4E}"/>
          </ac:inkMkLst>
        </pc:inkChg>
        <pc:inkChg chg="add del mod">
          <ac:chgData name="Jack Rodoni" userId="dbd3554b1427f7cb" providerId="LiveId" clId="{1D76B537-F2CC-4114-B73B-51348E656491}" dt="2022-02-01T23:32:30.245" v="8024"/>
          <ac:inkMkLst>
            <pc:docMk/>
            <pc:sldMk cId="2325548458" sldId="334"/>
            <ac:inkMk id="18" creationId="{130FB2AF-9B8A-44A4-A726-6C7A20E5F6EB}"/>
          </ac:inkMkLst>
        </pc:inkChg>
        <pc:inkChg chg="add del mod">
          <ac:chgData name="Jack Rodoni" userId="dbd3554b1427f7cb" providerId="LiveId" clId="{1D76B537-F2CC-4114-B73B-51348E656491}" dt="2022-01-28T19:17:07.361" v="6691"/>
          <ac:inkMkLst>
            <pc:docMk/>
            <pc:sldMk cId="2325548458" sldId="334"/>
            <ac:inkMk id="18" creationId="{DB7C606B-C995-4F59-884D-90CC273C2A11}"/>
          </ac:inkMkLst>
        </pc:inkChg>
        <pc:inkChg chg="add del mod">
          <ac:chgData name="Jack Rodoni" userId="dbd3554b1427f7cb" providerId="LiveId" clId="{1D76B537-F2CC-4114-B73B-51348E656491}" dt="2022-01-28T19:17:07.373" v="6704"/>
          <ac:inkMkLst>
            <pc:docMk/>
            <pc:sldMk cId="2325548458" sldId="334"/>
            <ac:inkMk id="19" creationId="{3B1E4C5C-78EF-455C-A07C-D801D181FC46}"/>
          </ac:inkMkLst>
        </pc:inkChg>
        <pc:inkChg chg="add del mod">
          <ac:chgData name="Jack Rodoni" userId="dbd3554b1427f7cb" providerId="LiveId" clId="{1D76B537-F2CC-4114-B73B-51348E656491}" dt="2022-02-01T23:32:30.249" v="8026"/>
          <ac:inkMkLst>
            <pc:docMk/>
            <pc:sldMk cId="2325548458" sldId="334"/>
            <ac:inkMk id="19" creationId="{EB4DB8AF-8E45-4C16-A068-E16FC17E17BD}"/>
          </ac:inkMkLst>
        </pc:inkChg>
        <pc:inkChg chg="add del mod">
          <ac:chgData name="Jack Rodoni" userId="dbd3554b1427f7cb" providerId="LiveId" clId="{1D76B537-F2CC-4114-B73B-51348E656491}" dt="2022-01-28T19:17:07.364" v="6694"/>
          <ac:inkMkLst>
            <pc:docMk/>
            <pc:sldMk cId="2325548458" sldId="334"/>
            <ac:inkMk id="20" creationId="{87685CBA-0F48-4E2E-9727-1DE19F13F637}"/>
          </ac:inkMkLst>
        </pc:inkChg>
        <pc:inkChg chg="add del mod">
          <ac:chgData name="Jack Rodoni" userId="dbd3554b1427f7cb" providerId="LiveId" clId="{1D76B537-F2CC-4114-B73B-51348E656491}" dt="2022-01-28T19:17:07.375" v="6706"/>
          <ac:inkMkLst>
            <pc:docMk/>
            <pc:sldMk cId="2325548458" sldId="334"/>
            <ac:inkMk id="21" creationId="{79876DC5-9990-41BE-BFD2-52D0B2C595F0}"/>
          </ac:inkMkLst>
        </pc:inkChg>
        <pc:inkChg chg="add del mod">
          <ac:chgData name="Jack Rodoni" userId="dbd3554b1427f7cb" providerId="LiveId" clId="{1D76B537-F2CC-4114-B73B-51348E656491}" dt="2022-02-01T23:32:30.242" v="8021"/>
          <ac:inkMkLst>
            <pc:docMk/>
            <pc:sldMk cId="2325548458" sldId="334"/>
            <ac:inkMk id="21" creationId="{C69E1B4B-FDEE-4E3B-B243-4FBCD1B93C67}"/>
          </ac:inkMkLst>
        </pc:inkChg>
        <pc:inkChg chg="add del mod">
          <ac:chgData name="Jack Rodoni" userId="dbd3554b1427f7cb" providerId="LiveId" clId="{1D76B537-F2CC-4114-B73B-51348E656491}" dt="2022-02-01T23:32:30.275" v="8042"/>
          <ac:inkMkLst>
            <pc:docMk/>
            <pc:sldMk cId="2325548458" sldId="334"/>
            <ac:inkMk id="22" creationId="{1D964389-8519-48FF-8934-B55909851AE3}"/>
          </ac:inkMkLst>
        </pc:inkChg>
        <pc:inkChg chg="add del mod">
          <ac:chgData name="Jack Rodoni" userId="dbd3554b1427f7cb" providerId="LiveId" clId="{1D76B537-F2CC-4114-B73B-51348E656491}" dt="2022-01-28T19:17:07.376" v="6707"/>
          <ac:inkMkLst>
            <pc:docMk/>
            <pc:sldMk cId="2325548458" sldId="334"/>
            <ac:inkMk id="23" creationId="{38EC39B7-07DA-402A-8294-2169355848D4}"/>
          </ac:inkMkLst>
        </pc:inkChg>
        <pc:inkChg chg="add del mod">
          <ac:chgData name="Jack Rodoni" userId="dbd3554b1427f7cb" providerId="LiveId" clId="{1D76B537-F2CC-4114-B73B-51348E656491}" dt="2022-02-01T23:32:30.258" v="8033"/>
          <ac:inkMkLst>
            <pc:docMk/>
            <pc:sldMk cId="2325548458" sldId="334"/>
            <ac:inkMk id="24" creationId="{0D231090-CA16-4E4C-9AC7-0CF2EB091BE6}"/>
          </ac:inkMkLst>
        </pc:inkChg>
        <pc:inkChg chg="add del mod">
          <ac:chgData name="Jack Rodoni" userId="dbd3554b1427f7cb" providerId="LiveId" clId="{1D76B537-F2CC-4114-B73B-51348E656491}" dt="2022-01-28T19:17:07.371" v="6701"/>
          <ac:inkMkLst>
            <pc:docMk/>
            <pc:sldMk cId="2325548458" sldId="334"/>
            <ac:inkMk id="24" creationId="{9EC0E35C-20F3-4AA4-AD72-0570CA6960C2}"/>
          </ac:inkMkLst>
        </pc:inkChg>
        <pc:inkChg chg="add del mod">
          <ac:chgData name="Jack Rodoni" userId="dbd3554b1427f7cb" providerId="LiveId" clId="{1D76B537-F2CC-4114-B73B-51348E656491}" dt="2022-02-01T23:32:30.299" v="8077"/>
          <ac:inkMkLst>
            <pc:docMk/>
            <pc:sldMk cId="2325548458" sldId="334"/>
            <ac:inkMk id="25" creationId="{2D4D9872-7BF6-46B9-849F-EA8A526DAF87}"/>
          </ac:inkMkLst>
        </pc:inkChg>
        <pc:inkChg chg="add del mod">
          <ac:chgData name="Jack Rodoni" userId="dbd3554b1427f7cb" providerId="LiveId" clId="{1D76B537-F2CC-4114-B73B-51348E656491}" dt="2022-02-01T23:31:01.469" v="7914"/>
          <ac:inkMkLst>
            <pc:docMk/>
            <pc:sldMk cId="2325548458" sldId="334"/>
            <ac:inkMk id="26" creationId="{B7B57D88-1B4B-43DB-8A5F-09E7C77852F4}"/>
          </ac:inkMkLst>
        </pc:inkChg>
        <pc:inkChg chg="add del mod">
          <ac:chgData name="Jack Rodoni" userId="dbd3554b1427f7cb" providerId="LiveId" clId="{1D76B537-F2CC-4114-B73B-51348E656491}" dt="2022-02-01T23:31:01.474" v="7920"/>
          <ac:inkMkLst>
            <pc:docMk/>
            <pc:sldMk cId="2325548458" sldId="334"/>
            <ac:inkMk id="27" creationId="{AB54E380-1A1D-4156-A7FF-1ADC9C4E088C}"/>
          </ac:inkMkLst>
        </pc:inkChg>
        <pc:inkChg chg="add del mod">
          <ac:chgData name="Jack Rodoni" userId="dbd3554b1427f7cb" providerId="LiveId" clId="{1D76B537-F2CC-4114-B73B-51348E656491}" dt="2022-02-01T23:31:01.473" v="7919"/>
          <ac:inkMkLst>
            <pc:docMk/>
            <pc:sldMk cId="2325548458" sldId="334"/>
            <ac:inkMk id="28" creationId="{D23657DC-19E1-4CFD-B155-8008DB105CEF}"/>
          </ac:inkMkLst>
        </pc:inkChg>
        <pc:inkChg chg="add del mod">
          <ac:chgData name="Jack Rodoni" userId="dbd3554b1427f7cb" providerId="LiveId" clId="{1D76B537-F2CC-4114-B73B-51348E656491}" dt="2022-02-01T23:32:30.293" v="8068"/>
          <ac:inkMkLst>
            <pc:docMk/>
            <pc:sldMk cId="2325548458" sldId="334"/>
            <ac:inkMk id="29" creationId="{3BAF1848-0B27-410B-A3FD-EAC43DFA9015}"/>
          </ac:inkMkLst>
        </pc:inkChg>
        <pc:inkChg chg="add del mod">
          <ac:chgData name="Jack Rodoni" userId="dbd3554b1427f7cb" providerId="LiveId" clId="{1D76B537-F2CC-4114-B73B-51348E656491}" dt="2022-01-28T19:17:12.946" v="6714"/>
          <ac:inkMkLst>
            <pc:docMk/>
            <pc:sldMk cId="2325548458" sldId="334"/>
            <ac:inkMk id="29" creationId="{8E35FC3F-1A70-4F5F-AAB8-2207FECC02CE}"/>
          </ac:inkMkLst>
        </pc:inkChg>
        <pc:inkChg chg="add del mod">
          <ac:chgData name="Jack Rodoni" userId="dbd3554b1427f7cb" providerId="LiveId" clId="{1D76B537-F2CC-4114-B73B-51348E656491}" dt="2022-01-28T19:17:12.949" v="6715"/>
          <ac:inkMkLst>
            <pc:docMk/>
            <pc:sldMk cId="2325548458" sldId="334"/>
            <ac:inkMk id="30" creationId="{050366F0-643A-4A17-A59F-B7E9FD9FB0AF}"/>
          </ac:inkMkLst>
        </pc:inkChg>
        <pc:inkChg chg="add del mod">
          <ac:chgData name="Jack Rodoni" userId="dbd3554b1427f7cb" providerId="LiveId" clId="{1D76B537-F2CC-4114-B73B-51348E656491}" dt="2022-02-01T23:32:30.288" v="8058"/>
          <ac:inkMkLst>
            <pc:docMk/>
            <pc:sldMk cId="2325548458" sldId="334"/>
            <ac:inkMk id="30" creationId="{E11ACECB-F7F8-4C76-9A92-12CCDC4E3737}"/>
          </ac:inkMkLst>
        </pc:inkChg>
        <pc:inkChg chg="add del mod">
          <ac:chgData name="Jack Rodoni" userId="dbd3554b1427f7cb" providerId="LiveId" clId="{1D76B537-F2CC-4114-B73B-51348E656491}" dt="2022-02-01T23:32:30.295" v="8071"/>
          <ac:inkMkLst>
            <pc:docMk/>
            <pc:sldMk cId="2325548458" sldId="334"/>
            <ac:inkMk id="31" creationId="{AE8FE037-C2AF-44FD-AB45-9390FF6FB19A}"/>
          </ac:inkMkLst>
        </pc:inkChg>
        <pc:inkChg chg="add del mod">
          <ac:chgData name="Jack Rodoni" userId="dbd3554b1427f7cb" providerId="LiveId" clId="{1D76B537-F2CC-4114-B73B-51348E656491}" dt="2022-02-01T23:31:01.464" v="7910"/>
          <ac:inkMkLst>
            <pc:docMk/>
            <pc:sldMk cId="2325548458" sldId="334"/>
            <ac:inkMk id="32" creationId="{85F9D93E-59EB-45FB-9577-5DECB6757358}"/>
          </ac:inkMkLst>
        </pc:inkChg>
        <pc:inkChg chg="add del mod">
          <ac:chgData name="Jack Rodoni" userId="dbd3554b1427f7cb" providerId="LiveId" clId="{1D76B537-F2CC-4114-B73B-51348E656491}" dt="2022-02-01T23:31:01.471" v="7916"/>
          <ac:inkMkLst>
            <pc:docMk/>
            <pc:sldMk cId="2325548458" sldId="334"/>
            <ac:inkMk id="33" creationId="{0A7DEF02-D858-43FE-8C7F-1EE5486AA057}"/>
          </ac:inkMkLst>
        </pc:inkChg>
        <pc:inkChg chg="add del mod">
          <ac:chgData name="Jack Rodoni" userId="dbd3554b1427f7cb" providerId="LiveId" clId="{1D76B537-F2CC-4114-B73B-51348E656491}" dt="2022-02-01T23:31:01.472" v="7918"/>
          <ac:inkMkLst>
            <pc:docMk/>
            <pc:sldMk cId="2325548458" sldId="334"/>
            <ac:inkMk id="34" creationId="{A48BEE8A-D40A-4114-8040-8B1671C54416}"/>
          </ac:inkMkLst>
        </pc:inkChg>
        <pc:inkChg chg="add del mod">
          <ac:chgData name="Jack Rodoni" userId="dbd3554b1427f7cb" providerId="LiveId" clId="{1D76B537-F2CC-4114-B73B-51348E656491}" dt="2022-02-01T23:31:01.475" v="7921"/>
          <ac:inkMkLst>
            <pc:docMk/>
            <pc:sldMk cId="2325548458" sldId="334"/>
            <ac:inkMk id="35" creationId="{334EC665-82C3-442E-B4E5-2D5079B226AE}"/>
          </ac:inkMkLst>
        </pc:inkChg>
        <pc:inkChg chg="add del mod">
          <ac:chgData name="Jack Rodoni" userId="dbd3554b1427f7cb" providerId="LiveId" clId="{1D76B537-F2CC-4114-B73B-51348E656491}" dt="2022-02-01T23:31:01.476" v="7922"/>
          <ac:inkMkLst>
            <pc:docMk/>
            <pc:sldMk cId="2325548458" sldId="334"/>
            <ac:inkMk id="36" creationId="{F61FBDAC-F6FC-4D88-9B81-E3DE88596FCA}"/>
          </ac:inkMkLst>
        </pc:inkChg>
        <pc:inkChg chg="add del mod">
          <ac:chgData name="Jack Rodoni" userId="dbd3554b1427f7cb" providerId="LiveId" clId="{1D76B537-F2CC-4114-B73B-51348E656491}" dt="2022-02-01T23:31:01.465" v="7911"/>
          <ac:inkMkLst>
            <pc:docMk/>
            <pc:sldMk cId="2325548458" sldId="334"/>
            <ac:inkMk id="37" creationId="{AEC5614E-933B-49F5-BF78-29811D830A58}"/>
          </ac:inkMkLst>
        </pc:inkChg>
        <pc:inkChg chg="add del mod">
          <ac:chgData name="Jack Rodoni" userId="dbd3554b1427f7cb" providerId="LiveId" clId="{1D76B537-F2CC-4114-B73B-51348E656491}" dt="2022-02-01T23:31:01.471" v="7917"/>
          <ac:inkMkLst>
            <pc:docMk/>
            <pc:sldMk cId="2325548458" sldId="334"/>
            <ac:inkMk id="38" creationId="{6A701CE2-9F18-447E-BEE8-50A43E458F22}"/>
          </ac:inkMkLst>
        </pc:inkChg>
        <pc:inkChg chg="add del mod">
          <ac:chgData name="Jack Rodoni" userId="dbd3554b1427f7cb" providerId="LiveId" clId="{1D76B537-F2CC-4114-B73B-51348E656491}" dt="2022-02-01T23:31:01.468" v="7913"/>
          <ac:inkMkLst>
            <pc:docMk/>
            <pc:sldMk cId="2325548458" sldId="334"/>
            <ac:inkMk id="39" creationId="{D0C8389E-3708-444C-9C73-394FAC071E8D}"/>
          </ac:inkMkLst>
        </pc:inkChg>
        <pc:inkChg chg="add del mod">
          <ac:chgData name="Jack Rodoni" userId="dbd3554b1427f7cb" providerId="LiveId" clId="{1D76B537-F2CC-4114-B73B-51348E656491}" dt="2022-02-01T23:32:30.240" v="8020"/>
          <ac:inkMkLst>
            <pc:docMk/>
            <pc:sldMk cId="2325548458" sldId="334"/>
            <ac:inkMk id="40" creationId="{6B21864E-992D-49F3-8404-60C95E181A69}"/>
          </ac:inkMkLst>
        </pc:inkChg>
        <pc:inkChg chg="add del mod">
          <ac:chgData name="Jack Rodoni" userId="dbd3554b1427f7cb" providerId="LiveId" clId="{1D76B537-F2CC-4114-B73B-51348E656491}" dt="2022-02-01T23:32:30.296" v="8074"/>
          <ac:inkMkLst>
            <pc:docMk/>
            <pc:sldMk cId="2325548458" sldId="334"/>
            <ac:inkMk id="41" creationId="{05641050-2076-43E1-9312-60F03FABB13C}"/>
          </ac:inkMkLst>
        </pc:inkChg>
        <pc:inkChg chg="add del mod">
          <ac:chgData name="Jack Rodoni" userId="dbd3554b1427f7cb" providerId="LiveId" clId="{1D76B537-F2CC-4114-B73B-51348E656491}" dt="2022-02-01T23:31:01.467" v="7912"/>
          <ac:inkMkLst>
            <pc:docMk/>
            <pc:sldMk cId="2325548458" sldId="334"/>
            <ac:inkMk id="42" creationId="{A6399EEE-B92C-4AD5-BE04-F56D77AE1313}"/>
          </ac:inkMkLst>
        </pc:inkChg>
        <pc:inkChg chg="add del mod">
          <ac:chgData name="Jack Rodoni" userId="dbd3554b1427f7cb" providerId="LiveId" clId="{1D76B537-F2CC-4114-B73B-51348E656491}" dt="2022-02-01T23:31:01.470" v="7915"/>
          <ac:inkMkLst>
            <pc:docMk/>
            <pc:sldMk cId="2325548458" sldId="334"/>
            <ac:inkMk id="43" creationId="{7752431A-34ED-4974-9434-0992E8C0BD03}"/>
          </ac:inkMkLst>
        </pc:inkChg>
        <pc:inkChg chg="add del mod">
          <ac:chgData name="Jack Rodoni" userId="dbd3554b1427f7cb" providerId="LiveId" clId="{1D76B537-F2CC-4114-B73B-51348E656491}" dt="2022-02-01T23:31:01.477" v="7923"/>
          <ac:inkMkLst>
            <pc:docMk/>
            <pc:sldMk cId="2325548458" sldId="334"/>
            <ac:inkMk id="44" creationId="{960B86C6-619C-46A1-9C04-6F81E04DF1B5}"/>
          </ac:inkMkLst>
        </pc:inkChg>
        <pc:inkChg chg="add del mod">
          <ac:chgData name="Jack Rodoni" userId="dbd3554b1427f7cb" providerId="LiveId" clId="{1D76B537-F2CC-4114-B73B-51348E656491}" dt="2022-02-01T23:30:53.984" v="7860"/>
          <ac:inkMkLst>
            <pc:docMk/>
            <pc:sldMk cId="2325548458" sldId="334"/>
            <ac:inkMk id="46" creationId="{DD9B2903-2417-4C2F-98CE-F26727CF0CBD}"/>
          </ac:inkMkLst>
        </pc:inkChg>
        <pc:inkChg chg="add del mod">
          <ac:chgData name="Jack Rodoni" userId="dbd3554b1427f7cb" providerId="LiveId" clId="{1D76B537-F2CC-4114-B73B-51348E656491}" dt="2022-02-01T23:30:54.001" v="7903"/>
          <ac:inkMkLst>
            <pc:docMk/>
            <pc:sldMk cId="2325548458" sldId="334"/>
            <ac:inkMk id="47" creationId="{90F7EBA4-343F-411A-B60C-1F0DDADC2A59}"/>
          </ac:inkMkLst>
        </pc:inkChg>
        <pc:inkChg chg="add del mod">
          <ac:chgData name="Jack Rodoni" userId="dbd3554b1427f7cb" providerId="LiveId" clId="{1D76B537-F2CC-4114-B73B-51348E656491}" dt="2022-02-01T23:30:53.983" v="7856"/>
          <ac:inkMkLst>
            <pc:docMk/>
            <pc:sldMk cId="2325548458" sldId="334"/>
            <ac:inkMk id="48" creationId="{B15161AE-127B-4105-9B27-B439C2965966}"/>
          </ac:inkMkLst>
        </pc:inkChg>
        <pc:inkChg chg="add del mod">
          <ac:chgData name="Jack Rodoni" userId="dbd3554b1427f7cb" providerId="LiveId" clId="{1D76B537-F2CC-4114-B73B-51348E656491}" dt="2022-02-01T23:30:53.993" v="7882"/>
          <ac:inkMkLst>
            <pc:docMk/>
            <pc:sldMk cId="2325548458" sldId="334"/>
            <ac:inkMk id="49" creationId="{4E787B6A-20F4-458B-B748-7FF81A33FBEE}"/>
          </ac:inkMkLst>
        </pc:inkChg>
        <pc:inkChg chg="add del mod">
          <ac:chgData name="Jack Rodoni" userId="dbd3554b1427f7cb" providerId="LiveId" clId="{1D76B537-F2CC-4114-B73B-51348E656491}" dt="2022-02-01T23:30:53.992" v="7879"/>
          <ac:inkMkLst>
            <pc:docMk/>
            <pc:sldMk cId="2325548458" sldId="334"/>
            <ac:inkMk id="50" creationId="{784C9DCC-4F5B-40C1-8A4F-C8DB2C6B5992}"/>
          </ac:inkMkLst>
        </pc:inkChg>
        <pc:inkChg chg="add del mod">
          <ac:chgData name="Jack Rodoni" userId="dbd3554b1427f7cb" providerId="LiveId" clId="{1D76B537-F2CC-4114-B73B-51348E656491}" dt="2022-02-01T23:30:53.992" v="7877"/>
          <ac:inkMkLst>
            <pc:docMk/>
            <pc:sldMk cId="2325548458" sldId="334"/>
            <ac:inkMk id="51" creationId="{B3F49A62-D839-4B36-BDA2-916419F72B01}"/>
          </ac:inkMkLst>
        </pc:inkChg>
        <pc:inkChg chg="add del mod">
          <ac:chgData name="Jack Rodoni" userId="dbd3554b1427f7cb" providerId="LiveId" clId="{1D76B537-F2CC-4114-B73B-51348E656491}" dt="2022-02-01T23:30:53.999" v="7897"/>
          <ac:inkMkLst>
            <pc:docMk/>
            <pc:sldMk cId="2325548458" sldId="334"/>
            <ac:inkMk id="52" creationId="{2B275AAB-E14C-4228-8E5A-83F9BD4B5D32}"/>
          </ac:inkMkLst>
        </pc:inkChg>
        <pc:inkChg chg="add del mod">
          <ac:chgData name="Jack Rodoni" userId="dbd3554b1427f7cb" providerId="LiveId" clId="{1D76B537-F2CC-4114-B73B-51348E656491}" dt="2022-02-01T23:30:53.985" v="7866"/>
          <ac:inkMkLst>
            <pc:docMk/>
            <pc:sldMk cId="2325548458" sldId="334"/>
            <ac:inkMk id="54" creationId="{3C7F1673-B389-4DA1-AA07-C00DA228583B}"/>
          </ac:inkMkLst>
        </pc:inkChg>
        <pc:inkChg chg="add del mod">
          <ac:chgData name="Jack Rodoni" userId="dbd3554b1427f7cb" providerId="LiveId" clId="{1D76B537-F2CC-4114-B73B-51348E656491}" dt="2022-02-01T23:30:53.990" v="7875"/>
          <ac:inkMkLst>
            <pc:docMk/>
            <pc:sldMk cId="2325548458" sldId="334"/>
            <ac:inkMk id="55" creationId="{DE945CAB-A9DE-4744-8E75-F18079D5B36F}"/>
          </ac:inkMkLst>
        </pc:inkChg>
        <pc:inkChg chg="add del mod">
          <ac:chgData name="Jack Rodoni" userId="dbd3554b1427f7cb" providerId="LiveId" clId="{1D76B537-F2CC-4114-B73B-51348E656491}" dt="2022-02-01T23:30:54.001" v="7902"/>
          <ac:inkMkLst>
            <pc:docMk/>
            <pc:sldMk cId="2325548458" sldId="334"/>
            <ac:inkMk id="56" creationId="{10BFC386-F35E-4B02-9E5A-53257DC871C2}"/>
          </ac:inkMkLst>
        </pc:inkChg>
        <pc:inkChg chg="add del mod">
          <ac:chgData name="Jack Rodoni" userId="dbd3554b1427f7cb" providerId="LiveId" clId="{1D76B537-F2CC-4114-B73B-51348E656491}" dt="2022-02-01T23:30:53.996" v="7887"/>
          <ac:inkMkLst>
            <pc:docMk/>
            <pc:sldMk cId="2325548458" sldId="334"/>
            <ac:inkMk id="57" creationId="{AE658EFB-0901-4062-A76C-7B9B1BB45388}"/>
          </ac:inkMkLst>
        </pc:inkChg>
        <pc:inkChg chg="add del">
          <ac:chgData name="Jack Rodoni" userId="dbd3554b1427f7cb" providerId="LiveId" clId="{1D76B537-F2CC-4114-B73B-51348E656491}" dt="2022-02-01T23:30:53.980" v="7849"/>
          <ac:inkMkLst>
            <pc:docMk/>
            <pc:sldMk cId="2325548458" sldId="334"/>
            <ac:inkMk id="59" creationId="{C8CA51A4-5F85-4D7C-BC46-0858D4B02909}"/>
          </ac:inkMkLst>
        </pc:inkChg>
        <pc:inkChg chg="add del mod">
          <ac:chgData name="Jack Rodoni" userId="dbd3554b1427f7cb" providerId="LiveId" clId="{1D76B537-F2CC-4114-B73B-51348E656491}" dt="2022-02-01T23:30:53.989" v="7873"/>
          <ac:inkMkLst>
            <pc:docMk/>
            <pc:sldMk cId="2325548458" sldId="334"/>
            <ac:inkMk id="60" creationId="{187D3A28-875C-4408-96E4-7799209F85A8}"/>
          </ac:inkMkLst>
        </pc:inkChg>
        <pc:inkChg chg="add del mod">
          <ac:chgData name="Jack Rodoni" userId="dbd3554b1427f7cb" providerId="LiveId" clId="{1D76B537-F2CC-4114-B73B-51348E656491}" dt="2022-02-01T23:30:54.001" v="7905"/>
          <ac:inkMkLst>
            <pc:docMk/>
            <pc:sldMk cId="2325548458" sldId="334"/>
            <ac:inkMk id="61" creationId="{EB721B58-0AE8-4CE0-A0D3-455E6FAC2CAF}"/>
          </ac:inkMkLst>
        </pc:inkChg>
        <pc:inkChg chg="add del mod">
          <ac:chgData name="Jack Rodoni" userId="dbd3554b1427f7cb" providerId="LiveId" clId="{1D76B537-F2CC-4114-B73B-51348E656491}" dt="2022-02-01T23:30:53.998" v="7894"/>
          <ac:inkMkLst>
            <pc:docMk/>
            <pc:sldMk cId="2325548458" sldId="334"/>
            <ac:inkMk id="62" creationId="{634B27FD-BE66-4E16-BDCC-C3D9F957434F}"/>
          </ac:inkMkLst>
        </pc:inkChg>
        <pc:inkChg chg="add del mod">
          <ac:chgData name="Jack Rodoni" userId="dbd3554b1427f7cb" providerId="LiveId" clId="{1D76B537-F2CC-4114-B73B-51348E656491}" dt="2022-02-01T23:30:53.984" v="7862"/>
          <ac:inkMkLst>
            <pc:docMk/>
            <pc:sldMk cId="2325548458" sldId="334"/>
            <ac:inkMk id="63" creationId="{5789192F-8E71-4564-9C2C-628D47C10CC5}"/>
          </ac:inkMkLst>
        </pc:inkChg>
        <pc:inkChg chg="add del mod">
          <ac:chgData name="Jack Rodoni" userId="dbd3554b1427f7cb" providerId="LiveId" clId="{1D76B537-F2CC-4114-B73B-51348E656491}" dt="2022-02-01T23:32:30.286" v="8055"/>
          <ac:inkMkLst>
            <pc:docMk/>
            <pc:sldMk cId="2325548458" sldId="334"/>
            <ac:inkMk id="64" creationId="{9E8D24FA-27AA-4289-8447-2362E58BB72B}"/>
          </ac:inkMkLst>
        </pc:inkChg>
        <pc:inkChg chg="add del mod">
          <ac:chgData name="Jack Rodoni" userId="dbd3554b1427f7cb" providerId="LiveId" clId="{1D76B537-F2CC-4114-B73B-51348E656491}" dt="2022-02-01T23:30:54.002" v="7906"/>
          <ac:inkMkLst>
            <pc:docMk/>
            <pc:sldMk cId="2325548458" sldId="334"/>
            <ac:inkMk id="65" creationId="{AEE69BD9-6A2E-49B4-8A75-78BC7BDF6573}"/>
          </ac:inkMkLst>
        </pc:inkChg>
        <pc:inkChg chg="add del mod">
          <ac:chgData name="Jack Rodoni" userId="dbd3554b1427f7cb" providerId="LiveId" clId="{1D76B537-F2CC-4114-B73B-51348E656491}" dt="2022-02-01T23:32:30.281" v="8049"/>
          <ac:inkMkLst>
            <pc:docMk/>
            <pc:sldMk cId="2325548458" sldId="334"/>
            <ac:inkMk id="66" creationId="{FD43F0E2-C2E0-4C25-9424-6BBCFA23D39C}"/>
          </ac:inkMkLst>
        </pc:inkChg>
        <pc:inkChg chg="add del">
          <ac:chgData name="Jack Rodoni" userId="dbd3554b1427f7cb" providerId="LiveId" clId="{1D76B537-F2CC-4114-B73B-51348E656491}" dt="2022-02-01T23:30:53.998" v="7893"/>
          <ac:inkMkLst>
            <pc:docMk/>
            <pc:sldMk cId="2325548458" sldId="334"/>
            <ac:inkMk id="67" creationId="{8122D58D-B984-4371-9391-B630BF6118DB}"/>
          </ac:inkMkLst>
        </pc:inkChg>
        <pc:inkChg chg="add del mod">
          <ac:chgData name="Jack Rodoni" userId="dbd3554b1427f7cb" providerId="LiveId" clId="{1D76B537-F2CC-4114-B73B-51348E656491}" dt="2022-02-01T23:30:53.997" v="7889"/>
          <ac:inkMkLst>
            <pc:docMk/>
            <pc:sldMk cId="2325548458" sldId="334"/>
            <ac:inkMk id="68" creationId="{CE1EF079-19AD-4734-BBF1-B71D0CD18A1A}"/>
          </ac:inkMkLst>
        </pc:inkChg>
        <pc:inkChg chg="add del mod">
          <ac:chgData name="Jack Rodoni" userId="dbd3554b1427f7cb" providerId="LiveId" clId="{1D76B537-F2CC-4114-B73B-51348E656491}" dt="2022-02-01T23:30:53.996" v="7888"/>
          <ac:inkMkLst>
            <pc:docMk/>
            <pc:sldMk cId="2325548458" sldId="334"/>
            <ac:inkMk id="69" creationId="{BEAE7EF9-36C8-4744-BF3D-AE6A800B94C0}"/>
          </ac:inkMkLst>
        </pc:inkChg>
        <pc:inkChg chg="add del">
          <ac:chgData name="Jack Rodoni" userId="dbd3554b1427f7cb" providerId="LiveId" clId="{1D76B537-F2CC-4114-B73B-51348E656491}" dt="2022-02-01T23:30:53.998" v="7895"/>
          <ac:inkMkLst>
            <pc:docMk/>
            <pc:sldMk cId="2325548458" sldId="334"/>
            <ac:inkMk id="70" creationId="{46188AF6-476F-415C-A330-03261D42F7BC}"/>
          </ac:inkMkLst>
        </pc:inkChg>
        <pc:inkChg chg="add del mod">
          <ac:chgData name="Jack Rodoni" userId="dbd3554b1427f7cb" providerId="LiveId" clId="{1D76B537-F2CC-4114-B73B-51348E656491}" dt="2022-02-01T23:30:53.982" v="7853"/>
          <ac:inkMkLst>
            <pc:docMk/>
            <pc:sldMk cId="2325548458" sldId="334"/>
            <ac:inkMk id="72" creationId="{43E3EDCB-C432-4B23-9F9B-C8FA5C85BDFF}"/>
          </ac:inkMkLst>
        </pc:inkChg>
        <pc:inkChg chg="add del mod">
          <ac:chgData name="Jack Rodoni" userId="dbd3554b1427f7cb" providerId="LiveId" clId="{1D76B537-F2CC-4114-B73B-51348E656491}" dt="2022-02-01T23:30:53.995" v="7886"/>
          <ac:inkMkLst>
            <pc:docMk/>
            <pc:sldMk cId="2325548458" sldId="334"/>
            <ac:inkMk id="73" creationId="{E85D5AA8-B37B-4221-8267-01CEABAE2240}"/>
          </ac:inkMkLst>
        </pc:inkChg>
        <pc:inkChg chg="add del mod">
          <ac:chgData name="Jack Rodoni" userId="dbd3554b1427f7cb" providerId="LiveId" clId="{1D76B537-F2CC-4114-B73B-51348E656491}" dt="2022-02-01T23:30:53.983" v="7859"/>
          <ac:inkMkLst>
            <pc:docMk/>
            <pc:sldMk cId="2325548458" sldId="334"/>
            <ac:inkMk id="74" creationId="{C068E0C6-C59B-4864-AABF-1F2A0A042EEF}"/>
          </ac:inkMkLst>
        </pc:inkChg>
        <pc:inkChg chg="add del mod">
          <ac:chgData name="Jack Rodoni" userId="dbd3554b1427f7cb" providerId="LiveId" clId="{1D76B537-F2CC-4114-B73B-51348E656491}" dt="2022-02-01T23:30:53.997" v="7891"/>
          <ac:inkMkLst>
            <pc:docMk/>
            <pc:sldMk cId="2325548458" sldId="334"/>
            <ac:inkMk id="75" creationId="{9A4FD377-6F6F-4785-A73A-855ED2CB3F4E}"/>
          </ac:inkMkLst>
        </pc:inkChg>
        <pc:inkChg chg="add del mod">
          <ac:chgData name="Jack Rodoni" userId="dbd3554b1427f7cb" providerId="LiveId" clId="{1D76B537-F2CC-4114-B73B-51348E656491}" dt="2022-02-01T23:30:53.995" v="7885"/>
          <ac:inkMkLst>
            <pc:docMk/>
            <pc:sldMk cId="2325548458" sldId="334"/>
            <ac:inkMk id="76" creationId="{E86C9734-46D6-4905-B355-247C046482A6}"/>
          </ac:inkMkLst>
        </pc:inkChg>
        <pc:inkChg chg="add del mod">
          <ac:chgData name="Jack Rodoni" userId="dbd3554b1427f7cb" providerId="LiveId" clId="{1D76B537-F2CC-4114-B73B-51348E656491}" dt="2022-02-01T23:30:53.986" v="7870"/>
          <ac:inkMkLst>
            <pc:docMk/>
            <pc:sldMk cId="2325548458" sldId="334"/>
            <ac:inkMk id="78" creationId="{A9596CDF-0748-4B62-9CC8-099440114448}"/>
          </ac:inkMkLst>
        </pc:inkChg>
        <pc:inkChg chg="add del mod">
          <ac:chgData name="Jack Rodoni" userId="dbd3554b1427f7cb" providerId="LiveId" clId="{1D76B537-F2CC-4114-B73B-51348E656491}" dt="2022-02-01T23:30:53.990" v="7874"/>
          <ac:inkMkLst>
            <pc:docMk/>
            <pc:sldMk cId="2325548458" sldId="334"/>
            <ac:inkMk id="79" creationId="{1874B9F2-F148-40B7-8934-D6B31ECE6389}"/>
          </ac:inkMkLst>
        </pc:inkChg>
        <pc:inkChg chg="add del mod">
          <ac:chgData name="Jack Rodoni" userId="dbd3554b1427f7cb" providerId="LiveId" clId="{1D76B537-F2CC-4114-B73B-51348E656491}" dt="2022-02-01T23:30:54.002" v="7909"/>
          <ac:inkMkLst>
            <pc:docMk/>
            <pc:sldMk cId="2325548458" sldId="334"/>
            <ac:inkMk id="80" creationId="{012586D5-2253-4609-989D-755F584EFCBA}"/>
          </ac:inkMkLst>
        </pc:inkChg>
        <pc:inkChg chg="add del mod">
          <ac:chgData name="Jack Rodoni" userId="dbd3554b1427f7cb" providerId="LiveId" clId="{1D76B537-F2CC-4114-B73B-51348E656491}" dt="2022-02-01T23:30:53.985" v="7864"/>
          <ac:inkMkLst>
            <pc:docMk/>
            <pc:sldMk cId="2325548458" sldId="334"/>
            <ac:inkMk id="81" creationId="{52060C4F-E14D-41F0-B2BB-23A7E8E467C9}"/>
          </ac:inkMkLst>
        </pc:inkChg>
        <pc:inkChg chg="add del">
          <ac:chgData name="Jack Rodoni" userId="dbd3554b1427f7cb" providerId="LiveId" clId="{1D76B537-F2CC-4114-B73B-51348E656491}" dt="2022-02-01T23:30:53.986" v="7867"/>
          <ac:inkMkLst>
            <pc:docMk/>
            <pc:sldMk cId="2325548458" sldId="334"/>
            <ac:inkMk id="82" creationId="{5C7D8061-669F-4BA1-B3E5-3BCD17C56573}"/>
          </ac:inkMkLst>
        </pc:inkChg>
        <pc:inkChg chg="add del">
          <ac:chgData name="Jack Rodoni" userId="dbd3554b1427f7cb" providerId="LiveId" clId="{1D76B537-F2CC-4114-B73B-51348E656491}" dt="2022-02-01T23:30:54" v="7901"/>
          <ac:inkMkLst>
            <pc:docMk/>
            <pc:sldMk cId="2325548458" sldId="334"/>
            <ac:inkMk id="84" creationId="{0236F629-8E3C-44A4-A65D-96778505F2BF}"/>
          </ac:inkMkLst>
        </pc:inkChg>
        <pc:inkChg chg="add del">
          <ac:chgData name="Jack Rodoni" userId="dbd3554b1427f7cb" providerId="LiveId" clId="{1D76B537-F2CC-4114-B73B-51348E656491}" dt="2022-02-01T23:30:54.002" v="7907"/>
          <ac:inkMkLst>
            <pc:docMk/>
            <pc:sldMk cId="2325548458" sldId="334"/>
            <ac:inkMk id="85" creationId="{C8C90F49-B95B-4E9C-A5A0-9F5EA2299048}"/>
          </ac:inkMkLst>
        </pc:inkChg>
        <pc:inkChg chg="add del">
          <ac:chgData name="Jack Rodoni" userId="dbd3554b1427f7cb" providerId="LiveId" clId="{1D76B537-F2CC-4114-B73B-51348E656491}" dt="2022-02-01T23:30:53.987" v="7872"/>
          <ac:inkMkLst>
            <pc:docMk/>
            <pc:sldMk cId="2325548458" sldId="334"/>
            <ac:inkMk id="86" creationId="{A172FBDA-6A27-425E-9DD9-3070A07DA499}"/>
          </ac:inkMkLst>
        </pc:inkChg>
        <pc:inkChg chg="add del mod">
          <ac:chgData name="Jack Rodoni" userId="dbd3554b1427f7cb" providerId="LiveId" clId="{1D76B537-F2CC-4114-B73B-51348E656491}" dt="2022-02-01T23:30:53.991" v="7876"/>
          <ac:inkMkLst>
            <pc:docMk/>
            <pc:sldMk cId="2325548458" sldId="334"/>
            <ac:inkMk id="87" creationId="{5AD671D9-009B-48A2-ABCA-A872ECEF6945}"/>
          </ac:inkMkLst>
        </pc:inkChg>
        <pc:inkChg chg="add del mod">
          <ac:chgData name="Jack Rodoni" userId="dbd3554b1427f7cb" providerId="LiveId" clId="{1D76B537-F2CC-4114-B73B-51348E656491}" dt="2022-02-01T23:30:53.985" v="7863"/>
          <ac:inkMkLst>
            <pc:docMk/>
            <pc:sldMk cId="2325548458" sldId="334"/>
            <ac:inkMk id="88" creationId="{3F0F4A91-8DB2-454C-9CB1-B3F65ED6FC41}"/>
          </ac:inkMkLst>
        </pc:inkChg>
        <pc:inkChg chg="add del mod">
          <ac:chgData name="Jack Rodoni" userId="dbd3554b1427f7cb" providerId="LiveId" clId="{1D76B537-F2CC-4114-B73B-51348E656491}" dt="2022-02-01T23:30:54" v="7899"/>
          <ac:inkMkLst>
            <pc:docMk/>
            <pc:sldMk cId="2325548458" sldId="334"/>
            <ac:inkMk id="89" creationId="{A31D1656-6EE7-4BAA-828A-0959A025F865}"/>
          </ac:inkMkLst>
        </pc:inkChg>
        <pc:inkChg chg="add del mod">
          <ac:chgData name="Jack Rodoni" userId="dbd3554b1427f7cb" providerId="LiveId" clId="{1D76B537-F2CC-4114-B73B-51348E656491}" dt="2022-02-01T23:30:53.981" v="7850"/>
          <ac:inkMkLst>
            <pc:docMk/>
            <pc:sldMk cId="2325548458" sldId="334"/>
            <ac:inkMk id="90" creationId="{5A477774-D1BC-4B7A-BF97-D72CD8EBC0C7}"/>
          </ac:inkMkLst>
        </pc:inkChg>
        <pc:inkChg chg="add del mod">
          <ac:chgData name="Jack Rodoni" userId="dbd3554b1427f7cb" providerId="LiveId" clId="{1D76B537-F2CC-4114-B73B-51348E656491}" dt="2022-02-01T23:30:53.993" v="7881"/>
          <ac:inkMkLst>
            <pc:docMk/>
            <pc:sldMk cId="2325548458" sldId="334"/>
            <ac:inkMk id="91" creationId="{35B37660-662A-4CD8-AB35-9EA8BB522D3C}"/>
          </ac:inkMkLst>
        </pc:inkChg>
        <pc:inkChg chg="add del">
          <ac:chgData name="Jack Rodoni" userId="dbd3554b1427f7cb" providerId="LiveId" clId="{1D76B537-F2CC-4114-B73B-51348E656491}" dt="2022-02-01T23:30:53.997" v="7890"/>
          <ac:inkMkLst>
            <pc:docMk/>
            <pc:sldMk cId="2325548458" sldId="334"/>
            <ac:inkMk id="92" creationId="{0129C0E3-A605-43AD-A15E-291C28A6182D}"/>
          </ac:inkMkLst>
        </pc:inkChg>
        <pc:inkChg chg="add del mod">
          <ac:chgData name="Jack Rodoni" userId="dbd3554b1427f7cb" providerId="LiveId" clId="{1D76B537-F2CC-4114-B73B-51348E656491}" dt="2022-02-01T23:30:53.999" v="7896"/>
          <ac:inkMkLst>
            <pc:docMk/>
            <pc:sldMk cId="2325548458" sldId="334"/>
            <ac:inkMk id="93" creationId="{160AF5C3-2D0A-42DA-9F54-E47C6409A52F}"/>
          </ac:inkMkLst>
        </pc:inkChg>
        <pc:inkChg chg="add del mod">
          <ac:chgData name="Jack Rodoni" userId="dbd3554b1427f7cb" providerId="LiveId" clId="{1D76B537-F2CC-4114-B73B-51348E656491}" dt="2022-02-01T23:30:53.985" v="7865"/>
          <ac:inkMkLst>
            <pc:docMk/>
            <pc:sldMk cId="2325548458" sldId="334"/>
            <ac:inkMk id="94" creationId="{506CE53B-967B-4A7F-A9D2-05D15CFCC939}"/>
          </ac:inkMkLst>
        </pc:inkChg>
        <pc:inkChg chg="add del mod">
          <ac:chgData name="Jack Rodoni" userId="dbd3554b1427f7cb" providerId="LiveId" clId="{1D76B537-F2CC-4114-B73B-51348E656491}" dt="2022-02-01T23:30:53.981" v="7851"/>
          <ac:inkMkLst>
            <pc:docMk/>
            <pc:sldMk cId="2325548458" sldId="334"/>
            <ac:inkMk id="95" creationId="{225E4660-4139-4094-8E50-C3C70D3131AF}"/>
          </ac:inkMkLst>
        </pc:inkChg>
        <pc:inkChg chg="add del">
          <ac:chgData name="Jack Rodoni" userId="dbd3554b1427f7cb" providerId="LiveId" clId="{1D76B537-F2CC-4114-B73B-51348E656491}" dt="2022-02-01T23:30:54.002" v="7908"/>
          <ac:inkMkLst>
            <pc:docMk/>
            <pc:sldMk cId="2325548458" sldId="334"/>
            <ac:inkMk id="99" creationId="{94B9B636-7CEB-4356-AD41-63BEC41DFFE1}"/>
          </ac:inkMkLst>
        </pc:inkChg>
        <pc:inkChg chg="add del mod">
          <ac:chgData name="Jack Rodoni" userId="dbd3554b1427f7cb" providerId="LiveId" clId="{1D76B537-F2CC-4114-B73B-51348E656491}" dt="2022-02-01T23:30:53.986" v="7868"/>
          <ac:inkMkLst>
            <pc:docMk/>
            <pc:sldMk cId="2325548458" sldId="334"/>
            <ac:inkMk id="100" creationId="{F68A34BD-C389-4F67-ABBB-2E411BB43032}"/>
          </ac:inkMkLst>
        </pc:inkChg>
        <pc:inkChg chg="add del mod">
          <ac:chgData name="Jack Rodoni" userId="dbd3554b1427f7cb" providerId="LiveId" clId="{1D76B537-F2CC-4114-B73B-51348E656491}" dt="2022-02-01T23:30:53.983" v="7857"/>
          <ac:inkMkLst>
            <pc:docMk/>
            <pc:sldMk cId="2325548458" sldId="334"/>
            <ac:inkMk id="101" creationId="{D5489469-02A2-42C2-B008-AE3B59CC369F}"/>
          </ac:inkMkLst>
        </pc:inkChg>
        <pc:inkChg chg="add del mod">
          <ac:chgData name="Jack Rodoni" userId="dbd3554b1427f7cb" providerId="LiveId" clId="{1D76B537-F2CC-4114-B73B-51348E656491}" dt="2022-02-01T23:30:53.982" v="7855"/>
          <ac:inkMkLst>
            <pc:docMk/>
            <pc:sldMk cId="2325548458" sldId="334"/>
            <ac:inkMk id="102" creationId="{DFE9293F-D023-4DB6-8065-A2008EA4AD3A}"/>
          </ac:inkMkLst>
        </pc:inkChg>
        <pc:inkChg chg="add del mod">
          <ac:chgData name="Jack Rodoni" userId="dbd3554b1427f7cb" providerId="LiveId" clId="{1D76B537-F2CC-4114-B73B-51348E656491}" dt="2022-02-01T23:30:53.982" v="7854"/>
          <ac:inkMkLst>
            <pc:docMk/>
            <pc:sldMk cId="2325548458" sldId="334"/>
            <ac:inkMk id="103" creationId="{3AB53091-2388-4F13-8E48-E8563DCD17A3}"/>
          </ac:inkMkLst>
        </pc:inkChg>
        <pc:inkChg chg="add del mod">
          <ac:chgData name="Jack Rodoni" userId="dbd3554b1427f7cb" providerId="LiveId" clId="{1D76B537-F2CC-4114-B73B-51348E656491}" dt="2022-02-01T23:30:53.993" v="7883"/>
          <ac:inkMkLst>
            <pc:docMk/>
            <pc:sldMk cId="2325548458" sldId="334"/>
            <ac:inkMk id="105" creationId="{C0B2D651-C9CF-4928-9C2E-41442848E042}"/>
          </ac:inkMkLst>
        </pc:inkChg>
        <pc:inkChg chg="add del mod">
          <ac:chgData name="Jack Rodoni" userId="dbd3554b1427f7cb" providerId="LiveId" clId="{1D76B537-F2CC-4114-B73B-51348E656491}" dt="2022-02-01T23:30:53.984" v="7861"/>
          <ac:inkMkLst>
            <pc:docMk/>
            <pc:sldMk cId="2325548458" sldId="334"/>
            <ac:inkMk id="106" creationId="{49FBB416-2DF0-4AE7-8912-9CAE64965CD8}"/>
          </ac:inkMkLst>
        </pc:inkChg>
        <pc:inkChg chg="add del mod">
          <ac:chgData name="Jack Rodoni" userId="dbd3554b1427f7cb" providerId="LiveId" clId="{1D76B537-F2CC-4114-B73B-51348E656491}" dt="2022-02-01T23:30:54.001" v="7904"/>
          <ac:inkMkLst>
            <pc:docMk/>
            <pc:sldMk cId="2325548458" sldId="334"/>
            <ac:inkMk id="108" creationId="{2F91781B-0D96-4224-90B5-DFF60F84E561}"/>
          </ac:inkMkLst>
        </pc:inkChg>
        <pc:inkChg chg="add del mod">
          <ac:chgData name="Jack Rodoni" userId="dbd3554b1427f7cb" providerId="LiveId" clId="{1D76B537-F2CC-4114-B73B-51348E656491}" dt="2022-02-01T23:30:54" v="7900"/>
          <ac:inkMkLst>
            <pc:docMk/>
            <pc:sldMk cId="2325548458" sldId="334"/>
            <ac:inkMk id="109" creationId="{F83FE14C-56CB-4E10-A9FD-8F0755FFDCAA}"/>
          </ac:inkMkLst>
        </pc:inkChg>
        <pc:inkChg chg="add del mod">
          <ac:chgData name="Jack Rodoni" userId="dbd3554b1427f7cb" providerId="LiveId" clId="{1D76B537-F2CC-4114-B73B-51348E656491}" dt="2022-02-01T23:30:53.998" v="7892"/>
          <ac:inkMkLst>
            <pc:docMk/>
            <pc:sldMk cId="2325548458" sldId="334"/>
            <ac:inkMk id="110" creationId="{ABCC739F-20D4-4E12-9B46-7C8484764156}"/>
          </ac:inkMkLst>
        </pc:inkChg>
        <pc:inkChg chg="add del mod">
          <ac:chgData name="Jack Rodoni" userId="dbd3554b1427f7cb" providerId="LiveId" clId="{1D76B537-F2CC-4114-B73B-51348E656491}" dt="2022-02-01T23:30:53.986" v="7869"/>
          <ac:inkMkLst>
            <pc:docMk/>
            <pc:sldMk cId="2325548458" sldId="334"/>
            <ac:inkMk id="111" creationId="{5EC037E2-1026-4848-95C2-9287C0E8AA8D}"/>
          </ac:inkMkLst>
        </pc:inkChg>
        <pc:inkChg chg="add del mod">
          <ac:chgData name="Jack Rodoni" userId="dbd3554b1427f7cb" providerId="LiveId" clId="{1D76B537-F2CC-4114-B73B-51348E656491}" dt="2022-02-01T23:30:53.992" v="7880"/>
          <ac:inkMkLst>
            <pc:docMk/>
            <pc:sldMk cId="2325548458" sldId="334"/>
            <ac:inkMk id="112" creationId="{58112DB3-0FBD-47F6-AC8F-BA63BF17F629}"/>
          </ac:inkMkLst>
        </pc:inkChg>
        <pc:inkChg chg="add del mod">
          <ac:chgData name="Jack Rodoni" userId="dbd3554b1427f7cb" providerId="LiveId" clId="{1D76B537-F2CC-4114-B73B-51348E656491}" dt="2022-02-01T23:30:53.981" v="7852"/>
          <ac:inkMkLst>
            <pc:docMk/>
            <pc:sldMk cId="2325548458" sldId="334"/>
            <ac:inkMk id="113" creationId="{1A9A0DA4-ED02-4EDB-B051-710A12AA15F3}"/>
          </ac:inkMkLst>
        </pc:inkChg>
        <pc:inkChg chg="add del mod">
          <ac:chgData name="Jack Rodoni" userId="dbd3554b1427f7cb" providerId="LiveId" clId="{1D76B537-F2CC-4114-B73B-51348E656491}" dt="2022-02-01T23:30:53.992" v="7878"/>
          <ac:inkMkLst>
            <pc:docMk/>
            <pc:sldMk cId="2325548458" sldId="334"/>
            <ac:inkMk id="114" creationId="{FB897C50-8601-4756-AD06-19C139CDD704}"/>
          </ac:inkMkLst>
        </pc:inkChg>
        <pc:inkChg chg="add del mod">
          <ac:chgData name="Jack Rodoni" userId="dbd3554b1427f7cb" providerId="LiveId" clId="{1D76B537-F2CC-4114-B73B-51348E656491}" dt="2022-02-01T23:30:53.995" v="7884"/>
          <ac:inkMkLst>
            <pc:docMk/>
            <pc:sldMk cId="2325548458" sldId="334"/>
            <ac:inkMk id="115" creationId="{96D83949-7E09-47F5-A193-41BB4D520227}"/>
          </ac:inkMkLst>
        </pc:inkChg>
        <pc:inkChg chg="add del mod">
          <ac:chgData name="Jack Rodoni" userId="dbd3554b1427f7cb" providerId="LiveId" clId="{1D76B537-F2CC-4114-B73B-51348E656491}" dt="2022-02-01T23:30:53.999" v="7898"/>
          <ac:inkMkLst>
            <pc:docMk/>
            <pc:sldMk cId="2325548458" sldId="334"/>
            <ac:inkMk id="116" creationId="{EC5EC80A-5D87-4A16-8878-BBD0AFD0C908}"/>
          </ac:inkMkLst>
        </pc:inkChg>
        <pc:inkChg chg="add del mod">
          <ac:chgData name="Jack Rodoni" userId="dbd3554b1427f7cb" providerId="LiveId" clId="{1D76B537-F2CC-4114-B73B-51348E656491}" dt="2022-02-01T23:30:53.987" v="7871"/>
          <ac:inkMkLst>
            <pc:docMk/>
            <pc:sldMk cId="2325548458" sldId="334"/>
            <ac:inkMk id="117" creationId="{56CA5BD2-4C55-4EF2-A495-C2681832C9A0}"/>
          </ac:inkMkLst>
        </pc:inkChg>
        <pc:inkChg chg="add del mod">
          <ac:chgData name="Jack Rodoni" userId="dbd3554b1427f7cb" providerId="LiveId" clId="{1D76B537-F2CC-4114-B73B-51348E656491}" dt="2022-02-01T23:32:30.300" v="8079"/>
          <ac:inkMkLst>
            <pc:docMk/>
            <pc:sldMk cId="2325548458" sldId="334"/>
            <ac:inkMk id="118" creationId="{E19CA6EF-D88C-48FA-8F5A-19348C5477AF}"/>
          </ac:inkMkLst>
        </pc:inkChg>
        <pc:inkChg chg="add del mod">
          <ac:chgData name="Jack Rodoni" userId="dbd3554b1427f7cb" providerId="LiveId" clId="{1D76B537-F2CC-4114-B73B-51348E656491}" dt="2022-02-01T23:32:30.259" v="8035"/>
          <ac:inkMkLst>
            <pc:docMk/>
            <pc:sldMk cId="2325548458" sldId="334"/>
            <ac:inkMk id="119" creationId="{273CAF10-7937-44AD-8AF0-F7E632D02A6E}"/>
          </ac:inkMkLst>
        </pc:inkChg>
        <pc:inkChg chg="add del mod">
          <ac:chgData name="Jack Rodoni" userId="dbd3554b1427f7cb" providerId="LiveId" clId="{1D76B537-F2CC-4114-B73B-51348E656491}" dt="2022-02-01T23:30:43.689" v="7821"/>
          <ac:inkMkLst>
            <pc:docMk/>
            <pc:sldMk cId="2325548458" sldId="334"/>
            <ac:inkMk id="121" creationId="{54F745AC-AF10-4BFB-9298-D6CAD4990D4E}"/>
          </ac:inkMkLst>
        </pc:inkChg>
        <pc:inkChg chg="add del mod">
          <ac:chgData name="Jack Rodoni" userId="dbd3554b1427f7cb" providerId="LiveId" clId="{1D76B537-F2CC-4114-B73B-51348E656491}" dt="2022-02-01T23:30:43.637" v="7740"/>
          <ac:inkMkLst>
            <pc:docMk/>
            <pc:sldMk cId="2325548458" sldId="334"/>
            <ac:inkMk id="122" creationId="{74ECEA32-85AF-437C-ADFB-6E2C833F3379}"/>
          </ac:inkMkLst>
        </pc:inkChg>
        <pc:inkChg chg="add del mod">
          <ac:chgData name="Jack Rodoni" userId="dbd3554b1427f7cb" providerId="LiveId" clId="{1D76B537-F2CC-4114-B73B-51348E656491}" dt="2022-02-01T23:30:43.697" v="7831"/>
          <ac:inkMkLst>
            <pc:docMk/>
            <pc:sldMk cId="2325548458" sldId="334"/>
            <ac:inkMk id="123" creationId="{40134953-04E7-4EA9-B9EA-35EEDC991368}"/>
          </ac:inkMkLst>
        </pc:inkChg>
        <pc:inkChg chg="add del mod">
          <ac:chgData name="Jack Rodoni" userId="dbd3554b1427f7cb" providerId="LiveId" clId="{1D76B537-F2CC-4114-B73B-51348E656491}" dt="2022-02-01T23:30:43.643" v="7750"/>
          <ac:inkMkLst>
            <pc:docMk/>
            <pc:sldMk cId="2325548458" sldId="334"/>
            <ac:inkMk id="124" creationId="{96713A96-2D6F-40C1-8D14-942BC6C5C8A3}"/>
          </ac:inkMkLst>
        </pc:inkChg>
        <pc:inkChg chg="add del mod">
          <ac:chgData name="Jack Rodoni" userId="dbd3554b1427f7cb" providerId="LiveId" clId="{1D76B537-F2CC-4114-B73B-51348E656491}" dt="2022-02-01T23:30:43.653" v="7769"/>
          <ac:inkMkLst>
            <pc:docMk/>
            <pc:sldMk cId="2325548458" sldId="334"/>
            <ac:inkMk id="126" creationId="{4993CBF5-291B-4457-B893-BA20CC537FB2}"/>
          </ac:inkMkLst>
        </pc:inkChg>
        <pc:inkChg chg="add del mod">
          <ac:chgData name="Jack Rodoni" userId="dbd3554b1427f7cb" providerId="LiveId" clId="{1D76B537-F2CC-4114-B73B-51348E656491}" dt="2022-02-01T23:30:43.637" v="7739"/>
          <ac:inkMkLst>
            <pc:docMk/>
            <pc:sldMk cId="2325548458" sldId="334"/>
            <ac:inkMk id="127" creationId="{65D09BC2-8321-4538-BEE8-46AEB8BEB201}"/>
          </ac:inkMkLst>
        </pc:inkChg>
        <pc:inkChg chg="add del mod">
          <ac:chgData name="Jack Rodoni" userId="dbd3554b1427f7cb" providerId="LiveId" clId="{1D76B537-F2CC-4114-B73B-51348E656491}" dt="2022-02-01T23:30:43.655" v="7773"/>
          <ac:inkMkLst>
            <pc:docMk/>
            <pc:sldMk cId="2325548458" sldId="334"/>
            <ac:inkMk id="128" creationId="{1F921CDE-065F-456D-8A74-34D25D619281}"/>
          </ac:inkMkLst>
        </pc:inkChg>
        <pc:inkChg chg="add del mod">
          <ac:chgData name="Jack Rodoni" userId="dbd3554b1427f7cb" providerId="LiveId" clId="{1D76B537-F2CC-4114-B73B-51348E656491}" dt="2022-02-01T23:32:30.262" v="8036"/>
          <ac:inkMkLst>
            <pc:docMk/>
            <pc:sldMk cId="2325548458" sldId="334"/>
            <ac:inkMk id="129" creationId="{52BB19D3-C8AC-49C8-9E35-CA18F464A822}"/>
          </ac:inkMkLst>
        </pc:inkChg>
        <pc:inkChg chg="add del mod">
          <ac:chgData name="Jack Rodoni" userId="dbd3554b1427f7cb" providerId="LiveId" clId="{1D76B537-F2CC-4114-B73B-51348E656491}" dt="2022-02-01T23:30:43.649" v="7763"/>
          <ac:inkMkLst>
            <pc:docMk/>
            <pc:sldMk cId="2325548458" sldId="334"/>
            <ac:inkMk id="130" creationId="{2463C2E0-DD93-4A6B-A5AA-B33303E89816}"/>
          </ac:inkMkLst>
        </pc:inkChg>
        <pc:inkChg chg="add del mod">
          <ac:chgData name="Jack Rodoni" userId="dbd3554b1427f7cb" providerId="LiveId" clId="{1D76B537-F2CC-4114-B73B-51348E656491}" dt="2022-02-01T23:30:43.688" v="7820"/>
          <ac:inkMkLst>
            <pc:docMk/>
            <pc:sldMk cId="2325548458" sldId="334"/>
            <ac:inkMk id="131" creationId="{BF7843C7-BB3A-4164-B6EE-71D5DD816B01}"/>
          </ac:inkMkLst>
        </pc:inkChg>
        <pc:inkChg chg="add del mod">
          <ac:chgData name="Jack Rodoni" userId="dbd3554b1427f7cb" providerId="LiveId" clId="{1D76B537-F2CC-4114-B73B-51348E656491}" dt="2022-02-01T23:30:43.645" v="7755"/>
          <ac:inkMkLst>
            <pc:docMk/>
            <pc:sldMk cId="2325548458" sldId="334"/>
            <ac:inkMk id="132" creationId="{28185A7E-AFD5-4632-97CF-1BB897F42318}"/>
          </ac:inkMkLst>
        </pc:inkChg>
        <pc:inkChg chg="add del mod">
          <ac:chgData name="Jack Rodoni" userId="dbd3554b1427f7cb" providerId="LiveId" clId="{1D76B537-F2CC-4114-B73B-51348E656491}" dt="2022-02-01T23:30:43.632" v="7731"/>
          <ac:inkMkLst>
            <pc:docMk/>
            <pc:sldMk cId="2325548458" sldId="334"/>
            <ac:inkMk id="133" creationId="{DA755BEC-7C39-466B-9B57-90596BCDC61F}"/>
          </ac:inkMkLst>
        </pc:inkChg>
        <pc:inkChg chg="add del mod">
          <ac:chgData name="Jack Rodoni" userId="dbd3554b1427f7cb" providerId="LiveId" clId="{1D76B537-F2CC-4114-B73B-51348E656491}" dt="2022-02-01T23:30:43.654" v="7771"/>
          <ac:inkMkLst>
            <pc:docMk/>
            <pc:sldMk cId="2325548458" sldId="334"/>
            <ac:inkMk id="134" creationId="{D6A59239-7222-4A9B-85A7-A6C554A8FC0A}"/>
          </ac:inkMkLst>
        </pc:inkChg>
        <pc:inkChg chg="add del mod">
          <ac:chgData name="Jack Rodoni" userId="dbd3554b1427f7cb" providerId="LiveId" clId="{1D76B537-F2CC-4114-B73B-51348E656491}" dt="2022-02-01T23:30:43.703" v="7840"/>
          <ac:inkMkLst>
            <pc:docMk/>
            <pc:sldMk cId="2325548458" sldId="334"/>
            <ac:inkMk id="135" creationId="{D85BC289-1587-4A5C-AA01-B6E627A8E314}"/>
          </ac:inkMkLst>
        </pc:inkChg>
        <pc:inkChg chg="add del mod">
          <ac:chgData name="Jack Rodoni" userId="dbd3554b1427f7cb" providerId="LiveId" clId="{1D76B537-F2CC-4114-B73B-51348E656491}" dt="2022-02-01T23:30:43.675" v="7803"/>
          <ac:inkMkLst>
            <pc:docMk/>
            <pc:sldMk cId="2325548458" sldId="334"/>
            <ac:inkMk id="137" creationId="{A7E1E316-DAC7-427B-AEF9-BF073F432B13}"/>
          </ac:inkMkLst>
        </pc:inkChg>
        <pc:inkChg chg="add del mod">
          <ac:chgData name="Jack Rodoni" userId="dbd3554b1427f7cb" providerId="LiveId" clId="{1D76B537-F2CC-4114-B73B-51348E656491}" dt="2022-02-01T23:30:43.663" v="7789"/>
          <ac:inkMkLst>
            <pc:docMk/>
            <pc:sldMk cId="2325548458" sldId="334"/>
            <ac:inkMk id="138" creationId="{59CDCD4B-2131-4A4D-A4FB-51166B7BD33D}"/>
          </ac:inkMkLst>
        </pc:inkChg>
        <pc:inkChg chg="add del mod">
          <ac:chgData name="Jack Rodoni" userId="dbd3554b1427f7cb" providerId="LiveId" clId="{1D76B537-F2CC-4114-B73B-51348E656491}" dt="2022-02-01T23:30:43.634" v="7735"/>
          <ac:inkMkLst>
            <pc:docMk/>
            <pc:sldMk cId="2325548458" sldId="334"/>
            <ac:inkMk id="139" creationId="{B9F33973-9544-4000-BA5F-460A7490F939}"/>
          </ac:inkMkLst>
        </pc:inkChg>
        <pc:inkChg chg="add del mod">
          <ac:chgData name="Jack Rodoni" userId="dbd3554b1427f7cb" providerId="LiveId" clId="{1D76B537-F2CC-4114-B73B-51348E656491}" dt="2022-02-01T23:30:43.665" v="7793"/>
          <ac:inkMkLst>
            <pc:docMk/>
            <pc:sldMk cId="2325548458" sldId="334"/>
            <ac:inkMk id="140" creationId="{2375723E-45DC-4824-9D9B-6B0CF2D46936}"/>
          </ac:inkMkLst>
        </pc:inkChg>
        <pc:inkChg chg="add del mod">
          <ac:chgData name="Jack Rodoni" userId="dbd3554b1427f7cb" providerId="LiveId" clId="{1D76B537-F2CC-4114-B73B-51348E656491}" dt="2022-02-01T23:30:43.702" v="7839"/>
          <ac:inkMkLst>
            <pc:docMk/>
            <pc:sldMk cId="2325548458" sldId="334"/>
            <ac:inkMk id="141" creationId="{089A0C4D-A325-4677-B2F4-E1FE1CA29D8A}"/>
          </ac:inkMkLst>
        </pc:inkChg>
        <pc:inkChg chg="add del mod">
          <ac:chgData name="Jack Rodoni" userId="dbd3554b1427f7cb" providerId="LiveId" clId="{1D76B537-F2CC-4114-B73B-51348E656491}" dt="2022-02-01T23:30:43.681" v="7810"/>
          <ac:inkMkLst>
            <pc:docMk/>
            <pc:sldMk cId="2325548458" sldId="334"/>
            <ac:inkMk id="142" creationId="{D422C5BC-E3AB-4A0C-BD63-99E80C06FD83}"/>
          </ac:inkMkLst>
        </pc:inkChg>
        <pc:inkChg chg="add del mod">
          <ac:chgData name="Jack Rodoni" userId="dbd3554b1427f7cb" providerId="LiveId" clId="{1D76B537-F2CC-4114-B73B-51348E656491}" dt="2022-02-01T23:32:30.291" v="8064"/>
          <ac:inkMkLst>
            <pc:docMk/>
            <pc:sldMk cId="2325548458" sldId="334"/>
            <ac:inkMk id="143" creationId="{4DFCFFF9-0664-4F58-B6E8-01E389D9CD22}"/>
          </ac:inkMkLst>
        </pc:inkChg>
        <pc:inkChg chg="add del mod">
          <ac:chgData name="Jack Rodoni" userId="dbd3554b1427f7cb" providerId="LiveId" clId="{1D76B537-F2CC-4114-B73B-51348E656491}" dt="2022-02-01T23:30:43.657" v="7777"/>
          <ac:inkMkLst>
            <pc:docMk/>
            <pc:sldMk cId="2325548458" sldId="334"/>
            <ac:inkMk id="146" creationId="{30F8EFF9-2753-4352-B82D-43517BF4651F}"/>
          </ac:inkMkLst>
        </pc:inkChg>
        <pc:inkChg chg="add del mod">
          <ac:chgData name="Jack Rodoni" userId="dbd3554b1427f7cb" providerId="LiveId" clId="{1D76B537-F2CC-4114-B73B-51348E656491}" dt="2022-02-01T23:30:43.662" v="7785"/>
          <ac:inkMkLst>
            <pc:docMk/>
            <pc:sldMk cId="2325548458" sldId="334"/>
            <ac:inkMk id="147" creationId="{60684CAB-8106-4C17-8EDE-22FD09C3ED58}"/>
          </ac:inkMkLst>
        </pc:inkChg>
        <pc:inkChg chg="add del mod">
          <ac:chgData name="Jack Rodoni" userId="dbd3554b1427f7cb" providerId="LiveId" clId="{1D76B537-F2CC-4114-B73B-51348E656491}" dt="2022-02-01T23:30:43.694" v="7827"/>
          <ac:inkMkLst>
            <pc:docMk/>
            <pc:sldMk cId="2325548458" sldId="334"/>
            <ac:inkMk id="148" creationId="{92DE333A-9A2A-4434-BAB7-4F207F853B7F}"/>
          </ac:inkMkLst>
        </pc:inkChg>
        <pc:inkChg chg="add del mod">
          <ac:chgData name="Jack Rodoni" userId="dbd3554b1427f7cb" providerId="LiveId" clId="{1D76B537-F2CC-4114-B73B-51348E656491}" dt="2022-02-01T23:30:43.686" v="7816"/>
          <ac:inkMkLst>
            <pc:docMk/>
            <pc:sldMk cId="2325548458" sldId="334"/>
            <ac:inkMk id="149" creationId="{45BF116B-32BC-41F6-A4D3-61A972298C37}"/>
          </ac:inkMkLst>
        </pc:inkChg>
        <pc:inkChg chg="add del mod">
          <ac:chgData name="Jack Rodoni" userId="dbd3554b1427f7cb" providerId="LiveId" clId="{1D76B537-F2CC-4114-B73B-51348E656491}" dt="2022-02-01T23:30:43.680" v="7809"/>
          <ac:inkMkLst>
            <pc:docMk/>
            <pc:sldMk cId="2325548458" sldId="334"/>
            <ac:inkMk id="150" creationId="{770DC94A-68CD-4078-A325-4FEB5F154263}"/>
          </ac:inkMkLst>
        </pc:inkChg>
        <pc:inkChg chg="add del mod">
          <ac:chgData name="Jack Rodoni" userId="dbd3554b1427f7cb" providerId="LiveId" clId="{1D76B537-F2CC-4114-B73B-51348E656491}" dt="2022-02-01T23:30:43.642" v="7748"/>
          <ac:inkMkLst>
            <pc:docMk/>
            <pc:sldMk cId="2325548458" sldId="334"/>
            <ac:inkMk id="151" creationId="{E068FB9D-E06B-468F-8FB5-A95BA4EA8931}"/>
          </ac:inkMkLst>
        </pc:inkChg>
        <pc:inkChg chg="add del mod">
          <ac:chgData name="Jack Rodoni" userId="dbd3554b1427f7cb" providerId="LiveId" clId="{1D76B537-F2CC-4114-B73B-51348E656491}" dt="2022-02-01T23:30:43.663" v="7788"/>
          <ac:inkMkLst>
            <pc:docMk/>
            <pc:sldMk cId="2325548458" sldId="334"/>
            <ac:inkMk id="153" creationId="{60B815A3-0639-49B6-90D6-A2F975AA0D1F}"/>
          </ac:inkMkLst>
        </pc:inkChg>
        <pc:inkChg chg="add del mod">
          <ac:chgData name="Jack Rodoni" userId="dbd3554b1427f7cb" providerId="LiveId" clId="{1D76B537-F2CC-4114-B73B-51348E656491}" dt="2022-02-01T23:30:43.673" v="7801"/>
          <ac:inkMkLst>
            <pc:docMk/>
            <pc:sldMk cId="2325548458" sldId="334"/>
            <ac:inkMk id="154" creationId="{C6AAA4DC-16E9-4C8C-BB1A-86E55B73BF3D}"/>
          </ac:inkMkLst>
        </pc:inkChg>
        <pc:inkChg chg="add del mod">
          <ac:chgData name="Jack Rodoni" userId="dbd3554b1427f7cb" providerId="LiveId" clId="{1D76B537-F2CC-4114-B73B-51348E656491}" dt="2022-02-01T23:30:43.648" v="7760"/>
          <ac:inkMkLst>
            <pc:docMk/>
            <pc:sldMk cId="2325548458" sldId="334"/>
            <ac:inkMk id="155" creationId="{0B4D59FD-B53B-4EB5-B250-0D475C857F0F}"/>
          </ac:inkMkLst>
        </pc:inkChg>
        <pc:inkChg chg="add del mod">
          <ac:chgData name="Jack Rodoni" userId="dbd3554b1427f7cb" providerId="LiveId" clId="{1D76B537-F2CC-4114-B73B-51348E656491}" dt="2022-02-01T23:30:43.709" v="7846"/>
          <ac:inkMkLst>
            <pc:docMk/>
            <pc:sldMk cId="2325548458" sldId="334"/>
            <ac:inkMk id="157" creationId="{142FBEE9-FC20-482E-8460-673CB169AADB}"/>
          </ac:inkMkLst>
        </pc:inkChg>
        <pc:inkChg chg="add del mod">
          <ac:chgData name="Jack Rodoni" userId="dbd3554b1427f7cb" providerId="LiveId" clId="{1D76B537-F2CC-4114-B73B-51348E656491}" dt="2022-02-01T23:30:43.699" v="7836"/>
          <ac:inkMkLst>
            <pc:docMk/>
            <pc:sldMk cId="2325548458" sldId="334"/>
            <ac:inkMk id="158" creationId="{79ADF28A-8553-4766-8D41-0536E8ED080B}"/>
          </ac:inkMkLst>
        </pc:inkChg>
        <pc:inkChg chg="add del mod">
          <ac:chgData name="Jack Rodoni" userId="dbd3554b1427f7cb" providerId="LiveId" clId="{1D76B537-F2CC-4114-B73B-51348E656491}" dt="2022-02-01T23:30:43.664" v="7791"/>
          <ac:inkMkLst>
            <pc:docMk/>
            <pc:sldMk cId="2325548458" sldId="334"/>
            <ac:inkMk id="159" creationId="{67A06955-2A02-4A86-BEAB-92E6B1774F0A}"/>
          </ac:inkMkLst>
        </pc:inkChg>
        <pc:inkChg chg="add del mod">
          <ac:chgData name="Jack Rodoni" userId="dbd3554b1427f7cb" providerId="LiveId" clId="{1D76B537-F2CC-4114-B73B-51348E656491}" dt="2022-02-01T23:30:43.701" v="7838"/>
          <ac:inkMkLst>
            <pc:docMk/>
            <pc:sldMk cId="2325548458" sldId="334"/>
            <ac:inkMk id="160" creationId="{0ADFE553-2570-40F0-832B-E8304B9A127C}"/>
          </ac:inkMkLst>
        </pc:inkChg>
        <pc:inkChg chg="add del mod">
          <ac:chgData name="Jack Rodoni" userId="dbd3554b1427f7cb" providerId="LiveId" clId="{1D76B537-F2CC-4114-B73B-51348E656491}" dt="2022-02-01T23:30:43.693" v="7826"/>
          <ac:inkMkLst>
            <pc:docMk/>
            <pc:sldMk cId="2325548458" sldId="334"/>
            <ac:inkMk id="161" creationId="{59CA6F0B-79B4-4D58-B419-3BC944AF4722}"/>
          </ac:inkMkLst>
        </pc:inkChg>
        <pc:inkChg chg="add del mod">
          <ac:chgData name="Jack Rodoni" userId="dbd3554b1427f7cb" providerId="LiveId" clId="{1D76B537-F2CC-4114-B73B-51348E656491}" dt="2022-02-01T23:30:43.676" v="7805"/>
          <ac:inkMkLst>
            <pc:docMk/>
            <pc:sldMk cId="2325548458" sldId="334"/>
            <ac:inkMk id="162" creationId="{A3F1E91B-28ED-4B27-AC92-7C9B20FF4F9D}"/>
          </ac:inkMkLst>
        </pc:inkChg>
        <pc:inkChg chg="add del mod">
          <ac:chgData name="Jack Rodoni" userId="dbd3554b1427f7cb" providerId="LiveId" clId="{1D76B537-F2CC-4114-B73B-51348E656491}" dt="2022-02-01T23:30:43.643" v="7749"/>
          <ac:inkMkLst>
            <pc:docMk/>
            <pc:sldMk cId="2325548458" sldId="334"/>
            <ac:inkMk id="163" creationId="{2D330285-FEB1-433A-B473-B7FADC011967}"/>
          </ac:inkMkLst>
        </pc:inkChg>
        <pc:inkChg chg="add del mod">
          <ac:chgData name="Jack Rodoni" userId="dbd3554b1427f7cb" providerId="LiveId" clId="{1D76B537-F2CC-4114-B73B-51348E656491}" dt="2022-02-01T23:30:43.691" v="7824"/>
          <ac:inkMkLst>
            <pc:docMk/>
            <pc:sldMk cId="2325548458" sldId="334"/>
            <ac:inkMk id="164" creationId="{7E78A6CD-2F9E-4F1B-A560-CB817E17F943}"/>
          </ac:inkMkLst>
        </pc:inkChg>
        <pc:inkChg chg="add del mod">
          <ac:chgData name="Jack Rodoni" userId="dbd3554b1427f7cb" providerId="LiveId" clId="{1D76B537-F2CC-4114-B73B-51348E656491}" dt="2022-02-01T23:30:43.688" v="7819"/>
          <ac:inkMkLst>
            <pc:docMk/>
            <pc:sldMk cId="2325548458" sldId="334"/>
            <ac:inkMk id="165" creationId="{B10D1A1F-EDCD-43B1-A8C4-C413BFAB8A25}"/>
          </ac:inkMkLst>
        </pc:inkChg>
        <pc:inkChg chg="add del mod">
          <ac:chgData name="Jack Rodoni" userId="dbd3554b1427f7cb" providerId="LiveId" clId="{1D76B537-F2CC-4114-B73B-51348E656491}" dt="2022-02-01T23:30:43.649" v="7762"/>
          <ac:inkMkLst>
            <pc:docMk/>
            <pc:sldMk cId="2325548458" sldId="334"/>
            <ac:inkMk id="166" creationId="{B80D2062-97C7-4A6F-91DF-7F30A2384B12}"/>
          </ac:inkMkLst>
        </pc:inkChg>
        <pc:inkChg chg="add del mod">
          <ac:chgData name="Jack Rodoni" userId="dbd3554b1427f7cb" providerId="LiveId" clId="{1D76B537-F2CC-4114-B73B-51348E656491}" dt="2022-02-01T23:30:53.983" v="7858"/>
          <ac:inkMkLst>
            <pc:docMk/>
            <pc:sldMk cId="2325548458" sldId="334"/>
            <ac:inkMk id="167" creationId="{E76C7A44-AB5E-4AE9-A8A1-3AE0CADFFAB5}"/>
          </ac:inkMkLst>
        </pc:inkChg>
        <pc:inkChg chg="add del mod">
          <ac:chgData name="Jack Rodoni" userId="dbd3554b1427f7cb" providerId="LiveId" clId="{1D76B537-F2CC-4114-B73B-51348E656491}" dt="2022-02-01T23:30:43.687" v="7818"/>
          <ac:inkMkLst>
            <pc:docMk/>
            <pc:sldMk cId="2325548458" sldId="334"/>
            <ac:inkMk id="171" creationId="{07976091-0490-4241-8E3D-D6F9D9F1BE5B}"/>
          </ac:inkMkLst>
        </pc:inkChg>
        <pc:inkChg chg="add del mod">
          <ac:chgData name="Jack Rodoni" userId="dbd3554b1427f7cb" providerId="LiveId" clId="{1D76B537-F2CC-4114-B73B-51348E656491}" dt="2022-02-01T23:30:43.646" v="7757"/>
          <ac:inkMkLst>
            <pc:docMk/>
            <pc:sldMk cId="2325548458" sldId="334"/>
            <ac:inkMk id="172" creationId="{77980AD6-F888-42EE-9EF3-6A66453D4E9A}"/>
          </ac:inkMkLst>
        </pc:inkChg>
        <pc:inkChg chg="add del mod">
          <ac:chgData name="Jack Rodoni" userId="dbd3554b1427f7cb" providerId="LiveId" clId="{1D76B537-F2CC-4114-B73B-51348E656491}" dt="2022-02-01T23:30:43.644" v="7752"/>
          <ac:inkMkLst>
            <pc:docMk/>
            <pc:sldMk cId="2325548458" sldId="334"/>
            <ac:inkMk id="173" creationId="{1D33B43C-B155-4DF4-B157-5B74171A827F}"/>
          </ac:inkMkLst>
        </pc:inkChg>
        <pc:inkChg chg="add del mod">
          <ac:chgData name="Jack Rodoni" userId="dbd3554b1427f7cb" providerId="LiveId" clId="{1D76B537-F2CC-4114-B73B-51348E656491}" dt="2022-02-01T23:30:43.641" v="7746"/>
          <ac:inkMkLst>
            <pc:docMk/>
            <pc:sldMk cId="2325548458" sldId="334"/>
            <ac:inkMk id="174" creationId="{5F1AF3FE-0B48-4A62-BF62-F50472D84B7C}"/>
          </ac:inkMkLst>
        </pc:inkChg>
        <pc:inkChg chg="add del mod">
          <ac:chgData name="Jack Rodoni" userId="dbd3554b1427f7cb" providerId="LiveId" clId="{1D76B537-F2CC-4114-B73B-51348E656491}" dt="2022-02-01T23:30:43.633" v="7733"/>
          <ac:inkMkLst>
            <pc:docMk/>
            <pc:sldMk cId="2325548458" sldId="334"/>
            <ac:inkMk id="175" creationId="{D9B8F9A5-2A81-4A8B-8CE6-07A6893CE18E}"/>
          </ac:inkMkLst>
        </pc:inkChg>
        <pc:inkChg chg="add del mod">
          <ac:chgData name="Jack Rodoni" userId="dbd3554b1427f7cb" providerId="LiveId" clId="{1D76B537-F2CC-4114-B73B-51348E656491}" dt="2022-02-01T23:30:43.646" v="7756"/>
          <ac:inkMkLst>
            <pc:docMk/>
            <pc:sldMk cId="2325548458" sldId="334"/>
            <ac:inkMk id="176" creationId="{0CF84A86-C32B-4AF4-8E70-FA797AE668FC}"/>
          </ac:inkMkLst>
        </pc:inkChg>
        <pc:inkChg chg="add del mod">
          <ac:chgData name="Jack Rodoni" userId="dbd3554b1427f7cb" providerId="LiveId" clId="{1D76B537-F2CC-4114-B73B-51348E656491}" dt="2022-02-01T23:30:43.656" v="7774"/>
          <ac:inkMkLst>
            <pc:docMk/>
            <pc:sldMk cId="2325548458" sldId="334"/>
            <ac:inkMk id="177" creationId="{DF1FCE36-1AB1-4799-9447-F7C1B036EF08}"/>
          </ac:inkMkLst>
        </pc:inkChg>
        <pc:inkChg chg="add del mod">
          <ac:chgData name="Jack Rodoni" userId="dbd3554b1427f7cb" providerId="LiveId" clId="{1D76B537-F2CC-4114-B73B-51348E656491}" dt="2022-02-01T23:32:30.258" v="8034"/>
          <ac:inkMkLst>
            <pc:docMk/>
            <pc:sldMk cId="2325548458" sldId="334"/>
            <ac:inkMk id="178" creationId="{D274829E-B248-429D-9219-4869025478B9}"/>
          </ac:inkMkLst>
        </pc:inkChg>
        <pc:inkChg chg="add del mod">
          <ac:chgData name="Jack Rodoni" userId="dbd3554b1427f7cb" providerId="LiveId" clId="{1D76B537-F2CC-4114-B73B-51348E656491}" dt="2022-02-01T23:30:43.684" v="7814"/>
          <ac:inkMkLst>
            <pc:docMk/>
            <pc:sldMk cId="2325548458" sldId="334"/>
            <ac:inkMk id="180" creationId="{EE0433E0-1FE1-4139-9311-A71D8E3308CF}"/>
          </ac:inkMkLst>
        </pc:inkChg>
        <pc:inkChg chg="add del mod">
          <ac:chgData name="Jack Rodoni" userId="dbd3554b1427f7cb" providerId="LiveId" clId="{1D76B537-F2CC-4114-B73B-51348E656491}" dt="2022-02-01T23:30:43.658" v="7778"/>
          <ac:inkMkLst>
            <pc:docMk/>
            <pc:sldMk cId="2325548458" sldId="334"/>
            <ac:inkMk id="181" creationId="{B1333D8E-295C-41FF-914F-D7BE2677368C}"/>
          </ac:inkMkLst>
        </pc:inkChg>
        <pc:inkChg chg="add del mod">
          <ac:chgData name="Jack Rodoni" userId="dbd3554b1427f7cb" providerId="LiveId" clId="{1D76B537-F2CC-4114-B73B-51348E656491}" dt="2022-02-01T23:30:43.651" v="7766"/>
          <ac:inkMkLst>
            <pc:docMk/>
            <pc:sldMk cId="2325548458" sldId="334"/>
            <ac:inkMk id="182" creationId="{7E35A5B3-C91E-4EEA-A222-7E9B7F4322FF}"/>
          </ac:inkMkLst>
        </pc:inkChg>
        <pc:inkChg chg="add del mod">
          <ac:chgData name="Jack Rodoni" userId="dbd3554b1427f7cb" providerId="LiveId" clId="{1D76B537-F2CC-4114-B73B-51348E656491}" dt="2022-02-01T23:32:30.254" v="8030"/>
          <ac:inkMkLst>
            <pc:docMk/>
            <pc:sldMk cId="2325548458" sldId="334"/>
            <ac:inkMk id="183" creationId="{D6922DED-8E02-4CD5-97EC-651D6E7ED79A}"/>
          </ac:inkMkLst>
        </pc:inkChg>
        <pc:inkChg chg="add del mod">
          <ac:chgData name="Jack Rodoni" userId="dbd3554b1427f7cb" providerId="LiveId" clId="{1D76B537-F2CC-4114-B73B-51348E656491}" dt="2022-02-01T23:30:43.659" v="7780"/>
          <ac:inkMkLst>
            <pc:docMk/>
            <pc:sldMk cId="2325548458" sldId="334"/>
            <ac:inkMk id="185" creationId="{0343BB58-EB07-475B-B8F3-6C3364771C68}"/>
          </ac:inkMkLst>
        </pc:inkChg>
        <pc:inkChg chg="add del mod">
          <ac:chgData name="Jack Rodoni" userId="dbd3554b1427f7cb" providerId="LiveId" clId="{1D76B537-F2CC-4114-B73B-51348E656491}" dt="2022-02-01T23:30:43.696" v="7830"/>
          <ac:inkMkLst>
            <pc:docMk/>
            <pc:sldMk cId="2325548458" sldId="334"/>
            <ac:inkMk id="186" creationId="{FB1D8BC8-17AD-4AD7-85FC-96CA6DF777A4}"/>
          </ac:inkMkLst>
        </pc:inkChg>
        <pc:inkChg chg="add del mod">
          <ac:chgData name="Jack Rodoni" userId="dbd3554b1427f7cb" providerId="LiveId" clId="{1D76B537-F2CC-4114-B73B-51348E656491}" dt="2022-02-01T23:30:43.663" v="7787"/>
          <ac:inkMkLst>
            <pc:docMk/>
            <pc:sldMk cId="2325548458" sldId="334"/>
            <ac:inkMk id="188" creationId="{DA6D48A1-0171-48E4-9E1A-02F25E22B958}"/>
          </ac:inkMkLst>
        </pc:inkChg>
        <pc:inkChg chg="add del mod">
          <ac:chgData name="Jack Rodoni" userId="dbd3554b1427f7cb" providerId="LiveId" clId="{1D76B537-F2CC-4114-B73B-51348E656491}" dt="2022-02-01T23:30:43.635" v="7736"/>
          <ac:inkMkLst>
            <pc:docMk/>
            <pc:sldMk cId="2325548458" sldId="334"/>
            <ac:inkMk id="189" creationId="{D181E678-6720-4899-B67B-6B38079B94DD}"/>
          </ac:inkMkLst>
        </pc:inkChg>
        <pc:inkChg chg="add del mod">
          <ac:chgData name="Jack Rodoni" userId="dbd3554b1427f7cb" providerId="LiveId" clId="{1D76B537-F2CC-4114-B73B-51348E656491}" dt="2022-02-01T23:30:43.677" v="7806"/>
          <ac:inkMkLst>
            <pc:docMk/>
            <pc:sldMk cId="2325548458" sldId="334"/>
            <ac:inkMk id="190" creationId="{391AB774-6D8D-4AE2-B6D7-855A78910056}"/>
          </ac:inkMkLst>
        </pc:inkChg>
        <pc:inkChg chg="add del mod">
          <ac:chgData name="Jack Rodoni" userId="dbd3554b1427f7cb" providerId="LiveId" clId="{1D76B537-F2CC-4114-B73B-51348E656491}" dt="2022-02-01T23:30:43.690" v="7823"/>
          <ac:inkMkLst>
            <pc:docMk/>
            <pc:sldMk cId="2325548458" sldId="334"/>
            <ac:inkMk id="191" creationId="{7C3EBCBE-C6DB-4D5B-9A1F-3C16C0C242F4}"/>
          </ac:inkMkLst>
        </pc:inkChg>
        <pc:inkChg chg="add del mod">
          <ac:chgData name="Jack Rodoni" userId="dbd3554b1427f7cb" providerId="LiveId" clId="{1D76B537-F2CC-4114-B73B-51348E656491}" dt="2022-02-01T23:30:43.698" v="7833"/>
          <ac:inkMkLst>
            <pc:docMk/>
            <pc:sldMk cId="2325548458" sldId="334"/>
            <ac:inkMk id="192" creationId="{204B8FC2-D053-49D7-8834-DDEF91B9D8A5}"/>
          </ac:inkMkLst>
        </pc:inkChg>
        <pc:inkChg chg="add del mod">
          <ac:chgData name="Jack Rodoni" userId="dbd3554b1427f7cb" providerId="LiveId" clId="{1D76B537-F2CC-4114-B73B-51348E656491}" dt="2022-02-01T23:30:43.679" v="7807"/>
          <ac:inkMkLst>
            <pc:docMk/>
            <pc:sldMk cId="2325548458" sldId="334"/>
            <ac:inkMk id="193" creationId="{4912F3FC-892D-4E17-B965-2E7E74B0AB10}"/>
          </ac:inkMkLst>
        </pc:inkChg>
        <pc:inkChg chg="add del mod">
          <ac:chgData name="Jack Rodoni" userId="dbd3554b1427f7cb" providerId="LiveId" clId="{1D76B537-F2CC-4114-B73B-51348E656491}" dt="2022-02-01T23:30:43.707" v="7843"/>
          <ac:inkMkLst>
            <pc:docMk/>
            <pc:sldMk cId="2325548458" sldId="334"/>
            <ac:inkMk id="195" creationId="{FBF2BDAC-5399-407F-82E9-43B2B4F9BC30}"/>
          </ac:inkMkLst>
        </pc:inkChg>
        <pc:inkChg chg="add del mod">
          <ac:chgData name="Jack Rodoni" userId="dbd3554b1427f7cb" providerId="LiveId" clId="{1D76B537-F2CC-4114-B73B-51348E656491}" dt="2022-02-01T23:30:43.668" v="7797"/>
          <ac:inkMkLst>
            <pc:docMk/>
            <pc:sldMk cId="2325548458" sldId="334"/>
            <ac:inkMk id="196" creationId="{4A21819B-FB1B-490F-87A0-2C9258EE2DCE}"/>
          </ac:inkMkLst>
        </pc:inkChg>
        <pc:inkChg chg="add del mod">
          <ac:chgData name="Jack Rodoni" userId="dbd3554b1427f7cb" providerId="LiveId" clId="{1D76B537-F2CC-4114-B73B-51348E656491}" dt="2022-02-01T23:30:43.644" v="7753"/>
          <ac:inkMkLst>
            <pc:docMk/>
            <pc:sldMk cId="2325548458" sldId="334"/>
            <ac:inkMk id="197" creationId="{0E17166F-CF61-4EF3-A2BD-F09E5F341DC9}"/>
          </ac:inkMkLst>
        </pc:inkChg>
        <pc:inkChg chg="add del mod">
          <ac:chgData name="Jack Rodoni" userId="dbd3554b1427f7cb" providerId="LiveId" clId="{1D76B537-F2CC-4114-B73B-51348E656491}" dt="2022-02-01T23:30:43.648" v="7761"/>
          <ac:inkMkLst>
            <pc:docMk/>
            <pc:sldMk cId="2325548458" sldId="334"/>
            <ac:inkMk id="198" creationId="{1F8AE90B-FB32-4299-98AA-5C392902837A}"/>
          </ac:inkMkLst>
        </pc:inkChg>
        <pc:inkChg chg="add del mod">
          <ac:chgData name="Jack Rodoni" userId="dbd3554b1427f7cb" providerId="LiveId" clId="{1D76B537-F2CC-4114-B73B-51348E656491}" dt="2022-02-01T23:30:43.655" v="7772"/>
          <ac:inkMkLst>
            <pc:docMk/>
            <pc:sldMk cId="2325548458" sldId="334"/>
            <ac:inkMk id="199" creationId="{B072C2CD-EC46-4B2D-9495-BF5B590E55DA}"/>
          </ac:inkMkLst>
        </pc:inkChg>
        <pc:inkChg chg="add del mod">
          <ac:chgData name="Jack Rodoni" userId="dbd3554b1427f7cb" providerId="LiveId" clId="{1D76B537-F2CC-4114-B73B-51348E656491}" dt="2022-02-01T23:30:43.697" v="7832"/>
          <ac:inkMkLst>
            <pc:docMk/>
            <pc:sldMk cId="2325548458" sldId="334"/>
            <ac:inkMk id="200" creationId="{645D15AD-B526-4C93-B1CA-A41A8B8B0C5B}"/>
          </ac:inkMkLst>
        </pc:inkChg>
        <pc:inkChg chg="add del mod">
          <ac:chgData name="Jack Rodoni" userId="dbd3554b1427f7cb" providerId="LiveId" clId="{1D76B537-F2CC-4114-B73B-51348E656491}" dt="2022-02-01T23:30:43.667" v="7796"/>
          <ac:inkMkLst>
            <pc:docMk/>
            <pc:sldMk cId="2325548458" sldId="334"/>
            <ac:inkMk id="201" creationId="{A8BBA273-122D-4CF0-A298-9B109E90FA48}"/>
          </ac:inkMkLst>
        </pc:inkChg>
        <pc:inkChg chg="add del mod">
          <ac:chgData name="Jack Rodoni" userId="dbd3554b1427f7cb" providerId="LiveId" clId="{1D76B537-F2CC-4114-B73B-51348E656491}" dt="2022-02-01T23:30:43.685" v="7815"/>
          <ac:inkMkLst>
            <pc:docMk/>
            <pc:sldMk cId="2325548458" sldId="334"/>
            <ac:inkMk id="204" creationId="{49575040-CAF4-4138-9DE8-61405B7BF627}"/>
          </ac:inkMkLst>
        </pc:inkChg>
        <pc:inkChg chg="add del mod">
          <ac:chgData name="Jack Rodoni" userId="dbd3554b1427f7cb" providerId="LiveId" clId="{1D76B537-F2CC-4114-B73B-51348E656491}" dt="2022-02-01T23:30:43.698" v="7834"/>
          <ac:inkMkLst>
            <pc:docMk/>
            <pc:sldMk cId="2325548458" sldId="334"/>
            <ac:inkMk id="205" creationId="{C8A18EFC-27C3-4B24-BCAA-9E892B9A3AE9}"/>
          </ac:inkMkLst>
        </pc:inkChg>
        <pc:inkChg chg="add del mod">
          <ac:chgData name="Jack Rodoni" userId="dbd3554b1427f7cb" providerId="LiveId" clId="{1D76B537-F2CC-4114-B73B-51348E656491}" dt="2022-02-01T23:30:43.640" v="7745"/>
          <ac:inkMkLst>
            <pc:docMk/>
            <pc:sldMk cId="2325548458" sldId="334"/>
            <ac:inkMk id="206" creationId="{E88FAB48-BBE9-44A1-B7F6-96548D2E851D}"/>
          </ac:inkMkLst>
        </pc:inkChg>
        <pc:inkChg chg="add del mod">
          <ac:chgData name="Jack Rodoni" userId="dbd3554b1427f7cb" providerId="LiveId" clId="{1D76B537-F2CC-4114-B73B-51348E656491}" dt="2022-02-01T23:30:43.644" v="7751"/>
          <ac:inkMkLst>
            <pc:docMk/>
            <pc:sldMk cId="2325548458" sldId="334"/>
            <ac:inkMk id="207" creationId="{0B961435-99A7-4FC4-8098-B2A142392805}"/>
          </ac:inkMkLst>
        </pc:inkChg>
        <pc:inkChg chg="add del mod">
          <ac:chgData name="Jack Rodoni" userId="dbd3554b1427f7cb" providerId="LiveId" clId="{1D76B537-F2CC-4114-B73B-51348E656491}" dt="2022-02-01T23:30:43.664" v="7790"/>
          <ac:inkMkLst>
            <pc:docMk/>
            <pc:sldMk cId="2325548458" sldId="334"/>
            <ac:inkMk id="208" creationId="{1D2AA821-1391-4095-8C34-6EF980A2A919}"/>
          </ac:inkMkLst>
        </pc:inkChg>
        <pc:inkChg chg="add del mod">
          <ac:chgData name="Jack Rodoni" userId="dbd3554b1427f7cb" providerId="LiveId" clId="{1D76B537-F2CC-4114-B73B-51348E656491}" dt="2022-02-01T23:30:43.682" v="7812"/>
          <ac:inkMkLst>
            <pc:docMk/>
            <pc:sldMk cId="2325548458" sldId="334"/>
            <ac:inkMk id="209" creationId="{AC70950F-7088-49BE-BAEA-4D1B83EF28C4}"/>
          </ac:inkMkLst>
        </pc:inkChg>
        <pc:inkChg chg="add del mod">
          <ac:chgData name="Jack Rodoni" userId="dbd3554b1427f7cb" providerId="LiveId" clId="{1D76B537-F2CC-4114-B73B-51348E656491}" dt="2022-02-01T23:30:43.710" v="7847"/>
          <ac:inkMkLst>
            <pc:docMk/>
            <pc:sldMk cId="2325548458" sldId="334"/>
            <ac:inkMk id="210" creationId="{989A0053-1201-4E0D-AF4F-A4879E669614}"/>
          </ac:inkMkLst>
        </pc:inkChg>
        <pc:inkChg chg="add del mod">
          <ac:chgData name="Jack Rodoni" userId="dbd3554b1427f7cb" providerId="LiveId" clId="{1D76B537-F2CC-4114-B73B-51348E656491}" dt="2022-02-01T23:30:43.654" v="7770"/>
          <ac:inkMkLst>
            <pc:docMk/>
            <pc:sldMk cId="2325548458" sldId="334"/>
            <ac:inkMk id="211" creationId="{E8345FA9-A26A-4200-8FDE-D68325FF108E}"/>
          </ac:inkMkLst>
        </pc:inkChg>
        <pc:inkChg chg="add del mod">
          <ac:chgData name="Jack Rodoni" userId="dbd3554b1427f7cb" providerId="LiveId" clId="{1D76B537-F2CC-4114-B73B-51348E656491}" dt="2022-02-01T23:32:30.286" v="8056"/>
          <ac:inkMkLst>
            <pc:docMk/>
            <pc:sldMk cId="2325548458" sldId="334"/>
            <ac:inkMk id="212" creationId="{0F8925BD-EA31-47D2-A73E-89120DB13F02}"/>
          </ac:inkMkLst>
        </pc:inkChg>
        <pc:inkChg chg="add del mod">
          <ac:chgData name="Jack Rodoni" userId="dbd3554b1427f7cb" providerId="LiveId" clId="{1D76B537-F2CC-4114-B73B-51348E656491}" dt="2022-02-01T23:30:43.656" v="7775"/>
          <ac:inkMkLst>
            <pc:docMk/>
            <pc:sldMk cId="2325548458" sldId="334"/>
            <ac:inkMk id="213" creationId="{2C7FE5C9-942B-4436-8746-45E9B1DF6F08}"/>
          </ac:inkMkLst>
        </pc:inkChg>
        <pc:inkChg chg="add del mod">
          <ac:chgData name="Jack Rodoni" userId="dbd3554b1427f7cb" providerId="LiveId" clId="{1D76B537-F2CC-4114-B73B-51348E656491}" dt="2022-02-01T23:30:43.641" v="7747"/>
          <ac:inkMkLst>
            <pc:docMk/>
            <pc:sldMk cId="2325548458" sldId="334"/>
            <ac:inkMk id="214" creationId="{F9BE7041-A906-4DE9-AFB7-463EA0469373}"/>
          </ac:inkMkLst>
        </pc:inkChg>
        <pc:inkChg chg="add del mod">
          <ac:chgData name="Jack Rodoni" userId="dbd3554b1427f7cb" providerId="LiveId" clId="{1D76B537-F2CC-4114-B73B-51348E656491}" dt="2022-02-01T23:30:43.638" v="7741"/>
          <ac:inkMkLst>
            <pc:docMk/>
            <pc:sldMk cId="2325548458" sldId="334"/>
            <ac:inkMk id="215" creationId="{A42C668D-FE53-4D1F-9068-17AE6E0D3FCB}"/>
          </ac:inkMkLst>
        </pc:inkChg>
        <pc:inkChg chg="add del mod">
          <ac:chgData name="Jack Rodoni" userId="dbd3554b1427f7cb" providerId="LiveId" clId="{1D76B537-F2CC-4114-B73B-51348E656491}" dt="2022-02-01T23:30:43.659" v="7781"/>
          <ac:inkMkLst>
            <pc:docMk/>
            <pc:sldMk cId="2325548458" sldId="334"/>
            <ac:inkMk id="216" creationId="{D38B2861-AEA5-4A67-BCBC-8205C00D78C9}"/>
          </ac:inkMkLst>
        </pc:inkChg>
        <pc:inkChg chg="add del mod">
          <ac:chgData name="Jack Rodoni" userId="dbd3554b1427f7cb" providerId="LiveId" clId="{1D76B537-F2CC-4114-B73B-51348E656491}" dt="2022-02-01T23:30:43.705" v="7841"/>
          <ac:inkMkLst>
            <pc:docMk/>
            <pc:sldMk cId="2325548458" sldId="334"/>
            <ac:inkMk id="217" creationId="{680E707A-01E7-4A0B-B397-B277B9A96A82}"/>
          </ac:inkMkLst>
        </pc:inkChg>
        <pc:inkChg chg="add del mod">
          <ac:chgData name="Jack Rodoni" userId="dbd3554b1427f7cb" providerId="LiveId" clId="{1D76B537-F2CC-4114-B73B-51348E656491}" dt="2022-02-01T23:30:43.640" v="7744"/>
          <ac:inkMkLst>
            <pc:docMk/>
            <pc:sldMk cId="2325548458" sldId="334"/>
            <ac:inkMk id="218" creationId="{33444CC1-188F-4520-8581-C46731B9C2B0}"/>
          </ac:inkMkLst>
        </pc:inkChg>
        <pc:inkChg chg="add del mod">
          <ac:chgData name="Jack Rodoni" userId="dbd3554b1427f7cb" providerId="LiveId" clId="{1D76B537-F2CC-4114-B73B-51348E656491}" dt="2022-02-01T23:30:43.692" v="7825"/>
          <ac:inkMkLst>
            <pc:docMk/>
            <pc:sldMk cId="2325548458" sldId="334"/>
            <ac:inkMk id="219" creationId="{2282A136-14CD-46F1-BA78-29E7E4AE4F97}"/>
          </ac:inkMkLst>
        </pc:inkChg>
        <pc:inkChg chg="add del mod">
          <ac:chgData name="Jack Rodoni" userId="dbd3554b1427f7cb" providerId="LiveId" clId="{1D76B537-F2CC-4114-B73B-51348E656491}" dt="2022-02-01T23:30:43.652" v="7767"/>
          <ac:inkMkLst>
            <pc:docMk/>
            <pc:sldMk cId="2325548458" sldId="334"/>
            <ac:inkMk id="220" creationId="{E7DE2300-D95D-4D89-A19C-220B432C9928}"/>
          </ac:inkMkLst>
        </pc:inkChg>
        <pc:inkChg chg="add del mod">
          <ac:chgData name="Jack Rodoni" userId="dbd3554b1427f7cb" providerId="LiveId" clId="{1D76B537-F2CC-4114-B73B-51348E656491}" dt="2022-02-01T23:30:43.633" v="7732"/>
          <ac:inkMkLst>
            <pc:docMk/>
            <pc:sldMk cId="2325548458" sldId="334"/>
            <ac:inkMk id="222" creationId="{F0DE1903-2E09-4D82-8694-066C1FB1BABE}"/>
          </ac:inkMkLst>
        </pc:inkChg>
        <pc:inkChg chg="add del mod">
          <ac:chgData name="Jack Rodoni" userId="dbd3554b1427f7cb" providerId="LiveId" clId="{1D76B537-F2CC-4114-B73B-51348E656491}" dt="2022-02-01T23:30:43.673" v="7800"/>
          <ac:inkMkLst>
            <pc:docMk/>
            <pc:sldMk cId="2325548458" sldId="334"/>
            <ac:inkMk id="223" creationId="{0936F0E1-012D-4828-B959-638FF3A53EC4}"/>
          </ac:inkMkLst>
        </pc:inkChg>
        <pc:inkChg chg="add del mod">
          <ac:chgData name="Jack Rodoni" userId="dbd3554b1427f7cb" providerId="LiveId" clId="{1D76B537-F2CC-4114-B73B-51348E656491}" dt="2022-02-01T23:30:43.647" v="7759"/>
          <ac:inkMkLst>
            <pc:docMk/>
            <pc:sldMk cId="2325548458" sldId="334"/>
            <ac:inkMk id="224" creationId="{28E36B5B-3AAC-4C70-879E-7B4A834B7291}"/>
          </ac:inkMkLst>
        </pc:inkChg>
        <pc:inkChg chg="add del mod">
          <ac:chgData name="Jack Rodoni" userId="dbd3554b1427f7cb" providerId="LiveId" clId="{1D76B537-F2CC-4114-B73B-51348E656491}" dt="2022-02-01T23:30:43.650" v="7764"/>
          <ac:inkMkLst>
            <pc:docMk/>
            <pc:sldMk cId="2325548458" sldId="334"/>
            <ac:inkMk id="225" creationId="{03835447-8C5E-42ED-983C-87EF6C1E0D3B}"/>
          </ac:inkMkLst>
        </pc:inkChg>
        <pc:inkChg chg="add del mod">
          <ac:chgData name="Jack Rodoni" userId="dbd3554b1427f7cb" providerId="LiveId" clId="{1D76B537-F2CC-4114-B73B-51348E656491}" dt="2022-02-01T23:30:43.696" v="7829"/>
          <ac:inkMkLst>
            <pc:docMk/>
            <pc:sldMk cId="2325548458" sldId="334"/>
            <ac:inkMk id="226" creationId="{1B6713CF-EEE5-4550-A0E4-0E3274CB4AA1}"/>
          </ac:inkMkLst>
        </pc:inkChg>
        <pc:inkChg chg="add del mod">
          <ac:chgData name="Jack Rodoni" userId="dbd3554b1427f7cb" providerId="LiveId" clId="{1D76B537-F2CC-4114-B73B-51348E656491}" dt="2022-02-01T23:30:43.634" v="7734"/>
          <ac:inkMkLst>
            <pc:docMk/>
            <pc:sldMk cId="2325548458" sldId="334"/>
            <ac:inkMk id="227" creationId="{3225316D-D051-45E2-8A19-DB0B61173DC9}"/>
          </ac:inkMkLst>
        </pc:inkChg>
        <pc:inkChg chg="add del mod">
          <ac:chgData name="Jack Rodoni" userId="dbd3554b1427f7cb" providerId="LiveId" clId="{1D76B537-F2CC-4114-B73B-51348E656491}" dt="2022-02-01T23:32:30.298" v="8076"/>
          <ac:inkMkLst>
            <pc:docMk/>
            <pc:sldMk cId="2325548458" sldId="334"/>
            <ac:inkMk id="228" creationId="{D5FDE60C-DCEB-43C0-BDA7-3A8A7142452F}"/>
          </ac:inkMkLst>
        </pc:inkChg>
        <pc:inkChg chg="add del mod">
          <ac:chgData name="Jack Rodoni" userId="dbd3554b1427f7cb" providerId="LiveId" clId="{1D76B537-F2CC-4114-B73B-51348E656491}" dt="2022-02-01T23:30:43.710" v="7848"/>
          <ac:inkMkLst>
            <pc:docMk/>
            <pc:sldMk cId="2325548458" sldId="334"/>
            <ac:inkMk id="229" creationId="{348E3297-B415-4B08-8E66-C280E09ECEAE}"/>
          </ac:inkMkLst>
        </pc:inkChg>
        <pc:inkChg chg="add del mod">
          <ac:chgData name="Jack Rodoni" userId="dbd3554b1427f7cb" providerId="LiveId" clId="{1D76B537-F2CC-4114-B73B-51348E656491}" dt="2022-02-01T23:30:43.657" v="7776"/>
          <ac:inkMkLst>
            <pc:docMk/>
            <pc:sldMk cId="2325548458" sldId="334"/>
            <ac:inkMk id="230" creationId="{010E4422-EF8E-4F21-979F-25060CF78BA7}"/>
          </ac:inkMkLst>
        </pc:inkChg>
        <pc:inkChg chg="add del mod">
          <ac:chgData name="Jack Rodoni" userId="dbd3554b1427f7cb" providerId="LiveId" clId="{1D76B537-F2CC-4114-B73B-51348E656491}" dt="2022-02-01T23:30:43.666" v="7794"/>
          <ac:inkMkLst>
            <pc:docMk/>
            <pc:sldMk cId="2325548458" sldId="334"/>
            <ac:inkMk id="231" creationId="{EF719DF6-D3EA-4B17-93ED-88EC5781BDDF}"/>
          </ac:inkMkLst>
        </pc:inkChg>
        <pc:inkChg chg="add del mod">
          <ac:chgData name="Jack Rodoni" userId="dbd3554b1427f7cb" providerId="LiveId" clId="{1D76B537-F2CC-4114-B73B-51348E656491}" dt="2022-02-01T23:30:43.645" v="7754"/>
          <ac:inkMkLst>
            <pc:docMk/>
            <pc:sldMk cId="2325548458" sldId="334"/>
            <ac:inkMk id="233" creationId="{F1A5455F-C68D-4611-98D9-1F42A9793ED7}"/>
          </ac:inkMkLst>
        </pc:inkChg>
        <pc:inkChg chg="add del mod">
          <ac:chgData name="Jack Rodoni" userId="dbd3554b1427f7cb" providerId="LiveId" clId="{1D76B537-F2CC-4114-B73B-51348E656491}" dt="2022-02-01T23:30:43.666" v="7795"/>
          <ac:inkMkLst>
            <pc:docMk/>
            <pc:sldMk cId="2325548458" sldId="334"/>
            <ac:inkMk id="234" creationId="{B27AD291-CFF4-4A4B-BE57-354A284E74C0}"/>
          </ac:inkMkLst>
        </pc:inkChg>
        <pc:inkChg chg="add del">
          <ac:chgData name="Jack Rodoni" userId="dbd3554b1427f7cb" providerId="LiveId" clId="{1D76B537-F2CC-4114-B73B-51348E656491}" dt="2022-02-01T23:30:43.636" v="7737"/>
          <ac:inkMkLst>
            <pc:docMk/>
            <pc:sldMk cId="2325548458" sldId="334"/>
            <ac:inkMk id="236" creationId="{B97667DE-9F61-4CB6-8DAF-8AC7D3E078F0}"/>
          </ac:inkMkLst>
        </pc:inkChg>
        <pc:inkChg chg="add del">
          <ac:chgData name="Jack Rodoni" userId="dbd3554b1427f7cb" providerId="LiveId" clId="{1D76B537-F2CC-4114-B73B-51348E656491}" dt="2022-02-01T23:30:43.699" v="7835"/>
          <ac:inkMkLst>
            <pc:docMk/>
            <pc:sldMk cId="2325548458" sldId="334"/>
            <ac:inkMk id="237" creationId="{4DED05B0-54CB-47F0-99B9-B754ED8C7C4D}"/>
          </ac:inkMkLst>
        </pc:inkChg>
        <pc:inkChg chg="add del mod">
          <ac:chgData name="Jack Rodoni" userId="dbd3554b1427f7cb" providerId="LiveId" clId="{1D76B537-F2CC-4114-B73B-51348E656491}" dt="2022-02-01T23:30:43.700" v="7837"/>
          <ac:inkMkLst>
            <pc:docMk/>
            <pc:sldMk cId="2325548458" sldId="334"/>
            <ac:inkMk id="238" creationId="{A675570B-F4BB-421E-B65A-D77148852E3D}"/>
          </ac:inkMkLst>
        </pc:inkChg>
        <pc:inkChg chg="add del mod">
          <ac:chgData name="Jack Rodoni" userId="dbd3554b1427f7cb" providerId="LiveId" clId="{1D76B537-F2CC-4114-B73B-51348E656491}" dt="2022-02-01T23:30:43.672" v="7799"/>
          <ac:inkMkLst>
            <pc:docMk/>
            <pc:sldMk cId="2325548458" sldId="334"/>
            <ac:inkMk id="239" creationId="{23ED697A-B45A-4F8A-B201-A8501CDCAACD}"/>
          </ac:inkMkLst>
        </pc:inkChg>
        <pc:inkChg chg="add del mod">
          <ac:chgData name="Jack Rodoni" userId="dbd3554b1427f7cb" providerId="LiveId" clId="{1D76B537-F2CC-4114-B73B-51348E656491}" dt="2022-02-01T23:30:43.680" v="7808"/>
          <ac:inkMkLst>
            <pc:docMk/>
            <pc:sldMk cId="2325548458" sldId="334"/>
            <ac:inkMk id="240" creationId="{24A9FFE2-ED98-4028-BC5A-1366DE8D40DC}"/>
          </ac:inkMkLst>
        </pc:inkChg>
        <pc:inkChg chg="add del mod">
          <ac:chgData name="Jack Rodoni" userId="dbd3554b1427f7cb" providerId="LiveId" clId="{1D76B537-F2CC-4114-B73B-51348E656491}" dt="2022-02-01T23:30:43.661" v="7784"/>
          <ac:inkMkLst>
            <pc:docMk/>
            <pc:sldMk cId="2325548458" sldId="334"/>
            <ac:inkMk id="241" creationId="{4F207913-BB70-4F94-A57B-74E33AF83B80}"/>
          </ac:inkMkLst>
        </pc:inkChg>
        <pc:inkChg chg="add del mod">
          <ac:chgData name="Jack Rodoni" userId="dbd3554b1427f7cb" providerId="LiveId" clId="{1D76B537-F2CC-4114-B73B-51348E656491}" dt="2022-02-01T23:30:43.686" v="7817"/>
          <ac:inkMkLst>
            <pc:docMk/>
            <pc:sldMk cId="2325548458" sldId="334"/>
            <ac:inkMk id="242" creationId="{5D713E47-90AD-4970-9D04-A71082B36422}"/>
          </ac:inkMkLst>
        </pc:inkChg>
        <pc:inkChg chg="add del mod">
          <ac:chgData name="Jack Rodoni" userId="dbd3554b1427f7cb" providerId="LiveId" clId="{1D76B537-F2CC-4114-B73B-51348E656491}" dt="2022-02-01T23:30:43.653" v="7768"/>
          <ac:inkMkLst>
            <pc:docMk/>
            <pc:sldMk cId="2325548458" sldId="334"/>
            <ac:inkMk id="243" creationId="{1F627058-370F-47A6-A6C7-8E0AD5DAF1D7}"/>
          </ac:inkMkLst>
        </pc:inkChg>
        <pc:inkChg chg="add del mod">
          <ac:chgData name="Jack Rodoni" userId="dbd3554b1427f7cb" providerId="LiveId" clId="{1D76B537-F2CC-4114-B73B-51348E656491}" dt="2022-02-01T23:30:43.665" v="7792"/>
          <ac:inkMkLst>
            <pc:docMk/>
            <pc:sldMk cId="2325548458" sldId="334"/>
            <ac:inkMk id="246" creationId="{0D10F7EE-E9DB-4425-A869-AB0E36A6D5F4}"/>
          </ac:inkMkLst>
        </pc:inkChg>
        <pc:inkChg chg="add del mod">
          <ac:chgData name="Jack Rodoni" userId="dbd3554b1427f7cb" providerId="LiveId" clId="{1D76B537-F2CC-4114-B73B-51348E656491}" dt="2022-02-01T23:30:43.695" v="7828"/>
          <ac:inkMkLst>
            <pc:docMk/>
            <pc:sldMk cId="2325548458" sldId="334"/>
            <ac:inkMk id="247" creationId="{6031E6DB-3DFC-4755-A573-9B43342AF4A1}"/>
          </ac:inkMkLst>
        </pc:inkChg>
        <pc:inkChg chg="add del mod">
          <ac:chgData name="Jack Rodoni" userId="dbd3554b1427f7cb" providerId="LiveId" clId="{1D76B537-F2CC-4114-B73B-51348E656491}" dt="2022-02-01T23:30:43.639" v="7742"/>
          <ac:inkMkLst>
            <pc:docMk/>
            <pc:sldMk cId="2325548458" sldId="334"/>
            <ac:inkMk id="248" creationId="{3263D4BF-81C8-43D2-A1C5-0F8B11BBF657}"/>
          </ac:inkMkLst>
        </pc:inkChg>
        <pc:inkChg chg="add del mod">
          <ac:chgData name="Jack Rodoni" userId="dbd3554b1427f7cb" providerId="LiveId" clId="{1D76B537-F2CC-4114-B73B-51348E656491}" dt="2022-02-01T23:30:43.660" v="7782"/>
          <ac:inkMkLst>
            <pc:docMk/>
            <pc:sldMk cId="2325548458" sldId="334"/>
            <ac:inkMk id="249" creationId="{F00C38D6-C57B-4439-887A-9D19CBEBE27C}"/>
          </ac:inkMkLst>
        </pc:inkChg>
        <pc:inkChg chg="add del mod">
          <ac:chgData name="Jack Rodoni" userId="dbd3554b1427f7cb" providerId="LiveId" clId="{1D76B537-F2CC-4114-B73B-51348E656491}" dt="2022-02-01T23:32:30.297" v="8075"/>
          <ac:inkMkLst>
            <pc:docMk/>
            <pc:sldMk cId="2325548458" sldId="334"/>
            <ac:inkMk id="250" creationId="{D8D71074-30E7-4BEA-9913-48C9E01FDA13}"/>
          </ac:inkMkLst>
        </pc:inkChg>
        <pc:inkChg chg="add del mod">
          <ac:chgData name="Jack Rodoni" userId="dbd3554b1427f7cb" providerId="LiveId" clId="{1D76B537-F2CC-4114-B73B-51348E656491}" dt="2022-02-01T23:30:43.682" v="7811"/>
          <ac:inkMkLst>
            <pc:docMk/>
            <pc:sldMk cId="2325548458" sldId="334"/>
            <ac:inkMk id="251" creationId="{C4BBC2D1-57E3-4EE5-9F32-D3D4431A1228}"/>
          </ac:inkMkLst>
        </pc:inkChg>
        <pc:inkChg chg="add del mod">
          <ac:chgData name="Jack Rodoni" userId="dbd3554b1427f7cb" providerId="LiveId" clId="{1D76B537-F2CC-4114-B73B-51348E656491}" dt="2022-02-01T23:30:43.647" v="7758"/>
          <ac:inkMkLst>
            <pc:docMk/>
            <pc:sldMk cId="2325548458" sldId="334"/>
            <ac:inkMk id="252" creationId="{CEACE54D-45C3-43CC-B897-729F22AD5B66}"/>
          </ac:inkMkLst>
        </pc:inkChg>
        <pc:inkChg chg="add del mod">
          <ac:chgData name="Jack Rodoni" userId="dbd3554b1427f7cb" providerId="LiveId" clId="{1D76B537-F2CC-4114-B73B-51348E656491}" dt="2022-02-01T23:30:43.675" v="7804"/>
          <ac:inkMkLst>
            <pc:docMk/>
            <pc:sldMk cId="2325548458" sldId="334"/>
            <ac:inkMk id="253" creationId="{0ED55145-E8C7-4524-9CC1-E4680248457F}"/>
          </ac:inkMkLst>
        </pc:inkChg>
        <pc:inkChg chg="add del mod">
          <ac:chgData name="Jack Rodoni" userId="dbd3554b1427f7cb" providerId="LiveId" clId="{1D76B537-F2CC-4114-B73B-51348E656491}" dt="2022-02-01T23:30:43.706" v="7842"/>
          <ac:inkMkLst>
            <pc:docMk/>
            <pc:sldMk cId="2325548458" sldId="334"/>
            <ac:inkMk id="254" creationId="{FBEBD5E6-FE00-492C-B2DE-2C050732953B}"/>
          </ac:inkMkLst>
        </pc:inkChg>
        <pc:inkChg chg="add del mod">
          <ac:chgData name="Jack Rodoni" userId="dbd3554b1427f7cb" providerId="LiveId" clId="{1D76B537-F2CC-4114-B73B-51348E656491}" dt="2022-02-01T23:30:43.662" v="7786"/>
          <ac:inkMkLst>
            <pc:docMk/>
            <pc:sldMk cId="2325548458" sldId="334"/>
            <ac:inkMk id="255" creationId="{868B4B9A-5E7F-434D-B727-9CA1D0E7E452}"/>
          </ac:inkMkLst>
        </pc:inkChg>
        <pc:inkChg chg="add del mod">
          <ac:chgData name="Jack Rodoni" userId="dbd3554b1427f7cb" providerId="LiveId" clId="{1D76B537-F2CC-4114-B73B-51348E656491}" dt="2022-02-01T23:30:43.674" v="7802"/>
          <ac:inkMkLst>
            <pc:docMk/>
            <pc:sldMk cId="2325548458" sldId="334"/>
            <ac:inkMk id="256" creationId="{EBA04CD7-84E2-453A-85F2-008540653118}"/>
          </ac:inkMkLst>
        </pc:inkChg>
        <pc:inkChg chg="add del mod">
          <ac:chgData name="Jack Rodoni" userId="dbd3554b1427f7cb" providerId="LiveId" clId="{1D76B537-F2CC-4114-B73B-51348E656491}" dt="2022-02-01T23:30:43.684" v="7813"/>
          <ac:inkMkLst>
            <pc:docMk/>
            <pc:sldMk cId="2325548458" sldId="334"/>
            <ac:inkMk id="257" creationId="{DAF99799-1559-435F-B82E-78C9D45E677C}"/>
          </ac:inkMkLst>
        </pc:inkChg>
        <pc:inkChg chg="add del mod">
          <ac:chgData name="Jack Rodoni" userId="dbd3554b1427f7cb" providerId="LiveId" clId="{1D76B537-F2CC-4114-B73B-51348E656491}" dt="2022-02-01T23:30:43.670" v="7798"/>
          <ac:inkMkLst>
            <pc:docMk/>
            <pc:sldMk cId="2325548458" sldId="334"/>
            <ac:inkMk id="258" creationId="{99BF4A1C-04B9-468C-961E-2AC065D0D10B}"/>
          </ac:inkMkLst>
        </pc:inkChg>
        <pc:inkChg chg="add del mod">
          <ac:chgData name="Jack Rodoni" userId="dbd3554b1427f7cb" providerId="LiveId" clId="{1D76B537-F2CC-4114-B73B-51348E656491}" dt="2022-02-01T23:30:43.690" v="7822"/>
          <ac:inkMkLst>
            <pc:docMk/>
            <pc:sldMk cId="2325548458" sldId="334"/>
            <ac:inkMk id="259" creationId="{08DE56D4-8FFA-4EB4-9486-BE6FA40A2CEA}"/>
          </ac:inkMkLst>
        </pc:inkChg>
        <pc:inkChg chg="add del mod">
          <ac:chgData name="Jack Rodoni" userId="dbd3554b1427f7cb" providerId="LiveId" clId="{1D76B537-F2CC-4114-B73B-51348E656491}" dt="2022-02-01T23:30:43.708" v="7844"/>
          <ac:inkMkLst>
            <pc:docMk/>
            <pc:sldMk cId="2325548458" sldId="334"/>
            <ac:inkMk id="260" creationId="{4B7483C5-9A1E-44CD-96B3-93716AC6B276}"/>
          </ac:inkMkLst>
        </pc:inkChg>
        <pc:inkChg chg="add del mod">
          <ac:chgData name="Jack Rodoni" userId="dbd3554b1427f7cb" providerId="LiveId" clId="{1D76B537-F2CC-4114-B73B-51348E656491}" dt="2022-02-01T23:30:43.639" v="7743"/>
          <ac:inkMkLst>
            <pc:docMk/>
            <pc:sldMk cId="2325548458" sldId="334"/>
            <ac:inkMk id="261" creationId="{2CE7E356-0526-4716-8ED3-84A4BDD126A4}"/>
          </ac:inkMkLst>
        </pc:inkChg>
        <pc:inkChg chg="add del mod">
          <ac:chgData name="Jack Rodoni" userId="dbd3554b1427f7cb" providerId="LiveId" clId="{1D76B537-F2CC-4114-B73B-51348E656491}" dt="2022-02-01T23:30:43.636" v="7738"/>
          <ac:inkMkLst>
            <pc:docMk/>
            <pc:sldMk cId="2325548458" sldId="334"/>
            <ac:inkMk id="262" creationId="{0E39B238-B5F1-460F-8B6E-6D123AAB1CDF}"/>
          </ac:inkMkLst>
        </pc:inkChg>
        <pc:inkChg chg="add del mod">
          <ac:chgData name="Jack Rodoni" userId="dbd3554b1427f7cb" providerId="LiveId" clId="{1D76B537-F2CC-4114-B73B-51348E656491}" dt="2022-02-01T23:30:43.709" v="7845"/>
          <ac:inkMkLst>
            <pc:docMk/>
            <pc:sldMk cId="2325548458" sldId="334"/>
            <ac:inkMk id="263" creationId="{ECD781B1-A237-4EB2-AFD1-8AE4F416B882}"/>
          </ac:inkMkLst>
        </pc:inkChg>
        <pc:inkChg chg="add del mod">
          <ac:chgData name="Jack Rodoni" userId="dbd3554b1427f7cb" providerId="LiveId" clId="{1D76B537-F2CC-4114-B73B-51348E656491}" dt="2022-02-01T23:30:43.650" v="7765"/>
          <ac:inkMkLst>
            <pc:docMk/>
            <pc:sldMk cId="2325548458" sldId="334"/>
            <ac:inkMk id="264" creationId="{F7355A79-3E5E-4F41-BDB7-9FD9F8A510C7}"/>
          </ac:inkMkLst>
        </pc:inkChg>
        <pc:inkChg chg="add del mod">
          <ac:chgData name="Jack Rodoni" userId="dbd3554b1427f7cb" providerId="LiveId" clId="{1D76B537-F2CC-4114-B73B-51348E656491}" dt="2022-02-01T23:30:43.660" v="7783"/>
          <ac:inkMkLst>
            <pc:docMk/>
            <pc:sldMk cId="2325548458" sldId="334"/>
            <ac:inkMk id="265" creationId="{E8B8604B-3CC5-4224-AD56-7E18155C28CB}"/>
          </ac:inkMkLst>
        </pc:inkChg>
        <pc:inkChg chg="add del mod">
          <ac:chgData name="Jack Rodoni" userId="dbd3554b1427f7cb" providerId="LiveId" clId="{1D76B537-F2CC-4114-B73B-51348E656491}" dt="2022-02-01T23:30:43.659" v="7779"/>
          <ac:inkMkLst>
            <pc:docMk/>
            <pc:sldMk cId="2325548458" sldId="334"/>
            <ac:inkMk id="266" creationId="{8098C11E-238D-45E2-8C97-DBD51AF4D795}"/>
          </ac:inkMkLst>
        </pc:inkChg>
        <pc:inkChg chg="add del mod">
          <ac:chgData name="Jack Rodoni" userId="dbd3554b1427f7cb" providerId="LiveId" clId="{1D76B537-F2CC-4114-B73B-51348E656491}" dt="2022-02-01T23:32:30.283" v="8052"/>
          <ac:inkMkLst>
            <pc:docMk/>
            <pc:sldMk cId="2325548458" sldId="334"/>
            <ac:inkMk id="267" creationId="{11F85BDF-24A9-4951-A609-EE3A10A29F51}"/>
          </ac:inkMkLst>
        </pc:inkChg>
        <pc:inkChg chg="add del mod">
          <ac:chgData name="Jack Rodoni" userId="dbd3554b1427f7cb" providerId="LiveId" clId="{1D76B537-F2CC-4114-B73B-51348E656491}" dt="2022-02-01T23:32:30.252" v="8028"/>
          <ac:inkMkLst>
            <pc:docMk/>
            <pc:sldMk cId="2325548458" sldId="334"/>
            <ac:inkMk id="268" creationId="{553D12FE-FDA9-4043-8820-54B28BDBD1A9}"/>
          </ac:inkMkLst>
        </pc:inkChg>
        <pc:inkChg chg="add del mod">
          <ac:chgData name="Jack Rodoni" userId="dbd3554b1427f7cb" providerId="LiveId" clId="{1D76B537-F2CC-4114-B73B-51348E656491}" dt="2022-02-01T23:32:30.299" v="8078"/>
          <ac:inkMkLst>
            <pc:docMk/>
            <pc:sldMk cId="2325548458" sldId="334"/>
            <ac:inkMk id="270" creationId="{25B03B84-6C3D-4056-ACAB-AC4D269B2ADD}"/>
          </ac:inkMkLst>
        </pc:inkChg>
        <pc:inkChg chg="add del mod">
          <ac:chgData name="Jack Rodoni" userId="dbd3554b1427f7cb" providerId="LiveId" clId="{1D76B537-F2CC-4114-B73B-51348E656491}" dt="2022-02-01T23:32:30.255" v="8032"/>
          <ac:inkMkLst>
            <pc:docMk/>
            <pc:sldMk cId="2325548458" sldId="334"/>
            <ac:inkMk id="271" creationId="{81935D30-66C7-4940-B253-A9B07084A4DD}"/>
          </ac:inkMkLst>
        </pc:inkChg>
        <pc:inkChg chg="add del mod">
          <ac:chgData name="Jack Rodoni" userId="dbd3554b1427f7cb" providerId="LiveId" clId="{1D76B537-F2CC-4114-B73B-51348E656491}" dt="2022-02-01T23:32:30.280" v="8048"/>
          <ac:inkMkLst>
            <pc:docMk/>
            <pc:sldMk cId="2325548458" sldId="334"/>
            <ac:inkMk id="272" creationId="{075C20DB-ACCF-447D-99A7-93918E3977DC}"/>
          </ac:inkMkLst>
        </pc:inkChg>
        <pc:inkChg chg="add del mod">
          <ac:chgData name="Jack Rodoni" userId="dbd3554b1427f7cb" providerId="LiveId" clId="{1D76B537-F2CC-4114-B73B-51348E656491}" dt="2022-02-01T23:32:30.302" v="8083"/>
          <ac:inkMkLst>
            <pc:docMk/>
            <pc:sldMk cId="2325548458" sldId="334"/>
            <ac:inkMk id="273" creationId="{A7D9415E-30E9-4AB3-98BC-88BFA4B37669}"/>
          </ac:inkMkLst>
        </pc:inkChg>
        <pc:inkChg chg="add del mod">
          <ac:chgData name="Jack Rodoni" userId="dbd3554b1427f7cb" providerId="LiveId" clId="{1D76B537-F2CC-4114-B73B-51348E656491}" dt="2022-02-01T23:32:30.292" v="8066"/>
          <ac:inkMkLst>
            <pc:docMk/>
            <pc:sldMk cId="2325548458" sldId="334"/>
            <ac:inkMk id="274" creationId="{E14CAEB1-7CE8-4991-B335-0171A377069F}"/>
          </ac:inkMkLst>
        </pc:inkChg>
        <pc:inkChg chg="add del mod">
          <ac:chgData name="Jack Rodoni" userId="dbd3554b1427f7cb" providerId="LiveId" clId="{1D76B537-F2CC-4114-B73B-51348E656491}" dt="2022-02-01T23:32:30.265" v="8037"/>
          <ac:inkMkLst>
            <pc:docMk/>
            <pc:sldMk cId="2325548458" sldId="334"/>
            <ac:inkMk id="275" creationId="{6B53FEAC-3E91-47A7-B6B7-9BCCAF7CE05D}"/>
          </ac:inkMkLst>
        </pc:inkChg>
        <pc:inkChg chg="add del mod">
          <ac:chgData name="Jack Rodoni" userId="dbd3554b1427f7cb" providerId="LiveId" clId="{1D76B537-F2CC-4114-B73B-51348E656491}" dt="2022-02-01T23:32:30.284" v="8053"/>
          <ac:inkMkLst>
            <pc:docMk/>
            <pc:sldMk cId="2325548458" sldId="334"/>
            <ac:inkMk id="276" creationId="{421C9223-F19B-4A26-8C56-5AD1E1B9B87F}"/>
          </ac:inkMkLst>
        </pc:inkChg>
        <pc:inkChg chg="add del mod">
          <ac:chgData name="Jack Rodoni" userId="dbd3554b1427f7cb" providerId="LiveId" clId="{1D76B537-F2CC-4114-B73B-51348E656491}" dt="2022-02-01T23:32:30.278" v="8046"/>
          <ac:inkMkLst>
            <pc:docMk/>
            <pc:sldMk cId="2325548458" sldId="334"/>
            <ac:inkMk id="277" creationId="{62836631-E69D-4018-9690-F2A376C2B9E6}"/>
          </ac:inkMkLst>
        </pc:inkChg>
        <pc:inkChg chg="add del mod">
          <ac:chgData name="Jack Rodoni" userId="dbd3554b1427f7cb" providerId="LiveId" clId="{1D76B537-F2CC-4114-B73B-51348E656491}" dt="2022-02-01T23:31:45.626" v="7986"/>
          <ac:inkMkLst>
            <pc:docMk/>
            <pc:sldMk cId="2325548458" sldId="334"/>
            <ac:inkMk id="279" creationId="{4C893C1D-EEC0-4A1E-B7C4-F0966F848119}"/>
          </ac:inkMkLst>
        </pc:inkChg>
        <pc:inkChg chg="add del mod">
          <ac:chgData name="Jack Rodoni" userId="dbd3554b1427f7cb" providerId="LiveId" clId="{1D76B537-F2CC-4114-B73B-51348E656491}" dt="2022-02-01T23:31:45.629" v="7990"/>
          <ac:inkMkLst>
            <pc:docMk/>
            <pc:sldMk cId="2325548458" sldId="334"/>
            <ac:inkMk id="281" creationId="{D9981FFB-FCF9-4298-A5B5-B428A54C11B7}"/>
          </ac:inkMkLst>
        </pc:inkChg>
        <pc:inkChg chg="add del mod">
          <ac:chgData name="Jack Rodoni" userId="dbd3554b1427f7cb" providerId="LiveId" clId="{1D76B537-F2CC-4114-B73B-51348E656491}" dt="2022-02-01T23:31:45.625" v="7985"/>
          <ac:inkMkLst>
            <pc:docMk/>
            <pc:sldMk cId="2325548458" sldId="334"/>
            <ac:inkMk id="282" creationId="{9E2951F0-A605-4C70-9762-6FE9B68E0CFD}"/>
          </ac:inkMkLst>
        </pc:inkChg>
        <pc:inkChg chg="add del mod">
          <ac:chgData name="Jack Rodoni" userId="dbd3554b1427f7cb" providerId="LiveId" clId="{1D76B537-F2CC-4114-B73B-51348E656491}" dt="2022-02-01T23:31:45.629" v="7989"/>
          <ac:inkMkLst>
            <pc:docMk/>
            <pc:sldMk cId="2325548458" sldId="334"/>
            <ac:inkMk id="283" creationId="{8E8A21A1-3DCB-45CA-97C5-2AED179258A6}"/>
          </ac:inkMkLst>
        </pc:inkChg>
        <pc:inkChg chg="add del mod">
          <ac:chgData name="Jack Rodoni" userId="dbd3554b1427f7cb" providerId="LiveId" clId="{1D76B537-F2CC-4114-B73B-51348E656491}" dt="2022-02-01T23:31:45.627" v="7987"/>
          <ac:inkMkLst>
            <pc:docMk/>
            <pc:sldMk cId="2325548458" sldId="334"/>
            <ac:inkMk id="284" creationId="{7E6B42D0-BE1F-4993-8A10-5369AFCE2E73}"/>
          </ac:inkMkLst>
        </pc:inkChg>
        <pc:inkChg chg="add del mod">
          <ac:chgData name="Jack Rodoni" userId="dbd3554b1427f7cb" providerId="LiveId" clId="{1D76B537-F2CC-4114-B73B-51348E656491}" dt="2022-02-01T23:31:45.624" v="7984"/>
          <ac:inkMkLst>
            <pc:docMk/>
            <pc:sldMk cId="2325548458" sldId="334"/>
            <ac:inkMk id="285" creationId="{A68DB9CF-9438-4FA9-AD06-80C672A3C9DC}"/>
          </ac:inkMkLst>
        </pc:inkChg>
        <pc:inkChg chg="add del mod">
          <ac:chgData name="Jack Rodoni" userId="dbd3554b1427f7cb" providerId="LiveId" clId="{1D76B537-F2CC-4114-B73B-51348E656491}" dt="2022-02-01T23:31:45.630" v="7991"/>
          <ac:inkMkLst>
            <pc:docMk/>
            <pc:sldMk cId="2325548458" sldId="334"/>
            <ac:inkMk id="286" creationId="{4D02BD29-1603-470E-B15A-004BAE4FE330}"/>
          </ac:inkMkLst>
        </pc:inkChg>
        <pc:inkChg chg="add del mod">
          <ac:chgData name="Jack Rodoni" userId="dbd3554b1427f7cb" providerId="LiveId" clId="{1D76B537-F2CC-4114-B73B-51348E656491}" dt="2022-02-01T23:31:45.628" v="7988"/>
          <ac:inkMkLst>
            <pc:docMk/>
            <pc:sldMk cId="2325548458" sldId="334"/>
            <ac:inkMk id="287" creationId="{E436E0CD-3B78-41FA-AFFF-5CBA3C45ACE0}"/>
          </ac:inkMkLst>
        </pc:inkChg>
        <pc:inkChg chg="add del mod">
          <ac:chgData name="Jack Rodoni" userId="dbd3554b1427f7cb" providerId="LiveId" clId="{1D76B537-F2CC-4114-B73B-51348E656491}" dt="2022-02-01T23:32:30.270" v="8040"/>
          <ac:inkMkLst>
            <pc:docMk/>
            <pc:sldMk cId="2325548458" sldId="334"/>
            <ac:inkMk id="289" creationId="{2B2D06C5-576D-46F1-AE08-4E33529A7FE5}"/>
          </ac:inkMkLst>
        </pc:inkChg>
        <pc:inkChg chg="add del mod">
          <ac:chgData name="Jack Rodoni" userId="dbd3554b1427f7cb" providerId="LiveId" clId="{1D76B537-F2CC-4114-B73B-51348E656491}" dt="2022-02-01T23:32:30.296" v="8073"/>
          <ac:inkMkLst>
            <pc:docMk/>
            <pc:sldMk cId="2325548458" sldId="334"/>
            <ac:inkMk id="290" creationId="{72BC8D39-4451-447D-BD76-F37DD8B27B0F}"/>
          </ac:inkMkLst>
        </pc:inkChg>
        <pc:inkChg chg="add del mod">
          <ac:chgData name="Jack Rodoni" userId="dbd3554b1427f7cb" providerId="LiveId" clId="{1D76B537-F2CC-4114-B73B-51348E656491}" dt="2022-02-01T23:32:30.243" v="8023"/>
          <ac:inkMkLst>
            <pc:docMk/>
            <pc:sldMk cId="2325548458" sldId="334"/>
            <ac:inkMk id="291" creationId="{AD4AC00D-AE10-43EE-8CB2-3C63780A32A6}"/>
          </ac:inkMkLst>
        </pc:inkChg>
        <pc:inkChg chg="add del mod">
          <ac:chgData name="Jack Rodoni" userId="dbd3554b1427f7cb" providerId="LiveId" clId="{1D76B537-F2CC-4114-B73B-51348E656491}" dt="2022-02-01T23:32:30.276" v="8044"/>
          <ac:inkMkLst>
            <pc:docMk/>
            <pc:sldMk cId="2325548458" sldId="334"/>
            <ac:inkMk id="292" creationId="{1372DED4-C10B-4345-94D1-31070BD78BB2}"/>
          </ac:inkMkLst>
        </pc:inkChg>
        <pc:inkChg chg="add del mod">
          <ac:chgData name="Jack Rodoni" userId="dbd3554b1427f7cb" providerId="LiveId" clId="{1D76B537-F2CC-4114-B73B-51348E656491}" dt="2022-02-01T23:32:30.294" v="8070"/>
          <ac:inkMkLst>
            <pc:docMk/>
            <pc:sldMk cId="2325548458" sldId="334"/>
            <ac:inkMk id="293" creationId="{D93B82F2-21AC-410B-B526-56A20B294715}"/>
          </ac:inkMkLst>
        </pc:inkChg>
        <pc:inkChg chg="add del mod">
          <ac:chgData name="Jack Rodoni" userId="dbd3554b1427f7cb" providerId="LiveId" clId="{1D76B537-F2CC-4114-B73B-51348E656491}" dt="2022-02-01T23:32:30.290" v="8063"/>
          <ac:inkMkLst>
            <pc:docMk/>
            <pc:sldMk cId="2325548458" sldId="334"/>
            <ac:inkMk id="294" creationId="{0C9452B6-6875-479D-A895-F444004A6497}"/>
          </ac:inkMkLst>
        </pc:inkChg>
        <pc:inkChg chg="add del mod">
          <ac:chgData name="Jack Rodoni" userId="dbd3554b1427f7cb" providerId="LiveId" clId="{1D76B537-F2CC-4114-B73B-51348E656491}" dt="2022-02-01T23:32:30.290" v="8062"/>
          <ac:inkMkLst>
            <pc:docMk/>
            <pc:sldMk cId="2325548458" sldId="334"/>
            <ac:inkMk id="295" creationId="{2AC2266C-FF2E-45EC-805F-4814EB8A2837}"/>
          </ac:inkMkLst>
        </pc:inkChg>
        <pc:inkChg chg="add del mod">
          <ac:chgData name="Jack Rodoni" userId="dbd3554b1427f7cb" providerId="LiveId" clId="{1D76B537-F2CC-4114-B73B-51348E656491}" dt="2022-02-01T23:32:30.301" v="8082"/>
          <ac:inkMkLst>
            <pc:docMk/>
            <pc:sldMk cId="2325548458" sldId="334"/>
            <ac:inkMk id="296" creationId="{5B0CD7AB-5CB3-4FD0-86FA-036AFD730E12}"/>
          </ac:inkMkLst>
        </pc:inkChg>
        <pc:inkChg chg="add del mod">
          <ac:chgData name="Jack Rodoni" userId="dbd3554b1427f7cb" providerId="LiveId" clId="{1D76B537-F2CC-4114-B73B-51348E656491}" dt="2022-02-01T23:32:30.267" v="8038"/>
          <ac:inkMkLst>
            <pc:docMk/>
            <pc:sldMk cId="2325548458" sldId="334"/>
            <ac:inkMk id="297" creationId="{EC1D2732-B30A-4CFC-94EF-35FD3BF41BF0}"/>
          </ac:inkMkLst>
        </pc:inkChg>
        <pc:inkChg chg="add del mod">
          <ac:chgData name="Jack Rodoni" userId="dbd3554b1427f7cb" providerId="LiveId" clId="{1D76B537-F2CC-4114-B73B-51348E656491}" dt="2022-02-01T23:32:30.291" v="8065"/>
          <ac:inkMkLst>
            <pc:docMk/>
            <pc:sldMk cId="2325548458" sldId="334"/>
            <ac:inkMk id="300" creationId="{653A450E-6274-4ED4-A1CE-28AF4730ECC6}"/>
          </ac:inkMkLst>
        </pc:inkChg>
        <pc:inkChg chg="add del mod">
          <ac:chgData name="Jack Rodoni" userId="dbd3554b1427f7cb" providerId="LiveId" clId="{1D76B537-F2CC-4114-B73B-51348E656491}" dt="2022-02-01T23:32:30.285" v="8054"/>
          <ac:inkMkLst>
            <pc:docMk/>
            <pc:sldMk cId="2325548458" sldId="334"/>
            <ac:inkMk id="301" creationId="{F47515FC-E35F-4A3F-8D07-EAC69A3D0559}"/>
          </ac:inkMkLst>
        </pc:inkChg>
        <pc:inkChg chg="add del mod">
          <ac:chgData name="Jack Rodoni" userId="dbd3554b1427f7cb" providerId="LiveId" clId="{1D76B537-F2CC-4114-B73B-51348E656491}" dt="2022-02-01T23:32:30.294" v="8069"/>
          <ac:inkMkLst>
            <pc:docMk/>
            <pc:sldMk cId="2325548458" sldId="334"/>
            <ac:inkMk id="302" creationId="{6AFB4A26-05A8-4075-882E-B82E32AAD52F}"/>
          </ac:inkMkLst>
        </pc:inkChg>
        <pc:inkChg chg="add del mod">
          <ac:chgData name="Jack Rodoni" userId="dbd3554b1427f7cb" providerId="LiveId" clId="{1D76B537-F2CC-4114-B73B-51348E656491}" dt="2022-02-01T23:32:05.462" v="8007"/>
          <ac:inkMkLst>
            <pc:docMk/>
            <pc:sldMk cId="2325548458" sldId="334"/>
            <ac:inkMk id="303" creationId="{FC1A94DC-E134-4D11-9018-C84B782D67D3}"/>
          </ac:inkMkLst>
        </pc:inkChg>
        <pc:inkChg chg="add del mod">
          <ac:chgData name="Jack Rodoni" userId="dbd3554b1427f7cb" providerId="LiveId" clId="{1D76B537-F2CC-4114-B73B-51348E656491}" dt="2022-02-01T23:32:30.254" v="8031"/>
          <ac:inkMkLst>
            <pc:docMk/>
            <pc:sldMk cId="2325548458" sldId="334"/>
            <ac:inkMk id="305" creationId="{D0F99233-E209-43F6-9ED1-F6ECA64F74D0}"/>
          </ac:inkMkLst>
        </pc:inkChg>
        <pc:inkChg chg="add del mod">
          <ac:chgData name="Jack Rodoni" userId="dbd3554b1427f7cb" providerId="LiveId" clId="{1D76B537-F2CC-4114-B73B-51348E656491}" dt="2022-02-01T23:32:30.249" v="8027"/>
          <ac:inkMkLst>
            <pc:docMk/>
            <pc:sldMk cId="2325548458" sldId="334"/>
            <ac:inkMk id="306" creationId="{03D32476-6CFD-4049-959C-3E6BD68136C2}"/>
          </ac:inkMkLst>
        </pc:inkChg>
        <pc:inkChg chg="add del mod">
          <ac:chgData name="Jack Rodoni" userId="dbd3554b1427f7cb" providerId="LiveId" clId="{1D76B537-F2CC-4114-B73B-51348E656491}" dt="2022-02-01T23:32:30.252" v="8029"/>
          <ac:inkMkLst>
            <pc:docMk/>
            <pc:sldMk cId="2325548458" sldId="334"/>
            <ac:inkMk id="307" creationId="{F2ED91B5-868D-45B7-B7DF-06986D07F0E3}"/>
          </ac:inkMkLst>
        </pc:inkChg>
        <pc:inkChg chg="add del mod">
          <ac:chgData name="Jack Rodoni" userId="dbd3554b1427f7cb" providerId="LiveId" clId="{1D76B537-F2CC-4114-B73B-51348E656491}" dt="2022-02-01T23:32:30.301" v="8081"/>
          <ac:inkMkLst>
            <pc:docMk/>
            <pc:sldMk cId="2325548458" sldId="334"/>
            <ac:inkMk id="308" creationId="{5FC42167-EA77-4192-9BC0-4C9F690E683F}"/>
          </ac:inkMkLst>
        </pc:inkChg>
        <pc:inkChg chg="add del mod">
          <ac:chgData name="Jack Rodoni" userId="dbd3554b1427f7cb" providerId="LiveId" clId="{1D76B537-F2CC-4114-B73B-51348E656491}" dt="2022-02-01T23:32:30.283" v="8051"/>
          <ac:inkMkLst>
            <pc:docMk/>
            <pc:sldMk cId="2325548458" sldId="334"/>
            <ac:inkMk id="309" creationId="{8B238BC8-0C14-41DD-B7B2-9932AA50E480}"/>
          </ac:inkMkLst>
        </pc:inkChg>
        <pc:inkChg chg="add del mod">
          <ac:chgData name="Jack Rodoni" userId="dbd3554b1427f7cb" providerId="LiveId" clId="{1D76B537-F2CC-4114-B73B-51348E656491}" dt="2022-02-01T23:32:30.276" v="8043"/>
          <ac:inkMkLst>
            <pc:docMk/>
            <pc:sldMk cId="2325548458" sldId="334"/>
            <ac:inkMk id="310" creationId="{0C0FC6C3-1C4C-4F86-94EB-751CA94A4B8A}"/>
          </ac:inkMkLst>
        </pc:inkChg>
        <pc:inkChg chg="add del mod">
          <ac:chgData name="Jack Rodoni" userId="dbd3554b1427f7cb" providerId="LiveId" clId="{1D76B537-F2CC-4114-B73B-51348E656491}" dt="2022-02-01T23:32:30.243" v="8022"/>
          <ac:inkMkLst>
            <pc:docMk/>
            <pc:sldMk cId="2325548458" sldId="334"/>
            <ac:inkMk id="311" creationId="{7DEA19B9-7F60-40A4-A21D-CA9053B09632}"/>
          </ac:inkMkLst>
        </pc:inkChg>
        <pc:inkChg chg="add del mod">
          <ac:chgData name="Jack Rodoni" userId="dbd3554b1427f7cb" providerId="LiveId" clId="{1D76B537-F2CC-4114-B73B-51348E656491}" dt="2022-02-01T23:32:30.289" v="8060"/>
          <ac:inkMkLst>
            <pc:docMk/>
            <pc:sldMk cId="2325548458" sldId="334"/>
            <ac:inkMk id="312" creationId="{CC5AEBB3-43AC-439D-9A05-810088CA203E}"/>
          </ac:inkMkLst>
        </pc:inkChg>
        <pc:inkChg chg="add del mod">
          <ac:chgData name="Jack Rodoni" userId="dbd3554b1427f7cb" providerId="LiveId" clId="{1D76B537-F2CC-4114-B73B-51348E656491}" dt="2022-02-01T23:32:30.293" v="8067"/>
          <ac:inkMkLst>
            <pc:docMk/>
            <pc:sldMk cId="2325548458" sldId="334"/>
            <ac:inkMk id="315" creationId="{A95D11D7-4247-40D7-995E-CA3A2C303EF1}"/>
          </ac:inkMkLst>
        </pc:inkChg>
        <pc:inkChg chg="add del mod">
          <ac:chgData name="Jack Rodoni" userId="dbd3554b1427f7cb" providerId="LiveId" clId="{1D76B537-F2CC-4114-B73B-51348E656491}" dt="2022-02-01T23:32:40.207" v="8087"/>
          <ac:inkMkLst>
            <pc:docMk/>
            <pc:sldMk cId="2325548458" sldId="334"/>
            <ac:inkMk id="317" creationId="{5843C7AE-EC66-41D0-996E-690C7B3E9407}"/>
          </ac:inkMkLst>
        </pc:inkChg>
        <pc:inkChg chg="add del mod">
          <ac:chgData name="Jack Rodoni" userId="dbd3554b1427f7cb" providerId="LiveId" clId="{1D76B537-F2CC-4114-B73B-51348E656491}" dt="2022-02-01T23:32:40.208" v="8088"/>
          <ac:inkMkLst>
            <pc:docMk/>
            <pc:sldMk cId="2325548458" sldId="334"/>
            <ac:inkMk id="318" creationId="{72F04242-944D-47FC-9171-05D3944771EC}"/>
          </ac:inkMkLst>
        </pc:inkChg>
        <pc:inkChg chg="add mod">
          <ac:chgData name="Jack Rodoni" userId="dbd3554b1427f7cb" providerId="LiveId" clId="{1D76B537-F2CC-4114-B73B-51348E656491}" dt="2022-02-01T23:33:01.807" v="8113"/>
          <ac:inkMkLst>
            <pc:docMk/>
            <pc:sldMk cId="2325548458" sldId="334"/>
            <ac:inkMk id="320" creationId="{4558CC69-6304-4E95-AA0B-7B78025E7995}"/>
          </ac:inkMkLst>
        </pc:inkChg>
        <pc:inkChg chg="add mod">
          <ac:chgData name="Jack Rodoni" userId="dbd3554b1427f7cb" providerId="LiveId" clId="{1D76B537-F2CC-4114-B73B-51348E656491}" dt="2022-02-01T23:33:01.807" v="8113"/>
          <ac:inkMkLst>
            <pc:docMk/>
            <pc:sldMk cId="2325548458" sldId="334"/>
            <ac:inkMk id="321" creationId="{D22B1CBF-8535-4048-9C5E-CD32D4839BDA}"/>
          </ac:inkMkLst>
        </pc:inkChg>
        <pc:inkChg chg="add mod">
          <ac:chgData name="Jack Rodoni" userId="dbd3554b1427f7cb" providerId="LiveId" clId="{1D76B537-F2CC-4114-B73B-51348E656491}" dt="2022-02-01T23:33:01.807" v="8113"/>
          <ac:inkMkLst>
            <pc:docMk/>
            <pc:sldMk cId="2325548458" sldId="334"/>
            <ac:inkMk id="322" creationId="{1510FA19-C703-4E43-B20E-17382D57A89E}"/>
          </ac:inkMkLst>
        </pc:inkChg>
        <pc:inkChg chg="add mod">
          <ac:chgData name="Jack Rodoni" userId="dbd3554b1427f7cb" providerId="LiveId" clId="{1D76B537-F2CC-4114-B73B-51348E656491}" dt="2022-02-01T23:33:01.807" v="8113"/>
          <ac:inkMkLst>
            <pc:docMk/>
            <pc:sldMk cId="2325548458" sldId="334"/>
            <ac:inkMk id="323" creationId="{A1EEA059-CC3A-45A0-9356-5179275369CB}"/>
          </ac:inkMkLst>
        </pc:inkChg>
        <pc:inkChg chg="add mod">
          <ac:chgData name="Jack Rodoni" userId="dbd3554b1427f7cb" providerId="LiveId" clId="{1D76B537-F2CC-4114-B73B-51348E656491}" dt="2022-02-01T23:33:01.807" v="8113"/>
          <ac:inkMkLst>
            <pc:docMk/>
            <pc:sldMk cId="2325548458" sldId="334"/>
            <ac:inkMk id="324" creationId="{AEA769B2-FB61-4A0B-825A-D4D3C80C1DBF}"/>
          </ac:inkMkLst>
        </pc:inkChg>
        <pc:inkChg chg="add mod">
          <ac:chgData name="Jack Rodoni" userId="dbd3554b1427f7cb" providerId="LiveId" clId="{1D76B537-F2CC-4114-B73B-51348E656491}" dt="2022-02-01T23:33:01.807" v="8113"/>
          <ac:inkMkLst>
            <pc:docMk/>
            <pc:sldMk cId="2325548458" sldId="334"/>
            <ac:inkMk id="325" creationId="{F0EFD38D-C0CA-4499-98B7-076E2E1AA72A}"/>
          </ac:inkMkLst>
        </pc:inkChg>
        <pc:inkChg chg="add mod">
          <ac:chgData name="Jack Rodoni" userId="dbd3554b1427f7cb" providerId="LiveId" clId="{1D76B537-F2CC-4114-B73B-51348E656491}" dt="2022-02-01T23:33:01.807" v="8113"/>
          <ac:inkMkLst>
            <pc:docMk/>
            <pc:sldMk cId="2325548458" sldId="334"/>
            <ac:inkMk id="326" creationId="{F5F302C6-B1BE-4306-B8A4-C992981DFA9B}"/>
          </ac:inkMkLst>
        </pc:inkChg>
        <pc:inkChg chg="add mod">
          <ac:chgData name="Jack Rodoni" userId="dbd3554b1427f7cb" providerId="LiveId" clId="{1D76B537-F2CC-4114-B73B-51348E656491}" dt="2022-02-01T23:33:01.807" v="8113"/>
          <ac:inkMkLst>
            <pc:docMk/>
            <pc:sldMk cId="2325548458" sldId="334"/>
            <ac:inkMk id="327" creationId="{268AABC4-9028-4ABE-A8AB-CDFEBF6BC5D7}"/>
          </ac:inkMkLst>
        </pc:inkChg>
        <pc:inkChg chg="add mod">
          <ac:chgData name="Jack Rodoni" userId="dbd3554b1427f7cb" providerId="LiveId" clId="{1D76B537-F2CC-4114-B73B-51348E656491}" dt="2022-02-01T23:33:01.807" v="8113"/>
          <ac:inkMkLst>
            <pc:docMk/>
            <pc:sldMk cId="2325548458" sldId="334"/>
            <ac:inkMk id="328" creationId="{F7F095B0-6647-49F8-B11E-F09CE522EA89}"/>
          </ac:inkMkLst>
        </pc:inkChg>
        <pc:inkChg chg="add mod">
          <ac:chgData name="Jack Rodoni" userId="dbd3554b1427f7cb" providerId="LiveId" clId="{1D76B537-F2CC-4114-B73B-51348E656491}" dt="2022-02-01T23:33:01.807" v="8113"/>
          <ac:inkMkLst>
            <pc:docMk/>
            <pc:sldMk cId="2325548458" sldId="334"/>
            <ac:inkMk id="329" creationId="{C21C5C31-CD88-45E7-B850-D06B80BCEC46}"/>
          </ac:inkMkLst>
        </pc:inkChg>
        <pc:inkChg chg="add mod">
          <ac:chgData name="Jack Rodoni" userId="dbd3554b1427f7cb" providerId="LiveId" clId="{1D76B537-F2CC-4114-B73B-51348E656491}" dt="2022-02-01T23:33:01.807" v="8113"/>
          <ac:inkMkLst>
            <pc:docMk/>
            <pc:sldMk cId="2325548458" sldId="334"/>
            <ac:inkMk id="330" creationId="{84A46B00-2C6A-45E5-8AED-30057A4553CC}"/>
          </ac:inkMkLst>
        </pc:inkChg>
        <pc:inkChg chg="add mod">
          <ac:chgData name="Jack Rodoni" userId="dbd3554b1427f7cb" providerId="LiveId" clId="{1D76B537-F2CC-4114-B73B-51348E656491}" dt="2022-02-01T23:33:01.807" v="8113"/>
          <ac:inkMkLst>
            <pc:docMk/>
            <pc:sldMk cId="2325548458" sldId="334"/>
            <ac:inkMk id="331" creationId="{1FC2AE12-871B-438B-857F-CE79A7D90EAE}"/>
          </ac:inkMkLst>
        </pc:inkChg>
        <pc:inkChg chg="add mod">
          <ac:chgData name="Jack Rodoni" userId="dbd3554b1427f7cb" providerId="LiveId" clId="{1D76B537-F2CC-4114-B73B-51348E656491}" dt="2022-02-01T23:33:01.807" v="8113"/>
          <ac:inkMkLst>
            <pc:docMk/>
            <pc:sldMk cId="2325548458" sldId="334"/>
            <ac:inkMk id="332" creationId="{7DE2E23E-AF25-4D4D-9B4B-C687BA3903EE}"/>
          </ac:inkMkLst>
        </pc:inkChg>
        <pc:inkChg chg="add mod">
          <ac:chgData name="Jack Rodoni" userId="dbd3554b1427f7cb" providerId="LiveId" clId="{1D76B537-F2CC-4114-B73B-51348E656491}" dt="2022-02-01T23:33:01.807" v="8113"/>
          <ac:inkMkLst>
            <pc:docMk/>
            <pc:sldMk cId="2325548458" sldId="334"/>
            <ac:inkMk id="333" creationId="{01CD329C-275D-43DA-BF2F-745E1B408AC6}"/>
          </ac:inkMkLst>
        </pc:inkChg>
        <pc:inkChg chg="add mod">
          <ac:chgData name="Jack Rodoni" userId="dbd3554b1427f7cb" providerId="LiveId" clId="{1D76B537-F2CC-4114-B73B-51348E656491}" dt="2022-02-01T23:33:04.071" v="8114"/>
          <ac:inkMkLst>
            <pc:docMk/>
            <pc:sldMk cId="2325548458" sldId="334"/>
            <ac:inkMk id="335" creationId="{DE9FE69E-D8A1-48E4-829C-9F4DF465DE32}"/>
          </ac:inkMkLst>
        </pc:inkChg>
        <pc:inkChg chg="add mod">
          <ac:chgData name="Jack Rodoni" userId="dbd3554b1427f7cb" providerId="LiveId" clId="{1D76B537-F2CC-4114-B73B-51348E656491}" dt="2022-02-01T23:33:04.071" v="8114"/>
          <ac:inkMkLst>
            <pc:docMk/>
            <pc:sldMk cId="2325548458" sldId="334"/>
            <ac:inkMk id="336" creationId="{76A30F4F-D8AA-43E8-A965-F733B40FDAFE}"/>
          </ac:inkMkLst>
        </pc:inkChg>
        <pc:inkChg chg="add mod">
          <ac:chgData name="Jack Rodoni" userId="dbd3554b1427f7cb" providerId="LiveId" clId="{1D76B537-F2CC-4114-B73B-51348E656491}" dt="2022-02-01T23:33:01.807" v="8113"/>
          <ac:inkMkLst>
            <pc:docMk/>
            <pc:sldMk cId="2325548458" sldId="334"/>
            <ac:inkMk id="338" creationId="{6FF4E105-D3AE-44CF-A5F9-90E915376697}"/>
          </ac:inkMkLst>
        </pc:inkChg>
        <pc:inkChg chg="add mod">
          <ac:chgData name="Jack Rodoni" userId="dbd3554b1427f7cb" providerId="LiveId" clId="{1D76B537-F2CC-4114-B73B-51348E656491}" dt="2022-02-01T23:33:01.807" v="8113"/>
          <ac:inkMkLst>
            <pc:docMk/>
            <pc:sldMk cId="2325548458" sldId="334"/>
            <ac:inkMk id="339" creationId="{74C6041A-8F76-4077-ACBA-C61D79CC8DFD}"/>
          </ac:inkMkLst>
        </pc:inkChg>
        <pc:inkChg chg="add mod">
          <ac:chgData name="Jack Rodoni" userId="dbd3554b1427f7cb" providerId="LiveId" clId="{1D76B537-F2CC-4114-B73B-51348E656491}" dt="2022-02-01T23:33:04.071" v="8114"/>
          <ac:inkMkLst>
            <pc:docMk/>
            <pc:sldMk cId="2325548458" sldId="334"/>
            <ac:inkMk id="340" creationId="{CB1E9BAE-7F15-415D-8489-739D8F95731D}"/>
          </ac:inkMkLst>
        </pc:inkChg>
        <pc:inkChg chg="add mod">
          <ac:chgData name="Jack Rodoni" userId="dbd3554b1427f7cb" providerId="LiveId" clId="{1D76B537-F2CC-4114-B73B-51348E656491}" dt="2022-02-01T23:33:04.071" v="8114"/>
          <ac:inkMkLst>
            <pc:docMk/>
            <pc:sldMk cId="2325548458" sldId="334"/>
            <ac:inkMk id="341" creationId="{72CB538B-E037-43A1-B20A-ED76F6621166}"/>
          </ac:inkMkLst>
        </pc:inkChg>
        <pc:inkChg chg="add mod">
          <ac:chgData name="Jack Rodoni" userId="dbd3554b1427f7cb" providerId="LiveId" clId="{1D76B537-F2CC-4114-B73B-51348E656491}" dt="2022-02-01T23:33:04.071" v="8114"/>
          <ac:inkMkLst>
            <pc:docMk/>
            <pc:sldMk cId="2325548458" sldId="334"/>
            <ac:inkMk id="342" creationId="{32C4E8F6-4C16-4FDF-90F5-F09D56DCED18}"/>
          </ac:inkMkLst>
        </pc:inkChg>
        <pc:inkChg chg="add del mod">
          <ac:chgData name="Jack Rodoni" userId="dbd3554b1427f7cb" providerId="LiveId" clId="{1D76B537-F2CC-4114-B73B-51348E656491}" dt="2022-02-01T23:33:04.071" v="8114"/>
          <ac:inkMkLst>
            <pc:docMk/>
            <pc:sldMk cId="2325548458" sldId="334"/>
            <ac:inkMk id="343" creationId="{13C7EE91-E679-4763-9506-2A722FC9C8C5}"/>
          </ac:inkMkLst>
        </pc:inkChg>
        <pc:inkChg chg="add mod">
          <ac:chgData name="Jack Rodoni" userId="dbd3554b1427f7cb" providerId="LiveId" clId="{1D76B537-F2CC-4114-B73B-51348E656491}" dt="2022-02-01T23:33:08.719" v="8118"/>
          <ac:inkMkLst>
            <pc:docMk/>
            <pc:sldMk cId="2325548458" sldId="334"/>
            <ac:inkMk id="346" creationId="{6B6D2638-0A21-4B00-9D81-6A794D8FA618}"/>
          </ac:inkMkLst>
        </pc:inkChg>
        <pc:inkChg chg="add mod">
          <ac:chgData name="Jack Rodoni" userId="dbd3554b1427f7cb" providerId="LiveId" clId="{1D76B537-F2CC-4114-B73B-51348E656491}" dt="2022-02-01T23:33:08.719" v="8118"/>
          <ac:inkMkLst>
            <pc:docMk/>
            <pc:sldMk cId="2325548458" sldId="334"/>
            <ac:inkMk id="347" creationId="{8DF32ED6-84F2-4B0F-9A90-C8B69DC48F64}"/>
          </ac:inkMkLst>
        </pc:inkChg>
        <pc:inkChg chg="add mod">
          <ac:chgData name="Jack Rodoni" userId="dbd3554b1427f7cb" providerId="LiveId" clId="{1D76B537-F2CC-4114-B73B-51348E656491}" dt="2022-02-01T23:33:20.878" v="8141"/>
          <ac:inkMkLst>
            <pc:docMk/>
            <pc:sldMk cId="2325548458" sldId="334"/>
            <ac:inkMk id="348" creationId="{14D6AFBC-79F1-41EE-B66A-4F4C8298AF81}"/>
          </ac:inkMkLst>
        </pc:inkChg>
        <pc:inkChg chg="add mod">
          <ac:chgData name="Jack Rodoni" userId="dbd3554b1427f7cb" providerId="LiveId" clId="{1D76B537-F2CC-4114-B73B-51348E656491}" dt="2022-02-01T23:33:20.878" v="8141"/>
          <ac:inkMkLst>
            <pc:docMk/>
            <pc:sldMk cId="2325548458" sldId="334"/>
            <ac:inkMk id="350" creationId="{3600C12B-B7F7-42FB-8D5A-2BFB0AF412ED}"/>
          </ac:inkMkLst>
        </pc:inkChg>
        <pc:inkChg chg="add mod">
          <ac:chgData name="Jack Rodoni" userId="dbd3554b1427f7cb" providerId="LiveId" clId="{1D76B537-F2CC-4114-B73B-51348E656491}" dt="2022-02-01T23:33:20.878" v="8141"/>
          <ac:inkMkLst>
            <pc:docMk/>
            <pc:sldMk cId="2325548458" sldId="334"/>
            <ac:inkMk id="351" creationId="{8218E378-5357-4B9A-BA12-BF4AB0B6C737}"/>
          </ac:inkMkLst>
        </pc:inkChg>
        <pc:inkChg chg="add mod">
          <ac:chgData name="Jack Rodoni" userId="dbd3554b1427f7cb" providerId="LiveId" clId="{1D76B537-F2CC-4114-B73B-51348E656491}" dt="2022-02-01T23:33:20.878" v="8141"/>
          <ac:inkMkLst>
            <pc:docMk/>
            <pc:sldMk cId="2325548458" sldId="334"/>
            <ac:inkMk id="352" creationId="{4B93296A-D163-49D0-A4FC-9354B1DC9366}"/>
          </ac:inkMkLst>
        </pc:inkChg>
        <pc:inkChg chg="add mod">
          <ac:chgData name="Jack Rodoni" userId="dbd3554b1427f7cb" providerId="LiveId" clId="{1D76B537-F2CC-4114-B73B-51348E656491}" dt="2022-02-01T23:33:20.878" v="8141"/>
          <ac:inkMkLst>
            <pc:docMk/>
            <pc:sldMk cId="2325548458" sldId="334"/>
            <ac:inkMk id="353" creationId="{6C270172-1968-4814-B8C7-89CF20BD9810}"/>
          </ac:inkMkLst>
        </pc:inkChg>
        <pc:inkChg chg="add mod">
          <ac:chgData name="Jack Rodoni" userId="dbd3554b1427f7cb" providerId="LiveId" clId="{1D76B537-F2CC-4114-B73B-51348E656491}" dt="2022-02-01T23:33:20.878" v="8141"/>
          <ac:inkMkLst>
            <pc:docMk/>
            <pc:sldMk cId="2325548458" sldId="334"/>
            <ac:inkMk id="354" creationId="{616256D1-82A1-459A-A4E0-D3DE95592A16}"/>
          </ac:inkMkLst>
        </pc:inkChg>
        <pc:inkChg chg="add mod">
          <ac:chgData name="Jack Rodoni" userId="dbd3554b1427f7cb" providerId="LiveId" clId="{1D76B537-F2CC-4114-B73B-51348E656491}" dt="2022-02-01T23:33:20.878" v="8141"/>
          <ac:inkMkLst>
            <pc:docMk/>
            <pc:sldMk cId="2325548458" sldId="334"/>
            <ac:inkMk id="355" creationId="{E3938E81-34CA-4E2D-A657-9D4B9A800D0E}"/>
          </ac:inkMkLst>
        </pc:inkChg>
        <pc:inkChg chg="add mod">
          <ac:chgData name="Jack Rodoni" userId="dbd3554b1427f7cb" providerId="LiveId" clId="{1D76B537-F2CC-4114-B73B-51348E656491}" dt="2022-02-01T23:33:20.878" v="8141"/>
          <ac:inkMkLst>
            <pc:docMk/>
            <pc:sldMk cId="2325548458" sldId="334"/>
            <ac:inkMk id="356" creationId="{A50ACDAA-065F-479C-9ECE-6A835E4C63EE}"/>
          </ac:inkMkLst>
        </pc:inkChg>
        <pc:inkChg chg="add mod">
          <ac:chgData name="Jack Rodoni" userId="dbd3554b1427f7cb" providerId="LiveId" clId="{1D76B537-F2CC-4114-B73B-51348E656491}" dt="2022-02-01T23:33:20.878" v="8141"/>
          <ac:inkMkLst>
            <pc:docMk/>
            <pc:sldMk cId="2325548458" sldId="334"/>
            <ac:inkMk id="357" creationId="{5195A87A-0203-4252-AB81-7ECF959274B9}"/>
          </ac:inkMkLst>
        </pc:inkChg>
        <pc:inkChg chg="add mod">
          <ac:chgData name="Jack Rodoni" userId="dbd3554b1427f7cb" providerId="LiveId" clId="{1D76B537-F2CC-4114-B73B-51348E656491}" dt="2022-02-01T23:33:20.878" v="8141"/>
          <ac:inkMkLst>
            <pc:docMk/>
            <pc:sldMk cId="2325548458" sldId="334"/>
            <ac:inkMk id="358" creationId="{1DF4941D-DF00-484F-8BBF-447BB0D8618E}"/>
          </ac:inkMkLst>
        </pc:inkChg>
        <pc:inkChg chg="add mod">
          <ac:chgData name="Jack Rodoni" userId="dbd3554b1427f7cb" providerId="LiveId" clId="{1D76B537-F2CC-4114-B73B-51348E656491}" dt="2022-02-01T23:33:20.878" v="8141"/>
          <ac:inkMkLst>
            <pc:docMk/>
            <pc:sldMk cId="2325548458" sldId="334"/>
            <ac:inkMk id="361" creationId="{6DA0394C-CEE3-4BA3-A645-01245E98448C}"/>
          </ac:inkMkLst>
        </pc:inkChg>
        <pc:inkChg chg="add mod">
          <ac:chgData name="Jack Rodoni" userId="dbd3554b1427f7cb" providerId="LiveId" clId="{1D76B537-F2CC-4114-B73B-51348E656491}" dt="2022-02-01T23:33:20.878" v="8141"/>
          <ac:inkMkLst>
            <pc:docMk/>
            <pc:sldMk cId="2325548458" sldId="334"/>
            <ac:inkMk id="362" creationId="{BDDDB180-903C-46BF-B2D9-63CC85008C49}"/>
          </ac:inkMkLst>
        </pc:inkChg>
        <pc:inkChg chg="add mod">
          <ac:chgData name="Jack Rodoni" userId="dbd3554b1427f7cb" providerId="LiveId" clId="{1D76B537-F2CC-4114-B73B-51348E656491}" dt="2022-02-01T23:33:20.878" v="8141"/>
          <ac:inkMkLst>
            <pc:docMk/>
            <pc:sldMk cId="2325548458" sldId="334"/>
            <ac:inkMk id="364" creationId="{EC14270B-FE65-47C8-8365-4AB9BCB88092}"/>
          </ac:inkMkLst>
        </pc:inkChg>
        <pc:inkChg chg="add mod">
          <ac:chgData name="Jack Rodoni" userId="dbd3554b1427f7cb" providerId="LiveId" clId="{1D76B537-F2CC-4114-B73B-51348E656491}" dt="2022-02-01T23:33:20.878" v="8141"/>
          <ac:inkMkLst>
            <pc:docMk/>
            <pc:sldMk cId="2325548458" sldId="334"/>
            <ac:inkMk id="365" creationId="{9B22BF26-D1A2-44EC-B20C-679EE7B6D07C}"/>
          </ac:inkMkLst>
        </pc:inkChg>
        <pc:inkChg chg="add mod">
          <ac:chgData name="Jack Rodoni" userId="dbd3554b1427f7cb" providerId="LiveId" clId="{1D76B537-F2CC-4114-B73B-51348E656491}" dt="2022-02-01T23:33:20.878" v="8141"/>
          <ac:inkMkLst>
            <pc:docMk/>
            <pc:sldMk cId="2325548458" sldId="334"/>
            <ac:inkMk id="366" creationId="{E38389EB-DC5D-4D8D-89F4-9C44A9607030}"/>
          </ac:inkMkLst>
        </pc:inkChg>
        <pc:inkChg chg="add mod">
          <ac:chgData name="Jack Rodoni" userId="dbd3554b1427f7cb" providerId="LiveId" clId="{1D76B537-F2CC-4114-B73B-51348E656491}" dt="2022-02-01T23:33:20.878" v="8141"/>
          <ac:inkMkLst>
            <pc:docMk/>
            <pc:sldMk cId="2325548458" sldId="334"/>
            <ac:inkMk id="367" creationId="{E60095EF-1253-4FBE-A96D-485827CF54DD}"/>
          </ac:inkMkLst>
        </pc:inkChg>
        <pc:inkChg chg="add mod">
          <ac:chgData name="Jack Rodoni" userId="dbd3554b1427f7cb" providerId="LiveId" clId="{1D76B537-F2CC-4114-B73B-51348E656491}" dt="2022-02-01T23:33:20.878" v="8141"/>
          <ac:inkMkLst>
            <pc:docMk/>
            <pc:sldMk cId="2325548458" sldId="334"/>
            <ac:inkMk id="368" creationId="{674C6EBA-9CB9-4883-B5BA-108D59DBB36A}"/>
          </ac:inkMkLst>
        </pc:inkChg>
        <pc:inkChg chg="add mod">
          <ac:chgData name="Jack Rodoni" userId="dbd3554b1427f7cb" providerId="LiveId" clId="{1D76B537-F2CC-4114-B73B-51348E656491}" dt="2022-02-01T23:33:20.878" v="8141"/>
          <ac:inkMkLst>
            <pc:docMk/>
            <pc:sldMk cId="2325548458" sldId="334"/>
            <ac:inkMk id="369" creationId="{EF983D71-BA99-4F11-8670-EB13EFFD09F1}"/>
          </ac:inkMkLst>
        </pc:inkChg>
        <pc:inkChg chg="add mod">
          <ac:chgData name="Jack Rodoni" userId="dbd3554b1427f7cb" providerId="LiveId" clId="{1D76B537-F2CC-4114-B73B-51348E656491}" dt="2022-02-01T23:33:20.878" v="8141"/>
          <ac:inkMkLst>
            <pc:docMk/>
            <pc:sldMk cId="2325548458" sldId="334"/>
            <ac:inkMk id="370" creationId="{ADF08447-0B56-42C2-A63C-E9C5FDE16DEF}"/>
          </ac:inkMkLst>
        </pc:inkChg>
        <pc:inkChg chg="add mod">
          <ac:chgData name="Jack Rodoni" userId="dbd3554b1427f7cb" providerId="LiveId" clId="{1D76B537-F2CC-4114-B73B-51348E656491}" dt="2022-02-01T23:33:20.878" v="8141"/>
          <ac:inkMkLst>
            <pc:docMk/>
            <pc:sldMk cId="2325548458" sldId="334"/>
            <ac:inkMk id="371" creationId="{E0955221-710B-422F-BDBE-638761E9D91A}"/>
          </ac:inkMkLst>
        </pc:inkChg>
        <pc:inkChg chg="add mod">
          <ac:chgData name="Jack Rodoni" userId="dbd3554b1427f7cb" providerId="LiveId" clId="{1D76B537-F2CC-4114-B73B-51348E656491}" dt="2022-02-01T23:33:20.878" v="8141"/>
          <ac:inkMkLst>
            <pc:docMk/>
            <pc:sldMk cId="2325548458" sldId="334"/>
            <ac:inkMk id="372" creationId="{C683F1CC-6C9B-46F5-BBC4-DC50FAB72D0F}"/>
          </ac:inkMkLst>
        </pc:inkChg>
        <pc:inkChg chg="add mod">
          <ac:chgData name="Jack Rodoni" userId="dbd3554b1427f7cb" providerId="LiveId" clId="{1D76B537-F2CC-4114-B73B-51348E656491}" dt="2022-02-01T23:33:34.018" v="8155"/>
          <ac:inkMkLst>
            <pc:docMk/>
            <pc:sldMk cId="2325548458" sldId="334"/>
            <ac:inkMk id="374" creationId="{CAB3908D-0ADA-4D67-A53B-21F2BB43AF1F}"/>
          </ac:inkMkLst>
        </pc:inkChg>
        <pc:inkChg chg="add mod">
          <ac:chgData name="Jack Rodoni" userId="dbd3554b1427f7cb" providerId="LiveId" clId="{1D76B537-F2CC-4114-B73B-51348E656491}" dt="2022-02-01T23:33:34.018" v="8155"/>
          <ac:inkMkLst>
            <pc:docMk/>
            <pc:sldMk cId="2325548458" sldId="334"/>
            <ac:inkMk id="375" creationId="{8AB958BF-E67E-4021-9AF1-E85190B968F9}"/>
          </ac:inkMkLst>
        </pc:inkChg>
        <pc:inkChg chg="add mod">
          <ac:chgData name="Jack Rodoni" userId="dbd3554b1427f7cb" providerId="LiveId" clId="{1D76B537-F2CC-4114-B73B-51348E656491}" dt="2022-02-01T23:33:34.018" v="8155"/>
          <ac:inkMkLst>
            <pc:docMk/>
            <pc:sldMk cId="2325548458" sldId="334"/>
            <ac:inkMk id="377" creationId="{D0CE2131-36AB-47A1-8B0F-4D1D3A04DC61}"/>
          </ac:inkMkLst>
        </pc:inkChg>
        <pc:inkChg chg="add mod">
          <ac:chgData name="Jack Rodoni" userId="dbd3554b1427f7cb" providerId="LiveId" clId="{1D76B537-F2CC-4114-B73B-51348E656491}" dt="2022-02-01T23:33:34.018" v="8155"/>
          <ac:inkMkLst>
            <pc:docMk/>
            <pc:sldMk cId="2325548458" sldId="334"/>
            <ac:inkMk id="378" creationId="{A4EB571D-0732-4DA2-8EBE-9FBEC0B5DCF8}"/>
          </ac:inkMkLst>
        </pc:inkChg>
        <pc:inkChg chg="add mod">
          <ac:chgData name="Jack Rodoni" userId="dbd3554b1427f7cb" providerId="LiveId" clId="{1D76B537-F2CC-4114-B73B-51348E656491}" dt="2022-02-01T23:33:34.018" v="8155"/>
          <ac:inkMkLst>
            <pc:docMk/>
            <pc:sldMk cId="2325548458" sldId="334"/>
            <ac:inkMk id="379" creationId="{53AEA794-83A2-4AF8-80FD-6D175DD4A18B}"/>
          </ac:inkMkLst>
        </pc:inkChg>
        <pc:inkChg chg="add mod">
          <ac:chgData name="Jack Rodoni" userId="dbd3554b1427f7cb" providerId="LiveId" clId="{1D76B537-F2CC-4114-B73B-51348E656491}" dt="2022-02-01T23:33:34.018" v="8155"/>
          <ac:inkMkLst>
            <pc:docMk/>
            <pc:sldMk cId="2325548458" sldId="334"/>
            <ac:inkMk id="380" creationId="{1C1DF516-2AE0-42DF-974F-FF471C334F4A}"/>
          </ac:inkMkLst>
        </pc:inkChg>
        <pc:inkChg chg="add mod">
          <ac:chgData name="Jack Rodoni" userId="dbd3554b1427f7cb" providerId="LiveId" clId="{1D76B537-F2CC-4114-B73B-51348E656491}" dt="2022-02-01T23:33:34.018" v="8155"/>
          <ac:inkMkLst>
            <pc:docMk/>
            <pc:sldMk cId="2325548458" sldId="334"/>
            <ac:inkMk id="382" creationId="{F6EE5E4B-178E-4042-985A-C68E1FAFA89C}"/>
          </ac:inkMkLst>
        </pc:inkChg>
        <pc:inkChg chg="add mod">
          <ac:chgData name="Jack Rodoni" userId="dbd3554b1427f7cb" providerId="LiveId" clId="{1D76B537-F2CC-4114-B73B-51348E656491}" dt="2022-02-01T23:33:34.018" v="8155"/>
          <ac:inkMkLst>
            <pc:docMk/>
            <pc:sldMk cId="2325548458" sldId="334"/>
            <ac:inkMk id="383" creationId="{0741E021-3FB2-4AAB-B052-ADFB46E2E14D}"/>
          </ac:inkMkLst>
        </pc:inkChg>
        <pc:inkChg chg="add mod">
          <ac:chgData name="Jack Rodoni" userId="dbd3554b1427f7cb" providerId="LiveId" clId="{1D76B537-F2CC-4114-B73B-51348E656491}" dt="2022-02-01T23:33:34.018" v="8155"/>
          <ac:inkMkLst>
            <pc:docMk/>
            <pc:sldMk cId="2325548458" sldId="334"/>
            <ac:inkMk id="384" creationId="{7B07D199-DE79-4678-9319-20ADC67A99F5}"/>
          </ac:inkMkLst>
        </pc:inkChg>
        <pc:inkChg chg="add mod">
          <ac:chgData name="Jack Rodoni" userId="dbd3554b1427f7cb" providerId="LiveId" clId="{1D76B537-F2CC-4114-B73B-51348E656491}" dt="2022-02-01T23:33:34.018" v="8155"/>
          <ac:inkMkLst>
            <pc:docMk/>
            <pc:sldMk cId="2325548458" sldId="334"/>
            <ac:inkMk id="385" creationId="{C78E55C8-0615-4671-AD0F-AD1EBBA5BB3B}"/>
          </ac:inkMkLst>
        </pc:inkChg>
        <pc:inkChg chg="add mod">
          <ac:chgData name="Jack Rodoni" userId="dbd3554b1427f7cb" providerId="LiveId" clId="{1D76B537-F2CC-4114-B73B-51348E656491}" dt="2022-02-01T23:33:34.018" v="8155"/>
          <ac:inkMkLst>
            <pc:docMk/>
            <pc:sldMk cId="2325548458" sldId="334"/>
            <ac:inkMk id="386" creationId="{E986C126-9D5F-48DE-9544-7024FF4984F4}"/>
          </ac:inkMkLst>
        </pc:inkChg>
        <pc:inkChg chg="add mod">
          <ac:chgData name="Jack Rodoni" userId="dbd3554b1427f7cb" providerId="LiveId" clId="{1D76B537-F2CC-4114-B73B-51348E656491}" dt="2022-02-01T23:33:47.643" v="8173"/>
          <ac:inkMkLst>
            <pc:docMk/>
            <pc:sldMk cId="2325548458" sldId="334"/>
            <ac:inkMk id="389" creationId="{CE5AB94B-57AB-4329-BBAB-2D514DEF483E}"/>
          </ac:inkMkLst>
        </pc:inkChg>
        <pc:inkChg chg="add mod">
          <ac:chgData name="Jack Rodoni" userId="dbd3554b1427f7cb" providerId="LiveId" clId="{1D76B537-F2CC-4114-B73B-51348E656491}" dt="2022-02-01T23:33:47.643" v="8173"/>
          <ac:inkMkLst>
            <pc:docMk/>
            <pc:sldMk cId="2325548458" sldId="334"/>
            <ac:inkMk id="390" creationId="{E9D5BAFE-E087-40B6-81BF-A9A99F0AA58A}"/>
          </ac:inkMkLst>
        </pc:inkChg>
        <pc:inkChg chg="add">
          <ac:chgData name="Jack Rodoni" userId="dbd3554b1427f7cb" providerId="LiveId" clId="{1D76B537-F2CC-4114-B73B-51348E656491}" dt="2022-02-01T23:33:35.262" v="8158" actId="9405"/>
          <ac:inkMkLst>
            <pc:docMk/>
            <pc:sldMk cId="2325548458" sldId="334"/>
            <ac:inkMk id="391" creationId="{D9AF755D-2C99-4D33-868F-60AED429BBF5}"/>
          </ac:inkMkLst>
        </pc:inkChg>
        <pc:inkChg chg="add mod">
          <ac:chgData name="Jack Rodoni" userId="dbd3554b1427f7cb" providerId="LiveId" clId="{1D76B537-F2CC-4114-B73B-51348E656491}" dt="2022-02-01T23:33:47.643" v="8173"/>
          <ac:inkMkLst>
            <pc:docMk/>
            <pc:sldMk cId="2325548458" sldId="334"/>
            <ac:inkMk id="392" creationId="{068BE870-5C72-4D6D-8298-42C14E0A3060}"/>
          </ac:inkMkLst>
        </pc:inkChg>
        <pc:inkChg chg="add mod">
          <ac:chgData name="Jack Rodoni" userId="dbd3554b1427f7cb" providerId="LiveId" clId="{1D76B537-F2CC-4114-B73B-51348E656491}" dt="2022-02-01T23:33:47.643" v="8173"/>
          <ac:inkMkLst>
            <pc:docMk/>
            <pc:sldMk cId="2325548458" sldId="334"/>
            <ac:inkMk id="393" creationId="{5E40B3DD-C68A-41F7-A2DA-D34630E23D88}"/>
          </ac:inkMkLst>
        </pc:inkChg>
        <pc:inkChg chg="add mod">
          <ac:chgData name="Jack Rodoni" userId="dbd3554b1427f7cb" providerId="LiveId" clId="{1D76B537-F2CC-4114-B73B-51348E656491}" dt="2022-02-01T23:33:47.643" v="8173"/>
          <ac:inkMkLst>
            <pc:docMk/>
            <pc:sldMk cId="2325548458" sldId="334"/>
            <ac:inkMk id="394" creationId="{F33B7293-3878-4B5D-AF31-76825F97F4E1}"/>
          </ac:inkMkLst>
        </pc:inkChg>
        <pc:inkChg chg="add mod">
          <ac:chgData name="Jack Rodoni" userId="dbd3554b1427f7cb" providerId="LiveId" clId="{1D76B537-F2CC-4114-B73B-51348E656491}" dt="2022-02-01T23:33:47.643" v="8173"/>
          <ac:inkMkLst>
            <pc:docMk/>
            <pc:sldMk cId="2325548458" sldId="334"/>
            <ac:inkMk id="395" creationId="{11D4EFD8-515C-4A8F-899D-6E1DA0A3F62F}"/>
          </ac:inkMkLst>
        </pc:inkChg>
        <pc:inkChg chg="add mod">
          <ac:chgData name="Jack Rodoni" userId="dbd3554b1427f7cb" providerId="LiveId" clId="{1D76B537-F2CC-4114-B73B-51348E656491}" dt="2022-02-01T23:33:47.643" v="8173"/>
          <ac:inkMkLst>
            <pc:docMk/>
            <pc:sldMk cId="2325548458" sldId="334"/>
            <ac:inkMk id="396" creationId="{88B20161-8ED4-49EB-9AF4-AAC2BCDB519B}"/>
          </ac:inkMkLst>
        </pc:inkChg>
        <pc:inkChg chg="add mod">
          <ac:chgData name="Jack Rodoni" userId="dbd3554b1427f7cb" providerId="LiveId" clId="{1D76B537-F2CC-4114-B73B-51348E656491}" dt="2022-02-01T23:33:47.643" v="8173"/>
          <ac:inkMkLst>
            <pc:docMk/>
            <pc:sldMk cId="2325548458" sldId="334"/>
            <ac:inkMk id="397" creationId="{F1D2E488-64DA-4B33-B4E7-C586AA93ACFE}"/>
          </ac:inkMkLst>
        </pc:inkChg>
        <pc:inkChg chg="add mod">
          <ac:chgData name="Jack Rodoni" userId="dbd3554b1427f7cb" providerId="LiveId" clId="{1D76B537-F2CC-4114-B73B-51348E656491}" dt="2022-02-01T23:33:47.643" v="8173"/>
          <ac:inkMkLst>
            <pc:docMk/>
            <pc:sldMk cId="2325548458" sldId="334"/>
            <ac:inkMk id="398" creationId="{5717DB7B-8197-4280-ADAF-7D3FE2014345}"/>
          </ac:inkMkLst>
        </pc:inkChg>
        <pc:inkChg chg="add mod">
          <ac:chgData name="Jack Rodoni" userId="dbd3554b1427f7cb" providerId="LiveId" clId="{1D76B537-F2CC-4114-B73B-51348E656491}" dt="2022-02-01T23:33:47.643" v="8173"/>
          <ac:inkMkLst>
            <pc:docMk/>
            <pc:sldMk cId="2325548458" sldId="334"/>
            <ac:inkMk id="399" creationId="{1D2D5B9C-857C-4ABB-BF9D-5566AAEE971F}"/>
          </ac:inkMkLst>
        </pc:inkChg>
        <pc:inkChg chg="add mod">
          <ac:chgData name="Jack Rodoni" userId="dbd3554b1427f7cb" providerId="LiveId" clId="{1D76B537-F2CC-4114-B73B-51348E656491}" dt="2022-02-01T23:33:47.643" v="8173"/>
          <ac:inkMkLst>
            <pc:docMk/>
            <pc:sldMk cId="2325548458" sldId="334"/>
            <ac:inkMk id="400" creationId="{15A602B8-9A73-49AE-850E-D67815857D79}"/>
          </ac:inkMkLst>
        </pc:inkChg>
        <pc:inkChg chg="add mod">
          <ac:chgData name="Jack Rodoni" userId="dbd3554b1427f7cb" providerId="LiveId" clId="{1D76B537-F2CC-4114-B73B-51348E656491}" dt="2022-02-01T23:33:47.643" v="8173"/>
          <ac:inkMkLst>
            <pc:docMk/>
            <pc:sldMk cId="2325548458" sldId="334"/>
            <ac:inkMk id="401" creationId="{BCE735D6-558E-41E0-A8E2-4842CAD1C4F4}"/>
          </ac:inkMkLst>
        </pc:inkChg>
        <pc:inkChg chg="add mod">
          <ac:chgData name="Jack Rodoni" userId="dbd3554b1427f7cb" providerId="LiveId" clId="{1D76B537-F2CC-4114-B73B-51348E656491}" dt="2022-02-01T23:33:47.643" v="8173"/>
          <ac:inkMkLst>
            <pc:docMk/>
            <pc:sldMk cId="2325548458" sldId="334"/>
            <ac:inkMk id="402" creationId="{84D686CA-7F5E-4845-AA47-DB522AACEEAE}"/>
          </ac:inkMkLst>
        </pc:inkChg>
        <pc:inkChg chg="add mod">
          <ac:chgData name="Jack Rodoni" userId="dbd3554b1427f7cb" providerId="LiveId" clId="{1D76B537-F2CC-4114-B73B-51348E656491}" dt="2022-02-01T23:33:47.643" v="8173"/>
          <ac:inkMkLst>
            <pc:docMk/>
            <pc:sldMk cId="2325548458" sldId="334"/>
            <ac:inkMk id="403" creationId="{C587A26A-C7CB-489E-938B-26AEADDAE651}"/>
          </ac:inkMkLst>
        </pc:inkChg>
        <pc:inkChg chg="add mod">
          <ac:chgData name="Jack Rodoni" userId="dbd3554b1427f7cb" providerId="LiveId" clId="{1D76B537-F2CC-4114-B73B-51348E656491}" dt="2022-02-01T23:33:47.643" v="8173"/>
          <ac:inkMkLst>
            <pc:docMk/>
            <pc:sldMk cId="2325548458" sldId="334"/>
            <ac:inkMk id="404" creationId="{B7FCD705-BCAA-4A8F-90D9-ECD582668E43}"/>
          </ac:inkMkLst>
        </pc:inkChg>
        <pc:inkChg chg="add">
          <ac:chgData name="Jack Rodoni" userId="dbd3554b1427f7cb" providerId="LiveId" clId="{1D76B537-F2CC-4114-B73B-51348E656491}" dt="2022-02-01T23:33:46.913" v="8172" actId="9405"/>
          <ac:inkMkLst>
            <pc:docMk/>
            <pc:sldMk cId="2325548458" sldId="334"/>
            <ac:inkMk id="405" creationId="{292D2AE3-36A6-424E-B302-08585172A596}"/>
          </ac:inkMkLst>
        </pc:inkChg>
        <pc:inkChg chg="add mod">
          <ac:chgData name="Jack Rodoni" userId="dbd3554b1427f7cb" providerId="LiveId" clId="{1D76B537-F2CC-4114-B73B-51348E656491}" dt="2022-02-01T23:33:52.736" v="8178"/>
          <ac:inkMkLst>
            <pc:docMk/>
            <pc:sldMk cId="2325548458" sldId="334"/>
            <ac:inkMk id="410" creationId="{94B595FC-8FCD-45C0-8B13-3158274455EB}"/>
          </ac:inkMkLst>
        </pc:inkChg>
        <pc:inkChg chg="add mod">
          <ac:chgData name="Jack Rodoni" userId="dbd3554b1427f7cb" providerId="LiveId" clId="{1D76B537-F2CC-4114-B73B-51348E656491}" dt="2022-02-01T23:33:52.736" v="8178"/>
          <ac:inkMkLst>
            <pc:docMk/>
            <pc:sldMk cId="2325548458" sldId="334"/>
            <ac:inkMk id="411" creationId="{3339E9F3-5323-4DDD-AED1-E9F72C2530CE}"/>
          </ac:inkMkLst>
        </pc:inkChg>
        <pc:inkChg chg="add mod">
          <ac:chgData name="Jack Rodoni" userId="dbd3554b1427f7cb" providerId="LiveId" clId="{1D76B537-F2CC-4114-B73B-51348E656491}" dt="2022-02-01T23:33:59.641" v="8186"/>
          <ac:inkMkLst>
            <pc:docMk/>
            <pc:sldMk cId="2325548458" sldId="334"/>
            <ac:inkMk id="412" creationId="{EC679F65-64A2-4FA2-BA67-AE15A46AAE1A}"/>
          </ac:inkMkLst>
        </pc:inkChg>
        <pc:inkChg chg="add mod">
          <ac:chgData name="Jack Rodoni" userId="dbd3554b1427f7cb" providerId="LiveId" clId="{1D76B537-F2CC-4114-B73B-51348E656491}" dt="2022-02-01T23:33:59.641" v="8186"/>
          <ac:inkMkLst>
            <pc:docMk/>
            <pc:sldMk cId="2325548458" sldId="334"/>
            <ac:inkMk id="413" creationId="{038E1AE7-1ED7-4926-88D8-032D079B63E6}"/>
          </ac:inkMkLst>
        </pc:inkChg>
        <pc:inkChg chg="add mod">
          <ac:chgData name="Jack Rodoni" userId="dbd3554b1427f7cb" providerId="LiveId" clId="{1D76B537-F2CC-4114-B73B-51348E656491}" dt="2022-02-01T23:33:59.641" v="8186"/>
          <ac:inkMkLst>
            <pc:docMk/>
            <pc:sldMk cId="2325548458" sldId="334"/>
            <ac:inkMk id="416" creationId="{DD774FD1-0467-4A71-B5A9-2B1FC006FE16}"/>
          </ac:inkMkLst>
        </pc:inkChg>
        <pc:inkChg chg="add mod">
          <ac:chgData name="Jack Rodoni" userId="dbd3554b1427f7cb" providerId="LiveId" clId="{1D76B537-F2CC-4114-B73B-51348E656491}" dt="2022-02-01T23:33:55.473" v="8182"/>
          <ac:inkMkLst>
            <pc:docMk/>
            <pc:sldMk cId="2325548458" sldId="334"/>
            <ac:inkMk id="417" creationId="{7F9618BA-180C-478C-9187-3A6CAFA58CC0}"/>
          </ac:inkMkLst>
        </pc:inkChg>
        <pc:inkChg chg="add mod">
          <ac:chgData name="Jack Rodoni" userId="dbd3554b1427f7cb" providerId="LiveId" clId="{1D76B537-F2CC-4114-B73B-51348E656491}" dt="2022-02-01T23:33:55.473" v="8182"/>
          <ac:inkMkLst>
            <pc:docMk/>
            <pc:sldMk cId="2325548458" sldId="334"/>
            <ac:inkMk id="418" creationId="{6227433C-D3E7-4CB5-93A1-B632CFB136F6}"/>
          </ac:inkMkLst>
        </pc:inkChg>
        <pc:inkChg chg="add mod">
          <ac:chgData name="Jack Rodoni" userId="dbd3554b1427f7cb" providerId="LiveId" clId="{1D76B537-F2CC-4114-B73B-51348E656491}" dt="2022-02-01T23:33:59.641" v="8186"/>
          <ac:inkMkLst>
            <pc:docMk/>
            <pc:sldMk cId="2325548458" sldId="334"/>
            <ac:inkMk id="421" creationId="{55469DCC-6D7E-44C1-A557-5F6A4490215F}"/>
          </ac:inkMkLst>
        </pc:inkChg>
        <pc:inkChg chg="add mod">
          <ac:chgData name="Jack Rodoni" userId="dbd3554b1427f7cb" providerId="LiveId" clId="{1D76B537-F2CC-4114-B73B-51348E656491}" dt="2022-02-01T23:33:59.641" v="8186"/>
          <ac:inkMkLst>
            <pc:docMk/>
            <pc:sldMk cId="2325548458" sldId="334"/>
            <ac:inkMk id="422" creationId="{9AF4C1A1-7BE8-4C87-9470-3A98D191C7DC}"/>
          </ac:inkMkLst>
        </pc:inkChg>
        <pc:inkChg chg="add mod">
          <ac:chgData name="Jack Rodoni" userId="dbd3554b1427f7cb" providerId="LiveId" clId="{1D76B537-F2CC-4114-B73B-51348E656491}" dt="2022-02-01T23:33:59.641" v="8186"/>
          <ac:inkMkLst>
            <pc:docMk/>
            <pc:sldMk cId="2325548458" sldId="334"/>
            <ac:inkMk id="423" creationId="{740DDCDB-F69E-4E9A-924E-55ED8F4D8006}"/>
          </ac:inkMkLst>
        </pc:inkChg>
        <pc:inkChg chg="add mod">
          <ac:chgData name="Jack Rodoni" userId="dbd3554b1427f7cb" providerId="LiveId" clId="{1D76B537-F2CC-4114-B73B-51348E656491}" dt="2022-02-01T23:34:08.623" v="8201"/>
          <ac:inkMkLst>
            <pc:docMk/>
            <pc:sldMk cId="2325548458" sldId="334"/>
            <ac:inkMk id="425" creationId="{68DC48C8-AEF5-49A9-AD2C-37D01AF06003}"/>
          </ac:inkMkLst>
        </pc:inkChg>
        <pc:inkChg chg="add mod">
          <ac:chgData name="Jack Rodoni" userId="dbd3554b1427f7cb" providerId="LiveId" clId="{1D76B537-F2CC-4114-B73B-51348E656491}" dt="2022-02-01T23:34:08.623" v="8201"/>
          <ac:inkMkLst>
            <pc:docMk/>
            <pc:sldMk cId="2325548458" sldId="334"/>
            <ac:inkMk id="426" creationId="{F4858C68-69FC-4548-B098-E6D4600C20E6}"/>
          </ac:inkMkLst>
        </pc:inkChg>
        <pc:inkChg chg="add mod">
          <ac:chgData name="Jack Rodoni" userId="dbd3554b1427f7cb" providerId="LiveId" clId="{1D76B537-F2CC-4114-B73B-51348E656491}" dt="2022-02-01T23:34:08.623" v="8201"/>
          <ac:inkMkLst>
            <pc:docMk/>
            <pc:sldMk cId="2325548458" sldId="334"/>
            <ac:inkMk id="427" creationId="{FAB9083B-3CF8-47A3-8ABC-8CCE33DC0E74}"/>
          </ac:inkMkLst>
        </pc:inkChg>
        <pc:inkChg chg="add mod">
          <ac:chgData name="Jack Rodoni" userId="dbd3554b1427f7cb" providerId="LiveId" clId="{1D76B537-F2CC-4114-B73B-51348E656491}" dt="2022-02-01T23:34:08.623" v="8201"/>
          <ac:inkMkLst>
            <pc:docMk/>
            <pc:sldMk cId="2325548458" sldId="334"/>
            <ac:inkMk id="428" creationId="{493FF556-1792-492A-83DC-7D018C5E02CB}"/>
          </ac:inkMkLst>
        </pc:inkChg>
        <pc:inkChg chg="add mod">
          <ac:chgData name="Jack Rodoni" userId="dbd3554b1427f7cb" providerId="LiveId" clId="{1D76B537-F2CC-4114-B73B-51348E656491}" dt="2022-02-01T23:34:08.623" v="8201"/>
          <ac:inkMkLst>
            <pc:docMk/>
            <pc:sldMk cId="2325548458" sldId="334"/>
            <ac:inkMk id="429" creationId="{6A4DA356-5675-4D03-ACED-E276A4021523}"/>
          </ac:inkMkLst>
        </pc:inkChg>
        <pc:inkChg chg="add mod">
          <ac:chgData name="Jack Rodoni" userId="dbd3554b1427f7cb" providerId="LiveId" clId="{1D76B537-F2CC-4114-B73B-51348E656491}" dt="2022-02-01T23:34:08.623" v="8201"/>
          <ac:inkMkLst>
            <pc:docMk/>
            <pc:sldMk cId="2325548458" sldId="334"/>
            <ac:inkMk id="430" creationId="{DD884475-37A5-41F5-817E-C4E752A941FB}"/>
          </ac:inkMkLst>
        </pc:inkChg>
        <pc:inkChg chg="add mod">
          <ac:chgData name="Jack Rodoni" userId="dbd3554b1427f7cb" providerId="LiveId" clId="{1D76B537-F2CC-4114-B73B-51348E656491}" dt="2022-02-01T23:34:08.623" v="8201"/>
          <ac:inkMkLst>
            <pc:docMk/>
            <pc:sldMk cId="2325548458" sldId="334"/>
            <ac:inkMk id="431" creationId="{8EDAD5FE-5763-4050-AC93-406C708EA0C7}"/>
          </ac:inkMkLst>
        </pc:inkChg>
        <pc:inkChg chg="add mod">
          <ac:chgData name="Jack Rodoni" userId="dbd3554b1427f7cb" providerId="LiveId" clId="{1D76B537-F2CC-4114-B73B-51348E656491}" dt="2022-02-01T23:34:08.623" v="8201"/>
          <ac:inkMkLst>
            <pc:docMk/>
            <pc:sldMk cId="2325548458" sldId="334"/>
            <ac:inkMk id="432" creationId="{E7A4044C-EAF4-4F63-9749-F7DAF64E0F47}"/>
          </ac:inkMkLst>
        </pc:inkChg>
        <pc:inkChg chg="add mod">
          <ac:chgData name="Jack Rodoni" userId="dbd3554b1427f7cb" providerId="LiveId" clId="{1D76B537-F2CC-4114-B73B-51348E656491}" dt="2022-02-01T23:34:08.623" v="8201"/>
          <ac:inkMkLst>
            <pc:docMk/>
            <pc:sldMk cId="2325548458" sldId="334"/>
            <ac:inkMk id="433" creationId="{F0E150F1-2C74-4BBA-8292-A34D062BE981}"/>
          </ac:inkMkLst>
        </pc:inkChg>
        <pc:inkChg chg="add mod">
          <ac:chgData name="Jack Rodoni" userId="dbd3554b1427f7cb" providerId="LiveId" clId="{1D76B537-F2CC-4114-B73B-51348E656491}" dt="2022-02-01T23:34:08.623" v="8201"/>
          <ac:inkMkLst>
            <pc:docMk/>
            <pc:sldMk cId="2325548458" sldId="334"/>
            <ac:inkMk id="434" creationId="{20A68E7F-0800-459C-BE0B-F8DC03F79E8C}"/>
          </ac:inkMkLst>
        </pc:inkChg>
        <pc:inkChg chg="add mod">
          <ac:chgData name="Jack Rodoni" userId="dbd3554b1427f7cb" providerId="LiveId" clId="{1D76B537-F2CC-4114-B73B-51348E656491}" dt="2022-02-01T23:34:44.928" v="8218"/>
          <ac:inkMkLst>
            <pc:docMk/>
            <pc:sldMk cId="2325548458" sldId="334"/>
            <ac:inkMk id="435" creationId="{08551719-FFD0-416C-A6AB-E3E841FA303D}"/>
          </ac:inkMkLst>
        </pc:inkChg>
        <pc:inkChg chg="add mod">
          <ac:chgData name="Jack Rodoni" userId="dbd3554b1427f7cb" providerId="LiveId" clId="{1D76B537-F2CC-4114-B73B-51348E656491}" dt="2022-02-01T23:34:44.928" v="8218"/>
          <ac:inkMkLst>
            <pc:docMk/>
            <pc:sldMk cId="2325548458" sldId="334"/>
            <ac:inkMk id="436" creationId="{3476BAFF-BED3-40AE-8A13-C22509CF6BF3}"/>
          </ac:inkMkLst>
        </pc:inkChg>
        <pc:inkChg chg="add mod">
          <ac:chgData name="Jack Rodoni" userId="dbd3554b1427f7cb" providerId="LiveId" clId="{1D76B537-F2CC-4114-B73B-51348E656491}" dt="2022-02-01T23:34:44.928" v="8218"/>
          <ac:inkMkLst>
            <pc:docMk/>
            <pc:sldMk cId="2325548458" sldId="334"/>
            <ac:inkMk id="437" creationId="{CDC4467C-7438-4E96-8A69-286BE1F150E8}"/>
          </ac:inkMkLst>
        </pc:inkChg>
        <pc:inkChg chg="add mod">
          <ac:chgData name="Jack Rodoni" userId="dbd3554b1427f7cb" providerId="LiveId" clId="{1D76B537-F2CC-4114-B73B-51348E656491}" dt="2022-02-01T23:34:44.928" v="8218"/>
          <ac:inkMkLst>
            <pc:docMk/>
            <pc:sldMk cId="2325548458" sldId="334"/>
            <ac:inkMk id="438" creationId="{576DCC64-FAE2-4C3D-A37E-EE0A95C29FDA}"/>
          </ac:inkMkLst>
        </pc:inkChg>
        <pc:inkChg chg="add del mod">
          <ac:chgData name="Jack Rodoni" userId="dbd3554b1427f7cb" providerId="LiveId" clId="{1D76B537-F2CC-4114-B73B-51348E656491}" dt="2022-02-01T23:34:38.941" v="8208"/>
          <ac:inkMkLst>
            <pc:docMk/>
            <pc:sldMk cId="2325548458" sldId="334"/>
            <ac:inkMk id="442" creationId="{A1ACA27A-63F0-4554-81BD-1158AEFC978C}"/>
          </ac:inkMkLst>
        </pc:inkChg>
        <pc:inkChg chg="add del mod">
          <ac:chgData name="Jack Rodoni" userId="dbd3554b1427f7cb" providerId="LiveId" clId="{1D76B537-F2CC-4114-B73B-51348E656491}" dt="2022-02-01T23:34:38.185" v="8207"/>
          <ac:inkMkLst>
            <pc:docMk/>
            <pc:sldMk cId="2325548458" sldId="334"/>
            <ac:inkMk id="443" creationId="{55ADBDAF-0DC1-4A82-ABB4-66886DBAE156}"/>
          </ac:inkMkLst>
        </pc:inkChg>
        <pc:inkChg chg="add del mod">
          <ac:chgData name="Jack Rodoni" userId="dbd3554b1427f7cb" providerId="LiveId" clId="{1D76B537-F2CC-4114-B73B-51348E656491}" dt="2022-02-01T23:34:38.942" v="8209"/>
          <ac:inkMkLst>
            <pc:docMk/>
            <pc:sldMk cId="2325548458" sldId="334"/>
            <ac:inkMk id="444" creationId="{94E9F96F-476F-4C44-B4CA-D4FEEF9E10E4}"/>
          </ac:inkMkLst>
        </pc:inkChg>
        <pc:inkChg chg="add">
          <ac:chgData name="Jack Rodoni" userId="dbd3554b1427f7cb" providerId="LiveId" clId="{1D76B537-F2CC-4114-B73B-51348E656491}" dt="2022-02-01T23:34:26.738" v="8205" actId="9405"/>
          <ac:inkMkLst>
            <pc:docMk/>
            <pc:sldMk cId="2325548458" sldId="334"/>
            <ac:inkMk id="445" creationId="{585A73DF-E255-45B5-8C1E-D6AD5213AD25}"/>
          </ac:inkMkLst>
        </pc:inkChg>
        <pc:inkChg chg="add mod">
          <ac:chgData name="Jack Rodoni" userId="dbd3554b1427f7cb" providerId="LiveId" clId="{1D76B537-F2CC-4114-B73B-51348E656491}" dt="2022-02-01T23:34:44.928" v="8218"/>
          <ac:inkMkLst>
            <pc:docMk/>
            <pc:sldMk cId="2325548458" sldId="334"/>
            <ac:inkMk id="447" creationId="{C466A525-F7A5-4AA2-BF10-5F2F6D517E75}"/>
          </ac:inkMkLst>
        </pc:inkChg>
        <pc:inkChg chg="add mod">
          <ac:chgData name="Jack Rodoni" userId="dbd3554b1427f7cb" providerId="LiveId" clId="{1D76B537-F2CC-4114-B73B-51348E656491}" dt="2022-02-01T23:34:44.928" v="8218"/>
          <ac:inkMkLst>
            <pc:docMk/>
            <pc:sldMk cId="2325548458" sldId="334"/>
            <ac:inkMk id="448" creationId="{6E2C841C-A45F-4793-8BE5-69DFF3400801}"/>
          </ac:inkMkLst>
        </pc:inkChg>
        <pc:inkChg chg="add mod">
          <ac:chgData name="Jack Rodoni" userId="dbd3554b1427f7cb" providerId="LiveId" clId="{1D76B537-F2CC-4114-B73B-51348E656491}" dt="2022-02-01T23:34:44.928" v="8218"/>
          <ac:inkMkLst>
            <pc:docMk/>
            <pc:sldMk cId="2325548458" sldId="334"/>
            <ac:inkMk id="449" creationId="{6FF4702F-436A-40E4-9BCA-983BEFA0642F}"/>
          </ac:inkMkLst>
        </pc:inkChg>
        <pc:inkChg chg="add mod">
          <ac:chgData name="Jack Rodoni" userId="dbd3554b1427f7cb" providerId="LiveId" clId="{1D76B537-F2CC-4114-B73B-51348E656491}" dt="2022-02-01T23:34:44.928" v="8218"/>
          <ac:inkMkLst>
            <pc:docMk/>
            <pc:sldMk cId="2325548458" sldId="334"/>
            <ac:inkMk id="450" creationId="{2389FBC7-1B19-48F5-985A-459D71D211C6}"/>
          </ac:inkMkLst>
        </pc:inkChg>
        <pc:inkChg chg="add mod">
          <ac:chgData name="Jack Rodoni" userId="dbd3554b1427f7cb" providerId="LiveId" clId="{1D76B537-F2CC-4114-B73B-51348E656491}" dt="2022-02-01T23:34:44.928" v="8218"/>
          <ac:inkMkLst>
            <pc:docMk/>
            <pc:sldMk cId="2325548458" sldId="334"/>
            <ac:inkMk id="451" creationId="{A5113DC7-A9A8-4EA1-BED8-2A8B42F51EA8}"/>
          </ac:inkMkLst>
        </pc:inkChg>
        <pc:inkChg chg="add mod">
          <ac:chgData name="Jack Rodoni" userId="dbd3554b1427f7cb" providerId="LiveId" clId="{1D76B537-F2CC-4114-B73B-51348E656491}" dt="2022-02-01T23:34:44.928" v="8218"/>
          <ac:inkMkLst>
            <pc:docMk/>
            <pc:sldMk cId="2325548458" sldId="334"/>
            <ac:inkMk id="452" creationId="{47959E11-D813-4578-AF8E-B48C6342B5F5}"/>
          </ac:inkMkLst>
        </pc:inkChg>
        <pc:inkChg chg="add mod">
          <ac:chgData name="Jack Rodoni" userId="dbd3554b1427f7cb" providerId="LiveId" clId="{1D76B537-F2CC-4114-B73B-51348E656491}" dt="2022-02-01T23:34:44.928" v="8218"/>
          <ac:inkMkLst>
            <pc:docMk/>
            <pc:sldMk cId="2325548458" sldId="334"/>
            <ac:inkMk id="453" creationId="{09965694-E137-47D5-9662-53198F2A4A91}"/>
          </ac:inkMkLst>
        </pc:inkChg>
        <pc:inkChg chg="add mod">
          <ac:chgData name="Jack Rodoni" userId="dbd3554b1427f7cb" providerId="LiveId" clId="{1D76B537-F2CC-4114-B73B-51348E656491}" dt="2022-02-01T23:34:44.928" v="8218"/>
          <ac:inkMkLst>
            <pc:docMk/>
            <pc:sldMk cId="2325548458" sldId="334"/>
            <ac:inkMk id="454" creationId="{F1BB3FA6-956E-455E-A6AE-6DED7AC43E8B}"/>
          </ac:inkMkLst>
        </pc:inkChg>
        <pc:inkChg chg="add mod">
          <ac:chgData name="Jack Rodoni" userId="dbd3554b1427f7cb" providerId="LiveId" clId="{1D76B537-F2CC-4114-B73B-51348E656491}" dt="2022-02-01T23:34:50.350" v="8227"/>
          <ac:inkMkLst>
            <pc:docMk/>
            <pc:sldMk cId="2325548458" sldId="334"/>
            <ac:inkMk id="456" creationId="{8E745C14-8997-4734-8373-B4C81C6672C7}"/>
          </ac:inkMkLst>
        </pc:inkChg>
        <pc:inkChg chg="add mod">
          <ac:chgData name="Jack Rodoni" userId="dbd3554b1427f7cb" providerId="LiveId" clId="{1D76B537-F2CC-4114-B73B-51348E656491}" dt="2022-02-01T23:34:50.350" v="8227"/>
          <ac:inkMkLst>
            <pc:docMk/>
            <pc:sldMk cId="2325548458" sldId="334"/>
            <ac:inkMk id="457" creationId="{22388177-1D54-4A67-98BB-15A4CF494F6E}"/>
          </ac:inkMkLst>
        </pc:inkChg>
        <pc:inkChg chg="add mod">
          <ac:chgData name="Jack Rodoni" userId="dbd3554b1427f7cb" providerId="LiveId" clId="{1D76B537-F2CC-4114-B73B-51348E656491}" dt="2022-02-01T23:34:53.597" v="8231"/>
          <ac:inkMkLst>
            <pc:docMk/>
            <pc:sldMk cId="2325548458" sldId="334"/>
            <ac:inkMk id="458" creationId="{5E53106D-7EDB-4EB0-96D9-391B39B93992}"/>
          </ac:inkMkLst>
        </pc:inkChg>
        <pc:inkChg chg="add mod">
          <ac:chgData name="Jack Rodoni" userId="dbd3554b1427f7cb" providerId="LiveId" clId="{1D76B537-F2CC-4114-B73B-51348E656491}" dt="2022-02-01T23:34:53.597" v="8231"/>
          <ac:inkMkLst>
            <pc:docMk/>
            <pc:sldMk cId="2325548458" sldId="334"/>
            <ac:inkMk id="459" creationId="{7A60B0C5-6F1C-4939-8657-66746A4D4051}"/>
          </ac:inkMkLst>
        </pc:inkChg>
        <pc:inkChg chg="add mod">
          <ac:chgData name="Jack Rodoni" userId="dbd3554b1427f7cb" providerId="LiveId" clId="{1D76B537-F2CC-4114-B73B-51348E656491}" dt="2022-02-01T23:34:53.597" v="8231"/>
          <ac:inkMkLst>
            <pc:docMk/>
            <pc:sldMk cId="2325548458" sldId="334"/>
            <ac:inkMk id="460" creationId="{C49CF5C1-A8C7-407F-8854-7530002F7B04}"/>
          </ac:inkMkLst>
        </pc:inkChg>
        <pc:inkChg chg="add mod">
          <ac:chgData name="Jack Rodoni" userId="dbd3554b1427f7cb" providerId="LiveId" clId="{1D76B537-F2CC-4114-B73B-51348E656491}" dt="2022-02-01T23:34:50.350" v="8227"/>
          <ac:inkMkLst>
            <pc:docMk/>
            <pc:sldMk cId="2325548458" sldId="334"/>
            <ac:inkMk id="461" creationId="{1D9AC437-2267-4FE4-81A3-59A23A21DCB1}"/>
          </ac:inkMkLst>
        </pc:inkChg>
        <pc:inkChg chg="add mod">
          <ac:chgData name="Jack Rodoni" userId="dbd3554b1427f7cb" providerId="LiveId" clId="{1D76B537-F2CC-4114-B73B-51348E656491}" dt="2022-02-01T23:34:50.350" v="8227"/>
          <ac:inkMkLst>
            <pc:docMk/>
            <pc:sldMk cId="2325548458" sldId="334"/>
            <ac:inkMk id="462" creationId="{D5D9DF3D-D54C-4911-89A8-718BEA4F723D}"/>
          </ac:inkMkLst>
        </pc:inkChg>
        <pc:inkChg chg="add mod">
          <ac:chgData name="Jack Rodoni" userId="dbd3554b1427f7cb" providerId="LiveId" clId="{1D76B537-F2CC-4114-B73B-51348E656491}" dt="2022-02-01T23:34:50.350" v="8227"/>
          <ac:inkMkLst>
            <pc:docMk/>
            <pc:sldMk cId="2325548458" sldId="334"/>
            <ac:inkMk id="463" creationId="{FE6F7F52-78B0-4D3D-A7BB-5A37164CAD22}"/>
          </ac:inkMkLst>
        </pc:inkChg>
        <pc:inkChg chg="add mod">
          <ac:chgData name="Jack Rodoni" userId="dbd3554b1427f7cb" providerId="LiveId" clId="{1D76B537-F2CC-4114-B73B-51348E656491}" dt="2022-02-01T23:34:53.597" v="8231"/>
          <ac:inkMkLst>
            <pc:docMk/>
            <pc:sldMk cId="2325548458" sldId="334"/>
            <ac:inkMk id="467" creationId="{5A82E3AC-C4E7-4147-93B6-7E1BC7AF3E3A}"/>
          </ac:inkMkLst>
        </pc:inkChg>
        <pc:inkChg chg="add mod">
          <ac:chgData name="Jack Rodoni" userId="dbd3554b1427f7cb" providerId="LiveId" clId="{1D76B537-F2CC-4114-B73B-51348E656491}" dt="2022-02-01T23:34:53.597" v="8231"/>
          <ac:inkMkLst>
            <pc:docMk/>
            <pc:sldMk cId="2325548458" sldId="334"/>
            <ac:inkMk id="468" creationId="{7DAD1D46-7211-42A0-BF84-59C6FE80172D}"/>
          </ac:inkMkLst>
        </pc:inkChg>
        <pc:inkChg chg="add mod">
          <ac:chgData name="Jack Rodoni" userId="dbd3554b1427f7cb" providerId="LiveId" clId="{1D76B537-F2CC-4114-B73B-51348E656491}" dt="2022-02-01T23:34:53.597" v="8231"/>
          <ac:inkMkLst>
            <pc:docMk/>
            <pc:sldMk cId="2325548458" sldId="334"/>
            <ac:inkMk id="469" creationId="{AA631408-CC15-41E6-8DE0-E9E8ECAEA4E7}"/>
          </ac:inkMkLst>
        </pc:inkChg>
        <pc:inkChg chg="add mod">
          <ac:chgData name="Jack Rodoni" userId="dbd3554b1427f7cb" providerId="LiveId" clId="{1D76B537-F2CC-4114-B73B-51348E656491}" dt="2022-02-01T23:35:13.405" v="8255"/>
          <ac:inkMkLst>
            <pc:docMk/>
            <pc:sldMk cId="2325548458" sldId="334"/>
            <ac:inkMk id="471" creationId="{842430CE-E150-488C-AF5A-0555C3536837}"/>
          </ac:inkMkLst>
        </pc:inkChg>
        <pc:inkChg chg="add mod">
          <ac:chgData name="Jack Rodoni" userId="dbd3554b1427f7cb" providerId="LiveId" clId="{1D76B537-F2CC-4114-B73B-51348E656491}" dt="2022-02-01T23:35:13.405" v="8255"/>
          <ac:inkMkLst>
            <pc:docMk/>
            <pc:sldMk cId="2325548458" sldId="334"/>
            <ac:inkMk id="472" creationId="{A394D077-7C62-4CE8-AD7D-BA7B3A2D33AB}"/>
          </ac:inkMkLst>
        </pc:inkChg>
        <pc:inkChg chg="add mod">
          <ac:chgData name="Jack Rodoni" userId="dbd3554b1427f7cb" providerId="LiveId" clId="{1D76B537-F2CC-4114-B73B-51348E656491}" dt="2022-02-01T23:35:13.405" v="8255"/>
          <ac:inkMkLst>
            <pc:docMk/>
            <pc:sldMk cId="2325548458" sldId="334"/>
            <ac:inkMk id="474" creationId="{1239294B-A4DB-4B9E-9D12-4E57FFDE70B6}"/>
          </ac:inkMkLst>
        </pc:inkChg>
        <pc:inkChg chg="add mod">
          <ac:chgData name="Jack Rodoni" userId="dbd3554b1427f7cb" providerId="LiveId" clId="{1D76B537-F2CC-4114-B73B-51348E656491}" dt="2022-02-01T23:35:13.405" v="8255"/>
          <ac:inkMkLst>
            <pc:docMk/>
            <pc:sldMk cId="2325548458" sldId="334"/>
            <ac:inkMk id="475" creationId="{CCD06202-6595-4863-9E3C-8C91560F4FDA}"/>
          </ac:inkMkLst>
        </pc:inkChg>
        <pc:inkChg chg="add mod">
          <ac:chgData name="Jack Rodoni" userId="dbd3554b1427f7cb" providerId="LiveId" clId="{1D76B537-F2CC-4114-B73B-51348E656491}" dt="2022-02-01T23:35:13.405" v="8255"/>
          <ac:inkMkLst>
            <pc:docMk/>
            <pc:sldMk cId="2325548458" sldId="334"/>
            <ac:inkMk id="476" creationId="{0C095827-E43C-4EA5-84DD-A597E83C8E7D}"/>
          </ac:inkMkLst>
        </pc:inkChg>
        <pc:inkChg chg="add mod">
          <ac:chgData name="Jack Rodoni" userId="dbd3554b1427f7cb" providerId="LiveId" clId="{1D76B537-F2CC-4114-B73B-51348E656491}" dt="2022-02-01T23:35:13.405" v="8255"/>
          <ac:inkMkLst>
            <pc:docMk/>
            <pc:sldMk cId="2325548458" sldId="334"/>
            <ac:inkMk id="477" creationId="{9F1D7476-8D7F-4DE4-908B-743DB3850DDB}"/>
          </ac:inkMkLst>
        </pc:inkChg>
        <pc:inkChg chg="add mod">
          <ac:chgData name="Jack Rodoni" userId="dbd3554b1427f7cb" providerId="LiveId" clId="{1D76B537-F2CC-4114-B73B-51348E656491}" dt="2022-02-01T23:35:13.405" v="8255"/>
          <ac:inkMkLst>
            <pc:docMk/>
            <pc:sldMk cId="2325548458" sldId="334"/>
            <ac:inkMk id="478" creationId="{2951E201-3ACE-4F9D-B8C0-D6AAA4FC823C}"/>
          </ac:inkMkLst>
        </pc:inkChg>
        <pc:inkChg chg="add mod">
          <ac:chgData name="Jack Rodoni" userId="dbd3554b1427f7cb" providerId="LiveId" clId="{1D76B537-F2CC-4114-B73B-51348E656491}" dt="2022-02-01T23:35:13.405" v="8255"/>
          <ac:inkMkLst>
            <pc:docMk/>
            <pc:sldMk cId="2325548458" sldId="334"/>
            <ac:inkMk id="480" creationId="{DBBB9AC7-2A52-478F-9BF9-DF05CF88354D}"/>
          </ac:inkMkLst>
        </pc:inkChg>
        <pc:inkChg chg="add mod">
          <ac:chgData name="Jack Rodoni" userId="dbd3554b1427f7cb" providerId="LiveId" clId="{1D76B537-F2CC-4114-B73B-51348E656491}" dt="2022-02-01T23:35:13.405" v="8255"/>
          <ac:inkMkLst>
            <pc:docMk/>
            <pc:sldMk cId="2325548458" sldId="334"/>
            <ac:inkMk id="481" creationId="{BA797B0F-9C68-4980-BBCF-E76DAF42DAB3}"/>
          </ac:inkMkLst>
        </pc:inkChg>
        <pc:inkChg chg="add mod">
          <ac:chgData name="Jack Rodoni" userId="dbd3554b1427f7cb" providerId="LiveId" clId="{1D76B537-F2CC-4114-B73B-51348E656491}" dt="2022-02-01T23:35:13.405" v="8255"/>
          <ac:inkMkLst>
            <pc:docMk/>
            <pc:sldMk cId="2325548458" sldId="334"/>
            <ac:inkMk id="482" creationId="{2B87E98E-20C5-452E-90CB-5E9FD06B11DD}"/>
          </ac:inkMkLst>
        </pc:inkChg>
        <pc:inkChg chg="add mod">
          <ac:chgData name="Jack Rodoni" userId="dbd3554b1427f7cb" providerId="LiveId" clId="{1D76B537-F2CC-4114-B73B-51348E656491}" dt="2022-02-01T23:35:13.405" v="8255"/>
          <ac:inkMkLst>
            <pc:docMk/>
            <pc:sldMk cId="2325548458" sldId="334"/>
            <ac:inkMk id="483" creationId="{5746F48B-843A-4F21-BE97-888367D54219}"/>
          </ac:inkMkLst>
        </pc:inkChg>
        <pc:inkChg chg="add mod">
          <ac:chgData name="Jack Rodoni" userId="dbd3554b1427f7cb" providerId="LiveId" clId="{1D76B537-F2CC-4114-B73B-51348E656491}" dt="2022-02-01T23:35:13.405" v="8255"/>
          <ac:inkMkLst>
            <pc:docMk/>
            <pc:sldMk cId="2325548458" sldId="334"/>
            <ac:inkMk id="486" creationId="{9525F8CA-09EF-4D52-9F43-2CD1A8577450}"/>
          </ac:inkMkLst>
        </pc:inkChg>
        <pc:inkChg chg="add mod">
          <ac:chgData name="Jack Rodoni" userId="dbd3554b1427f7cb" providerId="LiveId" clId="{1D76B537-F2CC-4114-B73B-51348E656491}" dt="2022-02-01T23:35:13.405" v="8255"/>
          <ac:inkMkLst>
            <pc:docMk/>
            <pc:sldMk cId="2325548458" sldId="334"/>
            <ac:inkMk id="487" creationId="{BA3C0A86-BF24-4A77-8AE4-5369D5481BD9}"/>
          </ac:inkMkLst>
        </pc:inkChg>
        <pc:inkChg chg="add mod">
          <ac:chgData name="Jack Rodoni" userId="dbd3554b1427f7cb" providerId="LiveId" clId="{1D76B537-F2CC-4114-B73B-51348E656491}" dt="2022-02-01T23:35:13.405" v="8255"/>
          <ac:inkMkLst>
            <pc:docMk/>
            <pc:sldMk cId="2325548458" sldId="334"/>
            <ac:inkMk id="488" creationId="{ED631B1E-E159-4085-8E05-FD8F6277ACF1}"/>
          </ac:inkMkLst>
        </pc:inkChg>
        <pc:inkChg chg="add mod">
          <ac:chgData name="Jack Rodoni" userId="dbd3554b1427f7cb" providerId="LiveId" clId="{1D76B537-F2CC-4114-B73B-51348E656491}" dt="2022-02-01T23:35:13.405" v="8255"/>
          <ac:inkMkLst>
            <pc:docMk/>
            <pc:sldMk cId="2325548458" sldId="334"/>
            <ac:inkMk id="489" creationId="{89202BE9-884D-4EBF-BA32-9A8FBCE2E600}"/>
          </ac:inkMkLst>
        </pc:inkChg>
        <pc:inkChg chg="add mod">
          <ac:chgData name="Jack Rodoni" userId="dbd3554b1427f7cb" providerId="LiveId" clId="{1D76B537-F2CC-4114-B73B-51348E656491}" dt="2022-02-01T23:35:13.405" v="8255"/>
          <ac:inkMkLst>
            <pc:docMk/>
            <pc:sldMk cId="2325548458" sldId="334"/>
            <ac:inkMk id="490" creationId="{96CD43E3-CC23-48B5-A976-5E071BCFA283}"/>
          </ac:inkMkLst>
        </pc:inkChg>
        <pc:inkChg chg="add mod">
          <ac:chgData name="Jack Rodoni" userId="dbd3554b1427f7cb" providerId="LiveId" clId="{1D76B537-F2CC-4114-B73B-51348E656491}" dt="2022-02-01T23:35:13.405" v="8255"/>
          <ac:inkMkLst>
            <pc:docMk/>
            <pc:sldMk cId="2325548458" sldId="334"/>
            <ac:inkMk id="491" creationId="{5BE899CB-ECF5-4421-8ACE-F35BD8FF57C3}"/>
          </ac:inkMkLst>
        </pc:inkChg>
        <pc:inkChg chg="add mod">
          <ac:chgData name="Jack Rodoni" userId="dbd3554b1427f7cb" providerId="LiveId" clId="{1D76B537-F2CC-4114-B73B-51348E656491}" dt="2022-02-01T23:35:13.405" v="8255"/>
          <ac:inkMkLst>
            <pc:docMk/>
            <pc:sldMk cId="2325548458" sldId="334"/>
            <ac:inkMk id="492" creationId="{66F144E9-1FD1-48A7-9A0A-E16726C0E088}"/>
          </ac:inkMkLst>
        </pc:inkChg>
        <pc:inkChg chg="add mod">
          <ac:chgData name="Jack Rodoni" userId="dbd3554b1427f7cb" providerId="LiveId" clId="{1D76B537-F2CC-4114-B73B-51348E656491}" dt="2022-02-01T23:35:13.405" v="8255"/>
          <ac:inkMkLst>
            <pc:docMk/>
            <pc:sldMk cId="2325548458" sldId="334"/>
            <ac:inkMk id="495" creationId="{E9B44928-FC0C-4803-BD95-2AFBB706BD10}"/>
          </ac:inkMkLst>
        </pc:inkChg>
        <pc:inkChg chg="add">
          <ac:chgData name="Jack Rodoni" userId="dbd3554b1427f7cb" providerId="LiveId" clId="{1D76B537-F2CC-4114-B73B-51348E656491}" dt="2022-02-01T23:35:14.301" v="8256" actId="9405"/>
          <ac:inkMkLst>
            <pc:docMk/>
            <pc:sldMk cId="2325548458" sldId="334"/>
            <ac:inkMk id="497" creationId="{E77B7B8F-7B47-4DC3-88F1-287E6CCE3F4A}"/>
          </ac:inkMkLst>
        </pc:inkChg>
        <pc:inkChg chg="add mod">
          <ac:chgData name="Jack Rodoni" userId="dbd3554b1427f7cb" providerId="LiveId" clId="{1D76B537-F2CC-4114-B73B-51348E656491}" dt="2022-02-01T23:35:30.520" v="8285"/>
          <ac:inkMkLst>
            <pc:docMk/>
            <pc:sldMk cId="2325548458" sldId="334"/>
            <ac:inkMk id="498" creationId="{D87DB016-164C-4864-BE3B-9EEBD047EC90}"/>
          </ac:inkMkLst>
        </pc:inkChg>
        <pc:inkChg chg="add mod">
          <ac:chgData name="Jack Rodoni" userId="dbd3554b1427f7cb" providerId="LiveId" clId="{1D76B537-F2CC-4114-B73B-51348E656491}" dt="2022-02-01T23:35:30.520" v="8285"/>
          <ac:inkMkLst>
            <pc:docMk/>
            <pc:sldMk cId="2325548458" sldId="334"/>
            <ac:inkMk id="499" creationId="{46754AF8-B8BD-4C7D-B69F-9ACD0B25E8C6}"/>
          </ac:inkMkLst>
        </pc:inkChg>
        <pc:inkChg chg="add mod">
          <ac:chgData name="Jack Rodoni" userId="dbd3554b1427f7cb" providerId="LiveId" clId="{1D76B537-F2CC-4114-B73B-51348E656491}" dt="2022-02-01T23:35:30.520" v="8285"/>
          <ac:inkMkLst>
            <pc:docMk/>
            <pc:sldMk cId="2325548458" sldId="334"/>
            <ac:inkMk id="500" creationId="{017D3265-533E-47C0-8D72-A0AF09D03F1A}"/>
          </ac:inkMkLst>
        </pc:inkChg>
        <pc:inkChg chg="add mod">
          <ac:chgData name="Jack Rodoni" userId="dbd3554b1427f7cb" providerId="LiveId" clId="{1D76B537-F2CC-4114-B73B-51348E656491}" dt="2022-02-01T23:35:30.520" v="8285"/>
          <ac:inkMkLst>
            <pc:docMk/>
            <pc:sldMk cId="2325548458" sldId="334"/>
            <ac:inkMk id="501" creationId="{18EB77C5-93D1-4863-93E2-73B078273575}"/>
          </ac:inkMkLst>
        </pc:inkChg>
        <pc:inkChg chg="add mod">
          <ac:chgData name="Jack Rodoni" userId="dbd3554b1427f7cb" providerId="LiveId" clId="{1D76B537-F2CC-4114-B73B-51348E656491}" dt="2022-02-01T23:35:30.520" v="8285"/>
          <ac:inkMkLst>
            <pc:docMk/>
            <pc:sldMk cId="2325548458" sldId="334"/>
            <ac:inkMk id="502" creationId="{56B96B56-EC64-45E2-B868-A173ED2EBA9E}"/>
          </ac:inkMkLst>
        </pc:inkChg>
        <pc:inkChg chg="add mod">
          <ac:chgData name="Jack Rodoni" userId="dbd3554b1427f7cb" providerId="LiveId" clId="{1D76B537-F2CC-4114-B73B-51348E656491}" dt="2022-02-01T23:35:30.520" v="8285"/>
          <ac:inkMkLst>
            <pc:docMk/>
            <pc:sldMk cId="2325548458" sldId="334"/>
            <ac:inkMk id="503" creationId="{7EC2B9FE-B488-4573-8E3B-E7B7924F4467}"/>
          </ac:inkMkLst>
        </pc:inkChg>
        <pc:inkChg chg="add mod">
          <ac:chgData name="Jack Rodoni" userId="dbd3554b1427f7cb" providerId="LiveId" clId="{1D76B537-F2CC-4114-B73B-51348E656491}" dt="2022-02-01T23:35:30.520" v="8285"/>
          <ac:inkMkLst>
            <pc:docMk/>
            <pc:sldMk cId="2325548458" sldId="334"/>
            <ac:inkMk id="504" creationId="{B7B4F939-BFF7-4AB8-843B-51E5267C4AB3}"/>
          </ac:inkMkLst>
        </pc:inkChg>
        <pc:inkChg chg="add mod">
          <ac:chgData name="Jack Rodoni" userId="dbd3554b1427f7cb" providerId="LiveId" clId="{1D76B537-F2CC-4114-B73B-51348E656491}" dt="2022-02-01T23:35:30.520" v="8285"/>
          <ac:inkMkLst>
            <pc:docMk/>
            <pc:sldMk cId="2325548458" sldId="334"/>
            <ac:inkMk id="505" creationId="{7358E6B3-3856-4168-89CF-8A7ABB5AC8F7}"/>
          </ac:inkMkLst>
        </pc:inkChg>
        <pc:inkChg chg="add mod">
          <ac:chgData name="Jack Rodoni" userId="dbd3554b1427f7cb" providerId="LiveId" clId="{1D76B537-F2CC-4114-B73B-51348E656491}" dt="2022-02-01T23:35:30.520" v="8285"/>
          <ac:inkMkLst>
            <pc:docMk/>
            <pc:sldMk cId="2325548458" sldId="334"/>
            <ac:inkMk id="506" creationId="{CB54CD9A-E26A-4E8C-B6B3-B81150F3E51F}"/>
          </ac:inkMkLst>
        </pc:inkChg>
        <pc:inkChg chg="add mod">
          <ac:chgData name="Jack Rodoni" userId="dbd3554b1427f7cb" providerId="LiveId" clId="{1D76B537-F2CC-4114-B73B-51348E656491}" dt="2022-02-01T23:35:30.520" v="8285"/>
          <ac:inkMkLst>
            <pc:docMk/>
            <pc:sldMk cId="2325548458" sldId="334"/>
            <ac:inkMk id="507" creationId="{C5CF320D-D524-4F72-8681-2603EE649BBA}"/>
          </ac:inkMkLst>
        </pc:inkChg>
        <pc:inkChg chg="add mod">
          <ac:chgData name="Jack Rodoni" userId="dbd3554b1427f7cb" providerId="LiveId" clId="{1D76B537-F2CC-4114-B73B-51348E656491}" dt="2022-02-01T23:35:30.520" v="8285"/>
          <ac:inkMkLst>
            <pc:docMk/>
            <pc:sldMk cId="2325548458" sldId="334"/>
            <ac:inkMk id="508" creationId="{104FF505-C4EE-4C9B-ABF3-C6D86CFD515C}"/>
          </ac:inkMkLst>
        </pc:inkChg>
        <pc:inkChg chg="add mod">
          <ac:chgData name="Jack Rodoni" userId="dbd3554b1427f7cb" providerId="LiveId" clId="{1D76B537-F2CC-4114-B73B-51348E656491}" dt="2022-02-01T23:35:30.520" v="8285"/>
          <ac:inkMkLst>
            <pc:docMk/>
            <pc:sldMk cId="2325548458" sldId="334"/>
            <ac:inkMk id="509" creationId="{0EACBD2D-A707-4C90-9E79-5B29EF07350F}"/>
          </ac:inkMkLst>
        </pc:inkChg>
        <pc:inkChg chg="add mod">
          <ac:chgData name="Jack Rodoni" userId="dbd3554b1427f7cb" providerId="LiveId" clId="{1D76B537-F2CC-4114-B73B-51348E656491}" dt="2022-02-01T23:35:30.520" v="8285"/>
          <ac:inkMkLst>
            <pc:docMk/>
            <pc:sldMk cId="2325548458" sldId="334"/>
            <ac:inkMk id="510" creationId="{FB2335D2-12FC-48FC-A50C-BD55E9904FD2}"/>
          </ac:inkMkLst>
        </pc:inkChg>
        <pc:inkChg chg="add mod">
          <ac:chgData name="Jack Rodoni" userId="dbd3554b1427f7cb" providerId="LiveId" clId="{1D76B537-F2CC-4114-B73B-51348E656491}" dt="2022-02-01T23:35:30.520" v="8285"/>
          <ac:inkMkLst>
            <pc:docMk/>
            <pc:sldMk cId="2325548458" sldId="334"/>
            <ac:inkMk id="512" creationId="{007EE694-615E-4BB0-B46E-AEE8FA374737}"/>
          </ac:inkMkLst>
        </pc:inkChg>
        <pc:inkChg chg="add mod">
          <ac:chgData name="Jack Rodoni" userId="dbd3554b1427f7cb" providerId="LiveId" clId="{1D76B537-F2CC-4114-B73B-51348E656491}" dt="2022-02-01T23:35:30.520" v="8285"/>
          <ac:inkMkLst>
            <pc:docMk/>
            <pc:sldMk cId="2325548458" sldId="334"/>
            <ac:inkMk id="513" creationId="{BC2897B8-A996-435C-ACC0-CFE7E7269B5D}"/>
          </ac:inkMkLst>
        </pc:inkChg>
        <pc:inkChg chg="add mod">
          <ac:chgData name="Jack Rodoni" userId="dbd3554b1427f7cb" providerId="LiveId" clId="{1D76B537-F2CC-4114-B73B-51348E656491}" dt="2022-02-01T23:35:30.520" v="8285"/>
          <ac:inkMkLst>
            <pc:docMk/>
            <pc:sldMk cId="2325548458" sldId="334"/>
            <ac:inkMk id="514" creationId="{DF55912B-8B46-48BE-9D4B-0FF7C954A002}"/>
          </ac:inkMkLst>
        </pc:inkChg>
        <pc:inkChg chg="add mod">
          <ac:chgData name="Jack Rodoni" userId="dbd3554b1427f7cb" providerId="LiveId" clId="{1D76B537-F2CC-4114-B73B-51348E656491}" dt="2022-02-01T23:35:30.520" v="8285"/>
          <ac:inkMkLst>
            <pc:docMk/>
            <pc:sldMk cId="2325548458" sldId="334"/>
            <ac:inkMk id="515" creationId="{EF2371D1-EF94-449A-BDCA-3E1726A8EE32}"/>
          </ac:inkMkLst>
        </pc:inkChg>
        <pc:inkChg chg="add mod">
          <ac:chgData name="Jack Rodoni" userId="dbd3554b1427f7cb" providerId="LiveId" clId="{1D76B537-F2CC-4114-B73B-51348E656491}" dt="2022-02-01T23:35:30.520" v="8285"/>
          <ac:inkMkLst>
            <pc:docMk/>
            <pc:sldMk cId="2325548458" sldId="334"/>
            <ac:inkMk id="516" creationId="{A230C23F-076F-49B0-88CE-B7B41956BC50}"/>
          </ac:inkMkLst>
        </pc:inkChg>
        <pc:inkChg chg="add mod">
          <ac:chgData name="Jack Rodoni" userId="dbd3554b1427f7cb" providerId="LiveId" clId="{1D76B537-F2CC-4114-B73B-51348E656491}" dt="2022-02-01T23:35:30.520" v="8285"/>
          <ac:inkMkLst>
            <pc:docMk/>
            <pc:sldMk cId="2325548458" sldId="334"/>
            <ac:inkMk id="517" creationId="{4A97E6A5-FE16-4C08-977D-2B861E729D86}"/>
          </ac:inkMkLst>
        </pc:inkChg>
        <pc:inkChg chg="add mod">
          <ac:chgData name="Jack Rodoni" userId="dbd3554b1427f7cb" providerId="LiveId" clId="{1D76B537-F2CC-4114-B73B-51348E656491}" dt="2022-02-01T23:35:30.520" v="8285"/>
          <ac:inkMkLst>
            <pc:docMk/>
            <pc:sldMk cId="2325548458" sldId="334"/>
            <ac:inkMk id="518" creationId="{A7F53836-BAA6-458F-8034-83DF939AC830}"/>
          </ac:inkMkLst>
        </pc:inkChg>
        <pc:inkChg chg="add mod">
          <ac:chgData name="Jack Rodoni" userId="dbd3554b1427f7cb" providerId="LiveId" clId="{1D76B537-F2CC-4114-B73B-51348E656491}" dt="2022-02-01T23:35:30.520" v="8285"/>
          <ac:inkMkLst>
            <pc:docMk/>
            <pc:sldMk cId="2325548458" sldId="334"/>
            <ac:inkMk id="519" creationId="{CE88A66D-A157-4E50-96F0-7EBC99BB5C7E}"/>
          </ac:inkMkLst>
        </pc:inkChg>
        <pc:inkChg chg="add mod">
          <ac:chgData name="Jack Rodoni" userId="dbd3554b1427f7cb" providerId="LiveId" clId="{1D76B537-F2CC-4114-B73B-51348E656491}" dt="2022-02-01T23:35:30.520" v="8285"/>
          <ac:inkMkLst>
            <pc:docMk/>
            <pc:sldMk cId="2325548458" sldId="334"/>
            <ac:inkMk id="520" creationId="{F7C80238-1E05-41C5-ABFB-D87301D98C08}"/>
          </ac:inkMkLst>
        </pc:inkChg>
        <pc:inkChg chg="add mod">
          <ac:chgData name="Jack Rodoni" userId="dbd3554b1427f7cb" providerId="LiveId" clId="{1D76B537-F2CC-4114-B73B-51348E656491}" dt="2022-02-01T23:35:30.520" v="8285"/>
          <ac:inkMkLst>
            <pc:docMk/>
            <pc:sldMk cId="2325548458" sldId="334"/>
            <ac:inkMk id="521" creationId="{CC03E94B-FF6E-4A8B-843F-83903A63A8EA}"/>
          </ac:inkMkLst>
        </pc:inkChg>
        <pc:inkChg chg="add mod">
          <ac:chgData name="Jack Rodoni" userId="dbd3554b1427f7cb" providerId="LiveId" clId="{1D76B537-F2CC-4114-B73B-51348E656491}" dt="2022-02-01T23:35:30.520" v="8285"/>
          <ac:inkMkLst>
            <pc:docMk/>
            <pc:sldMk cId="2325548458" sldId="334"/>
            <ac:inkMk id="522" creationId="{5767F6A2-1F9C-4078-BABB-19D9DA72C414}"/>
          </ac:inkMkLst>
        </pc:inkChg>
        <pc:inkChg chg="add mod">
          <ac:chgData name="Jack Rodoni" userId="dbd3554b1427f7cb" providerId="LiveId" clId="{1D76B537-F2CC-4114-B73B-51348E656491}" dt="2022-02-01T23:35:30.520" v="8285"/>
          <ac:inkMkLst>
            <pc:docMk/>
            <pc:sldMk cId="2325548458" sldId="334"/>
            <ac:inkMk id="523" creationId="{8B848FFE-15B4-479D-BD84-11A7C5DEDB6F}"/>
          </ac:inkMkLst>
        </pc:inkChg>
        <pc:inkChg chg="add mod">
          <ac:chgData name="Jack Rodoni" userId="dbd3554b1427f7cb" providerId="LiveId" clId="{1D76B537-F2CC-4114-B73B-51348E656491}" dt="2022-02-01T23:35:30.520" v="8285"/>
          <ac:inkMkLst>
            <pc:docMk/>
            <pc:sldMk cId="2325548458" sldId="334"/>
            <ac:inkMk id="524" creationId="{AF6A63F1-E97E-4137-A65D-DF9D5A4A6DD5}"/>
          </ac:inkMkLst>
        </pc:inkChg>
        <pc:inkChg chg="add mod">
          <ac:chgData name="Jack Rodoni" userId="dbd3554b1427f7cb" providerId="LiveId" clId="{1D76B537-F2CC-4114-B73B-51348E656491}" dt="2022-02-01T23:35:30.520" v="8285"/>
          <ac:inkMkLst>
            <pc:docMk/>
            <pc:sldMk cId="2325548458" sldId="334"/>
            <ac:inkMk id="525" creationId="{244D4E3C-103B-45E0-833A-2A25C90B1F0E}"/>
          </ac:inkMkLst>
        </pc:inkChg>
        <pc:inkChg chg="add mod">
          <ac:chgData name="Jack Rodoni" userId="dbd3554b1427f7cb" providerId="LiveId" clId="{1D76B537-F2CC-4114-B73B-51348E656491}" dt="2022-02-01T23:35:42.766" v="8299"/>
          <ac:inkMkLst>
            <pc:docMk/>
            <pc:sldMk cId="2325548458" sldId="334"/>
            <ac:inkMk id="527" creationId="{D8CE1440-C639-4FE0-84AF-E65DD0378E51}"/>
          </ac:inkMkLst>
        </pc:inkChg>
        <pc:inkChg chg="add mod">
          <ac:chgData name="Jack Rodoni" userId="dbd3554b1427f7cb" providerId="LiveId" clId="{1D76B537-F2CC-4114-B73B-51348E656491}" dt="2022-02-01T23:35:42.766" v="8299"/>
          <ac:inkMkLst>
            <pc:docMk/>
            <pc:sldMk cId="2325548458" sldId="334"/>
            <ac:inkMk id="528" creationId="{90C6375D-484F-44BF-971C-65B0F042D4C4}"/>
          </ac:inkMkLst>
        </pc:inkChg>
        <pc:inkChg chg="add mod">
          <ac:chgData name="Jack Rodoni" userId="dbd3554b1427f7cb" providerId="LiveId" clId="{1D76B537-F2CC-4114-B73B-51348E656491}" dt="2022-02-01T23:35:42.766" v="8299"/>
          <ac:inkMkLst>
            <pc:docMk/>
            <pc:sldMk cId="2325548458" sldId="334"/>
            <ac:inkMk id="529" creationId="{C873D0EF-6FEE-4E69-8FB7-D20D3852AE73}"/>
          </ac:inkMkLst>
        </pc:inkChg>
        <pc:inkChg chg="add mod">
          <ac:chgData name="Jack Rodoni" userId="dbd3554b1427f7cb" providerId="LiveId" clId="{1D76B537-F2CC-4114-B73B-51348E656491}" dt="2022-02-01T23:35:42.766" v="8299"/>
          <ac:inkMkLst>
            <pc:docMk/>
            <pc:sldMk cId="2325548458" sldId="334"/>
            <ac:inkMk id="530" creationId="{C28F170E-2179-4CB5-BD0B-50971DB62193}"/>
          </ac:inkMkLst>
        </pc:inkChg>
        <pc:inkChg chg="add mod">
          <ac:chgData name="Jack Rodoni" userId="dbd3554b1427f7cb" providerId="LiveId" clId="{1D76B537-F2CC-4114-B73B-51348E656491}" dt="2022-02-01T23:35:42.766" v="8299"/>
          <ac:inkMkLst>
            <pc:docMk/>
            <pc:sldMk cId="2325548458" sldId="334"/>
            <ac:inkMk id="532" creationId="{A2FE3990-0F64-454C-B0C6-6954A85E85FB}"/>
          </ac:inkMkLst>
        </pc:inkChg>
        <pc:inkChg chg="add mod">
          <ac:chgData name="Jack Rodoni" userId="dbd3554b1427f7cb" providerId="LiveId" clId="{1D76B537-F2CC-4114-B73B-51348E656491}" dt="2022-02-01T23:35:42.766" v="8299"/>
          <ac:inkMkLst>
            <pc:docMk/>
            <pc:sldMk cId="2325548458" sldId="334"/>
            <ac:inkMk id="533" creationId="{AED17F01-EE86-4586-A96F-979E27377AE7}"/>
          </ac:inkMkLst>
        </pc:inkChg>
        <pc:inkChg chg="add mod">
          <ac:chgData name="Jack Rodoni" userId="dbd3554b1427f7cb" providerId="LiveId" clId="{1D76B537-F2CC-4114-B73B-51348E656491}" dt="2022-02-01T23:35:42.766" v="8299"/>
          <ac:inkMkLst>
            <pc:docMk/>
            <pc:sldMk cId="2325548458" sldId="334"/>
            <ac:inkMk id="534" creationId="{41129E91-091A-43A5-BCDD-FE65B82721CF}"/>
          </ac:inkMkLst>
        </pc:inkChg>
        <pc:inkChg chg="add mod">
          <ac:chgData name="Jack Rodoni" userId="dbd3554b1427f7cb" providerId="LiveId" clId="{1D76B537-F2CC-4114-B73B-51348E656491}" dt="2022-02-01T23:35:42.766" v="8299"/>
          <ac:inkMkLst>
            <pc:docMk/>
            <pc:sldMk cId="2325548458" sldId="334"/>
            <ac:inkMk id="535" creationId="{BA106CCF-1A25-4BCE-8D29-26C1B3F6DD23}"/>
          </ac:inkMkLst>
        </pc:inkChg>
        <pc:inkChg chg="add mod">
          <ac:chgData name="Jack Rodoni" userId="dbd3554b1427f7cb" providerId="LiveId" clId="{1D76B537-F2CC-4114-B73B-51348E656491}" dt="2022-02-01T23:35:42.766" v="8299"/>
          <ac:inkMkLst>
            <pc:docMk/>
            <pc:sldMk cId="2325548458" sldId="334"/>
            <ac:inkMk id="536" creationId="{3935B920-CCED-4879-B7B2-CB93AB00BB38}"/>
          </ac:inkMkLst>
        </pc:inkChg>
        <pc:inkChg chg="add mod">
          <ac:chgData name="Jack Rodoni" userId="dbd3554b1427f7cb" providerId="LiveId" clId="{1D76B537-F2CC-4114-B73B-51348E656491}" dt="2022-02-01T23:35:42.766" v="8299"/>
          <ac:inkMkLst>
            <pc:docMk/>
            <pc:sldMk cId="2325548458" sldId="334"/>
            <ac:inkMk id="537" creationId="{D6C7CABE-F60B-493B-95EE-2821F06ED832}"/>
          </ac:inkMkLst>
        </pc:inkChg>
        <pc:inkChg chg="add mod">
          <ac:chgData name="Jack Rodoni" userId="dbd3554b1427f7cb" providerId="LiveId" clId="{1D76B537-F2CC-4114-B73B-51348E656491}" dt="2022-02-01T23:35:42.766" v="8299"/>
          <ac:inkMkLst>
            <pc:docMk/>
            <pc:sldMk cId="2325548458" sldId="334"/>
            <ac:inkMk id="538" creationId="{8810D78F-A877-442B-915D-D2756DDF7636}"/>
          </ac:inkMkLst>
        </pc:inkChg>
        <pc:inkChg chg="add mod">
          <ac:chgData name="Jack Rodoni" userId="dbd3554b1427f7cb" providerId="LiveId" clId="{1D76B537-F2CC-4114-B73B-51348E656491}" dt="2022-02-01T23:35:42.766" v="8299"/>
          <ac:inkMkLst>
            <pc:docMk/>
            <pc:sldMk cId="2325548458" sldId="334"/>
            <ac:inkMk id="539" creationId="{3C7798DB-312D-4164-B6C3-98269019C340}"/>
          </ac:inkMkLst>
        </pc:inkChg>
        <pc:inkChg chg="add mod">
          <ac:chgData name="Jack Rodoni" userId="dbd3554b1427f7cb" providerId="LiveId" clId="{1D76B537-F2CC-4114-B73B-51348E656491}" dt="2022-02-01T23:35:58.778" v="8322"/>
          <ac:inkMkLst>
            <pc:docMk/>
            <pc:sldMk cId="2325548458" sldId="334"/>
            <ac:inkMk id="542" creationId="{F05E62AD-0974-4E5F-BA79-96457A2C84E0}"/>
          </ac:inkMkLst>
        </pc:inkChg>
        <pc:inkChg chg="add del mod">
          <ac:chgData name="Jack Rodoni" userId="dbd3554b1427f7cb" providerId="LiveId" clId="{1D76B537-F2CC-4114-B73B-51348E656491}" dt="2022-02-01T23:35:53.240" v="8316"/>
          <ac:inkMkLst>
            <pc:docMk/>
            <pc:sldMk cId="2325548458" sldId="334"/>
            <ac:inkMk id="543" creationId="{FC579E88-EFC1-46D0-AB2C-DEBFF7F64557}"/>
          </ac:inkMkLst>
        </pc:inkChg>
        <pc:inkChg chg="add del mod">
          <ac:chgData name="Jack Rodoni" userId="dbd3554b1427f7cb" providerId="LiveId" clId="{1D76B537-F2CC-4114-B73B-51348E656491}" dt="2022-02-01T23:35:53.239" v="8314"/>
          <ac:inkMkLst>
            <pc:docMk/>
            <pc:sldMk cId="2325548458" sldId="334"/>
            <ac:inkMk id="544" creationId="{4AC1057E-481C-490B-9DD2-AB692430EEE3}"/>
          </ac:inkMkLst>
        </pc:inkChg>
        <pc:inkChg chg="add del mod">
          <ac:chgData name="Jack Rodoni" userId="dbd3554b1427f7cb" providerId="LiveId" clId="{1D76B537-F2CC-4114-B73B-51348E656491}" dt="2022-02-01T23:35:53.237" v="8313"/>
          <ac:inkMkLst>
            <pc:docMk/>
            <pc:sldMk cId="2325548458" sldId="334"/>
            <ac:inkMk id="545" creationId="{7EC7D93F-08A0-4E8E-9CEA-F3CFEFAB895F}"/>
          </ac:inkMkLst>
        </pc:inkChg>
        <pc:inkChg chg="add del mod">
          <ac:chgData name="Jack Rodoni" userId="dbd3554b1427f7cb" providerId="LiveId" clId="{1D76B537-F2CC-4114-B73B-51348E656491}" dt="2022-02-01T23:35:54.059" v="8319"/>
          <ac:inkMkLst>
            <pc:docMk/>
            <pc:sldMk cId="2325548458" sldId="334"/>
            <ac:inkMk id="546" creationId="{91774103-6E76-4220-86E5-37A57E0FAD2D}"/>
          </ac:inkMkLst>
        </pc:inkChg>
        <pc:inkChg chg="add del mod">
          <ac:chgData name="Jack Rodoni" userId="dbd3554b1427f7cb" providerId="LiveId" clId="{1D76B537-F2CC-4114-B73B-51348E656491}" dt="2022-02-01T23:35:53.239" v="8315"/>
          <ac:inkMkLst>
            <pc:docMk/>
            <pc:sldMk cId="2325548458" sldId="334"/>
            <ac:inkMk id="547" creationId="{3062FE82-6441-4B1A-9618-387AE46B5750}"/>
          </ac:inkMkLst>
        </pc:inkChg>
        <pc:inkChg chg="add del mod">
          <ac:chgData name="Jack Rodoni" userId="dbd3554b1427f7cb" providerId="LiveId" clId="{1D76B537-F2CC-4114-B73B-51348E656491}" dt="2022-02-01T23:35:53.242" v="8318"/>
          <ac:inkMkLst>
            <pc:docMk/>
            <pc:sldMk cId="2325548458" sldId="334"/>
            <ac:inkMk id="548" creationId="{9E40CB63-465B-41DA-9301-155C3A3DF790}"/>
          </ac:inkMkLst>
        </pc:inkChg>
        <pc:inkChg chg="add del mod">
          <ac:chgData name="Jack Rodoni" userId="dbd3554b1427f7cb" providerId="LiveId" clId="{1D76B537-F2CC-4114-B73B-51348E656491}" dt="2022-02-01T23:35:53.241" v="8317"/>
          <ac:inkMkLst>
            <pc:docMk/>
            <pc:sldMk cId="2325548458" sldId="334"/>
            <ac:inkMk id="549" creationId="{16D4AD0D-2978-4C0E-8E84-06156675CC5C}"/>
          </ac:inkMkLst>
        </pc:inkChg>
        <pc:inkChg chg="add del mod">
          <ac:chgData name="Jack Rodoni" userId="dbd3554b1427f7cb" providerId="LiveId" clId="{1D76B537-F2CC-4114-B73B-51348E656491}" dt="2022-02-01T23:35:53.236" v="8312"/>
          <ac:inkMkLst>
            <pc:docMk/>
            <pc:sldMk cId="2325548458" sldId="334"/>
            <ac:inkMk id="550" creationId="{B098B1B4-B8C1-4E6E-A301-34C78174E0C3}"/>
          </ac:inkMkLst>
        </pc:inkChg>
        <pc:inkChg chg="add mod">
          <ac:chgData name="Jack Rodoni" userId="dbd3554b1427f7cb" providerId="LiveId" clId="{1D76B537-F2CC-4114-B73B-51348E656491}" dt="2022-02-01T23:36:33.554" v="8370"/>
          <ac:inkMkLst>
            <pc:docMk/>
            <pc:sldMk cId="2325548458" sldId="334"/>
            <ac:inkMk id="551" creationId="{CAFC603F-4B78-494B-8640-6FE1F4C66E7B}"/>
          </ac:inkMkLst>
        </pc:inkChg>
        <pc:inkChg chg="add mod">
          <ac:chgData name="Jack Rodoni" userId="dbd3554b1427f7cb" providerId="LiveId" clId="{1D76B537-F2CC-4114-B73B-51348E656491}" dt="2022-02-01T23:36:33.554" v="8370"/>
          <ac:inkMkLst>
            <pc:docMk/>
            <pc:sldMk cId="2325548458" sldId="334"/>
            <ac:inkMk id="552" creationId="{205394CB-5E9D-4843-AC5B-2AD20C9895B4}"/>
          </ac:inkMkLst>
        </pc:inkChg>
        <pc:inkChg chg="add mod">
          <ac:chgData name="Jack Rodoni" userId="dbd3554b1427f7cb" providerId="LiveId" clId="{1D76B537-F2CC-4114-B73B-51348E656491}" dt="2022-02-01T23:36:33.554" v="8370"/>
          <ac:inkMkLst>
            <pc:docMk/>
            <pc:sldMk cId="2325548458" sldId="334"/>
            <ac:inkMk id="554" creationId="{98C22B98-FFAF-4F1B-9443-2B2B60809433}"/>
          </ac:inkMkLst>
        </pc:inkChg>
        <pc:inkChg chg="add mod">
          <ac:chgData name="Jack Rodoni" userId="dbd3554b1427f7cb" providerId="LiveId" clId="{1D76B537-F2CC-4114-B73B-51348E656491}" dt="2022-02-01T23:36:33.554" v="8370"/>
          <ac:inkMkLst>
            <pc:docMk/>
            <pc:sldMk cId="2325548458" sldId="334"/>
            <ac:inkMk id="555" creationId="{6011D7E7-B43F-456B-BCA8-F7D682F3BC2E}"/>
          </ac:inkMkLst>
        </pc:inkChg>
        <pc:inkChg chg="add mod">
          <ac:chgData name="Jack Rodoni" userId="dbd3554b1427f7cb" providerId="LiveId" clId="{1D76B537-F2CC-4114-B73B-51348E656491}" dt="2022-02-01T23:36:33.554" v="8370"/>
          <ac:inkMkLst>
            <pc:docMk/>
            <pc:sldMk cId="2325548458" sldId="334"/>
            <ac:inkMk id="557" creationId="{B5EC49CD-43E5-4716-81DD-6E1A80D9A467}"/>
          </ac:inkMkLst>
        </pc:inkChg>
        <pc:inkChg chg="add mod">
          <ac:chgData name="Jack Rodoni" userId="dbd3554b1427f7cb" providerId="LiveId" clId="{1D76B537-F2CC-4114-B73B-51348E656491}" dt="2022-02-01T23:36:33.554" v="8370"/>
          <ac:inkMkLst>
            <pc:docMk/>
            <pc:sldMk cId="2325548458" sldId="334"/>
            <ac:inkMk id="558" creationId="{36ABA2B3-EEC5-4B25-8A05-6309458B009A}"/>
          </ac:inkMkLst>
        </pc:inkChg>
        <pc:inkChg chg="add mod">
          <ac:chgData name="Jack Rodoni" userId="dbd3554b1427f7cb" providerId="LiveId" clId="{1D76B537-F2CC-4114-B73B-51348E656491}" dt="2022-02-01T23:36:33.554" v="8370"/>
          <ac:inkMkLst>
            <pc:docMk/>
            <pc:sldMk cId="2325548458" sldId="334"/>
            <ac:inkMk id="559" creationId="{8080C1DC-4643-42D9-8B1F-94423D6811BC}"/>
          </ac:inkMkLst>
        </pc:inkChg>
        <pc:inkChg chg="add mod">
          <ac:chgData name="Jack Rodoni" userId="dbd3554b1427f7cb" providerId="LiveId" clId="{1D76B537-F2CC-4114-B73B-51348E656491}" dt="2022-02-01T23:36:33.554" v="8370"/>
          <ac:inkMkLst>
            <pc:docMk/>
            <pc:sldMk cId="2325548458" sldId="334"/>
            <ac:inkMk id="560" creationId="{5C9A5F32-A4BA-4869-9D00-25FA0CAB72EC}"/>
          </ac:inkMkLst>
        </pc:inkChg>
        <pc:inkChg chg="add mod">
          <ac:chgData name="Jack Rodoni" userId="dbd3554b1427f7cb" providerId="LiveId" clId="{1D76B537-F2CC-4114-B73B-51348E656491}" dt="2022-02-01T23:36:33.554" v="8370"/>
          <ac:inkMkLst>
            <pc:docMk/>
            <pc:sldMk cId="2325548458" sldId="334"/>
            <ac:inkMk id="562" creationId="{789727CC-C94F-4245-83B5-5481CFE5AE96}"/>
          </ac:inkMkLst>
        </pc:inkChg>
        <pc:inkChg chg="add mod">
          <ac:chgData name="Jack Rodoni" userId="dbd3554b1427f7cb" providerId="LiveId" clId="{1D76B537-F2CC-4114-B73B-51348E656491}" dt="2022-02-01T23:36:33.554" v="8370"/>
          <ac:inkMkLst>
            <pc:docMk/>
            <pc:sldMk cId="2325548458" sldId="334"/>
            <ac:inkMk id="563" creationId="{E6EA9593-9D31-44BD-AEB6-5BC618AA2D04}"/>
          </ac:inkMkLst>
        </pc:inkChg>
        <pc:inkChg chg="add mod">
          <ac:chgData name="Jack Rodoni" userId="dbd3554b1427f7cb" providerId="LiveId" clId="{1D76B537-F2CC-4114-B73B-51348E656491}" dt="2022-02-01T23:36:33.554" v="8370"/>
          <ac:inkMkLst>
            <pc:docMk/>
            <pc:sldMk cId="2325548458" sldId="334"/>
            <ac:inkMk id="564" creationId="{7BC882CE-5CEE-432A-A526-BE4FCC070ED6}"/>
          </ac:inkMkLst>
        </pc:inkChg>
        <pc:inkChg chg="add mod">
          <ac:chgData name="Jack Rodoni" userId="dbd3554b1427f7cb" providerId="LiveId" clId="{1D76B537-F2CC-4114-B73B-51348E656491}" dt="2022-02-01T23:36:33.554" v="8370"/>
          <ac:inkMkLst>
            <pc:docMk/>
            <pc:sldMk cId="2325548458" sldId="334"/>
            <ac:inkMk id="565" creationId="{E11D305B-F6C1-4390-B4C5-36E9799E8A3C}"/>
          </ac:inkMkLst>
        </pc:inkChg>
        <pc:inkChg chg="add mod">
          <ac:chgData name="Jack Rodoni" userId="dbd3554b1427f7cb" providerId="LiveId" clId="{1D76B537-F2CC-4114-B73B-51348E656491}" dt="2022-02-01T23:36:33.554" v="8370"/>
          <ac:inkMkLst>
            <pc:docMk/>
            <pc:sldMk cId="2325548458" sldId="334"/>
            <ac:inkMk id="566" creationId="{94D04F9D-4DF2-4D3B-99AD-DB114A80C029}"/>
          </ac:inkMkLst>
        </pc:inkChg>
        <pc:inkChg chg="add mod">
          <ac:chgData name="Jack Rodoni" userId="dbd3554b1427f7cb" providerId="LiveId" clId="{1D76B537-F2CC-4114-B73B-51348E656491}" dt="2022-02-01T23:36:33.554" v="8370"/>
          <ac:inkMkLst>
            <pc:docMk/>
            <pc:sldMk cId="2325548458" sldId="334"/>
            <ac:inkMk id="567" creationId="{67A2B06F-6C1F-4959-A9A7-B118BF806925}"/>
          </ac:inkMkLst>
        </pc:inkChg>
        <pc:inkChg chg="add mod">
          <ac:chgData name="Jack Rodoni" userId="dbd3554b1427f7cb" providerId="LiveId" clId="{1D76B537-F2CC-4114-B73B-51348E656491}" dt="2022-02-01T23:36:33.554" v="8370"/>
          <ac:inkMkLst>
            <pc:docMk/>
            <pc:sldMk cId="2325548458" sldId="334"/>
            <ac:inkMk id="568" creationId="{9FAB48EE-FF19-4720-BE50-EA9BBBDF90BD}"/>
          </ac:inkMkLst>
        </pc:inkChg>
        <pc:inkChg chg="add mod">
          <ac:chgData name="Jack Rodoni" userId="dbd3554b1427f7cb" providerId="LiveId" clId="{1D76B537-F2CC-4114-B73B-51348E656491}" dt="2022-02-01T23:36:33.554" v="8370"/>
          <ac:inkMkLst>
            <pc:docMk/>
            <pc:sldMk cId="2325548458" sldId="334"/>
            <ac:inkMk id="569" creationId="{DD4A503A-88A5-4EEF-A1E5-4AAF14CCBE4F}"/>
          </ac:inkMkLst>
        </pc:inkChg>
        <pc:inkChg chg="add mod">
          <ac:chgData name="Jack Rodoni" userId="dbd3554b1427f7cb" providerId="LiveId" clId="{1D76B537-F2CC-4114-B73B-51348E656491}" dt="2022-02-01T23:36:33.554" v="8370"/>
          <ac:inkMkLst>
            <pc:docMk/>
            <pc:sldMk cId="2325548458" sldId="334"/>
            <ac:inkMk id="570" creationId="{7E72BCF3-2CDF-47A6-96B5-E0EB8F7B345C}"/>
          </ac:inkMkLst>
        </pc:inkChg>
        <pc:inkChg chg="add mod">
          <ac:chgData name="Jack Rodoni" userId="dbd3554b1427f7cb" providerId="LiveId" clId="{1D76B537-F2CC-4114-B73B-51348E656491}" dt="2022-02-01T23:36:33.554" v="8370"/>
          <ac:inkMkLst>
            <pc:docMk/>
            <pc:sldMk cId="2325548458" sldId="334"/>
            <ac:inkMk id="571" creationId="{42555F6B-0B48-4B43-AFB2-8A9647F9079B}"/>
          </ac:inkMkLst>
        </pc:inkChg>
        <pc:inkChg chg="add mod">
          <ac:chgData name="Jack Rodoni" userId="dbd3554b1427f7cb" providerId="LiveId" clId="{1D76B537-F2CC-4114-B73B-51348E656491}" dt="2022-02-01T23:36:33.554" v="8370"/>
          <ac:inkMkLst>
            <pc:docMk/>
            <pc:sldMk cId="2325548458" sldId="334"/>
            <ac:inkMk id="572" creationId="{1BB2B1D6-1748-42DD-AB62-CF1AE9D64A1C}"/>
          </ac:inkMkLst>
        </pc:inkChg>
        <pc:inkChg chg="add mod">
          <ac:chgData name="Jack Rodoni" userId="dbd3554b1427f7cb" providerId="LiveId" clId="{1D76B537-F2CC-4114-B73B-51348E656491}" dt="2022-02-01T23:36:33.554" v="8370"/>
          <ac:inkMkLst>
            <pc:docMk/>
            <pc:sldMk cId="2325548458" sldId="334"/>
            <ac:inkMk id="573" creationId="{32EA0576-C176-468A-925C-96A32D885E68}"/>
          </ac:inkMkLst>
        </pc:inkChg>
        <pc:inkChg chg="add mod">
          <ac:chgData name="Jack Rodoni" userId="dbd3554b1427f7cb" providerId="LiveId" clId="{1D76B537-F2CC-4114-B73B-51348E656491}" dt="2022-02-01T23:36:33.554" v="8370"/>
          <ac:inkMkLst>
            <pc:docMk/>
            <pc:sldMk cId="2325548458" sldId="334"/>
            <ac:inkMk id="574" creationId="{8FEBF9DB-C168-4D0B-B468-68D0992FF468}"/>
          </ac:inkMkLst>
        </pc:inkChg>
        <pc:inkChg chg="add mod">
          <ac:chgData name="Jack Rodoni" userId="dbd3554b1427f7cb" providerId="LiveId" clId="{1D76B537-F2CC-4114-B73B-51348E656491}" dt="2022-02-01T23:36:33.554" v="8370"/>
          <ac:inkMkLst>
            <pc:docMk/>
            <pc:sldMk cId="2325548458" sldId="334"/>
            <ac:inkMk id="575" creationId="{CCDAD62F-A51C-42EA-A634-45DFA5249A5B}"/>
          </ac:inkMkLst>
        </pc:inkChg>
        <pc:inkChg chg="add mod">
          <ac:chgData name="Jack Rodoni" userId="dbd3554b1427f7cb" providerId="LiveId" clId="{1D76B537-F2CC-4114-B73B-51348E656491}" dt="2022-02-01T23:36:33.554" v="8370"/>
          <ac:inkMkLst>
            <pc:docMk/>
            <pc:sldMk cId="2325548458" sldId="334"/>
            <ac:inkMk id="577" creationId="{B9A6154F-5D0D-49B9-BC51-4CE1C56B1D6A}"/>
          </ac:inkMkLst>
        </pc:inkChg>
        <pc:inkChg chg="add mod">
          <ac:chgData name="Jack Rodoni" userId="dbd3554b1427f7cb" providerId="LiveId" clId="{1D76B537-F2CC-4114-B73B-51348E656491}" dt="2022-02-01T23:36:33.554" v="8370"/>
          <ac:inkMkLst>
            <pc:docMk/>
            <pc:sldMk cId="2325548458" sldId="334"/>
            <ac:inkMk id="578" creationId="{78F3EAB6-8057-4607-9BA5-2C05FC8FDCB3}"/>
          </ac:inkMkLst>
        </pc:inkChg>
        <pc:inkChg chg="add mod">
          <ac:chgData name="Jack Rodoni" userId="dbd3554b1427f7cb" providerId="LiveId" clId="{1D76B537-F2CC-4114-B73B-51348E656491}" dt="2022-02-01T23:36:33.554" v="8370"/>
          <ac:inkMkLst>
            <pc:docMk/>
            <pc:sldMk cId="2325548458" sldId="334"/>
            <ac:inkMk id="579" creationId="{7D9692CE-544F-4A7D-81FB-F224849F4635}"/>
          </ac:inkMkLst>
        </pc:inkChg>
        <pc:inkChg chg="add mod">
          <ac:chgData name="Jack Rodoni" userId="dbd3554b1427f7cb" providerId="LiveId" clId="{1D76B537-F2CC-4114-B73B-51348E656491}" dt="2022-02-01T23:36:33.554" v="8370"/>
          <ac:inkMkLst>
            <pc:docMk/>
            <pc:sldMk cId="2325548458" sldId="334"/>
            <ac:inkMk id="580" creationId="{A3974912-9424-4EFD-8FE5-55774EF69AC4}"/>
          </ac:inkMkLst>
        </pc:inkChg>
        <pc:inkChg chg="add mod">
          <ac:chgData name="Jack Rodoni" userId="dbd3554b1427f7cb" providerId="LiveId" clId="{1D76B537-F2CC-4114-B73B-51348E656491}" dt="2022-02-01T23:36:33.554" v="8370"/>
          <ac:inkMkLst>
            <pc:docMk/>
            <pc:sldMk cId="2325548458" sldId="334"/>
            <ac:inkMk id="581" creationId="{318DD4E7-B939-4845-B398-D00751121858}"/>
          </ac:inkMkLst>
        </pc:inkChg>
        <pc:inkChg chg="add mod">
          <ac:chgData name="Jack Rodoni" userId="dbd3554b1427f7cb" providerId="LiveId" clId="{1D76B537-F2CC-4114-B73B-51348E656491}" dt="2022-02-01T23:36:33.554" v="8370"/>
          <ac:inkMkLst>
            <pc:docMk/>
            <pc:sldMk cId="2325548458" sldId="334"/>
            <ac:inkMk id="582" creationId="{62B0396B-8542-49A1-95C0-40C123EE205B}"/>
          </ac:inkMkLst>
        </pc:inkChg>
        <pc:inkChg chg="add mod">
          <ac:chgData name="Jack Rodoni" userId="dbd3554b1427f7cb" providerId="LiveId" clId="{1D76B537-F2CC-4114-B73B-51348E656491}" dt="2022-02-01T23:36:33.554" v="8370"/>
          <ac:inkMkLst>
            <pc:docMk/>
            <pc:sldMk cId="2325548458" sldId="334"/>
            <ac:inkMk id="583" creationId="{6D88528C-ABD8-4AB3-A66F-E359D23A3E05}"/>
          </ac:inkMkLst>
        </pc:inkChg>
        <pc:inkChg chg="add mod">
          <ac:chgData name="Jack Rodoni" userId="dbd3554b1427f7cb" providerId="LiveId" clId="{1D76B537-F2CC-4114-B73B-51348E656491}" dt="2022-02-01T23:36:33.554" v="8370"/>
          <ac:inkMkLst>
            <pc:docMk/>
            <pc:sldMk cId="2325548458" sldId="334"/>
            <ac:inkMk id="584" creationId="{AA0CBD91-0FD1-4BF6-B77D-444EFACAB7CD}"/>
          </ac:inkMkLst>
        </pc:inkChg>
        <pc:inkChg chg="add mod">
          <ac:chgData name="Jack Rodoni" userId="dbd3554b1427f7cb" providerId="LiveId" clId="{1D76B537-F2CC-4114-B73B-51348E656491}" dt="2022-02-01T23:36:33.554" v="8370"/>
          <ac:inkMkLst>
            <pc:docMk/>
            <pc:sldMk cId="2325548458" sldId="334"/>
            <ac:inkMk id="585" creationId="{4BB15B03-7242-4C71-AE59-C141B1841941}"/>
          </ac:inkMkLst>
        </pc:inkChg>
        <pc:inkChg chg="add mod">
          <ac:chgData name="Jack Rodoni" userId="dbd3554b1427f7cb" providerId="LiveId" clId="{1D76B537-F2CC-4114-B73B-51348E656491}" dt="2022-02-01T23:36:33.554" v="8370"/>
          <ac:inkMkLst>
            <pc:docMk/>
            <pc:sldMk cId="2325548458" sldId="334"/>
            <ac:inkMk id="586" creationId="{10071D43-3F1C-4604-8313-161E3DF84C39}"/>
          </ac:inkMkLst>
        </pc:inkChg>
        <pc:inkChg chg="add mod">
          <ac:chgData name="Jack Rodoni" userId="dbd3554b1427f7cb" providerId="LiveId" clId="{1D76B537-F2CC-4114-B73B-51348E656491}" dt="2022-02-01T23:36:33.554" v="8370"/>
          <ac:inkMkLst>
            <pc:docMk/>
            <pc:sldMk cId="2325548458" sldId="334"/>
            <ac:inkMk id="587" creationId="{5132E2C3-068D-4538-A31E-2FAB4028D199}"/>
          </ac:inkMkLst>
        </pc:inkChg>
        <pc:inkChg chg="add mod">
          <ac:chgData name="Jack Rodoni" userId="dbd3554b1427f7cb" providerId="LiveId" clId="{1D76B537-F2CC-4114-B73B-51348E656491}" dt="2022-02-01T23:36:33.554" v="8370"/>
          <ac:inkMkLst>
            <pc:docMk/>
            <pc:sldMk cId="2325548458" sldId="334"/>
            <ac:inkMk id="588" creationId="{4E0457B7-E418-40B4-9381-0E19C5DB8835}"/>
          </ac:inkMkLst>
        </pc:inkChg>
        <pc:inkChg chg="add mod">
          <ac:chgData name="Jack Rodoni" userId="dbd3554b1427f7cb" providerId="LiveId" clId="{1D76B537-F2CC-4114-B73B-51348E656491}" dt="2022-02-01T23:36:33.554" v="8370"/>
          <ac:inkMkLst>
            <pc:docMk/>
            <pc:sldMk cId="2325548458" sldId="334"/>
            <ac:inkMk id="589" creationId="{973174C7-E61B-456E-91CD-DD19719299E5}"/>
          </ac:inkMkLst>
        </pc:inkChg>
        <pc:inkChg chg="add mod">
          <ac:chgData name="Jack Rodoni" userId="dbd3554b1427f7cb" providerId="LiveId" clId="{1D76B537-F2CC-4114-B73B-51348E656491}" dt="2022-02-01T23:36:33.554" v="8370"/>
          <ac:inkMkLst>
            <pc:docMk/>
            <pc:sldMk cId="2325548458" sldId="334"/>
            <ac:inkMk id="590" creationId="{973E94E4-FF51-4245-9F3F-0C2F8795B4EA}"/>
          </ac:inkMkLst>
        </pc:inkChg>
        <pc:inkChg chg="add mod">
          <ac:chgData name="Jack Rodoni" userId="dbd3554b1427f7cb" providerId="LiveId" clId="{1D76B537-F2CC-4114-B73B-51348E656491}" dt="2022-02-01T23:36:33.554" v="8370"/>
          <ac:inkMkLst>
            <pc:docMk/>
            <pc:sldMk cId="2325548458" sldId="334"/>
            <ac:inkMk id="591" creationId="{FA1E518B-BBA6-4119-BBE3-F17F84D8B342}"/>
          </ac:inkMkLst>
        </pc:inkChg>
        <pc:inkChg chg="add mod">
          <ac:chgData name="Jack Rodoni" userId="dbd3554b1427f7cb" providerId="LiveId" clId="{1D76B537-F2CC-4114-B73B-51348E656491}" dt="2022-02-01T23:36:33.554" v="8370"/>
          <ac:inkMkLst>
            <pc:docMk/>
            <pc:sldMk cId="2325548458" sldId="334"/>
            <ac:inkMk id="592" creationId="{610A89BA-E776-4B76-9A6A-471222E64D64}"/>
          </ac:inkMkLst>
        </pc:inkChg>
        <pc:inkChg chg="add mod">
          <ac:chgData name="Jack Rodoni" userId="dbd3554b1427f7cb" providerId="LiveId" clId="{1D76B537-F2CC-4114-B73B-51348E656491}" dt="2022-02-01T23:36:33.554" v="8370"/>
          <ac:inkMkLst>
            <pc:docMk/>
            <pc:sldMk cId="2325548458" sldId="334"/>
            <ac:inkMk id="593" creationId="{19E0BBF9-03B6-4325-92F7-059CAB9144F9}"/>
          </ac:inkMkLst>
        </pc:inkChg>
        <pc:inkChg chg="add mod">
          <ac:chgData name="Jack Rodoni" userId="dbd3554b1427f7cb" providerId="LiveId" clId="{1D76B537-F2CC-4114-B73B-51348E656491}" dt="2022-02-01T23:36:33.554" v="8370"/>
          <ac:inkMkLst>
            <pc:docMk/>
            <pc:sldMk cId="2325548458" sldId="334"/>
            <ac:inkMk id="594" creationId="{3477C5CA-723E-4319-82DA-8CD7144C6C09}"/>
          </ac:inkMkLst>
        </pc:inkChg>
        <pc:inkChg chg="add mod">
          <ac:chgData name="Jack Rodoni" userId="dbd3554b1427f7cb" providerId="LiveId" clId="{1D76B537-F2CC-4114-B73B-51348E656491}" dt="2022-02-01T23:36:33.554" v="8370"/>
          <ac:inkMkLst>
            <pc:docMk/>
            <pc:sldMk cId="2325548458" sldId="334"/>
            <ac:inkMk id="595" creationId="{4A102B6E-97F4-405B-A763-E9E040704757}"/>
          </ac:inkMkLst>
        </pc:inkChg>
        <pc:inkChg chg="add mod">
          <ac:chgData name="Jack Rodoni" userId="dbd3554b1427f7cb" providerId="LiveId" clId="{1D76B537-F2CC-4114-B73B-51348E656491}" dt="2022-02-01T23:36:33.554" v="8370"/>
          <ac:inkMkLst>
            <pc:docMk/>
            <pc:sldMk cId="2325548458" sldId="334"/>
            <ac:inkMk id="598" creationId="{65BB593A-C564-498B-B77A-789ADDBAC183}"/>
          </ac:inkMkLst>
        </pc:inkChg>
        <pc:inkChg chg="add mod">
          <ac:chgData name="Jack Rodoni" userId="dbd3554b1427f7cb" providerId="LiveId" clId="{1D76B537-F2CC-4114-B73B-51348E656491}" dt="2022-02-01T23:36:33.554" v="8370"/>
          <ac:inkMkLst>
            <pc:docMk/>
            <pc:sldMk cId="2325548458" sldId="334"/>
            <ac:inkMk id="599" creationId="{206A2DAB-D8DE-4B7A-91E1-E2BD8156897B}"/>
          </ac:inkMkLst>
        </pc:inkChg>
        <pc:inkChg chg="add mod">
          <ac:chgData name="Jack Rodoni" userId="dbd3554b1427f7cb" providerId="LiveId" clId="{1D76B537-F2CC-4114-B73B-51348E656491}" dt="2022-02-01T23:36:33.554" v="8370"/>
          <ac:inkMkLst>
            <pc:docMk/>
            <pc:sldMk cId="2325548458" sldId="334"/>
            <ac:inkMk id="600" creationId="{163192DB-1031-4496-97EB-55EB2CC8AE35}"/>
          </ac:inkMkLst>
        </pc:inkChg>
        <pc:inkChg chg="add mod">
          <ac:chgData name="Jack Rodoni" userId="dbd3554b1427f7cb" providerId="LiveId" clId="{1D76B537-F2CC-4114-B73B-51348E656491}" dt="2022-02-01T23:36:33.554" v="8370"/>
          <ac:inkMkLst>
            <pc:docMk/>
            <pc:sldMk cId="2325548458" sldId="334"/>
            <ac:inkMk id="601" creationId="{5D26C851-5001-405D-BF57-BC1CFE5C4CA2}"/>
          </ac:inkMkLst>
        </pc:inkChg>
        <pc:inkChg chg="add mod">
          <ac:chgData name="Jack Rodoni" userId="dbd3554b1427f7cb" providerId="LiveId" clId="{1D76B537-F2CC-4114-B73B-51348E656491}" dt="2022-02-01T23:36:33.554" v="8370"/>
          <ac:inkMkLst>
            <pc:docMk/>
            <pc:sldMk cId="2325548458" sldId="334"/>
            <ac:inkMk id="602" creationId="{112E4386-AA64-499E-B557-4A103F0137A7}"/>
          </ac:inkMkLst>
        </pc:inkChg>
        <pc:inkChg chg="add mod">
          <ac:chgData name="Jack Rodoni" userId="dbd3554b1427f7cb" providerId="LiveId" clId="{1D76B537-F2CC-4114-B73B-51348E656491}" dt="2022-02-01T23:36:33.554" v="8370"/>
          <ac:inkMkLst>
            <pc:docMk/>
            <pc:sldMk cId="2325548458" sldId="334"/>
            <ac:inkMk id="603" creationId="{5D07CCB4-ACFD-494A-A4DC-49964BD1EF52}"/>
          </ac:inkMkLst>
        </pc:inkChg>
        <pc:inkChg chg="add mod">
          <ac:chgData name="Jack Rodoni" userId="dbd3554b1427f7cb" providerId="LiveId" clId="{1D76B537-F2CC-4114-B73B-51348E656491}" dt="2022-02-01T23:36:33.554" v="8370"/>
          <ac:inkMkLst>
            <pc:docMk/>
            <pc:sldMk cId="2325548458" sldId="334"/>
            <ac:inkMk id="604" creationId="{7584D507-45AB-4DB9-97FD-396755095881}"/>
          </ac:inkMkLst>
        </pc:inkChg>
        <pc:inkChg chg="add mod">
          <ac:chgData name="Jack Rodoni" userId="dbd3554b1427f7cb" providerId="LiveId" clId="{1D76B537-F2CC-4114-B73B-51348E656491}" dt="2022-02-01T23:36:38.602" v="8381"/>
          <ac:inkMkLst>
            <pc:docMk/>
            <pc:sldMk cId="2325548458" sldId="334"/>
            <ac:inkMk id="607" creationId="{6BB6F5F4-7909-41D4-9550-4DE9AF85C4E1}"/>
          </ac:inkMkLst>
        </pc:inkChg>
        <pc:inkChg chg="add mod">
          <ac:chgData name="Jack Rodoni" userId="dbd3554b1427f7cb" providerId="LiveId" clId="{1D76B537-F2CC-4114-B73B-51348E656491}" dt="2022-02-01T23:36:38.602" v="8381"/>
          <ac:inkMkLst>
            <pc:docMk/>
            <pc:sldMk cId="2325548458" sldId="334"/>
            <ac:inkMk id="608" creationId="{28009958-6EF4-4C88-9517-A455E6D26F12}"/>
          </ac:inkMkLst>
        </pc:inkChg>
        <pc:inkChg chg="add mod">
          <ac:chgData name="Jack Rodoni" userId="dbd3554b1427f7cb" providerId="LiveId" clId="{1D76B537-F2CC-4114-B73B-51348E656491}" dt="2022-02-01T23:36:38.602" v="8381"/>
          <ac:inkMkLst>
            <pc:docMk/>
            <pc:sldMk cId="2325548458" sldId="334"/>
            <ac:inkMk id="609" creationId="{C3FEF11A-FBFB-4D95-80C7-C345C4AE9BBF}"/>
          </ac:inkMkLst>
        </pc:inkChg>
        <pc:inkChg chg="add mod">
          <ac:chgData name="Jack Rodoni" userId="dbd3554b1427f7cb" providerId="LiveId" clId="{1D76B537-F2CC-4114-B73B-51348E656491}" dt="2022-02-01T23:36:38.602" v="8381"/>
          <ac:inkMkLst>
            <pc:docMk/>
            <pc:sldMk cId="2325548458" sldId="334"/>
            <ac:inkMk id="610" creationId="{C65379E3-50BB-4465-95D6-74BFF85D333C}"/>
          </ac:inkMkLst>
        </pc:inkChg>
        <pc:inkChg chg="add mod">
          <ac:chgData name="Jack Rodoni" userId="dbd3554b1427f7cb" providerId="LiveId" clId="{1D76B537-F2CC-4114-B73B-51348E656491}" dt="2022-02-01T23:36:38.602" v="8381"/>
          <ac:inkMkLst>
            <pc:docMk/>
            <pc:sldMk cId="2325548458" sldId="334"/>
            <ac:inkMk id="611" creationId="{977B53D8-BBAF-48F8-9C58-E27A88357631}"/>
          </ac:inkMkLst>
        </pc:inkChg>
        <pc:inkChg chg="add mod">
          <ac:chgData name="Jack Rodoni" userId="dbd3554b1427f7cb" providerId="LiveId" clId="{1D76B537-F2CC-4114-B73B-51348E656491}" dt="2022-02-01T23:36:38.602" v="8381"/>
          <ac:inkMkLst>
            <pc:docMk/>
            <pc:sldMk cId="2325548458" sldId="334"/>
            <ac:inkMk id="612" creationId="{1DD1D3DD-956A-4CBE-8F0A-9047F688F838}"/>
          </ac:inkMkLst>
        </pc:inkChg>
        <pc:inkChg chg="add mod">
          <ac:chgData name="Jack Rodoni" userId="dbd3554b1427f7cb" providerId="LiveId" clId="{1D76B537-F2CC-4114-B73B-51348E656491}" dt="2022-02-01T23:36:38.602" v="8381"/>
          <ac:inkMkLst>
            <pc:docMk/>
            <pc:sldMk cId="2325548458" sldId="334"/>
            <ac:inkMk id="613" creationId="{98166057-21EB-4960-9FE9-8CFFBA93738F}"/>
          </ac:inkMkLst>
        </pc:inkChg>
        <pc:inkChg chg="add mod">
          <ac:chgData name="Jack Rodoni" userId="dbd3554b1427f7cb" providerId="LiveId" clId="{1D76B537-F2CC-4114-B73B-51348E656491}" dt="2022-02-01T23:36:38.602" v="8381"/>
          <ac:inkMkLst>
            <pc:docMk/>
            <pc:sldMk cId="2325548458" sldId="334"/>
            <ac:inkMk id="614" creationId="{F41F88FD-4948-4754-BF3B-DA6D05779E3F}"/>
          </ac:inkMkLst>
        </pc:inkChg>
        <pc:inkChg chg="add mod">
          <ac:chgData name="Jack Rodoni" userId="dbd3554b1427f7cb" providerId="LiveId" clId="{1D76B537-F2CC-4114-B73B-51348E656491}" dt="2022-02-01T23:36:38.602" v="8381"/>
          <ac:inkMkLst>
            <pc:docMk/>
            <pc:sldMk cId="2325548458" sldId="334"/>
            <ac:inkMk id="615" creationId="{315A0CE7-744F-4C5F-964E-0CFD81E52C6B}"/>
          </ac:inkMkLst>
        </pc:inkChg>
        <pc:inkChg chg="add mod">
          <ac:chgData name="Jack Rodoni" userId="dbd3554b1427f7cb" providerId="LiveId" clId="{1D76B537-F2CC-4114-B73B-51348E656491}" dt="2022-02-01T23:36:38.602" v="8381"/>
          <ac:inkMkLst>
            <pc:docMk/>
            <pc:sldMk cId="2325548458" sldId="334"/>
            <ac:inkMk id="616" creationId="{51A40D25-981F-4FAF-9C8D-F64A26AAA75E}"/>
          </ac:inkMkLst>
        </pc:inkChg>
      </pc:sldChg>
      <pc:sldChg chg="addSp delSp modSp mod">
        <pc:chgData name="Jack Rodoni" userId="dbd3554b1427f7cb" providerId="LiveId" clId="{1D76B537-F2CC-4114-B73B-51348E656491}" dt="2022-02-01T23:48:46.366" v="9404"/>
        <pc:sldMkLst>
          <pc:docMk/>
          <pc:sldMk cId="3166713296" sldId="335"/>
        </pc:sldMkLst>
        <pc:grpChg chg="del mod">
          <ac:chgData name="Jack Rodoni" userId="dbd3554b1427f7cb" providerId="LiveId" clId="{1D76B537-F2CC-4114-B73B-51348E656491}" dt="2022-02-01T23:38:28.353" v="8477"/>
          <ac:grpSpMkLst>
            <pc:docMk/>
            <pc:sldMk cId="3166713296" sldId="335"/>
            <ac:grpSpMk id="8" creationId="{F4BC95FD-A35B-40F8-97DE-4ECABE4EFA63}"/>
          </ac:grpSpMkLst>
        </pc:grpChg>
        <pc:grpChg chg="del mod">
          <ac:chgData name="Jack Rodoni" userId="dbd3554b1427f7cb" providerId="LiveId" clId="{1D76B537-F2CC-4114-B73B-51348E656491}" dt="2022-01-28T19:20:58.799" v="6955"/>
          <ac:grpSpMkLst>
            <pc:docMk/>
            <pc:sldMk cId="3166713296" sldId="335"/>
            <ac:grpSpMk id="14" creationId="{6862CB25-D373-4E9A-B2E9-FB89CD86E58D}"/>
          </ac:grpSpMkLst>
        </pc:grpChg>
        <pc:grpChg chg="del mod">
          <ac:chgData name="Jack Rodoni" userId="dbd3554b1427f7cb" providerId="LiveId" clId="{1D76B537-F2CC-4114-B73B-51348E656491}" dt="2022-02-01T23:38:28.361" v="8482"/>
          <ac:grpSpMkLst>
            <pc:docMk/>
            <pc:sldMk cId="3166713296" sldId="335"/>
            <ac:grpSpMk id="20" creationId="{578075D3-DDAA-4ECF-ABE0-D1587843C0A2}"/>
          </ac:grpSpMkLst>
        </pc:grpChg>
        <pc:grpChg chg="del mod">
          <ac:chgData name="Jack Rodoni" userId="dbd3554b1427f7cb" providerId="LiveId" clId="{1D76B537-F2CC-4114-B73B-51348E656491}" dt="2022-01-28T19:21:02.324" v="6961"/>
          <ac:grpSpMkLst>
            <pc:docMk/>
            <pc:sldMk cId="3166713296" sldId="335"/>
            <ac:grpSpMk id="21" creationId="{7CBBEB1C-14C0-4A05-AF09-C2F38134B3E6}"/>
          </ac:grpSpMkLst>
        </pc:grpChg>
        <pc:grpChg chg="mod">
          <ac:chgData name="Jack Rodoni" userId="dbd3554b1427f7cb" providerId="LiveId" clId="{1D76B537-F2CC-4114-B73B-51348E656491}" dt="2022-02-01T23:39:12.891" v="8800"/>
          <ac:grpSpMkLst>
            <pc:docMk/>
            <pc:sldMk cId="3166713296" sldId="335"/>
            <ac:grpSpMk id="27" creationId="{023B9F6D-A2C0-4C22-86C7-E1A75A4EC411}"/>
          </ac:grpSpMkLst>
        </pc:grpChg>
        <pc:grpChg chg="del mod">
          <ac:chgData name="Jack Rodoni" userId="dbd3554b1427f7cb" providerId="LiveId" clId="{1D76B537-F2CC-4114-B73B-51348E656491}" dt="2022-01-28T19:21:06.013" v="6964"/>
          <ac:grpSpMkLst>
            <pc:docMk/>
            <pc:sldMk cId="3166713296" sldId="335"/>
            <ac:grpSpMk id="27" creationId="{94BF34F1-C504-4D1A-86A9-B681F2ECFF4D}"/>
          </ac:grpSpMkLst>
        </pc:grpChg>
        <pc:grpChg chg="del mod">
          <ac:chgData name="Jack Rodoni" userId="dbd3554b1427f7cb" providerId="LiveId" clId="{1D76B537-F2CC-4114-B73B-51348E656491}" dt="2022-01-28T19:21:08.832" v="6970"/>
          <ac:grpSpMkLst>
            <pc:docMk/>
            <pc:sldMk cId="3166713296" sldId="335"/>
            <ac:grpSpMk id="30" creationId="{735C58C3-6C56-4302-A0B3-721740868E4F}"/>
          </ac:grpSpMkLst>
        </pc:grpChg>
        <pc:grpChg chg="del mod">
          <ac:chgData name="Jack Rodoni" userId="dbd3554b1427f7cb" providerId="LiveId" clId="{1D76B537-F2CC-4114-B73B-51348E656491}" dt="2022-01-28T19:21:11.865" v="6974"/>
          <ac:grpSpMkLst>
            <pc:docMk/>
            <pc:sldMk cId="3166713296" sldId="335"/>
            <ac:grpSpMk id="36" creationId="{9DAC393C-417E-4801-9231-C9F293AFC0F9}"/>
          </ac:grpSpMkLst>
        </pc:grpChg>
        <pc:grpChg chg="del mod">
          <ac:chgData name="Jack Rodoni" userId="dbd3554b1427f7cb" providerId="LiveId" clId="{1D76B537-F2CC-4114-B73B-51348E656491}" dt="2022-01-28T19:21:19.986" v="6987"/>
          <ac:grpSpMkLst>
            <pc:docMk/>
            <pc:sldMk cId="3166713296" sldId="335"/>
            <ac:grpSpMk id="40" creationId="{727F4FFE-0A2A-4529-93B0-CEC749E25A58}"/>
          </ac:grpSpMkLst>
        </pc:grpChg>
        <pc:grpChg chg="del mod">
          <ac:chgData name="Jack Rodoni" userId="dbd3554b1427f7cb" providerId="LiveId" clId="{1D76B537-F2CC-4114-B73B-51348E656491}" dt="2022-01-28T19:21:19.986" v="6987"/>
          <ac:grpSpMkLst>
            <pc:docMk/>
            <pc:sldMk cId="3166713296" sldId="335"/>
            <ac:grpSpMk id="43" creationId="{588CA46B-4363-47EF-8115-6AC1D6F6E968}"/>
          </ac:grpSpMkLst>
        </pc:grpChg>
        <pc:grpChg chg="del mod">
          <ac:chgData name="Jack Rodoni" userId="dbd3554b1427f7cb" providerId="LiveId" clId="{1D76B537-F2CC-4114-B73B-51348E656491}" dt="2022-02-01T23:38:28.369" v="8486"/>
          <ac:grpSpMkLst>
            <pc:docMk/>
            <pc:sldMk cId="3166713296" sldId="335"/>
            <ac:grpSpMk id="53" creationId="{99285F90-3CFA-4032-981C-31F2CF2C4B94}"/>
          </ac:grpSpMkLst>
        </pc:grpChg>
        <pc:grpChg chg="del mod">
          <ac:chgData name="Jack Rodoni" userId="dbd3554b1427f7cb" providerId="LiveId" clId="{1D76B537-F2CC-4114-B73B-51348E656491}" dt="2022-02-01T23:38:28.233" v="8383"/>
          <ac:grpSpMkLst>
            <pc:docMk/>
            <pc:sldMk cId="3166713296" sldId="335"/>
            <ac:grpSpMk id="56" creationId="{DCAA243C-ED54-4ED4-8EEA-9A2C3A2D7A47}"/>
          </ac:grpSpMkLst>
        </pc:grpChg>
        <pc:grpChg chg="del mod">
          <ac:chgData name="Jack Rodoni" userId="dbd3554b1427f7cb" providerId="LiveId" clId="{1D76B537-F2CC-4114-B73B-51348E656491}" dt="2022-02-01T23:38:28.289" v="8437"/>
          <ac:grpSpMkLst>
            <pc:docMk/>
            <pc:sldMk cId="3166713296" sldId="335"/>
            <ac:grpSpMk id="61" creationId="{0CCA000D-3501-4B13-997E-8CD9FE5CE051}"/>
          </ac:grpSpMkLst>
        </pc:grpChg>
        <pc:grpChg chg="del mod">
          <ac:chgData name="Jack Rodoni" userId="dbd3554b1427f7cb" providerId="LiveId" clId="{1D76B537-F2CC-4114-B73B-51348E656491}" dt="2022-02-01T23:38:28.338" v="8463"/>
          <ac:grpSpMkLst>
            <pc:docMk/>
            <pc:sldMk cId="3166713296" sldId="335"/>
            <ac:grpSpMk id="66" creationId="{F487A70F-CD0D-49E9-9276-72FE855B9C19}"/>
          </ac:grpSpMkLst>
        </pc:grpChg>
        <pc:grpChg chg="del mod">
          <ac:chgData name="Jack Rodoni" userId="dbd3554b1427f7cb" providerId="LiveId" clId="{1D76B537-F2CC-4114-B73B-51348E656491}" dt="2022-02-01T23:38:28.270" v="8422"/>
          <ac:grpSpMkLst>
            <pc:docMk/>
            <pc:sldMk cId="3166713296" sldId="335"/>
            <ac:grpSpMk id="72" creationId="{3C312E3A-8393-4367-9F17-EF212D6AB47E}"/>
          </ac:grpSpMkLst>
        </pc:grpChg>
        <pc:grpChg chg="del mod">
          <ac:chgData name="Jack Rodoni" userId="dbd3554b1427f7cb" providerId="LiveId" clId="{1D76B537-F2CC-4114-B73B-51348E656491}" dt="2022-02-01T23:38:28.236" v="8387"/>
          <ac:grpSpMkLst>
            <pc:docMk/>
            <pc:sldMk cId="3166713296" sldId="335"/>
            <ac:grpSpMk id="73" creationId="{3C105B78-CDE2-4F4D-8613-EABBFFBE929B}"/>
          </ac:grpSpMkLst>
        </pc:grpChg>
        <pc:grpChg chg="del mod">
          <ac:chgData name="Jack Rodoni" userId="dbd3554b1427f7cb" providerId="LiveId" clId="{1D76B537-F2CC-4114-B73B-51348E656491}" dt="2022-02-01T23:38:28.288" v="8434"/>
          <ac:grpSpMkLst>
            <pc:docMk/>
            <pc:sldMk cId="3166713296" sldId="335"/>
            <ac:grpSpMk id="81" creationId="{E7B3AE0F-18A0-40B9-BDF5-2CD603217205}"/>
          </ac:grpSpMkLst>
        </pc:grpChg>
        <pc:grpChg chg="del mod">
          <ac:chgData name="Jack Rodoni" userId="dbd3554b1427f7cb" providerId="LiveId" clId="{1D76B537-F2CC-4114-B73B-51348E656491}" dt="2022-02-01T23:38:28.298" v="8446"/>
          <ac:grpSpMkLst>
            <pc:docMk/>
            <pc:sldMk cId="3166713296" sldId="335"/>
            <ac:grpSpMk id="85" creationId="{75BEE6DF-A1A8-42C3-B37C-552F5C0F723D}"/>
          </ac:grpSpMkLst>
        </pc:grpChg>
        <pc:grpChg chg="del mod">
          <ac:chgData name="Jack Rodoni" userId="dbd3554b1427f7cb" providerId="LiveId" clId="{1D76B537-F2CC-4114-B73B-51348E656491}" dt="2022-01-28T19:22:20.814" v="7066"/>
          <ac:grpSpMkLst>
            <pc:docMk/>
            <pc:sldMk cId="3166713296" sldId="335"/>
            <ac:grpSpMk id="94" creationId="{093D5BD7-8CA9-49E4-8BFD-E881A7673315}"/>
          </ac:grpSpMkLst>
        </pc:grpChg>
        <pc:grpChg chg="del mod">
          <ac:chgData name="Jack Rodoni" userId="dbd3554b1427f7cb" providerId="LiveId" clId="{1D76B537-F2CC-4114-B73B-51348E656491}" dt="2022-01-28T19:22:20.814" v="7066"/>
          <ac:grpSpMkLst>
            <pc:docMk/>
            <pc:sldMk cId="3166713296" sldId="335"/>
            <ac:grpSpMk id="95" creationId="{59F74318-AA9F-4979-9170-7B958347206D}"/>
          </ac:grpSpMkLst>
        </pc:grpChg>
        <pc:grpChg chg="del mod">
          <ac:chgData name="Jack Rodoni" userId="dbd3554b1427f7cb" providerId="LiveId" clId="{1D76B537-F2CC-4114-B73B-51348E656491}" dt="2022-01-28T19:22:20.814" v="7066"/>
          <ac:grpSpMkLst>
            <pc:docMk/>
            <pc:sldMk cId="3166713296" sldId="335"/>
            <ac:grpSpMk id="96" creationId="{23B0BADA-DC36-416C-8DAA-DB465D079AAA}"/>
          </ac:grpSpMkLst>
        </pc:grpChg>
        <pc:grpChg chg="del mod">
          <ac:chgData name="Jack Rodoni" userId="dbd3554b1427f7cb" providerId="LiveId" clId="{1D76B537-F2CC-4114-B73B-51348E656491}" dt="2022-02-01T23:39:33.616" v="8824"/>
          <ac:grpSpMkLst>
            <pc:docMk/>
            <pc:sldMk cId="3166713296" sldId="335"/>
            <ac:grpSpMk id="96" creationId="{2F67222E-AFCB-4ED9-82D4-2E410AD2E80D}"/>
          </ac:grpSpMkLst>
        </pc:grpChg>
        <pc:grpChg chg="del mod">
          <ac:chgData name="Jack Rodoni" userId="dbd3554b1427f7cb" providerId="LiveId" clId="{1D76B537-F2CC-4114-B73B-51348E656491}" dt="2022-01-28T19:21:54.988" v="7034"/>
          <ac:grpSpMkLst>
            <pc:docMk/>
            <pc:sldMk cId="3166713296" sldId="335"/>
            <ac:grpSpMk id="99" creationId="{0FD41A39-AF5E-434D-ABC4-73EAB95D5C8E}"/>
          </ac:grpSpMkLst>
        </pc:grpChg>
        <pc:grpChg chg="del mod">
          <ac:chgData name="Jack Rodoni" userId="dbd3554b1427f7cb" providerId="LiveId" clId="{1D76B537-F2CC-4114-B73B-51348E656491}" dt="2022-01-28T19:22:00.740" v="7039"/>
          <ac:grpSpMkLst>
            <pc:docMk/>
            <pc:sldMk cId="3166713296" sldId="335"/>
            <ac:grpSpMk id="103" creationId="{40B0C80B-1738-4C51-8379-AB9E2EBF9B9E}"/>
          </ac:grpSpMkLst>
        </pc:grpChg>
        <pc:grpChg chg="del mod">
          <ac:chgData name="Jack Rodoni" userId="dbd3554b1427f7cb" providerId="LiveId" clId="{1D76B537-F2CC-4114-B73B-51348E656491}" dt="2022-02-01T23:39:39.026" v="8835"/>
          <ac:grpSpMkLst>
            <pc:docMk/>
            <pc:sldMk cId="3166713296" sldId="335"/>
            <ac:grpSpMk id="107" creationId="{6601C10A-DDE9-47DB-A563-A360C2D153C5}"/>
          </ac:grpSpMkLst>
        </pc:grpChg>
        <pc:grpChg chg="del mod">
          <ac:chgData name="Jack Rodoni" userId="dbd3554b1427f7cb" providerId="LiveId" clId="{1D76B537-F2CC-4114-B73B-51348E656491}" dt="2022-01-28T19:22:00.740" v="7039"/>
          <ac:grpSpMkLst>
            <pc:docMk/>
            <pc:sldMk cId="3166713296" sldId="335"/>
            <ac:grpSpMk id="107" creationId="{FF20363D-5ABA-47CC-9056-2E0CD0D34477}"/>
          </ac:grpSpMkLst>
        </pc:grpChg>
        <pc:grpChg chg="del mod">
          <ac:chgData name="Jack Rodoni" userId="dbd3554b1427f7cb" providerId="LiveId" clId="{1D76B537-F2CC-4114-B73B-51348E656491}" dt="2022-01-28T19:22:02.908" v="7043"/>
          <ac:grpSpMkLst>
            <pc:docMk/>
            <pc:sldMk cId="3166713296" sldId="335"/>
            <ac:grpSpMk id="108" creationId="{93BBBD85-9FD6-48DA-9E9B-C0637996401A}"/>
          </ac:grpSpMkLst>
        </pc:grpChg>
        <pc:grpChg chg="del mod">
          <ac:chgData name="Jack Rodoni" userId="dbd3554b1427f7cb" providerId="LiveId" clId="{1D76B537-F2CC-4114-B73B-51348E656491}" dt="2022-02-01T23:38:28.372" v="8490"/>
          <ac:grpSpMkLst>
            <pc:docMk/>
            <pc:sldMk cId="3166713296" sldId="335"/>
            <ac:grpSpMk id="112" creationId="{37DA9CF0-C1BD-475F-8415-A041FC271ED2}"/>
          </ac:grpSpMkLst>
        </pc:grpChg>
        <pc:grpChg chg="del mod">
          <ac:chgData name="Jack Rodoni" userId="dbd3554b1427f7cb" providerId="LiveId" clId="{1D76B537-F2CC-4114-B73B-51348E656491}" dt="2022-02-01T23:38:28.236" v="8388"/>
          <ac:grpSpMkLst>
            <pc:docMk/>
            <pc:sldMk cId="3166713296" sldId="335"/>
            <ac:grpSpMk id="115" creationId="{265A2D6F-C260-4531-A0E0-3D6E23B40A93}"/>
          </ac:grpSpMkLst>
        </pc:grpChg>
        <pc:grpChg chg="del mod">
          <ac:chgData name="Jack Rodoni" userId="dbd3554b1427f7cb" providerId="LiveId" clId="{1D76B537-F2CC-4114-B73B-51348E656491}" dt="2022-01-28T19:22:20.814" v="7066"/>
          <ac:grpSpMkLst>
            <pc:docMk/>
            <pc:sldMk cId="3166713296" sldId="335"/>
            <ac:grpSpMk id="121" creationId="{5007E00A-104C-42F9-8D69-483C2766C839}"/>
          </ac:grpSpMkLst>
        </pc:grpChg>
        <pc:grpChg chg="del mod">
          <ac:chgData name="Jack Rodoni" userId="dbd3554b1427f7cb" providerId="LiveId" clId="{1D76B537-F2CC-4114-B73B-51348E656491}" dt="2022-01-28T19:22:16.199" v="7059"/>
          <ac:grpSpMkLst>
            <pc:docMk/>
            <pc:sldMk cId="3166713296" sldId="335"/>
            <ac:grpSpMk id="126" creationId="{BE86CAC4-2E92-4BC8-9350-AAB1685FD158}"/>
          </ac:grpSpMkLst>
        </pc:grpChg>
        <pc:grpChg chg="del mod">
          <ac:chgData name="Jack Rodoni" userId="dbd3554b1427f7cb" providerId="LiveId" clId="{1D76B537-F2CC-4114-B73B-51348E656491}" dt="2022-01-28T19:22:20.814" v="7066"/>
          <ac:grpSpMkLst>
            <pc:docMk/>
            <pc:sldMk cId="3166713296" sldId="335"/>
            <ac:grpSpMk id="128" creationId="{778C96F5-D39D-40D6-B458-79779D1515E4}"/>
          </ac:grpSpMkLst>
        </pc:grpChg>
        <pc:grpChg chg="del mod">
          <ac:chgData name="Jack Rodoni" userId="dbd3554b1427f7cb" providerId="LiveId" clId="{1D76B537-F2CC-4114-B73B-51348E656491}" dt="2022-02-01T23:38:28.374" v="8495"/>
          <ac:grpSpMkLst>
            <pc:docMk/>
            <pc:sldMk cId="3166713296" sldId="335"/>
            <ac:grpSpMk id="135" creationId="{D86AC354-5ECA-4E9B-86C6-B265F8F326F8}"/>
          </ac:grpSpMkLst>
        </pc:grpChg>
        <pc:grpChg chg="del mod">
          <ac:chgData name="Jack Rodoni" userId="dbd3554b1427f7cb" providerId="LiveId" clId="{1D76B537-F2CC-4114-B73B-51348E656491}" dt="2022-02-01T23:39:03.144" v="8731"/>
          <ac:grpSpMkLst>
            <pc:docMk/>
            <pc:sldMk cId="3166713296" sldId="335"/>
            <ac:grpSpMk id="150" creationId="{C1084909-9EEE-460B-9808-BEA75ADA0AFD}"/>
          </ac:grpSpMkLst>
        </pc:grpChg>
        <pc:grpChg chg="del mod">
          <ac:chgData name="Jack Rodoni" userId="dbd3554b1427f7cb" providerId="LiveId" clId="{1D76B537-F2CC-4114-B73B-51348E656491}" dt="2022-02-01T23:39:02.878" v="8568"/>
          <ac:grpSpMkLst>
            <pc:docMk/>
            <pc:sldMk cId="3166713296" sldId="335"/>
            <ac:grpSpMk id="153" creationId="{F840B8F5-5F2D-44D1-8F1C-3B1A41F3EE67}"/>
          </ac:grpSpMkLst>
        </pc:grpChg>
        <pc:grpChg chg="del mod">
          <ac:chgData name="Jack Rodoni" userId="dbd3554b1427f7cb" providerId="LiveId" clId="{1D76B537-F2CC-4114-B73B-51348E656491}" dt="2022-02-01T23:39:02.933" v="8603"/>
          <ac:grpSpMkLst>
            <pc:docMk/>
            <pc:sldMk cId="3166713296" sldId="335"/>
            <ac:grpSpMk id="158" creationId="{863F0071-4E90-4989-AD9C-BB5E1D137123}"/>
          </ac:grpSpMkLst>
        </pc:grpChg>
        <pc:grpChg chg="del mod">
          <ac:chgData name="Jack Rodoni" userId="dbd3554b1427f7cb" providerId="LiveId" clId="{1D76B537-F2CC-4114-B73B-51348E656491}" dt="2022-02-01T23:39:02.903" v="8584"/>
          <ac:grpSpMkLst>
            <pc:docMk/>
            <pc:sldMk cId="3166713296" sldId="335"/>
            <ac:grpSpMk id="159" creationId="{4C0BFDEC-95FB-4AA6-9A9A-E4310A3F3228}"/>
          </ac:grpSpMkLst>
        </pc:grpChg>
        <pc:grpChg chg="del mod">
          <ac:chgData name="Jack Rodoni" userId="dbd3554b1427f7cb" providerId="LiveId" clId="{1D76B537-F2CC-4114-B73B-51348E656491}" dt="2022-01-28T19:22:59.170" v="7097"/>
          <ac:grpSpMkLst>
            <pc:docMk/>
            <pc:sldMk cId="3166713296" sldId="335"/>
            <ac:grpSpMk id="165" creationId="{680AD125-4583-4F8D-BA81-7A19AB1022F4}"/>
          </ac:grpSpMkLst>
        </pc:grpChg>
        <pc:grpChg chg="del mod">
          <ac:chgData name="Jack Rodoni" userId="dbd3554b1427f7cb" providerId="LiveId" clId="{1D76B537-F2CC-4114-B73B-51348E656491}" dt="2022-01-28T19:23:01.891" v="7103"/>
          <ac:grpSpMkLst>
            <pc:docMk/>
            <pc:sldMk cId="3166713296" sldId="335"/>
            <ac:grpSpMk id="167" creationId="{E127E02A-A705-42B6-A4C0-F9FBD850A293}"/>
          </ac:grpSpMkLst>
        </pc:grpChg>
        <pc:grpChg chg="del mod">
          <ac:chgData name="Jack Rodoni" userId="dbd3554b1427f7cb" providerId="LiveId" clId="{1D76B537-F2CC-4114-B73B-51348E656491}" dt="2022-01-28T19:23:06.514" v="7105"/>
          <ac:grpSpMkLst>
            <pc:docMk/>
            <pc:sldMk cId="3166713296" sldId="335"/>
            <ac:grpSpMk id="173" creationId="{A589FA62-3B47-4968-9353-EB480F61EBA5}"/>
          </ac:grpSpMkLst>
        </pc:grpChg>
        <pc:grpChg chg="del mod">
          <ac:chgData name="Jack Rodoni" userId="dbd3554b1427f7cb" providerId="LiveId" clId="{1D76B537-F2CC-4114-B73B-51348E656491}" dt="2022-01-28T19:23:07.930" v="7107"/>
          <ac:grpSpMkLst>
            <pc:docMk/>
            <pc:sldMk cId="3166713296" sldId="335"/>
            <ac:grpSpMk id="175" creationId="{6EC8A475-1132-401E-96D8-7CECAEC7CC4A}"/>
          </ac:grpSpMkLst>
        </pc:grpChg>
        <pc:grpChg chg="del mod">
          <ac:chgData name="Jack Rodoni" userId="dbd3554b1427f7cb" providerId="LiveId" clId="{1D76B537-F2CC-4114-B73B-51348E656491}" dt="2022-01-28T19:23:12.582" v="7119"/>
          <ac:grpSpMkLst>
            <pc:docMk/>
            <pc:sldMk cId="3166713296" sldId="335"/>
            <ac:grpSpMk id="177" creationId="{306E4C97-5EE3-4CE8-84EA-C3D1CB560765}"/>
          </ac:grpSpMkLst>
        </pc:grpChg>
        <pc:grpChg chg="mod">
          <ac:chgData name="Jack Rodoni" userId="dbd3554b1427f7cb" providerId="LiveId" clId="{1D76B537-F2CC-4114-B73B-51348E656491}" dt="2022-02-01T23:40:22.494" v="8890"/>
          <ac:grpSpMkLst>
            <pc:docMk/>
            <pc:sldMk cId="3166713296" sldId="335"/>
            <ac:grpSpMk id="177" creationId="{FC77CF9A-39DC-49E1-8EEE-E8313A47C5D6}"/>
          </ac:grpSpMkLst>
        </pc:grpChg>
        <pc:grpChg chg="del mod">
          <ac:chgData name="Jack Rodoni" userId="dbd3554b1427f7cb" providerId="LiveId" clId="{1D76B537-F2CC-4114-B73B-51348E656491}" dt="2022-02-01T23:39:03.183" v="8772"/>
          <ac:grpSpMkLst>
            <pc:docMk/>
            <pc:sldMk cId="3166713296" sldId="335"/>
            <ac:grpSpMk id="189" creationId="{CEDDC070-F9D6-437A-9867-F7C3DC7B3899}"/>
          </ac:grpSpMkLst>
        </pc:grpChg>
        <pc:grpChg chg="del mod">
          <ac:chgData name="Jack Rodoni" userId="dbd3554b1427f7cb" providerId="LiveId" clId="{1D76B537-F2CC-4114-B73B-51348E656491}" dt="2022-02-01T23:39:03.141" v="8727"/>
          <ac:grpSpMkLst>
            <pc:docMk/>
            <pc:sldMk cId="3166713296" sldId="335"/>
            <ac:grpSpMk id="190" creationId="{96997789-9DBD-49C7-AD1F-77F58843DB4B}"/>
          </ac:grpSpMkLst>
        </pc:grpChg>
        <pc:grpChg chg="del mod">
          <ac:chgData name="Jack Rodoni" userId="dbd3554b1427f7cb" providerId="LiveId" clId="{1D76B537-F2CC-4114-B73B-51348E656491}" dt="2022-02-01T23:39:03.192" v="8789"/>
          <ac:grpSpMkLst>
            <pc:docMk/>
            <pc:sldMk cId="3166713296" sldId="335"/>
            <ac:grpSpMk id="191" creationId="{96BB2A66-8AAF-4384-B843-A916F7389BE9}"/>
          </ac:grpSpMkLst>
        </pc:grpChg>
        <pc:grpChg chg="del mod">
          <ac:chgData name="Jack Rodoni" userId="dbd3554b1427f7cb" providerId="LiveId" clId="{1D76B537-F2CC-4114-B73B-51348E656491}" dt="2022-02-01T23:39:02.878" v="8570"/>
          <ac:grpSpMkLst>
            <pc:docMk/>
            <pc:sldMk cId="3166713296" sldId="335"/>
            <ac:grpSpMk id="195" creationId="{42B55064-B441-425B-A2DF-2AAED80FB0C3}"/>
          </ac:grpSpMkLst>
        </pc:grpChg>
        <pc:grpChg chg="del mod">
          <ac:chgData name="Jack Rodoni" userId="dbd3554b1427f7cb" providerId="LiveId" clId="{1D76B537-F2CC-4114-B73B-51348E656491}" dt="2022-01-28T19:23:43.684" v="7139"/>
          <ac:grpSpMkLst>
            <pc:docMk/>
            <pc:sldMk cId="3166713296" sldId="335"/>
            <ac:grpSpMk id="201" creationId="{D056F493-07A3-406A-882C-596623158820}"/>
          </ac:grpSpMkLst>
        </pc:grpChg>
        <pc:grpChg chg="del mod">
          <ac:chgData name="Jack Rodoni" userId="dbd3554b1427f7cb" providerId="LiveId" clId="{1D76B537-F2CC-4114-B73B-51348E656491}" dt="2022-01-28T19:23:43.681" v="7136"/>
          <ac:grpSpMkLst>
            <pc:docMk/>
            <pc:sldMk cId="3166713296" sldId="335"/>
            <ac:grpSpMk id="202" creationId="{696FB4F5-6366-4537-806E-67DA4309420F}"/>
          </ac:grpSpMkLst>
        </pc:grpChg>
        <pc:grpChg chg="mod">
          <ac:chgData name="Jack Rodoni" userId="dbd3554b1427f7cb" providerId="LiveId" clId="{1D76B537-F2CC-4114-B73B-51348E656491}" dt="2022-02-01T23:40:33.538" v="8902"/>
          <ac:grpSpMkLst>
            <pc:docMk/>
            <pc:sldMk cId="3166713296" sldId="335"/>
            <ac:grpSpMk id="207" creationId="{41ED6411-3283-4997-B5AD-EACCEEBB7EA4}"/>
          </ac:grpSpMkLst>
        </pc:grpChg>
        <pc:grpChg chg="del mod">
          <ac:chgData name="Jack Rodoni" userId="dbd3554b1427f7cb" providerId="LiveId" clId="{1D76B537-F2CC-4114-B73B-51348E656491}" dt="2022-01-28T19:23:43.682" v="7137"/>
          <ac:grpSpMkLst>
            <pc:docMk/>
            <pc:sldMk cId="3166713296" sldId="335"/>
            <ac:grpSpMk id="208" creationId="{68AE67F3-1A28-4616-AA65-38801E52E50B}"/>
          </ac:grpSpMkLst>
        </pc:grpChg>
        <pc:grpChg chg="del mod">
          <ac:chgData name="Jack Rodoni" userId="dbd3554b1427f7cb" providerId="LiveId" clId="{1D76B537-F2CC-4114-B73B-51348E656491}" dt="2022-01-28T19:23:43.683" v="7138"/>
          <ac:grpSpMkLst>
            <pc:docMk/>
            <pc:sldMk cId="3166713296" sldId="335"/>
            <ac:grpSpMk id="209" creationId="{AE7C7A65-6BBD-4378-A183-017712645516}"/>
          </ac:grpSpMkLst>
        </pc:grpChg>
        <pc:grpChg chg="del mod">
          <ac:chgData name="Jack Rodoni" userId="dbd3554b1427f7cb" providerId="LiveId" clId="{1D76B537-F2CC-4114-B73B-51348E656491}" dt="2022-01-28T19:23:52.355" v="7152"/>
          <ac:grpSpMkLst>
            <pc:docMk/>
            <pc:sldMk cId="3166713296" sldId="335"/>
            <ac:grpSpMk id="213" creationId="{95F8BEB2-0B5E-472B-9174-812F6C8DF5FD}"/>
          </ac:grpSpMkLst>
        </pc:grpChg>
        <pc:grpChg chg="del mod">
          <ac:chgData name="Jack Rodoni" userId="dbd3554b1427f7cb" providerId="LiveId" clId="{1D76B537-F2CC-4114-B73B-51348E656491}" dt="2022-01-28T19:28:21.294" v="7476"/>
          <ac:grpSpMkLst>
            <pc:docMk/>
            <pc:sldMk cId="3166713296" sldId="335"/>
            <ac:grpSpMk id="216" creationId="{9715D599-9AA3-48FD-9AC8-14BD925D12A4}"/>
          </ac:grpSpMkLst>
        </pc:grpChg>
        <pc:grpChg chg="del mod">
          <ac:chgData name="Jack Rodoni" userId="dbd3554b1427f7cb" providerId="LiveId" clId="{1D76B537-F2CC-4114-B73B-51348E656491}" dt="2022-01-28T19:24:01.074" v="7169"/>
          <ac:grpSpMkLst>
            <pc:docMk/>
            <pc:sldMk cId="3166713296" sldId="335"/>
            <ac:grpSpMk id="222" creationId="{BDEB3FEC-FB7A-4822-84A3-D467B577AAE3}"/>
          </ac:grpSpMkLst>
        </pc:grpChg>
        <pc:grpChg chg="del mod">
          <ac:chgData name="Jack Rodoni" userId="dbd3554b1427f7cb" providerId="LiveId" clId="{1D76B537-F2CC-4114-B73B-51348E656491}" dt="2022-01-28T19:24:05.489" v="7178"/>
          <ac:grpSpMkLst>
            <pc:docMk/>
            <pc:sldMk cId="3166713296" sldId="335"/>
            <ac:grpSpMk id="233" creationId="{98E3E1FC-062B-4686-9701-762DC8028715}"/>
          </ac:grpSpMkLst>
        </pc:grpChg>
        <pc:grpChg chg="del mod">
          <ac:chgData name="Jack Rodoni" userId="dbd3554b1427f7cb" providerId="LiveId" clId="{1D76B537-F2CC-4114-B73B-51348E656491}" dt="2022-01-28T19:28:21.294" v="7476"/>
          <ac:grpSpMkLst>
            <pc:docMk/>
            <pc:sldMk cId="3166713296" sldId="335"/>
            <ac:grpSpMk id="234" creationId="{3450D3CC-B542-4D12-81AF-F409A29EF5BB}"/>
          </ac:grpSpMkLst>
        </pc:grpChg>
        <pc:grpChg chg="del mod">
          <ac:chgData name="Jack Rodoni" userId="dbd3554b1427f7cb" providerId="LiveId" clId="{1D76B537-F2CC-4114-B73B-51348E656491}" dt="2022-02-01T23:42:13.861" v="9037"/>
          <ac:grpSpMkLst>
            <pc:docMk/>
            <pc:sldMk cId="3166713296" sldId="335"/>
            <ac:grpSpMk id="234" creationId="{DA97239C-84C4-4070-80A9-1EAFD8271602}"/>
          </ac:grpSpMkLst>
        </pc:grpChg>
        <pc:grpChg chg="del mod">
          <ac:chgData name="Jack Rodoni" userId="dbd3554b1427f7cb" providerId="LiveId" clId="{1D76B537-F2CC-4114-B73B-51348E656491}" dt="2022-01-28T19:24:11.258" v="7189"/>
          <ac:grpSpMkLst>
            <pc:docMk/>
            <pc:sldMk cId="3166713296" sldId="335"/>
            <ac:grpSpMk id="243" creationId="{7A2E8757-AA63-4CC3-B21B-BC5A1B1C0D8E}"/>
          </ac:grpSpMkLst>
        </pc:grpChg>
        <pc:grpChg chg="mod">
          <ac:chgData name="Jack Rodoni" userId="dbd3554b1427f7cb" providerId="LiveId" clId="{1D76B537-F2CC-4114-B73B-51348E656491}" dt="2022-02-01T23:40:39.643" v="8909"/>
          <ac:grpSpMkLst>
            <pc:docMk/>
            <pc:sldMk cId="3166713296" sldId="335"/>
            <ac:grpSpMk id="243" creationId="{E85CAB74-1149-43DB-AC3C-6D66D2F78B36}"/>
          </ac:grpSpMkLst>
        </pc:grpChg>
        <pc:grpChg chg="del mod">
          <ac:chgData name="Jack Rodoni" userId="dbd3554b1427f7cb" providerId="LiveId" clId="{1D76B537-F2CC-4114-B73B-51348E656491}" dt="2022-01-28T19:28:21.294" v="7476"/>
          <ac:grpSpMkLst>
            <pc:docMk/>
            <pc:sldMk cId="3166713296" sldId="335"/>
            <ac:grpSpMk id="244" creationId="{A2823643-3FD8-4875-B3A5-B57AC19FD798}"/>
          </ac:grpSpMkLst>
        </pc:grpChg>
        <pc:grpChg chg="del mod">
          <ac:chgData name="Jack Rodoni" userId="dbd3554b1427f7cb" providerId="LiveId" clId="{1D76B537-F2CC-4114-B73B-51348E656491}" dt="2022-01-28T19:28:21.294" v="7476"/>
          <ac:grpSpMkLst>
            <pc:docMk/>
            <pc:sldMk cId="3166713296" sldId="335"/>
            <ac:grpSpMk id="255" creationId="{D2B126AC-10DD-47E1-8BEC-0AE5AC75AD25}"/>
          </ac:grpSpMkLst>
        </pc:grpChg>
        <pc:grpChg chg="del mod">
          <ac:chgData name="Jack Rodoni" userId="dbd3554b1427f7cb" providerId="LiveId" clId="{1D76B537-F2CC-4114-B73B-51348E656491}" dt="2022-02-01T23:40:50.397" v="8919"/>
          <ac:grpSpMkLst>
            <pc:docMk/>
            <pc:sldMk cId="3166713296" sldId="335"/>
            <ac:grpSpMk id="260" creationId="{CFD3850B-D23D-40D9-AA0F-D00531887187}"/>
          </ac:grpSpMkLst>
        </pc:grpChg>
        <pc:grpChg chg="del mod">
          <ac:chgData name="Jack Rodoni" userId="dbd3554b1427f7cb" providerId="LiveId" clId="{1D76B537-F2CC-4114-B73B-51348E656491}" dt="2022-01-28T19:24:20.608" v="7199"/>
          <ac:grpSpMkLst>
            <pc:docMk/>
            <pc:sldMk cId="3166713296" sldId="335"/>
            <ac:grpSpMk id="262" creationId="{E2CD8ED7-4424-45AA-B796-C74D4B2F4192}"/>
          </ac:grpSpMkLst>
        </pc:grpChg>
        <pc:grpChg chg="del mod">
          <ac:chgData name="Jack Rodoni" userId="dbd3554b1427f7cb" providerId="LiveId" clId="{1D76B537-F2CC-4114-B73B-51348E656491}" dt="2022-01-28T19:24:28.973" v="7212"/>
          <ac:grpSpMkLst>
            <pc:docMk/>
            <pc:sldMk cId="3166713296" sldId="335"/>
            <ac:grpSpMk id="263" creationId="{C7A064FD-A202-468E-AB47-0E0B16189B44}"/>
          </ac:grpSpMkLst>
        </pc:grpChg>
        <pc:grpChg chg="del mod">
          <ac:chgData name="Jack Rodoni" userId="dbd3554b1427f7cb" providerId="LiveId" clId="{1D76B537-F2CC-4114-B73B-51348E656491}" dt="2022-01-28T19:24:28.973" v="7212"/>
          <ac:grpSpMkLst>
            <pc:docMk/>
            <pc:sldMk cId="3166713296" sldId="335"/>
            <ac:grpSpMk id="275" creationId="{7BF77F3D-A504-4FDB-8191-EBD1BB2B2EEA}"/>
          </ac:grpSpMkLst>
        </pc:grpChg>
        <pc:grpChg chg="del mod">
          <ac:chgData name="Jack Rodoni" userId="dbd3554b1427f7cb" providerId="LiveId" clId="{1D76B537-F2CC-4114-B73B-51348E656491}" dt="2022-01-28T19:25:44.190" v="7316"/>
          <ac:grpSpMkLst>
            <pc:docMk/>
            <pc:sldMk cId="3166713296" sldId="335"/>
            <ac:grpSpMk id="276" creationId="{AA679E1A-FCFD-4385-A850-E743A6614A6F}"/>
          </ac:grpSpMkLst>
        </pc:grpChg>
        <pc:grpChg chg="del mod">
          <ac:chgData name="Jack Rodoni" userId="dbd3554b1427f7cb" providerId="LiveId" clId="{1D76B537-F2CC-4114-B73B-51348E656491}" dt="2022-02-01T23:41:52.540" v="9004"/>
          <ac:grpSpMkLst>
            <pc:docMk/>
            <pc:sldMk cId="3166713296" sldId="335"/>
            <ac:grpSpMk id="276" creationId="{FD025351-8F77-42AE-8D26-FD6A93F8C32A}"/>
          </ac:grpSpMkLst>
        </pc:grpChg>
        <pc:grpChg chg="del mod">
          <ac:chgData name="Jack Rodoni" userId="dbd3554b1427f7cb" providerId="LiveId" clId="{1D76B537-F2CC-4114-B73B-51348E656491}" dt="2022-01-28T19:24:41.291" v="7231"/>
          <ac:grpSpMkLst>
            <pc:docMk/>
            <pc:sldMk cId="3166713296" sldId="335"/>
            <ac:grpSpMk id="285" creationId="{96D17FA1-FC8E-4CA7-8A38-5096EB7A5839}"/>
          </ac:grpSpMkLst>
        </pc:grpChg>
        <pc:grpChg chg="del mod">
          <ac:chgData name="Jack Rodoni" userId="dbd3554b1427f7cb" providerId="LiveId" clId="{1D76B537-F2CC-4114-B73B-51348E656491}" dt="2022-01-28T19:24:41.291" v="7231"/>
          <ac:grpSpMkLst>
            <pc:docMk/>
            <pc:sldMk cId="3166713296" sldId="335"/>
            <ac:grpSpMk id="288" creationId="{9066C9D6-8410-4CDD-8F4D-C877234A00D8}"/>
          </ac:grpSpMkLst>
        </pc:grpChg>
        <pc:grpChg chg="del mod">
          <ac:chgData name="Jack Rodoni" userId="dbd3554b1427f7cb" providerId="LiveId" clId="{1D76B537-F2CC-4114-B73B-51348E656491}" dt="2022-01-28T19:24:49.219" v="7239"/>
          <ac:grpSpMkLst>
            <pc:docMk/>
            <pc:sldMk cId="3166713296" sldId="335"/>
            <ac:grpSpMk id="295" creationId="{D0301051-068C-4E68-B4DD-78F98A72CF39}"/>
          </ac:grpSpMkLst>
        </pc:grpChg>
        <pc:grpChg chg="del mod">
          <ac:chgData name="Jack Rodoni" userId="dbd3554b1427f7cb" providerId="LiveId" clId="{1D76B537-F2CC-4114-B73B-51348E656491}" dt="2022-01-28T19:25:44.190" v="7316"/>
          <ac:grpSpMkLst>
            <pc:docMk/>
            <pc:sldMk cId="3166713296" sldId="335"/>
            <ac:grpSpMk id="296" creationId="{5CC5D4C3-5D6C-4A81-8BE9-F0983A858E61}"/>
          </ac:grpSpMkLst>
        </pc:grpChg>
        <pc:grpChg chg="del mod">
          <ac:chgData name="Jack Rodoni" userId="dbd3554b1427f7cb" providerId="LiveId" clId="{1D76B537-F2CC-4114-B73B-51348E656491}" dt="2022-01-28T19:24:49.219" v="7239"/>
          <ac:grpSpMkLst>
            <pc:docMk/>
            <pc:sldMk cId="3166713296" sldId="335"/>
            <ac:grpSpMk id="301" creationId="{8FE39776-450D-4720-8471-8FF123A9D378}"/>
          </ac:grpSpMkLst>
        </pc:grpChg>
        <pc:grpChg chg="del mod">
          <ac:chgData name="Jack Rodoni" userId="dbd3554b1427f7cb" providerId="LiveId" clId="{1D76B537-F2CC-4114-B73B-51348E656491}" dt="2022-01-28T19:28:21.294" v="7476"/>
          <ac:grpSpMkLst>
            <pc:docMk/>
            <pc:sldMk cId="3166713296" sldId="335"/>
            <ac:grpSpMk id="304" creationId="{B88355AA-B35D-47DE-A357-46AA266FA204}"/>
          </ac:grpSpMkLst>
        </pc:grpChg>
        <pc:grpChg chg="del mod">
          <ac:chgData name="Jack Rodoni" userId="dbd3554b1427f7cb" providerId="LiveId" clId="{1D76B537-F2CC-4114-B73B-51348E656491}" dt="2022-01-28T19:28:21.294" v="7476"/>
          <ac:grpSpMkLst>
            <pc:docMk/>
            <pc:sldMk cId="3166713296" sldId="335"/>
            <ac:grpSpMk id="309" creationId="{2C8EB9F3-8A1E-44E6-95A5-71C8A63B7A39}"/>
          </ac:grpSpMkLst>
        </pc:grpChg>
        <pc:grpChg chg="del mod">
          <ac:chgData name="Jack Rodoni" userId="dbd3554b1427f7cb" providerId="LiveId" clId="{1D76B537-F2CC-4114-B73B-51348E656491}" dt="2022-01-28T19:25:00.528" v="7260"/>
          <ac:grpSpMkLst>
            <pc:docMk/>
            <pc:sldMk cId="3166713296" sldId="335"/>
            <ac:grpSpMk id="312" creationId="{E13E15D9-136D-4778-BEAB-8159B3C5DA7A}"/>
          </ac:grpSpMkLst>
        </pc:grpChg>
        <pc:grpChg chg="del mod">
          <ac:chgData name="Jack Rodoni" userId="dbd3554b1427f7cb" providerId="LiveId" clId="{1D76B537-F2CC-4114-B73B-51348E656491}" dt="2022-02-01T23:40:59.288" v="8932"/>
          <ac:grpSpMkLst>
            <pc:docMk/>
            <pc:sldMk cId="3166713296" sldId="335"/>
            <ac:grpSpMk id="325" creationId="{397E03B2-32F1-4EED-9EFA-5075EE4DF1F5}"/>
          </ac:grpSpMkLst>
        </pc:grpChg>
        <pc:grpChg chg="del mod">
          <ac:chgData name="Jack Rodoni" userId="dbd3554b1427f7cb" providerId="LiveId" clId="{1D76B537-F2CC-4114-B73B-51348E656491}" dt="2022-01-28T19:25:04.954" v="7266"/>
          <ac:grpSpMkLst>
            <pc:docMk/>
            <pc:sldMk cId="3166713296" sldId="335"/>
            <ac:grpSpMk id="325" creationId="{FA784807-B9A7-47C8-BDE0-77939550275E}"/>
          </ac:grpSpMkLst>
        </pc:grpChg>
        <pc:grpChg chg="del mod">
          <ac:chgData name="Jack Rodoni" userId="dbd3554b1427f7cb" providerId="LiveId" clId="{1D76B537-F2CC-4114-B73B-51348E656491}" dt="2022-02-01T23:42:13.861" v="9037"/>
          <ac:grpSpMkLst>
            <pc:docMk/>
            <pc:sldMk cId="3166713296" sldId="335"/>
            <ac:grpSpMk id="326" creationId="{11691EF3-92AA-4500-952B-B4D3B60FB2B1}"/>
          </ac:grpSpMkLst>
        </pc:grpChg>
        <pc:grpChg chg="del mod">
          <ac:chgData name="Jack Rodoni" userId="dbd3554b1427f7cb" providerId="LiveId" clId="{1D76B537-F2CC-4114-B73B-51348E656491}" dt="2022-01-28T19:28:21.294" v="7476"/>
          <ac:grpSpMkLst>
            <pc:docMk/>
            <pc:sldMk cId="3166713296" sldId="335"/>
            <ac:grpSpMk id="326" creationId="{53FD1A38-0D7F-4325-A673-43BB627F546F}"/>
          </ac:grpSpMkLst>
        </pc:grpChg>
        <pc:grpChg chg="del mod">
          <ac:chgData name="Jack Rodoni" userId="dbd3554b1427f7cb" providerId="LiveId" clId="{1D76B537-F2CC-4114-B73B-51348E656491}" dt="2022-01-28T19:25:08.798" v="7272"/>
          <ac:grpSpMkLst>
            <pc:docMk/>
            <pc:sldMk cId="3166713296" sldId="335"/>
            <ac:grpSpMk id="332" creationId="{50F2BC0D-7640-4818-AAB7-B4EC822268AC}"/>
          </ac:grpSpMkLst>
        </pc:grpChg>
        <pc:grpChg chg="del mod">
          <ac:chgData name="Jack Rodoni" userId="dbd3554b1427f7cb" providerId="LiveId" clId="{1D76B537-F2CC-4114-B73B-51348E656491}" dt="2022-01-28T19:25:08.798" v="7272"/>
          <ac:grpSpMkLst>
            <pc:docMk/>
            <pc:sldMk cId="3166713296" sldId="335"/>
            <ac:grpSpMk id="338" creationId="{A22FBD11-0265-472D-8891-F776A6DDDD33}"/>
          </ac:grpSpMkLst>
        </pc:grpChg>
        <pc:grpChg chg="del mod">
          <ac:chgData name="Jack Rodoni" userId="dbd3554b1427f7cb" providerId="LiveId" clId="{1D76B537-F2CC-4114-B73B-51348E656491}" dt="2022-01-28T19:28:21.294" v="7476"/>
          <ac:grpSpMkLst>
            <pc:docMk/>
            <pc:sldMk cId="3166713296" sldId="335"/>
            <ac:grpSpMk id="339" creationId="{F487EB8C-78E9-4E7E-87F5-4E7EF36FFBCA}"/>
          </ac:grpSpMkLst>
        </pc:grpChg>
        <pc:grpChg chg="del mod">
          <ac:chgData name="Jack Rodoni" userId="dbd3554b1427f7cb" providerId="LiveId" clId="{1D76B537-F2CC-4114-B73B-51348E656491}" dt="2022-02-01T23:40:59.288" v="8932"/>
          <ac:grpSpMkLst>
            <pc:docMk/>
            <pc:sldMk cId="3166713296" sldId="335"/>
            <ac:grpSpMk id="346" creationId="{471D84A1-474F-4AEA-BF52-E3C56FC53641}"/>
          </ac:grpSpMkLst>
        </pc:grpChg>
        <pc:grpChg chg="del mod">
          <ac:chgData name="Jack Rodoni" userId="dbd3554b1427f7cb" providerId="LiveId" clId="{1D76B537-F2CC-4114-B73B-51348E656491}" dt="2022-01-28T19:25:17.383" v="7283"/>
          <ac:grpSpMkLst>
            <pc:docMk/>
            <pc:sldMk cId="3166713296" sldId="335"/>
            <ac:grpSpMk id="346" creationId="{A8E4F36C-85F6-42D2-BBDB-1623992D5FC8}"/>
          </ac:grpSpMkLst>
        </pc:grpChg>
        <pc:grpChg chg="del mod">
          <ac:chgData name="Jack Rodoni" userId="dbd3554b1427f7cb" providerId="LiveId" clId="{1D76B537-F2CC-4114-B73B-51348E656491}" dt="2022-01-28T19:28:21.294" v="7476"/>
          <ac:grpSpMkLst>
            <pc:docMk/>
            <pc:sldMk cId="3166713296" sldId="335"/>
            <ac:grpSpMk id="350" creationId="{24F1DCAB-BDD7-41E4-8BDF-FBE9990E1FA1}"/>
          </ac:grpSpMkLst>
        </pc:grpChg>
        <pc:grpChg chg="del mod">
          <ac:chgData name="Jack Rodoni" userId="dbd3554b1427f7cb" providerId="LiveId" clId="{1D76B537-F2CC-4114-B73B-51348E656491}" dt="2022-02-01T23:41:01.627" v="8936"/>
          <ac:grpSpMkLst>
            <pc:docMk/>
            <pc:sldMk cId="3166713296" sldId="335"/>
            <ac:grpSpMk id="350" creationId="{9AE9D96A-FB23-4710-B98D-2770C5D4F331}"/>
          </ac:grpSpMkLst>
        </pc:grpChg>
        <pc:grpChg chg="del mod">
          <ac:chgData name="Jack Rodoni" userId="dbd3554b1427f7cb" providerId="LiveId" clId="{1D76B537-F2CC-4114-B73B-51348E656491}" dt="2022-01-28T19:25:26.624" v="7292"/>
          <ac:grpSpMkLst>
            <pc:docMk/>
            <pc:sldMk cId="3166713296" sldId="335"/>
            <ac:grpSpMk id="357" creationId="{8A50071A-A6D5-4C81-8B84-3191EAF8A289}"/>
          </ac:grpSpMkLst>
        </pc:grpChg>
        <pc:grpChg chg="del mod">
          <ac:chgData name="Jack Rodoni" userId="dbd3554b1427f7cb" providerId="LiveId" clId="{1D76B537-F2CC-4114-B73B-51348E656491}" dt="2022-01-28T19:28:21.294" v="7476"/>
          <ac:grpSpMkLst>
            <pc:docMk/>
            <pc:sldMk cId="3166713296" sldId="335"/>
            <ac:grpSpMk id="358" creationId="{507F53AE-AD95-4A3D-8B5C-040201BB5A4E}"/>
          </ac:grpSpMkLst>
        </pc:grpChg>
        <pc:grpChg chg="del mod">
          <ac:chgData name="Jack Rodoni" userId="dbd3554b1427f7cb" providerId="LiveId" clId="{1D76B537-F2CC-4114-B73B-51348E656491}" dt="2022-01-28T19:25:29.743" v="7295"/>
          <ac:grpSpMkLst>
            <pc:docMk/>
            <pc:sldMk cId="3166713296" sldId="335"/>
            <ac:grpSpMk id="360" creationId="{55C6D057-D95D-4A75-9B47-FB265D20CEC3}"/>
          </ac:grpSpMkLst>
        </pc:grpChg>
        <pc:grpChg chg="del mod">
          <ac:chgData name="Jack Rodoni" userId="dbd3554b1427f7cb" providerId="LiveId" clId="{1D76B537-F2CC-4114-B73B-51348E656491}" dt="2022-01-28T19:25:33.075" v="7299"/>
          <ac:grpSpMkLst>
            <pc:docMk/>
            <pc:sldMk cId="3166713296" sldId="335"/>
            <ac:grpSpMk id="363" creationId="{2EB31827-AA07-44F2-96CF-A3CB92264725}"/>
          </ac:grpSpMkLst>
        </pc:grpChg>
        <pc:grpChg chg="del mod">
          <ac:chgData name="Jack Rodoni" userId="dbd3554b1427f7cb" providerId="LiveId" clId="{1D76B537-F2CC-4114-B73B-51348E656491}" dt="2022-02-01T23:42:13.861" v="9037"/>
          <ac:grpSpMkLst>
            <pc:docMk/>
            <pc:sldMk cId="3166713296" sldId="335"/>
            <ac:grpSpMk id="363" creationId="{2FDE78FB-506B-4EEB-B66E-E89F0D203F1C}"/>
          </ac:grpSpMkLst>
        </pc:grpChg>
        <pc:grpChg chg="del mod">
          <ac:chgData name="Jack Rodoni" userId="dbd3554b1427f7cb" providerId="LiveId" clId="{1D76B537-F2CC-4114-B73B-51348E656491}" dt="2022-01-28T19:25:33.075" v="7299"/>
          <ac:grpSpMkLst>
            <pc:docMk/>
            <pc:sldMk cId="3166713296" sldId="335"/>
            <ac:grpSpMk id="367" creationId="{616F1141-65A2-4673-8BBB-BD601973465E}"/>
          </ac:grpSpMkLst>
        </pc:grpChg>
        <pc:grpChg chg="del mod">
          <ac:chgData name="Jack Rodoni" userId="dbd3554b1427f7cb" providerId="LiveId" clId="{1D76B537-F2CC-4114-B73B-51348E656491}" dt="2022-01-28T19:25:44.190" v="7316"/>
          <ac:grpSpMkLst>
            <pc:docMk/>
            <pc:sldMk cId="3166713296" sldId="335"/>
            <ac:grpSpMk id="368" creationId="{36F720F9-B7C9-454D-9ED6-E8B1898B1721}"/>
          </ac:grpSpMkLst>
        </pc:grpChg>
        <pc:grpChg chg="del mod">
          <ac:chgData name="Jack Rodoni" userId="dbd3554b1427f7cb" providerId="LiveId" clId="{1D76B537-F2CC-4114-B73B-51348E656491}" dt="2022-01-28T19:25:44.190" v="7316"/>
          <ac:grpSpMkLst>
            <pc:docMk/>
            <pc:sldMk cId="3166713296" sldId="335"/>
            <ac:grpSpMk id="372" creationId="{CAB49591-7A90-4077-8D5D-273B448A836F}"/>
          </ac:grpSpMkLst>
        </pc:grpChg>
        <pc:grpChg chg="del mod">
          <ac:chgData name="Jack Rodoni" userId="dbd3554b1427f7cb" providerId="LiveId" clId="{1D76B537-F2CC-4114-B73B-51348E656491}" dt="2022-01-28T19:28:21.294" v="7476"/>
          <ac:grpSpMkLst>
            <pc:docMk/>
            <pc:sldMk cId="3166713296" sldId="335"/>
            <ac:grpSpMk id="385" creationId="{7925C7F0-8A73-4B22-8B87-38C249F413B4}"/>
          </ac:grpSpMkLst>
        </pc:grpChg>
        <pc:grpChg chg="del mod">
          <ac:chgData name="Jack Rodoni" userId="dbd3554b1427f7cb" providerId="LiveId" clId="{1D76B537-F2CC-4114-B73B-51348E656491}" dt="2022-01-28T19:28:21.294" v="7476"/>
          <ac:grpSpMkLst>
            <pc:docMk/>
            <pc:sldMk cId="3166713296" sldId="335"/>
            <ac:grpSpMk id="400" creationId="{7DA965FD-1EAC-4C9A-9B30-3013C71FEC14}"/>
          </ac:grpSpMkLst>
        </pc:grpChg>
        <pc:grpChg chg="del mod">
          <ac:chgData name="Jack Rodoni" userId="dbd3554b1427f7cb" providerId="LiveId" clId="{1D76B537-F2CC-4114-B73B-51348E656491}" dt="2022-02-01T23:41:22.774" v="8951"/>
          <ac:grpSpMkLst>
            <pc:docMk/>
            <pc:sldMk cId="3166713296" sldId="335"/>
            <ac:grpSpMk id="400" creationId="{D6C0AD7A-BC0C-4CA6-94B6-046BB01ED424}"/>
          </ac:grpSpMkLst>
        </pc:grpChg>
        <pc:grpChg chg="del mod">
          <ac:chgData name="Jack Rodoni" userId="dbd3554b1427f7cb" providerId="LiveId" clId="{1D76B537-F2CC-4114-B73B-51348E656491}" dt="2022-01-28T19:28:21.294" v="7476"/>
          <ac:grpSpMkLst>
            <pc:docMk/>
            <pc:sldMk cId="3166713296" sldId="335"/>
            <ac:grpSpMk id="401" creationId="{96B5F1DB-CBB5-45BD-A16F-0A7E5239F6C3}"/>
          </ac:grpSpMkLst>
        </pc:grpChg>
        <pc:grpChg chg="del mod">
          <ac:chgData name="Jack Rodoni" userId="dbd3554b1427f7cb" providerId="LiveId" clId="{1D76B537-F2CC-4114-B73B-51348E656491}" dt="2022-01-28T19:25:56.824" v="7339"/>
          <ac:grpSpMkLst>
            <pc:docMk/>
            <pc:sldMk cId="3166713296" sldId="335"/>
            <ac:grpSpMk id="405" creationId="{3E693BD4-652D-48DE-AB2C-26D71173FEBA}"/>
          </ac:grpSpMkLst>
        </pc:grpChg>
        <pc:grpChg chg="del mod">
          <ac:chgData name="Jack Rodoni" userId="dbd3554b1427f7cb" providerId="LiveId" clId="{1D76B537-F2CC-4114-B73B-51348E656491}" dt="2022-02-01T23:41:21.628" v="8948"/>
          <ac:grpSpMkLst>
            <pc:docMk/>
            <pc:sldMk cId="3166713296" sldId="335"/>
            <ac:grpSpMk id="409" creationId="{6FEC3520-E3CA-4E2B-BB25-AFD757BCA78D}"/>
          </ac:grpSpMkLst>
        </pc:grpChg>
        <pc:grpChg chg="del mod">
          <ac:chgData name="Jack Rodoni" userId="dbd3554b1427f7cb" providerId="LiveId" clId="{1D76B537-F2CC-4114-B73B-51348E656491}" dt="2022-01-28T19:26:03.207" v="7348"/>
          <ac:grpSpMkLst>
            <pc:docMk/>
            <pc:sldMk cId="3166713296" sldId="335"/>
            <ac:grpSpMk id="409" creationId="{894C1B09-C4BF-46B1-B3F4-5C3C99D4AA5E}"/>
          </ac:grpSpMkLst>
        </pc:grpChg>
        <pc:grpChg chg="del mod">
          <ac:chgData name="Jack Rodoni" userId="dbd3554b1427f7cb" providerId="LiveId" clId="{1D76B537-F2CC-4114-B73B-51348E656491}" dt="2022-01-28T19:26:03.207" v="7348"/>
          <ac:grpSpMkLst>
            <pc:docMk/>
            <pc:sldMk cId="3166713296" sldId="335"/>
            <ac:grpSpMk id="412" creationId="{D285F5BC-E8CA-4823-ABE9-30ABAC3DB1CF}"/>
          </ac:grpSpMkLst>
        </pc:grpChg>
        <pc:grpChg chg="del mod">
          <ac:chgData name="Jack Rodoni" userId="dbd3554b1427f7cb" providerId="LiveId" clId="{1D76B537-F2CC-4114-B73B-51348E656491}" dt="2022-01-28T19:26:08.337" v="7357"/>
          <ac:grpSpMkLst>
            <pc:docMk/>
            <pc:sldMk cId="3166713296" sldId="335"/>
            <ac:grpSpMk id="418" creationId="{5F18E1ED-529D-48BA-8278-9112B1DA96E5}"/>
          </ac:grpSpMkLst>
        </pc:grpChg>
        <pc:grpChg chg="del mod">
          <ac:chgData name="Jack Rodoni" userId="dbd3554b1427f7cb" providerId="LiveId" clId="{1D76B537-F2CC-4114-B73B-51348E656491}" dt="2022-01-28T19:28:21.294" v="7476"/>
          <ac:grpSpMkLst>
            <pc:docMk/>
            <pc:sldMk cId="3166713296" sldId="335"/>
            <ac:grpSpMk id="419" creationId="{A44136F0-5DA1-4E0E-BA2F-DC13E1AB18EB}"/>
          </ac:grpSpMkLst>
        </pc:grpChg>
        <pc:grpChg chg="del mod">
          <ac:chgData name="Jack Rodoni" userId="dbd3554b1427f7cb" providerId="LiveId" clId="{1D76B537-F2CC-4114-B73B-51348E656491}" dt="2022-02-01T23:41:22.774" v="8951"/>
          <ac:grpSpMkLst>
            <pc:docMk/>
            <pc:sldMk cId="3166713296" sldId="335"/>
            <ac:grpSpMk id="419" creationId="{FE49D735-E07E-4731-8A16-9AE1AC96BEE8}"/>
          </ac:grpSpMkLst>
        </pc:grpChg>
        <pc:grpChg chg="del mod">
          <ac:chgData name="Jack Rodoni" userId="dbd3554b1427f7cb" providerId="LiveId" clId="{1D76B537-F2CC-4114-B73B-51348E656491}" dt="2022-01-28T19:26:10.068" v="7359"/>
          <ac:grpSpMkLst>
            <pc:docMk/>
            <pc:sldMk cId="3166713296" sldId="335"/>
            <ac:grpSpMk id="428" creationId="{C2029840-75A4-4717-AEC3-3E879EECEB37}"/>
          </ac:grpSpMkLst>
        </pc:grpChg>
        <pc:grpChg chg="del mod">
          <ac:chgData name="Jack Rodoni" userId="dbd3554b1427f7cb" providerId="LiveId" clId="{1D76B537-F2CC-4114-B73B-51348E656491}" dt="2022-01-28T19:28:21.294" v="7476"/>
          <ac:grpSpMkLst>
            <pc:docMk/>
            <pc:sldMk cId="3166713296" sldId="335"/>
            <ac:grpSpMk id="430" creationId="{E3BD59EA-77DB-4433-BC7D-882A559E7987}"/>
          </ac:grpSpMkLst>
        </pc:grpChg>
        <pc:grpChg chg="del mod">
          <ac:chgData name="Jack Rodoni" userId="dbd3554b1427f7cb" providerId="LiveId" clId="{1D76B537-F2CC-4114-B73B-51348E656491}" dt="2022-01-28T19:26:40.209" v="7373"/>
          <ac:grpSpMkLst>
            <pc:docMk/>
            <pc:sldMk cId="3166713296" sldId="335"/>
            <ac:grpSpMk id="442" creationId="{06D5ED01-252A-4E43-B1C7-C6BA0ABAE4EE}"/>
          </ac:grpSpMkLst>
        </pc:grpChg>
        <pc:grpChg chg="del mod">
          <ac:chgData name="Jack Rodoni" userId="dbd3554b1427f7cb" providerId="LiveId" clId="{1D76B537-F2CC-4114-B73B-51348E656491}" dt="2022-02-01T23:41:25.991" v="8955"/>
          <ac:grpSpMkLst>
            <pc:docMk/>
            <pc:sldMk cId="3166713296" sldId="335"/>
            <ac:grpSpMk id="442" creationId="{350F2B97-5603-4F98-AA4B-F0F432FF5524}"/>
          </ac:grpSpMkLst>
        </pc:grpChg>
        <pc:grpChg chg="del mod">
          <ac:chgData name="Jack Rodoni" userId="dbd3554b1427f7cb" providerId="LiveId" clId="{1D76B537-F2CC-4114-B73B-51348E656491}" dt="2022-01-28T19:28:21.294" v="7476"/>
          <ac:grpSpMkLst>
            <pc:docMk/>
            <pc:sldMk cId="3166713296" sldId="335"/>
            <ac:grpSpMk id="443" creationId="{FB69E94E-46A1-4ABC-BC19-8241AF7546FE}"/>
          </ac:grpSpMkLst>
        </pc:grpChg>
        <pc:grpChg chg="del mod">
          <ac:chgData name="Jack Rodoni" userId="dbd3554b1427f7cb" providerId="LiveId" clId="{1D76B537-F2CC-4114-B73B-51348E656491}" dt="2022-01-28T19:28:21.294" v="7476"/>
          <ac:grpSpMkLst>
            <pc:docMk/>
            <pc:sldMk cId="3166713296" sldId="335"/>
            <ac:grpSpMk id="444" creationId="{0F39F28B-78C2-49F7-BC21-D7C2B18E9606}"/>
          </ac:grpSpMkLst>
        </pc:grpChg>
        <pc:grpChg chg="del mod">
          <ac:chgData name="Jack Rodoni" userId="dbd3554b1427f7cb" providerId="LiveId" clId="{1D76B537-F2CC-4114-B73B-51348E656491}" dt="2022-01-28T19:28:21.294" v="7476"/>
          <ac:grpSpMkLst>
            <pc:docMk/>
            <pc:sldMk cId="3166713296" sldId="335"/>
            <ac:grpSpMk id="446" creationId="{F89FDF56-95D7-495A-A9C8-FF5889E757E7}"/>
          </ac:grpSpMkLst>
        </pc:grpChg>
        <pc:grpChg chg="del mod">
          <ac:chgData name="Jack Rodoni" userId="dbd3554b1427f7cb" providerId="LiveId" clId="{1D76B537-F2CC-4114-B73B-51348E656491}" dt="2022-01-28T19:28:21.294" v="7476"/>
          <ac:grpSpMkLst>
            <pc:docMk/>
            <pc:sldMk cId="3166713296" sldId="335"/>
            <ac:grpSpMk id="450" creationId="{5BE2E720-E8E5-4C74-B3EE-4B7345665EFC}"/>
          </ac:grpSpMkLst>
        </pc:grpChg>
        <pc:grpChg chg="mod">
          <ac:chgData name="Jack Rodoni" userId="dbd3554b1427f7cb" providerId="LiveId" clId="{1D76B537-F2CC-4114-B73B-51348E656491}" dt="2022-02-01T23:39:17.024" v="8805"/>
          <ac:grpSpMkLst>
            <pc:docMk/>
            <pc:sldMk cId="3166713296" sldId="335"/>
            <ac:grpSpMk id="450" creationId="{C36B1607-5C53-4C2F-A0E9-CAB999216A64}"/>
          </ac:grpSpMkLst>
        </pc:grpChg>
        <pc:grpChg chg="mod">
          <ac:chgData name="Jack Rodoni" userId="dbd3554b1427f7cb" providerId="LiveId" clId="{1D76B537-F2CC-4114-B73B-51348E656491}" dt="2022-02-01T23:39:17.024" v="8805"/>
          <ac:grpSpMkLst>
            <pc:docMk/>
            <pc:sldMk cId="3166713296" sldId="335"/>
            <ac:grpSpMk id="456" creationId="{99D16779-C583-4E4D-93BA-E77D02A10AD0}"/>
          </ac:grpSpMkLst>
        </pc:grpChg>
        <pc:grpChg chg="del mod">
          <ac:chgData name="Jack Rodoni" userId="dbd3554b1427f7cb" providerId="LiveId" clId="{1D76B537-F2CC-4114-B73B-51348E656491}" dt="2022-01-28T19:28:21.294" v="7476"/>
          <ac:grpSpMkLst>
            <pc:docMk/>
            <pc:sldMk cId="3166713296" sldId="335"/>
            <ac:grpSpMk id="456" creationId="{F104BDA9-6A2E-4C53-AE6D-8B70E4F818DC}"/>
          </ac:grpSpMkLst>
        </pc:grpChg>
        <pc:grpChg chg="del mod">
          <ac:chgData name="Jack Rodoni" userId="dbd3554b1427f7cb" providerId="LiveId" clId="{1D76B537-F2CC-4114-B73B-51348E656491}" dt="2022-01-28T19:28:21.294" v="7476"/>
          <ac:grpSpMkLst>
            <pc:docMk/>
            <pc:sldMk cId="3166713296" sldId="335"/>
            <ac:grpSpMk id="459" creationId="{EF5BB177-EE7D-498B-BBCF-3A7230B32F94}"/>
          </ac:grpSpMkLst>
        </pc:grpChg>
        <pc:grpChg chg="del mod">
          <ac:chgData name="Jack Rodoni" userId="dbd3554b1427f7cb" providerId="LiveId" clId="{1D76B537-F2CC-4114-B73B-51348E656491}" dt="2022-01-28T19:28:21.294" v="7476"/>
          <ac:grpSpMkLst>
            <pc:docMk/>
            <pc:sldMk cId="3166713296" sldId="335"/>
            <ac:grpSpMk id="463" creationId="{83579D9A-2D27-4F56-947D-448629CDD62B}"/>
          </ac:grpSpMkLst>
        </pc:grpChg>
        <pc:grpChg chg="del mod">
          <ac:chgData name="Jack Rodoni" userId="dbd3554b1427f7cb" providerId="LiveId" clId="{1D76B537-F2CC-4114-B73B-51348E656491}" dt="2022-01-28T19:27:27.580" v="7398"/>
          <ac:grpSpMkLst>
            <pc:docMk/>
            <pc:sldMk cId="3166713296" sldId="335"/>
            <ac:grpSpMk id="466" creationId="{43A1C1DC-714A-4AE2-B363-6AC65C2502D9}"/>
          </ac:grpSpMkLst>
        </pc:grpChg>
        <pc:grpChg chg="del mod">
          <ac:chgData name="Jack Rodoni" userId="dbd3554b1427f7cb" providerId="LiveId" clId="{1D76B537-F2CC-4114-B73B-51348E656491}" dt="2022-01-28T19:27:31.288" v="7405"/>
          <ac:grpSpMkLst>
            <pc:docMk/>
            <pc:sldMk cId="3166713296" sldId="335"/>
            <ac:grpSpMk id="471" creationId="{CE0E9402-6159-419A-BA11-84AF7B2A8111}"/>
          </ac:grpSpMkLst>
        </pc:grpChg>
        <pc:grpChg chg="del mod">
          <ac:chgData name="Jack Rodoni" userId="dbd3554b1427f7cb" providerId="LiveId" clId="{1D76B537-F2CC-4114-B73B-51348E656491}" dt="2022-02-01T23:39:29.110" v="8820"/>
          <ac:grpSpMkLst>
            <pc:docMk/>
            <pc:sldMk cId="3166713296" sldId="335"/>
            <ac:grpSpMk id="478" creationId="{2C578752-828F-425A-96C3-74BAE5ECFAFA}"/>
          </ac:grpSpMkLst>
        </pc:grpChg>
        <pc:grpChg chg="del mod">
          <ac:chgData name="Jack Rodoni" userId="dbd3554b1427f7cb" providerId="LiveId" clId="{1D76B537-F2CC-4114-B73B-51348E656491}" dt="2022-01-28T19:27:34.305" v="7412"/>
          <ac:grpSpMkLst>
            <pc:docMk/>
            <pc:sldMk cId="3166713296" sldId="335"/>
            <ac:grpSpMk id="478" creationId="{4E6E3FF7-74CA-4D95-BFF0-E0FE301C6DD9}"/>
          </ac:grpSpMkLst>
        </pc:grpChg>
        <pc:grpChg chg="del mod">
          <ac:chgData name="Jack Rodoni" userId="dbd3554b1427f7cb" providerId="LiveId" clId="{1D76B537-F2CC-4114-B73B-51348E656491}" dt="2022-01-28T19:27:36.910" v="7414"/>
          <ac:grpSpMkLst>
            <pc:docMk/>
            <pc:sldMk cId="3166713296" sldId="335"/>
            <ac:grpSpMk id="485" creationId="{8F63CE2B-9813-4A8C-A058-53ABC5537730}"/>
          </ac:grpSpMkLst>
        </pc:grpChg>
        <pc:grpChg chg="del mod">
          <ac:chgData name="Jack Rodoni" userId="dbd3554b1427f7cb" providerId="LiveId" clId="{1D76B537-F2CC-4114-B73B-51348E656491}" dt="2022-01-28T19:28:21.294" v="7476"/>
          <ac:grpSpMkLst>
            <pc:docMk/>
            <pc:sldMk cId="3166713296" sldId="335"/>
            <ac:grpSpMk id="486" creationId="{26D52EDA-9711-4EA6-AB40-92E20F25D617}"/>
          </ac:grpSpMkLst>
        </pc:grpChg>
        <pc:grpChg chg="mod">
          <ac:chgData name="Jack Rodoni" userId="dbd3554b1427f7cb" providerId="LiveId" clId="{1D76B537-F2CC-4114-B73B-51348E656491}" dt="2022-02-01T23:39:24.867" v="8813"/>
          <ac:grpSpMkLst>
            <pc:docMk/>
            <pc:sldMk cId="3166713296" sldId="335"/>
            <ac:grpSpMk id="487" creationId="{0899C925-01F9-4BCF-A9FF-B556C08248EA}"/>
          </ac:grpSpMkLst>
        </pc:grpChg>
        <pc:grpChg chg="del mod">
          <ac:chgData name="Jack Rodoni" userId="dbd3554b1427f7cb" providerId="LiveId" clId="{1D76B537-F2CC-4114-B73B-51348E656491}" dt="2022-01-28T19:28:21.294" v="7476"/>
          <ac:grpSpMkLst>
            <pc:docMk/>
            <pc:sldMk cId="3166713296" sldId="335"/>
            <ac:grpSpMk id="487" creationId="{92B804F4-B2A0-4E1E-95AD-17B7B0D5169E}"/>
          </ac:grpSpMkLst>
        </pc:grpChg>
        <pc:grpChg chg="del mod">
          <ac:chgData name="Jack Rodoni" userId="dbd3554b1427f7cb" providerId="LiveId" clId="{1D76B537-F2CC-4114-B73B-51348E656491}" dt="2022-01-28T19:27:40.563" v="7421"/>
          <ac:grpSpMkLst>
            <pc:docMk/>
            <pc:sldMk cId="3166713296" sldId="335"/>
            <ac:grpSpMk id="489" creationId="{AC693AF8-3377-4D11-89AD-1EC6D7B58130}"/>
          </ac:grpSpMkLst>
        </pc:grpChg>
        <pc:grpChg chg="del mod">
          <ac:chgData name="Jack Rodoni" userId="dbd3554b1427f7cb" providerId="LiveId" clId="{1D76B537-F2CC-4114-B73B-51348E656491}" dt="2022-01-28T19:27:44.748" v="7427"/>
          <ac:grpSpMkLst>
            <pc:docMk/>
            <pc:sldMk cId="3166713296" sldId="335"/>
            <ac:grpSpMk id="496" creationId="{554C3C11-5382-49C3-B325-870E306222F5}"/>
          </ac:grpSpMkLst>
        </pc:grpChg>
        <pc:grpChg chg="del mod">
          <ac:chgData name="Jack Rodoni" userId="dbd3554b1427f7cb" providerId="LiveId" clId="{1D76B537-F2CC-4114-B73B-51348E656491}" dt="2022-01-28T19:28:21.294" v="7476"/>
          <ac:grpSpMkLst>
            <pc:docMk/>
            <pc:sldMk cId="3166713296" sldId="335"/>
            <ac:grpSpMk id="502" creationId="{AF6B1F35-F6FE-4ED4-9B7C-CBAFAC3306C8}"/>
          </ac:grpSpMkLst>
        </pc:grpChg>
        <pc:grpChg chg="del mod">
          <ac:chgData name="Jack Rodoni" userId="dbd3554b1427f7cb" providerId="LiveId" clId="{1D76B537-F2CC-4114-B73B-51348E656491}" dt="2022-01-28T19:27:54.385" v="7441"/>
          <ac:grpSpMkLst>
            <pc:docMk/>
            <pc:sldMk cId="3166713296" sldId="335"/>
            <ac:grpSpMk id="508" creationId="{60687F94-E439-4048-AD62-BA6C139148DF}"/>
          </ac:grpSpMkLst>
        </pc:grpChg>
        <pc:grpChg chg="del mod">
          <ac:chgData name="Jack Rodoni" userId="dbd3554b1427f7cb" providerId="LiveId" clId="{1D76B537-F2CC-4114-B73B-51348E656491}" dt="2022-01-28T19:27:57.278" v="7445"/>
          <ac:grpSpMkLst>
            <pc:docMk/>
            <pc:sldMk cId="3166713296" sldId="335"/>
            <ac:grpSpMk id="516" creationId="{C03AA20B-681C-4D57-A4B1-56AB7EC1F9DB}"/>
          </ac:grpSpMkLst>
        </pc:grpChg>
        <pc:grpChg chg="del mod">
          <ac:chgData name="Jack Rodoni" userId="dbd3554b1427f7cb" providerId="LiveId" clId="{1D76B537-F2CC-4114-B73B-51348E656491}" dt="2022-01-28T19:27:58.603" v="7448"/>
          <ac:grpSpMkLst>
            <pc:docMk/>
            <pc:sldMk cId="3166713296" sldId="335"/>
            <ac:grpSpMk id="520" creationId="{28C8157E-25F0-4CD1-B214-7E70CBD200F7}"/>
          </ac:grpSpMkLst>
        </pc:grpChg>
        <pc:grpChg chg="del mod">
          <ac:chgData name="Jack Rodoni" userId="dbd3554b1427f7cb" providerId="LiveId" clId="{1D76B537-F2CC-4114-B73B-51348E656491}" dt="2022-01-28T19:28:01.784" v="7455"/>
          <ac:grpSpMkLst>
            <pc:docMk/>
            <pc:sldMk cId="3166713296" sldId="335"/>
            <ac:grpSpMk id="523" creationId="{BB1C1520-80E4-4CAB-86A5-64D9998C1FB1}"/>
          </ac:grpSpMkLst>
        </pc:grpChg>
        <pc:grpChg chg="del mod">
          <ac:chgData name="Jack Rodoni" userId="dbd3554b1427f7cb" providerId="LiveId" clId="{1D76B537-F2CC-4114-B73B-51348E656491}" dt="2022-01-28T19:28:03.620" v="7457"/>
          <ac:grpSpMkLst>
            <pc:docMk/>
            <pc:sldMk cId="3166713296" sldId="335"/>
            <ac:grpSpMk id="530" creationId="{B42E3583-4776-44BE-ADC8-FC0BE25BE128}"/>
          </ac:grpSpMkLst>
        </pc:grpChg>
        <pc:grpChg chg="del mod">
          <ac:chgData name="Jack Rodoni" userId="dbd3554b1427f7cb" providerId="LiveId" clId="{1D76B537-F2CC-4114-B73B-51348E656491}" dt="2022-01-28T19:28:05.171" v="7460"/>
          <ac:grpSpMkLst>
            <pc:docMk/>
            <pc:sldMk cId="3166713296" sldId="335"/>
            <ac:grpSpMk id="532" creationId="{6366B87D-C30E-44FF-8CC5-F6743B876045}"/>
          </ac:grpSpMkLst>
        </pc:grpChg>
        <pc:grpChg chg="del mod">
          <ac:chgData name="Jack Rodoni" userId="dbd3554b1427f7cb" providerId="LiveId" clId="{1D76B537-F2CC-4114-B73B-51348E656491}" dt="2022-01-28T19:28:09.139" v="7468"/>
          <ac:grpSpMkLst>
            <pc:docMk/>
            <pc:sldMk cId="3166713296" sldId="335"/>
            <ac:grpSpMk id="535" creationId="{BD3AF917-9094-4771-AAE1-67E5C73ECAE9}"/>
          </ac:grpSpMkLst>
        </pc:grpChg>
        <pc:grpChg chg="del mod">
          <ac:chgData name="Jack Rodoni" userId="dbd3554b1427f7cb" providerId="LiveId" clId="{1D76B537-F2CC-4114-B73B-51348E656491}" dt="2022-01-28T19:28:21.294" v="7476"/>
          <ac:grpSpMkLst>
            <pc:docMk/>
            <pc:sldMk cId="3166713296" sldId="335"/>
            <ac:grpSpMk id="543" creationId="{FB936434-D7E0-4A5E-82BD-0E131D06CB42}"/>
          </ac:grpSpMkLst>
        </pc:grpChg>
        <pc:grpChg chg="del mod">
          <ac:chgData name="Jack Rodoni" userId="dbd3554b1427f7cb" providerId="LiveId" clId="{1D76B537-F2CC-4114-B73B-51348E656491}" dt="2022-02-01T23:39:03.195" v="8796"/>
          <ac:grpSpMkLst>
            <pc:docMk/>
            <pc:sldMk cId="3166713296" sldId="335"/>
            <ac:grpSpMk id="551" creationId="{18D89CA3-A353-40F9-B4D3-260161589DE8}"/>
          </ac:grpSpMkLst>
        </pc:grpChg>
        <pc:grpChg chg="del mod">
          <ac:chgData name="Jack Rodoni" userId="dbd3554b1427f7cb" providerId="LiveId" clId="{1D76B537-F2CC-4114-B73B-51348E656491}" dt="2022-02-01T23:39:49.578" v="8851"/>
          <ac:grpSpMkLst>
            <pc:docMk/>
            <pc:sldMk cId="3166713296" sldId="335"/>
            <ac:grpSpMk id="552" creationId="{84344F32-6DFF-4DAE-B481-2A8102266D22}"/>
          </ac:grpSpMkLst>
        </pc:grpChg>
        <pc:grpChg chg="del mod">
          <ac:chgData name="Jack Rodoni" userId="dbd3554b1427f7cb" providerId="LiveId" clId="{1D76B537-F2CC-4114-B73B-51348E656491}" dt="2022-02-01T23:39:52.929" v="8853"/>
          <ac:grpSpMkLst>
            <pc:docMk/>
            <pc:sldMk cId="3166713296" sldId="335"/>
            <ac:grpSpMk id="554" creationId="{35782F2E-7BBF-404A-BE4F-BE8F0C19672E}"/>
          </ac:grpSpMkLst>
        </pc:grpChg>
        <pc:grpChg chg="del mod">
          <ac:chgData name="Jack Rodoni" userId="dbd3554b1427f7cb" providerId="LiveId" clId="{1D76B537-F2CC-4114-B73B-51348E656491}" dt="2022-02-01T23:39:59.367" v="8864"/>
          <ac:grpSpMkLst>
            <pc:docMk/>
            <pc:sldMk cId="3166713296" sldId="335"/>
            <ac:grpSpMk id="556" creationId="{0EB36649-5B9D-4B6C-8A90-56E9F146AD09}"/>
          </ac:grpSpMkLst>
        </pc:grpChg>
        <pc:grpChg chg="del mod">
          <ac:chgData name="Jack Rodoni" userId="dbd3554b1427f7cb" providerId="LiveId" clId="{1D76B537-F2CC-4114-B73B-51348E656491}" dt="2022-02-01T23:40:08.776" v="8878"/>
          <ac:grpSpMkLst>
            <pc:docMk/>
            <pc:sldMk cId="3166713296" sldId="335"/>
            <ac:grpSpMk id="567" creationId="{977504D5-2724-49AD-860C-7AED407A7996}"/>
          </ac:grpSpMkLst>
        </pc:grpChg>
        <pc:grpChg chg="del mod">
          <ac:chgData name="Jack Rodoni" userId="dbd3554b1427f7cb" providerId="LiveId" clId="{1D76B537-F2CC-4114-B73B-51348E656491}" dt="2022-02-01T23:41:33.436" v="8968"/>
          <ac:grpSpMkLst>
            <pc:docMk/>
            <pc:sldMk cId="3166713296" sldId="335"/>
            <ac:grpSpMk id="576" creationId="{92AC97B6-AE2B-4C7D-B9A2-D015313C2FAA}"/>
          </ac:grpSpMkLst>
        </pc:grpChg>
        <pc:grpChg chg="del mod">
          <ac:chgData name="Jack Rodoni" userId="dbd3554b1427f7cb" providerId="LiveId" clId="{1D76B537-F2CC-4114-B73B-51348E656491}" dt="2022-02-01T23:41:42.080" v="8970"/>
          <ac:grpSpMkLst>
            <pc:docMk/>
            <pc:sldMk cId="3166713296" sldId="335"/>
            <ac:grpSpMk id="589" creationId="{70F9A304-187E-4F09-8FB2-F6F740C77649}"/>
          </ac:grpSpMkLst>
        </pc:grpChg>
        <pc:grpChg chg="del mod">
          <ac:chgData name="Jack Rodoni" userId="dbd3554b1427f7cb" providerId="LiveId" clId="{1D76B537-F2CC-4114-B73B-51348E656491}" dt="2022-02-01T23:41:42.080" v="8970"/>
          <ac:grpSpMkLst>
            <pc:docMk/>
            <pc:sldMk cId="3166713296" sldId="335"/>
            <ac:grpSpMk id="590" creationId="{0C4D7F94-D844-413E-8EFE-91942476BCDF}"/>
          </ac:grpSpMkLst>
        </pc:grpChg>
        <pc:grpChg chg="del mod">
          <ac:chgData name="Jack Rodoni" userId="dbd3554b1427f7cb" providerId="LiveId" clId="{1D76B537-F2CC-4114-B73B-51348E656491}" dt="2022-02-01T23:41:48.113" v="8998"/>
          <ac:grpSpMkLst>
            <pc:docMk/>
            <pc:sldMk cId="3166713296" sldId="335"/>
            <ac:grpSpMk id="592" creationId="{0D7E3BD2-2C28-468D-84FE-3ACCC0EFF8BD}"/>
          </ac:grpSpMkLst>
        </pc:grpChg>
        <pc:grpChg chg="del mod">
          <ac:chgData name="Jack Rodoni" userId="dbd3554b1427f7cb" providerId="LiveId" clId="{1D76B537-F2CC-4114-B73B-51348E656491}" dt="2022-02-01T23:42:13.861" v="9037"/>
          <ac:grpSpMkLst>
            <pc:docMk/>
            <pc:sldMk cId="3166713296" sldId="335"/>
            <ac:grpSpMk id="598" creationId="{EBCDBF15-B456-4ADC-BE67-A37B8CECDDFB}"/>
          </ac:grpSpMkLst>
        </pc:grpChg>
        <pc:grpChg chg="del mod">
          <ac:chgData name="Jack Rodoni" userId="dbd3554b1427f7cb" providerId="LiveId" clId="{1D76B537-F2CC-4114-B73B-51348E656491}" dt="2022-02-01T23:42:09.368" v="9034"/>
          <ac:grpSpMkLst>
            <pc:docMk/>
            <pc:sldMk cId="3166713296" sldId="335"/>
            <ac:grpSpMk id="607" creationId="{302C000A-D100-4153-AC2B-70CB734FB08C}"/>
          </ac:grpSpMkLst>
        </pc:grpChg>
        <pc:grpChg chg="del mod">
          <ac:chgData name="Jack Rodoni" userId="dbd3554b1427f7cb" providerId="LiveId" clId="{1D76B537-F2CC-4114-B73B-51348E656491}" dt="2022-02-01T23:42:09.368" v="9034"/>
          <ac:grpSpMkLst>
            <pc:docMk/>
            <pc:sldMk cId="3166713296" sldId="335"/>
            <ac:grpSpMk id="628" creationId="{3684BEC2-E155-4ABB-A467-FAA2A01F40C4}"/>
          </ac:grpSpMkLst>
        </pc:grpChg>
        <pc:grpChg chg="del mod">
          <ac:chgData name="Jack Rodoni" userId="dbd3554b1427f7cb" providerId="LiveId" clId="{1D76B537-F2CC-4114-B73B-51348E656491}" dt="2022-02-01T23:42:13.861" v="9037"/>
          <ac:grpSpMkLst>
            <pc:docMk/>
            <pc:sldMk cId="3166713296" sldId="335"/>
            <ac:grpSpMk id="629" creationId="{20D2FA70-118E-4D66-9CB0-1CF8FD5ED372}"/>
          </ac:grpSpMkLst>
        </pc:grpChg>
        <pc:grpChg chg="del mod">
          <ac:chgData name="Jack Rodoni" userId="dbd3554b1427f7cb" providerId="LiveId" clId="{1D76B537-F2CC-4114-B73B-51348E656491}" dt="2022-02-01T23:42:52.431" v="9061"/>
          <ac:grpSpMkLst>
            <pc:docMk/>
            <pc:sldMk cId="3166713296" sldId="335"/>
            <ac:grpSpMk id="632" creationId="{ABFD6514-FCF5-4507-ABC8-407510DA12E6}"/>
          </ac:grpSpMkLst>
        </pc:grpChg>
        <pc:grpChg chg="del mod">
          <ac:chgData name="Jack Rodoni" userId="dbd3554b1427f7cb" providerId="LiveId" clId="{1D76B537-F2CC-4114-B73B-51348E656491}" dt="2022-02-01T23:42:52.431" v="9061"/>
          <ac:grpSpMkLst>
            <pc:docMk/>
            <pc:sldMk cId="3166713296" sldId="335"/>
            <ac:grpSpMk id="639" creationId="{A6F6965B-A8BA-4E19-B31D-870AA2361622}"/>
          </ac:grpSpMkLst>
        </pc:grpChg>
        <pc:grpChg chg="del mod">
          <ac:chgData name="Jack Rodoni" userId="dbd3554b1427f7cb" providerId="LiveId" clId="{1D76B537-F2CC-4114-B73B-51348E656491}" dt="2022-02-01T23:42:49.775" v="9059"/>
          <ac:grpSpMkLst>
            <pc:docMk/>
            <pc:sldMk cId="3166713296" sldId="335"/>
            <ac:grpSpMk id="652" creationId="{19C504C3-B760-474A-9042-D0CF3576A351}"/>
          </ac:grpSpMkLst>
        </pc:grpChg>
        <pc:grpChg chg="del mod">
          <ac:chgData name="Jack Rodoni" userId="dbd3554b1427f7cb" providerId="LiveId" clId="{1D76B537-F2CC-4114-B73B-51348E656491}" dt="2022-02-01T23:42:52.431" v="9061"/>
          <ac:grpSpMkLst>
            <pc:docMk/>
            <pc:sldMk cId="3166713296" sldId="335"/>
            <ac:grpSpMk id="654" creationId="{21B6B741-E3BF-4FC4-920F-543E038CEE84}"/>
          </ac:grpSpMkLst>
        </pc:grpChg>
        <pc:grpChg chg="mod">
          <ac:chgData name="Jack Rodoni" userId="dbd3554b1427f7cb" providerId="LiveId" clId="{1D76B537-F2CC-4114-B73B-51348E656491}" dt="2022-02-01T23:42:52.431" v="9061"/>
          <ac:grpSpMkLst>
            <pc:docMk/>
            <pc:sldMk cId="3166713296" sldId="335"/>
            <ac:grpSpMk id="656" creationId="{244DD6B0-DA86-48E2-AB24-9934F6941E05}"/>
          </ac:grpSpMkLst>
        </pc:grpChg>
        <pc:grpChg chg="del mod">
          <ac:chgData name="Jack Rodoni" userId="dbd3554b1427f7cb" providerId="LiveId" clId="{1D76B537-F2CC-4114-B73B-51348E656491}" dt="2022-02-01T23:43:07.516" v="9067"/>
          <ac:grpSpMkLst>
            <pc:docMk/>
            <pc:sldMk cId="3166713296" sldId="335"/>
            <ac:grpSpMk id="662" creationId="{3351FDA0-2BA0-460C-9358-97A9DB7A73EB}"/>
          </ac:grpSpMkLst>
        </pc:grpChg>
        <pc:grpChg chg="del mod">
          <ac:chgData name="Jack Rodoni" userId="dbd3554b1427f7cb" providerId="LiveId" clId="{1D76B537-F2CC-4114-B73B-51348E656491}" dt="2022-02-01T23:43:33.777" v="9102"/>
          <ac:grpSpMkLst>
            <pc:docMk/>
            <pc:sldMk cId="3166713296" sldId="335"/>
            <ac:grpSpMk id="663" creationId="{27D98F88-8362-462A-B5CD-D1A4A06307BB}"/>
          </ac:grpSpMkLst>
        </pc:grpChg>
        <pc:grpChg chg="del mod">
          <ac:chgData name="Jack Rodoni" userId="dbd3554b1427f7cb" providerId="LiveId" clId="{1D76B537-F2CC-4114-B73B-51348E656491}" dt="2022-02-01T23:43:15.582" v="9080"/>
          <ac:grpSpMkLst>
            <pc:docMk/>
            <pc:sldMk cId="3166713296" sldId="335"/>
            <ac:grpSpMk id="668" creationId="{C55361FB-8D05-4EB8-BC0E-C346160C1482}"/>
          </ac:grpSpMkLst>
        </pc:grpChg>
        <pc:grpChg chg="del mod">
          <ac:chgData name="Jack Rodoni" userId="dbd3554b1427f7cb" providerId="LiveId" clId="{1D76B537-F2CC-4114-B73B-51348E656491}" dt="2022-02-01T23:43:15.582" v="9080"/>
          <ac:grpSpMkLst>
            <pc:docMk/>
            <pc:sldMk cId="3166713296" sldId="335"/>
            <ac:grpSpMk id="669" creationId="{C40B1F19-AEF7-489E-8C45-ACEDA87FA8E1}"/>
          </ac:grpSpMkLst>
        </pc:grpChg>
        <pc:grpChg chg="del mod">
          <ac:chgData name="Jack Rodoni" userId="dbd3554b1427f7cb" providerId="LiveId" clId="{1D76B537-F2CC-4114-B73B-51348E656491}" dt="2022-02-01T23:43:21.213" v="9090"/>
          <ac:grpSpMkLst>
            <pc:docMk/>
            <pc:sldMk cId="3166713296" sldId="335"/>
            <ac:grpSpMk id="677" creationId="{1621F4F0-3BA9-4680-83A4-0F1BBE81A0BC}"/>
          </ac:grpSpMkLst>
        </pc:grpChg>
        <pc:grpChg chg="del mod">
          <ac:chgData name="Jack Rodoni" userId="dbd3554b1427f7cb" providerId="LiveId" clId="{1D76B537-F2CC-4114-B73B-51348E656491}" dt="2022-02-01T23:43:33.777" v="9102"/>
          <ac:grpSpMkLst>
            <pc:docMk/>
            <pc:sldMk cId="3166713296" sldId="335"/>
            <ac:grpSpMk id="687" creationId="{18FE934D-9F4A-4866-B344-2038563BB9DF}"/>
          </ac:grpSpMkLst>
        </pc:grpChg>
        <pc:grpChg chg="mod">
          <ac:chgData name="Jack Rodoni" userId="dbd3554b1427f7cb" providerId="LiveId" clId="{1D76B537-F2CC-4114-B73B-51348E656491}" dt="2022-02-01T23:43:36.248" v="9110"/>
          <ac:grpSpMkLst>
            <pc:docMk/>
            <pc:sldMk cId="3166713296" sldId="335"/>
            <ac:grpSpMk id="688" creationId="{32416CE4-18BA-4ACA-B4F6-CE53AE335FA8}"/>
          </ac:grpSpMkLst>
        </pc:grpChg>
        <pc:grpChg chg="del mod">
          <ac:chgData name="Jack Rodoni" userId="dbd3554b1427f7cb" providerId="LiveId" clId="{1D76B537-F2CC-4114-B73B-51348E656491}" dt="2022-02-01T23:43:51.010" v="9137"/>
          <ac:grpSpMkLst>
            <pc:docMk/>
            <pc:sldMk cId="3166713296" sldId="335"/>
            <ac:grpSpMk id="713" creationId="{06E79DDB-C9CB-4BFA-883D-9935643415EB}"/>
          </ac:grpSpMkLst>
        </pc:grpChg>
        <pc:grpChg chg="del mod">
          <ac:chgData name="Jack Rodoni" userId="dbd3554b1427f7cb" providerId="LiveId" clId="{1D76B537-F2CC-4114-B73B-51348E656491}" dt="2022-02-01T23:43:51.010" v="9137"/>
          <ac:grpSpMkLst>
            <pc:docMk/>
            <pc:sldMk cId="3166713296" sldId="335"/>
            <ac:grpSpMk id="714" creationId="{514A6542-1BD6-4760-A196-482DBAB26A3E}"/>
          </ac:grpSpMkLst>
        </pc:grpChg>
        <pc:grpChg chg="mod">
          <ac:chgData name="Jack Rodoni" userId="dbd3554b1427f7cb" providerId="LiveId" clId="{1D76B537-F2CC-4114-B73B-51348E656491}" dt="2022-02-01T23:43:50.451" v="9135"/>
          <ac:grpSpMkLst>
            <pc:docMk/>
            <pc:sldMk cId="3166713296" sldId="335"/>
            <ac:grpSpMk id="715" creationId="{41E17268-03C0-44A1-A1F8-4A5D09EFAA45}"/>
          </ac:grpSpMkLst>
        </pc:grpChg>
        <pc:grpChg chg="mod">
          <ac:chgData name="Jack Rodoni" userId="dbd3554b1427f7cb" providerId="LiveId" clId="{1D76B537-F2CC-4114-B73B-51348E656491}" dt="2022-02-01T23:43:51.010" v="9137"/>
          <ac:grpSpMkLst>
            <pc:docMk/>
            <pc:sldMk cId="3166713296" sldId="335"/>
            <ac:grpSpMk id="717" creationId="{4A17D76A-F7C0-40C5-8786-CA94E24E9B9B}"/>
          </ac:grpSpMkLst>
        </pc:grpChg>
        <pc:grpChg chg="mod">
          <ac:chgData name="Jack Rodoni" userId="dbd3554b1427f7cb" providerId="LiveId" clId="{1D76B537-F2CC-4114-B73B-51348E656491}" dt="2022-02-01T23:44:01.583" v="9145"/>
          <ac:grpSpMkLst>
            <pc:docMk/>
            <pc:sldMk cId="3166713296" sldId="335"/>
            <ac:grpSpMk id="725" creationId="{C7642030-32E0-48A7-A583-D242775F758B}"/>
          </ac:grpSpMkLst>
        </pc:grpChg>
        <pc:grpChg chg="del mod">
          <ac:chgData name="Jack Rodoni" userId="dbd3554b1427f7cb" providerId="LiveId" clId="{1D76B537-F2CC-4114-B73B-51348E656491}" dt="2022-02-01T23:44:07.995" v="9152"/>
          <ac:grpSpMkLst>
            <pc:docMk/>
            <pc:sldMk cId="3166713296" sldId="335"/>
            <ac:grpSpMk id="730" creationId="{A3847460-2ADF-4A93-9503-980A0447F685}"/>
          </ac:grpSpMkLst>
        </pc:grpChg>
        <pc:grpChg chg="del mod">
          <ac:chgData name="Jack Rodoni" userId="dbd3554b1427f7cb" providerId="LiveId" clId="{1D76B537-F2CC-4114-B73B-51348E656491}" dt="2022-02-01T23:44:13.555" v="9161"/>
          <ac:grpSpMkLst>
            <pc:docMk/>
            <pc:sldMk cId="3166713296" sldId="335"/>
            <ac:grpSpMk id="732" creationId="{DE314E63-69F6-43D2-B5B2-2345DEA7737A}"/>
          </ac:grpSpMkLst>
        </pc:grpChg>
        <pc:grpChg chg="del mod">
          <ac:chgData name="Jack Rodoni" userId="dbd3554b1427f7cb" providerId="LiveId" clId="{1D76B537-F2CC-4114-B73B-51348E656491}" dt="2022-02-01T23:44:16.492" v="9165"/>
          <ac:grpSpMkLst>
            <pc:docMk/>
            <pc:sldMk cId="3166713296" sldId="335"/>
            <ac:grpSpMk id="741" creationId="{D5F834F1-B102-4297-BB6A-EAEF0C63C1B4}"/>
          </ac:grpSpMkLst>
        </pc:grpChg>
        <pc:grpChg chg="mod">
          <ac:chgData name="Jack Rodoni" userId="dbd3554b1427f7cb" providerId="LiveId" clId="{1D76B537-F2CC-4114-B73B-51348E656491}" dt="2022-02-01T23:44:16.492" v="9165"/>
          <ac:grpSpMkLst>
            <pc:docMk/>
            <pc:sldMk cId="3166713296" sldId="335"/>
            <ac:grpSpMk id="745" creationId="{4D84A94B-64FD-4205-B441-12596AC48AA7}"/>
          </ac:grpSpMkLst>
        </pc:grpChg>
        <pc:grpChg chg="del mod">
          <ac:chgData name="Jack Rodoni" userId="dbd3554b1427f7cb" providerId="LiveId" clId="{1D76B537-F2CC-4114-B73B-51348E656491}" dt="2022-02-01T23:44:26.247" v="9184"/>
          <ac:grpSpMkLst>
            <pc:docMk/>
            <pc:sldMk cId="3166713296" sldId="335"/>
            <ac:grpSpMk id="758" creationId="{1A815F61-FE7D-47B9-9AD8-716BB9DF9BB5}"/>
          </ac:grpSpMkLst>
        </pc:grpChg>
        <pc:grpChg chg="del mod">
          <ac:chgData name="Jack Rodoni" userId="dbd3554b1427f7cb" providerId="LiveId" clId="{1D76B537-F2CC-4114-B73B-51348E656491}" dt="2022-02-01T23:44:47.450" v="9189"/>
          <ac:grpSpMkLst>
            <pc:docMk/>
            <pc:sldMk cId="3166713296" sldId="335"/>
            <ac:grpSpMk id="759" creationId="{A6C18B16-BD20-41B3-A81C-0ECA6E18AD26}"/>
          </ac:grpSpMkLst>
        </pc:grpChg>
        <pc:grpChg chg="del mod">
          <ac:chgData name="Jack Rodoni" userId="dbd3554b1427f7cb" providerId="LiveId" clId="{1D76B537-F2CC-4114-B73B-51348E656491}" dt="2022-02-01T23:44:47.450" v="9189"/>
          <ac:grpSpMkLst>
            <pc:docMk/>
            <pc:sldMk cId="3166713296" sldId="335"/>
            <ac:grpSpMk id="765" creationId="{FCA3D534-ACD4-4E8A-8147-A84D77DBCBEB}"/>
          </ac:grpSpMkLst>
        </pc:grpChg>
        <pc:grpChg chg="del mod">
          <ac:chgData name="Jack Rodoni" userId="dbd3554b1427f7cb" providerId="LiveId" clId="{1D76B537-F2CC-4114-B73B-51348E656491}" dt="2022-02-01T23:44:54.431" v="9201"/>
          <ac:grpSpMkLst>
            <pc:docMk/>
            <pc:sldMk cId="3166713296" sldId="335"/>
            <ac:grpSpMk id="770" creationId="{96F4D07E-6F8D-4DEF-87B2-6FFACAA11035}"/>
          </ac:grpSpMkLst>
        </pc:grpChg>
        <pc:grpChg chg="mod">
          <ac:chgData name="Jack Rodoni" userId="dbd3554b1427f7cb" providerId="LiveId" clId="{1D76B537-F2CC-4114-B73B-51348E656491}" dt="2022-02-01T23:44:54.431" v="9201"/>
          <ac:grpSpMkLst>
            <pc:docMk/>
            <pc:sldMk cId="3166713296" sldId="335"/>
            <ac:grpSpMk id="782" creationId="{37DBF884-1AC8-4CF6-B275-07A31272F2D1}"/>
          </ac:grpSpMkLst>
        </pc:grpChg>
        <pc:grpChg chg="del mod">
          <ac:chgData name="Jack Rodoni" userId="dbd3554b1427f7cb" providerId="LiveId" clId="{1D76B537-F2CC-4114-B73B-51348E656491}" dt="2022-02-01T23:45:03.687" v="9211"/>
          <ac:grpSpMkLst>
            <pc:docMk/>
            <pc:sldMk cId="3166713296" sldId="335"/>
            <ac:grpSpMk id="787" creationId="{F16267F8-61A2-49A0-A274-24E8D6C1F8BB}"/>
          </ac:grpSpMkLst>
        </pc:grpChg>
        <pc:grpChg chg="del mod">
          <ac:chgData name="Jack Rodoni" userId="dbd3554b1427f7cb" providerId="LiveId" clId="{1D76B537-F2CC-4114-B73B-51348E656491}" dt="2022-02-01T23:45:07.440" v="9217"/>
          <ac:grpSpMkLst>
            <pc:docMk/>
            <pc:sldMk cId="3166713296" sldId="335"/>
            <ac:grpSpMk id="792" creationId="{6505D83D-5CAC-442B-8007-29D74779F99F}"/>
          </ac:grpSpMkLst>
        </pc:grpChg>
        <pc:grpChg chg="del mod">
          <ac:chgData name="Jack Rodoni" userId="dbd3554b1427f7cb" providerId="LiveId" clId="{1D76B537-F2CC-4114-B73B-51348E656491}" dt="2022-02-01T23:45:10.034" v="9222"/>
          <ac:grpSpMkLst>
            <pc:docMk/>
            <pc:sldMk cId="3166713296" sldId="335"/>
            <ac:grpSpMk id="798" creationId="{B549EE6A-F2D2-4966-A302-F8C6BD161A26}"/>
          </ac:grpSpMkLst>
        </pc:grpChg>
        <pc:grpChg chg="mod">
          <ac:chgData name="Jack Rodoni" userId="dbd3554b1427f7cb" providerId="LiveId" clId="{1D76B537-F2CC-4114-B73B-51348E656491}" dt="2022-02-01T23:45:10.034" v="9222"/>
          <ac:grpSpMkLst>
            <pc:docMk/>
            <pc:sldMk cId="3166713296" sldId="335"/>
            <ac:grpSpMk id="803" creationId="{6F508709-51E6-4214-B3A4-4EA9F3F1DB12}"/>
          </ac:grpSpMkLst>
        </pc:grpChg>
        <pc:grpChg chg="mod">
          <ac:chgData name="Jack Rodoni" userId="dbd3554b1427f7cb" providerId="LiveId" clId="{1D76B537-F2CC-4114-B73B-51348E656491}" dt="2022-02-01T23:45:17.187" v="9234"/>
          <ac:grpSpMkLst>
            <pc:docMk/>
            <pc:sldMk cId="3166713296" sldId="335"/>
            <ac:grpSpMk id="815" creationId="{29155E49-B6A1-436F-A9AB-D233129C332D}"/>
          </ac:grpSpMkLst>
        </pc:grpChg>
        <pc:grpChg chg="mod">
          <ac:chgData name="Jack Rodoni" userId="dbd3554b1427f7cb" providerId="LiveId" clId="{1D76B537-F2CC-4114-B73B-51348E656491}" dt="2022-02-01T23:45:29.533" v="9248"/>
          <ac:grpSpMkLst>
            <pc:docMk/>
            <pc:sldMk cId="3166713296" sldId="335"/>
            <ac:grpSpMk id="829" creationId="{1B35EFD5-77D9-4462-BE88-3B4975A1717C}"/>
          </ac:grpSpMkLst>
        </pc:grpChg>
        <pc:grpChg chg="del mod">
          <ac:chgData name="Jack Rodoni" userId="dbd3554b1427f7cb" providerId="LiveId" clId="{1D76B537-F2CC-4114-B73B-51348E656491}" dt="2022-02-01T23:45:57.871" v="9260"/>
          <ac:grpSpMkLst>
            <pc:docMk/>
            <pc:sldMk cId="3166713296" sldId="335"/>
            <ac:grpSpMk id="833" creationId="{E60BF190-6BF8-4201-BBF0-2D6834C8E026}"/>
          </ac:grpSpMkLst>
        </pc:grpChg>
        <pc:grpChg chg="del mod">
          <ac:chgData name="Jack Rodoni" userId="dbd3554b1427f7cb" providerId="LiveId" clId="{1D76B537-F2CC-4114-B73B-51348E656491}" dt="2022-02-01T23:46:08.842" v="9280"/>
          <ac:grpSpMkLst>
            <pc:docMk/>
            <pc:sldMk cId="3166713296" sldId="335"/>
            <ac:grpSpMk id="841" creationId="{341DA7E1-D8FE-4731-8614-E50F7290ECDF}"/>
          </ac:grpSpMkLst>
        </pc:grpChg>
        <pc:grpChg chg="del mod">
          <ac:chgData name="Jack Rodoni" userId="dbd3554b1427f7cb" providerId="LiveId" clId="{1D76B537-F2CC-4114-B73B-51348E656491}" dt="2022-02-01T23:46:05.129" v="9273"/>
          <ac:grpSpMkLst>
            <pc:docMk/>
            <pc:sldMk cId="3166713296" sldId="335"/>
            <ac:grpSpMk id="852" creationId="{49334A86-B0E1-42FB-9FFF-88B0AD657F85}"/>
          </ac:grpSpMkLst>
        </pc:grpChg>
        <pc:grpChg chg="del mod">
          <ac:chgData name="Jack Rodoni" userId="dbd3554b1427f7cb" providerId="LiveId" clId="{1D76B537-F2CC-4114-B73B-51348E656491}" dt="2022-02-01T23:46:08.842" v="9280"/>
          <ac:grpSpMkLst>
            <pc:docMk/>
            <pc:sldMk cId="3166713296" sldId="335"/>
            <ac:grpSpMk id="854" creationId="{C33CC62B-DCF7-44ED-A9F3-EEA8961424E5}"/>
          </ac:grpSpMkLst>
        </pc:grpChg>
        <pc:grpChg chg="del mod">
          <ac:chgData name="Jack Rodoni" userId="dbd3554b1427f7cb" providerId="LiveId" clId="{1D76B537-F2CC-4114-B73B-51348E656491}" dt="2022-02-01T23:47:38.415" v="9345"/>
          <ac:grpSpMkLst>
            <pc:docMk/>
            <pc:sldMk cId="3166713296" sldId="335"/>
            <ac:grpSpMk id="861" creationId="{C7D8CBED-96C6-4C07-B406-D83A565DDD2C}"/>
          </ac:grpSpMkLst>
        </pc:grpChg>
        <pc:grpChg chg="del mod">
          <ac:chgData name="Jack Rodoni" userId="dbd3554b1427f7cb" providerId="LiveId" clId="{1D76B537-F2CC-4114-B73B-51348E656491}" dt="2022-02-01T23:47:38.415" v="9345"/>
          <ac:grpSpMkLst>
            <pc:docMk/>
            <pc:sldMk cId="3166713296" sldId="335"/>
            <ac:grpSpMk id="862" creationId="{E859A631-9D80-4F26-9EC5-F2F48323C6D4}"/>
          </ac:grpSpMkLst>
        </pc:grpChg>
        <pc:grpChg chg="del mod">
          <ac:chgData name="Jack Rodoni" userId="dbd3554b1427f7cb" providerId="LiveId" clId="{1D76B537-F2CC-4114-B73B-51348E656491}" dt="2022-02-01T23:46:44.040" v="9298"/>
          <ac:grpSpMkLst>
            <pc:docMk/>
            <pc:sldMk cId="3166713296" sldId="335"/>
            <ac:grpSpMk id="867" creationId="{863AD391-2D47-4CEF-A9E7-7595A9A5C507}"/>
          </ac:grpSpMkLst>
        </pc:grpChg>
        <pc:grpChg chg="del mod">
          <ac:chgData name="Jack Rodoni" userId="dbd3554b1427f7cb" providerId="LiveId" clId="{1D76B537-F2CC-4114-B73B-51348E656491}" dt="2022-02-01T23:46:44.040" v="9298"/>
          <ac:grpSpMkLst>
            <pc:docMk/>
            <pc:sldMk cId="3166713296" sldId="335"/>
            <ac:grpSpMk id="871" creationId="{B72C0FE9-7442-4E5B-A4A1-EBCF19E51101}"/>
          </ac:grpSpMkLst>
        </pc:grpChg>
        <pc:grpChg chg="del mod">
          <ac:chgData name="Jack Rodoni" userId="dbd3554b1427f7cb" providerId="LiveId" clId="{1D76B537-F2CC-4114-B73B-51348E656491}" dt="2022-02-01T23:46:44.040" v="9298"/>
          <ac:grpSpMkLst>
            <pc:docMk/>
            <pc:sldMk cId="3166713296" sldId="335"/>
            <ac:grpSpMk id="877" creationId="{BD9FF178-A689-471D-A95A-E1E1C297AF62}"/>
          </ac:grpSpMkLst>
        </pc:grpChg>
        <pc:grpChg chg="del mod">
          <ac:chgData name="Jack Rodoni" userId="dbd3554b1427f7cb" providerId="LiveId" clId="{1D76B537-F2CC-4114-B73B-51348E656491}" dt="2022-02-01T23:46:44.040" v="9298"/>
          <ac:grpSpMkLst>
            <pc:docMk/>
            <pc:sldMk cId="3166713296" sldId="335"/>
            <ac:grpSpMk id="878" creationId="{DED88BAD-2FBF-4C3D-A3CB-DD4FB5779D8F}"/>
          </ac:grpSpMkLst>
        </pc:grpChg>
        <pc:grpChg chg="del mod">
          <ac:chgData name="Jack Rodoni" userId="dbd3554b1427f7cb" providerId="LiveId" clId="{1D76B537-F2CC-4114-B73B-51348E656491}" dt="2022-02-01T23:48:22.232" v="9377"/>
          <ac:grpSpMkLst>
            <pc:docMk/>
            <pc:sldMk cId="3166713296" sldId="335"/>
            <ac:grpSpMk id="881" creationId="{A0E0D4D2-4474-4E0A-BEF2-052A5F162265}"/>
          </ac:grpSpMkLst>
        </pc:grpChg>
        <pc:grpChg chg="del mod">
          <ac:chgData name="Jack Rodoni" userId="dbd3554b1427f7cb" providerId="LiveId" clId="{1D76B537-F2CC-4114-B73B-51348E656491}" dt="2022-02-01T23:48:22.232" v="9377"/>
          <ac:grpSpMkLst>
            <pc:docMk/>
            <pc:sldMk cId="3166713296" sldId="335"/>
            <ac:grpSpMk id="894" creationId="{35375DCF-1497-4D46-B064-872E7414BA61}"/>
          </ac:grpSpMkLst>
        </pc:grpChg>
        <pc:grpChg chg="mod">
          <ac:chgData name="Jack Rodoni" userId="dbd3554b1427f7cb" providerId="LiveId" clId="{1D76B537-F2CC-4114-B73B-51348E656491}" dt="2022-02-01T23:47:08.952" v="9315"/>
          <ac:grpSpMkLst>
            <pc:docMk/>
            <pc:sldMk cId="3166713296" sldId="335"/>
            <ac:grpSpMk id="898" creationId="{5F017EC1-00E5-48E4-941B-143130B2AA36}"/>
          </ac:grpSpMkLst>
        </pc:grpChg>
        <pc:grpChg chg="mod">
          <ac:chgData name="Jack Rodoni" userId="dbd3554b1427f7cb" providerId="LiveId" clId="{1D76B537-F2CC-4114-B73B-51348E656491}" dt="2022-02-01T23:47:13.710" v="9326"/>
          <ac:grpSpMkLst>
            <pc:docMk/>
            <pc:sldMk cId="3166713296" sldId="335"/>
            <ac:grpSpMk id="909" creationId="{BEED3964-FE17-4737-A474-E89D2EE98C42}"/>
          </ac:grpSpMkLst>
        </pc:grpChg>
        <pc:grpChg chg="del mod">
          <ac:chgData name="Jack Rodoni" userId="dbd3554b1427f7cb" providerId="LiveId" clId="{1D76B537-F2CC-4114-B73B-51348E656491}" dt="2022-02-01T23:47:23.418" v="9341"/>
          <ac:grpSpMkLst>
            <pc:docMk/>
            <pc:sldMk cId="3166713296" sldId="335"/>
            <ac:grpSpMk id="913" creationId="{62D6C35A-4A0A-451C-8B71-AD68F5F036E1}"/>
          </ac:grpSpMkLst>
        </pc:grpChg>
        <pc:grpChg chg="del mod">
          <ac:chgData name="Jack Rodoni" userId="dbd3554b1427f7cb" providerId="LiveId" clId="{1D76B537-F2CC-4114-B73B-51348E656491}" dt="2022-02-01T23:47:38.415" v="9345"/>
          <ac:grpSpMkLst>
            <pc:docMk/>
            <pc:sldMk cId="3166713296" sldId="335"/>
            <ac:grpSpMk id="924" creationId="{6B0539DE-97B6-4357-877B-810B3B87C513}"/>
          </ac:grpSpMkLst>
        </pc:grpChg>
        <pc:grpChg chg="del mod">
          <ac:chgData name="Jack Rodoni" userId="dbd3554b1427f7cb" providerId="LiveId" clId="{1D76B537-F2CC-4114-B73B-51348E656491}" dt="2022-02-01T23:48:22.232" v="9377"/>
          <ac:grpSpMkLst>
            <pc:docMk/>
            <pc:sldMk cId="3166713296" sldId="335"/>
            <ac:grpSpMk id="928" creationId="{411C6C59-3F5B-4E4E-9DE4-C841A7444627}"/>
          </ac:grpSpMkLst>
        </pc:grpChg>
        <pc:grpChg chg="del mod">
          <ac:chgData name="Jack Rodoni" userId="dbd3554b1427f7cb" providerId="LiveId" clId="{1D76B537-F2CC-4114-B73B-51348E656491}" dt="2022-02-01T23:47:55.052" v="9351"/>
          <ac:grpSpMkLst>
            <pc:docMk/>
            <pc:sldMk cId="3166713296" sldId="335"/>
            <ac:grpSpMk id="933" creationId="{D43CB884-A899-4615-99D2-6D9260527390}"/>
          </ac:grpSpMkLst>
        </pc:grpChg>
        <pc:grpChg chg="del mod">
          <ac:chgData name="Jack Rodoni" userId="dbd3554b1427f7cb" providerId="LiveId" clId="{1D76B537-F2CC-4114-B73B-51348E656491}" dt="2022-02-01T23:48:10.057" v="9372"/>
          <ac:grpSpMkLst>
            <pc:docMk/>
            <pc:sldMk cId="3166713296" sldId="335"/>
            <ac:grpSpMk id="936" creationId="{DEC2DFB1-02DD-4AFF-B4A4-E70CB55CD32F}"/>
          </ac:grpSpMkLst>
        </pc:grpChg>
        <pc:grpChg chg="del mod">
          <ac:chgData name="Jack Rodoni" userId="dbd3554b1427f7cb" providerId="LiveId" clId="{1D76B537-F2CC-4114-B73B-51348E656491}" dt="2022-02-01T23:48:05.318" v="9364"/>
          <ac:grpSpMkLst>
            <pc:docMk/>
            <pc:sldMk cId="3166713296" sldId="335"/>
            <ac:grpSpMk id="941" creationId="{DAF6708F-EB07-4040-9E06-AE0FEEC51124}"/>
          </ac:grpSpMkLst>
        </pc:grpChg>
        <pc:grpChg chg="del mod">
          <ac:chgData name="Jack Rodoni" userId="dbd3554b1427f7cb" providerId="LiveId" clId="{1D76B537-F2CC-4114-B73B-51348E656491}" dt="2022-02-01T23:48:10.057" v="9372"/>
          <ac:grpSpMkLst>
            <pc:docMk/>
            <pc:sldMk cId="3166713296" sldId="335"/>
            <ac:grpSpMk id="944" creationId="{053C5A51-33F8-4A30-8BCA-436132192CB4}"/>
          </ac:grpSpMkLst>
        </pc:grpChg>
        <pc:grpChg chg="del mod">
          <ac:chgData name="Jack Rodoni" userId="dbd3554b1427f7cb" providerId="LiveId" clId="{1D76B537-F2CC-4114-B73B-51348E656491}" dt="2022-02-01T23:48:10.057" v="9372"/>
          <ac:grpSpMkLst>
            <pc:docMk/>
            <pc:sldMk cId="3166713296" sldId="335"/>
            <ac:grpSpMk id="947" creationId="{4A479E8C-6BCB-4329-8BAB-C5564E168796}"/>
          </ac:grpSpMkLst>
        </pc:grpChg>
        <pc:grpChg chg="del mod">
          <ac:chgData name="Jack Rodoni" userId="dbd3554b1427f7cb" providerId="LiveId" clId="{1D76B537-F2CC-4114-B73B-51348E656491}" dt="2022-02-01T23:48:22.232" v="9377"/>
          <ac:grpSpMkLst>
            <pc:docMk/>
            <pc:sldMk cId="3166713296" sldId="335"/>
            <ac:grpSpMk id="952" creationId="{C5CF7C18-DD50-4FBA-855D-BF21E3F36D70}"/>
          </ac:grpSpMkLst>
        </pc:grpChg>
        <pc:grpChg chg="del mod">
          <ac:chgData name="Jack Rodoni" userId="dbd3554b1427f7cb" providerId="LiveId" clId="{1D76B537-F2CC-4114-B73B-51348E656491}" dt="2022-02-01T23:48:46.366" v="9404"/>
          <ac:grpSpMkLst>
            <pc:docMk/>
            <pc:sldMk cId="3166713296" sldId="335"/>
            <ac:grpSpMk id="957" creationId="{8FDB3B34-B875-49FB-ADE3-2BDEB8304D85}"/>
          </ac:grpSpMkLst>
        </pc:grpChg>
        <pc:grpChg chg="mod">
          <ac:chgData name="Jack Rodoni" userId="dbd3554b1427f7cb" providerId="LiveId" clId="{1D76B537-F2CC-4114-B73B-51348E656491}" dt="2022-02-01T23:48:46.366" v="9404"/>
          <ac:grpSpMkLst>
            <pc:docMk/>
            <pc:sldMk cId="3166713296" sldId="335"/>
            <ac:grpSpMk id="969" creationId="{424D5A22-0654-48B3-AC7F-8FA56C3FD613}"/>
          </ac:grpSpMkLst>
        </pc:grpChg>
        <pc:inkChg chg="add del mod">
          <ac:chgData name="Jack Rodoni" userId="dbd3554b1427f7cb" providerId="LiveId" clId="{1D76B537-F2CC-4114-B73B-51348E656491}" dt="2022-02-01T23:38:28.370" v="8488"/>
          <ac:inkMkLst>
            <pc:docMk/>
            <pc:sldMk cId="3166713296" sldId="335"/>
            <ac:inkMk id="4" creationId="{D78180DD-1733-4AE9-BCEA-97DB5790FA59}"/>
          </ac:inkMkLst>
        </pc:inkChg>
        <pc:inkChg chg="add del mod">
          <ac:chgData name="Jack Rodoni" userId="dbd3554b1427f7cb" providerId="LiveId" clId="{1D76B537-F2CC-4114-B73B-51348E656491}" dt="2022-02-01T23:38:28.353" v="8477"/>
          <ac:inkMkLst>
            <pc:docMk/>
            <pc:sldMk cId="3166713296" sldId="335"/>
            <ac:inkMk id="5" creationId="{0E87DEF7-BC4D-4D39-88E4-FD97575F7502}"/>
          </ac:inkMkLst>
        </pc:inkChg>
        <pc:inkChg chg="add del mod">
          <ac:chgData name="Jack Rodoni" userId="dbd3554b1427f7cb" providerId="LiveId" clId="{1D76B537-F2CC-4114-B73B-51348E656491}" dt="2022-02-01T23:38:28.292" v="8443"/>
          <ac:inkMkLst>
            <pc:docMk/>
            <pc:sldMk cId="3166713296" sldId="335"/>
            <ac:inkMk id="6" creationId="{247C7B99-C2DA-4356-AA30-53C77AB58598}"/>
          </ac:inkMkLst>
        </pc:inkChg>
        <pc:inkChg chg="add del mod">
          <ac:chgData name="Jack Rodoni" userId="dbd3554b1427f7cb" providerId="LiveId" clId="{1D76B537-F2CC-4114-B73B-51348E656491}" dt="2022-02-01T23:38:28.258" v="8409"/>
          <ac:inkMkLst>
            <pc:docMk/>
            <pc:sldMk cId="3166713296" sldId="335"/>
            <ac:inkMk id="7" creationId="{C7854990-2AB8-4D76-85B2-B29A9A5C8BB8}"/>
          </ac:inkMkLst>
        </pc:inkChg>
        <pc:inkChg chg="add del mod">
          <ac:chgData name="Jack Rodoni" userId="dbd3554b1427f7cb" providerId="LiveId" clId="{1D76B537-F2CC-4114-B73B-51348E656491}" dt="2022-02-01T23:38:28.352" v="8476"/>
          <ac:inkMkLst>
            <pc:docMk/>
            <pc:sldMk cId="3166713296" sldId="335"/>
            <ac:inkMk id="9" creationId="{C6E8544E-605F-4965-8161-F01088CCE4FB}"/>
          </ac:inkMkLst>
        </pc:inkChg>
        <pc:inkChg chg="add del mod">
          <ac:chgData name="Jack Rodoni" userId="dbd3554b1427f7cb" providerId="LiveId" clId="{1D76B537-F2CC-4114-B73B-51348E656491}" dt="2022-02-01T23:38:28.268" v="8419"/>
          <ac:inkMkLst>
            <pc:docMk/>
            <pc:sldMk cId="3166713296" sldId="335"/>
            <ac:inkMk id="10" creationId="{47A73D82-A9D4-449D-B643-80E0311C1112}"/>
          </ac:inkMkLst>
        </pc:inkChg>
        <pc:inkChg chg="add del mod">
          <ac:chgData name="Jack Rodoni" userId="dbd3554b1427f7cb" providerId="LiveId" clId="{1D76B537-F2CC-4114-B73B-51348E656491}" dt="2022-02-01T23:38:28.237" v="8389"/>
          <ac:inkMkLst>
            <pc:docMk/>
            <pc:sldMk cId="3166713296" sldId="335"/>
            <ac:inkMk id="11" creationId="{D45C58FD-89B5-4E5D-88F0-F74D08FDE338}"/>
          </ac:inkMkLst>
        </pc:inkChg>
        <pc:inkChg chg="add del mod">
          <ac:chgData name="Jack Rodoni" userId="dbd3554b1427f7cb" providerId="LiveId" clId="{1D76B537-F2CC-4114-B73B-51348E656491}" dt="2022-02-01T23:38:28.351" v="8474"/>
          <ac:inkMkLst>
            <pc:docMk/>
            <pc:sldMk cId="3166713296" sldId="335"/>
            <ac:inkMk id="12" creationId="{5EA66CA5-9FC4-48C1-A224-FBC49E924DB1}"/>
          </ac:inkMkLst>
        </pc:inkChg>
        <pc:inkChg chg="add del mod">
          <ac:chgData name="Jack Rodoni" userId="dbd3554b1427f7cb" providerId="LiveId" clId="{1D76B537-F2CC-4114-B73B-51348E656491}" dt="2022-02-01T23:38:28.322" v="8456"/>
          <ac:inkMkLst>
            <pc:docMk/>
            <pc:sldMk cId="3166713296" sldId="335"/>
            <ac:inkMk id="13" creationId="{14E5937B-FCCD-478C-87D1-B9D5A321662D}"/>
          </ac:inkMkLst>
        </pc:inkChg>
        <pc:inkChg chg="add mod">
          <ac:chgData name="Jack Rodoni" userId="dbd3554b1427f7cb" providerId="LiveId" clId="{1D76B537-F2CC-4114-B73B-51348E656491}" dt="2022-02-01T23:39:12.891" v="8800"/>
          <ac:inkMkLst>
            <pc:docMk/>
            <pc:sldMk cId="3166713296" sldId="335"/>
            <ac:inkMk id="14" creationId="{4FB844BD-E580-44EE-9D0B-F069E9FAD5A8}"/>
          </ac:inkMkLst>
        </pc:inkChg>
        <pc:inkChg chg="add del mod">
          <ac:chgData name="Jack Rodoni" userId="dbd3554b1427f7cb" providerId="LiveId" clId="{1D76B537-F2CC-4114-B73B-51348E656491}" dt="2022-02-01T23:38:28.340" v="8466"/>
          <ac:inkMkLst>
            <pc:docMk/>
            <pc:sldMk cId="3166713296" sldId="335"/>
            <ac:inkMk id="15" creationId="{DABFF4F4-2AC2-4354-955C-05BD0F65942B}"/>
          </ac:inkMkLst>
        </pc:inkChg>
        <pc:inkChg chg="add del mod">
          <ac:chgData name="Jack Rodoni" userId="dbd3554b1427f7cb" providerId="LiveId" clId="{1D76B537-F2CC-4114-B73B-51348E656491}" dt="2022-02-01T23:38:28.335" v="8460"/>
          <ac:inkMkLst>
            <pc:docMk/>
            <pc:sldMk cId="3166713296" sldId="335"/>
            <ac:inkMk id="16" creationId="{A7217349-D1AB-4DA2-A7A3-0D24D11CF65E}"/>
          </ac:inkMkLst>
        </pc:inkChg>
        <pc:inkChg chg="add del mod">
          <ac:chgData name="Jack Rodoni" userId="dbd3554b1427f7cb" providerId="LiveId" clId="{1D76B537-F2CC-4114-B73B-51348E656491}" dt="2022-02-01T23:38:28.253" v="8400"/>
          <ac:inkMkLst>
            <pc:docMk/>
            <pc:sldMk cId="3166713296" sldId="335"/>
            <ac:inkMk id="17" creationId="{DAFE7AAB-455A-4C96-A830-6C94094E5B38}"/>
          </ac:inkMkLst>
        </pc:inkChg>
        <pc:inkChg chg="add del mod">
          <ac:chgData name="Jack Rodoni" userId="dbd3554b1427f7cb" providerId="LiveId" clId="{1D76B537-F2CC-4114-B73B-51348E656491}" dt="2022-02-01T23:38:28.376" v="8501"/>
          <ac:inkMkLst>
            <pc:docMk/>
            <pc:sldMk cId="3166713296" sldId="335"/>
            <ac:inkMk id="18" creationId="{3CB80DE7-20FE-4455-8A94-7F2442C89C46}"/>
          </ac:inkMkLst>
        </pc:inkChg>
        <pc:inkChg chg="add del mod">
          <ac:chgData name="Jack Rodoni" userId="dbd3554b1427f7cb" providerId="LiveId" clId="{1D76B537-F2CC-4114-B73B-51348E656491}" dt="2022-02-01T23:38:28.361" v="8482"/>
          <ac:inkMkLst>
            <pc:docMk/>
            <pc:sldMk cId="3166713296" sldId="335"/>
            <ac:inkMk id="19" creationId="{8B9611B9-FE67-4392-98D0-F8FFA6F10C23}"/>
          </ac:inkMkLst>
        </pc:inkChg>
        <pc:inkChg chg="add mod">
          <ac:chgData name="Jack Rodoni" userId="dbd3554b1427f7cb" providerId="LiveId" clId="{1D76B537-F2CC-4114-B73B-51348E656491}" dt="2022-02-01T23:39:12.891" v="8800"/>
          <ac:inkMkLst>
            <pc:docMk/>
            <pc:sldMk cId="3166713296" sldId="335"/>
            <ac:inkMk id="21" creationId="{95271F23-15DD-4E40-A1B5-1A227A9D1DE9}"/>
          </ac:inkMkLst>
        </pc:inkChg>
        <pc:inkChg chg="add del mod">
          <ac:chgData name="Jack Rodoni" userId="dbd3554b1427f7cb" providerId="LiveId" clId="{1D76B537-F2CC-4114-B73B-51348E656491}" dt="2022-02-01T23:38:28.277" v="8427"/>
          <ac:inkMkLst>
            <pc:docMk/>
            <pc:sldMk cId="3166713296" sldId="335"/>
            <ac:inkMk id="22" creationId="{AE955DD1-5ECB-4139-A5F3-D3D91226543C}"/>
          </ac:inkMkLst>
        </pc:inkChg>
        <pc:inkChg chg="add del mod">
          <ac:chgData name="Jack Rodoni" userId="dbd3554b1427f7cb" providerId="LiveId" clId="{1D76B537-F2CC-4114-B73B-51348E656491}" dt="2022-02-01T23:38:28.232" v="8382"/>
          <ac:inkMkLst>
            <pc:docMk/>
            <pc:sldMk cId="3166713296" sldId="335"/>
            <ac:inkMk id="23" creationId="{E71138F9-F94C-4397-B65C-3950AEF7022B}"/>
          </ac:inkMkLst>
        </pc:inkChg>
        <pc:inkChg chg="add del mod">
          <ac:chgData name="Jack Rodoni" userId="dbd3554b1427f7cb" providerId="LiveId" clId="{1D76B537-F2CC-4114-B73B-51348E656491}" dt="2022-02-01T23:38:28.268" v="8418"/>
          <ac:inkMkLst>
            <pc:docMk/>
            <pc:sldMk cId="3166713296" sldId="335"/>
            <ac:inkMk id="24" creationId="{BD9462DF-271A-4997-8775-2AF222E33736}"/>
          </ac:inkMkLst>
        </pc:inkChg>
        <pc:inkChg chg="add del mod">
          <ac:chgData name="Jack Rodoni" userId="dbd3554b1427f7cb" providerId="LiveId" clId="{1D76B537-F2CC-4114-B73B-51348E656491}" dt="2022-02-01T23:38:28.270" v="8421"/>
          <ac:inkMkLst>
            <pc:docMk/>
            <pc:sldMk cId="3166713296" sldId="335"/>
            <ac:inkMk id="25" creationId="{C03616E1-6260-49B7-916A-51363E03CFDF}"/>
          </ac:inkMkLst>
        </pc:inkChg>
        <pc:inkChg chg="add del mod">
          <ac:chgData name="Jack Rodoni" userId="dbd3554b1427f7cb" providerId="LiveId" clId="{1D76B537-F2CC-4114-B73B-51348E656491}" dt="2022-02-01T23:38:28.360" v="8481"/>
          <ac:inkMkLst>
            <pc:docMk/>
            <pc:sldMk cId="3166713296" sldId="335"/>
            <ac:inkMk id="26" creationId="{8D5EFE09-2FED-401A-A0E9-ED069C871181}"/>
          </ac:inkMkLst>
        </pc:inkChg>
        <pc:inkChg chg="add del mod">
          <ac:chgData name="Jack Rodoni" userId="dbd3554b1427f7cb" providerId="LiveId" clId="{1D76B537-F2CC-4114-B73B-51348E656491}" dt="2022-02-01T23:38:28.352" v="8475"/>
          <ac:inkMkLst>
            <pc:docMk/>
            <pc:sldMk cId="3166713296" sldId="335"/>
            <ac:inkMk id="28" creationId="{6FA620BB-C94F-4676-97BA-814F8A34D537}"/>
          </ac:inkMkLst>
        </pc:inkChg>
        <pc:inkChg chg="add del mod">
          <ac:chgData name="Jack Rodoni" userId="dbd3554b1427f7cb" providerId="LiveId" clId="{1D76B537-F2CC-4114-B73B-51348E656491}" dt="2022-02-01T23:38:28.349" v="8469"/>
          <ac:inkMkLst>
            <pc:docMk/>
            <pc:sldMk cId="3166713296" sldId="335"/>
            <ac:inkMk id="29" creationId="{D64C86A5-017C-47FF-8239-09E4386369DB}"/>
          </ac:inkMkLst>
        </pc:inkChg>
        <pc:inkChg chg="add mod">
          <ac:chgData name="Jack Rodoni" userId="dbd3554b1427f7cb" providerId="LiveId" clId="{1D76B537-F2CC-4114-B73B-51348E656491}" dt="2022-02-01T23:39:17.024" v="8805"/>
          <ac:inkMkLst>
            <pc:docMk/>
            <pc:sldMk cId="3166713296" sldId="335"/>
            <ac:inkMk id="30" creationId="{F0C51D6A-FC9C-41BA-A5F1-471FF7C9478B}"/>
          </ac:inkMkLst>
        </pc:inkChg>
        <pc:inkChg chg="add del mod">
          <ac:chgData name="Jack Rodoni" userId="dbd3554b1427f7cb" providerId="LiveId" clId="{1D76B537-F2CC-4114-B73B-51348E656491}" dt="2022-02-01T23:38:28.292" v="8442"/>
          <ac:inkMkLst>
            <pc:docMk/>
            <pc:sldMk cId="3166713296" sldId="335"/>
            <ac:inkMk id="31" creationId="{2194E2D6-1C64-4EA7-B389-A9D8DE8B7402}"/>
          </ac:inkMkLst>
        </pc:inkChg>
        <pc:inkChg chg="add del mod">
          <ac:chgData name="Jack Rodoni" userId="dbd3554b1427f7cb" providerId="LiveId" clId="{1D76B537-F2CC-4114-B73B-51348E656491}" dt="2022-02-01T23:38:28.247" v="8393"/>
          <ac:inkMkLst>
            <pc:docMk/>
            <pc:sldMk cId="3166713296" sldId="335"/>
            <ac:inkMk id="32" creationId="{38516ED7-A69A-4C97-9D19-AE7154CD5DBB}"/>
          </ac:inkMkLst>
        </pc:inkChg>
        <pc:inkChg chg="add del mod">
          <ac:chgData name="Jack Rodoni" userId="dbd3554b1427f7cb" providerId="LiveId" clId="{1D76B537-F2CC-4114-B73B-51348E656491}" dt="2022-02-01T23:38:28.286" v="8432"/>
          <ac:inkMkLst>
            <pc:docMk/>
            <pc:sldMk cId="3166713296" sldId="335"/>
            <ac:inkMk id="33" creationId="{ADD342D4-27AE-47DA-9962-940525757864}"/>
          </ac:inkMkLst>
        </pc:inkChg>
        <pc:inkChg chg="add del mod">
          <ac:chgData name="Jack Rodoni" userId="dbd3554b1427f7cb" providerId="LiveId" clId="{1D76B537-F2CC-4114-B73B-51348E656491}" dt="2022-02-01T23:38:28.255" v="8403"/>
          <ac:inkMkLst>
            <pc:docMk/>
            <pc:sldMk cId="3166713296" sldId="335"/>
            <ac:inkMk id="34" creationId="{6CFBB290-BD31-4712-BC96-7F17E94DDBF8}"/>
          </ac:inkMkLst>
        </pc:inkChg>
        <pc:inkChg chg="add del mod">
          <ac:chgData name="Jack Rodoni" userId="dbd3554b1427f7cb" providerId="LiveId" clId="{1D76B537-F2CC-4114-B73B-51348E656491}" dt="2022-02-01T23:38:28.369" v="8486"/>
          <ac:inkMkLst>
            <pc:docMk/>
            <pc:sldMk cId="3166713296" sldId="335"/>
            <ac:inkMk id="35" creationId="{98C05B4B-E8BF-43A3-A801-A3E030876D0C}"/>
          </ac:inkMkLst>
        </pc:inkChg>
        <pc:inkChg chg="add mod">
          <ac:chgData name="Jack Rodoni" userId="dbd3554b1427f7cb" providerId="LiveId" clId="{1D76B537-F2CC-4114-B73B-51348E656491}" dt="2022-02-01T23:39:17.024" v="8805"/>
          <ac:inkMkLst>
            <pc:docMk/>
            <pc:sldMk cId="3166713296" sldId="335"/>
            <ac:inkMk id="36" creationId="{6FF4C0E7-ECA7-42C0-8603-21511465131B}"/>
          </ac:inkMkLst>
        </pc:inkChg>
        <pc:inkChg chg="add del mod">
          <ac:chgData name="Jack Rodoni" userId="dbd3554b1427f7cb" providerId="LiveId" clId="{1D76B537-F2CC-4114-B73B-51348E656491}" dt="2022-02-01T23:38:28.282" v="8429"/>
          <ac:inkMkLst>
            <pc:docMk/>
            <pc:sldMk cId="3166713296" sldId="335"/>
            <ac:inkMk id="37" creationId="{767ED179-6764-40EA-8A11-B2E954629B69}"/>
          </ac:inkMkLst>
        </pc:inkChg>
        <pc:inkChg chg="add del mod">
          <ac:chgData name="Jack Rodoni" userId="dbd3554b1427f7cb" providerId="LiveId" clId="{1D76B537-F2CC-4114-B73B-51348E656491}" dt="2022-02-01T23:38:28.288" v="8435"/>
          <ac:inkMkLst>
            <pc:docMk/>
            <pc:sldMk cId="3166713296" sldId="335"/>
            <ac:inkMk id="38" creationId="{E26E545C-4829-449D-95E0-954DC3427096}"/>
          </ac:inkMkLst>
        </pc:inkChg>
        <pc:inkChg chg="add del mod">
          <ac:chgData name="Jack Rodoni" userId="dbd3554b1427f7cb" providerId="LiveId" clId="{1D76B537-F2CC-4114-B73B-51348E656491}" dt="2022-02-01T23:38:28.249" v="8395"/>
          <ac:inkMkLst>
            <pc:docMk/>
            <pc:sldMk cId="3166713296" sldId="335"/>
            <ac:inkMk id="39" creationId="{9C5AC67F-8262-47AC-97EB-3FE845F5F956}"/>
          </ac:inkMkLst>
        </pc:inkChg>
        <pc:inkChg chg="add mod">
          <ac:chgData name="Jack Rodoni" userId="dbd3554b1427f7cb" providerId="LiveId" clId="{1D76B537-F2CC-4114-B73B-51348E656491}" dt="2022-02-01T23:39:17.024" v="8805"/>
          <ac:inkMkLst>
            <pc:docMk/>
            <pc:sldMk cId="3166713296" sldId="335"/>
            <ac:inkMk id="40" creationId="{607A8F5A-804E-47AC-A7FD-9E6336B685D8}"/>
          </ac:inkMkLst>
        </pc:inkChg>
        <pc:inkChg chg="add del mod">
          <ac:chgData name="Jack Rodoni" userId="dbd3554b1427f7cb" providerId="LiveId" clId="{1D76B537-F2CC-4114-B73B-51348E656491}" dt="2022-02-01T23:38:28.254" v="8401"/>
          <ac:inkMkLst>
            <pc:docMk/>
            <pc:sldMk cId="3166713296" sldId="335"/>
            <ac:inkMk id="41" creationId="{F034B204-3AF4-47D0-A9E1-CC31003F2641}"/>
          </ac:inkMkLst>
        </pc:inkChg>
        <pc:inkChg chg="add del mod">
          <ac:chgData name="Jack Rodoni" userId="dbd3554b1427f7cb" providerId="LiveId" clId="{1D76B537-F2CC-4114-B73B-51348E656491}" dt="2022-02-01T23:38:28.252" v="8398"/>
          <ac:inkMkLst>
            <pc:docMk/>
            <pc:sldMk cId="3166713296" sldId="335"/>
            <ac:inkMk id="42" creationId="{14E91418-9775-4502-B263-F5D298C98564}"/>
          </ac:inkMkLst>
        </pc:inkChg>
        <pc:inkChg chg="add mod">
          <ac:chgData name="Jack Rodoni" userId="dbd3554b1427f7cb" providerId="LiveId" clId="{1D76B537-F2CC-4114-B73B-51348E656491}" dt="2022-02-01T23:39:17.024" v="8805"/>
          <ac:inkMkLst>
            <pc:docMk/>
            <pc:sldMk cId="3166713296" sldId="335"/>
            <ac:inkMk id="43" creationId="{B3AC988B-4980-4E7A-A498-F63C3EB1B321}"/>
          </ac:inkMkLst>
        </pc:inkChg>
        <pc:inkChg chg="add del mod">
          <ac:chgData name="Jack Rodoni" userId="dbd3554b1427f7cb" providerId="LiveId" clId="{1D76B537-F2CC-4114-B73B-51348E656491}" dt="2022-02-01T23:38:28.339" v="8465"/>
          <ac:inkMkLst>
            <pc:docMk/>
            <pc:sldMk cId="3166713296" sldId="335"/>
            <ac:inkMk id="44" creationId="{18AC9DA2-DA63-4167-A4E0-84EFE1E33E60}"/>
          </ac:inkMkLst>
        </pc:inkChg>
        <pc:inkChg chg="add del mod">
          <ac:chgData name="Jack Rodoni" userId="dbd3554b1427f7cb" providerId="LiveId" clId="{1D76B537-F2CC-4114-B73B-51348E656491}" dt="2022-02-01T23:38:28.315" v="8454"/>
          <ac:inkMkLst>
            <pc:docMk/>
            <pc:sldMk cId="3166713296" sldId="335"/>
            <ac:inkMk id="45" creationId="{676A3C8E-AF88-4947-9F02-412580788BC5}"/>
          </ac:inkMkLst>
        </pc:inkChg>
        <pc:inkChg chg="add del mod">
          <ac:chgData name="Jack Rodoni" userId="dbd3554b1427f7cb" providerId="LiveId" clId="{1D76B537-F2CC-4114-B73B-51348E656491}" dt="2022-02-01T23:38:28.374" v="8496"/>
          <ac:inkMkLst>
            <pc:docMk/>
            <pc:sldMk cId="3166713296" sldId="335"/>
            <ac:inkMk id="46" creationId="{72D0F712-6EE7-440A-B916-3562368645CB}"/>
          </ac:inkMkLst>
        </pc:inkChg>
        <pc:inkChg chg="add del mod">
          <ac:chgData name="Jack Rodoni" userId="dbd3554b1427f7cb" providerId="LiveId" clId="{1D76B537-F2CC-4114-B73B-51348E656491}" dt="2022-02-01T23:38:28.350" v="8471"/>
          <ac:inkMkLst>
            <pc:docMk/>
            <pc:sldMk cId="3166713296" sldId="335"/>
            <ac:inkMk id="47" creationId="{DAC55452-B003-4BDF-B88A-08C7006C3393}"/>
          </ac:inkMkLst>
        </pc:inkChg>
        <pc:inkChg chg="add del mod">
          <ac:chgData name="Jack Rodoni" userId="dbd3554b1427f7cb" providerId="LiveId" clId="{1D76B537-F2CC-4114-B73B-51348E656491}" dt="2022-02-01T23:38:28.295" v="8445"/>
          <ac:inkMkLst>
            <pc:docMk/>
            <pc:sldMk cId="3166713296" sldId="335"/>
            <ac:inkMk id="48" creationId="{73241F1C-996A-40B9-9941-905EE4BD9D0A}"/>
          </ac:inkMkLst>
        </pc:inkChg>
        <pc:inkChg chg="add del mod">
          <ac:chgData name="Jack Rodoni" userId="dbd3554b1427f7cb" providerId="LiveId" clId="{1D76B537-F2CC-4114-B73B-51348E656491}" dt="2022-02-01T23:38:28.257" v="8407"/>
          <ac:inkMkLst>
            <pc:docMk/>
            <pc:sldMk cId="3166713296" sldId="335"/>
            <ac:inkMk id="49" creationId="{9CEB42B9-8B64-442C-A89E-E0B9755C60E8}"/>
          </ac:inkMkLst>
        </pc:inkChg>
        <pc:inkChg chg="add del mod">
          <ac:chgData name="Jack Rodoni" userId="dbd3554b1427f7cb" providerId="LiveId" clId="{1D76B537-F2CC-4114-B73B-51348E656491}" dt="2022-02-01T23:38:28.261" v="8412"/>
          <ac:inkMkLst>
            <pc:docMk/>
            <pc:sldMk cId="3166713296" sldId="335"/>
            <ac:inkMk id="50" creationId="{F7538466-664E-4DDA-A8EC-A30B0EC1B315}"/>
          </ac:inkMkLst>
        </pc:inkChg>
        <pc:inkChg chg="add del mod">
          <ac:chgData name="Jack Rodoni" userId="dbd3554b1427f7cb" providerId="LiveId" clId="{1D76B537-F2CC-4114-B73B-51348E656491}" dt="2022-02-01T23:38:28.305" v="8450"/>
          <ac:inkMkLst>
            <pc:docMk/>
            <pc:sldMk cId="3166713296" sldId="335"/>
            <ac:inkMk id="51" creationId="{E33B22BC-E4E9-472E-BCB8-5DA41899CF3A}"/>
          </ac:inkMkLst>
        </pc:inkChg>
        <pc:inkChg chg="add del mod">
          <ac:chgData name="Jack Rodoni" userId="dbd3554b1427f7cb" providerId="LiveId" clId="{1D76B537-F2CC-4114-B73B-51348E656491}" dt="2022-02-01T23:38:28.301" v="8448"/>
          <ac:inkMkLst>
            <pc:docMk/>
            <pc:sldMk cId="3166713296" sldId="335"/>
            <ac:inkMk id="52" creationId="{A052BEB2-354E-4356-B296-5ABCC095096E}"/>
          </ac:inkMkLst>
        </pc:inkChg>
        <pc:inkChg chg="add del mod">
          <ac:chgData name="Jack Rodoni" userId="dbd3554b1427f7cb" providerId="LiveId" clId="{1D76B537-F2CC-4114-B73B-51348E656491}" dt="2022-02-01T23:38:28.233" v="8383"/>
          <ac:inkMkLst>
            <pc:docMk/>
            <pc:sldMk cId="3166713296" sldId="335"/>
            <ac:inkMk id="54" creationId="{BE3BBECF-DF87-4BA8-8177-AA2DC4F4D5A6}"/>
          </ac:inkMkLst>
        </pc:inkChg>
        <pc:inkChg chg="add del mod">
          <ac:chgData name="Jack Rodoni" userId="dbd3554b1427f7cb" providerId="LiveId" clId="{1D76B537-F2CC-4114-B73B-51348E656491}" dt="2022-02-01T23:38:28.374" v="8494"/>
          <ac:inkMkLst>
            <pc:docMk/>
            <pc:sldMk cId="3166713296" sldId="335"/>
            <ac:inkMk id="55" creationId="{E747D6DB-E2E4-41B6-86D9-C875CC4DBAA7}"/>
          </ac:inkMkLst>
        </pc:inkChg>
        <pc:inkChg chg="add del mod">
          <ac:chgData name="Jack Rodoni" userId="dbd3554b1427f7cb" providerId="LiveId" clId="{1D76B537-F2CC-4114-B73B-51348E656491}" dt="2022-02-01T23:38:28.373" v="8491"/>
          <ac:inkMkLst>
            <pc:docMk/>
            <pc:sldMk cId="3166713296" sldId="335"/>
            <ac:inkMk id="57" creationId="{04D2DD1F-F4A4-4E5A-9ED6-6CA3F28ACF51}"/>
          </ac:inkMkLst>
        </pc:inkChg>
        <pc:inkChg chg="add del mod">
          <ac:chgData name="Jack Rodoni" userId="dbd3554b1427f7cb" providerId="LiveId" clId="{1D76B537-F2CC-4114-B73B-51348E656491}" dt="2022-02-01T23:38:28.250" v="8397"/>
          <ac:inkMkLst>
            <pc:docMk/>
            <pc:sldMk cId="3166713296" sldId="335"/>
            <ac:inkMk id="58" creationId="{574C2C9D-97BC-4813-9F64-727948AF23FA}"/>
          </ac:inkMkLst>
        </pc:inkChg>
        <pc:inkChg chg="add del mod">
          <ac:chgData name="Jack Rodoni" userId="dbd3554b1427f7cb" providerId="LiveId" clId="{1D76B537-F2CC-4114-B73B-51348E656491}" dt="2022-02-01T23:38:28.266" v="8415"/>
          <ac:inkMkLst>
            <pc:docMk/>
            <pc:sldMk cId="3166713296" sldId="335"/>
            <ac:inkMk id="59" creationId="{38A42637-454C-4831-ACC6-E24954389604}"/>
          </ac:inkMkLst>
        </pc:inkChg>
        <pc:inkChg chg="add del mod">
          <ac:chgData name="Jack Rodoni" userId="dbd3554b1427f7cb" providerId="LiveId" clId="{1D76B537-F2CC-4114-B73B-51348E656491}" dt="2022-02-01T23:38:28.289" v="8437"/>
          <ac:inkMkLst>
            <pc:docMk/>
            <pc:sldMk cId="3166713296" sldId="335"/>
            <ac:inkMk id="60" creationId="{FE6DA7BE-DF1A-466E-9EC2-2E9F20B82D41}"/>
          </ac:inkMkLst>
        </pc:inkChg>
        <pc:inkChg chg="add del mod">
          <ac:chgData name="Jack Rodoni" userId="dbd3554b1427f7cb" providerId="LiveId" clId="{1D76B537-F2CC-4114-B73B-51348E656491}" dt="2022-02-01T23:38:28.291" v="8440"/>
          <ac:inkMkLst>
            <pc:docMk/>
            <pc:sldMk cId="3166713296" sldId="335"/>
            <ac:inkMk id="62" creationId="{0A431B14-5F1C-4026-B9D7-9CFE75381303}"/>
          </ac:inkMkLst>
        </pc:inkChg>
        <pc:inkChg chg="add del mod">
          <ac:chgData name="Jack Rodoni" userId="dbd3554b1427f7cb" providerId="LiveId" clId="{1D76B537-F2CC-4114-B73B-51348E656491}" dt="2022-02-01T23:38:28.255" v="8404"/>
          <ac:inkMkLst>
            <pc:docMk/>
            <pc:sldMk cId="3166713296" sldId="335"/>
            <ac:inkMk id="63" creationId="{8776B76B-50BA-4AAE-88B8-62D504373CF1}"/>
          </ac:inkMkLst>
        </pc:inkChg>
        <pc:inkChg chg="add del mod">
          <ac:chgData name="Jack Rodoni" userId="dbd3554b1427f7cb" providerId="LiveId" clId="{1D76B537-F2CC-4114-B73B-51348E656491}" dt="2022-02-01T23:38:28.351" v="8472"/>
          <ac:inkMkLst>
            <pc:docMk/>
            <pc:sldMk cId="3166713296" sldId="335"/>
            <ac:inkMk id="64" creationId="{53B978A5-358B-43AB-9D88-EA1DB432E865}"/>
          </ac:inkMkLst>
        </pc:inkChg>
        <pc:inkChg chg="add del mod">
          <ac:chgData name="Jack Rodoni" userId="dbd3554b1427f7cb" providerId="LiveId" clId="{1D76B537-F2CC-4114-B73B-51348E656491}" dt="2022-02-01T23:38:28.338" v="8463"/>
          <ac:inkMkLst>
            <pc:docMk/>
            <pc:sldMk cId="3166713296" sldId="335"/>
            <ac:inkMk id="65" creationId="{4BC52CDC-7143-40A9-8ABD-4AA6E0F2A5DE}"/>
          </ac:inkMkLst>
        </pc:inkChg>
        <pc:inkChg chg="add del mod">
          <ac:chgData name="Jack Rodoni" userId="dbd3554b1427f7cb" providerId="LiveId" clId="{1D76B537-F2CC-4114-B73B-51348E656491}" dt="2022-02-01T23:38:28.375" v="8499"/>
          <ac:inkMkLst>
            <pc:docMk/>
            <pc:sldMk cId="3166713296" sldId="335"/>
            <ac:inkMk id="67" creationId="{E5F8212C-E350-46F3-83B4-D3F368C6F171}"/>
          </ac:inkMkLst>
        </pc:inkChg>
        <pc:inkChg chg="add del mod">
          <ac:chgData name="Jack Rodoni" userId="dbd3554b1427f7cb" providerId="LiveId" clId="{1D76B537-F2CC-4114-B73B-51348E656491}" dt="2022-02-01T23:38:28.236" v="8387"/>
          <ac:inkMkLst>
            <pc:docMk/>
            <pc:sldMk cId="3166713296" sldId="335"/>
            <ac:inkMk id="68" creationId="{BE6E47F7-5016-4937-B90E-F256196D9AF4}"/>
          </ac:inkMkLst>
        </pc:inkChg>
        <pc:inkChg chg="add del mod">
          <ac:chgData name="Jack Rodoni" userId="dbd3554b1427f7cb" providerId="LiveId" clId="{1D76B537-F2CC-4114-B73B-51348E656491}" dt="2022-02-01T23:38:28.270" v="8422"/>
          <ac:inkMkLst>
            <pc:docMk/>
            <pc:sldMk cId="3166713296" sldId="335"/>
            <ac:inkMk id="69" creationId="{F82FF4AA-58B4-4DFD-BC2A-D6D6FD5E58FE}"/>
          </ac:inkMkLst>
        </pc:inkChg>
        <pc:inkChg chg="add del mod">
          <ac:chgData name="Jack Rodoni" userId="dbd3554b1427f7cb" providerId="LiveId" clId="{1D76B537-F2CC-4114-B73B-51348E656491}" dt="2022-02-01T23:38:28.290" v="8438"/>
          <ac:inkMkLst>
            <pc:docMk/>
            <pc:sldMk cId="3166713296" sldId="335"/>
            <ac:inkMk id="70" creationId="{EB7FCE47-D4E3-4B9C-94C6-22854FFD24CA}"/>
          </ac:inkMkLst>
        </pc:inkChg>
        <pc:inkChg chg="add del mod">
          <ac:chgData name="Jack Rodoni" userId="dbd3554b1427f7cb" providerId="LiveId" clId="{1D76B537-F2CC-4114-B73B-51348E656491}" dt="2022-02-01T23:38:28.291" v="8441"/>
          <ac:inkMkLst>
            <pc:docMk/>
            <pc:sldMk cId="3166713296" sldId="335"/>
            <ac:inkMk id="71" creationId="{5F6C6455-A3CB-4395-AC50-39B9E181F5EA}"/>
          </ac:inkMkLst>
        </pc:inkChg>
        <pc:inkChg chg="add del mod">
          <ac:chgData name="Jack Rodoni" userId="dbd3554b1427f7cb" providerId="LiveId" clId="{1D76B537-F2CC-4114-B73B-51348E656491}" dt="2022-02-01T23:38:28.287" v="8433"/>
          <ac:inkMkLst>
            <pc:docMk/>
            <pc:sldMk cId="3166713296" sldId="335"/>
            <ac:inkMk id="74" creationId="{98F469EC-F776-48D3-9449-E866AF691D70}"/>
          </ac:inkMkLst>
        </pc:inkChg>
        <pc:inkChg chg="add del mod">
          <ac:chgData name="Jack Rodoni" userId="dbd3554b1427f7cb" providerId="LiveId" clId="{1D76B537-F2CC-4114-B73B-51348E656491}" dt="2022-02-01T23:38:28.256" v="8406"/>
          <ac:inkMkLst>
            <pc:docMk/>
            <pc:sldMk cId="3166713296" sldId="335"/>
            <ac:inkMk id="75" creationId="{E27932D3-6198-4E20-87EB-BF0D0921AC76}"/>
          </ac:inkMkLst>
        </pc:inkChg>
        <pc:inkChg chg="add del mod">
          <ac:chgData name="Jack Rodoni" userId="dbd3554b1427f7cb" providerId="LiveId" clId="{1D76B537-F2CC-4114-B73B-51348E656491}" dt="2022-02-01T23:38:28.258" v="8408"/>
          <ac:inkMkLst>
            <pc:docMk/>
            <pc:sldMk cId="3166713296" sldId="335"/>
            <ac:inkMk id="76" creationId="{C4D87E48-9B4C-41F7-A291-72FA9813327B}"/>
          </ac:inkMkLst>
        </pc:inkChg>
        <pc:inkChg chg="add del mod">
          <ac:chgData name="Jack Rodoni" userId="dbd3554b1427f7cb" providerId="LiveId" clId="{1D76B537-F2CC-4114-B73B-51348E656491}" dt="2022-02-01T23:38:28.234" v="8384"/>
          <ac:inkMkLst>
            <pc:docMk/>
            <pc:sldMk cId="3166713296" sldId="335"/>
            <ac:inkMk id="77" creationId="{92C44740-66A4-42F2-9F3F-DD9E5AC9BF1E}"/>
          </ac:inkMkLst>
        </pc:inkChg>
        <pc:inkChg chg="add del mod">
          <ac:chgData name="Jack Rodoni" userId="dbd3554b1427f7cb" providerId="LiveId" clId="{1D76B537-F2CC-4114-B73B-51348E656491}" dt="2022-02-01T23:38:28.248" v="8394"/>
          <ac:inkMkLst>
            <pc:docMk/>
            <pc:sldMk cId="3166713296" sldId="335"/>
            <ac:inkMk id="78" creationId="{F745A48B-276D-4FD5-ABB6-EA53DB2C0692}"/>
          </ac:inkMkLst>
        </pc:inkChg>
        <pc:inkChg chg="add del mod">
          <ac:chgData name="Jack Rodoni" userId="dbd3554b1427f7cb" providerId="LiveId" clId="{1D76B537-F2CC-4114-B73B-51348E656491}" dt="2022-02-01T23:38:28.288" v="8434"/>
          <ac:inkMkLst>
            <pc:docMk/>
            <pc:sldMk cId="3166713296" sldId="335"/>
            <ac:inkMk id="79" creationId="{BDB8EBE9-F907-49B2-8B4F-F180809B0E0F}"/>
          </ac:inkMkLst>
        </pc:inkChg>
        <pc:inkChg chg="add del mod">
          <ac:chgData name="Jack Rodoni" userId="dbd3554b1427f7cb" providerId="LiveId" clId="{1D76B537-F2CC-4114-B73B-51348E656491}" dt="2022-02-01T23:38:28.252" v="8399"/>
          <ac:inkMkLst>
            <pc:docMk/>
            <pc:sldMk cId="3166713296" sldId="335"/>
            <ac:inkMk id="80" creationId="{70205E34-702E-4EB0-B9B3-F63F871EB59F}"/>
          </ac:inkMkLst>
        </pc:inkChg>
        <pc:inkChg chg="add del mod">
          <ac:chgData name="Jack Rodoni" userId="dbd3554b1427f7cb" providerId="LiveId" clId="{1D76B537-F2CC-4114-B73B-51348E656491}" dt="2022-02-01T23:38:28.298" v="8446"/>
          <ac:inkMkLst>
            <pc:docMk/>
            <pc:sldMk cId="3166713296" sldId="335"/>
            <ac:inkMk id="82" creationId="{D199599B-3661-4DC3-9D11-C83ED8773B86}"/>
          </ac:inkMkLst>
        </pc:inkChg>
        <pc:inkChg chg="add del mod">
          <ac:chgData name="Jack Rodoni" userId="dbd3554b1427f7cb" providerId="LiveId" clId="{1D76B537-F2CC-4114-B73B-51348E656491}" dt="2022-02-01T23:38:28.349" v="8470"/>
          <ac:inkMkLst>
            <pc:docMk/>
            <pc:sldMk cId="3166713296" sldId="335"/>
            <ac:inkMk id="83" creationId="{CCE63DB3-D57B-49A4-982B-1A247E2AA32E}"/>
          </ac:inkMkLst>
        </pc:inkChg>
        <pc:inkChg chg="add del">
          <ac:chgData name="Jack Rodoni" userId="dbd3554b1427f7cb" providerId="LiveId" clId="{1D76B537-F2CC-4114-B73B-51348E656491}" dt="2022-02-01T23:38:28.375" v="8497"/>
          <ac:inkMkLst>
            <pc:docMk/>
            <pc:sldMk cId="3166713296" sldId="335"/>
            <ac:inkMk id="84" creationId="{DB53DCC7-D77F-40F1-A732-83405A72D733}"/>
          </ac:inkMkLst>
        </pc:inkChg>
        <pc:inkChg chg="add del mod">
          <ac:chgData name="Jack Rodoni" userId="dbd3554b1427f7cb" providerId="LiveId" clId="{1D76B537-F2CC-4114-B73B-51348E656491}" dt="2022-02-01T23:38:28.254" v="8402"/>
          <ac:inkMkLst>
            <pc:docMk/>
            <pc:sldMk cId="3166713296" sldId="335"/>
            <ac:inkMk id="86" creationId="{B75CFEA3-BB24-4A08-8B4E-028ECB75AE47}"/>
          </ac:inkMkLst>
        </pc:inkChg>
        <pc:inkChg chg="add del mod">
          <ac:chgData name="Jack Rodoni" userId="dbd3554b1427f7cb" providerId="LiveId" clId="{1D76B537-F2CC-4114-B73B-51348E656491}" dt="2022-02-01T23:38:28.267" v="8417"/>
          <ac:inkMkLst>
            <pc:docMk/>
            <pc:sldMk cId="3166713296" sldId="335"/>
            <ac:inkMk id="87" creationId="{C06810AC-273D-4DF2-9CDE-730A67F10E9D}"/>
          </ac:inkMkLst>
        </pc:inkChg>
        <pc:inkChg chg="add del mod">
          <ac:chgData name="Jack Rodoni" userId="dbd3554b1427f7cb" providerId="LiveId" clId="{1D76B537-F2CC-4114-B73B-51348E656491}" dt="2022-02-01T23:38:28.362" v="8483"/>
          <ac:inkMkLst>
            <pc:docMk/>
            <pc:sldMk cId="3166713296" sldId="335"/>
            <ac:inkMk id="88" creationId="{5FCEF051-F7D3-4754-AD33-84C103A74FC4}"/>
          </ac:inkMkLst>
        </pc:inkChg>
        <pc:inkChg chg="add del mod">
          <ac:chgData name="Jack Rodoni" userId="dbd3554b1427f7cb" providerId="LiveId" clId="{1D76B537-F2CC-4114-B73B-51348E656491}" dt="2022-02-01T23:38:28.373" v="8493"/>
          <ac:inkMkLst>
            <pc:docMk/>
            <pc:sldMk cId="3166713296" sldId="335"/>
            <ac:inkMk id="89" creationId="{86124A05-D51A-433D-96C6-8EFE994E208F}"/>
          </ac:inkMkLst>
        </pc:inkChg>
        <pc:inkChg chg="add del mod">
          <ac:chgData name="Jack Rodoni" userId="dbd3554b1427f7cb" providerId="LiveId" clId="{1D76B537-F2CC-4114-B73B-51348E656491}" dt="2022-02-01T23:38:28.337" v="8462"/>
          <ac:inkMkLst>
            <pc:docMk/>
            <pc:sldMk cId="3166713296" sldId="335"/>
            <ac:inkMk id="90" creationId="{B528848E-7FAB-4957-A966-F40613614DC1}"/>
          </ac:inkMkLst>
        </pc:inkChg>
        <pc:inkChg chg="add del mod">
          <ac:chgData name="Jack Rodoni" userId="dbd3554b1427f7cb" providerId="LiveId" clId="{1D76B537-F2CC-4114-B73B-51348E656491}" dt="2022-02-01T23:38:28.266" v="8414"/>
          <ac:inkMkLst>
            <pc:docMk/>
            <pc:sldMk cId="3166713296" sldId="335"/>
            <ac:inkMk id="91" creationId="{A393FD34-6D3D-4301-BC0D-A0B981B05B18}"/>
          </ac:inkMkLst>
        </pc:inkChg>
        <pc:inkChg chg="add del mod">
          <ac:chgData name="Jack Rodoni" userId="dbd3554b1427f7cb" providerId="LiveId" clId="{1D76B537-F2CC-4114-B73B-51348E656491}" dt="2022-02-01T23:38:28.359" v="8479"/>
          <ac:inkMkLst>
            <pc:docMk/>
            <pc:sldMk cId="3166713296" sldId="335"/>
            <ac:inkMk id="92" creationId="{BBABF3D0-03D8-48BA-9E6A-BD95C685E0AB}"/>
          </ac:inkMkLst>
        </pc:inkChg>
        <pc:inkChg chg="add del mod">
          <ac:chgData name="Jack Rodoni" userId="dbd3554b1427f7cb" providerId="LiveId" clId="{1D76B537-F2CC-4114-B73B-51348E656491}" dt="2022-02-01T23:38:28.271" v="8424"/>
          <ac:inkMkLst>
            <pc:docMk/>
            <pc:sldMk cId="3166713296" sldId="335"/>
            <ac:inkMk id="93" creationId="{58BD184E-DA0B-4884-BDA7-9E6621316E69}"/>
          </ac:inkMkLst>
        </pc:inkChg>
        <pc:inkChg chg="add mod">
          <ac:chgData name="Jack Rodoni" userId="dbd3554b1427f7cb" providerId="LiveId" clId="{1D76B537-F2CC-4114-B73B-51348E656491}" dt="2022-02-01T23:40:22.494" v="8890"/>
          <ac:inkMkLst>
            <pc:docMk/>
            <pc:sldMk cId="3166713296" sldId="335"/>
            <ac:inkMk id="94" creationId="{2BA4CBF3-644B-49D8-A66B-3C19A74DC65C}"/>
          </ac:inkMkLst>
        </pc:inkChg>
        <pc:inkChg chg="add del mod">
          <ac:chgData name="Jack Rodoni" userId="dbd3554b1427f7cb" providerId="LiveId" clId="{1D76B537-F2CC-4114-B73B-51348E656491}" dt="2022-02-01T23:39:46.070" v="8837"/>
          <ac:inkMkLst>
            <pc:docMk/>
            <pc:sldMk cId="3166713296" sldId="335"/>
            <ac:inkMk id="95" creationId="{CB01AD2E-230E-41F0-BAE2-3A1F0B81171D}"/>
          </ac:inkMkLst>
        </pc:inkChg>
        <pc:inkChg chg="add del mod">
          <ac:chgData name="Jack Rodoni" userId="dbd3554b1427f7cb" providerId="LiveId" clId="{1D76B537-F2CC-4114-B73B-51348E656491}" dt="2022-02-01T23:38:28.372" v="8489"/>
          <ac:inkMkLst>
            <pc:docMk/>
            <pc:sldMk cId="3166713296" sldId="335"/>
            <ac:inkMk id="97" creationId="{36FE79F2-51CA-4FBB-A7AB-2447AD7F36FF}"/>
          </ac:inkMkLst>
        </pc:inkChg>
        <pc:inkChg chg="add del mod">
          <ac:chgData name="Jack Rodoni" userId="dbd3554b1427f7cb" providerId="LiveId" clId="{1D76B537-F2CC-4114-B73B-51348E656491}" dt="2022-02-01T23:38:28.372" v="8490"/>
          <ac:inkMkLst>
            <pc:docMk/>
            <pc:sldMk cId="3166713296" sldId="335"/>
            <ac:inkMk id="98" creationId="{81EFE10C-8F10-4393-AD97-07D01B0B6E7C}"/>
          </ac:inkMkLst>
        </pc:inkChg>
        <pc:inkChg chg="add del mod">
          <ac:chgData name="Jack Rodoni" userId="dbd3554b1427f7cb" providerId="LiveId" clId="{1D76B537-F2CC-4114-B73B-51348E656491}" dt="2022-02-01T23:39:46.078" v="8849"/>
          <ac:inkMkLst>
            <pc:docMk/>
            <pc:sldMk cId="3166713296" sldId="335"/>
            <ac:inkMk id="99" creationId="{989E7C5A-B9AE-46BA-A820-7F13DC2D525B}"/>
          </ac:inkMkLst>
        </pc:inkChg>
        <pc:inkChg chg="add del mod">
          <ac:chgData name="Jack Rodoni" userId="dbd3554b1427f7cb" providerId="LiveId" clId="{1D76B537-F2CC-4114-B73B-51348E656491}" dt="2022-02-01T23:38:28.370" v="8487"/>
          <ac:inkMkLst>
            <pc:docMk/>
            <pc:sldMk cId="3166713296" sldId="335"/>
            <ac:inkMk id="100" creationId="{4F199C0E-5FA7-4B0B-8292-17C90FEFB1FD}"/>
          </ac:inkMkLst>
        </pc:inkChg>
        <pc:inkChg chg="add del mod">
          <ac:chgData name="Jack Rodoni" userId="dbd3554b1427f7cb" providerId="LiveId" clId="{1D76B537-F2CC-4114-B73B-51348E656491}" dt="2022-01-28T19:21:56.605" v="7035"/>
          <ac:inkMkLst>
            <pc:docMk/>
            <pc:sldMk cId="3166713296" sldId="335"/>
            <ac:inkMk id="101" creationId="{C5C907B2-0EF7-431A-829E-F46AB34F1D13}"/>
          </ac:inkMkLst>
        </pc:inkChg>
        <pc:inkChg chg="add del mod">
          <ac:chgData name="Jack Rodoni" userId="dbd3554b1427f7cb" providerId="LiveId" clId="{1D76B537-F2CC-4114-B73B-51348E656491}" dt="2022-02-01T23:39:46.075" v="8844"/>
          <ac:inkMkLst>
            <pc:docMk/>
            <pc:sldMk cId="3166713296" sldId="335"/>
            <ac:inkMk id="101" creationId="{D1492D5E-8DA2-43A5-833D-AD7DD8990686}"/>
          </ac:inkMkLst>
        </pc:inkChg>
        <pc:inkChg chg="add del mod">
          <ac:chgData name="Jack Rodoni" userId="dbd3554b1427f7cb" providerId="LiveId" clId="{1D76B537-F2CC-4114-B73B-51348E656491}" dt="2022-02-01T23:38:28.341" v="8467"/>
          <ac:inkMkLst>
            <pc:docMk/>
            <pc:sldMk cId="3166713296" sldId="335"/>
            <ac:inkMk id="102" creationId="{05B2CE4B-353C-49F2-9D80-184D19F5A1F4}"/>
          </ac:inkMkLst>
        </pc:inkChg>
        <pc:inkChg chg="add del mod">
          <ac:chgData name="Jack Rodoni" userId="dbd3554b1427f7cb" providerId="LiveId" clId="{1D76B537-F2CC-4114-B73B-51348E656491}" dt="2022-02-01T23:39:46.077" v="8847"/>
          <ac:inkMkLst>
            <pc:docMk/>
            <pc:sldMk cId="3166713296" sldId="335"/>
            <ac:inkMk id="103" creationId="{419D2E6E-34DD-4A97-AC77-0326FF18E88D}"/>
          </ac:inkMkLst>
        </pc:inkChg>
        <pc:inkChg chg="add del mod">
          <ac:chgData name="Jack Rodoni" userId="dbd3554b1427f7cb" providerId="LiveId" clId="{1D76B537-F2CC-4114-B73B-51348E656491}" dt="2022-02-01T23:38:28.363" v="8484"/>
          <ac:inkMkLst>
            <pc:docMk/>
            <pc:sldMk cId="3166713296" sldId="335"/>
            <ac:inkMk id="104" creationId="{8E566B20-C54B-4B02-B155-50189DFD0264}"/>
          </ac:inkMkLst>
        </pc:inkChg>
        <pc:inkChg chg="add del mod">
          <ac:chgData name="Jack Rodoni" userId="dbd3554b1427f7cb" providerId="LiveId" clId="{1D76B537-F2CC-4114-B73B-51348E656491}" dt="2022-02-01T23:38:28.359" v="8480"/>
          <ac:inkMkLst>
            <pc:docMk/>
            <pc:sldMk cId="3166713296" sldId="335"/>
            <ac:inkMk id="105" creationId="{D56D5149-5AC7-4B4C-8D64-DBC642AE47C6}"/>
          </ac:inkMkLst>
        </pc:inkChg>
        <pc:inkChg chg="add del mod">
          <ac:chgData name="Jack Rodoni" userId="dbd3554b1427f7cb" providerId="LiveId" clId="{1D76B537-F2CC-4114-B73B-51348E656491}" dt="2022-02-01T23:38:28.289" v="8436"/>
          <ac:inkMkLst>
            <pc:docMk/>
            <pc:sldMk cId="3166713296" sldId="335"/>
            <ac:inkMk id="106" creationId="{711225F4-CD18-4F1E-B055-618E404344FC}"/>
          </ac:inkMkLst>
        </pc:inkChg>
        <pc:inkChg chg="add del mod">
          <ac:chgData name="Jack Rodoni" userId="dbd3554b1427f7cb" providerId="LiveId" clId="{1D76B537-F2CC-4114-B73B-51348E656491}" dt="2022-02-01T23:39:46.068" v="8836"/>
          <ac:inkMkLst>
            <pc:docMk/>
            <pc:sldMk cId="3166713296" sldId="335"/>
            <ac:inkMk id="108" creationId="{EBABA428-A4BE-4787-9C05-27499FEC2F97}"/>
          </ac:inkMkLst>
        </pc:inkChg>
        <pc:inkChg chg="add del mod">
          <ac:chgData name="Jack Rodoni" userId="dbd3554b1427f7cb" providerId="LiveId" clId="{1D76B537-F2CC-4114-B73B-51348E656491}" dt="2022-02-01T23:38:28.315" v="8452"/>
          <ac:inkMkLst>
            <pc:docMk/>
            <pc:sldMk cId="3166713296" sldId="335"/>
            <ac:inkMk id="109" creationId="{00FCCCA6-93FA-4DCE-AE0C-0F4C35D4F2B9}"/>
          </ac:inkMkLst>
        </pc:inkChg>
        <pc:inkChg chg="add del mod">
          <ac:chgData name="Jack Rodoni" userId="dbd3554b1427f7cb" providerId="LiveId" clId="{1D76B537-F2CC-4114-B73B-51348E656491}" dt="2022-02-01T23:38:28.373" v="8492"/>
          <ac:inkMkLst>
            <pc:docMk/>
            <pc:sldMk cId="3166713296" sldId="335"/>
            <ac:inkMk id="110" creationId="{8F36C46E-4C6E-4E5D-8CAB-DD4FDBD6AEB2}"/>
          </ac:inkMkLst>
        </pc:inkChg>
        <pc:inkChg chg="add del mod">
          <ac:chgData name="Jack Rodoni" userId="dbd3554b1427f7cb" providerId="LiveId" clId="{1D76B537-F2CC-4114-B73B-51348E656491}" dt="2022-02-01T23:38:28.351" v="8473"/>
          <ac:inkMkLst>
            <pc:docMk/>
            <pc:sldMk cId="3166713296" sldId="335"/>
            <ac:inkMk id="111" creationId="{EB54459E-58CF-4D94-B0AA-0BF3D1FF7704}"/>
          </ac:inkMkLst>
        </pc:inkChg>
        <pc:inkChg chg="add del mod">
          <ac:chgData name="Jack Rodoni" userId="dbd3554b1427f7cb" providerId="LiveId" clId="{1D76B537-F2CC-4114-B73B-51348E656491}" dt="2022-02-01T23:38:28.336" v="8461"/>
          <ac:inkMkLst>
            <pc:docMk/>
            <pc:sldMk cId="3166713296" sldId="335"/>
            <ac:inkMk id="113" creationId="{E04EDF4C-1D0B-42E6-8407-6E5C45E72ABC}"/>
          </ac:inkMkLst>
        </pc:inkChg>
        <pc:inkChg chg="add del mod">
          <ac:chgData name="Jack Rodoni" userId="dbd3554b1427f7cb" providerId="LiveId" clId="{1D76B537-F2CC-4114-B73B-51348E656491}" dt="2022-02-01T23:38:28.236" v="8388"/>
          <ac:inkMkLst>
            <pc:docMk/>
            <pc:sldMk cId="3166713296" sldId="335"/>
            <ac:inkMk id="114" creationId="{BA78DEC5-627F-4870-9292-8B47993D93CC}"/>
          </ac:inkMkLst>
        </pc:inkChg>
        <pc:inkChg chg="add del mod">
          <ac:chgData name="Jack Rodoni" userId="dbd3554b1427f7cb" providerId="LiveId" clId="{1D76B537-F2CC-4114-B73B-51348E656491}" dt="2022-02-01T23:38:28.291" v="8439"/>
          <ac:inkMkLst>
            <pc:docMk/>
            <pc:sldMk cId="3166713296" sldId="335"/>
            <ac:inkMk id="116" creationId="{1BB3D15E-A661-4124-A897-A735FB5C104B}"/>
          </ac:inkMkLst>
        </pc:inkChg>
        <pc:inkChg chg="add del mod">
          <ac:chgData name="Jack Rodoni" userId="dbd3554b1427f7cb" providerId="LiveId" clId="{1D76B537-F2CC-4114-B73B-51348E656491}" dt="2022-02-01T23:38:28.256" v="8405"/>
          <ac:inkMkLst>
            <pc:docMk/>
            <pc:sldMk cId="3166713296" sldId="335"/>
            <ac:inkMk id="117" creationId="{637E3B4F-37EA-4197-BF52-D6B86ACD78F0}"/>
          </ac:inkMkLst>
        </pc:inkChg>
        <pc:inkChg chg="add del mod">
          <ac:chgData name="Jack Rodoni" userId="dbd3554b1427f7cb" providerId="LiveId" clId="{1D76B537-F2CC-4114-B73B-51348E656491}" dt="2022-02-01T23:38:28.249" v="8396"/>
          <ac:inkMkLst>
            <pc:docMk/>
            <pc:sldMk cId="3166713296" sldId="335"/>
            <ac:inkMk id="118" creationId="{59BD2985-E08B-44A4-9412-B2A54F077799}"/>
          </ac:inkMkLst>
        </pc:inkChg>
        <pc:inkChg chg="add del mod">
          <ac:chgData name="Jack Rodoni" userId="dbd3554b1427f7cb" providerId="LiveId" clId="{1D76B537-F2CC-4114-B73B-51348E656491}" dt="2022-02-01T23:38:28.271" v="8423"/>
          <ac:inkMkLst>
            <pc:docMk/>
            <pc:sldMk cId="3166713296" sldId="335"/>
            <ac:inkMk id="119" creationId="{AC5041B9-35E9-4241-9F18-A78EAE309358}"/>
          </ac:inkMkLst>
        </pc:inkChg>
        <pc:inkChg chg="add del mod">
          <ac:chgData name="Jack Rodoni" userId="dbd3554b1427f7cb" providerId="LiveId" clId="{1D76B537-F2CC-4114-B73B-51348E656491}" dt="2022-02-01T23:38:28.322" v="8457"/>
          <ac:inkMkLst>
            <pc:docMk/>
            <pc:sldMk cId="3166713296" sldId="335"/>
            <ac:inkMk id="120" creationId="{77227B55-D7F7-4095-A33F-DD09B2CDBDC3}"/>
          </ac:inkMkLst>
        </pc:inkChg>
        <pc:inkChg chg="add del mod">
          <ac:chgData name="Jack Rodoni" userId="dbd3554b1427f7cb" providerId="LiveId" clId="{1D76B537-F2CC-4114-B73B-51348E656491}" dt="2022-02-01T23:39:46.076" v="8846"/>
          <ac:inkMkLst>
            <pc:docMk/>
            <pc:sldMk cId="3166713296" sldId="335"/>
            <ac:inkMk id="121" creationId="{5E063E3F-86FB-4573-BB3C-05D09E1BF019}"/>
          </ac:inkMkLst>
        </pc:inkChg>
        <pc:inkChg chg="add del mod">
          <ac:chgData name="Jack Rodoni" userId="dbd3554b1427f7cb" providerId="LiveId" clId="{1D76B537-F2CC-4114-B73B-51348E656491}" dt="2022-02-01T23:38:28.315" v="8453"/>
          <ac:inkMkLst>
            <pc:docMk/>
            <pc:sldMk cId="3166713296" sldId="335"/>
            <ac:inkMk id="122" creationId="{F035DF7D-F374-4557-80ED-AD376D9B5248}"/>
          </ac:inkMkLst>
        </pc:inkChg>
        <pc:inkChg chg="add del mod">
          <ac:chgData name="Jack Rodoni" userId="dbd3554b1427f7cb" providerId="LiveId" clId="{1D76B537-F2CC-4114-B73B-51348E656491}" dt="2022-02-01T23:38:28.237" v="8390"/>
          <ac:inkMkLst>
            <pc:docMk/>
            <pc:sldMk cId="3166713296" sldId="335"/>
            <ac:inkMk id="123" creationId="{92C29E51-EB16-4B19-8EC2-74F0FB5AA729}"/>
          </ac:inkMkLst>
        </pc:inkChg>
        <pc:inkChg chg="add del mod">
          <ac:chgData name="Jack Rodoni" userId="dbd3554b1427f7cb" providerId="LiveId" clId="{1D76B537-F2CC-4114-B73B-51348E656491}" dt="2022-02-01T23:38:28.374" v="8495"/>
          <ac:inkMkLst>
            <pc:docMk/>
            <pc:sldMk cId="3166713296" sldId="335"/>
            <ac:inkMk id="124" creationId="{249C7392-7C7E-4510-8830-95B9C604ECB6}"/>
          </ac:inkMkLst>
        </pc:inkChg>
        <pc:inkChg chg="add del mod">
          <ac:chgData name="Jack Rodoni" userId="dbd3554b1427f7cb" providerId="LiveId" clId="{1D76B537-F2CC-4114-B73B-51348E656491}" dt="2022-02-01T23:38:28.300" v="8447"/>
          <ac:inkMkLst>
            <pc:docMk/>
            <pc:sldMk cId="3166713296" sldId="335"/>
            <ac:inkMk id="125" creationId="{A09FC217-AA10-435A-80C8-F620F7852251}"/>
          </ac:inkMkLst>
        </pc:inkChg>
        <pc:inkChg chg="add del mod">
          <ac:chgData name="Jack Rodoni" userId="dbd3554b1427f7cb" providerId="LiveId" clId="{1D76B537-F2CC-4114-B73B-51348E656491}" dt="2022-02-01T23:39:46.076" v="8845"/>
          <ac:inkMkLst>
            <pc:docMk/>
            <pc:sldMk cId="3166713296" sldId="335"/>
            <ac:inkMk id="126" creationId="{2F9F8198-AC5E-4E05-A2C8-5D8A0C6C70FC}"/>
          </ac:inkMkLst>
        </pc:inkChg>
        <pc:inkChg chg="add del mod">
          <ac:chgData name="Jack Rodoni" userId="dbd3554b1427f7cb" providerId="LiveId" clId="{1D76B537-F2CC-4114-B73B-51348E656491}" dt="2022-02-01T23:38:28.375" v="8498"/>
          <ac:inkMkLst>
            <pc:docMk/>
            <pc:sldMk cId="3166713296" sldId="335"/>
            <ac:inkMk id="127" creationId="{8A501C51-D99F-4AA5-BFAF-D72ABA58CF32}"/>
          </ac:inkMkLst>
        </pc:inkChg>
        <pc:inkChg chg="add del mod">
          <ac:chgData name="Jack Rodoni" userId="dbd3554b1427f7cb" providerId="LiveId" clId="{1D76B537-F2CC-4114-B73B-51348E656491}" dt="2022-02-01T23:40:22.066" v="8883"/>
          <ac:inkMkLst>
            <pc:docMk/>
            <pc:sldMk cId="3166713296" sldId="335"/>
            <ac:inkMk id="128" creationId="{DA340CF2-606E-491A-B472-87D3745CB8A7}"/>
          </ac:inkMkLst>
        </pc:inkChg>
        <pc:inkChg chg="add del mod">
          <ac:chgData name="Jack Rodoni" userId="dbd3554b1427f7cb" providerId="LiveId" clId="{1D76B537-F2CC-4114-B73B-51348E656491}" dt="2022-02-01T23:38:28.235" v="8386"/>
          <ac:inkMkLst>
            <pc:docMk/>
            <pc:sldMk cId="3166713296" sldId="335"/>
            <ac:inkMk id="129" creationId="{7995F42A-60A5-4F36-BF7B-5678E7AFC2CF}"/>
          </ac:inkMkLst>
        </pc:inkChg>
        <pc:inkChg chg="add del mod">
          <ac:chgData name="Jack Rodoni" userId="dbd3554b1427f7cb" providerId="LiveId" clId="{1D76B537-F2CC-4114-B73B-51348E656491}" dt="2022-02-01T23:38:28.269" v="8420"/>
          <ac:inkMkLst>
            <pc:docMk/>
            <pc:sldMk cId="3166713296" sldId="335"/>
            <ac:inkMk id="130" creationId="{030A8E45-97BC-4232-9489-E10F8270E6C0}"/>
          </ac:inkMkLst>
        </pc:inkChg>
        <pc:inkChg chg="add del mod">
          <ac:chgData name="Jack Rodoni" userId="dbd3554b1427f7cb" providerId="LiveId" clId="{1D76B537-F2CC-4114-B73B-51348E656491}" dt="2022-02-01T23:38:28.246" v="8392"/>
          <ac:inkMkLst>
            <pc:docMk/>
            <pc:sldMk cId="3166713296" sldId="335"/>
            <ac:inkMk id="131" creationId="{475EEB87-AD1B-4C80-8B8A-A1EB83358481}"/>
          </ac:inkMkLst>
        </pc:inkChg>
        <pc:inkChg chg="add del mod">
          <ac:chgData name="Jack Rodoni" userId="dbd3554b1427f7cb" providerId="LiveId" clId="{1D76B537-F2CC-4114-B73B-51348E656491}" dt="2022-02-01T23:38:28.277" v="8426"/>
          <ac:inkMkLst>
            <pc:docMk/>
            <pc:sldMk cId="3166713296" sldId="335"/>
            <ac:inkMk id="132" creationId="{BB393E72-5214-4F0C-8F66-7704715C7CBF}"/>
          </ac:inkMkLst>
        </pc:inkChg>
        <pc:inkChg chg="add del mod">
          <ac:chgData name="Jack Rodoni" userId="dbd3554b1427f7cb" providerId="LiveId" clId="{1D76B537-F2CC-4114-B73B-51348E656491}" dt="2022-02-01T23:38:28.259" v="8410"/>
          <ac:inkMkLst>
            <pc:docMk/>
            <pc:sldMk cId="3166713296" sldId="335"/>
            <ac:inkMk id="133" creationId="{A786FBC9-D045-405C-AC78-D9ADC2376903}"/>
          </ac:inkMkLst>
        </pc:inkChg>
        <pc:inkChg chg="add del mod">
          <ac:chgData name="Jack Rodoni" userId="dbd3554b1427f7cb" providerId="LiveId" clId="{1D76B537-F2CC-4114-B73B-51348E656491}" dt="2022-02-01T23:38:28.303" v="8449"/>
          <ac:inkMkLst>
            <pc:docMk/>
            <pc:sldMk cId="3166713296" sldId="335"/>
            <ac:inkMk id="134" creationId="{B7D81268-A21B-4E6F-AA48-91FD233E619F}"/>
          </ac:inkMkLst>
        </pc:inkChg>
        <pc:inkChg chg="add del">
          <ac:chgData name="Jack Rodoni" userId="dbd3554b1427f7cb" providerId="LiveId" clId="{1D76B537-F2CC-4114-B73B-51348E656491}" dt="2022-02-01T23:38:28.282" v="8430"/>
          <ac:inkMkLst>
            <pc:docMk/>
            <pc:sldMk cId="3166713296" sldId="335"/>
            <ac:inkMk id="136" creationId="{49BE3ACD-F648-4565-861E-4B4ED744A52E}"/>
          </ac:inkMkLst>
        </pc:inkChg>
        <pc:inkChg chg="add del mod">
          <ac:chgData name="Jack Rodoni" userId="dbd3554b1427f7cb" providerId="LiveId" clId="{1D76B537-F2CC-4114-B73B-51348E656491}" dt="2022-02-01T23:38:28.267" v="8416"/>
          <ac:inkMkLst>
            <pc:docMk/>
            <pc:sldMk cId="3166713296" sldId="335"/>
            <ac:inkMk id="137" creationId="{75B6513B-2B92-4E69-BFCE-391AF3DD7CA3}"/>
          </ac:inkMkLst>
        </pc:inkChg>
        <pc:inkChg chg="add del mod">
          <ac:chgData name="Jack Rodoni" userId="dbd3554b1427f7cb" providerId="LiveId" clId="{1D76B537-F2CC-4114-B73B-51348E656491}" dt="2022-02-01T23:38:28.259" v="8411"/>
          <ac:inkMkLst>
            <pc:docMk/>
            <pc:sldMk cId="3166713296" sldId="335"/>
            <ac:inkMk id="138" creationId="{52B87867-6521-4739-986B-6C4CF017BF93}"/>
          </ac:inkMkLst>
        </pc:inkChg>
        <pc:inkChg chg="add del mod">
          <ac:chgData name="Jack Rodoni" userId="dbd3554b1427f7cb" providerId="LiveId" clId="{1D76B537-F2CC-4114-B73B-51348E656491}" dt="2022-02-01T23:38:28.376" v="8500"/>
          <ac:inkMkLst>
            <pc:docMk/>
            <pc:sldMk cId="3166713296" sldId="335"/>
            <ac:inkMk id="139" creationId="{3BF405C5-639B-4B88-A628-D43EC39D0EA1}"/>
          </ac:inkMkLst>
        </pc:inkChg>
        <pc:inkChg chg="add del mod">
          <ac:chgData name="Jack Rodoni" userId="dbd3554b1427f7cb" providerId="LiveId" clId="{1D76B537-F2CC-4114-B73B-51348E656491}" dt="2022-02-01T23:38:28.293" v="8444"/>
          <ac:inkMkLst>
            <pc:docMk/>
            <pc:sldMk cId="3166713296" sldId="335"/>
            <ac:inkMk id="140" creationId="{E9C64DA0-8BB1-42C7-9012-D4B9458CFFBF}"/>
          </ac:inkMkLst>
        </pc:inkChg>
        <pc:inkChg chg="add del mod">
          <ac:chgData name="Jack Rodoni" userId="dbd3554b1427f7cb" providerId="LiveId" clId="{1D76B537-F2CC-4114-B73B-51348E656491}" dt="2022-02-01T23:39:03.121" v="8712"/>
          <ac:inkMkLst>
            <pc:docMk/>
            <pc:sldMk cId="3166713296" sldId="335"/>
            <ac:inkMk id="141" creationId="{9164086A-CF95-4E2C-98A6-5CB0E2C2BE26}"/>
          </ac:inkMkLst>
        </pc:inkChg>
        <pc:inkChg chg="add del mod">
          <ac:chgData name="Jack Rodoni" userId="dbd3554b1427f7cb" providerId="LiveId" clId="{1D76B537-F2CC-4114-B73B-51348E656491}" dt="2022-02-01T23:38:28.339" v="8464"/>
          <ac:inkMkLst>
            <pc:docMk/>
            <pc:sldMk cId="3166713296" sldId="335"/>
            <ac:inkMk id="142" creationId="{8C31EFF2-B19A-4C4D-85F6-AABD6DC59225}"/>
          </ac:inkMkLst>
        </pc:inkChg>
        <pc:inkChg chg="add del mod">
          <ac:chgData name="Jack Rodoni" userId="dbd3554b1427f7cb" providerId="LiveId" clId="{1D76B537-F2CC-4114-B73B-51348E656491}" dt="2022-02-01T23:39:03.186" v="8778"/>
          <ac:inkMkLst>
            <pc:docMk/>
            <pc:sldMk cId="3166713296" sldId="335"/>
            <ac:inkMk id="143" creationId="{2131732D-71A0-4496-BF71-42B34897CCD9}"/>
          </ac:inkMkLst>
        </pc:inkChg>
        <pc:inkChg chg="add del mod">
          <ac:chgData name="Jack Rodoni" userId="dbd3554b1427f7cb" providerId="LiveId" clId="{1D76B537-F2CC-4114-B73B-51348E656491}" dt="2022-02-01T23:39:03.115" v="8707"/>
          <ac:inkMkLst>
            <pc:docMk/>
            <pc:sldMk cId="3166713296" sldId="335"/>
            <ac:inkMk id="144" creationId="{6D391255-DCA2-4ECC-AF52-72177BCF897C}"/>
          </ac:inkMkLst>
        </pc:inkChg>
        <pc:inkChg chg="add del mod">
          <ac:chgData name="Jack Rodoni" userId="dbd3554b1427f7cb" providerId="LiveId" clId="{1D76B537-F2CC-4114-B73B-51348E656491}" dt="2022-02-01T23:39:03.144" v="8731"/>
          <ac:inkMkLst>
            <pc:docMk/>
            <pc:sldMk cId="3166713296" sldId="335"/>
            <ac:inkMk id="145" creationId="{E9F8863B-5B50-4895-A2EF-870CA3C1A9CA}"/>
          </ac:inkMkLst>
        </pc:inkChg>
        <pc:inkChg chg="add del mod">
          <ac:chgData name="Jack Rodoni" userId="dbd3554b1427f7cb" providerId="LiveId" clId="{1D76B537-F2CC-4114-B73B-51348E656491}" dt="2022-02-01T23:39:02.787" v="8524"/>
          <ac:inkMkLst>
            <pc:docMk/>
            <pc:sldMk cId="3166713296" sldId="335"/>
            <ac:inkMk id="146" creationId="{0ABE72E1-4CEC-4728-A691-7CD785EBFAAF}"/>
          </ac:inkMkLst>
        </pc:inkChg>
        <pc:inkChg chg="add del mod">
          <ac:chgData name="Jack Rodoni" userId="dbd3554b1427f7cb" providerId="LiveId" clId="{1D76B537-F2CC-4114-B73B-51348E656491}" dt="2022-02-01T23:39:02.765" v="8515"/>
          <ac:inkMkLst>
            <pc:docMk/>
            <pc:sldMk cId="3166713296" sldId="335"/>
            <ac:inkMk id="147" creationId="{598D7B86-236F-4AA9-BD16-080B05BC483A}"/>
          </ac:inkMkLst>
        </pc:inkChg>
        <pc:inkChg chg="add del mod">
          <ac:chgData name="Jack Rodoni" userId="dbd3554b1427f7cb" providerId="LiveId" clId="{1D76B537-F2CC-4114-B73B-51348E656491}" dt="2022-02-01T23:39:02.926" v="8598"/>
          <ac:inkMkLst>
            <pc:docMk/>
            <pc:sldMk cId="3166713296" sldId="335"/>
            <ac:inkMk id="148" creationId="{0DAF0723-2244-4CA7-BFF7-CCFDD8335F7C}"/>
          </ac:inkMkLst>
        </pc:inkChg>
        <pc:inkChg chg="add del mod">
          <ac:chgData name="Jack Rodoni" userId="dbd3554b1427f7cb" providerId="LiveId" clId="{1D76B537-F2CC-4114-B73B-51348E656491}" dt="2022-02-01T23:39:03.066" v="8677"/>
          <ac:inkMkLst>
            <pc:docMk/>
            <pc:sldMk cId="3166713296" sldId="335"/>
            <ac:inkMk id="149" creationId="{64A0B3C2-B4AB-4035-9C22-D8063CB7E870}"/>
          </ac:inkMkLst>
        </pc:inkChg>
        <pc:inkChg chg="add del mod">
          <ac:chgData name="Jack Rodoni" userId="dbd3554b1427f7cb" providerId="LiveId" clId="{1D76B537-F2CC-4114-B73B-51348E656491}" dt="2022-02-01T23:39:03.150" v="8737"/>
          <ac:inkMkLst>
            <pc:docMk/>
            <pc:sldMk cId="3166713296" sldId="335"/>
            <ac:inkMk id="151" creationId="{067A4BA8-0EA8-45E5-B5DD-33A21497E404}"/>
          </ac:inkMkLst>
        </pc:inkChg>
        <pc:inkChg chg="add del mod">
          <ac:chgData name="Jack Rodoni" userId="dbd3554b1427f7cb" providerId="LiveId" clId="{1D76B537-F2CC-4114-B73B-51348E656491}" dt="2022-02-01T23:39:02.878" v="8568"/>
          <ac:inkMkLst>
            <pc:docMk/>
            <pc:sldMk cId="3166713296" sldId="335"/>
            <ac:inkMk id="152" creationId="{48283E00-E62D-4D9A-922B-0F7765B94BCA}"/>
          </ac:inkMkLst>
        </pc:inkChg>
        <pc:inkChg chg="add del mod">
          <ac:chgData name="Jack Rodoni" userId="dbd3554b1427f7cb" providerId="LiveId" clId="{1D76B537-F2CC-4114-B73B-51348E656491}" dt="2022-02-01T23:39:03.062" v="8674"/>
          <ac:inkMkLst>
            <pc:docMk/>
            <pc:sldMk cId="3166713296" sldId="335"/>
            <ac:inkMk id="154" creationId="{0600DB73-BB66-4685-AA02-D66A780E52E5}"/>
          </ac:inkMkLst>
        </pc:inkChg>
        <pc:inkChg chg="add del mod">
          <ac:chgData name="Jack Rodoni" userId="dbd3554b1427f7cb" providerId="LiveId" clId="{1D76B537-F2CC-4114-B73B-51348E656491}" dt="2022-02-01T23:39:02.903" v="8584"/>
          <ac:inkMkLst>
            <pc:docMk/>
            <pc:sldMk cId="3166713296" sldId="335"/>
            <ac:inkMk id="155" creationId="{166357CB-FFF7-420F-A553-09F6E9D11856}"/>
          </ac:inkMkLst>
        </pc:inkChg>
        <pc:inkChg chg="add del mod">
          <ac:chgData name="Jack Rodoni" userId="dbd3554b1427f7cb" providerId="LiveId" clId="{1D76B537-F2CC-4114-B73B-51348E656491}" dt="2022-02-01T23:39:02.933" v="8603"/>
          <ac:inkMkLst>
            <pc:docMk/>
            <pc:sldMk cId="3166713296" sldId="335"/>
            <ac:inkMk id="156" creationId="{0872118A-675A-4234-813D-E759C2FB4139}"/>
          </ac:inkMkLst>
        </pc:inkChg>
        <pc:inkChg chg="add del mod">
          <ac:chgData name="Jack Rodoni" userId="dbd3554b1427f7cb" providerId="LiveId" clId="{1D76B537-F2CC-4114-B73B-51348E656491}" dt="2022-02-01T23:39:03.012" v="8649"/>
          <ac:inkMkLst>
            <pc:docMk/>
            <pc:sldMk cId="3166713296" sldId="335"/>
            <ac:inkMk id="157" creationId="{420556A7-6229-4722-AC40-317C84E6ADF1}"/>
          </ac:inkMkLst>
        </pc:inkChg>
        <pc:inkChg chg="add del">
          <ac:chgData name="Jack Rodoni" userId="dbd3554b1427f7cb" providerId="LiveId" clId="{1D76B537-F2CC-4114-B73B-51348E656491}" dt="2022-02-01T23:39:02.929" v="8600"/>
          <ac:inkMkLst>
            <pc:docMk/>
            <pc:sldMk cId="3166713296" sldId="335"/>
            <ac:inkMk id="160" creationId="{92AE632B-1518-4FB1-A542-44A3C506BD29}"/>
          </ac:inkMkLst>
        </pc:inkChg>
        <pc:inkChg chg="add del mod">
          <ac:chgData name="Jack Rodoni" userId="dbd3554b1427f7cb" providerId="LiveId" clId="{1D76B537-F2CC-4114-B73B-51348E656491}" dt="2022-02-01T23:39:02.878" v="8569"/>
          <ac:inkMkLst>
            <pc:docMk/>
            <pc:sldMk cId="3166713296" sldId="335"/>
            <ac:inkMk id="161" creationId="{77701DB4-A150-4C65-B144-E79C7AD25EB0}"/>
          </ac:inkMkLst>
        </pc:inkChg>
        <pc:inkChg chg="add del mod">
          <ac:chgData name="Jack Rodoni" userId="dbd3554b1427f7cb" providerId="LiveId" clId="{1D76B537-F2CC-4114-B73B-51348E656491}" dt="2022-02-01T23:39:02.818" v="8538"/>
          <ac:inkMkLst>
            <pc:docMk/>
            <pc:sldMk cId="3166713296" sldId="335"/>
            <ac:inkMk id="162" creationId="{60E0C78B-B1A6-4E30-9428-A2B3FC37A763}"/>
          </ac:inkMkLst>
        </pc:inkChg>
        <pc:inkChg chg="add del mod">
          <ac:chgData name="Jack Rodoni" userId="dbd3554b1427f7cb" providerId="LiveId" clId="{1D76B537-F2CC-4114-B73B-51348E656491}" dt="2022-02-01T23:39:03.028" v="8658"/>
          <ac:inkMkLst>
            <pc:docMk/>
            <pc:sldMk cId="3166713296" sldId="335"/>
            <ac:inkMk id="163" creationId="{48E013B1-F284-42AB-BD18-9F925B98880E}"/>
          </ac:inkMkLst>
        </pc:inkChg>
        <pc:inkChg chg="add del mod">
          <ac:chgData name="Jack Rodoni" userId="dbd3554b1427f7cb" providerId="LiveId" clId="{1D76B537-F2CC-4114-B73B-51348E656491}" dt="2022-02-01T23:39:02.951" v="8613"/>
          <ac:inkMkLst>
            <pc:docMk/>
            <pc:sldMk cId="3166713296" sldId="335"/>
            <ac:inkMk id="164" creationId="{0425129E-6D9A-4465-AEFF-53F5C0F98F11}"/>
          </ac:inkMkLst>
        </pc:inkChg>
        <pc:inkChg chg="add del mod">
          <ac:chgData name="Jack Rodoni" userId="dbd3554b1427f7cb" providerId="LiveId" clId="{1D76B537-F2CC-4114-B73B-51348E656491}" dt="2022-02-01T23:40:22.062" v="8879"/>
          <ac:inkMkLst>
            <pc:docMk/>
            <pc:sldMk cId="3166713296" sldId="335"/>
            <ac:inkMk id="165" creationId="{9ACA0A1A-EAF1-4039-8A4B-B43076F3A054}"/>
          </ac:inkMkLst>
        </pc:inkChg>
        <pc:inkChg chg="add del mod">
          <ac:chgData name="Jack Rodoni" userId="dbd3554b1427f7cb" providerId="LiveId" clId="{1D76B537-F2CC-4114-B73B-51348E656491}" dt="2022-02-01T23:39:02.796" v="8529"/>
          <ac:inkMkLst>
            <pc:docMk/>
            <pc:sldMk cId="3166713296" sldId="335"/>
            <ac:inkMk id="166" creationId="{486350BD-9E28-4D1F-9D2A-1479BA3AB575}"/>
          </ac:inkMkLst>
        </pc:inkChg>
        <pc:inkChg chg="add del mod">
          <ac:chgData name="Jack Rodoni" userId="dbd3554b1427f7cb" providerId="LiveId" clId="{1D76B537-F2CC-4114-B73B-51348E656491}" dt="2022-02-01T23:40:22.071" v="8889"/>
          <ac:inkMkLst>
            <pc:docMk/>
            <pc:sldMk cId="3166713296" sldId="335"/>
            <ac:inkMk id="167" creationId="{3EBA19A3-0CD7-4B2F-AE69-60130666D8BD}"/>
          </ac:inkMkLst>
        </pc:inkChg>
        <pc:inkChg chg="add del mod">
          <ac:chgData name="Jack Rodoni" userId="dbd3554b1427f7cb" providerId="LiveId" clId="{1D76B537-F2CC-4114-B73B-51348E656491}" dt="2022-02-01T23:39:02.998" v="8642"/>
          <ac:inkMkLst>
            <pc:docMk/>
            <pc:sldMk cId="3166713296" sldId="335"/>
            <ac:inkMk id="168" creationId="{CB408963-DBF1-447C-BACA-8DB3BF1BB5AC}"/>
          </ac:inkMkLst>
        </pc:inkChg>
        <pc:inkChg chg="add del mod">
          <ac:chgData name="Jack Rodoni" userId="dbd3554b1427f7cb" providerId="LiveId" clId="{1D76B537-F2CC-4114-B73B-51348E656491}" dt="2022-02-01T23:39:03.076" v="8683"/>
          <ac:inkMkLst>
            <pc:docMk/>
            <pc:sldMk cId="3166713296" sldId="335"/>
            <ac:inkMk id="169" creationId="{4C2FD5A9-BFEE-46EC-AD3F-4CA22A7D5673}"/>
          </ac:inkMkLst>
        </pc:inkChg>
        <pc:inkChg chg="add del mod">
          <ac:chgData name="Jack Rodoni" userId="dbd3554b1427f7cb" providerId="LiveId" clId="{1D76B537-F2CC-4114-B73B-51348E656491}" dt="2022-02-01T23:39:03.192" v="8789"/>
          <ac:inkMkLst>
            <pc:docMk/>
            <pc:sldMk cId="3166713296" sldId="335"/>
            <ac:inkMk id="170" creationId="{20282B18-540E-4000-BBAF-26125B16BA97}"/>
          </ac:inkMkLst>
        </pc:inkChg>
        <pc:inkChg chg="add del mod">
          <ac:chgData name="Jack Rodoni" userId="dbd3554b1427f7cb" providerId="LiveId" clId="{1D76B537-F2CC-4114-B73B-51348E656491}" dt="2022-02-01T23:39:03.111" v="8704"/>
          <ac:inkMkLst>
            <pc:docMk/>
            <pc:sldMk cId="3166713296" sldId="335"/>
            <ac:inkMk id="171" creationId="{1E6AA3FE-E8E9-4326-AD53-DF01E0227A56}"/>
          </ac:inkMkLst>
        </pc:inkChg>
        <pc:inkChg chg="add del mod">
          <ac:chgData name="Jack Rodoni" userId="dbd3554b1427f7cb" providerId="LiveId" clId="{1D76B537-F2CC-4114-B73B-51348E656491}" dt="2022-02-01T23:39:02.981" v="8632"/>
          <ac:inkMkLst>
            <pc:docMk/>
            <pc:sldMk cId="3166713296" sldId="335"/>
            <ac:inkMk id="172" creationId="{F3F7AD20-D349-4C54-9080-90FFFC598E0C}"/>
          </ac:inkMkLst>
        </pc:inkChg>
        <pc:inkChg chg="add del mod">
          <ac:chgData name="Jack Rodoni" userId="dbd3554b1427f7cb" providerId="LiveId" clId="{1D76B537-F2CC-4114-B73B-51348E656491}" dt="2022-02-01T23:40:22.065" v="8882"/>
          <ac:inkMkLst>
            <pc:docMk/>
            <pc:sldMk cId="3166713296" sldId="335"/>
            <ac:inkMk id="173" creationId="{BF5C9179-E506-4732-98F7-836EDEDDF73F}"/>
          </ac:inkMkLst>
        </pc:inkChg>
        <pc:inkChg chg="add del mod">
          <ac:chgData name="Jack Rodoni" userId="dbd3554b1427f7cb" providerId="LiveId" clId="{1D76B537-F2CC-4114-B73B-51348E656491}" dt="2022-02-01T23:38:28.234" v="8385"/>
          <ac:inkMkLst>
            <pc:docMk/>
            <pc:sldMk cId="3166713296" sldId="335"/>
            <ac:inkMk id="174" creationId="{9AB83648-6101-4F35-BD3E-10C30DE47468}"/>
          </ac:inkMkLst>
        </pc:inkChg>
        <pc:inkChg chg="add mod">
          <ac:chgData name="Jack Rodoni" userId="dbd3554b1427f7cb" providerId="LiveId" clId="{1D76B537-F2CC-4114-B73B-51348E656491}" dt="2022-02-01T23:40:22.494" v="8890"/>
          <ac:inkMkLst>
            <pc:docMk/>
            <pc:sldMk cId="3166713296" sldId="335"/>
            <ac:inkMk id="175" creationId="{E4AB0DD7-4C33-467A-8BE7-700EDBB571F6}"/>
          </ac:inkMkLst>
        </pc:inkChg>
        <pc:inkChg chg="add del mod">
          <ac:chgData name="Jack Rodoni" userId="dbd3554b1427f7cb" providerId="LiveId" clId="{1D76B537-F2CC-4114-B73B-51348E656491}" dt="2022-02-01T23:39:03.132" v="8721"/>
          <ac:inkMkLst>
            <pc:docMk/>
            <pc:sldMk cId="3166713296" sldId="335"/>
            <ac:inkMk id="176" creationId="{775BFF3C-79F5-45C8-86D6-0455FBBF3A36}"/>
          </ac:inkMkLst>
        </pc:inkChg>
        <pc:inkChg chg="add del mod">
          <ac:chgData name="Jack Rodoni" userId="dbd3554b1427f7cb" providerId="LiveId" clId="{1D76B537-F2CC-4114-B73B-51348E656491}" dt="2022-02-01T23:39:03.178" v="8764"/>
          <ac:inkMkLst>
            <pc:docMk/>
            <pc:sldMk cId="3166713296" sldId="335"/>
            <ac:inkMk id="178" creationId="{D19CBB2D-6488-44D5-B0E4-6B0DEF0BE5AE}"/>
          </ac:inkMkLst>
        </pc:inkChg>
        <pc:inkChg chg="add del mod">
          <ac:chgData name="Jack Rodoni" userId="dbd3554b1427f7cb" providerId="LiveId" clId="{1D76B537-F2CC-4114-B73B-51348E656491}" dt="2022-02-01T23:39:03.193" v="8791"/>
          <ac:inkMkLst>
            <pc:docMk/>
            <pc:sldMk cId="3166713296" sldId="335"/>
            <ac:inkMk id="179" creationId="{80716D7B-1999-48BD-AB31-3FCC494C7E30}"/>
          </ac:inkMkLst>
        </pc:inkChg>
        <pc:inkChg chg="add del mod">
          <ac:chgData name="Jack Rodoni" userId="dbd3554b1427f7cb" providerId="LiveId" clId="{1D76B537-F2CC-4114-B73B-51348E656491}" dt="2022-02-01T23:39:02.973" v="8627"/>
          <ac:inkMkLst>
            <pc:docMk/>
            <pc:sldMk cId="3166713296" sldId="335"/>
            <ac:inkMk id="180" creationId="{CC64D974-1AA2-4ADB-ADFF-169C118148F4}"/>
          </ac:inkMkLst>
        </pc:inkChg>
        <pc:inkChg chg="add del mod">
          <ac:chgData name="Jack Rodoni" userId="dbd3554b1427f7cb" providerId="LiveId" clId="{1D76B537-F2CC-4114-B73B-51348E656491}" dt="2022-02-01T23:39:02.784" v="8522"/>
          <ac:inkMkLst>
            <pc:docMk/>
            <pc:sldMk cId="3166713296" sldId="335"/>
            <ac:inkMk id="181" creationId="{D1408BBC-B92E-4E1D-ACDB-393AA9118897}"/>
          </ac:inkMkLst>
        </pc:inkChg>
        <pc:inkChg chg="add del mod">
          <ac:chgData name="Jack Rodoni" userId="dbd3554b1427f7cb" providerId="LiveId" clId="{1D76B537-F2CC-4114-B73B-51348E656491}" dt="2022-02-01T23:39:03.141" v="8727"/>
          <ac:inkMkLst>
            <pc:docMk/>
            <pc:sldMk cId="3166713296" sldId="335"/>
            <ac:inkMk id="182" creationId="{FBEE97F4-A26F-4FA9-8664-297C874FF742}"/>
          </ac:inkMkLst>
        </pc:inkChg>
        <pc:inkChg chg="add del mod">
          <ac:chgData name="Jack Rodoni" userId="dbd3554b1427f7cb" providerId="LiveId" clId="{1D76B537-F2CC-4114-B73B-51348E656491}" dt="2022-02-01T23:39:03.164" v="8751"/>
          <ac:inkMkLst>
            <pc:docMk/>
            <pc:sldMk cId="3166713296" sldId="335"/>
            <ac:inkMk id="183" creationId="{404215E0-636D-4EAF-B881-7BD187BFEA2A}"/>
          </ac:inkMkLst>
        </pc:inkChg>
        <pc:inkChg chg="add del mod">
          <ac:chgData name="Jack Rodoni" userId="dbd3554b1427f7cb" providerId="LiveId" clId="{1D76B537-F2CC-4114-B73B-51348E656491}" dt="2022-02-01T23:39:02.818" v="8539"/>
          <ac:inkMkLst>
            <pc:docMk/>
            <pc:sldMk cId="3166713296" sldId="335"/>
            <ac:inkMk id="184" creationId="{FF44C5A6-6F0B-49A1-9061-D2789398F7DB}"/>
          </ac:inkMkLst>
        </pc:inkChg>
        <pc:inkChg chg="add del mod">
          <ac:chgData name="Jack Rodoni" userId="dbd3554b1427f7cb" providerId="LiveId" clId="{1D76B537-F2CC-4114-B73B-51348E656491}" dt="2022-02-01T23:39:03.184" v="8775"/>
          <ac:inkMkLst>
            <pc:docMk/>
            <pc:sldMk cId="3166713296" sldId="335"/>
            <ac:inkMk id="185" creationId="{E1124CF9-4B20-417D-822B-5C2E652F2811}"/>
          </ac:inkMkLst>
        </pc:inkChg>
        <pc:inkChg chg="add del mod">
          <ac:chgData name="Jack Rodoni" userId="dbd3554b1427f7cb" providerId="LiveId" clId="{1D76B537-F2CC-4114-B73B-51348E656491}" dt="2022-02-01T23:39:02.763" v="8512"/>
          <ac:inkMkLst>
            <pc:docMk/>
            <pc:sldMk cId="3166713296" sldId="335"/>
            <ac:inkMk id="186" creationId="{19EC2E05-7F22-4CEC-A601-995474D4BC8E}"/>
          </ac:inkMkLst>
        </pc:inkChg>
        <pc:inkChg chg="add del mod">
          <ac:chgData name="Jack Rodoni" userId="dbd3554b1427f7cb" providerId="LiveId" clId="{1D76B537-F2CC-4114-B73B-51348E656491}" dt="2022-02-01T23:39:03.183" v="8772"/>
          <ac:inkMkLst>
            <pc:docMk/>
            <pc:sldMk cId="3166713296" sldId="335"/>
            <ac:inkMk id="187" creationId="{F61C57A9-D7F3-4E30-9E2B-94FFFD86072A}"/>
          </ac:inkMkLst>
        </pc:inkChg>
        <pc:inkChg chg="add del mod">
          <ac:chgData name="Jack Rodoni" userId="dbd3554b1427f7cb" providerId="LiveId" clId="{1D76B537-F2CC-4114-B73B-51348E656491}" dt="2022-02-01T23:39:03.024" v="8655"/>
          <ac:inkMkLst>
            <pc:docMk/>
            <pc:sldMk cId="3166713296" sldId="335"/>
            <ac:inkMk id="188" creationId="{6B589B8B-BC15-4009-8E8F-B1DE85032478}"/>
          </ac:inkMkLst>
        </pc:inkChg>
        <pc:inkChg chg="add del mod">
          <ac:chgData name="Jack Rodoni" userId="dbd3554b1427f7cb" providerId="LiveId" clId="{1D76B537-F2CC-4114-B73B-51348E656491}" dt="2022-02-01T23:39:02.878" v="8570"/>
          <ac:inkMkLst>
            <pc:docMk/>
            <pc:sldMk cId="3166713296" sldId="335"/>
            <ac:inkMk id="192" creationId="{C8A3BA6A-0CC3-4485-BD9D-9F20CFD31E4C}"/>
          </ac:inkMkLst>
        </pc:inkChg>
        <pc:inkChg chg="add del mod">
          <ac:chgData name="Jack Rodoni" userId="dbd3554b1427f7cb" providerId="LiveId" clId="{1D76B537-F2CC-4114-B73B-51348E656491}" dt="2022-02-01T23:39:02.763" v="8513"/>
          <ac:inkMkLst>
            <pc:docMk/>
            <pc:sldMk cId="3166713296" sldId="335"/>
            <ac:inkMk id="193" creationId="{F9FD0684-A6C8-4BFE-B182-419FE27A3C58}"/>
          </ac:inkMkLst>
        </pc:inkChg>
        <pc:inkChg chg="add del mod">
          <ac:chgData name="Jack Rodoni" userId="dbd3554b1427f7cb" providerId="LiveId" clId="{1D76B537-F2CC-4114-B73B-51348E656491}" dt="2022-02-01T23:39:02.901" v="8582"/>
          <ac:inkMkLst>
            <pc:docMk/>
            <pc:sldMk cId="3166713296" sldId="335"/>
            <ac:inkMk id="194" creationId="{67DB27D1-8A21-459F-A2CB-96528F32A92C}"/>
          </ac:inkMkLst>
        </pc:inkChg>
        <pc:inkChg chg="add del mod">
          <ac:chgData name="Jack Rodoni" userId="dbd3554b1427f7cb" providerId="LiveId" clId="{1D76B537-F2CC-4114-B73B-51348E656491}" dt="2022-01-28T19:23:43.687" v="7144"/>
          <ac:inkMkLst>
            <pc:docMk/>
            <pc:sldMk cId="3166713296" sldId="335"/>
            <ac:inkMk id="196" creationId="{3A9E269E-60B9-4C9A-A08D-1E52775E1B64}"/>
          </ac:inkMkLst>
        </pc:inkChg>
        <pc:inkChg chg="add mod">
          <ac:chgData name="Jack Rodoni" userId="dbd3554b1427f7cb" providerId="LiveId" clId="{1D76B537-F2CC-4114-B73B-51348E656491}" dt="2022-02-01T23:40:33.538" v="8902"/>
          <ac:inkMkLst>
            <pc:docMk/>
            <pc:sldMk cId="3166713296" sldId="335"/>
            <ac:inkMk id="196" creationId="{C32DB5A9-7FC0-408C-AD9F-79C3BA60FD44}"/>
          </ac:inkMkLst>
        </pc:inkChg>
        <pc:inkChg chg="add mod">
          <ac:chgData name="Jack Rodoni" userId="dbd3554b1427f7cb" providerId="LiveId" clId="{1D76B537-F2CC-4114-B73B-51348E656491}" dt="2022-02-01T23:40:33.538" v="8902"/>
          <ac:inkMkLst>
            <pc:docMk/>
            <pc:sldMk cId="3166713296" sldId="335"/>
            <ac:inkMk id="197" creationId="{189E3CD8-EA6A-4DB6-B5D6-A378EFE16536}"/>
          </ac:inkMkLst>
        </pc:inkChg>
        <pc:inkChg chg="add del mod">
          <ac:chgData name="Jack Rodoni" userId="dbd3554b1427f7cb" providerId="LiveId" clId="{1D76B537-F2CC-4114-B73B-51348E656491}" dt="2022-01-28T19:23:43.681" v="7136"/>
          <ac:inkMkLst>
            <pc:docMk/>
            <pc:sldMk cId="3166713296" sldId="335"/>
            <ac:inkMk id="197" creationId="{6064EB9E-7FAB-4463-9CBF-05273B101B3F}"/>
          </ac:inkMkLst>
        </pc:inkChg>
        <pc:inkChg chg="add del">
          <ac:chgData name="Jack Rodoni" userId="dbd3554b1427f7cb" providerId="LiveId" clId="{1D76B537-F2CC-4114-B73B-51348E656491}" dt="2022-01-28T19:23:43.686" v="7142"/>
          <ac:inkMkLst>
            <pc:docMk/>
            <pc:sldMk cId="3166713296" sldId="335"/>
            <ac:inkMk id="198" creationId="{4D7A11AB-A057-408A-BD11-4B4CC296F9FB}"/>
          </ac:inkMkLst>
        </pc:inkChg>
        <pc:inkChg chg="add mod">
          <ac:chgData name="Jack Rodoni" userId="dbd3554b1427f7cb" providerId="LiveId" clId="{1D76B537-F2CC-4114-B73B-51348E656491}" dt="2022-02-01T23:40:33.538" v="8902"/>
          <ac:inkMkLst>
            <pc:docMk/>
            <pc:sldMk cId="3166713296" sldId="335"/>
            <ac:inkMk id="198" creationId="{EA74DC00-43BF-433D-8C7C-D430B3FF7EAB}"/>
          </ac:inkMkLst>
        </pc:inkChg>
        <pc:inkChg chg="add del mod">
          <ac:chgData name="Jack Rodoni" userId="dbd3554b1427f7cb" providerId="LiveId" clId="{1D76B537-F2CC-4114-B73B-51348E656491}" dt="2022-01-28T19:23:43.684" v="7139"/>
          <ac:inkMkLst>
            <pc:docMk/>
            <pc:sldMk cId="3166713296" sldId="335"/>
            <ac:inkMk id="199" creationId="{5D25B646-7BA9-4AF8-81CD-5A531AE22298}"/>
          </ac:inkMkLst>
        </pc:inkChg>
        <pc:inkChg chg="add mod">
          <ac:chgData name="Jack Rodoni" userId="dbd3554b1427f7cb" providerId="LiveId" clId="{1D76B537-F2CC-4114-B73B-51348E656491}" dt="2022-02-01T23:40:33.538" v="8902"/>
          <ac:inkMkLst>
            <pc:docMk/>
            <pc:sldMk cId="3166713296" sldId="335"/>
            <ac:inkMk id="199" creationId="{CB3553A4-5408-42C9-AF43-1EBE50CA3FB2}"/>
          </ac:inkMkLst>
        </pc:inkChg>
        <pc:inkChg chg="add del mod">
          <ac:chgData name="Jack Rodoni" userId="dbd3554b1427f7cb" providerId="LiveId" clId="{1D76B537-F2CC-4114-B73B-51348E656491}" dt="2022-01-28T19:23:43.687" v="7145"/>
          <ac:inkMkLst>
            <pc:docMk/>
            <pc:sldMk cId="3166713296" sldId="335"/>
            <ac:inkMk id="200" creationId="{35E80AE4-70E8-406F-920C-AE7A21455515}"/>
          </ac:inkMkLst>
        </pc:inkChg>
        <pc:inkChg chg="add mod">
          <ac:chgData name="Jack Rodoni" userId="dbd3554b1427f7cb" providerId="LiveId" clId="{1D76B537-F2CC-4114-B73B-51348E656491}" dt="2022-02-01T23:40:33.538" v="8902"/>
          <ac:inkMkLst>
            <pc:docMk/>
            <pc:sldMk cId="3166713296" sldId="335"/>
            <ac:inkMk id="200" creationId="{60062952-2F63-4767-B107-878D7756B672}"/>
          </ac:inkMkLst>
        </pc:inkChg>
        <pc:inkChg chg="add mod">
          <ac:chgData name="Jack Rodoni" userId="dbd3554b1427f7cb" providerId="LiveId" clId="{1D76B537-F2CC-4114-B73B-51348E656491}" dt="2022-02-01T23:40:33.538" v="8902"/>
          <ac:inkMkLst>
            <pc:docMk/>
            <pc:sldMk cId="3166713296" sldId="335"/>
            <ac:inkMk id="201" creationId="{50B0A649-0E36-4839-A357-43168C7DE9A9}"/>
          </ac:inkMkLst>
        </pc:inkChg>
        <pc:inkChg chg="add mod">
          <ac:chgData name="Jack Rodoni" userId="dbd3554b1427f7cb" providerId="LiveId" clId="{1D76B537-F2CC-4114-B73B-51348E656491}" dt="2022-02-01T23:40:33.538" v="8902"/>
          <ac:inkMkLst>
            <pc:docMk/>
            <pc:sldMk cId="3166713296" sldId="335"/>
            <ac:inkMk id="202" creationId="{E69CA853-F2AD-47D3-9E10-501B550EE425}"/>
          </ac:inkMkLst>
        </pc:inkChg>
        <pc:inkChg chg="add mod">
          <ac:chgData name="Jack Rodoni" userId="dbd3554b1427f7cb" providerId="LiveId" clId="{1D76B537-F2CC-4114-B73B-51348E656491}" dt="2022-02-01T23:40:33.538" v="8902"/>
          <ac:inkMkLst>
            <pc:docMk/>
            <pc:sldMk cId="3166713296" sldId="335"/>
            <ac:inkMk id="203" creationId="{4A2ED228-5919-453E-B13F-24422016416D}"/>
          </ac:inkMkLst>
        </pc:inkChg>
        <pc:inkChg chg="add del mod">
          <ac:chgData name="Jack Rodoni" userId="dbd3554b1427f7cb" providerId="LiveId" clId="{1D76B537-F2CC-4114-B73B-51348E656491}" dt="2022-01-28T19:23:43.685" v="7140"/>
          <ac:inkMkLst>
            <pc:docMk/>
            <pc:sldMk cId="3166713296" sldId="335"/>
            <ac:inkMk id="203" creationId="{843F2E5A-3588-416A-813C-BFA409255134}"/>
          </ac:inkMkLst>
        </pc:inkChg>
        <pc:inkChg chg="add del mod">
          <ac:chgData name="Jack Rodoni" userId="dbd3554b1427f7cb" providerId="LiveId" clId="{1D76B537-F2CC-4114-B73B-51348E656491}" dt="2022-01-28T19:23:43.683" v="7138"/>
          <ac:inkMkLst>
            <pc:docMk/>
            <pc:sldMk cId="3166713296" sldId="335"/>
            <ac:inkMk id="204" creationId="{1D044147-1CFE-45F9-ABF2-7A4CD47561C0}"/>
          </ac:inkMkLst>
        </pc:inkChg>
        <pc:inkChg chg="add mod">
          <ac:chgData name="Jack Rodoni" userId="dbd3554b1427f7cb" providerId="LiveId" clId="{1D76B537-F2CC-4114-B73B-51348E656491}" dt="2022-02-01T23:40:33.538" v="8902"/>
          <ac:inkMkLst>
            <pc:docMk/>
            <pc:sldMk cId="3166713296" sldId="335"/>
            <ac:inkMk id="204" creationId="{4EF0A57E-2097-4BC3-8F38-D120BCA32B6C}"/>
          </ac:inkMkLst>
        </pc:inkChg>
        <pc:inkChg chg="add mod">
          <ac:chgData name="Jack Rodoni" userId="dbd3554b1427f7cb" providerId="LiveId" clId="{1D76B537-F2CC-4114-B73B-51348E656491}" dt="2022-02-01T23:40:33.538" v="8902"/>
          <ac:inkMkLst>
            <pc:docMk/>
            <pc:sldMk cId="3166713296" sldId="335"/>
            <ac:inkMk id="205" creationId="{2B436229-CCD9-4D7E-A7D4-C0FCEF216FDB}"/>
          </ac:inkMkLst>
        </pc:inkChg>
        <pc:inkChg chg="add del mod">
          <ac:chgData name="Jack Rodoni" userId="dbd3554b1427f7cb" providerId="LiveId" clId="{1D76B537-F2CC-4114-B73B-51348E656491}" dt="2022-01-28T19:23:43.682" v="7137"/>
          <ac:inkMkLst>
            <pc:docMk/>
            <pc:sldMk cId="3166713296" sldId="335"/>
            <ac:inkMk id="205" creationId="{55050C57-8320-48F3-9471-C7B9DEEC406D}"/>
          </ac:inkMkLst>
        </pc:inkChg>
        <pc:inkChg chg="add mod">
          <ac:chgData name="Jack Rodoni" userId="dbd3554b1427f7cb" providerId="LiveId" clId="{1D76B537-F2CC-4114-B73B-51348E656491}" dt="2022-02-01T23:40:33.538" v="8902"/>
          <ac:inkMkLst>
            <pc:docMk/>
            <pc:sldMk cId="3166713296" sldId="335"/>
            <ac:inkMk id="206" creationId="{6F5F2942-029C-4843-A4DF-F7DA037FDB64}"/>
          </ac:inkMkLst>
        </pc:inkChg>
        <pc:inkChg chg="add del mod">
          <ac:chgData name="Jack Rodoni" userId="dbd3554b1427f7cb" providerId="LiveId" clId="{1D76B537-F2CC-4114-B73B-51348E656491}" dt="2022-01-28T19:23:43.686" v="7143"/>
          <ac:inkMkLst>
            <pc:docMk/>
            <pc:sldMk cId="3166713296" sldId="335"/>
            <ac:inkMk id="206" creationId="{ECE43C1A-8C94-419E-9611-D9A9C53DB904}"/>
          </ac:inkMkLst>
        </pc:inkChg>
        <pc:inkChg chg="add del">
          <ac:chgData name="Jack Rodoni" userId="dbd3554b1427f7cb" providerId="LiveId" clId="{1D76B537-F2CC-4114-B73B-51348E656491}" dt="2022-01-28T19:23:43.685" v="7141"/>
          <ac:inkMkLst>
            <pc:docMk/>
            <pc:sldMk cId="3166713296" sldId="335"/>
            <ac:inkMk id="207" creationId="{BA738477-0445-4648-BA8F-FDC0097E1DAA}"/>
          </ac:inkMkLst>
        </pc:inkChg>
        <pc:inkChg chg="add mod">
          <ac:chgData name="Jack Rodoni" userId="dbd3554b1427f7cb" providerId="LiveId" clId="{1D76B537-F2CC-4114-B73B-51348E656491}" dt="2022-02-01T23:40:39.643" v="8909"/>
          <ac:inkMkLst>
            <pc:docMk/>
            <pc:sldMk cId="3166713296" sldId="335"/>
            <ac:inkMk id="208" creationId="{8730F935-8F30-4210-9936-EF55842E3A87}"/>
          </ac:inkMkLst>
        </pc:inkChg>
        <pc:inkChg chg="add mod">
          <ac:chgData name="Jack Rodoni" userId="dbd3554b1427f7cb" providerId="LiveId" clId="{1D76B537-F2CC-4114-B73B-51348E656491}" dt="2022-02-01T23:40:39.643" v="8909"/>
          <ac:inkMkLst>
            <pc:docMk/>
            <pc:sldMk cId="3166713296" sldId="335"/>
            <ac:inkMk id="209" creationId="{E5A57CD4-D8AD-499F-96E2-44BA5D5FC52B}"/>
          </ac:inkMkLst>
        </pc:inkChg>
        <pc:inkChg chg="add del mod">
          <ac:chgData name="Jack Rodoni" userId="dbd3554b1427f7cb" providerId="LiveId" clId="{1D76B537-F2CC-4114-B73B-51348E656491}" dt="2022-02-01T23:38:28.369" v="8485"/>
          <ac:inkMkLst>
            <pc:docMk/>
            <pc:sldMk cId="3166713296" sldId="335"/>
            <ac:inkMk id="210" creationId="{D80CBE31-C33A-4C87-85EC-75C1F9D302E7}"/>
          </ac:inkMkLst>
        </pc:inkChg>
        <pc:inkChg chg="add del mod">
          <ac:chgData name="Jack Rodoni" userId="dbd3554b1427f7cb" providerId="LiveId" clId="{1D76B537-F2CC-4114-B73B-51348E656491}" dt="2022-02-01T23:38:28.328" v="8458"/>
          <ac:inkMkLst>
            <pc:docMk/>
            <pc:sldMk cId="3166713296" sldId="335"/>
            <ac:inkMk id="211" creationId="{21F66F7B-9E42-4E0B-9DE3-8E28B8153C93}"/>
          </ac:inkMkLst>
        </pc:inkChg>
        <pc:inkChg chg="add del mod">
          <ac:chgData name="Jack Rodoni" userId="dbd3554b1427f7cb" providerId="LiveId" clId="{1D76B537-F2CC-4114-B73B-51348E656491}" dt="2022-02-01T23:38:28.275" v="8425"/>
          <ac:inkMkLst>
            <pc:docMk/>
            <pc:sldMk cId="3166713296" sldId="335"/>
            <ac:inkMk id="212" creationId="{252D4EC9-D228-416F-B9D7-F3BADE314BE5}"/>
          </ac:inkMkLst>
        </pc:inkChg>
        <pc:inkChg chg="add mod">
          <ac:chgData name="Jack Rodoni" userId="dbd3554b1427f7cb" providerId="LiveId" clId="{1D76B537-F2CC-4114-B73B-51348E656491}" dt="2022-02-01T23:42:52.431" v="9061"/>
          <ac:inkMkLst>
            <pc:docMk/>
            <pc:sldMk cId="3166713296" sldId="335"/>
            <ac:inkMk id="213" creationId="{CBD9F78F-2D1E-438C-9C08-A6092AB0732E}"/>
          </ac:inkMkLst>
        </pc:inkChg>
        <pc:inkChg chg="add del mod">
          <ac:chgData name="Jack Rodoni" userId="dbd3554b1427f7cb" providerId="LiveId" clId="{1D76B537-F2CC-4114-B73B-51348E656491}" dt="2022-02-01T23:39:03.114" v="8706"/>
          <ac:inkMkLst>
            <pc:docMk/>
            <pc:sldMk cId="3166713296" sldId="335"/>
            <ac:inkMk id="214" creationId="{920791C0-FF1F-41F4-9D7A-32735B35269D}"/>
          </ac:inkMkLst>
        </pc:inkChg>
        <pc:inkChg chg="add del mod">
          <ac:chgData name="Jack Rodoni" userId="dbd3554b1427f7cb" providerId="LiveId" clId="{1D76B537-F2CC-4114-B73B-51348E656491}" dt="2022-02-01T23:39:03.165" v="8752"/>
          <ac:inkMkLst>
            <pc:docMk/>
            <pc:sldMk cId="3166713296" sldId="335"/>
            <ac:inkMk id="215" creationId="{8704B7D3-2955-4E99-9167-206FD38BC624}"/>
          </ac:inkMkLst>
        </pc:inkChg>
        <pc:inkChg chg="add mod">
          <ac:chgData name="Jack Rodoni" userId="dbd3554b1427f7cb" providerId="LiveId" clId="{1D76B537-F2CC-4114-B73B-51348E656491}" dt="2022-02-01T23:42:52.431" v="9061"/>
          <ac:inkMkLst>
            <pc:docMk/>
            <pc:sldMk cId="3166713296" sldId="335"/>
            <ac:inkMk id="216" creationId="{0EDFA5FB-1F7D-409D-87DF-ACACA4237701}"/>
          </ac:inkMkLst>
        </pc:inkChg>
        <pc:inkChg chg="add del mod">
          <ac:chgData name="Jack Rodoni" userId="dbd3554b1427f7cb" providerId="LiveId" clId="{1D76B537-F2CC-4114-B73B-51348E656491}" dt="2022-02-01T23:39:03.108" v="8701"/>
          <ac:inkMkLst>
            <pc:docMk/>
            <pc:sldMk cId="3166713296" sldId="335"/>
            <ac:inkMk id="217" creationId="{ED51A62F-2292-417D-9CEE-E2E2947E82EC}"/>
          </ac:inkMkLst>
        </pc:inkChg>
        <pc:inkChg chg="add del mod">
          <ac:chgData name="Jack Rodoni" userId="dbd3554b1427f7cb" providerId="LiveId" clId="{1D76B537-F2CC-4114-B73B-51348E656491}" dt="2022-02-01T23:39:02.823" v="8541"/>
          <ac:inkMkLst>
            <pc:docMk/>
            <pc:sldMk cId="3166713296" sldId="335"/>
            <ac:inkMk id="218" creationId="{2EC1BA3A-E852-4430-A3A5-F0B9186FBF90}"/>
          </ac:inkMkLst>
        </pc:inkChg>
        <pc:inkChg chg="add del mod">
          <ac:chgData name="Jack Rodoni" userId="dbd3554b1427f7cb" providerId="LiveId" clId="{1D76B537-F2CC-4114-B73B-51348E656491}" dt="2022-02-01T23:39:02.965" v="8622"/>
          <ac:inkMkLst>
            <pc:docMk/>
            <pc:sldMk cId="3166713296" sldId="335"/>
            <ac:inkMk id="219" creationId="{E5700D13-4DBD-4768-A72D-E50C2F91DD61}"/>
          </ac:inkMkLst>
        </pc:inkChg>
        <pc:inkChg chg="add del mod">
          <ac:chgData name="Jack Rodoni" userId="dbd3554b1427f7cb" providerId="LiveId" clId="{1D76B537-F2CC-4114-B73B-51348E656491}" dt="2022-02-01T23:39:02.849" v="8554"/>
          <ac:inkMkLst>
            <pc:docMk/>
            <pc:sldMk cId="3166713296" sldId="335"/>
            <ac:inkMk id="220" creationId="{190A1D8B-60F3-4BA1-A570-560CD6ED7E36}"/>
          </ac:inkMkLst>
        </pc:inkChg>
        <pc:inkChg chg="add del mod">
          <ac:chgData name="Jack Rodoni" userId="dbd3554b1427f7cb" providerId="LiveId" clId="{1D76B537-F2CC-4114-B73B-51348E656491}" dt="2022-02-01T23:39:02.967" v="8623"/>
          <ac:inkMkLst>
            <pc:docMk/>
            <pc:sldMk cId="3166713296" sldId="335"/>
            <ac:inkMk id="221" creationId="{B97F9993-809C-41F4-B697-91C0D2169B8C}"/>
          </ac:inkMkLst>
        </pc:inkChg>
        <pc:inkChg chg="add mod">
          <ac:chgData name="Jack Rodoni" userId="dbd3554b1427f7cb" providerId="LiveId" clId="{1D76B537-F2CC-4114-B73B-51348E656491}" dt="2022-02-01T23:42:52.431" v="9061"/>
          <ac:inkMkLst>
            <pc:docMk/>
            <pc:sldMk cId="3166713296" sldId="335"/>
            <ac:inkMk id="222" creationId="{6496D58C-8F37-4FB7-B6EE-F07ED6F3EF04}"/>
          </ac:inkMkLst>
        </pc:inkChg>
        <pc:inkChg chg="add del mod">
          <ac:chgData name="Jack Rodoni" userId="dbd3554b1427f7cb" providerId="LiveId" clId="{1D76B537-F2CC-4114-B73B-51348E656491}" dt="2022-02-01T23:39:02.817" v="8537"/>
          <ac:inkMkLst>
            <pc:docMk/>
            <pc:sldMk cId="3166713296" sldId="335"/>
            <ac:inkMk id="223" creationId="{E08B71B8-0762-42EA-903E-8CE01CD1E950}"/>
          </ac:inkMkLst>
        </pc:inkChg>
        <pc:inkChg chg="add del mod">
          <ac:chgData name="Jack Rodoni" userId="dbd3554b1427f7cb" providerId="LiveId" clId="{1D76B537-F2CC-4114-B73B-51348E656491}" dt="2022-02-01T23:39:03.158" v="8744"/>
          <ac:inkMkLst>
            <pc:docMk/>
            <pc:sldMk cId="3166713296" sldId="335"/>
            <ac:inkMk id="224" creationId="{7690B2D2-6DC6-446A-8BCC-1DB593919B84}"/>
          </ac:inkMkLst>
        </pc:inkChg>
        <pc:inkChg chg="add del mod">
          <ac:chgData name="Jack Rodoni" userId="dbd3554b1427f7cb" providerId="LiveId" clId="{1D76B537-F2CC-4114-B73B-51348E656491}" dt="2022-02-01T23:39:02.841" v="8550"/>
          <ac:inkMkLst>
            <pc:docMk/>
            <pc:sldMk cId="3166713296" sldId="335"/>
            <ac:inkMk id="225" creationId="{888D059E-C984-4008-B27D-7AEEEB87FB3F}"/>
          </ac:inkMkLst>
        </pc:inkChg>
        <pc:inkChg chg="add del mod">
          <ac:chgData name="Jack Rodoni" userId="dbd3554b1427f7cb" providerId="LiveId" clId="{1D76B537-F2CC-4114-B73B-51348E656491}" dt="2022-02-01T23:39:02.975" v="8628"/>
          <ac:inkMkLst>
            <pc:docMk/>
            <pc:sldMk cId="3166713296" sldId="335"/>
            <ac:inkMk id="226" creationId="{599416FC-849B-408D-99D5-354A76545537}"/>
          </ac:inkMkLst>
        </pc:inkChg>
        <pc:inkChg chg="add del mod">
          <ac:chgData name="Jack Rodoni" userId="dbd3554b1427f7cb" providerId="LiveId" clId="{1D76B537-F2CC-4114-B73B-51348E656491}" dt="2022-02-01T23:39:03.079" v="8685"/>
          <ac:inkMkLst>
            <pc:docMk/>
            <pc:sldMk cId="3166713296" sldId="335"/>
            <ac:inkMk id="227" creationId="{F3F87B1C-B0F6-4363-B44A-5FA3F85E0860}"/>
          </ac:inkMkLst>
        </pc:inkChg>
        <pc:inkChg chg="add del mod">
          <ac:chgData name="Jack Rodoni" userId="dbd3554b1427f7cb" providerId="LiveId" clId="{1D76B537-F2CC-4114-B73B-51348E656491}" dt="2022-02-01T23:39:02.914" v="8590"/>
          <ac:inkMkLst>
            <pc:docMk/>
            <pc:sldMk cId="3166713296" sldId="335"/>
            <ac:inkMk id="228" creationId="{C125CC3F-A9DF-4F68-9352-71CADEAEF0BE}"/>
          </ac:inkMkLst>
        </pc:inkChg>
        <pc:inkChg chg="add del mod">
          <ac:chgData name="Jack Rodoni" userId="dbd3554b1427f7cb" providerId="LiveId" clId="{1D76B537-F2CC-4114-B73B-51348E656491}" dt="2022-02-01T23:39:02.879" v="8571"/>
          <ac:inkMkLst>
            <pc:docMk/>
            <pc:sldMk cId="3166713296" sldId="335"/>
            <ac:inkMk id="229" creationId="{244CF22E-A626-49B5-B28B-3862E8A74328}"/>
          </ac:inkMkLst>
        </pc:inkChg>
        <pc:inkChg chg="add del mod">
          <ac:chgData name="Jack Rodoni" userId="dbd3554b1427f7cb" providerId="LiveId" clId="{1D76B537-F2CC-4114-B73B-51348E656491}" dt="2022-02-01T23:39:03.001" v="8644"/>
          <ac:inkMkLst>
            <pc:docMk/>
            <pc:sldMk cId="3166713296" sldId="335"/>
            <ac:inkMk id="230" creationId="{297C6D73-D42D-4D98-B370-D495BB46018E}"/>
          </ac:inkMkLst>
        </pc:inkChg>
        <pc:inkChg chg="add del mod">
          <ac:chgData name="Jack Rodoni" userId="dbd3554b1427f7cb" providerId="LiveId" clId="{1D76B537-F2CC-4114-B73B-51348E656491}" dt="2022-02-01T23:39:03.104" v="8698"/>
          <ac:inkMkLst>
            <pc:docMk/>
            <pc:sldMk cId="3166713296" sldId="335"/>
            <ac:inkMk id="231" creationId="{BAC48E3B-6CA8-40F1-9D1F-6FC986C600E6}"/>
          </ac:inkMkLst>
        </pc:inkChg>
        <pc:inkChg chg="add del mod">
          <ac:chgData name="Jack Rodoni" userId="dbd3554b1427f7cb" providerId="LiveId" clId="{1D76B537-F2CC-4114-B73B-51348E656491}" dt="2022-02-01T23:39:03.120" v="8711"/>
          <ac:inkMkLst>
            <pc:docMk/>
            <pc:sldMk cId="3166713296" sldId="335"/>
            <ac:inkMk id="232" creationId="{E42CE78C-63D8-4360-BCEC-0551C1D6BCCC}"/>
          </ac:inkMkLst>
        </pc:inkChg>
        <pc:inkChg chg="add mod">
          <ac:chgData name="Jack Rodoni" userId="dbd3554b1427f7cb" providerId="LiveId" clId="{1D76B537-F2CC-4114-B73B-51348E656491}" dt="2022-02-01T23:42:52.431" v="9061"/>
          <ac:inkMkLst>
            <pc:docMk/>
            <pc:sldMk cId="3166713296" sldId="335"/>
            <ac:inkMk id="233" creationId="{B686E2A9-BF1E-4872-8335-40A0B9D30878}"/>
          </ac:inkMkLst>
        </pc:inkChg>
        <pc:inkChg chg="add del mod">
          <ac:chgData name="Jack Rodoni" userId="dbd3554b1427f7cb" providerId="LiveId" clId="{1D76B537-F2CC-4114-B73B-51348E656491}" dt="2022-02-01T23:39:02.806" v="8533"/>
          <ac:inkMkLst>
            <pc:docMk/>
            <pc:sldMk cId="3166713296" sldId="335"/>
            <ac:inkMk id="235" creationId="{9C444974-365C-4CE9-B531-B3FFE399B0DD}"/>
          </ac:inkMkLst>
        </pc:inkChg>
        <pc:inkChg chg="add del mod">
          <ac:chgData name="Jack Rodoni" userId="dbd3554b1427f7cb" providerId="LiveId" clId="{1D76B537-F2CC-4114-B73B-51348E656491}" dt="2022-02-01T23:39:02.746" v="8504"/>
          <ac:inkMkLst>
            <pc:docMk/>
            <pc:sldMk cId="3166713296" sldId="335"/>
            <ac:inkMk id="236" creationId="{D0C6A074-6432-417B-9D73-6BD2AB3E73AC}"/>
          </ac:inkMkLst>
        </pc:inkChg>
        <pc:inkChg chg="add del mod">
          <ac:chgData name="Jack Rodoni" userId="dbd3554b1427f7cb" providerId="LiveId" clId="{1D76B537-F2CC-4114-B73B-51348E656491}" dt="2022-02-01T23:39:02.895" v="8578"/>
          <ac:inkMkLst>
            <pc:docMk/>
            <pc:sldMk cId="3166713296" sldId="335"/>
            <ac:inkMk id="237" creationId="{CBBCF783-B2A7-4BE2-B574-FB66E676152F}"/>
          </ac:inkMkLst>
        </pc:inkChg>
        <pc:inkChg chg="add del mod">
          <ac:chgData name="Jack Rodoni" userId="dbd3554b1427f7cb" providerId="LiveId" clId="{1D76B537-F2CC-4114-B73B-51348E656491}" dt="2022-02-01T23:39:03.020" v="8652"/>
          <ac:inkMkLst>
            <pc:docMk/>
            <pc:sldMk cId="3166713296" sldId="335"/>
            <ac:inkMk id="238" creationId="{B9788C38-C0A3-484F-B04F-27D07384FD21}"/>
          </ac:inkMkLst>
        </pc:inkChg>
        <pc:inkChg chg="add del mod">
          <ac:chgData name="Jack Rodoni" userId="dbd3554b1427f7cb" providerId="LiveId" clId="{1D76B537-F2CC-4114-B73B-51348E656491}" dt="2022-02-01T23:39:02.988" v="8636"/>
          <ac:inkMkLst>
            <pc:docMk/>
            <pc:sldMk cId="3166713296" sldId="335"/>
            <ac:inkMk id="239" creationId="{8DD376E9-8027-47E2-ACDF-7F8C25D1A0D5}"/>
          </ac:inkMkLst>
        </pc:inkChg>
        <pc:inkChg chg="add del mod">
          <ac:chgData name="Jack Rodoni" userId="dbd3554b1427f7cb" providerId="LiveId" clId="{1D76B537-F2CC-4114-B73B-51348E656491}" dt="2022-02-01T23:39:02.870" v="8563"/>
          <ac:inkMkLst>
            <pc:docMk/>
            <pc:sldMk cId="3166713296" sldId="335"/>
            <ac:inkMk id="240" creationId="{9B58A492-1AD6-41E0-A7CA-2960D4FC1CB3}"/>
          </ac:inkMkLst>
        </pc:inkChg>
        <pc:inkChg chg="add del mod">
          <ac:chgData name="Jack Rodoni" userId="dbd3554b1427f7cb" providerId="LiveId" clId="{1D76B537-F2CC-4114-B73B-51348E656491}" dt="2022-02-01T23:39:03.052" v="8671"/>
          <ac:inkMkLst>
            <pc:docMk/>
            <pc:sldMk cId="3166713296" sldId="335"/>
            <ac:inkMk id="241" creationId="{04B32BB9-5888-47B3-8193-CB448DDEC244}"/>
          </ac:inkMkLst>
        </pc:inkChg>
        <pc:inkChg chg="add del mod">
          <ac:chgData name="Jack Rodoni" userId="dbd3554b1427f7cb" providerId="LiveId" clId="{1D76B537-F2CC-4114-B73B-51348E656491}" dt="2022-02-01T23:39:02.942" v="8607"/>
          <ac:inkMkLst>
            <pc:docMk/>
            <pc:sldMk cId="3166713296" sldId="335"/>
            <ac:inkMk id="242" creationId="{3DD6790B-EF14-41D4-8BBE-15C9692651BD}"/>
          </ac:inkMkLst>
        </pc:inkChg>
        <pc:inkChg chg="add del">
          <ac:chgData name="Jack Rodoni" userId="dbd3554b1427f7cb" providerId="LiveId" clId="{1D76B537-F2CC-4114-B73B-51348E656491}" dt="2022-02-01T23:41:06.154" v="8937"/>
          <ac:inkMkLst>
            <pc:docMk/>
            <pc:sldMk cId="3166713296" sldId="335"/>
            <ac:inkMk id="244" creationId="{2663FFE0-73A0-44C7-8628-0CA19EA7C9D6}"/>
          </ac:inkMkLst>
        </pc:inkChg>
        <pc:inkChg chg="add del mod">
          <ac:chgData name="Jack Rodoni" userId="dbd3554b1427f7cb" providerId="LiveId" clId="{1D76B537-F2CC-4114-B73B-51348E656491}" dt="2022-02-01T23:39:03.149" v="8735"/>
          <ac:inkMkLst>
            <pc:docMk/>
            <pc:sldMk cId="3166713296" sldId="335"/>
            <ac:inkMk id="245" creationId="{076B8700-D4B9-4DAB-B87B-25ADE382612D}"/>
          </ac:inkMkLst>
        </pc:inkChg>
        <pc:inkChg chg="add del mod">
          <ac:chgData name="Jack Rodoni" userId="dbd3554b1427f7cb" providerId="LiveId" clId="{1D76B537-F2CC-4114-B73B-51348E656491}" dt="2022-02-01T23:39:02.924" v="8596"/>
          <ac:inkMkLst>
            <pc:docMk/>
            <pc:sldMk cId="3166713296" sldId="335"/>
            <ac:inkMk id="246" creationId="{EE19D029-1013-4E99-BF10-375AB69C4A54}"/>
          </ac:inkMkLst>
        </pc:inkChg>
        <pc:inkChg chg="add del mod">
          <ac:chgData name="Jack Rodoni" userId="dbd3554b1427f7cb" providerId="LiveId" clId="{1D76B537-F2CC-4114-B73B-51348E656491}" dt="2022-02-01T23:39:02.839" v="8549"/>
          <ac:inkMkLst>
            <pc:docMk/>
            <pc:sldMk cId="3166713296" sldId="335"/>
            <ac:inkMk id="247" creationId="{DA63C72F-C1A3-41E4-8071-292B5D32942C}"/>
          </ac:inkMkLst>
        </pc:inkChg>
        <pc:inkChg chg="add del mod">
          <ac:chgData name="Jack Rodoni" userId="dbd3554b1427f7cb" providerId="LiveId" clId="{1D76B537-F2CC-4114-B73B-51348E656491}" dt="2022-02-01T23:39:03.118" v="8710"/>
          <ac:inkMkLst>
            <pc:docMk/>
            <pc:sldMk cId="3166713296" sldId="335"/>
            <ac:inkMk id="248" creationId="{B1B698F0-CA5A-45ED-9FF5-1860D612F067}"/>
          </ac:inkMkLst>
        </pc:inkChg>
        <pc:inkChg chg="add del mod">
          <ac:chgData name="Jack Rodoni" userId="dbd3554b1427f7cb" providerId="LiveId" clId="{1D76B537-F2CC-4114-B73B-51348E656491}" dt="2022-02-01T23:39:02.955" v="8615"/>
          <ac:inkMkLst>
            <pc:docMk/>
            <pc:sldMk cId="3166713296" sldId="335"/>
            <ac:inkMk id="249" creationId="{8547BEB5-7697-40F4-8F05-1012A94C5FAB}"/>
          </ac:inkMkLst>
        </pc:inkChg>
        <pc:inkChg chg="add del mod">
          <ac:chgData name="Jack Rodoni" userId="dbd3554b1427f7cb" providerId="LiveId" clId="{1D76B537-F2CC-4114-B73B-51348E656491}" dt="2022-02-01T23:39:03.180" v="8768"/>
          <ac:inkMkLst>
            <pc:docMk/>
            <pc:sldMk cId="3166713296" sldId="335"/>
            <ac:inkMk id="250" creationId="{B3675F6D-70E1-42FE-9E59-A1AF82ECD7F7}"/>
          </ac:inkMkLst>
        </pc:inkChg>
        <pc:inkChg chg="add del mod">
          <ac:chgData name="Jack Rodoni" userId="dbd3554b1427f7cb" providerId="LiveId" clId="{1D76B537-F2CC-4114-B73B-51348E656491}" dt="2022-02-01T23:39:02.992" v="8638"/>
          <ac:inkMkLst>
            <pc:docMk/>
            <pc:sldMk cId="3166713296" sldId="335"/>
            <ac:inkMk id="251" creationId="{B0C77870-7DE1-473B-87B1-A1B63194907B}"/>
          </ac:inkMkLst>
        </pc:inkChg>
        <pc:inkChg chg="add del mod">
          <ac:chgData name="Jack Rodoni" userId="dbd3554b1427f7cb" providerId="LiveId" clId="{1D76B537-F2CC-4114-B73B-51348E656491}" dt="2022-02-01T23:39:03.173" v="8759"/>
          <ac:inkMkLst>
            <pc:docMk/>
            <pc:sldMk cId="3166713296" sldId="335"/>
            <ac:inkMk id="252" creationId="{732580C3-0BAF-4EDD-B052-CBE6A3677051}"/>
          </ac:inkMkLst>
        </pc:inkChg>
        <pc:inkChg chg="add del mod">
          <ac:chgData name="Jack Rodoni" userId="dbd3554b1427f7cb" providerId="LiveId" clId="{1D76B537-F2CC-4114-B73B-51348E656491}" dt="2022-02-01T23:39:03.174" v="8760"/>
          <ac:inkMkLst>
            <pc:docMk/>
            <pc:sldMk cId="3166713296" sldId="335"/>
            <ac:inkMk id="253" creationId="{A6849EEF-75CF-47A9-9BAF-FB1E563CEA33}"/>
          </ac:inkMkLst>
        </pc:inkChg>
        <pc:inkChg chg="add del mod">
          <ac:chgData name="Jack Rodoni" userId="dbd3554b1427f7cb" providerId="LiveId" clId="{1D76B537-F2CC-4114-B73B-51348E656491}" dt="2022-02-01T23:39:03.007" v="8646"/>
          <ac:inkMkLst>
            <pc:docMk/>
            <pc:sldMk cId="3166713296" sldId="335"/>
            <ac:inkMk id="254" creationId="{426D3A89-859D-4767-B711-B2D7BBDAB9C0}"/>
          </ac:inkMkLst>
        </pc:inkChg>
        <pc:inkChg chg="add mod">
          <ac:chgData name="Jack Rodoni" userId="dbd3554b1427f7cb" providerId="LiveId" clId="{1D76B537-F2CC-4114-B73B-51348E656491}" dt="2022-02-01T23:42:52.431" v="9061"/>
          <ac:inkMkLst>
            <pc:docMk/>
            <pc:sldMk cId="3166713296" sldId="335"/>
            <ac:inkMk id="255" creationId="{9D94968B-8205-40C2-AF7F-648E2AFEC898}"/>
          </ac:inkMkLst>
        </pc:inkChg>
        <pc:inkChg chg="add del mod">
          <ac:chgData name="Jack Rodoni" userId="dbd3554b1427f7cb" providerId="LiveId" clId="{1D76B537-F2CC-4114-B73B-51348E656491}" dt="2022-02-01T23:39:03.175" v="8761"/>
          <ac:inkMkLst>
            <pc:docMk/>
            <pc:sldMk cId="3166713296" sldId="335"/>
            <ac:inkMk id="256" creationId="{CB6BB0A2-164B-4422-96CE-23D738E3FFF3}"/>
          </ac:inkMkLst>
        </pc:inkChg>
        <pc:inkChg chg="add del mod">
          <ac:chgData name="Jack Rodoni" userId="dbd3554b1427f7cb" providerId="LiveId" clId="{1D76B537-F2CC-4114-B73B-51348E656491}" dt="2022-02-01T23:39:02.916" v="8591"/>
          <ac:inkMkLst>
            <pc:docMk/>
            <pc:sldMk cId="3166713296" sldId="335"/>
            <ac:inkMk id="257" creationId="{A646EAC1-EA0C-4CDF-A1B5-9A48EFC93BB7}"/>
          </ac:inkMkLst>
        </pc:inkChg>
        <pc:inkChg chg="add del mod">
          <ac:chgData name="Jack Rodoni" userId="dbd3554b1427f7cb" providerId="LiveId" clId="{1D76B537-F2CC-4114-B73B-51348E656491}" dt="2022-01-28T19:24:21.626" v="7200"/>
          <ac:inkMkLst>
            <pc:docMk/>
            <pc:sldMk cId="3166713296" sldId="335"/>
            <ac:inkMk id="258" creationId="{17E5FAEE-FA37-4E29-A2B7-36A374E3F854}"/>
          </ac:inkMkLst>
        </pc:inkChg>
        <pc:inkChg chg="add mod">
          <ac:chgData name="Jack Rodoni" userId="dbd3554b1427f7cb" providerId="LiveId" clId="{1D76B537-F2CC-4114-B73B-51348E656491}" dt="2022-02-01T23:42:52.431" v="9061"/>
          <ac:inkMkLst>
            <pc:docMk/>
            <pc:sldMk cId="3166713296" sldId="335"/>
            <ac:inkMk id="258" creationId="{A94FC5E5-D3B9-4340-AF9D-EC51EC70F202}"/>
          </ac:inkMkLst>
        </pc:inkChg>
        <pc:inkChg chg="add mod">
          <ac:chgData name="Jack Rodoni" userId="dbd3554b1427f7cb" providerId="LiveId" clId="{1D76B537-F2CC-4114-B73B-51348E656491}" dt="2022-02-01T23:42:52.431" v="9061"/>
          <ac:inkMkLst>
            <pc:docMk/>
            <pc:sldMk cId="3166713296" sldId="335"/>
            <ac:inkMk id="259" creationId="{8B39252A-90EE-4EFE-A51F-5A7D37764AB6}"/>
          </ac:inkMkLst>
        </pc:inkChg>
        <pc:inkChg chg="add del mod">
          <ac:chgData name="Jack Rodoni" userId="dbd3554b1427f7cb" providerId="LiveId" clId="{1D76B537-F2CC-4114-B73B-51348E656491}" dt="2022-01-28T19:24:20.605" v="7197"/>
          <ac:inkMkLst>
            <pc:docMk/>
            <pc:sldMk cId="3166713296" sldId="335"/>
            <ac:inkMk id="259" creationId="{B12BD080-5C0F-4A29-8979-7F136175F0DB}"/>
          </ac:inkMkLst>
        </pc:inkChg>
        <pc:inkChg chg="add del mod">
          <ac:chgData name="Jack Rodoni" userId="dbd3554b1427f7cb" providerId="LiveId" clId="{1D76B537-F2CC-4114-B73B-51348E656491}" dt="2022-01-28T19:24:20.606" v="7198"/>
          <ac:inkMkLst>
            <pc:docMk/>
            <pc:sldMk cId="3166713296" sldId="335"/>
            <ac:inkMk id="260" creationId="{463FF65A-9401-488D-80D6-0A567FB28E80}"/>
          </ac:inkMkLst>
        </pc:inkChg>
        <pc:inkChg chg="add del mod">
          <ac:chgData name="Jack Rodoni" userId="dbd3554b1427f7cb" providerId="LiveId" clId="{1D76B537-F2CC-4114-B73B-51348E656491}" dt="2022-01-28T19:24:20.608" v="7199"/>
          <ac:inkMkLst>
            <pc:docMk/>
            <pc:sldMk cId="3166713296" sldId="335"/>
            <ac:inkMk id="261" creationId="{448C1EAC-8D6B-4085-8761-64F0F1AF9B8A}"/>
          </ac:inkMkLst>
        </pc:inkChg>
        <pc:inkChg chg="add del mod">
          <ac:chgData name="Jack Rodoni" userId="dbd3554b1427f7cb" providerId="LiveId" clId="{1D76B537-F2CC-4114-B73B-51348E656491}" dt="2022-02-01T23:41:46.651" v="8997"/>
          <ac:inkMkLst>
            <pc:docMk/>
            <pc:sldMk cId="3166713296" sldId="335"/>
            <ac:inkMk id="261" creationId="{58C34A10-E631-4557-9E1D-C2B5A1DEC4E3}"/>
          </ac:inkMkLst>
        </pc:inkChg>
        <pc:inkChg chg="add del mod">
          <ac:chgData name="Jack Rodoni" userId="dbd3554b1427f7cb" providerId="LiveId" clId="{1D76B537-F2CC-4114-B73B-51348E656491}" dt="2022-02-01T23:41:46.647" v="8995"/>
          <ac:inkMkLst>
            <pc:docMk/>
            <pc:sldMk cId="3166713296" sldId="335"/>
            <ac:inkMk id="262" creationId="{5E169815-C91C-4E29-B3CE-D0277076A79F}"/>
          </ac:inkMkLst>
        </pc:inkChg>
        <pc:inkChg chg="add mod">
          <ac:chgData name="Jack Rodoni" userId="dbd3554b1427f7cb" providerId="LiveId" clId="{1D76B537-F2CC-4114-B73B-51348E656491}" dt="2022-02-01T23:42:52.431" v="9061"/>
          <ac:inkMkLst>
            <pc:docMk/>
            <pc:sldMk cId="3166713296" sldId="335"/>
            <ac:inkMk id="263" creationId="{746D9DBE-B9F0-40F5-BD46-C6363F35328E}"/>
          </ac:inkMkLst>
        </pc:inkChg>
        <pc:inkChg chg="add del mod">
          <ac:chgData name="Jack Rodoni" userId="dbd3554b1427f7cb" providerId="LiveId" clId="{1D76B537-F2CC-4114-B73B-51348E656491}" dt="2022-02-01T23:39:02.981" v="8631"/>
          <ac:inkMkLst>
            <pc:docMk/>
            <pc:sldMk cId="3166713296" sldId="335"/>
            <ac:inkMk id="264" creationId="{281BCE40-9148-4D8F-888F-FA69D08C50F9}"/>
          </ac:inkMkLst>
        </pc:inkChg>
        <pc:inkChg chg="add del mod">
          <ac:chgData name="Jack Rodoni" userId="dbd3554b1427f7cb" providerId="LiveId" clId="{1D76B537-F2CC-4114-B73B-51348E656491}" dt="2022-02-01T23:39:03.046" v="8668"/>
          <ac:inkMkLst>
            <pc:docMk/>
            <pc:sldMk cId="3166713296" sldId="335"/>
            <ac:inkMk id="265" creationId="{5F9F27F0-294A-49E4-9692-D6D658A73523}"/>
          </ac:inkMkLst>
        </pc:inkChg>
        <pc:inkChg chg="add del mod">
          <ac:chgData name="Jack Rodoni" userId="dbd3554b1427f7cb" providerId="LiveId" clId="{1D76B537-F2CC-4114-B73B-51348E656491}" dt="2022-02-01T23:39:02.864" v="8560"/>
          <ac:inkMkLst>
            <pc:docMk/>
            <pc:sldMk cId="3166713296" sldId="335"/>
            <ac:inkMk id="266" creationId="{3DB193DD-F18F-4107-A637-2D4E601E012E}"/>
          </ac:inkMkLst>
        </pc:inkChg>
        <pc:inkChg chg="add del mod">
          <ac:chgData name="Jack Rodoni" userId="dbd3554b1427f7cb" providerId="LiveId" clId="{1D76B537-F2CC-4114-B73B-51348E656491}" dt="2022-02-01T23:39:03.035" v="8662"/>
          <ac:inkMkLst>
            <pc:docMk/>
            <pc:sldMk cId="3166713296" sldId="335"/>
            <ac:inkMk id="267" creationId="{A618AD95-AE89-4747-A121-DCA8BC304B52}"/>
          </ac:inkMkLst>
        </pc:inkChg>
        <pc:inkChg chg="add del mod">
          <ac:chgData name="Jack Rodoni" userId="dbd3554b1427f7cb" providerId="LiveId" clId="{1D76B537-F2CC-4114-B73B-51348E656491}" dt="2022-02-01T23:39:03.159" v="8745"/>
          <ac:inkMkLst>
            <pc:docMk/>
            <pc:sldMk cId="3166713296" sldId="335"/>
            <ac:inkMk id="268" creationId="{8CE54F06-6A7A-4131-992C-21D006E9396B}"/>
          </ac:inkMkLst>
        </pc:inkChg>
        <pc:inkChg chg="add del mod">
          <ac:chgData name="Jack Rodoni" userId="dbd3554b1427f7cb" providerId="LiveId" clId="{1D76B537-F2CC-4114-B73B-51348E656491}" dt="2022-02-01T23:39:03.146" v="8732"/>
          <ac:inkMkLst>
            <pc:docMk/>
            <pc:sldMk cId="3166713296" sldId="335"/>
            <ac:inkMk id="269" creationId="{845C3991-43BB-4A3D-822E-70A2D1E71CDB}"/>
          </ac:inkMkLst>
        </pc:inkChg>
        <pc:inkChg chg="add del mod">
          <ac:chgData name="Jack Rodoni" userId="dbd3554b1427f7cb" providerId="LiveId" clId="{1D76B537-F2CC-4114-B73B-51348E656491}" dt="2022-02-01T23:39:03.009" v="8647"/>
          <ac:inkMkLst>
            <pc:docMk/>
            <pc:sldMk cId="3166713296" sldId="335"/>
            <ac:inkMk id="270" creationId="{0CEFB615-D4CB-4A5D-B4E3-73D1DFF1C617}"/>
          </ac:inkMkLst>
        </pc:inkChg>
        <pc:inkChg chg="add del mod">
          <ac:chgData name="Jack Rodoni" userId="dbd3554b1427f7cb" providerId="LiveId" clId="{1D76B537-F2CC-4114-B73B-51348E656491}" dt="2022-02-01T23:39:03.095" v="8693"/>
          <ac:inkMkLst>
            <pc:docMk/>
            <pc:sldMk cId="3166713296" sldId="335"/>
            <ac:inkMk id="271" creationId="{6D700F01-3E72-4B9F-8603-6225B80948DF}"/>
          </ac:inkMkLst>
        </pc:inkChg>
        <pc:inkChg chg="add del mod">
          <ac:chgData name="Jack Rodoni" userId="dbd3554b1427f7cb" providerId="LiveId" clId="{1D76B537-F2CC-4114-B73B-51348E656491}" dt="2022-02-01T23:39:03.179" v="8766"/>
          <ac:inkMkLst>
            <pc:docMk/>
            <pc:sldMk cId="3166713296" sldId="335"/>
            <ac:inkMk id="272" creationId="{35FC2616-2F9A-4253-90E7-439012E2336D}"/>
          </ac:inkMkLst>
        </pc:inkChg>
        <pc:inkChg chg="add del mod">
          <ac:chgData name="Jack Rodoni" userId="dbd3554b1427f7cb" providerId="LiveId" clId="{1D76B537-F2CC-4114-B73B-51348E656491}" dt="2022-02-01T23:39:03.156" v="8742"/>
          <ac:inkMkLst>
            <pc:docMk/>
            <pc:sldMk cId="3166713296" sldId="335"/>
            <ac:inkMk id="273" creationId="{0A1E292C-4F3A-40E5-9DC5-839C317427BA}"/>
          </ac:inkMkLst>
        </pc:inkChg>
        <pc:inkChg chg="add del mod">
          <ac:chgData name="Jack Rodoni" userId="dbd3554b1427f7cb" providerId="LiveId" clId="{1D76B537-F2CC-4114-B73B-51348E656491}" dt="2022-02-01T23:39:03.194" v="8792"/>
          <ac:inkMkLst>
            <pc:docMk/>
            <pc:sldMk cId="3166713296" sldId="335"/>
            <ac:inkMk id="274" creationId="{B0CEEAEC-2531-4488-833B-A595F8975511}"/>
          </ac:inkMkLst>
        </pc:inkChg>
        <pc:inkChg chg="add mod">
          <ac:chgData name="Jack Rodoni" userId="dbd3554b1427f7cb" providerId="LiveId" clId="{1D76B537-F2CC-4114-B73B-51348E656491}" dt="2022-02-01T23:42:52.431" v="9061"/>
          <ac:inkMkLst>
            <pc:docMk/>
            <pc:sldMk cId="3166713296" sldId="335"/>
            <ac:inkMk id="275" creationId="{C661E578-79D8-44B0-90CE-9EEEB57C2B84}"/>
          </ac:inkMkLst>
        </pc:inkChg>
        <pc:inkChg chg="add del mod">
          <ac:chgData name="Jack Rodoni" userId="dbd3554b1427f7cb" providerId="LiveId" clId="{1D76B537-F2CC-4114-B73B-51348E656491}" dt="2022-02-01T23:39:02.762" v="8511"/>
          <ac:inkMkLst>
            <pc:docMk/>
            <pc:sldMk cId="3166713296" sldId="335"/>
            <ac:inkMk id="277" creationId="{61D128D5-E148-4300-8BD0-C254AE1D1586}"/>
          </ac:inkMkLst>
        </pc:inkChg>
        <pc:inkChg chg="add del mod">
          <ac:chgData name="Jack Rodoni" userId="dbd3554b1427f7cb" providerId="LiveId" clId="{1D76B537-F2CC-4114-B73B-51348E656491}" dt="2022-02-01T23:39:03.192" v="8788"/>
          <ac:inkMkLst>
            <pc:docMk/>
            <pc:sldMk cId="3166713296" sldId="335"/>
            <ac:inkMk id="278" creationId="{A0142141-9FBE-4A88-B088-580D6652F774}"/>
          </ac:inkMkLst>
        </pc:inkChg>
        <pc:inkChg chg="add del mod">
          <ac:chgData name="Jack Rodoni" userId="dbd3554b1427f7cb" providerId="LiveId" clId="{1D76B537-F2CC-4114-B73B-51348E656491}" dt="2022-02-01T23:39:02.901" v="8581"/>
          <ac:inkMkLst>
            <pc:docMk/>
            <pc:sldMk cId="3166713296" sldId="335"/>
            <ac:inkMk id="279" creationId="{75280CC8-1C2A-4CA7-8EA8-004265F3AB85}"/>
          </ac:inkMkLst>
        </pc:inkChg>
        <pc:inkChg chg="add del mod">
          <ac:chgData name="Jack Rodoni" userId="dbd3554b1427f7cb" providerId="LiveId" clId="{1D76B537-F2CC-4114-B73B-51348E656491}" dt="2022-02-01T23:39:02.948" v="8610"/>
          <ac:inkMkLst>
            <pc:docMk/>
            <pc:sldMk cId="3166713296" sldId="335"/>
            <ac:inkMk id="280" creationId="{200A63F2-A4D0-4089-B0F4-3CEB52897DFB}"/>
          </ac:inkMkLst>
        </pc:inkChg>
        <pc:inkChg chg="add del mod">
          <ac:chgData name="Jack Rodoni" userId="dbd3554b1427f7cb" providerId="LiveId" clId="{1D76B537-F2CC-4114-B73B-51348E656491}" dt="2022-02-01T23:39:03.025" v="8656"/>
          <ac:inkMkLst>
            <pc:docMk/>
            <pc:sldMk cId="3166713296" sldId="335"/>
            <ac:inkMk id="281" creationId="{E81D0AF9-94D9-4549-B397-46BC15EE9704}"/>
          </ac:inkMkLst>
        </pc:inkChg>
        <pc:inkChg chg="add del mod">
          <ac:chgData name="Jack Rodoni" userId="dbd3554b1427f7cb" providerId="LiveId" clId="{1D76B537-F2CC-4114-B73B-51348E656491}" dt="2022-02-01T23:39:03.123" v="8714"/>
          <ac:inkMkLst>
            <pc:docMk/>
            <pc:sldMk cId="3166713296" sldId="335"/>
            <ac:inkMk id="282" creationId="{7A3DCBE1-867F-4530-9034-DB19EB05962D}"/>
          </ac:inkMkLst>
        </pc:inkChg>
        <pc:inkChg chg="add del mod">
          <ac:chgData name="Jack Rodoni" userId="dbd3554b1427f7cb" providerId="LiveId" clId="{1D76B537-F2CC-4114-B73B-51348E656491}" dt="2022-02-01T23:39:03.132" v="8722"/>
          <ac:inkMkLst>
            <pc:docMk/>
            <pc:sldMk cId="3166713296" sldId="335"/>
            <ac:inkMk id="283" creationId="{29C00C27-474B-45CA-9663-7F07B4EC58B1}"/>
          </ac:inkMkLst>
        </pc:inkChg>
        <pc:inkChg chg="add del mod">
          <ac:chgData name="Jack Rodoni" userId="dbd3554b1427f7cb" providerId="LiveId" clId="{1D76B537-F2CC-4114-B73B-51348E656491}" dt="2022-02-01T23:39:03.131" v="8720"/>
          <ac:inkMkLst>
            <pc:docMk/>
            <pc:sldMk cId="3166713296" sldId="335"/>
            <ac:inkMk id="284" creationId="{F11C41DC-35B1-4701-8F5D-328BBDB8CB6A}"/>
          </ac:inkMkLst>
        </pc:inkChg>
        <pc:inkChg chg="add mod">
          <ac:chgData name="Jack Rodoni" userId="dbd3554b1427f7cb" providerId="LiveId" clId="{1D76B537-F2CC-4114-B73B-51348E656491}" dt="2022-02-01T23:42:52.431" v="9061"/>
          <ac:inkMkLst>
            <pc:docMk/>
            <pc:sldMk cId="3166713296" sldId="335"/>
            <ac:inkMk id="285" creationId="{9A6AB1EC-C2C1-4FA3-B178-C614075F6B10}"/>
          </ac:inkMkLst>
        </pc:inkChg>
        <pc:inkChg chg="add del mod">
          <ac:chgData name="Jack Rodoni" userId="dbd3554b1427f7cb" providerId="LiveId" clId="{1D76B537-F2CC-4114-B73B-51348E656491}" dt="2022-02-01T23:39:03.167" v="8755"/>
          <ac:inkMkLst>
            <pc:docMk/>
            <pc:sldMk cId="3166713296" sldId="335"/>
            <ac:inkMk id="286" creationId="{51B9FCE8-6A08-45B2-B980-D96187E712DB}"/>
          </ac:inkMkLst>
        </pc:inkChg>
        <pc:inkChg chg="add del mod">
          <ac:chgData name="Jack Rodoni" userId="dbd3554b1427f7cb" providerId="LiveId" clId="{1D76B537-F2CC-4114-B73B-51348E656491}" dt="2022-02-01T23:39:03.176" v="8762"/>
          <ac:inkMkLst>
            <pc:docMk/>
            <pc:sldMk cId="3166713296" sldId="335"/>
            <ac:inkMk id="287" creationId="{F6BF6431-69C8-4C49-9B34-69CDB7944227}"/>
          </ac:inkMkLst>
        </pc:inkChg>
        <pc:inkChg chg="add mod">
          <ac:chgData name="Jack Rodoni" userId="dbd3554b1427f7cb" providerId="LiveId" clId="{1D76B537-F2CC-4114-B73B-51348E656491}" dt="2022-02-01T23:42:52.431" v="9061"/>
          <ac:inkMkLst>
            <pc:docMk/>
            <pc:sldMk cId="3166713296" sldId="335"/>
            <ac:inkMk id="288" creationId="{AAFDD001-5DBD-461D-A850-18BC69A2F9FB}"/>
          </ac:inkMkLst>
        </pc:inkChg>
        <pc:inkChg chg="add del mod">
          <ac:chgData name="Jack Rodoni" userId="dbd3554b1427f7cb" providerId="LiveId" clId="{1D76B537-F2CC-4114-B73B-51348E656491}" dt="2022-02-01T23:39:02.815" v="8536"/>
          <ac:inkMkLst>
            <pc:docMk/>
            <pc:sldMk cId="3166713296" sldId="335"/>
            <ac:inkMk id="289" creationId="{58AC3CA1-95C2-4313-B770-4A9447B83772}"/>
          </ac:inkMkLst>
        </pc:inkChg>
        <pc:inkChg chg="add del mod">
          <ac:chgData name="Jack Rodoni" userId="dbd3554b1427f7cb" providerId="LiveId" clId="{1D76B537-F2CC-4114-B73B-51348E656491}" dt="2022-02-01T23:39:02.932" v="8602"/>
          <ac:inkMkLst>
            <pc:docMk/>
            <pc:sldMk cId="3166713296" sldId="335"/>
            <ac:inkMk id="290" creationId="{66CA7A26-939E-4A59-AC97-B2EED2520C97}"/>
          </ac:inkMkLst>
        </pc:inkChg>
        <pc:inkChg chg="add del mod">
          <ac:chgData name="Jack Rodoni" userId="dbd3554b1427f7cb" providerId="LiveId" clId="{1D76B537-F2CC-4114-B73B-51348E656491}" dt="2022-02-01T23:39:02.758" v="8509"/>
          <ac:inkMkLst>
            <pc:docMk/>
            <pc:sldMk cId="3166713296" sldId="335"/>
            <ac:inkMk id="291" creationId="{76FF0554-AE3B-416B-8134-04E43B38D4F3}"/>
          </ac:inkMkLst>
        </pc:inkChg>
        <pc:inkChg chg="add del mod">
          <ac:chgData name="Jack Rodoni" userId="dbd3554b1427f7cb" providerId="LiveId" clId="{1D76B537-F2CC-4114-B73B-51348E656491}" dt="2022-02-01T23:39:02.835" v="8547"/>
          <ac:inkMkLst>
            <pc:docMk/>
            <pc:sldMk cId="3166713296" sldId="335"/>
            <ac:inkMk id="292" creationId="{02E53366-DD38-43D1-B66A-74E5906D438B}"/>
          </ac:inkMkLst>
        </pc:inkChg>
        <pc:inkChg chg="add del mod">
          <ac:chgData name="Jack Rodoni" userId="dbd3554b1427f7cb" providerId="LiveId" clId="{1D76B537-F2CC-4114-B73B-51348E656491}" dt="2022-02-01T23:39:03.107" v="8700"/>
          <ac:inkMkLst>
            <pc:docMk/>
            <pc:sldMk cId="3166713296" sldId="335"/>
            <ac:inkMk id="293" creationId="{23C484E1-0D77-469E-A5AA-AF23A454C393}"/>
          </ac:inkMkLst>
        </pc:inkChg>
        <pc:inkChg chg="add del mod">
          <ac:chgData name="Jack Rodoni" userId="dbd3554b1427f7cb" providerId="LiveId" clId="{1D76B537-F2CC-4114-B73B-51348E656491}" dt="2022-02-01T23:39:03.037" v="8663"/>
          <ac:inkMkLst>
            <pc:docMk/>
            <pc:sldMk cId="3166713296" sldId="335"/>
            <ac:inkMk id="294" creationId="{EDB16403-59D8-4D60-B94B-63121D36D270}"/>
          </ac:inkMkLst>
        </pc:inkChg>
        <pc:inkChg chg="add mod">
          <ac:chgData name="Jack Rodoni" userId="dbd3554b1427f7cb" providerId="LiveId" clId="{1D76B537-F2CC-4114-B73B-51348E656491}" dt="2022-02-01T23:42:52.431" v="9061"/>
          <ac:inkMkLst>
            <pc:docMk/>
            <pc:sldMk cId="3166713296" sldId="335"/>
            <ac:inkMk id="295" creationId="{56979AF9-111A-4C3F-B582-C5A238C27AB3}"/>
          </ac:inkMkLst>
        </pc:inkChg>
        <pc:inkChg chg="add mod">
          <ac:chgData name="Jack Rodoni" userId="dbd3554b1427f7cb" providerId="LiveId" clId="{1D76B537-F2CC-4114-B73B-51348E656491}" dt="2022-02-01T23:42:52.431" v="9061"/>
          <ac:inkMkLst>
            <pc:docMk/>
            <pc:sldMk cId="3166713296" sldId="335"/>
            <ac:inkMk id="296" creationId="{CE13CF9B-D3B4-4331-8B01-516CCB91A33B}"/>
          </ac:inkMkLst>
        </pc:inkChg>
        <pc:inkChg chg="add del mod">
          <ac:chgData name="Jack Rodoni" userId="dbd3554b1427f7cb" providerId="LiveId" clId="{1D76B537-F2CC-4114-B73B-51348E656491}" dt="2022-02-01T23:39:03" v="8643"/>
          <ac:inkMkLst>
            <pc:docMk/>
            <pc:sldMk cId="3166713296" sldId="335"/>
            <ac:inkMk id="297" creationId="{D60434F0-A757-41D4-9E75-5CA71A8B7581}"/>
          </ac:inkMkLst>
        </pc:inkChg>
        <pc:inkChg chg="add del mod">
          <ac:chgData name="Jack Rodoni" userId="dbd3554b1427f7cb" providerId="LiveId" clId="{1D76B537-F2CC-4114-B73B-51348E656491}" dt="2022-02-01T23:39:03.041" v="8665"/>
          <ac:inkMkLst>
            <pc:docMk/>
            <pc:sldMk cId="3166713296" sldId="335"/>
            <ac:inkMk id="298" creationId="{1AE305FE-9C08-4534-84D0-BDA916AF9BB0}"/>
          </ac:inkMkLst>
        </pc:inkChg>
        <pc:inkChg chg="add del mod">
          <ac:chgData name="Jack Rodoni" userId="dbd3554b1427f7cb" providerId="LiveId" clId="{1D76B537-F2CC-4114-B73B-51348E656491}" dt="2022-02-01T23:39:03.089" v="8690"/>
          <ac:inkMkLst>
            <pc:docMk/>
            <pc:sldMk cId="3166713296" sldId="335"/>
            <ac:inkMk id="299" creationId="{25743CB7-9385-4FC7-B4D7-2EC4AE8BB8C2}"/>
          </ac:inkMkLst>
        </pc:inkChg>
        <pc:inkChg chg="add del mod">
          <ac:chgData name="Jack Rodoni" userId="dbd3554b1427f7cb" providerId="LiveId" clId="{1D76B537-F2CC-4114-B73B-51348E656491}" dt="2022-02-01T23:39:03.078" v="8684"/>
          <ac:inkMkLst>
            <pc:docMk/>
            <pc:sldMk cId="3166713296" sldId="335"/>
            <ac:inkMk id="300" creationId="{262E9070-5F9A-4CAE-B18A-881C2A139D5B}"/>
          </ac:inkMkLst>
        </pc:inkChg>
        <pc:inkChg chg="add mod">
          <ac:chgData name="Jack Rodoni" userId="dbd3554b1427f7cb" providerId="LiveId" clId="{1D76B537-F2CC-4114-B73B-51348E656491}" dt="2022-02-01T23:42:52.431" v="9061"/>
          <ac:inkMkLst>
            <pc:docMk/>
            <pc:sldMk cId="3166713296" sldId="335"/>
            <ac:inkMk id="301" creationId="{7518DBC8-8F89-4372-A743-F01AB79DA242}"/>
          </ac:inkMkLst>
        </pc:inkChg>
        <pc:inkChg chg="add del mod">
          <ac:chgData name="Jack Rodoni" userId="dbd3554b1427f7cb" providerId="LiveId" clId="{1D76B537-F2CC-4114-B73B-51348E656491}" dt="2022-02-01T23:39:03.189" v="8782"/>
          <ac:inkMkLst>
            <pc:docMk/>
            <pc:sldMk cId="3166713296" sldId="335"/>
            <ac:inkMk id="302" creationId="{3213C1A6-73E0-42C8-A170-D4147760E83E}"/>
          </ac:inkMkLst>
        </pc:inkChg>
        <pc:inkChg chg="add del mod">
          <ac:chgData name="Jack Rodoni" userId="dbd3554b1427f7cb" providerId="LiveId" clId="{1D76B537-F2CC-4114-B73B-51348E656491}" dt="2022-02-01T23:39:03.091" v="8691"/>
          <ac:inkMkLst>
            <pc:docMk/>
            <pc:sldMk cId="3166713296" sldId="335"/>
            <ac:inkMk id="303" creationId="{BEA3E3DF-5472-485E-B8E8-58C02D8E02EF}"/>
          </ac:inkMkLst>
        </pc:inkChg>
        <pc:inkChg chg="add mod">
          <ac:chgData name="Jack Rodoni" userId="dbd3554b1427f7cb" providerId="LiveId" clId="{1D76B537-F2CC-4114-B73B-51348E656491}" dt="2022-02-01T23:42:52.431" v="9061"/>
          <ac:inkMkLst>
            <pc:docMk/>
            <pc:sldMk cId="3166713296" sldId="335"/>
            <ac:inkMk id="304" creationId="{66F1D899-6928-4E83-A475-C78CD4CF2BFE}"/>
          </ac:inkMkLst>
        </pc:inkChg>
        <pc:inkChg chg="add del mod">
          <ac:chgData name="Jack Rodoni" userId="dbd3554b1427f7cb" providerId="LiveId" clId="{1D76B537-F2CC-4114-B73B-51348E656491}" dt="2022-02-01T23:39:03.099" v="8695"/>
          <ac:inkMkLst>
            <pc:docMk/>
            <pc:sldMk cId="3166713296" sldId="335"/>
            <ac:inkMk id="305" creationId="{D9B4F6BA-D784-4135-8C4B-464859B686A3}"/>
          </ac:inkMkLst>
        </pc:inkChg>
        <pc:inkChg chg="add del mod">
          <ac:chgData name="Jack Rodoni" userId="dbd3554b1427f7cb" providerId="LiveId" clId="{1D76B537-F2CC-4114-B73B-51348E656491}" dt="2022-02-01T23:39:03.129" v="8719"/>
          <ac:inkMkLst>
            <pc:docMk/>
            <pc:sldMk cId="3166713296" sldId="335"/>
            <ac:inkMk id="306" creationId="{5B414FD8-14EA-44FB-9890-E17159A323CC}"/>
          </ac:inkMkLst>
        </pc:inkChg>
        <pc:inkChg chg="add del mod">
          <ac:chgData name="Jack Rodoni" userId="dbd3554b1427f7cb" providerId="LiveId" clId="{1D76B537-F2CC-4114-B73B-51348E656491}" dt="2022-02-01T23:39:03.109" v="8702"/>
          <ac:inkMkLst>
            <pc:docMk/>
            <pc:sldMk cId="3166713296" sldId="335"/>
            <ac:inkMk id="307" creationId="{32D43794-7F5D-4BF1-9884-BC4757970880}"/>
          </ac:inkMkLst>
        </pc:inkChg>
        <pc:inkChg chg="add del mod">
          <ac:chgData name="Jack Rodoni" userId="dbd3554b1427f7cb" providerId="LiveId" clId="{1D76B537-F2CC-4114-B73B-51348E656491}" dt="2022-02-01T23:39:03.139" v="8726"/>
          <ac:inkMkLst>
            <pc:docMk/>
            <pc:sldMk cId="3166713296" sldId="335"/>
            <ac:inkMk id="308" creationId="{12CADB26-CA2D-4027-A19D-DF8E93B8AD70}"/>
          </ac:inkMkLst>
        </pc:inkChg>
        <pc:inkChg chg="add mod">
          <ac:chgData name="Jack Rodoni" userId="dbd3554b1427f7cb" providerId="LiveId" clId="{1D76B537-F2CC-4114-B73B-51348E656491}" dt="2022-02-01T23:42:52.431" v="9061"/>
          <ac:inkMkLst>
            <pc:docMk/>
            <pc:sldMk cId="3166713296" sldId="335"/>
            <ac:inkMk id="309" creationId="{33EEB257-0B43-4507-86FA-50A96EC88D5E}"/>
          </ac:inkMkLst>
        </pc:inkChg>
        <pc:inkChg chg="add del mod">
          <ac:chgData name="Jack Rodoni" userId="dbd3554b1427f7cb" providerId="LiveId" clId="{1D76B537-F2CC-4114-B73B-51348E656491}" dt="2022-02-01T23:38:28.281" v="8428"/>
          <ac:inkMkLst>
            <pc:docMk/>
            <pc:sldMk cId="3166713296" sldId="335"/>
            <ac:inkMk id="310" creationId="{3A54F031-2DA1-4BA3-AFE9-5D6A4BA3C36E}"/>
          </ac:inkMkLst>
        </pc:inkChg>
        <pc:inkChg chg="add del mod">
          <ac:chgData name="Jack Rodoni" userId="dbd3554b1427f7cb" providerId="LiveId" clId="{1D76B537-F2CC-4114-B73B-51348E656491}" dt="2022-02-01T23:38:28.313" v="8451"/>
          <ac:inkMkLst>
            <pc:docMk/>
            <pc:sldMk cId="3166713296" sldId="335"/>
            <ac:inkMk id="311" creationId="{E0139E7F-F15F-4C07-A204-3E35502473DD}"/>
          </ac:inkMkLst>
        </pc:inkChg>
        <pc:inkChg chg="add mod">
          <ac:chgData name="Jack Rodoni" userId="dbd3554b1427f7cb" providerId="LiveId" clId="{1D76B537-F2CC-4114-B73B-51348E656491}" dt="2022-02-01T23:42:52.431" v="9061"/>
          <ac:inkMkLst>
            <pc:docMk/>
            <pc:sldMk cId="3166713296" sldId="335"/>
            <ac:inkMk id="312" creationId="{07D6F8C6-4887-4083-A3B9-EAD4BC52EBF2}"/>
          </ac:inkMkLst>
        </pc:inkChg>
        <pc:inkChg chg="add del mod">
          <ac:chgData name="Jack Rodoni" userId="dbd3554b1427f7cb" providerId="LiveId" clId="{1D76B537-F2CC-4114-B73B-51348E656491}" dt="2022-02-01T23:38:28.243" v="8391"/>
          <ac:inkMkLst>
            <pc:docMk/>
            <pc:sldMk cId="3166713296" sldId="335"/>
            <ac:inkMk id="313" creationId="{D94D6F24-3F7A-4EB3-A66A-FF95F20BDE5E}"/>
          </ac:inkMkLst>
        </pc:inkChg>
        <pc:inkChg chg="add del mod">
          <ac:chgData name="Jack Rodoni" userId="dbd3554b1427f7cb" providerId="LiveId" clId="{1D76B537-F2CC-4114-B73B-51348E656491}" dt="2022-02-01T23:39:02.968" v="8624"/>
          <ac:inkMkLst>
            <pc:docMk/>
            <pc:sldMk cId="3166713296" sldId="335"/>
            <ac:inkMk id="314" creationId="{280CDE90-051D-4FEE-A048-C8AB7AA94729}"/>
          </ac:inkMkLst>
        </pc:inkChg>
        <pc:inkChg chg="add del mod">
          <ac:chgData name="Jack Rodoni" userId="dbd3554b1427f7cb" providerId="LiveId" clId="{1D76B537-F2CC-4114-B73B-51348E656491}" dt="2022-02-01T23:39:02.791" v="8526"/>
          <ac:inkMkLst>
            <pc:docMk/>
            <pc:sldMk cId="3166713296" sldId="335"/>
            <ac:inkMk id="315" creationId="{79C3AB89-CB89-4A4D-8028-2D7EC18D8C2C}"/>
          </ac:inkMkLst>
        </pc:inkChg>
        <pc:inkChg chg="add del mod">
          <ac:chgData name="Jack Rodoni" userId="dbd3554b1427f7cb" providerId="LiveId" clId="{1D76B537-F2CC-4114-B73B-51348E656491}" dt="2022-02-01T23:39:02.920" v="8593"/>
          <ac:inkMkLst>
            <pc:docMk/>
            <pc:sldMk cId="3166713296" sldId="335"/>
            <ac:inkMk id="316" creationId="{36C728C5-044E-44B8-A0DA-DCF1D1685157}"/>
          </ac:inkMkLst>
        </pc:inkChg>
        <pc:inkChg chg="add del mod">
          <ac:chgData name="Jack Rodoni" userId="dbd3554b1427f7cb" providerId="LiveId" clId="{1D76B537-F2CC-4114-B73B-51348E656491}" dt="2022-02-01T23:39:02.808" v="8534"/>
          <ac:inkMkLst>
            <pc:docMk/>
            <pc:sldMk cId="3166713296" sldId="335"/>
            <ac:inkMk id="317" creationId="{751EB8DF-E8CB-4B0D-BCD1-5231886481DF}"/>
          </ac:inkMkLst>
        </pc:inkChg>
        <pc:inkChg chg="add del mod">
          <ac:chgData name="Jack Rodoni" userId="dbd3554b1427f7cb" providerId="LiveId" clId="{1D76B537-F2CC-4114-B73B-51348E656491}" dt="2022-02-01T23:39:03.184" v="8774"/>
          <ac:inkMkLst>
            <pc:docMk/>
            <pc:sldMk cId="3166713296" sldId="335"/>
            <ac:inkMk id="318" creationId="{9107A089-E217-4BD6-AF0A-3F4427E09E6E}"/>
          </ac:inkMkLst>
        </pc:inkChg>
        <pc:inkChg chg="add del mod">
          <ac:chgData name="Jack Rodoni" userId="dbd3554b1427f7cb" providerId="LiveId" clId="{1D76B537-F2CC-4114-B73B-51348E656491}" dt="2022-02-01T23:39:02.996" v="8640"/>
          <ac:inkMkLst>
            <pc:docMk/>
            <pc:sldMk cId="3166713296" sldId="335"/>
            <ac:inkMk id="319" creationId="{3DBEE9B9-580E-4907-8DF7-57F61545EB72}"/>
          </ac:inkMkLst>
        </pc:inkChg>
        <pc:inkChg chg="add del mod">
          <ac:chgData name="Jack Rodoni" userId="dbd3554b1427f7cb" providerId="LiveId" clId="{1D76B537-F2CC-4114-B73B-51348E656491}" dt="2022-02-01T23:39:02.867" v="8562"/>
          <ac:inkMkLst>
            <pc:docMk/>
            <pc:sldMk cId="3166713296" sldId="335"/>
            <ac:inkMk id="320" creationId="{44B44532-4AE8-441B-9660-71644873BD31}"/>
          </ac:inkMkLst>
        </pc:inkChg>
        <pc:inkChg chg="add del mod">
          <ac:chgData name="Jack Rodoni" userId="dbd3554b1427f7cb" providerId="LiveId" clId="{1D76B537-F2CC-4114-B73B-51348E656491}" dt="2022-02-01T23:39:03.043" v="8666"/>
          <ac:inkMkLst>
            <pc:docMk/>
            <pc:sldMk cId="3166713296" sldId="335"/>
            <ac:inkMk id="321" creationId="{A6E577A8-C297-4A42-8F4E-E18BEDB730B1}"/>
          </ac:inkMkLst>
        </pc:inkChg>
        <pc:inkChg chg="add del mod">
          <ac:chgData name="Jack Rodoni" userId="dbd3554b1427f7cb" providerId="LiveId" clId="{1D76B537-F2CC-4114-B73B-51348E656491}" dt="2022-02-01T23:39:02.853" v="8556"/>
          <ac:inkMkLst>
            <pc:docMk/>
            <pc:sldMk cId="3166713296" sldId="335"/>
            <ac:inkMk id="322" creationId="{C68F3C48-6A34-40A8-AEC5-451276585ABC}"/>
          </ac:inkMkLst>
        </pc:inkChg>
        <pc:inkChg chg="add del mod">
          <ac:chgData name="Jack Rodoni" userId="dbd3554b1427f7cb" providerId="LiveId" clId="{1D76B537-F2CC-4114-B73B-51348E656491}" dt="2022-02-01T23:39:03.124" v="8715"/>
          <ac:inkMkLst>
            <pc:docMk/>
            <pc:sldMk cId="3166713296" sldId="335"/>
            <ac:inkMk id="323" creationId="{CB8CB843-9B05-45DB-9B95-ECED9175A8DF}"/>
          </ac:inkMkLst>
        </pc:inkChg>
        <pc:inkChg chg="add del mod">
          <ac:chgData name="Jack Rodoni" userId="dbd3554b1427f7cb" providerId="LiveId" clId="{1D76B537-F2CC-4114-B73B-51348E656491}" dt="2022-02-01T23:39:03.115" v="8708"/>
          <ac:inkMkLst>
            <pc:docMk/>
            <pc:sldMk cId="3166713296" sldId="335"/>
            <ac:inkMk id="324" creationId="{970C36FE-DFB6-4F1A-9C71-F270B568FE89}"/>
          </ac:inkMkLst>
        </pc:inkChg>
        <pc:inkChg chg="add del mod">
          <ac:chgData name="Jack Rodoni" userId="dbd3554b1427f7cb" providerId="LiveId" clId="{1D76B537-F2CC-4114-B73B-51348E656491}" dt="2022-02-01T23:39:03.083" v="8687"/>
          <ac:inkMkLst>
            <pc:docMk/>
            <pc:sldMk cId="3166713296" sldId="335"/>
            <ac:inkMk id="327" creationId="{097D3FDF-E195-4DC3-A244-07A35848CA01}"/>
          </ac:inkMkLst>
        </pc:inkChg>
        <pc:inkChg chg="add del mod">
          <ac:chgData name="Jack Rodoni" userId="dbd3554b1427f7cb" providerId="LiveId" clId="{1D76B537-F2CC-4114-B73B-51348E656491}" dt="2022-02-01T23:39:03.161" v="8747"/>
          <ac:inkMkLst>
            <pc:docMk/>
            <pc:sldMk cId="3166713296" sldId="335"/>
            <ac:inkMk id="328" creationId="{4ACA30D0-EBCD-4E49-A83E-5D254B487771}"/>
          </ac:inkMkLst>
        </pc:inkChg>
        <pc:inkChg chg="add del mod">
          <ac:chgData name="Jack Rodoni" userId="dbd3554b1427f7cb" providerId="LiveId" clId="{1D76B537-F2CC-4114-B73B-51348E656491}" dt="2022-02-01T23:39:03.039" v="8664"/>
          <ac:inkMkLst>
            <pc:docMk/>
            <pc:sldMk cId="3166713296" sldId="335"/>
            <ac:inkMk id="329" creationId="{B13FB814-1203-483F-8397-55E630C8281D}"/>
          </ac:inkMkLst>
        </pc:inkChg>
        <pc:inkChg chg="add del mod">
          <ac:chgData name="Jack Rodoni" userId="dbd3554b1427f7cb" providerId="LiveId" clId="{1D76B537-F2CC-4114-B73B-51348E656491}" dt="2022-02-01T23:39:02.768" v="8516"/>
          <ac:inkMkLst>
            <pc:docMk/>
            <pc:sldMk cId="3166713296" sldId="335"/>
            <ac:inkMk id="330" creationId="{D4C576E4-314A-40C4-871E-2482EEF1EAD0}"/>
          </ac:inkMkLst>
        </pc:inkChg>
        <pc:inkChg chg="add del mod">
          <ac:chgData name="Jack Rodoni" userId="dbd3554b1427f7cb" providerId="LiveId" clId="{1D76B537-F2CC-4114-B73B-51348E656491}" dt="2022-02-01T23:39:02.990" v="8637"/>
          <ac:inkMkLst>
            <pc:docMk/>
            <pc:sldMk cId="3166713296" sldId="335"/>
            <ac:inkMk id="331" creationId="{520CA2B3-178C-4321-B104-0F430BA563E7}"/>
          </ac:inkMkLst>
        </pc:inkChg>
        <pc:inkChg chg="add mod">
          <ac:chgData name="Jack Rodoni" userId="dbd3554b1427f7cb" providerId="LiveId" clId="{1D76B537-F2CC-4114-B73B-51348E656491}" dt="2022-02-01T23:42:52.431" v="9061"/>
          <ac:inkMkLst>
            <pc:docMk/>
            <pc:sldMk cId="3166713296" sldId="335"/>
            <ac:inkMk id="332" creationId="{4DE8EADD-FE3B-4BED-BEE9-8A4E71140C55}"/>
          </ac:inkMkLst>
        </pc:inkChg>
        <pc:inkChg chg="add del mod">
          <ac:chgData name="Jack Rodoni" userId="dbd3554b1427f7cb" providerId="LiveId" clId="{1D76B537-F2CC-4114-B73B-51348E656491}" dt="2022-02-01T23:39:02.930" v="8601"/>
          <ac:inkMkLst>
            <pc:docMk/>
            <pc:sldMk cId="3166713296" sldId="335"/>
            <ac:inkMk id="333" creationId="{D34F4C9E-94EB-42CE-9CB4-8FC35B228E2A}"/>
          </ac:inkMkLst>
        </pc:inkChg>
        <pc:inkChg chg="add del mod">
          <ac:chgData name="Jack Rodoni" userId="dbd3554b1427f7cb" providerId="LiveId" clId="{1D76B537-F2CC-4114-B73B-51348E656491}" dt="2022-02-01T23:39:02.748" v="8505"/>
          <ac:inkMkLst>
            <pc:docMk/>
            <pc:sldMk cId="3166713296" sldId="335"/>
            <ac:inkMk id="334" creationId="{9EC95518-22B1-4D5E-BA4A-DF034B641B0C}"/>
          </ac:inkMkLst>
        </pc:inkChg>
        <pc:inkChg chg="add del mod">
          <ac:chgData name="Jack Rodoni" userId="dbd3554b1427f7cb" providerId="LiveId" clId="{1D76B537-F2CC-4114-B73B-51348E656491}" dt="2022-02-01T23:39:02.911" v="8589"/>
          <ac:inkMkLst>
            <pc:docMk/>
            <pc:sldMk cId="3166713296" sldId="335"/>
            <ac:inkMk id="335" creationId="{13D83088-8BC2-4588-8614-168C721890A1}"/>
          </ac:inkMkLst>
        </pc:inkChg>
        <pc:inkChg chg="add del mod">
          <ac:chgData name="Jack Rodoni" userId="dbd3554b1427f7cb" providerId="LiveId" clId="{1D76B537-F2CC-4114-B73B-51348E656491}" dt="2022-02-01T23:39:03.142" v="8729"/>
          <ac:inkMkLst>
            <pc:docMk/>
            <pc:sldMk cId="3166713296" sldId="335"/>
            <ac:inkMk id="336" creationId="{86A1C44D-7268-4C59-8B2E-08D950B94089}"/>
          </ac:inkMkLst>
        </pc:inkChg>
        <pc:inkChg chg="add del mod">
          <ac:chgData name="Jack Rodoni" userId="dbd3554b1427f7cb" providerId="LiveId" clId="{1D76B537-F2CC-4114-B73B-51348E656491}" dt="2022-02-01T23:39:03.074" v="8681"/>
          <ac:inkMkLst>
            <pc:docMk/>
            <pc:sldMk cId="3166713296" sldId="335"/>
            <ac:inkMk id="337" creationId="{05C0477D-746E-4673-A3FD-81D18D7BDBBB}"/>
          </ac:inkMkLst>
        </pc:inkChg>
        <pc:inkChg chg="add mod">
          <ac:chgData name="Jack Rodoni" userId="dbd3554b1427f7cb" providerId="LiveId" clId="{1D76B537-F2CC-4114-B73B-51348E656491}" dt="2022-02-01T23:42:52.431" v="9061"/>
          <ac:inkMkLst>
            <pc:docMk/>
            <pc:sldMk cId="3166713296" sldId="335"/>
            <ac:inkMk id="338" creationId="{006B26D8-8B28-437D-9742-B6911C90EF52}"/>
          </ac:inkMkLst>
        </pc:inkChg>
        <pc:inkChg chg="add mod">
          <ac:chgData name="Jack Rodoni" userId="dbd3554b1427f7cb" providerId="LiveId" clId="{1D76B537-F2CC-4114-B73B-51348E656491}" dt="2022-02-01T23:42:52.431" v="9061"/>
          <ac:inkMkLst>
            <pc:docMk/>
            <pc:sldMk cId="3166713296" sldId="335"/>
            <ac:inkMk id="339" creationId="{6B63C91E-D532-43AE-BD0F-AC0E592C830B}"/>
          </ac:inkMkLst>
        </pc:inkChg>
        <pc:inkChg chg="add del mod">
          <ac:chgData name="Jack Rodoni" userId="dbd3554b1427f7cb" providerId="LiveId" clId="{1D76B537-F2CC-4114-B73B-51348E656491}" dt="2022-02-01T23:39:03.182" v="8770"/>
          <ac:inkMkLst>
            <pc:docMk/>
            <pc:sldMk cId="3166713296" sldId="335"/>
            <ac:inkMk id="340" creationId="{32D211BE-BCF1-4C9E-9004-494383782718}"/>
          </ac:inkMkLst>
        </pc:inkChg>
        <pc:inkChg chg="add del mod">
          <ac:chgData name="Jack Rodoni" userId="dbd3554b1427f7cb" providerId="LiveId" clId="{1D76B537-F2CC-4114-B73B-51348E656491}" dt="2022-02-01T23:39:02.887" v="8575"/>
          <ac:inkMkLst>
            <pc:docMk/>
            <pc:sldMk cId="3166713296" sldId="335"/>
            <ac:inkMk id="341" creationId="{8AFEB304-5170-4428-92EF-61B49B9709A1}"/>
          </ac:inkMkLst>
        </pc:inkChg>
        <pc:inkChg chg="add del mod">
          <ac:chgData name="Jack Rodoni" userId="dbd3554b1427f7cb" providerId="LiveId" clId="{1D76B537-F2CC-4114-B73B-51348E656491}" dt="2022-02-01T23:39:02.951" v="8612"/>
          <ac:inkMkLst>
            <pc:docMk/>
            <pc:sldMk cId="3166713296" sldId="335"/>
            <ac:inkMk id="342" creationId="{F13B4FBC-122C-4B2B-8B22-7A31E1639E75}"/>
          </ac:inkMkLst>
        </pc:inkChg>
        <pc:inkChg chg="add del mod">
          <ac:chgData name="Jack Rodoni" userId="dbd3554b1427f7cb" providerId="LiveId" clId="{1D76B537-F2CC-4114-B73B-51348E656491}" dt="2022-02-01T23:39:02.783" v="8521"/>
          <ac:inkMkLst>
            <pc:docMk/>
            <pc:sldMk cId="3166713296" sldId="335"/>
            <ac:inkMk id="343" creationId="{E6ADCBCF-6C32-4E05-ACA7-5CC3BD6DD2FE}"/>
          </ac:inkMkLst>
        </pc:inkChg>
        <pc:inkChg chg="add del mod">
          <ac:chgData name="Jack Rodoni" userId="dbd3554b1427f7cb" providerId="LiveId" clId="{1D76B537-F2CC-4114-B73B-51348E656491}" dt="2022-02-01T23:39:02.795" v="8528"/>
          <ac:inkMkLst>
            <pc:docMk/>
            <pc:sldMk cId="3166713296" sldId="335"/>
            <ac:inkMk id="344" creationId="{B86F3188-582D-4D4C-89B2-596E93C29EDF}"/>
          </ac:inkMkLst>
        </pc:inkChg>
        <pc:inkChg chg="add del mod">
          <ac:chgData name="Jack Rodoni" userId="dbd3554b1427f7cb" providerId="LiveId" clId="{1D76B537-F2CC-4114-B73B-51348E656491}" dt="2022-02-01T23:39:02.743" v="8503"/>
          <ac:inkMkLst>
            <pc:docMk/>
            <pc:sldMk cId="3166713296" sldId="335"/>
            <ac:inkMk id="345" creationId="{9FF07ACF-DAD6-4CD4-AB85-C7819816AB04}"/>
          </ac:inkMkLst>
        </pc:inkChg>
        <pc:inkChg chg="add del mod">
          <ac:chgData name="Jack Rodoni" userId="dbd3554b1427f7cb" providerId="LiveId" clId="{1D76B537-F2CC-4114-B73B-51348E656491}" dt="2022-02-01T23:39:02.896" v="8579"/>
          <ac:inkMkLst>
            <pc:docMk/>
            <pc:sldMk cId="3166713296" sldId="335"/>
            <ac:inkMk id="347" creationId="{7791C73C-6C6A-4936-BE8A-10C9EA788BDE}"/>
          </ac:inkMkLst>
        </pc:inkChg>
        <pc:inkChg chg="add del mod">
          <ac:chgData name="Jack Rodoni" userId="dbd3554b1427f7cb" providerId="LiveId" clId="{1D76B537-F2CC-4114-B73B-51348E656491}" dt="2022-02-01T23:39:03.022" v="8653"/>
          <ac:inkMkLst>
            <pc:docMk/>
            <pc:sldMk cId="3166713296" sldId="335"/>
            <ac:inkMk id="348" creationId="{1F6EB313-F909-4B77-B2DA-EC12EDB89932}"/>
          </ac:inkMkLst>
        </pc:inkChg>
        <pc:inkChg chg="add del mod">
          <ac:chgData name="Jack Rodoni" userId="dbd3554b1427f7cb" providerId="LiveId" clId="{1D76B537-F2CC-4114-B73B-51348E656491}" dt="2022-02-01T23:39:02.831" v="8545"/>
          <ac:inkMkLst>
            <pc:docMk/>
            <pc:sldMk cId="3166713296" sldId="335"/>
            <ac:inkMk id="349" creationId="{6E991C3D-92B0-410E-A002-589D425E410B}"/>
          </ac:inkMkLst>
        </pc:inkChg>
        <pc:inkChg chg="add del mod">
          <ac:chgData name="Jack Rodoni" userId="dbd3554b1427f7cb" providerId="LiveId" clId="{1D76B537-F2CC-4114-B73B-51348E656491}" dt="2022-02-01T23:39:03.187" v="8779"/>
          <ac:inkMkLst>
            <pc:docMk/>
            <pc:sldMk cId="3166713296" sldId="335"/>
            <ac:inkMk id="351" creationId="{A515F901-7D01-4106-86EB-237E149EF695}"/>
          </ac:inkMkLst>
        </pc:inkChg>
        <pc:inkChg chg="add del mod">
          <ac:chgData name="Jack Rodoni" userId="dbd3554b1427f7cb" providerId="LiveId" clId="{1D76B537-F2CC-4114-B73B-51348E656491}" dt="2022-02-01T23:39:03.058" v="8672"/>
          <ac:inkMkLst>
            <pc:docMk/>
            <pc:sldMk cId="3166713296" sldId="335"/>
            <ac:inkMk id="352" creationId="{E02046EA-A217-4C06-802F-6CBC11D493CE}"/>
          </ac:inkMkLst>
        </pc:inkChg>
        <pc:inkChg chg="add del mod">
          <ac:chgData name="Jack Rodoni" userId="dbd3554b1427f7cb" providerId="LiveId" clId="{1D76B537-F2CC-4114-B73B-51348E656491}" dt="2022-02-01T23:39:03.154" v="8740"/>
          <ac:inkMkLst>
            <pc:docMk/>
            <pc:sldMk cId="3166713296" sldId="335"/>
            <ac:inkMk id="353" creationId="{F9860778-7536-40EF-8BAA-B0D653EEB776}"/>
          </ac:inkMkLst>
        </pc:inkChg>
        <pc:inkChg chg="add del mod">
          <ac:chgData name="Jack Rodoni" userId="dbd3554b1427f7cb" providerId="LiveId" clId="{1D76B537-F2CC-4114-B73B-51348E656491}" dt="2022-02-01T23:39:02.921" v="8594"/>
          <ac:inkMkLst>
            <pc:docMk/>
            <pc:sldMk cId="3166713296" sldId="335"/>
            <ac:inkMk id="354" creationId="{8B564305-640F-43C2-BF59-80978B5EE7EF}"/>
          </ac:inkMkLst>
        </pc:inkChg>
        <pc:inkChg chg="add del mod">
          <ac:chgData name="Jack Rodoni" userId="dbd3554b1427f7cb" providerId="LiveId" clId="{1D76B537-F2CC-4114-B73B-51348E656491}" dt="2022-02-01T23:39:02.847" v="8553"/>
          <ac:inkMkLst>
            <pc:docMk/>
            <pc:sldMk cId="3166713296" sldId="335"/>
            <ac:inkMk id="355" creationId="{1F501C1B-5742-491B-B938-A6326EE3B3A4}"/>
          </ac:inkMkLst>
        </pc:inkChg>
        <pc:inkChg chg="add del mod">
          <ac:chgData name="Jack Rodoni" userId="dbd3554b1427f7cb" providerId="LiveId" clId="{1D76B537-F2CC-4114-B73B-51348E656491}" dt="2022-02-01T23:39:02.905" v="8585"/>
          <ac:inkMkLst>
            <pc:docMk/>
            <pc:sldMk cId="3166713296" sldId="335"/>
            <ac:inkMk id="356" creationId="{2EB55809-8A40-4D5A-90BB-5742CD648D8B}"/>
          </ac:inkMkLst>
        </pc:inkChg>
        <pc:inkChg chg="add mod">
          <ac:chgData name="Jack Rodoni" userId="dbd3554b1427f7cb" providerId="LiveId" clId="{1D76B537-F2CC-4114-B73B-51348E656491}" dt="2022-02-01T23:42:52.431" v="9061"/>
          <ac:inkMkLst>
            <pc:docMk/>
            <pc:sldMk cId="3166713296" sldId="335"/>
            <ac:inkMk id="357" creationId="{602896C9-EE0D-4FB3-A08D-E63DAFA298DD}"/>
          </ac:inkMkLst>
        </pc:inkChg>
        <pc:inkChg chg="add mod">
          <ac:chgData name="Jack Rodoni" userId="dbd3554b1427f7cb" providerId="LiveId" clId="{1D76B537-F2CC-4114-B73B-51348E656491}" dt="2022-02-01T23:42:52.431" v="9061"/>
          <ac:inkMkLst>
            <pc:docMk/>
            <pc:sldMk cId="3166713296" sldId="335"/>
            <ac:inkMk id="358" creationId="{DA7B8B3D-83D0-411D-8357-3F469E2FA481}"/>
          </ac:inkMkLst>
        </pc:inkChg>
        <pc:inkChg chg="add del mod">
          <ac:chgData name="Jack Rodoni" userId="dbd3554b1427f7cb" providerId="LiveId" clId="{1D76B537-F2CC-4114-B73B-51348E656491}" dt="2022-02-01T23:39:02.786" v="8523"/>
          <ac:inkMkLst>
            <pc:docMk/>
            <pc:sldMk cId="3166713296" sldId="335"/>
            <ac:inkMk id="359" creationId="{D6FF7A14-1023-4947-8E29-7C801C67CAEE}"/>
          </ac:inkMkLst>
        </pc:inkChg>
        <pc:inkChg chg="add mod">
          <ac:chgData name="Jack Rodoni" userId="dbd3554b1427f7cb" providerId="LiveId" clId="{1D76B537-F2CC-4114-B73B-51348E656491}" dt="2022-02-01T23:42:52.431" v="9061"/>
          <ac:inkMkLst>
            <pc:docMk/>
            <pc:sldMk cId="3166713296" sldId="335"/>
            <ac:inkMk id="360" creationId="{EFF76858-3859-47D7-923C-E3FA43DF08BA}"/>
          </ac:inkMkLst>
        </pc:inkChg>
        <pc:inkChg chg="add del mod">
          <ac:chgData name="Jack Rodoni" userId="dbd3554b1427f7cb" providerId="LiveId" clId="{1D76B537-F2CC-4114-B73B-51348E656491}" dt="2022-02-01T23:39:02.899" v="8580"/>
          <ac:inkMkLst>
            <pc:docMk/>
            <pc:sldMk cId="3166713296" sldId="335"/>
            <ac:inkMk id="361" creationId="{37520343-7818-447C-9290-14831154665F}"/>
          </ac:inkMkLst>
        </pc:inkChg>
        <pc:inkChg chg="add del mod">
          <ac:chgData name="Jack Rodoni" userId="dbd3554b1427f7cb" providerId="LiveId" clId="{1D76B537-F2CC-4114-B73B-51348E656491}" dt="2022-02-01T23:39:02.883" v="8573"/>
          <ac:inkMkLst>
            <pc:docMk/>
            <pc:sldMk cId="3166713296" sldId="335"/>
            <ac:inkMk id="362" creationId="{30B51964-2A35-4C73-8E38-946BA5148AF1}"/>
          </ac:inkMkLst>
        </pc:inkChg>
        <pc:inkChg chg="add del mod">
          <ac:chgData name="Jack Rodoni" userId="dbd3554b1427f7cb" providerId="LiveId" clId="{1D76B537-F2CC-4114-B73B-51348E656491}" dt="2022-02-01T23:39:02.800" v="8531"/>
          <ac:inkMkLst>
            <pc:docMk/>
            <pc:sldMk cId="3166713296" sldId="335"/>
            <ac:inkMk id="364" creationId="{98492A4C-12E0-437D-A7B6-9EE2B19B184E}"/>
          </ac:inkMkLst>
        </pc:inkChg>
        <pc:inkChg chg="add del mod">
          <ac:chgData name="Jack Rodoni" userId="dbd3554b1427f7cb" providerId="LiveId" clId="{1D76B537-F2CC-4114-B73B-51348E656491}" dt="2022-02-01T23:39:03.196" v="8797"/>
          <ac:inkMkLst>
            <pc:docMk/>
            <pc:sldMk cId="3166713296" sldId="335"/>
            <ac:inkMk id="365" creationId="{ED5ECD61-C69B-4575-8D70-05C346712FE1}"/>
          </ac:inkMkLst>
        </pc:inkChg>
        <pc:inkChg chg="add del mod">
          <ac:chgData name="Jack Rodoni" userId="dbd3554b1427f7cb" providerId="LiveId" clId="{1D76B537-F2CC-4114-B73B-51348E656491}" dt="2022-02-01T23:39:03.064" v="8675"/>
          <ac:inkMkLst>
            <pc:docMk/>
            <pc:sldMk cId="3166713296" sldId="335"/>
            <ac:inkMk id="366" creationId="{FEDC7EC5-6835-4519-8480-3CE4E732510D}"/>
          </ac:inkMkLst>
        </pc:inkChg>
        <pc:inkChg chg="add del mod">
          <ac:chgData name="Jack Rodoni" userId="dbd3554b1427f7cb" providerId="LiveId" clId="{1D76B537-F2CC-4114-B73B-51348E656491}" dt="2022-02-01T23:41:45.699" v="8979"/>
          <ac:inkMkLst>
            <pc:docMk/>
            <pc:sldMk cId="3166713296" sldId="335"/>
            <ac:inkMk id="367" creationId="{9CFE85E0-4E5A-415D-A819-DBCDCE523077}"/>
          </ac:inkMkLst>
        </pc:inkChg>
        <pc:inkChg chg="add del mod">
          <ac:chgData name="Jack Rodoni" userId="dbd3554b1427f7cb" providerId="LiveId" clId="{1D76B537-F2CC-4114-B73B-51348E656491}" dt="2022-02-01T23:41:45.712" v="8993"/>
          <ac:inkMkLst>
            <pc:docMk/>
            <pc:sldMk cId="3166713296" sldId="335"/>
            <ac:inkMk id="368" creationId="{0830540B-3986-405E-B2BE-FAC7B4D42072}"/>
          </ac:inkMkLst>
        </pc:inkChg>
        <pc:inkChg chg="add del mod">
          <ac:chgData name="Jack Rodoni" userId="dbd3554b1427f7cb" providerId="LiveId" clId="{1D76B537-F2CC-4114-B73B-51348E656491}" dt="2022-02-01T23:39:02.934" v="8604"/>
          <ac:inkMkLst>
            <pc:docMk/>
            <pc:sldMk cId="3166713296" sldId="335"/>
            <ac:inkMk id="369" creationId="{A6BCAFB7-E245-4629-AEFD-CBFC41930C25}"/>
          </ac:inkMkLst>
        </pc:inkChg>
        <pc:inkChg chg="add del mod">
          <ac:chgData name="Jack Rodoni" userId="dbd3554b1427f7cb" providerId="LiveId" clId="{1D76B537-F2CC-4114-B73B-51348E656491}" dt="2022-02-01T23:39:02.837" v="8548"/>
          <ac:inkMkLst>
            <pc:docMk/>
            <pc:sldMk cId="3166713296" sldId="335"/>
            <ac:inkMk id="370" creationId="{B5699CF7-6BAC-42EA-8F83-333D6B545176}"/>
          </ac:inkMkLst>
        </pc:inkChg>
        <pc:inkChg chg="add del mod">
          <ac:chgData name="Jack Rodoni" userId="dbd3554b1427f7cb" providerId="LiveId" clId="{1D76B537-F2CC-4114-B73B-51348E656491}" dt="2022-02-01T23:39:03.190" v="8784"/>
          <ac:inkMkLst>
            <pc:docMk/>
            <pc:sldMk cId="3166713296" sldId="335"/>
            <ac:inkMk id="371" creationId="{ACBF38BA-248D-463C-8BBA-48F6C1A1D3E5}"/>
          </ac:inkMkLst>
        </pc:inkChg>
        <pc:inkChg chg="add mod">
          <ac:chgData name="Jack Rodoni" userId="dbd3554b1427f7cb" providerId="LiveId" clId="{1D76B537-F2CC-4114-B73B-51348E656491}" dt="2022-02-01T23:41:48.113" v="8998"/>
          <ac:inkMkLst>
            <pc:docMk/>
            <pc:sldMk cId="3166713296" sldId="335"/>
            <ac:inkMk id="372" creationId="{CAD485C9-A103-43C5-A6F7-ACA39C4B897E}"/>
          </ac:inkMkLst>
        </pc:inkChg>
        <pc:inkChg chg="add del mod">
          <ac:chgData name="Jack Rodoni" userId="dbd3554b1427f7cb" providerId="LiveId" clId="{1D76B537-F2CC-4114-B73B-51348E656491}" dt="2022-02-01T23:39:02.873" v="8565"/>
          <ac:inkMkLst>
            <pc:docMk/>
            <pc:sldMk cId="3166713296" sldId="335"/>
            <ac:inkMk id="373" creationId="{5087AF5B-F8BF-4088-9983-5E6EA02D50D2}"/>
          </ac:inkMkLst>
        </pc:inkChg>
        <pc:inkChg chg="add del mod">
          <ac:chgData name="Jack Rodoni" userId="dbd3554b1427f7cb" providerId="LiveId" clId="{1D76B537-F2CC-4114-B73B-51348E656491}" dt="2022-02-01T23:39:03.185" v="8776"/>
          <ac:inkMkLst>
            <pc:docMk/>
            <pc:sldMk cId="3166713296" sldId="335"/>
            <ac:inkMk id="374" creationId="{0DA46654-AF73-4B91-8BC1-F3BBBE5AC8C5}"/>
          </ac:inkMkLst>
        </pc:inkChg>
        <pc:inkChg chg="add del mod">
          <ac:chgData name="Jack Rodoni" userId="dbd3554b1427f7cb" providerId="LiveId" clId="{1D76B537-F2CC-4114-B73B-51348E656491}" dt="2022-02-01T23:39:03.050" v="8670"/>
          <ac:inkMkLst>
            <pc:docMk/>
            <pc:sldMk cId="3166713296" sldId="335"/>
            <ac:inkMk id="375" creationId="{FEFD1171-59A5-4988-8A60-A3ED903A31CE}"/>
          </ac:inkMkLst>
        </pc:inkChg>
        <pc:inkChg chg="add del mod">
          <ac:chgData name="Jack Rodoni" userId="dbd3554b1427f7cb" providerId="LiveId" clId="{1D76B537-F2CC-4114-B73B-51348E656491}" dt="2022-02-01T23:39:03.176" v="8763"/>
          <ac:inkMkLst>
            <pc:docMk/>
            <pc:sldMk cId="3166713296" sldId="335"/>
            <ac:inkMk id="376" creationId="{D94636A1-64EF-48A3-B332-C4F7F081B728}"/>
          </ac:inkMkLst>
        </pc:inkChg>
        <pc:inkChg chg="add del mod">
          <ac:chgData name="Jack Rodoni" userId="dbd3554b1427f7cb" providerId="LiveId" clId="{1D76B537-F2CC-4114-B73B-51348E656491}" dt="2022-02-01T23:39:02.845" v="8552"/>
          <ac:inkMkLst>
            <pc:docMk/>
            <pc:sldMk cId="3166713296" sldId="335"/>
            <ac:inkMk id="377" creationId="{B8B4FBB6-3E71-4690-A026-204A3D0102B0}"/>
          </ac:inkMkLst>
        </pc:inkChg>
        <pc:inkChg chg="add del mod">
          <ac:chgData name="Jack Rodoni" userId="dbd3554b1427f7cb" providerId="LiveId" clId="{1D76B537-F2CC-4114-B73B-51348E656491}" dt="2022-02-01T23:39:02.875" v="8566"/>
          <ac:inkMkLst>
            <pc:docMk/>
            <pc:sldMk cId="3166713296" sldId="335"/>
            <ac:inkMk id="378" creationId="{CA2560D4-88D5-4E22-B443-CED56FD5C03C}"/>
          </ac:inkMkLst>
        </pc:inkChg>
        <pc:inkChg chg="add del mod">
          <ac:chgData name="Jack Rodoni" userId="dbd3554b1427f7cb" providerId="LiveId" clId="{1D76B537-F2CC-4114-B73B-51348E656491}" dt="2022-02-01T23:39:03.191" v="8786"/>
          <ac:inkMkLst>
            <pc:docMk/>
            <pc:sldMk cId="3166713296" sldId="335"/>
            <ac:inkMk id="379" creationId="{F176AC41-94A8-4E3E-AB4E-542175EAEE58}"/>
          </ac:inkMkLst>
        </pc:inkChg>
        <pc:inkChg chg="add del mod">
          <ac:chgData name="Jack Rodoni" userId="dbd3554b1427f7cb" providerId="LiveId" clId="{1D76B537-F2CC-4114-B73B-51348E656491}" dt="2022-02-01T23:39:03.105" v="8699"/>
          <ac:inkMkLst>
            <pc:docMk/>
            <pc:sldMk cId="3166713296" sldId="335"/>
            <ac:inkMk id="380" creationId="{98ED5603-8CA9-474F-BD0A-B923E59868E8}"/>
          </ac:inkMkLst>
        </pc:inkChg>
        <pc:inkChg chg="add del mod">
          <ac:chgData name="Jack Rodoni" userId="dbd3554b1427f7cb" providerId="LiveId" clId="{1D76B537-F2CC-4114-B73B-51348E656491}" dt="2022-02-01T23:39:03.188" v="8780"/>
          <ac:inkMkLst>
            <pc:docMk/>
            <pc:sldMk cId="3166713296" sldId="335"/>
            <ac:inkMk id="381" creationId="{8D63BFD0-F06C-4FAC-8D07-6156BC77ECDC}"/>
          </ac:inkMkLst>
        </pc:inkChg>
        <pc:inkChg chg="add del mod">
          <ac:chgData name="Jack Rodoni" userId="dbd3554b1427f7cb" providerId="LiveId" clId="{1D76B537-F2CC-4114-B73B-51348E656491}" dt="2022-02-01T23:39:02.944" v="8608"/>
          <ac:inkMkLst>
            <pc:docMk/>
            <pc:sldMk cId="3166713296" sldId="335"/>
            <ac:inkMk id="382" creationId="{00B4C4AC-3FF1-4774-9FA1-7F597489914E}"/>
          </ac:inkMkLst>
        </pc:inkChg>
        <pc:inkChg chg="add del mod">
          <ac:chgData name="Jack Rodoni" userId="dbd3554b1427f7cb" providerId="LiveId" clId="{1D76B537-F2CC-4114-B73B-51348E656491}" dt="2022-02-01T23:39:03.113" v="8705"/>
          <ac:inkMkLst>
            <pc:docMk/>
            <pc:sldMk cId="3166713296" sldId="335"/>
            <ac:inkMk id="383" creationId="{0208D915-FF6B-420A-A053-CE10B686DF3C}"/>
          </ac:inkMkLst>
        </pc:inkChg>
        <pc:inkChg chg="add del mod">
          <ac:chgData name="Jack Rodoni" userId="dbd3554b1427f7cb" providerId="LiveId" clId="{1D76B537-F2CC-4114-B73B-51348E656491}" dt="2022-02-01T23:39:02.976" v="8629"/>
          <ac:inkMkLst>
            <pc:docMk/>
            <pc:sldMk cId="3166713296" sldId="335"/>
            <ac:inkMk id="384" creationId="{2E019987-EB0F-415F-BD7A-CD9E69D3BA70}"/>
          </ac:inkMkLst>
        </pc:inkChg>
        <pc:inkChg chg="add del mod">
          <ac:chgData name="Jack Rodoni" userId="dbd3554b1427f7cb" providerId="LiveId" clId="{1D76B537-F2CC-4114-B73B-51348E656491}" dt="2022-02-01T23:41:45.696" v="8976"/>
          <ac:inkMkLst>
            <pc:docMk/>
            <pc:sldMk cId="3166713296" sldId="335"/>
            <ac:inkMk id="385" creationId="{41C0B2E9-3ACD-4AEF-9C15-61770BD9481A}"/>
          </ac:inkMkLst>
        </pc:inkChg>
        <pc:inkChg chg="add del mod">
          <ac:chgData name="Jack Rodoni" userId="dbd3554b1427f7cb" providerId="LiveId" clId="{1D76B537-F2CC-4114-B73B-51348E656491}" dt="2022-02-01T23:38:28.334" v="8459"/>
          <ac:inkMkLst>
            <pc:docMk/>
            <pc:sldMk cId="3166713296" sldId="335"/>
            <ac:inkMk id="386" creationId="{ECE1F017-3EBF-4492-AB29-87222782912B}"/>
          </ac:inkMkLst>
        </pc:inkChg>
        <pc:inkChg chg="add del mod">
          <ac:chgData name="Jack Rodoni" userId="dbd3554b1427f7cb" providerId="LiveId" clId="{1D76B537-F2CC-4114-B73B-51348E656491}" dt="2022-02-01T23:38:28.348" v="8468"/>
          <ac:inkMkLst>
            <pc:docMk/>
            <pc:sldMk cId="3166713296" sldId="335"/>
            <ac:inkMk id="387" creationId="{7279F709-4EA8-4D84-8669-06543A097EDE}"/>
          </ac:inkMkLst>
        </pc:inkChg>
        <pc:inkChg chg="add del mod">
          <ac:chgData name="Jack Rodoni" userId="dbd3554b1427f7cb" providerId="LiveId" clId="{1D76B537-F2CC-4114-B73B-51348E656491}" dt="2022-02-01T23:38:28.265" v="8413"/>
          <ac:inkMkLst>
            <pc:docMk/>
            <pc:sldMk cId="3166713296" sldId="335"/>
            <ac:inkMk id="388" creationId="{945A0F11-5324-4240-BBC2-576E2C164AAC}"/>
          </ac:inkMkLst>
        </pc:inkChg>
        <pc:inkChg chg="add del mod">
          <ac:chgData name="Jack Rodoni" userId="dbd3554b1427f7cb" providerId="LiveId" clId="{1D76B537-F2CC-4114-B73B-51348E656491}" dt="2022-02-01T23:39:02.789" v="8525"/>
          <ac:inkMkLst>
            <pc:docMk/>
            <pc:sldMk cId="3166713296" sldId="335"/>
            <ac:inkMk id="389" creationId="{5A3E3088-7FFC-470F-A21D-3CEB6CBDC37A}"/>
          </ac:inkMkLst>
        </pc:inkChg>
        <pc:inkChg chg="add del mod">
          <ac:chgData name="Jack Rodoni" userId="dbd3554b1427f7cb" providerId="LiveId" clId="{1D76B537-F2CC-4114-B73B-51348E656491}" dt="2022-02-01T23:39:02.753" v="8507"/>
          <ac:inkMkLst>
            <pc:docMk/>
            <pc:sldMk cId="3166713296" sldId="335"/>
            <ac:inkMk id="390" creationId="{8C23438B-C4B5-4B69-851B-A6CABB32552F}"/>
          </ac:inkMkLst>
        </pc:inkChg>
        <pc:inkChg chg="add del mod">
          <ac:chgData name="Jack Rodoni" userId="dbd3554b1427f7cb" providerId="LiveId" clId="{1D76B537-F2CC-4114-B73B-51348E656491}" dt="2022-02-01T23:39:03.122" v="8713"/>
          <ac:inkMkLst>
            <pc:docMk/>
            <pc:sldMk cId="3166713296" sldId="335"/>
            <ac:inkMk id="391" creationId="{76463942-CC68-44B7-AE87-15D10D72241C}"/>
          </ac:inkMkLst>
        </pc:inkChg>
        <pc:inkChg chg="add del mod">
          <ac:chgData name="Jack Rodoni" userId="dbd3554b1427f7cb" providerId="LiveId" clId="{1D76B537-F2CC-4114-B73B-51348E656491}" dt="2022-02-01T23:39:02.851" v="8555"/>
          <ac:inkMkLst>
            <pc:docMk/>
            <pc:sldMk cId="3166713296" sldId="335"/>
            <ac:inkMk id="392" creationId="{A9157A43-2DB0-49A4-AAB3-0A8D46067AEC}"/>
          </ac:inkMkLst>
        </pc:inkChg>
        <pc:inkChg chg="add del mod">
          <ac:chgData name="Jack Rodoni" userId="dbd3554b1427f7cb" providerId="LiveId" clId="{1D76B537-F2CC-4114-B73B-51348E656491}" dt="2022-02-01T23:39:03.157" v="8743"/>
          <ac:inkMkLst>
            <pc:docMk/>
            <pc:sldMk cId="3166713296" sldId="335"/>
            <ac:inkMk id="393" creationId="{6E48D7A9-5020-4CDE-A579-446EC5082EC2}"/>
          </ac:inkMkLst>
        </pc:inkChg>
        <pc:inkChg chg="add del mod">
          <ac:chgData name="Jack Rodoni" userId="dbd3554b1427f7cb" providerId="LiveId" clId="{1D76B537-F2CC-4114-B73B-51348E656491}" dt="2022-02-01T23:39:02.961" v="8619"/>
          <ac:inkMkLst>
            <pc:docMk/>
            <pc:sldMk cId="3166713296" sldId="335"/>
            <ac:inkMk id="394" creationId="{F5195E66-1423-4E1B-BA00-1917C5B1BB45}"/>
          </ac:inkMkLst>
        </pc:inkChg>
        <pc:inkChg chg="add del mod">
          <ac:chgData name="Jack Rodoni" userId="dbd3554b1427f7cb" providerId="LiveId" clId="{1D76B537-F2CC-4114-B73B-51348E656491}" dt="2022-02-01T23:39:03.183" v="8773"/>
          <ac:inkMkLst>
            <pc:docMk/>
            <pc:sldMk cId="3166713296" sldId="335"/>
            <ac:inkMk id="395" creationId="{D4DFF608-2DB3-4A8E-BD78-1418CDB2F30F}"/>
          </ac:inkMkLst>
        </pc:inkChg>
        <pc:inkChg chg="add del mod">
          <ac:chgData name="Jack Rodoni" userId="dbd3554b1427f7cb" providerId="LiveId" clId="{1D76B537-F2CC-4114-B73B-51348E656491}" dt="2022-02-01T23:39:03.097" v="8694"/>
          <ac:inkMkLst>
            <pc:docMk/>
            <pc:sldMk cId="3166713296" sldId="335"/>
            <ac:inkMk id="396" creationId="{7A4B76BE-81E1-48F0-BC6E-DC5CDD6D82BC}"/>
          </ac:inkMkLst>
        </pc:inkChg>
        <pc:inkChg chg="add del mod">
          <ac:chgData name="Jack Rodoni" userId="dbd3554b1427f7cb" providerId="LiveId" clId="{1D76B537-F2CC-4114-B73B-51348E656491}" dt="2022-02-01T23:39:03.148" v="8734"/>
          <ac:inkMkLst>
            <pc:docMk/>
            <pc:sldMk cId="3166713296" sldId="335"/>
            <ac:inkMk id="397" creationId="{D9921161-0B54-482C-BAE0-D72B94644A85}"/>
          </ac:inkMkLst>
        </pc:inkChg>
        <pc:inkChg chg="add del mod">
          <ac:chgData name="Jack Rodoni" userId="dbd3554b1427f7cb" providerId="LiveId" clId="{1D76B537-F2CC-4114-B73B-51348E656491}" dt="2022-02-01T23:39:02.781" v="8520"/>
          <ac:inkMkLst>
            <pc:docMk/>
            <pc:sldMk cId="3166713296" sldId="335"/>
            <ac:inkMk id="398" creationId="{04E0CE04-BBD1-4A2B-BEDA-C67B80981CAC}"/>
          </ac:inkMkLst>
        </pc:inkChg>
        <pc:inkChg chg="add del mod">
          <ac:chgData name="Jack Rodoni" userId="dbd3554b1427f7cb" providerId="LiveId" clId="{1D76B537-F2CC-4114-B73B-51348E656491}" dt="2022-02-01T23:39:03.163" v="8749"/>
          <ac:inkMkLst>
            <pc:docMk/>
            <pc:sldMk cId="3166713296" sldId="335"/>
            <ac:inkMk id="399" creationId="{8C325D2E-05CF-4B34-B1F7-4D3AD5F9383F}"/>
          </ac:inkMkLst>
        </pc:inkChg>
        <pc:inkChg chg="add del mod">
          <ac:chgData name="Jack Rodoni" userId="dbd3554b1427f7cb" providerId="LiveId" clId="{1D76B537-F2CC-4114-B73B-51348E656491}" dt="2022-02-01T23:41:45.705" v="8984"/>
          <ac:inkMkLst>
            <pc:docMk/>
            <pc:sldMk cId="3166713296" sldId="335"/>
            <ac:inkMk id="401" creationId="{F8386CC2-AF86-43B6-9E93-661DFB66E3A1}"/>
          </ac:inkMkLst>
        </pc:inkChg>
        <pc:inkChg chg="add del mod">
          <ac:chgData name="Jack Rodoni" userId="dbd3554b1427f7cb" providerId="LiveId" clId="{1D76B537-F2CC-4114-B73B-51348E656491}" dt="2022-02-01T23:39:03.031" v="8660"/>
          <ac:inkMkLst>
            <pc:docMk/>
            <pc:sldMk cId="3166713296" sldId="335"/>
            <ac:inkMk id="402" creationId="{41622241-76C9-4527-9894-43F194DA1784}"/>
          </ac:inkMkLst>
        </pc:inkChg>
        <pc:inkChg chg="add del mod">
          <ac:chgData name="Jack Rodoni" userId="dbd3554b1427f7cb" providerId="LiveId" clId="{1D76B537-F2CC-4114-B73B-51348E656491}" dt="2022-02-01T23:39:03.023" v="8654"/>
          <ac:inkMkLst>
            <pc:docMk/>
            <pc:sldMk cId="3166713296" sldId="335"/>
            <ac:inkMk id="403" creationId="{249B98DE-B0EA-4A4B-B1AB-8AFE238B0212}"/>
          </ac:inkMkLst>
        </pc:inkChg>
        <pc:inkChg chg="add del mod">
          <ac:chgData name="Jack Rodoni" userId="dbd3554b1427f7cb" providerId="LiveId" clId="{1D76B537-F2CC-4114-B73B-51348E656491}" dt="2022-02-01T23:39:02.821" v="8540"/>
          <ac:inkMkLst>
            <pc:docMk/>
            <pc:sldMk cId="3166713296" sldId="335"/>
            <ac:inkMk id="404" creationId="{FC26E18A-A2E4-4E61-AE9F-8E34B880640C}"/>
          </ac:inkMkLst>
        </pc:inkChg>
        <pc:inkChg chg="add del mod">
          <ac:chgData name="Jack Rodoni" userId="dbd3554b1427f7cb" providerId="LiveId" clId="{1D76B537-F2CC-4114-B73B-51348E656491}" dt="2022-02-01T23:41:45.700" v="8980"/>
          <ac:inkMkLst>
            <pc:docMk/>
            <pc:sldMk cId="3166713296" sldId="335"/>
            <ac:inkMk id="405" creationId="{63137FF5-181D-448A-9128-C15E94087E1B}"/>
          </ac:inkMkLst>
        </pc:inkChg>
        <pc:inkChg chg="add del mod">
          <ac:chgData name="Jack Rodoni" userId="dbd3554b1427f7cb" providerId="LiveId" clId="{1D76B537-F2CC-4114-B73B-51348E656491}" dt="2022-02-01T23:39:03.061" v="8673"/>
          <ac:inkMkLst>
            <pc:docMk/>
            <pc:sldMk cId="3166713296" sldId="335"/>
            <ac:inkMk id="406" creationId="{4CDE4B20-327E-4962-B04C-A8E14570D633}"/>
          </ac:inkMkLst>
        </pc:inkChg>
        <pc:inkChg chg="add del mod">
          <ac:chgData name="Jack Rodoni" userId="dbd3554b1427f7cb" providerId="LiveId" clId="{1D76B537-F2CC-4114-B73B-51348E656491}" dt="2022-02-01T23:39:03.070" v="8679"/>
          <ac:inkMkLst>
            <pc:docMk/>
            <pc:sldMk cId="3166713296" sldId="335"/>
            <ac:inkMk id="407" creationId="{B271308E-7F8F-4F19-803D-53FA4876458E}"/>
          </ac:inkMkLst>
        </pc:inkChg>
        <pc:inkChg chg="add del mod">
          <ac:chgData name="Jack Rodoni" userId="dbd3554b1427f7cb" providerId="LiveId" clId="{1D76B537-F2CC-4114-B73B-51348E656491}" dt="2022-02-01T23:39:02.964" v="8621"/>
          <ac:inkMkLst>
            <pc:docMk/>
            <pc:sldMk cId="3166713296" sldId="335"/>
            <ac:inkMk id="408" creationId="{F88309D3-1A36-46DA-85FB-06AC7924DD3F}"/>
          </ac:inkMkLst>
        </pc:inkChg>
        <pc:inkChg chg="add del mod">
          <ac:chgData name="Jack Rodoni" userId="dbd3554b1427f7cb" providerId="LiveId" clId="{1D76B537-F2CC-4114-B73B-51348E656491}" dt="2022-02-01T23:39:02.833" v="8546"/>
          <ac:inkMkLst>
            <pc:docMk/>
            <pc:sldMk cId="3166713296" sldId="335"/>
            <ac:inkMk id="410" creationId="{1583F9D8-310A-4268-B164-287F5E777B88}"/>
          </ac:inkMkLst>
        </pc:inkChg>
        <pc:inkChg chg="add del mod">
          <ac:chgData name="Jack Rodoni" userId="dbd3554b1427f7cb" providerId="LiveId" clId="{1D76B537-F2CC-4114-B73B-51348E656491}" dt="2022-02-01T23:39:03.164" v="8750"/>
          <ac:inkMkLst>
            <pc:docMk/>
            <pc:sldMk cId="3166713296" sldId="335"/>
            <ac:inkMk id="411" creationId="{83AB1096-A13C-415D-86BD-19E98B45BD3A}"/>
          </ac:inkMkLst>
        </pc:inkChg>
        <pc:inkChg chg="add del mod">
          <ac:chgData name="Jack Rodoni" userId="dbd3554b1427f7cb" providerId="LiveId" clId="{1D76B537-F2CC-4114-B73B-51348E656491}" dt="2022-02-01T23:41:45.698" v="8978"/>
          <ac:inkMkLst>
            <pc:docMk/>
            <pc:sldMk cId="3166713296" sldId="335"/>
            <ac:inkMk id="412" creationId="{B53F22AA-B79E-4FCB-9F64-7257718538C7}"/>
          </ac:inkMkLst>
        </pc:inkChg>
        <pc:inkChg chg="add del mod">
          <ac:chgData name="Jack Rodoni" userId="dbd3554b1427f7cb" providerId="LiveId" clId="{1D76B537-F2CC-4114-B73B-51348E656491}" dt="2022-02-01T23:39:03.153" v="8739"/>
          <ac:inkMkLst>
            <pc:docMk/>
            <pc:sldMk cId="3166713296" sldId="335"/>
            <ac:inkMk id="413" creationId="{16CE2699-EC9C-4FD8-AF36-AEB293AA8581}"/>
          </ac:inkMkLst>
        </pc:inkChg>
        <pc:inkChg chg="add del mod">
          <ac:chgData name="Jack Rodoni" userId="dbd3554b1427f7cb" providerId="LiveId" clId="{1D76B537-F2CC-4114-B73B-51348E656491}" dt="2022-02-01T23:39:03.134" v="8724"/>
          <ac:inkMkLst>
            <pc:docMk/>
            <pc:sldMk cId="3166713296" sldId="335"/>
            <ac:inkMk id="414" creationId="{E93B26F6-76AE-4614-B50C-D970C0E65C8A}"/>
          </ac:inkMkLst>
        </pc:inkChg>
        <pc:inkChg chg="add del mod">
          <ac:chgData name="Jack Rodoni" userId="dbd3554b1427f7cb" providerId="LiveId" clId="{1D76B537-F2CC-4114-B73B-51348E656491}" dt="2022-02-01T23:39:03.172" v="8758"/>
          <ac:inkMkLst>
            <pc:docMk/>
            <pc:sldMk cId="3166713296" sldId="335"/>
            <ac:inkMk id="415" creationId="{410F8774-8DFF-4F2B-8787-10B1760A95E1}"/>
          </ac:inkMkLst>
        </pc:inkChg>
        <pc:inkChg chg="add del mod">
          <ac:chgData name="Jack Rodoni" userId="dbd3554b1427f7cb" providerId="LiveId" clId="{1D76B537-F2CC-4114-B73B-51348E656491}" dt="2022-02-01T23:39:03.195" v="8796"/>
          <ac:inkMkLst>
            <pc:docMk/>
            <pc:sldMk cId="3166713296" sldId="335"/>
            <ac:inkMk id="416" creationId="{D87C196F-5DF9-4697-9FF4-498921FEC5FD}"/>
          </ac:inkMkLst>
        </pc:inkChg>
        <pc:inkChg chg="add del mod">
          <ac:chgData name="Jack Rodoni" userId="dbd3554b1427f7cb" providerId="LiveId" clId="{1D76B537-F2CC-4114-B73B-51348E656491}" dt="2022-02-01T23:39:02.828" v="8544"/>
          <ac:inkMkLst>
            <pc:docMk/>
            <pc:sldMk cId="3166713296" sldId="335"/>
            <ac:inkMk id="417" creationId="{BBA83872-F3F4-4BFD-8E2D-FDF626583510}"/>
          </ac:inkMkLst>
        </pc:inkChg>
        <pc:inkChg chg="add del mod">
          <ac:chgData name="Jack Rodoni" userId="dbd3554b1427f7cb" providerId="LiveId" clId="{1D76B537-F2CC-4114-B73B-51348E656491}" dt="2022-02-01T23:41:45.703" v="8983"/>
          <ac:inkMkLst>
            <pc:docMk/>
            <pc:sldMk cId="3166713296" sldId="335"/>
            <ac:inkMk id="418" creationId="{0B1FFF32-C16A-4FD5-AB1E-8B02D7FF0516}"/>
          </ac:inkMkLst>
        </pc:inkChg>
        <pc:inkChg chg="add del mod">
          <ac:chgData name="Jack Rodoni" userId="dbd3554b1427f7cb" providerId="LiveId" clId="{1D76B537-F2CC-4114-B73B-51348E656491}" dt="2022-02-01T23:39:03.181" v="8769"/>
          <ac:inkMkLst>
            <pc:docMk/>
            <pc:sldMk cId="3166713296" sldId="335"/>
            <ac:inkMk id="420" creationId="{4AF6A790-10F2-4480-A6B6-CE06D46BCEDF}"/>
          </ac:inkMkLst>
        </pc:inkChg>
        <pc:inkChg chg="add del mod">
          <ac:chgData name="Jack Rodoni" userId="dbd3554b1427f7cb" providerId="LiveId" clId="{1D76B537-F2CC-4114-B73B-51348E656491}" dt="2022-02-01T23:39:02.986" v="8635"/>
          <ac:inkMkLst>
            <pc:docMk/>
            <pc:sldMk cId="3166713296" sldId="335"/>
            <ac:inkMk id="421" creationId="{B0B2DDD8-1CE3-4444-B091-00B95F88ABEF}"/>
          </ac:inkMkLst>
        </pc:inkChg>
        <pc:inkChg chg="add del mod">
          <ac:chgData name="Jack Rodoni" userId="dbd3554b1427f7cb" providerId="LiveId" clId="{1D76B537-F2CC-4114-B73B-51348E656491}" dt="2022-02-01T23:39:02.793" v="8527"/>
          <ac:inkMkLst>
            <pc:docMk/>
            <pc:sldMk cId="3166713296" sldId="335"/>
            <ac:inkMk id="422" creationId="{872CD4A0-45DA-4D3A-B823-DCAC6BE427DE}"/>
          </ac:inkMkLst>
        </pc:inkChg>
        <pc:inkChg chg="add del mod">
          <ac:chgData name="Jack Rodoni" userId="dbd3554b1427f7cb" providerId="LiveId" clId="{1D76B537-F2CC-4114-B73B-51348E656491}" dt="2022-02-01T23:39:03.178" v="8765"/>
          <ac:inkMkLst>
            <pc:docMk/>
            <pc:sldMk cId="3166713296" sldId="335"/>
            <ac:inkMk id="423" creationId="{F486914D-45B1-4AD8-8639-796EFC64B579}"/>
          </ac:inkMkLst>
        </pc:inkChg>
        <pc:inkChg chg="add del mod">
          <ac:chgData name="Jack Rodoni" userId="dbd3554b1427f7cb" providerId="LiveId" clId="{1D76B537-F2CC-4114-B73B-51348E656491}" dt="2022-02-01T23:39:02.984" v="8634"/>
          <ac:inkMkLst>
            <pc:docMk/>
            <pc:sldMk cId="3166713296" sldId="335"/>
            <ac:inkMk id="424" creationId="{A910ABE0-D8F3-43B2-82B3-5C57C302F330}"/>
          </ac:inkMkLst>
        </pc:inkChg>
        <pc:inkChg chg="add del mod">
          <ac:chgData name="Jack Rodoni" userId="dbd3554b1427f7cb" providerId="LiveId" clId="{1D76B537-F2CC-4114-B73B-51348E656491}" dt="2022-02-01T23:39:03.141" v="8728"/>
          <ac:inkMkLst>
            <pc:docMk/>
            <pc:sldMk cId="3166713296" sldId="335"/>
            <ac:inkMk id="425" creationId="{F9C09ABA-C097-4C72-8CA1-6009A6CCB1E6}"/>
          </ac:inkMkLst>
        </pc:inkChg>
        <pc:inkChg chg="add del mod">
          <ac:chgData name="Jack Rodoni" userId="dbd3554b1427f7cb" providerId="LiveId" clId="{1D76B537-F2CC-4114-B73B-51348E656491}" dt="2022-02-01T23:39:03.195" v="8795"/>
          <ac:inkMkLst>
            <pc:docMk/>
            <pc:sldMk cId="3166713296" sldId="335"/>
            <ac:inkMk id="426" creationId="{2AE9A2BF-1489-4727-AB90-A5CF75D216E4}"/>
          </ac:inkMkLst>
        </pc:inkChg>
        <pc:inkChg chg="add del mod">
          <ac:chgData name="Jack Rodoni" userId="dbd3554b1427f7cb" providerId="LiveId" clId="{1D76B537-F2CC-4114-B73B-51348E656491}" dt="2022-02-01T23:39:03.193" v="8790"/>
          <ac:inkMkLst>
            <pc:docMk/>
            <pc:sldMk cId="3166713296" sldId="335"/>
            <ac:inkMk id="427" creationId="{430D24AA-4619-4F06-A21D-8F27EE7488D2}"/>
          </ac:inkMkLst>
        </pc:inkChg>
        <pc:inkChg chg="add del mod">
          <ac:chgData name="Jack Rodoni" userId="dbd3554b1427f7cb" providerId="LiveId" clId="{1D76B537-F2CC-4114-B73B-51348E656491}" dt="2022-02-01T23:41:45.697" v="8977"/>
          <ac:inkMkLst>
            <pc:docMk/>
            <pc:sldMk cId="3166713296" sldId="335"/>
            <ac:inkMk id="428" creationId="{ADC75005-6A15-426D-A4A0-B15B0839E4A1}"/>
          </ac:inkMkLst>
        </pc:inkChg>
        <pc:inkChg chg="add del mod">
          <ac:chgData name="Jack Rodoni" userId="dbd3554b1427f7cb" providerId="LiveId" clId="{1D76B537-F2CC-4114-B73B-51348E656491}" dt="2022-02-01T23:39:02.906" v="8586"/>
          <ac:inkMkLst>
            <pc:docMk/>
            <pc:sldMk cId="3166713296" sldId="335"/>
            <ac:inkMk id="429" creationId="{57342E0C-18AB-4C0A-8966-65F33FFA4565}"/>
          </ac:inkMkLst>
        </pc:inkChg>
        <pc:inkChg chg="add del mod">
          <ac:chgData name="Jack Rodoni" userId="dbd3554b1427f7cb" providerId="LiveId" clId="{1D76B537-F2CC-4114-B73B-51348E656491}" dt="2022-02-01T23:41:45.692" v="8973"/>
          <ac:inkMkLst>
            <pc:docMk/>
            <pc:sldMk cId="3166713296" sldId="335"/>
            <ac:inkMk id="430" creationId="{17B9C55C-B67E-4ACA-A57D-B002C3877935}"/>
          </ac:inkMkLst>
        </pc:inkChg>
        <pc:inkChg chg="add del mod">
          <ac:chgData name="Jack Rodoni" userId="dbd3554b1427f7cb" providerId="LiveId" clId="{1D76B537-F2CC-4114-B73B-51348E656491}" dt="2022-02-01T23:38:28.321" v="8455"/>
          <ac:inkMkLst>
            <pc:docMk/>
            <pc:sldMk cId="3166713296" sldId="335"/>
            <ac:inkMk id="431" creationId="{5A9DD39D-49CE-4F99-AE73-3EA4D50674C0}"/>
          </ac:inkMkLst>
        </pc:inkChg>
        <pc:inkChg chg="add del mod">
          <ac:chgData name="Jack Rodoni" userId="dbd3554b1427f7cb" providerId="LiveId" clId="{1D76B537-F2CC-4114-B73B-51348E656491}" dt="2022-02-01T23:38:28.358" v="8478"/>
          <ac:inkMkLst>
            <pc:docMk/>
            <pc:sldMk cId="3166713296" sldId="335"/>
            <ac:inkMk id="432" creationId="{74455063-C68C-410E-ABAF-D55EBBF6B8D4}"/>
          </ac:inkMkLst>
        </pc:inkChg>
        <pc:inkChg chg="add del mod">
          <ac:chgData name="Jack Rodoni" userId="dbd3554b1427f7cb" providerId="LiveId" clId="{1D76B537-F2CC-4114-B73B-51348E656491}" dt="2022-02-01T23:38:28.285" v="8431"/>
          <ac:inkMkLst>
            <pc:docMk/>
            <pc:sldMk cId="3166713296" sldId="335"/>
            <ac:inkMk id="433" creationId="{4AB5F556-FA49-4442-B067-A60A3C7C6504}"/>
          </ac:inkMkLst>
        </pc:inkChg>
        <pc:inkChg chg="add del mod">
          <ac:chgData name="Jack Rodoni" userId="dbd3554b1427f7cb" providerId="LiveId" clId="{1D76B537-F2CC-4114-B73B-51348E656491}" dt="2022-02-01T23:39:03.129" v="8718"/>
          <ac:inkMkLst>
            <pc:docMk/>
            <pc:sldMk cId="3166713296" sldId="335"/>
            <ac:inkMk id="434" creationId="{198823A0-920C-4799-9487-F38ABE6593FA}"/>
          </ac:inkMkLst>
        </pc:inkChg>
        <pc:inkChg chg="add del mod">
          <ac:chgData name="Jack Rodoni" userId="dbd3554b1427f7cb" providerId="LiveId" clId="{1D76B537-F2CC-4114-B73B-51348E656491}" dt="2022-02-01T23:38:28.382" v="8502"/>
          <ac:inkMkLst>
            <pc:docMk/>
            <pc:sldMk cId="3166713296" sldId="335"/>
            <ac:inkMk id="435" creationId="{0B795855-74A8-427D-B2DD-A549D1895E31}"/>
          </ac:inkMkLst>
        </pc:inkChg>
        <pc:inkChg chg="add del mod">
          <ac:chgData name="Jack Rodoni" userId="dbd3554b1427f7cb" providerId="LiveId" clId="{1D76B537-F2CC-4114-B73B-51348E656491}" dt="2022-02-01T23:39:02.861" v="8559"/>
          <ac:inkMkLst>
            <pc:docMk/>
            <pc:sldMk cId="3166713296" sldId="335"/>
            <ac:inkMk id="436" creationId="{5AD976FC-5B44-43DB-A4D6-C0C4EA9EE292}"/>
          </ac:inkMkLst>
        </pc:inkChg>
        <pc:inkChg chg="add del mod">
          <ac:chgData name="Jack Rodoni" userId="dbd3554b1427f7cb" providerId="LiveId" clId="{1D76B537-F2CC-4114-B73B-51348E656491}" dt="2022-02-01T23:39:02.998" v="8641"/>
          <ac:inkMkLst>
            <pc:docMk/>
            <pc:sldMk cId="3166713296" sldId="335"/>
            <ac:inkMk id="437" creationId="{8A2818A3-B4B0-4061-B856-27981A8C3EA1}"/>
          </ac:inkMkLst>
        </pc:inkChg>
        <pc:inkChg chg="add del mod">
          <ac:chgData name="Jack Rodoni" userId="dbd3554b1427f7cb" providerId="LiveId" clId="{1D76B537-F2CC-4114-B73B-51348E656491}" dt="2022-02-01T23:39:02.859" v="8558"/>
          <ac:inkMkLst>
            <pc:docMk/>
            <pc:sldMk cId="3166713296" sldId="335"/>
            <ac:inkMk id="438" creationId="{609D92A2-3F74-4B7B-B8E1-6F169E2DE5E8}"/>
          </ac:inkMkLst>
        </pc:inkChg>
        <pc:inkChg chg="add del mod">
          <ac:chgData name="Jack Rodoni" userId="dbd3554b1427f7cb" providerId="LiveId" clId="{1D76B537-F2CC-4114-B73B-51348E656491}" dt="2022-02-01T23:39:02.909" v="8588"/>
          <ac:inkMkLst>
            <pc:docMk/>
            <pc:sldMk cId="3166713296" sldId="335"/>
            <ac:inkMk id="439" creationId="{9C00DB8F-4203-429C-8621-2AE5AD841E66}"/>
          </ac:inkMkLst>
        </pc:inkChg>
        <pc:inkChg chg="add del mod">
          <ac:chgData name="Jack Rodoni" userId="dbd3554b1427f7cb" providerId="LiveId" clId="{1D76B537-F2CC-4114-B73B-51348E656491}" dt="2022-02-01T23:39:02.928" v="8599"/>
          <ac:inkMkLst>
            <pc:docMk/>
            <pc:sldMk cId="3166713296" sldId="335"/>
            <ac:inkMk id="440" creationId="{09066B41-180B-47EF-9B8A-9908D1FD6D22}"/>
          </ac:inkMkLst>
        </pc:inkChg>
        <pc:inkChg chg="add del mod">
          <ac:chgData name="Jack Rodoni" userId="dbd3554b1427f7cb" providerId="LiveId" clId="{1D76B537-F2CC-4114-B73B-51348E656491}" dt="2022-02-01T23:39:02.946" v="8609"/>
          <ac:inkMkLst>
            <pc:docMk/>
            <pc:sldMk cId="3166713296" sldId="335"/>
            <ac:inkMk id="441" creationId="{9B7ABAA7-E3FC-495A-A0FB-0FB13F94D253}"/>
          </ac:inkMkLst>
        </pc:inkChg>
        <pc:inkChg chg="add del mod">
          <ac:chgData name="Jack Rodoni" userId="dbd3554b1427f7cb" providerId="LiveId" clId="{1D76B537-F2CC-4114-B73B-51348E656491}" dt="2022-02-01T23:41:45.702" v="8982"/>
          <ac:inkMkLst>
            <pc:docMk/>
            <pc:sldMk cId="3166713296" sldId="335"/>
            <ac:inkMk id="443" creationId="{551B1BAE-4A9A-4A00-8F03-0B2C5591A2A4}"/>
          </ac:inkMkLst>
        </pc:inkChg>
        <pc:inkChg chg="add del mod">
          <ac:chgData name="Jack Rodoni" userId="dbd3554b1427f7cb" providerId="LiveId" clId="{1D76B537-F2CC-4114-B73B-51348E656491}" dt="2022-02-01T23:41:45.711" v="8992"/>
          <ac:inkMkLst>
            <pc:docMk/>
            <pc:sldMk cId="3166713296" sldId="335"/>
            <ac:inkMk id="444" creationId="{EC863C4D-62FE-4079-B06D-C5BFA9426FFF}"/>
          </ac:inkMkLst>
        </pc:inkChg>
        <pc:inkChg chg="add del mod">
          <ac:chgData name="Jack Rodoni" userId="dbd3554b1427f7cb" providerId="LiveId" clId="{1D76B537-F2CC-4114-B73B-51348E656491}" dt="2022-02-01T23:39:03.093" v="8692"/>
          <ac:inkMkLst>
            <pc:docMk/>
            <pc:sldMk cId="3166713296" sldId="335"/>
            <ac:inkMk id="445" creationId="{B899BD7D-2FB4-49C3-89A3-41C817C6738A}"/>
          </ac:inkMkLst>
        </pc:inkChg>
        <pc:inkChg chg="add del mod">
          <ac:chgData name="Jack Rodoni" userId="dbd3554b1427f7cb" providerId="LiveId" clId="{1D76B537-F2CC-4114-B73B-51348E656491}" dt="2022-02-01T23:41:45.713" v="8994"/>
          <ac:inkMkLst>
            <pc:docMk/>
            <pc:sldMk cId="3166713296" sldId="335"/>
            <ac:inkMk id="446" creationId="{DCB1B6DF-D00F-4AE6-8C75-A335379429A5}"/>
          </ac:inkMkLst>
        </pc:inkChg>
        <pc:inkChg chg="add del mod">
          <ac:chgData name="Jack Rodoni" userId="dbd3554b1427f7cb" providerId="LiveId" clId="{1D76B537-F2CC-4114-B73B-51348E656491}" dt="2022-02-01T23:39:02.890" v="8576"/>
          <ac:inkMkLst>
            <pc:docMk/>
            <pc:sldMk cId="3166713296" sldId="335"/>
            <ac:inkMk id="447" creationId="{DCA3B43D-83D8-4440-A245-80016C3CDA16}"/>
          </ac:inkMkLst>
        </pc:inkChg>
        <pc:inkChg chg="add del mod">
          <ac:chgData name="Jack Rodoni" userId="dbd3554b1427f7cb" providerId="LiveId" clId="{1D76B537-F2CC-4114-B73B-51348E656491}" dt="2022-02-01T23:39:02.923" v="8595"/>
          <ac:inkMkLst>
            <pc:docMk/>
            <pc:sldMk cId="3166713296" sldId="335"/>
            <ac:inkMk id="448" creationId="{DC8C70CA-CB27-485A-B35F-5EBA27B7DE97}"/>
          </ac:inkMkLst>
        </pc:inkChg>
        <pc:inkChg chg="add del mod">
          <ac:chgData name="Jack Rodoni" userId="dbd3554b1427f7cb" providerId="LiveId" clId="{1D76B537-F2CC-4114-B73B-51348E656491}" dt="2022-02-01T23:39:02.771" v="8517"/>
          <ac:inkMkLst>
            <pc:docMk/>
            <pc:sldMk cId="3166713296" sldId="335"/>
            <ac:inkMk id="449" creationId="{3EA2AA7C-E947-4EF9-80D0-0EA080D22E49}"/>
          </ac:inkMkLst>
        </pc:inkChg>
        <pc:inkChg chg="add del mod">
          <ac:chgData name="Jack Rodoni" userId="dbd3554b1427f7cb" providerId="LiveId" clId="{1D76B537-F2CC-4114-B73B-51348E656491}" dt="2022-02-01T23:39:03.029" v="8659"/>
          <ac:inkMkLst>
            <pc:docMk/>
            <pc:sldMk cId="3166713296" sldId="335"/>
            <ac:inkMk id="451" creationId="{199F229C-0CFF-4D96-98E6-9196C16284D5}"/>
          </ac:inkMkLst>
        </pc:inkChg>
        <pc:inkChg chg="add del mod">
          <ac:chgData name="Jack Rodoni" userId="dbd3554b1427f7cb" providerId="LiveId" clId="{1D76B537-F2CC-4114-B73B-51348E656491}" dt="2022-02-01T23:39:02.959" v="8618"/>
          <ac:inkMkLst>
            <pc:docMk/>
            <pc:sldMk cId="3166713296" sldId="335"/>
            <ac:inkMk id="452" creationId="{C3954E12-21F6-4872-BF4F-A239080BA0F5}"/>
          </ac:inkMkLst>
        </pc:inkChg>
        <pc:inkChg chg="add del mod">
          <ac:chgData name="Jack Rodoni" userId="dbd3554b1427f7cb" providerId="LiveId" clId="{1D76B537-F2CC-4114-B73B-51348E656491}" dt="2022-02-01T23:39:03.084" v="8688"/>
          <ac:inkMkLst>
            <pc:docMk/>
            <pc:sldMk cId="3166713296" sldId="335"/>
            <ac:inkMk id="453" creationId="{2439A7A6-BE97-4259-AEA8-ED40673101D8}"/>
          </ac:inkMkLst>
        </pc:inkChg>
        <pc:inkChg chg="add del mod">
          <ac:chgData name="Jack Rodoni" userId="dbd3554b1427f7cb" providerId="LiveId" clId="{1D76B537-F2CC-4114-B73B-51348E656491}" dt="2022-02-01T23:39:03.166" v="8753"/>
          <ac:inkMkLst>
            <pc:docMk/>
            <pc:sldMk cId="3166713296" sldId="335"/>
            <ac:inkMk id="454" creationId="{0F3D30B4-4A91-454D-8920-05556B1B5D0B}"/>
          </ac:inkMkLst>
        </pc:inkChg>
        <pc:inkChg chg="add del mod">
          <ac:chgData name="Jack Rodoni" userId="dbd3554b1427f7cb" providerId="LiveId" clId="{1D76B537-F2CC-4114-B73B-51348E656491}" dt="2022-02-01T23:39:03.166" v="8754"/>
          <ac:inkMkLst>
            <pc:docMk/>
            <pc:sldMk cId="3166713296" sldId="335"/>
            <ac:inkMk id="455" creationId="{824020CE-B4DC-42F7-9486-CE3CC44C9516}"/>
          </ac:inkMkLst>
        </pc:inkChg>
        <pc:inkChg chg="add del mod">
          <ac:chgData name="Jack Rodoni" userId="dbd3554b1427f7cb" providerId="LiveId" clId="{1D76B537-F2CC-4114-B73B-51348E656491}" dt="2022-02-01T23:39:03.072" v="8680"/>
          <ac:inkMkLst>
            <pc:docMk/>
            <pc:sldMk cId="3166713296" sldId="335"/>
            <ac:inkMk id="457" creationId="{148F04AB-B7BE-420F-9B6A-F85955A5C6F2}"/>
          </ac:inkMkLst>
        </pc:inkChg>
        <pc:inkChg chg="add del mod">
          <ac:chgData name="Jack Rodoni" userId="dbd3554b1427f7cb" providerId="LiveId" clId="{1D76B537-F2CC-4114-B73B-51348E656491}" dt="2022-02-01T23:39:03.017" v="8651"/>
          <ac:inkMkLst>
            <pc:docMk/>
            <pc:sldMk cId="3166713296" sldId="335"/>
            <ac:inkMk id="458" creationId="{8A3E4E94-8D13-4352-B3AD-526A752EB916}"/>
          </ac:inkMkLst>
        </pc:inkChg>
        <pc:inkChg chg="add">
          <ac:chgData name="Jack Rodoni" userId="dbd3554b1427f7cb" providerId="LiveId" clId="{1D76B537-F2CC-4114-B73B-51348E656491}" dt="2022-02-01T23:39:19.214" v="8806" actId="9405"/>
          <ac:inkMkLst>
            <pc:docMk/>
            <pc:sldMk cId="3166713296" sldId="335"/>
            <ac:inkMk id="459" creationId="{FA733DF6-DE3D-4E57-AC94-60C3747F5A8D}"/>
          </ac:inkMkLst>
        </pc:inkChg>
        <pc:inkChg chg="add del mod">
          <ac:chgData name="Jack Rodoni" userId="dbd3554b1427f7cb" providerId="LiveId" clId="{1D76B537-F2CC-4114-B73B-51348E656491}" dt="2022-02-01T23:39:02.953" v="8614"/>
          <ac:inkMkLst>
            <pc:docMk/>
            <pc:sldMk cId="3166713296" sldId="335"/>
            <ac:inkMk id="460" creationId="{FF6A0E1C-188C-4CD4-A520-0B54A5CE2FE0}"/>
          </ac:inkMkLst>
        </pc:inkChg>
        <pc:inkChg chg="add del mod">
          <ac:chgData name="Jack Rodoni" userId="dbd3554b1427f7cb" providerId="LiveId" clId="{1D76B537-F2CC-4114-B73B-51348E656491}" dt="2022-02-01T23:39:02.881" v="8572"/>
          <ac:inkMkLst>
            <pc:docMk/>
            <pc:sldMk cId="3166713296" sldId="335"/>
            <ac:inkMk id="461" creationId="{9ECB675A-996E-4C84-BA56-C999B91FBD77}"/>
          </ac:inkMkLst>
        </pc:inkChg>
        <pc:inkChg chg="add del mod">
          <ac:chgData name="Jack Rodoni" userId="dbd3554b1427f7cb" providerId="LiveId" clId="{1D76B537-F2CC-4114-B73B-51348E656491}" dt="2022-02-01T23:39:02.979" v="8630"/>
          <ac:inkMkLst>
            <pc:docMk/>
            <pc:sldMk cId="3166713296" sldId="335"/>
            <ac:inkMk id="462" creationId="{9EA0CEBB-BFFE-41D8-ABE2-E50EBCF92B30}"/>
          </ac:inkMkLst>
        </pc:inkChg>
        <pc:inkChg chg="add">
          <ac:chgData name="Jack Rodoni" userId="dbd3554b1427f7cb" providerId="LiveId" clId="{1D76B537-F2CC-4114-B73B-51348E656491}" dt="2022-02-01T23:39:22.450" v="8807" actId="9405"/>
          <ac:inkMkLst>
            <pc:docMk/>
            <pc:sldMk cId="3166713296" sldId="335"/>
            <ac:inkMk id="463" creationId="{E176812C-610B-4709-8C75-11A695664458}"/>
          </ac:inkMkLst>
        </pc:inkChg>
        <pc:inkChg chg="add del mod">
          <ac:chgData name="Jack Rodoni" userId="dbd3554b1427f7cb" providerId="LiveId" clId="{1D76B537-F2CC-4114-B73B-51348E656491}" dt="2022-02-01T23:39:02.958" v="8617"/>
          <ac:inkMkLst>
            <pc:docMk/>
            <pc:sldMk cId="3166713296" sldId="335"/>
            <ac:inkMk id="464" creationId="{1545191D-F747-4013-B59A-656B220E102A}"/>
          </ac:inkMkLst>
        </pc:inkChg>
        <pc:inkChg chg="add del mod">
          <ac:chgData name="Jack Rodoni" userId="dbd3554b1427f7cb" providerId="LiveId" clId="{1D76B537-F2CC-4114-B73B-51348E656491}" dt="2022-02-01T23:39:03.004" v="8645"/>
          <ac:inkMkLst>
            <pc:docMk/>
            <pc:sldMk cId="3166713296" sldId="335"/>
            <ac:inkMk id="465" creationId="{F11B7D47-9F1E-4D07-AC60-EF39D0C0F0AB}"/>
          </ac:inkMkLst>
        </pc:inkChg>
        <pc:inkChg chg="add mod">
          <ac:chgData name="Jack Rodoni" userId="dbd3554b1427f7cb" providerId="LiveId" clId="{1D76B537-F2CC-4114-B73B-51348E656491}" dt="2022-02-01T23:40:22.494" v="8890"/>
          <ac:inkMkLst>
            <pc:docMk/>
            <pc:sldMk cId="3166713296" sldId="335"/>
            <ac:inkMk id="466" creationId="{D5D71EAB-DE4C-4207-818F-D72AB29F4044}"/>
          </ac:inkMkLst>
        </pc:inkChg>
        <pc:inkChg chg="add del mod">
          <ac:chgData name="Jack Rodoni" userId="dbd3554b1427f7cb" providerId="LiveId" clId="{1D76B537-F2CC-4114-B73B-51348E656491}" dt="2022-02-01T23:39:02.884" v="8574"/>
          <ac:inkMkLst>
            <pc:docMk/>
            <pc:sldMk cId="3166713296" sldId="335"/>
            <ac:inkMk id="467" creationId="{36A022D1-6DBE-4141-98E3-8439E3FC96EC}"/>
          </ac:inkMkLst>
        </pc:inkChg>
        <pc:inkChg chg="add del mod">
          <ac:chgData name="Jack Rodoni" userId="dbd3554b1427f7cb" providerId="LiveId" clId="{1D76B537-F2CC-4114-B73B-51348E656491}" dt="2022-02-01T23:39:02.876" v="8567"/>
          <ac:inkMkLst>
            <pc:docMk/>
            <pc:sldMk cId="3166713296" sldId="335"/>
            <ac:inkMk id="468" creationId="{D72B10C7-F588-490C-870D-B609DAAD9E57}"/>
          </ac:inkMkLst>
        </pc:inkChg>
        <pc:inkChg chg="add del mod">
          <ac:chgData name="Jack Rodoni" userId="dbd3554b1427f7cb" providerId="LiveId" clId="{1D76B537-F2CC-4114-B73B-51348E656491}" dt="2022-02-01T23:39:03.117" v="8709"/>
          <ac:inkMkLst>
            <pc:docMk/>
            <pc:sldMk cId="3166713296" sldId="335"/>
            <ac:inkMk id="469" creationId="{41DA74BF-3BFB-434D-A60E-3A19AA5A659A}"/>
          </ac:inkMkLst>
        </pc:inkChg>
        <pc:inkChg chg="add del mod">
          <ac:chgData name="Jack Rodoni" userId="dbd3554b1427f7cb" providerId="LiveId" clId="{1D76B537-F2CC-4114-B73B-51348E656491}" dt="2022-02-01T23:39:02.940" v="8606"/>
          <ac:inkMkLst>
            <pc:docMk/>
            <pc:sldMk cId="3166713296" sldId="335"/>
            <ac:inkMk id="470" creationId="{A0CFA60E-2D69-4DF8-9468-10649E95B6BA}"/>
          </ac:inkMkLst>
        </pc:inkChg>
        <pc:inkChg chg="add mod">
          <ac:chgData name="Jack Rodoni" userId="dbd3554b1427f7cb" providerId="LiveId" clId="{1D76B537-F2CC-4114-B73B-51348E656491}" dt="2022-02-01T23:40:22.494" v="8890"/>
          <ac:inkMkLst>
            <pc:docMk/>
            <pc:sldMk cId="3166713296" sldId="335"/>
            <ac:inkMk id="471" creationId="{FEE89DDB-58FB-405C-B155-5A50A2D7E138}"/>
          </ac:inkMkLst>
        </pc:inkChg>
        <pc:inkChg chg="add del mod">
          <ac:chgData name="Jack Rodoni" userId="dbd3554b1427f7cb" providerId="LiveId" clId="{1D76B537-F2CC-4114-B73B-51348E656491}" dt="2022-02-01T23:39:03.150" v="8736"/>
          <ac:inkMkLst>
            <pc:docMk/>
            <pc:sldMk cId="3166713296" sldId="335"/>
            <ac:inkMk id="472" creationId="{AB286AED-9E93-48C8-B37E-6874FCA9243B}"/>
          </ac:inkMkLst>
        </pc:inkChg>
        <pc:inkChg chg="add del mod">
          <ac:chgData name="Jack Rodoni" userId="dbd3554b1427f7cb" providerId="LiveId" clId="{1D76B537-F2CC-4114-B73B-51348E656491}" dt="2022-02-01T23:39:02.802" v="8532"/>
          <ac:inkMkLst>
            <pc:docMk/>
            <pc:sldMk cId="3166713296" sldId="335"/>
            <ac:inkMk id="473" creationId="{A7AAAB1C-E5CD-4D95-9207-1450A3364C72}"/>
          </ac:inkMkLst>
        </pc:inkChg>
        <pc:inkChg chg="add del mod">
          <ac:chgData name="Jack Rodoni" userId="dbd3554b1427f7cb" providerId="LiveId" clId="{1D76B537-F2CC-4114-B73B-51348E656491}" dt="2022-02-01T23:39:03.194" v="8793"/>
          <ac:inkMkLst>
            <pc:docMk/>
            <pc:sldMk cId="3166713296" sldId="335"/>
            <ac:inkMk id="474" creationId="{14461A4E-0AB6-4E0D-B32C-E17804A873F7}"/>
          </ac:inkMkLst>
        </pc:inkChg>
        <pc:inkChg chg="add del mod">
          <ac:chgData name="Jack Rodoni" userId="dbd3554b1427f7cb" providerId="LiveId" clId="{1D76B537-F2CC-4114-B73B-51348E656491}" dt="2022-02-01T23:39:03.027" v="8657"/>
          <ac:inkMkLst>
            <pc:docMk/>
            <pc:sldMk cId="3166713296" sldId="335"/>
            <ac:inkMk id="475" creationId="{B401120B-72FD-4969-8B1E-1AAC8CB2A7E6}"/>
          </ac:inkMkLst>
        </pc:inkChg>
        <pc:inkChg chg="add del mod">
          <ac:chgData name="Jack Rodoni" userId="dbd3554b1427f7cb" providerId="LiveId" clId="{1D76B537-F2CC-4114-B73B-51348E656491}" dt="2022-02-01T23:39:03.186" v="8777"/>
          <ac:inkMkLst>
            <pc:docMk/>
            <pc:sldMk cId="3166713296" sldId="335"/>
            <ac:inkMk id="476" creationId="{6E85E317-5F8A-421C-9C47-38A246A26DFF}"/>
          </ac:inkMkLst>
        </pc:inkChg>
        <pc:inkChg chg="add del mod">
          <ac:chgData name="Jack Rodoni" userId="dbd3554b1427f7cb" providerId="LiveId" clId="{1D76B537-F2CC-4114-B73B-51348E656491}" dt="2022-02-01T23:39:03.155" v="8741"/>
          <ac:inkMkLst>
            <pc:docMk/>
            <pc:sldMk cId="3166713296" sldId="335"/>
            <ac:inkMk id="477" creationId="{9E26A92E-D2F0-4407-854A-F76665945795}"/>
          </ac:inkMkLst>
        </pc:inkChg>
        <pc:inkChg chg="add del mod">
          <ac:chgData name="Jack Rodoni" userId="dbd3554b1427f7cb" providerId="LiveId" clId="{1D76B537-F2CC-4114-B73B-51348E656491}" dt="2022-02-01T23:39:03.191" v="8787"/>
          <ac:inkMkLst>
            <pc:docMk/>
            <pc:sldMk cId="3166713296" sldId="335"/>
            <ac:inkMk id="479" creationId="{2B8F055B-AB9D-43E8-9C11-259052018DB3}"/>
          </ac:inkMkLst>
        </pc:inkChg>
        <pc:inkChg chg="add del mod">
          <ac:chgData name="Jack Rodoni" userId="dbd3554b1427f7cb" providerId="LiveId" clId="{1D76B537-F2CC-4114-B73B-51348E656491}" dt="2022-02-01T23:39:02.970" v="8625"/>
          <ac:inkMkLst>
            <pc:docMk/>
            <pc:sldMk cId="3166713296" sldId="335"/>
            <ac:inkMk id="480" creationId="{400622C6-3DAB-4AC7-9ACF-27E5D1E3D679}"/>
          </ac:inkMkLst>
        </pc:inkChg>
        <pc:inkChg chg="add del mod">
          <ac:chgData name="Jack Rodoni" userId="dbd3554b1427f7cb" providerId="LiveId" clId="{1D76B537-F2CC-4114-B73B-51348E656491}" dt="2022-02-01T23:39:02.917" v="8592"/>
          <ac:inkMkLst>
            <pc:docMk/>
            <pc:sldMk cId="3166713296" sldId="335"/>
            <ac:inkMk id="481" creationId="{D7D68C1C-41A1-4A8E-8552-67A553A6F084}"/>
          </ac:inkMkLst>
        </pc:inkChg>
        <pc:inkChg chg="add del mod">
          <ac:chgData name="Jack Rodoni" userId="dbd3554b1427f7cb" providerId="LiveId" clId="{1D76B537-F2CC-4114-B73B-51348E656491}" dt="2022-02-01T23:39:03.182" v="8771"/>
          <ac:inkMkLst>
            <pc:docMk/>
            <pc:sldMk cId="3166713296" sldId="335"/>
            <ac:inkMk id="482" creationId="{E9D83910-8671-4CA4-AC04-614129C250DF}"/>
          </ac:inkMkLst>
        </pc:inkChg>
        <pc:inkChg chg="add del mod">
          <ac:chgData name="Jack Rodoni" userId="dbd3554b1427f7cb" providerId="LiveId" clId="{1D76B537-F2CC-4114-B73B-51348E656491}" dt="2022-02-01T23:39:02.937" v="8605"/>
          <ac:inkMkLst>
            <pc:docMk/>
            <pc:sldMk cId="3166713296" sldId="335"/>
            <ac:inkMk id="483" creationId="{1E1DF92B-65BB-40AA-88D4-669A238B39B4}"/>
          </ac:inkMkLst>
        </pc:inkChg>
        <pc:inkChg chg="add del mod">
          <ac:chgData name="Jack Rodoni" userId="dbd3554b1427f7cb" providerId="LiveId" clId="{1D76B537-F2CC-4114-B73B-51348E656491}" dt="2022-02-01T23:39:02.857" v="8557"/>
          <ac:inkMkLst>
            <pc:docMk/>
            <pc:sldMk cId="3166713296" sldId="335"/>
            <ac:inkMk id="484" creationId="{90D51497-2C55-46C6-A31C-31EBDB39F62D}"/>
          </ac:inkMkLst>
        </pc:inkChg>
        <pc:inkChg chg="add mod">
          <ac:chgData name="Jack Rodoni" userId="dbd3554b1427f7cb" providerId="LiveId" clId="{1D76B537-F2CC-4114-B73B-51348E656491}" dt="2022-02-01T23:39:24.867" v="8813"/>
          <ac:inkMkLst>
            <pc:docMk/>
            <pc:sldMk cId="3166713296" sldId="335"/>
            <ac:inkMk id="485" creationId="{E663F54D-7F07-4568-92A5-DB46BEA6FD1A}"/>
          </ac:inkMkLst>
        </pc:inkChg>
        <pc:inkChg chg="add mod">
          <ac:chgData name="Jack Rodoni" userId="dbd3554b1427f7cb" providerId="LiveId" clId="{1D76B537-F2CC-4114-B73B-51348E656491}" dt="2022-02-01T23:39:24.867" v="8813"/>
          <ac:inkMkLst>
            <pc:docMk/>
            <pc:sldMk cId="3166713296" sldId="335"/>
            <ac:inkMk id="486" creationId="{6DA87CEF-DA01-45D1-8C95-664A321BBECD}"/>
          </ac:inkMkLst>
        </pc:inkChg>
        <pc:inkChg chg="add del mod">
          <ac:chgData name="Jack Rodoni" userId="dbd3554b1427f7cb" providerId="LiveId" clId="{1D76B537-F2CC-4114-B73B-51348E656491}" dt="2022-02-01T23:39:02.903" v="8583"/>
          <ac:inkMkLst>
            <pc:docMk/>
            <pc:sldMk cId="3166713296" sldId="335"/>
            <ac:inkMk id="488" creationId="{9726C583-A1EA-4A52-B782-6E48057063F4}"/>
          </ac:inkMkLst>
        </pc:inkChg>
        <pc:inkChg chg="add mod">
          <ac:chgData name="Jack Rodoni" userId="dbd3554b1427f7cb" providerId="LiveId" clId="{1D76B537-F2CC-4114-B73B-51348E656491}" dt="2022-02-01T23:40:22.494" v="8890"/>
          <ac:inkMkLst>
            <pc:docMk/>
            <pc:sldMk cId="3166713296" sldId="335"/>
            <ac:inkMk id="489" creationId="{EAA7299D-7A46-40AB-A475-48365A6A43D8}"/>
          </ac:inkMkLst>
        </pc:inkChg>
        <pc:inkChg chg="add del mod">
          <ac:chgData name="Jack Rodoni" userId="dbd3554b1427f7cb" providerId="LiveId" clId="{1D76B537-F2CC-4114-B73B-51348E656491}" dt="2022-02-01T23:39:02.778" v="8519"/>
          <ac:inkMkLst>
            <pc:docMk/>
            <pc:sldMk cId="3166713296" sldId="335"/>
            <ac:inkMk id="490" creationId="{4CF4DD79-A9F5-4CD2-B5F6-3CDBFA9DC923}"/>
          </ac:inkMkLst>
        </pc:inkChg>
        <pc:inkChg chg="add del mod">
          <ac:chgData name="Jack Rodoni" userId="dbd3554b1427f7cb" providerId="LiveId" clId="{1D76B537-F2CC-4114-B73B-51348E656491}" dt="2022-02-01T23:39:03.190" v="8785"/>
          <ac:inkMkLst>
            <pc:docMk/>
            <pc:sldMk cId="3166713296" sldId="335"/>
            <ac:inkMk id="491" creationId="{8F2C6C46-232E-427C-BDA0-DD7BE5646EC4}"/>
          </ac:inkMkLst>
        </pc:inkChg>
        <pc:inkChg chg="add del mod">
          <ac:chgData name="Jack Rodoni" userId="dbd3554b1427f7cb" providerId="LiveId" clId="{1D76B537-F2CC-4114-B73B-51348E656491}" dt="2022-02-01T23:39:02.843" v="8551"/>
          <ac:inkMkLst>
            <pc:docMk/>
            <pc:sldMk cId="3166713296" sldId="335"/>
            <ac:inkMk id="492" creationId="{579FCCF5-6365-421F-A4FA-013D1CC0624A}"/>
          </ac:inkMkLst>
        </pc:inkChg>
        <pc:inkChg chg="add del mod">
          <ac:chgData name="Jack Rodoni" userId="dbd3554b1427f7cb" providerId="LiveId" clId="{1D76B537-F2CC-4114-B73B-51348E656491}" dt="2022-02-01T23:39:03.168" v="8756"/>
          <ac:inkMkLst>
            <pc:docMk/>
            <pc:sldMk cId="3166713296" sldId="335"/>
            <ac:inkMk id="493" creationId="{2BDB9FD2-4958-4418-BAD2-BB325A7D6E09}"/>
          </ac:inkMkLst>
        </pc:inkChg>
        <pc:inkChg chg="add del mod">
          <ac:chgData name="Jack Rodoni" userId="dbd3554b1427f7cb" providerId="LiveId" clId="{1D76B537-F2CC-4114-B73B-51348E656491}" dt="2022-02-01T23:39:02.994" v="8639"/>
          <ac:inkMkLst>
            <pc:docMk/>
            <pc:sldMk cId="3166713296" sldId="335"/>
            <ac:inkMk id="494" creationId="{A6FFF10C-9641-4F9D-BCE5-4C7B513EED30}"/>
          </ac:inkMkLst>
        </pc:inkChg>
        <pc:inkChg chg="add del mod">
          <ac:chgData name="Jack Rodoni" userId="dbd3554b1427f7cb" providerId="LiveId" clId="{1D76B537-F2CC-4114-B73B-51348E656491}" dt="2022-02-01T23:39:02.825" v="8542"/>
          <ac:inkMkLst>
            <pc:docMk/>
            <pc:sldMk cId="3166713296" sldId="335"/>
            <ac:inkMk id="495" creationId="{ABBB85B3-5FEC-486E-9EF4-86DEDC2D093F}"/>
          </ac:inkMkLst>
        </pc:inkChg>
        <pc:inkChg chg="add mod">
          <ac:chgData name="Jack Rodoni" userId="dbd3554b1427f7cb" providerId="LiveId" clId="{1D76B537-F2CC-4114-B73B-51348E656491}" dt="2022-02-01T23:40:22.494" v="8890"/>
          <ac:inkMkLst>
            <pc:docMk/>
            <pc:sldMk cId="3166713296" sldId="335"/>
            <ac:inkMk id="496" creationId="{D474300D-2156-4124-8A97-7535D2A61918}"/>
          </ac:inkMkLst>
        </pc:inkChg>
        <pc:inkChg chg="add del mod">
          <ac:chgData name="Jack Rodoni" userId="dbd3554b1427f7cb" providerId="LiveId" clId="{1D76B537-F2CC-4114-B73B-51348E656491}" dt="2022-02-01T23:39:03.066" v="8676"/>
          <ac:inkMkLst>
            <pc:docMk/>
            <pc:sldMk cId="3166713296" sldId="335"/>
            <ac:inkMk id="497" creationId="{11E0361E-A9F1-4DBB-BE91-0C36985244AC}"/>
          </ac:inkMkLst>
        </pc:inkChg>
        <pc:inkChg chg="add del mod">
          <ac:chgData name="Jack Rodoni" userId="dbd3554b1427f7cb" providerId="LiveId" clId="{1D76B537-F2CC-4114-B73B-51348E656491}" dt="2022-02-01T23:39:02.760" v="8510"/>
          <ac:inkMkLst>
            <pc:docMk/>
            <pc:sldMk cId="3166713296" sldId="335"/>
            <ac:inkMk id="498" creationId="{DFA0D99E-6EB5-4E6C-A1D2-8393570C79BE}"/>
          </ac:inkMkLst>
        </pc:inkChg>
        <pc:inkChg chg="add del mod">
          <ac:chgData name="Jack Rodoni" userId="dbd3554b1427f7cb" providerId="LiveId" clId="{1D76B537-F2CC-4114-B73B-51348E656491}" dt="2022-02-01T23:39:02.949" v="8611"/>
          <ac:inkMkLst>
            <pc:docMk/>
            <pc:sldMk cId="3166713296" sldId="335"/>
            <ac:inkMk id="499" creationId="{59299416-384B-4110-96D0-19B68243371E}"/>
          </ac:inkMkLst>
        </pc:inkChg>
        <pc:inkChg chg="add del mod">
          <ac:chgData name="Jack Rodoni" userId="dbd3554b1427f7cb" providerId="LiveId" clId="{1D76B537-F2CC-4114-B73B-51348E656491}" dt="2022-02-01T23:39:03.180" v="8767"/>
          <ac:inkMkLst>
            <pc:docMk/>
            <pc:sldMk cId="3166713296" sldId="335"/>
            <ac:inkMk id="500" creationId="{9ABB586D-4A88-4C9C-AD9E-8CF5A3A25324}"/>
          </ac:inkMkLst>
        </pc:inkChg>
        <pc:inkChg chg="add del mod">
          <ac:chgData name="Jack Rodoni" userId="dbd3554b1427f7cb" providerId="LiveId" clId="{1D76B537-F2CC-4114-B73B-51348E656491}" dt="2022-02-01T23:39:02.893" v="8577"/>
          <ac:inkMkLst>
            <pc:docMk/>
            <pc:sldMk cId="3166713296" sldId="335"/>
            <ac:inkMk id="501" creationId="{117BE524-128A-482A-AD4E-C88CDA332C99}"/>
          </ac:inkMkLst>
        </pc:inkChg>
        <pc:inkChg chg="add mod">
          <ac:chgData name="Jack Rodoni" userId="dbd3554b1427f7cb" providerId="LiveId" clId="{1D76B537-F2CC-4114-B73B-51348E656491}" dt="2022-02-01T23:40:22.494" v="8890"/>
          <ac:inkMkLst>
            <pc:docMk/>
            <pc:sldMk cId="3166713296" sldId="335"/>
            <ac:inkMk id="502" creationId="{EC36EAC5-6651-4947-960D-D51320C64FBC}"/>
          </ac:inkMkLst>
        </pc:inkChg>
        <pc:inkChg chg="add del mod">
          <ac:chgData name="Jack Rodoni" userId="dbd3554b1427f7cb" providerId="LiveId" clId="{1D76B537-F2CC-4114-B73B-51348E656491}" dt="2022-02-01T23:39:03.011" v="8648"/>
          <ac:inkMkLst>
            <pc:docMk/>
            <pc:sldMk cId="3166713296" sldId="335"/>
            <ac:inkMk id="503" creationId="{EF46A6FE-1B11-4C90-BF9D-2CB883B7F512}"/>
          </ac:inkMkLst>
        </pc:inkChg>
        <pc:inkChg chg="add del mod">
          <ac:chgData name="Jack Rodoni" userId="dbd3554b1427f7cb" providerId="LiveId" clId="{1D76B537-F2CC-4114-B73B-51348E656491}" dt="2022-02-01T23:39:02.908" v="8587"/>
          <ac:inkMkLst>
            <pc:docMk/>
            <pc:sldMk cId="3166713296" sldId="335"/>
            <ac:inkMk id="504" creationId="{360414A2-23F9-4EF1-B928-F8C0EE4A7511}"/>
          </ac:inkMkLst>
        </pc:inkChg>
        <pc:inkChg chg="add del mod">
          <ac:chgData name="Jack Rodoni" userId="dbd3554b1427f7cb" providerId="LiveId" clId="{1D76B537-F2CC-4114-B73B-51348E656491}" dt="2022-02-01T23:39:02.983" v="8633"/>
          <ac:inkMkLst>
            <pc:docMk/>
            <pc:sldMk cId="3166713296" sldId="335"/>
            <ac:inkMk id="505" creationId="{9B164C26-7CE6-4DD0-9A81-7083C50DC48B}"/>
          </ac:inkMkLst>
        </pc:inkChg>
        <pc:inkChg chg="add del mod">
          <ac:chgData name="Jack Rodoni" userId="dbd3554b1427f7cb" providerId="LiveId" clId="{1D76B537-F2CC-4114-B73B-51348E656491}" dt="2022-02-01T23:39:02.871" v="8564"/>
          <ac:inkMkLst>
            <pc:docMk/>
            <pc:sldMk cId="3166713296" sldId="335"/>
            <ac:inkMk id="506" creationId="{6321BC99-E998-4189-956D-4B13E9174F34}"/>
          </ac:inkMkLst>
        </pc:inkChg>
        <pc:inkChg chg="add del mod">
          <ac:chgData name="Jack Rodoni" userId="dbd3554b1427f7cb" providerId="LiveId" clId="{1D76B537-F2CC-4114-B73B-51348E656491}" dt="2022-02-01T23:39:03.170" v="8757"/>
          <ac:inkMkLst>
            <pc:docMk/>
            <pc:sldMk cId="3166713296" sldId="335"/>
            <ac:inkMk id="507" creationId="{0E426D68-368E-4189-960E-D98EB3F91EC3}"/>
          </ac:inkMkLst>
        </pc:inkChg>
        <pc:inkChg chg="add mod">
          <ac:chgData name="Jack Rodoni" userId="dbd3554b1427f7cb" providerId="LiveId" clId="{1D76B537-F2CC-4114-B73B-51348E656491}" dt="2022-02-01T23:40:22.494" v="8890"/>
          <ac:inkMkLst>
            <pc:docMk/>
            <pc:sldMk cId="3166713296" sldId="335"/>
            <ac:inkMk id="508" creationId="{7B456FD3-5F3F-40FD-93ED-A66F94D3339F}"/>
          </ac:inkMkLst>
        </pc:inkChg>
        <pc:inkChg chg="add del mod">
          <ac:chgData name="Jack Rodoni" userId="dbd3554b1427f7cb" providerId="LiveId" clId="{1D76B537-F2CC-4114-B73B-51348E656491}" dt="2022-02-01T23:39:03.188" v="8781"/>
          <ac:inkMkLst>
            <pc:docMk/>
            <pc:sldMk cId="3166713296" sldId="335"/>
            <ac:inkMk id="509" creationId="{FCD52481-6067-4BBC-BD67-0EA1B05D5407}"/>
          </ac:inkMkLst>
        </pc:inkChg>
        <pc:inkChg chg="add del mod">
          <ac:chgData name="Jack Rodoni" userId="dbd3554b1427f7cb" providerId="LiveId" clId="{1D76B537-F2CC-4114-B73B-51348E656491}" dt="2022-02-01T23:39:03.189" v="8783"/>
          <ac:inkMkLst>
            <pc:docMk/>
            <pc:sldMk cId="3166713296" sldId="335"/>
            <ac:inkMk id="510" creationId="{8C85505A-235F-4061-98E3-AC48C203B422}"/>
          </ac:inkMkLst>
        </pc:inkChg>
        <pc:inkChg chg="add del mod">
          <ac:chgData name="Jack Rodoni" userId="dbd3554b1427f7cb" providerId="LiveId" clId="{1D76B537-F2CC-4114-B73B-51348E656491}" dt="2022-02-01T23:39:03.045" v="8667"/>
          <ac:inkMkLst>
            <pc:docMk/>
            <pc:sldMk cId="3166713296" sldId="335"/>
            <ac:inkMk id="511" creationId="{74A30AFE-5270-4772-84E2-590359E39FCA}"/>
          </ac:inkMkLst>
        </pc:inkChg>
        <pc:inkChg chg="add del mod">
          <ac:chgData name="Jack Rodoni" userId="dbd3554b1427f7cb" providerId="LiveId" clId="{1D76B537-F2CC-4114-B73B-51348E656491}" dt="2022-02-01T23:39:02.765" v="8514"/>
          <ac:inkMkLst>
            <pc:docMk/>
            <pc:sldMk cId="3166713296" sldId="335"/>
            <ac:inkMk id="512" creationId="{2EC369C0-356A-4329-A85C-5E57769B621E}"/>
          </ac:inkMkLst>
        </pc:inkChg>
        <pc:inkChg chg="add del mod">
          <ac:chgData name="Jack Rodoni" userId="dbd3554b1427f7cb" providerId="LiveId" clId="{1D76B537-F2CC-4114-B73B-51348E656491}" dt="2022-02-01T23:39:02.751" v="8506"/>
          <ac:inkMkLst>
            <pc:docMk/>
            <pc:sldMk cId="3166713296" sldId="335"/>
            <ac:inkMk id="513" creationId="{E1CFB879-990D-48C4-B3D1-8D2845C1B150}"/>
          </ac:inkMkLst>
        </pc:inkChg>
        <pc:inkChg chg="add del mod">
          <ac:chgData name="Jack Rodoni" userId="dbd3554b1427f7cb" providerId="LiveId" clId="{1D76B537-F2CC-4114-B73B-51348E656491}" dt="2022-02-01T23:39:02.972" v="8626"/>
          <ac:inkMkLst>
            <pc:docMk/>
            <pc:sldMk cId="3166713296" sldId="335"/>
            <ac:inkMk id="514" creationId="{E09F570A-8BDA-4B33-93FE-33D1D6055E6F}"/>
          </ac:inkMkLst>
        </pc:inkChg>
        <pc:inkChg chg="add del mod">
          <ac:chgData name="Jack Rodoni" userId="dbd3554b1427f7cb" providerId="LiveId" clId="{1D76B537-F2CC-4114-B73B-51348E656491}" dt="2022-02-01T23:39:03.086" v="8689"/>
          <ac:inkMkLst>
            <pc:docMk/>
            <pc:sldMk cId="3166713296" sldId="335"/>
            <ac:inkMk id="515" creationId="{A7F63BCB-D9FF-4436-BC97-309C682000C4}"/>
          </ac:inkMkLst>
        </pc:inkChg>
        <pc:inkChg chg="add del mod">
          <ac:chgData name="Jack Rodoni" userId="dbd3554b1427f7cb" providerId="LiveId" clId="{1D76B537-F2CC-4114-B73B-51348E656491}" dt="2022-02-01T23:39:46.073" v="8840"/>
          <ac:inkMkLst>
            <pc:docMk/>
            <pc:sldMk cId="3166713296" sldId="335"/>
            <ac:inkMk id="516" creationId="{81695262-C906-432E-BB6F-A55EFC9F9DD0}"/>
          </ac:inkMkLst>
        </pc:inkChg>
        <pc:inkChg chg="add del mod">
          <ac:chgData name="Jack Rodoni" userId="dbd3554b1427f7cb" providerId="LiveId" clId="{1D76B537-F2CC-4114-B73B-51348E656491}" dt="2022-02-01T23:39:03.033" v="8661"/>
          <ac:inkMkLst>
            <pc:docMk/>
            <pc:sldMk cId="3166713296" sldId="335"/>
            <ac:inkMk id="517" creationId="{6E844A7F-9880-4322-B6CD-1B99CAEA9A6B}"/>
          </ac:inkMkLst>
        </pc:inkChg>
        <pc:inkChg chg="add del mod">
          <ac:chgData name="Jack Rodoni" userId="dbd3554b1427f7cb" providerId="LiveId" clId="{1D76B537-F2CC-4114-B73B-51348E656491}" dt="2022-02-01T23:39:02.926" v="8597"/>
          <ac:inkMkLst>
            <pc:docMk/>
            <pc:sldMk cId="3166713296" sldId="335"/>
            <ac:inkMk id="518" creationId="{6039D06A-517C-4A0D-A0E2-BBA35A8E6F92}"/>
          </ac:inkMkLst>
        </pc:inkChg>
        <pc:inkChg chg="add del mod">
          <ac:chgData name="Jack Rodoni" userId="dbd3554b1427f7cb" providerId="LiveId" clId="{1D76B537-F2CC-4114-B73B-51348E656491}" dt="2022-02-01T23:39:02.957" v="8616"/>
          <ac:inkMkLst>
            <pc:docMk/>
            <pc:sldMk cId="3166713296" sldId="335"/>
            <ac:inkMk id="519" creationId="{F6BF43F8-50D1-4B0C-A350-C1D0D8BD9E68}"/>
          </ac:inkMkLst>
        </pc:inkChg>
        <pc:inkChg chg="add del mod">
          <ac:chgData name="Jack Rodoni" userId="dbd3554b1427f7cb" providerId="LiveId" clId="{1D76B537-F2CC-4114-B73B-51348E656491}" dt="2022-02-01T23:39:46.074" v="8841"/>
          <ac:inkMkLst>
            <pc:docMk/>
            <pc:sldMk cId="3166713296" sldId="335"/>
            <ac:inkMk id="520" creationId="{985D11D9-4450-41B0-A313-254E37EA8F34}"/>
          </ac:inkMkLst>
        </pc:inkChg>
        <pc:inkChg chg="add del mod">
          <ac:chgData name="Jack Rodoni" userId="dbd3554b1427f7cb" providerId="LiveId" clId="{1D76B537-F2CC-4114-B73B-51348E656491}" dt="2022-02-01T23:39:02.962" v="8620"/>
          <ac:inkMkLst>
            <pc:docMk/>
            <pc:sldMk cId="3166713296" sldId="335"/>
            <ac:inkMk id="521" creationId="{A6C53AC0-5704-41F7-98D6-4AB3446729FB}"/>
          </ac:inkMkLst>
        </pc:inkChg>
        <pc:inkChg chg="add del mod">
          <ac:chgData name="Jack Rodoni" userId="dbd3554b1427f7cb" providerId="LiveId" clId="{1D76B537-F2CC-4114-B73B-51348E656491}" dt="2022-02-01T23:39:03.068" v="8678"/>
          <ac:inkMkLst>
            <pc:docMk/>
            <pc:sldMk cId="3166713296" sldId="335"/>
            <ac:inkMk id="522" creationId="{65029BFC-F132-4E5F-BEB9-A858709E48E8}"/>
          </ac:inkMkLst>
        </pc:inkChg>
        <pc:inkChg chg="add del mod">
          <ac:chgData name="Jack Rodoni" userId="dbd3554b1427f7cb" providerId="LiveId" clId="{1D76B537-F2CC-4114-B73B-51348E656491}" dt="2022-02-01T23:39:46.077" v="8848"/>
          <ac:inkMkLst>
            <pc:docMk/>
            <pc:sldMk cId="3166713296" sldId="335"/>
            <ac:inkMk id="523" creationId="{56A931FB-050F-47DD-929E-85FE89030097}"/>
          </ac:inkMkLst>
        </pc:inkChg>
        <pc:inkChg chg="add del mod">
          <ac:chgData name="Jack Rodoni" userId="dbd3554b1427f7cb" providerId="LiveId" clId="{1D76B537-F2CC-4114-B73B-51348E656491}" dt="2022-02-01T23:39:03.014" v="8650"/>
          <ac:inkMkLst>
            <pc:docMk/>
            <pc:sldMk cId="3166713296" sldId="335"/>
            <ac:inkMk id="524" creationId="{719C9527-57A1-4A97-BC2F-F7B9D645BFAE}"/>
          </ac:inkMkLst>
        </pc:inkChg>
        <pc:inkChg chg="add del mod">
          <ac:chgData name="Jack Rodoni" userId="dbd3554b1427f7cb" providerId="LiveId" clId="{1D76B537-F2CC-4114-B73B-51348E656491}" dt="2022-02-01T23:39:03.144" v="8730"/>
          <ac:inkMkLst>
            <pc:docMk/>
            <pc:sldMk cId="3166713296" sldId="335"/>
            <ac:inkMk id="525" creationId="{75767CF0-61C6-4320-A7F3-621726485B43}"/>
          </ac:inkMkLst>
        </pc:inkChg>
        <pc:inkChg chg="add del mod">
          <ac:chgData name="Jack Rodoni" userId="dbd3554b1427f7cb" providerId="LiveId" clId="{1D76B537-F2CC-4114-B73B-51348E656491}" dt="2022-02-01T23:39:02.811" v="8535"/>
          <ac:inkMkLst>
            <pc:docMk/>
            <pc:sldMk cId="3166713296" sldId="335"/>
            <ac:inkMk id="526" creationId="{5D09C563-919D-4D0B-BEDB-CA88B4E5423D}"/>
          </ac:inkMkLst>
        </pc:inkChg>
        <pc:inkChg chg="add del mod">
          <ac:chgData name="Jack Rodoni" userId="dbd3554b1427f7cb" providerId="LiveId" clId="{1D76B537-F2CC-4114-B73B-51348E656491}" dt="2022-02-01T23:39:03.081" v="8686"/>
          <ac:inkMkLst>
            <pc:docMk/>
            <pc:sldMk cId="3166713296" sldId="335"/>
            <ac:inkMk id="527" creationId="{E9115303-9E83-4ACC-B944-5E1B85D9A95F}"/>
          </ac:inkMkLst>
        </pc:inkChg>
        <pc:inkChg chg="add del mod">
          <ac:chgData name="Jack Rodoni" userId="dbd3554b1427f7cb" providerId="LiveId" clId="{1D76B537-F2CC-4114-B73B-51348E656491}" dt="2022-02-01T23:39:03.128" v="8717"/>
          <ac:inkMkLst>
            <pc:docMk/>
            <pc:sldMk cId="3166713296" sldId="335"/>
            <ac:inkMk id="528" creationId="{584A82BD-F79E-4DDB-BA6D-67DFEAD77C07}"/>
          </ac:inkMkLst>
        </pc:inkChg>
        <pc:inkChg chg="add del mod">
          <ac:chgData name="Jack Rodoni" userId="dbd3554b1427f7cb" providerId="LiveId" clId="{1D76B537-F2CC-4114-B73B-51348E656491}" dt="2022-02-01T23:39:03.194" v="8794"/>
          <ac:inkMkLst>
            <pc:docMk/>
            <pc:sldMk cId="3166713296" sldId="335"/>
            <ac:inkMk id="529" creationId="{260238F7-49C1-4FAC-9485-4DEDE2F6FF33}"/>
          </ac:inkMkLst>
        </pc:inkChg>
        <pc:inkChg chg="add del mod">
          <ac:chgData name="Jack Rodoni" userId="dbd3554b1427f7cb" providerId="LiveId" clId="{1D76B537-F2CC-4114-B73B-51348E656491}" dt="2022-02-01T23:39:46.075" v="8843"/>
          <ac:inkMkLst>
            <pc:docMk/>
            <pc:sldMk cId="3166713296" sldId="335"/>
            <ac:inkMk id="530" creationId="{A1BAE42F-547A-432B-9D59-9A144E624119}"/>
          </ac:inkMkLst>
        </pc:inkChg>
        <pc:inkChg chg="add del mod">
          <ac:chgData name="Jack Rodoni" userId="dbd3554b1427f7cb" providerId="LiveId" clId="{1D76B537-F2CC-4114-B73B-51348E656491}" dt="2022-02-01T23:39:03.160" v="8746"/>
          <ac:inkMkLst>
            <pc:docMk/>
            <pc:sldMk cId="3166713296" sldId="335"/>
            <ac:inkMk id="531" creationId="{DB7ECFC9-7226-4A20-8D63-EA6D64E7DA37}"/>
          </ac:inkMkLst>
        </pc:inkChg>
        <pc:inkChg chg="add del mod">
          <ac:chgData name="Jack Rodoni" userId="dbd3554b1427f7cb" providerId="LiveId" clId="{1D76B537-F2CC-4114-B73B-51348E656491}" dt="2022-02-01T23:39:46.074" v="8842"/>
          <ac:inkMkLst>
            <pc:docMk/>
            <pc:sldMk cId="3166713296" sldId="335"/>
            <ac:inkMk id="532" creationId="{E57D097C-2327-440F-9C10-C46B090D9306}"/>
          </ac:inkMkLst>
        </pc:inkChg>
        <pc:inkChg chg="add del mod">
          <ac:chgData name="Jack Rodoni" userId="dbd3554b1427f7cb" providerId="LiveId" clId="{1D76B537-F2CC-4114-B73B-51348E656491}" dt="2022-02-01T23:39:03.048" v="8669"/>
          <ac:inkMkLst>
            <pc:docMk/>
            <pc:sldMk cId="3166713296" sldId="335"/>
            <ac:inkMk id="533" creationId="{A0E67E5F-0DC0-4CDA-BB37-4DD86BC6E1F3}"/>
          </ac:inkMkLst>
        </pc:inkChg>
        <pc:inkChg chg="add del mod">
          <ac:chgData name="Jack Rodoni" userId="dbd3554b1427f7cb" providerId="LiveId" clId="{1D76B537-F2CC-4114-B73B-51348E656491}" dt="2022-02-01T23:39:03.111" v="8703"/>
          <ac:inkMkLst>
            <pc:docMk/>
            <pc:sldMk cId="3166713296" sldId="335"/>
            <ac:inkMk id="534" creationId="{CFD9987C-8438-410B-9054-4E7C09C799A0}"/>
          </ac:inkMkLst>
        </pc:inkChg>
        <pc:inkChg chg="add del mod">
          <ac:chgData name="Jack Rodoni" userId="dbd3554b1427f7cb" providerId="LiveId" clId="{1D76B537-F2CC-4114-B73B-51348E656491}" dt="2022-02-01T23:39:46.072" v="8839"/>
          <ac:inkMkLst>
            <pc:docMk/>
            <pc:sldMk cId="3166713296" sldId="335"/>
            <ac:inkMk id="535" creationId="{32CB77FC-880B-4BCC-8F4B-25A85E16FAA5}"/>
          </ac:inkMkLst>
        </pc:inkChg>
        <pc:inkChg chg="add del mod">
          <ac:chgData name="Jack Rodoni" userId="dbd3554b1427f7cb" providerId="LiveId" clId="{1D76B537-F2CC-4114-B73B-51348E656491}" dt="2022-02-01T23:39:03.100" v="8696"/>
          <ac:inkMkLst>
            <pc:docMk/>
            <pc:sldMk cId="3166713296" sldId="335"/>
            <ac:inkMk id="536" creationId="{EFBE8C28-ABDC-4F98-9444-5858CD5DFFF7}"/>
          </ac:inkMkLst>
        </pc:inkChg>
        <pc:inkChg chg="add del mod">
          <ac:chgData name="Jack Rodoni" userId="dbd3554b1427f7cb" providerId="LiveId" clId="{1D76B537-F2CC-4114-B73B-51348E656491}" dt="2022-02-01T23:39:03.133" v="8723"/>
          <ac:inkMkLst>
            <pc:docMk/>
            <pc:sldMk cId="3166713296" sldId="335"/>
            <ac:inkMk id="537" creationId="{17BA1EB7-B264-4404-A49E-FE1F69FF33CE}"/>
          </ac:inkMkLst>
        </pc:inkChg>
        <pc:inkChg chg="add del mod">
          <ac:chgData name="Jack Rodoni" userId="dbd3554b1427f7cb" providerId="LiveId" clId="{1D76B537-F2CC-4114-B73B-51348E656491}" dt="2022-02-01T23:39:03.152" v="8738"/>
          <ac:inkMkLst>
            <pc:docMk/>
            <pc:sldMk cId="3166713296" sldId="335"/>
            <ac:inkMk id="538" creationId="{06B15AD9-EFC9-4398-A500-0F215A23958A}"/>
          </ac:inkMkLst>
        </pc:inkChg>
        <pc:inkChg chg="add del mod">
          <ac:chgData name="Jack Rodoni" userId="dbd3554b1427f7cb" providerId="LiveId" clId="{1D76B537-F2CC-4114-B73B-51348E656491}" dt="2022-02-01T23:39:03.147" v="8733"/>
          <ac:inkMkLst>
            <pc:docMk/>
            <pc:sldMk cId="3166713296" sldId="335"/>
            <ac:inkMk id="539" creationId="{AF73E3E1-5597-4DB3-84D4-85465C62EADC}"/>
          </ac:inkMkLst>
        </pc:inkChg>
        <pc:inkChg chg="add del mod">
          <ac:chgData name="Jack Rodoni" userId="dbd3554b1427f7cb" providerId="LiveId" clId="{1D76B537-F2CC-4114-B73B-51348E656491}" dt="2022-02-01T23:39:03.075" v="8682"/>
          <ac:inkMkLst>
            <pc:docMk/>
            <pc:sldMk cId="3166713296" sldId="335"/>
            <ac:inkMk id="540" creationId="{1A9E20FB-6274-432B-A50B-0D43A9CAC5E3}"/>
          </ac:inkMkLst>
        </pc:inkChg>
        <pc:inkChg chg="add del mod">
          <ac:chgData name="Jack Rodoni" userId="dbd3554b1427f7cb" providerId="LiveId" clId="{1D76B537-F2CC-4114-B73B-51348E656491}" dt="2022-02-01T23:39:02.827" v="8543"/>
          <ac:inkMkLst>
            <pc:docMk/>
            <pc:sldMk cId="3166713296" sldId="335"/>
            <ac:inkMk id="541" creationId="{4957A0B2-875A-44B2-BE18-0799FF95E3C4}"/>
          </ac:inkMkLst>
        </pc:inkChg>
        <pc:inkChg chg="add del mod">
          <ac:chgData name="Jack Rodoni" userId="dbd3554b1427f7cb" providerId="LiveId" clId="{1D76B537-F2CC-4114-B73B-51348E656491}" dt="2022-02-01T23:39:03.101" v="8697"/>
          <ac:inkMkLst>
            <pc:docMk/>
            <pc:sldMk cId="3166713296" sldId="335"/>
            <ac:inkMk id="542" creationId="{25865087-4FC6-4EB5-94C1-6011AA463DA5}"/>
          </ac:inkMkLst>
        </pc:inkChg>
        <pc:inkChg chg="add del mod">
          <ac:chgData name="Jack Rodoni" userId="dbd3554b1427f7cb" providerId="LiveId" clId="{1D76B537-F2CC-4114-B73B-51348E656491}" dt="2022-02-01T23:39:46.071" v="8838"/>
          <ac:inkMkLst>
            <pc:docMk/>
            <pc:sldMk cId="3166713296" sldId="335"/>
            <ac:inkMk id="543" creationId="{5ACD9477-5E23-4D8B-9BD8-BC6F96DC995D}"/>
          </ac:inkMkLst>
        </pc:inkChg>
        <pc:inkChg chg="add del mod">
          <ac:chgData name="Jack Rodoni" userId="dbd3554b1427f7cb" providerId="LiveId" clId="{1D76B537-F2CC-4114-B73B-51348E656491}" dt="2022-02-01T23:39:03.136" v="8725"/>
          <ac:inkMkLst>
            <pc:docMk/>
            <pc:sldMk cId="3166713296" sldId="335"/>
            <ac:inkMk id="544" creationId="{A9402A3B-FA85-467A-9AC9-2D30EB01FE3E}"/>
          </ac:inkMkLst>
        </pc:inkChg>
        <pc:inkChg chg="add del mod">
          <ac:chgData name="Jack Rodoni" userId="dbd3554b1427f7cb" providerId="LiveId" clId="{1D76B537-F2CC-4114-B73B-51348E656491}" dt="2022-02-01T23:39:03.126" v="8716"/>
          <ac:inkMkLst>
            <pc:docMk/>
            <pc:sldMk cId="3166713296" sldId="335"/>
            <ac:inkMk id="545" creationId="{BCD9809E-2F1D-41DC-A78A-33BA6151E873}"/>
          </ac:inkMkLst>
        </pc:inkChg>
        <pc:inkChg chg="add del mod">
          <ac:chgData name="Jack Rodoni" userId="dbd3554b1427f7cb" providerId="LiveId" clId="{1D76B537-F2CC-4114-B73B-51348E656491}" dt="2022-02-01T23:39:03.162" v="8748"/>
          <ac:inkMkLst>
            <pc:docMk/>
            <pc:sldMk cId="3166713296" sldId="335"/>
            <ac:inkMk id="546" creationId="{F24F9326-BE55-4AAF-BC79-C6119295BAFC}"/>
          </ac:inkMkLst>
        </pc:inkChg>
        <pc:inkChg chg="add del mod">
          <ac:chgData name="Jack Rodoni" userId="dbd3554b1427f7cb" providerId="LiveId" clId="{1D76B537-F2CC-4114-B73B-51348E656491}" dt="2022-02-01T23:39:02.774" v="8518"/>
          <ac:inkMkLst>
            <pc:docMk/>
            <pc:sldMk cId="3166713296" sldId="335"/>
            <ac:inkMk id="547" creationId="{9E15626C-0B85-4466-A1ED-BAE5378FFDC0}"/>
          </ac:inkMkLst>
        </pc:inkChg>
        <pc:inkChg chg="add del mod">
          <ac:chgData name="Jack Rodoni" userId="dbd3554b1427f7cb" providerId="LiveId" clId="{1D76B537-F2CC-4114-B73B-51348E656491}" dt="2022-02-01T23:39:02.755" v="8508"/>
          <ac:inkMkLst>
            <pc:docMk/>
            <pc:sldMk cId="3166713296" sldId="335"/>
            <ac:inkMk id="548" creationId="{8284B5A1-E322-4892-BCB0-D7595FC9B8EA}"/>
          </ac:inkMkLst>
        </pc:inkChg>
        <pc:inkChg chg="add del mod">
          <ac:chgData name="Jack Rodoni" userId="dbd3554b1427f7cb" providerId="LiveId" clId="{1D76B537-F2CC-4114-B73B-51348E656491}" dt="2022-02-01T23:39:02.798" v="8530"/>
          <ac:inkMkLst>
            <pc:docMk/>
            <pc:sldMk cId="3166713296" sldId="335"/>
            <ac:inkMk id="549" creationId="{938C8CE1-96F8-459D-889D-15F50DE4C592}"/>
          </ac:inkMkLst>
        </pc:inkChg>
        <pc:inkChg chg="add del mod">
          <ac:chgData name="Jack Rodoni" userId="dbd3554b1427f7cb" providerId="LiveId" clId="{1D76B537-F2CC-4114-B73B-51348E656491}" dt="2022-02-01T23:39:02.866" v="8561"/>
          <ac:inkMkLst>
            <pc:docMk/>
            <pc:sldMk cId="3166713296" sldId="335"/>
            <ac:inkMk id="550" creationId="{E839A621-2BAA-4551-A391-F6AD90795EBB}"/>
          </ac:inkMkLst>
        </pc:inkChg>
        <pc:inkChg chg="add mod">
          <ac:chgData name="Jack Rodoni" userId="dbd3554b1427f7cb" providerId="LiveId" clId="{1D76B537-F2CC-4114-B73B-51348E656491}" dt="2022-02-01T23:40:22.494" v="8890"/>
          <ac:inkMkLst>
            <pc:docMk/>
            <pc:sldMk cId="3166713296" sldId="335"/>
            <ac:inkMk id="553" creationId="{EDAD87E9-F8DF-4013-87CF-41EABED64014}"/>
          </ac:inkMkLst>
        </pc:inkChg>
        <pc:inkChg chg="add mod">
          <ac:chgData name="Jack Rodoni" userId="dbd3554b1427f7cb" providerId="LiveId" clId="{1D76B537-F2CC-4114-B73B-51348E656491}" dt="2022-02-01T23:40:22.494" v="8890"/>
          <ac:inkMkLst>
            <pc:docMk/>
            <pc:sldMk cId="3166713296" sldId="335"/>
            <ac:inkMk id="555" creationId="{3EB8E694-34D0-4419-A6A9-6DFE103CB096}"/>
          </ac:inkMkLst>
        </pc:inkChg>
        <pc:inkChg chg="add mod">
          <ac:chgData name="Jack Rodoni" userId="dbd3554b1427f7cb" providerId="LiveId" clId="{1D76B537-F2CC-4114-B73B-51348E656491}" dt="2022-02-01T23:40:22.494" v="8890"/>
          <ac:inkMkLst>
            <pc:docMk/>
            <pc:sldMk cId="3166713296" sldId="335"/>
            <ac:inkMk id="557" creationId="{B23851A9-B095-439C-B4D3-EDDAD9DF5A65}"/>
          </ac:inkMkLst>
        </pc:inkChg>
        <pc:inkChg chg="add mod">
          <ac:chgData name="Jack Rodoni" userId="dbd3554b1427f7cb" providerId="LiveId" clId="{1D76B537-F2CC-4114-B73B-51348E656491}" dt="2022-02-01T23:40:22.494" v="8890"/>
          <ac:inkMkLst>
            <pc:docMk/>
            <pc:sldMk cId="3166713296" sldId="335"/>
            <ac:inkMk id="558" creationId="{94A23F16-5467-4312-85AB-50ACCDF7B205}"/>
          </ac:inkMkLst>
        </pc:inkChg>
        <pc:inkChg chg="add mod">
          <ac:chgData name="Jack Rodoni" userId="dbd3554b1427f7cb" providerId="LiveId" clId="{1D76B537-F2CC-4114-B73B-51348E656491}" dt="2022-02-01T23:40:22.494" v="8890"/>
          <ac:inkMkLst>
            <pc:docMk/>
            <pc:sldMk cId="3166713296" sldId="335"/>
            <ac:inkMk id="559" creationId="{D133E20A-76BB-413D-A345-41190CA37B63}"/>
          </ac:inkMkLst>
        </pc:inkChg>
        <pc:inkChg chg="add mod">
          <ac:chgData name="Jack Rodoni" userId="dbd3554b1427f7cb" providerId="LiveId" clId="{1D76B537-F2CC-4114-B73B-51348E656491}" dt="2022-02-01T23:40:22.494" v="8890"/>
          <ac:inkMkLst>
            <pc:docMk/>
            <pc:sldMk cId="3166713296" sldId="335"/>
            <ac:inkMk id="560" creationId="{C9A623C4-8D4A-4628-8F2A-D5E235A97EAD}"/>
          </ac:inkMkLst>
        </pc:inkChg>
        <pc:inkChg chg="add mod">
          <ac:chgData name="Jack Rodoni" userId="dbd3554b1427f7cb" providerId="LiveId" clId="{1D76B537-F2CC-4114-B73B-51348E656491}" dt="2022-02-01T23:40:22.494" v="8890"/>
          <ac:inkMkLst>
            <pc:docMk/>
            <pc:sldMk cId="3166713296" sldId="335"/>
            <ac:inkMk id="561" creationId="{E51CDC89-18BD-4C2F-BA3C-71F59C1E1D9A}"/>
          </ac:inkMkLst>
        </pc:inkChg>
        <pc:inkChg chg="add mod">
          <ac:chgData name="Jack Rodoni" userId="dbd3554b1427f7cb" providerId="LiveId" clId="{1D76B537-F2CC-4114-B73B-51348E656491}" dt="2022-02-01T23:40:22.494" v="8890"/>
          <ac:inkMkLst>
            <pc:docMk/>
            <pc:sldMk cId="3166713296" sldId="335"/>
            <ac:inkMk id="562" creationId="{A612EDA9-2202-46D0-B70E-FF700C2A5225}"/>
          </ac:inkMkLst>
        </pc:inkChg>
        <pc:inkChg chg="add mod">
          <ac:chgData name="Jack Rodoni" userId="dbd3554b1427f7cb" providerId="LiveId" clId="{1D76B537-F2CC-4114-B73B-51348E656491}" dt="2022-02-01T23:40:22.494" v="8890"/>
          <ac:inkMkLst>
            <pc:docMk/>
            <pc:sldMk cId="3166713296" sldId="335"/>
            <ac:inkMk id="563" creationId="{F1C69744-84BD-45A8-95CD-BE6E7E588D3A}"/>
          </ac:inkMkLst>
        </pc:inkChg>
        <pc:inkChg chg="add mod">
          <ac:chgData name="Jack Rodoni" userId="dbd3554b1427f7cb" providerId="LiveId" clId="{1D76B537-F2CC-4114-B73B-51348E656491}" dt="2022-02-01T23:40:22.494" v="8890"/>
          <ac:inkMkLst>
            <pc:docMk/>
            <pc:sldMk cId="3166713296" sldId="335"/>
            <ac:inkMk id="564" creationId="{4F44995E-96BE-46EB-BF0F-BD7D16AD2C40}"/>
          </ac:inkMkLst>
        </pc:inkChg>
        <pc:inkChg chg="add mod">
          <ac:chgData name="Jack Rodoni" userId="dbd3554b1427f7cb" providerId="LiveId" clId="{1D76B537-F2CC-4114-B73B-51348E656491}" dt="2022-02-01T23:40:22.494" v="8890"/>
          <ac:inkMkLst>
            <pc:docMk/>
            <pc:sldMk cId="3166713296" sldId="335"/>
            <ac:inkMk id="565" creationId="{8ABB6DF1-B0DB-4A4E-9496-CE67ECD14AEC}"/>
          </ac:inkMkLst>
        </pc:inkChg>
        <pc:inkChg chg="add mod">
          <ac:chgData name="Jack Rodoni" userId="dbd3554b1427f7cb" providerId="LiveId" clId="{1D76B537-F2CC-4114-B73B-51348E656491}" dt="2022-02-01T23:40:22.494" v="8890"/>
          <ac:inkMkLst>
            <pc:docMk/>
            <pc:sldMk cId="3166713296" sldId="335"/>
            <ac:inkMk id="566" creationId="{5A683BD3-4B6E-4CCC-90BD-74C48EB26D69}"/>
          </ac:inkMkLst>
        </pc:inkChg>
        <pc:inkChg chg="add del mod">
          <ac:chgData name="Jack Rodoni" userId="dbd3554b1427f7cb" providerId="LiveId" clId="{1D76B537-F2CC-4114-B73B-51348E656491}" dt="2022-02-01T23:40:22.064" v="8881"/>
          <ac:inkMkLst>
            <pc:docMk/>
            <pc:sldMk cId="3166713296" sldId="335"/>
            <ac:inkMk id="568" creationId="{A6D130DE-3ADE-4031-807A-5F35BDF76729}"/>
          </ac:inkMkLst>
        </pc:inkChg>
        <pc:inkChg chg="add del mod">
          <ac:chgData name="Jack Rodoni" userId="dbd3554b1427f7cb" providerId="LiveId" clId="{1D76B537-F2CC-4114-B73B-51348E656491}" dt="2022-02-01T23:40:22.063" v="8880"/>
          <ac:inkMkLst>
            <pc:docMk/>
            <pc:sldMk cId="3166713296" sldId="335"/>
            <ac:inkMk id="569" creationId="{56850E9A-101C-4BB2-8A51-641E3BE09291}"/>
          </ac:inkMkLst>
        </pc:inkChg>
        <pc:inkChg chg="add del mod">
          <ac:chgData name="Jack Rodoni" userId="dbd3554b1427f7cb" providerId="LiveId" clId="{1D76B537-F2CC-4114-B73B-51348E656491}" dt="2022-02-01T23:40:22.069" v="8887"/>
          <ac:inkMkLst>
            <pc:docMk/>
            <pc:sldMk cId="3166713296" sldId="335"/>
            <ac:inkMk id="570" creationId="{0D144ED7-B9A8-4BBE-82F8-2288D97B27A6}"/>
          </ac:inkMkLst>
        </pc:inkChg>
        <pc:inkChg chg="add del mod">
          <ac:chgData name="Jack Rodoni" userId="dbd3554b1427f7cb" providerId="LiveId" clId="{1D76B537-F2CC-4114-B73B-51348E656491}" dt="2022-02-01T23:40:22.494" v="8890"/>
          <ac:inkMkLst>
            <pc:docMk/>
            <pc:sldMk cId="3166713296" sldId="335"/>
            <ac:inkMk id="571" creationId="{4B77F9E2-F635-413B-A31D-D53BED7D8326}"/>
          </ac:inkMkLst>
        </pc:inkChg>
        <pc:inkChg chg="add del mod">
          <ac:chgData name="Jack Rodoni" userId="dbd3554b1427f7cb" providerId="LiveId" clId="{1D76B537-F2CC-4114-B73B-51348E656491}" dt="2022-02-01T23:40:22.070" v="8888"/>
          <ac:inkMkLst>
            <pc:docMk/>
            <pc:sldMk cId="3166713296" sldId="335"/>
            <ac:inkMk id="572" creationId="{34D37034-C4B2-4C76-A929-1E746F5D751A}"/>
          </ac:inkMkLst>
        </pc:inkChg>
        <pc:inkChg chg="add del mod">
          <ac:chgData name="Jack Rodoni" userId="dbd3554b1427f7cb" providerId="LiveId" clId="{1D76B537-F2CC-4114-B73B-51348E656491}" dt="2022-02-01T23:40:22.066" v="8884"/>
          <ac:inkMkLst>
            <pc:docMk/>
            <pc:sldMk cId="3166713296" sldId="335"/>
            <ac:inkMk id="573" creationId="{1586B238-22BD-4720-A588-975CF87CFA94}"/>
          </ac:inkMkLst>
        </pc:inkChg>
        <pc:inkChg chg="add del mod">
          <ac:chgData name="Jack Rodoni" userId="dbd3554b1427f7cb" providerId="LiveId" clId="{1D76B537-F2CC-4114-B73B-51348E656491}" dt="2022-02-01T23:40:22.068" v="8886"/>
          <ac:inkMkLst>
            <pc:docMk/>
            <pc:sldMk cId="3166713296" sldId="335"/>
            <ac:inkMk id="574" creationId="{860450AE-A03E-49EB-AC6C-5FCCA09664C1}"/>
          </ac:inkMkLst>
        </pc:inkChg>
        <pc:inkChg chg="add del mod">
          <ac:chgData name="Jack Rodoni" userId="dbd3554b1427f7cb" providerId="LiveId" clId="{1D76B537-F2CC-4114-B73B-51348E656491}" dt="2022-02-01T23:40:22.067" v="8885"/>
          <ac:inkMkLst>
            <pc:docMk/>
            <pc:sldMk cId="3166713296" sldId="335"/>
            <ac:inkMk id="575" creationId="{6BDADD3A-3559-4332-BCC9-13C6A1DE8382}"/>
          </ac:inkMkLst>
        </pc:inkChg>
        <pc:inkChg chg="add del mod">
          <ac:chgData name="Jack Rodoni" userId="dbd3554b1427f7cb" providerId="LiveId" clId="{1D76B537-F2CC-4114-B73B-51348E656491}" dt="2022-02-01T23:41:45.701" v="8981"/>
          <ac:inkMkLst>
            <pc:docMk/>
            <pc:sldMk cId="3166713296" sldId="335"/>
            <ac:inkMk id="577" creationId="{10DB1F71-B5AB-4160-9B6C-2A2AE8905918}"/>
          </ac:inkMkLst>
        </pc:inkChg>
        <pc:inkChg chg="add del mod">
          <ac:chgData name="Jack Rodoni" userId="dbd3554b1427f7cb" providerId="LiveId" clId="{1D76B537-F2CC-4114-B73B-51348E656491}" dt="2022-02-01T23:41:45.707" v="8986"/>
          <ac:inkMkLst>
            <pc:docMk/>
            <pc:sldMk cId="3166713296" sldId="335"/>
            <ac:inkMk id="578" creationId="{5EA9BF35-9EB8-47B1-A8A6-A690BDC7C7E2}"/>
          </ac:inkMkLst>
        </pc:inkChg>
        <pc:inkChg chg="add del mod">
          <ac:chgData name="Jack Rodoni" userId="dbd3554b1427f7cb" providerId="LiveId" clId="{1D76B537-F2CC-4114-B73B-51348E656491}" dt="2022-02-01T23:41:45.708" v="8988"/>
          <ac:inkMkLst>
            <pc:docMk/>
            <pc:sldMk cId="3166713296" sldId="335"/>
            <ac:inkMk id="579" creationId="{2A04888D-843B-4F67-9EB9-B80EC409B8D4}"/>
          </ac:inkMkLst>
        </pc:inkChg>
        <pc:inkChg chg="add del mod">
          <ac:chgData name="Jack Rodoni" userId="dbd3554b1427f7cb" providerId="LiveId" clId="{1D76B537-F2CC-4114-B73B-51348E656491}" dt="2022-02-01T23:41:45.709" v="8989"/>
          <ac:inkMkLst>
            <pc:docMk/>
            <pc:sldMk cId="3166713296" sldId="335"/>
            <ac:inkMk id="580" creationId="{E3854487-EAB9-4E36-8D25-15D793FE37BC}"/>
          </ac:inkMkLst>
        </pc:inkChg>
        <pc:inkChg chg="add del mod">
          <ac:chgData name="Jack Rodoni" userId="dbd3554b1427f7cb" providerId="LiveId" clId="{1D76B537-F2CC-4114-B73B-51348E656491}" dt="2022-02-01T23:41:45.691" v="8972"/>
          <ac:inkMkLst>
            <pc:docMk/>
            <pc:sldMk cId="3166713296" sldId="335"/>
            <ac:inkMk id="581" creationId="{5483395F-AAAF-4729-918D-0F1E08AF1F91}"/>
          </ac:inkMkLst>
        </pc:inkChg>
        <pc:inkChg chg="add del mod">
          <ac:chgData name="Jack Rodoni" userId="dbd3554b1427f7cb" providerId="LiveId" clId="{1D76B537-F2CC-4114-B73B-51348E656491}" dt="2022-02-01T23:41:45.710" v="8990"/>
          <ac:inkMkLst>
            <pc:docMk/>
            <pc:sldMk cId="3166713296" sldId="335"/>
            <ac:inkMk id="582" creationId="{AA4103F1-4785-4CA2-85E7-8F1F2D6ADE2C}"/>
          </ac:inkMkLst>
        </pc:inkChg>
        <pc:inkChg chg="add del mod">
          <ac:chgData name="Jack Rodoni" userId="dbd3554b1427f7cb" providerId="LiveId" clId="{1D76B537-F2CC-4114-B73B-51348E656491}" dt="2022-02-01T23:41:45.711" v="8991"/>
          <ac:inkMkLst>
            <pc:docMk/>
            <pc:sldMk cId="3166713296" sldId="335"/>
            <ac:inkMk id="583" creationId="{896CD6FD-B84D-4691-A010-40EDBC0F4D3B}"/>
          </ac:inkMkLst>
        </pc:inkChg>
        <pc:inkChg chg="add del mod">
          <ac:chgData name="Jack Rodoni" userId="dbd3554b1427f7cb" providerId="LiveId" clId="{1D76B537-F2CC-4114-B73B-51348E656491}" dt="2022-02-01T23:41:45.706" v="8985"/>
          <ac:inkMkLst>
            <pc:docMk/>
            <pc:sldMk cId="3166713296" sldId="335"/>
            <ac:inkMk id="584" creationId="{7C127DB8-9F22-44B9-AB36-CBB2FC80E135}"/>
          </ac:inkMkLst>
        </pc:inkChg>
        <pc:inkChg chg="add del mod">
          <ac:chgData name="Jack Rodoni" userId="dbd3554b1427f7cb" providerId="LiveId" clId="{1D76B537-F2CC-4114-B73B-51348E656491}" dt="2022-02-01T23:41:45.694" v="8974"/>
          <ac:inkMkLst>
            <pc:docMk/>
            <pc:sldMk cId="3166713296" sldId="335"/>
            <ac:inkMk id="585" creationId="{0B5BF87C-C44F-4AF7-AA8D-FEF455ABED30}"/>
          </ac:inkMkLst>
        </pc:inkChg>
        <pc:inkChg chg="add del mod">
          <ac:chgData name="Jack Rodoni" userId="dbd3554b1427f7cb" providerId="LiveId" clId="{1D76B537-F2CC-4114-B73B-51348E656491}" dt="2022-02-01T23:41:45.707" v="8987"/>
          <ac:inkMkLst>
            <pc:docMk/>
            <pc:sldMk cId="3166713296" sldId="335"/>
            <ac:inkMk id="586" creationId="{D9AB24D7-CC59-4E0D-9D83-D0A7A41C9660}"/>
          </ac:inkMkLst>
        </pc:inkChg>
        <pc:inkChg chg="add del mod">
          <ac:chgData name="Jack Rodoni" userId="dbd3554b1427f7cb" providerId="LiveId" clId="{1D76B537-F2CC-4114-B73B-51348E656491}" dt="2022-02-01T23:41:45.689" v="8971"/>
          <ac:inkMkLst>
            <pc:docMk/>
            <pc:sldMk cId="3166713296" sldId="335"/>
            <ac:inkMk id="587" creationId="{1A78F694-DAB3-4DCE-9680-9B747CEF04E3}"/>
          </ac:inkMkLst>
        </pc:inkChg>
        <pc:inkChg chg="add del mod">
          <ac:chgData name="Jack Rodoni" userId="dbd3554b1427f7cb" providerId="LiveId" clId="{1D76B537-F2CC-4114-B73B-51348E656491}" dt="2022-02-01T23:41:48.113" v="8998"/>
          <ac:inkMkLst>
            <pc:docMk/>
            <pc:sldMk cId="3166713296" sldId="335"/>
            <ac:inkMk id="588" creationId="{0C8298C6-FA66-4506-B96C-B49616B405B5}"/>
          </ac:inkMkLst>
        </pc:inkChg>
        <pc:inkChg chg="add del mod">
          <ac:chgData name="Jack Rodoni" userId="dbd3554b1427f7cb" providerId="LiveId" clId="{1D76B537-F2CC-4114-B73B-51348E656491}" dt="2022-02-01T23:41:45.694" v="8975"/>
          <ac:inkMkLst>
            <pc:docMk/>
            <pc:sldMk cId="3166713296" sldId="335"/>
            <ac:inkMk id="591" creationId="{36DE2508-A695-423B-AAFC-950E1D40E2B9}"/>
          </ac:inkMkLst>
        </pc:inkChg>
        <pc:inkChg chg="add mod">
          <ac:chgData name="Jack Rodoni" userId="dbd3554b1427f7cb" providerId="LiveId" clId="{1D76B537-F2CC-4114-B73B-51348E656491}" dt="2022-02-01T23:42:52.431" v="9061"/>
          <ac:inkMkLst>
            <pc:docMk/>
            <pc:sldMk cId="3166713296" sldId="335"/>
            <ac:inkMk id="593" creationId="{5E5E20D3-4BC8-476C-A75D-F2613D5A5CB4}"/>
          </ac:inkMkLst>
        </pc:inkChg>
        <pc:inkChg chg="add mod">
          <ac:chgData name="Jack Rodoni" userId="dbd3554b1427f7cb" providerId="LiveId" clId="{1D76B537-F2CC-4114-B73B-51348E656491}" dt="2022-02-01T23:42:52.431" v="9061"/>
          <ac:inkMkLst>
            <pc:docMk/>
            <pc:sldMk cId="3166713296" sldId="335"/>
            <ac:inkMk id="594" creationId="{3F8D350B-9D84-4EB8-A015-CC7ED792FE45}"/>
          </ac:inkMkLst>
        </pc:inkChg>
        <pc:inkChg chg="add mod">
          <ac:chgData name="Jack Rodoni" userId="dbd3554b1427f7cb" providerId="LiveId" clId="{1D76B537-F2CC-4114-B73B-51348E656491}" dt="2022-02-01T23:42:52.431" v="9061"/>
          <ac:inkMkLst>
            <pc:docMk/>
            <pc:sldMk cId="3166713296" sldId="335"/>
            <ac:inkMk id="595" creationId="{314D8158-C742-409C-9682-735FD907B726}"/>
          </ac:inkMkLst>
        </pc:inkChg>
        <pc:inkChg chg="add mod">
          <ac:chgData name="Jack Rodoni" userId="dbd3554b1427f7cb" providerId="LiveId" clId="{1D76B537-F2CC-4114-B73B-51348E656491}" dt="2022-02-01T23:42:52.431" v="9061"/>
          <ac:inkMkLst>
            <pc:docMk/>
            <pc:sldMk cId="3166713296" sldId="335"/>
            <ac:inkMk id="596" creationId="{17B127F4-84DC-41E7-88BC-9CAC7BC28B83}"/>
          </ac:inkMkLst>
        </pc:inkChg>
        <pc:inkChg chg="add mod">
          <ac:chgData name="Jack Rodoni" userId="dbd3554b1427f7cb" providerId="LiveId" clId="{1D76B537-F2CC-4114-B73B-51348E656491}" dt="2022-02-01T23:42:52.431" v="9061"/>
          <ac:inkMkLst>
            <pc:docMk/>
            <pc:sldMk cId="3166713296" sldId="335"/>
            <ac:inkMk id="597" creationId="{03066659-E9AF-445B-9E26-65D3F4572C66}"/>
          </ac:inkMkLst>
        </pc:inkChg>
        <pc:inkChg chg="add mod">
          <ac:chgData name="Jack Rodoni" userId="dbd3554b1427f7cb" providerId="LiveId" clId="{1D76B537-F2CC-4114-B73B-51348E656491}" dt="2022-02-01T23:42:52.431" v="9061"/>
          <ac:inkMkLst>
            <pc:docMk/>
            <pc:sldMk cId="3166713296" sldId="335"/>
            <ac:inkMk id="599" creationId="{C5373878-D1EE-496E-9D5E-56F3D9D3FD2D}"/>
          </ac:inkMkLst>
        </pc:inkChg>
        <pc:inkChg chg="add mod">
          <ac:chgData name="Jack Rodoni" userId="dbd3554b1427f7cb" providerId="LiveId" clId="{1D76B537-F2CC-4114-B73B-51348E656491}" dt="2022-02-01T23:42:52.431" v="9061"/>
          <ac:inkMkLst>
            <pc:docMk/>
            <pc:sldMk cId="3166713296" sldId="335"/>
            <ac:inkMk id="600" creationId="{99B262C0-825B-4403-953E-2B81E4EC2D96}"/>
          </ac:inkMkLst>
        </pc:inkChg>
        <pc:inkChg chg="add mod">
          <ac:chgData name="Jack Rodoni" userId="dbd3554b1427f7cb" providerId="LiveId" clId="{1D76B537-F2CC-4114-B73B-51348E656491}" dt="2022-02-01T23:42:52.431" v="9061"/>
          <ac:inkMkLst>
            <pc:docMk/>
            <pc:sldMk cId="3166713296" sldId="335"/>
            <ac:inkMk id="601" creationId="{6C4B00FD-3B25-4F78-8C6D-E8CC61F024E5}"/>
          </ac:inkMkLst>
        </pc:inkChg>
        <pc:inkChg chg="add mod">
          <ac:chgData name="Jack Rodoni" userId="dbd3554b1427f7cb" providerId="LiveId" clId="{1D76B537-F2CC-4114-B73B-51348E656491}" dt="2022-02-01T23:42:52.431" v="9061"/>
          <ac:inkMkLst>
            <pc:docMk/>
            <pc:sldMk cId="3166713296" sldId="335"/>
            <ac:inkMk id="602" creationId="{44427BD7-DF3B-45D6-A983-FF9EB4966BBD}"/>
          </ac:inkMkLst>
        </pc:inkChg>
        <pc:inkChg chg="add mod">
          <ac:chgData name="Jack Rodoni" userId="dbd3554b1427f7cb" providerId="LiveId" clId="{1D76B537-F2CC-4114-B73B-51348E656491}" dt="2022-02-01T23:42:52.431" v="9061"/>
          <ac:inkMkLst>
            <pc:docMk/>
            <pc:sldMk cId="3166713296" sldId="335"/>
            <ac:inkMk id="603" creationId="{B704F934-BF10-47B0-9A81-0E762E4E72A0}"/>
          </ac:inkMkLst>
        </pc:inkChg>
        <pc:inkChg chg="add mod">
          <ac:chgData name="Jack Rodoni" userId="dbd3554b1427f7cb" providerId="LiveId" clId="{1D76B537-F2CC-4114-B73B-51348E656491}" dt="2022-02-01T23:42:52.431" v="9061"/>
          <ac:inkMkLst>
            <pc:docMk/>
            <pc:sldMk cId="3166713296" sldId="335"/>
            <ac:inkMk id="604" creationId="{9D7794AF-3AF8-4C74-9CB4-D62E61B78440}"/>
          </ac:inkMkLst>
        </pc:inkChg>
        <pc:inkChg chg="add mod">
          <ac:chgData name="Jack Rodoni" userId="dbd3554b1427f7cb" providerId="LiveId" clId="{1D76B537-F2CC-4114-B73B-51348E656491}" dt="2022-02-01T23:42:52.431" v="9061"/>
          <ac:inkMkLst>
            <pc:docMk/>
            <pc:sldMk cId="3166713296" sldId="335"/>
            <ac:inkMk id="605" creationId="{A90611A6-ACBA-4C2F-B68F-C89E48156D2E}"/>
          </ac:inkMkLst>
        </pc:inkChg>
        <pc:inkChg chg="add mod">
          <ac:chgData name="Jack Rodoni" userId="dbd3554b1427f7cb" providerId="LiveId" clId="{1D76B537-F2CC-4114-B73B-51348E656491}" dt="2022-02-01T23:42:52.431" v="9061"/>
          <ac:inkMkLst>
            <pc:docMk/>
            <pc:sldMk cId="3166713296" sldId="335"/>
            <ac:inkMk id="606" creationId="{1BE366A8-757C-4BB1-A6FD-89BEB69D6119}"/>
          </ac:inkMkLst>
        </pc:inkChg>
        <pc:inkChg chg="add mod">
          <ac:chgData name="Jack Rodoni" userId="dbd3554b1427f7cb" providerId="LiveId" clId="{1D76B537-F2CC-4114-B73B-51348E656491}" dt="2022-02-01T23:42:52.431" v="9061"/>
          <ac:inkMkLst>
            <pc:docMk/>
            <pc:sldMk cId="3166713296" sldId="335"/>
            <ac:inkMk id="608" creationId="{E8E5AF88-74FD-4753-B0B9-1C4782A05672}"/>
          </ac:inkMkLst>
        </pc:inkChg>
        <pc:inkChg chg="add mod">
          <ac:chgData name="Jack Rodoni" userId="dbd3554b1427f7cb" providerId="LiveId" clId="{1D76B537-F2CC-4114-B73B-51348E656491}" dt="2022-02-01T23:42:52.431" v="9061"/>
          <ac:inkMkLst>
            <pc:docMk/>
            <pc:sldMk cId="3166713296" sldId="335"/>
            <ac:inkMk id="609" creationId="{1F9DC478-B919-4D16-978E-8236A4A988C1}"/>
          </ac:inkMkLst>
        </pc:inkChg>
        <pc:inkChg chg="add mod">
          <ac:chgData name="Jack Rodoni" userId="dbd3554b1427f7cb" providerId="LiveId" clId="{1D76B537-F2CC-4114-B73B-51348E656491}" dt="2022-02-01T23:42:52.431" v="9061"/>
          <ac:inkMkLst>
            <pc:docMk/>
            <pc:sldMk cId="3166713296" sldId="335"/>
            <ac:inkMk id="610" creationId="{E05C6067-F780-4D62-9BED-CD4F24510D19}"/>
          </ac:inkMkLst>
        </pc:inkChg>
        <pc:inkChg chg="add mod">
          <ac:chgData name="Jack Rodoni" userId="dbd3554b1427f7cb" providerId="LiveId" clId="{1D76B537-F2CC-4114-B73B-51348E656491}" dt="2022-02-01T23:42:52.431" v="9061"/>
          <ac:inkMkLst>
            <pc:docMk/>
            <pc:sldMk cId="3166713296" sldId="335"/>
            <ac:inkMk id="611" creationId="{E441F2BF-1816-4BEC-9DC1-7C686524B2EF}"/>
          </ac:inkMkLst>
        </pc:inkChg>
        <pc:inkChg chg="add mod">
          <ac:chgData name="Jack Rodoni" userId="dbd3554b1427f7cb" providerId="LiveId" clId="{1D76B537-F2CC-4114-B73B-51348E656491}" dt="2022-02-01T23:42:52.431" v="9061"/>
          <ac:inkMkLst>
            <pc:docMk/>
            <pc:sldMk cId="3166713296" sldId="335"/>
            <ac:inkMk id="612" creationId="{97A5F318-E7A5-488D-ADE3-986D14FFBA68}"/>
          </ac:inkMkLst>
        </pc:inkChg>
        <pc:inkChg chg="add mod">
          <ac:chgData name="Jack Rodoni" userId="dbd3554b1427f7cb" providerId="LiveId" clId="{1D76B537-F2CC-4114-B73B-51348E656491}" dt="2022-02-01T23:42:52.431" v="9061"/>
          <ac:inkMkLst>
            <pc:docMk/>
            <pc:sldMk cId="3166713296" sldId="335"/>
            <ac:inkMk id="613" creationId="{3841D10D-C09F-40B8-B7E4-2C60072CAC0F}"/>
          </ac:inkMkLst>
        </pc:inkChg>
        <pc:inkChg chg="add mod">
          <ac:chgData name="Jack Rodoni" userId="dbd3554b1427f7cb" providerId="LiveId" clId="{1D76B537-F2CC-4114-B73B-51348E656491}" dt="2022-02-01T23:42:52.431" v="9061"/>
          <ac:inkMkLst>
            <pc:docMk/>
            <pc:sldMk cId="3166713296" sldId="335"/>
            <ac:inkMk id="614" creationId="{1127DC4D-1971-4A6D-9B63-D45744060812}"/>
          </ac:inkMkLst>
        </pc:inkChg>
        <pc:inkChg chg="add mod">
          <ac:chgData name="Jack Rodoni" userId="dbd3554b1427f7cb" providerId="LiveId" clId="{1D76B537-F2CC-4114-B73B-51348E656491}" dt="2022-02-01T23:42:52.431" v="9061"/>
          <ac:inkMkLst>
            <pc:docMk/>
            <pc:sldMk cId="3166713296" sldId="335"/>
            <ac:inkMk id="615" creationId="{BF37BAB0-039D-4532-983E-2EBA54ADC658}"/>
          </ac:inkMkLst>
        </pc:inkChg>
        <pc:inkChg chg="add mod">
          <ac:chgData name="Jack Rodoni" userId="dbd3554b1427f7cb" providerId="LiveId" clId="{1D76B537-F2CC-4114-B73B-51348E656491}" dt="2022-02-01T23:42:52.431" v="9061"/>
          <ac:inkMkLst>
            <pc:docMk/>
            <pc:sldMk cId="3166713296" sldId="335"/>
            <ac:inkMk id="616" creationId="{C1795FCA-89B6-4577-B163-837B79DFF3D8}"/>
          </ac:inkMkLst>
        </pc:inkChg>
        <pc:inkChg chg="add mod">
          <ac:chgData name="Jack Rodoni" userId="dbd3554b1427f7cb" providerId="LiveId" clId="{1D76B537-F2CC-4114-B73B-51348E656491}" dt="2022-02-01T23:42:52.431" v="9061"/>
          <ac:inkMkLst>
            <pc:docMk/>
            <pc:sldMk cId="3166713296" sldId="335"/>
            <ac:inkMk id="617" creationId="{303B9CD2-D52E-42B5-847A-11C911A7F10B}"/>
          </ac:inkMkLst>
        </pc:inkChg>
        <pc:inkChg chg="add mod">
          <ac:chgData name="Jack Rodoni" userId="dbd3554b1427f7cb" providerId="LiveId" clId="{1D76B537-F2CC-4114-B73B-51348E656491}" dt="2022-02-01T23:42:52.431" v="9061"/>
          <ac:inkMkLst>
            <pc:docMk/>
            <pc:sldMk cId="3166713296" sldId="335"/>
            <ac:inkMk id="618" creationId="{E35ACD83-8754-4043-B147-4C271352648E}"/>
          </ac:inkMkLst>
        </pc:inkChg>
        <pc:inkChg chg="add mod">
          <ac:chgData name="Jack Rodoni" userId="dbd3554b1427f7cb" providerId="LiveId" clId="{1D76B537-F2CC-4114-B73B-51348E656491}" dt="2022-02-01T23:42:52.431" v="9061"/>
          <ac:inkMkLst>
            <pc:docMk/>
            <pc:sldMk cId="3166713296" sldId="335"/>
            <ac:inkMk id="619" creationId="{2470D523-8297-44FF-9EC7-99666FB712AA}"/>
          </ac:inkMkLst>
        </pc:inkChg>
        <pc:inkChg chg="add mod">
          <ac:chgData name="Jack Rodoni" userId="dbd3554b1427f7cb" providerId="LiveId" clId="{1D76B537-F2CC-4114-B73B-51348E656491}" dt="2022-02-01T23:42:52.431" v="9061"/>
          <ac:inkMkLst>
            <pc:docMk/>
            <pc:sldMk cId="3166713296" sldId="335"/>
            <ac:inkMk id="620" creationId="{1BA0A833-BAE4-4F45-8262-3C2CDEB34CF5}"/>
          </ac:inkMkLst>
        </pc:inkChg>
        <pc:inkChg chg="add mod">
          <ac:chgData name="Jack Rodoni" userId="dbd3554b1427f7cb" providerId="LiveId" clId="{1D76B537-F2CC-4114-B73B-51348E656491}" dt="2022-02-01T23:42:52.431" v="9061"/>
          <ac:inkMkLst>
            <pc:docMk/>
            <pc:sldMk cId="3166713296" sldId="335"/>
            <ac:inkMk id="621" creationId="{17378C55-6E46-417E-BF30-9FE1635B7C2D}"/>
          </ac:inkMkLst>
        </pc:inkChg>
        <pc:inkChg chg="add mod">
          <ac:chgData name="Jack Rodoni" userId="dbd3554b1427f7cb" providerId="LiveId" clId="{1D76B537-F2CC-4114-B73B-51348E656491}" dt="2022-02-01T23:42:52.431" v="9061"/>
          <ac:inkMkLst>
            <pc:docMk/>
            <pc:sldMk cId="3166713296" sldId="335"/>
            <ac:inkMk id="622" creationId="{BA5223CD-C624-4928-BE72-7C92DF10E860}"/>
          </ac:inkMkLst>
        </pc:inkChg>
        <pc:inkChg chg="add mod">
          <ac:chgData name="Jack Rodoni" userId="dbd3554b1427f7cb" providerId="LiveId" clId="{1D76B537-F2CC-4114-B73B-51348E656491}" dt="2022-02-01T23:42:52.431" v="9061"/>
          <ac:inkMkLst>
            <pc:docMk/>
            <pc:sldMk cId="3166713296" sldId="335"/>
            <ac:inkMk id="623" creationId="{A0BCA4B3-8898-4B06-BA48-B04D861F4655}"/>
          </ac:inkMkLst>
        </pc:inkChg>
        <pc:inkChg chg="add mod">
          <ac:chgData name="Jack Rodoni" userId="dbd3554b1427f7cb" providerId="LiveId" clId="{1D76B537-F2CC-4114-B73B-51348E656491}" dt="2022-02-01T23:42:52.431" v="9061"/>
          <ac:inkMkLst>
            <pc:docMk/>
            <pc:sldMk cId="3166713296" sldId="335"/>
            <ac:inkMk id="624" creationId="{C4EAB608-50B3-46AE-9B9F-179D8662659F}"/>
          </ac:inkMkLst>
        </pc:inkChg>
        <pc:inkChg chg="add mod">
          <ac:chgData name="Jack Rodoni" userId="dbd3554b1427f7cb" providerId="LiveId" clId="{1D76B537-F2CC-4114-B73B-51348E656491}" dt="2022-02-01T23:42:52.431" v="9061"/>
          <ac:inkMkLst>
            <pc:docMk/>
            <pc:sldMk cId="3166713296" sldId="335"/>
            <ac:inkMk id="625" creationId="{A5C6880D-24F6-43EF-B8D7-1F81672373E4}"/>
          </ac:inkMkLst>
        </pc:inkChg>
        <pc:inkChg chg="add mod">
          <ac:chgData name="Jack Rodoni" userId="dbd3554b1427f7cb" providerId="LiveId" clId="{1D76B537-F2CC-4114-B73B-51348E656491}" dt="2022-02-01T23:42:52.431" v="9061"/>
          <ac:inkMkLst>
            <pc:docMk/>
            <pc:sldMk cId="3166713296" sldId="335"/>
            <ac:inkMk id="626" creationId="{975E3178-6324-4693-9CC4-400671930390}"/>
          </ac:inkMkLst>
        </pc:inkChg>
        <pc:inkChg chg="add mod">
          <ac:chgData name="Jack Rodoni" userId="dbd3554b1427f7cb" providerId="LiveId" clId="{1D76B537-F2CC-4114-B73B-51348E656491}" dt="2022-02-01T23:42:52.431" v="9061"/>
          <ac:inkMkLst>
            <pc:docMk/>
            <pc:sldMk cId="3166713296" sldId="335"/>
            <ac:inkMk id="627" creationId="{F1FF2EF4-0ED6-4DA5-B707-80C41E79AE84}"/>
          </ac:inkMkLst>
        </pc:inkChg>
        <pc:inkChg chg="add mod">
          <ac:chgData name="Jack Rodoni" userId="dbd3554b1427f7cb" providerId="LiveId" clId="{1D76B537-F2CC-4114-B73B-51348E656491}" dt="2022-02-01T23:42:52.431" v="9061"/>
          <ac:inkMkLst>
            <pc:docMk/>
            <pc:sldMk cId="3166713296" sldId="335"/>
            <ac:inkMk id="630" creationId="{FB3645AF-A843-45F0-A0C3-67FB65FF5D12}"/>
          </ac:inkMkLst>
        </pc:inkChg>
        <pc:inkChg chg="add mod">
          <ac:chgData name="Jack Rodoni" userId="dbd3554b1427f7cb" providerId="LiveId" clId="{1D76B537-F2CC-4114-B73B-51348E656491}" dt="2022-02-01T23:42:52.431" v="9061"/>
          <ac:inkMkLst>
            <pc:docMk/>
            <pc:sldMk cId="3166713296" sldId="335"/>
            <ac:inkMk id="631" creationId="{9E46BAB8-B05B-4821-8CA9-F225BED10480}"/>
          </ac:inkMkLst>
        </pc:inkChg>
        <pc:inkChg chg="add mod">
          <ac:chgData name="Jack Rodoni" userId="dbd3554b1427f7cb" providerId="LiveId" clId="{1D76B537-F2CC-4114-B73B-51348E656491}" dt="2022-02-01T23:42:52.431" v="9061"/>
          <ac:inkMkLst>
            <pc:docMk/>
            <pc:sldMk cId="3166713296" sldId="335"/>
            <ac:inkMk id="633" creationId="{5D64805F-ADF8-42A8-80DC-E33CA3622C1A}"/>
          </ac:inkMkLst>
        </pc:inkChg>
        <pc:inkChg chg="add mod">
          <ac:chgData name="Jack Rodoni" userId="dbd3554b1427f7cb" providerId="LiveId" clId="{1D76B537-F2CC-4114-B73B-51348E656491}" dt="2022-02-01T23:42:52.431" v="9061"/>
          <ac:inkMkLst>
            <pc:docMk/>
            <pc:sldMk cId="3166713296" sldId="335"/>
            <ac:inkMk id="634" creationId="{572C3EC8-0556-4FC6-A468-BFFF2D2D0445}"/>
          </ac:inkMkLst>
        </pc:inkChg>
        <pc:inkChg chg="add mod">
          <ac:chgData name="Jack Rodoni" userId="dbd3554b1427f7cb" providerId="LiveId" clId="{1D76B537-F2CC-4114-B73B-51348E656491}" dt="2022-02-01T23:42:52.431" v="9061"/>
          <ac:inkMkLst>
            <pc:docMk/>
            <pc:sldMk cId="3166713296" sldId="335"/>
            <ac:inkMk id="635" creationId="{4A2450E6-5FE3-493A-B385-9B3B4A684703}"/>
          </ac:inkMkLst>
        </pc:inkChg>
        <pc:inkChg chg="add mod">
          <ac:chgData name="Jack Rodoni" userId="dbd3554b1427f7cb" providerId="LiveId" clId="{1D76B537-F2CC-4114-B73B-51348E656491}" dt="2022-02-01T23:42:52.431" v="9061"/>
          <ac:inkMkLst>
            <pc:docMk/>
            <pc:sldMk cId="3166713296" sldId="335"/>
            <ac:inkMk id="636" creationId="{32E6900C-29CA-41BD-8265-47A3AF172083}"/>
          </ac:inkMkLst>
        </pc:inkChg>
        <pc:inkChg chg="add mod">
          <ac:chgData name="Jack Rodoni" userId="dbd3554b1427f7cb" providerId="LiveId" clId="{1D76B537-F2CC-4114-B73B-51348E656491}" dt="2022-02-01T23:42:52.431" v="9061"/>
          <ac:inkMkLst>
            <pc:docMk/>
            <pc:sldMk cId="3166713296" sldId="335"/>
            <ac:inkMk id="637" creationId="{7AD29FAB-2976-4784-A0C3-CA8311380AE9}"/>
          </ac:inkMkLst>
        </pc:inkChg>
        <pc:inkChg chg="add mod">
          <ac:chgData name="Jack Rodoni" userId="dbd3554b1427f7cb" providerId="LiveId" clId="{1D76B537-F2CC-4114-B73B-51348E656491}" dt="2022-02-01T23:42:52.431" v="9061"/>
          <ac:inkMkLst>
            <pc:docMk/>
            <pc:sldMk cId="3166713296" sldId="335"/>
            <ac:inkMk id="638" creationId="{BAF165FE-D15E-4965-8F6D-991CBCE2F71B}"/>
          </ac:inkMkLst>
        </pc:inkChg>
        <pc:inkChg chg="add">
          <ac:chgData name="Jack Rodoni" userId="dbd3554b1427f7cb" providerId="LiveId" clId="{1D76B537-F2CC-4114-B73B-51348E656491}" dt="2022-02-01T23:42:33.628" v="9045" actId="9405"/>
          <ac:inkMkLst>
            <pc:docMk/>
            <pc:sldMk cId="3166713296" sldId="335"/>
            <ac:inkMk id="640" creationId="{EA7346B2-7D9A-432F-B4E6-2545A2C80C88}"/>
          </ac:inkMkLst>
        </pc:inkChg>
        <pc:inkChg chg="add mod">
          <ac:chgData name="Jack Rodoni" userId="dbd3554b1427f7cb" providerId="LiveId" clId="{1D76B537-F2CC-4114-B73B-51348E656491}" dt="2022-02-01T23:42:52.431" v="9061"/>
          <ac:inkMkLst>
            <pc:docMk/>
            <pc:sldMk cId="3166713296" sldId="335"/>
            <ac:inkMk id="641" creationId="{F5989EB9-1403-4348-8BB8-5C04FB1E40FA}"/>
          </ac:inkMkLst>
        </pc:inkChg>
        <pc:inkChg chg="add mod">
          <ac:chgData name="Jack Rodoni" userId="dbd3554b1427f7cb" providerId="LiveId" clId="{1D76B537-F2CC-4114-B73B-51348E656491}" dt="2022-02-01T23:42:52.431" v="9061"/>
          <ac:inkMkLst>
            <pc:docMk/>
            <pc:sldMk cId="3166713296" sldId="335"/>
            <ac:inkMk id="642" creationId="{A0E65F44-D3B3-4C0F-B0FB-EFAC34AE7E97}"/>
          </ac:inkMkLst>
        </pc:inkChg>
        <pc:inkChg chg="add mod">
          <ac:chgData name="Jack Rodoni" userId="dbd3554b1427f7cb" providerId="LiveId" clId="{1D76B537-F2CC-4114-B73B-51348E656491}" dt="2022-02-01T23:42:52.431" v="9061"/>
          <ac:inkMkLst>
            <pc:docMk/>
            <pc:sldMk cId="3166713296" sldId="335"/>
            <ac:inkMk id="643" creationId="{463887B6-2C3A-42A6-A28A-A663E44D0170}"/>
          </ac:inkMkLst>
        </pc:inkChg>
        <pc:inkChg chg="add mod">
          <ac:chgData name="Jack Rodoni" userId="dbd3554b1427f7cb" providerId="LiveId" clId="{1D76B537-F2CC-4114-B73B-51348E656491}" dt="2022-02-01T23:42:52.431" v="9061"/>
          <ac:inkMkLst>
            <pc:docMk/>
            <pc:sldMk cId="3166713296" sldId="335"/>
            <ac:inkMk id="644" creationId="{D5EC1FB8-7940-4028-A14E-4E799F2EA373}"/>
          </ac:inkMkLst>
        </pc:inkChg>
        <pc:inkChg chg="add mod">
          <ac:chgData name="Jack Rodoni" userId="dbd3554b1427f7cb" providerId="LiveId" clId="{1D76B537-F2CC-4114-B73B-51348E656491}" dt="2022-02-01T23:42:52.431" v="9061"/>
          <ac:inkMkLst>
            <pc:docMk/>
            <pc:sldMk cId="3166713296" sldId="335"/>
            <ac:inkMk id="645" creationId="{A3F67281-74CC-4A4F-86EE-9E3E03481274}"/>
          </ac:inkMkLst>
        </pc:inkChg>
        <pc:inkChg chg="add mod">
          <ac:chgData name="Jack Rodoni" userId="dbd3554b1427f7cb" providerId="LiveId" clId="{1D76B537-F2CC-4114-B73B-51348E656491}" dt="2022-02-01T23:42:52.431" v="9061"/>
          <ac:inkMkLst>
            <pc:docMk/>
            <pc:sldMk cId="3166713296" sldId="335"/>
            <ac:inkMk id="646" creationId="{96602A0A-F64D-4643-8259-2C77A63829B7}"/>
          </ac:inkMkLst>
        </pc:inkChg>
        <pc:inkChg chg="add mod">
          <ac:chgData name="Jack Rodoni" userId="dbd3554b1427f7cb" providerId="LiveId" clId="{1D76B537-F2CC-4114-B73B-51348E656491}" dt="2022-02-01T23:42:52.431" v="9061"/>
          <ac:inkMkLst>
            <pc:docMk/>
            <pc:sldMk cId="3166713296" sldId="335"/>
            <ac:inkMk id="647" creationId="{78794477-3E23-4F24-B84F-B02496737B85}"/>
          </ac:inkMkLst>
        </pc:inkChg>
        <pc:inkChg chg="add mod">
          <ac:chgData name="Jack Rodoni" userId="dbd3554b1427f7cb" providerId="LiveId" clId="{1D76B537-F2CC-4114-B73B-51348E656491}" dt="2022-02-01T23:42:52.431" v="9061"/>
          <ac:inkMkLst>
            <pc:docMk/>
            <pc:sldMk cId="3166713296" sldId="335"/>
            <ac:inkMk id="648" creationId="{038507E6-1D5B-4F9B-B069-92AC9658AE68}"/>
          </ac:inkMkLst>
        </pc:inkChg>
        <pc:inkChg chg="add mod">
          <ac:chgData name="Jack Rodoni" userId="dbd3554b1427f7cb" providerId="LiveId" clId="{1D76B537-F2CC-4114-B73B-51348E656491}" dt="2022-02-01T23:42:52.431" v="9061"/>
          <ac:inkMkLst>
            <pc:docMk/>
            <pc:sldMk cId="3166713296" sldId="335"/>
            <ac:inkMk id="649" creationId="{671F1370-81B8-4BD5-9275-873E5B5F43E9}"/>
          </ac:inkMkLst>
        </pc:inkChg>
        <pc:inkChg chg="add mod">
          <ac:chgData name="Jack Rodoni" userId="dbd3554b1427f7cb" providerId="LiveId" clId="{1D76B537-F2CC-4114-B73B-51348E656491}" dt="2022-02-01T23:42:52.431" v="9061"/>
          <ac:inkMkLst>
            <pc:docMk/>
            <pc:sldMk cId="3166713296" sldId="335"/>
            <ac:inkMk id="650" creationId="{5F1C503E-5852-4559-A419-3FB7CBF02C7D}"/>
          </ac:inkMkLst>
        </pc:inkChg>
        <pc:inkChg chg="add mod">
          <ac:chgData name="Jack Rodoni" userId="dbd3554b1427f7cb" providerId="LiveId" clId="{1D76B537-F2CC-4114-B73B-51348E656491}" dt="2022-02-01T23:42:52.431" v="9061"/>
          <ac:inkMkLst>
            <pc:docMk/>
            <pc:sldMk cId="3166713296" sldId="335"/>
            <ac:inkMk id="651" creationId="{B95D4162-6440-4CB1-B485-DA6775BEEBC6}"/>
          </ac:inkMkLst>
        </pc:inkChg>
        <pc:inkChg chg="add mod">
          <ac:chgData name="Jack Rodoni" userId="dbd3554b1427f7cb" providerId="LiveId" clId="{1D76B537-F2CC-4114-B73B-51348E656491}" dt="2022-02-01T23:42:52.431" v="9061"/>
          <ac:inkMkLst>
            <pc:docMk/>
            <pc:sldMk cId="3166713296" sldId="335"/>
            <ac:inkMk id="653" creationId="{534DAD9A-B866-45E0-B0F4-D559C0438133}"/>
          </ac:inkMkLst>
        </pc:inkChg>
        <pc:inkChg chg="add mod">
          <ac:chgData name="Jack Rodoni" userId="dbd3554b1427f7cb" providerId="LiveId" clId="{1D76B537-F2CC-4114-B73B-51348E656491}" dt="2022-02-01T23:42:52.431" v="9061"/>
          <ac:inkMkLst>
            <pc:docMk/>
            <pc:sldMk cId="3166713296" sldId="335"/>
            <ac:inkMk id="655" creationId="{3FDF3180-957A-44F2-8AFE-886D13FF0243}"/>
          </ac:inkMkLst>
        </pc:inkChg>
        <pc:inkChg chg="add mod">
          <ac:chgData name="Jack Rodoni" userId="dbd3554b1427f7cb" providerId="LiveId" clId="{1D76B537-F2CC-4114-B73B-51348E656491}" dt="2022-02-01T23:43:36.248" v="9110"/>
          <ac:inkMkLst>
            <pc:docMk/>
            <pc:sldMk cId="3166713296" sldId="335"/>
            <ac:inkMk id="657" creationId="{EB8835E8-D0E6-475F-871B-43E08E1D24D8}"/>
          </ac:inkMkLst>
        </pc:inkChg>
        <pc:inkChg chg="add mod">
          <ac:chgData name="Jack Rodoni" userId="dbd3554b1427f7cb" providerId="LiveId" clId="{1D76B537-F2CC-4114-B73B-51348E656491}" dt="2022-02-01T23:43:36.248" v="9110"/>
          <ac:inkMkLst>
            <pc:docMk/>
            <pc:sldMk cId="3166713296" sldId="335"/>
            <ac:inkMk id="658" creationId="{BE2F21E0-EE6B-495D-A562-C313A30931DC}"/>
          </ac:inkMkLst>
        </pc:inkChg>
        <pc:inkChg chg="add mod">
          <ac:chgData name="Jack Rodoni" userId="dbd3554b1427f7cb" providerId="LiveId" clId="{1D76B537-F2CC-4114-B73B-51348E656491}" dt="2022-02-01T23:43:36.248" v="9110"/>
          <ac:inkMkLst>
            <pc:docMk/>
            <pc:sldMk cId="3166713296" sldId="335"/>
            <ac:inkMk id="659" creationId="{D7F5CD85-95B1-487C-B7B7-44C2CF1DE04C}"/>
          </ac:inkMkLst>
        </pc:inkChg>
        <pc:inkChg chg="add mod">
          <ac:chgData name="Jack Rodoni" userId="dbd3554b1427f7cb" providerId="LiveId" clId="{1D76B537-F2CC-4114-B73B-51348E656491}" dt="2022-02-01T23:43:36.248" v="9110"/>
          <ac:inkMkLst>
            <pc:docMk/>
            <pc:sldMk cId="3166713296" sldId="335"/>
            <ac:inkMk id="660" creationId="{707B3AC8-94D8-4FB9-80D2-DA8C74C7D78B}"/>
          </ac:inkMkLst>
        </pc:inkChg>
        <pc:inkChg chg="add mod">
          <ac:chgData name="Jack Rodoni" userId="dbd3554b1427f7cb" providerId="LiveId" clId="{1D76B537-F2CC-4114-B73B-51348E656491}" dt="2022-02-01T23:43:36.248" v="9110"/>
          <ac:inkMkLst>
            <pc:docMk/>
            <pc:sldMk cId="3166713296" sldId="335"/>
            <ac:inkMk id="661" creationId="{44191460-037E-49FA-BBAA-7C47C7949C83}"/>
          </ac:inkMkLst>
        </pc:inkChg>
        <pc:inkChg chg="add del mod">
          <ac:chgData name="Jack Rodoni" userId="dbd3554b1427f7cb" providerId="LiveId" clId="{1D76B537-F2CC-4114-B73B-51348E656491}" dt="2022-02-01T23:43:21.210" v="9081"/>
          <ac:inkMkLst>
            <pc:docMk/>
            <pc:sldMk cId="3166713296" sldId="335"/>
            <ac:inkMk id="664" creationId="{CEE4A76F-6D64-4CA5-AF83-CB8A924D21C1}"/>
          </ac:inkMkLst>
        </pc:inkChg>
        <pc:inkChg chg="add del mod">
          <ac:chgData name="Jack Rodoni" userId="dbd3554b1427f7cb" providerId="LiveId" clId="{1D76B537-F2CC-4114-B73B-51348E656491}" dt="2022-02-01T23:43:21.212" v="9086"/>
          <ac:inkMkLst>
            <pc:docMk/>
            <pc:sldMk cId="3166713296" sldId="335"/>
            <ac:inkMk id="665" creationId="{7004930E-1BCB-4134-803E-C352051CED2D}"/>
          </ac:inkMkLst>
        </pc:inkChg>
        <pc:inkChg chg="add del mod">
          <ac:chgData name="Jack Rodoni" userId="dbd3554b1427f7cb" providerId="LiveId" clId="{1D76B537-F2CC-4114-B73B-51348E656491}" dt="2022-02-01T23:43:21.213" v="9089"/>
          <ac:inkMkLst>
            <pc:docMk/>
            <pc:sldMk cId="3166713296" sldId="335"/>
            <ac:inkMk id="666" creationId="{7CD6CCD6-C87A-48BB-A7E6-1F1A86BE70EB}"/>
          </ac:inkMkLst>
        </pc:inkChg>
        <pc:inkChg chg="add del mod">
          <ac:chgData name="Jack Rodoni" userId="dbd3554b1427f7cb" providerId="LiveId" clId="{1D76B537-F2CC-4114-B73B-51348E656491}" dt="2022-02-01T23:43:21.211" v="9084"/>
          <ac:inkMkLst>
            <pc:docMk/>
            <pc:sldMk cId="3166713296" sldId="335"/>
            <ac:inkMk id="667" creationId="{D68691F0-6362-41BE-A317-17FBE4549989}"/>
          </ac:inkMkLst>
        </pc:inkChg>
        <pc:inkChg chg="add del mod">
          <ac:chgData name="Jack Rodoni" userId="dbd3554b1427f7cb" providerId="LiveId" clId="{1D76B537-F2CC-4114-B73B-51348E656491}" dt="2022-02-01T23:43:21.213" v="9088"/>
          <ac:inkMkLst>
            <pc:docMk/>
            <pc:sldMk cId="3166713296" sldId="335"/>
            <ac:inkMk id="670" creationId="{ADC9025D-8F9E-429C-B436-BF6B5C2233B3}"/>
          </ac:inkMkLst>
        </pc:inkChg>
        <pc:inkChg chg="add del mod">
          <ac:chgData name="Jack Rodoni" userId="dbd3554b1427f7cb" providerId="LiveId" clId="{1D76B537-F2CC-4114-B73B-51348E656491}" dt="2022-02-01T23:43:21.214" v="9091"/>
          <ac:inkMkLst>
            <pc:docMk/>
            <pc:sldMk cId="3166713296" sldId="335"/>
            <ac:inkMk id="671" creationId="{8FCB07C9-2D56-4589-8DD7-393EAFF0224B}"/>
          </ac:inkMkLst>
        </pc:inkChg>
        <pc:inkChg chg="add del mod">
          <ac:chgData name="Jack Rodoni" userId="dbd3554b1427f7cb" providerId="LiveId" clId="{1D76B537-F2CC-4114-B73B-51348E656491}" dt="2022-02-01T23:43:21.211" v="9083"/>
          <ac:inkMkLst>
            <pc:docMk/>
            <pc:sldMk cId="3166713296" sldId="335"/>
            <ac:inkMk id="672" creationId="{99254714-888B-496C-8015-B58D2992D510}"/>
          </ac:inkMkLst>
        </pc:inkChg>
        <pc:inkChg chg="add del mod">
          <ac:chgData name="Jack Rodoni" userId="dbd3554b1427f7cb" providerId="LiveId" clId="{1D76B537-F2CC-4114-B73B-51348E656491}" dt="2022-02-01T23:43:21.213" v="9090"/>
          <ac:inkMkLst>
            <pc:docMk/>
            <pc:sldMk cId="3166713296" sldId="335"/>
            <ac:inkMk id="673" creationId="{E96F7ED0-0D9A-49DF-863A-E408F887F1FC}"/>
          </ac:inkMkLst>
        </pc:inkChg>
        <pc:inkChg chg="add del mod">
          <ac:chgData name="Jack Rodoni" userId="dbd3554b1427f7cb" providerId="LiveId" clId="{1D76B537-F2CC-4114-B73B-51348E656491}" dt="2022-02-01T23:43:21.212" v="9085"/>
          <ac:inkMkLst>
            <pc:docMk/>
            <pc:sldMk cId="3166713296" sldId="335"/>
            <ac:inkMk id="674" creationId="{76BB3A45-762C-434C-B2EB-2D76D1C2B46C}"/>
          </ac:inkMkLst>
        </pc:inkChg>
        <pc:inkChg chg="add del mod">
          <ac:chgData name="Jack Rodoni" userId="dbd3554b1427f7cb" providerId="LiveId" clId="{1D76B537-F2CC-4114-B73B-51348E656491}" dt="2022-02-01T23:43:21.210" v="9082"/>
          <ac:inkMkLst>
            <pc:docMk/>
            <pc:sldMk cId="3166713296" sldId="335"/>
            <ac:inkMk id="675" creationId="{2679ADC4-374F-4B4A-8EA5-9FAEB96EF3D2}"/>
          </ac:inkMkLst>
        </pc:inkChg>
        <pc:inkChg chg="add del mod">
          <ac:chgData name="Jack Rodoni" userId="dbd3554b1427f7cb" providerId="LiveId" clId="{1D76B537-F2CC-4114-B73B-51348E656491}" dt="2022-02-01T23:43:21.212" v="9087"/>
          <ac:inkMkLst>
            <pc:docMk/>
            <pc:sldMk cId="3166713296" sldId="335"/>
            <ac:inkMk id="676" creationId="{5CE7BB93-9DDD-415E-954A-471AA7F42B24}"/>
          </ac:inkMkLst>
        </pc:inkChg>
        <pc:inkChg chg="add del">
          <ac:chgData name="Jack Rodoni" userId="dbd3554b1427f7cb" providerId="LiveId" clId="{1D76B537-F2CC-4114-B73B-51348E656491}" dt="2022-02-01T23:43:25.873" v="9093"/>
          <ac:inkMkLst>
            <pc:docMk/>
            <pc:sldMk cId="3166713296" sldId="335"/>
            <ac:inkMk id="678" creationId="{017C631A-1A21-4ABC-B23B-E5C0FFBB37B9}"/>
          </ac:inkMkLst>
        </pc:inkChg>
        <pc:inkChg chg="add del mod">
          <ac:chgData name="Jack Rodoni" userId="dbd3554b1427f7cb" providerId="LiveId" clId="{1D76B537-F2CC-4114-B73B-51348E656491}" dt="2022-02-01T23:43:36.245" v="9105"/>
          <ac:inkMkLst>
            <pc:docMk/>
            <pc:sldMk cId="3166713296" sldId="335"/>
            <ac:inkMk id="679" creationId="{CC479D16-9FDE-4DE4-A201-0033EFF4675F}"/>
          </ac:inkMkLst>
        </pc:inkChg>
        <pc:inkChg chg="add del mod">
          <ac:chgData name="Jack Rodoni" userId="dbd3554b1427f7cb" providerId="LiveId" clId="{1D76B537-F2CC-4114-B73B-51348E656491}" dt="2022-02-01T23:43:36.242" v="9103"/>
          <ac:inkMkLst>
            <pc:docMk/>
            <pc:sldMk cId="3166713296" sldId="335"/>
            <ac:inkMk id="680" creationId="{958D5524-D2D6-43CB-B2DF-EF26B2BA2C2B}"/>
          </ac:inkMkLst>
        </pc:inkChg>
        <pc:inkChg chg="add del mod">
          <ac:chgData name="Jack Rodoni" userId="dbd3554b1427f7cb" providerId="LiveId" clId="{1D76B537-F2CC-4114-B73B-51348E656491}" dt="2022-02-01T23:43:36.244" v="9104"/>
          <ac:inkMkLst>
            <pc:docMk/>
            <pc:sldMk cId="3166713296" sldId="335"/>
            <ac:inkMk id="681" creationId="{351FB048-BEF5-4471-A673-A7951C77C521}"/>
          </ac:inkMkLst>
        </pc:inkChg>
        <pc:inkChg chg="add del mod">
          <ac:chgData name="Jack Rodoni" userId="dbd3554b1427f7cb" providerId="LiveId" clId="{1D76B537-F2CC-4114-B73B-51348E656491}" dt="2022-02-01T23:43:36.246" v="9106"/>
          <ac:inkMkLst>
            <pc:docMk/>
            <pc:sldMk cId="3166713296" sldId="335"/>
            <ac:inkMk id="682" creationId="{A4EB74F5-BEDB-4781-9DCB-927F48769C81}"/>
          </ac:inkMkLst>
        </pc:inkChg>
        <pc:inkChg chg="add del mod">
          <ac:chgData name="Jack Rodoni" userId="dbd3554b1427f7cb" providerId="LiveId" clId="{1D76B537-F2CC-4114-B73B-51348E656491}" dt="2022-02-01T23:43:36.246" v="9107"/>
          <ac:inkMkLst>
            <pc:docMk/>
            <pc:sldMk cId="3166713296" sldId="335"/>
            <ac:inkMk id="683" creationId="{9BCF2E93-695B-43D0-B26D-8B3458252CA0}"/>
          </ac:inkMkLst>
        </pc:inkChg>
        <pc:inkChg chg="add del mod">
          <ac:chgData name="Jack Rodoni" userId="dbd3554b1427f7cb" providerId="LiveId" clId="{1D76B537-F2CC-4114-B73B-51348E656491}" dt="2022-02-01T23:43:36.247" v="9109"/>
          <ac:inkMkLst>
            <pc:docMk/>
            <pc:sldMk cId="3166713296" sldId="335"/>
            <ac:inkMk id="684" creationId="{AC5E748D-E157-4E89-A79B-3CD05110843A}"/>
          </ac:inkMkLst>
        </pc:inkChg>
        <pc:inkChg chg="add del mod">
          <ac:chgData name="Jack Rodoni" userId="dbd3554b1427f7cb" providerId="LiveId" clId="{1D76B537-F2CC-4114-B73B-51348E656491}" dt="2022-02-01T23:43:36.248" v="9110"/>
          <ac:inkMkLst>
            <pc:docMk/>
            <pc:sldMk cId="3166713296" sldId="335"/>
            <ac:inkMk id="685" creationId="{A20B65F1-0A3A-4C58-8898-083F57B1E6FE}"/>
          </ac:inkMkLst>
        </pc:inkChg>
        <pc:inkChg chg="add del mod">
          <ac:chgData name="Jack Rodoni" userId="dbd3554b1427f7cb" providerId="LiveId" clId="{1D76B537-F2CC-4114-B73B-51348E656491}" dt="2022-02-01T23:43:36.247" v="9108"/>
          <ac:inkMkLst>
            <pc:docMk/>
            <pc:sldMk cId="3166713296" sldId="335"/>
            <ac:inkMk id="686" creationId="{56BA79C2-4577-48A9-B549-0DAE131B17D0}"/>
          </ac:inkMkLst>
        </pc:inkChg>
        <pc:inkChg chg="add mod">
          <ac:chgData name="Jack Rodoni" userId="dbd3554b1427f7cb" providerId="LiveId" clId="{1D76B537-F2CC-4114-B73B-51348E656491}" dt="2022-02-01T23:43:50.451" v="9135"/>
          <ac:inkMkLst>
            <pc:docMk/>
            <pc:sldMk cId="3166713296" sldId="335"/>
            <ac:inkMk id="689" creationId="{290277CC-993D-4B12-BD10-F5E8AAD75A3E}"/>
          </ac:inkMkLst>
        </pc:inkChg>
        <pc:inkChg chg="add mod">
          <ac:chgData name="Jack Rodoni" userId="dbd3554b1427f7cb" providerId="LiveId" clId="{1D76B537-F2CC-4114-B73B-51348E656491}" dt="2022-02-01T23:43:50.451" v="9135"/>
          <ac:inkMkLst>
            <pc:docMk/>
            <pc:sldMk cId="3166713296" sldId="335"/>
            <ac:inkMk id="690" creationId="{02BAF0A9-0973-474D-977E-AB417324B2C6}"/>
          </ac:inkMkLst>
        </pc:inkChg>
        <pc:inkChg chg="add mod">
          <ac:chgData name="Jack Rodoni" userId="dbd3554b1427f7cb" providerId="LiveId" clId="{1D76B537-F2CC-4114-B73B-51348E656491}" dt="2022-02-01T23:43:50.451" v="9135"/>
          <ac:inkMkLst>
            <pc:docMk/>
            <pc:sldMk cId="3166713296" sldId="335"/>
            <ac:inkMk id="691" creationId="{21D58972-9911-4854-A023-9402AD9B9117}"/>
          </ac:inkMkLst>
        </pc:inkChg>
        <pc:inkChg chg="add mod">
          <ac:chgData name="Jack Rodoni" userId="dbd3554b1427f7cb" providerId="LiveId" clId="{1D76B537-F2CC-4114-B73B-51348E656491}" dt="2022-02-01T23:43:50.451" v="9135"/>
          <ac:inkMkLst>
            <pc:docMk/>
            <pc:sldMk cId="3166713296" sldId="335"/>
            <ac:inkMk id="692" creationId="{F0CEA625-A09D-4A53-A275-34A285A7DAC9}"/>
          </ac:inkMkLst>
        </pc:inkChg>
        <pc:inkChg chg="add mod">
          <ac:chgData name="Jack Rodoni" userId="dbd3554b1427f7cb" providerId="LiveId" clId="{1D76B537-F2CC-4114-B73B-51348E656491}" dt="2022-02-01T23:43:51.010" v="9137"/>
          <ac:inkMkLst>
            <pc:docMk/>
            <pc:sldMk cId="3166713296" sldId="335"/>
            <ac:inkMk id="693" creationId="{BABFA92B-B615-4A68-9090-1D4620EFA9AE}"/>
          </ac:inkMkLst>
        </pc:inkChg>
        <pc:inkChg chg="add mod">
          <ac:chgData name="Jack Rodoni" userId="dbd3554b1427f7cb" providerId="LiveId" clId="{1D76B537-F2CC-4114-B73B-51348E656491}" dt="2022-02-01T23:43:51.010" v="9137"/>
          <ac:inkMkLst>
            <pc:docMk/>
            <pc:sldMk cId="3166713296" sldId="335"/>
            <ac:inkMk id="694" creationId="{63DB43EC-67D2-49CE-BFE1-A9423B8C5EAC}"/>
          </ac:inkMkLst>
        </pc:inkChg>
        <pc:inkChg chg="add mod">
          <ac:chgData name="Jack Rodoni" userId="dbd3554b1427f7cb" providerId="LiveId" clId="{1D76B537-F2CC-4114-B73B-51348E656491}" dt="2022-02-01T23:43:51.010" v="9137"/>
          <ac:inkMkLst>
            <pc:docMk/>
            <pc:sldMk cId="3166713296" sldId="335"/>
            <ac:inkMk id="695" creationId="{0A7B82A1-B33F-4D4B-9597-3A41A553E9FB}"/>
          </ac:inkMkLst>
        </pc:inkChg>
        <pc:inkChg chg="add mod">
          <ac:chgData name="Jack Rodoni" userId="dbd3554b1427f7cb" providerId="LiveId" clId="{1D76B537-F2CC-4114-B73B-51348E656491}" dt="2022-02-01T23:43:51.010" v="9137"/>
          <ac:inkMkLst>
            <pc:docMk/>
            <pc:sldMk cId="3166713296" sldId="335"/>
            <ac:inkMk id="696" creationId="{5E03E845-DB66-4435-8C68-209AF1A5DBDC}"/>
          </ac:inkMkLst>
        </pc:inkChg>
        <pc:inkChg chg="add mod">
          <ac:chgData name="Jack Rodoni" userId="dbd3554b1427f7cb" providerId="LiveId" clId="{1D76B537-F2CC-4114-B73B-51348E656491}" dt="2022-02-01T23:43:51.010" v="9137"/>
          <ac:inkMkLst>
            <pc:docMk/>
            <pc:sldMk cId="3166713296" sldId="335"/>
            <ac:inkMk id="697" creationId="{53C8EF0A-3E13-4425-84A7-BEA637096409}"/>
          </ac:inkMkLst>
        </pc:inkChg>
        <pc:inkChg chg="add mod">
          <ac:chgData name="Jack Rodoni" userId="dbd3554b1427f7cb" providerId="LiveId" clId="{1D76B537-F2CC-4114-B73B-51348E656491}" dt="2022-02-01T23:43:51.010" v="9137"/>
          <ac:inkMkLst>
            <pc:docMk/>
            <pc:sldMk cId="3166713296" sldId="335"/>
            <ac:inkMk id="698" creationId="{A1B42084-A257-495D-82DE-CE63D467610F}"/>
          </ac:inkMkLst>
        </pc:inkChg>
        <pc:inkChg chg="add mod">
          <ac:chgData name="Jack Rodoni" userId="dbd3554b1427f7cb" providerId="LiveId" clId="{1D76B537-F2CC-4114-B73B-51348E656491}" dt="2022-02-01T23:43:51.010" v="9137"/>
          <ac:inkMkLst>
            <pc:docMk/>
            <pc:sldMk cId="3166713296" sldId="335"/>
            <ac:inkMk id="699" creationId="{44FE294B-C98F-4F64-88E0-5189D61122E5}"/>
          </ac:inkMkLst>
        </pc:inkChg>
        <pc:inkChg chg="add mod">
          <ac:chgData name="Jack Rodoni" userId="dbd3554b1427f7cb" providerId="LiveId" clId="{1D76B537-F2CC-4114-B73B-51348E656491}" dt="2022-02-01T23:43:51.010" v="9137"/>
          <ac:inkMkLst>
            <pc:docMk/>
            <pc:sldMk cId="3166713296" sldId="335"/>
            <ac:inkMk id="700" creationId="{5D75499C-1A37-435F-8A1F-B81514573550}"/>
          </ac:inkMkLst>
        </pc:inkChg>
        <pc:inkChg chg="add mod">
          <ac:chgData name="Jack Rodoni" userId="dbd3554b1427f7cb" providerId="LiveId" clId="{1D76B537-F2CC-4114-B73B-51348E656491}" dt="2022-02-01T23:43:51.010" v="9137"/>
          <ac:inkMkLst>
            <pc:docMk/>
            <pc:sldMk cId="3166713296" sldId="335"/>
            <ac:inkMk id="701" creationId="{D100F7FB-0E42-4860-AB59-AC7B602DD817}"/>
          </ac:inkMkLst>
        </pc:inkChg>
        <pc:inkChg chg="add mod">
          <ac:chgData name="Jack Rodoni" userId="dbd3554b1427f7cb" providerId="LiveId" clId="{1D76B537-F2CC-4114-B73B-51348E656491}" dt="2022-02-01T23:43:51.010" v="9137"/>
          <ac:inkMkLst>
            <pc:docMk/>
            <pc:sldMk cId="3166713296" sldId="335"/>
            <ac:inkMk id="702" creationId="{70CF9FAD-C6F0-408C-AF73-244AF56ACEC9}"/>
          </ac:inkMkLst>
        </pc:inkChg>
        <pc:inkChg chg="add mod">
          <ac:chgData name="Jack Rodoni" userId="dbd3554b1427f7cb" providerId="LiveId" clId="{1D76B537-F2CC-4114-B73B-51348E656491}" dt="2022-02-01T23:43:51.010" v="9137"/>
          <ac:inkMkLst>
            <pc:docMk/>
            <pc:sldMk cId="3166713296" sldId="335"/>
            <ac:inkMk id="703" creationId="{B54E004E-45A1-40CC-AC31-93873F1BEF34}"/>
          </ac:inkMkLst>
        </pc:inkChg>
        <pc:inkChg chg="add mod">
          <ac:chgData name="Jack Rodoni" userId="dbd3554b1427f7cb" providerId="LiveId" clId="{1D76B537-F2CC-4114-B73B-51348E656491}" dt="2022-02-01T23:43:51.010" v="9137"/>
          <ac:inkMkLst>
            <pc:docMk/>
            <pc:sldMk cId="3166713296" sldId="335"/>
            <ac:inkMk id="704" creationId="{11554EF4-5A54-47F8-9EE5-0D5BE8FF4370}"/>
          </ac:inkMkLst>
        </pc:inkChg>
        <pc:inkChg chg="add mod">
          <ac:chgData name="Jack Rodoni" userId="dbd3554b1427f7cb" providerId="LiveId" clId="{1D76B537-F2CC-4114-B73B-51348E656491}" dt="2022-02-01T23:43:51.010" v="9137"/>
          <ac:inkMkLst>
            <pc:docMk/>
            <pc:sldMk cId="3166713296" sldId="335"/>
            <ac:inkMk id="705" creationId="{4DB353D4-BC6C-4B4A-A5CC-C4FD729861E2}"/>
          </ac:inkMkLst>
        </pc:inkChg>
        <pc:inkChg chg="add mod">
          <ac:chgData name="Jack Rodoni" userId="dbd3554b1427f7cb" providerId="LiveId" clId="{1D76B537-F2CC-4114-B73B-51348E656491}" dt="2022-02-01T23:43:51.010" v="9137"/>
          <ac:inkMkLst>
            <pc:docMk/>
            <pc:sldMk cId="3166713296" sldId="335"/>
            <ac:inkMk id="706" creationId="{47D1ABD0-274C-41C8-886A-BD96CABDB8BB}"/>
          </ac:inkMkLst>
        </pc:inkChg>
        <pc:inkChg chg="add mod">
          <ac:chgData name="Jack Rodoni" userId="dbd3554b1427f7cb" providerId="LiveId" clId="{1D76B537-F2CC-4114-B73B-51348E656491}" dt="2022-02-01T23:43:51.010" v="9137"/>
          <ac:inkMkLst>
            <pc:docMk/>
            <pc:sldMk cId="3166713296" sldId="335"/>
            <ac:inkMk id="707" creationId="{B6DBD66A-B248-487D-9DB0-731614DCD842}"/>
          </ac:inkMkLst>
        </pc:inkChg>
        <pc:inkChg chg="add mod">
          <ac:chgData name="Jack Rodoni" userId="dbd3554b1427f7cb" providerId="LiveId" clId="{1D76B537-F2CC-4114-B73B-51348E656491}" dt="2022-02-01T23:43:51.010" v="9137"/>
          <ac:inkMkLst>
            <pc:docMk/>
            <pc:sldMk cId="3166713296" sldId="335"/>
            <ac:inkMk id="708" creationId="{89313861-6552-4A39-A412-519038FDD1F9}"/>
          </ac:inkMkLst>
        </pc:inkChg>
        <pc:inkChg chg="add mod">
          <ac:chgData name="Jack Rodoni" userId="dbd3554b1427f7cb" providerId="LiveId" clId="{1D76B537-F2CC-4114-B73B-51348E656491}" dt="2022-02-01T23:43:51.010" v="9137"/>
          <ac:inkMkLst>
            <pc:docMk/>
            <pc:sldMk cId="3166713296" sldId="335"/>
            <ac:inkMk id="709" creationId="{83678A29-87F4-4FAD-83FA-3993C4F01504}"/>
          </ac:inkMkLst>
        </pc:inkChg>
        <pc:inkChg chg="add mod">
          <ac:chgData name="Jack Rodoni" userId="dbd3554b1427f7cb" providerId="LiveId" clId="{1D76B537-F2CC-4114-B73B-51348E656491}" dt="2022-02-01T23:43:51.010" v="9137"/>
          <ac:inkMkLst>
            <pc:docMk/>
            <pc:sldMk cId="3166713296" sldId="335"/>
            <ac:inkMk id="710" creationId="{3DFE92C4-90FB-4556-9702-E302F41BCE20}"/>
          </ac:inkMkLst>
        </pc:inkChg>
        <pc:inkChg chg="add mod">
          <ac:chgData name="Jack Rodoni" userId="dbd3554b1427f7cb" providerId="LiveId" clId="{1D76B537-F2CC-4114-B73B-51348E656491}" dt="2022-02-01T23:43:51.010" v="9137"/>
          <ac:inkMkLst>
            <pc:docMk/>
            <pc:sldMk cId="3166713296" sldId="335"/>
            <ac:inkMk id="711" creationId="{8B191585-FC42-49BE-B0B9-8DCD688F3BBE}"/>
          </ac:inkMkLst>
        </pc:inkChg>
        <pc:inkChg chg="add mod">
          <ac:chgData name="Jack Rodoni" userId="dbd3554b1427f7cb" providerId="LiveId" clId="{1D76B537-F2CC-4114-B73B-51348E656491}" dt="2022-02-01T23:43:51.010" v="9137"/>
          <ac:inkMkLst>
            <pc:docMk/>
            <pc:sldMk cId="3166713296" sldId="335"/>
            <ac:inkMk id="712" creationId="{B1AFFB5B-16E7-4B2A-A75D-745E369854CC}"/>
          </ac:inkMkLst>
        </pc:inkChg>
        <pc:inkChg chg="add mod">
          <ac:chgData name="Jack Rodoni" userId="dbd3554b1427f7cb" providerId="LiveId" clId="{1D76B537-F2CC-4114-B73B-51348E656491}" dt="2022-02-01T23:43:51.010" v="9137"/>
          <ac:inkMkLst>
            <pc:docMk/>
            <pc:sldMk cId="3166713296" sldId="335"/>
            <ac:inkMk id="716" creationId="{947E07AA-AEAF-49EC-A85E-A4688F53AA52}"/>
          </ac:inkMkLst>
        </pc:inkChg>
        <pc:inkChg chg="add">
          <ac:chgData name="Jack Rodoni" userId="dbd3554b1427f7cb" providerId="LiveId" clId="{1D76B537-F2CC-4114-B73B-51348E656491}" dt="2022-02-01T23:43:56.634" v="9138" actId="9405"/>
          <ac:inkMkLst>
            <pc:docMk/>
            <pc:sldMk cId="3166713296" sldId="335"/>
            <ac:inkMk id="718" creationId="{027F49D8-E7DF-4D19-8C73-F8E8E0DE6BAE}"/>
          </ac:inkMkLst>
        </pc:inkChg>
        <pc:inkChg chg="add">
          <ac:chgData name="Jack Rodoni" userId="dbd3554b1427f7cb" providerId="LiveId" clId="{1D76B537-F2CC-4114-B73B-51348E656491}" dt="2022-02-01T23:43:58.130" v="9139" actId="9405"/>
          <ac:inkMkLst>
            <pc:docMk/>
            <pc:sldMk cId="3166713296" sldId="335"/>
            <ac:inkMk id="719" creationId="{9FB8997B-1F61-4F3E-B090-FBCB1E23E663}"/>
          </ac:inkMkLst>
        </pc:inkChg>
        <pc:inkChg chg="add mod">
          <ac:chgData name="Jack Rodoni" userId="dbd3554b1427f7cb" providerId="LiveId" clId="{1D76B537-F2CC-4114-B73B-51348E656491}" dt="2022-02-01T23:44:01.583" v="9145"/>
          <ac:inkMkLst>
            <pc:docMk/>
            <pc:sldMk cId="3166713296" sldId="335"/>
            <ac:inkMk id="720" creationId="{AC8AA5C6-83C7-48E1-8757-017E1688B96D}"/>
          </ac:inkMkLst>
        </pc:inkChg>
        <pc:inkChg chg="add mod">
          <ac:chgData name="Jack Rodoni" userId="dbd3554b1427f7cb" providerId="LiveId" clId="{1D76B537-F2CC-4114-B73B-51348E656491}" dt="2022-02-01T23:44:01.583" v="9145"/>
          <ac:inkMkLst>
            <pc:docMk/>
            <pc:sldMk cId="3166713296" sldId="335"/>
            <ac:inkMk id="721" creationId="{8796D156-4D2F-4771-B296-298FBDF16ED3}"/>
          </ac:inkMkLst>
        </pc:inkChg>
        <pc:inkChg chg="add mod">
          <ac:chgData name="Jack Rodoni" userId="dbd3554b1427f7cb" providerId="LiveId" clId="{1D76B537-F2CC-4114-B73B-51348E656491}" dt="2022-02-01T23:44:01.583" v="9145"/>
          <ac:inkMkLst>
            <pc:docMk/>
            <pc:sldMk cId="3166713296" sldId="335"/>
            <ac:inkMk id="722" creationId="{541D5CC7-1145-436D-8610-8BA4D4BC4BB3}"/>
          </ac:inkMkLst>
        </pc:inkChg>
        <pc:inkChg chg="add mod">
          <ac:chgData name="Jack Rodoni" userId="dbd3554b1427f7cb" providerId="LiveId" clId="{1D76B537-F2CC-4114-B73B-51348E656491}" dt="2022-02-01T23:44:01.583" v="9145"/>
          <ac:inkMkLst>
            <pc:docMk/>
            <pc:sldMk cId="3166713296" sldId="335"/>
            <ac:inkMk id="723" creationId="{AFD189B7-3E5D-4B15-90F0-CF4FD1105BEE}"/>
          </ac:inkMkLst>
        </pc:inkChg>
        <pc:inkChg chg="add mod">
          <ac:chgData name="Jack Rodoni" userId="dbd3554b1427f7cb" providerId="LiveId" clId="{1D76B537-F2CC-4114-B73B-51348E656491}" dt="2022-02-01T23:44:01.583" v="9145"/>
          <ac:inkMkLst>
            <pc:docMk/>
            <pc:sldMk cId="3166713296" sldId="335"/>
            <ac:inkMk id="724" creationId="{D231363E-563C-4C7D-AE72-E2D2E2E8D09A}"/>
          </ac:inkMkLst>
        </pc:inkChg>
        <pc:inkChg chg="add mod">
          <ac:chgData name="Jack Rodoni" userId="dbd3554b1427f7cb" providerId="LiveId" clId="{1D76B537-F2CC-4114-B73B-51348E656491}" dt="2022-02-01T23:44:16.492" v="9165"/>
          <ac:inkMkLst>
            <pc:docMk/>
            <pc:sldMk cId="3166713296" sldId="335"/>
            <ac:inkMk id="726" creationId="{BBCB67F8-C6E2-425F-8719-1309B1207F8B}"/>
          </ac:inkMkLst>
        </pc:inkChg>
        <pc:inkChg chg="add mod">
          <ac:chgData name="Jack Rodoni" userId="dbd3554b1427f7cb" providerId="LiveId" clId="{1D76B537-F2CC-4114-B73B-51348E656491}" dt="2022-02-01T23:44:16.492" v="9165"/>
          <ac:inkMkLst>
            <pc:docMk/>
            <pc:sldMk cId="3166713296" sldId="335"/>
            <ac:inkMk id="727" creationId="{4BBA6724-5182-41DD-B9EB-38195AB7BF17}"/>
          </ac:inkMkLst>
        </pc:inkChg>
        <pc:inkChg chg="add mod">
          <ac:chgData name="Jack Rodoni" userId="dbd3554b1427f7cb" providerId="LiveId" clId="{1D76B537-F2CC-4114-B73B-51348E656491}" dt="2022-02-01T23:44:16.492" v="9165"/>
          <ac:inkMkLst>
            <pc:docMk/>
            <pc:sldMk cId="3166713296" sldId="335"/>
            <ac:inkMk id="728" creationId="{3747B625-07D2-433B-BBF9-E46A441AA2C5}"/>
          </ac:inkMkLst>
        </pc:inkChg>
        <pc:inkChg chg="add mod">
          <ac:chgData name="Jack Rodoni" userId="dbd3554b1427f7cb" providerId="LiveId" clId="{1D76B537-F2CC-4114-B73B-51348E656491}" dt="2022-02-01T23:44:16.492" v="9165"/>
          <ac:inkMkLst>
            <pc:docMk/>
            <pc:sldMk cId="3166713296" sldId="335"/>
            <ac:inkMk id="729" creationId="{077887A0-0597-4C98-A744-53F4A9AD9568}"/>
          </ac:inkMkLst>
        </pc:inkChg>
        <pc:inkChg chg="add mod">
          <ac:chgData name="Jack Rodoni" userId="dbd3554b1427f7cb" providerId="LiveId" clId="{1D76B537-F2CC-4114-B73B-51348E656491}" dt="2022-02-01T23:44:16.492" v="9165"/>
          <ac:inkMkLst>
            <pc:docMk/>
            <pc:sldMk cId="3166713296" sldId="335"/>
            <ac:inkMk id="731" creationId="{D5CD5D52-380B-4EF9-84B3-9364D4CC15B7}"/>
          </ac:inkMkLst>
        </pc:inkChg>
        <pc:inkChg chg="add mod">
          <ac:chgData name="Jack Rodoni" userId="dbd3554b1427f7cb" providerId="LiveId" clId="{1D76B537-F2CC-4114-B73B-51348E656491}" dt="2022-02-01T23:44:16.492" v="9165"/>
          <ac:inkMkLst>
            <pc:docMk/>
            <pc:sldMk cId="3166713296" sldId="335"/>
            <ac:inkMk id="733" creationId="{97B91079-8DD9-4148-93C1-9B039734F2D8}"/>
          </ac:inkMkLst>
        </pc:inkChg>
        <pc:inkChg chg="add mod">
          <ac:chgData name="Jack Rodoni" userId="dbd3554b1427f7cb" providerId="LiveId" clId="{1D76B537-F2CC-4114-B73B-51348E656491}" dt="2022-02-01T23:44:16.492" v="9165"/>
          <ac:inkMkLst>
            <pc:docMk/>
            <pc:sldMk cId="3166713296" sldId="335"/>
            <ac:inkMk id="734" creationId="{5C3059DE-6147-4B82-B08D-10099F0D036C}"/>
          </ac:inkMkLst>
        </pc:inkChg>
        <pc:inkChg chg="add mod">
          <ac:chgData name="Jack Rodoni" userId="dbd3554b1427f7cb" providerId="LiveId" clId="{1D76B537-F2CC-4114-B73B-51348E656491}" dt="2022-02-01T23:44:16.492" v="9165"/>
          <ac:inkMkLst>
            <pc:docMk/>
            <pc:sldMk cId="3166713296" sldId="335"/>
            <ac:inkMk id="735" creationId="{7844791E-1C72-455E-85A2-D295FE2F998F}"/>
          </ac:inkMkLst>
        </pc:inkChg>
        <pc:inkChg chg="add mod">
          <ac:chgData name="Jack Rodoni" userId="dbd3554b1427f7cb" providerId="LiveId" clId="{1D76B537-F2CC-4114-B73B-51348E656491}" dt="2022-02-01T23:44:16.492" v="9165"/>
          <ac:inkMkLst>
            <pc:docMk/>
            <pc:sldMk cId="3166713296" sldId="335"/>
            <ac:inkMk id="736" creationId="{50ED5259-15EC-4A58-AD50-D92A83A25078}"/>
          </ac:inkMkLst>
        </pc:inkChg>
        <pc:inkChg chg="add mod">
          <ac:chgData name="Jack Rodoni" userId="dbd3554b1427f7cb" providerId="LiveId" clId="{1D76B537-F2CC-4114-B73B-51348E656491}" dt="2022-02-01T23:44:16.492" v="9165"/>
          <ac:inkMkLst>
            <pc:docMk/>
            <pc:sldMk cId="3166713296" sldId="335"/>
            <ac:inkMk id="737" creationId="{B69D1B17-1ECF-4124-86C2-D64D1732F32A}"/>
          </ac:inkMkLst>
        </pc:inkChg>
        <pc:inkChg chg="add mod">
          <ac:chgData name="Jack Rodoni" userId="dbd3554b1427f7cb" providerId="LiveId" clId="{1D76B537-F2CC-4114-B73B-51348E656491}" dt="2022-02-01T23:44:16.492" v="9165"/>
          <ac:inkMkLst>
            <pc:docMk/>
            <pc:sldMk cId="3166713296" sldId="335"/>
            <ac:inkMk id="738" creationId="{AB37882D-9808-4FC4-A7A8-228DCD12B668}"/>
          </ac:inkMkLst>
        </pc:inkChg>
        <pc:inkChg chg="add mod">
          <ac:chgData name="Jack Rodoni" userId="dbd3554b1427f7cb" providerId="LiveId" clId="{1D76B537-F2CC-4114-B73B-51348E656491}" dt="2022-02-01T23:44:16.492" v="9165"/>
          <ac:inkMkLst>
            <pc:docMk/>
            <pc:sldMk cId="3166713296" sldId="335"/>
            <ac:inkMk id="739" creationId="{63EC5C46-B95A-4EAD-BE63-7C9C26046B66}"/>
          </ac:inkMkLst>
        </pc:inkChg>
        <pc:inkChg chg="add mod">
          <ac:chgData name="Jack Rodoni" userId="dbd3554b1427f7cb" providerId="LiveId" clId="{1D76B537-F2CC-4114-B73B-51348E656491}" dt="2022-02-01T23:44:16.492" v="9165"/>
          <ac:inkMkLst>
            <pc:docMk/>
            <pc:sldMk cId="3166713296" sldId="335"/>
            <ac:inkMk id="740" creationId="{24CA67B0-BAB1-43D8-ACFB-317F886A1A91}"/>
          </ac:inkMkLst>
        </pc:inkChg>
        <pc:inkChg chg="add mod">
          <ac:chgData name="Jack Rodoni" userId="dbd3554b1427f7cb" providerId="LiveId" clId="{1D76B537-F2CC-4114-B73B-51348E656491}" dt="2022-02-01T23:44:16.492" v="9165"/>
          <ac:inkMkLst>
            <pc:docMk/>
            <pc:sldMk cId="3166713296" sldId="335"/>
            <ac:inkMk id="742" creationId="{68F6C1C4-2B75-4F31-9515-1725F9C3EE9B}"/>
          </ac:inkMkLst>
        </pc:inkChg>
        <pc:inkChg chg="add mod">
          <ac:chgData name="Jack Rodoni" userId="dbd3554b1427f7cb" providerId="LiveId" clId="{1D76B537-F2CC-4114-B73B-51348E656491}" dt="2022-02-01T23:44:16.492" v="9165"/>
          <ac:inkMkLst>
            <pc:docMk/>
            <pc:sldMk cId="3166713296" sldId="335"/>
            <ac:inkMk id="743" creationId="{7BE6B0A9-61B8-4926-B6EA-95FDD88CFACD}"/>
          </ac:inkMkLst>
        </pc:inkChg>
        <pc:inkChg chg="add mod">
          <ac:chgData name="Jack Rodoni" userId="dbd3554b1427f7cb" providerId="LiveId" clId="{1D76B537-F2CC-4114-B73B-51348E656491}" dt="2022-02-01T23:44:16.492" v="9165"/>
          <ac:inkMkLst>
            <pc:docMk/>
            <pc:sldMk cId="3166713296" sldId="335"/>
            <ac:inkMk id="744" creationId="{F44E6CD1-6D2E-42C0-B8FA-678FA61D53F6}"/>
          </ac:inkMkLst>
        </pc:inkChg>
        <pc:inkChg chg="add mod">
          <ac:chgData name="Jack Rodoni" userId="dbd3554b1427f7cb" providerId="LiveId" clId="{1D76B537-F2CC-4114-B73B-51348E656491}" dt="2022-02-01T23:44:54.431" v="9201"/>
          <ac:inkMkLst>
            <pc:docMk/>
            <pc:sldMk cId="3166713296" sldId="335"/>
            <ac:inkMk id="746" creationId="{71EFB5A7-9867-4A5E-B212-A80084C28344}"/>
          </ac:inkMkLst>
        </pc:inkChg>
        <pc:inkChg chg="add mod">
          <ac:chgData name="Jack Rodoni" userId="dbd3554b1427f7cb" providerId="LiveId" clId="{1D76B537-F2CC-4114-B73B-51348E656491}" dt="2022-02-01T23:44:54.431" v="9201"/>
          <ac:inkMkLst>
            <pc:docMk/>
            <pc:sldMk cId="3166713296" sldId="335"/>
            <ac:inkMk id="747" creationId="{AC8723C9-6775-4EE7-A18B-28A239E037DC}"/>
          </ac:inkMkLst>
        </pc:inkChg>
        <pc:inkChg chg="add mod">
          <ac:chgData name="Jack Rodoni" userId="dbd3554b1427f7cb" providerId="LiveId" clId="{1D76B537-F2CC-4114-B73B-51348E656491}" dt="2022-02-01T23:44:54.431" v="9201"/>
          <ac:inkMkLst>
            <pc:docMk/>
            <pc:sldMk cId="3166713296" sldId="335"/>
            <ac:inkMk id="748" creationId="{51A651F6-FC1F-47A9-935D-94711FB5D742}"/>
          </ac:inkMkLst>
        </pc:inkChg>
        <pc:inkChg chg="add mod">
          <ac:chgData name="Jack Rodoni" userId="dbd3554b1427f7cb" providerId="LiveId" clId="{1D76B537-F2CC-4114-B73B-51348E656491}" dt="2022-02-01T23:44:54.431" v="9201"/>
          <ac:inkMkLst>
            <pc:docMk/>
            <pc:sldMk cId="3166713296" sldId="335"/>
            <ac:inkMk id="749" creationId="{DCD0B373-3EEE-40AB-9C5A-6900435CA6FD}"/>
          </ac:inkMkLst>
        </pc:inkChg>
        <pc:inkChg chg="add mod">
          <ac:chgData name="Jack Rodoni" userId="dbd3554b1427f7cb" providerId="LiveId" clId="{1D76B537-F2CC-4114-B73B-51348E656491}" dt="2022-02-01T23:44:54.431" v="9201"/>
          <ac:inkMkLst>
            <pc:docMk/>
            <pc:sldMk cId="3166713296" sldId="335"/>
            <ac:inkMk id="750" creationId="{420FBB0B-61D0-49B0-B0C5-0DB987CF0611}"/>
          </ac:inkMkLst>
        </pc:inkChg>
        <pc:inkChg chg="add mod">
          <ac:chgData name="Jack Rodoni" userId="dbd3554b1427f7cb" providerId="LiveId" clId="{1D76B537-F2CC-4114-B73B-51348E656491}" dt="2022-02-01T23:44:54.431" v="9201"/>
          <ac:inkMkLst>
            <pc:docMk/>
            <pc:sldMk cId="3166713296" sldId="335"/>
            <ac:inkMk id="751" creationId="{D21A2167-4279-49AB-8C64-0C15B0CEDBE3}"/>
          </ac:inkMkLst>
        </pc:inkChg>
        <pc:inkChg chg="add mod">
          <ac:chgData name="Jack Rodoni" userId="dbd3554b1427f7cb" providerId="LiveId" clId="{1D76B537-F2CC-4114-B73B-51348E656491}" dt="2022-02-01T23:44:54.431" v="9201"/>
          <ac:inkMkLst>
            <pc:docMk/>
            <pc:sldMk cId="3166713296" sldId="335"/>
            <ac:inkMk id="752" creationId="{E6E28591-CA90-4F50-8705-301728918FFD}"/>
          </ac:inkMkLst>
        </pc:inkChg>
        <pc:inkChg chg="add mod">
          <ac:chgData name="Jack Rodoni" userId="dbd3554b1427f7cb" providerId="LiveId" clId="{1D76B537-F2CC-4114-B73B-51348E656491}" dt="2022-02-01T23:44:54.431" v="9201"/>
          <ac:inkMkLst>
            <pc:docMk/>
            <pc:sldMk cId="3166713296" sldId="335"/>
            <ac:inkMk id="753" creationId="{02472DB9-92BD-4190-A8D6-58F85E1A1F6A}"/>
          </ac:inkMkLst>
        </pc:inkChg>
        <pc:inkChg chg="add mod">
          <ac:chgData name="Jack Rodoni" userId="dbd3554b1427f7cb" providerId="LiveId" clId="{1D76B537-F2CC-4114-B73B-51348E656491}" dt="2022-02-01T23:44:54.431" v="9201"/>
          <ac:inkMkLst>
            <pc:docMk/>
            <pc:sldMk cId="3166713296" sldId="335"/>
            <ac:inkMk id="754" creationId="{5D6B1E3D-65CA-480E-A567-F4E6CB54839A}"/>
          </ac:inkMkLst>
        </pc:inkChg>
        <pc:inkChg chg="add mod">
          <ac:chgData name="Jack Rodoni" userId="dbd3554b1427f7cb" providerId="LiveId" clId="{1D76B537-F2CC-4114-B73B-51348E656491}" dt="2022-02-01T23:44:54.431" v="9201"/>
          <ac:inkMkLst>
            <pc:docMk/>
            <pc:sldMk cId="3166713296" sldId="335"/>
            <ac:inkMk id="755" creationId="{6C55CE00-CBD6-4952-9B11-78EFBAC56D11}"/>
          </ac:inkMkLst>
        </pc:inkChg>
        <pc:inkChg chg="add mod">
          <ac:chgData name="Jack Rodoni" userId="dbd3554b1427f7cb" providerId="LiveId" clId="{1D76B537-F2CC-4114-B73B-51348E656491}" dt="2022-02-01T23:44:54.431" v="9201"/>
          <ac:inkMkLst>
            <pc:docMk/>
            <pc:sldMk cId="3166713296" sldId="335"/>
            <ac:inkMk id="756" creationId="{E61F2F84-7F0D-4528-A5B4-7EA4FC895ACD}"/>
          </ac:inkMkLst>
        </pc:inkChg>
        <pc:inkChg chg="add mod">
          <ac:chgData name="Jack Rodoni" userId="dbd3554b1427f7cb" providerId="LiveId" clId="{1D76B537-F2CC-4114-B73B-51348E656491}" dt="2022-02-01T23:44:54.431" v="9201"/>
          <ac:inkMkLst>
            <pc:docMk/>
            <pc:sldMk cId="3166713296" sldId="335"/>
            <ac:inkMk id="757" creationId="{8AF61D59-3E49-4E89-85AD-077B582F9382}"/>
          </ac:inkMkLst>
        </pc:inkChg>
        <pc:inkChg chg="add mod">
          <ac:chgData name="Jack Rodoni" userId="dbd3554b1427f7cb" providerId="LiveId" clId="{1D76B537-F2CC-4114-B73B-51348E656491}" dt="2022-02-01T23:44:54.431" v="9201"/>
          <ac:inkMkLst>
            <pc:docMk/>
            <pc:sldMk cId="3166713296" sldId="335"/>
            <ac:inkMk id="760" creationId="{8B760A86-5517-45A5-BCB9-F094385B4001}"/>
          </ac:inkMkLst>
        </pc:inkChg>
        <pc:inkChg chg="add mod">
          <ac:chgData name="Jack Rodoni" userId="dbd3554b1427f7cb" providerId="LiveId" clId="{1D76B537-F2CC-4114-B73B-51348E656491}" dt="2022-02-01T23:44:54.431" v="9201"/>
          <ac:inkMkLst>
            <pc:docMk/>
            <pc:sldMk cId="3166713296" sldId="335"/>
            <ac:inkMk id="761" creationId="{1E43B914-5F06-4BA7-A7FE-439CADA018B2}"/>
          </ac:inkMkLst>
        </pc:inkChg>
        <pc:inkChg chg="add mod">
          <ac:chgData name="Jack Rodoni" userId="dbd3554b1427f7cb" providerId="LiveId" clId="{1D76B537-F2CC-4114-B73B-51348E656491}" dt="2022-02-01T23:44:54.431" v="9201"/>
          <ac:inkMkLst>
            <pc:docMk/>
            <pc:sldMk cId="3166713296" sldId="335"/>
            <ac:inkMk id="762" creationId="{CF28C365-6986-4BD2-9333-E266C38515AD}"/>
          </ac:inkMkLst>
        </pc:inkChg>
        <pc:inkChg chg="add mod">
          <ac:chgData name="Jack Rodoni" userId="dbd3554b1427f7cb" providerId="LiveId" clId="{1D76B537-F2CC-4114-B73B-51348E656491}" dt="2022-02-01T23:44:54.431" v="9201"/>
          <ac:inkMkLst>
            <pc:docMk/>
            <pc:sldMk cId="3166713296" sldId="335"/>
            <ac:inkMk id="763" creationId="{C0421F0E-B26A-460F-B2AF-F9BB7C664FF2}"/>
          </ac:inkMkLst>
        </pc:inkChg>
        <pc:inkChg chg="add mod">
          <ac:chgData name="Jack Rodoni" userId="dbd3554b1427f7cb" providerId="LiveId" clId="{1D76B537-F2CC-4114-B73B-51348E656491}" dt="2022-02-01T23:44:54.431" v="9201"/>
          <ac:inkMkLst>
            <pc:docMk/>
            <pc:sldMk cId="3166713296" sldId="335"/>
            <ac:inkMk id="764" creationId="{EDEEA34B-836A-4BC3-AE3B-525B391E60BE}"/>
          </ac:inkMkLst>
        </pc:inkChg>
        <pc:inkChg chg="add mod">
          <ac:chgData name="Jack Rodoni" userId="dbd3554b1427f7cb" providerId="LiveId" clId="{1D76B537-F2CC-4114-B73B-51348E656491}" dt="2022-02-01T23:44:54.431" v="9201"/>
          <ac:inkMkLst>
            <pc:docMk/>
            <pc:sldMk cId="3166713296" sldId="335"/>
            <ac:inkMk id="766" creationId="{55EFE0C4-F6B1-4EFD-B898-ADD2E95E1AA4}"/>
          </ac:inkMkLst>
        </pc:inkChg>
        <pc:inkChg chg="add mod">
          <ac:chgData name="Jack Rodoni" userId="dbd3554b1427f7cb" providerId="LiveId" clId="{1D76B537-F2CC-4114-B73B-51348E656491}" dt="2022-02-01T23:44:54.431" v="9201"/>
          <ac:inkMkLst>
            <pc:docMk/>
            <pc:sldMk cId="3166713296" sldId="335"/>
            <ac:inkMk id="767" creationId="{A413B8C4-7B98-4D89-932A-2782669CA864}"/>
          </ac:inkMkLst>
        </pc:inkChg>
        <pc:inkChg chg="add mod">
          <ac:chgData name="Jack Rodoni" userId="dbd3554b1427f7cb" providerId="LiveId" clId="{1D76B537-F2CC-4114-B73B-51348E656491}" dt="2022-02-01T23:44:54.431" v="9201"/>
          <ac:inkMkLst>
            <pc:docMk/>
            <pc:sldMk cId="3166713296" sldId="335"/>
            <ac:inkMk id="768" creationId="{E0E53D64-11E3-4BC3-8E24-2C6F9C0ED4BE}"/>
          </ac:inkMkLst>
        </pc:inkChg>
        <pc:inkChg chg="add mod">
          <ac:chgData name="Jack Rodoni" userId="dbd3554b1427f7cb" providerId="LiveId" clId="{1D76B537-F2CC-4114-B73B-51348E656491}" dt="2022-02-01T23:44:54.431" v="9201"/>
          <ac:inkMkLst>
            <pc:docMk/>
            <pc:sldMk cId="3166713296" sldId="335"/>
            <ac:inkMk id="769" creationId="{9CD57C20-BA53-46E5-8609-B24B034A9DA6}"/>
          </ac:inkMkLst>
        </pc:inkChg>
        <pc:inkChg chg="add mod">
          <ac:chgData name="Jack Rodoni" userId="dbd3554b1427f7cb" providerId="LiveId" clId="{1D76B537-F2CC-4114-B73B-51348E656491}" dt="2022-02-01T23:44:54.431" v="9201"/>
          <ac:inkMkLst>
            <pc:docMk/>
            <pc:sldMk cId="3166713296" sldId="335"/>
            <ac:inkMk id="771" creationId="{A5A9128C-DDA1-4F27-962B-8B35A63229CF}"/>
          </ac:inkMkLst>
        </pc:inkChg>
        <pc:inkChg chg="add mod">
          <ac:chgData name="Jack Rodoni" userId="dbd3554b1427f7cb" providerId="LiveId" clId="{1D76B537-F2CC-4114-B73B-51348E656491}" dt="2022-02-01T23:44:54.431" v="9201"/>
          <ac:inkMkLst>
            <pc:docMk/>
            <pc:sldMk cId="3166713296" sldId="335"/>
            <ac:inkMk id="772" creationId="{3DC760F2-C639-411D-98C3-83B08DE06AEC}"/>
          </ac:inkMkLst>
        </pc:inkChg>
        <pc:inkChg chg="add mod">
          <ac:chgData name="Jack Rodoni" userId="dbd3554b1427f7cb" providerId="LiveId" clId="{1D76B537-F2CC-4114-B73B-51348E656491}" dt="2022-02-01T23:44:54.431" v="9201"/>
          <ac:inkMkLst>
            <pc:docMk/>
            <pc:sldMk cId="3166713296" sldId="335"/>
            <ac:inkMk id="773" creationId="{A5681C3D-559E-4EF8-8F66-94BF98E936AA}"/>
          </ac:inkMkLst>
        </pc:inkChg>
        <pc:inkChg chg="add mod">
          <ac:chgData name="Jack Rodoni" userId="dbd3554b1427f7cb" providerId="LiveId" clId="{1D76B537-F2CC-4114-B73B-51348E656491}" dt="2022-02-01T23:44:54.431" v="9201"/>
          <ac:inkMkLst>
            <pc:docMk/>
            <pc:sldMk cId="3166713296" sldId="335"/>
            <ac:inkMk id="774" creationId="{4B44CD9A-EFD5-4768-8632-78870C639590}"/>
          </ac:inkMkLst>
        </pc:inkChg>
        <pc:inkChg chg="add mod">
          <ac:chgData name="Jack Rodoni" userId="dbd3554b1427f7cb" providerId="LiveId" clId="{1D76B537-F2CC-4114-B73B-51348E656491}" dt="2022-02-01T23:44:54.431" v="9201"/>
          <ac:inkMkLst>
            <pc:docMk/>
            <pc:sldMk cId="3166713296" sldId="335"/>
            <ac:inkMk id="775" creationId="{E2F0D12B-47CF-486E-81F5-20E4FA0A9AEF}"/>
          </ac:inkMkLst>
        </pc:inkChg>
        <pc:inkChg chg="add mod">
          <ac:chgData name="Jack Rodoni" userId="dbd3554b1427f7cb" providerId="LiveId" clId="{1D76B537-F2CC-4114-B73B-51348E656491}" dt="2022-02-01T23:44:54.431" v="9201"/>
          <ac:inkMkLst>
            <pc:docMk/>
            <pc:sldMk cId="3166713296" sldId="335"/>
            <ac:inkMk id="776" creationId="{09DA0896-53CF-463D-9AB1-78C7429F135D}"/>
          </ac:inkMkLst>
        </pc:inkChg>
        <pc:inkChg chg="add mod">
          <ac:chgData name="Jack Rodoni" userId="dbd3554b1427f7cb" providerId="LiveId" clId="{1D76B537-F2CC-4114-B73B-51348E656491}" dt="2022-02-01T23:44:54.431" v="9201"/>
          <ac:inkMkLst>
            <pc:docMk/>
            <pc:sldMk cId="3166713296" sldId="335"/>
            <ac:inkMk id="777" creationId="{86F40697-4BEC-456E-BACB-72CD6E977F87}"/>
          </ac:inkMkLst>
        </pc:inkChg>
        <pc:inkChg chg="add mod">
          <ac:chgData name="Jack Rodoni" userId="dbd3554b1427f7cb" providerId="LiveId" clId="{1D76B537-F2CC-4114-B73B-51348E656491}" dt="2022-02-01T23:44:54.431" v="9201"/>
          <ac:inkMkLst>
            <pc:docMk/>
            <pc:sldMk cId="3166713296" sldId="335"/>
            <ac:inkMk id="778" creationId="{3069916C-6985-424B-94E7-B9DE234910B5}"/>
          </ac:inkMkLst>
        </pc:inkChg>
        <pc:inkChg chg="add mod">
          <ac:chgData name="Jack Rodoni" userId="dbd3554b1427f7cb" providerId="LiveId" clId="{1D76B537-F2CC-4114-B73B-51348E656491}" dt="2022-02-01T23:44:54.431" v="9201"/>
          <ac:inkMkLst>
            <pc:docMk/>
            <pc:sldMk cId="3166713296" sldId="335"/>
            <ac:inkMk id="779" creationId="{44FE3B26-74D5-41BE-B9FE-40A9CA8EC728}"/>
          </ac:inkMkLst>
        </pc:inkChg>
        <pc:inkChg chg="add mod">
          <ac:chgData name="Jack Rodoni" userId="dbd3554b1427f7cb" providerId="LiveId" clId="{1D76B537-F2CC-4114-B73B-51348E656491}" dt="2022-02-01T23:44:54.431" v="9201"/>
          <ac:inkMkLst>
            <pc:docMk/>
            <pc:sldMk cId="3166713296" sldId="335"/>
            <ac:inkMk id="780" creationId="{F19165FC-98FE-4030-BC94-065316B4BDBE}"/>
          </ac:inkMkLst>
        </pc:inkChg>
        <pc:inkChg chg="add mod">
          <ac:chgData name="Jack Rodoni" userId="dbd3554b1427f7cb" providerId="LiveId" clId="{1D76B537-F2CC-4114-B73B-51348E656491}" dt="2022-02-01T23:44:54.431" v="9201"/>
          <ac:inkMkLst>
            <pc:docMk/>
            <pc:sldMk cId="3166713296" sldId="335"/>
            <ac:inkMk id="781" creationId="{C4ECC31B-18CA-47F8-A3AD-5B09C76C38AB}"/>
          </ac:inkMkLst>
        </pc:inkChg>
        <pc:inkChg chg="add mod">
          <ac:chgData name="Jack Rodoni" userId="dbd3554b1427f7cb" providerId="LiveId" clId="{1D76B537-F2CC-4114-B73B-51348E656491}" dt="2022-02-01T23:45:10.034" v="9222"/>
          <ac:inkMkLst>
            <pc:docMk/>
            <pc:sldMk cId="3166713296" sldId="335"/>
            <ac:inkMk id="783" creationId="{73FFAB91-E88E-4122-B455-0665F3CBC2AD}"/>
          </ac:inkMkLst>
        </pc:inkChg>
        <pc:inkChg chg="add mod">
          <ac:chgData name="Jack Rodoni" userId="dbd3554b1427f7cb" providerId="LiveId" clId="{1D76B537-F2CC-4114-B73B-51348E656491}" dt="2022-02-01T23:45:10.034" v="9222"/>
          <ac:inkMkLst>
            <pc:docMk/>
            <pc:sldMk cId="3166713296" sldId="335"/>
            <ac:inkMk id="784" creationId="{C074FCF9-194C-41FF-BEB3-B1C1A83F0739}"/>
          </ac:inkMkLst>
        </pc:inkChg>
        <pc:inkChg chg="add mod">
          <ac:chgData name="Jack Rodoni" userId="dbd3554b1427f7cb" providerId="LiveId" clId="{1D76B537-F2CC-4114-B73B-51348E656491}" dt="2022-02-01T23:45:10.034" v="9222"/>
          <ac:inkMkLst>
            <pc:docMk/>
            <pc:sldMk cId="3166713296" sldId="335"/>
            <ac:inkMk id="785" creationId="{5D320A28-FC24-4613-B75E-1630A6545AE1}"/>
          </ac:inkMkLst>
        </pc:inkChg>
        <pc:inkChg chg="add mod">
          <ac:chgData name="Jack Rodoni" userId="dbd3554b1427f7cb" providerId="LiveId" clId="{1D76B537-F2CC-4114-B73B-51348E656491}" dt="2022-02-01T23:45:10.034" v="9222"/>
          <ac:inkMkLst>
            <pc:docMk/>
            <pc:sldMk cId="3166713296" sldId="335"/>
            <ac:inkMk id="786" creationId="{BCE16185-C47F-4428-92A1-A1DBFB7D8502}"/>
          </ac:inkMkLst>
        </pc:inkChg>
        <pc:inkChg chg="add mod">
          <ac:chgData name="Jack Rodoni" userId="dbd3554b1427f7cb" providerId="LiveId" clId="{1D76B537-F2CC-4114-B73B-51348E656491}" dt="2022-02-01T23:45:10.034" v="9222"/>
          <ac:inkMkLst>
            <pc:docMk/>
            <pc:sldMk cId="3166713296" sldId="335"/>
            <ac:inkMk id="788" creationId="{95A9B4F7-410B-4B08-8615-FD7A7E2D30F4}"/>
          </ac:inkMkLst>
        </pc:inkChg>
        <pc:inkChg chg="add mod">
          <ac:chgData name="Jack Rodoni" userId="dbd3554b1427f7cb" providerId="LiveId" clId="{1D76B537-F2CC-4114-B73B-51348E656491}" dt="2022-02-01T23:45:10.034" v="9222"/>
          <ac:inkMkLst>
            <pc:docMk/>
            <pc:sldMk cId="3166713296" sldId="335"/>
            <ac:inkMk id="789" creationId="{30356F50-B9E8-4559-A048-FDD75F543E39}"/>
          </ac:inkMkLst>
        </pc:inkChg>
        <pc:inkChg chg="add mod">
          <ac:chgData name="Jack Rodoni" userId="dbd3554b1427f7cb" providerId="LiveId" clId="{1D76B537-F2CC-4114-B73B-51348E656491}" dt="2022-02-01T23:45:10.034" v="9222"/>
          <ac:inkMkLst>
            <pc:docMk/>
            <pc:sldMk cId="3166713296" sldId="335"/>
            <ac:inkMk id="790" creationId="{362B0CCC-4D54-432B-8130-F002F94EE852}"/>
          </ac:inkMkLst>
        </pc:inkChg>
        <pc:inkChg chg="add mod">
          <ac:chgData name="Jack Rodoni" userId="dbd3554b1427f7cb" providerId="LiveId" clId="{1D76B537-F2CC-4114-B73B-51348E656491}" dt="2022-02-01T23:45:10.034" v="9222"/>
          <ac:inkMkLst>
            <pc:docMk/>
            <pc:sldMk cId="3166713296" sldId="335"/>
            <ac:inkMk id="791" creationId="{63539432-834B-497B-B4ED-3C4E1C160A39}"/>
          </ac:inkMkLst>
        </pc:inkChg>
        <pc:inkChg chg="add mod">
          <ac:chgData name="Jack Rodoni" userId="dbd3554b1427f7cb" providerId="LiveId" clId="{1D76B537-F2CC-4114-B73B-51348E656491}" dt="2022-02-01T23:45:10.034" v="9222"/>
          <ac:inkMkLst>
            <pc:docMk/>
            <pc:sldMk cId="3166713296" sldId="335"/>
            <ac:inkMk id="793" creationId="{869C8234-2A93-4410-B19B-C934A09FC431}"/>
          </ac:inkMkLst>
        </pc:inkChg>
        <pc:inkChg chg="add mod">
          <ac:chgData name="Jack Rodoni" userId="dbd3554b1427f7cb" providerId="LiveId" clId="{1D76B537-F2CC-4114-B73B-51348E656491}" dt="2022-02-01T23:45:10.034" v="9222"/>
          <ac:inkMkLst>
            <pc:docMk/>
            <pc:sldMk cId="3166713296" sldId="335"/>
            <ac:inkMk id="794" creationId="{35B7D10D-2F7C-4C4E-ACA2-7F70F23C950B}"/>
          </ac:inkMkLst>
        </pc:inkChg>
        <pc:inkChg chg="add mod">
          <ac:chgData name="Jack Rodoni" userId="dbd3554b1427f7cb" providerId="LiveId" clId="{1D76B537-F2CC-4114-B73B-51348E656491}" dt="2022-02-01T23:45:10.034" v="9222"/>
          <ac:inkMkLst>
            <pc:docMk/>
            <pc:sldMk cId="3166713296" sldId="335"/>
            <ac:inkMk id="795" creationId="{F55A894C-5E99-4E0A-B469-19FADE562D82}"/>
          </ac:inkMkLst>
        </pc:inkChg>
        <pc:inkChg chg="add mod">
          <ac:chgData name="Jack Rodoni" userId="dbd3554b1427f7cb" providerId="LiveId" clId="{1D76B537-F2CC-4114-B73B-51348E656491}" dt="2022-02-01T23:45:10.034" v="9222"/>
          <ac:inkMkLst>
            <pc:docMk/>
            <pc:sldMk cId="3166713296" sldId="335"/>
            <ac:inkMk id="796" creationId="{A6D39A15-8575-47B6-AD4F-2352E59A8D8B}"/>
          </ac:inkMkLst>
        </pc:inkChg>
        <pc:inkChg chg="add mod">
          <ac:chgData name="Jack Rodoni" userId="dbd3554b1427f7cb" providerId="LiveId" clId="{1D76B537-F2CC-4114-B73B-51348E656491}" dt="2022-02-01T23:45:10.034" v="9222"/>
          <ac:inkMkLst>
            <pc:docMk/>
            <pc:sldMk cId="3166713296" sldId="335"/>
            <ac:inkMk id="797" creationId="{BD9021EA-E2A5-4D0E-9F3D-EA8E7378295B}"/>
          </ac:inkMkLst>
        </pc:inkChg>
        <pc:inkChg chg="add mod">
          <ac:chgData name="Jack Rodoni" userId="dbd3554b1427f7cb" providerId="LiveId" clId="{1D76B537-F2CC-4114-B73B-51348E656491}" dt="2022-02-01T23:45:10.034" v="9222"/>
          <ac:inkMkLst>
            <pc:docMk/>
            <pc:sldMk cId="3166713296" sldId="335"/>
            <ac:inkMk id="799" creationId="{FFDC3920-3717-4C24-83B5-7DE1444D2BBC}"/>
          </ac:inkMkLst>
        </pc:inkChg>
        <pc:inkChg chg="add mod">
          <ac:chgData name="Jack Rodoni" userId="dbd3554b1427f7cb" providerId="LiveId" clId="{1D76B537-F2CC-4114-B73B-51348E656491}" dt="2022-02-01T23:45:10.034" v="9222"/>
          <ac:inkMkLst>
            <pc:docMk/>
            <pc:sldMk cId="3166713296" sldId="335"/>
            <ac:inkMk id="800" creationId="{16276C00-FB0B-45BE-ACAF-20F51A3C8D8B}"/>
          </ac:inkMkLst>
        </pc:inkChg>
        <pc:inkChg chg="add mod">
          <ac:chgData name="Jack Rodoni" userId="dbd3554b1427f7cb" providerId="LiveId" clId="{1D76B537-F2CC-4114-B73B-51348E656491}" dt="2022-02-01T23:45:10.034" v="9222"/>
          <ac:inkMkLst>
            <pc:docMk/>
            <pc:sldMk cId="3166713296" sldId="335"/>
            <ac:inkMk id="801" creationId="{829638F2-CCC2-4E74-907E-7C981AE92565}"/>
          </ac:inkMkLst>
        </pc:inkChg>
        <pc:inkChg chg="add mod">
          <ac:chgData name="Jack Rodoni" userId="dbd3554b1427f7cb" providerId="LiveId" clId="{1D76B537-F2CC-4114-B73B-51348E656491}" dt="2022-02-01T23:45:10.034" v="9222"/>
          <ac:inkMkLst>
            <pc:docMk/>
            <pc:sldMk cId="3166713296" sldId="335"/>
            <ac:inkMk id="802" creationId="{785E5199-1FF1-489C-9E43-074677050F53}"/>
          </ac:inkMkLst>
        </pc:inkChg>
        <pc:inkChg chg="add mod">
          <ac:chgData name="Jack Rodoni" userId="dbd3554b1427f7cb" providerId="LiveId" clId="{1D76B537-F2CC-4114-B73B-51348E656491}" dt="2022-02-01T23:45:17.187" v="9234"/>
          <ac:inkMkLst>
            <pc:docMk/>
            <pc:sldMk cId="3166713296" sldId="335"/>
            <ac:inkMk id="804" creationId="{67E81D9E-0819-4CB5-8D8F-2AD8892E8F9B}"/>
          </ac:inkMkLst>
        </pc:inkChg>
        <pc:inkChg chg="add mod">
          <ac:chgData name="Jack Rodoni" userId="dbd3554b1427f7cb" providerId="LiveId" clId="{1D76B537-F2CC-4114-B73B-51348E656491}" dt="2022-02-01T23:45:17.187" v="9234"/>
          <ac:inkMkLst>
            <pc:docMk/>
            <pc:sldMk cId="3166713296" sldId="335"/>
            <ac:inkMk id="805" creationId="{2794B595-0DD5-4152-B978-0340BA42F7E4}"/>
          </ac:inkMkLst>
        </pc:inkChg>
        <pc:inkChg chg="add mod">
          <ac:chgData name="Jack Rodoni" userId="dbd3554b1427f7cb" providerId="LiveId" clId="{1D76B537-F2CC-4114-B73B-51348E656491}" dt="2022-02-01T23:45:17.187" v="9234"/>
          <ac:inkMkLst>
            <pc:docMk/>
            <pc:sldMk cId="3166713296" sldId="335"/>
            <ac:inkMk id="806" creationId="{224C1EFF-5C76-46B0-A06F-AB382AFA47EE}"/>
          </ac:inkMkLst>
        </pc:inkChg>
        <pc:inkChg chg="add mod">
          <ac:chgData name="Jack Rodoni" userId="dbd3554b1427f7cb" providerId="LiveId" clId="{1D76B537-F2CC-4114-B73B-51348E656491}" dt="2022-02-01T23:45:17.187" v="9234"/>
          <ac:inkMkLst>
            <pc:docMk/>
            <pc:sldMk cId="3166713296" sldId="335"/>
            <ac:inkMk id="807" creationId="{F4DC53B1-5E10-4953-9CA3-89FC63D24AB3}"/>
          </ac:inkMkLst>
        </pc:inkChg>
        <pc:inkChg chg="add mod">
          <ac:chgData name="Jack Rodoni" userId="dbd3554b1427f7cb" providerId="LiveId" clId="{1D76B537-F2CC-4114-B73B-51348E656491}" dt="2022-02-01T23:45:17.187" v="9234"/>
          <ac:inkMkLst>
            <pc:docMk/>
            <pc:sldMk cId="3166713296" sldId="335"/>
            <ac:inkMk id="808" creationId="{D5513D71-340A-4C92-BF28-821FF1440F92}"/>
          </ac:inkMkLst>
        </pc:inkChg>
        <pc:inkChg chg="add mod">
          <ac:chgData name="Jack Rodoni" userId="dbd3554b1427f7cb" providerId="LiveId" clId="{1D76B537-F2CC-4114-B73B-51348E656491}" dt="2022-02-01T23:45:17.187" v="9234"/>
          <ac:inkMkLst>
            <pc:docMk/>
            <pc:sldMk cId="3166713296" sldId="335"/>
            <ac:inkMk id="809" creationId="{0C1AEB48-E3C6-4132-8121-F71DE47EE595}"/>
          </ac:inkMkLst>
        </pc:inkChg>
        <pc:inkChg chg="add mod">
          <ac:chgData name="Jack Rodoni" userId="dbd3554b1427f7cb" providerId="LiveId" clId="{1D76B537-F2CC-4114-B73B-51348E656491}" dt="2022-02-01T23:45:17.187" v="9234"/>
          <ac:inkMkLst>
            <pc:docMk/>
            <pc:sldMk cId="3166713296" sldId="335"/>
            <ac:inkMk id="810" creationId="{5706CF42-95CD-44F1-A519-9AA5B7B42AA5}"/>
          </ac:inkMkLst>
        </pc:inkChg>
        <pc:inkChg chg="add mod">
          <ac:chgData name="Jack Rodoni" userId="dbd3554b1427f7cb" providerId="LiveId" clId="{1D76B537-F2CC-4114-B73B-51348E656491}" dt="2022-02-01T23:45:17.187" v="9234"/>
          <ac:inkMkLst>
            <pc:docMk/>
            <pc:sldMk cId="3166713296" sldId="335"/>
            <ac:inkMk id="811" creationId="{E653B1FA-11A9-4CAE-B8CB-58E9BAFE9F64}"/>
          </ac:inkMkLst>
        </pc:inkChg>
        <pc:inkChg chg="add mod">
          <ac:chgData name="Jack Rodoni" userId="dbd3554b1427f7cb" providerId="LiveId" clId="{1D76B537-F2CC-4114-B73B-51348E656491}" dt="2022-02-01T23:45:17.187" v="9234"/>
          <ac:inkMkLst>
            <pc:docMk/>
            <pc:sldMk cId="3166713296" sldId="335"/>
            <ac:inkMk id="812" creationId="{B712BD34-25A5-4E8F-867A-E91346ABDDF7}"/>
          </ac:inkMkLst>
        </pc:inkChg>
        <pc:inkChg chg="add mod">
          <ac:chgData name="Jack Rodoni" userId="dbd3554b1427f7cb" providerId="LiveId" clId="{1D76B537-F2CC-4114-B73B-51348E656491}" dt="2022-02-01T23:45:17.187" v="9234"/>
          <ac:inkMkLst>
            <pc:docMk/>
            <pc:sldMk cId="3166713296" sldId="335"/>
            <ac:inkMk id="813" creationId="{F2AAD197-5FF7-46E6-8093-B3C5A0656814}"/>
          </ac:inkMkLst>
        </pc:inkChg>
        <pc:inkChg chg="add mod">
          <ac:chgData name="Jack Rodoni" userId="dbd3554b1427f7cb" providerId="LiveId" clId="{1D76B537-F2CC-4114-B73B-51348E656491}" dt="2022-02-01T23:45:17.187" v="9234"/>
          <ac:inkMkLst>
            <pc:docMk/>
            <pc:sldMk cId="3166713296" sldId="335"/>
            <ac:inkMk id="814" creationId="{3C45F551-21E9-4515-BCDE-6859D3A3935A}"/>
          </ac:inkMkLst>
        </pc:inkChg>
        <pc:inkChg chg="add mod">
          <ac:chgData name="Jack Rodoni" userId="dbd3554b1427f7cb" providerId="LiveId" clId="{1D76B537-F2CC-4114-B73B-51348E656491}" dt="2022-02-01T23:45:29.533" v="9248"/>
          <ac:inkMkLst>
            <pc:docMk/>
            <pc:sldMk cId="3166713296" sldId="335"/>
            <ac:inkMk id="816" creationId="{59B805D1-48CB-47F4-ADF2-C840801EA507}"/>
          </ac:inkMkLst>
        </pc:inkChg>
        <pc:inkChg chg="add mod">
          <ac:chgData name="Jack Rodoni" userId="dbd3554b1427f7cb" providerId="LiveId" clId="{1D76B537-F2CC-4114-B73B-51348E656491}" dt="2022-02-01T23:45:29.533" v="9248"/>
          <ac:inkMkLst>
            <pc:docMk/>
            <pc:sldMk cId="3166713296" sldId="335"/>
            <ac:inkMk id="817" creationId="{19F3BB82-8E1E-4AB1-8C25-4EE1595F816F}"/>
          </ac:inkMkLst>
        </pc:inkChg>
        <pc:inkChg chg="add mod">
          <ac:chgData name="Jack Rodoni" userId="dbd3554b1427f7cb" providerId="LiveId" clId="{1D76B537-F2CC-4114-B73B-51348E656491}" dt="2022-02-01T23:45:29.533" v="9248"/>
          <ac:inkMkLst>
            <pc:docMk/>
            <pc:sldMk cId="3166713296" sldId="335"/>
            <ac:inkMk id="818" creationId="{5B1F38E6-7DDD-4F76-81C4-C090F82422C3}"/>
          </ac:inkMkLst>
        </pc:inkChg>
        <pc:inkChg chg="add mod">
          <ac:chgData name="Jack Rodoni" userId="dbd3554b1427f7cb" providerId="LiveId" clId="{1D76B537-F2CC-4114-B73B-51348E656491}" dt="2022-02-01T23:45:29.533" v="9248"/>
          <ac:inkMkLst>
            <pc:docMk/>
            <pc:sldMk cId="3166713296" sldId="335"/>
            <ac:inkMk id="819" creationId="{20C58FF1-8402-48FA-905B-9341D4F6B955}"/>
          </ac:inkMkLst>
        </pc:inkChg>
        <pc:inkChg chg="add mod">
          <ac:chgData name="Jack Rodoni" userId="dbd3554b1427f7cb" providerId="LiveId" clId="{1D76B537-F2CC-4114-B73B-51348E656491}" dt="2022-02-01T23:45:29.533" v="9248"/>
          <ac:inkMkLst>
            <pc:docMk/>
            <pc:sldMk cId="3166713296" sldId="335"/>
            <ac:inkMk id="820" creationId="{7942063B-783C-4BB9-9FD9-B2E7DB0B0C90}"/>
          </ac:inkMkLst>
        </pc:inkChg>
        <pc:inkChg chg="add mod">
          <ac:chgData name="Jack Rodoni" userId="dbd3554b1427f7cb" providerId="LiveId" clId="{1D76B537-F2CC-4114-B73B-51348E656491}" dt="2022-02-01T23:45:29.533" v="9248"/>
          <ac:inkMkLst>
            <pc:docMk/>
            <pc:sldMk cId="3166713296" sldId="335"/>
            <ac:inkMk id="821" creationId="{D6C4743D-5DD5-4F96-9604-5A4908E43A67}"/>
          </ac:inkMkLst>
        </pc:inkChg>
        <pc:inkChg chg="add mod">
          <ac:chgData name="Jack Rodoni" userId="dbd3554b1427f7cb" providerId="LiveId" clId="{1D76B537-F2CC-4114-B73B-51348E656491}" dt="2022-02-01T23:45:29.533" v="9248"/>
          <ac:inkMkLst>
            <pc:docMk/>
            <pc:sldMk cId="3166713296" sldId="335"/>
            <ac:inkMk id="822" creationId="{3606C28A-9E7E-4595-8996-2471AC7C521B}"/>
          </ac:inkMkLst>
        </pc:inkChg>
        <pc:inkChg chg="add mod">
          <ac:chgData name="Jack Rodoni" userId="dbd3554b1427f7cb" providerId="LiveId" clId="{1D76B537-F2CC-4114-B73B-51348E656491}" dt="2022-02-01T23:45:29.533" v="9248"/>
          <ac:inkMkLst>
            <pc:docMk/>
            <pc:sldMk cId="3166713296" sldId="335"/>
            <ac:inkMk id="823" creationId="{96022FED-0DF6-4899-96B9-03C669E2AA5B}"/>
          </ac:inkMkLst>
        </pc:inkChg>
        <pc:inkChg chg="add mod">
          <ac:chgData name="Jack Rodoni" userId="dbd3554b1427f7cb" providerId="LiveId" clId="{1D76B537-F2CC-4114-B73B-51348E656491}" dt="2022-02-01T23:45:29.533" v="9248"/>
          <ac:inkMkLst>
            <pc:docMk/>
            <pc:sldMk cId="3166713296" sldId="335"/>
            <ac:inkMk id="824" creationId="{D23D877F-41C3-4CF1-B254-982C45B6C4B9}"/>
          </ac:inkMkLst>
        </pc:inkChg>
        <pc:inkChg chg="add mod">
          <ac:chgData name="Jack Rodoni" userId="dbd3554b1427f7cb" providerId="LiveId" clId="{1D76B537-F2CC-4114-B73B-51348E656491}" dt="2022-02-01T23:45:29.533" v="9248"/>
          <ac:inkMkLst>
            <pc:docMk/>
            <pc:sldMk cId="3166713296" sldId="335"/>
            <ac:inkMk id="825" creationId="{949BC31C-11CB-4C1F-82FB-4B355BC6B4F8}"/>
          </ac:inkMkLst>
        </pc:inkChg>
        <pc:inkChg chg="add mod">
          <ac:chgData name="Jack Rodoni" userId="dbd3554b1427f7cb" providerId="LiveId" clId="{1D76B537-F2CC-4114-B73B-51348E656491}" dt="2022-02-01T23:45:29.533" v="9248"/>
          <ac:inkMkLst>
            <pc:docMk/>
            <pc:sldMk cId="3166713296" sldId="335"/>
            <ac:inkMk id="826" creationId="{6A2B5371-7F39-4172-9E06-3E5918D7ACF8}"/>
          </ac:inkMkLst>
        </pc:inkChg>
        <pc:inkChg chg="add mod">
          <ac:chgData name="Jack Rodoni" userId="dbd3554b1427f7cb" providerId="LiveId" clId="{1D76B537-F2CC-4114-B73B-51348E656491}" dt="2022-02-01T23:45:29.533" v="9248"/>
          <ac:inkMkLst>
            <pc:docMk/>
            <pc:sldMk cId="3166713296" sldId="335"/>
            <ac:inkMk id="827" creationId="{CD039D82-87CD-4720-BB5D-BB9F3633F7D1}"/>
          </ac:inkMkLst>
        </pc:inkChg>
        <pc:inkChg chg="add mod">
          <ac:chgData name="Jack Rodoni" userId="dbd3554b1427f7cb" providerId="LiveId" clId="{1D76B537-F2CC-4114-B73B-51348E656491}" dt="2022-02-01T23:45:29.533" v="9248"/>
          <ac:inkMkLst>
            <pc:docMk/>
            <pc:sldMk cId="3166713296" sldId="335"/>
            <ac:inkMk id="828" creationId="{96A08C24-3B35-429A-9BAB-347B6A150E72}"/>
          </ac:inkMkLst>
        </pc:inkChg>
        <pc:inkChg chg="add">
          <ac:chgData name="Jack Rodoni" userId="dbd3554b1427f7cb" providerId="LiveId" clId="{1D76B537-F2CC-4114-B73B-51348E656491}" dt="2022-02-01T23:45:30.932" v="9249" actId="9405"/>
          <ac:inkMkLst>
            <pc:docMk/>
            <pc:sldMk cId="3166713296" sldId="335"/>
            <ac:inkMk id="830" creationId="{922FA794-F3C0-42B6-9ADA-BEDB9FE2EEB1}"/>
          </ac:inkMkLst>
        </pc:inkChg>
        <pc:inkChg chg="add mod">
          <ac:chgData name="Jack Rodoni" userId="dbd3554b1427f7cb" providerId="LiveId" clId="{1D76B537-F2CC-4114-B73B-51348E656491}" dt="2022-02-01T23:48:46.366" v="9404"/>
          <ac:inkMkLst>
            <pc:docMk/>
            <pc:sldMk cId="3166713296" sldId="335"/>
            <ac:inkMk id="831" creationId="{0170F1C2-A5C3-4E6C-B2AD-5D90AB5DDAE7}"/>
          </ac:inkMkLst>
        </pc:inkChg>
        <pc:inkChg chg="add mod">
          <ac:chgData name="Jack Rodoni" userId="dbd3554b1427f7cb" providerId="LiveId" clId="{1D76B537-F2CC-4114-B73B-51348E656491}" dt="2022-02-01T23:48:46.366" v="9404"/>
          <ac:inkMkLst>
            <pc:docMk/>
            <pc:sldMk cId="3166713296" sldId="335"/>
            <ac:inkMk id="832" creationId="{2FD432E2-AEB3-4FEF-B81F-7F8E58B3DB19}"/>
          </ac:inkMkLst>
        </pc:inkChg>
        <pc:inkChg chg="add del mod">
          <ac:chgData name="Jack Rodoni" userId="dbd3554b1427f7cb" providerId="LiveId" clId="{1D76B537-F2CC-4114-B73B-51348E656491}" dt="2022-02-01T23:48:34.749" v="9385"/>
          <ac:inkMkLst>
            <pc:docMk/>
            <pc:sldMk cId="3166713296" sldId="335"/>
            <ac:inkMk id="834" creationId="{C1752539-8443-4B1B-A229-2334494FEA53}"/>
          </ac:inkMkLst>
        </pc:inkChg>
        <pc:inkChg chg="add del mod">
          <ac:chgData name="Jack Rodoni" userId="dbd3554b1427f7cb" providerId="LiveId" clId="{1D76B537-F2CC-4114-B73B-51348E656491}" dt="2022-02-01T23:48:33.101" v="9380"/>
          <ac:inkMkLst>
            <pc:docMk/>
            <pc:sldMk cId="3166713296" sldId="335"/>
            <ac:inkMk id="835" creationId="{09C7278A-2AE2-442C-B835-8C29A6F2DCA1}"/>
          </ac:inkMkLst>
        </pc:inkChg>
        <pc:inkChg chg="add del mod">
          <ac:chgData name="Jack Rodoni" userId="dbd3554b1427f7cb" providerId="LiveId" clId="{1D76B537-F2CC-4114-B73B-51348E656491}" dt="2022-02-01T23:48:34.769" v="9390"/>
          <ac:inkMkLst>
            <pc:docMk/>
            <pc:sldMk cId="3166713296" sldId="335"/>
            <ac:inkMk id="836" creationId="{0FEEEBA5-7534-4C4A-9BEE-94CDFB8FEC98}"/>
          </ac:inkMkLst>
        </pc:inkChg>
        <pc:inkChg chg="add del mod">
          <ac:chgData name="Jack Rodoni" userId="dbd3554b1427f7cb" providerId="LiveId" clId="{1D76B537-F2CC-4114-B73B-51348E656491}" dt="2022-02-01T23:48:35.202" v="9392"/>
          <ac:inkMkLst>
            <pc:docMk/>
            <pc:sldMk cId="3166713296" sldId="335"/>
            <ac:inkMk id="837" creationId="{758C4C06-C708-4A02-BF36-4834562252C1}"/>
          </ac:inkMkLst>
        </pc:inkChg>
        <pc:inkChg chg="add del mod">
          <ac:chgData name="Jack Rodoni" userId="dbd3554b1427f7cb" providerId="LiveId" clId="{1D76B537-F2CC-4114-B73B-51348E656491}" dt="2022-02-01T23:48:34.763" v="9389"/>
          <ac:inkMkLst>
            <pc:docMk/>
            <pc:sldMk cId="3166713296" sldId="335"/>
            <ac:inkMk id="838" creationId="{17D2822B-6A3B-4091-B2EF-6D9469821FB3}"/>
          </ac:inkMkLst>
        </pc:inkChg>
        <pc:inkChg chg="add del mod">
          <ac:chgData name="Jack Rodoni" userId="dbd3554b1427f7cb" providerId="LiveId" clId="{1D76B537-F2CC-4114-B73B-51348E656491}" dt="2022-02-01T23:48:34.756" v="9388"/>
          <ac:inkMkLst>
            <pc:docMk/>
            <pc:sldMk cId="3166713296" sldId="335"/>
            <ac:inkMk id="839" creationId="{06D4D2B3-E7A1-4ED1-8D72-683E542BDE08}"/>
          </ac:inkMkLst>
        </pc:inkChg>
        <pc:inkChg chg="add del mod">
          <ac:chgData name="Jack Rodoni" userId="dbd3554b1427f7cb" providerId="LiveId" clId="{1D76B537-F2CC-4114-B73B-51348E656491}" dt="2022-02-01T23:48:34.746" v="9384"/>
          <ac:inkMkLst>
            <pc:docMk/>
            <pc:sldMk cId="3166713296" sldId="335"/>
            <ac:inkMk id="840" creationId="{F63CB3B4-481E-45A9-885F-B0D1225BC959}"/>
          </ac:inkMkLst>
        </pc:inkChg>
        <pc:inkChg chg="add del mod">
          <ac:chgData name="Jack Rodoni" userId="dbd3554b1427f7cb" providerId="LiveId" clId="{1D76B537-F2CC-4114-B73B-51348E656491}" dt="2022-02-01T23:48:34.773" v="9391"/>
          <ac:inkMkLst>
            <pc:docMk/>
            <pc:sldMk cId="3166713296" sldId="335"/>
            <ac:inkMk id="842" creationId="{4BDF134E-516E-4EA4-B835-0D0EFE5C51DF}"/>
          </ac:inkMkLst>
        </pc:inkChg>
        <pc:inkChg chg="add mod">
          <ac:chgData name="Jack Rodoni" userId="dbd3554b1427f7cb" providerId="LiveId" clId="{1D76B537-F2CC-4114-B73B-51348E656491}" dt="2022-02-01T23:48:46.366" v="9404"/>
          <ac:inkMkLst>
            <pc:docMk/>
            <pc:sldMk cId="3166713296" sldId="335"/>
            <ac:inkMk id="843" creationId="{1EBB91C7-8657-4AD7-BCB4-4A62D9E6B75D}"/>
          </ac:inkMkLst>
        </pc:inkChg>
        <pc:inkChg chg="add mod">
          <ac:chgData name="Jack Rodoni" userId="dbd3554b1427f7cb" providerId="LiveId" clId="{1D76B537-F2CC-4114-B73B-51348E656491}" dt="2022-02-01T23:48:46.366" v="9404"/>
          <ac:inkMkLst>
            <pc:docMk/>
            <pc:sldMk cId="3166713296" sldId="335"/>
            <ac:inkMk id="844" creationId="{674B51EF-0B2E-4340-8324-9C2C0D688687}"/>
          </ac:inkMkLst>
        </pc:inkChg>
        <pc:inkChg chg="add mod">
          <ac:chgData name="Jack Rodoni" userId="dbd3554b1427f7cb" providerId="LiveId" clId="{1D76B537-F2CC-4114-B73B-51348E656491}" dt="2022-02-01T23:48:46.366" v="9404"/>
          <ac:inkMkLst>
            <pc:docMk/>
            <pc:sldMk cId="3166713296" sldId="335"/>
            <ac:inkMk id="845" creationId="{4062AB1B-8894-412F-A881-478CB50FDC33}"/>
          </ac:inkMkLst>
        </pc:inkChg>
        <pc:inkChg chg="add mod">
          <ac:chgData name="Jack Rodoni" userId="dbd3554b1427f7cb" providerId="LiveId" clId="{1D76B537-F2CC-4114-B73B-51348E656491}" dt="2022-02-01T23:48:46.366" v="9404"/>
          <ac:inkMkLst>
            <pc:docMk/>
            <pc:sldMk cId="3166713296" sldId="335"/>
            <ac:inkMk id="846" creationId="{2AB66120-3DC4-4128-B41A-F7AA0070EC6B}"/>
          </ac:inkMkLst>
        </pc:inkChg>
        <pc:inkChg chg="add mod">
          <ac:chgData name="Jack Rodoni" userId="dbd3554b1427f7cb" providerId="LiveId" clId="{1D76B537-F2CC-4114-B73B-51348E656491}" dt="2022-02-01T23:48:46.366" v="9404"/>
          <ac:inkMkLst>
            <pc:docMk/>
            <pc:sldMk cId="3166713296" sldId="335"/>
            <ac:inkMk id="847" creationId="{7907B8E5-CB51-49AB-BD6C-3BD67272BCFD}"/>
          </ac:inkMkLst>
        </pc:inkChg>
        <pc:inkChg chg="add mod">
          <ac:chgData name="Jack Rodoni" userId="dbd3554b1427f7cb" providerId="LiveId" clId="{1D76B537-F2CC-4114-B73B-51348E656491}" dt="2022-02-01T23:48:46.366" v="9404"/>
          <ac:inkMkLst>
            <pc:docMk/>
            <pc:sldMk cId="3166713296" sldId="335"/>
            <ac:inkMk id="848" creationId="{C63ED104-560B-4615-B1D3-FF5634575A73}"/>
          </ac:inkMkLst>
        </pc:inkChg>
        <pc:inkChg chg="add mod">
          <ac:chgData name="Jack Rodoni" userId="dbd3554b1427f7cb" providerId="LiveId" clId="{1D76B537-F2CC-4114-B73B-51348E656491}" dt="2022-02-01T23:48:46.366" v="9404"/>
          <ac:inkMkLst>
            <pc:docMk/>
            <pc:sldMk cId="3166713296" sldId="335"/>
            <ac:inkMk id="849" creationId="{FA4AD196-87D7-4BA1-A977-386DB1D702ED}"/>
          </ac:inkMkLst>
        </pc:inkChg>
        <pc:inkChg chg="add mod">
          <ac:chgData name="Jack Rodoni" userId="dbd3554b1427f7cb" providerId="LiveId" clId="{1D76B537-F2CC-4114-B73B-51348E656491}" dt="2022-02-01T23:48:46.366" v="9404"/>
          <ac:inkMkLst>
            <pc:docMk/>
            <pc:sldMk cId="3166713296" sldId="335"/>
            <ac:inkMk id="850" creationId="{0139C855-D415-48FB-A1F4-A87D1D5E21E1}"/>
          </ac:inkMkLst>
        </pc:inkChg>
        <pc:inkChg chg="add mod">
          <ac:chgData name="Jack Rodoni" userId="dbd3554b1427f7cb" providerId="LiveId" clId="{1D76B537-F2CC-4114-B73B-51348E656491}" dt="2022-02-01T23:48:46.366" v="9404"/>
          <ac:inkMkLst>
            <pc:docMk/>
            <pc:sldMk cId="3166713296" sldId="335"/>
            <ac:inkMk id="851" creationId="{2AA99382-86D3-4CAB-9214-86153989C29C}"/>
          </ac:inkMkLst>
        </pc:inkChg>
        <pc:inkChg chg="add mod">
          <ac:chgData name="Jack Rodoni" userId="dbd3554b1427f7cb" providerId="LiveId" clId="{1D76B537-F2CC-4114-B73B-51348E656491}" dt="2022-02-01T23:48:46.366" v="9404"/>
          <ac:inkMkLst>
            <pc:docMk/>
            <pc:sldMk cId="3166713296" sldId="335"/>
            <ac:inkMk id="853" creationId="{8583BD48-FD43-4911-8B4D-1C1C5B7D9544}"/>
          </ac:inkMkLst>
        </pc:inkChg>
        <pc:inkChg chg="add del mod">
          <ac:chgData name="Jack Rodoni" userId="dbd3554b1427f7cb" providerId="LiveId" clId="{1D76B537-F2CC-4114-B73B-51348E656491}" dt="2022-02-01T23:48:34.737" v="9382"/>
          <ac:inkMkLst>
            <pc:docMk/>
            <pc:sldMk cId="3166713296" sldId="335"/>
            <ac:inkMk id="855" creationId="{0AA3A7BC-B17D-43B1-8801-1E54C1FB1373}"/>
          </ac:inkMkLst>
        </pc:inkChg>
        <pc:inkChg chg="add del mod">
          <ac:chgData name="Jack Rodoni" userId="dbd3554b1427f7cb" providerId="LiveId" clId="{1D76B537-F2CC-4114-B73B-51348E656491}" dt="2022-02-01T23:48:34.751" v="9386"/>
          <ac:inkMkLst>
            <pc:docMk/>
            <pc:sldMk cId="3166713296" sldId="335"/>
            <ac:inkMk id="856" creationId="{0BAC432C-048B-4EA8-B3BB-DA0C17479439}"/>
          </ac:inkMkLst>
        </pc:inkChg>
        <pc:inkChg chg="add del mod">
          <ac:chgData name="Jack Rodoni" userId="dbd3554b1427f7cb" providerId="LiveId" clId="{1D76B537-F2CC-4114-B73B-51348E656491}" dt="2022-02-01T23:48:34.741" v="9383"/>
          <ac:inkMkLst>
            <pc:docMk/>
            <pc:sldMk cId="3166713296" sldId="335"/>
            <ac:inkMk id="857" creationId="{BF2D1826-6C5A-48C3-BDD3-815D6564F1E8}"/>
          </ac:inkMkLst>
        </pc:inkChg>
        <pc:inkChg chg="add mod">
          <ac:chgData name="Jack Rodoni" userId="dbd3554b1427f7cb" providerId="LiveId" clId="{1D76B537-F2CC-4114-B73B-51348E656491}" dt="2022-02-01T23:48:46.366" v="9404"/>
          <ac:inkMkLst>
            <pc:docMk/>
            <pc:sldMk cId="3166713296" sldId="335"/>
            <ac:inkMk id="858" creationId="{F4DD18D2-A9E9-43E0-8AF4-714E4732CCE1}"/>
          </ac:inkMkLst>
        </pc:inkChg>
        <pc:inkChg chg="add mod">
          <ac:chgData name="Jack Rodoni" userId="dbd3554b1427f7cb" providerId="LiveId" clId="{1D76B537-F2CC-4114-B73B-51348E656491}" dt="2022-02-01T23:48:46.366" v="9404"/>
          <ac:inkMkLst>
            <pc:docMk/>
            <pc:sldMk cId="3166713296" sldId="335"/>
            <ac:inkMk id="859" creationId="{55546993-0455-4CEE-A268-C137E50B9E27}"/>
          </ac:inkMkLst>
        </pc:inkChg>
        <pc:inkChg chg="add mod">
          <ac:chgData name="Jack Rodoni" userId="dbd3554b1427f7cb" providerId="LiveId" clId="{1D76B537-F2CC-4114-B73B-51348E656491}" dt="2022-02-01T23:48:46.366" v="9404"/>
          <ac:inkMkLst>
            <pc:docMk/>
            <pc:sldMk cId="3166713296" sldId="335"/>
            <ac:inkMk id="860" creationId="{70596634-3F95-4CD1-B0F9-7593923DB39B}"/>
          </ac:inkMkLst>
        </pc:inkChg>
        <pc:inkChg chg="add mod">
          <ac:chgData name="Jack Rodoni" userId="dbd3554b1427f7cb" providerId="LiveId" clId="{1D76B537-F2CC-4114-B73B-51348E656491}" dt="2022-02-01T23:48:46.366" v="9404"/>
          <ac:inkMkLst>
            <pc:docMk/>
            <pc:sldMk cId="3166713296" sldId="335"/>
            <ac:inkMk id="863" creationId="{0AB79323-CDFE-4120-9E99-9850B764BDE6}"/>
          </ac:inkMkLst>
        </pc:inkChg>
        <pc:inkChg chg="add mod">
          <ac:chgData name="Jack Rodoni" userId="dbd3554b1427f7cb" providerId="LiveId" clId="{1D76B537-F2CC-4114-B73B-51348E656491}" dt="2022-02-01T23:48:46.366" v="9404"/>
          <ac:inkMkLst>
            <pc:docMk/>
            <pc:sldMk cId="3166713296" sldId="335"/>
            <ac:inkMk id="864" creationId="{D6996F57-7BB8-4C55-80F1-5DDED7D063AB}"/>
          </ac:inkMkLst>
        </pc:inkChg>
        <pc:inkChg chg="add mod">
          <ac:chgData name="Jack Rodoni" userId="dbd3554b1427f7cb" providerId="LiveId" clId="{1D76B537-F2CC-4114-B73B-51348E656491}" dt="2022-02-01T23:48:46.366" v="9404"/>
          <ac:inkMkLst>
            <pc:docMk/>
            <pc:sldMk cId="3166713296" sldId="335"/>
            <ac:inkMk id="865" creationId="{5089B164-7987-4500-82C6-B18B78B44DC8}"/>
          </ac:inkMkLst>
        </pc:inkChg>
        <pc:inkChg chg="add mod">
          <ac:chgData name="Jack Rodoni" userId="dbd3554b1427f7cb" providerId="LiveId" clId="{1D76B537-F2CC-4114-B73B-51348E656491}" dt="2022-02-01T23:48:46.366" v="9404"/>
          <ac:inkMkLst>
            <pc:docMk/>
            <pc:sldMk cId="3166713296" sldId="335"/>
            <ac:inkMk id="866" creationId="{38C7D307-46F0-455F-9A6A-5C782F56CBED}"/>
          </ac:inkMkLst>
        </pc:inkChg>
        <pc:inkChg chg="add mod">
          <ac:chgData name="Jack Rodoni" userId="dbd3554b1427f7cb" providerId="LiveId" clId="{1D76B537-F2CC-4114-B73B-51348E656491}" dt="2022-02-01T23:48:46.366" v="9404"/>
          <ac:inkMkLst>
            <pc:docMk/>
            <pc:sldMk cId="3166713296" sldId="335"/>
            <ac:inkMk id="868" creationId="{50814F72-936C-4671-8219-12B7D5CB2492}"/>
          </ac:inkMkLst>
        </pc:inkChg>
        <pc:inkChg chg="add mod">
          <ac:chgData name="Jack Rodoni" userId="dbd3554b1427f7cb" providerId="LiveId" clId="{1D76B537-F2CC-4114-B73B-51348E656491}" dt="2022-02-01T23:48:46.366" v="9404"/>
          <ac:inkMkLst>
            <pc:docMk/>
            <pc:sldMk cId="3166713296" sldId="335"/>
            <ac:inkMk id="869" creationId="{43E75511-7956-484C-B04E-4BE57E8486EC}"/>
          </ac:inkMkLst>
        </pc:inkChg>
        <pc:inkChg chg="add mod">
          <ac:chgData name="Jack Rodoni" userId="dbd3554b1427f7cb" providerId="LiveId" clId="{1D76B537-F2CC-4114-B73B-51348E656491}" dt="2022-02-01T23:48:46.366" v="9404"/>
          <ac:inkMkLst>
            <pc:docMk/>
            <pc:sldMk cId="3166713296" sldId="335"/>
            <ac:inkMk id="870" creationId="{ACEB2846-A064-45E0-B005-CAD509CAF55E}"/>
          </ac:inkMkLst>
        </pc:inkChg>
        <pc:inkChg chg="add mod">
          <ac:chgData name="Jack Rodoni" userId="dbd3554b1427f7cb" providerId="LiveId" clId="{1D76B537-F2CC-4114-B73B-51348E656491}" dt="2022-02-01T23:48:46.366" v="9404"/>
          <ac:inkMkLst>
            <pc:docMk/>
            <pc:sldMk cId="3166713296" sldId="335"/>
            <ac:inkMk id="872" creationId="{9AB63AB1-B88C-4C02-8044-070D797596A7}"/>
          </ac:inkMkLst>
        </pc:inkChg>
        <pc:inkChg chg="add mod">
          <ac:chgData name="Jack Rodoni" userId="dbd3554b1427f7cb" providerId="LiveId" clId="{1D76B537-F2CC-4114-B73B-51348E656491}" dt="2022-02-01T23:48:46.366" v="9404"/>
          <ac:inkMkLst>
            <pc:docMk/>
            <pc:sldMk cId="3166713296" sldId="335"/>
            <ac:inkMk id="873" creationId="{976148BC-8AFA-467F-A974-A170DBF712DC}"/>
          </ac:inkMkLst>
        </pc:inkChg>
        <pc:inkChg chg="add mod">
          <ac:chgData name="Jack Rodoni" userId="dbd3554b1427f7cb" providerId="LiveId" clId="{1D76B537-F2CC-4114-B73B-51348E656491}" dt="2022-02-01T23:48:46.366" v="9404"/>
          <ac:inkMkLst>
            <pc:docMk/>
            <pc:sldMk cId="3166713296" sldId="335"/>
            <ac:inkMk id="874" creationId="{31A8B8D8-76E2-4D87-A75B-EC88F10EB0CE}"/>
          </ac:inkMkLst>
        </pc:inkChg>
        <pc:inkChg chg="add mod">
          <ac:chgData name="Jack Rodoni" userId="dbd3554b1427f7cb" providerId="LiveId" clId="{1D76B537-F2CC-4114-B73B-51348E656491}" dt="2022-02-01T23:48:46.366" v="9404"/>
          <ac:inkMkLst>
            <pc:docMk/>
            <pc:sldMk cId="3166713296" sldId="335"/>
            <ac:inkMk id="875" creationId="{DBDE55D4-8585-40DD-81EB-4C91E814DF1C}"/>
          </ac:inkMkLst>
        </pc:inkChg>
        <pc:inkChg chg="add mod">
          <ac:chgData name="Jack Rodoni" userId="dbd3554b1427f7cb" providerId="LiveId" clId="{1D76B537-F2CC-4114-B73B-51348E656491}" dt="2022-02-01T23:48:46.366" v="9404"/>
          <ac:inkMkLst>
            <pc:docMk/>
            <pc:sldMk cId="3166713296" sldId="335"/>
            <ac:inkMk id="876" creationId="{04E5A46F-95F0-4781-8DE0-F94FC74D4460}"/>
          </ac:inkMkLst>
        </pc:inkChg>
        <pc:inkChg chg="add mod">
          <ac:chgData name="Jack Rodoni" userId="dbd3554b1427f7cb" providerId="LiveId" clId="{1D76B537-F2CC-4114-B73B-51348E656491}" dt="2022-02-01T23:48:46.366" v="9404"/>
          <ac:inkMkLst>
            <pc:docMk/>
            <pc:sldMk cId="3166713296" sldId="335"/>
            <ac:inkMk id="879" creationId="{D116F57B-B33F-4DBB-86D2-86267E4153C2}"/>
          </ac:inkMkLst>
        </pc:inkChg>
        <pc:inkChg chg="add mod">
          <ac:chgData name="Jack Rodoni" userId="dbd3554b1427f7cb" providerId="LiveId" clId="{1D76B537-F2CC-4114-B73B-51348E656491}" dt="2022-02-01T23:48:46.366" v="9404"/>
          <ac:inkMkLst>
            <pc:docMk/>
            <pc:sldMk cId="3166713296" sldId="335"/>
            <ac:inkMk id="880" creationId="{424BEAFA-74B1-4980-813E-513C2CCD1F6A}"/>
          </ac:inkMkLst>
        </pc:inkChg>
        <pc:inkChg chg="add mod">
          <ac:chgData name="Jack Rodoni" userId="dbd3554b1427f7cb" providerId="LiveId" clId="{1D76B537-F2CC-4114-B73B-51348E656491}" dt="2022-02-01T23:48:46.366" v="9404"/>
          <ac:inkMkLst>
            <pc:docMk/>
            <pc:sldMk cId="3166713296" sldId="335"/>
            <ac:inkMk id="882" creationId="{60C7F331-3651-4DD0-AE57-47C9CDB00085}"/>
          </ac:inkMkLst>
        </pc:inkChg>
        <pc:inkChg chg="add mod">
          <ac:chgData name="Jack Rodoni" userId="dbd3554b1427f7cb" providerId="LiveId" clId="{1D76B537-F2CC-4114-B73B-51348E656491}" dt="2022-02-01T23:48:46.366" v="9404"/>
          <ac:inkMkLst>
            <pc:docMk/>
            <pc:sldMk cId="3166713296" sldId="335"/>
            <ac:inkMk id="883" creationId="{15B7910D-41B5-476E-B7A8-E4AA0B2BDD4F}"/>
          </ac:inkMkLst>
        </pc:inkChg>
        <pc:inkChg chg="add mod">
          <ac:chgData name="Jack Rodoni" userId="dbd3554b1427f7cb" providerId="LiveId" clId="{1D76B537-F2CC-4114-B73B-51348E656491}" dt="2022-02-01T23:48:46.366" v="9404"/>
          <ac:inkMkLst>
            <pc:docMk/>
            <pc:sldMk cId="3166713296" sldId="335"/>
            <ac:inkMk id="884" creationId="{2F35DA93-756D-4793-BBB1-D33065E07A48}"/>
          </ac:inkMkLst>
        </pc:inkChg>
        <pc:inkChg chg="add mod">
          <ac:chgData name="Jack Rodoni" userId="dbd3554b1427f7cb" providerId="LiveId" clId="{1D76B537-F2CC-4114-B73B-51348E656491}" dt="2022-02-01T23:48:46.366" v="9404"/>
          <ac:inkMkLst>
            <pc:docMk/>
            <pc:sldMk cId="3166713296" sldId="335"/>
            <ac:inkMk id="885" creationId="{17E5FDA2-9DFF-4D38-8A7E-B882841DF222}"/>
          </ac:inkMkLst>
        </pc:inkChg>
        <pc:inkChg chg="add mod">
          <ac:chgData name="Jack Rodoni" userId="dbd3554b1427f7cb" providerId="LiveId" clId="{1D76B537-F2CC-4114-B73B-51348E656491}" dt="2022-02-01T23:48:46.366" v="9404"/>
          <ac:inkMkLst>
            <pc:docMk/>
            <pc:sldMk cId="3166713296" sldId="335"/>
            <ac:inkMk id="886" creationId="{BAEC4004-8EA3-449F-B0B5-0D87941F1019}"/>
          </ac:inkMkLst>
        </pc:inkChg>
        <pc:inkChg chg="add mod">
          <ac:chgData name="Jack Rodoni" userId="dbd3554b1427f7cb" providerId="LiveId" clId="{1D76B537-F2CC-4114-B73B-51348E656491}" dt="2022-02-01T23:48:46.366" v="9404"/>
          <ac:inkMkLst>
            <pc:docMk/>
            <pc:sldMk cId="3166713296" sldId="335"/>
            <ac:inkMk id="887" creationId="{91C7ABE1-BD69-46B0-AD8E-CF26DD381789}"/>
          </ac:inkMkLst>
        </pc:inkChg>
        <pc:inkChg chg="add mod">
          <ac:chgData name="Jack Rodoni" userId="dbd3554b1427f7cb" providerId="LiveId" clId="{1D76B537-F2CC-4114-B73B-51348E656491}" dt="2022-02-01T23:48:46.366" v="9404"/>
          <ac:inkMkLst>
            <pc:docMk/>
            <pc:sldMk cId="3166713296" sldId="335"/>
            <ac:inkMk id="888" creationId="{1D212CB8-3BEE-4432-8E0F-811B8CE171CF}"/>
          </ac:inkMkLst>
        </pc:inkChg>
        <pc:inkChg chg="add mod">
          <ac:chgData name="Jack Rodoni" userId="dbd3554b1427f7cb" providerId="LiveId" clId="{1D76B537-F2CC-4114-B73B-51348E656491}" dt="2022-02-01T23:48:46.366" v="9404"/>
          <ac:inkMkLst>
            <pc:docMk/>
            <pc:sldMk cId="3166713296" sldId="335"/>
            <ac:inkMk id="889" creationId="{01646B87-3F06-42F1-9FFD-5A70D5151D70}"/>
          </ac:inkMkLst>
        </pc:inkChg>
        <pc:inkChg chg="add mod">
          <ac:chgData name="Jack Rodoni" userId="dbd3554b1427f7cb" providerId="LiveId" clId="{1D76B537-F2CC-4114-B73B-51348E656491}" dt="2022-02-01T23:48:46.366" v="9404"/>
          <ac:inkMkLst>
            <pc:docMk/>
            <pc:sldMk cId="3166713296" sldId="335"/>
            <ac:inkMk id="890" creationId="{A5CEEEEA-19A3-480B-A2BF-19E491F83FB5}"/>
          </ac:inkMkLst>
        </pc:inkChg>
        <pc:inkChg chg="add mod">
          <ac:chgData name="Jack Rodoni" userId="dbd3554b1427f7cb" providerId="LiveId" clId="{1D76B537-F2CC-4114-B73B-51348E656491}" dt="2022-02-01T23:48:46.366" v="9404"/>
          <ac:inkMkLst>
            <pc:docMk/>
            <pc:sldMk cId="3166713296" sldId="335"/>
            <ac:inkMk id="891" creationId="{5E35BCD0-0641-4A8A-8AF6-23E13BE39812}"/>
          </ac:inkMkLst>
        </pc:inkChg>
        <pc:inkChg chg="add mod">
          <ac:chgData name="Jack Rodoni" userId="dbd3554b1427f7cb" providerId="LiveId" clId="{1D76B537-F2CC-4114-B73B-51348E656491}" dt="2022-02-01T23:48:46.366" v="9404"/>
          <ac:inkMkLst>
            <pc:docMk/>
            <pc:sldMk cId="3166713296" sldId="335"/>
            <ac:inkMk id="892" creationId="{AFEE9D69-C5E0-470B-8680-ED784045914F}"/>
          </ac:inkMkLst>
        </pc:inkChg>
        <pc:inkChg chg="add mod">
          <ac:chgData name="Jack Rodoni" userId="dbd3554b1427f7cb" providerId="LiveId" clId="{1D76B537-F2CC-4114-B73B-51348E656491}" dt="2022-02-01T23:48:46.366" v="9404"/>
          <ac:inkMkLst>
            <pc:docMk/>
            <pc:sldMk cId="3166713296" sldId="335"/>
            <ac:inkMk id="893" creationId="{833A68C2-8BE7-4E23-94C6-A08ABFF38CDB}"/>
          </ac:inkMkLst>
        </pc:inkChg>
        <pc:inkChg chg="add">
          <ac:chgData name="Jack Rodoni" userId="dbd3554b1427f7cb" providerId="LiveId" clId="{1D76B537-F2CC-4114-B73B-51348E656491}" dt="2022-02-01T23:47:02.788" v="9312" actId="9405"/>
          <ac:inkMkLst>
            <pc:docMk/>
            <pc:sldMk cId="3166713296" sldId="335"/>
            <ac:inkMk id="895" creationId="{56490D6A-DEF5-43F6-BC35-CDD0C7142F74}"/>
          </ac:inkMkLst>
        </pc:inkChg>
        <pc:inkChg chg="add mod">
          <ac:chgData name="Jack Rodoni" userId="dbd3554b1427f7cb" providerId="LiveId" clId="{1D76B537-F2CC-4114-B73B-51348E656491}" dt="2022-02-01T23:47:08.952" v="9315"/>
          <ac:inkMkLst>
            <pc:docMk/>
            <pc:sldMk cId="3166713296" sldId="335"/>
            <ac:inkMk id="896" creationId="{9E39E6C0-C36E-4845-9BFA-82BCA4706CCC}"/>
          </ac:inkMkLst>
        </pc:inkChg>
        <pc:inkChg chg="add mod">
          <ac:chgData name="Jack Rodoni" userId="dbd3554b1427f7cb" providerId="LiveId" clId="{1D76B537-F2CC-4114-B73B-51348E656491}" dt="2022-02-01T23:47:08.952" v="9315"/>
          <ac:inkMkLst>
            <pc:docMk/>
            <pc:sldMk cId="3166713296" sldId="335"/>
            <ac:inkMk id="897" creationId="{8F8BD4D7-4357-42BE-80A3-B3D5FF27995D}"/>
          </ac:inkMkLst>
        </pc:inkChg>
        <pc:inkChg chg="add mod">
          <ac:chgData name="Jack Rodoni" userId="dbd3554b1427f7cb" providerId="LiveId" clId="{1D76B537-F2CC-4114-B73B-51348E656491}" dt="2022-02-01T23:47:13.710" v="9326"/>
          <ac:inkMkLst>
            <pc:docMk/>
            <pc:sldMk cId="3166713296" sldId="335"/>
            <ac:inkMk id="899" creationId="{CF2BDA02-7361-4E89-BFD8-99BDCD5F54DF}"/>
          </ac:inkMkLst>
        </pc:inkChg>
        <pc:inkChg chg="add mod">
          <ac:chgData name="Jack Rodoni" userId="dbd3554b1427f7cb" providerId="LiveId" clId="{1D76B537-F2CC-4114-B73B-51348E656491}" dt="2022-02-01T23:47:13.710" v="9326"/>
          <ac:inkMkLst>
            <pc:docMk/>
            <pc:sldMk cId="3166713296" sldId="335"/>
            <ac:inkMk id="900" creationId="{C11F05AD-9818-4E66-ACC6-FB040CA44AF7}"/>
          </ac:inkMkLst>
        </pc:inkChg>
        <pc:inkChg chg="add mod">
          <ac:chgData name="Jack Rodoni" userId="dbd3554b1427f7cb" providerId="LiveId" clId="{1D76B537-F2CC-4114-B73B-51348E656491}" dt="2022-02-01T23:47:13.710" v="9326"/>
          <ac:inkMkLst>
            <pc:docMk/>
            <pc:sldMk cId="3166713296" sldId="335"/>
            <ac:inkMk id="901" creationId="{94C4DC03-988F-4D69-AC1C-6CFFB688F10F}"/>
          </ac:inkMkLst>
        </pc:inkChg>
        <pc:inkChg chg="add mod">
          <ac:chgData name="Jack Rodoni" userId="dbd3554b1427f7cb" providerId="LiveId" clId="{1D76B537-F2CC-4114-B73B-51348E656491}" dt="2022-02-01T23:47:13.710" v="9326"/>
          <ac:inkMkLst>
            <pc:docMk/>
            <pc:sldMk cId="3166713296" sldId="335"/>
            <ac:inkMk id="902" creationId="{22BE9F68-E2BD-4AB9-A1E6-BCDFEBBE5C2E}"/>
          </ac:inkMkLst>
        </pc:inkChg>
        <pc:inkChg chg="add mod">
          <ac:chgData name="Jack Rodoni" userId="dbd3554b1427f7cb" providerId="LiveId" clId="{1D76B537-F2CC-4114-B73B-51348E656491}" dt="2022-02-01T23:47:13.710" v="9326"/>
          <ac:inkMkLst>
            <pc:docMk/>
            <pc:sldMk cId="3166713296" sldId="335"/>
            <ac:inkMk id="903" creationId="{6CE44931-1630-482F-A63B-9D6BEAB2C246}"/>
          </ac:inkMkLst>
        </pc:inkChg>
        <pc:inkChg chg="add mod">
          <ac:chgData name="Jack Rodoni" userId="dbd3554b1427f7cb" providerId="LiveId" clId="{1D76B537-F2CC-4114-B73B-51348E656491}" dt="2022-02-01T23:47:13.710" v="9326"/>
          <ac:inkMkLst>
            <pc:docMk/>
            <pc:sldMk cId="3166713296" sldId="335"/>
            <ac:inkMk id="904" creationId="{6EEA9AE9-A0B3-4D07-84E1-0E633E25D7C0}"/>
          </ac:inkMkLst>
        </pc:inkChg>
        <pc:inkChg chg="add mod">
          <ac:chgData name="Jack Rodoni" userId="dbd3554b1427f7cb" providerId="LiveId" clId="{1D76B537-F2CC-4114-B73B-51348E656491}" dt="2022-02-01T23:47:13.710" v="9326"/>
          <ac:inkMkLst>
            <pc:docMk/>
            <pc:sldMk cId="3166713296" sldId="335"/>
            <ac:inkMk id="905" creationId="{C07E19AA-404B-460C-9B40-F6DD735024F0}"/>
          </ac:inkMkLst>
        </pc:inkChg>
        <pc:inkChg chg="add mod">
          <ac:chgData name="Jack Rodoni" userId="dbd3554b1427f7cb" providerId="LiveId" clId="{1D76B537-F2CC-4114-B73B-51348E656491}" dt="2022-02-01T23:47:13.710" v="9326"/>
          <ac:inkMkLst>
            <pc:docMk/>
            <pc:sldMk cId="3166713296" sldId="335"/>
            <ac:inkMk id="906" creationId="{708DA5BE-A61F-45B2-8F4B-888A72AB77B0}"/>
          </ac:inkMkLst>
        </pc:inkChg>
        <pc:inkChg chg="add mod">
          <ac:chgData name="Jack Rodoni" userId="dbd3554b1427f7cb" providerId="LiveId" clId="{1D76B537-F2CC-4114-B73B-51348E656491}" dt="2022-02-01T23:47:13.710" v="9326"/>
          <ac:inkMkLst>
            <pc:docMk/>
            <pc:sldMk cId="3166713296" sldId="335"/>
            <ac:inkMk id="907" creationId="{23DBD3CE-73E8-4E09-B2EA-0034F633B86B}"/>
          </ac:inkMkLst>
        </pc:inkChg>
        <pc:inkChg chg="add mod">
          <ac:chgData name="Jack Rodoni" userId="dbd3554b1427f7cb" providerId="LiveId" clId="{1D76B537-F2CC-4114-B73B-51348E656491}" dt="2022-02-01T23:47:13.710" v="9326"/>
          <ac:inkMkLst>
            <pc:docMk/>
            <pc:sldMk cId="3166713296" sldId="335"/>
            <ac:inkMk id="908" creationId="{C2363999-EEE4-4F66-B912-CF4550E32DB6}"/>
          </ac:inkMkLst>
        </pc:inkChg>
        <pc:inkChg chg="add mod">
          <ac:chgData name="Jack Rodoni" userId="dbd3554b1427f7cb" providerId="LiveId" clId="{1D76B537-F2CC-4114-B73B-51348E656491}" dt="2022-02-01T23:48:46.366" v="9404"/>
          <ac:inkMkLst>
            <pc:docMk/>
            <pc:sldMk cId="3166713296" sldId="335"/>
            <ac:inkMk id="910" creationId="{72483465-F666-4073-81D2-EF6D2CB5250F}"/>
          </ac:inkMkLst>
        </pc:inkChg>
        <pc:inkChg chg="add mod">
          <ac:chgData name="Jack Rodoni" userId="dbd3554b1427f7cb" providerId="LiveId" clId="{1D76B537-F2CC-4114-B73B-51348E656491}" dt="2022-02-01T23:48:46.366" v="9404"/>
          <ac:inkMkLst>
            <pc:docMk/>
            <pc:sldMk cId="3166713296" sldId="335"/>
            <ac:inkMk id="911" creationId="{377C2CE2-B653-4684-8A0F-794C54C07019}"/>
          </ac:inkMkLst>
        </pc:inkChg>
        <pc:inkChg chg="add mod">
          <ac:chgData name="Jack Rodoni" userId="dbd3554b1427f7cb" providerId="LiveId" clId="{1D76B537-F2CC-4114-B73B-51348E656491}" dt="2022-02-01T23:48:46.366" v="9404"/>
          <ac:inkMkLst>
            <pc:docMk/>
            <pc:sldMk cId="3166713296" sldId="335"/>
            <ac:inkMk id="912" creationId="{85EB278D-5978-44E8-9CF3-09E5ADF1B7FB}"/>
          </ac:inkMkLst>
        </pc:inkChg>
        <pc:inkChg chg="add mod">
          <ac:chgData name="Jack Rodoni" userId="dbd3554b1427f7cb" providerId="LiveId" clId="{1D76B537-F2CC-4114-B73B-51348E656491}" dt="2022-02-01T23:48:46.366" v="9404"/>
          <ac:inkMkLst>
            <pc:docMk/>
            <pc:sldMk cId="3166713296" sldId="335"/>
            <ac:inkMk id="914" creationId="{E91C05EA-150B-47C4-B4A8-CCAA739EDB23}"/>
          </ac:inkMkLst>
        </pc:inkChg>
        <pc:inkChg chg="add mod">
          <ac:chgData name="Jack Rodoni" userId="dbd3554b1427f7cb" providerId="LiveId" clId="{1D76B537-F2CC-4114-B73B-51348E656491}" dt="2022-02-01T23:48:46.366" v="9404"/>
          <ac:inkMkLst>
            <pc:docMk/>
            <pc:sldMk cId="3166713296" sldId="335"/>
            <ac:inkMk id="915" creationId="{8C3B6AE7-1AB8-4FEC-88CF-BFEB99273E5C}"/>
          </ac:inkMkLst>
        </pc:inkChg>
        <pc:inkChg chg="add mod">
          <ac:chgData name="Jack Rodoni" userId="dbd3554b1427f7cb" providerId="LiveId" clId="{1D76B537-F2CC-4114-B73B-51348E656491}" dt="2022-02-01T23:48:46.366" v="9404"/>
          <ac:inkMkLst>
            <pc:docMk/>
            <pc:sldMk cId="3166713296" sldId="335"/>
            <ac:inkMk id="916" creationId="{3FACAC05-0BD9-4659-A2F6-0DBE1DA80709}"/>
          </ac:inkMkLst>
        </pc:inkChg>
        <pc:inkChg chg="add mod">
          <ac:chgData name="Jack Rodoni" userId="dbd3554b1427f7cb" providerId="LiveId" clId="{1D76B537-F2CC-4114-B73B-51348E656491}" dt="2022-02-01T23:48:46.366" v="9404"/>
          <ac:inkMkLst>
            <pc:docMk/>
            <pc:sldMk cId="3166713296" sldId="335"/>
            <ac:inkMk id="917" creationId="{87671870-FD03-41F1-A0D1-2CF68A02EBE9}"/>
          </ac:inkMkLst>
        </pc:inkChg>
        <pc:inkChg chg="add mod">
          <ac:chgData name="Jack Rodoni" userId="dbd3554b1427f7cb" providerId="LiveId" clId="{1D76B537-F2CC-4114-B73B-51348E656491}" dt="2022-02-01T23:48:46.366" v="9404"/>
          <ac:inkMkLst>
            <pc:docMk/>
            <pc:sldMk cId="3166713296" sldId="335"/>
            <ac:inkMk id="918" creationId="{8B3B0FB5-F0D7-4E89-B859-60E1B470F7B3}"/>
          </ac:inkMkLst>
        </pc:inkChg>
        <pc:inkChg chg="add mod">
          <ac:chgData name="Jack Rodoni" userId="dbd3554b1427f7cb" providerId="LiveId" clId="{1D76B537-F2CC-4114-B73B-51348E656491}" dt="2022-02-01T23:48:46.366" v="9404"/>
          <ac:inkMkLst>
            <pc:docMk/>
            <pc:sldMk cId="3166713296" sldId="335"/>
            <ac:inkMk id="919" creationId="{15B70371-EBDB-4AE6-AE27-5FCC211DA263}"/>
          </ac:inkMkLst>
        </pc:inkChg>
        <pc:inkChg chg="add mod">
          <ac:chgData name="Jack Rodoni" userId="dbd3554b1427f7cb" providerId="LiveId" clId="{1D76B537-F2CC-4114-B73B-51348E656491}" dt="2022-02-01T23:48:46.366" v="9404"/>
          <ac:inkMkLst>
            <pc:docMk/>
            <pc:sldMk cId="3166713296" sldId="335"/>
            <ac:inkMk id="920" creationId="{87C85932-3539-45C1-8614-2EE62056B36B}"/>
          </ac:inkMkLst>
        </pc:inkChg>
        <pc:inkChg chg="add mod">
          <ac:chgData name="Jack Rodoni" userId="dbd3554b1427f7cb" providerId="LiveId" clId="{1D76B537-F2CC-4114-B73B-51348E656491}" dt="2022-02-01T23:48:46.366" v="9404"/>
          <ac:inkMkLst>
            <pc:docMk/>
            <pc:sldMk cId="3166713296" sldId="335"/>
            <ac:inkMk id="921" creationId="{9348C821-0596-4F18-A480-D54E6D88ADFF}"/>
          </ac:inkMkLst>
        </pc:inkChg>
        <pc:inkChg chg="add mod">
          <ac:chgData name="Jack Rodoni" userId="dbd3554b1427f7cb" providerId="LiveId" clId="{1D76B537-F2CC-4114-B73B-51348E656491}" dt="2022-02-01T23:48:46.366" v="9404"/>
          <ac:inkMkLst>
            <pc:docMk/>
            <pc:sldMk cId="3166713296" sldId="335"/>
            <ac:inkMk id="922" creationId="{BF7FAE66-4DC5-4251-9BDD-6F8635092562}"/>
          </ac:inkMkLst>
        </pc:inkChg>
        <pc:inkChg chg="add mod">
          <ac:chgData name="Jack Rodoni" userId="dbd3554b1427f7cb" providerId="LiveId" clId="{1D76B537-F2CC-4114-B73B-51348E656491}" dt="2022-02-01T23:48:46.366" v="9404"/>
          <ac:inkMkLst>
            <pc:docMk/>
            <pc:sldMk cId="3166713296" sldId="335"/>
            <ac:inkMk id="923" creationId="{39FE7E2B-BF53-410B-862E-6750BD60551B}"/>
          </ac:inkMkLst>
        </pc:inkChg>
        <pc:inkChg chg="add del mod">
          <ac:chgData name="Jack Rodoni" userId="dbd3554b1427f7cb" providerId="LiveId" clId="{1D76B537-F2CC-4114-B73B-51348E656491}" dt="2022-02-01T23:48:33.095" v="9378"/>
          <ac:inkMkLst>
            <pc:docMk/>
            <pc:sldMk cId="3166713296" sldId="335"/>
            <ac:inkMk id="925" creationId="{E0A471AF-C9A7-4CB3-8D6B-38BB1B6C5F6F}"/>
          </ac:inkMkLst>
        </pc:inkChg>
        <pc:inkChg chg="add del mod">
          <ac:chgData name="Jack Rodoni" userId="dbd3554b1427f7cb" providerId="LiveId" clId="{1D76B537-F2CC-4114-B73B-51348E656491}" dt="2022-02-01T23:48:33.099" v="9379"/>
          <ac:inkMkLst>
            <pc:docMk/>
            <pc:sldMk cId="3166713296" sldId="335"/>
            <ac:inkMk id="926" creationId="{A5E23683-153D-4DD7-913A-C7A9B87B039D}"/>
          </ac:inkMkLst>
        </pc:inkChg>
        <pc:inkChg chg="add del mod">
          <ac:chgData name="Jack Rodoni" userId="dbd3554b1427f7cb" providerId="LiveId" clId="{1D76B537-F2CC-4114-B73B-51348E656491}" dt="2022-02-01T23:48:33.103" v="9381"/>
          <ac:inkMkLst>
            <pc:docMk/>
            <pc:sldMk cId="3166713296" sldId="335"/>
            <ac:inkMk id="927" creationId="{C7AFE890-4FBC-4EBE-9CC6-F66951359FFA}"/>
          </ac:inkMkLst>
        </pc:inkChg>
        <pc:inkChg chg="add mod">
          <ac:chgData name="Jack Rodoni" userId="dbd3554b1427f7cb" providerId="LiveId" clId="{1D76B537-F2CC-4114-B73B-51348E656491}" dt="2022-02-01T23:48:46.366" v="9404"/>
          <ac:inkMkLst>
            <pc:docMk/>
            <pc:sldMk cId="3166713296" sldId="335"/>
            <ac:inkMk id="929" creationId="{170A2BB4-1BD9-4079-801D-99B58334AC2B}"/>
          </ac:inkMkLst>
        </pc:inkChg>
        <pc:inkChg chg="add del">
          <ac:chgData name="Jack Rodoni" userId="dbd3554b1427f7cb" providerId="LiveId" clId="{1D76B537-F2CC-4114-B73B-51348E656491}" dt="2022-02-01T23:47:55.055" v="9352"/>
          <ac:inkMkLst>
            <pc:docMk/>
            <pc:sldMk cId="3166713296" sldId="335"/>
            <ac:inkMk id="930" creationId="{53A3F539-FC29-45F0-8B0E-88EAE52DD89A}"/>
          </ac:inkMkLst>
        </pc:inkChg>
        <pc:inkChg chg="add del mod">
          <ac:chgData name="Jack Rodoni" userId="dbd3554b1427f7cb" providerId="LiveId" clId="{1D76B537-F2CC-4114-B73B-51348E656491}" dt="2022-02-01T23:47:55.052" v="9351"/>
          <ac:inkMkLst>
            <pc:docMk/>
            <pc:sldMk cId="3166713296" sldId="335"/>
            <ac:inkMk id="931" creationId="{CA8FE5F2-A07B-484B-9D3D-1B78A033105A}"/>
          </ac:inkMkLst>
        </pc:inkChg>
        <pc:inkChg chg="add del mod">
          <ac:chgData name="Jack Rodoni" userId="dbd3554b1427f7cb" providerId="LiveId" clId="{1D76B537-F2CC-4114-B73B-51348E656491}" dt="2022-02-01T23:47:55.055" v="9353"/>
          <ac:inkMkLst>
            <pc:docMk/>
            <pc:sldMk cId="3166713296" sldId="335"/>
            <ac:inkMk id="932" creationId="{8E395DC8-A287-451D-98ED-7F8A122474C0}"/>
          </ac:inkMkLst>
        </pc:inkChg>
        <pc:inkChg chg="add mod">
          <ac:chgData name="Jack Rodoni" userId="dbd3554b1427f7cb" providerId="LiveId" clId="{1D76B537-F2CC-4114-B73B-51348E656491}" dt="2022-02-01T23:48:46.366" v="9404"/>
          <ac:inkMkLst>
            <pc:docMk/>
            <pc:sldMk cId="3166713296" sldId="335"/>
            <ac:inkMk id="934" creationId="{2033705E-5496-40C9-84FC-79053E317E56}"/>
          </ac:inkMkLst>
        </pc:inkChg>
        <pc:inkChg chg="add mod">
          <ac:chgData name="Jack Rodoni" userId="dbd3554b1427f7cb" providerId="LiveId" clId="{1D76B537-F2CC-4114-B73B-51348E656491}" dt="2022-02-01T23:48:46.366" v="9404"/>
          <ac:inkMkLst>
            <pc:docMk/>
            <pc:sldMk cId="3166713296" sldId="335"/>
            <ac:inkMk id="935" creationId="{1F19D958-E61F-40A3-BE87-E59A88F82693}"/>
          </ac:inkMkLst>
        </pc:inkChg>
        <pc:inkChg chg="add mod">
          <ac:chgData name="Jack Rodoni" userId="dbd3554b1427f7cb" providerId="LiveId" clId="{1D76B537-F2CC-4114-B73B-51348E656491}" dt="2022-02-01T23:48:46.366" v="9404"/>
          <ac:inkMkLst>
            <pc:docMk/>
            <pc:sldMk cId="3166713296" sldId="335"/>
            <ac:inkMk id="937" creationId="{8DEB004E-866D-4A8D-8CD4-C7B0F298CE28}"/>
          </ac:inkMkLst>
        </pc:inkChg>
        <pc:inkChg chg="add mod">
          <ac:chgData name="Jack Rodoni" userId="dbd3554b1427f7cb" providerId="LiveId" clId="{1D76B537-F2CC-4114-B73B-51348E656491}" dt="2022-02-01T23:48:46.366" v="9404"/>
          <ac:inkMkLst>
            <pc:docMk/>
            <pc:sldMk cId="3166713296" sldId="335"/>
            <ac:inkMk id="938" creationId="{416E18B5-CA73-41F0-9E22-EF00AF436600}"/>
          </ac:inkMkLst>
        </pc:inkChg>
        <pc:inkChg chg="add mod">
          <ac:chgData name="Jack Rodoni" userId="dbd3554b1427f7cb" providerId="LiveId" clId="{1D76B537-F2CC-4114-B73B-51348E656491}" dt="2022-02-01T23:48:46.366" v="9404"/>
          <ac:inkMkLst>
            <pc:docMk/>
            <pc:sldMk cId="3166713296" sldId="335"/>
            <ac:inkMk id="939" creationId="{81945546-DF9F-409C-8B36-2E9C17E748EB}"/>
          </ac:inkMkLst>
        </pc:inkChg>
        <pc:inkChg chg="add mod">
          <ac:chgData name="Jack Rodoni" userId="dbd3554b1427f7cb" providerId="LiveId" clId="{1D76B537-F2CC-4114-B73B-51348E656491}" dt="2022-02-01T23:48:46.366" v="9404"/>
          <ac:inkMkLst>
            <pc:docMk/>
            <pc:sldMk cId="3166713296" sldId="335"/>
            <ac:inkMk id="940" creationId="{556B5C8C-32B7-488E-9009-DF609986B8B9}"/>
          </ac:inkMkLst>
        </pc:inkChg>
        <pc:inkChg chg="add mod">
          <ac:chgData name="Jack Rodoni" userId="dbd3554b1427f7cb" providerId="LiveId" clId="{1D76B537-F2CC-4114-B73B-51348E656491}" dt="2022-02-01T23:48:46.366" v="9404"/>
          <ac:inkMkLst>
            <pc:docMk/>
            <pc:sldMk cId="3166713296" sldId="335"/>
            <ac:inkMk id="942" creationId="{6479EEB5-152C-4375-8776-339DE4BE9F94}"/>
          </ac:inkMkLst>
        </pc:inkChg>
        <pc:inkChg chg="add mod">
          <ac:chgData name="Jack Rodoni" userId="dbd3554b1427f7cb" providerId="LiveId" clId="{1D76B537-F2CC-4114-B73B-51348E656491}" dt="2022-02-01T23:48:46.366" v="9404"/>
          <ac:inkMkLst>
            <pc:docMk/>
            <pc:sldMk cId="3166713296" sldId="335"/>
            <ac:inkMk id="943" creationId="{FF47E769-A9F7-4D3B-92E6-C684DB5798FC}"/>
          </ac:inkMkLst>
        </pc:inkChg>
        <pc:inkChg chg="add mod">
          <ac:chgData name="Jack Rodoni" userId="dbd3554b1427f7cb" providerId="LiveId" clId="{1D76B537-F2CC-4114-B73B-51348E656491}" dt="2022-02-01T23:48:46.366" v="9404"/>
          <ac:inkMkLst>
            <pc:docMk/>
            <pc:sldMk cId="3166713296" sldId="335"/>
            <ac:inkMk id="945" creationId="{32500EA9-7DD8-4F3D-80F6-DD714BD10040}"/>
          </ac:inkMkLst>
        </pc:inkChg>
        <pc:inkChg chg="add mod">
          <ac:chgData name="Jack Rodoni" userId="dbd3554b1427f7cb" providerId="LiveId" clId="{1D76B537-F2CC-4114-B73B-51348E656491}" dt="2022-02-01T23:48:46.366" v="9404"/>
          <ac:inkMkLst>
            <pc:docMk/>
            <pc:sldMk cId="3166713296" sldId="335"/>
            <ac:inkMk id="946" creationId="{F7412EBF-056E-484A-B008-A3CC64047BA8}"/>
          </ac:inkMkLst>
        </pc:inkChg>
        <pc:inkChg chg="add mod">
          <ac:chgData name="Jack Rodoni" userId="dbd3554b1427f7cb" providerId="LiveId" clId="{1D76B537-F2CC-4114-B73B-51348E656491}" dt="2022-02-01T23:48:46.366" v="9404"/>
          <ac:inkMkLst>
            <pc:docMk/>
            <pc:sldMk cId="3166713296" sldId="335"/>
            <ac:inkMk id="948" creationId="{0F7CC721-DFC9-4BF4-AFF8-4D63F2EF248D}"/>
          </ac:inkMkLst>
        </pc:inkChg>
        <pc:inkChg chg="add mod">
          <ac:chgData name="Jack Rodoni" userId="dbd3554b1427f7cb" providerId="LiveId" clId="{1D76B537-F2CC-4114-B73B-51348E656491}" dt="2022-02-01T23:48:46.366" v="9404"/>
          <ac:inkMkLst>
            <pc:docMk/>
            <pc:sldMk cId="3166713296" sldId="335"/>
            <ac:inkMk id="949" creationId="{C1BF56B6-7305-467B-ADDA-4CFAF5D349BB}"/>
          </ac:inkMkLst>
        </pc:inkChg>
        <pc:inkChg chg="add mod">
          <ac:chgData name="Jack Rodoni" userId="dbd3554b1427f7cb" providerId="LiveId" clId="{1D76B537-F2CC-4114-B73B-51348E656491}" dt="2022-02-01T23:48:46.366" v="9404"/>
          <ac:inkMkLst>
            <pc:docMk/>
            <pc:sldMk cId="3166713296" sldId="335"/>
            <ac:inkMk id="950" creationId="{AB962B5A-62D2-4DAC-A777-128A756D83A3}"/>
          </ac:inkMkLst>
        </pc:inkChg>
        <pc:inkChg chg="add mod">
          <ac:chgData name="Jack Rodoni" userId="dbd3554b1427f7cb" providerId="LiveId" clId="{1D76B537-F2CC-4114-B73B-51348E656491}" dt="2022-02-01T23:48:46.366" v="9404"/>
          <ac:inkMkLst>
            <pc:docMk/>
            <pc:sldMk cId="3166713296" sldId="335"/>
            <ac:inkMk id="951" creationId="{28B3710C-D9DA-4290-B778-9454FD57F151}"/>
          </ac:inkMkLst>
        </pc:inkChg>
        <pc:inkChg chg="add mod">
          <ac:chgData name="Jack Rodoni" userId="dbd3554b1427f7cb" providerId="LiveId" clId="{1D76B537-F2CC-4114-B73B-51348E656491}" dt="2022-02-01T23:48:46.366" v="9404"/>
          <ac:inkMkLst>
            <pc:docMk/>
            <pc:sldMk cId="3166713296" sldId="335"/>
            <ac:inkMk id="953" creationId="{F624A0E6-F2EC-4596-8089-337FDE69E32E}"/>
          </ac:inkMkLst>
        </pc:inkChg>
        <pc:inkChg chg="add mod">
          <ac:chgData name="Jack Rodoni" userId="dbd3554b1427f7cb" providerId="LiveId" clId="{1D76B537-F2CC-4114-B73B-51348E656491}" dt="2022-02-01T23:48:46.366" v="9404"/>
          <ac:inkMkLst>
            <pc:docMk/>
            <pc:sldMk cId="3166713296" sldId="335"/>
            <ac:inkMk id="954" creationId="{B4338717-867C-4808-91B3-709E5159DE06}"/>
          </ac:inkMkLst>
        </pc:inkChg>
        <pc:inkChg chg="add mod">
          <ac:chgData name="Jack Rodoni" userId="dbd3554b1427f7cb" providerId="LiveId" clId="{1D76B537-F2CC-4114-B73B-51348E656491}" dt="2022-02-01T23:48:46.366" v="9404"/>
          <ac:inkMkLst>
            <pc:docMk/>
            <pc:sldMk cId="3166713296" sldId="335"/>
            <ac:inkMk id="955" creationId="{D615197E-D151-4A62-891C-C49F994954E8}"/>
          </ac:inkMkLst>
        </pc:inkChg>
        <pc:inkChg chg="add mod">
          <ac:chgData name="Jack Rodoni" userId="dbd3554b1427f7cb" providerId="LiveId" clId="{1D76B537-F2CC-4114-B73B-51348E656491}" dt="2022-02-01T23:48:46.366" v="9404"/>
          <ac:inkMkLst>
            <pc:docMk/>
            <pc:sldMk cId="3166713296" sldId="335"/>
            <ac:inkMk id="956" creationId="{5C902A4B-2B25-4D24-ABAB-9075DFDA1A10}"/>
          </ac:inkMkLst>
        </pc:inkChg>
        <pc:inkChg chg="add mod">
          <ac:chgData name="Jack Rodoni" userId="dbd3554b1427f7cb" providerId="LiveId" clId="{1D76B537-F2CC-4114-B73B-51348E656491}" dt="2022-02-01T23:48:46.366" v="9404"/>
          <ac:inkMkLst>
            <pc:docMk/>
            <pc:sldMk cId="3166713296" sldId="335"/>
            <ac:inkMk id="958" creationId="{96B634D2-CBDB-484D-8D7A-7E1E942BCF65}"/>
          </ac:inkMkLst>
        </pc:inkChg>
        <pc:inkChg chg="add mod">
          <ac:chgData name="Jack Rodoni" userId="dbd3554b1427f7cb" providerId="LiveId" clId="{1D76B537-F2CC-4114-B73B-51348E656491}" dt="2022-02-01T23:48:46.366" v="9404"/>
          <ac:inkMkLst>
            <pc:docMk/>
            <pc:sldMk cId="3166713296" sldId="335"/>
            <ac:inkMk id="959" creationId="{432F1149-4A43-468C-9F15-5BC6A9D2DA3D}"/>
          </ac:inkMkLst>
        </pc:inkChg>
        <pc:inkChg chg="add mod">
          <ac:chgData name="Jack Rodoni" userId="dbd3554b1427f7cb" providerId="LiveId" clId="{1D76B537-F2CC-4114-B73B-51348E656491}" dt="2022-02-01T23:48:46.366" v="9404"/>
          <ac:inkMkLst>
            <pc:docMk/>
            <pc:sldMk cId="3166713296" sldId="335"/>
            <ac:inkMk id="960" creationId="{D82236A9-EF2E-40D0-8057-19EA20649356}"/>
          </ac:inkMkLst>
        </pc:inkChg>
        <pc:inkChg chg="add mod">
          <ac:chgData name="Jack Rodoni" userId="dbd3554b1427f7cb" providerId="LiveId" clId="{1D76B537-F2CC-4114-B73B-51348E656491}" dt="2022-02-01T23:48:46.366" v="9404"/>
          <ac:inkMkLst>
            <pc:docMk/>
            <pc:sldMk cId="3166713296" sldId="335"/>
            <ac:inkMk id="961" creationId="{EE43BB58-DF5A-49E9-AF20-E108279001AC}"/>
          </ac:inkMkLst>
        </pc:inkChg>
        <pc:inkChg chg="add mod">
          <ac:chgData name="Jack Rodoni" userId="dbd3554b1427f7cb" providerId="LiveId" clId="{1D76B537-F2CC-4114-B73B-51348E656491}" dt="2022-02-01T23:48:46.366" v="9404"/>
          <ac:inkMkLst>
            <pc:docMk/>
            <pc:sldMk cId="3166713296" sldId="335"/>
            <ac:inkMk id="962" creationId="{93DA9BA9-68C5-4113-A1B3-9546BE61DD97}"/>
          </ac:inkMkLst>
        </pc:inkChg>
        <pc:inkChg chg="add mod">
          <ac:chgData name="Jack Rodoni" userId="dbd3554b1427f7cb" providerId="LiveId" clId="{1D76B537-F2CC-4114-B73B-51348E656491}" dt="2022-02-01T23:48:46.366" v="9404"/>
          <ac:inkMkLst>
            <pc:docMk/>
            <pc:sldMk cId="3166713296" sldId="335"/>
            <ac:inkMk id="963" creationId="{458D5A74-8F8F-4FFD-8548-BBE6B71DBFF9}"/>
          </ac:inkMkLst>
        </pc:inkChg>
        <pc:inkChg chg="add mod">
          <ac:chgData name="Jack Rodoni" userId="dbd3554b1427f7cb" providerId="LiveId" clId="{1D76B537-F2CC-4114-B73B-51348E656491}" dt="2022-02-01T23:48:46.366" v="9404"/>
          <ac:inkMkLst>
            <pc:docMk/>
            <pc:sldMk cId="3166713296" sldId="335"/>
            <ac:inkMk id="964" creationId="{C85DF4C3-A4FF-4337-AE78-E8E16C0B14E0}"/>
          </ac:inkMkLst>
        </pc:inkChg>
        <pc:inkChg chg="add mod">
          <ac:chgData name="Jack Rodoni" userId="dbd3554b1427f7cb" providerId="LiveId" clId="{1D76B537-F2CC-4114-B73B-51348E656491}" dt="2022-02-01T23:48:46.366" v="9404"/>
          <ac:inkMkLst>
            <pc:docMk/>
            <pc:sldMk cId="3166713296" sldId="335"/>
            <ac:inkMk id="965" creationId="{6C76FEF3-6099-443F-A29F-013C4415EA74}"/>
          </ac:inkMkLst>
        </pc:inkChg>
        <pc:inkChg chg="add mod">
          <ac:chgData name="Jack Rodoni" userId="dbd3554b1427f7cb" providerId="LiveId" clId="{1D76B537-F2CC-4114-B73B-51348E656491}" dt="2022-02-01T23:48:46.366" v="9404"/>
          <ac:inkMkLst>
            <pc:docMk/>
            <pc:sldMk cId="3166713296" sldId="335"/>
            <ac:inkMk id="966" creationId="{E466D691-A516-48AD-8B95-2D6EA7461287}"/>
          </ac:inkMkLst>
        </pc:inkChg>
        <pc:inkChg chg="add mod">
          <ac:chgData name="Jack Rodoni" userId="dbd3554b1427f7cb" providerId="LiveId" clId="{1D76B537-F2CC-4114-B73B-51348E656491}" dt="2022-02-01T23:48:46.366" v="9404"/>
          <ac:inkMkLst>
            <pc:docMk/>
            <pc:sldMk cId="3166713296" sldId="335"/>
            <ac:inkMk id="967" creationId="{16116603-4EB6-4A67-8B07-F1D621FAB685}"/>
          </ac:inkMkLst>
        </pc:inkChg>
        <pc:inkChg chg="add mod">
          <ac:chgData name="Jack Rodoni" userId="dbd3554b1427f7cb" providerId="LiveId" clId="{1D76B537-F2CC-4114-B73B-51348E656491}" dt="2022-02-01T23:48:46.366" v="9404"/>
          <ac:inkMkLst>
            <pc:docMk/>
            <pc:sldMk cId="3166713296" sldId="335"/>
            <ac:inkMk id="968" creationId="{834E4090-8FEF-40F7-B9CF-D306FE56A484}"/>
          </ac:inkMkLst>
        </pc:inkChg>
      </pc:sldChg>
      <pc:sldChg chg="addSp delSp modSp mod">
        <pc:chgData name="Jack Rodoni" userId="dbd3554b1427f7cb" providerId="LiveId" clId="{1D76B537-F2CC-4114-B73B-51348E656491}" dt="2022-01-28T19:29:49.982" v="7536"/>
        <pc:sldMkLst>
          <pc:docMk/>
          <pc:sldMk cId="2042270719" sldId="336"/>
        </pc:sldMkLst>
        <pc:grpChg chg="del mod">
          <ac:chgData name="Jack Rodoni" userId="dbd3554b1427f7cb" providerId="LiveId" clId="{1D76B537-F2CC-4114-B73B-51348E656491}" dt="2022-01-28T19:29:49.982" v="7536"/>
          <ac:grpSpMkLst>
            <pc:docMk/>
            <pc:sldMk cId="2042270719" sldId="336"/>
            <ac:grpSpMk id="16" creationId="{91A7C9E9-4904-4911-99EB-CC2AEEEA7A2B}"/>
          </ac:grpSpMkLst>
        </pc:grpChg>
        <pc:grpChg chg="mod">
          <ac:chgData name="Jack Rodoni" userId="dbd3554b1427f7cb" providerId="LiveId" clId="{1D76B537-F2CC-4114-B73B-51348E656491}" dt="2022-01-28T19:29:49.982" v="7536"/>
          <ac:grpSpMkLst>
            <pc:docMk/>
            <pc:sldMk cId="2042270719" sldId="336"/>
            <ac:grpSpMk id="34" creationId="{55122D2C-F699-459C-9EF3-9B7CDE08314A}"/>
          </ac:grpSpMkLst>
        </pc:grpChg>
        <pc:grpChg chg="mod">
          <ac:chgData name="Jack Rodoni" userId="dbd3554b1427f7cb" providerId="LiveId" clId="{1D76B537-F2CC-4114-B73B-51348E656491}" dt="2022-01-28T19:29:49.982" v="7536"/>
          <ac:grpSpMkLst>
            <pc:docMk/>
            <pc:sldMk cId="2042270719" sldId="336"/>
            <ac:grpSpMk id="35" creationId="{2A88419C-09E2-44C8-9715-801D409C93DB}"/>
          </ac:grpSpMkLst>
        </pc:grpChg>
        <pc:inkChg chg="add mod">
          <ac:chgData name="Jack Rodoni" userId="dbd3554b1427f7cb" providerId="LiveId" clId="{1D76B537-F2CC-4114-B73B-51348E656491}" dt="2022-01-28T19:29:49.982" v="7536"/>
          <ac:inkMkLst>
            <pc:docMk/>
            <pc:sldMk cId="2042270719" sldId="336"/>
            <ac:inkMk id="5" creationId="{7450A33C-32B4-457F-83FA-982FA432AFA4}"/>
          </ac:inkMkLst>
        </pc:inkChg>
        <pc:inkChg chg="add mod">
          <ac:chgData name="Jack Rodoni" userId="dbd3554b1427f7cb" providerId="LiveId" clId="{1D76B537-F2CC-4114-B73B-51348E656491}" dt="2022-01-28T19:29:49.982" v="7536"/>
          <ac:inkMkLst>
            <pc:docMk/>
            <pc:sldMk cId="2042270719" sldId="336"/>
            <ac:inkMk id="6" creationId="{EC20C9AB-D6AB-4504-B31B-A59249FA2FC3}"/>
          </ac:inkMkLst>
        </pc:inkChg>
        <pc:inkChg chg="add mod">
          <ac:chgData name="Jack Rodoni" userId="dbd3554b1427f7cb" providerId="LiveId" clId="{1D76B537-F2CC-4114-B73B-51348E656491}" dt="2022-01-28T19:29:49.982" v="7536"/>
          <ac:inkMkLst>
            <pc:docMk/>
            <pc:sldMk cId="2042270719" sldId="336"/>
            <ac:inkMk id="7" creationId="{E704B5DA-ECF1-4A42-A7C8-B7F71B564AB1}"/>
          </ac:inkMkLst>
        </pc:inkChg>
        <pc:inkChg chg="add mod">
          <ac:chgData name="Jack Rodoni" userId="dbd3554b1427f7cb" providerId="LiveId" clId="{1D76B537-F2CC-4114-B73B-51348E656491}" dt="2022-01-28T19:29:49.982" v="7536"/>
          <ac:inkMkLst>
            <pc:docMk/>
            <pc:sldMk cId="2042270719" sldId="336"/>
            <ac:inkMk id="8" creationId="{2392F4AF-9FB2-4231-B7EE-8D8C64491147}"/>
          </ac:inkMkLst>
        </pc:inkChg>
        <pc:inkChg chg="add mod">
          <ac:chgData name="Jack Rodoni" userId="dbd3554b1427f7cb" providerId="LiveId" clId="{1D76B537-F2CC-4114-B73B-51348E656491}" dt="2022-01-28T19:29:49.982" v="7536"/>
          <ac:inkMkLst>
            <pc:docMk/>
            <pc:sldMk cId="2042270719" sldId="336"/>
            <ac:inkMk id="9" creationId="{7D975167-1D57-4D66-BADD-AD1B06B04F4C}"/>
          </ac:inkMkLst>
        </pc:inkChg>
        <pc:inkChg chg="add mod">
          <ac:chgData name="Jack Rodoni" userId="dbd3554b1427f7cb" providerId="LiveId" clId="{1D76B537-F2CC-4114-B73B-51348E656491}" dt="2022-01-28T19:29:49.982" v="7536"/>
          <ac:inkMkLst>
            <pc:docMk/>
            <pc:sldMk cId="2042270719" sldId="336"/>
            <ac:inkMk id="10" creationId="{1C78AB1E-0246-47BC-B98F-58B1914BE30C}"/>
          </ac:inkMkLst>
        </pc:inkChg>
        <pc:inkChg chg="add mod">
          <ac:chgData name="Jack Rodoni" userId="dbd3554b1427f7cb" providerId="LiveId" clId="{1D76B537-F2CC-4114-B73B-51348E656491}" dt="2022-01-28T19:29:49.982" v="7536"/>
          <ac:inkMkLst>
            <pc:docMk/>
            <pc:sldMk cId="2042270719" sldId="336"/>
            <ac:inkMk id="11" creationId="{FAE6A8DB-5E6E-40AB-B86D-3628B17365E2}"/>
          </ac:inkMkLst>
        </pc:inkChg>
        <pc:inkChg chg="add mod">
          <ac:chgData name="Jack Rodoni" userId="dbd3554b1427f7cb" providerId="LiveId" clId="{1D76B537-F2CC-4114-B73B-51348E656491}" dt="2022-01-28T19:29:49.982" v="7536"/>
          <ac:inkMkLst>
            <pc:docMk/>
            <pc:sldMk cId="2042270719" sldId="336"/>
            <ac:inkMk id="12" creationId="{26824B9E-273E-4350-AA74-B79D93240DFA}"/>
          </ac:inkMkLst>
        </pc:inkChg>
        <pc:inkChg chg="add mod">
          <ac:chgData name="Jack Rodoni" userId="dbd3554b1427f7cb" providerId="LiveId" clId="{1D76B537-F2CC-4114-B73B-51348E656491}" dt="2022-01-28T19:29:49.982" v="7536"/>
          <ac:inkMkLst>
            <pc:docMk/>
            <pc:sldMk cId="2042270719" sldId="336"/>
            <ac:inkMk id="13" creationId="{1E9FC17C-CDA5-47DD-A02E-BDD4D2570068}"/>
          </ac:inkMkLst>
        </pc:inkChg>
        <pc:inkChg chg="add mod">
          <ac:chgData name="Jack Rodoni" userId="dbd3554b1427f7cb" providerId="LiveId" clId="{1D76B537-F2CC-4114-B73B-51348E656491}" dt="2022-01-28T19:29:49.982" v="7536"/>
          <ac:inkMkLst>
            <pc:docMk/>
            <pc:sldMk cId="2042270719" sldId="336"/>
            <ac:inkMk id="14" creationId="{84FEE00D-30AC-4E51-BFB6-E8CA7347392F}"/>
          </ac:inkMkLst>
        </pc:inkChg>
        <pc:inkChg chg="add mod">
          <ac:chgData name="Jack Rodoni" userId="dbd3554b1427f7cb" providerId="LiveId" clId="{1D76B537-F2CC-4114-B73B-51348E656491}" dt="2022-01-28T19:29:49.982" v="7536"/>
          <ac:inkMkLst>
            <pc:docMk/>
            <pc:sldMk cId="2042270719" sldId="336"/>
            <ac:inkMk id="15" creationId="{F61B87E4-C338-4A04-A83D-E2C064B90568}"/>
          </ac:inkMkLst>
        </pc:inkChg>
        <pc:inkChg chg="add mod">
          <ac:chgData name="Jack Rodoni" userId="dbd3554b1427f7cb" providerId="LiveId" clId="{1D76B537-F2CC-4114-B73B-51348E656491}" dt="2022-01-28T19:29:49.982" v="7536"/>
          <ac:inkMkLst>
            <pc:docMk/>
            <pc:sldMk cId="2042270719" sldId="336"/>
            <ac:inkMk id="17" creationId="{FE89FDA3-62EB-4060-A2D2-B232179C1DF1}"/>
          </ac:inkMkLst>
        </pc:inkChg>
        <pc:inkChg chg="add mod">
          <ac:chgData name="Jack Rodoni" userId="dbd3554b1427f7cb" providerId="LiveId" clId="{1D76B537-F2CC-4114-B73B-51348E656491}" dt="2022-01-28T19:29:49.982" v="7536"/>
          <ac:inkMkLst>
            <pc:docMk/>
            <pc:sldMk cId="2042270719" sldId="336"/>
            <ac:inkMk id="18" creationId="{5476FD24-5B64-446A-9902-C551A218E9E9}"/>
          </ac:inkMkLst>
        </pc:inkChg>
        <pc:inkChg chg="add mod">
          <ac:chgData name="Jack Rodoni" userId="dbd3554b1427f7cb" providerId="LiveId" clId="{1D76B537-F2CC-4114-B73B-51348E656491}" dt="2022-01-28T19:29:49.982" v="7536"/>
          <ac:inkMkLst>
            <pc:docMk/>
            <pc:sldMk cId="2042270719" sldId="336"/>
            <ac:inkMk id="19" creationId="{EAB59293-BAE6-4C10-A0A0-1AE9F9ED1CCF}"/>
          </ac:inkMkLst>
        </pc:inkChg>
        <pc:inkChg chg="add mod">
          <ac:chgData name="Jack Rodoni" userId="dbd3554b1427f7cb" providerId="LiveId" clId="{1D76B537-F2CC-4114-B73B-51348E656491}" dt="2022-01-28T19:29:49.982" v="7536"/>
          <ac:inkMkLst>
            <pc:docMk/>
            <pc:sldMk cId="2042270719" sldId="336"/>
            <ac:inkMk id="20" creationId="{ADAF1541-5AFD-40EF-814D-4ECBFC8EE0A0}"/>
          </ac:inkMkLst>
        </pc:inkChg>
        <pc:inkChg chg="add mod">
          <ac:chgData name="Jack Rodoni" userId="dbd3554b1427f7cb" providerId="LiveId" clId="{1D76B537-F2CC-4114-B73B-51348E656491}" dt="2022-01-28T19:29:49.982" v="7536"/>
          <ac:inkMkLst>
            <pc:docMk/>
            <pc:sldMk cId="2042270719" sldId="336"/>
            <ac:inkMk id="21" creationId="{7C494723-7352-414C-AFF0-262BC2B8319E}"/>
          </ac:inkMkLst>
        </pc:inkChg>
        <pc:inkChg chg="add mod">
          <ac:chgData name="Jack Rodoni" userId="dbd3554b1427f7cb" providerId="LiveId" clId="{1D76B537-F2CC-4114-B73B-51348E656491}" dt="2022-01-28T19:29:49.982" v="7536"/>
          <ac:inkMkLst>
            <pc:docMk/>
            <pc:sldMk cId="2042270719" sldId="336"/>
            <ac:inkMk id="22" creationId="{0E98C71E-5B59-46FC-9E2F-62F32513A347}"/>
          </ac:inkMkLst>
        </pc:inkChg>
        <pc:inkChg chg="add mod">
          <ac:chgData name="Jack Rodoni" userId="dbd3554b1427f7cb" providerId="LiveId" clId="{1D76B537-F2CC-4114-B73B-51348E656491}" dt="2022-01-28T19:29:49.982" v="7536"/>
          <ac:inkMkLst>
            <pc:docMk/>
            <pc:sldMk cId="2042270719" sldId="336"/>
            <ac:inkMk id="23" creationId="{9EA5DC86-A6FE-4F17-9054-AD2699B54785}"/>
          </ac:inkMkLst>
        </pc:inkChg>
        <pc:inkChg chg="add mod">
          <ac:chgData name="Jack Rodoni" userId="dbd3554b1427f7cb" providerId="LiveId" clId="{1D76B537-F2CC-4114-B73B-51348E656491}" dt="2022-01-28T19:29:49.982" v="7536"/>
          <ac:inkMkLst>
            <pc:docMk/>
            <pc:sldMk cId="2042270719" sldId="336"/>
            <ac:inkMk id="24" creationId="{CE7DF70A-9521-4070-B124-5389E6019EB1}"/>
          </ac:inkMkLst>
        </pc:inkChg>
        <pc:inkChg chg="add mod">
          <ac:chgData name="Jack Rodoni" userId="dbd3554b1427f7cb" providerId="LiveId" clId="{1D76B537-F2CC-4114-B73B-51348E656491}" dt="2022-01-28T19:29:49.982" v="7536"/>
          <ac:inkMkLst>
            <pc:docMk/>
            <pc:sldMk cId="2042270719" sldId="336"/>
            <ac:inkMk id="25" creationId="{DCC22754-631E-43A4-9D3F-E5365F9096AF}"/>
          </ac:inkMkLst>
        </pc:inkChg>
        <pc:inkChg chg="add mod">
          <ac:chgData name="Jack Rodoni" userId="dbd3554b1427f7cb" providerId="LiveId" clId="{1D76B537-F2CC-4114-B73B-51348E656491}" dt="2022-01-28T19:29:49.982" v="7536"/>
          <ac:inkMkLst>
            <pc:docMk/>
            <pc:sldMk cId="2042270719" sldId="336"/>
            <ac:inkMk id="26" creationId="{6D5C35FE-A56E-4248-B07A-FBF497CB05A9}"/>
          </ac:inkMkLst>
        </pc:inkChg>
        <pc:inkChg chg="add mod">
          <ac:chgData name="Jack Rodoni" userId="dbd3554b1427f7cb" providerId="LiveId" clId="{1D76B537-F2CC-4114-B73B-51348E656491}" dt="2022-01-28T19:29:49.982" v="7536"/>
          <ac:inkMkLst>
            <pc:docMk/>
            <pc:sldMk cId="2042270719" sldId="336"/>
            <ac:inkMk id="27" creationId="{2F540925-B0E3-4D2C-B281-1E2353C68D79}"/>
          </ac:inkMkLst>
        </pc:inkChg>
        <pc:inkChg chg="add mod">
          <ac:chgData name="Jack Rodoni" userId="dbd3554b1427f7cb" providerId="LiveId" clId="{1D76B537-F2CC-4114-B73B-51348E656491}" dt="2022-01-28T19:29:49.982" v="7536"/>
          <ac:inkMkLst>
            <pc:docMk/>
            <pc:sldMk cId="2042270719" sldId="336"/>
            <ac:inkMk id="28" creationId="{6D3551DB-8E1C-4598-9B92-F589B7EE2B54}"/>
          </ac:inkMkLst>
        </pc:inkChg>
        <pc:inkChg chg="add mod">
          <ac:chgData name="Jack Rodoni" userId="dbd3554b1427f7cb" providerId="LiveId" clId="{1D76B537-F2CC-4114-B73B-51348E656491}" dt="2022-01-28T19:29:49.982" v="7536"/>
          <ac:inkMkLst>
            <pc:docMk/>
            <pc:sldMk cId="2042270719" sldId="336"/>
            <ac:inkMk id="29" creationId="{D9A52B6F-5139-4860-9EC3-C67330F7538A}"/>
          </ac:inkMkLst>
        </pc:inkChg>
        <pc:inkChg chg="add mod">
          <ac:chgData name="Jack Rodoni" userId="dbd3554b1427f7cb" providerId="LiveId" clId="{1D76B537-F2CC-4114-B73B-51348E656491}" dt="2022-01-28T19:29:49.982" v="7536"/>
          <ac:inkMkLst>
            <pc:docMk/>
            <pc:sldMk cId="2042270719" sldId="336"/>
            <ac:inkMk id="30" creationId="{0435D615-4596-4867-8F05-03C0FA7F9B46}"/>
          </ac:inkMkLst>
        </pc:inkChg>
        <pc:inkChg chg="add mod">
          <ac:chgData name="Jack Rodoni" userId="dbd3554b1427f7cb" providerId="LiveId" clId="{1D76B537-F2CC-4114-B73B-51348E656491}" dt="2022-01-28T19:29:49.982" v="7536"/>
          <ac:inkMkLst>
            <pc:docMk/>
            <pc:sldMk cId="2042270719" sldId="336"/>
            <ac:inkMk id="31" creationId="{ABD64B02-F49D-481D-89A3-C9F6FFC75FCD}"/>
          </ac:inkMkLst>
        </pc:inkChg>
        <pc:inkChg chg="add mod">
          <ac:chgData name="Jack Rodoni" userId="dbd3554b1427f7cb" providerId="LiveId" clId="{1D76B537-F2CC-4114-B73B-51348E656491}" dt="2022-01-28T19:29:49.982" v="7536"/>
          <ac:inkMkLst>
            <pc:docMk/>
            <pc:sldMk cId="2042270719" sldId="336"/>
            <ac:inkMk id="32" creationId="{7611A4E1-BFD3-4798-B4B5-8841A016BADF}"/>
          </ac:inkMkLst>
        </pc:inkChg>
        <pc:inkChg chg="add mod">
          <ac:chgData name="Jack Rodoni" userId="dbd3554b1427f7cb" providerId="LiveId" clId="{1D76B537-F2CC-4114-B73B-51348E656491}" dt="2022-01-28T19:29:49.982" v="7536"/>
          <ac:inkMkLst>
            <pc:docMk/>
            <pc:sldMk cId="2042270719" sldId="336"/>
            <ac:inkMk id="33" creationId="{D163CA96-2043-4E17-8320-3E37572242C1}"/>
          </ac:inkMkLst>
        </pc:inkChg>
      </pc:sldChg>
      <pc:sldChg chg="addSp delSp modSp mod">
        <pc:chgData name="Jack Rodoni" userId="dbd3554b1427f7cb" providerId="LiveId" clId="{1D76B537-F2CC-4114-B73B-51348E656491}" dt="2022-02-02T00:39:22.794" v="9802"/>
        <pc:sldMkLst>
          <pc:docMk/>
          <pc:sldMk cId="906257361" sldId="337"/>
        </pc:sldMkLst>
        <pc:grpChg chg="del mod">
          <ac:chgData name="Jack Rodoni" userId="dbd3554b1427f7cb" providerId="LiveId" clId="{1D76B537-F2CC-4114-B73B-51348E656491}" dt="2022-02-02T00:38:10.616" v="9756"/>
          <ac:grpSpMkLst>
            <pc:docMk/>
            <pc:sldMk cId="906257361" sldId="337"/>
            <ac:grpSpMk id="26" creationId="{02F8D153-6FDF-4F9C-B5A6-3E5E0FCE0315}"/>
          </ac:grpSpMkLst>
        </pc:grpChg>
        <pc:grpChg chg="del mod">
          <ac:chgData name="Jack Rodoni" userId="dbd3554b1427f7cb" providerId="LiveId" clId="{1D76B537-F2CC-4114-B73B-51348E656491}" dt="2022-02-02T00:38:10.616" v="9756"/>
          <ac:grpSpMkLst>
            <pc:docMk/>
            <pc:sldMk cId="906257361" sldId="337"/>
            <ac:grpSpMk id="27" creationId="{2DAD33F6-9BCB-49B6-8066-A8FF7FEC44C0}"/>
          </ac:grpSpMkLst>
        </pc:grpChg>
        <pc:grpChg chg="del mod">
          <ac:chgData name="Jack Rodoni" userId="dbd3554b1427f7cb" providerId="LiveId" clId="{1D76B537-F2CC-4114-B73B-51348E656491}" dt="2022-02-02T00:38:16.525" v="9763"/>
          <ac:grpSpMkLst>
            <pc:docMk/>
            <pc:sldMk cId="906257361" sldId="337"/>
            <ac:grpSpMk id="36" creationId="{C5211EF5-D00A-4C97-81BC-CA16B4A7FDD5}"/>
          </ac:grpSpMkLst>
        </pc:grpChg>
        <pc:grpChg chg="mod">
          <ac:chgData name="Jack Rodoni" userId="dbd3554b1427f7cb" providerId="LiveId" clId="{1D76B537-F2CC-4114-B73B-51348E656491}" dt="2022-02-02T00:38:16.525" v="9763"/>
          <ac:grpSpMkLst>
            <pc:docMk/>
            <pc:sldMk cId="906257361" sldId="337"/>
            <ac:grpSpMk id="43" creationId="{A09471F2-15ED-4EC6-AB9A-63369D61CF00}"/>
          </ac:grpSpMkLst>
        </pc:grpChg>
        <pc:grpChg chg="mod">
          <ac:chgData name="Jack Rodoni" userId="dbd3554b1427f7cb" providerId="LiveId" clId="{1D76B537-F2CC-4114-B73B-51348E656491}" dt="2022-02-02T00:38:53.031" v="9769"/>
          <ac:grpSpMkLst>
            <pc:docMk/>
            <pc:sldMk cId="906257361" sldId="337"/>
            <ac:grpSpMk id="49" creationId="{7F54166C-EBB7-4303-8B16-65B7AE8B06D0}"/>
          </ac:grpSpMkLst>
        </pc:grpChg>
        <pc:grpChg chg="del mod">
          <ac:chgData name="Jack Rodoni" userId="dbd3554b1427f7cb" providerId="LiveId" clId="{1D76B537-F2CC-4114-B73B-51348E656491}" dt="2022-02-02T00:39:07.722" v="9785"/>
          <ac:grpSpMkLst>
            <pc:docMk/>
            <pc:sldMk cId="906257361" sldId="337"/>
            <ac:grpSpMk id="58" creationId="{1524D2CA-53F4-45FD-8B99-70F33AEC5E9F}"/>
          </ac:grpSpMkLst>
        </pc:grpChg>
        <pc:grpChg chg="del mod">
          <ac:chgData name="Jack Rodoni" userId="dbd3554b1427f7cb" providerId="LiveId" clId="{1D76B537-F2CC-4114-B73B-51348E656491}" dt="2022-02-02T00:39:09.920" v="9787"/>
          <ac:grpSpMkLst>
            <pc:docMk/>
            <pc:sldMk cId="906257361" sldId="337"/>
            <ac:grpSpMk id="65" creationId="{A5544775-1298-49BA-9727-62448DCF72E6}"/>
          </ac:grpSpMkLst>
        </pc:grpChg>
        <pc:grpChg chg="del mod">
          <ac:chgData name="Jack Rodoni" userId="dbd3554b1427f7cb" providerId="LiveId" clId="{1D76B537-F2CC-4114-B73B-51348E656491}" dt="2022-02-02T00:39:16.241" v="9791"/>
          <ac:grpSpMkLst>
            <pc:docMk/>
            <pc:sldMk cId="906257361" sldId="337"/>
            <ac:grpSpMk id="67" creationId="{5142FEED-34FE-4B89-A831-85DDB0DAC8DD}"/>
          </ac:grpSpMkLst>
        </pc:grpChg>
        <pc:grpChg chg="del mod">
          <ac:chgData name="Jack Rodoni" userId="dbd3554b1427f7cb" providerId="LiveId" clId="{1D76B537-F2CC-4114-B73B-51348E656491}" dt="2022-02-02T00:39:19.072" v="9793"/>
          <ac:grpSpMkLst>
            <pc:docMk/>
            <pc:sldMk cId="906257361" sldId="337"/>
            <ac:grpSpMk id="69" creationId="{582100F6-1515-429C-A0F2-C504F6289D39}"/>
          </ac:grpSpMkLst>
        </pc:grpChg>
        <pc:grpChg chg="mod">
          <ac:chgData name="Jack Rodoni" userId="dbd3554b1427f7cb" providerId="LiveId" clId="{1D76B537-F2CC-4114-B73B-51348E656491}" dt="2022-02-02T00:39:19.072" v="9793"/>
          <ac:grpSpMkLst>
            <pc:docMk/>
            <pc:sldMk cId="906257361" sldId="337"/>
            <ac:grpSpMk id="71" creationId="{C004355E-B30B-46DC-96BF-0DE0D0A02BED}"/>
          </ac:grpSpMkLst>
        </pc:grpChg>
        <pc:grpChg chg="mod">
          <ac:chgData name="Jack Rodoni" userId="dbd3554b1427f7cb" providerId="LiveId" clId="{1D76B537-F2CC-4114-B73B-51348E656491}" dt="2022-02-02T00:39:21.703" v="9800"/>
          <ac:grpSpMkLst>
            <pc:docMk/>
            <pc:sldMk cId="906257361" sldId="337"/>
            <ac:grpSpMk id="78" creationId="{3ED8B232-1341-424D-9DD4-75AB35D4A3FF}"/>
          </ac:grpSpMkLst>
        </pc:grpChg>
        <pc:grpChg chg="del mod">
          <ac:chgData name="Jack Rodoni" userId="dbd3554b1427f7cb" providerId="LiveId" clId="{1D76B537-F2CC-4114-B73B-51348E656491}" dt="2022-02-02T00:39:22.794" v="9802"/>
          <ac:grpSpMkLst>
            <pc:docMk/>
            <pc:sldMk cId="906257361" sldId="337"/>
            <ac:grpSpMk id="79" creationId="{F1488D9E-9672-4335-A705-90828ACB3FAB}"/>
          </ac:grpSpMkLst>
        </pc:grpChg>
        <pc:grpChg chg="mod">
          <ac:chgData name="Jack Rodoni" userId="dbd3554b1427f7cb" providerId="LiveId" clId="{1D76B537-F2CC-4114-B73B-51348E656491}" dt="2022-02-02T00:39:22.794" v="9802"/>
          <ac:grpSpMkLst>
            <pc:docMk/>
            <pc:sldMk cId="906257361" sldId="337"/>
            <ac:grpSpMk id="81" creationId="{E6F16402-35C3-462C-A65E-72E1DC8E8217}"/>
          </ac:grpSpMkLst>
        </pc:grpChg>
        <pc:inkChg chg="add mod">
          <ac:chgData name="Jack Rodoni" userId="dbd3554b1427f7cb" providerId="LiveId" clId="{1D76B537-F2CC-4114-B73B-51348E656491}" dt="2022-02-02T00:38:16.525" v="9763"/>
          <ac:inkMkLst>
            <pc:docMk/>
            <pc:sldMk cId="906257361" sldId="337"/>
            <ac:inkMk id="4" creationId="{F86B88C8-20DB-4287-8B89-B689A7913E52}"/>
          </ac:inkMkLst>
        </pc:inkChg>
        <pc:inkChg chg="add mod">
          <ac:chgData name="Jack Rodoni" userId="dbd3554b1427f7cb" providerId="LiveId" clId="{1D76B537-F2CC-4114-B73B-51348E656491}" dt="2022-02-02T00:38:16.525" v="9763"/>
          <ac:inkMkLst>
            <pc:docMk/>
            <pc:sldMk cId="906257361" sldId="337"/>
            <ac:inkMk id="5" creationId="{37586DF0-C98B-41F1-A7B5-2A368A475458}"/>
          </ac:inkMkLst>
        </pc:inkChg>
        <pc:inkChg chg="add mod">
          <ac:chgData name="Jack Rodoni" userId="dbd3554b1427f7cb" providerId="LiveId" clId="{1D76B537-F2CC-4114-B73B-51348E656491}" dt="2022-02-02T00:38:16.525" v="9763"/>
          <ac:inkMkLst>
            <pc:docMk/>
            <pc:sldMk cId="906257361" sldId="337"/>
            <ac:inkMk id="6" creationId="{718ED96F-878F-4C8F-9E60-421EBF4ADB1B}"/>
          </ac:inkMkLst>
        </pc:inkChg>
        <pc:inkChg chg="add mod">
          <ac:chgData name="Jack Rodoni" userId="dbd3554b1427f7cb" providerId="LiveId" clId="{1D76B537-F2CC-4114-B73B-51348E656491}" dt="2022-02-02T00:38:16.525" v="9763"/>
          <ac:inkMkLst>
            <pc:docMk/>
            <pc:sldMk cId="906257361" sldId="337"/>
            <ac:inkMk id="10" creationId="{F5719EAF-467F-4596-906F-44BCC0639D26}"/>
          </ac:inkMkLst>
        </pc:inkChg>
        <pc:inkChg chg="add mod">
          <ac:chgData name="Jack Rodoni" userId="dbd3554b1427f7cb" providerId="LiveId" clId="{1D76B537-F2CC-4114-B73B-51348E656491}" dt="2022-02-02T00:38:16.525" v="9763"/>
          <ac:inkMkLst>
            <pc:docMk/>
            <pc:sldMk cId="906257361" sldId="337"/>
            <ac:inkMk id="11" creationId="{500B8B56-809E-4B49-BEB2-1BFFA7795989}"/>
          </ac:inkMkLst>
        </pc:inkChg>
        <pc:inkChg chg="add mod">
          <ac:chgData name="Jack Rodoni" userId="dbd3554b1427f7cb" providerId="LiveId" clId="{1D76B537-F2CC-4114-B73B-51348E656491}" dt="2022-02-02T00:38:16.525" v="9763"/>
          <ac:inkMkLst>
            <pc:docMk/>
            <pc:sldMk cId="906257361" sldId="337"/>
            <ac:inkMk id="12" creationId="{EE731A1D-6065-45CF-90EB-23156C5180B0}"/>
          </ac:inkMkLst>
        </pc:inkChg>
        <pc:inkChg chg="add mod">
          <ac:chgData name="Jack Rodoni" userId="dbd3554b1427f7cb" providerId="LiveId" clId="{1D76B537-F2CC-4114-B73B-51348E656491}" dt="2022-02-02T00:38:16.525" v="9763"/>
          <ac:inkMkLst>
            <pc:docMk/>
            <pc:sldMk cId="906257361" sldId="337"/>
            <ac:inkMk id="13" creationId="{22E271FF-539A-432C-A635-FA391EBEE8A4}"/>
          </ac:inkMkLst>
        </pc:inkChg>
        <pc:inkChg chg="add mod">
          <ac:chgData name="Jack Rodoni" userId="dbd3554b1427f7cb" providerId="LiveId" clId="{1D76B537-F2CC-4114-B73B-51348E656491}" dt="2022-02-02T00:38:16.525" v="9763"/>
          <ac:inkMkLst>
            <pc:docMk/>
            <pc:sldMk cId="906257361" sldId="337"/>
            <ac:inkMk id="14" creationId="{71211A0D-D6DD-4814-990B-79307216F487}"/>
          </ac:inkMkLst>
        </pc:inkChg>
        <pc:inkChg chg="add mod">
          <ac:chgData name="Jack Rodoni" userId="dbd3554b1427f7cb" providerId="LiveId" clId="{1D76B537-F2CC-4114-B73B-51348E656491}" dt="2022-02-02T00:38:16.525" v="9763"/>
          <ac:inkMkLst>
            <pc:docMk/>
            <pc:sldMk cId="906257361" sldId="337"/>
            <ac:inkMk id="15" creationId="{07A72493-C039-493E-8C6F-ED84216608DC}"/>
          </ac:inkMkLst>
        </pc:inkChg>
        <pc:inkChg chg="add mod">
          <ac:chgData name="Jack Rodoni" userId="dbd3554b1427f7cb" providerId="LiveId" clId="{1D76B537-F2CC-4114-B73B-51348E656491}" dt="2022-02-02T00:38:16.525" v="9763"/>
          <ac:inkMkLst>
            <pc:docMk/>
            <pc:sldMk cId="906257361" sldId="337"/>
            <ac:inkMk id="16" creationId="{2D9B6B3D-F1A1-406F-9D64-C9C475386A16}"/>
          </ac:inkMkLst>
        </pc:inkChg>
        <pc:inkChg chg="add mod">
          <ac:chgData name="Jack Rodoni" userId="dbd3554b1427f7cb" providerId="LiveId" clId="{1D76B537-F2CC-4114-B73B-51348E656491}" dt="2022-02-02T00:38:16.525" v="9763"/>
          <ac:inkMkLst>
            <pc:docMk/>
            <pc:sldMk cId="906257361" sldId="337"/>
            <ac:inkMk id="17" creationId="{B8807FFD-44DE-4E79-8C45-32EE4638306E}"/>
          </ac:inkMkLst>
        </pc:inkChg>
        <pc:inkChg chg="add mod">
          <ac:chgData name="Jack Rodoni" userId="dbd3554b1427f7cb" providerId="LiveId" clId="{1D76B537-F2CC-4114-B73B-51348E656491}" dt="2022-02-02T00:38:16.525" v="9763"/>
          <ac:inkMkLst>
            <pc:docMk/>
            <pc:sldMk cId="906257361" sldId="337"/>
            <ac:inkMk id="18" creationId="{612B652C-09ED-4030-A332-1649BC602BE4}"/>
          </ac:inkMkLst>
        </pc:inkChg>
        <pc:inkChg chg="add mod">
          <ac:chgData name="Jack Rodoni" userId="dbd3554b1427f7cb" providerId="LiveId" clId="{1D76B537-F2CC-4114-B73B-51348E656491}" dt="2022-02-02T00:38:16.525" v="9763"/>
          <ac:inkMkLst>
            <pc:docMk/>
            <pc:sldMk cId="906257361" sldId="337"/>
            <ac:inkMk id="19" creationId="{D433A58C-F697-4998-BE79-3032F5A1332D}"/>
          </ac:inkMkLst>
        </pc:inkChg>
        <pc:inkChg chg="add mod">
          <ac:chgData name="Jack Rodoni" userId="dbd3554b1427f7cb" providerId="LiveId" clId="{1D76B537-F2CC-4114-B73B-51348E656491}" dt="2022-02-02T00:38:16.525" v="9763"/>
          <ac:inkMkLst>
            <pc:docMk/>
            <pc:sldMk cId="906257361" sldId="337"/>
            <ac:inkMk id="20" creationId="{75363420-2D60-4E41-BFB8-A25E30571834}"/>
          </ac:inkMkLst>
        </pc:inkChg>
        <pc:inkChg chg="add mod">
          <ac:chgData name="Jack Rodoni" userId="dbd3554b1427f7cb" providerId="LiveId" clId="{1D76B537-F2CC-4114-B73B-51348E656491}" dt="2022-02-02T00:38:16.525" v="9763"/>
          <ac:inkMkLst>
            <pc:docMk/>
            <pc:sldMk cId="906257361" sldId="337"/>
            <ac:inkMk id="21" creationId="{C22C1556-B913-4CD5-BC64-BA522B9A347C}"/>
          </ac:inkMkLst>
        </pc:inkChg>
        <pc:inkChg chg="add mod">
          <ac:chgData name="Jack Rodoni" userId="dbd3554b1427f7cb" providerId="LiveId" clId="{1D76B537-F2CC-4114-B73B-51348E656491}" dt="2022-02-02T00:38:16.525" v="9763"/>
          <ac:inkMkLst>
            <pc:docMk/>
            <pc:sldMk cId="906257361" sldId="337"/>
            <ac:inkMk id="22" creationId="{98E0B05C-8264-42F3-B60A-6BCF1260A0DF}"/>
          </ac:inkMkLst>
        </pc:inkChg>
        <pc:inkChg chg="add mod">
          <ac:chgData name="Jack Rodoni" userId="dbd3554b1427f7cb" providerId="LiveId" clId="{1D76B537-F2CC-4114-B73B-51348E656491}" dt="2022-02-02T00:38:16.525" v="9763"/>
          <ac:inkMkLst>
            <pc:docMk/>
            <pc:sldMk cId="906257361" sldId="337"/>
            <ac:inkMk id="23" creationId="{C8EEC4B2-167D-472D-B744-93FBD27BF5F9}"/>
          </ac:inkMkLst>
        </pc:inkChg>
        <pc:inkChg chg="add mod">
          <ac:chgData name="Jack Rodoni" userId="dbd3554b1427f7cb" providerId="LiveId" clId="{1D76B537-F2CC-4114-B73B-51348E656491}" dt="2022-02-02T00:38:16.525" v="9763"/>
          <ac:inkMkLst>
            <pc:docMk/>
            <pc:sldMk cId="906257361" sldId="337"/>
            <ac:inkMk id="24" creationId="{70D449A8-EF78-41AA-8462-55EF8315EB39}"/>
          </ac:inkMkLst>
        </pc:inkChg>
        <pc:inkChg chg="add mod">
          <ac:chgData name="Jack Rodoni" userId="dbd3554b1427f7cb" providerId="LiveId" clId="{1D76B537-F2CC-4114-B73B-51348E656491}" dt="2022-02-02T00:38:16.525" v="9763"/>
          <ac:inkMkLst>
            <pc:docMk/>
            <pc:sldMk cId="906257361" sldId="337"/>
            <ac:inkMk id="25" creationId="{651A82F0-833F-48A6-A7B7-31AC26A208E3}"/>
          </ac:inkMkLst>
        </pc:inkChg>
        <pc:inkChg chg="add mod">
          <ac:chgData name="Jack Rodoni" userId="dbd3554b1427f7cb" providerId="LiveId" clId="{1D76B537-F2CC-4114-B73B-51348E656491}" dt="2022-02-02T00:38:16.525" v="9763"/>
          <ac:inkMkLst>
            <pc:docMk/>
            <pc:sldMk cId="906257361" sldId="337"/>
            <ac:inkMk id="28" creationId="{08163A2E-D505-4A4A-A0F0-188A892919B3}"/>
          </ac:inkMkLst>
        </pc:inkChg>
        <pc:inkChg chg="add mod">
          <ac:chgData name="Jack Rodoni" userId="dbd3554b1427f7cb" providerId="LiveId" clId="{1D76B537-F2CC-4114-B73B-51348E656491}" dt="2022-02-02T00:38:16.525" v="9763"/>
          <ac:inkMkLst>
            <pc:docMk/>
            <pc:sldMk cId="906257361" sldId="337"/>
            <ac:inkMk id="29" creationId="{6788D8BC-35B4-486F-95C4-918610220037}"/>
          </ac:inkMkLst>
        </pc:inkChg>
        <pc:inkChg chg="add mod">
          <ac:chgData name="Jack Rodoni" userId="dbd3554b1427f7cb" providerId="LiveId" clId="{1D76B537-F2CC-4114-B73B-51348E656491}" dt="2022-02-02T00:38:16.525" v="9763"/>
          <ac:inkMkLst>
            <pc:docMk/>
            <pc:sldMk cId="906257361" sldId="337"/>
            <ac:inkMk id="30" creationId="{15881008-BA1A-4050-86A7-73FFE91FC556}"/>
          </ac:inkMkLst>
        </pc:inkChg>
        <pc:inkChg chg="add mod">
          <ac:chgData name="Jack Rodoni" userId="dbd3554b1427f7cb" providerId="LiveId" clId="{1D76B537-F2CC-4114-B73B-51348E656491}" dt="2022-02-02T00:38:16.525" v="9763"/>
          <ac:inkMkLst>
            <pc:docMk/>
            <pc:sldMk cId="906257361" sldId="337"/>
            <ac:inkMk id="31" creationId="{0D70A41E-12A1-47F4-99D1-46A7D4A8869B}"/>
          </ac:inkMkLst>
        </pc:inkChg>
        <pc:inkChg chg="add mod">
          <ac:chgData name="Jack Rodoni" userId="dbd3554b1427f7cb" providerId="LiveId" clId="{1D76B537-F2CC-4114-B73B-51348E656491}" dt="2022-02-02T00:38:16.525" v="9763"/>
          <ac:inkMkLst>
            <pc:docMk/>
            <pc:sldMk cId="906257361" sldId="337"/>
            <ac:inkMk id="32" creationId="{ACB23EAE-AF22-4272-A4B5-E12949C8B39D}"/>
          </ac:inkMkLst>
        </pc:inkChg>
        <pc:inkChg chg="add mod">
          <ac:chgData name="Jack Rodoni" userId="dbd3554b1427f7cb" providerId="LiveId" clId="{1D76B537-F2CC-4114-B73B-51348E656491}" dt="2022-02-02T00:38:16.525" v="9763"/>
          <ac:inkMkLst>
            <pc:docMk/>
            <pc:sldMk cId="906257361" sldId="337"/>
            <ac:inkMk id="33" creationId="{C1B9ED0B-445A-45DD-948A-CBDA08EC334D}"/>
          </ac:inkMkLst>
        </pc:inkChg>
        <pc:inkChg chg="add mod">
          <ac:chgData name="Jack Rodoni" userId="dbd3554b1427f7cb" providerId="LiveId" clId="{1D76B537-F2CC-4114-B73B-51348E656491}" dt="2022-02-02T00:38:16.525" v="9763"/>
          <ac:inkMkLst>
            <pc:docMk/>
            <pc:sldMk cId="906257361" sldId="337"/>
            <ac:inkMk id="34" creationId="{534CCCB4-5216-4D0E-91B8-2D8697EC5EE8}"/>
          </ac:inkMkLst>
        </pc:inkChg>
        <pc:inkChg chg="add mod">
          <ac:chgData name="Jack Rodoni" userId="dbd3554b1427f7cb" providerId="LiveId" clId="{1D76B537-F2CC-4114-B73B-51348E656491}" dt="2022-02-02T00:38:16.525" v="9763"/>
          <ac:inkMkLst>
            <pc:docMk/>
            <pc:sldMk cId="906257361" sldId="337"/>
            <ac:inkMk id="35" creationId="{5E18630E-7311-4FD1-B20C-B9099D2C91FA}"/>
          </ac:inkMkLst>
        </pc:inkChg>
        <pc:inkChg chg="add mod">
          <ac:chgData name="Jack Rodoni" userId="dbd3554b1427f7cb" providerId="LiveId" clId="{1D76B537-F2CC-4114-B73B-51348E656491}" dt="2022-02-02T00:38:16.525" v="9763"/>
          <ac:inkMkLst>
            <pc:docMk/>
            <pc:sldMk cId="906257361" sldId="337"/>
            <ac:inkMk id="37" creationId="{F0B2F3D6-C8D0-4801-9A89-403755EB2E8D}"/>
          </ac:inkMkLst>
        </pc:inkChg>
        <pc:inkChg chg="add mod">
          <ac:chgData name="Jack Rodoni" userId="dbd3554b1427f7cb" providerId="LiveId" clId="{1D76B537-F2CC-4114-B73B-51348E656491}" dt="2022-02-02T00:38:16.525" v="9763"/>
          <ac:inkMkLst>
            <pc:docMk/>
            <pc:sldMk cId="906257361" sldId="337"/>
            <ac:inkMk id="38" creationId="{06136F89-7402-4785-8A8D-636F59C444E7}"/>
          </ac:inkMkLst>
        </pc:inkChg>
        <pc:inkChg chg="add mod">
          <ac:chgData name="Jack Rodoni" userId="dbd3554b1427f7cb" providerId="LiveId" clId="{1D76B537-F2CC-4114-B73B-51348E656491}" dt="2022-02-02T00:38:16.525" v="9763"/>
          <ac:inkMkLst>
            <pc:docMk/>
            <pc:sldMk cId="906257361" sldId="337"/>
            <ac:inkMk id="39" creationId="{30B53315-AA84-423B-9F95-B15A5D494E10}"/>
          </ac:inkMkLst>
        </pc:inkChg>
        <pc:inkChg chg="add mod">
          <ac:chgData name="Jack Rodoni" userId="dbd3554b1427f7cb" providerId="LiveId" clId="{1D76B537-F2CC-4114-B73B-51348E656491}" dt="2022-02-02T00:38:16.525" v="9763"/>
          <ac:inkMkLst>
            <pc:docMk/>
            <pc:sldMk cId="906257361" sldId="337"/>
            <ac:inkMk id="40" creationId="{89A5A02A-E2DD-4DCD-9727-E335C4797A26}"/>
          </ac:inkMkLst>
        </pc:inkChg>
        <pc:inkChg chg="add mod">
          <ac:chgData name="Jack Rodoni" userId="dbd3554b1427f7cb" providerId="LiveId" clId="{1D76B537-F2CC-4114-B73B-51348E656491}" dt="2022-02-02T00:38:16.525" v="9763"/>
          <ac:inkMkLst>
            <pc:docMk/>
            <pc:sldMk cId="906257361" sldId="337"/>
            <ac:inkMk id="41" creationId="{903E2B36-3BF5-4F10-8805-E4E81D5E3575}"/>
          </ac:inkMkLst>
        </pc:inkChg>
        <pc:inkChg chg="add mod">
          <ac:chgData name="Jack Rodoni" userId="dbd3554b1427f7cb" providerId="LiveId" clId="{1D76B537-F2CC-4114-B73B-51348E656491}" dt="2022-02-02T00:38:16.525" v="9763"/>
          <ac:inkMkLst>
            <pc:docMk/>
            <pc:sldMk cId="906257361" sldId="337"/>
            <ac:inkMk id="42" creationId="{E5D45E36-497B-4040-B631-1D833C8A31D3}"/>
          </ac:inkMkLst>
        </pc:inkChg>
        <pc:inkChg chg="add mod">
          <ac:chgData name="Jack Rodoni" userId="dbd3554b1427f7cb" providerId="LiveId" clId="{1D76B537-F2CC-4114-B73B-51348E656491}" dt="2022-02-02T00:38:53.031" v="9769"/>
          <ac:inkMkLst>
            <pc:docMk/>
            <pc:sldMk cId="906257361" sldId="337"/>
            <ac:inkMk id="44" creationId="{BAB689FF-E8EB-4B47-8DFC-52873182B9A2}"/>
          </ac:inkMkLst>
        </pc:inkChg>
        <pc:inkChg chg="add mod">
          <ac:chgData name="Jack Rodoni" userId="dbd3554b1427f7cb" providerId="LiveId" clId="{1D76B537-F2CC-4114-B73B-51348E656491}" dt="2022-02-02T00:38:53.031" v="9769"/>
          <ac:inkMkLst>
            <pc:docMk/>
            <pc:sldMk cId="906257361" sldId="337"/>
            <ac:inkMk id="45" creationId="{05754DFB-F3BF-44DC-8C54-BEC7163789FA}"/>
          </ac:inkMkLst>
        </pc:inkChg>
        <pc:inkChg chg="add mod">
          <ac:chgData name="Jack Rodoni" userId="dbd3554b1427f7cb" providerId="LiveId" clId="{1D76B537-F2CC-4114-B73B-51348E656491}" dt="2022-02-02T00:38:53.031" v="9769"/>
          <ac:inkMkLst>
            <pc:docMk/>
            <pc:sldMk cId="906257361" sldId="337"/>
            <ac:inkMk id="46" creationId="{79712E05-377A-4164-995D-8C62CC227174}"/>
          </ac:inkMkLst>
        </pc:inkChg>
        <pc:inkChg chg="add mod">
          <ac:chgData name="Jack Rodoni" userId="dbd3554b1427f7cb" providerId="LiveId" clId="{1D76B537-F2CC-4114-B73B-51348E656491}" dt="2022-02-02T00:38:53.031" v="9769"/>
          <ac:inkMkLst>
            <pc:docMk/>
            <pc:sldMk cId="906257361" sldId="337"/>
            <ac:inkMk id="47" creationId="{82A27DA6-C336-4B92-B804-C4C0270476D2}"/>
          </ac:inkMkLst>
        </pc:inkChg>
        <pc:inkChg chg="add mod">
          <ac:chgData name="Jack Rodoni" userId="dbd3554b1427f7cb" providerId="LiveId" clId="{1D76B537-F2CC-4114-B73B-51348E656491}" dt="2022-02-02T00:38:53.031" v="9769"/>
          <ac:inkMkLst>
            <pc:docMk/>
            <pc:sldMk cId="906257361" sldId="337"/>
            <ac:inkMk id="48" creationId="{F55FA3A4-EC82-48FB-835B-A9AFB9F4DAD5}"/>
          </ac:inkMkLst>
        </pc:inkChg>
        <pc:inkChg chg="add">
          <ac:chgData name="Jack Rodoni" userId="dbd3554b1427f7cb" providerId="LiveId" clId="{1D76B537-F2CC-4114-B73B-51348E656491}" dt="2022-02-02T00:38:53.943" v="9770" actId="9405"/>
          <ac:inkMkLst>
            <pc:docMk/>
            <pc:sldMk cId="906257361" sldId="337"/>
            <ac:inkMk id="50" creationId="{7DCEBAB1-DDA3-42F0-B5FD-7F4EADD69824}"/>
          </ac:inkMkLst>
        </pc:inkChg>
        <pc:inkChg chg="add mod">
          <ac:chgData name="Jack Rodoni" userId="dbd3554b1427f7cb" providerId="LiveId" clId="{1D76B537-F2CC-4114-B73B-51348E656491}" dt="2022-02-02T00:39:19.072" v="9793"/>
          <ac:inkMkLst>
            <pc:docMk/>
            <pc:sldMk cId="906257361" sldId="337"/>
            <ac:inkMk id="51" creationId="{47C41524-AB6E-42AC-974E-58FE79B61800}"/>
          </ac:inkMkLst>
        </pc:inkChg>
        <pc:inkChg chg="add mod">
          <ac:chgData name="Jack Rodoni" userId="dbd3554b1427f7cb" providerId="LiveId" clId="{1D76B537-F2CC-4114-B73B-51348E656491}" dt="2022-02-02T00:39:19.072" v="9793"/>
          <ac:inkMkLst>
            <pc:docMk/>
            <pc:sldMk cId="906257361" sldId="337"/>
            <ac:inkMk id="52" creationId="{86404509-37FA-4283-BBAD-7BCDF063279D}"/>
          </ac:inkMkLst>
        </pc:inkChg>
        <pc:inkChg chg="add mod">
          <ac:chgData name="Jack Rodoni" userId="dbd3554b1427f7cb" providerId="LiveId" clId="{1D76B537-F2CC-4114-B73B-51348E656491}" dt="2022-02-02T00:39:19.072" v="9793"/>
          <ac:inkMkLst>
            <pc:docMk/>
            <pc:sldMk cId="906257361" sldId="337"/>
            <ac:inkMk id="53" creationId="{25574C2B-E399-4743-8CDC-65EACFA81951}"/>
          </ac:inkMkLst>
        </pc:inkChg>
        <pc:inkChg chg="add mod">
          <ac:chgData name="Jack Rodoni" userId="dbd3554b1427f7cb" providerId="LiveId" clId="{1D76B537-F2CC-4114-B73B-51348E656491}" dt="2022-02-02T00:39:19.072" v="9793"/>
          <ac:inkMkLst>
            <pc:docMk/>
            <pc:sldMk cId="906257361" sldId="337"/>
            <ac:inkMk id="54" creationId="{9F19EC25-E4BE-42DC-9F0F-B713930332E5}"/>
          </ac:inkMkLst>
        </pc:inkChg>
        <pc:inkChg chg="add mod">
          <ac:chgData name="Jack Rodoni" userId="dbd3554b1427f7cb" providerId="LiveId" clId="{1D76B537-F2CC-4114-B73B-51348E656491}" dt="2022-02-02T00:39:19.072" v="9793"/>
          <ac:inkMkLst>
            <pc:docMk/>
            <pc:sldMk cId="906257361" sldId="337"/>
            <ac:inkMk id="55" creationId="{2D379B5F-F7C4-4A45-A0AC-37C61049DAAC}"/>
          </ac:inkMkLst>
        </pc:inkChg>
        <pc:inkChg chg="add mod">
          <ac:chgData name="Jack Rodoni" userId="dbd3554b1427f7cb" providerId="LiveId" clId="{1D76B537-F2CC-4114-B73B-51348E656491}" dt="2022-02-02T00:39:19.072" v="9793"/>
          <ac:inkMkLst>
            <pc:docMk/>
            <pc:sldMk cId="906257361" sldId="337"/>
            <ac:inkMk id="56" creationId="{15375EE8-8A7D-479F-BB8A-B7FA41F619FD}"/>
          </ac:inkMkLst>
        </pc:inkChg>
        <pc:inkChg chg="add mod">
          <ac:chgData name="Jack Rodoni" userId="dbd3554b1427f7cb" providerId="LiveId" clId="{1D76B537-F2CC-4114-B73B-51348E656491}" dt="2022-02-02T00:39:19.072" v="9793"/>
          <ac:inkMkLst>
            <pc:docMk/>
            <pc:sldMk cId="906257361" sldId="337"/>
            <ac:inkMk id="57" creationId="{B8799EC8-59E4-462E-8F34-700008B789F9}"/>
          </ac:inkMkLst>
        </pc:inkChg>
        <pc:inkChg chg="add mod">
          <ac:chgData name="Jack Rodoni" userId="dbd3554b1427f7cb" providerId="LiveId" clId="{1D76B537-F2CC-4114-B73B-51348E656491}" dt="2022-02-02T00:39:19.072" v="9793"/>
          <ac:inkMkLst>
            <pc:docMk/>
            <pc:sldMk cId="906257361" sldId="337"/>
            <ac:inkMk id="59" creationId="{9BCFE912-2EB3-451D-B997-ECF8B01F71CA}"/>
          </ac:inkMkLst>
        </pc:inkChg>
        <pc:inkChg chg="add mod">
          <ac:chgData name="Jack Rodoni" userId="dbd3554b1427f7cb" providerId="LiveId" clId="{1D76B537-F2CC-4114-B73B-51348E656491}" dt="2022-02-02T00:39:19.072" v="9793"/>
          <ac:inkMkLst>
            <pc:docMk/>
            <pc:sldMk cId="906257361" sldId="337"/>
            <ac:inkMk id="60" creationId="{6347353B-9894-4238-A679-05B15B1365A2}"/>
          </ac:inkMkLst>
        </pc:inkChg>
        <pc:inkChg chg="add del mod">
          <ac:chgData name="Jack Rodoni" userId="dbd3554b1427f7cb" providerId="LiveId" clId="{1D76B537-F2CC-4114-B73B-51348E656491}" dt="2022-02-02T00:39:12.044" v="9789"/>
          <ac:inkMkLst>
            <pc:docMk/>
            <pc:sldMk cId="906257361" sldId="337"/>
            <ac:inkMk id="61" creationId="{F8A60E2A-E697-46B3-BB6A-522F69557FE4}"/>
          </ac:inkMkLst>
        </pc:inkChg>
        <pc:inkChg chg="add del mod">
          <ac:chgData name="Jack Rodoni" userId="dbd3554b1427f7cb" providerId="LiveId" clId="{1D76B537-F2CC-4114-B73B-51348E656491}" dt="2022-02-02T00:39:12.040" v="9788"/>
          <ac:inkMkLst>
            <pc:docMk/>
            <pc:sldMk cId="906257361" sldId="337"/>
            <ac:inkMk id="62" creationId="{9E396B35-3666-46D5-AB12-11B42518F17E}"/>
          </ac:inkMkLst>
        </pc:inkChg>
        <pc:inkChg chg="add mod">
          <ac:chgData name="Jack Rodoni" userId="dbd3554b1427f7cb" providerId="LiveId" clId="{1D76B537-F2CC-4114-B73B-51348E656491}" dt="2022-02-02T00:39:19.072" v="9793"/>
          <ac:inkMkLst>
            <pc:docMk/>
            <pc:sldMk cId="906257361" sldId="337"/>
            <ac:inkMk id="63" creationId="{E5B96707-A171-4CB3-A7D3-6BAFA3845030}"/>
          </ac:inkMkLst>
        </pc:inkChg>
        <pc:inkChg chg="add mod">
          <ac:chgData name="Jack Rodoni" userId="dbd3554b1427f7cb" providerId="LiveId" clId="{1D76B537-F2CC-4114-B73B-51348E656491}" dt="2022-02-02T00:39:19.072" v="9793"/>
          <ac:inkMkLst>
            <pc:docMk/>
            <pc:sldMk cId="906257361" sldId="337"/>
            <ac:inkMk id="64" creationId="{CF9C2201-1C07-44B1-A424-4EB6473CCC71}"/>
          </ac:inkMkLst>
        </pc:inkChg>
        <pc:inkChg chg="add mod">
          <ac:chgData name="Jack Rodoni" userId="dbd3554b1427f7cb" providerId="LiveId" clId="{1D76B537-F2CC-4114-B73B-51348E656491}" dt="2022-02-02T00:39:19.072" v="9793"/>
          <ac:inkMkLst>
            <pc:docMk/>
            <pc:sldMk cId="906257361" sldId="337"/>
            <ac:inkMk id="66" creationId="{ED7011E5-5D20-4835-821C-B0D1A4EC8EA2}"/>
          </ac:inkMkLst>
        </pc:inkChg>
        <pc:inkChg chg="add mod">
          <ac:chgData name="Jack Rodoni" userId="dbd3554b1427f7cb" providerId="LiveId" clId="{1D76B537-F2CC-4114-B73B-51348E656491}" dt="2022-02-02T00:39:19.072" v="9793"/>
          <ac:inkMkLst>
            <pc:docMk/>
            <pc:sldMk cId="906257361" sldId="337"/>
            <ac:inkMk id="68" creationId="{A60A2AAE-9E19-4CF7-BDE8-5140D905650E}"/>
          </ac:inkMkLst>
        </pc:inkChg>
        <pc:inkChg chg="add mod">
          <ac:chgData name="Jack Rodoni" userId="dbd3554b1427f7cb" providerId="LiveId" clId="{1D76B537-F2CC-4114-B73B-51348E656491}" dt="2022-02-02T00:39:19.072" v="9793"/>
          <ac:inkMkLst>
            <pc:docMk/>
            <pc:sldMk cId="906257361" sldId="337"/>
            <ac:inkMk id="70" creationId="{01ECBBCF-6F7F-4734-ADF7-B1092F20B056}"/>
          </ac:inkMkLst>
        </pc:inkChg>
        <pc:inkChg chg="add mod">
          <ac:chgData name="Jack Rodoni" userId="dbd3554b1427f7cb" providerId="LiveId" clId="{1D76B537-F2CC-4114-B73B-51348E656491}" dt="2022-02-02T00:39:22.794" v="9802"/>
          <ac:inkMkLst>
            <pc:docMk/>
            <pc:sldMk cId="906257361" sldId="337"/>
            <ac:inkMk id="72" creationId="{D100A00E-2500-4E90-A222-7500DABF7E22}"/>
          </ac:inkMkLst>
        </pc:inkChg>
        <pc:inkChg chg="add mod">
          <ac:chgData name="Jack Rodoni" userId="dbd3554b1427f7cb" providerId="LiveId" clId="{1D76B537-F2CC-4114-B73B-51348E656491}" dt="2022-02-02T00:39:22.794" v="9802"/>
          <ac:inkMkLst>
            <pc:docMk/>
            <pc:sldMk cId="906257361" sldId="337"/>
            <ac:inkMk id="73" creationId="{E09808F6-4817-46DB-B35B-EC6D01E7D74C}"/>
          </ac:inkMkLst>
        </pc:inkChg>
        <pc:inkChg chg="add mod">
          <ac:chgData name="Jack Rodoni" userId="dbd3554b1427f7cb" providerId="LiveId" clId="{1D76B537-F2CC-4114-B73B-51348E656491}" dt="2022-02-02T00:39:22.794" v="9802"/>
          <ac:inkMkLst>
            <pc:docMk/>
            <pc:sldMk cId="906257361" sldId="337"/>
            <ac:inkMk id="74" creationId="{A7933F34-323D-4141-8326-D3D3C720C3F1}"/>
          </ac:inkMkLst>
        </pc:inkChg>
        <pc:inkChg chg="add mod">
          <ac:chgData name="Jack Rodoni" userId="dbd3554b1427f7cb" providerId="LiveId" clId="{1D76B537-F2CC-4114-B73B-51348E656491}" dt="2022-02-02T00:39:21.703" v="9800"/>
          <ac:inkMkLst>
            <pc:docMk/>
            <pc:sldMk cId="906257361" sldId="337"/>
            <ac:inkMk id="75" creationId="{FB2DC041-E9F1-481A-AF50-052FA10B5ED4}"/>
          </ac:inkMkLst>
        </pc:inkChg>
        <pc:inkChg chg="add mod">
          <ac:chgData name="Jack Rodoni" userId="dbd3554b1427f7cb" providerId="LiveId" clId="{1D76B537-F2CC-4114-B73B-51348E656491}" dt="2022-02-02T00:39:21.703" v="9800"/>
          <ac:inkMkLst>
            <pc:docMk/>
            <pc:sldMk cId="906257361" sldId="337"/>
            <ac:inkMk id="76" creationId="{3D2CAD4E-F64E-4CB9-99EF-DA748B152FD9}"/>
          </ac:inkMkLst>
        </pc:inkChg>
        <pc:inkChg chg="add mod">
          <ac:chgData name="Jack Rodoni" userId="dbd3554b1427f7cb" providerId="LiveId" clId="{1D76B537-F2CC-4114-B73B-51348E656491}" dt="2022-02-02T00:39:21.703" v="9800"/>
          <ac:inkMkLst>
            <pc:docMk/>
            <pc:sldMk cId="906257361" sldId="337"/>
            <ac:inkMk id="77" creationId="{74C735F8-8CAE-4179-9EE8-0C9275808383}"/>
          </ac:inkMkLst>
        </pc:inkChg>
        <pc:inkChg chg="add mod">
          <ac:chgData name="Jack Rodoni" userId="dbd3554b1427f7cb" providerId="LiveId" clId="{1D76B537-F2CC-4114-B73B-51348E656491}" dt="2022-02-02T00:39:22.794" v="9802"/>
          <ac:inkMkLst>
            <pc:docMk/>
            <pc:sldMk cId="906257361" sldId="337"/>
            <ac:inkMk id="80" creationId="{09943813-1F78-468A-BF3A-2DD89037C01E}"/>
          </ac:inkMkLst>
        </pc:inkChg>
      </pc:sldChg>
      <pc:sldChg chg="addSp delSp modSp mod">
        <pc:chgData name="Jack Rodoni" userId="dbd3554b1427f7cb" providerId="LiveId" clId="{1D76B537-F2CC-4114-B73B-51348E656491}" dt="2022-02-02T00:59:16.672" v="9861"/>
        <pc:sldMkLst>
          <pc:docMk/>
          <pc:sldMk cId="3984662883" sldId="338"/>
        </pc:sldMkLst>
        <pc:grpChg chg="mod">
          <ac:chgData name="Jack Rodoni" userId="dbd3554b1427f7cb" providerId="LiveId" clId="{1D76B537-F2CC-4114-B73B-51348E656491}" dt="2022-02-02T00:58:34.553" v="9813"/>
          <ac:grpSpMkLst>
            <pc:docMk/>
            <pc:sldMk cId="3984662883" sldId="338"/>
            <ac:grpSpMk id="17" creationId="{525E24A4-3760-4687-818B-2D0631DAD2ED}"/>
          </ac:grpSpMkLst>
        </pc:grpChg>
        <pc:grpChg chg="mod">
          <ac:chgData name="Jack Rodoni" userId="dbd3554b1427f7cb" providerId="LiveId" clId="{1D76B537-F2CC-4114-B73B-51348E656491}" dt="2022-02-02T00:58:38.236" v="9821"/>
          <ac:grpSpMkLst>
            <pc:docMk/>
            <pc:sldMk cId="3984662883" sldId="338"/>
            <ac:grpSpMk id="25" creationId="{CBF28BBF-0597-4E0E-9585-55641103B2F1}"/>
          </ac:grpSpMkLst>
        </pc:grpChg>
        <pc:grpChg chg="mod">
          <ac:chgData name="Jack Rodoni" userId="dbd3554b1427f7cb" providerId="LiveId" clId="{1D76B537-F2CC-4114-B73B-51348E656491}" dt="2022-02-02T00:58:44.079" v="9828"/>
          <ac:grpSpMkLst>
            <pc:docMk/>
            <pc:sldMk cId="3984662883" sldId="338"/>
            <ac:grpSpMk id="32" creationId="{79A34040-DDE1-4DC2-8180-CCD2D89362A9}"/>
          </ac:grpSpMkLst>
        </pc:grpChg>
        <pc:grpChg chg="del mod">
          <ac:chgData name="Jack Rodoni" userId="dbd3554b1427f7cb" providerId="LiveId" clId="{1D76B537-F2CC-4114-B73B-51348E656491}" dt="2022-02-02T00:58:52.150" v="9837"/>
          <ac:grpSpMkLst>
            <pc:docMk/>
            <pc:sldMk cId="3984662883" sldId="338"/>
            <ac:grpSpMk id="35" creationId="{D80C83A2-C022-4AE9-A77D-8DECD916E7EC}"/>
          </ac:grpSpMkLst>
        </pc:grpChg>
        <pc:grpChg chg="del mod">
          <ac:chgData name="Jack Rodoni" userId="dbd3554b1427f7cb" providerId="LiveId" clId="{1D76B537-F2CC-4114-B73B-51348E656491}" dt="2022-02-02T00:58:52.150" v="9837"/>
          <ac:grpSpMkLst>
            <pc:docMk/>
            <pc:sldMk cId="3984662883" sldId="338"/>
            <ac:grpSpMk id="39" creationId="{3825145F-645E-45BC-ACC2-0B6D6B5E1C47}"/>
          </ac:grpSpMkLst>
        </pc:grpChg>
        <pc:grpChg chg="del mod">
          <ac:chgData name="Jack Rodoni" userId="dbd3554b1427f7cb" providerId="LiveId" clId="{1D76B537-F2CC-4114-B73B-51348E656491}" dt="2022-02-02T00:58:53.984" v="9841"/>
          <ac:grpSpMkLst>
            <pc:docMk/>
            <pc:sldMk cId="3984662883" sldId="338"/>
            <ac:grpSpMk id="41" creationId="{6B691542-B4F5-4C33-8D60-4A57288BEED4}"/>
          </ac:grpSpMkLst>
        </pc:grpChg>
        <pc:grpChg chg="del mod">
          <ac:chgData name="Jack Rodoni" userId="dbd3554b1427f7cb" providerId="LiveId" clId="{1D76B537-F2CC-4114-B73B-51348E656491}" dt="2022-02-02T00:59:16.672" v="9861"/>
          <ac:grpSpMkLst>
            <pc:docMk/>
            <pc:sldMk cId="3984662883" sldId="338"/>
            <ac:grpSpMk id="45" creationId="{47E2EFBA-43B8-4BC0-9C3B-A08FB056F046}"/>
          </ac:grpSpMkLst>
        </pc:grpChg>
        <pc:grpChg chg="del mod">
          <ac:chgData name="Jack Rodoni" userId="dbd3554b1427f7cb" providerId="LiveId" clId="{1D76B537-F2CC-4114-B73B-51348E656491}" dt="2022-02-02T00:59:16.672" v="9861"/>
          <ac:grpSpMkLst>
            <pc:docMk/>
            <pc:sldMk cId="3984662883" sldId="338"/>
            <ac:grpSpMk id="58" creationId="{095B9A80-3FD1-42E5-A50E-D97A51B240BA}"/>
          </ac:grpSpMkLst>
        </pc:grpChg>
        <pc:grpChg chg="mod">
          <ac:chgData name="Jack Rodoni" userId="dbd3554b1427f7cb" providerId="LiveId" clId="{1D76B537-F2CC-4114-B73B-51348E656491}" dt="2022-02-02T00:59:16.672" v="9861"/>
          <ac:grpSpMkLst>
            <pc:docMk/>
            <pc:sldMk cId="3984662883" sldId="338"/>
            <ac:grpSpMk id="59" creationId="{A8B9913D-B902-4F10-B4D1-3CAE943E2638}"/>
          </ac:grpSpMkLst>
        </pc:grpChg>
        <pc:inkChg chg="add mod">
          <ac:chgData name="Jack Rodoni" userId="dbd3554b1427f7cb" providerId="LiveId" clId="{1D76B537-F2CC-4114-B73B-51348E656491}" dt="2022-02-02T00:58:34.553" v="9813"/>
          <ac:inkMkLst>
            <pc:docMk/>
            <pc:sldMk cId="3984662883" sldId="338"/>
            <ac:inkMk id="5" creationId="{EEFA9771-08CB-439B-8C7B-136E5988224A}"/>
          </ac:inkMkLst>
        </pc:inkChg>
        <pc:inkChg chg="add mod">
          <ac:chgData name="Jack Rodoni" userId="dbd3554b1427f7cb" providerId="LiveId" clId="{1D76B537-F2CC-4114-B73B-51348E656491}" dt="2022-02-02T00:58:34.553" v="9813"/>
          <ac:inkMkLst>
            <pc:docMk/>
            <pc:sldMk cId="3984662883" sldId="338"/>
            <ac:inkMk id="6" creationId="{C2977F4E-B257-4850-9F07-F73868F83A9E}"/>
          </ac:inkMkLst>
        </pc:inkChg>
        <pc:inkChg chg="add mod">
          <ac:chgData name="Jack Rodoni" userId="dbd3554b1427f7cb" providerId="LiveId" clId="{1D76B537-F2CC-4114-B73B-51348E656491}" dt="2022-02-02T00:58:34.553" v="9813"/>
          <ac:inkMkLst>
            <pc:docMk/>
            <pc:sldMk cId="3984662883" sldId="338"/>
            <ac:inkMk id="8" creationId="{FDFA9395-A3D4-488F-8F0B-7D8B1BD65B0A}"/>
          </ac:inkMkLst>
        </pc:inkChg>
        <pc:inkChg chg="add mod">
          <ac:chgData name="Jack Rodoni" userId="dbd3554b1427f7cb" providerId="LiveId" clId="{1D76B537-F2CC-4114-B73B-51348E656491}" dt="2022-02-02T00:58:34.553" v="9813"/>
          <ac:inkMkLst>
            <pc:docMk/>
            <pc:sldMk cId="3984662883" sldId="338"/>
            <ac:inkMk id="9" creationId="{600C0D34-AF7D-4B4A-B2F7-4676BB56B0B9}"/>
          </ac:inkMkLst>
        </pc:inkChg>
        <pc:inkChg chg="add mod">
          <ac:chgData name="Jack Rodoni" userId="dbd3554b1427f7cb" providerId="LiveId" clId="{1D76B537-F2CC-4114-B73B-51348E656491}" dt="2022-02-02T00:58:34.553" v="9813"/>
          <ac:inkMkLst>
            <pc:docMk/>
            <pc:sldMk cId="3984662883" sldId="338"/>
            <ac:inkMk id="11" creationId="{A75049E9-2B4D-46DD-93A2-57DD7775B714}"/>
          </ac:inkMkLst>
        </pc:inkChg>
        <pc:inkChg chg="add mod">
          <ac:chgData name="Jack Rodoni" userId="dbd3554b1427f7cb" providerId="LiveId" clId="{1D76B537-F2CC-4114-B73B-51348E656491}" dt="2022-02-02T00:58:34.553" v="9813"/>
          <ac:inkMkLst>
            <pc:docMk/>
            <pc:sldMk cId="3984662883" sldId="338"/>
            <ac:inkMk id="12" creationId="{D1F13FCE-CA34-475F-AAA1-264B2602D856}"/>
          </ac:inkMkLst>
        </pc:inkChg>
        <pc:inkChg chg="add mod">
          <ac:chgData name="Jack Rodoni" userId="dbd3554b1427f7cb" providerId="LiveId" clId="{1D76B537-F2CC-4114-B73B-51348E656491}" dt="2022-02-02T00:58:34.553" v="9813"/>
          <ac:inkMkLst>
            <pc:docMk/>
            <pc:sldMk cId="3984662883" sldId="338"/>
            <ac:inkMk id="13" creationId="{8EFAFA16-5DAC-4AC0-8431-85E0269A3A62}"/>
          </ac:inkMkLst>
        </pc:inkChg>
        <pc:inkChg chg="add mod">
          <ac:chgData name="Jack Rodoni" userId="dbd3554b1427f7cb" providerId="LiveId" clId="{1D76B537-F2CC-4114-B73B-51348E656491}" dt="2022-02-02T00:58:34.553" v="9813"/>
          <ac:inkMkLst>
            <pc:docMk/>
            <pc:sldMk cId="3984662883" sldId="338"/>
            <ac:inkMk id="14" creationId="{CC8B19E3-FD06-4525-AD63-B0B5C2301FE7}"/>
          </ac:inkMkLst>
        </pc:inkChg>
        <pc:inkChg chg="add mod">
          <ac:chgData name="Jack Rodoni" userId="dbd3554b1427f7cb" providerId="LiveId" clId="{1D76B537-F2CC-4114-B73B-51348E656491}" dt="2022-02-02T00:58:34.553" v="9813"/>
          <ac:inkMkLst>
            <pc:docMk/>
            <pc:sldMk cId="3984662883" sldId="338"/>
            <ac:inkMk id="15" creationId="{7E3AE98E-7CEE-4E62-A68D-4E9ED18FCAFA}"/>
          </ac:inkMkLst>
        </pc:inkChg>
        <pc:inkChg chg="add">
          <ac:chgData name="Jack Rodoni" userId="dbd3554b1427f7cb" providerId="LiveId" clId="{1D76B537-F2CC-4114-B73B-51348E656491}" dt="2022-02-02T00:58:33.563" v="9812" actId="9405"/>
          <ac:inkMkLst>
            <pc:docMk/>
            <pc:sldMk cId="3984662883" sldId="338"/>
            <ac:inkMk id="16" creationId="{FB5B55FF-24C3-4243-8CAD-823C3A5B58E9}"/>
          </ac:inkMkLst>
        </pc:inkChg>
        <pc:inkChg chg="add mod">
          <ac:chgData name="Jack Rodoni" userId="dbd3554b1427f7cb" providerId="LiveId" clId="{1D76B537-F2CC-4114-B73B-51348E656491}" dt="2022-02-02T00:58:38.236" v="9821"/>
          <ac:inkMkLst>
            <pc:docMk/>
            <pc:sldMk cId="3984662883" sldId="338"/>
            <ac:inkMk id="18" creationId="{3C25542E-CE11-498D-921B-8928EBCAE80C}"/>
          </ac:inkMkLst>
        </pc:inkChg>
        <pc:inkChg chg="add mod">
          <ac:chgData name="Jack Rodoni" userId="dbd3554b1427f7cb" providerId="LiveId" clId="{1D76B537-F2CC-4114-B73B-51348E656491}" dt="2022-02-02T00:58:38.236" v="9821"/>
          <ac:inkMkLst>
            <pc:docMk/>
            <pc:sldMk cId="3984662883" sldId="338"/>
            <ac:inkMk id="19" creationId="{F0B8472B-8D22-49D0-91A4-3E866E95C72E}"/>
          </ac:inkMkLst>
        </pc:inkChg>
        <pc:inkChg chg="add mod">
          <ac:chgData name="Jack Rodoni" userId="dbd3554b1427f7cb" providerId="LiveId" clId="{1D76B537-F2CC-4114-B73B-51348E656491}" dt="2022-02-02T00:58:38.236" v="9821"/>
          <ac:inkMkLst>
            <pc:docMk/>
            <pc:sldMk cId="3984662883" sldId="338"/>
            <ac:inkMk id="20" creationId="{4EAF36E2-2766-4C6F-8C25-6E96BA352054}"/>
          </ac:inkMkLst>
        </pc:inkChg>
        <pc:inkChg chg="add mod">
          <ac:chgData name="Jack Rodoni" userId="dbd3554b1427f7cb" providerId="LiveId" clId="{1D76B537-F2CC-4114-B73B-51348E656491}" dt="2022-02-02T00:58:38.236" v="9821"/>
          <ac:inkMkLst>
            <pc:docMk/>
            <pc:sldMk cId="3984662883" sldId="338"/>
            <ac:inkMk id="21" creationId="{F8DDE4CA-825A-47D7-B26C-8787247373CF}"/>
          </ac:inkMkLst>
        </pc:inkChg>
        <pc:inkChg chg="add mod">
          <ac:chgData name="Jack Rodoni" userId="dbd3554b1427f7cb" providerId="LiveId" clId="{1D76B537-F2CC-4114-B73B-51348E656491}" dt="2022-02-02T00:58:38.236" v="9821"/>
          <ac:inkMkLst>
            <pc:docMk/>
            <pc:sldMk cId="3984662883" sldId="338"/>
            <ac:inkMk id="22" creationId="{EBD5305B-89D8-458E-AA79-8CC847B6B954}"/>
          </ac:inkMkLst>
        </pc:inkChg>
        <pc:inkChg chg="add mod">
          <ac:chgData name="Jack Rodoni" userId="dbd3554b1427f7cb" providerId="LiveId" clId="{1D76B537-F2CC-4114-B73B-51348E656491}" dt="2022-02-02T00:58:38.236" v="9821"/>
          <ac:inkMkLst>
            <pc:docMk/>
            <pc:sldMk cId="3984662883" sldId="338"/>
            <ac:inkMk id="23" creationId="{8E4A0C5E-4220-4F2F-85B4-7720EDA7BEC0}"/>
          </ac:inkMkLst>
        </pc:inkChg>
        <pc:inkChg chg="add mod">
          <ac:chgData name="Jack Rodoni" userId="dbd3554b1427f7cb" providerId="LiveId" clId="{1D76B537-F2CC-4114-B73B-51348E656491}" dt="2022-02-02T00:58:38.236" v="9821"/>
          <ac:inkMkLst>
            <pc:docMk/>
            <pc:sldMk cId="3984662883" sldId="338"/>
            <ac:inkMk id="24" creationId="{9E6FA3AC-6373-43C0-97D0-214D6EC25B79}"/>
          </ac:inkMkLst>
        </pc:inkChg>
        <pc:inkChg chg="add">
          <ac:chgData name="Jack Rodoni" userId="dbd3554b1427f7cb" providerId="LiveId" clId="{1D76B537-F2CC-4114-B73B-51348E656491}" dt="2022-02-02T00:58:40.631" v="9822" actId="9405"/>
          <ac:inkMkLst>
            <pc:docMk/>
            <pc:sldMk cId="3984662883" sldId="338"/>
            <ac:inkMk id="26" creationId="{38C91F85-10BC-4C68-A17D-192C971908F7}"/>
          </ac:inkMkLst>
        </pc:inkChg>
        <pc:inkChg chg="add mod">
          <ac:chgData name="Jack Rodoni" userId="dbd3554b1427f7cb" providerId="LiveId" clId="{1D76B537-F2CC-4114-B73B-51348E656491}" dt="2022-02-02T00:58:44.079" v="9828"/>
          <ac:inkMkLst>
            <pc:docMk/>
            <pc:sldMk cId="3984662883" sldId="338"/>
            <ac:inkMk id="27" creationId="{10A6AA0A-45A6-4978-8A66-90187AE96710}"/>
          </ac:inkMkLst>
        </pc:inkChg>
        <pc:inkChg chg="add mod">
          <ac:chgData name="Jack Rodoni" userId="dbd3554b1427f7cb" providerId="LiveId" clId="{1D76B537-F2CC-4114-B73B-51348E656491}" dt="2022-02-02T00:58:44.079" v="9828"/>
          <ac:inkMkLst>
            <pc:docMk/>
            <pc:sldMk cId="3984662883" sldId="338"/>
            <ac:inkMk id="28" creationId="{F7118A55-1688-49FA-ABAE-4869C87BE8B6}"/>
          </ac:inkMkLst>
        </pc:inkChg>
        <pc:inkChg chg="add mod">
          <ac:chgData name="Jack Rodoni" userId="dbd3554b1427f7cb" providerId="LiveId" clId="{1D76B537-F2CC-4114-B73B-51348E656491}" dt="2022-02-02T00:58:44.079" v="9828"/>
          <ac:inkMkLst>
            <pc:docMk/>
            <pc:sldMk cId="3984662883" sldId="338"/>
            <ac:inkMk id="29" creationId="{8B201A03-AC0C-406C-92BF-0DF0F09D8283}"/>
          </ac:inkMkLst>
        </pc:inkChg>
        <pc:inkChg chg="add mod">
          <ac:chgData name="Jack Rodoni" userId="dbd3554b1427f7cb" providerId="LiveId" clId="{1D76B537-F2CC-4114-B73B-51348E656491}" dt="2022-02-02T00:58:44.079" v="9828"/>
          <ac:inkMkLst>
            <pc:docMk/>
            <pc:sldMk cId="3984662883" sldId="338"/>
            <ac:inkMk id="30" creationId="{21513F7F-C8F9-45E7-9D95-AB29C2457746}"/>
          </ac:inkMkLst>
        </pc:inkChg>
        <pc:inkChg chg="add mod">
          <ac:chgData name="Jack Rodoni" userId="dbd3554b1427f7cb" providerId="LiveId" clId="{1D76B537-F2CC-4114-B73B-51348E656491}" dt="2022-02-02T00:58:44.079" v="9828"/>
          <ac:inkMkLst>
            <pc:docMk/>
            <pc:sldMk cId="3984662883" sldId="338"/>
            <ac:inkMk id="31" creationId="{815C3D92-372A-455E-83D9-C220A7034140}"/>
          </ac:inkMkLst>
        </pc:inkChg>
        <pc:inkChg chg="add mod">
          <ac:chgData name="Jack Rodoni" userId="dbd3554b1427f7cb" providerId="LiveId" clId="{1D76B537-F2CC-4114-B73B-51348E656491}" dt="2022-02-02T00:59:16.672" v="9861"/>
          <ac:inkMkLst>
            <pc:docMk/>
            <pc:sldMk cId="3984662883" sldId="338"/>
            <ac:inkMk id="33" creationId="{26E454F6-E670-4976-873E-D994463CE0F2}"/>
          </ac:inkMkLst>
        </pc:inkChg>
        <pc:inkChg chg="add mod">
          <ac:chgData name="Jack Rodoni" userId="dbd3554b1427f7cb" providerId="LiveId" clId="{1D76B537-F2CC-4114-B73B-51348E656491}" dt="2022-02-02T00:59:16.672" v="9861"/>
          <ac:inkMkLst>
            <pc:docMk/>
            <pc:sldMk cId="3984662883" sldId="338"/>
            <ac:inkMk id="34" creationId="{0FCAB2E0-52CB-4662-8125-80F5CBC5078D}"/>
          </ac:inkMkLst>
        </pc:inkChg>
        <pc:inkChg chg="add del mod">
          <ac:chgData name="Jack Rodoni" userId="dbd3554b1427f7cb" providerId="LiveId" clId="{1D76B537-F2CC-4114-B73B-51348E656491}" dt="2022-02-02T00:58:57.797" v="9842"/>
          <ac:inkMkLst>
            <pc:docMk/>
            <pc:sldMk cId="3984662883" sldId="338"/>
            <ac:inkMk id="36" creationId="{BB190C9A-C66C-4809-A0E7-2C15D3600912}"/>
          </ac:inkMkLst>
        </pc:inkChg>
        <pc:inkChg chg="add del mod">
          <ac:chgData name="Jack Rodoni" userId="dbd3554b1427f7cb" providerId="LiveId" clId="{1D76B537-F2CC-4114-B73B-51348E656491}" dt="2022-02-02T00:58:57.799" v="9846"/>
          <ac:inkMkLst>
            <pc:docMk/>
            <pc:sldMk cId="3984662883" sldId="338"/>
            <ac:inkMk id="37" creationId="{4A53E041-188B-4A7F-B852-1F4214FCBE80}"/>
          </ac:inkMkLst>
        </pc:inkChg>
        <pc:inkChg chg="add del mod">
          <ac:chgData name="Jack Rodoni" userId="dbd3554b1427f7cb" providerId="LiveId" clId="{1D76B537-F2CC-4114-B73B-51348E656491}" dt="2022-02-02T00:58:58.139" v="9848"/>
          <ac:inkMkLst>
            <pc:docMk/>
            <pc:sldMk cId="3984662883" sldId="338"/>
            <ac:inkMk id="38" creationId="{198334B1-053F-417F-84ED-118D7CB6D19F}"/>
          </ac:inkMkLst>
        </pc:inkChg>
        <pc:inkChg chg="add del mod">
          <ac:chgData name="Jack Rodoni" userId="dbd3554b1427f7cb" providerId="LiveId" clId="{1D76B537-F2CC-4114-B73B-51348E656491}" dt="2022-02-02T00:58:57.798" v="9844"/>
          <ac:inkMkLst>
            <pc:docMk/>
            <pc:sldMk cId="3984662883" sldId="338"/>
            <ac:inkMk id="40" creationId="{E730148C-6749-434E-81B5-874EA2325F32}"/>
          </ac:inkMkLst>
        </pc:inkChg>
        <pc:inkChg chg="add del mod">
          <ac:chgData name="Jack Rodoni" userId="dbd3554b1427f7cb" providerId="LiveId" clId="{1D76B537-F2CC-4114-B73B-51348E656491}" dt="2022-02-02T00:58:57.799" v="9847"/>
          <ac:inkMkLst>
            <pc:docMk/>
            <pc:sldMk cId="3984662883" sldId="338"/>
            <ac:inkMk id="42" creationId="{B486DE0E-032B-46E1-8654-0768E7C41929}"/>
          </ac:inkMkLst>
        </pc:inkChg>
        <pc:inkChg chg="add del mod">
          <ac:chgData name="Jack Rodoni" userId="dbd3554b1427f7cb" providerId="LiveId" clId="{1D76B537-F2CC-4114-B73B-51348E656491}" dt="2022-02-02T00:58:57.797" v="9843"/>
          <ac:inkMkLst>
            <pc:docMk/>
            <pc:sldMk cId="3984662883" sldId="338"/>
            <ac:inkMk id="43" creationId="{41589E94-4043-4106-A4AB-F13933C541F7}"/>
          </ac:inkMkLst>
        </pc:inkChg>
        <pc:inkChg chg="add del mod">
          <ac:chgData name="Jack Rodoni" userId="dbd3554b1427f7cb" providerId="LiveId" clId="{1D76B537-F2CC-4114-B73B-51348E656491}" dt="2022-02-02T00:58:57.798" v="9845"/>
          <ac:inkMkLst>
            <pc:docMk/>
            <pc:sldMk cId="3984662883" sldId="338"/>
            <ac:inkMk id="44" creationId="{B8ECCEFB-729E-42D0-91EB-3DD172A27461}"/>
          </ac:inkMkLst>
        </pc:inkChg>
        <pc:inkChg chg="add mod">
          <ac:chgData name="Jack Rodoni" userId="dbd3554b1427f7cb" providerId="LiveId" clId="{1D76B537-F2CC-4114-B73B-51348E656491}" dt="2022-02-02T00:59:16.672" v="9861"/>
          <ac:inkMkLst>
            <pc:docMk/>
            <pc:sldMk cId="3984662883" sldId="338"/>
            <ac:inkMk id="46" creationId="{584ABFC7-1A65-47E8-8CAB-68D496D26EBE}"/>
          </ac:inkMkLst>
        </pc:inkChg>
        <pc:inkChg chg="add mod">
          <ac:chgData name="Jack Rodoni" userId="dbd3554b1427f7cb" providerId="LiveId" clId="{1D76B537-F2CC-4114-B73B-51348E656491}" dt="2022-02-02T00:59:16.672" v="9861"/>
          <ac:inkMkLst>
            <pc:docMk/>
            <pc:sldMk cId="3984662883" sldId="338"/>
            <ac:inkMk id="47" creationId="{F34CA921-422F-40C6-A8EE-41B3F86961F4}"/>
          </ac:inkMkLst>
        </pc:inkChg>
        <pc:inkChg chg="add mod">
          <ac:chgData name="Jack Rodoni" userId="dbd3554b1427f7cb" providerId="LiveId" clId="{1D76B537-F2CC-4114-B73B-51348E656491}" dt="2022-02-02T00:59:16.672" v="9861"/>
          <ac:inkMkLst>
            <pc:docMk/>
            <pc:sldMk cId="3984662883" sldId="338"/>
            <ac:inkMk id="48" creationId="{D007E1FE-E9AE-4E2B-9A67-A1BA9516427B}"/>
          </ac:inkMkLst>
        </pc:inkChg>
        <pc:inkChg chg="add mod">
          <ac:chgData name="Jack Rodoni" userId="dbd3554b1427f7cb" providerId="LiveId" clId="{1D76B537-F2CC-4114-B73B-51348E656491}" dt="2022-02-02T00:59:16.672" v="9861"/>
          <ac:inkMkLst>
            <pc:docMk/>
            <pc:sldMk cId="3984662883" sldId="338"/>
            <ac:inkMk id="49" creationId="{AE679606-5116-4990-BB5E-BFDBB61FCC1D}"/>
          </ac:inkMkLst>
        </pc:inkChg>
        <pc:inkChg chg="add mod">
          <ac:chgData name="Jack Rodoni" userId="dbd3554b1427f7cb" providerId="LiveId" clId="{1D76B537-F2CC-4114-B73B-51348E656491}" dt="2022-02-02T00:59:16.672" v="9861"/>
          <ac:inkMkLst>
            <pc:docMk/>
            <pc:sldMk cId="3984662883" sldId="338"/>
            <ac:inkMk id="50" creationId="{38856E34-40C6-4878-A298-E35153B22DE6}"/>
          </ac:inkMkLst>
        </pc:inkChg>
        <pc:inkChg chg="add mod">
          <ac:chgData name="Jack Rodoni" userId="dbd3554b1427f7cb" providerId="LiveId" clId="{1D76B537-F2CC-4114-B73B-51348E656491}" dt="2022-02-02T00:59:16.672" v="9861"/>
          <ac:inkMkLst>
            <pc:docMk/>
            <pc:sldMk cId="3984662883" sldId="338"/>
            <ac:inkMk id="51" creationId="{FBBA3189-191B-4D11-BA08-79FD64B487E8}"/>
          </ac:inkMkLst>
        </pc:inkChg>
        <pc:inkChg chg="add mod">
          <ac:chgData name="Jack Rodoni" userId="dbd3554b1427f7cb" providerId="LiveId" clId="{1D76B537-F2CC-4114-B73B-51348E656491}" dt="2022-02-02T00:59:16.672" v="9861"/>
          <ac:inkMkLst>
            <pc:docMk/>
            <pc:sldMk cId="3984662883" sldId="338"/>
            <ac:inkMk id="52" creationId="{9EBB5080-39AB-4FB6-B890-9C3813B754AB}"/>
          </ac:inkMkLst>
        </pc:inkChg>
        <pc:inkChg chg="add mod">
          <ac:chgData name="Jack Rodoni" userId="dbd3554b1427f7cb" providerId="LiveId" clId="{1D76B537-F2CC-4114-B73B-51348E656491}" dt="2022-02-02T00:59:16.672" v="9861"/>
          <ac:inkMkLst>
            <pc:docMk/>
            <pc:sldMk cId="3984662883" sldId="338"/>
            <ac:inkMk id="53" creationId="{6C32FAD6-C4D8-4469-A769-B82931CAAE23}"/>
          </ac:inkMkLst>
        </pc:inkChg>
        <pc:inkChg chg="add mod">
          <ac:chgData name="Jack Rodoni" userId="dbd3554b1427f7cb" providerId="LiveId" clId="{1D76B537-F2CC-4114-B73B-51348E656491}" dt="2022-02-02T00:59:16.672" v="9861"/>
          <ac:inkMkLst>
            <pc:docMk/>
            <pc:sldMk cId="3984662883" sldId="338"/>
            <ac:inkMk id="54" creationId="{9B762344-7C3C-42A5-9991-D4B8066D8135}"/>
          </ac:inkMkLst>
        </pc:inkChg>
        <pc:inkChg chg="add mod">
          <ac:chgData name="Jack Rodoni" userId="dbd3554b1427f7cb" providerId="LiveId" clId="{1D76B537-F2CC-4114-B73B-51348E656491}" dt="2022-02-02T00:59:16.672" v="9861"/>
          <ac:inkMkLst>
            <pc:docMk/>
            <pc:sldMk cId="3984662883" sldId="338"/>
            <ac:inkMk id="55" creationId="{F1FE2318-4843-4A57-AAA6-CBDE09E48653}"/>
          </ac:inkMkLst>
        </pc:inkChg>
        <pc:inkChg chg="add mod">
          <ac:chgData name="Jack Rodoni" userId="dbd3554b1427f7cb" providerId="LiveId" clId="{1D76B537-F2CC-4114-B73B-51348E656491}" dt="2022-02-02T00:59:16.672" v="9861"/>
          <ac:inkMkLst>
            <pc:docMk/>
            <pc:sldMk cId="3984662883" sldId="338"/>
            <ac:inkMk id="56" creationId="{F72774AF-74E3-42FD-B7AC-62631B480717}"/>
          </ac:inkMkLst>
        </pc:inkChg>
        <pc:inkChg chg="add mod">
          <ac:chgData name="Jack Rodoni" userId="dbd3554b1427f7cb" providerId="LiveId" clId="{1D76B537-F2CC-4114-B73B-51348E656491}" dt="2022-02-02T00:59:16.672" v="9861"/>
          <ac:inkMkLst>
            <pc:docMk/>
            <pc:sldMk cId="3984662883" sldId="338"/>
            <ac:inkMk id="57" creationId="{29C1D42F-D59C-4F01-A3AC-F5DD3941FABF}"/>
          </ac:inkMkLst>
        </pc:inkChg>
      </pc:sldChg>
      <pc:sldChg chg="addSp delSp modSp mod">
        <pc:chgData name="Jack Rodoni" userId="dbd3554b1427f7cb" providerId="LiveId" clId="{1D76B537-F2CC-4114-B73B-51348E656491}" dt="2022-02-02T01:02:24.045" v="9937"/>
        <pc:sldMkLst>
          <pc:docMk/>
          <pc:sldMk cId="2536538293" sldId="339"/>
        </pc:sldMkLst>
        <pc:grpChg chg="del mod">
          <ac:chgData name="Jack Rodoni" userId="dbd3554b1427f7cb" providerId="LiveId" clId="{1D76B537-F2CC-4114-B73B-51348E656491}" dt="2022-02-02T01:00:06.870" v="9877"/>
          <ac:grpSpMkLst>
            <pc:docMk/>
            <pc:sldMk cId="2536538293" sldId="339"/>
            <ac:grpSpMk id="15" creationId="{F23B29C6-8679-4B5C-8AB5-4C9FA164970B}"/>
          </ac:grpSpMkLst>
        </pc:grpChg>
        <pc:grpChg chg="del mod">
          <ac:chgData name="Jack Rodoni" userId="dbd3554b1427f7cb" providerId="LiveId" clId="{1D76B537-F2CC-4114-B73B-51348E656491}" dt="2022-02-02T01:00:09.442" v="9884"/>
          <ac:grpSpMkLst>
            <pc:docMk/>
            <pc:sldMk cId="2536538293" sldId="339"/>
            <ac:grpSpMk id="20" creationId="{72F11E27-2C91-43E0-8F1A-80C03198B191}"/>
          </ac:grpSpMkLst>
        </pc:grpChg>
        <pc:grpChg chg="del mod">
          <ac:chgData name="Jack Rodoni" userId="dbd3554b1427f7cb" providerId="LiveId" clId="{1D76B537-F2CC-4114-B73B-51348E656491}" dt="2022-02-02T01:00:12.846" v="9889"/>
          <ac:grpSpMkLst>
            <pc:docMk/>
            <pc:sldMk cId="2536538293" sldId="339"/>
            <ac:grpSpMk id="27" creationId="{61EF1128-821C-4AC6-97C9-825B476268D9}"/>
          </ac:grpSpMkLst>
        </pc:grpChg>
        <pc:grpChg chg="mod">
          <ac:chgData name="Jack Rodoni" userId="dbd3554b1427f7cb" providerId="LiveId" clId="{1D76B537-F2CC-4114-B73B-51348E656491}" dt="2022-02-02T01:00:09.442" v="9884"/>
          <ac:grpSpMkLst>
            <pc:docMk/>
            <pc:sldMk cId="2536538293" sldId="339"/>
            <ac:grpSpMk id="28" creationId="{0523DDCF-40F1-4085-8B93-EADAB11A0E2A}"/>
          </ac:grpSpMkLst>
        </pc:grpChg>
        <pc:grpChg chg="del mod">
          <ac:chgData name="Jack Rodoni" userId="dbd3554b1427f7cb" providerId="LiveId" clId="{1D76B537-F2CC-4114-B73B-51348E656491}" dt="2022-02-02T01:00:22.429" v="9908"/>
          <ac:grpSpMkLst>
            <pc:docMk/>
            <pc:sldMk cId="2536538293" sldId="339"/>
            <ac:grpSpMk id="33" creationId="{12BE6022-33F0-4206-A5A4-1C19E4177AA3}"/>
          </ac:grpSpMkLst>
        </pc:grpChg>
        <pc:grpChg chg="mod">
          <ac:chgData name="Jack Rodoni" userId="dbd3554b1427f7cb" providerId="LiveId" clId="{1D76B537-F2CC-4114-B73B-51348E656491}" dt="2022-02-02T01:00:22.429" v="9908"/>
          <ac:grpSpMkLst>
            <pc:docMk/>
            <pc:sldMk cId="2536538293" sldId="339"/>
            <ac:grpSpMk id="52" creationId="{142850D0-EECF-4EF5-9FFC-F008A4C0C031}"/>
          </ac:grpSpMkLst>
        </pc:grpChg>
        <pc:grpChg chg="mod">
          <ac:chgData name="Jack Rodoni" userId="dbd3554b1427f7cb" providerId="LiveId" clId="{1D76B537-F2CC-4114-B73B-51348E656491}" dt="2022-02-02T01:00:22.429" v="9908"/>
          <ac:grpSpMkLst>
            <pc:docMk/>
            <pc:sldMk cId="2536538293" sldId="339"/>
            <ac:grpSpMk id="53" creationId="{2ABDBD65-626A-4DA7-9A1A-A43D86ED4145}"/>
          </ac:grpSpMkLst>
        </pc:grpChg>
        <pc:grpChg chg="mod">
          <ac:chgData name="Jack Rodoni" userId="dbd3554b1427f7cb" providerId="LiveId" clId="{1D76B537-F2CC-4114-B73B-51348E656491}" dt="2022-02-02T01:00:22.429" v="9908"/>
          <ac:grpSpMkLst>
            <pc:docMk/>
            <pc:sldMk cId="2536538293" sldId="339"/>
            <ac:grpSpMk id="54" creationId="{3B3826DE-DC99-4C91-A86B-1C603C65719A}"/>
          </ac:grpSpMkLst>
        </pc:grpChg>
        <pc:grpChg chg="mod">
          <ac:chgData name="Jack Rodoni" userId="dbd3554b1427f7cb" providerId="LiveId" clId="{1D76B537-F2CC-4114-B73B-51348E656491}" dt="2022-02-02T01:00:31.523" v="9913"/>
          <ac:grpSpMkLst>
            <pc:docMk/>
            <pc:sldMk cId="2536538293" sldId="339"/>
            <ac:grpSpMk id="59" creationId="{D1AF2C06-83A9-4BA3-BF23-183F4EB58311}"/>
          </ac:grpSpMkLst>
        </pc:grpChg>
        <pc:grpChg chg="mod">
          <ac:chgData name="Jack Rodoni" userId="dbd3554b1427f7cb" providerId="LiveId" clId="{1D76B537-F2CC-4114-B73B-51348E656491}" dt="2022-02-02T01:00:37.573" v="9922"/>
          <ac:grpSpMkLst>
            <pc:docMk/>
            <pc:sldMk cId="2536538293" sldId="339"/>
            <ac:grpSpMk id="68" creationId="{C0037A51-479F-4DFF-B21D-06748ED5C9FA}"/>
          </ac:grpSpMkLst>
        </pc:grpChg>
        <pc:grpChg chg="del mod">
          <ac:chgData name="Jack Rodoni" userId="dbd3554b1427f7cb" providerId="LiveId" clId="{1D76B537-F2CC-4114-B73B-51348E656491}" dt="2022-02-02T01:00:49.354" v="9933"/>
          <ac:grpSpMkLst>
            <pc:docMk/>
            <pc:sldMk cId="2536538293" sldId="339"/>
            <ac:grpSpMk id="75" creationId="{1F95DCED-C7F7-4E05-9E6F-711F5B994196}"/>
          </ac:grpSpMkLst>
        </pc:grpChg>
        <pc:grpChg chg="add del mod">
          <ac:chgData name="Jack Rodoni" userId="dbd3554b1427f7cb" providerId="LiveId" clId="{1D76B537-F2CC-4114-B73B-51348E656491}" dt="2022-02-02T01:02:24.045" v="9937"/>
          <ac:grpSpMkLst>
            <pc:docMk/>
            <pc:sldMk cId="2536538293" sldId="339"/>
            <ac:grpSpMk id="79" creationId="{FCE94CA7-2951-4F01-863A-8E6B97F27977}"/>
          </ac:grpSpMkLst>
        </pc:grpChg>
        <pc:grpChg chg="mod">
          <ac:chgData name="Jack Rodoni" userId="dbd3554b1427f7cb" providerId="LiveId" clId="{1D76B537-F2CC-4114-B73B-51348E656491}" dt="2022-02-02T01:02:24.045" v="9937"/>
          <ac:grpSpMkLst>
            <pc:docMk/>
            <pc:sldMk cId="2536538293" sldId="339"/>
            <ac:grpSpMk id="81" creationId="{6695EDBE-A8D1-4D49-8E0A-A70DD3B79B37}"/>
          </ac:grpSpMkLst>
        </pc:grpChg>
        <pc:inkChg chg="add mod">
          <ac:chgData name="Jack Rodoni" userId="dbd3554b1427f7cb" providerId="LiveId" clId="{1D76B537-F2CC-4114-B73B-51348E656491}" dt="2022-02-02T01:00:09.442" v="9884"/>
          <ac:inkMkLst>
            <pc:docMk/>
            <pc:sldMk cId="2536538293" sldId="339"/>
            <ac:inkMk id="4" creationId="{69119001-9509-4201-AD2F-D689A6ECE200}"/>
          </ac:inkMkLst>
        </pc:inkChg>
        <pc:inkChg chg="add mod">
          <ac:chgData name="Jack Rodoni" userId="dbd3554b1427f7cb" providerId="LiveId" clId="{1D76B537-F2CC-4114-B73B-51348E656491}" dt="2022-02-02T01:00:09.442" v="9884"/>
          <ac:inkMkLst>
            <pc:docMk/>
            <pc:sldMk cId="2536538293" sldId="339"/>
            <ac:inkMk id="6" creationId="{D9CC3301-671D-464E-9476-89B5D283FC14}"/>
          </ac:inkMkLst>
        </pc:inkChg>
        <pc:inkChg chg="add mod">
          <ac:chgData name="Jack Rodoni" userId="dbd3554b1427f7cb" providerId="LiveId" clId="{1D76B537-F2CC-4114-B73B-51348E656491}" dt="2022-02-02T01:00:09.442" v="9884"/>
          <ac:inkMkLst>
            <pc:docMk/>
            <pc:sldMk cId="2536538293" sldId="339"/>
            <ac:inkMk id="7" creationId="{C06CB891-3C2D-4A1D-8819-24A39DAE0E84}"/>
          </ac:inkMkLst>
        </pc:inkChg>
        <pc:inkChg chg="add mod">
          <ac:chgData name="Jack Rodoni" userId="dbd3554b1427f7cb" providerId="LiveId" clId="{1D76B537-F2CC-4114-B73B-51348E656491}" dt="2022-02-02T01:00:09.442" v="9884"/>
          <ac:inkMkLst>
            <pc:docMk/>
            <pc:sldMk cId="2536538293" sldId="339"/>
            <ac:inkMk id="8" creationId="{FF82FB36-C87C-4B22-A2A1-9F3C6E596458}"/>
          </ac:inkMkLst>
        </pc:inkChg>
        <pc:inkChg chg="add mod">
          <ac:chgData name="Jack Rodoni" userId="dbd3554b1427f7cb" providerId="LiveId" clId="{1D76B537-F2CC-4114-B73B-51348E656491}" dt="2022-02-02T01:00:09.442" v="9884"/>
          <ac:inkMkLst>
            <pc:docMk/>
            <pc:sldMk cId="2536538293" sldId="339"/>
            <ac:inkMk id="9" creationId="{1BFA3594-40D9-41AF-8598-5FC4302E4550}"/>
          </ac:inkMkLst>
        </pc:inkChg>
        <pc:inkChg chg="add mod">
          <ac:chgData name="Jack Rodoni" userId="dbd3554b1427f7cb" providerId="LiveId" clId="{1D76B537-F2CC-4114-B73B-51348E656491}" dt="2022-02-02T01:00:09.442" v="9884"/>
          <ac:inkMkLst>
            <pc:docMk/>
            <pc:sldMk cId="2536538293" sldId="339"/>
            <ac:inkMk id="10" creationId="{B66C968B-D63F-435A-A365-8FB6A889A811}"/>
          </ac:inkMkLst>
        </pc:inkChg>
        <pc:inkChg chg="add mod">
          <ac:chgData name="Jack Rodoni" userId="dbd3554b1427f7cb" providerId="LiveId" clId="{1D76B537-F2CC-4114-B73B-51348E656491}" dt="2022-02-02T01:00:09.442" v="9884"/>
          <ac:inkMkLst>
            <pc:docMk/>
            <pc:sldMk cId="2536538293" sldId="339"/>
            <ac:inkMk id="11" creationId="{DBF42E35-7F27-4379-A23C-D1DEE9052833}"/>
          </ac:inkMkLst>
        </pc:inkChg>
        <pc:inkChg chg="add mod">
          <ac:chgData name="Jack Rodoni" userId="dbd3554b1427f7cb" providerId="LiveId" clId="{1D76B537-F2CC-4114-B73B-51348E656491}" dt="2022-02-02T01:00:09.442" v="9884"/>
          <ac:inkMkLst>
            <pc:docMk/>
            <pc:sldMk cId="2536538293" sldId="339"/>
            <ac:inkMk id="12" creationId="{EFFD59AA-DF74-42EC-BB61-DB7BEA5448DB}"/>
          </ac:inkMkLst>
        </pc:inkChg>
        <pc:inkChg chg="add mod">
          <ac:chgData name="Jack Rodoni" userId="dbd3554b1427f7cb" providerId="LiveId" clId="{1D76B537-F2CC-4114-B73B-51348E656491}" dt="2022-02-02T01:00:09.442" v="9884"/>
          <ac:inkMkLst>
            <pc:docMk/>
            <pc:sldMk cId="2536538293" sldId="339"/>
            <ac:inkMk id="13" creationId="{43F8E213-4873-46D5-BAB0-54F5AC33AD4B}"/>
          </ac:inkMkLst>
        </pc:inkChg>
        <pc:inkChg chg="add mod">
          <ac:chgData name="Jack Rodoni" userId="dbd3554b1427f7cb" providerId="LiveId" clId="{1D76B537-F2CC-4114-B73B-51348E656491}" dt="2022-02-02T01:00:09.442" v="9884"/>
          <ac:inkMkLst>
            <pc:docMk/>
            <pc:sldMk cId="2536538293" sldId="339"/>
            <ac:inkMk id="14" creationId="{B473EC71-84B9-417A-AADA-61B20A57433E}"/>
          </ac:inkMkLst>
        </pc:inkChg>
        <pc:inkChg chg="add mod">
          <ac:chgData name="Jack Rodoni" userId="dbd3554b1427f7cb" providerId="LiveId" clId="{1D76B537-F2CC-4114-B73B-51348E656491}" dt="2022-02-02T01:00:09.442" v="9884"/>
          <ac:inkMkLst>
            <pc:docMk/>
            <pc:sldMk cId="2536538293" sldId="339"/>
            <ac:inkMk id="16" creationId="{E2D16A17-C921-45A3-90E3-2E5A82B1C42D}"/>
          </ac:inkMkLst>
        </pc:inkChg>
        <pc:inkChg chg="add mod">
          <ac:chgData name="Jack Rodoni" userId="dbd3554b1427f7cb" providerId="LiveId" clId="{1D76B537-F2CC-4114-B73B-51348E656491}" dt="2022-02-02T01:00:09.442" v="9884"/>
          <ac:inkMkLst>
            <pc:docMk/>
            <pc:sldMk cId="2536538293" sldId="339"/>
            <ac:inkMk id="17" creationId="{57D8B0B3-9527-44D2-8045-6394E2E3FBC8}"/>
          </ac:inkMkLst>
        </pc:inkChg>
        <pc:inkChg chg="add mod">
          <ac:chgData name="Jack Rodoni" userId="dbd3554b1427f7cb" providerId="LiveId" clId="{1D76B537-F2CC-4114-B73B-51348E656491}" dt="2022-02-02T01:00:09.442" v="9884"/>
          <ac:inkMkLst>
            <pc:docMk/>
            <pc:sldMk cId="2536538293" sldId="339"/>
            <ac:inkMk id="18" creationId="{2B0C4C49-98DD-4DC7-936F-3ABAE6340532}"/>
          </ac:inkMkLst>
        </pc:inkChg>
        <pc:inkChg chg="add mod">
          <ac:chgData name="Jack Rodoni" userId="dbd3554b1427f7cb" providerId="LiveId" clId="{1D76B537-F2CC-4114-B73B-51348E656491}" dt="2022-02-02T01:00:09.442" v="9884"/>
          <ac:inkMkLst>
            <pc:docMk/>
            <pc:sldMk cId="2536538293" sldId="339"/>
            <ac:inkMk id="19" creationId="{4EF17E0F-4A8B-4BD2-8B85-6E510871E946}"/>
          </ac:inkMkLst>
        </pc:inkChg>
        <pc:inkChg chg="add mod">
          <ac:chgData name="Jack Rodoni" userId="dbd3554b1427f7cb" providerId="LiveId" clId="{1D76B537-F2CC-4114-B73B-51348E656491}" dt="2022-02-02T01:00:09.442" v="9884"/>
          <ac:inkMkLst>
            <pc:docMk/>
            <pc:sldMk cId="2536538293" sldId="339"/>
            <ac:inkMk id="21" creationId="{D2A1E86E-67C0-4906-92B0-A7BE05C05AD8}"/>
          </ac:inkMkLst>
        </pc:inkChg>
        <pc:inkChg chg="add mod">
          <ac:chgData name="Jack Rodoni" userId="dbd3554b1427f7cb" providerId="LiveId" clId="{1D76B537-F2CC-4114-B73B-51348E656491}" dt="2022-02-02T01:00:09.442" v="9884"/>
          <ac:inkMkLst>
            <pc:docMk/>
            <pc:sldMk cId="2536538293" sldId="339"/>
            <ac:inkMk id="22" creationId="{89A8B563-31F9-4A80-8207-3C4D17221AA6}"/>
          </ac:inkMkLst>
        </pc:inkChg>
        <pc:inkChg chg="add mod">
          <ac:chgData name="Jack Rodoni" userId="dbd3554b1427f7cb" providerId="LiveId" clId="{1D76B537-F2CC-4114-B73B-51348E656491}" dt="2022-02-02T01:00:09.442" v="9884"/>
          <ac:inkMkLst>
            <pc:docMk/>
            <pc:sldMk cId="2536538293" sldId="339"/>
            <ac:inkMk id="23" creationId="{6922ED02-AB72-461A-A013-67B59F5414F4}"/>
          </ac:inkMkLst>
        </pc:inkChg>
        <pc:inkChg chg="add mod">
          <ac:chgData name="Jack Rodoni" userId="dbd3554b1427f7cb" providerId="LiveId" clId="{1D76B537-F2CC-4114-B73B-51348E656491}" dt="2022-02-02T01:00:09.442" v="9884"/>
          <ac:inkMkLst>
            <pc:docMk/>
            <pc:sldMk cId="2536538293" sldId="339"/>
            <ac:inkMk id="24" creationId="{E3B4F676-E22A-4C8E-9854-C650F459A53B}"/>
          </ac:inkMkLst>
        </pc:inkChg>
        <pc:inkChg chg="add mod">
          <ac:chgData name="Jack Rodoni" userId="dbd3554b1427f7cb" providerId="LiveId" clId="{1D76B537-F2CC-4114-B73B-51348E656491}" dt="2022-02-02T01:00:22.429" v="9908"/>
          <ac:inkMkLst>
            <pc:docMk/>
            <pc:sldMk cId="2536538293" sldId="339"/>
            <ac:inkMk id="25" creationId="{9D6ABB68-B427-45B6-9C79-BEE3FD1D547E}"/>
          </ac:inkMkLst>
        </pc:inkChg>
        <pc:inkChg chg="add mod">
          <ac:chgData name="Jack Rodoni" userId="dbd3554b1427f7cb" providerId="LiveId" clId="{1D76B537-F2CC-4114-B73B-51348E656491}" dt="2022-02-02T01:00:22.429" v="9908"/>
          <ac:inkMkLst>
            <pc:docMk/>
            <pc:sldMk cId="2536538293" sldId="339"/>
            <ac:inkMk id="26" creationId="{3391DF5C-CBEF-4447-9C62-546A179EDB5F}"/>
          </ac:inkMkLst>
        </pc:inkChg>
        <pc:inkChg chg="add mod">
          <ac:chgData name="Jack Rodoni" userId="dbd3554b1427f7cb" providerId="LiveId" clId="{1D76B537-F2CC-4114-B73B-51348E656491}" dt="2022-02-02T01:00:22.429" v="9908"/>
          <ac:inkMkLst>
            <pc:docMk/>
            <pc:sldMk cId="2536538293" sldId="339"/>
            <ac:inkMk id="29" creationId="{B6A450A2-9557-4DBF-AE85-8286CAC62737}"/>
          </ac:inkMkLst>
        </pc:inkChg>
        <pc:inkChg chg="add mod">
          <ac:chgData name="Jack Rodoni" userId="dbd3554b1427f7cb" providerId="LiveId" clId="{1D76B537-F2CC-4114-B73B-51348E656491}" dt="2022-02-02T01:00:22.429" v="9908"/>
          <ac:inkMkLst>
            <pc:docMk/>
            <pc:sldMk cId="2536538293" sldId="339"/>
            <ac:inkMk id="30" creationId="{8117FF0E-460F-475A-B4D8-DA45964FD627}"/>
          </ac:inkMkLst>
        </pc:inkChg>
        <pc:inkChg chg="add mod">
          <ac:chgData name="Jack Rodoni" userId="dbd3554b1427f7cb" providerId="LiveId" clId="{1D76B537-F2CC-4114-B73B-51348E656491}" dt="2022-02-02T01:00:22.429" v="9908"/>
          <ac:inkMkLst>
            <pc:docMk/>
            <pc:sldMk cId="2536538293" sldId="339"/>
            <ac:inkMk id="31" creationId="{6E9DAE7E-D30E-4F2E-82EC-252AEB501F0A}"/>
          </ac:inkMkLst>
        </pc:inkChg>
        <pc:inkChg chg="add mod">
          <ac:chgData name="Jack Rodoni" userId="dbd3554b1427f7cb" providerId="LiveId" clId="{1D76B537-F2CC-4114-B73B-51348E656491}" dt="2022-02-02T01:00:22.429" v="9908"/>
          <ac:inkMkLst>
            <pc:docMk/>
            <pc:sldMk cId="2536538293" sldId="339"/>
            <ac:inkMk id="32" creationId="{58D61329-C1C0-4D5A-8E4F-2B8CB2017FC3}"/>
          </ac:inkMkLst>
        </pc:inkChg>
        <pc:inkChg chg="add mod">
          <ac:chgData name="Jack Rodoni" userId="dbd3554b1427f7cb" providerId="LiveId" clId="{1D76B537-F2CC-4114-B73B-51348E656491}" dt="2022-02-02T01:00:22.429" v="9908"/>
          <ac:inkMkLst>
            <pc:docMk/>
            <pc:sldMk cId="2536538293" sldId="339"/>
            <ac:inkMk id="34" creationId="{84351D85-A2BE-4728-A86B-D3E94B1E22EA}"/>
          </ac:inkMkLst>
        </pc:inkChg>
        <pc:inkChg chg="add mod">
          <ac:chgData name="Jack Rodoni" userId="dbd3554b1427f7cb" providerId="LiveId" clId="{1D76B537-F2CC-4114-B73B-51348E656491}" dt="2022-02-02T01:00:22.429" v="9908"/>
          <ac:inkMkLst>
            <pc:docMk/>
            <pc:sldMk cId="2536538293" sldId="339"/>
            <ac:inkMk id="35" creationId="{BC82A217-CBC5-4F9E-A689-32505B1AAFFE}"/>
          </ac:inkMkLst>
        </pc:inkChg>
        <pc:inkChg chg="add mod">
          <ac:chgData name="Jack Rodoni" userId="dbd3554b1427f7cb" providerId="LiveId" clId="{1D76B537-F2CC-4114-B73B-51348E656491}" dt="2022-02-02T01:00:22.429" v="9908"/>
          <ac:inkMkLst>
            <pc:docMk/>
            <pc:sldMk cId="2536538293" sldId="339"/>
            <ac:inkMk id="36" creationId="{00BE8E6C-5124-4921-A5AE-A8BE2313D416}"/>
          </ac:inkMkLst>
        </pc:inkChg>
        <pc:inkChg chg="add mod">
          <ac:chgData name="Jack Rodoni" userId="dbd3554b1427f7cb" providerId="LiveId" clId="{1D76B537-F2CC-4114-B73B-51348E656491}" dt="2022-02-02T01:00:22.429" v="9908"/>
          <ac:inkMkLst>
            <pc:docMk/>
            <pc:sldMk cId="2536538293" sldId="339"/>
            <ac:inkMk id="37" creationId="{A960267B-80A4-4EE8-8C13-952CBCD24CEE}"/>
          </ac:inkMkLst>
        </pc:inkChg>
        <pc:inkChg chg="add mod">
          <ac:chgData name="Jack Rodoni" userId="dbd3554b1427f7cb" providerId="LiveId" clId="{1D76B537-F2CC-4114-B73B-51348E656491}" dt="2022-02-02T01:00:22.429" v="9908"/>
          <ac:inkMkLst>
            <pc:docMk/>
            <pc:sldMk cId="2536538293" sldId="339"/>
            <ac:inkMk id="38" creationId="{8D2BB7C3-0755-4A4A-AC2D-2878FFC1A922}"/>
          </ac:inkMkLst>
        </pc:inkChg>
        <pc:inkChg chg="add mod">
          <ac:chgData name="Jack Rodoni" userId="dbd3554b1427f7cb" providerId="LiveId" clId="{1D76B537-F2CC-4114-B73B-51348E656491}" dt="2022-02-02T01:00:22.429" v="9908"/>
          <ac:inkMkLst>
            <pc:docMk/>
            <pc:sldMk cId="2536538293" sldId="339"/>
            <ac:inkMk id="39" creationId="{D6F18ADF-7E89-4978-B1C1-650863F35350}"/>
          </ac:inkMkLst>
        </pc:inkChg>
        <pc:inkChg chg="add mod">
          <ac:chgData name="Jack Rodoni" userId="dbd3554b1427f7cb" providerId="LiveId" clId="{1D76B537-F2CC-4114-B73B-51348E656491}" dt="2022-02-02T01:00:22.429" v="9908"/>
          <ac:inkMkLst>
            <pc:docMk/>
            <pc:sldMk cId="2536538293" sldId="339"/>
            <ac:inkMk id="40" creationId="{D28FF989-3F14-4D03-8B7B-4019236F2298}"/>
          </ac:inkMkLst>
        </pc:inkChg>
        <pc:inkChg chg="add">
          <ac:chgData name="Jack Rodoni" userId="dbd3554b1427f7cb" providerId="LiveId" clId="{1D76B537-F2CC-4114-B73B-51348E656491}" dt="2022-02-02T01:00:17.896" v="9897" actId="9405"/>
          <ac:inkMkLst>
            <pc:docMk/>
            <pc:sldMk cId="2536538293" sldId="339"/>
            <ac:inkMk id="41" creationId="{321B5120-39C2-4B3F-B545-F016663FB8B5}"/>
          </ac:inkMkLst>
        </pc:inkChg>
        <pc:inkChg chg="add mod">
          <ac:chgData name="Jack Rodoni" userId="dbd3554b1427f7cb" providerId="LiveId" clId="{1D76B537-F2CC-4114-B73B-51348E656491}" dt="2022-02-02T01:00:22.429" v="9908"/>
          <ac:inkMkLst>
            <pc:docMk/>
            <pc:sldMk cId="2536538293" sldId="339"/>
            <ac:inkMk id="42" creationId="{66DA9C04-CCD3-4416-A25B-B540C39E5C8C}"/>
          </ac:inkMkLst>
        </pc:inkChg>
        <pc:inkChg chg="add mod">
          <ac:chgData name="Jack Rodoni" userId="dbd3554b1427f7cb" providerId="LiveId" clId="{1D76B537-F2CC-4114-B73B-51348E656491}" dt="2022-02-02T01:00:22.429" v="9908"/>
          <ac:inkMkLst>
            <pc:docMk/>
            <pc:sldMk cId="2536538293" sldId="339"/>
            <ac:inkMk id="43" creationId="{63675EF1-83C9-467F-B1F1-7422895672A1}"/>
          </ac:inkMkLst>
        </pc:inkChg>
        <pc:inkChg chg="add mod">
          <ac:chgData name="Jack Rodoni" userId="dbd3554b1427f7cb" providerId="LiveId" clId="{1D76B537-F2CC-4114-B73B-51348E656491}" dt="2022-02-02T01:00:22.429" v="9908"/>
          <ac:inkMkLst>
            <pc:docMk/>
            <pc:sldMk cId="2536538293" sldId="339"/>
            <ac:inkMk id="44" creationId="{DCBE2942-74BE-4F9A-96FD-F1C2351D11A3}"/>
          </ac:inkMkLst>
        </pc:inkChg>
        <pc:inkChg chg="add mod">
          <ac:chgData name="Jack Rodoni" userId="dbd3554b1427f7cb" providerId="LiveId" clId="{1D76B537-F2CC-4114-B73B-51348E656491}" dt="2022-02-02T01:00:22.429" v="9908"/>
          <ac:inkMkLst>
            <pc:docMk/>
            <pc:sldMk cId="2536538293" sldId="339"/>
            <ac:inkMk id="45" creationId="{1D57A78D-EAAF-4750-981F-69B6B7D5BBAD}"/>
          </ac:inkMkLst>
        </pc:inkChg>
        <pc:inkChg chg="add mod">
          <ac:chgData name="Jack Rodoni" userId="dbd3554b1427f7cb" providerId="LiveId" clId="{1D76B537-F2CC-4114-B73B-51348E656491}" dt="2022-02-02T01:00:22.429" v="9908"/>
          <ac:inkMkLst>
            <pc:docMk/>
            <pc:sldMk cId="2536538293" sldId="339"/>
            <ac:inkMk id="46" creationId="{D64B01AA-922E-460B-A57E-FDF21B72DFD2}"/>
          </ac:inkMkLst>
        </pc:inkChg>
        <pc:inkChg chg="add mod">
          <ac:chgData name="Jack Rodoni" userId="dbd3554b1427f7cb" providerId="LiveId" clId="{1D76B537-F2CC-4114-B73B-51348E656491}" dt="2022-02-02T01:00:22.429" v="9908"/>
          <ac:inkMkLst>
            <pc:docMk/>
            <pc:sldMk cId="2536538293" sldId="339"/>
            <ac:inkMk id="47" creationId="{D4507A8F-39E4-476C-8D62-67C499CF5275}"/>
          </ac:inkMkLst>
        </pc:inkChg>
        <pc:inkChg chg="add mod">
          <ac:chgData name="Jack Rodoni" userId="dbd3554b1427f7cb" providerId="LiveId" clId="{1D76B537-F2CC-4114-B73B-51348E656491}" dt="2022-02-02T01:00:22.429" v="9908"/>
          <ac:inkMkLst>
            <pc:docMk/>
            <pc:sldMk cId="2536538293" sldId="339"/>
            <ac:inkMk id="48" creationId="{2D7DCDA2-1B46-41F5-AEBC-7D1325CA0621}"/>
          </ac:inkMkLst>
        </pc:inkChg>
        <pc:inkChg chg="add mod">
          <ac:chgData name="Jack Rodoni" userId="dbd3554b1427f7cb" providerId="LiveId" clId="{1D76B537-F2CC-4114-B73B-51348E656491}" dt="2022-02-02T01:00:22.429" v="9908"/>
          <ac:inkMkLst>
            <pc:docMk/>
            <pc:sldMk cId="2536538293" sldId="339"/>
            <ac:inkMk id="49" creationId="{B8910104-C656-4646-9182-5C494EE22E40}"/>
          </ac:inkMkLst>
        </pc:inkChg>
        <pc:inkChg chg="add mod">
          <ac:chgData name="Jack Rodoni" userId="dbd3554b1427f7cb" providerId="LiveId" clId="{1D76B537-F2CC-4114-B73B-51348E656491}" dt="2022-02-02T01:00:22.429" v="9908"/>
          <ac:inkMkLst>
            <pc:docMk/>
            <pc:sldMk cId="2536538293" sldId="339"/>
            <ac:inkMk id="50" creationId="{0A62CE61-0000-455C-8D00-E36D0462E96A}"/>
          </ac:inkMkLst>
        </pc:inkChg>
        <pc:inkChg chg="add mod">
          <ac:chgData name="Jack Rodoni" userId="dbd3554b1427f7cb" providerId="LiveId" clId="{1D76B537-F2CC-4114-B73B-51348E656491}" dt="2022-02-02T01:00:22.429" v="9908"/>
          <ac:inkMkLst>
            <pc:docMk/>
            <pc:sldMk cId="2536538293" sldId="339"/>
            <ac:inkMk id="51" creationId="{37C3A8B7-07C7-42D0-A431-EE1CF5EDB1B0}"/>
          </ac:inkMkLst>
        </pc:inkChg>
        <pc:inkChg chg="add mod">
          <ac:chgData name="Jack Rodoni" userId="dbd3554b1427f7cb" providerId="LiveId" clId="{1D76B537-F2CC-4114-B73B-51348E656491}" dt="2022-02-02T01:00:31.523" v="9913"/>
          <ac:inkMkLst>
            <pc:docMk/>
            <pc:sldMk cId="2536538293" sldId="339"/>
            <ac:inkMk id="55" creationId="{5D579EB2-D7E5-40DE-A6AA-64F1418A8F66}"/>
          </ac:inkMkLst>
        </pc:inkChg>
        <pc:inkChg chg="add mod">
          <ac:chgData name="Jack Rodoni" userId="dbd3554b1427f7cb" providerId="LiveId" clId="{1D76B537-F2CC-4114-B73B-51348E656491}" dt="2022-02-02T01:00:31.523" v="9913"/>
          <ac:inkMkLst>
            <pc:docMk/>
            <pc:sldMk cId="2536538293" sldId="339"/>
            <ac:inkMk id="56" creationId="{8C3335D3-3FD9-4F9F-9F9F-71C7A618364A}"/>
          </ac:inkMkLst>
        </pc:inkChg>
        <pc:inkChg chg="add mod">
          <ac:chgData name="Jack Rodoni" userId="dbd3554b1427f7cb" providerId="LiveId" clId="{1D76B537-F2CC-4114-B73B-51348E656491}" dt="2022-02-02T01:00:31.523" v="9913"/>
          <ac:inkMkLst>
            <pc:docMk/>
            <pc:sldMk cId="2536538293" sldId="339"/>
            <ac:inkMk id="57" creationId="{8C21205E-87AF-45C3-8D73-E9EF94624C54}"/>
          </ac:inkMkLst>
        </pc:inkChg>
        <pc:inkChg chg="add mod">
          <ac:chgData name="Jack Rodoni" userId="dbd3554b1427f7cb" providerId="LiveId" clId="{1D76B537-F2CC-4114-B73B-51348E656491}" dt="2022-02-02T01:00:31.523" v="9913"/>
          <ac:inkMkLst>
            <pc:docMk/>
            <pc:sldMk cId="2536538293" sldId="339"/>
            <ac:inkMk id="58" creationId="{66186051-D781-492F-98AC-3B578A33D550}"/>
          </ac:inkMkLst>
        </pc:inkChg>
        <pc:inkChg chg="add mod">
          <ac:chgData name="Jack Rodoni" userId="dbd3554b1427f7cb" providerId="LiveId" clId="{1D76B537-F2CC-4114-B73B-51348E656491}" dt="2022-02-02T01:00:37.573" v="9922"/>
          <ac:inkMkLst>
            <pc:docMk/>
            <pc:sldMk cId="2536538293" sldId="339"/>
            <ac:inkMk id="60" creationId="{1CA8EC08-B4E5-4F6D-85DA-E640661E051D}"/>
          </ac:inkMkLst>
        </pc:inkChg>
        <pc:inkChg chg="add mod">
          <ac:chgData name="Jack Rodoni" userId="dbd3554b1427f7cb" providerId="LiveId" clId="{1D76B537-F2CC-4114-B73B-51348E656491}" dt="2022-02-02T01:00:37.573" v="9922"/>
          <ac:inkMkLst>
            <pc:docMk/>
            <pc:sldMk cId="2536538293" sldId="339"/>
            <ac:inkMk id="61" creationId="{69514EDB-AF8D-42B2-93FA-09291CD50665}"/>
          </ac:inkMkLst>
        </pc:inkChg>
        <pc:inkChg chg="add mod">
          <ac:chgData name="Jack Rodoni" userId="dbd3554b1427f7cb" providerId="LiveId" clId="{1D76B537-F2CC-4114-B73B-51348E656491}" dt="2022-02-02T01:00:37.573" v="9922"/>
          <ac:inkMkLst>
            <pc:docMk/>
            <pc:sldMk cId="2536538293" sldId="339"/>
            <ac:inkMk id="62" creationId="{52BA9EC9-D678-4D45-BC1C-A115A53BD056}"/>
          </ac:inkMkLst>
        </pc:inkChg>
        <pc:inkChg chg="add mod">
          <ac:chgData name="Jack Rodoni" userId="dbd3554b1427f7cb" providerId="LiveId" clId="{1D76B537-F2CC-4114-B73B-51348E656491}" dt="2022-02-02T01:00:37.573" v="9922"/>
          <ac:inkMkLst>
            <pc:docMk/>
            <pc:sldMk cId="2536538293" sldId="339"/>
            <ac:inkMk id="63" creationId="{6E6661CA-EF48-49A2-91A9-AD3A53A5B81F}"/>
          </ac:inkMkLst>
        </pc:inkChg>
        <pc:inkChg chg="add mod">
          <ac:chgData name="Jack Rodoni" userId="dbd3554b1427f7cb" providerId="LiveId" clId="{1D76B537-F2CC-4114-B73B-51348E656491}" dt="2022-02-02T01:00:37.573" v="9922"/>
          <ac:inkMkLst>
            <pc:docMk/>
            <pc:sldMk cId="2536538293" sldId="339"/>
            <ac:inkMk id="64" creationId="{F6B871B8-1AEE-47D7-B438-34DEB5C5CBB8}"/>
          </ac:inkMkLst>
        </pc:inkChg>
        <pc:inkChg chg="add mod">
          <ac:chgData name="Jack Rodoni" userId="dbd3554b1427f7cb" providerId="LiveId" clId="{1D76B537-F2CC-4114-B73B-51348E656491}" dt="2022-02-02T01:00:37.573" v="9922"/>
          <ac:inkMkLst>
            <pc:docMk/>
            <pc:sldMk cId="2536538293" sldId="339"/>
            <ac:inkMk id="65" creationId="{1CDFDCC4-073A-4C14-8FFD-9A8022BA79ED}"/>
          </ac:inkMkLst>
        </pc:inkChg>
        <pc:inkChg chg="add mod">
          <ac:chgData name="Jack Rodoni" userId="dbd3554b1427f7cb" providerId="LiveId" clId="{1D76B537-F2CC-4114-B73B-51348E656491}" dt="2022-02-02T01:00:37.573" v="9922"/>
          <ac:inkMkLst>
            <pc:docMk/>
            <pc:sldMk cId="2536538293" sldId="339"/>
            <ac:inkMk id="66" creationId="{862DBA54-6C23-4E7D-BB3A-6693BA314093}"/>
          </ac:inkMkLst>
        </pc:inkChg>
        <pc:inkChg chg="add mod">
          <ac:chgData name="Jack Rodoni" userId="dbd3554b1427f7cb" providerId="LiveId" clId="{1D76B537-F2CC-4114-B73B-51348E656491}" dt="2022-02-02T01:00:37.573" v="9922"/>
          <ac:inkMkLst>
            <pc:docMk/>
            <pc:sldMk cId="2536538293" sldId="339"/>
            <ac:inkMk id="67" creationId="{EA7EFD73-A826-4AD9-BCBA-FBA73B14CF3A}"/>
          </ac:inkMkLst>
        </pc:inkChg>
        <pc:inkChg chg="add mod">
          <ac:chgData name="Jack Rodoni" userId="dbd3554b1427f7cb" providerId="LiveId" clId="{1D76B537-F2CC-4114-B73B-51348E656491}" dt="2022-02-02T01:02:24.045" v="9937"/>
          <ac:inkMkLst>
            <pc:docMk/>
            <pc:sldMk cId="2536538293" sldId="339"/>
            <ac:inkMk id="69" creationId="{306E544F-D555-4BFD-97BC-5C8CE47DE1C1}"/>
          </ac:inkMkLst>
        </pc:inkChg>
        <pc:inkChg chg="add mod">
          <ac:chgData name="Jack Rodoni" userId="dbd3554b1427f7cb" providerId="LiveId" clId="{1D76B537-F2CC-4114-B73B-51348E656491}" dt="2022-02-02T01:02:24.045" v="9937"/>
          <ac:inkMkLst>
            <pc:docMk/>
            <pc:sldMk cId="2536538293" sldId="339"/>
            <ac:inkMk id="70" creationId="{D0891D74-82F8-44C9-94F7-F7B7997E3643}"/>
          </ac:inkMkLst>
        </pc:inkChg>
        <pc:inkChg chg="add mod">
          <ac:chgData name="Jack Rodoni" userId="dbd3554b1427f7cb" providerId="LiveId" clId="{1D76B537-F2CC-4114-B73B-51348E656491}" dt="2022-02-02T01:02:24.045" v="9937"/>
          <ac:inkMkLst>
            <pc:docMk/>
            <pc:sldMk cId="2536538293" sldId="339"/>
            <ac:inkMk id="71" creationId="{A94AF19D-D08F-425F-8FFC-C4C5047933C7}"/>
          </ac:inkMkLst>
        </pc:inkChg>
        <pc:inkChg chg="add mod">
          <ac:chgData name="Jack Rodoni" userId="dbd3554b1427f7cb" providerId="LiveId" clId="{1D76B537-F2CC-4114-B73B-51348E656491}" dt="2022-02-02T01:02:24.045" v="9937"/>
          <ac:inkMkLst>
            <pc:docMk/>
            <pc:sldMk cId="2536538293" sldId="339"/>
            <ac:inkMk id="72" creationId="{2A73840F-3835-4AB4-AE4A-CC8FDE9B0C97}"/>
          </ac:inkMkLst>
        </pc:inkChg>
        <pc:inkChg chg="add mod">
          <ac:chgData name="Jack Rodoni" userId="dbd3554b1427f7cb" providerId="LiveId" clId="{1D76B537-F2CC-4114-B73B-51348E656491}" dt="2022-02-02T01:02:24.045" v="9937"/>
          <ac:inkMkLst>
            <pc:docMk/>
            <pc:sldMk cId="2536538293" sldId="339"/>
            <ac:inkMk id="73" creationId="{36D90129-155E-4D5A-B1BD-84F0885CC401}"/>
          </ac:inkMkLst>
        </pc:inkChg>
        <pc:inkChg chg="add mod">
          <ac:chgData name="Jack Rodoni" userId="dbd3554b1427f7cb" providerId="LiveId" clId="{1D76B537-F2CC-4114-B73B-51348E656491}" dt="2022-02-02T01:02:24.045" v="9937"/>
          <ac:inkMkLst>
            <pc:docMk/>
            <pc:sldMk cId="2536538293" sldId="339"/>
            <ac:inkMk id="74" creationId="{111378E8-9610-4CEE-942D-CCE5B533C0FD}"/>
          </ac:inkMkLst>
        </pc:inkChg>
        <pc:inkChg chg="add mod">
          <ac:chgData name="Jack Rodoni" userId="dbd3554b1427f7cb" providerId="LiveId" clId="{1D76B537-F2CC-4114-B73B-51348E656491}" dt="2022-02-02T01:02:24.045" v="9937"/>
          <ac:inkMkLst>
            <pc:docMk/>
            <pc:sldMk cId="2536538293" sldId="339"/>
            <ac:inkMk id="76" creationId="{E2E51F15-25B0-4CCF-A629-B225EF06F3CF}"/>
          </ac:inkMkLst>
        </pc:inkChg>
        <pc:inkChg chg="add mod">
          <ac:chgData name="Jack Rodoni" userId="dbd3554b1427f7cb" providerId="LiveId" clId="{1D76B537-F2CC-4114-B73B-51348E656491}" dt="2022-02-02T01:02:24.045" v="9937"/>
          <ac:inkMkLst>
            <pc:docMk/>
            <pc:sldMk cId="2536538293" sldId="339"/>
            <ac:inkMk id="77" creationId="{2911416E-A44F-464A-8396-15700B2FD48C}"/>
          </ac:inkMkLst>
        </pc:inkChg>
        <pc:inkChg chg="add mod">
          <ac:chgData name="Jack Rodoni" userId="dbd3554b1427f7cb" providerId="LiveId" clId="{1D76B537-F2CC-4114-B73B-51348E656491}" dt="2022-02-02T01:02:24.045" v="9937"/>
          <ac:inkMkLst>
            <pc:docMk/>
            <pc:sldMk cId="2536538293" sldId="339"/>
            <ac:inkMk id="78" creationId="{902B46CC-99AC-4CDC-A4AF-C2222D283B91}"/>
          </ac:inkMkLst>
        </pc:inkChg>
        <pc:inkChg chg="add del mod">
          <ac:chgData name="Jack Rodoni" userId="dbd3554b1427f7cb" providerId="LiveId" clId="{1D76B537-F2CC-4114-B73B-51348E656491}" dt="2022-02-02T01:02:24.045" v="9937"/>
          <ac:inkMkLst>
            <pc:docMk/>
            <pc:sldMk cId="2536538293" sldId="339"/>
            <ac:inkMk id="80" creationId="{2CC5786B-2475-4AA7-9C9F-639B1F644BE1}"/>
          </ac:inkMkLst>
        </pc:inkChg>
      </pc:sldChg>
      <pc:sldChg chg="addSp delSp modSp mod">
        <pc:chgData name="Jack Rodoni" userId="dbd3554b1427f7cb" providerId="LiveId" clId="{1D76B537-F2CC-4114-B73B-51348E656491}" dt="2022-02-02T01:03:01.276" v="9951"/>
        <pc:sldMkLst>
          <pc:docMk/>
          <pc:sldMk cId="2646086541" sldId="340"/>
        </pc:sldMkLst>
        <pc:grpChg chg="del mod">
          <ac:chgData name="Jack Rodoni" userId="dbd3554b1427f7cb" providerId="LiveId" clId="{1D76B537-F2CC-4114-B73B-51348E656491}" dt="2022-02-02T01:02:54.811" v="9941"/>
          <ac:grpSpMkLst>
            <pc:docMk/>
            <pc:sldMk cId="2646086541" sldId="340"/>
            <ac:grpSpMk id="9" creationId="{4BA437C7-1178-48CE-AAED-F1235334DF57}"/>
          </ac:grpSpMkLst>
        </pc:grpChg>
        <pc:grpChg chg="del mod">
          <ac:chgData name="Jack Rodoni" userId="dbd3554b1427f7cb" providerId="LiveId" clId="{1D76B537-F2CC-4114-B73B-51348E656491}" dt="2022-02-02T01:03:01.276" v="9951"/>
          <ac:grpSpMkLst>
            <pc:docMk/>
            <pc:sldMk cId="2646086541" sldId="340"/>
            <ac:grpSpMk id="16" creationId="{708E0E4E-4ACE-447D-882F-B91412A393BE}"/>
          </ac:grpSpMkLst>
        </pc:grpChg>
        <pc:grpChg chg="mod">
          <ac:chgData name="Jack Rodoni" userId="dbd3554b1427f7cb" providerId="LiveId" clId="{1D76B537-F2CC-4114-B73B-51348E656491}" dt="2022-02-02T01:03:00.258" v="9949"/>
          <ac:grpSpMkLst>
            <pc:docMk/>
            <pc:sldMk cId="2646086541" sldId="340"/>
            <ac:grpSpMk id="17" creationId="{549F6BDF-BBF8-4100-97AC-CE92F830201A}"/>
          </ac:grpSpMkLst>
        </pc:grpChg>
        <pc:grpChg chg="mod">
          <ac:chgData name="Jack Rodoni" userId="dbd3554b1427f7cb" providerId="LiveId" clId="{1D76B537-F2CC-4114-B73B-51348E656491}" dt="2022-02-02T01:03:01.276" v="9951"/>
          <ac:grpSpMkLst>
            <pc:docMk/>
            <pc:sldMk cId="2646086541" sldId="340"/>
            <ac:grpSpMk id="19" creationId="{14E7B797-B2C9-4C18-995B-8D1995591D8A}"/>
          </ac:grpSpMkLst>
        </pc:grpChg>
        <pc:inkChg chg="add del mod">
          <ac:chgData name="Jack Rodoni" userId="dbd3554b1427f7cb" providerId="LiveId" clId="{1D76B537-F2CC-4114-B73B-51348E656491}" dt="2022-02-02T01:02:54.811" v="9942"/>
          <ac:inkMkLst>
            <pc:docMk/>
            <pc:sldMk cId="2646086541" sldId="340"/>
            <ac:inkMk id="7" creationId="{0F8643D7-E2B6-4E82-AF11-F92AF02CF2F6}"/>
          </ac:inkMkLst>
        </pc:inkChg>
        <pc:inkChg chg="add del mod">
          <ac:chgData name="Jack Rodoni" userId="dbd3554b1427f7cb" providerId="LiveId" clId="{1D76B537-F2CC-4114-B73B-51348E656491}" dt="2022-02-02T01:02:54.811" v="9941"/>
          <ac:inkMkLst>
            <pc:docMk/>
            <pc:sldMk cId="2646086541" sldId="340"/>
            <ac:inkMk id="8" creationId="{61B019D8-C2F7-435F-9B88-79ABDC797808}"/>
          </ac:inkMkLst>
        </pc:inkChg>
        <pc:inkChg chg="add mod">
          <ac:chgData name="Jack Rodoni" userId="dbd3554b1427f7cb" providerId="LiveId" clId="{1D76B537-F2CC-4114-B73B-51348E656491}" dt="2022-02-02T01:03:00.258" v="9949"/>
          <ac:inkMkLst>
            <pc:docMk/>
            <pc:sldMk cId="2646086541" sldId="340"/>
            <ac:inkMk id="10" creationId="{20822E94-8315-45F1-BED9-71CED90C070B}"/>
          </ac:inkMkLst>
        </pc:inkChg>
        <pc:inkChg chg="add mod">
          <ac:chgData name="Jack Rodoni" userId="dbd3554b1427f7cb" providerId="LiveId" clId="{1D76B537-F2CC-4114-B73B-51348E656491}" dt="2022-02-02T01:03:00.258" v="9949"/>
          <ac:inkMkLst>
            <pc:docMk/>
            <pc:sldMk cId="2646086541" sldId="340"/>
            <ac:inkMk id="11" creationId="{BBABA4D4-95ED-4F37-BCD0-F06C3FAB0662}"/>
          </ac:inkMkLst>
        </pc:inkChg>
        <pc:inkChg chg="add mod">
          <ac:chgData name="Jack Rodoni" userId="dbd3554b1427f7cb" providerId="LiveId" clId="{1D76B537-F2CC-4114-B73B-51348E656491}" dt="2022-02-02T01:03:01.276" v="9951"/>
          <ac:inkMkLst>
            <pc:docMk/>
            <pc:sldMk cId="2646086541" sldId="340"/>
            <ac:inkMk id="12" creationId="{5493DD44-434D-4482-A001-0477C2CB97B5}"/>
          </ac:inkMkLst>
        </pc:inkChg>
        <pc:inkChg chg="add mod">
          <ac:chgData name="Jack Rodoni" userId="dbd3554b1427f7cb" providerId="LiveId" clId="{1D76B537-F2CC-4114-B73B-51348E656491}" dt="2022-02-02T01:03:01.276" v="9951"/>
          <ac:inkMkLst>
            <pc:docMk/>
            <pc:sldMk cId="2646086541" sldId="340"/>
            <ac:inkMk id="13" creationId="{57D65443-0ADA-484A-9B8E-9D49EDAED1A3}"/>
          </ac:inkMkLst>
        </pc:inkChg>
        <pc:inkChg chg="add mod">
          <ac:chgData name="Jack Rodoni" userId="dbd3554b1427f7cb" providerId="LiveId" clId="{1D76B537-F2CC-4114-B73B-51348E656491}" dt="2022-02-02T01:03:01.276" v="9951"/>
          <ac:inkMkLst>
            <pc:docMk/>
            <pc:sldMk cId="2646086541" sldId="340"/>
            <ac:inkMk id="14" creationId="{F58EE7BE-3333-4B5F-8262-40506CC6C508}"/>
          </ac:inkMkLst>
        </pc:inkChg>
        <pc:inkChg chg="add mod">
          <ac:chgData name="Jack Rodoni" userId="dbd3554b1427f7cb" providerId="LiveId" clId="{1D76B537-F2CC-4114-B73B-51348E656491}" dt="2022-02-02T01:03:01.276" v="9951"/>
          <ac:inkMkLst>
            <pc:docMk/>
            <pc:sldMk cId="2646086541" sldId="340"/>
            <ac:inkMk id="15" creationId="{07726DD3-0A35-4D9B-A87D-52237E7E8BCC}"/>
          </ac:inkMkLst>
        </pc:inkChg>
        <pc:inkChg chg="add mod">
          <ac:chgData name="Jack Rodoni" userId="dbd3554b1427f7cb" providerId="LiveId" clId="{1D76B537-F2CC-4114-B73B-51348E656491}" dt="2022-02-02T01:03:01.276" v="9951"/>
          <ac:inkMkLst>
            <pc:docMk/>
            <pc:sldMk cId="2646086541" sldId="340"/>
            <ac:inkMk id="18" creationId="{403E287A-17FE-43EB-B9BC-C92D8E800FD3}"/>
          </ac:inkMkLst>
        </pc:inkChg>
      </pc:sldChg>
      <pc:sldChg chg="addSp delSp modSp mod">
        <pc:chgData name="Jack Rodoni" userId="dbd3554b1427f7cb" providerId="LiveId" clId="{1D76B537-F2CC-4114-B73B-51348E656491}" dt="2022-02-02T01:05:23.600" v="9978"/>
        <pc:sldMkLst>
          <pc:docMk/>
          <pc:sldMk cId="284244940" sldId="341"/>
        </pc:sldMkLst>
        <pc:grpChg chg="del mod">
          <ac:chgData name="Jack Rodoni" userId="dbd3554b1427f7cb" providerId="LiveId" clId="{1D76B537-F2CC-4114-B73B-51348E656491}" dt="2022-02-02T01:05:23.600" v="9978"/>
          <ac:grpSpMkLst>
            <pc:docMk/>
            <pc:sldMk cId="284244940" sldId="341"/>
            <ac:grpSpMk id="15" creationId="{D36F94B7-CE07-4E20-9726-B138F8213A38}"/>
          </ac:grpSpMkLst>
        </pc:grpChg>
        <pc:grpChg chg="mod">
          <ac:chgData name="Jack Rodoni" userId="dbd3554b1427f7cb" providerId="LiveId" clId="{1D76B537-F2CC-4114-B73B-51348E656491}" dt="2022-02-02T01:05:23.600" v="9978"/>
          <ac:grpSpMkLst>
            <pc:docMk/>
            <pc:sldMk cId="284244940" sldId="341"/>
            <ac:grpSpMk id="32" creationId="{6EEC042A-7441-4505-B77E-8915FEFF88C6}"/>
          </ac:grpSpMkLst>
        </pc:grpChg>
        <pc:inkChg chg="add mod">
          <ac:chgData name="Jack Rodoni" userId="dbd3554b1427f7cb" providerId="LiveId" clId="{1D76B537-F2CC-4114-B73B-51348E656491}" dt="2022-02-02T01:05:23.600" v="9978"/>
          <ac:inkMkLst>
            <pc:docMk/>
            <pc:sldMk cId="284244940" sldId="341"/>
            <ac:inkMk id="4" creationId="{65581E40-5C3D-400B-8668-661D954EDF35}"/>
          </ac:inkMkLst>
        </pc:inkChg>
        <pc:inkChg chg="add mod">
          <ac:chgData name="Jack Rodoni" userId="dbd3554b1427f7cb" providerId="LiveId" clId="{1D76B537-F2CC-4114-B73B-51348E656491}" dt="2022-02-02T01:05:23.600" v="9978"/>
          <ac:inkMkLst>
            <pc:docMk/>
            <pc:sldMk cId="284244940" sldId="341"/>
            <ac:inkMk id="5" creationId="{BB0C669B-0491-4B37-ADDB-D12975E2ED37}"/>
          </ac:inkMkLst>
        </pc:inkChg>
        <pc:inkChg chg="add mod">
          <ac:chgData name="Jack Rodoni" userId="dbd3554b1427f7cb" providerId="LiveId" clId="{1D76B537-F2CC-4114-B73B-51348E656491}" dt="2022-02-02T01:05:23.600" v="9978"/>
          <ac:inkMkLst>
            <pc:docMk/>
            <pc:sldMk cId="284244940" sldId="341"/>
            <ac:inkMk id="6" creationId="{615E3F52-A184-47AA-BCD2-3FB9AB8B711E}"/>
          </ac:inkMkLst>
        </pc:inkChg>
        <pc:inkChg chg="add mod">
          <ac:chgData name="Jack Rodoni" userId="dbd3554b1427f7cb" providerId="LiveId" clId="{1D76B537-F2CC-4114-B73B-51348E656491}" dt="2022-02-02T01:05:23.600" v="9978"/>
          <ac:inkMkLst>
            <pc:docMk/>
            <pc:sldMk cId="284244940" sldId="341"/>
            <ac:inkMk id="8" creationId="{B8B7D4A9-3926-48B7-B685-C467BA826E40}"/>
          </ac:inkMkLst>
        </pc:inkChg>
        <pc:inkChg chg="add mod">
          <ac:chgData name="Jack Rodoni" userId="dbd3554b1427f7cb" providerId="LiveId" clId="{1D76B537-F2CC-4114-B73B-51348E656491}" dt="2022-02-02T01:05:23.600" v="9978"/>
          <ac:inkMkLst>
            <pc:docMk/>
            <pc:sldMk cId="284244940" sldId="341"/>
            <ac:inkMk id="9" creationId="{14C5CD40-A0A5-4386-B08E-5AB43497069E}"/>
          </ac:inkMkLst>
        </pc:inkChg>
        <pc:inkChg chg="add mod">
          <ac:chgData name="Jack Rodoni" userId="dbd3554b1427f7cb" providerId="LiveId" clId="{1D76B537-F2CC-4114-B73B-51348E656491}" dt="2022-02-02T01:05:23.600" v="9978"/>
          <ac:inkMkLst>
            <pc:docMk/>
            <pc:sldMk cId="284244940" sldId="341"/>
            <ac:inkMk id="10" creationId="{DA224E47-BAA5-4D12-8228-F1A89EBA7A79}"/>
          </ac:inkMkLst>
        </pc:inkChg>
        <pc:inkChg chg="add mod">
          <ac:chgData name="Jack Rodoni" userId="dbd3554b1427f7cb" providerId="LiveId" clId="{1D76B537-F2CC-4114-B73B-51348E656491}" dt="2022-02-02T01:05:23.600" v="9978"/>
          <ac:inkMkLst>
            <pc:docMk/>
            <pc:sldMk cId="284244940" sldId="341"/>
            <ac:inkMk id="13" creationId="{5E01C923-BA52-4DAB-9E65-121122E39508}"/>
          </ac:inkMkLst>
        </pc:inkChg>
        <pc:inkChg chg="add del mod">
          <ac:chgData name="Jack Rodoni" userId="dbd3554b1427f7cb" providerId="LiveId" clId="{1D76B537-F2CC-4114-B73B-51348E656491}" dt="2022-02-02T01:05:12.742" v="9961"/>
          <ac:inkMkLst>
            <pc:docMk/>
            <pc:sldMk cId="284244940" sldId="341"/>
            <ac:inkMk id="14" creationId="{7A0E1D4D-C4C6-48D4-8B30-407A705F5C7B}"/>
          </ac:inkMkLst>
        </pc:inkChg>
        <pc:inkChg chg="add mod">
          <ac:chgData name="Jack Rodoni" userId="dbd3554b1427f7cb" providerId="LiveId" clId="{1D76B537-F2CC-4114-B73B-51348E656491}" dt="2022-02-02T01:05:23.600" v="9978"/>
          <ac:inkMkLst>
            <pc:docMk/>
            <pc:sldMk cId="284244940" sldId="341"/>
            <ac:inkMk id="16" creationId="{7D7B88D4-94F3-426F-9DAC-B4B51F09AC3D}"/>
          </ac:inkMkLst>
        </pc:inkChg>
        <pc:inkChg chg="add mod">
          <ac:chgData name="Jack Rodoni" userId="dbd3554b1427f7cb" providerId="LiveId" clId="{1D76B537-F2CC-4114-B73B-51348E656491}" dt="2022-02-02T01:05:23.600" v="9978"/>
          <ac:inkMkLst>
            <pc:docMk/>
            <pc:sldMk cId="284244940" sldId="341"/>
            <ac:inkMk id="17" creationId="{989EFF2B-E4BB-4159-B864-77864A091742}"/>
          </ac:inkMkLst>
        </pc:inkChg>
        <pc:inkChg chg="add mod">
          <ac:chgData name="Jack Rodoni" userId="dbd3554b1427f7cb" providerId="LiveId" clId="{1D76B537-F2CC-4114-B73B-51348E656491}" dt="2022-02-02T01:05:23.600" v="9978"/>
          <ac:inkMkLst>
            <pc:docMk/>
            <pc:sldMk cId="284244940" sldId="341"/>
            <ac:inkMk id="18" creationId="{5CD861F6-7D19-4657-AF39-EB5878305113}"/>
          </ac:inkMkLst>
        </pc:inkChg>
        <pc:inkChg chg="add mod">
          <ac:chgData name="Jack Rodoni" userId="dbd3554b1427f7cb" providerId="LiveId" clId="{1D76B537-F2CC-4114-B73B-51348E656491}" dt="2022-02-02T01:05:23.600" v="9978"/>
          <ac:inkMkLst>
            <pc:docMk/>
            <pc:sldMk cId="284244940" sldId="341"/>
            <ac:inkMk id="19" creationId="{C248856C-36D6-4541-9E13-6F7E1933A6FB}"/>
          </ac:inkMkLst>
        </pc:inkChg>
        <pc:inkChg chg="add mod">
          <ac:chgData name="Jack Rodoni" userId="dbd3554b1427f7cb" providerId="LiveId" clId="{1D76B537-F2CC-4114-B73B-51348E656491}" dt="2022-02-02T01:05:23.600" v="9978"/>
          <ac:inkMkLst>
            <pc:docMk/>
            <pc:sldMk cId="284244940" sldId="341"/>
            <ac:inkMk id="20" creationId="{9A021DD6-2DAE-4D24-8C28-B817C0F42939}"/>
          </ac:inkMkLst>
        </pc:inkChg>
        <pc:inkChg chg="add mod">
          <ac:chgData name="Jack Rodoni" userId="dbd3554b1427f7cb" providerId="LiveId" clId="{1D76B537-F2CC-4114-B73B-51348E656491}" dt="2022-02-02T01:05:23.600" v="9978"/>
          <ac:inkMkLst>
            <pc:docMk/>
            <pc:sldMk cId="284244940" sldId="341"/>
            <ac:inkMk id="21" creationId="{F958C1A3-7D70-4628-AA23-99D1D6620342}"/>
          </ac:inkMkLst>
        </pc:inkChg>
        <pc:inkChg chg="add mod">
          <ac:chgData name="Jack Rodoni" userId="dbd3554b1427f7cb" providerId="LiveId" clId="{1D76B537-F2CC-4114-B73B-51348E656491}" dt="2022-02-02T01:05:23.600" v="9978"/>
          <ac:inkMkLst>
            <pc:docMk/>
            <pc:sldMk cId="284244940" sldId="341"/>
            <ac:inkMk id="22" creationId="{629CEAA9-B038-4D23-A618-A6FFD74ED9E2}"/>
          </ac:inkMkLst>
        </pc:inkChg>
        <pc:inkChg chg="add mod">
          <ac:chgData name="Jack Rodoni" userId="dbd3554b1427f7cb" providerId="LiveId" clId="{1D76B537-F2CC-4114-B73B-51348E656491}" dt="2022-02-02T01:05:23.600" v="9978"/>
          <ac:inkMkLst>
            <pc:docMk/>
            <pc:sldMk cId="284244940" sldId="341"/>
            <ac:inkMk id="23" creationId="{C4B61523-51D3-4D8E-B375-60CAF9F53C6C}"/>
          </ac:inkMkLst>
        </pc:inkChg>
        <pc:inkChg chg="add mod">
          <ac:chgData name="Jack Rodoni" userId="dbd3554b1427f7cb" providerId="LiveId" clId="{1D76B537-F2CC-4114-B73B-51348E656491}" dt="2022-02-02T01:05:23.600" v="9978"/>
          <ac:inkMkLst>
            <pc:docMk/>
            <pc:sldMk cId="284244940" sldId="341"/>
            <ac:inkMk id="24" creationId="{77D29128-5E11-4B33-B546-04E76CC87E0B}"/>
          </ac:inkMkLst>
        </pc:inkChg>
        <pc:inkChg chg="add mod">
          <ac:chgData name="Jack Rodoni" userId="dbd3554b1427f7cb" providerId="LiveId" clId="{1D76B537-F2CC-4114-B73B-51348E656491}" dt="2022-02-02T01:05:23.600" v="9978"/>
          <ac:inkMkLst>
            <pc:docMk/>
            <pc:sldMk cId="284244940" sldId="341"/>
            <ac:inkMk id="25" creationId="{A1789F8D-27D5-4942-9173-9FA4989C51BB}"/>
          </ac:inkMkLst>
        </pc:inkChg>
        <pc:inkChg chg="add mod">
          <ac:chgData name="Jack Rodoni" userId="dbd3554b1427f7cb" providerId="LiveId" clId="{1D76B537-F2CC-4114-B73B-51348E656491}" dt="2022-02-02T01:05:23.600" v="9978"/>
          <ac:inkMkLst>
            <pc:docMk/>
            <pc:sldMk cId="284244940" sldId="341"/>
            <ac:inkMk id="26" creationId="{FA767C46-DE1C-4316-BB11-4AB2DB22D72A}"/>
          </ac:inkMkLst>
        </pc:inkChg>
        <pc:inkChg chg="add mod">
          <ac:chgData name="Jack Rodoni" userId="dbd3554b1427f7cb" providerId="LiveId" clId="{1D76B537-F2CC-4114-B73B-51348E656491}" dt="2022-02-02T01:05:23.600" v="9978"/>
          <ac:inkMkLst>
            <pc:docMk/>
            <pc:sldMk cId="284244940" sldId="341"/>
            <ac:inkMk id="27" creationId="{C6E8058E-4D89-4D23-862D-6047AE8D09B7}"/>
          </ac:inkMkLst>
        </pc:inkChg>
        <pc:inkChg chg="add mod">
          <ac:chgData name="Jack Rodoni" userId="dbd3554b1427f7cb" providerId="LiveId" clId="{1D76B537-F2CC-4114-B73B-51348E656491}" dt="2022-02-02T01:05:23.600" v="9978"/>
          <ac:inkMkLst>
            <pc:docMk/>
            <pc:sldMk cId="284244940" sldId="341"/>
            <ac:inkMk id="28" creationId="{603343C4-9533-4267-86B8-E87283FD26F9}"/>
          </ac:inkMkLst>
        </pc:inkChg>
        <pc:inkChg chg="add mod">
          <ac:chgData name="Jack Rodoni" userId="dbd3554b1427f7cb" providerId="LiveId" clId="{1D76B537-F2CC-4114-B73B-51348E656491}" dt="2022-02-02T01:05:23.600" v="9978"/>
          <ac:inkMkLst>
            <pc:docMk/>
            <pc:sldMk cId="284244940" sldId="341"/>
            <ac:inkMk id="29" creationId="{8C4B3A3C-91B4-463B-8471-0B57A8439BE1}"/>
          </ac:inkMkLst>
        </pc:inkChg>
        <pc:inkChg chg="add mod">
          <ac:chgData name="Jack Rodoni" userId="dbd3554b1427f7cb" providerId="LiveId" clId="{1D76B537-F2CC-4114-B73B-51348E656491}" dt="2022-02-02T01:05:23.600" v="9978"/>
          <ac:inkMkLst>
            <pc:docMk/>
            <pc:sldMk cId="284244940" sldId="341"/>
            <ac:inkMk id="30" creationId="{8B66AC3F-2F12-443E-BFBD-2D41BAED8AF5}"/>
          </ac:inkMkLst>
        </pc:inkChg>
        <pc:inkChg chg="add mod">
          <ac:chgData name="Jack Rodoni" userId="dbd3554b1427f7cb" providerId="LiveId" clId="{1D76B537-F2CC-4114-B73B-51348E656491}" dt="2022-02-02T01:05:23.600" v="9978"/>
          <ac:inkMkLst>
            <pc:docMk/>
            <pc:sldMk cId="284244940" sldId="341"/>
            <ac:inkMk id="31" creationId="{5A77FABA-0008-4420-A4D6-40652C6DF852}"/>
          </ac:inkMkLst>
        </pc:inkChg>
      </pc:sldChg>
      <pc:sldChg chg="addSp delSp modSp mod">
        <pc:chgData name="Jack Rodoni" userId="dbd3554b1427f7cb" providerId="LiveId" clId="{1D76B537-F2CC-4114-B73B-51348E656491}" dt="2022-02-02T01:10:11.704" v="10190"/>
        <pc:sldMkLst>
          <pc:docMk/>
          <pc:sldMk cId="1262146762" sldId="342"/>
        </pc:sldMkLst>
        <pc:grpChg chg="mod">
          <ac:chgData name="Jack Rodoni" userId="dbd3554b1427f7cb" providerId="LiveId" clId="{1D76B537-F2CC-4114-B73B-51348E656491}" dt="2022-02-02T01:06:03.984" v="9982"/>
          <ac:grpSpMkLst>
            <pc:docMk/>
            <pc:sldMk cId="1262146762" sldId="342"/>
            <ac:grpSpMk id="10" creationId="{A2E266B6-C7C8-4DC3-B377-D9892C528AD0}"/>
          </ac:grpSpMkLst>
        </pc:grpChg>
        <pc:grpChg chg="del mod">
          <ac:chgData name="Jack Rodoni" userId="dbd3554b1427f7cb" providerId="LiveId" clId="{1D76B537-F2CC-4114-B73B-51348E656491}" dt="2022-02-02T01:06:17.562" v="9994"/>
          <ac:grpSpMkLst>
            <pc:docMk/>
            <pc:sldMk cId="1262146762" sldId="342"/>
            <ac:grpSpMk id="15" creationId="{42AF1A92-979D-4393-8793-89FCE459B57C}"/>
          </ac:grpSpMkLst>
        </pc:grpChg>
        <pc:grpChg chg="mod">
          <ac:chgData name="Jack Rodoni" userId="dbd3554b1427f7cb" providerId="LiveId" clId="{1D76B537-F2CC-4114-B73B-51348E656491}" dt="2022-02-02T01:06:17.562" v="9994"/>
          <ac:grpSpMkLst>
            <pc:docMk/>
            <pc:sldMk cId="1262146762" sldId="342"/>
            <ac:grpSpMk id="22" creationId="{0333D183-05A3-4D26-8C9B-F774481ADEC9}"/>
          </ac:grpSpMkLst>
        </pc:grpChg>
        <pc:grpChg chg="del mod">
          <ac:chgData name="Jack Rodoni" userId="dbd3554b1427f7cb" providerId="LiveId" clId="{1D76B537-F2CC-4114-B73B-51348E656491}" dt="2022-02-02T01:07:15.922" v="10051"/>
          <ac:grpSpMkLst>
            <pc:docMk/>
            <pc:sldMk cId="1262146762" sldId="342"/>
            <ac:grpSpMk id="26" creationId="{D7DBCF82-B9AA-4279-AD55-2467DE1235F9}"/>
          </ac:grpSpMkLst>
        </pc:grpChg>
        <pc:grpChg chg="mod">
          <ac:chgData name="Jack Rodoni" userId="dbd3554b1427f7cb" providerId="LiveId" clId="{1D76B537-F2CC-4114-B73B-51348E656491}" dt="2022-02-02T01:06:43.942" v="10004"/>
          <ac:grpSpMkLst>
            <pc:docMk/>
            <pc:sldMk cId="1262146762" sldId="342"/>
            <ac:grpSpMk id="32" creationId="{B96071EE-CB12-4858-A064-80F735068379}"/>
          </ac:grpSpMkLst>
        </pc:grpChg>
        <pc:grpChg chg="mod">
          <ac:chgData name="Jack Rodoni" userId="dbd3554b1427f7cb" providerId="LiveId" clId="{1D76B537-F2CC-4114-B73B-51348E656491}" dt="2022-02-02T01:06:45.597" v="10007"/>
          <ac:grpSpMkLst>
            <pc:docMk/>
            <pc:sldMk cId="1262146762" sldId="342"/>
            <ac:grpSpMk id="35" creationId="{5B4E511B-381A-464C-85D0-D9881F3B728C}"/>
          </ac:grpSpMkLst>
        </pc:grpChg>
        <pc:grpChg chg="mod">
          <ac:chgData name="Jack Rodoni" userId="dbd3554b1427f7cb" providerId="LiveId" clId="{1D76B537-F2CC-4114-B73B-51348E656491}" dt="2022-02-02T01:06:49.501" v="10015"/>
          <ac:grpSpMkLst>
            <pc:docMk/>
            <pc:sldMk cId="1262146762" sldId="342"/>
            <ac:grpSpMk id="43" creationId="{97219DBC-032D-4566-A4C0-7560E00EEF10}"/>
          </ac:grpSpMkLst>
        </pc:grpChg>
        <pc:grpChg chg="mod">
          <ac:chgData name="Jack Rodoni" userId="dbd3554b1427f7cb" providerId="LiveId" clId="{1D76B537-F2CC-4114-B73B-51348E656491}" dt="2022-02-02T01:07:01.873" v="10035"/>
          <ac:grpSpMkLst>
            <pc:docMk/>
            <pc:sldMk cId="1262146762" sldId="342"/>
            <ac:grpSpMk id="63" creationId="{4CA2D3F1-6795-4E99-9864-D721668AADB4}"/>
          </ac:grpSpMkLst>
        </pc:grpChg>
        <pc:grpChg chg="del mod">
          <ac:chgData name="Jack Rodoni" userId="dbd3554b1427f7cb" providerId="LiveId" clId="{1D76B537-F2CC-4114-B73B-51348E656491}" dt="2022-02-02T01:07:09.280" v="10048"/>
          <ac:grpSpMkLst>
            <pc:docMk/>
            <pc:sldMk cId="1262146762" sldId="342"/>
            <ac:grpSpMk id="68" creationId="{1807FBD9-009F-4841-B465-86167C681318}"/>
          </ac:grpSpMkLst>
        </pc:grpChg>
        <pc:grpChg chg="mod">
          <ac:chgData name="Jack Rodoni" userId="dbd3554b1427f7cb" providerId="LiveId" clId="{1D76B537-F2CC-4114-B73B-51348E656491}" dt="2022-02-02T01:07:09.280" v="10048"/>
          <ac:grpSpMkLst>
            <pc:docMk/>
            <pc:sldMk cId="1262146762" sldId="342"/>
            <ac:grpSpMk id="76" creationId="{67F5C9D5-0A3D-4E01-B3CC-1AB4015C2187}"/>
          </ac:grpSpMkLst>
        </pc:grpChg>
        <pc:grpChg chg="mod">
          <ac:chgData name="Jack Rodoni" userId="dbd3554b1427f7cb" providerId="LiveId" clId="{1D76B537-F2CC-4114-B73B-51348E656491}" dt="2022-02-02T01:07:41.737" v="10060"/>
          <ac:grpSpMkLst>
            <pc:docMk/>
            <pc:sldMk cId="1262146762" sldId="342"/>
            <ac:grpSpMk id="84" creationId="{DD8166A9-B101-4144-B6B2-F3A45E86819C}"/>
          </ac:grpSpMkLst>
        </pc:grpChg>
        <pc:grpChg chg="del mod">
          <ac:chgData name="Jack Rodoni" userId="dbd3554b1427f7cb" providerId="LiveId" clId="{1D76B537-F2CC-4114-B73B-51348E656491}" dt="2022-02-02T01:08:12.883" v="10106"/>
          <ac:grpSpMkLst>
            <pc:docMk/>
            <pc:sldMk cId="1262146762" sldId="342"/>
            <ac:grpSpMk id="99" creationId="{41A60750-E1A7-4216-8D68-BB1E63DE6C45}"/>
          </ac:grpSpMkLst>
        </pc:grpChg>
        <pc:grpChg chg="del mod">
          <ac:chgData name="Jack Rodoni" userId="dbd3554b1427f7cb" providerId="LiveId" clId="{1D76B537-F2CC-4114-B73B-51348E656491}" dt="2022-02-02T01:08:12.883" v="10106"/>
          <ac:grpSpMkLst>
            <pc:docMk/>
            <pc:sldMk cId="1262146762" sldId="342"/>
            <ac:grpSpMk id="111" creationId="{6A425DCD-298D-4F8C-A563-0B3553F7CF96}"/>
          </ac:grpSpMkLst>
        </pc:grpChg>
        <pc:grpChg chg="del mod">
          <ac:chgData name="Jack Rodoni" userId="dbd3554b1427f7cb" providerId="LiveId" clId="{1D76B537-F2CC-4114-B73B-51348E656491}" dt="2022-02-02T01:08:12.883" v="10106"/>
          <ac:grpSpMkLst>
            <pc:docMk/>
            <pc:sldMk cId="1262146762" sldId="342"/>
            <ac:grpSpMk id="116" creationId="{6E590CB2-6CCE-4547-AEBA-9824F832C7FE}"/>
          </ac:grpSpMkLst>
        </pc:grpChg>
        <pc:grpChg chg="mod">
          <ac:chgData name="Jack Rodoni" userId="dbd3554b1427f7cb" providerId="LiveId" clId="{1D76B537-F2CC-4114-B73B-51348E656491}" dt="2022-02-02T01:08:12.883" v="10106"/>
          <ac:grpSpMkLst>
            <pc:docMk/>
            <pc:sldMk cId="1262146762" sldId="342"/>
            <ac:grpSpMk id="130" creationId="{E86BC5CB-D7B3-4214-B6B2-41DEABADC9D8}"/>
          </ac:grpSpMkLst>
        </pc:grpChg>
        <pc:grpChg chg="mod">
          <ac:chgData name="Jack Rodoni" userId="dbd3554b1427f7cb" providerId="LiveId" clId="{1D76B537-F2CC-4114-B73B-51348E656491}" dt="2022-02-02T01:08:17.838" v="10110"/>
          <ac:grpSpMkLst>
            <pc:docMk/>
            <pc:sldMk cId="1262146762" sldId="342"/>
            <ac:grpSpMk id="134" creationId="{F2B8E3B5-D837-48A7-B8A9-4F5D0B1F1432}"/>
          </ac:grpSpMkLst>
        </pc:grpChg>
        <pc:grpChg chg="mod">
          <ac:chgData name="Jack Rodoni" userId="dbd3554b1427f7cb" providerId="LiveId" clId="{1D76B537-F2CC-4114-B73B-51348E656491}" dt="2022-02-02T01:09:33.340" v="10124"/>
          <ac:grpSpMkLst>
            <pc:docMk/>
            <pc:sldMk cId="1262146762" sldId="342"/>
            <ac:grpSpMk id="148" creationId="{582FEC6B-7C5F-43B6-8230-78C76755C3D3}"/>
          </ac:grpSpMkLst>
        </pc:grpChg>
        <pc:grpChg chg="mod">
          <ac:chgData name="Jack Rodoni" userId="dbd3554b1427f7cb" providerId="LiveId" clId="{1D76B537-F2CC-4114-B73B-51348E656491}" dt="2022-02-02T01:09:33.340" v="10124"/>
          <ac:grpSpMkLst>
            <pc:docMk/>
            <pc:sldMk cId="1262146762" sldId="342"/>
            <ac:grpSpMk id="149" creationId="{2F50E271-6B1F-4FD4-9A99-04E25E5805C3}"/>
          </ac:grpSpMkLst>
        </pc:grpChg>
        <pc:grpChg chg="mod">
          <ac:chgData name="Jack Rodoni" userId="dbd3554b1427f7cb" providerId="LiveId" clId="{1D76B537-F2CC-4114-B73B-51348E656491}" dt="2022-02-02T01:09:33.340" v="10124"/>
          <ac:grpSpMkLst>
            <pc:docMk/>
            <pc:sldMk cId="1262146762" sldId="342"/>
            <ac:grpSpMk id="150" creationId="{0E934EB6-94E3-4C09-9524-D954F5123328}"/>
          </ac:grpSpMkLst>
        </pc:grpChg>
        <pc:grpChg chg="mod">
          <ac:chgData name="Jack Rodoni" userId="dbd3554b1427f7cb" providerId="LiveId" clId="{1D76B537-F2CC-4114-B73B-51348E656491}" dt="2022-02-02T01:09:33.340" v="10124"/>
          <ac:grpSpMkLst>
            <pc:docMk/>
            <pc:sldMk cId="1262146762" sldId="342"/>
            <ac:grpSpMk id="151" creationId="{BB9A6BEB-636D-4E3A-8652-FF66ECB837EE}"/>
          </ac:grpSpMkLst>
        </pc:grpChg>
        <pc:grpChg chg="mod">
          <ac:chgData name="Jack Rodoni" userId="dbd3554b1427f7cb" providerId="LiveId" clId="{1D76B537-F2CC-4114-B73B-51348E656491}" dt="2022-02-02T01:09:41.869" v="10139"/>
          <ac:grpSpMkLst>
            <pc:docMk/>
            <pc:sldMk cId="1262146762" sldId="342"/>
            <ac:grpSpMk id="166" creationId="{16FE4233-D7F2-40A1-81B4-4A5B3B402414}"/>
          </ac:grpSpMkLst>
        </pc:grpChg>
        <pc:grpChg chg="mod">
          <ac:chgData name="Jack Rodoni" userId="dbd3554b1427f7cb" providerId="LiveId" clId="{1D76B537-F2CC-4114-B73B-51348E656491}" dt="2022-02-02T01:09:49.038" v="10145"/>
          <ac:grpSpMkLst>
            <pc:docMk/>
            <pc:sldMk cId="1262146762" sldId="342"/>
            <ac:grpSpMk id="172" creationId="{B5B8D8BE-A209-4C43-A57F-D5C3D841E2E6}"/>
          </ac:grpSpMkLst>
        </pc:grpChg>
        <pc:grpChg chg="del mod">
          <ac:chgData name="Jack Rodoni" userId="dbd3554b1427f7cb" providerId="LiveId" clId="{1D76B537-F2CC-4114-B73B-51348E656491}" dt="2022-02-02T01:10:00.004" v="10166"/>
          <ac:grpSpMkLst>
            <pc:docMk/>
            <pc:sldMk cId="1262146762" sldId="342"/>
            <ac:grpSpMk id="178" creationId="{FA24716D-4B6E-482A-ADE9-6208633A7E67}"/>
          </ac:grpSpMkLst>
        </pc:grpChg>
        <pc:grpChg chg="mod">
          <ac:chgData name="Jack Rodoni" userId="dbd3554b1427f7cb" providerId="LiveId" clId="{1D76B537-F2CC-4114-B73B-51348E656491}" dt="2022-02-02T01:10:00.004" v="10166"/>
          <ac:grpSpMkLst>
            <pc:docMk/>
            <pc:sldMk cId="1262146762" sldId="342"/>
            <ac:grpSpMk id="193" creationId="{B8476FD0-7F74-4789-AD89-3D511112EE7D}"/>
          </ac:grpSpMkLst>
        </pc:grpChg>
        <pc:grpChg chg="del mod">
          <ac:chgData name="Jack Rodoni" userId="dbd3554b1427f7cb" providerId="LiveId" clId="{1D76B537-F2CC-4114-B73B-51348E656491}" dt="2022-02-02T01:10:11.704" v="10190"/>
          <ac:grpSpMkLst>
            <pc:docMk/>
            <pc:sldMk cId="1262146762" sldId="342"/>
            <ac:grpSpMk id="215" creationId="{75F3E8FB-68D9-45C3-8A20-B3B825CA705B}"/>
          </ac:grpSpMkLst>
        </pc:grpChg>
        <pc:grpChg chg="mod">
          <ac:chgData name="Jack Rodoni" userId="dbd3554b1427f7cb" providerId="LiveId" clId="{1D76B537-F2CC-4114-B73B-51348E656491}" dt="2022-02-02T01:10:11.704" v="10190"/>
          <ac:grpSpMkLst>
            <pc:docMk/>
            <pc:sldMk cId="1262146762" sldId="342"/>
            <ac:grpSpMk id="217" creationId="{8923DD97-AC26-4837-8DA3-E90BFD1ACB1F}"/>
          </ac:grpSpMkLst>
        </pc:grpChg>
        <pc:inkChg chg="add mod">
          <ac:chgData name="Jack Rodoni" userId="dbd3554b1427f7cb" providerId="LiveId" clId="{1D76B537-F2CC-4114-B73B-51348E656491}" dt="2022-02-02T01:06:03.984" v="9982"/>
          <ac:inkMkLst>
            <pc:docMk/>
            <pc:sldMk cId="1262146762" sldId="342"/>
            <ac:inkMk id="5" creationId="{48DB3385-5193-4C38-82DD-597FB64AE63F}"/>
          </ac:inkMkLst>
        </pc:inkChg>
        <pc:inkChg chg="add mod">
          <ac:chgData name="Jack Rodoni" userId="dbd3554b1427f7cb" providerId="LiveId" clId="{1D76B537-F2CC-4114-B73B-51348E656491}" dt="2022-02-02T01:06:03.984" v="9982"/>
          <ac:inkMkLst>
            <pc:docMk/>
            <pc:sldMk cId="1262146762" sldId="342"/>
            <ac:inkMk id="6" creationId="{5655885E-3617-4791-897E-475E17F20407}"/>
          </ac:inkMkLst>
        </pc:inkChg>
        <pc:inkChg chg="add mod">
          <ac:chgData name="Jack Rodoni" userId="dbd3554b1427f7cb" providerId="LiveId" clId="{1D76B537-F2CC-4114-B73B-51348E656491}" dt="2022-02-02T01:06:03.984" v="9982"/>
          <ac:inkMkLst>
            <pc:docMk/>
            <pc:sldMk cId="1262146762" sldId="342"/>
            <ac:inkMk id="8" creationId="{0FB0EDB0-2414-44B0-A859-A643610D40DF}"/>
          </ac:inkMkLst>
        </pc:inkChg>
        <pc:inkChg chg="add del">
          <ac:chgData name="Jack Rodoni" userId="dbd3554b1427f7cb" providerId="LiveId" clId="{1D76B537-F2CC-4114-B73B-51348E656491}" dt="2022-02-02T01:07:15.920" v="10049"/>
          <ac:inkMkLst>
            <pc:docMk/>
            <pc:sldMk cId="1262146762" sldId="342"/>
            <ac:inkMk id="11" creationId="{A7A81131-D95A-4EDF-ABFB-E3DFCC945FEA}"/>
          </ac:inkMkLst>
        </pc:inkChg>
        <pc:inkChg chg="add mod">
          <ac:chgData name="Jack Rodoni" userId="dbd3554b1427f7cb" providerId="LiveId" clId="{1D76B537-F2CC-4114-B73B-51348E656491}" dt="2022-02-02T01:06:17.562" v="9994"/>
          <ac:inkMkLst>
            <pc:docMk/>
            <pc:sldMk cId="1262146762" sldId="342"/>
            <ac:inkMk id="12" creationId="{C0A65182-F626-4D97-96C1-164998BFA94A}"/>
          </ac:inkMkLst>
        </pc:inkChg>
        <pc:inkChg chg="add mod">
          <ac:chgData name="Jack Rodoni" userId="dbd3554b1427f7cb" providerId="LiveId" clId="{1D76B537-F2CC-4114-B73B-51348E656491}" dt="2022-02-02T01:06:17.562" v="9994"/>
          <ac:inkMkLst>
            <pc:docMk/>
            <pc:sldMk cId="1262146762" sldId="342"/>
            <ac:inkMk id="13" creationId="{9777A4A8-8D3F-419C-ADB9-783DFEC9FE01}"/>
          </ac:inkMkLst>
        </pc:inkChg>
        <pc:inkChg chg="add mod">
          <ac:chgData name="Jack Rodoni" userId="dbd3554b1427f7cb" providerId="LiveId" clId="{1D76B537-F2CC-4114-B73B-51348E656491}" dt="2022-02-02T01:06:17.562" v="9994"/>
          <ac:inkMkLst>
            <pc:docMk/>
            <pc:sldMk cId="1262146762" sldId="342"/>
            <ac:inkMk id="14" creationId="{B9AE2D2C-487E-4119-BCE3-D433056B0E30}"/>
          </ac:inkMkLst>
        </pc:inkChg>
        <pc:inkChg chg="add mod">
          <ac:chgData name="Jack Rodoni" userId="dbd3554b1427f7cb" providerId="LiveId" clId="{1D76B537-F2CC-4114-B73B-51348E656491}" dt="2022-02-02T01:06:17.562" v="9994"/>
          <ac:inkMkLst>
            <pc:docMk/>
            <pc:sldMk cId="1262146762" sldId="342"/>
            <ac:inkMk id="16" creationId="{BD2C504A-C072-4B10-8F81-FEE03C781B83}"/>
          </ac:inkMkLst>
        </pc:inkChg>
        <pc:inkChg chg="add mod">
          <ac:chgData name="Jack Rodoni" userId="dbd3554b1427f7cb" providerId="LiveId" clId="{1D76B537-F2CC-4114-B73B-51348E656491}" dt="2022-02-02T01:06:17.562" v="9994"/>
          <ac:inkMkLst>
            <pc:docMk/>
            <pc:sldMk cId="1262146762" sldId="342"/>
            <ac:inkMk id="17" creationId="{8C9D01A5-5C75-4C5E-A13A-BAD13D07CA87}"/>
          </ac:inkMkLst>
        </pc:inkChg>
        <pc:inkChg chg="add mod">
          <ac:chgData name="Jack Rodoni" userId="dbd3554b1427f7cb" providerId="LiveId" clId="{1D76B537-F2CC-4114-B73B-51348E656491}" dt="2022-02-02T01:06:17.562" v="9994"/>
          <ac:inkMkLst>
            <pc:docMk/>
            <pc:sldMk cId="1262146762" sldId="342"/>
            <ac:inkMk id="18" creationId="{DF67965A-9333-491B-BA95-7850ACC39755}"/>
          </ac:inkMkLst>
        </pc:inkChg>
        <pc:inkChg chg="add mod">
          <ac:chgData name="Jack Rodoni" userId="dbd3554b1427f7cb" providerId="LiveId" clId="{1D76B537-F2CC-4114-B73B-51348E656491}" dt="2022-02-02T01:06:17.562" v="9994"/>
          <ac:inkMkLst>
            <pc:docMk/>
            <pc:sldMk cId="1262146762" sldId="342"/>
            <ac:inkMk id="19" creationId="{B11F3724-9C1B-4964-9F4D-0E918E15175B}"/>
          </ac:inkMkLst>
        </pc:inkChg>
        <pc:inkChg chg="add mod">
          <ac:chgData name="Jack Rodoni" userId="dbd3554b1427f7cb" providerId="LiveId" clId="{1D76B537-F2CC-4114-B73B-51348E656491}" dt="2022-02-02T01:06:17.562" v="9994"/>
          <ac:inkMkLst>
            <pc:docMk/>
            <pc:sldMk cId="1262146762" sldId="342"/>
            <ac:inkMk id="20" creationId="{577EBEA8-9417-4AB1-8FA9-DCBE63239AB6}"/>
          </ac:inkMkLst>
        </pc:inkChg>
        <pc:inkChg chg="add mod">
          <ac:chgData name="Jack Rodoni" userId="dbd3554b1427f7cb" providerId="LiveId" clId="{1D76B537-F2CC-4114-B73B-51348E656491}" dt="2022-02-02T01:06:17.562" v="9994"/>
          <ac:inkMkLst>
            <pc:docMk/>
            <pc:sldMk cId="1262146762" sldId="342"/>
            <ac:inkMk id="21" creationId="{BBD94AAC-B092-4330-BECC-6CB188100A29}"/>
          </ac:inkMkLst>
        </pc:inkChg>
        <pc:inkChg chg="add del mod">
          <ac:chgData name="Jack Rodoni" userId="dbd3554b1427f7cb" providerId="LiveId" clId="{1D76B537-F2CC-4114-B73B-51348E656491}" dt="2022-02-02T01:07:15.922" v="10051"/>
          <ac:inkMkLst>
            <pc:docMk/>
            <pc:sldMk cId="1262146762" sldId="342"/>
            <ac:inkMk id="23" creationId="{13A74F4C-6F74-42F6-826F-762EFA1293DD}"/>
          </ac:inkMkLst>
        </pc:inkChg>
        <pc:inkChg chg="add del mod">
          <ac:chgData name="Jack Rodoni" userId="dbd3554b1427f7cb" providerId="LiveId" clId="{1D76B537-F2CC-4114-B73B-51348E656491}" dt="2022-02-02T01:07:15.922" v="10052"/>
          <ac:inkMkLst>
            <pc:docMk/>
            <pc:sldMk cId="1262146762" sldId="342"/>
            <ac:inkMk id="24" creationId="{EE470AAB-EC8F-428C-951F-8085FA1F82C5}"/>
          </ac:inkMkLst>
        </pc:inkChg>
        <pc:inkChg chg="add del mod">
          <ac:chgData name="Jack Rodoni" userId="dbd3554b1427f7cb" providerId="LiveId" clId="{1D76B537-F2CC-4114-B73B-51348E656491}" dt="2022-02-02T01:07:15.921" v="10050"/>
          <ac:inkMkLst>
            <pc:docMk/>
            <pc:sldMk cId="1262146762" sldId="342"/>
            <ac:inkMk id="25" creationId="{C21255D1-D1A2-4092-AED1-815130A89C66}"/>
          </ac:inkMkLst>
        </pc:inkChg>
        <pc:inkChg chg="add mod">
          <ac:chgData name="Jack Rodoni" userId="dbd3554b1427f7cb" providerId="LiveId" clId="{1D76B537-F2CC-4114-B73B-51348E656491}" dt="2022-02-02T01:06:43.942" v="10004"/>
          <ac:inkMkLst>
            <pc:docMk/>
            <pc:sldMk cId="1262146762" sldId="342"/>
            <ac:inkMk id="27" creationId="{6E507D7D-CE61-4C94-B8D5-A0AD25D96CCE}"/>
          </ac:inkMkLst>
        </pc:inkChg>
        <pc:inkChg chg="add mod">
          <ac:chgData name="Jack Rodoni" userId="dbd3554b1427f7cb" providerId="LiveId" clId="{1D76B537-F2CC-4114-B73B-51348E656491}" dt="2022-02-02T01:06:43.942" v="10004"/>
          <ac:inkMkLst>
            <pc:docMk/>
            <pc:sldMk cId="1262146762" sldId="342"/>
            <ac:inkMk id="28" creationId="{5807D1C3-4665-4DDD-8CF2-5888803F9AA6}"/>
          </ac:inkMkLst>
        </pc:inkChg>
        <pc:inkChg chg="add mod">
          <ac:chgData name="Jack Rodoni" userId="dbd3554b1427f7cb" providerId="LiveId" clId="{1D76B537-F2CC-4114-B73B-51348E656491}" dt="2022-02-02T01:06:43.942" v="10004"/>
          <ac:inkMkLst>
            <pc:docMk/>
            <pc:sldMk cId="1262146762" sldId="342"/>
            <ac:inkMk id="29" creationId="{E243E8A1-45BC-4D27-987E-2EED6BFD324C}"/>
          </ac:inkMkLst>
        </pc:inkChg>
        <pc:inkChg chg="add mod">
          <ac:chgData name="Jack Rodoni" userId="dbd3554b1427f7cb" providerId="LiveId" clId="{1D76B537-F2CC-4114-B73B-51348E656491}" dt="2022-02-02T01:06:43.942" v="10004"/>
          <ac:inkMkLst>
            <pc:docMk/>
            <pc:sldMk cId="1262146762" sldId="342"/>
            <ac:inkMk id="30" creationId="{CD0A98DD-91CC-4262-A4CF-88BC08923F7C}"/>
          </ac:inkMkLst>
        </pc:inkChg>
        <pc:inkChg chg="add mod">
          <ac:chgData name="Jack Rodoni" userId="dbd3554b1427f7cb" providerId="LiveId" clId="{1D76B537-F2CC-4114-B73B-51348E656491}" dt="2022-02-02T01:06:43.942" v="10004"/>
          <ac:inkMkLst>
            <pc:docMk/>
            <pc:sldMk cId="1262146762" sldId="342"/>
            <ac:inkMk id="31" creationId="{4201FF48-16FA-4CC7-8A51-A3E39F3B3C40}"/>
          </ac:inkMkLst>
        </pc:inkChg>
        <pc:inkChg chg="add mod">
          <ac:chgData name="Jack Rodoni" userId="dbd3554b1427f7cb" providerId="LiveId" clId="{1D76B537-F2CC-4114-B73B-51348E656491}" dt="2022-02-02T01:06:45.597" v="10007"/>
          <ac:inkMkLst>
            <pc:docMk/>
            <pc:sldMk cId="1262146762" sldId="342"/>
            <ac:inkMk id="33" creationId="{2C247F59-9543-4AB4-94D9-2F554C5D8D01}"/>
          </ac:inkMkLst>
        </pc:inkChg>
        <pc:inkChg chg="add mod">
          <ac:chgData name="Jack Rodoni" userId="dbd3554b1427f7cb" providerId="LiveId" clId="{1D76B537-F2CC-4114-B73B-51348E656491}" dt="2022-02-02T01:06:45.597" v="10007"/>
          <ac:inkMkLst>
            <pc:docMk/>
            <pc:sldMk cId="1262146762" sldId="342"/>
            <ac:inkMk id="34" creationId="{2004BEAF-C67C-4363-B5DE-35A955AE19D8}"/>
          </ac:inkMkLst>
        </pc:inkChg>
        <pc:inkChg chg="add mod">
          <ac:chgData name="Jack Rodoni" userId="dbd3554b1427f7cb" providerId="LiveId" clId="{1D76B537-F2CC-4114-B73B-51348E656491}" dt="2022-02-02T01:06:49.501" v="10015"/>
          <ac:inkMkLst>
            <pc:docMk/>
            <pc:sldMk cId="1262146762" sldId="342"/>
            <ac:inkMk id="36" creationId="{5805FAA6-02CD-48C0-8329-A25781C98A74}"/>
          </ac:inkMkLst>
        </pc:inkChg>
        <pc:inkChg chg="add mod">
          <ac:chgData name="Jack Rodoni" userId="dbd3554b1427f7cb" providerId="LiveId" clId="{1D76B537-F2CC-4114-B73B-51348E656491}" dt="2022-02-02T01:06:49.501" v="10015"/>
          <ac:inkMkLst>
            <pc:docMk/>
            <pc:sldMk cId="1262146762" sldId="342"/>
            <ac:inkMk id="37" creationId="{0A7F394F-9BFF-4BE6-A2D9-CB98B4916761}"/>
          </ac:inkMkLst>
        </pc:inkChg>
        <pc:inkChg chg="add mod">
          <ac:chgData name="Jack Rodoni" userId="dbd3554b1427f7cb" providerId="LiveId" clId="{1D76B537-F2CC-4114-B73B-51348E656491}" dt="2022-02-02T01:06:49.501" v="10015"/>
          <ac:inkMkLst>
            <pc:docMk/>
            <pc:sldMk cId="1262146762" sldId="342"/>
            <ac:inkMk id="38" creationId="{0B45562F-88E6-4021-80BA-865FC860AAF5}"/>
          </ac:inkMkLst>
        </pc:inkChg>
        <pc:inkChg chg="add mod">
          <ac:chgData name="Jack Rodoni" userId="dbd3554b1427f7cb" providerId="LiveId" clId="{1D76B537-F2CC-4114-B73B-51348E656491}" dt="2022-02-02T01:06:49.501" v="10015"/>
          <ac:inkMkLst>
            <pc:docMk/>
            <pc:sldMk cId="1262146762" sldId="342"/>
            <ac:inkMk id="39" creationId="{161A71EC-C6C2-4DF7-83C0-D475B629C2E8}"/>
          </ac:inkMkLst>
        </pc:inkChg>
        <pc:inkChg chg="add mod">
          <ac:chgData name="Jack Rodoni" userId="dbd3554b1427f7cb" providerId="LiveId" clId="{1D76B537-F2CC-4114-B73B-51348E656491}" dt="2022-02-02T01:06:49.501" v="10015"/>
          <ac:inkMkLst>
            <pc:docMk/>
            <pc:sldMk cId="1262146762" sldId="342"/>
            <ac:inkMk id="40" creationId="{39F8AAA0-6161-4BD8-92B3-D70D4FCC94D0}"/>
          </ac:inkMkLst>
        </pc:inkChg>
        <pc:inkChg chg="add mod">
          <ac:chgData name="Jack Rodoni" userId="dbd3554b1427f7cb" providerId="LiveId" clId="{1D76B537-F2CC-4114-B73B-51348E656491}" dt="2022-02-02T01:06:49.501" v="10015"/>
          <ac:inkMkLst>
            <pc:docMk/>
            <pc:sldMk cId="1262146762" sldId="342"/>
            <ac:inkMk id="41" creationId="{D99B930A-DA16-4908-B7CA-CBF5852D30DC}"/>
          </ac:inkMkLst>
        </pc:inkChg>
        <pc:inkChg chg="add mod">
          <ac:chgData name="Jack Rodoni" userId="dbd3554b1427f7cb" providerId="LiveId" clId="{1D76B537-F2CC-4114-B73B-51348E656491}" dt="2022-02-02T01:06:49.501" v="10015"/>
          <ac:inkMkLst>
            <pc:docMk/>
            <pc:sldMk cId="1262146762" sldId="342"/>
            <ac:inkMk id="42" creationId="{165C4790-3911-4175-AF9B-1BA70C526B8C}"/>
          </ac:inkMkLst>
        </pc:inkChg>
        <pc:inkChg chg="add mod">
          <ac:chgData name="Jack Rodoni" userId="dbd3554b1427f7cb" providerId="LiveId" clId="{1D76B537-F2CC-4114-B73B-51348E656491}" dt="2022-02-02T01:07:01.873" v="10035"/>
          <ac:inkMkLst>
            <pc:docMk/>
            <pc:sldMk cId="1262146762" sldId="342"/>
            <ac:inkMk id="44" creationId="{69ED333E-0AB3-4F3D-9F18-91A718E77A16}"/>
          </ac:inkMkLst>
        </pc:inkChg>
        <pc:inkChg chg="add mod">
          <ac:chgData name="Jack Rodoni" userId="dbd3554b1427f7cb" providerId="LiveId" clId="{1D76B537-F2CC-4114-B73B-51348E656491}" dt="2022-02-02T01:07:01.873" v="10035"/>
          <ac:inkMkLst>
            <pc:docMk/>
            <pc:sldMk cId="1262146762" sldId="342"/>
            <ac:inkMk id="45" creationId="{92BF86A5-B925-4E8F-BB33-917AF725DAB2}"/>
          </ac:inkMkLst>
        </pc:inkChg>
        <pc:inkChg chg="add mod">
          <ac:chgData name="Jack Rodoni" userId="dbd3554b1427f7cb" providerId="LiveId" clId="{1D76B537-F2CC-4114-B73B-51348E656491}" dt="2022-02-02T01:07:01.873" v="10035"/>
          <ac:inkMkLst>
            <pc:docMk/>
            <pc:sldMk cId="1262146762" sldId="342"/>
            <ac:inkMk id="46" creationId="{878BE0FE-624B-4BBF-8CB3-B593AEF7D48C}"/>
          </ac:inkMkLst>
        </pc:inkChg>
        <pc:inkChg chg="add mod">
          <ac:chgData name="Jack Rodoni" userId="dbd3554b1427f7cb" providerId="LiveId" clId="{1D76B537-F2CC-4114-B73B-51348E656491}" dt="2022-02-02T01:07:01.873" v="10035"/>
          <ac:inkMkLst>
            <pc:docMk/>
            <pc:sldMk cId="1262146762" sldId="342"/>
            <ac:inkMk id="47" creationId="{FD87CFD5-DF56-4411-9945-83CD53C0F447}"/>
          </ac:inkMkLst>
        </pc:inkChg>
        <pc:inkChg chg="add mod">
          <ac:chgData name="Jack Rodoni" userId="dbd3554b1427f7cb" providerId="LiveId" clId="{1D76B537-F2CC-4114-B73B-51348E656491}" dt="2022-02-02T01:07:01.873" v="10035"/>
          <ac:inkMkLst>
            <pc:docMk/>
            <pc:sldMk cId="1262146762" sldId="342"/>
            <ac:inkMk id="48" creationId="{CB5FBB92-5649-4B27-9AD7-6EFAA22A949E}"/>
          </ac:inkMkLst>
        </pc:inkChg>
        <pc:inkChg chg="add mod">
          <ac:chgData name="Jack Rodoni" userId="dbd3554b1427f7cb" providerId="LiveId" clId="{1D76B537-F2CC-4114-B73B-51348E656491}" dt="2022-02-02T01:07:01.873" v="10035"/>
          <ac:inkMkLst>
            <pc:docMk/>
            <pc:sldMk cId="1262146762" sldId="342"/>
            <ac:inkMk id="49" creationId="{7EA68A9E-979D-494D-87FF-AE045A1966CE}"/>
          </ac:inkMkLst>
        </pc:inkChg>
        <pc:inkChg chg="add mod">
          <ac:chgData name="Jack Rodoni" userId="dbd3554b1427f7cb" providerId="LiveId" clId="{1D76B537-F2CC-4114-B73B-51348E656491}" dt="2022-02-02T01:07:01.873" v="10035"/>
          <ac:inkMkLst>
            <pc:docMk/>
            <pc:sldMk cId="1262146762" sldId="342"/>
            <ac:inkMk id="50" creationId="{5B60EEFE-223E-40DB-8497-6FD8E970FE8A}"/>
          </ac:inkMkLst>
        </pc:inkChg>
        <pc:inkChg chg="add mod">
          <ac:chgData name="Jack Rodoni" userId="dbd3554b1427f7cb" providerId="LiveId" clId="{1D76B537-F2CC-4114-B73B-51348E656491}" dt="2022-02-02T01:07:01.873" v="10035"/>
          <ac:inkMkLst>
            <pc:docMk/>
            <pc:sldMk cId="1262146762" sldId="342"/>
            <ac:inkMk id="51" creationId="{B0B00EC8-3433-4D99-A1B2-E0A5B1C9A8F4}"/>
          </ac:inkMkLst>
        </pc:inkChg>
        <pc:inkChg chg="add mod">
          <ac:chgData name="Jack Rodoni" userId="dbd3554b1427f7cb" providerId="LiveId" clId="{1D76B537-F2CC-4114-B73B-51348E656491}" dt="2022-02-02T01:07:01.873" v="10035"/>
          <ac:inkMkLst>
            <pc:docMk/>
            <pc:sldMk cId="1262146762" sldId="342"/>
            <ac:inkMk id="52" creationId="{14B83CF4-41C0-4310-8E88-683F9B835649}"/>
          </ac:inkMkLst>
        </pc:inkChg>
        <pc:inkChg chg="add mod">
          <ac:chgData name="Jack Rodoni" userId="dbd3554b1427f7cb" providerId="LiveId" clId="{1D76B537-F2CC-4114-B73B-51348E656491}" dt="2022-02-02T01:07:01.873" v="10035"/>
          <ac:inkMkLst>
            <pc:docMk/>
            <pc:sldMk cId="1262146762" sldId="342"/>
            <ac:inkMk id="53" creationId="{2C49134F-8B01-4B51-A57C-2511A451514E}"/>
          </ac:inkMkLst>
        </pc:inkChg>
        <pc:inkChg chg="add mod">
          <ac:chgData name="Jack Rodoni" userId="dbd3554b1427f7cb" providerId="LiveId" clId="{1D76B537-F2CC-4114-B73B-51348E656491}" dt="2022-02-02T01:07:01.873" v="10035"/>
          <ac:inkMkLst>
            <pc:docMk/>
            <pc:sldMk cId="1262146762" sldId="342"/>
            <ac:inkMk id="54" creationId="{D0E03B7A-4E0E-4E85-93C4-B2CE61FC75D0}"/>
          </ac:inkMkLst>
        </pc:inkChg>
        <pc:inkChg chg="add mod">
          <ac:chgData name="Jack Rodoni" userId="dbd3554b1427f7cb" providerId="LiveId" clId="{1D76B537-F2CC-4114-B73B-51348E656491}" dt="2022-02-02T01:07:01.873" v="10035"/>
          <ac:inkMkLst>
            <pc:docMk/>
            <pc:sldMk cId="1262146762" sldId="342"/>
            <ac:inkMk id="55" creationId="{58E41B41-5E85-477F-A743-6134AA91D42C}"/>
          </ac:inkMkLst>
        </pc:inkChg>
        <pc:inkChg chg="add mod">
          <ac:chgData name="Jack Rodoni" userId="dbd3554b1427f7cb" providerId="LiveId" clId="{1D76B537-F2CC-4114-B73B-51348E656491}" dt="2022-02-02T01:07:01.873" v="10035"/>
          <ac:inkMkLst>
            <pc:docMk/>
            <pc:sldMk cId="1262146762" sldId="342"/>
            <ac:inkMk id="56" creationId="{E8BD115A-90BF-49CA-AAEF-9E8F757C4B60}"/>
          </ac:inkMkLst>
        </pc:inkChg>
        <pc:inkChg chg="add mod">
          <ac:chgData name="Jack Rodoni" userId="dbd3554b1427f7cb" providerId="LiveId" clId="{1D76B537-F2CC-4114-B73B-51348E656491}" dt="2022-02-02T01:07:01.873" v="10035"/>
          <ac:inkMkLst>
            <pc:docMk/>
            <pc:sldMk cId="1262146762" sldId="342"/>
            <ac:inkMk id="57" creationId="{BAFD50A9-0B37-4581-A5C3-0D578185C09F}"/>
          </ac:inkMkLst>
        </pc:inkChg>
        <pc:inkChg chg="add mod">
          <ac:chgData name="Jack Rodoni" userId="dbd3554b1427f7cb" providerId="LiveId" clId="{1D76B537-F2CC-4114-B73B-51348E656491}" dt="2022-02-02T01:07:01.873" v="10035"/>
          <ac:inkMkLst>
            <pc:docMk/>
            <pc:sldMk cId="1262146762" sldId="342"/>
            <ac:inkMk id="58" creationId="{5C880F9A-1D50-4055-B3A0-D361BEE3889F}"/>
          </ac:inkMkLst>
        </pc:inkChg>
        <pc:inkChg chg="add mod">
          <ac:chgData name="Jack Rodoni" userId="dbd3554b1427f7cb" providerId="LiveId" clId="{1D76B537-F2CC-4114-B73B-51348E656491}" dt="2022-02-02T01:07:01.873" v="10035"/>
          <ac:inkMkLst>
            <pc:docMk/>
            <pc:sldMk cId="1262146762" sldId="342"/>
            <ac:inkMk id="59" creationId="{25AD2FB0-3B58-4925-A789-20AFF1DFBA96}"/>
          </ac:inkMkLst>
        </pc:inkChg>
        <pc:inkChg chg="add mod">
          <ac:chgData name="Jack Rodoni" userId="dbd3554b1427f7cb" providerId="LiveId" clId="{1D76B537-F2CC-4114-B73B-51348E656491}" dt="2022-02-02T01:07:01.873" v="10035"/>
          <ac:inkMkLst>
            <pc:docMk/>
            <pc:sldMk cId="1262146762" sldId="342"/>
            <ac:inkMk id="60" creationId="{4DB88854-7E51-4790-B365-5913EE9BBA33}"/>
          </ac:inkMkLst>
        </pc:inkChg>
        <pc:inkChg chg="add mod">
          <ac:chgData name="Jack Rodoni" userId="dbd3554b1427f7cb" providerId="LiveId" clId="{1D76B537-F2CC-4114-B73B-51348E656491}" dt="2022-02-02T01:07:01.873" v="10035"/>
          <ac:inkMkLst>
            <pc:docMk/>
            <pc:sldMk cId="1262146762" sldId="342"/>
            <ac:inkMk id="61" creationId="{EE0F856E-3F0F-4F8F-8A13-9FBC33CC3009}"/>
          </ac:inkMkLst>
        </pc:inkChg>
        <pc:inkChg chg="add mod">
          <ac:chgData name="Jack Rodoni" userId="dbd3554b1427f7cb" providerId="LiveId" clId="{1D76B537-F2CC-4114-B73B-51348E656491}" dt="2022-02-02T01:07:01.873" v="10035"/>
          <ac:inkMkLst>
            <pc:docMk/>
            <pc:sldMk cId="1262146762" sldId="342"/>
            <ac:inkMk id="62" creationId="{1979FABF-FE9A-4B45-A9E2-DDE60A7B5933}"/>
          </ac:inkMkLst>
        </pc:inkChg>
        <pc:inkChg chg="add mod">
          <ac:chgData name="Jack Rodoni" userId="dbd3554b1427f7cb" providerId="LiveId" clId="{1D76B537-F2CC-4114-B73B-51348E656491}" dt="2022-02-02T01:07:09.280" v="10048"/>
          <ac:inkMkLst>
            <pc:docMk/>
            <pc:sldMk cId="1262146762" sldId="342"/>
            <ac:inkMk id="64" creationId="{66A534FC-8946-48E0-AD85-9D59253555AF}"/>
          </ac:inkMkLst>
        </pc:inkChg>
        <pc:inkChg chg="add mod">
          <ac:chgData name="Jack Rodoni" userId="dbd3554b1427f7cb" providerId="LiveId" clId="{1D76B537-F2CC-4114-B73B-51348E656491}" dt="2022-02-02T01:07:09.280" v="10048"/>
          <ac:inkMkLst>
            <pc:docMk/>
            <pc:sldMk cId="1262146762" sldId="342"/>
            <ac:inkMk id="65" creationId="{7766EB41-7292-4A39-BFB8-E22A10C3A778}"/>
          </ac:inkMkLst>
        </pc:inkChg>
        <pc:inkChg chg="add mod">
          <ac:chgData name="Jack Rodoni" userId="dbd3554b1427f7cb" providerId="LiveId" clId="{1D76B537-F2CC-4114-B73B-51348E656491}" dt="2022-02-02T01:07:09.280" v="10048"/>
          <ac:inkMkLst>
            <pc:docMk/>
            <pc:sldMk cId="1262146762" sldId="342"/>
            <ac:inkMk id="66" creationId="{6F744AAC-698B-47DD-8BDD-859A439AF9D9}"/>
          </ac:inkMkLst>
        </pc:inkChg>
        <pc:inkChg chg="add mod">
          <ac:chgData name="Jack Rodoni" userId="dbd3554b1427f7cb" providerId="LiveId" clId="{1D76B537-F2CC-4114-B73B-51348E656491}" dt="2022-02-02T01:07:09.280" v="10048"/>
          <ac:inkMkLst>
            <pc:docMk/>
            <pc:sldMk cId="1262146762" sldId="342"/>
            <ac:inkMk id="67" creationId="{C85C51AE-FDC7-4A2D-89E5-9357CBC71B3A}"/>
          </ac:inkMkLst>
        </pc:inkChg>
        <pc:inkChg chg="add mod">
          <ac:chgData name="Jack Rodoni" userId="dbd3554b1427f7cb" providerId="LiveId" clId="{1D76B537-F2CC-4114-B73B-51348E656491}" dt="2022-02-02T01:07:09.280" v="10048"/>
          <ac:inkMkLst>
            <pc:docMk/>
            <pc:sldMk cId="1262146762" sldId="342"/>
            <ac:inkMk id="69" creationId="{7C2BB7B1-6A26-48BF-BCE4-184D6B0D3A58}"/>
          </ac:inkMkLst>
        </pc:inkChg>
        <pc:inkChg chg="add mod">
          <ac:chgData name="Jack Rodoni" userId="dbd3554b1427f7cb" providerId="LiveId" clId="{1D76B537-F2CC-4114-B73B-51348E656491}" dt="2022-02-02T01:07:09.280" v="10048"/>
          <ac:inkMkLst>
            <pc:docMk/>
            <pc:sldMk cId="1262146762" sldId="342"/>
            <ac:inkMk id="70" creationId="{926AB0F6-C515-4E72-8522-6923289496BC}"/>
          </ac:inkMkLst>
        </pc:inkChg>
        <pc:inkChg chg="add mod">
          <ac:chgData name="Jack Rodoni" userId="dbd3554b1427f7cb" providerId="LiveId" clId="{1D76B537-F2CC-4114-B73B-51348E656491}" dt="2022-02-02T01:07:09.280" v="10048"/>
          <ac:inkMkLst>
            <pc:docMk/>
            <pc:sldMk cId="1262146762" sldId="342"/>
            <ac:inkMk id="71" creationId="{F0D78BD1-E1AE-4464-9E31-B4A18CA7251D}"/>
          </ac:inkMkLst>
        </pc:inkChg>
        <pc:inkChg chg="add mod">
          <ac:chgData name="Jack Rodoni" userId="dbd3554b1427f7cb" providerId="LiveId" clId="{1D76B537-F2CC-4114-B73B-51348E656491}" dt="2022-02-02T01:07:09.280" v="10048"/>
          <ac:inkMkLst>
            <pc:docMk/>
            <pc:sldMk cId="1262146762" sldId="342"/>
            <ac:inkMk id="72" creationId="{AC1E9D71-EB92-41B6-8B53-2E031BC0D177}"/>
          </ac:inkMkLst>
        </pc:inkChg>
        <pc:inkChg chg="add mod">
          <ac:chgData name="Jack Rodoni" userId="dbd3554b1427f7cb" providerId="LiveId" clId="{1D76B537-F2CC-4114-B73B-51348E656491}" dt="2022-02-02T01:07:09.280" v="10048"/>
          <ac:inkMkLst>
            <pc:docMk/>
            <pc:sldMk cId="1262146762" sldId="342"/>
            <ac:inkMk id="73" creationId="{1094233C-DD51-41D1-9C69-442406B51919}"/>
          </ac:inkMkLst>
        </pc:inkChg>
        <pc:inkChg chg="add mod">
          <ac:chgData name="Jack Rodoni" userId="dbd3554b1427f7cb" providerId="LiveId" clId="{1D76B537-F2CC-4114-B73B-51348E656491}" dt="2022-02-02T01:07:09.280" v="10048"/>
          <ac:inkMkLst>
            <pc:docMk/>
            <pc:sldMk cId="1262146762" sldId="342"/>
            <ac:inkMk id="74" creationId="{CE746865-31FA-43D5-96EA-6BE9D90D909F}"/>
          </ac:inkMkLst>
        </pc:inkChg>
        <pc:inkChg chg="add mod">
          <ac:chgData name="Jack Rodoni" userId="dbd3554b1427f7cb" providerId="LiveId" clId="{1D76B537-F2CC-4114-B73B-51348E656491}" dt="2022-02-02T01:07:09.280" v="10048"/>
          <ac:inkMkLst>
            <pc:docMk/>
            <pc:sldMk cId="1262146762" sldId="342"/>
            <ac:inkMk id="75" creationId="{052446A6-CD10-4A5A-90DC-844351407901}"/>
          </ac:inkMkLst>
        </pc:inkChg>
        <pc:inkChg chg="add">
          <ac:chgData name="Jack Rodoni" userId="dbd3554b1427f7cb" providerId="LiveId" clId="{1D76B537-F2CC-4114-B73B-51348E656491}" dt="2022-02-02T01:07:18.202" v="10053" actId="9405"/>
          <ac:inkMkLst>
            <pc:docMk/>
            <pc:sldMk cId="1262146762" sldId="342"/>
            <ac:inkMk id="77" creationId="{3EE023E8-F040-4A04-9BE3-034E28900413}"/>
          </ac:inkMkLst>
        </pc:inkChg>
        <pc:inkChg chg="add">
          <ac:chgData name="Jack Rodoni" userId="dbd3554b1427f7cb" providerId="LiveId" clId="{1D76B537-F2CC-4114-B73B-51348E656491}" dt="2022-02-02T01:07:23.211" v="10054" actId="9405"/>
          <ac:inkMkLst>
            <pc:docMk/>
            <pc:sldMk cId="1262146762" sldId="342"/>
            <ac:inkMk id="78" creationId="{B535FAF2-1B7C-4E0A-8BBB-E401B35121A6}"/>
          </ac:inkMkLst>
        </pc:inkChg>
        <pc:inkChg chg="add mod">
          <ac:chgData name="Jack Rodoni" userId="dbd3554b1427f7cb" providerId="LiveId" clId="{1D76B537-F2CC-4114-B73B-51348E656491}" dt="2022-02-02T01:07:41.737" v="10060"/>
          <ac:inkMkLst>
            <pc:docMk/>
            <pc:sldMk cId="1262146762" sldId="342"/>
            <ac:inkMk id="79" creationId="{A207D1B3-4C55-47DE-A706-81A9FD917629}"/>
          </ac:inkMkLst>
        </pc:inkChg>
        <pc:inkChg chg="add mod">
          <ac:chgData name="Jack Rodoni" userId="dbd3554b1427f7cb" providerId="LiveId" clId="{1D76B537-F2CC-4114-B73B-51348E656491}" dt="2022-02-02T01:07:41.737" v="10060"/>
          <ac:inkMkLst>
            <pc:docMk/>
            <pc:sldMk cId="1262146762" sldId="342"/>
            <ac:inkMk id="80" creationId="{CF6F2199-2BE0-41A1-AA11-5F53B1FFA6F3}"/>
          </ac:inkMkLst>
        </pc:inkChg>
        <pc:inkChg chg="add mod">
          <ac:chgData name="Jack Rodoni" userId="dbd3554b1427f7cb" providerId="LiveId" clId="{1D76B537-F2CC-4114-B73B-51348E656491}" dt="2022-02-02T01:07:41.737" v="10060"/>
          <ac:inkMkLst>
            <pc:docMk/>
            <pc:sldMk cId="1262146762" sldId="342"/>
            <ac:inkMk id="81" creationId="{B2013867-BEFA-4991-8595-AC47675E5335}"/>
          </ac:inkMkLst>
        </pc:inkChg>
        <pc:inkChg chg="add mod">
          <ac:chgData name="Jack Rodoni" userId="dbd3554b1427f7cb" providerId="LiveId" clId="{1D76B537-F2CC-4114-B73B-51348E656491}" dt="2022-02-02T01:07:41.737" v="10060"/>
          <ac:inkMkLst>
            <pc:docMk/>
            <pc:sldMk cId="1262146762" sldId="342"/>
            <ac:inkMk id="82" creationId="{94D22C9E-A0AB-433D-ADF1-9B479498496E}"/>
          </ac:inkMkLst>
        </pc:inkChg>
        <pc:inkChg chg="add mod">
          <ac:chgData name="Jack Rodoni" userId="dbd3554b1427f7cb" providerId="LiveId" clId="{1D76B537-F2CC-4114-B73B-51348E656491}" dt="2022-02-02T01:07:41.737" v="10060"/>
          <ac:inkMkLst>
            <pc:docMk/>
            <pc:sldMk cId="1262146762" sldId="342"/>
            <ac:inkMk id="83" creationId="{7FC7B7CC-0828-4A6A-8682-FA17A0EF44E7}"/>
          </ac:inkMkLst>
        </pc:inkChg>
        <pc:inkChg chg="add mod">
          <ac:chgData name="Jack Rodoni" userId="dbd3554b1427f7cb" providerId="LiveId" clId="{1D76B537-F2CC-4114-B73B-51348E656491}" dt="2022-02-02T01:08:12.883" v="10106"/>
          <ac:inkMkLst>
            <pc:docMk/>
            <pc:sldMk cId="1262146762" sldId="342"/>
            <ac:inkMk id="85" creationId="{7F903FE2-C702-4EC9-9353-153E3FA11AF6}"/>
          </ac:inkMkLst>
        </pc:inkChg>
        <pc:inkChg chg="add mod">
          <ac:chgData name="Jack Rodoni" userId="dbd3554b1427f7cb" providerId="LiveId" clId="{1D76B537-F2CC-4114-B73B-51348E656491}" dt="2022-02-02T01:08:12.883" v="10106"/>
          <ac:inkMkLst>
            <pc:docMk/>
            <pc:sldMk cId="1262146762" sldId="342"/>
            <ac:inkMk id="86" creationId="{050C1733-21BA-4937-89A6-FC9F219D20FC}"/>
          </ac:inkMkLst>
        </pc:inkChg>
        <pc:inkChg chg="add mod">
          <ac:chgData name="Jack Rodoni" userId="dbd3554b1427f7cb" providerId="LiveId" clId="{1D76B537-F2CC-4114-B73B-51348E656491}" dt="2022-02-02T01:08:12.883" v="10106"/>
          <ac:inkMkLst>
            <pc:docMk/>
            <pc:sldMk cId="1262146762" sldId="342"/>
            <ac:inkMk id="87" creationId="{F768283B-5328-49CD-96A3-0E741D1145C4}"/>
          </ac:inkMkLst>
        </pc:inkChg>
        <pc:inkChg chg="add mod">
          <ac:chgData name="Jack Rodoni" userId="dbd3554b1427f7cb" providerId="LiveId" clId="{1D76B537-F2CC-4114-B73B-51348E656491}" dt="2022-02-02T01:08:12.883" v="10106"/>
          <ac:inkMkLst>
            <pc:docMk/>
            <pc:sldMk cId="1262146762" sldId="342"/>
            <ac:inkMk id="88" creationId="{B5B5B94E-6955-4467-8D9E-338345425AD6}"/>
          </ac:inkMkLst>
        </pc:inkChg>
        <pc:inkChg chg="add mod">
          <ac:chgData name="Jack Rodoni" userId="dbd3554b1427f7cb" providerId="LiveId" clId="{1D76B537-F2CC-4114-B73B-51348E656491}" dt="2022-02-02T01:08:12.883" v="10106"/>
          <ac:inkMkLst>
            <pc:docMk/>
            <pc:sldMk cId="1262146762" sldId="342"/>
            <ac:inkMk id="89" creationId="{710D1A89-258B-43B3-8B56-3AD9B6229AF6}"/>
          </ac:inkMkLst>
        </pc:inkChg>
        <pc:inkChg chg="add mod">
          <ac:chgData name="Jack Rodoni" userId="dbd3554b1427f7cb" providerId="LiveId" clId="{1D76B537-F2CC-4114-B73B-51348E656491}" dt="2022-02-02T01:08:12.883" v="10106"/>
          <ac:inkMkLst>
            <pc:docMk/>
            <pc:sldMk cId="1262146762" sldId="342"/>
            <ac:inkMk id="90" creationId="{3F5070C9-F6DF-4B2B-B23C-CF4D6D76320D}"/>
          </ac:inkMkLst>
        </pc:inkChg>
        <pc:inkChg chg="add mod">
          <ac:chgData name="Jack Rodoni" userId="dbd3554b1427f7cb" providerId="LiveId" clId="{1D76B537-F2CC-4114-B73B-51348E656491}" dt="2022-02-02T01:08:12.883" v="10106"/>
          <ac:inkMkLst>
            <pc:docMk/>
            <pc:sldMk cId="1262146762" sldId="342"/>
            <ac:inkMk id="91" creationId="{AF9964B1-A6C0-4F73-B86C-AB5BB6BA172E}"/>
          </ac:inkMkLst>
        </pc:inkChg>
        <pc:inkChg chg="add mod">
          <ac:chgData name="Jack Rodoni" userId="dbd3554b1427f7cb" providerId="LiveId" clId="{1D76B537-F2CC-4114-B73B-51348E656491}" dt="2022-02-02T01:08:12.883" v="10106"/>
          <ac:inkMkLst>
            <pc:docMk/>
            <pc:sldMk cId="1262146762" sldId="342"/>
            <ac:inkMk id="92" creationId="{4AA40AF8-DCA3-4030-A6EE-8F8862517C01}"/>
          </ac:inkMkLst>
        </pc:inkChg>
        <pc:inkChg chg="add mod">
          <ac:chgData name="Jack Rodoni" userId="dbd3554b1427f7cb" providerId="LiveId" clId="{1D76B537-F2CC-4114-B73B-51348E656491}" dt="2022-02-02T01:08:12.883" v="10106"/>
          <ac:inkMkLst>
            <pc:docMk/>
            <pc:sldMk cId="1262146762" sldId="342"/>
            <ac:inkMk id="93" creationId="{4A65E1ED-B75A-4A2C-A0AA-295D9A856532}"/>
          </ac:inkMkLst>
        </pc:inkChg>
        <pc:inkChg chg="add mod">
          <ac:chgData name="Jack Rodoni" userId="dbd3554b1427f7cb" providerId="LiveId" clId="{1D76B537-F2CC-4114-B73B-51348E656491}" dt="2022-02-02T01:08:12.883" v="10106"/>
          <ac:inkMkLst>
            <pc:docMk/>
            <pc:sldMk cId="1262146762" sldId="342"/>
            <ac:inkMk id="94" creationId="{1620FD5C-B9F5-45F1-9125-F53C6A3C7D48}"/>
          </ac:inkMkLst>
        </pc:inkChg>
        <pc:inkChg chg="add mod">
          <ac:chgData name="Jack Rodoni" userId="dbd3554b1427f7cb" providerId="LiveId" clId="{1D76B537-F2CC-4114-B73B-51348E656491}" dt="2022-02-02T01:08:12.883" v="10106"/>
          <ac:inkMkLst>
            <pc:docMk/>
            <pc:sldMk cId="1262146762" sldId="342"/>
            <ac:inkMk id="95" creationId="{7DE8D35B-A1E3-4632-A239-98BFC9140534}"/>
          </ac:inkMkLst>
        </pc:inkChg>
        <pc:inkChg chg="add mod">
          <ac:chgData name="Jack Rodoni" userId="dbd3554b1427f7cb" providerId="LiveId" clId="{1D76B537-F2CC-4114-B73B-51348E656491}" dt="2022-02-02T01:08:12.883" v="10106"/>
          <ac:inkMkLst>
            <pc:docMk/>
            <pc:sldMk cId="1262146762" sldId="342"/>
            <ac:inkMk id="96" creationId="{FAD9F5F2-3B08-475B-853D-9135E5274CBC}"/>
          </ac:inkMkLst>
        </pc:inkChg>
        <pc:inkChg chg="add mod">
          <ac:chgData name="Jack Rodoni" userId="dbd3554b1427f7cb" providerId="LiveId" clId="{1D76B537-F2CC-4114-B73B-51348E656491}" dt="2022-02-02T01:08:12.883" v="10106"/>
          <ac:inkMkLst>
            <pc:docMk/>
            <pc:sldMk cId="1262146762" sldId="342"/>
            <ac:inkMk id="97" creationId="{B4DFAA62-BB9F-4E0D-81DB-D6268AF87445}"/>
          </ac:inkMkLst>
        </pc:inkChg>
        <pc:inkChg chg="add mod">
          <ac:chgData name="Jack Rodoni" userId="dbd3554b1427f7cb" providerId="LiveId" clId="{1D76B537-F2CC-4114-B73B-51348E656491}" dt="2022-02-02T01:08:12.883" v="10106"/>
          <ac:inkMkLst>
            <pc:docMk/>
            <pc:sldMk cId="1262146762" sldId="342"/>
            <ac:inkMk id="98" creationId="{08D543A5-F997-4D7B-9FAA-914333EFCC31}"/>
          </ac:inkMkLst>
        </pc:inkChg>
        <pc:inkChg chg="add mod">
          <ac:chgData name="Jack Rodoni" userId="dbd3554b1427f7cb" providerId="LiveId" clId="{1D76B537-F2CC-4114-B73B-51348E656491}" dt="2022-02-02T01:08:12.883" v="10106"/>
          <ac:inkMkLst>
            <pc:docMk/>
            <pc:sldMk cId="1262146762" sldId="342"/>
            <ac:inkMk id="100" creationId="{0F863A6D-70B1-4E5F-BA24-2E6E334148E1}"/>
          </ac:inkMkLst>
        </pc:inkChg>
        <pc:inkChg chg="add mod">
          <ac:chgData name="Jack Rodoni" userId="dbd3554b1427f7cb" providerId="LiveId" clId="{1D76B537-F2CC-4114-B73B-51348E656491}" dt="2022-02-02T01:08:12.883" v="10106"/>
          <ac:inkMkLst>
            <pc:docMk/>
            <pc:sldMk cId="1262146762" sldId="342"/>
            <ac:inkMk id="101" creationId="{7DBC545A-12CF-44EB-98A9-A997CF532E38}"/>
          </ac:inkMkLst>
        </pc:inkChg>
        <pc:inkChg chg="add mod">
          <ac:chgData name="Jack Rodoni" userId="dbd3554b1427f7cb" providerId="LiveId" clId="{1D76B537-F2CC-4114-B73B-51348E656491}" dt="2022-02-02T01:08:12.883" v="10106"/>
          <ac:inkMkLst>
            <pc:docMk/>
            <pc:sldMk cId="1262146762" sldId="342"/>
            <ac:inkMk id="102" creationId="{5495B08B-CA4E-451F-9824-74AB4BD4897C}"/>
          </ac:inkMkLst>
        </pc:inkChg>
        <pc:inkChg chg="add mod">
          <ac:chgData name="Jack Rodoni" userId="dbd3554b1427f7cb" providerId="LiveId" clId="{1D76B537-F2CC-4114-B73B-51348E656491}" dt="2022-02-02T01:08:12.883" v="10106"/>
          <ac:inkMkLst>
            <pc:docMk/>
            <pc:sldMk cId="1262146762" sldId="342"/>
            <ac:inkMk id="103" creationId="{72A015A8-2A46-4A58-8649-07A9C1F8F56D}"/>
          </ac:inkMkLst>
        </pc:inkChg>
        <pc:inkChg chg="add mod">
          <ac:chgData name="Jack Rodoni" userId="dbd3554b1427f7cb" providerId="LiveId" clId="{1D76B537-F2CC-4114-B73B-51348E656491}" dt="2022-02-02T01:08:12.883" v="10106"/>
          <ac:inkMkLst>
            <pc:docMk/>
            <pc:sldMk cId="1262146762" sldId="342"/>
            <ac:inkMk id="104" creationId="{5AB860C9-70F5-4A4A-B2C7-390A139B1EB7}"/>
          </ac:inkMkLst>
        </pc:inkChg>
        <pc:inkChg chg="add mod">
          <ac:chgData name="Jack Rodoni" userId="dbd3554b1427f7cb" providerId="LiveId" clId="{1D76B537-F2CC-4114-B73B-51348E656491}" dt="2022-02-02T01:08:12.883" v="10106"/>
          <ac:inkMkLst>
            <pc:docMk/>
            <pc:sldMk cId="1262146762" sldId="342"/>
            <ac:inkMk id="105" creationId="{CEC12ADA-FF3B-4634-AA17-5B2253A54DFE}"/>
          </ac:inkMkLst>
        </pc:inkChg>
        <pc:inkChg chg="add mod">
          <ac:chgData name="Jack Rodoni" userId="dbd3554b1427f7cb" providerId="LiveId" clId="{1D76B537-F2CC-4114-B73B-51348E656491}" dt="2022-02-02T01:08:12.883" v="10106"/>
          <ac:inkMkLst>
            <pc:docMk/>
            <pc:sldMk cId="1262146762" sldId="342"/>
            <ac:inkMk id="106" creationId="{FF4151E4-93C0-4827-B67B-57DFF8B4E4F5}"/>
          </ac:inkMkLst>
        </pc:inkChg>
        <pc:inkChg chg="add mod">
          <ac:chgData name="Jack Rodoni" userId="dbd3554b1427f7cb" providerId="LiveId" clId="{1D76B537-F2CC-4114-B73B-51348E656491}" dt="2022-02-02T01:08:12.883" v="10106"/>
          <ac:inkMkLst>
            <pc:docMk/>
            <pc:sldMk cId="1262146762" sldId="342"/>
            <ac:inkMk id="107" creationId="{C891DFC7-064D-4549-9B9D-493FC3F48DDC}"/>
          </ac:inkMkLst>
        </pc:inkChg>
        <pc:inkChg chg="add mod">
          <ac:chgData name="Jack Rodoni" userId="dbd3554b1427f7cb" providerId="LiveId" clId="{1D76B537-F2CC-4114-B73B-51348E656491}" dt="2022-02-02T01:08:12.883" v="10106"/>
          <ac:inkMkLst>
            <pc:docMk/>
            <pc:sldMk cId="1262146762" sldId="342"/>
            <ac:inkMk id="108" creationId="{319D902B-1D58-457C-B5ED-7B5702CEC13C}"/>
          </ac:inkMkLst>
        </pc:inkChg>
        <pc:inkChg chg="add mod">
          <ac:chgData name="Jack Rodoni" userId="dbd3554b1427f7cb" providerId="LiveId" clId="{1D76B537-F2CC-4114-B73B-51348E656491}" dt="2022-02-02T01:08:12.883" v="10106"/>
          <ac:inkMkLst>
            <pc:docMk/>
            <pc:sldMk cId="1262146762" sldId="342"/>
            <ac:inkMk id="109" creationId="{BCFA16CC-92C6-4457-8DF7-6AADEF5E76FE}"/>
          </ac:inkMkLst>
        </pc:inkChg>
        <pc:inkChg chg="add mod">
          <ac:chgData name="Jack Rodoni" userId="dbd3554b1427f7cb" providerId="LiveId" clId="{1D76B537-F2CC-4114-B73B-51348E656491}" dt="2022-02-02T01:08:12.883" v="10106"/>
          <ac:inkMkLst>
            <pc:docMk/>
            <pc:sldMk cId="1262146762" sldId="342"/>
            <ac:inkMk id="110" creationId="{F120126B-A430-4667-AAD8-1E365681E6F3}"/>
          </ac:inkMkLst>
        </pc:inkChg>
        <pc:inkChg chg="add mod">
          <ac:chgData name="Jack Rodoni" userId="dbd3554b1427f7cb" providerId="LiveId" clId="{1D76B537-F2CC-4114-B73B-51348E656491}" dt="2022-02-02T01:08:12.883" v="10106"/>
          <ac:inkMkLst>
            <pc:docMk/>
            <pc:sldMk cId="1262146762" sldId="342"/>
            <ac:inkMk id="112" creationId="{CFEEE016-1989-4045-B040-C354277A6C34}"/>
          </ac:inkMkLst>
        </pc:inkChg>
        <pc:inkChg chg="add mod">
          <ac:chgData name="Jack Rodoni" userId="dbd3554b1427f7cb" providerId="LiveId" clId="{1D76B537-F2CC-4114-B73B-51348E656491}" dt="2022-02-02T01:08:12.883" v="10106"/>
          <ac:inkMkLst>
            <pc:docMk/>
            <pc:sldMk cId="1262146762" sldId="342"/>
            <ac:inkMk id="113" creationId="{B4E753A4-10A6-4A10-867E-857A736DED39}"/>
          </ac:inkMkLst>
        </pc:inkChg>
        <pc:inkChg chg="add mod">
          <ac:chgData name="Jack Rodoni" userId="dbd3554b1427f7cb" providerId="LiveId" clId="{1D76B537-F2CC-4114-B73B-51348E656491}" dt="2022-02-02T01:08:12.883" v="10106"/>
          <ac:inkMkLst>
            <pc:docMk/>
            <pc:sldMk cId="1262146762" sldId="342"/>
            <ac:inkMk id="114" creationId="{0A16A1C9-C815-4376-8F18-8B7B1E4653A9}"/>
          </ac:inkMkLst>
        </pc:inkChg>
        <pc:inkChg chg="add mod">
          <ac:chgData name="Jack Rodoni" userId="dbd3554b1427f7cb" providerId="LiveId" clId="{1D76B537-F2CC-4114-B73B-51348E656491}" dt="2022-02-02T01:08:12.883" v="10106"/>
          <ac:inkMkLst>
            <pc:docMk/>
            <pc:sldMk cId="1262146762" sldId="342"/>
            <ac:inkMk id="115" creationId="{92156006-ADD8-4F92-AC8C-A629EDF1CFAC}"/>
          </ac:inkMkLst>
        </pc:inkChg>
        <pc:inkChg chg="add mod">
          <ac:chgData name="Jack Rodoni" userId="dbd3554b1427f7cb" providerId="LiveId" clId="{1D76B537-F2CC-4114-B73B-51348E656491}" dt="2022-02-02T01:08:12.883" v="10106"/>
          <ac:inkMkLst>
            <pc:docMk/>
            <pc:sldMk cId="1262146762" sldId="342"/>
            <ac:inkMk id="117" creationId="{9A6F438F-FDAF-4F50-8DCA-80F8F2989ADF}"/>
          </ac:inkMkLst>
        </pc:inkChg>
        <pc:inkChg chg="add mod">
          <ac:chgData name="Jack Rodoni" userId="dbd3554b1427f7cb" providerId="LiveId" clId="{1D76B537-F2CC-4114-B73B-51348E656491}" dt="2022-02-02T01:08:12.883" v="10106"/>
          <ac:inkMkLst>
            <pc:docMk/>
            <pc:sldMk cId="1262146762" sldId="342"/>
            <ac:inkMk id="118" creationId="{BAFEDF34-DD12-4ADE-8C18-2BEE6EFF8251}"/>
          </ac:inkMkLst>
        </pc:inkChg>
        <pc:inkChg chg="add mod">
          <ac:chgData name="Jack Rodoni" userId="dbd3554b1427f7cb" providerId="LiveId" clId="{1D76B537-F2CC-4114-B73B-51348E656491}" dt="2022-02-02T01:08:12.883" v="10106"/>
          <ac:inkMkLst>
            <pc:docMk/>
            <pc:sldMk cId="1262146762" sldId="342"/>
            <ac:inkMk id="119" creationId="{B2457E5A-F43B-4CF9-BA50-ED17D78395D4}"/>
          </ac:inkMkLst>
        </pc:inkChg>
        <pc:inkChg chg="add mod">
          <ac:chgData name="Jack Rodoni" userId="dbd3554b1427f7cb" providerId="LiveId" clId="{1D76B537-F2CC-4114-B73B-51348E656491}" dt="2022-02-02T01:08:12.883" v="10106"/>
          <ac:inkMkLst>
            <pc:docMk/>
            <pc:sldMk cId="1262146762" sldId="342"/>
            <ac:inkMk id="120" creationId="{4E42CC09-8FA4-4313-8450-D6A9960B4E6E}"/>
          </ac:inkMkLst>
        </pc:inkChg>
        <pc:inkChg chg="add mod">
          <ac:chgData name="Jack Rodoni" userId="dbd3554b1427f7cb" providerId="LiveId" clId="{1D76B537-F2CC-4114-B73B-51348E656491}" dt="2022-02-02T01:08:12.883" v="10106"/>
          <ac:inkMkLst>
            <pc:docMk/>
            <pc:sldMk cId="1262146762" sldId="342"/>
            <ac:inkMk id="121" creationId="{678EE72B-F220-4EAA-9457-20D0805D7C5F}"/>
          </ac:inkMkLst>
        </pc:inkChg>
        <pc:inkChg chg="add mod">
          <ac:chgData name="Jack Rodoni" userId="dbd3554b1427f7cb" providerId="LiveId" clId="{1D76B537-F2CC-4114-B73B-51348E656491}" dt="2022-02-02T01:08:12.883" v="10106"/>
          <ac:inkMkLst>
            <pc:docMk/>
            <pc:sldMk cId="1262146762" sldId="342"/>
            <ac:inkMk id="122" creationId="{8AEC87DD-71DC-4863-8A80-E368AA28BE35}"/>
          </ac:inkMkLst>
        </pc:inkChg>
        <pc:inkChg chg="add mod">
          <ac:chgData name="Jack Rodoni" userId="dbd3554b1427f7cb" providerId="LiveId" clId="{1D76B537-F2CC-4114-B73B-51348E656491}" dt="2022-02-02T01:08:12.883" v="10106"/>
          <ac:inkMkLst>
            <pc:docMk/>
            <pc:sldMk cId="1262146762" sldId="342"/>
            <ac:inkMk id="123" creationId="{78C169B4-24F3-457A-9BB3-8A09205B7A70}"/>
          </ac:inkMkLst>
        </pc:inkChg>
        <pc:inkChg chg="add mod">
          <ac:chgData name="Jack Rodoni" userId="dbd3554b1427f7cb" providerId="LiveId" clId="{1D76B537-F2CC-4114-B73B-51348E656491}" dt="2022-02-02T01:08:12.883" v="10106"/>
          <ac:inkMkLst>
            <pc:docMk/>
            <pc:sldMk cId="1262146762" sldId="342"/>
            <ac:inkMk id="124" creationId="{4B5E5FEC-FE3A-4734-9AB2-02FB8C6F8634}"/>
          </ac:inkMkLst>
        </pc:inkChg>
        <pc:inkChg chg="add mod">
          <ac:chgData name="Jack Rodoni" userId="dbd3554b1427f7cb" providerId="LiveId" clId="{1D76B537-F2CC-4114-B73B-51348E656491}" dt="2022-02-02T01:08:12.883" v="10106"/>
          <ac:inkMkLst>
            <pc:docMk/>
            <pc:sldMk cId="1262146762" sldId="342"/>
            <ac:inkMk id="125" creationId="{E15F5D8C-CBFE-41E3-854A-216834ADEC85}"/>
          </ac:inkMkLst>
        </pc:inkChg>
        <pc:inkChg chg="add mod">
          <ac:chgData name="Jack Rodoni" userId="dbd3554b1427f7cb" providerId="LiveId" clId="{1D76B537-F2CC-4114-B73B-51348E656491}" dt="2022-02-02T01:08:12.883" v="10106"/>
          <ac:inkMkLst>
            <pc:docMk/>
            <pc:sldMk cId="1262146762" sldId="342"/>
            <ac:inkMk id="126" creationId="{8758EEBE-9CF1-44F3-8443-2424CAA93E25}"/>
          </ac:inkMkLst>
        </pc:inkChg>
        <pc:inkChg chg="add mod">
          <ac:chgData name="Jack Rodoni" userId="dbd3554b1427f7cb" providerId="LiveId" clId="{1D76B537-F2CC-4114-B73B-51348E656491}" dt="2022-02-02T01:08:12.883" v="10106"/>
          <ac:inkMkLst>
            <pc:docMk/>
            <pc:sldMk cId="1262146762" sldId="342"/>
            <ac:inkMk id="127" creationId="{D296177D-27CF-4A0C-9431-334FD6467EDC}"/>
          </ac:inkMkLst>
        </pc:inkChg>
        <pc:inkChg chg="add mod">
          <ac:chgData name="Jack Rodoni" userId="dbd3554b1427f7cb" providerId="LiveId" clId="{1D76B537-F2CC-4114-B73B-51348E656491}" dt="2022-02-02T01:08:12.883" v="10106"/>
          <ac:inkMkLst>
            <pc:docMk/>
            <pc:sldMk cId="1262146762" sldId="342"/>
            <ac:inkMk id="128" creationId="{2A16A25D-0BAB-4301-B1F6-9F79FB8D36F6}"/>
          </ac:inkMkLst>
        </pc:inkChg>
        <pc:inkChg chg="add mod">
          <ac:chgData name="Jack Rodoni" userId="dbd3554b1427f7cb" providerId="LiveId" clId="{1D76B537-F2CC-4114-B73B-51348E656491}" dt="2022-02-02T01:08:12.883" v="10106"/>
          <ac:inkMkLst>
            <pc:docMk/>
            <pc:sldMk cId="1262146762" sldId="342"/>
            <ac:inkMk id="129" creationId="{5EB9ADF6-5430-4915-B8A3-8FB61A04579A}"/>
          </ac:inkMkLst>
        </pc:inkChg>
        <pc:inkChg chg="add mod">
          <ac:chgData name="Jack Rodoni" userId="dbd3554b1427f7cb" providerId="LiveId" clId="{1D76B537-F2CC-4114-B73B-51348E656491}" dt="2022-02-02T01:08:17.838" v="10110"/>
          <ac:inkMkLst>
            <pc:docMk/>
            <pc:sldMk cId="1262146762" sldId="342"/>
            <ac:inkMk id="131" creationId="{139EB3DB-91AE-4801-A028-49E57753127F}"/>
          </ac:inkMkLst>
        </pc:inkChg>
        <pc:inkChg chg="add mod">
          <ac:chgData name="Jack Rodoni" userId="dbd3554b1427f7cb" providerId="LiveId" clId="{1D76B537-F2CC-4114-B73B-51348E656491}" dt="2022-02-02T01:08:17.838" v="10110"/>
          <ac:inkMkLst>
            <pc:docMk/>
            <pc:sldMk cId="1262146762" sldId="342"/>
            <ac:inkMk id="132" creationId="{30F14D9C-9692-4AC2-984A-7CF8E5A6C4EC}"/>
          </ac:inkMkLst>
        </pc:inkChg>
        <pc:inkChg chg="add">
          <ac:chgData name="Jack Rodoni" userId="dbd3554b1427f7cb" providerId="LiveId" clId="{1D76B537-F2CC-4114-B73B-51348E656491}" dt="2022-02-02T01:08:16.194" v="10109" actId="9405"/>
          <ac:inkMkLst>
            <pc:docMk/>
            <pc:sldMk cId="1262146762" sldId="342"/>
            <ac:inkMk id="133" creationId="{8C7FAADC-FBCA-4C17-B593-6088D4F98BE6}"/>
          </ac:inkMkLst>
        </pc:inkChg>
        <pc:inkChg chg="add mod">
          <ac:chgData name="Jack Rodoni" userId="dbd3554b1427f7cb" providerId="LiveId" clId="{1D76B537-F2CC-4114-B73B-51348E656491}" dt="2022-02-02T01:09:33.340" v="10124"/>
          <ac:inkMkLst>
            <pc:docMk/>
            <pc:sldMk cId="1262146762" sldId="342"/>
            <ac:inkMk id="135" creationId="{996D481C-208D-4E3A-86B2-5893B5B1FD27}"/>
          </ac:inkMkLst>
        </pc:inkChg>
        <pc:inkChg chg="add mod">
          <ac:chgData name="Jack Rodoni" userId="dbd3554b1427f7cb" providerId="LiveId" clId="{1D76B537-F2CC-4114-B73B-51348E656491}" dt="2022-02-02T01:09:33.340" v="10124"/>
          <ac:inkMkLst>
            <pc:docMk/>
            <pc:sldMk cId="1262146762" sldId="342"/>
            <ac:inkMk id="136" creationId="{C6C9A43A-10F4-4A8A-83FB-9A5E0A00393F}"/>
          </ac:inkMkLst>
        </pc:inkChg>
        <pc:inkChg chg="add mod">
          <ac:chgData name="Jack Rodoni" userId="dbd3554b1427f7cb" providerId="LiveId" clId="{1D76B537-F2CC-4114-B73B-51348E656491}" dt="2022-02-02T01:09:33.340" v="10124"/>
          <ac:inkMkLst>
            <pc:docMk/>
            <pc:sldMk cId="1262146762" sldId="342"/>
            <ac:inkMk id="137" creationId="{F88788B5-381F-4CC6-A2CC-B47FD4B8874D}"/>
          </ac:inkMkLst>
        </pc:inkChg>
        <pc:inkChg chg="add mod">
          <ac:chgData name="Jack Rodoni" userId="dbd3554b1427f7cb" providerId="LiveId" clId="{1D76B537-F2CC-4114-B73B-51348E656491}" dt="2022-02-02T01:09:33.340" v="10124"/>
          <ac:inkMkLst>
            <pc:docMk/>
            <pc:sldMk cId="1262146762" sldId="342"/>
            <ac:inkMk id="138" creationId="{1BE33A85-0415-46AC-A3D2-C6BA80761CE6}"/>
          </ac:inkMkLst>
        </pc:inkChg>
        <pc:inkChg chg="add mod">
          <ac:chgData name="Jack Rodoni" userId="dbd3554b1427f7cb" providerId="LiveId" clId="{1D76B537-F2CC-4114-B73B-51348E656491}" dt="2022-02-02T01:09:33.340" v="10124"/>
          <ac:inkMkLst>
            <pc:docMk/>
            <pc:sldMk cId="1262146762" sldId="342"/>
            <ac:inkMk id="139" creationId="{BC1F1AC1-9A5E-49A3-99D3-234AF3170E1A}"/>
          </ac:inkMkLst>
        </pc:inkChg>
        <pc:inkChg chg="add mod">
          <ac:chgData name="Jack Rodoni" userId="dbd3554b1427f7cb" providerId="LiveId" clId="{1D76B537-F2CC-4114-B73B-51348E656491}" dt="2022-02-02T01:09:33.340" v="10124"/>
          <ac:inkMkLst>
            <pc:docMk/>
            <pc:sldMk cId="1262146762" sldId="342"/>
            <ac:inkMk id="140" creationId="{1A5F4159-C659-4784-A701-043813B1A2E3}"/>
          </ac:inkMkLst>
        </pc:inkChg>
        <pc:inkChg chg="add mod">
          <ac:chgData name="Jack Rodoni" userId="dbd3554b1427f7cb" providerId="LiveId" clId="{1D76B537-F2CC-4114-B73B-51348E656491}" dt="2022-02-02T01:09:33.340" v="10124"/>
          <ac:inkMkLst>
            <pc:docMk/>
            <pc:sldMk cId="1262146762" sldId="342"/>
            <ac:inkMk id="141" creationId="{9A007029-5FE0-4111-B55F-C0FFB26EFA9F}"/>
          </ac:inkMkLst>
        </pc:inkChg>
        <pc:inkChg chg="add mod">
          <ac:chgData name="Jack Rodoni" userId="dbd3554b1427f7cb" providerId="LiveId" clId="{1D76B537-F2CC-4114-B73B-51348E656491}" dt="2022-02-02T01:09:33.340" v="10124"/>
          <ac:inkMkLst>
            <pc:docMk/>
            <pc:sldMk cId="1262146762" sldId="342"/>
            <ac:inkMk id="142" creationId="{1B30EA54-58C6-45B8-A6ED-CF2E286DF669}"/>
          </ac:inkMkLst>
        </pc:inkChg>
        <pc:inkChg chg="add mod">
          <ac:chgData name="Jack Rodoni" userId="dbd3554b1427f7cb" providerId="LiveId" clId="{1D76B537-F2CC-4114-B73B-51348E656491}" dt="2022-02-02T01:09:33.340" v="10124"/>
          <ac:inkMkLst>
            <pc:docMk/>
            <pc:sldMk cId="1262146762" sldId="342"/>
            <ac:inkMk id="143" creationId="{E4179D93-BADD-4732-A8D5-9B7BBCE90BB6}"/>
          </ac:inkMkLst>
        </pc:inkChg>
        <pc:inkChg chg="add mod">
          <ac:chgData name="Jack Rodoni" userId="dbd3554b1427f7cb" providerId="LiveId" clId="{1D76B537-F2CC-4114-B73B-51348E656491}" dt="2022-02-02T01:09:33.340" v="10124"/>
          <ac:inkMkLst>
            <pc:docMk/>
            <pc:sldMk cId="1262146762" sldId="342"/>
            <ac:inkMk id="144" creationId="{CA9057AB-83CF-4544-BA2C-00D821924C19}"/>
          </ac:inkMkLst>
        </pc:inkChg>
        <pc:inkChg chg="add mod">
          <ac:chgData name="Jack Rodoni" userId="dbd3554b1427f7cb" providerId="LiveId" clId="{1D76B537-F2CC-4114-B73B-51348E656491}" dt="2022-02-02T01:09:33.340" v="10124"/>
          <ac:inkMkLst>
            <pc:docMk/>
            <pc:sldMk cId="1262146762" sldId="342"/>
            <ac:inkMk id="145" creationId="{4BFC3710-A2F0-4008-BD3E-ED0EA9410191}"/>
          </ac:inkMkLst>
        </pc:inkChg>
        <pc:inkChg chg="add mod">
          <ac:chgData name="Jack Rodoni" userId="dbd3554b1427f7cb" providerId="LiveId" clId="{1D76B537-F2CC-4114-B73B-51348E656491}" dt="2022-02-02T01:09:33.340" v="10124"/>
          <ac:inkMkLst>
            <pc:docMk/>
            <pc:sldMk cId="1262146762" sldId="342"/>
            <ac:inkMk id="146" creationId="{364F53C5-3369-4EAE-B47D-BD6690D8574D}"/>
          </ac:inkMkLst>
        </pc:inkChg>
        <pc:inkChg chg="add mod">
          <ac:chgData name="Jack Rodoni" userId="dbd3554b1427f7cb" providerId="LiveId" clId="{1D76B537-F2CC-4114-B73B-51348E656491}" dt="2022-02-02T01:09:33.340" v="10124"/>
          <ac:inkMkLst>
            <pc:docMk/>
            <pc:sldMk cId="1262146762" sldId="342"/>
            <ac:inkMk id="147" creationId="{6D793654-29B9-4E97-8936-2F1838B2D0EC}"/>
          </ac:inkMkLst>
        </pc:inkChg>
        <pc:inkChg chg="add mod">
          <ac:chgData name="Jack Rodoni" userId="dbd3554b1427f7cb" providerId="LiveId" clId="{1D76B537-F2CC-4114-B73B-51348E656491}" dt="2022-02-02T01:09:41.869" v="10139"/>
          <ac:inkMkLst>
            <pc:docMk/>
            <pc:sldMk cId="1262146762" sldId="342"/>
            <ac:inkMk id="152" creationId="{CB8A222B-0284-4EF7-88F7-05150445B15E}"/>
          </ac:inkMkLst>
        </pc:inkChg>
        <pc:inkChg chg="add mod">
          <ac:chgData name="Jack Rodoni" userId="dbd3554b1427f7cb" providerId="LiveId" clId="{1D76B537-F2CC-4114-B73B-51348E656491}" dt="2022-02-02T01:09:41.869" v="10139"/>
          <ac:inkMkLst>
            <pc:docMk/>
            <pc:sldMk cId="1262146762" sldId="342"/>
            <ac:inkMk id="153" creationId="{F6E4A2FE-B5B3-41A6-BF5E-AA9801EDFA91}"/>
          </ac:inkMkLst>
        </pc:inkChg>
        <pc:inkChg chg="add mod">
          <ac:chgData name="Jack Rodoni" userId="dbd3554b1427f7cb" providerId="LiveId" clId="{1D76B537-F2CC-4114-B73B-51348E656491}" dt="2022-02-02T01:09:41.869" v="10139"/>
          <ac:inkMkLst>
            <pc:docMk/>
            <pc:sldMk cId="1262146762" sldId="342"/>
            <ac:inkMk id="154" creationId="{F7462DEE-67E9-4A75-A18D-18C2A8E22358}"/>
          </ac:inkMkLst>
        </pc:inkChg>
        <pc:inkChg chg="add mod">
          <ac:chgData name="Jack Rodoni" userId="dbd3554b1427f7cb" providerId="LiveId" clId="{1D76B537-F2CC-4114-B73B-51348E656491}" dt="2022-02-02T01:09:41.869" v="10139"/>
          <ac:inkMkLst>
            <pc:docMk/>
            <pc:sldMk cId="1262146762" sldId="342"/>
            <ac:inkMk id="155" creationId="{24D0F4AF-A4D6-4B4C-B86A-8D764FDA3FC7}"/>
          </ac:inkMkLst>
        </pc:inkChg>
        <pc:inkChg chg="add mod">
          <ac:chgData name="Jack Rodoni" userId="dbd3554b1427f7cb" providerId="LiveId" clId="{1D76B537-F2CC-4114-B73B-51348E656491}" dt="2022-02-02T01:09:41.869" v="10139"/>
          <ac:inkMkLst>
            <pc:docMk/>
            <pc:sldMk cId="1262146762" sldId="342"/>
            <ac:inkMk id="156" creationId="{1883169A-F95B-456F-9133-F340EEB260E8}"/>
          </ac:inkMkLst>
        </pc:inkChg>
        <pc:inkChg chg="add mod">
          <ac:chgData name="Jack Rodoni" userId="dbd3554b1427f7cb" providerId="LiveId" clId="{1D76B537-F2CC-4114-B73B-51348E656491}" dt="2022-02-02T01:09:41.869" v="10139"/>
          <ac:inkMkLst>
            <pc:docMk/>
            <pc:sldMk cId="1262146762" sldId="342"/>
            <ac:inkMk id="157" creationId="{E81CFAB9-16A5-470B-B9E4-AFBC00A1B4D8}"/>
          </ac:inkMkLst>
        </pc:inkChg>
        <pc:inkChg chg="add mod">
          <ac:chgData name="Jack Rodoni" userId="dbd3554b1427f7cb" providerId="LiveId" clId="{1D76B537-F2CC-4114-B73B-51348E656491}" dt="2022-02-02T01:09:41.869" v="10139"/>
          <ac:inkMkLst>
            <pc:docMk/>
            <pc:sldMk cId="1262146762" sldId="342"/>
            <ac:inkMk id="158" creationId="{B3A29D83-2277-4CBA-9032-3B31B610F845}"/>
          </ac:inkMkLst>
        </pc:inkChg>
        <pc:inkChg chg="add mod">
          <ac:chgData name="Jack Rodoni" userId="dbd3554b1427f7cb" providerId="LiveId" clId="{1D76B537-F2CC-4114-B73B-51348E656491}" dt="2022-02-02T01:09:41.869" v="10139"/>
          <ac:inkMkLst>
            <pc:docMk/>
            <pc:sldMk cId="1262146762" sldId="342"/>
            <ac:inkMk id="159" creationId="{7E30EDF0-374F-4E72-B500-619B3E6279F2}"/>
          </ac:inkMkLst>
        </pc:inkChg>
        <pc:inkChg chg="add mod">
          <ac:chgData name="Jack Rodoni" userId="dbd3554b1427f7cb" providerId="LiveId" clId="{1D76B537-F2CC-4114-B73B-51348E656491}" dt="2022-02-02T01:09:41.869" v="10139"/>
          <ac:inkMkLst>
            <pc:docMk/>
            <pc:sldMk cId="1262146762" sldId="342"/>
            <ac:inkMk id="160" creationId="{EE222990-AA0A-40BA-B8EB-5F0752782603}"/>
          </ac:inkMkLst>
        </pc:inkChg>
        <pc:inkChg chg="add mod">
          <ac:chgData name="Jack Rodoni" userId="dbd3554b1427f7cb" providerId="LiveId" clId="{1D76B537-F2CC-4114-B73B-51348E656491}" dt="2022-02-02T01:09:41.869" v="10139"/>
          <ac:inkMkLst>
            <pc:docMk/>
            <pc:sldMk cId="1262146762" sldId="342"/>
            <ac:inkMk id="161" creationId="{8C613080-46CD-4FDC-BFFA-9EC45AC76464}"/>
          </ac:inkMkLst>
        </pc:inkChg>
        <pc:inkChg chg="add mod">
          <ac:chgData name="Jack Rodoni" userId="dbd3554b1427f7cb" providerId="LiveId" clId="{1D76B537-F2CC-4114-B73B-51348E656491}" dt="2022-02-02T01:09:41.869" v="10139"/>
          <ac:inkMkLst>
            <pc:docMk/>
            <pc:sldMk cId="1262146762" sldId="342"/>
            <ac:inkMk id="162" creationId="{0C71692B-63C0-4ABE-993E-05CCFBF8BE08}"/>
          </ac:inkMkLst>
        </pc:inkChg>
        <pc:inkChg chg="add mod">
          <ac:chgData name="Jack Rodoni" userId="dbd3554b1427f7cb" providerId="LiveId" clId="{1D76B537-F2CC-4114-B73B-51348E656491}" dt="2022-02-02T01:09:41.869" v="10139"/>
          <ac:inkMkLst>
            <pc:docMk/>
            <pc:sldMk cId="1262146762" sldId="342"/>
            <ac:inkMk id="163" creationId="{48F04946-4D5E-44B2-B91A-60F94475A82C}"/>
          </ac:inkMkLst>
        </pc:inkChg>
        <pc:inkChg chg="add mod">
          <ac:chgData name="Jack Rodoni" userId="dbd3554b1427f7cb" providerId="LiveId" clId="{1D76B537-F2CC-4114-B73B-51348E656491}" dt="2022-02-02T01:09:41.869" v="10139"/>
          <ac:inkMkLst>
            <pc:docMk/>
            <pc:sldMk cId="1262146762" sldId="342"/>
            <ac:inkMk id="164" creationId="{FEE8A769-D45E-4D1B-B83C-C7BDBE9174BF}"/>
          </ac:inkMkLst>
        </pc:inkChg>
        <pc:inkChg chg="add mod">
          <ac:chgData name="Jack Rodoni" userId="dbd3554b1427f7cb" providerId="LiveId" clId="{1D76B537-F2CC-4114-B73B-51348E656491}" dt="2022-02-02T01:09:41.869" v="10139"/>
          <ac:inkMkLst>
            <pc:docMk/>
            <pc:sldMk cId="1262146762" sldId="342"/>
            <ac:inkMk id="165" creationId="{5FFCB8C3-E7BE-4AE0-8E04-58D7F036717B}"/>
          </ac:inkMkLst>
        </pc:inkChg>
        <pc:inkChg chg="add mod">
          <ac:chgData name="Jack Rodoni" userId="dbd3554b1427f7cb" providerId="LiveId" clId="{1D76B537-F2CC-4114-B73B-51348E656491}" dt="2022-02-02T01:09:49.038" v="10145"/>
          <ac:inkMkLst>
            <pc:docMk/>
            <pc:sldMk cId="1262146762" sldId="342"/>
            <ac:inkMk id="167" creationId="{183993D5-42AD-410E-B055-9633AB64F94C}"/>
          </ac:inkMkLst>
        </pc:inkChg>
        <pc:inkChg chg="add mod">
          <ac:chgData name="Jack Rodoni" userId="dbd3554b1427f7cb" providerId="LiveId" clId="{1D76B537-F2CC-4114-B73B-51348E656491}" dt="2022-02-02T01:09:49.038" v="10145"/>
          <ac:inkMkLst>
            <pc:docMk/>
            <pc:sldMk cId="1262146762" sldId="342"/>
            <ac:inkMk id="168" creationId="{BC34531B-5173-4C9F-84A0-F97C553467E2}"/>
          </ac:inkMkLst>
        </pc:inkChg>
        <pc:inkChg chg="add mod">
          <ac:chgData name="Jack Rodoni" userId="dbd3554b1427f7cb" providerId="LiveId" clId="{1D76B537-F2CC-4114-B73B-51348E656491}" dt="2022-02-02T01:09:49.038" v="10145"/>
          <ac:inkMkLst>
            <pc:docMk/>
            <pc:sldMk cId="1262146762" sldId="342"/>
            <ac:inkMk id="169" creationId="{09656AEA-9331-4210-989B-7F25A311327D}"/>
          </ac:inkMkLst>
        </pc:inkChg>
        <pc:inkChg chg="add mod">
          <ac:chgData name="Jack Rodoni" userId="dbd3554b1427f7cb" providerId="LiveId" clId="{1D76B537-F2CC-4114-B73B-51348E656491}" dt="2022-02-02T01:09:49.038" v="10145"/>
          <ac:inkMkLst>
            <pc:docMk/>
            <pc:sldMk cId="1262146762" sldId="342"/>
            <ac:inkMk id="170" creationId="{B5B8A64A-A5F6-4BAA-9C5A-1C8C5A11D2BA}"/>
          </ac:inkMkLst>
        </pc:inkChg>
        <pc:inkChg chg="add mod">
          <ac:chgData name="Jack Rodoni" userId="dbd3554b1427f7cb" providerId="LiveId" clId="{1D76B537-F2CC-4114-B73B-51348E656491}" dt="2022-02-02T01:09:49.038" v="10145"/>
          <ac:inkMkLst>
            <pc:docMk/>
            <pc:sldMk cId="1262146762" sldId="342"/>
            <ac:inkMk id="171" creationId="{68CEC185-EADE-4637-88F6-CE90B0F2C2D7}"/>
          </ac:inkMkLst>
        </pc:inkChg>
        <pc:inkChg chg="add mod">
          <ac:chgData name="Jack Rodoni" userId="dbd3554b1427f7cb" providerId="LiveId" clId="{1D76B537-F2CC-4114-B73B-51348E656491}" dt="2022-02-02T01:10:00.004" v="10166"/>
          <ac:inkMkLst>
            <pc:docMk/>
            <pc:sldMk cId="1262146762" sldId="342"/>
            <ac:inkMk id="173" creationId="{FA3778ED-19F8-4013-8D35-CAEE5788F8BF}"/>
          </ac:inkMkLst>
        </pc:inkChg>
        <pc:inkChg chg="add mod">
          <ac:chgData name="Jack Rodoni" userId="dbd3554b1427f7cb" providerId="LiveId" clId="{1D76B537-F2CC-4114-B73B-51348E656491}" dt="2022-02-02T01:10:00.004" v="10166"/>
          <ac:inkMkLst>
            <pc:docMk/>
            <pc:sldMk cId="1262146762" sldId="342"/>
            <ac:inkMk id="174" creationId="{2B7B7FA1-6B94-4585-B9C2-E3B5571D2899}"/>
          </ac:inkMkLst>
        </pc:inkChg>
        <pc:inkChg chg="add mod">
          <ac:chgData name="Jack Rodoni" userId="dbd3554b1427f7cb" providerId="LiveId" clId="{1D76B537-F2CC-4114-B73B-51348E656491}" dt="2022-02-02T01:10:00.004" v="10166"/>
          <ac:inkMkLst>
            <pc:docMk/>
            <pc:sldMk cId="1262146762" sldId="342"/>
            <ac:inkMk id="175" creationId="{A84011DB-619E-4C0D-A6BE-ED36764D527E}"/>
          </ac:inkMkLst>
        </pc:inkChg>
        <pc:inkChg chg="add mod">
          <ac:chgData name="Jack Rodoni" userId="dbd3554b1427f7cb" providerId="LiveId" clId="{1D76B537-F2CC-4114-B73B-51348E656491}" dt="2022-02-02T01:10:00.004" v="10166"/>
          <ac:inkMkLst>
            <pc:docMk/>
            <pc:sldMk cId="1262146762" sldId="342"/>
            <ac:inkMk id="176" creationId="{6FC6FFB7-7491-41E8-BD91-594760CEF4F8}"/>
          </ac:inkMkLst>
        </pc:inkChg>
        <pc:inkChg chg="add mod">
          <ac:chgData name="Jack Rodoni" userId="dbd3554b1427f7cb" providerId="LiveId" clId="{1D76B537-F2CC-4114-B73B-51348E656491}" dt="2022-02-02T01:10:00.004" v="10166"/>
          <ac:inkMkLst>
            <pc:docMk/>
            <pc:sldMk cId="1262146762" sldId="342"/>
            <ac:inkMk id="177" creationId="{01E7D57D-A1DA-40C5-9017-9AF58CAF67BC}"/>
          </ac:inkMkLst>
        </pc:inkChg>
        <pc:inkChg chg="add mod">
          <ac:chgData name="Jack Rodoni" userId="dbd3554b1427f7cb" providerId="LiveId" clId="{1D76B537-F2CC-4114-B73B-51348E656491}" dt="2022-02-02T01:10:00.004" v="10166"/>
          <ac:inkMkLst>
            <pc:docMk/>
            <pc:sldMk cId="1262146762" sldId="342"/>
            <ac:inkMk id="179" creationId="{2444D174-A263-4537-BBDF-5BC0AFBAA302}"/>
          </ac:inkMkLst>
        </pc:inkChg>
        <pc:inkChg chg="add mod">
          <ac:chgData name="Jack Rodoni" userId="dbd3554b1427f7cb" providerId="LiveId" clId="{1D76B537-F2CC-4114-B73B-51348E656491}" dt="2022-02-02T01:10:00.004" v="10166"/>
          <ac:inkMkLst>
            <pc:docMk/>
            <pc:sldMk cId="1262146762" sldId="342"/>
            <ac:inkMk id="180" creationId="{702BC9D7-67C7-4ED2-848B-0FF7D1D8D9FB}"/>
          </ac:inkMkLst>
        </pc:inkChg>
        <pc:inkChg chg="add mod">
          <ac:chgData name="Jack Rodoni" userId="dbd3554b1427f7cb" providerId="LiveId" clId="{1D76B537-F2CC-4114-B73B-51348E656491}" dt="2022-02-02T01:10:00.004" v="10166"/>
          <ac:inkMkLst>
            <pc:docMk/>
            <pc:sldMk cId="1262146762" sldId="342"/>
            <ac:inkMk id="181" creationId="{45999732-E83F-49A0-AC7E-B8D6F6724C56}"/>
          </ac:inkMkLst>
        </pc:inkChg>
        <pc:inkChg chg="add mod">
          <ac:chgData name="Jack Rodoni" userId="dbd3554b1427f7cb" providerId="LiveId" clId="{1D76B537-F2CC-4114-B73B-51348E656491}" dt="2022-02-02T01:10:00.004" v="10166"/>
          <ac:inkMkLst>
            <pc:docMk/>
            <pc:sldMk cId="1262146762" sldId="342"/>
            <ac:inkMk id="182" creationId="{0F23799F-DCE2-432C-81FC-5B4ACDF68FA9}"/>
          </ac:inkMkLst>
        </pc:inkChg>
        <pc:inkChg chg="add mod">
          <ac:chgData name="Jack Rodoni" userId="dbd3554b1427f7cb" providerId="LiveId" clId="{1D76B537-F2CC-4114-B73B-51348E656491}" dt="2022-02-02T01:10:00.004" v="10166"/>
          <ac:inkMkLst>
            <pc:docMk/>
            <pc:sldMk cId="1262146762" sldId="342"/>
            <ac:inkMk id="183" creationId="{2FACBD22-38AA-479B-A8C8-96C559892FB4}"/>
          </ac:inkMkLst>
        </pc:inkChg>
        <pc:inkChg chg="add mod">
          <ac:chgData name="Jack Rodoni" userId="dbd3554b1427f7cb" providerId="LiveId" clId="{1D76B537-F2CC-4114-B73B-51348E656491}" dt="2022-02-02T01:10:00.004" v="10166"/>
          <ac:inkMkLst>
            <pc:docMk/>
            <pc:sldMk cId="1262146762" sldId="342"/>
            <ac:inkMk id="184" creationId="{9B809A06-6574-42EE-A45D-F40E80CB4267}"/>
          </ac:inkMkLst>
        </pc:inkChg>
        <pc:inkChg chg="add mod">
          <ac:chgData name="Jack Rodoni" userId="dbd3554b1427f7cb" providerId="LiveId" clId="{1D76B537-F2CC-4114-B73B-51348E656491}" dt="2022-02-02T01:10:00.004" v="10166"/>
          <ac:inkMkLst>
            <pc:docMk/>
            <pc:sldMk cId="1262146762" sldId="342"/>
            <ac:inkMk id="185" creationId="{BD046D5C-51FA-4FC1-A40A-E94180059CA7}"/>
          </ac:inkMkLst>
        </pc:inkChg>
        <pc:inkChg chg="add mod">
          <ac:chgData name="Jack Rodoni" userId="dbd3554b1427f7cb" providerId="LiveId" clId="{1D76B537-F2CC-4114-B73B-51348E656491}" dt="2022-02-02T01:10:00.004" v="10166"/>
          <ac:inkMkLst>
            <pc:docMk/>
            <pc:sldMk cId="1262146762" sldId="342"/>
            <ac:inkMk id="186" creationId="{3D13B99E-12D5-44A3-A296-D76E195D474C}"/>
          </ac:inkMkLst>
        </pc:inkChg>
        <pc:inkChg chg="add mod">
          <ac:chgData name="Jack Rodoni" userId="dbd3554b1427f7cb" providerId="LiveId" clId="{1D76B537-F2CC-4114-B73B-51348E656491}" dt="2022-02-02T01:10:00.004" v="10166"/>
          <ac:inkMkLst>
            <pc:docMk/>
            <pc:sldMk cId="1262146762" sldId="342"/>
            <ac:inkMk id="187" creationId="{68FC2816-EA0B-4D2B-9285-98BDC59FAC75}"/>
          </ac:inkMkLst>
        </pc:inkChg>
        <pc:inkChg chg="add mod">
          <ac:chgData name="Jack Rodoni" userId="dbd3554b1427f7cb" providerId="LiveId" clId="{1D76B537-F2CC-4114-B73B-51348E656491}" dt="2022-02-02T01:10:00.004" v="10166"/>
          <ac:inkMkLst>
            <pc:docMk/>
            <pc:sldMk cId="1262146762" sldId="342"/>
            <ac:inkMk id="188" creationId="{C294C6EC-377C-4D1D-8F79-732EE2EBC4B2}"/>
          </ac:inkMkLst>
        </pc:inkChg>
        <pc:inkChg chg="add mod">
          <ac:chgData name="Jack Rodoni" userId="dbd3554b1427f7cb" providerId="LiveId" clId="{1D76B537-F2CC-4114-B73B-51348E656491}" dt="2022-02-02T01:10:00.004" v="10166"/>
          <ac:inkMkLst>
            <pc:docMk/>
            <pc:sldMk cId="1262146762" sldId="342"/>
            <ac:inkMk id="189" creationId="{288B0669-AC70-4306-8C1B-231542862180}"/>
          </ac:inkMkLst>
        </pc:inkChg>
        <pc:inkChg chg="add mod">
          <ac:chgData name="Jack Rodoni" userId="dbd3554b1427f7cb" providerId="LiveId" clId="{1D76B537-F2CC-4114-B73B-51348E656491}" dt="2022-02-02T01:10:00.004" v="10166"/>
          <ac:inkMkLst>
            <pc:docMk/>
            <pc:sldMk cId="1262146762" sldId="342"/>
            <ac:inkMk id="190" creationId="{CC551923-87AD-4430-9509-1D56BD74E228}"/>
          </ac:inkMkLst>
        </pc:inkChg>
        <pc:inkChg chg="add mod">
          <ac:chgData name="Jack Rodoni" userId="dbd3554b1427f7cb" providerId="LiveId" clId="{1D76B537-F2CC-4114-B73B-51348E656491}" dt="2022-02-02T01:10:00.004" v="10166"/>
          <ac:inkMkLst>
            <pc:docMk/>
            <pc:sldMk cId="1262146762" sldId="342"/>
            <ac:inkMk id="191" creationId="{5F05CF03-47ED-4731-979B-FA9F2FD41D72}"/>
          </ac:inkMkLst>
        </pc:inkChg>
        <pc:inkChg chg="add mod">
          <ac:chgData name="Jack Rodoni" userId="dbd3554b1427f7cb" providerId="LiveId" clId="{1D76B537-F2CC-4114-B73B-51348E656491}" dt="2022-02-02T01:10:00.004" v="10166"/>
          <ac:inkMkLst>
            <pc:docMk/>
            <pc:sldMk cId="1262146762" sldId="342"/>
            <ac:inkMk id="192" creationId="{6A0520DA-E770-4316-9196-AB29D9772592}"/>
          </ac:inkMkLst>
        </pc:inkChg>
        <pc:inkChg chg="add mod">
          <ac:chgData name="Jack Rodoni" userId="dbd3554b1427f7cb" providerId="LiveId" clId="{1D76B537-F2CC-4114-B73B-51348E656491}" dt="2022-02-02T01:10:11.704" v="10190"/>
          <ac:inkMkLst>
            <pc:docMk/>
            <pc:sldMk cId="1262146762" sldId="342"/>
            <ac:inkMk id="194" creationId="{DDB65AA2-2ADD-425F-990C-5DDADA952414}"/>
          </ac:inkMkLst>
        </pc:inkChg>
        <pc:inkChg chg="add mod">
          <ac:chgData name="Jack Rodoni" userId="dbd3554b1427f7cb" providerId="LiveId" clId="{1D76B537-F2CC-4114-B73B-51348E656491}" dt="2022-02-02T01:10:11.704" v="10190"/>
          <ac:inkMkLst>
            <pc:docMk/>
            <pc:sldMk cId="1262146762" sldId="342"/>
            <ac:inkMk id="195" creationId="{8F954DD1-D8FA-4330-82B7-79E1222595A6}"/>
          </ac:inkMkLst>
        </pc:inkChg>
        <pc:inkChg chg="add mod">
          <ac:chgData name="Jack Rodoni" userId="dbd3554b1427f7cb" providerId="LiveId" clId="{1D76B537-F2CC-4114-B73B-51348E656491}" dt="2022-02-02T01:10:11.704" v="10190"/>
          <ac:inkMkLst>
            <pc:docMk/>
            <pc:sldMk cId="1262146762" sldId="342"/>
            <ac:inkMk id="196" creationId="{0E055C39-A810-4271-90F5-EEF8EE7332DB}"/>
          </ac:inkMkLst>
        </pc:inkChg>
        <pc:inkChg chg="add mod">
          <ac:chgData name="Jack Rodoni" userId="dbd3554b1427f7cb" providerId="LiveId" clId="{1D76B537-F2CC-4114-B73B-51348E656491}" dt="2022-02-02T01:10:11.704" v="10190"/>
          <ac:inkMkLst>
            <pc:docMk/>
            <pc:sldMk cId="1262146762" sldId="342"/>
            <ac:inkMk id="197" creationId="{66518F45-058F-4131-9AE8-B37E22585C7A}"/>
          </ac:inkMkLst>
        </pc:inkChg>
        <pc:inkChg chg="add mod">
          <ac:chgData name="Jack Rodoni" userId="dbd3554b1427f7cb" providerId="LiveId" clId="{1D76B537-F2CC-4114-B73B-51348E656491}" dt="2022-02-02T01:10:11.704" v="10190"/>
          <ac:inkMkLst>
            <pc:docMk/>
            <pc:sldMk cId="1262146762" sldId="342"/>
            <ac:inkMk id="198" creationId="{EAC56D73-93D8-4CE3-96AF-3683094A420E}"/>
          </ac:inkMkLst>
        </pc:inkChg>
        <pc:inkChg chg="add mod">
          <ac:chgData name="Jack Rodoni" userId="dbd3554b1427f7cb" providerId="LiveId" clId="{1D76B537-F2CC-4114-B73B-51348E656491}" dt="2022-02-02T01:10:11.704" v="10190"/>
          <ac:inkMkLst>
            <pc:docMk/>
            <pc:sldMk cId="1262146762" sldId="342"/>
            <ac:inkMk id="199" creationId="{69623B1F-A42C-45C6-8A42-C8B647D16D82}"/>
          </ac:inkMkLst>
        </pc:inkChg>
        <pc:inkChg chg="add mod">
          <ac:chgData name="Jack Rodoni" userId="dbd3554b1427f7cb" providerId="LiveId" clId="{1D76B537-F2CC-4114-B73B-51348E656491}" dt="2022-02-02T01:10:11.704" v="10190"/>
          <ac:inkMkLst>
            <pc:docMk/>
            <pc:sldMk cId="1262146762" sldId="342"/>
            <ac:inkMk id="200" creationId="{6DEFE274-25EA-4E2B-841A-3B81C9DF25F7}"/>
          </ac:inkMkLst>
        </pc:inkChg>
        <pc:inkChg chg="add mod">
          <ac:chgData name="Jack Rodoni" userId="dbd3554b1427f7cb" providerId="LiveId" clId="{1D76B537-F2CC-4114-B73B-51348E656491}" dt="2022-02-02T01:10:11.704" v="10190"/>
          <ac:inkMkLst>
            <pc:docMk/>
            <pc:sldMk cId="1262146762" sldId="342"/>
            <ac:inkMk id="201" creationId="{6BBAE4E5-3755-4F42-AE6F-C9C17EDE1FF4}"/>
          </ac:inkMkLst>
        </pc:inkChg>
        <pc:inkChg chg="add mod">
          <ac:chgData name="Jack Rodoni" userId="dbd3554b1427f7cb" providerId="LiveId" clId="{1D76B537-F2CC-4114-B73B-51348E656491}" dt="2022-02-02T01:10:11.704" v="10190"/>
          <ac:inkMkLst>
            <pc:docMk/>
            <pc:sldMk cId="1262146762" sldId="342"/>
            <ac:inkMk id="202" creationId="{8F6E7132-FE58-4D4E-8014-5AD90D5386F8}"/>
          </ac:inkMkLst>
        </pc:inkChg>
        <pc:inkChg chg="add mod">
          <ac:chgData name="Jack Rodoni" userId="dbd3554b1427f7cb" providerId="LiveId" clId="{1D76B537-F2CC-4114-B73B-51348E656491}" dt="2022-02-02T01:10:11.704" v="10190"/>
          <ac:inkMkLst>
            <pc:docMk/>
            <pc:sldMk cId="1262146762" sldId="342"/>
            <ac:inkMk id="203" creationId="{81163BA1-4FFB-4BD4-AF07-0674751E762D}"/>
          </ac:inkMkLst>
        </pc:inkChg>
        <pc:inkChg chg="add mod">
          <ac:chgData name="Jack Rodoni" userId="dbd3554b1427f7cb" providerId="LiveId" clId="{1D76B537-F2CC-4114-B73B-51348E656491}" dt="2022-02-02T01:10:11.704" v="10190"/>
          <ac:inkMkLst>
            <pc:docMk/>
            <pc:sldMk cId="1262146762" sldId="342"/>
            <ac:inkMk id="204" creationId="{E2A85306-36ED-4BBB-B5E6-88965D9E3A6A}"/>
          </ac:inkMkLst>
        </pc:inkChg>
        <pc:inkChg chg="add mod">
          <ac:chgData name="Jack Rodoni" userId="dbd3554b1427f7cb" providerId="LiveId" clId="{1D76B537-F2CC-4114-B73B-51348E656491}" dt="2022-02-02T01:10:11.704" v="10190"/>
          <ac:inkMkLst>
            <pc:docMk/>
            <pc:sldMk cId="1262146762" sldId="342"/>
            <ac:inkMk id="205" creationId="{D1975014-3D67-4854-B4F0-050F79107FBA}"/>
          </ac:inkMkLst>
        </pc:inkChg>
        <pc:inkChg chg="add mod">
          <ac:chgData name="Jack Rodoni" userId="dbd3554b1427f7cb" providerId="LiveId" clId="{1D76B537-F2CC-4114-B73B-51348E656491}" dt="2022-02-02T01:10:11.704" v="10190"/>
          <ac:inkMkLst>
            <pc:docMk/>
            <pc:sldMk cId="1262146762" sldId="342"/>
            <ac:inkMk id="206" creationId="{A5D4E587-7735-4F18-AFB4-E5F2A28FEE95}"/>
          </ac:inkMkLst>
        </pc:inkChg>
        <pc:inkChg chg="add mod">
          <ac:chgData name="Jack Rodoni" userId="dbd3554b1427f7cb" providerId="LiveId" clId="{1D76B537-F2CC-4114-B73B-51348E656491}" dt="2022-02-02T01:10:11.704" v="10190"/>
          <ac:inkMkLst>
            <pc:docMk/>
            <pc:sldMk cId="1262146762" sldId="342"/>
            <ac:inkMk id="207" creationId="{A7EF9BA9-2A38-4769-9A3F-3378D14F53CC}"/>
          </ac:inkMkLst>
        </pc:inkChg>
        <pc:inkChg chg="add mod">
          <ac:chgData name="Jack Rodoni" userId="dbd3554b1427f7cb" providerId="LiveId" clId="{1D76B537-F2CC-4114-B73B-51348E656491}" dt="2022-02-02T01:10:11.704" v="10190"/>
          <ac:inkMkLst>
            <pc:docMk/>
            <pc:sldMk cId="1262146762" sldId="342"/>
            <ac:inkMk id="208" creationId="{6EA7B51B-22D3-4A32-80BA-657F430B8154}"/>
          </ac:inkMkLst>
        </pc:inkChg>
        <pc:inkChg chg="add mod">
          <ac:chgData name="Jack Rodoni" userId="dbd3554b1427f7cb" providerId="LiveId" clId="{1D76B537-F2CC-4114-B73B-51348E656491}" dt="2022-02-02T01:10:11.704" v="10190"/>
          <ac:inkMkLst>
            <pc:docMk/>
            <pc:sldMk cId="1262146762" sldId="342"/>
            <ac:inkMk id="209" creationId="{B7EAF477-E176-4608-97D1-413751770C90}"/>
          </ac:inkMkLst>
        </pc:inkChg>
        <pc:inkChg chg="add mod">
          <ac:chgData name="Jack Rodoni" userId="dbd3554b1427f7cb" providerId="LiveId" clId="{1D76B537-F2CC-4114-B73B-51348E656491}" dt="2022-02-02T01:10:11.704" v="10190"/>
          <ac:inkMkLst>
            <pc:docMk/>
            <pc:sldMk cId="1262146762" sldId="342"/>
            <ac:inkMk id="210" creationId="{9BA814EF-9801-47B0-9F3C-3798FEE53102}"/>
          </ac:inkMkLst>
        </pc:inkChg>
        <pc:inkChg chg="add mod">
          <ac:chgData name="Jack Rodoni" userId="dbd3554b1427f7cb" providerId="LiveId" clId="{1D76B537-F2CC-4114-B73B-51348E656491}" dt="2022-02-02T01:10:11.704" v="10190"/>
          <ac:inkMkLst>
            <pc:docMk/>
            <pc:sldMk cId="1262146762" sldId="342"/>
            <ac:inkMk id="211" creationId="{1A3EA38D-ACC9-4B30-A087-E2EDAFA239A0}"/>
          </ac:inkMkLst>
        </pc:inkChg>
        <pc:inkChg chg="add mod">
          <ac:chgData name="Jack Rodoni" userId="dbd3554b1427f7cb" providerId="LiveId" clId="{1D76B537-F2CC-4114-B73B-51348E656491}" dt="2022-02-02T01:10:11.704" v="10190"/>
          <ac:inkMkLst>
            <pc:docMk/>
            <pc:sldMk cId="1262146762" sldId="342"/>
            <ac:inkMk id="212" creationId="{AF58FA13-BE9C-447B-82A6-BC851173BA1C}"/>
          </ac:inkMkLst>
        </pc:inkChg>
        <pc:inkChg chg="add mod">
          <ac:chgData name="Jack Rodoni" userId="dbd3554b1427f7cb" providerId="LiveId" clId="{1D76B537-F2CC-4114-B73B-51348E656491}" dt="2022-02-02T01:10:11.704" v="10190"/>
          <ac:inkMkLst>
            <pc:docMk/>
            <pc:sldMk cId="1262146762" sldId="342"/>
            <ac:inkMk id="213" creationId="{DD9937EA-14DD-48EE-86BA-F2F36FE5EDFF}"/>
          </ac:inkMkLst>
        </pc:inkChg>
        <pc:inkChg chg="add mod">
          <ac:chgData name="Jack Rodoni" userId="dbd3554b1427f7cb" providerId="LiveId" clId="{1D76B537-F2CC-4114-B73B-51348E656491}" dt="2022-02-02T01:10:11.704" v="10190"/>
          <ac:inkMkLst>
            <pc:docMk/>
            <pc:sldMk cId="1262146762" sldId="342"/>
            <ac:inkMk id="214" creationId="{9F58406F-DE05-45E4-BFFC-3700D36F557D}"/>
          </ac:inkMkLst>
        </pc:inkChg>
        <pc:inkChg chg="add mod">
          <ac:chgData name="Jack Rodoni" userId="dbd3554b1427f7cb" providerId="LiveId" clId="{1D76B537-F2CC-4114-B73B-51348E656491}" dt="2022-02-02T01:10:11.704" v="10190"/>
          <ac:inkMkLst>
            <pc:docMk/>
            <pc:sldMk cId="1262146762" sldId="342"/>
            <ac:inkMk id="216" creationId="{0EFE6A6C-037C-4615-881F-B72BF3AC7BAC}"/>
          </ac:inkMkLst>
        </pc:inkChg>
      </pc:sldChg>
      <pc:sldChg chg="addSp modSp mod">
        <pc:chgData name="Jack Rodoni" userId="dbd3554b1427f7cb" providerId="LiveId" clId="{1D76B537-F2CC-4114-B73B-51348E656491}" dt="2022-02-02T01:13:02.140" v="10194"/>
        <pc:sldMkLst>
          <pc:docMk/>
          <pc:sldMk cId="3469550106" sldId="343"/>
        </pc:sldMkLst>
        <pc:grpChg chg="mod">
          <ac:chgData name="Jack Rodoni" userId="dbd3554b1427f7cb" providerId="LiveId" clId="{1D76B537-F2CC-4114-B73B-51348E656491}" dt="2022-02-02T01:13:02.140" v="10194"/>
          <ac:grpSpMkLst>
            <pc:docMk/>
            <pc:sldMk cId="3469550106" sldId="343"/>
            <ac:grpSpMk id="7" creationId="{421BDDA1-D0F1-437F-B0F8-132DE021F4C3}"/>
          </ac:grpSpMkLst>
        </pc:grpChg>
        <pc:inkChg chg="add mod">
          <ac:chgData name="Jack Rodoni" userId="dbd3554b1427f7cb" providerId="LiveId" clId="{1D76B537-F2CC-4114-B73B-51348E656491}" dt="2022-02-02T01:13:02.140" v="10194"/>
          <ac:inkMkLst>
            <pc:docMk/>
            <pc:sldMk cId="3469550106" sldId="343"/>
            <ac:inkMk id="5" creationId="{24A24935-4B6A-46A7-9EE9-22A8425D3C32}"/>
          </ac:inkMkLst>
        </pc:inkChg>
        <pc:inkChg chg="add mod">
          <ac:chgData name="Jack Rodoni" userId="dbd3554b1427f7cb" providerId="LiveId" clId="{1D76B537-F2CC-4114-B73B-51348E656491}" dt="2022-02-02T01:13:02.140" v="10194"/>
          <ac:inkMkLst>
            <pc:docMk/>
            <pc:sldMk cId="3469550106" sldId="343"/>
            <ac:inkMk id="6" creationId="{F34A2ADA-0244-4497-AEBE-2CDCA9DE24F9}"/>
          </ac:inkMkLst>
        </pc:inkChg>
      </pc:sldChg>
      <pc:sldChg chg="addSp delSp modSp mod">
        <pc:chgData name="Jack Rodoni" userId="dbd3554b1427f7cb" providerId="LiveId" clId="{1D76B537-F2CC-4114-B73B-51348E656491}" dt="2022-02-02T01:19:07.346" v="10334"/>
        <pc:sldMkLst>
          <pc:docMk/>
          <pc:sldMk cId="3612625248" sldId="345"/>
        </pc:sldMkLst>
        <pc:grpChg chg="del mod">
          <ac:chgData name="Jack Rodoni" userId="dbd3554b1427f7cb" providerId="LiveId" clId="{1D76B537-F2CC-4114-B73B-51348E656491}" dt="2022-02-02T01:16:12.283" v="10213"/>
          <ac:grpSpMkLst>
            <pc:docMk/>
            <pc:sldMk cId="3612625248" sldId="345"/>
            <ac:grpSpMk id="9" creationId="{7006BB60-A56C-44C9-B2C3-F4AC3EAD4A5D}"/>
          </ac:grpSpMkLst>
        </pc:grpChg>
        <pc:grpChg chg="del mod">
          <ac:chgData name="Jack Rodoni" userId="dbd3554b1427f7cb" providerId="LiveId" clId="{1D76B537-F2CC-4114-B73B-51348E656491}" dt="2022-02-02T01:16:15.098" v="10219"/>
          <ac:grpSpMkLst>
            <pc:docMk/>
            <pc:sldMk cId="3612625248" sldId="345"/>
            <ac:grpSpMk id="24" creationId="{E1C5C58D-3D6E-4214-8ECE-51354742F022}"/>
          </ac:grpSpMkLst>
        </pc:grpChg>
        <pc:grpChg chg="mod">
          <ac:chgData name="Jack Rodoni" userId="dbd3554b1427f7cb" providerId="LiveId" clId="{1D76B537-F2CC-4114-B73B-51348E656491}" dt="2022-02-02T01:16:15.098" v="10219"/>
          <ac:grpSpMkLst>
            <pc:docMk/>
            <pc:sldMk cId="3612625248" sldId="345"/>
            <ac:grpSpMk id="30" creationId="{B44F429B-5C5B-4497-9978-A80EA7C14501}"/>
          </ac:grpSpMkLst>
        </pc:grpChg>
        <pc:grpChg chg="mod">
          <ac:chgData name="Jack Rodoni" userId="dbd3554b1427f7cb" providerId="LiveId" clId="{1D76B537-F2CC-4114-B73B-51348E656491}" dt="2022-02-02T01:17:31.366" v="10222"/>
          <ac:grpSpMkLst>
            <pc:docMk/>
            <pc:sldMk cId="3612625248" sldId="345"/>
            <ac:grpSpMk id="33" creationId="{0EF20C25-3E71-4236-BC9F-1477A1A39EBC}"/>
          </ac:grpSpMkLst>
        </pc:grpChg>
        <pc:grpChg chg="mod">
          <ac:chgData name="Jack Rodoni" userId="dbd3554b1427f7cb" providerId="LiveId" clId="{1D76B537-F2CC-4114-B73B-51348E656491}" dt="2022-02-02T01:17:40.691" v="10239"/>
          <ac:grpSpMkLst>
            <pc:docMk/>
            <pc:sldMk cId="3612625248" sldId="345"/>
            <ac:grpSpMk id="50" creationId="{43018CEF-385A-4193-9D8B-EE0CB29DB67A}"/>
          </ac:grpSpMkLst>
        </pc:grpChg>
        <pc:grpChg chg="mod">
          <ac:chgData name="Jack Rodoni" userId="dbd3554b1427f7cb" providerId="LiveId" clId="{1D76B537-F2CC-4114-B73B-51348E656491}" dt="2022-02-02T01:17:40.691" v="10239"/>
          <ac:grpSpMkLst>
            <pc:docMk/>
            <pc:sldMk cId="3612625248" sldId="345"/>
            <ac:grpSpMk id="51" creationId="{5CD78E74-9B44-4EB2-8107-217DFCAF380A}"/>
          </ac:grpSpMkLst>
        </pc:grpChg>
        <pc:grpChg chg="mod">
          <ac:chgData name="Jack Rodoni" userId="dbd3554b1427f7cb" providerId="LiveId" clId="{1D76B537-F2CC-4114-B73B-51348E656491}" dt="2022-02-02T01:17:55.573" v="10249"/>
          <ac:grpSpMkLst>
            <pc:docMk/>
            <pc:sldMk cId="3612625248" sldId="345"/>
            <ac:grpSpMk id="61" creationId="{F39479E7-C112-4AC1-9A48-189C95963682}"/>
          </ac:grpSpMkLst>
        </pc:grpChg>
        <pc:grpChg chg="del mod">
          <ac:chgData name="Jack Rodoni" userId="dbd3554b1427f7cb" providerId="LiveId" clId="{1D76B537-F2CC-4114-B73B-51348E656491}" dt="2022-02-02T01:18:07.028" v="10266"/>
          <ac:grpSpMkLst>
            <pc:docMk/>
            <pc:sldMk cId="3612625248" sldId="345"/>
            <ac:grpSpMk id="76" creationId="{845B5FFD-CFF9-432C-8728-2C1B3ADC3B4A}"/>
          </ac:grpSpMkLst>
        </pc:grpChg>
        <pc:grpChg chg="mod">
          <ac:chgData name="Jack Rodoni" userId="dbd3554b1427f7cb" providerId="LiveId" clId="{1D76B537-F2CC-4114-B73B-51348E656491}" dt="2022-02-02T01:18:04.833" v="10264"/>
          <ac:grpSpMkLst>
            <pc:docMk/>
            <pc:sldMk cId="3612625248" sldId="345"/>
            <ac:grpSpMk id="77" creationId="{859FBB8D-59B0-432A-A779-1A0B970DE13B}"/>
          </ac:grpSpMkLst>
        </pc:grpChg>
        <pc:grpChg chg="del mod">
          <ac:chgData name="Jack Rodoni" userId="dbd3554b1427f7cb" providerId="LiveId" clId="{1D76B537-F2CC-4114-B73B-51348E656491}" dt="2022-02-02T01:18:09.413" v="10270"/>
          <ac:grpSpMkLst>
            <pc:docMk/>
            <pc:sldMk cId="3612625248" sldId="345"/>
            <ac:grpSpMk id="79" creationId="{C28BC08B-E5C2-4CF6-AF7E-3DAF49CA5C98}"/>
          </ac:grpSpMkLst>
        </pc:grpChg>
        <pc:grpChg chg="mod">
          <ac:chgData name="Jack Rodoni" userId="dbd3554b1427f7cb" providerId="LiveId" clId="{1D76B537-F2CC-4114-B73B-51348E656491}" dt="2022-02-02T01:19:07.346" v="10334"/>
          <ac:grpSpMkLst>
            <pc:docMk/>
            <pc:sldMk cId="3612625248" sldId="345"/>
            <ac:grpSpMk id="83" creationId="{358B3134-D715-497C-B69B-1F7DFC1BFB07}"/>
          </ac:grpSpMkLst>
        </pc:grpChg>
        <pc:grpChg chg="del mod">
          <ac:chgData name="Jack Rodoni" userId="dbd3554b1427f7cb" providerId="LiveId" clId="{1D76B537-F2CC-4114-B73B-51348E656491}" dt="2022-02-02T01:18:17.694" v="10285"/>
          <ac:grpSpMkLst>
            <pc:docMk/>
            <pc:sldMk cId="3612625248" sldId="345"/>
            <ac:grpSpMk id="86" creationId="{E6498591-1621-4B0A-83C2-292AC3F4E260}"/>
          </ac:grpSpMkLst>
        </pc:grpChg>
        <pc:grpChg chg="mod">
          <ac:chgData name="Jack Rodoni" userId="dbd3554b1427f7cb" providerId="LiveId" clId="{1D76B537-F2CC-4114-B73B-51348E656491}" dt="2022-02-02T01:18:17.694" v="10285"/>
          <ac:grpSpMkLst>
            <pc:docMk/>
            <pc:sldMk cId="3612625248" sldId="345"/>
            <ac:grpSpMk id="98" creationId="{D59DB301-2CF9-4940-AB1B-187F177511B8}"/>
          </ac:grpSpMkLst>
        </pc:grpChg>
        <pc:grpChg chg="del mod">
          <ac:chgData name="Jack Rodoni" userId="dbd3554b1427f7cb" providerId="LiveId" clId="{1D76B537-F2CC-4114-B73B-51348E656491}" dt="2022-02-02T01:18:27.981" v="10302"/>
          <ac:grpSpMkLst>
            <pc:docMk/>
            <pc:sldMk cId="3612625248" sldId="345"/>
            <ac:grpSpMk id="106" creationId="{892C94D1-A7F0-4DB6-BB45-DD330E1A36B0}"/>
          </ac:grpSpMkLst>
        </pc:grpChg>
        <pc:grpChg chg="del mod">
          <ac:chgData name="Jack Rodoni" userId="dbd3554b1427f7cb" providerId="LiveId" clId="{1D76B537-F2CC-4114-B73B-51348E656491}" dt="2022-02-02T01:18:46.650" v="10313"/>
          <ac:grpSpMkLst>
            <pc:docMk/>
            <pc:sldMk cId="3612625248" sldId="345"/>
            <ac:grpSpMk id="107" creationId="{544591ED-9ED6-44C7-BB99-5B5275CF557F}"/>
          </ac:grpSpMkLst>
        </pc:grpChg>
        <pc:grpChg chg="mod">
          <ac:chgData name="Jack Rodoni" userId="dbd3554b1427f7cb" providerId="LiveId" clId="{1D76B537-F2CC-4114-B73B-51348E656491}" dt="2022-02-02T01:18:27.981" v="10302"/>
          <ac:grpSpMkLst>
            <pc:docMk/>
            <pc:sldMk cId="3612625248" sldId="345"/>
            <ac:grpSpMk id="116" creationId="{8D5E9B6D-A08F-4427-896B-221D2235C586}"/>
          </ac:grpSpMkLst>
        </pc:grpChg>
        <pc:grpChg chg="mod">
          <ac:chgData name="Jack Rodoni" userId="dbd3554b1427f7cb" providerId="LiveId" clId="{1D76B537-F2CC-4114-B73B-51348E656491}" dt="2022-02-02T01:18:34.039" v="10310"/>
          <ac:grpSpMkLst>
            <pc:docMk/>
            <pc:sldMk cId="3612625248" sldId="345"/>
            <ac:grpSpMk id="124" creationId="{E2866465-0065-4B60-BCBB-194DC3074D47}"/>
          </ac:grpSpMkLst>
        </pc:grpChg>
        <pc:grpChg chg="mod">
          <ac:chgData name="Jack Rodoni" userId="dbd3554b1427f7cb" providerId="LiveId" clId="{1D76B537-F2CC-4114-B73B-51348E656491}" dt="2022-02-02T01:18:46.650" v="10313"/>
          <ac:grpSpMkLst>
            <pc:docMk/>
            <pc:sldMk cId="3612625248" sldId="345"/>
            <ac:grpSpMk id="127" creationId="{DDB57747-B2E6-4E2F-B6E5-BD289BC0D44C}"/>
          </ac:grpSpMkLst>
        </pc:grpChg>
        <pc:grpChg chg="del mod">
          <ac:chgData name="Jack Rodoni" userId="dbd3554b1427f7cb" providerId="LiveId" clId="{1D76B537-F2CC-4114-B73B-51348E656491}" dt="2022-02-02T01:18:57.802" v="10327"/>
          <ac:grpSpMkLst>
            <pc:docMk/>
            <pc:sldMk cId="3612625248" sldId="345"/>
            <ac:grpSpMk id="132" creationId="{1EAF64F9-4EEC-4042-B90E-067F1AB33F4F}"/>
          </ac:grpSpMkLst>
        </pc:grpChg>
        <pc:grpChg chg="del mod">
          <ac:chgData name="Jack Rodoni" userId="dbd3554b1427f7cb" providerId="LiveId" clId="{1D76B537-F2CC-4114-B73B-51348E656491}" dt="2022-02-02T01:18:59.443" v="10329"/>
          <ac:grpSpMkLst>
            <pc:docMk/>
            <pc:sldMk cId="3612625248" sldId="345"/>
            <ac:grpSpMk id="141" creationId="{BD4322DC-7A8F-44D0-A88A-D0F67B33554C}"/>
          </ac:grpSpMkLst>
        </pc:grpChg>
        <pc:grpChg chg="mod">
          <ac:chgData name="Jack Rodoni" userId="dbd3554b1427f7cb" providerId="LiveId" clId="{1D76B537-F2CC-4114-B73B-51348E656491}" dt="2022-02-02T01:18:59.443" v="10329"/>
          <ac:grpSpMkLst>
            <pc:docMk/>
            <pc:sldMk cId="3612625248" sldId="345"/>
            <ac:grpSpMk id="143" creationId="{8706E5BE-BBB7-4501-972F-FB8498D705DB}"/>
          </ac:grpSpMkLst>
        </pc:grpChg>
        <pc:grpChg chg="mod">
          <ac:chgData name="Jack Rodoni" userId="dbd3554b1427f7cb" providerId="LiveId" clId="{1D76B537-F2CC-4114-B73B-51348E656491}" dt="2022-02-02T01:19:01.454" v="10333"/>
          <ac:grpSpMkLst>
            <pc:docMk/>
            <pc:sldMk cId="3612625248" sldId="345"/>
            <ac:grpSpMk id="147" creationId="{798A0DC4-3D78-4D11-A9EF-7929BBD84228}"/>
          </ac:grpSpMkLst>
        </pc:grpChg>
        <pc:inkChg chg="add mod">
          <ac:chgData name="Jack Rodoni" userId="dbd3554b1427f7cb" providerId="LiveId" clId="{1D76B537-F2CC-4114-B73B-51348E656491}" dt="2022-02-02T01:16:12.283" v="10213"/>
          <ac:inkMkLst>
            <pc:docMk/>
            <pc:sldMk cId="3612625248" sldId="345"/>
            <ac:inkMk id="5" creationId="{E38665FA-1C3F-4D62-B586-FFC9FA460587}"/>
          </ac:inkMkLst>
        </pc:inkChg>
        <pc:inkChg chg="add mod">
          <ac:chgData name="Jack Rodoni" userId="dbd3554b1427f7cb" providerId="LiveId" clId="{1D76B537-F2CC-4114-B73B-51348E656491}" dt="2022-02-02T01:16:15.098" v="10219"/>
          <ac:inkMkLst>
            <pc:docMk/>
            <pc:sldMk cId="3612625248" sldId="345"/>
            <ac:inkMk id="7" creationId="{C41C3C70-DDD0-4147-86B3-1B3FEDE01518}"/>
          </ac:inkMkLst>
        </pc:inkChg>
        <pc:inkChg chg="add mod">
          <ac:chgData name="Jack Rodoni" userId="dbd3554b1427f7cb" providerId="LiveId" clId="{1D76B537-F2CC-4114-B73B-51348E656491}" dt="2022-02-02T01:16:15.098" v="10219"/>
          <ac:inkMkLst>
            <pc:docMk/>
            <pc:sldMk cId="3612625248" sldId="345"/>
            <ac:inkMk id="8" creationId="{A254E094-6EF5-40DC-8B6A-E256AE5E01D7}"/>
          </ac:inkMkLst>
        </pc:inkChg>
        <pc:inkChg chg="add mod">
          <ac:chgData name="Jack Rodoni" userId="dbd3554b1427f7cb" providerId="LiveId" clId="{1D76B537-F2CC-4114-B73B-51348E656491}" dt="2022-02-02T01:16:15.098" v="10219"/>
          <ac:inkMkLst>
            <pc:docMk/>
            <pc:sldMk cId="3612625248" sldId="345"/>
            <ac:inkMk id="10" creationId="{710C7BD5-2749-447D-AEAC-8A8114C8CB74}"/>
          </ac:inkMkLst>
        </pc:inkChg>
        <pc:inkChg chg="add mod">
          <ac:chgData name="Jack Rodoni" userId="dbd3554b1427f7cb" providerId="LiveId" clId="{1D76B537-F2CC-4114-B73B-51348E656491}" dt="2022-02-02T01:16:15.098" v="10219"/>
          <ac:inkMkLst>
            <pc:docMk/>
            <pc:sldMk cId="3612625248" sldId="345"/>
            <ac:inkMk id="11" creationId="{DAA50F30-5971-4C40-BF2F-55D9F00CAE3F}"/>
          </ac:inkMkLst>
        </pc:inkChg>
        <pc:inkChg chg="add mod">
          <ac:chgData name="Jack Rodoni" userId="dbd3554b1427f7cb" providerId="LiveId" clId="{1D76B537-F2CC-4114-B73B-51348E656491}" dt="2022-02-02T01:16:15.098" v="10219"/>
          <ac:inkMkLst>
            <pc:docMk/>
            <pc:sldMk cId="3612625248" sldId="345"/>
            <ac:inkMk id="12" creationId="{416C7B92-CDE9-484A-899E-AF19F8796A68}"/>
          </ac:inkMkLst>
        </pc:inkChg>
        <pc:inkChg chg="add mod">
          <ac:chgData name="Jack Rodoni" userId="dbd3554b1427f7cb" providerId="LiveId" clId="{1D76B537-F2CC-4114-B73B-51348E656491}" dt="2022-02-02T01:16:15.098" v="10219"/>
          <ac:inkMkLst>
            <pc:docMk/>
            <pc:sldMk cId="3612625248" sldId="345"/>
            <ac:inkMk id="13" creationId="{F44E5283-7B2A-4694-A3FE-A8EBF96C4534}"/>
          </ac:inkMkLst>
        </pc:inkChg>
        <pc:inkChg chg="add mod">
          <ac:chgData name="Jack Rodoni" userId="dbd3554b1427f7cb" providerId="LiveId" clId="{1D76B537-F2CC-4114-B73B-51348E656491}" dt="2022-02-02T01:16:15.098" v="10219"/>
          <ac:inkMkLst>
            <pc:docMk/>
            <pc:sldMk cId="3612625248" sldId="345"/>
            <ac:inkMk id="14" creationId="{32503EF6-CA28-4993-845A-70F6FE965107}"/>
          </ac:inkMkLst>
        </pc:inkChg>
        <pc:inkChg chg="add mod">
          <ac:chgData name="Jack Rodoni" userId="dbd3554b1427f7cb" providerId="LiveId" clId="{1D76B537-F2CC-4114-B73B-51348E656491}" dt="2022-02-02T01:16:15.098" v="10219"/>
          <ac:inkMkLst>
            <pc:docMk/>
            <pc:sldMk cId="3612625248" sldId="345"/>
            <ac:inkMk id="15" creationId="{9D02828C-46D7-48B2-A53A-9861B2CF37F7}"/>
          </ac:inkMkLst>
        </pc:inkChg>
        <pc:inkChg chg="add mod">
          <ac:chgData name="Jack Rodoni" userId="dbd3554b1427f7cb" providerId="LiveId" clId="{1D76B537-F2CC-4114-B73B-51348E656491}" dt="2022-02-02T01:16:15.098" v="10219"/>
          <ac:inkMkLst>
            <pc:docMk/>
            <pc:sldMk cId="3612625248" sldId="345"/>
            <ac:inkMk id="16" creationId="{8C1F7AC9-3312-4D44-8E1D-27A16F400654}"/>
          </ac:inkMkLst>
        </pc:inkChg>
        <pc:inkChg chg="add mod">
          <ac:chgData name="Jack Rodoni" userId="dbd3554b1427f7cb" providerId="LiveId" clId="{1D76B537-F2CC-4114-B73B-51348E656491}" dt="2022-02-02T01:16:15.098" v="10219"/>
          <ac:inkMkLst>
            <pc:docMk/>
            <pc:sldMk cId="3612625248" sldId="345"/>
            <ac:inkMk id="17" creationId="{9B60199A-C5A3-4C11-A661-FAD8FCE127F2}"/>
          </ac:inkMkLst>
        </pc:inkChg>
        <pc:inkChg chg="add mod">
          <ac:chgData name="Jack Rodoni" userId="dbd3554b1427f7cb" providerId="LiveId" clId="{1D76B537-F2CC-4114-B73B-51348E656491}" dt="2022-02-02T01:16:15.098" v="10219"/>
          <ac:inkMkLst>
            <pc:docMk/>
            <pc:sldMk cId="3612625248" sldId="345"/>
            <ac:inkMk id="18" creationId="{9D9DFEC2-F095-480F-9064-B0C6B4853374}"/>
          </ac:inkMkLst>
        </pc:inkChg>
        <pc:inkChg chg="add mod">
          <ac:chgData name="Jack Rodoni" userId="dbd3554b1427f7cb" providerId="LiveId" clId="{1D76B537-F2CC-4114-B73B-51348E656491}" dt="2022-02-02T01:16:15.098" v="10219"/>
          <ac:inkMkLst>
            <pc:docMk/>
            <pc:sldMk cId="3612625248" sldId="345"/>
            <ac:inkMk id="19" creationId="{6B1CA089-B41C-4EFC-896C-5E349BB14C9F}"/>
          </ac:inkMkLst>
        </pc:inkChg>
        <pc:inkChg chg="add mod">
          <ac:chgData name="Jack Rodoni" userId="dbd3554b1427f7cb" providerId="LiveId" clId="{1D76B537-F2CC-4114-B73B-51348E656491}" dt="2022-02-02T01:16:15.098" v="10219"/>
          <ac:inkMkLst>
            <pc:docMk/>
            <pc:sldMk cId="3612625248" sldId="345"/>
            <ac:inkMk id="20" creationId="{C7F76F6C-1DD0-4CE1-A4EC-A47BD1E802E4}"/>
          </ac:inkMkLst>
        </pc:inkChg>
        <pc:inkChg chg="add mod">
          <ac:chgData name="Jack Rodoni" userId="dbd3554b1427f7cb" providerId="LiveId" clId="{1D76B537-F2CC-4114-B73B-51348E656491}" dt="2022-02-02T01:16:15.098" v="10219"/>
          <ac:inkMkLst>
            <pc:docMk/>
            <pc:sldMk cId="3612625248" sldId="345"/>
            <ac:inkMk id="21" creationId="{48ECF123-4912-4FC8-AF86-A6DF53B02E84}"/>
          </ac:inkMkLst>
        </pc:inkChg>
        <pc:inkChg chg="add mod">
          <ac:chgData name="Jack Rodoni" userId="dbd3554b1427f7cb" providerId="LiveId" clId="{1D76B537-F2CC-4114-B73B-51348E656491}" dt="2022-02-02T01:16:15.098" v="10219"/>
          <ac:inkMkLst>
            <pc:docMk/>
            <pc:sldMk cId="3612625248" sldId="345"/>
            <ac:inkMk id="22" creationId="{AC44C4CC-3773-4FA4-A763-294CB8B5FBBA}"/>
          </ac:inkMkLst>
        </pc:inkChg>
        <pc:inkChg chg="add mod">
          <ac:chgData name="Jack Rodoni" userId="dbd3554b1427f7cb" providerId="LiveId" clId="{1D76B537-F2CC-4114-B73B-51348E656491}" dt="2022-02-02T01:16:15.098" v="10219"/>
          <ac:inkMkLst>
            <pc:docMk/>
            <pc:sldMk cId="3612625248" sldId="345"/>
            <ac:inkMk id="23" creationId="{EA5F03DC-5E7D-4F29-98FC-7EE7E06DB003}"/>
          </ac:inkMkLst>
        </pc:inkChg>
        <pc:inkChg chg="add mod">
          <ac:chgData name="Jack Rodoni" userId="dbd3554b1427f7cb" providerId="LiveId" clId="{1D76B537-F2CC-4114-B73B-51348E656491}" dt="2022-02-02T01:16:15.098" v="10219"/>
          <ac:inkMkLst>
            <pc:docMk/>
            <pc:sldMk cId="3612625248" sldId="345"/>
            <ac:inkMk id="25" creationId="{A4E96E37-1D98-4C10-8F8C-73BDBBDE4BBE}"/>
          </ac:inkMkLst>
        </pc:inkChg>
        <pc:inkChg chg="add mod">
          <ac:chgData name="Jack Rodoni" userId="dbd3554b1427f7cb" providerId="LiveId" clId="{1D76B537-F2CC-4114-B73B-51348E656491}" dt="2022-02-02T01:16:15.098" v="10219"/>
          <ac:inkMkLst>
            <pc:docMk/>
            <pc:sldMk cId="3612625248" sldId="345"/>
            <ac:inkMk id="26" creationId="{D51AFDF3-0451-4005-8747-018BFEDC2DC9}"/>
          </ac:inkMkLst>
        </pc:inkChg>
        <pc:inkChg chg="add mod">
          <ac:chgData name="Jack Rodoni" userId="dbd3554b1427f7cb" providerId="LiveId" clId="{1D76B537-F2CC-4114-B73B-51348E656491}" dt="2022-02-02T01:16:15.098" v="10219"/>
          <ac:inkMkLst>
            <pc:docMk/>
            <pc:sldMk cId="3612625248" sldId="345"/>
            <ac:inkMk id="27" creationId="{8425D0E7-D434-4ACE-ABC4-53BE7F3C8A1E}"/>
          </ac:inkMkLst>
        </pc:inkChg>
        <pc:inkChg chg="add mod">
          <ac:chgData name="Jack Rodoni" userId="dbd3554b1427f7cb" providerId="LiveId" clId="{1D76B537-F2CC-4114-B73B-51348E656491}" dt="2022-02-02T01:16:15.098" v="10219"/>
          <ac:inkMkLst>
            <pc:docMk/>
            <pc:sldMk cId="3612625248" sldId="345"/>
            <ac:inkMk id="28" creationId="{33D71F9B-DA3F-440C-A828-9C78AB6E8C06}"/>
          </ac:inkMkLst>
        </pc:inkChg>
        <pc:inkChg chg="add mod">
          <ac:chgData name="Jack Rodoni" userId="dbd3554b1427f7cb" providerId="LiveId" clId="{1D76B537-F2CC-4114-B73B-51348E656491}" dt="2022-02-02T01:16:15.098" v="10219"/>
          <ac:inkMkLst>
            <pc:docMk/>
            <pc:sldMk cId="3612625248" sldId="345"/>
            <ac:inkMk id="29" creationId="{998D6683-522B-4122-A49B-63F33E0B21AB}"/>
          </ac:inkMkLst>
        </pc:inkChg>
        <pc:inkChg chg="add mod">
          <ac:chgData name="Jack Rodoni" userId="dbd3554b1427f7cb" providerId="LiveId" clId="{1D76B537-F2CC-4114-B73B-51348E656491}" dt="2022-02-02T01:17:31.366" v="10222"/>
          <ac:inkMkLst>
            <pc:docMk/>
            <pc:sldMk cId="3612625248" sldId="345"/>
            <ac:inkMk id="31" creationId="{0D054954-8CBB-409B-96AD-33E805BA9F60}"/>
          </ac:inkMkLst>
        </pc:inkChg>
        <pc:inkChg chg="add mod">
          <ac:chgData name="Jack Rodoni" userId="dbd3554b1427f7cb" providerId="LiveId" clId="{1D76B537-F2CC-4114-B73B-51348E656491}" dt="2022-02-02T01:17:31.366" v="10222"/>
          <ac:inkMkLst>
            <pc:docMk/>
            <pc:sldMk cId="3612625248" sldId="345"/>
            <ac:inkMk id="32" creationId="{C022AE17-2FC3-4E8A-BED2-A363AEE4BFA7}"/>
          </ac:inkMkLst>
        </pc:inkChg>
        <pc:inkChg chg="add mod">
          <ac:chgData name="Jack Rodoni" userId="dbd3554b1427f7cb" providerId="LiveId" clId="{1D76B537-F2CC-4114-B73B-51348E656491}" dt="2022-02-02T01:17:40.691" v="10239"/>
          <ac:inkMkLst>
            <pc:docMk/>
            <pc:sldMk cId="3612625248" sldId="345"/>
            <ac:inkMk id="34" creationId="{418B65AD-8298-45B7-8080-08C20BCFB3BA}"/>
          </ac:inkMkLst>
        </pc:inkChg>
        <pc:inkChg chg="add mod">
          <ac:chgData name="Jack Rodoni" userId="dbd3554b1427f7cb" providerId="LiveId" clId="{1D76B537-F2CC-4114-B73B-51348E656491}" dt="2022-02-02T01:17:40.691" v="10239"/>
          <ac:inkMkLst>
            <pc:docMk/>
            <pc:sldMk cId="3612625248" sldId="345"/>
            <ac:inkMk id="35" creationId="{5CA570AB-6F1A-4B41-A7E0-9692172D1858}"/>
          </ac:inkMkLst>
        </pc:inkChg>
        <pc:inkChg chg="add mod">
          <ac:chgData name="Jack Rodoni" userId="dbd3554b1427f7cb" providerId="LiveId" clId="{1D76B537-F2CC-4114-B73B-51348E656491}" dt="2022-02-02T01:17:40.691" v="10239"/>
          <ac:inkMkLst>
            <pc:docMk/>
            <pc:sldMk cId="3612625248" sldId="345"/>
            <ac:inkMk id="36" creationId="{D704AFEF-D6F4-4F66-8A76-0674BB53C664}"/>
          </ac:inkMkLst>
        </pc:inkChg>
        <pc:inkChg chg="add mod">
          <ac:chgData name="Jack Rodoni" userId="dbd3554b1427f7cb" providerId="LiveId" clId="{1D76B537-F2CC-4114-B73B-51348E656491}" dt="2022-02-02T01:17:40.691" v="10239"/>
          <ac:inkMkLst>
            <pc:docMk/>
            <pc:sldMk cId="3612625248" sldId="345"/>
            <ac:inkMk id="37" creationId="{CE01B4D6-5FEE-4E18-8238-49D0030F7577}"/>
          </ac:inkMkLst>
        </pc:inkChg>
        <pc:inkChg chg="add mod">
          <ac:chgData name="Jack Rodoni" userId="dbd3554b1427f7cb" providerId="LiveId" clId="{1D76B537-F2CC-4114-B73B-51348E656491}" dt="2022-02-02T01:17:40.691" v="10239"/>
          <ac:inkMkLst>
            <pc:docMk/>
            <pc:sldMk cId="3612625248" sldId="345"/>
            <ac:inkMk id="38" creationId="{BDADCDC0-8BDC-482C-979C-FAFF8DDE56C2}"/>
          </ac:inkMkLst>
        </pc:inkChg>
        <pc:inkChg chg="add mod">
          <ac:chgData name="Jack Rodoni" userId="dbd3554b1427f7cb" providerId="LiveId" clId="{1D76B537-F2CC-4114-B73B-51348E656491}" dt="2022-02-02T01:17:40.691" v="10239"/>
          <ac:inkMkLst>
            <pc:docMk/>
            <pc:sldMk cId="3612625248" sldId="345"/>
            <ac:inkMk id="39" creationId="{2F3D938E-DEC9-4515-9694-C2C9D4A0569C}"/>
          </ac:inkMkLst>
        </pc:inkChg>
        <pc:inkChg chg="add mod">
          <ac:chgData name="Jack Rodoni" userId="dbd3554b1427f7cb" providerId="LiveId" clId="{1D76B537-F2CC-4114-B73B-51348E656491}" dt="2022-02-02T01:17:40.691" v="10239"/>
          <ac:inkMkLst>
            <pc:docMk/>
            <pc:sldMk cId="3612625248" sldId="345"/>
            <ac:inkMk id="40" creationId="{8AA1266D-C7CF-4495-A26A-851CDC5CDD84}"/>
          </ac:inkMkLst>
        </pc:inkChg>
        <pc:inkChg chg="add mod">
          <ac:chgData name="Jack Rodoni" userId="dbd3554b1427f7cb" providerId="LiveId" clId="{1D76B537-F2CC-4114-B73B-51348E656491}" dt="2022-02-02T01:17:40.691" v="10239"/>
          <ac:inkMkLst>
            <pc:docMk/>
            <pc:sldMk cId="3612625248" sldId="345"/>
            <ac:inkMk id="41" creationId="{09E8E1AC-736E-4815-B44B-82EDF6A4C24B}"/>
          </ac:inkMkLst>
        </pc:inkChg>
        <pc:inkChg chg="add mod">
          <ac:chgData name="Jack Rodoni" userId="dbd3554b1427f7cb" providerId="LiveId" clId="{1D76B537-F2CC-4114-B73B-51348E656491}" dt="2022-02-02T01:17:40.691" v="10239"/>
          <ac:inkMkLst>
            <pc:docMk/>
            <pc:sldMk cId="3612625248" sldId="345"/>
            <ac:inkMk id="42" creationId="{C1859340-A596-4BC6-9CD5-C06FA976D7ED}"/>
          </ac:inkMkLst>
        </pc:inkChg>
        <pc:inkChg chg="add mod">
          <ac:chgData name="Jack Rodoni" userId="dbd3554b1427f7cb" providerId="LiveId" clId="{1D76B537-F2CC-4114-B73B-51348E656491}" dt="2022-02-02T01:17:40.691" v="10239"/>
          <ac:inkMkLst>
            <pc:docMk/>
            <pc:sldMk cId="3612625248" sldId="345"/>
            <ac:inkMk id="43" creationId="{12C35896-F47F-4582-990B-485756D9344C}"/>
          </ac:inkMkLst>
        </pc:inkChg>
        <pc:inkChg chg="add mod">
          <ac:chgData name="Jack Rodoni" userId="dbd3554b1427f7cb" providerId="LiveId" clId="{1D76B537-F2CC-4114-B73B-51348E656491}" dt="2022-02-02T01:17:40.691" v="10239"/>
          <ac:inkMkLst>
            <pc:docMk/>
            <pc:sldMk cId="3612625248" sldId="345"/>
            <ac:inkMk id="44" creationId="{333AC3F3-E029-4D19-8E89-42DC73E2FB25}"/>
          </ac:inkMkLst>
        </pc:inkChg>
        <pc:inkChg chg="add mod">
          <ac:chgData name="Jack Rodoni" userId="dbd3554b1427f7cb" providerId="LiveId" clId="{1D76B537-F2CC-4114-B73B-51348E656491}" dt="2022-02-02T01:17:40.691" v="10239"/>
          <ac:inkMkLst>
            <pc:docMk/>
            <pc:sldMk cId="3612625248" sldId="345"/>
            <ac:inkMk id="45" creationId="{7D9EAA4D-FDB2-4864-87F9-E15CA9418806}"/>
          </ac:inkMkLst>
        </pc:inkChg>
        <pc:inkChg chg="add mod">
          <ac:chgData name="Jack Rodoni" userId="dbd3554b1427f7cb" providerId="LiveId" clId="{1D76B537-F2CC-4114-B73B-51348E656491}" dt="2022-02-02T01:17:40.691" v="10239"/>
          <ac:inkMkLst>
            <pc:docMk/>
            <pc:sldMk cId="3612625248" sldId="345"/>
            <ac:inkMk id="46" creationId="{568E2DDA-30CD-4D98-A09D-784D2751090A}"/>
          </ac:inkMkLst>
        </pc:inkChg>
        <pc:inkChg chg="add mod">
          <ac:chgData name="Jack Rodoni" userId="dbd3554b1427f7cb" providerId="LiveId" clId="{1D76B537-F2CC-4114-B73B-51348E656491}" dt="2022-02-02T01:17:40.691" v="10239"/>
          <ac:inkMkLst>
            <pc:docMk/>
            <pc:sldMk cId="3612625248" sldId="345"/>
            <ac:inkMk id="47" creationId="{09299652-7F5D-4EAF-AD6E-19B382E6CBDD}"/>
          </ac:inkMkLst>
        </pc:inkChg>
        <pc:inkChg chg="add mod">
          <ac:chgData name="Jack Rodoni" userId="dbd3554b1427f7cb" providerId="LiveId" clId="{1D76B537-F2CC-4114-B73B-51348E656491}" dt="2022-02-02T01:17:40.691" v="10239"/>
          <ac:inkMkLst>
            <pc:docMk/>
            <pc:sldMk cId="3612625248" sldId="345"/>
            <ac:inkMk id="48" creationId="{DDBA9F95-0E28-4A5E-9E4F-8D5315863369}"/>
          </ac:inkMkLst>
        </pc:inkChg>
        <pc:inkChg chg="add mod">
          <ac:chgData name="Jack Rodoni" userId="dbd3554b1427f7cb" providerId="LiveId" clId="{1D76B537-F2CC-4114-B73B-51348E656491}" dt="2022-02-02T01:17:40.691" v="10239"/>
          <ac:inkMkLst>
            <pc:docMk/>
            <pc:sldMk cId="3612625248" sldId="345"/>
            <ac:inkMk id="49" creationId="{CE6C4F9C-1C4E-4AC1-8950-18683D6BD18A}"/>
          </ac:inkMkLst>
        </pc:inkChg>
        <pc:inkChg chg="add mod">
          <ac:chgData name="Jack Rodoni" userId="dbd3554b1427f7cb" providerId="LiveId" clId="{1D76B537-F2CC-4114-B73B-51348E656491}" dt="2022-02-02T01:17:55.573" v="10249"/>
          <ac:inkMkLst>
            <pc:docMk/>
            <pc:sldMk cId="3612625248" sldId="345"/>
            <ac:inkMk id="52" creationId="{B70A77DF-5655-4079-83AA-F3B35293AD88}"/>
          </ac:inkMkLst>
        </pc:inkChg>
        <pc:inkChg chg="add mod">
          <ac:chgData name="Jack Rodoni" userId="dbd3554b1427f7cb" providerId="LiveId" clId="{1D76B537-F2CC-4114-B73B-51348E656491}" dt="2022-02-02T01:17:55.573" v="10249"/>
          <ac:inkMkLst>
            <pc:docMk/>
            <pc:sldMk cId="3612625248" sldId="345"/>
            <ac:inkMk id="53" creationId="{6A75A47B-D498-4663-80FC-5ABD2BD59D30}"/>
          </ac:inkMkLst>
        </pc:inkChg>
        <pc:inkChg chg="add mod">
          <ac:chgData name="Jack Rodoni" userId="dbd3554b1427f7cb" providerId="LiveId" clId="{1D76B537-F2CC-4114-B73B-51348E656491}" dt="2022-02-02T01:17:55.573" v="10249"/>
          <ac:inkMkLst>
            <pc:docMk/>
            <pc:sldMk cId="3612625248" sldId="345"/>
            <ac:inkMk id="54" creationId="{F3074107-BDD6-489B-B4C2-39020EEF3FE2}"/>
          </ac:inkMkLst>
        </pc:inkChg>
        <pc:inkChg chg="add mod">
          <ac:chgData name="Jack Rodoni" userId="dbd3554b1427f7cb" providerId="LiveId" clId="{1D76B537-F2CC-4114-B73B-51348E656491}" dt="2022-02-02T01:17:55.573" v="10249"/>
          <ac:inkMkLst>
            <pc:docMk/>
            <pc:sldMk cId="3612625248" sldId="345"/>
            <ac:inkMk id="55" creationId="{9FC07FB5-7926-4882-B504-EC3D4B88913C}"/>
          </ac:inkMkLst>
        </pc:inkChg>
        <pc:inkChg chg="add mod">
          <ac:chgData name="Jack Rodoni" userId="dbd3554b1427f7cb" providerId="LiveId" clId="{1D76B537-F2CC-4114-B73B-51348E656491}" dt="2022-02-02T01:17:55.573" v="10249"/>
          <ac:inkMkLst>
            <pc:docMk/>
            <pc:sldMk cId="3612625248" sldId="345"/>
            <ac:inkMk id="56" creationId="{52EDB604-02B2-4A50-B91A-787ECEE51FCF}"/>
          </ac:inkMkLst>
        </pc:inkChg>
        <pc:inkChg chg="add mod">
          <ac:chgData name="Jack Rodoni" userId="dbd3554b1427f7cb" providerId="LiveId" clId="{1D76B537-F2CC-4114-B73B-51348E656491}" dt="2022-02-02T01:17:55.573" v="10249"/>
          <ac:inkMkLst>
            <pc:docMk/>
            <pc:sldMk cId="3612625248" sldId="345"/>
            <ac:inkMk id="57" creationId="{91AAE567-4B88-45AB-BBD6-0A2341189A29}"/>
          </ac:inkMkLst>
        </pc:inkChg>
        <pc:inkChg chg="add mod">
          <ac:chgData name="Jack Rodoni" userId="dbd3554b1427f7cb" providerId="LiveId" clId="{1D76B537-F2CC-4114-B73B-51348E656491}" dt="2022-02-02T01:17:55.573" v="10249"/>
          <ac:inkMkLst>
            <pc:docMk/>
            <pc:sldMk cId="3612625248" sldId="345"/>
            <ac:inkMk id="58" creationId="{2CE74F88-766C-4763-9CB5-80097F388098}"/>
          </ac:inkMkLst>
        </pc:inkChg>
        <pc:inkChg chg="add mod">
          <ac:chgData name="Jack Rodoni" userId="dbd3554b1427f7cb" providerId="LiveId" clId="{1D76B537-F2CC-4114-B73B-51348E656491}" dt="2022-02-02T01:17:55.573" v="10249"/>
          <ac:inkMkLst>
            <pc:docMk/>
            <pc:sldMk cId="3612625248" sldId="345"/>
            <ac:inkMk id="59" creationId="{1D2A5DD7-A3E7-47C8-BF34-0CD9C61D8C83}"/>
          </ac:inkMkLst>
        </pc:inkChg>
        <pc:inkChg chg="add mod">
          <ac:chgData name="Jack Rodoni" userId="dbd3554b1427f7cb" providerId="LiveId" clId="{1D76B537-F2CC-4114-B73B-51348E656491}" dt="2022-02-02T01:17:55.573" v="10249"/>
          <ac:inkMkLst>
            <pc:docMk/>
            <pc:sldMk cId="3612625248" sldId="345"/>
            <ac:inkMk id="60" creationId="{0D731931-8D9D-4284-9042-F4FDB9B704C8}"/>
          </ac:inkMkLst>
        </pc:inkChg>
        <pc:inkChg chg="add mod">
          <ac:chgData name="Jack Rodoni" userId="dbd3554b1427f7cb" providerId="LiveId" clId="{1D76B537-F2CC-4114-B73B-51348E656491}" dt="2022-02-02T01:18:04.833" v="10264"/>
          <ac:inkMkLst>
            <pc:docMk/>
            <pc:sldMk cId="3612625248" sldId="345"/>
            <ac:inkMk id="62" creationId="{1D26B8AD-698A-4B1F-A139-AB3BB55A0615}"/>
          </ac:inkMkLst>
        </pc:inkChg>
        <pc:inkChg chg="add mod">
          <ac:chgData name="Jack Rodoni" userId="dbd3554b1427f7cb" providerId="LiveId" clId="{1D76B537-F2CC-4114-B73B-51348E656491}" dt="2022-02-02T01:18:04.833" v="10264"/>
          <ac:inkMkLst>
            <pc:docMk/>
            <pc:sldMk cId="3612625248" sldId="345"/>
            <ac:inkMk id="63" creationId="{DBDCD22C-1EF1-4B5A-9DA3-F9EFE0C7C836}"/>
          </ac:inkMkLst>
        </pc:inkChg>
        <pc:inkChg chg="add mod">
          <ac:chgData name="Jack Rodoni" userId="dbd3554b1427f7cb" providerId="LiveId" clId="{1D76B537-F2CC-4114-B73B-51348E656491}" dt="2022-02-02T01:18:04.833" v="10264"/>
          <ac:inkMkLst>
            <pc:docMk/>
            <pc:sldMk cId="3612625248" sldId="345"/>
            <ac:inkMk id="64" creationId="{F770E9C5-43EF-4902-951D-A30D2E204A4A}"/>
          </ac:inkMkLst>
        </pc:inkChg>
        <pc:inkChg chg="add mod">
          <ac:chgData name="Jack Rodoni" userId="dbd3554b1427f7cb" providerId="LiveId" clId="{1D76B537-F2CC-4114-B73B-51348E656491}" dt="2022-02-02T01:18:04.833" v="10264"/>
          <ac:inkMkLst>
            <pc:docMk/>
            <pc:sldMk cId="3612625248" sldId="345"/>
            <ac:inkMk id="65" creationId="{3111D60D-CEC3-4666-8E83-0E38CE0F8781}"/>
          </ac:inkMkLst>
        </pc:inkChg>
        <pc:inkChg chg="add mod">
          <ac:chgData name="Jack Rodoni" userId="dbd3554b1427f7cb" providerId="LiveId" clId="{1D76B537-F2CC-4114-B73B-51348E656491}" dt="2022-02-02T01:18:04.833" v="10264"/>
          <ac:inkMkLst>
            <pc:docMk/>
            <pc:sldMk cId="3612625248" sldId="345"/>
            <ac:inkMk id="66" creationId="{F8CB3B64-C28E-4076-BF83-855681F26C0D}"/>
          </ac:inkMkLst>
        </pc:inkChg>
        <pc:inkChg chg="add mod">
          <ac:chgData name="Jack Rodoni" userId="dbd3554b1427f7cb" providerId="LiveId" clId="{1D76B537-F2CC-4114-B73B-51348E656491}" dt="2022-02-02T01:18:04.833" v="10264"/>
          <ac:inkMkLst>
            <pc:docMk/>
            <pc:sldMk cId="3612625248" sldId="345"/>
            <ac:inkMk id="67" creationId="{C62F0DF1-0D1C-4D2F-9D20-D1D12274018E}"/>
          </ac:inkMkLst>
        </pc:inkChg>
        <pc:inkChg chg="add mod">
          <ac:chgData name="Jack Rodoni" userId="dbd3554b1427f7cb" providerId="LiveId" clId="{1D76B537-F2CC-4114-B73B-51348E656491}" dt="2022-02-02T01:18:04.833" v="10264"/>
          <ac:inkMkLst>
            <pc:docMk/>
            <pc:sldMk cId="3612625248" sldId="345"/>
            <ac:inkMk id="68" creationId="{EB121B9A-0054-469A-B864-5D476F6DFEF2}"/>
          </ac:inkMkLst>
        </pc:inkChg>
        <pc:inkChg chg="add mod">
          <ac:chgData name="Jack Rodoni" userId="dbd3554b1427f7cb" providerId="LiveId" clId="{1D76B537-F2CC-4114-B73B-51348E656491}" dt="2022-02-02T01:18:04.833" v="10264"/>
          <ac:inkMkLst>
            <pc:docMk/>
            <pc:sldMk cId="3612625248" sldId="345"/>
            <ac:inkMk id="69" creationId="{7BD9C326-CF77-4B79-83BB-82BB113D7D99}"/>
          </ac:inkMkLst>
        </pc:inkChg>
        <pc:inkChg chg="add mod">
          <ac:chgData name="Jack Rodoni" userId="dbd3554b1427f7cb" providerId="LiveId" clId="{1D76B537-F2CC-4114-B73B-51348E656491}" dt="2022-02-02T01:18:04.833" v="10264"/>
          <ac:inkMkLst>
            <pc:docMk/>
            <pc:sldMk cId="3612625248" sldId="345"/>
            <ac:inkMk id="70" creationId="{2A52E733-D559-44B2-B122-2EA30AD218EE}"/>
          </ac:inkMkLst>
        </pc:inkChg>
        <pc:inkChg chg="add mod">
          <ac:chgData name="Jack Rodoni" userId="dbd3554b1427f7cb" providerId="LiveId" clId="{1D76B537-F2CC-4114-B73B-51348E656491}" dt="2022-02-02T01:18:04.833" v="10264"/>
          <ac:inkMkLst>
            <pc:docMk/>
            <pc:sldMk cId="3612625248" sldId="345"/>
            <ac:inkMk id="71" creationId="{1ACCA584-19A5-4F2A-8567-25F98E351C72}"/>
          </ac:inkMkLst>
        </pc:inkChg>
        <pc:inkChg chg="add mod">
          <ac:chgData name="Jack Rodoni" userId="dbd3554b1427f7cb" providerId="LiveId" clId="{1D76B537-F2CC-4114-B73B-51348E656491}" dt="2022-02-02T01:18:04.833" v="10264"/>
          <ac:inkMkLst>
            <pc:docMk/>
            <pc:sldMk cId="3612625248" sldId="345"/>
            <ac:inkMk id="72" creationId="{180F8140-826A-4A54-91BE-D14082D00EFA}"/>
          </ac:inkMkLst>
        </pc:inkChg>
        <pc:inkChg chg="add mod">
          <ac:chgData name="Jack Rodoni" userId="dbd3554b1427f7cb" providerId="LiveId" clId="{1D76B537-F2CC-4114-B73B-51348E656491}" dt="2022-02-02T01:18:04.833" v="10264"/>
          <ac:inkMkLst>
            <pc:docMk/>
            <pc:sldMk cId="3612625248" sldId="345"/>
            <ac:inkMk id="73" creationId="{ED3D1A79-52D2-4980-8BFE-981114FE5A35}"/>
          </ac:inkMkLst>
        </pc:inkChg>
        <pc:inkChg chg="add mod">
          <ac:chgData name="Jack Rodoni" userId="dbd3554b1427f7cb" providerId="LiveId" clId="{1D76B537-F2CC-4114-B73B-51348E656491}" dt="2022-02-02T01:19:07.346" v="10334"/>
          <ac:inkMkLst>
            <pc:docMk/>
            <pc:sldMk cId="3612625248" sldId="345"/>
            <ac:inkMk id="74" creationId="{B9797DAE-740F-4B77-A7D3-29391A3AF2DD}"/>
          </ac:inkMkLst>
        </pc:inkChg>
        <pc:inkChg chg="add mod">
          <ac:chgData name="Jack Rodoni" userId="dbd3554b1427f7cb" providerId="LiveId" clId="{1D76B537-F2CC-4114-B73B-51348E656491}" dt="2022-02-02T01:19:07.346" v="10334"/>
          <ac:inkMkLst>
            <pc:docMk/>
            <pc:sldMk cId="3612625248" sldId="345"/>
            <ac:inkMk id="75" creationId="{D7F4498D-922B-4338-ACC4-2997FF2145DF}"/>
          </ac:inkMkLst>
        </pc:inkChg>
        <pc:inkChg chg="add del mod">
          <ac:chgData name="Jack Rodoni" userId="dbd3554b1427f7cb" providerId="LiveId" clId="{1D76B537-F2CC-4114-B73B-51348E656491}" dt="2022-02-02T01:19:07.346" v="10334"/>
          <ac:inkMkLst>
            <pc:docMk/>
            <pc:sldMk cId="3612625248" sldId="345"/>
            <ac:inkMk id="78" creationId="{380BCB66-DB9C-4EA5-9B5E-E580FCDDF09B}"/>
          </ac:inkMkLst>
        </pc:inkChg>
        <pc:inkChg chg="add mod">
          <ac:chgData name="Jack Rodoni" userId="dbd3554b1427f7cb" providerId="LiveId" clId="{1D76B537-F2CC-4114-B73B-51348E656491}" dt="2022-02-02T01:19:07.346" v="10334"/>
          <ac:inkMkLst>
            <pc:docMk/>
            <pc:sldMk cId="3612625248" sldId="345"/>
            <ac:inkMk id="80" creationId="{48A1D44D-4ACF-40E3-B6E7-56388F5E5E06}"/>
          </ac:inkMkLst>
        </pc:inkChg>
        <pc:inkChg chg="add mod">
          <ac:chgData name="Jack Rodoni" userId="dbd3554b1427f7cb" providerId="LiveId" clId="{1D76B537-F2CC-4114-B73B-51348E656491}" dt="2022-02-02T01:19:07.346" v="10334"/>
          <ac:inkMkLst>
            <pc:docMk/>
            <pc:sldMk cId="3612625248" sldId="345"/>
            <ac:inkMk id="81" creationId="{F18B2898-B12D-4EA5-BD4C-69EAAA236FB2}"/>
          </ac:inkMkLst>
        </pc:inkChg>
        <pc:inkChg chg="add mod">
          <ac:chgData name="Jack Rodoni" userId="dbd3554b1427f7cb" providerId="LiveId" clId="{1D76B537-F2CC-4114-B73B-51348E656491}" dt="2022-02-02T01:19:07.346" v="10334"/>
          <ac:inkMkLst>
            <pc:docMk/>
            <pc:sldMk cId="3612625248" sldId="345"/>
            <ac:inkMk id="82" creationId="{E1E73FEF-46DD-4386-98A9-4644E80E3E67}"/>
          </ac:inkMkLst>
        </pc:inkChg>
        <pc:inkChg chg="add mod">
          <ac:chgData name="Jack Rodoni" userId="dbd3554b1427f7cb" providerId="LiveId" clId="{1D76B537-F2CC-4114-B73B-51348E656491}" dt="2022-02-02T01:18:17.694" v="10285"/>
          <ac:inkMkLst>
            <pc:docMk/>
            <pc:sldMk cId="3612625248" sldId="345"/>
            <ac:inkMk id="84" creationId="{2DE41545-3FFE-4217-A4EF-C8AD5FC5A342}"/>
          </ac:inkMkLst>
        </pc:inkChg>
        <pc:inkChg chg="add mod">
          <ac:chgData name="Jack Rodoni" userId="dbd3554b1427f7cb" providerId="LiveId" clId="{1D76B537-F2CC-4114-B73B-51348E656491}" dt="2022-02-02T01:18:17.694" v="10285"/>
          <ac:inkMkLst>
            <pc:docMk/>
            <pc:sldMk cId="3612625248" sldId="345"/>
            <ac:inkMk id="85" creationId="{7B92C0E0-6A2D-4483-8573-F37902F241D2}"/>
          </ac:inkMkLst>
        </pc:inkChg>
        <pc:inkChg chg="add mod">
          <ac:chgData name="Jack Rodoni" userId="dbd3554b1427f7cb" providerId="LiveId" clId="{1D76B537-F2CC-4114-B73B-51348E656491}" dt="2022-02-02T01:18:17.694" v="10285"/>
          <ac:inkMkLst>
            <pc:docMk/>
            <pc:sldMk cId="3612625248" sldId="345"/>
            <ac:inkMk id="87" creationId="{8687A4E9-1F6F-4057-8102-FCB702180BCE}"/>
          </ac:inkMkLst>
        </pc:inkChg>
        <pc:inkChg chg="add mod">
          <ac:chgData name="Jack Rodoni" userId="dbd3554b1427f7cb" providerId="LiveId" clId="{1D76B537-F2CC-4114-B73B-51348E656491}" dt="2022-02-02T01:18:17.694" v="10285"/>
          <ac:inkMkLst>
            <pc:docMk/>
            <pc:sldMk cId="3612625248" sldId="345"/>
            <ac:inkMk id="88" creationId="{77E4DAE6-B55B-46FE-8046-FD8BF5BA88AA}"/>
          </ac:inkMkLst>
        </pc:inkChg>
        <pc:inkChg chg="add mod">
          <ac:chgData name="Jack Rodoni" userId="dbd3554b1427f7cb" providerId="LiveId" clId="{1D76B537-F2CC-4114-B73B-51348E656491}" dt="2022-02-02T01:18:17.694" v="10285"/>
          <ac:inkMkLst>
            <pc:docMk/>
            <pc:sldMk cId="3612625248" sldId="345"/>
            <ac:inkMk id="89" creationId="{0BBCBD78-182A-4041-BF57-C5D9BED11F33}"/>
          </ac:inkMkLst>
        </pc:inkChg>
        <pc:inkChg chg="add mod">
          <ac:chgData name="Jack Rodoni" userId="dbd3554b1427f7cb" providerId="LiveId" clId="{1D76B537-F2CC-4114-B73B-51348E656491}" dt="2022-02-02T01:18:17.694" v="10285"/>
          <ac:inkMkLst>
            <pc:docMk/>
            <pc:sldMk cId="3612625248" sldId="345"/>
            <ac:inkMk id="90" creationId="{15C1B1FA-C55C-44B2-868B-F35B3FD40805}"/>
          </ac:inkMkLst>
        </pc:inkChg>
        <pc:inkChg chg="add mod">
          <ac:chgData name="Jack Rodoni" userId="dbd3554b1427f7cb" providerId="LiveId" clId="{1D76B537-F2CC-4114-B73B-51348E656491}" dt="2022-02-02T01:18:17.694" v="10285"/>
          <ac:inkMkLst>
            <pc:docMk/>
            <pc:sldMk cId="3612625248" sldId="345"/>
            <ac:inkMk id="91" creationId="{37A176FB-0035-4514-9EC6-AE1B1FC0A64A}"/>
          </ac:inkMkLst>
        </pc:inkChg>
        <pc:inkChg chg="add mod">
          <ac:chgData name="Jack Rodoni" userId="dbd3554b1427f7cb" providerId="LiveId" clId="{1D76B537-F2CC-4114-B73B-51348E656491}" dt="2022-02-02T01:18:17.694" v="10285"/>
          <ac:inkMkLst>
            <pc:docMk/>
            <pc:sldMk cId="3612625248" sldId="345"/>
            <ac:inkMk id="92" creationId="{57B901E0-A569-41C7-948D-381EC51B0D30}"/>
          </ac:inkMkLst>
        </pc:inkChg>
        <pc:inkChg chg="add mod">
          <ac:chgData name="Jack Rodoni" userId="dbd3554b1427f7cb" providerId="LiveId" clId="{1D76B537-F2CC-4114-B73B-51348E656491}" dt="2022-02-02T01:18:17.694" v="10285"/>
          <ac:inkMkLst>
            <pc:docMk/>
            <pc:sldMk cId="3612625248" sldId="345"/>
            <ac:inkMk id="93" creationId="{5C25184B-1E4A-4B62-9416-88106E8B9FAC}"/>
          </ac:inkMkLst>
        </pc:inkChg>
        <pc:inkChg chg="add mod">
          <ac:chgData name="Jack Rodoni" userId="dbd3554b1427f7cb" providerId="LiveId" clId="{1D76B537-F2CC-4114-B73B-51348E656491}" dt="2022-02-02T01:18:17.694" v="10285"/>
          <ac:inkMkLst>
            <pc:docMk/>
            <pc:sldMk cId="3612625248" sldId="345"/>
            <ac:inkMk id="94" creationId="{CF3E96AF-95A7-48DC-934F-C2116DE9461E}"/>
          </ac:inkMkLst>
        </pc:inkChg>
        <pc:inkChg chg="add mod">
          <ac:chgData name="Jack Rodoni" userId="dbd3554b1427f7cb" providerId="LiveId" clId="{1D76B537-F2CC-4114-B73B-51348E656491}" dt="2022-02-02T01:18:17.694" v="10285"/>
          <ac:inkMkLst>
            <pc:docMk/>
            <pc:sldMk cId="3612625248" sldId="345"/>
            <ac:inkMk id="95" creationId="{975A6F62-357A-4EB4-8E04-1FD0AD808CE0}"/>
          </ac:inkMkLst>
        </pc:inkChg>
        <pc:inkChg chg="add mod">
          <ac:chgData name="Jack Rodoni" userId="dbd3554b1427f7cb" providerId="LiveId" clId="{1D76B537-F2CC-4114-B73B-51348E656491}" dt="2022-02-02T01:18:17.694" v="10285"/>
          <ac:inkMkLst>
            <pc:docMk/>
            <pc:sldMk cId="3612625248" sldId="345"/>
            <ac:inkMk id="96" creationId="{B7505646-97E2-4324-AB92-5EC8671B1C4B}"/>
          </ac:inkMkLst>
        </pc:inkChg>
        <pc:inkChg chg="add mod">
          <ac:chgData name="Jack Rodoni" userId="dbd3554b1427f7cb" providerId="LiveId" clId="{1D76B537-F2CC-4114-B73B-51348E656491}" dt="2022-02-02T01:18:17.694" v="10285"/>
          <ac:inkMkLst>
            <pc:docMk/>
            <pc:sldMk cId="3612625248" sldId="345"/>
            <ac:inkMk id="97" creationId="{4D84C451-629A-46D1-9094-281B6244F706}"/>
          </ac:inkMkLst>
        </pc:inkChg>
        <pc:inkChg chg="add mod">
          <ac:chgData name="Jack Rodoni" userId="dbd3554b1427f7cb" providerId="LiveId" clId="{1D76B537-F2CC-4114-B73B-51348E656491}" dt="2022-02-02T01:18:46.650" v="10313"/>
          <ac:inkMkLst>
            <pc:docMk/>
            <pc:sldMk cId="3612625248" sldId="345"/>
            <ac:inkMk id="99" creationId="{B29CE7A1-D221-4E89-9FA1-62ADEE0C1446}"/>
          </ac:inkMkLst>
        </pc:inkChg>
        <pc:inkChg chg="add mod">
          <ac:chgData name="Jack Rodoni" userId="dbd3554b1427f7cb" providerId="LiveId" clId="{1D76B537-F2CC-4114-B73B-51348E656491}" dt="2022-02-02T01:18:46.650" v="10313"/>
          <ac:inkMkLst>
            <pc:docMk/>
            <pc:sldMk cId="3612625248" sldId="345"/>
            <ac:inkMk id="100" creationId="{CDA0F53D-86E7-460A-9E64-3955FE4C7664}"/>
          </ac:inkMkLst>
        </pc:inkChg>
        <pc:inkChg chg="add mod">
          <ac:chgData name="Jack Rodoni" userId="dbd3554b1427f7cb" providerId="LiveId" clId="{1D76B537-F2CC-4114-B73B-51348E656491}" dt="2022-02-02T01:18:46.650" v="10313"/>
          <ac:inkMkLst>
            <pc:docMk/>
            <pc:sldMk cId="3612625248" sldId="345"/>
            <ac:inkMk id="101" creationId="{97BAC8D7-C55E-44E9-B1AB-1CCF1ABF8D5F}"/>
          </ac:inkMkLst>
        </pc:inkChg>
        <pc:inkChg chg="add mod">
          <ac:chgData name="Jack Rodoni" userId="dbd3554b1427f7cb" providerId="LiveId" clId="{1D76B537-F2CC-4114-B73B-51348E656491}" dt="2022-02-02T01:18:46.650" v="10313"/>
          <ac:inkMkLst>
            <pc:docMk/>
            <pc:sldMk cId="3612625248" sldId="345"/>
            <ac:inkMk id="102" creationId="{9A0CB494-0476-4D70-8319-ECAB814E55A7}"/>
          </ac:inkMkLst>
        </pc:inkChg>
        <pc:inkChg chg="add mod">
          <ac:chgData name="Jack Rodoni" userId="dbd3554b1427f7cb" providerId="LiveId" clId="{1D76B537-F2CC-4114-B73B-51348E656491}" dt="2022-02-02T01:18:27.981" v="10302"/>
          <ac:inkMkLst>
            <pc:docMk/>
            <pc:sldMk cId="3612625248" sldId="345"/>
            <ac:inkMk id="103" creationId="{A6D89A7E-FD81-44F6-8682-021DED22BC1A}"/>
          </ac:inkMkLst>
        </pc:inkChg>
        <pc:inkChg chg="add mod">
          <ac:chgData name="Jack Rodoni" userId="dbd3554b1427f7cb" providerId="LiveId" clId="{1D76B537-F2CC-4114-B73B-51348E656491}" dt="2022-02-02T01:18:27.981" v="10302"/>
          <ac:inkMkLst>
            <pc:docMk/>
            <pc:sldMk cId="3612625248" sldId="345"/>
            <ac:inkMk id="104" creationId="{377D2B65-A475-4236-94B1-C4741D6456A5}"/>
          </ac:inkMkLst>
        </pc:inkChg>
        <pc:inkChg chg="add mod">
          <ac:chgData name="Jack Rodoni" userId="dbd3554b1427f7cb" providerId="LiveId" clId="{1D76B537-F2CC-4114-B73B-51348E656491}" dt="2022-02-02T01:18:27.981" v="10302"/>
          <ac:inkMkLst>
            <pc:docMk/>
            <pc:sldMk cId="3612625248" sldId="345"/>
            <ac:inkMk id="105" creationId="{4AD64137-0CBA-47AD-8C3E-01E74D3145E6}"/>
          </ac:inkMkLst>
        </pc:inkChg>
        <pc:inkChg chg="add mod">
          <ac:chgData name="Jack Rodoni" userId="dbd3554b1427f7cb" providerId="LiveId" clId="{1D76B537-F2CC-4114-B73B-51348E656491}" dt="2022-02-02T01:18:27.981" v="10302"/>
          <ac:inkMkLst>
            <pc:docMk/>
            <pc:sldMk cId="3612625248" sldId="345"/>
            <ac:inkMk id="108" creationId="{D9479131-7333-44D0-B208-A05DC7D0C152}"/>
          </ac:inkMkLst>
        </pc:inkChg>
        <pc:inkChg chg="add mod">
          <ac:chgData name="Jack Rodoni" userId="dbd3554b1427f7cb" providerId="LiveId" clId="{1D76B537-F2CC-4114-B73B-51348E656491}" dt="2022-02-02T01:18:27.981" v="10302"/>
          <ac:inkMkLst>
            <pc:docMk/>
            <pc:sldMk cId="3612625248" sldId="345"/>
            <ac:inkMk id="109" creationId="{76B50A9A-AFD5-4B85-8590-BEBC9B513F3E}"/>
          </ac:inkMkLst>
        </pc:inkChg>
        <pc:inkChg chg="add mod">
          <ac:chgData name="Jack Rodoni" userId="dbd3554b1427f7cb" providerId="LiveId" clId="{1D76B537-F2CC-4114-B73B-51348E656491}" dt="2022-02-02T01:18:27.981" v="10302"/>
          <ac:inkMkLst>
            <pc:docMk/>
            <pc:sldMk cId="3612625248" sldId="345"/>
            <ac:inkMk id="110" creationId="{3FD19D74-6A45-4847-AD76-1950D0F1398E}"/>
          </ac:inkMkLst>
        </pc:inkChg>
        <pc:inkChg chg="add mod">
          <ac:chgData name="Jack Rodoni" userId="dbd3554b1427f7cb" providerId="LiveId" clId="{1D76B537-F2CC-4114-B73B-51348E656491}" dt="2022-02-02T01:18:27.981" v="10302"/>
          <ac:inkMkLst>
            <pc:docMk/>
            <pc:sldMk cId="3612625248" sldId="345"/>
            <ac:inkMk id="111" creationId="{DA5D2AE7-FF7B-4118-981E-50E3D383635D}"/>
          </ac:inkMkLst>
        </pc:inkChg>
        <pc:inkChg chg="add mod">
          <ac:chgData name="Jack Rodoni" userId="dbd3554b1427f7cb" providerId="LiveId" clId="{1D76B537-F2CC-4114-B73B-51348E656491}" dt="2022-02-02T01:18:27.981" v="10302"/>
          <ac:inkMkLst>
            <pc:docMk/>
            <pc:sldMk cId="3612625248" sldId="345"/>
            <ac:inkMk id="112" creationId="{09B0E7DF-D870-4A8D-8952-AD35CEEA2FC6}"/>
          </ac:inkMkLst>
        </pc:inkChg>
        <pc:inkChg chg="add mod">
          <ac:chgData name="Jack Rodoni" userId="dbd3554b1427f7cb" providerId="LiveId" clId="{1D76B537-F2CC-4114-B73B-51348E656491}" dt="2022-02-02T01:18:27.981" v="10302"/>
          <ac:inkMkLst>
            <pc:docMk/>
            <pc:sldMk cId="3612625248" sldId="345"/>
            <ac:inkMk id="113" creationId="{6ABA8D06-2DC3-4AAF-9864-7A8CFE1FB053}"/>
          </ac:inkMkLst>
        </pc:inkChg>
        <pc:inkChg chg="add mod">
          <ac:chgData name="Jack Rodoni" userId="dbd3554b1427f7cb" providerId="LiveId" clId="{1D76B537-F2CC-4114-B73B-51348E656491}" dt="2022-02-02T01:18:27.981" v="10302"/>
          <ac:inkMkLst>
            <pc:docMk/>
            <pc:sldMk cId="3612625248" sldId="345"/>
            <ac:inkMk id="114" creationId="{629A16D4-2D2D-4AF3-BB9A-746862449676}"/>
          </ac:inkMkLst>
        </pc:inkChg>
        <pc:inkChg chg="add mod">
          <ac:chgData name="Jack Rodoni" userId="dbd3554b1427f7cb" providerId="LiveId" clId="{1D76B537-F2CC-4114-B73B-51348E656491}" dt="2022-02-02T01:18:27.981" v="10302"/>
          <ac:inkMkLst>
            <pc:docMk/>
            <pc:sldMk cId="3612625248" sldId="345"/>
            <ac:inkMk id="115" creationId="{39825779-7520-45CD-BCF1-D92375F9AF32}"/>
          </ac:inkMkLst>
        </pc:inkChg>
        <pc:inkChg chg="add mod">
          <ac:chgData name="Jack Rodoni" userId="dbd3554b1427f7cb" providerId="LiveId" clId="{1D76B537-F2CC-4114-B73B-51348E656491}" dt="2022-02-02T01:18:34.039" v="10310"/>
          <ac:inkMkLst>
            <pc:docMk/>
            <pc:sldMk cId="3612625248" sldId="345"/>
            <ac:inkMk id="117" creationId="{42011A3D-521A-49F8-BEA2-7A58F3DEE3E4}"/>
          </ac:inkMkLst>
        </pc:inkChg>
        <pc:inkChg chg="add mod">
          <ac:chgData name="Jack Rodoni" userId="dbd3554b1427f7cb" providerId="LiveId" clId="{1D76B537-F2CC-4114-B73B-51348E656491}" dt="2022-02-02T01:18:34.039" v="10310"/>
          <ac:inkMkLst>
            <pc:docMk/>
            <pc:sldMk cId="3612625248" sldId="345"/>
            <ac:inkMk id="118" creationId="{2477874D-D222-42C1-A0D3-0DCAEA164840}"/>
          </ac:inkMkLst>
        </pc:inkChg>
        <pc:inkChg chg="add mod">
          <ac:chgData name="Jack Rodoni" userId="dbd3554b1427f7cb" providerId="LiveId" clId="{1D76B537-F2CC-4114-B73B-51348E656491}" dt="2022-02-02T01:18:34.039" v="10310"/>
          <ac:inkMkLst>
            <pc:docMk/>
            <pc:sldMk cId="3612625248" sldId="345"/>
            <ac:inkMk id="119" creationId="{908A423E-FAE7-4FE9-87B2-425D2B9ABE2C}"/>
          </ac:inkMkLst>
        </pc:inkChg>
        <pc:inkChg chg="add mod">
          <ac:chgData name="Jack Rodoni" userId="dbd3554b1427f7cb" providerId="LiveId" clId="{1D76B537-F2CC-4114-B73B-51348E656491}" dt="2022-02-02T01:18:34.039" v="10310"/>
          <ac:inkMkLst>
            <pc:docMk/>
            <pc:sldMk cId="3612625248" sldId="345"/>
            <ac:inkMk id="120" creationId="{4732DA94-90A2-49EF-A773-FF59C775E810}"/>
          </ac:inkMkLst>
        </pc:inkChg>
        <pc:inkChg chg="add mod">
          <ac:chgData name="Jack Rodoni" userId="dbd3554b1427f7cb" providerId="LiveId" clId="{1D76B537-F2CC-4114-B73B-51348E656491}" dt="2022-02-02T01:18:34.039" v="10310"/>
          <ac:inkMkLst>
            <pc:docMk/>
            <pc:sldMk cId="3612625248" sldId="345"/>
            <ac:inkMk id="121" creationId="{25C0F7F0-CBD0-4350-9E00-2E81532D98C3}"/>
          </ac:inkMkLst>
        </pc:inkChg>
        <pc:inkChg chg="add mod">
          <ac:chgData name="Jack Rodoni" userId="dbd3554b1427f7cb" providerId="LiveId" clId="{1D76B537-F2CC-4114-B73B-51348E656491}" dt="2022-02-02T01:18:34.039" v="10310"/>
          <ac:inkMkLst>
            <pc:docMk/>
            <pc:sldMk cId="3612625248" sldId="345"/>
            <ac:inkMk id="122" creationId="{7FF8940C-77F3-4F7B-956D-E647ABD6F3A1}"/>
          </ac:inkMkLst>
        </pc:inkChg>
        <pc:inkChg chg="add mod">
          <ac:chgData name="Jack Rodoni" userId="dbd3554b1427f7cb" providerId="LiveId" clId="{1D76B537-F2CC-4114-B73B-51348E656491}" dt="2022-02-02T01:18:34.039" v="10310"/>
          <ac:inkMkLst>
            <pc:docMk/>
            <pc:sldMk cId="3612625248" sldId="345"/>
            <ac:inkMk id="123" creationId="{15D87BE0-CA6B-4BB3-9768-22B2E966D4EB}"/>
          </ac:inkMkLst>
        </pc:inkChg>
        <pc:inkChg chg="add mod">
          <ac:chgData name="Jack Rodoni" userId="dbd3554b1427f7cb" providerId="LiveId" clId="{1D76B537-F2CC-4114-B73B-51348E656491}" dt="2022-02-02T01:18:46.650" v="10313"/>
          <ac:inkMkLst>
            <pc:docMk/>
            <pc:sldMk cId="3612625248" sldId="345"/>
            <ac:inkMk id="125" creationId="{D9E907DF-00BF-4158-AB4B-CF52CE083105}"/>
          </ac:inkMkLst>
        </pc:inkChg>
        <pc:inkChg chg="add mod">
          <ac:chgData name="Jack Rodoni" userId="dbd3554b1427f7cb" providerId="LiveId" clId="{1D76B537-F2CC-4114-B73B-51348E656491}" dt="2022-02-02T01:18:46.650" v="10313"/>
          <ac:inkMkLst>
            <pc:docMk/>
            <pc:sldMk cId="3612625248" sldId="345"/>
            <ac:inkMk id="126" creationId="{19314783-7CDC-4914-BF43-2DA11B95277E}"/>
          </ac:inkMkLst>
        </pc:inkChg>
        <pc:inkChg chg="add mod">
          <ac:chgData name="Jack Rodoni" userId="dbd3554b1427f7cb" providerId="LiveId" clId="{1D76B537-F2CC-4114-B73B-51348E656491}" dt="2022-02-02T01:18:59.443" v="10329"/>
          <ac:inkMkLst>
            <pc:docMk/>
            <pc:sldMk cId="3612625248" sldId="345"/>
            <ac:inkMk id="128" creationId="{231808CC-51BC-4FC5-A2DD-F1F793A717DC}"/>
          </ac:inkMkLst>
        </pc:inkChg>
        <pc:inkChg chg="add mod">
          <ac:chgData name="Jack Rodoni" userId="dbd3554b1427f7cb" providerId="LiveId" clId="{1D76B537-F2CC-4114-B73B-51348E656491}" dt="2022-02-02T01:18:59.443" v="10329"/>
          <ac:inkMkLst>
            <pc:docMk/>
            <pc:sldMk cId="3612625248" sldId="345"/>
            <ac:inkMk id="129" creationId="{C68256A0-B945-433E-BF98-A709FFAD2051}"/>
          </ac:inkMkLst>
        </pc:inkChg>
        <pc:inkChg chg="add mod">
          <ac:chgData name="Jack Rodoni" userId="dbd3554b1427f7cb" providerId="LiveId" clId="{1D76B537-F2CC-4114-B73B-51348E656491}" dt="2022-02-02T01:18:59.443" v="10329"/>
          <ac:inkMkLst>
            <pc:docMk/>
            <pc:sldMk cId="3612625248" sldId="345"/>
            <ac:inkMk id="130" creationId="{7A0F2426-2814-4A44-94FA-5BEDDD4D979A}"/>
          </ac:inkMkLst>
        </pc:inkChg>
        <pc:inkChg chg="add mod">
          <ac:chgData name="Jack Rodoni" userId="dbd3554b1427f7cb" providerId="LiveId" clId="{1D76B537-F2CC-4114-B73B-51348E656491}" dt="2022-02-02T01:18:59.443" v="10329"/>
          <ac:inkMkLst>
            <pc:docMk/>
            <pc:sldMk cId="3612625248" sldId="345"/>
            <ac:inkMk id="131" creationId="{FC3E2090-843B-43E3-9307-E06D17C2484C}"/>
          </ac:inkMkLst>
        </pc:inkChg>
        <pc:inkChg chg="add mod">
          <ac:chgData name="Jack Rodoni" userId="dbd3554b1427f7cb" providerId="LiveId" clId="{1D76B537-F2CC-4114-B73B-51348E656491}" dt="2022-02-02T01:18:59.443" v="10329"/>
          <ac:inkMkLst>
            <pc:docMk/>
            <pc:sldMk cId="3612625248" sldId="345"/>
            <ac:inkMk id="133" creationId="{010F7452-2A3E-42BE-8295-EA303DAD7E96}"/>
          </ac:inkMkLst>
        </pc:inkChg>
        <pc:inkChg chg="add mod">
          <ac:chgData name="Jack Rodoni" userId="dbd3554b1427f7cb" providerId="LiveId" clId="{1D76B537-F2CC-4114-B73B-51348E656491}" dt="2022-02-02T01:18:59.443" v="10329"/>
          <ac:inkMkLst>
            <pc:docMk/>
            <pc:sldMk cId="3612625248" sldId="345"/>
            <ac:inkMk id="134" creationId="{A6055087-AE04-4159-98DC-3FE3E0F77896}"/>
          </ac:inkMkLst>
        </pc:inkChg>
        <pc:inkChg chg="add mod">
          <ac:chgData name="Jack Rodoni" userId="dbd3554b1427f7cb" providerId="LiveId" clId="{1D76B537-F2CC-4114-B73B-51348E656491}" dt="2022-02-02T01:18:59.443" v="10329"/>
          <ac:inkMkLst>
            <pc:docMk/>
            <pc:sldMk cId="3612625248" sldId="345"/>
            <ac:inkMk id="135" creationId="{1E688938-BD3D-40D5-B130-42AF4A6E63EC}"/>
          </ac:inkMkLst>
        </pc:inkChg>
        <pc:inkChg chg="add mod">
          <ac:chgData name="Jack Rodoni" userId="dbd3554b1427f7cb" providerId="LiveId" clId="{1D76B537-F2CC-4114-B73B-51348E656491}" dt="2022-02-02T01:18:59.443" v="10329"/>
          <ac:inkMkLst>
            <pc:docMk/>
            <pc:sldMk cId="3612625248" sldId="345"/>
            <ac:inkMk id="136" creationId="{8FF768AB-AC64-4C62-AD67-437565404D00}"/>
          </ac:inkMkLst>
        </pc:inkChg>
        <pc:inkChg chg="add mod">
          <ac:chgData name="Jack Rodoni" userId="dbd3554b1427f7cb" providerId="LiveId" clId="{1D76B537-F2CC-4114-B73B-51348E656491}" dt="2022-02-02T01:18:59.443" v="10329"/>
          <ac:inkMkLst>
            <pc:docMk/>
            <pc:sldMk cId="3612625248" sldId="345"/>
            <ac:inkMk id="137" creationId="{C32BE884-135D-455A-96F4-8EBA7CD175CD}"/>
          </ac:inkMkLst>
        </pc:inkChg>
        <pc:inkChg chg="add mod">
          <ac:chgData name="Jack Rodoni" userId="dbd3554b1427f7cb" providerId="LiveId" clId="{1D76B537-F2CC-4114-B73B-51348E656491}" dt="2022-02-02T01:18:59.443" v="10329"/>
          <ac:inkMkLst>
            <pc:docMk/>
            <pc:sldMk cId="3612625248" sldId="345"/>
            <ac:inkMk id="138" creationId="{88D772B1-29AF-47E9-A378-E3740E188406}"/>
          </ac:inkMkLst>
        </pc:inkChg>
        <pc:inkChg chg="add mod">
          <ac:chgData name="Jack Rodoni" userId="dbd3554b1427f7cb" providerId="LiveId" clId="{1D76B537-F2CC-4114-B73B-51348E656491}" dt="2022-02-02T01:18:59.443" v="10329"/>
          <ac:inkMkLst>
            <pc:docMk/>
            <pc:sldMk cId="3612625248" sldId="345"/>
            <ac:inkMk id="139" creationId="{CDA44E20-EA73-43B7-825E-D439F9ADF645}"/>
          </ac:inkMkLst>
        </pc:inkChg>
        <pc:inkChg chg="add mod">
          <ac:chgData name="Jack Rodoni" userId="dbd3554b1427f7cb" providerId="LiveId" clId="{1D76B537-F2CC-4114-B73B-51348E656491}" dt="2022-02-02T01:18:59.443" v="10329"/>
          <ac:inkMkLst>
            <pc:docMk/>
            <pc:sldMk cId="3612625248" sldId="345"/>
            <ac:inkMk id="140" creationId="{6CF37520-EA78-4AAC-92AD-9BBB6678C73C}"/>
          </ac:inkMkLst>
        </pc:inkChg>
        <pc:inkChg chg="add mod">
          <ac:chgData name="Jack Rodoni" userId="dbd3554b1427f7cb" providerId="LiveId" clId="{1D76B537-F2CC-4114-B73B-51348E656491}" dt="2022-02-02T01:18:59.443" v="10329"/>
          <ac:inkMkLst>
            <pc:docMk/>
            <pc:sldMk cId="3612625248" sldId="345"/>
            <ac:inkMk id="142" creationId="{A3049F03-A6EC-43B6-AA56-D37D1B2A703D}"/>
          </ac:inkMkLst>
        </pc:inkChg>
        <pc:inkChg chg="add mod">
          <ac:chgData name="Jack Rodoni" userId="dbd3554b1427f7cb" providerId="LiveId" clId="{1D76B537-F2CC-4114-B73B-51348E656491}" dt="2022-02-02T01:19:01.454" v="10333"/>
          <ac:inkMkLst>
            <pc:docMk/>
            <pc:sldMk cId="3612625248" sldId="345"/>
            <ac:inkMk id="144" creationId="{9592D99F-B60F-4ABE-B474-E33C77595132}"/>
          </ac:inkMkLst>
        </pc:inkChg>
        <pc:inkChg chg="add mod">
          <ac:chgData name="Jack Rodoni" userId="dbd3554b1427f7cb" providerId="LiveId" clId="{1D76B537-F2CC-4114-B73B-51348E656491}" dt="2022-02-02T01:19:01.454" v="10333"/>
          <ac:inkMkLst>
            <pc:docMk/>
            <pc:sldMk cId="3612625248" sldId="345"/>
            <ac:inkMk id="145" creationId="{29747E44-2EC2-443F-9910-1FE838D950DD}"/>
          </ac:inkMkLst>
        </pc:inkChg>
        <pc:inkChg chg="add mod">
          <ac:chgData name="Jack Rodoni" userId="dbd3554b1427f7cb" providerId="LiveId" clId="{1D76B537-F2CC-4114-B73B-51348E656491}" dt="2022-02-02T01:19:01.454" v="10333"/>
          <ac:inkMkLst>
            <pc:docMk/>
            <pc:sldMk cId="3612625248" sldId="345"/>
            <ac:inkMk id="146" creationId="{344779EB-0AB2-4BE5-B5AB-C7904BAC53C0}"/>
          </ac:inkMkLst>
        </pc:inkChg>
      </pc:sldChg>
      <pc:sldChg chg="addSp delSp modSp mod">
        <pc:chgData name="Jack Rodoni" userId="dbd3554b1427f7cb" providerId="LiveId" clId="{1D76B537-F2CC-4114-B73B-51348E656491}" dt="2022-01-26T00:41:18.284" v="2177"/>
        <pc:sldMkLst>
          <pc:docMk/>
          <pc:sldMk cId="775898061" sldId="348"/>
        </pc:sldMkLst>
        <pc:grpChg chg="del mod">
          <ac:chgData name="Jack Rodoni" userId="dbd3554b1427f7cb" providerId="LiveId" clId="{1D76B537-F2CC-4114-B73B-51348E656491}" dt="2022-01-26T00:40:17.514" v="2171"/>
          <ac:grpSpMkLst>
            <pc:docMk/>
            <pc:sldMk cId="775898061" sldId="348"/>
            <ac:grpSpMk id="36" creationId="{5B86052C-A8B8-4CBB-BCA6-E8C95543EE4D}"/>
          </ac:grpSpMkLst>
        </pc:grpChg>
        <pc:grpChg chg="mod">
          <ac:chgData name="Jack Rodoni" userId="dbd3554b1427f7cb" providerId="LiveId" clId="{1D76B537-F2CC-4114-B73B-51348E656491}" dt="2022-01-26T00:40:13.886" v="2163"/>
          <ac:grpSpMkLst>
            <pc:docMk/>
            <pc:sldMk cId="775898061" sldId="348"/>
            <ac:grpSpMk id="37" creationId="{13490D0C-6907-4F5F-BACC-820FFD0883E8}"/>
          </ac:grpSpMkLst>
        </pc:grpChg>
        <pc:grpChg chg="mod">
          <ac:chgData name="Jack Rodoni" userId="dbd3554b1427f7cb" providerId="LiveId" clId="{1D76B537-F2CC-4114-B73B-51348E656491}" dt="2022-01-26T00:40:17.514" v="2171"/>
          <ac:grpSpMkLst>
            <pc:docMk/>
            <pc:sldMk cId="775898061" sldId="348"/>
            <ac:grpSpMk id="45" creationId="{A9ECA107-7C2C-4855-A027-A62D2F34E239}"/>
          </ac:grpSpMkLst>
        </pc:grpChg>
        <pc:grpChg chg="mod">
          <ac:chgData name="Jack Rodoni" userId="dbd3554b1427f7cb" providerId="LiveId" clId="{1D76B537-F2CC-4114-B73B-51348E656491}" dt="2022-01-26T00:41:18.284" v="2177"/>
          <ac:grpSpMkLst>
            <pc:docMk/>
            <pc:sldMk cId="775898061" sldId="348"/>
            <ac:grpSpMk id="51" creationId="{CB2D239D-369E-48D8-92F4-847CEB3BDB19}"/>
          </ac:grpSpMkLst>
        </pc:grpChg>
        <pc:inkChg chg="add mod">
          <ac:chgData name="Jack Rodoni" userId="dbd3554b1427f7cb" providerId="LiveId" clId="{1D76B537-F2CC-4114-B73B-51348E656491}" dt="2022-01-26T00:40:13.886" v="2163"/>
          <ac:inkMkLst>
            <pc:docMk/>
            <pc:sldMk cId="775898061" sldId="348"/>
            <ac:inkMk id="10" creationId="{B5AA9393-1BC5-473D-ACF7-9938B5C5AC59}"/>
          </ac:inkMkLst>
        </pc:inkChg>
        <pc:inkChg chg="add mod">
          <ac:chgData name="Jack Rodoni" userId="dbd3554b1427f7cb" providerId="LiveId" clId="{1D76B537-F2CC-4114-B73B-51348E656491}" dt="2022-01-26T00:40:13.886" v="2163"/>
          <ac:inkMkLst>
            <pc:docMk/>
            <pc:sldMk cId="775898061" sldId="348"/>
            <ac:inkMk id="17" creationId="{7641D1C6-E88E-4CA2-AE36-5B4410A9E9DF}"/>
          </ac:inkMkLst>
        </pc:inkChg>
        <pc:inkChg chg="add mod">
          <ac:chgData name="Jack Rodoni" userId="dbd3554b1427f7cb" providerId="LiveId" clId="{1D76B537-F2CC-4114-B73B-51348E656491}" dt="2022-01-26T00:40:17.514" v="2171"/>
          <ac:inkMkLst>
            <pc:docMk/>
            <pc:sldMk cId="775898061" sldId="348"/>
            <ac:inkMk id="21" creationId="{D37EB40F-7DC4-4906-AE3E-E3EA807AE79B}"/>
          </ac:inkMkLst>
        </pc:inkChg>
        <pc:inkChg chg="add mod">
          <ac:chgData name="Jack Rodoni" userId="dbd3554b1427f7cb" providerId="LiveId" clId="{1D76B537-F2CC-4114-B73B-51348E656491}" dt="2022-01-26T00:40:17.514" v="2171"/>
          <ac:inkMkLst>
            <pc:docMk/>
            <pc:sldMk cId="775898061" sldId="348"/>
            <ac:inkMk id="28" creationId="{7AA287F5-4FFF-4693-A313-6E9727CF9028}"/>
          </ac:inkMkLst>
        </pc:inkChg>
        <pc:inkChg chg="add mod">
          <ac:chgData name="Jack Rodoni" userId="dbd3554b1427f7cb" providerId="LiveId" clId="{1D76B537-F2CC-4114-B73B-51348E656491}" dt="2022-01-26T00:40:17.514" v="2171"/>
          <ac:inkMkLst>
            <pc:docMk/>
            <pc:sldMk cId="775898061" sldId="348"/>
            <ac:inkMk id="29" creationId="{527F6148-2763-4BEA-811C-F70123F6403D}"/>
          </ac:inkMkLst>
        </pc:inkChg>
        <pc:inkChg chg="add mod">
          <ac:chgData name="Jack Rodoni" userId="dbd3554b1427f7cb" providerId="LiveId" clId="{1D76B537-F2CC-4114-B73B-51348E656491}" dt="2022-01-26T00:40:17.514" v="2171"/>
          <ac:inkMkLst>
            <pc:docMk/>
            <pc:sldMk cId="775898061" sldId="348"/>
            <ac:inkMk id="30" creationId="{E048EBA9-39B1-47A9-80D5-2AB0D48A9014}"/>
          </ac:inkMkLst>
        </pc:inkChg>
        <pc:inkChg chg="add mod">
          <ac:chgData name="Jack Rodoni" userId="dbd3554b1427f7cb" providerId="LiveId" clId="{1D76B537-F2CC-4114-B73B-51348E656491}" dt="2022-01-26T00:40:17.514" v="2171"/>
          <ac:inkMkLst>
            <pc:docMk/>
            <pc:sldMk cId="775898061" sldId="348"/>
            <ac:inkMk id="31" creationId="{71A7CB08-697C-4521-9301-B59A4B5F59E4}"/>
          </ac:inkMkLst>
        </pc:inkChg>
        <pc:inkChg chg="add mod">
          <ac:chgData name="Jack Rodoni" userId="dbd3554b1427f7cb" providerId="LiveId" clId="{1D76B537-F2CC-4114-B73B-51348E656491}" dt="2022-01-26T00:40:17.514" v="2171"/>
          <ac:inkMkLst>
            <pc:docMk/>
            <pc:sldMk cId="775898061" sldId="348"/>
            <ac:inkMk id="32" creationId="{D173B597-E817-48AC-8CA1-CE1B44A4B444}"/>
          </ac:inkMkLst>
        </pc:inkChg>
        <pc:inkChg chg="add mod">
          <ac:chgData name="Jack Rodoni" userId="dbd3554b1427f7cb" providerId="LiveId" clId="{1D76B537-F2CC-4114-B73B-51348E656491}" dt="2022-01-26T00:40:17.514" v="2171"/>
          <ac:inkMkLst>
            <pc:docMk/>
            <pc:sldMk cId="775898061" sldId="348"/>
            <ac:inkMk id="33" creationId="{21293530-E0C7-4187-85BB-E58F5337E235}"/>
          </ac:inkMkLst>
        </pc:inkChg>
        <pc:inkChg chg="add mod">
          <ac:chgData name="Jack Rodoni" userId="dbd3554b1427f7cb" providerId="LiveId" clId="{1D76B537-F2CC-4114-B73B-51348E656491}" dt="2022-01-26T00:40:17.514" v="2171"/>
          <ac:inkMkLst>
            <pc:docMk/>
            <pc:sldMk cId="775898061" sldId="348"/>
            <ac:inkMk id="34" creationId="{228735A3-45B3-44AD-A120-BB5B77CDB464}"/>
          </ac:inkMkLst>
        </pc:inkChg>
        <pc:inkChg chg="add mod">
          <ac:chgData name="Jack Rodoni" userId="dbd3554b1427f7cb" providerId="LiveId" clId="{1D76B537-F2CC-4114-B73B-51348E656491}" dt="2022-01-26T00:40:17.514" v="2171"/>
          <ac:inkMkLst>
            <pc:docMk/>
            <pc:sldMk cId="775898061" sldId="348"/>
            <ac:inkMk id="35" creationId="{6CC07F51-0922-464B-B897-E0D40BC07972}"/>
          </ac:inkMkLst>
        </pc:inkChg>
        <pc:inkChg chg="add mod">
          <ac:chgData name="Jack Rodoni" userId="dbd3554b1427f7cb" providerId="LiveId" clId="{1D76B537-F2CC-4114-B73B-51348E656491}" dt="2022-01-26T00:40:17.514" v="2171"/>
          <ac:inkMkLst>
            <pc:docMk/>
            <pc:sldMk cId="775898061" sldId="348"/>
            <ac:inkMk id="38" creationId="{12CD6681-0AB4-4E0B-98EA-C39A0281BDE1}"/>
          </ac:inkMkLst>
        </pc:inkChg>
        <pc:inkChg chg="add mod">
          <ac:chgData name="Jack Rodoni" userId="dbd3554b1427f7cb" providerId="LiveId" clId="{1D76B537-F2CC-4114-B73B-51348E656491}" dt="2022-01-26T00:40:17.514" v="2171"/>
          <ac:inkMkLst>
            <pc:docMk/>
            <pc:sldMk cId="775898061" sldId="348"/>
            <ac:inkMk id="39" creationId="{32E5E58D-8BC5-403A-843F-DC75DED9CF66}"/>
          </ac:inkMkLst>
        </pc:inkChg>
        <pc:inkChg chg="add mod">
          <ac:chgData name="Jack Rodoni" userId="dbd3554b1427f7cb" providerId="LiveId" clId="{1D76B537-F2CC-4114-B73B-51348E656491}" dt="2022-01-26T00:40:17.514" v="2171"/>
          <ac:inkMkLst>
            <pc:docMk/>
            <pc:sldMk cId="775898061" sldId="348"/>
            <ac:inkMk id="40" creationId="{8FBF4DF6-47D2-4577-8FCC-807A43E9D2C4}"/>
          </ac:inkMkLst>
        </pc:inkChg>
        <pc:inkChg chg="add mod">
          <ac:chgData name="Jack Rodoni" userId="dbd3554b1427f7cb" providerId="LiveId" clId="{1D76B537-F2CC-4114-B73B-51348E656491}" dt="2022-01-26T00:40:17.514" v="2171"/>
          <ac:inkMkLst>
            <pc:docMk/>
            <pc:sldMk cId="775898061" sldId="348"/>
            <ac:inkMk id="41" creationId="{EFDDEFA7-1E8E-41C1-A760-0CDE55B9AB59}"/>
          </ac:inkMkLst>
        </pc:inkChg>
        <pc:inkChg chg="add mod">
          <ac:chgData name="Jack Rodoni" userId="dbd3554b1427f7cb" providerId="LiveId" clId="{1D76B537-F2CC-4114-B73B-51348E656491}" dt="2022-01-26T00:40:17.514" v="2171"/>
          <ac:inkMkLst>
            <pc:docMk/>
            <pc:sldMk cId="775898061" sldId="348"/>
            <ac:inkMk id="42" creationId="{8B744D6E-79BF-44B8-8563-01F92522E912}"/>
          </ac:inkMkLst>
        </pc:inkChg>
        <pc:inkChg chg="add mod">
          <ac:chgData name="Jack Rodoni" userId="dbd3554b1427f7cb" providerId="LiveId" clId="{1D76B537-F2CC-4114-B73B-51348E656491}" dt="2022-01-26T00:40:17.514" v="2171"/>
          <ac:inkMkLst>
            <pc:docMk/>
            <pc:sldMk cId="775898061" sldId="348"/>
            <ac:inkMk id="43" creationId="{48E9C1A8-BE7D-42B6-98E1-5F3A60EFC444}"/>
          </ac:inkMkLst>
        </pc:inkChg>
        <pc:inkChg chg="add mod">
          <ac:chgData name="Jack Rodoni" userId="dbd3554b1427f7cb" providerId="LiveId" clId="{1D76B537-F2CC-4114-B73B-51348E656491}" dt="2022-01-26T00:40:17.514" v="2171"/>
          <ac:inkMkLst>
            <pc:docMk/>
            <pc:sldMk cId="775898061" sldId="348"/>
            <ac:inkMk id="44" creationId="{A5C4FA7B-8E2B-4708-92E4-542208DEB9BA}"/>
          </ac:inkMkLst>
        </pc:inkChg>
        <pc:inkChg chg="add mod">
          <ac:chgData name="Jack Rodoni" userId="dbd3554b1427f7cb" providerId="LiveId" clId="{1D76B537-F2CC-4114-B73B-51348E656491}" dt="2022-01-26T00:41:18.284" v="2177"/>
          <ac:inkMkLst>
            <pc:docMk/>
            <pc:sldMk cId="775898061" sldId="348"/>
            <ac:inkMk id="46" creationId="{8668E471-5784-4C1D-83E6-E1C97EC06EB3}"/>
          </ac:inkMkLst>
        </pc:inkChg>
        <pc:inkChg chg="add mod">
          <ac:chgData name="Jack Rodoni" userId="dbd3554b1427f7cb" providerId="LiveId" clId="{1D76B537-F2CC-4114-B73B-51348E656491}" dt="2022-01-26T00:41:18.284" v="2177"/>
          <ac:inkMkLst>
            <pc:docMk/>
            <pc:sldMk cId="775898061" sldId="348"/>
            <ac:inkMk id="47" creationId="{8C95A3BF-20BB-4347-8D75-97A04F01A2BF}"/>
          </ac:inkMkLst>
        </pc:inkChg>
        <pc:inkChg chg="add mod">
          <ac:chgData name="Jack Rodoni" userId="dbd3554b1427f7cb" providerId="LiveId" clId="{1D76B537-F2CC-4114-B73B-51348E656491}" dt="2022-01-26T00:41:18.284" v="2177"/>
          <ac:inkMkLst>
            <pc:docMk/>
            <pc:sldMk cId="775898061" sldId="348"/>
            <ac:inkMk id="48" creationId="{D39A0051-C243-4D13-8F9C-576FAA4AF0AE}"/>
          </ac:inkMkLst>
        </pc:inkChg>
        <pc:inkChg chg="add mod">
          <ac:chgData name="Jack Rodoni" userId="dbd3554b1427f7cb" providerId="LiveId" clId="{1D76B537-F2CC-4114-B73B-51348E656491}" dt="2022-01-26T00:41:18.284" v="2177"/>
          <ac:inkMkLst>
            <pc:docMk/>
            <pc:sldMk cId="775898061" sldId="348"/>
            <ac:inkMk id="49" creationId="{9C610B22-685E-45CE-A477-C599F72AEC18}"/>
          </ac:inkMkLst>
        </pc:inkChg>
        <pc:inkChg chg="add mod">
          <ac:chgData name="Jack Rodoni" userId="dbd3554b1427f7cb" providerId="LiveId" clId="{1D76B537-F2CC-4114-B73B-51348E656491}" dt="2022-01-26T00:41:18.284" v="2177"/>
          <ac:inkMkLst>
            <pc:docMk/>
            <pc:sldMk cId="775898061" sldId="348"/>
            <ac:inkMk id="50" creationId="{2374AF48-1655-455E-B788-7411E5D357CB}"/>
          </ac:inkMkLst>
        </pc:inkChg>
      </pc:sldChg>
      <pc:sldChg chg="addSp modSp mod">
        <pc:chgData name="Jack Rodoni" userId="dbd3554b1427f7cb" providerId="LiveId" clId="{1D76B537-F2CC-4114-B73B-51348E656491}" dt="2022-01-26T01:10:46.314" v="3269"/>
        <pc:sldMkLst>
          <pc:docMk/>
          <pc:sldMk cId="1979959533" sldId="349"/>
        </pc:sldMkLst>
        <pc:grpChg chg="mod">
          <ac:chgData name="Jack Rodoni" userId="dbd3554b1427f7cb" providerId="LiveId" clId="{1D76B537-F2CC-4114-B73B-51348E656491}" dt="2022-01-26T01:10:46.314" v="3269"/>
          <ac:grpSpMkLst>
            <pc:docMk/>
            <pc:sldMk cId="1979959533" sldId="349"/>
            <ac:grpSpMk id="27" creationId="{22AA68CD-CB6F-4ED7-9B35-83B0794F41AE}"/>
          </ac:grpSpMkLst>
        </pc:grpChg>
        <pc:inkChg chg="add mod">
          <ac:chgData name="Jack Rodoni" userId="dbd3554b1427f7cb" providerId="LiveId" clId="{1D76B537-F2CC-4114-B73B-51348E656491}" dt="2022-01-26T01:10:46.314" v="3269"/>
          <ac:inkMkLst>
            <pc:docMk/>
            <pc:sldMk cId="1979959533" sldId="349"/>
            <ac:inkMk id="3" creationId="{53324192-1874-4EEE-B68E-C8128B459159}"/>
          </ac:inkMkLst>
        </pc:inkChg>
        <pc:inkChg chg="add mod">
          <ac:chgData name="Jack Rodoni" userId="dbd3554b1427f7cb" providerId="LiveId" clId="{1D76B537-F2CC-4114-B73B-51348E656491}" dt="2022-01-26T01:10:46.314" v="3269"/>
          <ac:inkMkLst>
            <pc:docMk/>
            <pc:sldMk cId="1979959533" sldId="349"/>
            <ac:inkMk id="7" creationId="{E9D75364-5CA7-4DD2-9FF6-9BB199F71240}"/>
          </ac:inkMkLst>
        </pc:inkChg>
        <pc:inkChg chg="add mod">
          <ac:chgData name="Jack Rodoni" userId="dbd3554b1427f7cb" providerId="LiveId" clId="{1D76B537-F2CC-4114-B73B-51348E656491}" dt="2022-01-26T01:10:46.314" v="3269"/>
          <ac:inkMkLst>
            <pc:docMk/>
            <pc:sldMk cId="1979959533" sldId="349"/>
            <ac:inkMk id="8" creationId="{E7CC4DDB-568C-4B9B-B493-13A580809A15}"/>
          </ac:inkMkLst>
        </pc:inkChg>
        <pc:inkChg chg="add mod">
          <ac:chgData name="Jack Rodoni" userId="dbd3554b1427f7cb" providerId="LiveId" clId="{1D76B537-F2CC-4114-B73B-51348E656491}" dt="2022-01-26T01:10:46.314" v="3269"/>
          <ac:inkMkLst>
            <pc:docMk/>
            <pc:sldMk cId="1979959533" sldId="349"/>
            <ac:inkMk id="9" creationId="{1B3D96FE-9541-4D1D-A03D-CB7DAE011DD1}"/>
          </ac:inkMkLst>
        </pc:inkChg>
        <pc:inkChg chg="add mod">
          <ac:chgData name="Jack Rodoni" userId="dbd3554b1427f7cb" providerId="LiveId" clId="{1D76B537-F2CC-4114-B73B-51348E656491}" dt="2022-01-26T01:10:46.314" v="3269"/>
          <ac:inkMkLst>
            <pc:docMk/>
            <pc:sldMk cId="1979959533" sldId="349"/>
            <ac:inkMk id="10" creationId="{EE02AEFD-9A08-4A9A-8E61-09DC7FDC5F52}"/>
          </ac:inkMkLst>
        </pc:inkChg>
        <pc:inkChg chg="add mod">
          <ac:chgData name="Jack Rodoni" userId="dbd3554b1427f7cb" providerId="LiveId" clId="{1D76B537-F2CC-4114-B73B-51348E656491}" dt="2022-01-26T01:10:46.314" v="3269"/>
          <ac:inkMkLst>
            <pc:docMk/>
            <pc:sldMk cId="1979959533" sldId="349"/>
            <ac:inkMk id="11" creationId="{48C205A2-FE85-4DCE-8670-A01EB81C17A0}"/>
          </ac:inkMkLst>
        </pc:inkChg>
        <pc:inkChg chg="add mod">
          <ac:chgData name="Jack Rodoni" userId="dbd3554b1427f7cb" providerId="LiveId" clId="{1D76B537-F2CC-4114-B73B-51348E656491}" dt="2022-01-26T01:10:46.314" v="3269"/>
          <ac:inkMkLst>
            <pc:docMk/>
            <pc:sldMk cId="1979959533" sldId="349"/>
            <ac:inkMk id="12" creationId="{7E667696-7CEA-4173-9B9E-D8E44E268B13}"/>
          </ac:inkMkLst>
        </pc:inkChg>
        <pc:inkChg chg="add mod">
          <ac:chgData name="Jack Rodoni" userId="dbd3554b1427f7cb" providerId="LiveId" clId="{1D76B537-F2CC-4114-B73B-51348E656491}" dt="2022-01-26T01:10:46.314" v="3269"/>
          <ac:inkMkLst>
            <pc:docMk/>
            <pc:sldMk cId="1979959533" sldId="349"/>
            <ac:inkMk id="13" creationId="{6E037CA8-6ED6-48EA-8160-7E7B058890BF}"/>
          </ac:inkMkLst>
        </pc:inkChg>
        <pc:inkChg chg="add mod">
          <ac:chgData name="Jack Rodoni" userId="dbd3554b1427f7cb" providerId="LiveId" clId="{1D76B537-F2CC-4114-B73B-51348E656491}" dt="2022-01-26T01:10:46.314" v="3269"/>
          <ac:inkMkLst>
            <pc:docMk/>
            <pc:sldMk cId="1979959533" sldId="349"/>
            <ac:inkMk id="14" creationId="{3F11A41D-B348-4447-B52B-A56C5275F7E9}"/>
          </ac:inkMkLst>
        </pc:inkChg>
        <pc:inkChg chg="add mod">
          <ac:chgData name="Jack Rodoni" userId="dbd3554b1427f7cb" providerId="LiveId" clId="{1D76B537-F2CC-4114-B73B-51348E656491}" dt="2022-01-26T01:10:46.314" v="3269"/>
          <ac:inkMkLst>
            <pc:docMk/>
            <pc:sldMk cId="1979959533" sldId="349"/>
            <ac:inkMk id="15" creationId="{20AD6DCE-BC0D-4A24-803F-6924B4A99A63}"/>
          </ac:inkMkLst>
        </pc:inkChg>
        <pc:inkChg chg="add mod">
          <ac:chgData name="Jack Rodoni" userId="dbd3554b1427f7cb" providerId="LiveId" clId="{1D76B537-F2CC-4114-B73B-51348E656491}" dt="2022-01-26T01:10:46.314" v="3269"/>
          <ac:inkMkLst>
            <pc:docMk/>
            <pc:sldMk cId="1979959533" sldId="349"/>
            <ac:inkMk id="16" creationId="{71D4D72E-61B6-41D2-983B-0711B98014A5}"/>
          </ac:inkMkLst>
        </pc:inkChg>
        <pc:inkChg chg="add mod">
          <ac:chgData name="Jack Rodoni" userId="dbd3554b1427f7cb" providerId="LiveId" clId="{1D76B537-F2CC-4114-B73B-51348E656491}" dt="2022-01-26T01:10:46.314" v="3269"/>
          <ac:inkMkLst>
            <pc:docMk/>
            <pc:sldMk cId="1979959533" sldId="349"/>
            <ac:inkMk id="17" creationId="{8E9E4682-C09D-48D5-9530-DFD39AA244E9}"/>
          </ac:inkMkLst>
        </pc:inkChg>
        <pc:inkChg chg="add mod">
          <ac:chgData name="Jack Rodoni" userId="dbd3554b1427f7cb" providerId="LiveId" clId="{1D76B537-F2CC-4114-B73B-51348E656491}" dt="2022-01-26T01:10:46.314" v="3269"/>
          <ac:inkMkLst>
            <pc:docMk/>
            <pc:sldMk cId="1979959533" sldId="349"/>
            <ac:inkMk id="18" creationId="{65DF35AA-AFBF-4A7E-ACEC-ED9A5A65BBBF}"/>
          </ac:inkMkLst>
        </pc:inkChg>
        <pc:inkChg chg="add mod">
          <ac:chgData name="Jack Rodoni" userId="dbd3554b1427f7cb" providerId="LiveId" clId="{1D76B537-F2CC-4114-B73B-51348E656491}" dt="2022-01-26T01:10:46.314" v="3269"/>
          <ac:inkMkLst>
            <pc:docMk/>
            <pc:sldMk cId="1979959533" sldId="349"/>
            <ac:inkMk id="19" creationId="{C084C818-83CA-4DDC-A93C-0BBF196D6524}"/>
          </ac:inkMkLst>
        </pc:inkChg>
        <pc:inkChg chg="add mod">
          <ac:chgData name="Jack Rodoni" userId="dbd3554b1427f7cb" providerId="LiveId" clId="{1D76B537-F2CC-4114-B73B-51348E656491}" dt="2022-01-26T01:10:46.314" v="3269"/>
          <ac:inkMkLst>
            <pc:docMk/>
            <pc:sldMk cId="1979959533" sldId="349"/>
            <ac:inkMk id="20" creationId="{1B92B96F-D164-4164-B4C0-E64727859CBC}"/>
          </ac:inkMkLst>
        </pc:inkChg>
        <pc:inkChg chg="add mod">
          <ac:chgData name="Jack Rodoni" userId="dbd3554b1427f7cb" providerId="LiveId" clId="{1D76B537-F2CC-4114-B73B-51348E656491}" dt="2022-01-26T01:10:46.314" v="3269"/>
          <ac:inkMkLst>
            <pc:docMk/>
            <pc:sldMk cId="1979959533" sldId="349"/>
            <ac:inkMk id="21" creationId="{40952E34-4A37-42BC-BD1E-7645D7187C06}"/>
          </ac:inkMkLst>
        </pc:inkChg>
        <pc:inkChg chg="add mod">
          <ac:chgData name="Jack Rodoni" userId="dbd3554b1427f7cb" providerId="LiveId" clId="{1D76B537-F2CC-4114-B73B-51348E656491}" dt="2022-01-26T01:10:46.314" v="3269"/>
          <ac:inkMkLst>
            <pc:docMk/>
            <pc:sldMk cId="1979959533" sldId="349"/>
            <ac:inkMk id="22" creationId="{82B75EBD-5A9F-40EA-B078-30E768E6F48E}"/>
          </ac:inkMkLst>
        </pc:inkChg>
        <pc:inkChg chg="add mod">
          <ac:chgData name="Jack Rodoni" userId="dbd3554b1427f7cb" providerId="LiveId" clId="{1D76B537-F2CC-4114-B73B-51348E656491}" dt="2022-01-26T01:10:46.314" v="3269"/>
          <ac:inkMkLst>
            <pc:docMk/>
            <pc:sldMk cId="1979959533" sldId="349"/>
            <ac:inkMk id="23" creationId="{9D0CCDEB-8D25-466B-92AC-3ABEB6740C9E}"/>
          </ac:inkMkLst>
        </pc:inkChg>
        <pc:inkChg chg="add mod">
          <ac:chgData name="Jack Rodoni" userId="dbd3554b1427f7cb" providerId="LiveId" clId="{1D76B537-F2CC-4114-B73B-51348E656491}" dt="2022-01-26T01:10:46.314" v="3269"/>
          <ac:inkMkLst>
            <pc:docMk/>
            <pc:sldMk cId="1979959533" sldId="349"/>
            <ac:inkMk id="24" creationId="{570EEAB2-638B-4EAE-8237-F09C76462D13}"/>
          </ac:inkMkLst>
        </pc:inkChg>
        <pc:inkChg chg="add mod">
          <ac:chgData name="Jack Rodoni" userId="dbd3554b1427f7cb" providerId="LiveId" clId="{1D76B537-F2CC-4114-B73B-51348E656491}" dt="2022-01-26T01:10:46.314" v="3269"/>
          <ac:inkMkLst>
            <pc:docMk/>
            <pc:sldMk cId="1979959533" sldId="349"/>
            <ac:inkMk id="25" creationId="{30B4DD3C-3E7C-44A4-92E4-DFA159BFF62A}"/>
          </ac:inkMkLst>
        </pc:inkChg>
        <pc:inkChg chg="add mod">
          <ac:chgData name="Jack Rodoni" userId="dbd3554b1427f7cb" providerId="LiveId" clId="{1D76B537-F2CC-4114-B73B-51348E656491}" dt="2022-01-26T01:10:46.314" v="3269"/>
          <ac:inkMkLst>
            <pc:docMk/>
            <pc:sldMk cId="1979959533" sldId="349"/>
            <ac:inkMk id="26" creationId="{7A6AA34D-6894-4609-9B3B-7A47860FE9E5}"/>
          </ac:inkMkLst>
        </pc:inkChg>
      </pc:sldChg>
      <pc:sldChg chg="addSp delSp modSp mod">
        <pc:chgData name="Jack Rodoni" userId="dbd3554b1427f7cb" providerId="LiveId" clId="{1D76B537-F2CC-4114-B73B-51348E656491}" dt="2022-01-26T01:22:24.689" v="3442"/>
        <pc:sldMkLst>
          <pc:docMk/>
          <pc:sldMk cId="1253693158" sldId="350"/>
        </pc:sldMkLst>
        <pc:grpChg chg="del mod">
          <ac:chgData name="Jack Rodoni" userId="dbd3554b1427f7cb" providerId="LiveId" clId="{1D76B537-F2CC-4114-B73B-51348E656491}" dt="2022-01-26T01:20:16.936" v="3376"/>
          <ac:grpSpMkLst>
            <pc:docMk/>
            <pc:sldMk cId="1253693158" sldId="350"/>
            <ac:grpSpMk id="15" creationId="{3074DC47-5CB6-470B-AF5D-B7A5D24C2280}"/>
          </ac:grpSpMkLst>
        </pc:grpChg>
        <pc:grpChg chg="del mod">
          <ac:chgData name="Jack Rodoni" userId="dbd3554b1427f7cb" providerId="LiveId" clId="{1D76B537-F2CC-4114-B73B-51348E656491}" dt="2022-01-26T01:20:20.230" v="3381"/>
          <ac:grpSpMkLst>
            <pc:docMk/>
            <pc:sldMk cId="1253693158" sldId="350"/>
            <ac:grpSpMk id="18" creationId="{CF6128A4-3977-457E-9277-87E5330441B3}"/>
          </ac:grpSpMkLst>
        </pc:grpChg>
        <pc:grpChg chg="mod">
          <ac:chgData name="Jack Rodoni" userId="dbd3554b1427f7cb" providerId="LiveId" clId="{1D76B537-F2CC-4114-B73B-51348E656491}" dt="2022-01-26T01:20:20.230" v="3381"/>
          <ac:grpSpMkLst>
            <pc:docMk/>
            <pc:sldMk cId="1253693158" sldId="350"/>
            <ac:grpSpMk id="23" creationId="{B66F55D0-9DC6-4170-AC06-B28BB3737417}"/>
          </ac:grpSpMkLst>
        </pc:grpChg>
        <pc:grpChg chg="mod">
          <ac:chgData name="Jack Rodoni" userId="dbd3554b1427f7cb" providerId="LiveId" clId="{1D76B537-F2CC-4114-B73B-51348E656491}" dt="2022-01-26T01:20:31.346" v="3391"/>
          <ac:grpSpMkLst>
            <pc:docMk/>
            <pc:sldMk cId="1253693158" sldId="350"/>
            <ac:grpSpMk id="33" creationId="{1B66843B-E842-492C-85CA-62688AB7E69D}"/>
          </ac:grpSpMkLst>
        </pc:grpChg>
        <pc:grpChg chg="del mod">
          <ac:chgData name="Jack Rodoni" userId="dbd3554b1427f7cb" providerId="LiveId" clId="{1D76B537-F2CC-4114-B73B-51348E656491}" dt="2022-01-26T01:20:39.985" v="3401"/>
          <ac:grpSpMkLst>
            <pc:docMk/>
            <pc:sldMk cId="1253693158" sldId="350"/>
            <ac:grpSpMk id="36" creationId="{36219A7F-2BD7-4D4A-AB7E-42A179549F3B}"/>
          </ac:grpSpMkLst>
        </pc:grpChg>
        <pc:grpChg chg="del mod">
          <ac:chgData name="Jack Rodoni" userId="dbd3554b1427f7cb" providerId="LiveId" clId="{1D76B537-F2CC-4114-B73B-51348E656491}" dt="2022-01-26T01:20:42.983" v="3405"/>
          <ac:grpSpMkLst>
            <pc:docMk/>
            <pc:sldMk cId="1253693158" sldId="350"/>
            <ac:grpSpMk id="43" creationId="{8F3DAA36-F291-4290-B3B9-30EB3EC8EB1E}"/>
          </ac:grpSpMkLst>
        </pc:grpChg>
        <pc:grpChg chg="mod">
          <ac:chgData name="Jack Rodoni" userId="dbd3554b1427f7cb" providerId="LiveId" clId="{1D76B537-F2CC-4114-B73B-51348E656491}" dt="2022-01-26T01:20:39.985" v="3401"/>
          <ac:grpSpMkLst>
            <pc:docMk/>
            <pc:sldMk cId="1253693158" sldId="350"/>
            <ac:grpSpMk id="44" creationId="{AE614A59-EFC0-4502-B8CD-B8DC63BA2C6C}"/>
          </ac:grpSpMkLst>
        </pc:grpChg>
        <pc:grpChg chg="del mod">
          <ac:chgData name="Jack Rodoni" userId="dbd3554b1427f7cb" providerId="LiveId" clId="{1D76B537-F2CC-4114-B73B-51348E656491}" dt="2022-01-26T01:20:46.517" v="3411"/>
          <ac:grpSpMkLst>
            <pc:docMk/>
            <pc:sldMk cId="1253693158" sldId="350"/>
            <ac:grpSpMk id="48" creationId="{7FB0085C-2386-4EDF-B057-65122F174D9A}"/>
          </ac:grpSpMkLst>
        </pc:grpChg>
        <pc:grpChg chg="del mod">
          <ac:chgData name="Jack Rodoni" userId="dbd3554b1427f7cb" providerId="LiveId" clId="{1D76B537-F2CC-4114-B73B-51348E656491}" dt="2022-01-26T01:20:50.650" v="3418"/>
          <ac:grpSpMkLst>
            <pc:docMk/>
            <pc:sldMk cId="1253693158" sldId="350"/>
            <ac:grpSpMk id="54" creationId="{D2B119BB-73F6-4DE7-94D2-1EE79BA44D9E}"/>
          </ac:grpSpMkLst>
        </pc:grpChg>
        <pc:grpChg chg="del mod">
          <ac:chgData name="Jack Rodoni" userId="dbd3554b1427f7cb" providerId="LiveId" clId="{1D76B537-F2CC-4114-B73B-51348E656491}" dt="2022-01-26T01:21:00.279" v="3426"/>
          <ac:grpSpMkLst>
            <pc:docMk/>
            <pc:sldMk cId="1253693158" sldId="350"/>
            <ac:grpSpMk id="61" creationId="{B079B68D-0A80-4DF2-B3C4-EBCB0180E32F}"/>
          </ac:grpSpMkLst>
        </pc:grpChg>
        <pc:grpChg chg="mod">
          <ac:chgData name="Jack Rodoni" userId="dbd3554b1427f7cb" providerId="LiveId" clId="{1D76B537-F2CC-4114-B73B-51348E656491}" dt="2022-01-26T01:21:00.279" v="3426"/>
          <ac:grpSpMkLst>
            <pc:docMk/>
            <pc:sldMk cId="1253693158" sldId="350"/>
            <ac:grpSpMk id="67" creationId="{6680C5C1-AC9A-4D00-A9A1-5166CF9C2568}"/>
          </ac:grpSpMkLst>
        </pc:grpChg>
        <pc:grpChg chg="mod">
          <ac:chgData name="Jack Rodoni" userId="dbd3554b1427f7cb" providerId="LiveId" clId="{1D76B537-F2CC-4114-B73B-51348E656491}" dt="2022-01-26T01:22:24.689" v="3442"/>
          <ac:grpSpMkLst>
            <pc:docMk/>
            <pc:sldMk cId="1253693158" sldId="350"/>
            <ac:grpSpMk id="82" creationId="{FB0A580A-CE99-48CC-B4B3-CB739BFBF50E}"/>
          </ac:grpSpMkLst>
        </pc:grpChg>
        <pc:inkChg chg="add">
          <ac:chgData name="Jack Rodoni" userId="dbd3554b1427f7cb" providerId="LiveId" clId="{1D76B537-F2CC-4114-B73B-51348E656491}" dt="2022-01-26T01:20:09.303" v="3363" actId="9405"/>
          <ac:inkMkLst>
            <pc:docMk/>
            <pc:sldMk cId="1253693158" sldId="350"/>
            <ac:inkMk id="5" creationId="{A343C0AE-0194-4313-80D6-189BA98929A2}"/>
          </ac:inkMkLst>
        </pc:inkChg>
        <pc:inkChg chg="add">
          <ac:chgData name="Jack Rodoni" userId="dbd3554b1427f7cb" providerId="LiveId" clId="{1D76B537-F2CC-4114-B73B-51348E656491}" dt="2022-01-26T01:20:09.639" v="3364" actId="9405"/>
          <ac:inkMkLst>
            <pc:docMk/>
            <pc:sldMk cId="1253693158" sldId="350"/>
            <ac:inkMk id="6" creationId="{548CFC25-0351-413E-9A44-3D58908A2970}"/>
          </ac:inkMkLst>
        </pc:inkChg>
        <pc:inkChg chg="add mod">
          <ac:chgData name="Jack Rodoni" userId="dbd3554b1427f7cb" providerId="LiveId" clId="{1D76B537-F2CC-4114-B73B-51348E656491}" dt="2022-01-26T01:20:20.230" v="3381"/>
          <ac:inkMkLst>
            <pc:docMk/>
            <pc:sldMk cId="1253693158" sldId="350"/>
            <ac:inkMk id="7" creationId="{AE4CCE97-B14A-4363-B0B8-948B79847709}"/>
          </ac:inkMkLst>
        </pc:inkChg>
        <pc:inkChg chg="add mod">
          <ac:chgData name="Jack Rodoni" userId="dbd3554b1427f7cb" providerId="LiveId" clId="{1D76B537-F2CC-4114-B73B-51348E656491}" dt="2022-01-26T01:20:20.230" v="3381"/>
          <ac:inkMkLst>
            <pc:docMk/>
            <pc:sldMk cId="1253693158" sldId="350"/>
            <ac:inkMk id="8" creationId="{1C233E81-026A-4AE6-96AC-91743806A0AD}"/>
          </ac:inkMkLst>
        </pc:inkChg>
        <pc:inkChg chg="add mod">
          <ac:chgData name="Jack Rodoni" userId="dbd3554b1427f7cb" providerId="LiveId" clId="{1D76B537-F2CC-4114-B73B-51348E656491}" dt="2022-01-26T01:20:20.230" v="3381"/>
          <ac:inkMkLst>
            <pc:docMk/>
            <pc:sldMk cId="1253693158" sldId="350"/>
            <ac:inkMk id="9" creationId="{45B2479C-3D7C-407C-B996-7E6EAFFF940B}"/>
          </ac:inkMkLst>
        </pc:inkChg>
        <pc:inkChg chg="add mod">
          <ac:chgData name="Jack Rodoni" userId="dbd3554b1427f7cb" providerId="LiveId" clId="{1D76B537-F2CC-4114-B73B-51348E656491}" dt="2022-01-26T01:20:20.230" v="3381"/>
          <ac:inkMkLst>
            <pc:docMk/>
            <pc:sldMk cId="1253693158" sldId="350"/>
            <ac:inkMk id="10" creationId="{AE2EABA3-DC66-43AD-9924-6DA21FBB356F}"/>
          </ac:inkMkLst>
        </pc:inkChg>
        <pc:inkChg chg="add mod">
          <ac:chgData name="Jack Rodoni" userId="dbd3554b1427f7cb" providerId="LiveId" clId="{1D76B537-F2CC-4114-B73B-51348E656491}" dt="2022-01-26T01:20:20.230" v="3381"/>
          <ac:inkMkLst>
            <pc:docMk/>
            <pc:sldMk cId="1253693158" sldId="350"/>
            <ac:inkMk id="11" creationId="{7DCAF429-1FD5-4BAC-82D7-D938D7B6BF69}"/>
          </ac:inkMkLst>
        </pc:inkChg>
        <pc:inkChg chg="add mod">
          <ac:chgData name="Jack Rodoni" userId="dbd3554b1427f7cb" providerId="LiveId" clId="{1D76B537-F2CC-4114-B73B-51348E656491}" dt="2022-01-26T01:20:20.230" v="3381"/>
          <ac:inkMkLst>
            <pc:docMk/>
            <pc:sldMk cId="1253693158" sldId="350"/>
            <ac:inkMk id="12" creationId="{29A76673-05DB-4D49-A030-3F99E5A9F4F7}"/>
          </ac:inkMkLst>
        </pc:inkChg>
        <pc:inkChg chg="add mod">
          <ac:chgData name="Jack Rodoni" userId="dbd3554b1427f7cb" providerId="LiveId" clId="{1D76B537-F2CC-4114-B73B-51348E656491}" dt="2022-01-26T01:20:20.230" v="3381"/>
          <ac:inkMkLst>
            <pc:docMk/>
            <pc:sldMk cId="1253693158" sldId="350"/>
            <ac:inkMk id="13" creationId="{58306C62-37A1-42FA-A07E-197406F41331}"/>
          </ac:inkMkLst>
        </pc:inkChg>
        <pc:inkChg chg="add mod">
          <ac:chgData name="Jack Rodoni" userId="dbd3554b1427f7cb" providerId="LiveId" clId="{1D76B537-F2CC-4114-B73B-51348E656491}" dt="2022-01-26T01:20:20.230" v="3381"/>
          <ac:inkMkLst>
            <pc:docMk/>
            <pc:sldMk cId="1253693158" sldId="350"/>
            <ac:inkMk id="14" creationId="{C8192F18-B2A4-4E31-B611-403C454A3E51}"/>
          </ac:inkMkLst>
        </pc:inkChg>
        <pc:inkChg chg="add mod">
          <ac:chgData name="Jack Rodoni" userId="dbd3554b1427f7cb" providerId="LiveId" clId="{1D76B537-F2CC-4114-B73B-51348E656491}" dt="2022-01-26T01:20:20.230" v="3381"/>
          <ac:inkMkLst>
            <pc:docMk/>
            <pc:sldMk cId="1253693158" sldId="350"/>
            <ac:inkMk id="16" creationId="{DEB029E1-2D24-44A9-9AA7-505F25BE208A}"/>
          </ac:inkMkLst>
        </pc:inkChg>
        <pc:inkChg chg="add mod">
          <ac:chgData name="Jack Rodoni" userId="dbd3554b1427f7cb" providerId="LiveId" clId="{1D76B537-F2CC-4114-B73B-51348E656491}" dt="2022-01-26T01:20:20.230" v="3381"/>
          <ac:inkMkLst>
            <pc:docMk/>
            <pc:sldMk cId="1253693158" sldId="350"/>
            <ac:inkMk id="17" creationId="{28824967-38F8-4549-9E4C-92A930C110EF}"/>
          </ac:inkMkLst>
        </pc:inkChg>
        <pc:inkChg chg="add mod">
          <ac:chgData name="Jack Rodoni" userId="dbd3554b1427f7cb" providerId="LiveId" clId="{1D76B537-F2CC-4114-B73B-51348E656491}" dt="2022-01-26T01:20:20.230" v="3381"/>
          <ac:inkMkLst>
            <pc:docMk/>
            <pc:sldMk cId="1253693158" sldId="350"/>
            <ac:inkMk id="19" creationId="{353FE6AF-A6CA-45B4-A73F-3B2905707A05}"/>
          </ac:inkMkLst>
        </pc:inkChg>
        <pc:inkChg chg="add mod">
          <ac:chgData name="Jack Rodoni" userId="dbd3554b1427f7cb" providerId="LiveId" clId="{1D76B537-F2CC-4114-B73B-51348E656491}" dt="2022-01-26T01:20:20.230" v="3381"/>
          <ac:inkMkLst>
            <pc:docMk/>
            <pc:sldMk cId="1253693158" sldId="350"/>
            <ac:inkMk id="20" creationId="{011FDB4F-176C-4345-9B69-6DAEBAEDAF63}"/>
          </ac:inkMkLst>
        </pc:inkChg>
        <pc:inkChg chg="add mod">
          <ac:chgData name="Jack Rodoni" userId="dbd3554b1427f7cb" providerId="LiveId" clId="{1D76B537-F2CC-4114-B73B-51348E656491}" dt="2022-01-26T01:20:20.230" v="3381"/>
          <ac:inkMkLst>
            <pc:docMk/>
            <pc:sldMk cId="1253693158" sldId="350"/>
            <ac:inkMk id="21" creationId="{071337DB-C5CF-48DF-9D21-C0A0E5457622}"/>
          </ac:inkMkLst>
        </pc:inkChg>
        <pc:inkChg chg="add mod">
          <ac:chgData name="Jack Rodoni" userId="dbd3554b1427f7cb" providerId="LiveId" clId="{1D76B537-F2CC-4114-B73B-51348E656491}" dt="2022-01-26T01:20:20.230" v="3381"/>
          <ac:inkMkLst>
            <pc:docMk/>
            <pc:sldMk cId="1253693158" sldId="350"/>
            <ac:inkMk id="22" creationId="{F916B88C-F1B7-4AA1-9D1D-58C856AAA82E}"/>
          </ac:inkMkLst>
        </pc:inkChg>
        <pc:inkChg chg="add mod">
          <ac:chgData name="Jack Rodoni" userId="dbd3554b1427f7cb" providerId="LiveId" clId="{1D76B537-F2CC-4114-B73B-51348E656491}" dt="2022-01-26T01:20:31.346" v="3391"/>
          <ac:inkMkLst>
            <pc:docMk/>
            <pc:sldMk cId="1253693158" sldId="350"/>
            <ac:inkMk id="24" creationId="{C1E8FD52-F3BC-4028-A6EA-5599DCE56142}"/>
          </ac:inkMkLst>
        </pc:inkChg>
        <pc:inkChg chg="add mod">
          <ac:chgData name="Jack Rodoni" userId="dbd3554b1427f7cb" providerId="LiveId" clId="{1D76B537-F2CC-4114-B73B-51348E656491}" dt="2022-01-26T01:20:31.346" v="3391"/>
          <ac:inkMkLst>
            <pc:docMk/>
            <pc:sldMk cId="1253693158" sldId="350"/>
            <ac:inkMk id="25" creationId="{9B954E77-0FE9-4F19-968E-0B92BD64B0A3}"/>
          </ac:inkMkLst>
        </pc:inkChg>
        <pc:inkChg chg="add mod">
          <ac:chgData name="Jack Rodoni" userId="dbd3554b1427f7cb" providerId="LiveId" clId="{1D76B537-F2CC-4114-B73B-51348E656491}" dt="2022-01-26T01:20:31.346" v="3391"/>
          <ac:inkMkLst>
            <pc:docMk/>
            <pc:sldMk cId="1253693158" sldId="350"/>
            <ac:inkMk id="26" creationId="{9988E707-CCB7-4A28-A8ED-C53848C0FA39}"/>
          </ac:inkMkLst>
        </pc:inkChg>
        <pc:inkChg chg="add mod">
          <ac:chgData name="Jack Rodoni" userId="dbd3554b1427f7cb" providerId="LiveId" clId="{1D76B537-F2CC-4114-B73B-51348E656491}" dt="2022-01-26T01:20:31.346" v="3391"/>
          <ac:inkMkLst>
            <pc:docMk/>
            <pc:sldMk cId="1253693158" sldId="350"/>
            <ac:inkMk id="27" creationId="{EACC12FB-B6CE-46C1-8B40-0D59AE589636}"/>
          </ac:inkMkLst>
        </pc:inkChg>
        <pc:inkChg chg="add mod">
          <ac:chgData name="Jack Rodoni" userId="dbd3554b1427f7cb" providerId="LiveId" clId="{1D76B537-F2CC-4114-B73B-51348E656491}" dt="2022-01-26T01:20:31.346" v="3391"/>
          <ac:inkMkLst>
            <pc:docMk/>
            <pc:sldMk cId="1253693158" sldId="350"/>
            <ac:inkMk id="28" creationId="{ADE5C701-BBB5-4A1B-8DD5-E1D2875C6736}"/>
          </ac:inkMkLst>
        </pc:inkChg>
        <pc:inkChg chg="add mod">
          <ac:chgData name="Jack Rodoni" userId="dbd3554b1427f7cb" providerId="LiveId" clId="{1D76B537-F2CC-4114-B73B-51348E656491}" dt="2022-01-26T01:20:31.346" v="3391"/>
          <ac:inkMkLst>
            <pc:docMk/>
            <pc:sldMk cId="1253693158" sldId="350"/>
            <ac:inkMk id="29" creationId="{EE18BE3D-C3F2-429B-97C4-6C00DBAE082E}"/>
          </ac:inkMkLst>
        </pc:inkChg>
        <pc:inkChg chg="add mod">
          <ac:chgData name="Jack Rodoni" userId="dbd3554b1427f7cb" providerId="LiveId" clId="{1D76B537-F2CC-4114-B73B-51348E656491}" dt="2022-01-26T01:20:31.346" v="3391"/>
          <ac:inkMkLst>
            <pc:docMk/>
            <pc:sldMk cId="1253693158" sldId="350"/>
            <ac:inkMk id="30" creationId="{F536D03D-928F-4A81-A2CA-D7495D88E386}"/>
          </ac:inkMkLst>
        </pc:inkChg>
        <pc:inkChg chg="add mod">
          <ac:chgData name="Jack Rodoni" userId="dbd3554b1427f7cb" providerId="LiveId" clId="{1D76B537-F2CC-4114-B73B-51348E656491}" dt="2022-01-26T01:20:31.346" v="3391"/>
          <ac:inkMkLst>
            <pc:docMk/>
            <pc:sldMk cId="1253693158" sldId="350"/>
            <ac:inkMk id="31" creationId="{52F5E28E-497F-4A33-BE1E-6DFCE84E1E25}"/>
          </ac:inkMkLst>
        </pc:inkChg>
        <pc:inkChg chg="add mod">
          <ac:chgData name="Jack Rodoni" userId="dbd3554b1427f7cb" providerId="LiveId" clId="{1D76B537-F2CC-4114-B73B-51348E656491}" dt="2022-01-26T01:20:31.346" v="3391"/>
          <ac:inkMkLst>
            <pc:docMk/>
            <pc:sldMk cId="1253693158" sldId="350"/>
            <ac:inkMk id="32" creationId="{FEA59494-C7A2-4591-B2D1-FEB4CBF85C60}"/>
          </ac:inkMkLst>
        </pc:inkChg>
        <pc:inkChg chg="add mod">
          <ac:chgData name="Jack Rodoni" userId="dbd3554b1427f7cb" providerId="LiveId" clId="{1D76B537-F2CC-4114-B73B-51348E656491}" dt="2022-01-26T01:20:39.985" v="3401"/>
          <ac:inkMkLst>
            <pc:docMk/>
            <pc:sldMk cId="1253693158" sldId="350"/>
            <ac:inkMk id="34" creationId="{D1BF0732-F1A9-4FAB-8F5C-D6DC41239AB0}"/>
          </ac:inkMkLst>
        </pc:inkChg>
        <pc:inkChg chg="add mod">
          <ac:chgData name="Jack Rodoni" userId="dbd3554b1427f7cb" providerId="LiveId" clId="{1D76B537-F2CC-4114-B73B-51348E656491}" dt="2022-01-26T01:20:39.985" v="3401"/>
          <ac:inkMkLst>
            <pc:docMk/>
            <pc:sldMk cId="1253693158" sldId="350"/>
            <ac:inkMk id="35" creationId="{61B6A472-91A9-48CD-BAA8-83830C20AFD6}"/>
          </ac:inkMkLst>
        </pc:inkChg>
        <pc:inkChg chg="add mod">
          <ac:chgData name="Jack Rodoni" userId="dbd3554b1427f7cb" providerId="LiveId" clId="{1D76B537-F2CC-4114-B73B-51348E656491}" dt="2022-01-26T01:20:39.985" v="3401"/>
          <ac:inkMkLst>
            <pc:docMk/>
            <pc:sldMk cId="1253693158" sldId="350"/>
            <ac:inkMk id="37" creationId="{7C226549-49D1-405E-97E2-554AFE1F861A}"/>
          </ac:inkMkLst>
        </pc:inkChg>
        <pc:inkChg chg="add mod">
          <ac:chgData name="Jack Rodoni" userId="dbd3554b1427f7cb" providerId="LiveId" clId="{1D76B537-F2CC-4114-B73B-51348E656491}" dt="2022-01-26T01:20:39.985" v="3401"/>
          <ac:inkMkLst>
            <pc:docMk/>
            <pc:sldMk cId="1253693158" sldId="350"/>
            <ac:inkMk id="38" creationId="{36DE643C-FA9D-4810-B4C1-91E1C26D7052}"/>
          </ac:inkMkLst>
        </pc:inkChg>
        <pc:inkChg chg="add mod">
          <ac:chgData name="Jack Rodoni" userId="dbd3554b1427f7cb" providerId="LiveId" clId="{1D76B537-F2CC-4114-B73B-51348E656491}" dt="2022-01-26T01:21:00.279" v="3426"/>
          <ac:inkMkLst>
            <pc:docMk/>
            <pc:sldMk cId="1253693158" sldId="350"/>
            <ac:inkMk id="39" creationId="{8D9A7780-8848-4B0F-B055-4F9058D68115}"/>
          </ac:inkMkLst>
        </pc:inkChg>
        <pc:inkChg chg="add mod">
          <ac:chgData name="Jack Rodoni" userId="dbd3554b1427f7cb" providerId="LiveId" clId="{1D76B537-F2CC-4114-B73B-51348E656491}" dt="2022-01-26T01:21:00.279" v="3426"/>
          <ac:inkMkLst>
            <pc:docMk/>
            <pc:sldMk cId="1253693158" sldId="350"/>
            <ac:inkMk id="40" creationId="{14C4C9F7-2900-4457-8F12-CAFAA4FB95D9}"/>
          </ac:inkMkLst>
        </pc:inkChg>
        <pc:inkChg chg="add mod">
          <ac:chgData name="Jack Rodoni" userId="dbd3554b1427f7cb" providerId="LiveId" clId="{1D76B537-F2CC-4114-B73B-51348E656491}" dt="2022-01-26T01:21:00.279" v="3426"/>
          <ac:inkMkLst>
            <pc:docMk/>
            <pc:sldMk cId="1253693158" sldId="350"/>
            <ac:inkMk id="41" creationId="{89373DB6-7D46-411E-B353-4231254C3AD4}"/>
          </ac:inkMkLst>
        </pc:inkChg>
        <pc:inkChg chg="add mod">
          <ac:chgData name="Jack Rodoni" userId="dbd3554b1427f7cb" providerId="LiveId" clId="{1D76B537-F2CC-4114-B73B-51348E656491}" dt="2022-01-26T01:21:00.279" v="3426"/>
          <ac:inkMkLst>
            <pc:docMk/>
            <pc:sldMk cId="1253693158" sldId="350"/>
            <ac:inkMk id="42" creationId="{A9591772-F9FF-4A51-AD44-89D1D476D19B}"/>
          </ac:inkMkLst>
        </pc:inkChg>
        <pc:inkChg chg="add mod">
          <ac:chgData name="Jack Rodoni" userId="dbd3554b1427f7cb" providerId="LiveId" clId="{1D76B537-F2CC-4114-B73B-51348E656491}" dt="2022-01-26T01:21:00.279" v="3426"/>
          <ac:inkMkLst>
            <pc:docMk/>
            <pc:sldMk cId="1253693158" sldId="350"/>
            <ac:inkMk id="45" creationId="{C7A93D04-047A-4C66-ACB0-A4664F870543}"/>
          </ac:inkMkLst>
        </pc:inkChg>
        <pc:inkChg chg="add mod">
          <ac:chgData name="Jack Rodoni" userId="dbd3554b1427f7cb" providerId="LiveId" clId="{1D76B537-F2CC-4114-B73B-51348E656491}" dt="2022-01-26T01:21:00.279" v="3426"/>
          <ac:inkMkLst>
            <pc:docMk/>
            <pc:sldMk cId="1253693158" sldId="350"/>
            <ac:inkMk id="46" creationId="{6824E313-7AC8-459D-BFB5-2258FFF4D8AC}"/>
          </ac:inkMkLst>
        </pc:inkChg>
        <pc:inkChg chg="add mod">
          <ac:chgData name="Jack Rodoni" userId="dbd3554b1427f7cb" providerId="LiveId" clId="{1D76B537-F2CC-4114-B73B-51348E656491}" dt="2022-01-26T01:21:00.279" v="3426"/>
          <ac:inkMkLst>
            <pc:docMk/>
            <pc:sldMk cId="1253693158" sldId="350"/>
            <ac:inkMk id="47" creationId="{4D7731F5-BADB-460D-A1E1-C39A061FEF9F}"/>
          </ac:inkMkLst>
        </pc:inkChg>
        <pc:inkChg chg="add mod">
          <ac:chgData name="Jack Rodoni" userId="dbd3554b1427f7cb" providerId="LiveId" clId="{1D76B537-F2CC-4114-B73B-51348E656491}" dt="2022-01-26T01:21:00.279" v="3426"/>
          <ac:inkMkLst>
            <pc:docMk/>
            <pc:sldMk cId="1253693158" sldId="350"/>
            <ac:inkMk id="49" creationId="{DDBC24F9-1CBA-4A15-ADD9-676C68E77AB3}"/>
          </ac:inkMkLst>
        </pc:inkChg>
        <pc:inkChg chg="add mod">
          <ac:chgData name="Jack Rodoni" userId="dbd3554b1427f7cb" providerId="LiveId" clId="{1D76B537-F2CC-4114-B73B-51348E656491}" dt="2022-01-26T01:21:00.279" v="3426"/>
          <ac:inkMkLst>
            <pc:docMk/>
            <pc:sldMk cId="1253693158" sldId="350"/>
            <ac:inkMk id="50" creationId="{B8358111-1AAA-49FA-95AE-26CC08D9D572}"/>
          </ac:inkMkLst>
        </pc:inkChg>
        <pc:inkChg chg="add mod">
          <ac:chgData name="Jack Rodoni" userId="dbd3554b1427f7cb" providerId="LiveId" clId="{1D76B537-F2CC-4114-B73B-51348E656491}" dt="2022-01-26T01:21:00.279" v="3426"/>
          <ac:inkMkLst>
            <pc:docMk/>
            <pc:sldMk cId="1253693158" sldId="350"/>
            <ac:inkMk id="51" creationId="{DC05D796-16A4-4B4B-9518-8791448260B2}"/>
          </ac:inkMkLst>
        </pc:inkChg>
        <pc:inkChg chg="add mod">
          <ac:chgData name="Jack Rodoni" userId="dbd3554b1427f7cb" providerId="LiveId" clId="{1D76B537-F2CC-4114-B73B-51348E656491}" dt="2022-01-26T01:21:00.279" v="3426"/>
          <ac:inkMkLst>
            <pc:docMk/>
            <pc:sldMk cId="1253693158" sldId="350"/>
            <ac:inkMk id="52" creationId="{4A6C99FE-DA21-4F17-86ED-8B9A47F5B762}"/>
          </ac:inkMkLst>
        </pc:inkChg>
        <pc:inkChg chg="add mod">
          <ac:chgData name="Jack Rodoni" userId="dbd3554b1427f7cb" providerId="LiveId" clId="{1D76B537-F2CC-4114-B73B-51348E656491}" dt="2022-01-26T01:21:00.279" v="3426"/>
          <ac:inkMkLst>
            <pc:docMk/>
            <pc:sldMk cId="1253693158" sldId="350"/>
            <ac:inkMk id="53" creationId="{B64E5FD9-6758-4A76-AD69-65A45AD57C76}"/>
          </ac:inkMkLst>
        </pc:inkChg>
        <pc:inkChg chg="add mod">
          <ac:chgData name="Jack Rodoni" userId="dbd3554b1427f7cb" providerId="LiveId" clId="{1D76B537-F2CC-4114-B73B-51348E656491}" dt="2022-01-26T01:21:00.279" v="3426"/>
          <ac:inkMkLst>
            <pc:docMk/>
            <pc:sldMk cId="1253693158" sldId="350"/>
            <ac:inkMk id="55" creationId="{6B94D2F9-E8B2-42D0-A5F5-1EBE5416A071}"/>
          </ac:inkMkLst>
        </pc:inkChg>
        <pc:inkChg chg="add mod">
          <ac:chgData name="Jack Rodoni" userId="dbd3554b1427f7cb" providerId="LiveId" clId="{1D76B537-F2CC-4114-B73B-51348E656491}" dt="2022-01-26T01:21:00.279" v="3426"/>
          <ac:inkMkLst>
            <pc:docMk/>
            <pc:sldMk cId="1253693158" sldId="350"/>
            <ac:inkMk id="56" creationId="{CF792611-8C9D-43A8-AE8E-D42C886B50B8}"/>
          </ac:inkMkLst>
        </pc:inkChg>
        <pc:inkChg chg="add mod">
          <ac:chgData name="Jack Rodoni" userId="dbd3554b1427f7cb" providerId="LiveId" clId="{1D76B537-F2CC-4114-B73B-51348E656491}" dt="2022-01-26T01:21:00.279" v="3426"/>
          <ac:inkMkLst>
            <pc:docMk/>
            <pc:sldMk cId="1253693158" sldId="350"/>
            <ac:inkMk id="57" creationId="{242CA7BE-EBA9-4332-B1DB-FAC4F6741BDD}"/>
          </ac:inkMkLst>
        </pc:inkChg>
        <pc:inkChg chg="add mod">
          <ac:chgData name="Jack Rodoni" userId="dbd3554b1427f7cb" providerId="LiveId" clId="{1D76B537-F2CC-4114-B73B-51348E656491}" dt="2022-01-26T01:21:00.279" v="3426"/>
          <ac:inkMkLst>
            <pc:docMk/>
            <pc:sldMk cId="1253693158" sldId="350"/>
            <ac:inkMk id="58" creationId="{1B12FC5C-0F44-46FF-B385-2779558794DC}"/>
          </ac:inkMkLst>
        </pc:inkChg>
        <pc:inkChg chg="add del mod">
          <ac:chgData name="Jack Rodoni" userId="dbd3554b1427f7cb" providerId="LiveId" clId="{1D76B537-F2CC-4114-B73B-51348E656491}" dt="2022-01-26T01:20:54.015" v="3419"/>
          <ac:inkMkLst>
            <pc:docMk/>
            <pc:sldMk cId="1253693158" sldId="350"/>
            <ac:inkMk id="59" creationId="{AD7816A8-03C2-41CC-84BA-2AF4941F19F3}"/>
          </ac:inkMkLst>
        </pc:inkChg>
        <pc:inkChg chg="add del mod">
          <ac:chgData name="Jack Rodoni" userId="dbd3554b1427f7cb" providerId="LiveId" clId="{1D76B537-F2CC-4114-B73B-51348E656491}" dt="2022-01-26T01:20:54.015" v="3420"/>
          <ac:inkMkLst>
            <pc:docMk/>
            <pc:sldMk cId="1253693158" sldId="350"/>
            <ac:inkMk id="60" creationId="{D6FE022D-90C4-4EE2-954A-F3E3EE86CFAB}"/>
          </ac:inkMkLst>
        </pc:inkChg>
        <pc:inkChg chg="add mod">
          <ac:chgData name="Jack Rodoni" userId="dbd3554b1427f7cb" providerId="LiveId" clId="{1D76B537-F2CC-4114-B73B-51348E656491}" dt="2022-01-26T01:21:00.279" v="3426"/>
          <ac:inkMkLst>
            <pc:docMk/>
            <pc:sldMk cId="1253693158" sldId="350"/>
            <ac:inkMk id="62" creationId="{79851327-BC10-452C-A8A6-8D259A8196AA}"/>
          </ac:inkMkLst>
        </pc:inkChg>
        <pc:inkChg chg="add mod">
          <ac:chgData name="Jack Rodoni" userId="dbd3554b1427f7cb" providerId="LiveId" clId="{1D76B537-F2CC-4114-B73B-51348E656491}" dt="2022-01-26T01:21:00.279" v="3426"/>
          <ac:inkMkLst>
            <pc:docMk/>
            <pc:sldMk cId="1253693158" sldId="350"/>
            <ac:inkMk id="63" creationId="{1282DEC2-3BF4-4081-963D-E3D1601DF9AD}"/>
          </ac:inkMkLst>
        </pc:inkChg>
        <pc:inkChg chg="add mod">
          <ac:chgData name="Jack Rodoni" userId="dbd3554b1427f7cb" providerId="LiveId" clId="{1D76B537-F2CC-4114-B73B-51348E656491}" dt="2022-01-26T01:21:00.279" v="3426"/>
          <ac:inkMkLst>
            <pc:docMk/>
            <pc:sldMk cId="1253693158" sldId="350"/>
            <ac:inkMk id="64" creationId="{3106AF69-F752-4F7A-BD88-2D248D6F9D9B}"/>
          </ac:inkMkLst>
        </pc:inkChg>
        <pc:inkChg chg="add mod">
          <ac:chgData name="Jack Rodoni" userId="dbd3554b1427f7cb" providerId="LiveId" clId="{1D76B537-F2CC-4114-B73B-51348E656491}" dt="2022-01-26T01:21:00.279" v="3426"/>
          <ac:inkMkLst>
            <pc:docMk/>
            <pc:sldMk cId="1253693158" sldId="350"/>
            <ac:inkMk id="65" creationId="{A641A2E3-EAE0-4913-BDE4-C6EC4BC15E6A}"/>
          </ac:inkMkLst>
        </pc:inkChg>
        <pc:inkChg chg="add mod">
          <ac:chgData name="Jack Rodoni" userId="dbd3554b1427f7cb" providerId="LiveId" clId="{1D76B537-F2CC-4114-B73B-51348E656491}" dt="2022-01-26T01:21:00.279" v="3426"/>
          <ac:inkMkLst>
            <pc:docMk/>
            <pc:sldMk cId="1253693158" sldId="350"/>
            <ac:inkMk id="66" creationId="{ABFB3149-B4ED-4398-B256-5A848A748F27}"/>
          </ac:inkMkLst>
        </pc:inkChg>
        <pc:inkChg chg="add">
          <ac:chgData name="Jack Rodoni" userId="dbd3554b1427f7cb" providerId="LiveId" clId="{1D76B537-F2CC-4114-B73B-51348E656491}" dt="2022-01-26T01:22:05.884" v="3427" actId="9405"/>
          <ac:inkMkLst>
            <pc:docMk/>
            <pc:sldMk cId="1253693158" sldId="350"/>
            <ac:inkMk id="68" creationId="{D2337F2E-758A-4765-8061-B2D7999CEF84}"/>
          </ac:inkMkLst>
        </pc:inkChg>
        <pc:inkChg chg="add del">
          <ac:chgData name="Jack Rodoni" userId="dbd3554b1427f7cb" providerId="LiveId" clId="{1D76B537-F2CC-4114-B73B-51348E656491}" dt="2022-01-26T01:22:06.986" v="3429"/>
          <ac:inkMkLst>
            <pc:docMk/>
            <pc:sldMk cId="1253693158" sldId="350"/>
            <ac:inkMk id="69" creationId="{16830805-4A65-422D-A0E6-C7ABCBF96147}"/>
          </ac:inkMkLst>
        </pc:inkChg>
        <pc:inkChg chg="add">
          <ac:chgData name="Jack Rodoni" userId="dbd3554b1427f7cb" providerId="LiveId" clId="{1D76B537-F2CC-4114-B73B-51348E656491}" dt="2022-01-26T01:22:08.953" v="3430" actId="9405"/>
          <ac:inkMkLst>
            <pc:docMk/>
            <pc:sldMk cId="1253693158" sldId="350"/>
            <ac:inkMk id="70" creationId="{46946CE4-46B8-4575-B992-F66D435FB2D2}"/>
          </ac:inkMkLst>
        </pc:inkChg>
        <pc:inkChg chg="add">
          <ac:chgData name="Jack Rodoni" userId="dbd3554b1427f7cb" providerId="LiveId" clId="{1D76B537-F2CC-4114-B73B-51348E656491}" dt="2022-01-26T01:22:20.214" v="3431" actId="9405"/>
          <ac:inkMkLst>
            <pc:docMk/>
            <pc:sldMk cId="1253693158" sldId="350"/>
            <ac:inkMk id="71" creationId="{C40C0BDF-A2D8-4320-9292-F4EBB1B16E67}"/>
          </ac:inkMkLst>
        </pc:inkChg>
        <pc:inkChg chg="add">
          <ac:chgData name="Jack Rodoni" userId="dbd3554b1427f7cb" providerId="LiveId" clId="{1D76B537-F2CC-4114-B73B-51348E656491}" dt="2022-01-26T01:22:20.557" v="3432" actId="9405"/>
          <ac:inkMkLst>
            <pc:docMk/>
            <pc:sldMk cId="1253693158" sldId="350"/>
            <ac:inkMk id="72" creationId="{14D03D9C-56C7-4CFF-AAA0-7C13EAF87BB0}"/>
          </ac:inkMkLst>
        </pc:inkChg>
        <pc:inkChg chg="add mod">
          <ac:chgData name="Jack Rodoni" userId="dbd3554b1427f7cb" providerId="LiveId" clId="{1D76B537-F2CC-4114-B73B-51348E656491}" dt="2022-01-26T01:22:24.689" v="3442"/>
          <ac:inkMkLst>
            <pc:docMk/>
            <pc:sldMk cId="1253693158" sldId="350"/>
            <ac:inkMk id="73" creationId="{81A15206-73A6-48E3-9861-F06057E2C24F}"/>
          </ac:inkMkLst>
        </pc:inkChg>
        <pc:inkChg chg="add mod">
          <ac:chgData name="Jack Rodoni" userId="dbd3554b1427f7cb" providerId="LiveId" clId="{1D76B537-F2CC-4114-B73B-51348E656491}" dt="2022-01-26T01:22:24.689" v="3442"/>
          <ac:inkMkLst>
            <pc:docMk/>
            <pc:sldMk cId="1253693158" sldId="350"/>
            <ac:inkMk id="74" creationId="{B4C57E6D-BA38-43B2-B2A8-778431B513F6}"/>
          </ac:inkMkLst>
        </pc:inkChg>
        <pc:inkChg chg="add mod">
          <ac:chgData name="Jack Rodoni" userId="dbd3554b1427f7cb" providerId="LiveId" clId="{1D76B537-F2CC-4114-B73B-51348E656491}" dt="2022-01-26T01:22:24.689" v="3442"/>
          <ac:inkMkLst>
            <pc:docMk/>
            <pc:sldMk cId="1253693158" sldId="350"/>
            <ac:inkMk id="75" creationId="{31D40A38-C563-4AB0-8D1F-6327A7203C87}"/>
          </ac:inkMkLst>
        </pc:inkChg>
        <pc:inkChg chg="add mod">
          <ac:chgData name="Jack Rodoni" userId="dbd3554b1427f7cb" providerId="LiveId" clId="{1D76B537-F2CC-4114-B73B-51348E656491}" dt="2022-01-26T01:22:24.689" v="3442"/>
          <ac:inkMkLst>
            <pc:docMk/>
            <pc:sldMk cId="1253693158" sldId="350"/>
            <ac:inkMk id="76" creationId="{CCDBD75A-0E4A-40E6-B1F9-42D0E13EAA72}"/>
          </ac:inkMkLst>
        </pc:inkChg>
        <pc:inkChg chg="add mod">
          <ac:chgData name="Jack Rodoni" userId="dbd3554b1427f7cb" providerId="LiveId" clId="{1D76B537-F2CC-4114-B73B-51348E656491}" dt="2022-01-26T01:22:24.689" v="3442"/>
          <ac:inkMkLst>
            <pc:docMk/>
            <pc:sldMk cId="1253693158" sldId="350"/>
            <ac:inkMk id="77" creationId="{255C999A-CB76-49D8-A075-677C6B18A333}"/>
          </ac:inkMkLst>
        </pc:inkChg>
        <pc:inkChg chg="add mod">
          <ac:chgData name="Jack Rodoni" userId="dbd3554b1427f7cb" providerId="LiveId" clId="{1D76B537-F2CC-4114-B73B-51348E656491}" dt="2022-01-26T01:22:24.689" v="3442"/>
          <ac:inkMkLst>
            <pc:docMk/>
            <pc:sldMk cId="1253693158" sldId="350"/>
            <ac:inkMk id="78" creationId="{A0FF9D9A-82F0-4734-96C5-B378F980383D}"/>
          </ac:inkMkLst>
        </pc:inkChg>
        <pc:inkChg chg="add mod">
          <ac:chgData name="Jack Rodoni" userId="dbd3554b1427f7cb" providerId="LiveId" clId="{1D76B537-F2CC-4114-B73B-51348E656491}" dt="2022-01-26T01:22:24.689" v="3442"/>
          <ac:inkMkLst>
            <pc:docMk/>
            <pc:sldMk cId="1253693158" sldId="350"/>
            <ac:inkMk id="79" creationId="{644F66C0-E16D-4711-8A4C-3DB3AD0CDAD5}"/>
          </ac:inkMkLst>
        </pc:inkChg>
        <pc:inkChg chg="add mod">
          <ac:chgData name="Jack Rodoni" userId="dbd3554b1427f7cb" providerId="LiveId" clId="{1D76B537-F2CC-4114-B73B-51348E656491}" dt="2022-01-26T01:22:24.689" v="3442"/>
          <ac:inkMkLst>
            <pc:docMk/>
            <pc:sldMk cId="1253693158" sldId="350"/>
            <ac:inkMk id="80" creationId="{D281F068-77F9-41C9-BDC2-711D3EC6745B}"/>
          </ac:inkMkLst>
        </pc:inkChg>
        <pc:inkChg chg="add mod">
          <ac:chgData name="Jack Rodoni" userId="dbd3554b1427f7cb" providerId="LiveId" clId="{1D76B537-F2CC-4114-B73B-51348E656491}" dt="2022-01-26T01:22:24.689" v="3442"/>
          <ac:inkMkLst>
            <pc:docMk/>
            <pc:sldMk cId="1253693158" sldId="350"/>
            <ac:inkMk id="81" creationId="{79726C40-3149-4C81-8800-2108A54A8F8A}"/>
          </ac:inkMkLst>
        </pc:inkChg>
      </pc:sldChg>
      <pc:sldChg chg="addSp delSp modSp mod">
        <pc:chgData name="Jack Rodoni" userId="dbd3554b1427f7cb" providerId="LiveId" clId="{1D76B537-F2CC-4114-B73B-51348E656491}" dt="2022-01-27T19:50:01.363" v="3624"/>
        <pc:sldMkLst>
          <pc:docMk/>
          <pc:sldMk cId="29079167" sldId="351"/>
        </pc:sldMkLst>
        <pc:grpChg chg="del mod">
          <ac:chgData name="Jack Rodoni" userId="dbd3554b1427f7cb" providerId="LiveId" clId="{1D76B537-F2CC-4114-B73B-51348E656491}" dt="2022-01-27T19:49:21.443" v="3541"/>
          <ac:grpSpMkLst>
            <pc:docMk/>
            <pc:sldMk cId="29079167" sldId="351"/>
            <ac:grpSpMk id="24" creationId="{A1B737DE-A9E0-4F56-A56E-318C385C3D05}"/>
          </ac:grpSpMkLst>
        </pc:grpChg>
        <pc:grpChg chg="del mod">
          <ac:chgData name="Jack Rodoni" userId="dbd3554b1427f7cb" providerId="LiveId" clId="{1D76B537-F2CC-4114-B73B-51348E656491}" dt="2022-01-27T19:49:39.805" v="3581"/>
          <ac:grpSpMkLst>
            <pc:docMk/>
            <pc:sldMk cId="29079167" sldId="351"/>
            <ac:grpSpMk id="25" creationId="{E2B11FB5-09F2-4043-840C-AEC96280E540}"/>
          </ac:grpSpMkLst>
        </pc:grpChg>
        <pc:grpChg chg="del mod">
          <ac:chgData name="Jack Rodoni" userId="dbd3554b1427f7cb" providerId="LiveId" clId="{1D76B537-F2CC-4114-B73B-51348E656491}" dt="2022-01-27T19:49:36.766" v="3561"/>
          <ac:grpSpMkLst>
            <pc:docMk/>
            <pc:sldMk cId="29079167" sldId="351"/>
            <ac:grpSpMk id="37" creationId="{A3963D70-F5C2-4F17-AAF5-6FD293553615}"/>
          </ac:grpSpMkLst>
        </pc:grpChg>
        <pc:grpChg chg="mod">
          <ac:chgData name="Jack Rodoni" userId="dbd3554b1427f7cb" providerId="LiveId" clId="{1D76B537-F2CC-4114-B73B-51348E656491}" dt="2022-01-27T19:49:52.947" v="3607"/>
          <ac:grpSpMkLst>
            <pc:docMk/>
            <pc:sldMk cId="29079167" sldId="351"/>
            <ac:grpSpMk id="62" creationId="{6CB15C8A-65D1-40C3-B57E-41A236312BDF}"/>
          </ac:grpSpMkLst>
        </pc:grpChg>
        <pc:grpChg chg="mod">
          <ac:chgData name="Jack Rodoni" userId="dbd3554b1427f7cb" providerId="LiveId" clId="{1D76B537-F2CC-4114-B73B-51348E656491}" dt="2022-01-27T19:49:52.947" v="3607"/>
          <ac:grpSpMkLst>
            <pc:docMk/>
            <pc:sldMk cId="29079167" sldId="351"/>
            <ac:grpSpMk id="63" creationId="{B3BB7121-BC01-4255-9FD0-1BED3DD06ED8}"/>
          </ac:grpSpMkLst>
        </pc:grpChg>
        <pc:grpChg chg="mod">
          <ac:chgData name="Jack Rodoni" userId="dbd3554b1427f7cb" providerId="LiveId" clId="{1D76B537-F2CC-4114-B73B-51348E656491}" dt="2022-01-27T19:50:01.363" v="3624"/>
          <ac:grpSpMkLst>
            <pc:docMk/>
            <pc:sldMk cId="29079167" sldId="351"/>
            <ac:grpSpMk id="80" creationId="{8C36DFD0-09E2-4B56-B43E-B396172BFC04}"/>
          </ac:grpSpMkLst>
        </pc:grpChg>
        <pc:inkChg chg="add del mod">
          <ac:chgData name="Jack Rodoni" userId="dbd3554b1427f7cb" providerId="LiveId" clId="{1D76B537-F2CC-4114-B73B-51348E656491}" dt="2022-01-27T19:49:39.802" v="3571"/>
          <ac:inkMkLst>
            <pc:docMk/>
            <pc:sldMk cId="29079167" sldId="351"/>
            <ac:inkMk id="5" creationId="{58CC2580-388A-4A2B-A3A9-D480050AF1B1}"/>
          </ac:inkMkLst>
        </pc:inkChg>
        <pc:inkChg chg="add del mod">
          <ac:chgData name="Jack Rodoni" userId="dbd3554b1427f7cb" providerId="LiveId" clId="{1D76B537-F2CC-4114-B73B-51348E656491}" dt="2022-01-27T19:49:39.803" v="3574"/>
          <ac:inkMkLst>
            <pc:docMk/>
            <pc:sldMk cId="29079167" sldId="351"/>
            <ac:inkMk id="6" creationId="{7F04CDD2-FFA1-4ACF-843C-ECA2C1B0497B}"/>
          </ac:inkMkLst>
        </pc:inkChg>
        <pc:inkChg chg="add del mod">
          <ac:chgData name="Jack Rodoni" userId="dbd3554b1427f7cb" providerId="LiveId" clId="{1D76B537-F2CC-4114-B73B-51348E656491}" dt="2022-01-27T19:49:39.800" v="3565"/>
          <ac:inkMkLst>
            <pc:docMk/>
            <pc:sldMk cId="29079167" sldId="351"/>
            <ac:inkMk id="7" creationId="{B687D9E4-2FC5-4DDB-ADF0-3AC86B763C77}"/>
          </ac:inkMkLst>
        </pc:inkChg>
        <pc:inkChg chg="add del mod">
          <ac:chgData name="Jack Rodoni" userId="dbd3554b1427f7cb" providerId="LiveId" clId="{1D76B537-F2CC-4114-B73B-51348E656491}" dt="2022-01-27T19:49:39.803" v="3573"/>
          <ac:inkMkLst>
            <pc:docMk/>
            <pc:sldMk cId="29079167" sldId="351"/>
            <ac:inkMk id="8" creationId="{FB8050C4-4DB1-42DC-85FA-DC4E109CCB83}"/>
          </ac:inkMkLst>
        </pc:inkChg>
        <pc:inkChg chg="add del mod">
          <ac:chgData name="Jack Rodoni" userId="dbd3554b1427f7cb" providerId="LiveId" clId="{1D76B537-F2CC-4114-B73B-51348E656491}" dt="2022-01-27T19:49:39.804" v="3578"/>
          <ac:inkMkLst>
            <pc:docMk/>
            <pc:sldMk cId="29079167" sldId="351"/>
            <ac:inkMk id="9" creationId="{9CF37E44-7921-48E1-9272-66755DF02AAE}"/>
          </ac:inkMkLst>
        </pc:inkChg>
        <pc:inkChg chg="add del mod">
          <ac:chgData name="Jack Rodoni" userId="dbd3554b1427f7cb" providerId="LiveId" clId="{1D76B537-F2CC-4114-B73B-51348E656491}" dt="2022-01-27T19:49:39.802" v="3570"/>
          <ac:inkMkLst>
            <pc:docMk/>
            <pc:sldMk cId="29079167" sldId="351"/>
            <ac:inkMk id="10" creationId="{52795AA6-6882-4FB9-863A-AF76EEAF4940}"/>
          </ac:inkMkLst>
        </pc:inkChg>
        <pc:inkChg chg="add del mod">
          <ac:chgData name="Jack Rodoni" userId="dbd3554b1427f7cb" providerId="LiveId" clId="{1D76B537-F2CC-4114-B73B-51348E656491}" dt="2022-01-27T19:49:39.805" v="3579"/>
          <ac:inkMkLst>
            <pc:docMk/>
            <pc:sldMk cId="29079167" sldId="351"/>
            <ac:inkMk id="11" creationId="{61978A58-32ED-4C49-92FF-BB7429410FC1}"/>
          </ac:inkMkLst>
        </pc:inkChg>
        <pc:inkChg chg="add del mod">
          <ac:chgData name="Jack Rodoni" userId="dbd3554b1427f7cb" providerId="LiveId" clId="{1D76B537-F2CC-4114-B73B-51348E656491}" dt="2022-01-27T19:49:39.804" v="3575"/>
          <ac:inkMkLst>
            <pc:docMk/>
            <pc:sldMk cId="29079167" sldId="351"/>
            <ac:inkMk id="12" creationId="{50C80B29-0F72-4608-92D1-50F0D3DD4B2A}"/>
          </ac:inkMkLst>
        </pc:inkChg>
        <pc:inkChg chg="add del mod">
          <ac:chgData name="Jack Rodoni" userId="dbd3554b1427f7cb" providerId="LiveId" clId="{1D76B537-F2CC-4114-B73B-51348E656491}" dt="2022-01-27T19:49:39.805" v="3581"/>
          <ac:inkMkLst>
            <pc:docMk/>
            <pc:sldMk cId="29079167" sldId="351"/>
            <ac:inkMk id="13" creationId="{3CC2204B-058E-489C-934B-BCD7A2942103}"/>
          </ac:inkMkLst>
        </pc:inkChg>
        <pc:inkChg chg="add del mod">
          <ac:chgData name="Jack Rodoni" userId="dbd3554b1427f7cb" providerId="LiveId" clId="{1D76B537-F2CC-4114-B73B-51348E656491}" dt="2022-01-27T19:49:39.801" v="3567"/>
          <ac:inkMkLst>
            <pc:docMk/>
            <pc:sldMk cId="29079167" sldId="351"/>
            <ac:inkMk id="14" creationId="{97AD0541-2BB2-4CB3-A74D-5768786156BC}"/>
          </ac:inkMkLst>
        </pc:inkChg>
        <pc:inkChg chg="add del mod">
          <ac:chgData name="Jack Rodoni" userId="dbd3554b1427f7cb" providerId="LiveId" clId="{1D76B537-F2CC-4114-B73B-51348E656491}" dt="2022-01-27T19:49:39.805" v="3580"/>
          <ac:inkMkLst>
            <pc:docMk/>
            <pc:sldMk cId="29079167" sldId="351"/>
            <ac:inkMk id="15" creationId="{8CD98FB5-4F1A-435C-A543-AB96B3C4D460}"/>
          </ac:inkMkLst>
        </pc:inkChg>
        <pc:inkChg chg="add del mod">
          <ac:chgData name="Jack Rodoni" userId="dbd3554b1427f7cb" providerId="LiveId" clId="{1D76B537-F2CC-4114-B73B-51348E656491}" dt="2022-01-27T19:49:39.801" v="3569"/>
          <ac:inkMkLst>
            <pc:docMk/>
            <pc:sldMk cId="29079167" sldId="351"/>
            <ac:inkMk id="16" creationId="{0885BADD-3FE4-41A4-8840-AB8A5BAAA4F8}"/>
          </ac:inkMkLst>
        </pc:inkChg>
        <pc:inkChg chg="add del mod">
          <ac:chgData name="Jack Rodoni" userId="dbd3554b1427f7cb" providerId="LiveId" clId="{1D76B537-F2CC-4114-B73B-51348E656491}" dt="2022-01-27T19:49:39.804" v="3577"/>
          <ac:inkMkLst>
            <pc:docMk/>
            <pc:sldMk cId="29079167" sldId="351"/>
            <ac:inkMk id="17" creationId="{975C0242-3CB0-49A7-9DE7-647DFFBCFB59}"/>
          </ac:inkMkLst>
        </pc:inkChg>
        <pc:inkChg chg="add del mod">
          <ac:chgData name="Jack Rodoni" userId="dbd3554b1427f7cb" providerId="LiveId" clId="{1D76B537-F2CC-4114-B73B-51348E656491}" dt="2022-01-27T19:49:39.799" v="3563"/>
          <ac:inkMkLst>
            <pc:docMk/>
            <pc:sldMk cId="29079167" sldId="351"/>
            <ac:inkMk id="18" creationId="{B9EBC0C5-132C-4EAB-8713-905D1CA53B25}"/>
          </ac:inkMkLst>
        </pc:inkChg>
        <pc:inkChg chg="add del mod">
          <ac:chgData name="Jack Rodoni" userId="dbd3554b1427f7cb" providerId="LiveId" clId="{1D76B537-F2CC-4114-B73B-51348E656491}" dt="2022-01-27T19:49:39.802" v="3572"/>
          <ac:inkMkLst>
            <pc:docMk/>
            <pc:sldMk cId="29079167" sldId="351"/>
            <ac:inkMk id="19" creationId="{357EB2F2-8528-4200-A46C-6A619080BD6A}"/>
          </ac:inkMkLst>
        </pc:inkChg>
        <pc:inkChg chg="add del mod">
          <ac:chgData name="Jack Rodoni" userId="dbd3554b1427f7cb" providerId="LiveId" clId="{1D76B537-F2CC-4114-B73B-51348E656491}" dt="2022-01-27T19:49:39.800" v="3566"/>
          <ac:inkMkLst>
            <pc:docMk/>
            <pc:sldMk cId="29079167" sldId="351"/>
            <ac:inkMk id="20" creationId="{0152B29F-E837-462C-A0DB-908741546216}"/>
          </ac:inkMkLst>
        </pc:inkChg>
        <pc:inkChg chg="add del mod">
          <ac:chgData name="Jack Rodoni" userId="dbd3554b1427f7cb" providerId="LiveId" clId="{1D76B537-F2CC-4114-B73B-51348E656491}" dt="2022-01-27T19:49:39.800" v="3564"/>
          <ac:inkMkLst>
            <pc:docMk/>
            <pc:sldMk cId="29079167" sldId="351"/>
            <ac:inkMk id="21" creationId="{BEC70074-F8C7-4F69-BA8B-65130D4F24A5}"/>
          </ac:inkMkLst>
        </pc:inkChg>
        <pc:inkChg chg="add del mod">
          <ac:chgData name="Jack Rodoni" userId="dbd3554b1427f7cb" providerId="LiveId" clId="{1D76B537-F2CC-4114-B73B-51348E656491}" dt="2022-01-27T19:49:39.804" v="3576"/>
          <ac:inkMkLst>
            <pc:docMk/>
            <pc:sldMk cId="29079167" sldId="351"/>
            <ac:inkMk id="22" creationId="{09C28728-2863-4AF3-AF07-1B95E2C53014}"/>
          </ac:inkMkLst>
        </pc:inkChg>
        <pc:inkChg chg="add del mod">
          <ac:chgData name="Jack Rodoni" userId="dbd3554b1427f7cb" providerId="LiveId" clId="{1D76B537-F2CC-4114-B73B-51348E656491}" dt="2022-01-27T19:49:39.805" v="3582"/>
          <ac:inkMkLst>
            <pc:docMk/>
            <pc:sldMk cId="29079167" sldId="351"/>
            <ac:inkMk id="23" creationId="{A3C768B0-5856-484C-8D74-BDA07840742B}"/>
          </ac:inkMkLst>
        </pc:inkChg>
        <pc:inkChg chg="add">
          <ac:chgData name="Jack Rodoni" userId="dbd3554b1427f7cb" providerId="LiveId" clId="{1D76B537-F2CC-4114-B73B-51348E656491}" dt="2022-01-27T19:49:21.900" v="3542" actId="9405"/>
          <ac:inkMkLst>
            <pc:docMk/>
            <pc:sldMk cId="29079167" sldId="351"/>
            <ac:inkMk id="26" creationId="{593B8FEF-709D-4010-8441-9C61984C0B66}"/>
          </ac:inkMkLst>
        </pc:inkChg>
        <pc:inkChg chg="add del">
          <ac:chgData name="Jack Rodoni" userId="dbd3554b1427f7cb" providerId="LiveId" clId="{1D76B537-F2CC-4114-B73B-51348E656491}" dt="2022-01-27T19:49:39.801" v="3568"/>
          <ac:inkMkLst>
            <pc:docMk/>
            <pc:sldMk cId="29079167" sldId="351"/>
            <ac:inkMk id="27" creationId="{763579E7-775F-4DA1-A43C-A11871F0E9C6}"/>
          </ac:inkMkLst>
        </pc:inkChg>
        <pc:inkChg chg="add del mod">
          <ac:chgData name="Jack Rodoni" userId="dbd3554b1427f7cb" providerId="LiveId" clId="{1D76B537-F2CC-4114-B73B-51348E656491}" dt="2022-01-27T19:49:36.766" v="3561"/>
          <ac:inkMkLst>
            <pc:docMk/>
            <pc:sldMk cId="29079167" sldId="351"/>
            <ac:inkMk id="28" creationId="{C1B4CCD2-1167-440C-AD02-92BE37EED2B3}"/>
          </ac:inkMkLst>
        </pc:inkChg>
        <pc:inkChg chg="add del mod">
          <ac:chgData name="Jack Rodoni" userId="dbd3554b1427f7cb" providerId="LiveId" clId="{1D76B537-F2CC-4114-B73B-51348E656491}" dt="2022-01-27T19:49:36.760" v="3554"/>
          <ac:inkMkLst>
            <pc:docMk/>
            <pc:sldMk cId="29079167" sldId="351"/>
            <ac:inkMk id="29" creationId="{BA8E2655-19B0-4F66-966E-75DD8D577EBD}"/>
          </ac:inkMkLst>
        </pc:inkChg>
        <pc:inkChg chg="add del mod">
          <ac:chgData name="Jack Rodoni" userId="dbd3554b1427f7cb" providerId="LiveId" clId="{1D76B537-F2CC-4114-B73B-51348E656491}" dt="2022-01-27T19:49:36.765" v="3558"/>
          <ac:inkMkLst>
            <pc:docMk/>
            <pc:sldMk cId="29079167" sldId="351"/>
            <ac:inkMk id="30" creationId="{0B320024-1879-4BC9-A66D-DBF6611D43D0}"/>
          </ac:inkMkLst>
        </pc:inkChg>
        <pc:inkChg chg="add del mod">
          <ac:chgData name="Jack Rodoni" userId="dbd3554b1427f7cb" providerId="LiveId" clId="{1D76B537-F2CC-4114-B73B-51348E656491}" dt="2022-01-27T19:49:36.762" v="3555"/>
          <ac:inkMkLst>
            <pc:docMk/>
            <pc:sldMk cId="29079167" sldId="351"/>
            <ac:inkMk id="31" creationId="{806FC053-7935-4734-BDA4-612438CEFBE6}"/>
          </ac:inkMkLst>
        </pc:inkChg>
        <pc:inkChg chg="add del mod">
          <ac:chgData name="Jack Rodoni" userId="dbd3554b1427f7cb" providerId="LiveId" clId="{1D76B537-F2CC-4114-B73B-51348E656491}" dt="2022-01-27T19:49:36.766" v="3559"/>
          <ac:inkMkLst>
            <pc:docMk/>
            <pc:sldMk cId="29079167" sldId="351"/>
            <ac:inkMk id="32" creationId="{D42C1874-9E92-4FF4-BD13-F113CCE3E55C}"/>
          </ac:inkMkLst>
        </pc:inkChg>
        <pc:inkChg chg="add del mod">
          <ac:chgData name="Jack Rodoni" userId="dbd3554b1427f7cb" providerId="LiveId" clId="{1D76B537-F2CC-4114-B73B-51348E656491}" dt="2022-01-27T19:49:36.765" v="3557"/>
          <ac:inkMkLst>
            <pc:docMk/>
            <pc:sldMk cId="29079167" sldId="351"/>
            <ac:inkMk id="33" creationId="{6F6C44CC-2742-4E40-AEDE-ABB19E8C1E90}"/>
          </ac:inkMkLst>
        </pc:inkChg>
        <pc:inkChg chg="add del mod">
          <ac:chgData name="Jack Rodoni" userId="dbd3554b1427f7cb" providerId="LiveId" clId="{1D76B537-F2CC-4114-B73B-51348E656491}" dt="2022-01-27T19:49:36.764" v="3556"/>
          <ac:inkMkLst>
            <pc:docMk/>
            <pc:sldMk cId="29079167" sldId="351"/>
            <ac:inkMk id="34" creationId="{E1CDE860-F8DA-4049-A237-1F7AD6A0B255}"/>
          </ac:inkMkLst>
        </pc:inkChg>
        <pc:inkChg chg="add del mod">
          <ac:chgData name="Jack Rodoni" userId="dbd3554b1427f7cb" providerId="LiveId" clId="{1D76B537-F2CC-4114-B73B-51348E656491}" dt="2022-01-27T19:49:36.767" v="3562"/>
          <ac:inkMkLst>
            <pc:docMk/>
            <pc:sldMk cId="29079167" sldId="351"/>
            <ac:inkMk id="35" creationId="{323C85AB-F860-4118-9015-4A7C55DB09EC}"/>
          </ac:inkMkLst>
        </pc:inkChg>
        <pc:inkChg chg="add del mod">
          <ac:chgData name="Jack Rodoni" userId="dbd3554b1427f7cb" providerId="LiveId" clId="{1D76B537-F2CC-4114-B73B-51348E656491}" dt="2022-01-27T19:49:36.766" v="3560"/>
          <ac:inkMkLst>
            <pc:docMk/>
            <pc:sldMk cId="29079167" sldId="351"/>
            <ac:inkMk id="36" creationId="{B397737F-77B6-427A-B37B-6937063C04E0}"/>
          </ac:inkMkLst>
        </pc:inkChg>
        <pc:inkChg chg="add mod">
          <ac:chgData name="Jack Rodoni" userId="dbd3554b1427f7cb" providerId="LiveId" clId="{1D76B537-F2CC-4114-B73B-51348E656491}" dt="2022-01-27T19:49:52.947" v="3607"/>
          <ac:inkMkLst>
            <pc:docMk/>
            <pc:sldMk cId="29079167" sldId="351"/>
            <ac:inkMk id="38" creationId="{84BE9575-0D46-4F83-9827-0E5A61CF82B4}"/>
          </ac:inkMkLst>
        </pc:inkChg>
        <pc:inkChg chg="add mod">
          <ac:chgData name="Jack Rodoni" userId="dbd3554b1427f7cb" providerId="LiveId" clId="{1D76B537-F2CC-4114-B73B-51348E656491}" dt="2022-01-27T19:49:52.947" v="3607"/>
          <ac:inkMkLst>
            <pc:docMk/>
            <pc:sldMk cId="29079167" sldId="351"/>
            <ac:inkMk id="39" creationId="{C112B9F2-77AB-45BC-B81E-CA902F475BAC}"/>
          </ac:inkMkLst>
        </pc:inkChg>
        <pc:inkChg chg="add mod">
          <ac:chgData name="Jack Rodoni" userId="dbd3554b1427f7cb" providerId="LiveId" clId="{1D76B537-F2CC-4114-B73B-51348E656491}" dt="2022-01-27T19:49:52.947" v="3607"/>
          <ac:inkMkLst>
            <pc:docMk/>
            <pc:sldMk cId="29079167" sldId="351"/>
            <ac:inkMk id="40" creationId="{4359A7D0-5E92-40F7-913B-AB3AE5261036}"/>
          </ac:inkMkLst>
        </pc:inkChg>
        <pc:inkChg chg="add mod">
          <ac:chgData name="Jack Rodoni" userId="dbd3554b1427f7cb" providerId="LiveId" clId="{1D76B537-F2CC-4114-B73B-51348E656491}" dt="2022-01-27T19:49:52.947" v="3607"/>
          <ac:inkMkLst>
            <pc:docMk/>
            <pc:sldMk cId="29079167" sldId="351"/>
            <ac:inkMk id="41" creationId="{49279FAD-DF52-42E7-A53F-A3273712F46D}"/>
          </ac:inkMkLst>
        </pc:inkChg>
        <pc:inkChg chg="add mod">
          <ac:chgData name="Jack Rodoni" userId="dbd3554b1427f7cb" providerId="LiveId" clId="{1D76B537-F2CC-4114-B73B-51348E656491}" dt="2022-01-27T19:49:52.947" v="3607"/>
          <ac:inkMkLst>
            <pc:docMk/>
            <pc:sldMk cId="29079167" sldId="351"/>
            <ac:inkMk id="42" creationId="{B1183745-6B96-4040-8077-F233B8B25C28}"/>
          </ac:inkMkLst>
        </pc:inkChg>
        <pc:inkChg chg="add mod">
          <ac:chgData name="Jack Rodoni" userId="dbd3554b1427f7cb" providerId="LiveId" clId="{1D76B537-F2CC-4114-B73B-51348E656491}" dt="2022-01-27T19:49:52.947" v="3607"/>
          <ac:inkMkLst>
            <pc:docMk/>
            <pc:sldMk cId="29079167" sldId="351"/>
            <ac:inkMk id="43" creationId="{8D54903D-B247-4D11-AC40-52D2F71735DA}"/>
          </ac:inkMkLst>
        </pc:inkChg>
        <pc:inkChg chg="add mod">
          <ac:chgData name="Jack Rodoni" userId="dbd3554b1427f7cb" providerId="LiveId" clId="{1D76B537-F2CC-4114-B73B-51348E656491}" dt="2022-01-27T19:49:52.947" v="3607"/>
          <ac:inkMkLst>
            <pc:docMk/>
            <pc:sldMk cId="29079167" sldId="351"/>
            <ac:inkMk id="44" creationId="{8C9FC0C8-D351-449F-BD08-0169E2EEB312}"/>
          </ac:inkMkLst>
        </pc:inkChg>
        <pc:inkChg chg="add mod">
          <ac:chgData name="Jack Rodoni" userId="dbd3554b1427f7cb" providerId="LiveId" clId="{1D76B537-F2CC-4114-B73B-51348E656491}" dt="2022-01-27T19:49:52.947" v="3607"/>
          <ac:inkMkLst>
            <pc:docMk/>
            <pc:sldMk cId="29079167" sldId="351"/>
            <ac:inkMk id="45" creationId="{26103E87-AE38-4F06-8229-DEFA3DDA853D}"/>
          </ac:inkMkLst>
        </pc:inkChg>
        <pc:inkChg chg="add mod">
          <ac:chgData name="Jack Rodoni" userId="dbd3554b1427f7cb" providerId="LiveId" clId="{1D76B537-F2CC-4114-B73B-51348E656491}" dt="2022-01-27T19:49:52.947" v="3607"/>
          <ac:inkMkLst>
            <pc:docMk/>
            <pc:sldMk cId="29079167" sldId="351"/>
            <ac:inkMk id="46" creationId="{81CF468B-ED36-451A-96FA-099A7C43C9F9}"/>
          </ac:inkMkLst>
        </pc:inkChg>
        <pc:inkChg chg="add mod">
          <ac:chgData name="Jack Rodoni" userId="dbd3554b1427f7cb" providerId="LiveId" clId="{1D76B537-F2CC-4114-B73B-51348E656491}" dt="2022-01-27T19:49:52.947" v="3607"/>
          <ac:inkMkLst>
            <pc:docMk/>
            <pc:sldMk cId="29079167" sldId="351"/>
            <ac:inkMk id="47" creationId="{1FDDB08C-0595-41A3-A3B3-87D572510DD2}"/>
          </ac:inkMkLst>
        </pc:inkChg>
        <pc:inkChg chg="add mod">
          <ac:chgData name="Jack Rodoni" userId="dbd3554b1427f7cb" providerId="LiveId" clId="{1D76B537-F2CC-4114-B73B-51348E656491}" dt="2022-01-27T19:49:52.947" v="3607"/>
          <ac:inkMkLst>
            <pc:docMk/>
            <pc:sldMk cId="29079167" sldId="351"/>
            <ac:inkMk id="48" creationId="{1379C7D0-1F90-41C8-8419-AA8543463C2F}"/>
          </ac:inkMkLst>
        </pc:inkChg>
        <pc:inkChg chg="add mod">
          <ac:chgData name="Jack Rodoni" userId="dbd3554b1427f7cb" providerId="LiveId" clId="{1D76B537-F2CC-4114-B73B-51348E656491}" dt="2022-01-27T19:49:52.947" v="3607"/>
          <ac:inkMkLst>
            <pc:docMk/>
            <pc:sldMk cId="29079167" sldId="351"/>
            <ac:inkMk id="49" creationId="{C1C8E0C2-F1F9-4726-9524-F1B9B1A087B4}"/>
          </ac:inkMkLst>
        </pc:inkChg>
        <pc:inkChg chg="add mod">
          <ac:chgData name="Jack Rodoni" userId="dbd3554b1427f7cb" providerId="LiveId" clId="{1D76B537-F2CC-4114-B73B-51348E656491}" dt="2022-01-27T19:49:52.947" v="3607"/>
          <ac:inkMkLst>
            <pc:docMk/>
            <pc:sldMk cId="29079167" sldId="351"/>
            <ac:inkMk id="50" creationId="{81094142-9F4C-4C88-8F7D-15C9E8A7C200}"/>
          </ac:inkMkLst>
        </pc:inkChg>
        <pc:inkChg chg="add mod">
          <ac:chgData name="Jack Rodoni" userId="dbd3554b1427f7cb" providerId="LiveId" clId="{1D76B537-F2CC-4114-B73B-51348E656491}" dt="2022-01-27T19:49:52.947" v="3607"/>
          <ac:inkMkLst>
            <pc:docMk/>
            <pc:sldMk cId="29079167" sldId="351"/>
            <ac:inkMk id="51" creationId="{47332F58-F5DE-4D42-A39A-DBE5E16167BC}"/>
          </ac:inkMkLst>
        </pc:inkChg>
        <pc:inkChg chg="add mod">
          <ac:chgData name="Jack Rodoni" userId="dbd3554b1427f7cb" providerId="LiveId" clId="{1D76B537-F2CC-4114-B73B-51348E656491}" dt="2022-01-27T19:49:52.947" v="3607"/>
          <ac:inkMkLst>
            <pc:docMk/>
            <pc:sldMk cId="29079167" sldId="351"/>
            <ac:inkMk id="52" creationId="{45C8236A-8879-4C5A-8E52-83D1A31CA526}"/>
          </ac:inkMkLst>
        </pc:inkChg>
        <pc:inkChg chg="add mod">
          <ac:chgData name="Jack Rodoni" userId="dbd3554b1427f7cb" providerId="LiveId" clId="{1D76B537-F2CC-4114-B73B-51348E656491}" dt="2022-01-27T19:49:52.947" v="3607"/>
          <ac:inkMkLst>
            <pc:docMk/>
            <pc:sldMk cId="29079167" sldId="351"/>
            <ac:inkMk id="53" creationId="{509B03C6-699C-4A22-BFF7-E98AAED54BCE}"/>
          </ac:inkMkLst>
        </pc:inkChg>
        <pc:inkChg chg="add mod">
          <ac:chgData name="Jack Rodoni" userId="dbd3554b1427f7cb" providerId="LiveId" clId="{1D76B537-F2CC-4114-B73B-51348E656491}" dt="2022-01-27T19:49:52.947" v="3607"/>
          <ac:inkMkLst>
            <pc:docMk/>
            <pc:sldMk cId="29079167" sldId="351"/>
            <ac:inkMk id="54" creationId="{97926124-917A-40AD-80C6-F7A3F21F173D}"/>
          </ac:inkMkLst>
        </pc:inkChg>
        <pc:inkChg chg="add mod">
          <ac:chgData name="Jack Rodoni" userId="dbd3554b1427f7cb" providerId="LiveId" clId="{1D76B537-F2CC-4114-B73B-51348E656491}" dt="2022-01-27T19:49:52.947" v="3607"/>
          <ac:inkMkLst>
            <pc:docMk/>
            <pc:sldMk cId="29079167" sldId="351"/>
            <ac:inkMk id="55" creationId="{C532C908-48E9-45BB-9D7C-58752C415F30}"/>
          </ac:inkMkLst>
        </pc:inkChg>
        <pc:inkChg chg="add mod">
          <ac:chgData name="Jack Rodoni" userId="dbd3554b1427f7cb" providerId="LiveId" clId="{1D76B537-F2CC-4114-B73B-51348E656491}" dt="2022-01-27T19:49:52.947" v="3607"/>
          <ac:inkMkLst>
            <pc:docMk/>
            <pc:sldMk cId="29079167" sldId="351"/>
            <ac:inkMk id="56" creationId="{1633302C-70D8-4453-8573-5EBA4E0D1DD8}"/>
          </ac:inkMkLst>
        </pc:inkChg>
        <pc:inkChg chg="add mod">
          <ac:chgData name="Jack Rodoni" userId="dbd3554b1427f7cb" providerId="LiveId" clId="{1D76B537-F2CC-4114-B73B-51348E656491}" dt="2022-01-27T19:49:52.947" v="3607"/>
          <ac:inkMkLst>
            <pc:docMk/>
            <pc:sldMk cId="29079167" sldId="351"/>
            <ac:inkMk id="57" creationId="{6C41882D-B5D9-4C65-9E21-4322DC5091BC}"/>
          </ac:inkMkLst>
        </pc:inkChg>
        <pc:inkChg chg="add mod">
          <ac:chgData name="Jack Rodoni" userId="dbd3554b1427f7cb" providerId="LiveId" clId="{1D76B537-F2CC-4114-B73B-51348E656491}" dt="2022-01-27T19:49:52.947" v="3607"/>
          <ac:inkMkLst>
            <pc:docMk/>
            <pc:sldMk cId="29079167" sldId="351"/>
            <ac:inkMk id="58" creationId="{04ED3C3B-743D-438F-AAAD-24BA2B74BD5B}"/>
          </ac:inkMkLst>
        </pc:inkChg>
        <pc:inkChg chg="add mod">
          <ac:chgData name="Jack Rodoni" userId="dbd3554b1427f7cb" providerId="LiveId" clId="{1D76B537-F2CC-4114-B73B-51348E656491}" dt="2022-01-27T19:49:52.947" v="3607"/>
          <ac:inkMkLst>
            <pc:docMk/>
            <pc:sldMk cId="29079167" sldId="351"/>
            <ac:inkMk id="59" creationId="{311D551A-3F02-41B8-94C7-E4067A414F5D}"/>
          </ac:inkMkLst>
        </pc:inkChg>
        <pc:inkChg chg="add mod">
          <ac:chgData name="Jack Rodoni" userId="dbd3554b1427f7cb" providerId="LiveId" clId="{1D76B537-F2CC-4114-B73B-51348E656491}" dt="2022-01-27T19:49:52.947" v="3607"/>
          <ac:inkMkLst>
            <pc:docMk/>
            <pc:sldMk cId="29079167" sldId="351"/>
            <ac:inkMk id="60" creationId="{7C8DFF6D-A4DA-418E-8CCD-4CA87E7439F7}"/>
          </ac:inkMkLst>
        </pc:inkChg>
        <pc:inkChg chg="add mod">
          <ac:chgData name="Jack Rodoni" userId="dbd3554b1427f7cb" providerId="LiveId" clId="{1D76B537-F2CC-4114-B73B-51348E656491}" dt="2022-01-27T19:49:52.947" v="3607"/>
          <ac:inkMkLst>
            <pc:docMk/>
            <pc:sldMk cId="29079167" sldId="351"/>
            <ac:inkMk id="61" creationId="{EA1151B6-EA1A-487A-80BA-6F64D6F19224}"/>
          </ac:inkMkLst>
        </pc:inkChg>
        <pc:inkChg chg="add">
          <ac:chgData name="Jack Rodoni" userId="dbd3554b1427f7cb" providerId="LiveId" clId="{1D76B537-F2CC-4114-B73B-51348E656491}" dt="2022-01-27T19:49:54.918" v="3608" actId="9405"/>
          <ac:inkMkLst>
            <pc:docMk/>
            <pc:sldMk cId="29079167" sldId="351"/>
            <ac:inkMk id="64" creationId="{4081243A-C92D-428F-9023-4DBCBFCC1620}"/>
          </ac:inkMkLst>
        </pc:inkChg>
        <pc:inkChg chg="add">
          <ac:chgData name="Jack Rodoni" userId="dbd3554b1427f7cb" providerId="LiveId" clId="{1D76B537-F2CC-4114-B73B-51348E656491}" dt="2022-01-27T19:49:55.269" v="3609" actId="9405"/>
          <ac:inkMkLst>
            <pc:docMk/>
            <pc:sldMk cId="29079167" sldId="351"/>
            <ac:inkMk id="65" creationId="{E7B1B949-0653-456E-8E65-5CDDFF1F53EF}"/>
          </ac:inkMkLst>
        </pc:inkChg>
        <pc:inkChg chg="add">
          <ac:chgData name="Jack Rodoni" userId="dbd3554b1427f7cb" providerId="LiveId" clId="{1D76B537-F2CC-4114-B73B-51348E656491}" dt="2022-01-27T19:49:55.598" v="3610" actId="9405"/>
          <ac:inkMkLst>
            <pc:docMk/>
            <pc:sldMk cId="29079167" sldId="351"/>
            <ac:inkMk id="66" creationId="{1AF2A543-5958-423D-97AB-B59D0B002187}"/>
          </ac:inkMkLst>
        </pc:inkChg>
        <pc:inkChg chg="add mod">
          <ac:chgData name="Jack Rodoni" userId="dbd3554b1427f7cb" providerId="LiveId" clId="{1D76B537-F2CC-4114-B73B-51348E656491}" dt="2022-01-27T19:50:01.363" v="3624"/>
          <ac:inkMkLst>
            <pc:docMk/>
            <pc:sldMk cId="29079167" sldId="351"/>
            <ac:inkMk id="67" creationId="{812FFD9B-7D8D-41CC-88C1-89A1102413A7}"/>
          </ac:inkMkLst>
        </pc:inkChg>
        <pc:inkChg chg="add mod">
          <ac:chgData name="Jack Rodoni" userId="dbd3554b1427f7cb" providerId="LiveId" clId="{1D76B537-F2CC-4114-B73B-51348E656491}" dt="2022-01-27T19:50:01.363" v="3624"/>
          <ac:inkMkLst>
            <pc:docMk/>
            <pc:sldMk cId="29079167" sldId="351"/>
            <ac:inkMk id="68" creationId="{FEB340AC-E7CB-4C6B-94B4-0A895061B8E7}"/>
          </ac:inkMkLst>
        </pc:inkChg>
        <pc:inkChg chg="add mod">
          <ac:chgData name="Jack Rodoni" userId="dbd3554b1427f7cb" providerId="LiveId" clId="{1D76B537-F2CC-4114-B73B-51348E656491}" dt="2022-01-27T19:50:01.363" v="3624"/>
          <ac:inkMkLst>
            <pc:docMk/>
            <pc:sldMk cId="29079167" sldId="351"/>
            <ac:inkMk id="69" creationId="{F3310DEB-56A4-4FC9-B4EC-82D5B7986BE3}"/>
          </ac:inkMkLst>
        </pc:inkChg>
        <pc:inkChg chg="add mod">
          <ac:chgData name="Jack Rodoni" userId="dbd3554b1427f7cb" providerId="LiveId" clId="{1D76B537-F2CC-4114-B73B-51348E656491}" dt="2022-01-27T19:50:01.363" v="3624"/>
          <ac:inkMkLst>
            <pc:docMk/>
            <pc:sldMk cId="29079167" sldId="351"/>
            <ac:inkMk id="70" creationId="{CA5FC2B1-67C3-4A06-B27C-ACD0E5088FF1}"/>
          </ac:inkMkLst>
        </pc:inkChg>
        <pc:inkChg chg="add mod">
          <ac:chgData name="Jack Rodoni" userId="dbd3554b1427f7cb" providerId="LiveId" clId="{1D76B537-F2CC-4114-B73B-51348E656491}" dt="2022-01-27T19:50:01.363" v="3624"/>
          <ac:inkMkLst>
            <pc:docMk/>
            <pc:sldMk cId="29079167" sldId="351"/>
            <ac:inkMk id="71" creationId="{CF357D58-4A36-4561-8870-E652190BD602}"/>
          </ac:inkMkLst>
        </pc:inkChg>
        <pc:inkChg chg="add mod">
          <ac:chgData name="Jack Rodoni" userId="dbd3554b1427f7cb" providerId="LiveId" clId="{1D76B537-F2CC-4114-B73B-51348E656491}" dt="2022-01-27T19:50:01.363" v="3624"/>
          <ac:inkMkLst>
            <pc:docMk/>
            <pc:sldMk cId="29079167" sldId="351"/>
            <ac:inkMk id="72" creationId="{46732A2C-7203-43BA-9138-75C78ECD061E}"/>
          </ac:inkMkLst>
        </pc:inkChg>
        <pc:inkChg chg="add mod">
          <ac:chgData name="Jack Rodoni" userId="dbd3554b1427f7cb" providerId="LiveId" clId="{1D76B537-F2CC-4114-B73B-51348E656491}" dt="2022-01-27T19:50:01.363" v="3624"/>
          <ac:inkMkLst>
            <pc:docMk/>
            <pc:sldMk cId="29079167" sldId="351"/>
            <ac:inkMk id="73" creationId="{004B8874-1714-40B6-82E2-0543D67FC4B5}"/>
          </ac:inkMkLst>
        </pc:inkChg>
        <pc:inkChg chg="add mod">
          <ac:chgData name="Jack Rodoni" userId="dbd3554b1427f7cb" providerId="LiveId" clId="{1D76B537-F2CC-4114-B73B-51348E656491}" dt="2022-01-27T19:50:01.363" v="3624"/>
          <ac:inkMkLst>
            <pc:docMk/>
            <pc:sldMk cId="29079167" sldId="351"/>
            <ac:inkMk id="74" creationId="{08991C3D-F621-4DA6-B95E-9999A62FCD61}"/>
          </ac:inkMkLst>
        </pc:inkChg>
        <pc:inkChg chg="add mod">
          <ac:chgData name="Jack Rodoni" userId="dbd3554b1427f7cb" providerId="LiveId" clId="{1D76B537-F2CC-4114-B73B-51348E656491}" dt="2022-01-27T19:50:01.363" v="3624"/>
          <ac:inkMkLst>
            <pc:docMk/>
            <pc:sldMk cId="29079167" sldId="351"/>
            <ac:inkMk id="75" creationId="{22D08B9B-F928-46AB-BB17-0CFD85F7FEFB}"/>
          </ac:inkMkLst>
        </pc:inkChg>
        <pc:inkChg chg="add mod">
          <ac:chgData name="Jack Rodoni" userId="dbd3554b1427f7cb" providerId="LiveId" clId="{1D76B537-F2CC-4114-B73B-51348E656491}" dt="2022-01-27T19:50:01.363" v="3624"/>
          <ac:inkMkLst>
            <pc:docMk/>
            <pc:sldMk cId="29079167" sldId="351"/>
            <ac:inkMk id="76" creationId="{DD094CF4-6FB4-46E5-B397-1FF51150C259}"/>
          </ac:inkMkLst>
        </pc:inkChg>
        <pc:inkChg chg="add mod">
          <ac:chgData name="Jack Rodoni" userId="dbd3554b1427f7cb" providerId="LiveId" clId="{1D76B537-F2CC-4114-B73B-51348E656491}" dt="2022-01-27T19:50:01.363" v="3624"/>
          <ac:inkMkLst>
            <pc:docMk/>
            <pc:sldMk cId="29079167" sldId="351"/>
            <ac:inkMk id="77" creationId="{9AE09E8E-D096-4D16-8D4D-22A468DB3574}"/>
          </ac:inkMkLst>
        </pc:inkChg>
        <pc:inkChg chg="add mod">
          <ac:chgData name="Jack Rodoni" userId="dbd3554b1427f7cb" providerId="LiveId" clId="{1D76B537-F2CC-4114-B73B-51348E656491}" dt="2022-01-27T19:50:01.363" v="3624"/>
          <ac:inkMkLst>
            <pc:docMk/>
            <pc:sldMk cId="29079167" sldId="351"/>
            <ac:inkMk id="78" creationId="{7D2A4B9A-981E-4A2D-90E8-3037171E6658}"/>
          </ac:inkMkLst>
        </pc:inkChg>
        <pc:inkChg chg="add mod">
          <ac:chgData name="Jack Rodoni" userId="dbd3554b1427f7cb" providerId="LiveId" clId="{1D76B537-F2CC-4114-B73B-51348E656491}" dt="2022-01-27T19:50:01.363" v="3624"/>
          <ac:inkMkLst>
            <pc:docMk/>
            <pc:sldMk cId="29079167" sldId="351"/>
            <ac:inkMk id="79" creationId="{0638343C-07FC-47BE-875B-412387352B8C}"/>
          </ac:inkMkLst>
        </pc:inkChg>
      </pc:sldChg>
      <pc:sldChg chg="addSp delSp modSp mod">
        <pc:chgData name="Jack Rodoni" userId="dbd3554b1427f7cb" providerId="LiveId" clId="{1D76B537-F2CC-4114-B73B-51348E656491}" dt="2022-01-27T19:50:53.253" v="3650"/>
        <pc:sldMkLst>
          <pc:docMk/>
          <pc:sldMk cId="661909760" sldId="352"/>
        </pc:sldMkLst>
        <pc:grpChg chg="del mod">
          <ac:chgData name="Jack Rodoni" userId="dbd3554b1427f7cb" providerId="LiveId" clId="{1D76B537-F2CC-4114-B73B-51348E656491}" dt="2022-01-27T19:50:44.162" v="3636"/>
          <ac:grpSpMkLst>
            <pc:docMk/>
            <pc:sldMk cId="661909760" sldId="352"/>
            <ac:grpSpMk id="8" creationId="{229E8713-1A72-4517-BA62-EACEDF295D1A}"/>
          </ac:grpSpMkLst>
        </pc:grpChg>
        <pc:grpChg chg="del mod">
          <ac:chgData name="Jack Rodoni" userId="dbd3554b1427f7cb" providerId="LiveId" clId="{1D76B537-F2CC-4114-B73B-51348E656491}" dt="2022-01-27T19:50:53.253" v="3650"/>
          <ac:grpSpMkLst>
            <pc:docMk/>
            <pc:sldMk cId="661909760" sldId="352"/>
            <ac:grpSpMk id="17" creationId="{4A4E1CC1-6D8D-437C-89DE-FD41872227D6}"/>
          </ac:grpSpMkLst>
        </pc:grpChg>
        <pc:grpChg chg="mod">
          <ac:chgData name="Jack Rodoni" userId="dbd3554b1427f7cb" providerId="LiveId" clId="{1D76B537-F2CC-4114-B73B-51348E656491}" dt="2022-01-27T19:50:53.253" v="3650"/>
          <ac:grpSpMkLst>
            <pc:docMk/>
            <pc:sldMk cId="661909760" sldId="352"/>
            <ac:grpSpMk id="31" creationId="{40D4D540-2B79-4998-87B2-00691F172708}"/>
          </ac:grpSpMkLst>
        </pc:grpChg>
        <pc:inkChg chg="add mod">
          <ac:chgData name="Jack Rodoni" userId="dbd3554b1427f7cb" providerId="LiveId" clId="{1D76B537-F2CC-4114-B73B-51348E656491}" dt="2022-01-27T19:50:53.253" v="3650"/>
          <ac:inkMkLst>
            <pc:docMk/>
            <pc:sldMk cId="661909760" sldId="352"/>
            <ac:inkMk id="4" creationId="{5FEFF6B4-6B45-4D73-8219-DBE64938E98F}"/>
          </ac:inkMkLst>
        </pc:inkChg>
        <pc:inkChg chg="add mod">
          <ac:chgData name="Jack Rodoni" userId="dbd3554b1427f7cb" providerId="LiveId" clId="{1D76B537-F2CC-4114-B73B-51348E656491}" dt="2022-01-27T19:50:53.253" v="3650"/>
          <ac:inkMkLst>
            <pc:docMk/>
            <pc:sldMk cId="661909760" sldId="352"/>
            <ac:inkMk id="7" creationId="{E8A74760-F7C6-4600-B041-F280FDF1993A}"/>
          </ac:inkMkLst>
        </pc:inkChg>
        <pc:inkChg chg="add mod">
          <ac:chgData name="Jack Rodoni" userId="dbd3554b1427f7cb" providerId="LiveId" clId="{1D76B537-F2CC-4114-B73B-51348E656491}" dt="2022-01-27T19:50:53.253" v="3650"/>
          <ac:inkMkLst>
            <pc:docMk/>
            <pc:sldMk cId="661909760" sldId="352"/>
            <ac:inkMk id="9" creationId="{0978EA19-19B3-4123-8B42-968D507A43A1}"/>
          </ac:inkMkLst>
        </pc:inkChg>
        <pc:inkChg chg="add mod">
          <ac:chgData name="Jack Rodoni" userId="dbd3554b1427f7cb" providerId="LiveId" clId="{1D76B537-F2CC-4114-B73B-51348E656491}" dt="2022-01-27T19:50:53.253" v="3650"/>
          <ac:inkMkLst>
            <pc:docMk/>
            <pc:sldMk cId="661909760" sldId="352"/>
            <ac:inkMk id="10" creationId="{27B125AF-20A4-47BC-824A-E98C5FAE9B6B}"/>
          </ac:inkMkLst>
        </pc:inkChg>
        <pc:inkChg chg="add mod">
          <ac:chgData name="Jack Rodoni" userId="dbd3554b1427f7cb" providerId="LiveId" clId="{1D76B537-F2CC-4114-B73B-51348E656491}" dt="2022-01-27T19:50:53.253" v="3650"/>
          <ac:inkMkLst>
            <pc:docMk/>
            <pc:sldMk cId="661909760" sldId="352"/>
            <ac:inkMk id="11" creationId="{151BBC57-435F-4804-89C2-0DC9582FAA8C}"/>
          </ac:inkMkLst>
        </pc:inkChg>
        <pc:inkChg chg="add mod">
          <ac:chgData name="Jack Rodoni" userId="dbd3554b1427f7cb" providerId="LiveId" clId="{1D76B537-F2CC-4114-B73B-51348E656491}" dt="2022-01-27T19:50:53.253" v="3650"/>
          <ac:inkMkLst>
            <pc:docMk/>
            <pc:sldMk cId="661909760" sldId="352"/>
            <ac:inkMk id="12" creationId="{090C7740-58C7-4504-AF67-06A258826954}"/>
          </ac:inkMkLst>
        </pc:inkChg>
        <pc:inkChg chg="add mod">
          <ac:chgData name="Jack Rodoni" userId="dbd3554b1427f7cb" providerId="LiveId" clId="{1D76B537-F2CC-4114-B73B-51348E656491}" dt="2022-01-27T19:50:53.253" v="3650"/>
          <ac:inkMkLst>
            <pc:docMk/>
            <pc:sldMk cId="661909760" sldId="352"/>
            <ac:inkMk id="13" creationId="{13FA8547-9676-4D0B-AFEE-30836DCA4DB5}"/>
          </ac:inkMkLst>
        </pc:inkChg>
        <pc:inkChg chg="add mod">
          <ac:chgData name="Jack Rodoni" userId="dbd3554b1427f7cb" providerId="LiveId" clId="{1D76B537-F2CC-4114-B73B-51348E656491}" dt="2022-01-27T19:50:53.253" v="3650"/>
          <ac:inkMkLst>
            <pc:docMk/>
            <pc:sldMk cId="661909760" sldId="352"/>
            <ac:inkMk id="14" creationId="{60D8249F-A17C-44FF-AB9E-FDDC98F3FFB5}"/>
          </ac:inkMkLst>
        </pc:inkChg>
        <pc:inkChg chg="add mod">
          <ac:chgData name="Jack Rodoni" userId="dbd3554b1427f7cb" providerId="LiveId" clId="{1D76B537-F2CC-4114-B73B-51348E656491}" dt="2022-01-27T19:50:53.253" v="3650"/>
          <ac:inkMkLst>
            <pc:docMk/>
            <pc:sldMk cId="661909760" sldId="352"/>
            <ac:inkMk id="15" creationId="{08539D87-C44F-41BC-B45A-36E13207D28E}"/>
          </ac:inkMkLst>
        </pc:inkChg>
        <pc:inkChg chg="add mod">
          <ac:chgData name="Jack Rodoni" userId="dbd3554b1427f7cb" providerId="LiveId" clId="{1D76B537-F2CC-4114-B73B-51348E656491}" dt="2022-01-27T19:50:53.253" v="3650"/>
          <ac:inkMkLst>
            <pc:docMk/>
            <pc:sldMk cId="661909760" sldId="352"/>
            <ac:inkMk id="16" creationId="{868E9693-3C9F-4F02-8387-6EC9FDC393AE}"/>
          </ac:inkMkLst>
        </pc:inkChg>
        <pc:inkChg chg="add mod">
          <ac:chgData name="Jack Rodoni" userId="dbd3554b1427f7cb" providerId="LiveId" clId="{1D76B537-F2CC-4114-B73B-51348E656491}" dt="2022-01-27T19:50:53.253" v="3650"/>
          <ac:inkMkLst>
            <pc:docMk/>
            <pc:sldMk cId="661909760" sldId="352"/>
            <ac:inkMk id="18" creationId="{7924F0DB-3DB2-48BF-9117-5A08A3A41A61}"/>
          </ac:inkMkLst>
        </pc:inkChg>
        <pc:inkChg chg="add mod">
          <ac:chgData name="Jack Rodoni" userId="dbd3554b1427f7cb" providerId="LiveId" clId="{1D76B537-F2CC-4114-B73B-51348E656491}" dt="2022-01-27T19:50:53.253" v="3650"/>
          <ac:inkMkLst>
            <pc:docMk/>
            <pc:sldMk cId="661909760" sldId="352"/>
            <ac:inkMk id="19" creationId="{B57646E6-2FAC-4063-BEB3-AB0A46964394}"/>
          </ac:inkMkLst>
        </pc:inkChg>
        <pc:inkChg chg="add mod">
          <ac:chgData name="Jack Rodoni" userId="dbd3554b1427f7cb" providerId="LiveId" clId="{1D76B537-F2CC-4114-B73B-51348E656491}" dt="2022-01-27T19:50:53.253" v="3650"/>
          <ac:inkMkLst>
            <pc:docMk/>
            <pc:sldMk cId="661909760" sldId="352"/>
            <ac:inkMk id="20" creationId="{EA944A37-3BFF-4135-8C5C-1A2226103603}"/>
          </ac:inkMkLst>
        </pc:inkChg>
        <pc:inkChg chg="add mod">
          <ac:chgData name="Jack Rodoni" userId="dbd3554b1427f7cb" providerId="LiveId" clId="{1D76B537-F2CC-4114-B73B-51348E656491}" dt="2022-01-27T19:50:53.253" v="3650"/>
          <ac:inkMkLst>
            <pc:docMk/>
            <pc:sldMk cId="661909760" sldId="352"/>
            <ac:inkMk id="21" creationId="{DE384312-5B68-4B95-B0FC-EE78427E4D84}"/>
          </ac:inkMkLst>
        </pc:inkChg>
        <pc:inkChg chg="add mod">
          <ac:chgData name="Jack Rodoni" userId="dbd3554b1427f7cb" providerId="LiveId" clId="{1D76B537-F2CC-4114-B73B-51348E656491}" dt="2022-01-27T19:50:53.253" v="3650"/>
          <ac:inkMkLst>
            <pc:docMk/>
            <pc:sldMk cId="661909760" sldId="352"/>
            <ac:inkMk id="22" creationId="{5DBC50A4-1660-4287-A69D-41B39B53AC46}"/>
          </ac:inkMkLst>
        </pc:inkChg>
        <pc:inkChg chg="add mod">
          <ac:chgData name="Jack Rodoni" userId="dbd3554b1427f7cb" providerId="LiveId" clId="{1D76B537-F2CC-4114-B73B-51348E656491}" dt="2022-01-27T19:50:53.253" v="3650"/>
          <ac:inkMkLst>
            <pc:docMk/>
            <pc:sldMk cId="661909760" sldId="352"/>
            <ac:inkMk id="23" creationId="{173B7990-F9BC-4422-898A-3D1BA32B9064}"/>
          </ac:inkMkLst>
        </pc:inkChg>
        <pc:inkChg chg="add mod">
          <ac:chgData name="Jack Rodoni" userId="dbd3554b1427f7cb" providerId="LiveId" clId="{1D76B537-F2CC-4114-B73B-51348E656491}" dt="2022-01-27T19:50:53.253" v="3650"/>
          <ac:inkMkLst>
            <pc:docMk/>
            <pc:sldMk cId="661909760" sldId="352"/>
            <ac:inkMk id="24" creationId="{53B83873-C1EE-45C4-AEA8-DD5236D1C48C}"/>
          </ac:inkMkLst>
        </pc:inkChg>
        <pc:inkChg chg="add mod">
          <ac:chgData name="Jack Rodoni" userId="dbd3554b1427f7cb" providerId="LiveId" clId="{1D76B537-F2CC-4114-B73B-51348E656491}" dt="2022-01-27T19:50:53.253" v="3650"/>
          <ac:inkMkLst>
            <pc:docMk/>
            <pc:sldMk cId="661909760" sldId="352"/>
            <ac:inkMk id="25" creationId="{99A49772-8CA4-4DAE-A8E3-68AEF71107CD}"/>
          </ac:inkMkLst>
        </pc:inkChg>
        <pc:inkChg chg="add mod">
          <ac:chgData name="Jack Rodoni" userId="dbd3554b1427f7cb" providerId="LiveId" clId="{1D76B537-F2CC-4114-B73B-51348E656491}" dt="2022-01-27T19:50:53.253" v="3650"/>
          <ac:inkMkLst>
            <pc:docMk/>
            <pc:sldMk cId="661909760" sldId="352"/>
            <ac:inkMk id="26" creationId="{67870B13-5F6E-4505-9EF1-6EA0B590538B}"/>
          </ac:inkMkLst>
        </pc:inkChg>
        <pc:inkChg chg="add mod">
          <ac:chgData name="Jack Rodoni" userId="dbd3554b1427f7cb" providerId="LiveId" clId="{1D76B537-F2CC-4114-B73B-51348E656491}" dt="2022-01-27T19:50:53.253" v="3650"/>
          <ac:inkMkLst>
            <pc:docMk/>
            <pc:sldMk cId="661909760" sldId="352"/>
            <ac:inkMk id="27" creationId="{78AFF17A-84A1-40A1-9350-2F986363C671}"/>
          </ac:inkMkLst>
        </pc:inkChg>
        <pc:inkChg chg="add mod">
          <ac:chgData name="Jack Rodoni" userId="dbd3554b1427f7cb" providerId="LiveId" clId="{1D76B537-F2CC-4114-B73B-51348E656491}" dt="2022-01-27T19:50:53.253" v="3650"/>
          <ac:inkMkLst>
            <pc:docMk/>
            <pc:sldMk cId="661909760" sldId="352"/>
            <ac:inkMk id="28" creationId="{B166F927-03AE-4C4E-ABB7-EE19D09D44CC}"/>
          </ac:inkMkLst>
        </pc:inkChg>
        <pc:inkChg chg="add mod">
          <ac:chgData name="Jack Rodoni" userId="dbd3554b1427f7cb" providerId="LiveId" clId="{1D76B537-F2CC-4114-B73B-51348E656491}" dt="2022-01-27T19:50:53.253" v="3650"/>
          <ac:inkMkLst>
            <pc:docMk/>
            <pc:sldMk cId="661909760" sldId="352"/>
            <ac:inkMk id="29" creationId="{52915D7C-70AE-47CC-B63E-60E38F67E139}"/>
          </ac:inkMkLst>
        </pc:inkChg>
        <pc:inkChg chg="add mod">
          <ac:chgData name="Jack Rodoni" userId="dbd3554b1427f7cb" providerId="LiveId" clId="{1D76B537-F2CC-4114-B73B-51348E656491}" dt="2022-01-27T19:50:53.253" v="3650"/>
          <ac:inkMkLst>
            <pc:docMk/>
            <pc:sldMk cId="661909760" sldId="352"/>
            <ac:inkMk id="30" creationId="{A13BF029-C0E2-4640-B23A-541D7B4DD468}"/>
          </ac:inkMkLst>
        </pc:inkChg>
      </pc:sldChg>
      <pc:sldChg chg="addSp mod">
        <pc:chgData name="Jack Rodoni" userId="dbd3554b1427f7cb" providerId="LiveId" clId="{1D76B537-F2CC-4114-B73B-51348E656491}" dt="2022-01-27T20:11:21.459" v="3856" actId="9405"/>
        <pc:sldMkLst>
          <pc:docMk/>
          <pc:sldMk cId="1600774374" sldId="354"/>
        </pc:sldMkLst>
        <pc:inkChg chg="add">
          <ac:chgData name="Jack Rodoni" userId="dbd3554b1427f7cb" providerId="LiveId" clId="{1D76B537-F2CC-4114-B73B-51348E656491}" dt="2022-01-27T19:55:27.077" v="3854" actId="9405"/>
          <ac:inkMkLst>
            <pc:docMk/>
            <pc:sldMk cId="1600774374" sldId="354"/>
            <ac:inkMk id="3" creationId="{C1E55E5D-83D7-4F8A-ABB5-2A8438A86711}"/>
          </ac:inkMkLst>
        </pc:inkChg>
        <pc:inkChg chg="add">
          <ac:chgData name="Jack Rodoni" userId="dbd3554b1427f7cb" providerId="LiveId" clId="{1D76B537-F2CC-4114-B73B-51348E656491}" dt="2022-01-27T19:55:28.259" v="3855" actId="9405"/>
          <ac:inkMkLst>
            <pc:docMk/>
            <pc:sldMk cId="1600774374" sldId="354"/>
            <ac:inkMk id="5" creationId="{667C2FB6-3D8D-47B0-81AF-96271F02A019}"/>
          </ac:inkMkLst>
        </pc:inkChg>
        <pc:inkChg chg="add">
          <ac:chgData name="Jack Rodoni" userId="dbd3554b1427f7cb" providerId="LiveId" clId="{1D76B537-F2CC-4114-B73B-51348E656491}" dt="2022-01-27T20:11:21.459" v="3856" actId="9405"/>
          <ac:inkMkLst>
            <pc:docMk/>
            <pc:sldMk cId="1600774374" sldId="354"/>
            <ac:inkMk id="6" creationId="{31FE6EB8-79EF-49FA-9046-B683A77DD154}"/>
          </ac:inkMkLst>
        </pc:inkChg>
      </pc:sldChg>
      <pc:sldChg chg="addSp mod">
        <pc:chgData name="Jack Rodoni" userId="dbd3554b1427f7cb" providerId="LiveId" clId="{1D76B537-F2CC-4114-B73B-51348E656491}" dt="2022-01-27T20:11:51.019" v="3858" actId="9405"/>
        <pc:sldMkLst>
          <pc:docMk/>
          <pc:sldMk cId="1014088086" sldId="355"/>
        </pc:sldMkLst>
        <pc:inkChg chg="add">
          <ac:chgData name="Jack Rodoni" userId="dbd3554b1427f7cb" providerId="LiveId" clId="{1D76B537-F2CC-4114-B73B-51348E656491}" dt="2022-01-27T20:11:50.027" v="3857" actId="9405"/>
          <ac:inkMkLst>
            <pc:docMk/>
            <pc:sldMk cId="1014088086" sldId="355"/>
            <ac:inkMk id="3" creationId="{D435E98A-5F20-40BF-AA01-D36C9FB4B5C4}"/>
          </ac:inkMkLst>
        </pc:inkChg>
        <pc:inkChg chg="add">
          <ac:chgData name="Jack Rodoni" userId="dbd3554b1427f7cb" providerId="LiveId" clId="{1D76B537-F2CC-4114-B73B-51348E656491}" dt="2022-01-27T20:11:51.019" v="3858" actId="9405"/>
          <ac:inkMkLst>
            <pc:docMk/>
            <pc:sldMk cId="1014088086" sldId="355"/>
            <ac:inkMk id="4" creationId="{93297AC0-1E35-4E17-AB25-03990DD17E3F}"/>
          </ac:inkMkLst>
        </pc:inkChg>
      </pc:sldChg>
      <pc:sldChg chg="addSp delSp modSp mod">
        <pc:chgData name="Jack Rodoni" userId="dbd3554b1427f7cb" providerId="LiveId" clId="{1D76B537-F2CC-4114-B73B-51348E656491}" dt="2022-01-27T20:13:32.836" v="3892"/>
        <pc:sldMkLst>
          <pc:docMk/>
          <pc:sldMk cId="1348238810" sldId="356"/>
        </pc:sldMkLst>
        <pc:grpChg chg="del mod">
          <ac:chgData name="Jack Rodoni" userId="dbd3554b1427f7cb" providerId="LiveId" clId="{1D76B537-F2CC-4114-B73B-51348E656491}" dt="2022-01-27T20:13:08.375" v="3871"/>
          <ac:grpSpMkLst>
            <pc:docMk/>
            <pc:sldMk cId="1348238810" sldId="356"/>
            <ac:grpSpMk id="16" creationId="{EE77C6A9-59DB-4CD7-8E29-B8569AD98203}"/>
          </ac:grpSpMkLst>
        </pc:grpChg>
        <pc:grpChg chg="del mod">
          <ac:chgData name="Jack Rodoni" userId="dbd3554b1427f7cb" providerId="LiveId" clId="{1D76B537-F2CC-4114-B73B-51348E656491}" dt="2022-01-27T20:13:21.613" v="3885"/>
          <ac:grpSpMkLst>
            <pc:docMk/>
            <pc:sldMk cId="1348238810" sldId="356"/>
            <ac:grpSpMk id="18" creationId="{E19E273F-C8F3-44DB-8365-C6C552532A0D}"/>
          </ac:grpSpMkLst>
        </pc:grpChg>
        <pc:grpChg chg="del mod">
          <ac:chgData name="Jack Rodoni" userId="dbd3554b1427f7cb" providerId="LiveId" clId="{1D76B537-F2CC-4114-B73B-51348E656491}" dt="2022-01-27T20:13:27.732" v="3887"/>
          <ac:grpSpMkLst>
            <pc:docMk/>
            <pc:sldMk cId="1348238810" sldId="356"/>
            <ac:grpSpMk id="30" creationId="{BCD53EF4-1751-4592-8F1C-52B6F8D09972}"/>
          </ac:grpSpMkLst>
        </pc:grpChg>
        <pc:grpChg chg="del mod">
          <ac:chgData name="Jack Rodoni" userId="dbd3554b1427f7cb" providerId="LiveId" clId="{1D76B537-F2CC-4114-B73B-51348E656491}" dt="2022-01-27T20:13:28.895" v="3889"/>
          <ac:grpSpMkLst>
            <pc:docMk/>
            <pc:sldMk cId="1348238810" sldId="356"/>
            <ac:grpSpMk id="32" creationId="{63FF2CDF-7988-4DD8-8F36-8A0338AB4926}"/>
          </ac:grpSpMkLst>
        </pc:grpChg>
        <pc:grpChg chg="del mod">
          <ac:chgData name="Jack Rodoni" userId="dbd3554b1427f7cb" providerId="LiveId" clId="{1D76B537-F2CC-4114-B73B-51348E656491}" dt="2022-01-27T20:13:30.475" v="3891"/>
          <ac:grpSpMkLst>
            <pc:docMk/>
            <pc:sldMk cId="1348238810" sldId="356"/>
            <ac:grpSpMk id="34" creationId="{97C55E23-4740-4353-8917-442C6A418C81}"/>
          </ac:grpSpMkLst>
        </pc:grpChg>
        <pc:grpChg chg="mod">
          <ac:chgData name="Jack Rodoni" userId="dbd3554b1427f7cb" providerId="LiveId" clId="{1D76B537-F2CC-4114-B73B-51348E656491}" dt="2022-01-27T20:13:32.836" v="3892"/>
          <ac:grpSpMkLst>
            <pc:docMk/>
            <pc:sldMk cId="1348238810" sldId="356"/>
            <ac:grpSpMk id="36" creationId="{0BAE7698-F071-4714-987C-7B1954DA6040}"/>
          </ac:grpSpMkLst>
        </pc:grpChg>
        <pc:inkChg chg="add mod">
          <ac:chgData name="Jack Rodoni" userId="dbd3554b1427f7cb" providerId="LiveId" clId="{1D76B537-F2CC-4114-B73B-51348E656491}" dt="2022-01-27T20:13:32.836" v="3892"/>
          <ac:inkMkLst>
            <pc:docMk/>
            <pc:sldMk cId="1348238810" sldId="356"/>
            <ac:inkMk id="5" creationId="{A1153DCB-0873-4D73-9BD5-AF3F277ECEA9}"/>
          </ac:inkMkLst>
        </pc:inkChg>
        <pc:inkChg chg="add mod">
          <ac:chgData name="Jack Rodoni" userId="dbd3554b1427f7cb" providerId="LiveId" clId="{1D76B537-F2CC-4114-B73B-51348E656491}" dt="2022-01-27T20:13:32.836" v="3892"/>
          <ac:inkMkLst>
            <pc:docMk/>
            <pc:sldMk cId="1348238810" sldId="356"/>
            <ac:inkMk id="6" creationId="{78CA7922-0610-426F-B6D9-7B6D9CAFD056}"/>
          </ac:inkMkLst>
        </pc:inkChg>
        <pc:inkChg chg="add mod">
          <ac:chgData name="Jack Rodoni" userId="dbd3554b1427f7cb" providerId="LiveId" clId="{1D76B537-F2CC-4114-B73B-51348E656491}" dt="2022-01-27T20:13:32.836" v="3892"/>
          <ac:inkMkLst>
            <pc:docMk/>
            <pc:sldMk cId="1348238810" sldId="356"/>
            <ac:inkMk id="7" creationId="{BFAE0019-7C06-4629-AF17-BCCF332E95AF}"/>
          </ac:inkMkLst>
        </pc:inkChg>
        <pc:inkChg chg="add mod">
          <ac:chgData name="Jack Rodoni" userId="dbd3554b1427f7cb" providerId="LiveId" clId="{1D76B537-F2CC-4114-B73B-51348E656491}" dt="2022-01-27T20:13:32.836" v="3892"/>
          <ac:inkMkLst>
            <pc:docMk/>
            <pc:sldMk cId="1348238810" sldId="356"/>
            <ac:inkMk id="8" creationId="{A6B41BF3-1020-4F51-B7CB-34F7AF0853A5}"/>
          </ac:inkMkLst>
        </pc:inkChg>
        <pc:inkChg chg="add mod">
          <ac:chgData name="Jack Rodoni" userId="dbd3554b1427f7cb" providerId="LiveId" clId="{1D76B537-F2CC-4114-B73B-51348E656491}" dt="2022-01-27T20:13:32.836" v="3892"/>
          <ac:inkMkLst>
            <pc:docMk/>
            <pc:sldMk cId="1348238810" sldId="356"/>
            <ac:inkMk id="9" creationId="{8C2A6431-3DCA-41AB-B9B3-DEA617CBF716}"/>
          </ac:inkMkLst>
        </pc:inkChg>
        <pc:inkChg chg="add mod">
          <ac:chgData name="Jack Rodoni" userId="dbd3554b1427f7cb" providerId="LiveId" clId="{1D76B537-F2CC-4114-B73B-51348E656491}" dt="2022-01-27T20:13:32.836" v="3892"/>
          <ac:inkMkLst>
            <pc:docMk/>
            <pc:sldMk cId="1348238810" sldId="356"/>
            <ac:inkMk id="10" creationId="{DF31C3EF-C6F0-4A57-8C65-94B124A40256}"/>
          </ac:inkMkLst>
        </pc:inkChg>
        <pc:inkChg chg="add mod">
          <ac:chgData name="Jack Rodoni" userId="dbd3554b1427f7cb" providerId="LiveId" clId="{1D76B537-F2CC-4114-B73B-51348E656491}" dt="2022-01-27T20:13:32.836" v="3892"/>
          <ac:inkMkLst>
            <pc:docMk/>
            <pc:sldMk cId="1348238810" sldId="356"/>
            <ac:inkMk id="11" creationId="{DA3050AF-CDBD-44B2-8CD8-053DEF996FAF}"/>
          </ac:inkMkLst>
        </pc:inkChg>
        <pc:inkChg chg="add mod">
          <ac:chgData name="Jack Rodoni" userId="dbd3554b1427f7cb" providerId="LiveId" clId="{1D76B537-F2CC-4114-B73B-51348E656491}" dt="2022-01-27T20:13:32.836" v="3892"/>
          <ac:inkMkLst>
            <pc:docMk/>
            <pc:sldMk cId="1348238810" sldId="356"/>
            <ac:inkMk id="12" creationId="{82AA0C4E-EF6B-442B-BDDF-4E9869F12694}"/>
          </ac:inkMkLst>
        </pc:inkChg>
        <pc:inkChg chg="add mod">
          <ac:chgData name="Jack Rodoni" userId="dbd3554b1427f7cb" providerId="LiveId" clId="{1D76B537-F2CC-4114-B73B-51348E656491}" dt="2022-01-27T20:13:32.836" v="3892"/>
          <ac:inkMkLst>
            <pc:docMk/>
            <pc:sldMk cId="1348238810" sldId="356"/>
            <ac:inkMk id="13" creationId="{41B7766D-FF63-4C3C-8D86-18EE9E9ADFC7}"/>
          </ac:inkMkLst>
        </pc:inkChg>
        <pc:inkChg chg="add del mod">
          <ac:chgData name="Jack Rodoni" userId="dbd3554b1427f7cb" providerId="LiveId" clId="{1D76B537-F2CC-4114-B73B-51348E656491}" dt="2022-01-27T20:13:10.181" v="3872"/>
          <ac:inkMkLst>
            <pc:docMk/>
            <pc:sldMk cId="1348238810" sldId="356"/>
            <ac:inkMk id="15" creationId="{3B0C926C-C242-4F25-AF01-B2DD1FEBB42A}"/>
          </ac:inkMkLst>
        </pc:inkChg>
        <pc:inkChg chg="add del mod">
          <ac:chgData name="Jack Rodoni" userId="dbd3554b1427f7cb" providerId="LiveId" clId="{1D76B537-F2CC-4114-B73B-51348E656491}" dt="2022-01-27T20:13:10.181" v="3873"/>
          <ac:inkMkLst>
            <pc:docMk/>
            <pc:sldMk cId="1348238810" sldId="356"/>
            <ac:inkMk id="17" creationId="{45259C8B-B217-49C1-AD7D-B83BB17959CF}"/>
          </ac:inkMkLst>
        </pc:inkChg>
        <pc:inkChg chg="add mod">
          <ac:chgData name="Jack Rodoni" userId="dbd3554b1427f7cb" providerId="LiveId" clId="{1D76B537-F2CC-4114-B73B-51348E656491}" dt="2022-01-27T20:13:32.836" v="3892"/>
          <ac:inkMkLst>
            <pc:docMk/>
            <pc:sldMk cId="1348238810" sldId="356"/>
            <ac:inkMk id="19" creationId="{AB9EC0F5-F051-4C71-B64E-A0B0F14D96B7}"/>
          </ac:inkMkLst>
        </pc:inkChg>
        <pc:inkChg chg="add mod">
          <ac:chgData name="Jack Rodoni" userId="dbd3554b1427f7cb" providerId="LiveId" clId="{1D76B537-F2CC-4114-B73B-51348E656491}" dt="2022-01-27T20:13:32.836" v="3892"/>
          <ac:inkMkLst>
            <pc:docMk/>
            <pc:sldMk cId="1348238810" sldId="356"/>
            <ac:inkMk id="20" creationId="{4C48463F-82CC-4ECE-9B7C-117F5CFBC5DF}"/>
          </ac:inkMkLst>
        </pc:inkChg>
        <pc:inkChg chg="add mod">
          <ac:chgData name="Jack Rodoni" userId="dbd3554b1427f7cb" providerId="LiveId" clId="{1D76B537-F2CC-4114-B73B-51348E656491}" dt="2022-01-27T20:13:32.836" v="3892"/>
          <ac:inkMkLst>
            <pc:docMk/>
            <pc:sldMk cId="1348238810" sldId="356"/>
            <ac:inkMk id="21" creationId="{9286B5B3-922D-4E73-89A4-0EE9AC3F3CDA}"/>
          </ac:inkMkLst>
        </pc:inkChg>
        <pc:inkChg chg="add mod">
          <ac:chgData name="Jack Rodoni" userId="dbd3554b1427f7cb" providerId="LiveId" clId="{1D76B537-F2CC-4114-B73B-51348E656491}" dt="2022-01-27T20:13:32.836" v="3892"/>
          <ac:inkMkLst>
            <pc:docMk/>
            <pc:sldMk cId="1348238810" sldId="356"/>
            <ac:inkMk id="22" creationId="{833433FE-3BBA-493A-83DF-59FA9722E73A}"/>
          </ac:inkMkLst>
        </pc:inkChg>
        <pc:inkChg chg="add mod">
          <ac:chgData name="Jack Rodoni" userId="dbd3554b1427f7cb" providerId="LiveId" clId="{1D76B537-F2CC-4114-B73B-51348E656491}" dt="2022-01-27T20:13:32.836" v="3892"/>
          <ac:inkMkLst>
            <pc:docMk/>
            <pc:sldMk cId="1348238810" sldId="356"/>
            <ac:inkMk id="23" creationId="{BBE14474-5497-4C45-AB68-02986FBC47F0}"/>
          </ac:inkMkLst>
        </pc:inkChg>
        <pc:inkChg chg="add mod">
          <ac:chgData name="Jack Rodoni" userId="dbd3554b1427f7cb" providerId="LiveId" clId="{1D76B537-F2CC-4114-B73B-51348E656491}" dt="2022-01-27T20:13:32.836" v="3892"/>
          <ac:inkMkLst>
            <pc:docMk/>
            <pc:sldMk cId="1348238810" sldId="356"/>
            <ac:inkMk id="24" creationId="{325646BD-8852-41D5-911C-79D39AEDB5F6}"/>
          </ac:inkMkLst>
        </pc:inkChg>
        <pc:inkChg chg="add mod">
          <ac:chgData name="Jack Rodoni" userId="dbd3554b1427f7cb" providerId="LiveId" clId="{1D76B537-F2CC-4114-B73B-51348E656491}" dt="2022-01-27T20:13:32.836" v="3892"/>
          <ac:inkMkLst>
            <pc:docMk/>
            <pc:sldMk cId="1348238810" sldId="356"/>
            <ac:inkMk id="25" creationId="{D913ABFD-159B-4BB4-9DC0-4AC00CA9E862}"/>
          </ac:inkMkLst>
        </pc:inkChg>
        <pc:inkChg chg="add mod">
          <ac:chgData name="Jack Rodoni" userId="dbd3554b1427f7cb" providerId="LiveId" clId="{1D76B537-F2CC-4114-B73B-51348E656491}" dt="2022-01-27T20:13:32.836" v="3892"/>
          <ac:inkMkLst>
            <pc:docMk/>
            <pc:sldMk cId="1348238810" sldId="356"/>
            <ac:inkMk id="26" creationId="{79AE73E7-296F-4C2F-83D9-BF62AB202004}"/>
          </ac:inkMkLst>
        </pc:inkChg>
        <pc:inkChg chg="add mod">
          <ac:chgData name="Jack Rodoni" userId="dbd3554b1427f7cb" providerId="LiveId" clId="{1D76B537-F2CC-4114-B73B-51348E656491}" dt="2022-01-27T20:13:32.836" v="3892"/>
          <ac:inkMkLst>
            <pc:docMk/>
            <pc:sldMk cId="1348238810" sldId="356"/>
            <ac:inkMk id="27" creationId="{844DEED0-6812-48A4-B4E1-9C90D0E656A7}"/>
          </ac:inkMkLst>
        </pc:inkChg>
        <pc:inkChg chg="add mod">
          <ac:chgData name="Jack Rodoni" userId="dbd3554b1427f7cb" providerId="LiveId" clId="{1D76B537-F2CC-4114-B73B-51348E656491}" dt="2022-01-27T20:13:32.836" v="3892"/>
          <ac:inkMkLst>
            <pc:docMk/>
            <pc:sldMk cId="1348238810" sldId="356"/>
            <ac:inkMk id="28" creationId="{963B6902-23F0-44C2-8B48-CDEB68967E7E}"/>
          </ac:inkMkLst>
        </pc:inkChg>
        <pc:inkChg chg="add mod">
          <ac:chgData name="Jack Rodoni" userId="dbd3554b1427f7cb" providerId="LiveId" clId="{1D76B537-F2CC-4114-B73B-51348E656491}" dt="2022-01-27T20:13:32.836" v="3892"/>
          <ac:inkMkLst>
            <pc:docMk/>
            <pc:sldMk cId="1348238810" sldId="356"/>
            <ac:inkMk id="29" creationId="{0810BB4C-57A0-404F-B09A-3656E118F4DC}"/>
          </ac:inkMkLst>
        </pc:inkChg>
        <pc:inkChg chg="add mod">
          <ac:chgData name="Jack Rodoni" userId="dbd3554b1427f7cb" providerId="LiveId" clId="{1D76B537-F2CC-4114-B73B-51348E656491}" dt="2022-01-27T20:13:32.836" v="3892"/>
          <ac:inkMkLst>
            <pc:docMk/>
            <pc:sldMk cId="1348238810" sldId="356"/>
            <ac:inkMk id="31" creationId="{D5291C6B-C454-4F45-B720-F1E1CAE4BDEA}"/>
          </ac:inkMkLst>
        </pc:inkChg>
        <pc:inkChg chg="add mod">
          <ac:chgData name="Jack Rodoni" userId="dbd3554b1427f7cb" providerId="LiveId" clId="{1D76B537-F2CC-4114-B73B-51348E656491}" dt="2022-01-27T20:13:32.836" v="3892"/>
          <ac:inkMkLst>
            <pc:docMk/>
            <pc:sldMk cId="1348238810" sldId="356"/>
            <ac:inkMk id="33" creationId="{9173BABE-8B03-4B3E-8F9D-33F039292443}"/>
          </ac:inkMkLst>
        </pc:inkChg>
        <pc:inkChg chg="add del mod">
          <ac:chgData name="Jack Rodoni" userId="dbd3554b1427f7cb" providerId="LiveId" clId="{1D76B537-F2CC-4114-B73B-51348E656491}" dt="2022-01-27T20:13:32.836" v="3892"/>
          <ac:inkMkLst>
            <pc:docMk/>
            <pc:sldMk cId="1348238810" sldId="356"/>
            <ac:inkMk id="35" creationId="{975C9D80-ED88-4D68-BB12-C31E677A3D9B}"/>
          </ac:inkMkLst>
        </pc:inkChg>
      </pc:sldChg>
      <pc:sldChg chg="addSp delSp modSp mod">
        <pc:chgData name="Jack Rodoni" userId="dbd3554b1427f7cb" providerId="LiveId" clId="{1D76B537-F2CC-4114-B73B-51348E656491}" dt="2022-01-26T01:24:08.393" v="3483"/>
        <pc:sldMkLst>
          <pc:docMk/>
          <pc:sldMk cId="2078486226" sldId="364"/>
        </pc:sldMkLst>
        <pc:grpChg chg="mod">
          <ac:chgData name="Jack Rodoni" userId="dbd3554b1427f7cb" providerId="LiveId" clId="{1D76B537-F2CC-4114-B73B-51348E656491}" dt="2022-01-26T01:22:44.936" v="3449"/>
          <ac:grpSpMkLst>
            <pc:docMk/>
            <pc:sldMk cId="2078486226" sldId="364"/>
            <ac:grpSpMk id="10" creationId="{83E3BAB4-ECFA-45CA-B7DF-BCCDA1279A62}"/>
          </ac:grpSpMkLst>
        </pc:grpChg>
        <pc:grpChg chg="del mod">
          <ac:chgData name="Jack Rodoni" userId="dbd3554b1427f7cb" providerId="LiveId" clId="{1D76B537-F2CC-4114-B73B-51348E656491}" dt="2022-01-26T01:23:53.735" v="3472"/>
          <ac:grpSpMkLst>
            <pc:docMk/>
            <pc:sldMk cId="2078486226" sldId="364"/>
            <ac:grpSpMk id="21" creationId="{1D25CA9B-74FE-444B-83CB-C145B75571DC}"/>
          </ac:grpSpMkLst>
        </pc:grpChg>
        <pc:grpChg chg="mod">
          <ac:chgData name="Jack Rodoni" userId="dbd3554b1427f7cb" providerId="LiveId" clId="{1D76B537-F2CC-4114-B73B-51348E656491}" dt="2022-01-26T01:23:48.061" v="3466"/>
          <ac:grpSpMkLst>
            <pc:docMk/>
            <pc:sldMk cId="2078486226" sldId="364"/>
            <ac:grpSpMk id="27" creationId="{726D2404-6E87-43D9-A02D-2BE7FFB104E5}"/>
          </ac:grpSpMkLst>
        </pc:grpChg>
        <pc:grpChg chg="mod">
          <ac:chgData name="Jack Rodoni" userId="dbd3554b1427f7cb" providerId="LiveId" clId="{1D76B537-F2CC-4114-B73B-51348E656491}" dt="2022-01-26T01:23:53.735" v="3472"/>
          <ac:grpSpMkLst>
            <pc:docMk/>
            <pc:sldMk cId="2078486226" sldId="364"/>
            <ac:grpSpMk id="33" creationId="{A5AA78A3-F86B-4D25-96F4-2368BB916222}"/>
          </ac:grpSpMkLst>
        </pc:grpChg>
        <pc:grpChg chg="mod">
          <ac:chgData name="Jack Rodoni" userId="dbd3554b1427f7cb" providerId="LiveId" clId="{1D76B537-F2CC-4114-B73B-51348E656491}" dt="2022-01-26T01:24:08.393" v="3483"/>
          <ac:grpSpMkLst>
            <pc:docMk/>
            <pc:sldMk cId="2078486226" sldId="364"/>
            <ac:grpSpMk id="44" creationId="{E67E8093-8BB8-4613-8DE2-A27F4E2E7036}"/>
          </ac:grpSpMkLst>
        </pc:grpChg>
        <pc:inkChg chg="add mod">
          <ac:chgData name="Jack Rodoni" userId="dbd3554b1427f7cb" providerId="LiveId" clId="{1D76B537-F2CC-4114-B73B-51348E656491}" dt="2022-01-26T01:22:44.936" v="3449"/>
          <ac:inkMkLst>
            <pc:docMk/>
            <pc:sldMk cId="2078486226" sldId="364"/>
            <ac:inkMk id="4" creationId="{3A80B5D3-619A-4CD1-9690-7F6EAC73912D}"/>
          </ac:inkMkLst>
        </pc:inkChg>
        <pc:inkChg chg="add mod">
          <ac:chgData name="Jack Rodoni" userId="dbd3554b1427f7cb" providerId="LiveId" clId="{1D76B537-F2CC-4114-B73B-51348E656491}" dt="2022-01-26T01:22:44.936" v="3449"/>
          <ac:inkMkLst>
            <pc:docMk/>
            <pc:sldMk cId="2078486226" sldId="364"/>
            <ac:inkMk id="5" creationId="{6727E786-448A-4A61-A406-F3846F894365}"/>
          </ac:inkMkLst>
        </pc:inkChg>
        <pc:inkChg chg="add mod">
          <ac:chgData name="Jack Rodoni" userId="dbd3554b1427f7cb" providerId="LiveId" clId="{1D76B537-F2CC-4114-B73B-51348E656491}" dt="2022-01-26T01:22:44.936" v="3449"/>
          <ac:inkMkLst>
            <pc:docMk/>
            <pc:sldMk cId="2078486226" sldId="364"/>
            <ac:inkMk id="6" creationId="{A8510146-5041-459F-B0FA-2130B1460889}"/>
          </ac:inkMkLst>
        </pc:inkChg>
        <pc:inkChg chg="add mod">
          <ac:chgData name="Jack Rodoni" userId="dbd3554b1427f7cb" providerId="LiveId" clId="{1D76B537-F2CC-4114-B73B-51348E656491}" dt="2022-01-26T01:22:44.936" v="3449"/>
          <ac:inkMkLst>
            <pc:docMk/>
            <pc:sldMk cId="2078486226" sldId="364"/>
            <ac:inkMk id="7" creationId="{CD7AF6F2-1F81-4C38-8601-F27EAAF5C019}"/>
          </ac:inkMkLst>
        </pc:inkChg>
        <pc:inkChg chg="add mod">
          <ac:chgData name="Jack Rodoni" userId="dbd3554b1427f7cb" providerId="LiveId" clId="{1D76B537-F2CC-4114-B73B-51348E656491}" dt="2022-01-26T01:22:44.936" v="3449"/>
          <ac:inkMkLst>
            <pc:docMk/>
            <pc:sldMk cId="2078486226" sldId="364"/>
            <ac:inkMk id="8" creationId="{D2DD9EC9-95E6-4C65-96BA-A505B16AC7B5}"/>
          </ac:inkMkLst>
        </pc:inkChg>
        <pc:inkChg chg="add mod">
          <ac:chgData name="Jack Rodoni" userId="dbd3554b1427f7cb" providerId="LiveId" clId="{1D76B537-F2CC-4114-B73B-51348E656491}" dt="2022-01-26T01:22:44.936" v="3449"/>
          <ac:inkMkLst>
            <pc:docMk/>
            <pc:sldMk cId="2078486226" sldId="364"/>
            <ac:inkMk id="9" creationId="{DF29512D-3C88-4204-A450-D087CD16685D}"/>
          </ac:inkMkLst>
        </pc:inkChg>
        <pc:inkChg chg="add mod">
          <ac:chgData name="Jack Rodoni" userId="dbd3554b1427f7cb" providerId="LiveId" clId="{1D76B537-F2CC-4114-B73B-51348E656491}" dt="2022-01-26T01:23:53.735" v="3472"/>
          <ac:inkMkLst>
            <pc:docMk/>
            <pc:sldMk cId="2078486226" sldId="364"/>
            <ac:inkMk id="11" creationId="{75CAE5E3-C44B-421E-B636-6D823F60A4E0}"/>
          </ac:inkMkLst>
        </pc:inkChg>
        <pc:inkChg chg="add mod">
          <ac:chgData name="Jack Rodoni" userId="dbd3554b1427f7cb" providerId="LiveId" clId="{1D76B537-F2CC-4114-B73B-51348E656491}" dt="2022-01-26T01:23:53.735" v="3472"/>
          <ac:inkMkLst>
            <pc:docMk/>
            <pc:sldMk cId="2078486226" sldId="364"/>
            <ac:inkMk id="12" creationId="{7D404AF7-ACEC-44E3-B28B-92DA3167E9B2}"/>
          </ac:inkMkLst>
        </pc:inkChg>
        <pc:inkChg chg="add mod">
          <ac:chgData name="Jack Rodoni" userId="dbd3554b1427f7cb" providerId="LiveId" clId="{1D76B537-F2CC-4114-B73B-51348E656491}" dt="2022-01-26T01:23:53.735" v="3472"/>
          <ac:inkMkLst>
            <pc:docMk/>
            <pc:sldMk cId="2078486226" sldId="364"/>
            <ac:inkMk id="13" creationId="{44DD8F51-E75B-46DB-82FA-794FE2550F10}"/>
          </ac:inkMkLst>
        </pc:inkChg>
        <pc:inkChg chg="add mod">
          <ac:chgData name="Jack Rodoni" userId="dbd3554b1427f7cb" providerId="LiveId" clId="{1D76B537-F2CC-4114-B73B-51348E656491}" dt="2022-01-26T01:23:53.735" v="3472"/>
          <ac:inkMkLst>
            <pc:docMk/>
            <pc:sldMk cId="2078486226" sldId="364"/>
            <ac:inkMk id="14" creationId="{7A3FBAD8-20E4-45A4-AE90-EEC25FD46846}"/>
          </ac:inkMkLst>
        </pc:inkChg>
        <pc:inkChg chg="add mod">
          <ac:chgData name="Jack Rodoni" userId="dbd3554b1427f7cb" providerId="LiveId" clId="{1D76B537-F2CC-4114-B73B-51348E656491}" dt="2022-01-26T01:23:53.735" v="3472"/>
          <ac:inkMkLst>
            <pc:docMk/>
            <pc:sldMk cId="2078486226" sldId="364"/>
            <ac:inkMk id="15" creationId="{78CCB09A-1306-4702-9E14-2C030867865E}"/>
          </ac:inkMkLst>
        </pc:inkChg>
        <pc:inkChg chg="add mod">
          <ac:chgData name="Jack Rodoni" userId="dbd3554b1427f7cb" providerId="LiveId" clId="{1D76B537-F2CC-4114-B73B-51348E656491}" dt="2022-01-26T01:23:53.735" v="3472"/>
          <ac:inkMkLst>
            <pc:docMk/>
            <pc:sldMk cId="2078486226" sldId="364"/>
            <ac:inkMk id="16" creationId="{9F6B890E-0301-4FFB-8672-9AA33755B032}"/>
          </ac:inkMkLst>
        </pc:inkChg>
        <pc:inkChg chg="add mod">
          <ac:chgData name="Jack Rodoni" userId="dbd3554b1427f7cb" providerId="LiveId" clId="{1D76B537-F2CC-4114-B73B-51348E656491}" dt="2022-01-26T01:23:53.735" v="3472"/>
          <ac:inkMkLst>
            <pc:docMk/>
            <pc:sldMk cId="2078486226" sldId="364"/>
            <ac:inkMk id="17" creationId="{699F276C-E2C4-4BE9-AC0F-865B62911A21}"/>
          </ac:inkMkLst>
        </pc:inkChg>
        <pc:inkChg chg="add mod">
          <ac:chgData name="Jack Rodoni" userId="dbd3554b1427f7cb" providerId="LiveId" clId="{1D76B537-F2CC-4114-B73B-51348E656491}" dt="2022-01-26T01:23:53.735" v="3472"/>
          <ac:inkMkLst>
            <pc:docMk/>
            <pc:sldMk cId="2078486226" sldId="364"/>
            <ac:inkMk id="18" creationId="{DAC6740C-CC1B-4D8E-A589-FE64E3956549}"/>
          </ac:inkMkLst>
        </pc:inkChg>
        <pc:inkChg chg="add mod">
          <ac:chgData name="Jack Rodoni" userId="dbd3554b1427f7cb" providerId="LiveId" clId="{1D76B537-F2CC-4114-B73B-51348E656491}" dt="2022-01-26T01:23:53.735" v="3472"/>
          <ac:inkMkLst>
            <pc:docMk/>
            <pc:sldMk cId="2078486226" sldId="364"/>
            <ac:inkMk id="19" creationId="{67DD304B-4415-4B9A-8DAC-54FAA7D05858}"/>
          </ac:inkMkLst>
        </pc:inkChg>
        <pc:inkChg chg="add mod">
          <ac:chgData name="Jack Rodoni" userId="dbd3554b1427f7cb" providerId="LiveId" clId="{1D76B537-F2CC-4114-B73B-51348E656491}" dt="2022-01-26T01:23:53.735" v="3472"/>
          <ac:inkMkLst>
            <pc:docMk/>
            <pc:sldMk cId="2078486226" sldId="364"/>
            <ac:inkMk id="20" creationId="{18005814-AC99-4593-A195-199CB74A4D8F}"/>
          </ac:inkMkLst>
        </pc:inkChg>
        <pc:inkChg chg="add mod">
          <ac:chgData name="Jack Rodoni" userId="dbd3554b1427f7cb" providerId="LiveId" clId="{1D76B537-F2CC-4114-B73B-51348E656491}" dt="2022-01-26T01:23:48.061" v="3466"/>
          <ac:inkMkLst>
            <pc:docMk/>
            <pc:sldMk cId="2078486226" sldId="364"/>
            <ac:inkMk id="22" creationId="{EB7325E6-747E-42C4-B0F2-6EA72F4DFFC1}"/>
          </ac:inkMkLst>
        </pc:inkChg>
        <pc:inkChg chg="add mod">
          <ac:chgData name="Jack Rodoni" userId="dbd3554b1427f7cb" providerId="LiveId" clId="{1D76B537-F2CC-4114-B73B-51348E656491}" dt="2022-01-26T01:23:48.061" v="3466"/>
          <ac:inkMkLst>
            <pc:docMk/>
            <pc:sldMk cId="2078486226" sldId="364"/>
            <ac:inkMk id="23" creationId="{7762A9C4-849F-404C-B752-E00F313906C1}"/>
          </ac:inkMkLst>
        </pc:inkChg>
        <pc:inkChg chg="add mod">
          <ac:chgData name="Jack Rodoni" userId="dbd3554b1427f7cb" providerId="LiveId" clId="{1D76B537-F2CC-4114-B73B-51348E656491}" dt="2022-01-26T01:23:48.061" v="3466"/>
          <ac:inkMkLst>
            <pc:docMk/>
            <pc:sldMk cId="2078486226" sldId="364"/>
            <ac:inkMk id="24" creationId="{56462474-2C44-4570-9322-A5B0A379F3AD}"/>
          </ac:inkMkLst>
        </pc:inkChg>
        <pc:inkChg chg="add mod">
          <ac:chgData name="Jack Rodoni" userId="dbd3554b1427f7cb" providerId="LiveId" clId="{1D76B537-F2CC-4114-B73B-51348E656491}" dt="2022-01-26T01:23:48.061" v="3466"/>
          <ac:inkMkLst>
            <pc:docMk/>
            <pc:sldMk cId="2078486226" sldId="364"/>
            <ac:inkMk id="25" creationId="{B995EF81-D7B8-413F-84D2-57B0023DB9B6}"/>
          </ac:inkMkLst>
        </pc:inkChg>
        <pc:inkChg chg="add mod">
          <ac:chgData name="Jack Rodoni" userId="dbd3554b1427f7cb" providerId="LiveId" clId="{1D76B537-F2CC-4114-B73B-51348E656491}" dt="2022-01-26T01:23:48.061" v="3466"/>
          <ac:inkMkLst>
            <pc:docMk/>
            <pc:sldMk cId="2078486226" sldId="364"/>
            <ac:inkMk id="26" creationId="{5E242858-B6C2-489D-AE29-6DE9D83400E3}"/>
          </ac:inkMkLst>
        </pc:inkChg>
        <pc:inkChg chg="add mod">
          <ac:chgData name="Jack Rodoni" userId="dbd3554b1427f7cb" providerId="LiveId" clId="{1D76B537-F2CC-4114-B73B-51348E656491}" dt="2022-01-26T01:23:53.735" v="3472"/>
          <ac:inkMkLst>
            <pc:docMk/>
            <pc:sldMk cId="2078486226" sldId="364"/>
            <ac:inkMk id="28" creationId="{A51E3BB2-6DC5-4389-AFF3-54818B3DCFF4}"/>
          </ac:inkMkLst>
        </pc:inkChg>
        <pc:inkChg chg="add mod">
          <ac:chgData name="Jack Rodoni" userId="dbd3554b1427f7cb" providerId="LiveId" clId="{1D76B537-F2CC-4114-B73B-51348E656491}" dt="2022-01-26T01:23:53.735" v="3472"/>
          <ac:inkMkLst>
            <pc:docMk/>
            <pc:sldMk cId="2078486226" sldId="364"/>
            <ac:inkMk id="29" creationId="{DE14BC20-FC24-4A16-9AA0-7FF351ED3069}"/>
          </ac:inkMkLst>
        </pc:inkChg>
        <pc:inkChg chg="add mod">
          <ac:chgData name="Jack Rodoni" userId="dbd3554b1427f7cb" providerId="LiveId" clId="{1D76B537-F2CC-4114-B73B-51348E656491}" dt="2022-01-26T01:23:53.735" v="3472"/>
          <ac:inkMkLst>
            <pc:docMk/>
            <pc:sldMk cId="2078486226" sldId="364"/>
            <ac:inkMk id="30" creationId="{7962BF6A-DCB2-4D06-8114-1F8A095F49E1}"/>
          </ac:inkMkLst>
        </pc:inkChg>
        <pc:inkChg chg="add mod">
          <ac:chgData name="Jack Rodoni" userId="dbd3554b1427f7cb" providerId="LiveId" clId="{1D76B537-F2CC-4114-B73B-51348E656491}" dt="2022-01-26T01:23:53.735" v="3472"/>
          <ac:inkMkLst>
            <pc:docMk/>
            <pc:sldMk cId="2078486226" sldId="364"/>
            <ac:inkMk id="31" creationId="{91243F98-9FDB-4F99-9A49-DED96C7335D7}"/>
          </ac:inkMkLst>
        </pc:inkChg>
        <pc:inkChg chg="add mod">
          <ac:chgData name="Jack Rodoni" userId="dbd3554b1427f7cb" providerId="LiveId" clId="{1D76B537-F2CC-4114-B73B-51348E656491}" dt="2022-01-26T01:23:53.735" v="3472"/>
          <ac:inkMkLst>
            <pc:docMk/>
            <pc:sldMk cId="2078486226" sldId="364"/>
            <ac:inkMk id="32" creationId="{623050AC-BE95-4632-813F-F4404EBD934D}"/>
          </ac:inkMkLst>
        </pc:inkChg>
        <pc:inkChg chg="add mod">
          <ac:chgData name="Jack Rodoni" userId="dbd3554b1427f7cb" providerId="LiveId" clId="{1D76B537-F2CC-4114-B73B-51348E656491}" dt="2022-01-26T01:24:08.393" v="3483"/>
          <ac:inkMkLst>
            <pc:docMk/>
            <pc:sldMk cId="2078486226" sldId="364"/>
            <ac:inkMk id="34" creationId="{A7DB2BF1-7FDD-464D-9F21-B4899504DF2C}"/>
          </ac:inkMkLst>
        </pc:inkChg>
        <pc:inkChg chg="add mod">
          <ac:chgData name="Jack Rodoni" userId="dbd3554b1427f7cb" providerId="LiveId" clId="{1D76B537-F2CC-4114-B73B-51348E656491}" dt="2022-01-26T01:24:08.393" v="3483"/>
          <ac:inkMkLst>
            <pc:docMk/>
            <pc:sldMk cId="2078486226" sldId="364"/>
            <ac:inkMk id="35" creationId="{1A3F4656-3621-4F1A-9420-429DF3C274A1}"/>
          </ac:inkMkLst>
        </pc:inkChg>
        <pc:inkChg chg="add mod">
          <ac:chgData name="Jack Rodoni" userId="dbd3554b1427f7cb" providerId="LiveId" clId="{1D76B537-F2CC-4114-B73B-51348E656491}" dt="2022-01-26T01:24:08.393" v="3483"/>
          <ac:inkMkLst>
            <pc:docMk/>
            <pc:sldMk cId="2078486226" sldId="364"/>
            <ac:inkMk id="36" creationId="{6831BED6-CCDB-4D1C-9609-D8194A0EB356}"/>
          </ac:inkMkLst>
        </pc:inkChg>
        <pc:inkChg chg="add mod">
          <ac:chgData name="Jack Rodoni" userId="dbd3554b1427f7cb" providerId="LiveId" clId="{1D76B537-F2CC-4114-B73B-51348E656491}" dt="2022-01-26T01:24:08.393" v="3483"/>
          <ac:inkMkLst>
            <pc:docMk/>
            <pc:sldMk cId="2078486226" sldId="364"/>
            <ac:inkMk id="37" creationId="{E0BC3799-A5A9-470F-84F8-C560C6131796}"/>
          </ac:inkMkLst>
        </pc:inkChg>
        <pc:inkChg chg="add mod">
          <ac:chgData name="Jack Rodoni" userId="dbd3554b1427f7cb" providerId="LiveId" clId="{1D76B537-F2CC-4114-B73B-51348E656491}" dt="2022-01-26T01:24:08.393" v="3483"/>
          <ac:inkMkLst>
            <pc:docMk/>
            <pc:sldMk cId="2078486226" sldId="364"/>
            <ac:inkMk id="38" creationId="{EC711F16-7AB5-4415-8271-117B107A85F9}"/>
          </ac:inkMkLst>
        </pc:inkChg>
        <pc:inkChg chg="add mod">
          <ac:chgData name="Jack Rodoni" userId="dbd3554b1427f7cb" providerId="LiveId" clId="{1D76B537-F2CC-4114-B73B-51348E656491}" dt="2022-01-26T01:24:08.393" v="3483"/>
          <ac:inkMkLst>
            <pc:docMk/>
            <pc:sldMk cId="2078486226" sldId="364"/>
            <ac:inkMk id="39" creationId="{624EB325-ABB0-4C70-8E4B-339D9341661A}"/>
          </ac:inkMkLst>
        </pc:inkChg>
        <pc:inkChg chg="add mod">
          <ac:chgData name="Jack Rodoni" userId="dbd3554b1427f7cb" providerId="LiveId" clId="{1D76B537-F2CC-4114-B73B-51348E656491}" dt="2022-01-26T01:24:08.393" v="3483"/>
          <ac:inkMkLst>
            <pc:docMk/>
            <pc:sldMk cId="2078486226" sldId="364"/>
            <ac:inkMk id="40" creationId="{88234773-4793-432B-B6E3-9B082E1F63D8}"/>
          </ac:inkMkLst>
        </pc:inkChg>
        <pc:inkChg chg="add mod">
          <ac:chgData name="Jack Rodoni" userId="dbd3554b1427f7cb" providerId="LiveId" clId="{1D76B537-F2CC-4114-B73B-51348E656491}" dt="2022-01-26T01:24:08.393" v="3483"/>
          <ac:inkMkLst>
            <pc:docMk/>
            <pc:sldMk cId="2078486226" sldId="364"/>
            <ac:inkMk id="41" creationId="{AB303359-5BE8-4E25-83B5-0D27B304C9F7}"/>
          </ac:inkMkLst>
        </pc:inkChg>
        <pc:inkChg chg="add mod">
          <ac:chgData name="Jack Rodoni" userId="dbd3554b1427f7cb" providerId="LiveId" clId="{1D76B537-F2CC-4114-B73B-51348E656491}" dt="2022-01-26T01:24:08.393" v="3483"/>
          <ac:inkMkLst>
            <pc:docMk/>
            <pc:sldMk cId="2078486226" sldId="364"/>
            <ac:inkMk id="42" creationId="{77C8CAA4-8D9F-4721-BC19-C9B11353639C}"/>
          </ac:inkMkLst>
        </pc:inkChg>
        <pc:inkChg chg="add mod">
          <ac:chgData name="Jack Rodoni" userId="dbd3554b1427f7cb" providerId="LiveId" clId="{1D76B537-F2CC-4114-B73B-51348E656491}" dt="2022-01-26T01:24:08.393" v="3483"/>
          <ac:inkMkLst>
            <pc:docMk/>
            <pc:sldMk cId="2078486226" sldId="364"/>
            <ac:inkMk id="43" creationId="{B2DB1675-D882-45A6-918A-E265D0F31DAA}"/>
          </ac:inkMkLst>
        </pc:inkChg>
      </pc:sldChg>
      <pc:sldChg chg="addSp delSp modSp mod">
        <pc:chgData name="Jack Rodoni" userId="dbd3554b1427f7cb" providerId="LiveId" clId="{1D76B537-F2CC-4114-B73B-51348E656491}" dt="2022-01-27T19:48:20.053" v="3521" actId="9405"/>
        <pc:sldMkLst>
          <pc:docMk/>
          <pc:sldMk cId="1624044096" sldId="365"/>
        </pc:sldMkLst>
        <pc:grpChg chg="mod">
          <ac:chgData name="Jack Rodoni" userId="dbd3554b1427f7cb" providerId="LiveId" clId="{1D76B537-F2CC-4114-B73B-51348E656491}" dt="2022-01-27T19:42:53.765" v="3491"/>
          <ac:grpSpMkLst>
            <pc:docMk/>
            <pc:sldMk cId="1624044096" sldId="365"/>
            <ac:grpSpMk id="12" creationId="{8D78D1C1-7D3C-498C-9C69-691C2BCFD630}"/>
          </ac:grpSpMkLst>
        </pc:grpChg>
        <pc:grpChg chg="mod">
          <ac:chgData name="Jack Rodoni" userId="dbd3554b1427f7cb" providerId="LiveId" clId="{1D76B537-F2CC-4114-B73B-51348E656491}" dt="2022-01-27T19:42:58.439" v="3502"/>
          <ac:grpSpMkLst>
            <pc:docMk/>
            <pc:sldMk cId="1624044096" sldId="365"/>
            <ac:grpSpMk id="23" creationId="{6B3D12F6-CA9A-450E-B48D-E3B90D16CCAC}"/>
          </ac:grpSpMkLst>
        </pc:grpChg>
        <pc:grpChg chg="mod">
          <ac:chgData name="Jack Rodoni" userId="dbd3554b1427f7cb" providerId="LiveId" clId="{1D76B537-F2CC-4114-B73B-51348E656491}" dt="2022-01-27T19:43:01.282" v="3507"/>
          <ac:grpSpMkLst>
            <pc:docMk/>
            <pc:sldMk cId="1624044096" sldId="365"/>
            <ac:grpSpMk id="28" creationId="{1F78B1D8-A7A5-4C6A-ABF5-C3238F407D18}"/>
          </ac:grpSpMkLst>
        </pc:grpChg>
        <pc:grpChg chg="del mod">
          <ac:chgData name="Jack Rodoni" userId="dbd3554b1427f7cb" providerId="LiveId" clId="{1D76B537-F2CC-4114-B73B-51348E656491}" dt="2022-01-27T19:43:07.518" v="3519"/>
          <ac:grpSpMkLst>
            <pc:docMk/>
            <pc:sldMk cId="1624044096" sldId="365"/>
            <ac:grpSpMk id="35" creationId="{5D5008C6-7BCF-4524-BE63-5CA3849D8ADE}"/>
          </ac:grpSpMkLst>
        </pc:grpChg>
        <pc:grpChg chg="mod">
          <ac:chgData name="Jack Rodoni" userId="dbd3554b1427f7cb" providerId="LiveId" clId="{1D76B537-F2CC-4114-B73B-51348E656491}" dt="2022-01-27T19:43:07.518" v="3519"/>
          <ac:grpSpMkLst>
            <pc:docMk/>
            <pc:sldMk cId="1624044096" sldId="365"/>
            <ac:grpSpMk id="40" creationId="{796433CC-258F-4B2D-993F-A9E59258D131}"/>
          </ac:grpSpMkLst>
        </pc:grpChg>
        <pc:inkChg chg="add mod">
          <ac:chgData name="Jack Rodoni" userId="dbd3554b1427f7cb" providerId="LiveId" clId="{1D76B537-F2CC-4114-B73B-51348E656491}" dt="2022-01-27T19:42:53.765" v="3491"/>
          <ac:inkMkLst>
            <pc:docMk/>
            <pc:sldMk cId="1624044096" sldId="365"/>
            <ac:inkMk id="5" creationId="{703E9204-BD3F-4D5B-8C88-F3F402926308}"/>
          </ac:inkMkLst>
        </pc:inkChg>
        <pc:inkChg chg="add mod">
          <ac:chgData name="Jack Rodoni" userId="dbd3554b1427f7cb" providerId="LiveId" clId="{1D76B537-F2CC-4114-B73B-51348E656491}" dt="2022-01-27T19:42:53.765" v="3491"/>
          <ac:inkMkLst>
            <pc:docMk/>
            <pc:sldMk cId="1624044096" sldId="365"/>
            <ac:inkMk id="6" creationId="{65FD645F-7D84-41B2-B1B7-E74FECC8C203}"/>
          </ac:inkMkLst>
        </pc:inkChg>
        <pc:inkChg chg="add mod">
          <ac:chgData name="Jack Rodoni" userId="dbd3554b1427f7cb" providerId="LiveId" clId="{1D76B537-F2CC-4114-B73B-51348E656491}" dt="2022-01-27T19:42:53.765" v="3491"/>
          <ac:inkMkLst>
            <pc:docMk/>
            <pc:sldMk cId="1624044096" sldId="365"/>
            <ac:inkMk id="7" creationId="{3BD925CD-F304-4A83-A027-F601F236A8F3}"/>
          </ac:inkMkLst>
        </pc:inkChg>
        <pc:inkChg chg="add mod">
          <ac:chgData name="Jack Rodoni" userId="dbd3554b1427f7cb" providerId="LiveId" clId="{1D76B537-F2CC-4114-B73B-51348E656491}" dt="2022-01-27T19:42:53.765" v="3491"/>
          <ac:inkMkLst>
            <pc:docMk/>
            <pc:sldMk cId="1624044096" sldId="365"/>
            <ac:inkMk id="8" creationId="{C18FB88B-386C-48F6-83DA-81689B0C2770}"/>
          </ac:inkMkLst>
        </pc:inkChg>
        <pc:inkChg chg="add mod">
          <ac:chgData name="Jack Rodoni" userId="dbd3554b1427f7cb" providerId="LiveId" clId="{1D76B537-F2CC-4114-B73B-51348E656491}" dt="2022-01-27T19:42:53.765" v="3491"/>
          <ac:inkMkLst>
            <pc:docMk/>
            <pc:sldMk cId="1624044096" sldId="365"/>
            <ac:inkMk id="9" creationId="{12BD9950-C0CD-4581-A673-1CA6A998D11E}"/>
          </ac:inkMkLst>
        </pc:inkChg>
        <pc:inkChg chg="add mod">
          <ac:chgData name="Jack Rodoni" userId="dbd3554b1427f7cb" providerId="LiveId" clId="{1D76B537-F2CC-4114-B73B-51348E656491}" dt="2022-01-27T19:42:53.765" v="3491"/>
          <ac:inkMkLst>
            <pc:docMk/>
            <pc:sldMk cId="1624044096" sldId="365"/>
            <ac:inkMk id="10" creationId="{EB770554-2618-4D32-8C52-A25B60449902}"/>
          </ac:inkMkLst>
        </pc:inkChg>
        <pc:inkChg chg="add mod">
          <ac:chgData name="Jack Rodoni" userId="dbd3554b1427f7cb" providerId="LiveId" clId="{1D76B537-F2CC-4114-B73B-51348E656491}" dt="2022-01-27T19:42:53.765" v="3491"/>
          <ac:inkMkLst>
            <pc:docMk/>
            <pc:sldMk cId="1624044096" sldId="365"/>
            <ac:inkMk id="11" creationId="{5ED7E618-4421-4258-BA96-E53B95573AB8}"/>
          </ac:inkMkLst>
        </pc:inkChg>
        <pc:inkChg chg="add mod">
          <ac:chgData name="Jack Rodoni" userId="dbd3554b1427f7cb" providerId="LiveId" clId="{1D76B537-F2CC-4114-B73B-51348E656491}" dt="2022-01-27T19:42:58.439" v="3502"/>
          <ac:inkMkLst>
            <pc:docMk/>
            <pc:sldMk cId="1624044096" sldId="365"/>
            <ac:inkMk id="13" creationId="{4FDB1952-50BD-4011-B9F4-0A2397C7F5A0}"/>
          </ac:inkMkLst>
        </pc:inkChg>
        <pc:inkChg chg="add mod">
          <ac:chgData name="Jack Rodoni" userId="dbd3554b1427f7cb" providerId="LiveId" clId="{1D76B537-F2CC-4114-B73B-51348E656491}" dt="2022-01-27T19:42:58.439" v="3502"/>
          <ac:inkMkLst>
            <pc:docMk/>
            <pc:sldMk cId="1624044096" sldId="365"/>
            <ac:inkMk id="14" creationId="{2FC4AD2F-99F0-47BA-8717-36C5AD4B33DE}"/>
          </ac:inkMkLst>
        </pc:inkChg>
        <pc:inkChg chg="add mod">
          <ac:chgData name="Jack Rodoni" userId="dbd3554b1427f7cb" providerId="LiveId" clId="{1D76B537-F2CC-4114-B73B-51348E656491}" dt="2022-01-27T19:42:58.439" v="3502"/>
          <ac:inkMkLst>
            <pc:docMk/>
            <pc:sldMk cId="1624044096" sldId="365"/>
            <ac:inkMk id="15" creationId="{CD5228C3-9681-4EBC-BB6D-F622BF67A2C3}"/>
          </ac:inkMkLst>
        </pc:inkChg>
        <pc:inkChg chg="add mod">
          <ac:chgData name="Jack Rodoni" userId="dbd3554b1427f7cb" providerId="LiveId" clId="{1D76B537-F2CC-4114-B73B-51348E656491}" dt="2022-01-27T19:42:58.439" v="3502"/>
          <ac:inkMkLst>
            <pc:docMk/>
            <pc:sldMk cId="1624044096" sldId="365"/>
            <ac:inkMk id="16" creationId="{F3D55E98-B6A6-48C5-B449-C0F8961F1FD5}"/>
          </ac:inkMkLst>
        </pc:inkChg>
        <pc:inkChg chg="add mod">
          <ac:chgData name="Jack Rodoni" userId="dbd3554b1427f7cb" providerId="LiveId" clId="{1D76B537-F2CC-4114-B73B-51348E656491}" dt="2022-01-27T19:42:58.439" v="3502"/>
          <ac:inkMkLst>
            <pc:docMk/>
            <pc:sldMk cId="1624044096" sldId="365"/>
            <ac:inkMk id="17" creationId="{BD8A791E-F233-4530-905A-A45DD92E0F94}"/>
          </ac:inkMkLst>
        </pc:inkChg>
        <pc:inkChg chg="add mod">
          <ac:chgData name="Jack Rodoni" userId="dbd3554b1427f7cb" providerId="LiveId" clId="{1D76B537-F2CC-4114-B73B-51348E656491}" dt="2022-01-27T19:42:58.439" v="3502"/>
          <ac:inkMkLst>
            <pc:docMk/>
            <pc:sldMk cId="1624044096" sldId="365"/>
            <ac:inkMk id="18" creationId="{69A8A596-F7D6-4235-A4CE-30BCCA75F897}"/>
          </ac:inkMkLst>
        </pc:inkChg>
        <pc:inkChg chg="add mod">
          <ac:chgData name="Jack Rodoni" userId="dbd3554b1427f7cb" providerId="LiveId" clId="{1D76B537-F2CC-4114-B73B-51348E656491}" dt="2022-01-27T19:42:58.439" v="3502"/>
          <ac:inkMkLst>
            <pc:docMk/>
            <pc:sldMk cId="1624044096" sldId="365"/>
            <ac:inkMk id="19" creationId="{CE508828-2454-482A-A4EF-F5D916C35818}"/>
          </ac:inkMkLst>
        </pc:inkChg>
        <pc:inkChg chg="add mod">
          <ac:chgData name="Jack Rodoni" userId="dbd3554b1427f7cb" providerId="LiveId" clId="{1D76B537-F2CC-4114-B73B-51348E656491}" dt="2022-01-27T19:42:58.439" v="3502"/>
          <ac:inkMkLst>
            <pc:docMk/>
            <pc:sldMk cId="1624044096" sldId="365"/>
            <ac:inkMk id="20" creationId="{3DDFB706-8E35-4586-A2E1-F87A73849CDD}"/>
          </ac:inkMkLst>
        </pc:inkChg>
        <pc:inkChg chg="add mod">
          <ac:chgData name="Jack Rodoni" userId="dbd3554b1427f7cb" providerId="LiveId" clId="{1D76B537-F2CC-4114-B73B-51348E656491}" dt="2022-01-27T19:42:58.439" v="3502"/>
          <ac:inkMkLst>
            <pc:docMk/>
            <pc:sldMk cId="1624044096" sldId="365"/>
            <ac:inkMk id="21" creationId="{F3665009-EF2D-476F-9487-72E583E7E533}"/>
          </ac:inkMkLst>
        </pc:inkChg>
        <pc:inkChg chg="add mod">
          <ac:chgData name="Jack Rodoni" userId="dbd3554b1427f7cb" providerId="LiveId" clId="{1D76B537-F2CC-4114-B73B-51348E656491}" dt="2022-01-27T19:42:58.439" v="3502"/>
          <ac:inkMkLst>
            <pc:docMk/>
            <pc:sldMk cId="1624044096" sldId="365"/>
            <ac:inkMk id="22" creationId="{DA58F422-295E-4E1E-B967-8DC23F059C93}"/>
          </ac:inkMkLst>
        </pc:inkChg>
        <pc:inkChg chg="add mod">
          <ac:chgData name="Jack Rodoni" userId="dbd3554b1427f7cb" providerId="LiveId" clId="{1D76B537-F2CC-4114-B73B-51348E656491}" dt="2022-01-27T19:43:01.282" v="3507"/>
          <ac:inkMkLst>
            <pc:docMk/>
            <pc:sldMk cId="1624044096" sldId="365"/>
            <ac:inkMk id="24" creationId="{12FE3741-0191-43CF-973B-80E532D9ED09}"/>
          </ac:inkMkLst>
        </pc:inkChg>
        <pc:inkChg chg="add mod">
          <ac:chgData name="Jack Rodoni" userId="dbd3554b1427f7cb" providerId="LiveId" clId="{1D76B537-F2CC-4114-B73B-51348E656491}" dt="2022-01-27T19:43:01.282" v="3507"/>
          <ac:inkMkLst>
            <pc:docMk/>
            <pc:sldMk cId="1624044096" sldId="365"/>
            <ac:inkMk id="25" creationId="{F631C50C-C8A1-4A78-895D-07BF543BD2D5}"/>
          </ac:inkMkLst>
        </pc:inkChg>
        <pc:inkChg chg="add mod">
          <ac:chgData name="Jack Rodoni" userId="dbd3554b1427f7cb" providerId="LiveId" clId="{1D76B537-F2CC-4114-B73B-51348E656491}" dt="2022-01-27T19:43:01.282" v="3507"/>
          <ac:inkMkLst>
            <pc:docMk/>
            <pc:sldMk cId="1624044096" sldId="365"/>
            <ac:inkMk id="26" creationId="{AC3B526F-D203-4F5E-ABC5-D6D628931963}"/>
          </ac:inkMkLst>
        </pc:inkChg>
        <pc:inkChg chg="add mod">
          <ac:chgData name="Jack Rodoni" userId="dbd3554b1427f7cb" providerId="LiveId" clId="{1D76B537-F2CC-4114-B73B-51348E656491}" dt="2022-01-27T19:43:01.282" v="3507"/>
          <ac:inkMkLst>
            <pc:docMk/>
            <pc:sldMk cId="1624044096" sldId="365"/>
            <ac:inkMk id="27" creationId="{17D1A7E3-9E84-4BA1-9CC5-22B1D0A440B8}"/>
          </ac:inkMkLst>
        </pc:inkChg>
        <pc:inkChg chg="add mod">
          <ac:chgData name="Jack Rodoni" userId="dbd3554b1427f7cb" providerId="LiveId" clId="{1D76B537-F2CC-4114-B73B-51348E656491}" dt="2022-01-27T19:43:07.518" v="3519"/>
          <ac:inkMkLst>
            <pc:docMk/>
            <pc:sldMk cId="1624044096" sldId="365"/>
            <ac:inkMk id="29" creationId="{50C1D9BB-6F7F-4772-924C-FCA85C5CC33B}"/>
          </ac:inkMkLst>
        </pc:inkChg>
        <pc:inkChg chg="add mod">
          <ac:chgData name="Jack Rodoni" userId="dbd3554b1427f7cb" providerId="LiveId" clId="{1D76B537-F2CC-4114-B73B-51348E656491}" dt="2022-01-27T19:43:07.518" v="3519"/>
          <ac:inkMkLst>
            <pc:docMk/>
            <pc:sldMk cId="1624044096" sldId="365"/>
            <ac:inkMk id="30" creationId="{866393F4-55B7-4AAF-AB0F-C183537E9F64}"/>
          </ac:inkMkLst>
        </pc:inkChg>
        <pc:inkChg chg="add mod">
          <ac:chgData name="Jack Rodoni" userId="dbd3554b1427f7cb" providerId="LiveId" clId="{1D76B537-F2CC-4114-B73B-51348E656491}" dt="2022-01-27T19:43:07.518" v="3519"/>
          <ac:inkMkLst>
            <pc:docMk/>
            <pc:sldMk cId="1624044096" sldId="365"/>
            <ac:inkMk id="31" creationId="{9EEA32BC-EB5E-44A1-880B-E36D98825583}"/>
          </ac:inkMkLst>
        </pc:inkChg>
        <pc:inkChg chg="add mod">
          <ac:chgData name="Jack Rodoni" userId="dbd3554b1427f7cb" providerId="LiveId" clId="{1D76B537-F2CC-4114-B73B-51348E656491}" dt="2022-01-27T19:43:07.518" v="3519"/>
          <ac:inkMkLst>
            <pc:docMk/>
            <pc:sldMk cId="1624044096" sldId="365"/>
            <ac:inkMk id="32" creationId="{49CAC030-01F3-4562-94DE-2ADE5517FF25}"/>
          </ac:inkMkLst>
        </pc:inkChg>
        <pc:inkChg chg="add mod">
          <ac:chgData name="Jack Rodoni" userId="dbd3554b1427f7cb" providerId="LiveId" clId="{1D76B537-F2CC-4114-B73B-51348E656491}" dt="2022-01-27T19:43:07.518" v="3519"/>
          <ac:inkMkLst>
            <pc:docMk/>
            <pc:sldMk cId="1624044096" sldId="365"/>
            <ac:inkMk id="33" creationId="{690BD220-0EFF-49A4-BBEE-E8CD3650AE20}"/>
          </ac:inkMkLst>
        </pc:inkChg>
        <pc:inkChg chg="add mod">
          <ac:chgData name="Jack Rodoni" userId="dbd3554b1427f7cb" providerId="LiveId" clId="{1D76B537-F2CC-4114-B73B-51348E656491}" dt="2022-01-27T19:43:07.518" v="3519"/>
          <ac:inkMkLst>
            <pc:docMk/>
            <pc:sldMk cId="1624044096" sldId="365"/>
            <ac:inkMk id="34" creationId="{AFA333A4-35AD-4555-8F6F-6A629910FAAE}"/>
          </ac:inkMkLst>
        </pc:inkChg>
        <pc:inkChg chg="add mod">
          <ac:chgData name="Jack Rodoni" userId="dbd3554b1427f7cb" providerId="LiveId" clId="{1D76B537-F2CC-4114-B73B-51348E656491}" dt="2022-01-27T19:43:07.518" v="3519"/>
          <ac:inkMkLst>
            <pc:docMk/>
            <pc:sldMk cId="1624044096" sldId="365"/>
            <ac:inkMk id="36" creationId="{287221DA-AFD6-4D59-9262-9C02D74C3BC2}"/>
          </ac:inkMkLst>
        </pc:inkChg>
        <pc:inkChg chg="add mod">
          <ac:chgData name="Jack Rodoni" userId="dbd3554b1427f7cb" providerId="LiveId" clId="{1D76B537-F2CC-4114-B73B-51348E656491}" dt="2022-01-27T19:43:07.518" v="3519"/>
          <ac:inkMkLst>
            <pc:docMk/>
            <pc:sldMk cId="1624044096" sldId="365"/>
            <ac:inkMk id="37" creationId="{FFA03139-8312-426A-8A5B-2E1FBF1C7577}"/>
          </ac:inkMkLst>
        </pc:inkChg>
        <pc:inkChg chg="add mod">
          <ac:chgData name="Jack Rodoni" userId="dbd3554b1427f7cb" providerId="LiveId" clId="{1D76B537-F2CC-4114-B73B-51348E656491}" dt="2022-01-27T19:43:07.518" v="3519"/>
          <ac:inkMkLst>
            <pc:docMk/>
            <pc:sldMk cId="1624044096" sldId="365"/>
            <ac:inkMk id="38" creationId="{D72A2744-3C1B-49C6-9F74-0FEBCE649C3C}"/>
          </ac:inkMkLst>
        </pc:inkChg>
        <pc:inkChg chg="add mod">
          <ac:chgData name="Jack Rodoni" userId="dbd3554b1427f7cb" providerId="LiveId" clId="{1D76B537-F2CC-4114-B73B-51348E656491}" dt="2022-01-27T19:43:07.518" v="3519"/>
          <ac:inkMkLst>
            <pc:docMk/>
            <pc:sldMk cId="1624044096" sldId="365"/>
            <ac:inkMk id="39" creationId="{B7F4975E-810F-48BA-AA5E-1891BF75DCCE}"/>
          </ac:inkMkLst>
        </pc:inkChg>
        <pc:inkChg chg="add">
          <ac:chgData name="Jack Rodoni" userId="dbd3554b1427f7cb" providerId="LiveId" clId="{1D76B537-F2CC-4114-B73B-51348E656491}" dt="2022-01-27T19:48:16.814" v="3520" actId="9405"/>
          <ac:inkMkLst>
            <pc:docMk/>
            <pc:sldMk cId="1624044096" sldId="365"/>
            <ac:inkMk id="41" creationId="{4A9E1665-F291-4633-8D0A-AB6472B55143}"/>
          </ac:inkMkLst>
        </pc:inkChg>
        <pc:inkChg chg="add">
          <ac:chgData name="Jack Rodoni" userId="dbd3554b1427f7cb" providerId="LiveId" clId="{1D76B537-F2CC-4114-B73B-51348E656491}" dt="2022-01-27T19:48:20.053" v="3521" actId="9405"/>
          <ac:inkMkLst>
            <pc:docMk/>
            <pc:sldMk cId="1624044096" sldId="365"/>
            <ac:inkMk id="42" creationId="{A1B27F26-DEF3-4E27-87A9-3FE12CE33F33}"/>
          </ac:inkMkLst>
        </pc:inkChg>
      </pc:sldChg>
      <pc:sldChg chg="addSp mod">
        <pc:chgData name="Jack Rodoni" userId="dbd3554b1427f7cb" providerId="LiveId" clId="{1D76B537-F2CC-4114-B73B-51348E656491}" dt="2022-02-02T01:12:43.900" v="10191" actId="9405"/>
        <pc:sldMkLst>
          <pc:docMk/>
          <pc:sldMk cId="1471128095" sldId="367"/>
        </pc:sldMkLst>
        <pc:inkChg chg="add">
          <ac:chgData name="Jack Rodoni" userId="dbd3554b1427f7cb" providerId="LiveId" clId="{1D76B537-F2CC-4114-B73B-51348E656491}" dt="2022-02-02T01:12:43.900" v="10191" actId="9405"/>
          <ac:inkMkLst>
            <pc:docMk/>
            <pc:sldMk cId="1471128095" sldId="367"/>
            <ac:inkMk id="4" creationId="{EF36BD78-C175-4341-B0C4-3A9E01D4E016}"/>
          </ac:inkMkLst>
        </pc:inkChg>
      </pc:sldChg>
      <pc:sldChg chg="addSp modSp mod">
        <pc:chgData name="Jack Rodoni" userId="dbd3554b1427f7cb" providerId="LiveId" clId="{1D76B537-F2CC-4114-B73B-51348E656491}" dt="2022-02-02T01:20:41.560" v="10378"/>
        <pc:sldMkLst>
          <pc:docMk/>
          <pc:sldMk cId="1394910553" sldId="369"/>
        </pc:sldMkLst>
        <pc:grpChg chg="mod">
          <ac:chgData name="Jack Rodoni" userId="dbd3554b1427f7cb" providerId="LiveId" clId="{1D76B537-F2CC-4114-B73B-51348E656491}" dt="2022-02-02T01:19:56.626" v="10341"/>
          <ac:grpSpMkLst>
            <pc:docMk/>
            <pc:sldMk cId="1394910553" sldId="369"/>
            <ac:grpSpMk id="10" creationId="{8B8021E6-4717-42AE-BB0C-5A638888CFFC}"/>
          </ac:grpSpMkLst>
        </pc:grpChg>
        <pc:grpChg chg="mod">
          <ac:chgData name="Jack Rodoni" userId="dbd3554b1427f7cb" providerId="LiveId" clId="{1D76B537-F2CC-4114-B73B-51348E656491}" dt="2022-02-02T01:20:19.645" v="10347"/>
          <ac:grpSpMkLst>
            <pc:docMk/>
            <pc:sldMk cId="1394910553" sldId="369"/>
            <ac:grpSpMk id="16" creationId="{D6EDD620-0E3C-459E-BDC8-24BC385B2EB8}"/>
          </ac:grpSpMkLst>
        </pc:grpChg>
        <pc:grpChg chg="mod">
          <ac:chgData name="Jack Rodoni" userId="dbd3554b1427f7cb" providerId="LiveId" clId="{1D76B537-F2CC-4114-B73B-51348E656491}" dt="2022-02-02T01:20:31.879" v="10362"/>
          <ac:grpSpMkLst>
            <pc:docMk/>
            <pc:sldMk cId="1394910553" sldId="369"/>
            <ac:grpSpMk id="31" creationId="{207FB60B-19E0-4C09-9978-4F506AEEBEC3}"/>
          </ac:grpSpMkLst>
        </pc:grpChg>
        <pc:grpChg chg="mod">
          <ac:chgData name="Jack Rodoni" userId="dbd3554b1427f7cb" providerId="LiveId" clId="{1D76B537-F2CC-4114-B73B-51348E656491}" dt="2022-02-02T01:20:41.560" v="10378"/>
          <ac:grpSpMkLst>
            <pc:docMk/>
            <pc:sldMk cId="1394910553" sldId="369"/>
            <ac:grpSpMk id="47" creationId="{98880F14-2EE0-4307-84F8-36D9B76E9A71}"/>
          </ac:grpSpMkLst>
        </pc:grpChg>
        <pc:inkChg chg="add mod">
          <ac:chgData name="Jack Rodoni" userId="dbd3554b1427f7cb" providerId="LiveId" clId="{1D76B537-F2CC-4114-B73B-51348E656491}" dt="2022-02-02T01:19:56.626" v="10341"/>
          <ac:inkMkLst>
            <pc:docMk/>
            <pc:sldMk cId="1394910553" sldId="369"/>
            <ac:inkMk id="4" creationId="{37514E1C-C564-4A92-81EB-CBCC268C2459}"/>
          </ac:inkMkLst>
        </pc:inkChg>
        <pc:inkChg chg="add mod">
          <ac:chgData name="Jack Rodoni" userId="dbd3554b1427f7cb" providerId="LiveId" clId="{1D76B537-F2CC-4114-B73B-51348E656491}" dt="2022-02-02T01:19:56.626" v="10341"/>
          <ac:inkMkLst>
            <pc:docMk/>
            <pc:sldMk cId="1394910553" sldId="369"/>
            <ac:inkMk id="5" creationId="{F565DBB5-96F9-4620-BBD9-337D0FD3A963}"/>
          </ac:inkMkLst>
        </pc:inkChg>
        <pc:inkChg chg="add mod">
          <ac:chgData name="Jack Rodoni" userId="dbd3554b1427f7cb" providerId="LiveId" clId="{1D76B537-F2CC-4114-B73B-51348E656491}" dt="2022-02-02T01:19:56.626" v="10341"/>
          <ac:inkMkLst>
            <pc:docMk/>
            <pc:sldMk cId="1394910553" sldId="369"/>
            <ac:inkMk id="6" creationId="{58A0EC38-3D6F-4DEB-BEB0-37CFD78BD459}"/>
          </ac:inkMkLst>
        </pc:inkChg>
        <pc:inkChg chg="add mod">
          <ac:chgData name="Jack Rodoni" userId="dbd3554b1427f7cb" providerId="LiveId" clId="{1D76B537-F2CC-4114-B73B-51348E656491}" dt="2022-02-02T01:19:56.626" v="10341"/>
          <ac:inkMkLst>
            <pc:docMk/>
            <pc:sldMk cId="1394910553" sldId="369"/>
            <ac:inkMk id="7" creationId="{6B48E078-0995-4009-B953-62B0F3654069}"/>
          </ac:inkMkLst>
        </pc:inkChg>
        <pc:inkChg chg="add mod">
          <ac:chgData name="Jack Rodoni" userId="dbd3554b1427f7cb" providerId="LiveId" clId="{1D76B537-F2CC-4114-B73B-51348E656491}" dt="2022-02-02T01:19:56.626" v="10341"/>
          <ac:inkMkLst>
            <pc:docMk/>
            <pc:sldMk cId="1394910553" sldId="369"/>
            <ac:inkMk id="8" creationId="{9EEC8746-0CEA-4DCA-A5E2-65CAA55E4D18}"/>
          </ac:inkMkLst>
        </pc:inkChg>
        <pc:inkChg chg="add mod">
          <ac:chgData name="Jack Rodoni" userId="dbd3554b1427f7cb" providerId="LiveId" clId="{1D76B537-F2CC-4114-B73B-51348E656491}" dt="2022-02-02T01:19:56.626" v="10341"/>
          <ac:inkMkLst>
            <pc:docMk/>
            <pc:sldMk cId="1394910553" sldId="369"/>
            <ac:inkMk id="9" creationId="{306C9B9E-0D04-412F-A5EF-18AD0B016089}"/>
          </ac:inkMkLst>
        </pc:inkChg>
        <pc:inkChg chg="add mod">
          <ac:chgData name="Jack Rodoni" userId="dbd3554b1427f7cb" providerId="LiveId" clId="{1D76B537-F2CC-4114-B73B-51348E656491}" dt="2022-02-02T01:20:19.645" v="10347"/>
          <ac:inkMkLst>
            <pc:docMk/>
            <pc:sldMk cId="1394910553" sldId="369"/>
            <ac:inkMk id="11" creationId="{E426B8C4-027B-4411-BCEE-1F18E8851543}"/>
          </ac:inkMkLst>
        </pc:inkChg>
        <pc:inkChg chg="add mod">
          <ac:chgData name="Jack Rodoni" userId="dbd3554b1427f7cb" providerId="LiveId" clId="{1D76B537-F2CC-4114-B73B-51348E656491}" dt="2022-02-02T01:20:19.645" v="10347"/>
          <ac:inkMkLst>
            <pc:docMk/>
            <pc:sldMk cId="1394910553" sldId="369"/>
            <ac:inkMk id="12" creationId="{24CB5433-0628-4B0D-B892-072EAF3590E0}"/>
          </ac:inkMkLst>
        </pc:inkChg>
        <pc:inkChg chg="add mod">
          <ac:chgData name="Jack Rodoni" userId="dbd3554b1427f7cb" providerId="LiveId" clId="{1D76B537-F2CC-4114-B73B-51348E656491}" dt="2022-02-02T01:20:19.645" v="10347"/>
          <ac:inkMkLst>
            <pc:docMk/>
            <pc:sldMk cId="1394910553" sldId="369"/>
            <ac:inkMk id="13" creationId="{01320145-B91B-4C37-A92B-CD5CC2087438}"/>
          </ac:inkMkLst>
        </pc:inkChg>
        <pc:inkChg chg="add mod">
          <ac:chgData name="Jack Rodoni" userId="dbd3554b1427f7cb" providerId="LiveId" clId="{1D76B537-F2CC-4114-B73B-51348E656491}" dt="2022-02-02T01:20:19.645" v="10347"/>
          <ac:inkMkLst>
            <pc:docMk/>
            <pc:sldMk cId="1394910553" sldId="369"/>
            <ac:inkMk id="14" creationId="{D21E53BF-9561-445C-A889-DC329D6F6D1B}"/>
          </ac:inkMkLst>
        </pc:inkChg>
        <pc:inkChg chg="add mod">
          <ac:chgData name="Jack Rodoni" userId="dbd3554b1427f7cb" providerId="LiveId" clId="{1D76B537-F2CC-4114-B73B-51348E656491}" dt="2022-02-02T01:20:19.645" v="10347"/>
          <ac:inkMkLst>
            <pc:docMk/>
            <pc:sldMk cId="1394910553" sldId="369"/>
            <ac:inkMk id="15" creationId="{FEBAD087-24D3-4131-BBCF-54368AF12C06}"/>
          </ac:inkMkLst>
        </pc:inkChg>
        <pc:inkChg chg="add mod">
          <ac:chgData name="Jack Rodoni" userId="dbd3554b1427f7cb" providerId="LiveId" clId="{1D76B537-F2CC-4114-B73B-51348E656491}" dt="2022-02-02T01:20:31.879" v="10362"/>
          <ac:inkMkLst>
            <pc:docMk/>
            <pc:sldMk cId="1394910553" sldId="369"/>
            <ac:inkMk id="17" creationId="{32D420C4-7325-464A-B383-DCD32714065F}"/>
          </ac:inkMkLst>
        </pc:inkChg>
        <pc:inkChg chg="add mod">
          <ac:chgData name="Jack Rodoni" userId="dbd3554b1427f7cb" providerId="LiveId" clId="{1D76B537-F2CC-4114-B73B-51348E656491}" dt="2022-02-02T01:20:31.879" v="10362"/>
          <ac:inkMkLst>
            <pc:docMk/>
            <pc:sldMk cId="1394910553" sldId="369"/>
            <ac:inkMk id="18" creationId="{3F2690B7-F9DD-4117-8D10-129FF478177A}"/>
          </ac:inkMkLst>
        </pc:inkChg>
        <pc:inkChg chg="add mod">
          <ac:chgData name="Jack Rodoni" userId="dbd3554b1427f7cb" providerId="LiveId" clId="{1D76B537-F2CC-4114-B73B-51348E656491}" dt="2022-02-02T01:20:31.879" v="10362"/>
          <ac:inkMkLst>
            <pc:docMk/>
            <pc:sldMk cId="1394910553" sldId="369"/>
            <ac:inkMk id="19" creationId="{48C9C06F-5E95-4D33-A550-180A2BF946A9}"/>
          </ac:inkMkLst>
        </pc:inkChg>
        <pc:inkChg chg="add mod">
          <ac:chgData name="Jack Rodoni" userId="dbd3554b1427f7cb" providerId="LiveId" clId="{1D76B537-F2CC-4114-B73B-51348E656491}" dt="2022-02-02T01:20:31.879" v="10362"/>
          <ac:inkMkLst>
            <pc:docMk/>
            <pc:sldMk cId="1394910553" sldId="369"/>
            <ac:inkMk id="20" creationId="{E6720C16-8505-4BD4-9CEF-2B0A4FB5D46E}"/>
          </ac:inkMkLst>
        </pc:inkChg>
        <pc:inkChg chg="add mod">
          <ac:chgData name="Jack Rodoni" userId="dbd3554b1427f7cb" providerId="LiveId" clId="{1D76B537-F2CC-4114-B73B-51348E656491}" dt="2022-02-02T01:20:31.879" v="10362"/>
          <ac:inkMkLst>
            <pc:docMk/>
            <pc:sldMk cId="1394910553" sldId="369"/>
            <ac:inkMk id="21" creationId="{DE256108-B173-446C-B584-91B561CFB603}"/>
          </ac:inkMkLst>
        </pc:inkChg>
        <pc:inkChg chg="add mod">
          <ac:chgData name="Jack Rodoni" userId="dbd3554b1427f7cb" providerId="LiveId" clId="{1D76B537-F2CC-4114-B73B-51348E656491}" dt="2022-02-02T01:20:31.879" v="10362"/>
          <ac:inkMkLst>
            <pc:docMk/>
            <pc:sldMk cId="1394910553" sldId="369"/>
            <ac:inkMk id="22" creationId="{9F567A9A-0056-4874-AE5F-4862F3F7DFE8}"/>
          </ac:inkMkLst>
        </pc:inkChg>
        <pc:inkChg chg="add mod">
          <ac:chgData name="Jack Rodoni" userId="dbd3554b1427f7cb" providerId="LiveId" clId="{1D76B537-F2CC-4114-B73B-51348E656491}" dt="2022-02-02T01:20:31.879" v="10362"/>
          <ac:inkMkLst>
            <pc:docMk/>
            <pc:sldMk cId="1394910553" sldId="369"/>
            <ac:inkMk id="23" creationId="{3076D1CF-20FC-465F-A73F-77AD2F8D36B6}"/>
          </ac:inkMkLst>
        </pc:inkChg>
        <pc:inkChg chg="add mod">
          <ac:chgData name="Jack Rodoni" userId="dbd3554b1427f7cb" providerId="LiveId" clId="{1D76B537-F2CC-4114-B73B-51348E656491}" dt="2022-02-02T01:20:31.879" v="10362"/>
          <ac:inkMkLst>
            <pc:docMk/>
            <pc:sldMk cId="1394910553" sldId="369"/>
            <ac:inkMk id="24" creationId="{46BCCE3F-58AA-4E72-92CA-E3C442193596}"/>
          </ac:inkMkLst>
        </pc:inkChg>
        <pc:inkChg chg="add mod">
          <ac:chgData name="Jack Rodoni" userId="dbd3554b1427f7cb" providerId="LiveId" clId="{1D76B537-F2CC-4114-B73B-51348E656491}" dt="2022-02-02T01:20:31.879" v="10362"/>
          <ac:inkMkLst>
            <pc:docMk/>
            <pc:sldMk cId="1394910553" sldId="369"/>
            <ac:inkMk id="25" creationId="{0F7AF244-6FF3-4A20-88EA-2FC1F71DD55C}"/>
          </ac:inkMkLst>
        </pc:inkChg>
        <pc:inkChg chg="add mod">
          <ac:chgData name="Jack Rodoni" userId="dbd3554b1427f7cb" providerId="LiveId" clId="{1D76B537-F2CC-4114-B73B-51348E656491}" dt="2022-02-02T01:20:31.879" v="10362"/>
          <ac:inkMkLst>
            <pc:docMk/>
            <pc:sldMk cId="1394910553" sldId="369"/>
            <ac:inkMk id="26" creationId="{4A7A235A-C143-4F37-8DC6-B5D1DAC0BB05}"/>
          </ac:inkMkLst>
        </pc:inkChg>
        <pc:inkChg chg="add mod">
          <ac:chgData name="Jack Rodoni" userId="dbd3554b1427f7cb" providerId="LiveId" clId="{1D76B537-F2CC-4114-B73B-51348E656491}" dt="2022-02-02T01:20:31.879" v="10362"/>
          <ac:inkMkLst>
            <pc:docMk/>
            <pc:sldMk cId="1394910553" sldId="369"/>
            <ac:inkMk id="27" creationId="{F39B4BCA-36EA-4136-A40F-F965ACDE68C7}"/>
          </ac:inkMkLst>
        </pc:inkChg>
        <pc:inkChg chg="add mod">
          <ac:chgData name="Jack Rodoni" userId="dbd3554b1427f7cb" providerId="LiveId" clId="{1D76B537-F2CC-4114-B73B-51348E656491}" dt="2022-02-02T01:20:31.879" v="10362"/>
          <ac:inkMkLst>
            <pc:docMk/>
            <pc:sldMk cId="1394910553" sldId="369"/>
            <ac:inkMk id="28" creationId="{178D1ED8-63F1-471C-A9F5-68E349DCA44D}"/>
          </ac:inkMkLst>
        </pc:inkChg>
        <pc:inkChg chg="add mod">
          <ac:chgData name="Jack Rodoni" userId="dbd3554b1427f7cb" providerId="LiveId" clId="{1D76B537-F2CC-4114-B73B-51348E656491}" dt="2022-02-02T01:20:31.879" v="10362"/>
          <ac:inkMkLst>
            <pc:docMk/>
            <pc:sldMk cId="1394910553" sldId="369"/>
            <ac:inkMk id="29" creationId="{6022D8EA-33A1-4491-A293-617641D688AC}"/>
          </ac:inkMkLst>
        </pc:inkChg>
        <pc:inkChg chg="add mod">
          <ac:chgData name="Jack Rodoni" userId="dbd3554b1427f7cb" providerId="LiveId" clId="{1D76B537-F2CC-4114-B73B-51348E656491}" dt="2022-02-02T01:20:31.879" v="10362"/>
          <ac:inkMkLst>
            <pc:docMk/>
            <pc:sldMk cId="1394910553" sldId="369"/>
            <ac:inkMk id="30" creationId="{B324C293-219B-41D8-89C3-898229F34EFB}"/>
          </ac:inkMkLst>
        </pc:inkChg>
        <pc:inkChg chg="add mod">
          <ac:chgData name="Jack Rodoni" userId="dbd3554b1427f7cb" providerId="LiveId" clId="{1D76B537-F2CC-4114-B73B-51348E656491}" dt="2022-02-02T01:20:41.560" v="10378"/>
          <ac:inkMkLst>
            <pc:docMk/>
            <pc:sldMk cId="1394910553" sldId="369"/>
            <ac:inkMk id="32" creationId="{93CE9896-8596-4167-9FE6-E98EBC73BF36}"/>
          </ac:inkMkLst>
        </pc:inkChg>
        <pc:inkChg chg="add mod">
          <ac:chgData name="Jack Rodoni" userId="dbd3554b1427f7cb" providerId="LiveId" clId="{1D76B537-F2CC-4114-B73B-51348E656491}" dt="2022-02-02T01:20:41.560" v="10378"/>
          <ac:inkMkLst>
            <pc:docMk/>
            <pc:sldMk cId="1394910553" sldId="369"/>
            <ac:inkMk id="33" creationId="{A84B5A47-7807-4115-8791-F7B35FF7C6A7}"/>
          </ac:inkMkLst>
        </pc:inkChg>
        <pc:inkChg chg="add mod">
          <ac:chgData name="Jack Rodoni" userId="dbd3554b1427f7cb" providerId="LiveId" clId="{1D76B537-F2CC-4114-B73B-51348E656491}" dt="2022-02-02T01:20:41.560" v="10378"/>
          <ac:inkMkLst>
            <pc:docMk/>
            <pc:sldMk cId="1394910553" sldId="369"/>
            <ac:inkMk id="34" creationId="{AAA9B9F9-6D9B-40A6-A1BA-3483F93AB112}"/>
          </ac:inkMkLst>
        </pc:inkChg>
        <pc:inkChg chg="add mod">
          <ac:chgData name="Jack Rodoni" userId="dbd3554b1427f7cb" providerId="LiveId" clId="{1D76B537-F2CC-4114-B73B-51348E656491}" dt="2022-02-02T01:20:41.560" v="10378"/>
          <ac:inkMkLst>
            <pc:docMk/>
            <pc:sldMk cId="1394910553" sldId="369"/>
            <ac:inkMk id="35" creationId="{C5CF6022-1F0B-44B9-B408-B422C7584BC6}"/>
          </ac:inkMkLst>
        </pc:inkChg>
        <pc:inkChg chg="add mod">
          <ac:chgData name="Jack Rodoni" userId="dbd3554b1427f7cb" providerId="LiveId" clId="{1D76B537-F2CC-4114-B73B-51348E656491}" dt="2022-02-02T01:20:41.560" v="10378"/>
          <ac:inkMkLst>
            <pc:docMk/>
            <pc:sldMk cId="1394910553" sldId="369"/>
            <ac:inkMk id="36" creationId="{389C362B-2BEC-48F9-9B28-F75635415B28}"/>
          </ac:inkMkLst>
        </pc:inkChg>
        <pc:inkChg chg="add mod">
          <ac:chgData name="Jack Rodoni" userId="dbd3554b1427f7cb" providerId="LiveId" clId="{1D76B537-F2CC-4114-B73B-51348E656491}" dt="2022-02-02T01:20:41.560" v="10378"/>
          <ac:inkMkLst>
            <pc:docMk/>
            <pc:sldMk cId="1394910553" sldId="369"/>
            <ac:inkMk id="37" creationId="{5377C1C3-5284-421E-B71F-0D5656A5A3B4}"/>
          </ac:inkMkLst>
        </pc:inkChg>
        <pc:inkChg chg="add mod">
          <ac:chgData name="Jack Rodoni" userId="dbd3554b1427f7cb" providerId="LiveId" clId="{1D76B537-F2CC-4114-B73B-51348E656491}" dt="2022-02-02T01:20:41.560" v="10378"/>
          <ac:inkMkLst>
            <pc:docMk/>
            <pc:sldMk cId="1394910553" sldId="369"/>
            <ac:inkMk id="38" creationId="{FF2F1AE5-E6AD-4E1B-8DFD-1FFB48FD13A5}"/>
          </ac:inkMkLst>
        </pc:inkChg>
        <pc:inkChg chg="add mod">
          <ac:chgData name="Jack Rodoni" userId="dbd3554b1427f7cb" providerId="LiveId" clId="{1D76B537-F2CC-4114-B73B-51348E656491}" dt="2022-02-02T01:20:41.560" v="10378"/>
          <ac:inkMkLst>
            <pc:docMk/>
            <pc:sldMk cId="1394910553" sldId="369"/>
            <ac:inkMk id="39" creationId="{546A0FEB-850A-4D0F-A0C1-5CBE9B3C37D1}"/>
          </ac:inkMkLst>
        </pc:inkChg>
        <pc:inkChg chg="add mod">
          <ac:chgData name="Jack Rodoni" userId="dbd3554b1427f7cb" providerId="LiveId" clId="{1D76B537-F2CC-4114-B73B-51348E656491}" dt="2022-02-02T01:20:41.560" v="10378"/>
          <ac:inkMkLst>
            <pc:docMk/>
            <pc:sldMk cId="1394910553" sldId="369"/>
            <ac:inkMk id="40" creationId="{ED699051-D0CF-4C4D-A8FA-E0FFF880F55E}"/>
          </ac:inkMkLst>
        </pc:inkChg>
        <pc:inkChg chg="add mod">
          <ac:chgData name="Jack Rodoni" userId="dbd3554b1427f7cb" providerId="LiveId" clId="{1D76B537-F2CC-4114-B73B-51348E656491}" dt="2022-02-02T01:20:41.560" v="10378"/>
          <ac:inkMkLst>
            <pc:docMk/>
            <pc:sldMk cId="1394910553" sldId="369"/>
            <ac:inkMk id="41" creationId="{D8EF74B0-F3A6-4D2E-B02E-B2C5BE4298F9}"/>
          </ac:inkMkLst>
        </pc:inkChg>
        <pc:inkChg chg="add mod">
          <ac:chgData name="Jack Rodoni" userId="dbd3554b1427f7cb" providerId="LiveId" clId="{1D76B537-F2CC-4114-B73B-51348E656491}" dt="2022-02-02T01:20:41.560" v="10378"/>
          <ac:inkMkLst>
            <pc:docMk/>
            <pc:sldMk cId="1394910553" sldId="369"/>
            <ac:inkMk id="42" creationId="{E85EBE72-8280-43FF-AA59-7AB7F31B547A}"/>
          </ac:inkMkLst>
        </pc:inkChg>
        <pc:inkChg chg="add mod">
          <ac:chgData name="Jack Rodoni" userId="dbd3554b1427f7cb" providerId="LiveId" clId="{1D76B537-F2CC-4114-B73B-51348E656491}" dt="2022-02-02T01:20:41.560" v="10378"/>
          <ac:inkMkLst>
            <pc:docMk/>
            <pc:sldMk cId="1394910553" sldId="369"/>
            <ac:inkMk id="43" creationId="{CE5E71A2-9140-4716-BB92-AD9569431A41}"/>
          </ac:inkMkLst>
        </pc:inkChg>
        <pc:inkChg chg="add mod">
          <ac:chgData name="Jack Rodoni" userId="dbd3554b1427f7cb" providerId="LiveId" clId="{1D76B537-F2CC-4114-B73B-51348E656491}" dt="2022-02-02T01:20:41.560" v="10378"/>
          <ac:inkMkLst>
            <pc:docMk/>
            <pc:sldMk cId="1394910553" sldId="369"/>
            <ac:inkMk id="44" creationId="{4F056FDE-FD12-4891-A227-CE89A278145B}"/>
          </ac:inkMkLst>
        </pc:inkChg>
        <pc:inkChg chg="add mod">
          <ac:chgData name="Jack Rodoni" userId="dbd3554b1427f7cb" providerId="LiveId" clId="{1D76B537-F2CC-4114-B73B-51348E656491}" dt="2022-02-02T01:20:41.560" v="10378"/>
          <ac:inkMkLst>
            <pc:docMk/>
            <pc:sldMk cId="1394910553" sldId="369"/>
            <ac:inkMk id="45" creationId="{BD9AA4A7-E931-456F-92AB-5A41874277F7}"/>
          </ac:inkMkLst>
        </pc:inkChg>
        <pc:inkChg chg="add mod">
          <ac:chgData name="Jack Rodoni" userId="dbd3554b1427f7cb" providerId="LiveId" clId="{1D76B537-F2CC-4114-B73B-51348E656491}" dt="2022-02-02T01:20:41.560" v="10378"/>
          <ac:inkMkLst>
            <pc:docMk/>
            <pc:sldMk cId="1394910553" sldId="369"/>
            <ac:inkMk id="46" creationId="{19F839EA-0B76-4B2C-A951-CEA179B97031}"/>
          </ac:inkMkLst>
        </pc:inkChg>
      </pc:sldChg>
      <pc:sldChg chg="addSp delSp modSp mod">
        <pc:chgData name="Jack Rodoni" userId="dbd3554b1427f7cb" providerId="LiveId" clId="{1D76B537-F2CC-4114-B73B-51348E656491}" dt="2022-01-27T20:34:14.280" v="4628"/>
        <pc:sldMkLst>
          <pc:docMk/>
          <pc:sldMk cId="157870279" sldId="370"/>
        </pc:sldMkLst>
        <pc:grpChg chg="del mod">
          <ac:chgData name="Jack Rodoni" userId="dbd3554b1427f7cb" providerId="LiveId" clId="{1D76B537-F2CC-4114-B73B-51348E656491}" dt="2022-01-27T20:31:04.275" v="4404"/>
          <ac:grpSpMkLst>
            <pc:docMk/>
            <pc:sldMk cId="157870279" sldId="370"/>
            <ac:grpSpMk id="16" creationId="{816EB861-6B42-41FC-8FDA-CD1AB41D720D}"/>
          </ac:grpSpMkLst>
        </pc:grpChg>
        <pc:grpChg chg="del mod">
          <ac:chgData name="Jack Rodoni" userId="dbd3554b1427f7cb" providerId="LiveId" clId="{1D76B537-F2CC-4114-B73B-51348E656491}" dt="2022-01-27T20:31:15.107" v="4426"/>
          <ac:grpSpMkLst>
            <pc:docMk/>
            <pc:sldMk cId="157870279" sldId="370"/>
            <ac:grpSpMk id="19" creationId="{A2E24B0D-03BC-432E-8172-069F3876C9C2}"/>
          </ac:grpSpMkLst>
        </pc:grpChg>
        <pc:grpChg chg="del mod">
          <ac:chgData name="Jack Rodoni" userId="dbd3554b1427f7cb" providerId="LiveId" clId="{1D76B537-F2CC-4114-B73B-51348E656491}" dt="2022-01-27T20:31:15.105" v="4420"/>
          <ac:grpSpMkLst>
            <pc:docMk/>
            <pc:sldMk cId="157870279" sldId="370"/>
            <ac:grpSpMk id="24" creationId="{8D99F554-2CA2-45E9-86E5-BFE741FC5DAA}"/>
          </ac:grpSpMkLst>
        </pc:grpChg>
        <pc:grpChg chg="mod">
          <ac:chgData name="Jack Rodoni" userId="dbd3554b1427f7cb" providerId="LiveId" clId="{1D76B537-F2CC-4114-B73B-51348E656491}" dt="2022-01-27T20:31:32.151" v="4440"/>
          <ac:grpSpMkLst>
            <pc:docMk/>
            <pc:sldMk cId="157870279" sldId="370"/>
            <ac:grpSpMk id="37" creationId="{D92528EE-2206-48E4-B9A7-2B2BC45C75EE}"/>
          </ac:grpSpMkLst>
        </pc:grpChg>
        <pc:grpChg chg="mod">
          <ac:chgData name="Jack Rodoni" userId="dbd3554b1427f7cb" providerId="LiveId" clId="{1D76B537-F2CC-4114-B73B-51348E656491}" dt="2022-01-27T20:31:38.496" v="4443"/>
          <ac:grpSpMkLst>
            <pc:docMk/>
            <pc:sldMk cId="157870279" sldId="370"/>
            <ac:grpSpMk id="40" creationId="{AA7A0B69-864D-4710-ABE1-7A6FE58787BA}"/>
          </ac:grpSpMkLst>
        </pc:grpChg>
        <pc:grpChg chg="del mod">
          <ac:chgData name="Jack Rodoni" userId="dbd3554b1427f7cb" providerId="LiveId" clId="{1D76B537-F2CC-4114-B73B-51348E656491}" dt="2022-01-27T20:32:07.351" v="4455"/>
          <ac:grpSpMkLst>
            <pc:docMk/>
            <pc:sldMk cId="157870279" sldId="370"/>
            <ac:grpSpMk id="45" creationId="{248770FC-06ED-4A43-871C-857F6711A266}"/>
          </ac:grpSpMkLst>
        </pc:grpChg>
        <pc:grpChg chg="del mod">
          <ac:chgData name="Jack Rodoni" userId="dbd3554b1427f7cb" providerId="LiveId" clId="{1D76B537-F2CC-4114-B73B-51348E656491}" dt="2022-01-27T20:32:09.055" v="4459"/>
          <ac:grpSpMkLst>
            <pc:docMk/>
            <pc:sldMk cId="157870279" sldId="370"/>
            <ac:grpSpMk id="52" creationId="{9DB8ADE9-7A75-4BB9-B875-A24E5D783DB8}"/>
          </ac:grpSpMkLst>
        </pc:grpChg>
        <pc:grpChg chg="mod">
          <ac:chgData name="Jack Rodoni" userId="dbd3554b1427f7cb" providerId="LiveId" clId="{1D76B537-F2CC-4114-B73B-51348E656491}" dt="2022-01-27T20:32:09.055" v="4459"/>
          <ac:grpSpMkLst>
            <pc:docMk/>
            <pc:sldMk cId="157870279" sldId="370"/>
            <ac:grpSpMk id="56" creationId="{1DA09E8B-010E-4694-B403-432D2C0FBB26}"/>
          </ac:grpSpMkLst>
        </pc:grpChg>
        <pc:grpChg chg="del mod">
          <ac:chgData name="Jack Rodoni" userId="dbd3554b1427f7cb" providerId="LiveId" clId="{1D76B537-F2CC-4114-B73B-51348E656491}" dt="2022-01-27T20:32:15.153" v="4467"/>
          <ac:grpSpMkLst>
            <pc:docMk/>
            <pc:sldMk cId="157870279" sldId="370"/>
            <ac:grpSpMk id="62" creationId="{3251C2B8-0C91-4039-AED5-12D078D10A0A}"/>
          </ac:grpSpMkLst>
        </pc:grpChg>
        <pc:grpChg chg="del mod">
          <ac:chgData name="Jack Rodoni" userId="dbd3554b1427f7cb" providerId="LiveId" clId="{1D76B537-F2CC-4114-B73B-51348E656491}" dt="2022-01-27T20:32:16.985" v="4471"/>
          <ac:grpSpMkLst>
            <pc:docMk/>
            <pc:sldMk cId="157870279" sldId="370"/>
            <ac:grpSpMk id="64" creationId="{3CBB4EF8-557C-49AB-A312-952119D5940D}"/>
          </ac:grpSpMkLst>
        </pc:grpChg>
        <pc:grpChg chg="del mod">
          <ac:chgData name="Jack Rodoni" userId="dbd3554b1427f7cb" providerId="LiveId" clId="{1D76B537-F2CC-4114-B73B-51348E656491}" dt="2022-01-27T20:32:22.610" v="4473"/>
          <ac:grpSpMkLst>
            <pc:docMk/>
            <pc:sldMk cId="157870279" sldId="370"/>
            <ac:grpSpMk id="68" creationId="{DE5E1E90-E7ED-4BAA-AE6B-EA99D80FA6CA}"/>
          </ac:grpSpMkLst>
        </pc:grpChg>
        <pc:grpChg chg="mod">
          <ac:chgData name="Jack Rodoni" userId="dbd3554b1427f7cb" providerId="LiveId" clId="{1D76B537-F2CC-4114-B73B-51348E656491}" dt="2022-01-27T20:32:22.610" v="4473"/>
          <ac:grpSpMkLst>
            <pc:docMk/>
            <pc:sldMk cId="157870279" sldId="370"/>
            <ac:grpSpMk id="70" creationId="{3A82288D-0E33-4BF2-8CC7-C73CFB4AC656}"/>
          </ac:grpSpMkLst>
        </pc:grpChg>
        <pc:grpChg chg="del mod">
          <ac:chgData name="Jack Rodoni" userId="dbd3554b1427f7cb" providerId="LiveId" clId="{1D76B537-F2CC-4114-B73B-51348E656491}" dt="2022-01-27T20:33:51.670" v="4606"/>
          <ac:grpSpMkLst>
            <pc:docMk/>
            <pc:sldMk cId="157870279" sldId="370"/>
            <ac:grpSpMk id="73" creationId="{2E06BC93-FF71-4E44-8D01-491D24A37DF2}"/>
          </ac:grpSpMkLst>
        </pc:grpChg>
        <pc:grpChg chg="del mod">
          <ac:chgData name="Jack Rodoni" userId="dbd3554b1427f7cb" providerId="LiveId" clId="{1D76B537-F2CC-4114-B73B-51348E656491}" dt="2022-01-27T20:32:35.919" v="4487"/>
          <ac:grpSpMkLst>
            <pc:docMk/>
            <pc:sldMk cId="157870279" sldId="370"/>
            <ac:grpSpMk id="77" creationId="{01BE2F0F-C1F5-4DA3-BCBA-7EB4396B5B71}"/>
          </ac:grpSpMkLst>
        </pc:grpChg>
        <pc:grpChg chg="del mod">
          <ac:chgData name="Jack Rodoni" userId="dbd3554b1427f7cb" providerId="LiveId" clId="{1D76B537-F2CC-4114-B73B-51348E656491}" dt="2022-01-27T20:32:40.201" v="4494"/>
          <ac:grpSpMkLst>
            <pc:docMk/>
            <pc:sldMk cId="157870279" sldId="370"/>
            <ac:grpSpMk id="84" creationId="{A9A14484-9DD3-416C-9066-7B09EE2CF025}"/>
          </ac:grpSpMkLst>
        </pc:grpChg>
        <pc:grpChg chg="del mod">
          <ac:chgData name="Jack Rodoni" userId="dbd3554b1427f7cb" providerId="LiveId" clId="{1D76B537-F2CC-4114-B73B-51348E656491}" dt="2022-01-27T20:33:44.881" v="4590"/>
          <ac:grpSpMkLst>
            <pc:docMk/>
            <pc:sldMk cId="157870279" sldId="370"/>
            <ac:grpSpMk id="91" creationId="{036ADA30-6BC9-4A55-BA52-93A51379BD8B}"/>
          </ac:grpSpMkLst>
        </pc:grpChg>
        <pc:grpChg chg="del mod">
          <ac:chgData name="Jack Rodoni" userId="dbd3554b1427f7cb" providerId="LiveId" clId="{1D76B537-F2CC-4114-B73B-51348E656491}" dt="2022-01-27T20:33:44.881" v="4590"/>
          <ac:grpSpMkLst>
            <pc:docMk/>
            <pc:sldMk cId="157870279" sldId="370"/>
            <ac:grpSpMk id="100" creationId="{7D5ABCCC-08F6-465C-AA02-8860848F0ABA}"/>
          </ac:grpSpMkLst>
        </pc:grpChg>
        <pc:grpChg chg="del mod">
          <ac:chgData name="Jack Rodoni" userId="dbd3554b1427f7cb" providerId="LiveId" clId="{1D76B537-F2CC-4114-B73B-51348E656491}" dt="2022-01-27T20:33:51.670" v="4606"/>
          <ac:grpSpMkLst>
            <pc:docMk/>
            <pc:sldMk cId="157870279" sldId="370"/>
            <ac:grpSpMk id="103" creationId="{3F3BA4F1-8EE0-4962-91CE-84C59A8342D8}"/>
          </ac:grpSpMkLst>
        </pc:grpChg>
        <pc:grpChg chg="del mod">
          <ac:chgData name="Jack Rodoni" userId="dbd3554b1427f7cb" providerId="LiveId" clId="{1D76B537-F2CC-4114-B73B-51348E656491}" dt="2022-01-27T20:32:54.404" v="4513"/>
          <ac:grpSpMkLst>
            <pc:docMk/>
            <pc:sldMk cId="157870279" sldId="370"/>
            <ac:grpSpMk id="108" creationId="{D1718B87-665F-4F76-BCEB-E49440C2339A}"/>
          </ac:grpSpMkLst>
        </pc:grpChg>
        <pc:grpChg chg="del mod">
          <ac:chgData name="Jack Rodoni" userId="dbd3554b1427f7cb" providerId="LiveId" clId="{1D76B537-F2CC-4114-B73B-51348E656491}" dt="2022-01-27T20:32:56.394" v="4518"/>
          <ac:grpSpMkLst>
            <pc:docMk/>
            <pc:sldMk cId="157870279" sldId="370"/>
            <ac:grpSpMk id="110" creationId="{45963D2D-811A-4FFC-B521-0ABF469FDF9A}"/>
          </ac:grpSpMkLst>
        </pc:grpChg>
        <pc:grpChg chg="del mod">
          <ac:chgData name="Jack Rodoni" userId="dbd3554b1427f7cb" providerId="LiveId" clId="{1D76B537-F2CC-4114-B73B-51348E656491}" dt="2022-01-27T20:33:38.453" v="4578"/>
          <ac:grpSpMkLst>
            <pc:docMk/>
            <pc:sldMk cId="157870279" sldId="370"/>
            <ac:grpSpMk id="115" creationId="{57227515-E8D0-451E-9A71-AE27F2CE3A56}"/>
          </ac:grpSpMkLst>
        </pc:grpChg>
        <pc:grpChg chg="del mod">
          <ac:chgData name="Jack Rodoni" userId="dbd3554b1427f7cb" providerId="LiveId" clId="{1D76B537-F2CC-4114-B73B-51348E656491}" dt="2022-01-27T20:33:38.453" v="4578"/>
          <ac:grpSpMkLst>
            <pc:docMk/>
            <pc:sldMk cId="157870279" sldId="370"/>
            <ac:grpSpMk id="122" creationId="{BCAE5F11-4990-4F7F-BBBF-2A16F15B9A33}"/>
          </ac:grpSpMkLst>
        </pc:grpChg>
        <pc:grpChg chg="del mod">
          <ac:chgData name="Jack Rodoni" userId="dbd3554b1427f7cb" providerId="LiveId" clId="{1D76B537-F2CC-4114-B73B-51348E656491}" dt="2022-01-27T20:33:13.948" v="4540"/>
          <ac:grpSpMkLst>
            <pc:docMk/>
            <pc:sldMk cId="157870279" sldId="370"/>
            <ac:grpSpMk id="127" creationId="{FD7639F9-65B5-46E5-B05E-F0E34FEC73CB}"/>
          </ac:grpSpMkLst>
        </pc:grpChg>
        <pc:grpChg chg="del mod">
          <ac:chgData name="Jack Rodoni" userId="dbd3554b1427f7cb" providerId="LiveId" clId="{1D76B537-F2CC-4114-B73B-51348E656491}" dt="2022-01-27T20:33:38.453" v="4578"/>
          <ac:grpSpMkLst>
            <pc:docMk/>
            <pc:sldMk cId="157870279" sldId="370"/>
            <ac:grpSpMk id="135" creationId="{A9401E7B-BE3C-4B6B-A15D-2664DA4D43C2}"/>
          </ac:grpSpMkLst>
        </pc:grpChg>
        <pc:grpChg chg="del mod">
          <ac:chgData name="Jack Rodoni" userId="dbd3554b1427f7cb" providerId="LiveId" clId="{1D76B537-F2CC-4114-B73B-51348E656491}" dt="2022-01-27T20:33:38.453" v="4578"/>
          <ac:grpSpMkLst>
            <pc:docMk/>
            <pc:sldMk cId="157870279" sldId="370"/>
            <ac:grpSpMk id="140" creationId="{625632B0-C9B9-49DF-B14C-7FE5208299C6}"/>
          </ac:grpSpMkLst>
        </pc:grpChg>
        <pc:grpChg chg="del mod">
          <ac:chgData name="Jack Rodoni" userId="dbd3554b1427f7cb" providerId="LiveId" clId="{1D76B537-F2CC-4114-B73B-51348E656491}" dt="2022-01-27T20:33:51.670" v="4606"/>
          <ac:grpSpMkLst>
            <pc:docMk/>
            <pc:sldMk cId="157870279" sldId="370"/>
            <ac:grpSpMk id="143" creationId="{6F6E9768-F877-41AF-90A5-2EE7B482C1E8}"/>
          </ac:grpSpMkLst>
        </pc:grpChg>
        <pc:grpChg chg="del mod">
          <ac:chgData name="Jack Rodoni" userId="dbd3554b1427f7cb" providerId="LiveId" clId="{1D76B537-F2CC-4114-B73B-51348E656491}" dt="2022-01-27T20:33:35.497" v="4571"/>
          <ac:grpSpMkLst>
            <pc:docMk/>
            <pc:sldMk cId="157870279" sldId="370"/>
            <ac:grpSpMk id="155" creationId="{582081A9-39FD-410E-B017-2A6B0F48DF7A}"/>
          </ac:grpSpMkLst>
        </pc:grpChg>
        <pc:grpChg chg="del mod">
          <ac:chgData name="Jack Rodoni" userId="dbd3554b1427f7cb" providerId="LiveId" clId="{1D76B537-F2CC-4114-B73B-51348E656491}" dt="2022-01-27T20:33:38.453" v="4578"/>
          <ac:grpSpMkLst>
            <pc:docMk/>
            <pc:sldMk cId="157870279" sldId="370"/>
            <ac:grpSpMk id="166" creationId="{B6E91E62-E310-40E7-A92A-D91F8D54C043}"/>
          </ac:grpSpMkLst>
        </pc:grpChg>
        <pc:grpChg chg="del mod">
          <ac:chgData name="Jack Rodoni" userId="dbd3554b1427f7cb" providerId="LiveId" clId="{1D76B537-F2CC-4114-B73B-51348E656491}" dt="2022-01-27T20:33:39.694" v="4580"/>
          <ac:grpSpMkLst>
            <pc:docMk/>
            <pc:sldMk cId="157870279" sldId="370"/>
            <ac:grpSpMk id="173" creationId="{A268A16F-A11C-4FEE-A3C5-C10604310759}"/>
          </ac:grpSpMkLst>
        </pc:grpChg>
        <pc:grpChg chg="del mod">
          <ac:chgData name="Jack Rodoni" userId="dbd3554b1427f7cb" providerId="LiveId" clId="{1D76B537-F2CC-4114-B73B-51348E656491}" dt="2022-01-27T20:33:44.881" v="4590"/>
          <ac:grpSpMkLst>
            <pc:docMk/>
            <pc:sldMk cId="157870279" sldId="370"/>
            <ac:grpSpMk id="175" creationId="{B7D7685A-DB5B-442A-B5D5-8E3FC4527D84}"/>
          </ac:grpSpMkLst>
        </pc:grpChg>
        <pc:grpChg chg="del mod">
          <ac:chgData name="Jack Rodoni" userId="dbd3554b1427f7cb" providerId="LiveId" clId="{1D76B537-F2CC-4114-B73B-51348E656491}" dt="2022-01-27T20:33:51.670" v="4606"/>
          <ac:grpSpMkLst>
            <pc:docMk/>
            <pc:sldMk cId="157870279" sldId="370"/>
            <ac:grpSpMk id="185" creationId="{8ED9E853-B1F2-4C87-878F-CE41F0C3D997}"/>
          </ac:grpSpMkLst>
        </pc:grpChg>
        <pc:grpChg chg="del mod">
          <ac:chgData name="Jack Rodoni" userId="dbd3554b1427f7cb" providerId="LiveId" clId="{1D76B537-F2CC-4114-B73B-51348E656491}" dt="2022-01-27T20:33:51.670" v="4606"/>
          <ac:grpSpMkLst>
            <pc:docMk/>
            <pc:sldMk cId="157870279" sldId="370"/>
            <ac:grpSpMk id="188" creationId="{65F13F6F-ADF1-4449-B543-3116B289DFD0}"/>
          </ac:grpSpMkLst>
        </pc:grpChg>
        <pc:grpChg chg="del mod">
          <ac:chgData name="Jack Rodoni" userId="dbd3554b1427f7cb" providerId="LiveId" clId="{1D76B537-F2CC-4114-B73B-51348E656491}" dt="2022-01-27T20:33:53.599" v="4610"/>
          <ac:grpSpMkLst>
            <pc:docMk/>
            <pc:sldMk cId="157870279" sldId="370"/>
            <ac:grpSpMk id="201" creationId="{244DB532-B76A-49B4-B4E2-68EFAA38265B}"/>
          </ac:grpSpMkLst>
        </pc:grpChg>
        <pc:grpChg chg="del mod">
          <ac:chgData name="Jack Rodoni" userId="dbd3554b1427f7cb" providerId="LiveId" clId="{1D76B537-F2CC-4114-B73B-51348E656491}" dt="2022-01-27T20:34:11.745" v="4623"/>
          <ac:grpSpMkLst>
            <pc:docMk/>
            <pc:sldMk cId="157870279" sldId="370"/>
            <ac:grpSpMk id="205" creationId="{6918597A-3631-423C-8A9B-0CDE46202FDC}"/>
          </ac:grpSpMkLst>
        </pc:grpChg>
        <pc:grpChg chg="del mod">
          <ac:chgData name="Jack Rodoni" userId="dbd3554b1427f7cb" providerId="LiveId" clId="{1D76B537-F2CC-4114-B73B-51348E656491}" dt="2022-01-27T20:34:11.745" v="4623"/>
          <ac:grpSpMkLst>
            <pc:docMk/>
            <pc:sldMk cId="157870279" sldId="370"/>
            <ac:grpSpMk id="210" creationId="{102E1D7D-72C1-4128-9212-2B452141A7CB}"/>
          </ac:grpSpMkLst>
        </pc:grpChg>
        <pc:grpChg chg="mod">
          <ac:chgData name="Jack Rodoni" userId="dbd3554b1427f7cb" providerId="LiveId" clId="{1D76B537-F2CC-4114-B73B-51348E656491}" dt="2022-01-27T20:34:11.745" v="4623"/>
          <ac:grpSpMkLst>
            <pc:docMk/>
            <pc:sldMk cId="157870279" sldId="370"/>
            <ac:grpSpMk id="215" creationId="{349B9F74-CF3A-4CAA-97A1-585EE7469CDE}"/>
          </ac:grpSpMkLst>
        </pc:grpChg>
        <pc:grpChg chg="mod">
          <ac:chgData name="Jack Rodoni" userId="dbd3554b1427f7cb" providerId="LiveId" clId="{1D76B537-F2CC-4114-B73B-51348E656491}" dt="2022-01-27T20:34:14.280" v="4628"/>
          <ac:grpSpMkLst>
            <pc:docMk/>
            <pc:sldMk cId="157870279" sldId="370"/>
            <ac:grpSpMk id="220" creationId="{8B91CB6F-9572-48D4-A38C-5197F9FF0CD1}"/>
          </ac:grpSpMkLst>
        </pc:grpChg>
        <pc:grpChg chg="mod">
          <ac:chgData name="Jack Rodoni" userId="dbd3554b1427f7cb" providerId="LiveId" clId="{1D76B537-F2CC-4114-B73B-51348E656491}" dt="2022-01-27T20:34:14.280" v="4628"/>
          <ac:grpSpMkLst>
            <pc:docMk/>
            <pc:sldMk cId="157870279" sldId="370"/>
            <ac:grpSpMk id="221" creationId="{79302619-2254-4853-B017-D94C451F72AF}"/>
          </ac:grpSpMkLst>
        </pc:grpChg>
        <pc:inkChg chg="add del mod">
          <ac:chgData name="Jack Rodoni" userId="dbd3554b1427f7cb" providerId="LiveId" clId="{1D76B537-F2CC-4114-B73B-51348E656491}" dt="2022-01-27T20:31:15.106" v="4421"/>
          <ac:inkMkLst>
            <pc:docMk/>
            <pc:sldMk cId="157870279" sldId="370"/>
            <ac:inkMk id="4" creationId="{FD7833C4-7FA6-4284-8F04-0E3E8FB1A19F}"/>
          </ac:inkMkLst>
        </pc:inkChg>
        <pc:inkChg chg="add del mod">
          <ac:chgData name="Jack Rodoni" userId="dbd3554b1427f7cb" providerId="LiveId" clId="{1D76B537-F2CC-4114-B73B-51348E656491}" dt="2022-01-27T20:31:15.107" v="4426"/>
          <ac:inkMkLst>
            <pc:docMk/>
            <pc:sldMk cId="157870279" sldId="370"/>
            <ac:inkMk id="5" creationId="{A5478334-C81B-4968-B1F6-163171315547}"/>
          </ac:inkMkLst>
        </pc:inkChg>
        <pc:inkChg chg="add del mod">
          <ac:chgData name="Jack Rodoni" userId="dbd3554b1427f7cb" providerId="LiveId" clId="{1D76B537-F2CC-4114-B73B-51348E656491}" dt="2022-01-27T20:31:15.105" v="4419"/>
          <ac:inkMkLst>
            <pc:docMk/>
            <pc:sldMk cId="157870279" sldId="370"/>
            <ac:inkMk id="6" creationId="{F63DE4FA-3B6E-44C7-8572-ABB89F848D2D}"/>
          </ac:inkMkLst>
        </pc:inkChg>
        <pc:inkChg chg="add del mod">
          <ac:chgData name="Jack Rodoni" userId="dbd3554b1427f7cb" providerId="LiveId" clId="{1D76B537-F2CC-4114-B73B-51348E656491}" dt="2022-01-27T20:31:15.103" v="4411"/>
          <ac:inkMkLst>
            <pc:docMk/>
            <pc:sldMk cId="157870279" sldId="370"/>
            <ac:inkMk id="7" creationId="{BD9B0F08-6336-488F-98A8-011CFF29C720}"/>
          </ac:inkMkLst>
        </pc:inkChg>
        <pc:inkChg chg="add del mod">
          <ac:chgData name="Jack Rodoni" userId="dbd3554b1427f7cb" providerId="LiveId" clId="{1D76B537-F2CC-4114-B73B-51348E656491}" dt="2022-01-27T20:31:15.106" v="4425"/>
          <ac:inkMkLst>
            <pc:docMk/>
            <pc:sldMk cId="157870279" sldId="370"/>
            <ac:inkMk id="8" creationId="{CCAA05E8-458C-401D-8A45-5A96D820D1A6}"/>
          </ac:inkMkLst>
        </pc:inkChg>
        <pc:inkChg chg="add del mod">
          <ac:chgData name="Jack Rodoni" userId="dbd3554b1427f7cb" providerId="LiveId" clId="{1D76B537-F2CC-4114-B73B-51348E656491}" dt="2022-01-27T20:31:15.107" v="4427"/>
          <ac:inkMkLst>
            <pc:docMk/>
            <pc:sldMk cId="157870279" sldId="370"/>
            <ac:inkMk id="9" creationId="{6E92FA6F-0437-4FC3-8F30-EF027767A423}"/>
          </ac:inkMkLst>
        </pc:inkChg>
        <pc:inkChg chg="add del mod">
          <ac:chgData name="Jack Rodoni" userId="dbd3554b1427f7cb" providerId="LiveId" clId="{1D76B537-F2CC-4114-B73B-51348E656491}" dt="2022-01-27T20:31:15.104" v="4415"/>
          <ac:inkMkLst>
            <pc:docMk/>
            <pc:sldMk cId="157870279" sldId="370"/>
            <ac:inkMk id="10" creationId="{B5221E82-EED5-4319-97A0-B4CB6F8A8AB6}"/>
          </ac:inkMkLst>
        </pc:inkChg>
        <pc:inkChg chg="add del mod">
          <ac:chgData name="Jack Rodoni" userId="dbd3554b1427f7cb" providerId="LiveId" clId="{1D76B537-F2CC-4114-B73B-51348E656491}" dt="2022-01-27T20:31:15.103" v="4412"/>
          <ac:inkMkLst>
            <pc:docMk/>
            <pc:sldMk cId="157870279" sldId="370"/>
            <ac:inkMk id="11" creationId="{3A3B6221-6A00-4F17-84CB-6083FF96D6C2}"/>
          </ac:inkMkLst>
        </pc:inkChg>
        <pc:inkChg chg="add del mod">
          <ac:chgData name="Jack Rodoni" userId="dbd3554b1427f7cb" providerId="LiveId" clId="{1D76B537-F2CC-4114-B73B-51348E656491}" dt="2022-01-27T20:31:15.105" v="4416"/>
          <ac:inkMkLst>
            <pc:docMk/>
            <pc:sldMk cId="157870279" sldId="370"/>
            <ac:inkMk id="12" creationId="{A474893B-A032-4E8A-8062-6C57FC590457}"/>
          </ac:inkMkLst>
        </pc:inkChg>
        <pc:inkChg chg="add del mod">
          <ac:chgData name="Jack Rodoni" userId="dbd3554b1427f7cb" providerId="LiveId" clId="{1D76B537-F2CC-4114-B73B-51348E656491}" dt="2022-01-27T20:31:15.105" v="4417"/>
          <ac:inkMkLst>
            <pc:docMk/>
            <pc:sldMk cId="157870279" sldId="370"/>
            <ac:inkMk id="13" creationId="{55069632-1DEC-4BA4-AEFC-7D030C75DF74}"/>
          </ac:inkMkLst>
        </pc:inkChg>
        <pc:inkChg chg="add del mod">
          <ac:chgData name="Jack Rodoni" userId="dbd3554b1427f7cb" providerId="LiveId" clId="{1D76B537-F2CC-4114-B73B-51348E656491}" dt="2022-01-27T20:31:15.106" v="4424"/>
          <ac:inkMkLst>
            <pc:docMk/>
            <pc:sldMk cId="157870279" sldId="370"/>
            <ac:inkMk id="14" creationId="{EA6E6B31-B3B1-4F72-83C4-AB015EE93708}"/>
          </ac:inkMkLst>
        </pc:inkChg>
        <pc:inkChg chg="add del mod">
          <ac:chgData name="Jack Rodoni" userId="dbd3554b1427f7cb" providerId="LiveId" clId="{1D76B537-F2CC-4114-B73B-51348E656491}" dt="2022-01-27T20:31:15.103" v="4410"/>
          <ac:inkMkLst>
            <pc:docMk/>
            <pc:sldMk cId="157870279" sldId="370"/>
            <ac:inkMk id="15" creationId="{9825A7F5-CDE2-4C91-8839-A2E5C5BF8FE2}"/>
          </ac:inkMkLst>
        </pc:inkChg>
        <pc:inkChg chg="add del mod">
          <ac:chgData name="Jack Rodoni" userId="dbd3554b1427f7cb" providerId="LiveId" clId="{1D76B537-F2CC-4114-B73B-51348E656491}" dt="2022-01-27T20:31:15.106" v="4423"/>
          <ac:inkMkLst>
            <pc:docMk/>
            <pc:sldMk cId="157870279" sldId="370"/>
            <ac:inkMk id="17" creationId="{37B6E813-FBD2-49AD-9FE1-CF3D17F03F32}"/>
          </ac:inkMkLst>
        </pc:inkChg>
        <pc:inkChg chg="add del mod">
          <ac:chgData name="Jack Rodoni" userId="dbd3554b1427f7cb" providerId="LiveId" clId="{1D76B537-F2CC-4114-B73B-51348E656491}" dt="2022-01-27T20:31:15.104" v="4413"/>
          <ac:inkMkLst>
            <pc:docMk/>
            <pc:sldMk cId="157870279" sldId="370"/>
            <ac:inkMk id="18" creationId="{E562C3DA-F5EC-4578-B5E6-B75CEB61B762}"/>
          </ac:inkMkLst>
        </pc:inkChg>
        <pc:inkChg chg="add del mod">
          <ac:chgData name="Jack Rodoni" userId="dbd3554b1427f7cb" providerId="LiveId" clId="{1D76B537-F2CC-4114-B73B-51348E656491}" dt="2022-01-27T20:31:15.105" v="4418"/>
          <ac:inkMkLst>
            <pc:docMk/>
            <pc:sldMk cId="157870279" sldId="370"/>
            <ac:inkMk id="20" creationId="{81CF3079-25C5-4920-8D87-625CB0F9A018}"/>
          </ac:inkMkLst>
        </pc:inkChg>
        <pc:inkChg chg="add del mod">
          <ac:chgData name="Jack Rodoni" userId="dbd3554b1427f7cb" providerId="LiveId" clId="{1D76B537-F2CC-4114-B73B-51348E656491}" dt="2022-01-27T20:31:15.105" v="4420"/>
          <ac:inkMkLst>
            <pc:docMk/>
            <pc:sldMk cId="157870279" sldId="370"/>
            <ac:inkMk id="21" creationId="{5B8BD355-F340-4155-BA40-B614C36A2DC5}"/>
          </ac:inkMkLst>
        </pc:inkChg>
        <pc:inkChg chg="add del mod">
          <ac:chgData name="Jack Rodoni" userId="dbd3554b1427f7cb" providerId="LiveId" clId="{1D76B537-F2CC-4114-B73B-51348E656491}" dt="2022-01-27T20:31:15.106" v="4422"/>
          <ac:inkMkLst>
            <pc:docMk/>
            <pc:sldMk cId="157870279" sldId="370"/>
            <ac:inkMk id="22" creationId="{1A5E9ECB-8EE7-4ED9-A6EA-583CBD3E3033}"/>
          </ac:inkMkLst>
        </pc:inkChg>
        <pc:inkChg chg="add del mod">
          <ac:chgData name="Jack Rodoni" userId="dbd3554b1427f7cb" providerId="LiveId" clId="{1D76B537-F2CC-4114-B73B-51348E656491}" dt="2022-01-27T20:31:15.104" v="4414"/>
          <ac:inkMkLst>
            <pc:docMk/>
            <pc:sldMk cId="157870279" sldId="370"/>
            <ac:inkMk id="23" creationId="{447C112F-388E-4B28-813D-2E14E88A0060}"/>
          </ac:inkMkLst>
        </pc:inkChg>
        <pc:inkChg chg="add mod">
          <ac:chgData name="Jack Rodoni" userId="dbd3554b1427f7cb" providerId="LiveId" clId="{1D76B537-F2CC-4114-B73B-51348E656491}" dt="2022-01-27T20:31:32.151" v="4440"/>
          <ac:inkMkLst>
            <pc:docMk/>
            <pc:sldMk cId="157870279" sldId="370"/>
            <ac:inkMk id="25" creationId="{163352A1-4165-4DCC-B8F8-113471A4C186}"/>
          </ac:inkMkLst>
        </pc:inkChg>
        <pc:inkChg chg="add mod">
          <ac:chgData name="Jack Rodoni" userId="dbd3554b1427f7cb" providerId="LiveId" clId="{1D76B537-F2CC-4114-B73B-51348E656491}" dt="2022-01-27T20:31:32.151" v="4440"/>
          <ac:inkMkLst>
            <pc:docMk/>
            <pc:sldMk cId="157870279" sldId="370"/>
            <ac:inkMk id="26" creationId="{0C1BCA18-DB48-493E-B222-96E5DD3B709B}"/>
          </ac:inkMkLst>
        </pc:inkChg>
        <pc:inkChg chg="add mod">
          <ac:chgData name="Jack Rodoni" userId="dbd3554b1427f7cb" providerId="LiveId" clId="{1D76B537-F2CC-4114-B73B-51348E656491}" dt="2022-01-27T20:31:32.151" v="4440"/>
          <ac:inkMkLst>
            <pc:docMk/>
            <pc:sldMk cId="157870279" sldId="370"/>
            <ac:inkMk id="27" creationId="{34C87C69-FF71-4A1C-909C-5AE9F8F3E446}"/>
          </ac:inkMkLst>
        </pc:inkChg>
        <pc:inkChg chg="add mod">
          <ac:chgData name="Jack Rodoni" userId="dbd3554b1427f7cb" providerId="LiveId" clId="{1D76B537-F2CC-4114-B73B-51348E656491}" dt="2022-01-27T20:31:32.151" v="4440"/>
          <ac:inkMkLst>
            <pc:docMk/>
            <pc:sldMk cId="157870279" sldId="370"/>
            <ac:inkMk id="28" creationId="{F9BD666A-6A3E-41F7-847A-DD2F4F69032E}"/>
          </ac:inkMkLst>
        </pc:inkChg>
        <pc:inkChg chg="add mod">
          <ac:chgData name="Jack Rodoni" userId="dbd3554b1427f7cb" providerId="LiveId" clId="{1D76B537-F2CC-4114-B73B-51348E656491}" dt="2022-01-27T20:31:32.151" v="4440"/>
          <ac:inkMkLst>
            <pc:docMk/>
            <pc:sldMk cId="157870279" sldId="370"/>
            <ac:inkMk id="29" creationId="{036DF534-7D6B-48AD-A245-6AF595940771}"/>
          </ac:inkMkLst>
        </pc:inkChg>
        <pc:inkChg chg="add mod">
          <ac:chgData name="Jack Rodoni" userId="dbd3554b1427f7cb" providerId="LiveId" clId="{1D76B537-F2CC-4114-B73B-51348E656491}" dt="2022-01-27T20:31:32.151" v="4440"/>
          <ac:inkMkLst>
            <pc:docMk/>
            <pc:sldMk cId="157870279" sldId="370"/>
            <ac:inkMk id="30" creationId="{547FC510-489C-4C9A-B663-CA821AFCF53E}"/>
          </ac:inkMkLst>
        </pc:inkChg>
        <pc:inkChg chg="add mod">
          <ac:chgData name="Jack Rodoni" userId="dbd3554b1427f7cb" providerId="LiveId" clId="{1D76B537-F2CC-4114-B73B-51348E656491}" dt="2022-01-27T20:31:32.151" v="4440"/>
          <ac:inkMkLst>
            <pc:docMk/>
            <pc:sldMk cId="157870279" sldId="370"/>
            <ac:inkMk id="31" creationId="{BC8A9AE4-2EA5-4F7F-A8E8-55049483139B}"/>
          </ac:inkMkLst>
        </pc:inkChg>
        <pc:inkChg chg="add mod">
          <ac:chgData name="Jack Rodoni" userId="dbd3554b1427f7cb" providerId="LiveId" clId="{1D76B537-F2CC-4114-B73B-51348E656491}" dt="2022-01-27T20:31:32.151" v="4440"/>
          <ac:inkMkLst>
            <pc:docMk/>
            <pc:sldMk cId="157870279" sldId="370"/>
            <ac:inkMk id="32" creationId="{CBD33D4F-DD61-4A9B-A799-8CCAD47AD170}"/>
          </ac:inkMkLst>
        </pc:inkChg>
        <pc:inkChg chg="add mod">
          <ac:chgData name="Jack Rodoni" userId="dbd3554b1427f7cb" providerId="LiveId" clId="{1D76B537-F2CC-4114-B73B-51348E656491}" dt="2022-01-27T20:31:32.151" v="4440"/>
          <ac:inkMkLst>
            <pc:docMk/>
            <pc:sldMk cId="157870279" sldId="370"/>
            <ac:inkMk id="33" creationId="{F5031A1B-1E80-4F17-8C50-01EE4B0FB469}"/>
          </ac:inkMkLst>
        </pc:inkChg>
        <pc:inkChg chg="add mod">
          <ac:chgData name="Jack Rodoni" userId="dbd3554b1427f7cb" providerId="LiveId" clId="{1D76B537-F2CC-4114-B73B-51348E656491}" dt="2022-01-27T20:31:32.151" v="4440"/>
          <ac:inkMkLst>
            <pc:docMk/>
            <pc:sldMk cId="157870279" sldId="370"/>
            <ac:inkMk id="34" creationId="{1ACEA4C5-6562-49AA-AEDA-F02041EED60A}"/>
          </ac:inkMkLst>
        </pc:inkChg>
        <pc:inkChg chg="add mod">
          <ac:chgData name="Jack Rodoni" userId="dbd3554b1427f7cb" providerId="LiveId" clId="{1D76B537-F2CC-4114-B73B-51348E656491}" dt="2022-01-27T20:31:32.151" v="4440"/>
          <ac:inkMkLst>
            <pc:docMk/>
            <pc:sldMk cId="157870279" sldId="370"/>
            <ac:inkMk id="35" creationId="{CF12452A-DA56-4176-891D-B527C68DB91D}"/>
          </ac:inkMkLst>
        </pc:inkChg>
        <pc:inkChg chg="add mod">
          <ac:chgData name="Jack Rodoni" userId="dbd3554b1427f7cb" providerId="LiveId" clId="{1D76B537-F2CC-4114-B73B-51348E656491}" dt="2022-01-27T20:31:32.151" v="4440"/>
          <ac:inkMkLst>
            <pc:docMk/>
            <pc:sldMk cId="157870279" sldId="370"/>
            <ac:inkMk id="36" creationId="{F6947640-048F-4962-9CC5-E216C50ED29F}"/>
          </ac:inkMkLst>
        </pc:inkChg>
        <pc:inkChg chg="add mod">
          <ac:chgData name="Jack Rodoni" userId="dbd3554b1427f7cb" providerId="LiveId" clId="{1D76B537-F2CC-4114-B73B-51348E656491}" dt="2022-01-27T20:31:38.496" v="4443"/>
          <ac:inkMkLst>
            <pc:docMk/>
            <pc:sldMk cId="157870279" sldId="370"/>
            <ac:inkMk id="38" creationId="{D207509A-A701-4EF0-B33F-E849B0F0859F}"/>
          </ac:inkMkLst>
        </pc:inkChg>
        <pc:inkChg chg="add mod">
          <ac:chgData name="Jack Rodoni" userId="dbd3554b1427f7cb" providerId="LiveId" clId="{1D76B537-F2CC-4114-B73B-51348E656491}" dt="2022-01-27T20:31:38.496" v="4443"/>
          <ac:inkMkLst>
            <pc:docMk/>
            <pc:sldMk cId="157870279" sldId="370"/>
            <ac:inkMk id="39" creationId="{3C34B884-4E18-4AD8-BCCA-1CCB8F0E666F}"/>
          </ac:inkMkLst>
        </pc:inkChg>
        <pc:inkChg chg="add mod">
          <ac:chgData name="Jack Rodoni" userId="dbd3554b1427f7cb" providerId="LiveId" clId="{1D76B537-F2CC-4114-B73B-51348E656491}" dt="2022-01-27T20:32:09.055" v="4459"/>
          <ac:inkMkLst>
            <pc:docMk/>
            <pc:sldMk cId="157870279" sldId="370"/>
            <ac:inkMk id="41" creationId="{CD63D492-8600-41B7-8E8F-5896F9F14955}"/>
          </ac:inkMkLst>
        </pc:inkChg>
        <pc:inkChg chg="add mod">
          <ac:chgData name="Jack Rodoni" userId="dbd3554b1427f7cb" providerId="LiveId" clId="{1D76B537-F2CC-4114-B73B-51348E656491}" dt="2022-01-27T20:32:09.055" v="4459"/>
          <ac:inkMkLst>
            <pc:docMk/>
            <pc:sldMk cId="157870279" sldId="370"/>
            <ac:inkMk id="42" creationId="{13695C48-9650-4B50-9021-D2D4281688CE}"/>
          </ac:inkMkLst>
        </pc:inkChg>
        <pc:inkChg chg="add mod">
          <ac:chgData name="Jack Rodoni" userId="dbd3554b1427f7cb" providerId="LiveId" clId="{1D76B537-F2CC-4114-B73B-51348E656491}" dt="2022-01-27T20:32:09.055" v="4459"/>
          <ac:inkMkLst>
            <pc:docMk/>
            <pc:sldMk cId="157870279" sldId="370"/>
            <ac:inkMk id="43" creationId="{5663701D-BE8B-4F42-B4AE-54A639FA36D1}"/>
          </ac:inkMkLst>
        </pc:inkChg>
        <pc:inkChg chg="add mod">
          <ac:chgData name="Jack Rodoni" userId="dbd3554b1427f7cb" providerId="LiveId" clId="{1D76B537-F2CC-4114-B73B-51348E656491}" dt="2022-01-27T20:32:09.055" v="4459"/>
          <ac:inkMkLst>
            <pc:docMk/>
            <pc:sldMk cId="157870279" sldId="370"/>
            <ac:inkMk id="44" creationId="{668FE116-F230-430D-A9AA-3830AA8D929C}"/>
          </ac:inkMkLst>
        </pc:inkChg>
        <pc:inkChg chg="add mod">
          <ac:chgData name="Jack Rodoni" userId="dbd3554b1427f7cb" providerId="LiveId" clId="{1D76B537-F2CC-4114-B73B-51348E656491}" dt="2022-01-27T20:32:09.055" v="4459"/>
          <ac:inkMkLst>
            <pc:docMk/>
            <pc:sldMk cId="157870279" sldId="370"/>
            <ac:inkMk id="46" creationId="{25B592FA-4948-4080-A375-17E98CB1C4BE}"/>
          </ac:inkMkLst>
        </pc:inkChg>
        <pc:inkChg chg="add mod">
          <ac:chgData name="Jack Rodoni" userId="dbd3554b1427f7cb" providerId="LiveId" clId="{1D76B537-F2CC-4114-B73B-51348E656491}" dt="2022-01-27T20:32:09.055" v="4459"/>
          <ac:inkMkLst>
            <pc:docMk/>
            <pc:sldMk cId="157870279" sldId="370"/>
            <ac:inkMk id="47" creationId="{804345B1-227C-4FF5-89F4-9D288E69116C}"/>
          </ac:inkMkLst>
        </pc:inkChg>
        <pc:inkChg chg="add mod">
          <ac:chgData name="Jack Rodoni" userId="dbd3554b1427f7cb" providerId="LiveId" clId="{1D76B537-F2CC-4114-B73B-51348E656491}" dt="2022-01-27T20:32:09.055" v="4459"/>
          <ac:inkMkLst>
            <pc:docMk/>
            <pc:sldMk cId="157870279" sldId="370"/>
            <ac:inkMk id="48" creationId="{C274B270-6E9A-4AA9-B1EF-46ED4DFA5A50}"/>
          </ac:inkMkLst>
        </pc:inkChg>
        <pc:inkChg chg="add mod">
          <ac:chgData name="Jack Rodoni" userId="dbd3554b1427f7cb" providerId="LiveId" clId="{1D76B537-F2CC-4114-B73B-51348E656491}" dt="2022-01-27T20:32:09.055" v="4459"/>
          <ac:inkMkLst>
            <pc:docMk/>
            <pc:sldMk cId="157870279" sldId="370"/>
            <ac:inkMk id="49" creationId="{73610188-B686-42AE-AE2C-F91A9456B06B}"/>
          </ac:inkMkLst>
        </pc:inkChg>
        <pc:inkChg chg="add mod">
          <ac:chgData name="Jack Rodoni" userId="dbd3554b1427f7cb" providerId="LiveId" clId="{1D76B537-F2CC-4114-B73B-51348E656491}" dt="2022-01-27T20:32:09.055" v="4459"/>
          <ac:inkMkLst>
            <pc:docMk/>
            <pc:sldMk cId="157870279" sldId="370"/>
            <ac:inkMk id="50" creationId="{73B5732D-DDC9-400C-AA31-01B63D18A9F2}"/>
          </ac:inkMkLst>
        </pc:inkChg>
        <pc:inkChg chg="add mod">
          <ac:chgData name="Jack Rodoni" userId="dbd3554b1427f7cb" providerId="LiveId" clId="{1D76B537-F2CC-4114-B73B-51348E656491}" dt="2022-01-27T20:32:09.055" v="4459"/>
          <ac:inkMkLst>
            <pc:docMk/>
            <pc:sldMk cId="157870279" sldId="370"/>
            <ac:inkMk id="51" creationId="{B58E1F38-65D1-42F3-9E8F-BD8DEBE5C7D4}"/>
          </ac:inkMkLst>
        </pc:inkChg>
        <pc:inkChg chg="add mod">
          <ac:chgData name="Jack Rodoni" userId="dbd3554b1427f7cb" providerId="LiveId" clId="{1D76B537-F2CC-4114-B73B-51348E656491}" dt="2022-01-27T20:32:09.055" v="4459"/>
          <ac:inkMkLst>
            <pc:docMk/>
            <pc:sldMk cId="157870279" sldId="370"/>
            <ac:inkMk id="53" creationId="{FB1122AB-D481-4329-9BD0-D8728EC8DC8F}"/>
          </ac:inkMkLst>
        </pc:inkChg>
        <pc:inkChg chg="add mod">
          <ac:chgData name="Jack Rodoni" userId="dbd3554b1427f7cb" providerId="LiveId" clId="{1D76B537-F2CC-4114-B73B-51348E656491}" dt="2022-01-27T20:32:09.055" v="4459"/>
          <ac:inkMkLst>
            <pc:docMk/>
            <pc:sldMk cId="157870279" sldId="370"/>
            <ac:inkMk id="54" creationId="{62503B32-99AF-4B49-B309-4DA1BCB86C03}"/>
          </ac:inkMkLst>
        </pc:inkChg>
        <pc:inkChg chg="add mod">
          <ac:chgData name="Jack Rodoni" userId="dbd3554b1427f7cb" providerId="LiveId" clId="{1D76B537-F2CC-4114-B73B-51348E656491}" dt="2022-01-27T20:32:09.055" v="4459"/>
          <ac:inkMkLst>
            <pc:docMk/>
            <pc:sldMk cId="157870279" sldId="370"/>
            <ac:inkMk id="55" creationId="{0E5A570A-DDFE-4BBB-8F7A-37FB65026B67}"/>
          </ac:inkMkLst>
        </pc:inkChg>
        <pc:inkChg chg="add mod">
          <ac:chgData name="Jack Rodoni" userId="dbd3554b1427f7cb" providerId="LiveId" clId="{1D76B537-F2CC-4114-B73B-51348E656491}" dt="2022-01-27T20:32:22.610" v="4473"/>
          <ac:inkMkLst>
            <pc:docMk/>
            <pc:sldMk cId="157870279" sldId="370"/>
            <ac:inkMk id="57" creationId="{1453EA92-1C24-4C9B-964D-4426F7EF4EBE}"/>
          </ac:inkMkLst>
        </pc:inkChg>
        <pc:inkChg chg="add mod">
          <ac:chgData name="Jack Rodoni" userId="dbd3554b1427f7cb" providerId="LiveId" clId="{1D76B537-F2CC-4114-B73B-51348E656491}" dt="2022-01-27T20:32:22.610" v="4473"/>
          <ac:inkMkLst>
            <pc:docMk/>
            <pc:sldMk cId="157870279" sldId="370"/>
            <ac:inkMk id="58" creationId="{6FE8672D-13B3-4866-BD32-899C119D3030}"/>
          </ac:inkMkLst>
        </pc:inkChg>
        <pc:inkChg chg="add mod">
          <ac:chgData name="Jack Rodoni" userId="dbd3554b1427f7cb" providerId="LiveId" clId="{1D76B537-F2CC-4114-B73B-51348E656491}" dt="2022-01-27T20:32:22.610" v="4473"/>
          <ac:inkMkLst>
            <pc:docMk/>
            <pc:sldMk cId="157870279" sldId="370"/>
            <ac:inkMk id="59" creationId="{786E3103-AD22-4EE9-B1B7-1DDFC79BFBE1}"/>
          </ac:inkMkLst>
        </pc:inkChg>
        <pc:inkChg chg="add mod">
          <ac:chgData name="Jack Rodoni" userId="dbd3554b1427f7cb" providerId="LiveId" clId="{1D76B537-F2CC-4114-B73B-51348E656491}" dt="2022-01-27T20:32:22.610" v="4473"/>
          <ac:inkMkLst>
            <pc:docMk/>
            <pc:sldMk cId="157870279" sldId="370"/>
            <ac:inkMk id="60" creationId="{CFC7D2FB-2BC9-40AC-AE69-48E6A3F456B1}"/>
          </ac:inkMkLst>
        </pc:inkChg>
        <pc:inkChg chg="add mod">
          <ac:chgData name="Jack Rodoni" userId="dbd3554b1427f7cb" providerId="LiveId" clId="{1D76B537-F2CC-4114-B73B-51348E656491}" dt="2022-01-27T20:32:22.610" v="4473"/>
          <ac:inkMkLst>
            <pc:docMk/>
            <pc:sldMk cId="157870279" sldId="370"/>
            <ac:inkMk id="61" creationId="{592653F8-F4A1-4C7B-89D1-6BC41AC67852}"/>
          </ac:inkMkLst>
        </pc:inkChg>
        <pc:inkChg chg="add mod">
          <ac:chgData name="Jack Rodoni" userId="dbd3554b1427f7cb" providerId="LiveId" clId="{1D76B537-F2CC-4114-B73B-51348E656491}" dt="2022-01-27T20:32:22.610" v="4473"/>
          <ac:inkMkLst>
            <pc:docMk/>
            <pc:sldMk cId="157870279" sldId="370"/>
            <ac:inkMk id="63" creationId="{7DFD8FE9-6D57-4E41-88DD-ACE373784073}"/>
          </ac:inkMkLst>
        </pc:inkChg>
        <pc:inkChg chg="add mod">
          <ac:chgData name="Jack Rodoni" userId="dbd3554b1427f7cb" providerId="LiveId" clId="{1D76B537-F2CC-4114-B73B-51348E656491}" dt="2022-01-27T20:32:22.610" v="4473"/>
          <ac:inkMkLst>
            <pc:docMk/>
            <pc:sldMk cId="157870279" sldId="370"/>
            <ac:inkMk id="65" creationId="{93F26FCF-5665-4A00-9729-301BB734AAA9}"/>
          </ac:inkMkLst>
        </pc:inkChg>
        <pc:inkChg chg="add mod">
          <ac:chgData name="Jack Rodoni" userId="dbd3554b1427f7cb" providerId="LiveId" clId="{1D76B537-F2CC-4114-B73B-51348E656491}" dt="2022-01-27T20:32:22.610" v="4473"/>
          <ac:inkMkLst>
            <pc:docMk/>
            <pc:sldMk cId="157870279" sldId="370"/>
            <ac:inkMk id="66" creationId="{C50A2CD3-FB76-455B-B6BE-2D1F183E241E}"/>
          </ac:inkMkLst>
        </pc:inkChg>
        <pc:inkChg chg="add mod">
          <ac:chgData name="Jack Rodoni" userId="dbd3554b1427f7cb" providerId="LiveId" clId="{1D76B537-F2CC-4114-B73B-51348E656491}" dt="2022-01-27T20:32:22.610" v="4473"/>
          <ac:inkMkLst>
            <pc:docMk/>
            <pc:sldMk cId="157870279" sldId="370"/>
            <ac:inkMk id="67" creationId="{C1803BA6-3A73-487F-BB2F-F15B074D110C}"/>
          </ac:inkMkLst>
        </pc:inkChg>
        <pc:inkChg chg="add mod">
          <ac:chgData name="Jack Rodoni" userId="dbd3554b1427f7cb" providerId="LiveId" clId="{1D76B537-F2CC-4114-B73B-51348E656491}" dt="2022-01-27T20:32:22.610" v="4473"/>
          <ac:inkMkLst>
            <pc:docMk/>
            <pc:sldMk cId="157870279" sldId="370"/>
            <ac:inkMk id="69" creationId="{436C5167-7D71-4FA6-B6AA-0BB6D9BE7427}"/>
          </ac:inkMkLst>
        </pc:inkChg>
        <pc:inkChg chg="add mod">
          <ac:chgData name="Jack Rodoni" userId="dbd3554b1427f7cb" providerId="LiveId" clId="{1D76B537-F2CC-4114-B73B-51348E656491}" dt="2022-01-27T20:34:11.745" v="4623"/>
          <ac:inkMkLst>
            <pc:docMk/>
            <pc:sldMk cId="157870279" sldId="370"/>
            <ac:inkMk id="71" creationId="{B1BF3B3A-A874-4319-A019-5E87038E2EDB}"/>
          </ac:inkMkLst>
        </pc:inkChg>
        <pc:inkChg chg="add mod">
          <ac:chgData name="Jack Rodoni" userId="dbd3554b1427f7cb" providerId="LiveId" clId="{1D76B537-F2CC-4114-B73B-51348E656491}" dt="2022-01-27T20:34:11.745" v="4623"/>
          <ac:inkMkLst>
            <pc:docMk/>
            <pc:sldMk cId="157870279" sldId="370"/>
            <ac:inkMk id="72" creationId="{AF0EE771-DB5B-47B9-8F34-1439E8CDDDC5}"/>
          </ac:inkMkLst>
        </pc:inkChg>
        <pc:inkChg chg="add mod">
          <ac:chgData name="Jack Rodoni" userId="dbd3554b1427f7cb" providerId="LiveId" clId="{1D76B537-F2CC-4114-B73B-51348E656491}" dt="2022-01-27T20:34:11.745" v="4623"/>
          <ac:inkMkLst>
            <pc:docMk/>
            <pc:sldMk cId="157870279" sldId="370"/>
            <ac:inkMk id="74" creationId="{9CF6B31E-FD8C-405B-8EAD-E70FF482C5A6}"/>
          </ac:inkMkLst>
        </pc:inkChg>
        <pc:inkChg chg="add mod">
          <ac:chgData name="Jack Rodoni" userId="dbd3554b1427f7cb" providerId="LiveId" clId="{1D76B537-F2CC-4114-B73B-51348E656491}" dt="2022-01-27T20:34:11.745" v="4623"/>
          <ac:inkMkLst>
            <pc:docMk/>
            <pc:sldMk cId="157870279" sldId="370"/>
            <ac:inkMk id="75" creationId="{FB386C66-FC53-4945-91D1-98C266F88A70}"/>
          </ac:inkMkLst>
        </pc:inkChg>
        <pc:inkChg chg="add mod">
          <ac:chgData name="Jack Rodoni" userId="dbd3554b1427f7cb" providerId="LiveId" clId="{1D76B537-F2CC-4114-B73B-51348E656491}" dt="2022-01-27T20:34:11.745" v="4623"/>
          <ac:inkMkLst>
            <pc:docMk/>
            <pc:sldMk cId="157870279" sldId="370"/>
            <ac:inkMk id="76" creationId="{1487C3FF-8530-4AF5-B0D5-B11BA607B7FC}"/>
          </ac:inkMkLst>
        </pc:inkChg>
        <pc:inkChg chg="add mod">
          <ac:chgData name="Jack Rodoni" userId="dbd3554b1427f7cb" providerId="LiveId" clId="{1D76B537-F2CC-4114-B73B-51348E656491}" dt="2022-01-27T20:34:11.745" v="4623"/>
          <ac:inkMkLst>
            <pc:docMk/>
            <pc:sldMk cId="157870279" sldId="370"/>
            <ac:inkMk id="78" creationId="{3D96545E-F607-4D4C-B98B-804DE0461E83}"/>
          </ac:inkMkLst>
        </pc:inkChg>
        <pc:inkChg chg="add mod">
          <ac:chgData name="Jack Rodoni" userId="dbd3554b1427f7cb" providerId="LiveId" clId="{1D76B537-F2CC-4114-B73B-51348E656491}" dt="2022-01-27T20:34:11.745" v="4623"/>
          <ac:inkMkLst>
            <pc:docMk/>
            <pc:sldMk cId="157870279" sldId="370"/>
            <ac:inkMk id="79" creationId="{A92AF61E-1C51-46BF-A4E3-729B6BE75F83}"/>
          </ac:inkMkLst>
        </pc:inkChg>
        <pc:inkChg chg="add mod">
          <ac:chgData name="Jack Rodoni" userId="dbd3554b1427f7cb" providerId="LiveId" clId="{1D76B537-F2CC-4114-B73B-51348E656491}" dt="2022-01-27T20:34:11.745" v="4623"/>
          <ac:inkMkLst>
            <pc:docMk/>
            <pc:sldMk cId="157870279" sldId="370"/>
            <ac:inkMk id="80" creationId="{7BC6405D-AB10-4A04-9559-C869CABE1CDA}"/>
          </ac:inkMkLst>
        </pc:inkChg>
        <pc:inkChg chg="add mod">
          <ac:chgData name="Jack Rodoni" userId="dbd3554b1427f7cb" providerId="LiveId" clId="{1D76B537-F2CC-4114-B73B-51348E656491}" dt="2022-01-27T20:34:11.745" v="4623"/>
          <ac:inkMkLst>
            <pc:docMk/>
            <pc:sldMk cId="157870279" sldId="370"/>
            <ac:inkMk id="81" creationId="{C5BCB497-2E11-41CD-A32A-F2807D78AF17}"/>
          </ac:inkMkLst>
        </pc:inkChg>
        <pc:inkChg chg="add mod">
          <ac:chgData name="Jack Rodoni" userId="dbd3554b1427f7cb" providerId="LiveId" clId="{1D76B537-F2CC-4114-B73B-51348E656491}" dt="2022-01-27T20:34:11.745" v="4623"/>
          <ac:inkMkLst>
            <pc:docMk/>
            <pc:sldMk cId="157870279" sldId="370"/>
            <ac:inkMk id="82" creationId="{7EBD8065-B2F8-43AE-B57E-7C80A2A6FAC6}"/>
          </ac:inkMkLst>
        </pc:inkChg>
        <pc:inkChg chg="add mod">
          <ac:chgData name="Jack Rodoni" userId="dbd3554b1427f7cb" providerId="LiveId" clId="{1D76B537-F2CC-4114-B73B-51348E656491}" dt="2022-01-27T20:34:11.745" v="4623"/>
          <ac:inkMkLst>
            <pc:docMk/>
            <pc:sldMk cId="157870279" sldId="370"/>
            <ac:inkMk id="83" creationId="{5ABEB742-B9CE-4977-B74D-E70CED76D4AF}"/>
          </ac:inkMkLst>
        </pc:inkChg>
        <pc:inkChg chg="add mod">
          <ac:chgData name="Jack Rodoni" userId="dbd3554b1427f7cb" providerId="LiveId" clId="{1D76B537-F2CC-4114-B73B-51348E656491}" dt="2022-01-27T20:34:11.745" v="4623"/>
          <ac:inkMkLst>
            <pc:docMk/>
            <pc:sldMk cId="157870279" sldId="370"/>
            <ac:inkMk id="85" creationId="{2F86FFC8-94C0-4D38-9722-73B3D2DB9078}"/>
          </ac:inkMkLst>
        </pc:inkChg>
        <pc:inkChg chg="add mod">
          <ac:chgData name="Jack Rodoni" userId="dbd3554b1427f7cb" providerId="LiveId" clId="{1D76B537-F2CC-4114-B73B-51348E656491}" dt="2022-01-27T20:34:11.745" v="4623"/>
          <ac:inkMkLst>
            <pc:docMk/>
            <pc:sldMk cId="157870279" sldId="370"/>
            <ac:inkMk id="86" creationId="{56377B43-0704-4A7B-B675-EF5BFE75E4B3}"/>
          </ac:inkMkLst>
        </pc:inkChg>
        <pc:inkChg chg="add mod">
          <ac:chgData name="Jack Rodoni" userId="dbd3554b1427f7cb" providerId="LiveId" clId="{1D76B537-F2CC-4114-B73B-51348E656491}" dt="2022-01-27T20:34:11.745" v="4623"/>
          <ac:inkMkLst>
            <pc:docMk/>
            <pc:sldMk cId="157870279" sldId="370"/>
            <ac:inkMk id="87" creationId="{C7BCDCE6-63B8-441C-A74C-6732F80E8EA1}"/>
          </ac:inkMkLst>
        </pc:inkChg>
        <pc:inkChg chg="add mod">
          <ac:chgData name="Jack Rodoni" userId="dbd3554b1427f7cb" providerId="LiveId" clId="{1D76B537-F2CC-4114-B73B-51348E656491}" dt="2022-01-27T20:34:11.745" v="4623"/>
          <ac:inkMkLst>
            <pc:docMk/>
            <pc:sldMk cId="157870279" sldId="370"/>
            <ac:inkMk id="88" creationId="{D4A56F8F-0018-4D81-B231-937D95E1AF1B}"/>
          </ac:inkMkLst>
        </pc:inkChg>
        <pc:inkChg chg="add mod">
          <ac:chgData name="Jack Rodoni" userId="dbd3554b1427f7cb" providerId="LiveId" clId="{1D76B537-F2CC-4114-B73B-51348E656491}" dt="2022-01-27T20:34:11.745" v="4623"/>
          <ac:inkMkLst>
            <pc:docMk/>
            <pc:sldMk cId="157870279" sldId="370"/>
            <ac:inkMk id="89" creationId="{97FC8B29-FB07-43F6-B23D-D1CA7151784A}"/>
          </ac:inkMkLst>
        </pc:inkChg>
        <pc:inkChg chg="add mod">
          <ac:chgData name="Jack Rodoni" userId="dbd3554b1427f7cb" providerId="LiveId" clId="{1D76B537-F2CC-4114-B73B-51348E656491}" dt="2022-01-27T20:34:11.745" v="4623"/>
          <ac:inkMkLst>
            <pc:docMk/>
            <pc:sldMk cId="157870279" sldId="370"/>
            <ac:inkMk id="90" creationId="{6CD63120-B70C-4C4F-8B09-99984060B2C2}"/>
          </ac:inkMkLst>
        </pc:inkChg>
        <pc:inkChg chg="add mod">
          <ac:chgData name="Jack Rodoni" userId="dbd3554b1427f7cb" providerId="LiveId" clId="{1D76B537-F2CC-4114-B73B-51348E656491}" dt="2022-01-27T20:34:11.745" v="4623"/>
          <ac:inkMkLst>
            <pc:docMk/>
            <pc:sldMk cId="157870279" sldId="370"/>
            <ac:inkMk id="92" creationId="{9109303F-C751-4D6F-89C8-E7D1D6791FFA}"/>
          </ac:inkMkLst>
        </pc:inkChg>
        <pc:inkChg chg="add mod">
          <ac:chgData name="Jack Rodoni" userId="dbd3554b1427f7cb" providerId="LiveId" clId="{1D76B537-F2CC-4114-B73B-51348E656491}" dt="2022-01-27T20:34:11.745" v="4623"/>
          <ac:inkMkLst>
            <pc:docMk/>
            <pc:sldMk cId="157870279" sldId="370"/>
            <ac:inkMk id="93" creationId="{AFDAD841-24AC-4B9F-82AB-6BBBAE5F025F}"/>
          </ac:inkMkLst>
        </pc:inkChg>
        <pc:inkChg chg="add mod">
          <ac:chgData name="Jack Rodoni" userId="dbd3554b1427f7cb" providerId="LiveId" clId="{1D76B537-F2CC-4114-B73B-51348E656491}" dt="2022-01-27T20:34:11.745" v="4623"/>
          <ac:inkMkLst>
            <pc:docMk/>
            <pc:sldMk cId="157870279" sldId="370"/>
            <ac:inkMk id="94" creationId="{C6FB60AD-9604-4083-9E53-E0EBB1E2C172}"/>
          </ac:inkMkLst>
        </pc:inkChg>
        <pc:inkChg chg="add mod">
          <ac:chgData name="Jack Rodoni" userId="dbd3554b1427f7cb" providerId="LiveId" clId="{1D76B537-F2CC-4114-B73B-51348E656491}" dt="2022-01-27T20:34:11.745" v="4623"/>
          <ac:inkMkLst>
            <pc:docMk/>
            <pc:sldMk cId="157870279" sldId="370"/>
            <ac:inkMk id="95" creationId="{CBA6E188-DD6C-4209-A087-F7861B241F4B}"/>
          </ac:inkMkLst>
        </pc:inkChg>
        <pc:inkChg chg="add mod">
          <ac:chgData name="Jack Rodoni" userId="dbd3554b1427f7cb" providerId="LiveId" clId="{1D76B537-F2CC-4114-B73B-51348E656491}" dt="2022-01-27T20:34:11.745" v="4623"/>
          <ac:inkMkLst>
            <pc:docMk/>
            <pc:sldMk cId="157870279" sldId="370"/>
            <ac:inkMk id="96" creationId="{9EAC3D50-08E5-4344-A586-8A621E03747E}"/>
          </ac:inkMkLst>
        </pc:inkChg>
        <pc:inkChg chg="add mod">
          <ac:chgData name="Jack Rodoni" userId="dbd3554b1427f7cb" providerId="LiveId" clId="{1D76B537-F2CC-4114-B73B-51348E656491}" dt="2022-01-27T20:34:11.745" v="4623"/>
          <ac:inkMkLst>
            <pc:docMk/>
            <pc:sldMk cId="157870279" sldId="370"/>
            <ac:inkMk id="97" creationId="{F1A60F69-039D-4F80-B688-E54AE72D2329}"/>
          </ac:inkMkLst>
        </pc:inkChg>
        <pc:inkChg chg="add mod">
          <ac:chgData name="Jack Rodoni" userId="dbd3554b1427f7cb" providerId="LiveId" clId="{1D76B537-F2CC-4114-B73B-51348E656491}" dt="2022-01-27T20:34:11.745" v="4623"/>
          <ac:inkMkLst>
            <pc:docMk/>
            <pc:sldMk cId="157870279" sldId="370"/>
            <ac:inkMk id="98" creationId="{654A0055-AA7D-423B-A93B-21B92800A1D0}"/>
          </ac:inkMkLst>
        </pc:inkChg>
        <pc:inkChg chg="add mod">
          <ac:chgData name="Jack Rodoni" userId="dbd3554b1427f7cb" providerId="LiveId" clId="{1D76B537-F2CC-4114-B73B-51348E656491}" dt="2022-01-27T20:34:11.745" v="4623"/>
          <ac:inkMkLst>
            <pc:docMk/>
            <pc:sldMk cId="157870279" sldId="370"/>
            <ac:inkMk id="99" creationId="{C7A1E3F7-64B8-491F-B983-BD858824C9BB}"/>
          </ac:inkMkLst>
        </pc:inkChg>
        <pc:inkChg chg="add mod">
          <ac:chgData name="Jack Rodoni" userId="dbd3554b1427f7cb" providerId="LiveId" clId="{1D76B537-F2CC-4114-B73B-51348E656491}" dt="2022-01-27T20:34:11.745" v="4623"/>
          <ac:inkMkLst>
            <pc:docMk/>
            <pc:sldMk cId="157870279" sldId="370"/>
            <ac:inkMk id="101" creationId="{42B4234E-487F-4E80-B24E-C94635FE7F4A}"/>
          </ac:inkMkLst>
        </pc:inkChg>
        <pc:inkChg chg="add mod">
          <ac:chgData name="Jack Rodoni" userId="dbd3554b1427f7cb" providerId="LiveId" clId="{1D76B537-F2CC-4114-B73B-51348E656491}" dt="2022-01-27T20:34:11.745" v="4623"/>
          <ac:inkMkLst>
            <pc:docMk/>
            <pc:sldMk cId="157870279" sldId="370"/>
            <ac:inkMk id="102" creationId="{3250C225-C0D1-416B-B374-C2ED267711BA}"/>
          </ac:inkMkLst>
        </pc:inkChg>
        <pc:inkChg chg="add mod">
          <ac:chgData name="Jack Rodoni" userId="dbd3554b1427f7cb" providerId="LiveId" clId="{1D76B537-F2CC-4114-B73B-51348E656491}" dt="2022-01-27T20:34:11.745" v="4623"/>
          <ac:inkMkLst>
            <pc:docMk/>
            <pc:sldMk cId="157870279" sldId="370"/>
            <ac:inkMk id="104" creationId="{F7FF3A7A-7DCE-4ABC-A73E-5920179F5351}"/>
          </ac:inkMkLst>
        </pc:inkChg>
        <pc:inkChg chg="add mod">
          <ac:chgData name="Jack Rodoni" userId="dbd3554b1427f7cb" providerId="LiveId" clId="{1D76B537-F2CC-4114-B73B-51348E656491}" dt="2022-01-27T20:34:11.745" v="4623"/>
          <ac:inkMkLst>
            <pc:docMk/>
            <pc:sldMk cId="157870279" sldId="370"/>
            <ac:inkMk id="105" creationId="{64383509-5DC7-43CE-8FB9-3A8A6D4489B4}"/>
          </ac:inkMkLst>
        </pc:inkChg>
        <pc:inkChg chg="add mod">
          <ac:chgData name="Jack Rodoni" userId="dbd3554b1427f7cb" providerId="LiveId" clId="{1D76B537-F2CC-4114-B73B-51348E656491}" dt="2022-01-27T20:34:11.745" v="4623"/>
          <ac:inkMkLst>
            <pc:docMk/>
            <pc:sldMk cId="157870279" sldId="370"/>
            <ac:inkMk id="106" creationId="{C9013C56-C66E-48E5-B126-154D60A34EA7}"/>
          </ac:inkMkLst>
        </pc:inkChg>
        <pc:inkChg chg="add mod">
          <ac:chgData name="Jack Rodoni" userId="dbd3554b1427f7cb" providerId="LiveId" clId="{1D76B537-F2CC-4114-B73B-51348E656491}" dt="2022-01-27T20:34:11.745" v="4623"/>
          <ac:inkMkLst>
            <pc:docMk/>
            <pc:sldMk cId="157870279" sldId="370"/>
            <ac:inkMk id="107" creationId="{D811C0C5-C546-4714-AF21-C0D318FEACD4}"/>
          </ac:inkMkLst>
        </pc:inkChg>
        <pc:inkChg chg="add mod">
          <ac:chgData name="Jack Rodoni" userId="dbd3554b1427f7cb" providerId="LiveId" clId="{1D76B537-F2CC-4114-B73B-51348E656491}" dt="2022-01-27T20:34:11.745" v="4623"/>
          <ac:inkMkLst>
            <pc:docMk/>
            <pc:sldMk cId="157870279" sldId="370"/>
            <ac:inkMk id="109" creationId="{ED9FA840-6ECD-4C63-ACBD-7B80FF5D3A4F}"/>
          </ac:inkMkLst>
        </pc:inkChg>
        <pc:inkChg chg="add mod">
          <ac:chgData name="Jack Rodoni" userId="dbd3554b1427f7cb" providerId="LiveId" clId="{1D76B537-F2CC-4114-B73B-51348E656491}" dt="2022-01-27T20:34:11.745" v="4623"/>
          <ac:inkMkLst>
            <pc:docMk/>
            <pc:sldMk cId="157870279" sldId="370"/>
            <ac:inkMk id="111" creationId="{531D527D-53F2-464D-9C86-3DCDD25A1623}"/>
          </ac:inkMkLst>
        </pc:inkChg>
        <pc:inkChg chg="add mod">
          <ac:chgData name="Jack Rodoni" userId="dbd3554b1427f7cb" providerId="LiveId" clId="{1D76B537-F2CC-4114-B73B-51348E656491}" dt="2022-01-27T20:34:11.745" v="4623"/>
          <ac:inkMkLst>
            <pc:docMk/>
            <pc:sldMk cId="157870279" sldId="370"/>
            <ac:inkMk id="112" creationId="{FE6F0F6C-B3A6-44E7-819F-37AEE0E7ECC5}"/>
          </ac:inkMkLst>
        </pc:inkChg>
        <pc:inkChg chg="add mod">
          <ac:chgData name="Jack Rodoni" userId="dbd3554b1427f7cb" providerId="LiveId" clId="{1D76B537-F2CC-4114-B73B-51348E656491}" dt="2022-01-27T20:34:11.745" v="4623"/>
          <ac:inkMkLst>
            <pc:docMk/>
            <pc:sldMk cId="157870279" sldId="370"/>
            <ac:inkMk id="113" creationId="{24652188-920F-4B65-A3AD-FC523BECCE26}"/>
          </ac:inkMkLst>
        </pc:inkChg>
        <pc:inkChg chg="add mod">
          <ac:chgData name="Jack Rodoni" userId="dbd3554b1427f7cb" providerId="LiveId" clId="{1D76B537-F2CC-4114-B73B-51348E656491}" dt="2022-01-27T20:34:11.745" v="4623"/>
          <ac:inkMkLst>
            <pc:docMk/>
            <pc:sldMk cId="157870279" sldId="370"/>
            <ac:inkMk id="114" creationId="{A95F2F37-CEB8-477D-8D76-B69CA2A721A5}"/>
          </ac:inkMkLst>
        </pc:inkChg>
        <pc:inkChg chg="add mod">
          <ac:chgData name="Jack Rodoni" userId="dbd3554b1427f7cb" providerId="LiveId" clId="{1D76B537-F2CC-4114-B73B-51348E656491}" dt="2022-01-27T20:34:11.745" v="4623"/>
          <ac:inkMkLst>
            <pc:docMk/>
            <pc:sldMk cId="157870279" sldId="370"/>
            <ac:inkMk id="116" creationId="{59BBDC6B-516F-414E-A6E5-38ED510B1B29}"/>
          </ac:inkMkLst>
        </pc:inkChg>
        <pc:inkChg chg="add mod">
          <ac:chgData name="Jack Rodoni" userId="dbd3554b1427f7cb" providerId="LiveId" clId="{1D76B537-F2CC-4114-B73B-51348E656491}" dt="2022-01-27T20:34:11.745" v="4623"/>
          <ac:inkMkLst>
            <pc:docMk/>
            <pc:sldMk cId="157870279" sldId="370"/>
            <ac:inkMk id="117" creationId="{9FB75E4A-0658-42AE-BB93-F3CF3D795C05}"/>
          </ac:inkMkLst>
        </pc:inkChg>
        <pc:inkChg chg="add mod">
          <ac:chgData name="Jack Rodoni" userId="dbd3554b1427f7cb" providerId="LiveId" clId="{1D76B537-F2CC-4114-B73B-51348E656491}" dt="2022-01-27T20:34:11.745" v="4623"/>
          <ac:inkMkLst>
            <pc:docMk/>
            <pc:sldMk cId="157870279" sldId="370"/>
            <ac:inkMk id="118" creationId="{2B3A16DC-F645-4FDB-804E-F3A61477E3CE}"/>
          </ac:inkMkLst>
        </pc:inkChg>
        <pc:inkChg chg="add mod">
          <ac:chgData name="Jack Rodoni" userId="dbd3554b1427f7cb" providerId="LiveId" clId="{1D76B537-F2CC-4114-B73B-51348E656491}" dt="2022-01-27T20:34:11.745" v="4623"/>
          <ac:inkMkLst>
            <pc:docMk/>
            <pc:sldMk cId="157870279" sldId="370"/>
            <ac:inkMk id="119" creationId="{95DA651B-1D89-47B3-B708-AAB982A3DDD4}"/>
          </ac:inkMkLst>
        </pc:inkChg>
        <pc:inkChg chg="add mod">
          <ac:chgData name="Jack Rodoni" userId="dbd3554b1427f7cb" providerId="LiveId" clId="{1D76B537-F2CC-4114-B73B-51348E656491}" dt="2022-01-27T20:34:11.745" v="4623"/>
          <ac:inkMkLst>
            <pc:docMk/>
            <pc:sldMk cId="157870279" sldId="370"/>
            <ac:inkMk id="120" creationId="{53688E59-8694-484B-9F64-C2557B980C76}"/>
          </ac:inkMkLst>
        </pc:inkChg>
        <pc:inkChg chg="add mod">
          <ac:chgData name="Jack Rodoni" userId="dbd3554b1427f7cb" providerId="LiveId" clId="{1D76B537-F2CC-4114-B73B-51348E656491}" dt="2022-01-27T20:34:11.745" v="4623"/>
          <ac:inkMkLst>
            <pc:docMk/>
            <pc:sldMk cId="157870279" sldId="370"/>
            <ac:inkMk id="121" creationId="{B7509A69-AB94-460F-9DA6-A6D95E347976}"/>
          </ac:inkMkLst>
        </pc:inkChg>
        <pc:inkChg chg="add mod">
          <ac:chgData name="Jack Rodoni" userId="dbd3554b1427f7cb" providerId="LiveId" clId="{1D76B537-F2CC-4114-B73B-51348E656491}" dt="2022-01-27T20:34:11.745" v="4623"/>
          <ac:inkMkLst>
            <pc:docMk/>
            <pc:sldMk cId="157870279" sldId="370"/>
            <ac:inkMk id="123" creationId="{51B8BF3B-04E2-4293-9EC0-45958C8A861A}"/>
          </ac:inkMkLst>
        </pc:inkChg>
        <pc:inkChg chg="add mod">
          <ac:chgData name="Jack Rodoni" userId="dbd3554b1427f7cb" providerId="LiveId" clId="{1D76B537-F2CC-4114-B73B-51348E656491}" dt="2022-01-27T20:34:11.745" v="4623"/>
          <ac:inkMkLst>
            <pc:docMk/>
            <pc:sldMk cId="157870279" sldId="370"/>
            <ac:inkMk id="124" creationId="{3F9703AF-8A89-49E1-B9EC-30BD96144ECF}"/>
          </ac:inkMkLst>
        </pc:inkChg>
        <pc:inkChg chg="add del mod">
          <ac:chgData name="Jack Rodoni" userId="dbd3554b1427f7cb" providerId="LiveId" clId="{1D76B537-F2CC-4114-B73B-51348E656491}" dt="2022-01-27T20:33:08.136" v="4531"/>
          <ac:inkMkLst>
            <pc:docMk/>
            <pc:sldMk cId="157870279" sldId="370"/>
            <ac:inkMk id="125" creationId="{CD355FDA-AA0E-442F-841C-EE5D21180348}"/>
          </ac:inkMkLst>
        </pc:inkChg>
        <pc:inkChg chg="add del mod">
          <ac:chgData name="Jack Rodoni" userId="dbd3554b1427f7cb" providerId="LiveId" clId="{1D76B537-F2CC-4114-B73B-51348E656491}" dt="2022-01-27T20:33:08.136" v="4532"/>
          <ac:inkMkLst>
            <pc:docMk/>
            <pc:sldMk cId="157870279" sldId="370"/>
            <ac:inkMk id="126" creationId="{612F2921-91C4-48BB-88A6-E337E625EE9C}"/>
          </ac:inkMkLst>
        </pc:inkChg>
        <pc:inkChg chg="add mod">
          <ac:chgData name="Jack Rodoni" userId="dbd3554b1427f7cb" providerId="LiveId" clId="{1D76B537-F2CC-4114-B73B-51348E656491}" dt="2022-01-27T20:34:11.745" v="4623"/>
          <ac:inkMkLst>
            <pc:docMk/>
            <pc:sldMk cId="157870279" sldId="370"/>
            <ac:inkMk id="128" creationId="{73E46567-9E4A-45BE-88C1-298D7A5B8DE7}"/>
          </ac:inkMkLst>
        </pc:inkChg>
        <pc:inkChg chg="add mod">
          <ac:chgData name="Jack Rodoni" userId="dbd3554b1427f7cb" providerId="LiveId" clId="{1D76B537-F2CC-4114-B73B-51348E656491}" dt="2022-01-27T20:34:11.745" v="4623"/>
          <ac:inkMkLst>
            <pc:docMk/>
            <pc:sldMk cId="157870279" sldId="370"/>
            <ac:inkMk id="129" creationId="{11F51DAC-190F-4E23-9F11-B9754050F0F5}"/>
          </ac:inkMkLst>
        </pc:inkChg>
        <pc:inkChg chg="add mod">
          <ac:chgData name="Jack Rodoni" userId="dbd3554b1427f7cb" providerId="LiveId" clId="{1D76B537-F2CC-4114-B73B-51348E656491}" dt="2022-01-27T20:34:11.745" v="4623"/>
          <ac:inkMkLst>
            <pc:docMk/>
            <pc:sldMk cId="157870279" sldId="370"/>
            <ac:inkMk id="130" creationId="{302E7EFC-C7F6-42CB-BF49-90FE1BDE465D}"/>
          </ac:inkMkLst>
        </pc:inkChg>
        <pc:inkChg chg="add mod">
          <ac:chgData name="Jack Rodoni" userId="dbd3554b1427f7cb" providerId="LiveId" clId="{1D76B537-F2CC-4114-B73B-51348E656491}" dt="2022-01-27T20:34:11.745" v="4623"/>
          <ac:inkMkLst>
            <pc:docMk/>
            <pc:sldMk cId="157870279" sldId="370"/>
            <ac:inkMk id="131" creationId="{4EB6FB37-D6A6-4A5E-8C08-BCEA41B58099}"/>
          </ac:inkMkLst>
        </pc:inkChg>
        <pc:inkChg chg="add mod">
          <ac:chgData name="Jack Rodoni" userId="dbd3554b1427f7cb" providerId="LiveId" clId="{1D76B537-F2CC-4114-B73B-51348E656491}" dt="2022-01-27T20:34:11.745" v="4623"/>
          <ac:inkMkLst>
            <pc:docMk/>
            <pc:sldMk cId="157870279" sldId="370"/>
            <ac:inkMk id="132" creationId="{B997A062-8CFC-4EA4-AA7D-F34F47E15EC9}"/>
          </ac:inkMkLst>
        </pc:inkChg>
        <pc:inkChg chg="add mod">
          <ac:chgData name="Jack Rodoni" userId="dbd3554b1427f7cb" providerId="LiveId" clId="{1D76B537-F2CC-4114-B73B-51348E656491}" dt="2022-01-27T20:34:11.745" v="4623"/>
          <ac:inkMkLst>
            <pc:docMk/>
            <pc:sldMk cId="157870279" sldId="370"/>
            <ac:inkMk id="133" creationId="{71C5498F-9477-4561-83CB-C1C6F6BCA222}"/>
          </ac:inkMkLst>
        </pc:inkChg>
        <pc:inkChg chg="add mod">
          <ac:chgData name="Jack Rodoni" userId="dbd3554b1427f7cb" providerId="LiveId" clId="{1D76B537-F2CC-4114-B73B-51348E656491}" dt="2022-01-27T20:34:11.745" v="4623"/>
          <ac:inkMkLst>
            <pc:docMk/>
            <pc:sldMk cId="157870279" sldId="370"/>
            <ac:inkMk id="134" creationId="{1A5E4E69-4827-486D-B3D1-07FF32D7518E}"/>
          </ac:inkMkLst>
        </pc:inkChg>
        <pc:inkChg chg="add mod">
          <ac:chgData name="Jack Rodoni" userId="dbd3554b1427f7cb" providerId="LiveId" clId="{1D76B537-F2CC-4114-B73B-51348E656491}" dt="2022-01-27T20:34:11.745" v="4623"/>
          <ac:inkMkLst>
            <pc:docMk/>
            <pc:sldMk cId="157870279" sldId="370"/>
            <ac:inkMk id="136" creationId="{0F25F57E-DB4A-44EB-8206-8AF28C964850}"/>
          </ac:inkMkLst>
        </pc:inkChg>
        <pc:inkChg chg="add mod">
          <ac:chgData name="Jack Rodoni" userId="dbd3554b1427f7cb" providerId="LiveId" clId="{1D76B537-F2CC-4114-B73B-51348E656491}" dt="2022-01-27T20:34:11.745" v="4623"/>
          <ac:inkMkLst>
            <pc:docMk/>
            <pc:sldMk cId="157870279" sldId="370"/>
            <ac:inkMk id="137" creationId="{53A7806E-394B-4D3B-8446-2CA36E4789F1}"/>
          </ac:inkMkLst>
        </pc:inkChg>
        <pc:inkChg chg="add mod">
          <ac:chgData name="Jack Rodoni" userId="dbd3554b1427f7cb" providerId="LiveId" clId="{1D76B537-F2CC-4114-B73B-51348E656491}" dt="2022-01-27T20:34:11.745" v="4623"/>
          <ac:inkMkLst>
            <pc:docMk/>
            <pc:sldMk cId="157870279" sldId="370"/>
            <ac:inkMk id="138" creationId="{A30CA240-068D-4FA2-B8BA-CDBFE8A46C8D}"/>
          </ac:inkMkLst>
        </pc:inkChg>
        <pc:inkChg chg="add mod">
          <ac:chgData name="Jack Rodoni" userId="dbd3554b1427f7cb" providerId="LiveId" clId="{1D76B537-F2CC-4114-B73B-51348E656491}" dt="2022-01-27T20:34:11.745" v="4623"/>
          <ac:inkMkLst>
            <pc:docMk/>
            <pc:sldMk cId="157870279" sldId="370"/>
            <ac:inkMk id="139" creationId="{634E1D93-3674-4D7A-AAE6-2E2CC1511447}"/>
          </ac:inkMkLst>
        </pc:inkChg>
        <pc:inkChg chg="add mod">
          <ac:chgData name="Jack Rodoni" userId="dbd3554b1427f7cb" providerId="LiveId" clId="{1D76B537-F2CC-4114-B73B-51348E656491}" dt="2022-01-27T20:34:11.745" v="4623"/>
          <ac:inkMkLst>
            <pc:docMk/>
            <pc:sldMk cId="157870279" sldId="370"/>
            <ac:inkMk id="141" creationId="{7F5EB471-1E78-41F8-894D-718E99C9D537}"/>
          </ac:inkMkLst>
        </pc:inkChg>
        <pc:inkChg chg="add mod">
          <ac:chgData name="Jack Rodoni" userId="dbd3554b1427f7cb" providerId="LiveId" clId="{1D76B537-F2CC-4114-B73B-51348E656491}" dt="2022-01-27T20:34:11.745" v="4623"/>
          <ac:inkMkLst>
            <pc:docMk/>
            <pc:sldMk cId="157870279" sldId="370"/>
            <ac:inkMk id="142" creationId="{29D97AB0-FB6F-420C-A4DD-79D9DF0E2400}"/>
          </ac:inkMkLst>
        </pc:inkChg>
        <pc:inkChg chg="add mod">
          <ac:chgData name="Jack Rodoni" userId="dbd3554b1427f7cb" providerId="LiveId" clId="{1D76B537-F2CC-4114-B73B-51348E656491}" dt="2022-01-27T20:34:11.745" v="4623"/>
          <ac:inkMkLst>
            <pc:docMk/>
            <pc:sldMk cId="157870279" sldId="370"/>
            <ac:inkMk id="144" creationId="{EDFFA580-00CE-44CA-A876-14896B197ABD}"/>
          </ac:inkMkLst>
        </pc:inkChg>
        <pc:inkChg chg="add mod">
          <ac:chgData name="Jack Rodoni" userId="dbd3554b1427f7cb" providerId="LiveId" clId="{1D76B537-F2CC-4114-B73B-51348E656491}" dt="2022-01-27T20:34:11.745" v="4623"/>
          <ac:inkMkLst>
            <pc:docMk/>
            <pc:sldMk cId="157870279" sldId="370"/>
            <ac:inkMk id="145" creationId="{09B51C43-A7B4-456D-879E-CC41FE3B44AD}"/>
          </ac:inkMkLst>
        </pc:inkChg>
        <pc:inkChg chg="add mod">
          <ac:chgData name="Jack Rodoni" userId="dbd3554b1427f7cb" providerId="LiveId" clId="{1D76B537-F2CC-4114-B73B-51348E656491}" dt="2022-01-27T20:34:11.745" v="4623"/>
          <ac:inkMkLst>
            <pc:docMk/>
            <pc:sldMk cId="157870279" sldId="370"/>
            <ac:inkMk id="146" creationId="{7081848B-4E4D-4B0D-B91A-098F1E525A94}"/>
          </ac:inkMkLst>
        </pc:inkChg>
        <pc:inkChg chg="add mod">
          <ac:chgData name="Jack Rodoni" userId="dbd3554b1427f7cb" providerId="LiveId" clId="{1D76B537-F2CC-4114-B73B-51348E656491}" dt="2022-01-27T20:34:11.745" v="4623"/>
          <ac:inkMkLst>
            <pc:docMk/>
            <pc:sldMk cId="157870279" sldId="370"/>
            <ac:inkMk id="147" creationId="{26CBFBCF-C814-44BB-839E-5614D901BF1F}"/>
          </ac:inkMkLst>
        </pc:inkChg>
        <pc:inkChg chg="add mod">
          <ac:chgData name="Jack Rodoni" userId="dbd3554b1427f7cb" providerId="LiveId" clId="{1D76B537-F2CC-4114-B73B-51348E656491}" dt="2022-01-27T20:34:11.745" v="4623"/>
          <ac:inkMkLst>
            <pc:docMk/>
            <pc:sldMk cId="157870279" sldId="370"/>
            <ac:inkMk id="148" creationId="{E8BB6624-3BA0-453C-92FC-938A1B2D27B7}"/>
          </ac:inkMkLst>
        </pc:inkChg>
        <pc:inkChg chg="add mod">
          <ac:chgData name="Jack Rodoni" userId="dbd3554b1427f7cb" providerId="LiveId" clId="{1D76B537-F2CC-4114-B73B-51348E656491}" dt="2022-01-27T20:34:11.745" v="4623"/>
          <ac:inkMkLst>
            <pc:docMk/>
            <pc:sldMk cId="157870279" sldId="370"/>
            <ac:inkMk id="149" creationId="{DBDC0551-2371-4EE9-8AF3-04E2DDF8A74D}"/>
          </ac:inkMkLst>
        </pc:inkChg>
        <pc:inkChg chg="add mod">
          <ac:chgData name="Jack Rodoni" userId="dbd3554b1427f7cb" providerId="LiveId" clId="{1D76B537-F2CC-4114-B73B-51348E656491}" dt="2022-01-27T20:34:11.745" v="4623"/>
          <ac:inkMkLst>
            <pc:docMk/>
            <pc:sldMk cId="157870279" sldId="370"/>
            <ac:inkMk id="150" creationId="{D7940A54-A109-4F6D-875F-44C6FA0E0C9C}"/>
          </ac:inkMkLst>
        </pc:inkChg>
        <pc:inkChg chg="add mod">
          <ac:chgData name="Jack Rodoni" userId="dbd3554b1427f7cb" providerId="LiveId" clId="{1D76B537-F2CC-4114-B73B-51348E656491}" dt="2022-01-27T20:34:11.745" v="4623"/>
          <ac:inkMkLst>
            <pc:docMk/>
            <pc:sldMk cId="157870279" sldId="370"/>
            <ac:inkMk id="151" creationId="{CC994CF8-8C3D-4EAA-B5A5-0B7F9D7C1739}"/>
          </ac:inkMkLst>
        </pc:inkChg>
        <pc:inkChg chg="add mod">
          <ac:chgData name="Jack Rodoni" userId="dbd3554b1427f7cb" providerId="LiveId" clId="{1D76B537-F2CC-4114-B73B-51348E656491}" dt="2022-01-27T20:34:11.745" v="4623"/>
          <ac:inkMkLst>
            <pc:docMk/>
            <pc:sldMk cId="157870279" sldId="370"/>
            <ac:inkMk id="152" creationId="{DF5946B1-DA9F-4D85-BDED-6EE5154DFE91}"/>
          </ac:inkMkLst>
        </pc:inkChg>
        <pc:inkChg chg="add mod">
          <ac:chgData name="Jack Rodoni" userId="dbd3554b1427f7cb" providerId="LiveId" clId="{1D76B537-F2CC-4114-B73B-51348E656491}" dt="2022-01-27T20:34:11.745" v="4623"/>
          <ac:inkMkLst>
            <pc:docMk/>
            <pc:sldMk cId="157870279" sldId="370"/>
            <ac:inkMk id="153" creationId="{196602F1-7DB6-4342-A597-8207D28C0B98}"/>
          </ac:inkMkLst>
        </pc:inkChg>
        <pc:inkChg chg="add mod">
          <ac:chgData name="Jack Rodoni" userId="dbd3554b1427f7cb" providerId="LiveId" clId="{1D76B537-F2CC-4114-B73B-51348E656491}" dt="2022-01-27T20:34:11.745" v="4623"/>
          <ac:inkMkLst>
            <pc:docMk/>
            <pc:sldMk cId="157870279" sldId="370"/>
            <ac:inkMk id="154" creationId="{12778FEE-121C-4F00-A9C1-A6B77E9A2964}"/>
          </ac:inkMkLst>
        </pc:inkChg>
        <pc:inkChg chg="add mod">
          <ac:chgData name="Jack Rodoni" userId="dbd3554b1427f7cb" providerId="LiveId" clId="{1D76B537-F2CC-4114-B73B-51348E656491}" dt="2022-01-27T20:34:11.745" v="4623"/>
          <ac:inkMkLst>
            <pc:docMk/>
            <pc:sldMk cId="157870279" sldId="370"/>
            <ac:inkMk id="156" creationId="{C27EB336-D48E-4FEB-BD0C-B31DC762528C}"/>
          </ac:inkMkLst>
        </pc:inkChg>
        <pc:inkChg chg="add mod">
          <ac:chgData name="Jack Rodoni" userId="dbd3554b1427f7cb" providerId="LiveId" clId="{1D76B537-F2CC-4114-B73B-51348E656491}" dt="2022-01-27T20:34:11.745" v="4623"/>
          <ac:inkMkLst>
            <pc:docMk/>
            <pc:sldMk cId="157870279" sldId="370"/>
            <ac:inkMk id="157" creationId="{8DD88057-0D12-4B0B-9A4F-EB0E0EE7CBDB}"/>
          </ac:inkMkLst>
        </pc:inkChg>
        <pc:inkChg chg="add mod">
          <ac:chgData name="Jack Rodoni" userId="dbd3554b1427f7cb" providerId="LiveId" clId="{1D76B537-F2CC-4114-B73B-51348E656491}" dt="2022-01-27T20:34:11.745" v="4623"/>
          <ac:inkMkLst>
            <pc:docMk/>
            <pc:sldMk cId="157870279" sldId="370"/>
            <ac:inkMk id="158" creationId="{50B8D64F-521B-41B8-99BD-CA9258D5265E}"/>
          </ac:inkMkLst>
        </pc:inkChg>
        <pc:inkChg chg="add mod">
          <ac:chgData name="Jack Rodoni" userId="dbd3554b1427f7cb" providerId="LiveId" clId="{1D76B537-F2CC-4114-B73B-51348E656491}" dt="2022-01-27T20:34:11.745" v="4623"/>
          <ac:inkMkLst>
            <pc:docMk/>
            <pc:sldMk cId="157870279" sldId="370"/>
            <ac:inkMk id="159" creationId="{09502396-FF6D-4D1A-9010-A7E4B61934EE}"/>
          </ac:inkMkLst>
        </pc:inkChg>
        <pc:inkChg chg="add mod">
          <ac:chgData name="Jack Rodoni" userId="dbd3554b1427f7cb" providerId="LiveId" clId="{1D76B537-F2CC-4114-B73B-51348E656491}" dt="2022-01-27T20:34:11.745" v="4623"/>
          <ac:inkMkLst>
            <pc:docMk/>
            <pc:sldMk cId="157870279" sldId="370"/>
            <ac:inkMk id="160" creationId="{C6AFCC09-9EDB-4723-BA98-6912CD58C195}"/>
          </ac:inkMkLst>
        </pc:inkChg>
        <pc:inkChg chg="add mod">
          <ac:chgData name="Jack Rodoni" userId="dbd3554b1427f7cb" providerId="LiveId" clId="{1D76B537-F2CC-4114-B73B-51348E656491}" dt="2022-01-27T20:34:11.745" v="4623"/>
          <ac:inkMkLst>
            <pc:docMk/>
            <pc:sldMk cId="157870279" sldId="370"/>
            <ac:inkMk id="161" creationId="{25F3B12C-4491-456C-A7A0-2C72A9890CD0}"/>
          </ac:inkMkLst>
        </pc:inkChg>
        <pc:inkChg chg="add mod">
          <ac:chgData name="Jack Rodoni" userId="dbd3554b1427f7cb" providerId="LiveId" clId="{1D76B537-F2CC-4114-B73B-51348E656491}" dt="2022-01-27T20:34:11.745" v="4623"/>
          <ac:inkMkLst>
            <pc:docMk/>
            <pc:sldMk cId="157870279" sldId="370"/>
            <ac:inkMk id="162" creationId="{AEA30684-FF8B-4B5F-8F58-A2BE52722E4E}"/>
          </ac:inkMkLst>
        </pc:inkChg>
        <pc:inkChg chg="add mod">
          <ac:chgData name="Jack Rodoni" userId="dbd3554b1427f7cb" providerId="LiveId" clId="{1D76B537-F2CC-4114-B73B-51348E656491}" dt="2022-01-27T20:34:11.745" v="4623"/>
          <ac:inkMkLst>
            <pc:docMk/>
            <pc:sldMk cId="157870279" sldId="370"/>
            <ac:inkMk id="163" creationId="{E1C25B0B-7CD8-4009-B3C2-05D0840AD50E}"/>
          </ac:inkMkLst>
        </pc:inkChg>
        <pc:inkChg chg="add mod">
          <ac:chgData name="Jack Rodoni" userId="dbd3554b1427f7cb" providerId="LiveId" clId="{1D76B537-F2CC-4114-B73B-51348E656491}" dt="2022-01-27T20:34:11.745" v="4623"/>
          <ac:inkMkLst>
            <pc:docMk/>
            <pc:sldMk cId="157870279" sldId="370"/>
            <ac:inkMk id="164" creationId="{1CC51951-41DA-4489-9C93-A7DD29F4938C}"/>
          </ac:inkMkLst>
        </pc:inkChg>
        <pc:inkChg chg="add mod">
          <ac:chgData name="Jack Rodoni" userId="dbd3554b1427f7cb" providerId="LiveId" clId="{1D76B537-F2CC-4114-B73B-51348E656491}" dt="2022-01-27T20:34:11.745" v="4623"/>
          <ac:inkMkLst>
            <pc:docMk/>
            <pc:sldMk cId="157870279" sldId="370"/>
            <ac:inkMk id="165" creationId="{97F0DF7B-639B-40AB-B2CE-0434F2BD8812}"/>
          </ac:inkMkLst>
        </pc:inkChg>
        <pc:inkChg chg="add mod">
          <ac:chgData name="Jack Rodoni" userId="dbd3554b1427f7cb" providerId="LiveId" clId="{1D76B537-F2CC-4114-B73B-51348E656491}" dt="2022-01-27T20:34:11.745" v="4623"/>
          <ac:inkMkLst>
            <pc:docMk/>
            <pc:sldMk cId="157870279" sldId="370"/>
            <ac:inkMk id="167" creationId="{732D0054-1FEB-4329-9D3B-ACF18A550321}"/>
          </ac:inkMkLst>
        </pc:inkChg>
        <pc:inkChg chg="add mod">
          <ac:chgData name="Jack Rodoni" userId="dbd3554b1427f7cb" providerId="LiveId" clId="{1D76B537-F2CC-4114-B73B-51348E656491}" dt="2022-01-27T20:34:11.745" v="4623"/>
          <ac:inkMkLst>
            <pc:docMk/>
            <pc:sldMk cId="157870279" sldId="370"/>
            <ac:inkMk id="168" creationId="{FB71655E-DB29-430F-B28E-BBA1FC896943}"/>
          </ac:inkMkLst>
        </pc:inkChg>
        <pc:inkChg chg="add mod">
          <ac:chgData name="Jack Rodoni" userId="dbd3554b1427f7cb" providerId="LiveId" clId="{1D76B537-F2CC-4114-B73B-51348E656491}" dt="2022-01-27T20:34:11.745" v="4623"/>
          <ac:inkMkLst>
            <pc:docMk/>
            <pc:sldMk cId="157870279" sldId="370"/>
            <ac:inkMk id="169" creationId="{ED45939C-C82C-4968-B151-99696F5102B4}"/>
          </ac:inkMkLst>
        </pc:inkChg>
        <pc:inkChg chg="add mod">
          <ac:chgData name="Jack Rodoni" userId="dbd3554b1427f7cb" providerId="LiveId" clId="{1D76B537-F2CC-4114-B73B-51348E656491}" dt="2022-01-27T20:34:11.745" v="4623"/>
          <ac:inkMkLst>
            <pc:docMk/>
            <pc:sldMk cId="157870279" sldId="370"/>
            <ac:inkMk id="170" creationId="{725E1317-42B5-4042-8FC4-F014E95EC56C}"/>
          </ac:inkMkLst>
        </pc:inkChg>
        <pc:inkChg chg="add mod">
          <ac:chgData name="Jack Rodoni" userId="dbd3554b1427f7cb" providerId="LiveId" clId="{1D76B537-F2CC-4114-B73B-51348E656491}" dt="2022-01-27T20:34:11.745" v="4623"/>
          <ac:inkMkLst>
            <pc:docMk/>
            <pc:sldMk cId="157870279" sldId="370"/>
            <ac:inkMk id="171" creationId="{F331A262-A0D0-4F6C-84F1-856DA57A6BAD}"/>
          </ac:inkMkLst>
        </pc:inkChg>
        <pc:inkChg chg="add mod">
          <ac:chgData name="Jack Rodoni" userId="dbd3554b1427f7cb" providerId="LiveId" clId="{1D76B537-F2CC-4114-B73B-51348E656491}" dt="2022-01-27T20:34:11.745" v="4623"/>
          <ac:inkMkLst>
            <pc:docMk/>
            <pc:sldMk cId="157870279" sldId="370"/>
            <ac:inkMk id="172" creationId="{0E87F5C0-11DF-4E1A-B50B-C320E0896279}"/>
          </ac:inkMkLst>
        </pc:inkChg>
        <pc:inkChg chg="add mod">
          <ac:chgData name="Jack Rodoni" userId="dbd3554b1427f7cb" providerId="LiveId" clId="{1D76B537-F2CC-4114-B73B-51348E656491}" dt="2022-01-27T20:34:11.745" v="4623"/>
          <ac:inkMkLst>
            <pc:docMk/>
            <pc:sldMk cId="157870279" sldId="370"/>
            <ac:inkMk id="174" creationId="{B0EFF188-6B96-435B-AC5D-B4CF984D7C22}"/>
          </ac:inkMkLst>
        </pc:inkChg>
        <pc:inkChg chg="add mod">
          <ac:chgData name="Jack Rodoni" userId="dbd3554b1427f7cb" providerId="LiveId" clId="{1D76B537-F2CC-4114-B73B-51348E656491}" dt="2022-01-27T20:34:11.745" v="4623"/>
          <ac:inkMkLst>
            <pc:docMk/>
            <pc:sldMk cId="157870279" sldId="370"/>
            <ac:inkMk id="176" creationId="{4E043ECB-6E6A-47E1-AAFB-787BEFE0105F}"/>
          </ac:inkMkLst>
        </pc:inkChg>
        <pc:inkChg chg="add mod">
          <ac:chgData name="Jack Rodoni" userId="dbd3554b1427f7cb" providerId="LiveId" clId="{1D76B537-F2CC-4114-B73B-51348E656491}" dt="2022-01-27T20:34:11.745" v="4623"/>
          <ac:inkMkLst>
            <pc:docMk/>
            <pc:sldMk cId="157870279" sldId="370"/>
            <ac:inkMk id="177" creationId="{33312BF0-8F3A-45D1-89C1-E21A35D5AE31}"/>
          </ac:inkMkLst>
        </pc:inkChg>
        <pc:inkChg chg="add mod">
          <ac:chgData name="Jack Rodoni" userId="dbd3554b1427f7cb" providerId="LiveId" clId="{1D76B537-F2CC-4114-B73B-51348E656491}" dt="2022-01-27T20:34:11.745" v="4623"/>
          <ac:inkMkLst>
            <pc:docMk/>
            <pc:sldMk cId="157870279" sldId="370"/>
            <ac:inkMk id="178" creationId="{1A25CB8F-FD6C-46E6-BFA7-0E9507243BD1}"/>
          </ac:inkMkLst>
        </pc:inkChg>
        <pc:inkChg chg="add mod">
          <ac:chgData name="Jack Rodoni" userId="dbd3554b1427f7cb" providerId="LiveId" clId="{1D76B537-F2CC-4114-B73B-51348E656491}" dt="2022-01-27T20:34:11.745" v="4623"/>
          <ac:inkMkLst>
            <pc:docMk/>
            <pc:sldMk cId="157870279" sldId="370"/>
            <ac:inkMk id="179" creationId="{97CE5D36-AD59-4D1D-98F8-B28C33229883}"/>
          </ac:inkMkLst>
        </pc:inkChg>
        <pc:inkChg chg="add mod">
          <ac:chgData name="Jack Rodoni" userId="dbd3554b1427f7cb" providerId="LiveId" clId="{1D76B537-F2CC-4114-B73B-51348E656491}" dt="2022-01-27T20:34:11.745" v="4623"/>
          <ac:inkMkLst>
            <pc:docMk/>
            <pc:sldMk cId="157870279" sldId="370"/>
            <ac:inkMk id="180" creationId="{D36E8E91-6407-44C3-9E77-B38D1ED9B927}"/>
          </ac:inkMkLst>
        </pc:inkChg>
        <pc:inkChg chg="add mod">
          <ac:chgData name="Jack Rodoni" userId="dbd3554b1427f7cb" providerId="LiveId" clId="{1D76B537-F2CC-4114-B73B-51348E656491}" dt="2022-01-27T20:34:11.745" v="4623"/>
          <ac:inkMkLst>
            <pc:docMk/>
            <pc:sldMk cId="157870279" sldId="370"/>
            <ac:inkMk id="181" creationId="{714874B7-A396-43CA-B173-87C93272B5A6}"/>
          </ac:inkMkLst>
        </pc:inkChg>
        <pc:inkChg chg="add mod">
          <ac:chgData name="Jack Rodoni" userId="dbd3554b1427f7cb" providerId="LiveId" clId="{1D76B537-F2CC-4114-B73B-51348E656491}" dt="2022-01-27T20:34:11.745" v="4623"/>
          <ac:inkMkLst>
            <pc:docMk/>
            <pc:sldMk cId="157870279" sldId="370"/>
            <ac:inkMk id="182" creationId="{E8CF1C1B-8736-467C-99FF-F902B334244F}"/>
          </ac:inkMkLst>
        </pc:inkChg>
        <pc:inkChg chg="add mod">
          <ac:chgData name="Jack Rodoni" userId="dbd3554b1427f7cb" providerId="LiveId" clId="{1D76B537-F2CC-4114-B73B-51348E656491}" dt="2022-01-27T20:34:11.745" v="4623"/>
          <ac:inkMkLst>
            <pc:docMk/>
            <pc:sldMk cId="157870279" sldId="370"/>
            <ac:inkMk id="183" creationId="{17784327-B531-4233-8ED3-4991A8C63C7F}"/>
          </ac:inkMkLst>
        </pc:inkChg>
        <pc:inkChg chg="add mod">
          <ac:chgData name="Jack Rodoni" userId="dbd3554b1427f7cb" providerId="LiveId" clId="{1D76B537-F2CC-4114-B73B-51348E656491}" dt="2022-01-27T20:34:11.745" v="4623"/>
          <ac:inkMkLst>
            <pc:docMk/>
            <pc:sldMk cId="157870279" sldId="370"/>
            <ac:inkMk id="184" creationId="{BC5B7EA6-BB93-4F33-94E4-B0FE3E7FB5A4}"/>
          </ac:inkMkLst>
        </pc:inkChg>
        <pc:inkChg chg="add mod">
          <ac:chgData name="Jack Rodoni" userId="dbd3554b1427f7cb" providerId="LiveId" clId="{1D76B537-F2CC-4114-B73B-51348E656491}" dt="2022-01-27T20:34:11.745" v="4623"/>
          <ac:inkMkLst>
            <pc:docMk/>
            <pc:sldMk cId="157870279" sldId="370"/>
            <ac:inkMk id="186" creationId="{27F5B253-EBE6-41E9-9C1F-ABD157D3A11A}"/>
          </ac:inkMkLst>
        </pc:inkChg>
        <pc:inkChg chg="add mod">
          <ac:chgData name="Jack Rodoni" userId="dbd3554b1427f7cb" providerId="LiveId" clId="{1D76B537-F2CC-4114-B73B-51348E656491}" dt="2022-01-27T20:34:11.745" v="4623"/>
          <ac:inkMkLst>
            <pc:docMk/>
            <pc:sldMk cId="157870279" sldId="370"/>
            <ac:inkMk id="187" creationId="{09807E4C-3576-4AAF-B975-95F66FAC3A44}"/>
          </ac:inkMkLst>
        </pc:inkChg>
        <pc:inkChg chg="add mod">
          <ac:chgData name="Jack Rodoni" userId="dbd3554b1427f7cb" providerId="LiveId" clId="{1D76B537-F2CC-4114-B73B-51348E656491}" dt="2022-01-27T20:34:11.745" v="4623"/>
          <ac:inkMkLst>
            <pc:docMk/>
            <pc:sldMk cId="157870279" sldId="370"/>
            <ac:inkMk id="189" creationId="{4BA5F744-3CA5-45A5-A0E9-A7DF501E027D}"/>
          </ac:inkMkLst>
        </pc:inkChg>
        <pc:inkChg chg="add mod">
          <ac:chgData name="Jack Rodoni" userId="dbd3554b1427f7cb" providerId="LiveId" clId="{1D76B537-F2CC-4114-B73B-51348E656491}" dt="2022-01-27T20:34:11.745" v="4623"/>
          <ac:inkMkLst>
            <pc:docMk/>
            <pc:sldMk cId="157870279" sldId="370"/>
            <ac:inkMk id="190" creationId="{5C5FE842-C814-4F01-A95C-B3CD617A984A}"/>
          </ac:inkMkLst>
        </pc:inkChg>
        <pc:inkChg chg="add mod">
          <ac:chgData name="Jack Rodoni" userId="dbd3554b1427f7cb" providerId="LiveId" clId="{1D76B537-F2CC-4114-B73B-51348E656491}" dt="2022-01-27T20:34:11.745" v="4623"/>
          <ac:inkMkLst>
            <pc:docMk/>
            <pc:sldMk cId="157870279" sldId="370"/>
            <ac:inkMk id="191" creationId="{BEB7D411-4C22-4541-89C4-AD90630CB8DC}"/>
          </ac:inkMkLst>
        </pc:inkChg>
        <pc:inkChg chg="add mod">
          <ac:chgData name="Jack Rodoni" userId="dbd3554b1427f7cb" providerId="LiveId" clId="{1D76B537-F2CC-4114-B73B-51348E656491}" dt="2022-01-27T20:34:11.745" v="4623"/>
          <ac:inkMkLst>
            <pc:docMk/>
            <pc:sldMk cId="157870279" sldId="370"/>
            <ac:inkMk id="192" creationId="{D9CBB43B-9610-4DBA-82CA-C18F13983C58}"/>
          </ac:inkMkLst>
        </pc:inkChg>
        <pc:inkChg chg="add mod">
          <ac:chgData name="Jack Rodoni" userId="dbd3554b1427f7cb" providerId="LiveId" clId="{1D76B537-F2CC-4114-B73B-51348E656491}" dt="2022-01-27T20:34:11.745" v="4623"/>
          <ac:inkMkLst>
            <pc:docMk/>
            <pc:sldMk cId="157870279" sldId="370"/>
            <ac:inkMk id="193" creationId="{34A685AC-3177-4D72-98E0-5E87DFAAB77D}"/>
          </ac:inkMkLst>
        </pc:inkChg>
        <pc:inkChg chg="add mod">
          <ac:chgData name="Jack Rodoni" userId="dbd3554b1427f7cb" providerId="LiveId" clId="{1D76B537-F2CC-4114-B73B-51348E656491}" dt="2022-01-27T20:34:11.745" v="4623"/>
          <ac:inkMkLst>
            <pc:docMk/>
            <pc:sldMk cId="157870279" sldId="370"/>
            <ac:inkMk id="194" creationId="{CF0FFF68-A1D0-4976-9F1B-E5AA06F41D27}"/>
          </ac:inkMkLst>
        </pc:inkChg>
        <pc:inkChg chg="add mod">
          <ac:chgData name="Jack Rodoni" userId="dbd3554b1427f7cb" providerId="LiveId" clId="{1D76B537-F2CC-4114-B73B-51348E656491}" dt="2022-01-27T20:34:11.745" v="4623"/>
          <ac:inkMkLst>
            <pc:docMk/>
            <pc:sldMk cId="157870279" sldId="370"/>
            <ac:inkMk id="195" creationId="{97BF4672-53BB-49B2-B2DE-191A04753375}"/>
          </ac:inkMkLst>
        </pc:inkChg>
        <pc:inkChg chg="add mod">
          <ac:chgData name="Jack Rodoni" userId="dbd3554b1427f7cb" providerId="LiveId" clId="{1D76B537-F2CC-4114-B73B-51348E656491}" dt="2022-01-27T20:34:11.745" v="4623"/>
          <ac:inkMkLst>
            <pc:docMk/>
            <pc:sldMk cId="157870279" sldId="370"/>
            <ac:inkMk id="196" creationId="{521DE2BB-D25A-49FF-BD2A-A788502A718B}"/>
          </ac:inkMkLst>
        </pc:inkChg>
        <pc:inkChg chg="add mod">
          <ac:chgData name="Jack Rodoni" userId="dbd3554b1427f7cb" providerId="LiveId" clId="{1D76B537-F2CC-4114-B73B-51348E656491}" dt="2022-01-27T20:34:11.745" v="4623"/>
          <ac:inkMkLst>
            <pc:docMk/>
            <pc:sldMk cId="157870279" sldId="370"/>
            <ac:inkMk id="197" creationId="{8A7673D2-1F88-4581-B01D-0FA1F114833F}"/>
          </ac:inkMkLst>
        </pc:inkChg>
        <pc:inkChg chg="add mod">
          <ac:chgData name="Jack Rodoni" userId="dbd3554b1427f7cb" providerId="LiveId" clId="{1D76B537-F2CC-4114-B73B-51348E656491}" dt="2022-01-27T20:34:11.745" v="4623"/>
          <ac:inkMkLst>
            <pc:docMk/>
            <pc:sldMk cId="157870279" sldId="370"/>
            <ac:inkMk id="198" creationId="{DFF313DA-6648-4B4E-A9F3-31F1C3885AE8}"/>
          </ac:inkMkLst>
        </pc:inkChg>
        <pc:inkChg chg="add mod">
          <ac:chgData name="Jack Rodoni" userId="dbd3554b1427f7cb" providerId="LiveId" clId="{1D76B537-F2CC-4114-B73B-51348E656491}" dt="2022-01-27T20:34:11.745" v="4623"/>
          <ac:inkMkLst>
            <pc:docMk/>
            <pc:sldMk cId="157870279" sldId="370"/>
            <ac:inkMk id="199" creationId="{FFC5A24F-D333-4701-873F-951E60BE58A9}"/>
          </ac:inkMkLst>
        </pc:inkChg>
        <pc:inkChg chg="add mod">
          <ac:chgData name="Jack Rodoni" userId="dbd3554b1427f7cb" providerId="LiveId" clId="{1D76B537-F2CC-4114-B73B-51348E656491}" dt="2022-01-27T20:34:11.745" v="4623"/>
          <ac:inkMkLst>
            <pc:docMk/>
            <pc:sldMk cId="157870279" sldId="370"/>
            <ac:inkMk id="200" creationId="{DC4A33A3-C4AB-435F-B91E-32E584C823B9}"/>
          </ac:inkMkLst>
        </pc:inkChg>
        <pc:inkChg chg="add del mod">
          <ac:chgData name="Jack Rodoni" userId="dbd3554b1427f7cb" providerId="LiveId" clId="{1D76B537-F2CC-4114-B73B-51348E656491}" dt="2022-01-27T20:33:58.725" v="4611"/>
          <ac:inkMkLst>
            <pc:docMk/>
            <pc:sldMk cId="157870279" sldId="370"/>
            <ac:inkMk id="202" creationId="{3A9839E3-CBC0-49FF-83C7-795FC1AD955B}"/>
          </ac:inkMkLst>
        </pc:inkChg>
        <pc:inkChg chg="add del mod">
          <ac:chgData name="Jack Rodoni" userId="dbd3554b1427f7cb" providerId="LiveId" clId="{1D76B537-F2CC-4114-B73B-51348E656491}" dt="2022-01-27T20:33:58.726" v="4612"/>
          <ac:inkMkLst>
            <pc:docMk/>
            <pc:sldMk cId="157870279" sldId="370"/>
            <ac:inkMk id="203" creationId="{8812302D-88BF-4758-9424-9219652A66DE}"/>
          </ac:inkMkLst>
        </pc:inkChg>
        <pc:inkChg chg="add del mod">
          <ac:chgData name="Jack Rodoni" userId="dbd3554b1427f7cb" providerId="LiveId" clId="{1D76B537-F2CC-4114-B73B-51348E656491}" dt="2022-01-27T20:34:00.190" v="4613"/>
          <ac:inkMkLst>
            <pc:docMk/>
            <pc:sldMk cId="157870279" sldId="370"/>
            <ac:inkMk id="204" creationId="{672426CA-FC30-4062-9401-B7324F4EFAA5}"/>
          </ac:inkMkLst>
        </pc:inkChg>
        <pc:inkChg chg="add mod">
          <ac:chgData name="Jack Rodoni" userId="dbd3554b1427f7cb" providerId="LiveId" clId="{1D76B537-F2CC-4114-B73B-51348E656491}" dt="2022-01-27T20:34:11.745" v="4623"/>
          <ac:inkMkLst>
            <pc:docMk/>
            <pc:sldMk cId="157870279" sldId="370"/>
            <ac:inkMk id="206" creationId="{E752E435-06DF-4CC9-805E-5DC6BDC26965}"/>
          </ac:inkMkLst>
        </pc:inkChg>
        <pc:inkChg chg="add mod">
          <ac:chgData name="Jack Rodoni" userId="dbd3554b1427f7cb" providerId="LiveId" clId="{1D76B537-F2CC-4114-B73B-51348E656491}" dt="2022-01-27T20:34:11.745" v="4623"/>
          <ac:inkMkLst>
            <pc:docMk/>
            <pc:sldMk cId="157870279" sldId="370"/>
            <ac:inkMk id="207" creationId="{B70C974B-E8BB-4AA8-98FF-229CCE904436}"/>
          </ac:inkMkLst>
        </pc:inkChg>
        <pc:inkChg chg="add mod">
          <ac:chgData name="Jack Rodoni" userId="dbd3554b1427f7cb" providerId="LiveId" clId="{1D76B537-F2CC-4114-B73B-51348E656491}" dt="2022-01-27T20:34:11.745" v="4623"/>
          <ac:inkMkLst>
            <pc:docMk/>
            <pc:sldMk cId="157870279" sldId="370"/>
            <ac:inkMk id="208" creationId="{DD32C829-1EF2-4E28-8768-906341EBFD8E}"/>
          </ac:inkMkLst>
        </pc:inkChg>
        <pc:inkChg chg="add mod">
          <ac:chgData name="Jack Rodoni" userId="dbd3554b1427f7cb" providerId="LiveId" clId="{1D76B537-F2CC-4114-B73B-51348E656491}" dt="2022-01-27T20:34:11.745" v="4623"/>
          <ac:inkMkLst>
            <pc:docMk/>
            <pc:sldMk cId="157870279" sldId="370"/>
            <ac:inkMk id="209" creationId="{F507A897-4D1A-4091-AA0C-8DE1D347B171}"/>
          </ac:inkMkLst>
        </pc:inkChg>
        <pc:inkChg chg="add mod">
          <ac:chgData name="Jack Rodoni" userId="dbd3554b1427f7cb" providerId="LiveId" clId="{1D76B537-F2CC-4114-B73B-51348E656491}" dt="2022-01-27T20:34:11.745" v="4623"/>
          <ac:inkMkLst>
            <pc:docMk/>
            <pc:sldMk cId="157870279" sldId="370"/>
            <ac:inkMk id="211" creationId="{A6F9E645-FE37-489C-838F-002A05EA00C6}"/>
          </ac:inkMkLst>
        </pc:inkChg>
        <pc:inkChg chg="add mod">
          <ac:chgData name="Jack Rodoni" userId="dbd3554b1427f7cb" providerId="LiveId" clId="{1D76B537-F2CC-4114-B73B-51348E656491}" dt="2022-01-27T20:34:11.745" v="4623"/>
          <ac:inkMkLst>
            <pc:docMk/>
            <pc:sldMk cId="157870279" sldId="370"/>
            <ac:inkMk id="212" creationId="{9943755F-7EBD-42B5-8DEC-DE0685B96605}"/>
          </ac:inkMkLst>
        </pc:inkChg>
        <pc:inkChg chg="add mod">
          <ac:chgData name="Jack Rodoni" userId="dbd3554b1427f7cb" providerId="LiveId" clId="{1D76B537-F2CC-4114-B73B-51348E656491}" dt="2022-01-27T20:34:11.745" v="4623"/>
          <ac:inkMkLst>
            <pc:docMk/>
            <pc:sldMk cId="157870279" sldId="370"/>
            <ac:inkMk id="213" creationId="{CFD438CA-298C-4517-9BA0-40B767179C5D}"/>
          </ac:inkMkLst>
        </pc:inkChg>
        <pc:inkChg chg="add mod">
          <ac:chgData name="Jack Rodoni" userId="dbd3554b1427f7cb" providerId="LiveId" clId="{1D76B537-F2CC-4114-B73B-51348E656491}" dt="2022-01-27T20:34:11.745" v="4623"/>
          <ac:inkMkLst>
            <pc:docMk/>
            <pc:sldMk cId="157870279" sldId="370"/>
            <ac:inkMk id="214" creationId="{4D2095D3-1409-4BC2-854F-21DFA92584BC}"/>
          </ac:inkMkLst>
        </pc:inkChg>
        <pc:inkChg chg="add mod">
          <ac:chgData name="Jack Rodoni" userId="dbd3554b1427f7cb" providerId="LiveId" clId="{1D76B537-F2CC-4114-B73B-51348E656491}" dt="2022-01-27T20:34:14.280" v="4628"/>
          <ac:inkMkLst>
            <pc:docMk/>
            <pc:sldMk cId="157870279" sldId="370"/>
            <ac:inkMk id="216" creationId="{D4C506EC-429F-411C-88F7-6E0DC42C9B02}"/>
          </ac:inkMkLst>
        </pc:inkChg>
        <pc:inkChg chg="add mod">
          <ac:chgData name="Jack Rodoni" userId="dbd3554b1427f7cb" providerId="LiveId" clId="{1D76B537-F2CC-4114-B73B-51348E656491}" dt="2022-01-27T20:34:14.280" v="4628"/>
          <ac:inkMkLst>
            <pc:docMk/>
            <pc:sldMk cId="157870279" sldId="370"/>
            <ac:inkMk id="217" creationId="{E6BA9286-B399-41CE-8F73-9D8CD3071AB2}"/>
          </ac:inkMkLst>
        </pc:inkChg>
        <pc:inkChg chg="add mod">
          <ac:chgData name="Jack Rodoni" userId="dbd3554b1427f7cb" providerId="LiveId" clId="{1D76B537-F2CC-4114-B73B-51348E656491}" dt="2022-01-27T20:34:14.280" v="4628"/>
          <ac:inkMkLst>
            <pc:docMk/>
            <pc:sldMk cId="157870279" sldId="370"/>
            <ac:inkMk id="218" creationId="{2313D904-DE50-4230-9A4C-199AE6840745}"/>
          </ac:inkMkLst>
        </pc:inkChg>
        <pc:inkChg chg="add mod">
          <ac:chgData name="Jack Rodoni" userId="dbd3554b1427f7cb" providerId="LiveId" clId="{1D76B537-F2CC-4114-B73B-51348E656491}" dt="2022-01-27T20:34:14.280" v="4628"/>
          <ac:inkMkLst>
            <pc:docMk/>
            <pc:sldMk cId="157870279" sldId="370"/>
            <ac:inkMk id="219" creationId="{CDF5D149-3CB0-49BF-B173-6F96BCAB8322}"/>
          </ac:inkMkLst>
        </pc:inkChg>
      </pc:sldChg>
      <pc:sldChg chg="addSp delSp modSp mod">
        <pc:chgData name="Jack Rodoni" userId="dbd3554b1427f7cb" providerId="LiveId" clId="{1D76B537-F2CC-4114-B73B-51348E656491}" dt="2022-02-02T00:22:56.901" v="9727"/>
        <pc:sldMkLst>
          <pc:docMk/>
          <pc:sldMk cId="529789150" sldId="371"/>
        </pc:sldMkLst>
        <pc:grpChg chg="del mod">
          <ac:chgData name="Jack Rodoni" userId="dbd3554b1427f7cb" providerId="LiveId" clId="{1D76B537-F2CC-4114-B73B-51348E656491}" dt="2022-02-02T00:21:45.274" v="9607"/>
          <ac:grpSpMkLst>
            <pc:docMk/>
            <pc:sldMk cId="529789150" sldId="371"/>
            <ac:grpSpMk id="10" creationId="{17914AC8-AA78-482B-A3B3-606074AD8EEF}"/>
          </ac:grpSpMkLst>
        </pc:grpChg>
        <pc:grpChg chg="del mod">
          <ac:chgData name="Jack Rodoni" userId="dbd3554b1427f7cb" providerId="LiveId" clId="{1D76B537-F2CC-4114-B73B-51348E656491}" dt="2022-02-02T00:22:15.820" v="9651"/>
          <ac:grpSpMkLst>
            <pc:docMk/>
            <pc:sldMk cId="529789150" sldId="371"/>
            <ac:grpSpMk id="14" creationId="{8115411C-7A97-43A1-BAFC-FF0A0A09B822}"/>
          </ac:grpSpMkLst>
        </pc:grpChg>
        <pc:grpChg chg="del mod">
          <ac:chgData name="Jack Rodoni" userId="dbd3554b1427f7cb" providerId="LiveId" clId="{1D76B537-F2CC-4114-B73B-51348E656491}" dt="2022-02-02T00:22:15.820" v="9651"/>
          <ac:grpSpMkLst>
            <pc:docMk/>
            <pc:sldMk cId="529789150" sldId="371"/>
            <ac:grpSpMk id="44" creationId="{4D01F6AA-8777-4E2C-A0F2-18CA6E7ABA13}"/>
          </ac:grpSpMkLst>
        </pc:grpChg>
        <pc:grpChg chg="del mod">
          <ac:chgData name="Jack Rodoni" userId="dbd3554b1427f7cb" providerId="LiveId" clId="{1D76B537-F2CC-4114-B73B-51348E656491}" dt="2022-02-02T00:22:52.902" v="9717"/>
          <ac:grpSpMkLst>
            <pc:docMk/>
            <pc:sldMk cId="529789150" sldId="371"/>
            <ac:grpSpMk id="58" creationId="{E1F06956-60F3-4ADF-80EA-562CDEC4E5C8}"/>
          </ac:grpSpMkLst>
        </pc:grpChg>
        <pc:grpChg chg="del mod">
          <ac:chgData name="Jack Rodoni" userId="dbd3554b1427f7cb" providerId="LiveId" clId="{1D76B537-F2CC-4114-B73B-51348E656491}" dt="2022-02-02T00:22:52.902" v="9717"/>
          <ac:grpSpMkLst>
            <pc:docMk/>
            <pc:sldMk cId="529789150" sldId="371"/>
            <ac:grpSpMk id="68" creationId="{8C4CBD7C-F267-44F4-8D24-31C451C03407}"/>
          </ac:grpSpMkLst>
        </pc:grpChg>
        <pc:grpChg chg="del mod">
          <ac:chgData name="Jack Rodoni" userId="dbd3554b1427f7cb" providerId="LiveId" clId="{1D76B537-F2CC-4114-B73B-51348E656491}" dt="2022-02-02T00:22:52.902" v="9717"/>
          <ac:grpSpMkLst>
            <pc:docMk/>
            <pc:sldMk cId="529789150" sldId="371"/>
            <ac:grpSpMk id="69" creationId="{A489EB73-CF78-41A3-942E-FFC99CFC8984}"/>
          </ac:grpSpMkLst>
        </pc:grpChg>
        <pc:grpChg chg="del mod">
          <ac:chgData name="Jack Rodoni" userId="dbd3554b1427f7cb" providerId="LiveId" clId="{1D76B537-F2CC-4114-B73B-51348E656491}" dt="2022-02-02T00:22:52.902" v="9717"/>
          <ac:grpSpMkLst>
            <pc:docMk/>
            <pc:sldMk cId="529789150" sldId="371"/>
            <ac:grpSpMk id="72" creationId="{66B03011-508A-4FB7-B726-CD3010F0AFDE}"/>
          </ac:grpSpMkLst>
        </pc:grpChg>
        <pc:grpChg chg="del mod">
          <ac:chgData name="Jack Rodoni" userId="dbd3554b1427f7cb" providerId="LiveId" clId="{1D76B537-F2CC-4114-B73B-51348E656491}" dt="2022-02-02T00:22:52.902" v="9717"/>
          <ac:grpSpMkLst>
            <pc:docMk/>
            <pc:sldMk cId="529789150" sldId="371"/>
            <ac:grpSpMk id="80" creationId="{83940D47-82E8-4585-9A19-7560142E1807}"/>
          </ac:grpSpMkLst>
        </pc:grpChg>
        <pc:grpChg chg="del mod">
          <ac:chgData name="Jack Rodoni" userId="dbd3554b1427f7cb" providerId="LiveId" clId="{1D76B537-F2CC-4114-B73B-51348E656491}" dt="2022-02-02T00:22:52.902" v="9717"/>
          <ac:grpSpMkLst>
            <pc:docMk/>
            <pc:sldMk cId="529789150" sldId="371"/>
            <ac:grpSpMk id="91" creationId="{08C11CC4-F397-428F-B14D-173D1FCA53B9}"/>
          </ac:grpSpMkLst>
        </pc:grpChg>
        <pc:grpChg chg="del mod">
          <ac:chgData name="Jack Rodoni" userId="dbd3554b1427f7cb" providerId="LiveId" clId="{1D76B537-F2CC-4114-B73B-51348E656491}" dt="2022-02-02T00:22:52.902" v="9717"/>
          <ac:grpSpMkLst>
            <pc:docMk/>
            <pc:sldMk cId="529789150" sldId="371"/>
            <ac:grpSpMk id="99" creationId="{D5A5D0C6-3E45-4D57-B2BE-13FF98DFCB5F}"/>
          </ac:grpSpMkLst>
        </pc:grpChg>
        <pc:grpChg chg="del mod">
          <ac:chgData name="Jack Rodoni" userId="dbd3554b1427f7cb" providerId="LiveId" clId="{1D76B537-F2CC-4114-B73B-51348E656491}" dt="2022-02-02T00:22:52.902" v="9717"/>
          <ac:grpSpMkLst>
            <pc:docMk/>
            <pc:sldMk cId="529789150" sldId="371"/>
            <ac:grpSpMk id="125" creationId="{9CEEE0F8-C75A-4426-AD53-E87B0695196B}"/>
          </ac:grpSpMkLst>
        </pc:grpChg>
        <pc:grpChg chg="del mod">
          <ac:chgData name="Jack Rodoni" userId="dbd3554b1427f7cb" providerId="LiveId" clId="{1D76B537-F2CC-4114-B73B-51348E656491}" dt="2022-02-02T00:22:52.902" v="9717"/>
          <ac:grpSpMkLst>
            <pc:docMk/>
            <pc:sldMk cId="529789150" sldId="371"/>
            <ac:grpSpMk id="126" creationId="{C4476AA2-6E97-41B5-8F02-5843B4BA1761}"/>
          </ac:grpSpMkLst>
        </pc:grpChg>
        <pc:grpChg chg="del mod">
          <ac:chgData name="Jack Rodoni" userId="dbd3554b1427f7cb" providerId="LiveId" clId="{1D76B537-F2CC-4114-B73B-51348E656491}" dt="2022-02-02T00:22:56.901" v="9727"/>
          <ac:grpSpMkLst>
            <pc:docMk/>
            <pc:sldMk cId="529789150" sldId="371"/>
            <ac:grpSpMk id="127" creationId="{DE1620BF-A235-49F5-9B58-4CE2715F0AC9}"/>
          </ac:grpSpMkLst>
        </pc:grpChg>
        <pc:grpChg chg="mod">
          <ac:chgData name="Jack Rodoni" userId="dbd3554b1427f7cb" providerId="LiveId" clId="{1D76B537-F2CC-4114-B73B-51348E656491}" dt="2022-02-02T00:22:56.901" v="9727"/>
          <ac:grpSpMkLst>
            <pc:docMk/>
            <pc:sldMk cId="529789150" sldId="371"/>
            <ac:grpSpMk id="137" creationId="{289BEE11-5E87-4974-9D0B-68DCDAA3EF04}"/>
          </ac:grpSpMkLst>
        </pc:grpChg>
        <pc:inkChg chg="add mod">
          <ac:chgData name="Jack Rodoni" userId="dbd3554b1427f7cb" providerId="LiveId" clId="{1D76B537-F2CC-4114-B73B-51348E656491}" dt="2022-02-02T00:22:56.901" v="9727"/>
          <ac:inkMkLst>
            <pc:docMk/>
            <pc:sldMk cId="529789150" sldId="371"/>
            <ac:inkMk id="4" creationId="{7C18D9A0-CCF1-40C3-A477-95783C5D129F}"/>
          </ac:inkMkLst>
        </pc:inkChg>
        <pc:inkChg chg="add mod">
          <ac:chgData name="Jack Rodoni" userId="dbd3554b1427f7cb" providerId="LiveId" clId="{1D76B537-F2CC-4114-B73B-51348E656491}" dt="2022-02-02T00:22:56.901" v="9727"/>
          <ac:inkMkLst>
            <pc:docMk/>
            <pc:sldMk cId="529789150" sldId="371"/>
            <ac:inkMk id="5" creationId="{804EF873-88D2-48EB-B609-DFE53655B9A5}"/>
          </ac:inkMkLst>
        </pc:inkChg>
        <pc:inkChg chg="add mod">
          <ac:chgData name="Jack Rodoni" userId="dbd3554b1427f7cb" providerId="LiveId" clId="{1D76B537-F2CC-4114-B73B-51348E656491}" dt="2022-02-02T00:22:56.901" v="9727"/>
          <ac:inkMkLst>
            <pc:docMk/>
            <pc:sldMk cId="529789150" sldId="371"/>
            <ac:inkMk id="6" creationId="{3EF57A15-3888-408D-BBA7-0F121D78BCF6}"/>
          </ac:inkMkLst>
        </pc:inkChg>
        <pc:inkChg chg="add mod">
          <ac:chgData name="Jack Rodoni" userId="dbd3554b1427f7cb" providerId="LiveId" clId="{1D76B537-F2CC-4114-B73B-51348E656491}" dt="2022-02-02T00:22:56.901" v="9727"/>
          <ac:inkMkLst>
            <pc:docMk/>
            <pc:sldMk cId="529789150" sldId="371"/>
            <ac:inkMk id="7" creationId="{7DAD4594-F118-4A48-A00D-135820796B9C}"/>
          </ac:inkMkLst>
        </pc:inkChg>
        <pc:inkChg chg="add mod">
          <ac:chgData name="Jack Rodoni" userId="dbd3554b1427f7cb" providerId="LiveId" clId="{1D76B537-F2CC-4114-B73B-51348E656491}" dt="2022-02-02T00:22:56.901" v="9727"/>
          <ac:inkMkLst>
            <pc:docMk/>
            <pc:sldMk cId="529789150" sldId="371"/>
            <ac:inkMk id="8" creationId="{A5F8FE22-E555-4348-AE27-4A306F0B3282}"/>
          </ac:inkMkLst>
        </pc:inkChg>
        <pc:inkChg chg="add mod">
          <ac:chgData name="Jack Rodoni" userId="dbd3554b1427f7cb" providerId="LiveId" clId="{1D76B537-F2CC-4114-B73B-51348E656491}" dt="2022-02-02T00:22:56.901" v="9727"/>
          <ac:inkMkLst>
            <pc:docMk/>
            <pc:sldMk cId="529789150" sldId="371"/>
            <ac:inkMk id="9" creationId="{41151A30-2F15-4B39-A2B5-C5D349F07BEC}"/>
          </ac:inkMkLst>
        </pc:inkChg>
        <pc:inkChg chg="add mod">
          <ac:chgData name="Jack Rodoni" userId="dbd3554b1427f7cb" providerId="LiveId" clId="{1D76B537-F2CC-4114-B73B-51348E656491}" dt="2022-02-02T00:22:56.901" v="9727"/>
          <ac:inkMkLst>
            <pc:docMk/>
            <pc:sldMk cId="529789150" sldId="371"/>
            <ac:inkMk id="11" creationId="{5240EB6E-A9E7-4498-B808-30C911E1BC4B}"/>
          </ac:inkMkLst>
        </pc:inkChg>
        <pc:inkChg chg="add mod">
          <ac:chgData name="Jack Rodoni" userId="dbd3554b1427f7cb" providerId="LiveId" clId="{1D76B537-F2CC-4114-B73B-51348E656491}" dt="2022-02-02T00:22:56.901" v="9727"/>
          <ac:inkMkLst>
            <pc:docMk/>
            <pc:sldMk cId="529789150" sldId="371"/>
            <ac:inkMk id="12" creationId="{2C5AA137-4DCC-4EFE-9A2B-E276D0FE712E}"/>
          </ac:inkMkLst>
        </pc:inkChg>
        <pc:inkChg chg="add mod">
          <ac:chgData name="Jack Rodoni" userId="dbd3554b1427f7cb" providerId="LiveId" clId="{1D76B537-F2CC-4114-B73B-51348E656491}" dt="2022-02-02T00:22:56.901" v="9727"/>
          <ac:inkMkLst>
            <pc:docMk/>
            <pc:sldMk cId="529789150" sldId="371"/>
            <ac:inkMk id="13" creationId="{413AA6B7-4FFC-47D0-A7FF-758EF376FA16}"/>
          </ac:inkMkLst>
        </pc:inkChg>
        <pc:inkChg chg="add mod">
          <ac:chgData name="Jack Rodoni" userId="dbd3554b1427f7cb" providerId="LiveId" clId="{1D76B537-F2CC-4114-B73B-51348E656491}" dt="2022-02-02T00:22:56.901" v="9727"/>
          <ac:inkMkLst>
            <pc:docMk/>
            <pc:sldMk cId="529789150" sldId="371"/>
            <ac:inkMk id="15" creationId="{C5E08F55-7126-4A96-A9DA-3C30DB974156}"/>
          </ac:inkMkLst>
        </pc:inkChg>
        <pc:inkChg chg="add mod">
          <ac:chgData name="Jack Rodoni" userId="dbd3554b1427f7cb" providerId="LiveId" clId="{1D76B537-F2CC-4114-B73B-51348E656491}" dt="2022-02-02T00:22:56.901" v="9727"/>
          <ac:inkMkLst>
            <pc:docMk/>
            <pc:sldMk cId="529789150" sldId="371"/>
            <ac:inkMk id="16" creationId="{6B17DBAF-6671-4AE9-81B2-5511ED56FC6B}"/>
          </ac:inkMkLst>
        </pc:inkChg>
        <pc:inkChg chg="add mod">
          <ac:chgData name="Jack Rodoni" userId="dbd3554b1427f7cb" providerId="LiveId" clId="{1D76B537-F2CC-4114-B73B-51348E656491}" dt="2022-02-02T00:22:56.901" v="9727"/>
          <ac:inkMkLst>
            <pc:docMk/>
            <pc:sldMk cId="529789150" sldId="371"/>
            <ac:inkMk id="17" creationId="{44986408-B0C4-4028-90B0-48B966A3347B}"/>
          </ac:inkMkLst>
        </pc:inkChg>
        <pc:inkChg chg="add mod">
          <ac:chgData name="Jack Rodoni" userId="dbd3554b1427f7cb" providerId="LiveId" clId="{1D76B537-F2CC-4114-B73B-51348E656491}" dt="2022-02-02T00:22:56.901" v="9727"/>
          <ac:inkMkLst>
            <pc:docMk/>
            <pc:sldMk cId="529789150" sldId="371"/>
            <ac:inkMk id="18" creationId="{246232A7-B91F-4D80-B05D-FE1A32F755B8}"/>
          </ac:inkMkLst>
        </pc:inkChg>
        <pc:inkChg chg="add mod">
          <ac:chgData name="Jack Rodoni" userId="dbd3554b1427f7cb" providerId="LiveId" clId="{1D76B537-F2CC-4114-B73B-51348E656491}" dt="2022-02-02T00:22:56.901" v="9727"/>
          <ac:inkMkLst>
            <pc:docMk/>
            <pc:sldMk cId="529789150" sldId="371"/>
            <ac:inkMk id="19" creationId="{86318F01-79F2-4B8C-A218-CDA600E2765B}"/>
          </ac:inkMkLst>
        </pc:inkChg>
        <pc:inkChg chg="add mod">
          <ac:chgData name="Jack Rodoni" userId="dbd3554b1427f7cb" providerId="LiveId" clId="{1D76B537-F2CC-4114-B73B-51348E656491}" dt="2022-02-02T00:22:56.901" v="9727"/>
          <ac:inkMkLst>
            <pc:docMk/>
            <pc:sldMk cId="529789150" sldId="371"/>
            <ac:inkMk id="20" creationId="{F363865B-D259-4961-ADA6-22EAC74F66CF}"/>
          </ac:inkMkLst>
        </pc:inkChg>
        <pc:inkChg chg="add mod">
          <ac:chgData name="Jack Rodoni" userId="dbd3554b1427f7cb" providerId="LiveId" clId="{1D76B537-F2CC-4114-B73B-51348E656491}" dt="2022-02-02T00:22:56.901" v="9727"/>
          <ac:inkMkLst>
            <pc:docMk/>
            <pc:sldMk cId="529789150" sldId="371"/>
            <ac:inkMk id="21" creationId="{64E45CD5-1EBB-4C39-A0CF-2FECD64C71E9}"/>
          </ac:inkMkLst>
        </pc:inkChg>
        <pc:inkChg chg="add mod">
          <ac:chgData name="Jack Rodoni" userId="dbd3554b1427f7cb" providerId="LiveId" clId="{1D76B537-F2CC-4114-B73B-51348E656491}" dt="2022-02-02T00:22:56.901" v="9727"/>
          <ac:inkMkLst>
            <pc:docMk/>
            <pc:sldMk cId="529789150" sldId="371"/>
            <ac:inkMk id="22" creationId="{53429E77-5635-40A9-AD1E-8E38631A447C}"/>
          </ac:inkMkLst>
        </pc:inkChg>
        <pc:inkChg chg="add mod">
          <ac:chgData name="Jack Rodoni" userId="dbd3554b1427f7cb" providerId="LiveId" clId="{1D76B537-F2CC-4114-B73B-51348E656491}" dt="2022-02-02T00:22:56.901" v="9727"/>
          <ac:inkMkLst>
            <pc:docMk/>
            <pc:sldMk cId="529789150" sldId="371"/>
            <ac:inkMk id="23" creationId="{090F0B4F-4BCB-4191-8CFE-28383CB01FCA}"/>
          </ac:inkMkLst>
        </pc:inkChg>
        <pc:inkChg chg="add mod">
          <ac:chgData name="Jack Rodoni" userId="dbd3554b1427f7cb" providerId="LiveId" clId="{1D76B537-F2CC-4114-B73B-51348E656491}" dt="2022-02-02T00:22:56.901" v="9727"/>
          <ac:inkMkLst>
            <pc:docMk/>
            <pc:sldMk cId="529789150" sldId="371"/>
            <ac:inkMk id="24" creationId="{57EF11C6-056C-4385-844B-17BD731B3729}"/>
          </ac:inkMkLst>
        </pc:inkChg>
        <pc:inkChg chg="add mod">
          <ac:chgData name="Jack Rodoni" userId="dbd3554b1427f7cb" providerId="LiveId" clId="{1D76B537-F2CC-4114-B73B-51348E656491}" dt="2022-02-02T00:22:56.901" v="9727"/>
          <ac:inkMkLst>
            <pc:docMk/>
            <pc:sldMk cId="529789150" sldId="371"/>
            <ac:inkMk id="25" creationId="{E73DA412-E009-4FF0-91C2-15348F381538}"/>
          </ac:inkMkLst>
        </pc:inkChg>
        <pc:inkChg chg="add mod">
          <ac:chgData name="Jack Rodoni" userId="dbd3554b1427f7cb" providerId="LiveId" clId="{1D76B537-F2CC-4114-B73B-51348E656491}" dt="2022-02-02T00:22:56.901" v="9727"/>
          <ac:inkMkLst>
            <pc:docMk/>
            <pc:sldMk cId="529789150" sldId="371"/>
            <ac:inkMk id="26" creationId="{E9E57CB8-221E-4405-8E40-F9BA6BE63C78}"/>
          </ac:inkMkLst>
        </pc:inkChg>
        <pc:inkChg chg="add mod">
          <ac:chgData name="Jack Rodoni" userId="dbd3554b1427f7cb" providerId="LiveId" clId="{1D76B537-F2CC-4114-B73B-51348E656491}" dt="2022-02-02T00:22:56.901" v="9727"/>
          <ac:inkMkLst>
            <pc:docMk/>
            <pc:sldMk cId="529789150" sldId="371"/>
            <ac:inkMk id="27" creationId="{6228F1CB-A641-4937-981F-75E602FDABC6}"/>
          </ac:inkMkLst>
        </pc:inkChg>
        <pc:inkChg chg="add mod">
          <ac:chgData name="Jack Rodoni" userId="dbd3554b1427f7cb" providerId="LiveId" clId="{1D76B537-F2CC-4114-B73B-51348E656491}" dt="2022-02-02T00:22:56.901" v="9727"/>
          <ac:inkMkLst>
            <pc:docMk/>
            <pc:sldMk cId="529789150" sldId="371"/>
            <ac:inkMk id="28" creationId="{B79B0229-BB19-4FF5-9AA8-819E6E679A27}"/>
          </ac:inkMkLst>
        </pc:inkChg>
        <pc:inkChg chg="add mod">
          <ac:chgData name="Jack Rodoni" userId="dbd3554b1427f7cb" providerId="LiveId" clId="{1D76B537-F2CC-4114-B73B-51348E656491}" dt="2022-02-02T00:22:56.901" v="9727"/>
          <ac:inkMkLst>
            <pc:docMk/>
            <pc:sldMk cId="529789150" sldId="371"/>
            <ac:inkMk id="29" creationId="{D3DC48A4-165D-49F1-8F13-340FBD911298}"/>
          </ac:inkMkLst>
        </pc:inkChg>
        <pc:inkChg chg="add mod">
          <ac:chgData name="Jack Rodoni" userId="dbd3554b1427f7cb" providerId="LiveId" clId="{1D76B537-F2CC-4114-B73B-51348E656491}" dt="2022-02-02T00:22:56.901" v="9727"/>
          <ac:inkMkLst>
            <pc:docMk/>
            <pc:sldMk cId="529789150" sldId="371"/>
            <ac:inkMk id="30" creationId="{EF6612C4-4794-472C-87B4-74B2BE553ADD}"/>
          </ac:inkMkLst>
        </pc:inkChg>
        <pc:inkChg chg="add mod">
          <ac:chgData name="Jack Rodoni" userId="dbd3554b1427f7cb" providerId="LiveId" clId="{1D76B537-F2CC-4114-B73B-51348E656491}" dt="2022-02-02T00:22:56.901" v="9727"/>
          <ac:inkMkLst>
            <pc:docMk/>
            <pc:sldMk cId="529789150" sldId="371"/>
            <ac:inkMk id="31" creationId="{D3B9010F-96B7-45FA-87E6-88335A087F95}"/>
          </ac:inkMkLst>
        </pc:inkChg>
        <pc:inkChg chg="add mod">
          <ac:chgData name="Jack Rodoni" userId="dbd3554b1427f7cb" providerId="LiveId" clId="{1D76B537-F2CC-4114-B73B-51348E656491}" dt="2022-02-02T00:22:56.901" v="9727"/>
          <ac:inkMkLst>
            <pc:docMk/>
            <pc:sldMk cId="529789150" sldId="371"/>
            <ac:inkMk id="32" creationId="{F2004819-D0EC-4AA0-9FDF-8E60079AE2C7}"/>
          </ac:inkMkLst>
        </pc:inkChg>
        <pc:inkChg chg="add mod">
          <ac:chgData name="Jack Rodoni" userId="dbd3554b1427f7cb" providerId="LiveId" clId="{1D76B537-F2CC-4114-B73B-51348E656491}" dt="2022-02-02T00:22:56.901" v="9727"/>
          <ac:inkMkLst>
            <pc:docMk/>
            <pc:sldMk cId="529789150" sldId="371"/>
            <ac:inkMk id="33" creationId="{649F2B8A-26E6-47A7-A153-43A97B47B4F9}"/>
          </ac:inkMkLst>
        </pc:inkChg>
        <pc:inkChg chg="add mod">
          <ac:chgData name="Jack Rodoni" userId="dbd3554b1427f7cb" providerId="LiveId" clId="{1D76B537-F2CC-4114-B73B-51348E656491}" dt="2022-02-02T00:22:56.901" v="9727"/>
          <ac:inkMkLst>
            <pc:docMk/>
            <pc:sldMk cId="529789150" sldId="371"/>
            <ac:inkMk id="34" creationId="{73EF6F11-477A-463B-B70D-CE00269F1B68}"/>
          </ac:inkMkLst>
        </pc:inkChg>
        <pc:inkChg chg="add mod">
          <ac:chgData name="Jack Rodoni" userId="dbd3554b1427f7cb" providerId="LiveId" clId="{1D76B537-F2CC-4114-B73B-51348E656491}" dt="2022-02-02T00:22:56.901" v="9727"/>
          <ac:inkMkLst>
            <pc:docMk/>
            <pc:sldMk cId="529789150" sldId="371"/>
            <ac:inkMk id="35" creationId="{759D2CFA-7EA1-4499-9FDE-B69EF9F4103E}"/>
          </ac:inkMkLst>
        </pc:inkChg>
        <pc:inkChg chg="add mod">
          <ac:chgData name="Jack Rodoni" userId="dbd3554b1427f7cb" providerId="LiveId" clId="{1D76B537-F2CC-4114-B73B-51348E656491}" dt="2022-02-02T00:22:56.901" v="9727"/>
          <ac:inkMkLst>
            <pc:docMk/>
            <pc:sldMk cId="529789150" sldId="371"/>
            <ac:inkMk id="36" creationId="{994CB300-E876-4ECA-A25E-3D80627AFEC3}"/>
          </ac:inkMkLst>
        </pc:inkChg>
        <pc:inkChg chg="add mod">
          <ac:chgData name="Jack Rodoni" userId="dbd3554b1427f7cb" providerId="LiveId" clId="{1D76B537-F2CC-4114-B73B-51348E656491}" dt="2022-02-02T00:22:56.901" v="9727"/>
          <ac:inkMkLst>
            <pc:docMk/>
            <pc:sldMk cId="529789150" sldId="371"/>
            <ac:inkMk id="37" creationId="{B7C82BDB-D595-450A-84AA-BA013DDAB4F0}"/>
          </ac:inkMkLst>
        </pc:inkChg>
        <pc:inkChg chg="add mod">
          <ac:chgData name="Jack Rodoni" userId="dbd3554b1427f7cb" providerId="LiveId" clId="{1D76B537-F2CC-4114-B73B-51348E656491}" dt="2022-02-02T00:22:56.901" v="9727"/>
          <ac:inkMkLst>
            <pc:docMk/>
            <pc:sldMk cId="529789150" sldId="371"/>
            <ac:inkMk id="38" creationId="{5CB215BB-53F0-4673-8E25-754E83EEAC64}"/>
          </ac:inkMkLst>
        </pc:inkChg>
        <pc:inkChg chg="add mod">
          <ac:chgData name="Jack Rodoni" userId="dbd3554b1427f7cb" providerId="LiveId" clId="{1D76B537-F2CC-4114-B73B-51348E656491}" dt="2022-02-02T00:22:56.901" v="9727"/>
          <ac:inkMkLst>
            <pc:docMk/>
            <pc:sldMk cId="529789150" sldId="371"/>
            <ac:inkMk id="39" creationId="{CCC37E83-6945-4B67-BFCC-CE334A089A1C}"/>
          </ac:inkMkLst>
        </pc:inkChg>
        <pc:inkChg chg="add mod">
          <ac:chgData name="Jack Rodoni" userId="dbd3554b1427f7cb" providerId="LiveId" clId="{1D76B537-F2CC-4114-B73B-51348E656491}" dt="2022-02-02T00:22:56.901" v="9727"/>
          <ac:inkMkLst>
            <pc:docMk/>
            <pc:sldMk cId="529789150" sldId="371"/>
            <ac:inkMk id="40" creationId="{F220C73A-EB98-4BF9-905B-87158FDEBCD7}"/>
          </ac:inkMkLst>
        </pc:inkChg>
        <pc:inkChg chg="add mod">
          <ac:chgData name="Jack Rodoni" userId="dbd3554b1427f7cb" providerId="LiveId" clId="{1D76B537-F2CC-4114-B73B-51348E656491}" dt="2022-02-02T00:22:56.901" v="9727"/>
          <ac:inkMkLst>
            <pc:docMk/>
            <pc:sldMk cId="529789150" sldId="371"/>
            <ac:inkMk id="41" creationId="{D7E20414-F34D-4858-943B-159AAD3C0328}"/>
          </ac:inkMkLst>
        </pc:inkChg>
        <pc:inkChg chg="add mod">
          <ac:chgData name="Jack Rodoni" userId="dbd3554b1427f7cb" providerId="LiveId" clId="{1D76B537-F2CC-4114-B73B-51348E656491}" dt="2022-02-02T00:22:56.901" v="9727"/>
          <ac:inkMkLst>
            <pc:docMk/>
            <pc:sldMk cId="529789150" sldId="371"/>
            <ac:inkMk id="42" creationId="{146785FE-3E97-496D-A6BC-20171D998D29}"/>
          </ac:inkMkLst>
        </pc:inkChg>
        <pc:inkChg chg="add mod">
          <ac:chgData name="Jack Rodoni" userId="dbd3554b1427f7cb" providerId="LiveId" clId="{1D76B537-F2CC-4114-B73B-51348E656491}" dt="2022-02-02T00:22:56.901" v="9727"/>
          <ac:inkMkLst>
            <pc:docMk/>
            <pc:sldMk cId="529789150" sldId="371"/>
            <ac:inkMk id="43" creationId="{5FDA76B3-6F9B-45D0-8870-093B48BA3D66}"/>
          </ac:inkMkLst>
        </pc:inkChg>
        <pc:inkChg chg="add mod">
          <ac:chgData name="Jack Rodoni" userId="dbd3554b1427f7cb" providerId="LiveId" clId="{1D76B537-F2CC-4114-B73B-51348E656491}" dt="2022-02-02T00:22:56.901" v="9727"/>
          <ac:inkMkLst>
            <pc:docMk/>
            <pc:sldMk cId="529789150" sldId="371"/>
            <ac:inkMk id="45" creationId="{A70681E6-177C-4025-9362-C81F87DEBCC5}"/>
          </ac:inkMkLst>
        </pc:inkChg>
        <pc:inkChg chg="add mod">
          <ac:chgData name="Jack Rodoni" userId="dbd3554b1427f7cb" providerId="LiveId" clId="{1D76B537-F2CC-4114-B73B-51348E656491}" dt="2022-02-02T00:22:56.901" v="9727"/>
          <ac:inkMkLst>
            <pc:docMk/>
            <pc:sldMk cId="529789150" sldId="371"/>
            <ac:inkMk id="46" creationId="{7E78A7D7-4358-4B71-896A-375C1E9DAA17}"/>
          </ac:inkMkLst>
        </pc:inkChg>
        <pc:inkChg chg="add mod">
          <ac:chgData name="Jack Rodoni" userId="dbd3554b1427f7cb" providerId="LiveId" clId="{1D76B537-F2CC-4114-B73B-51348E656491}" dt="2022-02-02T00:22:56.901" v="9727"/>
          <ac:inkMkLst>
            <pc:docMk/>
            <pc:sldMk cId="529789150" sldId="371"/>
            <ac:inkMk id="47" creationId="{59001024-2B1F-49DE-9EE6-629BE173F40D}"/>
          </ac:inkMkLst>
        </pc:inkChg>
        <pc:inkChg chg="add mod">
          <ac:chgData name="Jack Rodoni" userId="dbd3554b1427f7cb" providerId="LiveId" clId="{1D76B537-F2CC-4114-B73B-51348E656491}" dt="2022-02-02T00:22:56.901" v="9727"/>
          <ac:inkMkLst>
            <pc:docMk/>
            <pc:sldMk cId="529789150" sldId="371"/>
            <ac:inkMk id="48" creationId="{0AA2F58E-2010-4AB9-85EB-0DA9137A30BE}"/>
          </ac:inkMkLst>
        </pc:inkChg>
        <pc:inkChg chg="add mod">
          <ac:chgData name="Jack Rodoni" userId="dbd3554b1427f7cb" providerId="LiveId" clId="{1D76B537-F2CC-4114-B73B-51348E656491}" dt="2022-02-02T00:22:56.901" v="9727"/>
          <ac:inkMkLst>
            <pc:docMk/>
            <pc:sldMk cId="529789150" sldId="371"/>
            <ac:inkMk id="49" creationId="{1042C0C0-6F79-43E0-A339-9A8F9B766B1B}"/>
          </ac:inkMkLst>
        </pc:inkChg>
        <pc:inkChg chg="add mod">
          <ac:chgData name="Jack Rodoni" userId="dbd3554b1427f7cb" providerId="LiveId" clId="{1D76B537-F2CC-4114-B73B-51348E656491}" dt="2022-02-02T00:22:56.901" v="9727"/>
          <ac:inkMkLst>
            <pc:docMk/>
            <pc:sldMk cId="529789150" sldId="371"/>
            <ac:inkMk id="50" creationId="{92A4517C-00C5-4474-AF25-36FF23A74106}"/>
          </ac:inkMkLst>
        </pc:inkChg>
        <pc:inkChg chg="add mod">
          <ac:chgData name="Jack Rodoni" userId="dbd3554b1427f7cb" providerId="LiveId" clId="{1D76B537-F2CC-4114-B73B-51348E656491}" dt="2022-02-02T00:22:56.901" v="9727"/>
          <ac:inkMkLst>
            <pc:docMk/>
            <pc:sldMk cId="529789150" sldId="371"/>
            <ac:inkMk id="51" creationId="{C3762841-C069-4732-8345-39D9D1AAA4A9}"/>
          </ac:inkMkLst>
        </pc:inkChg>
        <pc:inkChg chg="add mod">
          <ac:chgData name="Jack Rodoni" userId="dbd3554b1427f7cb" providerId="LiveId" clId="{1D76B537-F2CC-4114-B73B-51348E656491}" dt="2022-02-02T00:22:56.901" v="9727"/>
          <ac:inkMkLst>
            <pc:docMk/>
            <pc:sldMk cId="529789150" sldId="371"/>
            <ac:inkMk id="52" creationId="{4E064845-44BD-4235-BCC3-AC2EAA08B2E5}"/>
          </ac:inkMkLst>
        </pc:inkChg>
        <pc:inkChg chg="add mod">
          <ac:chgData name="Jack Rodoni" userId="dbd3554b1427f7cb" providerId="LiveId" clId="{1D76B537-F2CC-4114-B73B-51348E656491}" dt="2022-02-02T00:22:56.901" v="9727"/>
          <ac:inkMkLst>
            <pc:docMk/>
            <pc:sldMk cId="529789150" sldId="371"/>
            <ac:inkMk id="53" creationId="{6C531CC9-1059-4149-BA26-B9B81A41E36B}"/>
          </ac:inkMkLst>
        </pc:inkChg>
        <pc:inkChg chg="add mod">
          <ac:chgData name="Jack Rodoni" userId="dbd3554b1427f7cb" providerId="LiveId" clId="{1D76B537-F2CC-4114-B73B-51348E656491}" dt="2022-02-02T00:22:56.901" v="9727"/>
          <ac:inkMkLst>
            <pc:docMk/>
            <pc:sldMk cId="529789150" sldId="371"/>
            <ac:inkMk id="54" creationId="{EC2B95F8-BDA9-471A-9D89-42E62EE756FC}"/>
          </ac:inkMkLst>
        </pc:inkChg>
        <pc:inkChg chg="add mod">
          <ac:chgData name="Jack Rodoni" userId="dbd3554b1427f7cb" providerId="LiveId" clId="{1D76B537-F2CC-4114-B73B-51348E656491}" dt="2022-02-02T00:22:56.901" v="9727"/>
          <ac:inkMkLst>
            <pc:docMk/>
            <pc:sldMk cId="529789150" sldId="371"/>
            <ac:inkMk id="55" creationId="{330FE420-63AF-41F4-A48B-655973D90B86}"/>
          </ac:inkMkLst>
        </pc:inkChg>
        <pc:inkChg chg="add mod">
          <ac:chgData name="Jack Rodoni" userId="dbd3554b1427f7cb" providerId="LiveId" clId="{1D76B537-F2CC-4114-B73B-51348E656491}" dt="2022-02-02T00:22:56.901" v="9727"/>
          <ac:inkMkLst>
            <pc:docMk/>
            <pc:sldMk cId="529789150" sldId="371"/>
            <ac:inkMk id="56" creationId="{2B92D0F7-9909-4553-9A25-BC2279ED4949}"/>
          </ac:inkMkLst>
        </pc:inkChg>
        <pc:inkChg chg="add mod">
          <ac:chgData name="Jack Rodoni" userId="dbd3554b1427f7cb" providerId="LiveId" clId="{1D76B537-F2CC-4114-B73B-51348E656491}" dt="2022-02-02T00:22:56.901" v="9727"/>
          <ac:inkMkLst>
            <pc:docMk/>
            <pc:sldMk cId="529789150" sldId="371"/>
            <ac:inkMk id="57" creationId="{EDD38CB4-B09A-40CC-B2E6-DD098EA5484C}"/>
          </ac:inkMkLst>
        </pc:inkChg>
        <pc:inkChg chg="add mod">
          <ac:chgData name="Jack Rodoni" userId="dbd3554b1427f7cb" providerId="LiveId" clId="{1D76B537-F2CC-4114-B73B-51348E656491}" dt="2022-02-02T00:22:56.901" v="9727"/>
          <ac:inkMkLst>
            <pc:docMk/>
            <pc:sldMk cId="529789150" sldId="371"/>
            <ac:inkMk id="59" creationId="{88111635-CE02-4F2E-93D5-5EFA8AB366AF}"/>
          </ac:inkMkLst>
        </pc:inkChg>
        <pc:inkChg chg="add mod">
          <ac:chgData name="Jack Rodoni" userId="dbd3554b1427f7cb" providerId="LiveId" clId="{1D76B537-F2CC-4114-B73B-51348E656491}" dt="2022-02-02T00:22:56.901" v="9727"/>
          <ac:inkMkLst>
            <pc:docMk/>
            <pc:sldMk cId="529789150" sldId="371"/>
            <ac:inkMk id="60" creationId="{E3C979B8-E68F-46FC-BA7E-C8E75F0CB8E1}"/>
          </ac:inkMkLst>
        </pc:inkChg>
        <pc:inkChg chg="add mod">
          <ac:chgData name="Jack Rodoni" userId="dbd3554b1427f7cb" providerId="LiveId" clId="{1D76B537-F2CC-4114-B73B-51348E656491}" dt="2022-02-02T00:22:56.901" v="9727"/>
          <ac:inkMkLst>
            <pc:docMk/>
            <pc:sldMk cId="529789150" sldId="371"/>
            <ac:inkMk id="61" creationId="{46623215-5CC6-431B-9BF0-A9AC6692F2DC}"/>
          </ac:inkMkLst>
        </pc:inkChg>
        <pc:inkChg chg="add mod">
          <ac:chgData name="Jack Rodoni" userId="dbd3554b1427f7cb" providerId="LiveId" clId="{1D76B537-F2CC-4114-B73B-51348E656491}" dt="2022-02-02T00:22:56.901" v="9727"/>
          <ac:inkMkLst>
            <pc:docMk/>
            <pc:sldMk cId="529789150" sldId="371"/>
            <ac:inkMk id="62" creationId="{F29C40A1-C0DA-4B13-A1BC-8353C3BC2FEE}"/>
          </ac:inkMkLst>
        </pc:inkChg>
        <pc:inkChg chg="add mod">
          <ac:chgData name="Jack Rodoni" userId="dbd3554b1427f7cb" providerId="LiveId" clId="{1D76B537-F2CC-4114-B73B-51348E656491}" dt="2022-02-02T00:22:56.901" v="9727"/>
          <ac:inkMkLst>
            <pc:docMk/>
            <pc:sldMk cId="529789150" sldId="371"/>
            <ac:inkMk id="63" creationId="{AE48410E-0A29-4DD5-9F4A-A75969045C03}"/>
          </ac:inkMkLst>
        </pc:inkChg>
        <pc:inkChg chg="add mod">
          <ac:chgData name="Jack Rodoni" userId="dbd3554b1427f7cb" providerId="LiveId" clId="{1D76B537-F2CC-4114-B73B-51348E656491}" dt="2022-02-02T00:22:56.901" v="9727"/>
          <ac:inkMkLst>
            <pc:docMk/>
            <pc:sldMk cId="529789150" sldId="371"/>
            <ac:inkMk id="64" creationId="{EC6CEB46-AA59-46F7-B961-47A8DD29FEFD}"/>
          </ac:inkMkLst>
        </pc:inkChg>
        <pc:inkChg chg="add mod">
          <ac:chgData name="Jack Rodoni" userId="dbd3554b1427f7cb" providerId="LiveId" clId="{1D76B537-F2CC-4114-B73B-51348E656491}" dt="2022-02-02T00:22:56.901" v="9727"/>
          <ac:inkMkLst>
            <pc:docMk/>
            <pc:sldMk cId="529789150" sldId="371"/>
            <ac:inkMk id="65" creationId="{D2065DB8-995E-4ACC-9329-6201C97496C4}"/>
          </ac:inkMkLst>
        </pc:inkChg>
        <pc:inkChg chg="add mod">
          <ac:chgData name="Jack Rodoni" userId="dbd3554b1427f7cb" providerId="LiveId" clId="{1D76B537-F2CC-4114-B73B-51348E656491}" dt="2022-02-02T00:22:56.901" v="9727"/>
          <ac:inkMkLst>
            <pc:docMk/>
            <pc:sldMk cId="529789150" sldId="371"/>
            <ac:inkMk id="66" creationId="{9C518C09-E678-4BC3-8A18-DCFD1C4D28C4}"/>
          </ac:inkMkLst>
        </pc:inkChg>
        <pc:inkChg chg="add mod">
          <ac:chgData name="Jack Rodoni" userId="dbd3554b1427f7cb" providerId="LiveId" clId="{1D76B537-F2CC-4114-B73B-51348E656491}" dt="2022-02-02T00:22:56.901" v="9727"/>
          <ac:inkMkLst>
            <pc:docMk/>
            <pc:sldMk cId="529789150" sldId="371"/>
            <ac:inkMk id="67" creationId="{297C1E9F-FA40-4675-AE7B-C91245E22844}"/>
          </ac:inkMkLst>
        </pc:inkChg>
        <pc:inkChg chg="add mod">
          <ac:chgData name="Jack Rodoni" userId="dbd3554b1427f7cb" providerId="LiveId" clId="{1D76B537-F2CC-4114-B73B-51348E656491}" dt="2022-02-02T00:22:56.901" v="9727"/>
          <ac:inkMkLst>
            <pc:docMk/>
            <pc:sldMk cId="529789150" sldId="371"/>
            <ac:inkMk id="70" creationId="{6C0B98DB-03EF-44EA-817B-3CE8FAE68810}"/>
          </ac:inkMkLst>
        </pc:inkChg>
        <pc:inkChg chg="add mod">
          <ac:chgData name="Jack Rodoni" userId="dbd3554b1427f7cb" providerId="LiveId" clId="{1D76B537-F2CC-4114-B73B-51348E656491}" dt="2022-02-02T00:22:56.901" v="9727"/>
          <ac:inkMkLst>
            <pc:docMk/>
            <pc:sldMk cId="529789150" sldId="371"/>
            <ac:inkMk id="71" creationId="{C89A0AC7-9AC5-4FBE-872C-FE619A5EDBAE}"/>
          </ac:inkMkLst>
        </pc:inkChg>
        <pc:inkChg chg="add mod">
          <ac:chgData name="Jack Rodoni" userId="dbd3554b1427f7cb" providerId="LiveId" clId="{1D76B537-F2CC-4114-B73B-51348E656491}" dt="2022-02-02T00:22:56.901" v="9727"/>
          <ac:inkMkLst>
            <pc:docMk/>
            <pc:sldMk cId="529789150" sldId="371"/>
            <ac:inkMk id="73" creationId="{CC494FBC-C78D-4EA7-AB08-944C73961ECC}"/>
          </ac:inkMkLst>
        </pc:inkChg>
        <pc:inkChg chg="add mod">
          <ac:chgData name="Jack Rodoni" userId="dbd3554b1427f7cb" providerId="LiveId" clId="{1D76B537-F2CC-4114-B73B-51348E656491}" dt="2022-02-02T00:22:56.901" v="9727"/>
          <ac:inkMkLst>
            <pc:docMk/>
            <pc:sldMk cId="529789150" sldId="371"/>
            <ac:inkMk id="74" creationId="{E2011B12-C2AA-4899-BF64-2A26B77F9C9D}"/>
          </ac:inkMkLst>
        </pc:inkChg>
        <pc:inkChg chg="add mod">
          <ac:chgData name="Jack Rodoni" userId="dbd3554b1427f7cb" providerId="LiveId" clId="{1D76B537-F2CC-4114-B73B-51348E656491}" dt="2022-02-02T00:22:56.901" v="9727"/>
          <ac:inkMkLst>
            <pc:docMk/>
            <pc:sldMk cId="529789150" sldId="371"/>
            <ac:inkMk id="75" creationId="{67BD5EB6-297C-4BCD-A1C4-63570A4D8B41}"/>
          </ac:inkMkLst>
        </pc:inkChg>
        <pc:inkChg chg="add mod">
          <ac:chgData name="Jack Rodoni" userId="dbd3554b1427f7cb" providerId="LiveId" clId="{1D76B537-F2CC-4114-B73B-51348E656491}" dt="2022-02-02T00:22:56.901" v="9727"/>
          <ac:inkMkLst>
            <pc:docMk/>
            <pc:sldMk cId="529789150" sldId="371"/>
            <ac:inkMk id="76" creationId="{75DCB662-1CFC-431E-A966-F07C20CEA825}"/>
          </ac:inkMkLst>
        </pc:inkChg>
        <pc:inkChg chg="add mod">
          <ac:chgData name="Jack Rodoni" userId="dbd3554b1427f7cb" providerId="LiveId" clId="{1D76B537-F2CC-4114-B73B-51348E656491}" dt="2022-02-02T00:22:56.901" v="9727"/>
          <ac:inkMkLst>
            <pc:docMk/>
            <pc:sldMk cId="529789150" sldId="371"/>
            <ac:inkMk id="77" creationId="{C3C46E64-1A03-48EB-8892-310563DFF994}"/>
          </ac:inkMkLst>
        </pc:inkChg>
        <pc:inkChg chg="add mod">
          <ac:chgData name="Jack Rodoni" userId="dbd3554b1427f7cb" providerId="LiveId" clId="{1D76B537-F2CC-4114-B73B-51348E656491}" dt="2022-02-02T00:22:56.901" v="9727"/>
          <ac:inkMkLst>
            <pc:docMk/>
            <pc:sldMk cId="529789150" sldId="371"/>
            <ac:inkMk id="78" creationId="{DE90C2FD-8C21-4F1E-A114-1436E1E76109}"/>
          </ac:inkMkLst>
        </pc:inkChg>
        <pc:inkChg chg="add mod">
          <ac:chgData name="Jack Rodoni" userId="dbd3554b1427f7cb" providerId="LiveId" clId="{1D76B537-F2CC-4114-B73B-51348E656491}" dt="2022-02-02T00:22:56.901" v="9727"/>
          <ac:inkMkLst>
            <pc:docMk/>
            <pc:sldMk cId="529789150" sldId="371"/>
            <ac:inkMk id="79" creationId="{93E1D571-39DF-46D3-AB7E-D11488A5D240}"/>
          </ac:inkMkLst>
        </pc:inkChg>
        <pc:inkChg chg="add mod">
          <ac:chgData name="Jack Rodoni" userId="dbd3554b1427f7cb" providerId="LiveId" clId="{1D76B537-F2CC-4114-B73B-51348E656491}" dt="2022-02-02T00:22:56.901" v="9727"/>
          <ac:inkMkLst>
            <pc:docMk/>
            <pc:sldMk cId="529789150" sldId="371"/>
            <ac:inkMk id="81" creationId="{61934D82-86F3-4DCC-81C9-0445B2DA24D3}"/>
          </ac:inkMkLst>
        </pc:inkChg>
        <pc:inkChg chg="add mod">
          <ac:chgData name="Jack Rodoni" userId="dbd3554b1427f7cb" providerId="LiveId" clId="{1D76B537-F2CC-4114-B73B-51348E656491}" dt="2022-02-02T00:22:56.901" v="9727"/>
          <ac:inkMkLst>
            <pc:docMk/>
            <pc:sldMk cId="529789150" sldId="371"/>
            <ac:inkMk id="82" creationId="{625AB40E-ECA3-4898-B8B0-9C90F3E122D1}"/>
          </ac:inkMkLst>
        </pc:inkChg>
        <pc:inkChg chg="add mod">
          <ac:chgData name="Jack Rodoni" userId="dbd3554b1427f7cb" providerId="LiveId" clId="{1D76B537-F2CC-4114-B73B-51348E656491}" dt="2022-02-02T00:22:56.901" v="9727"/>
          <ac:inkMkLst>
            <pc:docMk/>
            <pc:sldMk cId="529789150" sldId="371"/>
            <ac:inkMk id="83" creationId="{FB962382-5706-4599-8A8A-309C0E849484}"/>
          </ac:inkMkLst>
        </pc:inkChg>
        <pc:inkChg chg="add mod">
          <ac:chgData name="Jack Rodoni" userId="dbd3554b1427f7cb" providerId="LiveId" clId="{1D76B537-F2CC-4114-B73B-51348E656491}" dt="2022-02-02T00:22:56.901" v="9727"/>
          <ac:inkMkLst>
            <pc:docMk/>
            <pc:sldMk cId="529789150" sldId="371"/>
            <ac:inkMk id="84" creationId="{DB4D9443-F56F-44FC-8E83-C5229A54705F}"/>
          </ac:inkMkLst>
        </pc:inkChg>
        <pc:inkChg chg="add mod">
          <ac:chgData name="Jack Rodoni" userId="dbd3554b1427f7cb" providerId="LiveId" clId="{1D76B537-F2CC-4114-B73B-51348E656491}" dt="2022-02-02T00:22:56.901" v="9727"/>
          <ac:inkMkLst>
            <pc:docMk/>
            <pc:sldMk cId="529789150" sldId="371"/>
            <ac:inkMk id="85" creationId="{E0A3D050-BB21-4961-896D-8F5DD8695A13}"/>
          </ac:inkMkLst>
        </pc:inkChg>
        <pc:inkChg chg="add mod">
          <ac:chgData name="Jack Rodoni" userId="dbd3554b1427f7cb" providerId="LiveId" clId="{1D76B537-F2CC-4114-B73B-51348E656491}" dt="2022-02-02T00:22:56.901" v="9727"/>
          <ac:inkMkLst>
            <pc:docMk/>
            <pc:sldMk cId="529789150" sldId="371"/>
            <ac:inkMk id="86" creationId="{6752D4F6-0D83-4B97-8FD5-6116158DD889}"/>
          </ac:inkMkLst>
        </pc:inkChg>
        <pc:inkChg chg="add mod">
          <ac:chgData name="Jack Rodoni" userId="dbd3554b1427f7cb" providerId="LiveId" clId="{1D76B537-F2CC-4114-B73B-51348E656491}" dt="2022-02-02T00:22:56.901" v="9727"/>
          <ac:inkMkLst>
            <pc:docMk/>
            <pc:sldMk cId="529789150" sldId="371"/>
            <ac:inkMk id="87" creationId="{988217CE-C025-4071-9BDC-FD48A1908791}"/>
          </ac:inkMkLst>
        </pc:inkChg>
        <pc:inkChg chg="add mod">
          <ac:chgData name="Jack Rodoni" userId="dbd3554b1427f7cb" providerId="LiveId" clId="{1D76B537-F2CC-4114-B73B-51348E656491}" dt="2022-02-02T00:22:56.901" v="9727"/>
          <ac:inkMkLst>
            <pc:docMk/>
            <pc:sldMk cId="529789150" sldId="371"/>
            <ac:inkMk id="88" creationId="{A3C407B7-2F6C-4AE4-96BB-FC016A017AF3}"/>
          </ac:inkMkLst>
        </pc:inkChg>
        <pc:inkChg chg="add mod">
          <ac:chgData name="Jack Rodoni" userId="dbd3554b1427f7cb" providerId="LiveId" clId="{1D76B537-F2CC-4114-B73B-51348E656491}" dt="2022-02-02T00:22:56.901" v="9727"/>
          <ac:inkMkLst>
            <pc:docMk/>
            <pc:sldMk cId="529789150" sldId="371"/>
            <ac:inkMk id="89" creationId="{DCB036A0-E31C-468E-9F33-2CA0F5952EE6}"/>
          </ac:inkMkLst>
        </pc:inkChg>
        <pc:inkChg chg="add mod">
          <ac:chgData name="Jack Rodoni" userId="dbd3554b1427f7cb" providerId="LiveId" clId="{1D76B537-F2CC-4114-B73B-51348E656491}" dt="2022-02-02T00:22:56.901" v="9727"/>
          <ac:inkMkLst>
            <pc:docMk/>
            <pc:sldMk cId="529789150" sldId="371"/>
            <ac:inkMk id="90" creationId="{A75E30BF-A8CE-4D4E-9442-BC8B471A3584}"/>
          </ac:inkMkLst>
        </pc:inkChg>
        <pc:inkChg chg="add mod">
          <ac:chgData name="Jack Rodoni" userId="dbd3554b1427f7cb" providerId="LiveId" clId="{1D76B537-F2CC-4114-B73B-51348E656491}" dt="2022-02-02T00:22:56.901" v="9727"/>
          <ac:inkMkLst>
            <pc:docMk/>
            <pc:sldMk cId="529789150" sldId="371"/>
            <ac:inkMk id="92" creationId="{B52BFF37-48BD-40CC-A7B1-B729F0CB8117}"/>
          </ac:inkMkLst>
        </pc:inkChg>
        <pc:inkChg chg="add mod">
          <ac:chgData name="Jack Rodoni" userId="dbd3554b1427f7cb" providerId="LiveId" clId="{1D76B537-F2CC-4114-B73B-51348E656491}" dt="2022-02-02T00:22:56.901" v="9727"/>
          <ac:inkMkLst>
            <pc:docMk/>
            <pc:sldMk cId="529789150" sldId="371"/>
            <ac:inkMk id="93" creationId="{C8105704-04AC-45F7-AA39-39E9F9BA890F}"/>
          </ac:inkMkLst>
        </pc:inkChg>
        <pc:inkChg chg="add mod">
          <ac:chgData name="Jack Rodoni" userId="dbd3554b1427f7cb" providerId="LiveId" clId="{1D76B537-F2CC-4114-B73B-51348E656491}" dt="2022-02-02T00:22:56.901" v="9727"/>
          <ac:inkMkLst>
            <pc:docMk/>
            <pc:sldMk cId="529789150" sldId="371"/>
            <ac:inkMk id="94" creationId="{EB76DC10-16AB-4AD2-BDC3-4481EC9EB968}"/>
          </ac:inkMkLst>
        </pc:inkChg>
        <pc:inkChg chg="add mod">
          <ac:chgData name="Jack Rodoni" userId="dbd3554b1427f7cb" providerId="LiveId" clId="{1D76B537-F2CC-4114-B73B-51348E656491}" dt="2022-02-02T00:22:56.901" v="9727"/>
          <ac:inkMkLst>
            <pc:docMk/>
            <pc:sldMk cId="529789150" sldId="371"/>
            <ac:inkMk id="95" creationId="{79CF3F96-50C6-4707-89F3-040E6882D268}"/>
          </ac:inkMkLst>
        </pc:inkChg>
        <pc:inkChg chg="add mod">
          <ac:chgData name="Jack Rodoni" userId="dbd3554b1427f7cb" providerId="LiveId" clId="{1D76B537-F2CC-4114-B73B-51348E656491}" dt="2022-02-02T00:22:56.901" v="9727"/>
          <ac:inkMkLst>
            <pc:docMk/>
            <pc:sldMk cId="529789150" sldId="371"/>
            <ac:inkMk id="96" creationId="{01D6A573-2241-4A24-921D-FDA17FE6F66C}"/>
          </ac:inkMkLst>
        </pc:inkChg>
        <pc:inkChg chg="add mod">
          <ac:chgData name="Jack Rodoni" userId="dbd3554b1427f7cb" providerId="LiveId" clId="{1D76B537-F2CC-4114-B73B-51348E656491}" dt="2022-02-02T00:22:56.901" v="9727"/>
          <ac:inkMkLst>
            <pc:docMk/>
            <pc:sldMk cId="529789150" sldId="371"/>
            <ac:inkMk id="97" creationId="{10CBC47E-9FA2-479B-B88D-1FF22625CE03}"/>
          </ac:inkMkLst>
        </pc:inkChg>
        <pc:inkChg chg="add mod">
          <ac:chgData name="Jack Rodoni" userId="dbd3554b1427f7cb" providerId="LiveId" clId="{1D76B537-F2CC-4114-B73B-51348E656491}" dt="2022-02-02T00:22:56.901" v="9727"/>
          <ac:inkMkLst>
            <pc:docMk/>
            <pc:sldMk cId="529789150" sldId="371"/>
            <ac:inkMk id="98" creationId="{02882F78-D587-4C6C-ACDD-DCE51F8B2026}"/>
          </ac:inkMkLst>
        </pc:inkChg>
        <pc:inkChg chg="add mod">
          <ac:chgData name="Jack Rodoni" userId="dbd3554b1427f7cb" providerId="LiveId" clId="{1D76B537-F2CC-4114-B73B-51348E656491}" dt="2022-02-02T00:22:56.901" v="9727"/>
          <ac:inkMkLst>
            <pc:docMk/>
            <pc:sldMk cId="529789150" sldId="371"/>
            <ac:inkMk id="100" creationId="{2C232BD6-C47B-4E4D-AC40-D88B636F06CC}"/>
          </ac:inkMkLst>
        </pc:inkChg>
        <pc:inkChg chg="add mod">
          <ac:chgData name="Jack Rodoni" userId="dbd3554b1427f7cb" providerId="LiveId" clId="{1D76B537-F2CC-4114-B73B-51348E656491}" dt="2022-02-02T00:22:56.901" v="9727"/>
          <ac:inkMkLst>
            <pc:docMk/>
            <pc:sldMk cId="529789150" sldId="371"/>
            <ac:inkMk id="101" creationId="{E6A5736B-2BA8-4246-8641-6B4D35E0437C}"/>
          </ac:inkMkLst>
        </pc:inkChg>
        <pc:inkChg chg="add mod">
          <ac:chgData name="Jack Rodoni" userId="dbd3554b1427f7cb" providerId="LiveId" clId="{1D76B537-F2CC-4114-B73B-51348E656491}" dt="2022-02-02T00:22:56.901" v="9727"/>
          <ac:inkMkLst>
            <pc:docMk/>
            <pc:sldMk cId="529789150" sldId="371"/>
            <ac:inkMk id="102" creationId="{6C4F5D51-9153-486D-9B8D-DB8A99A9F81A}"/>
          </ac:inkMkLst>
        </pc:inkChg>
        <pc:inkChg chg="add mod">
          <ac:chgData name="Jack Rodoni" userId="dbd3554b1427f7cb" providerId="LiveId" clId="{1D76B537-F2CC-4114-B73B-51348E656491}" dt="2022-02-02T00:22:56.901" v="9727"/>
          <ac:inkMkLst>
            <pc:docMk/>
            <pc:sldMk cId="529789150" sldId="371"/>
            <ac:inkMk id="103" creationId="{F5F84028-8EFB-4582-8737-34B39AF616B9}"/>
          </ac:inkMkLst>
        </pc:inkChg>
        <pc:inkChg chg="add mod">
          <ac:chgData name="Jack Rodoni" userId="dbd3554b1427f7cb" providerId="LiveId" clId="{1D76B537-F2CC-4114-B73B-51348E656491}" dt="2022-02-02T00:22:56.901" v="9727"/>
          <ac:inkMkLst>
            <pc:docMk/>
            <pc:sldMk cId="529789150" sldId="371"/>
            <ac:inkMk id="104" creationId="{E090EF98-D45D-403F-908E-5006FC1C1BC6}"/>
          </ac:inkMkLst>
        </pc:inkChg>
        <pc:inkChg chg="add mod">
          <ac:chgData name="Jack Rodoni" userId="dbd3554b1427f7cb" providerId="LiveId" clId="{1D76B537-F2CC-4114-B73B-51348E656491}" dt="2022-02-02T00:22:56.901" v="9727"/>
          <ac:inkMkLst>
            <pc:docMk/>
            <pc:sldMk cId="529789150" sldId="371"/>
            <ac:inkMk id="105" creationId="{097E6E18-FF3A-4F44-8DD6-728935B00EC0}"/>
          </ac:inkMkLst>
        </pc:inkChg>
        <pc:inkChg chg="add mod">
          <ac:chgData name="Jack Rodoni" userId="dbd3554b1427f7cb" providerId="LiveId" clId="{1D76B537-F2CC-4114-B73B-51348E656491}" dt="2022-02-02T00:22:56.901" v="9727"/>
          <ac:inkMkLst>
            <pc:docMk/>
            <pc:sldMk cId="529789150" sldId="371"/>
            <ac:inkMk id="106" creationId="{74E6F396-CA2B-408C-ADF3-D3AE914168E3}"/>
          </ac:inkMkLst>
        </pc:inkChg>
        <pc:inkChg chg="add mod">
          <ac:chgData name="Jack Rodoni" userId="dbd3554b1427f7cb" providerId="LiveId" clId="{1D76B537-F2CC-4114-B73B-51348E656491}" dt="2022-02-02T00:22:56.901" v="9727"/>
          <ac:inkMkLst>
            <pc:docMk/>
            <pc:sldMk cId="529789150" sldId="371"/>
            <ac:inkMk id="107" creationId="{E20955B4-3398-4957-A3BA-196E0E4F6C78}"/>
          </ac:inkMkLst>
        </pc:inkChg>
        <pc:inkChg chg="add mod">
          <ac:chgData name="Jack Rodoni" userId="dbd3554b1427f7cb" providerId="LiveId" clId="{1D76B537-F2CC-4114-B73B-51348E656491}" dt="2022-02-02T00:22:56.901" v="9727"/>
          <ac:inkMkLst>
            <pc:docMk/>
            <pc:sldMk cId="529789150" sldId="371"/>
            <ac:inkMk id="108" creationId="{730037C7-F75C-4E3B-92C6-98C1ABA6B5C1}"/>
          </ac:inkMkLst>
        </pc:inkChg>
        <pc:inkChg chg="add mod">
          <ac:chgData name="Jack Rodoni" userId="dbd3554b1427f7cb" providerId="LiveId" clId="{1D76B537-F2CC-4114-B73B-51348E656491}" dt="2022-02-02T00:22:56.901" v="9727"/>
          <ac:inkMkLst>
            <pc:docMk/>
            <pc:sldMk cId="529789150" sldId="371"/>
            <ac:inkMk id="109" creationId="{1E364603-3430-4182-B070-15C2BED7D851}"/>
          </ac:inkMkLst>
        </pc:inkChg>
        <pc:inkChg chg="add mod">
          <ac:chgData name="Jack Rodoni" userId="dbd3554b1427f7cb" providerId="LiveId" clId="{1D76B537-F2CC-4114-B73B-51348E656491}" dt="2022-02-02T00:22:56.901" v="9727"/>
          <ac:inkMkLst>
            <pc:docMk/>
            <pc:sldMk cId="529789150" sldId="371"/>
            <ac:inkMk id="110" creationId="{4E032B52-F6FF-4896-8727-314E72A3D60D}"/>
          </ac:inkMkLst>
        </pc:inkChg>
        <pc:inkChg chg="add mod">
          <ac:chgData name="Jack Rodoni" userId="dbd3554b1427f7cb" providerId="LiveId" clId="{1D76B537-F2CC-4114-B73B-51348E656491}" dt="2022-02-02T00:22:56.901" v="9727"/>
          <ac:inkMkLst>
            <pc:docMk/>
            <pc:sldMk cId="529789150" sldId="371"/>
            <ac:inkMk id="111" creationId="{7A8F009E-A1C5-40CB-941E-7E2C87BCF579}"/>
          </ac:inkMkLst>
        </pc:inkChg>
        <pc:inkChg chg="add mod">
          <ac:chgData name="Jack Rodoni" userId="dbd3554b1427f7cb" providerId="LiveId" clId="{1D76B537-F2CC-4114-B73B-51348E656491}" dt="2022-02-02T00:22:56.901" v="9727"/>
          <ac:inkMkLst>
            <pc:docMk/>
            <pc:sldMk cId="529789150" sldId="371"/>
            <ac:inkMk id="112" creationId="{3726B0FE-A660-474D-9C84-970F0BD2F005}"/>
          </ac:inkMkLst>
        </pc:inkChg>
        <pc:inkChg chg="add mod">
          <ac:chgData name="Jack Rodoni" userId="dbd3554b1427f7cb" providerId="LiveId" clId="{1D76B537-F2CC-4114-B73B-51348E656491}" dt="2022-02-02T00:22:56.901" v="9727"/>
          <ac:inkMkLst>
            <pc:docMk/>
            <pc:sldMk cId="529789150" sldId="371"/>
            <ac:inkMk id="113" creationId="{143AD92A-BE3C-48C0-B5E5-9BF0A16BF936}"/>
          </ac:inkMkLst>
        </pc:inkChg>
        <pc:inkChg chg="add mod">
          <ac:chgData name="Jack Rodoni" userId="dbd3554b1427f7cb" providerId="LiveId" clId="{1D76B537-F2CC-4114-B73B-51348E656491}" dt="2022-02-02T00:22:56.901" v="9727"/>
          <ac:inkMkLst>
            <pc:docMk/>
            <pc:sldMk cId="529789150" sldId="371"/>
            <ac:inkMk id="114" creationId="{F3B4CA2E-2F91-4910-A9E9-8CC1BAC091F9}"/>
          </ac:inkMkLst>
        </pc:inkChg>
        <pc:inkChg chg="add mod">
          <ac:chgData name="Jack Rodoni" userId="dbd3554b1427f7cb" providerId="LiveId" clId="{1D76B537-F2CC-4114-B73B-51348E656491}" dt="2022-02-02T00:22:56.901" v="9727"/>
          <ac:inkMkLst>
            <pc:docMk/>
            <pc:sldMk cId="529789150" sldId="371"/>
            <ac:inkMk id="115" creationId="{F5FB2011-15E7-403D-B075-B494239273BB}"/>
          </ac:inkMkLst>
        </pc:inkChg>
        <pc:inkChg chg="add mod">
          <ac:chgData name="Jack Rodoni" userId="dbd3554b1427f7cb" providerId="LiveId" clId="{1D76B537-F2CC-4114-B73B-51348E656491}" dt="2022-02-02T00:22:56.901" v="9727"/>
          <ac:inkMkLst>
            <pc:docMk/>
            <pc:sldMk cId="529789150" sldId="371"/>
            <ac:inkMk id="116" creationId="{DE3A3476-28DD-48A3-8A7D-76656CE81CB7}"/>
          </ac:inkMkLst>
        </pc:inkChg>
        <pc:inkChg chg="add mod">
          <ac:chgData name="Jack Rodoni" userId="dbd3554b1427f7cb" providerId="LiveId" clId="{1D76B537-F2CC-4114-B73B-51348E656491}" dt="2022-02-02T00:22:56.901" v="9727"/>
          <ac:inkMkLst>
            <pc:docMk/>
            <pc:sldMk cId="529789150" sldId="371"/>
            <ac:inkMk id="117" creationId="{F66AF34F-4CAD-405A-9641-865D12EF31AB}"/>
          </ac:inkMkLst>
        </pc:inkChg>
        <pc:inkChg chg="add mod">
          <ac:chgData name="Jack Rodoni" userId="dbd3554b1427f7cb" providerId="LiveId" clId="{1D76B537-F2CC-4114-B73B-51348E656491}" dt="2022-02-02T00:22:56.901" v="9727"/>
          <ac:inkMkLst>
            <pc:docMk/>
            <pc:sldMk cId="529789150" sldId="371"/>
            <ac:inkMk id="118" creationId="{8385038A-9577-4BAD-9EFF-226E0D1DE9FD}"/>
          </ac:inkMkLst>
        </pc:inkChg>
        <pc:inkChg chg="add mod">
          <ac:chgData name="Jack Rodoni" userId="dbd3554b1427f7cb" providerId="LiveId" clId="{1D76B537-F2CC-4114-B73B-51348E656491}" dt="2022-02-02T00:22:56.901" v="9727"/>
          <ac:inkMkLst>
            <pc:docMk/>
            <pc:sldMk cId="529789150" sldId="371"/>
            <ac:inkMk id="119" creationId="{8F4B1161-8D47-45BE-B46D-9D7B094EBD37}"/>
          </ac:inkMkLst>
        </pc:inkChg>
        <pc:inkChg chg="add mod">
          <ac:chgData name="Jack Rodoni" userId="dbd3554b1427f7cb" providerId="LiveId" clId="{1D76B537-F2CC-4114-B73B-51348E656491}" dt="2022-02-02T00:22:56.901" v="9727"/>
          <ac:inkMkLst>
            <pc:docMk/>
            <pc:sldMk cId="529789150" sldId="371"/>
            <ac:inkMk id="120" creationId="{A4FB6873-AF5B-4C67-AF36-0DB738662D87}"/>
          </ac:inkMkLst>
        </pc:inkChg>
        <pc:inkChg chg="add mod">
          <ac:chgData name="Jack Rodoni" userId="dbd3554b1427f7cb" providerId="LiveId" clId="{1D76B537-F2CC-4114-B73B-51348E656491}" dt="2022-02-02T00:22:56.901" v="9727"/>
          <ac:inkMkLst>
            <pc:docMk/>
            <pc:sldMk cId="529789150" sldId="371"/>
            <ac:inkMk id="121" creationId="{7F794ECA-51D2-467D-8B18-92A75EA90138}"/>
          </ac:inkMkLst>
        </pc:inkChg>
        <pc:inkChg chg="add mod">
          <ac:chgData name="Jack Rodoni" userId="dbd3554b1427f7cb" providerId="LiveId" clId="{1D76B537-F2CC-4114-B73B-51348E656491}" dt="2022-02-02T00:22:56.901" v="9727"/>
          <ac:inkMkLst>
            <pc:docMk/>
            <pc:sldMk cId="529789150" sldId="371"/>
            <ac:inkMk id="122" creationId="{C82C5503-0411-4246-B0AA-F8C632B372EC}"/>
          </ac:inkMkLst>
        </pc:inkChg>
        <pc:inkChg chg="add mod">
          <ac:chgData name="Jack Rodoni" userId="dbd3554b1427f7cb" providerId="LiveId" clId="{1D76B537-F2CC-4114-B73B-51348E656491}" dt="2022-02-02T00:22:56.901" v="9727"/>
          <ac:inkMkLst>
            <pc:docMk/>
            <pc:sldMk cId="529789150" sldId="371"/>
            <ac:inkMk id="123" creationId="{19CE195B-9144-4902-A29F-FBC193791A11}"/>
          </ac:inkMkLst>
        </pc:inkChg>
        <pc:inkChg chg="add mod">
          <ac:chgData name="Jack Rodoni" userId="dbd3554b1427f7cb" providerId="LiveId" clId="{1D76B537-F2CC-4114-B73B-51348E656491}" dt="2022-02-02T00:22:56.901" v="9727"/>
          <ac:inkMkLst>
            <pc:docMk/>
            <pc:sldMk cId="529789150" sldId="371"/>
            <ac:inkMk id="124" creationId="{DCF2C4F2-F53D-4141-94DC-C5ACB35EC811}"/>
          </ac:inkMkLst>
        </pc:inkChg>
        <pc:inkChg chg="add mod">
          <ac:chgData name="Jack Rodoni" userId="dbd3554b1427f7cb" providerId="LiveId" clId="{1D76B537-F2CC-4114-B73B-51348E656491}" dt="2022-02-02T00:22:56.901" v="9727"/>
          <ac:inkMkLst>
            <pc:docMk/>
            <pc:sldMk cId="529789150" sldId="371"/>
            <ac:inkMk id="128" creationId="{96C39D95-8FF2-4C12-BD6D-B453B4184A50}"/>
          </ac:inkMkLst>
        </pc:inkChg>
        <pc:inkChg chg="add mod">
          <ac:chgData name="Jack Rodoni" userId="dbd3554b1427f7cb" providerId="LiveId" clId="{1D76B537-F2CC-4114-B73B-51348E656491}" dt="2022-02-02T00:22:56.901" v="9727"/>
          <ac:inkMkLst>
            <pc:docMk/>
            <pc:sldMk cId="529789150" sldId="371"/>
            <ac:inkMk id="129" creationId="{160A47BA-AA53-48B2-8FDF-A4995DF4D228}"/>
          </ac:inkMkLst>
        </pc:inkChg>
        <pc:inkChg chg="add mod">
          <ac:chgData name="Jack Rodoni" userId="dbd3554b1427f7cb" providerId="LiveId" clId="{1D76B537-F2CC-4114-B73B-51348E656491}" dt="2022-02-02T00:22:56.901" v="9727"/>
          <ac:inkMkLst>
            <pc:docMk/>
            <pc:sldMk cId="529789150" sldId="371"/>
            <ac:inkMk id="130" creationId="{40FD9199-38C2-471B-AADA-9097F05EDB7E}"/>
          </ac:inkMkLst>
        </pc:inkChg>
        <pc:inkChg chg="add mod">
          <ac:chgData name="Jack Rodoni" userId="dbd3554b1427f7cb" providerId="LiveId" clId="{1D76B537-F2CC-4114-B73B-51348E656491}" dt="2022-02-02T00:22:56.901" v="9727"/>
          <ac:inkMkLst>
            <pc:docMk/>
            <pc:sldMk cId="529789150" sldId="371"/>
            <ac:inkMk id="131" creationId="{EA3324FF-8E50-4A9F-835B-0446F0359B83}"/>
          </ac:inkMkLst>
        </pc:inkChg>
        <pc:inkChg chg="add mod">
          <ac:chgData name="Jack Rodoni" userId="dbd3554b1427f7cb" providerId="LiveId" clId="{1D76B537-F2CC-4114-B73B-51348E656491}" dt="2022-02-02T00:22:56.901" v="9727"/>
          <ac:inkMkLst>
            <pc:docMk/>
            <pc:sldMk cId="529789150" sldId="371"/>
            <ac:inkMk id="132" creationId="{36BD26E6-8A90-4D80-ACDD-0B156DDD85B1}"/>
          </ac:inkMkLst>
        </pc:inkChg>
        <pc:inkChg chg="add mod">
          <ac:chgData name="Jack Rodoni" userId="dbd3554b1427f7cb" providerId="LiveId" clId="{1D76B537-F2CC-4114-B73B-51348E656491}" dt="2022-02-02T00:22:56.901" v="9727"/>
          <ac:inkMkLst>
            <pc:docMk/>
            <pc:sldMk cId="529789150" sldId="371"/>
            <ac:inkMk id="133" creationId="{408A6BE7-914F-4BB4-A74D-20F729A07B95}"/>
          </ac:inkMkLst>
        </pc:inkChg>
        <pc:inkChg chg="add mod">
          <ac:chgData name="Jack Rodoni" userId="dbd3554b1427f7cb" providerId="LiveId" clId="{1D76B537-F2CC-4114-B73B-51348E656491}" dt="2022-02-02T00:22:56.901" v="9727"/>
          <ac:inkMkLst>
            <pc:docMk/>
            <pc:sldMk cId="529789150" sldId="371"/>
            <ac:inkMk id="134" creationId="{6C5EEB40-AC94-432B-B8EE-45D02B032AE0}"/>
          </ac:inkMkLst>
        </pc:inkChg>
        <pc:inkChg chg="add mod">
          <ac:chgData name="Jack Rodoni" userId="dbd3554b1427f7cb" providerId="LiveId" clId="{1D76B537-F2CC-4114-B73B-51348E656491}" dt="2022-02-02T00:22:56.901" v="9727"/>
          <ac:inkMkLst>
            <pc:docMk/>
            <pc:sldMk cId="529789150" sldId="371"/>
            <ac:inkMk id="135" creationId="{737A8C21-44A5-4CEC-9DFB-00DCA8036C73}"/>
          </ac:inkMkLst>
        </pc:inkChg>
        <pc:inkChg chg="add mod">
          <ac:chgData name="Jack Rodoni" userId="dbd3554b1427f7cb" providerId="LiveId" clId="{1D76B537-F2CC-4114-B73B-51348E656491}" dt="2022-02-02T00:22:56.901" v="9727"/>
          <ac:inkMkLst>
            <pc:docMk/>
            <pc:sldMk cId="529789150" sldId="371"/>
            <ac:inkMk id="136" creationId="{72A54713-F97D-4874-818D-25D05F13BBE6}"/>
          </ac:inkMkLst>
        </pc:inkChg>
      </pc:sldChg>
      <pc:sldChg chg="addSp delSp modSp mod">
        <pc:chgData name="Jack Rodoni" userId="dbd3554b1427f7cb" providerId="LiveId" clId="{1D76B537-F2CC-4114-B73B-51348E656491}" dt="2022-02-01T23:51:28.925" v="9596"/>
        <pc:sldMkLst>
          <pc:docMk/>
          <pc:sldMk cId="403403132" sldId="372"/>
        </pc:sldMkLst>
        <pc:grpChg chg="mod">
          <ac:chgData name="Jack Rodoni" userId="dbd3554b1427f7cb" providerId="LiveId" clId="{1D76B537-F2CC-4114-B73B-51348E656491}" dt="2022-01-28T19:29:22.153" v="7487"/>
          <ac:grpSpMkLst>
            <pc:docMk/>
            <pc:sldMk cId="403403132" sldId="372"/>
            <ac:grpSpMk id="14" creationId="{EA0BEA6B-8085-44EE-A53E-3A649AAAFF81}"/>
          </ac:grpSpMkLst>
        </pc:grpChg>
        <pc:grpChg chg="mod">
          <ac:chgData name="Jack Rodoni" userId="dbd3554b1427f7cb" providerId="LiveId" clId="{1D76B537-F2CC-4114-B73B-51348E656491}" dt="2022-01-28T19:29:25.331" v="7494"/>
          <ac:grpSpMkLst>
            <pc:docMk/>
            <pc:sldMk cId="403403132" sldId="372"/>
            <ac:grpSpMk id="21" creationId="{B2C24EAE-C36B-4683-B677-D99826390525}"/>
          </ac:grpSpMkLst>
        </pc:grpChg>
        <pc:grpChg chg="mod">
          <ac:chgData name="Jack Rodoni" userId="dbd3554b1427f7cb" providerId="LiveId" clId="{1D76B537-F2CC-4114-B73B-51348E656491}" dt="2022-01-28T19:29:31.962" v="7506"/>
          <ac:grpSpMkLst>
            <pc:docMk/>
            <pc:sldMk cId="403403132" sldId="372"/>
            <ac:grpSpMk id="33" creationId="{977F46B6-5532-4BF6-B85A-C9D101E828FF}"/>
          </ac:grpSpMkLst>
        </pc:grpChg>
        <pc:grpChg chg="del mod">
          <ac:chgData name="Jack Rodoni" userId="dbd3554b1427f7cb" providerId="LiveId" clId="{1D76B537-F2CC-4114-B73B-51348E656491}" dt="2022-02-01T23:49:11.032" v="9419"/>
          <ac:grpSpMkLst>
            <pc:docMk/>
            <pc:sldMk cId="403403132" sldId="372"/>
            <ac:grpSpMk id="37" creationId="{DFFE5FC3-F6CA-4598-B701-0D8A598D63CC}"/>
          </ac:grpSpMkLst>
        </pc:grpChg>
        <pc:grpChg chg="mod">
          <ac:chgData name="Jack Rodoni" userId="dbd3554b1427f7cb" providerId="LiveId" clId="{1D76B537-F2CC-4114-B73B-51348E656491}" dt="2022-02-01T23:49:11.032" v="9419"/>
          <ac:grpSpMkLst>
            <pc:docMk/>
            <pc:sldMk cId="403403132" sldId="372"/>
            <ac:grpSpMk id="48" creationId="{3565FD55-112C-4BBB-B1F5-5118CD765215}"/>
          </ac:grpSpMkLst>
        </pc:grpChg>
        <pc:grpChg chg="mod">
          <ac:chgData name="Jack Rodoni" userId="dbd3554b1427f7cb" providerId="LiveId" clId="{1D76B537-F2CC-4114-B73B-51348E656491}" dt="2022-02-01T23:49:11.032" v="9419"/>
          <ac:grpSpMkLst>
            <pc:docMk/>
            <pc:sldMk cId="403403132" sldId="372"/>
            <ac:grpSpMk id="49" creationId="{37CD80D3-F236-4CE5-B295-A3D1D6282AB3}"/>
          </ac:grpSpMkLst>
        </pc:grpChg>
        <pc:grpChg chg="mod">
          <ac:chgData name="Jack Rodoni" userId="dbd3554b1427f7cb" providerId="LiveId" clId="{1D76B537-F2CC-4114-B73B-51348E656491}" dt="2022-02-01T23:49:14.693" v="9423"/>
          <ac:grpSpMkLst>
            <pc:docMk/>
            <pc:sldMk cId="403403132" sldId="372"/>
            <ac:grpSpMk id="53" creationId="{EDD11FE4-4F34-4C7B-BA9B-C4C5C423D31F}"/>
          </ac:grpSpMkLst>
        </pc:grpChg>
        <pc:grpChg chg="del mod">
          <ac:chgData name="Jack Rodoni" userId="dbd3554b1427f7cb" providerId="LiveId" clId="{1D76B537-F2CC-4114-B73B-51348E656491}" dt="2022-02-01T23:49:29.793" v="9446"/>
          <ac:grpSpMkLst>
            <pc:docMk/>
            <pc:sldMk cId="403403132" sldId="372"/>
            <ac:grpSpMk id="59" creationId="{3AE73FC4-D805-46E4-B070-0A06C6B10505}"/>
          </ac:grpSpMkLst>
        </pc:grpChg>
        <pc:grpChg chg="del mod">
          <ac:chgData name="Jack Rodoni" userId="dbd3554b1427f7cb" providerId="LiveId" clId="{1D76B537-F2CC-4114-B73B-51348E656491}" dt="2022-02-01T23:49:29.793" v="9446"/>
          <ac:grpSpMkLst>
            <pc:docMk/>
            <pc:sldMk cId="403403132" sldId="372"/>
            <ac:grpSpMk id="62" creationId="{610463E7-001E-42E1-8249-FAB47187BB0E}"/>
          </ac:grpSpMkLst>
        </pc:grpChg>
        <pc:grpChg chg="del mod">
          <ac:chgData name="Jack Rodoni" userId="dbd3554b1427f7cb" providerId="LiveId" clId="{1D76B537-F2CC-4114-B73B-51348E656491}" dt="2022-02-01T23:49:33.102" v="9450"/>
          <ac:grpSpMkLst>
            <pc:docMk/>
            <pc:sldMk cId="403403132" sldId="372"/>
            <ac:grpSpMk id="76" creationId="{942088C7-CB31-447B-9F7F-279C8AD4BE37}"/>
          </ac:grpSpMkLst>
        </pc:grpChg>
        <pc:grpChg chg="mod">
          <ac:chgData name="Jack Rodoni" userId="dbd3554b1427f7cb" providerId="LiveId" clId="{1D76B537-F2CC-4114-B73B-51348E656491}" dt="2022-02-01T23:49:29.793" v="9446"/>
          <ac:grpSpMkLst>
            <pc:docMk/>
            <pc:sldMk cId="403403132" sldId="372"/>
            <ac:grpSpMk id="77" creationId="{844A7147-A56C-4561-8010-F9E47587FB45}"/>
          </ac:grpSpMkLst>
        </pc:grpChg>
        <pc:grpChg chg="del mod">
          <ac:chgData name="Jack Rodoni" userId="dbd3554b1427f7cb" providerId="LiveId" clId="{1D76B537-F2CC-4114-B73B-51348E656491}" dt="2022-02-01T23:49:33.102" v="9450"/>
          <ac:grpSpMkLst>
            <pc:docMk/>
            <pc:sldMk cId="403403132" sldId="372"/>
            <ac:grpSpMk id="81" creationId="{BBF8FD8D-645E-46AB-991D-72887E73D9CD}"/>
          </ac:grpSpMkLst>
        </pc:grpChg>
        <pc:grpChg chg="del mod">
          <ac:chgData name="Jack Rodoni" userId="dbd3554b1427f7cb" providerId="LiveId" clId="{1D76B537-F2CC-4114-B73B-51348E656491}" dt="2022-02-01T23:49:34.548" v="9454"/>
          <ac:grpSpMkLst>
            <pc:docMk/>
            <pc:sldMk cId="403403132" sldId="372"/>
            <ac:grpSpMk id="82" creationId="{3DF93340-A18E-4607-B175-F1C7CA444309}"/>
          </ac:grpSpMkLst>
        </pc:grpChg>
        <pc:grpChg chg="mod">
          <ac:chgData name="Jack Rodoni" userId="dbd3554b1427f7cb" providerId="LiveId" clId="{1D76B537-F2CC-4114-B73B-51348E656491}" dt="2022-02-01T23:49:34.548" v="9454"/>
          <ac:grpSpMkLst>
            <pc:docMk/>
            <pc:sldMk cId="403403132" sldId="372"/>
            <ac:grpSpMk id="86" creationId="{C0DD0DBF-FDE1-4CB5-AAFE-E5A9DAD661E6}"/>
          </ac:grpSpMkLst>
        </pc:grpChg>
        <pc:grpChg chg="mod">
          <ac:chgData name="Jack Rodoni" userId="dbd3554b1427f7cb" providerId="LiveId" clId="{1D76B537-F2CC-4114-B73B-51348E656491}" dt="2022-02-01T23:49:42.663" v="9458"/>
          <ac:grpSpMkLst>
            <pc:docMk/>
            <pc:sldMk cId="403403132" sldId="372"/>
            <ac:grpSpMk id="90" creationId="{CA904248-70E3-4888-8E35-ECF625C7265A}"/>
          </ac:grpSpMkLst>
        </pc:grpChg>
        <pc:grpChg chg="del mod">
          <ac:chgData name="Jack Rodoni" userId="dbd3554b1427f7cb" providerId="LiveId" clId="{1D76B537-F2CC-4114-B73B-51348E656491}" dt="2022-02-01T23:49:50.288" v="9471"/>
          <ac:grpSpMkLst>
            <pc:docMk/>
            <pc:sldMk cId="403403132" sldId="372"/>
            <ac:grpSpMk id="97" creationId="{F0CCFD04-7BDA-4230-A9C5-0729E6CD11EF}"/>
          </ac:grpSpMkLst>
        </pc:grpChg>
        <pc:grpChg chg="mod">
          <ac:chgData name="Jack Rodoni" userId="dbd3554b1427f7cb" providerId="LiveId" clId="{1D76B537-F2CC-4114-B73B-51348E656491}" dt="2022-02-01T23:49:50.288" v="9471"/>
          <ac:grpSpMkLst>
            <pc:docMk/>
            <pc:sldMk cId="403403132" sldId="372"/>
            <ac:grpSpMk id="103" creationId="{9B775F2C-99EF-4186-B0BC-0C9180603ABE}"/>
          </ac:grpSpMkLst>
        </pc:grpChg>
        <pc:grpChg chg="mod">
          <ac:chgData name="Jack Rodoni" userId="dbd3554b1427f7cb" providerId="LiveId" clId="{1D76B537-F2CC-4114-B73B-51348E656491}" dt="2022-02-01T23:49:50.288" v="9471"/>
          <ac:grpSpMkLst>
            <pc:docMk/>
            <pc:sldMk cId="403403132" sldId="372"/>
            <ac:grpSpMk id="104" creationId="{7120FFA1-319D-4BBA-8F39-1074B59BF1CE}"/>
          </ac:grpSpMkLst>
        </pc:grpChg>
        <pc:grpChg chg="mod">
          <ac:chgData name="Jack Rodoni" userId="dbd3554b1427f7cb" providerId="LiveId" clId="{1D76B537-F2CC-4114-B73B-51348E656491}" dt="2022-02-01T23:50:11.449" v="9486"/>
          <ac:grpSpMkLst>
            <pc:docMk/>
            <pc:sldMk cId="403403132" sldId="372"/>
            <ac:grpSpMk id="119" creationId="{F1D32D34-5D38-4262-AE06-3516CCE73E27}"/>
          </ac:grpSpMkLst>
        </pc:grpChg>
        <pc:grpChg chg="mod">
          <ac:chgData name="Jack Rodoni" userId="dbd3554b1427f7cb" providerId="LiveId" clId="{1D76B537-F2CC-4114-B73B-51348E656491}" dt="2022-02-01T23:50:11.449" v="9486"/>
          <ac:grpSpMkLst>
            <pc:docMk/>
            <pc:sldMk cId="403403132" sldId="372"/>
            <ac:grpSpMk id="120" creationId="{D3227C91-39A5-4069-8527-95A97B7360C6}"/>
          </ac:grpSpMkLst>
        </pc:grpChg>
        <pc:grpChg chg="mod">
          <ac:chgData name="Jack Rodoni" userId="dbd3554b1427f7cb" providerId="LiveId" clId="{1D76B537-F2CC-4114-B73B-51348E656491}" dt="2022-02-01T23:50:11.449" v="9486"/>
          <ac:grpSpMkLst>
            <pc:docMk/>
            <pc:sldMk cId="403403132" sldId="372"/>
            <ac:grpSpMk id="121" creationId="{77373D13-1693-4C1F-B2DF-65EB621B3521}"/>
          </ac:grpSpMkLst>
        </pc:grpChg>
        <pc:grpChg chg="del mod">
          <ac:chgData name="Jack Rodoni" userId="dbd3554b1427f7cb" providerId="LiveId" clId="{1D76B537-F2CC-4114-B73B-51348E656491}" dt="2022-02-01T23:50:19.603" v="9503"/>
          <ac:grpSpMkLst>
            <pc:docMk/>
            <pc:sldMk cId="403403132" sldId="372"/>
            <ac:grpSpMk id="124" creationId="{876C5D17-E345-4D28-B026-0F0AD268680F}"/>
          </ac:grpSpMkLst>
        </pc:grpChg>
        <pc:grpChg chg="del mod">
          <ac:chgData name="Jack Rodoni" userId="dbd3554b1427f7cb" providerId="LiveId" clId="{1D76B537-F2CC-4114-B73B-51348E656491}" dt="2022-02-01T23:50:25.940" v="9515"/>
          <ac:grpSpMkLst>
            <pc:docMk/>
            <pc:sldMk cId="403403132" sldId="372"/>
            <ac:grpSpMk id="138" creationId="{15E0093D-7D4F-4EB7-9510-9ED0E9F319F7}"/>
          </ac:grpSpMkLst>
        </pc:grpChg>
        <pc:grpChg chg="mod">
          <ac:chgData name="Jack Rodoni" userId="dbd3554b1427f7cb" providerId="LiveId" clId="{1D76B537-F2CC-4114-B73B-51348E656491}" dt="2022-02-01T23:50:19.603" v="9503"/>
          <ac:grpSpMkLst>
            <pc:docMk/>
            <pc:sldMk cId="403403132" sldId="372"/>
            <ac:grpSpMk id="139" creationId="{ABD5218F-7798-46AA-90A8-8B0E06F3E7A3}"/>
          </ac:grpSpMkLst>
        </pc:grpChg>
        <pc:grpChg chg="del mod">
          <ac:chgData name="Jack Rodoni" userId="dbd3554b1427f7cb" providerId="LiveId" clId="{1D76B537-F2CC-4114-B73B-51348E656491}" dt="2022-02-01T23:50:25.940" v="9515"/>
          <ac:grpSpMkLst>
            <pc:docMk/>
            <pc:sldMk cId="403403132" sldId="372"/>
            <ac:grpSpMk id="151" creationId="{178E881E-98C8-421C-9A72-E14C93D8D053}"/>
          </ac:grpSpMkLst>
        </pc:grpChg>
        <pc:grpChg chg="del mod">
          <ac:chgData name="Jack Rodoni" userId="dbd3554b1427f7cb" providerId="LiveId" clId="{1D76B537-F2CC-4114-B73B-51348E656491}" dt="2022-02-01T23:50:25.940" v="9515"/>
          <ac:grpSpMkLst>
            <pc:docMk/>
            <pc:sldMk cId="403403132" sldId="372"/>
            <ac:grpSpMk id="152" creationId="{62C81010-E18D-40C8-A1C6-155BE2343C18}"/>
          </ac:grpSpMkLst>
        </pc:grpChg>
        <pc:grpChg chg="mod">
          <ac:chgData name="Jack Rodoni" userId="dbd3554b1427f7cb" providerId="LiveId" clId="{1D76B537-F2CC-4114-B73B-51348E656491}" dt="2022-02-01T23:50:25.940" v="9515"/>
          <ac:grpSpMkLst>
            <pc:docMk/>
            <pc:sldMk cId="403403132" sldId="372"/>
            <ac:grpSpMk id="153" creationId="{584AB463-5385-46A8-B84C-BEB27EA1B3CA}"/>
          </ac:grpSpMkLst>
        </pc:grpChg>
        <pc:grpChg chg="mod">
          <ac:chgData name="Jack Rodoni" userId="dbd3554b1427f7cb" providerId="LiveId" clId="{1D76B537-F2CC-4114-B73B-51348E656491}" dt="2022-02-01T23:50:50.849" v="9524"/>
          <ac:grpSpMkLst>
            <pc:docMk/>
            <pc:sldMk cId="403403132" sldId="372"/>
            <ac:grpSpMk id="162" creationId="{62D80A69-FEB0-477B-98BE-1DAF8DB5E466}"/>
          </ac:grpSpMkLst>
        </pc:grpChg>
        <pc:grpChg chg="mod">
          <ac:chgData name="Jack Rodoni" userId="dbd3554b1427f7cb" providerId="LiveId" clId="{1D76B537-F2CC-4114-B73B-51348E656491}" dt="2022-02-01T23:50:50.849" v="9524"/>
          <ac:grpSpMkLst>
            <pc:docMk/>
            <pc:sldMk cId="403403132" sldId="372"/>
            <ac:grpSpMk id="163" creationId="{F8ADC48F-E457-4D4B-A956-EDE03D939F30}"/>
          </ac:grpSpMkLst>
        </pc:grpChg>
        <pc:grpChg chg="mod">
          <ac:chgData name="Jack Rodoni" userId="dbd3554b1427f7cb" providerId="LiveId" clId="{1D76B537-F2CC-4114-B73B-51348E656491}" dt="2022-02-01T23:50:50.849" v="9524"/>
          <ac:grpSpMkLst>
            <pc:docMk/>
            <pc:sldMk cId="403403132" sldId="372"/>
            <ac:grpSpMk id="164" creationId="{B903B03E-C386-4B15-A23C-30C80EEC609F}"/>
          </ac:grpSpMkLst>
        </pc:grpChg>
        <pc:grpChg chg="del mod">
          <ac:chgData name="Jack Rodoni" userId="dbd3554b1427f7cb" providerId="LiveId" clId="{1D76B537-F2CC-4114-B73B-51348E656491}" dt="2022-02-01T23:51:05.985" v="9559"/>
          <ac:grpSpMkLst>
            <pc:docMk/>
            <pc:sldMk cId="403403132" sldId="372"/>
            <ac:grpSpMk id="193" creationId="{B36758F5-8C51-4CB5-8DAC-52342F186F52}"/>
          </ac:grpSpMkLst>
        </pc:grpChg>
        <pc:grpChg chg="mod">
          <ac:chgData name="Jack Rodoni" userId="dbd3554b1427f7cb" providerId="LiveId" clId="{1D76B537-F2CC-4114-B73B-51348E656491}" dt="2022-02-01T23:51:03.330" v="9553"/>
          <ac:grpSpMkLst>
            <pc:docMk/>
            <pc:sldMk cId="403403132" sldId="372"/>
            <ac:grpSpMk id="194" creationId="{B03D2ACB-961D-44E3-9F0F-2AB589D8BA56}"/>
          </ac:grpSpMkLst>
        </pc:grpChg>
        <pc:grpChg chg="del mod">
          <ac:chgData name="Jack Rodoni" userId="dbd3554b1427f7cb" providerId="LiveId" clId="{1D76B537-F2CC-4114-B73B-51348E656491}" dt="2022-02-01T23:51:10.678" v="9569"/>
          <ac:grpSpMkLst>
            <pc:docMk/>
            <pc:sldMk cId="403403132" sldId="372"/>
            <ac:grpSpMk id="200" creationId="{7CA63E07-AE1C-4360-B5AB-C554C04A7234}"/>
          </ac:grpSpMkLst>
        </pc:grpChg>
        <pc:grpChg chg="mod">
          <ac:chgData name="Jack Rodoni" userId="dbd3554b1427f7cb" providerId="LiveId" clId="{1D76B537-F2CC-4114-B73B-51348E656491}" dt="2022-02-01T23:51:10.678" v="9569"/>
          <ac:grpSpMkLst>
            <pc:docMk/>
            <pc:sldMk cId="403403132" sldId="372"/>
            <ac:grpSpMk id="210" creationId="{84FDFF84-6376-4EAD-8672-C388D89E0F33}"/>
          </ac:grpSpMkLst>
        </pc:grpChg>
        <pc:grpChg chg="del mod">
          <ac:chgData name="Jack Rodoni" userId="dbd3554b1427f7cb" providerId="LiveId" clId="{1D76B537-F2CC-4114-B73B-51348E656491}" dt="2022-02-01T23:51:26.150" v="9594"/>
          <ac:grpSpMkLst>
            <pc:docMk/>
            <pc:sldMk cId="403403132" sldId="372"/>
            <ac:grpSpMk id="216" creationId="{59AF92D2-B984-4AB9-B765-3DBD7C0BF592}"/>
          </ac:grpSpMkLst>
        </pc:grpChg>
        <pc:grpChg chg="del mod">
          <ac:chgData name="Jack Rodoni" userId="dbd3554b1427f7cb" providerId="LiveId" clId="{1D76B537-F2CC-4114-B73B-51348E656491}" dt="2022-02-01T23:51:26.150" v="9594"/>
          <ac:grpSpMkLst>
            <pc:docMk/>
            <pc:sldMk cId="403403132" sldId="372"/>
            <ac:grpSpMk id="217" creationId="{2764F742-589E-498F-AD47-3310FC089AC0}"/>
          </ac:grpSpMkLst>
        </pc:grpChg>
        <pc:grpChg chg="del mod">
          <ac:chgData name="Jack Rodoni" userId="dbd3554b1427f7cb" providerId="LiveId" clId="{1D76B537-F2CC-4114-B73B-51348E656491}" dt="2022-02-01T23:51:28.925" v="9596"/>
          <ac:grpSpMkLst>
            <pc:docMk/>
            <pc:sldMk cId="403403132" sldId="372"/>
            <ac:grpSpMk id="236" creationId="{4F611715-4180-4959-AE86-4F2C459990D6}"/>
          </ac:grpSpMkLst>
        </pc:grpChg>
        <pc:grpChg chg="mod">
          <ac:chgData name="Jack Rodoni" userId="dbd3554b1427f7cb" providerId="LiveId" clId="{1D76B537-F2CC-4114-B73B-51348E656491}" dt="2022-02-01T23:51:28.925" v="9596"/>
          <ac:grpSpMkLst>
            <pc:docMk/>
            <pc:sldMk cId="403403132" sldId="372"/>
            <ac:grpSpMk id="238" creationId="{EAA01548-6A6E-499C-90ED-364F12B3AD0F}"/>
          </ac:grpSpMkLst>
        </pc:grpChg>
        <pc:inkChg chg="add mod">
          <ac:chgData name="Jack Rodoni" userId="dbd3554b1427f7cb" providerId="LiveId" clId="{1D76B537-F2CC-4114-B73B-51348E656491}" dt="2022-01-28T19:29:22.153" v="7487"/>
          <ac:inkMkLst>
            <pc:docMk/>
            <pc:sldMk cId="403403132" sldId="372"/>
            <ac:inkMk id="4" creationId="{74D8606F-B18D-4ED5-BEA8-D1A9AC95A39F}"/>
          </ac:inkMkLst>
        </pc:inkChg>
        <pc:inkChg chg="add mod">
          <ac:chgData name="Jack Rodoni" userId="dbd3554b1427f7cb" providerId="LiveId" clId="{1D76B537-F2CC-4114-B73B-51348E656491}" dt="2022-01-28T19:29:22.153" v="7487"/>
          <ac:inkMkLst>
            <pc:docMk/>
            <pc:sldMk cId="403403132" sldId="372"/>
            <ac:inkMk id="5" creationId="{12E56305-159F-4B52-9054-6EB55C8038F1}"/>
          </ac:inkMkLst>
        </pc:inkChg>
        <pc:inkChg chg="add mod">
          <ac:chgData name="Jack Rodoni" userId="dbd3554b1427f7cb" providerId="LiveId" clId="{1D76B537-F2CC-4114-B73B-51348E656491}" dt="2022-01-28T19:29:22.153" v="7487"/>
          <ac:inkMkLst>
            <pc:docMk/>
            <pc:sldMk cId="403403132" sldId="372"/>
            <ac:inkMk id="6" creationId="{932D12BC-BD5A-4587-8312-CEE129CBE2BF}"/>
          </ac:inkMkLst>
        </pc:inkChg>
        <pc:inkChg chg="add mod">
          <ac:chgData name="Jack Rodoni" userId="dbd3554b1427f7cb" providerId="LiveId" clId="{1D76B537-F2CC-4114-B73B-51348E656491}" dt="2022-01-28T19:29:22.153" v="7487"/>
          <ac:inkMkLst>
            <pc:docMk/>
            <pc:sldMk cId="403403132" sldId="372"/>
            <ac:inkMk id="7" creationId="{A4B6F8E1-0407-4383-9980-0276DEE2D356}"/>
          </ac:inkMkLst>
        </pc:inkChg>
        <pc:inkChg chg="add mod">
          <ac:chgData name="Jack Rodoni" userId="dbd3554b1427f7cb" providerId="LiveId" clId="{1D76B537-F2CC-4114-B73B-51348E656491}" dt="2022-01-28T19:29:22.153" v="7487"/>
          <ac:inkMkLst>
            <pc:docMk/>
            <pc:sldMk cId="403403132" sldId="372"/>
            <ac:inkMk id="8" creationId="{563B660F-80FE-47BF-B106-A2E4353688B5}"/>
          </ac:inkMkLst>
        </pc:inkChg>
        <pc:inkChg chg="add mod">
          <ac:chgData name="Jack Rodoni" userId="dbd3554b1427f7cb" providerId="LiveId" clId="{1D76B537-F2CC-4114-B73B-51348E656491}" dt="2022-01-28T19:29:22.153" v="7487"/>
          <ac:inkMkLst>
            <pc:docMk/>
            <pc:sldMk cId="403403132" sldId="372"/>
            <ac:inkMk id="9" creationId="{712448D7-0EBD-4A99-B92B-C23114C90C4C}"/>
          </ac:inkMkLst>
        </pc:inkChg>
        <pc:inkChg chg="add mod">
          <ac:chgData name="Jack Rodoni" userId="dbd3554b1427f7cb" providerId="LiveId" clId="{1D76B537-F2CC-4114-B73B-51348E656491}" dt="2022-01-28T19:29:22.153" v="7487"/>
          <ac:inkMkLst>
            <pc:docMk/>
            <pc:sldMk cId="403403132" sldId="372"/>
            <ac:inkMk id="10" creationId="{F844F130-741D-42D7-98E9-1A392CC3079F}"/>
          </ac:inkMkLst>
        </pc:inkChg>
        <pc:inkChg chg="add mod">
          <ac:chgData name="Jack Rodoni" userId="dbd3554b1427f7cb" providerId="LiveId" clId="{1D76B537-F2CC-4114-B73B-51348E656491}" dt="2022-01-28T19:29:22.153" v="7487"/>
          <ac:inkMkLst>
            <pc:docMk/>
            <pc:sldMk cId="403403132" sldId="372"/>
            <ac:inkMk id="11" creationId="{21E4D35D-2337-44F4-BCFF-9793515F4194}"/>
          </ac:inkMkLst>
        </pc:inkChg>
        <pc:inkChg chg="add mod">
          <ac:chgData name="Jack Rodoni" userId="dbd3554b1427f7cb" providerId="LiveId" clId="{1D76B537-F2CC-4114-B73B-51348E656491}" dt="2022-01-28T19:29:22.153" v="7487"/>
          <ac:inkMkLst>
            <pc:docMk/>
            <pc:sldMk cId="403403132" sldId="372"/>
            <ac:inkMk id="12" creationId="{102307B2-59C2-42D0-950E-445F0CA14A0C}"/>
          </ac:inkMkLst>
        </pc:inkChg>
        <pc:inkChg chg="add mod">
          <ac:chgData name="Jack Rodoni" userId="dbd3554b1427f7cb" providerId="LiveId" clId="{1D76B537-F2CC-4114-B73B-51348E656491}" dt="2022-01-28T19:29:22.153" v="7487"/>
          <ac:inkMkLst>
            <pc:docMk/>
            <pc:sldMk cId="403403132" sldId="372"/>
            <ac:inkMk id="13" creationId="{E3CEEDC8-7866-41FC-A716-7783A2719391}"/>
          </ac:inkMkLst>
        </pc:inkChg>
        <pc:inkChg chg="add mod">
          <ac:chgData name="Jack Rodoni" userId="dbd3554b1427f7cb" providerId="LiveId" clId="{1D76B537-F2CC-4114-B73B-51348E656491}" dt="2022-01-28T19:29:25.331" v="7494"/>
          <ac:inkMkLst>
            <pc:docMk/>
            <pc:sldMk cId="403403132" sldId="372"/>
            <ac:inkMk id="15" creationId="{E10FD3C1-D04B-4842-8C2B-0F3E850F4F7F}"/>
          </ac:inkMkLst>
        </pc:inkChg>
        <pc:inkChg chg="add mod">
          <ac:chgData name="Jack Rodoni" userId="dbd3554b1427f7cb" providerId="LiveId" clId="{1D76B537-F2CC-4114-B73B-51348E656491}" dt="2022-01-28T19:29:25.331" v="7494"/>
          <ac:inkMkLst>
            <pc:docMk/>
            <pc:sldMk cId="403403132" sldId="372"/>
            <ac:inkMk id="16" creationId="{0F3B1E13-7DF5-4015-A9AE-B8BEA4B07709}"/>
          </ac:inkMkLst>
        </pc:inkChg>
        <pc:inkChg chg="add mod">
          <ac:chgData name="Jack Rodoni" userId="dbd3554b1427f7cb" providerId="LiveId" clId="{1D76B537-F2CC-4114-B73B-51348E656491}" dt="2022-01-28T19:29:25.331" v="7494"/>
          <ac:inkMkLst>
            <pc:docMk/>
            <pc:sldMk cId="403403132" sldId="372"/>
            <ac:inkMk id="17" creationId="{FCE08971-B479-4C73-B379-5B208A5F58E3}"/>
          </ac:inkMkLst>
        </pc:inkChg>
        <pc:inkChg chg="add mod">
          <ac:chgData name="Jack Rodoni" userId="dbd3554b1427f7cb" providerId="LiveId" clId="{1D76B537-F2CC-4114-B73B-51348E656491}" dt="2022-01-28T19:29:25.331" v="7494"/>
          <ac:inkMkLst>
            <pc:docMk/>
            <pc:sldMk cId="403403132" sldId="372"/>
            <ac:inkMk id="18" creationId="{50774690-6552-4214-9C71-461C715CA497}"/>
          </ac:inkMkLst>
        </pc:inkChg>
        <pc:inkChg chg="add mod">
          <ac:chgData name="Jack Rodoni" userId="dbd3554b1427f7cb" providerId="LiveId" clId="{1D76B537-F2CC-4114-B73B-51348E656491}" dt="2022-01-28T19:29:25.331" v="7494"/>
          <ac:inkMkLst>
            <pc:docMk/>
            <pc:sldMk cId="403403132" sldId="372"/>
            <ac:inkMk id="19" creationId="{26D19382-61E3-4615-8FDF-33DDDA66FB43}"/>
          </ac:inkMkLst>
        </pc:inkChg>
        <pc:inkChg chg="add mod">
          <ac:chgData name="Jack Rodoni" userId="dbd3554b1427f7cb" providerId="LiveId" clId="{1D76B537-F2CC-4114-B73B-51348E656491}" dt="2022-01-28T19:29:25.331" v="7494"/>
          <ac:inkMkLst>
            <pc:docMk/>
            <pc:sldMk cId="403403132" sldId="372"/>
            <ac:inkMk id="20" creationId="{C720EB61-F28A-4E9A-8D58-87FEBB030051}"/>
          </ac:inkMkLst>
        </pc:inkChg>
        <pc:inkChg chg="add mod">
          <ac:chgData name="Jack Rodoni" userId="dbd3554b1427f7cb" providerId="LiveId" clId="{1D76B537-F2CC-4114-B73B-51348E656491}" dt="2022-01-28T19:29:31.962" v="7506"/>
          <ac:inkMkLst>
            <pc:docMk/>
            <pc:sldMk cId="403403132" sldId="372"/>
            <ac:inkMk id="22" creationId="{7BA94A2B-17B7-490C-AD72-6E875EEA9072}"/>
          </ac:inkMkLst>
        </pc:inkChg>
        <pc:inkChg chg="add mod">
          <ac:chgData name="Jack Rodoni" userId="dbd3554b1427f7cb" providerId="LiveId" clId="{1D76B537-F2CC-4114-B73B-51348E656491}" dt="2022-01-28T19:29:31.962" v="7506"/>
          <ac:inkMkLst>
            <pc:docMk/>
            <pc:sldMk cId="403403132" sldId="372"/>
            <ac:inkMk id="23" creationId="{F12E069D-4DB7-44F7-BEF6-793A8764DF9A}"/>
          </ac:inkMkLst>
        </pc:inkChg>
        <pc:inkChg chg="add mod">
          <ac:chgData name="Jack Rodoni" userId="dbd3554b1427f7cb" providerId="LiveId" clId="{1D76B537-F2CC-4114-B73B-51348E656491}" dt="2022-01-28T19:29:31.962" v="7506"/>
          <ac:inkMkLst>
            <pc:docMk/>
            <pc:sldMk cId="403403132" sldId="372"/>
            <ac:inkMk id="24" creationId="{1C519A35-A20B-485B-9CBD-50BC30EB035F}"/>
          </ac:inkMkLst>
        </pc:inkChg>
        <pc:inkChg chg="add mod">
          <ac:chgData name="Jack Rodoni" userId="dbd3554b1427f7cb" providerId="LiveId" clId="{1D76B537-F2CC-4114-B73B-51348E656491}" dt="2022-01-28T19:29:31.962" v="7506"/>
          <ac:inkMkLst>
            <pc:docMk/>
            <pc:sldMk cId="403403132" sldId="372"/>
            <ac:inkMk id="25" creationId="{BF14F708-E97B-4D39-A251-1CA7295BF5A6}"/>
          </ac:inkMkLst>
        </pc:inkChg>
        <pc:inkChg chg="add mod">
          <ac:chgData name="Jack Rodoni" userId="dbd3554b1427f7cb" providerId="LiveId" clId="{1D76B537-F2CC-4114-B73B-51348E656491}" dt="2022-01-28T19:29:31.962" v="7506"/>
          <ac:inkMkLst>
            <pc:docMk/>
            <pc:sldMk cId="403403132" sldId="372"/>
            <ac:inkMk id="26" creationId="{1748CEAC-DB0A-406F-A317-EA4C70D37F09}"/>
          </ac:inkMkLst>
        </pc:inkChg>
        <pc:inkChg chg="add mod">
          <ac:chgData name="Jack Rodoni" userId="dbd3554b1427f7cb" providerId="LiveId" clId="{1D76B537-F2CC-4114-B73B-51348E656491}" dt="2022-01-28T19:29:31.962" v="7506"/>
          <ac:inkMkLst>
            <pc:docMk/>
            <pc:sldMk cId="403403132" sldId="372"/>
            <ac:inkMk id="27" creationId="{668B2A3C-1AA9-4E89-8697-EDF84F578C33}"/>
          </ac:inkMkLst>
        </pc:inkChg>
        <pc:inkChg chg="add mod">
          <ac:chgData name="Jack Rodoni" userId="dbd3554b1427f7cb" providerId="LiveId" clId="{1D76B537-F2CC-4114-B73B-51348E656491}" dt="2022-01-28T19:29:31.962" v="7506"/>
          <ac:inkMkLst>
            <pc:docMk/>
            <pc:sldMk cId="403403132" sldId="372"/>
            <ac:inkMk id="28" creationId="{F19F61C7-372A-4BBF-8EA7-31011E337460}"/>
          </ac:inkMkLst>
        </pc:inkChg>
        <pc:inkChg chg="add mod">
          <ac:chgData name="Jack Rodoni" userId="dbd3554b1427f7cb" providerId="LiveId" clId="{1D76B537-F2CC-4114-B73B-51348E656491}" dt="2022-01-28T19:29:31.962" v="7506"/>
          <ac:inkMkLst>
            <pc:docMk/>
            <pc:sldMk cId="403403132" sldId="372"/>
            <ac:inkMk id="29" creationId="{4B64462C-C84C-453D-9DAB-4FE0027EDE01}"/>
          </ac:inkMkLst>
        </pc:inkChg>
        <pc:inkChg chg="add mod">
          <ac:chgData name="Jack Rodoni" userId="dbd3554b1427f7cb" providerId="LiveId" clId="{1D76B537-F2CC-4114-B73B-51348E656491}" dt="2022-01-28T19:29:31.962" v="7506"/>
          <ac:inkMkLst>
            <pc:docMk/>
            <pc:sldMk cId="403403132" sldId="372"/>
            <ac:inkMk id="30" creationId="{CD662661-52EE-479B-A188-9AC98EB3C50A}"/>
          </ac:inkMkLst>
        </pc:inkChg>
        <pc:inkChg chg="add mod">
          <ac:chgData name="Jack Rodoni" userId="dbd3554b1427f7cb" providerId="LiveId" clId="{1D76B537-F2CC-4114-B73B-51348E656491}" dt="2022-01-28T19:29:31.962" v="7506"/>
          <ac:inkMkLst>
            <pc:docMk/>
            <pc:sldMk cId="403403132" sldId="372"/>
            <ac:inkMk id="31" creationId="{C9712CFD-D1ED-4A88-BBE0-1B2F68AC37B0}"/>
          </ac:inkMkLst>
        </pc:inkChg>
        <pc:inkChg chg="add mod">
          <ac:chgData name="Jack Rodoni" userId="dbd3554b1427f7cb" providerId="LiveId" clId="{1D76B537-F2CC-4114-B73B-51348E656491}" dt="2022-01-28T19:29:31.962" v="7506"/>
          <ac:inkMkLst>
            <pc:docMk/>
            <pc:sldMk cId="403403132" sldId="372"/>
            <ac:inkMk id="32" creationId="{F807CFC7-2C58-4325-B9BA-7D4D3C1A0FFC}"/>
          </ac:inkMkLst>
        </pc:inkChg>
        <pc:inkChg chg="add mod">
          <ac:chgData name="Jack Rodoni" userId="dbd3554b1427f7cb" providerId="LiveId" clId="{1D76B537-F2CC-4114-B73B-51348E656491}" dt="2022-02-01T23:49:11.032" v="9419"/>
          <ac:inkMkLst>
            <pc:docMk/>
            <pc:sldMk cId="403403132" sldId="372"/>
            <ac:inkMk id="34" creationId="{18A12A26-0FF2-423C-AE48-AF61179A90B4}"/>
          </ac:inkMkLst>
        </pc:inkChg>
        <pc:inkChg chg="add mod">
          <ac:chgData name="Jack Rodoni" userId="dbd3554b1427f7cb" providerId="LiveId" clId="{1D76B537-F2CC-4114-B73B-51348E656491}" dt="2022-02-01T23:49:11.032" v="9419"/>
          <ac:inkMkLst>
            <pc:docMk/>
            <pc:sldMk cId="403403132" sldId="372"/>
            <ac:inkMk id="35" creationId="{10804789-7C3E-4640-A64B-EB613F2B65A8}"/>
          </ac:inkMkLst>
        </pc:inkChg>
        <pc:inkChg chg="add mod">
          <ac:chgData name="Jack Rodoni" userId="dbd3554b1427f7cb" providerId="LiveId" clId="{1D76B537-F2CC-4114-B73B-51348E656491}" dt="2022-02-01T23:49:11.032" v="9419"/>
          <ac:inkMkLst>
            <pc:docMk/>
            <pc:sldMk cId="403403132" sldId="372"/>
            <ac:inkMk id="36" creationId="{A5F057DE-E413-4A86-AD8B-9F65D4F80D74}"/>
          </ac:inkMkLst>
        </pc:inkChg>
        <pc:inkChg chg="add mod">
          <ac:chgData name="Jack Rodoni" userId="dbd3554b1427f7cb" providerId="LiveId" clId="{1D76B537-F2CC-4114-B73B-51348E656491}" dt="2022-02-01T23:49:11.032" v="9419"/>
          <ac:inkMkLst>
            <pc:docMk/>
            <pc:sldMk cId="403403132" sldId="372"/>
            <ac:inkMk id="38" creationId="{83FF84D4-FBB5-41E3-B658-77F307FA8AB7}"/>
          </ac:inkMkLst>
        </pc:inkChg>
        <pc:inkChg chg="add mod">
          <ac:chgData name="Jack Rodoni" userId="dbd3554b1427f7cb" providerId="LiveId" clId="{1D76B537-F2CC-4114-B73B-51348E656491}" dt="2022-02-01T23:49:11.032" v="9419"/>
          <ac:inkMkLst>
            <pc:docMk/>
            <pc:sldMk cId="403403132" sldId="372"/>
            <ac:inkMk id="39" creationId="{7DF1001D-78F6-4100-92E6-964372A6956C}"/>
          </ac:inkMkLst>
        </pc:inkChg>
        <pc:inkChg chg="add mod">
          <ac:chgData name="Jack Rodoni" userId="dbd3554b1427f7cb" providerId="LiveId" clId="{1D76B537-F2CC-4114-B73B-51348E656491}" dt="2022-02-01T23:49:11.032" v="9419"/>
          <ac:inkMkLst>
            <pc:docMk/>
            <pc:sldMk cId="403403132" sldId="372"/>
            <ac:inkMk id="40" creationId="{A05CAD26-0AB6-49AE-94F3-FFCD28F540B9}"/>
          </ac:inkMkLst>
        </pc:inkChg>
        <pc:inkChg chg="add mod">
          <ac:chgData name="Jack Rodoni" userId="dbd3554b1427f7cb" providerId="LiveId" clId="{1D76B537-F2CC-4114-B73B-51348E656491}" dt="2022-02-01T23:49:11.032" v="9419"/>
          <ac:inkMkLst>
            <pc:docMk/>
            <pc:sldMk cId="403403132" sldId="372"/>
            <ac:inkMk id="41" creationId="{9CED9B7A-6BD7-4C66-9214-9977E826B4F6}"/>
          </ac:inkMkLst>
        </pc:inkChg>
        <pc:inkChg chg="add mod">
          <ac:chgData name="Jack Rodoni" userId="dbd3554b1427f7cb" providerId="LiveId" clId="{1D76B537-F2CC-4114-B73B-51348E656491}" dt="2022-02-01T23:49:11.032" v="9419"/>
          <ac:inkMkLst>
            <pc:docMk/>
            <pc:sldMk cId="403403132" sldId="372"/>
            <ac:inkMk id="42" creationId="{20CBE6BE-A089-4F4D-8CB4-F4AAE0468BF8}"/>
          </ac:inkMkLst>
        </pc:inkChg>
        <pc:inkChg chg="add mod">
          <ac:chgData name="Jack Rodoni" userId="dbd3554b1427f7cb" providerId="LiveId" clId="{1D76B537-F2CC-4114-B73B-51348E656491}" dt="2022-02-01T23:49:11.032" v="9419"/>
          <ac:inkMkLst>
            <pc:docMk/>
            <pc:sldMk cId="403403132" sldId="372"/>
            <ac:inkMk id="43" creationId="{54119819-FC2C-4F0C-821E-8F7EFC23878B}"/>
          </ac:inkMkLst>
        </pc:inkChg>
        <pc:inkChg chg="add mod">
          <ac:chgData name="Jack Rodoni" userId="dbd3554b1427f7cb" providerId="LiveId" clId="{1D76B537-F2CC-4114-B73B-51348E656491}" dt="2022-02-01T23:49:11.032" v="9419"/>
          <ac:inkMkLst>
            <pc:docMk/>
            <pc:sldMk cId="403403132" sldId="372"/>
            <ac:inkMk id="44" creationId="{96853ABB-CA77-474B-94D1-1B0F5D1E2150}"/>
          </ac:inkMkLst>
        </pc:inkChg>
        <pc:inkChg chg="add mod">
          <ac:chgData name="Jack Rodoni" userId="dbd3554b1427f7cb" providerId="LiveId" clId="{1D76B537-F2CC-4114-B73B-51348E656491}" dt="2022-02-01T23:49:11.032" v="9419"/>
          <ac:inkMkLst>
            <pc:docMk/>
            <pc:sldMk cId="403403132" sldId="372"/>
            <ac:inkMk id="45" creationId="{24DD2209-D050-4E76-8176-63F31321A223}"/>
          </ac:inkMkLst>
        </pc:inkChg>
        <pc:inkChg chg="add mod">
          <ac:chgData name="Jack Rodoni" userId="dbd3554b1427f7cb" providerId="LiveId" clId="{1D76B537-F2CC-4114-B73B-51348E656491}" dt="2022-02-01T23:49:11.032" v="9419"/>
          <ac:inkMkLst>
            <pc:docMk/>
            <pc:sldMk cId="403403132" sldId="372"/>
            <ac:inkMk id="46" creationId="{D462C588-93BB-48F4-A486-F0F8ADEE7400}"/>
          </ac:inkMkLst>
        </pc:inkChg>
        <pc:inkChg chg="add mod">
          <ac:chgData name="Jack Rodoni" userId="dbd3554b1427f7cb" providerId="LiveId" clId="{1D76B537-F2CC-4114-B73B-51348E656491}" dt="2022-02-01T23:49:11.032" v="9419"/>
          <ac:inkMkLst>
            <pc:docMk/>
            <pc:sldMk cId="403403132" sldId="372"/>
            <ac:inkMk id="47" creationId="{13E24675-3CB4-4E27-925E-95782B32BE8A}"/>
          </ac:inkMkLst>
        </pc:inkChg>
        <pc:inkChg chg="add mod">
          <ac:chgData name="Jack Rodoni" userId="dbd3554b1427f7cb" providerId="LiveId" clId="{1D76B537-F2CC-4114-B73B-51348E656491}" dt="2022-02-01T23:49:14.693" v="9423"/>
          <ac:inkMkLst>
            <pc:docMk/>
            <pc:sldMk cId="403403132" sldId="372"/>
            <ac:inkMk id="50" creationId="{C7474712-391C-4A7E-AFD4-C34BD161525A}"/>
          </ac:inkMkLst>
        </pc:inkChg>
        <pc:inkChg chg="add mod">
          <ac:chgData name="Jack Rodoni" userId="dbd3554b1427f7cb" providerId="LiveId" clId="{1D76B537-F2CC-4114-B73B-51348E656491}" dt="2022-02-01T23:49:14.693" v="9423"/>
          <ac:inkMkLst>
            <pc:docMk/>
            <pc:sldMk cId="403403132" sldId="372"/>
            <ac:inkMk id="51" creationId="{DADBC7DE-E086-4F8B-8092-559E4AD8935B}"/>
          </ac:inkMkLst>
        </pc:inkChg>
        <pc:inkChg chg="add mod">
          <ac:chgData name="Jack Rodoni" userId="dbd3554b1427f7cb" providerId="LiveId" clId="{1D76B537-F2CC-4114-B73B-51348E656491}" dt="2022-02-01T23:49:14.693" v="9423"/>
          <ac:inkMkLst>
            <pc:docMk/>
            <pc:sldMk cId="403403132" sldId="372"/>
            <ac:inkMk id="52" creationId="{E8A29581-09C6-4079-B862-3A0192BF5D07}"/>
          </ac:inkMkLst>
        </pc:inkChg>
        <pc:inkChg chg="add mod">
          <ac:chgData name="Jack Rodoni" userId="dbd3554b1427f7cb" providerId="LiveId" clId="{1D76B537-F2CC-4114-B73B-51348E656491}" dt="2022-02-01T23:49:29.793" v="9446"/>
          <ac:inkMkLst>
            <pc:docMk/>
            <pc:sldMk cId="403403132" sldId="372"/>
            <ac:inkMk id="54" creationId="{ED7FA36F-4344-4DDA-9601-5A8A3D3172C1}"/>
          </ac:inkMkLst>
        </pc:inkChg>
        <pc:inkChg chg="add mod">
          <ac:chgData name="Jack Rodoni" userId="dbd3554b1427f7cb" providerId="LiveId" clId="{1D76B537-F2CC-4114-B73B-51348E656491}" dt="2022-02-01T23:49:29.793" v="9446"/>
          <ac:inkMkLst>
            <pc:docMk/>
            <pc:sldMk cId="403403132" sldId="372"/>
            <ac:inkMk id="55" creationId="{66E75CDC-E34E-4091-9698-501885934285}"/>
          </ac:inkMkLst>
        </pc:inkChg>
        <pc:inkChg chg="add mod">
          <ac:chgData name="Jack Rodoni" userId="dbd3554b1427f7cb" providerId="LiveId" clId="{1D76B537-F2CC-4114-B73B-51348E656491}" dt="2022-02-01T23:49:29.793" v="9446"/>
          <ac:inkMkLst>
            <pc:docMk/>
            <pc:sldMk cId="403403132" sldId="372"/>
            <ac:inkMk id="56" creationId="{C8536094-767F-4955-AACF-81FB3432C2B3}"/>
          </ac:inkMkLst>
        </pc:inkChg>
        <pc:inkChg chg="add mod">
          <ac:chgData name="Jack Rodoni" userId="dbd3554b1427f7cb" providerId="LiveId" clId="{1D76B537-F2CC-4114-B73B-51348E656491}" dt="2022-02-01T23:49:29.793" v="9446"/>
          <ac:inkMkLst>
            <pc:docMk/>
            <pc:sldMk cId="403403132" sldId="372"/>
            <ac:inkMk id="57" creationId="{E04B4667-5120-4476-B326-8A2DC6E3859D}"/>
          </ac:inkMkLst>
        </pc:inkChg>
        <pc:inkChg chg="add mod">
          <ac:chgData name="Jack Rodoni" userId="dbd3554b1427f7cb" providerId="LiveId" clId="{1D76B537-F2CC-4114-B73B-51348E656491}" dt="2022-02-01T23:49:29.793" v="9446"/>
          <ac:inkMkLst>
            <pc:docMk/>
            <pc:sldMk cId="403403132" sldId="372"/>
            <ac:inkMk id="58" creationId="{98878695-6A4A-46AB-BA62-B752E38DD57F}"/>
          </ac:inkMkLst>
        </pc:inkChg>
        <pc:inkChg chg="add mod">
          <ac:chgData name="Jack Rodoni" userId="dbd3554b1427f7cb" providerId="LiveId" clId="{1D76B537-F2CC-4114-B73B-51348E656491}" dt="2022-02-01T23:49:29.793" v="9446"/>
          <ac:inkMkLst>
            <pc:docMk/>
            <pc:sldMk cId="403403132" sldId="372"/>
            <ac:inkMk id="60" creationId="{ACF7689B-A959-41DB-84A8-A3CFBA8F16BC}"/>
          </ac:inkMkLst>
        </pc:inkChg>
        <pc:inkChg chg="add mod">
          <ac:chgData name="Jack Rodoni" userId="dbd3554b1427f7cb" providerId="LiveId" clId="{1D76B537-F2CC-4114-B73B-51348E656491}" dt="2022-02-01T23:49:29.793" v="9446"/>
          <ac:inkMkLst>
            <pc:docMk/>
            <pc:sldMk cId="403403132" sldId="372"/>
            <ac:inkMk id="61" creationId="{5A823C2F-D15C-44C4-AE4D-279F4E0E501D}"/>
          </ac:inkMkLst>
        </pc:inkChg>
        <pc:inkChg chg="add mod">
          <ac:chgData name="Jack Rodoni" userId="dbd3554b1427f7cb" providerId="LiveId" clId="{1D76B537-F2CC-4114-B73B-51348E656491}" dt="2022-02-01T23:49:29.793" v="9446"/>
          <ac:inkMkLst>
            <pc:docMk/>
            <pc:sldMk cId="403403132" sldId="372"/>
            <ac:inkMk id="63" creationId="{3A797A79-AC42-43F6-92AA-2B97FF122DFD}"/>
          </ac:inkMkLst>
        </pc:inkChg>
        <pc:inkChg chg="add mod">
          <ac:chgData name="Jack Rodoni" userId="dbd3554b1427f7cb" providerId="LiveId" clId="{1D76B537-F2CC-4114-B73B-51348E656491}" dt="2022-02-01T23:49:29.793" v="9446"/>
          <ac:inkMkLst>
            <pc:docMk/>
            <pc:sldMk cId="403403132" sldId="372"/>
            <ac:inkMk id="64" creationId="{BEB38370-295B-4695-92F2-1FFF4294F771}"/>
          </ac:inkMkLst>
        </pc:inkChg>
        <pc:inkChg chg="add mod">
          <ac:chgData name="Jack Rodoni" userId="dbd3554b1427f7cb" providerId="LiveId" clId="{1D76B537-F2CC-4114-B73B-51348E656491}" dt="2022-02-01T23:49:29.793" v="9446"/>
          <ac:inkMkLst>
            <pc:docMk/>
            <pc:sldMk cId="403403132" sldId="372"/>
            <ac:inkMk id="65" creationId="{DD1FC26C-F3EA-4CEB-BF97-5E7EB17B65AE}"/>
          </ac:inkMkLst>
        </pc:inkChg>
        <pc:inkChg chg="add mod">
          <ac:chgData name="Jack Rodoni" userId="dbd3554b1427f7cb" providerId="LiveId" clId="{1D76B537-F2CC-4114-B73B-51348E656491}" dt="2022-02-01T23:49:34.548" v="9454"/>
          <ac:inkMkLst>
            <pc:docMk/>
            <pc:sldMk cId="403403132" sldId="372"/>
            <ac:inkMk id="66" creationId="{C5FE4DEE-E68F-4E97-A284-A6B86E9C1942}"/>
          </ac:inkMkLst>
        </pc:inkChg>
        <pc:inkChg chg="add mod">
          <ac:chgData name="Jack Rodoni" userId="dbd3554b1427f7cb" providerId="LiveId" clId="{1D76B537-F2CC-4114-B73B-51348E656491}" dt="2022-02-01T23:49:34.548" v="9454"/>
          <ac:inkMkLst>
            <pc:docMk/>
            <pc:sldMk cId="403403132" sldId="372"/>
            <ac:inkMk id="67" creationId="{61114F6F-B0D1-45B9-900E-E00DD980239B}"/>
          </ac:inkMkLst>
        </pc:inkChg>
        <pc:inkChg chg="add mod">
          <ac:chgData name="Jack Rodoni" userId="dbd3554b1427f7cb" providerId="LiveId" clId="{1D76B537-F2CC-4114-B73B-51348E656491}" dt="2022-02-01T23:49:34.548" v="9454"/>
          <ac:inkMkLst>
            <pc:docMk/>
            <pc:sldMk cId="403403132" sldId="372"/>
            <ac:inkMk id="68" creationId="{B44B4FE2-C915-4B8C-A821-890CAD8E0689}"/>
          </ac:inkMkLst>
        </pc:inkChg>
        <pc:inkChg chg="add mod">
          <ac:chgData name="Jack Rodoni" userId="dbd3554b1427f7cb" providerId="LiveId" clId="{1D76B537-F2CC-4114-B73B-51348E656491}" dt="2022-02-01T23:49:34.548" v="9454"/>
          <ac:inkMkLst>
            <pc:docMk/>
            <pc:sldMk cId="403403132" sldId="372"/>
            <ac:inkMk id="69" creationId="{BD1A5728-0149-46FE-9249-F041756251F4}"/>
          </ac:inkMkLst>
        </pc:inkChg>
        <pc:inkChg chg="add mod">
          <ac:chgData name="Jack Rodoni" userId="dbd3554b1427f7cb" providerId="LiveId" clId="{1D76B537-F2CC-4114-B73B-51348E656491}" dt="2022-02-01T23:49:34.548" v="9454"/>
          <ac:inkMkLst>
            <pc:docMk/>
            <pc:sldMk cId="403403132" sldId="372"/>
            <ac:inkMk id="70" creationId="{E36FB920-0FC9-45BA-9532-65BB68C2A81D}"/>
          </ac:inkMkLst>
        </pc:inkChg>
        <pc:inkChg chg="add mod">
          <ac:chgData name="Jack Rodoni" userId="dbd3554b1427f7cb" providerId="LiveId" clId="{1D76B537-F2CC-4114-B73B-51348E656491}" dt="2022-02-01T23:49:34.548" v="9454"/>
          <ac:inkMkLst>
            <pc:docMk/>
            <pc:sldMk cId="403403132" sldId="372"/>
            <ac:inkMk id="71" creationId="{34796D14-EC7F-48CE-8CB1-BCBD762C06AF}"/>
          </ac:inkMkLst>
        </pc:inkChg>
        <pc:inkChg chg="add mod">
          <ac:chgData name="Jack Rodoni" userId="dbd3554b1427f7cb" providerId="LiveId" clId="{1D76B537-F2CC-4114-B73B-51348E656491}" dt="2022-02-01T23:49:34.548" v="9454"/>
          <ac:inkMkLst>
            <pc:docMk/>
            <pc:sldMk cId="403403132" sldId="372"/>
            <ac:inkMk id="72" creationId="{BC7B281C-2B93-4993-9FFF-5C891428E0E5}"/>
          </ac:inkMkLst>
        </pc:inkChg>
        <pc:inkChg chg="add mod">
          <ac:chgData name="Jack Rodoni" userId="dbd3554b1427f7cb" providerId="LiveId" clId="{1D76B537-F2CC-4114-B73B-51348E656491}" dt="2022-02-01T23:49:34.548" v="9454"/>
          <ac:inkMkLst>
            <pc:docMk/>
            <pc:sldMk cId="403403132" sldId="372"/>
            <ac:inkMk id="73" creationId="{CAA5F8CC-6BE0-4521-AF4A-DCB3C586901F}"/>
          </ac:inkMkLst>
        </pc:inkChg>
        <pc:inkChg chg="add mod">
          <ac:chgData name="Jack Rodoni" userId="dbd3554b1427f7cb" providerId="LiveId" clId="{1D76B537-F2CC-4114-B73B-51348E656491}" dt="2022-02-01T23:49:34.548" v="9454"/>
          <ac:inkMkLst>
            <pc:docMk/>
            <pc:sldMk cId="403403132" sldId="372"/>
            <ac:inkMk id="74" creationId="{FC0F77CA-7F1F-41CA-AFFB-062CCECB47F9}"/>
          </ac:inkMkLst>
        </pc:inkChg>
        <pc:inkChg chg="add mod">
          <ac:chgData name="Jack Rodoni" userId="dbd3554b1427f7cb" providerId="LiveId" clId="{1D76B537-F2CC-4114-B73B-51348E656491}" dt="2022-02-01T23:49:34.548" v="9454"/>
          <ac:inkMkLst>
            <pc:docMk/>
            <pc:sldMk cId="403403132" sldId="372"/>
            <ac:inkMk id="75" creationId="{ABBDD3AA-DD48-49C8-9C04-5638B23ECB48}"/>
          </ac:inkMkLst>
        </pc:inkChg>
        <pc:inkChg chg="add mod">
          <ac:chgData name="Jack Rodoni" userId="dbd3554b1427f7cb" providerId="LiveId" clId="{1D76B537-F2CC-4114-B73B-51348E656491}" dt="2022-02-01T23:49:34.548" v="9454"/>
          <ac:inkMkLst>
            <pc:docMk/>
            <pc:sldMk cId="403403132" sldId="372"/>
            <ac:inkMk id="78" creationId="{B9C513AF-61BC-446D-9BE4-E10B29617B36}"/>
          </ac:inkMkLst>
        </pc:inkChg>
        <pc:inkChg chg="add mod">
          <ac:chgData name="Jack Rodoni" userId="dbd3554b1427f7cb" providerId="LiveId" clId="{1D76B537-F2CC-4114-B73B-51348E656491}" dt="2022-02-01T23:49:34.548" v="9454"/>
          <ac:inkMkLst>
            <pc:docMk/>
            <pc:sldMk cId="403403132" sldId="372"/>
            <ac:inkMk id="79" creationId="{E0E7DE33-DF47-47B4-A031-02626D803CCD}"/>
          </ac:inkMkLst>
        </pc:inkChg>
        <pc:inkChg chg="add mod">
          <ac:chgData name="Jack Rodoni" userId="dbd3554b1427f7cb" providerId="LiveId" clId="{1D76B537-F2CC-4114-B73B-51348E656491}" dt="2022-02-01T23:49:34.548" v="9454"/>
          <ac:inkMkLst>
            <pc:docMk/>
            <pc:sldMk cId="403403132" sldId="372"/>
            <ac:inkMk id="80" creationId="{B81DE991-EFC1-4ACA-B711-F9F2F13551C7}"/>
          </ac:inkMkLst>
        </pc:inkChg>
        <pc:inkChg chg="add mod">
          <ac:chgData name="Jack Rodoni" userId="dbd3554b1427f7cb" providerId="LiveId" clId="{1D76B537-F2CC-4114-B73B-51348E656491}" dt="2022-02-01T23:49:34.548" v="9454"/>
          <ac:inkMkLst>
            <pc:docMk/>
            <pc:sldMk cId="403403132" sldId="372"/>
            <ac:inkMk id="83" creationId="{F18D924D-F593-47B4-96CE-8EBA25BB69FB}"/>
          </ac:inkMkLst>
        </pc:inkChg>
        <pc:inkChg chg="add mod">
          <ac:chgData name="Jack Rodoni" userId="dbd3554b1427f7cb" providerId="LiveId" clId="{1D76B537-F2CC-4114-B73B-51348E656491}" dt="2022-02-01T23:49:34.548" v="9454"/>
          <ac:inkMkLst>
            <pc:docMk/>
            <pc:sldMk cId="403403132" sldId="372"/>
            <ac:inkMk id="84" creationId="{5DC7454B-428A-40B1-B5AF-9587B0DABB81}"/>
          </ac:inkMkLst>
        </pc:inkChg>
        <pc:inkChg chg="add mod">
          <ac:chgData name="Jack Rodoni" userId="dbd3554b1427f7cb" providerId="LiveId" clId="{1D76B537-F2CC-4114-B73B-51348E656491}" dt="2022-02-01T23:49:34.548" v="9454"/>
          <ac:inkMkLst>
            <pc:docMk/>
            <pc:sldMk cId="403403132" sldId="372"/>
            <ac:inkMk id="85" creationId="{2D67DEDF-DC04-43A4-B2F1-63684DCB0E7B}"/>
          </ac:inkMkLst>
        </pc:inkChg>
        <pc:inkChg chg="add">
          <ac:chgData name="Jack Rodoni" userId="dbd3554b1427f7cb" providerId="LiveId" clId="{1D76B537-F2CC-4114-B73B-51348E656491}" dt="2022-02-01T23:49:41.219" v="9455" actId="9405"/>
          <ac:inkMkLst>
            <pc:docMk/>
            <pc:sldMk cId="403403132" sldId="372"/>
            <ac:inkMk id="87" creationId="{9B61BA27-CD89-4817-9927-734FA8757687}"/>
          </ac:inkMkLst>
        </pc:inkChg>
        <pc:inkChg chg="add mod">
          <ac:chgData name="Jack Rodoni" userId="dbd3554b1427f7cb" providerId="LiveId" clId="{1D76B537-F2CC-4114-B73B-51348E656491}" dt="2022-02-01T23:49:42.663" v="9458"/>
          <ac:inkMkLst>
            <pc:docMk/>
            <pc:sldMk cId="403403132" sldId="372"/>
            <ac:inkMk id="88" creationId="{B509DFDA-22F7-4F70-9C4A-521045931EF7}"/>
          </ac:inkMkLst>
        </pc:inkChg>
        <pc:inkChg chg="add mod">
          <ac:chgData name="Jack Rodoni" userId="dbd3554b1427f7cb" providerId="LiveId" clId="{1D76B537-F2CC-4114-B73B-51348E656491}" dt="2022-02-01T23:49:42.663" v="9458"/>
          <ac:inkMkLst>
            <pc:docMk/>
            <pc:sldMk cId="403403132" sldId="372"/>
            <ac:inkMk id="89" creationId="{7E23B8BC-155F-4B47-8420-521408B529CE}"/>
          </ac:inkMkLst>
        </pc:inkChg>
        <pc:inkChg chg="add mod">
          <ac:chgData name="Jack Rodoni" userId="dbd3554b1427f7cb" providerId="LiveId" clId="{1D76B537-F2CC-4114-B73B-51348E656491}" dt="2022-02-01T23:49:50.288" v="9471"/>
          <ac:inkMkLst>
            <pc:docMk/>
            <pc:sldMk cId="403403132" sldId="372"/>
            <ac:inkMk id="91" creationId="{72E6DC61-416C-4DB7-96E6-C69583596E4A}"/>
          </ac:inkMkLst>
        </pc:inkChg>
        <pc:inkChg chg="add mod">
          <ac:chgData name="Jack Rodoni" userId="dbd3554b1427f7cb" providerId="LiveId" clId="{1D76B537-F2CC-4114-B73B-51348E656491}" dt="2022-02-01T23:49:50.288" v="9471"/>
          <ac:inkMkLst>
            <pc:docMk/>
            <pc:sldMk cId="403403132" sldId="372"/>
            <ac:inkMk id="92" creationId="{2DA4B2B5-328C-4E44-AAEC-DCFEC3423966}"/>
          </ac:inkMkLst>
        </pc:inkChg>
        <pc:inkChg chg="add mod">
          <ac:chgData name="Jack Rodoni" userId="dbd3554b1427f7cb" providerId="LiveId" clId="{1D76B537-F2CC-4114-B73B-51348E656491}" dt="2022-02-01T23:49:50.288" v="9471"/>
          <ac:inkMkLst>
            <pc:docMk/>
            <pc:sldMk cId="403403132" sldId="372"/>
            <ac:inkMk id="93" creationId="{A6824D3D-E4D9-4E38-8863-FDB2C0656441}"/>
          </ac:inkMkLst>
        </pc:inkChg>
        <pc:inkChg chg="add mod">
          <ac:chgData name="Jack Rodoni" userId="dbd3554b1427f7cb" providerId="LiveId" clId="{1D76B537-F2CC-4114-B73B-51348E656491}" dt="2022-02-01T23:49:50.288" v="9471"/>
          <ac:inkMkLst>
            <pc:docMk/>
            <pc:sldMk cId="403403132" sldId="372"/>
            <ac:inkMk id="94" creationId="{4D230ED2-CC01-4850-900B-E2C2997C791C}"/>
          </ac:inkMkLst>
        </pc:inkChg>
        <pc:inkChg chg="add mod">
          <ac:chgData name="Jack Rodoni" userId="dbd3554b1427f7cb" providerId="LiveId" clId="{1D76B537-F2CC-4114-B73B-51348E656491}" dt="2022-02-01T23:49:50.288" v="9471"/>
          <ac:inkMkLst>
            <pc:docMk/>
            <pc:sldMk cId="403403132" sldId="372"/>
            <ac:inkMk id="95" creationId="{195FE172-1EE5-4851-BBB0-6F74707BF327}"/>
          </ac:inkMkLst>
        </pc:inkChg>
        <pc:inkChg chg="add mod">
          <ac:chgData name="Jack Rodoni" userId="dbd3554b1427f7cb" providerId="LiveId" clId="{1D76B537-F2CC-4114-B73B-51348E656491}" dt="2022-02-01T23:49:50.288" v="9471"/>
          <ac:inkMkLst>
            <pc:docMk/>
            <pc:sldMk cId="403403132" sldId="372"/>
            <ac:inkMk id="96" creationId="{50FFAF73-6166-4DAE-BE1A-DFB2DF43B24F}"/>
          </ac:inkMkLst>
        </pc:inkChg>
        <pc:inkChg chg="add mod">
          <ac:chgData name="Jack Rodoni" userId="dbd3554b1427f7cb" providerId="LiveId" clId="{1D76B537-F2CC-4114-B73B-51348E656491}" dt="2022-02-01T23:49:50.288" v="9471"/>
          <ac:inkMkLst>
            <pc:docMk/>
            <pc:sldMk cId="403403132" sldId="372"/>
            <ac:inkMk id="98" creationId="{BEAF4164-F4A2-4A39-9C5E-B5BF8BAC6E7A}"/>
          </ac:inkMkLst>
        </pc:inkChg>
        <pc:inkChg chg="add mod">
          <ac:chgData name="Jack Rodoni" userId="dbd3554b1427f7cb" providerId="LiveId" clId="{1D76B537-F2CC-4114-B73B-51348E656491}" dt="2022-02-01T23:49:50.288" v="9471"/>
          <ac:inkMkLst>
            <pc:docMk/>
            <pc:sldMk cId="403403132" sldId="372"/>
            <ac:inkMk id="99" creationId="{BCF3B5C1-315B-4252-AD28-BECBBA6B1E09}"/>
          </ac:inkMkLst>
        </pc:inkChg>
        <pc:inkChg chg="add mod">
          <ac:chgData name="Jack Rodoni" userId="dbd3554b1427f7cb" providerId="LiveId" clId="{1D76B537-F2CC-4114-B73B-51348E656491}" dt="2022-02-01T23:49:50.288" v="9471"/>
          <ac:inkMkLst>
            <pc:docMk/>
            <pc:sldMk cId="403403132" sldId="372"/>
            <ac:inkMk id="100" creationId="{542C66AC-A8EA-4F12-B1B3-0304535C63DE}"/>
          </ac:inkMkLst>
        </pc:inkChg>
        <pc:inkChg chg="add mod">
          <ac:chgData name="Jack Rodoni" userId="dbd3554b1427f7cb" providerId="LiveId" clId="{1D76B537-F2CC-4114-B73B-51348E656491}" dt="2022-02-01T23:49:50.288" v="9471"/>
          <ac:inkMkLst>
            <pc:docMk/>
            <pc:sldMk cId="403403132" sldId="372"/>
            <ac:inkMk id="101" creationId="{E1239594-2C37-4354-80F6-2C43C2995539}"/>
          </ac:inkMkLst>
        </pc:inkChg>
        <pc:inkChg chg="add mod">
          <ac:chgData name="Jack Rodoni" userId="dbd3554b1427f7cb" providerId="LiveId" clId="{1D76B537-F2CC-4114-B73B-51348E656491}" dt="2022-02-01T23:49:50.288" v="9471"/>
          <ac:inkMkLst>
            <pc:docMk/>
            <pc:sldMk cId="403403132" sldId="372"/>
            <ac:inkMk id="102" creationId="{E0D4574A-AF90-41EA-BA48-3F47F11575E8}"/>
          </ac:inkMkLst>
        </pc:inkChg>
        <pc:inkChg chg="add mod">
          <ac:chgData name="Jack Rodoni" userId="dbd3554b1427f7cb" providerId="LiveId" clId="{1D76B537-F2CC-4114-B73B-51348E656491}" dt="2022-02-01T23:50:11.449" v="9486"/>
          <ac:inkMkLst>
            <pc:docMk/>
            <pc:sldMk cId="403403132" sldId="372"/>
            <ac:inkMk id="105" creationId="{9194B112-D3B7-446B-BB5B-2EDFB0536AEC}"/>
          </ac:inkMkLst>
        </pc:inkChg>
        <pc:inkChg chg="add mod">
          <ac:chgData name="Jack Rodoni" userId="dbd3554b1427f7cb" providerId="LiveId" clId="{1D76B537-F2CC-4114-B73B-51348E656491}" dt="2022-02-01T23:50:11.449" v="9486"/>
          <ac:inkMkLst>
            <pc:docMk/>
            <pc:sldMk cId="403403132" sldId="372"/>
            <ac:inkMk id="106" creationId="{51D95A1D-13B6-4873-8FC5-8487A365B1D5}"/>
          </ac:inkMkLst>
        </pc:inkChg>
        <pc:inkChg chg="add mod">
          <ac:chgData name="Jack Rodoni" userId="dbd3554b1427f7cb" providerId="LiveId" clId="{1D76B537-F2CC-4114-B73B-51348E656491}" dt="2022-02-01T23:50:11.449" v="9486"/>
          <ac:inkMkLst>
            <pc:docMk/>
            <pc:sldMk cId="403403132" sldId="372"/>
            <ac:inkMk id="107" creationId="{B1A8F4B5-FBD9-4244-BCF6-FE74319E0F29}"/>
          </ac:inkMkLst>
        </pc:inkChg>
        <pc:inkChg chg="add mod">
          <ac:chgData name="Jack Rodoni" userId="dbd3554b1427f7cb" providerId="LiveId" clId="{1D76B537-F2CC-4114-B73B-51348E656491}" dt="2022-02-01T23:50:11.449" v="9486"/>
          <ac:inkMkLst>
            <pc:docMk/>
            <pc:sldMk cId="403403132" sldId="372"/>
            <ac:inkMk id="108" creationId="{54CBC382-AB00-4AE4-95FD-BCC0AFD409D2}"/>
          </ac:inkMkLst>
        </pc:inkChg>
        <pc:inkChg chg="add mod">
          <ac:chgData name="Jack Rodoni" userId="dbd3554b1427f7cb" providerId="LiveId" clId="{1D76B537-F2CC-4114-B73B-51348E656491}" dt="2022-02-01T23:50:11.449" v="9486"/>
          <ac:inkMkLst>
            <pc:docMk/>
            <pc:sldMk cId="403403132" sldId="372"/>
            <ac:inkMk id="109" creationId="{837237F4-B189-484A-8486-0B8627B8C2B9}"/>
          </ac:inkMkLst>
        </pc:inkChg>
        <pc:inkChg chg="add mod">
          <ac:chgData name="Jack Rodoni" userId="dbd3554b1427f7cb" providerId="LiveId" clId="{1D76B537-F2CC-4114-B73B-51348E656491}" dt="2022-02-01T23:50:11.449" v="9486"/>
          <ac:inkMkLst>
            <pc:docMk/>
            <pc:sldMk cId="403403132" sldId="372"/>
            <ac:inkMk id="110" creationId="{77F58129-EB90-4511-A967-65FEE28BC662}"/>
          </ac:inkMkLst>
        </pc:inkChg>
        <pc:inkChg chg="add mod">
          <ac:chgData name="Jack Rodoni" userId="dbd3554b1427f7cb" providerId="LiveId" clId="{1D76B537-F2CC-4114-B73B-51348E656491}" dt="2022-02-01T23:50:11.449" v="9486"/>
          <ac:inkMkLst>
            <pc:docMk/>
            <pc:sldMk cId="403403132" sldId="372"/>
            <ac:inkMk id="111" creationId="{3693D09B-CC75-473F-8623-A9710B7BFD44}"/>
          </ac:inkMkLst>
        </pc:inkChg>
        <pc:inkChg chg="add mod">
          <ac:chgData name="Jack Rodoni" userId="dbd3554b1427f7cb" providerId="LiveId" clId="{1D76B537-F2CC-4114-B73B-51348E656491}" dt="2022-02-01T23:50:11.449" v="9486"/>
          <ac:inkMkLst>
            <pc:docMk/>
            <pc:sldMk cId="403403132" sldId="372"/>
            <ac:inkMk id="112" creationId="{5B8E9191-CE85-43CA-8A14-D44D40F00CF6}"/>
          </ac:inkMkLst>
        </pc:inkChg>
        <pc:inkChg chg="add mod">
          <ac:chgData name="Jack Rodoni" userId="dbd3554b1427f7cb" providerId="LiveId" clId="{1D76B537-F2CC-4114-B73B-51348E656491}" dt="2022-02-01T23:50:11.449" v="9486"/>
          <ac:inkMkLst>
            <pc:docMk/>
            <pc:sldMk cId="403403132" sldId="372"/>
            <ac:inkMk id="113" creationId="{E8678E89-2C4D-4C1B-963C-1B643EBCA6E4}"/>
          </ac:inkMkLst>
        </pc:inkChg>
        <pc:inkChg chg="add mod">
          <ac:chgData name="Jack Rodoni" userId="dbd3554b1427f7cb" providerId="LiveId" clId="{1D76B537-F2CC-4114-B73B-51348E656491}" dt="2022-02-01T23:50:11.449" v="9486"/>
          <ac:inkMkLst>
            <pc:docMk/>
            <pc:sldMk cId="403403132" sldId="372"/>
            <ac:inkMk id="114" creationId="{A5BEAF1B-1EE2-4AC6-A5A2-C3574B81EA9E}"/>
          </ac:inkMkLst>
        </pc:inkChg>
        <pc:inkChg chg="add mod">
          <ac:chgData name="Jack Rodoni" userId="dbd3554b1427f7cb" providerId="LiveId" clId="{1D76B537-F2CC-4114-B73B-51348E656491}" dt="2022-02-01T23:50:11.449" v="9486"/>
          <ac:inkMkLst>
            <pc:docMk/>
            <pc:sldMk cId="403403132" sldId="372"/>
            <ac:inkMk id="115" creationId="{9E9834DA-D384-4150-811D-064783E28AC3}"/>
          </ac:inkMkLst>
        </pc:inkChg>
        <pc:inkChg chg="add mod">
          <ac:chgData name="Jack Rodoni" userId="dbd3554b1427f7cb" providerId="LiveId" clId="{1D76B537-F2CC-4114-B73B-51348E656491}" dt="2022-02-01T23:50:11.449" v="9486"/>
          <ac:inkMkLst>
            <pc:docMk/>
            <pc:sldMk cId="403403132" sldId="372"/>
            <ac:inkMk id="116" creationId="{462EE7EE-0006-4862-AC80-A6AC39742A1E}"/>
          </ac:inkMkLst>
        </pc:inkChg>
        <pc:inkChg chg="add mod">
          <ac:chgData name="Jack Rodoni" userId="dbd3554b1427f7cb" providerId="LiveId" clId="{1D76B537-F2CC-4114-B73B-51348E656491}" dt="2022-02-01T23:50:11.449" v="9486"/>
          <ac:inkMkLst>
            <pc:docMk/>
            <pc:sldMk cId="403403132" sldId="372"/>
            <ac:inkMk id="117" creationId="{078E98E3-3F30-4BFD-9898-D6E430F7BFCA}"/>
          </ac:inkMkLst>
        </pc:inkChg>
        <pc:inkChg chg="add mod">
          <ac:chgData name="Jack Rodoni" userId="dbd3554b1427f7cb" providerId="LiveId" clId="{1D76B537-F2CC-4114-B73B-51348E656491}" dt="2022-02-01T23:50:19.603" v="9503"/>
          <ac:inkMkLst>
            <pc:docMk/>
            <pc:sldMk cId="403403132" sldId="372"/>
            <ac:inkMk id="118" creationId="{1757F3B8-13C3-40A9-A2E7-8B8F532D0F32}"/>
          </ac:inkMkLst>
        </pc:inkChg>
        <pc:inkChg chg="add mod">
          <ac:chgData name="Jack Rodoni" userId="dbd3554b1427f7cb" providerId="LiveId" clId="{1D76B537-F2CC-4114-B73B-51348E656491}" dt="2022-02-01T23:50:19.603" v="9503"/>
          <ac:inkMkLst>
            <pc:docMk/>
            <pc:sldMk cId="403403132" sldId="372"/>
            <ac:inkMk id="122" creationId="{C656C782-16F6-4542-B7B6-8D36E58B34CB}"/>
          </ac:inkMkLst>
        </pc:inkChg>
        <pc:inkChg chg="add mod">
          <ac:chgData name="Jack Rodoni" userId="dbd3554b1427f7cb" providerId="LiveId" clId="{1D76B537-F2CC-4114-B73B-51348E656491}" dt="2022-02-01T23:50:19.603" v="9503"/>
          <ac:inkMkLst>
            <pc:docMk/>
            <pc:sldMk cId="403403132" sldId="372"/>
            <ac:inkMk id="123" creationId="{61D4E8EB-313B-4B12-9E76-710C0DEA20DB}"/>
          </ac:inkMkLst>
        </pc:inkChg>
        <pc:inkChg chg="add mod">
          <ac:chgData name="Jack Rodoni" userId="dbd3554b1427f7cb" providerId="LiveId" clId="{1D76B537-F2CC-4114-B73B-51348E656491}" dt="2022-02-01T23:50:19.603" v="9503"/>
          <ac:inkMkLst>
            <pc:docMk/>
            <pc:sldMk cId="403403132" sldId="372"/>
            <ac:inkMk id="125" creationId="{02323F49-9FB7-49F5-AB28-5C922016FD36}"/>
          </ac:inkMkLst>
        </pc:inkChg>
        <pc:inkChg chg="add mod">
          <ac:chgData name="Jack Rodoni" userId="dbd3554b1427f7cb" providerId="LiveId" clId="{1D76B537-F2CC-4114-B73B-51348E656491}" dt="2022-02-01T23:50:19.603" v="9503"/>
          <ac:inkMkLst>
            <pc:docMk/>
            <pc:sldMk cId="403403132" sldId="372"/>
            <ac:inkMk id="126" creationId="{195FD313-D178-4EB7-86FE-8A97A1037614}"/>
          </ac:inkMkLst>
        </pc:inkChg>
        <pc:inkChg chg="add mod">
          <ac:chgData name="Jack Rodoni" userId="dbd3554b1427f7cb" providerId="LiveId" clId="{1D76B537-F2CC-4114-B73B-51348E656491}" dt="2022-02-01T23:50:19.603" v="9503"/>
          <ac:inkMkLst>
            <pc:docMk/>
            <pc:sldMk cId="403403132" sldId="372"/>
            <ac:inkMk id="127" creationId="{4DE9D06F-C5B4-4C0E-9F3D-9645EB4D77CC}"/>
          </ac:inkMkLst>
        </pc:inkChg>
        <pc:inkChg chg="add mod">
          <ac:chgData name="Jack Rodoni" userId="dbd3554b1427f7cb" providerId="LiveId" clId="{1D76B537-F2CC-4114-B73B-51348E656491}" dt="2022-02-01T23:50:19.603" v="9503"/>
          <ac:inkMkLst>
            <pc:docMk/>
            <pc:sldMk cId="403403132" sldId="372"/>
            <ac:inkMk id="128" creationId="{48494981-5EB3-460A-AEEF-7A18848B0416}"/>
          </ac:inkMkLst>
        </pc:inkChg>
        <pc:inkChg chg="add mod">
          <ac:chgData name="Jack Rodoni" userId="dbd3554b1427f7cb" providerId="LiveId" clId="{1D76B537-F2CC-4114-B73B-51348E656491}" dt="2022-02-01T23:50:19.603" v="9503"/>
          <ac:inkMkLst>
            <pc:docMk/>
            <pc:sldMk cId="403403132" sldId="372"/>
            <ac:inkMk id="129" creationId="{11145949-8A7E-4DFF-ACA3-7AE45CC4D50F}"/>
          </ac:inkMkLst>
        </pc:inkChg>
        <pc:inkChg chg="add mod">
          <ac:chgData name="Jack Rodoni" userId="dbd3554b1427f7cb" providerId="LiveId" clId="{1D76B537-F2CC-4114-B73B-51348E656491}" dt="2022-02-01T23:50:19.603" v="9503"/>
          <ac:inkMkLst>
            <pc:docMk/>
            <pc:sldMk cId="403403132" sldId="372"/>
            <ac:inkMk id="130" creationId="{257D62CA-6C57-4D53-BF0A-4A630E52B9E8}"/>
          </ac:inkMkLst>
        </pc:inkChg>
        <pc:inkChg chg="add mod">
          <ac:chgData name="Jack Rodoni" userId="dbd3554b1427f7cb" providerId="LiveId" clId="{1D76B537-F2CC-4114-B73B-51348E656491}" dt="2022-02-01T23:50:19.603" v="9503"/>
          <ac:inkMkLst>
            <pc:docMk/>
            <pc:sldMk cId="403403132" sldId="372"/>
            <ac:inkMk id="131" creationId="{F9E0A133-4AFC-4537-A182-65976A9CAE1F}"/>
          </ac:inkMkLst>
        </pc:inkChg>
        <pc:inkChg chg="add mod">
          <ac:chgData name="Jack Rodoni" userId="dbd3554b1427f7cb" providerId="LiveId" clId="{1D76B537-F2CC-4114-B73B-51348E656491}" dt="2022-02-01T23:50:19.603" v="9503"/>
          <ac:inkMkLst>
            <pc:docMk/>
            <pc:sldMk cId="403403132" sldId="372"/>
            <ac:inkMk id="132" creationId="{8B5A4114-A11D-42D3-AF21-27A25A3D5297}"/>
          </ac:inkMkLst>
        </pc:inkChg>
        <pc:inkChg chg="add mod">
          <ac:chgData name="Jack Rodoni" userId="dbd3554b1427f7cb" providerId="LiveId" clId="{1D76B537-F2CC-4114-B73B-51348E656491}" dt="2022-02-01T23:50:19.603" v="9503"/>
          <ac:inkMkLst>
            <pc:docMk/>
            <pc:sldMk cId="403403132" sldId="372"/>
            <ac:inkMk id="133" creationId="{96AAEEC4-D263-4CDD-86BF-1FAE8B01D6D5}"/>
          </ac:inkMkLst>
        </pc:inkChg>
        <pc:inkChg chg="add mod">
          <ac:chgData name="Jack Rodoni" userId="dbd3554b1427f7cb" providerId="LiveId" clId="{1D76B537-F2CC-4114-B73B-51348E656491}" dt="2022-02-01T23:50:19.603" v="9503"/>
          <ac:inkMkLst>
            <pc:docMk/>
            <pc:sldMk cId="403403132" sldId="372"/>
            <ac:inkMk id="134" creationId="{DD32FDA4-9F58-4620-8449-21A92FCCAE8F}"/>
          </ac:inkMkLst>
        </pc:inkChg>
        <pc:inkChg chg="add">
          <ac:chgData name="Jack Rodoni" userId="dbd3554b1427f7cb" providerId="LiveId" clId="{1D76B537-F2CC-4114-B73B-51348E656491}" dt="2022-02-01T23:50:18.342" v="9500" actId="9405"/>
          <ac:inkMkLst>
            <pc:docMk/>
            <pc:sldMk cId="403403132" sldId="372"/>
            <ac:inkMk id="135" creationId="{DF5A099A-EAD8-494F-9150-51D4D8E975AC}"/>
          </ac:inkMkLst>
        </pc:inkChg>
        <pc:inkChg chg="add mod">
          <ac:chgData name="Jack Rodoni" userId="dbd3554b1427f7cb" providerId="LiveId" clId="{1D76B537-F2CC-4114-B73B-51348E656491}" dt="2022-02-01T23:50:25.940" v="9515"/>
          <ac:inkMkLst>
            <pc:docMk/>
            <pc:sldMk cId="403403132" sldId="372"/>
            <ac:inkMk id="136" creationId="{D32F5AA5-6FED-418E-9B45-ED2CAC543556}"/>
          </ac:inkMkLst>
        </pc:inkChg>
        <pc:inkChg chg="add mod">
          <ac:chgData name="Jack Rodoni" userId="dbd3554b1427f7cb" providerId="LiveId" clId="{1D76B537-F2CC-4114-B73B-51348E656491}" dt="2022-02-01T23:50:25.940" v="9515"/>
          <ac:inkMkLst>
            <pc:docMk/>
            <pc:sldMk cId="403403132" sldId="372"/>
            <ac:inkMk id="137" creationId="{0675A5FE-3299-48FD-B498-ACF5CCFADE1A}"/>
          </ac:inkMkLst>
        </pc:inkChg>
        <pc:inkChg chg="add mod">
          <ac:chgData name="Jack Rodoni" userId="dbd3554b1427f7cb" providerId="LiveId" clId="{1D76B537-F2CC-4114-B73B-51348E656491}" dt="2022-02-01T23:50:25.940" v="9515"/>
          <ac:inkMkLst>
            <pc:docMk/>
            <pc:sldMk cId="403403132" sldId="372"/>
            <ac:inkMk id="140" creationId="{1B775BB3-0205-4F8D-9660-016776357F9D}"/>
          </ac:inkMkLst>
        </pc:inkChg>
        <pc:inkChg chg="add mod">
          <ac:chgData name="Jack Rodoni" userId="dbd3554b1427f7cb" providerId="LiveId" clId="{1D76B537-F2CC-4114-B73B-51348E656491}" dt="2022-02-01T23:50:25.940" v="9515"/>
          <ac:inkMkLst>
            <pc:docMk/>
            <pc:sldMk cId="403403132" sldId="372"/>
            <ac:inkMk id="141" creationId="{ADE9DA52-7C2E-4906-A2A6-3184B268445D}"/>
          </ac:inkMkLst>
        </pc:inkChg>
        <pc:inkChg chg="add mod">
          <ac:chgData name="Jack Rodoni" userId="dbd3554b1427f7cb" providerId="LiveId" clId="{1D76B537-F2CC-4114-B73B-51348E656491}" dt="2022-02-01T23:50:25.940" v="9515"/>
          <ac:inkMkLst>
            <pc:docMk/>
            <pc:sldMk cId="403403132" sldId="372"/>
            <ac:inkMk id="142" creationId="{97032C21-AC88-4619-8B12-B312B9448990}"/>
          </ac:inkMkLst>
        </pc:inkChg>
        <pc:inkChg chg="add mod">
          <ac:chgData name="Jack Rodoni" userId="dbd3554b1427f7cb" providerId="LiveId" clId="{1D76B537-F2CC-4114-B73B-51348E656491}" dt="2022-02-01T23:50:25.940" v="9515"/>
          <ac:inkMkLst>
            <pc:docMk/>
            <pc:sldMk cId="403403132" sldId="372"/>
            <ac:inkMk id="143" creationId="{F54AE5B3-737C-4F6E-B0B0-D569AADF03A6}"/>
          </ac:inkMkLst>
        </pc:inkChg>
        <pc:inkChg chg="add mod">
          <ac:chgData name="Jack Rodoni" userId="dbd3554b1427f7cb" providerId="LiveId" clId="{1D76B537-F2CC-4114-B73B-51348E656491}" dt="2022-02-01T23:50:25.940" v="9515"/>
          <ac:inkMkLst>
            <pc:docMk/>
            <pc:sldMk cId="403403132" sldId="372"/>
            <ac:inkMk id="144" creationId="{ABB9AE97-0289-483F-9846-5A52FA9A9E73}"/>
          </ac:inkMkLst>
        </pc:inkChg>
        <pc:inkChg chg="add mod">
          <ac:chgData name="Jack Rodoni" userId="dbd3554b1427f7cb" providerId="LiveId" clId="{1D76B537-F2CC-4114-B73B-51348E656491}" dt="2022-02-01T23:50:25.940" v="9515"/>
          <ac:inkMkLst>
            <pc:docMk/>
            <pc:sldMk cId="403403132" sldId="372"/>
            <ac:inkMk id="145" creationId="{14CE30AB-BD8B-40E6-B434-60DE0600719D}"/>
          </ac:inkMkLst>
        </pc:inkChg>
        <pc:inkChg chg="add mod">
          <ac:chgData name="Jack Rodoni" userId="dbd3554b1427f7cb" providerId="LiveId" clId="{1D76B537-F2CC-4114-B73B-51348E656491}" dt="2022-02-01T23:50:25.940" v="9515"/>
          <ac:inkMkLst>
            <pc:docMk/>
            <pc:sldMk cId="403403132" sldId="372"/>
            <ac:inkMk id="146" creationId="{9769C12A-C204-4883-8121-3F56A6292A23}"/>
          </ac:inkMkLst>
        </pc:inkChg>
        <pc:inkChg chg="add mod">
          <ac:chgData name="Jack Rodoni" userId="dbd3554b1427f7cb" providerId="LiveId" clId="{1D76B537-F2CC-4114-B73B-51348E656491}" dt="2022-02-01T23:50:25.940" v="9515"/>
          <ac:inkMkLst>
            <pc:docMk/>
            <pc:sldMk cId="403403132" sldId="372"/>
            <ac:inkMk id="147" creationId="{2E49F52E-26AF-496D-8C96-78324A92BE53}"/>
          </ac:inkMkLst>
        </pc:inkChg>
        <pc:inkChg chg="add mod">
          <ac:chgData name="Jack Rodoni" userId="dbd3554b1427f7cb" providerId="LiveId" clId="{1D76B537-F2CC-4114-B73B-51348E656491}" dt="2022-02-01T23:50:25.940" v="9515"/>
          <ac:inkMkLst>
            <pc:docMk/>
            <pc:sldMk cId="403403132" sldId="372"/>
            <ac:inkMk id="148" creationId="{DA1CFB9C-50C8-4952-A135-C4D4DCC41730}"/>
          </ac:inkMkLst>
        </pc:inkChg>
        <pc:inkChg chg="add mod">
          <ac:chgData name="Jack Rodoni" userId="dbd3554b1427f7cb" providerId="LiveId" clId="{1D76B537-F2CC-4114-B73B-51348E656491}" dt="2022-02-01T23:50:25.940" v="9515"/>
          <ac:inkMkLst>
            <pc:docMk/>
            <pc:sldMk cId="403403132" sldId="372"/>
            <ac:inkMk id="149" creationId="{11E4A74C-E92F-4CAC-84E0-14899CEC0C4F}"/>
          </ac:inkMkLst>
        </pc:inkChg>
        <pc:inkChg chg="add mod">
          <ac:chgData name="Jack Rodoni" userId="dbd3554b1427f7cb" providerId="LiveId" clId="{1D76B537-F2CC-4114-B73B-51348E656491}" dt="2022-02-01T23:50:25.940" v="9515"/>
          <ac:inkMkLst>
            <pc:docMk/>
            <pc:sldMk cId="403403132" sldId="372"/>
            <ac:inkMk id="150" creationId="{153E539D-9637-420F-A740-22423A4F896F}"/>
          </ac:inkMkLst>
        </pc:inkChg>
        <pc:inkChg chg="add">
          <ac:chgData name="Jack Rodoni" userId="dbd3554b1427f7cb" providerId="LiveId" clId="{1D76B537-F2CC-4114-B73B-51348E656491}" dt="2022-02-01T23:50:26.415" v="9516" actId="9405"/>
          <ac:inkMkLst>
            <pc:docMk/>
            <pc:sldMk cId="403403132" sldId="372"/>
            <ac:inkMk id="154" creationId="{ACEF39D7-69AB-42E3-A8A8-95163CD4B305}"/>
          </ac:inkMkLst>
        </pc:inkChg>
        <pc:inkChg chg="add mod">
          <ac:chgData name="Jack Rodoni" userId="dbd3554b1427f7cb" providerId="LiveId" clId="{1D76B537-F2CC-4114-B73B-51348E656491}" dt="2022-02-01T23:50:50.849" v="9524"/>
          <ac:inkMkLst>
            <pc:docMk/>
            <pc:sldMk cId="403403132" sldId="372"/>
            <ac:inkMk id="155" creationId="{E33CA1CB-5908-4417-A49B-78238A23B27B}"/>
          </ac:inkMkLst>
        </pc:inkChg>
        <pc:inkChg chg="add mod">
          <ac:chgData name="Jack Rodoni" userId="dbd3554b1427f7cb" providerId="LiveId" clId="{1D76B537-F2CC-4114-B73B-51348E656491}" dt="2022-02-01T23:50:50.849" v="9524"/>
          <ac:inkMkLst>
            <pc:docMk/>
            <pc:sldMk cId="403403132" sldId="372"/>
            <ac:inkMk id="156" creationId="{3F816B5F-E084-48CA-831B-DF31BE831DB0}"/>
          </ac:inkMkLst>
        </pc:inkChg>
        <pc:inkChg chg="add mod">
          <ac:chgData name="Jack Rodoni" userId="dbd3554b1427f7cb" providerId="LiveId" clId="{1D76B537-F2CC-4114-B73B-51348E656491}" dt="2022-02-01T23:50:50.849" v="9524"/>
          <ac:inkMkLst>
            <pc:docMk/>
            <pc:sldMk cId="403403132" sldId="372"/>
            <ac:inkMk id="157" creationId="{70F7DCA6-6E3F-404C-9A1F-FD19FE9DBBBB}"/>
          </ac:inkMkLst>
        </pc:inkChg>
        <pc:inkChg chg="add mod">
          <ac:chgData name="Jack Rodoni" userId="dbd3554b1427f7cb" providerId="LiveId" clId="{1D76B537-F2CC-4114-B73B-51348E656491}" dt="2022-02-01T23:50:50.849" v="9524"/>
          <ac:inkMkLst>
            <pc:docMk/>
            <pc:sldMk cId="403403132" sldId="372"/>
            <ac:inkMk id="158" creationId="{0C440447-7015-4C8D-AA81-2796C76275AB}"/>
          </ac:inkMkLst>
        </pc:inkChg>
        <pc:inkChg chg="add mod">
          <ac:chgData name="Jack Rodoni" userId="dbd3554b1427f7cb" providerId="LiveId" clId="{1D76B537-F2CC-4114-B73B-51348E656491}" dt="2022-02-01T23:50:50.849" v="9524"/>
          <ac:inkMkLst>
            <pc:docMk/>
            <pc:sldMk cId="403403132" sldId="372"/>
            <ac:inkMk id="159" creationId="{E3A9A522-092C-41FC-B59D-D2614FFFF940}"/>
          </ac:inkMkLst>
        </pc:inkChg>
        <pc:inkChg chg="add mod">
          <ac:chgData name="Jack Rodoni" userId="dbd3554b1427f7cb" providerId="LiveId" clId="{1D76B537-F2CC-4114-B73B-51348E656491}" dt="2022-02-01T23:50:50.849" v="9524"/>
          <ac:inkMkLst>
            <pc:docMk/>
            <pc:sldMk cId="403403132" sldId="372"/>
            <ac:inkMk id="160" creationId="{7A99558D-697C-4EB3-8559-2C5BE8C16F2F}"/>
          </ac:inkMkLst>
        </pc:inkChg>
        <pc:inkChg chg="add mod">
          <ac:chgData name="Jack Rodoni" userId="dbd3554b1427f7cb" providerId="LiveId" clId="{1D76B537-F2CC-4114-B73B-51348E656491}" dt="2022-02-01T23:51:03.330" v="9553"/>
          <ac:inkMkLst>
            <pc:docMk/>
            <pc:sldMk cId="403403132" sldId="372"/>
            <ac:inkMk id="161" creationId="{80F2E958-7188-41BB-A84D-79EF2AE10ED9}"/>
          </ac:inkMkLst>
        </pc:inkChg>
        <pc:inkChg chg="add mod">
          <ac:chgData name="Jack Rodoni" userId="dbd3554b1427f7cb" providerId="LiveId" clId="{1D76B537-F2CC-4114-B73B-51348E656491}" dt="2022-02-01T23:51:03.330" v="9553"/>
          <ac:inkMkLst>
            <pc:docMk/>
            <pc:sldMk cId="403403132" sldId="372"/>
            <ac:inkMk id="165" creationId="{6B36C745-DDA5-4830-BCC1-05087038F06B}"/>
          </ac:inkMkLst>
        </pc:inkChg>
        <pc:inkChg chg="add mod">
          <ac:chgData name="Jack Rodoni" userId="dbd3554b1427f7cb" providerId="LiveId" clId="{1D76B537-F2CC-4114-B73B-51348E656491}" dt="2022-02-01T23:51:03.330" v="9553"/>
          <ac:inkMkLst>
            <pc:docMk/>
            <pc:sldMk cId="403403132" sldId="372"/>
            <ac:inkMk id="166" creationId="{387755F0-E127-4C15-828C-9829C983BBB1}"/>
          </ac:inkMkLst>
        </pc:inkChg>
        <pc:inkChg chg="add mod">
          <ac:chgData name="Jack Rodoni" userId="dbd3554b1427f7cb" providerId="LiveId" clId="{1D76B537-F2CC-4114-B73B-51348E656491}" dt="2022-02-01T23:51:03.330" v="9553"/>
          <ac:inkMkLst>
            <pc:docMk/>
            <pc:sldMk cId="403403132" sldId="372"/>
            <ac:inkMk id="167" creationId="{70B7FF7F-C269-4090-A9C5-2071C9C71D94}"/>
          </ac:inkMkLst>
        </pc:inkChg>
        <pc:inkChg chg="add mod">
          <ac:chgData name="Jack Rodoni" userId="dbd3554b1427f7cb" providerId="LiveId" clId="{1D76B537-F2CC-4114-B73B-51348E656491}" dt="2022-02-01T23:51:03.330" v="9553"/>
          <ac:inkMkLst>
            <pc:docMk/>
            <pc:sldMk cId="403403132" sldId="372"/>
            <ac:inkMk id="168" creationId="{3FA32D93-B8EB-4676-894F-B8065EA4CF3A}"/>
          </ac:inkMkLst>
        </pc:inkChg>
        <pc:inkChg chg="add mod">
          <ac:chgData name="Jack Rodoni" userId="dbd3554b1427f7cb" providerId="LiveId" clId="{1D76B537-F2CC-4114-B73B-51348E656491}" dt="2022-02-01T23:51:03.330" v="9553"/>
          <ac:inkMkLst>
            <pc:docMk/>
            <pc:sldMk cId="403403132" sldId="372"/>
            <ac:inkMk id="169" creationId="{B92BE66D-EAF7-4188-BCAF-EAA4B34054AD}"/>
          </ac:inkMkLst>
        </pc:inkChg>
        <pc:inkChg chg="add mod">
          <ac:chgData name="Jack Rodoni" userId="dbd3554b1427f7cb" providerId="LiveId" clId="{1D76B537-F2CC-4114-B73B-51348E656491}" dt="2022-02-01T23:51:03.330" v="9553"/>
          <ac:inkMkLst>
            <pc:docMk/>
            <pc:sldMk cId="403403132" sldId="372"/>
            <ac:inkMk id="170" creationId="{0123858C-1598-4573-B2EF-35CF3089F39D}"/>
          </ac:inkMkLst>
        </pc:inkChg>
        <pc:inkChg chg="add mod">
          <ac:chgData name="Jack Rodoni" userId="dbd3554b1427f7cb" providerId="LiveId" clId="{1D76B537-F2CC-4114-B73B-51348E656491}" dt="2022-02-01T23:51:03.330" v="9553"/>
          <ac:inkMkLst>
            <pc:docMk/>
            <pc:sldMk cId="403403132" sldId="372"/>
            <ac:inkMk id="171" creationId="{5F30EC03-97B7-4DC2-BDD0-E468536AD5AD}"/>
          </ac:inkMkLst>
        </pc:inkChg>
        <pc:inkChg chg="add mod">
          <ac:chgData name="Jack Rodoni" userId="dbd3554b1427f7cb" providerId="LiveId" clId="{1D76B537-F2CC-4114-B73B-51348E656491}" dt="2022-02-01T23:51:03.330" v="9553"/>
          <ac:inkMkLst>
            <pc:docMk/>
            <pc:sldMk cId="403403132" sldId="372"/>
            <ac:inkMk id="172" creationId="{73036CE0-8BE7-47DD-8485-094C84179762}"/>
          </ac:inkMkLst>
        </pc:inkChg>
        <pc:inkChg chg="add mod">
          <ac:chgData name="Jack Rodoni" userId="dbd3554b1427f7cb" providerId="LiveId" clId="{1D76B537-F2CC-4114-B73B-51348E656491}" dt="2022-02-01T23:51:03.330" v="9553"/>
          <ac:inkMkLst>
            <pc:docMk/>
            <pc:sldMk cId="403403132" sldId="372"/>
            <ac:inkMk id="173" creationId="{442BECEF-5AEE-4476-8C29-F068E43F3AAA}"/>
          </ac:inkMkLst>
        </pc:inkChg>
        <pc:inkChg chg="add">
          <ac:chgData name="Jack Rodoni" userId="dbd3554b1427f7cb" providerId="LiveId" clId="{1D76B537-F2CC-4114-B73B-51348E656491}" dt="2022-02-01T23:50:55.201" v="9534" actId="9405"/>
          <ac:inkMkLst>
            <pc:docMk/>
            <pc:sldMk cId="403403132" sldId="372"/>
            <ac:inkMk id="174" creationId="{8710529A-F69A-4B6F-9304-EA72792D2C8F}"/>
          </ac:inkMkLst>
        </pc:inkChg>
        <pc:inkChg chg="add mod">
          <ac:chgData name="Jack Rodoni" userId="dbd3554b1427f7cb" providerId="LiveId" clId="{1D76B537-F2CC-4114-B73B-51348E656491}" dt="2022-02-01T23:51:10.678" v="9569"/>
          <ac:inkMkLst>
            <pc:docMk/>
            <pc:sldMk cId="403403132" sldId="372"/>
            <ac:inkMk id="175" creationId="{E9ACF09F-27B6-483D-AAF9-4C5BFE4C2BFA}"/>
          </ac:inkMkLst>
        </pc:inkChg>
        <pc:inkChg chg="add mod">
          <ac:chgData name="Jack Rodoni" userId="dbd3554b1427f7cb" providerId="LiveId" clId="{1D76B537-F2CC-4114-B73B-51348E656491}" dt="2022-02-01T23:51:10.678" v="9569"/>
          <ac:inkMkLst>
            <pc:docMk/>
            <pc:sldMk cId="403403132" sldId="372"/>
            <ac:inkMk id="176" creationId="{9443CF7B-E0B1-4D49-B7AB-D7B3EBFFEF21}"/>
          </ac:inkMkLst>
        </pc:inkChg>
        <pc:inkChg chg="add mod">
          <ac:chgData name="Jack Rodoni" userId="dbd3554b1427f7cb" providerId="LiveId" clId="{1D76B537-F2CC-4114-B73B-51348E656491}" dt="2022-02-01T23:51:10.678" v="9569"/>
          <ac:inkMkLst>
            <pc:docMk/>
            <pc:sldMk cId="403403132" sldId="372"/>
            <ac:inkMk id="177" creationId="{ABF550DE-C4B5-49D6-9B30-F5DF4BB74AAE}"/>
          </ac:inkMkLst>
        </pc:inkChg>
        <pc:inkChg chg="add mod">
          <ac:chgData name="Jack Rodoni" userId="dbd3554b1427f7cb" providerId="LiveId" clId="{1D76B537-F2CC-4114-B73B-51348E656491}" dt="2022-02-01T23:51:10.678" v="9569"/>
          <ac:inkMkLst>
            <pc:docMk/>
            <pc:sldMk cId="403403132" sldId="372"/>
            <ac:inkMk id="178" creationId="{F2413E59-47EB-4232-AD17-C0E1DAB8599B}"/>
          </ac:inkMkLst>
        </pc:inkChg>
        <pc:inkChg chg="add mod">
          <ac:chgData name="Jack Rodoni" userId="dbd3554b1427f7cb" providerId="LiveId" clId="{1D76B537-F2CC-4114-B73B-51348E656491}" dt="2022-02-01T23:51:10.678" v="9569"/>
          <ac:inkMkLst>
            <pc:docMk/>
            <pc:sldMk cId="403403132" sldId="372"/>
            <ac:inkMk id="179" creationId="{3DAC4AC1-5486-428A-ABC0-977A4AD37D23}"/>
          </ac:inkMkLst>
        </pc:inkChg>
        <pc:inkChg chg="add mod">
          <ac:chgData name="Jack Rodoni" userId="dbd3554b1427f7cb" providerId="LiveId" clId="{1D76B537-F2CC-4114-B73B-51348E656491}" dt="2022-02-01T23:51:10.678" v="9569"/>
          <ac:inkMkLst>
            <pc:docMk/>
            <pc:sldMk cId="403403132" sldId="372"/>
            <ac:inkMk id="180" creationId="{976B9790-567A-4D45-AAD2-18268C196048}"/>
          </ac:inkMkLst>
        </pc:inkChg>
        <pc:inkChg chg="add mod">
          <ac:chgData name="Jack Rodoni" userId="dbd3554b1427f7cb" providerId="LiveId" clId="{1D76B537-F2CC-4114-B73B-51348E656491}" dt="2022-02-01T23:51:10.678" v="9569"/>
          <ac:inkMkLst>
            <pc:docMk/>
            <pc:sldMk cId="403403132" sldId="372"/>
            <ac:inkMk id="181" creationId="{F1B0C67F-936D-4805-BEFE-0E2EFB244A8F}"/>
          </ac:inkMkLst>
        </pc:inkChg>
        <pc:inkChg chg="add mod">
          <ac:chgData name="Jack Rodoni" userId="dbd3554b1427f7cb" providerId="LiveId" clId="{1D76B537-F2CC-4114-B73B-51348E656491}" dt="2022-02-01T23:51:10.678" v="9569"/>
          <ac:inkMkLst>
            <pc:docMk/>
            <pc:sldMk cId="403403132" sldId="372"/>
            <ac:inkMk id="182" creationId="{4080D98E-D884-479B-A937-CFDEF4A28938}"/>
          </ac:inkMkLst>
        </pc:inkChg>
        <pc:inkChg chg="add mod">
          <ac:chgData name="Jack Rodoni" userId="dbd3554b1427f7cb" providerId="LiveId" clId="{1D76B537-F2CC-4114-B73B-51348E656491}" dt="2022-02-01T23:51:10.678" v="9569"/>
          <ac:inkMkLst>
            <pc:docMk/>
            <pc:sldMk cId="403403132" sldId="372"/>
            <ac:inkMk id="183" creationId="{631C1A93-91C6-4C31-8076-E13435BE72E9}"/>
          </ac:inkMkLst>
        </pc:inkChg>
        <pc:inkChg chg="add mod">
          <ac:chgData name="Jack Rodoni" userId="dbd3554b1427f7cb" providerId="LiveId" clId="{1D76B537-F2CC-4114-B73B-51348E656491}" dt="2022-02-01T23:51:10.678" v="9569"/>
          <ac:inkMkLst>
            <pc:docMk/>
            <pc:sldMk cId="403403132" sldId="372"/>
            <ac:inkMk id="184" creationId="{88588A28-AC99-440B-8E55-BC4FF58E28A4}"/>
          </ac:inkMkLst>
        </pc:inkChg>
        <pc:inkChg chg="add mod">
          <ac:chgData name="Jack Rodoni" userId="dbd3554b1427f7cb" providerId="LiveId" clId="{1D76B537-F2CC-4114-B73B-51348E656491}" dt="2022-02-01T23:51:10.678" v="9569"/>
          <ac:inkMkLst>
            <pc:docMk/>
            <pc:sldMk cId="403403132" sldId="372"/>
            <ac:inkMk id="185" creationId="{8F5A0876-92A2-40CB-8524-3D89D177AE55}"/>
          </ac:inkMkLst>
        </pc:inkChg>
        <pc:inkChg chg="add mod">
          <ac:chgData name="Jack Rodoni" userId="dbd3554b1427f7cb" providerId="LiveId" clId="{1D76B537-F2CC-4114-B73B-51348E656491}" dt="2022-02-01T23:51:10.678" v="9569"/>
          <ac:inkMkLst>
            <pc:docMk/>
            <pc:sldMk cId="403403132" sldId="372"/>
            <ac:inkMk id="186" creationId="{08DCF87C-46F2-48E7-A470-AF13947E7572}"/>
          </ac:inkMkLst>
        </pc:inkChg>
        <pc:inkChg chg="add mod">
          <ac:chgData name="Jack Rodoni" userId="dbd3554b1427f7cb" providerId="LiveId" clId="{1D76B537-F2CC-4114-B73B-51348E656491}" dt="2022-02-01T23:51:10.678" v="9569"/>
          <ac:inkMkLst>
            <pc:docMk/>
            <pc:sldMk cId="403403132" sldId="372"/>
            <ac:inkMk id="187" creationId="{98D6263C-1B3C-4A69-83BF-50A8E0B0DD42}"/>
          </ac:inkMkLst>
        </pc:inkChg>
        <pc:inkChg chg="add mod">
          <ac:chgData name="Jack Rodoni" userId="dbd3554b1427f7cb" providerId="LiveId" clId="{1D76B537-F2CC-4114-B73B-51348E656491}" dt="2022-02-01T23:51:10.678" v="9569"/>
          <ac:inkMkLst>
            <pc:docMk/>
            <pc:sldMk cId="403403132" sldId="372"/>
            <ac:inkMk id="188" creationId="{23CEEECA-82BA-4276-9976-007014C4A262}"/>
          </ac:inkMkLst>
        </pc:inkChg>
        <pc:inkChg chg="add mod">
          <ac:chgData name="Jack Rodoni" userId="dbd3554b1427f7cb" providerId="LiveId" clId="{1D76B537-F2CC-4114-B73B-51348E656491}" dt="2022-02-01T23:51:10.678" v="9569"/>
          <ac:inkMkLst>
            <pc:docMk/>
            <pc:sldMk cId="403403132" sldId="372"/>
            <ac:inkMk id="189" creationId="{EEE3E861-80B0-4370-9A6F-46D0031B50B6}"/>
          </ac:inkMkLst>
        </pc:inkChg>
        <pc:inkChg chg="add mod">
          <ac:chgData name="Jack Rodoni" userId="dbd3554b1427f7cb" providerId="LiveId" clId="{1D76B537-F2CC-4114-B73B-51348E656491}" dt="2022-02-01T23:51:10.678" v="9569"/>
          <ac:inkMkLst>
            <pc:docMk/>
            <pc:sldMk cId="403403132" sldId="372"/>
            <ac:inkMk id="190" creationId="{93ECE7D1-07E1-4AC6-BFB3-278C54913965}"/>
          </ac:inkMkLst>
        </pc:inkChg>
        <pc:inkChg chg="add mod">
          <ac:chgData name="Jack Rodoni" userId="dbd3554b1427f7cb" providerId="LiveId" clId="{1D76B537-F2CC-4114-B73B-51348E656491}" dt="2022-02-01T23:51:10.678" v="9569"/>
          <ac:inkMkLst>
            <pc:docMk/>
            <pc:sldMk cId="403403132" sldId="372"/>
            <ac:inkMk id="191" creationId="{CEA97ED7-801F-41AC-B349-D8EF2CA77906}"/>
          </ac:inkMkLst>
        </pc:inkChg>
        <pc:inkChg chg="add mod">
          <ac:chgData name="Jack Rodoni" userId="dbd3554b1427f7cb" providerId="LiveId" clId="{1D76B537-F2CC-4114-B73B-51348E656491}" dt="2022-02-01T23:51:10.678" v="9569"/>
          <ac:inkMkLst>
            <pc:docMk/>
            <pc:sldMk cId="403403132" sldId="372"/>
            <ac:inkMk id="192" creationId="{F8216527-9952-4619-9AC7-DD7007899EE3}"/>
          </ac:inkMkLst>
        </pc:inkChg>
        <pc:inkChg chg="add mod">
          <ac:chgData name="Jack Rodoni" userId="dbd3554b1427f7cb" providerId="LiveId" clId="{1D76B537-F2CC-4114-B73B-51348E656491}" dt="2022-02-01T23:51:10.678" v="9569"/>
          <ac:inkMkLst>
            <pc:docMk/>
            <pc:sldMk cId="403403132" sldId="372"/>
            <ac:inkMk id="195" creationId="{65EB4A8E-278F-4CAF-8A8F-01C1F70F3481}"/>
          </ac:inkMkLst>
        </pc:inkChg>
        <pc:inkChg chg="add mod">
          <ac:chgData name="Jack Rodoni" userId="dbd3554b1427f7cb" providerId="LiveId" clId="{1D76B537-F2CC-4114-B73B-51348E656491}" dt="2022-02-01T23:51:10.678" v="9569"/>
          <ac:inkMkLst>
            <pc:docMk/>
            <pc:sldMk cId="403403132" sldId="372"/>
            <ac:inkMk id="196" creationId="{8279A1E6-799F-4D5E-A278-EAB068A9587C}"/>
          </ac:inkMkLst>
        </pc:inkChg>
        <pc:inkChg chg="add mod">
          <ac:chgData name="Jack Rodoni" userId="dbd3554b1427f7cb" providerId="LiveId" clId="{1D76B537-F2CC-4114-B73B-51348E656491}" dt="2022-02-01T23:51:10.678" v="9569"/>
          <ac:inkMkLst>
            <pc:docMk/>
            <pc:sldMk cId="403403132" sldId="372"/>
            <ac:inkMk id="197" creationId="{D73F72B6-9963-488E-B303-DE2E60EE102B}"/>
          </ac:inkMkLst>
        </pc:inkChg>
        <pc:inkChg chg="add mod">
          <ac:chgData name="Jack Rodoni" userId="dbd3554b1427f7cb" providerId="LiveId" clId="{1D76B537-F2CC-4114-B73B-51348E656491}" dt="2022-02-01T23:51:10.678" v="9569"/>
          <ac:inkMkLst>
            <pc:docMk/>
            <pc:sldMk cId="403403132" sldId="372"/>
            <ac:inkMk id="198" creationId="{E8FAA66E-4678-4D58-9C25-46D1D29B2F22}"/>
          </ac:inkMkLst>
        </pc:inkChg>
        <pc:inkChg chg="add mod">
          <ac:chgData name="Jack Rodoni" userId="dbd3554b1427f7cb" providerId="LiveId" clId="{1D76B537-F2CC-4114-B73B-51348E656491}" dt="2022-02-01T23:51:10.678" v="9569"/>
          <ac:inkMkLst>
            <pc:docMk/>
            <pc:sldMk cId="403403132" sldId="372"/>
            <ac:inkMk id="199" creationId="{B3CEE7CF-1A85-4762-A42A-5CA6C268A896}"/>
          </ac:inkMkLst>
        </pc:inkChg>
        <pc:inkChg chg="add mod">
          <ac:chgData name="Jack Rodoni" userId="dbd3554b1427f7cb" providerId="LiveId" clId="{1D76B537-F2CC-4114-B73B-51348E656491}" dt="2022-02-01T23:51:10.678" v="9569"/>
          <ac:inkMkLst>
            <pc:docMk/>
            <pc:sldMk cId="403403132" sldId="372"/>
            <ac:inkMk id="201" creationId="{E30AE959-4FD7-413D-B302-F136238DC361}"/>
          </ac:inkMkLst>
        </pc:inkChg>
        <pc:inkChg chg="add mod">
          <ac:chgData name="Jack Rodoni" userId="dbd3554b1427f7cb" providerId="LiveId" clId="{1D76B537-F2CC-4114-B73B-51348E656491}" dt="2022-02-01T23:51:10.678" v="9569"/>
          <ac:inkMkLst>
            <pc:docMk/>
            <pc:sldMk cId="403403132" sldId="372"/>
            <ac:inkMk id="202" creationId="{A1BBC257-6306-4DA1-95D4-4910656DBCEE}"/>
          </ac:inkMkLst>
        </pc:inkChg>
        <pc:inkChg chg="add mod">
          <ac:chgData name="Jack Rodoni" userId="dbd3554b1427f7cb" providerId="LiveId" clId="{1D76B537-F2CC-4114-B73B-51348E656491}" dt="2022-02-01T23:51:10.678" v="9569"/>
          <ac:inkMkLst>
            <pc:docMk/>
            <pc:sldMk cId="403403132" sldId="372"/>
            <ac:inkMk id="203" creationId="{F72DB865-21F3-4782-9A00-8BC482073885}"/>
          </ac:inkMkLst>
        </pc:inkChg>
        <pc:inkChg chg="add mod">
          <ac:chgData name="Jack Rodoni" userId="dbd3554b1427f7cb" providerId="LiveId" clId="{1D76B537-F2CC-4114-B73B-51348E656491}" dt="2022-02-01T23:51:10.678" v="9569"/>
          <ac:inkMkLst>
            <pc:docMk/>
            <pc:sldMk cId="403403132" sldId="372"/>
            <ac:inkMk id="204" creationId="{01FFB8BC-0090-43B5-A868-F1DE02B2E3A0}"/>
          </ac:inkMkLst>
        </pc:inkChg>
        <pc:inkChg chg="add mod">
          <ac:chgData name="Jack Rodoni" userId="dbd3554b1427f7cb" providerId="LiveId" clId="{1D76B537-F2CC-4114-B73B-51348E656491}" dt="2022-02-01T23:51:10.678" v="9569"/>
          <ac:inkMkLst>
            <pc:docMk/>
            <pc:sldMk cId="403403132" sldId="372"/>
            <ac:inkMk id="205" creationId="{3FA238F1-959A-4331-A250-875B6D8E2B83}"/>
          </ac:inkMkLst>
        </pc:inkChg>
        <pc:inkChg chg="add mod">
          <ac:chgData name="Jack Rodoni" userId="dbd3554b1427f7cb" providerId="LiveId" clId="{1D76B537-F2CC-4114-B73B-51348E656491}" dt="2022-02-01T23:51:10.678" v="9569"/>
          <ac:inkMkLst>
            <pc:docMk/>
            <pc:sldMk cId="403403132" sldId="372"/>
            <ac:inkMk id="206" creationId="{EC97A2D2-B42C-4C8D-910B-1BABF936ED30}"/>
          </ac:inkMkLst>
        </pc:inkChg>
        <pc:inkChg chg="add mod">
          <ac:chgData name="Jack Rodoni" userId="dbd3554b1427f7cb" providerId="LiveId" clId="{1D76B537-F2CC-4114-B73B-51348E656491}" dt="2022-02-01T23:51:10.678" v="9569"/>
          <ac:inkMkLst>
            <pc:docMk/>
            <pc:sldMk cId="403403132" sldId="372"/>
            <ac:inkMk id="207" creationId="{33B6FE5B-8E0B-4094-953E-65E517432932}"/>
          </ac:inkMkLst>
        </pc:inkChg>
        <pc:inkChg chg="add mod">
          <ac:chgData name="Jack Rodoni" userId="dbd3554b1427f7cb" providerId="LiveId" clId="{1D76B537-F2CC-4114-B73B-51348E656491}" dt="2022-02-01T23:51:10.678" v="9569"/>
          <ac:inkMkLst>
            <pc:docMk/>
            <pc:sldMk cId="403403132" sldId="372"/>
            <ac:inkMk id="208" creationId="{921C5600-6E60-4B8C-B190-AA144147DA8C}"/>
          </ac:inkMkLst>
        </pc:inkChg>
        <pc:inkChg chg="add mod">
          <ac:chgData name="Jack Rodoni" userId="dbd3554b1427f7cb" providerId="LiveId" clId="{1D76B537-F2CC-4114-B73B-51348E656491}" dt="2022-02-01T23:51:10.678" v="9569"/>
          <ac:inkMkLst>
            <pc:docMk/>
            <pc:sldMk cId="403403132" sldId="372"/>
            <ac:inkMk id="209" creationId="{34F1F123-B2A0-4F86-BE5E-8AC8B2B0D4D7}"/>
          </ac:inkMkLst>
        </pc:inkChg>
        <pc:inkChg chg="add mod">
          <ac:chgData name="Jack Rodoni" userId="dbd3554b1427f7cb" providerId="LiveId" clId="{1D76B537-F2CC-4114-B73B-51348E656491}" dt="2022-02-01T23:51:28.925" v="9596"/>
          <ac:inkMkLst>
            <pc:docMk/>
            <pc:sldMk cId="403403132" sldId="372"/>
            <ac:inkMk id="211" creationId="{3307EC35-41B5-4955-A0C5-9AAB43759077}"/>
          </ac:inkMkLst>
        </pc:inkChg>
        <pc:inkChg chg="add mod">
          <ac:chgData name="Jack Rodoni" userId="dbd3554b1427f7cb" providerId="LiveId" clId="{1D76B537-F2CC-4114-B73B-51348E656491}" dt="2022-02-01T23:51:28.925" v="9596"/>
          <ac:inkMkLst>
            <pc:docMk/>
            <pc:sldMk cId="403403132" sldId="372"/>
            <ac:inkMk id="212" creationId="{B577B5A1-529F-4060-BA9A-F33121B273CA}"/>
          </ac:inkMkLst>
        </pc:inkChg>
        <pc:inkChg chg="add mod">
          <ac:chgData name="Jack Rodoni" userId="dbd3554b1427f7cb" providerId="LiveId" clId="{1D76B537-F2CC-4114-B73B-51348E656491}" dt="2022-02-01T23:51:28.925" v="9596"/>
          <ac:inkMkLst>
            <pc:docMk/>
            <pc:sldMk cId="403403132" sldId="372"/>
            <ac:inkMk id="213" creationId="{CD3FBE95-074B-41E4-A3A4-9DA9C7681DE6}"/>
          </ac:inkMkLst>
        </pc:inkChg>
        <pc:inkChg chg="add mod">
          <ac:chgData name="Jack Rodoni" userId="dbd3554b1427f7cb" providerId="LiveId" clId="{1D76B537-F2CC-4114-B73B-51348E656491}" dt="2022-02-01T23:51:28.925" v="9596"/>
          <ac:inkMkLst>
            <pc:docMk/>
            <pc:sldMk cId="403403132" sldId="372"/>
            <ac:inkMk id="214" creationId="{DC9D50B8-4056-488E-8B37-6ACF715618D0}"/>
          </ac:inkMkLst>
        </pc:inkChg>
        <pc:inkChg chg="add mod">
          <ac:chgData name="Jack Rodoni" userId="dbd3554b1427f7cb" providerId="LiveId" clId="{1D76B537-F2CC-4114-B73B-51348E656491}" dt="2022-02-01T23:51:28.925" v="9596"/>
          <ac:inkMkLst>
            <pc:docMk/>
            <pc:sldMk cId="403403132" sldId="372"/>
            <ac:inkMk id="215" creationId="{A75D2BA4-E891-4D29-A6BA-D398B5AA3CEA}"/>
          </ac:inkMkLst>
        </pc:inkChg>
        <pc:inkChg chg="add mod">
          <ac:chgData name="Jack Rodoni" userId="dbd3554b1427f7cb" providerId="LiveId" clId="{1D76B537-F2CC-4114-B73B-51348E656491}" dt="2022-02-01T23:51:28.925" v="9596"/>
          <ac:inkMkLst>
            <pc:docMk/>
            <pc:sldMk cId="403403132" sldId="372"/>
            <ac:inkMk id="218" creationId="{F54BC7FB-20AE-49F0-A093-ED804FED4B7C}"/>
          </ac:inkMkLst>
        </pc:inkChg>
        <pc:inkChg chg="add mod">
          <ac:chgData name="Jack Rodoni" userId="dbd3554b1427f7cb" providerId="LiveId" clId="{1D76B537-F2CC-4114-B73B-51348E656491}" dt="2022-02-01T23:51:28.925" v="9596"/>
          <ac:inkMkLst>
            <pc:docMk/>
            <pc:sldMk cId="403403132" sldId="372"/>
            <ac:inkMk id="219" creationId="{1C7FABB0-C4A3-4375-86C3-B16D77B57B22}"/>
          </ac:inkMkLst>
        </pc:inkChg>
        <pc:inkChg chg="add mod">
          <ac:chgData name="Jack Rodoni" userId="dbd3554b1427f7cb" providerId="LiveId" clId="{1D76B537-F2CC-4114-B73B-51348E656491}" dt="2022-02-01T23:51:28.925" v="9596"/>
          <ac:inkMkLst>
            <pc:docMk/>
            <pc:sldMk cId="403403132" sldId="372"/>
            <ac:inkMk id="220" creationId="{FF9D6C25-05DD-419A-ADB3-3ED0DD2758B6}"/>
          </ac:inkMkLst>
        </pc:inkChg>
        <pc:inkChg chg="add mod">
          <ac:chgData name="Jack Rodoni" userId="dbd3554b1427f7cb" providerId="LiveId" clId="{1D76B537-F2CC-4114-B73B-51348E656491}" dt="2022-02-01T23:51:28.925" v="9596"/>
          <ac:inkMkLst>
            <pc:docMk/>
            <pc:sldMk cId="403403132" sldId="372"/>
            <ac:inkMk id="221" creationId="{29C6DED7-E9C0-47FD-8014-C78F3423A4B4}"/>
          </ac:inkMkLst>
        </pc:inkChg>
        <pc:inkChg chg="add mod">
          <ac:chgData name="Jack Rodoni" userId="dbd3554b1427f7cb" providerId="LiveId" clId="{1D76B537-F2CC-4114-B73B-51348E656491}" dt="2022-02-01T23:51:28.925" v="9596"/>
          <ac:inkMkLst>
            <pc:docMk/>
            <pc:sldMk cId="403403132" sldId="372"/>
            <ac:inkMk id="222" creationId="{F534013F-DA1E-4A24-90DD-D8B3BBDDE316}"/>
          </ac:inkMkLst>
        </pc:inkChg>
        <pc:inkChg chg="add mod">
          <ac:chgData name="Jack Rodoni" userId="dbd3554b1427f7cb" providerId="LiveId" clId="{1D76B537-F2CC-4114-B73B-51348E656491}" dt="2022-02-01T23:51:28.925" v="9596"/>
          <ac:inkMkLst>
            <pc:docMk/>
            <pc:sldMk cId="403403132" sldId="372"/>
            <ac:inkMk id="223" creationId="{65EAE788-5A3C-46D7-AAE5-947ACA881A44}"/>
          </ac:inkMkLst>
        </pc:inkChg>
        <pc:inkChg chg="add mod">
          <ac:chgData name="Jack Rodoni" userId="dbd3554b1427f7cb" providerId="LiveId" clId="{1D76B537-F2CC-4114-B73B-51348E656491}" dt="2022-02-01T23:51:28.925" v="9596"/>
          <ac:inkMkLst>
            <pc:docMk/>
            <pc:sldMk cId="403403132" sldId="372"/>
            <ac:inkMk id="224" creationId="{0CFBD5D2-A068-4E00-854C-3FE20AD8B98F}"/>
          </ac:inkMkLst>
        </pc:inkChg>
        <pc:inkChg chg="add mod">
          <ac:chgData name="Jack Rodoni" userId="dbd3554b1427f7cb" providerId="LiveId" clId="{1D76B537-F2CC-4114-B73B-51348E656491}" dt="2022-02-01T23:51:28.925" v="9596"/>
          <ac:inkMkLst>
            <pc:docMk/>
            <pc:sldMk cId="403403132" sldId="372"/>
            <ac:inkMk id="225" creationId="{70864158-4C26-4615-AD9A-5E667B54855F}"/>
          </ac:inkMkLst>
        </pc:inkChg>
        <pc:inkChg chg="add mod">
          <ac:chgData name="Jack Rodoni" userId="dbd3554b1427f7cb" providerId="LiveId" clId="{1D76B537-F2CC-4114-B73B-51348E656491}" dt="2022-02-01T23:51:28.925" v="9596"/>
          <ac:inkMkLst>
            <pc:docMk/>
            <pc:sldMk cId="403403132" sldId="372"/>
            <ac:inkMk id="226" creationId="{AD498E21-9D1F-4C69-B544-CE910ED6590A}"/>
          </ac:inkMkLst>
        </pc:inkChg>
        <pc:inkChg chg="add mod">
          <ac:chgData name="Jack Rodoni" userId="dbd3554b1427f7cb" providerId="LiveId" clId="{1D76B537-F2CC-4114-B73B-51348E656491}" dt="2022-02-01T23:51:28.925" v="9596"/>
          <ac:inkMkLst>
            <pc:docMk/>
            <pc:sldMk cId="403403132" sldId="372"/>
            <ac:inkMk id="227" creationId="{A7B9D53E-0287-46DD-BB89-705B538530F1}"/>
          </ac:inkMkLst>
        </pc:inkChg>
        <pc:inkChg chg="add mod">
          <ac:chgData name="Jack Rodoni" userId="dbd3554b1427f7cb" providerId="LiveId" clId="{1D76B537-F2CC-4114-B73B-51348E656491}" dt="2022-02-01T23:51:28.925" v="9596"/>
          <ac:inkMkLst>
            <pc:docMk/>
            <pc:sldMk cId="403403132" sldId="372"/>
            <ac:inkMk id="228" creationId="{E44FE6C4-CE3C-4213-8EF9-50F54BC4C653}"/>
          </ac:inkMkLst>
        </pc:inkChg>
        <pc:inkChg chg="add mod">
          <ac:chgData name="Jack Rodoni" userId="dbd3554b1427f7cb" providerId="LiveId" clId="{1D76B537-F2CC-4114-B73B-51348E656491}" dt="2022-02-01T23:51:28.925" v="9596"/>
          <ac:inkMkLst>
            <pc:docMk/>
            <pc:sldMk cId="403403132" sldId="372"/>
            <ac:inkMk id="229" creationId="{3569029C-1492-4C0D-B080-F13628C73D7B}"/>
          </ac:inkMkLst>
        </pc:inkChg>
        <pc:inkChg chg="add mod">
          <ac:chgData name="Jack Rodoni" userId="dbd3554b1427f7cb" providerId="LiveId" clId="{1D76B537-F2CC-4114-B73B-51348E656491}" dt="2022-02-01T23:51:28.925" v="9596"/>
          <ac:inkMkLst>
            <pc:docMk/>
            <pc:sldMk cId="403403132" sldId="372"/>
            <ac:inkMk id="230" creationId="{9167A665-781F-473F-9F48-775F8C1A1B9F}"/>
          </ac:inkMkLst>
        </pc:inkChg>
        <pc:inkChg chg="add mod">
          <ac:chgData name="Jack Rodoni" userId="dbd3554b1427f7cb" providerId="LiveId" clId="{1D76B537-F2CC-4114-B73B-51348E656491}" dt="2022-02-01T23:51:28.925" v="9596"/>
          <ac:inkMkLst>
            <pc:docMk/>
            <pc:sldMk cId="403403132" sldId="372"/>
            <ac:inkMk id="231" creationId="{8D27B888-93ED-4D1E-9945-FA36FFA0EDBF}"/>
          </ac:inkMkLst>
        </pc:inkChg>
        <pc:inkChg chg="add mod">
          <ac:chgData name="Jack Rodoni" userId="dbd3554b1427f7cb" providerId="LiveId" clId="{1D76B537-F2CC-4114-B73B-51348E656491}" dt="2022-02-01T23:51:28.925" v="9596"/>
          <ac:inkMkLst>
            <pc:docMk/>
            <pc:sldMk cId="403403132" sldId="372"/>
            <ac:inkMk id="232" creationId="{7AEA2FED-E42C-4D51-B055-1AC88E17B62D}"/>
          </ac:inkMkLst>
        </pc:inkChg>
        <pc:inkChg chg="add mod">
          <ac:chgData name="Jack Rodoni" userId="dbd3554b1427f7cb" providerId="LiveId" clId="{1D76B537-F2CC-4114-B73B-51348E656491}" dt="2022-02-01T23:51:28.925" v="9596"/>
          <ac:inkMkLst>
            <pc:docMk/>
            <pc:sldMk cId="403403132" sldId="372"/>
            <ac:inkMk id="233" creationId="{9CB6E0C5-3FB6-44C5-A091-38BC41429A1C}"/>
          </ac:inkMkLst>
        </pc:inkChg>
        <pc:inkChg chg="add mod">
          <ac:chgData name="Jack Rodoni" userId="dbd3554b1427f7cb" providerId="LiveId" clId="{1D76B537-F2CC-4114-B73B-51348E656491}" dt="2022-02-01T23:51:28.925" v="9596"/>
          <ac:inkMkLst>
            <pc:docMk/>
            <pc:sldMk cId="403403132" sldId="372"/>
            <ac:inkMk id="234" creationId="{87B7F042-7766-4168-AA28-0050C33FAE30}"/>
          </ac:inkMkLst>
        </pc:inkChg>
        <pc:inkChg chg="add mod">
          <ac:chgData name="Jack Rodoni" userId="dbd3554b1427f7cb" providerId="LiveId" clId="{1D76B537-F2CC-4114-B73B-51348E656491}" dt="2022-02-01T23:51:28.925" v="9596"/>
          <ac:inkMkLst>
            <pc:docMk/>
            <pc:sldMk cId="403403132" sldId="372"/>
            <ac:inkMk id="235" creationId="{91E43FB6-72AF-4396-AF70-CCF504DC0017}"/>
          </ac:inkMkLst>
        </pc:inkChg>
        <pc:inkChg chg="add mod">
          <ac:chgData name="Jack Rodoni" userId="dbd3554b1427f7cb" providerId="LiveId" clId="{1D76B537-F2CC-4114-B73B-51348E656491}" dt="2022-02-01T23:51:28.925" v="9596"/>
          <ac:inkMkLst>
            <pc:docMk/>
            <pc:sldMk cId="403403132" sldId="372"/>
            <ac:inkMk id="237" creationId="{0C93DF4C-36A4-436B-87C6-C31674F8F001}"/>
          </ac:inkMkLst>
        </pc:inkChg>
      </pc:sldChg>
      <pc:sldChg chg="addSp delSp modSp mod">
        <pc:chgData name="Jack Rodoni" userId="dbd3554b1427f7cb" providerId="LiveId" clId="{1D76B537-F2CC-4114-B73B-51348E656491}" dt="2022-01-27T20:22:07.158" v="4388"/>
        <pc:sldMkLst>
          <pc:docMk/>
          <pc:sldMk cId="1618832329" sldId="374"/>
        </pc:sldMkLst>
        <pc:grpChg chg="del mod">
          <ac:chgData name="Jack Rodoni" userId="dbd3554b1427f7cb" providerId="LiveId" clId="{1D76B537-F2CC-4114-B73B-51348E656491}" dt="2022-01-27T20:17:36.076" v="4193"/>
          <ac:grpSpMkLst>
            <pc:docMk/>
            <pc:sldMk cId="1618832329" sldId="374"/>
            <ac:grpSpMk id="41" creationId="{732B6D77-E9F9-45C2-97FA-8A29CA2D2BF0}"/>
          </ac:grpSpMkLst>
        </pc:grpChg>
        <pc:grpChg chg="mod">
          <ac:chgData name="Jack Rodoni" userId="dbd3554b1427f7cb" providerId="LiveId" clId="{1D76B537-F2CC-4114-B73B-51348E656491}" dt="2022-01-27T20:17:45.122" v="4206"/>
          <ac:grpSpMkLst>
            <pc:docMk/>
            <pc:sldMk cId="1618832329" sldId="374"/>
            <ac:grpSpMk id="53" creationId="{5A7B057D-D1DC-4631-8F32-1803CA3F2D9D}"/>
          </ac:grpSpMkLst>
        </pc:grpChg>
        <pc:grpChg chg="mod">
          <ac:chgData name="Jack Rodoni" userId="dbd3554b1427f7cb" providerId="LiveId" clId="{1D76B537-F2CC-4114-B73B-51348E656491}" dt="2022-01-27T20:17:57.616" v="4232"/>
          <ac:grpSpMkLst>
            <pc:docMk/>
            <pc:sldMk cId="1618832329" sldId="374"/>
            <ac:grpSpMk id="79" creationId="{9060FCAC-8B45-489E-B28E-1164A438528B}"/>
          </ac:grpSpMkLst>
        </pc:grpChg>
        <pc:grpChg chg="mod">
          <ac:chgData name="Jack Rodoni" userId="dbd3554b1427f7cb" providerId="LiveId" clId="{1D76B537-F2CC-4114-B73B-51348E656491}" dt="2022-01-27T20:17:57.616" v="4232"/>
          <ac:grpSpMkLst>
            <pc:docMk/>
            <pc:sldMk cId="1618832329" sldId="374"/>
            <ac:grpSpMk id="80" creationId="{FBB2686B-7918-47D2-9723-59BDB13492CA}"/>
          </ac:grpSpMkLst>
        </pc:grpChg>
        <pc:grpChg chg="del mod">
          <ac:chgData name="Jack Rodoni" userId="dbd3554b1427f7cb" providerId="LiveId" clId="{1D76B537-F2CC-4114-B73B-51348E656491}" dt="2022-01-27T20:18:10.958" v="4262"/>
          <ac:grpSpMkLst>
            <pc:docMk/>
            <pc:sldMk cId="1618832329" sldId="374"/>
            <ac:grpSpMk id="104" creationId="{7F0BC70A-FCC7-444B-A37B-A36B35574161}"/>
          </ac:grpSpMkLst>
        </pc:grpChg>
        <pc:grpChg chg="mod">
          <ac:chgData name="Jack Rodoni" userId="dbd3554b1427f7cb" providerId="LiveId" clId="{1D76B537-F2CC-4114-B73B-51348E656491}" dt="2022-01-27T20:18:10.958" v="4262"/>
          <ac:grpSpMkLst>
            <pc:docMk/>
            <pc:sldMk cId="1618832329" sldId="374"/>
            <ac:grpSpMk id="110" creationId="{77924A69-91A6-4CDD-AE55-BAD56E35507C}"/>
          </ac:grpSpMkLst>
        </pc:grpChg>
        <pc:grpChg chg="mod">
          <ac:chgData name="Jack Rodoni" userId="dbd3554b1427f7cb" providerId="LiveId" clId="{1D76B537-F2CC-4114-B73B-51348E656491}" dt="2022-01-27T20:18:20.232" v="4277"/>
          <ac:grpSpMkLst>
            <pc:docMk/>
            <pc:sldMk cId="1618832329" sldId="374"/>
            <ac:grpSpMk id="125" creationId="{A7C61823-5D89-4A08-BBF3-79D6FB1F795C}"/>
          </ac:grpSpMkLst>
        </pc:grpChg>
        <pc:grpChg chg="del mod">
          <ac:chgData name="Jack Rodoni" userId="dbd3554b1427f7cb" providerId="LiveId" clId="{1D76B537-F2CC-4114-B73B-51348E656491}" dt="2022-01-27T20:20:54.913" v="4297"/>
          <ac:grpSpMkLst>
            <pc:docMk/>
            <pc:sldMk cId="1618832329" sldId="374"/>
            <ac:grpSpMk id="133" creationId="{894ABA59-F20C-4ED2-A339-B525399208B9}"/>
          </ac:grpSpMkLst>
        </pc:grpChg>
        <pc:grpChg chg="del mod">
          <ac:chgData name="Jack Rodoni" userId="dbd3554b1427f7cb" providerId="LiveId" clId="{1D76B537-F2CC-4114-B73B-51348E656491}" dt="2022-01-27T20:20:57.500" v="4303"/>
          <ac:grpSpMkLst>
            <pc:docMk/>
            <pc:sldMk cId="1618832329" sldId="374"/>
            <ac:grpSpMk id="145" creationId="{E1518C4C-7C40-4E30-B3E0-B553FAC9B228}"/>
          </ac:grpSpMkLst>
        </pc:grpChg>
        <pc:grpChg chg="mod">
          <ac:chgData name="Jack Rodoni" userId="dbd3554b1427f7cb" providerId="LiveId" clId="{1D76B537-F2CC-4114-B73B-51348E656491}" dt="2022-01-27T20:20:57.500" v="4303"/>
          <ac:grpSpMkLst>
            <pc:docMk/>
            <pc:sldMk cId="1618832329" sldId="374"/>
            <ac:grpSpMk id="151" creationId="{CB497D15-916B-4643-A881-A4EA05A8792F}"/>
          </ac:grpSpMkLst>
        </pc:grpChg>
        <pc:grpChg chg="del mod">
          <ac:chgData name="Jack Rodoni" userId="dbd3554b1427f7cb" providerId="LiveId" clId="{1D76B537-F2CC-4114-B73B-51348E656491}" dt="2022-01-27T20:21:45.224" v="4348"/>
          <ac:grpSpMkLst>
            <pc:docMk/>
            <pc:sldMk cId="1618832329" sldId="374"/>
            <ac:grpSpMk id="170" creationId="{665EA442-8057-41B5-B271-EEA06034804D}"/>
          </ac:grpSpMkLst>
        </pc:grpChg>
        <pc:grpChg chg="mod">
          <ac:chgData name="Jack Rodoni" userId="dbd3554b1427f7cb" providerId="LiveId" clId="{1D76B537-F2CC-4114-B73B-51348E656491}" dt="2022-01-27T20:21:45.224" v="4348"/>
          <ac:grpSpMkLst>
            <pc:docMk/>
            <pc:sldMk cId="1618832329" sldId="374"/>
            <ac:grpSpMk id="196" creationId="{1D69CD81-A33B-40C8-9A83-8EC0F1AA8A14}"/>
          </ac:grpSpMkLst>
        </pc:grpChg>
        <pc:grpChg chg="del mod">
          <ac:chgData name="Jack Rodoni" userId="dbd3554b1427f7cb" providerId="LiveId" clId="{1D76B537-F2CC-4114-B73B-51348E656491}" dt="2022-01-27T20:21:45.224" v="4348"/>
          <ac:grpSpMkLst>
            <pc:docMk/>
            <pc:sldMk cId="1618832329" sldId="374"/>
            <ac:grpSpMk id="197" creationId="{7B11BA10-2860-4DDF-BA12-0FE7D45433B4}"/>
          </ac:grpSpMkLst>
        </pc:grpChg>
        <pc:grpChg chg="mod">
          <ac:chgData name="Jack Rodoni" userId="dbd3554b1427f7cb" providerId="LiveId" clId="{1D76B537-F2CC-4114-B73B-51348E656491}" dt="2022-01-27T20:21:45.224" v="4348"/>
          <ac:grpSpMkLst>
            <pc:docMk/>
            <pc:sldMk cId="1618832329" sldId="374"/>
            <ac:grpSpMk id="198" creationId="{6874D490-5FF4-4BF2-AE89-033A2A774828}"/>
          </ac:grpSpMkLst>
        </pc:grpChg>
        <pc:grpChg chg="mod">
          <ac:chgData name="Jack Rodoni" userId="dbd3554b1427f7cb" providerId="LiveId" clId="{1D76B537-F2CC-4114-B73B-51348E656491}" dt="2022-01-27T20:21:48.103" v="4354"/>
          <ac:grpSpMkLst>
            <pc:docMk/>
            <pc:sldMk cId="1618832329" sldId="374"/>
            <ac:grpSpMk id="204" creationId="{379C28ED-A0D8-46B6-B732-11B8A890700A}"/>
          </ac:grpSpMkLst>
        </pc:grpChg>
        <pc:grpChg chg="del mod">
          <ac:chgData name="Jack Rodoni" userId="dbd3554b1427f7cb" providerId="LiveId" clId="{1D76B537-F2CC-4114-B73B-51348E656491}" dt="2022-01-27T20:21:57.953" v="4370"/>
          <ac:grpSpMkLst>
            <pc:docMk/>
            <pc:sldMk cId="1618832329" sldId="374"/>
            <ac:grpSpMk id="217" creationId="{F79CA1D7-E041-4461-8666-56EAFF4B888C}"/>
          </ac:grpSpMkLst>
        </pc:grpChg>
        <pc:grpChg chg="mod">
          <ac:chgData name="Jack Rodoni" userId="dbd3554b1427f7cb" providerId="LiveId" clId="{1D76B537-F2CC-4114-B73B-51348E656491}" dt="2022-01-27T20:21:57.953" v="4370"/>
          <ac:grpSpMkLst>
            <pc:docMk/>
            <pc:sldMk cId="1618832329" sldId="374"/>
            <ac:grpSpMk id="220" creationId="{D2C8A2B9-EA18-4B18-8B07-BB9AC1E67F27}"/>
          </ac:grpSpMkLst>
        </pc:grpChg>
        <pc:grpChg chg="del mod">
          <ac:chgData name="Jack Rodoni" userId="dbd3554b1427f7cb" providerId="LiveId" clId="{1D76B537-F2CC-4114-B73B-51348E656491}" dt="2022-01-27T20:22:05.722" v="4386"/>
          <ac:grpSpMkLst>
            <pc:docMk/>
            <pc:sldMk cId="1618832329" sldId="374"/>
            <ac:grpSpMk id="224" creationId="{785E3DD3-517E-407C-8ECF-A3DA658F481A}"/>
          </ac:grpSpMkLst>
        </pc:grpChg>
        <pc:grpChg chg="del mod">
          <ac:chgData name="Jack Rodoni" userId="dbd3554b1427f7cb" providerId="LiveId" clId="{1D76B537-F2CC-4114-B73B-51348E656491}" dt="2022-01-27T20:22:07.158" v="4388"/>
          <ac:grpSpMkLst>
            <pc:docMk/>
            <pc:sldMk cId="1618832329" sldId="374"/>
            <ac:grpSpMk id="236" creationId="{CB5294A5-5614-46B2-A800-07BB784912D6}"/>
          </ac:grpSpMkLst>
        </pc:grpChg>
        <pc:grpChg chg="mod">
          <ac:chgData name="Jack Rodoni" userId="dbd3554b1427f7cb" providerId="LiveId" clId="{1D76B537-F2CC-4114-B73B-51348E656491}" dt="2022-01-27T20:22:07.158" v="4388"/>
          <ac:grpSpMkLst>
            <pc:docMk/>
            <pc:sldMk cId="1618832329" sldId="374"/>
            <ac:grpSpMk id="238" creationId="{4C226212-D4BD-4EF7-96FD-710824BD15D8}"/>
          </ac:grpSpMkLst>
        </pc:grpChg>
        <pc:inkChg chg="add del mod">
          <ac:chgData name="Jack Rodoni" userId="dbd3554b1427f7cb" providerId="LiveId" clId="{1D76B537-F2CC-4114-B73B-51348E656491}" dt="2022-01-27T20:17:36.076" v="4194"/>
          <ac:inkMkLst>
            <pc:docMk/>
            <pc:sldMk cId="1618832329" sldId="374"/>
            <ac:inkMk id="4" creationId="{86E434E8-2C33-4062-AFC3-043142A98C04}"/>
          </ac:inkMkLst>
        </pc:inkChg>
        <pc:inkChg chg="add del mod">
          <ac:chgData name="Jack Rodoni" userId="dbd3554b1427f7cb" providerId="LiveId" clId="{1D76B537-F2CC-4114-B73B-51348E656491}" dt="2022-01-27T20:17:36.076" v="4192"/>
          <ac:inkMkLst>
            <pc:docMk/>
            <pc:sldMk cId="1618832329" sldId="374"/>
            <ac:inkMk id="5" creationId="{2AF14929-E460-4C66-A817-8F477E8210BC}"/>
          </ac:inkMkLst>
        </pc:inkChg>
        <pc:inkChg chg="add del mod">
          <ac:chgData name="Jack Rodoni" userId="dbd3554b1427f7cb" providerId="LiveId" clId="{1D76B537-F2CC-4114-B73B-51348E656491}" dt="2022-01-27T20:17:36.072" v="4176"/>
          <ac:inkMkLst>
            <pc:docMk/>
            <pc:sldMk cId="1618832329" sldId="374"/>
            <ac:inkMk id="6" creationId="{25872121-ABC9-4140-9C0E-355BDAFD4709}"/>
          </ac:inkMkLst>
        </pc:inkChg>
        <pc:inkChg chg="add del mod">
          <ac:chgData name="Jack Rodoni" userId="dbd3554b1427f7cb" providerId="LiveId" clId="{1D76B537-F2CC-4114-B73B-51348E656491}" dt="2022-01-27T20:17:36.073" v="4180"/>
          <ac:inkMkLst>
            <pc:docMk/>
            <pc:sldMk cId="1618832329" sldId="374"/>
            <ac:inkMk id="7" creationId="{FAAFA882-9F56-4046-87FD-37E98DF8D057}"/>
          </ac:inkMkLst>
        </pc:inkChg>
        <pc:inkChg chg="add del mod">
          <ac:chgData name="Jack Rodoni" userId="dbd3554b1427f7cb" providerId="LiveId" clId="{1D76B537-F2CC-4114-B73B-51348E656491}" dt="2022-01-27T20:17:36.070" v="4169"/>
          <ac:inkMkLst>
            <pc:docMk/>
            <pc:sldMk cId="1618832329" sldId="374"/>
            <ac:inkMk id="8" creationId="{4235F35F-53DF-439C-9F5A-899352C3DDED}"/>
          </ac:inkMkLst>
        </pc:inkChg>
        <pc:inkChg chg="add del mod">
          <ac:chgData name="Jack Rodoni" userId="dbd3554b1427f7cb" providerId="LiveId" clId="{1D76B537-F2CC-4114-B73B-51348E656491}" dt="2022-01-27T20:17:36.067" v="4160"/>
          <ac:inkMkLst>
            <pc:docMk/>
            <pc:sldMk cId="1618832329" sldId="374"/>
            <ac:inkMk id="9" creationId="{DB854240-260D-462B-9C68-3086E842EF1A}"/>
          </ac:inkMkLst>
        </pc:inkChg>
        <pc:inkChg chg="add del mod">
          <ac:chgData name="Jack Rodoni" userId="dbd3554b1427f7cb" providerId="LiveId" clId="{1D76B537-F2CC-4114-B73B-51348E656491}" dt="2022-01-27T20:17:36.069" v="4164"/>
          <ac:inkMkLst>
            <pc:docMk/>
            <pc:sldMk cId="1618832329" sldId="374"/>
            <ac:inkMk id="10" creationId="{C036BBE7-454D-4AF2-BA26-8FC06C164DA2}"/>
          </ac:inkMkLst>
        </pc:inkChg>
        <pc:inkChg chg="add del mod">
          <ac:chgData name="Jack Rodoni" userId="dbd3554b1427f7cb" providerId="LiveId" clId="{1D76B537-F2CC-4114-B73B-51348E656491}" dt="2022-01-27T20:17:36.074" v="4182"/>
          <ac:inkMkLst>
            <pc:docMk/>
            <pc:sldMk cId="1618832329" sldId="374"/>
            <ac:inkMk id="11" creationId="{6BD54517-740E-4127-9AA9-E6D66EB1D9FB}"/>
          </ac:inkMkLst>
        </pc:inkChg>
        <pc:inkChg chg="add del mod">
          <ac:chgData name="Jack Rodoni" userId="dbd3554b1427f7cb" providerId="LiveId" clId="{1D76B537-F2CC-4114-B73B-51348E656491}" dt="2022-01-27T20:17:36.073" v="4177"/>
          <ac:inkMkLst>
            <pc:docMk/>
            <pc:sldMk cId="1618832329" sldId="374"/>
            <ac:inkMk id="12" creationId="{4A2F0E6F-645C-4CE4-9E1B-C84D14A69A1B}"/>
          </ac:inkMkLst>
        </pc:inkChg>
        <pc:inkChg chg="add del mod">
          <ac:chgData name="Jack Rodoni" userId="dbd3554b1427f7cb" providerId="LiveId" clId="{1D76B537-F2CC-4114-B73B-51348E656491}" dt="2022-01-27T20:17:36.069" v="4166"/>
          <ac:inkMkLst>
            <pc:docMk/>
            <pc:sldMk cId="1618832329" sldId="374"/>
            <ac:inkMk id="13" creationId="{F5DDACFC-0D0E-4CBC-9969-945231D4D2FF}"/>
          </ac:inkMkLst>
        </pc:inkChg>
        <pc:inkChg chg="add del mod">
          <ac:chgData name="Jack Rodoni" userId="dbd3554b1427f7cb" providerId="LiveId" clId="{1D76B537-F2CC-4114-B73B-51348E656491}" dt="2022-01-27T20:17:36.075" v="4188"/>
          <ac:inkMkLst>
            <pc:docMk/>
            <pc:sldMk cId="1618832329" sldId="374"/>
            <ac:inkMk id="14" creationId="{36D7B8CC-FB4C-4DB0-8BCD-DC0BF0479B2D}"/>
          </ac:inkMkLst>
        </pc:inkChg>
        <pc:inkChg chg="add del mod">
          <ac:chgData name="Jack Rodoni" userId="dbd3554b1427f7cb" providerId="LiveId" clId="{1D76B537-F2CC-4114-B73B-51348E656491}" dt="2022-01-27T20:17:36.071" v="4170"/>
          <ac:inkMkLst>
            <pc:docMk/>
            <pc:sldMk cId="1618832329" sldId="374"/>
            <ac:inkMk id="15" creationId="{D1565C77-A9E8-465B-AFDF-F06FCB346105}"/>
          </ac:inkMkLst>
        </pc:inkChg>
        <pc:inkChg chg="add del mod">
          <ac:chgData name="Jack Rodoni" userId="dbd3554b1427f7cb" providerId="LiveId" clId="{1D76B537-F2CC-4114-B73B-51348E656491}" dt="2022-01-27T20:17:36.066" v="4158"/>
          <ac:inkMkLst>
            <pc:docMk/>
            <pc:sldMk cId="1618832329" sldId="374"/>
            <ac:inkMk id="16" creationId="{4B184928-EB94-47E0-85F7-15F7C78FF61B}"/>
          </ac:inkMkLst>
        </pc:inkChg>
        <pc:inkChg chg="add del mod">
          <ac:chgData name="Jack Rodoni" userId="dbd3554b1427f7cb" providerId="LiveId" clId="{1D76B537-F2CC-4114-B73B-51348E656491}" dt="2022-01-27T20:17:36.067" v="4159"/>
          <ac:inkMkLst>
            <pc:docMk/>
            <pc:sldMk cId="1618832329" sldId="374"/>
            <ac:inkMk id="17" creationId="{957DF708-C773-4E4F-B4D3-D7F3A17D6549}"/>
          </ac:inkMkLst>
        </pc:inkChg>
        <pc:inkChg chg="add del mod">
          <ac:chgData name="Jack Rodoni" userId="dbd3554b1427f7cb" providerId="LiveId" clId="{1D76B537-F2CC-4114-B73B-51348E656491}" dt="2022-01-27T20:17:36.076" v="4191"/>
          <ac:inkMkLst>
            <pc:docMk/>
            <pc:sldMk cId="1618832329" sldId="374"/>
            <ac:inkMk id="18" creationId="{BC21BE7E-79A0-429D-97E4-34376B40A056}"/>
          </ac:inkMkLst>
        </pc:inkChg>
        <pc:inkChg chg="add del mod">
          <ac:chgData name="Jack Rodoni" userId="dbd3554b1427f7cb" providerId="LiveId" clId="{1D76B537-F2CC-4114-B73B-51348E656491}" dt="2022-01-27T20:17:36.074" v="4181"/>
          <ac:inkMkLst>
            <pc:docMk/>
            <pc:sldMk cId="1618832329" sldId="374"/>
            <ac:inkMk id="19" creationId="{76688A40-B337-42AE-AE77-3411BC8F3E0D}"/>
          </ac:inkMkLst>
        </pc:inkChg>
        <pc:inkChg chg="add del mod">
          <ac:chgData name="Jack Rodoni" userId="dbd3554b1427f7cb" providerId="LiveId" clId="{1D76B537-F2CC-4114-B73B-51348E656491}" dt="2022-01-27T20:17:36.071" v="4171"/>
          <ac:inkMkLst>
            <pc:docMk/>
            <pc:sldMk cId="1618832329" sldId="374"/>
            <ac:inkMk id="20" creationId="{DDB67325-FF5B-452E-9176-99789C3BF04A}"/>
          </ac:inkMkLst>
        </pc:inkChg>
        <pc:inkChg chg="add del mod">
          <ac:chgData name="Jack Rodoni" userId="dbd3554b1427f7cb" providerId="LiveId" clId="{1D76B537-F2CC-4114-B73B-51348E656491}" dt="2022-01-27T20:17:36.075" v="4189"/>
          <ac:inkMkLst>
            <pc:docMk/>
            <pc:sldMk cId="1618832329" sldId="374"/>
            <ac:inkMk id="21" creationId="{91AB5876-9AAC-4EDF-ABC9-461F05ABF2A0}"/>
          </ac:inkMkLst>
        </pc:inkChg>
        <pc:inkChg chg="add del mod">
          <ac:chgData name="Jack Rodoni" userId="dbd3554b1427f7cb" providerId="LiveId" clId="{1D76B537-F2CC-4114-B73B-51348E656491}" dt="2022-01-27T20:17:36.071" v="4173"/>
          <ac:inkMkLst>
            <pc:docMk/>
            <pc:sldMk cId="1618832329" sldId="374"/>
            <ac:inkMk id="22" creationId="{A3DDAAA0-8530-49CB-A233-01D988BE4B10}"/>
          </ac:inkMkLst>
        </pc:inkChg>
        <pc:inkChg chg="add del mod">
          <ac:chgData name="Jack Rodoni" userId="dbd3554b1427f7cb" providerId="LiveId" clId="{1D76B537-F2CC-4114-B73B-51348E656491}" dt="2022-01-27T20:17:36.074" v="4184"/>
          <ac:inkMkLst>
            <pc:docMk/>
            <pc:sldMk cId="1618832329" sldId="374"/>
            <ac:inkMk id="23" creationId="{848E4887-EF0A-4C2A-8474-5342557BAEFA}"/>
          </ac:inkMkLst>
        </pc:inkChg>
        <pc:inkChg chg="add del mod">
          <ac:chgData name="Jack Rodoni" userId="dbd3554b1427f7cb" providerId="LiveId" clId="{1D76B537-F2CC-4114-B73B-51348E656491}" dt="2022-01-27T20:17:36.073" v="4178"/>
          <ac:inkMkLst>
            <pc:docMk/>
            <pc:sldMk cId="1618832329" sldId="374"/>
            <ac:inkMk id="24" creationId="{498A2EAD-130C-4419-A014-3E5479E4FB62}"/>
          </ac:inkMkLst>
        </pc:inkChg>
        <pc:inkChg chg="add del mod">
          <ac:chgData name="Jack Rodoni" userId="dbd3554b1427f7cb" providerId="LiveId" clId="{1D76B537-F2CC-4114-B73B-51348E656491}" dt="2022-01-27T20:17:36.075" v="4186"/>
          <ac:inkMkLst>
            <pc:docMk/>
            <pc:sldMk cId="1618832329" sldId="374"/>
            <ac:inkMk id="25" creationId="{9CAABD10-249C-49F0-B691-236AA1E73CBB}"/>
          </ac:inkMkLst>
        </pc:inkChg>
        <pc:inkChg chg="add del mod">
          <ac:chgData name="Jack Rodoni" userId="dbd3554b1427f7cb" providerId="LiveId" clId="{1D76B537-F2CC-4114-B73B-51348E656491}" dt="2022-01-27T20:17:36.069" v="4165"/>
          <ac:inkMkLst>
            <pc:docMk/>
            <pc:sldMk cId="1618832329" sldId="374"/>
            <ac:inkMk id="26" creationId="{85965703-304B-45B6-8DEC-79322FC7887A}"/>
          </ac:inkMkLst>
        </pc:inkChg>
        <pc:inkChg chg="add del mod">
          <ac:chgData name="Jack Rodoni" userId="dbd3554b1427f7cb" providerId="LiveId" clId="{1D76B537-F2CC-4114-B73B-51348E656491}" dt="2022-01-27T20:17:36.075" v="4187"/>
          <ac:inkMkLst>
            <pc:docMk/>
            <pc:sldMk cId="1618832329" sldId="374"/>
            <ac:inkMk id="27" creationId="{A8A1FC45-CD60-4669-9B44-29A1BD438D2E}"/>
          </ac:inkMkLst>
        </pc:inkChg>
        <pc:inkChg chg="add del mod">
          <ac:chgData name="Jack Rodoni" userId="dbd3554b1427f7cb" providerId="LiveId" clId="{1D76B537-F2CC-4114-B73B-51348E656491}" dt="2022-01-27T20:17:36.071" v="4172"/>
          <ac:inkMkLst>
            <pc:docMk/>
            <pc:sldMk cId="1618832329" sldId="374"/>
            <ac:inkMk id="28" creationId="{7BF14C3E-C3C6-4CE4-9AED-D69DFD4E3259}"/>
          </ac:inkMkLst>
        </pc:inkChg>
        <pc:inkChg chg="add del mod">
          <ac:chgData name="Jack Rodoni" userId="dbd3554b1427f7cb" providerId="LiveId" clId="{1D76B537-F2CC-4114-B73B-51348E656491}" dt="2022-01-27T20:17:36.068" v="4163"/>
          <ac:inkMkLst>
            <pc:docMk/>
            <pc:sldMk cId="1618832329" sldId="374"/>
            <ac:inkMk id="29" creationId="{1D401E10-A35E-4F79-B61E-580F86EBE7BD}"/>
          </ac:inkMkLst>
        </pc:inkChg>
        <pc:inkChg chg="add del mod">
          <ac:chgData name="Jack Rodoni" userId="dbd3554b1427f7cb" providerId="LiveId" clId="{1D76B537-F2CC-4114-B73B-51348E656491}" dt="2022-01-27T20:17:36.072" v="4175"/>
          <ac:inkMkLst>
            <pc:docMk/>
            <pc:sldMk cId="1618832329" sldId="374"/>
            <ac:inkMk id="30" creationId="{D8A0A7E2-4DE9-4560-804D-6F82FF6EA251}"/>
          </ac:inkMkLst>
        </pc:inkChg>
        <pc:inkChg chg="add del mod">
          <ac:chgData name="Jack Rodoni" userId="dbd3554b1427f7cb" providerId="LiveId" clId="{1D76B537-F2CC-4114-B73B-51348E656491}" dt="2022-01-27T20:17:36.073" v="4179"/>
          <ac:inkMkLst>
            <pc:docMk/>
            <pc:sldMk cId="1618832329" sldId="374"/>
            <ac:inkMk id="31" creationId="{CB759747-A7C3-4F81-8482-65793EB72688}"/>
          </ac:inkMkLst>
        </pc:inkChg>
        <pc:inkChg chg="add del mod">
          <ac:chgData name="Jack Rodoni" userId="dbd3554b1427f7cb" providerId="LiveId" clId="{1D76B537-F2CC-4114-B73B-51348E656491}" dt="2022-01-27T20:17:36.068" v="4162"/>
          <ac:inkMkLst>
            <pc:docMk/>
            <pc:sldMk cId="1618832329" sldId="374"/>
            <ac:inkMk id="32" creationId="{0182233A-B22C-47A6-A9E6-B39D0009240A}"/>
          </ac:inkMkLst>
        </pc:inkChg>
        <pc:inkChg chg="add del mod">
          <ac:chgData name="Jack Rodoni" userId="dbd3554b1427f7cb" providerId="LiveId" clId="{1D76B537-F2CC-4114-B73B-51348E656491}" dt="2022-01-27T20:17:36.075" v="4190"/>
          <ac:inkMkLst>
            <pc:docMk/>
            <pc:sldMk cId="1618832329" sldId="374"/>
            <ac:inkMk id="33" creationId="{650B4005-A5CA-4706-8F31-28DA5ED8B66A}"/>
          </ac:inkMkLst>
        </pc:inkChg>
        <pc:inkChg chg="add del mod">
          <ac:chgData name="Jack Rodoni" userId="dbd3554b1427f7cb" providerId="LiveId" clId="{1D76B537-F2CC-4114-B73B-51348E656491}" dt="2022-01-27T20:17:36.070" v="4168"/>
          <ac:inkMkLst>
            <pc:docMk/>
            <pc:sldMk cId="1618832329" sldId="374"/>
            <ac:inkMk id="34" creationId="{900B9E31-F144-41A5-B795-97B3A5988D56}"/>
          </ac:inkMkLst>
        </pc:inkChg>
        <pc:inkChg chg="add del mod">
          <ac:chgData name="Jack Rodoni" userId="dbd3554b1427f7cb" providerId="LiveId" clId="{1D76B537-F2CC-4114-B73B-51348E656491}" dt="2022-01-27T20:17:36.074" v="4183"/>
          <ac:inkMkLst>
            <pc:docMk/>
            <pc:sldMk cId="1618832329" sldId="374"/>
            <ac:inkMk id="35" creationId="{3DBAA427-F7F6-4D82-B54B-E0376C66097A}"/>
          </ac:inkMkLst>
        </pc:inkChg>
        <pc:inkChg chg="add del mod">
          <ac:chgData name="Jack Rodoni" userId="dbd3554b1427f7cb" providerId="LiveId" clId="{1D76B537-F2CC-4114-B73B-51348E656491}" dt="2022-01-27T20:17:36.072" v="4174"/>
          <ac:inkMkLst>
            <pc:docMk/>
            <pc:sldMk cId="1618832329" sldId="374"/>
            <ac:inkMk id="36" creationId="{C2D384FC-64D3-4E58-A0A0-872B1156EB69}"/>
          </ac:inkMkLst>
        </pc:inkChg>
        <pc:inkChg chg="add del mod">
          <ac:chgData name="Jack Rodoni" userId="dbd3554b1427f7cb" providerId="LiveId" clId="{1D76B537-F2CC-4114-B73B-51348E656491}" dt="2022-01-27T20:17:36.067" v="4161"/>
          <ac:inkMkLst>
            <pc:docMk/>
            <pc:sldMk cId="1618832329" sldId="374"/>
            <ac:inkMk id="37" creationId="{B1E8C174-F895-4359-8F34-3B74FA9CD4EA}"/>
          </ac:inkMkLst>
        </pc:inkChg>
        <pc:inkChg chg="add del mod">
          <ac:chgData name="Jack Rodoni" userId="dbd3554b1427f7cb" providerId="LiveId" clId="{1D76B537-F2CC-4114-B73B-51348E656491}" dt="2022-01-27T20:17:36.074" v="4185"/>
          <ac:inkMkLst>
            <pc:docMk/>
            <pc:sldMk cId="1618832329" sldId="374"/>
            <ac:inkMk id="38" creationId="{60516584-77D7-4A1D-B779-6513AD7152B4}"/>
          </ac:inkMkLst>
        </pc:inkChg>
        <pc:inkChg chg="add del mod">
          <ac:chgData name="Jack Rodoni" userId="dbd3554b1427f7cb" providerId="LiveId" clId="{1D76B537-F2CC-4114-B73B-51348E656491}" dt="2022-01-27T20:17:36.070" v="4167"/>
          <ac:inkMkLst>
            <pc:docMk/>
            <pc:sldMk cId="1618832329" sldId="374"/>
            <ac:inkMk id="39" creationId="{17AE6954-07C5-4CC1-8993-50CB341C29F0}"/>
          </ac:inkMkLst>
        </pc:inkChg>
        <pc:inkChg chg="add del mod">
          <ac:chgData name="Jack Rodoni" userId="dbd3554b1427f7cb" providerId="LiveId" clId="{1D76B537-F2CC-4114-B73B-51348E656491}" dt="2022-01-27T20:17:36.076" v="4193"/>
          <ac:inkMkLst>
            <pc:docMk/>
            <pc:sldMk cId="1618832329" sldId="374"/>
            <ac:inkMk id="40" creationId="{25BBEAA5-6EB3-4E2B-96A2-B00AC2C3E47C}"/>
          </ac:inkMkLst>
        </pc:inkChg>
        <pc:inkChg chg="add mod">
          <ac:chgData name="Jack Rodoni" userId="dbd3554b1427f7cb" providerId="LiveId" clId="{1D76B537-F2CC-4114-B73B-51348E656491}" dt="2022-01-27T20:17:45.122" v="4206"/>
          <ac:inkMkLst>
            <pc:docMk/>
            <pc:sldMk cId="1618832329" sldId="374"/>
            <ac:inkMk id="42" creationId="{7E278467-5872-46B3-A430-6878364673EA}"/>
          </ac:inkMkLst>
        </pc:inkChg>
        <pc:inkChg chg="add mod">
          <ac:chgData name="Jack Rodoni" userId="dbd3554b1427f7cb" providerId="LiveId" clId="{1D76B537-F2CC-4114-B73B-51348E656491}" dt="2022-01-27T20:17:45.122" v="4206"/>
          <ac:inkMkLst>
            <pc:docMk/>
            <pc:sldMk cId="1618832329" sldId="374"/>
            <ac:inkMk id="43" creationId="{D9EB4891-46E6-4480-8462-59BBB9753A18}"/>
          </ac:inkMkLst>
        </pc:inkChg>
        <pc:inkChg chg="add mod">
          <ac:chgData name="Jack Rodoni" userId="dbd3554b1427f7cb" providerId="LiveId" clId="{1D76B537-F2CC-4114-B73B-51348E656491}" dt="2022-01-27T20:17:45.122" v="4206"/>
          <ac:inkMkLst>
            <pc:docMk/>
            <pc:sldMk cId="1618832329" sldId="374"/>
            <ac:inkMk id="44" creationId="{06874B93-4DFE-48E2-86B4-73AE807B821C}"/>
          </ac:inkMkLst>
        </pc:inkChg>
        <pc:inkChg chg="add mod">
          <ac:chgData name="Jack Rodoni" userId="dbd3554b1427f7cb" providerId="LiveId" clId="{1D76B537-F2CC-4114-B73B-51348E656491}" dt="2022-01-27T20:17:45.122" v="4206"/>
          <ac:inkMkLst>
            <pc:docMk/>
            <pc:sldMk cId="1618832329" sldId="374"/>
            <ac:inkMk id="45" creationId="{ED08A61B-AFC1-46E5-A3E6-9FCF30DAEDCE}"/>
          </ac:inkMkLst>
        </pc:inkChg>
        <pc:inkChg chg="add mod">
          <ac:chgData name="Jack Rodoni" userId="dbd3554b1427f7cb" providerId="LiveId" clId="{1D76B537-F2CC-4114-B73B-51348E656491}" dt="2022-01-27T20:17:45.122" v="4206"/>
          <ac:inkMkLst>
            <pc:docMk/>
            <pc:sldMk cId="1618832329" sldId="374"/>
            <ac:inkMk id="46" creationId="{270505C4-A6AC-4DC9-ADAA-511704E1F715}"/>
          </ac:inkMkLst>
        </pc:inkChg>
        <pc:inkChg chg="add mod">
          <ac:chgData name="Jack Rodoni" userId="dbd3554b1427f7cb" providerId="LiveId" clId="{1D76B537-F2CC-4114-B73B-51348E656491}" dt="2022-01-27T20:17:45.122" v="4206"/>
          <ac:inkMkLst>
            <pc:docMk/>
            <pc:sldMk cId="1618832329" sldId="374"/>
            <ac:inkMk id="47" creationId="{FFC81A58-0C4F-4A3A-8395-D402882B3309}"/>
          </ac:inkMkLst>
        </pc:inkChg>
        <pc:inkChg chg="add mod">
          <ac:chgData name="Jack Rodoni" userId="dbd3554b1427f7cb" providerId="LiveId" clId="{1D76B537-F2CC-4114-B73B-51348E656491}" dt="2022-01-27T20:17:45.122" v="4206"/>
          <ac:inkMkLst>
            <pc:docMk/>
            <pc:sldMk cId="1618832329" sldId="374"/>
            <ac:inkMk id="48" creationId="{D22AC3A0-8820-424A-B66A-F1AE3A52A1BA}"/>
          </ac:inkMkLst>
        </pc:inkChg>
        <pc:inkChg chg="add mod">
          <ac:chgData name="Jack Rodoni" userId="dbd3554b1427f7cb" providerId="LiveId" clId="{1D76B537-F2CC-4114-B73B-51348E656491}" dt="2022-01-27T20:17:45.122" v="4206"/>
          <ac:inkMkLst>
            <pc:docMk/>
            <pc:sldMk cId="1618832329" sldId="374"/>
            <ac:inkMk id="49" creationId="{CD588819-36BB-4686-A49B-E8A2D540B410}"/>
          </ac:inkMkLst>
        </pc:inkChg>
        <pc:inkChg chg="add mod">
          <ac:chgData name="Jack Rodoni" userId="dbd3554b1427f7cb" providerId="LiveId" clId="{1D76B537-F2CC-4114-B73B-51348E656491}" dt="2022-01-27T20:17:45.122" v="4206"/>
          <ac:inkMkLst>
            <pc:docMk/>
            <pc:sldMk cId="1618832329" sldId="374"/>
            <ac:inkMk id="50" creationId="{91B5EC93-351C-48AE-BD2E-5A2F29303714}"/>
          </ac:inkMkLst>
        </pc:inkChg>
        <pc:inkChg chg="add mod">
          <ac:chgData name="Jack Rodoni" userId="dbd3554b1427f7cb" providerId="LiveId" clId="{1D76B537-F2CC-4114-B73B-51348E656491}" dt="2022-01-27T20:17:45.122" v="4206"/>
          <ac:inkMkLst>
            <pc:docMk/>
            <pc:sldMk cId="1618832329" sldId="374"/>
            <ac:inkMk id="51" creationId="{A25C4CA0-4BEF-4051-8FA6-E29FB3D5FEEC}"/>
          </ac:inkMkLst>
        </pc:inkChg>
        <pc:inkChg chg="add mod">
          <ac:chgData name="Jack Rodoni" userId="dbd3554b1427f7cb" providerId="LiveId" clId="{1D76B537-F2CC-4114-B73B-51348E656491}" dt="2022-01-27T20:17:45.122" v="4206"/>
          <ac:inkMkLst>
            <pc:docMk/>
            <pc:sldMk cId="1618832329" sldId="374"/>
            <ac:inkMk id="52" creationId="{8D9F4ED8-94BC-4ECB-A38C-35BE1E826E06}"/>
          </ac:inkMkLst>
        </pc:inkChg>
        <pc:inkChg chg="add mod">
          <ac:chgData name="Jack Rodoni" userId="dbd3554b1427f7cb" providerId="LiveId" clId="{1D76B537-F2CC-4114-B73B-51348E656491}" dt="2022-01-27T20:17:57.616" v="4232"/>
          <ac:inkMkLst>
            <pc:docMk/>
            <pc:sldMk cId="1618832329" sldId="374"/>
            <ac:inkMk id="54" creationId="{E1B2A575-465C-4632-BC24-A437136761B9}"/>
          </ac:inkMkLst>
        </pc:inkChg>
        <pc:inkChg chg="add mod">
          <ac:chgData name="Jack Rodoni" userId="dbd3554b1427f7cb" providerId="LiveId" clId="{1D76B537-F2CC-4114-B73B-51348E656491}" dt="2022-01-27T20:17:57.616" v="4232"/>
          <ac:inkMkLst>
            <pc:docMk/>
            <pc:sldMk cId="1618832329" sldId="374"/>
            <ac:inkMk id="55" creationId="{E90FE143-3608-47B6-8193-125BF8402FF4}"/>
          </ac:inkMkLst>
        </pc:inkChg>
        <pc:inkChg chg="add mod">
          <ac:chgData name="Jack Rodoni" userId="dbd3554b1427f7cb" providerId="LiveId" clId="{1D76B537-F2CC-4114-B73B-51348E656491}" dt="2022-01-27T20:17:57.616" v="4232"/>
          <ac:inkMkLst>
            <pc:docMk/>
            <pc:sldMk cId="1618832329" sldId="374"/>
            <ac:inkMk id="56" creationId="{0F40CCD9-9379-4477-B7F6-9E02AE3681CE}"/>
          </ac:inkMkLst>
        </pc:inkChg>
        <pc:inkChg chg="add mod">
          <ac:chgData name="Jack Rodoni" userId="dbd3554b1427f7cb" providerId="LiveId" clId="{1D76B537-F2CC-4114-B73B-51348E656491}" dt="2022-01-27T20:17:57.616" v="4232"/>
          <ac:inkMkLst>
            <pc:docMk/>
            <pc:sldMk cId="1618832329" sldId="374"/>
            <ac:inkMk id="57" creationId="{5EC9EF08-5385-4CFB-8995-2452B7170295}"/>
          </ac:inkMkLst>
        </pc:inkChg>
        <pc:inkChg chg="add mod">
          <ac:chgData name="Jack Rodoni" userId="dbd3554b1427f7cb" providerId="LiveId" clId="{1D76B537-F2CC-4114-B73B-51348E656491}" dt="2022-01-27T20:17:57.616" v="4232"/>
          <ac:inkMkLst>
            <pc:docMk/>
            <pc:sldMk cId="1618832329" sldId="374"/>
            <ac:inkMk id="58" creationId="{EC601503-3334-4561-B7D2-26B762A23FE2}"/>
          </ac:inkMkLst>
        </pc:inkChg>
        <pc:inkChg chg="add mod">
          <ac:chgData name="Jack Rodoni" userId="dbd3554b1427f7cb" providerId="LiveId" clId="{1D76B537-F2CC-4114-B73B-51348E656491}" dt="2022-01-27T20:17:57.616" v="4232"/>
          <ac:inkMkLst>
            <pc:docMk/>
            <pc:sldMk cId="1618832329" sldId="374"/>
            <ac:inkMk id="59" creationId="{75D967FE-EED4-478A-BFCA-AB927E9791F7}"/>
          </ac:inkMkLst>
        </pc:inkChg>
        <pc:inkChg chg="add mod">
          <ac:chgData name="Jack Rodoni" userId="dbd3554b1427f7cb" providerId="LiveId" clId="{1D76B537-F2CC-4114-B73B-51348E656491}" dt="2022-01-27T20:17:57.616" v="4232"/>
          <ac:inkMkLst>
            <pc:docMk/>
            <pc:sldMk cId="1618832329" sldId="374"/>
            <ac:inkMk id="60" creationId="{D0C9C6D2-7406-48C0-886D-B36C4B0FE820}"/>
          </ac:inkMkLst>
        </pc:inkChg>
        <pc:inkChg chg="add mod">
          <ac:chgData name="Jack Rodoni" userId="dbd3554b1427f7cb" providerId="LiveId" clId="{1D76B537-F2CC-4114-B73B-51348E656491}" dt="2022-01-27T20:17:57.616" v="4232"/>
          <ac:inkMkLst>
            <pc:docMk/>
            <pc:sldMk cId="1618832329" sldId="374"/>
            <ac:inkMk id="61" creationId="{3F7301A1-362F-460E-88E6-744B59801623}"/>
          </ac:inkMkLst>
        </pc:inkChg>
        <pc:inkChg chg="add mod">
          <ac:chgData name="Jack Rodoni" userId="dbd3554b1427f7cb" providerId="LiveId" clId="{1D76B537-F2CC-4114-B73B-51348E656491}" dt="2022-01-27T20:17:57.616" v="4232"/>
          <ac:inkMkLst>
            <pc:docMk/>
            <pc:sldMk cId="1618832329" sldId="374"/>
            <ac:inkMk id="62" creationId="{15E2E295-EE93-4140-BD6D-9B32F7F9E3AF}"/>
          </ac:inkMkLst>
        </pc:inkChg>
        <pc:inkChg chg="add mod">
          <ac:chgData name="Jack Rodoni" userId="dbd3554b1427f7cb" providerId="LiveId" clId="{1D76B537-F2CC-4114-B73B-51348E656491}" dt="2022-01-27T20:17:57.616" v="4232"/>
          <ac:inkMkLst>
            <pc:docMk/>
            <pc:sldMk cId="1618832329" sldId="374"/>
            <ac:inkMk id="63" creationId="{E2A2E3D6-72F6-4D77-A0E2-0C0926E77ECD}"/>
          </ac:inkMkLst>
        </pc:inkChg>
        <pc:inkChg chg="add mod">
          <ac:chgData name="Jack Rodoni" userId="dbd3554b1427f7cb" providerId="LiveId" clId="{1D76B537-F2CC-4114-B73B-51348E656491}" dt="2022-01-27T20:17:57.616" v="4232"/>
          <ac:inkMkLst>
            <pc:docMk/>
            <pc:sldMk cId="1618832329" sldId="374"/>
            <ac:inkMk id="64" creationId="{44519E2D-24AB-4328-A17A-D91F1CFA6C17}"/>
          </ac:inkMkLst>
        </pc:inkChg>
        <pc:inkChg chg="add mod">
          <ac:chgData name="Jack Rodoni" userId="dbd3554b1427f7cb" providerId="LiveId" clId="{1D76B537-F2CC-4114-B73B-51348E656491}" dt="2022-01-27T20:17:57.616" v="4232"/>
          <ac:inkMkLst>
            <pc:docMk/>
            <pc:sldMk cId="1618832329" sldId="374"/>
            <ac:inkMk id="65" creationId="{C058D0D8-A98B-4A46-9FAD-B3C037C17702}"/>
          </ac:inkMkLst>
        </pc:inkChg>
        <pc:inkChg chg="add mod">
          <ac:chgData name="Jack Rodoni" userId="dbd3554b1427f7cb" providerId="LiveId" clId="{1D76B537-F2CC-4114-B73B-51348E656491}" dt="2022-01-27T20:17:57.616" v="4232"/>
          <ac:inkMkLst>
            <pc:docMk/>
            <pc:sldMk cId="1618832329" sldId="374"/>
            <ac:inkMk id="66" creationId="{5FFCEA0A-B9CF-47EF-A1DA-0A0BB6489E70}"/>
          </ac:inkMkLst>
        </pc:inkChg>
        <pc:inkChg chg="add mod">
          <ac:chgData name="Jack Rodoni" userId="dbd3554b1427f7cb" providerId="LiveId" clId="{1D76B537-F2CC-4114-B73B-51348E656491}" dt="2022-01-27T20:17:57.616" v="4232"/>
          <ac:inkMkLst>
            <pc:docMk/>
            <pc:sldMk cId="1618832329" sldId="374"/>
            <ac:inkMk id="67" creationId="{700D7727-BEB8-471D-B98F-5710A293A3CB}"/>
          </ac:inkMkLst>
        </pc:inkChg>
        <pc:inkChg chg="add mod">
          <ac:chgData name="Jack Rodoni" userId="dbd3554b1427f7cb" providerId="LiveId" clId="{1D76B537-F2CC-4114-B73B-51348E656491}" dt="2022-01-27T20:17:57.616" v="4232"/>
          <ac:inkMkLst>
            <pc:docMk/>
            <pc:sldMk cId="1618832329" sldId="374"/>
            <ac:inkMk id="68" creationId="{D8698BDA-BD22-4B3C-89F6-350D6EBEC559}"/>
          </ac:inkMkLst>
        </pc:inkChg>
        <pc:inkChg chg="add mod">
          <ac:chgData name="Jack Rodoni" userId="dbd3554b1427f7cb" providerId="LiveId" clId="{1D76B537-F2CC-4114-B73B-51348E656491}" dt="2022-01-27T20:17:57.616" v="4232"/>
          <ac:inkMkLst>
            <pc:docMk/>
            <pc:sldMk cId="1618832329" sldId="374"/>
            <ac:inkMk id="69" creationId="{0B628FEB-A0A9-48AB-AE02-BAE0BAAA7C88}"/>
          </ac:inkMkLst>
        </pc:inkChg>
        <pc:inkChg chg="add mod">
          <ac:chgData name="Jack Rodoni" userId="dbd3554b1427f7cb" providerId="LiveId" clId="{1D76B537-F2CC-4114-B73B-51348E656491}" dt="2022-01-27T20:17:57.616" v="4232"/>
          <ac:inkMkLst>
            <pc:docMk/>
            <pc:sldMk cId="1618832329" sldId="374"/>
            <ac:inkMk id="70" creationId="{68F32325-B8C4-4D99-87C1-967CD63B703F}"/>
          </ac:inkMkLst>
        </pc:inkChg>
        <pc:inkChg chg="add mod">
          <ac:chgData name="Jack Rodoni" userId="dbd3554b1427f7cb" providerId="LiveId" clId="{1D76B537-F2CC-4114-B73B-51348E656491}" dt="2022-01-27T20:17:57.616" v="4232"/>
          <ac:inkMkLst>
            <pc:docMk/>
            <pc:sldMk cId="1618832329" sldId="374"/>
            <ac:inkMk id="71" creationId="{695B4B8C-A4D8-4C2C-A4F1-9DE3EBF82598}"/>
          </ac:inkMkLst>
        </pc:inkChg>
        <pc:inkChg chg="add mod">
          <ac:chgData name="Jack Rodoni" userId="dbd3554b1427f7cb" providerId="LiveId" clId="{1D76B537-F2CC-4114-B73B-51348E656491}" dt="2022-01-27T20:17:57.616" v="4232"/>
          <ac:inkMkLst>
            <pc:docMk/>
            <pc:sldMk cId="1618832329" sldId="374"/>
            <ac:inkMk id="72" creationId="{47E75D67-DD1B-4B6F-A8F0-BE493ED6913E}"/>
          </ac:inkMkLst>
        </pc:inkChg>
        <pc:inkChg chg="add mod">
          <ac:chgData name="Jack Rodoni" userId="dbd3554b1427f7cb" providerId="LiveId" clId="{1D76B537-F2CC-4114-B73B-51348E656491}" dt="2022-01-27T20:17:57.616" v="4232"/>
          <ac:inkMkLst>
            <pc:docMk/>
            <pc:sldMk cId="1618832329" sldId="374"/>
            <ac:inkMk id="73" creationId="{DD394F97-69C6-419E-BA5C-7024459F9455}"/>
          </ac:inkMkLst>
        </pc:inkChg>
        <pc:inkChg chg="add mod">
          <ac:chgData name="Jack Rodoni" userId="dbd3554b1427f7cb" providerId="LiveId" clId="{1D76B537-F2CC-4114-B73B-51348E656491}" dt="2022-01-27T20:17:57.616" v="4232"/>
          <ac:inkMkLst>
            <pc:docMk/>
            <pc:sldMk cId="1618832329" sldId="374"/>
            <ac:inkMk id="74" creationId="{66F3C86D-24D0-498F-AE73-7A05FE3A20A4}"/>
          </ac:inkMkLst>
        </pc:inkChg>
        <pc:inkChg chg="add mod">
          <ac:chgData name="Jack Rodoni" userId="dbd3554b1427f7cb" providerId="LiveId" clId="{1D76B537-F2CC-4114-B73B-51348E656491}" dt="2022-01-27T20:17:57.616" v="4232"/>
          <ac:inkMkLst>
            <pc:docMk/>
            <pc:sldMk cId="1618832329" sldId="374"/>
            <ac:inkMk id="75" creationId="{69F65AFA-E9F7-4ADC-9349-5C1766AC2E6C}"/>
          </ac:inkMkLst>
        </pc:inkChg>
        <pc:inkChg chg="add mod">
          <ac:chgData name="Jack Rodoni" userId="dbd3554b1427f7cb" providerId="LiveId" clId="{1D76B537-F2CC-4114-B73B-51348E656491}" dt="2022-01-27T20:17:57.616" v="4232"/>
          <ac:inkMkLst>
            <pc:docMk/>
            <pc:sldMk cId="1618832329" sldId="374"/>
            <ac:inkMk id="76" creationId="{E869F04F-0466-4EDE-B097-DDB6A33629A8}"/>
          </ac:inkMkLst>
        </pc:inkChg>
        <pc:inkChg chg="add mod">
          <ac:chgData name="Jack Rodoni" userId="dbd3554b1427f7cb" providerId="LiveId" clId="{1D76B537-F2CC-4114-B73B-51348E656491}" dt="2022-01-27T20:17:57.616" v="4232"/>
          <ac:inkMkLst>
            <pc:docMk/>
            <pc:sldMk cId="1618832329" sldId="374"/>
            <ac:inkMk id="77" creationId="{F12E5E23-62E7-4DC1-9F31-2D904573E6B9}"/>
          </ac:inkMkLst>
        </pc:inkChg>
        <pc:inkChg chg="add mod">
          <ac:chgData name="Jack Rodoni" userId="dbd3554b1427f7cb" providerId="LiveId" clId="{1D76B537-F2CC-4114-B73B-51348E656491}" dt="2022-01-27T20:17:57.616" v="4232"/>
          <ac:inkMkLst>
            <pc:docMk/>
            <pc:sldMk cId="1618832329" sldId="374"/>
            <ac:inkMk id="78" creationId="{676DDB82-FE57-457B-8FF5-C103AE2CD2EC}"/>
          </ac:inkMkLst>
        </pc:inkChg>
        <pc:inkChg chg="add mod">
          <ac:chgData name="Jack Rodoni" userId="dbd3554b1427f7cb" providerId="LiveId" clId="{1D76B537-F2CC-4114-B73B-51348E656491}" dt="2022-01-27T20:18:10.958" v="4262"/>
          <ac:inkMkLst>
            <pc:docMk/>
            <pc:sldMk cId="1618832329" sldId="374"/>
            <ac:inkMk id="81" creationId="{05CA8EC0-CF4A-4264-B5BD-D71BAFFE83B8}"/>
          </ac:inkMkLst>
        </pc:inkChg>
        <pc:inkChg chg="add mod">
          <ac:chgData name="Jack Rodoni" userId="dbd3554b1427f7cb" providerId="LiveId" clId="{1D76B537-F2CC-4114-B73B-51348E656491}" dt="2022-01-27T20:18:10.958" v="4262"/>
          <ac:inkMkLst>
            <pc:docMk/>
            <pc:sldMk cId="1618832329" sldId="374"/>
            <ac:inkMk id="82" creationId="{2CF92861-32AF-4150-8363-AC255376FA02}"/>
          </ac:inkMkLst>
        </pc:inkChg>
        <pc:inkChg chg="add mod">
          <ac:chgData name="Jack Rodoni" userId="dbd3554b1427f7cb" providerId="LiveId" clId="{1D76B537-F2CC-4114-B73B-51348E656491}" dt="2022-01-27T20:18:10.958" v="4262"/>
          <ac:inkMkLst>
            <pc:docMk/>
            <pc:sldMk cId="1618832329" sldId="374"/>
            <ac:inkMk id="83" creationId="{DE7EEF1E-9A0F-4943-B42A-8D27294F9553}"/>
          </ac:inkMkLst>
        </pc:inkChg>
        <pc:inkChg chg="add mod">
          <ac:chgData name="Jack Rodoni" userId="dbd3554b1427f7cb" providerId="LiveId" clId="{1D76B537-F2CC-4114-B73B-51348E656491}" dt="2022-01-27T20:18:10.958" v="4262"/>
          <ac:inkMkLst>
            <pc:docMk/>
            <pc:sldMk cId="1618832329" sldId="374"/>
            <ac:inkMk id="84" creationId="{9FE86D0C-E37B-4466-8470-6C57C109CEDF}"/>
          </ac:inkMkLst>
        </pc:inkChg>
        <pc:inkChg chg="add mod">
          <ac:chgData name="Jack Rodoni" userId="dbd3554b1427f7cb" providerId="LiveId" clId="{1D76B537-F2CC-4114-B73B-51348E656491}" dt="2022-01-27T20:18:10.958" v="4262"/>
          <ac:inkMkLst>
            <pc:docMk/>
            <pc:sldMk cId="1618832329" sldId="374"/>
            <ac:inkMk id="85" creationId="{2C720F48-33B7-4EF5-A781-ACB10E7130A8}"/>
          </ac:inkMkLst>
        </pc:inkChg>
        <pc:inkChg chg="add mod">
          <ac:chgData name="Jack Rodoni" userId="dbd3554b1427f7cb" providerId="LiveId" clId="{1D76B537-F2CC-4114-B73B-51348E656491}" dt="2022-01-27T20:18:10.958" v="4262"/>
          <ac:inkMkLst>
            <pc:docMk/>
            <pc:sldMk cId="1618832329" sldId="374"/>
            <ac:inkMk id="86" creationId="{41ECA4FB-DF43-4E84-99F8-DE790B16F19F}"/>
          </ac:inkMkLst>
        </pc:inkChg>
        <pc:inkChg chg="add mod">
          <ac:chgData name="Jack Rodoni" userId="dbd3554b1427f7cb" providerId="LiveId" clId="{1D76B537-F2CC-4114-B73B-51348E656491}" dt="2022-01-27T20:18:10.958" v="4262"/>
          <ac:inkMkLst>
            <pc:docMk/>
            <pc:sldMk cId="1618832329" sldId="374"/>
            <ac:inkMk id="87" creationId="{54E2D27E-AC9A-4A24-A0AF-423C9A586FC0}"/>
          </ac:inkMkLst>
        </pc:inkChg>
        <pc:inkChg chg="add mod">
          <ac:chgData name="Jack Rodoni" userId="dbd3554b1427f7cb" providerId="LiveId" clId="{1D76B537-F2CC-4114-B73B-51348E656491}" dt="2022-01-27T20:18:10.958" v="4262"/>
          <ac:inkMkLst>
            <pc:docMk/>
            <pc:sldMk cId="1618832329" sldId="374"/>
            <ac:inkMk id="88" creationId="{8746AA65-0393-4845-AB05-88FE20DD9295}"/>
          </ac:inkMkLst>
        </pc:inkChg>
        <pc:inkChg chg="add mod">
          <ac:chgData name="Jack Rodoni" userId="dbd3554b1427f7cb" providerId="LiveId" clId="{1D76B537-F2CC-4114-B73B-51348E656491}" dt="2022-01-27T20:18:10.958" v="4262"/>
          <ac:inkMkLst>
            <pc:docMk/>
            <pc:sldMk cId="1618832329" sldId="374"/>
            <ac:inkMk id="89" creationId="{ED3D2747-5AEF-4FCA-9879-A8EC75E1E1C5}"/>
          </ac:inkMkLst>
        </pc:inkChg>
        <pc:inkChg chg="add mod">
          <ac:chgData name="Jack Rodoni" userId="dbd3554b1427f7cb" providerId="LiveId" clId="{1D76B537-F2CC-4114-B73B-51348E656491}" dt="2022-01-27T20:18:10.958" v="4262"/>
          <ac:inkMkLst>
            <pc:docMk/>
            <pc:sldMk cId="1618832329" sldId="374"/>
            <ac:inkMk id="90" creationId="{B82F1739-768B-44C9-A079-E4134F5B643B}"/>
          </ac:inkMkLst>
        </pc:inkChg>
        <pc:inkChg chg="add mod">
          <ac:chgData name="Jack Rodoni" userId="dbd3554b1427f7cb" providerId="LiveId" clId="{1D76B537-F2CC-4114-B73B-51348E656491}" dt="2022-01-27T20:18:10.958" v="4262"/>
          <ac:inkMkLst>
            <pc:docMk/>
            <pc:sldMk cId="1618832329" sldId="374"/>
            <ac:inkMk id="91" creationId="{A377344F-D220-413F-AB25-D431E54C5367}"/>
          </ac:inkMkLst>
        </pc:inkChg>
        <pc:inkChg chg="add mod">
          <ac:chgData name="Jack Rodoni" userId="dbd3554b1427f7cb" providerId="LiveId" clId="{1D76B537-F2CC-4114-B73B-51348E656491}" dt="2022-01-27T20:18:10.958" v="4262"/>
          <ac:inkMkLst>
            <pc:docMk/>
            <pc:sldMk cId="1618832329" sldId="374"/>
            <ac:inkMk id="92" creationId="{8E73CF58-1AB9-409F-B351-F3229D5AEA75}"/>
          </ac:inkMkLst>
        </pc:inkChg>
        <pc:inkChg chg="add mod">
          <ac:chgData name="Jack Rodoni" userId="dbd3554b1427f7cb" providerId="LiveId" clId="{1D76B537-F2CC-4114-B73B-51348E656491}" dt="2022-01-27T20:18:10.958" v="4262"/>
          <ac:inkMkLst>
            <pc:docMk/>
            <pc:sldMk cId="1618832329" sldId="374"/>
            <ac:inkMk id="93" creationId="{976AF4B9-AD55-4E2D-A23F-1CD8A5AC32C2}"/>
          </ac:inkMkLst>
        </pc:inkChg>
        <pc:inkChg chg="add mod">
          <ac:chgData name="Jack Rodoni" userId="dbd3554b1427f7cb" providerId="LiveId" clId="{1D76B537-F2CC-4114-B73B-51348E656491}" dt="2022-01-27T20:18:10.958" v="4262"/>
          <ac:inkMkLst>
            <pc:docMk/>
            <pc:sldMk cId="1618832329" sldId="374"/>
            <ac:inkMk id="94" creationId="{178B659C-2180-496E-9307-348E6E75A3F8}"/>
          </ac:inkMkLst>
        </pc:inkChg>
        <pc:inkChg chg="add mod">
          <ac:chgData name="Jack Rodoni" userId="dbd3554b1427f7cb" providerId="LiveId" clId="{1D76B537-F2CC-4114-B73B-51348E656491}" dt="2022-01-27T20:18:10.958" v="4262"/>
          <ac:inkMkLst>
            <pc:docMk/>
            <pc:sldMk cId="1618832329" sldId="374"/>
            <ac:inkMk id="95" creationId="{4BD48621-CC57-40BE-94F5-2A4758DD987D}"/>
          </ac:inkMkLst>
        </pc:inkChg>
        <pc:inkChg chg="add mod">
          <ac:chgData name="Jack Rodoni" userId="dbd3554b1427f7cb" providerId="LiveId" clId="{1D76B537-F2CC-4114-B73B-51348E656491}" dt="2022-01-27T20:18:10.958" v="4262"/>
          <ac:inkMkLst>
            <pc:docMk/>
            <pc:sldMk cId="1618832329" sldId="374"/>
            <ac:inkMk id="96" creationId="{FB268734-58E6-45C1-89D2-13540B5F1484}"/>
          </ac:inkMkLst>
        </pc:inkChg>
        <pc:inkChg chg="add mod">
          <ac:chgData name="Jack Rodoni" userId="dbd3554b1427f7cb" providerId="LiveId" clId="{1D76B537-F2CC-4114-B73B-51348E656491}" dt="2022-01-27T20:18:10.958" v="4262"/>
          <ac:inkMkLst>
            <pc:docMk/>
            <pc:sldMk cId="1618832329" sldId="374"/>
            <ac:inkMk id="97" creationId="{F39B2B41-D6C2-4D15-814C-8B1D930B4CC5}"/>
          </ac:inkMkLst>
        </pc:inkChg>
        <pc:inkChg chg="add mod">
          <ac:chgData name="Jack Rodoni" userId="dbd3554b1427f7cb" providerId="LiveId" clId="{1D76B537-F2CC-4114-B73B-51348E656491}" dt="2022-01-27T20:18:10.958" v="4262"/>
          <ac:inkMkLst>
            <pc:docMk/>
            <pc:sldMk cId="1618832329" sldId="374"/>
            <ac:inkMk id="98" creationId="{73AA0795-AACD-4821-A6E6-D32DAC8747F6}"/>
          </ac:inkMkLst>
        </pc:inkChg>
        <pc:inkChg chg="add mod">
          <ac:chgData name="Jack Rodoni" userId="dbd3554b1427f7cb" providerId="LiveId" clId="{1D76B537-F2CC-4114-B73B-51348E656491}" dt="2022-01-27T20:18:10.958" v="4262"/>
          <ac:inkMkLst>
            <pc:docMk/>
            <pc:sldMk cId="1618832329" sldId="374"/>
            <ac:inkMk id="99" creationId="{24B164CA-DCCA-42AF-BBBF-A88C7F633DCA}"/>
          </ac:inkMkLst>
        </pc:inkChg>
        <pc:inkChg chg="add mod">
          <ac:chgData name="Jack Rodoni" userId="dbd3554b1427f7cb" providerId="LiveId" clId="{1D76B537-F2CC-4114-B73B-51348E656491}" dt="2022-01-27T20:18:10.958" v="4262"/>
          <ac:inkMkLst>
            <pc:docMk/>
            <pc:sldMk cId="1618832329" sldId="374"/>
            <ac:inkMk id="100" creationId="{02A64EB5-018F-46CD-A1D7-56E1DCDE0199}"/>
          </ac:inkMkLst>
        </pc:inkChg>
        <pc:inkChg chg="add mod">
          <ac:chgData name="Jack Rodoni" userId="dbd3554b1427f7cb" providerId="LiveId" clId="{1D76B537-F2CC-4114-B73B-51348E656491}" dt="2022-01-27T20:18:10.958" v="4262"/>
          <ac:inkMkLst>
            <pc:docMk/>
            <pc:sldMk cId="1618832329" sldId="374"/>
            <ac:inkMk id="101" creationId="{27DE3FB6-3F3C-45EB-8D16-0D92BC234DF9}"/>
          </ac:inkMkLst>
        </pc:inkChg>
        <pc:inkChg chg="add mod">
          <ac:chgData name="Jack Rodoni" userId="dbd3554b1427f7cb" providerId="LiveId" clId="{1D76B537-F2CC-4114-B73B-51348E656491}" dt="2022-01-27T20:18:10.958" v="4262"/>
          <ac:inkMkLst>
            <pc:docMk/>
            <pc:sldMk cId="1618832329" sldId="374"/>
            <ac:inkMk id="102" creationId="{B947CCDE-D349-4E7F-8583-959015AB23D9}"/>
          </ac:inkMkLst>
        </pc:inkChg>
        <pc:inkChg chg="add mod">
          <ac:chgData name="Jack Rodoni" userId="dbd3554b1427f7cb" providerId="LiveId" clId="{1D76B537-F2CC-4114-B73B-51348E656491}" dt="2022-01-27T20:18:10.958" v="4262"/>
          <ac:inkMkLst>
            <pc:docMk/>
            <pc:sldMk cId="1618832329" sldId="374"/>
            <ac:inkMk id="103" creationId="{9B05AA42-3AE7-4384-900A-9BA822E4C2E3}"/>
          </ac:inkMkLst>
        </pc:inkChg>
        <pc:inkChg chg="add mod">
          <ac:chgData name="Jack Rodoni" userId="dbd3554b1427f7cb" providerId="LiveId" clId="{1D76B537-F2CC-4114-B73B-51348E656491}" dt="2022-01-27T20:18:10.958" v="4262"/>
          <ac:inkMkLst>
            <pc:docMk/>
            <pc:sldMk cId="1618832329" sldId="374"/>
            <ac:inkMk id="105" creationId="{8D5A48AC-A059-4169-8D5B-67781C1F175C}"/>
          </ac:inkMkLst>
        </pc:inkChg>
        <pc:inkChg chg="add mod">
          <ac:chgData name="Jack Rodoni" userId="dbd3554b1427f7cb" providerId="LiveId" clId="{1D76B537-F2CC-4114-B73B-51348E656491}" dt="2022-01-27T20:18:10.958" v="4262"/>
          <ac:inkMkLst>
            <pc:docMk/>
            <pc:sldMk cId="1618832329" sldId="374"/>
            <ac:inkMk id="106" creationId="{E344E22F-7529-4CF1-A80F-24C13B032CFB}"/>
          </ac:inkMkLst>
        </pc:inkChg>
        <pc:inkChg chg="add mod">
          <ac:chgData name="Jack Rodoni" userId="dbd3554b1427f7cb" providerId="LiveId" clId="{1D76B537-F2CC-4114-B73B-51348E656491}" dt="2022-01-27T20:18:10.958" v="4262"/>
          <ac:inkMkLst>
            <pc:docMk/>
            <pc:sldMk cId="1618832329" sldId="374"/>
            <ac:inkMk id="107" creationId="{9E799FF9-3881-43D7-BD30-5CD05F398D9E}"/>
          </ac:inkMkLst>
        </pc:inkChg>
        <pc:inkChg chg="add mod">
          <ac:chgData name="Jack Rodoni" userId="dbd3554b1427f7cb" providerId="LiveId" clId="{1D76B537-F2CC-4114-B73B-51348E656491}" dt="2022-01-27T20:18:10.958" v="4262"/>
          <ac:inkMkLst>
            <pc:docMk/>
            <pc:sldMk cId="1618832329" sldId="374"/>
            <ac:inkMk id="108" creationId="{01F6491D-B863-49D8-A6BC-4F9A10D30BFE}"/>
          </ac:inkMkLst>
        </pc:inkChg>
        <pc:inkChg chg="add mod">
          <ac:chgData name="Jack Rodoni" userId="dbd3554b1427f7cb" providerId="LiveId" clId="{1D76B537-F2CC-4114-B73B-51348E656491}" dt="2022-01-27T20:18:10.958" v="4262"/>
          <ac:inkMkLst>
            <pc:docMk/>
            <pc:sldMk cId="1618832329" sldId="374"/>
            <ac:inkMk id="109" creationId="{E1142A1A-3223-4B31-B09B-8BBC3DED9409}"/>
          </ac:inkMkLst>
        </pc:inkChg>
        <pc:inkChg chg="add mod">
          <ac:chgData name="Jack Rodoni" userId="dbd3554b1427f7cb" providerId="LiveId" clId="{1D76B537-F2CC-4114-B73B-51348E656491}" dt="2022-01-27T20:18:20.232" v="4277"/>
          <ac:inkMkLst>
            <pc:docMk/>
            <pc:sldMk cId="1618832329" sldId="374"/>
            <ac:inkMk id="111" creationId="{EB3558E0-9619-4399-892F-E071B4682E6D}"/>
          </ac:inkMkLst>
        </pc:inkChg>
        <pc:inkChg chg="add mod">
          <ac:chgData name="Jack Rodoni" userId="dbd3554b1427f7cb" providerId="LiveId" clId="{1D76B537-F2CC-4114-B73B-51348E656491}" dt="2022-01-27T20:18:20.232" v="4277"/>
          <ac:inkMkLst>
            <pc:docMk/>
            <pc:sldMk cId="1618832329" sldId="374"/>
            <ac:inkMk id="112" creationId="{E71AB16B-F2C1-45DA-B7D3-AA9712D09DDB}"/>
          </ac:inkMkLst>
        </pc:inkChg>
        <pc:inkChg chg="add mod">
          <ac:chgData name="Jack Rodoni" userId="dbd3554b1427f7cb" providerId="LiveId" clId="{1D76B537-F2CC-4114-B73B-51348E656491}" dt="2022-01-27T20:18:20.232" v="4277"/>
          <ac:inkMkLst>
            <pc:docMk/>
            <pc:sldMk cId="1618832329" sldId="374"/>
            <ac:inkMk id="113" creationId="{63886BEC-2FD7-464E-BA6A-495C28D8D70F}"/>
          </ac:inkMkLst>
        </pc:inkChg>
        <pc:inkChg chg="add mod">
          <ac:chgData name="Jack Rodoni" userId="dbd3554b1427f7cb" providerId="LiveId" clId="{1D76B537-F2CC-4114-B73B-51348E656491}" dt="2022-01-27T20:18:20.232" v="4277"/>
          <ac:inkMkLst>
            <pc:docMk/>
            <pc:sldMk cId="1618832329" sldId="374"/>
            <ac:inkMk id="114" creationId="{6AC01000-2E82-4A12-BE37-F89E29DAB47D}"/>
          </ac:inkMkLst>
        </pc:inkChg>
        <pc:inkChg chg="add mod">
          <ac:chgData name="Jack Rodoni" userId="dbd3554b1427f7cb" providerId="LiveId" clId="{1D76B537-F2CC-4114-B73B-51348E656491}" dt="2022-01-27T20:18:20.232" v="4277"/>
          <ac:inkMkLst>
            <pc:docMk/>
            <pc:sldMk cId="1618832329" sldId="374"/>
            <ac:inkMk id="115" creationId="{A16996AB-9D71-4DFC-8CD6-2E5610EE9442}"/>
          </ac:inkMkLst>
        </pc:inkChg>
        <pc:inkChg chg="add mod">
          <ac:chgData name="Jack Rodoni" userId="dbd3554b1427f7cb" providerId="LiveId" clId="{1D76B537-F2CC-4114-B73B-51348E656491}" dt="2022-01-27T20:18:20.232" v="4277"/>
          <ac:inkMkLst>
            <pc:docMk/>
            <pc:sldMk cId="1618832329" sldId="374"/>
            <ac:inkMk id="116" creationId="{2EAADC56-78D1-49A0-87D6-BBA3FC0C4594}"/>
          </ac:inkMkLst>
        </pc:inkChg>
        <pc:inkChg chg="add mod">
          <ac:chgData name="Jack Rodoni" userId="dbd3554b1427f7cb" providerId="LiveId" clId="{1D76B537-F2CC-4114-B73B-51348E656491}" dt="2022-01-27T20:18:20.232" v="4277"/>
          <ac:inkMkLst>
            <pc:docMk/>
            <pc:sldMk cId="1618832329" sldId="374"/>
            <ac:inkMk id="117" creationId="{41520CCB-31A6-46DD-A47B-7C96E5BCE9BB}"/>
          </ac:inkMkLst>
        </pc:inkChg>
        <pc:inkChg chg="add mod">
          <ac:chgData name="Jack Rodoni" userId="dbd3554b1427f7cb" providerId="LiveId" clId="{1D76B537-F2CC-4114-B73B-51348E656491}" dt="2022-01-27T20:18:20.232" v="4277"/>
          <ac:inkMkLst>
            <pc:docMk/>
            <pc:sldMk cId="1618832329" sldId="374"/>
            <ac:inkMk id="118" creationId="{0698178D-CA79-4293-A8A4-95FB6C2EDB7F}"/>
          </ac:inkMkLst>
        </pc:inkChg>
        <pc:inkChg chg="add mod">
          <ac:chgData name="Jack Rodoni" userId="dbd3554b1427f7cb" providerId="LiveId" clId="{1D76B537-F2CC-4114-B73B-51348E656491}" dt="2022-01-27T20:18:20.232" v="4277"/>
          <ac:inkMkLst>
            <pc:docMk/>
            <pc:sldMk cId="1618832329" sldId="374"/>
            <ac:inkMk id="119" creationId="{3E81FE61-4E03-463E-8E63-88EB2A8374A3}"/>
          </ac:inkMkLst>
        </pc:inkChg>
        <pc:inkChg chg="add mod">
          <ac:chgData name="Jack Rodoni" userId="dbd3554b1427f7cb" providerId="LiveId" clId="{1D76B537-F2CC-4114-B73B-51348E656491}" dt="2022-01-27T20:18:20.232" v="4277"/>
          <ac:inkMkLst>
            <pc:docMk/>
            <pc:sldMk cId="1618832329" sldId="374"/>
            <ac:inkMk id="120" creationId="{7F85573D-6A29-43B2-957B-1B9947AB31E0}"/>
          </ac:inkMkLst>
        </pc:inkChg>
        <pc:inkChg chg="add mod">
          <ac:chgData name="Jack Rodoni" userId="dbd3554b1427f7cb" providerId="LiveId" clId="{1D76B537-F2CC-4114-B73B-51348E656491}" dt="2022-01-27T20:18:20.232" v="4277"/>
          <ac:inkMkLst>
            <pc:docMk/>
            <pc:sldMk cId="1618832329" sldId="374"/>
            <ac:inkMk id="121" creationId="{398F8343-0690-4C61-A8BB-1B79D71E0B0C}"/>
          </ac:inkMkLst>
        </pc:inkChg>
        <pc:inkChg chg="add mod">
          <ac:chgData name="Jack Rodoni" userId="dbd3554b1427f7cb" providerId="LiveId" clId="{1D76B537-F2CC-4114-B73B-51348E656491}" dt="2022-01-27T20:18:20.232" v="4277"/>
          <ac:inkMkLst>
            <pc:docMk/>
            <pc:sldMk cId="1618832329" sldId="374"/>
            <ac:inkMk id="122" creationId="{D41051A2-FEA5-4C10-8691-441D02D84D74}"/>
          </ac:inkMkLst>
        </pc:inkChg>
        <pc:inkChg chg="add mod">
          <ac:chgData name="Jack Rodoni" userId="dbd3554b1427f7cb" providerId="LiveId" clId="{1D76B537-F2CC-4114-B73B-51348E656491}" dt="2022-01-27T20:18:20.232" v="4277"/>
          <ac:inkMkLst>
            <pc:docMk/>
            <pc:sldMk cId="1618832329" sldId="374"/>
            <ac:inkMk id="123" creationId="{95BA5B39-9201-49AB-80AB-158DF7884335}"/>
          </ac:inkMkLst>
        </pc:inkChg>
        <pc:inkChg chg="add mod">
          <ac:chgData name="Jack Rodoni" userId="dbd3554b1427f7cb" providerId="LiveId" clId="{1D76B537-F2CC-4114-B73B-51348E656491}" dt="2022-01-27T20:18:20.232" v="4277"/>
          <ac:inkMkLst>
            <pc:docMk/>
            <pc:sldMk cId="1618832329" sldId="374"/>
            <ac:inkMk id="124" creationId="{8B26253E-B8E9-4CE1-9369-F589D7BA0103}"/>
          </ac:inkMkLst>
        </pc:inkChg>
        <pc:inkChg chg="add">
          <ac:chgData name="Jack Rodoni" userId="dbd3554b1427f7cb" providerId="LiveId" clId="{1D76B537-F2CC-4114-B73B-51348E656491}" dt="2022-01-27T20:18:22.809" v="4278" actId="9405"/>
          <ac:inkMkLst>
            <pc:docMk/>
            <pc:sldMk cId="1618832329" sldId="374"/>
            <ac:inkMk id="126" creationId="{5CA2593F-924B-40A6-9EE2-51D71C84C600}"/>
          </ac:inkMkLst>
        </pc:inkChg>
        <pc:inkChg chg="add mod">
          <ac:chgData name="Jack Rodoni" userId="dbd3554b1427f7cb" providerId="LiveId" clId="{1D76B537-F2CC-4114-B73B-51348E656491}" dt="2022-01-27T20:20:57.500" v="4303"/>
          <ac:inkMkLst>
            <pc:docMk/>
            <pc:sldMk cId="1618832329" sldId="374"/>
            <ac:inkMk id="127" creationId="{B9117946-525F-4E74-BEA7-EFF7155D59C9}"/>
          </ac:inkMkLst>
        </pc:inkChg>
        <pc:inkChg chg="add mod">
          <ac:chgData name="Jack Rodoni" userId="dbd3554b1427f7cb" providerId="LiveId" clId="{1D76B537-F2CC-4114-B73B-51348E656491}" dt="2022-01-27T20:20:57.500" v="4303"/>
          <ac:inkMkLst>
            <pc:docMk/>
            <pc:sldMk cId="1618832329" sldId="374"/>
            <ac:inkMk id="128" creationId="{671583AB-7134-40D5-94C4-E4347F9131EA}"/>
          </ac:inkMkLst>
        </pc:inkChg>
        <pc:inkChg chg="add mod">
          <ac:chgData name="Jack Rodoni" userId="dbd3554b1427f7cb" providerId="LiveId" clId="{1D76B537-F2CC-4114-B73B-51348E656491}" dt="2022-01-27T20:20:57.500" v="4303"/>
          <ac:inkMkLst>
            <pc:docMk/>
            <pc:sldMk cId="1618832329" sldId="374"/>
            <ac:inkMk id="129" creationId="{B36EDF5E-2594-4F75-8B0A-45543B3209AD}"/>
          </ac:inkMkLst>
        </pc:inkChg>
        <pc:inkChg chg="add mod">
          <ac:chgData name="Jack Rodoni" userId="dbd3554b1427f7cb" providerId="LiveId" clId="{1D76B537-F2CC-4114-B73B-51348E656491}" dt="2022-01-27T20:20:57.500" v="4303"/>
          <ac:inkMkLst>
            <pc:docMk/>
            <pc:sldMk cId="1618832329" sldId="374"/>
            <ac:inkMk id="130" creationId="{A2CCA669-6A29-432C-81D0-A8CCBFAD33BC}"/>
          </ac:inkMkLst>
        </pc:inkChg>
        <pc:inkChg chg="add mod">
          <ac:chgData name="Jack Rodoni" userId="dbd3554b1427f7cb" providerId="LiveId" clId="{1D76B537-F2CC-4114-B73B-51348E656491}" dt="2022-01-27T20:20:57.500" v="4303"/>
          <ac:inkMkLst>
            <pc:docMk/>
            <pc:sldMk cId="1618832329" sldId="374"/>
            <ac:inkMk id="131" creationId="{27B25904-5972-4259-9CB5-13E415AF4BD6}"/>
          </ac:inkMkLst>
        </pc:inkChg>
        <pc:inkChg chg="add mod">
          <ac:chgData name="Jack Rodoni" userId="dbd3554b1427f7cb" providerId="LiveId" clId="{1D76B537-F2CC-4114-B73B-51348E656491}" dt="2022-01-27T20:20:57.500" v="4303"/>
          <ac:inkMkLst>
            <pc:docMk/>
            <pc:sldMk cId="1618832329" sldId="374"/>
            <ac:inkMk id="132" creationId="{5B58A43E-C601-4149-9B32-25AB051075B7}"/>
          </ac:inkMkLst>
        </pc:inkChg>
        <pc:inkChg chg="add mod">
          <ac:chgData name="Jack Rodoni" userId="dbd3554b1427f7cb" providerId="LiveId" clId="{1D76B537-F2CC-4114-B73B-51348E656491}" dt="2022-01-27T20:20:57.500" v="4303"/>
          <ac:inkMkLst>
            <pc:docMk/>
            <pc:sldMk cId="1618832329" sldId="374"/>
            <ac:inkMk id="134" creationId="{02770106-66A5-45D9-8798-660E289FBCB1}"/>
          </ac:inkMkLst>
        </pc:inkChg>
        <pc:inkChg chg="add mod">
          <ac:chgData name="Jack Rodoni" userId="dbd3554b1427f7cb" providerId="LiveId" clId="{1D76B537-F2CC-4114-B73B-51348E656491}" dt="2022-01-27T20:20:57.500" v="4303"/>
          <ac:inkMkLst>
            <pc:docMk/>
            <pc:sldMk cId="1618832329" sldId="374"/>
            <ac:inkMk id="135" creationId="{7628469E-6806-4945-92C2-8745A9F2A019}"/>
          </ac:inkMkLst>
        </pc:inkChg>
        <pc:inkChg chg="add mod">
          <ac:chgData name="Jack Rodoni" userId="dbd3554b1427f7cb" providerId="LiveId" clId="{1D76B537-F2CC-4114-B73B-51348E656491}" dt="2022-01-27T20:20:57.500" v="4303"/>
          <ac:inkMkLst>
            <pc:docMk/>
            <pc:sldMk cId="1618832329" sldId="374"/>
            <ac:inkMk id="136" creationId="{5278E2BE-31DB-4B92-A97B-E09278B54393}"/>
          </ac:inkMkLst>
        </pc:inkChg>
        <pc:inkChg chg="add mod">
          <ac:chgData name="Jack Rodoni" userId="dbd3554b1427f7cb" providerId="LiveId" clId="{1D76B537-F2CC-4114-B73B-51348E656491}" dt="2022-01-27T20:20:57.500" v="4303"/>
          <ac:inkMkLst>
            <pc:docMk/>
            <pc:sldMk cId="1618832329" sldId="374"/>
            <ac:inkMk id="137" creationId="{EBA422A3-5D5C-4ED8-AAE5-2BDDEB5C0D5B}"/>
          </ac:inkMkLst>
        </pc:inkChg>
        <pc:inkChg chg="add mod">
          <ac:chgData name="Jack Rodoni" userId="dbd3554b1427f7cb" providerId="LiveId" clId="{1D76B537-F2CC-4114-B73B-51348E656491}" dt="2022-01-27T20:20:57.500" v="4303"/>
          <ac:inkMkLst>
            <pc:docMk/>
            <pc:sldMk cId="1618832329" sldId="374"/>
            <ac:inkMk id="138" creationId="{34196636-4C35-466B-A6AA-EF72A5DDC103}"/>
          </ac:inkMkLst>
        </pc:inkChg>
        <pc:inkChg chg="add mod">
          <ac:chgData name="Jack Rodoni" userId="dbd3554b1427f7cb" providerId="LiveId" clId="{1D76B537-F2CC-4114-B73B-51348E656491}" dt="2022-01-27T20:20:57.500" v="4303"/>
          <ac:inkMkLst>
            <pc:docMk/>
            <pc:sldMk cId="1618832329" sldId="374"/>
            <ac:inkMk id="139" creationId="{42A62C95-6671-4F9F-B583-4A304902AD25}"/>
          </ac:inkMkLst>
        </pc:inkChg>
        <pc:inkChg chg="add mod">
          <ac:chgData name="Jack Rodoni" userId="dbd3554b1427f7cb" providerId="LiveId" clId="{1D76B537-F2CC-4114-B73B-51348E656491}" dt="2022-01-27T20:20:57.500" v="4303"/>
          <ac:inkMkLst>
            <pc:docMk/>
            <pc:sldMk cId="1618832329" sldId="374"/>
            <ac:inkMk id="140" creationId="{615E3278-3E9A-40D2-B42E-73ED565FDA38}"/>
          </ac:inkMkLst>
        </pc:inkChg>
        <pc:inkChg chg="add mod">
          <ac:chgData name="Jack Rodoni" userId="dbd3554b1427f7cb" providerId="LiveId" clId="{1D76B537-F2CC-4114-B73B-51348E656491}" dt="2022-01-27T20:20:57.500" v="4303"/>
          <ac:inkMkLst>
            <pc:docMk/>
            <pc:sldMk cId="1618832329" sldId="374"/>
            <ac:inkMk id="141" creationId="{62970BF0-8CA7-42E6-9294-3EB9D4D7B667}"/>
          </ac:inkMkLst>
        </pc:inkChg>
        <pc:inkChg chg="add mod">
          <ac:chgData name="Jack Rodoni" userId="dbd3554b1427f7cb" providerId="LiveId" clId="{1D76B537-F2CC-4114-B73B-51348E656491}" dt="2022-01-27T20:20:57.500" v="4303"/>
          <ac:inkMkLst>
            <pc:docMk/>
            <pc:sldMk cId="1618832329" sldId="374"/>
            <ac:inkMk id="142" creationId="{1D5534A2-88BB-42EC-8DA0-8C18AF599A9C}"/>
          </ac:inkMkLst>
        </pc:inkChg>
        <pc:inkChg chg="add mod">
          <ac:chgData name="Jack Rodoni" userId="dbd3554b1427f7cb" providerId="LiveId" clId="{1D76B537-F2CC-4114-B73B-51348E656491}" dt="2022-01-27T20:20:57.500" v="4303"/>
          <ac:inkMkLst>
            <pc:docMk/>
            <pc:sldMk cId="1618832329" sldId="374"/>
            <ac:inkMk id="143" creationId="{4BAAD3FD-59AA-41DD-88A8-DED7A8E00D44}"/>
          </ac:inkMkLst>
        </pc:inkChg>
        <pc:inkChg chg="add mod">
          <ac:chgData name="Jack Rodoni" userId="dbd3554b1427f7cb" providerId="LiveId" clId="{1D76B537-F2CC-4114-B73B-51348E656491}" dt="2022-01-27T20:20:57.500" v="4303"/>
          <ac:inkMkLst>
            <pc:docMk/>
            <pc:sldMk cId="1618832329" sldId="374"/>
            <ac:inkMk id="144" creationId="{BCB3D30A-88B9-4142-A234-E2DB843072F7}"/>
          </ac:inkMkLst>
        </pc:inkChg>
        <pc:inkChg chg="add mod">
          <ac:chgData name="Jack Rodoni" userId="dbd3554b1427f7cb" providerId="LiveId" clId="{1D76B537-F2CC-4114-B73B-51348E656491}" dt="2022-01-27T20:20:57.500" v="4303"/>
          <ac:inkMkLst>
            <pc:docMk/>
            <pc:sldMk cId="1618832329" sldId="374"/>
            <ac:inkMk id="146" creationId="{7FE4F220-881D-45AA-BD3C-3D22236CB5D4}"/>
          </ac:inkMkLst>
        </pc:inkChg>
        <pc:inkChg chg="add mod">
          <ac:chgData name="Jack Rodoni" userId="dbd3554b1427f7cb" providerId="LiveId" clId="{1D76B537-F2CC-4114-B73B-51348E656491}" dt="2022-01-27T20:20:57.500" v="4303"/>
          <ac:inkMkLst>
            <pc:docMk/>
            <pc:sldMk cId="1618832329" sldId="374"/>
            <ac:inkMk id="147" creationId="{2539B9D1-EBCA-4B41-8BF8-395A64AE65DE}"/>
          </ac:inkMkLst>
        </pc:inkChg>
        <pc:inkChg chg="add mod">
          <ac:chgData name="Jack Rodoni" userId="dbd3554b1427f7cb" providerId="LiveId" clId="{1D76B537-F2CC-4114-B73B-51348E656491}" dt="2022-01-27T20:20:57.500" v="4303"/>
          <ac:inkMkLst>
            <pc:docMk/>
            <pc:sldMk cId="1618832329" sldId="374"/>
            <ac:inkMk id="148" creationId="{429299FB-6784-43C0-8A09-6014FE233E0B}"/>
          </ac:inkMkLst>
        </pc:inkChg>
        <pc:inkChg chg="add mod">
          <ac:chgData name="Jack Rodoni" userId="dbd3554b1427f7cb" providerId="LiveId" clId="{1D76B537-F2CC-4114-B73B-51348E656491}" dt="2022-01-27T20:20:57.500" v="4303"/>
          <ac:inkMkLst>
            <pc:docMk/>
            <pc:sldMk cId="1618832329" sldId="374"/>
            <ac:inkMk id="149" creationId="{077790F6-1CA2-407A-8512-E3B5E252DC35}"/>
          </ac:inkMkLst>
        </pc:inkChg>
        <pc:inkChg chg="add mod">
          <ac:chgData name="Jack Rodoni" userId="dbd3554b1427f7cb" providerId="LiveId" clId="{1D76B537-F2CC-4114-B73B-51348E656491}" dt="2022-01-27T20:20:57.500" v="4303"/>
          <ac:inkMkLst>
            <pc:docMk/>
            <pc:sldMk cId="1618832329" sldId="374"/>
            <ac:inkMk id="150" creationId="{B7D73FBB-BA6C-4375-85FD-97D561B9BACF}"/>
          </ac:inkMkLst>
        </pc:inkChg>
        <pc:inkChg chg="add mod">
          <ac:chgData name="Jack Rodoni" userId="dbd3554b1427f7cb" providerId="LiveId" clId="{1D76B537-F2CC-4114-B73B-51348E656491}" dt="2022-01-27T20:21:45.224" v="4348"/>
          <ac:inkMkLst>
            <pc:docMk/>
            <pc:sldMk cId="1618832329" sldId="374"/>
            <ac:inkMk id="152" creationId="{16D40968-888E-4531-9F91-F899BD48C951}"/>
          </ac:inkMkLst>
        </pc:inkChg>
        <pc:inkChg chg="add mod">
          <ac:chgData name="Jack Rodoni" userId="dbd3554b1427f7cb" providerId="LiveId" clId="{1D76B537-F2CC-4114-B73B-51348E656491}" dt="2022-01-27T20:21:45.224" v="4348"/>
          <ac:inkMkLst>
            <pc:docMk/>
            <pc:sldMk cId="1618832329" sldId="374"/>
            <ac:inkMk id="153" creationId="{513EB5D1-D0F1-448E-ABD5-3A868365E2F0}"/>
          </ac:inkMkLst>
        </pc:inkChg>
        <pc:inkChg chg="add mod">
          <ac:chgData name="Jack Rodoni" userId="dbd3554b1427f7cb" providerId="LiveId" clId="{1D76B537-F2CC-4114-B73B-51348E656491}" dt="2022-01-27T20:21:45.224" v="4348"/>
          <ac:inkMkLst>
            <pc:docMk/>
            <pc:sldMk cId="1618832329" sldId="374"/>
            <ac:inkMk id="154" creationId="{9E93AA8D-1AD1-4698-A79F-F828CF3DA6F9}"/>
          </ac:inkMkLst>
        </pc:inkChg>
        <pc:inkChg chg="add mod">
          <ac:chgData name="Jack Rodoni" userId="dbd3554b1427f7cb" providerId="LiveId" clId="{1D76B537-F2CC-4114-B73B-51348E656491}" dt="2022-01-27T20:21:45.224" v="4348"/>
          <ac:inkMkLst>
            <pc:docMk/>
            <pc:sldMk cId="1618832329" sldId="374"/>
            <ac:inkMk id="155" creationId="{2104AB25-02AD-47AD-8AA8-C3DB99B9D591}"/>
          </ac:inkMkLst>
        </pc:inkChg>
        <pc:inkChg chg="add mod">
          <ac:chgData name="Jack Rodoni" userId="dbd3554b1427f7cb" providerId="LiveId" clId="{1D76B537-F2CC-4114-B73B-51348E656491}" dt="2022-01-27T20:21:45.224" v="4348"/>
          <ac:inkMkLst>
            <pc:docMk/>
            <pc:sldMk cId="1618832329" sldId="374"/>
            <ac:inkMk id="156" creationId="{B9EC2E7A-38DF-44C5-8888-B1B2852B282A}"/>
          </ac:inkMkLst>
        </pc:inkChg>
        <pc:inkChg chg="add mod">
          <ac:chgData name="Jack Rodoni" userId="dbd3554b1427f7cb" providerId="LiveId" clId="{1D76B537-F2CC-4114-B73B-51348E656491}" dt="2022-01-27T20:21:45.224" v="4348"/>
          <ac:inkMkLst>
            <pc:docMk/>
            <pc:sldMk cId="1618832329" sldId="374"/>
            <ac:inkMk id="157" creationId="{4D469AF8-B2B7-45F2-BC70-8DC81E892173}"/>
          </ac:inkMkLst>
        </pc:inkChg>
        <pc:inkChg chg="add mod">
          <ac:chgData name="Jack Rodoni" userId="dbd3554b1427f7cb" providerId="LiveId" clId="{1D76B537-F2CC-4114-B73B-51348E656491}" dt="2022-01-27T20:21:45.224" v="4348"/>
          <ac:inkMkLst>
            <pc:docMk/>
            <pc:sldMk cId="1618832329" sldId="374"/>
            <ac:inkMk id="158" creationId="{CA93277F-7877-4166-AB93-485ADAE9C379}"/>
          </ac:inkMkLst>
        </pc:inkChg>
        <pc:inkChg chg="add mod">
          <ac:chgData name="Jack Rodoni" userId="dbd3554b1427f7cb" providerId="LiveId" clId="{1D76B537-F2CC-4114-B73B-51348E656491}" dt="2022-01-27T20:21:45.224" v="4348"/>
          <ac:inkMkLst>
            <pc:docMk/>
            <pc:sldMk cId="1618832329" sldId="374"/>
            <ac:inkMk id="159" creationId="{AACFF15B-9AAF-45DD-A453-90353075E82E}"/>
          </ac:inkMkLst>
        </pc:inkChg>
        <pc:inkChg chg="add mod">
          <ac:chgData name="Jack Rodoni" userId="dbd3554b1427f7cb" providerId="LiveId" clId="{1D76B537-F2CC-4114-B73B-51348E656491}" dt="2022-01-27T20:21:45.224" v="4348"/>
          <ac:inkMkLst>
            <pc:docMk/>
            <pc:sldMk cId="1618832329" sldId="374"/>
            <ac:inkMk id="160" creationId="{963CC6FB-A04E-408A-8473-9B388F79864D}"/>
          </ac:inkMkLst>
        </pc:inkChg>
        <pc:inkChg chg="add mod">
          <ac:chgData name="Jack Rodoni" userId="dbd3554b1427f7cb" providerId="LiveId" clId="{1D76B537-F2CC-4114-B73B-51348E656491}" dt="2022-01-27T20:21:45.224" v="4348"/>
          <ac:inkMkLst>
            <pc:docMk/>
            <pc:sldMk cId="1618832329" sldId="374"/>
            <ac:inkMk id="161" creationId="{07948438-DABE-4464-AAB5-FB8C0DB34850}"/>
          </ac:inkMkLst>
        </pc:inkChg>
        <pc:inkChg chg="add mod">
          <ac:chgData name="Jack Rodoni" userId="dbd3554b1427f7cb" providerId="LiveId" clId="{1D76B537-F2CC-4114-B73B-51348E656491}" dt="2022-01-27T20:21:45.224" v="4348"/>
          <ac:inkMkLst>
            <pc:docMk/>
            <pc:sldMk cId="1618832329" sldId="374"/>
            <ac:inkMk id="162" creationId="{E5D46889-0DFC-49E5-82A0-6B011105A716}"/>
          </ac:inkMkLst>
        </pc:inkChg>
        <pc:inkChg chg="add mod">
          <ac:chgData name="Jack Rodoni" userId="dbd3554b1427f7cb" providerId="LiveId" clId="{1D76B537-F2CC-4114-B73B-51348E656491}" dt="2022-01-27T20:21:45.224" v="4348"/>
          <ac:inkMkLst>
            <pc:docMk/>
            <pc:sldMk cId="1618832329" sldId="374"/>
            <ac:inkMk id="163" creationId="{1239BBA1-DF31-4EDE-92B8-C4F32797F9F2}"/>
          </ac:inkMkLst>
        </pc:inkChg>
        <pc:inkChg chg="add mod">
          <ac:chgData name="Jack Rodoni" userId="dbd3554b1427f7cb" providerId="LiveId" clId="{1D76B537-F2CC-4114-B73B-51348E656491}" dt="2022-01-27T20:21:45.224" v="4348"/>
          <ac:inkMkLst>
            <pc:docMk/>
            <pc:sldMk cId="1618832329" sldId="374"/>
            <ac:inkMk id="164" creationId="{0882B8E3-BA2F-4571-99B1-E4FE6041B210}"/>
          </ac:inkMkLst>
        </pc:inkChg>
        <pc:inkChg chg="add mod">
          <ac:chgData name="Jack Rodoni" userId="dbd3554b1427f7cb" providerId="LiveId" clId="{1D76B537-F2CC-4114-B73B-51348E656491}" dt="2022-01-27T20:21:45.224" v="4348"/>
          <ac:inkMkLst>
            <pc:docMk/>
            <pc:sldMk cId="1618832329" sldId="374"/>
            <ac:inkMk id="165" creationId="{FECD8105-5243-40F9-8B02-D588A22410FB}"/>
          </ac:inkMkLst>
        </pc:inkChg>
        <pc:inkChg chg="add mod">
          <ac:chgData name="Jack Rodoni" userId="dbd3554b1427f7cb" providerId="LiveId" clId="{1D76B537-F2CC-4114-B73B-51348E656491}" dt="2022-01-27T20:21:45.224" v="4348"/>
          <ac:inkMkLst>
            <pc:docMk/>
            <pc:sldMk cId="1618832329" sldId="374"/>
            <ac:inkMk id="166" creationId="{F00609F9-34EE-4BDB-841D-7EA1072FBBAD}"/>
          </ac:inkMkLst>
        </pc:inkChg>
        <pc:inkChg chg="add mod">
          <ac:chgData name="Jack Rodoni" userId="dbd3554b1427f7cb" providerId="LiveId" clId="{1D76B537-F2CC-4114-B73B-51348E656491}" dt="2022-01-27T20:21:45.224" v="4348"/>
          <ac:inkMkLst>
            <pc:docMk/>
            <pc:sldMk cId="1618832329" sldId="374"/>
            <ac:inkMk id="167" creationId="{40F42DB7-4693-4944-BCBF-5B44D7BB1A82}"/>
          </ac:inkMkLst>
        </pc:inkChg>
        <pc:inkChg chg="add mod">
          <ac:chgData name="Jack Rodoni" userId="dbd3554b1427f7cb" providerId="LiveId" clId="{1D76B537-F2CC-4114-B73B-51348E656491}" dt="2022-01-27T20:21:45.224" v="4348"/>
          <ac:inkMkLst>
            <pc:docMk/>
            <pc:sldMk cId="1618832329" sldId="374"/>
            <ac:inkMk id="168" creationId="{553342F7-55D0-49E2-9C99-E840530AC135}"/>
          </ac:inkMkLst>
        </pc:inkChg>
        <pc:inkChg chg="add mod">
          <ac:chgData name="Jack Rodoni" userId="dbd3554b1427f7cb" providerId="LiveId" clId="{1D76B537-F2CC-4114-B73B-51348E656491}" dt="2022-01-27T20:21:45.224" v="4348"/>
          <ac:inkMkLst>
            <pc:docMk/>
            <pc:sldMk cId="1618832329" sldId="374"/>
            <ac:inkMk id="169" creationId="{908230B9-E9FE-4A84-900D-72DD811CF474}"/>
          </ac:inkMkLst>
        </pc:inkChg>
        <pc:inkChg chg="add mod">
          <ac:chgData name="Jack Rodoni" userId="dbd3554b1427f7cb" providerId="LiveId" clId="{1D76B537-F2CC-4114-B73B-51348E656491}" dt="2022-01-27T20:21:45.224" v="4348"/>
          <ac:inkMkLst>
            <pc:docMk/>
            <pc:sldMk cId="1618832329" sldId="374"/>
            <ac:inkMk id="171" creationId="{CA397A85-0195-4445-BD4D-3584E1AFFB86}"/>
          </ac:inkMkLst>
        </pc:inkChg>
        <pc:inkChg chg="add mod">
          <ac:chgData name="Jack Rodoni" userId="dbd3554b1427f7cb" providerId="LiveId" clId="{1D76B537-F2CC-4114-B73B-51348E656491}" dt="2022-01-27T20:21:45.224" v="4348"/>
          <ac:inkMkLst>
            <pc:docMk/>
            <pc:sldMk cId="1618832329" sldId="374"/>
            <ac:inkMk id="172" creationId="{A370FCC0-6B26-4F24-9ABC-B3E67119B974}"/>
          </ac:inkMkLst>
        </pc:inkChg>
        <pc:inkChg chg="add mod">
          <ac:chgData name="Jack Rodoni" userId="dbd3554b1427f7cb" providerId="LiveId" clId="{1D76B537-F2CC-4114-B73B-51348E656491}" dt="2022-01-27T20:21:45.224" v="4348"/>
          <ac:inkMkLst>
            <pc:docMk/>
            <pc:sldMk cId="1618832329" sldId="374"/>
            <ac:inkMk id="173" creationId="{4566602B-C7B9-48C5-AF94-FA835EF1B741}"/>
          </ac:inkMkLst>
        </pc:inkChg>
        <pc:inkChg chg="add mod">
          <ac:chgData name="Jack Rodoni" userId="dbd3554b1427f7cb" providerId="LiveId" clId="{1D76B537-F2CC-4114-B73B-51348E656491}" dt="2022-01-27T20:21:45.224" v="4348"/>
          <ac:inkMkLst>
            <pc:docMk/>
            <pc:sldMk cId="1618832329" sldId="374"/>
            <ac:inkMk id="174" creationId="{CEB69757-7584-403F-A1C8-7AF14241AAB8}"/>
          </ac:inkMkLst>
        </pc:inkChg>
        <pc:inkChg chg="add mod">
          <ac:chgData name="Jack Rodoni" userId="dbd3554b1427f7cb" providerId="LiveId" clId="{1D76B537-F2CC-4114-B73B-51348E656491}" dt="2022-01-27T20:21:45.224" v="4348"/>
          <ac:inkMkLst>
            <pc:docMk/>
            <pc:sldMk cId="1618832329" sldId="374"/>
            <ac:inkMk id="175" creationId="{B73D1A59-28F9-4776-BCF3-47D69D8F3157}"/>
          </ac:inkMkLst>
        </pc:inkChg>
        <pc:inkChg chg="add mod">
          <ac:chgData name="Jack Rodoni" userId="dbd3554b1427f7cb" providerId="LiveId" clId="{1D76B537-F2CC-4114-B73B-51348E656491}" dt="2022-01-27T20:21:45.224" v="4348"/>
          <ac:inkMkLst>
            <pc:docMk/>
            <pc:sldMk cId="1618832329" sldId="374"/>
            <ac:inkMk id="176" creationId="{F9A054B7-9E86-4DBC-A87E-E1045F3370D0}"/>
          </ac:inkMkLst>
        </pc:inkChg>
        <pc:inkChg chg="add mod">
          <ac:chgData name="Jack Rodoni" userId="dbd3554b1427f7cb" providerId="LiveId" clId="{1D76B537-F2CC-4114-B73B-51348E656491}" dt="2022-01-27T20:21:45.224" v="4348"/>
          <ac:inkMkLst>
            <pc:docMk/>
            <pc:sldMk cId="1618832329" sldId="374"/>
            <ac:inkMk id="177" creationId="{5282D108-E156-4708-A3AF-7A5DFB24E87F}"/>
          </ac:inkMkLst>
        </pc:inkChg>
        <pc:inkChg chg="add mod">
          <ac:chgData name="Jack Rodoni" userId="dbd3554b1427f7cb" providerId="LiveId" clId="{1D76B537-F2CC-4114-B73B-51348E656491}" dt="2022-01-27T20:21:45.224" v="4348"/>
          <ac:inkMkLst>
            <pc:docMk/>
            <pc:sldMk cId="1618832329" sldId="374"/>
            <ac:inkMk id="178" creationId="{8AE9408E-BADE-4867-993E-AB6EC7AEA2F2}"/>
          </ac:inkMkLst>
        </pc:inkChg>
        <pc:inkChg chg="add mod">
          <ac:chgData name="Jack Rodoni" userId="dbd3554b1427f7cb" providerId="LiveId" clId="{1D76B537-F2CC-4114-B73B-51348E656491}" dt="2022-01-27T20:21:45.224" v="4348"/>
          <ac:inkMkLst>
            <pc:docMk/>
            <pc:sldMk cId="1618832329" sldId="374"/>
            <ac:inkMk id="179" creationId="{01E8535A-635B-4D17-BA8C-F6DE572BAC04}"/>
          </ac:inkMkLst>
        </pc:inkChg>
        <pc:inkChg chg="add mod">
          <ac:chgData name="Jack Rodoni" userId="dbd3554b1427f7cb" providerId="LiveId" clId="{1D76B537-F2CC-4114-B73B-51348E656491}" dt="2022-01-27T20:21:45.224" v="4348"/>
          <ac:inkMkLst>
            <pc:docMk/>
            <pc:sldMk cId="1618832329" sldId="374"/>
            <ac:inkMk id="180" creationId="{CF546EF7-1A8B-4864-B10C-BD8BD6D21271}"/>
          </ac:inkMkLst>
        </pc:inkChg>
        <pc:inkChg chg="add mod">
          <ac:chgData name="Jack Rodoni" userId="dbd3554b1427f7cb" providerId="LiveId" clId="{1D76B537-F2CC-4114-B73B-51348E656491}" dt="2022-01-27T20:21:45.224" v="4348"/>
          <ac:inkMkLst>
            <pc:docMk/>
            <pc:sldMk cId="1618832329" sldId="374"/>
            <ac:inkMk id="181" creationId="{CD325EB9-E201-442F-B29F-21941AA73981}"/>
          </ac:inkMkLst>
        </pc:inkChg>
        <pc:inkChg chg="add mod">
          <ac:chgData name="Jack Rodoni" userId="dbd3554b1427f7cb" providerId="LiveId" clId="{1D76B537-F2CC-4114-B73B-51348E656491}" dt="2022-01-27T20:21:45.224" v="4348"/>
          <ac:inkMkLst>
            <pc:docMk/>
            <pc:sldMk cId="1618832329" sldId="374"/>
            <ac:inkMk id="182" creationId="{21CA4E9A-5D8B-47BA-BF64-508872957EC2}"/>
          </ac:inkMkLst>
        </pc:inkChg>
        <pc:inkChg chg="add mod">
          <ac:chgData name="Jack Rodoni" userId="dbd3554b1427f7cb" providerId="LiveId" clId="{1D76B537-F2CC-4114-B73B-51348E656491}" dt="2022-01-27T20:21:45.224" v="4348"/>
          <ac:inkMkLst>
            <pc:docMk/>
            <pc:sldMk cId="1618832329" sldId="374"/>
            <ac:inkMk id="183" creationId="{A4E407B2-BAF9-46F7-BF02-2A8C43260113}"/>
          </ac:inkMkLst>
        </pc:inkChg>
        <pc:inkChg chg="add mod">
          <ac:chgData name="Jack Rodoni" userId="dbd3554b1427f7cb" providerId="LiveId" clId="{1D76B537-F2CC-4114-B73B-51348E656491}" dt="2022-01-27T20:21:45.224" v="4348"/>
          <ac:inkMkLst>
            <pc:docMk/>
            <pc:sldMk cId="1618832329" sldId="374"/>
            <ac:inkMk id="184" creationId="{B953071D-40CC-46F6-AF53-B6748D46CD0B}"/>
          </ac:inkMkLst>
        </pc:inkChg>
        <pc:inkChg chg="add mod">
          <ac:chgData name="Jack Rodoni" userId="dbd3554b1427f7cb" providerId="LiveId" clId="{1D76B537-F2CC-4114-B73B-51348E656491}" dt="2022-01-27T20:21:45.224" v="4348"/>
          <ac:inkMkLst>
            <pc:docMk/>
            <pc:sldMk cId="1618832329" sldId="374"/>
            <ac:inkMk id="185" creationId="{C9D9F864-D2FD-40F2-B241-A4C9ADBC46F9}"/>
          </ac:inkMkLst>
        </pc:inkChg>
        <pc:inkChg chg="add mod">
          <ac:chgData name="Jack Rodoni" userId="dbd3554b1427f7cb" providerId="LiveId" clId="{1D76B537-F2CC-4114-B73B-51348E656491}" dt="2022-01-27T20:21:45.224" v="4348"/>
          <ac:inkMkLst>
            <pc:docMk/>
            <pc:sldMk cId="1618832329" sldId="374"/>
            <ac:inkMk id="186" creationId="{71CC4C24-4DB1-4116-8D46-AAEEE5DA3BBC}"/>
          </ac:inkMkLst>
        </pc:inkChg>
        <pc:inkChg chg="add mod">
          <ac:chgData name="Jack Rodoni" userId="dbd3554b1427f7cb" providerId="LiveId" clId="{1D76B537-F2CC-4114-B73B-51348E656491}" dt="2022-01-27T20:21:45.224" v="4348"/>
          <ac:inkMkLst>
            <pc:docMk/>
            <pc:sldMk cId="1618832329" sldId="374"/>
            <ac:inkMk id="187" creationId="{66333F82-3D2A-4E44-9A15-DAC3064C178D}"/>
          </ac:inkMkLst>
        </pc:inkChg>
        <pc:inkChg chg="add mod">
          <ac:chgData name="Jack Rodoni" userId="dbd3554b1427f7cb" providerId="LiveId" clId="{1D76B537-F2CC-4114-B73B-51348E656491}" dt="2022-01-27T20:21:45.224" v="4348"/>
          <ac:inkMkLst>
            <pc:docMk/>
            <pc:sldMk cId="1618832329" sldId="374"/>
            <ac:inkMk id="188" creationId="{13BB4345-05B1-4714-A9E8-6CA6C177F664}"/>
          </ac:inkMkLst>
        </pc:inkChg>
        <pc:inkChg chg="add mod">
          <ac:chgData name="Jack Rodoni" userId="dbd3554b1427f7cb" providerId="LiveId" clId="{1D76B537-F2CC-4114-B73B-51348E656491}" dt="2022-01-27T20:21:45.224" v="4348"/>
          <ac:inkMkLst>
            <pc:docMk/>
            <pc:sldMk cId="1618832329" sldId="374"/>
            <ac:inkMk id="189" creationId="{92C9ABAB-9FB1-4402-A9E1-01E299FAE7AE}"/>
          </ac:inkMkLst>
        </pc:inkChg>
        <pc:inkChg chg="add mod">
          <ac:chgData name="Jack Rodoni" userId="dbd3554b1427f7cb" providerId="LiveId" clId="{1D76B537-F2CC-4114-B73B-51348E656491}" dt="2022-01-27T20:21:45.224" v="4348"/>
          <ac:inkMkLst>
            <pc:docMk/>
            <pc:sldMk cId="1618832329" sldId="374"/>
            <ac:inkMk id="190" creationId="{89215591-53C6-4368-847F-6DE1FF2B2E09}"/>
          </ac:inkMkLst>
        </pc:inkChg>
        <pc:inkChg chg="add mod">
          <ac:chgData name="Jack Rodoni" userId="dbd3554b1427f7cb" providerId="LiveId" clId="{1D76B537-F2CC-4114-B73B-51348E656491}" dt="2022-01-27T20:21:45.224" v="4348"/>
          <ac:inkMkLst>
            <pc:docMk/>
            <pc:sldMk cId="1618832329" sldId="374"/>
            <ac:inkMk id="191" creationId="{97F4BCE2-1815-4DBA-A6E3-1E560B0B036C}"/>
          </ac:inkMkLst>
        </pc:inkChg>
        <pc:inkChg chg="add mod">
          <ac:chgData name="Jack Rodoni" userId="dbd3554b1427f7cb" providerId="LiveId" clId="{1D76B537-F2CC-4114-B73B-51348E656491}" dt="2022-01-27T20:21:45.224" v="4348"/>
          <ac:inkMkLst>
            <pc:docMk/>
            <pc:sldMk cId="1618832329" sldId="374"/>
            <ac:inkMk id="192" creationId="{D597B308-28DF-4758-BD00-52C3CBB1D557}"/>
          </ac:inkMkLst>
        </pc:inkChg>
        <pc:inkChg chg="add mod">
          <ac:chgData name="Jack Rodoni" userId="dbd3554b1427f7cb" providerId="LiveId" clId="{1D76B537-F2CC-4114-B73B-51348E656491}" dt="2022-01-27T20:21:45.224" v="4348"/>
          <ac:inkMkLst>
            <pc:docMk/>
            <pc:sldMk cId="1618832329" sldId="374"/>
            <ac:inkMk id="193" creationId="{799B7D7F-5AE9-41EA-A21D-2C1D7E4AD75B}"/>
          </ac:inkMkLst>
        </pc:inkChg>
        <pc:inkChg chg="add mod">
          <ac:chgData name="Jack Rodoni" userId="dbd3554b1427f7cb" providerId="LiveId" clId="{1D76B537-F2CC-4114-B73B-51348E656491}" dt="2022-01-27T20:21:45.224" v="4348"/>
          <ac:inkMkLst>
            <pc:docMk/>
            <pc:sldMk cId="1618832329" sldId="374"/>
            <ac:inkMk id="194" creationId="{75F9E0A0-2723-42C8-8CF5-9965621A5FA4}"/>
          </ac:inkMkLst>
        </pc:inkChg>
        <pc:inkChg chg="add mod">
          <ac:chgData name="Jack Rodoni" userId="dbd3554b1427f7cb" providerId="LiveId" clId="{1D76B537-F2CC-4114-B73B-51348E656491}" dt="2022-01-27T20:21:45.224" v="4348"/>
          <ac:inkMkLst>
            <pc:docMk/>
            <pc:sldMk cId="1618832329" sldId="374"/>
            <ac:inkMk id="195" creationId="{9BD73F9A-9826-4B42-A85D-9BD0706993A1}"/>
          </ac:inkMkLst>
        </pc:inkChg>
        <pc:inkChg chg="add mod">
          <ac:chgData name="Jack Rodoni" userId="dbd3554b1427f7cb" providerId="LiveId" clId="{1D76B537-F2CC-4114-B73B-51348E656491}" dt="2022-01-27T20:21:48.103" v="4354"/>
          <ac:inkMkLst>
            <pc:docMk/>
            <pc:sldMk cId="1618832329" sldId="374"/>
            <ac:inkMk id="199" creationId="{36F3EAE9-C078-4CBA-98A9-9652C7B45809}"/>
          </ac:inkMkLst>
        </pc:inkChg>
        <pc:inkChg chg="add mod">
          <ac:chgData name="Jack Rodoni" userId="dbd3554b1427f7cb" providerId="LiveId" clId="{1D76B537-F2CC-4114-B73B-51348E656491}" dt="2022-01-27T20:21:48.103" v="4354"/>
          <ac:inkMkLst>
            <pc:docMk/>
            <pc:sldMk cId="1618832329" sldId="374"/>
            <ac:inkMk id="200" creationId="{E3941E97-7CF1-41A4-AB08-9FC143688711}"/>
          </ac:inkMkLst>
        </pc:inkChg>
        <pc:inkChg chg="add mod">
          <ac:chgData name="Jack Rodoni" userId="dbd3554b1427f7cb" providerId="LiveId" clId="{1D76B537-F2CC-4114-B73B-51348E656491}" dt="2022-01-27T20:21:48.103" v="4354"/>
          <ac:inkMkLst>
            <pc:docMk/>
            <pc:sldMk cId="1618832329" sldId="374"/>
            <ac:inkMk id="201" creationId="{53CBFAE8-EAFA-4043-962F-C1E0ADFC6898}"/>
          </ac:inkMkLst>
        </pc:inkChg>
        <pc:inkChg chg="add mod">
          <ac:chgData name="Jack Rodoni" userId="dbd3554b1427f7cb" providerId="LiveId" clId="{1D76B537-F2CC-4114-B73B-51348E656491}" dt="2022-01-27T20:21:48.103" v="4354"/>
          <ac:inkMkLst>
            <pc:docMk/>
            <pc:sldMk cId="1618832329" sldId="374"/>
            <ac:inkMk id="202" creationId="{BD0AB4D2-4CDF-4372-9314-3EC78FA2C154}"/>
          </ac:inkMkLst>
        </pc:inkChg>
        <pc:inkChg chg="add mod">
          <ac:chgData name="Jack Rodoni" userId="dbd3554b1427f7cb" providerId="LiveId" clId="{1D76B537-F2CC-4114-B73B-51348E656491}" dt="2022-01-27T20:21:48.103" v="4354"/>
          <ac:inkMkLst>
            <pc:docMk/>
            <pc:sldMk cId="1618832329" sldId="374"/>
            <ac:inkMk id="203" creationId="{0737D3A5-FF54-4127-B555-5CAE1A5D9516}"/>
          </ac:inkMkLst>
        </pc:inkChg>
        <pc:inkChg chg="add mod">
          <ac:chgData name="Jack Rodoni" userId="dbd3554b1427f7cb" providerId="LiveId" clId="{1D76B537-F2CC-4114-B73B-51348E656491}" dt="2022-01-27T20:21:57.953" v="4370"/>
          <ac:inkMkLst>
            <pc:docMk/>
            <pc:sldMk cId="1618832329" sldId="374"/>
            <ac:inkMk id="205" creationId="{116FE17E-3762-4A07-9BD9-D27272E9C475}"/>
          </ac:inkMkLst>
        </pc:inkChg>
        <pc:inkChg chg="add mod">
          <ac:chgData name="Jack Rodoni" userId="dbd3554b1427f7cb" providerId="LiveId" clId="{1D76B537-F2CC-4114-B73B-51348E656491}" dt="2022-01-27T20:21:57.953" v="4370"/>
          <ac:inkMkLst>
            <pc:docMk/>
            <pc:sldMk cId="1618832329" sldId="374"/>
            <ac:inkMk id="206" creationId="{E1959B1D-20C0-4D2F-AB02-0C63D86A786A}"/>
          </ac:inkMkLst>
        </pc:inkChg>
        <pc:inkChg chg="add mod">
          <ac:chgData name="Jack Rodoni" userId="dbd3554b1427f7cb" providerId="LiveId" clId="{1D76B537-F2CC-4114-B73B-51348E656491}" dt="2022-01-27T20:21:57.953" v="4370"/>
          <ac:inkMkLst>
            <pc:docMk/>
            <pc:sldMk cId="1618832329" sldId="374"/>
            <ac:inkMk id="207" creationId="{7FFD63BF-EAD7-4F1B-81C6-54585A0E7F64}"/>
          </ac:inkMkLst>
        </pc:inkChg>
        <pc:inkChg chg="add mod">
          <ac:chgData name="Jack Rodoni" userId="dbd3554b1427f7cb" providerId="LiveId" clId="{1D76B537-F2CC-4114-B73B-51348E656491}" dt="2022-01-27T20:21:57.953" v="4370"/>
          <ac:inkMkLst>
            <pc:docMk/>
            <pc:sldMk cId="1618832329" sldId="374"/>
            <ac:inkMk id="208" creationId="{D2448948-1D9B-444D-86F0-A25A3190EC7D}"/>
          </ac:inkMkLst>
        </pc:inkChg>
        <pc:inkChg chg="add mod">
          <ac:chgData name="Jack Rodoni" userId="dbd3554b1427f7cb" providerId="LiveId" clId="{1D76B537-F2CC-4114-B73B-51348E656491}" dt="2022-01-27T20:21:57.953" v="4370"/>
          <ac:inkMkLst>
            <pc:docMk/>
            <pc:sldMk cId="1618832329" sldId="374"/>
            <ac:inkMk id="209" creationId="{189B09A8-A380-4C5F-91C8-2DF62C41BF1F}"/>
          </ac:inkMkLst>
        </pc:inkChg>
        <pc:inkChg chg="add mod">
          <ac:chgData name="Jack Rodoni" userId="dbd3554b1427f7cb" providerId="LiveId" clId="{1D76B537-F2CC-4114-B73B-51348E656491}" dt="2022-01-27T20:21:57.953" v="4370"/>
          <ac:inkMkLst>
            <pc:docMk/>
            <pc:sldMk cId="1618832329" sldId="374"/>
            <ac:inkMk id="210" creationId="{B4799DEF-BE6C-42E3-9993-867267292B92}"/>
          </ac:inkMkLst>
        </pc:inkChg>
        <pc:inkChg chg="add mod">
          <ac:chgData name="Jack Rodoni" userId="dbd3554b1427f7cb" providerId="LiveId" clId="{1D76B537-F2CC-4114-B73B-51348E656491}" dt="2022-01-27T20:21:57.953" v="4370"/>
          <ac:inkMkLst>
            <pc:docMk/>
            <pc:sldMk cId="1618832329" sldId="374"/>
            <ac:inkMk id="211" creationId="{7DEBC249-E9F3-4ACE-9427-43FA86E11720}"/>
          </ac:inkMkLst>
        </pc:inkChg>
        <pc:inkChg chg="add mod">
          <ac:chgData name="Jack Rodoni" userId="dbd3554b1427f7cb" providerId="LiveId" clId="{1D76B537-F2CC-4114-B73B-51348E656491}" dt="2022-01-27T20:21:57.953" v="4370"/>
          <ac:inkMkLst>
            <pc:docMk/>
            <pc:sldMk cId="1618832329" sldId="374"/>
            <ac:inkMk id="212" creationId="{EBDBC041-B619-4F6F-8804-5E8D28011BC4}"/>
          </ac:inkMkLst>
        </pc:inkChg>
        <pc:inkChg chg="add mod">
          <ac:chgData name="Jack Rodoni" userId="dbd3554b1427f7cb" providerId="LiveId" clId="{1D76B537-F2CC-4114-B73B-51348E656491}" dt="2022-01-27T20:21:57.953" v="4370"/>
          <ac:inkMkLst>
            <pc:docMk/>
            <pc:sldMk cId="1618832329" sldId="374"/>
            <ac:inkMk id="213" creationId="{0B6E34C8-EE37-4B40-A759-B410358A8DCF}"/>
          </ac:inkMkLst>
        </pc:inkChg>
        <pc:inkChg chg="add mod">
          <ac:chgData name="Jack Rodoni" userId="dbd3554b1427f7cb" providerId="LiveId" clId="{1D76B537-F2CC-4114-B73B-51348E656491}" dt="2022-01-27T20:21:57.953" v="4370"/>
          <ac:inkMkLst>
            <pc:docMk/>
            <pc:sldMk cId="1618832329" sldId="374"/>
            <ac:inkMk id="214" creationId="{78B17059-6BE1-4593-A24B-6CD8D9BE1F87}"/>
          </ac:inkMkLst>
        </pc:inkChg>
        <pc:inkChg chg="add mod">
          <ac:chgData name="Jack Rodoni" userId="dbd3554b1427f7cb" providerId="LiveId" clId="{1D76B537-F2CC-4114-B73B-51348E656491}" dt="2022-01-27T20:21:57.953" v="4370"/>
          <ac:inkMkLst>
            <pc:docMk/>
            <pc:sldMk cId="1618832329" sldId="374"/>
            <ac:inkMk id="215" creationId="{C0142708-490E-4790-83DE-D2BD72705F95}"/>
          </ac:inkMkLst>
        </pc:inkChg>
        <pc:inkChg chg="add mod">
          <ac:chgData name="Jack Rodoni" userId="dbd3554b1427f7cb" providerId="LiveId" clId="{1D76B537-F2CC-4114-B73B-51348E656491}" dt="2022-01-27T20:21:57.953" v="4370"/>
          <ac:inkMkLst>
            <pc:docMk/>
            <pc:sldMk cId="1618832329" sldId="374"/>
            <ac:inkMk id="216" creationId="{95CF06AD-2903-40BC-8E2E-EE0096373744}"/>
          </ac:inkMkLst>
        </pc:inkChg>
        <pc:inkChg chg="add mod">
          <ac:chgData name="Jack Rodoni" userId="dbd3554b1427f7cb" providerId="LiveId" clId="{1D76B537-F2CC-4114-B73B-51348E656491}" dt="2022-01-27T20:21:57.953" v="4370"/>
          <ac:inkMkLst>
            <pc:docMk/>
            <pc:sldMk cId="1618832329" sldId="374"/>
            <ac:inkMk id="218" creationId="{4552D90C-95EE-4289-842D-0121CFD7DBE6}"/>
          </ac:inkMkLst>
        </pc:inkChg>
        <pc:inkChg chg="add mod">
          <ac:chgData name="Jack Rodoni" userId="dbd3554b1427f7cb" providerId="LiveId" clId="{1D76B537-F2CC-4114-B73B-51348E656491}" dt="2022-01-27T20:21:57.953" v="4370"/>
          <ac:inkMkLst>
            <pc:docMk/>
            <pc:sldMk cId="1618832329" sldId="374"/>
            <ac:inkMk id="219" creationId="{EE102DF5-9C46-4812-90F8-3A1FE0C25F45}"/>
          </ac:inkMkLst>
        </pc:inkChg>
        <pc:inkChg chg="add mod">
          <ac:chgData name="Jack Rodoni" userId="dbd3554b1427f7cb" providerId="LiveId" clId="{1D76B537-F2CC-4114-B73B-51348E656491}" dt="2022-01-27T20:22:07.158" v="4388"/>
          <ac:inkMkLst>
            <pc:docMk/>
            <pc:sldMk cId="1618832329" sldId="374"/>
            <ac:inkMk id="221" creationId="{54889DEC-84AA-42CE-A426-CE872D807C85}"/>
          </ac:inkMkLst>
        </pc:inkChg>
        <pc:inkChg chg="add mod">
          <ac:chgData name="Jack Rodoni" userId="dbd3554b1427f7cb" providerId="LiveId" clId="{1D76B537-F2CC-4114-B73B-51348E656491}" dt="2022-01-27T20:22:07.158" v="4388"/>
          <ac:inkMkLst>
            <pc:docMk/>
            <pc:sldMk cId="1618832329" sldId="374"/>
            <ac:inkMk id="222" creationId="{F03C5DA2-8BFD-47B1-8A68-36429397D530}"/>
          </ac:inkMkLst>
        </pc:inkChg>
        <pc:inkChg chg="add mod">
          <ac:chgData name="Jack Rodoni" userId="dbd3554b1427f7cb" providerId="LiveId" clId="{1D76B537-F2CC-4114-B73B-51348E656491}" dt="2022-01-27T20:22:07.158" v="4388"/>
          <ac:inkMkLst>
            <pc:docMk/>
            <pc:sldMk cId="1618832329" sldId="374"/>
            <ac:inkMk id="223" creationId="{1A0EA9CC-B953-449A-B5A2-44334F9DA3E2}"/>
          </ac:inkMkLst>
        </pc:inkChg>
        <pc:inkChg chg="add mod">
          <ac:chgData name="Jack Rodoni" userId="dbd3554b1427f7cb" providerId="LiveId" clId="{1D76B537-F2CC-4114-B73B-51348E656491}" dt="2022-01-27T20:22:07.158" v="4388"/>
          <ac:inkMkLst>
            <pc:docMk/>
            <pc:sldMk cId="1618832329" sldId="374"/>
            <ac:inkMk id="225" creationId="{F5A672CD-9982-4CC8-B8F4-C337F42F6BAF}"/>
          </ac:inkMkLst>
        </pc:inkChg>
        <pc:inkChg chg="add mod">
          <ac:chgData name="Jack Rodoni" userId="dbd3554b1427f7cb" providerId="LiveId" clId="{1D76B537-F2CC-4114-B73B-51348E656491}" dt="2022-01-27T20:22:07.158" v="4388"/>
          <ac:inkMkLst>
            <pc:docMk/>
            <pc:sldMk cId="1618832329" sldId="374"/>
            <ac:inkMk id="226" creationId="{19E22D31-843A-4DC8-919E-A341185727FF}"/>
          </ac:inkMkLst>
        </pc:inkChg>
        <pc:inkChg chg="add mod">
          <ac:chgData name="Jack Rodoni" userId="dbd3554b1427f7cb" providerId="LiveId" clId="{1D76B537-F2CC-4114-B73B-51348E656491}" dt="2022-01-27T20:22:07.158" v="4388"/>
          <ac:inkMkLst>
            <pc:docMk/>
            <pc:sldMk cId="1618832329" sldId="374"/>
            <ac:inkMk id="227" creationId="{0178CE84-57F6-48E4-A165-DA571E29622F}"/>
          </ac:inkMkLst>
        </pc:inkChg>
        <pc:inkChg chg="add mod">
          <ac:chgData name="Jack Rodoni" userId="dbd3554b1427f7cb" providerId="LiveId" clId="{1D76B537-F2CC-4114-B73B-51348E656491}" dt="2022-01-27T20:22:07.158" v="4388"/>
          <ac:inkMkLst>
            <pc:docMk/>
            <pc:sldMk cId="1618832329" sldId="374"/>
            <ac:inkMk id="228" creationId="{53A12DBA-C0FE-42E5-903C-7E299000E6C4}"/>
          </ac:inkMkLst>
        </pc:inkChg>
        <pc:inkChg chg="add mod">
          <ac:chgData name="Jack Rodoni" userId="dbd3554b1427f7cb" providerId="LiveId" clId="{1D76B537-F2CC-4114-B73B-51348E656491}" dt="2022-01-27T20:22:07.158" v="4388"/>
          <ac:inkMkLst>
            <pc:docMk/>
            <pc:sldMk cId="1618832329" sldId="374"/>
            <ac:inkMk id="229" creationId="{D5C213C0-1869-4F48-9D3D-45846E9719BA}"/>
          </ac:inkMkLst>
        </pc:inkChg>
        <pc:inkChg chg="add mod">
          <ac:chgData name="Jack Rodoni" userId="dbd3554b1427f7cb" providerId="LiveId" clId="{1D76B537-F2CC-4114-B73B-51348E656491}" dt="2022-01-27T20:22:07.158" v="4388"/>
          <ac:inkMkLst>
            <pc:docMk/>
            <pc:sldMk cId="1618832329" sldId="374"/>
            <ac:inkMk id="230" creationId="{54158DCF-409B-4F55-9FF5-AD2E04FE93E1}"/>
          </ac:inkMkLst>
        </pc:inkChg>
        <pc:inkChg chg="add mod">
          <ac:chgData name="Jack Rodoni" userId="dbd3554b1427f7cb" providerId="LiveId" clId="{1D76B537-F2CC-4114-B73B-51348E656491}" dt="2022-01-27T20:22:07.158" v="4388"/>
          <ac:inkMkLst>
            <pc:docMk/>
            <pc:sldMk cId="1618832329" sldId="374"/>
            <ac:inkMk id="231" creationId="{D73C75C5-A77E-4CF0-BF6C-F57724F66D27}"/>
          </ac:inkMkLst>
        </pc:inkChg>
        <pc:inkChg chg="add mod">
          <ac:chgData name="Jack Rodoni" userId="dbd3554b1427f7cb" providerId="LiveId" clId="{1D76B537-F2CC-4114-B73B-51348E656491}" dt="2022-01-27T20:22:07.158" v="4388"/>
          <ac:inkMkLst>
            <pc:docMk/>
            <pc:sldMk cId="1618832329" sldId="374"/>
            <ac:inkMk id="232" creationId="{8D331A9C-32E6-4C94-8112-691290C5BC2C}"/>
          </ac:inkMkLst>
        </pc:inkChg>
        <pc:inkChg chg="add mod">
          <ac:chgData name="Jack Rodoni" userId="dbd3554b1427f7cb" providerId="LiveId" clId="{1D76B537-F2CC-4114-B73B-51348E656491}" dt="2022-01-27T20:22:07.158" v="4388"/>
          <ac:inkMkLst>
            <pc:docMk/>
            <pc:sldMk cId="1618832329" sldId="374"/>
            <ac:inkMk id="233" creationId="{4EDC2F1F-936E-49ED-B311-BE49270ACC35}"/>
          </ac:inkMkLst>
        </pc:inkChg>
        <pc:inkChg chg="add mod">
          <ac:chgData name="Jack Rodoni" userId="dbd3554b1427f7cb" providerId="LiveId" clId="{1D76B537-F2CC-4114-B73B-51348E656491}" dt="2022-01-27T20:22:07.158" v="4388"/>
          <ac:inkMkLst>
            <pc:docMk/>
            <pc:sldMk cId="1618832329" sldId="374"/>
            <ac:inkMk id="234" creationId="{7CE6DB50-FA35-4982-AC9F-E88968EBA649}"/>
          </ac:inkMkLst>
        </pc:inkChg>
        <pc:inkChg chg="add mod">
          <ac:chgData name="Jack Rodoni" userId="dbd3554b1427f7cb" providerId="LiveId" clId="{1D76B537-F2CC-4114-B73B-51348E656491}" dt="2022-01-27T20:22:07.158" v="4388"/>
          <ac:inkMkLst>
            <pc:docMk/>
            <pc:sldMk cId="1618832329" sldId="374"/>
            <ac:inkMk id="235" creationId="{AC5B0C91-107C-4579-A4CE-3DBB2EA7E9BF}"/>
          </ac:inkMkLst>
        </pc:inkChg>
        <pc:inkChg chg="add mod">
          <ac:chgData name="Jack Rodoni" userId="dbd3554b1427f7cb" providerId="LiveId" clId="{1D76B537-F2CC-4114-B73B-51348E656491}" dt="2022-01-27T20:22:07.158" v="4388"/>
          <ac:inkMkLst>
            <pc:docMk/>
            <pc:sldMk cId="1618832329" sldId="374"/>
            <ac:inkMk id="237" creationId="{02A4FAE5-E25C-415F-9D48-5C629ABC5C47}"/>
          </ac:inkMkLst>
        </pc:inkChg>
      </pc:sldChg>
      <pc:sldChg chg="addSp delSp modSp mod">
        <pc:chgData name="Jack Rodoni" userId="dbd3554b1427f7cb" providerId="LiveId" clId="{1D76B537-F2CC-4114-B73B-51348E656491}" dt="2022-01-27T19:54:39.830" v="3853"/>
        <pc:sldMkLst>
          <pc:docMk/>
          <pc:sldMk cId="970321086" sldId="375"/>
        </pc:sldMkLst>
        <pc:grpChg chg="del mod">
          <ac:chgData name="Jack Rodoni" userId="dbd3554b1427f7cb" providerId="LiveId" clId="{1D76B537-F2CC-4114-B73B-51348E656491}" dt="2022-01-27T19:51:43.728" v="3656"/>
          <ac:grpSpMkLst>
            <pc:docMk/>
            <pc:sldMk cId="970321086" sldId="375"/>
            <ac:grpSpMk id="7" creationId="{54C09830-12A0-4F6B-B023-E31628190A11}"/>
          </ac:grpSpMkLst>
        </pc:grpChg>
        <pc:grpChg chg="mod">
          <ac:chgData name="Jack Rodoni" userId="dbd3554b1427f7cb" providerId="LiveId" clId="{1D76B537-F2CC-4114-B73B-51348E656491}" dt="2022-01-27T19:51:52.595" v="3673"/>
          <ac:grpSpMkLst>
            <pc:docMk/>
            <pc:sldMk cId="970321086" sldId="375"/>
            <ac:grpSpMk id="23" creationId="{392EDECD-67B1-4CDC-A458-4A2E021C7992}"/>
          </ac:grpSpMkLst>
        </pc:grpChg>
        <pc:grpChg chg="mod">
          <ac:chgData name="Jack Rodoni" userId="dbd3554b1427f7cb" providerId="LiveId" clId="{1D76B537-F2CC-4114-B73B-51348E656491}" dt="2022-01-27T19:51:52.595" v="3673"/>
          <ac:grpSpMkLst>
            <pc:docMk/>
            <pc:sldMk cId="970321086" sldId="375"/>
            <ac:grpSpMk id="24" creationId="{049EED07-C1C9-4975-A6CE-AEA7D20B6B94}"/>
          </ac:grpSpMkLst>
        </pc:grpChg>
        <pc:grpChg chg="del mod">
          <ac:chgData name="Jack Rodoni" userId="dbd3554b1427f7cb" providerId="LiveId" clId="{1D76B537-F2CC-4114-B73B-51348E656491}" dt="2022-01-27T19:52:03.415" v="3685"/>
          <ac:grpSpMkLst>
            <pc:docMk/>
            <pc:sldMk cId="970321086" sldId="375"/>
            <ac:grpSpMk id="34" creationId="{2E17A671-9A0A-4522-998D-368F34FCDFB7}"/>
          </ac:grpSpMkLst>
        </pc:grpChg>
        <pc:grpChg chg="mod">
          <ac:chgData name="Jack Rodoni" userId="dbd3554b1427f7cb" providerId="LiveId" clId="{1D76B537-F2CC-4114-B73B-51348E656491}" dt="2022-01-27T19:52:03.415" v="3685"/>
          <ac:grpSpMkLst>
            <pc:docMk/>
            <pc:sldMk cId="970321086" sldId="375"/>
            <ac:grpSpMk id="36" creationId="{90237B11-47B4-462D-A648-156204C2194F}"/>
          </ac:grpSpMkLst>
        </pc:grpChg>
        <pc:grpChg chg="mod">
          <ac:chgData name="Jack Rodoni" userId="dbd3554b1427f7cb" providerId="LiveId" clId="{1D76B537-F2CC-4114-B73B-51348E656491}" dt="2022-01-27T19:52:26.922" v="3691"/>
          <ac:grpSpMkLst>
            <pc:docMk/>
            <pc:sldMk cId="970321086" sldId="375"/>
            <ac:grpSpMk id="42" creationId="{70B52AD1-56C1-4848-A281-DC88DE1FD4C8}"/>
          </ac:grpSpMkLst>
        </pc:grpChg>
        <pc:grpChg chg="del mod">
          <ac:chgData name="Jack Rodoni" userId="dbd3554b1427f7cb" providerId="LiveId" clId="{1D76B537-F2CC-4114-B73B-51348E656491}" dt="2022-01-27T19:53:07.608" v="3702"/>
          <ac:grpSpMkLst>
            <pc:docMk/>
            <pc:sldMk cId="970321086" sldId="375"/>
            <ac:grpSpMk id="45" creationId="{CB348C05-5F1F-4AE1-95A1-62392C149479}"/>
          </ac:grpSpMkLst>
        </pc:grpChg>
        <pc:grpChg chg="mod">
          <ac:chgData name="Jack Rodoni" userId="dbd3554b1427f7cb" providerId="LiveId" clId="{1D76B537-F2CC-4114-B73B-51348E656491}" dt="2022-01-27T19:52:49.491" v="3698"/>
          <ac:grpSpMkLst>
            <pc:docMk/>
            <pc:sldMk cId="970321086" sldId="375"/>
            <ac:grpSpMk id="49" creationId="{5E4243AF-6332-4949-833E-4A685CBACD79}"/>
          </ac:grpSpMkLst>
        </pc:grpChg>
        <pc:grpChg chg="mod">
          <ac:chgData name="Jack Rodoni" userId="dbd3554b1427f7cb" providerId="LiveId" clId="{1D76B537-F2CC-4114-B73B-51348E656491}" dt="2022-01-27T19:53:07.608" v="3702"/>
          <ac:grpSpMkLst>
            <pc:docMk/>
            <pc:sldMk cId="970321086" sldId="375"/>
            <ac:grpSpMk id="53" creationId="{E0ABD86E-103E-4112-BB0C-7333BB1675E9}"/>
          </ac:grpSpMkLst>
        </pc:grpChg>
        <pc:grpChg chg="del mod">
          <ac:chgData name="Jack Rodoni" userId="dbd3554b1427f7cb" providerId="LiveId" clId="{1D76B537-F2CC-4114-B73B-51348E656491}" dt="2022-01-27T19:53:19.454" v="3714"/>
          <ac:grpSpMkLst>
            <pc:docMk/>
            <pc:sldMk cId="970321086" sldId="375"/>
            <ac:grpSpMk id="58" creationId="{13B92BE8-9ED5-49DA-B14E-E861D866CDA1}"/>
          </ac:grpSpMkLst>
        </pc:grpChg>
        <pc:grpChg chg="del mod">
          <ac:chgData name="Jack Rodoni" userId="dbd3554b1427f7cb" providerId="LiveId" clId="{1D76B537-F2CC-4114-B73B-51348E656491}" dt="2022-01-27T19:53:43.203" v="3732"/>
          <ac:grpSpMkLst>
            <pc:docMk/>
            <pc:sldMk cId="970321086" sldId="375"/>
            <ac:grpSpMk id="65" creationId="{B15690E4-FA89-4D76-A4CD-62F2BEB2CE21}"/>
          </ac:grpSpMkLst>
        </pc:grpChg>
        <pc:grpChg chg="del mod">
          <ac:chgData name="Jack Rodoni" userId="dbd3554b1427f7cb" providerId="LiveId" clId="{1D76B537-F2CC-4114-B73B-51348E656491}" dt="2022-01-27T19:53:43.208" v="3742"/>
          <ac:grpSpMkLst>
            <pc:docMk/>
            <pc:sldMk cId="970321086" sldId="375"/>
            <ac:grpSpMk id="66" creationId="{F36ADB74-6835-44C1-BCEF-2FC9E433794A}"/>
          </ac:grpSpMkLst>
        </pc:grpChg>
        <pc:grpChg chg="del mod">
          <ac:chgData name="Jack Rodoni" userId="dbd3554b1427f7cb" providerId="LiveId" clId="{1D76B537-F2CC-4114-B73B-51348E656491}" dt="2022-01-27T19:53:43.207" v="3740"/>
          <ac:grpSpMkLst>
            <pc:docMk/>
            <pc:sldMk cId="970321086" sldId="375"/>
            <ac:grpSpMk id="72" creationId="{9034DFC2-832E-4DC1-A883-1C7E0EF4431D}"/>
          </ac:grpSpMkLst>
        </pc:grpChg>
        <pc:grpChg chg="del mod">
          <ac:chgData name="Jack Rodoni" userId="dbd3554b1427f7cb" providerId="LiveId" clId="{1D76B537-F2CC-4114-B73B-51348E656491}" dt="2022-01-27T19:53:43.200" v="3726"/>
          <ac:grpSpMkLst>
            <pc:docMk/>
            <pc:sldMk cId="970321086" sldId="375"/>
            <ac:grpSpMk id="73" creationId="{55697405-2B5B-47DB-8E31-FDE9AAFF34DF}"/>
          </ac:grpSpMkLst>
        </pc:grpChg>
        <pc:grpChg chg="del mod">
          <ac:chgData name="Jack Rodoni" userId="dbd3554b1427f7cb" providerId="LiveId" clId="{1D76B537-F2CC-4114-B73B-51348E656491}" dt="2022-01-27T19:53:43.206" v="3738"/>
          <ac:grpSpMkLst>
            <pc:docMk/>
            <pc:sldMk cId="970321086" sldId="375"/>
            <ac:grpSpMk id="78" creationId="{80D497F8-814B-416C-BF8D-FD44548AD6CA}"/>
          </ac:grpSpMkLst>
        </pc:grpChg>
        <pc:grpChg chg="del mod">
          <ac:chgData name="Jack Rodoni" userId="dbd3554b1427f7cb" providerId="LiveId" clId="{1D76B537-F2CC-4114-B73B-51348E656491}" dt="2022-01-27T19:53:53.023" v="3758"/>
          <ac:grpSpMkLst>
            <pc:docMk/>
            <pc:sldMk cId="970321086" sldId="375"/>
            <ac:grpSpMk id="85" creationId="{D26795AA-9A1F-4D0E-8558-5A8BF07661E4}"/>
          </ac:grpSpMkLst>
        </pc:grpChg>
        <pc:grpChg chg="mod">
          <ac:chgData name="Jack Rodoni" userId="dbd3554b1427f7cb" providerId="LiveId" clId="{1D76B537-F2CC-4114-B73B-51348E656491}" dt="2022-01-27T19:53:53.023" v="3758"/>
          <ac:grpSpMkLst>
            <pc:docMk/>
            <pc:sldMk cId="970321086" sldId="375"/>
            <ac:grpSpMk id="93" creationId="{99E30424-27EB-4AC2-AD12-B8CA5AE5F0D3}"/>
          </ac:grpSpMkLst>
        </pc:grpChg>
        <pc:grpChg chg="del mod">
          <ac:chgData name="Jack Rodoni" userId="dbd3554b1427f7cb" providerId="LiveId" clId="{1D76B537-F2CC-4114-B73B-51348E656491}" dt="2022-01-27T19:54:03.233" v="3782"/>
          <ac:grpSpMkLst>
            <pc:docMk/>
            <pc:sldMk cId="970321086" sldId="375"/>
            <ac:grpSpMk id="113" creationId="{D0D87919-2DC7-4C0F-80A5-394AB52752EA}"/>
          </ac:grpSpMkLst>
        </pc:grpChg>
        <pc:grpChg chg="mod">
          <ac:chgData name="Jack Rodoni" userId="dbd3554b1427f7cb" providerId="LiveId" clId="{1D76B537-F2CC-4114-B73B-51348E656491}" dt="2022-01-27T19:54:01.330" v="3778"/>
          <ac:grpSpMkLst>
            <pc:docMk/>
            <pc:sldMk cId="970321086" sldId="375"/>
            <ac:grpSpMk id="114" creationId="{36FB9E2D-D519-460E-8909-AC3C4356ABEA}"/>
          </ac:grpSpMkLst>
        </pc:grpChg>
        <pc:grpChg chg="mod">
          <ac:chgData name="Jack Rodoni" userId="dbd3554b1427f7cb" providerId="LiveId" clId="{1D76B537-F2CC-4114-B73B-51348E656491}" dt="2022-01-27T19:54:03.233" v="3782"/>
          <ac:grpSpMkLst>
            <pc:docMk/>
            <pc:sldMk cId="970321086" sldId="375"/>
            <ac:grpSpMk id="118" creationId="{357A7544-618B-4092-A8CF-B0D4791BE2D2}"/>
          </ac:grpSpMkLst>
        </pc:grpChg>
        <pc:grpChg chg="mod">
          <ac:chgData name="Jack Rodoni" userId="dbd3554b1427f7cb" providerId="LiveId" clId="{1D76B537-F2CC-4114-B73B-51348E656491}" dt="2022-01-27T19:54:03.233" v="3782"/>
          <ac:grpSpMkLst>
            <pc:docMk/>
            <pc:sldMk cId="970321086" sldId="375"/>
            <ac:grpSpMk id="119" creationId="{0EE8E780-B528-4B97-BDE8-78E15888B727}"/>
          </ac:grpSpMkLst>
        </pc:grpChg>
        <pc:grpChg chg="mod">
          <ac:chgData name="Jack Rodoni" userId="dbd3554b1427f7cb" providerId="LiveId" clId="{1D76B537-F2CC-4114-B73B-51348E656491}" dt="2022-01-27T19:54:12.440" v="3801"/>
          <ac:grpSpMkLst>
            <pc:docMk/>
            <pc:sldMk cId="970321086" sldId="375"/>
            <ac:grpSpMk id="138" creationId="{39510EAD-8803-45AB-A615-0A2A638CEFC7}"/>
          </ac:grpSpMkLst>
        </pc:grpChg>
        <pc:grpChg chg="mod">
          <ac:chgData name="Jack Rodoni" userId="dbd3554b1427f7cb" providerId="LiveId" clId="{1D76B537-F2CC-4114-B73B-51348E656491}" dt="2022-01-27T19:54:12.440" v="3801"/>
          <ac:grpSpMkLst>
            <pc:docMk/>
            <pc:sldMk cId="970321086" sldId="375"/>
            <ac:grpSpMk id="139" creationId="{D3059395-03B3-487A-A120-6D61F72754F8}"/>
          </ac:grpSpMkLst>
        </pc:grpChg>
        <pc:grpChg chg="del mod">
          <ac:chgData name="Jack Rodoni" userId="dbd3554b1427f7cb" providerId="LiveId" clId="{1D76B537-F2CC-4114-B73B-51348E656491}" dt="2022-01-27T19:54:21.395" v="3822"/>
          <ac:grpSpMkLst>
            <pc:docMk/>
            <pc:sldMk cId="970321086" sldId="375"/>
            <ac:grpSpMk id="145" creationId="{004FA90C-E5CB-49C8-B8FF-68F3D8340DED}"/>
          </ac:grpSpMkLst>
        </pc:grpChg>
        <pc:grpChg chg="mod">
          <ac:chgData name="Jack Rodoni" userId="dbd3554b1427f7cb" providerId="LiveId" clId="{1D76B537-F2CC-4114-B73B-51348E656491}" dt="2022-01-27T19:54:21.395" v="3822"/>
          <ac:grpSpMkLst>
            <pc:docMk/>
            <pc:sldMk cId="970321086" sldId="375"/>
            <ac:grpSpMk id="160" creationId="{86D40189-9C31-4F43-A7FC-28BED6242640}"/>
          </ac:grpSpMkLst>
        </pc:grpChg>
        <pc:grpChg chg="mod">
          <ac:chgData name="Jack Rodoni" userId="dbd3554b1427f7cb" providerId="LiveId" clId="{1D76B537-F2CC-4114-B73B-51348E656491}" dt="2022-01-27T19:54:21.395" v="3822"/>
          <ac:grpSpMkLst>
            <pc:docMk/>
            <pc:sldMk cId="970321086" sldId="375"/>
            <ac:grpSpMk id="161" creationId="{CDBD625E-3704-4D28-A82B-C030C79CEFAE}"/>
          </ac:grpSpMkLst>
        </pc:grpChg>
        <pc:grpChg chg="mod">
          <ac:chgData name="Jack Rodoni" userId="dbd3554b1427f7cb" providerId="LiveId" clId="{1D76B537-F2CC-4114-B73B-51348E656491}" dt="2022-01-27T19:54:21.395" v="3822"/>
          <ac:grpSpMkLst>
            <pc:docMk/>
            <pc:sldMk cId="970321086" sldId="375"/>
            <ac:grpSpMk id="162" creationId="{6DB68B25-FF32-48BA-8710-0A38670E435E}"/>
          </ac:grpSpMkLst>
        </pc:grpChg>
        <pc:grpChg chg="del mod">
          <ac:chgData name="Jack Rodoni" userId="dbd3554b1427f7cb" providerId="LiveId" clId="{1D76B537-F2CC-4114-B73B-51348E656491}" dt="2022-01-27T19:54:26.763" v="3830"/>
          <ac:grpSpMkLst>
            <pc:docMk/>
            <pc:sldMk cId="970321086" sldId="375"/>
            <ac:grpSpMk id="165" creationId="{987CD86C-5325-45FD-BCD2-A9EBBFDC902C}"/>
          </ac:grpSpMkLst>
        </pc:grpChg>
        <pc:grpChg chg="mod">
          <ac:chgData name="Jack Rodoni" userId="dbd3554b1427f7cb" providerId="LiveId" clId="{1D76B537-F2CC-4114-B73B-51348E656491}" dt="2022-01-27T19:54:26.763" v="3830"/>
          <ac:grpSpMkLst>
            <pc:docMk/>
            <pc:sldMk cId="970321086" sldId="375"/>
            <ac:grpSpMk id="170" creationId="{908F51CC-4646-4D4C-BEEA-ACD66F2E4FEA}"/>
          </ac:grpSpMkLst>
        </pc:grpChg>
        <pc:grpChg chg="del mod">
          <ac:chgData name="Jack Rodoni" userId="dbd3554b1427f7cb" providerId="LiveId" clId="{1D76B537-F2CC-4114-B73B-51348E656491}" dt="2022-01-27T19:54:39.830" v="3853"/>
          <ac:grpSpMkLst>
            <pc:docMk/>
            <pc:sldMk cId="970321086" sldId="375"/>
            <ac:grpSpMk id="178" creationId="{94F898D6-87BF-4C15-A535-CBD20F1283F3}"/>
          </ac:grpSpMkLst>
        </pc:grpChg>
        <pc:grpChg chg="mod">
          <ac:chgData name="Jack Rodoni" userId="dbd3554b1427f7cb" providerId="LiveId" clId="{1D76B537-F2CC-4114-B73B-51348E656491}" dt="2022-01-27T19:54:31.657" v="3838"/>
          <ac:grpSpMkLst>
            <pc:docMk/>
            <pc:sldMk cId="970321086" sldId="375"/>
            <ac:grpSpMk id="179" creationId="{63209335-809E-40EE-84B0-04D865F9C963}"/>
          </ac:grpSpMkLst>
        </pc:grpChg>
        <pc:grpChg chg="mod">
          <ac:chgData name="Jack Rodoni" userId="dbd3554b1427f7cb" providerId="LiveId" clId="{1D76B537-F2CC-4114-B73B-51348E656491}" dt="2022-01-27T19:54:37.260" v="3848"/>
          <ac:grpSpMkLst>
            <pc:docMk/>
            <pc:sldMk cId="970321086" sldId="375"/>
            <ac:grpSpMk id="189" creationId="{A28F50F0-7A4A-4CB7-8A76-002D9D611E37}"/>
          </ac:grpSpMkLst>
        </pc:grpChg>
        <pc:grpChg chg="mod">
          <ac:chgData name="Jack Rodoni" userId="dbd3554b1427f7cb" providerId="LiveId" clId="{1D76B537-F2CC-4114-B73B-51348E656491}" dt="2022-01-27T19:54:37.260" v="3848"/>
          <ac:grpSpMkLst>
            <pc:docMk/>
            <pc:sldMk cId="970321086" sldId="375"/>
            <ac:grpSpMk id="190" creationId="{1E5FF299-D688-4B95-97F8-C712A69DA32C}"/>
          </ac:grpSpMkLst>
        </pc:grpChg>
        <pc:grpChg chg="del mod">
          <ac:chgData name="Jack Rodoni" userId="dbd3554b1427f7cb" providerId="LiveId" clId="{1D76B537-F2CC-4114-B73B-51348E656491}" dt="2022-01-27T19:54:39.830" v="3853"/>
          <ac:grpSpMkLst>
            <pc:docMk/>
            <pc:sldMk cId="970321086" sldId="375"/>
            <ac:grpSpMk id="191" creationId="{146EA481-6C4F-4A49-BA53-48FBDF710552}"/>
          </ac:grpSpMkLst>
        </pc:grpChg>
        <pc:grpChg chg="mod">
          <ac:chgData name="Jack Rodoni" userId="dbd3554b1427f7cb" providerId="LiveId" clId="{1D76B537-F2CC-4114-B73B-51348E656491}" dt="2022-01-27T19:54:39.830" v="3853"/>
          <ac:grpSpMkLst>
            <pc:docMk/>
            <pc:sldMk cId="970321086" sldId="375"/>
            <ac:grpSpMk id="196" creationId="{8C7382B8-D4E9-417B-BB9A-E370E83FCE39}"/>
          </ac:grpSpMkLst>
        </pc:grpChg>
        <pc:grpChg chg="mod">
          <ac:chgData name="Jack Rodoni" userId="dbd3554b1427f7cb" providerId="LiveId" clId="{1D76B537-F2CC-4114-B73B-51348E656491}" dt="2022-01-27T19:54:39.830" v="3853"/>
          <ac:grpSpMkLst>
            <pc:docMk/>
            <pc:sldMk cId="970321086" sldId="375"/>
            <ac:grpSpMk id="197" creationId="{44093A25-C9A6-4AD7-97FE-9A435D8D20F4}"/>
          </ac:grpSpMkLst>
        </pc:grpChg>
        <pc:inkChg chg="add del mod">
          <ac:chgData name="Jack Rodoni" userId="dbd3554b1427f7cb" providerId="LiveId" clId="{1D76B537-F2CC-4114-B73B-51348E656491}" dt="2022-01-27T19:51:43.728" v="3656"/>
          <ac:inkMkLst>
            <pc:docMk/>
            <pc:sldMk cId="970321086" sldId="375"/>
            <ac:inkMk id="4" creationId="{02AA7E0F-275B-422E-9CD5-EE3F25B702C1}"/>
          </ac:inkMkLst>
        </pc:inkChg>
        <pc:inkChg chg="add del mod">
          <ac:chgData name="Jack Rodoni" userId="dbd3554b1427f7cb" providerId="LiveId" clId="{1D76B537-F2CC-4114-B73B-51348E656491}" dt="2022-01-27T19:51:43.726" v="3655"/>
          <ac:inkMkLst>
            <pc:docMk/>
            <pc:sldMk cId="970321086" sldId="375"/>
            <ac:inkMk id="5" creationId="{068CD311-9715-41D2-8971-51436A9179F6}"/>
          </ac:inkMkLst>
        </pc:inkChg>
        <pc:inkChg chg="add del mod">
          <ac:chgData name="Jack Rodoni" userId="dbd3554b1427f7cb" providerId="LiveId" clId="{1D76B537-F2CC-4114-B73B-51348E656491}" dt="2022-01-27T19:51:43.729" v="3657"/>
          <ac:inkMkLst>
            <pc:docMk/>
            <pc:sldMk cId="970321086" sldId="375"/>
            <ac:inkMk id="6" creationId="{CA35E6D4-AA35-420F-8BCC-C4F3207ED0E4}"/>
          </ac:inkMkLst>
        </pc:inkChg>
        <pc:inkChg chg="add mod">
          <ac:chgData name="Jack Rodoni" userId="dbd3554b1427f7cb" providerId="LiveId" clId="{1D76B537-F2CC-4114-B73B-51348E656491}" dt="2022-01-27T19:51:52.595" v="3673"/>
          <ac:inkMkLst>
            <pc:docMk/>
            <pc:sldMk cId="970321086" sldId="375"/>
            <ac:inkMk id="8" creationId="{3821048D-9CEF-412C-B44D-534691137531}"/>
          </ac:inkMkLst>
        </pc:inkChg>
        <pc:inkChg chg="add mod">
          <ac:chgData name="Jack Rodoni" userId="dbd3554b1427f7cb" providerId="LiveId" clId="{1D76B537-F2CC-4114-B73B-51348E656491}" dt="2022-01-27T19:51:52.595" v="3673"/>
          <ac:inkMkLst>
            <pc:docMk/>
            <pc:sldMk cId="970321086" sldId="375"/>
            <ac:inkMk id="9" creationId="{AA8FF9F4-02F4-40E9-A29A-BE4FB051FF14}"/>
          </ac:inkMkLst>
        </pc:inkChg>
        <pc:inkChg chg="add mod">
          <ac:chgData name="Jack Rodoni" userId="dbd3554b1427f7cb" providerId="LiveId" clId="{1D76B537-F2CC-4114-B73B-51348E656491}" dt="2022-01-27T19:51:52.595" v="3673"/>
          <ac:inkMkLst>
            <pc:docMk/>
            <pc:sldMk cId="970321086" sldId="375"/>
            <ac:inkMk id="10" creationId="{B08D17CE-F215-4E25-A53B-44B91507AA68}"/>
          </ac:inkMkLst>
        </pc:inkChg>
        <pc:inkChg chg="add mod">
          <ac:chgData name="Jack Rodoni" userId="dbd3554b1427f7cb" providerId="LiveId" clId="{1D76B537-F2CC-4114-B73B-51348E656491}" dt="2022-01-27T19:51:52.595" v="3673"/>
          <ac:inkMkLst>
            <pc:docMk/>
            <pc:sldMk cId="970321086" sldId="375"/>
            <ac:inkMk id="11" creationId="{187A98C0-7A18-4C39-BC88-BFF90B18C71A}"/>
          </ac:inkMkLst>
        </pc:inkChg>
        <pc:inkChg chg="add mod">
          <ac:chgData name="Jack Rodoni" userId="dbd3554b1427f7cb" providerId="LiveId" clId="{1D76B537-F2CC-4114-B73B-51348E656491}" dt="2022-01-27T19:51:52.595" v="3673"/>
          <ac:inkMkLst>
            <pc:docMk/>
            <pc:sldMk cId="970321086" sldId="375"/>
            <ac:inkMk id="12" creationId="{FD4F4980-3220-4DB6-AAAA-CFB2930E897B}"/>
          </ac:inkMkLst>
        </pc:inkChg>
        <pc:inkChg chg="add mod">
          <ac:chgData name="Jack Rodoni" userId="dbd3554b1427f7cb" providerId="LiveId" clId="{1D76B537-F2CC-4114-B73B-51348E656491}" dt="2022-01-27T19:51:52.595" v="3673"/>
          <ac:inkMkLst>
            <pc:docMk/>
            <pc:sldMk cId="970321086" sldId="375"/>
            <ac:inkMk id="13" creationId="{F0387FBC-205D-4180-BFCA-7DC396DFFD94}"/>
          </ac:inkMkLst>
        </pc:inkChg>
        <pc:inkChg chg="add mod">
          <ac:chgData name="Jack Rodoni" userId="dbd3554b1427f7cb" providerId="LiveId" clId="{1D76B537-F2CC-4114-B73B-51348E656491}" dt="2022-01-27T19:51:52.595" v="3673"/>
          <ac:inkMkLst>
            <pc:docMk/>
            <pc:sldMk cId="970321086" sldId="375"/>
            <ac:inkMk id="14" creationId="{E840AE62-4DDE-41AB-8C6E-A04F6DFCA374}"/>
          </ac:inkMkLst>
        </pc:inkChg>
        <pc:inkChg chg="add mod">
          <ac:chgData name="Jack Rodoni" userId="dbd3554b1427f7cb" providerId="LiveId" clId="{1D76B537-F2CC-4114-B73B-51348E656491}" dt="2022-01-27T19:51:52.595" v="3673"/>
          <ac:inkMkLst>
            <pc:docMk/>
            <pc:sldMk cId="970321086" sldId="375"/>
            <ac:inkMk id="15" creationId="{AF8B9005-5533-4804-BA2F-E1327B2DBF14}"/>
          </ac:inkMkLst>
        </pc:inkChg>
        <pc:inkChg chg="add mod">
          <ac:chgData name="Jack Rodoni" userId="dbd3554b1427f7cb" providerId="LiveId" clId="{1D76B537-F2CC-4114-B73B-51348E656491}" dt="2022-01-27T19:51:52.595" v="3673"/>
          <ac:inkMkLst>
            <pc:docMk/>
            <pc:sldMk cId="970321086" sldId="375"/>
            <ac:inkMk id="16" creationId="{F4CFF53B-8ED1-4E4B-9433-72761A13BFC5}"/>
          </ac:inkMkLst>
        </pc:inkChg>
        <pc:inkChg chg="add mod">
          <ac:chgData name="Jack Rodoni" userId="dbd3554b1427f7cb" providerId="LiveId" clId="{1D76B537-F2CC-4114-B73B-51348E656491}" dt="2022-01-27T19:51:52.595" v="3673"/>
          <ac:inkMkLst>
            <pc:docMk/>
            <pc:sldMk cId="970321086" sldId="375"/>
            <ac:inkMk id="17" creationId="{CFE63305-7B3A-4B7E-B67B-A21AA62A16FD}"/>
          </ac:inkMkLst>
        </pc:inkChg>
        <pc:inkChg chg="add mod">
          <ac:chgData name="Jack Rodoni" userId="dbd3554b1427f7cb" providerId="LiveId" clId="{1D76B537-F2CC-4114-B73B-51348E656491}" dt="2022-01-27T19:51:52.595" v="3673"/>
          <ac:inkMkLst>
            <pc:docMk/>
            <pc:sldMk cId="970321086" sldId="375"/>
            <ac:inkMk id="18" creationId="{B762902D-C024-4DA5-BC4A-2F37902E3752}"/>
          </ac:inkMkLst>
        </pc:inkChg>
        <pc:inkChg chg="add mod">
          <ac:chgData name="Jack Rodoni" userId="dbd3554b1427f7cb" providerId="LiveId" clId="{1D76B537-F2CC-4114-B73B-51348E656491}" dt="2022-01-27T19:51:52.595" v="3673"/>
          <ac:inkMkLst>
            <pc:docMk/>
            <pc:sldMk cId="970321086" sldId="375"/>
            <ac:inkMk id="19" creationId="{9C409BD7-50B7-4429-A2EF-D9A261C12130}"/>
          </ac:inkMkLst>
        </pc:inkChg>
        <pc:inkChg chg="add mod">
          <ac:chgData name="Jack Rodoni" userId="dbd3554b1427f7cb" providerId="LiveId" clId="{1D76B537-F2CC-4114-B73B-51348E656491}" dt="2022-01-27T19:51:52.595" v="3673"/>
          <ac:inkMkLst>
            <pc:docMk/>
            <pc:sldMk cId="970321086" sldId="375"/>
            <ac:inkMk id="20" creationId="{1879ABF8-ABD2-4A43-9E4C-B5031DC31A07}"/>
          </ac:inkMkLst>
        </pc:inkChg>
        <pc:inkChg chg="add mod">
          <ac:chgData name="Jack Rodoni" userId="dbd3554b1427f7cb" providerId="LiveId" clId="{1D76B537-F2CC-4114-B73B-51348E656491}" dt="2022-01-27T19:51:52.595" v="3673"/>
          <ac:inkMkLst>
            <pc:docMk/>
            <pc:sldMk cId="970321086" sldId="375"/>
            <ac:inkMk id="21" creationId="{005C6CB8-7C86-49CE-BA1F-39D6750D2DE4}"/>
          </ac:inkMkLst>
        </pc:inkChg>
        <pc:inkChg chg="add mod">
          <ac:chgData name="Jack Rodoni" userId="dbd3554b1427f7cb" providerId="LiveId" clId="{1D76B537-F2CC-4114-B73B-51348E656491}" dt="2022-01-27T19:51:52.595" v="3673"/>
          <ac:inkMkLst>
            <pc:docMk/>
            <pc:sldMk cId="970321086" sldId="375"/>
            <ac:inkMk id="22" creationId="{1D8E1B07-B17C-4964-9127-304163E24331}"/>
          </ac:inkMkLst>
        </pc:inkChg>
        <pc:inkChg chg="add">
          <ac:chgData name="Jack Rodoni" userId="dbd3554b1427f7cb" providerId="LiveId" clId="{1D76B537-F2CC-4114-B73B-51348E656491}" dt="2022-01-27T19:51:56.699" v="3674" actId="9405"/>
          <ac:inkMkLst>
            <pc:docMk/>
            <pc:sldMk cId="970321086" sldId="375"/>
            <ac:inkMk id="25" creationId="{7FD3FD1D-DCD1-4E10-9153-09D3AC24917D}"/>
          </ac:inkMkLst>
        </pc:inkChg>
        <pc:inkChg chg="add mod">
          <ac:chgData name="Jack Rodoni" userId="dbd3554b1427f7cb" providerId="LiveId" clId="{1D76B537-F2CC-4114-B73B-51348E656491}" dt="2022-01-27T19:52:03.415" v="3685"/>
          <ac:inkMkLst>
            <pc:docMk/>
            <pc:sldMk cId="970321086" sldId="375"/>
            <ac:inkMk id="26" creationId="{FB7AF543-2664-4822-8F76-90E266FFCF98}"/>
          </ac:inkMkLst>
        </pc:inkChg>
        <pc:inkChg chg="add mod">
          <ac:chgData name="Jack Rodoni" userId="dbd3554b1427f7cb" providerId="LiveId" clId="{1D76B537-F2CC-4114-B73B-51348E656491}" dt="2022-01-27T19:52:03.415" v="3685"/>
          <ac:inkMkLst>
            <pc:docMk/>
            <pc:sldMk cId="970321086" sldId="375"/>
            <ac:inkMk id="27" creationId="{A8F566E1-D629-4370-8082-B67E25D62C39}"/>
          </ac:inkMkLst>
        </pc:inkChg>
        <pc:inkChg chg="add mod">
          <ac:chgData name="Jack Rodoni" userId="dbd3554b1427f7cb" providerId="LiveId" clId="{1D76B537-F2CC-4114-B73B-51348E656491}" dt="2022-01-27T19:52:03.415" v="3685"/>
          <ac:inkMkLst>
            <pc:docMk/>
            <pc:sldMk cId="970321086" sldId="375"/>
            <ac:inkMk id="28" creationId="{D97AE686-A15E-47F1-97AB-E443CE9BBEC8}"/>
          </ac:inkMkLst>
        </pc:inkChg>
        <pc:inkChg chg="add mod">
          <ac:chgData name="Jack Rodoni" userId="dbd3554b1427f7cb" providerId="LiveId" clId="{1D76B537-F2CC-4114-B73B-51348E656491}" dt="2022-01-27T19:52:03.415" v="3685"/>
          <ac:inkMkLst>
            <pc:docMk/>
            <pc:sldMk cId="970321086" sldId="375"/>
            <ac:inkMk id="29" creationId="{7701EC34-CAF1-4A79-9276-174D078BE740}"/>
          </ac:inkMkLst>
        </pc:inkChg>
        <pc:inkChg chg="add mod">
          <ac:chgData name="Jack Rodoni" userId="dbd3554b1427f7cb" providerId="LiveId" clId="{1D76B537-F2CC-4114-B73B-51348E656491}" dt="2022-01-27T19:52:03.415" v="3685"/>
          <ac:inkMkLst>
            <pc:docMk/>
            <pc:sldMk cId="970321086" sldId="375"/>
            <ac:inkMk id="30" creationId="{AE531A6B-14AC-4644-B060-1D93489A7A14}"/>
          </ac:inkMkLst>
        </pc:inkChg>
        <pc:inkChg chg="add mod">
          <ac:chgData name="Jack Rodoni" userId="dbd3554b1427f7cb" providerId="LiveId" clId="{1D76B537-F2CC-4114-B73B-51348E656491}" dt="2022-01-27T19:52:03.415" v="3685"/>
          <ac:inkMkLst>
            <pc:docMk/>
            <pc:sldMk cId="970321086" sldId="375"/>
            <ac:inkMk id="31" creationId="{7FD14341-1AB0-430F-84A5-9046D01D6CA8}"/>
          </ac:inkMkLst>
        </pc:inkChg>
        <pc:inkChg chg="add mod">
          <ac:chgData name="Jack Rodoni" userId="dbd3554b1427f7cb" providerId="LiveId" clId="{1D76B537-F2CC-4114-B73B-51348E656491}" dt="2022-01-27T19:52:03.415" v="3685"/>
          <ac:inkMkLst>
            <pc:docMk/>
            <pc:sldMk cId="970321086" sldId="375"/>
            <ac:inkMk id="32" creationId="{A52268DE-DECF-4440-B6AD-3B9EA4629106}"/>
          </ac:inkMkLst>
        </pc:inkChg>
        <pc:inkChg chg="add mod">
          <ac:chgData name="Jack Rodoni" userId="dbd3554b1427f7cb" providerId="LiveId" clId="{1D76B537-F2CC-4114-B73B-51348E656491}" dt="2022-01-27T19:52:03.415" v="3685"/>
          <ac:inkMkLst>
            <pc:docMk/>
            <pc:sldMk cId="970321086" sldId="375"/>
            <ac:inkMk id="33" creationId="{FC298865-6C0F-4BF3-8173-03F0F3BAEE24}"/>
          </ac:inkMkLst>
        </pc:inkChg>
        <pc:inkChg chg="add mod">
          <ac:chgData name="Jack Rodoni" userId="dbd3554b1427f7cb" providerId="LiveId" clId="{1D76B537-F2CC-4114-B73B-51348E656491}" dt="2022-01-27T19:52:03.415" v="3685"/>
          <ac:inkMkLst>
            <pc:docMk/>
            <pc:sldMk cId="970321086" sldId="375"/>
            <ac:inkMk id="35" creationId="{BC93F040-DB1D-4942-8745-9C1A00A4838C}"/>
          </ac:inkMkLst>
        </pc:inkChg>
        <pc:inkChg chg="add">
          <ac:chgData name="Jack Rodoni" userId="dbd3554b1427f7cb" providerId="LiveId" clId="{1D76B537-F2CC-4114-B73B-51348E656491}" dt="2022-01-27T19:52:07.669" v="3686" actId="9405"/>
          <ac:inkMkLst>
            <pc:docMk/>
            <pc:sldMk cId="970321086" sldId="375"/>
            <ac:inkMk id="37" creationId="{3A3574D1-566A-4E39-9F3F-6EFFC1DF1612}"/>
          </ac:inkMkLst>
        </pc:inkChg>
        <pc:inkChg chg="add">
          <ac:chgData name="Jack Rodoni" userId="dbd3554b1427f7cb" providerId="LiveId" clId="{1D76B537-F2CC-4114-B73B-51348E656491}" dt="2022-01-27T19:52:10.358" v="3687" actId="9405"/>
          <ac:inkMkLst>
            <pc:docMk/>
            <pc:sldMk cId="970321086" sldId="375"/>
            <ac:inkMk id="38" creationId="{4D3514A8-1AF2-4102-81F0-CFAABDF0E5D5}"/>
          </ac:inkMkLst>
        </pc:inkChg>
        <pc:inkChg chg="add">
          <ac:chgData name="Jack Rodoni" userId="dbd3554b1427f7cb" providerId="LiveId" clId="{1D76B537-F2CC-4114-B73B-51348E656491}" dt="2022-01-27T19:52:24.280" v="3688" actId="9405"/>
          <ac:inkMkLst>
            <pc:docMk/>
            <pc:sldMk cId="970321086" sldId="375"/>
            <ac:inkMk id="39" creationId="{5C1A7522-BE62-4A04-B81F-F8DD25C1D45C}"/>
          </ac:inkMkLst>
        </pc:inkChg>
        <pc:inkChg chg="add mod">
          <ac:chgData name="Jack Rodoni" userId="dbd3554b1427f7cb" providerId="LiveId" clId="{1D76B537-F2CC-4114-B73B-51348E656491}" dt="2022-01-27T19:52:26.922" v="3691"/>
          <ac:inkMkLst>
            <pc:docMk/>
            <pc:sldMk cId="970321086" sldId="375"/>
            <ac:inkMk id="40" creationId="{EBC86D9A-621C-49A6-81CF-CA508252C4D4}"/>
          </ac:inkMkLst>
        </pc:inkChg>
        <pc:inkChg chg="add mod">
          <ac:chgData name="Jack Rodoni" userId="dbd3554b1427f7cb" providerId="LiveId" clId="{1D76B537-F2CC-4114-B73B-51348E656491}" dt="2022-01-27T19:52:26.922" v="3691"/>
          <ac:inkMkLst>
            <pc:docMk/>
            <pc:sldMk cId="970321086" sldId="375"/>
            <ac:inkMk id="41" creationId="{A1B7A947-8464-4A84-8E42-A931741785DB}"/>
          </ac:inkMkLst>
        </pc:inkChg>
        <pc:inkChg chg="add mod">
          <ac:chgData name="Jack Rodoni" userId="dbd3554b1427f7cb" providerId="LiveId" clId="{1D76B537-F2CC-4114-B73B-51348E656491}" dt="2022-01-27T19:53:07.608" v="3702"/>
          <ac:inkMkLst>
            <pc:docMk/>
            <pc:sldMk cId="970321086" sldId="375"/>
            <ac:inkMk id="43" creationId="{1BC827C7-CFBC-4415-8295-C76E982ABFA8}"/>
          </ac:inkMkLst>
        </pc:inkChg>
        <pc:inkChg chg="add mod">
          <ac:chgData name="Jack Rodoni" userId="dbd3554b1427f7cb" providerId="LiveId" clId="{1D76B537-F2CC-4114-B73B-51348E656491}" dt="2022-01-27T19:53:07.608" v="3702"/>
          <ac:inkMkLst>
            <pc:docMk/>
            <pc:sldMk cId="970321086" sldId="375"/>
            <ac:inkMk id="44" creationId="{6D7F30C9-2FB3-4605-A9AE-F971B584FA49}"/>
          </ac:inkMkLst>
        </pc:inkChg>
        <pc:inkChg chg="add">
          <ac:chgData name="Jack Rodoni" userId="dbd3554b1427f7cb" providerId="LiveId" clId="{1D76B537-F2CC-4114-B73B-51348E656491}" dt="2022-01-27T19:52:41.434" v="3695" actId="9405"/>
          <ac:inkMkLst>
            <pc:docMk/>
            <pc:sldMk cId="970321086" sldId="375"/>
            <ac:inkMk id="46" creationId="{EEEA9030-D757-458E-A0F9-6516D251150E}"/>
          </ac:inkMkLst>
        </pc:inkChg>
        <pc:inkChg chg="add mod">
          <ac:chgData name="Jack Rodoni" userId="dbd3554b1427f7cb" providerId="LiveId" clId="{1D76B537-F2CC-4114-B73B-51348E656491}" dt="2022-01-27T19:52:49.491" v="3698"/>
          <ac:inkMkLst>
            <pc:docMk/>
            <pc:sldMk cId="970321086" sldId="375"/>
            <ac:inkMk id="47" creationId="{D30AEB4F-27F7-4EF9-9021-6AC238DD1BBF}"/>
          </ac:inkMkLst>
        </pc:inkChg>
        <pc:inkChg chg="add mod">
          <ac:chgData name="Jack Rodoni" userId="dbd3554b1427f7cb" providerId="LiveId" clId="{1D76B537-F2CC-4114-B73B-51348E656491}" dt="2022-01-27T19:52:49.491" v="3698"/>
          <ac:inkMkLst>
            <pc:docMk/>
            <pc:sldMk cId="970321086" sldId="375"/>
            <ac:inkMk id="48" creationId="{54B4EF73-2336-4973-9C0C-35171FC470F0}"/>
          </ac:inkMkLst>
        </pc:inkChg>
        <pc:inkChg chg="add">
          <ac:chgData name="Jack Rodoni" userId="dbd3554b1427f7cb" providerId="LiveId" clId="{1D76B537-F2CC-4114-B73B-51348E656491}" dt="2022-01-27T19:52:54.230" v="3699" actId="9405"/>
          <ac:inkMkLst>
            <pc:docMk/>
            <pc:sldMk cId="970321086" sldId="375"/>
            <ac:inkMk id="50" creationId="{A07BA951-FB17-4BF8-A35D-531DD1DDC299}"/>
          </ac:inkMkLst>
        </pc:inkChg>
        <pc:inkChg chg="add">
          <ac:chgData name="Jack Rodoni" userId="dbd3554b1427f7cb" providerId="LiveId" clId="{1D76B537-F2CC-4114-B73B-51348E656491}" dt="2022-01-27T19:52:54.585" v="3700" actId="9405"/>
          <ac:inkMkLst>
            <pc:docMk/>
            <pc:sldMk cId="970321086" sldId="375"/>
            <ac:inkMk id="51" creationId="{03A6B609-3B17-46E3-A8CC-C82BC749BCAA}"/>
          </ac:inkMkLst>
        </pc:inkChg>
        <pc:inkChg chg="add mod">
          <ac:chgData name="Jack Rodoni" userId="dbd3554b1427f7cb" providerId="LiveId" clId="{1D76B537-F2CC-4114-B73B-51348E656491}" dt="2022-01-27T19:53:07.608" v="3702"/>
          <ac:inkMkLst>
            <pc:docMk/>
            <pc:sldMk cId="970321086" sldId="375"/>
            <ac:inkMk id="52" creationId="{E95C7927-358A-4CB5-9624-942193B29A9D}"/>
          </ac:inkMkLst>
        </pc:inkChg>
        <pc:inkChg chg="add del mod">
          <ac:chgData name="Jack Rodoni" userId="dbd3554b1427f7cb" providerId="LiveId" clId="{1D76B537-F2CC-4114-B73B-51348E656491}" dt="2022-01-27T19:53:43.202" v="3729"/>
          <ac:inkMkLst>
            <pc:docMk/>
            <pc:sldMk cId="970321086" sldId="375"/>
            <ac:inkMk id="54" creationId="{6C8D3C9E-4AC3-4FA2-A639-027C383A371F}"/>
          </ac:inkMkLst>
        </pc:inkChg>
        <pc:inkChg chg="add del mod">
          <ac:chgData name="Jack Rodoni" userId="dbd3554b1427f7cb" providerId="LiveId" clId="{1D76B537-F2CC-4114-B73B-51348E656491}" dt="2022-01-27T19:53:43.208" v="3742"/>
          <ac:inkMkLst>
            <pc:docMk/>
            <pc:sldMk cId="970321086" sldId="375"/>
            <ac:inkMk id="55" creationId="{AF785B5A-3190-4BBB-918B-EA4FD9EB6256}"/>
          </ac:inkMkLst>
        </pc:inkChg>
        <pc:inkChg chg="add del mod">
          <ac:chgData name="Jack Rodoni" userId="dbd3554b1427f7cb" providerId="LiveId" clId="{1D76B537-F2CC-4114-B73B-51348E656491}" dt="2022-01-27T19:53:43.202" v="3728"/>
          <ac:inkMkLst>
            <pc:docMk/>
            <pc:sldMk cId="970321086" sldId="375"/>
            <ac:inkMk id="56" creationId="{9F45F337-25AB-474E-97C0-586823591DE4}"/>
          </ac:inkMkLst>
        </pc:inkChg>
        <pc:inkChg chg="add del mod">
          <ac:chgData name="Jack Rodoni" userId="dbd3554b1427f7cb" providerId="LiveId" clId="{1D76B537-F2CC-4114-B73B-51348E656491}" dt="2022-01-27T19:53:43.203" v="3733"/>
          <ac:inkMkLst>
            <pc:docMk/>
            <pc:sldMk cId="970321086" sldId="375"/>
            <ac:inkMk id="57" creationId="{36F57A02-E3A4-43CF-8627-F9FF9673E3B7}"/>
          </ac:inkMkLst>
        </pc:inkChg>
        <pc:inkChg chg="add mod">
          <ac:chgData name="Jack Rodoni" userId="dbd3554b1427f7cb" providerId="LiveId" clId="{1D76B537-F2CC-4114-B73B-51348E656491}" dt="2022-01-27T19:53:43.208" v="3742"/>
          <ac:inkMkLst>
            <pc:docMk/>
            <pc:sldMk cId="970321086" sldId="375"/>
            <ac:inkMk id="59" creationId="{7D522481-9C15-47BE-992F-28B2F9051462}"/>
          </ac:inkMkLst>
        </pc:inkChg>
        <pc:inkChg chg="add del mod">
          <ac:chgData name="Jack Rodoni" userId="dbd3554b1427f7cb" providerId="LiveId" clId="{1D76B537-F2CC-4114-B73B-51348E656491}" dt="2022-01-27T19:53:43.201" v="3727"/>
          <ac:inkMkLst>
            <pc:docMk/>
            <pc:sldMk cId="970321086" sldId="375"/>
            <ac:inkMk id="60" creationId="{7E24701D-50A0-49C8-9FAA-0E2214CFA1DA}"/>
          </ac:inkMkLst>
        </pc:inkChg>
        <pc:inkChg chg="add del mod">
          <ac:chgData name="Jack Rodoni" userId="dbd3554b1427f7cb" providerId="LiveId" clId="{1D76B537-F2CC-4114-B73B-51348E656491}" dt="2022-01-27T19:53:43.204" v="3734"/>
          <ac:inkMkLst>
            <pc:docMk/>
            <pc:sldMk cId="970321086" sldId="375"/>
            <ac:inkMk id="61" creationId="{DAB348E4-14C3-4460-855D-479E910BA40E}"/>
          </ac:inkMkLst>
        </pc:inkChg>
        <pc:inkChg chg="add del mod">
          <ac:chgData name="Jack Rodoni" userId="dbd3554b1427f7cb" providerId="LiveId" clId="{1D76B537-F2CC-4114-B73B-51348E656491}" dt="2022-01-27T19:53:43.204" v="3735"/>
          <ac:inkMkLst>
            <pc:docMk/>
            <pc:sldMk cId="970321086" sldId="375"/>
            <ac:inkMk id="62" creationId="{4591DDE0-C3D8-461D-9263-E2636BDEC194}"/>
          </ac:inkMkLst>
        </pc:inkChg>
        <pc:inkChg chg="add del mod">
          <ac:chgData name="Jack Rodoni" userId="dbd3554b1427f7cb" providerId="LiveId" clId="{1D76B537-F2CC-4114-B73B-51348E656491}" dt="2022-01-27T19:53:43.207" v="3739"/>
          <ac:inkMkLst>
            <pc:docMk/>
            <pc:sldMk cId="970321086" sldId="375"/>
            <ac:inkMk id="63" creationId="{97E42F2F-5BB5-481E-A8E0-75EE7720B0FF}"/>
          </ac:inkMkLst>
        </pc:inkChg>
        <pc:inkChg chg="add del mod">
          <ac:chgData name="Jack Rodoni" userId="dbd3554b1427f7cb" providerId="LiveId" clId="{1D76B537-F2CC-4114-B73B-51348E656491}" dt="2022-01-27T19:53:43.203" v="3732"/>
          <ac:inkMkLst>
            <pc:docMk/>
            <pc:sldMk cId="970321086" sldId="375"/>
            <ac:inkMk id="64" creationId="{9E93FAAE-AA8C-4FDB-BF24-D872BA5938B7}"/>
          </ac:inkMkLst>
        </pc:inkChg>
        <pc:inkChg chg="add del mod">
          <ac:chgData name="Jack Rodoni" userId="dbd3554b1427f7cb" providerId="LiveId" clId="{1D76B537-F2CC-4114-B73B-51348E656491}" dt="2022-01-27T19:53:43.200" v="3726"/>
          <ac:inkMkLst>
            <pc:docMk/>
            <pc:sldMk cId="970321086" sldId="375"/>
            <ac:inkMk id="67" creationId="{BE4BD239-C728-4947-8A23-7FD113131726}"/>
          </ac:inkMkLst>
        </pc:inkChg>
        <pc:inkChg chg="add del mod">
          <ac:chgData name="Jack Rodoni" userId="dbd3554b1427f7cb" providerId="LiveId" clId="{1D76B537-F2CC-4114-B73B-51348E656491}" dt="2022-01-27T19:53:43.203" v="3731"/>
          <ac:inkMkLst>
            <pc:docMk/>
            <pc:sldMk cId="970321086" sldId="375"/>
            <ac:inkMk id="68" creationId="{896C72F7-57E0-4D37-AB2B-22329DBE936F}"/>
          </ac:inkMkLst>
        </pc:inkChg>
        <pc:inkChg chg="add del">
          <ac:chgData name="Jack Rodoni" userId="dbd3554b1427f7cb" providerId="LiveId" clId="{1D76B537-F2CC-4114-B73B-51348E656491}" dt="2022-01-27T19:53:43.205" v="3736"/>
          <ac:inkMkLst>
            <pc:docMk/>
            <pc:sldMk cId="970321086" sldId="375"/>
            <ac:inkMk id="69" creationId="{84ED2CD4-4B04-4E01-9919-F178C35C2035}"/>
          </ac:inkMkLst>
        </pc:inkChg>
        <pc:inkChg chg="add del mod">
          <ac:chgData name="Jack Rodoni" userId="dbd3554b1427f7cb" providerId="LiveId" clId="{1D76B537-F2CC-4114-B73B-51348E656491}" dt="2022-01-27T19:53:43.208" v="3741"/>
          <ac:inkMkLst>
            <pc:docMk/>
            <pc:sldMk cId="970321086" sldId="375"/>
            <ac:inkMk id="70" creationId="{C1D89294-8766-4485-8E7F-747807A02EFA}"/>
          </ac:inkMkLst>
        </pc:inkChg>
        <pc:inkChg chg="add del mod">
          <ac:chgData name="Jack Rodoni" userId="dbd3554b1427f7cb" providerId="LiveId" clId="{1D76B537-F2CC-4114-B73B-51348E656491}" dt="2022-01-27T19:53:43.207" v="3740"/>
          <ac:inkMkLst>
            <pc:docMk/>
            <pc:sldMk cId="970321086" sldId="375"/>
            <ac:inkMk id="71" creationId="{C5977760-9095-4BC9-9A0D-6C444ACB3D02}"/>
          </ac:inkMkLst>
        </pc:inkChg>
        <pc:inkChg chg="add del mod">
          <ac:chgData name="Jack Rodoni" userId="dbd3554b1427f7cb" providerId="LiveId" clId="{1D76B537-F2CC-4114-B73B-51348E656491}" dt="2022-01-27T19:53:43.206" v="3738"/>
          <ac:inkMkLst>
            <pc:docMk/>
            <pc:sldMk cId="970321086" sldId="375"/>
            <ac:inkMk id="74" creationId="{FC128023-D89E-40D5-9BE2-CF64A6CE4967}"/>
          </ac:inkMkLst>
        </pc:inkChg>
        <pc:inkChg chg="add del mod">
          <ac:chgData name="Jack Rodoni" userId="dbd3554b1427f7cb" providerId="LiveId" clId="{1D76B537-F2CC-4114-B73B-51348E656491}" dt="2022-01-27T19:53:43.202" v="3730"/>
          <ac:inkMkLst>
            <pc:docMk/>
            <pc:sldMk cId="970321086" sldId="375"/>
            <ac:inkMk id="75" creationId="{363760CC-5E00-4338-BA6D-D1C8F3076171}"/>
          </ac:inkMkLst>
        </pc:inkChg>
        <pc:inkChg chg="add del mod">
          <ac:chgData name="Jack Rodoni" userId="dbd3554b1427f7cb" providerId="LiveId" clId="{1D76B537-F2CC-4114-B73B-51348E656491}" dt="2022-01-27T19:53:43.209" v="3743"/>
          <ac:inkMkLst>
            <pc:docMk/>
            <pc:sldMk cId="970321086" sldId="375"/>
            <ac:inkMk id="76" creationId="{8C2C0D05-24E9-434D-879D-6AB6F1EBE02B}"/>
          </ac:inkMkLst>
        </pc:inkChg>
        <pc:inkChg chg="add del mod">
          <ac:chgData name="Jack Rodoni" userId="dbd3554b1427f7cb" providerId="LiveId" clId="{1D76B537-F2CC-4114-B73B-51348E656491}" dt="2022-01-27T19:53:43.205" v="3737"/>
          <ac:inkMkLst>
            <pc:docMk/>
            <pc:sldMk cId="970321086" sldId="375"/>
            <ac:inkMk id="77" creationId="{6A042E28-9A13-4915-BAF1-1D076F10FE4E}"/>
          </ac:inkMkLst>
        </pc:inkChg>
        <pc:inkChg chg="add mod">
          <ac:chgData name="Jack Rodoni" userId="dbd3554b1427f7cb" providerId="LiveId" clId="{1D76B537-F2CC-4114-B73B-51348E656491}" dt="2022-01-27T19:53:53.023" v="3758"/>
          <ac:inkMkLst>
            <pc:docMk/>
            <pc:sldMk cId="970321086" sldId="375"/>
            <ac:inkMk id="79" creationId="{82305B5E-BC26-4928-B32F-38FB58ADA46C}"/>
          </ac:inkMkLst>
        </pc:inkChg>
        <pc:inkChg chg="add mod">
          <ac:chgData name="Jack Rodoni" userId="dbd3554b1427f7cb" providerId="LiveId" clId="{1D76B537-F2CC-4114-B73B-51348E656491}" dt="2022-01-27T19:53:53.023" v="3758"/>
          <ac:inkMkLst>
            <pc:docMk/>
            <pc:sldMk cId="970321086" sldId="375"/>
            <ac:inkMk id="80" creationId="{33E7F2EC-C4F7-408D-841C-0BE703CFD8BA}"/>
          </ac:inkMkLst>
        </pc:inkChg>
        <pc:inkChg chg="add mod">
          <ac:chgData name="Jack Rodoni" userId="dbd3554b1427f7cb" providerId="LiveId" clId="{1D76B537-F2CC-4114-B73B-51348E656491}" dt="2022-01-27T19:53:53.023" v="3758"/>
          <ac:inkMkLst>
            <pc:docMk/>
            <pc:sldMk cId="970321086" sldId="375"/>
            <ac:inkMk id="81" creationId="{DA1BE3D5-D91D-4491-AB4C-F9FEB57C6023}"/>
          </ac:inkMkLst>
        </pc:inkChg>
        <pc:inkChg chg="add mod">
          <ac:chgData name="Jack Rodoni" userId="dbd3554b1427f7cb" providerId="LiveId" clId="{1D76B537-F2CC-4114-B73B-51348E656491}" dt="2022-01-27T19:53:53.023" v="3758"/>
          <ac:inkMkLst>
            <pc:docMk/>
            <pc:sldMk cId="970321086" sldId="375"/>
            <ac:inkMk id="82" creationId="{38E2AF06-F7FD-4913-90C1-4FB72F0E198D}"/>
          </ac:inkMkLst>
        </pc:inkChg>
        <pc:inkChg chg="add mod">
          <ac:chgData name="Jack Rodoni" userId="dbd3554b1427f7cb" providerId="LiveId" clId="{1D76B537-F2CC-4114-B73B-51348E656491}" dt="2022-01-27T19:53:53.023" v="3758"/>
          <ac:inkMkLst>
            <pc:docMk/>
            <pc:sldMk cId="970321086" sldId="375"/>
            <ac:inkMk id="83" creationId="{29A44289-0297-433F-832D-1922E25CFD70}"/>
          </ac:inkMkLst>
        </pc:inkChg>
        <pc:inkChg chg="add mod">
          <ac:chgData name="Jack Rodoni" userId="dbd3554b1427f7cb" providerId="LiveId" clId="{1D76B537-F2CC-4114-B73B-51348E656491}" dt="2022-01-27T19:53:53.023" v="3758"/>
          <ac:inkMkLst>
            <pc:docMk/>
            <pc:sldMk cId="970321086" sldId="375"/>
            <ac:inkMk id="84" creationId="{274289A1-0D9D-4368-A068-F8EDB3C4B8E3}"/>
          </ac:inkMkLst>
        </pc:inkChg>
        <pc:inkChg chg="add mod">
          <ac:chgData name="Jack Rodoni" userId="dbd3554b1427f7cb" providerId="LiveId" clId="{1D76B537-F2CC-4114-B73B-51348E656491}" dt="2022-01-27T19:53:53.023" v="3758"/>
          <ac:inkMkLst>
            <pc:docMk/>
            <pc:sldMk cId="970321086" sldId="375"/>
            <ac:inkMk id="86" creationId="{42154D5C-42B2-4AC8-8A95-0A07AF75E501}"/>
          </ac:inkMkLst>
        </pc:inkChg>
        <pc:inkChg chg="add mod">
          <ac:chgData name="Jack Rodoni" userId="dbd3554b1427f7cb" providerId="LiveId" clId="{1D76B537-F2CC-4114-B73B-51348E656491}" dt="2022-01-27T19:53:53.023" v="3758"/>
          <ac:inkMkLst>
            <pc:docMk/>
            <pc:sldMk cId="970321086" sldId="375"/>
            <ac:inkMk id="87" creationId="{5D5E612B-914A-4D82-BB27-3635FBC72399}"/>
          </ac:inkMkLst>
        </pc:inkChg>
        <pc:inkChg chg="add mod">
          <ac:chgData name="Jack Rodoni" userId="dbd3554b1427f7cb" providerId="LiveId" clId="{1D76B537-F2CC-4114-B73B-51348E656491}" dt="2022-01-27T19:53:53.023" v="3758"/>
          <ac:inkMkLst>
            <pc:docMk/>
            <pc:sldMk cId="970321086" sldId="375"/>
            <ac:inkMk id="88" creationId="{9CED45B2-3578-4B90-9AC9-E8E58AAAFCD4}"/>
          </ac:inkMkLst>
        </pc:inkChg>
        <pc:inkChg chg="add mod">
          <ac:chgData name="Jack Rodoni" userId="dbd3554b1427f7cb" providerId="LiveId" clId="{1D76B537-F2CC-4114-B73B-51348E656491}" dt="2022-01-27T19:53:53.023" v="3758"/>
          <ac:inkMkLst>
            <pc:docMk/>
            <pc:sldMk cId="970321086" sldId="375"/>
            <ac:inkMk id="89" creationId="{F371A674-0281-49E3-8AE9-4D064FA35344}"/>
          </ac:inkMkLst>
        </pc:inkChg>
        <pc:inkChg chg="add mod">
          <ac:chgData name="Jack Rodoni" userId="dbd3554b1427f7cb" providerId="LiveId" clId="{1D76B537-F2CC-4114-B73B-51348E656491}" dt="2022-01-27T19:53:53.023" v="3758"/>
          <ac:inkMkLst>
            <pc:docMk/>
            <pc:sldMk cId="970321086" sldId="375"/>
            <ac:inkMk id="90" creationId="{CB43D2E0-45B2-4C64-B4DD-2E50A62DC2EB}"/>
          </ac:inkMkLst>
        </pc:inkChg>
        <pc:inkChg chg="add mod">
          <ac:chgData name="Jack Rodoni" userId="dbd3554b1427f7cb" providerId="LiveId" clId="{1D76B537-F2CC-4114-B73B-51348E656491}" dt="2022-01-27T19:53:53.023" v="3758"/>
          <ac:inkMkLst>
            <pc:docMk/>
            <pc:sldMk cId="970321086" sldId="375"/>
            <ac:inkMk id="91" creationId="{2FD1C4A7-88C3-49DA-837F-61E252BFA773}"/>
          </ac:inkMkLst>
        </pc:inkChg>
        <pc:inkChg chg="add mod">
          <ac:chgData name="Jack Rodoni" userId="dbd3554b1427f7cb" providerId="LiveId" clId="{1D76B537-F2CC-4114-B73B-51348E656491}" dt="2022-01-27T19:53:53.023" v="3758"/>
          <ac:inkMkLst>
            <pc:docMk/>
            <pc:sldMk cId="970321086" sldId="375"/>
            <ac:inkMk id="92" creationId="{A32EA53F-E96E-4E19-931F-699516EE581E}"/>
          </ac:inkMkLst>
        </pc:inkChg>
        <pc:inkChg chg="add mod">
          <ac:chgData name="Jack Rodoni" userId="dbd3554b1427f7cb" providerId="LiveId" clId="{1D76B537-F2CC-4114-B73B-51348E656491}" dt="2022-01-27T19:54:01.330" v="3778"/>
          <ac:inkMkLst>
            <pc:docMk/>
            <pc:sldMk cId="970321086" sldId="375"/>
            <ac:inkMk id="94" creationId="{B68480DF-CA69-47FE-AD1B-E9C0DB043311}"/>
          </ac:inkMkLst>
        </pc:inkChg>
        <pc:inkChg chg="add mod">
          <ac:chgData name="Jack Rodoni" userId="dbd3554b1427f7cb" providerId="LiveId" clId="{1D76B537-F2CC-4114-B73B-51348E656491}" dt="2022-01-27T19:54:01.330" v="3778"/>
          <ac:inkMkLst>
            <pc:docMk/>
            <pc:sldMk cId="970321086" sldId="375"/>
            <ac:inkMk id="95" creationId="{160F7626-DA27-40F8-BB37-C64734678A14}"/>
          </ac:inkMkLst>
        </pc:inkChg>
        <pc:inkChg chg="add mod">
          <ac:chgData name="Jack Rodoni" userId="dbd3554b1427f7cb" providerId="LiveId" clId="{1D76B537-F2CC-4114-B73B-51348E656491}" dt="2022-01-27T19:54:01.330" v="3778"/>
          <ac:inkMkLst>
            <pc:docMk/>
            <pc:sldMk cId="970321086" sldId="375"/>
            <ac:inkMk id="96" creationId="{877F81D2-EA3E-4207-A930-17EFF8EC0A75}"/>
          </ac:inkMkLst>
        </pc:inkChg>
        <pc:inkChg chg="add mod">
          <ac:chgData name="Jack Rodoni" userId="dbd3554b1427f7cb" providerId="LiveId" clId="{1D76B537-F2CC-4114-B73B-51348E656491}" dt="2022-01-27T19:54:01.330" v="3778"/>
          <ac:inkMkLst>
            <pc:docMk/>
            <pc:sldMk cId="970321086" sldId="375"/>
            <ac:inkMk id="97" creationId="{57C4B33A-808B-4426-9C2C-2FD9EDDBAB80}"/>
          </ac:inkMkLst>
        </pc:inkChg>
        <pc:inkChg chg="add mod">
          <ac:chgData name="Jack Rodoni" userId="dbd3554b1427f7cb" providerId="LiveId" clId="{1D76B537-F2CC-4114-B73B-51348E656491}" dt="2022-01-27T19:54:01.330" v="3778"/>
          <ac:inkMkLst>
            <pc:docMk/>
            <pc:sldMk cId="970321086" sldId="375"/>
            <ac:inkMk id="98" creationId="{6A46F310-A860-4F1E-AAA6-7CC0996E8E8C}"/>
          </ac:inkMkLst>
        </pc:inkChg>
        <pc:inkChg chg="add mod">
          <ac:chgData name="Jack Rodoni" userId="dbd3554b1427f7cb" providerId="LiveId" clId="{1D76B537-F2CC-4114-B73B-51348E656491}" dt="2022-01-27T19:54:01.330" v="3778"/>
          <ac:inkMkLst>
            <pc:docMk/>
            <pc:sldMk cId="970321086" sldId="375"/>
            <ac:inkMk id="99" creationId="{D3C75F41-C688-4D88-8207-F949E475D3D2}"/>
          </ac:inkMkLst>
        </pc:inkChg>
        <pc:inkChg chg="add mod">
          <ac:chgData name="Jack Rodoni" userId="dbd3554b1427f7cb" providerId="LiveId" clId="{1D76B537-F2CC-4114-B73B-51348E656491}" dt="2022-01-27T19:54:01.330" v="3778"/>
          <ac:inkMkLst>
            <pc:docMk/>
            <pc:sldMk cId="970321086" sldId="375"/>
            <ac:inkMk id="100" creationId="{0286FA89-88D2-4043-8D32-B5583319A44A}"/>
          </ac:inkMkLst>
        </pc:inkChg>
        <pc:inkChg chg="add mod">
          <ac:chgData name="Jack Rodoni" userId="dbd3554b1427f7cb" providerId="LiveId" clId="{1D76B537-F2CC-4114-B73B-51348E656491}" dt="2022-01-27T19:54:01.330" v="3778"/>
          <ac:inkMkLst>
            <pc:docMk/>
            <pc:sldMk cId="970321086" sldId="375"/>
            <ac:inkMk id="101" creationId="{4DFF8BB8-D7E3-44B5-974E-23446B721505}"/>
          </ac:inkMkLst>
        </pc:inkChg>
        <pc:inkChg chg="add mod">
          <ac:chgData name="Jack Rodoni" userId="dbd3554b1427f7cb" providerId="LiveId" clId="{1D76B537-F2CC-4114-B73B-51348E656491}" dt="2022-01-27T19:54:01.330" v="3778"/>
          <ac:inkMkLst>
            <pc:docMk/>
            <pc:sldMk cId="970321086" sldId="375"/>
            <ac:inkMk id="102" creationId="{12F287A9-E4A7-4F01-B161-7C49B2AF3B76}"/>
          </ac:inkMkLst>
        </pc:inkChg>
        <pc:inkChg chg="add mod">
          <ac:chgData name="Jack Rodoni" userId="dbd3554b1427f7cb" providerId="LiveId" clId="{1D76B537-F2CC-4114-B73B-51348E656491}" dt="2022-01-27T19:54:03.233" v="3782"/>
          <ac:inkMkLst>
            <pc:docMk/>
            <pc:sldMk cId="970321086" sldId="375"/>
            <ac:inkMk id="103" creationId="{4A895FFD-8BDD-4EF8-864D-C849CC800403}"/>
          </ac:inkMkLst>
        </pc:inkChg>
        <pc:inkChg chg="add mod">
          <ac:chgData name="Jack Rodoni" userId="dbd3554b1427f7cb" providerId="LiveId" clId="{1D76B537-F2CC-4114-B73B-51348E656491}" dt="2022-01-27T19:54:03.233" v="3782"/>
          <ac:inkMkLst>
            <pc:docMk/>
            <pc:sldMk cId="970321086" sldId="375"/>
            <ac:inkMk id="104" creationId="{CC4821B5-BA4D-4DD0-BD46-3930A9404918}"/>
          </ac:inkMkLst>
        </pc:inkChg>
        <pc:inkChg chg="add mod">
          <ac:chgData name="Jack Rodoni" userId="dbd3554b1427f7cb" providerId="LiveId" clId="{1D76B537-F2CC-4114-B73B-51348E656491}" dt="2022-01-27T19:54:03.233" v="3782"/>
          <ac:inkMkLst>
            <pc:docMk/>
            <pc:sldMk cId="970321086" sldId="375"/>
            <ac:inkMk id="105" creationId="{384AA099-DA35-42F9-A9A6-F253F1C25BEC}"/>
          </ac:inkMkLst>
        </pc:inkChg>
        <pc:inkChg chg="add mod">
          <ac:chgData name="Jack Rodoni" userId="dbd3554b1427f7cb" providerId="LiveId" clId="{1D76B537-F2CC-4114-B73B-51348E656491}" dt="2022-01-27T19:54:03.233" v="3782"/>
          <ac:inkMkLst>
            <pc:docMk/>
            <pc:sldMk cId="970321086" sldId="375"/>
            <ac:inkMk id="106" creationId="{8985C529-DCE4-43E4-8713-04434E11ECA3}"/>
          </ac:inkMkLst>
        </pc:inkChg>
        <pc:inkChg chg="add mod">
          <ac:chgData name="Jack Rodoni" userId="dbd3554b1427f7cb" providerId="LiveId" clId="{1D76B537-F2CC-4114-B73B-51348E656491}" dt="2022-01-27T19:54:03.233" v="3782"/>
          <ac:inkMkLst>
            <pc:docMk/>
            <pc:sldMk cId="970321086" sldId="375"/>
            <ac:inkMk id="107" creationId="{BCBEBD9D-AEFA-47B2-A285-2CD6CD087C5C}"/>
          </ac:inkMkLst>
        </pc:inkChg>
        <pc:inkChg chg="add mod">
          <ac:chgData name="Jack Rodoni" userId="dbd3554b1427f7cb" providerId="LiveId" clId="{1D76B537-F2CC-4114-B73B-51348E656491}" dt="2022-01-27T19:54:03.233" v="3782"/>
          <ac:inkMkLst>
            <pc:docMk/>
            <pc:sldMk cId="970321086" sldId="375"/>
            <ac:inkMk id="108" creationId="{E390C066-55DE-4926-AB49-7C008841E667}"/>
          </ac:inkMkLst>
        </pc:inkChg>
        <pc:inkChg chg="add mod">
          <ac:chgData name="Jack Rodoni" userId="dbd3554b1427f7cb" providerId="LiveId" clId="{1D76B537-F2CC-4114-B73B-51348E656491}" dt="2022-01-27T19:54:03.233" v="3782"/>
          <ac:inkMkLst>
            <pc:docMk/>
            <pc:sldMk cId="970321086" sldId="375"/>
            <ac:inkMk id="109" creationId="{794A1FEB-A6B8-431E-8C12-3CC376D5C76D}"/>
          </ac:inkMkLst>
        </pc:inkChg>
        <pc:inkChg chg="add mod">
          <ac:chgData name="Jack Rodoni" userId="dbd3554b1427f7cb" providerId="LiveId" clId="{1D76B537-F2CC-4114-B73B-51348E656491}" dt="2022-01-27T19:54:03.233" v="3782"/>
          <ac:inkMkLst>
            <pc:docMk/>
            <pc:sldMk cId="970321086" sldId="375"/>
            <ac:inkMk id="110" creationId="{5E93C4D5-59A9-445F-83FD-4257E86BCCBE}"/>
          </ac:inkMkLst>
        </pc:inkChg>
        <pc:inkChg chg="add mod">
          <ac:chgData name="Jack Rodoni" userId="dbd3554b1427f7cb" providerId="LiveId" clId="{1D76B537-F2CC-4114-B73B-51348E656491}" dt="2022-01-27T19:54:03.233" v="3782"/>
          <ac:inkMkLst>
            <pc:docMk/>
            <pc:sldMk cId="970321086" sldId="375"/>
            <ac:inkMk id="111" creationId="{9A371A9D-F590-4611-A805-D0CBC7C4307A}"/>
          </ac:inkMkLst>
        </pc:inkChg>
        <pc:inkChg chg="add mod">
          <ac:chgData name="Jack Rodoni" userId="dbd3554b1427f7cb" providerId="LiveId" clId="{1D76B537-F2CC-4114-B73B-51348E656491}" dt="2022-01-27T19:54:03.233" v="3782"/>
          <ac:inkMkLst>
            <pc:docMk/>
            <pc:sldMk cId="970321086" sldId="375"/>
            <ac:inkMk id="112" creationId="{D6DA1B0B-DDD9-4954-A0A8-1D127761B381}"/>
          </ac:inkMkLst>
        </pc:inkChg>
        <pc:inkChg chg="add mod">
          <ac:chgData name="Jack Rodoni" userId="dbd3554b1427f7cb" providerId="LiveId" clId="{1D76B537-F2CC-4114-B73B-51348E656491}" dt="2022-01-27T19:54:03.233" v="3782"/>
          <ac:inkMkLst>
            <pc:docMk/>
            <pc:sldMk cId="970321086" sldId="375"/>
            <ac:inkMk id="115" creationId="{5AB98432-DF83-4E33-A91A-5E39F7200BE8}"/>
          </ac:inkMkLst>
        </pc:inkChg>
        <pc:inkChg chg="add mod">
          <ac:chgData name="Jack Rodoni" userId="dbd3554b1427f7cb" providerId="LiveId" clId="{1D76B537-F2CC-4114-B73B-51348E656491}" dt="2022-01-27T19:54:03.233" v="3782"/>
          <ac:inkMkLst>
            <pc:docMk/>
            <pc:sldMk cId="970321086" sldId="375"/>
            <ac:inkMk id="116" creationId="{81CAAB4A-D216-4D76-9F5A-8B5C5F3D3870}"/>
          </ac:inkMkLst>
        </pc:inkChg>
        <pc:inkChg chg="add mod">
          <ac:chgData name="Jack Rodoni" userId="dbd3554b1427f7cb" providerId="LiveId" clId="{1D76B537-F2CC-4114-B73B-51348E656491}" dt="2022-01-27T19:54:03.233" v="3782"/>
          <ac:inkMkLst>
            <pc:docMk/>
            <pc:sldMk cId="970321086" sldId="375"/>
            <ac:inkMk id="117" creationId="{2EEAA2C5-F0D9-4F7E-AEEA-C4B3D8430C53}"/>
          </ac:inkMkLst>
        </pc:inkChg>
        <pc:inkChg chg="add mod">
          <ac:chgData name="Jack Rodoni" userId="dbd3554b1427f7cb" providerId="LiveId" clId="{1D76B537-F2CC-4114-B73B-51348E656491}" dt="2022-01-27T19:54:12.440" v="3801"/>
          <ac:inkMkLst>
            <pc:docMk/>
            <pc:sldMk cId="970321086" sldId="375"/>
            <ac:inkMk id="120" creationId="{E525A66C-816E-49AD-B4E2-90628D3259CE}"/>
          </ac:inkMkLst>
        </pc:inkChg>
        <pc:inkChg chg="add mod">
          <ac:chgData name="Jack Rodoni" userId="dbd3554b1427f7cb" providerId="LiveId" clId="{1D76B537-F2CC-4114-B73B-51348E656491}" dt="2022-01-27T19:54:12.440" v="3801"/>
          <ac:inkMkLst>
            <pc:docMk/>
            <pc:sldMk cId="970321086" sldId="375"/>
            <ac:inkMk id="121" creationId="{6B4635AF-9526-4591-A397-AB99EDEC0825}"/>
          </ac:inkMkLst>
        </pc:inkChg>
        <pc:inkChg chg="add mod">
          <ac:chgData name="Jack Rodoni" userId="dbd3554b1427f7cb" providerId="LiveId" clId="{1D76B537-F2CC-4114-B73B-51348E656491}" dt="2022-01-27T19:54:12.440" v="3801"/>
          <ac:inkMkLst>
            <pc:docMk/>
            <pc:sldMk cId="970321086" sldId="375"/>
            <ac:inkMk id="122" creationId="{5F2E63A6-852D-400C-BEDB-245D52149A2A}"/>
          </ac:inkMkLst>
        </pc:inkChg>
        <pc:inkChg chg="add mod">
          <ac:chgData name="Jack Rodoni" userId="dbd3554b1427f7cb" providerId="LiveId" clId="{1D76B537-F2CC-4114-B73B-51348E656491}" dt="2022-01-27T19:54:12.440" v="3801"/>
          <ac:inkMkLst>
            <pc:docMk/>
            <pc:sldMk cId="970321086" sldId="375"/>
            <ac:inkMk id="123" creationId="{8280AAE5-8B91-448A-8A14-E9EE89C6DF2F}"/>
          </ac:inkMkLst>
        </pc:inkChg>
        <pc:inkChg chg="add mod">
          <ac:chgData name="Jack Rodoni" userId="dbd3554b1427f7cb" providerId="LiveId" clId="{1D76B537-F2CC-4114-B73B-51348E656491}" dt="2022-01-27T19:54:12.440" v="3801"/>
          <ac:inkMkLst>
            <pc:docMk/>
            <pc:sldMk cId="970321086" sldId="375"/>
            <ac:inkMk id="124" creationId="{953403F5-FD25-4508-B47D-983ECE859BB1}"/>
          </ac:inkMkLst>
        </pc:inkChg>
        <pc:inkChg chg="add mod">
          <ac:chgData name="Jack Rodoni" userId="dbd3554b1427f7cb" providerId="LiveId" clId="{1D76B537-F2CC-4114-B73B-51348E656491}" dt="2022-01-27T19:54:12.440" v="3801"/>
          <ac:inkMkLst>
            <pc:docMk/>
            <pc:sldMk cId="970321086" sldId="375"/>
            <ac:inkMk id="125" creationId="{11A87657-3A4D-4D0E-B31E-6437620E33A1}"/>
          </ac:inkMkLst>
        </pc:inkChg>
        <pc:inkChg chg="add mod">
          <ac:chgData name="Jack Rodoni" userId="dbd3554b1427f7cb" providerId="LiveId" clId="{1D76B537-F2CC-4114-B73B-51348E656491}" dt="2022-01-27T19:54:12.440" v="3801"/>
          <ac:inkMkLst>
            <pc:docMk/>
            <pc:sldMk cId="970321086" sldId="375"/>
            <ac:inkMk id="126" creationId="{9C4B637E-35F3-43A0-9226-1F653368EEA8}"/>
          </ac:inkMkLst>
        </pc:inkChg>
        <pc:inkChg chg="add mod">
          <ac:chgData name="Jack Rodoni" userId="dbd3554b1427f7cb" providerId="LiveId" clId="{1D76B537-F2CC-4114-B73B-51348E656491}" dt="2022-01-27T19:54:12.440" v="3801"/>
          <ac:inkMkLst>
            <pc:docMk/>
            <pc:sldMk cId="970321086" sldId="375"/>
            <ac:inkMk id="127" creationId="{B10D5DEA-F104-4100-8229-632A3AB7A798}"/>
          </ac:inkMkLst>
        </pc:inkChg>
        <pc:inkChg chg="add mod">
          <ac:chgData name="Jack Rodoni" userId="dbd3554b1427f7cb" providerId="LiveId" clId="{1D76B537-F2CC-4114-B73B-51348E656491}" dt="2022-01-27T19:54:12.440" v="3801"/>
          <ac:inkMkLst>
            <pc:docMk/>
            <pc:sldMk cId="970321086" sldId="375"/>
            <ac:inkMk id="128" creationId="{5EB55332-1994-4A00-BF5B-C7DF87323213}"/>
          </ac:inkMkLst>
        </pc:inkChg>
        <pc:inkChg chg="add mod">
          <ac:chgData name="Jack Rodoni" userId="dbd3554b1427f7cb" providerId="LiveId" clId="{1D76B537-F2CC-4114-B73B-51348E656491}" dt="2022-01-27T19:54:12.440" v="3801"/>
          <ac:inkMkLst>
            <pc:docMk/>
            <pc:sldMk cId="970321086" sldId="375"/>
            <ac:inkMk id="129" creationId="{C55D93C3-A1BB-418F-9481-5B3065D5B908}"/>
          </ac:inkMkLst>
        </pc:inkChg>
        <pc:inkChg chg="add mod">
          <ac:chgData name="Jack Rodoni" userId="dbd3554b1427f7cb" providerId="LiveId" clId="{1D76B537-F2CC-4114-B73B-51348E656491}" dt="2022-01-27T19:54:12.440" v="3801"/>
          <ac:inkMkLst>
            <pc:docMk/>
            <pc:sldMk cId="970321086" sldId="375"/>
            <ac:inkMk id="130" creationId="{7B3D1538-85F4-46AB-9F52-C5F43B9C8733}"/>
          </ac:inkMkLst>
        </pc:inkChg>
        <pc:inkChg chg="add mod">
          <ac:chgData name="Jack Rodoni" userId="dbd3554b1427f7cb" providerId="LiveId" clId="{1D76B537-F2CC-4114-B73B-51348E656491}" dt="2022-01-27T19:54:12.440" v="3801"/>
          <ac:inkMkLst>
            <pc:docMk/>
            <pc:sldMk cId="970321086" sldId="375"/>
            <ac:inkMk id="131" creationId="{A4C12340-BB38-47FD-B5EF-34A9B7F45C15}"/>
          </ac:inkMkLst>
        </pc:inkChg>
        <pc:inkChg chg="add mod">
          <ac:chgData name="Jack Rodoni" userId="dbd3554b1427f7cb" providerId="LiveId" clId="{1D76B537-F2CC-4114-B73B-51348E656491}" dt="2022-01-27T19:54:12.440" v="3801"/>
          <ac:inkMkLst>
            <pc:docMk/>
            <pc:sldMk cId="970321086" sldId="375"/>
            <ac:inkMk id="132" creationId="{05EFEC79-FEB4-45D0-96D8-EA9A82FFAA64}"/>
          </ac:inkMkLst>
        </pc:inkChg>
        <pc:inkChg chg="add mod">
          <ac:chgData name="Jack Rodoni" userId="dbd3554b1427f7cb" providerId="LiveId" clId="{1D76B537-F2CC-4114-B73B-51348E656491}" dt="2022-01-27T19:54:12.440" v="3801"/>
          <ac:inkMkLst>
            <pc:docMk/>
            <pc:sldMk cId="970321086" sldId="375"/>
            <ac:inkMk id="133" creationId="{35313578-37BC-4171-A0E9-0C026B972D93}"/>
          </ac:inkMkLst>
        </pc:inkChg>
        <pc:inkChg chg="add mod">
          <ac:chgData name="Jack Rodoni" userId="dbd3554b1427f7cb" providerId="LiveId" clId="{1D76B537-F2CC-4114-B73B-51348E656491}" dt="2022-01-27T19:54:12.440" v="3801"/>
          <ac:inkMkLst>
            <pc:docMk/>
            <pc:sldMk cId="970321086" sldId="375"/>
            <ac:inkMk id="134" creationId="{64A91FBF-48C2-4A15-B9CE-918E7313983C}"/>
          </ac:inkMkLst>
        </pc:inkChg>
        <pc:inkChg chg="add mod">
          <ac:chgData name="Jack Rodoni" userId="dbd3554b1427f7cb" providerId="LiveId" clId="{1D76B537-F2CC-4114-B73B-51348E656491}" dt="2022-01-27T19:54:12.440" v="3801"/>
          <ac:inkMkLst>
            <pc:docMk/>
            <pc:sldMk cId="970321086" sldId="375"/>
            <ac:inkMk id="135" creationId="{4EBAFDAA-88E5-479F-A74A-4C98044F6B1B}"/>
          </ac:inkMkLst>
        </pc:inkChg>
        <pc:inkChg chg="add mod">
          <ac:chgData name="Jack Rodoni" userId="dbd3554b1427f7cb" providerId="LiveId" clId="{1D76B537-F2CC-4114-B73B-51348E656491}" dt="2022-01-27T19:54:12.440" v="3801"/>
          <ac:inkMkLst>
            <pc:docMk/>
            <pc:sldMk cId="970321086" sldId="375"/>
            <ac:inkMk id="136" creationId="{70B3253B-A37A-4F5C-876C-E0B1B3078AC2}"/>
          </ac:inkMkLst>
        </pc:inkChg>
        <pc:inkChg chg="add mod">
          <ac:chgData name="Jack Rodoni" userId="dbd3554b1427f7cb" providerId="LiveId" clId="{1D76B537-F2CC-4114-B73B-51348E656491}" dt="2022-01-27T19:54:12.440" v="3801"/>
          <ac:inkMkLst>
            <pc:docMk/>
            <pc:sldMk cId="970321086" sldId="375"/>
            <ac:inkMk id="137" creationId="{4EF637E4-CB98-400A-8D2B-9FD0BF0FE086}"/>
          </ac:inkMkLst>
        </pc:inkChg>
        <pc:inkChg chg="add mod">
          <ac:chgData name="Jack Rodoni" userId="dbd3554b1427f7cb" providerId="LiveId" clId="{1D76B537-F2CC-4114-B73B-51348E656491}" dt="2022-01-27T19:54:21.395" v="3822"/>
          <ac:inkMkLst>
            <pc:docMk/>
            <pc:sldMk cId="970321086" sldId="375"/>
            <ac:inkMk id="140" creationId="{904A1AAD-5FF7-45E3-B011-EC9F50BCCFE3}"/>
          </ac:inkMkLst>
        </pc:inkChg>
        <pc:inkChg chg="add mod">
          <ac:chgData name="Jack Rodoni" userId="dbd3554b1427f7cb" providerId="LiveId" clId="{1D76B537-F2CC-4114-B73B-51348E656491}" dt="2022-01-27T19:54:21.395" v="3822"/>
          <ac:inkMkLst>
            <pc:docMk/>
            <pc:sldMk cId="970321086" sldId="375"/>
            <ac:inkMk id="141" creationId="{34B41556-383C-4EA5-92CF-F917552DD8E3}"/>
          </ac:inkMkLst>
        </pc:inkChg>
        <pc:inkChg chg="add mod">
          <ac:chgData name="Jack Rodoni" userId="dbd3554b1427f7cb" providerId="LiveId" clId="{1D76B537-F2CC-4114-B73B-51348E656491}" dt="2022-01-27T19:54:21.395" v="3822"/>
          <ac:inkMkLst>
            <pc:docMk/>
            <pc:sldMk cId="970321086" sldId="375"/>
            <ac:inkMk id="142" creationId="{9E3C4F0D-01B2-46C5-9E8B-EC32E32DC5CF}"/>
          </ac:inkMkLst>
        </pc:inkChg>
        <pc:inkChg chg="add mod">
          <ac:chgData name="Jack Rodoni" userId="dbd3554b1427f7cb" providerId="LiveId" clId="{1D76B537-F2CC-4114-B73B-51348E656491}" dt="2022-01-27T19:54:21.395" v="3822"/>
          <ac:inkMkLst>
            <pc:docMk/>
            <pc:sldMk cId="970321086" sldId="375"/>
            <ac:inkMk id="143" creationId="{AB5FD8D8-602B-4536-8C06-7C61EC85D074}"/>
          </ac:inkMkLst>
        </pc:inkChg>
        <pc:inkChg chg="add mod">
          <ac:chgData name="Jack Rodoni" userId="dbd3554b1427f7cb" providerId="LiveId" clId="{1D76B537-F2CC-4114-B73B-51348E656491}" dt="2022-01-27T19:54:21.395" v="3822"/>
          <ac:inkMkLst>
            <pc:docMk/>
            <pc:sldMk cId="970321086" sldId="375"/>
            <ac:inkMk id="144" creationId="{2B82E821-770D-4CFA-A226-9A51F534423A}"/>
          </ac:inkMkLst>
        </pc:inkChg>
        <pc:inkChg chg="add mod">
          <ac:chgData name="Jack Rodoni" userId="dbd3554b1427f7cb" providerId="LiveId" clId="{1D76B537-F2CC-4114-B73B-51348E656491}" dt="2022-01-27T19:54:21.395" v="3822"/>
          <ac:inkMkLst>
            <pc:docMk/>
            <pc:sldMk cId="970321086" sldId="375"/>
            <ac:inkMk id="146" creationId="{F57BBDBD-3F58-4AE9-B66C-5D22EEA6DEDE}"/>
          </ac:inkMkLst>
        </pc:inkChg>
        <pc:inkChg chg="add mod">
          <ac:chgData name="Jack Rodoni" userId="dbd3554b1427f7cb" providerId="LiveId" clId="{1D76B537-F2CC-4114-B73B-51348E656491}" dt="2022-01-27T19:54:21.395" v="3822"/>
          <ac:inkMkLst>
            <pc:docMk/>
            <pc:sldMk cId="970321086" sldId="375"/>
            <ac:inkMk id="147" creationId="{1F9F5D51-5516-4F09-A6D7-3DC2D7DFE480}"/>
          </ac:inkMkLst>
        </pc:inkChg>
        <pc:inkChg chg="add mod">
          <ac:chgData name="Jack Rodoni" userId="dbd3554b1427f7cb" providerId="LiveId" clId="{1D76B537-F2CC-4114-B73B-51348E656491}" dt="2022-01-27T19:54:21.395" v="3822"/>
          <ac:inkMkLst>
            <pc:docMk/>
            <pc:sldMk cId="970321086" sldId="375"/>
            <ac:inkMk id="148" creationId="{50BC0FFC-8268-4C95-84B3-D6067AB19369}"/>
          </ac:inkMkLst>
        </pc:inkChg>
        <pc:inkChg chg="add mod">
          <ac:chgData name="Jack Rodoni" userId="dbd3554b1427f7cb" providerId="LiveId" clId="{1D76B537-F2CC-4114-B73B-51348E656491}" dt="2022-01-27T19:54:21.395" v="3822"/>
          <ac:inkMkLst>
            <pc:docMk/>
            <pc:sldMk cId="970321086" sldId="375"/>
            <ac:inkMk id="149" creationId="{00337D92-17D0-4D50-AA80-D1576C54CD6B}"/>
          </ac:inkMkLst>
        </pc:inkChg>
        <pc:inkChg chg="add mod">
          <ac:chgData name="Jack Rodoni" userId="dbd3554b1427f7cb" providerId="LiveId" clId="{1D76B537-F2CC-4114-B73B-51348E656491}" dt="2022-01-27T19:54:21.395" v="3822"/>
          <ac:inkMkLst>
            <pc:docMk/>
            <pc:sldMk cId="970321086" sldId="375"/>
            <ac:inkMk id="150" creationId="{041BE76A-E027-49C8-9579-0BCDE3B01999}"/>
          </ac:inkMkLst>
        </pc:inkChg>
        <pc:inkChg chg="add mod">
          <ac:chgData name="Jack Rodoni" userId="dbd3554b1427f7cb" providerId="LiveId" clId="{1D76B537-F2CC-4114-B73B-51348E656491}" dt="2022-01-27T19:54:21.395" v="3822"/>
          <ac:inkMkLst>
            <pc:docMk/>
            <pc:sldMk cId="970321086" sldId="375"/>
            <ac:inkMk id="151" creationId="{5B0011D1-B50A-425C-B04B-5E981B6607D6}"/>
          </ac:inkMkLst>
        </pc:inkChg>
        <pc:inkChg chg="add mod">
          <ac:chgData name="Jack Rodoni" userId="dbd3554b1427f7cb" providerId="LiveId" clId="{1D76B537-F2CC-4114-B73B-51348E656491}" dt="2022-01-27T19:54:21.395" v="3822"/>
          <ac:inkMkLst>
            <pc:docMk/>
            <pc:sldMk cId="970321086" sldId="375"/>
            <ac:inkMk id="152" creationId="{A72D2C1E-73C3-4F9E-BE73-FAFA7648B77D}"/>
          </ac:inkMkLst>
        </pc:inkChg>
        <pc:inkChg chg="add mod">
          <ac:chgData name="Jack Rodoni" userId="dbd3554b1427f7cb" providerId="LiveId" clId="{1D76B537-F2CC-4114-B73B-51348E656491}" dt="2022-01-27T19:54:21.395" v="3822"/>
          <ac:inkMkLst>
            <pc:docMk/>
            <pc:sldMk cId="970321086" sldId="375"/>
            <ac:inkMk id="153" creationId="{5EAA36B7-79BA-43E4-92D5-E47002BEFDF7}"/>
          </ac:inkMkLst>
        </pc:inkChg>
        <pc:inkChg chg="add mod">
          <ac:chgData name="Jack Rodoni" userId="dbd3554b1427f7cb" providerId="LiveId" clId="{1D76B537-F2CC-4114-B73B-51348E656491}" dt="2022-01-27T19:54:21.395" v="3822"/>
          <ac:inkMkLst>
            <pc:docMk/>
            <pc:sldMk cId="970321086" sldId="375"/>
            <ac:inkMk id="154" creationId="{B750B2E8-3F0B-414A-BEDF-1F684424F538}"/>
          </ac:inkMkLst>
        </pc:inkChg>
        <pc:inkChg chg="add mod">
          <ac:chgData name="Jack Rodoni" userId="dbd3554b1427f7cb" providerId="LiveId" clId="{1D76B537-F2CC-4114-B73B-51348E656491}" dt="2022-01-27T19:54:21.395" v="3822"/>
          <ac:inkMkLst>
            <pc:docMk/>
            <pc:sldMk cId="970321086" sldId="375"/>
            <ac:inkMk id="155" creationId="{51C10B3B-6739-4C09-AE9D-E3D4CAB6A62A}"/>
          </ac:inkMkLst>
        </pc:inkChg>
        <pc:inkChg chg="add mod">
          <ac:chgData name="Jack Rodoni" userId="dbd3554b1427f7cb" providerId="LiveId" clId="{1D76B537-F2CC-4114-B73B-51348E656491}" dt="2022-01-27T19:54:21.395" v="3822"/>
          <ac:inkMkLst>
            <pc:docMk/>
            <pc:sldMk cId="970321086" sldId="375"/>
            <ac:inkMk id="156" creationId="{1522383C-0BB9-49FB-8DDC-97D0C0088A36}"/>
          </ac:inkMkLst>
        </pc:inkChg>
        <pc:inkChg chg="add mod">
          <ac:chgData name="Jack Rodoni" userId="dbd3554b1427f7cb" providerId="LiveId" clId="{1D76B537-F2CC-4114-B73B-51348E656491}" dt="2022-01-27T19:54:21.395" v="3822"/>
          <ac:inkMkLst>
            <pc:docMk/>
            <pc:sldMk cId="970321086" sldId="375"/>
            <ac:inkMk id="157" creationId="{8DB1764B-8A28-4342-A353-E7BB9377074A}"/>
          </ac:inkMkLst>
        </pc:inkChg>
        <pc:inkChg chg="add mod">
          <ac:chgData name="Jack Rodoni" userId="dbd3554b1427f7cb" providerId="LiveId" clId="{1D76B537-F2CC-4114-B73B-51348E656491}" dt="2022-01-27T19:54:21.395" v="3822"/>
          <ac:inkMkLst>
            <pc:docMk/>
            <pc:sldMk cId="970321086" sldId="375"/>
            <ac:inkMk id="158" creationId="{C4489D89-14B0-4638-8364-4757CEFB2C46}"/>
          </ac:inkMkLst>
        </pc:inkChg>
        <pc:inkChg chg="add mod">
          <ac:chgData name="Jack Rodoni" userId="dbd3554b1427f7cb" providerId="LiveId" clId="{1D76B537-F2CC-4114-B73B-51348E656491}" dt="2022-01-27T19:54:21.395" v="3822"/>
          <ac:inkMkLst>
            <pc:docMk/>
            <pc:sldMk cId="970321086" sldId="375"/>
            <ac:inkMk id="159" creationId="{797D6CD8-4266-47B2-A59F-005FE42955A6}"/>
          </ac:inkMkLst>
        </pc:inkChg>
        <pc:inkChg chg="add mod">
          <ac:chgData name="Jack Rodoni" userId="dbd3554b1427f7cb" providerId="LiveId" clId="{1D76B537-F2CC-4114-B73B-51348E656491}" dt="2022-01-27T19:54:26.763" v="3830"/>
          <ac:inkMkLst>
            <pc:docMk/>
            <pc:sldMk cId="970321086" sldId="375"/>
            <ac:inkMk id="163" creationId="{3460F055-ED33-405E-93A1-6C9934ED8F14}"/>
          </ac:inkMkLst>
        </pc:inkChg>
        <pc:inkChg chg="add mod">
          <ac:chgData name="Jack Rodoni" userId="dbd3554b1427f7cb" providerId="LiveId" clId="{1D76B537-F2CC-4114-B73B-51348E656491}" dt="2022-01-27T19:54:26.763" v="3830"/>
          <ac:inkMkLst>
            <pc:docMk/>
            <pc:sldMk cId="970321086" sldId="375"/>
            <ac:inkMk id="164" creationId="{F1287374-FEF5-4BA2-A64A-9759A1A863FD}"/>
          </ac:inkMkLst>
        </pc:inkChg>
        <pc:inkChg chg="add mod">
          <ac:chgData name="Jack Rodoni" userId="dbd3554b1427f7cb" providerId="LiveId" clId="{1D76B537-F2CC-4114-B73B-51348E656491}" dt="2022-01-27T19:54:26.763" v="3830"/>
          <ac:inkMkLst>
            <pc:docMk/>
            <pc:sldMk cId="970321086" sldId="375"/>
            <ac:inkMk id="166" creationId="{638D39E7-732F-400C-BB02-67B42F72B729}"/>
          </ac:inkMkLst>
        </pc:inkChg>
        <pc:inkChg chg="add mod">
          <ac:chgData name="Jack Rodoni" userId="dbd3554b1427f7cb" providerId="LiveId" clId="{1D76B537-F2CC-4114-B73B-51348E656491}" dt="2022-01-27T19:54:26.763" v="3830"/>
          <ac:inkMkLst>
            <pc:docMk/>
            <pc:sldMk cId="970321086" sldId="375"/>
            <ac:inkMk id="167" creationId="{C95AFAC6-9CB9-46CB-82F8-1D965C3B1BC4}"/>
          </ac:inkMkLst>
        </pc:inkChg>
        <pc:inkChg chg="add">
          <ac:chgData name="Jack Rodoni" userId="dbd3554b1427f7cb" providerId="LiveId" clId="{1D76B537-F2CC-4114-B73B-51348E656491}" dt="2022-01-27T19:54:25.324" v="3828" actId="9405"/>
          <ac:inkMkLst>
            <pc:docMk/>
            <pc:sldMk cId="970321086" sldId="375"/>
            <ac:inkMk id="168" creationId="{1823F0A8-09F2-4469-ADAF-6AD2529663B5}"/>
          </ac:inkMkLst>
        </pc:inkChg>
        <pc:inkChg chg="add">
          <ac:chgData name="Jack Rodoni" userId="dbd3554b1427f7cb" providerId="LiveId" clId="{1D76B537-F2CC-4114-B73B-51348E656491}" dt="2022-01-27T19:54:26.127" v="3829" actId="9405"/>
          <ac:inkMkLst>
            <pc:docMk/>
            <pc:sldMk cId="970321086" sldId="375"/>
            <ac:inkMk id="169" creationId="{E06A703E-5027-43CF-A3E3-8C588C5FAFD0}"/>
          </ac:inkMkLst>
        </pc:inkChg>
        <pc:inkChg chg="add mod">
          <ac:chgData name="Jack Rodoni" userId="dbd3554b1427f7cb" providerId="LiveId" clId="{1D76B537-F2CC-4114-B73B-51348E656491}" dt="2022-01-27T19:54:31.657" v="3838"/>
          <ac:inkMkLst>
            <pc:docMk/>
            <pc:sldMk cId="970321086" sldId="375"/>
            <ac:inkMk id="171" creationId="{FC54454D-947A-4795-9903-C531743E16B3}"/>
          </ac:inkMkLst>
        </pc:inkChg>
        <pc:inkChg chg="add mod">
          <ac:chgData name="Jack Rodoni" userId="dbd3554b1427f7cb" providerId="LiveId" clId="{1D76B537-F2CC-4114-B73B-51348E656491}" dt="2022-01-27T19:54:31.657" v="3838"/>
          <ac:inkMkLst>
            <pc:docMk/>
            <pc:sldMk cId="970321086" sldId="375"/>
            <ac:inkMk id="172" creationId="{633257CC-EA97-4E6F-890D-E5801567A1BC}"/>
          </ac:inkMkLst>
        </pc:inkChg>
        <pc:inkChg chg="add mod">
          <ac:chgData name="Jack Rodoni" userId="dbd3554b1427f7cb" providerId="LiveId" clId="{1D76B537-F2CC-4114-B73B-51348E656491}" dt="2022-01-27T19:54:31.657" v="3838"/>
          <ac:inkMkLst>
            <pc:docMk/>
            <pc:sldMk cId="970321086" sldId="375"/>
            <ac:inkMk id="173" creationId="{CB2772B2-3983-4915-B664-370F0A09CBBF}"/>
          </ac:inkMkLst>
        </pc:inkChg>
        <pc:inkChg chg="add mod">
          <ac:chgData name="Jack Rodoni" userId="dbd3554b1427f7cb" providerId="LiveId" clId="{1D76B537-F2CC-4114-B73B-51348E656491}" dt="2022-01-27T19:54:39.830" v="3853"/>
          <ac:inkMkLst>
            <pc:docMk/>
            <pc:sldMk cId="970321086" sldId="375"/>
            <ac:inkMk id="174" creationId="{F038DA75-23D8-4365-B031-151797FC7B96}"/>
          </ac:inkMkLst>
        </pc:inkChg>
        <pc:inkChg chg="add mod">
          <ac:chgData name="Jack Rodoni" userId="dbd3554b1427f7cb" providerId="LiveId" clId="{1D76B537-F2CC-4114-B73B-51348E656491}" dt="2022-01-27T19:54:39.830" v="3853"/>
          <ac:inkMkLst>
            <pc:docMk/>
            <pc:sldMk cId="970321086" sldId="375"/>
            <ac:inkMk id="175" creationId="{5DB369E0-F5D7-4EE7-858C-2A3213C5B89D}"/>
          </ac:inkMkLst>
        </pc:inkChg>
        <pc:inkChg chg="add mod">
          <ac:chgData name="Jack Rodoni" userId="dbd3554b1427f7cb" providerId="LiveId" clId="{1D76B537-F2CC-4114-B73B-51348E656491}" dt="2022-01-27T19:54:39.830" v="3853"/>
          <ac:inkMkLst>
            <pc:docMk/>
            <pc:sldMk cId="970321086" sldId="375"/>
            <ac:inkMk id="176" creationId="{FB39B300-E599-4A0F-ACC8-0EA4ABABE8A4}"/>
          </ac:inkMkLst>
        </pc:inkChg>
        <pc:inkChg chg="add mod">
          <ac:chgData name="Jack Rodoni" userId="dbd3554b1427f7cb" providerId="LiveId" clId="{1D76B537-F2CC-4114-B73B-51348E656491}" dt="2022-01-27T19:54:39.830" v="3853"/>
          <ac:inkMkLst>
            <pc:docMk/>
            <pc:sldMk cId="970321086" sldId="375"/>
            <ac:inkMk id="177" creationId="{CCA4847C-94CD-484C-B08F-8D179FB891D5}"/>
          </ac:inkMkLst>
        </pc:inkChg>
        <pc:inkChg chg="add mod">
          <ac:chgData name="Jack Rodoni" userId="dbd3554b1427f7cb" providerId="LiveId" clId="{1D76B537-F2CC-4114-B73B-51348E656491}" dt="2022-01-27T19:54:39.830" v="3853"/>
          <ac:inkMkLst>
            <pc:docMk/>
            <pc:sldMk cId="970321086" sldId="375"/>
            <ac:inkMk id="180" creationId="{D92DABAA-B0A1-4DC6-A695-D64031504C1B}"/>
          </ac:inkMkLst>
        </pc:inkChg>
        <pc:inkChg chg="add mod">
          <ac:chgData name="Jack Rodoni" userId="dbd3554b1427f7cb" providerId="LiveId" clId="{1D76B537-F2CC-4114-B73B-51348E656491}" dt="2022-01-27T19:54:39.830" v="3853"/>
          <ac:inkMkLst>
            <pc:docMk/>
            <pc:sldMk cId="970321086" sldId="375"/>
            <ac:inkMk id="181" creationId="{FE91F7D8-3945-4F57-89A6-FE8A09B58B0B}"/>
          </ac:inkMkLst>
        </pc:inkChg>
        <pc:inkChg chg="add mod">
          <ac:chgData name="Jack Rodoni" userId="dbd3554b1427f7cb" providerId="LiveId" clId="{1D76B537-F2CC-4114-B73B-51348E656491}" dt="2022-01-27T19:54:39.830" v="3853"/>
          <ac:inkMkLst>
            <pc:docMk/>
            <pc:sldMk cId="970321086" sldId="375"/>
            <ac:inkMk id="182" creationId="{2AFCED1E-9F91-42E7-9CD1-BD9116B63F19}"/>
          </ac:inkMkLst>
        </pc:inkChg>
        <pc:inkChg chg="add mod">
          <ac:chgData name="Jack Rodoni" userId="dbd3554b1427f7cb" providerId="LiveId" clId="{1D76B537-F2CC-4114-B73B-51348E656491}" dt="2022-01-27T19:54:37.260" v="3848"/>
          <ac:inkMkLst>
            <pc:docMk/>
            <pc:sldMk cId="970321086" sldId="375"/>
            <ac:inkMk id="183" creationId="{44E61022-6214-49AE-9DD9-2AD668C4790B}"/>
          </ac:inkMkLst>
        </pc:inkChg>
        <pc:inkChg chg="add mod">
          <ac:chgData name="Jack Rodoni" userId="dbd3554b1427f7cb" providerId="LiveId" clId="{1D76B537-F2CC-4114-B73B-51348E656491}" dt="2022-01-27T19:54:37.260" v="3848"/>
          <ac:inkMkLst>
            <pc:docMk/>
            <pc:sldMk cId="970321086" sldId="375"/>
            <ac:inkMk id="184" creationId="{94C9BD63-4F96-46EB-A392-B73A04B7F270}"/>
          </ac:inkMkLst>
        </pc:inkChg>
        <pc:inkChg chg="add mod">
          <ac:chgData name="Jack Rodoni" userId="dbd3554b1427f7cb" providerId="LiveId" clId="{1D76B537-F2CC-4114-B73B-51348E656491}" dt="2022-01-27T19:54:37.260" v="3848"/>
          <ac:inkMkLst>
            <pc:docMk/>
            <pc:sldMk cId="970321086" sldId="375"/>
            <ac:inkMk id="185" creationId="{58A02C2C-BC86-47AA-868D-4593F52AFBBD}"/>
          </ac:inkMkLst>
        </pc:inkChg>
        <pc:inkChg chg="add mod">
          <ac:chgData name="Jack Rodoni" userId="dbd3554b1427f7cb" providerId="LiveId" clId="{1D76B537-F2CC-4114-B73B-51348E656491}" dt="2022-01-27T19:54:37.260" v="3848"/>
          <ac:inkMkLst>
            <pc:docMk/>
            <pc:sldMk cId="970321086" sldId="375"/>
            <ac:inkMk id="186" creationId="{15D4B7AB-1887-4B4E-9EBC-72EAFB73C887}"/>
          </ac:inkMkLst>
        </pc:inkChg>
        <pc:inkChg chg="add mod">
          <ac:chgData name="Jack Rodoni" userId="dbd3554b1427f7cb" providerId="LiveId" clId="{1D76B537-F2CC-4114-B73B-51348E656491}" dt="2022-01-27T19:54:37.260" v="3848"/>
          <ac:inkMkLst>
            <pc:docMk/>
            <pc:sldMk cId="970321086" sldId="375"/>
            <ac:inkMk id="187" creationId="{AB4033FF-97AC-432D-8CA0-5EC36FC29DF1}"/>
          </ac:inkMkLst>
        </pc:inkChg>
        <pc:inkChg chg="add mod">
          <ac:chgData name="Jack Rodoni" userId="dbd3554b1427f7cb" providerId="LiveId" clId="{1D76B537-F2CC-4114-B73B-51348E656491}" dt="2022-01-27T19:54:37.260" v="3848"/>
          <ac:inkMkLst>
            <pc:docMk/>
            <pc:sldMk cId="970321086" sldId="375"/>
            <ac:inkMk id="188" creationId="{C5A1BC3F-B15F-43ED-8144-7CD8FEDE4F35}"/>
          </ac:inkMkLst>
        </pc:inkChg>
        <pc:inkChg chg="add mod">
          <ac:chgData name="Jack Rodoni" userId="dbd3554b1427f7cb" providerId="LiveId" clId="{1D76B537-F2CC-4114-B73B-51348E656491}" dt="2022-01-27T19:54:39.830" v="3853"/>
          <ac:inkMkLst>
            <pc:docMk/>
            <pc:sldMk cId="970321086" sldId="375"/>
            <ac:inkMk id="192" creationId="{7BED7B06-2C5C-452F-8C45-17E487DFDBE4}"/>
          </ac:inkMkLst>
        </pc:inkChg>
        <pc:inkChg chg="add mod">
          <ac:chgData name="Jack Rodoni" userId="dbd3554b1427f7cb" providerId="LiveId" clId="{1D76B537-F2CC-4114-B73B-51348E656491}" dt="2022-01-27T19:54:39.830" v="3853"/>
          <ac:inkMkLst>
            <pc:docMk/>
            <pc:sldMk cId="970321086" sldId="375"/>
            <ac:inkMk id="193" creationId="{26927F96-5F1C-4567-BA02-69ABB59A93EB}"/>
          </ac:inkMkLst>
        </pc:inkChg>
        <pc:inkChg chg="add mod">
          <ac:chgData name="Jack Rodoni" userId="dbd3554b1427f7cb" providerId="LiveId" clId="{1D76B537-F2CC-4114-B73B-51348E656491}" dt="2022-01-27T19:54:39.830" v="3853"/>
          <ac:inkMkLst>
            <pc:docMk/>
            <pc:sldMk cId="970321086" sldId="375"/>
            <ac:inkMk id="194" creationId="{3BB9839D-76F3-4B9E-9ECF-CA151E059794}"/>
          </ac:inkMkLst>
        </pc:inkChg>
        <pc:inkChg chg="add mod">
          <ac:chgData name="Jack Rodoni" userId="dbd3554b1427f7cb" providerId="LiveId" clId="{1D76B537-F2CC-4114-B73B-51348E656491}" dt="2022-01-27T19:54:39.830" v="3853"/>
          <ac:inkMkLst>
            <pc:docMk/>
            <pc:sldMk cId="970321086" sldId="375"/>
            <ac:inkMk id="195" creationId="{58C3965B-EBB2-4544-B956-25733237B430}"/>
          </ac:inkMkLst>
        </pc:inkChg>
      </pc:sldChg>
      <pc:sldChg chg="addSp delSp modSp mod">
        <pc:chgData name="Jack Rodoni" userId="dbd3554b1427f7cb" providerId="LiveId" clId="{1D76B537-F2CC-4114-B73B-51348E656491}" dt="2022-01-26T01:12:07.574" v="3362"/>
        <pc:sldMkLst>
          <pc:docMk/>
          <pc:sldMk cId="1120510303" sldId="376"/>
        </pc:sldMkLst>
        <pc:grpChg chg="del mod">
          <ac:chgData name="Jack Rodoni" userId="dbd3554b1427f7cb" providerId="LiveId" clId="{1D76B537-F2CC-4114-B73B-51348E656491}" dt="2022-01-26T01:11:13.528" v="3281"/>
          <ac:grpSpMkLst>
            <pc:docMk/>
            <pc:sldMk cId="1120510303" sldId="376"/>
            <ac:grpSpMk id="10" creationId="{24298F2C-49E9-4487-8EDA-F5FA96D6A804}"/>
          </ac:grpSpMkLst>
        </pc:grpChg>
        <pc:grpChg chg="del mod">
          <ac:chgData name="Jack Rodoni" userId="dbd3554b1427f7cb" providerId="LiveId" clId="{1D76B537-F2CC-4114-B73B-51348E656491}" dt="2022-01-26T01:11:40.641" v="3327"/>
          <ac:grpSpMkLst>
            <pc:docMk/>
            <pc:sldMk cId="1120510303" sldId="376"/>
            <ac:grpSpMk id="42" creationId="{2F35E297-4C4D-4C01-B5F2-298C3B8C4BE3}"/>
          </ac:grpSpMkLst>
        </pc:grpChg>
        <pc:grpChg chg="del mod">
          <ac:chgData name="Jack Rodoni" userId="dbd3554b1427f7cb" providerId="LiveId" clId="{1D76B537-F2CC-4114-B73B-51348E656491}" dt="2022-01-26T01:11:40.641" v="3327"/>
          <ac:grpSpMkLst>
            <pc:docMk/>
            <pc:sldMk cId="1120510303" sldId="376"/>
            <ac:grpSpMk id="43" creationId="{ABA65691-D4EF-45DE-ADAC-7CBABC0430F0}"/>
          </ac:grpSpMkLst>
        </pc:grpChg>
        <pc:grpChg chg="del mod">
          <ac:chgData name="Jack Rodoni" userId="dbd3554b1427f7cb" providerId="LiveId" clId="{1D76B537-F2CC-4114-B73B-51348E656491}" dt="2022-01-26T01:11:45.287" v="3336"/>
          <ac:grpSpMkLst>
            <pc:docMk/>
            <pc:sldMk cId="1120510303" sldId="376"/>
            <ac:grpSpMk id="44" creationId="{E5B11AD2-8DC8-41D3-B6F6-CF251555536F}"/>
          </ac:grpSpMkLst>
        </pc:grpChg>
        <pc:grpChg chg="del mod">
          <ac:chgData name="Jack Rodoni" userId="dbd3554b1427f7cb" providerId="LiveId" clId="{1D76B537-F2CC-4114-B73B-51348E656491}" dt="2022-01-26T01:11:45.287" v="3336"/>
          <ac:grpSpMkLst>
            <pc:docMk/>
            <pc:sldMk cId="1120510303" sldId="376"/>
            <ac:grpSpMk id="45" creationId="{311049AA-B28E-49BF-94AD-AF5134D22210}"/>
          </ac:grpSpMkLst>
        </pc:grpChg>
        <pc:grpChg chg="del mod">
          <ac:chgData name="Jack Rodoni" userId="dbd3554b1427f7cb" providerId="LiveId" clId="{1D76B537-F2CC-4114-B73B-51348E656491}" dt="2022-01-26T01:11:41.996" v="3330"/>
          <ac:grpSpMkLst>
            <pc:docMk/>
            <pc:sldMk cId="1120510303" sldId="376"/>
            <ac:grpSpMk id="55" creationId="{0115F7D8-522B-4F1A-8778-1C13C4ECA46A}"/>
          </ac:grpSpMkLst>
        </pc:grpChg>
        <pc:grpChg chg="del mod">
          <ac:chgData name="Jack Rodoni" userId="dbd3554b1427f7cb" providerId="LiveId" clId="{1D76B537-F2CC-4114-B73B-51348E656491}" dt="2022-01-26T01:11:45.287" v="3336"/>
          <ac:grpSpMkLst>
            <pc:docMk/>
            <pc:sldMk cId="1120510303" sldId="376"/>
            <ac:grpSpMk id="58" creationId="{4498A38B-3EE6-46D3-8093-D9B7DE06B580}"/>
          </ac:grpSpMkLst>
        </pc:grpChg>
        <pc:grpChg chg="mod">
          <ac:chgData name="Jack Rodoni" userId="dbd3554b1427f7cb" providerId="LiveId" clId="{1D76B537-F2CC-4114-B73B-51348E656491}" dt="2022-01-26T01:11:45.287" v="3336"/>
          <ac:grpSpMkLst>
            <pc:docMk/>
            <pc:sldMk cId="1120510303" sldId="376"/>
            <ac:grpSpMk id="64" creationId="{69062160-B142-4973-8686-FE745B3F48C5}"/>
          </ac:grpSpMkLst>
        </pc:grpChg>
        <pc:grpChg chg="mod">
          <ac:chgData name="Jack Rodoni" userId="dbd3554b1427f7cb" providerId="LiveId" clId="{1D76B537-F2CC-4114-B73B-51348E656491}" dt="2022-01-26T01:11:48.486" v="3343"/>
          <ac:grpSpMkLst>
            <pc:docMk/>
            <pc:sldMk cId="1120510303" sldId="376"/>
            <ac:grpSpMk id="71" creationId="{0A8B7A70-63A6-405C-B996-1DF46997CCC7}"/>
          </ac:grpSpMkLst>
        </pc:grpChg>
        <pc:grpChg chg="mod">
          <ac:chgData name="Jack Rodoni" userId="dbd3554b1427f7cb" providerId="LiveId" clId="{1D76B537-F2CC-4114-B73B-51348E656491}" dt="2022-01-26T01:12:07.574" v="3362"/>
          <ac:grpSpMkLst>
            <pc:docMk/>
            <pc:sldMk cId="1120510303" sldId="376"/>
            <ac:grpSpMk id="90" creationId="{71806E4C-10A5-4CD8-9AB4-412F93EF34E6}"/>
          </ac:grpSpMkLst>
        </pc:grpChg>
        <pc:grpChg chg="mod">
          <ac:chgData name="Jack Rodoni" userId="dbd3554b1427f7cb" providerId="LiveId" clId="{1D76B537-F2CC-4114-B73B-51348E656491}" dt="2022-01-26T01:12:07.574" v="3362"/>
          <ac:grpSpMkLst>
            <pc:docMk/>
            <pc:sldMk cId="1120510303" sldId="376"/>
            <ac:grpSpMk id="91" creationId="{DB5F119B-71AB-4981-9D26-067BF8B46954}"/>
          </ac:grpSpMkLst>
        </pc:grpChg>
        <pc:grpChg chg="mod">
          <ac:chgData name="Jack Rodoni" userId="dbd3554b1427f7cb" providerId="LiveId" clId="{1D76B537-F2CC-4114-B73B-51348E656491}" dt="2022-01-26T01:12:07.574" v="3362"/>
          <ac:grpSpMkLst>
            <pc:docMk/>
            <pc:sldMk cId="1120510303" sldId="376"/>
            <ac:grpSpMk id="92" creationId="{E6140A1E-FA96-4E4A-A0F8-8DD859E016F3}"/>
          </ac:grpSpMkLst>
        </pc:grpChg>
        <pc:grpChg chg="mod">
          <ac:chgData name="Jack Rodoni" userId="dbd3554b1427f7cb" providerId="LiveId" clId="{1D76B537-F2CC-4114-B73B-51348E656491}" dt="2022-01-26T01:12:07.574" v="3362"/>
          <ac:grpSpMkLst>
            <pc:docMk/>
            <pc:sldMk cId="1120510303" sldId="376"/>
            <ac:grpSpMk id="93" creationId="{5478BBBF-F32B-48B1-88FB-C2BEF2C98DDD}"/>
          </ac:grpSpMkLst>
        </pc:grpChg>
        <pc:grpChg chg="mod">
          <ac:chgData name="Jack Rodoni" userId="dbd3554b1427f7cb" providerId="LiveId" clId="{1D76B537-F2CC-4114-B73B-51348E656491}" dt="2022-01-26T01:12:07.574" v="3362"/>
          <ac:grpSpMkLst>
            <pc:docMk/>
            <pc:sldMk cId="1120510303" sldId="376"/>
            <ac:grpSpMk id="94" creationId="{06D37B8C-5B15-4F04-AD3F-9F01E03ACD44}"/>
          </ac:grpSpMkLst>
        </pc:grpChg>
        <pc:inkChg chg="add del mod">
          <ac:chgData name="Jack Rodoni" userId="dbd3554b1427f7cb" providerId="LiveId" clId="{1D76B537-F2CC-4114-B73B-51348E656491}" dt="2022-01-26T01:11:13.527" v="3278"/>
          <ac:inkMkLst>
            <pc:docMk/>
            <pc:sldMk cId="1120510303" sldId="376"/>
            <ac:inkMk id="4" creationId="{A886E748-D61E-42BC-AB64-50E28029C912}"/>
          </ac:inkMkLst>
        </pc:inkChg>
        <pc:inkChg chg="add del mod">
          <ac:chgData name="Jack Rodoni" userId="dbd3554b1427f7cb" providerId="LiveId" clId="{1D76B537-F2CC-4114-B73B-51348E656491}" dt="2022-01-26T01:11:13.528" v="3282"/>
          <ac:inkMkLst>
            <pc:docMk/>
            <pc:sldMk cId="1120510303" sldId="376"/>
            <ac:inkMk id="5" creationId="{75D0CB1A-5F7C-475F-A83D-7D2EE195C094}"/>
          </ac:inkMkLst>
        </pc:inkChg>
        <pc:inkChg chg="add del mod">
          <ac:chgData name="Jack Rodoni" userId="dbd3554b1427f7cb" providerId="LiveId" clId="{1D76B537-F2CC-4114-B73B-51348E656491}" dt="2022-01-26T01:11:13.528" v="3279"/>
          <ac:inkMkLst>
            <pc:docMk/>
            <pc:sldMk cId="1120510303" sldId="376"/>
            <ac:inkMk id="6" creationId="{790AECD9-1C85-41EA-B9B5-269FFC7749E6}"/>
          </ac:inkMkLst>
        </pc:inkChg>
        <pc:inkChg chg="add del mod">
          <ac:chgData name="Jack Rodoni" userId="dbd3554b1427f7cb" providerId="LiveId" clId="{1D76B537-F2CC-4114-B73B-51348E656491}" dt="2022-01-26T01:11:13.528" v="3281"/>
          <ac:inkMkLst>
            <pc:docMk/>
            <pc:sldMk cId="1120510303" sldId="376"/>
            <ac:inkMk id="7" creationId="{4C86B4EF-C601-4F21-A88F-FDE91BA561E0}"/>
          </ac:inkMkLst>
        </pc:inkChg>
        <pc:inkChg chg="add del mod">
          <ac:chgData name="Jack Rodoni" userId="dbd3554b1427f7cb" providerId="LiveId" clId="{1D76B537-F2CC-4114-B73B-51348E656491}" dt="2022-01-26T01:11:13.528" v="3280"/>
          <ac:inkMkLst>
            <pc:docMk/>
            <pc:sldMk cId="1120510303" sldId="376"/>
            <ac:inkMk id="8" creationId="{4CF177DD-91D2-4349-9AD1-409074B28F99}"/>
          </ac:inkMkLst>
        </pc:inkChg>
        <pc:inkChg chg="add del mod">
          <ac:chgData name="Jack Rodoni" userId="dbd3554b1427f7cb" providerId="LiveId" clId="{1D76B537-F2CC-4114-B73B-51348E656491}" dt="2022-01-26T01:11:13.527" v="3277"/>
          <ac:inkMkLst>
            <pc:docMk/>
            <pc:sldMk cId="1120510303" sldId="376"/>
            <ac:inkMk id="9" creationId="{643D8327-ED95-42AD-A91E-00CA3B917369}"/>
          </ac:inkMkLst>
        </pc:inkChg>
        <pc:inkChg chg="add mod">
          <ac:chgData name="Jack Rodoni" userId="dbd3554b1427f7cb" providerId="LiveId" clId="{1D76B537-F2CC-4114-B73B-51348E656491}" dt="2022-01-26T01:11:45.287" v="3336"/>
          <ac:inkMkLst>
            <pc:docMk/>
            <pc:sldMk cId="1120510303" sldId="376"/>
            <ac:inkMk id="11" creationId="{17ABC564-B253-4937-9283-75033E7AE21C}"/>
          </ac:inkMkLst>
        </pc:inkChg>
        <pc:inkChg chg="add mod">
          <ac:chgData name="Jack Rodoni" userId="dbd3554b1427f7cb" providerId="LiveId" clId="{1D76B537-F2CC-4114-B73B-51348E656491}" dt="2022-01-26T01:11:45.287" v="3336"/>
          <ac:inkMkLst>
            <pc:docMk/>
            <pc:sldMk cId="1120510303" sldId="376"/>
            <ac:inkMk id="12" creationId="{C4C87A89-955B-4E07-9D70-FBA4DB0AF5A9}"/>
          </ac:inkMkLst>
        </pc:inkChg>
        <pc:inkChg chg="add mod">
          <ac:chgData name="Jack Rodoni" userId="dbd3554b1427f7cb" providerId="LiveId" clId="{1D76B537-F2CC-4114-B73B-51348E656491}" dt="2022-01-26T01:11:45.287" v="3336"/>
          <ac:inkMkLst>
            <pc:docMk/>
            <pc:sldMk cId="1120510303" sldId="376"/>
            <ac:inkMk id="13" creationId="{9E0C79CD-4BAA-4F25-A5FF-48B5FD89EE09}"/>
          </ac:inkMkLst>
        </pc:inkChg>
        <pc:inkChg chg="add mod">
          <ac:chgData name="Jack Rodoni" userId="dbd3554b1427f7cb" providerId="LiveId" clId="{1D76B537-F2CC-4114-B73B-51348E656491}" dt="2022-01-26T01:11:45.287" v="3336"/>
          <ac:inkMkLst>
            <pc:docMk/>
            <pc:sldMk cId="1120510303" sldId="376"/>
            <ac:inkMk id="14" creationId="{E387325E-3231-428C-AAF2-623B68D3E413}"/>
          </ac:inkMkLst>
        </pc:inkChg>
        <pc:inkChg chg="add mod">
          <ac:chgData name="Jack Rodoni" userId="dbd3554b1427f7cb" providerId="LiveId" clId="{1D76B537-F2CC-4114-B73B-51348E656491}" dt="2022-01-26T01:11:45.287" v="3336"/>
          <ac:inkMkLst>
            <pc:docMk/>
            <pc:sldMk cId="1120510303" sldId="376"/>
            <ac:inkMk id="15" creationId="{D98AA922-1C23-45AF-B9EB-64C2CBF1C9DE}"/>
          </ac:inkMkLst>
        </pc:inkChg>
        <pc:inkChg chg="add mod">
          <ac:chgData name="Jack Rodoni" userId="dbd3554b1427f7cb" providerId="LiveId" clId="{1D76B537-F2CC-4114-B73B-51348E656491}" dt="2022-01-26T01:11:45.287" v="3336"/>
          <ac:inkMkLst>
            <pc:docMk/>
            <pc:sldMk cId="1120510303" sldId="376"/>
            <ac:inkMk id="16" creationId="{244DC80D-EFF9-40F0-81B1-D2DD1164E367}"/>
          </ac:inkMkLst>
        </pc:inkChg>
        <pc:inkChg chg="add mod">
          <ac:chgData name="Jack Rodoni" userId="dbd3554b1427f7cb" providerId="LiveId" clId="{1D76B537-F2CC-4114-B73B-51348E656491}" dt="2022-01-26T01:11:45.287" v="3336"/>
          <ac:inkMkLst>
            <pc:docMk/>
            <pc:sldMk cId="1120510303" sldId="376"/>
            <ac:inkMk id="17" creationId="{A72F97C8-FA6C-4850-863B-7560B509E54D}"/>
          </ac:inkMkLst>
        </pc:inkChg>
        <pc:inkChg chg="add mod">
          <ac:chgData name="Jack Rodoni" userId="dbd3554b1427f7cb" providerId="LiveId" clId="{1D76B537-F2CC-4114-B73B-51348E656491}" dt="2022-01-26T01:11:45.287" v="3336"/>
          <ac:inkMkLst>
            <pc:docMk/>
            <pc:sldMk cId="1120510303" sldId="376"/>
            <ac:inkMk id="18" creationId="{BD721F84-C5CD-4640-86B2-8950D53B936B}"/>
          </ac:inkMkLst>
        </pc:inkChg>
        <pc:inkChg chg="add mod">
          <ac:chgData name="Jack Rodoni" userId="dbd3554b1427f7cb" providerId="LiveId" clId="{1D76B537-F2CC-4114-B73B-51348E656491}" dt="2022-01-26T01:11:45.287" v="3336"/>
          <ac:inkMkLst>
            <pc:docMk/>
            <pc:sldMk cId="1120510303" sldId="376"/>
            <ac:inkMk id="19" creationId="{ADBBB630-1D72-46D9-A8C8-1683DDC6B95A}"/>
          </ac:inkMkLst>
        </pc:inkChg>
        <pc:inkChg chg="add mod">
          <ac:chgData name="Jack Rodoni" userId="dbd3554b1427f7cb" providerId="LiveId" clId="{1D76B537-F2CC-4114-B73B-51348E656491}" dt="2022-01-26T01:11:45.287" v="3336"/>
          <ac:inkMkLst>
            <pc:docMk/>
            <pc:sldMk cId="1120510303" sldId="376"/>
            <ac:inkMk id="20" creationId="{1F996BED-F532-4E30-A658-9B7586A61C55}"/>
          </ac:inkMkLst>
        </pc:inkChg>
        <pc:inkChg chg="add mod">
          <ac:chgData name="Jack Rodoni" userId="dbd3554b1427f7cb" providerId="LiveId" clId="{1D76B537-F2CC-4114-B73B-51348E656491}" dt="2022-01-26T01:11:45.287" v="3336"/>
          <ac:inkMkLst>
            <pc:docMk/>
            <pc:sldMk cId="1120510303" sldId="376"/>
            <ac:inkMk id="21" creationId="{809FE4A0-116E-46C7-878F-25D1B7F9F429}"/>
          </ac:inkMkLst>
        </pc:inkChg>
        <pc:inkChg chg="add mod">
          <ac:chgData name="Jack Rodoni" userId="dbd3554b1427f7cb" providerId="LiveId" clId="{1D76B537-F2CC-4114-B73B-51348E656491}" dt="2022-01-26T01:11:45.287" v="3336"/>
          <ac:inkMkLst>
            <pc:docMk/>
            <pc:sldMk cId="1120510303" sldId="376"/>
            <ac:inkMk id="22" creationId="{E6B61944-2B56-44E0-8383-C156BCF7A80D}"/>
          </ac:inkMkLst>
        </pc:inkChg>
        <pc:inkChg chg="add mod">
          <ac:chgData name="Jack Rodoni" userId="dbd3554b1427f7cb" providerId="LiveId" clId="{1D76B537-F2CC-4114-B73B-51348E656491}" dt="2022-01-26T01:11:45.287" v="3336"/>
          <ac:inkMkLst>
            <pc:docMk/>
            <pc:sldMk cId="1120510303" sldId="376"/>
            <ac:inkMk id="23" creationId="{45E64FB4-5B75-4772-A662-905760C9AFB9}"/>
          </ac:inkMkLst>
        </pc:inkChg>
        <pc:inkChg chg="add mod">
          <ac:chgData name="Jack Rodoni" userId="dbd3554b1427f7cb" providerId="LiveId" clId="{1D76B537-F2CC-4114-B73B-51348E656491}" dt="2022-01-26T01:11:45.287" v="3336"/>
          <ac:inkMkLst>
            <pc:docMk/>
            <pc:sldMk cId="1120510303" sldId="376"/>
            <ac:inkMk id="24" creationId="{B5C702D4-E554-4EF7-B8DB-B5A720B67F06}"/>
          </ac:inkMkLst>
        </pc:inkChg>
        <pc:inkChg chg="add mod">
          <ac:chgData name="Jack Rodoni" userId="dbd3554b1427f7cb" providerId="LiveId" clId="{1D76B537-F2CC-4114-B73B-51348E656491}" dt="2022-01-26T01:11:45.287" v="3336"/>
          <ac:inkMkLst>
            <pc:docMk/>
            <pc:sldMk cId="1120510303" sldId="376"/>
            <ac:inkMk id="25" creationId="{33011368-1641-4C44-8D88-C14B631E97E4}"/>
          </ac:inkMkLst>
        </pc:inkChg>
        <pc:inkChg chg="add mod">
          <ac:chgData name="Jack Rodoni" userId="dbd3554b1427f7cb" providerId="LiveId" clId="{1D76B537-F2CC-4114-B73B-51348E656491}" dt="2022-01-26T01:11:45.287" v="3336"/>
          <ac:inkMkLst>
            <pc:docMk/>
            <pc:sldMk cId="1120510303" sldId="376"/>
            <ac:inkMk id="26" creationId="{E0CADA84-757F-430F-9533-03FF34E7CC78}"/>
          </ac:inkMkLst>
        </pc:inkChg>
        <pc:inkChg chg="add mod">
          <ac:chgData name="Jack Rodoni" userId="dbd3554b1427f7cb" providerId="LiveId" clId="{1D76B537-F2CC-4114-B73B-51348E656491}" dt="2022-01-26T01:11:45.287" v="3336"/>
          <ac:inkMkLst>
            <pc:docMk/>
            <pc:sldMk cId="1120510303" sldId="376"/>
            <ac:inkMk id="27" creationId="{8E5E8910-498D-420F-AA57-87A5A19366D2}"/>
          </ac:inkMkLst>
        </pc:inkChg>
        <pc:inkChg chg="add mod">
          <ac:chgData name="Jack Rodoni" userId="dbd3554b1427f7cb" providerId="LiveId" clId="{1D76B537-F2CC-4114-B73B-51348E656491}" dt="2022-01-26T01:11:45.287" v="3336"/>
          <ac:inkMkLst>
            <pc:docMk/>
            <pc:sldMk cId="1120510303" sldId="376"/>
            <ac:inkMk id="28" creationId="{48F91F54-7014-4BB6-AD90-3E859C054ABF}"/>
          </ac:inkMkLst>
        </pc:inkChg>
        <pc:inkChg chg="add mod">
          <ac:chgData name="Jack Rodoni" userId="dbd3554b1427f7cb" providerId="LiveId" clId="{1D76B537-F2CC-4114-B73B-51348E656491}" dt="2022-01-26T01:11:45.287" v="3336"/>
          <ac:inkMkLst>
            <pc:docMk/>
            <pc:sldMk cId="1120510303" sldId="376"/>
            <ac:inkMk id="29" creationId="{E92C088A-8782-4A56-98A2-7A6E8BD52C80}"/>
          </ac:inkMkLst>
        </pc:inkChg>
        <pc:inkChg chg="add mod">
          <ac:chgData name="Jack Rodoni" userId="dbd3554b1427f7cb" providerId="LiveId" clId="{1D76B537-F2CC-4114-B73B-51348E656491}" dt="2022-01-26T01:11:45.287" v="3336"/>
          <ac:inkMkLst>
            <pc:docMk/>
            <pc:sldMk cId="1120510303" sldId="376"/>
            <ac:inkMk id="30" creationId="{86A70B3D-8870-4277-95D4-3CF6CC1F6B52}"/>
          </ac:inkMkLst>
        </pc:inkChg>
        <pc:inkChg chg="add mod">
          <ac:chgData name="Jack Rodoni" userId="dbd3554b1427f7cb" providerId="LiveId" clId="{1D76B537-F2CC-4114-B73B-51348E656491}" dt="2022-01-26T01:11:45.287" v="3336"/>
          <ac:inkMkLst>
            <pc:docMk/>
            <pc:sldMk cId="1120510303" sldId="376"/>
            <ac:inkMk id="31" creationId="{3A74B8C8-A782-4600-AB49-2EEE0D349C2D}"/>
          </ac:inkMkLst>
        </pc:inkChg>
        <pc:inkChg chg="add mod">
          <ac:chgData name="Jack Rodoni" userId="dbd3554b1427f7cb" providerId="LiveId" clId="{1D76B537-F2CC-4114-B73B-51348E656491}" dt="2022-01-26T01:11:45.287" v="3336"/>
          <ac:inkMkLst>
            <pc:docMk/>
            <pc:sldMk cId="1120510303" sldId="376"/>
            <ac:inkMk id="32" creationId="{193D5EC9-CD28-444F-9623-98EDB5BECB1F}"/>
          </ac:inkMkLst>
        </pc:inkChg>
        <pc:inkChg chg="add mod">
          <ac:chgData name="Jack Rodoni" userId="dbd3554b1427f7cb" providerId="LiveId" clId="{1D76B537-F2CC-4114-B73B-51348E656491}" dt="2022-01-26T01:11:45.287" v="3336"/>
          <ac:inkMkLst>
            <pc:docMk/>
            <pc:sldMk cId="1120510303" sldId="376"/>
            <ac:inkMk id="33" creationId="{A6F49E93-9F19-446F-B692-773D3D0565DA}"/>
          </ac:inkMkLst>
        </pc:inkChg>
        <pc:inkChg chg="add mod">
          <ac:chgData name="Jack Rodoni" userId="dbd3554b1427f7cb" providerId="LiveId" clId="{1D76B537-F2CC-4114-B73B-51348E656491}" dt="2022-01-26T01:11:45.287" v="3336"/>
          <ac:inkMkLst>
            <pc:docMk/>
            <pc:sldMk cId="1120510303" sldId="376"/>
            <ac:inkMk id="34" creationId="{6E612D09-C766-4594-BEAD-909991F7A3B4}"/>
          </ac:inkMkLst>
        </pc:inkChg>
        <pc:inkChg chg="add mod">
          <ac:chgData name="Jack Rodoni" userId="dbd3554b1427f7cb" providerId="LiveId" clId="{1D76B537-F2CC-4114-B73B-51348E656491}" dt="2022-01-26T01:11:45.287" v="3336"/>
          <ac:inkMkLst>
            <pc:docMk/>
            <pc:sldMk cId="1120510303" sldId="376"/>
            <ac:inkMk id="35" creationId="{BAB50857-83B9-4BEA-801F-F6CF6DB2B525}"/>
          </ac:inkMkLst>
        </pc:inkChg>
        <pc:inkChg chg="add mod">
          <ac:chgData name="Jack Rodoni" userId="dbd3554b1427f7cb" providerId="LiveId" clId="{1D76B537-F2CC-4114-B73B-51348E656491}" dt="2022-01-26T01:11:45.287" v="3336"/>
          <ac:inkMkLst>
            <pc:docMk/>
            <pc:sldMk cId="1120510303" sldId="376"/>
            <ac:inkMk id="36" creationId="{86BEEC18-F780-4CA6-AC09-A34C70D9B0CE}"/>
          </ac:inkMkLst>
        </pc:inkChg>
        <pc:inkChg chg="add mod">
          <ac:chgData name="Jack Rodoni" userId="dbd3554b1427f7cb" providerId="LiveId" clId="{1D76B537-F2CC-4114-B73B-51348E656491}" dt="2022-01-26T01:11:45.287" v="3336"/>
          <ac:inkMkLst>
            <pc:docMk/>
            <pc:sldMk cId="1120510303" sldId="376"/>
            <ac:inkMk id="37" creationId="{B11614A6-67B1-4B47-91CD-D9A90038E003}"/>
          </ac:inkMkLst>
        </pc:inkChg>
        <pc:inkChg chg="add mod">
          <ac:chgData name="Jack Rodoni" userId="dbd3554b1427f7cb" providerId="LiveId" clId="{1D76B537-F2CC-4114-B73B-51348E656491}" dt="2022-01-26T01:11:45.287" v="3336"/>
          <ac:inkMkLst>
            <pc:docMk/>
            <pc:sldMk cId="1120510303" sldId="376"/>
            <ac:inkMk id="38" creationId="{1221CF45-638C-44BD-BF37-CC2EB961AF7C}"/>
          </ac:inkMkLst>
        </pc:inkChg>
        <pc:inkChg chg="add del mod">
          <ac:chgData name="Jack Rodoni" userId="dbd3554b1427f7cb" providerId="LiveId" clId="{1D76B537-F2CC-4114-B73B-51348E656491}" dt="2022-01-26T01:11:32.273" v="3316"/>
          <ac:inkMkLst>
            <pc:docMk/>
            <pc:sldMk cId="1120510303" sldId="376"/>
            <ac:inkMk id="39" creationId="{7D1BA4D2-2CEE-432B-A473-DA817744AFF6}"/>
          </ac:inkMkLst>
        </pc:inkChg>
        <pc:inkChg chg="add del mod">
          <ac:chgData name="Jack Rodoni" userId="dbd3554b1427f7cb" providerId="LiveId" clId="{1D76B537-F2CC-4114-B73B-51348E656491}" dt="2022-01-26T01:11:32.273" v="3317"/>
          <ac:inkMkLst>
            <pc:docMk/>
            <pc:sldMk cId="1120510303" sldId="376"/>
            <ac:inkMk id="40" creationId="{2F31D8F2-F1B2-4AEB-B3F4-7950E257CCB0}"/>
          </ac:inkMkLst>
        </pc:inkChg>
        <pc:inkChg chg="add del mod">
          <ac:chgData name="Jack Rodoni" userId="dbd3554b1427f7cb" providerId="LiveId" clId="{1D76B537-F2CC-4114-B73B-51348E656491}" dt="2022-01-26T01:11:32.273" v="3315"/>
          <ac:inkMkLst>
            <pc:docMk/>
            <pc:sldMk cId="1120510303" sldId="376"/>
            <ac:inkMk id="41" creationId="{78F8DC85-A37C-4A1D-8F60-D49C0590786B}"/>
          </ac:inkMkLst>
        </pc:inkChg>
        <pc:inkChg chg="add mod">
          <ac:chgData name="Jack Rodoni" userId="dbd3554b1427f7cb" providerId="LiveId" clId="{1D76B537-F2CC-4114-B73B-51348E656491}" dt="2022-01-26T01:11:45.287" v="3336"/>
          <ac:inkMkLst>
            <pc:docMk/>
            <pc:sldMk cId="1120510303" sldId="376"/>
            <ac:inkMk id="46" creationId="{43EFFB08-BF63-4B72-952B-B33A94359801}"/>
          </ac:inkMkLst>
        </pc:inkChg>
        <pc:inkChg chg="add mod">
          <ac:chgData name="Jack Rodoni" userId="dbd3554b1427f7cb" providerId="LiveId" clId="{1D76B537-F2CC-4114-B73B-51348E656491}" dt="2022-01-26T01:11:45.287" v="3336"/>
          <ac:inkMkLst>
            <pc:docMk/>
            <pc:sldMk cId="1120510303" sldId="376"/>
            <ac:inkMk id="47" creationId="{883AC987-3D6A-4A4D-8C71-653FF3A8EE82}"/>
          </ac:inkMkLst>
        </pc:inkChg>
        <pc:inkChg chg="add mod">
          <ac:chgData name="Jack Rodoni" userId="dbd3554b1427f7cb" providerId="LiveId" clId="{1D76B537-F2CC-4114-B73B-51348E656491}" dt="2022-01-26T01:11:45.287" v="3336"/>
          <ac:inkMkLst>
            <pc:docMk/>
            <pc:sldMk cId="1120510303" sldId="376"/>
            <ac:inkMk id="48" creationId="{6631C6F6-9328-4138-952B-1DA67E83AEF4}"/>
          </ac:inkMkLst>
        </pc:inkChg>
        <pc:inkChg chg="add mod">
          <ac:chgData name="Jack Rodoni" userId="dbd3554b1427f7cb" providerId="LiveId" clId="{1D76B537-F2CC-4114-B73B-51348E656491}" dt="2022-01-26T01:11:45.287" v="3336"/>
          <ac:inkMkLst>
            <pc:docMk/>
            <pc:sldMk cId="1120510303" sldId="376"/>
            <ac:inkMk id="49" creationId="{85DF1E73-F0EF-4207-B3A3-7CAEC0A2B238}"/>
          </ac:inkMkLst>
        </pc:inkChg>
        <pc:inkChg chg="add mod">
          <ac:chgData name="Jack Rodoni" userId="dbd3554b1427f7cb" providerId="LiveId" clId="{1D76B537-F2CC-4114-B73B-51348E656491}" dt="2022-01-26T01:11:45.287" v="3336"/>
          <ac:inkMkLst>
            <pc:docMk/>
            <pc:sldMk cId="1120510303" sldId="376"/>
            <ac:inkMk id="50" creationId="{B5FB3875-9F9C-441E-A02C-88F0DE7A356C}"/>
          </ac:inkMkLst>
        </pc:inkChg>
        <pc:inkChg chg="add mod">
          <ac:chgData name="Jack Rodoni" userId="dbd3554b1427f7cb" providerId="LiveId" clId="{1D76B537-F2CC-4114-B73B-51348E656491}" dt="2022-01-26T01:11:45.287" v="3336"/>
          <ac:inkMkLst>
            <pc:docMk/>
            <pc:sldMk cId="1120510303" sldId="376"/>
            <ac:inkMk id="51" creationId="{449686AC-C87D-4C77-9803-98A5BB6C16DF}"/>
          </ac:inkMkLst>
        </pc:inkChg>
        <pc:inkChg chg="add mod">
          <ac:chgData name="Jack Rodoni" userId="dbd3554b1427f7cb" providerId="LiveId" clId="{1D76B537-F2CC-4114-B73B-51348E656491}" dt="2022-01-26T01:11:45.287" v="3336"/>
          <ac:inkMkLst>
            <pc:docMk/>
            <pc:sldMk cId="1120510303" sldId="376"/>
            <ac:inkMk id="52" creationId="{32E6DE19-D8E8-4412-A596-03187667F473}"/>
          </ac:inkMkLst>
        </pc:inkChg>
        <pc:inkChg chg="add mod">
          <ac:chgData name="Jack Rodoni" userId="dbd3554b1427f7cb" providerId="LiveId" clId="{1D76B537-F2CC-4114-B73B-51348E656491}" dt="2022-01-26T01:11:45.287" v="3336"/>
          <ac:inkMkLst>
            <pc:docMk/>
            <pc:sldMk cId="1120510303" sldId="376"/>
            <ac:inkMk id="53" creationId="{16BD27F1-19FD-461D-A873-8976FAA3CD81}"/>
          </ac:inkMkLst>
        </pc:inkChg>
        <pc:inkChg chg="add mod">
          <ac:chgData name="Jack Rodoni" userId="dbd3554b1427f7cb" providerId="LiveId" clId="{1D76B537-F2CC-4114-B73B-51348E656491}" dt="2022-01-26T01:11:45.287" v="3336"/>
          <ac:inkMkLst>
            <pc:docMk/>
            <pc:sldMk cId="1120510303" sldId="376"/>
            <ac:inkMk id="54" creationId="{53728769-0049-4330-9E8D-DB0821061320}"/>
          </ac:inkMkLst>
        </pc:inkChg>
        <pc:inkChg chg="add mod">
          <ac:chgData name="Jack Rodoni" userId="dbd3554b1427f7cb" providerId="LiveId" clId="{1D76B537-F2CC-4114-B73B-51348E656491}" dt="2022-01-26T01:11:45.287" v="3336"/>
          <ac:inkMkLst>
            <pc:docMk/>
            <pc:sldMk cId="1120510303" sldId="376"/>
            <ac:inkMk id="56" creationId="{C6661C57-EFC4-40D4-ADDF-99102A9F931D}"/>
          </ac:inkMkLst>
        </pc:inkChg>
        <pc:inkChg chg="add mod">
          <ac:chgData name="Jack Rodoni" userId="dbd3554b1427f7cb" providerId="LiveId" clId="{1D76B537-F2CC-4114-B73B-51348E656491}" dt="2022-01-26T01:11:45.287" v="3336"/>
          <ac:inkMkLst>
            <pc:docMk/>
            <pc:sldMk cId="1120510303" sldId="376"/>
            <ac:inkMk id="57" creationId="{302FAC6B-4259-41B4-B779-89A57548D96B}"/>
          </ac:inkMkLst>
        </pc:inkChg>
        <pc:inkChg chg="add mod">
          <ac:chgData name="Jack Rodoni" userId="dbd3554b1427f7cb" providerId="LiveId" clId="{1D76B537-F2CC-4114-B73B-51348E656491}" dt="2022-01-26T01:11:45.287" v="3336"/>
          <ac:inkMkLst>
            <pc:docMk/>
            <pc:sldMk cId="1120510303" sldId="376"/>
            <ac:inkMk id="59" creationId="{7810CB76-673B-40B9-B008-4820A2289846}"/>
          </ac:inkMkLst>
        </pc:inkChg>
        <pc:inkChg chg="add mod">
          <ac:chgData name="Jack Rodoni" userId="dbd3554b1427f7cb" providerId="LiveId" clId="{1D76B537-F2CC-4114-B73B-51348E656491}" dt="2022-01-26T01:11:45.287" v="3336"/>
          <ac:inkMkLst>
            <pc:docMk/>
            <pc:sldMk cId="1120510303" sldId="376"/>
            <ac:inkMk id="60" creationId="{2B41F687-654C-4160-B699-C76EE202A088}"/>
          </ac:inkMkLst>
        </pc:inkChg>
        <pc:inkChg chg="add mod">
          <ac:chgData name="Jack Rodoni" userId="dbd3554b1427f7cb" providerId="LiveId" clId="{1D76B537-F2CC-4114-B73B-51348E656491}" dt="2022-01-26T01:11:45.287" v="3336"/>
          <ac:inkMkLst>
            <pc:docMk/>
            <pc:sldMk cId="1120510303" sldId="376"/>
            <ac:inkMk id="61" creationId="{4932D030-C237-4607-A612-BC5FBD873559}"/>
          </ac:inkMkLst>
        </pc:inkChg>
        <pc:inkChg chg="add mod">
          <ac:chgData name="Jack Rodoni" userId="dbd3554b1427f7cb" providerId="LiveId" clId="{1D76B537-F2CC-4114-B73B-51348E656491}" dt="2022-01-26T01:11:45.287" v="3336"/>
          <ac:inkMkLst>
            <pc:docMk/>
            <pc:sldMk cId="1120510303" sldId="376"/>
            <ac:inkMk id="62" creationId="{A9FC37E0-1201-447D-A816-5DA53058E980}"/>
          </ac:inkMkLst>
        </pc:inkChg>
        <pc:inkChg chg="add mod">
          <ac:chgData name="Jack Rodoni" userId="dbd3554b1427f7cb" providerId="LiveId" clId="{1D76B537-F2CC-4114-B73B-51348E656491}" dt="2022-01-26T01:11:45.287" v="3336"/>
          <ac:inkMkLst>
            <pc:docMk/>
            <pc:sldMk cId="1120510303" sldId="376"/>
            <ac:inkMk id="63" creationId="{57310CA5-A2E9-4C2C-A08A-F269EE39F7E6}"/>
          </ac:inkMkLst>
        </pc:inkChg>
        <pc:inkChg chg="add mod">
          <ac:chgData name="Jack Rodoni" userId="dbd3554b1427f7cb" providerId="LiveId" clId="{1D76B537-F2CC-4114-B73B-51348E656491}" dt="2022-01-26T01:11:48.486" v="3343"/>
          <ac:inkMkLst>
            <pc:docMk/>
            <pc:sldMk cId="1120510303" sldId="376"/>
            <ac:inkMk id="65" creationId="{3E85C999-D886-476C-B1CA-D655F96B95CC}"/>
          </ac:inkMkLst>
        </pc:inkChg>
        <pc:inkChg chg="add mod">
          <ac:chgData name="Jack Rodoni" userId="dbd3554b1427f7cb" providerId="LiveId" clId="{1D76B537-F2CC-4114-B73B-51348E656491}" dt="2022-01-26T01:11:48.486" v="3343"/>
          <ac:inkMkLst>
            <pc:docMk/>
            <pc:sldMk cId="1120510303" sldId="376"/>
            <ac:inkMk id="66" creationId="{CEC88338-E4EC-4ADB-B29D-53F9AE1FBEF5}"/>
          </ac:inkMkLst>
        </pc:inkChg>
        <pc:inkChg chg="add mod">
          <ac:chgData name="Jack Rodoni" userId="dbd3554b1427f7cb" providerId="LiveId" clId="{1D76B537-F2CC-4114-B73B-51348E656491}" dt="2022-01-26T01:11:48.486" v="3343"/>
          <ac:inkMkLst>
            <pc:docMk/>
            <pc:sldMk cId="1120510303" sldId="376"/>
            <ac:inkMk id="67" creationId="{FC03F761-5C1A-4929-90A8-CE350853E499}"/>
          </ac:inkMkLst>
        </pc:inkChg>
        <pc:inkChg chg="add mod">
          <ac:chgData name="Jack Rodoni" userId="dbd3554b1427f7cb" providerId="LiveId" clId="{1D76B537-F2CC-4114-B73B-51348E656491}" dt="2022-01-26T01:11:48.486" v="3343"/>
          <ac:inkMkLst>
            <pc:docMk/>
            <pc:sldMk cId="1120510303" sldId="376"/>
            <ac:inkMk id="68" creationId="{0DD8436E-2921-4DEB-BF96-360D0019AC8C}"/>
          </ac:inkMkLst>
        </pc:inkChg>
        <pc:inkChg chg="add mod">
          <ac:chgData name="Jack Rodoni" userId="dbd3554b1427f7cb" providerId="LiveId" clId="{1D76B537-F2CC-4114-B73B-51348E656491}" dt="2022-01-26T01:11:48.486" v="3343"/>
          <ac:inkMkLst>
            <pc:docMk/>
            <pc:sldMk cId="1120510303" sldId="376"/>
            <ac:inkMk id="69" creationId="{F8FB4621-931C-43CE-9D12-A706CAFC966B}"/>
          </ac:inkMkLst>
        </pc:inkChg>
        <pc:inkChg chg="add mod">
          <ac:chgData name="Jack Rodoni" userId="dbd3554b1427f7cb" providerId="LiveId" clId="{1D76B537-F2CC-4114-B73B-51348E656491}" dt="2022-01-26T01:11:48.486" v="3343"/>
          <ac:inkMkLst>
            <pc:docMk/>
            <pc:sldMk cId="1120510303" sldId="376"/>
            <ac:inkMk id="70" creationId="{ACFE14EA-8849-49C9-855E-A74A64108FAC}"/>
          </ac:inkMkLst>
        </pc:inkChg>
        <pc:inkChg chg="add mod">
          <ac:chgData name="Jack Rodoni" userId="dbd3554b1427f7cb" providerId="LiveId" clId="{1D76B537-F2CC-4114-B73B-51348E656491}" dt="2022-01-26T01:12:07.574" v="3362"/>
          <ac:inkMkLst>
            <pc:docMk/>
            <pc:sldMk cId="1120510303" sldId="376"/>
            <ac:inkMk id="72" creationId="{0D9B82C3-2C07-4D89-A097-B4CB91CCFDF6}"/>
          </ac:inkMkLst>
        </pc:inkChg>
        <pc:inkChg chg="add mod">
          <ac:chgData name="Jack Rodoni" userId="dbd3554b1427f7cb" providerId="LiveId" clId="{1D76B537-F2CC-4114-B73B-51348E656491}" dt="2022-01-26T01:12:07.574" v="3362"/>
          <ac:inkMkLst>
            <pc:docMk/>
            <pc:sldMk cId="1120510303" sldId="376"/>
            <ac:inkMk id="73" creationId="{859F38A7-96B2-4108-8B24-28DE69F742DC}"/>
          </ac:inkMkLst>
        </pc:inkChg>
        <pc:inkChg chg="add mod">
          <ac:chgData name="Jack Rodoni" userId="dbd3554b1427f7cb" providerId="LiveId" clId="{1D76B537-F2CC-4114-B73B-51348E656491}" dt="2022-01-26T01:12:07.574" v="3362"/>
          <ac:inkMkLst>
            <pc:docMk/>
            <pc:sldMk cId="1120510303" sldId="376"/>
            <ac:inkMk id="74" creationId="{B1C0ADF8-4DD4-44D9-831C-63430B9D17A0}"/>
          </ac:inkMkLst>
        </pc:inkChg>
        <pc:inkChg chg="add mod">
          <ac:chgData name="Jack Rodoni" userId="dbd3554b1427f7cb" providerId="LiveId" clId="{1D76B537-F2CC-4114-B73B-51348E656491}" dt="2022-01-26T01:12:07.574" v="3362"/>
          <ac:inkMkLst>
            <pc:docMk/>
            <pc:sldMk cId="1120510303" sldId="376"/>
            <ac:inkMk id="75" creationId="{9C8FF2CD-F99C-40D6-8E56-C7FB58CA1511}"/>
          </ac:inkMkLst>
        </pc:inkChg>
        <pc:inkChg chg="add mod">
          <ac:chgData name="Jack Rodoni" userId="dbd3554b1427f7cb" providerId="LiveId" clId="{1D76B537-F2CC-4114-B73B-51348E656491}" dt="2022-01-26T01:12:07.574" v="3362"/>
          <ac:inkMkLst>
            <pc:docMk/>
            <pc:sldMk cId="1120510303" sldId="376"/>
            <ac:inkMk id="76" creationId="{DEBED61A-7D35-4AA9-A567-EA15A73D99A6}"/>
          </ac:inkMkLst>
        </pc:inkChg>
        <pc:inkChg chg="add mod">
          <ac:chgData name="Jack Rodoni" userId="dbd3554b1427f7cb" providerId="LiveId" clId="{1D76B537-F2CC-4114-B73B-51348E656491}" dt="2022-01-26T01:12:07.574" v="3362"/>
          <ac:inkMkLst>
            <pc:docMk/>
            <pc:sldMk cId="1120510303" sldId="376"/>
            <ac:inkMk id="77" creationId="{C3E92373-A6F2-41B9-A6F3-21C25FCCD503}"/>
          </ac:inkMkLst>
        </pc:inkChg>
        <pc:inkChg chg="add mod">
          <ac:chgData name="Jack Rodoni" userId="dbd3554b1427f7cb" providerId="LiveId" clId="{1D76B537-F2CC-4114-B73B-51348E656491}" dt="2022-01-26T01:12:07.574" v="3362"/>
          <ac:inkMkLst>
            <pc:docMk/>
            <pc:sldMk cId="1120510303" sldId="376"/>
            <ac:inkMk id="78" creationId="{991331FB-0637-4EB3-8F23-00005DF72E26}"/>
          </ac:inkMkLst>
        </pc:inkChg>
        <pc:inkChg chg="add mod">
          <ac:chgData name="Jack Rodoni" userId="dbd3554b1427f7cb" providerId="LiveId" clId="{1D76B537-F2CC-4114-B73B-51348E656491}" dt="2022-01-26T01:12:07.574" v="3362"/>
          <ac:inkMkLst>
            <pc:docMk/>
            <pc:sldMk cId="1120510303" sldId="376"/>
            <ac:inkMk id="79" creationId="{1132D663-43DC-41D6-9B35-4E8B366A916F}"/>
          </ac:inkMkLst>
        </pc:inkChg>
        <pc:inkChg chg="add mod">
          <ac:chgData name="Jack Rodoni" userId="dbd3554b1427f7cb" providerId="LiveId" clId="{1D76B537-F2CC-4114-B73B-51348E656491}" dt="2022-01-26T01:12:07.574" v="3362"/>
          <ac:inkMkLst>
            <pc:docMk/>
            <pc:sldMk cId="1120510303" sldId="376"/>
            <ac:inkMk id="80" creationId="{C6B7C658-415F-4D69-AAE8-9E300D14C295}"/>
          </ac:inkMkLst>
        </pc:inkChg>
        <pc:inkChg chg="add mod">
          <ac:chgData name="Jack Rodoni" userId="dbd3554b1427f7cb" providerId="LiveId" clId="{1D76B537-F2CC-4114-B73B-51348E656491}" dt="2022-01-26T01:12:07.574" v="3362"/>
          <ac:inkMkLst>
            <pc:docMk/>
            <pc:sldMk cId="1120510303" sldId="376"/>
            <ac:inkMk id="81" creationId="{8BC36A2A-D606-459F-883F-58DCFCEF56B3}"/>
          </ac:inkMkLst>
        </pc:inkChg>
        <pc:inkChg chg="add mod">
          <ac:chgData name="Jack Rodoni" userId="dbd3554b1427f7cb" providerId="LiveId" clId="{1D76B537-F2CC-4114-B73B-51348E656491}" dt="2022-01-26T01:12:07.574" v="3362"/>
          <ac:inkMkLst>
            <pc:docMk/>
            <pc:sldMk cId="1120510303" sldId="376"/>
            <ac:inkMk id="82" creationId="{E7B62804-D21B-4310-94C4-4AEB9921431D}"/>
          </ac:inkMkLst>
        </pc:inkChg>
        <pc:inkChg chg="add mod">
          <ac:chgData name="Jack Rodoni" userId="dbd3554b1427f7cb" providerId="LiveId" clId="{1D76B537-F2CC-4114-B73B-51348E656491}" dt="2022-01-26T01:12:07.574" v="3362"/>
          <ac:inkMkLst>
            <pc:docMk/>
            <pc:sldMk cId="1120510303" sldId="376"/>
            <ac:inkMk id="83" creationId="{05C6303E-D799-4D76-A8EE-95DCCE58ED48}"/>
          </ac:inkMkLst>
        </pc:inkChg>
        <pc:inkChg chg="add mod">
          <ac:chgData name="Jack Rodoni" userId="dbd3554b1427f7cb" providerId="LiveId" clId="{1D76B537-F2CC-4114-B73B-51348E656491}" dt="2022-01-26T01:12:07.574" v="3362"/>
          <ac:inkMkLst>
            <pc:docMk/>
            <pc:sldMk cId="1120510303" sldId="376"/>
            <ac:inkMk id="84" creationId="{90883033-AECA-41E9-882C-5D10EE308015}"/>
          </ac:inkMkLst>
        </pc:inkChg>
        <pc:inkChg chg="add mod">
          <ac:chgData name="Jack Rodoni" userId="dbd3554b1427f7cb" providerId="LiveId" clId="{1D76B537-F2CC-4114-B73B-51348E656491}" dt="2022-01-26T01:12:07.574" v="3362"/>
          <ac:inkMkLst>
            <pc:docMk/>
            <pc:sldMk cId="1120510303" sldId="376"/>
            <ac:inkMk id="85" creationId="{180299BD-8378-4D1C-9F5D-42F6B58C55A6}"/>
          </ac:inkMkLst>
        </pc:inkChg>
        <pc:inkChg chg="add mod">
          <ac:chgData name="Jack Rodoni" userId="dbd3554b1427f7cb" providerId="LiveId" clId="{1D76B537-F2CC-4114-B73B-51348E656491}" dt="2022-01-26T01:12:07.574" v="3362"/>
          <ac:inkMkLst>
            <pc:docMk/>
            <pc:sldMk cId="1120510303" sldId="376"/>
            <ac:inkMk id="86" creationId="{6D6FAF80-F946-4B22-AEE6-40818A7C4F51}"/>
          </ac:inkMkLst>
        </pc:inkChg>
        <pc:inkChg chg="add mod">
          <ac:chgData name="Jack Rodoni" userId="dbd3554b1427f7cb" providerId="LiveId" clId="{1D76B537-F2CC-4114-B73B-51348E656491}" dt="2022-01-26T01:12:07.574" v="3362"/>
          <ac:inkMkLst>
            <pc:docMk/>
            <pc:sldMk cId="1120510303" sldId="376"/>
            <ac:inkMk id="87" creationId="{5AE6C647-356C-48CE-BC89-7A5396D944C6}"/>
          </ac:inkMkLst>
        </pc:inkChg>
        <pc:inkChg chg="add mod">
          <ac:chgData name="Jack Rodoni" userId="dbd3554b1427f7cb" providerId="LiveId" clId="{1D76B537-F2CC-4114-B73B-51348E656491}" dt="2022-01-26T01:12:07.574" v="3362"/>
          <ac:inkMkLst>
            <pc:docMk/>
            <pc:sldMk cId="1120510303" sldId="376"/>
            <ac:inkMk id="88" creationId="{F91C41A8-6CB6-4908-A2AE-748FDB0F6A20}"/>
          </ac:inkMkLst>
        </pc:inkChg>
        <pc:inkChg chg="add mod">
          <ac:chgData name="Jack Rodoni" userId="dbd3554b1427f7cb" providerId="LiveId" clId="{1D76B537-F2CC-4114-B73B-51348E656491}" dt="2022-01-26T01:12:07.574" v="3362"/>
          <ac:inkMkLst>
            <pc:docMk/>
            <pc:sldMk cId="1120510303" sldId="376"/>
            <ac:inkMk id="89" creationId="{B498BB19-1B3E-4024-99CA-D9FB13C50B7B}"/>
          </ac:inkMkLst>
        </pc:inkChg>
      </pc:sldChg>
      <pc:sldChg chg="addSp delSp modSp mod">
        <pc:chgData name="Jack Rodoni" userId="dbd3554b1427f7cb" providerId="LiveId" clId="{1D76B537-F2CC-4114-B73B-51348E656491}" dt="2022-01-27T20:45:35.645" v="5213"/>
        <pc:sldMkLst>
          <pc:docMk/>
          <pc:sldMk cId="291364209" sldId="377"/>
        </pc:sldMkLst>
        <pc:grpChg chg="del mod">
          <ac:chgData name="Jack Rodoni" userId="dbd3554b1427f7cb" providerId="LiveId" clId="{1D76B537-F2CC-4114-B73B-51348E656491}" dt="2022-01-27T20:39:57.090" v="4901"/>
          <ac:grpSpMkLst>
            <pc:docMk/>
            <pc:sldMk cId="291364209" sldId="377"/>
            <ac:grpSpMk id="6" creationId="{44382017-109E-4DAC-BEFB-3E8A23004A3D}"/>
          </ac:grpSpMkLst>
        </pc:grpChg>
        <pc:grpChg chg="del mod">
          <ac:chgData name="Jack Rodoni" userId="dbd3554b1427f7cb" providerId="LiveId" clId="{1D76B537-F2CC-4114-B73B-51348E656491}" dt="2022-01-27T20:40:31.166" v="4936"/>
          <ac:grpSpMkLst>
            <pc:docMk/>
            <pc:sldMk cId="291364209" sldId="377"/>
            <ac:grpSpMk id="16" creationId="{04F63CC8-576D-48A9-9BDE-6A52B2DAC270}"/>
          </ac:grpSpMkLst>
        </pc:grpChg>
        <pc:grpChg chg="del mod">
          <ac:chgData name="Jack Rodoni" userId="dbd3554b1427f7cb" providerId="LiveId" clId="{1D76B537-F2CC-4114-B73B-51348E656491}" dt="2022-01-27T20:40:31.166" v="4936"/>
          <ac:grpSpMkLst>
            <pc:docMk/>
            <pc:sldMk cId="291364209" sldId="377"/>
            <ac:grpSpMk id="17" creationId="{25EB5F5A-AAFF-46E6-A907-145A6CFBF53E}"/>
          </ac:grpSpMkLst>
        </pc:grpChg>
        <pc:grpChg chg="del mod">
          <ac:chgData name="Jack Rodoni" userId="dbd3554b1427f7cb" providerId="LiveId" clId="{1D76B537-F2CC-4114-B73B-51348E656491}" dt="2022-01-27T20:40:04.278" v="4912"/>
          <ac:grpSpMkLst>
            <pc:docMk/>
            <pc:sldMk cId="291364209" sldId="377"/>
            <ac:grpSpMk id="25" creationId="{4ED9F26F-DE5C-452A-8EE7-24B8B49CCAD5}"/>
          </ac:grpSpMkLst>
        </pc:grpChg>
        <pc:grpChg chg="del mod">
          <ac:chgData name="Jack Rodoni" userId="dbd3554b1427f7cb" providerId="LiveId" clId="{1D76B537-F2CC-4114-B73B-51348E656491}" dt="2022-01-27T20:40:10.568" v="4920"/>
          <ac:grpSpMkLst>
            <pc:docMk/>
            <pc:sldMk cId="291364209" sldId="377"/>
            <ac:grpSpMk id="28" creationId="{3A940816-5FEB-46DA-80A4-E34DB66554E7}"/>
          </ac:grpSpMkLst>
        </pc:grpChg>
        <pc:grpChg chg="del mod">
          <ac:chgData name="Jack Rodoni" userId="dbd3554b1427f7cb" providerId="LiveId" clId="{1D76B537-F2CC-4114-B73B-51348E656491}" dt="2022-01-27T20:40:12.682" v="4923"/>
          <ac:grpSpMkLst>
            <pc:docMk/>
            <pc:sldMk cId="291364209" sldId="377"/>
            <ac:grpSpMk id="36" creationId="{D1E71E65-9246-4B86-B0A0-7DE9443CBF47}"/>
          </ac:grpSpMkLst>
        </pc:grpChg>
        <pc:grpChg chg="del mod">
          <ac:chgData name="Jack Rodoni" userId="dbd3554b1427f7cb" providerId="LiveId" clId="{1D76B537-F2CC-4114-B73B-51348E656491}" dt="2022-01-27T20:40:14.673" v="4925"/>
          <ac:grpSpMkLst>
            <pc:docMk/>
            <pc:sldMk cId="291364209" sldId="377"/>
            <ac:grpSpMk id="39" creationId="{5CFC9C35-5731-4440-BCD3-0CCCBD9325C1}"/>
          </ac:grpSpMkLst>
        </pc:grpChg>
        <pc:grpChg chg="mod">
          <ac:chgData name="Jack Rodoni" userId="dbd3554b1427f7cb" providerId="LiveId" clId="{1D76B537-F2CC-4114-B73B-51348E656491}" dt="2022-01-27T20:40:16.010" v="4927"/>
          <ac:grpSpMkLst>
            <pc:docMk/>
            <pc:sldMk cId="291364209" sldId="377"/>
            <ac:grpSpMk id="41" creationId="{65BE0420-607A-4974-827B-6C05A321AE1D}"/>
          </ac:grpSpMkLst>
        </pc:grpChg>
        <pc:grpChg chg="mod">
          <ac:chgData name="Jack Rodoni" userId="dbd3554b1427f7cb" providerId="LiveId" clId="{1D76B537-F2CC-4114-B73B-51348E656491}" dt="2022-01-27T20:40:31.166" v="4936"/>
          <ac:grpSpMkLst>
            <pc:docMk/>
            <pc:sldMk cId="291364209" sldId="377"/>
            <ac:grpSpMk id="47" creationId="{A8C37D8E-6E7B-44FC-8C9A-F37AD053B367}"/>
          </ac:grpSpMkLst>
        </pc:grpChg>
        <pc:grpChg chg="mod">
          <ac:chgData name="Jack Rodoni" userId="dbd3554b1427f7cb" providerId="LiveId" clId="{1D76B537-F2CC-4114-B73B-51348E656491}" dt="2022-01-27T20:40:35.941" v="4942"/>
          <ac:grpSpMkLst>
            <pc:docMk/>
            <pc:sldMk cId="291364209" sldId="377"/>
            <ac:grpSpMk id="53" creationId="{DD492C99-DBC9-483C-BD92-C1AD745EE942}"/>
          </ac:grpSpMkLst>
        </pc:grpChg>
        <pc:grpChg chg="mod">
          <ac:chgData name="Jack Rodoni" userId="dbd3554b1427f7cb" providerId="LiveId" clId="{1D76B537-F2CC-4114-B73B-51348E656491}" dt="2022-01-27T20:40:42.825" v="4953"/>
          <ac:grpSpMkLst>
            <pc:docMk/>
            <pc:sldMk cId="291364209" sldId="377"/>
            <ac:grpSpMk id="64" creationId="{8AED6F13-16EC-413A-8332-5E3D103A38A0}"/>
          </ac:grpSpMkLst>
        </pc:grpChg>
        <pc:grpChg chg="del mod">
          <ac:chgData name="Jack Rodoni" userId="dbd3554b1427f7cb" providerId="LiveId" clId="{1D76B537-F2CC-4114-B73B-51348E656491}" dt="2022-01-27T20:40:47.173" v="4956"/>
          <ac:grpSpMkLst>
            <pc:docMk/>
            <pc:sldMk cId="291364209" sldId="377"/>
            <ac:grpSpMk id="65" creationId="{9D7C3460-3643-40CB-8107-133E611BFE0D}"/>
          </ac:grpSpMkLst>
        </pc:grpChg>
        <pc:grpChg chg="mod">
          <ac:chgData name="Jack Rodoni" userId="dbd3554b1427f7cb" providerId="LiveId" clId="{1D76B537-F2CC-4114-B73B-51348E656491}" dt="2022-01-27T20:40:47.173" v="4956"/>
          <ac:grpSpMkLst>
            <pc:docMk/>
            <pc:sldMk cId="291364209" sldId="377"/>
            <ac:grpSpMk id="68" creationId="{BFB25781-E868-4E63-96BA-2BFDAD808A96}"/>
          </ac:grpSpMkLst>
        </pc:grpChg>
        <pc:grpChg chg="del mod">
          <ac:chgData name="Jack Rodoni" userId="dbd3554b1427f7cb" providerId="LiveId" clId="{1D76B537-F2CC-4114-B73B-51348E656491}" dt="2022-01-27T20:42:03.934" v="4974"/>
          <ac:grpSpMkLst>
            <pc:docMk/>
            <pc:sldMk cId="291364209" sldId="377"/>
            <ac:grpSpMk id="71" creationId="{84531579-771C-4E0E-AB4A-4A3F44085530}"/>
          </ac:grpSpMkLst>
        </pc:grpChg>
        <pc:grpChg chg="del mod">
          <ac:chgData name="Jack Rodoni" userId="dbd3554b1427f7cb" providerId="LiveId" clId="{1D76B537-F2CC-4114-B73B-51348E656491}" dt="2022-01-27T20:41:55.066" v="4965"/>
          <ac:grpSpMkLst>
            <pc:docMk/>
            <pc:sldMk cId="291364209" sldId="377"/>
            <ac:grpSpMk id="74" creationId="{099FE9BA-AA66-42A7-8FCE-7A927DD2C40E}"/>
          </ac:grpSpMkLst>
        </pc:grpChg>
        <pc:grpChg chg="del mod">
          <ac:chgData name="Jack Rodoni" userId="dbd3554b1427f7cb" providerId="LiveId" clId="{1D76B537-F2CC-4114-B73B-51348E656491}" dt="2022-01-27T20:41:57.745" v="4971"/>
          <ac:grpSpMkLst>
            <pc:docMk/>
            <pc:sldMk cId="291364209" sldId="377"/>
            <ac:grpSpMk id="77" creationId="{E0A38FF2-4AE7-4BD7-9E8E-27983AF1615E}"/>
          </ac:grpSpMkLst>
        </pc:grpChg>
        <pc:grpChg chg="del mod">
          <ac:chgData name="Jack Rodoni" userId="dbd3554b1427f7cb" providerId="LiveId" clId="{1D76B537-F2CC-4114-B73B-51348E656491}" dt="2022-01-27T20:42:03.934" v="4974"/>
          <ac:grpSpMkLst>
            <pc:docMk/>
            <pc:sldMk cId="291364209" sldId="377"/>
            <ac:grpSpMk id="83" creationId="{227D7C74-3F8E-4752-A88D-D7FA7AC8C604}"/>
          </ac:grpSpMkLst>
        </pc:grpChg>
        <pc:grpChg chg="del mod">
          <ac:chgData name="Jack Rodoni" userId="dbd3554b1427f7cb" providerId="LiveId" clId="{1D76B537-F2CC-4114-B73B-51348E656491}" dt="2022-01-27T20:42:26.538" v="4987"/>
          <ac:grpSpMkLst>
            <pc:docMk/>
            <pc:sldMk cId="291364209" sldId="377"/>
            <ac:grpSpMk id="86" creationId="{3616FE37-6DD6-4328-9E61-1DA285A14ACC}"/>
          </ac:grpSpMkLst>
        </pc:grpChg>
        <pc:grpChg chg="del mod">
          <ac:chgData name="Jack Rodoni" userId="dbd3554b1427f7cb" providerId="LiveId" clId="{1D76B537-F2CC-4114-B73B-51348E656491}" dt="2022-01-27T20:42:38.932" v="5002"/>
          <ac:grpSpMkLst>
            <pc:docMk/>
            <pc:sldMk cId="291364209" sldId="377"/>
            <ac:grpSpMk id="98" creationId="{1E883DFB-27A1-42D3-B1CA-0D046707AB54}"/>
          </ac:grpSpMkLst>
        </pc:grpChg>
        <pc:grpChg chg="mod">
          <ac:chgData name="Jack Rodoni" userId="dbd3554b1427f7cb" providerId="LiveId" clId="{1D76B537-F2CC-4114-B73B-51348E656491}" dt="2022-01-27T20:42:38.932" v="5002"/>
          <ac:grpSpMkLst>
            <pc:docMk/>
            <pc:sldMk cId="291364209" sldId="377"/>
            <ac:grpSpMk id="101" creationId="{36B7E6AD-D7B4-48CF-8B5D-25A9882EED70}"/>
          </ac:grpSpMkLst>
        </pc:grpChg>
        <pc:grpChg chg="mod">
          <ac:chgData name="Jack Rodoni" userId="dbd3554b1427f7cb" providerId="LiveId" clId="{1D76B537-F2CC-4114-B73B-51348E656491}" dt="2022-01-27T20:42:46.815" v="5011"/>
          <ac:grpSpMkLst>
            <pc:docMk/>
            <pc:sldMk cId="291364209" sldId="377"/>
            <ac:grpSpMk id="110" creationId="{E24BDD97-E29E-4E57-AB6B-02FF025B3AF4}"/>
          </ac:grpSpMkLst>
        </pc:grpChg>
        <pc:grpChg chg="del mod">
          <ac:chgData name="Jack Rodoni" userId="dbd3554b1427f7cb" providerId="LiveId" clId="{1D76B537-F2CC-4114-B73B-51348E656491}" dt="2022-01-27T20:43:01.702" v="5025"/>
          <ac:grpSpMkLst>
            <pc:docMk/>
            <pc:sldMk cId="291364209" sldId="377"/>
            <ac:grpSpMk id="116" creationId="{2FB64604-3307-488C-AC59-E5FEAE363C1D}"/>
          </ac:grpSpMkLst>
        </pc:grpChg>
        <pc:grpChg chg="mod">
          <ac:chgData name="Jack Rodoni" userId="dbd3554b1427f7cb" providerId="LiveId" clId="{1D76B537-F2CC-4114-B73B-51348E656491}" dt="2022-01-27T20:43:01.702" v="5025"/>
          <ac:grpSpMkLst>
            <pc:docMk/>
            <pc:sldMk cId="291364209" sldId="377"/>
            <ac:grpSpMk id="123" creationId="{38570A2B-8D45-4190-BA60-8A770B0A41FD}"/>
          </ac:grpSpMkLst>
        </pc:grpChg>
        <pc:grpChg chg="mod">
          <ac:chgData name="Jack Rodoni" userId="dbd3554b1427f7cb" providerId="LiveId" clId="{1D76B537-F2CC-4114-B73B-51348E656491}" dt="2022-01-27T20:43:01.702" v="5025"/>
          <ac:grpSpMkLst>
            <pc:docMk/>
            <pc:sldMk cId="291364209" sldId="377"/>
            <ac:grpSpMk id="124" creationId="{39460A7A-44A4-4D88-9562-9CEF3F889F4C}"/>
          </ac:grpSpMkLst>
        </pc:grpChg>
        <pc:grpChg chg="del mod">
          <ac:chgData name="Jack Rodoni" userId="dbd3554b1427f7cb" providerId="LiveId" clId="{1D76B537-F2CC-4114-B73B-51348E656491}" dt="2022-01-27T20:43:18.984" v="5048"/>
          <ac:grpSpMkLst>
            <pc:docMk/>
            <pc:sldMk cId="291364209" sldId="377"/>
            <ac:grpSpMk id="136" creationId="{7ECA3BCF-8577-4E86-B9E6-F5DC7329ACB3}"/>
          </ac:grpSpMkLst>
        </pc:grpChg>
        <pc:grpChg chg="del mod">
          <ac:chgData name="Jack Rodoni" userId="dbd3554b1427f7cb" providerId="LiveId" clId="{1D76B537-F2CC-4114-B73B-51348E656491}" dt="2022-01-27T20:43:18.984" v="5048"/>
          <ac:grpSpMkLst>
            <pc:docMk/>
            <pc:sldMk cId="291364209" sldId="377"/>
            <ac:grpSpMk id="137" creationId="{852344CB-8FD1-4C03-84D7-07A307A69D87}"/>
          </ac:grpSpMkLst>
        </pc:grpChg>
        <pc:grpChg chg="mod">
          <ac:chgData name="Jack Rodoni" userId="dbd3554b1427f7cb" providerId="LiveId" clId="{1D76B537-F2CC-4114-B73B-51348E656491}" dt="2022-01-27T20:43:08.363" v="5037"/>
          <ac:grpSpMkLst>
            <pc:docMk/>
            <pc:sldMk cId="291364209" sldId="377"/>
            <ac:grpSpMk id="138" creationId="{A74DD9B4-B782-4380-A6AF-1400662D38AB}"/>
          </ac:grpSpMkLst>
        </pc:grpChg>
        <pc:grpChg chg="mod">
          <ac:chgData name="Jack Rodoni" userId="dbd3554b1427f7cb" providerId="LiveId" clId="{1D76B537-F2CC-4114-B73B-51348E656491}" dt="2022-01-27T20:43:08.363" v="5037"/>
          <ac:grpSpMkLst>
            <pc:docMk/>
            <pc:sldMk cId="291364209" sldId="377"/>
            <ac:grpSpMk id="139" creationId="{E93CAC75-8366-42AA-8061-AB7359874B57}"/>
          </ac:grpSpMkLst>
        </pc:grpChg>
        <pc:grpChg chg="del mod">
          <ac:chgData name="Jack Rodoni" userId="dbd3554b1427f7cb" providerId="LiveId" clId="{1D76B537-F2CC-4114-B73B-51348E656491}" dt="2022-01-27T20:43:18.984" v="5048"/>
          <ac:grpSpMkLst>
            <pc:docMk/>
            <pc:sldMk cId="291364209" sldId="377"/>
            <ac:grpSpMk id="148" creationId="{A61E022F-3735-4FD7-8C74-CF42CDB39875}"/>
          </ac:grpSpMkLst>
        </pc:grpChg>
        <pc:grpChg chg="mod">
          <ac:chgData name="Jack Rodoni" userId="dbd3554b1427f7cb" providerId="LiveId" clId="{1D76B537-F2CC-4114-B73B-51348E656491}" dt="2022-01-27T20:43:45.115" v="5067"/>
          <ac:grpSpMkLst>
            <pc:docMk/>
            <pc:sldMk cId="291364209" sldId="377"/>
            <ac:grpSpMk id="150" creationId="{8435F571-D443-45BD-9714-0D7C32B49828}"/>
          </ac:grpSpMkLst>
        </pc:grpChg>
        <pc:grpChg chg="del mod">
          <ac:chgData name="Jack Rodoni" userId="dbd3554b1427f7cb" providerId="LiveId" clId="{1D76B537-F2CC-4114-B73B-51348E656491}" dt="2022-01-27T20:43:53.289" v="5077"/>
          <ac:grpSpMkLst>
            <pc:docMk/>
            <pc:sldMk cId="291364209" sldId="377"/>
            <ac:grpSpMk id="155" creationId="{2AF28CA1-B14E-4E5B-A223-CFDD505A0D5C}"/>
          </ac:grpSpMkLst>
        </pc:grpChg>
        <pc:grpChg chg="mod">
          <ac:chgData name="Jack Rodoni" userId="dbd3554b1427f7cb" providerId="LiveId" clId="{1D76B537-F2CC-4114-B73B-51348E656491}" dt="2022-01-27T20:43:42.076" v="5059"/>
          <ac:grpSpMkLst>
            <pc:docMk/>
            <pc:sldMk cId="291364209" sldId="377"/>
            <ac:grpSpMk id="161" creationId="{7E650AEF-640E-4410-9FA0-2315BF0B794B}"/>
          </ac:grpSpMkLst>
        </pc:grpChg>
        <pc:grpChg chg="mod">
          <ac:chgData name="Jack Rodoni" userId="dbd3554b1427f7cb" providerId="LiveId" clId="{1D76B537-F2CC-4114-B73B-51348E656491}" dt="2022-01-27T20:43:51.475" v="5075"/>
          <ac:grpSpMkLst>
            <pc:docMk/>
            <pc:sldMk cId="291364209" sldId="377"/>
            <ac:grpSpMk id="169" creationId="{B21DBE11-B144-4EB9-97C8-C69AE7AF6FA6}"/>
          </ac:grpSpMkLst>
        </pc:grpChg>
        <pc:grpChg chg="mod">
          <ac:chgData name="Jack Rodoni" userId="dbd3554b1427f7cb" providerId="LiveId" clId="{1D76B537-F2CC-4114-B73B-51348E656491}" dt="2022-01-27T20:43:53.289" v="5077"/>
          <ac:grpSpMkLst>
            <pc:docMk/>
            <pc:sldMk cId="291364209" sldId="377"/>
            <ac:grpSpMk id="171" creationId="{6C0F773E-52ED-460D-A416-33BB6CD8B593}"/>
          </ac:grpSpMkLst>
        </pc:grpChg>
        <pc:grpChg chg="del mod">
          <ac:chgData name="Jack Rodoni" userId="dbd3554b1427f7cb" providerId="LiveId" clId="{1D76B537-F2CC-4114-B73B-51348E656491}" dt="2022-01-27T20:44:07.250" v="5085"/>
          <ac:grpSpMkLst>
            <pc:docMk/>
            <pc:sldMk cId="291364209" sldId="377"/>
            <ac:grpSpMk id="176" creationId="{EC0F8B16-4826-4A71-9C93-451D4D7D3DE9}"/>
          </ac:grpSpMkLst>
        </pc:grpChg>
        <pc:grpChg chg="mod">
          <ac:chgData name="Jack Rodoni" userId="dbd3554b1427f7cb" providerId="LiveId" clId="{1D76B537-F2CC-4114-B73B-51348E656491}" dt="2022-01-27T20:44:07.250" v="5085"/>
          <ac:grpSpMkLst>
            <pc:docMk/>
            <pc:sldMk cId="291364209" sldId="377"/>
            <ac:grpSpMk id="179" creationId="{83F87C87-C60D-470A-ABD4-ECCE2E10D4D6}"/>
          </ac:grpSpMkLst>
        </pc:grpChg>
        <pc:grpChg chg="del mod">
          <ac:chgData name="Jack Rodoni" userId="dbd3554b1427f7cb" providerId="LiveId" clId="{1D76B537-F2CC-4114-B73B-51348E656491}" dt="2022-01-27T20:44:17.895" v="5101"/>
          <ac:grpSpMkLst>
            <pc:docMk/>
            <pc:sldMk cId="291364209" sldId="377"/>
            <ac:grpSpMk id="186" creationId="{4FA1CD76-C377-4083-8FA8-F1FFF4881C58}"/>
          </ac:grpSpMkLst>
        </pc:grpChg>
        <pc:grpChg chg="mod">
          <ac:chgData name="Jack Rodoni" userId="dbd3554b1427f7cb" providerId="LiveId" clId="{1D76B537-F2CC-4114-B73B-51348E656491}" dt="2022-01-27T20:44:17.895" v="5101"/>
          <ac:grpSpMkLst>
            <pc:docMk/>
            <pc:sldMk cId="291364209" sldId="377"/>
            <ac:grpSpMk id="195" creationId="{F0E65119-30B9-42B4-B50D-F5F0F70028C0}"/>
          </ac:grpSpMkLst>
        </pc:grpChg>
        <pc:grpChg chg="mod">
          <ac:chgData name="Jack Rodoni" userId="dbd3554b1427f7cb" providerId="LiveId" clId="{1D76B537-F2CC-4114-B73B-51348E656491}" dt="2022-01-27T20:44:29.750" v="5121"/>
          <ac:grpSpMkLst>
            <pc:docMk/>
            <pc:sldMk cId="291364209" sldId="377"/>
            <ac:grpSpMk id="215" creationId="{50762002-FFC9-4ACF-83D1-A837B881259C}"/>
          </ac:grpSpMkLst>
        </pc:grpChg>
        <pc:grpChg chg="mod">
          <ac:chgData name="Jack Rodoni" userId="dbd3554b1427f7cb" providerId="LiveId" clId="{1D76B537-F2CC-4114-B73B-51348E656491}" dt="2022-01-27T20:44:29.750" v="5121"/>
          <ac:grpSpMkLst>
            <pc:docMk/>
            <pc:sldMk cId="291364209" sldId="377"/>
            <ac:grpSpMk id="216" creationId="{47152FD8-5BE5-4E01-921E-CB3FCC9EEBAB}"/>
          </ac:grpSpMkLst>
        </pc:grpChg>
        <pc:grpChg chg="del mod">
          <ac:chgData name="Jack Rodoni" userId="dbd3554b1427f7cb" providerId="LiveId" clId="{1D76B537-F2CC-4114-B73B-51348E656491}" dt="2022-01-27T20:44:42.755" v="5136"/>
          <ac:grpSpMkLst>
            <pc:docMk/>
            <pc:sldMk cId="291364209" sldId="377"/>
            <ac:grpSpMk id="227" creationId="{F8E9A42C-98F0-41D9-87B2-2EED2A4A789E}"/>
          </ac:grpSpMkLst>
        </pc:grpChg>
        <pc:grpChg chg="del mod">
          <ac:chgData name="Jack Rodoni" userId="dbd3554b1427f7cb" providerId="LiveId" clId="{1D76B537-F2CC-4114-B73B-51348E656491}" dt="2022-01-27T20:44:49.863" v="5138"/>
          <ac:grpSpMkLst>
            <pc:docMk/>
            <pc:sldMk cId="291364209" sldId="377"/>
            <ac:grpSpMk id="231" creationId="{9DD1CD4A-A522-4966-A1E6-74065EEE5A4B}"/>
          </ac:grpSpMkLst>
        </pc:grpChg>
        <pc:grpChg chg="mod">
          <ac:chgData name="Jack Rodoni" userId="dbd3554b1427f7cb" providerId="LiveId" clId="{1D76B537-F2CC-4114-B73B-51348E656491}" dt="2022-01-27T20:44:49.863" v="5138"/>
          <ac:grpSpMkLst>
            <pc:docMk/>
            <pc:sldMk cId="291364209" sldId="377"/>
            <ac:grpSpMk id="233" creationId="{E96C9A39-7FD7-4670-8A32-C04D3AEA8E8D}"/>
          </ac:grpSpMkLst>
        </pc:grpChg>
        <pc:grpChg chg="mod">
          <ac:chgData name="Jack Rodoni" userId="dbd3554b1427f7cb" providerId="LiveId" clId="{1D76B537-F2CC-4114-B73B-51348E656491}" dt="2022-01-27T20:44:50.822" v="5141"/>
          <ac:grpSpMkLst>
            <pc:docMk/>
            <pc:sldMk cId="291364209" sldId="377"/>
            <ac:grpSpMk id="236" creationId="{6ACB0F35-E0D6-459D-9033-2107378DAC56}"/>
          </ac:grpSpMkLst>
        </pc:grpChg>
        <pc:grpChg chg="del mod">
          <ac:chgData name="Jack Rodoni" userId="dbd3554b1427f7cb" providerId="LiveId" clId="{1D76B537-F2CC-4114-B73B-51348E656491}" dt="2022-01-27T20:45:00.956" v="5158"/>
          <ac:grpSpMkLst>
            <pc:docMk/>
            <pc:sldMk cId="291364209" sldId="377"/>
            <ac:grpSpMk id="244" creationId="{8B2FF67F-1300-42A8-8462-47E6711385BD}"/>
          </ac:grpSpMkLst>
        </pc:grpChg>
        <pc:grpChg chg="mod">
          <ac:chgData name="Jack Rodoni" userId="dbd3554b1427f7cb" providerId="LiveId" clId="{1D76B537-F2CC-4114-B73B-51348E656491}" dt="2022-01-27T20:45:00.956" v="5158"/>
          <ac:grpSpMkLst>
            <pc:docMk/>
            <pc:sldMk cId="291364209" sldId="377"/>
            <ac:grpSpMk id="253" creationId="{B607366B-9942-4F47-9B75-2200C2601B5B}"/>
          </ac:grpSpMkLst>
        </pc:grpChg>
        <pc:grpChg chg="mod">
          <ac:chgData name="Jack Rodoni" userId="dbd3554b1427f7cb" providerId="LiveId" clId="{1D76B537-F2CC-4114-B73B-51348E656491}" dt="2022-01-27T20:45:08.379" v="5171"/>
          <ac:grpSpMkLst>
            <pc:docMk/>
            <pc:sldMk cId="291364209" sldId="377"/>
            <ac:grpSpMk id="266" creationId="{BEA85F68-5B2B-4BFB-A026-ED45D7E7338C}"/>
          </ac:grpSpMkLst>
        </pc:grpChg>
        <pc:grpChg chg="mod">
          <ac:chgData name="Jack Rodoni" userId="dbd3554b1427f7cb" providerId="LiveId" clId="{1D76B537-F2CC-4114-B73B-51348E656491}" dt="2022-01-27T20:45:15.108" v="5179"/>
          <ac:grpSpMkLst>
            <pc:docMk/>
            <pc:sldMk cId="291364209" sldId="377"/>
            <ac:grpSpMk id="274" creationId="{132B9856-35C5-4104-B185-CD41832132CA}"/>
          </ac:grpSpMkLst>
        </pc:grpChg>
        <pc:grpChg chg="mod">
          <ac:chgData name="Jack Rodoni" userId="dbd3554b1427f7cb" providerId="LiveId" clId="{1D76B537-F2CC-4114-B73B-51348E656491}" dt="2022-01-27T20:45:35.645" v="5213"/>
          <ac:grpSpMkLst>
            <pc:docMk/>
            <pc:sldMk cId="291364209" sldId="377"/>
            <ac:grpSpMk id="308" creationId="{F6E891DE-2B8D-45A9-AC96-3C53A3B5E691}"/>
          </ac:grpSpMkLst>
        </pc:grpChg>
        <pc:inkChg chg="add mod">
          <ac:chgData name="Jack Rodoni" userId="dbd3554b1427f7cb" providerId="LiveId" clId="{1D76B537-F2CC-4114-B73B-51348E656491}" dt="2022-01-27T20:40:31.166" v="4936"/>
          <ac:inkMkLst>
            <pc:docMk/>
            <pc:sldMk cId="291364209" sldId="377"/>
            <ac:inkMk id="4" creationId="{6D8A4288-FB66-4E72-9103-DC4F6121108B}"/>
          </ac:inkMkLst>
        </pc:inkChg>
        <pc:inkChg chg="add mod">
          <ac:chgData name="Jack Rodoni" userId="dbd3554b1427f7cb" providerId="LiveId" clId="{1D76B537-F2CC-4114-B73B-51348E656491}" dt="2022-01-27T20:40:31.166" v="4936"/>
          <ac:inkMkLst>
            <pc:docMk/>
            <pc:sldMk cId="291364209" sldId="377"/>
            <ac:inkMk id="5" creationId="{0170B965-F14C-48D5-97F4-9A6C40320104}"/>
          </ac:inkMkLst>
        </pc:inkChg>
        <pc:inkChg chg="add mod">
          <ac:chgData name="Jack Rodoni" userId="dbd3554b1427f7cb" providerId="LiveId" clId="{1D76B537-F2CC-4114-B73B-51348E656491}" dt="2022-01-27T20:40:31.166" v="4936"/>
          <ac:inkMkLst>
            <pc:docMk/>
            <pc:sldMk cId="291364209" sldId="377"/>
            <ac:inkMk id="7" creationId="{FA62FC2B-97F1-4A40-9024-B63A974C00B1}"/>
          </ac:inkMkLst>
        </pc:inkChg>
        <pc:inkChg chg="add mod">
          <ac:chgData name="Jack Rodoni" userId="dbd3554b1427f7cb" providerId="LiveId" clId="{1D76B537-F2CC-4114-B73B-51348E656491}" dt="2022-01-27T20:40:31.166" v="4936"/>
          <ac:inkMkLst>
            <pc:docMk/>
            <pc:sldMk cId="291364209" sldId="377"/>
            <ac:inkMk id="8" creationId="{F0164188-3DAD-4CDB-B826-AE65305D2616}"/>
          </ac:inkMkLst>
        </pc:inkChg>
        <pc:inkChg chg="add mod">
          <ac:chgData name="Jack Rodoni" userId="dbd3554b1427f7cb" providerId="LiveId" clId="{1D76B537-F2CC-4114-B73B-51348E656491}" dt="2022-01-27T20:40:31.166" v="4936"/>
          <ac:inkMkLst>
            <pc:docMk/>
            <pc:sldMk cId="291364209" sldId="377"/>
            <ac:inkMk id="9" creationId="{4C51ECD0-0CE7-4E1D-BF54-35B18E6A3430}"/>
          </ac:inkMkLst>
        </pc:inkChg>
        <pc:inkChg chg="add del mod">
          <ac:chgData name="Jack Rodoni" userId="dbd3554b1427f7cb" providerId="LiveId" clId="{1D76B537-F2CC-4114-B73B-51348E656491}" dt="2022-01-27T20:40:27.557" v="4931"/>
          <ac:inkMkLst>
            <pc:docMk/>
            <pc:sldMk cId="291364209" sldId="377"/>
            <ac:inkMk id="10" creationId="{160E424C-E0CC-4C7D-BE4D-CEDE1615FC79}"/>
          </ac:inkMkLst>
        </pc:inkChg>
        <pc:inkChg chg="add del mod">
          <ac:chgData name="Jack Rodoni" userId="dbd3554b1427f7cb" providerId="LiveId" clId="{1D76B537-F2CC-4114-B73B-51348E656491}" dt="2022-01-27T20:40:27.557" v="4932"/>
          <ac:inkMkLst>
            <pc:docMk/>
            <pc:sldMk cId="291364209" sldId="377"/>
            <ac:inkMk id="11" creationId="{7461DDF0-4249-4DC2-BD52-FC761828233E}"/>
          </ac:inkMkLst>
        </pc:inkChg>
        <pc:inkChg chg="add mod">
          <ac:chgData name="Jack Rodoni" userId="dbd3554b1427f7cb" providerId="LiveId" clId="{1D76B537-F2CC-4114-B73B-51348E656491}" dt="2022-01-27T20:40:31.166" v="4936"/>
          <ac:inkMkLst>
            <pc:docMk/>
            <pc:sldMk cId="291364209" sldId="377"/>
            <ac:inkMk id="12" creationId="{8646FF2D-955E-4F27-AEE9-9FC867D05857}"/>
          </ac:inkMkLst>
        </pc:inkChg>
        <pc:inkChg chg="add del mod">
          <ac:chgData name="Jack Rodoni" userId="dbd3554b1427f7cb" providerId="LiveId" clId="{1D76B537-F2CC-4114-B73B-51348E656491}" dt="2022-01-27T20:40:27.556" v="4930"/>
          <ac:inkMkLst>
            <pc:docMk/>
            <pc:sldMk cId="291364209" sldId="377"/>
            <ac:inkMk id="13" creationId="{2790214B-5CD6-4FC3-8292-F7410672750C}"/>
          </ac:inkMkLst>
        </pc:inkChg>
        <pc:inkChg chg="add mod">
          <ac:chgData name="Jack Rodoni" userId="dbd3554b1427f7cb" providerId="LiveId" clId="{1D76B537-F2CC-4114-B73B-51348E656491}" dt="2022-01-27T20:40:31.166" v="4936"/>
          <ac:inkMkLst>
            <pc:docMk/>
            <pc:sldMk cId="291364209" sldId="377"/>
            <ac:inkMk id="14" creationId="{DB12BAEE-3A91-4A55-B8EC-CFE48985C485}"/>
          </ac:inkMkLst>
        </pc:inkChg>
        <pc:inkChg chg="add mod">
          <ac:chgData name="Jack Rodoni" userId="dbd3554b1427f7cb" providerId="LiveId" clId="{1D76B537-F2CC-4114-B73B-51348E656491}" dt="2022-01-27T20:40:31.166" v="4936"/>
          <ac:inkMkLst>
            <pc:docMk/>
            <pc:sldMk cId="291364209" sldId="377"/>
            <ac:inkMk id="15" creationId="{910364A4-80B6-4BA2-900A-F41F1DFE7168}"/>
          </ac:inkMkLst>
        </pc:inkChg>
        <pc:inkChg chg="add del mod">
          <ac:chgData name="Jack Rodoni" userId="dbd3554b1427f7cb" providerId="LiveId" clId="{1D76B537-F2CC-4114-B73B-51348E656491}" dt="2022-01-27T20:40:16.010" v="4926"/>
          <ac:inkMkLst>
            <pc:docMk/>
            <pc:sldMk cId="291364209" sldId="377"/>
            <ac:inkMk id="18" creationId="{F74C53BC-32A5-4E41-AC82-46D2A09338F0}"/>
          </ac:inkMkLst>
        </pc:inkChg>
        <pc:inkChg chg="add mod">
          <ac:chgData name="Jack Rodoni" userId="dbd3554b1427f7cb" providerId="LiveId" clId="{1D76B537-F2CC-4114-B73B-51348E656491}" dt="2022-01-27T20:40:16.010" v="4927"/>
          <ac:inkMkLst>
            <pc:docMk/>
            <pc:sldMk cId="291364209" sldId="377"/>
            <ac:inkMk id="19" creationId="{90718BD5-80B9-4D7A-8554-65431BEE180F}"/>
          </ac:inkMkLst>
        </pc:inkChg>
        <pc:inkChg chg="add mod">
          <ac:chgData name="Jack Rodoni" userId="dbd3554b1427f7cb" providerId="LiveId" clId="{1D76B537-F2CC-4114-B73B-51348E656491}" dt="2022-01-27T20:40:16.010" v="4927"/>
          <ac:inkMkLst>
            <pc:docMk/>
            <pc:sldMk cId="291364209" sldId="377"/>
            <ac:inkMk id="20" creationId="{ED8A2009-0A41-4832-AC6F-A3A1DFA598DD}"/>
          </ac:inkMkLst>
        </pc:inkChg>
        <pc:inkChg chg="add mod">
          <ac:chgData name="Jack Rodoni" userId="dbd3554b1427f7cb" providerId="LiveId" clId="{1D76B537-F2CC-4114-B73B-51348E656491}" dt="2022-01-27T20:40:16.010" v="4927"/>
          <ac:inkMkLst>
            <pc:docMk/>
            <pc:sldMk cId="291364209" sldId="377"/>
            <ac:inkMk id="21" creationId="{A98E0E70-404F-4537-8CA5-6536AA2B817A}"/>
          </ac:inkMkLst>
        </pc:inkChg>
        <pc:inkChg chg="add mod">
          <ac:chgData name="Jack Rodoni" userId="dbd3554b1427f7cb" providerId="LiveId" clId="{1D76B537-F2CC-4114-B73B-51348E656491}" dt="2022-01-27T20:40:16.010" v="4927"/>
          <ac:inkMkLst>
            <pc:docMk/>
            <pc:sldMk cId="291364209" sldId="377"/>
            <ac:inkMk id="22" creationId="{61ADEFFB-93A6-4FCC-9480-18E8922A737B}"/>
          </ac:inkMkLst>
        </pc:inkChg>
        <pc:inkChg chg="add mod">
          <ac:chgData name="Jack Rodoni" userId="dbd3554b1427f7cb" providerId="LiveId" clId="{1D76B537-F2CC-4114-B73B-51348E656491}" dt="2022-01-27T20:40:16.010" v="4927"/>
          <ac:inkMkLst>
            <pc:docMk/>
            <pc:sldMk cId="291364209" sldId="377"/>
            <ac:inkMk id="23" creationId="{96C5263E-2623-42F8-92B6-A8F67DF38D90}"/>
          </ac:inkMkLst>
        </pc:inkChg>
        <pc:inkChg chg="add mod">
          <ac:chgData name="Jack Rodoni" userId="dbd3554b1427f7cb" providerId="LiveId" clId="{1D76B537-F2CC-4114-B73B-51348E656491}" dt="2022-01-27T20:40:16.010" v="4927"/>
          <ac:inkMkLst>
            <pc:docMk/>
            <pc:sldMk cId="291364209" sldId="377"/>
            <ac:inkMk id="24" creationId="{721EB5A0-0731-4FC1-81F2-1A6FC1AEF559}"/>
          </ac:inkMkLst>
        </pc:inkChg>
        <pc:inkChg chg="add mod">
          <ac:chgData name="Jack Rodoni" userId="dbd3554b1427f7cb" providerId="LiveId" clId="{1D76B537-F2CC-4114-B73B-51348E656491}" dt="2022-01-27T20:40:16.010" v="4927"/>
          <ac:inkMkLst>
            <pc:docMk/>
            <pc:sldMk cId="291364209" sldId="377"/>
            <ac:inkMk id="26" creationId="{C5AB2B75-BB8E-4631-A804-B2733ACF94F0}"/>
          </ac:inkMkLst>
        </pc:inkChg>
        <pc:inkChg chg="add mod">
          <ac:chgData name="Jack Rodoni" userId="dbd3554b1427f7cb" providerId="LiveId" clId="{1D76B537-F2CC-4114-B73B-51348E656491}" dt="2022-01-27T20:40:16.010" v="4927"/>
          <ac:inkMkLst>
            <pc:docMk/>
            <pc:sldMk cId="291364209" sldId="377"/>
            <ac:inkMk id="27" creationId="{6E7191D5-CB7C-4DEB-88B5-A67401994531}"/>
          </ac:inkMkLst>
        </pc:inkChg>
        <pc:inkChg chg="add mod">
          <ac:chgData name="Jack Rodoni" userId="dbd3554b1427f7cb" providerId="LiveId" clId="{1D76B537-F2CC-4114-B73B-51348E656491}" dt="2022-01-27T20:40:16.010" v="4927"/>
          <ac:inkMkLst>
            <pc:docMk/>
            <pc:sldMk cId="291364209" sldId="377"/>
            <ac:inkMk id="29" creationId="{1B8802D8-5968-4107-8DCC-D25BBDDEFB17}"/>
          </ac:inkMkLst>
        </pc:inkChg>
        <pc:inkChg chg="add mod">
          <ac:chgData name="Jack Rodoni" userId="dbd3554b1427f7cb" providerId="LiveId" clId="{1D76B537-F2CC-4114-B73B-51348E656491}" dt="2022-01-27T20:40:16.010" v="4927"/>
          <ac:inkMkLst>
            <pc:docMk/>
            <pc:sldMk cId="291364209" sldId="377"/>
            <ac:inkMk id="30" creationId="{F78D83E5-2CCB-49CC-9750-2F13A024ABB9}"/>
          </ac:inkMkLst>
        </pc:inkChg>
        <pc:inkChg chg="add mod">
          <ac:chgData name="Jack Rodoni" userId="dbd3554b1427f7cb" providerId="LiveId" clId="{1D76B537-F2CC-4114-B73B-51348E656491}" dt="2022-01-27T20:40:16.010" v="4927"/>
          <ac:inkMkLst>
            <pc:docMk/>
            <pc:sldMk cId="291364209" sldId="377"/>
            <ac:inkMk id="31" creationId="{3543AC48-E5CE-4D32-8156-3811FBB3B229}"/>
          </ac:inkMkLst>
        </pc:inkChg>
        <pc:inkChg chg="add mod">
          <ac:chgData name="Jack Rodoni" userId="dbd3554b1427f7cb" providerId="LiveId" clId="{1D76B537-F2CC-4114-B73B-51348E656491}" dt="2022-01-27T20:40:16.010" v="4927"/>
          <ac:inkMkLst>
            <pc:docMk/>
            <pc:sldMk cId="291364209" sldId="377"/>
            <ac:inkMk id="32" creationId="{624BB690-BB03-4D9B-AF1D-BF546A7E42F4}"/>
          </ac:inkMkLst>
        </pc:inkChg>
        <pc:inkChg chg="add mod">
          <ac:chgData name="Jack Rodoni" userId="dbd3554b1427f7cb" providerId="LiveId" clId="{1D76B537-F2CC-4114-B73B-51348E656491}" dt="2022-01-27T20:40:16.010" v="4927"/>
          <ac:inkMkLst>
            <pc:docMk/>
            <pc:sldMk cId="291364209" sldId="377"/>
            <ac:inkMk id="33" creationId="{3A2EE194-8849-44C3-99DA-2E9FB1D6B2CF}"/>
          </ac:inkMkLst>
        </pc:inkChg>
        <pc:inkChg chg="add mod">
          <ac:chgData name="Jack Rodoni" userId="dbd3554b1427f7cb" providerId="LiveId" clId="{1D76B537-F2CC-4114-B73B-51348E656491}" dt="2022-01-27T20:40:16.010" v="4927"/>
          <ac:inkMkLst>
            <pc:docMk/>
            <pc:sldMk cId="291364209" sldId="377"/>
            <ac:inkMk id="34" creationId="{DD789E6D-6E6F-4DAD-8AAB-2C6B56EB0475}"/>
          </ac:inkMkLst>
        </pc:inkChg>
        <pc:inkChg chg="add mod">
          <ac:chgData name="Jack Rodoni" userId="dbd3554b1427f7cb" providerId="LiveId" clId="{1D76B537-F2CC-4114-B73B-51348E656491}" dt="2022-01-27T20:40:16.010" v="4927"/>
          <ac:inkMkLst>
            <pc:docMk/>
            <pc:sldMk cId="291364209" sldId="377"/>
            <ac:inkMk id="35" creationId="{969F2936-80DA-473F-8E92-DF6B315A6836}"/>
          </ac:inkMkLst>
        </pc:inkChg>
        <pc:inkChg chg="add mod">
          <ac:chgData name="Jack Rodoni" userId="dbd3554b1427f7cb" providerId="LiveId" clId="{1D76B537-F2CC-4114-B73B-51348E656491}" dt="2022-01-27T20:40:16.010" v="4927"/>
          <ac:inkMkLst>
            <pc:docMk/>
            <pc:sldMk cId="291364209" sldId="377"/>
            <ac:inkMk id="37" creationId="{5B3D36F6-E0C8-4A42-99B5-4393FAD24F0D}"/>
          </ac:inkMkLst>
        </pc:inkChg>
        <pc:inkChg chg="add mod">
          <ac:chgData name="Jack Rodoni" userId="dbd3554b1427f7cb" providerId="LiveId" clId="{1D76B537-F2CC-4114-B73B-51348E656491}" dt="2022-01-27T20:40:16.010" v="4927"/>
          <ac:inkMkLst>
            <pc:docMk/>
            <pc:sldMk cId="291364209" sldId="377"/>
            <ac:inkMk id="38" creationId="{E90F469E-481E-48D8-B1E3-27C79D32878A}"/>
          </ac:inkMkLst>
        </pc:inkChg>
        <pc:inkChg chg="add del mod">
          <ac:chgData name="Jack Rodoni" userId="dbd3554b1427f7cb" providerId="LiveId" clId="{1D76B537-F2CC-4114-B73B-51348E656491}" dt="2022-01-27T20:40:16.010" v="4927"/>
          <ac:inkMkLst>
            <pc:docMk/>
            <pc:sldMk cId="291364209" sldId="377"/>
            <ac:inkMk id="40" creationId="{852A9210-4033-4046-BDBB-D5C5B3424AF5}"/>
          </ac:inkMkLst>
        </pc:inkChg>
        <pc:inkChg chg="add">
          <ac:chgData name="Jack Rodoni" userId="dbd3554b1427f7cb" providerId="LiveId" clId="{1D76B537-F2CC-4114-B73B-51348E656491}" dt="2022-01-27T20:40:17.845" v="4928" actId="9405"/>
          <ac:inkMkLst>
            <pc:docMk/>
            <pc:sldMk cId="291364209" sldId="377"/>
            <ac:inkMk id="42" creationId="{5650EA03-2DB8-4A1F-86AF-9A47EFB92FB8}"/>
          </ac:inkMkLst>
        </pc:inkChg>
        <pc:inkChg chg="add">
          <ac:chgData name="Jack Rodoni" userId="dbd3554b1427f7cb" providerId="LiveId" clId="{1D76B537-F2CC-4114-B73B-51348E656491}" dt="2022-01-27T20:40:21.515" v="4929" actId="9405"/>
          <ac:inkMkLst>
            <pc:docMk/>
            <pc:sldMk cId="291364209" sldId="377"/>
            <ac:inkMk id="43" creationId="{62BBA03E-DAF2-4084-8160-7B4C7BB0A786}"/>
          </ac:inkMkLst>
        </pc:inkChg>
        <pc:inkChg chg="add mod">
          <ac:chgData name="Jack Rodoni" userId="dbd3554b1427f7cb" providerId="LiveId" clId="{1D76B537-F2CC-4114-B73B-51348E656491}" dt="2022-01-27T20:40:31.166" v="4936"/>
          <ac:inkMkLst>
            <pc:docMk/>
            <pc:sldMk cId="291364209" sldId="377"/>
            <ac:inkMk id="44" creationId="{8BF0685D-EB54-4CF2-BF97-B3201F36B329}"/>
          </ac:inkMkLst>
        </pc:inkChg>
        <pc:inkChg chg="add mod">
          <ac:chgData name="Jack Rodoni" userId="dbd3554b1427f7cb" providerId="LiveId" clId="{1D76B537-F2CC-4114-B73B-51348E656491}" dt="2022-01-27T20:40:31.166" v="4936"/>
          <ac:inkMkLst>
            <pc:docMk/>
            <pc:sldMk cId="291364209" sldId="377"/>
            <ac:inkMk id="45" creationId="{0F64D073-905B-4505-8B77-0B544118E0DD}"/>
          </ac:inkMkLst>
        </pc:inkChg>
        <pc:inkChg chg="add mod">
          <ac:chgData name="Jack Rodoni" userId="dbd3554b1427f7cb" providerId="LiveId" clId="{1D76B537-F2CC-4114-B73B-51348E656491}" dt="2022-01-27T20:40:31.166" v="4936"/>
          <ac:inkMkLst>
            <pc:docMk/>
            <pc:sldMk cId="291364209" sldId="377"/>
            <ac:inkMk id="46" creationId="{64CE9704-E18A-4084-B73F-54957AC74049}"/>
          </ac:inkMkLst>
        </pc:inkChg>
        <pc:inkChg chg="add mod">
          <ac:chgData name="Jack Rodoni" userId="dbd3554b1427f7cb" providerId="LiveId" clId="{1D76B537-F2CC-4114-B73B-51348E656491}" dt="2022-01-27T20:40:35.941" v="4942"/>
          <ac:inkMkLst>
            <pc:docMk/>
            <pc:sldMk cId="291364209" sldId="377"/>
            <ac:inkMk id="48" creationId="{DC22ECC2-98B3-4846-AA9F-C226F9CA6814}"/>
          </ac:inkMkLst>
        </pc:inkChg>
        <pc:inkChg chg="add mod">
          <ac:chgData name="Jack Rodoni" userId="dbd3554b1427f7cb" providerId="LiveId" clId="{1D76B537-F2CC-4114-B73B-51348E656491}" dt="2022-01-27T20:40:35.941" v="4942"/>
          <ac:inkMkLst>
            <pc:docMk/>
            <pc:sldMk cId="291364209" sldId="377"/>
            <ac:inkMk id="49" creationId="{33F0F2D3-3D17-4B61-8A46-E9EE5720CC48}"/>
          </ac:inkMkLst>
        </pc:inkChg>
        <pc:inkChg chg="add mod">
          <ac:chgData name="Jack Rodoni" userId="dbd3554b1427f7cb" providerId="LiveId" clId="{1D76B537-F2CC-4114-B73B-51348E656491}" dt="2022-01-27T20:40:35.941" v="4942"/>
          <ac:inkMkLst>
            <pc:docMk/>
            <pc:sldMk cId="291364209" sldId="377"/>
            <ac:inkMk id="50" creationId="{569159D1-6560-4735-86E4-35E5F929F51D}"/>
          </ac:inkMkLst>
        </pc:inkChg>
        <pc:inkChg chg="add mod">
          <ac:chgData name="Jack Rodoni" userId="dbd3554b1427f7cb" providerId="LiveId" clId="{1D76B537-F2CC-4114-B73B-51348E656491}" dt="2022-01-27T20:40:35.941" v="4942"/>
          <ac:inkMkLst>
            <pc:docMk/>
            <pc:sldMk cId="291364209" sldId="377"/>
            <ac:inkMk id="51" creationId="{954CADDB-0BD5-41B1-A43F-2E333969FC36}"/>
          </ac:inkMkLst>
        </pc:inkChg>
        <pc:inkChg chg="add mod">
          <ac:chgData name="Jack Rodoni" userId="dbd3554b1427f7cb" providerId="LiveId" clId="{1D76B537-F2CC-4114-B73B-51348E656491}" dt="2022-01-27T20:40:35.941" v="4942"/>
          <ac:inkMkLst>
            <pc:docMk/>
            <pc:sldMk cId="291364209" sldId="377"/>
            <ac:inkMk id="52" creationId="{02BE28A0-6F01-4C34-AA3F-C99865298AE5}"/>
          </ac:inkMkLst>
        </pc:inkChg>
        <pc:inkChg chg="add mod">
          <ac:chgData name="Jack Rodoni" userId="dbd3554b1427f7cb" providerId="LiveId" clId="{1D76B537-F2CC-4114-B73B-51348E656491}" dt="2022-01-27T20:40:47.173" v="4956"/>
          <ac:inkMkLst>
            <pc:docMk/>
            <pc:sldMk cId="291364209" sldId="377"/>
            <ac:inkMk id="54" creationId="{8F54FC08-7117-4E62-AB5E-08CE26F33DB8}"/>
          </ac:inkMkLst>
        </pc:inkChg>
        <pc:inkChg chg="add mod">
          <ac:chgData name="Jack Rodoni" userId="dbd3554b1427f7cb" providerId="LiveId" clId="{1D76B537-F2CC-4114-B73B-51348E656491}" dt="2022-01-27T20:40:47.173" v="4956"/>
          <ac:inkMkLst>
            <pc:docMk/>
            <pc:sldMk cId="291364209" sldId="377"/>
            <ac:inkMk id="55" creationId="{9D3A0944-165C-40C8-9C96-344940F070C4}"/>
          </ac:inkMkLst>
        </pc:inkChg>
        <pc:inkChg chg="add mod">
          <ac:chgData name="Jack Rodoni" userId="dbd3554b1427f7cb" providerId="LiveId" clId="{1D76B537-F2CC-4114-B73B-51348E656491}" dt="2022-01-27T20:40:47.173" v="4956"/>
          <ac:inkMkLst>
            <pc:docMk/>
            <pc:sldMk cId="291364209" sldId="377"/>
            <ac:inkMk id="56" creationId="{3BA87582-309B-4408-A673-4DD7C6733D4F}"/>
          </ac:inkMkLst>
        </pc:inkChg>
        <pc:inkChg chg="add mod">
          <ac:chgData name="Jack Rodoni" userId="dbd3554b1427f7cb" providerId="LiveId" clId="{1D76B537-F2CC-4114-B73B-51348E656491}" dt="2022-01-27T20:40:47.173" v="4956"/>
          <ac:inkMkLst>
            <pc:docMk/>
            <pc:sldMk cId="291364209" sldId="377"/>
            <ac:inkMk id="57" creationId="{34422ADE-5612-4114-8D36-E16E7752AB8A}"/>
          </ac:inkMkLst>
        </pc:inkChg>
        <pc:inkChg chg="add mod">
          <ac:chgData name="Jack Rodoni" userId="dbd3554b1427f7cb" providerId="LiveId" clId="{1D76B537-F2CC-4114-B73B-51348E656491}" dt="2022-01-27T20:40:47.173" v="4956"/>
          <ac:inkMkLst>
            <pc:docMk/>
            <pc:sldMk cId="291364209" sldId="377"/>
            <ac:inkMk id="58" creationId="{9154F8A1-750F-43D5-A361-F3DCA7E539D1}"/>
          </ac:inkMkLst>
        </pc:inkChg>
        <pc:inkChg chg="add mod">
          <ac:chgData name="Jack Rodoni" userId="dbd3554b1427f7cb" providerId="LiveId" clId="{1D76B537-F2CC-4114-B73B-51348E656491}" dt="2022-01-27T20:40:42.825" v="4953"/>
          <ac:inkMkLst>
            <pc:docMk/>
            <pc:sldMk cId="291364209" sldId="377"/>
            <ac:inkMk id="59" creationId="{439704DF-7D5F-4985-869D-AF2C753F995A}"/>
          </ac:inkMkLst>
        </pc:inkChg>
        <pc:inkChg chg="add mod">
          <ac:chgData name="Jack Rodoni" userId="dbd3554b1427f7cb" providerId="LiveId" clId="{1D76B537-F2CC-4114-B73B-51348E656491}" dt="2022-01-27T20:40:42.825" v="4953"/>
          <ac:inkMkLst>
            <pc:docMk/>
            <pc:sldMk cId="291364209" sldId="377"/>
            <ac:inkMk id="60" creationId="{E673B6B8-3A7A-4883-9DAC-500807341FB1}"/>
          </ac:inkMkLst>
        </pc:inkChg>
        <pc:inkChg chg="add mod">
          <ac:chgData name="Jack Rodoni" userId="dbd3554b1427f7cb" providerId="LiveId" clId="{1D76B537-F2CC-4114-B73B-51348E656491}" dt="2022-01-27T20:40:42.825" v="4953"/>
          <ac:inkMkLst>
            <pc:docMk/>
            <pc:sldMk cId="291364209" sldId="377"/>
            <ac:inkMk id="61" creationId="{A246A66A-6240-4503-BBEE-4EB7D19710FA}"/>
          </ac:inkMkLst>
        </pc:inkChg>
        <pc:inkChg chg="add mod">
          <ac:chgData name="Jack Rodoni" userId="dbd3554b1427f7cb" providerId="LiveId" clId="{1D76B537-F2CC-4114-B73B-51348E656491}" dt="2022-01-27T20:40:42.825" v="4953"/>
          <ac:inkMkLst>
            <pc:docMk/>
            <pc:sldMk cId="291364209" sldId="377"/>
            <ac:inkMk id="62" creationId="{1400623C-3AB9-4F7F-9A0A-8BA5DACD4705}"/>
          </ac:inkMkLst>
        </pc:inkChg>
        <pc:inkChg chg="add mod">
          <ac:chgData name="Jack Rodoni" userId="dbd3554b1427f7cb" providerId="LiveId" clId="{1D76B537-F2CC-4114-B73B-51348E656491}" dt="2022-01-27T20:40:42.825" v="4953"/>
          <ac:inkMkLst>
            <pc:docMk/>
            <pc:sldMk cId="291364209" sldId="377"/>
            <ac:inkMk id="63" creationId="{D489B551-864F-46E2-B1BA-49F2AC15105E}"/>
          </ac:inkMkLst>
        </pc:inkChg>
        <pc:inkChg chg="add mod">
          <ac:chgData name="Jack Rodoni" userId="dbd3554b1427f7cb" providerId="LiveId" clId="{1D76B537-F2CC-4114-B73B-51348E656491}" dt="2022-01-27T20:40:47.173" v="4956"/>
          <ac:inkMkLst>
            <pc:docMk/>
            <pc:sldMk cId="291364209" sldId="377"/>
            <ac:inkMk id="66" creationId="{B1BB53A1-69F1-44A4-9F93-AE23FC707713}"/>
          </ac:inkMkLst>
        </pc:inkChg>
        <pc:inkChg chg="add mod">
          <ac:chgData name="Jack Rodoni" userId="dbd3554b1427f7cb" providerId="LiveId" clId="{1D76B537-F2CC-4114-B73B-51348E656491}" dt="2022-01-27T20:40:47.173" v="4956"/>
          <ac:inkMkLst>
            <pc:docMk/>
            <pc:sldMk cId="291364209" sldId="377"/>
            <ac:inkMk id="67" creationId="{4A599DD8-3815-44E3-ACAF-F3642786C44B}"/>
          </ac:inkMkLst>
        </pc:inkChg>
        <pc:inkChg chg="add del mod">
          <ac:chgData name="Jack Rodoni" userId="dbd3554b1427f7cb" providerId="LiveId" clId="{1D76B537-F2CC-4114-B73B-51348E656491}" dt="2022-01-27T20:42:26.533" v="4979"/>
          <ac:inkMkLst>
            <pc:docMk/>
            <pc:sldMk cId="291364209" sldId="377"/>
            <ac:inkMk id="69" creationId="{9A2DBF86-535D-4D36-872D-52A3EA3E5740}"/>
          </ac:inkMkLst>
        </pc:inkChg>
        <pc:inkChg chg="add del mod">
          <ac:chgData name="Jack Rodoni" userId="dbd3554b1427f7cb" providerId="LiveId" clId="{1D76B537-F2CC-4114-B73B-51348E656491}" dt="2022-01-27T20:42:26.534" v="4984"/>
          <ac:inkMkLst>
            <pc:docMk/>
            <pc:sldMk cId="291364209" sldId="377"/>
            <ac:inkMk id="70" creationId="{D9CA9E0A-F9E5-4972-9A5A-94E05C4402D0}"/>
          </ac:inkMkLst>
        </pc:inkChg>
        <pc:inkChg chg="add del mod">
          <ac:chgData name="Jack Rodoni" userId="dbd3554b1427f7cb" providerId="LiveId" clId="{1D76B537-F2CC-4114-B73B-51348E656491}" dt="2022-01-27T20:42:26.538" v="4986"/>
          <ac:inkMkLst>
            <pc:docMk/>
            <pc:sldMk cId="291364209" sldId="377"/>
            <ac:inkMk id="72" creationId="{7D347DF5-0931-4DA1-AC7D-78BB2C1C6F8F}"/>
          </ac:inkMkLst>
        </pc:inkChg>
        <pc:inkChg chg="add del mod">
          <ac:chgData name="Jack Rodoni" userId="dbd3554b1427f7cb" providerId="LiveId" clId="{1D76B537-F2CC-4114-B73B-51348E656491}" dt="2022-01-27T20:42:26.534" v="4981"/>
          <ac:inkMkLst>
            <pc:docMk/>
            <pc:sldMk cId="291364209" sldId="377"/>
            <ac:inkMk id="73" creationId="{363D7CD5-33CF-4B8D-93BD-19A1E395B216}"/>
          </ac:inkMkLst>
        </pc:inkChg>
        <pc:inkChg chg="add del mod">
          <ac:chgData name="Jack Rodoni" userId="dbd3554b1427f7cb" providerId="LiveId" clId="{1D76B537-F2CC-4114-B73B-51348E656491}" dt="2022-01-27T20:42:26.534" v="4980"/>
          <ac:inkMkLst>
            <pc:docMk/>
            <pc:sldMk cId="291364209" sldId="377"/>
            <ac:inkMk id="75" creationId="{CEA28169-E901-479E-9B56-15601091B254}"/>
          </ac:inkMkLst>
        </pc:inkChg>
        <pc:inkChg chg="add del mod">
          <ac:chgData name="Jack Rodoni" userId="dbd3554b1427f7cb" providerId="LiveId" clId="{1D76B537-F2CC-4114-B73B-51348E656491}" dt="2022-01-27T20:42:26.534" v="4983"/>
          <ac:inkMkLst>
            <pc:docMk/>
            <pc:sldMk cId="291364209" sldId="377"/>
            <ac:inkMk id="76" creationId="{4CC67A33-5F8C-433E-A43D-C86F9D412E20}"/>
          </ac:inkMkLst>
        </pc:inkChg>
        <pc:inkChg chg="add del mod">
          <ac:chgData name="Jack Rodoni" userId="dbd3554b1427f7cb" providerId="LiveId" clId="{1D76B537-F2CC-4114-B73B-51348E656491}" dt="2022-01-27T20:42:26.538" v="4987"/>
          <ac:inkMkLst>
            <pc:docMk/>
            <pc:sldMk cId="291364209" sldId="377"/>
            <ac:inkMk id="78" creationId="{71EE32EE-04AC-417D-A308-BCCC3DB5B1D4}"/>
          </ac:inkMkLst>
        </pc:inkChg>
        <pc:inkChg chg="add del mod">
          <ac:chgData name="Jack Rodoni" userId="dbd3554b1427f7cb" providerId="LiveId" clId="{1D76B537-F2CC-4114-B73B-51348E656491}" dt="2022-01-27T20:42:26.532" v="4975"/>
          <ac:inkMkLst>
            <pc:docMk/>
            <pc:sldMk cId="291364209" sldId="377"/>
            <ac:inkMk id="79" creationId="{C229F78B-ABF0-4358-9E46-AB29E0E71171}"/>
          </ac:inkMkLst>
        </pc:inkChg>
        <pc:inkChg chg="add del mod">
          <ac:chgData name="Jack Rodoni" userId="dbd3554b1427f7cb" providerId="LiveId" clId="{1D76B537-F2CC-4114-B73B-51348E656491}" dt="2022-01-27T20:42:26.534" v="4982"/>
          <ac:inkMkLst>
            <pc:docMk/>
            <pc:sldMk cId="291364209" sldId="377"/>
            <ac:inkMk id="80" creationId="{7AD19F0D-9712-43B4-8114-EE3024FC5E0C}"/>
          </ac:inkMkLst>
        </pc:inkChg>
        <pc:inkChg chg="add mod">
          <ac:chgData name="Jack Rodoni" userId="dbd3554b1427f7cb" providerId="LiveId" clId="{1D76B537-F2CC-4114-B73B-51348E656491}" dt="2022-01-27T20:42:26.538" v="4987"/>
          <ac:inkMkLst>
            <pc:docMk/>
            <pc:sldMk cId="291364209" sldId="377"/>
            <ac:inkMk id="81" creationId="{F6A95205-DBCB-4CEF-8F76-19FA15445C63}"/>
          </ac:inkMkLst>
        </pc:inkChg>
        <pc:inkChg chg="add del mod">
          <ac:chgData name="Jack Rodoni" userId="dbd3554b1427f7cb" providerId="LiveId" clId="{1D76B537-F2CC-4114-B73B-51348E656491}" dt="2022-01-27T20:42:26.533" v="4976"/>
          <ac:inkMkLst>
            <pc:docMk/>
            <pc:sldMk cId="291364209" sldId="377"/>
            <ac:inkMk id="82" creationId="{536B7903-2244-46DB-A668-308D87D285A8}"/>
          </ac:inkMkLst>
        </pc:inkChg>
        <pc:inkChg chg="add del mod">
          <ac:chgData name="Jack Rodoni" userId="dbd3554b1427f7cb" providerId="LiveId" clId="{1D76B537-F2CC-4114-B73B-51348E656491}" dt="2022-01-27T20:42:26.533" v="4978"/>
          <ac:inkMkLst>
            <pc:docMk/>
            <pc:sldMk cId="291364209" sldId="377"/>
            <ac:inkMk id="84" creationId="{D8C66E6F-6E4B-4434-9DBE-D8801A46BC27}"/>
          </ac:inkMkLst>
        </pc:inkChg>
        <pc:inkChg chg="add del mod">
          <ac:chgData name="Jack Rodoni" userId="dbd3554b1427f7cb" providerId="LiveId" clId="{1D76B537-F2CC-4114-B73B-51348E656491}" dt="2022-01-27T20:42:26.533" v="4977"/>
          <ac:inkMkLst>
            <pc:docMk/>
            <pc:sldMk cId="291364209" sldId="377"/>
            <ac:inkMk id="85" creationId="{E8BD885B-1B09-4FBD-B7F1-AD5E15463BB6}"/>
          </ac:inkMkLst>
        </pc:inkChg>
        <pc:inkChg chg="add mod">
          <ac:chgData name="Jack Rodoni" userId="dbd3554b1427f7cb" providerId="LiveId" clId="{1D76B537-F2CC-4114-B73B-51348E656491}" dt="2022-01-27T20:42:38.932" v="5002"/>
          <ac:inkMkLst>
            <pc:docMk/>
            <pc:sldMk cId="291364209" sldId="377"/>
            <ac:inkMk id="87" creationId="{45FBD034-93C4-46B8-AFF3-0B992E25E1CF}"/>
          </ac:inkMkLst>
        </pc:inkChg>
        <pc:inkChg chg="add mod">
          <ac:chgData name="Jack Rodoni" userId="dbd3554b1427f7cb" providerId="LiveId" clId="{1D76B537-F2CC-4114-B73B-51348E656491}" dt="2022-01-27T20:42:38.932" v="5002"/>
          <ac:inkMkLst>
            <pc:docMk/>
            <pc:sldMk cId="291364209" sldId="377"/>
            <ac:inkMk id="88" creationId="{81CD4FBC-809D-4268-9D99-01394C1817CD}"/>
          </ac:inkMkLst>
        </pc:inkChg>
        <pc:inkChg chg="add mod">
          <ac:chgData name="Jack Rodoni" userId="dbd3554b1427f7cb" providerId="LiveId" clId="{1D76B537-F2CC-4114-B73B-51348E656491}" dt="2022-01-27T20:42:38.932" v="5002"/>
          <ac:inkMkLst>
            <pc:docMk/>
            <pc:sldMk cId="291364209" sldId="377"/>
            <ac:inkMk id="89" creationId="{364A7D99-1B42-4370-B24D-93F013A59EB9}"/>
          </ac:inkMkLst>
        </pc:inkChg>
        <pc:inkChg chg="add mod">
          <ac:chgData name="Jack Rodoni" userId="dbd3554b1427f7cb" providerId="LiveId" clId="{1D76B537-F2CC-4114-B73B-51348E656491}" dt="2022-01-27T20:42:38.932" v="5002"/>
          <ac:inkMkLst>
            <pc:docMk/>
            <pc:sldMk cId="291364209" sldId="377"/>
            <ac:inkMk id="90" creationId="{C1F0B014-714C-46A9-AF32-5CA8388DCEC3}"/>
          </ac:inkMkLst>
        </pc:inkChg>
        <pc:inkChg chg="add mod">
          <ac:chgData name="Jack Rodoni" userId="dbd3554b1427f7cb" providerId="LiveId" clId="{1D76B537-F2CC-4114-B73B-51348E656491}" dt="2022-01-27T20:42:38.932" v="5002"/>
          <ac:inkMkLst>
            <pc:docMk/>
            <pc:sldMk cId="291364209" sldId="377"/>
            <ac:inkMk id="91" creationId="{A961D2C8-DE7F-42AD-935A-4EFD7F797BA7}"/>
          </ac:inkMkLst>
        </pc:inkChg>
        <pc:inkChg chg="add mod">
          <ac:chgData name="Jack Rodoni" userId="dbd3554b1427f7cb" providerId="LiveId" clId="{1D76B537-F2CC-4114-B73B-51348E656491}" dt="2022-01-27T20:42:38.932" v="5002"/>
          <ac:inkMkLst>
            <pc:docMk/>
            <pc:sldMk cId="291364209" sldId="377"/>
            <ac:inkMk id="92" creationId="{CAE13960-EF2C-44EE-93DF-BAB5220E67E7}"/>
          </ac:inkMkLst>
        </pc:inkChg>
        <pc:inkChg chg="add mod">
          <ac:chgData name="Jack Rodoni" userId="dbd3554b1427f7cb" providerId="LiveId" clId="{1D76B537-F2CC-4114-B73B-51348E656491}" dt="2022-01-27T20:42:38.932" v="5002"/>
          <ac:inkMkLst>
            <pc:docMk/>
            <pc:sldMk cId="291364209" sldId="377"/>
            <ac:inkMk id="93" creationId="{97AE92D3-60F8-42BC-967A-46CE9F09D616}"/>
          </ac:inkMkLst>
        </pc:inkChg>
        <pc:inkChg chg="add mod">
          <ac:chgData name="Jack Rodoni" userId="dbd3554b1427f7cb" providerId="LiveId" clId="{1D76B537-F2CC-4114-B73B-51348E656491}" dt="2022-01-27T20:42:38.932" v="5002"/>
          <ac:inkMkLst>
            <pc:docMk/>
            <pc:sldMk cId="291364209" sldId="377"/>
            <ac:inkMk id="94" creationId="{6C9CC8E4-FBA1-40EA-AAED-44EFD707D26C}"/>
          </ac:inkMkLst>
        </pc:inkChg>
        <pc:inkChg chg="add mod">
          <ac:chgData name="Jack Rodoni" userId="dbd3554b1427f7cb" providerId="LiveId" clId="{1D76B537-F2CC-4114-B73B-51348E656491}" dt="2022-01-27T20:42:38.932" v="5002"/>
          <ac:inkMkLst>
            <pc:docMk/>
            <pc:sldMk cId="291364209" sldId="377"/>
            <ac:inkMk id="95" creationId="{7827DA9B-DC46-42B0-BA06-CC0F54D4FCEF}"/>
          </ac:inkMkLst>
        </pc:inkChg>
        <pc:inkChg chg="add mod">
          <ac:chgData name="Jack Rodoni" userId="dbd3554b1427f7cb" providerId="LiveId" clId="{1D76B537-F2CC-4114-B73B-51348E656491}" dt="2022-01-27T20:42:38.932" v="5002"/>
          <ac:inkMkLst>
            <pc:docMk/>
            <pc:sldMk cId="291364209" sldId="377"/>
            <ac:inkMk id="96" creationId="{8E2943C0-DE89-49D8-9B6B-36802A1100D7}"/>
          </ac:inkMkLst>
        </pc:inkChg>
        <pc:inkChg chg="add mod">
          <ac:chgData name="Jack Rodoni" userId="dbd3554b1427f7cb" providerId="LiveId" clId="{1D76B537-F2CC-4114-B73B-51348E656491}" dt="2022-01-27T20:42:38.932" v="5002"/>
          <ac:inkMkLst>
            <pc:docMk/>
            <pc:sldMk cId="291364209" sldId="377"/>
            <ac:inkMk id="97" creationId="{04B59808-5462-4A3C-A0E6-5EB10D563F72}"/>
          </ac:inkMkLst>
        </pc:inkChg>
        <pc:inkChg chg="add mod">
          <ac:chgData name="Jack Rodoni" userId="dbd3554b1427f7cb" providerId="LiveId" clId="{1D76B537-F2CC-4114-B73B-51348E656491}" dt="2022-01-27T20:42:38.932" v="5002"/>
          <ac:inkMkLst>
            <pc:docMk/>
            <pc:sldMk cId="291364209" sldId="377"/>
            <ac:inkMk id="99" creationId="{8EFBAA79-43B6-4E5A-943F-FE7E94A41E1A}"/>
          </ac:inkMkLst>
        </pc:inkChg>
        <pc:inkChg chg="add">
          <ac:chgData name="Jack Rodoni" userId="dbd3554b1427f7cb" providerId="LiveId" clId="{1D76B537-F2CC-4114-B73B-51348E656491}" dt="2022-01-27T20:42:38.416" v="5001" actId="9405"/>
          <ac:inkMkLst>
            <pc:docMk/>
            <pc:sldMk cId="291364209" sldId="377"/>
            <ac:inkMk id="100" creationId="{A81F2E35-75AE-4B7E-8E3D-6DEAC1D11945}"/>
          </ac:inkMkLst>
        </pc:inkChg>
        <pc:inkChg chg="add mod">
          <ac:chgData name="Jack Rodoni" userId="dbd3554b1427f7cb" providerId="LiveId" clId="{1D76B537-F2CC-4114-B73B-51348E656491}" dt="2022-01-27T20:42:46.815" v="5011"/>
          <ac:inkMkLst>
            <pc:docMk/>
            <pc:sldMk cId="291364209" sldId="377"/>
            <ac:inkMk id="102" creationId="{FE3AED7B-895C-45F9-8AF3-A3BD3EB4FBB0}"/>
          </ac:inkMkLst>
        </pc:inkChg>
        <pc:inkChg chg="add mod">
          <ac:chgData name="Jack Rodoni" userId="dbd3554b1427f7cb" providerId="LiveId" clId="{1D76B537-F2CC-4114-B73B-51348E656491}" dt="2022-01-27T20:42:46.815" v="5011"/>
          <ac:inkMkLst>
            <pc:docMk/>
            <pc:sldMk cId="291364209" sldId="377"/>
            <ac:inkMk id="103" creationId="{05F49222-8545-4ACF-B519-0E99B13C1222}"/>
          </ac:inkMkLst>
        </pc:inkChg>
        <pc:inkChg chg="add mod">
          <ac:chgData name="Jack Rodoni" userId="dbd3554b1427f7cb" providerId="LiveId" clId="{1D76B537-F2CC-4114-B73B-51348E656491}" dt="2022-01-27T20:42:46.815" v="5011"/>
          <ac:inkMkLst>
            <pc:docMk/>
            <pc:sldMk cId="291364209" sldId="377"/>
            <ac:inkMk id="104" creationId="{85970F13-BE3C-4004-8AC6-ABE9067B06E9}"/>
          </ac:inkMkLst>
        </pc:inkChg>
        <pc:inkChg chg="add mod">
          <ac:chgData name="Jack Rodoni" userId="dbd3554b1427f7cb" providerId="LiveId" clId="{1D76B537-F2CC-4114-B73B-51348E656491}" dt="2022-01-27T20:42:46.815" v="5011"/>
          <ac:inkMkLst>
            <pc:docMk/>
            <pc:sldMk cId="291364209" sldId="377"/>
            <ac:inkMk id="105" creationId="{047CFB95-AB66-4E74-B272-0D919236E5F5}"/>
          </ac:inkMkLst>
        </pc:inkChg>
        <pc:inkChg chg="add mod">
          <ac:chgData name="Jack Rodoni" userId="dbd3554b1427f7cb" providerId="LiveId" clId="{1D76B537-F2CC-4114-B73B-51348E656491}" dt="2022-01-27T20:42:46.815" v="5011"/>
          <ac:inkMkLst>
            <pc:docMk/>
            <pc:sldMk cId="291364209" sldId="377"/>
            <ac:inkMk id="106" creationId="{C123E0EF-D330-4F0C-A884-553232119B62}"/>
          </ac:inkMkLst>
        </pc:inkChg>
        <pc:inkChg chg="add mod">
          <ac:chgData name="Jack Rodoni" userId="dbd3554b1427f7cb" providerId="LiveId" clId="{1D76B537-F2CC-4114-B73B-51348E656491}" dt="2022-01-27T20:42:46.815" v="5011"/>
          <ac:inkMkLst>
            <pc:docMk/>
            <pc:sldMk cId="291364209" sldId="377"/>
            <ac:inkMk id="107" creationId="{4926CA81-3955-4B7E-9116-742174155472}"/>
          </ac:inkMkLst>
        </pc:inkChg>
        <pc:inkChg chg="add mod">
          <ac:chgData name="Jack Rodoni" userId="dbd3554b1427f7cb" providerId="LiveId" clId="{1D76B537-F2CC-4114-B73B-51348E656491}" dt="2022-01-27T20:42:46.815" v="5011"/>
          <ac:inkMkLst>
            <pc:docMk/>
            <pc:sldMk cId="291364209" sldId="377"/>
            <ac:inkMk id="108" creationId="{B9AE1A56-CC33-4994-8A4B-D79F75CE81CF}"/>
          </ac:inkMkLst>
        </pc:inkChg>
        <pc:inkChg chg="add mod">
          <ac:chgData name="Jack Rodoni" userId="dbd3554b1427f7cb" providerId="LiveId" clId="{1D76B537-F2CC-4114-B73B-51348E656491}" dt="2022-01-27T20:42:46.815" v="5011"/>
          <ac:inkMkLst>
            <pc:docMk/>
            <pc:sldMk cId="291364209" sldId="377"/>
            <ac:inkMk id="109" creationId="{8235FEB3-0A24-4EDA-9F44-BE37057CEA41}"/>
          </ac:inkMkLst>
        </pc:inkChg>
        <pc:inkChg chg="add del">
          <ac:chgData name="Jack Rodoni" userId="dbd3554b1427f7cb" providerId="LiveId" clId="{1D76B537-F2CC-4114-B73B-51348E656491}" dt="2022-01-27T20:42:51.410" v="5013"/>
          <ac:inkMkLst>
            <pc:docMk/>
            <pc:sldMk cId="291364209" sldId="377"/>
            <ac:inkMk id="111" creationId="{D4E576E5-C17D-4E8B-82A7-C66322CFD9F6}"/>
          </ac:inkMkLst>
        </pc:inkChg>
        <pc:inkChg chg="add mod">
          <ac:chgData name="Jack Rodoni" userId="dbd3554b1427f7cb" providerId="LiveId" clId="{1D76B537-F2CC-4114-B73B-51348E656491}" dt="2022-01-27T20:43:01.702" v="5025"/>
          <ac:inkMkLst>
            <pc:docMk/>
            <pc:sldMk cId="291364209" sldId="377"/>
            <ac:inkMk id="112" creationId="{0FA6EF07-54E3-4C98-A4FB-C19B12704740}"/>
          </ac:inkMkLst>
        </pc:inkChg>
        <pc:inkChg chg="add mod">
          <ac:chgData name="Jack Rodoni" userId="dbd3554b1427f7cb" providerId="LiveId" clId="{1D76B537-F2CC-4114-B73B-51348E656491}" dt="2022-01-27T20:43:01.702" v="5025"/>
          <ac:inkMkLst>
            <pc:docMk/>
            <pc:sldMk cId="291364209" sldId="377"/>
            <ac:inkMk id="113" creationId="{E1A0417B-37B7-4495-B70C-92675A6C7724}"/>
          </ac:inkMkLst>
        </pc:inkChg>
        <pc:inkChg chg="add mod">
          <ac:chgData name="Jack Rodoni" userId="dbd3554b1427f7cb" providerId="LiveId" clId="{1D76B537-F2CC-4114-B73B-51348E656491}" dt="2022-01-27T20:43:01.702" v="5025"/>
          <ac:inkMkLst>
            <pc:docMk/>
            <pc:sldMk cId="291364209" sldId="377"/>
            <ac:inkMk id="114" creationId="{96A77C1F-0520-4B81-8DBD-B31CC917E0F4}"/>
          </ac:inkMkLst>
        </pc:inkChg>
        <pc:inkChg chg="add mod">
          <ac:chgData name="Jack Rodoni" userId="dbd3554b1427f7cb" providerId="LiveId" clId="{1D76B537-F2CC-4114-B73B-51348E656491}" dt="2022-01-27T20:43:01.702" v="5025"/>
          <ac:inkMkLst>
            <pc:docMk/>
            <pc:sldMk cId="291364209" sldId="377"/>
            <ac:inkMk id="115" creationId="{F4241FB8-4552-4661-B7C6-0DD497844DEA}"/>
          </ac:inkMkLst>
        </pc:inkChg>
        <pc:inkChg chg="add mod">
          <ac:chgData name="Jack Rodoni" userId="dbd3554b1427f7cb" providerId="LiveId" clId="{1D76B537-F2CC-4114-B73B-51348E656491}" dt="2022-01-27T20:43:01.702" v="5025"/>
          <ac:inkMkLst>
            <pc:docMk/>
            <pc:sldMk cId="291364209" sldId="377"/>
            <ac:inkMk id="117" creationId="{2A70EF0C-0AF6-43EE-9B0F-F6877F0208D7}"/>
          </ac:inkMkLst>
        </pc:inkChg>
        <pc:inkChg chg="add mod">
          <ac:chgData name="Jack Rodoni" userId="dbd3554b1427f7cb" providerId="LiveId" clId="{1D76B537-F2CC-4114-B73B-51348E656491}" dt="2022-01-27T20:43:01.702" v="5025"/>
          <ac:inkMkLst>
            <pc:docMk/>
            <pc:sldMk cId="291364209" sldId="377"/>
            <ac:inkMk id="118" creationId="{D5887270-9238-46D2-8CB5-A34399400A98}"/>
          </ac:inkMkLst>
        </pc:inkChg>
        <pc:inkChg chg="add mod">
          <ac:chgData name="Jack Rodoni" userId="dbd3554b1427f7cb" providerId="LiveId" clId="{1D76B537-F2CC-4114-B73B-51348E656491}" dt="2022-01-27T20:43:01.702" v="5025"/>
          <ac:inkMkLst>
            <pc:docMk/>
            <pc:sldMk cId="291364209" sldId="377"/>
            <ac:inkMk id="119" creationId="{3CAFBCFA-28FB-4514-ACC4-528B3EA3E3BB}"/>
          </ac:inkMkLst>
        </pc:inkChg>
        <pc:inkChg chg="add mod">
          <ac:chgData name="Jack Rodoni" userId="dbd3554b1427f7cb" providerId="LiveId" clId="{1D76B537-F2CC-4114-B73B-51348E656491}" dt="2022-01-27T20:43:01.702" v="5025"/>
          <ac:inkMkLst>
            <pc:docMk/>
            <pc:sldMk cId="291364209" sldId="377"/>
            <ac:inkMk id="120" creationId="{8A3F059B-9795-4AA9-B4FC-227D60890FCD}"/>
          </ac:inkMkLst>
        </pc:inkChg>
        <pc:inkChg chg="add mod">
          <ac:chgData name="Jack Rodoni" userId="dbd3554b1427f7cb" providerId="LiveId" clId="{1D76B537-F2CC-4114-B73B-51348E656491}" dt="2022-01-27T20:43:01.702" v="5025"/>
          <ac:inkMkLst>
            <pc:docMk/>
            <pc:sldMk cId="291364209" sldId="377"/>
            <ac:inkMk id="121" creationId="{710719E1-228D-4481-99AC-85FCA98234C6}"/>
          </ac:inkMkLst>
        </pc:inkChg>
        <pc:inkChg chg="add mod">
          <ac:chgData name="Jack Rodoni" userId="dbd3554b1427f7cb" providerId="LiveId" clId="{1D76B537-F2CC-4114-B73B-51348E656491}" dt="2022-01-27T20:43:01.702" v="5025"/>
          <ac:inkMkLst>
            <pc:docMk/>
            <pc:sldMk cId="291364209" sldId="377"/>
            <ac:inkMk id="122" creationId="{6BEA6150-C57F-4CDE-9D3A-F8B6EB9562DA}"/>
          </ac:inkMkLst>
        </pc:inkChg>
        <pc:inkChg chg="add mod">
          <ac:chgData name="Jack Rodoni" userId="dbd3554b1427f7cb" providerId="LiveId" clId="{1D76B537-F2CC-4114-B73B-51348E656491}" dt="2022-01-27T20:43:08.363" v="5037"/>
          <ac:inkMkLst>
            <pc:docMk/>
            <pc:sldMk cId="291364209" sldId="377"/>
            <ac:inkMk id="125" creationId="{500EB6A2-AC99-4C05-864E-D0FF3DF15168}"/>
          </ac:inkMkLst>
        </pc:inkChg>
        <pc:inkChg chg="add mod">
          <ac:chgData name="Jack Rodoni" userId="dbd3554b1427f7cb" providerId="LiveId" clId="{1D76B537-F2CC-4114-B73B-51348E656491}" dt="2022-01-27T20:43:08.363" v="5037"/>
          <ac:inkMkLst>
            <pc:docMk/>
            <pc:sldMk cId="291364209" sldId="377"/>
            <ac:inkMk id="126" creationId="{36E49A9E-E9F2-41FC-BEE2-8BE39776A67F}"/>
          </ac:inkMkLst>
        </pc:inkChg>
        <pc:inkChg chg="add mod">
          <ac:chgData name="Jack Rodoni" userId="dbd3554b1427f7cb" providerId="LiveId" clId="{1D76B537-F2CC-4114-B73B-51348E656491}" dt="2022-01-27T20:43:08.363" v="5037"/>
          <ac:inkMkLst>
            <pc:docMk/>
            <pc:sldMk cId="291364209" sldId="377"/>
            <ac:inkMk id="127" creationId="{40C7A1FF-784C-451E-8990-A36DB8BBAF65}"/>
          </ac:inkMkLst>
        </pc:inkChg>
        <pc:inkChg chg="add mod">
          <ac:chgData name="Jack Rodoni" userId="dbd3554b1427f7cb" providerId="LiveId" clId="{1D76B537-F2CC-4114-B73B-51348E656491}" dt="2022-01-27T20:43:08.363" v="5037"/>
          <ac:inkMkLst>
            <pc:docMk/>
            <pc:sldMk cId="291364209" sldId="377"/>
            <ac:inkMk id="128" creationId="{7D005B1E-5CBC-457E-BDD5-819ED9835208}"/>
          </ac:inkMkLst>
        </pc:inkChg>
        <pc:inkChg chg="add mod">
          <ac:chgData name="Jack Rodoni" userId="dbd3554b1427f7cb" providerId="LiveId" clId="{1D76B537-F2CC-4114-B73B-51348E656491}" dt="2022-01-27T20:43:45.115" v="5067"/>
          <ac:inkMkLst>
            <pc:docMk/>
            <pc:sldMk cId="291364209" sldId="377"/>
            <ac:inkMk id="129" creationId="{49BD94EE-DCD0-4372-91A0-C4861E9B5804}"/>
          </ac:inkMkLst>
        </pc:inkChg>
        <pc:inkChg chg="add mod">
          <ac:chgData name="Jack Rodoni" userId="dbd3554b1427f7cb" providerId="LiveId" clId="{1D76B537-F2CC-4114-B73B-51348E656491}" dt="2022-01-27T20:43:45.115" v="5067"/>
          <ac:inkMkLst>
            <pc:docMk/>
            <pc:sldMk cId="291364209" sldId="377"/>
            <ac:inkMk id="130" creationId="{689AA6FD-86A1-44E0-87A9-600700976ED7}"/>
          </ac:inkMkLst>
        </pc:inkChg>
        <pc:inkChg chg="add mod">
          <ac:chgData name="Jack Rodoni" userId="dbd3554b1427f7cb" providerId="LiveId" clId="{1D76B537-F2CC-4114-B73B-51348E656491}" dt="2022-01-27T20:43:45.115" v="5067"/>
          <ac:inkMkLst>
            <pc:docMk/>
            <pc:sldMk cId="291364209" sldId="377"/>
            <ac:inkMk id="131" creationId="{2BB9BA1F-BFD2-4B2C-AB54-A08AB846A0F8}"/>
          </ac:inkMkLst>
        </pc:inkChg>
        <pc:inkChg chg="add mod">
          <ac:chgData name="Jack Rodoni" userId="dbd3554b1427f7cb" providerId="LiveId" clId="{1D76B537-F2CC-4114-B73B-51348E656491}" dt="2022-01-27T20:43:45.115" v="5067"/>
          <ac:inkMkLst>
            <pc:docMk/>
            <pc:sldMk cId="291364209" sldId="377"/>
            <ac:inkMk id="132" creationId="{7F08881F-4306-4E68-AC5C-052FEE67EDBB}"/>
          </ac:inkMkLst>
        </pc:inkChg>
        <pc:inkChg chg="add mod">
          <ac:chgData name="Jack Rodoni" userId="dbd3554b1427f7cb" providerId="LiveId" clId="{1D76B537-F2CC-4114-B73B-51348E656491}" dt="2022-01-27T20:43:45.115" v="5067"/>
          <ac:inkMkLst>
            <pc:docMk/>
            <pc:sldMk cId="291364209" sldId="377"/>
            <ac:inkMk id="133" creationId="{F92A5DCD-9CC6-43A5-8C3B-94F77FD485F6}"/>
          </ac:inkMkLst>
        </pc:inkChg>
        <pc:inkChg chg="add mod">
          <ac:chgData name="Jack Rodoni" userId="dbd3554b1427f7cb" providerId="LiveId" clId="{1D76B537-F2CC-4114-B73B-51348E656491}" dt="2022-01-27T20:43:45.115" v="5067"/>
          <ac:inkMkLst>
            <pc:docMk/>
            <pc:sldMk cId="291364209" sldId="377"/>
            <ac:inkMk id="134" creationId="{DCF7C90D-FD45-4C62-9B56-AF31FCE3B160}"/>
          </ac:inkMkLst>
        </pc:inkChg>
        <pc:inkChg chg="add mod">
          <ac:chgData name="Jack Rodoni" userId="dbd3554b1427f7cb" providerId="LiveId" clId="{1D76B537-F2CC-4114-B73B-51348E656491}" dt="2022-01-27T20:43:45.115" v="5067"/>
          <ac:inkMkLst>
            <pc:docMk/>
            <pc:sldMk cId="291364209" sldId="377"/>
            <ac:inkMk id="135" creationId="{0811FD3B-5B24-4083-8E10-7DD558852110}"/>
          </ac:inkMkLst>
        </pc:inkChg>
        <pc:inkChg chg="add mod">
          <ac:chgData name="Jack Rodoni" userId="dbd3554b1427f7cb" providerId="LiveId" clId="{1D76B537-F2CC-4114-B73B-51348E656491}" dt="2022-01-27T20:43:45.115" v="5067"/>
          <ac:inkMkLst>
            <pc:docMk/>
            <pc:sldMk cId="291364209" sldId="377"/>
            <ac:inkMk id="140" creationId="{1B5825AE-F330-4079-BBFC-55B38B43990B}"/>
          </ac:inkMkLst>
        </pc:inkChg>
        <pc:inkChg chg="add del mod">
          <ac:chgData name="Jack Rodoni" userId="dbd3554b1427f7cb" providerId="LiveId" clId="{1D76B537-F2CC-4114-B73B-51348E656491}" dt="2022-01-27T20:43:45.113" v="5062"/>
          <ac:inkMkLst>
            <pc:docMk/>
            <pc:sldMk cId="291364209" sldId="377"/>
            <ac:inkMk id="141" creationId="{53BABC9A-D811-4403-AD78-A6BD915FB0DF}"/>
          </ac:inkMkLst>
        </pc:inkChg>
        <pc:inkChg chg="add del mod">
          <ac:chgData name="Jack Rodoni" userId="dbd3554b1427f7cb" providerId="LiveId" clId="{1D76B537-F2CC-4114-B73B-51348E656491}" dt="2022-01-27T20:43:45.112" v="5060"/>
          <ac:inkMkLst>
            <pc:docMk/>
            <pc:sldMk cId="291364209" sldId="377"/>
            <ac:inkMk id="142" creationId="{ECBF9130-8B19-48AE-AA93-8A87967465E5}"/>
          </ac:inkMkLst>
        </pc:inkChg>
        <pc:inkChg chg="add del mod">
          <ac:chgData name="Jack Rodoni" userId="dbd3554b1427f7cb" providerId="LiveId" clId="{1D76B537-F2CC-4114-B73B-51348E656491}" dt="2022-01-27T20:43:45.114" v="5065"/>
          <ac:inkMkLst>
            <pc:docMk/>
            <pc:sldMk cId="291364209" sldId="377"/>
            <ac:inkMk id="143" creationId="{8CF59C67-082C-47A0-91FB-707D4D192405}"/>
          </ac:inkMkLst>
        </pc:inkChg>
        <pc:inkChg chg="add del mod">
          <ac:chgData name="Jack Rodoni" userId="dbd3554b1427f7cb" providerId="LiveId" clId="{1D76B537-F2CC-4114-B73B-51348E656491}" dt="2022-01-27T20:43:45.114" v="5064"/>
          <ac:inkMkLst>
            <pc:docMk/>
            <pc:sldMk cId="291364209" sldId="377"/>
            <ac:inkMk id="144" creationId="{81C3254B-AA55-48B5-BCD5-D7E22BBB89CC}"/>
          </ac:inkMkLst>
        </pc:inkChg>
        <pc:inkChg chg="add del mod">
          <ac:chgData name="Jack Rodoni" userId="dbd3554b1427f7cb" providerId="LiveId" clId="{1D76B537-F2CC-4114-B73B-51348E656491}" dt="2022-01-27T20:43:45.114" v="5063"/>
          <ac:inkMkLst>
            <pc:docMk/>
            <pc:sldMk cId="291364209" sldId="377"/>
            <ac:inkMk id="145" creationId="{4FC855A8-B168-406B-AEB9-F4555DB515E5}"/>
          </ac:inkMkLst>
        </pc:inkChg>
        <pc:inkChg chg="add del mod">
          <ac:chgData name="Jack Rodoni" userId="dbd3554b1427f7cb" providerId="LiveId" clId="{1D76B537-F2CC-4114-B73B-51348E656491}" dt="2022-01-27T20:43:45.115" v="5067"/>
          <ac:inkMkLst>
            <pc:docMk/>
            <pc:sldMk cId="291364209" sldId="377"/>
            <ac:inkMk id="146" creationId="{F2E2634F-4159-42B2-B7BD-595CBF57E9FE}"/>
          </ac:inkMkLst>
        </pc:inkChg>
        <pc:inkChg chg="add del mod">
          <ac:chgData name="Jack Rodoni" userId="dbd3554b1427f7cb" providerId="LiveId" clId="{1D76B537-F2CC-4114-B73B-51348E656491}" dt="2022-01-27T20:43:45.115" v="5066"/>
          <ac:inkMkLst>
            <pc:docMk/>
            <pc:sldMk cId="291364209" sldId="377"/>
            <ac:inkMk id="147" creationId="{3C9830CB-BB82-4FAA-A197-8C949D8D4AD3}"/>
          </ac:inkMkLst>
        </pc:inkChg>
        <pc:inkChg chg="add del mod">
          <ac:chgData name="Jack Rodoni" userId="dbd3554b1427f7cb" providerId="LiveId" clId="{1D76B537-F2CC-4114-B73B-51348E656491}" dt="2022-01-27T20:43:45.113" v="5061"/>
          <ac:inkMkLst>
            <pc:docMk/>
            <pc:sldMk cId="291364209" sldId="377"/>
            <ac:inkMk id="149" creationId="{1C132F1D-90E9-438A-8C8B-4FC9764AB684}"/>
          </ac:inkMkLst>
        </pc:inkChg>
        <pc:inkChg chg="add mod">
          <ac:chgData name="Jack Rodoni" userId="dbd3554b1427f7cb" providerId="LiveId" clId="{1D76B537-F2CC-4114-B73B-51348E656491}" dt="2022-01-27T20:43:53.289" v="5077"/>
          <ac:inkMkLst>
            <pc:docMk/>
            <pc:sldMk cId="291364209" sldId="377"/>
            <ac:inkMk id="151" creationId="{C71F9549-4BC5-4812-A37D-03634BC05B51}"/>
          </ac:inkMkLst>
        </pc:inkChg>
        <pc:inkChg chg="add mod">
          <ac:chgData name="Jack Rodoni" userId="dbd3554b1427f7cb" providerId="LiveId" clId="{1D76B537-F2CC-4114-B73B-51348E656491}" dt="2022-01-27T20:43:53.289" v="5077"/>
          <ac:inkMkLst>
            <pc:docMk/>
            <pc:sldMk cId="291364209" sldId="377"/>
            <ac:inkMk id="152" creationId="{BBA6772B-D82B-445B-B223-70FE948E4685}"/>
          </ac:inkMkLst>
        </pc:inkChg>
        <pc:inkChg chg="add mod">
          <ac:chgData name="Jack Rodoni" userId="dbd3554b1427f7cb" providerId="LiveId" clId="{1D76B537-F2CC-4114-B73B-51348E656491}" dt="2022-01-27T20:43:53.289" v="5077"/>
          <ac:inkMkLst>
            <pc:docMk/>
            <pc:sldMk cId="291364209" sldId="377"/>
            <ac:inkMk id="153" creationId="{A460AA17-BA63-4C9C-9C31-EDA6A7924197}"/>
          </ac:inkMkLst>
        </pc:inkChg>
        <pc:inkChg chg="add mod">
          <ac:chgData name="Jack Rodoni" userId="dbd3554b1427f7cb" providerId="LiveId" clId="{1D76B537-F2CC-4114-B73B-51348E656491}" dt="2022-01-27T20:43:53.289" v="5077"/>
          <ac:inkMkLst>
            <pc:docMk/>
            <pc:sldMk cId="291364209" sldId="377"/>
            <ac:inkMk id="154" creationId="{CB44CC50-9AA8-4A94-BEC6-E558C727C73C}"/>
          </ac:inkMkLst>
        </pc:inkChg>
        <pc:inkChg chg="add mod">
          <ac:chgData name="Jack Rodoni" userId="dbd3554b1427f7cb" providerId="LiveId" clId="{1D76B537-F2CC-4114-B73B-51348E656491}" dt="2022-01-27T20:43:53.289" v="5077"/>
          <ac:inkMkLst>
            <pc:docMk/>
            <pc:sldMk cId="291364209" sldId="377"/>
            <ac:inkMk id="156" creationId="{5B9206C6-EB7D-48B7-BECC-BE410212414F}"/>
          </ac:inkMkLst>
        </pc:inkChg>
        <pc:inkChg chg="add mod">
          <ac:chgData name="Jack Rodoni" userId="dbd3554b1427f7cb" providerId="LiveId" clId="{1D76B537-F2CC-4114-B73B-51348E656491}" dt="2022-01-27T20:43:42.076" v="5059"/>
          <ac:inkMkLst>
            <pc:docMk/>
            <pc:sldMk cId="291364209" sldId="377"/>
            <ac:inkMk id="157" creationId="{92ACD7CE-45F0-4CE0-A0AF-C27CD6ADD9BD}"/>
          </ac:inkMkLst>
        </pc:inkChg>
        <pc:inkChg chg="add mod">
          <ac:chgData name="Jack Rodoni" userId="dbd3554b1427f7cb" providerId="LiveId" clId="{1D76B537-F2CC-4114-B73B-51348E656491}" dt="2022-01-27T20:43:42.076" v="5059"/>
          <ac:inkMkLst>
            <pc:docMk/>
            <pc:sldMk cId="291364209" sldId="377"/>
            <ac:inkMk id="158" creationId="{C1113B6A-00AA-41B3-A8CD-081AD47CEB0C}"/>
          </ac:inkMkLst>
        </pc:inkChg>
        <pc:inkChg chg="add mod">
          <ac:chgData name="Jack Rodoni" userId="dbd3554b1427f7cb" providerId="LiveId" clId="{1D76B537-F2CC-4114-B73B-51348E656491}" dt="2022-01-27T20:43:42.076" v="5059"/>
          <ac:inkMkLst>
            <pc:docMk/>
            <pc:sldMk cId="291364209" sldId="377"/>
            <ac:inkMk id="159" creationId="{5F373C36-E5AC-44BA-97F7-77791FF80C58}"/>
          </ac:inkMkLst>
        </pc:inkChg>
        <pc:inkChg chg="add mod">
          <ac:chgData name="Jack Rodoni" userId="dbd3554b1427f7cb" providerId="LiveId" clId="{1D76B537-F2CC-4114-B73B-51348E656491}" dt="2022-01-27T20:43:42.076" v="5059"/>
          <ac:inkMkLst>
            <pc:docMk/>
            <pc:sldMk cId="291364209" sldId="377"/>
            <ac:inkMk id="160" creationId="{7186532E-E369-402E-9D34-6BACE45FDA0D}"/>
          </ac:inkMkLst>
        </pc:inkChg>
        <pc:inkChg chg="add mod">
          <ac:chgData name="Jack Rodoni" userId="dbd3554b1427f7cb" providerId="LiveId" clId="{1D76B537-F2CC-4114-B73B-51348E656491}" dt="2022-01-27T20:43:51.475" v="5075"/>
          <ac:inkMkLst>
            <pc:docMk/>
            <pc:sldMk cId="291364209" sldId="377"/>
            <ac:inkMk id="162" creationId="{FAB270B7-25BA-4582-9F46-524711D6DA44}"/>
          </ac:inkMkLst>
        </pc:inkChg>
        <pc:inkChg chg="add mod">
          <ac:chgData name="Jack Rodoni" userId="dbd3554b1427f7cb" providerId="LiveId" clId="{1D76B537-F2CC-4114-B73B-51348E656491}" dt="2022-01-27T20:43:51.475" v="5075"/>
          <ac:inkMkLst>
            <pc:docMk/>
            <pc:sldMk cId="291364209" sldId="377"/>
            <ac:inkMk id="163" creationId="{0D986C85-AA36-4ABC-8AE8-E281E958D6EC}"/>
          </ac:inkMkLst>
        </pc:inkChg>
        <pc:inkChg chg="add mod">
          <ac:chgData name="Jack Rodoni" userId="dbd3554b1427f7cb" providerId="LiveId" clId="{1D76B537-F2CC-4114-B73B-51348E656491}" dt="2022-01-27T20:43:51.475" v="5075"/>
          <ac:inkMkLst>
            <pc:docMk/>
            <pc:sldMk cId="291364209" sldId="377"/>
            <ac:inkMk id="164" creationId="{E30880E0-E758-49B1-BEE9-A8BCF19B4519}"/>
          </ac:inkMkLst>
        </pc:inkChg>
        <pc:inkChg chg="add mod">
          <ac:chgData name="Jack Rodoni" userId="dbd3554b1427f7cb" providerId="LiveId" clId="{1D76B537-F2CC-4114-B73B-51348E656491}" dt="2022-01-27T20:43:51.475" v="5075"/>
          <ac:inkMkLst>
            <pc:docMk/>
            <pc:sldMk cId="291364209" sldId="377"/>
            <ac:inkMk id="165" creationId="{69F13E2C-FE3F-4626-A56B-F9C958DF57BB}"/>
          </ac:inkMkLst>
        </pc:inkChg>
        <pc:inkChg chg="add mod">
          <ac:chgData name="Jack Rodoni" userId="dbd3554b1427f7cb" providerId="LiveId" clId="{1D76B537-F2CC-4114-B73B-51348E656491}" dt="2022-01-27T20:43:51.475" v="5075"/>
          <ac:inkMkLst>
            <pc:docMk/>
            <pc:sldMk cId="291364209" sldId="377"/>
            <ac:inkMk id="166" creationId="{2342A188-A6BD-4DD5-8F93-FBE68836928F}"/>
          </ac:inkMkLst>
        </pc:inkChg>
        <pc:inkChg chg="add mod">
          <ac:chgData name="Jack Rodoni" userId="dbd3554b1427f7cb" providerId="LiveId" clId="{1D76B537-F2CC-4114-B73B-51348E656491}" dt="2022-01-27T20:43:51.475" v="5075"/>
          <ac:inkMkLst>
            <pc:docMk/>
            <pc:sldMk cId="291364209" sldId="377"/>
            <ac:inkMk id="167" creationId="{4B8F8C82-AC64-446F-954A-298A31C4A142}"/>
          </ac:inkMkLst>
        </pc:inkChg>
        <pc:inkChg chg="add mod">
          <ac:chgData name="Jack Rodoni" userId="dbd3554b1427f7cb" providerId="LiveId" clId="{1D76B537-F2CC-4114-B73B-51348E656491}" dt="2022-01-27T20:43:51.475" v="5075"/>
          <ac:inkMkLst>
            <pc:docMk/>
            <pc:sldMk cId="291364209" sldId="377"/>
            <ac:inkMk id="168" creationId="{F1F36C49-601B-4C53-A147-C13C5006E7BA}"/>
          </ac:inkMkLst>
        </pc:inkChg>
        <pc:inkChg chg="add mod">
          <ac:chgData name="Jack Rodoni" userId="dbd3554b1427f7cb" providerId="LiveId" clId="{1D76B537-F2CC-4114-B73B-51348E656491}" dt="2022-01-27T20:43:53.289" v="5077"/>
          <ac:inkMkLst>
            <pc:docMk/>
            <pc:sldMk cId="291364209" sldId="377"/>
            <ac:inkMk id="170" creationId="{99804053-1BDE-4B1D-A23A-DF8FE4B7ABDB}"/>
          </ac:inkMkLst>
        </pc:inkChg>
        <pc:inkChg chg="add mod">
          <ac:chgData name="Jack Rodoni" userId="dbd3554b1427f7cb" providerId="LiveId" clId="{1D76B537-F2CC-4114-B73B-51348E656491}" dt="2022-01-27T20:44:07.250" v="5085"/>
          <ac:inkMkLst>
            <pc:docMk/>
            <pc:sldMk cId="291364209" sldId="377"/>
            <ac:inkMk id="172" creationId="{5B775F05-323B-405E-A045-464DDB867F54}"/>
          </ac:inkMkLst>
        </pc:inkChg>
        <pc:inkChg chg="add mod">
          <ac:chgData name="Jack Rodoni" userId="dbd3554b1427f7cb" providerId="LiveId" clId="{1D76B537-F2CC-4114-B73B-51348E656491}" dt="2022-01-27T20:44:07.250" v="5085"/>
          <ac:inkMkLst>
            <pc:docMk/>
            <pc:sldMk cId="291364209" sldId="377"/>
            <ac:inkMk id="173" creationId="{4188FF61-B1DD-47C9-9188-334966417D5F}"/>
          </ac:inkMkLst>
        </pc:inkChg>
        <pc:inkChg chg="add mod">
          <ac:chgData name="Jack Rodoni" userId="dbd3554b1427f7cb" providerId="LiveId" clId="{1D76B537-F2CC-4114-B73B-51348E656491}" dt="2022-01-27T20:44:07.250" v="5085"/>
          <ac:inkMkLst>
            <pc:docMk/>
            <pc:sldMk cId="291364209" sldId="377"/>
            <ac:inkMk id="174" creationId="{4D9545AA-FC3A-4672-86C2-FFB5A075B70C}"/>
          </ac:inkMkLst>
        </pc:inkChg>
        <pc:inkChg chg="add mod">
          <ac:chgData name="Jack Rodoni" userId="dbd3554b1427f7cb" providerId="LiveId" clId="{1D76B537-F2CC-4114-B73B-51348E656491}" dt="2022-01-27T20:44:07.250" v="5085"/>
          <ac:inkMkLst>
            <pc:docMk/>
            <pc:sldMk cId="291364209" sldId="377"/>
            <ac:inkMk id="175" creationId="{9E692FA0-03E3-4B46-B19F-8B00F0B6EF82}"/>
          </ac:inkMkLst>
        </pc:inkChg>
        <pc:inkChg chg="add mod">
          <ac:chgData name="Jack Rodoni" userId="dbd3554b1427f7cb" providerId="LiveId" clId="{1D76B537-F2CC-4114-B73B-51348E656491}" dt="2022-01-27T20:44:07.250" v="5085"/>
          <ac:inkMkLst>
            <pc:docMk/>
            <pc:sldMk cId="291364209" sldId="377"/>
            <ac:inkMk id="177" creationId="{A79C0B26-B05A-4658-BD50-2DCD7F14973A}"/>
          </ac:inkMkLst>
        </pc:inkChg>
        <pc:inkChg chg="add mod">
          <ac:chgData name="Jack Rodoni" userId="dbd3554b1427f7cb" providerId="LiveId" clId="{1D76B537-F2CC-4114-B73B-51348E656491}" dt="2022-01-27T20:44:07.250" v="5085"/>
          <ac:inkMkLst>
            <pc:docMk/>
            <pc:sldMk cId="291364209" sldId="377"/>
            <ac:inkMk id="178" creationId="{100142C2-5522-4D5C-9B5F-ABBC81366FFD}"/>
          </ac:inkMkLst>
        </pc:inkChg>
        <pc:inkChg chg="add mod">
          <ac:chgData name="Jack Rodoni" userId="dbd3554b1427f7cb" providerId="LiveId" clId="{1D76B537-F2CC-4114-B73B-51348E656491}" dt="2022-01-27T20:44:17.895" v="5101"/>
          <ac:inkMkLst>
            <pc:docMk/>
            <pc:sldMk cId="291364209" sldId="377"/>
            <ac:inkMk id="180" creationId="{75719D3D-CADB-49F6-A0F6-B30DF5F4C9D2}"/>
          </ac:inkMkLst>
        </pc:inkChg>
        <pc:inkChg chg="add mod">
          <ac:chgData name="Jack Rodoni" userId="dbd3554b1427f7cb" providerId="LiveId" clId="{1D76B537-F2CC-4114-B73B-51348E656491}" dt="2022-01-27T20:44:17.895" v="5101"/>
          <ac:inkMkLst>
            <pc:docMk/>
            <pc:sldMk cId="291364209" sldId="377"/>
            <ac:inkMk id="181" creationId="{39F35C27-980C-40DE-9DC1-623DA5328B80}"/>
          </ac:inkMkLst>
        </pc:inkChg>
        <pc:inkChg chg="add mod">
          <ac:chgData name="Jack Rodoni" userId="dbd3554b1427f7cb" providerId="LiveId" clId="{1D76B537-F2CC-4114-B73B-51348E656491}" dt="2022-01-27T20:44:17.895" v="5101"/>
          <ac:inkMkLst>
            <pc:docMk/>
            <pc:sldMk cId="291364209" sldId="377"/>
            <ac:inkMk id="182" creationId="{D65514D2-EC5F-4CB8-A3D5-CBE84B579B4C}"/>
          </ac:inkMkLst>
        </pc:inkChg>
        <pc:inkChg chg="add mod">
          <ac:chgData name="Jack Rodoni" userId="dbd3554b1427f7cb" providerId="LiveId" clId="{1D76B537-F2CC-4114-B73B-51348E656491}" dt="2022-01-27T20:44:17.895" v="5101"/>
          <ac:inkMkLst>
            <pc:docMk/>
            <pc:sldMk cId="291364209" sldId="377"/>
            <ac:inkMk id="183" creationId="{6C542A97-5791-420C-975A-3F55B316D5A0}"/>
          </ac:inkMkLst>
        </pc:inkChg>
        <pc:inkChg chg="add mod">
          <ac:chgData name="Jack Rodoni" userId="dbd3554b1427f7cb" providerId="LiveId" clId="{1D76B537-F2CC-4114-B73B-51348E656491}" dt="2022-01-27T20:44:17.895" v="5101"/>
          <ac:inkMkLst>
            <pc:docMk/>
            <pc:sldMk cId="291364209" sldId="377"/>
            <ac:inkMk id="184" creationId="{24D8ADD2-D1BC-4F38-932E-57078ABC4AF9}"/>
          </ac:inkMkLst>
        </pc:inkChg>
        <pc:inkChg chg="add mod">
          <ac:chgData name="Jack Rodoni" userId="dbd3554b1427f7cb" providerId="LiveId" clId="{1D76B537-F2CC-4114-B73B-51348E656491}" dt="2022-01-27T20:44:17.895" v="5101"/>
          <ac:inkMkLst>
            <pc:docMk/>
            <pc:sldMk cId="291364209" sldId="377"/>
            <ac:inkMk id="185" creationId="{7AD7E153-EBDC-4698-83E3-8ECFA7A92E8B}"/>
          </ac:inkMkLst>
        </pc:inkChg>
        <pc:inkChg chg="add mod">
          <ac:chgData name="Jack Rodoni" userId="dbd3554b1427f7cb" providerId="LiveId" clId="{1D76B537-F2CC-4114-B73B-51348E656491}" dt="2022-01-27T20:44:17.895" v="5101"/>
          <ac:inkMkLst>
            <pc:docMk/>
            <pc:sldMk cId="291364209" sldId="377"/>
            <ac:inkMk id="187" creationId="{042009DC-7DD8-40CF-8EE2-C714E91A6F7C}"/>
          </ac:inkMkLst>
        </pc:inkChg>
        <pc:inkChg chg="add mod">
          <ac:chgData name="Jack Rodoni" userId="dbd3554b1427f7cb" providerId="LiveId" clId="{1D76B537-F2CC-4114-B73B-51348E656491}" dt="2022-01-27T20:44:17.895" v="5101"/>
          <ac:inkMkLst>
            <pc:docMk/>
            <pc:sldMk cId="291364209" sldId="377"/>
            <ac:inkMk id="188" creationId="{B18DE5C6-CB23-420B-B009-40FACCC6BBF4}"/>
          </ac:inkMkLst>
        </pc:inkChg>
        <pc:inkChg chg="add mod">
          <ac:chgData name="Jack Rodoni" userId="dbd3554b1427f7cb" providerId="LiveId" clId="{1D76B537-F2CC-4114-B73B-51348E656491}" dt="2022-01-27T20:44:17.895" v="5101"/>
          <ac:inkMkLst>
            <pc:docMk/>
            <pc:sldMk cId="291364209" sldId="377"/>
            <ac:inkMk id="189" creationId="{65E2DBC1-F31A-4276-91C5-E264CDE53C0D}"/>
          </ac:inkMkLst>
        </pc:inkChg>
        <pc:inkChg chg="add mod">
          <ac:chgData name="Jack Rodoni" userId="dbd3554b1427f7cb" providerId="LiveId" clId="{1D76B537-F2CC-4114-B73B-51348E656491}" dt="2022-01-27T20:44:17.895" v="5101"/>
          <ac:inkMkLst>
            <pc:docMk/>
            <pc:sldMk cId="291364209" sldId="377"/>
            <ac:inkMk id="190" creationId="{4FE304D7-7D79-483B-B6F5-E1A156B793B9}"/>
          </ac:inkMkLst>
        </pc:inkChg>
        <pc:inkChg chg="add mod">
          <ac:chgData name="Jack Rodoni" userId="dbd3554b1427f7cb" providerId="LiveId" clId="{1D76B537-F2CC-4114-B73B-51348E656491}" dt="2022-01-27T20:44:17.895" v="5101"/>
          <ac:inkMkLst>
            <pc:docMk/>
            <pc:sldMk cId="291364209" sldId="377"/>
            <ac:inkMk id="191" creationId="{E94C50C4-0DAD-41BA-B8EB-3324C1F9841D}"/>
          </ac:inkMkLst>
        </pc:inkChg>
        <pc:inkChg chg="add mod">
          <ac:chgData name="Jack Rodoni" userId="dbd3554b1427f7cb" providerId="LiveId" clId="{1D76B537-F2CC-4114-B73B-51348E656491}" dt="2022-01-27T20:44:17.895" v="5101"/>
          <ac:inkMkLst>
            <pc:docMk/>
            <pc:sldMk cId="291364209" sldId="377"/>
            <ac:inkMk id="192" creationId="{51B58B46-99C7-4E3F-A837-1B271A8DC5B0}"/>
          </ac:inkMkLst>
        </pc:inkChg>
        <pc:inkChg chg="add mod">
          <ac:chgData name="Jack Rodoni" userId="dbd3554b1427f7cb" providerId="LiveId" clId="{1D76B537-F2CC-4114-B73B-51348E656491}" dt="2022-01-27T20:44:17.895" v="5101"/>
          <ac:inkMkLst>
            <pc:docMk/>
            <pc:sldMk cId="291364209" sldId="377"/>
            <ac:inkMk id="193" creationId="{435B84FB-F5FD-4C45-9B5B-9CD836C999D6}"/>
          </ac:inkMkLst>
        </pc:inkChg>
        <pc:inkChg chg="add mod">
          <ac:chgData name="Jack Rodoni" userId="dbd3554b1427f7cb" providerId="LiveId" clId="{1D76B537-F2CC-4114-B73B-51348E656491}" dt="2022-01-27T20:44:17.895" v="5101"/>
          <ac:inkMkLst>
            <pc:docMk/>
            <pc:sldMk cId="291364209" sldId="377"/>
            <ac:inkMk id="194" creationId="{BA1E14FD-7194-4629-8F50-07DF6ED70287}"/>
          </ac:inkMkLst>
        </pc:inkChg>
        <pc:inkChg chg="add mod">
          <ac:chgData name="Jack Rodoni" userId="dbd3554b1427f7cb" providerId="LiveId" clId="{1D76B537-F2CC-4114-B73B-51348E656491}" dt="2022-01-27T20:44:29.750" v="5121"/>
          <ac:inkMkLst>
            <pc:docMk/>
            <pc:sldMk cId="291364209" sldId="377"/>
            <ac:inkMk id="196" creationId="{A6CFD62A-3FC8-4C48-96A4-8239DB4DB59E}"/>
          </ac:inkMkLst>
        </pc:inkChg>
        <pc:inkChg chg="add mod">
          <ac:chgData name="Jack Rodoni" userId="dbd3554b1427f7cb" providerId="LiveId" clId="{1D76B537-F2CC-4114-B73B-51348E656491}" dt="2022-01-27T20:44:29.750" v="5121"/>
          <ac:inkMkLst>
            <pc:docMk/>
            <pc:sldMk cId="291364209" sldId="377"/>
            <ac:inkMk id="197" creationId="{1692B970-203B-48F3-AE6D-3781EE62339D}"/>
          </ac:inkMkLst>
        </pc:inkChg>
        <pc:inkChg chg="add mod">
          <ac:chgData name="Jack Rodoni" userId="dbd3554b1427f7cb" providerId="LiveId" clId="{1D76B537-F2CC-4114-B73B-51348E656491}" dt="2022-01-27T20:44:29.750" v="5121"/>
          <ac:inkMkLst>
            <pc:docMk/>
            <pc:sldMk cId="291364209" sldId="377"/>
            <ac:inkMk id="198" creationId="{DAB076D8-B68E-46A9-8848-685B2C88A8B4}"/>
          </ac:inkMkLst>
        </pc:inkChg>
        <pc:inkChg chg="add mod">
          <ac:chgData name="Jack Rodoni" userId="dbd3554b1427f7cb" providerId="LiveId" clId="{1D76B537-F2CC-4114-B73B-51348E656491}" dt="2022-01-27T20:44:29.750" v="5121"/>
          <ac:inkMkLst>
            <pc:docMk/>
            <pc:sldMk cId="291364209" sldId="377"/>
            <ac:inkMk id="199" creationId="{825BF367-F441-428F-B2DB-C1A3FC54CA62}"/>
          </ac:inkMkLst>
        </pc:inkChg>
        <pc:inkChg chg="add mod">
          <ac:chgData name="Jack Rodoni" userId="dbd3554b1427f7cb" providerId="LiveId" clId="{1D76B537-F2CC-4114-B73B-51348E656491}" dt="2022-01-27T20:44:29.750" v="5121"/>
          <ac:inkMkLst>
            <pc:docMk/>
            <pc:sldMk cId="291364209" sldId="377"/>
            <ac:inkMk id="200" creationId="{61F8C34F-79E6-4CB5-878B-ADA37550A7FD}"/>
          </ac:inkMkLst>
        </pc:inkChg>
        <pc:inkChg chg="add mod">
          <ac:chgData name="Jack Rodoni" userId="dbd3554b1427f7cb" providerId="LiveId" clId="{1D76B537-F2CC-4114-B73B-51348E656491}" dt="2022-01-27T20:44:29.750" v="5121"/>
          <ac:inkMkLst>
            <pc:docMk/>
            <pc:sldMk cId="291364209" sldId="377"/>
            <ac:inkMk id="201" creationId="{BEC88B21-CF9D-4D21-9CC5-17842B52E723}"/>
          </ac:inkMkLst>
        </pc:inkChg>
        <pc:inkChg chg="add mod">
          <ac:chgData name="Jack Rodoni" userId="dbd3554b1427f7cb" providerId="LiveId" clId="{1D76B537-F2CC-4114-B73B-51348E656491}" dt="2022-01-27T20:44:29.750" v="5121"/>
          <ac:inkMkLst>
            <pc:docMk/>
            <pc:sldMk cId="291364209" sldId="377"/>
            <ac:inkMk id="202" creationId="{40792C68-8235-40EE-A68F-87AFB291A481}"/>
          </ac:inkMkLst>
        </pc:inkChg>
        <pc:inkChg chg="add mod">
          <ac:chgData name="Jack Rodoni" userId="dbd3554b1427f7cb" providerId="LiveId" clId="{1D76B537-F2CC-4114-B73B-51348E656491}" dt="2022-01-27T20:44:29.750" v="5121"/>
          <ac:inkMkLst>
            <pc:docMk/>
            <pc:sldMk cId="291364209" sldId="377"/>
            <ac:inkMk id="203" creationId="{D0BD20CC-E3CB-45BB-B778-BD2633B15599}"/>
          </ac:inkMkLst>
        </pc:inkChg>
        <pc:inkChg chg="add mod">
          <ac:chgData name="Jack Rodoni" userId="dbd3554b1427f7cb" providerId="LiveId" clId="{1D76B537-F2CC-4114-B73B-51348E656491}" dt="2022-01-27T20:44:29.750" v="5121"/>
          <ac:inkMkLst>
            <pc:docMk/>
            <pc:sldMk cId="291364209" sldId="377"/>
            <ac:inkMk id="204" creationId="{DE0CCA1A-BF21-4825-A4DC-B7909689F459}"/>
          </ac:inkMkLst>
        </pc:inkChg>
        <pc:inkChg chg="add mod">
          <ac:chgData name="Jack Rodoni" userId="dbd3554b1427f7cb" providerId="LiveId" clId="{1D76B537-F2CC-4114-B73B-51348E656491}" dt="2022-01-27T20:44:29.750" v="5121"/>
          <ac:inkMkLst>
            <pc:docMk/>
            <pc:sldMk cId="291364209" sldId="377"/>
            <ac:inkMk id="205" creationId="{D1EF169D-7046-455F-BF5F-332AB96A67AF}"/>
          </ac:inkMkLst>
        </pc:inkChg>
        <pc:inkChg chg="add mod">
          <ac:chgData name="Jack Rodoni" userId="dbd3554b1427f7cb" providerId="LiveId" clId="{1D76B537-F2CC-4114-B73B-51348E656491}" dt="2022-01-27T20:44:29.750" v="5121"/>
          <ac:inkMkLst>
            <pc:docMk/>
            <pc:sldMk cId="291364209" sldId="377"/>
            <ac:inkMk id="206" creationId="{0C6B8726-E01E-4869-8DDF-34F5B3ED5A98}"/>
          </ac:inkMkLst>
        </pc:inkChg>
        <pc:inkChg chg="add mod">
          <ac:chgData name="Jack Rodoni" userId="dbd3554b1427f7cb" providerId="LiveId" clId="{1D76B537-F2CC-4114-B73B-51348E656491}" dt="2022-01-27T20:44:29.750" v="5121"/>
          <ac:inkMkLst>
            <pc:docMk/>
            <pc:sldMk cId="291364209" sldId="377"/>
            <ac:inkMk id="207" creationId="{5FD61D0B-A866-4FAA-9447-7DC3F13EB21B}"/>
          </ac:inkMkLst>
        </pc:inkChg>
        <pc:inkChg chg="add mod">
          <ac:chgData name="Jack Rodoni" userId="dbd3554b1427f7cb" providerId="LiveId" clId="{1D76B537-F2CC-4114-B73B-51348E656491}" dt="2022-01-27T20:44:29.750" v="5121"/>
          <ac:inkMkLst>
            <pc:docMk/>
            <pc:sldMk cId="291364209" sldId="377"/>
            <ac:inkMk id="208" creationId="{C4FEECBC-755E-4064-9EE0-44B2B119C419}"/>
          </ac:inkMkLst>
        </pc:inkChg>
        <pc:inkChg chg="add mod">
          <ac:chgData name="Jack Rodoni" userId="dbd3554b1427f7cb" providerId="LiveId" clId="{1D76B537-F2CC-4114-B73B-51348E656491}" dt="2022-01-27T20:44:29.750" v="5121"/>
          <ac:inkMkLst>
            <pc:docMk/>
            <pc:sldMk cId="291364209" sldId="377"/>
            <ac:inkMk id="209" creationId="{B4A8C05F-40E7-48AA-8CA3-813BBEA26F8B}"/>
          </ac:inkMkLst>
        </pc:inkChg>
        <pc:inkChg chg="add mod">
          <ac:chgData name="Jack Rodoni" userId="dbd3554b1427f7cb" providerId="LiveId" clId="{1D76B537-F2CC-4114-B73B-51348E656491}" dt="2022-01-27T20:44:29.750" v="5121"/>
          <ac:inkMkLst>
            <pc:docMk/>
            <pc:sldMk cId="291364209" sldId="377"/>
            <ac:inkMk id="210" creationId="{395AA9CA-9B61-4C6D-BAE5-217B762EDE3F}"/>
          </ac:inkMkLst>
        </pc:inkChg>
        <pc:inkChg chg="add mod">
          <ac:chgData name="Jack Rodoni" userId="dbd3554b1427f7cb" providerId="LiveId" clId="{1D76B537-F2CC-4114-B73B-51348E656491}" dt="2022-01-27T20:44:29.750" v="5121"/>
          <ac:inkMkLst>
            <pc:docMk/>
            <pc:sldMk cId="291364209" sldId="377"/>
            <ac:inkMk id="211" creationId="{3AD4A4DF-7F4C-4FCE-95C5-48AF793CF34B}"/>
          </ac:inkMkLst>
        </pc:inkChg>
        <pc:inkChg chg="add mod">
          <ac:chgData name="Jack Rodoni" userId="dbd3554b1427f7cb" providerId="LiveId" clId="{1D76B537-F2CC-4114-B73B-51348E656491}" dt="2022-01-27T20:44:29.750" v="5121"/>
          <ac:inkMkLst>
            <pc:docMk/>
            <pc:sldMk cId="291364209" sldId="377"/>
            <ac:inkMk id="212" creationId="{469E2857-5905-4764-ADAB-54FCF064CCD7}"/>
          </ac:inkMkLst>
        </pc:inkChg>
        <pc:inkChg chg="add mod">
          <ac:chgData name="Jack Rodoni" userId="dbd3554b1427f7cb" providerId="LiveId" clId="{1D76B537-F2CC-4114-B73B-51348E656491}" dt="2022-01-27T20:44:29.750" v="5121"/>
          <ac:inkMkLst>
            <pc:docMk/>
            <pc:sldMk cId="291364209" sldId="377"/>
            <ac:inkMk id="213" creationId="{91F533E5-67F5-4E60-8D6D-0D1A8982CAD4}"/>
          </ac:inkMkLst>
        </pc:inkChg>
        <pc:inkChg chg="add mod">
          <ac:chgData name="Jack Rodoni" userId="dbd3554b1427f7cb" providerId="LiveId" clId="{1D76B537-F2CC-4114-B73B-51348E656491}" dt="2022-01-27T20:44:29.750" v="5121"/>
          <ac:inkMkLst>
            <pc:docMk/>
            <pc:sldMk cId="291364209" sldId="377"/>
            <ac:inkMk id="214" creationId="{3A9A1704-42AD-4DB1-A23C-4021FB8D7220}"/>
          </ac:inkMkLst>
        </pc:inkChg>
        <pc:inkChg chg="add mod">
          <ac:chgData name="Jack Rodoni" userId="dbd3554b1427f7cb" providerId="LiveId" clId="{1D76B537-F2CC-4114-B73B-51348E656491}" dt="2022-01-27T20:44:49.863" v="5138"/>
          <ac:inkMkLst>
            <pc:docMk/>
            <pc:sldMk cId="291364209" sldId="377"/>
            <ac:inkMk id="217" creationId="{2C39B68A-783A-4301-BFE0-9524A889A2C8}"/>
          </ac:inkMkLst>
        </pc:inkChg>
        <pc:inkChg chg="add mod">
          <ac:chgData name="Jack Rodoni" userId="dbd3554b1427f7cb" providerId="LiveId" clId="{1D76B537-F2CC-4114-B73B-51348E656491}" dt="2022-01-27T20:44:49.863" v="5138"/>
          <ac:inkMkLst>
            <pc:docMk/>
            <pc:sldMk cId="291364209" sldId="377"/>
            <ac:inkMk id="218" creationId="{3116397D-4728-4ECF-84E3-B07231268A29}"/>
          </ac:inkMkLst>
        </pc:inkChg>
        <pc:inkChg chg="add mod">
          <ac:chgData name="Jack Rodoni" userId="dbd3554b1427f7cb" providerId="LiveId" clId="{1D76B537-F2CC-4114-B73B-51348E656491}" dt="2022-01-27T20:44:49.863" v="5138"/>
          <ac:inkMkLst>
            <pc:docMk/>
            <pc:sldMk cId="291364209" sldId="377"/>
            <ac:inkMk id="219" creationId="{2020D7BF-8153-4A44-9062-032E7F722BC5}"/>
          </ac:inkMkLst>
        </pc:inkChg>
        <pc:inkChg chg="add mod">
          <ac:chgData name="Jack Rodoni" userId="dbd3554b1427f7cb" providerId="LiveId" clId="{1D76B537-F2CC-4114-B73B-51348E656491}" dt="2022-01-27T20:44:49.863" v="5138"/>
          <ac:inkMkLst>
            <pc:docMk/>
            <pc:sldMk cId="291364209" sldId="377"/>
            <ac:inkMk id="220" creationId="{68DA6756-9853-45E6-8DF6-FDBEA72463E9}"/>
          </ac:inkMkLst>
        </pc:inkChg>
        <pc:inkChg chg="add mod">
          <ac:chgData name="Jack Rodoni" userId="dbd3554b1427f7cb" providerId="LiveId" clId="{1D76B537-F2CC-4114-B73B-51348E656491}" dt="2022-01-27T20:44:49.863" v="5138"/>
          <ac:inkMkLst>
            <pc:docMk/>
            <pc:sldMk cId="291364209" sldId="377"/>
            <ac:inkMk id="221" creationId="{92759FEA-075B-4223-A0D9-A5A0703D36DE}"/>
          </ac:inkMkLst>
        </pc:inkChg>
        <pc:inkChg chg="add mod">
          <ac:chgData name="Jack Rodoni" userId="dbd3554b1427f7cb" providerId="LiveId" clId="{1D76B537-F2CC-4114-B73B-51348E656491}" dt="2022-01-27T20:44:49.863" v="5138"/>
          <ac:inkMkLst>
            <pc:docMk/>
            <pc:sldMk cId="291364209" sldId="377"/>
            <ac:inkMk id="222" creationId="{C9BCD1FB-D409-49AB-B72A-9ACC434ADBD7}"/>
          </ac:inkMkLst>
        </pc:inkChg>
        <pc:inkChg chg="add mod">
          <ac:chgData name="Jack Rodoni" userId="dbd3554b1427f7cb" providerId="LiveId" clId="{1D76B537-F2CC-4114-B73B-51348E656491}" dt="2022-01-27T20:44:49.863" v="5138"/>
          <ac:inkMkLst>
            <pc:docMk/>
            <pc:sldMk cId="291364209" sldId="377"/>
            <ac:inkMk id="223" creationId="{7A8708C7-42C5-4850-B585-2E4165249573}"/>
          </ac:inkMkLst>
        </pc:inkChg>
        <pc:inkChg chg="add mod">
          <ac:chgData name="Jack Rodoni" userId="dbd3554b1427f7cb" providerId="LiveId" clId="{1D76B537-F2CC-4114-B73B-51348E656491}" dt="2022-01-27T20:44:49.863" v="5138"/>
          <ac:inkMkLst>
            <pc:docMk/>
            <pc:sldMk cId="291364209" sldId="377"/>
            <ac:inkMk id="224" creationId="{0CA78948-B368-44A2-8D86-C7F8B5195D3B}"/>
          </ac:inkMkLst>
        </pc:inkChg>
        <pc:inkChg chg="add mod">
          <ac:chgData name="Jack Rodoni" userId="dbd3554b1427f7cb" providerId="LiveId" clId="{1D76B537-F2CC-4114-B73B-51348E656491}" dt="2022-01-27T20:44:49.863" v="5138"/>
          <ac:inkMkLst>
            <pc:docMk/>
            <pc:sldMk cId="291364209" sldId="377"/>
            <ac:inkMk id="225" creationId="{9EE4EB3C-4908-4EC1-9B70-5D4FA8464286}"/>
          </ac:inkMkLst>
        </pc:inkChg>
        <pc:inkChg chg="add mod">
          <ac:chgData name="Jack Rodoni" userId="dbd3554b1427f7cb" providerId="LiveId" clId="{1D76B537-F2CC-4114-B73B-51348E656491}" dt="2022-01-27T20:44:49.863" v="5138"/>
          <ac:inkMkLst>
            <pc:docMk/>
            <pc:sldMk cId="291364209" sldId="377"/>
            <ac:inkMk id="226" creationId="{E1AF6BCB-59A9-4BEA-BD44-432A46BF9FBA}"/>
          </ac:inkMkLst>
        </pc:inkChg>
        <pc:inkChg chg="add mod">
          <ac:chgData name="Jack Rodoni" userId="dbd3554b1427f7cb" providerId="LiveId" clId="{1D76B537-F2CC-4114-B73B-51348E656491}" dt="2022-01-27T20:44:49.863" v="5138"/>
          <ac:inkMkLst>
            <pc:docMk/>
            <pc:sldMk cId="291364209" sldId="377"/>
            <ac:inkMk id="228" creationId="{10776683-0D73-45AE-BF62-3F9C67E94ECB}"/>
          </ac:inkMkLst>
        </pc:inkChg>
        <pc:inkChg chg="add mod">
          <ac:chgData name="Jack Rodoni" userId="dbd3554b1427f7cb" providerId="LiveId" clId="{1D76B537-F2CC-4114-B73B-51348E656491}" dt="2022-01-27T20:44:49.863" v="5138"/>
          <ac:inkMkLst>
            <pc:docMk/>
            <pc:sldMk cId="291364209" sldId="377"/>
            <ac:inkMk id="229" creationId="{0E6EA562-CC85-4F02-8DC2-C1DDDF0158B6}"/>
          </ac:inkMkLst>
        </pc:inkChg>
        <pc:inkChg chg="add mod">
          <ac:chgData name="Jack Rodoni" userId="dbd3554b1427f7cb" providerId="LiveId" clId="{1D76B537-F2CC-4114-B73B-51348E656491}" dt="2022-01-27T20:44:49.863" v="5138"/>
          <ac:inkMkLst>
            <pc:docMk/>
            <pc:sldMk cId="291364209" sldId="377"/>
            <ac:inkMk id="230" creationId="{E684CD7A-6548-4BA6-BDE1-CA69E1831D81}"/>
          </ac:inkMkLst>
        </pc:inkChg>
        <pc:inkChg chg="add mod">
          <ac:chgData name="Jack Rodoni" userId="dbd3554b1427f7cb" providerId="LiveId" clId="{1D76B537-F2CC-4114-B73B-51348E656491}" dt="2022-01-27T20:44:49.863" v="5138"/>
          <ac:inkMkLst>
            <pc:docMk/>
            <pc:sldMk cId="291364209" sldId="377"/>
            <ac:inkMk id="232" creationId="{D248D51C-F78D-454C-852F-5876CC2DBEC6}"/>
          </ac:inkMkLst>
        </pc:inkChg>
        <pc:inkChg chg="add mod">
          <ac:chgData name="Jack Rodoni" userId="dbd3554b1427f7cb" providerId="LiveId" clId="{1D76B537-F2CC-4114-B73B-51348E656491}" dt="2022-01-27T20:44:50.822" v="5141"/>
          <ac:inkMkLst>
            <pc:docMk/>
            <pc:sldMk cId="291364209" sldId="377"/>
            <ac:inkMk id="234" creationId="{3625E201-4D79-4DDC-BDF4-CB90A1B96BC3}"/>
          </ac:inkMkLst>
        </pc:inkChg>
        <pc:inkChg chg="add mod">
          <ac:chgData name="Jack Rodoni" userId="dbd3554b1427f7cb" providerId="LiveId" clId="{1D76B537-F2CC-4114-B73B-51348E656491}" dt="2022-01-27T20:44:50.822" v="5141"/>
          <ac:inkMkLst>
            <pc:docMk/>
            <pc:sldMk cId="291364209" sldId="377"/>
            <ac:inkMk id="235" creationId="{FE920DEC-F02A-46A4-AFAE-8340C1BBF857}"/>
          </ac:inkMkLst>
        </pc:inkChg>
        <pc:inkChg chg="add mod">
          <ac:chgData name="Jack Rodoni" userId="dbd3554b1427f7cb" providerId="LiveId" clId="{1D76B537-F2CC-4114-B73B-51348E656491}" dt="2022-01-27T20:45:00.956" v="5158"/>
          <ac:inkMkLst>
            <pc:docMk/>
            <pc:sldMk cId="291364209" sldId="377"/>
            <ac:inkMk id="237" creationId="{2CE66C7E-B4BC-4558-A666-621F74328E6B}"/>
          </ac:inkMkLst>
        </pc:inkChg>
        <pc:inkChg chg="add mod">
          <ac:chgData name="Jack Rodoni" userId="dbd3554b1427f7cb" providerId="LiveId" clId="{1D76B537-F2CC-4114-B73B-51348E656491}" dt="2022-01-27T20:45:00.956" v="5158"/>
          <ac:inkMkLst>
            <pc:docMk/>
            <pc:sldMk cId="291364209" sldId="377"/>
            <ac:inkMk id="238" creationId="{6CDC5CD2-A9D8-4A12-BE36-46908E8447D7}"/>
          </ac:inkMkLst>
        </pc:inkChg>
        <pc:inkChg chg="add mod">
          <ac:chgData name="Jack Rodoni" userId="dbd3554b1427f7cb" providerId="LiveId" clId="{1D76B537-F2CC-4114-B73B-51348E656491}" dt="2022-01-27T20:45:00.956" v="5158"/>
          <ac:inkMkLst>
            <pc:docMk/>
            <pc:sldMk cId="291364209" sldId="377"/>
            <ac:inkMk id="239" creationId="{1C0BBF4D-787C-429F-9463-49008846DC00}"/>
          </ac:inkMkLst>
        </pc:inkChg>
        <pc:inkChg chg="add mod">
          <ac:chgData name="Jack Rodoni" userId="dbd3554b1427f7cb" providerId="LiveId" clId="{1D76B537-F2CC-4114-B73B-51348E656491}" dt="2022-01-27T20:45:00.956" v="5158"/>
          <ac:inkMkLst>
            <pc:docMk/>
            <pc:sldMk cId="291364209" sldId="377"/>
            <ac:inkMk id="240" creationId="{874FC14F-C8AD-4D40-B3A0-7FE3B38959C4}"/>
          </ac:inkMkLst>
        </pc:inkChg>
        <pc:inkChg chg="add mod">
          <ac:chgData name="Jack Rodoni" userId="dbd3554b1427f7cb" providerId="LiveId" clId="{1D76B537-F2CC-4114-B73B-51348E656491}" dt="2022-01-27T20:45:00.956" v="5158"/>
          <ac:inkMkLst>
            <pc:docMk/>
            <pc:sldMk cId="291364209" sldId="377"/>
            <ac:inkMk id="241" creationId="{297400F8-D5AA-4047-8D7F-CA6F3ECAE8EE}"/>
          </ac:inkMkLst>
        </pc:inkChg>
        <pc:inkChg chg="add mod">
          <ac:chgData name="Jack Rodoni" userId="dbd3554b1427f7cb" providerId="LiveId" clId="{1D76B537-F2CC-4114-B73B-51348E656491}" dt="2022-01-27T20:45:00.956" v="5158"/>
          <ac:inkMkLst>
            <pc:docMk/>
            <pc:sldMk cId="291364209" sldId="377"/>
            <ac:inkMk id="242" creationId="{8370F13C-FBAD-4583-8B29-D0982E4E7126}"/>
          </ac:inkMkLst>
        </pc:inkChg>
        <pc:inkChg chg="add mod">
          <ac:chgData name="Jack Rodoni" userId="dbd3554b1427f7cb" providerId="LiveId" clId="{1D76B537-F2CC-4114-B73B-51348E656491}" dt="2022-01-27T20:45:00.956" v="5158"/>
          <ac:inkMkLst>
            <pc:docMk/>
            <pc:sldMk cId="291364209" sldId="377"/>
            <ac:inkMk id="243" creationId="{C5D1B517-B17A-4FFF-BB43-26897BB587B2}"/>
          </ac:inkMkLst>
        </pc:inkChg>
        <pc:inkChg chg="add mod">
          <ac:chgData name="Jack Rodoni" userId="dbd3554b1427f7cb" providerId="LiveId" clId="{1D76B537-F2CC-4114-B73B-51348E656491}" dt="2022-01-27T20:45:00.956" v="5158"/>
          <ac:inkMkLst>
            <pc:docMk/>
            <pc:sldMk cId="291364209" sldId="377"/>
            <ac:inkMk id="245" creationId="{ED136340-CB0D-47FE-8DA0-30B67EABDB16}"/>
          </ac:inkMkLst>
        </pc:inkChg>
        <pc:inkChg chg="add mod">
          <ac:chgData name="Jack Rodoni" userId="dbd3554b1427f7cb" providerId="LiveId" clId="{1D76B537-F2CC-4114-B73B-51348E656491}" dt="2022-01-27T20:45:00.956" v="5158"/>
          <ac:inkMkLst>
            <pc:docMk/>
            <pc:sldMk cId="291364209" sldId="377"/>
            <ac:inkMk id="246" creationId="{E9C22BFF-DC06-4B47-B8D8-5ECB6FF71272}"/>
          </ac:inkMkLst>
        </pc:inkChg>
        <pc:inkChg chg="add mod">
          <ac:chgData name="Jack Rodoni" userId="dbd3554b1427f7cb" providerId="LiveId" clId="{1D76B537-F2CC-4114-B73B-51348E656491}" dt="2022-01-27T20:45:00.956" v="5158"/>
          <ac:inkMkLst>
            <pc:docMk/>
            <pc:sldMk cId="291364209" sldId="377"/>
            <ac:inkMk id="247" creationId="{E0FB2286-074C-4689-8B22-9FDB59B0154E}"/>
          </ac:inkMkLst>
        </pc:inkChg>
        <pc:inkChg chg="add mod">
          <ac:chgData name="Jack Rodoni" userId="dbd3554b1427f7cb" providerId="LiveId" clId="{1D76B537-F2CC-4114-B73B-51348E656491}" dt="2022-01-27T20:45:00.956" v="5158"/>
          <ac:inkMkLst>
            <pc:docMk/>
            <pc:sldMk cId="291364209" sldId="377"/>
            <ac:inkMk id="248" creationId="{B7FC9D78-73C1-4E3F-8FEC-6D03CB71140A}"/>
          </ac:inkMkLst>
        </pc:inkChg>
        <pc:inkChg chg="add mod">
          <ac:chgData name="Jack Rodoni" userId="dbd3554b1427f7cb" providerId="LiveId" clId="{1D76B537-F2CC-4114-B73B-51348E656491}" dt="2022-01-27T20:45:00.956" v="5158"/>
          <ac:inkMkLst>
            <pc:docMk/>
            <pc:sldMk cId="291364209" sldId="377"/>
            <ac:inkMk id="249" creationId="{87907EB0-1BF6-44DD-999F-8DF8D61A1134}"/>
          </ac:inkMkLst>
        </pc:inkChg>
        <pc:inkChg chg="add mod">
          <ac:chgData name="Jack Rodoni" userId="dbd3554b1427f7cb" providerId="LiveId" clId="{1D76B537-F2CC-4114-B73B-51348E656491}" dt="2022-01-27T20:45:00.956" v="5158"/>
          <ac:inkMkLst>
            <pc:docMk/>
            <pc:sldMk cId="291364209" sldId="377"/>
            <ac:inkMk id="250" creationId="{EB5CF832-0BCD-4450-843C-539B26D55B74}"/>
          </ac:inkMkLst>
        </pc:inkChg>
        <pc:inkChg chg="add mod">
          <ac:chgData name="Jack Rodoni" userId="dbd3554b1427f7cb" providerId="LiveId" clId="{1D76B537-F2CC-4114-B73B-51348E656491}" dt="2022-01-27T20:45:00.956" v="5158"/>
          <ac:inkMkLst>
            <pc:docMk/>
            <pc:sldMk cId="291364209" sldId="377"/>
            <ac:inkMk id="251" creationId="{A61EB560-6527-4D19-AF3E-30A2280384BA}"/>
          </ac:inkMkLst>
        </pc:inkChg>
        <pc:inkChg chg="add mod">
          <ac:chgData name="Jack Rodoni" userId="dbd3554b1427f7cb" providerId="LiveId" clId="{1D76B537-F2CC-4114-B73B-51348E656491}" dt="2022-01-27T20:45:00.956" v="5158"/>
          <ac:inkMkLst>
            <pc:docMk/>
            <pc:sldMk cId="291364209" sldId="377"/>
            <ac:inkMk id="252" creationId="{E964E2E5-5D65-4602-A66E-8BF33E808EAB}"/>
          </ac:inkMkLst>
        </pc:inkChg>
        <pc:inkChg chg="add mod">
          <ac:chgData name="Jack Rodoni" userId="dbd3554b1427f7cb" providerId="LiveId" clId="{1D76B537-F2CC-4114-B73B-51348E656491}" dt="2022-01-27T20:45:08.379" v="5171"/>
          <ac:inkMkLst>
            <pc:docMk/>
            <pc:sldMk cId="291364209" sldId="377"/>
            <ac:inkMk id="254" creationId="{1793A7FB-0545-4FC2-A625-409D9C697F23}"/>
          </ac:inkMkLst>
        </pc:inkChg>
        <pc:inkChg chg="add mod">
          <ac:chgData name="Jack Rodoni" userId="dbd3554b1427f7cb" providerId="LiveId" clId="{1D76B537-F2CC-4114-B73B-51348E656491}" dt="2022-01-27T20:45:08.379" v="5171"/>
          <ac:inkMkLst>
            <pc:docMk/>
            <pc:sldMk cId="291364209" sldId="377"/>
            <ac:inkMk id="255" creationId="{A64ED50B-D1F0-41F7-89A9-AEFB33E584BC}"/>
          </ac:inkMkLst>
        </pc:inkChg>
        <pc:inkChg chg="add mod">
          <ac:chgData name="Jack Rodoni" userId="dbd3554b1427f7cb" providerId="LiveId" clId="{1D76B537-F2CC-4114-B73B-51348E656491}" dt="2022-01-27T20:45:08.379" v="5171"/>
          <ac:inkMkLst>
            <pc:docMk/>
            <pc:sldMk cId="291364209" sldId="377"/>
            <ac:inkMk id="256" creationId="{265E48ED-91CD-46E9-9875-E89D4B99A888}"/>
          </ac:inkMkLst>
        </pc:inkChg>
        <pc:inkChg chg="add mod">
          <ac:chgData name="Jack Rodoni" userId="dbd3554b1427f7cb" providerId="LiveId" clId="{1D76B537-F2CC-4114-B73B-51348E656491}" dt="2022-01-27T20:45:08.379" v="5171"/>
          <ac:inkMkLst>
            <pc:docMk/>
            <pc:sldMk cId="291364209" sldId="377"/>
            <ac:inkMk id="257" creationId="{FC6F4B38-F510-4BB1-9107-DA759785B316}"/>
          </ac:inkMkLst>
        </pc:inkChg>
        <pc:inkChg chg="add mod">
          <ac:chgData name="Jack Rodoni" userId="dbd3554b1427f7cb" providerId="LiveId" clId="{1D76B537-F2CC-4114-B73B-51348E656491}" dt="2022-01-27T20:45:08.379" v="5171"/>
          <ac:inkMkLst>
            <pc:docMk/>
            <pc:sldMk cId="291364209" sldId="377"/>
            <ac:inkMk id="258" creationId="{B2745749-E029-45E8-B44B-2ADAE3535789}"/>
          </ac:inkMkLst>
        </pc:inkChg>
        <pc:inkChg chg="add mod">
          <ac:chgData name="Jack Rodoni" userId="dbd3554b1427f7cb" providerId="LiveId" clId="{1D76B537-F2CC-4114-B73B-51348E656491}" dt="2022-01-27T20:45:08.379" v="5171"/>
          <ac:inkMkLst>
            <pc:docMk/>
            <pc:sldMk cId="291364209" sldId="377"/>
            <ac:inkMk id="259" creationId="{76AD4CCB-D4CA-427C-A727-EE172F5846BE}"/>
          </ac:inkMkLst>
        </pc:inkChg>
        <pc:inkChg chg="add mod">
          <ac:chgData name="Jack Rodoni" userId="dbd3554b1427f7cb" providerId="LiveId" clId="{1D76B537-F2CC-4114-B73B-51348E656491}" dt="2022-01-27T20:45:08.379" v="5171"/>
          <ac:inkMkLst>
            <pc:docMk/>
            <pc:sldMk cId="291364209" sldId="377"/>
            <ac:inkMk id="260" creationId="{32F6183B-7B90-403A-9730-9531F857E8E8}"/>
          </ac:inkMkLst>
        </pc:inkChg>
        <pc:inkChg chg="add mod">
          <ac:chgData name="Jack Rodoni" userId="dbd3554b1427f7cb" providerId="LiveId" clId="{1D76B537-F2CC-4114-B73B-51348E656491}" dt="2022-01-27T20:45:08.379" v="5171"/>
          <ac:inkMkLst>
            <pc:docMk/>
            <pc:sldMk cId="291364209" sldId="377"/>
            <ac:inkMk id="261" creationId="{1A1500DF-31D7-411A-831B-1CD0113ABCF3}"/>
          </ac:inkMkLst>
        </pc:inkChg>
        <pc:inkChg chg="add mod">
          <ac:chgData name="Jack Rodoni" userId="dbd3554b1427f7cb" providerId="LiveId" clId="{1D76B537-F2CC-4114-B73B-51348E656491}" dt="2022-01-27T20:45:08.379" v="5171"/>
          <ac:inkMkLst>
            <pc:docMk/>
            <pc:sldMk cId="291364209" sldId="377"/>
            <ac:inkMk id="262" creationId="{E2296680-F857-4787-9E85-0178B92F3144}"/>
          </ac:inkMkLst>
        </pc:inkChg>
        <pc:inkChg chg="add mod">
          <ac:chgData name="Jack Rodoni" userId="dbd3554b1427f7cb" providerId="LiveId" clId="{1D76B537-F2CC-4114-B73B-51348E656491}" dt="2022-01-27T20:45:08.379" v="5171"/>
          <ac:inkMkLst>
            <pc:docMk/>
            <pc:sldMk cId="291364209" sldId="377"/>
            <ac:inkMk id="263" creationId="{616C8830-CB0A-49D8-A479-8833E310472F}"/>
          </ac:inkMkLst>
        </pc:inkChg>
        <pc:inkChg chg="add mod">
          <ac:chgData name="Jack Rodoni" userId="dbd3554b1427f7cb" providerId="LiveId" clId="{1D76B537-F2CC-4114-B73B-51348E656491}" dt="2022-01-27T20:45:08.379" v="5171"/>
          <ac:inkMkLst>
            <pc:docMk/>
            <pc:sldMk cId="291364209" sldId="377"/>
            <ac:inkMk id="264" creationId="{F6D19F61-0E25-4D09-BB89-FD16B1234B44}"/>
          </ac:inkMkLst>
        </pc:inkChg>
        <pc:inkChg chg="add mod">
          <ac:chgData name="Jack Rodoni" userId="dbd3554b1427f7cb" providerId="LiveId" clId="{1D76B537-F2CC-4114-B73B-51348E656491}" dt="2022-01-27T20:45:08.379" v="5171"/>
          <ac:inkMkLst>
            <pc:docMk/>
            <pc:sldMk cId="291364209" sldId="377"/>
            <ac:inkMk id="265" creationId="{FE3281A8-A7A0-476D-AF7B-2AFDE3799C48}"/>
          </ac:inkMkLst>
        </pc:inkChg>
        <pc:inkChg chg="add mod">
          <ac:chgData name="Jack Rodoni" userId="dbd3554b1427f7cb" providerId="LiveId" clId="{1D76B537-F2CC-4114-B73B-51348E656491}" dt="2022-01-27T20:45:15.108" v="5179"/>
          <ac:inkMkLst>
            <pc:docMk/>
            <pc:sldMk cId="291364209" sldId="377"/>
            <ac:inkMk id="267" creationId="{C9B99242-EA74-40EF-BE2E-026888B3BA5C}"/>
          </ac:inkMkLst>
        </pc:inkChg>
        <pc:inkChg chg="add mod">
          <ac:chgData name="Jack Rodoni" userId="dbd3554b1427f7cb" providerId="LiveId" clId="{1D76B537-F2CC-4114-B73B-51348E656491}" dt="2022-01-27T20:45:15.108" v="5179"/>
          <ac:inkMkLst>
            <pc:docMk/>
            <pc:sldMk cId="291364209" sldId="377"/>
            <ac:inkMk id="268" creationId="{978746FA-70C0-4BA1-BBEF-10E47AE3B588}"/>
          </ac:inkMkLst>
        </pc:inkChg>
        <pc:inkChg chg="add mod">
          <ac:chgData name="Jack Rodoni" userId="dbd3554b1427f7cb" providerId="LiveId" clId="{1D76B537-F2CC-4114-B73B-51348E656491}" dt="2022-01-27T20:45:15.108" v="5179"/>
          <ac:inkMkLst>
            <pc:docMk/>
            <pc:sldMk cId="291364209" sldId="377"/>
            <ac:inkMk id="269" creationId="{93E99334-C5AD-4637-98B3-10D2943EC456}"/>
          </ac:inkMkLst>
        </pc:inkChg>
        <pc:inkChg chg="add mod">
          <ac:chgData name="Jack Rodoni" userId="dbd3554b1427f7cb" providerId="LiveId" clId="{1D76B537-F2CC-4114-B73B-51348E656491}" dt="2022-01-27T20:45:15.108" v="5179"/>
          <ac:inkMkLst>
            <pc:docMk/>
            <pc:sldMk cId="291364209" sldId="377"/>
            <ac:inkMk id="270" creationId="{F0311B85-A523-4112-9699-A7252DB8FDCD}"/>
          </ac:inkMkLst>
        </pc:inkChg>
        <pc:inkChg chg="add mod">
          <ac:chgData name="Jack Rodoni" userId="dbd3554b1427f7cb" providerId="LiveId" clId="{1D76B537-F2CC-4114-B73B-51348E656491}" dt="2022-01-27T20:45:15.108" v="5179"/>
          <ac:inkMkLst>
            <pc:docMk/>
            <pc:sldMk cId="291364209" sldId="377"/>
            <ac:inkMk id="271" creationId="{0A163256-C808-4BD8-BB8C-35DE491F34F8}"/>
          </ac:inkMkLst>
        </pc:inkChg>
        <pc:inkChg chg="add mod">
          <ac:chgData name="Jack Rodoni" userId="dbd3554b1427f7cb" providerId="LiveId" clId="{1D76B537-F2CC-4114-B73B-51348E656491}" dt="2022-01-27T20:45:15.108" v="5179"/>
          <ac:inkMkLst>
            <pc:docMk/>
            <pc:sldMk cId="291364209" sldId="377"/>
            <ac:inkMk id="272" creationId="{180A2AA1-8196-48A4-828A-A255A4C2924A}"/>
          </ac:inkMkLst>
        </pc:inkChg>
        <pc:inkChg chg="add mod">
          <ac:chgData name="Jack Rodoni" userId="dbd3554b1427f7cb" providerId="LiveId" clId="{1D76B537-F2CC-4114-B73B-51348E656491}" dt="2022-01-27T20:45:15.108" v="5179"/>
          <ac:inkMkLst>
            <pc:docMk/>
            <pc:sldMk cId="291364209" sldId="377"/>
            <ac:inkMk id="273" creationId="{E08C4C71-CF8F-4CCC-ADC5-375292DE524D}"/>
          </ac:inkMkLst>
        </pc:inkChg>
        <pc:inkChg chg="add mod">
          <ac:chgData name="Jack Rodoni" userId="dbd3554b1427f7cb" providerId="LiveId" clId="{1D76B537-F2CC-4114-B73B-51348E656491}" dt="2022-01-27T20:45:35.645" v="5213"/>
          <ac:inkMkLst>
            <pc:docMk/>
            <pc:sldMk cId="291364209" sldId="377"/>
            <ac:inkMk id="275" creationId="{54067B5E-81FF-4F5B-B417-CD6AFAC16185}"/>
          </ac:inkMkLst>
        </pc:inkChg>
        <pc:inkChg chg="add mod">
          <ac:chgData name="Jack Rodoni" userId="dbd3554b1427f7cb" providerId="LiveId" clId="{1D76B537-F2CC-4114-B73B-51348E656491}" dt="2022-01-27T20:45:35.645" v="5213"/>
          <ac:inkMkLst>
            <pc:docMk/>
            <pc:sldMk cId="291364209" sldId="377"/>
            <ac:inkMk id="276" creationId="{79E23E17-7091-43E9-A9DE-F366840606E2}"/>
          </ac:inkMkLst>
        </pc:inkChg>
        <pc:inkChg chg="add mod">
          <ac:chgData name="Jack Rodoni" userId="dbd3554b1427f7cb" providerId="LiveId" clId="{1D76B537-F2CC-4114-B73B-51348E656491}" dt="2022-01-27T20:45:35.645" v="5213"/>
          <ac:inkMkLst>
            <pc:docMk/>
            <pc:sldMk cId="291364209" sldId="377"/>
            <ac:inkMk id="277" creationId="{971D5554-FC7E-4FEE-93F6-52BFA6208C0F}"/>
          </ac:inkMkLst>
        </pc:inkChg>
        <pc:inkChg chg="add mod">
          <ac:chgData name="Jack Rodoni" userId="dbd3554b1427f7cb" providerId="LiveId" clId="{1D76B537-F2CC-4114-B73B-51348E656491}" dt="2022-01-27T20:45:35.645" v="5213"/>
          <ac:inkMkLst>
            <pc:docMk/>
            <pc:sldMk cId="291364209" sldId="377"/>
            <ac:inkMk id="278" creationId="{C949D955-BCC1-4394-808F-3449F00B676E}"/>
          </ac:inkMkLst>
        </pc:inkChg>
        <pc:inkChg chg="add mod">
          <ac:chgData name="Jack Rodoni" userId="dbd3554b1427f7cb" providerId="LiveId" clId="{1D76B537-F2CC-4114-B73B-51348E656491}" dt="2022-01-27T20:45:35.645" v="5213"/>
          <ac:inkMkLst>
            <pc:docMk/>
            <pc:sldMk cId="291364209" sldId="377"/>
            <ac:inkMk id="279" creationId="{6AE6BB2D-B0E9-44B7-B641-52B37BA18EE8}"/>
          </ac:inkMkLst>
        </pc:inkChg>
        <pc:inkChg chg="add mod">
          <ac:chgData name="Jack Rodoni" userId="dbd3554b1427f7cb" providerId="LiveId" clId="{1D76B537-F2CC-4114-B73B-51348E656491}" dt="2022-01-27T20:45:35.645" v="5213"/>
          <ac:inkMkLst>
            <pc:docMk/>
            <pc:sldMk cId="291364209" sldId="377"/>
            <ac:inkMk id="280" creationId="{D90F4502-F4BE-41BC-A99F-6F50B672A751}"/>
          </ac:inkMkLst>
        </pc:inkChg>
        <pc:inkChg chg="add mod">
          <ac:chgData name="Jack Rodoni" userId="dbd3554b1427f7cb" providerId="LiveId" clId="{1D76B537-F2CC-4114-B73B-51348E656491}" dt="2022-01-27T20:45:35.645" v="5213"/>
          <ac:inkMkLst>
            <pc:docMk/>
            <pc:sldMk cId="291364209" sldId="377"/>
            <ac:inkMk id="281" creationId="{7B9597CF-BC23-4F65-B324-B1DD6292AD70}"/>
          </ac:inkMkLst>
        </pc:inkChg>
        <pc:inkChg chg="add mod">
          <ac:chgData name="Jack Rodoni" userId="dbd3554b1427f7cb" providerId="LiveId" clId="{1D76B537-F2CC-4114-B73B-51348E656491}" dt="2022-01-27T20:45:35.645" v="5213"/>
          <ac:inkMkLst>
            <pc:docMk/>
            <pc:sldMk cId="291364209" sldId="377"/>
            <ac:inkMk id="282" creationId="{4C225933-0579-43B2-892B-066CBB52A869}"/>
          </ac:inkMkLst>
        </pc:inkChg>
        <pc:inkChg chg="add mod">
          <ac:chgData name="Jack Rodoni" userId="dbd3554b1427f7cb" providerId="LiveId" clId="{1D76B537-F2CC-4114-B73B-51348E656491}" dt="2022-01-27T20:45:35.645" v="5213"/>
          <ac:inkMkLst>
            <pc:docMk/>
            <pc:sldMk cId="291364209" sldId="377"/>
            <ac:inkMk id="283" creationId="{1359C0AD-1E27-48BE-ACD7-3FFE364129B3}"/>
          </ac:inkMkLst>
        </pc:inkChg>
        <pc:inkChg chg="add mod">
          <ac:chgData name="Jack Rodoni" userId="dbd3554b1427f7cb" providerId="LiveId" clId="{1D76B537-F2CC-4114-B73B-51348E656491}" dt="2022-01-27T20:45:35.645" v="5213"/>
          <ac:inkMkLst>
            <pc:docMk/>
            <pc:sldMk cId="291364209" sldId="377"/>
            <ac:inkMk id="284" creationId="{CBD097E1-62BF-42BE-8CDB-7B44AD6F7057}"/>
          </ac:inkMkLst>
        </pc:inkChg>
        <pc:inkChg chg="add mod">
          <ac:chgData name="Jack Rodoni" userId="dbd3554b1427f7cb" providerId="LiveId" clId="{1D76B537-F2CC-4114-B73B-51348E656491}" dt="2022-01-27T20:45:35.645" v="5213"/>
          <ac:inkMkLst>
            <pc:docMk/>
            <pc:sldMk cId="291364209" sldId="377"/>
            <ac:inkMk id="285" creationId="{8FDC3F1D-584A-42C4-938F-ECC7A4A9CCB9}"/>
          </ac:inkMkLst>
        </pc:inkChg>
        <pc:inkChg chg="add mod">
          <ac:chgData name="Jack Rodoni" userId="dbd3554b1427f7cb" providerId="LiveId" clId="{1D76B537-F2CC-4114-B73B-51348E656491}" dt="2022-01-27T20:45:35.645" v="5213"/>
          <ac:inkMkLst>
            <pc:docMk/>
            <pc:sldMk cId="291364209" sldId="377"/>
            <ac:inkMk id="286" creationId="{78CA9840-4187-46C1-861A-D99F21CF2CCD}"/>
          </ac:inkMkLst>
        </pc:inkChg>
        <pc:inkChg chg="add mod">
          <ac:chgData name="Jack Rodoni" userId="dbd3554b1427f7cb" providerId="LiveId" clId="{1D76B537-F2CC-4114-B73B-51348E656491}" dt="2022-01-27T20:45:35.645" v="5213"/>
          <ac:inkMkLst>
            <pc:docMk/>
            <pc:sldMk cId="291364209" sldId="377"/>
            <ac:inkMk id="287" creationId="{D215D169-1390-4D8D-B4AC-8FB575358ABB}"/>
          </ac:inkMkLst>
        </pc:inkChg>
        <pc:inkChg chg="add mod">
          <ac:chgData name="Jack Rodoni" userId="dbd3554b1427f7cb" providerId="LiveId" clId="{1D76B537-F2CC-4114-B73B-51348E656491}" dt="2022-01-27T20:45:35.645" v="5213"/>
          <ac:inkMkLst>
            <pc:docMk/>
            <pc:sldMk cId="291364209" sldId="377"/>
            <ac:inkMk id="288" creationId="{3794B0ED-22E8-4FF0-9738-091C2B2B6799}"/>
          </ac:inkMkLst>
        </pc:inkChg>
        <pc:inkChg chg="add mod">
          <ac:chgData name="Jack Rodoni" userId="dbd3554b1427f7cb" providerId="LiveId" clId="{1D76B537-F2CC-4114-B73B-51348E656491}" dt="2022-01-27T20:45:35.645" v="5213"/>
          <ac:inkMkLst>
            <pc:docMk/>
            <pc:sldMk cId="291364209" sldId="377"/>
            <ac:inkMk id="289" creationId="{D21D916E-4398-41D4-BBD0-AB9D75708758}"/>
          </ac:inkMkLst>
        </pc:inkChg>
        <pc:inkChg chg="add mod">
          <ac:chgData name="Jack Rodoni" userId="dbd3554b1427f7cb" providerId="LiveId" clId="{1D76B537-F2CC-4114-B73B-51348E656491}" dt="2022-01-27T20:45:35.645" v="5213"/>
          <ac:inkMkLst>
            <pc:docMk/>
            <pc:sldMk cId="291364209" sldId="377"/>
            <ac:inkMk id="290" creationId="{35ADFBBD-D54E-4AD9-AB4A-9C025A84E6D6}"/>
          </ac:inkMkLst>
        </pc:inkChg>
        <pc:inkChg chg="add mod">
          <ac:chgData name="Jack Rodoni" userId="dbd3554b1427f7cb" providerId="LiveId" clId="{1D76B537-F2CC-4114-B73B-51348E656491}" dt="2022-01-27T20:45:35.645" v="5213"/>
          <ac:inkMkLst>
            <pc:docMk/>
            <pc:sldMk cId="291364209" sldId="377"/>
            <ac:inkMk id="291" creationId="{D5B34D98-72FD-4E74-A70E-D71778C360D5}"/>
          </ac:inkMkLst>
        </pc:inkChg>
        <pc:inkChg chg="add mod">
          <ac:chgData name="Jack Rodoni" userId="dbd3554b1427f7cb" providerId="LiveId" clId="{1D76B537-F2CC-4114-B73B-51348E656491}" dt="2022-01-27T20:45:35.645" v="5213"/>
          <ac:inkMkLst>
            <pc:docMk/>
            <pc:sldMk cId="291364209" sldId="377"/>
            <ac:inkMk id="292" creationId="{1AA8BD2A-3272-4E72-B03A-F1D35A6EC1C3}"/>
          </ac:inkMkLst>
        </pc:inkChg>
        <pc:inkChg chg="add mod">
          <ac:chgData name="Jack Rodoni" userId="dbd3554b1427f7cb" providerId="LiveId" clId="{1D76B537-F2CC-4114-B73B-51348E656491}" dt="2022-01-27T20:45:35.645" v="5213"/>
          <ac:inkMkLst>
            <pc:docMk/>
            <pc:sldMk cId="291364209" sldId="377"/>
            <ac:inkMk id="293" creationId="{07E6407E-071A-4A53-8956-2C33310557BD}"/>
          </ac:inkMkLst>
        </pc:inkChg>
        <pc:inkChg chg="add mod">
          <ac:chgData name="Jack Rodoni" userId="dbd3554b1427f7cb" providerId="LiveId" clId="{1D76B537-F2CC-4114-B73B-51348E656491}" dt="2022-01-27T20:45:35.645" v="5213"/>
          <ac:inkMkLst>
            <pc:docMk/>
            <pc:sldMk cId="291364209" sldId="377"/>
            <ac:inkMk id="294" creationId="{C3A9F21A-E305-4E31-BDB6-434B0E6DA790}"/>
          </ac:inkMkLst>
        </pc:inkChg>
        <pc:inkChg chg="add mod">
          <ac:chgData name="Jack Rodoni" userId="dbd3554b1427f7cb" providerId="LiveId" clId="{1D76B537-F2CC-4114-B73B-51348E656491}" dt="2022-01-27T20:45:35.645" v="5213"/>
          <ac:inkMkLst>
            <pc:docMk/>
            <pc:sldMk cId="291364209" sldId="377"/>
            <ac:inkMk id="295" creationId="{78614089-CDA0-4F74-88D8-E0643BCAFC64}"/>
          </ac:inkMkLst>
        </pc:inkChg>
        <pc:inkChg chg="add mod">
          <ac:chgData name="Jack Rodoni" userId="dbd3554b1427f7cb" providerId="LiveId" clId="{1D76B537-F2CC-4114-B73B-51348E656491}" dt="2022-01-27T20:45:35.645" v="5213"/>
          <ac:inkMkLst>
            <pc:docMk/>
            <pc:sldMk cId="291364209" sldId="377"/>
            <ac:inkMk id="296" creationId="{7E68A9E9-1C36-4364-B570-3E8646C54FE1}"/>
          </ac:inkMkLst>
        </pc:inkChg>
        <pc:inkChg chg="add mod">
          <ac:chgData name="Jack Rodoni" userId="dbd3554b1427f7cb" providerId="LiveId" clId="{1D76B537-F2CC-4114-B73B-51348E656491}" dt="2022-01-27T20:45:35.645" v="5213"/>
          <ac:inkMkLst>
            <pc:docMk/>
            <pc:sldMk cId="291364209" sldId="377"/>
            <ac:inkMk id="297" creationId="{5BAAAFCB-AC81-416C-A52A-328F886707DF}"/>
          </ac:inkMkLst>
        </pc:inkChg>
        <pc:inkChg chg="add mod">
          <ac:chgData name="Jack Rodoni" userId="dbd3554b1427f7cb" providerId="LiveId" clId="{1D76B537-F2CC-4114-B73B-51348E656491}" dt="2022-01-27T20:45:35.645" v="5213"/>
          <ac:inkMkLst>
            <pc:docMk/>
            <pc:sldMk cId="291364209" sldId="377"/>
            <ac:inkMk id="298" creationId="{19383B41-2115-45CA-A708-153C9C30BE32}"/>
          </ac:inkMkLst>
        </pc:inkChg>
        <pc:inkChg chg="add mod">
          <ac:chgData name="Jack Rodoni" userId="dbd3554b1427f7cb" providerId="LiveId" clId="{1D76B537-F2CC-4114-B73B-51348E656491}" dt="2022-01-27T20:45:35.645" v="5213"/>
          <ac:inkMkLst>
            <pc:docMk/>
            <pc:sldMk cId="291364209" sldId="377"/>
            <ac:inkMk id="299" creationId="{50750C83-E381-413F-A156-5FADD38B0AEF}"/>
          </ac:inkMkLst>
        </pc:inkChg>
        <pc:inkChg chg="add mod">
          <ac:chgData name="Jack Rodoni" userId="dbd3554b1427f7cb" providerId="LiveId" clId="{1D76B537-F2CC-4114-B73B-51348E656491}" dt="2022-01-27T20:45:35.645" v="5213"/>
          <ac:inkMkLst>
            <pc:docMk/>
            <pc:sldMk cId="291364209" sldId="377"/>
            <ac:inkMk id="300" creationId="{E0527A5F-013F-4F9C-9E80-CEE66259028E}"/>
          </ac:inkMkLst>
        </pc:inkChg>
        <pc:inkChg chg="add mod">
          <ac:chgData name="Jack Rodoni" userId="dbd3554b1427f7cb" providerId="LiveId" clId="{1D76B537-F2CC-4114-B73B-51348E656491}" dt="2022-01-27T20:45:35.645" v="5213"/>
          <ac:inkMkLst>
            <pc:docMk/>
            <pc:sldMk cId="291364209" sldId="377"/>
            <ac:inkMk id="301" creationId="{669DF1DA-AC86-450B-B0F8-74B66516947F}"/>
          </ac:inkMkLst>
        </pc:inkChg>
        <pc:inkChg chg="add mod">
          <ac:chgData name="Jack Rodoni" userId="dbd3554b1427f7cb" providerId="LiveId" clId="{1D76B537-F2CC-4114-B73B-51348E656491}" dt="2022-01-27T20:45:35.645" v="5213"/>
          <ac:inkMkLst>
            <pc:docMk/>
            <pc:sldMk cId="291364209" sldId="377"/>
            <ac:inkMk id="302" creationId="{37965087-E8F1-407B-902E-11CE238A0E30}"/>
          </ac:inkMkLst>
        </pc:inkChg>
        <pc:inkChg chg="add mod">
          <ac:chgData name="Jack Rodoni" userId="dbd3554b1427f7cb" providerId="LiveId" clId="{1D76B537-F2CC-4114-B73B-51348E656491}" dt="2022-01-27T20:45:35.645" v="5213"/>
          <ac:inkMkLst>
            <pc:docMk/>
            <pc:sldMk cId="291364209" sldId="377"/>
            <ac:inkMk id="303" creationId="{4E78793C-6092-415D-A177-6F0F904D4A48}"/>
          </ac:inkMkLst>
        </pc:inkChg>
        <pc:inkChg chg="add mod">
          <ac:chgData name="Jack Rodoni" userId="dbd3554b1427f7cb" providerId="LiveId" clId="{1D76B537-F2CC-4114-B73B-51348E656491}" dt="2022-01-27T20:45:35.645" v="5213"/>
          <ac:inkMkLst>
            <pc:docMk/>
            <pc:sldMk cId="291364209" sldId="377"/>
            <ac:inkMk id="304" creationId="{A9188E94-C069-440C-BEF6-BE7302258DE8}"/>
          </ac:inkMkLst>
        </pc:inkChg>
        <pc:inkChg chg="add mod">
          <ac:chgData name="Jack Rodoni" userId="dbd3554b1427f7cb" providerId="LiveId" clId="{1D76B537-F2CC-4114-B73B-51348E656491}" dt="2022-01-27T20:45:35.645" v="5213"/>
          <ac:inkMkLst>
            <pc:docMk/>
            <pc:sldMk cId="291364209" sldId="377"/>
            <ac:inkMk id="305" creationId="{2BA40B65-CFBF-4D43-845F-D961BC9FB2CA}"/>
          </ac:inkMkLst>
        </pc:inkChg>
        <pc:inkChg chg="add mod">
          <ac:chgData name="Jack Rodoni" userId="dbd3554b1427f7cb" providerId="LiveId" clId="{1D76B537-F2CC-4114-B73B-51348E656491}" dt="2022-01-27T20:45:35.645" v="5213"/>
          <ac:inkMkLst>
            <pc:docMk/>
            <pc:sldMk cId="291364209" sldId="377"/>
            <ac:inkMk id="306" creationId="{0DFB1051-641B-4542-8CF0-257766568E8F}"/>
          </ac:inkMkLst>
        </pc:inkChg>
        <pc:inkChg chg="add mod">
          <ac:chgData name="Jack Rodoni" userId="dbd3554b1427f7cb" providerId="LiveId" clId="{1D76B537-F2CC-4114-B73B-51348E656491}" dt="2022-01-27T20:45:35.645" v="5213"/>
          <ac:inkMkLst>
            <pc:docMk/>
            <pc:sldMk cId="291364209" sldId="377"/>
            <ac:inkMk id="307" creationId="{15F89A3F-A82D-43A4-9688-4709FC5050B9}"/>
          </ac:inkMkLst>
        </pc:inkChg>
      </pc:sldChg>
      <pc:sldChg chg="addSp delSp modSp mod">
        <pc:chgData name="Jack Rodoni" userId="dbd3554b1427f7cb" providerId="LiveId" clId="{1D76B537-F2CC-4114-B73B-51348E656491}" dt="2022-01-28T19:02:13.273" v="6474" actId="9405"/>
        <pc:sldMkLst>
          <pc:docMk/>
          <pc:sldMk cId="1786631239" sldId="378"/>
        </pc:sldMkLst>
        <pc:spChg chg="del mod">
          <ac:chgData name="Jack Rodoni" userId="dbd3554b1427f7cb" providerId="LiveId" clId="{1D76B537-F2CC-4114-B73B-51348E656491}" dt="2022-01-28T18:55:55.164" v="6210" actId="478"/>
          <ac:spMkLst>
            <pc:docMk/>
            <pc:sldMk cId="1786631239" sldId="378"/>
            <ac:spMk id="3" creationId="{00000000-0000-0000-0000-000000000000}"/>
          </ac:spMkLst>
        </pc:spChg>
        <pc:grpChg chg="del mod">
          <ac:chgData name="Jack Rodoni" userId="dbd3554b1427f7cb" providerId="LiveId" clId="{1D76B537-F2CC-4114-B73B-51348E656491}" dt="2022-01-28T18:56:16.451" v="6230"/>
          <ac:grpSpMkLst>
            <pc:docMk/>
            <pc:sldMk cId="1786631239" sldId="378"/>
            <ac:grpSpMk id="11" creationId="{FF6243E1-9A67-44E2-BF48-F469F7E0B00F}"/>
          </ac:grpSpMkLst>
        </pc:grpChg>
        <pc:grpChg chg="del mod">
          <ac:chgData name="Jack Rodoni" userId="dbd3554b1427f7cb" providerId="LiveId" clId="{1D76B537-F2CC-4114-B73B-51348E656491}" dt="2022-01-28T18:56:16.451" v="6230"/>
          <ac:grpSpMkLst>
            <pc:docMk/>
            <pc:sldMk cId="1786631239" sldId="378"/>
            <ac:grpSpMk id="12" creationId="{A11D74C2-349B-4F61-905C-80E2242B3238}"/>
          </ac:grpSpMkLst>
        </pc:grpChg>
        <pc:grpChg chg="mod">
          <ac:chgData name="Jack Rodoni" userId="dbd3554b1427f7cb" providerId="LiveId" clId="{1D76B537-F2CC-4114-B73B-51348E656491}" dt="2022-01-28T18:56:16.451" v="6230"/>
          <ac:grpSpMkLst>
            <pc:docMk/>
            <pc:sldMk cId="1786631239" sldId="378"/>
            <ac:grpSpMk id="24" creationId="{5A442C16-23A6-48CE-AC6E-E264AD0E22F1}"/>
          </ac:grpSpMkLst>
        </pc:grpChg>
        <pc:grpChg chg="del mod">
          <ac:chgData name="Jack Rodoni" userId="dbd3554b1427f7cb" providerId="LiveId" clId="{1D76B537-F2CC-4114-B73B-51348E656491}" dt="2022-01-28T18:56:24.463" v="6245"/>
          <ac:grpSpMkLst>
            <pc:docMk/>
            <pc:sldMk cId="1786631239" sldId="378"/>
            <ac:grpSpMk id="36" creationId="{5ED41495-64F7-44A6-A22D-69D282442F8E}"/>
          </ac:grpSpMkLst>
        </pc:grpChg>
        <pc:grpChg chg="mod">
          <ac:chgData name="Jack Rodoni" userId="dbd3554b1427f7cb" providerId="LiveId" clId="{1D76B537-F2CC-4114-B73B-51348E656491}" dt="2022-01-28T18:56:24.463" v="6245"/>
          <ac:grpSpMkLst>
            <pc:docMk/>
            <pc:sldMk cId="1786631239" sldId="378"/>
            <ac:grpSpMk id="39" creationId="{4F814F90-7798-425F-B187-D2050B3B1E81}"/>
          </ac:grpSpMkLst>
        </pc:grpChg>
        <pc:grpChg chg="mod">
          <ac:chgData name="Jack Rodoni" userId="dbd3554b1427f7cb" providerId="LiveId" clId="{1D76B537-F2CC-4114-B73B-51348E656491}" dt="2022-01-28T18:56:30.736" v="6257"/>
          <ac:grpSpMkLst>
            <pc:docMk/>
            <pc:sldMk cId="1786631239" sldId="378"/>
            <ac:grpSpMk id="51" creationId="{69F07BDB-5B0A-49BE-8F68-98717065CB34}"/>
          </ac:grpSpMkLst>
        </pc:grpChg>
        <pc:grpChg chg="mod">
          <ac:chgData name="Jack Rodoni" userId="dbd3554b1427f7cb" providerId="LiveId" clId="{1D76B537-F2CC-4114-B73B-51348E656491}" dt="2022-01-28T18:56:34.663" v="6264"/>
          <ac:grpSpMkLst>
            <pc:docMk/>
            <pc:sldMk cId="1786631239" sldId="378"/>
            <ac:grpSpMk id="58" creationId="{4B22B959-552D-405F-83D7-5175C20EAF32}"/>
          </ac:grpSpMkLst>
        </pc:grpChg>
        <pc:grpChg chg="mod">
          <ac:chgData name="Jack Rodoni" userId="dbd3554b1427f7cb" providerId="LiveId" clId="{1D76B537-F2CC-4114-B73B-51348E656491}" dt="2022-01-28T18:56:53.835" v="6288"/>
          <ac:grpSpMkLst>
            <pc:docMk/>
            <pc:sldMk cId="1786631239" sldId="378"/>
            <ac:grpSpMk id="82" creationId="{59B225EF-DCD9-4850-B628-0EC2CFFF7D22}"/>
          </ac:grpSpMkLst>
        </pc:grpChg>
        <pc:grpChg chg="del mod">
          <ac:chgData name="Jack Rodoni" userId="dbd3554b1427f7cb" providerId="LiveId" clId="{1D76B537-F2CC-4114-B73B-51348E656491}" dt="2022-01-28T18:58:25.789" v="6313"/>
          <ac:grpSpMkLst>
            <pc:docMk/>
            <pc:sldMk cId="1786631239" sldId="378"/>
            <ac:grpSpMk id="107" creationId="{0C96988C-EB2A-4453-96C5-10AF5CB17DB2}"/>
          </ac:grpSpMkLst>
        </pc:grpChg>
        <pc:grpChg chg="del mod">
          <ac:chgData name="Jack Rodoni" userId="dbd3554b1427f7cb" providerId="LiveId" clId="{1D76B537-F2CC-4114-B73B-51348E656491}" dt="2022-01-28T18:58:25.789" v="6313"/>
          <ac:grpSpMkLst>
            <pc:docMk/>
            <pc:sldMk cId="1786631239" sldId="378"/>
            <ac:grpSpMk id="108" creationId="{F1840CC5-1036-4668-BE4E-739A7E9544B6}"/>
          </ac:grpSpMkLst>
        </pc:grpChg>
        <pc:grpChg chg="del mod">
          <ac:chgData name="Jack Rodoni" userId="dbd3554b1427f7cb" providerId="LiveId" clId="{1D76B537-F2CC-4114-B73B-51348E656491}" dt="2022-01-28T18:58:30.258" v="6322"/>
          <ac:grpSpMkLst>
            <pc:docMk/>
            <pc:sldMk cId="1786631239" sldId="378"/>
            <ac:grpSpMk id="109" creationId="{C374CD87-8EA2-414C-BC03-DBCF2C8C11B0}"/>
          </ac:grpSpMkLst>
        </pc:grpChg>
        <pc:grpChg chg="del mod">
          <ac:chgData name="Jack Rodoni" userId="dbd3554b1427f7cb" providerId="LiveId" clId="{1D76B537-F2CC-4114-B73B-51348E656491}" dt="2022-01-28T18:58:25.789" v="6313"/>
          <ac:grpSpMkLst>
            <pc:docMk/>
            <pc:sldMk cId="1786631239" sldId="378"/>
            <ac:grpSpMk id="110" creationId="{7C0F8F51-6545-4B83-8375-2C3F083D6573}"/>
          </ac:grpSpMkLst>
        </pc:grpChg>
        <pc:grpChg chg="del mod">
          <ac:chgData name="Jack Rodoni" userId="dbd3554b1427f7cb" providerId="LiveId" clId="{1D76B537-F2CC-4114-B73B-51348E656491}" dt="2022-01-28T18:58:30.258" v="6322"/>
          <ac:grpSpMkLst>
            <pc:docMk/>
            <pc:sldMk cId="1786631239" sldId="378"/>
            <ac:grpSpMk id="111" creationId="{07B81BCC-BA8C-45B1-8120-0C319007F08A}"/>
          </ac:grpSpMkLst>
        </pc:grpChg>
        <pc:grpChg chg="del mod">
          <ac:chgData name="Jack Rodoni" userId="dbd3554b1427f7cb" providerId="LiveId" clId="{1D76B537-F2CC-4114-B73B-51348E656491}" dt="2022-01-28T18:58:30.258" v="6322"/>
          <ac:grpSpMkLst>
            <pc:docMk/>
            <pc:sldMk cId="1786631239" sldId="378"/>
            <ac:grpSpMk id="120" creationId="{A8D560B0-2E1B-468A-911E-AA9987B3458F}"/>
          </ac:grpSpMkLst>
        </pc:grpChg>
        <pc:grpChg chg="mod">
          <ac:chgData name="Jack Rodoni" userId="dbd3554b1427f7cb" providerId="LiveId" clId="{1D76B537-F2CC-4114-B73B-51348E656491}" dt="2022-01-28T18:58:30.258" v="6322"/>
          <ac:grpSpMkLst>
            <pc:docMk/>
            <pc:sldMk cId="1786631239" sldId="378"/>
            <ac:grpSpMk id="121" creationId="{A6A97542-0EAF-4B4D-B9A3-0CDA012B3C56}"/>
          </ac:grpSpMkLst>
        </pc:grpChg>
        <pc:grpChg chg="mod">
          <ac:chgData name="Jack Rodoni" userId="dbd3554b1427f7cb" providerId="LiveId" clId="{1D76B537-F2CC-4114-B73B-51348E656491}" dt="2022-01-28T19:00:29.639" v="6326"/>
          <ac:grpSpMkLst>
            <pc:docMk/>
            <pc:sldMk cId="1786631239" sldId="378"/>
            <ac:grpSpMk id="125" creationId="{73017529-EDF8-4F18-B678-2BC76E897D79}"/>
          </ac:grpSpMkLst>
        </pc:grpChg>
        <pc:grpChg chg="del mod">
          <ac:chgData name="Jack Rodoni" userId="dbd3554b1427f7cb" providerId="LiveId" clId="{1D76B537-F2CC-4114-B73B-51348E656491}" dt="2022-01-28T19:00:34.964" v="6331"/>
          <ac:grpSpMkLst>
            <pc:docMk/>
            <pc:sldMk cId="1786631239" sldId="378"/>
            <ac:grpSpMk id="128" creationId="{C51AEB0B-2FE9-48D0-80D7-AD851F8C6032}"/>
          </ac:grpSpMkLst>
        </pc:grpChg>
        <pc:grpChg chg="mod">
          <ac:chgData name="Jack Rodoni" userId="dbd3554b1427f7cb" providerId="LiveId" clId="{1D76B537-F2CC-4114-B73B-51348E656491}" dt="2022-01-28T19:00:42.767" v="6344"/>
          <ac:grpSpMkLst>
            <pc:docMk/>
            <pc:sldMk cId="1786631239" sldId="378"/>
            <ac:grpSpMk id="141" creationId="{E1807CAE-8056-4A4B-80F7-A769DC617E2E}"/>
          </ac:grpSpMkLst>
        </pc:grpChg>
        <pc:grpChg chg="mod">
          <ac:chgData name="Jack Rodoni" userId="dbd3554b1427f7cb" providerId="LiveId" clId="{1D76B537-F2CC-4114-B73B-51348E656491}" dt="2022-01-28T19:00:42.767" v="6344"/>
          <ac:grpSpMkLst>
            <pc:docMk/>
            <pc:sldMk cId="1786631239" sldId="378"/>
            <ac:grpSpMk id="142" creationId="{B5F40E69-D070-4AB3-BDBD-051F07C168E6}"/>
          </ac:grpSpMkLst>
        </pc:grpChg>
        <pc:grpChg chg="mod">
          <ac:chgData name="Jack Rodoni" userId="dbd3554b1427f7cb" providerId="LiveId" clId="{1D76B537-F2CC-4114-B73B-51348E656491}" dt="2022-01-28T19:00:51.133" v="6354"/>
          <ac:grpSpMkLst>
            <pc:docMk/>
            <pc:sldMk cId="1786631239" sldId="378"/>
            <ac:grpSpMk id="152" creationId="{130A79BA-4888-4122-88F8-CED0A0B84122}"/>
          </ac:grpSpMkLst>
        </pc:grpChg>
        <pc:grpChg chg="mod">
          <ac:chgData name="Jack Rodoni" userId="dbd3554b1427f7cb" providerId="LiveId" clId="{1D76B537-F2CC-4114-B73B-51348E656491}" dt="2022-01-28T19:00:51.133" v="6354"/>
          <ac:grpSpMkLst>
            <pc:docMk/>
            <pc:sldMk cId="1786631239" sldId="378"/>
            <ac:grpSpMk id="153" creationId="{71DF28D5-8514-410A-A20A-5DDF2973C48E}"/>
          </ac:grpSpMkLst>
        </pc:grpChg>
        <pc:grpChg chg="mod">
          <ac:chgData name="Jack Rodoni" userId="dbd3554b1427f7cb" providerId="LiveId" clId="{1D76B537-F2CC-4114-B73B-51348E656491}" dt="2022-01-28T19:00:56.295" v="6361"/>
          <ac:grpSpMkLst>
            <pc:docMk/>
            <pc:sldMk cId="1786631239" sldId="378"/>
            <ac:grpSpMk id="160" creationId="{07723915-C0C0-4991-8092-E5C4A597F525}"/>
          </ac:grpSpMkLst>
        </pc:grpChg>
        <pc:grpChg chg="mod">
          <ac:chgData name="Jack Rodoni" userId="dbd3554b1427f7cb" providerId="LiveId" clId="{1D76B537-F2CC-4114-B73B-51348E656491}" dt="2022-01-28T19:01:02.358" v="6371"/>
          <ac:grpSpMkLst>
            <pc:docMk/>
            <pc:sldMk cId="1786631239" sldId="378"/>
            <ac:grpSpMk id="170" creationId="{E51DC667-4A12-44E8-AF90-C0F5E6CA251D}"/>
          </ac:grpSpMkLst>
        </pc:grpChg>
        <pc:grpChg chg="mod">
          <ac:chgData name="Jack Rodoni" userId="dbd3554b1427f7cb" providerId="LiveId" clId="{1D76B537-F2CC-4114-B73B-51348E656491}" dt="2022-01-28T19:01:09.437" v="6387"/>
          <ac:grpSpMkLst>
            <pc:docMk/>
            <pc:sldMk cId="1786631239" sldId="378"/>
            <ac:grpSpMk id="186" creationId="{D587D3D0-309C-46F3-A4BB-00632692B336}"/>
          </ac:grpSpMkLst>
        </pc:grpChg>
        <pc:grpChg chg="del mod">
          <ac:chgData name="Jack Rodoni" userId="dbd3554b1427f7cb" providerId="LiveId" clId="{1D76B537-F2CC-4114-B73B-51348E656491}" dt="2022-01-28T19:01:15.664" v="6396"/>
          <ac:grpSpMkLst>
            <pc:docMk/>
            <pc:sldMk cId="1786631239" sldId="378"/>
            <ac:grpSpMk id="192" creationId="{8A297C64-1079-4964-B56D-FFAAE50A31E7}"/>
          </ac:grpSpMkLst>
        </pc:grpChg>
        <pc:grpChg chg="mod">
          <ac:chgData name="Jack Rodoni" userId="dbd3554b1427f7cb" providerId="LiveId" clId="{1D76B537-F2CC-4114-B73B-51348E656491}" dt="2022-01-28T19:01:15.664" v="6396"/>
          <ac:grpSpMkLst>
            <pc:docMk/>
            <pc:sldMk cId="1786631239" sldId="378"/>
            <ac:grpSpMk id="195" creationId="{FB2B2D2F-3FE6-4140-8414-B6F7459EA6F0}"/>
          </ac:grpSpMkLst>
        </pc:grpChg>
        <pc:grpChg chg="mod">
          <ac:chgData name="Jack Rodoni" userId="dbd3554b1427f7cb" providerId="LiveId" clId="{1D76B537-F2CC-4114-B73B-51348E656491}" dt="2022-01-28T19:01:19.436" v="6400"/>
          <ac:grpSpMkLst>
            <pc:docMk/>
            <pc:sldMk cId="1786631239" sldId="378"/>
            <ac:grpSpMk id="199" creationId="{81D20D8D-6ED3-435B-8F29-11FCC59A8B92}"/>
          </ac:grpSpMkLst>
        </pc:grpChg>
        <pc:grpChg chg="del mod">
          <ac:chgData name="Jack Rodoni" userId="dbd3554b1427f7cb" providerId="LiveId" clId="{1D76B537-F2CC-4114-B73B-51348E656491}" dt="2022-01-28T19:01:49.778" v="6457"/>
          <ac:grpSpMkLst>
            <pc:docMk/>
            <pc:sldMk cId="1786631239" sldId="378"/>
            <ac:grpSpMk id="248" creationId="{FFC7561B-B9E5-45AA-A28E-D8312AB875A7}"/>
          </ac:grpSpMkLst>
        </pc:grpChg>
        <pc:grpChg chg="mod">
          <ac:chgData name="Jack Rodoni" userId="dbd3554b1427f7cb" providerId="LiveId" clId="{1D76B537-F2CC-4114-B73B-51348E656491}" dt="2022-01-28T19:01:42.445" v="6449"/>
          <ac:grpSpMkLst>
            <pc:docMk/>
            <pc:sldMk cId="1786631239" sldId="378"/>
            <ac:grpSpMk id="249" creationId="{A901D961-FB3E-4CE2-9018-2998E253987D}"/>
          </ac:grpSpMkLst>
        </pc:grpChg>
        <pc:grpChg chg="mod">
          <ac:chgData name="Jack Rodoni" userId="dbd3554b1427f7cb" providerId="LiveId" clId="{1D76B537-F2CC-4114-B73B-51348E656491}" dt="2022-01-28T19:01:42.445" v="6449"/>
          <ac:grpSpMkLst>
            <pc:docMk/>
            <pc:sldMk cId="1786631239" sldId="378"/>
            <ac:grpSpMk id="250" creationId="{CD56148E-F03C-416D-8BE8-4ED3E958647B}"/>
          </ac:grpSpMkLst>
        </pc:grpChg>
        <pc:grpChg chg="mod">
          <ac:chgData name="Jack Rodoni" userId="dbd3554b1427f7cb" providerId="LiveId" clId="{1D76B537-F2CC-4114-B73B-51348E656491}" dt="2022-01-28T19:01:42.445" v="6449"/>
          <ac:grpSpMkLst>
            <pc:docMk/>
            <pc:sldMk cId="1786631239" sldId="378"/>
            <ac:grpSpMk id="251" creationId="{63D95D83-3335-4345-A52A-E84E5FAA2E98}"/>
          </ac:grpSpMkLst>
        </pc:grpChg>
        <pc:grpChg chg="mod">
          <ac:chgData name="Jack Rodoni" userId="dbd3554b1427f7cb" providerId="LiveId" clId="{1D76B537-F2CC-4114-B73B-51348E656491}" dt="2022-01-28T19:01:42.445" v="6449"/>
          <ac:grpSpMkLst>
            <pc:docMk/>
            <pc:sldMk cId="1786631239" sldId="378"/>
            <ac:grpSpMk id="252" creationId="{53A33D60-B2E4-4B66-BFED-93C9B59340FF}"/>
          </ac:grpSpMkLst>
        </pc:grpChg>
        <pc:grpChg chg="del mod">
          <ac:chgData name="Jack Rodoni" userId="dbd3554b1427f7cb" providerId="LiveId" clId="{1D76B537-F2CC-4114-B73B-51348E656491}" dt="2022-01-28T19:01:49.778" v="6457"/>
          <ac:grpSpMkLst>
            <pc:docMk/>
            <pc:sldMk cId="1786631239" sldId="378"/>
            <ac:grpSpMk id="253" creationId="{5338C8E1-CF6E-4868-A6DE-CB5CF4DE014F}"/>
          </ac:grpSpMkLst>
        </pc:grpChg>
        <pc:grpChg chg="mod">
          <ac:chgData name="Jack Rodoni" userId="dbd3554b1427f7cb" providerId="LiveId" clId="{1D76B537-F2CC-4114-B73B-51348E656491}" dt="2022-01-28T19:01:42.445" v="6449"/>
          <ac:grpSpMkLst>
            <pc:docMk/>
            <pc:sldMk cId="1786631239" sldId="378"/>
            <ac:grpSpMk id="254" creationId="{EBACD95E-86AB-49F3-9849-D118B00512D7}"/>
          </ac:grpSpMkLst>
        </pc:grpChg>
        <pc:grpChg chg="mod">
          <ac:chgData name="Jack Rodoni" userId="dbd3554b1427f7cb" providerId="LiveId" clId="{1D76B537-F2CC-4114-B73B-51348E656491}" dt="2022-01-28T19:01:42.445" v="6449"/>
          <ac:grpSpMkLst>
            <pc:docMk/>
            <pc:sldMk cId="1786631239" sldId="378"/>
            <ac:grpSpMk id="255" creationId="{59224469-B5B2-47ED-BAFB-7EA6C3E45730}"/>
          </ac:grpSpMkLst>
        </pc:grpChg>
        <pc:grpChg chg="del mod">
          <ac:chgData name="Jack Rodoni" userId="dbd3554b1427f7cb" providerId="LiveId" clId="{1D76B537-F2CC-4114-B73B-51348E656491}" dt="2022-01-28T19:01:49.778" v="6457"/>
          <ac:grpSpMkLst>
            <pc:docMk/>
            <pc:sldMk cId="1786631239" sldId="378"/>
            <ac:grpSpMk id="260" creationId="{490CC0BF-01CE-4A51-B95F-19D109C0ABC5}"/>
          </ac:grpSpMkLst>
        </pc:grpChg>
        <pc:grpChg chg="mod">
          <ac:chgData name="Jack Rodoni" userId="dbd3554b1427f7cb" providerId="LiveId" clId="{1D76B537-F2CC-4114-B73B-51348E656491}" dt="2022-01-28T19:01:49.778" v="6457"/>
          <ac:grpSpMkLst>
            <pc:docMk/>
            <pc:sldMk cId="1786631239" sldId="378"/>
            <ac:grpSpMk id="263" creationId="{F611D9FF-38E6-4D38-A987-D691DBFEC6BB}"/>
          </ac:grpSpMkLst>
        </pc:grpChg>
        <pc:grpChg chg="mod">
          <ac:chgData name="Jack Rodoni" userId="dbd3554b1427f7cb" providerId="LiveId" clId="{1D76B537-F2CC-4114-B73B-51348E656491}" dt="2022-01-28T19:01:54.850" v="6464"/>
          <ac:grpSpMkLst>
            <pc:docMk/>
            <pc:sldMk cId="1786631239" sldId="378"/>
            <ac:grpSpMk id="270" creationId="{92651293-9515-4125-8D8E-6AD4A81B9829}"/>
          </ac:grpSpMkLst>
        </pc:grpChg>
        <pc:grpChg chg="mod">
          <ac:chgData name="Jack Rodoni" userId="dbd3554b1427f7cb" providerId="LiveId" clId="{1D76B537-F2CC-4114-B73B-51348E656491}" dt="2022-01-28T19:01:54.850" v="6464"/>
          <ac:grpSpMkLst>
            <pc:docMk/>
            <pc:sldMk cId="1786631239" sldId="378"/>
            <ac:grpSpMk id="271" creationId="{F092FFEF-E9D3-40DE-9E40-4EBC27D6F3B1}"/>
          </ac:grpSpMkLst>
        </pc:grpChg>
        <pc:grpChg chg="mod">
          <ac:chgData name="Jack Rodoni" userId="dbd3554b1427f7cb" providerId="LiveId" clId="{1D76B537-F2CC-4114-B73B-51348E656491}" dt="2022-01-28T19:02:11.605" v="6473"/>
          <ac:grpSpMkLst>
            <pc:docMk/>
            <pc:sldMk cId="1786631239" sldId="378"/>
            <ac:grpSpMk id="280" creationId="{3103445C-1659-4586-A894-4D692B2AC91A}"/>
          </ac:grpSpMkLst>
        </pc:grpChg>
        <pc:grpChg chg="mod">
          <ac:chgData name="Jack Rodoni" userId="dbd3554b1427f7cb" providerId="LiveId" clId="{1D76B537-F2CC-4114-B73B-51348E656491}" dt="2022-01-28T19:02:11.605" v="6473"/>
          <ac:grpSpMkLst>
            <pc:docMk/>
            <pc:sldMk cId="1786631239" sldId="378"/>
            <ac:grpSpMk id="281" creationId="{144A2B1A-7466-4CC3-88BB-995866A487D5}"/>
          </ac:grpSpMkLst>
        </pc:grpChg>
        <pc:inkChg chg="add mod">
          <ac:chgData name="Jack Rodoni" userId="dbd3554b1427f7cb" providerId="LiveId" clId="{1D76B537-F2CC-4114-B73B-51348E656491}" dt="2022-01-28T18:56:16.451" v="6230"/>
          <ac:inkMkLst>
            <pc:docMk/>
            <pc:sldMk cId="1786631239" sldId="378"/>
            <ac:inkMk id="4" creationId="{728ED601-3019-4EA9-93BF-C17BEA7FD77D}"/>
          </ac:inkMkLst>
        </pc:inkChg>
        <pc:inkChg chg="add mod">
          <ac:chgData name="Jack Rodoni" userId="dbd3554b1427f7cb" providerId="LiveId" clId="{1D76B537-F2CC-4114-B73B-51348E656491}" dt="2022-01-28T18:56:16.451" v="6230"/>
          <ac:inkMkLst>
            <pc:docMk/>
            <pc:sldMk cId="1786631239" sldId="378"/>
            <ac:inkMk id="5" creationId="{4E9EB8CF-BC92-465F-8C4C-897A55E2A992}"/>
          </ac:inkMkLst>
        </pc:inkChg>
        <pc:inkChg chg="add mod">
          <ac:chgData name="Jack Rodoni" userId="dbd3554b1427f7cb" providerId="LiveId" clId="{1D76B537-F2CC-4114-B73B-51348E656491}" dt="2022-01-28T18:56:16.451" v="6230"/>
          <ac:inkMkLst>
            <pc:docMk/>
            <pc:sldMk cId="1786631239" sldId="378"/>
            <ac:inkMk id="6" creationId="{534647A9-148C-4722-B40E-39B9B173BC59}"/>
          </ac:inkMkLst>
        </pc:inkChg>
        <pc:inkChg chg="add mod">
          <ac:chgData name="Jack Rodoni" userId="dbd3554b1427f7cb" providerId="LiveId" clId="{1D76B537-F2CC-4114-B73B-51348E656491}" dt="2022-01-28T18:56:16.451" v="6230"/>
          <ac:inkMkLst>
            <pc:docMk/>
            <pc:sldMk cId="1786631239" sldId="378"/>
            <ac:inkMk id="7" creationId="{0619129F-65A7-4D3A-B9A2-7B3A1EE71052}"/>
          </ac:inkMkLst>
        </pc:inkChg>
        <pc:inkChg chg="add mod">
          <ac:chgData name="Jack Rodoni" userId="dbd3554b1427f7cb" providerId="LiveId" clId="{1D76B537-F2CC-4114-B73B-51348E656491}" dt="2022-01-28T18:56:16.451" v="6230"/>
          <ac:inkMkLst>
            <pc:docMk/>
            <pc:sldMk cId="1786631239" sldId="378"/>
            <ac:inkMk id="8" creationId="{2A7EDE96-13F1-4E92-BF1E-F21FDEAB49D2}"/>
          </ac:inkMkLst>
        </pc:inkChg>
        <pc:inkChg chg="add mod">
          <ac:chgData name="Jack Rodoni" userId="dbd3554b1427f7cb" providerId="LiveId" clId="{1D76B537-F2CC-4114-B73B-51348E656491}" dt="2022-01-28T18:56:16.451" v="6230"/>
          <ac:inkMkLst>
            <pc:docMk/>
            <pc:sldMk cId="1786631239" sldId="378"/>
            <ac:inkMk id="9" creationId="{30E192D7-699E-4FF0-96C2-710967D3E455}"/>
          </ac:inkMkLst>
        </pc:inkChg>
        <pc:inkChg chg="add mod">
          <ac:chgData name="Jack Rodoni" userId="dbd3554b1427f7cb" providerId="LiveId" clId="{1D76B537-F2CC-4114-B73B-51348E656491}" dt="2022-01-28T18:56:16.451" v="6230"/>
          <ac:inkMkLst>
            <pc:docMk/>
            <pc:sldMk cId="1786631239" sldId="378"/>
            <ac:inkMk id="10" creationId="{97D59334-F86D-409C-80D4-B7F30801C605}"/>
          </ac:inkMkLst>
        </pc:inkChg>
        <pc:inkChg chg="add mod">
          <ac:chgData name="Jack Rodoni" userId="dbd3554b1427f7cb" providerId="LiveId" clId="{1D76B537-F2CC-4114-B73B-51348E656491}" dt="2022-01-28T18:56:16.451" v="6230"/>
          <ac:inkMkLst>
            <pc:docMk/>
            <pc:sldMk cId="1786631239" sldId="378"/>
            <ac:inkMk id="13" creationId="{C10AB739-550C-4DF9-A778-F89A33824B3D}"/>
          </ac:inkMkLst>
        </pc:inkChg>
        <pc:inkChg chg="add mod">
          <ac:chgData name="Jack Rodoni" userId="dbd3554b1427f7cb" providerId="LiveId" clId="{1D76B537-F2CC-4114-B73B-51348E656491}" dt="2022-01-28T18:56:16.451" v="6230"/>
          <ac:inkMkLst>
            <pc:docMk/>
            <pc:sldMk cId="1786631239" sldId="378"/>
            <ac:inkMk id="14" creationId="{9413CE0B-956C-45D9-90F8-F6559FD1C1C0}"/>
          </ac:inkMkLst>
        </pc:inkChg>
        <pc:inkChg chg="add mod">
          <ac:chgData name="Jack Rodoni" userId="dbd3554b1427f7cb" providerId="LiveId" clId="{1D76B537-F2CC-4114-B73B-51348E656491}" dt="2022-01-28T18:56:16.451" v="6230"/>
          <ac:inkMkLst>
            <pc:docMk/>
            <pc:sldMk cId="1786631239" sldId="378"/>
            <ac:inkMk id="15" creationId="{305C3A6A-CED9-4BE5-A067-E832752214F8}"/>
          </ac:inkMkLst>
        </pc:inkChg>
        <pc:inkChg chg="add mod">
          <ac:chgData name="Jack Rodoni" userId="dbd3554b1427f7cb" providerId="LiveId" clId="{1D76B537-F2CC-4114-B73B-51348E656491}" dt="2022-01-28T18:56:16.451" v="6230"/>
          <ac:inkMkLst>
            <pc:docMk/>
            <pc:sldMk cId="1786631239" sldId="378"/>
            <ac:inkMk id="16" creationId="{7B6771B8-E68F-4E81-B424-19209AB8857B}"/>
          </ac:inkMkLst>
        </pc:inkChg>
        <pc:inkChg chg="add mod">
          <ac:chgData name="Jack Rodoni" userId="dbd3554b1427f7cb" providerId="LiveId" clId="{1D76B537-F2CC-4114-B73B-51348E656491}" dt="2022-01-28T18:56:16.451" v="6230"/>
          <ac:inkMkLst>
            <pc:docMk/>
            <pc:sldMk cId="1786631239" sldId="378"/>
            <ac:inkMk id="17" creationId="{47F12E0B-EB53-407B-B37B-AB1C5905AAD0}"/>
          </ac:inkMkLst>
        </pc:inkChg>
        <pc:inkChg chg="add mod">
          <ac:chgData name="Jack Rodoni" userId="dbd3554b1427f7cb" providerId="LiveId" clId="{1D76B537-F2CC-4114-B73B-51348E656491}" dt="2022-01-28T18:56:16.451" v="6230"/>
          <ac:inkMkLst>
            <pc:docMk/>
            <pc:sldMk cId="1786631239" sldId="378"/>
            <ac:inkMk id="18" creationId="{F639BC23-AA19-47E5-AB2B-F2D32C46C0ED}"/>
          </ac:inkMkLst>
        </pc:inkChg>
        <pc:inkChg chg="add mod">
          <ac:chgData name="Jack Rodoni" userId="dbd3554b1427f7cb" providerId="LiveId" clId="{1D76B537-F2CC-4114-B73B-51348E656491}" dt="2022-01-28T18:56:16.451" v="6230"/>
          <ac:inkMkLst>
            <pc:docMk/>
            <pc:sldMk cId="1786631239" sldId="378"/>
            <ac:inkMk id="19" creationId="{1BFE781F-C2C2-48A5-973D-6FEDC6B55135}"/>
          </ac:inkMkLst>
        </pc:inkChg>
        <pc:inkChg chg="add mod">
          <ac:chgData name="Jack Rodoni" userId="dbd3554b1427f7cb" providerId="LiveId" clId="{1D76B537-F2CC-4114-B73B-51348E656491}" dt="2022-01-28T18:56:16.451" v="6230"/>
          <ac:inkMkLst>
            <pc:docMk/>
            <pc:sldMk cId="1786631239" sldId="378"/>
            <ac:inkMk id="20" creationId="{6BA22D72-4BEA-4208-9F15-7030DBEE5A4F}"/>
          </ac:inkMkLst>
        </pc:inkChg>
        <pc:inkChg chg="add mod">
          <ac:chgData name="Jack Rodoni" userId="dbd3554b1427f7cb" providerId="LiveId" clId="{1D76B537-F2CC-4114-B73B-51348E656491}" dt="2022-01-28T18:56:16.451" v="6230"/>
          <ac:inkMkLst>
            <pc:docMk/>
            <pc:sldMk cId="1786631239" sldId="378"/>
            <ac:inkMk id="21" creationId="{99E15F13-4572-4881-AD24-E278CCE60AFF}"/>
          </ac:inkMkLst>
        </pc:inkChg>
        <pc:inkChg chg="add mod">
          <ac:chgData name="Jack Rodoni" userId="dbd3554b1427f7cb" providerId="LiveId" clId="{1D76B537-F2CC-4114-B73B-51348E656491}" dt="2022-01-28T18:56:16.451" v="6230"/>
          <ac:inkMkLst>
            <pc:docMk/>
            <pc:sldMk cId="1786631239" sldId="378"/>
            <ac:inkMk id="22" creationId="{FC693FFF-14EC-49D2-938D-84D1A27FAED4}"/>
          </ac:inkMkLst>
        </pc:inkChg>
        <pc:inkChg chg="add mod">
          <ac:chgData name="Jack Rodoni" userId="dbd3554b1427f7cb" providerId="LiveId" clId="{1D76B537-F2CC-4114-B73B-51348E656491}" dt="2022-01-28T18:56:16.451" v="6230"/>
          <ac:inkMkLst>
            <pc:docMk/>
            <pc:sldMk cId="1786631239" sldId="378"/>
            <ac:inkMk id="23" creationId="{B9D0A8DB-C678-414F-AF59-80F465CB0AA5}"/>
          </ac:inkMkLst>
        </pc:inkChg>
        <pc:inkChg chg="add mod">
          <ac:chgData name="Jack Rodoni" userId="dbd3554b1427f7cb" providerId="LiveId" clId="{1D76B537-F2CC-4114-B73B-51348E656491}" dt="2022-01-28T18:56:24.463" v="6245"/>
          <ac:inkMkLst>
            <pc:docMk/>
            <pc:sldMk cId="1786631239" sldId="378"/>
            <ac:inkMk id="25" creationId="{A9046A59-DE0E-4EFE-9921-C0C1B2C74C8F}"/>
          </ac:inkMkLst>
        </pc:inkChg>
        <pc:inkChg chg="add mod">
          <ac:chgData name="Jack Rodoni" userId="dbd3554b1427f7cb" providerId="LiveId" clId="{1D76B537-F2CC-4114-B73B-51348E656491}" dt="2022-01-28T18:56:24.463" v="6245"/>
          <ac:inkMkLst>
            <pc:docMk/>
            <pc:sldMk cId="1786631239" sldId="378"/>
            <ac:inkMk id="26" creationId="{23A5646D-DB28-4D61-9EC1-EF4F1E4C4153}"/>
          </ac:inkMkLst>
        </pc:inkChg>
        <pc:inkChg chg="add mod">
          <ac:chgData name="Jack Rodoni" userId="dbd3554b1427f7cb" providerId="LiveId" clId="{1D76B537-F2CC-4114-B73B-51348E656491}" dt="2022-01-28T18:56:24.463" v="6245"/>
          <ac:inkMkLst>
            <pc:docMk/>
            <pc:sldMk cId="1786631239" sldId="378"/>
            <ac:inkMk id="27" creationId="{EFA5ABEA-536B-4AAE-9269-8C440EB347CE}"/>
          </ac:inkMkLst>
        </pc:inkChg>
        <pc:inkChg chg="add mod">
          <ac:chgData name="Jack Rodoni" userId="dbd3554b1427f7cb" providerId="LiveId" clId="{1D76B537-F2CC-4114-B73B-51348E656491}" dt="2022-01-28T18:56:24.463" v="6245"/>
          <ac:inkMkLst>
            <pc:docMk/>
            <pc:sldMk cId="1786631239" sldId="378"/>
            <ac:inkMk id="28" creationId="{DE7C26AC-9595-434F-8EEF-D4B652625240}"/>
          </ac:inkMkLst>
        </pc:inkChg>
        <pc:inkChg chg="add mod">
          <ac:chgData name="Jack Rodoni" userId="dbd3554b1427f7cb" providerId="LiveId" clId="{1D76B537-F2CC-4114-B73B-51348E656491}" dt="2022-01-28T18:56:24.463" v="6245"/>
          <ac:inkMkLst>
            <pc:docMk/>
            <pc:sldMk cId="1786631239" sldId="378"/>
            <ac:inkMk id="29" creationId="{23D04056-7E29-4044-B2A5-A8A43B4F02F9}"/>
          </ac:inkMkLst>
        </pc:inkChg>
        <pc:inkChg chg="add mod">
          <ac:chgData name="Jack Rodoni" userId="dbd3554b1427f7cb" providerId="LiveId" clId="{1D76B537-F2CC-4114-B73B-51348E656491}" dt="2022-01-28T18:56:24.463" v="6245"/>
          <ac:inkMkLst>
            <pc:docMk/>
            <pc:sldMk cId="1786631239" sldId="378"/>
            <ac:inkMk id="30" creationId="{6F9C6618-326D-4A32-BE34-E44F485A95F3}"/>
          </ac:inkMkLst>
        </pc:inkChg>
        <pc:inkChg chg="add mod">
          <ac:chgData name="Jack Rodoni" userId="dbd3554b1427f7cb" providerId="LiveId" clId="{1D76B537-F2CC-4114-B73B-51348E656491}" dt="2022-01-28T18:56:24.463" v="6245"/>
          <ac:inkMkLst>
            <pc:docMk/>
            <pc:sldMk cId="1786631239" sldId="378"/>
            <ac:inkMk id="31" creationId="{9D593F5F-6047-4530-B730-3EAA027EEB2A}"/>
          </ac:inkMkLst>
        </pc:inkChg>
        <pc:inkChg chg="add mod">
          <ac:chgData name="Jack Rodoni" userId="dbd3554b1427f7cb" providerId="LiveId" clId="{1D76B537-F2CC-4114-B73B-51348E656491}" dt="2022-01-28T18:56:24.463" v="6245"/>
          <ac:inkMkLst>
            <pc:docMk/>
            <pc:sldMk cId="1786631239" sldId="378"/>
            <ac:inkMk id="32" creationId="{C57E0480-0940-417D-93BA-7932335D490D}"/>
          </ac:inkMkLst>
        </pc:inkChg>
        <pc:inkChg chg="add mod">
          <ac:chgData name="Jack Rodoni" userId="dbd3554b1427f7cb" providerId="LiveId" clId="{1D76B537-F2CC-4114-B73B-51348E656491}" dt="2022-01-28T18:56:24.463" v="6245"/>
          <ac:inkMkLst>
            <pc:docMk/>
            <pc:sldMk cId="1786631239" sldId="378"/>
            <ac:inkMk id="33" creationId="{725A9568-AF4E-4F65-B99B-C52109967C5F}"/>
          </ac:inkMkLst>
        </pc:inkChg>
        <pc:inkChg chg="add mod">
          <ac:chgData name="Jack Rodoni" userId="dbd3554b1427f7cb" providerId="LiveId" clId="{1D76B537-F2CC-4114-B73B-51348E656491}" dt="2022-01-28T18:56:24.463" v="6245"/>
          <ac:inkMkLst>
            <pc:docMk/>
            <pc:sldMk cId="1786631239" sldId="378"/>
            <ac:inkMk id="34" creationId="{D7D3DF11-AFC1-4809-A596-4A8307972B1E}"/>
          </ac:inkMkLst>
        </pc:inkChg>
        <pc:inkChg chg="add mod">
          <ac:chgData name="Jack Rodoni" userId="dbd3554b1427f7cb" providerId="LiveId" clId="{1D76B537-F2CC-4114-B73B-51348E656491}" dt="2022-01-28T18:56:24.463" v="6245"/>
          <ac:inkMkLst>
            <pc:docMk/>
            <pc:sldMk cId="1786631239" sldId="378"/>
            <ac:inkMk id="35" creationId="{45F3C320-6B95-4DBB-ACD4-E9F34AED0CC6}"/>
          </ac:inkMkLst>
        </pc:inkChg>
        <pc:inkChg chg="add mod">
          <ac:chgData name="Jack Rodoni" userId="dbd3554b1427f7cb" providerId="LiveId" clId="{1D76B537-F2CC-4114-B73B-51348E656491}" dt="2022-01-28T18:56:24.463" v="6245"/>
          <ac:inkMkLst>
            <pc:docMk/>
            <pc:sldMk cId="1786631239" sldId="378"/>
            <ac:inkMk id="37" creationId="{D7C45D88-CDD1-483C-9A10-527F5583A5C4}"/>
          </ac:inkMkLst>
        </pc:inkChg>
        <pc:inkChg chg="add mod">
          <ac:chgData name="Jack Rodoni" userId="dbd3554b1427f7cb" providerId="LiveId" clId="{1D76B537-F2CC-4114-B73B-51348E656491}" dt="2022-01-28T18:56:24.463" v="6245"/>
          <ac:inkMkLst>
            <pc:docMk/>
            <pc:sldMk cId="1786631239" sldId="378"/>
            <ac:inkMk id="38" creationId="{799D80E4-E0A9-4230-867E-776A4BE3D11B}"/>
          </ac:inkMkLst>
        </pc:inkChg>
        <pc:inkChg chg="add mod">
          <ac:chgData name="Jack Rodoni" userId="dbd3554b1427f7cb" providerId="LiveId" clId="{1D76B537-F2CC-4114-B73B-51348E656491}" dt="2022-01-28T18:56:30.736" v="6257"/>
          <ac:inkMkLst>
            <pc:docMk/>
            <pc:sldMk cId="1786631239" sldId="378"/>
            <ac:inkMk id="40" creationId="{E1BD422E-5E64-48CD-8055-71B4FE790D15}"/>
          </ac:inkMkLst>
        </pc:inkChg>
        <pc:inkChg chg="add mod">
          <ac:chgData name="Jack Rodoni" userId="dbd3554b1427f7cb" providerId="LiveId" clId="{1D76B537-F2CC-4114-B73B-51348E656491}" dt="2022-01-28T18:56:30.736" v="6257"/>
          <ac:inkMkLst>
            <pc:docMk/>
            <pc:sldMk cId="1786631239" sldId="378"/>
            <ac:inkMk id="41" creationId="{3289F00B-72DE-49AE-BEFA-E4DBE436A443}"/>
          </ac:inkMkLst>
        </pc:inkChg>
        <pc:inkChg chg="add mod">
          <ac:chgData name="Jack Rodoni" userId="dbd3554b1427f7cb" providerId="LiveId" clId="{1D76B537-F2CC-4114-B73B-51348E656491}" dt="2022-01-28T18:56:30.736" v="6257"/>
          <ac:inkMkLst>
            <pc:docMk/>
            <pc:sldMk cId="1786631239" sldId="378"/>
            <ac:inkMk id="42" creationId="{AE4DA77B-D783-46EA-85EE-45BF78D05BCE}"/>
          </ac:inkMkLst>
        </pc:inkChg>
        <pc:inkChg chg="add mod">
          <ac:chgData name="Jack Rodoni" userId="dbd3554b1427f7cb" providerId="LiveId" clId="{1D76B537-F2CC-4114-B73B-51348E656491}" dt="2022-01-28T18:56:30.736" v="6257"/>
          <ac:inkMkLst>
            <pc:docMk/>
            <pc:sldMk cId="1786631239" sldId="378"/>
            <ac:inkMk id="43" creationId="{2CADB505-2226-4D2B-9A81-7A714689C46F}"/>
          </ac:inkMkLst>
        </pc:inkChg>
        <pc:inkChg chg="add mod">
          <ac:chgData name="Jack Rodoni" userId="dbd3554b1427f7cb" providerId="LiveId" clId="{1D76B537-F2CC-4114-B73B-51348E656491}" dt="2022-01-28T18:56:30.736" v="6257"/>
          <ac:inkMkLst>
            <pc:docMk/>
            <pc:sldMk cId="1786631239" sldId="378"/>
            <ac:inkMk id="44" creationId="{E652C07B-FE6B-4A2D-9E08-21236A6BB69E}"/>
          </ac:inkMkLst>
        </pc:inkChg>
        <pc:inkChg chg="add mod">
          <ac:chgData name="Jack Rodoni" userId="dbd3554b1427f7cb" providerId="LiveId" clId="{1D76B537-F2CC-4114-B73B-51348E656491}" dt="2022-01-28T18:56:30.736" v="6257"/>
          <ac:inkMkLst>
            <pc:docMk/>
            <pc:sldMk cId="1786631239" sldId="378"/>
            <ac:inkMk id="45" creationId="{73DF23FE-4A50-442B-80C7-F223C03BA02B}"/>
          </ac:inkMkLst>
        </pc:inkChg>
        <pc:inkChg chg="add mod">
          <ac:chgData name="Jack Rodoni" userId="dbd3554b1427f7cb" providerId="LiveId" clId="{1D76B537-F2CC-4114-B73B-51348E656491}" dt="2022-01-28T18:56:30.736" v="6257"/>
          <ac:inkMkLst>
            <pc:docMk/>
            <pc:sldMk cId="1786631239" sldId="378"/>
            <ac:inkMk id="46" creationId="{889AA9C7-457D-43C0-883D-D5B945CF3AF0}"/>
          </ac:inkMkLst>
        </pc:inkChg>
        <pc:inkChg chg="add mod">
          <ac:chgData name="Jack Rodoni" userId="dbd3554b1427f7cb" providerId="LiveId" clId="{1D76B537-F2CC-4114-B73B-51348E656491}" dt="2022-01-28T18:56:30.736" v="6257"/>
          <ac:inkMkLst>
            <pc:docMk/>
            <pc:sldMk cId="1786631239" sldId="378"/>
            <ac:inkMk id="47" creationId="{DE3FE26A-F24A-42CA-8971-52B535401C88}"/>
          </ac:inkMkLst>
        </pc:inkChg>
        <pc:inkChg chg="add mod">
          <ac:chgData name="Jack Rodoni" userId="dbd3554b1427f7cb" providerId="LiveId" clId="{1D76B537-F2CC-4114-B73B-51348E656491}" dt="2022-01-28T18:56:30.736" v="6257"/>
          <ac:inkMkLst>
            <pc:docMk/>
            <pc:sldMk cId="1786631239" sldId="378"/>
            <ac:inkMk id="48" creationId="{0E4B785B-1B1B-4C25-9039-CD8394F3235C}"/>
          </ac:inkMkLst>
        </pc:inkChg>
        <pc:inkChg chg="add mod">
          <ac:chgData name="Jack Rodoni" userId="dbd3554b1427f7cb" providerId="LiveId" clId="{1D76B537-F2CC-4114-B73B-51348E656491}" dt="2022-01-28T18:56:30.736" v="6257"/>
          <ac:inkMkLst>
            <pc:docMk/>
            <pc:sldMk cId="1786631239" sldId="378"/>
            <ac:inkMk id="49" creationId="{9464CB40-8756-4D37-AA31-A4DFB55647E0}"/>
          </ac:inkMkLst>
        </pc:inkChg>
        <pc:inkChg chg="add mod">
          <ac:chgData name="Jack Rodoni" userId="dbd3554b1427f7cb" providerId="LiveId" clId="{1D76B537-F2CC-4114-B73B-51348E656491}" dt="2022-01-28T18:56:30.736" v="6257"/>
          <ac:inkMkLst>
            <pc:docMk/>
            <pc:sldMk cId="1786631239" sldId="378"/>
            <ac:inkMk id="50" creationId="{392F90AC-1ECB-4084-9531-45E1B6302C9A}"/>
          </ac:inkMkLst>
        </pc:inkChg>
        <pc:inkChg chg="add mod">
          <ac:chgData name="Jack Rodoni" userId="dbd3554b1427f7cb" providerId="LiveId" clId="{1D76B537-F2CC-4114-B73B-51348E656491}" dt="2022-01-28T18:56:34.663" v="6264"/>
          <ac:inkMkLst>
            <pc:docMk/>
            <pc:sldMk cId="1786631239" sldId="378"/>
            <ac:inkMk id="52" creationId="{4F27DEED-862E-4905-9F50-D756C806F437}"/>
          </ac:inkMkLst>
        </pc:inkChg>
        <pc:inkChg chg="add mod">
          <ac:chgData name="Jack Rodoni" userId="dbd3554b1427f7cb" providerId="LiveId" clId="{1D76B537-F2CC-4114-B73B-51348E656491}" dt="2022-01-28T18:56:34.663" v="6264"/>
          <ac:inkMkLst>
            <pc:docMk/>
            <pc:sldMk cId="1786631239" sldId="378"/>
            <ac:inkMk id="53" creationId="{1E1DC0E0-AB04-489C-AD0C-4E0937B55EAF}"/>
          </ac:inkMkLst>
        </pc:inkChg>
        <pc:inkChg chg="add mod">
          <ac:chgData name="Jack Rodoni" userId="dbd3554b1427f7cb" providerId="LiveId" clId="{1D76B537-F2CC-4114-B73B-51348E656491}" dt="2022-01-28T18:56:34.663" v="6264"/>
          <ac:inkMkLst>
            <pc:docMk/>
            <pc:sldMk cId="1786631239" sldId="378"/>
            <ac:inkMk id="54" creationId="{476FEFC4-F762-4FE0-B123-F6B43C0E72B7}"/>
          </ac:inkMkLst>
        </pc:inkChg>
        <pc:inkChg chg="add mod">
          <ac:chgData name="Jack Rodoni" userId="dbd3554b1427f7cb" providerId="LiveId" clId="{1D76B537-F2CC-4114-B73B-51348E656491}" dt="2022-01-28T18:56:34.663" v="6264"/>
          <ac:inkMkLst>
            <pc:docMk/>
            <pc:sldMk cId="1786631239" sldId="378"/>
            <ac:inkMk id="55" creationId="{9BDA45EE-515E-45AA-8239-3851066E3269}"/>
          </ac:inkMkLst>
        </pc:inkChg>
        <pc:inkChg chg="add mod">
          <ac:chgData name="Jack Rodoni" userId="dbd3554b1427f7cb" providerId="LiveId" clId="{1D76B537-F2CC-4114-B73B-51348E656491}" dt="2022-01-28T18:56:34.663" v="6264"/>
          <ac:inkMkLst>
            <pc:docMk/>
            <pc:sldMk cId="1786631239" sldId="378"/>
            <ac:inkMk id="56" creationId="{44259E5F-1EDB-447E-A32B-032FA47945DB}"/>
          </ac:inkMkLst>
        </pc:inkChg>
        <pc:inkChg chg="add mod">
          <ac:chgData name="Jack Rodoni" userId="dbd3554b1427f7cb" providerId="LiveId" clId="{1D76B537-F2CC-4114-B73B-51348E656491}" dt="2022-01-28T18:56:34.663" v="6264"/>
          <ac:inkMkLst>
            <pc:docMk/>
            <pc:sldMk cId="1786631239" sldId="378"/>
            <ac:inkMk id="57" creationId="{4BA1B1C5-5250-450B-8C27-3AA2E38C2166}"/>
          </ac:inkMkLst>
        </pc:inkChg>
        <pc:inkChg chg="add mod">
          <ac:chgData name="Jack Rodoni" userId="dbd3554b1427f7cb" providerId="LiveId" clId="{1D76B537-F2CC-4114-B73B-51348E656491}" dt="2022-01-28T18:56:53.835" v="6288"/>
          <ac:inkMkLst>
            <pc:docMk/>
            <pc:sldMk cId="1786631239" sldId="378"/>
            <ac:inkMk id="59" creationId="{1A560712-C67D-4DCC-AA36-01FF0EE4FB67}"/>
          </ac:inkMkLst>
        </pc:inkChg>
        <pc:inkChg chg="add mod">
          <ac:chgData name="Jack Rodoni" userId="dbd3554b1427f7cb" providerId="LiveId" clId="{1D76B537-F2CC-4114-B73B-51348E656491}" dt="2022-01-28T18:56:53.835" v="6288"/>
          <ac:inkMkLst>
            <pc:docMk/>
            <pc:sldMk cId="1786631239" sldId="378"/>
            <ac:inkMk id="60" creationId="{3342903B-833E-4C78-9B5D-46D5C7049E1D}"/>
          </ac:inkMkLst>
        </pc:inkChg>
        <pc:inkChg chg="add mod">
          <ac:chgData name="Jack Rodoni" userId="dbd3554b1427f7cb" providerId="LiveId" clId="{1D76B537-F2CC-4114-B73B-51348E656491}" dt="2022-01-28T18:56:53.835" v="6288"/>
          <ac:inkMkLst>
            <pc:docMk/>
            <pc:sldMk cId="1786631239" sldId="378"/>
            <ac:inkMk id="61" creationId="{957D5F9E-FF78-4D9E-86E2-21E0DAAC5038}"/>
          </ac:inkMkLst>
        </pc:inkChg>
        <pc:inkChg chg="add mod">
          <ac:chgData name="Jack Rodoni" userId="dbd3554b1427f7cb" providerId="LiveId" clId="{1D76B537-F2CC-4114-B73B-51348E656491}" dt="2022-01-28T18:56:53.835" v="6288"/>
          <ac:inkMkLst>
            <pc:docMk/>
            <pc:sldMk cId="1786631239" sldId="378"/>
            <ac:inkMk id="62" creationId="{39A3EAF5-62F1-468C-8A80-7DFAF2FA5A49}"/>
          </ac:inkMkLst>
        </pc:inkChg>
        <pc:inkChg chg="add mod">
          <ac:chgData name="Jack Rodoni" userId="dbd3554b1427f7cb" providerId="LiveId" clId="{1D76B537-F2CC-4114-B73B-51348E656491}" dt="2022-01-28T18:56:53.835" v="6288"/>
          <ac:inkMkLst>
            <pc:docMk/>
            <pc:sldMk cId="1786631239" sldId="378"/>
            <ac:inkMk id="63" creationId="{317B872D-92B9-43D4-891E-D4188D414330}"/>
          </ac:inkMkLst>
        </pc:inkChg>
        <pc:inkChg chg="add mod">
          <ac:chgData name="Jack Rodoni" userId="dbd3554b1427f7cb" providerId="LiveId" clId="{1D76B537-F2CC-4114-B73B-51348E656491}" dt="2022-01-28T18:56:53.835" v="6288"/>
          <ac:inkMkLst>
            <pc:docMk/>
            <pc:sldMk cId="1786631239" sldId="378"/>
            <ac:inkMk id="64" creationId="{5A895983-53DD-49A0-B9C9-022017FA0541}"/>
          </ac:inkMkLst>
        </pc:inkChg>
        <pc:inkChg chg="add mod">
          <ac:chgData name="Jack Rodoni" userId="dbd3554b1427f7cb" providerId="LiveId" clId="{1D76B537-F2CC-4114-B73B-51348E656491}" dt="2022-01-28T18:56:53.835" v="6288"/>
          <ac:inkMkLst>
            <pc:docMk/>
            <pc:sldMk cId="1786631239" sldId="378"/>
            <ac:inkMk id="65" creationId="{CEE48170-8844-4A73-BD58-D6F4EC1BF6DA}"/>
          </ac:inkMkLst>
        </pc:inkChg>
        <pc:inkChg chg="add mod">
          <ac:chgData name="Jack Rodoni" userId="dbd3554b1427f7cb" providerId="LiveId" clId="{1D76B537-F2CC-4114-B73B-51348E656491}" dt="2022-01-28T18:56:53.835" v="6288"/>
          <ac:inkMkLst>
            <pc:docMk/>
            <pc:sldMk cId="1786631239" sldId="378"/>
            <ac:inkMk id="66" creationId="{A5AC1651-71EB-48F5-ADCA-2393384E9505}"/>
          </ac:inkMkLst>
        </pc:inkChg>
        <pc:inkChg chg="add mod">
          <ac:chgData name="Jack Rodoni" userId="dbd3554b1427f7cb" providerId="LiveId" clId="{1D76B537-F2CC-4114-B73B-51348E656491}" dt="2022-01-28T18:56:53.835" v="6288"/>
          <ac:inkMkLst>
            <pc:docMk/>
            <pc:sldMk cId="1786631239" sldId="378"/>
            <ac:inkMk id="67" creationId="{BFED17CE-C914-4A97-BBAC-FFBEE8BE8CE0}"/>
          </ac:inkMkLst>
        </pc:inkChg>
        <pc:inkChg chg="add mod">
          <ac:chgData name="Jack Rodoni" userId="dbd3554b1427f7cb" providerId="LiveId" clId="{1D76B537-F2CC-4114-B73B-51348E656491}" dt="2022-01-28T18:56:53.835" v="6288"/>
          <ac:inkMkLst>
            <pc:docMk/>
            <pc:sldMk cId="1786631239" sldId="378"/>
            <ac:inkMk id="68" creationId="{F4412D2A-4FF6-4291-8BF4-B0A53366B3A3}"/>
          </ac:inkMkLst>
        </pc:inkChg>
        <pc:inkChg chg="add mod">
          <ac:chgData name="Jack Rodoni" userId="dbd3554b1427f7cb" providerId="LiveId" clId="{1D76B537-F2CC-4114-B73B-51348E656491}" dt="2022-01-28T18:56:53.835" v="6288"/>
          <ac:inkMkLst>
            <pc:docMk/>
            <pc:sldMk cId="1786631239" sldId="378"/>
            <ac:inkMk id="69" creationId="{AC3FB829-8660-438B-8A51-A45FCCBE3132}"/>
          </ac:inkMkLst>
        </pc:inkChg>
        <pc:inkChg chg="add mod">
          <ac:chgData name="Jack Rodoni" userId="dbd3554b1427f7cb" providerId="LiveId" clId="{1D76B537-F2CC-4114-B73B-51348E656491}" dt="2022-01-28T18:56:53.835" v="6288"/>
          <ac:inkMkLst>
            <pc:docMk/>
            <pc:sldMk cId="1786631239" sldId="378"/>
            <ac:inkMk id="70" creationId="{A0286A69-3CF2-43FD-9EFA-616A57655AB8}"/>
          </ac:inkMkLst>
        </pc:inkChg>
        <pc:inkChg chg="add mod">
          <ac:chgData name="Jack Rodoni" userId="dbd3554b1427f7cb" providerId="LiveId" clId="{1D76B537-F2CC-4114-B73B-51348E656491}" dt="2022-01-28T18:56:53.835" v="6288"/>
          <ac:inkMkLst>
            <pc:docMk/>
            <pc:sldMk cId="1786631239" sldId="378"/>
            <ac:inkMk id="71" creationId="{B570EDD2-8D0E-46AD-8B71-CE674FE692FF}"/>
          </ac:inkMkLst>
        </pc:inkChg>
        <pc:inkChg chg="add mod">
          <ac:chgData name="Jack Rodoni" userId="dbd3554b1427f7cb" providerId="LiveId" clId="{1D76B537-F2CC-4114-B73B-51348E656491}" dt="2022-01-28T18:56:53.835" v="6288"/>
          <ac:inkMkLst>
            <pc:docMk/>
            <pc:sldMk cId="1786631239" sldId="378"/>
            <ac:inkMk id="72" creationId="{0B43E4F1-7781-4143-886C-9AF1ACB46EA6}"/>
          </ac:inkMkLst>
        </pc:inkChg>
        <pc:inkChg chg="add mod">
          <ac:chgData name="Jack Rodoni" userId="dbd3554b1427f7cb" providerId="LiveId" clId="{1D76B537-F2CC-4114-B73B-51348E656491}" dt="2022-01-28T18:56:53.835" v="6288"/>
          <ac:inkMkLst>
            <pc:docMk/>
            <pc:sldMk cId="1786631239" sldId="378"/>
            <ac:inkMk id="73" creationId="{429F7128-4296-43E7-9AEE-6827BA64F545}"/>
          </ac:inkMkLst>
        </pc:inkChg>
        <pc:inkChg chg="add mod">
          <ac:chgData name="Jack Rodoni" userId="dbd3554b1427f7cb" providerId="LiveId" clId="{1D76B537-F2CC-4114-B73B-51348E656491}" dt="2022-01-28T18:56:53.835" v="6288"/>
          <ac:inkMkLst>
            <pc:docMk/>
            <pc:sldMk cId="1786631239" sldId="378"/>
            <ac:inkMk id="74" creationId="{86E7CBBD-49D8-4E32-AAF9-7BB3ED5DDE2B}"/>
          </ac:inkMkLst>
        </pc:inkChg>
        <pc:inkChg chg="add mod">
          <ac:chgData name="Jack Rodoni" userId="dbd3554b1427f7cb" providerId="LiveId" clId="{1D76B537-F2CC-4114-B73B-51348E656491}" dt="2022-01-28T18:56:53.835" v="6288"/>
          <ac:inkMkLst>
            <pc:docMk/>
            <pc:sldMk cId="1786631239" sldId="378"/>
            <ac:inkMk id="75" creationId="{7395F3D4-BA61-41CA-8716-956C9877D5FD}"/>
          </ac:inkMkLst>
        </pc:inkChg>
        <pc:inkChg chg="add mod">
          <ac:chgData name="Jack Rodoni" userId="dbd3554b1427f7cb" providerId="LiveId" clId="{1D76B537-F2CC-4114-B73B-51348E656491}" dt="2022-01-28T18:56:53.835" v="6288"/>
          <ac:inkMkLst>
            <pc:docMk/>
            <pc:sldMk cId="1786631239" sldId="378"/>
            <ac:inkMk id="76" creationId="{794E6A1C-6CF6-4208-8333-215689D6AE38}"/>
          </ac:inkMkLst>
        </pc:inkChg>
        <pc:inkChg chg="add mod">
          <ac:chgData name="Jack Rodoni" userId="dbd3554b1427f7cb" providerId="LiveId" clId="{1D76B537-F2CC-4114-B73B-51348E656491}" dt="2022-01-28T18:56:53.835" v="6288"/>
          <ac:inkMkLst>
            <pc:docMk/>
            <pc:sldMk cId="1786631239" sldId="378"/>
            <ac:inkMk id="77" creationId="{A4942777-CEB7-483F-AD0B-ECA5B41E8EC1}"/>
          </ac:inkMkLst>
        </pc:inkChg>
        <pc:inkChg chg="add mod">
          <ac:chgData name="Jack Rodoni" userId="dbd3554b1427f7cb" providerId="LiveId" clId="{1D76B537-F2CC-4114-B73B-51348E656491}" dt="2022-01-28T18:56:53.835" v="6288"/>
          <ac:inkMkLst>
            <pc:docMk/>
            <pc:sldMk cId="1786631239" sldId="378"/>
            <ac:inkMk id="78" creationId="{10E6C970-46BB-4ACC-9297-DC98B215C374}"/>
          </ac:inkMkLst>
        </pc:inkChg>
        <pc:inkChg chg="add mod">
          <ac:chgData name="Jack Rodoni" userId="dbd3554b1427f7cb" providerId="LiveId" clId="{1D76B537-F2CC-4114-B73B-51348E656491}" dt="2022-01-28T18:56:53.835" v="6288"/>
          <ac:inkMkLst>
            <pc:docMk/>
            <pc:sldMk cId="1786631239" sldId="378"/>
            <ac:inkMk id="79" creationId="{725BC65D-C951-490A-BFFC-525EB4C9645B}"/>
          </ac:inkMkLst>
        </pc:inkChg>
        <pc:inkChg chg="add mod">
          <ac:chgData name="Jack Rodoni" userId="dbd3554b1427f7cb" providerId="LiveId" clId="{1D76B537-F2CC-4114-B73B-51348E656491}" dt="2022-01-28T18:56:53.835" v="6288"/>
          <ac:inkMkLst>
            <pc:docMk/>
            <pc:sldMk cId="1786631239" sldId="378"/>
            <ac:inkMk id="80" creationId="{0F7298D5-1500-48B4-ABDD-C233E67436BF}"/>
          </ac:inkMkLst>
        </pc:inkChg>
        <pc:inkChg chg="add mod">
          <ac:chgData name="Jack Rodoni" userId="dbd3554b1427f7cb" providerId="LiveId" clId="{1D76B537-F2CC-4114-B73B-51348E656491}" dt="2022-01-28T18:56:53.835" v="6288"/>
          <ac:inkMkLst>
            <pc:docMk/>
            <pc:sldMk cId="1786631239" sldId="378"/>
            <ac:inkMk id="81" creationId="{0298B324-6CBA-46EB-9E44-116EDB469287}"/>
          </ac:inkMkLst>
        </pc:inkChg>
        <pc:inkChg chg="add mod">
          <ac:chgData name="Jack Rodoni" userId="dbd3554b1427f7cb" providerId="LiveId" clId="{1D76B537-F2CC-4114-B73B-51348E656491}" dt="2022-01-28T18:58:30.258" v="6322"/>
          <ac:inkMkLst>
            <pc:docMk/>
            <pc:sldMk cId="1786631239" sldId="378"/>
            <ac:inkMk id="83" creationId="{F37A6F6E-AD9D-4090-B1AD-E4F5EBE5D20E}"/>
          </ac:inkMkLst>
        </pc:inkChg>
        <pc:inkChg chg="add mod">
          <ac:chgData name="Jack Rodoni" userId="dbd3554b1427f7cb" providerId="LiveId" clId="{1D76B537-F2CC-4114-B73B-51348E656491}" dt="2022-01-28T18:58:30.258" v="6322"/>
          <ac:inkMkLst>
            <pc:docMk/>
            <pc:sldMk cId="1786631239" sldId="378"/>
            <ac:inkMk id="84" creationId="{A9A0D2AD-C9B2-4240-A3D3-949C9450BFD8}"/>
          </ac:inkMkLst>
        </pc:inkChg>
        <pc:inkChg chg="add mod">
          <ac:chgData name="Jack Rodoni" userId="dbd3554b1427f7cb" providerId="LiveId" clId="{1D76B537-F2CC-4114-B73B-51348E656491}" dt="2022-01-28T18:58:30.258" v="6322"/>
          <ac:inkMkLst>
            <pc:docMk/>
            <pc:sldMk cId="1786631239" sldId="378"/>
            <ac:inkMk id="85" creationId="{64E2C967-FF70-4BE4-8200-9F66CB09CAE0}"/>
          </ac:inkMkLst>
        </pc:inkChg>
        <pc:inkChg chg="add mod">
          <ac:chgData name="Jack Rodoni" userId="dbd3554b1427f7cb" providerId="LiveId" clId="{1D76B537-F2CC-4114-B73B-51348E656491}" dt="2022-01-28T18:58:30.258" v="6322"/>
          <ac:inkMkLst>
            <pc:docMk/>
            <pc:sldMk cId="1786631239" sldId="378"/>
            <ac:inkMk id="86" creationId="{8D844439-63EE-4F78-AE67-4906092DFBDC}"/>
          </ac:inkMkLst>
        </pc:inkChg>
        <pc:inkChg chg="add mod">
          <ac:chgData name="Jack Rodoni" userId="dbd3554b1427f7cb" providerId="LiveId" clId="{1D76B537-F2CC-4114-B73B-51348E656491}" dt="2022-01-28T18:58:30.258" v="6322"/>
          <ac:inkMkLst>
            <pc:docMk/>
            <pc:sldMk cId="1786631239" sldId="378"/>
            <ac:inkMk id="87" creationId="{CB9E17B3-CE22-46D5-985B-6EB3F6BC8139}"/>
          </ac:inkMkLst>
        </pc:inkChg>
        <pc:inkChg chg="add mod">
          <ac:chgData name="Jack Rodoni" userId="dbd3554b1427f7cb" providerId="LiveId" clId="{1D76B537-F2CC-4114-B73B-51348E656491}" dt="2022-01-28T18:58:30.258" v="6322"/>
          <ac:inkMkLst>
            <pc:docMk/>
            <pc:sldMk cId="1786631239" sldId="378"/>
            <ac:inkMk id="88" creationId="{8E6EFF8B-2B7F-413B-9331-470157F1415F}"/>
          </ac:inkMkLst>
        </pc:inkChg>
        <pc:inkChg chg="add mod">
          <ac:chgData name="Jack Rodoni" userId="dbd3554b1427f7cb" providerId="LiveId" clId="{1D76B537-F2CC-4114-B73B-51348E656491}" dt="2022-01-28T18:58:30.258" v="6322"/>
          <ac:inkMkLst>
            <pc:docMk/>
            <pc:sldMk cId="1786631239" sldId="378"/>
            <ac:inkMk id="89" creationId="{87A443F7-9C79-41D4-9FA2-2821CA617FA0}"/>
          </ac:inkMkLst>
        </pc:inkChg>
        <pc:inkChg chg="add mod">
          <ac:chgData name="Jack Rodoni" userId="dbd3554b1427f7cb" providerId="LiveId" clId="{1D76B537-F2CC-4114-B73B-51348E656491}" dt="2022-01-28T18:58:30.258" v="6322"/>
          <ac:inkMkLst>
            <pc:docMk/>
            <pc:sldMk cId="1786631239" sldId="378"/>
            <ac:inkMk id="90" creationId="{6081BEF4-55C3-43F9-BC3E-9F6FC8888859}"/>
          </ac:inkMkLst>
        </pc:inkChg>
        <pc:inkChg chg="add mod">
          <ac:chgData name="Jack Rodoni" userId="dbd3554b1427f7cb" providerId="LiveId" clId="{1D76B537-F2CC-4114-B73B-51348E656491}" dt="2022-01-28T18:58:30.258" v="6322"/>
          <ac:inkMkLst>
            <pc:docMk/>
            <pc:sldMk cId="1786631239" sldId="378"/>
            <ac:inkMk id="91" creationId="{39291F8F-EA5F-4F0B-9194-8384F0EE0746}"/>
          </ac:inkMkLst>
        </pc:inkChg>
        <pc:inkChg chg="add mod">
          <ac:chgData name="Jack Rodoni" userId="dbd3554b1427f7cb" providerId="LiveId" clId="{1D76B537-F2CC-4114-B73B-51348E656491}" dt="2022-01-28T18:58:30.258" v="6322"/>
          <ac:inkMkLst>
            <pc:docMk/>
            <pc:sldMk cId="1786631239" sldId="378"/>
            <ac:inkMk id="92" creationId="{2D64FB82-33C9-4BFB-B910-DB9DCA648FA8}"/>
          </ac:inkMkLst>
        </pc:inkChg>
        <pc:inkChg chg="add mod">
          <ac:chgData name="Jack Rodoni" userId="dbd3554b1427f7cb" providerId="LiveId" clId="{1D76B537-F2CC-4114-B73B-51348E656491}" dt="2022-01-28T18:58:30.258" v="6322"/>
          <ac:inkMkLst>
            <pc:docMk/>
            <pc:sldMk cId="1786631239" sldId="378"/>
            <ac:inkMk id="93" creationId="{136ECDDF-EBC9-46A1-ABD0-733DA064A96C}"/>
          </ac:inkMkLst>
        </pc:inkChg>
        <pc:inkChg chg="add mod">
          <ac:chgData name="Jack Rodoni" userId="dbd3554b1427f7cb" providerId="LiveId" clId="{1D76B537-F2CC-4114-B73B-51348E656491}" dt="2022-01-28T18:58:30.258" v="6322"/>
          <ac:inkMkLst>
            <pc:docMk/>
            <pc:sldMk cId="1786631239" sldId="378"/>
            <ac:inkMk id="94" creationId="{ACEF1D01-BD95-4790-815E-A998502032E1}"/>
          </ac:inkMkLst>
        </pc:inkChg>
        <pc:inkChg chg="add mod">
          <ac:chgData name="Jack Rodoni" userId="dbd3554b1427f7cb" providerId="LiveId" clId="{1D76B537-F2CC-4114-B73B-51348E656491}" dt="2022-01-28T18:58:30.258" v="6322"/>
          <ac:inkMkLst>
            <pc:docMk/>
            <pc:sldMk cId="1786631239" sldId="378"/>
            <ac:inkMk id="95" creationId="{F8D17D42-BDCD-46CF-B3C7-3BD7C07501AA}"/>
          </ac:inkMkLst>
        </pc:inkChg>
        <pc:inkChg chg="add mod">
          <ac:chgData name="Jack Rodoni" userId="dbd3554b1427f7cb" providerId="LiveId" clId="{1D76B537-F2CC-4114-B73B-51348E656491}" dt="2022-01-28T18:58:30.258" v="6322"/>
          <ac:inkMkLst>
            <pc:docMk/>
            <pc:sldMk cId="1786631239" sldId="378"/>
            <ac:inkMk id="96" creationId="{D04BCD5F-7819-451F-BEA8-89CFB06DCC95}"/>
          </ac:inkMkLst>
        </pc:inkChg>
        <pc:inkChg chg="add mod">
          <ac:chgData name="Jack Rodoni" userId="dbd3554b1427f7cb" providerId="LiveId" clId="{1D76B537-F2CC-4114-B73B-51348E656491}" dt="2022-01-28T18:58:30.258" v="6322"/>
          <ac:inkMkLst>
            <pc:docMk/>
            <pc:sldMk cId="1786631239" sldId="378"/>
            <ac:inkMk id="97" creationId="{FC90BE07-CEE5-493C-A877-D701669083AA}"/>
          </ac:inkMkLst>
        </pc:inkChg>
        <pc:inkChg chg="add mod">
          <ac:chgData name="Jack Rodoni" userId="dbd3554b1427f7cb" providerId="LiveId" clId="{1D76B537-F2CC-4114-B73B-51348E656491}" dt="2022-01-28T18:58:30.258" v="6322"/>
          <ac:inkMkLst>
            <pc:docMk/>
            <pc:sldMk cId="1786631239" sldId="378"/>
            <ac:inkMk id="98" creationId="{5E5712F8-67FB-4858-80E8-64193378F1A7}"/>
          </ac:inkMkLst>
        </pc:inkChg>
        <pc:inkChg chg="add mod">
          <ac:chgData name="Jack Rodoni" userId="dbd3554b1427f7cb" providerId="LiveId" clId="{1D76B537-F2CC-4114-B73B-51348E656491}" dt="2022-01-28T18:58:30.258" v="6322"/>
          <ac:inkMkLst>
            <pc:docMk/>
            <pc:sldMk cId="1786631239" sldId="378"/>
            <ac:inkMk id="99" creationId="{D1718C82-3677-4732-959E-F716FFE7F646}"/>
          </ac:inkMkLst>
        </pc:inkChg>
        <pc:inkChg chg="add mod">
          <ac:chgData name="Jack Rodoni" userId="dbd3554b1427f7cb" providerId="LiveId" clId="{1D76B537-F2CC-4114-B73B-51348E656491}" dt="2022-01-28T18:58:30.258" v="6322"/>
          <ac:inkMkLst>
            <pc:docMk/>
            <pc:sldMk cId="1786631239" sldId="378"/>
            <ac:inkMk id="100" creationId="{186467A3-F96F-4E91-A08F-743052D18A1C}"/>
          </ac:inkMkLst>
        </pc:inkChg>
        <pc:inkChg chg="add mod">
          <ac:chgData name="Jack Rodoni" userId="dbd3554b1427f7cb" providerId="LiveId" clId="{1D76B537-F2CC-4114-B73B-51348E656491}" dt="2022-01-28T18:58:30.258" v="6322"/>
          <ac:inkMkLst>
            <pc:docMk/>
            <pc:sldMk cId="1786631239" sldId="378"/>
            <ac:inkMk id="101" creationId="{06E83D62-8D48-4A79-A130-7EE4B8297DC1}"/>
          </ac:inkMkLst>
        </pc:inkChg>
        <pc:inkChg chg="add mod">
          <ac:chgData name="Jack Rodoni" userId="dbd3554b1427f7cb" providerId="LiveId" clId="{1D76B537-F2CC-4114-B73B-51348E656491}" dt="2022-01-28T18:58:30.258" v="6322"/>
          <ac:inkMkLst>
            <pc:docMk/>
            <pc:sldMk cId="1786631239" sldId="378"/>
            <ac:inkMk id="102" creationId="{E0AD131F-C1A6-41F7-B803-F1EC11ABD706}"/>
          </ac:inkMkLst>
        </pc:inkChg>
        <pc:inkChg chg="add mod">
          <ac:chgData name="Jack Rodoni" userId="dbd3554b1427f7cb" providerId="LiveId" clId="{1D76B537-F2CC-4114-B73B-51348E656491}" dt="2022-01-28T18:58:30.258" v="6322"/>
          <ac:inkMkLst>
            <pc:docMk/>
            <pc:sldMk cId="1786631239" sldId="378"/>
            <ac:inkMk id="103" creationId="{1B318434-F8FA-4980-8056-6D010A147E3F}"/>
          </ac:inkMkLst>
        </pc:inkChg>
        <pc:inkChg chg="add mod">
          <ac:chgData name="Jack Rodoni" userId="dbd3554b1427f7cb" providerId="LiveId" clId="{1D76B537-F2CC-4114-B73B-51348E656491}" dt="2022-01-28T18:58:30.258" v="6322"/>
          <ac:inkMkLst>
            <pc:docMk/>
            <pc:sldMk cId="1786631239" sldId="378"/>
            <ac:inkMk id="104" creationId="{1F1A94F1-222D-41C8-B76C-FF0DA1675996}"/>
          </ac:inkMkLst>
        </pc:inkChg>
        <pc:inkChg chg="add mod">
          <ac:chgData name="Jack Rodoni" userId="dbd3554b1427f7cb" providerId="LiveId" clId="{1D76B537-F2CC-4114-B73B-51348E656491}" dt="2022-01-28T18:58:30.258" v="6322"/>
          <ac:inkMkLst>
            <pc:docMk/>
            <pc:sldMk cId="1786631239" sldId="378"/>
            <ac:inkMk id="105" creationId="{79212CFD-21ED-439E-B961-00E8C5D06646}"/>
          </ac:inkMkLst>
        </pc:inkChg>
        <pc:inkChg chg="add mod">
          <ac:chgData name="Jack Rodoni" userId="dbd3554b1427f7cb" providerId="LiveId" clId="{1D76B537-F2CC-4114-B73B-51348E656491}" dt="2022-01-28T18:58:30.258" v="6322"/>
          <ac:inkMkLst>
            <pc:docMk/>
            <pc:sldMk cId="1786631239" sldId="378"/>
            <ac:inkMk id="106" creationId="{29B7B55A-ACF0-4A8C-8E94-FB734C155569}"/>
          </ac:inkMkLst>
        </pc:inkChg>
        <pc:inkChg chg="add mod">
          <ac:chgData name="Jack Rodoni" userId="dbd3554b1427f7cb" providerId="LiveId" clId="{1D76B537-F2CC-4114-B73B-51348E656491}" dt="2022-01-28T18:58:30.258" v="6322"/>
          <ac:inkMkLst>
            <pc:docMk/>
            <pc:sldMk cId="1786631239" sldId="378"/>
            <ac:inkMk id="112" creationId="{4E645C83-C82A-4B47-9F1E-2156BBFAF61A}"/>
          </ac:inkMkLst>
        </pc:inkChg>
        <pc:inkChg chg="add mod">
          <ac:chgData name="Jack Rodoni" userId="dbd3554b1427f7cb" providerId="LiveId" clId="{1D76B537-F2CC-4114-B73B-51348E656491}" dt="2022-01-28T18:58:30.258" v="6322"/>
          <ac:inkMkLst>
            <pc:docMk/>
            <pc:sldMk cId="1786631239" sldId="378"/>
            <ac:inkMk id="113" creationId="{E346B315-80A1-4D69-8C33-9BB76DBD97F1}"/>
          </ac:inkMkLst>
        </pc:inkChg>
        <pc:inkChg chg="add mod">
          <ac:chgData name="Jack Rodoni" userId="dbd3554b1427f7cb" providerId="LiveId" clId="{1D76B537-F2CC-4114-B73B-51348E656491}" dt="2022-01-28T18:58:30.258" v="6322"/>
          <ac:inkMkLst>
            <pc:docMk/>
            <pc:sldMk cId="1786631239" sldId="378"/>
            <ac:inkMk id="114" creationId="{774158C7-AEED-4B1D-B939-9888F7D97A06}"/>
          </ac:inkMkLst>
        </pc:inkChg>
        <pc:inkChg chg="add mod">
          <ac:chgData name="Jack Rodoni" userId="dbd3554b1427f7cb" providerId="LiveId" clId="{1D76B537-F2CC-4114-B73B-51348E656491}" dt="2022-01-28T18:58:30.258" v="6322"/>
          <ac:inkMkLst>
            <pc:docMk/>
            <pc:sldMk cId="1786631239" sldId="378"/>
            <ac:inkMk id="115" creationId="{29C2C057-0A06-418B-A08E-2EACE3E30F82}"/>
          </ac:inkMkLst>
        </pc:inkChg>
        <pc:inkChg chg="add mod">
          <ac:chgData name="Jack Rodoni" userId="dbd3554b1427f7cb" providerId="LiveId" clId="{1D76B537-F2CC-4114-B73B-51348E656491}" dt="2022-01-28T18:58:30.258" v="6322"/>
          <ac:inkMkLst>
            <pc:docMk/>
            <pc:sldMk cId="1786631239" sldId="378"/>
            <ac:inkMk id="116" creationId="{5BABAA48-10C6-41F7-86C2-9925428A4A7C}"/>
          </ac:inkMkLst>
        </pc:inkChg>
        <pc:inkChg chg="add mod">
          <ac:chgData name="Jack Rodoni" userId="dbd3554b1427f7cb" providerId="LiveId" clId="{1D76B537-F2CC-4114-B73B-51348E656491}" dt="2022-01-28T18:58:30.258" v="6322"/>
          <ac:inkMkLst>
            <pc:docMk/>
            <pc:sldMk cId="1786631239" sldId="378"/>
            <ac:inkMk id="117" creationId="{48600A10-C3A5-4715-9DA0-A5474DD9B79A}"/>
          </ac:inkMkLst>
        </pc:inkChg>
        <pc:inkChg chg="add mod">
          <ac:chgData name="Jack Rodoni" userId="dbd3554b1427f7cb" providerId="LiveId" clId="{1D76B537-F2CC-4114-B73B-51348E656491}" dt="2022-01-28T18:58:30.258" v="6322"/>
          <ac:inkMkLst>
            <pc:docMk/>
            <pc:sldMk cId="1786631239" sldId="378"/>
            <ac:inkMk id="118" creationId="{EDD8C61C-B526-4889-975D-42B8A7F03406}"/>
          </ac:inkMkLst>
        </pc:inkChg>
        <pc:inkChg chg="add mod">
          <ac:chgData name="Jack Rodoni" userId="dbd3554b1427f7cb" providerId="LiveId" clId="{1D76B537-F2CC-4114-B73B-51348E656491}" dt="2022-01-28T18:58:30.258" v="6322"/>
          <ac:inkMkLst>
            <pc:docMk/>
            <pc:sldMk cId="1786631239" sldId="378"/>
            <ac:inkMk id="119" creationId="{7D9E068E-518A-4674-8F82-48D820010131}"/>
          </ac:inkMkLst>
        </pc:inkChg>
        <pc:inkChg chg="add mod">
          <ac:chgData name="Jack Rodoni" userId="dbd3554b1427f7cb" providerId="LiveId" clId="{1D76B537-F2CC-4114-B73B-51348E656491}" dt="2022-01-28T19:00:29.639" v="6326"/>
          <ac:inkMkLst>
            <pc:docMk/>
            <pc:sldMk cId="1786631239" sldId="378"/>
            <ac:inkMk id="122" creationId="{E4CF89DD-078E-4BA7-83A2-7CB6FE4FB4BD}"/>
          </ac:inkMkLst>
        </pc:inkChg>
        <pc:inkChg chg="add mod">
          <ac:chgData name="Jack Rodoni" userId="dbd3554b1427f7cb" providerId="LiveId" clId="{1D76B537-F2CC-4114-B73B-51348E656491}" dt="2022-01-28T19:00:29.639" v="6326"/>
          <ac:inkMkLst>
            <pc:docMk/>
            <pc:sldMk cId="1786631239" sldId="378"/>
            <ac:inkMk id="123" creationId="{A08DCFAD-5ACE-445A-A961-B015B751EBB4}"/>
          </ac:inkMkLst>
        </pc:inkChg>
        <pc:inkChg chg="add mod">
          <ac:chgData name="Jack Rodoni" userId="dbd3554b1427f7cb" providerId="LiveId" clId="{1D76B537-F2CC-4114-B73B-51348E656491}" dt="2022-01-28T19:00:34.964" v="6331"/>
          <ac:inkMkLst>
            <pc:docMk/>
            <pc:sldMk cId="1786631239" sldId="378"/>
            <ac:inkMk id="124" creationId="{E213B2CB-1AF2-4342-BD83-13D657AEF4D2}"/>
          </ac:inkMkLst>
        </pc:inkChg>
        <pc:inkChg chg="add del mod">
          <ac:chgData name="Jack Rodoni" userId="dbd3554b1427f7cb" providerId="LiveId" clId="{1D76B537-F2CC-4114-B73B-51348E656491}" dt="2022-01-28T19:00:34.962" v="6330"/>
          <ac:inkMkLst>
            <pc:docMk/>
            <pc:sldMk cId="1786631239" sldId="378"/>
            <ac:inkMk id="126" creationId="{6A80240E-AF24-49DC-9AA8-EE0FBA0DAD23}"/>
          </ac:inkMkLst>
        </pc:inkChg>
        <pc:inkChg chg="add del mod">
          <ac:chgData name="Jack Rodoni" userId="dbd3554b1427f7cb" providerId="LiveId" clId="{1D76B537-F2CC-4114-B73B-51348E656491}" dt="2022-01-28T19:00:34.964" v="6331"/>
          <ac:inkMkLst>
            <pc:docMk/>
            <pc:sldMk cId="1786631239" sldId="378"/>
            <ac:inkMk id="127" creationId="{0F5E9AAE-C922-4574-ABAD-47209B48E6E0}"/>
          </ac:inkMkLst>
        </pc:inkChg>
        <pc:inkChg chg="add mod">
          <ac:chgData name="Jack Rodoni" userId="dbd3554b1427f7cb" providerId="LiveId" clId="{1D76B537-F2CC-4114-B73B-51348E656491}" dt="2022-01-28T19:00:42.767" v="6344"/>
          <ac:inkMkLst>
            <pc:docMk/>
            <pc:sldMk cId="1786631239" sldId="378"/>
            <ac:inkMk id="129" creationId="{401C8AF0-0B12-4407-B0FD-0B74768759C7}"/>
          </ac:inkMkLst>
        </pc:inkChg>
        <pc:inkChg chg="add mod">
          <ac:chgData name="Jack Rodoni" userId="dbd3554b1427f7cb" providerId="LiveId" clId="{1D76B537-F2CC-4114-B73B-51348E656491}" dt="2022-01-28T19:00:42.767" v="6344"/>
          <ac:inkMkLst>
            <pc:docMk/>
            <pc:sldMk cId="1786631239" sldId="378"/>
            <ac:inkMk id="130" creationId="{1C88459B-10B3-4925-A033-F56747CA9F1E}"/>
          </ac:inkMkLst>
        </pc:inkChg>
        <pc:inkChg chg="add mod">
          <ac:chgData name="Jack Rodoni" userId="dbd3554b1427f7cb" providerId="LiveId" clId="{1D76B537-F2CC-4114-B73B-51348E656491}" dt="2022-01-28T19:00:42.767" v="6344"/>
          <ac:inkMkLst>
            <pc:docMk/>
            <pc:sldMk cId="1786631239" sldId="378"/>
            <ac:inkMk id="131" creationId="{0BA8A5D0-28A0-40D7-A496-0AD313534E5F}"/>
          </ac:inkMkLst>
        </pc:inkChg>
        <pc:inkChg chg="add mod">
          <ac:chgData name="Jack Rodoni" userId="dbd3554b1427f7cb" providerId="LiveId" clId="{1D76B537-F2CC-4114-B73B-51348E656491}" dt="2022-01-28T19:00:42.767" v="6344"/>
          <ac:inkMkLst>
            <pc:docMk/>
            <pc:sldMk cId="1786631239" sldId="378"/>
            <ac:inkMk id="132" creationId="{06A98AAE-F099-48DA-B24E-BE49AEBAB2D7}"/>
          </ac:inkMkLst>
        </pc:inkChg>
        <pc:inkChg chg="add mod">
          <ac:chgData name="Jack Rodoni" userId="dbd3554b1427f7cb" providerId="LiveId" clId="{1D76B537-F2CC-4114-B73B-51348E656491}" dt="2022-01-28T19:00:42.767" v="6344"/>
          <ac:inkMkLst>
            <pc:docMk/>
            <pc:sldMk cId="1786631239" sldId="378"/>
            <ac:inkMk id="133" creationId="{396DE634-11B0-4108-823F-D5AE18C860E1}"/>
          </ac:inkMkLst>
        </pc:inkChg>
        <pc:inkChg chg="add mod">
          <ac:chgData name="Jack Rodoni" userId="dbd3554b1427f7cb" providerId="LiveId" clId="{1D76B537-F2CC-4114-B73B-51348E656491}" dt="2022-01-28T19:00:42.767" v="6344"/>
          <ac:inkMkLst>
            <pc:docMk/>
            <pc:sldMk cId="1786631239" sldId="378"/>
            <ac:inkMk id="134" creationId="{2484FF38-6F0A-4FAE-8DE8-123B23008F8A}"/>
          </ac:inkMkLst>
        </pc:inkChg>
        <pc:inkChg chg="add mod">
          <ac:chgData name="Jack Rodoni" userId="dbd3554b1427f7cb" providerId="LiveId" clId="{1D76B537-F2CC-4114-B73B-51348E656491}" dt="2022-01-28T19:00:42.767" v="6344"/>
          <ac:inkMkLst>
            <pc:docMk/>
            <pc:sldMk cId="1786631239" sldId="378"/>
            <ac:inkMk id="135" creationId="{FF1D1BF7-674E-497A-9E63-C9874E1D1C68}"/>
          </ac:inkMkLst>
        </pc:inkChg>
        <pc:inkChg chg="add mod">
          <ac:chgData name="Jack Rodoni" userId="dbd3554b1427f7cb" providerId="LiveId" clId="{1D76B537-F2CC-4114-B73B-51348E656491}" dt="2022-01-28T19:00:42.767" v="6344"/>
          <ac:inkMkLst>
            <pc:docMk/>
            <pc:sldMk cId="1786631239" sldId="378"/>
            <ac:inkMk id="136" creationId="{5AA72A9F-C399-4E86-965A-6D60DF7113EB}"/>
          </ac:inkMkLst>
        </pc:inkChg>
        <pc:inkChg chg="add mod">
          <ac:chgData name="Jack Rodoni" userId="dbd3554b1427f7cb" providerId="LiveId" clId="{1D76B537-F2CC-4114-B73B-51348E656491}" dt="2022-01-28T19:00:42.767" v="6344"/>
          <ac:inkMkLst>
            <pc:docMk/>
            <pc:sldMk cId="1786631239" sldId="378"/>
            <ac:inkMk id="137" creationId="{A66BDE43-6313-4E06-90B1-82098277EAA6}"/>
          </ac:inkMkLst>
        </pc:inkChg>
        <pc:inkChg chg="add mod">
          <ac:chgData name="Jack Rodoni" userId="dbd3554b1427f7cb" providerId="LiveId" clId="{1D76B537-F2CC-4114-B73B-51348E656491}" dt="2022-01-28T19:00:42.767" v="6344"/>
          <ac:inkMkLst>
            <pc:docMk/>
            <pc:sldMk cId="1786631239" sldId="378"/>
            <ac:inkMk id="138" creationId="{0D7E029E-6899-441D-9FA2-AE12E9924CE8}"/>
          </ac:inkMkLst>
        </pc:inkChg>
        <pc:inkChg chg="add mod">
          <ac:chgData name="Jack Rodoni" userId="dbd3554b1427f7cb" providerId="LiveId" clId="{1D76B537-F2CC-4114-B73B-51348E656491}" dt="2022-01-28T19:00:42.767" v="6344"/>
          <ac:inkMkLst>
            <pc:docMk/>
            <pc:sldMk cId="1786631239" sldId="378"/>
            <ac:inkMk id="139" creationId="{A2E9EBB2-AB13-4073-A58E-0EC9127A53A2}"/>
          </ac:inkMkLst>
        </pc:inkChg>
        <pc:inkChg chg="add mod">
          <ac:chgData name="Jack Rodoni" userId="dbd3554b1427f7cb" providerId="LiveId" clId="{1D76B537-F2CC-4114-B73B-51348E656491}" dt="2022-01-28T19:00:42.767" v="6344"/>
          <ac:inkMkLst>
            <pc:docMk/>
            <pc:sldMk cId="1786631239" sldId="378"/>
            <ac:inkMk id="140" creationId="{04B03F01-5357-42EC-8D6C-B996359585F8}"/>
          </ac:inkMkLst>
        </pc:inkChg>
        <pc:inkChg chg="add mod">
          <ac:chgData name="Jack Rodoni" userId="dbd3554b1427f7cb" providerId="LiveId" clId="{1D76B537-F2CC-4114-B73B-51348E656491}" dt="2022-01-28T19:00:51.133" v="6354"/>
          <ac:inkMkLst>
            <pc:docMk/>
            <pc:sldMk cId="1786631239" sldId="378"/>
            <ac:inkMk id="143" creationId="{E5836D7F-8DFE-4E1F-B584-7412D3C8C539}"/>
          </ac:inkMkLst>
        </pc:inkChg>
        <pc:inkChg chg="add mod">
          <ac:chgData name="Jack Rodoni" userId="dbd3554b1427f7cb" providerId="LiveId" clId="{1D76B537-F2CC-4114-B73B-51348E656491}" dt="2022-01-28T19:00:51.133" v="6354"/>
          <ac:inkMkLst>
            <pc:docMk/>
            <pc:sldMk cId="1786631239" sldId="378"/>
            <ac:inkMk id="144" creationId="{9FB47C25-C6BD-44D7-BCAB-6EE948EDC564}"/>
          </ac:inkMkLst>
        </pc:inkChg>
        <pc:inkChg chg="add mod">
          <ac:chgData name="Jack Rodoni" userId="dbd3554b1427f7cb" providerId="LiveId" clId="{1D76B537-F2CC-4114-B73B-51348E656491}" dt="2022-01-28T19:00:51.133" v="6354"/>
          <ac:inkMkLst>
            <pc:docMk/>
            <pc:sldMk cId="1786631239" sldId="378"/>
            <ac:inkMk id="145" creationId="{F71C047A-4C6E-4E4D-BE53-4DDB7FA4427D}"/>
          </ac:inkMkLst>
        </pc:inkChg>
        <pc:inkChg chg="add mod">
          <ac:chgData name="Jack Rodoni" userId="dbd3554b1427f7cb" providerId="LiveId" clId="{1D76B537-F2CC-4114-B73B-51348E656491}" dt="2022-01-28T19:00:51.133" v="6354"/>
          <ac:inkMkLst>
            <pc:docMk/>
            <pc:sldMk cId="1786631239" sldId="378"/>
            <ac:inkMk id="146" creationId="{057F549A-B717-41F4-A2DC-EEEF713EBCBD}"/>
          </ac:inkMkLst>
        </pc:inkChg>
        <pc:inkChg chg="add mod">
          <ac:chgData name="Jack Rodoni" userId="dbd3554b1427f7cb" providerId="LiveId" clId="{1D76B537-F2CC-4114-B73B-51348E656491}" dt="2022-01-28T19:00:51.133" v="6354"/>
          <ac:inkMkLst>
            <pc:docMk/>
            <pc:sldMk cId="1786631239" sldId="378"/>
            <ac:inkMk id="147" creationId="{2A6AD707-4450-48AF-9D2F-E3E5BF4AA0B6}"/>
          </ac:inkMkLst>
        </pc:inkChg>
        <pc:inkChg chg="add mod">
          <ac:chgData name="Jack Rodoni" userId="dbd3554b1427f7cb" providerId="LiveId" clId="{1D76B537-F2CC-4114-B73B-51348E656491}" dt="2022-01-28T19:00:51.133" v="6354"/>
          <ac:inkMkLst>
            <pc:docMk/>
            <pc:sldMk cId="1786631239" sldId="378"/>
            <ac:inkMk id="148" creationId="{E5EFCE21-94C1-4AF9-A470-3641AA85C81D}"/>
          </ac:inkMkLst>
        </pc:inkChg>
        <pc:inkChg chg="add mod">
          <ac:chgData name="Jack Rodoni" userId="dbd3554b1427f7cb" providerId="LiveId" clId="{1D76B537-F2CC-4114-B73B-51348E656491}" dt="2022-01-28T19:00:51.133" v="6354"/>
          <ac:inkMkLst>
            <pc:docMk/>
            <pc:sldMk cId="1786631239" sldId="378"/>
            <ac:inkMk id="149" creationId="{685190FC-369F-4C1B-BF1F-D892490BBD6B}"/>
          </ac:inkMkLst>
        </pc:inkChg>
        <pc:inkChg chg="add mod">
          <ac:chgData name="Jack Rodoni" userId="dbd3554b1427f7cb" providerId="LiveId" clId="{1D76B537-F2CC-4114-B73B-51348E656491}" dt="2022-01-28T19:00:51.133" v="6354"/>
          <ac:inkMkLst>
            <pc:docMk/>
            <pc:sldMk cId="1786631239" sldId="378"/>
            <ac:inkMk id="150" creationId="{5B3BC946-AD04-4875-92D0-DA342A9F6619}"/>
          </ac:inkMkLst>
        </pc:inkChg>
        <pc:inkChg chg="add mod">
          <ac:chgData name="Jack Rodoni" userId="dbd3554b1427f7cb" providerId="LiveId" clId="{1D76B537-F2CC-4114-B73B-51348E656491}" dt="2022-01-28T19:00:51.133" v="6354"/>
          <ac:inkMkLst>
            <pc:docMk/>
            <pc:sldMk cId="1786631239" sldId="378"/>
            <ac:inkMk id="151" creationId="{26A9ED99-12A9-468E-A525-B3769A64D03C}"/>
          </ac:inkMkLst>
        </pc:inkChg>
        <pc:inkChg chg="add mod">
          <ac:chgData name="Jack Rodoni" userId="dbd3554b1427f7cb" providerId="LiveId" clId="{1D76B537-F2CC-4114-B73B-51348E656491}" dt="2022-01-28T19:00:56.295" v="6361"/>
          <ac:inkMkLst>
            <pc:docMk/>
            <pc:sldMk cId="1786631239" sldId="378"/>
            <ac:inkMk id="154" creationId="{677F7A21-0916-4364-8DA0-C1585AD052E3}"/>
          </ac:inkMkLst>
        </pc:inkChg>
        <pc:inkChg chg="add mod">
          <ac:chgData name="Jack Rodoni" userId="dbd3554b1427f7cb" providerId="LiveId" clId="{1D76B537-F2CC-4114-B73B-51348E656491}" dt="2022-01-28T19:00:56.295" v="6361"/>
          <ac:inkMkLst>
            <pc:docMk/>
            <pc:sldMk cId="1786631239" sldId="378"/>
            <ac:inkMk id="155" creationId="{5D8A1A96-F3A8-4AE9-A81F-926206D4AEDC}"/>
          </ac:inkMkLst>
        </pc:inkChg>
        <pc:inkChg chg="add mod">
          <ac:chgData name="Jack Rodoni" userId="dbd3554b1427f7cb" providerId="LiveId" clId="{1D76B537-F2CC-4114-B73B-51348E656491}" dt="2022-01-28T19:00:56.295" v="6361"/>
          <ac:inkMkLst>
            <pc:docMk/>
            <pc:sldMk cId="1786631239" sldId="378"/>
            <ac:inkMk id="156" creationId="{33ECEFCE-45BE-4D50-BEB5-34AC4BA3DCCF}"/>
          </ac:inkMkLst>
        </pc:inkChg>
        <pc:inkChg chg="add mod">
          <ac:chgData name="Jack Rodoni" userId="dbd3554b1427f7cb" providerId="LiveId" clId="{1D76B537-F2CC-4114-B73B-51348E656491}" dt="2022-01-28T19:00:56.295" v="6361"/>
          <ac:inkMkLst>
            <pc:docMk/>
            <pc:sldMk cId="1786631239" sldId="378"/>
            <ac:inkMk id="157" creationId="{FA2A481F-8D81-4436-9353-37A9F816DA96}"/>
          </ac:inkMkLst>
        </pc:inkChg>
        <pc:inkChg chg="add mod">
          <ac:chgData name="Jack Rodoni" userId="dbd3554b1427f7cb" providerId="LiveId" clId="{1D76B537-F2CC-4114-B73B-51348E656491}" dt="2022-01-28T19:00:56.295" v="6361"/>
          <ac:inkMkLst>
            <pc:docMk/>
            <pc:sldMk cId="1786631239" sldId="378"/>
            <ac:inkMk id="158" creationId="{34C0366F-13ED-42DD-A074-597662C8CA10}"/>
          </ac:inkMkLst>
        </pc:inkChg>
        <pc:inkChg chg="add mod">
          <ac:chgData name="Jack Rodoni" userId="dbd3554b1427f7cb" providerId="LiveId" clId="{1D76B537-F2CC-4114-B73B-51348E656491}" dt="2022-01-28T19:00:56.295" v="6361"/>
          <ac:inkMkLst>
            <pc:docMk/>
            <pc:sldMk cId="1786631239" sldId="378"/>
            <ac:inkMk id="159" creationId="{E09B3612-9EA8-4CD8-B364-FD02F9974691}"/>
          </ac:inkMkLst>
        </pc:inkChg>
        <pc:inkChg chg="add mod">
          <ac:chgData name="Jack Rodoni" userId="dbd3554b1427f7cb" providerId="LiveId" clId="{1D76B537-F2CC-4114-B73B-51348E656491}" dt="2022-01-28T19:01:02.358" v="6371"/>
          <ac:inkMkLst>
            <pc:docMk/>
            <pc:sldMk cId="1786631239" sldId="378"/>
            <ac:inkMk id="161" creationId="{AC890DD0-9AFA-437A-85BD-5FCCF9A7CF6E}"/>
          </ac:inkMkLst>
        </pc:inkChg>
        <pc:inkChg chg="add mod">
          <ac:chgData name="Jack Rodoni" userId="dbd3554b1427f7cb" providerId="LiveId" clId="{1D76B537-F2CC-4114-B73B-51348E656491}" dt="2022-01-28T19:01:02.358" v="6371"/>
          <ac:inkMkLst>
            <pc:docMk/>
            <pc:sldMk cId="1786631239" sldId="378"/>
            <ac:inkMk id="162" creationId="{E193BE0C-8480-4838-BFDF-E19CC7DEC566}"/>
          </ac:inkMkLst>
        </pc:inkChg>
        <pc:inkChg chg="add mod">
          <ac:chgData name="Jack Rodoni" userId="dbd3554b1427f7cb" providerId="LiveId" clId="{1D76B537-F2CC-4114-B73B-51348E656491}" dt="2022-01-28T19:01:02.358" v="6371"/>
          <ac:inkMkLst>
            <pc:docMk/>
            <pc:sldMk cId="1786631239" sldId="378"/>
            <ac:inkMk id="163" creationId="{7418C76C-0BA0-4AF6-A4C4-10A5F321BB45}"/>
          </ac:inkMkLst>
        </pc:inkChg>
        <pc:inkChg chg="add mod">
          <ac:chgData name="Jack Rodoni" userId="dbd3554b1427f7cb" providerId="LiveId" clId="{1D76B537-F2CC-4114-B73B-51348E656491}" dt="2022-01-28T19:01:02.358" v="6371"/>
          <ac:inkMkLst>
            <pc:docMk/>
            <pc:sldMk cId="1786631239" sldId="378"/>
            <ac:inkMk id="164" creationId="{492BF844-E2A3-44DD-B00C-B9B93D6B128B}"/>
          </ac:inkMkLst>
        </pc:inkChg>
        <pc:inkChg chg="add mod">
          <ac:chgData name="Jack Rodoni" userId="dbd3554b1427f7cb" providerId="LiveId" clId="{1D76B537-F2CC-4114-B73B-51348E656491}" dt="2022-01-28T19:01:02.358" v="6371"/>
          <ac:inkMkLst>
            <pc:docMk/>
            <pc:sldMk cId="1786631239" sldId="378"/>
            <ac:inkMk id="165" creationId="{0C015A6F-C832-421F-838C-80BD7F92E3A2}"/>
          </ac:inkMkLst>
        </pc:inkChg>
        <pc:inkChg chg="add mod">
          <ac:chgData name="Jack Rodoni" userId="dbd3554b1427f7cb" providerId="LiveId" clId="{1D76B537-F2CC-4114-B73B-51348E656491}" dt="2022-01-28T19:01:02.358" v="6371"/>
          <ac:inkMkLst>
            <pc:docMk/>
            <pc:sldMk cId="1786631239" sldId="378"/>
            <ac:inkMk id="166" creationId="{4D3A9044-96B3-4781-8B17-76494D8E33BD}"/>
          </ac:inkMkLst>
        </pc:inkChg>
        <pc:inkChg chg="add mod">
          <ac:chgData name="Jack Rodoni" userId="dbd3554b1427f7cb" providerId="LiveId" clId="{1D76B537-F2CC-4114-B73B-51348E656491}" dt="2022-01-28T19:01:02.358" v="6371"/>
          <ac:inkMkLst>
            <pc:docMk/>
            <pc:sldMk cId="1786631239" sldId="378"/>
            <ac:inkMk id="167" creationId="{5974EBC1-3BC2-4757-A8BD-22B881EA7B7E}"/>
          </ac:inkMkLst>
        </pc:inkChg>
        <pc:inkChg chg="add mod">
          <ac:chgData name="Jack Rodoni" userId="dbd3554b1427f7cb" providerId="LiveId" clId="{1D76B537-F2CC-4114-B73B-51348E656491}" dt="2022-01-28T19:01:02.358" v="6371"/>
          <ac:inkMkLst>
            <pc:docMk/>
            <pc:sldMk cId="1786631239" sldId="378"/>
            <ac:inkMk id="168" creationId="{BD92A350-8569-4CEE-AAE9-6776D8B372EB}"/>
          </ac:inkMkLst>
        </pc:inkChg>
        <pc:inkChg chg="add mod">
          <ac:chgData name="Jack Rodoni" userId="dbd3554b1427f7cb" providerId="LiveId" clId="{1D76B537-F2CC-4114-B73B-51348E656491}" dt="2022-01-28T19:01:02.358" v="6371"/>
          <ac:inkMkLst>
            <pc:docMk/>
            <pc:sldMk cId="1786631239" sldId="378"/>
            <ac:inkMk id="169" creationId="{406F84F1-4A1B-45AC-9539-BE6928DB1170}"/>
          </ac:inkMkLst>
        </pc:inkChg>
        <pc:inkChg chg="add mod">
          <ac:chgData name="Jack Rodoni" userId="dbd3554b1427f7cb" providerId="LiveId" clId="{1D76B537-F2CC-4114-B73B-51348E656491}" dt="2022-01-28T19:01:09.437" v="6387"/>
          <ac:inkMkLst>
            <pc:docMk/>
            <pc:sldMk cId="1786631239" sldId="378"/>
            <ac:inkMk id="171" creationId="{3F115408-8971-4B9F-99C9-2F68E27F7BF6}"/>
          </ac:inkMkLst>
        </pc:inkChg>
        <pc:inkChg chg="add mod">
          <ac:chgData name="Jack Rodoni" userId="dbd3554b1427f7cb" providerId="LiveId" clId="{1D76B537-F2CC-4114-B73B-51348E656491}" dt="2022-01-28T19:01:09.437" v="6387"/>
          <ac:inkMkLst>
            <pc:docMk/>
            <pc:sldMk cId="1786631239" sldId="378"/>
            <ac:inkMk id="172" creationId="{9E9DA750-4086-4873-87D4-1297BA3EB87F}"/>
          </ac:inkMkLst>
        </pc:inkChg>
        <pc:inkChg chg="add mod">
          <ac:chgData name="Jack Rodoni" userId="dbd3554b1427f7cb" providerId="LiveId" clId="{1D76B537-F2CC-4114-B73B-51348E656491}" dt="2022-01-28T19:01:09.437" v="6387"/>
          <ac:inkMkLst>
            <pc:docMk/>
            <pc:sldMk cId="1786631239" sldId="378"/>
            <ac:inkMk id="173" creationId="{B606FF57-C3B9-492F-90E6-3DA2F56CA371}"/>
          </ac:inkMkLst>
        </pc:inkChg>
        <pc:inkChg chg="add mod">
          <ac:chgData name="Jack Rodoni" userId="dbd3554b1427f7cb" providerId="LiveId" clId="{1D76B537-F2CC-4114-B73B-51348E656491}" dt="2022-01-28T19:01:09.437" v="6387"/>
          <ac:inkMkLst>
            <pc:docMk/>
            <pc:sldMk cId="1786631239" sldId="378"/>
            <ac:inkMk id="174" creationId="{CE5FBDD6-3841-41BD-934A-4D72F018DAD6}"/>
          </ac:inkMkLst>
        </pc:inkChg>
        <pc:inkChg chg="add mod">
          <ac:chgData name="Jack Rodoni" userId="dbd3554b1427f7cb" providerId="LiveId" clId="{1D76B537-F2CC-4114-B73B-51348E656491}" dt="2022-01-28T19:01:09.437" v="6387"/>
          <ac:inkMkLst>
            <pc:docMk/>
            <pc:sldMk cId="1786631239" sldId="378"/>
            <ac:inkMk id="175" creationId="{1625EEC8-D37C-49C7-AD12-D3810ED5B503}"/>
          </ac:inkMkLst>
        </pc:inkChg>
        <pc:inkChg chg="add mod">
          <ac:chgData name="Jack Rodoni" userId="dbd3554b1427f7cb" providerId="LiveId" clId="{1D76B537-F2CC-4114-B73B-51348E656491}" dt="2022-01-28T19:01:09.437" v="6387"/>
          <ac:inkMkLst>
            <pc:docMk/>
            <pc:sldMk cId="1786631239" sldId="378"/>
            <ac:inkMk id="176" creationId="{D0AF7603-0443-43EA-BBBB-EA1665875E61}"/>
          </ac:inkMkLst>
        </pc:inkChg>
        <pc:inkChg chg="add mod">
          <ac:chgData name="Jack Rodoni" userId="dbd3554b1427f7cb" providerId="LiveId" clId="{1D76B537-F2CC-4114-B73B-51348E656491}" dt="2022-01-28T19:01:09.437" v="6387"/>
          <ac:inkMkLst>
            <pc:docMk/>
            <pc:sldMk cId="1786631239" sldId="378"/>
            <ac:inkMk id="177" creationId="{DCEADF9C-5623-4854-B1EC-EFBEB33F0D8B}"/>
          </ac:inkMkLst>
        </pc:inkChg>
        <pc:inkChg chg="add mod">
          <ac:chgData name="Jack Rodoni" userId="dbd3554b1427f7cb" providerId="LiveId" clId="{1D76B537-F2CC-4114-B73B-51348E656491}" dt="2022-01-28T19:01:09.437" v="6387"/>
          <ac:inkMkLst>
            <pc:docMk/>
            <pc:sldMk cId="1786631239" sldId="378"/>
            <ac:inkMk id="178" creationId="{51E300D5-6AA5-488A-904D-5A1AF5C44D1B}"/>
          </ac:inkMkLst>
        </pc:inkChg>
        <pc:inkChg chg="add mod">
          <ac:chgData name="Jack Rodoni" userId="dbd3554b1427f7cb" providerId="LiveId" clId="{1D76B537-F2CC-4114-B73B-51348E656491}" dt="2022-01-28T19:01:09.437" v="6387"/>
          <ac:inkMkLst>
            <pc:docMk/>
            <pc:sldMk cId="1786631239" sldId="378"/>
            <ac:inkMk id="179" creationId="{E247281B-F2F0-479B-A63A-AABE91BE2090}"/>
          </ac:inkMkLst>
        </pc:inkChg>
        <pc:inkChg chg="add mod">
          <ac:chgData name="Jack Rodoni" userId="dbd3554b1427f7cb" providerId="LiveId" clId="{1D76B537-F2CC-4114-B73B-51348E656491}" dt="2022-01-28T19:01:09.437" v="6387"/>
          <ac:inkMkLst>
            <pc:docMk/>
            <pc:sldMk cId="1786631239" sldId="378"/>
            <ac:inkMk id="180" creationId="{A1232319-78CF-4665-AA37-819517EB3D16}"/>
          </ac:inkMkLst>
        </pc:inkChg>
        <pc:inkChg chg="add mod">
          <ac:chgData name="Jack Rodoni" userId="dbd3554b1427f7cb" providerId="LiveId" clId="{1D76B537-F2CC-4114-B73B-51348E656491}" dt="2022-01-28T19:01:09.437" v="6387"/>
          <ac:inkMkLst>
            <pc:docMk/>
            <pc:sldMk cId="1786631239" sldId="378"/>
            <ac:inkMk id="181" creationId="{D38506D7-C832-4AC9-AB77-ED0D2A88094E}"/>
          </ac:inkMkLst>
        </pc:inkChg>
        <pc:inkChg chg="add mod">
          <ac:chgData name="Jack Rodoni" userId="dbd3554b1427f7cb" providerId="LiveId" clId="{1D76B537-F2CC-4114-B73B-51348E656491}" dt="2022-01-28T19:01:09.437" v="6387"/>
          <ac:inkMkLst>
            <pc:docMk/>
            <pc:sldMk cId="1786631239" sldId="378"/>
            <ac:inkMk id="182" creationId="{800D41CC-C8D4-45ED-8243-5262A1D6A4FA}"/>
          </ac:inkMkLst>
        </pc:inkChg>
        <pc:inkChg chg="add mod">
          <ac:chgData name="Jack Rodoni" userId="dbd3554b1427f7cb" providerId="LiveId" clId="{1D76B537-F2CC-4114-B73B-51348E656491}" dt="2022-01-28T19:01:09.437" v="6387"/>
          <ac:inkMkLst>
            <pc:docMk/>
            <pc:sldMk cId="1786631239" sldId="378"/>
            <ac:inkMk id="183" creationId="{55C5F22E-3EB5-4847-8D82-A621F19998CB}"/>
          </ac:inkMkLst>
        </pc:inkChg>
        <pc:inkChg chg="add mod">
          <ac:chgData name="Jack Rodoni" userId="dbd3554b1427f7cb" providerId="LiveId" clId="{1D76B537-F2CC-4114-B73B-51348E656491}" dt="2022-01-28T19:01:09.437" v="6387"/>
          <ac:inkMkLst>
            <pc:docMk/>
            <pc:sldMk cId="1786631239" sldId="378"/>
            <ac:inkMk id="184" creationId="{D556AC4B-4582-44D4-BFAE-180E87B3A206}"/>
          </ac:inkMkLst>
        </pc:inkChg>
        <pc:inkChg chg="add mod">
          <ac:chgData name="Jack Rodoni" userId="dbd3554b1427f7cb" providerId="LiveId" clId="{1D76B537-F2CC-4114-B73B-51348E656491}" dt="2022-01-28T19:01:09.437" v="6387"/>
          <ac:inkMkLst>
            <pc:docMk/>
            <pc:sldMk cId="1786631239" sldId="378"/>
            <ac:inkMk id="185" creationId="{D32D130C-3BEB-4E38-B012-E4F6E5EC5FBD}"/>
          </ac:inkMkLst>
        </pc:inkChg>
        <pc:inkChg chg="add">
          <ac:chgData name="Jack Rodoni" userId="dbd3554b1427f7cb" providerId="LiveId" clId="{1D76B537-F2CC-4114-B73B-51348E656491}" dt="2022-01-28T19:01:10.323" v="6388" actId="9405"/>
          <ac:inkMkLst>
            <pc:docMk/>
            <pc:sldMk cId="1786631239" sldId="378"/>
            <ac:inkMk id="187" creationId="{6EF7609A-FF6C-4245-9788-C82629DA2074}"/>
          </ac:inkMkLst>
        </pc:inkChg>
        <pc:inkChg chg="add mod">
          <ac:chgData name="Jack Rodoni" userId="dbd3554b1427f7cb" providerId="LiveId" clId="{1D76B537-F2CC-4114-B73B-51348E656491}" dt="2022-01-28T19:01:15.664" v="6396"/>
          <ac:inkMkLst>
            <pc:docMk/>
            <pc:sldMk cId="1786631239" sldId="378"/>
            <ac:inkMk id="188" creationId="{1DB7A1B0-A620-4C26-949A-2F908D142298}"/>
          </ac:inkMkLst>
        </pc:inkChg>
        <pc:inkChg chg="add mod">
          <ac:chgData name="Jack Rodoni" userId="dbd3554b1427f7cb" providerId="LiveId" clId="{1D76B537-F2CC-4114-B73B-51348E656491}" dt="2022-01-28T19:01:15.664" v="6396"/>
          <ac:inkMkLst>
            <pc:docMk/>
            <pc:sldMk cId="1786631239" sldId="378"/>
            <ac:inkMk id="189" creationId="{1133125D-3AD6-4DCF-9B01-A329F1BD2F47}"/>
          </ac:inkMkLst>
        </pc:inkChg>
        <pc:inkChg chg="add mod">
          <ac:chgData name="Jack Rodoni" userId="dbd3554b1427f7cb" providerId="LiveId" clId="{1D76B537-F2CC-4114-B73B-51348E656491}" dt="2022-01-28T19:01:15.664" v="6396"/>
          <ac:inkMkLst>
            <pc:docMk/>
            <pc:sldMk cId="1786631239" sldId="378"/>
            <ac:inkMk id="190" creationId="{ABA1F1DE-4B1A-499C-8EF9-8B9A86C6C079}"/>
          </ac:inkMkLst>
        </pc:inkChg>
        <pc:inkChg chg="add mod">
          <ac:chgData name="Jack Rodoni" userId="dbd3554b1427f7cb" providerId="LiveId" clId="{1D76B537-F2CC-4114-B73B-51348E656491}" dt="2022-01-28T19:01:15.664" v="6396"/>
          <ac:inkMkLst>
            <pc:docMk/>
            <pc:sldMk cId="1786631239" sldId="378"/>
            <ac:inkMk id="191" creationId="{813FEA9C-908E-4904-B0C6-71008B8564BA}"/>
          </ac:inkMkLst>
        </pc:inkChg>
        <pc:inkChg chg="add mod">
          <ac:chgData name="Jack Rodoni" userId="dbd3554b1427f7cb" providerId="LiveId" clId="{1D76B537-F2CC-4114-B73B-51348E656491}" dt="2022-01-28T19:01:15.664" v="6396"/>
          <ac:inkMkLst>
            <pc:docMk/>
            <pc:sldMk cId="1786631239" sldId="378"/>
            <ac:inkMk id="193" creationId="{401C3148-AB26-4565-8864-65D6EE5569F7}"/>
          </ac:inkMkLst>
        </pc:inkChg>
        <pc:inkChg chg="add mod">
          <ac:chgData name="Jack Rodoni" userId="dbd3554b1427f7cb" providerId="LiveId" clId="{1D76B537-F2CC-4114-B73B-51348E656491}" dt="2022-01-28T19:01:15.664" v="6396"/>
          <ac:inkMkLst>
            <pc:docMk/>
            <pc:sldMk cId="1786631239" sldId="378"/>
            <ac:inkMk id="194" creationId="{313F06B7-F457-4ECB-B9A1-6A767CADABE4}"/>
          </ac:inkMkLst>
        </pc:inkChg>
        <pc:inkChg chg="add mod">
          <ac:chgData name="Jack Rodoni" userId="dbd3554b1427f7cb" providerId="LiveId" clId="{1D76B537-F2CC-4114-B73B-51348E656491}" dt="2022-01-28T19:01:19.436" v="6400"/>
          <ac:inkMkLst>
            <pc:docMk/>
            <pc:sldMk cId="1786631239" sldId="378"/>
            <ac:inkMk id="196" creationId="{B853859C-6D3A-4602-8419-321AF1F24AAE}"/>
          </ac:inkMkLst>
        </pc:inkChg>
        <pc:inkChg chg="add mod">
          <ac:chgData name="Jack Rodoni" userId="dbd3554b1427f7cb" providerId="LiveId" clId="{1D76B537-F2CC-4114-B73B-51348E656491}" dt="2022-01-28T19:01:19.436" v="6400"/>
          <ac:inkMkLst>
            <pc:docMk/>
            <pc:sldMk cId="1786631239" sldId="378"/>
            <ac:inkMk id="197" creationId="{BE3DF9FD-273A-4C17-99CD-E434C8632871}"/>
          </ac:inkMkLst>
        </pc:inkChg>
        <pc:inkChg chg="add mod">
          <ac:chgData name="Jack Rodoni" userId="dbd3554b1427f7cb" providerId="LiveId" clId="{1D76B537-F2CC-4114-B73B-51348E656491}" dt="2022-01-28T19:01:19.436" v="6400"/>
          <ac:inkMkLst>
            <pc:docMk/>
            <pc:sldMk cId="1786631239" sldId="378"/>
            <ac:inkMk id="198" creationId="{057976FE-F1AC-4B10-927C-FABE5A409EDD}"/>
          </ac:inkMkLst>
        </pc:inkChg>
        <pc:inkChg chg="add mod">
          <ac:chgData name="Jack Rodoni" userId="dbd3554b1427f7cb" providerId="LiveId" clId="{1D76B537-F2CC-4114-B73B-51348E656491}" dt="2022-01-28T19:01:42.445" v="6449"/>
          <ac:inkMkLst>
            <pc:docMk/>
            <pc:sldMk cId="1786631239" sldId="378"/>
            <ac:inkMk id="200" creationId="{21F5574A-6016-4205-B103-D74BE70B3FF5}"/>
          </ac:inkMkLst>
        </pc:inkChg>
        <pc:inkChg chg="add mod">
          <ac:chgData name="Jack Rodoni" userId="dbd3554b1427f7cb" providerId="LiveId" clId="{1D76B537-F2CC-4114-B73B-51348E656491}" dt="2022-01-28T19:01:42.445" v="6449"/>
          <ac:inkMkLst>
            <pc:docMk/>
            <pc:sldMk cId="1786631239" sldId="378"/>
            <ac:inkMk id="201" creationId="{8827F415-3263-4224-8F68-8BEE31B360EC}"/>
          </ac:inkMkLst>
        </pc:inkChg>
        <pc:inkChg chg="add mod">
          <ac:chgData name="Jack Rodoni" userId="dbd3554b1427f7cb" providerId="LiveId" clId="{1D76B537-F2CC-4114-B73B-51348E656491}" dt="2022-01-28T19:01:42.445" v="6449"/>
          <ac:inkMkLst>
            <pc:docMk/>
            <pc:sldMk cId="1786631239" sldId="378"/>
            <ac:inkMk id="202" creationId="{9FE5E09A-6EB6-4099-8277-F4E8CBD9CAAC}"/>
          </ac:inkMkLst>
        </pc:inkChg>
        <pc:inkChg chg="add mod">
          <ac:chgData name="Jack Rodoni" userId="dbd3554b1427f7cb" providerId="LiveId" clId="{1D76B537-F2CC-4114-B73B-51348E656491}" dt="2022-01-28T19:01:42.445" v="6449"/>
          <ac:inkMkLst>
            <pc:docMk/>
            <pc:sldMk cId="1786631239" sldId="378"/>
            <ac:inkMk id="203" creationId="{62D27890-2587-45A6-B418-1DFC2C93DEC5}"/>
          </ac:inkMkLst>
        </pc:inkChg>
        <pc:inkChg chg="add mod">
          <ac:chgData name="Jack Rodoni" userId="dbd3554b1427f7cb" providerId="LiveId" clId="{1D76B537-F2CC-4114-B73B-51348E656491}" dt="2022-01-28T19:01:42.445" v="6449"/>
          <ac:inkMkLst>
            <pc:docMk/>
            <pc:sldMk cId="1786631239" sldId="378"/>
            <ac:inkMk id="204" creationId="{9D22BFCE-32F0-4799-A335-EFBD2AA2D538}"/>
          </ac:inkMkLst>
        </pc:inkChg>
        <pc:inkChg chg="add mod">
          <ac:chgData name="Jack Rodoni" userId="dbd3554b1427f7cb" providerId="LiveId" clId="{1D76B537-F2CC-4114-B73B-51348E656491}" dt="2022-01-28T19:01:42.445" v="6449"/>
          <ac:inkMkLst>
            <pc:docMk/>
            <pc:sldMk cId="1786631239" sldId="378"/>
            <ac:inkMk id="205" creationId="{6B07E19C-D92B-46D7-9942-65A10FBFA285}"/>
          </ac:inkMkLst>
        </pc:inkChg>
        <pc:inkChg chg="add mod">
          <ac:chgData name="Jack Rodoni" userId="dbd3554b1427f7cb" providerId="LiveId" clId="{1D76B537-F2CC-4114-B73B-51348E656491}" dt="2022-01-28T19:01:42.445" v="6449"/>
          <ac:inkMkLst>
            <pc:docMk/>
            <pc:sldMk cId="1786631239" sldId="378"/>
            <ac:inkMk id="206" creationId="{632A2817-68C1-4EC4-9BC8-4B9CCA8A987D}"/>
          </ac:inkMkLst>
        </pc:inkChg>
        <pc:inkChg chg="add mod">
          <ac:chgData name="Jack Rodoni" userId="dbd3554b1427f7cb" providerId="LiveId" clId="{1D76B537-F2CC-4114-B73B-51348E656491}" dt="2022-01-28T19:01:42.445" v="6449"/>
          <ac:inkMkLst>
            <pc:docMk/>
            <pc:sldMk cId="1786631239" sldId="378"/>
            <ac:inkMk id="207" creationId="{5E7A351F-C498-4A17-93FF-00C621B8EAAC}"/>
          </ac:inkMkLst>
        </pc:inkChg>
        <pc:inkChg chg="add mod">
          <ac:chgData name="Jack Rodoni" userId="dbd3554b1427f7cb" providerId="LiveId" clId="{1D76B537-F2CC-4114-B73B-51348E656491}" dt="2022-01-28T19:01:42.445" v="6449"/>
          <ac:inkMkLst>
            <pc:docMk/>
            <pc:sldMk cId="1786631239" sldId="378"/>
            <ac:inkMk id="208" creationId="{27B32B8C-C6BA-46FE-9319-57CE8F48EF43}"/>
          </ac:inkMkLst>
        </pc:inkChg>
        <pc:inkChg chg="add mod">
          <ac:chgData name="Jack Rodoni" userId="dbd3554b1427f7cb" providerId="LiveId" clId="{1D76B537-F2CC-4114-B73B-51348E656491}" dt="2022-01-28T19:01:42.445" v="6449"/>
          <ac:inkMkLst>
            <pc:docMk/>
            <pc:sldMk cId="1786631239" sldId="378"/>
            <ac:inkMk id="209" creationId="{24A3EC8D-080A-4952-9EEC-EECF1719F2B9}"/>
          </ac:inkMkLst>
        </pc:inkChg>
        <pc:inkChg chg="add mod">
          <ac:chgData name="Jack Rodoni" userId="dbd3554b1427f7cb" providerId="LiveId" clId="{1D76B537-F2CC-4114-B73B-51348E656491}" dt="2022-01-28T19:01:42.445" v="6449"/>
          <ac:inkMkLst>
            <pc:docMk/>
            <pc:sldMk cId="1786631239" sldId="378"/>
            <ac:inkMk id="210" creationId="{577E98B1-39A8-42A7-98F0-611277B33698}"/>
          </ac:inkMkLst>
        </pc:inkChg>
        <pc:inkChg chg="add mod">
          <ac:chgData name="Jack Rodoni" userId="dbd3554b1427f7cb" providerId="LiveId" clId="{1D76B537-F2CC-4114-B73B-51348E656491}" dt="2022-01-28T19:01:42.445" v="6449"/>
          <ac:inkMkLst>
            <pc:docMk/>
            <pc:sldMk cId="1786631239" sldId="378"/>
            <ac:inkMk id="211" creationId="{23D1917F-C79E-49ED-ACC5-FCB5DDC3D96D}"/>
          </ac:inkMkLst>
        </pc:inkChg>
        <pc:inkChg chg="add mod">
          <ac:chgData name="Jack Rodoni" userId="dbd3554b1427f7cb" providerId="LiveId" clId="{1D76B537-F2CC-4114-B73B-51348E656491}" dt="2022-01-28T19:01:42.445" v="6449"/>
          <ac:inkMkLst>
            <pc:docMk/>
            <pc:sldMk cId="1786631239" sldId="378"/>
            <ac:inkMk id="212" creationId="{4CD6AF48-9632-45B9-965E-B1673FBF9F71}"/>
          </ac:inkMkLst>
        </pc:inkChg>
        <pc:inkChg chg="add mod">
          <ac:chgData name="Jack Rodoni" userId="dbd3554b1427f7cb" providerId="LiveId" clId="{1D76B537-F2CC-4114-B73B-51348E656491}" dt="2022-01-28T19:01:42.445" v="6449"/>
          <ac:inkMkLst>
            <pc:docMk/>
            <pc:sldMk cId="1786631239" sldId="378"/>
            <ac:inkMk id="213" creationId="{C52B991F-5C91-4B82-8BA1-C23AE1CC2206}"/>
          </ac:inkMkLst>
        </pc:inkChg>
        <pc:inkChg chg="add mod">
          <ac:chgData name="Jack Rodoni" userId="dbd3554b1427f7cb" providerId="LiveId" clId="{1D76B537-F2CC-4114-B73B-51348E656491}" dt="2022-01-28T19:01:49.778" v="6457"/>
          <ac:inkMkLst>
            <pc:docMk/>
            <pc:sldMk cId="1786631239" sldId="378"/>
            <ac:inkMk id="214" creationId="{E83F75C4-0484-4D58-87F4-5E0FBC8FCCFB}"/>
          </ac:inkMkLst>
        </pc:inkChg>
        <pc:inkChg chg="add mod">
          <ac:chgData name="Jack Rodoni" userId="dbd3554b1427f7cb" providerId="LiveId" clId="{1D76B537-F2CC-4114-B73B-51348E656491}" dt="2022-01-28T19:01:49.778" v="6457"/>
          <ac:inkMkLst>
            <pc:docMk/>
            <pc:sldMk cId="1786631239" sldId="378"/>
            <ac:inkMk id="215" creationId="{1B2C7137-A0AC-4F9E-8322-714E6B5EEE54}"/>
          </ac:inkMkLst>
        </pc:inkChg>
        <pc:inkChg chg="add mod">
          <ac:chgData name="Jack Rodoni" userId="dbd3554b1427f7cb" providerId="LiveId" clId="{1D76B537-F2CC-4114-B73B-51348E656491}" dt="2022-01-28T19:01:49.778" v="6457"/>
          <ac:inkMkLst>
            <pc:docMk/>
            <pc:sldMk cId="1786631239" sldId="378"/>
            <ac:inkMk id="216" creationId="{5369432F-78BA-4689-A650-18245561ED05}"/>
          </ac:inkMkLst>
        </pc:inkChg>
        <pc:inkChg chg="add mod">
          <ac:chgData name="Jack Rodoni" userId="dbd3554b1427f7cb" providerId="LiveId" clId="{1D76B537-F2CC-4114-B73B-51348E656491}" dt="2022-01-28T19:01:49.778" v="6457"/>
          <ac:inkMkLst>
            <pc:docMk/>
            <pc:sldMk cId="1786631239" sldId="378"/>
            <ac:inkMk id="217" creationId="{7C8C00A2-7894-421D-8C81-879B20CAD97B}"/>
          </ac:inkMkLst>
        </pc:inkChg>
        <pc:inkChg chg="add mod">
          <ac:chgData name="Jack Rodoni" userId="dbd3554b1427f7cb" providerId="LiveId" clId="{1D76B537-F2CC-4114-B73B-51348E656491}" dt="2022-01-28T19:01:49.778" v="6457"/>
          <ac:inkMkLst>
            <pc:docMk/>
            <pc:sldMk cId="1786631239" sldId="378"/>
            <ac:inkMk id="218" creationId="{DCD76D1E-63BF-4703-8C65-35D074EC16F9}"/>
          </ac:inkMkLst>
        </pc:inkChg>
        <pc:inkChg chg="add mod">
          <ac:chgData name="Jack Rodoni" userId="dbd3554b1427f7cb" providerId="LiveId" clId="{1D76B537-F2CC-4114-B73B-51348E656491}" dt="2022-01-28T19:01:49.778" v="6457"/>
          <ac:inkMkLst>
            <pc:docMk/>
            <pc:sldMk cId="1786631239" sldId="378"/>
            <ac:inkMk id="219" creationId="{BEF6B10F-9459-4660-8896-A7E586761A4B}"/>
          </ac:inkMkLst>
        </pc:inkChg>
        <pc:inkChg chg="add mod">
          <ac:chgData name="Jack Rodoni" userId="dbd3554b1427f7cb" providerId="LiveId" clId="{1D76B537-F2CC-4114-B73B-51348E656491}" dt="2022-01-28T19:01:49.778" v="6457"/>
          <ac:inkMkLst>
            <pc:docMk/>
            <pc:sldMk cId="1786631239" sldId="378"/>
            <ac:inkMk id="220" creationId="{7954EA13-AFB0-4BDE-B332-F80DAF21D241}"/>
          </ac:inkMkLst>
        </pc:inkChg>
        <pc:inkChg chg="add mod">
          <ac:chgData name="Jack Rodoni" userId="dbd3554b1427f7cb" providerId="LiveId" clId="{1D76B537-F2CC-4114-B73B-51348E656491}" dt="2022-01-28T19:01:49.778" v="6457"/>
          <ac:inkMkLst>
            <pc:docMk/>
            <pc:sldMk cId="1786631239" sldId="378"/>
            <ac:inkMk id="221" creationId="{42F492F1-6D1B-4AF9-904D-D1CA118363D7}"/>
          </ac:inkMkLst>
        </pc:inkChg>
        <pc:inkChg chg="add mod">
          <ac:chgData name="Jack Rodoni" userId="dbd3554b1427f7cb" providerId="LiveId" clId="{1D76B537-F2CC-4114-B73B-51348E656491}" dt="2022-01-28T19:01:49.778" v="6457"/>
          <ac:inkMkLst>
            <pc:docMk/>
            <pc:sldMk cId="1786631239" sldId="378"/>
            <ac:inkMk id="222" creationId="{3F1F87A7-7E12-4BAB-BD28-808256D4328A}"/>
          </ac:inkMkLst>
        </pc:inkChg>
        <pc:inkChg chg="add mod">
          <ac:chgData name="Jack Rodoni" userId="dbd3554b1427f7cb" providerId="LiveId" clId="{1D76B537-F2CC-4114-B73B-51348E656491}" dt="2022-01-28T19:01:49.778" v="6457"/>
          <ac:inkMkLst>
            <pc:docMk/>
            <pc:sldMk cId="1786631239" sldId="378"/>
            <ac:inkMk id="223" creationId="{CE2FD51C-DA87-445A-8A39-DED8CBC53FD1}"/>
          </ac:inkMkLst>
        </pc:inkChg>
        <pc:inkChg chg="add mod">
          <ac:chgData name="Jack Rodoni" userId="dbd3554b1427f7cb" providerId="LiveId" clId="{1D76B537-F2CC-4114-B73B-51348E656491}" dt="2022-01-28T19:01:49.778" v="6457"/>
          <ac:inkMkLst>
            <pc:docMk/>
            <pc:sldMk cId="1786631239" sldId="378"/>
            <ac:inkMk id="224" creationId="{8F228F8F-0769-4604-B052-52A6F218147A}"/>
          </ac:inkMkLst>
        </pc:inkChg>
        <pc:inkChg chg="add mod">
          <ac:chgData name="Jack Rodoni" userId="dbd3554b1427f7cb" providerId="LiveId" clId="{1D76B537-F2CC-4114-B73B-51348E656491}" dt="2022-01-28T19:01:42.445" v="6449"/>
          <ac:inkMkLst>
            <pc:docMk/>
            <pc:sldMk cId="1786631239" sldId="378"/>
            <ac:inkMk id="225" creationId="{63C02E68-8167-4C91-98F0-D009147997D9}"/>
          </ac:inkMkLst>
        </pc:inkChg>
        <pc:inkChg chg="add mod">
          <ac:chgData name="Jack Rodoni" userId="dbd3554b1427f7cb" providerId="LiveId" clId="{1D76B537-F2CC-4114-B73B-51348E656491}" dt="2022-01-28T19:01:42.445" v="6449"/>
          <ac:inkMkLst>
            <pc:docMk/>
            <pc:sldMk cId="1786631239" sldId="378"/>
            <ac:inkMk id="226" creationId="{751EF636-7692-4B31-B9A4-3F180E90DE4F}"/>
          </ac:inkMkLst>
        </pc:inkChg>
        <pc:inkChg chg="add mod">
          <ac:chgData name="Jack Rodoni" userId="dbd3554b1427f7cb" providerId="LiveId" clId="{1D76B537-F2CC-4114-B73B-51348E656491}" dt="2022-01-28T19:01:42.445" v="6449"/>
          <ac:inkMkLst>
            <pc:docMk/>
            <pc:sldMk cId="1786631239" sldId="378"/>
            <ac:inkMk id="227" creationId="{826DB114-AD1E-43D6-B2EF-CACC406FD489}"/>
          </ac:inkMkLst>
        </pc:inkChg>
        <pc:inkChg chg="add mod">
          <ac:chgData name="Jack Rodoni" userId="dbd3554b1427f7cb" providerId="LiveId" clId="{1D76B537-F2CC-4114-B73B-51348E656491}" dt="2022-01-28T19:01:42.445" v="6449"/>
          <ac:inkMkLst>
            <pc:docMk/>
            <pc:sldMk cId="1786631239" sldId="378"/>
            <ac:inkMk id="228" creationId="{4C558725-AEA2-4600-AEB6-A8E7AF0FB411}"/>
          </ac:inkMkLst>
        </pc:inkChg>
        <pc:inkChg chg="add mod">
          <ac:chgData name="Jack Rodoni" userId="dbd3554b1427f7cb" providerId="LiveId" clId="{1D76B537-F2CC-4114-B73B-51348E656491}" dt="2022-01-28T19:01:42.445" v="6449"/>
          <ac:inkMkLst>
            <pc:docMk/>
            <pc:sldMk cId="1786631239" sldId="378"/>
            <ac:inkMk id="229" creationId="{9968D0EC-381C-4FAA-AFAD-203FE6463179}"/>
          </ac:inkMkLst>
        </pc:inkChg>
        <pc:inkChg chg="add mod">
          <ac:chgData name="Jack Rodoni" userId="dbd3554b1427f7cb" providerId="LiveId" clId="{1D76B537-F2CC-4114-B73B-51348E656491}" dt="2022-01-28T19:01:42.445" v="6449"/>
          <ac:inkMkLst>
            <pc:docMk/>
            <pc:sldMk cId="1786631239" sldId="378"/>
            <ac:inkMk id="230" creationId="{88B363F2-D7DD-45B7-AECA-D258953D9DCC}"/>
          </ac:inkMkLst>
        </pc:inkChg>
        <pc:inkChg chg="add mod">
          <ac:chgData name="Jack Rodoni" userId="dbd3554b1427f7cb" providerId="LiveId" clId="{1D76B537-F2CC-4114-B73B-51348E656491}" dt="2022-01-28T19:01:42.445" v="6449"/>
          <ac:inkMkLst>
            <pc:docMk/>
            <pc:sldMk cId="1786631239" sldId="378"/>
            <ac:inkMk id="231" creationId="{04C760FC-83C8-460F-B4F6-12EDC1E01859}"/>
          </ac:inkMkLst>
        </pc:inkChg>
        <pc:inkChg chg="add mod">
          <ac:chgData name="Jack Rodoni" userId="dbd3554b1427f7cb" providerId="LiveId" clId="{1D76B537-F2CC-4114-B73B-51348E656491}" dt="2022-01-28T19:01:42.445" v="6449"/>
          <ac:inkMkLst>
            <pc:docMk/>
            <pc:sldMk cId="1786631239" sldId="378"/>
            <ac:inkMk id="232" creationId="{54585737-0185-49A7-8EA1-E7F3DB98F12D}"/>
          </ac:inkMkLst>
        </pc:inkChg>
        <pc:inkChg chg="add mod">
          <ac:chgData name="Jack Rodoni" userId="dbd3554b1427f7cb" providerId="LiveId" clId="{1D76B537-F2CC-4114-B73B-51348E656491}" dt="2022-01-28T19:01:42.445" v="6449"/>
          <ac:inkMkLst>
            <pc:docMk/>
            <pc:sldMk cId="1786631239" sldId="378"/>
            <ac:inkMk id="233" creationId="{802D01BA-8195-4678-A2B1-7D40942A9974}"/>
          </ac:inkMkLst>
        </pc:inkChg>
        <pc:inkChg chg="add mod">
          <ac:chgData name="Jack Rodoni" userId="dbd3554b1427f7cb" providerId="LiveId" clId="{1D76B537-F2CC-4114-B73B-51348E656491}" dt="2022-01-28T19:01:42.445" v="6449"/>
          <ac:inkMkLst>
            <pc:docMk/>
            <pc:sldMk cId="1786631239" sldId="378"/>
            <ac:inkMk id="234" creationId="{67B65DA7-7543-4E42-8613-24E5E08AD3A1}"/>
          </ac:inkMkLst>
        </pc:inkChg>
        <pc:inkChg chg="add mod">
          <ac:chgData name="Jack Rodoni" userId="dbd3554b1427f7cb" providerId="LiveId" clId="{1D76B537-F2CC-4114-B73B-51348E656491}" dt="2022-01-28T19:01:42.445" v="6449"/>
          <ac:inkMkLst>
            <pc:docMk/>
            <pc:sldMk cId="1786631239" sldId="378"/>
            <ac:inkMk id="235" creationId="{FA6AF9B4-463D-4E1B-9447-4A47E29D27ED}"/>
          </ac:inkMkLst>
        </pc:inkChg>
        <pc:inkChg chg="add mod">
          <ac:chgData name="Jack Rodoni" userId="dbd3554b1427f7cb" providerId="LiveId" clId="{1D76B537-F2CC-4114-B73B-51348E656491}" dt="2022-01-28T19:01:42.445" v="6449"/>
          <ac:inkMkLst>
            <pc:docMk/>
            <pc:sldMk cId="1786631239" sldId="378"/>
            <ac:inkMk id="236" creationId="{EBCD359E-AF18-4906-8F0E-6753A5CA9838}"/>
          </ac:inkMkLst>
        </pc:inkChg>
        <pc:inkChg chg="add mod">
          <ac:chgData name="Jack Rodoni" userId="dbd3554b1427f7cb" providerId="LiveId" clId="{1D76B537-F2CC-4114-B73B-51348E656491}" dt="2022-01-28T19:01:42.445" v="6449"/>
          <ac:inkMkLst>
            <pc:docMk/>
            <pc:sldMk cId="1786631239" sldId="378"/>
            <ac:inkMk id="237" creationId="{08EBEEB0-938C-477C-8898-F2F15EC2A54D}"/>
          </ac:inkMkLst>
        </pc:inkChg>
        <pc:inkChg chg="add mod">
          <ac:chgData name="Jack Rodoni" userId="dbd3554b1427f7cb" providerId="LiveId" clId="{1D76B537-F2CC-4114-B73B-51348E656491}" dt="2022-01-28T19:01:42.445" v="6449"/>
          <ac:inkMkLst>
            <pc:docMk/>
            <pc:sldMk cId="1786631239" sldId="378"/>
            <ac:inkMk id="238" creationId="{25BDADE6-1EB4-4DC5-8158-60503209C5B0}"/>
          </ac:inkMkLst>
        </pc:inkChg>
        <pc:inkChg chg="add mod">
          <ac:chgData name="Jack Rodoni" userId="dbd3554b1427f7cb" providerId="LiveId" clId="{1D76B537-F2CC-4114-B73B-51348E656491}" dt="2022-01-28T19:01:42.445" v="6449"/>
          <ac:inkMkLst>
            <pc:docMk/>
            <pc:sldMk cId="1786631239" sldId="378"/>
            <ac:inkMk id="239" creationId="{9E7880F8-1A14-4054-A675-4C3D2935F158}"/>
          </ac:inkMkLst>
        </pc:inkChg>
        <pc:inkChg chg="add mod">
          <ac:chgData name="Jack Rodoni" userId="dbd3554b1427f7cb" providerId="LiveId" clId="{1D76B537-F2CC-4114-B73B-51348E656491}" dt="2022-01-28T19:01:42.445" v="6449"/>
          <ac:inkMkLst>
            <pc:docMk/>
            <pc:sldMk cId="1786631239" sldId="378"/>
            <ac:inkMk id="240" creationId="{1A00919D-CA20-4A5B-AFDD-06B5B4A45A37}"/>
          </ac:inkMkLst>
        </pc:inkChg>
        <pc:inkChg chg="add mod">
          <ac:chgData name="Jack Rodoni" userId="dbd3554b1427f7cb" providerId="LiveId" clId="{1D76B537-F2CC-4114-B73B-51348E656491}" dt="2022-01-28T19:01:42.445" v="6449"/>
          <ac:inkMkLst>
            <pc:docMk/>
            <pc:sldMk cId="1786631239" sldId="378"/>
            <ac:inkMk id="241" creationId="{6C333CC3-D55C-4C95-8B25-10C25CB5B766}"/>
          </ac:inkMkLst>
        </pc:inkChg>
        <pc:inkChg chg="add mod">
          <ac:chgData name="Jack Rodoni" userId="dbd3554b1427f7cb" providerId="LiveId" clId="{1D76B537-F2CC-4114-B73B-51348E656491}" dt="2022-01-28T19:01:42.445" v="6449"/>
          <ac:inkMkLst>
            <pc:docMk/>
            <pc:sldMk cId="1786631239" sldId="378"/>
            <ac:inkMk id="242" creationId="{46E27605-6EF9-4660-AF65-D9C965D409D9}"/>
          </ac:inkMkLst>
        </pc:inkChg>
        <pc:inkChg chg="add mod">
          <ac:chgData name="Jack Rodoni" userId="dbd3554b1427f7cb" providerId="LiveId" clId="{1D76B537-F2CC-4114-B73B-51348E656491}" dt="2022-01-28T19:01:42.445" v="6449"/>
          <ac:inkMkLst>
            <pc:docMk/>
            <pc:sldMk cId="1786631239" sldId="378"/>
            <ac:inkMk id="243" creationId="{95A70E50-A9A6-46E8-81D8-E858EA85BA8C}"/>
          </ac:inkMkLst>
        </pc:inkChg>
        <pc:inkChg chg="add mod">
          <ac:chgData name="Jack Rodoni" userId="dbd3554b1427f7cb" providerId="LiveId" clId="{1D76B537-F2CC-4114-B73B-51348E656491}" dt="2022-01-28T19:01:49.778" v="6457"/>
          <ac:inkMkLst>
            <pc:docMk/>
            <pc:sldMk cId="1786631239" sldId="378"/>
            <ac:inkMk id="244" creationId="{DDCEFE15-22C6-4B99-9600-506741009069}"/>
          </ac:inkMkLst>
        </pc:inkChg>
        <pc:inkChg chg="add mod">
          <ac:chgData name="Jack Rodoni" userId="dbd3554b1427f7cb" providerId="LiveId" clId="{1D76B537-F2CC-4114-B73B-51348E656491}" dt="2022-01-28T19:01:49.778" v="6457"/>
          <ac:inkMkLst>
            <pc:docMk/>
            <pc:sldMk cId="1786631239" sldId="378"/>
            <ac:inkMk id="245" creationId="{CA545260-04BA-4DA8-AD55-43FCEE65110F}"/>
          </ac:inkMkLst>
        </pc:inkChg>
        <pc:inkChg chg="add mod">
          <ac:chgData name="Jack Rodoni" userId="dbd3554b1427f7cb" providerId="LiveId" clId="{1D76B537-F2CC-4114-B73B-51348E656491}" dt="2022-01-28T19:01:49.778" v="6457"/>
          <ac:inkMkLst>
            <pc:docMk/>
            <pc:sldMk cId="1786631239" sldId="378"/>
            <ac:inkMk id="246" creationId="{C35AE39E-75A5-4C47-AC7E-DF4292269859}"/>
          </ac:inkMkLst>
        </pc:inkChg>
        <pc:inkChg chg="add mod">
          <ac:chgData name="Jack Rodoni" userId="dbd3554b1427f7cb" providerId="LiveId" clId="{1D76B537-F2CC-4114-B73B-51348E656491}" dt="2022-01-28T19:01:49.778" v="6457"/>
          <ac:inkMkLst>
            <pc:docMk/>
            <pc:sldMk cId="1786631239" sldId="378"/>
            <ac:inkMk id="247" creationId="{C21C245C-6794-46D5-AF7D-49F5ED4FD78F}"/>
          </ac:inkMkLst>
        </pc:inkChg>
        <pc:inkChg chg="add mod">
          <ac:chgData name="Jack Rodoni" userId="dbd3554b1427f7cb" providerId="LiveId" clId="{1D76B537-F2CC-4114-B73B-51348E656491}" dt="2022-01-28T19:01:49.778" v="6457"/>
          <ac:inkMkLst>
            <pc:docMk/>
            <pc:sldMk cId="1786631239" sldId="378"/>
            <ac:inkMk id="256" creationId="{C6BC69D8-F6EE-41B9-B011-9C48726CC701}"/>
          </ac:inkMkLst>
        </pc:inkChg>
        <pc:inkChg chg="add mod">
          <ac:chgData name="Jack Rodoni" userId="dbd3554b1427f7cb" providerId="LiveId" clId="{1D76B537-F2CC-4114-B73B-51348E656491}" dt="2022-01-28T19:01:49.778" v="6457"/>
          <ac:inkMkLst>
            <pc:docMk/>
            <pc:sldMk cId="1786631239" sldId="378"/>
            <ac:inkMk id="257" creationId="{DA0974D5-3C6A-471E-B942-3227AA5C7505}"/>
          </ac:inkMkLst>
        </pc:inkChg>
        <pc:inkChg chg="add mod">
          <ac:chgData name="Jack Rodoni" userId="dbd3554b1427f7cb" providerId="LiveId" clId="{1D76B537-F2CC-4114-B73B-51348E656491}" dt="2022-01-28T19:01:49.778" v="6457"/>
          <ac:inkMkLst>
            <pc:docMk/>
            <pc:sldMk cId="1786631239" sldId="378"/>
            <ac:inkMk id="258" creationId="{B6C2FA84-CC0A-4850-B912-F1C5FD3E8178}"/>
          </ac:inkMkLst>
        </pc:inkChg>
        <pc:inkChg chg="add mod">
          <ac:chgData name="Jack Rodoni" userId="dbd3554b1427f7cb" providerId="LiveId" clId="{1D76B537-F2CC-4114-B73B-51348E656491}" dt="2022-01-28T19:01:49.778" v="6457"/>
          <ac:inkMkLst>
            <pc:docMk/>
            <pc:sldMk cId="1786631239" sldId="378"/>
            <ac:inkMk id="259" creationId="{08536300-5EC3-475B-9D9F-DA241104A682}"/>
          </ac:inkMkLst>
        </pc:inkChg>
        <pc:inkChg chg="add mod">
          <ac:chgData name="Jack Rodoni" userId="dbd3554b1427f7cb" providerId="LiveId" clId="{1D76B537-F2CC-4114-B73B-51348E656491}" dt="2022-01-28T19:01:49.778" v="6457"/>
          <ac:inkMkLst>
            <pc:docMk/>
            <pc:sldMk cId="1786631239" sldId="378"/>
            <ac:inkMk id="261" creationId="{EAB71846-2850-4C9D-80F4-6B6D6E4AAC9E}"/>
          </ac:inkMkLst>
        </pc:inkChg>
        <pc:inkChg chg="add mod">
          <ac:chgData name="Jack Rodoni" userId="dbd3554b1427f7cb" providerId="LiveId" clId="{1D76B537-F2CC-4114-B73B-51348E656491}" dt="2022-01-28T19:01:49.778" v="6457"/>
          <ac:inkMkLst>
            <pc:docMk/>
            <pc:sldMk cId="1786631239" sldId="378"/>
            <ac:inkMk id="262" creationId="{014CCDF7-BFA8-4CCA-A25D-7EDA7F89115F}"/>
          </ac:inkMkLst>
        </pc:inkChg>
        <pc:inkChg chg="add mod">
          <ac:chgData name="Jack Rodoni" userId="dbd3554b1427f7cb" providerId="LiveId" clId="{1D76B537-F2CC-4114-B73B-51348E656491}" dt="2022-01-28T19:01:54.850" v="6464"/>
          <ac:inkMkLst>
            <pc:docMk/>
            <pc:sldMk cId="1786631239" sldId="378"/>
            <ac:inkMk id="264" creationId="{4D3B458F-3A5B-4458-9D91-98E65B550465}"/>
          </ac:inkMkLst>
        </pc:inkChg>
        <pc:inkChg chg="add mod">
          <ac:chgData name="Jack Rodoni" userId="dbd3554b1427f7cb" providerId="LiveId" clId="{1D76B537-F2CC-4114-B73B-51348E656491}" dt="2022-01-28T19:01:54.850" v="6464"/>
          <ac:inkMkLst>
            <pc:docMk/>
            <pc:sldMk cId="1786631239" sldId="378"/>
            <ac:inkMk id="265" creationId="{03FC354B-67BF-4294-B44A-EA39DE61A293}"/>
          </ac:inkMkLst>
        </pc:inkChg>
        <pc:inkChg chg="add mod">
          <ac:chgData name="Jack Rodoni" userId="dbd3554b1427f7cb" providerId="LiveId" clId="{1D76B537-F2CC-4114-B73B-51348E656491}" dt="2022-01-28T19:01:54.850" v="6464"/>
          <ac:inkMkLst>
            <pc:docMk/>
            <pc:sldMk cId="1786631239" sldId="378"/>
            <ac:inkMk id="266" creationId="{22DACD64-2B16-4623-95CB-15C54AB9095D}"/>
          </ac:inkMkLst>
        </pc:inkChg>
        <pc:inkChg chg="add mod">
          <ac:chgData name="Jack Rodoni" userId="dbd3554b1427f7cb" providerId="LiveId" clId="{1D76B537-F2CC-4114-B73B-51348E656491}" dt="2022-01-28T19:01:54.850" v="6464"/>
          <ac:inkMkLst>
            <pc:docMk/>
            <pc:sldMk cId="1786631239" sldId="378"/>
            <ac:inkMk id="267" creationId="{5D2B75A0-5F8E-4094-A8A1-1DD81A8F9CE9}"/>
          </ac:inkMkLst>
        </pc:inkChg>
        <pc:inkChg chg="add mod">
          <ac:chgData name="Jack Rodoni" userId="dbd3554b1427f7cb" providerId="LiveId" clId="{1D76B537-F2CC-4114-B73B-51348E656491}" dt="2022-01-28T19:01:54.850" v="6464"/>
          <ac:inkMkLst>
            <pc:docMk/>
            <pc:sldMk cId="1786631239" sldId="378"/>
            <ac:inkMk id="268" creationId="{126A6830-1CB5-4BFC-B6B5-FACE78561AEC}"/>
          </ac:inkMkLst>
        </pc:inkChg>
        <pc:inkChg chg="add mod">
          <ac:chgData name="Jack Rodoni" userId="dbd3554b1427f7cb" providerId="LiveId" clId="{1D76B537-F2CC-4114-B73B-51348E656491}" dt="2022-01-28T19:01:54.850" v="6464"/>
          <ac:inkMkLst>
            <pc:docMk/>
            <pc:sldMk cId="1786631239" sldId="378"/>
            <ac:inkMk id="269" creationId="{C47B4476-79DF-4C0A-BE99-17A3040BB46F}"/>
          </ac:inkMkLst>
        </pc:inkChg>
        <pc:inkChg chg="add">
          <ac:chgData name="Jack Rodoni" userId="dbd3554b1427f7cb" providerId="LiveId" clId="{1D76B537-F2CC-4114-B73B-51348E656491}" dt="2022-01-28T19:02:07.047" v="6465" actId="9405"/>
          <ac:inkMkLst>
            <pc:docMk/>
            <pc:sldMk cId="1786631239" sldId="378"/>
            <ac:inkMk id="272" creationId="{BADA709C-D704-4DDA-B170-D060CB23A4DC}"/>
          </ac:inkMkLst>
        </pc:inkChg>
        <pc:inkChg chg="add">
          <ac:chgData name="Jack Rodoni" userId="dbd3554b1427f7cb" providerId="LiveId" clId="{1D76B537-F2CC-4114-B73B-51348E656491}" dt="2022-01-28T19:02:08.114" v="6466" actId="9405"/>
          <ac:inkMkLst>
            <pc:docMk/>
            <pc:sldMk cId="1786631239" sldId="378"/>
            <ac:inkMk id="273" creationId="{91E97051-5B0B-46F2-8E00-C40CC639691B}"/>
          </ac:inkMkLst>
        </pc:inkChg>
        <pc:inkChg chg="add mod">
          <ac:chgData name="Jack Rodoni" userId="dbd3554b1427f7cb" providerId="LiveId" clId="{1D76B537-F2CC-4114-B73B-51348E656491}" dt="2022-01-28T19:02:11.605" v="6473"/>
          <ac:inkMkLst>
            <pc:docMk/>
            <pc:sldMk cId="1786631239" sldId="378"/>
            <ac:inkMk id="274" creationId="{7794B9B7-F4BE-4291-AF16-B8A89429FE81}"/>
          </ac:inkMkLst>
        </pc:inkChg>
        <pc:inkChg chg="add mod">
          <ac:chgData name="Jack Rodoni" userId="dbd3554b1427f7cb" providerId="LiveId" clId="{1D76B537-F2CC-4114-B73B-51348E656491}" dt="2022-01-28T19:02:11.605" v="6473"/>
          <ac:inkMkLst>
            <pc:docMk/>
            <pc:sldMk cId="1786631239" sldId="378"/>
            <ac:inkMk id="275" creationId="{607B409F-E2CD-47A3-A9F8-81945A9B6B8D}"/>
          </ac:inkMkLst>
        </pc:inkChg>
        <pc:inkChg chg="add mod">
          <ac:chgData name="Jack Rodoni" userId="dbd3554b1427f7cb" providerId="LiveId" clId="{1D76B537-F2CC-4114-B73B-51348E656491}" dt="2022-01-28T19:02:11.605" v="6473"/>
          <ac:inkMkLst>
            <pc:docMk/>
            <pc:sldMk cId="1786631239" sldId="378"/>
            <ac:inkMk id="276" creationId="{37664905-542C-428B-B9B6-0F0E0D79233F}"/>
          </ac:inkMkLst>
        </pc:inkChg>
        <pc:inkChg chg="add mod">
          <ac:chgData name="Jack Rodoni" userId="dbd3554b1427f7cb" providerId="LiveId" clId="{1D76B537-F2CC-4114-B73B-51348E656491}" dt="2022-01-28T19:02:11.605" v="6473"/>
          <ac:inkMkLst>
            <pc:docMk/>
            <pc:sldMk cId="1786631239" sldId="378"/>
            <ac:inkMk id="277" creationId="{3718AE6B-19E2-47A1-B795-81971DB83DF7}"/>
          </ac:inkMkLst>
        </pc:inkChg>
        <pc:inkChg chg="add mod">
          <ac:chgData name="Jack Rodoni" userId="dbd3554b1427f7cb" providerId="LiveId" clId="{1D76B537-F2CC-4114-B73B-51348E656491}" dt="2022-01-28T19:02:11.605" v="6473"/>
          <ac:inkMkLst>
            <pc:docMk/>
            <pc:sldMk cId="1786631239" sldId="378"/>
            <ac:inkMk id="278" creationId="{A96B4C58-2D79-447F-9BBA-A84BC19397B1}"/>
          </ac:inkMkLst>
        </pc:inkChg>
        <pc:inkChg chg="add mod">
          <ac:chgData name="Jack Rodoni" userId="dbd3554b1427f7cb" providerId="LiveId" clId="{1D76B537-F2CC-4114-B73B-51348E656491}" dt="2022-01-28T19:02:11.605" v="6473"/>
          <ac:inkMkLst>
            <pc:docMk/>
            <pc:sldMk cId="1786631239" sldId="378"/>
            <ac:inkMk id="279" creationId="{DF27F1BD-01B9-4287-8AB7-27D3DADB8645}"/>
          </ac:inkMkLst>
        </pc:inkChg>
        <pc:inkChg chg="add">
          <ac:chgData name="Jack Rodoni" userId="dbd3554b1427f7cb" providerId="LiveId" clId="{1D76B537-F2CC-4114-B73B-51348E656491}" dt="2022-01-28T19:02:13.273" v="6474" actId="9405"/>
          <ac:inkMkLst>
            <pc:docMk/>
            <pc:sldMk cId="1786631239" sldId="378"/>
            <ac:inkMk id="282" creationId="{16547876-579D-4271-B5EC-3A440B6201CF}"/>
          </ac:inkMkLst>
        </pc:inkChg>
      </pc:sldChg>
      <pc:sldChg chg="delSp">
        <pc:chgData name="Jack Rodoni" userId="dbd3554b1427f7cb" providerId="LiveId" clId="{1D76B537-F2CC-4114-B73B-51348E656491}" dt="2022-01-26T00:12:54.638" v="1982"/>
        <pc:sldMkLst>
          <pc:docMk/>
          <pc:sldMk cId="185646773" sldId="379"/>
        </pc:sldMkLst>
        <pc:inkChg chg="del">
          <ac:chgData name="Jack Rodoni" userId="dbd3554b1427f7cb" providerId="LiveId" clId="{1D76B537-F2CC-4114-B73B-51348E656491}" dt="2022-01-26T00:12:54.638" v="1982"/>
          <ac:inkMkLst>
            <pc:docMk/>
            <pc:sldMk cId="185646773" sldId="379"/>
            <ac:inkMk id="6" creationId="{8B3206BE-8CD1-41B4-8A26-D38AE1FF86F9}"/>
          </ac:inkMkLst>
        </pc:inkChg>
      </pc:sldChg>
      <pc:sldChg chg="addSp delSp modSp mod">
        <pc:chgData name="Jack Rodoni" userId="dbd3554b1427f7cb" providerId="LiveId" clId="{1D76B537-F2CC-4114-B73B-51348E656491}" dt="2022-01-26T01:07:22.330" v="3193"/>
        <pc:sldMkLst>
          <pc:docMk/>
          <pc:sldMk cId="1777000601" sldId="380"/>
        </pc:sldMkLst>
        <pc:spChg chg="del">
          <ac:chgData name="Jack Rodoni" userId="dbd3554b1427f7cb" providerId="LiveId" clId="{1D76B537-F2CC-4114-B73B-51348E656491}" dt="2022-01-26T00:59:12.591" v="2580" actId="21"/>
          <ac:spMkLst>
            <pc:docMk/>
            <pc:sldMk cId="1777000601" sldId="380"/>
            <ac:spMk id="3" creationId="{00000000-0000-0000-0000-000000000000}"/>
          </ac:spMkLst>
        </pc:spChg>
        <pc:grpChg chg="del mod">
          <ac:chgData name="Jack Rodoni" userId="dbd3554b1427f7cb" providerId="LiveId" clId="{1D76B537-F2CC-4114-B73B-51348E656491}" dt="2022-01-26T01:01:42.184" v="2737"/>
          <ac:grpSpMkLst>
            <pc:docMk/>
            <pc:sldMk cId="1777000601" sldId="380"/>
            <ac:grpSpMk id="11" creationId="{760A1B2F-D23C-4EB9-BB1B-635FE81868DD}"/>
          </ac:grpSpMkLst>
        </pc:grpChg>
        <pc:grpChg chg="del mod">
          <ac:chgData name="Jack Rodoni" userId="dbd3554b1427f7cb" providerId="LiveId" clId="{1D76B537-F2CC-4114-B73B-51348E656491}" dt="2022-01-26T01:01:42.188" v="2759"/>
          <ac:grpSpMkLst>
            <pc:docMk/>
            <pc:sldMk cId="1777000601" sldId="380"/>
            <ac:grpSpMk id="12" creationId="{864D4051-AF8D-44CE-8A38-FB1F9E2DD817}"/>
          </ac:grpSpMkLst>
        </pc:grpChg>
        <pc:grpChg chg="del mod">
          <ac:chgData name="Jack Rodoni" userId="dbd3554b1427f7cb" providerId="LiveId" clId="{1D76B537-F2CC-4114-B73B-51348E656491}" dt="2022-01-26T01:01:42.188" v="2756"/>
          <ac:grpSpMkLst>
            <pc:docMk/>
            <pc:sldMk cId="1777000601" sldId="380"/>
            <ac:grpSpMk id="31" creationId="{9E2FEE04-3651-4060-A816-39E3C566B8DB}"/>
          </ac:grpSpMkLst>
        </pc:grpChg>
        <pc:grpChg chg="del mod">
          <ac:chgData name="Jack Rodoni" userId="dbd3554b1427f7cb" providerId="LiveId" clId="{1D76B537-F2CC-4114-B73B-51348E656491}" dt="2022-01-26T00:59:32.288" v="2607"/>
          <ac:grpSpMkLst>
            <pc:docMk/>
            <pc:sldMk cId="1777000601" sldId="380"/>
            <ac:grpSpMk id="32" creationId="{54D251A9-C69A-49D9-AE9B-233D9AE90540}"/>
          </ac:grpSpMkLst>
        </pc:grpChg>
        <pc:grpChg chg="del mod">
          <ac:chgData name="Jack Rodoni" userId="dbd3554b1427f7cb" providerId="LiveId" clId="{1D76B537-F2CC-4114-B73B-51348E656491}" dt="2022-01-26T01:01:42.189" v="2762"/>
          <ac:grpSpMkLst>
            <pc:docMk/>
            <pc:sldMk cId="1777000601" sldId="380"/>
            <ac:grpSpMk id="33" creationId="{C57C5237-62EB-4047-98BE-7C913FCD895A}"/>
          </ac:grpSpMkLst>
        </pc:grpChg>
        <pc:grpChg chg="del mod">
          <ac:chgData name="Jack Rodoni" userId="dbd3554b1427f7cb" providerId="LiveId" clId="{1D76B537-F2CC-4114-B73B-51348E656491}" dt="2022-01-26T01:00:22.862" v="2653"/>
          <ac:grpSpMkLst>
            <pc:docMk/>
            <pc:sldMk cId="1777000601" sldId="380"/>
            <ac:grpSpMk id="41" creationId="{8D0BD045-E98C-44B1-A53F-E5FC496A6F59}"/>
          </ac:grpSpMkLst>
        </pc:grpChg>
        <pc:grpChg chg="del mod">
          <ac:chgData name="Jack Rodoni" userId="dbd3554b1427f7cb" providerId="LiveId" clId="{1D76B537-F2CC-4114-B73B-51348E656491}" dt="2022-01-26T01:01:59.555" v="2783"/>
          <ac:grpSpMkLst>
            <pc:docMk/>
            <pc:sldMk cId="1777000601" sldId="380"/>
            <ac:grpSpMk id="56" creationId="{3CE7FC09-D86D-4AD3-9B4D-04FB4F2E2BCE}"/>
          </ac:grpSpMkLst>
        </pc:grpChg>
        <pc:grpChg chg="del mod">
          <ac:chgData name="Jack Rodoni" userId="dbd3554b1427f7cb" providerId="LiveId" clId="{1D76B537-F2CC-4114-B73B-51348E656491}" dt="2022-01-26T01:00:22.862" v="2653"/>
          <ac:grpSpMkLst>
            <pc:docMk/>
            <pc:sldMk cId="1777000601" sldId="380"/>
            <ac:grpSpMk id="57" creationId="{E1D169F6-681B-4545-ABD4-12E3DFD76A1D}"/>
          </ac:grpSpMkLst>
        </pc:grpChg>
        <pc:grpChg chg="del mod">
          <ac:chgData name="Jack Rodoni" userId="dbd3554b1427f7cb" providerId="LiveId" clId="{1D76B537-F2CC-4114-B73B-51348E656491}" dt="2022-01-26T01:00:29.894" v="2661"/>
          <ac:grpSpMkLst>
            <pc:docMk/>
            <pc:sldMk cId="1777000601" sldId="380"/>
            <ac:grpSpMk id="63" creationId="{5DAE6FE7-BE52-4C20-9DAE-EE8507C4EF1D}"/>
          </ac:grpSpMkLst>
        </pc:grpChg>
        <pc:grpChg chg="del mod">
          <ac:chgData name="Jack Rodoni" userId="dbd3554b1427f7cb" providerId="LiveId" clId="{1D76B537-F2CC-4114-B73B-51348E656491}" dt="2022-01-26T01:00:29.894" v="2661"/>
          <ac:grpSpMkLst>
            <pc:docMk/>
            <pc:sldMk cId="1777000601" sldId="380"/>
            <ac:grpSpMk id="68" creationId="{9321278F-80E7-49C0-B763-FE6015C1E200}"/>
          </ac:grpSpMkLst>
        </pc:grpChg>
        <pc:grpChg chg="del mod">
          <ac:chgData name="Jack Rodoni" userId="dbd3554b1427f7cb" providerId="LiveId" clId="{1D76B537-F2CC-4114-B73B-51348E656491}" dt="2022-01-26T01:01:59.565" v="2835"/>
          <ac:grpSpMkLst>
            <pc:docMk/>
            <pc:sldMk cId="1777000601" sldId="380"/>
            <ac:grpSpMk id="74" creationId="{68089DAD-A74C-4E30-91EA-443457015C40}"/>
          </ac:grpSpMkLst>
        </pc:grpChg>
        <pc:grpChg chg="del mod">
          <ac:chgData name="Jack Rodoni" userId="dbd3554b1427f7cb" providerId="LiveId" clId="{1D76B537-F2CC-4114-B73B-51348E656491}" dt="2022-01-26T01:01:59.568" v="2851"/>
          <ac:grpSpMkLst>
            <pc:docMk/>
            <pc:sldMk cId="1777000601" sldId="380"/>
            <ac:grpSpMk id="80" creationId="{5CD2A920-75C3-43E5-B6E5-D5EE30176D6D}"/>
          </ac:grpSpMkLst>
        </pc:grpChg>
        <pc:grpChg chg="del mod">
          <ac:chgData name="Jack Rodoni" userId="dbd3554b1427f7cb" providerId="LiveId" clId="{1D76B537-F2CC-4114-B73B-51348E656491}" dt="2022-01-26T01:01:59.567" v="2849"/>
          <ac:grpSpMkLst>
            <pc:docMk/>
            <pc:sldMk cId="1777000601" sldId="380"/>
            <ac:grpSpMk id="81" creationId="{ED6CE0B7-48D4-49CD-A01F-A51841EAF064}"/>
          </ac:grpSpMkLst>
        </pc:grpChg>
        <pc:grpChg chg="del mod">
          <ac:chgData name="Jack Rodoni" userId="dbd3554b1427f7cb" providerId="LiveId" clId="{1D76B537-F2CC-4114-B73B-51348E656491}" dt="2022-01-26T01:01:59.562" v="2819"/>
          <ac:grpSpMkLst>
            <pc:docMk/>
            <pc:sldMk cId="1777000601" sldId="380"/>
            <ac:grpSpMk id="89" creationId="{BFC01990-1550-4DA9-93D3-1F2A711B7839}"/>
          </ac:grpSpMkLst>
        </pc:grpChg>
        <pc:grpChg chg="del mod">
          <ac:chgData name="Jack Rodoni" userId="dbd3554b1427f7cb" providerId="LiveId" clId="{1D76B537-F2CC-4114-B73B-51348E656491}" dt="2022-01-26T01:01:59.564" v="2832"/>
          <ac:grpSpMkLst>
            <pc:docMk/>
            <pc:sldMk cId="1777000601" sldId="380"/>
            <ac:grpSpMk id="90" creationId="{756E5453-5312-4C23-8FF4-72A0CD8E2AB4}"/>
          </ac:grpSpMkLst>
        </pc:grpChg>
        <pc:grpChg chg="del mod">
          <ac:chgData name="Jack Rodoni" userId="dbd3554b1427f7cb" providerId="LiveId" clId="{1D76B537-F2CC-4114-B73B-51348E656491}" dt="2022-01-26T01:01:59.567" v="2847"/>
          <ac:grpSpMkLst>
            <pc:docMk/>
            <pc:sldMk cId="1777000601" sldId="380"/>
            <ac:grpSpMk id="95" creationId="{7CE7647F-AAEB-4358-94A6-626F87B40931}"/>
          </ac:grpSpMkLst>
        </pc:grpChg>
        <pc:grpChg chg="del mod">
          <ac:chgData name="Jack Rodoni" userId="dbd3554b1427f7cb" providerId="LiveId" clId="{1D76B537-F2CC-4114-B73B-51348E656491}" dt="2022-01-26T01:00:43.113" v="2678"/>
          <ac:grpSpMkLst>
            <pc:docMk/>
            <pc:sldMk cId="1777000601" sldId="380"/>
            <ac:grpSpMk id="98" creationId="{01F176DE-37AA-4662-888A-B2E7C3215E4F}"/>
          </ac:grpSpMkLst>
        </pc:grpChg>
        <pc:grpChg chg="del mod">
          <ac:chgData name="Jack Rodoni" userId="dbd3554b1427f7cb" providerId="LiveId" clId="{1D76B537-F2CC-4114-B73B-51348E656491}" dt="2022-01-26T01:00:47.816" v="2682"/>
          <ac:grpSpMkLst>
            <pc:docMk/>
            <pc:sldMk cId="1777000601" sldId="380"/>
            <ac:grpSpMk id="107" creationId="{35FC0B41-E75F-4077-B511-E22A78ED9F46}"/>
          </ac:grpSpMkLst>
        </pc:grpChg>
        <pc:grpChg chg="del mod">
          <ac:chgData name="Jack Rodoni" userId="dbd3554b1427f7cb" providerId="LiveId" clId="{1D76B537-F2CC-4114-B73B-51348E656491}" dt="2022-01-26T01:01:42.190" v="2768"/>
          <ac:grpSpMkLst>
            <pc:docMk/>
            <pc:sldMk cId="1777000601" sldId="380"/>
            <ac:grpSpMk id="110" creationId="{38075A10-F52E-4A2D-B6DB-E017F9DFE15E}"/>
          </ac:grpSpMkLst>
        </pc:grpChg>
        <pc:grpChg chg="del mod">
          <ac:chgData name="Jack Rodoni" userId="dbd3554b1427f7cb" providerId="LiveId" clId="{1D76B537-F2CC-4114-B73B-51348E656491}" dt="2022-01-26T01:00:57.115" v="2695"/>
          <ac:grpSpMkLst>
            <pc:docMk/>
            <pc:sldMk cId="1777000601" sldId="380"/>
            <ac:grpSpMk id="115" creationId="{E4BBB23F-CC02-4ED3-BF26-D444F3452A43}"/>
          </ac:grpSpMkLst>
        </pc:grpChg>
        <pc:grpChg chg="del mod">
          <ac:chgData name="Jack Rodoni" userId="dbd3554b1427f7cb" providerId="LiveId" clId="{1D76B537-F2CC-4114-B73B-51348E656491}" dt="2022-01-26T01:01:59.558" v="2798"/>
          <ac:grpSpMkLst>
            <pc:docMk/>
            <pc:sldMk cId="1777000601" sldId="380"/>
            <ac:grpSpMk id="116" creationId="{C69E6114-B011-42AB-8057-5816D72082D6}"/>
          </ac:grpSpMkLst>
        </pc:grpChg>
        <pc:grpChg chg="del mod">
          <ac:chgData name="Jack Rodoni" userId="dbd3554b1427f7cb" providerId="LiveId" clId="{1D76B537-F2CC-4114-B73B-51348E656491}" dt="2022-01-26T01:00:58.390" v="2697"/>
          <ac:grpSpMkLst>
            <pc:docMk/>
            <pc:sldMk cId="1777000601" sldId="380"/>
            <ac:grpSpMk id="124" creationId="{9A2C2B5A-AB09-4100-B50D-42DC102BDC11}"/>
          </ac:grpSpMkLst>
        </pc:grpChg>
        <pc:grpChg chg="del mod">
          <ac:chgData name="Jack Rodoni" userId="dbd3554b1427f7cb" providerId="LiveId" clId="{1D76B537-F2CC-4114-B73B-51348E656491}" dt="2022-01-26T01:01:03.523" v="2705"/>
          <ac:grpSpMkLst>
            <pc:docMk/>
            <pc:sldMk cId="1777000601" sldId="380"/>
            <ac:grpSpMk id="126" creationId="{6C4366D2-034E-4DB5-8B8A-9AA27AF7B100}"/>
          </ac:grpSpMkLst>
        </pc:grpChg>
        <pc:grpChg chg="del mod">
          <ac:chgData name="Jack Rodoni" userId="dbd3554b1427f7cb" providerId="LiveId" clId="{1D76B537-F2CC-4114-B73B-51348E656491}" dt="2022-01-26T01:01:59.568" v="2850"/>
          <ac:grpSpMkLst>
            <pc:docMk/>
            <pc:sldMk cId="1777000601" sldId="380"/>
            <ac:grpSpMk id="134" creationId="{C95EC435-7793-4AD2-BC19-02BE4355D194}"/>
          </ac:grpSpMkLst>
        </pc:grpChg>
        <pc:grpChg chg="del mod">
          <ac:chgData name="Jack Rodoni" userId="dbd3554b1427f7cb" providerId="LiveId" clId="{1D76B537-F2CC-4114-B73B-51348E656491}" dt="2022-01-26T01:01:59.562" v="2822"/>
          <ac:grpSpMkLst>
            <pc:docMk/>
            <pc:sldMk cId="1777000601" sldId="380"/>
            <ac:grpSpMk id="141" creationId="{467FCCC3-3120-482E-B339-C9B2B26E908A}"/>
          </ac:grpSpMkLst>
        </pc:grpChg>
        <pc:grpChg chg="del mod">
          <ac:chgData name="Jack Rodoni" userId="dbd3554b1427f7cb" providerId="LiveId" clId="{1D76B537-F2CC-4114-B73B-51348E656491}" dt="2022-01-26T01:01:27.526" v="2731"/>
          <ac:grpSpMkLst>
            <pc:docMk/>
            <pc:sldMk cId="1777000601" sldId="380"/>
            <ac:grpSpMk id="149" creationId="{8F224198-E510-4469-9AF5-2DA0DF4C338D}"/>
          </ac:grpSpMkLst>
        </pc:grpChg>
        <pc:grpChg chg="del mod">
          <ac:chgData name="Jack Rodoni" userId="dbd3554b1427f7cb" providerId="LiveId" clId="{1D76B537-F2CC-4114-B73B-51348E656491}" dt="2022-01-26T01:01:22.027" v="2728"/>
          <ac:grpSpMkLst>
            <pc:docMk/>
            <pc:sldMk cId="1777000601" sldId="380"/>
            <ac:grpSpMk id="152" creationId="{408442BF-D76C-4E1C-8E64-73D9A0CAACE9}"/>
          </ac:grpSpMkLst>
        </pc:grpChg>
        <pc:grpChg chg="del mod">
          <ac:chgData name="Jack Rodoni" userId="dbd3554b1427f7cb" providerId="LiveId" clId="{1D76B537-F2CC-4114-B73B-51348E656491}" dt="2022-01-26T01:01:59.564" v="2829"/>
          <ac:grpSpMkLst>
            <pc:docMk/>
            <pc:sldMk cId="1777000601" sldId="380"/>
            <ac:grpSpMk id="157" creationId="{FBC7B0D3-A961-4407-A401-35BF772C6B7E}"/>
          </ac:grpSpMkLst>
        </pc:grpChg>
        <pc:grpChg chg="del mod">
          <ac:chgData name="Jack Rodoni" userId="dbd3554b1427f7cb" providerId="LiveId" clId="{1D76B537-F2CC-4114-B73B-51348E656491}" dt="2022-01-26T01:01:59.566" v="2843"/>
          <ac:grpSpMkLst>
            <pc:docMk/>
            <pc:sldMk cId="1777000601" sldId="380"/>
            <ac:grpSpMk id="160" creationId="{FD407B0A-88CA-44D9-98BE-55296D683978}"/>
          </ac:grpSpMkLst>
        </pc:grpChg>
        <pc:grpChg chg="mod">
          <ac:chgData name="Jack Rodoni" userId="dbd3554b1427f7cb" providerId="LiveId" clId="{1D76B537-F2CC-4114-B73B-51348E656491}" dt="2022-01-26T01:02:07.628" v="2866"/>
          <ac:grpSpMkLst>
            <pc:docMk/>
            <pc:sldMk cId="1777000601" sldId="380"/>
            <ac:grpSpMk id="168" creationId="{3023C952-515C-402B-B1A9-7A4F181ED972}"/>
          </ac:grpSpMkLst>
        </pc:grpChg>
        <pc:grpChg chg="del mod">
          <ac:chgData name="Jack Rodoni" userId="dbd3554b1427f7cb" providerId="LiveId" clId="{1D76B537-F2CC-4114-B73B-51348E656491}" dt="2022-01-26T01:02:23.458" v="2889"/>
          <ac:grpSpMkLst>
            <pc:docMk/>
            <pc:sldMk cId="1777000601" sldId="380"/>
            <ac:grpSpMk id="171" creationId="{7CDDAE67-8F5C-4022-9287-5C8BFE780073}"/>
          </ac:grpSpMkLst>
        </pc:grpChg>
        <pc:grpChg chg="del mod">
          <ac:chgData name="Jack Rodoni" userId="dbd3554b1427f7cb" providerId="LiveId" clId="{1D76B537-F2CC-4114-B73B-51348E656491}" dt="2022-01-26T01:02:23.458" v="2889"/>
          <ac:grpSpMkLst>
            <pc:docMk/>
            <pc:sldMk cId="1777000601" sldId="380"/>
            <ac:grpSpMk id="185" creationId="{4EF045B7-5939-41F1-9390-8084C7A7B007}"/>
          </ac:grpSpMkLst>
        </pc:grpChg>
        <pc:grpChg chg="del mod">
          <ac:chgData name="Jack Rodoni" userId="dbd3554b1427f7cb" providerId="LiveId" clId="{1D76B537-F2CC-4114-B73B-51348E656491}" dt="2022-01-26T01:02:29.569" v="2897"/>
          <ac:grpSpMkLst>
            <pc:docMk/>
            <pc:sldMk cId="1777000601" sldId="380"/>
            <ac:grpSpMk id="191" creationId="{0C33FC5B-76C6-43BD-BC50-EC7538B29447}"/>
          </ac:grpSpMkLst>
        </pc:grpChg>
        <pc:grpChg chg="del mod">
          <ac:chgData name="Jack Rodoni" userId="dbd3554b1427f7cb" providerId="LiveId" clId="{1D76B537-F2CC-4114-B73B-51348E656491}" dt="2022-01-26T01:03:02.915" v="2916"/>
          <ac:grpSpMkLst>
            <pc:docMk/>
            <pc:sldMk cId="1777000601" sldId="380"/>
            <ac:grpSpMk id="199" creationId="{1CB2C4A2-72B9-4C76-A39E-9268D63F8299}"/>
          </ac:grpSpMkLst>
        </pc:grpChg>
        <pc:grpChg chg="del mod">
          <ac:chgData name="Jack Rodoni" userId="dbd3554b1427f7cb" providerId="LiveId" clId="{1D76B537-F2CC-4114-B73B-51348E656491}" dt="2022-01-26T01:02:37.444" v="2912"/>
          <ac:grpSpMkLst>
            <pc:docMk/>
            <pc:sldMk cId="1777000601" sldId="380"/>
            <ac:grpSpMk id="212" creationId="{5A954AE3-6EFB-4BAA-996C-0D6981F0B5BF}"/>
          </ac:grpSpMkLst>
        </pc:grpChg>
        <pc:grpChg chg="del mod">
          <ac:chgData name="Jack Rodoni" userId="dbd3554b1427f7cb" providerId="LiveId" clId="{1D76B537-F2CC-4114-B73B-51348E656491}" dt="2022-01-26T01:02:37.444" v="2912"/>
          <ac:grpSpMkLst>
            <pc:docMk/>
            <pc:sldMk cId="1777000601" sldId="380"/>
            <ac:grpSpMk id="213" creationId="{96A26685-EA14-4DDF-85DB-B6C7A826EF7C}"/>
          </ac:grpSpMkLst>
        </pc:grpChg>
        <pc:grpChg chg="del mod">
          <ac:chgData name="Jack Rodoni" userId="dbd3554b1427f7cb" providerId="LiveId" clId="{1D76B537-F2CC-4114-B73B-51348E656491}" dt="2022-01-26T01:02:37.444" v="2912"/>
          <ac:grpSpMkLst>
            <pc:docMk/>
            <pc:sldMk cId="1777000601" sldId="380"/>
            <ac:grpSpMk id="214" creationId="{98D3522C-9AF0-4186-8490-CB19C3564B4E}"/>
          </ac:grpSpMkLst>
        </pc:grpChg>
        <pc:grpChg chg="del mod">
          <ac:chgData name="Jack Rodoni" userId="dbd3554b1427f7cb" providerId="LiveId" clId="{1D76B537-F2CC-4114-B73B-51348E656491}" dt="2022-01-26T01:03:10.184" v="2927"/>
          <ac:grpSpMkLst>
            <pc:docMk/>
            <pc:sldMk cId="1777000601" sldId="380"/>
            <ac:grpSpMk id="216" creationId="{614B324F-45BF-4683-81C1-BEE5F015FE2E}"/>
          </ac:grpSpMkLst>
        </pc:grpChg>
        <pc:grpChg chg="del mod">
          <ac:chgData name="Jack Rodoni" userId="dbd3554b1427f7cb" providerId="LiveId" clId="{1D76B537-F2CC-4114-B73B-51348E656491}" dt="2022-01-26T01:03:06.626" v="2921"/>
          <ac:grpSpMkLst>
            <pc:docMk/>
            <pc:sldMk cId="1777000601" sldId="380"/>
            <ac:grpSpMk id="219" creationId="{B30B90D0-4904-4092-801F-A60FF539F992}"/>
          </ac:grpSpMkLst>
        </pc:grpChg>
        <pc:grpChg chg="del mod">
          <ac:chgData name="Jack Rodoni" userId="dbd3554b1427f7cb" providerId="LiveId" clId="{1D76B537-F2CC-4114-B73B-51348E656491}" dt="2022-01-26T01:03:10.184" v="2927"/>
          <ac:grpSpMkLst>
            <pc:docMk/>
            <pc:sldMk cId="1777000601" sldId="380"/>
            <ac:grpSpMk id="224" creationId="{430D4A46-46DD-413F-AE04-C5DCAA99C35D}"/>
          </ac:grpSpMkLst>
        </pc:grpChg>
        <pc:grpChg chg="del mod">
          <ac:chgData name="Jack Rodoni" userId="dbd3554b1427f7cb" providerId="LiveId" clId="{1D76B537-F2CC-4114-B73B-51348E656491}" dt="2022-01-26T01:04:28.468" v="3001"/>
          <ac:grpSpMkLst>
            <pc:docMk/>
            <pc:sldMk cId="1777000601" sldId="380"/>
            <ac:grpSpMk id="230" creationId="{E6C21196-56BA-4A59-98C2-32FF98328FCD}"/>
          </ac:grpSpMkLst>
        </pc:grpChg>
        <pc:grpChg chg="mod">
          <ac:chgData name="Jack Rodoni" userId="dbd3554b1427f7cb" providerId="LiveId" clId="{1D76B537-F2CC-4114-B73B-51348E656491}" dt="2022-01-26T01:03:10.184" v="2927"/>
          <ac:grpSpMkLst>
            <pc:docMk/>
            <pc:sldMk cId="1777000601" sldId="380"/>
            <ac:grpSpMk id="231" creationId="{B3263FEE-239D-4EE5-9A8A-087793495192}"/>
          </ac:grpSpMkLst>
        </pc:grpChg>
        <pc:grpChg chg="del mod">
          <ac:chgData name="Jack Rodoni" userId="dbd3554b1427f7cb" providerId="LiveId" clId="{1D76B537-F2CC-4114-B73B-51348E656491}" dt="2022-01-26T01:03:30.146" v="2953"/>
          <ac:grpSpMkLst>
            <pc:docMk/>
            <pc:sldMk cId="1777000601" sldId="380"/>
            <ac:grpSpMk id="234" creationId="{1610C10C-87E9-49D6-A6BB-2F2BBE4B1D25}"/>
          </ac:grpSpMkLst>
        </pc:grpChg>
        <pc:grpChg chg="del mod">
          <ac:chgData name="Jack Rodoni" userId="dbd3554b1427f7cb" providerId="LiveId" clId="{1D76B537-F2CC-4114-B73B-51348E656491}" dt="2022-01-26T01:03:30.146" v="2953"/>
          <ac:grpSpMkLst>
            <pc:docMk/>
            <pc:sldMk cId="1777000601" sldId="380"/>
            <ac:grpSpMk id="241" creationId="{D620CA71-E085-4836-BE99-F5F0FC547D84}"/>
          </ac:grpSpMkLst>
        </pc:grpChg>
        <pc:grpChg chg="del mod">
          <ac:chgData name="Jack Rodoni" userId="dbd3554b1427f7cb" providerId="LiveId" clId="{1D76B537-F2CC-4114-B73B-51348E656491}" dt="2022-01-26T01:03:30.146" v="2953"/>
          <ac:grpSpMkLst>
            <pc:docMk/>
            <pc:sldMk cId="1777000601" sldId="380"/>
            <ac:grpSpMk id="247" creationId="{B4A612DB-187F-4336-9A1D-18CBE758D211}"/>
          </ac:grpSpMkLst>
        </pc:grpChg>
        <pc:grpChg chg="del mod">
          <ac:chgData name="Jack Rodoni" userId="dbd3554b1427f7cb" providerId="LiveId" clId="{1D76B537-F2CC-4114-B73B-51348E656491}" dt="2022-01-26T01:03:30.146" v="2953"/>
          <ac:grpSpMkLst>
            <pc:docMk/>
            <pc:sldMk cId="1777000601" sldId="380"/>
            <ac:grpSpMk id="254" creationId="{51E629AE-A39A-47AF-931E-08B8767E19E9}"/>
          </ac:grpSpMkLst>
        </pc:grpChg>
        <pc:grpChg chg="del mod">
          <ac:chgData name="Jack Rodoni" userId="dbd3554b1427f7cb" providerId="LiveId" clId="{1D76B537-F2CC-4114-B73B-51348E656491}" dt="2022-01-26T01:04:43.585" v="3023"/>
          <ac:grpSpMkLst>
            <pc:docMk/>
            <pc:sldMk cId="1777000601" sldId="380"/>
            <ac:grpSpMk id="257" creationId="{C878798D-2812-465B-B325-FC3F4BB5BBD1}"/>
          </ac:grpSpMkLst>
        </pc:grpChg>
        <pc:grpChg chg="del mod">
          <ac:chgData name="Jack Rodoni" userId="dbd3554b1427f7cb" providerId="LiveId" clId="{1D76B537-F2CC-4114-B73B-51348E656491}" dt="2022-01-26T01:04:43.585" v="3023"/>
          <ac:grpSpMkLst>
            <pc:docMk/>
            <pc:sldMk cId="1777000601" sldId="380"/>
            <ac:grpSpMk id="258" creationId="{6E4C9538-A26A-4E92-A129-E81EA0B84FEA}"/>
          </ac:grpSpMkLst>
        </pc:grpChg>
        <pc:grpChg chg="del mod">
          <ac:chgData name="Jack Rodoni" userId="dbd3554b1427f7cb" providerId="LiveId" clId="{1D76B537-F2CC-4114-B73B-51348E656491}" dt="2022-01-26T01:04:11.573" v="2985"/>
          <ac:grpSpMkLst>
            <pc:docMk/>
            <pc:sldMk cId="1777000601" sldId="380"/>
            <ac:grpSpMk id="272" creationId="{B4DAEDA5-C27F-4003-9F1E-451E917340CF}"/>
          </ac:grpSpMkLst>
        </pc:grpChg>
        <pc:grpChg chg="mod">
          <ac:chgData name="Jack Rodoni" userId="dbd3554b1427f7cb" providerId="LiveId" clId="{1D76B537-F2CC-4114-B73B-51348E656491}" dt="2022-01-26T01:04:00.522" v="2967"/>
          <ac:grpSpMkLst>
            <pc:docMk/>
            <pc:sldMk cId="1777000601" sldId="380"/>
            <ac:grpSpMk id="273" creationId="{AA64741A-A645-4535-AFCB-C5C54BD6DB47}"/>
          </ac:grpSpMkLst>
        </pc:grpChg>
        <pc:grpChg chg="del mod">
          <ac:chgData name="Jack Rodoni" userId="dbd3554b1427f7cb" providerId="LiveId" clId="{1D76B537-F2CC-4114-B73B-51348E656491}" dt="2022-01-26T01:04:11.573" v="2985"/>
          <ac:grpSpMkLst>
            <pc:docMk/>
            <pc:sldMk cId="1777000601" sldId="380"/>
            <ac:grpSpMk id="282" creationId="{E8799753-A95C-4CCC-AE17-D26E9729EDEA}"/>
          </ac:grpSpMkLst>
        </pc:grpChg>
        <pc:grpChg chg="mod">
          <ac:chgData name="Jack Rodoni" userId="dbd3554b1427f7cb" providerId="LiveId" clId="{1D76B537-F2CC-4114-B73B-51348E656491}" dt="2022-01-26T01:04:11.573" v="2985"/>
          <ac:grpSpMkLst>
            <pc:docMk/>
            <pc:sldMk cId="1777000601" sldId="380"/>
            <ac:grpSpMk id="291" creationId="{D5907B31-535D-4C31-AFCE-B49BB540037C}"/>
          </ac:grpSpMkLst>
        </pc:grpChg>
        <pc:grpChg chg="del mod">
          <ac:chgData name="Jack Rodoni" userId="dbd3554b1427f7cb" providerId="LiveId" clId="{1D76B537-F2CC-4114-B73B-51348E656491}" dt="2022-01-26T01:04:28.468" v="3001"/>
          <ac:grpSpMkLst>
            <pc:docMk/>
            <pc:sldMk cId="1777000601" sldId="380"/>
            <ac:grpSpMk id="298" creationId="{07E07F12-63D1-49BE-B167-0B12FE65385C}"/>
          </ac:grpSpMkLst>
        </pc:grpChg>
        <pc:grpChg chg="mod">
          <ac:chgData name="Jack Rodoni" userId="dbd3554b1427f7cb" providerId="LiveId" clId="{1D76B537-F2CC-4114-B73B-51348E656491}" dt="2022-01-26T01:04:34.700" v="3012"/>
          <ac:grpSpMkLst>
            <pc:docMk/>
            <pc:sldMk cId="1777000601" sldId="380"/>
            <ac:grpSpMk id="307" creationId="{09F65FFB-CBDC-4F87-8E5F-20401B80E251}"/>
          </ac:grpSpMkLst>
        </pc:grpChg>
        <pc:grpChg chg="mod">
          <ac:chgData name="Jack Rodoni" userId="dbd3554b1427f7cb" providerId="LiveId" clId="{1D76B537-F2CC-4114-B73B-51348E656491}" dt="2022-01-26T01:04:32.459" v="3008"/>
          <ac:grpSpMkLst>
            <pc:docMk/>
            <pc:sldMk cId="1777000601" sldId="380"/>
            <ac:grpSpMk id="314" creationId="{DE9EFA7B-2C63-4A1A-9676-5B9E6D8B82D6}"/>
          </ac:grpSpMkLst>
        </pc:grpChg>
        <pc:grpChg chg="mod">
          <ac:chgData name="Jack Rodoni" userId="dbd3554b1427f7cb" providerId="LiveId" clId="{1D76B537-F2CC-4114-B73B-51348E656491}" dt="2022-01-26T01:04:39.768" v="3017"/>
          <ac:grpSpMkLst>
            <pc:docMk/>
            <pc:sldMk cId="1777000601" sldId="380"/>
            <ac:grpSpMk id="319" creationId="{378B4A21-C367-4615-BF38-5BD06D86EEB3}"/>
          </ac:grpSpMkLst>
        </pc:grpChg>
        <pc:grpChg chg="mod">
          <ac:chgData name="Jack Rodoni" userId="dbd3554b1427f7cb" providerId="LiveId" clId="{1D76B537-F2CC-4114-B73B-51348E656491}" dt="2022-01-26T01:04:43.585" v="3023"/>
          <ac:grpSpMkLst>
            <pc:docMk/>
            <pc:sldMk cId="1777000601" sldId="380"/>
            <ac:grpSpMk id="325" creationId="{F61531E3-7A8A-4BB7-86AF-7213E783C882}"/>
          </ac:grpSpMkLst>
        </pc:grpChg>
        <pc:grpChg chg="del mod">
          <ac:chgData name="Jack Rodoni" userId="dbd3554b1427f7cb" providerId="LiveId" clId="{1D76B537-F2CC-4114-B73B-51348E656491}" dt="2022-01-26T01:05:00.565" v="3030"/>
          <ac:grpSpMkLst>
            <pc:docMk/>
            <pc:sldMk cId="1777000601" sldId="380"/>
            <ac:grpSpMk id="328" creationId="{2ED407EC-62CF-437F-B527-B5C6C4C1D3A4}"/>
          </ac:grpSpMkLst>
        </pc:grpChg>
        <pc:grpChg chg="del mod">
          <ac:chgData name="Jack Rodoni" userId="dbd3554b1427f7cb" providerId="LiveId" clId="{1D76B537-F2CC-4114-B73B-51348E656491}" dt="2022-01-26T01:05:01.955" v="3033"/>
          <ac:grpSpMkLst>
            <pc:docMk/>
            <pc:sldMk cId="1777000601" sldId="380"/>
            <ac:grpSpMk id="332" creationId="{2ED716D6-507D-4EAA-BB9D-CBFC164125CE}"/>
          </ac:grpSpMkLst>
        </pc:grpChg>
        <pc:grpChg chg="del mod">
          <ac:chgData name="Jack Rodoni" userId="dbd3554b1427f7cb" providerId="LiveId" clId="{1D76B537-F2CC-4114-B73B-51348E656491}" dt="2022-01-26T01:05:10.926" v="3042"/>
          <ac:grpSpMkLst>
            <pc:docMk/>
            <pc:sldMk cId="1777000601" sldId="380"/>
            <ac:grpSpMk id="335" creationId="{CB40519F-3017-40B6-B6A2-7D730B046FFD}"/>
          </ac:grpSpMkLst>
        </pc:grpChg>
        <pc:grpChg chg="del mod">
          <ac:chgData name="Jack Rodoni" userId="dbd3554b1427f7cb" providerId="LiveId" clId="{1D76B537-F2CC-4114-B73B-51348E656491}" dt="2022-01-26T01:05:16.926" v="3054"/>
          <ac:grpSpMkLst>
            <pc:docMk/>
            <pc:sldMk cId="1777000601" sldId="380"/>
            <ac:grpSpMk id="344" creationId="{0ED0E40E-5E6F-4226-ACB6-2B1A575EDEF1}"/>
          </ac:grpSpMkLst>
        </pc:grpChg>
        <pc:grpChg chg="del mod">
          <ac:chgData name="Jack Rodoni" userId="dbd3554b1427f7cb" providerId="LiveId" clId="{1D76B537-F2CC-4114-B73B-51348E656491}" dt="2022-01-26T01:05:25.315" v="3066"/>
          <ac:grpSpMkLst>
            <pc:docMk/>
            <pc:sldMk cId="1777000601" sldId="380"/>
            <ac:grpSpMk id="356" creationId="{AA189D9A-61F8-402F-AD68-D1C2B6FF8D8E}"/>
          </ac:grpSpMkLst>
        </pc:grpChg>
        <pc:grpChg chg="del mod">
          <ac:chgData name="Jack Rodoni" userId="dbd3554b1427f7cb" providerId="LiveId" clId="{1D76B537-F2CC-4114-B73B-51348E656491}" dt="2022-01-26T01:05:34.695" v="3079"/>
          <ac:grpSpMkLst>
            <pc:docMk/>
            <pc:sldMk cId="1777000601" sldId="380"/>
            <ac:grpSpMk id="368" creationId="{A9C818C9-CD9B-47C7-9105-2FE6A58C10EE}"/>
          </ac:grpSpMkLst>
        </pc:grpChg>
        <pc:grpChg chg="mod">
          <ac:chgData name="Jack Rodoni" userId="dbd3554b1427f7cb" providerId="LiveId" clId="{1D76B537-F2CC-4114-B73B-51348E656491}" dt="2022-01-26T01:05:34.695" v="3079"/>
          <ac:grpSpMkLst>
            <pc:docMk/>
            <pc:sldMk cId="1777000601" sldId="380"/>
            <ac:grpSpMk id="381" creationId="{5213C525-DB61-4682-B409-50BEA5ADC550}"/>
          </ac:grpSpMkLst>
        </pc:grpChg>
        <pc:grpChg chg="mod">
          <ac:chgData name="Jack Rodoni" userId="dbd3554b1427f7cb" providerId="LiveId" clId="{1D76B537-F2CC-4114-B73B-51348E656491}" dt="2022-01-26T01:05:36.235" v="3082"/>
          <ac:grpSpMkLst>
            <pc:docMk/>
            <pc:sldMk cId="1777000601" sldId="380"/>
            <ac:grpSpMk id="384" creationId="{CA21048C-77D1-4A3F-9353-953B6ED97700}"/>
          </ac:grpSpMkLst>
        </pc:grpChg>
        <pc:grpChg chg="del mod">
          <ac:chgData name="Jack Rodoni" userId="dbd3554b1427f7cb" providerId="LiveId" clId="{1D76B537-F2CC-4114-B73B-51348E656491}" dt="2022-01-26T01:05:51.668" v="3092"/>
          <ac:grpSpMkLst>
            <pc:docMk/>
            <pc:sldMk cId="1777000601" sldId="380"/>
            <ac:grpSpMk id="390" creationId="{356415DD-D6CD-4064-ACF7-E31C70DBAF45}"/>
          </ac:grpSpMkLst>
        </pc:grpChg>
        <pc:grpChg chg="del mod">
          <ac:chgData name="Jack Rodoni" userId="dbd3554b1427f7cb" providerId="LiveId" clId="{1D76B537-F2CC-4114-B73B-51348E656491}" dt="2022-01-26T01:06:06.779" v="3107"/>
          <ac:grpSpMkLst>
            <pc:docMk/>
            <pc:sldMk cId="1777000601" sldId="380"/>
            <ac:grpSpMk id="403" creationId="{BD73F2AB-6001-4F46-A7E6-C51FFDC0F163}"/>
          </ac:grpSpMkLst>
        </pc:grpChg>
        <pc:grpChg chg="del mod">
          <ac:chgData name="Jack Rodoni" userId="dbd3554b1427f7cb" providerId="LiveId" clId="{1D76B537-F2CC-4114-B73B-51348E656491}" dt="2022-01-26T01:06:06.779" v="3107"/>
          <ac:grpSpMkLst>
            <pc:docMk/>
            <pc:sldMk cId="1777000601" sldId="380"/>
            <ac:grpSpMk id="404" creationId="{3FA191A6-C73A-4D74-AF75-9D9105D1A58E}"/>
          </ac:grpSpMkLst>
        </pc:grpChg>
        <pc:grpChg chg="mod">
          <ac:chgData name="Jack Rodoni" userId="dbd3554b1427f7cb" providerId="LiveId" clId="{1D76B537-F2CC-4114-B73B-51348E656491}" dt="2022-01-26T01:06:06.779" v="3107"/>
          <ac:grpSpMkLst>
            <pc:docMk/>
            <pc:sldMk cId="1777000601" sldId="380"/>
            <ac:grpSpMk id="406" creationId="{9D14F011-DAB4-4799-A67F-191896227FFC}"/>
          </ac:grpSpMkLst>
        </pc:grpChg>
        <pc:grpChg chg="del mod">
          <ac:chgData name="Jack Rodoni" userId="dbd3554b1427f7cb" providerId="LiveId" clId="{1D76B537-F2CC-4114-B73B-51348E656491}" dt="2022-01-26T01:06:18.974" v="3123"/>
          <ac:grpSpMkLst>
            <pc:docMk/>
            <pc:sldMk cId="1777000601" sldId="380"/>
            <ac:grpSpMk id="410" creationId="{00CD032B-CD08-4C8F-BB50-268FEB3BEF44}"/>
          </ac:grpSpMkLst>
        </pc:grpChg>
        <pc:grpChg chg="del mod">
          <ac:chgData name="Jack Rodoni" userId="dbd3554b1427f7cb" providerId="LiveId" clId="{1D76B537-F2CC-4114-B73B-51348E656491}" dt="2022-01-26T01:06:21.125" v="3126"/>
          <ac:grpSpMkLst>
            <pc:docMk/>
            <pc:sldMk cId="1777000601" sldId="380"/>
            <ac:grpSpMk id="422" creationId="{6DDCC436-43BF-4E4E-8D30-AAA22E888A30}"/>
          </ac:grpSpMkLst>
        </pc:grpChg>
        <pc:grpChg chg="del mod">
          <ac:chgData name="Jack Rodoni" userId="dbd3554b1427f7cb" providerId="LiveId" clId="{1D76B537-F2CC-4114-B73B-51348E656491}" dt="2022-01-26T01:06:23.148" v="3128"/>
          <ac:grpSpMkLst>
            <pc:docMk/>
            <pc:sldMk cId="1777000601" sldId="380"/>
            <ac:grpSpMk id="425" creationId="{9851396D-945B-43D0-AA5B-216E68878B67}"/>
          </ac:grpSpMkLst>
        </pc:grpChg>
        <pc:grpChg chg="del mod">
          <ac:chgData name="Jack Rodoni" userId="dbd3554b1427f7cb" providerId="LiveId" clId="{1D76B537-F2CC-4114-B73B-51348E656491}" dt="2022-01-26T01:06:25.602" v="3131"/>
          <ac:grpSpMkLst>
            <pc:docMk/>
            <pc:sldMk cId="1777000601" sldId="380"/>
            <ac:grpSpMk id="427" creationId="{666FC7E2-BB71-40D1-B608-EDEFB4B52C4F}"/>
          </ac:grpSpMkLst>
        </pc:grpChg>
        <pc:grpChg chg="mod">
          <ac:chgData name="Jack Rodoni" userId="dbd3554b1427f7cb" providerId="LiveId" clId="{1D76B537-F2CC-4114-B73B-51348E656491}" dt="2022-01-26T01:06:25.602" v="3131"/>
          <ac:grpSpMkLst>
            <pc:docMk/>
            <pc:sldMk cId="1777000601" sldId="380"/>
            <ac:grpSpMk id="430" creationId="{F02BA844-D17A-4338-82D9-DC14AACDE33E}"/>
          </ac:grpSpMkLst>
        </pc:grpChg>
        <pc:grpChg chg="del mod">
          <ac:chgData name="Jack Rodoni" userId="dbd3554b1427f7cb" providerId="LiveId" clId="{1D76B537-F2CC-4114-B73B-51348E656491}" dt="2022-01-26T01:06:36.447" v="3141"/>
          <ac:grpSpMkLst>
            <pc:docMk/>
            <pc:sldMk cId="1777000601" sldId="380"/>
            <ac:grpSpMk id="434" creationId="{3803FEEF-36E7-47D9-B1AE-685EB18DF9C7}"/>
          </ac:grpSpMkLst>
        </pc:grpChg>
        <pc:grpChg chg="del mod">
          <ac:chgData name="Jack Rodoni" userId="dbd3554b1427f7cb" providerId="LiveId" clId="{1D76B537-F2CC-4114-B73B-51348E656491}" dt="2022-01-26T01:06:39.238" v="3144"/>
          <ac:grpSpMkLst>
            <pc:docMk/>
            <pc:sldMk cId="1777000601" sldId="380"/>
            <ac:grpSpMk id="440" creationId="{19D18DC4-142B-4654-B66F-13ACD246E1A1}"/>
          </ac:grpSpMkLst>
        </pc:grpChg>
        <pc:grpChg chg="del mod">
          <ac:chgData name="Jack Rodoni" userId="dbd3554b1427f7cb" providerId="LiveId" clId="{1D76B537-F2CC-4114-B73B-51348E656491}" dt="2022-01-26T01:06:41.295" v="3146"/>
          <ac:grpSpMkLst>
            <pc:docMk/>
            <pc:sldMk cId="1777000601" sldId="380"/>
            <ac:grpSpMk id="443" creationId="{C9742C22-D695-4A4A-B020-F69FF6FAEFD6}"/>
          </ac:grpSpMkLst>
        </pc:grpChg>
        <pc:grpChg chg="del mod">
          <ac:chgData name="Jack Rodoni" userId="dbd3554b1427f7cb" providerId="LiveId" clId="{1D76B537-F2CC-4114-B73B-51348E656491}" dt="2022-01-26T01:06:44.708" v="3150"/>
          <ac:grpSpMkLst>
            <pc:docMk/>
            <pc:sldMk cId="1777000601" sldId="380"/>
            <ac:grpSpMk id="445" creationId="{9EB1886C-9EB4-4992-9F13-1D89FAE2FFF5}"/>
          </ac:grpSpMkLst>
        </pc:grpChg>
        <pc:grpChg chg="del mod">
          <ac:chgData name="Jack Rodoni" userId="dbd3554b1427f7cb" providerId="LiveId" clId="{1D76B537-F2CC-4114-B73B-51348E656491}" dt="2022-01-26T01:06:47.892" v="3155"/>
          <ac:grpSpMkLst>
            <pc:docMk/>
            <pc:sldMk cId="1777000601" sldId="380"/>
            <ac:grpSpMk id="449" creationId="{0ADCA400-D606-4F89-8019-B7254E7FC799}"/>
          </ac:grpSpMkLst>
        </pc:grpChg>
        <pc:grpChg chg="del mod">
          <ac:chgData name="Jack Rodoni" userId="dbd3554b1427f7cb" providerId="LiveId" clId="{1D76B537-F2CC-4114-B73B-51348E656491}" dt="2022-01-26T01:06:55.700" v="3166"/>
          <ac:grpSpMkLst>
            <pc:docMk/>
            <pc:sldMk cId="1777000601" sldId="380"/>
            <ac:grpSpMk id="454" creationId="{09A9079A-1275-4D14-8363-A3C864527556}"/>
          </ac:grpSpMkLst>
        </pc:grpChg>
        <pc:grpChg chg="mod">
          <ac:chgData name="Jack Rodoni" userId="dbd3554b1427f7cb" providerId="LiveId" clId="{1D76B537-F2CC-4114-B73B-51348E656491}" dt="2022-01-26T01:06:55.700" v="3166"/>
          <ac:grpSpMkLst>
            <pc:docMk/>
            <pc:sldMk cId="1777000601" sldId="380"/>
            <ac:grpSpMk id="465" creationId="{670B1F18-338E-4300-97FC-21FA007DF178}"/>
          </ac:grpSpMkLst>
        </pc:grpChg>
        <pc:grpChg chg="del mod">
          <ac:chgData name="Jack Rodoni" userId="dbd3554b1427f7cb" providerId="LiveId" clId="{1D76B537-F2CC-4114-B73B-51348E656491}" dt="2022-01-26T01:07:13.555" v="3177"/>
          <ac:grpSpMkLst>
            <pc:docMk/>
            <pc:sldMk cId="1777000601" sldId="380"/>
            <ac:grpSpMk id="473" creationId="{A9261B97-9CDE-47C9-B148-5A34A4E04E97}"/>
          </ac:grpSpMkLst>
        </pc:grpChg>
        <pc:grpChg chg="del mod">
          <ac:chgData name="Jack Rodoni" userId="dbd3554b1427f7cb" providerId="LiveId" clId="{1D76B537-F2CC-4114-B73B-51348E656491}" dt="2022-01-26T01:07:15.491" v="3183"/>
          <ac:grpSpMkLst>
            <pc:docMk/>
            <pc:sldMk cId="1777000601" sldId="380"/>
            <ac:grpSpMk id="476" creationId="{7BA75E25-92CE-4B4D-9F06-C7B6685FB316}"/>
          </ac:grpSpMkLst>
        </pc:grpChg>
        <pc:grpChg chg="del mod">
          <ac:chgData name="Jack Rodoni" userId="dbd3554b1427f7cb" providerId="LiveId" clId="{1D76B537-F2CC-4114-B73B-51348E656491}" dt="2022-01-26T01:07:22.330" v="3193"/>
          <ac:grpSpMkLst>
            <pc:docMk/>
            <pc:sldMk cId="1777000601" sldId="380"/>
            <ac:grpSpMk id="482" creationId="{05B2B86A-F0BE-41EC-9098-0C0FCDB15E68}"/>
          </ac:grpSpMkLst>
        </pc:grpChg>
        <pc:grpChg chg="mod">
          <ac:chgData name="Jack Rodoni" userId="dbd3554b1427f7cb" providerId="LiveId" clId="{1D76B537-F2CC-4114-B73B-51348E656491}" dt="2022-01-26T01:07:22.330" v="3193"/>
          <ac:grpSpMkLst>
            <pc:docMk/>
            <pc:sldMk cId="1777000601" sldId="380"/>
            <ac:grpSpMk id="490" creationId="{3F499F6E-AB88-4F3F-9801-BD0A261328E0}"/>
          </ac:grpSpMkLst>
        </pc:grpChg>
        <pc:inkChg chg="add del mod">
          <ac:chgData name="Jack Rodoni" userId="dbd3554b1427f7cb" providerId="LiveId" clId="{1D76B537-F2CC-4114-B73B-51348E656491}" dt="2022-01-26T01:01:42.188" v="2759"/>
          <ac:inkMkLst>
            <pc:docMk/>
            <pc:sldMk cId="1777000601" sldId="380"/>
            <ac:inkMk id="4" creationId="{EEB76FE5-FF9E-4491-87CD-93F45D15AFFB}"/>
          </ac:inkMkLst>
        </pc:inkChg>
        <pc:inkChg chg="add del mod">
          <ac:chgData name="Jack Rodoni" userId="dbd3554b1427f7cb" providerId="LiveId" clId="{1D76B537-F2CC-4114-B73B-51348E656491}" dt="2022-01-26T01:01:42.187" v="2750"/>
          <ac:inkMkLst>
            <pc:docMk/>
            <pc:sldMk cId="1777000601" sldId="380"/>
            <ac:inkMk id="5" creationId="{3CC71B21-7073-4523-BCC5-DA05D5A0779B}"/>
          </ac:inkMkLst>
        </pc:inkChg>
        <pc:inkChg chg="add del mod">
          <ac:chgData name="Jack Rodoni" userId="dbd3554b1427f7cb" providerId="LiveId" clId="{1D76B537-F2CC-4114-B73B-51348E656491}" dt="2022-01-26T01:01:42.188" v="2755"/>
          <ac:inkMkLst>
            <pc:docMk/>
            <pc:sldMk cId="1777000601" sldId="380"/>
            <ac:inkMk id="6" creationId="{18BB6BA8-F219-4390-B963-C01AEDDDD8F3}"/>
          </ac:inkMkLst>
        </pc:inkChg>
        <pc:inkChg chg="add del mod">
          <ac:chgData name="Jack Rodoni" userId="dbd3554b1427f7cb" providerId="LiveId" clId="{1D76B537-F2CC-4114-B73B-51348E656491}" dt="2022-01-26T01:01:42.189" v="2765"/>
          <ac:inkMkLst>
            <pc:docMk/>
            <pc:sldMk cId="1777000601" sldId="380"/>
            <ac:inkMk id="7" creationId="{88E7281E-D1A5-4BAA-9F71-A73432C58CDD}"/>
          </ac:inkMkLst>
        </pc:inkChg>
        <pc:inkChg chg="add del mod">
          <ac:chgData name="Jack Rodoni" userId="dbd3554b1427f7cb" providerId="LiveId" clId="{1D76B537-F2CC-4114-B73B-51348E656491}" dt="2022-01-26T01:01:42.187" v="2749"/>
          <ac:inkMkLst>
            <pc:docMk/>
            <pc:sldMk cId="1777000601" sldId="380"/>
            <ac:inkMk id="8" creationId="{2AEE9783-783C-43D0-A303-BEDFDEF5D330}"/>
          </ac:inkMkLst>
        </pc:inkChg>
        <pc:inkChg chg="add del mod">
          <ac:chgData name="Jack Rodoni" userId="dbd3554b1427f7cb" providerId="LiveId" clId="{1D76B537-F2CC-4114-B73B-51348E656491}" dt="2022-01-26T01:01:42.190" v="2770"/>
          <ac:inkMkLst>
            <pc:docMk/>
            <pc:sldMk cId="1777000601" sldId="380"/>
            <ac:inkMk id="9" creationId="{86776CB5-7485-468E-A732-7F10BD3364B2}"/>
          </ac:inkMkLst>
        </pc:inkChg>
        <pc:inkChg chg="add del mod">
          <ac:chgData name="Jack Rodoni" userId="dbd3554b1427f7cb" providerId="LiveId" clId="{1D76B537-F2CC-4114-B73B-51348E656491}" dt="2022-01-26T01:01:42.184" v="2737"/>
          <ac:inkMkLst>
            <pc:docMk/>
            <pc:sldMk cId="1777000601" sldId="380"/>
            <ac:inkMk id="10" creationId="{7348C143-3F21-49EF-B7EB-48E21C0576B4}"/>
          </ac:inkMkLst>
        </pc:inkChg>
        <pc:inkChg chg="add del mod">
          <ac:chgData name="Jack Rodoni" userId="dbd3554b1427f7cb" providerId="LiveId" clId="{1D76B537-F2CC-4114-B73B-51348E656491}" dt="2022-01-26T01:01:42.188" v="2757"/>
          <ac:inkMkLst>
            <pc:docMk/>
            <pc:sldMk cId="1777000601" sldId="380"/>
            <ac:inkMk id="13" creationId="{1EB4EAD5-8E01-4DDB-AA48-1992DF5105E2}"/>
          </ac:inkMkLst>
        </pc:inkChg>
        <pc:inkChg chg="add del mod">
          <ac:chgData name="Jack Rodoni" userId="dbd3554b1427f7cb" providerId="LiveId" clId="{1D76B537-F2CC-4114-B73B-51348E656491}" dt="2022-01-26T01:01:42.189" v="2762"/>
          <ac:inkMkLst>
            <pc:docMk/>
            <pc:sldMk cId="1777000601" sldId="380"/>
            <ac:inkMk id="14" creationId="{A228B2E5-45CF-4A7F-BA39-B200A7571647}"/>
          </ac:inkMkLst>
        </pc:inkChg>
        <pc:inkChg chg="add del mod">
          <ac:chgData name="Jack Rodoni" userId="dbd3554b1427f7cb" providerId="LiveId" clId="{1D76B537-F2CC-4114-B73B-51348E656491}" dt="2022-01-26T01:01:42.189" v="2761"/>
          <ac:inkMkLst>
            <pc:docMk/>
            <pc:sldMk cId="1777000601" sldId="380"/>
            <ac:inkMk id="15" creationId="{47DE8137-75AC-497D-9B2C-DBD488FA305D}"/>
          </ac:inkMkLst>
        </pc:inkChg>
        <pc:inkChg chg="add del mod">
          <ac:chgData name="Jack Rodoni" userId="dbd3554b1427f7cb" providerId="LiveId" clId="{1D76B537-F2CC-4114-B73B-51348E656491}" dt="2022-01-26T01:01:42.187" v="2751"/>
          <ac:inkMkLst>
            <pc:docMk/>
            <pc:sldMk cId="1777000601" sldId="380"/>
            <ac:inkMk id="16" creationId="{5BA6A386-19D9-4AFB-BF59-E71B2A7E2547}"/>
          </ac:inkMkLst>
        </pc:inkChg>
        <pc:inkChg chg="add del mod">
          <ac:chgData name="Jack Rodoni" userId="dbd3554b1427f7cb" providerId="LiveId" clId="{1D76B537-F2CC-4114-B73B-51348E656491}" dt="2022-01-26T01:01:42.184" v="2738"/>
          <ac:inkMkLst>
            <pc:docMk/>
            <pc:sldMk cId="1777000601" sldId="380"/>
            <ac:inkMk id="17" creationId="{E2E19DC4-4F8B-4A54-B19A-472DDB3D2711}"/>
          </ac:inkMkLst>
        </pc:inkChg>
        <pc:inkChg chg="add del">
          <ac:chgData name="Jack Rodoni" userId="dbd3554b1427f7cb" providerId="LiveId" clId="{1D76B537-F2CC-4114-B73B-51348E656491}" dt="2022-01-26T01:01:42.186" v="2745"/>
          <ac:inkMkLst>
            <pc:docMk/>
            <pc:sldMk cId="1777000601" sldId="380"/>
            <ac:inkMk id="18" creationId="{0EAB3989-3408-41DC-A4C1-C192E56DD909}"/>
          </ac:inkMkLst>
        </pc:inkChg>
        <pc:inkChg chg="add del mod">
          <ac:chgData name="Jack Rodoni" userId="dbd3554b1427f7cb" providerId="LiveId" clId="{1D76B537-F2CC-4114-B73B-51348E656491}" dt="2022-01-26T01:01:42.183" v="2733"/>
          <ac:inkMkLst>
            <pc:docMk/>
            <pc:sldMk cId="1777000601" sldId="380"/>
            <ac:inkMk id="19" creationId="{A63D807A-4097-47A9-ABAA-B6B12B84EC88}"/>
          </ac:inkMkLst>
        </pc:inkChg>
        <pc:inkChg chg="add del mod">
          <ac:chgData name="Jack Rodoni" userId="dbd3554b1427f7cb" providerId="LiveId" clId="{1D76B537-F2CC-4114-B73B-51348E656491}" dt="2022-01-26T01:01:42.190" v="2767"/>
          <ac:inkMkLst>
            <pc:docMk/>
            <pc:sldMk cId="1777000601" sldId="380"/>
            <ac:inkMk id="20" creationId="{5F0F59FD-57B3-4B05-AC67-9476D0A3FA94}"/>
          </ac:inkMkLst>
        </pc:inkChg>
        <pc:inkChg chg="add del mod">
          <ac:chgData name="Jack Rodoni" userId="dbd3554b1427f7cb" providerId="LiveId" clId="{1D76B537-F2CC-4114-B73B-51348E656491}" dt="2022-01-26T01:01:42.188" v="2758"/>
          <ac:inkMkLst>
            <pc:docMk/>
            <pc:sldMk cId="1777000601" sldId="380"/>
            <ac:inkMk id="21" creationId="{B67BBA6B-F764-49E9-9887-FD5730A80D60}"/>
          </ac:inkMkLst>
        </pc:inkChg>
        <pc:inkChg chg="add del mod">
          <ac:chgData name="Jack Rodoni" userId="dbd3554b1427f7cb" providerId="LiveId" clId="{1D76B537-F2CC-4114-B73B-51348E656491}" dt="2022-01-26T01:01:42.185" v="2742"/>
          <ac:inkMkLst>
            <pc:docMk/>
            <pc:sldMk cId="1777000601" sldId="380"/>
            <ac:inkMk id="22" creationId="{981D46B9-99A5-4704-81D2-7B749BB1A51C}"/>
          </ac:inkMkLst>
        </pc:inkChg>
        <pc:inkChg chg="add del mod">
          <ac:chgData name="Jack Rodoni" userId="dbd3554b1427f7cb" providerId="LiveId" clId="{1D76B537-F2CC-4114-B73B-51348E656491}" dt="2022-01-26T01:01:42.185" v="2741"/>
          <ac:inkMkLst>
            <pc:docMk/>
            <pc:sldMk cId="1777000601" sldId="380"/>
            <ac:inkMk id="23" creationId="{30E3DFEE-3061-4E5F-ADB9-E392ADEA5ADA}"/>
          </ac:inkMkLst>
        </pc:inkChg>
        <pc:inkChg chg="add del mod">
          <ac:chgData name="Jack Rodoni" userId="dbd3554b1427f7cb" providerId="LiveId" clId="{1D76B537-F2CC-4114-B73B-51348E656491}" dt="2022-01-26T01:01:42.186" v="2747"/>
          <ac:inkMkLst>
            <pc:docMk/>
            <pc:sldMk cId="1777000601" sldId="380"/>
            <ac:inkMk id="24" creationId="{A7E168FB-C0BE-4DC7-8E4C-019BB8AA1162}"/>
          </ac:inkMkLst>
        </pc:inkChg>
        <pc:inkChg chg="add del mod">
          <ac:chgData name="Jack Rodoni" userId="dbd3554b1427f7cb" providerId="LiveId" clId="{1D76B537-F2CC-4114-B73B-51348E656491}" dt="2022-01-26T01:01:42.184" v="2735"/>
          <ac:inkMkLst>
            <pc:docMk/>
            <pc:sldMk cId="1777000601" sldId="380"/>
            <ac:inkMk id="25" creationId="{4A9100AB-8E79-4A9F-B93A-93F0EF3C2B76}"/>
          </ac:inkMkLst>
        </pc:inkChg>
        <pc:inkChg chg="add del">
          <ac:chgData name="Jack Rodoni" userId="dbd3554b1427f7cb" providerId="LiveId" clId="{1D76B537-F2CC-4114-B73B-51348E656491}" dt="2022-01-26T01:01:42.187" v="2754"/>
          <ac:inkMkLst>
            <pc:docMk/>
            <pc:sldMk cId="1777000601" sldId="380"/>
            <ac:inkMk id="26" creationId="{39AE37C6-E5DB-45DD-80E2-05AEC8C118EE}"/>
          </ac:inkMkLst>
        </pc:inkChg>
        <pc:inkChg chg="add del mod">
          <ac:chgData name="Jack Rodoni" userId="dbd3554b1427f7cb" providerId="LiveId" clId="{1D76B537-F2CC-4114-B73B-51348E656491}" dt="2022-01-26T01:01:42.188" v="2756"/>
          <ac:inkMkLst>
            <pc:docMk/>
            <pc:sldMk cId="1777000601" sldId="380"/>
            <ac:inkMk id="27" creationId="{ADA200E8-1347-426D-B57A-7FDE3D8E5DB1}"/>
          </ac:inkMkLst>
        </pc:inkChg>
        <pc:inkChg chg="add del mod">
          <ac:chgData name="Jack Rodoni" userId="dbd3554b1427f7cb" providerId="LiveId" clId="{1D76B537-F2CC-4114-B73B-51348E656491}" dt="2022-01-26T01:01:42.189" v="2763"/>
          <ac:inkMkLst>
            <pc:docMk/>
            <pc:sldMk cId="1777000601" sldId="380"/>
            <ac:inkMk id="28" creationId="{238D9A56-68E1-4A94-96DE-660175084648}"/>
          </ac:inkMkLst>
        </pc:inkChg>
        <pc:inkChg chg="add del mod">
          <ac:chgData name="Jack Rodoni" userId="dbd3554b1427f7cb" providerId="LiveId" clId="{1D76B537-F2CC-4114-B73B-51348E656491}" dt="2022-01-26T01:01:42.187" v="2752"/>
          <ac:inkMkLst>
            <pc:docMk/>
            <pc:sldMk cId="1777000601" sldId="380"/>
            <ac:inkMk id="29" creationId="{5A7CA684-DEDD-4FCC-AC25-0157150A52CB}"/>
          </ac:inkMkLst>
        </pc:inkChg>
        <pc:inkChg chg="add del mod">
          <ac:chgData name="Jack Rodoni" userId="dbd3554b1427f7cb" providerId="LiveId" clId="{1D76B537-F2CC-4114-B73B-51348E656491}" dt="2022-01-26T01:01:42.185" v="2743"/>
          <ac:inkMkLst>
            <pc:docMk/>
            <pc:sldMk cId="1777000601" sldId="380"/>
            <ac:inkMk id="30" creationId="{76D5F077-C319-4030-B0A6-463324272260}"/>
          </ac:inkMkLst>
        </pc:inkChg>
        <pc:inkChg chg="add del mod">
          <ac:chgData name="Jack Rodoni" userId="dbd3554b1427f7cb" providerId="LiveId" clId="{1D76B537-F2CC-4114-B73B-51348E656491}" dt="2022-01-26T01:01:42.186" v="2744"/>
          <ac:inkMkLst>
            <pc:docMk/>
            <pc:sldMk cId="1777000601" sldId="380"/>
            <ac:inkMk id="34" creationId="{A97E6AFB-4312-4020-B9ED-FECEED067E71}"/>
          </ac:inkMkLst>
        </pc:inkChg>
        <pc:inkChg chg="add del mod">
          <ac:chgData name="Jack Rodoni" userId="dbd3554b1427f7cb" providerId="LiveId" clId="{1D76B537-F2CC-4114-B73B-51348E656491}" dt="2022-01-26T01:01:42.184" v="2734"/>
          <ac:inkMkLst>
            <pc:docMk/>
            <pc:sldMk cId="1777000601" sldId="380"/>
            <ac:inkMk id="35" creationId="{5B490D96-2223-492E-8135-F7E47B7ED7E3}"/>
          </ac:inkMkLst>
        </pc:inkChg>
        <pc:inkChg chg="add del mod">
          <ac:chgData name="Jack Rodoni" userId="dbd3554b1427f7cb" providerId="LiveId" clId="{1D76B537-F2CC-4114-B73B-51348E656491}" dt="2022-01-26T01:01:59.562" v="2820"/>
          <ac:inkMkLst>
            <pc:docMk/>
            <pc:sldMk cId="1777000601" sldId="380"/>
            <ac:inkMk id="36" creationId="{47F27786-78EC-4AAF-95AC-94A1708932B7}"/>
          </ac:inkMkLst>
        </pc:inkChg>
        <pc:inkChg chg="add del mod">
          <ac:chgData name="Jack Rodoni" userId="dbd3554b1427f7cb" providerId="LiveId" clId="{1D76B537-F2CC-4114-B73B-51348E656491}" dt="2022-01-26T01:01:59.561" v="2817"/>
          <ac:inkMkLst>
            <pc:docMk/>
            <pc:sldMk cId="1777000601" sldId="380"/>
            <ac:inkMk id="37" creationId="{D1BC563F-BF31-4990-97EF-64CC3854AA62}"/>
          </ac:inkMkLst>
        </pc:inkChg>
        <pc:inkChg chg="add del mod">
          <ac:chgData name="Jack Rodoni" userId="dbd3554b1427f7cb" providerId="LiveId" clId="{1D76B537-F2CC-4114-B73B-51348E656491}" dt="2022-01-26T01:01:59.560" v="2810"/>
          <ac:inkMkLst>
            <pc:docMk/>
            <pc:sldMk cId="1777000601" sldId="380"/>
            <ac:inkMk id="38" creationId="{9D71BBC1-2EAC-4815-872E-6D4684AB5506}"/>
          </ac:inkMkLst>
        </pc:inkChg>
        <pc:inkChg chg="add del mod">
          <ac:chgData name="Jack Rodoni" userId="dbd3554b1427f7cb" providerId="LiveId" clId="{1D76B537-F2CC-4114-B73B-51348E656491}" dt="2022-01-26T01:01:59.557" v="2795"/>
          <ac:inkMkLst>
            <pc:docMk/>
            <pc:sldMk cId="1777000601" sldId="380"/>
            <ac:inkMk id="39" creationId="{24ACDE07-0036-42D5-A6D7-3C21C28BE479}"/>
          </ac:inkMkLst>
        </pc:inkChg>
        <pc:inkChg chg="add del mod">
          <ac:chgData name="Jack Rodoni" userId="dbd3554b1427f7cb" providerId="LiveId" clId="{1D76B537-F2CC-4114-B73B-51348E656491}" dt="2022-01-26T01:01:45.073" v="2771"/>
          <ac:inkMkLst>
            <pc:docMk/>
            <pc:sldMk cId="1777000601" sldId="380"/>
            <ac:inkMk id="40" creationId="{EF637336-CD76-4D42-B7BA-21DA9C97D298}"/>
          </ac:inkMkLst>
        </pc:inkChg>
        <pc:inkChg chg="add del mod">
          <ac:chgData name="Jack Rodoni" userId="dbd3554b1427f7cb" providerId="LiveId" clId="{1D76B537-F2CC-4114-B73B-51348E656491}" dt="2022-01-26T01:01:59.552" v="2772"/>
          <ac:inkMkLst>
            <pc:docMk/>
            <pc:sldMk cId="1777000601" sldId="380"/>
            <ac:inkMk id="42" creationId="{B3A5E9F2-82C9-4F73-A5C1-BD49CC61E7A3}"/>
          </ac:inkMkLst>
        </pc:inkChg>
        <pc:inkChg chg="add del mod">
          <ac:chgData name="Jack Rodoni" userId="dbd3554b1427f7cb" providerId="LiveId" clId="{1D76B537-F2CC-4114-B73B-51348E656491}" dt="2022-01-26T01:01:59.565" v="2836"/>
          <ac:inkMkLst>
            <pc:docMk/>
            <pc:sldMk cId="1777000601" sldId="380"/>
            <ac:inkMk id="43" creationId="{8D3874B9-C9B9-4B61-B6F9-09A5E652340B}"/>
          </ac:inkMkLst>
        </pc:inkChg>
        <pc:inkChg chg="add del mod">
          <ac:chgData name="Jack Rodoni" userId="dbd3554b1427f7cb" providerId="LiveId" clId="{1D76B537-F2CC-4114-B73B-51348E656491}" dt="2022-01-26T01:01:59.561" v="2818"/>
          <ac:inkMkLst>
            <pc:docMk/>
            <pc:sldMk cId="1777000601" sldId="380"/>
            <ac:inkMk id="44" creationId="{31AD5F13-BF3D-4B14-AB6A-AEC60B681DA5}"/>
          </ac:inkMkLst>
        </pc:inkChg>
        <pc:inkChg chg="add del mod">
          <ac:chgData name="Jack Rodoni" userId="dbd3554b1427f7cb" providerId="LiveId" clId="{1D76B537-F2CC-4114-B73B-51348E656491}" dt="2022-01-26T01:01:59.559" v="2805"/>
          <ac:inkMkLst>
            <pc:docMk/>
            <pc:sldMk cId="1777000601" sldId="380"/>
            <ac:inkMk id="45" creationId="{024167A1-FAA5-4265-B8F7-CC527A5109A8}"/>
          </ac:inkMkLst>
        </pc:inkChg>
        <pc:inkChg chg="add del mod">
          <ac:chgData name="Jack Rodoni" userId="dbd3554b1427f7cb" providerId="LiveId" clId="{1D76B537-F2CC-4114-B73B-51348E656491}" dt="2022-01-26T01:01:59.557" v="2794"/>
          <ac:inkMkLst>
            <pc:docMk/>
            <pc:sldMk cId="1777000601" sldId="380"/>
            <ac:inkMk id="46" creationId="{C504B49B-46FE-4672-883A-364D8D4CD93C}"/>
          </ac:inkMkLst>
        </pc:inkChg>
        <pc:inkChg chg="add del mod">
          <ac:chgData name="Jack Rodoni" userId="dbd3554b1427f7cb" providerId="LiveId" clId="{1D76B537-F2CC-4114-B73B-51348E656491}" dt="2022-01-26T01:01:59.554" v="2782"/>
          <ac:inkMkLst>
            <pc:docMk/>
            <pc:sldMk cId="1777000601" sldId="380"/>
            <ac:inkMk id="47" creationId="{CB45253E-C3D3-4C63-89C7-62908A0AAF93}"/>
          </ac:inkMkLst>
        </pc:inkChg>
        <pc:inkChg chg="add del mod">
          <ac:chgData name="Jack Rodoni" userId="dbd3554b1427f7cb" providerId="LiveId" clId="{1D76B537-F2CC-4114-B73B-51348E656491}" dt="2022-01-26T01:01:59.556" v="2788"/>
          <ac:inkMkLst>
            <pc:docMk/>
            <pc:sldMk cId="1777000601" sldId="380"/>
            <ac:inkMk id="48" creationId="{5961E768-1901-4DF7-B0B3-D8F1194F4519}"/>
          </ac:inkMkLst>
        </pc:inkChg>
        <pc:inkChg chg="add del mod">
          <ac:chgData name="Jack Rodoni" userId="dbd3554b1427f7cb" providerId="LiveId" clId="{1D76B537-F2CC-4114-B73B-51348E656491}" dt="2022-01-26T01:01:59.566" v="2841"/>
          <ac:inkMkLst>
            <pc:docMk/>
            <pc:sldMk cId="1777000601" sldId="380"/>
            <ac:inkMk id="49" creationId="{9BEF38F9-9756-4990-89F8-A905D84D2B75}"/>
          </ac:inkMkLst>
        </pc:inkChg>
        <pc:inkChg chg="add del mod">
          <ac:chgData name="Jack Rodoni" userId="dbd3554b1427f7cb" providerId="LiveId" clId="{1D76B537-F2CC-4114-B73B-51348E656491}" dt="2022-01-26T01:01:59.555" v="2785"/>
          <ac:inkMkLst>
            <pc:docMk/>
            <pc:sldMk cId="1777000601" sldId="380"/>
            <ac:inkMk id="50" creationId="{20F54CA7-0D76-4BDE-8ACD-2D6ABA01127C}"/>
          </ac:inkMkLst>
        </pc:inkChg>
        <pc:inkChg chg="add del mod">
          <ac:chgData name="Jack Rodoni" userId="dbd3554b1427f7cb" providerId="LiveId" clId="{1D76B537-F2CC-4114-B73B-51348E656491}" dt="2022-01-26T01:01:59.569" v="2857"/>
          <ac:inkMkLst>
            <pc:docMk/>
            <pc:sldMk cId="1777000601" sldId="380"/>
            <ac:inkMk id="51" creationId="{E5463EA3-C633-4177-BB27-404C5D058A3C}"/>
          </ac:inkMkLst>
        </pc:inkChg>
        <pc:inkChg chg="add del mod">
          <ac:chgData name="Jack Rodoni" userId="dbd3554b1427f7cb" providerId="LiveId" clId="{1D76B537-F2CC-4114-B73B-51348E656491}" dt="2022-01-26T01:01:59.554" v="2779"/>
          <ac:inkMkLst>
            <pc:docMk/>
            <pc:sldMk cId="1777000601" sldId="380"/>
            <ac:inkMk id="52" creationId="{A564B0A0-2C5A-4E17-881F-FF10A5BC5B82}"/>
          </ac:inkMkLst>
        </pc:inkChg>
        <pc:inkChg chg="add del mod">
          <ac:chgData name="Jack Rodoni" userId="dbd3554b1427f7cb" providerId="LiveId" clId="{1D76B537-F2CC-4114-B73B-51348E656491}" dt="2022-01-26T01:01:59.563" v="2826"/>
          <ac:inkMkLst>
            <pc:docMk/>
            <pc:sldMk cId="1777000601" sldId="380"/>
            <ac:inkMk id="53" creationId="{0A19C132-0FB5-495E-BECA-702F67C5A878}"/>
          </ac:inkMkLst>
        </pc:inkChg>
        <pc:inkChg chg="add del mod">
          <ac:chgData name="Jack Rodoni" userId="dbd3554b1427f7cb" providerId="LiveId" clId="{1D76B537-F2CC-4114-B73B-51348E656491}" dt="2022-01-26T01:01:59.555" v="2783"/>
          <ac:inkMkLst>
            <pc:docMk/>
            <pc:sldMk cId="1777000601" sldId="380"/>
            <ac:inkMk id="54" creationId="{4489284B-464D-413C-83A4-9796FA1F8699}"/>
          </ac:inkMkLst>
        </pc:inkChg>
        <pc:inkChg chg="add del mod">
          <ac:chgData name="Jack Rodoni" userId="dbd3554b1427f7cb" providerId="LiveId" clId="{1D76B537-F2CC-4114-B73B-51348E656491}" dt="2022-01-26T01:01:59.567" v="2846"/>
          <ac:inkMkLst>
            <pc:docMk/>
            <pc:sldMk cId="1777000601" sldId="380"/>
            <ac:inkMk id="55" creationId="{D9D95332-8FA3-46CB-AAF6-6525ABB4B671}"/>
          </ac:inkMkLst>
        </pc:inkChg>
        <pc:inkChg chg="add del">
          <ac:chgData name="Jack Rodoni" userId="dbd3554b1427f7cb" providerId="LiveId" clId="{1D76B537-F2CC-4114-B73B-51348E656491}" dt="2022-01-26T01:01:59.568" v="2852"/>
          <ac:inkMkLst>
            <pc:docMk/>
            <pc:sldMk cId="1777000601" sldId="380"/>
            <ac:inkMk id="58" creationId="{F996D8AC-1A53-47EF-96A8-7E8671A721B7}"/>
          </ac:inkMkLst>
        </pc:inkChg>
        <pc:inkChg chg="add del mod">
          <ac:chgData name="Jack Rodoni" userId="dbd3554b1427f7cb" providerId="LiveId" clId="{1D76B537-F2CC-4114-B73B-51348E656491}" dt="2022-01-26T01:01:59.553" v="2774"/>
          <ac:inkMkLst>
            <pc:docMk/>
            <pc:sldMk cId="1777000601" sldId="380"/>
            <ac:inkMk id="59" creationId="{155984AA-4DEB-4451-8783-565448BA2D75}"/>
          </ac:inkMkLst>
        </pc:inkChg>
        <pc:inkChg chg="add del mod">
          <ac:chgData name="Jack Rodoni" userId="dbd3554b1427f7cb" providerId="LiveId" clId="{1D76B537-F2CC-4114-B73B-51348E656491}" dt="2022-01-26T01:01:59.554" v="2781"/>
          <ac:inkMkLst>
            <pc:docMk/>
            <pc:sldMk cId="1777000601" sldId="380"/>
            <ac:inkMk id="60" creationId="{147F8EFF-2C81-4AA7-9C6E-62DC6A9A7EFF}"/>
          </ac:inkMkLst>
        </pc:inkChg>
        <pc:inkChg chg="add del mod">
          <ac:chgData name="Jack Rodoni" userId="dbd3554b1427f7cb" providerId="LiveId" clId="{1D76B537-F2CC-4114-B73B-51348E656491}" dt="2022-01-26T01:01:59.559" v="2803"/>
          <ac:inkMkLst>
            <pc:docMk/>
            <pc:sldMk cId="1777000601" sldId="380"/>
            <ac:inkMk id="61" creationId="{4D7EE281-AC76-4C79-B3B0-C6142BEB65B9}"/>
          </ac:inkMkLst>
        </pc:inkChg>
        <pc:inkChg chg="add del mod">
          <ac:chgData name="Jack Rodoni" userId="dbd3554b1427f7cb" providerId="LiveId" clId="{1D76B537-F2CC-4114-B73B-51348E656491}" dt="2022-01-26T01:01:59.555" v="2786"/>
          <ac:inkMkLst>
            <pc:docMk/>
            <pc:sldMk cId="1777000601" sldId="380"/>
            <ac:inkMk id="62" creationId="{E2F2D7F9-F647-4C5E-8A73-7CF69566A8DA}"/>
          </ac:inkMkLst>
        </pc:inkChg>
        <pc:inkChg chg="add del mod">
          <ac:chgData name="Jack Rodoni" userId="dbd3554b1427f7cb" providerId="LiveId" clId="{1D76B537-F2CC-4114-B73B-51348E656491}" dt="2022-01-26T01:01:59.553" v="2776"/>
          <ac:inkMkLst>
            <pc:docMk/>
            <pc:sldMk cId="1777000601" sldId="380"/>
            <ac:inkMk id="64" creationId="{F8B47E84-484C-4A6A-A1B9-A3CC6782DD56}"/>
          </ac:inkMkLst>
        </pc:inkChg>
        <pc:inkChg chg="add del mod">
          <ac:chgData name="Jack Rodoni" userId="dbd3554b1427f7cb" providerId="LiveId" clId="{1D76B537-F2CC-4114-B73B-51348E656491}" dt="2022-01-26T01:01:59.564" v="2830"/>
          <ac:inkMkLst>
            <pc:docMk/>
            <pc:sldMk cId="1777000601" sldId="380"/>
            <ac:inkMk id="65" creationId="{391086D2-0482-4B80-ADC3-D79CD1A429E9}"/>
          </ac:inkMkLst>
        </pc:inkChg>
        <pc:inkChg chg="add del mod">
          <ac:chgData name="Jack Rodoni" userId="dbd3554b1427f7cb" providerId="LiveId" clId="{1D76B537-F2CC-4114-B73B-51348E656491}" dt="2022-01-26T01:01:59.562" v="2819"/>
          <ac:inkMkLst>
            <pc:docMk/>
            <pc:sldMk cId="1777000601" sldId="380"/>
            <ac:inkMk id="66" creationId="{7F4A50F0-BDCD-439B-8A5A-01A4A2DD0A25}"/>
          </ac:inkMkLst>
        </pc:inkChg>
        <pc:inkChg chg="add del mod">
          <ac:chgData name="Jack Rodoni" userId="dbd3554b1427f7cb" providerId="LiveId" clId="{1D76B537-F2CC-4114-B73B-51348E656491}" dt="2022-01-26T01:01:59.558" v="2802"/>
          <ac:inkMkLst>
            <pc:docMk/>
            <pc:sldMk cId="1777000601" sldId="380"/>
            <ac:inkMk id="67" creationId="{5D13D1B9-E9A6-412D-9BAB-07B2329944F9}"/>
          </ac:inkMkLst>
        </pc:inkChg>
        <pc:inkChg chg="add del">
          <ac:chgData name="Jack Rodoni" userId="dbd3554b1427f7cb" providerId="LiveId" clId="{1D76B537-F2CC-4114-B73B-51348E656491}" dt="2022-01-26T01:01:42.190" v="2769"/>
          <ac:inkMkLst>
            <pc:docMk/>
            <pc:sldMk cId="1777000601" sldId="380"/>
            <ac:inkMk id="69" creationId="{932F38B7-BA75-40CE-958B-6D6E4785ADBB}"/>
          </ac:inkMkLst>
        </pc:inkChg>
        <pc:inkChg chg="add del mod">
          <ac:chgData name="Jack Rodoni" userId="dbd3554b1427f7cb" providerId="LiveId" clId="{1D76B537-F2CC-4114-B73B-51348E656491}" dt="2022-01-26T01:01:42.188" v="2760"/>
          <ac:inkMkLst>
            <pc:docMk/>
            <pc:sldMk cId="1777000601" sldId="380"/>
            <ac:inkMk id="70" creationId="{DD98BAFD-5850-419A-A1E9-F9BBAEE294BD}"/>
          </ac:inkMkLst>
        </pc:inkChg>
        <pc:inkChg chg="add del mod">
          <ac:chgData name="Jack Rodoni" userId="dbd3554b1427f7cb" providerId="LiveId" clId="{1D76B537-F2CC-4114-B73B-51348E656491}" dt="2022-01-26T01:01:59.560" v="2809"/>
          <ac:inkMkLst>
            <pc:docMk/>
            <pc:sldMk cId="1777000601" sldId="380"/>
            <ac:inkMk id="71" creationId="{C6383FA5-1D84-4D62-AE09-E8E4A546DB9F}"/>
          </ac:inkMkLst>
        </pc:inkChg>
        <pc:inkChg chg="add del mod">
          <ac:chgData name="Jack Rodoni" userId="dbd3554b1427f7cb" providerId="LiveId" clId="{1D76B537-F2CC-4114-B73B-51348E656491}" dt="2022-01-26T01:01:59.569" v="2856"/>
          <ac:inkMkLst>
            <pc:docMk/>
            <pc:sldMk cId="1777000601" sldId="380"/>
            <ac:inkMk id="72" creationId="{8DCE22F9-AE0B-46DB-8856-7D93C7B2358A}"/>
          </ac:inkMkLst>
        </pc:inkChg>
        <pc:inkChg chg="add del mod">
          <ac:chgData name="Jack Rodoni" userId="dbd3554b1427f7cb" providerId="LiveId" clId="{1D76B537-F2CC-4114-B73B-51348E656491}" dt="2022-01-26T01:01:59.565" v="2835"/>
          <ac:inkMkLst>
            <pc:docMk/>
            <pc:sldMk cId="1777000601" sldId="380"/>
            <ac:inkMk id="73" creationId="{DE104235-2388-464F-B511-4BFD15745259}"/>
          </ac:inkMkLst>
        </pc:inkChg>
        <pc:inkChg chg="add del mod">
          <ac:chgData name="Jack Rodoni" userId="dbd3554b1427f7cb" providerId="LiveId" clId="{1D76B537-F2CC-4114-B73B-51348E656491}" dt="2022-01-26T01:01:59.567" v="2849"/>
          <ac:inkMkLst>
            <pc:docMk/>
            <pc:sldMk cId="1777000601" sldId="380"/>
            <ac:inkMk id="75" creationId="{B439C2B1-9575-47DA-8F05-CD5482D98C0D}"/>
          </ac:inkMkLst>
        </pc:inkChg>
        <pc:inkChg chg="add del mod">
          <ac:chgData name="Jack Rodoni" userId="dbd3554b1427f7cb" providerId="LiveId" clId="{1D76B537-F2CC-4114-B73B-51348E656491}" dt="2022-01-26T01:01:59.567" v="2845"/>
          <ac:inkMkLst>
            <pc:docMk/>
            <pc:sldMk cId="1777000601" sldId="380"/>
            <ac:inkMk id="76" creationId="{912E4794-BB89-493A-B27C-3E4E6214A960}"/>
          </ac:inkMkLst>
        </pc:inkChg>
        <pc:inkChg chg="add del mod">
          <ac:chgData name="Jack Rodoni" userId="dbd3554b1427f7cb" providerId="LiveId" clId="{1D76B537-F2CC-4114-B73B-51348E656491}" dt="2022-01-26T01:01:59.565" v="2834"/>
          <ac:inkMkLst>
            <pc:docMk/>
            <pc:sldMk cId="1777000601" sldId="380"/>
            <ac:inkMk id="77" creationId="{9CB2162B-FB38-4068-BF7D-A1910BB5ADA5}"/>
          </ac:inkMkLst>
        </pc:inkChg>
        <pc:inkChg chg="add del mod">
          <ac:chgData name="Jack Rodoni" userId="dbd3554b1427f7cb" providerId="LiveId" clId="{1D76B537-F2CC-4114-B73B-51348E656491}" dt="2022-01-26T01:01:59.568" v="2851"/>
          <ac:inkMkLst>
            <pc:docMk/>
            <pc:sldMk cId="1777000601" sldId="380"/>
            <ac:inkMk id="78" creationId="{7B2CBE7E-BFA4-46EA-9B3D-C8390B282EBE}"/>
          </ac:inkMkLst>
        </pc:inkChg>
        <pc:inkChg chg="add del mod">
          <ac:chgData name="Jack Rodoni" userId="dbd3554b1427f7cb" providerId="LiveId" clId="{1D76B537-F2CC-4114-B73B-51348E656491}" dt="2022-01-26T01:01:59.569" v="2858"/>
          <ac:inkMkLst>
            <pc:docMk/>
            <pc:sldMk cId="1777000601" sldId="380"/>
            <ac:inkMk id="79" creationId="{92C746F8-5879-4F7A-BBA6-2BB459080219}"/>
          </ac:inkMkLst>
        </pc:inkChg>
        <pc:inkChg chg="add del mod">
          <ac:chgData name="Jack Rodoni" userId="dbd3554b1427f7cb" providerId="LiveId" clId="{1D76B537-F2CC-4114-B73B-51348E656491}" dt="2022-01-26T01:01:59.559" v="2807"/>
          <ac:inkMkLst>
            <pc:docMk/>
            <pc:sldMk cId="1777000601" sldId="380"/>
            <ac:inkMk id="82" creationId="{1F56FCA0-EE3D-4A66-B7C3-40154AD7A685}"/>
          </ac:inkMkLst>
        </pc:inkChg>
        <pc:inkChg chg="add del mod">
          <ac:chgData name="Jack Rodoni" userId="dbd3554b1427f7cb" providerId="LiveId" clId="{1D76B537-F2CC-4114-B73B-51348E656491}" dt="2022-01-26T01:01:59.556" v="2791"/>
          <ac:inkMkLst>
            <pc:docMk/>
            <pc:sldMk cId="1777000601" sldId="380"/>
            <ac:inkMk id="83" creationId="{7F45A683-AD0B-423A-8767-285A962124FA}"/>
          </ac:inkMkLst>
        </pc:inkChg>
        <pc:inkChg chg="add del mod">
          <ac:chgData name="Jack Rodoni" userId="dbd3554b1427f7cb" providerId="LiveId" clId="{1D76B537-F2CC-4114-B73B-51348E656491}" dt="2022-01-26T01:01:59.564" v="2832"/>
          <ac:inkMkLst>
            <pc:docMk/>
            <pc:sldMk cId="1777000601" sldId="380"/>
            <ac:inkMk id="84" creationId="{EEA394A2-1E65-424D-85B2-0E43030AF504}"/>
          </ac:inkMkLst>
        </pc:inkChg>
        <pc:inkChg chg="add del mod">
          <ac:chgData name="Jack Rodoni" userId="dbd3554b1427f7cb" providerId="LiveId" clId="{1D76B537-F2CC-4114-B73B-51348E656491}" dt="2022-01-26T01:01:59.562" v="2823"/>
          <ac:inkMkLst>
            <pc:docMk/>
            <pc:sldMk cId="1777000601" sldId="380"/>
            <ac:inkMk id="85" creationId="{9E934D43-47E5-4E3E-AA03-0E2B12A467C9}"/>
          </ac:inkMkLst>
        </pc:inkChg>
        <pc:inkChg chg="add del mod">
          <ac:chgData name="Jack Rodoni" userId="dbd3554b1427f7cb" providerId="LiveId" clId="{1D76B537-F2CC-4114-B73B-51348E656491}" dt="2022-01-26T01:01:59.558" v="2799"/>
          <ac:inkMkLst>
            <pc:docMk/>
            <pc:sldMk cId="1777000601" sldId="380"/>
            <ac:inkMk id="86" creationId="{6934E1C6-3241-4166-9377-0CDE7676F24F}"/>
          </ac:inkMkLst>
        </pc:inkChg>
        <pc:inkChg chg="add del mod">
          <ac:chgData name="Jack Rodoni" userId="dbd3554b1427f7cb" providerId="LiveId" clId="{1D76B537-F2CC-4114-B73B-51348E656491}" dt="2022-01-26T01:01:59.568" v="2855"/>
          <ac:inkMkLst>
            <pc:docMk/>
            <pc:sldMk cId="1777000601" sldId="380"/>
            <ac:inkMk id="87" creationId="{9009B8B9-1EF3-459A-AC32-BD39960A8E3F}"/>
          </ac:inkMkLst>
        </pc:inkChg>
        <pc:inkChg chg="add del mod">
          <ac:chgData name="Jack Rodoni" userId="dbd3554b1427f7cb" providerId="LiveId" clId="{1D76B537-F2CC-4114-B73B-51348E656491}" dt="2022-01-26T01:01:59.561" v="2814"/>
          <ac:inkMkLst>
            <pc:docMk/>
            <pc:sldMk cId="1777000601" sldId="380"/>
            <ac:inkMk id="88" creationId="{D7F8C57F-2B2F-4D5B-B283-0A6FA978015A}"/>
          </ac:inkMkLst>
        </pc:inkChg>
        <pc:inkChg chg="add del mod">
          <ac:chgData name="Jack Rodoni" userId="dbd3554b1427f7cb" providerId="LiveId" clId="{1D76B537-F2CC-4114-B73B-51348E656491}" dt="2022-01-26T01:01:59.567" v="2848"/>
          <ac:inkMkLst>
            <pc:docMk/>
            <pc:sldMk cId="1777000601" sldId="380"/>
            <ac:inkMk id="91" creationId="{A2F700A1-C3D7-488A-9C48-39AB9348B08C}"/>
          </ac:inkMkLst>
        </pc:inkChg>
        <pc:inkChg chg="add del mod">
          <ac:chgData name="Jack Rodoni" userId="dbd3554b1427f7cb" providerId="LiveId" clId="{1D76B537-F2CC-4114-B73B-51348E656491}" dt="2022-01-26T01:01:59.565" v="2837"/>
          <ac:inkMkLst>
            <pc:docMk/>
            <pc:sldMk cId="1777000601" sldId="380"/>
            <ac:inkMk id="92" creationId="{52D5670F-3805-4ABC-9862-163AF2058659}"/>
          </ac:inkMkLst>
        </pc:inkChg>
        <pc:inkChg chg="add del mod">
          <ac:chgData name="Jack Rodoni" userId="dbd3554b1427f7cb" providerId="LiveId" clId="{1D76B537-F2CC-4114-B73B-51348E656491}" dt="2022-01-26T01:01:59.567" v="2847"/>
          <ac:inkMkLst>
            <pc:docMk/>
            <pc:sldMk cId="1777000601" sldId="380"/>
            <ac:inkMk id="93" creationId="{904FFA1D-B3BA-40CC-A2F6-6E6DF5F2F358}"/>
          </ac:inkMkLst>
        </pc:inkChg>
        <pc:inkChg chg="add del mod">
          <ac:chgData name="Jack Rodoni" userId="dbd3554b1427f7cb" providerId="LiveId" clId="{1D76B537-F2CC-4114-B73B-51348E656491}" dt="2022-01-26T01:01:59.554" v="2780"/>
          <ac:inkMkLst>
            <pc:docMk/>
            <pc:sldMk cId="1777000601" sldId="380"/>
            <ac:inkMk id="94" creationId="{84CF95D0-BDD0-410A-A59D-3771C83FFCEC}"/>
          </ac:inkMkLst>
        </pc:inkChg>
        <pc:inkChg chg="add del mod">
          <ac:chgData name="Jack Rodoni" userId="dbd3554b1427f7cb" providerId="LiveId" clId="{1D76B537-F2CC-4114-B73B-51348E656491}" dt="2022-01-26T01:01:42.185" v="2739"/>
          <ac:inkMkLst>
            <pc:docMk/>
            <pc:sldMk cId="1777000601" sldId="380"/>
            <ac:inkMk id="96" creationId="{1E8A08DF-A2CB-448D-8387-8205661EF5DC}"/>
          </ac:inkMkLst>
        </pc:inkChg>
        <pc:inkChg chg="add del mod">
          <ac:chgData name="Jack Rodoni" userId="dbd3554b1427f7cb" providerId="LiveId" clId="{1D76B537-F2CC-4114-B73B-51348E656491}" dt="2022-01-26T01:01:42.186" v="2748"/>
          <ac:inkMkLst>
            <pc:docMk/>
            <pc:sldMk cId="1777000601" sldId="380"/>
            <ac:inkMk id="97" creationId="{07737C22-D0A7-4978-AFF0-B9B9C50F3670}"/>
          </ac:inkMkLst>
        </pc:inkChg>
        <pc:inkChg chg="add del mod">
          <ac:chgData name="Jack Rodoni" userId="dbd3554b1427f7cb" providerId="LiveId" clId="{1D76B537-F2CC-4114-B73B-51348E656491}" dt="2022-01-26T01:01:42.187" v="2753"/>
          <ac:inkMkLst>
            <pc:docMk/>
            <pc:sldMk cId="1777000601" sldId="380"/>
            <ac:inkMk id="99" creationId="{F42A1255-06C3-47AB-B10A-D38B6A603428}"/>
          </ac:inkMkLst>
        </pc:inkChg>
        <pc:inkChg chg="add del mod">
          <ac:chgData name="Jack Rodoni" userId="dbd3554b1427f7cb" providerId="LiveId" clId="{1D76B537-F2CC-4114-B73B-51348E656491}" dt="2022-01-26T01:01:42.184" v="2736"/>
          <ac:inkMkLst>
            <pc:docMk/>
            <pc:sldMk cId="1777000601" sldId="380"/>
            <ac:inkMk id="100" creationId="{64524156-A6DE-4F78-8634-9612424B4176}"/>
          </ac:inkMkLst>
        </pc:inkChg>
        <pc:inkChg chg="add del mod">
          <ac:chgData name="Jack Rodoni" userId="dbd3554b1427f7cb" providerId="LiveId" clId="{1D76B537-F2CC-4114-B73B-51348E656491}" dt="2022-01-26T01:01:42.189" v="2766"/>
          <ac:inkMkLst>
            <pc:docMk/>
            <pc:sldMk cId="1777000601" sldId="380"/>
            <ac:inkMk id="101" creationId="{490F9995-DA8F-4545-A6C5-5B7D1D7EA015}"/>
          </ac:inkMkLst>
        </pc:inkChg>
        <pc:inkChg chg="add del mod">
          <ac:chgData name="Jack Rodoni" userId="dbd3554b1427f7cb" providerId="LiveId" clId="{1D76B537-F2CC-4114-B73B-51348E656491}" dt="2022-01-26T01:01:42.185" v="2740"/>
          <ac:inkMkLst>
            <pc:docMk/>
            <pc:sldMk cId="1777000601" sldId="380"/>
            <ac:inkMk id="102" creationId="{34488FC6-F868-45C3-AE52-617EC85F7C9C}"/>
          </ac:inkMkLst>
        </pc:inkChg>
        <pc:inkChg chg="add del mod">
          <ac:chgData name="Jack Rodoni" userId="dbd3554b1427f7cb" providerId="LiveId" clId="{1D76B537-F2CC-4114-B73B-51348E656491}" dt="2022-01-26T01:00:45.049" v="2679"/>
          <ac:inkMkLst>
            <pc:docMk/>
            <pc:sldMk cId="1777000601" sldId="380"/>
            <ac:inkMk id="103" creationId="{10BD088A-0B28-4B9F-A47C-AE9461379060}"/>
          </ac:inkMkLst>
        </pc:inkChg>
        <pc:inkChg chg="add del mod">
          <ac:chgData name="Jack Rodoni" userId="dbd3554b1427f7cb" providerId="LiveId" clId="{1D76B537-F2CC-4114-B73B-51348E656491}" dt="2022-01-26T01:01:42.186" v="2746"/>
          <ac:inkMkLst>
            <pc:docMk/>
            <pc:sldMk cId="1777000601" sldId="380"/>
            <ac:inkMk id="104" creationId="{99A4918A-4C3F-4A75-A392-31B895DDCBA7}"/>
          </ac:inkMkLst>
        </pc:inkChg>
        <pc:inkChg chg="add del mod">
          <ac:chgData name="Jack Rodoni" userId="dbd3554b1427f7cb" providerId="LiveId" clId="{1D76B537-F2CC-4114-B73B-51348E656491}" dt="2022-01-26T01:01:42.190" v="2768"/>
          <ac:inkMkLst>
            <pc:docMk/>
            <pc:sldMk cId="1777000601" sldId="380"/>
            <ac:inkMk id="105" creationId="{17C7771B-FE54-4EDE-949D-853645449D86}"/>
          </ac:inkMkLst>
        </pc:inkChg>
        <pc:inkChg chg="add del mod">
          <ac:chgData name="Jack Rodoni" userId="dbd3554b1427f7cb" providerId="LiveId" clId="{1D76B537-F2CC-4114-B73B-51348E656491}" dt="2022-01-26T01:01:37.730" v="2732"/>
          <ac:inkMkLst>
            <pc:docMk/>
            <pc:sldMk cId="1777000601" sldId="380"/>
            <ac:inkMk id="106" creationId="{03059BF1-E33C-4D90-A232-B73988F0C562}"/>
          </ac:inkMkLst>
        </pc:inkChg>
        <pc:inkChg chg="add del mod">
          <ac:chgData name="Jack Rodoni" userId="dbd3554b1427f7cb" providerId="LiveId" clId="{1D76B537-F2CC-4114-B73B-51348E656491}" dt="2022-01-26T01:01:42.189" v="2764"/>
          <ac:inkMkLst>
            <pc:docMk/>
            <pc:sldMk cId="1777000601" sldId="380"/>
            <ac:inkMk id="108" creationId="{F9A4AC52-9219-471C-AC38-CCF99C0FA65B}"/>
          </ac:inkMkLst>
        </pc:inkChg>
        <pc:inkChg chg="add del mod">
          <ac:chgData name="Jack Rodoni" userId="dbd3554b1427f7cb" providerId="LiveId" clId="{1D76B537-F2CC-4114-B73B-51348E656491}" dt="2022-01-26T01:01:59.555" v="2784"/>
          <ac:inkMkLst>
            <pc:docMk/>
            <pc:sldMk cId="1777000601" sldId="380"/>
            <ac:inkMk id="109" creationId="{FE29C989-0CC1-4A4B-B507-584D7FEC2887}"/>
          </ac:inkMkLst>
        </pc:inkChg>
        <pc:inkChg chg="add del mod">
          <ac:chgData name="Jack Rodoni" userId="dbd3554b1427f7cb" providerId="LiveId" clId="{1D76B537-F2CC-4114-B73B-51348E656491}" dt="2022-01-26T01:01:59.564" v="2833"/>
          <ac:inkMkLst>
            <pc:docMk/>
            <pc:sldMk cId="1777000601" sldId="380"/>
            <ac:inkMk id="111" creationId="{5C64AB5E-4259-41A8-BB70-97418C9E902B}"/>
          </ac:inkMkLst>
        </pc:inkChg>
        <pc:inkChg chg="add del mod">
          <ac:chgData name="Jack Rodoni" userId="dbd3554b1427f7cb" providerId="LiveId" clId="{1D76B537-F2CC-4114-B73B-51348E656491}" dt="2022-01-26T01:01:59.558" v="2798"/>
          <ac:inkMkLst>
            <pc:docMk/>
            <pc:sldMk cId="1777000601" sldId="380"/>
            <ac:inkMk id="112" creationId="{3C027461-5518-4FCE-AB86-207381D01F33}"/>
          </ac:inkMkLst>
        </pc:inkChg>
        <pc:inkChg chg="add del mod">
          <ac:chgData name="Jack Rodoni" userId="dbd3554b1427f7cb" providerId="LiveId" clId="{1D76B537-F2CC-4114-B73B-51348E656491}" dt="2022-01-26T01:01:59.560" v="2808"/>
          <ac:inkMkLst>
            <pc:docMk/>
            <pc:sldMk cId="1777000601" sldId="380"/>
            <ac:inkMk id="113" creationId="{3E3F5649-76A2-4AE4-8D50-6A0D8F6F7819}"/>
          </ac:inkMkLst>
        </pc:inkChg>
        <pc:inkChg chg="add del mod">
          <ac:chgData name="Jack Rodoni" userId="dbd3554b1427f7cb" providerId="LiveId" clId="{1D76B537-F2CC-4114-B73B-51348E656491}" dt="2022-01-26T01:01:59.553" v="2778"/>
          <ac:inkMkLst>
            <pc:docMk/>
            <pc:sldMk cId="1777000601" sldId="380"/>
            <ac:inkMk id="114" creationId="{CBA8EF1E-A246-47F9-B0F9-DAB7DEEBB7AA}"/>
          </ac:inkMkLst>
        </pc:inkChg>
        <pc:inkChg chg="add del mod">
          <ac:chgData name="Jack Rodoni" userId="dbd3554b1427f7cb" providerId="LiveId" clId="{1D76B537-F2CC-4114-B73B-51348E656491}" dt="2022-01-26T01:01:59.557" v="2797"/>
          <ac:inkMkLst>
            <pc:docMk/>
            <pc:sldMk cId="1777000601" sldId="380"/>
            <ac:inkMk id="117" creationId="{8864C01A-944E-4F74-B8C7-FA68627F331B}"/>
          </ac:inkMkLst>
        </pc:inkChg>
        <pc:inkChg chg="add del mod">
          <ac:chgData name="Jack Rodoni" userId="dbd3554b1427f7cb" providerId="LiveId" clId="{1D76B537-F2CC-4114-B73B-51348E656491}" dt="2022-01-26T01:01:59.565" v="2838"/>
          <ac:inkMkLst>
            <pc:docMk/>
            <pc:sldMk cId="1777000601" sldId="380"/>
            <ac:inkMk id="118" creationId="{03458B9D-6471-4E66-822E-E42389C49EA2}"/>
          </ac:inkMkLst>
        </pc:inkChg>
        <pc:inkChg chg="add del mod">
          <ac:chgData name="Jack Rodoni" userId="dbd3554b1427f7cb" providerId="LiveId" clId="{1D76B537-F2CC-4114-B73B-51348E656491}" dt="2022-01-26T01:01:59.557" v="2796"/>
          <ac:inkMkLst>
            <pc:docMk/>
            <pc:sldMk cId="1777000601" sldId="380"/>
            <ac:inkMk id="119" creationId="{BD1ABB45-FF5B-4154-BA5A-0C78855AE9AC}"/>
          </ac:inkMkLst>
        </pc:inkChg>
        <pc:inkChg chg="add del mod">
          <ac:chgData name="Jack Rodoni" userId="dbd3554b1427f7cb" providerId="LiveId" clId="{1D76B537-F2CC-4114-B73B-51348E656491}" dt="2022-01-26T01:01:59.561" v="2816"/>
          <ac:inkMkLst>
            <pc:docMk/>
            <pc:sldMk cId="1777000601" sldId="380"/>
            <ac:inkMk id="120" creationId="{43FE5E61-59D2-4364-BD1D-E41DD768F23C}"/>
          </ac:inkMkLst>
        </pc:inkChg>
        <pc:inkChg chg="add del mod">
          <ac:chgData name="Jack Rodoni" userId="dbd3554b1427f7cb" providerId="LiveId" clId="{1D76B537-F2CC-4114-B73B-51348E656491}" dt="2022-01-26T01:01:59.562" v="2821"/>
          <ac:inkMkLst>
            <pc:docMk/>
            <pc:sldMk cId="1777000601" sldId="380"/>
            <ac:inkMk id="121" creationId="{ECA9528E-D5DA-4EEC-BCE9-228FFF276E28}"/>
          </ac:inkMkLst>
        </pc:inkChg>
        <pc:inkChg chg="add del mod">
          <ac:chgData name="Jack Rodoni" userId="dbd3554b1427f7cb" providerId="LiveId" clId="{1D76B537-F2CC-4114-B73B-51348E656491}" dt="2022-01-26T01:01:59.568" v="2853"/>
          <ac:inkMkLst>
            <pc:docMk/>
            <pc:sldMk cId="1777000601" sldId="380"/>
            <ac:inkMk id="122" creationId="{D9036CFD-FAE3-48B9-8DCE-45D4DA568B89}"/>
          </ac:inkMkLst>
        </pc:inkChg>
        <pc:inkChg chg="add del mod">
          <ac:chgData name="Jack Rodoni" userId="dbd3554b1427f7cb" providerId="LiveId" clId="{1D76B537-F2CC-4114-B73B-51348E656491}" dt="2022-01-26T01:01:59.564" v="2831"/>
          <ac:inkMkLst>
            <pc:docMk/>
            <pc:sldMk cId="1777000601" sldId="380"/>
            <ac:inkMk id="123" creationId="{83BE1C10-BA3C-4B09-BF0F-803D40FF2AA1}"/>
          </ac:inkMkLst>
        </pc:inkChg>
        <pc:inkChg chg="add del mod">
          <ac:chgData name="Jack Rodoni" userId="dbd3554b1427f7cb" providerId="LiveId" clId="{1D76B537-F2CC-4114-B73B-51348E656491}" dt="2022-01-26T01:01:59.563" v="2824"/>
          <ac:inkMkLst>
            <pc:docMk/>
            <pc:sldMk cId="1777000601" sldId="380"/>
            <ac:inkMk id="125" creationId="{AB57FCC7-67CF-492D-B982-40D6192C656C}"/>
          </ac:inkMkLst>
        </pc:inkChg>
        <pc:inkChg chg="add del mod">
          <ac:chgData name="Jack Rodoni" userId="dbd3554b1427f7cb" providerId="LiveId" clId="{1D76B537-F2CC-4114-B73B-51348E656491}" dt="2022-01-26T01:01:59.563" v="2827"/>
          <ac:inkMkLst>
            <pc:docMk/>
            <pc:sldMk cId="1777000601" sldId="380"/>
            <ac:inkMk id="127" creationId="{17BCA0D1-D3A3-45BC-B754-C83B88772F2D}"/>
          </ac:inkMkLst>
        </pc:inkChg>
        <pc:inkChg chg="add del mod">
          <ac:chgData name="Jack Rodoni" userId="dbd3554b1427f7cb" providerId="LiveId" clId="{1D76B537-F2CC-4114-B73B-51348E656491}" dt="2022-01-26T01:01:59.553" v="2775"/>
          <ac:inkMkLst>
            <pc:docMk/>
            <pc:sldMk cId="1777000601" sldId="380"/>
            <ac:inkMk id="128" creationId="{4B02B397-89F4-47F3-8E46-7A72C8CD79BE}"/>
          </ac:inkMkLst>
        </pc:inkChg>
        <pc:inkChg chg="add del mod">
          <ac:chgData name="Jack Rodoni" userId="dbd3554b1427f7cb" providerId="LiveId" clId="{1D76B537-F2CC-4114-B73B-51348E656491}" dt="2022-01-26T01:01:59.563" v="2825"/>
          <ac:inkMkLst>
            <pc:docMk/>
            <pc:sldMk cId="1777000601" sldId="380"/>
            <ac:inkMk id="129" creationId="{61DB43F7-5B58-4B97-BA90-1A65494F94D8}"/>
          </ac:inkMkLst>
        </pc:inkChg>
        <pc:inkChg chg="add del mod">
          <ac:chgData name="Jack Rodoni" userId="dbd3554b1427f7cb" providerId="LiveId" clId="{1D76B537-F2CC-4114-B73B-51348E656491}" dt="2022-01-26T01:01:59.568" v="2850"/>
          <ac:inkMkLst>
            <pc:docMk/>
            <pc:sldMk cId="1777000601" sldId="380"/>
            <ac:inkMk id="130" creationId="{FBFDD9F8-BE9D-42B8-A176-83EF82D3AED9}"/>
          </ac:inkMkLst>
        </pc:inkChg>
        <pc:inkChg chg="add del mod">
          <ac:chgData name="Jack Rodoni" userId="dbd3554b1427f7cb" providerId="LiveId" clId="{1D76B537-F2CC-4114-B73B-51348E656491}" dt="2022-01-26T01:01:59.566" v="2840"/>
          <ac:inkMkLst>
            <pc:docMk/>
            <pc:sldMk cId="1777000601" sldId="380"/>
            <ac:inkMk id="131" creationId="{E3D5CC9D-9CA1-4E9E-890D-BA2D804D3BB4}"/>
          </ac:inkMkLst>
        </pc:inkChg>
        <pc:inkChg chg="add del mod">
          <ac:chgData name="Jack Rodoni" userId="dbd3554b1427f7cb" providerId="LiveId" clId="{1D76B537-F2CC-4114-B73B-51348E656491}" dt="2022-01-26T01:01:59.560" v="2812"/>
          <ac:inkMkLst>
            <pc:docMk/>
            <pc:sldMk cId="1777000601" sldId="380"/>
            <ac:inkMk id="132" creationId="{7688747D-B24B-441B-A600-97F6A755B7E0}"/>
          </ac:inkMkLst>
        </pc:inkChg>
        <pc:inkChg chg="add del mod">
          <ac:chgData name="Jack Rodoni" userId="dbd3554b1427f7cb" providerId="LiveId" clId="{1D76B537-F2CC-4114-B73B-51348E656491}" dt="2022-01-26T01:01:59.555" v="2787"/>
          <ac:inkMkLst>
            <pc:docMk/>
            <pc:sldMk cId="1777000601" sldId="380"/>
            <ac:inkMk id="133" creationId="{FD3F85F5-C6CD-43B0-B790-F80335F1B6AB}"/>
          </ac:inkMkLst>
        </pc:inkChg>
        <pc:inkChg chg="add del mod">
          <ac:chgData name="Jack Rodoni" userId="dbd3554b1427f7cb" providerId="LiveId" clId="{1D76B537-F2CC-4114-B73B-51348E656491}" dt="2022-01-26T01:01:59.559" v="2804"/>
          <ac:inkMkLst>
            <pc:docMk/>
            <pc:sldMk cId="1777000601" sldId="380"/>
            <ac:inkMk id="135" creationId="{829CFD61-D8E1-427B-94B0-619452AA6BFD}"/>
          </ac:inkMkLst>
        </pc:inkChg>
        <pc:inkChg chg="add del mod">
          <ac:chgData name="Jack Rodoni" userId="dbd3554b1427f7cb" providerId="LiveId" clId="{1D76B537-F2CC-4114-B73B-51348E656491}" dt="2022-01-26T01:01:59.561" v="2813"/>
          <ac:inkMkLst>
            <pc:docMk/>
            <pc:sldMk cId="1777000601" sldId="380"/>
            <ac:inkMk id="136" creationId="{275FFFAC-A709-49F6-8289-901F32CF95E2}"/>
          </ac:inkMkLst>
        </pc:inkChg>
        <pc:inkChg chg="add del mod">
          <ac:chgData name="Jack Rodoni" userId="dbd3554b1427f7cb" providerId="LiveId" clId="{1D76B537-F2CC-4114-B73B-51348E656491}" dt="2022-01-26T01:01:59.568" v="2854"/>
          <ac:inkMkLst>
            <pc:docMk/>
            <pc:sldMk cId="1777000601" sldId="380"/>
            <ac:inkMk id="137" creationId="{B9C53441-7678-4778-8B9E-191F3178849A}"/>
          </ac:inkMkLst>
        </pc:inkChg>
        <pc:inkChg chg="add del mod">
          <ac:chgData name="Jack Rodoni" userId="dbd3554b1427f7cb" providerId="LiveId" clId="{1D76B537-F2CC-4114-B73B-51348E656491}" dt="2022-01-26T01:01:59.556" v="2789"/>
          <ac:inkMkLst>
            <pc:docMk/>
            <pc:sldMk cId="1777000601" sldId="380"/>
            <ac:inkMk id="138" creationId="{574F7633-FC98-4817-84C1-C690564A2A6E}"/>
          </ac:inkMkLst>
        </pc:inkChg>
        <pc:inkChg chg="add del mod">
          <ac:chgData name="Jack Rodoni" userId="dbd3554b1427f7cb" providerId="LiveId" clId="{1D76B537-F2CC-4114-B73B-51348E656491}" dt="2022-01-26T01:01:59.552" v="2773"/>
          <ac:inkMkLst>
            <pc:docMk/>
            <pc:sldMk cId="1777000601" sldId="380"/>
            <ac:inkMk id="139" creationId="{957CB988-27BD-4A96-89E0-4EC0DFCE2F09}"/>
          </ac:inkMkLst>
        </pc:inkChg>
        <pc:inkChg chg="add del mod">
          <ac:chgData name="Jack Rodoni" userId="dbd3554b1427f7cb" providerId="LiveId" clId="{1D76B537-F2CC-4114-B73B-51348E656491}" dt="2022-01-26T01:01:59.562" v="2822"/>
          <ac:inkMkLst>
            <pc:docMk/>
            <pc:sldMk cId="1777000601" sldId="380"/>
            <ac:inkMk id="140" creationId="{29ADD79C-6DD4-45BB-B9AE-E3DB856BB22F}"/>
          </ac:inkMkLst>
        </pc:inkChg>
        <pc:inkChg chg="add del mod">
          <ac:chgData name="Jack Rodoni" userId="dbd3554b1427f7cb" providerId="LiveId" clId="{1D76B537-F2CC-4114-B73B-51348E656491}" dt="2022-01-26T01:01:59.566" v="2844"/>
          <ac:inkMkLst>
            <pc:docMk/>
            <pc:sldMk cId="1777000601" sldId="380"/>
            <ac:inkMk id="142" creationId="{7CD23E61-DE3B-430C-A2E7-9BE3352DA4A2}"/>
          </ac:inkMkLst>
        </pc:inkChg>
        <pc:inkChg chg="add del mod">
          <ac:chgData name="Jack Rodoni" userId="dbd3554b1427f7cb" providerId="LiveId" clId="{1D76B537-F2CC-4114-B73B-51348E656491}" dt="2022-01-26T01:01:59.558" v="2801"/>
          <ac:inkMkLst>
            <pc:docMk/>
            <pc:sldMk cId="1777000601" sldId="380"/>
            <ac:inkMk id="143" creationId="{8E99DFC5-0EA4-4724-A3AB-67320A27D6C3}"/>
          </ac:inkMkLst>
        </pc:inkChg>
        <pc:inkChg chg="add del mod">
          <ac:chgData name="Jack Rodoni" userId="dbd3554b1427f7cb" providerId="LiveId" clId="{1D76B537-F2CC-4114-B73B-51348E656491}" dt="2022-01-26T01:01:59.561" v="2815"/>
          <ac:inkMkLst>
            <pc:docMk/>
            <pc:sldMk cId="1777000601" sldId="380"/>
            <ac:inkMk id="144" creationId="{6C656420-A060-4172-BD14-30A1286CEFE1}"/>
          </ac:inkMkLst>
        </pc:inkChg>
        <pc:inkChg chg="add del mod">
          <ac:chgData name="Jack Rodoni" userId="dbd3554b1427f7cb" providerId="LiveId" clId="{1D76B537-F2CC-4114-B73B-51348E656491}" dt="2022-01-26T01:01:59.566" v="2843"/>
          <ac:inkMkLst>
            <pc:docMk/>
            <pc:sldMk cId="1777000601" sldId="380"/>
            <ac:inkMk id="145" creationId="{A662864C-2F13-42DB-9668-53CFC2E1F5BD}"/>
          </ac:inkMkLst>
        </pc:inkChg>
        <pc:inkChg chg="add del mod">
          <ac:chgData name="Jack Rodoni" userId="dbd3554b1427f7cb" providerId="LiveId" clId="{1D76B537-F2CC-4114-B73B-51348E656491}" dt="2022-01-26T01:01:59.558" v="2800"/>
          <ac:inkMkLst>
            <pc:docMk/>
            <pc:sldMk cId="1777000601" sldId="380"/>
            <ac:inkMk id="146" creationId="{D809BD3F-2979-48B8-9ADD-DAC34234EC4B}"/>
          </ac:inkMkLst>
        </pc:inkChg>
        <pc:inkChg chg="add del mod">
          <ac:chgData name="Jack Rodoni" userId="dbd3554b1427f7cb" providerId="LiveId" clId="{1D76B537-F2CC-4114-B73B-51348E656491}" dt="2022-01-26T01:01:59.563" v="2828"/>
          <ac:inkMkLst>
            <pc:docMk/>
            <pc:sldMk cId="1777000601" sldId="380"/>
            <ac:inkMk id="147" creationId="{11B99530-BA81-48FB-B9C5-DA36A745F5F1}"/>
          </ac:inkMkLst>
        </pc:inkChg>
        <pc:inkChg chg="add del mod">
          <ac:chgData name="Jack Rodoni" userId="dbd3554b1427f7cb" providerId="LiveId" clId="{1D76B537-F2CC-4114-B73B-51348E656491}" dt="2022-01-26T01:01:59.556" v="2793"/>
          <ac:inkMkLst>
            <pc:docMk/>
            <pc:sldMk cId="1777000601" sldId="380"/>
            <ac:inkMk id="148" creationId="{F42D796A-8955-4D70-8EAC-F4FA4DC36700}"/>
          </ac:inkMkLst>
        </pc:inkChg>
        <pc:inkChg chg="add del mod">
          <ac:chgData name="Jack Rodoni" userId="dbd3554b1427f7cb" providerId="LiveId" clId="{1D76B537-F2CC-4114-B73B-51348E656491}" dt="2022-01-26T01:01:59.556" v="2792"/>
          <ac:inkMkLst>
            <pc:docMk/>
            <pc:sldMk cId="1777000601" sldId="380"/>
            <ac:inkMk id="150" creationId="{C94A2D39-58C8-4308-A3CD-2C930B61750F}"/>
          </ac:inkMkLst>
        </pc:inkChg>
        <pc:inkChg chg="add del mod">
          <ac:chgData name="Jack Rodoni" userId="dbd3554b1427f7cb" providerId="LiveId" clId="{1D76B537-F2CC-4114-B73B-51348E656491}" dt="2022-01-26T01:01:59.559" v="2806"/>
          <ac:inkMkLst>
            <pc:docMk/>
            <pc:sldMk cId="1777000601" sldId="380"/>
            <ac:inkMk id="151" creationId="{846EAB13-4BF1-4BB1-BFFB-837A1A034B45}"/>
          </ac:inkMkLst>
        </pc:inkChg>
        <pc:inkChg chg="add del mod">
          <ac:chgData name="Jack Rodoni" userId="dbd3554b1427f7cb" providerId="LiveId" clId="{1D76B537-F2CC-4114-B73B-51348E656491}" dt="2022-01-26T01:01:59.553" v="2777"/>
          <ac:inkMkLst>
            <pc:docMk/>
            <pc:sldMk cId="1777000601" sldId="380"/>
            <ac:inkMk id="153" creationId="{7FA650BD-E276-43C5-9A95-BE4015ACC144}"/>
          </ac:inkMkLst>
        </pc:inkChg>
        <pc:inkChg chg="add del mod">
          <ac:chgData name="Jack Rodoni" userId="dbd3554b1427f7cb" providerId="LiveId" clId="{1D76B537-F2CC-4114-B73B-51348E656491}" dt="2022-01-26T01:01:59.566" v="2842"/>
          <ac:inkMkLst>
            <pc:docMk/>
            <pc:sldMk cId="1777000601" sldId="380"/>
            <ac:inkMk id="154" creationId="{250181EA-8A2F-4CCE-849C-E3088E63B171}"/>
          </ac:inkMkLst>
        </pc:inkChg>
        <pc:inkChg chg="add del mod">
          <ac:chgData name="Jack Rodoni" userId="dbd3554b1427f7cb" providerId="LiveId" clId="{1D76B537-F2CC-4114-B73B-51348E656491}" dt="2022-01-26T01:01:59.564" v="2829"/>
          <ac:inkMkLst>
            <pc:docMk/>
            <pc:sldMk cId="1777000601" sldId="380"/>
            <ac:inkMk id="155" creationId="{B9E793FA-859E-4F5E-9127-CB58175A6347}"/>
          </ac:inkMkLst>
        </pc:inkChg>
        <pc:inkChg chg="add del mod">
          <ac:chgData name="Jack Rodoni" userId="dbd3554b1427f7cb" providerId="LiveId" clId="{1D76B537-F2CC-4114-B73B-51348E656491}" dt="2022-01-26T01:01:59.556" v="2790"/>
          <ac:inkMkLst>
            <pc:docMk/>
            <pc:sldMk cId="1777000601" sldId="380"/>
            <ac:inkMk id="156" creationId="{0948BDC9-C5C8-4662-A183-160822CB4DB2}"/>
          </ac:inkMkLst>
        </pc:inkChg>
        <pc:inkChg chg="add del">
          <ac:chgData name="Jack Rodoni" userId="dbd3554b1427f7cb" providerId="LiveId" clId="{1D76B537-F2CC-4114-B73B-51348E656491}" dt="2022-01-26T01:01:59.560" v="2811"/>
          <ac:inkMkLst>
            <pc:docMk/>
            <pc:sldMk cId="1777000601" sldId="380"/>
            <ac:inkMk id="158" creationId="{EE77331C-B4FE-49B7-8333-33FA0DF92F8F}"/>
          </ac:inkMkLst>
        </pc:inkChg>
        <pc:inkChg chg="add del mod">
          <ac:chgData name="Jack Rodoni" userId="dbd3554b1427f7cb" providerId="LiveId" clId="{1D76B537-F2CC-4114-B73B-51348E656491}" dt="2022-01-26T01:01:59.565" v="2839"/>
          <ac:inkMkLst>
            <pc:docMk/>
            <pc:sldMk cId="1777000601" sldId="380"/>
            <ac:inkMk id="159" creationId="{95D73C8F-5302-4040-A4C1-35CC06276EAC}"/>
          </ac:inkMkLst>
        </pc:inkChg>
        <pc:inkChg chg="add mod">
          <ac:chgData name="Jack Rodoni" userId="dbd3554b1427f7cb" providerId="LiveId" clId="{1D76B537-F2CC-4114-B73B-51348E656491}" dt="2022-01-26T01:02:07.628" v="2866"/>
          <ac:inkMkLst>
            <pc:docMk/>
            <pc:sldMk cId="1777000601" sldId="380"/>
            <ac:inkMk id="161" creationId="{A2AC9F79-6AD8-43FB-8114-B548C1E5CDD4}"/>
          </ac:inkMkLst>
        </pc:inkChg>
        <pc:inkChg chg="add mod">
          <ac:chgData name="Jack Rodoni" userId="dbd3554b1427f7cb" providerId="LiveId" clId="{1D76B537-F2CC-4114-B73B-51348E656491}" dt="2022-01-26T01:02:07.628" v="2866"/>
          <ac:inkMkLst>
            <pc:docMk/>
            <pc:sldMk cId="1777000601" sldId="380"/>
            <ac:inkMk id="162" creationId="{4C9BC3B3-6BA8-4637-BAAC-91FC3DDA7A86}"/>
          </ac:inkMkLst>
        </pc:inkChg>
        <pc:inkChg chg="add mod">
          <ac:chgData name="Jack Rodoni" userId="dbd3554b1427f7cb" providerId="LiveId" clId="{1D76B537-F2CC-4114-B73B-51348E656491}" dt="2022-01-26T01:02:07.628" v="2866"/>
          <ac:inkMkLst>
            <pc:docMk/>
            <pc:sldMk cId="1777000601" sldId="380"/>
            <ac:inkMk id="163" creationId="{EA9186F7-7BC1-4AA8-9AFB-A954AF5C12FC}"/>
          </ac:inkMkLst>
        </pc:inkChg>
        <pc:inkChg chg="add mod">
          <ac:chgData name="Jack Rodoni" userId="dbd3554b1427f7cb" providerId="LiveId" clId="{1D76B537-F2CC-4114-B73B-51348E656491}" dt="2022-01-26T01:02:07.628" v="2866"/>
          <ac:inkMkLst>
            <pc:docMk/>
            <pc:sldMk cId="1777000601" sldId="380"/>
            <ac:inkMk id="164" creationId="{1F51CA3C-360B-44E2-8EA0-26C905D01015}"/>
          </ac:inkMkLst>
        </pc:inkChg>
        <pc:inkChg chg="add mod">
          <ac:chgData name="Jack Rodoni" userId="dbd3554b1427f7cb" providerId="LiveId" clId="{1D76B537-F2CC-4114-B73B-51348E656491}" dt="2022-01-26T01:02:07.628" v="2866"/>
          <ac:inkMkLst>
            <pc:docMk/>
            <pc:sldMk cId="1777000601" sldId="380"/>
            <ac:inkMk id="165" creationId="{144A8BA3-FFFC-4DE0-8DDC-DCBAEED4019C}"/>
          </ac:inkMkLst>
        </pc:inkChg>
        <pc:inkChg chg="add mod">
          <ac:chgData name="Jack Rodoni" userId="dbd3554b1427f7cb" providerId="LiveId" clId="{1D76B537-F2CC-4114-B73B-51348E656491}" dt="2022-01-26T01:02:07.628" v="2866"/>
          <ac:inkMkLst>
            <pc:docMk/>
            <pc:sldMk cId="1777000601" sldId="380"/>
            <ac:inkMk id="166" creationId="{EAFA69C5-7727-4C48-8D53-B698E27874FE}"/>
          </ac:inkMkLst>
        </pc:inkChg>
        <pc:inkChg chg="add mod">
          <ac:chgData name="Jack Rodoni" userId="dbd3554b1427f7cb" providerId="LiveId" clId="{1D76B537-F2CC-4114-B73B-51348E656491}" dt="2022-01-26T01:02:07.628" v="2866"/>
          <ac:inkMkLst>
            <pc:docMk/>
            <pc:sldMk cId="1777000601" sldId="380"/>
            <ac:inkMk id="167" creationId="{12942A81-8FF5-4C26-A3BE-F6DEC586EAF3}"/>
          </ac:inkMkLst>
        </pc:inkChg>
        <pc:inkChg chg="add mod">
          <ac:chgData name="Jack Rodoni" userId="dbd3554b1427f7cb" providerId="LiveId" clId="{1D76B537-F2CC-4114-B73B-51348E656491}" dt="2022-01-26T01:03:10.184" v="2927"/>
          <ac:inkMkLst>
            <pc:docMk/>
            <pc:sldMk cId="1777000601" sldId="380"/>
            <ac:inkMk id="169" creationId="{74D3CC15-ADDB-44F9-BAAC-C578807EC31E}"/>
          </ac:inkMkLst>
        </pc:inkChg>
        <pc:inkChg chg="add mod">
          <ac:chgData name="Jack Rodoni" userId="dbd3554b1427f7cb" providerId="LiveId" clId="{1D76B537-F2CC-4114-B73B-51348E656491}" dt="2022-01-26T01:03:10.184" v="2927"/>
          <ac:inkMkLst>
            <pc:docMk/>
            <pc:sldMk cId="1777000601" sldId="380"/>
            <ac:inkMk id="170" creationId="{A8FCBC36-22CC-413F-89EF-AAA5838D1824}"/>
          </ac:inkMkLst>
        </pc:inkChg>
        <pc:inkChg chg="add mod">
          <ac:chgData name="Jack Rodoni" userId="dbd3554b1427f7cb" providerId="LiveId" clId="{1D76B537-F2CC-4114-B73B-51348E656491}" dt="2022-01-26T01:03:10.184" v="2927"/>
          <ac:inkMkLst>
            <pc:docMk/>
            <pc:sldMk cId="1777000601" sldId="380"/>
            <ac:inkMk id="172" creationId="{C330D187-A6F9-4899-855E-BD8A12B0811B}"/>
          </ac:inkMkLst>
        </pc:inkChg>
        <pc:inkChg chg="add mod">
          <ac:chgData name="Jack Rodoni" userId="dbd3554b1427f7cb" providerId="LiveId" clId="{1D76B537-F2CC-4114-B73B-51348E656491}" dt="2022-01-26T01:03:10.184" v="2927"/>
          <ac:inkMkLst>
            <pc:docMk/>
            <pc:sldMk cId="1777000601" sldId="380"/>
            <ac:inkMk id="173" creationId="{996EBDF6-DC9E-4FBA-AFAA-A17D95C2C7FC}"/>
          </ac:inkMkLst>
        </pc:inkChg>
        <pc:inkChg chg="add mod">
          <ac:chgData name="Jack Rodoni" userId="dbd3554b1427f7cb" providerId="LiveId" clId="{1D76B537-F2CC-4114-B73B-51348E656491}" dt="2022-01-26T01:03:10.184" v="2927"/>
          <ac:inkMkLst>
            <pc:docMk/>
            <pc:sldMk cId="1777000601" sldId="380"/>
            <ac:inkMk id="174" creationId="{BAA6B5A7-7E7A-4343-B3D7-F0C11544AC04}"/>
          </ac:inkMkLst>
        </pc:inkChg>
        <pc:inkChg chg="add mod">
          <ac:chgData name="Jack Rodoni" userId="dbd3554b1427f7cb" providerId="LiveId" clId="{1D76B537-F2CC-4114-B73B-51348E656491}" dt="2022-01-26T01:03:10.184" v="2927"/>
          <ac:inkMkLst>
            <pc:docMk/>
            <pc:sldMk cId="1777000601" sldId="380"/>
            <ac:inkMk id="175" creationId="{ADF6D96F-C82E-42E2-8725-F6596DBE91BC}"/>
          </ac:inkMkLst>
        </pc:inkChg>
        <pc:inkChg chg="add mod">
          <ac:chgData name="Jack Rodoni" userId="dbd3554b1427f7cb" providerId="LiveId" clId="{1D76B537-F2CC-4114-B73B-51348E656491}" dt="2022-01-26T01:03:10.184" v="2927"/>
          <ac:inkMkLst>
            <pc:docMk/>
            <pc:sldMk cId="1777000601" sldId="380"/>
            <ac:inkMk id="176" creationId="{3C5E3E17-00F2-4C33-B632-6424FAFF567E}"/>
          </ac:inkMkLst>
        </pc:inkChg>
        <pc:inkChg chg="add mod">
          <ac:chgData name="Jack Rodoni" userId="dbd3554b1427f7cb" providerId="LiveId" clId="{1D76B537-F2CC-4114-B73B-51348E656491}" dt="2022-01-26T01:03:10.184" v="2927"/>
          <ac:inkMkLst>
            <pc:docMk/>
            <pc:sldMk cId="1777000601" sldId="380"/>
            <ac:inkMk id="177" creationId="{1762072B-A66F-4594-B693-9488820A180C}"/>
          </ac:inkMkLst>
        </pc:inkChg>
        <pc:inkChg chg="add mod">
          <ac:chgData name="Jack Rodoni" userId="dbd3554b1427f7cb" providerId="LiveId" clId="{1D76B537-F2CC-4114-B73B-51348E656491}" dt="2022-01-26T01:03:10.184" v="2927"/>
          <ac:inkMkLst>
            <pc:docMk/>
            <pc:sldMk cId="1777000601" sldId="380"/>
            <ac:inkMk id="178" creationId="{BB977893-99F9-412F-AAAD-1EB1B2106D48}"/>
          </ac:inkMkLst>
        </pc:inkChg>
        <pc:inkChg chg="add mod">
          <ac:chgData name="Jack Rodoni" userId="dbd3554b1427f7cb" providerId="LiveId" clId="{1D76B537-F2CC-4114-B73B-51348E656491}" dt="2022-01-26T01:03:10.184" v="2927"/>
          <ac:inkMkLst>
            <pc:docMk/>
            <pc:sldMk cId="1777000601" sldId="380"/>
            <ac:inkMk id="179" creationId="{FADE834E-7FC4-4E88-A33B-5F7619BC99DD}"/>
          </ac:inkMkLst>
        </pc:inkChg>
        <pc:inkChg chg="add mod">
          <ac:chgData name="Jack Rodoni" userId="dbd3554b1427f7cb" providerId="LiveId" clId="{1D76B537-F2CC-4114-B73B-51348E656491}" dt="2022-01-26T01:03:10.184" v="2927"/>
          <ac:inkMkLst>
            <pc:docMk/>
            <pc:sldMk cId="1777000601" sldId="380"/>
            <ac:inkMk id="180" creationId="{F6453104-C920-43C5-AA79-DD84FCBDE9D7}"/>
          </ac:inkMkLst>
        </pc:inkChg>
        <pc:inkChg chg="add mod">
          <ac:chgData name="Jack Rodoni" userId="dbd3554b1427f7cb" providerId="LiveId" clId="{1D76B537-F2CC-4114-B73B-51348E656491}" dt="2022-01-26T01:03:10.184" v="2927"/>
          <ac:inkMkLst>
            <pc:docMk/>
            <pc:sldMk cId="1777000601" sldId="380"/>
            <ac:inkMk id="181" creationId="{60A50414-FD8A-4C0D-A5E1-3BB70C49CCCD}"/>
          </ac:inkMkLst>
        </pc:inkChg>
        <pc:inkChg chg="add mod">
          <ac:chgData name="Jack Rodoni" userId="dbd3554b1427f7cb" providerId="LiveId" clId="{1D76B537-F2CC-4114-B73B-51348E656491}" dt="2022-01-26T01:03:10.184" v="2927"/>
          <ac:inkMkLst>
            <pc:docMk/>
            <pc:sldMk cId="1777000601" sldId="380"/>
            <ac:inkMk id="182" creationId="{1E8CBF9D-7AAF-4B43-AAFA-AF495AF7C8DF}"/>
          </ac:inkMkLst>
        </pc:inkChg>
        <pc:inkChg chg="add mod">
          <ac:chgData name="Jack Rodoni" userId="dbd3554b1427f7cb" providerId="LiveId" clId="{1D76B537-F2CC-4114-B73B-51348E656491}" dt="2022-01-26T01:03:10.184" v="2927"/>
          <ac:inkMkLst>
            <pc:docMk/>
            <pc:sldMk cId="1777000601" sldId="380"/>
            <ac:inkMk id="183" creationId="{FD189FCB-9DEC-433C-B84B-08DE31B205DF}"/>
          </ac:inkMkLst>
        </pc:inkChg>
        <pc:inkChg chg="add mod">
          <ac:chgData name="Jack Rodoni" userId="dbd3554b1427f7cb" providerId="LiveId" clId="{1D76B537-F2CC-4114-B73B-51348E656491}" dt="2022-01-26T01:03:10.184" v="2927"/>
          <ac:inkMkLst>
            <pc:docMk/>
            <pc:sldMk cId="1777000601" sldId="380"/>
            <ac:inkMk id="184" creationId="{39555911-0F85-4BCA-B721-351EE88C8F42}"/>
          </ac:inkMkLst>
        </pc:inkChg>
        <pc:inkChg chg="add mod">
          <ac:chgData name="Jack Rodoni" userId="dbd3554b1427f7cb" providerId="LiveId" clId="{1D76B537-F2CC-4114-B73B-51348E656491}" dt="2022-01-26T01:03:10.184" v="2927"/>
          <ac:inkMkLst>
            <pc:docMk/>
            <pc:sldMk cId="1777000601" sldId="380"/>
            <ac:inkMk id="186" creationId="{C2E658A7-DA51-4458-AD84-968ED87EFF16}"/>
          </ac:inkMkLst>
        </pc:inkChg>
        <pc:inkChg chg="add mod">
          <ac:chgData name="Jack Rodoni" userId="dbd3554b1427f7cb" providerId="LiveId" clId="{1D76B537-F2CC-4114-B73B-51348E656491}" dt="2022-01-26T01:03:10.184" v="2927"/>
          <ac:inkMkLst>
            <pc:docMk/>
            <pc:sldMk cId="1777000601" sldId="380"/>
            <ac:inkMk id="187" creationId="{EABBB778-7546-4433-8D26-E273E18EE61C}"/>
          </ac:inkMkLst>
        </pc:inkChg>
        <pc:inkChg chg="add mod">
          <ac:chgData name="Jack Rodoni" userId="dbd3554b1427f7cb" providerId="LiveId" clId="{1D76B537-F2CC-4114-B73B-51348E656491}" dt="2022-01-26T01:03:10.184" v="2927"/>
          <ac:inkMkLst>
            <pc:docMk/>
            <pc:sldMk cId="1777000601" sldId="380"/>
            <ac:inkMk id="188" creationId="{2870B7A3-50A3-4D25-9E13-1E700EA12219}"/>
          </ac:inkMkLst>
        </pc:inkChg>
        <pc:inkChg chg="add mod">
          <ac:chgData name="Jack Rodoni" userId="dbd3554b1427f7cb" providerId="LiveId" clId="{1D76B537-F2CC-4114-B73B-51348E656491}" dt="2022-01-26T01:03:10.184" v="2927"/>
          <ac:inkMkLst>
            <pc:docMk/>
            <pc:sldMk cId="1777000601" sldId="380"/>
            <ac:inkMk id="189" creationId="{224535A4-77A6-4813-BCCC-0CF2E9D3D868}"/>
          </ac:inkMkLst>
        </pc:inkChg>
        <pc:inkChg chg="add mod">
          <ac:chgData name="Jack Rodoni" userId="dbd3554b1427f7cb" providerId="LiveId" clId="{1D76B537-F2CC-4114-B73B-51348E656491}" dt="2022-01-26T01:03:10.184" v="2927"/>
          <ac:inkMkLst>
            <pc:docMk/>
            <pc:sldMk cId="1777000601" sldId="380"/>
            <ac:inkMk id="190" creationId="{EB050660-FB1C-44AF-88FD-3A2D7A5BD973}"/>
          </ac:inkMkLst>
        </pc:inkChg>
        <pc:inkChg chg="add mod">
          <ac:chgData name="Jack Rodoni" userId="dbd3554b1427f7cb" providerId="LiveId" clId="{1D76B537-F2CC-4114-B73B-51348E656491}" dt="2022-01-26T01:03:10.184" v="2927"/>
          <ac:inkMkLst>
            <pc:docMk/>
            <pc:sldMk cId="1777000601" sldId="380"/>
            <ac:inkMk id="192" creationId="{5D1C13A5-A8B5-4C59-9145-059D33237106}"/>
          </ac:inkMkLst>
        </pc:inkChg>
        <pc:inkChg chg="add mod">
          <ac:chgData name="Jack Rodoni" userId="dbd3554b1427f7cb" providerId="LiveId" clId="{1D76B537-F2CC-4114-B73B-51348E656491}" dt="2022-01-26T01:03:10.184" v="2927"/>
          <ac:inkMkLst>
            <pc:docMk/>
            <pc:sldMk cId="1777000601" sldId="380"/>
            <ac:inkMk id="193" creationId="{4D0BC8C2-A99C-4313-BE9B-86EB3A65CB68}"/>
          </ac:inkMkLst>
        </pc:inkChg>
        <pc:inkChg chg="add mod">
          <ac:chgData name="Jack Rodoni" userId="dbd3554b1427f7cb" providerId="LiveId" clId="{1D76B537-F2CC-4114-B73B-51348E656491}" dt="2022-01-26T01:03:10.184" v="2927"/>
          <ac:inkMkLst>
            <pc:docMk/>
            <pc:sldMk cId="1777000601" sldId="380"/>
            <ac:inkMk id="194" creationId="{C2C87E94-E123-4689-83CC-28D3A3006CD9}"/>
          </ac:inkMkLst>
        </pc:inkChg>
        <pc:inkChg chg="add mod">
          <ac:chgData name="Jack Rodoni" userId="dbd3554b1427f7cb" providerId="LiveId" clId="{1D76B537-F2CC-4114-B73B-51348E656491}" dt="2022-01-26T01:03:10.184" v="2927"/>
          <ac:inkMkLst>
            <pc:docMk/>
            <pc:sldMk cId="1777000601" sldId="380"/>
            <ac:inkMk id="195" creationId="{8B0FC554-AEB2-419F-A7C7-6731A2EB3588}"/>
          </ac:inkMkLst>
        </pc:inkChg>
        <pc:inkChg chg="add mod">
          <ac:chgData name="Jack Rodoni" userId="dbd3554b1427f7cb" providerId="LiveId" clId="{1D76B537-F2CC-4114-B73B-51348E656491}" dt="2022-01-26T01:03:10.184" v="2927"/>
          <ac:inkMkLst>
            <pc:docMk/>
            <pc:sldMk cId="1777000601" sldId="380"/>
            <ac:inkMk id="196" creationId="{875CAB8D-8A6A-4104-AAB4-3F824DE18B0A}"/>
          </ac:inkMkLst>
        </pc:inkChg>
        <pc:inkChg chg="add mod">
          <ac:chgData name="Jack Rodoni" userId="dbd3554b1427f7cb" providerId="LiveId" clId="{1D76B537-F2CC-4114-B73B-51348E656491}" dt="2022-01-26T01:03:10.184" v="2927"/>
          <ac:inkMkLst>
            <pc:docMk/>
            <pc:sldMk cId="1777000601" sldId="380"/>
            <ac:inkMk id="197" creationId="{95206008-B12F-4710-8CDB-512841F34999}"/>
          </ac:inkMkLst>
        </pc:inkChg>
        <pc:inkChg chg="add mod">
          <ac:chgData name="Jack Rodoni" userId="dbd3554b1427f7cb" providerId="LiveId" clId="{1D76B537-F2CC-4114-B73B-51348E656491}" dt="2022-01-26T01:03:10.184" v="2927"/>
          <ac:inkMkLst>
            <pc:docMk/>
            <pc:sldMk cId="1777000601" sldId="380"/>
            <ac:inkMk id="198" creationId="{C0E36E3C-2F9A-468E-B94F-8A5C61CB78D9}"/>
          </ac:inkMkLst>
        </pc:inkChg>
        <pc:inkChg chg="add mod">
          <ac:chgData name="Jack Rodoni" userId="dbd3554b1427f7cb" providerId="LiveId" clId="{1D76B537-F2CC-4114-B73B-51348E656491}" dt="2022-01-26T01:03:10.184" v="2927"/>
          <ac:inkMkLst>
            <pc:docMk/>
            <pc:sldMk cId="1777000601" sldId="380"/>
            <ac:inkMk id="200" creationId="{8FB41628-BDFC-4D86-BA9C-722A5E418F4C}"/>
          </ac:inkMkLst>
        </pc:inkChg>
        <pc:inkChg chg="add mod">
          <ac:chgData name="Jack Rodoni" userId="dbd3554b1427f7cb" providerId="LiveId" clId="{1D76B537-F2CC-4114-B73B-51348E656491}" dt="2022-01-26T01:03:10.184" v="2927"/>
          <ac:inkMkLst>
            <pc:docMk/>
            <pc:sldMk cId="1777000601" sldId="380"/>
            <ac:inkMk id="201" creationId="{AF5D1147-82D7-44E6-BE60-F4C5E90804D7}"/>
          </ac:inkMkLst>
        </pc:inkChg>
        <pc:inkChg chg="add mod">
          <ac:chgData name="Jack Rodoni" userId="dbd3554b1427f7cb" providerId="LiveId" clId="{1D76B537-F2CC-4114-B73B-51348E656491}" dt="2022-01-26T01:03:10.184" v="2927"/>
          <ac:inkMkLst>
            <pc:docMk/>
            <pc:sldMk cId="1777000601" sldId="380"/>
            <ac:inkMk id="202" creationId="{6DE8CC0A-12BA-407B-ACC3-48C71C768D98}"/>
          </ac:inkMkLst>
        </pc:inkChg>
        <pc:inkChg chg="add mod">
          <ac:chgData name="Jack Rodoni" userId="dbd3554b1427f7cb" providerId="LiveId" clId="{1D76B537-F2CC-4114-B73B-51348E656491}" dt="2022-01-26T01:03:10.184" v="2927"/>
          <ac:inkMkLst>
            <pc:docMk/>
            <pc:sldMk cId="1777000601" sldId="380"/>
            <ac:inkMk id="203" creationId="{1BCB9C74-6ADD-4EC2-88D7-C4BFD9DA4E90}"/>
          </ac:inkMkLst>
        </pc:inkChg>
        <pc:inkChg chg="add mod">
          <ac:chgData name="Jack Rodoni" userId="dbd3554b1427f7cb" providerId="LiveId" clId="{1D76B537-F2CC-4114-B73B-51348E656491}" dt="2022-01-26T01:03:10.184" v="2927"/>
          <ac:inkMkLst>
            <pc:docMk/>
            <pc:sldMk cId="1777000601" sldId="380"/>
            <ac:inkMk id="204" creationId="{C085773F-F872-49A0-B886-33B7BF7B721E}"/>
          </ac:inkMkLst>
        </pc:inkChg>
        <pc:inkChg chg="add mod">
          <ac:chgData name="Jack Rodoni" userId="dbd3554b1427f7cb" providerId="LiveId" clId="{1D76B537-F2CC-4114-B73B-51348E656491}" dt="2022-01-26T01:03:10.184" v="2927"/>
          <ac:inkMkLst>
            <pc:docMk/>
            <pc:sldMk cId="1777000601" sldId="380"/>
            <ac:inkMk id="205" creationId="{C9926D0E-76FE-4618-A803-CE0ACE5D698B}"/>
          </ac:inkMkLst>
        </pc:inkChg>
        <pc:inkChg chg="add mod">
          <ac:chgData name="Jack Rodoni" userId="dbd3554b1427f7cb" providerId="LiveId" clId="{1D76B537-F2CC-4114-B73B-51348E656491}" dt="2022-01-26T01:03:10.184" v="2927"/>
          <ac:inkMkLst>
            <pc:docMk/>
            <pc:sldMk cId="1777000601" sldId="380"/>
            <ac:inkMk id="206" creationId="{CF03358A-9339-415D-AFE2-B47EE83FD8CD}"/>
          </ac:inkMkLst>
        </pc:inkChg>
        <pc:inkChg chg="add mod">
          <ac:chgData name="Jack Rodoni" userId="dbd3554b1427f7cb" providerId="LiveId" clId="{1D76B537-F2CC-4114-B73B-51348E656491}" dt="2022-01-26T01:03:10.184" v="2927"/>
          <ac:inkMkLst>
            <pc:docMk/>
            <pc:sldMk cId="1777000601" sldId="380"/>
            <ac:inkMk id="207" creationId="{E02CAABF-9822-48C0-ABC3-F9402721BD69}"/>
          </ac:inkMkLst>
        </pc:inkChg>
        <pc:inkChg chg="add mod">
          <ac:chgData name="Jack Rodoni" userId="dbd3554b1427f7cb" providerId="LiveId" clId="{1D76B537-F2CC-4114-B73B-51348E656491}" dt="2022-01-26T01:03:10.184" v="2927"/>
          <ac:inkMkLst>
            <pc:docMk/>
            <pc:sldMk cId="1777000601" sldId="380"/>
            <ac:inkMk id="208" creationId="{55FE4E50-6ADC-4BF4-A447-8663E7AB2195}"/>
          </ac:inkMkLst>
        </pc:inkChg>
        <pc:inkChg chg="add mod">
          <ac:chgData name="Jack Rodoni" userId="dbd3554b1427f7cb" providerId="LiveId" clId="{1D76B537-F2CC-4114-B73B-51348E656491}" dt="2022-01-26T01:03:10.184" v="2927"/>
          <ac:inkMkLst>
            <pc:docMk/>
            <pc:sldMk cId="1777000601" sldId="380"/>
            <ac:inkMk id="209" creationId="{D0AC9A45-1788-47E8-A483-D4AA4D957C8C}"/>
          </ac:inkMkLst>
        </pc:inkChg>
        <pc:inkChg chg="add mod">
          <ac:chgData name="Jack Rodoni" userId="dbd3554b1427f7cb" providerId="LiveId" clId="{1D76B537-F2CC-4114-B73B-51348E656491}" dt="2022-01-26T01:03:10.184" v="2927"/>
          <ac:inkMkLst>
            <pc:docMk/>
            <pc:sldMk cId="1777000601" sldId="380"/>
            <ac:inkMk id="210" creationId="{53D4C69A-2E05-497D-A41B-D45FBE84F385}"/>
          </ac:inkMkLst>
        </pc:inkChg>
        <pc:inkChg chg="add mod">
          <ac:chgData name="Jack Rodoni" userId="dbd3554b1427f7cb" providerId="LiveId" clId="{1D76B537-F2CC-4114-B73B-51348E656491}" dt="2022-01-26T01:03:10.184" v="2927"/>
          <ac:inkMkLst>
            <pc:docMk/>
            <pc:sldMk cId="1777000601" sldId="380"/>
            <ac:inkMk id="211" creationId="{AF94488B-ACAE-4C4B-B6B0-5FCC9FFD8E67}"/>
          </ac:inkMkLst>
        </pc:inkChg>
        <pc:inkChg chg="add mod">
          <ac:chgData name="Jack Rodoni" userId="dbd3554b1427f7cb" providerId="LiveId" clId="{1D76B537-F2CC-4114-B73B-51348E656491}" dt="2022-01-26T01:03:10.184" v="2927"/>
          <ac:inkMkLst>
            <pc:docMk/>
            <pc:sldMk cId="1777000601" sldId="380"/>
            <ac:inkMk id="215" creationId="{61ECBE56-0479-43D3-8E89-6A1DCCA49711}"/>
          </ac:inkMkLst>
        </pc:inkChg>
        <pc:inkChg chg="add del">
          <ac:chgData name="Jack Rodoni" userId="dbd3554b1427f7cb" providerId="LiveId" clId="{1D76B537-F2CC-4114-B73B-51348E656491}" dt="2022-01-26T01:02:57.389" v="2914"/>
          <ac:inkMkLst>
            <pc:docMk/>
            <pc:sldMk cId="1777000601" sldId="380"/>
            <ac:inkMk id="217" creationId="{B9830422-BBCC-4B42-B703-2175F18F79F2}"/>
          </ac:inkMkLst>
        </pc:inkChg>
        <pc:inkChg chg="add mod">
          <ac:chgData name="Jack Rodoni" userId="dbd3554b1427f7cb" providerId="LiveId" clId="{1D76B537-F2CC-4114-B73B-51348E656491}" dt="2022-01-26T01:03:10.184" v="2927"/>
          <ac:inkMkLst>
            <pc:docMk/>
            <pc:sldMk cId="1777000601" sldId="380"/>
            <ac:inkMk id="218" creationId="{CCBCD43F-A477-4112-BC1A-DB1DA9A0A391}"/>
          </ac:inkMkLst>
        </pc:inkChg>
        <pc:inkChg chg="add mod">
          <ac:chgData name="Jack Rodoni" userId="dbd3554b1427f7cb" providerId="LiveId" clId="{1D76B537-F2CC-4114-B73B-51348E656491}" dt="2022-01-26T01:03:10.184" v="2927"/>
          <ac:inkMkLst>
            <pc:docMk/>
            <pc:sldMk cId="1777000601" sldId="380"/>
            <ac:inkMk id="220" creationId="{0F2BC15C-7012-4EBC-9281-3DA846C2AFCF}"/>
          </ac:inkMkLst>
        </pc:inkChg>
        <pc:inkChg chg="add mod">
          <ac:chgData name="Jack Rodoni" userId="dbd3554b1427f7cb" providerId="LiveId" clId="{1D76B537-F2CC-4114-B73B-51348E656491}" dt="2022-01-26T01:03:10.184" v="2927"/>
          <ac:inkMkLst>
            <pc:docMk/>
            <pc:sldMk cId="1777000601" sldId="380"/>
            <ac:inkMk id="221" creationId="{C11F6E2A-9EB4-4B19-A96D-6DA3653734EA}"/>
          </ac:inkMkLst>
        </pc:inkChg>
        <pc:inkChg chg="add mod">
          <ac:chgData name="Jack Rodoni" userId="dbd3554b1427f7cb" providerId="LiveId" clId="{1D76B537-F2CC-4114-B73B-51348E656491}" dt="2022-01-26T01:03:10.184" v="2927"/>
          <ac:inkMkLst>
            <pc:docMk/>
            <pc:sldMk cId="1777000601" sldId="380"/>
            <ac:inkMk id="222" creationId="{57FD14D2-DC2B-4C5B-8FE8-04382D5F91A6}"/>
          </ac:inkMkLst>
        </pc:inkChg>
        <pc:inkChg chg="add mod">
          <ac:chgData name="Jack Rodoni" userId="dbd3554b1427f7cb" providerId="LiveId" clId="{1D76B537-F2CC-4114-B73B-51348E656491}" dt="2022-01-26T01:03:10.184" v="2927"/>
          <ac:inkMkLst>
            <pc:docMk/>
            <pc:sldMk cId="1777000601" sldId="380"/>
            <ac:inkMk id="223" creationId="{C9D916DC-DE4D-4CA6-9CFD-21D749E0E63B}"/>
          </ac:inkMkLst>
        </pc:inkChg>
        <pc:inkChg chg="add mod">
          <ac:chgData name="Jack Rodoni" userId="dbd3554b1427f7cb" providerId="LiveId" clId="{1D76B537-F2CC-4114-B73B-51348E656491}" dt="2022-01-26T01:03:10.184" v="2927"/>
          <ac:inkMkLst>
            <pc:docMk/>
            <pc:sldMk cId="1777000601" sldId="380"/>
            <ac:inkMk id="225" creationId="{CE6155A5-0205-44D8-AC58-2FA1DD6782EF}"/>
          </ac:inkMkLst>
        </pc:inkChg>
        <pc:inkChg chg="add del mod">
          <ac:chgData name="Jack Rodoni" userId="dbd3554b1427f7cb" providerId="LiveId" clId="{1D76B537-F2CC-4114-B73B-51348E656491}" dt="2022-01-26T01:04:34.361" v="3009"/>
          <ac:inkMkLst>
            <pc:docMk/>
            <pc:sldMk cId="1777000601" sldId="380"/>
            <ac:inkMk id="226" creationId="{0EF3E2E5-8823-40B4-AD2D-0AE3AE59412F}"/>
          </ac:inkMkLst>
        </pc:inkChg>
        <pc:inkChg chg="add del mod">
          <ac:chgData name="Jack Rodoni" userId="dbd3554b1427f7cb" providerId="LiveId" clId="{1D76B537-F2CC-4114-B73B-51348E656491}" dt="2022-01-26T01:04:34.362" v="3011"/>
          <ac:inkMkLst>
            <pc:docMk/>
            <pc:sldMk cId="1777000601" sldId="380"/>
            <ac:inkMk id="227" creationId="{6CCEE28D-9A36-4253-B514-F070BF936BE0}"/>
          </ac:inkMkLst>
        </pc:inkChg>
        <pc:inkChg chg="add del mod">
          <ac:chgData name="Jack Rodoni" userId="dbd3554b1427f7cb" providerId="LiveId" clId="{1D76B537-F2CC-4114-B73B-51348E656491}" dt="2022-01-26T01:04:34.361" v="3010"/>
          <ac:inkMkLst>
            <pc:docMk/>
            <pc:sldMk cId="1777000601" sldId="380"/>
            <ac:inkMk id="228" creationId="{A540B634-99AF-48F4-91EA-40883F795233}"/>
          </ac:inkMkLst>
        </pc:inkChg>
        <pc:inkChg chg="add del mod">
          <ac:chgData name="Jack Rodoni" userId="dbd3554b1427f7cb" providerId="LiveId" clId="{1D76B537-F2CC-4114-B73B-51348E656491}" dt="2022-01-26T01:04:34.700" v="3012"/>
          <ac:inkMkLst>
            <pc:docMk/>
            <pc:sldMk cId="1777000601" sldId="380"/>
            <ac:inkMk id="229" creationId="{ABDD1923-DB93-4ABA-A572-0914B059CB74}"/>
          </ac:inkMkLst>
        </pc:inkChg>
        <pc:inkChg chg="add mod">
          <ac:chgData name="Jack Rodoni" userId="dbd3554b1427f7cb" providerId="LiveId" clId="{1D76B537-F2CC-4114-B73B-51348E656491}" dt="2022-01-26T01:04:43.585" v="3023"/>
          <ac:inkMkLst>
            <pc:docMk/>
            <pc:sldMk cId="1777000601" sldId="380"/>
            <ac:inkMk id="232" creationId="{C67502D6-7EDA-4A27-905B-A4541C24BCF4}"/>
          </ac:inkMkLst>
        </pc:inkChg>
        <pc:inkChg chg="add mod">
          <ac:chgData name="Jack Rodoni" userId="dbd3554b1427f7cb" providerId="LiveId" clId="{1D76B537-F2CC-4114-B73B-51348E656491}" dt="2022-01-26T01:04:43.585" v="3023"/>
          <ac:inkMkLst>
            <pc:docMk/>
            <pc:sldMk cId="1777000601" sldId="380"/>
            <ac:inkMk id="233" creationId="{B71B71AD-0729-45B4-9472-2D898D1DF083}"/>
          </ac:inkMkLst>
        </pc:inkChg>
        <pc:inkChg chg="add mod">
          <ac:chgData name="Jack Rodoni" userId="dbd3554b1427f7cb" providerId="LiveId" clId="{1D76B537-F2CC-4114-B73B-51348E656491}" dt="2022-01-26T01:04:43.585" v="3023"/>
          <ac:inkMkLst>
            <pc:docMk/>
            <pc:sldMk cId="1777000601" sldId="380"/>
            <ac:inkMk id="235" creationId="{6BCD2DC1-C2B9-495D-928C-2C05A81E2706}"/>
          </ac:inkMkLst>
        </pc:inkChg>
        <pc:inkChg chg="add mod">
          <ac:chgData name="Jack Rodoni" userId="dbd3554b1427f7cb" providerId="LiveId" clId="{1D76B537-F2CC-4114-B73B-51348E656491}" dt="2022-01-26T01:04:43.585" v="3023"/>
          <ac:inkMkLst>
            <pc:docMk/>
            <pc:sldMk cId="1777000601" sldId="380"/>
            <ac:inkMk id="236" creationId="{62D0C118-59D9-475D-9BF4-5CE7DB831CA5}"/>
          </ac:inkMkLst>
        </pc:inkChg>
        <pc:inkChg chg="add mod">
          <ac:chgData name="Jack Rodoni" userId="dbd3554b1427f7cb" providerId="LiveId" clId="{1D76B537-F2CC-4114-B73B-51348E656491}" dt="2022-01-26T01:04:43.585" v="3023"/>
          <ac:inkMkLst>
            <pc:docMk/>
            <pc:sldMk cId="1777000601" sldId="380"/>
            <ac:inkMk id="237" creationId="{0FEFD565-FAC2-4C30-8BFB-B30F21540B2F}"/>
          </ac:inkMkLst>
        </pc:inkChg>
        <pc:inkChg chg="add mod">
          <ac:chgData name="Jack Rodoni" userId="dbd3554b1427f7cb" providerId="LiveId" clId="{1D76B537-F2CC-4114-B73B-51348E656491}" dt="2022-01-26T01:04:43.585" v="3023"/>
          <ac:inkMkLst>
            <pc:docMk/>
            <pc:sldMk cId="1777000601" sldId="380"/>
            <ac:inkMk id="238" creationId="{35BB94B6-B9AE-4168-BA99-C0EA7FA66BF4}"/>
          </ac:inkMkLst>
        </pc:inkChg>
        <pc:inkChg chg="add mod">
          <ac:chgData name="Jack Rodoni" userId="dbd3554b1427f7cb" providerId="LiveId" clId="{1D76B537-F2CC-4114-B73B-51348E656491}" dt="2022-01-26T01:04:43.585" v="3023"/>
          <ac:inkMkLst>
            <pc:docMk/>
            <pc:sldMk cId="1777000601" sldId="380"/>
            <ac:inkMk id="239" creationId="{99383031-B414-4BE9-A044-9D74A5F6A347}"/>
          </ac:inkMkLst>
        </pc:inkChg>
        <pc:inkChg chg="add mod">
          <ac:chgData name="Jack Rodoni" userId="dbd3554b1427f7cb" providerId="LiveId" clId="{1D76B537-F2CC-4114-B73B-51348E656491}" dt="2022-01-26T01:04:43.585" v="3023"/>
          <ac:inkMkLst>
            <pc:docMk/>
            <pc:sldMk cId="1777000601" sldId="380"/>
            <ac:inkMk id="240" creationId="{9EDF855F-08E4-483F-8039-7343B8D71A74}"/>
          </ac:inkMkLst>
        </pc:inkChg>
        <pc:inkChg chg="add mod">
          <ac:chgData name="Jack Rodoni" userId="dbd3554b1427f7cb" providerId="LiveId" clId="{1D76B537-F2CC-4114-B73B-51348E656491}" dt="2022-01-26T01:04:43.585" v="3023"/>
          <ac:inkMkLst>
            <pc:docMk/>
            <pc:sldMk cId="1777000601" sldId="380"/>
            <ac:inkMk id="242" creationId="{0F112973-B2CE-47C5-9FB7-51F7753657C3}"/>
          </ac:inkMkLst>
        </pc:inkChg>
        <pc:inkChg chg="add mod">
          <ac:chgData name="Jack Rodoni" userId="dbd3554b1427f7cb" providerId="LiveId" clId="{1D76B537-F2CC-4114-B73B-51348E656491}" dt="2022-01-26T01:04:43.585" v="3023"/>
          <ac:inkMkLst>
            <pc:docMk/>
            <pc:sldMk cId="1777000601" sldId="380"/>
            <ac:inkMk id="243" creationId="{C2EBE447-E86B-4488-801E-C36F7AC9A89B}"/>
          </ac:inkMkLst>
        </pc:inkChg>
        <pc:inkChg chg="add mod">
          <ac:chgData name="Jack Rodoni" userId="dbd3554b1427f7cb" providerId="LiveId" clId="{1D76B537-F2CC-4114-B73B-51348E656491}" dt="2022-01-26T01:04:43.585" v="3023"/>
          <ac:inkMkLst>
            <pc:docMk/>
            <pc:sldMk cId="1777000601" sldId="380"/>
            <ac:inkMk id="244" creationId="{1A503EA5-FEF4-46DA-BE4B-48BA8ABFC553}"/>
          </ac:inkMkLst>
        </pc:inkChg>
        <pc:inkChg chg="add mod">
          <ac:chgData name="Jack Rodoni" userId="dbd3554b1427f7cb" providerId="LiveId" clId="{1D76B537-F2CC-4114-B73B-51348E656491}" dt="2022-01-26T01:04:43.585" v="3023"/>
          <ac:inkMkLst>
            <pc:docMk/>
            <pc:sldMk cId="1777000601" sldId="380"/>
            <ac:inkMk id="245" creationId="{655B47FB-4CF4-46CD-A544-FBAA612125EC}"/>
          </ac:inkMkLst>
        </pc:inkChg>
        <pc:inkChg chg="add mod">
          <ac:chgData name="Jack Rodoni" userId="dbd3554b1427f7cb" providerId="LiveId" clId="{1D76B537-F2CC-4114-B73B-51348E656491}" dt="2022-01-26T01:04:43.585" v="3023"/>
          <ac:inkMkLst>
            <pc:docMk/>
            <pc:sldMk cId="1777000601" sldId="380"/>
            <ac:inkMk id="246" creationId="{9C3A62F4-1012-41F7-BE41-D27EAD6E836E}"/>
          </ac:inkMkLst>
        </pc:inkChg>
        <pc:inkChg chg="add mod">
          <ac:chgData name="Jack Rodoni" userId="dbd3554b1427f7cb" providerId="LiveId" clId="{1D76B537-F2CC-4114-B73B-51348E656491}" dt="2022-01-26T01:04:43.585" v="3023"/>
          <ac:inkMkLst>
            <pc:docMk/>
            <pc:sldMk cId="1777000601" sldId="380"/>
            <ac:inkMk id="248" creationId="{74CC7785-4F9F-4854-8AE4-F2B581B80C78}"/>
          </ac:inkMkLst>
        </pc:inkChg>
        <pc:inkChg chg="add mod">
          <ac:chgData name="Jack Rodoni" userId="dbd3554b1427f7cb" providerId="LiveId" clId="{1D76B537-F2CC-4114-B73B-51348E656491}" dt="2022-01-26T01:04:43.585" v="3023"/>
          <ac:inkMkLst>
            <pc:docMk/>
            <pc:sldMk cId="1777000601" sldId="380"/>
            <ac:inkMk id="249" creationId="{DCDBD2AC-2315-433B-BB3D-D2F13738B1A6}"/>
          </ac:inkMkLst>
        </pc:inkChg>
        <pc:inkChg chg="add mod">
          <ac:chgData name="Jack Rodoni" userId="dbd3554b1427f7cb" providerId="LiveId" clId="{1D76B537-F2CC-4114-B73B-51348E656491}" dt="2022-01-26T01:04:43.585" v="3023"/>
          <ac:inkMkLst>
            <pc:docMk/>
            <pc:sldMk cId="1777000601" sldId="380"/>
            <ac:inkMk id="250" creationId="{ACAED09D-DF26-4A6E-8676-4A37270D51C9}"/>
          </ac:inkMkLst>
        </pc:inkChg>
        <pc:inkChg chg="add mod">
          <ac:chgData name="Jack Rodoni" userId="dbd3554b1427f7cb" providerId="LiveId" clId="{1D76B537-F2CC-4114-B73B-51348E656491}" dt="2022-01-26T01:04:43.585" v="3023"/>
          <ac:inkMkLst>
            <pc:docMk/>
            <pc:sldMk cId="1777000601" sldId="380"/>
            <ac:inkMk id="251" creationId="{A5B1C832-7B6C-4E9F-821A-337563749D74}"/>
          </ac:inkMkLst>
        </pc:inkChg>
        <pc:inkChg chg="add mod">
          <ac:chgData name="Jack Rodoni" userId="dbd3554b1427f7cb" providerId="LiveId" clId="{1D76B537-F2CC-4114-B73B-51348E656491}" dt="2022-01-26T01:04:43.585" v="3023"/>
          <ac:inkMkLst>
            <pc:docMk/>
            <pc:sldMk cId="1777000601" sldId="380"/>
            <ac:inkMk id="252" creationId="{1616A6EF-2BB1-4874-8722-E46B97699580}"/>
          </ac:inkMkLst>
        </pc:inkChg>
        <pc:inkChg chg="add mod">
          <ac:chgData name="Jack Rodoni" userId="dbd3554b1427f7cb" providerId="LiveId" clId="{1D76B537-F2CC-4114-B73B-51348E656491}" dt="2022-01-26T01:04:43.585" v="3023"/>
          <ac:inkMkLst>
            <pc:docMk/>
            <pc:sldMk cId="1777000601" sldId="380"/>
            <ac:inkMk id="253" creationId="{DC5E6D3C-08FF-43D8-8317-5DFF1AB112D5}"/>
          </ac:inkMkLst>
        </pc:inkChg>
        <pc:inkChg chg="add mod">
          <ac:chgData name="Jack Rodoni" userId="dbd3554b1427f7cb" providerId="LiveId" clId="{1D76B537-F2CC-4114-B73B-51348E656491}" dt="2022-01-26T01:04:43.585" v="3023"/>
          <ac:inkMkLst>
            <pc:docMk/>
            <pc:sldMk cId="1777000601" sldId="380"/>
            <ac:inkMk id="255" creationId="{354E9A03-6CF1-47E5-B41B-04616295FC8A}"/>
          </ac:inkMkLst>
        </pc:inkChg>
        <pc:inkChg chg="add mod">
          <ac:chgData name="Jack Rodoni" userId="dbd3554b1427f7cb" providerId="LiveId" clId="{1D76B537-F2CC-4114-B73B-51348E656491}" dt="2022-01-26T01:04:43.585" v="3023"/>
          <ac:inkMkLst>
            <pc:docMk/>
            <pc:sldMk cId="1777000601" sldId="380"/>
            <ac:inkMk id="256" creationId="{3F6EFEFE-5416-47DD-9011-BE6746AC9843}"/>
          </ac:inkMkLst>
        </pc:inkChg>
        <pc:inkChg chg="add mod">
          <ac:chgData name="Jack Rodoni" userId="dbd3554b1427f7cb" providerId="LiveId" clId="{1D76B537-F2CC-4114-B73B-51348E656491}" dt="2022-01-26T01:04:00.522" v="2967"/>
          <ac:inkMkLst>
            <pc:docMk/>
            <pc:sldMk cId="1777000601" sldId="380"/>
            <ac:inkMk id="259" creationId="{B5A43FBF-4F22-4574-A033-3C45BAEAB0C6}"/>
          </ac:inkMkLst>
        </pc:inkChg>
        <pc:inkChg chg="add mod">
          <ac:chgData name="Jack Rodoni" userId="dbd3554b1427f7cb" providerId="LiveId" clId="{1D76B537-F2CC-4114-B73B-51348E656491}" dt="2022-01-26T01:04:00.522" v="2967"/>
          <ac:inkMkLst>
            <pc:docMk/>
            <pc:sldMk cId="1777000601" sldId="380"/>
            <ac:inkMk id="260" creationId="{991E87C3-FB08-4B78-ADF0-2DCEF5734BC9}"/>
          </ac:inkMkLst>
        </pc:inkChg>
        <pc:inkChg chg="add mod">
          <ac:chgData name="Jack Rodoni" userId="dbd3554b1427f7cb" providerId="LiveId" clId="{1D76B537-F2CC-4114-B73B-51348E656491}" dt="2022-01-26T01:04:00.522" v="2967"/>
          <ac:inkMkLst>
            <pc:docMk/>
            <pc:sldMk cId="1777000601" sldId="380"/>
            <ac:inkMk id="261" creationId="{636821ED-EC8A-48F4-A909-50B07EDB8CC6}"/>
          </ac:inkMkLst>
        </pc:inkChg>
        <pc:inkChg chg="add mod">
          <ac:chgData name="Jack Rodoni" userId="dbd3554b1427f7cb" providerId="LiveId" clId="{1D76B537-F2CC-4114-B73B-51348E656491}" dt="2022-01-26T01:04:00.522" v="2967"/>
          <ac:inkMkLst>
            <pc:docMk/>
            <pc:sldMk cId="1777000601" sldId="380"/>
            <ac:inkMk id="262" creationId="{A75D0B5F-FB1C-416D-A6F6-EBAE22EFCDCE}"/>
          </ac:inkMkLst>
        </pc:inkChg>
        <pc:inkChg chg="add mod">
          <ac:chgData name="Jack Rodoni" userId="dbd3554b1427f7cb" providerId="LiveId" clId="{1D76B537-F2CC-4114-B73B-51348E656491}" dt="2022-01-26T01:04:00.522" v="2967"/>
          <ac:inkMkLst>
            <pc:docMk/>
            <pc:sldMk cId="1777000601" sldId="380"/>
            <ac:inkMk id="263" creationId="{5E2017EA-69BB-48E6-8058-2963E20C6ED0}"/>
          </ac:inkMkLst>
        </pc:inkChg>
        <pc:inkChg chg="add mod">
          <ac:chgData name="Jack Rodoni" userId="dbd3554b1427f7cb" providerId="LiveId" clId="{1D76B537-F2CC-4114-B73B-51348E656491}" dt="2022-01-26T01:04:00.522" v="2967"/>
          <ac:inkMkLst>
            <pc:docMk/>
            <pc:sldMk cId="1777000601" sldId="380"/>
            <ac:inkMk id="264" creationId="{B242B5A7-EBBF-4D7F-B979-CB65BE7244E2}"/>
          </ac:inkMkLst>
        </pc:inkChg>
        <pc:inkChg chg="add mod">
          <ac:chgData name="Jack Rodoni" userId="dbd3554b1427f7cb" providerId="LiveId" clId="{1D76B537-F2CC-4114-B73B-51348E656491}" dt="2022-01-26T01:04:00.522" v="2967"/>
          <ac:inkMkLst>
            <pc:docMk/>
            <pc:sldMk cId="1777000601" sldId="380"/>
            <ac:inkMk id="265" creationId="{9A7F81E9-6449-439D-A087-A3DCDEF95DEE}"/>
          </ac:inkMkLst>
        </pc:inkChg>
        <pc:inkChg chg="add mod">
          <ac:chgData name="Jack Rodoni" userId="dbd3554b1427f7cb" providerId="LiveId" clId="{1D76B537-F2CC-4114-B73B-51348E656491}" dt="2022-01-26T01:04:00.522" v="2967"/>
          <ac:inkMkLst>
            <pc:docMk/>
            <pc:sldMk cId="1777000601" sldId="380"/>
            <ac:inkMk id="266" creationId="{F9F36B3B-237D-4A33-B1F6-5691F661EC83}"/>
          </ac:inkMkLst>
        </pc:inkChg>
        <pc:inkChg chg="add mod">
          <ac:chgData name="Jack Rodoni" userId="dbd3554b1427f7cb" providerId="LiveId" clId="{1D76B537-F2CC-4114-B73B-51348E656491}" dt="2022-01-26T01:04:00.522" v="2967"/>
          <ac:inkMkLst>
            <pc:docMk/>
            <pc:sldMk cId="1777000601" sldId="380"/>
            <ac:inkMk id="267" creationId="{AA847972-2094-439A-BEF4-348CBDA07007}"/>
          </ac:inkMkLst>
        </pc:inkChg>
        <pc:inkChg chg="add mod">
          <ac:chgData name="Jack Rodoni" userId="dbd3554b1427f7cb" providerId="LiveId" clId="{1D76B537-F2CC-4114-B73B-51348E656491}" dt="2022-01-26T01:04:00.522" v="2967"/>
          <ac:inkMkLst>
            <pc:docMk/>
            <pc:sldMk cId="1777000601" sldId="380"/>
            <ac:inkMk id="268" creationId="{E31F8801-EF42-4A88-A556-11DFE6B176F5}"/>
          </ac:inkMkLst>
        </pc:inkChg>
        <pc:inkChg chg="add mod">
          <ac:chgData name="Jack Rodoni" userId="dbd3554b1427f7cb" providerId="LiveId" clId="{1D76B537-F2CC-4114-B73B-51348E656491}" dt="2022-01-26T01:04:00.522" v="2967"/>
          <ac:inkMkLst>
            <pc:docMk/>
            <pc:sldMk cId="1777000601" sldId="380"/>
            <ac:inkMk id="269" creationId="{D9F3EBFA-4E21-4FAF-9191-69D4C62A7400}"/>
          </ac:inkMkLst>
        </pc:inkChg>
        <pc:inkChg chg="add mod">
          <ac:chgData name="Jack Rodoni" userId="dbd3554b1427f7cb" providerId="LiveId" clId="{1D76B537-F2CC-4114-B73B-51348E656491}" dt="2022-01-26T01:04:11.573" v="2985"/>
          <ac:inkMkLst>
            <pc:docMk/>
            <pc:sldMk cId="1777000601" sldId="380"/>
            <ac:inkMk id="270" creationId="{AA43E432-CC3E-4514-9540-15B6DD3930BF}"/>
          </ac:inkMkLst>
        </pc:inkChg>
        <pc:inkChg chg="add mod">
          <ac:chgData name="Jack Rodoni" userId="dbd3554b1427f7cb" providerId="LiveId" clId="{1D76B537-F2CC-4114-B73B-51348E656491}" dt="2022-01-26T01:04:11.573" v="2985"/>
          <ac:inkMkLst>
            <pc:docMk/>
            <pc:sldMk cId="1777000601" sldId="380"/>
            <ac:inkMk id="271" creationId="{054F4177-1FFE-4A8C-AB05-90C9B06D26ED}"/>
          </ac:inkMkLst>
        </pc:inkChg>
        <pc:inkChg chg="add mod">
          <ac:chgData name="Jack Rodoni" userId="dbd3554b1427f7cb" providerId="LiveId" clId="{1D76B537-F2CC-4114-B73B-51348E656491}" dt="2022-01-26T01:04:11.573" v="2985"/>
          <ac:inkMkLst>
            <pc:docMk/>
            <pc:sldMk cId="1777000601" sldId="380"/>
            <ac:inkMk id="274" creationId="{DE0787D3-2456-4427-9804-241E43FDA993}"/>
          </ac:inkMkLst>
        </pc:inkChg>
        <pc:inkChg chg="add mod">
          <ac:chgData name="Jack Rodoni" userId="dbd3554b1427f7cb" providerId="LiveId" clId="{1D76B537-F2CC-4114-B73B-51348E656491}" dt="2022-01-26T01:04:11.573" v="2985"/>
          <ac:inkMkLst>
            <pc:docMk/>
            <pc:sldMk cId="1777000601" sldId="380"/>
            <ac:inkMk id="275" creationId="{B7187EC6-0BE0-4B59-9A2F-6A7E32B65A6D}"/>
          </ac:inkMkLst>
        </pc:inkChg>
        <pc:inkChg chg="add mod">
          <ac:chgData name="Jack Rodoni" userId="dbd3554b1427f7cb" providerId="LiveId" clId="{1D76B537-F2CC-4114-B73B-51348E656491}" dt="2022-01-26T01:04:11.573" v="2985"/>
          <ac:inkMkLst>
            <pc:docMk/>
            <pc:sldMk cId="1777000601" sldId="380"/>
            <ac:inkMk id="276" creationId="{F2B29380-4410-4775-ADE4-E6B3BADF7C96}"/>
          </ac:inkMkLst>
        </pc:inkChg>
        <pc:inkChg chg="add mod">
          <ac:chgData name="Jack Rodoni" userId="dbd3554b1427f7cb" providerId="LiveId" clId="{1D76B537-F2CC-4114-B73B-51348E656491}" dt="2022-01-26T01:04:11.573" v="2985"/>
          <ac:inkMkLst>
            <pc:docMk/>
            <pc:sldMk cId="1777000601" sldId="380"/>
            <ac:inkMk id="277" creationId="{59BB6431-1034-4FDC-99B0-ED26109FB5DA}"/>
          </ac:inkMkLst>
        </pc:inkChg>
        <pc:inkChg chg="add mod">
          <ac:chgData name="Jack Rodoni" userId="dbd3554b1427f7cb" providerId="LiveId" clId="{1D76B537-F2CC-4114-B73B-51348E656491}" dt="2022-01-26T01:04:11.573" v="2985"/>
          <ac:inkMkLst>
            <pc:docMk/>
            <pc:sldMk cId="1777000601" sldId="380"/>
            <ac:inkMk id="278" creationId="{B370A656-9BF2-41D3-BC71-78E551B05CA6}"/>
          </ac:inkMkLst>
        </pc:inkChg>
        <pc:inkChg chg="add mod">
          <ac:chgData name="Jack Rodoni" userId="dbd3554b1427f7cb" providerId="LiveId" clId="{1D76B537-F2CC-4114-B73B-51348E656491}" dt="2022-01-26T01:04:11.573" v="2985"/>
          <ac:inkMkLst>
            <pc:docMk/>
            <pc:sldMk cId="1777000601" sldId="380"/>
            <ac:inkMk id="279" creationId="{D3A7D5F9-2130-4C67-9D26-2C933A45BDE3}"/>
          </ac:inkMkLst>
        </pc:inkChg>
        <pc:inkChg chg="add mod">
          <ac:chgData name="Jack Rodoni" userId="dbd3554b1427f7cb" providerId="LiveId" clId="{1D76B537-F2CC-4114-B73B-51348E656491}" dt="2022-01-26T01:04:11.573" v="2985"/>
          <ac:inkMkLst>
            <pc:docMk/>
            <pc:sldMk cId="1777000601" sldId="380"/>
            <ac:inkMk id="280" creationId="{D817BFE5-FB99-4A22-B5C4-09CA3972FC61}"/>
          </ac:inkMkLst>
        </pc:inkChg>
        <pc:inkChg chg="add mod">
          <ac:chgData name="Jack Rodoni" userId="dbd3554b1427f7cb" providerId="LiveId" clId="{1D76B537-F2CC-4114-B73B-51348E656491}" dt="2022-01-26T01:04:11.573" v="2985"/>
          <ac:inkMkLst>
            <pc:docMk/>
            <pc:sldMk cId="1777000601" sldId="380"/>
            <ac:inkMk id="281" creationId="{866C7981-AA73-4F37-9D41-F09386A5C7FB}"/>
          </ac:inkMkLst>
        </pc:inkChg>
        <pc:inkChg chg="add mod">
          <ac:chgData name="Jack Rodoni" userId="dbd3554b1427f7cb" providerId="LiveId" clId="{1D76B537-F2CC-4114-B73B-51348E656491}" dt="2022-01-26T01:04:11.573" v="2985"/>
          <ac:inkMkLst>
            <pc:docMk/>
            <pc:sldMk cId="1777000601" sldId="380"/>
            <ac:inkMk id="283" creationId="{BABA0945-656B-495A-95AD-163431DE52A0}"/>
          </ac:inkMkLst>
        </pc:inkChg>
        <pc:inkChg chg="add mod">
          <ac:chgData name="Jack Rodoni" userId="dbd3554b1427f7cb" providerId="LiveId" clId="{1D76B537-F2CC-4114-B73B-51348E656491}" dt="2022-01-26T01:04:11.573" v="2985"/>
          <ac:inkMkLst>
            <pc:docMk/>
            <pc:sldMk cId="1777000601" sldId="380"/>
            <ac:inkMk id="284" creationId="{ABA9CC39-BC6A-4DAE-8F8A-CEBE22AC91E0}"/>
          </ac:inkMkLst>
        </pc:inkChg>
        <pc:inkChg chg="add mod">
          <ac:chgData name="Jack Rodoni" userId="dbd3554b1427f7cb" providerId="LiveId" clId="{1D76B537-F2CC-4114-B73B-51348E656491}" dt="2022-01-26T01:04:11.573" v="2985"/>
          <ac:inkMkLst>
            <pc:docMk/>
            <pc:sldMk cId="1777000601" sldId="380"/>
            <ac:inkMk id="285" creationId="{C1537E16-CCFE-4520-B6FC-4AD54638A27E}"/>
          </ac:inkMkLst>
        </pc:inkChg>
        <pc:inkChg chg="add mod">
          <ac:chgData name="Jack Rodoni" userId="dbd3554b1427f7cb" providerId="LiveId" clId="{1D76B537-F2CC-4114-B73B-51348E656491}" dt="2022-01-26T01:04:11.573" v="2985"/>
          <ac:inkMkLst>
            <pc:docMk/>
            <pc:sldMk cId="1777000601" sldId="380"/>
            <ac:inkMk id="286" creationId="{60D65BA8-4901-4EC4-9025-8116A90141E4}"/>
          </ac:inkMkLst>
        </pc:inkChg>
        <pc:inkChg chg="add mod">
          <ac:chgData name="Jack Rodoni" userId="dbd3554b1427f7cb" providerId="LiveId" clId="{1D76B537-F2CC-4114-B73B-51348E656491}" dt="2022-01-26T01:04:11.573" v="2985"/>
          <ac:inkMkLst>
            <pc:docMk/>
            <pc:sldMk cId="1777000601" sldId="380"/>
            <ac:inkMk id="287" creationId="{72A85937-A2B8-4A79-BA58-39B7AF88E9A0}"/>
          </ac:inkMkLst>
        </pc:inkChg>
        <pc:inkChg chg="add mod">
          <ac:chgData name="Jack Rodoni" userId="dbd3554b1427f7cb" providerId="LiveId" clId="{1D76B537-F2CC-4114-B73B-51348E656491}" dt="2022-01-26T01:04:11.573" v="2985"/>
          <ac:inkMkLst>
            <pc:docMk/>
            <pc:sldMk cId="1777000601" sldId="380"/>
            <ac:inkMk id="288" creationId="{8444BF23-C857-4B63-BAA3-F1D67E05BAB4}"/>
          </ac:inkMkLst>
        </pc:inkChg>
        <pc:inkChg chg="add mod">
          <ac:chgData name="Jack Rodoni" userId="dbd3554b1427f7cb" providerId="LiveId" clId="{1D76B537-F2CC-4114-B73B-51348E656491}" dt="2022-01-26T01:04:11.573" v="2985"/>
          <ac:inkMkLst>
            <pc:docMk/>
            <pc:sldMk cId="1777000601" sldId="380"/>
            <ac:inkMk id="289" creationId="{7A4E79BD-4D60-467E-B348-5F3A83D4C067}"/>
          </ac:inkMkLst>
        </pc:inkChg>
        <pc:inkChg chg="add mod">
          <ac:chgData name="Jack Rodoni" userId="dbd3554b1427f7cb" providerId="LiveId" clId="{1D76B537-F2CC-4114-B73B-51348E656491}" dt="2022-01-26T01:04:11.573" v="2985"/>
          <ac:inkMkLst>
            <pc:docMk/>
            <pc:sldMk cId="1777000601" sldId="380"/>
            <ac:inkMk id="290" creationId="{8378FE5A-7EB6-4FBD-8880-3E0E0EC2CE07}"/>
          </ac:inkMkLst>
        </pc:inkChg>
        <pc:inkChg chg="add mod">
          <ac:chgData name="Jack Rodoni" userId="dbd3554b1427f7cb" providerId="LiveId" clId="{1D76B537-F2CC-4114-B73B-51348E656491}" dt="2022-01-26T01:04:34.700" v="3012"/>
          <ac:inkMkLst>
            <pc:docMk/>
            <pc:sldMk cId="1777000601" sldId="380"/>
            <ac:inkMk id="292" creationId="{6E7AE25B-A3F6-4E39-80CF-3E61C873100E}"/>
          </ac:inkMkLst>
        </pc:inkChg>
        <pc:inkChg chg="add mod">
          <ac:chgData name="Jack Rodoni" userId="dbd3554b1427f7cb" providerId="LiveId" clId="{1D76B537-F2CC-4114-B73B-51348E656491}" dt="2022-01-26T01:04:34.700" v="3012"/>
          <ac:inkMkLst>
            <pc:docMk/>
            <pc:sldMk cId="1777000601" sldId="380"/>
            <ac:inkMk id="293" creationId="{54C3E873-6087-4E83-B59E-6472BB2A063E}"/>
          </ac:inkMkLst>
        </pc:inkChg>
        <pc:inkChg chg="add mod">
          <ac:chgData name="Jack Rodoni" userId="dbd3554b1427f7cb" providerId="LiveId" clId="{1D76B537-F2CC-4114-B73B-51348E656491}" dt="2022-01-26T01:04:34.700" v="3012"/>
          <ac:inkMkLst>
            <pc:docMk/>
            <pc:sldMk cId="1777000601" sldId="380"/>
            <ac:inkMk id="294" creationId="{3358E5AB-52EF-4B40-9556-4A2E75AD3E6D}"/>
          </ac:inkMkLst>
        </pc:inkChg>
        <pc:inkChg chg="add mod">
          <ac:chgData name="Jack Rodoni" userId="dbd3554b1427f7cb" providerId="LiveId" clId="{1D76B537-F2CC-4114-B73B-51348E656491}" dt="2022-01-26T01:04:34.700" v="3012"/>
          <ac:inkMkLst>
            <pc:docMk/>
            <pc:sldMk cId="1777000601" sldId="380"/>
            <ac:inkMk id="295" creationId="{12EB0707-2874-4445-8A23-176089A4EE72}"/>
          </ac:inkMkLst>
        </pc:inkChg>
        <pc:inkChg chg="add mod">
          <ac:chgData name="Jack Rodoni" userId="dbd3554b1427f7cb" providerId="LiveId" clId="{1D76B537-F2CC-4114-B73B-51348E656491}" dt="2022-01-26T01:04:34.700" v="3012"/>
          <ac:inkMkLst>
            <pc:docMk/>
            <pc:sldMk cId="1777000601" sldId="380"/>
            <ac:inkMk id="296" creationId="{55084A80-7BFF-4313-9ADA-002DEFC77CA9}"/>
          </ac:inkMkLst>
        </pc:inkChg>
        <pc:inkChg chg="add mod">
          <ac:chgData name="Jack Rodoni" userId="dbd3554b1427f7cb" providerId="LiveId" clId="{1D76B537-F2CC-4114-B73B-51348E656491}" dt="2022-01-26T01:04:34.700" v="3012"/>
          <ac:inkMkLst>
            <pc:docMk/>
            <pc:sldMk cId="1777000601" sldId="380"/>
            <ac:inkMk id="297" creationId="{A8138BC4-E156-4D26-9E1E-7BA91D26C64E}"/>
          </ac:inkMkLst>
        </pc:inkChg>
        <pc:inkChg chg="add mod">
          <ac:chgData name="Jack Rodoni" userId="dbd3554b1427f7cb" providerId="LiveId" clId="{1D76B537-F2CC-4114-B73B-51348E656491}" dt="2022-01-26T01:04:34.700" v="3012"/>
          <ac:inkMkLst>
            <pc:docMk/>
            <pc:sldMk cId="1777000601" sldId="380"/>
            <ac:inkMk id="299" creationId="{E12D5BE9-7821-4099-90B9-4562F38A8D1B}"/>
          </ac:inkMkLst>
        </pc:inkChg>
        <pc:inkChg chg="add mod">
          <ac:chgData name="Jack Rodoni" userId="dbd3554b1427f7cb" providerId="LiveId" clId="{1D76B537-F2CC-4114-B73B-51348E656491}" dt="2022-01-26T01:04:34.700" v="3012"/>
          <ac:inkMkLst>
            <pc:docMk/>
            <pc:sldMk cId="1777000601" sldId="380"/>
            <ac:inkMk id="300" creationId="{95D354C5-1E1A-4E34-9F81-58213D540C93}"/>
          </ac:inkMkLst>
        </pc:inkChg>
        <pc:inkChg chg="add mod">
          <ac:chgData name="Jack Rodoni" userId="dbd3554b1427f7cb" providerId="LiveId" clId="{1D76B537-F2CC-4114-B73B-51348E656491}" dt="2022-01-26T01:04:34.700" v="3012"/>
          <ac:inkMkLst>
            <pc:docMk/>
            <pc:sldMk cId="1777000601" sldId="380"/>
            <ac:inkMk id="301" creationId="{E5D9C37F-8F41-4054-AE1E-4CB7CC111770}"/>
          </ac:inkMkLst>
        </pc:inkChg>
        <pc:inkChg chg="add mod">
          <ac:chgData name="Jack Rodoni" userId="dbd3554b1427f7cb" providerId="LiveId" clId="{1D76B537-F2CC-4114-B73B-51348E656491}" dt="2022-01-26T01:04:34.700" v="3012"/>
          <ac:inkMkLst>
            <pc:docMk/>
            <pc:sldMk cId="1777000601" sldId="380"/>
            <ac:inkMk id="302" creationId="{10650915-ABFE-4F18-9625-B6EF54A8A285}"/>
          </ac:inkMkLst>
        </pc:inkChg>
        <pc:inkChg chg="add mod">
          <ac:chgData name="Jack Rodoni" userId="dbd3554b1427f7cb" providerId="LiveId" clId="{1D76B537-F2CC-4114-B73B-51348E656491}" dt="2022-01-26T01:04:34.700" v="3012"/>
          <ac:inkMkLst>
            <pc:docMk/>
            <pc:sldMk cId="1777000601" sldId="380"/>
            <ac:inkMk id="303" creationId="{63FBC2B2-3D8A-4C6A-9313-5D30541D404E}"/>
          </ac:inkMkLst>
        </pc:inkChg>
        <pc:inkChg chg="add mod">
          <ac:chgData name="Jack Rodoni" userId="dbd3554b1427f7cb" providerId="LiveId" clId="{1D76B537-F2CC-4114-B73B-51348E656491}" dt="2022-01-26T01:04:34.700" v="3012"/>
          <ac:inkMkLst>
            <pc:docMk/>
            <pc:sldMk cId="1777000601" sldId="380"/>
            <ac:inkMk id="304" creationId="{54F396B5-2FF4-45F9-84C0-B62FC5295E95}"/>
          </ac:inkMkLst>
        </pc:inkChg>
        <pc:inkChg chg="add mod">
          <ac:chgData name="Jack Rodoni" userId="dbd3554b1427f7cb" providerId="LiveId" clId="{1D76B537-F2CC-4114-B73B-51348E656491}" dt="2022-01-26T01:04:34.700" v="3012"/>
          <ac:inkMkLst>
            <pc:docMk/>
            <pc:sldMk cId="1777000601" sldId="380"/>
            <ac:inkMk id="305" creationId="{D2163278-A925-4704-BF6F-377D557BBC3B}"/>
          </ac:inkMkLst>
        </pc:inkChg>
        <pc:inkChg chg="add mod">
          <ac:chgData name="Jack Rodoni" userId="dbd3554b1427f7cb" providerId="LiveId" clId="{1D76B537-F2CC-4114-B73B-51348E656491}" dt="2022-01-26T01:04:34.700" v="3012"/>
          <ac:inkMkLst>
            <pc:docMk/>
            <pc:sldMk cId="1777000601" sldId="380"/>
            <ac:inkMk id="306" creationId="{0033753A-D4C9-4173-9C3C-7BF39D2E3859}"/>
          </ac:inkMkLst>
        </pc:inkChg>
        <pc:inkChg chg="add mod">
          <ac:chgData name="Jack Rodoni" userId="dbd3554b1427f7cb" providerId="LiveId" clId="{1D76B537-F2CC-4114-B73B-51348E656491}" dt="2022-01-26T01:04:32.459" v="3008"/>
          <ac:inkMkLst>
            <pc:docMk/>
            <pc:sldMk cId="1777000601" sldId="380"/>
            <ac:inkMk id="308" creationId="{DF7B1323-3E35-4F2F-B14E-B0ACA7ED6ADC}"/>
          </ac:inkMkLst>
        </pc:inkChg>
        <pc:inkChg chg="add mod">
          <ac:chgData name="Jack Rodoni" userId="dbd3554b1427f7cb" providerId="LiveId" clId="{1D76B537-F2CC-4114-B73B-51348E656491}" dt="2022-01-26T01:04:32.459" v="3008"/>
          <ac:inkMkLst>
            <pc:docMk/>
            <pc:sldMk cId="1777000601" sldId="380"/>
            <ac:inkMk id="309" creationId="{82A49945-5720-4AB9-9522-34F8EC81F3EF}"/>
          </ac:inkMkLst>
        </pc:inkChg>
        <pc:inkChg chg="add mod">
          <ac:chgData name="Jack Rodoni" userId="dbd3554b1427f7cb" providerId="LiveId" clId="{1D76B537-F2CC-4114-B73B-51348E656491}" dt="2022-01-26T01:04:32.459" v="3008"/>
          <ac:inkMkLst>
            <pc:docMk/>
            <pc:sldMk cId="1777000601" sldId="380"/>
            <ac:inkMk id="310" creationId="{DAD843BF-0FD1-41C9-8A8E-C91AFDB1300D}"/>
          </ac:inkMkLst>
        </pc:inkChg>
        <pc:inkChg chg="add mod">
          <ac:chgData name="Jack Rodoni" userId="dbd3554b1427f7cb" providerId="LiveId" clId="{1D76B537-F2CC-4114-B73B-51348E656491}" dt="2022-01-26T01:04:32.459" v="3008"/>
          <ac:inkMkLst>
            <pc:docMk/>
            <pc:sldMk cId="1777000601" sldId="380"/>
            <ac:inkMk id="311" creationId="{93ED7D28-217B-440F-B69F-C8E7A67A33F9}"/>
          </ac:inkMkLst>
        </pc:inkChg>
        <pc:inkChg chg="add mod">
          <ac:chgData name="Jack Rodoni" userId="dbd3554b1427f7cb" providerId="LiveId" clId="{1D76B537-F2CC-4114-B73B-51348E656491}" dt="2022-01-26T01:04:32.459" v="3008"/>
          <ac:inkMkLst>
            <pc:docMk/>
            <pc:sldMk cId="1777000601" sldId="380"/>
            <ac:inkMk id="312" creationId="{B1EAA73D-A0ED-44E0-A8D2-4B05246FEF8E}"/>
          </ac:inkMkLst>
        </pc:inkChg>
        <pc:inkChg chg="add mod">
          <ac:chgData name="Jack Rodoni" userId="dbd3554b1427f7cb" providerId="LiveId" clId="{1D76B537-F2CC-4114-B73B-51348E656491}" dt="2022-01-26T01:04:32.459" v="3008"/>
          <ac:inkMkLst>
            <pc:docMk/>
            <pc:sldMk cId="1777000601" sldId="380"/>
            <ac:inkMk id="313" creationId="{7999811C-4DB6-4EBE-B8FB-F7114A80271D}"/>
          </ac:inkMkLst>
        </pc:inkChg>
        <pc:inkChg chg="add mod">
          <ac:chgData name="Jack Rodoni" userId="dbd3554b1427f7cb" providerId="LiveId" clId="{1D76B537-F2CC-4114-B73B-51348E656491}" dt="2022-01-26T01:04:39.768" v="3017"/>
          <ac:inkMkLst>
            <pc:docMk/>
            <pc:sldMk cId="1777000601" sldId="380"/>
            <ac:inkMk id="315" creationId="{1A5BE38D-5D39-4C04-9815-07883898A6AD}"/>
          </ac:inkMkLst>
        </pc:inkChg>
        <pc:inkChg chg="add mod">
          <ac:chgData name="Jack Rodoni" userId="dbd3554b1427f7cb" providerId="LiveId" clId="{1D76B537-F2CC-4114-B73B-51348E656491}" dt="2022-01-26T01:04:39.768" v="3017"/>
          <ac:inkMkLst>
            <pc:docMk/>
            <pc:sldMk cId="1777000601" sldId="380"/>
            <ac:inkMk id="316" creationId="{D3BF0999-4EFF-4F92-8719-F9731CED9350}"/>
          </ac:inkMkLst>
        </pc:inkChg>
        <pc:inkChg chg="add mod">
          <ac:chgData name="Jack Rodoni" userId="dbd3554b1427f7cb" providerId="LiveId" clId="{1D76B537-F2CC-4114-B73B-51348E656491}" dt="2022-01-26T01:04:39.768" v="3017"/>
          <ac:inkMkLst>
            <pc:docMk/>
            <pc:sldMk cId="1777000601" sldId="380"/>
            <ac:inkMk id="317" creationId="{2F5A87E7-5366-4297-90CD-86CDFCD0B8D5}"/>
          </ac:inkMkLst>
        </pc:inkChg>
        <pc:inkChg chg="add mod">
          <ac:chgData name="Jack Rodoni" userId="dbd3554b1427f7cb" providerId="LiveId" clId="{1D76B537-F2CC-4114-B73B-51348E656491}" dt="2022-01-26T01:04:39.768" v="3017"/>
          <ac:inkMkLst>
            <pc:docMk/>
            <pc:sldMk cId="1777000601" sldId="380"/>
            <ac:inkMk id="318" creationId="{0DF043B9-9766-4761-B8DA-79E8DE1A8224}"/>
          </ac:inkMkLst>
        </pc:inkChg>
        <pc:inkChg chg="add mod">
          <ac:chgData name="Jack Rodoni" userId="dbd3554b1427f7cb" providerId="LiveId" clId="{1D76B537-F2CC-4114-B73B-51348E656491}" dt="2022-01-26T01:04:43.585" v="3023"/>
          <ac:inkMkLst>
            <pc:docMk/>
            <pc:sldMk cId="1777000601" sldId="380"/>
            <ac:inkMk id="320" creationId="{9FC35734-BAFC-479F-A85A-F66E7061E034}"/>
          </ac:inkMkLst>
        </pc:inkChg>
        <pc:inkChg chg="add mod">
          <ac:chgData name="Jack Rodoni" userId="dbd3554b1427f7cb" providerId="LiveId" clId="{1D76B537-F2CC-4114-B73B-51348E656491}" dt="2022-01-26T01:04:43.585" v="3023"/>
          <ac:inkMkLst>
            <pc:docMk/>
            <pc:sldMk cId="1777000601" sldId="380"/>
            <ac:inkMk id="321" creationId="{4CDBB89F-B1AD-42A1-BBFD-025FD15988F5}"/>
          </ac:inkMkLst>
        </pc:inkChg>
        <pc:inkChg chg="add mod">
          <ac:chgData name="Jack Rodoni" userId="dbd3554b1427f7cb" providerId="LiveId" clId="{1D76B537-F2CC-4114-B73B-51348E656491}" dt="2022-01-26T01:04:43.585" v="3023"/>
          <ac:inkMkLst>
            <pc:docMk/>
            <pc:sldMk cId="1777000601" sldId="380"/>
            <ac:inkMk id="322" creationId="{54874BD5-809F-4E3F-9256-B3285EE1BD41}"/>
          </ac:inkMkLst>
        </pc:inkChg>
        <pc:inkChg chg="add mod">
          <ac:chgData name="Jack Rodoni" userId="dbd3554b1427f7cb" providerId="LiveId" clId="{1D76B537-F2CC-4114-B73B-51348E656491}" dt="2022-01-26T01:04:43.585" v="3023"/>
          <ac:inkMkLst>
            <pc:docMk/>
            <pc:sldMk cId="1777000601" sldId="380"/>
            <ac:inkMk id="323" creationId="{71BA7210-065C-4A3C-A2A4-B5681C849BB4}"/>
          </ac:inkMkLst>
        </pc:inkChg>
        <pc:inkChg chg="add mod">
          <ac:chgData name="Jack Rodoni" userId="dbd3554b1427f7cb" providerId="LiveId" clId="{1D76B537-F2CC-4114-B73B-51348E656491}" dt="2022-01-26T01:04:43.585" v="3023"/>
          <ac:inkMkLst>
            <pc:docMk/>
            <pc:sldMk cId="1777000601" sldId="380"/>
            <ac:inkMk id="324" creationId="{C429E866-D82F-43F6-AD47-12EEC74D6BFF}"/>
          </ac:inkMkLst>
        </pc:inkChg>
        <pc:inkChg chg="add mod">
          <ac:chgData name="Jack Rodoni" userId="dbd3554b1427f7cb" providerId="LiveId" clId="{1D76B537-F2CC-4114-B73B-51348E656491}" dt="2022-01-26T01:05:34.695" v="3079"/>
          <ac:inkMkLst>
            <pc:docMk/>
            <pc:sldMk cId="1777000601" sldId="380"/>
            <ac:inkMk id="326" creationId="{5834E999-9EEB-41F3-B67C-A45B69785F9E}"/>
          </ac:inkMkLst>
        </pc:inkChg>
        <pc:inkChg chg="add mod">
          <ac:chgData name="Jack Rodoni" userId="dbd3554b1427f7cb" providerId="LiveId" clId="{1D76B537-F2CC-4114-B73B-51348E656491}" dt="2022-01-26T01:05:34.695" v="3079"/>
          <ac:inkMkLst>
            <pc:docMk/>
            <pc:sldMk cId="1777000601" sldId="380"/>
            <ac:inkMk id="327" creationId="{D35A5A79-9ED5-449A-AAA2-C03658BA8CE1}"/>
          </ac:inkMkLst>
        </pc:inkChg>
        <pc:inkChg chg="add mod">
          <ac:chgData name="Jack Rodoni" userId="dbd3554b1427f7cb" providerId="LiveId" clId="{1D76B537-F2CC-4114-B73B-51348E656491}" dt="2022-01-26T01:05:34.695" v="3079"/>
          <ac:inkMkLst>
            <pc:docMk/>
            <pc:sldMk cId="1777000601" sldId="380"/>
            <ac:inkMk id="329" creationId="{F13BF3F8-C0FA-4465-9848-F6D0B34FC316}"/>
          </ac:inkMkLst>
        </pc:inkChg>
        <pc:inkChg chg="add mod">
          <ac:chgData name="Jack Rodoni" userId="dbd3554b1427f7cb" providerId="LiveId" clId="{1D76B537-F2CC-4114-B73B-51348E656491}" dt="2022-01-26T01:05:34.695" v="3079"/>
          <ac:inkMkLst>
            <pc:docMk/>
            <pc:sldMk cId="1777000601" sldId="380"/>
            <ac:inkMk id="330" creationId="{639B3B59-3D61-4467-A5A0-200313BB491E}"/>
          </ac:inkMkLst>
        </pc:inkChg>
        <pc:inkChg chg="add mod">
          <ac:chgData name="Jack Rodoni" userId="dbd3554b1427f7cb" providerId="LiveId" clId="{1D76B537-F2CC-4114-B73B-51348E656491}" dt="2022-01-26T01:05:34.695" v="3079"/>
          <ac:inkMkLst>
            <pc:docMk/>
            <pc:sldMk cId="1777000601" sldId="380"/>
            <ac:inkMk id="331" creationId="{F413E27E-9EDC-4A22-838B-57123CE581B3}"/>
          </ac:inkMkLst>
        </pc:inkChg>
        <pc:inkChg chg="add mod">
          <ac:chgData name="Jack Rodoni" userId="dbd3554b1427f7cb" providerId="LiveId" clId="{1D76B537-F2CC-4114-B73B-51348E656491}" dt="2022-01-26T01:05:34.695" v="3079"/>
          <ac:inkMkLst>
            <pc:docMk/>
            <pc:sldMk cId="1777000601" sldId="380"/>
            <ac:inkMk id="333" creationId="{927C6C82-C015-4BA6-B32E-F974C03C9FAE}"/>
          </ac:inkMkLst>
        </pc:inkChg>
        <pc:inkChg chg="add mod">
          <ac:chgData name="Jack Rodoni" userId="dbd3554b1427f7cb" providerId="LiveId" clId="{1D76B537-F2CC-4114-B73B-51348E656491}" dt="2022-01-26T01:05:34.695" v="3079"/>
          <ac:inkMkLst>
            <pc:docMk/>
            <pc:sldMk cId="1777000601" sldId="380"/>
            <ac:inkMk id="334" creationId="{25B609A6-5ACE-464C-A5FA-597AD2F50A2F}"/>
          </ac:inkMkLst>
        </pc:inkChg>
        <pc:inkChg chg="add mod">
          <ac:chgData name="Jack Rodoni" userId="dbd3554b1427f7cb" providerId="LiveId" clId="{1D76B537-F2CC-4114-B73B-51348E656491}" dt="2022-01-26T01:05:34.695" v="3079"/>
          <ac:inkMkLst>
            <pc:docMk/>
            <pc:sldMk cId="1777000601" sldId="380"/>
            <ac:inkMk id="336" creationId="{F23DD776-6195-472B-9442-E56B9FDB8619}"/>
          </ac:inkMkLst>
        </pc:inkChg>
        <pc:inkChg chg="add mod">
          <ac:chgData name="Jack Rodoni" userId="dbd3554b1427f7cb" providerId="LiveId" clId="{1D76B537-F2CC-4114-B73B-51348E656491}" dt="2022-01-26T01:05:34.695" v="3079"/>
          <ac:inkMkLst>
            <pc:docMk/>
            <pc:sldMk cId="1777000601" sldId="380"/>
            <ac:inkMk id="337" creationId="{9CD52EC2-24D9-4555-836D-791AC7E6E91D}"/>
          </ac:inkMkLst>
        </pc:inkChg>
        <pc:inkChg chg="add mod">
          <ac:chgData name="Jack Rodoni" userId="dbd3554b1427f7cb" providerId="LiveId" clId="{1D76B537-F2CC-4114-B73B-51348E656491}" dt="2022-01-26T01:05:34.695" v="3079"/>
          <ac:inkMkLst>
            <pc:docMk/>
            <pc:sldMk cId="1777000601" sldId="380"/>
            <ac:inkMk id="338" creationId="{73C526A0-F7DF-491E-8ABB-9C0AA8E9C4F9}"/>
          </ac:inkMkLst>
        </pc:inkChg>
        <pc:inkChg chg="add mod">
          <ac:chgData name="Jack Rodoni" userId="dbd3554b1427f7cb" providerId="LiveId" clId="{1D76B537-F2CC-4114-B73B-51348E656491}" dt="2022-01-26T01:05:34.695" v="3079"/>
          <ac:inkMkLst>
            <pc:docMk/>
            <pc:sldMk cId="1777000601" sldId="380"/>
            <ac:inkMk id="339" creationId="{B4D9E2F2-4921-4F01-97DE-DD4091B7F7BA}"/>
          </ac:inkMkLst>
        </pc:inkChg>
        <pc:inkChg chg="add mod">
          <ac:chgData name="Jack Rodoni" userId="dbd3554b1427f7cb" providerId="LiveId" clId="{1D76B537-F2CC-4114-B73B-51348E656491}" dt="2022-01-26T01:05:34.695" v="3079"/>
          <ac:inkMkLst>
            <pc:docMk/>
            <pc:sldMk cId="1777000601" sldId="380"/>
            <ac:inkMk id="340" creationId="{F2C14C22-A4BD-4558-A89C-3933AADE52BA}"/>
          </ac:inkMkLst>
        </pc:inkChg>
        <pc:inkChg chg="add mod">
          <ac:chgData name="Jack Rodoni" userId="dbd3554b1427f7cb" providerId="LiveId" clId="{1D76B537-F2CC-4114-B73B-51348E656491}" dt="2022-01-26T01:05:34.695" v="3079"/>
          <ac:inkMkLst>
            <pc:docMk/>
            <pc:sldMk cId="1777000601" sldId="380"/>
            <ac:inkMk id="341" creationId="{67BA7544-C91E-4DE3-9446-DFEB905E51A1}"/>
          </ac:inkMkLst>
        </pc:inkChg>
        <pc:inkChg chg="add mod">
          <ac:chgData name="Jack Rodoni" userId="dbd3554b1427f7cb" providerId="LiveId" clId="{1D76B537-F2CC-4114-B73B-51348E656491}" dt="2022-01-26T01:05:34.695" v="3079"/>
          <ac:inkMkLst>
            <pc:docMk/>
            <pc:sldMk cId="1777000601" sldId="380"/>
            <ac:inkMk id="342" creationId="{BA67C861-2620-4633-9D5E-2414D3E555F3}"/>
          </ac:inkMkLst>
        </pc:inkChg>
        <pc:inkChg chg="add mod">
          <ac:chgData name="Jack Rodoni" userId="dbd3554b1427f7cb" providerId="LiveId" clId="{1D76B537-F2CC-4114-B73B-51348E656491}" dt="2022-01-26T01:05:34.695" v="3079"/>
          <ac:inkMkLst>
            <pc:docMk/>
            <pc:sldMk cId="1777000601" sldId="380"/>
            <ac:inkMk id="343" creationId="{9756DC97-02BF-45E0-8CD6-9604B2B9A361}"/>
          </ac:inkMkLst>
        </pc:inkChg>
        <pc:inkChg chg="add mod">
          <ac:chgData name="Jack Rodoni" userId="dbd3554b1427f7cb" providerId="LiveId" clId="{1D76B537-F2CC-4114-B73B-51348E656491}" dt="2022-01-26T01:05:34.695" v="3079"/>
          <ac:inkMkLst>
            <pc:docMk/>
            <pc:sldMk cId="1777000601" sldId="380"/>
            <ac:inkMk id="345" creationId="{2A89DD20-1C63-47B6-B90E-FB7D9773C84B}"/>
          </ac:inkMkLst>
        </pc:inkChg>
        <pc:inkChg chg="add mod">
          <ac:chgData name="Jack Rodoni" userId="dbd3554b1427f7cb" providerId="LiveId" clId="{1D76B537-F2CC-4114-B73B-51348E656491}" dt="2022-01-26T01:05:34.695" v="3079"/>
          <ac:inkMkLst>
            <pc:docMk/>
            <pc:sldMk cId="1777000601" sldId="380"/>
            <ac:inkMk id="346" creationId="{C51110CA-2746-4542-86B1-D28979FF59A2}"/>
          </ac:inkMkLst>
        </pc:inkChg>
        <pc:inkChg chg="add mod">
          <ac:chgData name="Jack Rodoni" userId="dbd3554b1427f7cb" providerId="LiveId" clId="{1D76B537-F2CC-4114-B73B-51348E656491}" dt="2022-01-26T01:05:34.695" v="3079"/>
          <ac:inkMkLst>
            <pc:docMk/>
            <pc:sldMk cId="1777000601" sldId="380"/>
            <ac:inkMk id="347" creationId="{A97BB561-3A35-494B-896A-BBCB1E00A7D8}"/>
          </ac:inkMkLst>
        </pc:inkChg>
        <pc:inkChg chg="add mod">
          <ac:chgData name="Jack Rodoni" userId="dbd3554b1427f7cb" providerId="LiveId" clId="{1D76B537-F2CC-4114-B73B-51348E656491}" dt="2022-01-26T01:05:34.695" v="3079"/>
          <ac:inkMkLst>
            <pc:docMk/>
            <pc:sldMk cId="1777000601" sldId="380"/>
            <ac:inkMk id="348" creationId="{C4950E93-A8E2-4487-BDA7-7B3CC2B2F3DC}"/>
          </ac:inkMkLst>
        </pc:inkChg>
        <pc:inkChg chg="add mod">
          <ac:chgData name="Jack Rodoni" userId="dbd3554b1427f7cb" providerId="LiveId" clId="{1D76B537-F2CC-4114-B73B-51348E656491}" dt="2022-01-26T01:05:34.695" v="3079"/>
          <ac:inkMkLst>
            <pc:docMk/>
            <pc:sldMk cId="1777000601" sldId="380"/>
            <ac:inkMk id="349" creationId="{98E5474A-E7B0-4625-A03B-5355060CE136}"/>
          </ac:inkMkLst>
        </pc:inkChg>
        <pc:inkChg chg="add mod">
          <ac:chgData name="Jack Rodoni" userId="dbd3554b1427f7cb" providerId="LiveId" clId="{1D76B537-F2CC-4114-B73B-51348E656491}" dt="2022-01-26T01:05:34.695" v="3079"/>
          <ac:inkMkLst>
            <pc:docMk/>
            <pc:sldMk cId="1777000601" sldId="380"/>
            <ac:inkMk id="350" creationId="{02AA7F9D-6358-42A9-A14F-AA9037AB8E90}"/>
          </ac:inkMkLst>
        </pc:inkChg>
        <pc:inkChg chg="add mod">
          <ac:chgData name="Jack Rodoni" userId="dbd3554b1427f7cb" providerId="LiveId" clId="{1D76B537-F2CC-4114-B73B-51348E656491}" dt="2022-01-26T01:05:34.695" v="3079"/>
          <ac:inkMkLst>
            <pc:docMk/>
            <pc:sldMk cId="1777000601" sldId="380"/>
            <ac:inkMk id="351" creationId="{846FDC60-CD2B-4C24-8ED5-9BB1961D603B}"/>
          </ac:inkMkLst>
        </pc:inkChg>
        <pc:inkChg chg="add mod">
          <ac:chgData name="Jack Rodoni" userId="dbd3554b1427f7cb" providerId="LiveId" clId="{1D76B537-F2CC-4114-B73B-51348E656491}" dt="2022-01-26T01:05:34.695" v="3079"/>
          <ac:inkMkLst>
            <pc:docMk/>
            <pc:sldMk cId="1777000601" sldId="380"/>
            <ac:inkMk id="352" creationId="{BD06BC21-F8BD-43EF-B7C5-52E826230D0B}"/>
          </ac:inkMkLst>
        </pc:inkChg>
        <pc:inkChg chg="add mod">
          <ac:chgData name="Jack Rodoni" userId="dbd3554b1427f7cb" providerId="LiveId" clId="{1D76B537-F2CC-4114-B73B-51348E656491}" dt="2022-01-26T01:05:34.695" v="3079"/>
          <ac:inkMkLst>
            <pc:docMk/>
            <pc:sldMk cId="1777000601" sldId="380"/>
            <ac:inkMk id="353" creationId="{AB3156CD-FB5F-4204-92A1-DA90D4CF7109}"/>
          </ac:inkMkLst>
        </pc:inkChg>
        <pc:inkChg chg="add mod">
          <ac:chgData name="Jack Rodoni" userId="dbd3554b1427f7cb" providerId="LiveId" clId="{1D76B537-F2CC-4114-B73B-51348E656491}" dt="2022-01-26T01:05:34.695" v="3079"/>
          <ac:inkMkLst>
            <pc:docMk/>
            <pc:sldMk cId="1777000601" sldId="380"/>
            <ac:inkMk id="354" creationId="{B895933D-2C42-4B76-8031-7E5705607C26}"/>
          </ac:inkMkLst>
        </pc:inkChg>
        <pc:inkChg chg="add mod">
          <ac:chgData name="Jack Rodoni" userId="dbd3554b1427f7cb" providerId="LiveId" clId="{1D76B537-F2CC-4114-B73B-51348E656491}" dt="2022-01-26T01:05:34.695" v="3079"/>
          <ac:inkMkLst>
            <pc:docMk/>
            <pc:sldMk cId="1777000601" sldId="380"/>
            <ac:inkMk id="355" creationId="{BE3FE6AC-04ED-4B04-9462-54C4B25CE55E}"/>
          </ac:inkMkLst>
        </pc:inkChg>
        <pc:inkChg chg="add mod">
          <ac:chgData name="Jack Rodoni" userId="dbd3554b1427f7cb" providerId="LiveId" clId="{1D76B537-F2CC-4114-B73B-51348E656491}" dt="2022-01-26T01:05:34.695" v="3079"/>
          <ac:inkMkLst>
            <pc:docMk/>
            <pc:sldMk cId="1777000601" sldId="380"/>
            <ac:inkMk id="357" creationId="{F4A3635B-330C-42F5-8DAF-E1B02397C52A}"/>
          </ac:inkMkLst>
        </pc:inkChg>
        <pc:inkChg chg="add mod">
          <ac:chgData name="Jack Rodoni" userId="dbd3554b1427f7cb" providerId="LiveId" clId="{1D76B537-F2CC-4114-B73B-51348E656491}" dt="2022-01-26T01:05:34.695" v="3079"/>
          <ac:inkMkLst>
            <pc:docMk/>
            <pc:sldMk cId="1777000601" sldId="380"/>
            <ac:inkMk id="358" creationId="{5EB868E9-5A92-471A-934F-58920421A49F}"/>
          </ac:inkMkLst>
        </pc:inkChg>
        <pc:inkChg chg="add mod">
          <ac:chgData name="Jack Rodoni" userId="dbd3554b1427f7cb" providerId="LiveId" clId="{1D76B537-F2CC-4114-B73B-51348E656491}" dt="2022-01-26T01:05:34.695" v="3079"/>
          <ac:inkMkLst>
            <pc:docMk/>
            <pc:sldMk cId="1777000601" sldId="380"/>
            <ac:inkMk id="359" creationId="{597875CA-54D3-4D22-B6A3-27442D14B162}"/>
          </ac:inkMkLst>
        </pc:inkChg>
        <pc:inkChg chg="add mod">
          <ac:chgData name="Jack Rodoni" userId="dbd3554b1427f7cb" providerId="LiveId" clId="{1D76B537-F2CC-4114-B73B-51348E656491}" dt="2022-01-26T01:05:34.695" v="3079"/>
          <ac:inkMkLst>
            <pc:docMk/>
            <pc:sldMk cId="1777000601" sldId="380"/>
            <ac:inkMk id="360" creationId="{1FD0DA44-0759-4B2B-8A36-281139B02C1C}"/>
          </ac:inkMkLst>
        </pc:inkChg>
        <pc:inkChg chg="add mod">
          <ac:chgData name="Jack Rodoni" userId="dbd3554b1427f7cb" providerId="LiveId" clId="{1D76B537-F2CC-4114-B73B-51348E656491}" dt="2022-01-26T01:05:34.695" v="3079"/>
          <ac:inkMkLst>
            <pc:docMk/>
            <pc:sldMk cId="1777000601" sldId="380"/>
            <ac:inkMk id="361" creationId="{22947E76-9CCE-463B-AD8F-A16A1F252A95}"/>
          </ac:inkMkLst>
        </pc:inkChg>
        <pc:inkChg chg="add mod">
          <ac:chgData name="Jack Rodoni" userId="dbd3554b1427f7cb" providerId="LiveId" clId="{1D76B537-F2CC-4114-B73B-51348E656491}" dt="2022-01-26T01:05:34.695" v="3079"/>
          <ac:inkMkLst>
            <pc:docMk/>
            <pc:sldMk cId="1777000601" sldId="380"/>
            <ac:inkMk id="362" creationId="{4921507F-D67E-44D6-B591-87AD13FD1F05}"/>
          </ac:inkMkLst>
        </pc:inkChg>
        <pc:inkChg chg="add mod">
          <ac:chgData name="Jack Rodoni" userId="dbd3554b1427f7cb" providerId="LiveId" clId="{1D76B537-F2CC-4114-B73B-51348E656491}" dt="2022-01-26T01:05:34.695" v="3079"/>
          <ac:inkMkLst>
            <pc:docMk/>
            <pc:sldMk cId="1777000601" sldId="380"/>
            <ac:inkMk id="363" creationId="{F381F88F-6ADF-484E-846F-BE8A6C7217AF}"/>
          </ac:inkMkLst>
        </pc:inkChg>
        <pc:inkChg chg="add mod">
          <ac:chgData name="Jack Rodoni" userId="dbd3554b1427f7cb" providerId="LiveId" clId="{1D76B537-F2CC-4114-B73B-51348E656491}" dt="2022-01-26T01:05:34.695" v="3079"/>
          <ac:inkMkLst>
            <pc:docMk/>
            <pc:sldMk cId="1777000601" sldId="380"/>
            <ac:inkMk id="364" creationId="{599C2998-4F0F-4F0A-A648-F0E2DBEBD28F}"/>
          </ac:inkMkLst>
        </pc:inkChg>
        <pc:inkChg chg="add mod">
          <ac:chgData name="Jack Rodoni" userId="dbd3554b1427f7cb" providerId="LiveId" clId="{1D76B537-F2CC-4114-B73B-51348E656491}" dt="2022-01-26T01:05:34.695" v="3079"/>
          <ac:inkMkLst>
            <pc:docMk/>
            <pc:sldMk cId="1777000601" sldId="380"/>
            <ac:inkMk id="365" creationId="{A92894AB-C5E2-4E1E-8B6A-25CDCEBC90F3}"/>
          </ac:inkMkLst>
        </pc:inkChg>
        <pc:inkChg chg="add mod">
          <ac:chgData name="Jack Rodoni" userId="dbd3554b1427f7cb" providerId="LiveId" clId="{1D76B537-F2CC-4114-B73B-51348E656491}" dt="2022-01-26T01:05:34.695" v="3079"/>
          <ac:inkMkLst>
            <pc:docMk/>
            <pc:sldMk cId="1777000601" sldId="380"/>
            <ac:inkMk id="366" creationId="{8A11BD19-7F24-4EDF-ACEF-8550C37652E3}"/>
          </ac:inkMkLst>
        </pc:inkChg>
        <pc:inkChg chg="add mod">
          <ac:chgData name="Jack Rodoni" userId="dbd3554b1427f7cb" providerId="LiveId" clId="{1D76B537-F2CC-4114-B73B-51348E656491}" dt="2022-01-26T01:05:34.695" v="3079"/>
          <ac:inkMkLst>
            <pc:docMk/>
            <pc:sldMk cId="1777000601" sldId="380"/>
            <ac:inkMk id="367" creationId="{06F20FF8-8C8F-4E5E-8D70-ACF440181661}"/>
          </ac:inkMkLst>
        </pc:inkChg>
        <pc:inkChg chg="add mod">
          <ac:chgData name="Jack Rodoni" userId="dbd3554b1427f7cb" providerId="LiveId" clId="{1D76B537-F2CC-4114-B73B-51348E656491}" dt="2022-01-26T01:05:34.695" v="3079"/>
          <ac:inkMkLst>
            <pc:docMk/>
            <pc:sldMk cId="1777000601" sldId="380"/>
            <ac:inkMk id="369" creationId="{C8F2D5A7-C54E-491B-A9BE-BEDAD07CEED3}"/>
          </ac:inkMkLst>
        </pc:inkChg>
        <pc:inkChg chg="add mod">
          <ac:chgData name="Jack Rodoni" userId="dbd3554b1427f7cb" providerId="LiveId" clId="{1D76B537-F2CC-4114-B73B-51348E656491}" dt="2022-01-26T01:05:34.695" v="3079"/>
          <ac:inkMkLst>
            <pc:docMk/>
            <pc:sldMk cId="1777000601" sldId="380"/>
            <ac:inkMk id="370" creationId="{F6BFEC87-A07F-4710-9E2A-F21575236067}"/>
          </ac:inkMkLst>
        </pc:inkChg>
        <pc:inkChg chg="add mod">
          <ac:chgData name="Jack Rodoni" userId="dbd3554b1427f7cb" providerId="LiveId" clId="{1D76B537-F2CC-4114-B73B-51348E656491}" dt="2022-01-26T01:05:34.695" v="3079"/>
          <ac:inkMkLst>
            <pc:docMk/>
            <pc:sldMk cId="1777000601" sldId="380"/>
            <ac:inkMk id="371" creationId="{593AD142-81BF-499E-8003-997D22CD65D4}"/>
          </ac:inkMkLst>
        </pc:inkChg>
        <pc:inkChg chg="add mod">
          <ac:chgData name="Jack Rodoni" userId="dbd3554b1427f7cb" providerId="LiveId" clId="{1D76B537-F2CC-4114-B73B-51348E656491}" dt="2022-01-26T01:05:34.695" v="3079"/>
          <ac:inkMkLst>
            <pc:docMk/>
            <pc:sldMk cId="1777000601" sldId="380"/>
            <ac:inkMk id="372" creationId="{B79E618F-1542-4E39-8E2E-410F5355DE10}"/>
          </ac:inkMkLst>
        </pc:inkChg>
        <pc:inkChg chg="add mod">
          <ac:chgData name="Jack Rodoni" userId="dbd3554b1427f7cb" providerId="LiveId" clId="{1D76B537-F2CC-4114-B73B-51348E656491}" dt="2022-01-26T01:05:34.695" v="3079"/>
          <ac:inkMkLst>
            <pc:docMk/>
            <pc:sldMk cId="1777000601" sldId="380"/>
            <ac:inkMk id="373" creationId="{44C5BC47-57A6-44BB-9B8B-E4AA25FB4045}"/>
          </ac:inkMkLst>
        </pc:inkChg>
        <pc:inkChg chg="add mod">
          <ac:chgData name="Jack Rodoni" userId="dbd3554b1427f7cb" providerId="LiveId" clId="{1D76B537-F2CC-4114-B73B-51348E656491}" dt="2022-01-26T01:05:34.695" v="3079"/>
          <ac:inkMkLst>
            <pc:docMk/>
            <pc:sldMk cId="1777000601" sldId="380"/>
            <ac:inkMk id="374" creationId="{4E8181AA-12F7-4CF7-B86C-8435A6870BC6}"/>
          </ac:inkMkLst>
        </pc:inkChg>
        <pc:inkChg chg="add mod">
          <ac:chgData name="Jack Rodoni" userId="dbd3554b1427f7cb" providerId="LiveId" clId="{1D76B537-F2CC-4114-B73B-51348E656491}" dt="2022-01-26T01:05:34.695" v="3079"/>
          <ac:inkMkLst>
            <pc:docMk/>
            <pc:sldMk cId="1777000601" sldId="380"/>
            <ac:inkMk id="375" creationId="{182850A3-4384-45E8-8752-BCECF63678AF}"/>
          </ac:inkMkLst>
        </pc:inkChg>
        <pc:inkChg chg="add mod">
          <ac:chgData name="Jack Rodoni" userId="dbd3554b1427f7cb" providerId="LiveId" clId="{1D76B537-F2CC-4114-B73B-51348E656491}" dt="2022-01-26T01:05:34.695" v="3079"/>
          <ac:inkMkLst>
            <pc:docMk/>
            <pc:sldMk cId="1777000601" sldId="380"/>
            <ac:inkMk id="376" creationId="{C743C175-27AE-49DE-BAAD-C8ACF96F8CE6}"/>
          </ac:inkMkLst>
        </pc:inkChg>
        <pc:inkChg chg="add mod">
          <ac:chgData name="Jack Rodoni" userId="dbd3554b1427f7cb" providerId="LiveId" clId="{1D76B537-F2CC-4114-B73B-51348E656491}" dt="2022-01-26T01:05:34.695" v="3079"/>
          <ac:inkMkLst>
            <pc:docMk/>
            <pc:sldMk cId="1777000601" sldId="380"/>
            <ac:inkMk id="377" creationId="{81EE133A-78CC-4022-A9C2-194D6778A9E9}"/>
          </ac:inkMkLst>
        </pc:inkChg>
        <pc:inkChg chg="add mod">
          <ac:chgData name="Jack Rodoni" userId="dbd3554b1427f7cb" providerId="LiveId" clId="{1D76B537-F2CC-4114-B73B-51348E656491}" dt="2022-01-26T01:05:34.695" v="3079"/>
          <ac:inkMkLst>
            <pc:docMk/>
            <pc:sldMk cId="1777000601" sldId="380"/>
            <ac:inkMk id="378" creationId="{4E9049EA-82EB-44A3-8A52-5517B9B9D506}"/>
          </ac:inkMkLst>
        </pc:inkChg>
        <pc:inkChg chg="add mod">
          <ac:chgData name="Jack Rodoni" userId="dbd3554b1427f7cb" providerId="LiveId" clId="{1D76B537-F2CC-4114-B73B-51348E656491}" dt="2022-01-26T01:05:34.695" v="3079"/>
          <ac:inkMkLst>
            <pc:docMk/>
            <pc:sldMk cId="1777000601" sldId="380"/>
            <ac:inkMk id="379" creationId="{34805D1B-EAF3-4225-8FD3-A4DA5850CEFF}"/>
          </ac:inkMkLst>
        </pc:inkChg>
        <pc:inkChg chg="add mod">
          <ac:chgData name="Jack Rodoni" userId="dbd3554b1427f7cb" providerId="LiveId" clId="{1D76B537-F2CC-4114-B73B-51348E656491}" dt="2022-01-26T01:05:34.695" v="3079"/>
          <ac:inkMkLst>
            <pc:docMk/>
            <pc:sldMk cId="1777000601" sldId="380"/>
            <ac:inkMk id="380" creationId="{2E3FA87D-F4EC-4039-B5A1-E64C7B4BC9F8}"/>
          </ac:inkMkLst>
        </pc:inkChg>
        <pc:inkChg chg="add mod">
          <ac:chgData name="Jack Rodoni" userId="dbd3554b1427f7cb" providerId="LiveId" clId="{1D76B537-F2CC-4114-B73B-51348E656491}" dt="2022-01-26T01:05:36.235" v="3082"/>
          <ac:inkMkLst>
            <pc:docMk/>
            <pc:sldMk cId="1777000601" sldId="380"/>
            <ac:inkMk id="382" creationId="{E6352DE6-DEEC-4A54-91A4-EF10CBAC9BB4}"/>
          </ac:inkMkLst>
        </pc:inkChg>
        <pc:inkChg chg="add mod">
          <ac:chgData name="Jack Rodoni" userId="dbd3554b1427f7cb" providerId="LiveId" clId="{1D76B537-F2CC-4114-B73B-51348E656491}" dt="2022-01-26T01:05:36.235" v="3082"/>
          <ac:inkMkLst>
            <pc:docMk/>
            <pc:sldMk cId="1777000601" sldId="380"/>
            <ac:inkMk id="383" creationId="{942A254B-DF57-4D97-AB9E-3495B2171300}"/>
          </ac:inkMkLst>
        </pc:inkChg>
        <pc:inkChg chg="add mod">
          <ac:chgData name="Jack Rodoni" userId="dbd3554b1427f7cb" providerId="LiveId" clId="{1D76B537-F2CC-4114-B73B-51348E656491}" dt="2022-01-26T01:05:51.668" v="3092"/>
          <ac:inkMkLst>
            <pc:docMk/>
            <pc:sldMk cId="1777000601" sldId="380"/>
            <ac:inkMk id="385" creationId="{57C4CAB8-3827-4365-B01B-7CCBDDD6B212}"/>
          </ac:inkMkLst>
        </pc:inkChg>
        <pc:inkChg chg="add del mod">
          <ac:chgData name="Jack Rodoni" userId="dbd3554b1427f7cb" providerId="LiveId" clId="{1D76B537-F2CC-4114-B73B-51348E656491}" dt="2022-01-26T01:05:51.668" v="3092"/>
          <ac:inkMkLst>
            <pc:docMk/>
            <pc:sldMk cId="1777000601" sldId="380"/>
            <ac:inkMk id="386" creationId="{10E80231-6FE3-48ED-8AE7-E9E52C2DB06B}"/>
          </ac:inkMkLst>
        </pc:inkChg>
        <pc:inkChg chg="add del mod">
          <ac:chgData name="Jack Rodoni" userId="dbd3554b1427f7cb" providerId="LiveId" clId="{1D76B537-F2CC-4114-B73B-51348E656491}" dt="2022-01-26T01:05:51.667" v="3089"/>
          <ac:inkMkLst>
            <pc:docMk/>
            <pc:sldMk cId="1777000601" sldId="380"/>
            <ac:inkMk id="387" creationId="{DD3CDFC3-5918-4EB5-9B97-05FD85CDAE31}"/>
          </ac:inkMkLst>
        </pc:inkChg>
        <pc:inkChg chg="add del mod">
          <ac:chgData name="Jack Rodoni" userId="dbd3554b1427f7cb" providerId="LiveId" clId="{1D76B537-F2CC-4114-B73B-51348E656491}" dt="2022-01-26T01:05:51.668" v="3091"/>
          <ac:inkMkLst>
            <pc:docMk/>
            <pc:sldMk cId="1777000601" sldId="380"/>
            <ac:inkMk id="388" creationId="{5C173D8A-A72A-4F71-A1D4-AC2FDD4386A7}"/>
          </ac:inkMkLst>
        </pc:inkChg>
        <pc:inkChg chg="add del mod">
          <ac:chgData name="Jack Rodoni" userId="dbd3554b1427f7cb" providerId="LiveId" clId="{1D76B537-F2CC-4114-B73B-51348E656491}" dt="2022-01-26T01:05:51.667" v="3090"/>
          <ac:inkMkLst>
            <pc:docMk/>
            <pc:sldMk cId="1777000601" sldId="380"/>
            <ac:inkMk id="389" creationId="{4A22DF86-0592-4F64-8523-DEE22429E67F}"/>
          </ac:inkMkLst>
        </pc:inkChg>
        <pc:inkChg chg="add mod">
          <ac:chgData name="Jack Rodoni" userId="dbd3554b1427f7cb" providerId="LiveId" clId="{1D76B537-F2CC-4114-B73B-51348E656491}" dt="2022-01-26T01:06:06.779" v="3107"/>
          <ac:inkMkLst>
            <pc:docMk/>
            <pc:sldMk cId="1777000601" sldId="380"/>
            <ac:inkMk id="391" creationId="{2FC1337C-577F-43D1-B277-72640568E9F7}"/>
          </ac:inkMkLst>
        </pc:inkChg>
        <pc:inkChg chg="add mod">
          <ac:chgData name="Jack Rodoni" userId="dbd3554b1427f7cb" providerId="LiveId" clId="{1D76B537-F2CC-4114-B73B-51348E656491}" dt="2022-01-26T01:06:06.779" v="3107"/>
          <ac:inkMkLst>
            <pc:docMk/>
            <pc:sldMk cId="1777000601" sldId="380"/>
            <ac:inkMk id="392" creationId="{30193FC5-95A9-4F38-A313-934E9EA593B8}"/>
          </ac:inkMkLst>
        </pc:inkChg>
        <pc:inkChg chg="add mod">
          <ac:chgData name="Jack Rodoni" userId="dbd3554b1427f7cb" providerId="LiveId" clId="{1D76B537-F2CC-4114-B73B-51348E656491}" dt="2022-01-26T01:06:06.779" v="3107"/>
          <ac:inkMkLst>
            <pc:docMk/>
            <pc:sldMk cId="1777000601" sldId="380"/>
            <ac:inkMk id="393" creationId="{7C8BE407-B8BC-495B-BD71-974067136DA1}"/>
          </ac:inkMkLst>
        </pc:inkChg>
        <pc:inkChg chg="add mod">
          <ac:chgData name="Jack Rodoni" userId="dbd3554b1427f7cb" providerId="LiveId" clId="{1D76B537-F2CC-4114-B73B-51348E656491}" dt="2022-01-26T01:06:06.779" v="3107"/>
          <ac:inkMkLst>
            <pc:docMk/>
            <pc:sldMk cId="1777000601" sldId="380"/>
            <ac:inkMk id="394" creationId="{5D0D1B18-CB6E-4CEE-ADC9-BB0436735938}"/>
          </ac:inkMkLst>
        </pc:inkChg>
        <pc:inkChg chg="add mod">
          <ac:chgData name="Jack Rodoni" userId="dbd3554b1427f7cb" providerId="LiveId" clId="{1D76B537-F2CC-4114-B73B-51348E656491}" dt="2022-01-26T01:06:06.779" v="3107"/>
          <ac:inkMkLst>
            <pc:docMk/>
            <pc:sldMk cId="1777000601" sldId="380"/>
            <ac:inkMk id="395" creationId="{008CFA1C-3839-485B-B4C7-7A90F80CEA29}"/>
          </ac:inkMkLst>
        </pc:inkChg>
        <pc:inkChg chg="add mod">
          <ac:chgData name="Jack Rodoni" userId="dbd3554b1427f7cb" providerId="LiveId" clId="{1D76B537-F2CC-4114-B73B-51348E656491}" dt="2022-01-26T01:06:06.779" v="3107"/>
          <ac:inkMkLst>
            <pc:docMk/>
            <pc:sldMk cId="1777000601" sldId="380"/>
            <ac:inkMk id="396" creationId="{9B4AC6E8-1402-406C-AC04-E898C68794AD}"/>
          </ac:inkMkLst>
        </pc:inkChg>
        <pc:inkChg chg="add mod">
          <ac:chgData name="Jack Rodoni" userId="dbd3554b1427f7cb" providerId="LiveId" clId="{1D76B537-F2CC-4114-B73B-51348E656491}" dt="2022-01-26T01:06:06.779" v="3107"/>
          <ac:inkMkLst>
            <pc:docMk/>
            <pc:sldMk cId="1777000601" sldId="380"/>
            <ac:inkMk id="397" creationId="{4E9626AA-1036-4951-B1DA-92E1F3D936E7}"/>
          </ac:inkMkLst>
        </pc:inkChg>
        <pc:inkChg chg="add mod">
          <ac:chgData name="Jack Rodoni" userId="dbd3554b1427f7cb" providerId="LiveId" clId="{1D76B537-F2CC-4114-B73B-51348E656491}" dt="2022-01-26T01:06:06.779" v="3107"/>
          <ac:inkMkLst>
            <pc:docMk/>
            <pc:sldMk cId="1777000601" sldId="380"/>
            <ac:inkMk id="398" creationId="{2DC8FAF7-9A5E-4975-A12A-0A363740CC6C}"/>
          </ac:inkMkLst>
        </pc:inkChg>
        <pc:inkChg chg="add mod">
          <ac:chgData name="Jack Rodoni" userId="dbd3554b1427f7cb" providerId="LiveId" clId="{1D76B537-F2CC-4114-B73B-51348E656491}" dt="2022-01-26T01:06:06.779" v="3107"/>
          <ac:inkMkLst>
            <pc:docMk/>
            <pc:sldMk cId="1777000601" sldId="380"/>
            <ac:inkMk id="399" creationId="{AE605262-7C66-4782-A619-684BEA3ED853}"/>
          </ac:inkMkLst>
        </pc:inkChg>
        <pc:inkChg chg="add mod">
          <ac:chgData name="Jack Rodoni" userId="dbd3554b1427f7cb" providerId="LiveId" clId="{1D76B537-F2CC-4114-B73B-51348E656491}" dt="2022-01-26T01:06:06.779" v="3107"/>
          <ac:inkMkLst>
            <pc:docMk/>
            <pc:sldMk cId="1777000601" sldId="380"/>
            <ac:inkMk id="400" creationId="{CA315DEC-B45C-46C2-85C6-C9FD0BAAD13C}"/>
          </ac:inkMkLst>
        </pc:inkChg>
        <pc:inkChg chg="add mod">
          <ac:chgData name="Jack Rodoni" userId="dbd3554b1427f7cb" providerId="LiveId" clId="{1D76B537-F2CC-4114-B73B-51348E656491}" dt="2022-01-26T01:06:06.779" v="3107"/>
          <ac:inkMkLst>
            <pc:docMk/>
            <pc:sldMk cId="1777000601" sldId="380"/>
            <ac:inkMk id="401" creationId="{1ADC196A-A140-4587-B427-5555BFBE9494}"/>
          </ac:inkMkLst>
        </pc:inkChg>
        <pc:inkChg chg="add mod">
          <ac:chgData name="Jack Rodoni" userId="dbd3554b1427f7cb" providerId="LiveId" clId="{1D76B537-F2CC-4114-B73B-51348E656491}" dt="2022-01-26T01:06:06.779" v="3107"/>
          <ac:inkMkLst>
            <pc:docMk/>
            <pc:sldMk cId="1777000601" sldId="380"/>
            <ac:inkMk id="402" creationId="{E5DF006F-036E-465F-8C49-A3A6F9BC5FF5}"/>
          </ac:inkMkLst>
        </pc:inkChg>
        <pc:inkChg chg="add mod">
          <ac:chgData name="Jack Rodoni" userId="dbd3554b1427f7cb" providerId="LiveId" clId="{1D76B537-F2CC-4114-B73B-51348E656491}" dt="2022-01-26T01:06:06.779" v="3107"/>
          <ac:inkMkLst>
            <pc:docMk/>
            <pc:sldMk cId="1777000601" sldId="380"/>
            <ac:inkMk id="405" creationId="{DC589A7E-1F1E-471F-B6E3-E6F96DA34E7E}"/>
          </ac:inkMkLst>
        </pc:inkChg>
        <pc:inkChg chg="add mod">
          <ac:chgData name="Jack Rodoni" userId="dbd3554b1427f7cb" providerId="LiveId" clId="{1D76B537-F2CC-4114-B73B-51348E656491}" dt="2022-01-26T01:06:25.602" v="3131"/>
          <ac:inkMkLst>
            <pc:docMk/>
            <pc:sldMk cId="1777000601" sldId="380"/>
            <ac:inkMk id="407" creationId="{62969945-FD2E-4BC6-93B5-44208D5FDF92}"/>
          </ac:inkMkLst>
        </pc:inkChg>
        <pc:inkChg chg="add mod">
          <ac:chgData name="Jack Rodoni" userId="dbd3554b1427f7cb" providerId="LiveId" clId="{1D76B537-F2CC-4114-B73B-51348E656491}" dt="2022-01-26T01:06:25.602" v="3131"/>
          <ac:inkMkLst>
            <pc:docMk/>
            <pc:sldMk cId="1777000601" sldId="380"/>
            <ac:inkMk id="408" creationId="{42042461-BB8A-44FB-A721-110B24B3E9A1}"/>
          </ac:inkMkLst>
        </pc:inkChg>
        <pc:inkChg chg="add mod">
          <ac:chgData name="Jack Rodoni" userId="dbd3554b1427f7cb" providerId="LiveId" clId="{1D76B537-F2CC-4114-B73B-51348E656491}" dt="2022-01-26T01:06:25.602" v="3131"/>
          <ac:inkMkLst>
            <pc:docMk/>
            <pc:sldMk cId="1777000601" sldId="380"/>
            <ac:inkMk id="409" creationId="{7BCF598E-EEE5-42C7-8DB3-1B16A8C55868}"/>
          </ac:inkMkLst>
        </pc:inkChg>
        <pc:inkChg chg="add mod">
          <ac:chgData name="Jack Rodoni" userId="dbd3554b1427f7cb" providerId="LiveId" clId="{1D76B537-F2CC-4114-B73B-51348E656491}" dt="2022-01-26T01:06:25.602" v="3131"/>
          <ac:inkMkLst>
            <pc:docMk/>
            <pc:sldMk cId="1777000601" sldId="380"/>
            <ac:inkMk id="411" creationId="{08D30A05-D626-44E7-AF14-FD00869BC3F3}"/>
          </ac:inkMkLst>
        </pc:inkChg>
        <pc:inkChg chg="add mod">
          <ac:chgData name="Jack Rodoni" userId="dbd3554b1427f7cb" providerId="LiveId" clId="{1D76B537-F2CC-4114-B73B-51348E656491}" dt="2022-01-26T01:06:25.602" v="3131"/>
          <ac:inkMkLst>
            <pc:docMk/>
            <pc:sldMk cId="1777000601" sldId="380"/>
            <ac:inkMk id="412" creationId="{23762579-1509-4E02-8DEC-27E169AC5489}"/>
          </ac:inkMkLst>
        </pc:inkChg>
        <pc:inkChg chg="add mod">
          <ac:chgData name="Jack Rodoni" userId="dbd3554b1427f7cb" providerId="LiveId" clId="{1D76B537-F2CC-4114-B73B-51348E656491}" dt="2022-01-26T01:06:25.602" v="3131"/>
          <ac:inkMkLst>
            <pc:docMk/>
            <pc:sldMk cId="1777000601" sldId="380"/>
            <ac:inkMk id="413" creationId="{CC4626FB-0425-4279-B3DF-85454968E198}"/>
          </ac:inkMkLst>
        </pc:inkChg>
        <pc:inkChg chg="add mod">
          <ac:chgData name="Jack Rodoni" userId="dbd3554b1427f7cb" providerId="LiveId" clId="{1D76B537-F2CC-4114-B73B-51348E656491}" dt="2022-01-26T01:06:25.602" v="3131"/>
          <ac:inkMkLst>
            <pc:docMk/>
            <pc:sldMk cId="1777000601" sldId="380"/>
            <ac:inkMk id="414" creationId="{B236205D-3DEB-4DC8-B320-2BA556A840F0}"/>
          </ac:inkMkLst>
        </pc:inkChg>
        <pc:inkChg chg="add mod">
          <ac:chgData name="Jack Rodoni" userId="dbd3554b1427f7cb" providerId="LiveId" clId="{1D76B537-F2CC-4114-B73B-51348E656491}" dt="2022-01-26T01:06:25.602" v="3131"/>
          <ac:inkMkLst>
            <pc:docMk/>
            <pc:sldMk cId="1777000601" sldId="380"/>
            <ac:inkMk id="415" creationId="{E19F2102-1D73-4F0A-B771-AE9B2E430067}"/>
          </ac:inkMkLst>
        </pc:inkChg>
        <pc:inkChg chg="add mod">
          <ac:chgData name="Jack Rodoni" userId="dbd3554b1427f7cb" providerId="LiveId" clId="{1D76B537-F2CC-4114-B73B-51348E656491}" dt="2022-01-26T01:06:25.602" v="3131"/>
          <ac:inkMkLst>
            <pc:docMk/>
            <pc:sldMk cId="1777000601" sldId="380"/>
            <ac:inkMk id="416" creationId="{37E93293-EB42-4BCA-B62D-0BAFBEF81D3C}"/>
          </ac:inkMkLst>
        </pc:inkChg>
        <pc:inkChg chg="add mod">
          <ac:chgData name="Jack Rodoni" userId="dbd3554b1427f7cb" providerId="LiveId" clId="{1D76B537-F2CC-4114-B73B-51348E656491}" dt="2022-01-26T01:06:25.602" v="3131"/>
          <ac:inkMkLst>
            <pc:docMk/>
            <pc:sldMk cId="1777000601" sldId="380"/>
            <ac:inkMk id="417" creationId="{9EBEE704-8667-4A77-9686-779A71003866}"/>
          </ac:inkMkLst>
        </pc:inkChg>
        <pc:inkChg chg="add mod">
          <ac:chgData name="Jack Rodoni" userId="dbd3554b1427f7cb" providerId="LiveId" clId="{1D76B537-F2CC-4114-B73B-51348E656491}" dt="2022-01-26T01:06:25.602" v="3131"/>
          <ac:inkMkLst>
            <pc:docMk/>
            <pc:sldMk cId="1777000601" sldId="380"/>
            <ac:inkMk id="418" creationId="{BBE21DDC-3E55-43B5-93E4-E01607370B28}"/>
          </ac:inkMkLst>
        </pc:inkChg>
        <pc:inkChg chg="add mod">
          <ac:chgData name="Jack Rodoni" userId="dbd3554b1427f7cb" providerId="LiveId" clId="{1D76B537-F2CC-4114-B73B-51348E656491}" dt="2022-01-26T01:06:25.602" v="3131"/>
          <ac:inkMkLst>
            <pc:docMk/>
            <pc:sldMk cId="1777000601" sldId="380"/>
            <ac:inkMk id="419" creationId="{C238DF2A-985F-4183-8489-0D94446600B0}"/>
          </ac:inkMkLst>
        </pc:inkChg>
        <pc:inkChg chg="add mod">
          <ac:chgData name="Jack Rodoni" userId="dbd3554b1427f7cb" providerId="LiveId" clId="{1D76B537-F2CC-4114-B73B-51348E656491}" dt="2022-01-26T01:06:25.602" v="3131"/>
          <ac:inkMkLst>
            <pc:docMk/>
            <pc:sldMk cId="1777000601" sldId="380"/>
            <ac:inkMk id="420" creationId="{74359A3F-EC2D-477A-80BA-AC87B4C74A42}"/>
          </ac:inkMkLst>
        </pc:inkChg>
        <pc:inkChg chg="add mod">
          <ac:chgData name="Jack Rodoni" userId="dbd3554b1427f7cb" providerId="LiveId" clId="{1D76B537-F2CC-4114-B73B-51348E656491}" dt="2022-01-26T01:06:25.602" v="3131"/>
          <ac:inkMkLst>
            <pc:docMk/>
            <pc:sldMk cId="1777000601" sldId="380"/>
            <ac:inkMk id="421" creationId="{B5339CC7-0184-4A19-9A25-5B223CFFE056}"/>
          </ac:inkMkLst>
        </pc:inkChg>
        <pc:inkChg chg="add mod">
          <ac:chgData name="Jack Rodoni" userId="dbd3554b1427f7cb" providerId="LiveId" clId="{1D76B537-F2CC-4114-B73B-51348E656491}" dt="2022-01-26T01:06:25.602" v="3131"/>
          <ac:inkMkLst>
            <pc:docMk/>
            <pc:sldMk cId="1777000601" sldId="380"/>
            <ac:inkMk id="423" creationId="{70DCB92A-4AAE-47CC-AE66-BB4B7D162B1A}"/>
          </ac:inkMkLst>
        </pc:inkChg>
        <pc:inkChg chg="add mod">
          <ac:chgData name="Jack Rodoni" userId="dbd3554b1427f7cb" providerId="LiveId" clId="{1D76B537-F2CC-4114-B73B-51348E656491}" dt="2022-01-26T01:06:25.602" v="3131"/>
          <ac:inkMkLst>
            <pc:docMk/>
            <pc:sldMk cId="1777000601" sldId="380"/>
            <ac:inkMk id="424" creationId="{F0B6192B-3F69-4714-997D-6130108FDC33}"/>
          </ac:inkMkLst>
        </pc:inkChg>
        <pc:inkChg chg="add mod">
          <ac:chgData name="Jack Rodoni" userId="dbd3554b1427f7cb" providerId="LiveId" clId="{1D76B537-F2CC-4114-B73B-51348E656491}" dt="2022-01-26T01:06:25.602" v="3131"/>
          <ac:inkMkLst>
            <pc:docMk/>
            <pc:sldMk cId="1777000601" sldId="380"/>
            <ac:inkMk id="426" creationId="{3135F295-7140-4D68-A0EA-0D9B25B3DA36}"/>
          </ac:inkMkLst>
        </pc:inkChg>
        <pc:inkChg chg="add mod">
          <ac:chgData name="Jack Rodoni" userId="dbd3554b1427f7cb" providerId="LiveId" clId="{1D76B537-F2CC-4114-B73B-51348E656491}" dt="2022-01-26T01:06:25.602" v="3131"/>
          <ac:inkMkLst>
            <pc:docMk/>
            <pc:sldMk cId="1777000601" sldId="380"/>
            <ac:inkMk id="428" creationId="{12FB89AE-0D41-4E2C-B52B-2DF4469A3C2E}"/>
          </ac:inkMkLst>
        </pc:inkChg>
        <pc:inkChg chg="add mod">
          <ac:chgData name="Jack Rodoni" userId="dbd3554b1427f7cb" providerId="LiveId" clId="{1D76B537-F2CC-4114-B73B-51348E656491}" dt="2022-01-26T01:06:25.602" v="3131"/>
          <ac:inkMkLst>
            <pc:docMk/>
            <pc:sldMk cId="1777000601" sldId="380"/>
            <ac:inkMk id="429" creationId="{279B2CBC-7C44-48EA-AD4E-5D0EBB37EA10}"/>
          </ac:inkMkLst>
        </pc:inkChg>
        <pc:inkChg chg="add mod">
          <ac:chgData name="Jack Rodoni" userId="dbd3554b1427f7cb" providerId="LiveId" clId="{1D76B537-F2CC-4114-B73B-51348E656491}" dt="2022-01-26T01:06:55.700" v="3166"/>
          <ac:inkMkLst>
            <pc:docMk/>
            <pc:sldMk cId="1777000601" sldId="380"/>
            <ac:inkMk id="431" creationId="{D95263CE-E693-4E00-9B92-0CD5831B7935}"/>
          </ac:inkMkLst>
        </pc:inkChg>
        <pc:inkChg chg="add mod">
          <ac:chgData name="Jack Rodoni" userId="dbd3554b1427f7cb" providerId="LiveId" clId="{1D76B537-F2CC-4114-B73B-51348E656491}" dt="2022-01-26T01:06:55.700" v="3166"/>
          <ac:inkMkLst>
            <pc:docMk/>
            <pc:sldMk cId="1777000601" sldId="380"/>
            <ac:inkMk id="432" creationId="{F8B3C036-6822-449C-87EA-F6DA3B402BD2}"/>
          </ac:inkMkLst>
        </pc:inkChg>
        <pc:inkChg chg="add mod">
          <ac:chgData name="Jack Rodoni" userId="dbd3554b1427f7cb" providerId="LiveId" clId="{1D76B537-F2CC-4114-B73B-51348E656491}" dt="2022-01-26T01:06:55.700" v="3166"/>
          <ac:inkMkLst>
            <pc:docMk/>
            <pc:sldMk cId="1777000601" sldId="380"/>
            <ac:inkMk id="433" creationId="{4FEFACC5-0E0E-4DF1-AA35-4B01EDC1B2F5}"/>
          </ac:inkMkLst>
        </pc:inkChg>
        <pc:inkChg chg="add mod">
          <ac:chgData name="Jack Rodoni" userId="dbd3554b1427f7cb" providerId="LiveId" clId="{1D76B537-F2CC-4114-B73B-51348E656491}" dt="2022-01-26T01:06:55.700" v="3166"/>
          <ac:inkMkLst>
            <pc:docMk/>
            <pc:sldMk cId="1777000601" sldId="380"/>
            <ac:inkMk id="435" creationId="{3ECF0630-6903-4195-A429-3824BC59D989}"/>
          </ac:inkMkLst>
        </pc:inkChg>
        <pc:inkChg chg="add mod">
          <ac:chgData name="Jack Rodoni" userId="dbd3554b1427f7cb" providerId="LiveId" clId="{1D76B537-F2CC-4114-B73B-51348E656491}" dt="2022-01-26T01:06:55.700" v="3166"/>
          <ac:inkMkLst>
            <pc:docMk/>
            <pc:sldMk cId="1777000601" sldId="380"/>
            <ac:inkMk id="436" creationId="{0E14F460-7501-40F7-9C9D-CB86BBB0FB41}"/>
          </ac:inkMkLst>
        </pc:inkChg>
        <pc:inkChg chg="add mod">
          <ac:chgData name="Jack Rodoni" userId="dbd3554b1427f7cb" providerId="LiveId" clId="{1D76B537-F2CC-4114-B73B-51348E656491}" dt="2022-01-26T01:06:55.700" v="3166"/>
          <ac:inkMkLst>
            <pc:docMk/>
            <pc:sldMk cId="1777000601" sldId="380"/>
            <ac:inkMk id="437" creationId="{9794C845-C29C-417A-B579-A3987E0909C7}"/>
          </ac:inkMkLst>
        </pc:inkChg>
        <pc:inkChg chg="add mod">
          <ac:chgData name="Jack Rodoni" userId="dbd3554b1427f7cb" providerId="LiveId" clId="{1D76B537-F2CC-4114-B73B-51348E656491}" dt="2022-01-26T01:06:55.700" v="3166"/>
          <ac:inkMkLst>
            <pc:docMk/>
            <pc:sldMk cId="1777000601" sldId="380"/>
            <ac:inkMk id="438" creationId="{4AC53A8B-BD6F-48CE-AEE0-A294AD28BC0F}"/>
          </ac:inkMkLst>
        </pc:inkChg>
        <pc:inkChg chg="add mod">
          <ac:chgData name="Jack Rodoni" userId="dbd3554b1427f7cb" providerId="LiveId" clId="{1D76B537-F2CC-4114-B73B-51348E656491}" dt="2022-01-26T01:06:55.700" v="3166"/>
          <ac:inkMkLst>
            <pc:docMk/>
            <pc:sldMk cId="1777000601" sldId="380"/>
            <ac:inkMk id="439" creationId="{E55F98BB-2708-4D2A-82E0-3A6FB67CC07F}"/>
          </ac:inkMkLst>
        </pc:inkChg>
        <pc:inkChg chg="add mod">
          <ac:chgData name="Jack Rodoni" userId="dbd3554b1427f7cb" providerId="LiveId" clId="{1D76B537-F2CC-4114-B73B-51348E656491}" dt="2022-01-26T01:06:55.700" v="3166"/>
          <ac:inkMkLst>
            <pc:docMk/>
            <pc:sldMk cId="1777000601" sldId="380"/>
            <ac:inkMk id="441" creationId="{2036DE5F-1100-410A-A3F2-61CD205A3897}"/>
          </ac:inkMkLst>
        </pc:inkChg>
        <pc:inkChg chg="add mod">
          <ac:chgData name="Jack Rodoni" userId="dbd3554b1427f7cb" providerId="LiveId" clId="{1D76B537-F2CC-4114-B73B-51348E656491}" dt="2022-01-26T01:06:55.700" v="3166"/>
          <ac:inkMkLst>
            <pc:docMk/>
            <pc:sldMk cId="1777000601" sldId="380"/>
            <ac:inkMk id="442" creationId="{6D99268B-6842-4745-963D-6DEFF887F701}"/>
          </ac:inkMkLst>
        </pc:inkChg>
        <pc:inkChg chg="add mod">
          <ac:chgData name="Jack Rodoni" userId="dbd3554b1427f7cb" providerId="LiveId" clId="{1D76B537-F2CC-4114-B73B-51348E656491}" dt="2022-01-26T01:06:55.700" v="3166"/>
          <ac:inkMkLst>
            <pc:docMk/>
            <pc:sldMk cId="1777000601" sldId="380"/>
            <ac:inkMk id="444" creationId="{3923C14F-C712-43CF-A54A-A116266A3502}"/>
          </ac:inkMkLst>
        </pc:inkChg>
        <pc:inkChg chg="add mod">
          <ac:chgData name="Jack Rodoni" userId="dbd3554b1427f7cb" providerId="LiveId" clId="{1D76B537-F2CC-4114-B73B-51348E656491}" dt="2022-01-26T01:06:55.700" v="3166"/>
          <ac:inkMkLst>
            <pc:docMk/>
            <pc:sldMk cId="1777000601" sldId="380"/>
            <ac:inkMk id="446" creationId="{A2C66684-F861-4645-A542-08552EAACC6C}"/>
          </ac:inkMkLst>
        </pc:inkChg>
        <pc:inkChg chg="add mod">
          <ac:chgData name="Jack Rodoni" userId="dbd3554b1427f7cb" providerId="LiveId" clId="{1D76B537-F2CC-4114-B73B-51348E656491}" dt="2022-01-26T01:06:55.700" v="3166"/>
          <ac:inkMkLst>
            <pc:docMk/>
            <pc:sldMk cId="1777000601" sldId="380"/>
            <ac:inkMk id="447" creationId="{8CF9F3C5-684D-4DC3-BD00-F930B7D7DA1C}"/>
          </ac:inkMkLst>
        </pc:inkChg>
        <pc:inkChg chg="add mod">
          <ac:chgData name="Jack Rodoni" userId="dbd3554b1427f7cb" providerId="LiveId" clId="{1D76B537-F2CC-4114-B73B-51348E656491}" dt="2022-01-26T01:06:55.700" v="3166"/>
          <ac:inkMkLst>
            <pc:docMk/>
            <pc:sldMk cId="1777000601" sldId="380"/>
            <ac:inkMk id="448" creationId="{6F9246D9-B287-42D7-97B0-81B7B175EF8B}"/>
          </ac:inkMkLst>
        </pc:inkChg>
        <pc:inkChg chg="add mod">
          <ac:chgData name="Jack Rodoni" userId="dbd3554b1427f7cb" providerId="LiveId" clId="{1D76B537-F2CC-4114-B73B-51348E656491}" dt="2022-01-26T01:06:55.700" v="3166"/>
          <ac:inkMkLst>
            <pc:docMk/>
            <pc:sldMk cId="1777000601" sldId="380"/>
            <ac:inkMk id="450" creationId="{395B7AC4-4167-496A-9530-88DC386592A6}"/>
          </ac:inkMkLst>
        </pc:inkChg>
        <pc:inkChg chg="add mod">
          <ac:chgData name="Jack Rodoni" userId="dbd3554b1427f7cb" providerId="LiveId" clId="{1D76B537-F2CC-4114-B73B-51348E656491}" dt="2022-01-26T01:06:55.700" v="3166"/>
          <ac:inkMkLst>
            <pc:docMk/>
            <pc:sldMk cId="1777000601" sldId="380"/>
            <ac:inkMk id="451" creationId="{88894785-B00D-47D9-893F-0843DAD3D1BA}"/>
          </ac:inkMkLst>
        </pc:inkChg>
        <pc:inkChg chg="add mod">
          <ac:chgData name="Jack Rodoni" userId="dbd3554b1427f7cb" providerId="LiveId" clId="{1D76B537-F2CC-4114-B73B-51348E656491}" dt="2022-01-26T01:06:55.700" v="3166"/>
          <ac:inkMkLst>
            <pc:docMk/>
            <pc:sldMk cId="1777000601" sldId="380"/>
            <ac:inkMk id="452" creationId="{A513BE05-CAF5-43A1-8083-2566F23A5F1A}"/>
          </ac:inkMkLst>
        </pc:inkChg>
        <pc:inkChg chg="add mod">
          <ac:chgData name="Jack Rodoni" userId="dbd3554b1427f7cb" providerId="LiveId" clId="{1D76B537-F2CC-4114-B73B-51348E656491}" dt="2022-01-26T01:06:55.700" v="3166"/>
          <ac:inkMkLst>
            <pc:docMk/>
            <pc:sldMk cId="1777000601" sldId="380"/>
            <ac:inkMk id="453" creationId="{C07A7B8B-FC42-4617-A898-C463153028AC}"/>
          </ac:inkMkLst>
        </pc:inkChg>
        <pc:inkChg chg="add mod">
          <ac:chgData name="Jack Rodoni" userId="dbd3554b1427f7cb" providerId="LiveId" clId="{1D76B537-F2CC-4114-B73B-51348E656491}" dt="2022-01-26T01:06:55.700" v="3166"/>
          <ac:inkMkLst>
            <pc:docMk/>
            <pc:sldMk cId="1777000601" sldId="380"/>
            <ac:inkMk id="455" creationId="{CBF7892E-1CC0-42D6-9E7B-752D1CF67C85}"/>
          </ac:inkMkLst>
        </pc:inkChg>
        <pc:inkChg chg="add mod">
          <ac:chgData name="Jack Rodoni" userId="dbd3554b1427f7cb" providerId="LiveId" clId="{1D76B537-F2CC-4114-B73B-51348E656491}" dt="2022-01-26T01:06:55.700" v="3166"/>
          <ac:inkMkLst>
            <pc:docMk/>
            <pc:sldMk cId="1777000601" sldId="380"/>
            <ac:inkMk id="456" creationId="{8E09A27A-B8AE-4EE8-ADBD-461E5E986115}"/>
          </ac:inkMkLst>
        </pc:inkChg>
        <pc:inkChg chg="add mod">
          <ac:chgData name="Jack Rodoni" userId="dbd3554b1427f7cb" providerId="LiveId" clId="{1D76B537-F2CC-4114-B73B-51348E656491}" dt="2022-01-26T01:06:55.700" v="3166"/>
          <ac:inkMkLst>
            <pc:docMk/>
            <pc:sldMk cId="1777000601" sldId="380"/>
            <ac:inkMk id="457" creationId="{82E7BA51-94E5-4E95-9233-6FEF88B1BE6C}"/>
          </ac:inkMkLst>
        </pc:inkChg>
        <pc:inkChg chg="add mod">
          <ac:chgData name="Jack Rodoni" userId="dbd3554b1427f7cb" providerId="LiveId" clId="{1D76B537-F2CC-4114-B73B-51348E656491}" dt="2022-01-26T01:06:55.700" v="3166"/>
          <ac:inkMkLst>
            <pc:docMk/>
            <pc:sldMk cId="1777000601" sldId="380"/>
            <ac:inkMk id="458" creationId="{3406354C-05A8-4EEC-8A1D-B58E246F9571}"/>
          </ac:inkMkLst>
        </pc:inkChg>
        <pc:inkChg chg="add mod">
          <ac:chgData name="Jack Rodoni" userId="dbd3554b1427f7cb" providerId="LiveId" clId="{1D76B537-F2CC-4114-B73B-51348E656491}" dt="2022-01-26T01:06:55.700" v="3166"/>
          <ac:inkMkLst>
            <pc:docMk/>
            <pc:sldMk cId="1777000601" sldId="380"/>
            <ac:inkMk id="459" creationId="{230EA4E4-3C8F-401F-9922-D7B73CC777A1}"/>
          </ac:inkMkLst>
        </pc:inkChg>
        <pc:inkChg chg="add mod">
          <ac:chgData name="Jack Rodoni" userId="dbd3554b1427f7cb" providerId="LiveId" clId="{1D76B537-F2CC-4114-B73B-51348E656491}" dt="2022-01-26T01:06:55.700" v="3166"/>
          <ac:inkMkLst>
            <pc:docMk/>
            <pc:sldMk cId="1777000601" sldId="380"/>
            <ac:inkMk id="460" creationId="{8A6FB959-7C07-4184-B7E7-2A4B21017BEB}"/>
          </ac:inkMkLst>
        </pc:inkChg>
        <pc:inkChg chg="add mod">
          <ac:chgData name="Jack Rodoni" userId="dbd3554b1427f7cb" providerId="LiveId" clId="{1D76B537-F2CC-4114-B73B-51348E656491}" dt="2022-01-26T01:06:55.700" v="3166"/>
          <ac:inkMkLst>
            <pc:docMk/>
            <pc:sldMk cId="1777000601" sldId="380"/>
            <ac:inkMk id="461" creationId="{6309A8C5-5FCE-46FA-86E4-7287EBCA15A1}"/>
          </ac:inkMkLst>
        </pc:inkChg>
        <pc:inkChg chg="add mod">
          <ac:chgData name="Jack Rodoni" userId="dbd3554b1427f7cb" providerId="LiveId" clId="{1D76B537-F2CC-4114-B73B-51348E656491}" dt="2022-01-26T01:06:55.700" v="3166"/>
          <ac:inkMkLst>
            <pc:docMk/>
            <pc:sldMk cId="1777000601" sldId="380"/>
            <ac:inkMk id="462" creationId="{ABC88B71-5084-4D97-97CE-123EAA0021C6}"/>
          </ac:inkMkLst>
        </pc:inkChg>
        <pc:inkChg chg="add mod">
          <ac:chgData name="Jack Rodoni" userId="dbd3554b1427f7cb" providerId="LiveId" clId="{1D76B537-F2CC-4114-B73B-51348E656491}" dt="2022-01-26T01:06:55.700" v="3166"/>
          <ac:inkMkLst>
            <pc:docMk/>
            <pc:sldMk cId="1777000601" sldId="380"/>
            <ac:inkMk id="463" creationId="{0306913C-1AAE-40FC-98EC-6D2E3177DC24}"/>
          </ac:inkMkLst>
        </pc:inkChg>
        <pc:inkChg chg="add mod">
          <ac:chgData name="Jack Rodoni" userId="dbd3554b1427f7cb" providerId="LiveId" clId="{1D76B537-F2CC-4114-B73B-51348E656491}" dt="2022-01-26T01:06:55.700" v="3166"/>
          <ac:inkMkLst>
            <pc:docMk/>
            <pc:sldMk cId="1777000601" sldId="380"/>
            <ac:inkMk id="464" creationId="{38CD0BFC-749A-4B40-B922-591BA434EA3C}"/>
          </ac:inkMkLst>
        </pc:inkChg>
        <pc:inkChg chg="add mod">
          <ac:chgData name="Jack Rodoni" userId="dbd3554b1427f7cb" providerId="LiveId" clId="{1D76B537-F2CC-4114-B73B-51348E656491}" dt="2022-01-26T01:07:22.330" v="3193"/>
          <ac:inkMkLst>
            <pc:docMk/>
            <pc:sldMk cId="1777000601" sldId="380"/>
            <ac:inkMk id="466" creationId="{1E92611A-3A1B-4D1D-8A37-F37BDD47E240}"/>
          </ac:inkMkLst>
        </pc:inkChg>
        <pc:inkChg chg="add mod">
          <ac:chgData name="Jack Rodoni" userId="dbd3554b1427f7cb" providerId="LiveId" clId="{1D76B537-F2CC-4114-B73B-51348E656491}" dt="2022-01-26T01:07:22.330" v="3193"/>
          <ac:inkMkLst>
            <pc:docMk/>
            <pc:sldMk cId="1777000601" sldId="380"/>
            <ac:inkMk id="467" creationId="{871B2D81-75A0-4DC7-951C-8E52139FA29E}"/>
          </ac:inkMkLst>
        </pc:inkChg>
        <pc:inkChg chg="add mod">
          <ac:chgData name="Jack Rodoni" userId="dbd3554b1427f7cb" providerId="LiveId" clId="{1D76B537-F2CC-4114-B73B-51348E656491}" dt="2022-01-26T01:07:22.330" v="3193"/>
          <ac:inkMkLst>
            <pc:docMk/>
            <pc:sldMk cId="1777000601" sldId="380"/>
            <ac:inkMk id="468" creationId="{2DBB006D-413A-49BC-ABE3-79D254162CE4}"/>
          </ac:inkMkLst>
        </pc:inkChg>
        <pc:inkChg chg="add mod">
          <ac:chgData name="Jack Rodoni" userId="dbd3554b1427f7cb" providerId="LiveId" clId="{1D76B537-F2CC-4114-B73B-51348E656491}" dt="2022-01-26T01:07:22.330" v="3193"/>
          <ac:inkMkLst>
            <pc:docMk/>
            <pc:sldMk cId="1777000601" sldId="380"/>
            <ac:inkMk id="469" creationId="{2D19A2C5-4DAE-4C74-9BA7-33D65988DF25}"/>
          </ac:inkMkLst>
        </pc:inkChg>
        <pc:inkChg chg="add mod">
          <ac:chgData name="Jack Rodoni" userId="dbd3554b1427f7cb" providerId="LiveId" clId="{1D76B537-F2CC-4114-B73B-51348E656491}" dt="2022-01-26T01:07:22.330" v="3193"/>
          <ac:inkMkLst>
            <pc:docMk/>
            <pc:sldMk cId="1777000601" sldId="380"/>
            <ac:inkMk id="470" creationId="{C71C3576-C82A-4B3E-97DB-F987D01EEBBD}"/>
          </ac:inkMkLst>
        </pc:inkChg>
        <pc:inkChg chg="add mod">
          <ac:chgData name="Jack Rodoni" userId="dbd3554b1427f7cb" providerId="LiveId" clId="{1D76B537-F2CC-4114-B73B-51348E656491}" dt="2022-01-26T01:07:22.330" v="3193"/>
          <ac:inkMkLst>
            <pc:docMk/>
            <pc:sldMk cId="1777000601" sldId="380"/>
            <ac:inkMk id="471" creationId="{82C97EB0-4124-4F18-9A73-B9CEF816B414}"/>
          </ac:inkMkLst>
        </pc:inkChg>
        <pc:inkChg chg="add mod">
          <ac:chgData name="Jack Rodoni" userId="dbd3554b1427f7cb" providerId="LiveId" clId="{1D76B537-F2CC-4114-B73B-51348E656491}" dt="2022-01-26T01:07:22.330" v="3193"/>
          <ac:inkMkLst>
            <pc:docMk/>
            <pc:sldMk cId="1777000601" sldId="380"/>
            <ac:inkMk id="472" creationId="{CD9FF055-3EA3-445B-AA47-EC4DA6074B90}"/>
          </ac:inkMkLst>
        </pc:inkChg>
        <pc:inkChg chg="add mod">
          <ac:chgData name="Jack Rodoni" userId="dbd3554b1427f7cb" providerId="LiveId" clId="{1D76B537-F2CC-4114-B73B-51348E656491}" dt="2022-01-26T01:07:22.330" v="3193"/>
          <ac:inkMkLst>
            <pc:docMk/>
            <pc:sldMk cId="1777000601" sldId="380"/>
            <ac:inkMk id="474" creationId="{6B7F8E2E-119E-4769-AC24-D1386EB2C6C7}"/>
          </ac:inkMkLst>
        </pc:inkChg>
        <pc:inkChg chg="add mod">
          <ac:chgData name="Jack Rodoni" userId="dbd3554b1427f7cb" providerId="LiveId" clId="{1D76B537-F2CC-4114-B73B-51348E656491}" dt="2022-01-26T01:07:22.330" v="3193"/>
          <ac:inkMkLst>
            <pc:docMk/>
            <pc:sldMk cId="1777000601" sldId="380"/>
            <ac:inkMk id="475" creationId="{8EC11FDC-ADD1-4D33-B212-3C65722269D5}"/>
          </ac:inkMkLst>
        </pc:inkChg>
        <pc:inkChg chg="add mod">
          <ac:chgData name="Jack Rodoni" userId="dbd3554b1427f7cb" providerId="LiveId" clId="{1D76B537-F2CC-4114-B73B-51348E656491}" dt="2022-01-26T01:07:22.330" v="3193"/>
          <ac:inkMkLst>
            <pc:docMk/>
            <pc:sldMk cId="1777000601" sldId="380"/>
            <ac:inkMk id="477" creationId="{0FA49915-063C-4DAA-BDAA-8DBC7E960A62}"/>
          </ac:inkMkLst>
        </pc:inkChg>
        <pc:inkChg chg="add mod">
          <ac:chgData name="Jack Rodoni" userId="dbd3554b1427f7cb" providerId="LiveId" clId="{1D76B537-F2CC-4114-B73B-51348E656491}" dt="2022-01-26T01:07:22.330" v="3193"/>
          <ac:inkMkLst>
            <pc:docMk/>
            <pc:sldMk cId="1777000601" sldId="380"/>
            <ac:inkMk id="478" creationId="{25798281-DDD7-4FDA-BCE3-70CF8B429F87}"/>
          </ac:inkMkLst>
        </pc:inkChg>
        <pc:inkChg chg="add mod">
          <ac:chgData name="Jack Rodoni" userId="dbd3554b1427f7cb" providerId="LiveId" clId="{1D76B537-F2CC-4114-B73B-51348E656491}" dt="2022-01-26T01:07:22.330" v="3193"/>
          <ac:inkMkLst>
            <pc:docMk/>
            <pc:sldMk cId="1777000601" sldId="380"/>
            <ac:inkMk id="479" creationId="{9BAB5FB8-8404-4573-933E-677CE986D973}"/>
          </ac:inkMkLst>
        </pc:inkChg>
        <pc:inkChg chg="add del mod">
          <ac:chgData name="Jack Rodoni" userId="dbd3554b1427f7cb" providerId="LiveId" clId="{1D76B537-F2CC-4114-B73B-51348E656491}" dt="2022-01-26T01:07:17.019" v="3184"/>
          <ac:inkMkLst>
            <pc:docMk/>
            <pc:sldMk cId="1777000601" sldId="380"/>
            <ac:inkMk id="480" creationId="{41AAA02F-0CF3-4395-B9F7-103C4930F725}"/>
          </ac:inkMkLst>
        </pc:inkChg>
        <pc:inkChg chg="add del mod">
          <ac:chgData name="Jack Rodoni" userId="dbd3554b1427f7cb" providerId="LiveId" clId="{1D76B537-F2CC-4114-B73B-51348E656491}" dt="2022-01-26T01:07:17.020" v="3185"/>
          <ac:inkMkLst>
            <pc:docMk/>
            <pc:sldMk cId="1777000601" sldId="380"/>
            <ac:inkMk id="481" creationId="{DA9CF185-DA81-49FA-8CF8-4ACEFFF9CD3C}"/>
          </ac:inkMkLst>
        </pc:inkChg>
        <pc:inkChg chg="add mod">
          <ac:chgData name="Jack Rodoni" userId="dbd3554b1427f7cb" providerId="LiveId" clId="{1D76B537-F2CC-4114-B73B-51348E656491}" dt="2022-01-26T01:07:22.330" v="3193"/>
          <ac:inkMkLst>
            <pc:docMk/>
            <pc:sldMk cId="1777000601" sldId="380"/>
            <ac:inkMk id="483" creationId="{3C267808-BCEF-4CC8-85B8-79F26860CB40}"/>
          </ac:inkMkLst>
        </pc:inkChg>
        <pc:inkChg chg="add mod">
          <ac:chgData name="Jack Rodoni" userId="dbd3554b1427f7cb" providerId="LiveId" clId="{1D76B537-F2CC-4114-B73B-51348E656491}" dt="2022-01-26T01:07:22.330" v="3193"/>
          <ac:inkMkLst>
            <pc:docMk/>
            <pc:sldMk cId="1777000601" sldId="380"/>
            <ac:inkMk id="484" creationId="{A35C4508-C371-436F-A032-4B15F6F82BC9}"/>
          </ac:inkMkLst>
        </pc:inkChg>
        <pc:inkChg chg="add mod">
          <ac:chgData name="Jack Rodoni" userId="dbd3554b1427f7cb" providerId="LiveId" clId="{1D76B537-F2CC-4114-B73B-51348E656491}" dt="2022-01-26T01:07:22.330" v="3193"/>
          <ac:inkMkLst>
            <pc:docMk/>
            <pc:sldMk cId="1777000601" sldId="380"/>
            <ac:inkMk id="485" creationId="{0E9D6F06-E0B6-489A-A113-CFE1F4F575D2}"/>
          </ac:inkMkLst>
        </pc:inkChg>
        <pc:inkChg chg="add mod">
          <ac:chgData name="Jack Rodoni" userId="dbd3554b1427f7cb" providerId="LiveId" clId="{1D76B537-F2CC-4114-B73B-51348E656491}" dt="2022-01-26T01:07:22.330" v="3193"/>
          <ac:inkMkLst>
            <pc:docMk/>
            <pc:sldMk cId="1777000601" sldId="380"/>
            <ac:inkMk id="486" creationId="{C7662D41-8B31-4EEB-969E-BC31CEA24B05}"/>
          </ac:inkMkLst>
        </pc:inkChg>
        <pc:inkChg chg="add mod">
          <ac:chgData name="Jack Rodoni" userId="dbd3554b1427f7cb" providerId="LiveId" clId="{1D76B537-F2CC-4114-B73B-51348E656491}" dt="2022-01-26T01:07:22.330" v="3193"/>
          <ac:inkMkLst>
            <pc:docMk/>
            <pc:sldMk cId="1777000601" sldId="380"/>
            <ac:inkMk id="487" creationId="{4E06270F-7F2E-438E-8730-76F86FC0A987}"/>
          </ac:inkMkLst>
        </pc:inkChg>
        <pc:inkChg chg="add mod">
          <ac:chgData name="Jack Rodoni" userId="dbd3554b1427f7cb" providerId="LiveId" clId="{1D76B537-F2CC-4114-B73B-51348E656491}" dt="2022-01-26T01:07:22.330" v="3193"/>
          <ac:inkMkLst>
            <pc:docMk/>
            <pc:sldMk cId="1777000601" sldId="380"/>
            <ac:inkMk id="488" creationId="{A5ED36C7-EDEB-47FC-BDAD-12CD70377DB1}"/>
          </ac:inkMkLst>
        </pc:inkChg>
        <pc:inkChg chg="add mod">
          <ac:chgData name="Jack Rodoni" userId="dbd3554b1427f7cb" providerId="LiveId" clId="{1D76B537-F2CC-4114-B73B-51348E656491}" dt="2022-01-26T01:07:22.330" v="3193"/>
          <ac:inkMkLst>
            <pc:docMk/>
            <pc:sldMk cId="1777000601" sldId="380"/>
            <ac:inkMk id="489" creationId="{5A255EFE-26E6-4466-93EF-8FC1C96BB0E5}"/>
          </ac:inkMkLst>
        </pc:inkChg>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19:04:59.782"/>
    </inkml:context>
    <inkml:brush xml:id="br0">
      <inkml:brushProperty name="width" value="0.05" units="cm"/>
      <inkml:brushProperty name="height" value="0.05" units="cm"/>
    </inkml:brush>
  </inkml:definitions>
  <inkml:trace contextRef="#ctx0" brushRef="#br0">109 544 3985 0 0,'-94'33'1257'0'0,"79"-30"5473"0"0,18-1-6260 0 0,9 0-32 0 0,18-3-91 0 0,-20-2-314 0 0,0 0 1 0 0,0-1-1 0 0,0 0 0 0 0,-1 0 1 0 0,1-1-1 0 0,-1 0 0 0 0,-1-1 1 0 0,1 0-1 0 0,-1-1 0 0 0,0 0 1 0 0,0 0-1 0 0,0 0 0 0 0,6-11 1 0 0,25-30 141 0 0,-15 15-77 0 0,10-19 13 0 0,-34 51-110 0 0,54-88 201 0 0,-44 71-160 0 0,-1-1 0 0 0,-1-1 0 0 0,0 0 0 0 0,-2 0 1 0 0,6-27-1 0 0,-12 42-20 0 0,1 1 1 0 0,-1-1-1 0 0,0 0 1 0 0,-1 0-1 0 0,1 1 1 0 0,-1-1-1 0 0,0 0 1 0 0,0 1-1 0 0,-1-1 1 0 0,1 0-1 0 0,-1 1 1 0 0,0 0-1 0 0,-3-6 1 0 0,5 10 22 0 0,-2 1-48 0 0,-2 7 4 0 0,2 40 5 0 0,3-30-2 0 0,-1 10 2 0 0,-1-1 1 0 0,1-8-2 0 0,1 1-2 0 0,0-7-3 0 0,2 10 0 0 0,-1-15 0 0 0,-1-1 0 0 0,0 1 0 0 0,-1-1 0 0 0,0 1 0 0 0,-1 11 0 0 0,1-9 2 0 0,-1 0 0 0 0,1 0-1 0 0,1 0 1 0 0,0 0 0 0 0,0 1 0 0 0,1-1-1 0 0,0 0 1 0 0,7 15 0 0 0,-7-18-1 0 0,1 0 0 0 0,0 0 0 0 0,0 0 0 0 0,1-1 0 0 0,0 1 0 0 0,0-1 0 0 0,8 9 0 0 0,-9-13 3 0 0,-3-8 10 0 0,-1 3-8 0 0,1 0-4 0 0,1-1-1 0 0,-1 0 1 0 0,1 0 0 0 0,0 0-1 0 0,0 1 1 0 0,1-1 0 0 0,-1 0 0 0 0,1 1-1 0 0,0-1 1 0 0,0 1 0 0 0,0-1-1 0 0,0 1 1 0 0,5-4 0 0 0,31-34 10 0 0,-29 33-10 0 0,42-52 13 0 0,52-77 1 0 0,-75 97-6 0 0,-25 35-11 0 0,4-2 4 0 0,-1-1 0 0 0,0-1-1 0 0,-1 1 1 0 0,0-1 0 0 0,0 0 0 0 0,-1 0-1 0 0,0-1 1 0 0,0 1 0 0 0,-1-1-1 0 0,-1 0 1 0 0,3-12 0 0 0,-5 17-7 0 0,-1-5 2 0 0,-2 8-4 0 0,0 2-1 0 0,1 0 8 0 0,1 1 0 0 0,-1 0-1 0 0,1 0 1 0 0,-1 0 0 0 0,1 0-1 0 0,-1 1 1 0 0,1-1 0 0 0,0 0 0 0 0,0 1-1 0 0,-1-1 1 0 0,1 0 0 0 0,0 1-1 0 0,0-1 1 0 0,0 1 0 0 0,-1 3 0 0 0,-10 18 7 0 0,8-15-8 0 0,-19 42-6 0 0,7-14-2 0 0,1-9 6 0 0,10-15-4 0 0,0 0 0 0 0,0 0 0 0 0,1 1 0 0 0,1-1 1 0 0,-3 21-1 0 0,0-1-4 0 0,4-26 10 0 0,1 1 1 0 0,0 0-1 0 0,0 0 1 0 0,1 0-1 0 0,0 0 1 0 0,0 0 0 0 0,1 0-1 0 0,0 0 1 0 0,0-1-1 0 0,0 1 1 0 0,1 0-1 0 0,4 10 1 0 0,-3-11 1 0 0,0 1 1 0 0,0-2 0 0 0,1 1 0 0 0,0 0-1 0 0,0-1 1 0 0,0 1 0 0 0,6 4-1 0 0,-4-4 4 0 0,0-1 0 0 0,0 0 0 0 0,1-1 0 0 0,0 0-1 0 0,-1 0 1 0 0,1 0 0 0 0,1-1 0 0 0,-1 0 0 0 0,0 0-1 0 0,9 2 1 0 0,-8-3 5 0 0,1-1 0 0 0,-1 0 0 0 0,0 0 0 0 0,0-1 1 0 0,17-1-1 0 0,39-10 59 0 0,-49 7-37 0 0,0-1 0 0 0,-1-1-1 0 0,28-14 1 0 0,17-12-26 0 0,0 1-505 0 0,-21 9-510 0 0,-31 18 676 0 0,3 5-304 0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19:05:04.999"/>
    </inkml:context>
    <inkml:brush xml:id="br0">
      <inkml:brushProperty name="width" value="0.05" units="cm"/>
      <inkml:brushProperty name="height" value="0.05" units="cm"/>
    </inkml:brush>
  </inkml:definitions>
  <inkml:trace contextRef="#ctx0" brushRef="#br0">1 0 5945 0 0,'25'31'1570'0'0,"-24"-28"-1017"0"0,0-1 0 0 0,1 1 1 0 0,-1-1-1 0 0,0 1 0 0 0,0 0 0 0 0,0 0 1 0 0,-1-1-1 0 0,1 1 0 0 0,0 5 0 0 0,5 22-357 0 0,19 65 196 0 0,-3-3 113 0 0,-5-39-315 0 0,-3 22-185 0 0,-14-72-57 0 0,0 0 0 0 0,0 0 0 0 0,-1 0-1 0 0,1 0 1 0 0,-1-1 0 0 0,1 1 0 0 0,-1 0 0 0 0,0 0 0 0 0,0 0 0 0 0,-3 5-1 0 0,2-3-230 0 0,0 0-1 0 0,-1 0 0 0 0,0-1 0 0 0,0 1 0 0 0,0-1 0 0 0,0 1 0 0 0,-1-1 0 0 0,1 0 0 0 0,-9 7 0 0 0</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19:06:08.885"/>
    </inkml:context>
    <inkml:brush xml:id="br0">
      <inkml:brushProperty name="width" value="0.05" units="cm"/>
      <inkml:brushProperty name="height" value="0.05" units="cm"/>
    </inkml:brush>
  </inkml:definitions>
  <inkml:trace contextRef="#ctx0" brushRef="#br0">1 76 5169 0 0,'9'39'2507'0'0,"-3"-19"-2314"0"0,-3-6-60 0 0,-3-7-51 0 0,1 18 373 0 0,-3 48 0 0 0,5-35-157 0 0,-3-37-283 0 0,1 0 0 0 0,-1 0 0 0 0,0 0 0 0 0,0 0 0 0 0,1 0 0 0 0,-1 0 0 0 0,1 0 0 0 0,-1 0 1 0 0,1 0-1 0 0,-1 0 0 0 0,1 0 0 0 0,0 0 0 0 0,-1 0 0 0 0,1 0 0 0 0,0 0 0 0 0,0 0 0 0 0,0 0 0 0 0,0-1 0 0 0,0 1 0 0 0,0 0 1 0 0,0-1-1 0 0,0 1 0 0 0,0-1 0 0 0,0 1 0 0 0,0-1 0 0 0,0 0 0 0 0,2 1 0 0 0,-4-4 418 0 0,1-10-104 0 0,5-30-165 0 0,6 5-145 0 0,7-20-9 0 0,-6 19-5 0 0,-4 13 2 0 0,-3 13-7 0 0,0 0 0 0 0,1 1 0 0 0,1 0 0 0 0,0 0 0 0 0,12-15 0 0 0,-19 27 0 0 0,0 0 0 0 0,0-1 0 0 0,0 1 0 0 0,0 0 0 0 0,0-1-1 0 0,1 1 1 0 0,-1 0 0 0 0,0-1 0 0 0,0 1 0 0 0,0 0 0 0 0,1 0 0 0 0,-1-1 0 0 0,0 1 0 0 0,1 0 0 0 0,-1 0 0 0 0,0-1 0 0 0,0 1 0 0 0,1 0-1 0 0,-1 0 1 0 0,0 0 0 0 0,1 0 0 0 0,-1-1 0 0 0,0 1 0 0 0,1 0 0 0 0,-1 0 0 0 0,1 0 0 0 0,-1 0 0 0 0,0 0 0 0 0,1 0 0 0 0,-1 0 0 0 0,0 0-1 0 0,1 0 1 0 0,-1 0 0 0 0,1 0 0 0 0,-1 0 0 0 0,0 0 0 0 0,1 1 0 0 0,-1-1 0 0 0,0 0 0 0 0,1 0 0 0 0,-1 0 0 0 0,0 0 0 0 0,1 1 0 0 0,-1-1-1 0 0,0 0 1 0 0,0 0 0 0 0,1 1 0 0 0,-1-1 0 0 0,0 0 0 0 0,0 0 0 0 0,1 1 0 0 0,-1-1 0 0 0,0 0 0 0 0,0 1 0 0 0,0-1 0 0 0,0 0-1 0 0,1 1 1 0 0,-1-1 0 0 0,0 0 0 0 0,0 1 0 0 0,0-1 0 0 0,0 0 0 0 0,0 1 0 0 0,8 31-9 0 0,-7-25 8 0 0,15 168 37 0 0,-12-164-38 0 0,9 7 21 0 0,-1 0-120 0 0,-4-18-574 0 0</inkml:trace>
</inkml:ink>
</file>

<file path=ppt/ink/ink10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06:28.044"/>
    </inkml:context>
    <inkml:brush xml:id="br0">
      <inkml:brushProperty name="width" value="0.05" units="cm"/>
      <inkml:brushProperty name="height" value="0.05" units="cm"/>
    </inkml:brush>
  </inkml:definitions>
  <inkml:trace contextRef="#ctx0" brushRef="#br0">0 1 4097 0 0,'3'5'4432'0'0,"19"7"-3566"0"0,-13-7-771 0 0,0 1-1 0 0,0 0 0 0 0,0 0 1 0 0,0 1-1 0 0,-1 0 0 0 0,0 1 1 0 0,-1 0-1 0 0,0 0 0 0 0,9 12 0 0 0,33 35 388 0 0,-31-41-375 0 0,1 0 0 0 0,0-1 0 0 0,27 14 0 0 0,-35-21-147 0 0,-1-1 1 0 0,1-1 0 0 0,0 0 0 0 0,0-1-1 0 0,0 0 1 0 0,1 0 0 0 0,-1-1 0 0 0,19 0-1 0 0,-26-2-92 0 0,-1-1 4 0 0</inkml:trace>
</inkml:ink>
</file>

<file path=ppt/ink/ink10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06:28.463"/>
    </inkml:context>
    <inkml:brush xml:id="br0">
      <inkml:brushProperty name="width" value="0.05" units="cm"/>
      <inkml:brushProperty name="height" value="0.05" units="cm"/>
    </inkml:brush>
  </inkml:definitions>
  <inkml:trace contextRef="#ctx0" brushRef="#br0">205 2 2088 0 0,'0'-1'60'0'0,"1"1"0"0"0,0 0-1 0 0,0 0 1 0 0,0 0 0 0 0,-1-1-1 0 0,1 1 1 0 0,0 0-1 0 0,0 0 1 0 0,0 0 0 0 0,-1 0-1 0 0,1 0 1 0 0,0 0-1 0 0,0 0 1 0 0,0 1 0 0 0,-1-1-1 0 0,1 0 1 0 0,0 0 0 0 0,0 1-1 0 0,-1-1 1 0 0,1 0-1 0 0,0 1 1 0 0,0-1 0 0 0,-1 1-1 0 0,1-1 1 0 0,0 1-1 0 0,-1-1 1 0 0,1 1 0 0 0,-1-1-1 0 0,1 1 1 0 0,0 1 0 0 0,-8 9 1299 0 0,-2-2-540 0 0,-9 9 61 0 0,-21 35 790 0 0,-12 34-439 0 0,31-51-863 0 0,-34 48 1 0 0,52-82-506 0 0,-1 0-1 0 0,1 1 1 0 0,0-1 0 0 0,-1 0 0 0 0,1-1 0 0 0,-1 1-1 0 0,1 0 1 0 0,-1-1 0 0 0,-5 3 0 0 0,8-5-698 0 0</inkml:trace>
</inkml:ink>
</file>

<file path=ppt/ink/ink10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06:28.827"/>
    </inkml:context>
    <inkml:brush xml:id="br0">
      <inkml:brushProperty name="width" value="0.05" units="cm"/>
      <inkml:brushProperty name="height" value="0.05" units="cm"/>
    </inkml:brush>
  </inkml:definitions>
  <inkml:trace contextRef="#ctx0" brushRef="#br0">1 0 4345 0 0,'26'31'3429'0'0,"128"145"-618"0"0,-144-165-2825 0 0,0 0 0 0 0,1-1 0 0 0,1 0 0 0 0,-1-1 0 0 0,2 0 0 0 0,-1-1 0 0 0,1 0 0 0 0,0-1 0 0 0,1 0 0 0 0,0-2 0 0 0,23 8 0 0 0,-33-12-233 0 0</inkml:trace>
</inkml:ink>
</file>

<file path=ppt/ink/ink10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18:51:06.871"/>
    </inkml:context>
    <inkml:brush xml:id="br0">
      <inkml:brushProperty name="width" value="0.05" units="cm"/>
      <inkml:brushProperty name="height" value="0.05" units="cm"/>
    </inkml:brush>
  </inkml:definitions>
  <inkml:trace contextRef="#ctx0" brushRef="#br0">1 203 1320 0 0,'15'-8'3418'0'0,"-8"-2"-2168"0"0,0 1 249 0 0,-7 9-1456 0 0,0 0 0 0 0,0 0-1 0 0,0-1 1 0 0,0 1 0 0 0,0 0 0 0 0,0 0 0 0 0,1 0 0 0 0,-1 0-1 0 0,0 0 1 0 0,0 0 0 0 0,0 0 0 0 0,0-1 0 0 0,1 1 0 0 0,-1 0-1 0 0,0 0 1 0 0,0 0 0 0 0,0 0 0 0 0,0 0 0 0 0,1 0 0 0 0,-1 0-1 0 0,0 0 1 0 0,0 0 0 0 0,0 0 0 0 0,1 0 0 0 0,-1 0 0 0 0,0 0-1 0 0,0 0 1 0 0,0 0 0 0 0,0 0 0 0 0,1 0 0 0 0,-1 0 0 0 0,0 1-1 0 0,0-1 1 0 0,0 0 0 0 0,0 0 0 0 0,1 0 0 0 0,-1 0 0 0 0,0 0-1 0 0,0 0 1 0 0,0 0 0 0 0,0 0 0 0 0,0 1 0 0 0,0-1 0 0 0,1 0-1 0 0,-1 0 1 0 0,0 0 0 0 0,0 0 0 0 0,0 1 0 0 0,0-1 0 0 0,0 0-1 0 0,0 0 1 0 0,0 0 0 0 0,0 0 0 0 0,0 1 0 0 0,0-1 0 0 0,0 0-1 0 0,0 0 1 0 0,0 0 0 0 0,0 0 0 0 0,0 1 0 0 0,0-1 0 0 0,0 0-1 0 0,9 24 475 0 0,3 26-618 0 0,0 30 331 0 0,-12-64-178 0 0,2-1-1 0 0,0 1 1 0 0,1-1 0 0 0,1 1-1 0 0,0-1 1 0 0,1 0 0 0 0,1 0-1 0 0,0-1 1 0 0,9 15 0 0 0,-4-17 110 0 0,-9-26 77 0 0,-1-3-249 0 0,80-328 143 0 0,-72 314-138 0 0,1 4 4 0 0,-8 22 8 0 0,0 0-1 0 0,0 1 1 0 0,-1-1 0 0 0,1 0 0 0 0,-1 0-1 0 0,1-9 1 0 0,-3 14 3 0 0,0 0-5 0 0,0 0-7 0 0,0 1-1 0 0,1 0 1 0 0,-1-1 0 0 0,0 1-1 0 0,0 0 1 0 0,0 0 0 0 0,0 0-1 0 0,1 0 1 0 0,-1 0 0 0 0,1 0-1 0 0,-1 0 1 0 0,0 0 0 0 0,1 0-1 0 0,0 0 1 0 0,-1 0 0 0 0,1 0-1 0 0,-1 0 1 0 0,1 0 0 0 0,0 0-1 0 0,0 1 1 0 0,0-1 0 0 0,0 0-1 0 0,0 0 1 0 0,0 0 0 0 0,0 0-1 0 0,0 1 1 0 0,1 0 0 0 0,-3 11-10 0 0,-1 6 14 0 0,1 0 0 0 0,1 0 0 0 0,0 1 0 0 0,2-1 0 0 0,0 0 0 0 0,1 0 0 0 0,9 37 0 0 0,-7-34-3 0 0,-3-19 2 0 0,-1 0 0 0 0,0 0-1 0 0,1 0 1 0 0,-1 0 0 0 0,1 0-1 0 0,0 0 1 0 0,0-1 0 0 0,0 1 0 0 0,1 0-1 0 0,-1-1 1 0 0,2 3 0 0 0,-2-4 145 0 0,1-3-128 0 0,0 0 1 0 0,0-1-1 0 0,-1 1 0 0 0,1-1 0 0 0,0 1 0 0 0,-1-1 1 0 0,0 0-1 0 0,0 1 0 0 0,0-1 0 0 0,1-4 0 0 0,6-13-6 0 0,-4 12-11 0 0,0 1 2 0 0,-1 0-1 0 0,0-1 0 0 0,0 1 1 0 0,-1-1-1 0 0,0 1 0 0 0,0-1 0 0 0,-1 0 1 0 0,1 0-1 0 0,-1-15 0 0 0,-3-21 10 0 0,0-9-6 0 0,-2 35-7 0 0,-1 4-1 0 0,-3-3 5 0 0,4 13 0 0 0,-10 3-14 0 0,7 8-4 0 0,-1 10 13 0 0,1 0 0 0 0,1 1 0 0 0,-5 25 0 0 0,5 24 1 0 0,6-57 8 0 0,1 1 0 0 0,1 0 0 0 0,-1-1 1 0 0,2 1-1 0 0,-1-1 0 0 0,1 1 1 0 0,1-1-1 0 0,0 0 0 0 0,1-1 0 0 0,-1 1 1 0 0,2-1-1 0 0,10 16 0 0 0,-15-24 2 0 0,0 0 0 0 0,-1 0-1 0 0,1 0 1 0 0,0-1-1 0 0,0 1 1 0 0,0 0 0 0 0,0 0-1 0 0,0-1 1 0 0,0 1-1 0 0,-1 0 1 0 0,2-1 0 0 0,-1 1-1 0 0,0-1 1 0 0,0 0 0 0 0,0 1-1 0 0,0-1 1 0 0,0 0-1 0 0,0 1 1 0 0,0-1 0 0 0,0 0-1 0 0,1 0 1 0 0,-1 0-1 0 0,0 0 1 0 0,0 0 0 0 0,2-1-1 0 0,-3-1 215 0 0,4-14-80 0 0,-1 8-139 0 0,14-47 23 0 0,-13 18-23 0 0,-7-1-1 0 0,-1 11 3 0 0,1 11-7 0 0,-1-9 9 0 0,0 0 4 0 0,0-13-7 0 0,11 2 5 0 0,-5 27-15 0 0,-3 11-27 0 0,-5 14 27 0 0,-7 53-16 0 0,10-49 18 0 0,2-11 1 0 0,0 0 0 0 0,0 0 0 0 0,1 0-1 0 0,1 0 1 0 0,2 17 0 0 0,0 3-1 0 0,-2-23 5 0 0,0 0 0 0 0,0-1 1 0 0,1 1-1 0 0,0-1 0 0 0,0 1 1 0 0,5 7-1 0 0,-6-11-1 0 0,-1 0 0 0 0,1 0-1 0 0,0 0 1 0 0,1 0 0 0 0,-1 0-1 0 0,0-1 1 0 0,0 1 0 0 0,1 0 0 0 0,-1-1-1 0 0,1 1 1 0 0,0-1 0 0 0,-1 1-1 0 0,1-1 1 0 0,0 0 0 0 0,0 0 0 0 0,0 0-1 0 0,0 0 1 0 0,0 0 0 0 0,3 1-1 0 0,5-3 5 0 0,-10-2 14 0 0,0-1-9 0 0,57-93 54 0 0,-52 89-61 0 0,-1 0 0 0 0,0 0 0 0 0,0 0 1 0 0,0-1-1 0 0,-1 1 0 0 0,-1-1 0 0 0,1 0 0 0 0,-1 0 1 0 0,1-13-1 0 0,-2 13-2 0 0,11-19 11 0 0,-10 23-10 0 0,-2 4-3 0 0,-4 9-13 0 0,-3 20 4 0 0,3-9 4 0 0,1-8 3 0 0,1-4 0 0 0,0 0 1 0 0,1 1-1 0 0,-1-1 0 0 0,2 1 1 0 0,-1-1-1 0 0,1 1 0 0 0,0-1 1 0 0,1 9-1 0 0,-1-16 3 0 0,14 79-39 0 0,-12-74 38 0 0,-1-1 0 0 0,1 1 0 0 0,0-1 0 0 0,0 0 0 0 0,0 1 0 0 0,0-1 0 0 0,1 0 1 0 0,0 0-1 0 0,-1 0 0 0 0,2-1 0 0 0,-1 1 0 0 0,0-1 0 0 0,1 0 0 0 0,6 5 0 0 0,8 3-4 0 0,-14-9 6 0 0,1 1 1 0 0,-1-1 0 0 0,1 0-1 0 0,-1 0 1 0 0,1 0 0 0 0,0-1-1 0 0,0 0 1 0 0,0 0 0 0 0,0 0-1 0 0,6 0 1 0 0,13-2 15 0 0,2-5-8 0 0,4-16-8 0 0,7-32 25 0 0,-18 12 23 0 0,2-22-29 0 0,-13 36-23 0 0,-2 9-1 0 0,5-11-3 0 0,-4 16-12 0 0,2 8-3 0 0,-8 7 21 0 0,0 0 0 0 0,-1 0 0 0 0,1 0 0 0 0,0 0 0 0 0,-1 0 0 0 0,1 0 0 0 0,0 0 0 0 0,-1 0 0 0 0,1 0 0 0 0,-1 0 0 0 0,0 1 0 0 0,1-1 0 0 0,-1 0 0 0 0,0 0 0 0 0,0 0 0 0 0,0 2 0 0 0,5 67 2 0 0,-5-63 0 0 0,1 10 6 0 0,0-6-14 0 0,0 1-1 0 0,0-1 1 0 0,5 20 0 0 0,-5-28 5 0 0,1 0 1 0 0,-1 0 0 0 0,0-1-1 0 0,1 1 1 0 0,-1 0-1 0 0,1-1 1 0 0,0 1-1 0 0,0-1 1 0 0,0 0 0 0 0,0 1-1 0 0,0-1 1 0 0,0 0-1 0 0,1 0 1 0 0,-1 0-1 0 0,1-1 1 0 0,-1 1 0 0 0,4 1-1 0 0,-4-2 2 0 0,0 0 0 0 0,0 0 0 0 0,0 0 0 0 0,1 0 0 0 0,-1-1-1 0 0,0 1 1 0 0,0-1 0 0 0,0 1 0 0 0,1-1 0 0 0,-1 0 0 0 0,0 0 0 0 0,1 0 0 0 0,3-1 0 0 0,5-3 25 0 0,-4-2 15 0 0,11-8-12 0 0,-14 11-26 0 0,0 1-1 0 0,-1-1 1 0 0,1 0 0 0 0,-1 0 0 0 0,0 0-1 0 0,0-1 1 0 0,0 1 0 0 0,0-1 0 0 0,2-5-1 0 0,-1 4 0 0 0,7-12 2 0 0,-1-1 1 0 0,0 0 0 0 0,-1-1-1 0 0,6-20 1 0 0,-7 15 14 0 0,13-36 7 0 0,-6 23-4 0 0,-8 24-39 0 0,-8 33-27 0 0,-1 0 52 0 0,-21 123-48 0 0,21-134 38 0 0,1-1 0 0 0,1 1 0 0 0,-1 0 0 0 0,1-1 0 0 0,1 1 0 0 0,-1 0 0 0 0,1-1 1 0 0,4 15-1 0 0,-4-19 3 0 0,0 0 1 0 0,0 0-1 0 0,1 0 1 0 0,-1 0-1 0 0,1 0 1 0 0,0 0 0 0 0,0-1-1 0 0,0 1 1 0 0,0-1-1 0 0,1 1 1 0 0,-1-1 0 0 0,1 0-1 0 0,0 0 1 0 0,0 0-1 0 0,0 0 1 0 0,1 0-1 0 0,-1-1 1 0 0,0 0 0 0 0,6 3-1 0 0,-4-4 7 0 0,0 0 0 0 0,0 0 0 0 0,0 0 0 0 0,-1-1 0 0 0,1 0 0 0 0,0 0 0 0 0,0 0 0 0 0,0-1 1 0 0,0 1-1 0 0,0-1 0 0 0,0 0 0 0 0,5-2 0 0 0,-7 2-5 0 0,0 0 0 0 0,0 0 1 0 0,1 0-1 0 0,-1-1 1 0 0,0 1-1 0 0,0-1 0 0 0,0 0 1 0 0,0 0-1 0 0,-1 0 1 0 0,1 0-1 0 0,-1 0 0 0 0,1 0 1 0 0,-1-1-1 0 0,1 1 1 0 0,-1-1-1 0 0,0 0 0 0 0,2-3 1 0 0,3-7-1 0 0,8-5 7 0 0,3-3 1 0 0,-10 4-7 0 0,-9-13-9 0 0,-2 18 1 0 0,1 6 1 0 0,4 14 6 0 0,0-1-1 0 0,0 6-2 0 0,0 13-1 0 0,1 10 0 0 0,-2-23 4 0 0,1 11-3 0 0,-1-8-8 0 0,1-1 0 0 0,0 0 0 0 0,6 21 1 0 0,-6-32 8 0 0,-1 0 0 0 0,1 1 1 0 0,0-1-1 0 0,1 0 0 0 0,-1 0 1 0 0,1 0-1 0 0,-1 0 0 0 0,7 5 1 0 0,-9-8-1 0 0,1 0 1 0 0,-1-1 0 0 0,1 0-1 0 0,0 1 1 0 0,-1-1 0 0 0,1 1-1 0 0,-1-1 1 0 0,1 1 0 0 0,0-1-1 0 0,-1 0 1 0 0,1 0 0 0 0,0 1-1 0 0,-1-1 1 0 0,1 0 0 0 0,0 0-1 0 0,0 0 1 0 0,-1 0 0 0 0,1 0-1 0 0,0 0 1 0 0,0 0 0 0 0,0 0-1 0 0,4-8 58 0 0,-5 6-54 0 0,3-1 2 0 0,1 1-3 0 0,4-3-1 0 0,5-3-2 0 0,-4 1-1 0 0,-2 1 1 0 0,7-4 0 0 0,-1-1 1 0 0,0-1-1 0 0,-1-1 0 0 0,0 1 1 0 0,17-26-1 0 0,-28 37 0 0 0,0-1 1 0 0,-1 1-1 0 0,1-1 0 0 0,-1 0 1 0 0,1 1-1 0 0,-1-1 1 0 0,1 1-1 0 0,-1-1 1 0 0,0 0-1 0 0,0 1 0 0 0,0-1 1 0 0,0 0-1 0 0,0 1 1 0 0,0-1-1 0 0,-1 0 0 0 0,1 1 1 0 0,-1-3-1 0 0,1 2 1 0 0,-1 1 0 0 0,1-1 0 0 0,-1 0 0 0 0,1 0-1 0 0,0 0 1 0 0,0 0 0 0 0,0 0 0 0 0,0 0 0 0 0,0 1 0 0 0,1-1-1 0 0,-1 0 1 0 0,1 0 0 0 0,-1 0 0 0 0,2-2 0 0 0,21-53-4 0 0,-17 42 6 0 0,-5 13-3 0 0,-1 1 1 0 0,0 0-1 0 0,1 0 0 0 0,-1-1 0 0 0,1 1 0 0 0,0 0 0 0 0,-1 0 1 0 0,1 0-1 0 0,0 0 0 0 0,-1 0 0 0 0,1 0 0 0 0,0 0 0 0 0,0 0 1 0 0,0 0-1 0 0,0 0 0 0 0,0 0 0 0 0,0 0 0 0 0,0 1 0 0 0,1-1 1 0 0,1 0-1 0 0,0-1-1 0 0,13-4-13 0 0,-15 5 13 0 0,-1 1 1 0 0,0 0 0 0 0,0 0-1 0 0,0 0 1 0 0,0 0 0 0 0,1 0-1 0 0,-1-1 1 0 0,0 1 0 0 0,0 0-1 0 0,0 0 1 0 0,0 0 0 0 0,1 0 0 0 0,-1 0-1 0 0,0 0 1 0 0,0 0 0 0 0,0 0-1 0 0,1 0 1 0 0,-1 0 0 0 0,0 0-1 0 0,0 0 1 0 0,1 0 0 0 0,-1 0-1 0 0,0 0 1 0 0,0 0 0 0 0,0 0-1 0 0,1 0 1 0 0,-1 0 0 0 0,0 0-1 0 0,0 0 1 0 0,0 0 0 0 0,1 0 0 0 0,-1 0-1 0 0,0 0 1 0 0,0 0 0 0 0,0 1-1 0 0,1-1 1 0 0,-1 0 0 0 0,0 0-1 0 0,0 0 1 0 0,0 0 0 0 0,0 0-1 0 0,0 1 1 0 0,1-1 0 0 0,-1 0-1 0 0,0 0 1 0 0,0 0 0 0 0,0 1-1 0 0,0-1 1 0 0,-1 1-17 0 0,-6 5 9 0 0,3-3 7 0 0,3-1-1 0 0,-25 45-12 0 0,21-37 14 0 0,-1 0 0 0 0,1 0 0 0 0,-13 16 1 0 0,17-25-1 0 0,-1 1 0 0 0,1 0 0 0 0,0-1 0 0 0,0 1 0 0 0,0 0 1 0 0,0 0-1 0 0,0 0 0 0 0,1 0 0 0 0,-1 0 0 0 0,1 0 0 0 0,-1 0 0 0 0,1 0 0 0 0,0 0 1 0 0,-1 3-1 0 0,2-2 0 0 0,-1-1 0 0 0,1 1 0 0 0,0-1 1 0 0,-1 1-1 0 0,1 0 0 0 0,0-1 0 0 0,1 0 1 0 0,-1 1-1 0 0,0-1 0 0 0,1 0 0 0 0,-1 1 1 0 0,1-1-1 0 0,-1 0 0 0 0,1 0 0 0 0,4 3 1 0 0,-1-1 2 0 0,0 0-1 0 0,1 0 1 0 0,-1 0 0 0 0,1 0 0 0 0,11 4 0 0 0,11 0 22 0 0,-25-7-24 0 0,0-1 0 0 0,-1 1 1 0 0,1-1-1 0 0,0 0 0 0 0,0 1 0 0 0,0-2 1 0 0,0 1-1 0 0,0 0 0 0 0,0 0 0 0 0,0-1 1 0 0,0 0-1 0 0,5-1 0 0 0,13-14 9 0 0,-13 9 1 0 0,2-8-7 0 0,-7-17 2 0 0,-14-24 17 0 0,10 53-21 0 0,-6-34-2 0 0,-1 1-1 0 0,8 35-1 0 0,-1-2 1 0 0,3 1-5 0 0,1 2-1 0 0,-3 2-11 0 0,1 6 10 0 0,3 14-5 0 0,-4-21 13 0 0,14 59 0 0 0,1-10-1 0 0,-4-25-11 0 0,1 1 16 0 0,-11-23-4 0 0,3 4 1 0 0,8 7-1 0 0,-8-12-1 0 0,17-2-509 0 0,11-2 131 0 0,11-1 210 0 0,-21 0-23 0 0,12-5-190 0 0,0-3 6 0 0</inkml:trace>
</inkml:ink>
</file>

<file path=ppt/ink/ink10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18:51:07.740"/>
    </inkml:context>
    <inkml:brush xml:id="br0">
      <inkml:brushProperty name="width" value="0.05" units="cm"/>
      <inkml:brushProperty name="height" value="0.05" units="cm"/>
    </inkml:brush>
  </inkml:definitions>
  <inkml:trace contextRef="#ctx0" brushRef="#br0">101 53 3585 0 0,'-4'-3'942'0'0,"-2"1"253"0"0,-2 0 159 0 0,2-2-164 0 0,-7-12-174 0 0,-3-1 110 0 0,6 9-605 0 0,4 12-262 0 0,0 7-237 0 0,1 1 1 0 0,1 0-1 0 0,0 0 0 0 0,0 1 1 0 0,2-1-1 0 0,-1 1 1 0 0,2-1-1 0 0,-1 1 1 0 0,2 0-1 0 0,1 24 0 0 0,13 15 59 0 0,-3-9-34 0 0,-1-2-36 0 0,-1-18 43 0 0,5 12 32 0 0,8 20-108 0 0,-12-17-232 0 0,-7-12-882 0 0,-2-16-1338 0 0,-3-9 1721 0 0</inkml:trace>
</inkml:ink>
</file>

<file path=ppt/ink/ink10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18:51:08.118"/>
    </inkml:context>
    <inkml:brush xml:id="br0">
      <inkml:brushProperty name="width" value="0.05" units="cm"/>
      <inkml:brushProperty name="height" value="0.05" units="cm"/>
    </inkml:brush>
  </inkml:definitions>
  <inkml:trace contextRef="#ctx0" brushRef="#br0">1 85 4457 0 0,'17'-9'3951'0'0,"-16"8"-3902"0"0,1 0 0 0 0,-1 0 0 0 0,0 0 0 0 0,1 0 0 0 0,-1 0 1 0 0,1 0-1 0 0,-1 1 0 0 0,1-1 0 0 0,0 1 0 0 0,-1-1 0 0 0,1 1 0 0 0,0-1 0 0 0,-1 1 0 0 0,1 0 0 0 0,0 0 0 0 0,-1 0 0 0 0,1 0 0 0 0,0 0 0 0 0,0 0 0 0 0,3 1 0 0 0,-1 0-6 0 0,1 0 1 0 0,-1-1-1 0 0,1 0 0 0 0,0 0 0 0 0,-1 0 0 0 0,1 0 1 0 0,8-3-1 0 0,17 0 84 0 0,-14 4 87 0 0,0-1 0 0 0,0-1 0 0 0,20-3 0 0 0,2-4-5 0 0,42-15-1 0 0,22-4-11 0 0,-76 30-2297 0 0,-28-3 1485 0 0,0 0 15 0 0</inkml:trace>
</inkml:ink>
</file>

<file path=ppt/ink/ink10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18:51:08.473"/>
    </inkml:context>
    <inkml:brush xml:id="br0">
      <inkml:brushProperty name="width" value="0.05" units="cm"/>
      <inkml:brushProperty name="height" value="0.05" units="cm"/>
    </inkml:brush>
  </inkml:definitions>
  <inkml:trace contextRef="#ctx0" brushRef="#br0">35 283 1672 0 0,'30'101'1703'0'0,"-26"-87"191"0"0,-4-7-1048 0 0,-4-11-257 0 0,-6-3 2126 0 0,5 1-2001 0 0,0-2-434 0 0,2 1-145 0 0,-5-14-5 0 0,0-1 1 0 0,2 1 0 0 0,0-1 0 0 0,1-1 0 0 0,2 1 0 0 0,-2-35 0 0 0,5 41-96 0 0,0 0 0 0 0,2-1 0 0 0,0 1 0 0 0,0 0 0 0 0,10-28 1 0 0,-11 41-41 0 0,0-1 0 0 0,0 1 0 0 0,0 0 0 0 0,1 0 0 0 0,-1 0 0 0 0,1 0 1 0 0,0 0-1 0 0,0 0 0 0 0,0 1 0 0 0,0-1 0 0 0,0 1 0 0 0,1-1 1 0 0,-1 1-1 0 0,1 0 0 0 0,-1 0 0 0 0,1 0 0 0 0,0 0 0 0 0,0 0 0 0 0,0 1 1 0 0,0-1-1 0 0,0 1 0 0 0,0 0 0 0 0,0 0 0 0 0,7-1 0 0 0,-6 0-50 0 0,11 2-546 0 0,-12 6-3592 0 0</inkml:trace>
</inkml:ink>
</file>

<file path=ppt/ink/ink10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18:51:08.816"/>
    </inkml:context>
    <inkml:brush xml:id="br0">
      <inkml:brushProperty name="width" value="0.05" units="cm"/>
      <inkml:brushProperty name="height" value="0.05" units="cm"/>
    </inkml:brush>
  </inkml:definitions>
  <inkml:trace contextRef="#ctx0" brushRef="#br0">0 48 3817 0 0,'1'-12'864'0'0,"0"-19"1047"0"0,-1 27-1189 0 0,0 13-232 0 0,0-8-473 0 0,1 0-1 0 0,-1 0 1 0 0,1 0-1 0 0,0 0 0 0 0,-1 0 1 0 0,1 0-1 0 0,0 0 1 0 0,-1-1-1 0 0,1 1 0 0 0,0 0 1 0 0,0 0-1 0 0,0-1 1 0 0,0 1-1 0 0,0 0 0 0 0,0-1 1 0 0,0 1-1 0 0,0-1 1 0 0,0 1-1 0 0,1-1 0 0 0,0 3 574 0 0,-5 6-140 0 0,3 14-214 0 0,1-7-95 0 0,-5 28 14 0 0,2-27-2 0 0,0-1 0 0 0,1 1 0 0 0,2 21 0 0 0,-1 4 11 0 0,0-3 12 0 0,5-13-32 0 0,1 1-43 0 0,-2-10-35 0 0,4 7 41 0 0,-7-22-99 0 0,-1-1 0 0 0,1 0 0 0 0,0 1 0 0 0,0-1 0 0 0,0 0 0 0 0,0 0 0 0 0,0 0 0 0 0,0 0 0 0 0,0 0 0 0 0,0 0 0 0 0,0 0 0 0 0,0 0 0 0 0,1 0 0 0 0,1 0 0 0 0,1 1-10 0 0,4-1 120 0 0,-6-12 47 0 0,-2 10-160 0 0,6-130 62 0 0,-6 77-51 0 0,0 16-7 0 0,-8-23 39 0 0,-4 24-14 0 0,-5 2-9 0 0,3 14-16 0 0,13 14 122 0 0,4 14-3635 0 0,-3 2-346 0 0</inkml:trace>
</inkml:ink>
</file>

<file path=ppt/ink/ink10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18:51:09.284"/>
    </inkml:context>
    <inkml:brush xml:id="br0">
      <inkml:brushProperty name="width" value="0.05" units="cm"/>
      <inkml:brushProperty name="height" value="0.05" units="cm"/>
    </inkml:brush>
  </inkml:definitions>
  <inkml:trace contextRef="#ctx0" brushRef="#br0">1 95 4401 0 0,'72'-10'1816'0'0,"-64"8"-1264"0"0,-5-2-177 0 0,-6 0-237 0 0,-4 1 378 0 0,6 2 25 0 0,1 1-499 0 0,-1 1-1 0 0,0-1 1 0 0,1 0-1 0 0,-1 1 1 0 0,0-1-1 0 0,0 1 1 0 0,1-1-1 0 0,-1 1 1 0 0,1-1-1 0 0,-1 1 1 0 0,1-1-1 0 0,-1 1 1 0 0,1 0-1 0 0,-1-1 0 0 0,1 1 1 0 0,-1 0-1 0 0,1-1 1 0 0,0 1-1 0 0,-1 0 1 0 0,1 0-1 0 0,0-1 1 0 0,0 1-1 0 0,-1 1 1 0 0,-4 17-64 0 0,2-10 134 0 0,-1 14 61 0 0,0 1 0 0 0,2 0 0 0 0,1 1 0 0 0,0-1 0 0 0,2 0 0 0 0,1 0 0 0 0,8 44 0 0 0,-7-62-143 0 0,-1 1 1 0 0,0-1-1 0 0,1-1 1 0 0,0 1 0 0 0,1 0-1 0 0,-1-1 1 0 0,9 11-1 0 0,-8-14-25 0 0,-1 3 20 0 0,1-2 79 0 0,0-11 87 0 0,1-10-174 0 0,-2 1 0 0 0,0-1 0 0 0,-1 0 0 0 0,0 0 0 0 0,-2 0 0 0 0,0 0 0 0 0,-1 0 0 0 0,-5-27-1 0 0,-1-51-21 0 0,10 90 9 0 0,-1 4-89 0 0,-2 4 63 0 0,3 6 7 0 0,4 11 11 0 0,-6-17 1 0 0,6 16-6 0 0,1-1 0 0 0,0 1 1 0 0,2-2-1 0 0,0 1 0 0 0,15 18 1 0 0,1-8 7 0 0,-25-26 1 0 0,0 0 1 0 0,0-1 0 0 0,0 1 0 0 0,0 0-1 0 0,0-1 1 0 0,0 1 0 0 0,0-1 0 0 0,0 1-1 0 0,1-1 1 0 0,-1 0 0 0 0,0 1 0 0 0,0-1-1 0 0,0 0 1 0 0,0 0 0 0 0,0 0 0 0 0,1 0-1 0 0,-1 0 1 0 0,0 0 0 0 0,0 0 0 0 0,0 0-1 0 0,0-1 1 0 0,1 1 0 0 0,-1 0 0 0 0,0-1-1 0 0,0 1 1 0 0,0 0 0 0 0,0-1 0 0 0,0 0-1 0 0,2 0 1 0 0,1-3 6 0 0,0 1-1 0 0,-1-1 1 0 0,1 0-1 0 0,-1 0 1 0 0,0-1-1 0 0,0 1 1 0 0,5-9-1 0 0,6-19 28 0 0,2-4-9 0 0,-1-11-9 0 0,-10 29-5 0 0,-1 6-6 0 0,4-8-1 0 0,15-25-5 0 0,1-1 32 0 0,-24 45-16 0 0,-4 1 170 0 0,2 0-57 0 0,-2 0-21 0 0,3 4-81 0 0,0 0 0 0 0,0-1 0 0 0,1 1 0 0 0,-1 0 0 0 0,1 0 0 0 0,0 0-1 0 0,0 0 1 0 0,0 0 0 0 0,0 0 0 0 0,1 0 0 0 0,1 6 0 0 0,0-1-13 0 0,0-1 1 0 0,1 1-1 0 0,0-1 1 0 0,1 0-1 0 0,0 0 1 0 0,0 0-1 0 0,0-1 1 0 0,1 1-1 0 0,0-1 0 0 0,1 0 1 0 0,8 9-1 0 0,15 11-75 0 0,34 33-271 0 0,-18-24-1207 0 0,-32-27-3273 0 0</inkml:trace>
</inkml:ink>
</file>

<file path=ppt/ink/ink10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18:51:09.731"/>
    </inkml:context>
    <inkml:brush xml:id="br0">
      <inkml:brushProperty name="width" value="0.05" units="cm"/>
      <inkml:brushProperty name="height" value="0.05" units="cm"/>
    </inkml:brush>
  </inkml:definitions>
  <inkml:trace contextRef="#ctx0" brushRef="#br0">103 320 5121 0 0,'-4'-30'1746'0'0,"2"52"-629"0"0,6 61-263 0 0,8 10-132 0 0,-8-53-328 0 0,13 59 1 0 0,-9-66-290 0 0,2 7 80 0 0,24 64-1 0 0,-7-51-93 0 0,-3-20-49 0 0,-17-22 118 0 0,-18-31-332 0 0,2-9 75 0 0,-12-27 30 0 0,-59-136-158 0 0,33 63 171 0 0,6-2 41 0 0,16 42 13 0 0,16 29 21 0 0,8 49-4 0 0,1-1-1 0 0,1 1 0 0 0,-1-1 1 0 0,2 1-1 0 0,0 0 0 0 0,4-13 1 0 0,-5 18-6 0 0,2 0 0 0 0,-1 0 1 0 0,0 0-1 0 0,1 1 0 0 0,0-1 0 0 0,1 1 1 0 0,-1 0-1 0 0,1 0 0 0 0,0 0 1 0 0,0 0-1 0 0,0 1 0 0 0,6-5 0 0 0,-6 6-3 0 0,1 0 0 0 0,0 0 0 0 0,-1 0 0 0 0,1 1 0 0 0,0 0 0 0 0,0 0 0 0 0,1 0 0 0 0,-1 0 0 0 0,8 0 0 0 0,-5 0 11 0 0,0 0-1 0 0,0 1 0 0 0,-1 1 1 0 0,1-1-1 0 0,0 1 0 0 0,0 0 1 0 0,0 1-1 0 0,14 3 0 0 0,0 9 78 0 0,-11 2-27 0 0,-2 5 4 0 0,-5-3-24 0 0,8 47 264 0 0,-9-22-123 0 0,-3-29-107 0 0,-1 0 1 0 0,0 0-1 0 0,-5 22 1 0 0,2-14-39 0 0,4-15-22 0 0,-1-1 0 0 0,0 0 0 0 0,-1 0 0 0 0,1 1 0 0 0,-1-1 0 0 0,0 0 0 0 0,0 0 0 0 0,-4 7 0 0 0,-12 25 45 0 0,16-30-84 0 0,0-1 0 0 0,-1 0 1 0 0,0 0-1 0 0,0 0 0 0 0,-1 0 0 0 0,0-1 0 0 0,-5 7 0 0 0,-2 1-325 0 0,-16 14-414 0 0,25-27 711 0 0,1 1-1 0 0,0 0 1 0 0,0-1-1 0 0,-1 1 1 0 0,1-1-1 0 0,0 0 1 0 0,0 1-1 0 0,-1-1 0 0 0,1 0 1 0 0,-1 0-1 0 0,1 0 1 0 0,0 0-1 0 0,-1 0 1 0 0,1 0-1 0 0,-3 0 1 0 0,-5-6-342 0 0</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19:06:09.236"/>
    </inkml:context>
    <inkml:brush xml:id="br0">
      <inkml:brushProperty name="width" value="0.05" units="cm"/>
      <inkml:brushProperty name="height" value="0.05" units="cm"/>
    </inkml:brush>
  </inkml:definitions>
  <inkml:trace contextRef="#ctx0" brushRef="#br0">18 1 5345 0 0,'-1'0'133'0'0,"0"1"1"0"0,0-1-1 0 0,-1 1 0 0 0,1-1 0 0 0,0 1 0 0 0,0 0 1 0 0,0 0-1 0 0,0-1 0 0 0,0 1 0 0 0,1 0 1 0 0,-1 0-1 0 0,0 0 0 0 0,0 0 0 0 0,0 0 0 0 0,1 0 1 0 0,-1 0-1 0 0,0 2 0 0 0,1-3-91 0 0,0 1 0 0 0,0 0 0 0 0,0 0 0 0 0,0-1 0 0 0,0 1 1 0 0,0 0-1 0 0,0-1 0 0 0,0 1 0 0 0,0 0 0 0 0,1-1 0 0 0,-1 1 0 0 0,0 0 0 0 0,0-1 0 0 0,1 1 0 0 0,-1-1 0 0 0,0 1 0 0 0,1 0 1 0 0,-1-1-1 0 0,1 1 0 0 0,-1-1 0 0 0,1 1 0 0 0,0 0 0 0 0,3 2 54 0 0,0 0 1 0 0,0-1-1 0 0,0 1 0 0 0,0-1 1 0 0,0 0-1 0 0,1 0 1 0 0,8 2-1 0 0,-9-3-77 0 0,0 1 1 0 0,0 0-1 0 0,0 0 1 0 0,0 0-1 0 0,0 0 1 0 0,0 0-1 0 0,-1 1 0 0 0,1 0 1 0 0,-1 0-1 0 0,0 0 1 0 0,1 0-1 0 0,-2 0 1 0 0,1 1-1 0 0,3 3 0 0 0,1 2 19 0 0,40 53 514 0 0,-33-38-314 0 0,-6-8-165 0 0,-6-12-48 0 0,-1-1-1 0 0,0 0 0 0 0,0 1 0 0 0,0-1 1 0 0,0 1-1 0 0,0-1 0 0 0,-1 1 1 0 0,0-1-1 0 0,0 1 0 0 0,0 0 0 0 0,0-1 1 0 0,0 1-1 0 0,-1-1 0 0 0,0 1 1 0 0,1-1-1 0 0,-1 1 0 0 0,-1-1 0 0 0,1 1 1 0 0,0-1-1 0 0,-1 0 0 0 0,0 0 0 0 0,0 0 1 0 0,0 0-1 0 0,0 0 0 0 0,0 0 1 0 0,0 0-1 0 0,-1-1 0 0 0,1 1 0 0 0,-1-1 1 0 0,0 0-1 0 0,0 1 0 0 0,0-1 1 0 0,0-1-1 0 0,0 1 0 0 0,0 0 0 0 0,-6 1 1 0 0,-26 4 270 0 0,0 3-553 0 0,11-2 65 0 0,11-7-46 0 0</inkml:trace>
</inkml:ink>
</file>

<file path=ppt/ink/ink10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18:52:10.267"/>
    </inkml:context>
    <inkml:brush xml:id="br0">
      <inkml:brushProperty name="width" value="0.05" units="cm"/>
      <inkml:brushProperty name="height" value="0.05" units="cm"/>
    </inkml:brush>
  </inkml:definitions>
  <inkml:trace contextRef="#ctx0" brushRef="#br0">0 321 4825 0 0,'98'-92'2011'0'0,"-74"64"-811"0"0,-24 28-1173 0 0,0 0-1 0 0,0 0 1 0 0,0 0-1 0 0,0 0 0 0 0,0-1 1 0 0,0 1-1 0 0,0 0 0 0 0,0 0 1 0 0,0 0-1 0 0,0 0 1 0 0,0 0-1 0 0,0-1 0 0 0,0 1 1 0 0,0 0-1 0 0,0 0 0 0 0,0 0 1 0 0,0 0-1 0 0,0-1 1 0 0,0 1-1 0 0,0 0 0 0 0,0 0 1 0 0,0 0-1 0 0,0 0 0 0 0,0 0 1 0 0,0-1-1 0 0,-1 1 1 0 0,1 0-1 0 0,0 0 0 0 0,0 0 1 0 0,0 0-1 0 0,0 0 0 0 0,0 0 1 0 0,0 0-1 0 0,0-1 1 0 0,-1 1-1 0 0,1 0 0 0 0,0 0 1 0 0,0 0-1 0 0,0 0 0 0 0,0 0 1 0 0,0 0-1 0 0,-1 0 1 0 0,1 0-1 0 0,0 0 0 0 0,0 0 1 0 0,0 0-1 0 0,0 0 0 0 0,-1 0 1 0 0,1 0-1 0 0,-3-2 1311 0 0,-1 122-835 0 0,-15 66 133 0 0,7-73-489 0 0,9-79-65 0 0,-2-1 0 0 0,-2 1 0 0 0,-17 52 0 0 0,33-121-1617 0 0,6-36 1261 0 0,-10 37-80 0 0,1-68 1 0 0,-2 16 135 0 0,7 25 129 0 0,9-72 359 0 0,-8 44 200 0 0,-1 33-177 0 0,7 10 190 0 0,-15 40-434 0 0,1 0 0 0 0,-1 0 1 0 0,1 1-1 0 0,0-1 0 0 0,1 1 1 0 0,0 0-1 0 0,-1 0 0 0 0,1 1 0 0 0,1-1 1 0 0,-1 1-1 0 0,1 0 0 0 0,-1 1 1 0 0,1-1-1 0 0,0 1 0 0 0,1 0 1 0 0,-1 1-1 0 0,0 0 0 0 0,1 0 0 0 0,-1 0 1 0 0,1 0-1 0 0,0 1 0 0 0,0 0 1 0 0,-1 1-1 0 0,10 0 0 0 0,-11 0-38 0 0,-1 1 1 0 0,1-1-1 0 0,0 1 0 0 0,0 1 0 0 0,0-1 0 0 0,0 1 1 0 0,-1-1-1 0 0,1 1 0 0 0,-1 1 0 0 0,1-1 0 0 0,-1 1 1 0 0,0-1-1 0 0,0 1 0 0 0,0 0 0 0 0,0 1 0 0 0,-1-1 1 0 0,1 1-1 0 0,3 4 0 0 0,2 4 45 0 0,0 1 0 0 0,-1 0 0 0 0,0 0 1 0 0,10 24-1 0 0,-5-6-5 0 0,6 16 49 0 0,20 76 230 0 0,-30-90-269 0 0,6 29-7 0 0,3-1 0 0 0,2-1 0 0 0,3-1 0 0 0,32 59 0 0 0,-4-13-695 0 0,-49-73-462 0 0,-7-34 806 0 0</inkml:trace>
</inkml:ink>
</file>

<file path=ppt/ink/ink10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18:52:10.633"/>
    </inkml:context>
    <inkml:brush xml:id="br0">
      <inkml:brushProperty name="width" value="0.05" units="cm"/>
      <inkml:brushProperty name="height" value="0.05" units="cm"/>
    </inkml:brush>
  </inkml:definitions>
  <inkml:trace contextRef="#ctx0" brushRef="#br0">8 132 5825 0 0,'-3'-7'1595'0'0,"2"7"-1482"0"0,1-1 0 0 0,0 1-1 0 0,-1-1 1 0 0,1 1 0 0 0,0-1-1 0 0,-1 1 1 0 0,1-1 0 0 0,0 1-1 0 0,-1-1 1 0 0,1 1 0 0 0,0-1-1 0 0,0 1 1 0 0,0-1 0 0 0,0 0-1 0 0,0 1 1 0 0,0-1 0 0 0,0 1-1 0 0,0-1 1 0 0,0 0 0 0 0,0 1-1 0 0,0-1 1 0 0,0 1 0 0 0,0-1-1 0 0,0 0 1 0 0,0 1 0 0 0,0-1-1 0 0,1 1 1 0 0,-1-1 0 0 0,0 1-1 0 0,1-1 1 0 0,-1 1 0 0 0,0-1-1 0 0,1 1 1 0 0,-1-1 0 0 0,0 1-1 0 0,1-1 1 0 0,-1 1 0 0 0,1-1 0 0 0,3-1 129 0 0,4-4 84 0 0,-1 3-285 0 0,3 0-25 0 0,0 0 31 0 0,78-22 423 0 0,30-10 193 0 0,-45 21-652 0 0,-30 8-287 0 0,-28 4 228 0 0,1 0 0 0 0,-1 0 0 0 0,28 2 0 0 0,-38 0-144 0 0,1 1 1 0 0,-1 0-1 0 0,0 0 0 0 0,1 1 0 0 0,-1 0 0 0 0,0-1 0 0 0,0 2 0 0 0,8 4 0 0 0,-3 2-5051 0 0</inkml:trace>
</inkml:ink>
</file>

<file path=ppt/ink/ink10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18:52:11.472"/>
    </inkml:context>
    <inkml:brush xml:id="br0">
      <inkml:brushProperty name="width" value="0.05" units="cm"/>
      <inkml:brushProperty name="height" value="0.05" units="cm"/>
    </inkml:brush>
  </inkml:definitions>
  <inkml:trace contextRef="#ctx0" brushRef="#br0">271 56 4945 0 0,'50'27'2099'0'0,"-50"-27"-2046"0"0,1-1-1 0 0,-1 1 0 0 0,1-1 1 0 0,0 0-1 0 0,-1 1 0 0 0,1-1 1 0 0,-1 1-1 0 0,0-1 1 0 0,1 0-1 0 0,-1 0 0 0 0,1 1 1 0 0,-1-1-1 0 0,0 0 1 0 0,0 0-1 0 0,1 1 0 0 0,-1-1 1 0 0,0 0-1 0 0,0 0 0 0 0,0 0 1 0 0,0 1-1 0 0,0-1 1 0 0,0 0-1 0 0,0 0 0 0 0,0 0 1 0 0,0 1-1 0 0,-1-1 1 0 0,1 0-1 0 0,0 0 0 0 0,0 1 1 0 0,-1-3-1 0 0,-2-12 511 0 0,1 6 14 0 0,-3-1 971 0 0,-17-4-674 0 0,-17 4-527 0 0,-18 10-424 0 0,55 0 110 0 0,-3 1-30 0 0,0 0-1 0 0,0 0 1 0 0,1 0-1 0 0,-1 0 1 0 0,0 1-1 0 0,1 0 1 0 0,0 0-1 0 0,-1 0 1 0 0,1 0 0 0 0,0 1-1 0 0,0 0 1 0 0,0 0-1 0 0,1 0 1 0 0,-1 0-1 0 0,-3 5 1 0 0,-4 4 27 0 0,0 1 1 0 0,-15 26 0 0 0,17-24-18 0 0,0 1-5 0 0,1-1 1 0 0,0 2-1 0 0,1-1 0 0 0,1 1 1 0 0,1 0-1 0 0,-5 25 1 0 0,-3 56 40 0 0,13-92-48 0 0,0-1 0 0 0,0 1 1 0 0,0-1-1 0 0,1 0 0 0 0,0 1 1 0 0,0-1-1 0 0,1 0 0 0 0,-1 1 1 0 0,5 7-1 0 0,-3-6 2 0 0,1-1 1 0 0,0 0-1 0 0,0-1 0 0 0,0 1 1 0 0,1-1-1 0 0,0 0 0 0 0,0 0 1 0 0,0 0-1 0 0,1-1 0 0 0,-1 1 1 0 0,10 4-1 0 0,39 14 37 0 0,-15-16-5 0 0,-31-7-22 0 0,1 1 0 0 0,-1-2 0 0 0,0 1 0 0 0,0-1-1 0 0,14-3 1 0 0,-16 2-5 0 0,0 0-1 0 0,0 0 1 0 0,-1 0-1 0 0,1-1 1 0 0,-1 0 0 0 0,0 0-1 0 0,10-7 1 0 0,-9 4-10 0 0,0 1 1 0 0,-1-1-1 0 0,1 0 1 0 0,-1-1-1 0 0,0 1 1 0 0,-1-1-1 0 0,0 0 0 0 0,0 0 1 0 0,4-10-1 0 0,-5 9-5 0 0,0-1-1 0 0,0 1 1 0 0,-1-1-1 0 0,0 0 1 0 0,0 0 0 0 0,-1 1-1 0 0,-1-1 1 0 0,1 0-1 0 0,-1 0 1 0 0,-1 0-1 0 0,0 0 1 0 0,0 0-1 0 0,0 0 1 0 0,-6-15-1 0 0,-1 0 1 0 0,-2 1 0 0 0,-21-37-1 0 0,26 53 6 0 0,0 0-1 0 0,0 0 1 0 0,-1 1-1 0 0,0 0 0 0 0,0 0 1 0 0,-8-7-1 0 0,9 10 2 0 0,1 0 1 0 0,-1 0-1 0 0,0 0 0 0 0,-1 1 1 0 0,1-1-1 0 0,-6 0 0 0 0,10 2-148 0 0,0 1-1 0 0,-1-1 1 0 0,1 1-1 0 0,0 0 1 0 0,0-1-1 0 0,0 1 1 0 0,-1 0-1 0 0,1 0 1 0 0,0 0-1 0 0,0 0 1 0 0,0 0-1 0 0,-1 0 1 0 0,1 1-1 0 0,0-1 1 0 0,0 0-1 0 0,0 1 1 0 0,-1-1 0 0 0,1 0-1 0 0,0 1 1 0 0,0 0-1 0 0,0-1 1 0 0,0 1-1 0 0,-2 1 1 0 0,3 1-990 0 0</inkml:trace>
</inkml:ink>
</file>

<file path=ppt/ink/ink10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18:52:11.868"/>
    </inkml:context>
    <inkml:brush xml:id="br0">
      <inkml:brushProperty name="width" value="0.05" units="cm"/>
      <inkml:brushProperty name="height" value="0.05" units="cm"/>
    </inkml:brush>
  </inkml:definitions>
  <inkml:trace contextRef="#ctx0" brushRef="#br0">0 124 5185 0 0,'53'28'1901'0'0,"-48"-23"-1450"0"0,-2 5-2 0 0,-9 17 94 0 0,4-20-254 0 0,1 10-65 0 0,1-1 0 0 0,0 0 1 0 0,2 0-1 0 0,-1 0 0 0 0,2 0 1 0 0,8 30-1 0 0,-4-15 32 0 0,2-6-164 0 0,13 14 123 0 0,9-3 40 0 0,-24-28-190 0 0,1 0-1 0 0,0-1 1 0 0,0-1 0 0 0,12 7-1 0 0,-13-8-19 0 0,20 12 103 0 0,-20-11-98 0 0,11 2 55 0 0,-9-15 31 0 0,-5-34 7 0 0,-4 37-150 0 0,0-49 17 0 0,2-33 16 0 0,1 21 14 0 0,16-90-1 0 0,0 83-23 0 0,-17 66-18 0 0,1 0-1 0 0,-1 0 1 0 0,1 1 0 0 0,0-1 0 0 0,0 1-1 0 0,1 0 1 0 0,-1-1 0 0 0,1 1 0 0 0,7-6-1 0 0,-9 7-10 0 0,-3 2-1 0 0,-1 0-10 0 0,2 2 23 0 0,0 0 1 0 0,0 0-1 0 0,-1 0 0 0 0,1 0 1 0 0,0 0-1 0 0,0 0 1 0 0,-1 0-1 0 0,1 0 1 0 0,0 0-1 0 0,-1 0 1 0 0,1 0-1 0 0,0 0 1 0 0,0 1-1 0 0,0-1 0 0 0,-1 0 1 0 0,1 0-1 0 0,0 0 1 0 0,0 0-1 0 0,-1 1 1 0 0,1-1-1 0 0,0 0 1 0 0,0 0-1 0 0,0 0 0 0 0,0 1 1 0 0,-1-1-1 0 0,1 0 1 0 0,0 0-1 0 0,0 1 1 0 0,0-1-1 0 0,0 0 1 0 0,0 0-1 0 0,0 1 0 0 0,0-1 1 0 0,0 0-1 0 0,0 0 1 0 0,0 1-1 0 0,0-1 1 0 0,0 0-1 0 0,0 0 1 0 0,0 1-1 0 0,0-1 0 0 0,0 0 1 0 0,0 0-1 0 0,0 1 1 0 0,0-1-1 0 0,0 0 1 0 0,0 1-1 0 0,0-1 1 0 0,1 156 4 0 0,15-58 3 0 0,3-40 7 0 0,-8-28-12 0 0,19 38 38 0 0,-29-65-94 0 0,1-1 1 0 0,-1 1-1 0 0,1 0 0 0 0,0-1 0 0 0,0 0 1 0 0,0 1-1 0 0,1-1 0 0 0,-1 0 1 0 0,0 0-1 0 0,1 0 0 0 0,0 0 0 0 0,-1 0 1 0 0,1-1-1 0 0,0 1 0 0 0,0-1 1 0 0,0 0-1 0 0,0 0 0 0 0,0 0 0 0 0,4 1 1 0 0,9-5-207 0 0,-4-2-266 0 0</inkml:trace>
</inkml:ink>
</file>

<file path=ppt/ink/ink10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18:52:12.268"/>
    </inkml:context>
    <inkml:brush xml:id="br0">
      <inkml:brushProperty name="width" value="0.05" units="cm"/>
      <inkml:brushProperty name="height" value="0.05" units="cm"/>
    </inkml:brush>
  </inkml:definitions>
  <inkml:trace contextRef="#ctx0" brushRef="#br0">69 269 3329 0 0,'37'-10'7378'0'0,"30"-17"-7763"0"0,-61 24 817 0 0,8-2-372 0 0,0-1 0 0 0,-1-1 0 0 0,0 0 0 0 0,0 0 0 0 0,-1-1 0 0 0,0-1 0 0 0,0 0 0 0 0,-1-1 0 0 0,0 0 0 0 0,-1-1 0 0 0,14-17 0 0 0,-14 1 8 0 0,-9 24-61 0 0,-1 1 0 0 0,0 0 0 0 0,0-1 0 0 0,0 1 0 0 0,-1-1 0 0 0,1 1 1 0 0,0 0-1 0 0,-1-1 0 0 0,1 1 0 0 0,-1 0 0 0 0,0-1 0 0 0,0 1 0 0 0,-2-3 0 0 0,2 2 1 0 0,-1 0 0 0 0,0 0 0 0 0,-1 1 0 0 0,1-1 0 0 0,0 1 0 0 0,-1 0 0 0 0,0-1 0 0 0,1 1 0 0 0,-5-2 0 0 0,-19-8 26 0 0,16 9-26 0 0,0 1 1 0 0,0 0-1 0 0,0 1 1 0 0,0 0-1 0 0,0 1 1 0 0,-12 0 0 0 0,-34 8 61 0 0,11 9-64 0 0,37-13 7 0 0,0 1 0 0 0,1-1 0 0 0,0 2 0 0 0,0-1 0 0 0,1 1 0 0 0,-8 7 0 0 0,9-7 7 0 0,0 0 0 0 0,1 0-1 0 0,-1 0 1 0 0,1 1 0 0 0,0-1 0 0 0,1 1 0 0 0,0 0-1 0 0,0 0 1 0 0,0 0 0 0 0,1 1 0 0 0,0-1-1 0 0,1 0 1 0 0,-1 1 0 0 0,1-1 0 0 0,1 1 0 0 0,0 0-1 0 0,0-1 1 0 0,0 1 0 0 0,1-1 0 0 0,0 1 0 0 0,3 11-1 0 0,-1-6 41 0 0,1 0-1 0 0,1 0 0 0 0,0 0 0 0 0,1-1 0 0 0,0 0 1 0 0,1 0-1 0 0,0 0 0 0 0,10 11 0 0 0,-10-16-7 0 0,0 0 0 0 0,0-1-1 0 0,0 0 1 0 0,1 0 0 0 0,-1-1 0 0 0,1 1-1 0 0,1-2 1 0 0,-1 1 0 0 0,1-1 0 0 0,0-1-1 0 0,0 1 1 0 0,16 2 0 0 0,-2-2 64 0 0,0-2 0 0 0,0-1 1 0 0,0 0-1 0 0,31-4 0 0 0,-16 1-108 0 0,-15-1-87 0 0,0 0-1 0 0,40-11 1 0 0,13-2-1302 0 0,-67 15 1216 0 0,19-3-583 0 0,-14-4-440 0 0,-10-2 346 0 0</inkml:trace>
</inkml:ink>
</file>

<file path=ppt/ink/ink10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18:52:12.984"/>
    </inkml:context>
    <inkml:brush xml:id="br0">
      <inkml:brushProperty name="width" value="0.05" units="cm"/>
      <inkml:brushProperty name="height" value="0.05" units="cm"/>
    </inkml:brush>
  </inkml:definitions>
  <inkml:trace contextRef="#ctx0" brushRef="#br0">55 338 3041 0 0,'38'-62'2912'0'0,"-36"58"-1530"0"0,-2 1-137 0 0,-4 3-695 0 0,-6 13-531 0 0,5 42 434 0 0,12 29-4 0 0,-1-50-195 0 0,-5-27-179 0 0,9 53 210 0 0,3 24 203 0 0,-2-29-284 0 0,1-8 28 0 0,3 19-42 0 0,-10-20-13 0 0,3-30-118 0 0,-8-15-51 0 0,1-1 0 0 0,-1 1 0 0 0,1 0-1 0 0,-1-1 1 0 0,0 1 0 0 0,1-1 0 0 0,-1 1 0 0 0,1 0 0 0 0,-1 0 0 0 0,0-1-1 0 0,0 1 1 0 0,0 0 0 0 0,1-1 0 0 0,-1 1 0 0 0,0 0 0 0 0,0 0 0 0 0,0 0-1 0 0,0-1 1 0 0,0 1 0 0 0,0 1 0 0 0,-2-3 158 0 0,1-2-97 0 0,-3-2-1 0 0,-8-12-19 0 0,11 15-49 0 0,-31-47 14 0 0,-10-18 17 0 0,18 9-21 0 0,11 10 5 0 0,1-1 0 0 0,3 0 0 0 0,1 0 0 0 0,3-1 0 0 0,2 0 0 0 0,3 0 0 0 0,6-65 0 0 0,-5 106-17 0 0,1 0 0 0 0,-1 1 0 0 0,2-1 0 0 0,-1 0 1 0 0,1 0-1 0 0,0 1 0 0 0,1 0 0 0 0,0 0 0 0 0,0 0 1 0 0,1 0-1 0 0,0 0 0 0 0,0 1 0 0 0,1 0 0 0 0,0 0 0 0 0,0 0 1 0 0,1 1-1 0 0,0 0 0 0 0,0 1 0 0 0,0-1 0 0 0,1 1 1 0 0,-1 0-1 0 0,1 1 0 0 0,1 0 0 0 0,-1 0 0 0 0,0 1 0 0 0,1 0 1 0 0,0 1-1 0 0,-1 0 0 0 0,1 0 0 0 0,0 0 0 0 0,0 1 1 0 0,17 1-1 0 0,-21 0-1 0 0,-1 0 1 0 0,0 1-1 0 0,0 0 1 0 0,0 0-1 0 0,0 0 1 0 0,0 0-1 0 0,0 1 1 0 0,0 0-1 0 0,0-1 1 0 0,0 1-1 0 0,-1 1 1 0 0,1-1-1 0 0,-1 0 1 0 0,1 1-1 0 0,-1 0 1 0 0,0 0-1 0 0,5 6 1 0 0,-4-3-2 0 0,0 0 1 0 0,-1 0-1 0 0,0 0 1 0 0,0 1-1 0 0,0-1 1 0 0,-1 1-1 0 0,0 0 1 0 0,0 0-1 0 0,1 12 1 0 0,-1 10 1 0 0,-1 0 1 0 0,-2 1 0 0 0,0-1 0 0 0,-7 30 0 0 0,7-52 4 0 0,-1 6 1 0 0,2 0-4 0 0,-2 0-1 0 0,1 1 1 0 0,-2-1 0 0 0,0 0 0 0 0,0 0 0 0 0,-1 0-1 0 0,-1 0 1 0 0,0-1 0 0 0,-1 0 0 0 0,0 0 0 0 0,-10 13-1 0 0,5-12 5 0 0,8-9-2 0 0,0 0 0 0 0,0-1 0 0 0,0 0 0 0 0,0 1 0 0 0,-1-1 1 0 0,1 0-1 0 0,-1 0 0 0 0,0-1 0 0 0,1 1 0 0 0,-1-1 0 0 0,-1 0 0 0 0,1 0 0 0 0,0 0 0 0 0,0 0 1 0 0,-8 1-1 0 0,8-2 2 0 0,-8 1 16 0 0,0 2 1 0 0,1-1-1 0 0,-19 9 0 0 0,30-12-21 0 0,-1 0 1 0 0,0 0-1 0 0,1 0 0 0 0,-1 0 1 0 0,1 0-1 0 0,-1-1 0 0 0,0 1 0 0 0,1 0 1 0 0,-1 0-1 0 0,1 0 0 0 0,-1 0 1 0 0,0-1-1 0 0,1 1 0 0 0,-1 0 0 0 0,1-1 1 0 0,-1 1-1 0 0,1 0 0 0 0,-1-1 1 0 0,1 1-1 0 0,0-1 0 0 0,-1 1 0 0 0,1-1 1 0 0,-1 1-1 0 0,1-1 0 0 0,0 1 1 0 0,-1-1-1 0 0,1 1 0 0 0,0-1 0 0 0,0 1 1 0 0,-1-1-1 0 0,1 1 0 0 0,0-1 1 0 0,0 0-1 0 0,0 1 0 0 0,0-1 0 0 0,0 1 1 0 0,0-1-1 0 0,0 0 0 0 0,0 1 1 0 0,0-2-1 0 0,-5-26-1033 0 0,5 27 627 0 0</inkml:trace>
</inkml:ink>
</file>

<file path=ppt/ink/ink10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18:52:13.501"/>
    </inkml:context>
    <inkml:brush xml:id="br0">
      <inkml:brushProperty name="width" value="0.05" units="cm"/>
      <inkml:brushProperty name="height" value="0.05" units="cm"/>
    </inkml:brush>
  </inkml:definitions>
  <inkml:trace contextRef="#ctx0" brushRef="#br0">78 334 3777 0 0,'22'76'4029'0'0,"-6"46"-3517"0"0,-13-92 84 0 0,-1-14-509 0 0,11 94 919 0 0,-3-42-356 0 0,13 29-230 0 0,-19-85-334 0 0,4 9 49 0 0,-4-8-21 0 0,-4-5 61 0 0,-10-14 38 0 0,-3-19-106 0 0,1-2-98 0 0,-9-16 21 0 0,2-1 0 0 0,-17-55 1 0 0,17 27-75 0 0,2 0 1 0 0,4 0 0 0 0,2-2 0 0 0,-1-145 0 0 0,13 211 36 0 0,-1 0 1 0 0,1 0 0 0 0,0 0-1 0 0,0 0 1 0 0,1 0 0 0 0,0 0-1 0 0,1 0 1 0 0,0 0 0 0 0,0 1-1 0 0,0-1 1 0 0,5-6 0 0 0,-5 10-5 0 0,1 0 1 0 0,-1 0 0 0 0,0 0-1 0 0,1 0 1 0 0,0 1 0 0 0,0-1-1 0 0,0 1 1 0 0,0 0 0 0 0,0 0-1 0 0,1 1 1 0 0,-1 0 0 0 0,1-1-1 0 0,0 1 1 0 0,0 1 0 0 0,0-1-1 0 0,-1 1 1 0 0,2 0 0 0 0,9-2-1 0 0,-11 3 8 0 0,1 1 0 0 0,-1-1-1 0 0,1 1 1 0 0,-1-1-1 0 0,1 1 1 0 0,-1 0 0 0 0,0 1-1 0 0,1-1 1 0 0,-1 1-1 0 0,0 0 1 0 0,0 0 0 0 0,0 0-1 0 0,0 1 1 0 0,-1-1 0 0 0,1 1-1 0 0,-1 0 1 0 0,1 0-1 0 0,-1 0 1 0 0,0 0 0 0 0,0 1-1 0 0,0-1 1 0 0,-1 1-1 0 0,1 0 1 0 0,-1 0 0 0 0,0 0-1 0 0,3 8 1 0 0,1 1 57 0 0,-1 0 1 0 0,0 0-1 0 0,-1 1 1 0 0,-1-1-1 0 0,0 1 1 0 0,-1 0-1 0 0,1 28 1 0 0,-3-21-4 0 0,2 0 21 0 0,-2-1-1 0 0,-1 1 0 0 0,0-1 0 0 0,-2 1 0 0 0,0-1 0 0 0,-1 0 0 0 0,-1 0 1 0 0,-11 28-1 0 0,4-12 44 0 0,11-31-68 0 0,-1 0-1 0 0,1 1 1 0 0,-1-1 0 0 0,0 0 0 0 0,0 0-1 0 0,-1 0 1 0 0,0 0 0 0 0,1-1 0 0 0,-7 9-1 0 0,1-2 2 0 0,-3 3 505 0 0,11-13-667 0 0,-1-1 1 0 0,1 0-1 0 0,-1 0 0 0 0,0 0 0 0 0,1-1 0 0 0,-1 1 0 0 0,0 0 0 0 0,1 0 0 0 0,-1 0 0 0 0,1 0 0 0 0,-1 0 0 0 0,1-1 0 0 0,-1 1 0 0 0,0 0 0 0 0,1-1 0 0 0,-1 1 0 0 0,1 0 0 0 0,-1-1 0 0 0,1 1 0 0 0,0 0 1 0 0,-1-1-1 0 0,1 1 0 0 0,-1-1 0 0 0,1 1 0 0 0,0-1 0 0 0,-1 1 0 0 0,1-1 0 0 0,0 1 0 0 0,-1-1 0 0 0,1 0 0 0 0,0 1 0 0 0,0-2 0 0 0,-3-4-654 0 0</inkml:trace>
</inkml:ink>
</file>

<file path=ppt/ink/ink10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18:52:15.536"/>
    </inkml:context>
    <inkml:brush xml:id="br0">
      <inkml:brushProperty name="width" value="0.05" units="cm"/>
      <inkml:brushProperty name="height" value="0.05" units="cm"/>
    </inkml:brush>
  </inkml:definitions>
  <inkml:trace contextRef="#ctx0" brushRef="#br0">60 104 7826 0 0,'-14'1'760'0'0,"1"-1"-640"0"0,-6-6 0 0 0,9 2 192 0 0,6 1-64 0 0,8 1-168 0 0,-4 0 8 0 0,0 1 16 0 0,0-1-56 0 0,15-8-16 0 0,7 7 0 0 0,47-53-24 0 0,-41 49-376 0 0,-11 5 328 0 0,1 2-144 0 0,19-3-112 0 0,4-1-4153 0 0</inkml:trace>
</inkml:ink>
</file>

<file path=ppt/ink/ink10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18:52:30.458"/>
    </inkml:context>
    <inkml:brush xml:id="br0">
      <inkml:brushProperty name="width" value="0.05" units="cm"/>
      <inkml:brushProperty name="height" value="0.05" units="cm"/>
    </inkml:brush>
  </inkml:definitions>
  <inkml:trace contextRef="#ctx0" brushRef="#br0">78 21 4065 0 0,'-4'-4'712'0'0,"3"3"-438"0"0,0-1 0 0 0,0 1 0 0 0,0 0 0 0 0,-1 0 0 0 0,1 0 0 0 0,0 0 0 0 0,0 0 0 0 0,-1 0 0 0 0,1 0 0 0 0,-1 0 0 0 0,1 0 0 0 0,-1 1 0 0 0,1-1 0 0 0,-1 1 0 0 0,1-1 0 0 0,-1 1 0 0 0,1-1 0 0 0,-1 1 0 0 0,-2 0 0 0 0,0 6-95 0 0,-1 14 209 0 0,4-15-211 0 0,-11 31 79 0 0,7-25-219 0 0,2 0-1 0 0,-1 0 1 0 0,1 0-1 0 0,1 0 1 0 0,0 1-1 0 0,1-1 1 0 0,0 21-1 0 0,4-17-2 0 0,8 8 61 0 0,-1-3 32 0 0,-2-14-125 0 0,15 1-198 0 0,-6-4 18 0 0,-6-1 71 0 0,-4-1 39 0 0,12 1-94 0 0,0-1-172 0 0</inkml:trace>
</inkml:ink>
</file>

<file path=ppt/ink/ink10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18:52:30.811"/>
    </inkml:context>
    <inkml:brush xml:id="br0">
      <inkml:brushProperty name="width" value="0.05" units="cm"/>
      <inkml:brushProperty name="height" value="0.05" units="cm"/>
    </inkml:brush>
  </inkml:definitions>
  <inkml:trace contextRef="#ctx0" brushRef="#br0">166 0 4545 0 0,'-25'23'4466'0'0,"-26"1"-3506"0"0,40-21-811 0 0,1 1 0 0 0,0 1-1 0 0,-18 11 1 0 0,17-8-48 0 0,-6 5-4 0 0,15-5-10 0 0,1-2-50 0 0,3 1 101 0 0,9-1-130 0 0,32 16 10 0 0,8 5-12 0 0,-44-23-4 0 0,1-1 0 0 0,-1 0 0 0 0,1 0-1 0 0,0 0 1 0 0,0-1 0 0 0,11 2 0 0 0,21 0 6 0 0,-13-1-5 0 0,-1 0-1 0 0,4 2 6 0 0,-21 6-1 0 0,-8 2-1 0 0,-2-11-5 0 0,1 0 0 0 0,-1 0-1 0 0,1 0 1 0 0,-1 0 0 0 0,1 0 0 0 0,-1 0-1 0 0,0-1 1 0 0,0 1 0 0 0,0 0 0 0 0,0 0 0 0 0,-3 2-1 0 0,0 1 9 0 0,0-1-1 0 0,-1 0 0 0 0,0 0 1 0 0,0 0-1 0 0,0 0 0 0 0,-8 3 1 0 0,-37 16 59 0 0,20-13-43 0 0,-29 5-151 0 0,5-3-869 0 0,54-11 969 0 0,-1-1 1 0 0,0 0-1 0 0,0 0 0 0 0,1 1 1 0 0,-1-1-1 0 0,0 0 1 0 0,0 0-1 0 0,0 0 0 0 0,1 0 1 0 0,-1 0-1 0 0,0 0 0 0 0,0 0 1 0 0,1 0-1 0 0,-1 0 1 0 0,0-1-1 0 0,0 1 0 0 0,0 0 1 0 0,1-1-1 0 0,-1 1 1 0 0,0 0-1 0 0,1-1 0 0 0,-2 0 1 0 0,-3-1-429 0 0,0 1 90 0 0,-6 5-212 0 0</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19:06:09.750"/>
    </inkml:context>
    <inkml:brush xml:id="br0">
      <inkml:brushProperty name="width" value="0.05" units="cm"/>
      <inkml:brushProperty name="height" value="0.05" units="cm"/>
    </inkml:brush>
  </inkml:definitions>
  <inkml:trace contextRef="#ctx0" brushRef="#br0">7 463 2521 0 0,'-7'9'6109'0'0,"30"35"-5783"0"0,-18-33-293 0 0,0 0-1 0 0,2 0 0 0 0,-1 0 1 0 0,13 15-1 0 0,-11-11 91 0 0,-6-5-26 0 0,2 0 2 0 0,2-6-39 0 0,-1-3 16 0 0,-1 0 135 0 0,-3 1 510 0 0,-3-6-625 0 0,-1 1-81 0 0,1-1-5 0 0,-5-20-2 0 0,2 0 0 0 0,0 0 0 0 0,1 0 0 0 0,2 0-1 0 0,0-1 1 0 0,2 1 0 0 0,1-1 0 0 0,0 1 0 0 0,7-30 0 0 0,-2 26-3 0 0,0 2 0 0 0,2-1 0 0 0,1 1 0 0 0,20-43 0 0 0,-10 28-8 0 0,-4 7-1 0 0,12-14-8 0 0,-24 45 9 0 0,0-1 0 0 0,-1 0 0 0 0,2 1 0 0 0,-1-1 0 0 0,0 1 1 0 0,1 0-1 0 0,-1 0 0 0 0,1 0 0 0 0,0 1 0 0 0,0-1 0 0 0,0 1 0 0 0,0 0 0 0 0,0 0 0 0 0,1 1 0 0 0,-1-1 0 0 0,9-1 0 0 0,5 7 0 0 0,-17-3 3 0 0,0 1-1 0 0,1-1 1 0 0,-1 0 0 0 0,0 1-1 0 0,0-1 1 0 0,0 1 0 0 0,0-1 0 0 0,0 1-1 0 0,0 0 1 0 0,-1-1 0 0 0,1 1-1 0 0,0 0 1 0 0,-1 0 0 0 0,1 1 0 0 0,-1 0-1 0 0,1-1 1 0 0,-1 1 0 0 0,1-1 0 0 0,-1 0 0 0 0,0 1 0 0 0,0-1-1 0 0,0 1 1 0 0,0-1 0 0 0,-1 0 0 0 0,1 1 0 0 0,-1-1 0 0 0,1 1-1 0 0,-1-1 1 0 0,0 0 0 0 0,0 0 0 0 0,0 1 0 0 0,0-1-1 0 0,-2 2 1 0 0,-21 32 11 0 0,22-32-10 0 0,0 1 1 0 0,-1 0-1 0 0,0-1 1 0 0,0 0-1 0 0,0 0 1 0 0,0 0-1 0 0,0 0 1 0 0,-6 4-1 0 0,-28 30 4 0 0,-15 29 9 0 0,31-38-10 0 0,14-19-3 0 0,2-3 11 0 0,0-2-6 0 0,3-2-19 0 0,-2 1-39 0 0,0 7-150 0 0,3-7 131 0 0,1 3-648 0 0</inkml:trace>
</inkml:ink>
</file>

<file path=ppt/ink/ink10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18:52:31.174"/>
    </inkml:context>
    <inkml:brush xml:id="br0">
      <inkml:brushProperty name="width" value="0.05" units="cm"/>
      <inkml:brushProperty name="height" value="0.05" units="cm"/>
    </inkml:brush>
  </inkml:definitions>
  <inkml:trace contextRef="#ctx0" brushRef="#br0">65 0 5249 0 0,'-5'11'5792'0'0,"-2"12"-5957"0"0,6-16 207 0 0,0 0 0 0 0,0 0 0 0 0,0 0-1 0 0,0 0 1 0 0,-1 0 0 0 0,0-1 0 0 0,-1 1 0 0 0,0-1 0 0 0,0 1 0 0 0,-4 6 0 0 0,2-5 30 0 0,1 0 1 0 0,0 1-1 0 0,1 0 0 0 0,0-1 0 0 0,-3 16 1 0 0,5-17-21 0 0,0 0 1 0 0,1 0 0 0 0,0 0 0 0 0,0 0 0 0 0,1 0 0 0 0,0 0 0 0 0,0 0 0 0 0,3 9 0 0 0,-3-13-44 0 0,-1-1 0 0 0,1 0 1 0 0,1 0-1 0 0,-1 1 0 0 0,0-1 1 0 0,0 0-1 0 0,1 0 0 0 0,-1 0 1 0 0,1 0-1 0 0,0 0 0 0 0,0-1 1 0 0,0 1-1 0 0,-1 0 0 0 0,1-1 1 0 0,1 0-1 0 0,-1 1 0 0 0,0-1 1 0 0,0 0-1 0 0,0 0 0 0 0,1 0 1 0 0,-1 0-1 0 0,1-1 0 0 0,-1 1 1 0 0,0 0-1 0 0,1-1 0 0 0,4 0 1 0 0,-3 1-8 0 0,0-1 1 0 0,1 0 0 0 0,-1 0 0 0 0,0-1 0 0 0,0 1-1 0 0,0-1 1 0 0,0 0 0 0 0,0 0 0 0 0,1 0-1 0 0,-2-1 1 0 0,1 1 0 0 0,0-1 0 0 0,0 0 0 0 0,0 0-1 0 0,-1-1 1 0 0,1 1 0 0 0,-1-1 0 0 0,0 1-1 0 0,0-1 1 0 0,0 0 0 0 0,0 0 0 0 0,0-1 0 0 0,-1 1-1 0 0,1 0 1 0 0,2-6 0 0 0,0-2-25 0 0,1 1 1 0 0,-2-1 0 0 0,0-1-1 0 0,4-11 1 0 0,4-26-61 0 0,-1 3 21 0 0,-2 20 44 0 0,-2-10-16 0 0,-7 35 15 0 0,-2 9-8 0 0,1 0 18 0 0,0 0 0 0 0,1 0 0 0 0,0 0 0 0 0,1 9 0 0 0,-1-10 8 0 0,0 2-39 0 0,0 0 1 0 0,1 1 0 0 0,0-1 0 0 0,0 0 0 0 0,1 0-1 0 0,3 10 1 0 0,-4-16-35 0 0,1 0 1 0 0,-1 0-1 0 0,1 0 0 0 0,0 0 1 0 0,0 0-1 0 0,0-1 0 0 0,0 1 0 0 0,0 0 1 0 0,1-1-1 0 0,-1 0 0 0 0,1 0 0 0 0,0 1 1 0 0,-1-2-1 0 0,1 1 0 0 0,0 0 0 0 0,0 0 1 0 0,0-1-1 0 0,0 0 0 0 0,1 0 0 0 0,-1 0 1 0 0,0 0-1 0 0,6 1 0 0 0,11-1-4620 0 0</inkml:trace>
</inkml:ink>
</file>

<file path=ppt/ink/ink10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18:52:31.544"/>
    </inkml:context>
    <inkml:brush xml:id="br0">
      <inkml:brushProperty name="width" value="0.05" units="cm"/>
      <inkml:brushProperty name="height" value="0.05" units="cm"/>
    </inkml:brush>
  </inkml:definitions>
  <inkml:trace contextRef="#ctx0" brushRef="#br0">209 75 6017 0 0,'1'-5'64'0'0,"1"1"56"0"0,-1 0 0 0 0,0 0 0 0 0,1 0-1 0 0,-2 0 1 0 0,1 0 0 0 0,0 0 0 0 0,-1 0-1 0 0,0 0 1 0 0,0 0 0 0 0,-1-5 0 0 0,0 7-46 0 0,0 1 0 0 0,0 0 0 0 0,0-1 0 0 0,0 1 0 0 0,0 0 0 0 0,-1-1-1 0 0,1 1 1 0 0,-1 0 0 0 0,1 0 0 0 0,-1 0 0 0 0,1 0 0 0 0,-1 0 0 0 0,1 1 0 0 0,-1-1 0 0 0,0 0 0 0 0,1 1 0 0 0,-1-1 0 0 0,0 1 0 0 0,0-1 0 0 0,1 1 0 0 0,-1 0 0 0 0,0 0 0 0 0,0 0 0 0 0,0 0 0 0 0,1 0 0 0 0,-1 0 0 0 0,-3 1 0 0 0,-29 1 377 0 0,-23 7 165 0 0,49-7-518 0 0,1 0 0 0 0,-1 1 0 0 0,1 0-1 0 0,-1 0 1 0 0,-6 5 0 0 0,-12 15 304 0 0,26-23-391 0 0,0 0-1 0 0,0 0 0 0 0,-1 1 1 0 0,1-1-1 0 0,0 0 0 0 0,0 1 1 0 0,0-1-1 0 0,0 0 0 0 0,-1 1 1 0 0,1-1-1 0 0,0 0 0 0 0,0 1 1 0 0,0-1-1 0 0,0 0 0 0 0,0 1 1 0 0,0-1-1 0 0,0 1 0 0 0,0-1 1 0 0,0 0-1 0 0,0 1 0 0 0,0-1 0 0 0,0 0 1 0 0,0 1-1 0 0,0-1 0 0 0,1 0 1 0 0,-1 1-1 0 0,0-1 0 0 0,0 0 1 0 0,0 1-1 0 0,0-1 0 0 0,1 0 1 0 0,-1 1-1 0 0,0-1 0 0 0,0 0 1 0 0,1 0-1 0 0,-1 1 0 0 0,0-1 1 0 0,0 0-1 0 0,1 0 0 0 0,-1 0 1 0 0,0 1-1 0 0,1-1 0 0 0,-1 0 1 0 0,0 0-1 0 0,1 0 0 0 0,-1 0 0 0 0,0 0 1 0 0,1 1-1 0 0,-1-1 0 0 0,0 0 1 0 0,1 0-1 0 0,-1 0 0 0 0,1 0 1 0 0,-1 0-1 0 0,1 0 0 0 0,30 2 84 0 0,-19-1-93 0 0,31 2 8 0 0,78 8 42 0 0,-109-9-47 0 0,1 0 0 0 0,-1 1 1 0 0,23 9-1 0 0,-34-12 5 0 0,0 1 1 0 0,0-1-1 0 0,0 0 1 0 0,0 1-1 0 0,0-1 1 0 0,0 1-1 0 0,-1-1 0 0 0,1 1 1 0 0,0 0-1 0 0,0-1 1 0 0,0 1-1 0 0,0 0 1 0 0,-1-1-1 0 0,1 1 0 0 0,0 0 1 0 0,-1 0-1 0 0,1 0 1 0 0,-1 0-1 0 0,1-1 1 0 0,-1 1-1 0 0,1 0 1 0 0,-1 0-1 0 0,0 0 0 0 0,1 0 1 0 0,-1 0-1 0 0,0 0 1 0 0,0 0-1 0 0,0 0 1 0 0,0 0-1 0 0,0 0 0 0 0,0 1 1 0 0,0-1-1 0 0,0 0 1 0 0,0 0-1 0 0,0 0 1 0 0,0 0-1 0 0,-1 0 0 0 0,1 0 1 0 0,-1 0-1 0 0,1 0 1 0 0,0-1-1 0 0,-1 1 1 0 0,1 0-1 0 0,-1 0 1 0 0,0 0-1 0 0,1 0 0 0 0,-1 0 1 0 0,0-1-1 0 0,1 1 1 0 0,-1 0-1 0 0,0-1 1 0 0,-1 2-1 0 0,-6 5 150 0 0,0 0 0 0 0,0-1-1 0 0,-17 11 1 0 0,24-17-156 0 0,-13 8 41 0 0,-1 0 1 0 0,-30 12 0 0 0,44-20-50 0 0,1 0 0 0 0,-1 0 0 0 0,1 0 0 0 0,-1 0 0 0 0,1 0-1 0 0,-1 0 1 0 0,1 0 0 0 0,-1 0 0 0 0,1 0 0 0 0,-1 1 0 0 0,1-1 0 0 0,0 0-1 0 0,-1 0 1 0 0,1 1 0 0 0,-1-1 0 0 0,1 0 0 0 0,0 0 0 0 0,-1 1 0 0 0,1-1-1 0 0,0 1 1 0 0,-1-1 0 0 0,1 0 0 0 0,0 1 0 0 0,-1-1 0 0 0,1 1 0 0 0,0-1-1 0 0,0 0 1 0 0,0 1 0 0 0,-1-1 0 0 0,1 1 0 0 0,0-1 0 0 0,0 1 0 0 0,0-1-1 0 0,0 1 1 0 0,0-1 0 0 0,0 1 0 0 0,0-1 0 0 0,0 1 0 0 0,0-1 0 0 0,0 1 0 0 0,0-1-1 0 0,0 1 1 0 0,0-1 0 0 0,0 1 0 0 0,1-1 0 0 0,-1 0 0 0 0,0 2 0 0 0,2 6-795 0 0,-5-3-404 0 0</inkml:trace>
</inkml:ink>
</file>

<file path=ppt/ink/ink10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18:52:31.918"/>
    </inkml:context>
    <inkml:brush xml:id="br0">
      <inkml:brushProperty name="width" value="0.05" units="cm"/>
      <inkml:brushProperty name="height" value="0.05" units="cm"/>
    </inkml:brush>
  </inkml:definitions>
  <inkml:trace contextRef="#ctx0" brushRef="#br0">120 131 2176 0 0,'58'-93'2212'0'0,"-58"92"-2129"0"0,1 0 0 0 0,-1 1 0 0 0,0-1 1 0 0,1 0-1 0 0,-1 1 0 0 0,0-1 0 0 0,0 0 1 0 0,0 1-1 0 0,1-1 0 0 0,-1 0 0 0 0,0 1 1 0 0,0-1-1 0 0,0 0 0 0 0,0 0 0 0 0,0 1 1 0 0,0-1-1 0 0,-1 0 0 0 0,1 0 0 0 0,0 1 1 0 0,0-1-1 0 0,0 0 0 0 0,-1 1 1 0 0,1-1-1 0 0,0 0 0 0 0,-1 1 0 0 0,1-1 1 0 0,0 1-1 0 0,-1-1 0 0 0,1 0 0 0 0,-1 1 1 0 0,1-1-1 0 0,-1 1 0 0 0,1-1 0 0 0,-1 1 1 0 0,0 0-1 0 0,1-1 0 0 0,-1 1 0 0 0,0 0 1 0 0,1-1-1 0 0,-1 1 0 0 0,0 0 0 0 0,-1-1 1 0 0,-28-6 398 0 0,27 7-250 0 0,-26-4 878 0 0,-17 4 244 0 0,28 5-834 0 0,16-4-476 0 0,-1 0 0 0 0,0 1-1 0 0,0-1 1 0 0,1 1-1 0 0,-1-1 1 0 0,1 1-1 0 0,0 0 1 0 0,-1 0-1 0 0,1 0 1 0 0,0 0-1 0 0,0 1 1 0 0,0-1-1 0 0,0 0 1 0 0,1 1-1 0 0,-3 5 1 0 0,3-7-36 0 0,1 0 1 0 0,-1 1 0 0 0,1-1 0 0 0,0 1 0 0 0,0-1 0 0 0,-1 0 0 0 0,1 1 0 0 0,0-1 0 0 0,0 1-1 0 0,1-1 1 0 0,-1 0 0 0 0,0 1 0 0 0,0-1 0 0 0,1 1 0 0 0,-1-1 0 0 0,1 0 0 0 0,-1 1-1 0 0,1-1 1 0 0,-1 0 0 0 0,1 1 0 0 0,0-1 0 0 0,0 0 0 0 0,0 0 0 0 0,-1 0 0 0 0,1 0-1 0 0,0 0 1 0 0,1 0 0 0 0,-1 0 0 0 0,0 0 0 0 0,0 0 0 0 0,0 0 0 0 0,0-1 0 0 0,1 1 0 0 0,-1-1-1 0 0,0 1 1 0 0,1 0 0 0 0,1-1 0 0 0,100 37 136 0 0,-60-23-95 0 0,-32-10-38 0 0,-1 0 0 0 0,0 0 0 0 0,0 1 0 0 0,15 11 0 0 0,-22-14-4 0 0,1 0 0 0 0,-1 0 1 0 0,-1 1-1 0 0,1-1 0 0 0,0 1 1 0 0,0 0-1 0 0,-1-1 0 0 0,0 1 1 0 0,0 1-1 0 0,0-1 0 0 0,0 0 0 0 0,0 0 1 0 0,0 1-1 0 0,-1-1 0 0 0,0 1 1 0 0,2 6-1 0 0,-3-9 3 0 0,0 1 0 0 0,0-1-1 0 0,0 0 1 0 0,0 0 0 0 0,0 0-1 0 0,-1 0 1 0 0,1 0 0 0 0,0 1-1 0 0,-1-1 1 0 0,1 0 0 0 0,-1 0-1 0 0,1 0 1 0 0,-1 0 0 0 0,0 0-1 0 0,1 0 1 0 0,-1 0 0 0 0,0 0 0 0 0,0-1-1 0 0,0 1 1 0 0,1 0 0 0 0,-1 0-1 0 0,0-1 1 0 0,0 1 0 0 0,-2 1-1 0 0,-35 15 297 0 0,17-8-342 0 0,-2 1 76 0 0,-45 14 0 0 0,56-21-241 0 0,0-1-1 0 0,1 0 1 0 0,-24 1 0 0 0,29-2-300 0 0,4-2 33 0 0,2-3-296 0 0,0 3 235 0 0</inkml:trace>
</inkml:ink>
</file>

<file path=ppt/ink/ink10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18:52:32.270"/>
    </inkml:context>
    <inkml:brush xml:id="br0">
      <inkml:brushProperty name="width" value="0.05" units="cm"/>
      <inkml:brushProperty name="height" value="0.05" units="cm"/>
    </inkml:brush>
  </inkml:definitions>
  <inkml:trace contextRef="#ctx0" brushRef="#br0">205 1 5873 0 0,'-14'8'5480'0'0,"-2"-2"-4249"0"0,-10 6-1306 0 0,19-7 210 0 0,0 0 0 0 0,-1-1 0 0 0,0 0 0 0 0,-13 4 0 0 0,-16 9 272 0 0,17-2-330 0 0,-2 16 76 0 0,19-24-132 0 0,0 0 0 0 0,0 1 0 0 0,1-1 0 0 0,0 1 0 0 0,1 0 0 0 0,-2 8 0 0 0,3-11-13 0 0,-1 0 0 0 0,1 0 0 0 0,0 0-1 0 0,0 0 1 0 0,0 0 0 0 0,1 0 0 0 0,0-1 0 0 0,0 1-1 0 0,0 0 1 0 0,0 0 0 0 0,1-1 0 0 0,0 1 0 0 0,0 0-1 0 0,0-1 1 0 0,1 0 0 0 0,-1 0 0 0 0,1 0 0 0 0,4 6-1 0 0,15 6 22 0 0,-5-7-11 0 0,1-5 7 0 0,-5-4-2 0 0,16-3 21 0 0,-18 2-25 0 0,-1 0-1 0 0,1 0 1 0 0,0-1 0 0 0,-1 0-1 0 0,11-4 1 0 0,-20 6-17 0 0,1-1 0 0 0,0 0 0 0 0,-1 1 1 0 0,1-1-1 0 0,-1 0 0 0 0,1 0 0 0 0,-1 0 0 0 0,0 0 1 0 0,1 0-1 0 0,-1 0 0 0 0,0-1 0 0 0,0 1 1 0 0,0 0-1 0 0,0-1 0 0 0,0 1 0 0 0,0 0 0 0 0,0-1 1 0 0,0 1-1 0 0,0-1 0 0 0,-1 0 0 0 0,1 1 1 0 0,-1-1-1 0 0,1 0 0 0 0,-1 1 0 0 0,1-1 0 0 0,-1 0 1 0 0,0 1-1 0 0,0-1 0 0 0,0 0 0 0 0,0 0 1 0 0,0 1-1 0 0,-1-1 0 0 0,1 0 0 0 0,0 1 0 0 0,-1-1 1 0 0,1 0-1 0 0,-2-1 0 0 0,-3-9-7 0 0,0 1 0 0 0,-1 0 0 0 0,0 0 0 0 0,-1 0 0 0 0,-1 1-1 0 0,1 0 1 0 0,-2 1 0 0 0,-10-11 0 0 0,-20-24-153 0 0,29 32-162 0 0,-3-5-441 0 0,10 1-3459 0 0</inkml:trace>
</inkml:ink>
</file>

<file path=ppt/ink/ink10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18:52:32.622"/>
    </inkml:context>
    <inkml:brush xml:id="br0">
      <inkml:brushProperty name="width" value="0.05" units="cm"/>
      <inkml:brushProperty name="height" value="0.05" units="cm"/>
    </inkml:brush>
  </inkml:definitions>
  <inkml:trace contextRef="#ctx0" brushRef="#br0">154 0 3081 0 0,'-4'9'7130'0'0,"-12"-1"-4210"0"0,-16 6-2911 0 0,23-8 26 0 0,1 0-1 0 0,0 0 1 0 0,0 1-1 0 0,1 0 0 0 0,-1 0 1 0 0,1 1-1 0 0,1 0 1 0 0,0 0-1 0 0,0 1 1 0 0,0 0-1 0 0,-5 12 1 0 0,5-3-19 0 0,4-9-2 0 0,0 1 1 0 0,1-1 0 0 0,0 1 0 0 0,1 16-1 0 0,0-19-6 0 0,1-5-3 0 0,0 0 1 0 0,0 0-1 0 0,0 0 1 0 0,1 0-1 0 0,-1 0 0 0 0,0 0 1 0 0,1-1-1 0 0,-1 1 1 0 0,1-1-1 0 0,0 1 1 0 0,0-1-1 0 0,-1 1 0 0 0,1-1 1 0 0,0 0-1 0 0,0 0 1 0 0,0 0-1 0 0,0 0 1 0 0,0 0-1 0 0,0-1 0 0 0,4 2 1 0 0,51 15-21 0 0,-42-15-40 0 0,6 1-37 0 0,32 9-1302 0 0,-50-12 1369 0 0,-1 1 0 0 0,1-1 0 0 0,-1 1 0 0 0,1-1 0 0 0,-1 0 0 0 0,1 0 1 0 0,-1 0-1 0 0,1 0 0 0 0,-1-1 0 0 0,1 1 0 0 0,-1-1 0 0 0,4 0 0 0 0,17-7-1636 0 0,-18 6 675 0 0,1-1-3323 0 0</inkml:trace>
  <inkml:trace contextRef="#ctx0" brushRef="#br0" timeOffset="1">310 64 3441 0 0,'7'-42'1727'0'0,"-4"23"-398"0"0,-3 17 113 0 0,0 7 824 0 0,1 15-2004 0 0,1-7-116 0 0,2 6 70 0 0,4 20 247 0 0,-6-20-373 0 0,2 10 95 0 0,10 44 347 0 0,-7-39-356 0 0,-4-20-58 0 0,1 0 1 0 0,0 0-1 0 0,9 18 0 0 0,12 9-560 0 0,-3-23-1072 0 0,-13-16 1172 0 0,-5-2 144 0 0,2-3-175 0 0,-5 2 329 0 0,8-3-1093 0 0</inkml:trace>
</inkml:ink>
</file>

<file path=ppt/ink/ink10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18:52:32.995"/>
    </inkml:context>
    <inkml:brush xml:id="br0">
      <inkml:brushProperty name="width" value="0.05" units="cm"/>
      <inkml:brushProperty name="height" value="0.05" units="cm"/>
    </inkml:brush>
  </inkml:definitions>
  <inkml:trace contextRef="#ctx0" brushRef="#br0">222 24 4457 0 0,'-5'-3'503'0'0,"1"0"1"0"0,-1 0 0 0 0,0 1-1 0 0,0-1 1 0 0,0 1-1 0 0,0 0 1 0 0,0 1-1 0 0,-1-1 1 0 0,1 1-1 0 0,-7 0 1 0 0,6 0-407 0 0,1 1 1 0 0,-1 0 0 0 0,1 1 0 0 0,-1-1-1 0 0,1 1 1 0 0,-1 0 0 0 0,1 1-1 0 0,0-1 1 0 0,-1 1 0 0 0,1 0-1 0 0,0 1 1 0 0,0-1 0 0 0,0 1 0 0 0,1 0-1 0 0,-1 0 1 0 0,1 0 0 0 0,0 1-1 0 0,-1-1 1 0 0,1 1 0 0 0,1 0 0 0 0,-1 0-1 0 0,1 1 1 0 0,-1-1 0 0 0,1 1-1 0 0,-3 7 1 0 0,0 0-53 0 0,0 0-1 0 0,2 0 1 0 0,-1 0 0 0 0,2 1-1 0 0,-1-1 1 0 0,2 1-1 0 0,0 0 1 0 0,0 0 0 0 0,1 0-1 0 0,1 0 1 0 0,0 0 0 0 0,3 20-1 0 0,-3-31-41 0 0,1 0 1 0 0,-1 0-1 0 0,0 0 0 0 0,1 0 0 0 0,0 0 1 0 0,-1 0-1 0 0,1 0 0 0 0,0 0 1 0 0,0 0-1 0 0,0-1 0 0 0,0 1 0 0 0,1 0 1 0 0,-1 0-1 0 0,0-1 0 0 0,1 1 0 0 0,-1-1 1 0 0,1 0-1 0 0,-1 1 0 0 0,1-1 0 0 0,0 0 1 0 0,-1 0-1 0 0,1 0 0 0 0,0 0 1 0 0,0 0-1 0 0,0 0 0 0 0,0 0 0 0 0,0-1 1 0 0,0 1-1 0 0,0-1 0 0 0,0 0 0 0 0,0 1 1 0 0,0-1-1 0 0,0 0 0 0 0,0 0 0 0 0,0 0 1 0 0,0 0-1 0 0,0-1 0 0 0,0 1 1 0 0,0-1-1 0 0,0 1 0 0 0,0-1 0 0 0,0 0 1 0 0,2 0-1 0 0,6-3 9 0 0,0 1 1 0 0,-1-1 0 0 0,0-1-1 0 0,9-5 1 0 0,10-8 24 0 0,-14 7-30 0 0,14-9 8 0 0,11-15 9 0 0,-34 31-20 0 0,-1-2 0 0 0,0 1 0 0 0,0 0 0 0 0,0-1 0 0 0,0 0 0 0 0,-1 0 0 0 0,0 0 0 0 0,0 0 0 0 0,0 0 0 0 0,2-13 0 0 0,22-44-3 0 0,-25 56 20 0 0,1 9 35 0 0,4 19 123 0 0,3 31 181 0 0,-10-50-336 0 0,2 12 34 0 0,1 0 0 0 0,0 0 0 0 0,1 0 0 0 0,10 23 0 0 0,-10-30-32 0 0,1-1-1 0 0,-1 1 0 0 0,1 0 1 0 0,0-1-1 0 0,1 0 1 0 0,-1-1-1 0 0,1 1 0 0 0,0-1 1 0 0,8 5-1 0 0,5 1 164 0 0,16 0-742 0 0,-27-10 375 0 0,0 1 1 0 0,0-2-1 0 0,-1 1 0 0 0,1-1 0 0 0,0 0 1 0 0,0-1-1 0 0,-1 0 0 0 0,1 0 0 0 0,0-1 1 0 0,7-2-1 0 0,17-16-2675 0 0,-18 6-1585 0 0</inkml:trace>
</inkml:ink>
</file>

<file path=ppt/ink/ink10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18:52:33.361"/>
    </inkml:context>
    <inkml:brush xml:id="br0">
      <inkml:brushProperty name="width" value="0.05" units="cm"/>
      <inkml:brushProperty name="height" value="0.05" units="cm"/>
    </inkml:brush>
  </inkml:definitions>
  <inkml:trace contextRef="#ctx0" brushRef="#br0">1 1 3737 0 0,'0'35'6614'0'0,"1"-2"-4355"0"0,0 72-2434 0 0,-3-24 451 0 0,2-27-152 0 0,2-13-101 0 0,5 20 72 0 0,-5-52-82 0 0,0 1 0 0 0,0-1 0 0 0,1 0-1 0 0,1 0 1 0 0,-1-1 0 0 0,1 1 0 0 0,1-1-1 0 0,8 13 1 0 0,-11-19-11 0 0,0 0 0 0 0,0 0 0 0 0,0 0 0 0 0,0-1 1 0 0,0 1-1 0 0,0-1 0 0 0,1 1 0 0 0,-1-1 0 0 0,1 0 0 0 0,-1 0 0 0 0,1 0 0 0 0,-1 0 0 0 0,1-1 0 0 0,-1 1 0 0 0,1-1 1 0 0,-1 1-1 0 0,1-1 0 0 0,0 0 0 0 0,-1 0 0 0 0,1 0 0 0 0,3-1 0 0 0,33-5 5 0 0,-15-1-10 0 0,-16 4 0 0 0,54-18 11 0 0,-50 15-12 0 0,0 0 0 0 0,0 0 0 0 0,0-1 1 0 0,-1-1-1 0 0,14-11 0 0 0,29-24-4 0 0,-39 33 18 0 0,-1-1-1 0 0,0 0 0 0 0,-1-1 1 0 0,0-1-1 0 0,-1 0 0 0 0,0 0 1 0 0,12-21-1 0 0,-20 28-8 0 0,-1 1 1 0 0,0 0-1 0 0,0 1 1 0 0,-1-1-1 0 0,1 0 1 0 0,-1 0-1 0 0,-1-1 1 0 0,1 1-1 0 0,1-9 1 0 0,-3-1 9 0 0,-6 8-10 0 0,-12 10 22 0 0,14-1-20 0 0,0 0 0 0 0,0 0 1 0 0,0 1-1 0 0,0-1 0 0 0,0 1 0 0 0,1 0 1 0 0,-4 3-1 0 0,-39 46 13 0 0,13-11 5 0 0,2 0 2 0 0,14-13-8 0 0,12-20-7 0 0,0 1 0 0 0,0 1 0 0 0,1-1 0 0 0,0 0 1 0 0,1 1-1 0 0,0 0 0 0 0,0 0 0 0 0,-1 17 1 0 0,4-22-32 0 0,0 1 0 0 0,0 0 0 0 0,0 0 0 0 0,1-1 1 0 0,0 1-1 0 0,0 0 0 0 0,1-1 0 0 0,-1 1 0 0 0,1-1 1 0 0,0 0-1 0 0,1 1 0 0 0,-1-1 0 0 0,1 0 0 0 0,0 0 1 0 0,1-1-1 0 0,6 9 0 0 0,10 1-1001 0 0,-5-7 164 0 0,10 5 390 0 0,-9-3-154 0 0,-13-8 355 0 0,0 0 1 0 0,0 0 0 0 0,0 0-1 0 0,-1 0 1 0 0,1-1-1 0 0,0 0 1 0 0,0 1-1 0 0,0-1 1 0 0,5 0 0 0 0,22-3-3225 0 0</inkml:trace>
</inkml:ink>
</file>

<file path=ppt/ink/ink10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18:52:33.739"/>
    </inkml:context>
    <inkml:brush xml:id="br0">
      <inkml:brushProperty name="width" value="0.05" units="cm"/>
      <inkml:brushProperty name="height" value="0.05" units="cm"/>
    </inkml:brush>
  </inkml:definitions>
  <inkml:trace contextRef="#ctx0" brushRef="#br0">181 396 5641 0 0,'-2'-1'458'0'0,"-1"-1"1"0"0,1 1-1 0 0,0 0 0 0 0,0 0 1 0 0,-1 0-1 0 0,1 1 0 0 0,-1-1 0 0 0,1 0 1 0 0,-1 1-1 0 0,-3-1 0 0 0,2 1-270 0 0,0 0 0 0 0,0 1 0 0 0,1-1 1 0 0,-1 1-1 0 0,0 0 0 0 0,0 0 0 0 0,0 0 0 0 0,0 0 0 0 0,-6 4 0 0 0,-2 2-116 0 0,1 0 0 0 0,0 1 1 0 0,0 0-1 0 0,-10 11 0 0 0,-1 10 252 0 0,13-10-148 0 0,2 14 55 0 0,6-23-176 0 0,0 0-1 0 0,1 1 1 0 0,1-1 0 0 0,0 0 0 0 0,0 1 0 0 0,5 15 0 0 0,-3-17-28 0 0,0-1-1 0 0,0 0 1 0 0,1 0 0 0 0,8 12-1 0 0,10 8 6 0 0,-18-24-38 0 0,0-1-1 0 0,1 1 0 0 0,-1-1 1 0 0,1 0-1 0 0,0-1 0 0 0,0 1 0 0 0,0-1 1 0 0,0 0-1 0 0,0 0 0 0 0,0 0 1 0 0,1-1-1 0 0,-1 0 0 0 0,0 0 0 0 0,1 0 1 0 0,-1-1-1 0 0,1 0 0 0 0,-1 0 1 0 0,1 0-1 0 0,-1-1 0 0 0,1 0 0 0 0,-1 0 1 0 0,1 0-1 0 0,-1 0 0 0 0,0-1 1 0 0,0 0-1 0 0,0 0 0 0 0,0-1 1 0 0,0 1-1 0 0,0-1 0 0 0,0 0 0 0 0,4-5 1 0 0,3-4-133 0 0,-1 0 0 0 0,-1-1 0 0 0,-1-1 0 0 0,1 0 0 0 0,-2 0-1 0 0,0-1 1 0 0,-1 0 0 0 0,0 0 0 0 0,-2-1 0 0 0,0 0 0 0 0,6-31 0 0 0,-7 22-181 0 0,-2 0 0 0 0,-1 0-1 0 0,-1 0 1 0 0,-5-40-1 0 0,-27-94-37 0 0,14 79 439 0 0,18 79-73 0 0,-3-11 143 0 0,0-1 0 0 0,0 2 0 0 0,-9-19 0 0 0,11 28-100 0 0,0 1 1 0 0,0-1-1 0 0,0 0 1 0 0,0 0-1 0 0,0 0 1 0 0,0 1-1 0 0,-1-1 0 0 0,1 0 1 0 0,-1 1-1 0 0,1-1 1 0 0,-1 1-1 0 0,0 0 1 0 0,-3-2-1 0 0,4 2-11 0 0,0 1 1 0 0,-1 0-1 0 0,1 0 0 0 0,0 0 0 0 0,0 0 0 0 0,0 0 0 0 0,-1 0 1 0 0,1 0-1 0 0,0 0 0 0 0,0 1 0 0 0,0-1 0 0 0,0 0 0 0 0,-1 1 0 0 0,1-1 1 0 0,0 1-1 0 0,0-1 0 0 0,0 1 0 0 0,0-1 0 0 0,0 1 0 0 0,0 0 1 0 0,0-1-1 0 0,0 1 0 0 0,1 0 0 0 0,-1 0 0 0 0,0 0 0 0 0,0 0 1 0 0,-1 1-1 0 0,1 0 0 0 0,-1 0-1 0 0,1 1 1 0 0,0-1 0 0 0,0 0 0 0 0,0 0 0 0 0,0 0 0 0 0,0 1 0 0 0,0-1 0 0 0,0 1-1 0 0,0 2 1 0 0,0 2 41 0 0,1-1 0 0 0,-1 1 0 0 0,1 0 0 0 0,1-1 0 0 0,-1 1 0 0 0,3 8 0 0 0,14 41 425 0 0,-3-27-176 0 0,10 9-20 0 0,14 16 57 0 0,66 74 158 0 0,-97-119-504 0 0,56 69 6 0 0,33 38-808 0 0,-61-68 168 0 0,-31-39-4 0 0</inkml:trace>
</inkml:ink>
</file>

<file path=ppt/ink/ink10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18:52:41.613"/>
    </inkml:context>
    <inkml:brush xml:id="br0">
      <inkml:brushProperty name="width" value="0.05" units="cm"/>
      <inkml:brushProperty name="height" value="0.05" units="cm"/>
    </inkml:brush>
  </inkml:definitions>
  <inkml:trace contextRef="#ctx0" brushRef="#br0">275 0 6809 0 0,'10'8'7212'0'0,"-5"15"-7765"0"0,-4-10 1083 0 0,1 18-409 0 0,-2 0 1 0 0,0 0-1 0 0,-3 0 1 0 0,0 0 0 0 0,-2 0-1 0 0,-14 44 1 0 0,3-21-201 0 0,-2-1 0 0 0,-48 95 0 0 0,50-120-83 0 0,-11 12 198 0 0,10-19-691 0 0,-1-1-1 0 0,-29 26 1 0 0,10-13-5088 0 0</inkml:trace>
</inkml:ink>
</file>

<file path=ppt/ink/ink10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18:52:38.086"/>
    </inkml:context>
    <inkml:brush xml:id="br0">
      <inkml:brushProperty name="width" value="0.05" units="cm"/>
      <inkml:brushProperty name="height" value="0.05" units="cm"/>
    </inkml:brush>
  </inkml:definitions>
  <inkml:trace contextRef="#ctx0" brushRef="#br0">190 78 3689 0 0,'31'-40'1589'0'0,"-31"39"-1548"0"0,1 0 0 0 0,-1 0 0 0 0,0 0 0 0 0,1 1 0 0 0,-1-1-1 0 0,0 0 1 0 0,0 0 0 0 0,1 0 0 0 0,-1 0 0 0 0,0 0 0 0 0,0 1 0 0 0,0-1-1 0 0,0 0 1 0 0,0 0 0 0 0,0 0 0 0 0,0 0 0 0 0,-1 0 0 0 0,1 0-1 0 0,0 1 1 0 0,0-1 0 0 0,-1 0 0 0 0,1 0 0 0 0,0 0 0 0 0,-1 1-1 0 0,1-1 1 0 0,-1 0 0 0 0,1 0 0 0 0,-1 1 0 0 0,0-1 0 0 0,1 0-1 0 0,-1 1 1 0 0,1-1 0 0 0,-1 1 0 0 0,0-1 0 0 0,0 1 0 0 0,1-1-1 0 0,-1 1 1 0 0,0-1 0 0 0,0 1 0 0 0,0 0 0 0 0,1-1 0 0 0,-1 1 0 0 0,0 0-1 0 0,0 0 1 0 0,0 0 0 0 0,0 0 0 0 0,-1 0 0 0 0,-38-7 1717 0 0,37 8-1695 0 0,-1 0 0 0 0,1 0 1 0 0,-1 0-1 0 0,1 0 1 0 0,-1 0-1 0 0,1 1 0 0 0,0-1 1 0 0,0 1-1 0 0,0 0 0 0 0,0 0 1 0 0,0 0-1 0 0,0 1 1 0 0,-3 3-1 0 0,-31 34-115 0 0,32-34 119 0 0,-1 1-30 0 0,0 1 0 0 0,0 0 0 0 0,1 0 0 0 0,0 1 0 0 0,-4 10 0 0 0,1 3 71 0 0,1-1 1 0 0,-6 29-1 0 0,11-42-80 0 0,1 1-2 0 0,-1-1 0 0 0,1 1 0 0 0,0-1 1 0 0,1 1-1 0 0,0-1 0 0 0,0 1 0 0 0,1 0 0 0 0,0-1 0 0 0,0 1 0 0 0,4 9 0 0 0,-4-13-16 0 0,1 0 1 0 0,0 0-1 0 0,1 0 0 0 0,-1 0 0 0 0,1 0 1 0 0,0 0-1 0 0,0-1 0 0 0,1 0 1 0 0,-1 0-1 0 0,1 0 0 0 0,0 0 0 0 0,0 0 1 0 0,0-1-1 0 0,1 1 0 0 0,-1-1 0 0 0,9 4 1 0 0,6-3 12 0 0,14-11 20 0 0,-26 5-32 0 0,-1-1 0 0 0,0 0 0 0 0,0-1 1 0 0,0 1-1 0 0,10-9 0 0 0,25-19 80 0 0,-33 26-80 0 0,-1-1 0 0 0,1 0-1 0 0,-1 0 1 0 0,0 0 0 0 0,0-1 0 0 0,-1 0-1 0 0,0 0 1 0 0,7-11 0 0 0,0-7 12 0 0,-1-9 11 0 0,-11 21-31 0 0,1 1 0 0 0,-2-1 0 0 0,0 1 0 0 0,0-1 0 0 0,-3-17 0 0 0,1 27-3 0 0,1-1 0 0 0,-1 1 0 0 0,0-1 0 0 0,0 1-1 0 0,0 0 1 0 0,0 0 0 0 0,0 0 0 0 0,-1 0 0 0 0,1 1 0 0 0,-1-1 0 0 0,0 0 0 0 0,0 1 0 0 0,0 0 0 0 0,0 0 0 0 0,0 0 0 0 0,0 0 0 0 0,-1 0 0 0 0,1 1 0 0 0,-1-1 0 0 0,1 1-1 0 0,-7-1 1 0 0,8 2-11 0 0,0 0 0 0 0,-1 0-1 0 0,1 0 1 0 0,0 0 0 0 0,0 1-1 0 0,0-1 1 0 0,0 1 0 0 0,0-1-1 0 0,0 1 1 0 0,0 0 0 0 0,0 0-1 0 0,0 0 1 0 0,0 0 0 0 0,0 0-1 0 0,-3 3 1 0 0,-4 15-555 0 0,4 1-87 0 0,4-18 640 0 0,0 26-698 0 0,8-17-133 0 0</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19:06:10.101"/>
    </inkml:context>
    <inkml:brush xml:id="br0">
      <inkml:brushProperty name="width" value="0.05" units="cm"/>
      <inkml:brushProperty name="height" value="0.05" units="cm"/>
    </inkml:brush>
  </inkml:definitions>
  <inkml:trace contextRef="#ctx0" brushRef="#br0">246 1 3345 0 0,'-8'3'4620'0'0,"1"-1"-4566"0"0,1 1 0 0 0,0 0 1 0 0,0 0-1 0 0,0 0 0 0 0,0 0 0 0 0,-8 8 0 0 0,-33 36 125 0 0,37-36-143 0 0,-7 8 44 0 0,-5 5 65 0 0,13-13 14 0 0,0 0 0 0 0,1 1-1 0 0,-9 17 1 0 0,7-8 26 0 0,-13 51-18 0 0,19-55-139 0 0,0 8 60 0 0,-2 49-1 0 0,6-74-84 0 0,0 1 0 0 0,0 0 0 0 0,0-1 1 0 0,0 1-1 0 0,0 0 0 0 0,0-1 0 0 0,0 1 0 0 0,0 0 0 0 0,0-1 0 0 0,1 1 0 0 0,-1-1 1 0 0,0 1-1 0 0,0 0 0 0 0,1-1 0 0 0,-1 1 0 0 0,0-1 0 0 0,1 1 0 0 0,-1-1 0 0 0,0 1 0 0 0,1-1 1 0 0,-1 1-1 0 0,1-1 0 0 0,-1 0 0 0 0,1 1 0 0 0,-1-1 0 0 0,1 1 0 0 0,-1-1 0 0 0,1 0 0 0 0,0 0 1 0 0,-1 1-1 0 0,1-1 0 0 0,-1 0 0 0 0,1 0 0 0 0,0 0 0 0 0,0 1 0 0 0,31-4-136 0 0,-24 1 73 0 0,-1 1-4 0 0,2 0-87 0 0,1 0 0 0 0,0-1-1 0 0,-1 0 1 0 0,0-1-1 0 0,1 0 1 0 0,-1 0-1 0 0,0-1 1 0 0,0 0 0 0 0,-1-1-1 0 0,1 0 1 0 0,8-6-1 0 0,2-7-213 0 0,10-12-1671 0 0,-22 13-598 0 0</inkml:trace>
</inkml:ink>
</file>

<file path=ppt/ink/ink10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18:52:38.475"/>
    </inkml:context>
    <inkml:brush xml:id="br0">
      <inkml:brushProperty name="width" value="0.05" units="cm"/>
      <inkml:brushProperty name="height" value="0.05" units="cm"/>
    </inkml:brush>
  </inkml:definitions>
  <inkml:trace contextRef="#ctx0" brushRef="#br0">1 210 2377 0 0,'58'52'2287'0'0,"-57"-51"-2179"0"0,1 1 1 0 0,-1 0 0 0 0,0 0-1 0 0,1 0 1 0 0,-1 0-1 0 0,0 0 1 0 0,0 0 0 0 0,-1 0-1 0 0,1 0 1 0 0,0 0 0 0 0,-1 0-1 0 0,1 1 1 0 0,-1-1-1 0 0,0 0 1 0 0,1 0 0 0 0,-1 1-1 0 0,0-1 1 0 0,-1 0 0 0 0,1 1-1 0 0,0-1 1 0 0,-1 0-1 0 0,1 0 1 0 0,-2 3 0 0 0,0 10 236 0 0,2 6 54 0 0,1-8-211 0 0,0-11-164 0 0,-1 10 85 0 0,1 6 30 0 0,1 27 651 0 0,-2-42-633 0 0,0 1-75 0 0,0-3 66 0 0,0 0 29 0 0,0 1 407 0 0,0-3-476 0 0,0 0-62 0 0,0 0-32 0 0,0 1 13 0 0,7-185 230 0 0,-5 153-250 0 0,1 0 0 0 0,2 0 0 0 0,1 1 0 0 0,1 0-1 0 0,12-33 1 0 0,-16 50-7 0 0,2-2-1 0 0,4 7-4 0 0,-5 7 5 0 0,-6 2 0 0 0,0 0-28 0 0,0 1-12 0 0,-1 6 16 0 0,0 16 20 0 0,3-16 3 0 0,0-6 0 0 0,-1 18 2 0 0,2-1-1 0 0,4 30 1 0 0,9 8 26 0 0,8-5 16 0 0,-2-20-8 0 0,35 36-2067 0 0</inkml:trace>
</inkml:ink>
</file>

<file path=ppt/ink/ink10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18:52:39.061"/>
    </inkml:context>
    <inkml:brush xml:id="br0">
      <inkml:brushProperty name="width" value="0.05" units="cm"/>
      <inkml:brushProperty name="height" value="0.05" units="cm"/>
    </inkml:brush>
  </inkml:definitions>
  <inkml:trace contextRef="#ctx0" brushRef="#br0">91 85 2489 0 0,'96'-45'824'0'0,"-94"44"-721"0"0,0 0 0 0 0,0 0 0 0 0,0 0 0 0 0,-1 0-1 0 0,1-1 1 0 0,0 1 0 0 0,-1 0 0 0 0,1-1 0 0 0,-1 1 0 0 0,1-1 0 0 0,-1 0 0 0 0,0 1 0 0 0,0-1 0 0 0,2-3 0 0 0,-2-2 739 0 0,-1 4-79 0 0,0 1-123 0 0,-2-2 836 0 0,-9 5-803 0 0,-9 11-381 0 0,-61 75 51 0 0,75-79-315 0 0,0-1 0 0 0,0 1 0 0 0,1 1 0 0 0,0-1 0 0 0,0 1 0 0 0,1 0 0 0 0,0 0 0 0 0,0 0 0 0 0,1 0 0 0 0,-3 16-1 0 0,-13 34 170 0 0,7-25-154 0 0,1 21 32 0 0,9-36-53 0 0,1-1 1 0 0,1 1 0 0 0,1 0-1 0 0,0-1 1 0 0,6 30 0 0 0,0-30-7 0 0,10 6 29 0 0,7-6 16 0 0,-21-17-54 0 0,-1 0 0 0 0,0 0 0 0 0,1-1-1 0 0,-1 1 1 0 0,0 0 0 0 0,1-1 0 0 0,-1 0-1 0 0,1 1 1 0 0,-1-1 0 0 0,1 0 0 0 0,-1 0-1 0 0,1 0 1 0 0,-1-1 0 0 0,5 0 0 0 0,11-6-52 0 0,5-10-93 0 0,-4-4-63 0 0,5-20-162 0 0,3-33-185 0 0,-15 30 392 0 0,-3-35-138 0 0,-9 52 377 0 0,0 13 117 0 0,0 6 24 0 0,0 36-90 0 0,-1-15-79 0 0,0 0 1 0 0,1 0-1 0 0,1 0 0 0 0,0 0 0 0 0,1-1 0 0 0,1 1 0 0 0,-1 0 0 0 0,2-1 0 0 0,0 0 0 0 0,6 14 0 0 0,-5-17-11 0 0,4 10-39 0 0,2 0 0 0 0,0 0 0 0 0,18 22 0 0 0,-20-30-384 0 0,-7-8 290 0 0,1 1 0 0 0,0 0 0 0 0,1-1 0 0 0,-1 1 0 0 0,0-1 0 0 0,1 0 0 0 0,5 3 0 0 0,-3-3-500 0 0</inkml:trace>
</inkml:ink>
</file>

<file path=ppt/ink/ink10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18:52:39.559"/>
    </inkml:context>
    <inkml:brush xml:id="br0">
      <inkml:brushProperty name="width" value="0.05" units="cm"/>
      <inkml:brushProperty name="height" value="0.05" units="cm"/>
    </inkml:brush>
  </inkml:definitions>
  <inkml:trace contextRef="#ctx0" brushRef="#br0">1 224 2601 0 0,'4'-21'321'0'0,"8"-28"2573"0"0,-12 49-2864 0 0,0 0 0 0 0,0 0 0 0 0,0 0 1 0 0,0 0-1 0 0,0 0 0 0 0,0 0 0 0 0,0 0 0 0 0,1 0 1 0 0,-1 0-1 0 0,0 0 0 0 0,0 1 0 0 0,0-1 0 0 0,0 0 1 0 0,0 0-1 0 0,0 0 0 0 0,0 0 0 0 0,0 0 0 0 0,1 0 1 0 0,-1 0-1 0 0,0 0 0 0 0,0 0 0 0 0,0 0 0 0 0,0 0 1 0 0,0 0-1 0 0,0 0 0 0 0,0-1 0 0 0,1 1 0 0 0,-1 0 1 0 0,0 0-1 0 0,0 0 0 0 0,0 0 0 0 0,0 0 0 0 0,0 0 1 0 0,0 0-1 0 0,0 0 0 0 0,0 0 0 0 0,0 0 0 0 0,0 0 1 0 0,1 0-1 0 0,-1 0 0 0 0,0-1 0 0 0,0 1 0 0 0,0 0 1 0 0,0 0-1 0 0,0 0 0 0 0,0 0 0 0 0,0 0 0 0 0,0 0 1 0 0,0 0-1 0 0,0 0 0 0 0,0-1 0 0 0,0 1 0 0 0,0 0 1 0 0,0 0-1 0 0,2 30 1151 0 0,-2-10-901 0 0,-1 15 205 0 0,1 0 0 0 0,3-1 0 0 0,0 1 0 0 0,11 45 0 0 0,5-28-15 0 0,-17-50-440 0 0,1 0 0 0 0,-1 0 0 0 0,0 0 0 0 0,1 0 0 0 0,-1-1 0 0 0,1 1 0 0 0,-1-1 0 0 0,1 0 0 0 0,0 0 0 0 0,0 0 0 0 0,0 0 0 0 0,-1 0 0 0 0,1-1 0 0 0,0 1 0 0 0,0-1 0 0 0,0 0 0 0 0,0 0 0 0 0,0 0 0 0 0,0 0 0 0 0,0 0 0 0 0,0 0 0 0 0,0-1 0 0 0,3-1 0 0 0,3-4 46 0 0,-5 4-49 0 0,0 0 0 0 0,-1-1 0 0 0,1 1 0 0 0,-1-1-1 0 0,1 0 1 0 0,-1 0 0 0 0,0 0 0 0 0,0 0 0 0 0,-1-1 0 0 0,1 1 0 0 0,-1-1-1 0 0,1 0 1 0 0,-1 0 0 0 0,0 0 0 0 0,2-6 0 0 0,7-21-4 0 0,-2-1-1 0 0,-1 1 1 0 0,-2-2 0 0 0,0 1 0 0 0,0-52-1 0 0,7-38 40 0 0,-6 96-56 0 0,-3 12-3 0 0,-2 6-4 0 0,0-4-12 0 0,-2 11 2 0 0,8 3-33 0 0,14 9 43 0 0,-13-7 0 0 0,18 8-3 0 0,-22-9 5 0 0,1 0 0 0 0,0 0 0 0 0,0-1 1 0 0,0 0-1 0 0,0 0 0 0 0,1 0 0 0 0,-1-1 1 0 0,1 0-1 0 0,-1 0 0 0 0,1-1 0 0 0,-1 1 1 0 0,1-1-1 0 0,-1-1 0 0 0,1 1 1 0 0,8-3-1 0 0,17-2-3 0 0,16-3-11 0 0,-31 3 10 0 0,-8 1 2 0 0,-32 13 20 0 0,-23 6 38 0 0,29-10-42 0 0,0 0-15 0 0,1 1 0 0 0,0 1-1 0 0,0 0 1 0 0,-21 13 0 0 0,32-16 0 0 0,0-1-1 0 0,1 1 1 0 0,-1 0 0 0 0,1 1-1 0 0,0-1 1 0 0,1 1-1 0 0,-1-1 1 0 0,1 1 0 0 0,0 0-1 0 0,0 0 1 0 0,0 1 0 0 0,1-1-1 0 0,0 1 1 0 0,0-1 0 0 0,-3 12-1 0 0,2 1-4 0 0,0 0 0 0 0,1 0-1 0 0,0 19 1 0 0,2-32 5 0 0,-1-1-1 0 0,2 1 1 0 0,-1 0 0 0 0,0-1 0 0 0,1 1-1 0 0,0-1 1 0 0,0 0 0 0 0,0 1-1 0 0,1-1 1 0 0,-1 0 0 0 0,1 1-1 0 0,0-1 1 0 0,0 0 0 0 0,0-1-1 0 0,1 1 1 0 0,0 0 0 0 0,4 4-1 0 0,-4-6 2 0 0,1 0-1 0 0,0 0 0 0 0,-1 0 0 0 0,1-1 0 0 0,0 0 0 0 0,0 0 1 0 0,0 0-1 0 0,0 0 0 0 0,8 0 0 0 0,8 2-6 0 0,-3 1-359 0 0,0-1-1 0 0,32 3 0 0 0,7-12-2064 0 0,-29-1 1491 0 0,5-6 34 0 0</inkml:trace>
</inkml:ink>
</file>

<file path=ppt/ink/ink10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18:52:39.937"/>
    </inkml:context>
    <inkml:brush xml:id="br0">
      <inkml:brushProperty name="width" value="0.05" units="cm"/>
      <inkml:brushProperty name="height" value="0.05" units="cm"/>
    </inkml:brush>
  </inkml:definitions>
  <inkml:trace contextRef="#ctx0" brushRef="#br0">11 381 5785 0 0,'0'0'247'0'0,"0"0"-52"0"0,0 1 0 0 0,0-1 0 0 0,0 1-1 0 0,0-1 1 0 0,0 1 0 0 0,0-1 0 0 0,0 1 0 0 0,0-1 0 0 0,0 1-1 0 0,0-1 1 0 0,0 1 0 0 0,0-1 0 0 0,0 1 0 0 0,0-1 0 0 0,-1 1-1 0 0,1-1 1 0 0,0 0 0 0 0,0 1 0 0 0,-1-1 0 0 0,1 1 0 0 0,0-1-1 0 0,0 0 1 0 0,-1 1 0 0 0,1-1 0 0 0,0 0 0 0 0,-1 1 0 0 0,1-1 0 0 0,0 0-1 0 0,-1 1 1 0 0,-5-11 493 0 0,7 5-321 0 0,14-52 51 0 0,-12 49-408 0 0,0 1 1 0 0,-1 0 0 0 0,0-1 0 0 0,-1 0 0 0 0,1 1-1 0 0,-1-1 1 0 0,-1 0 0 0 0,1 0 0 0 0,-2-14 0 0 0,-1 11 23 0 0,-1-5-14 0 0,0 0 0 0 0,1 0 0 0 0,1 0 1 0 0,1 0-1 0 0,0 0 0 0 0,5-32 1 0 0,13 12 44 0 0,-1 14-50 0 0,0 8-23 0 0,-4 10-10 0 0,-12 4 14 0 0,1 0 1 0 0,-1 0-1 0 0,0 1 1 0 0,1-1-1 0 0,-1 0 1 0 0,1 0-1 0 0,-1 1 1 0 0,0-1-1 0 0,1 1 1 0 0,-1-1-1 0 0,0 1 1 0 0,0-1-1 0 0,1 1 0 0 0,1 1 1 0 0,26 16-483 0 0,19 2-1113 0 0,-31-13 961 0 0,31 8-493 0 0,-23-11-120 0 0</inkml:trace>
</inkml:ink>
</file>

<file path=ppt/ink/ink10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18:52:40.325"/>
    </inkml:context>
    <inkml:brush xml:id="br0">
      <inkml:brushProperty name="width" value="0.05" units="cm"/>
      <inkml:brushProperty name="height" value="0.05" units="cm"/>
    </inkml:brush>
  </inkml:definitions>
  <inkml:trace contextRef="#ctx0" brushRef="#br0">264 45 3201 0 0,'3'-2'108'0'0,"0"-1"1"0"0,-1 1 0 0 0,0-1 0 0 0,1 1-1 0 0,-1-1 1 0 0,0 0 0 0 0,0 0 0 0 0,0 0-1 0 0,0 0 1 0 0,-1 0 0 0 0,2-5 0 0 0,-14 2 1351 0 0,-23 6 596 0 0,16 2-1748 0 0,-7 6 283 0 0,-34 26 627 0 0,37-19-1243 0 0,15-10 101 0 0,-1 1 0 0 0,1 0 0 0 0,0 0 0 0 0,1 1 0 0 0,-1 0 0 0 0,2 0 0 0 0,-1 0 0 0 0,1 1 0 0 0,0 0 0 0 0,-4 9 0 0 0,-18 46 133 0 0,15-23-52 0 0,9-26-102 0 0,0 0 0 0 0,1-1 1 0 0,0 1-1 0 0,1 24 0 0 0,1-35-48 0 0,0 1 0 0 0,0 0-1 0 0,1-1 1 0 0,-1 1-1 0 0,1-1 1 0 0,0 1 0 0 0,-1 0-1 0 0,2-1 1 0 0,-1 0-1 0 0,0 1 1 0 0,1-1-1 0 0,-1 0 1 0 0,1 0 0 0 0,0 0-1 0 0,0 0 1 0 0,1 0-1 0 0,-1 0 1 0 0,0 0 0 0 0,1-1-1 0 0,0 1 1 0 0,-1-1-1 0 0,6 3 1 0 0,-4-3-1 0 0,0 0 0 0 0,0 0 0 0 0,0 0 0 0 0,0-1-1 0 0,0 0 1 0 0,1 0 0 0 0,-1 0 0 0 0,0 0 0 0 0,1-1 0 0 0,-1 1 0 0 0,1-1 0 0 0,-1 0 0 0 0,1-1 0 0 0,-1 1 0 0 0,0-1 0 0 0,1 0 0 0 0,6-2-1 0 0,-3-1-20 0 0,-1 0 0 0 0,0 0-1 0 0,0 0 1 0 0,0-1-1 0 0,0 0 1 0 0,-1 0 0 0 0,1-1-1 0 0,7-10 1 0 0,-4 4-152 0 0,0 0 1 0 0,-1-1-1 0 0,0-1 1 0 0,-1 1-1 0 0,-1-1 1 0 0,0-1-1 0 0,-1 1 0 0 0,8-31 1 0 0,-11 35 132 0 0,0-1-1 0 0,-1 1 1 0 0,-1-1 0 0 0,0 1 0 0 0,0-1 0 0 0,-1 1-1 0 0,0-1 1 0 0,-1 0 0 0 0,0 1 0 0 0,-1-1-1 0 0,0 1 1 0 0,-1 0 0 0 0,0 0 0 0 0,-5-11-1 0 0,-8 5 139 0 0,2 12 582 0 0,8 9-258 0 0,-2 13-106 0 0,0 23-135 0 0,6-27-126 0 0,1 0-1 0 0,1 0 1 0 0,0 0-1 0 0,2 18 1 0 0,7 9 149 0 0,2-13-105 0 0,-3-9-60 0 0,1-1 1 0 0,1-1-1 0 0,0 1 1 0 0,1-2-1 0 0,1 1 0 0 0,1-2 1 0 0,1 0-1 0 0,22 21 1 0 0,-22-25-118 0 0,0-1 0 0 0,29 17 0 0 0,10-3-402 0 0,-26-19 395 0 0,-25-4-19 0 0,0-1-1 0 0,0 0 1 0 0,1 1-1 0 0,-1-1 0 0 0,0-1 1 0 0,0 1-1 0 0,0 0 1 0 0,1 0-1 0 0,-1-1 1 0 0,0 1-1 0 0,0-1 0 0 0,0 0 1 0 0,0 0-1 0 0,0 1 1 0 0,0-1-1 0 0,0-1 1 0 0,3-1-1 0 0,-2-4-4458 0 0</inkml:trace>
</inkml:ink>
</file>

<file path=ppt/ink/ink10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18:52:40.814"/>
    </inkml:context>
    <inkml:brush xml:id="br0">
      <inkml:brushProperty name="width" value="0.05" units="cm"/>
      <inkml:brushProperty name="height" value="0.05" units="cm"/>
    </inkml:brush>
  </inkml:definitions>
  <inkml:trace contextRef="#ctx0" brushRef="#br0">40 122 5481 0 0,'-20'-26'4092'0'0,"14"16"-3592"0"0,-4 2 330 0 0,6 20-542 0 0,9 30-133 0 0,17 14-21 0 0,0-9 163 0 0,-16-37-243 0 0,4 7 36 0 0,22 27 215 0 0,-11-16-10 0 0,-1 4-18 0 0,-14-22-237 0 0,1 0 0 0 0,0 0 1 0 0,0-1-1 0 0,1 0 0 0 0,15 13 0 0 0,6 6 82 0 0,-1 2 1 0 0,-2 0 0 0 0,0 2 0 0 0,-2 0-1 0 0,29 53 1 0 0,-50-79-109 0 0,0 1 0 0 0,0-1 1 0 0,-1 1-1 0 0,0 0 0 0 0,0-1 0 0 0,-1 1 1 0 0,1 0-1 0 0,-1 0 0 0 0,-1 0 0 0 0,1 0 1 0 0,-1 0-1 0 0,-1 0 0 0 0,1 0 0 0 0,-1 0 1 0 0,0 0-1 0 0,-1 0 0 0 0,0-1 0 0 0,0 1 1 0 0,0 0-1 0 0,-1-1 0 0 0,0 1 0 0 0,0-1 1 0 0,0 0-1 0 0,-6 7 0 0 0,4-7-9 0 0,1 0-1 0 0,-1 0 1 0 0,-1 0-1 0 0,1-1 1 0 0,-1 0-1 0 0,0 0 1 0 0,0 0-1 0 0,0-1 1 0 0,-1 0-1 0 0,1 0 1 0 0,-1-1-1 0 0,0 0 1 0 0,0 0-1 0 0,-1 0 1 0 0,1-1-1 0 0,0 0 1 0 0,-1-1-1 0 0,1 1 1 0 0,-1-1-1 0 0,0-1 1 0 0,1 0 0 0 0,-12 0-1 0 0,12-2-2 0 0,0 0 0 0 0,0-1-1 0 0,0 1 1 0 0,0-1 0 0 0,0 0 0 0 0,1-1-1 0 0,0 0 1 0 0,0 0 0 0 0,0 0 0 0 0,0-1-1 0 0,0 1 1 0 0,1-1 0 0 0,0-1 0 0 0,0 1-1 0 0,0-1 1 0 0,1 0 0 0 0,0 0 0 0 0,0 0-1 0 0,0-1 1 0 0,-5-13 0 0 0,3 7-3 0 0,1-1 1 0 0,-1 0-1 0 0,2 0 1 0 0,0 0-1 0 0,1-1 1 0 0,0 1 0 0 0,2-1-1 0 0,-1 0 1 0 0,2-25-1 0 0,1 29 1 0 0,1-1-1 0 0,1 0 0 0 0,0 1 1 0 0,8-21-1 0 0,-4 17 0 0 0,0 1-1 0 0,1 0 0 0 0,1 0 0 0 0,0 1 1 0 0,17-19-1 0 0,27-20-5 0 0,-15 21 3 0 0,1 2 1 0 0,-13 11 2 0 0,-2 2-9 0 0,7-10-4 0 0,38-43 5 0 0,-24 22 34 0 0,-27 25-18 0 0,9-24 7 0 0,-25 42-13 0 0,0-1 0 0 0,0 0 0 0 0,0 0 0 0 0,0 0 0 0 0,-1 0 0 0 0,0 0 0 0 0,0 0 0 0 0,0 0 0 0 0,0 0 0 0 0,-1 0 0 0 0,0-1 0 0 0,0 1 0 0 0,-2-7 0 0 0,-11-6-11 0 0,6 12 2 0 0,3 3 4 0 0,-18-4 5 0 0,-8 9 3 0 0,-17 23-12 0 0,35-17-3 0 0,-29 21 16 0 0,33-22-2 0 0,1 0 1 0 0,-1 0-1 0 0,2 1 0 0 0,-1 0 1 0 0,1 0-1 0 0,0 1 1 0 0,1-1-1 0 0,0 1 1 0 0,0 1-1 0 0,1-1 1 0 0,0 0-1 0 0,1 1 0 0 0,0 0 1 0 0,0 0-1 0 0,-2 20 1 0 0,6 30 64 0 0,5-36-46 0 0,11 7 14 0 0,-14-27-20 0 0,0 0-1 0 0,1 0 0 0 0,0-1 0 0 0,-1 1 0 0 0,1-1 0 0 0,1 0 1 0 0,-1 0-1 0 0,0 0 0 0 0,1-1 0 0 0,-1 1 0 0 0,1-1 0 0 0,0 0 1 0 0,0-1-1 0 0,-1 1 0 0 0,9 1 0 0 0,26 2 136 0 0,63 0 1 0 0,-54-6-181 0 0,1-3 1 0 0,62-12-1 0 0,-27-3-416 0 0,-2-4 0 0 0,87-37-1 0 0,-116 39-171 0 0</inkml:trace>
</inkml:ink>
</file>

<file path=ppt/ink/ink10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18:52:42.294"/>
    </inkml:context>
    <inkml:brush xml:id="br0">
      <inkml:brushProperty name="width" value="0.05" units="cm"/>
      <inkml:brushProperty name="height" value="0.05" units="cm"/>
    </inkml:brush>
  </inkml:definitions>
  <inkml:trace contextRef="#ctx0" brushRef="#br0">117 86 6057 0 0,'-2'-9'650'0'0,"-3"-5"331"0"0,4 11-798 0 0,0 0 1 0 0,0 0-1 0 0,0-1 0 0 0,0 1 1 0 0,0 0-1 0 0,1-1 0 0 0,-1 1 1 0 0,1 0-1 0 0,0-1 0 0 0,0-4 1 0 0,0 7-143 0 0,0 0 1 0 0,0 0 0 0 0,0 0-1 0 0,0 0 1 0 0,1 0-1 0 0,-1 0 1 0 0,0 0 0 0 0,0 0-1 0 0,1 0 1 0 0,-1 0 0 0 0,0 0-1 0 0,1 0 1 0 0,-1 0 0 0 0,1 0-1 0 0,-1 0 1 0 0,1 1-1 0 0,-1-1 1 0 0,1 0 0 0 0,0 0-1 0 0,0 0 1 0 0,1 0 0 0 0,3 21 708 0 0,-2 38-364 0 0,-4-31-531 0 0,-2 0-1 0 0,0 0 1 0 0,-2-1 0 0 0,-1 1-1 0 0,0-1 1 0 0,-2-1 0 0 0,-2 1-1 0 0,-13 27 1 0 0,-5-13-172 0 0,6-11-2284 0 0,16-21-937 0 0</inkml:trace>
</inkml:ink>
</file>

<file path=ppt/ink/ink10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18:52:26.708"/>
    </inkml:context>
    <inkml:brush xml:id="br0">
      <inkml:brushProperty name="width" value="0.05" units="cm"/>
      <inkml:brushProperty name="height" value="0.05" units="cm"/>
    </inkml:brush>
  </inkml:definitions>
  <inkml:trace contextRef="#ctx0" brushRef="#br0">0 123 6161 0 0,'18'-50'1354'0'0,"-15"29"1134"0"0,-7 16-1569 0 0,3 34-277 0 0,3 3-508 0 0,4-3-100 0 0,-5-22-18 0 0,0-5 8 0 0,0 1 1 0 0,0 0-1 0 0,1 0 1 0 0,-1 0-1 0 0,1-1 0 0 0,-1 1 1 0 0,1-1-1 0 0,0 1 1 0 0,0-1-1 0 0,3 4 0 0 0,12 9 196 0 0,-8-8-147 0 0,-2-2-32 0 0,11 0 40 0 0,10-5 81 0 0,-16-4-27 0 0,-5-2-96 0 0,-1-1 0 0 0,0 1-1 0 0,0-2 1 0 0,-1 1 0 0 0,0 0-1 0 0,0-1 1 0 0,0 0 0 0 0,3-11 0 0 0,14-40 3 0 0,-9 21-122 0 0,-2 13-27 0 0,-9 19-209 0 0,-2 7 47 0 0,1 0 114 0 0,2 0-240 0 0</inkml:trace>
</inkml:ink>
</file>

<file path=ppt/ink/ink10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18:52:27.054"/>
    </inkml:context>
    <inkml:brush xml:id="br0">
      <inkml:brushProperty name="width" value="0.05" units="cm"/>
      <inkml:brushProperty name="height" value="0.05" units="cm"/>
    </inkml:brush>
  </inkml:definitions>
  <inkml:trace contextRef="#ctx0" brushRef="#br0">273 59 3425 0 0,'-10'-3'929'0'0,"5"2"-565"0"0,1 0 0 0 0,-1 0 0 0 0,1 0 0 0 0,-1-1 0 0 0,1 0 0 0 0,0 1 1 0 0,0-2-1 0 0,0 1 0 0 0,0 0 0 0 0,0-1 0 0 0,-5-4 0 0 0,-21-11 2212 0 0,-19 8-2263 0 0,26 8-197 0 0,22 2-73 0 0,-3 1-16 0 0,0-1 1 0 0,0 1 0 0 0,0 0 0 0 0,0 0 0 0 0,0 0 0 0 0,1 0 0 0 0,-1 1 0 0 0,0-1 0 0 0,1 1 0 0 0,-1 0 0 0 0,1 0 0 0 0,-1 0 0 0 0,1 1 0 0 0,-4 3 0 0 0,1-1 3 0 0,0 1 1 0 0,1-1-1 0 0,0 1 0 0 0,0 0 1 0 0,1 0-1 0 0,-4 7 0 0 0,3 11 57 0 0,13 22-16 0 0,-6-41-66 0 0,-1 0 0 0 0,2 0-1 0 0,-1 0 1 0 0,0 0 0 0 0,1-1 0 0 0,0 1-1 0 0,0-1 1 0 0,1 1 0 0 0,-1-1 0 0 0,1 0-1 0 0,0-1 1 0 0,4 5 0 0 0,-3-6-1 0 0,1 1 0 0 0,-1-1 0 0 0,0 0 0 0 0,1-1 0 0 0,-1 1 0 0 0,1-1 1 0 0,0 0-1 0 0,0-1 0 0 0,-1 1 0 0 0,1-1 0 0 0,0 0 0 0 0,0-1 0 0 0,-1 1 0 0 0,9-3 0 0 0,11-2 3 0 0,46-16 0 0 0,-58 17-3 0 0,-10 2-7 0 0,0 1 0 0 0,0 0 0 0 0,0-1-1 0 0,-1 0 1 0 0,1 0 0 0 0,0 0-1 0 0,-1 0 1 0 0,6-5 0 0 0,19-12-28 0 0,-25 18 28 0 0,0 0 1 0 0,-1 0 0 0 0,1 0-1 0 0,0-1 1 0 0,-1 1-1 0 0,1 0 1 0 0,-1-1 0 0 0,0 1-1 0 0,1-1 1 0 0,-1 0-1 0 0,0 0 1 0 0,0 1 0 0 0,0-1-1 0 0,0 0 1 0 0,0 0-1 0 0,-1 0 1 0 0,1 0 0 0 0,0 0-1 0 0,-1 0 1 0 0,0 0-1 0 0,1 0 1 0 0,-1 0 0 0 0,0 0-1 0 0,0 0 1 0 0,0 0-1 0 0,-1-3 1 0 0,2-1-1 0 0,-5-17-17 0 0,-14 13 12 0 0,15 9 2 0 0,-19-12-52 0 0,20 12-2 0 0,0 1 1 0 0,-1-1-1 0 0,1 0 0 0 0,0 1 1 0 0,0-1-1 0 0,0 1 0 0 0,-1 0 0 0 0,1-1 1 0 0,0 1-1 0 0,0 0 0 0 0,-1 1 1 0 0,1-1-1 0 0,0 0 0 0 0,-4 2 0 0 0,2-1-333 0 0</inkml:trace>
</inkml:ink>
</file>

<file path=ppt/ink/ink10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18:52:27.408"/>
    </inkml:context>
    <inkml:brush xml:id="br0">
      <inkml:brushProperty name="width" value="0.05" units="cm"/>
      <inkml:brushProperty name="height" value="0.05" units="cm"/>
    </inkml:brush>
  </inkml:definitions>
  <inkml:trace contextRef="#ctx0" brushRef="#br0">25 0 5225 0 0,'-4'9'995'0'0,"0"0"-1"0"0,1 0 1 0 0,0 1 0 0 0,-3 17 0 0 0,1 43 83 0 0,19 71-1645 0 0,-12-124 938 0 0,7 38-281 0 0,23 74 56 0 0,-2-47-357 0 0,-19-64-163 0 0,-10-17 311 0 0,0 0-1 0 0,0 0 0 0 0,0 0 1 0 0,0 0-1 0 0,0 1 1 0 0,0-1-1 0 0,-1 0 0 0 0,1 1 1 0 0,0-1-1 0 0,-1 0 1 0 0,1 1-1 0 0,-1-1 0 0 0,0 1 1 0 0,1-1-1 0 0,-1 1 1 0 0,0-1-1 0 0,0 2 0 0 0,-1-1-365 0 0,1-3-431 0 0</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19:06:10.469"/>
    </inkml:context>
    <inkml:brush xml:id="br0">
      <inkml:brushProperty name="width" value="0.05" units="cm"/>
      <inkml:brushProperty name="height" value="0.05" units="cm"/>
    </inkml:brush>
  </inkml:definitions>
  <inkml:trace contextRef="#ctx0" brushRef="#br0">7 287 4217 0 0,'1'5'403'0'0,"1"-1"26"0"0,-12-13 6593 0 0,12 8-6964 0 0,3-3-25 0 0,8-6-15 0 0,8-28 10 0 0,-20 36-28 0 0,10-15 2 0 0,-1 0 0 0 0,-1 0 0 0 0,-1-1-1 0 0,10-26 1 0 0,-12 20-7 0 0,-1 2 15 0 0,6-9-23 0 0,-10 29 2 0 0,0 1-1 0 0,0-1 1 0 0,-1 1 0 0 0,1-1 0 0 0,1 1-1 0 0,-1-1 1 0 0,0 1 0 0 0,0-1-1 0 0,0 1 1 0 0,1 0 0 0 0,-1 0-1 0 0,1-1 1 0 0,-1 1 0 0 0,1 0 0 0 0,-1 1-1 0 0,1-1 1 0 0,0 0 0 0 0,0 0-1 0 0,-1 1 1 0 0,1-1 0 0 0,0 1-1 0 0,0-1 1 0 0,-1 1 0 0 0,4-1 0 0 0,11 0-488 0 0,5-5 288 0 0,2-1-402 0 0,-7 7-678 0 0,-4 1-2997 0 0</inkml:trace>
</inkml:ink>
</file>

<file path=ppt/ink/ink10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18:52:27.773"/>
    </inkml:context>
    <inkml:brush xml:id="br0">
      <inkml:brushProperty name="width" value="0.05" units="cm"/>
      <inkml:brushProperty name="height" value="0.05" units="cm"/>
    </inkml:brush>
  </inkml:definitions>
  <inkml:trace contextRef="#ctx0" brushRef="#br0">1 63 4193 0 0,'6'-1'4630'0'0,"7"-4"-3536"0"0,25-8-1185 0 0,0 2 158 0 0,1-1-103 0 0,46-7 0 0 0,-74 18-215 0 0,0 0 0 0 0,0 1 0 0 0,0 1 1 0 0,13 1-1 0 0,-16-1 55 0 0,9 2-549 0 0</inkml:trace>
  <inkml:trace contextRef="#ctx0" brushRef="#br0" timeOffset="1">260 161 4849 0 0,'14'-6'4719'0'0,"6"-9"-3623"0"0,8-5-910 0 0,-7 7 82 0 0,10-7-22 0 0,5-4-91 0 0,-10 10-73 0 0,-4 0 30 0 0,-22 14-109 0 0,1 0 0 0 0,-1-1 0 0 0,0 1 0 0 0,0 0 0 0 0,0 0 0 0 0,1 0 0 0 0,-1-1 0 0 0,0 1 0 0 0,0 0 1 0 0,0 0-1 0 0,0 0 0 0 0,0-1 0 0 0,1 1 0 0 0,-1 0 0 0 0,0 0 0 0 0,0-1 0 0 0,0 1 0 0 0,0 0 0 0 0,0 0 0 0 0,0-1 0 0 0,0 1 0 0 0,0 0 0 0 0,0 0 1 0 0,0-1-1 0 0,0 1 0 0 0,0 0 0 0 0,0 0 0 0 0,0-1 0 0 0,0 1 0 0 0,0 0 0 0 0,0 0 0 0 0,0-1 0 0 0,-1 1 0 0 0,1 0 0 0 0,0 0 0 0 0,0-1 0 0 0,0 1 1 0 0,0 0-1 0 0,0 0 0 0 0,-1-1 0 0 0,-1 1 4 0 0,-1-1 1 0 0,1 1-1 0 0,-1 0 1 0 0,0 0-1 0 0,1 0 1 0 0,-1 0-1 0 0,1 0 1 0 0,-1 0-1 0 0,0 1 1 0 0,1-1-1 0 0,-1 1 1 0 0,1 0-1 0 0,-1 0 1 0 0,1 0 0 0 0,0 0-1 0 0,-4 2 1 0 0,0 0 11 0 0,0-1 0 0 0,0 2 0 0 0,0-1 1 0 0,0 1-1 0 0,1 0 0 0 0,-1 0 0 0 0,1 0 1 0 0,0 1-1 0 0,0-1 0 0 0,1 1 0 0 0,-1 1 1 0 0,1-1-1 0 0,0 1 0 0 0,1-1 0 0 0,-1 1 1 0 0,1 0-1 0 0,0 0 0 0 0,1 1 0 0 0,0-1 1 0 0,0 1-1 0 0,0-1 0 0 0,-2 13 0 0 0,4-13-9 0 0,0-1 0 0 0,0 1-1 0 0,0-1 1 0 0,1 0 0 0 0,0 1-1 0 0,0-1 1 0 0,0 0 0 0 0,1 0-1 0 0,0 1 1 0 0,0-1 0 0 0,0 0-1 0 0,0-1 1 0 0,1 1 0 0 0,0 0-1 0 0,0-1 1 0 0,0 1 0 0 0,0-1-1 0 0,1 0 1 0 0,0 0 0 0 0,0-1-1 0 0,0 1 1 0 0,0-1 0 0 0,1 1-1 0 0,-1-1 1 0 0,9 4 0 0 0,-4-2-85 0 0,1 0 0 0 0,0-1 1 0 0,1 0-1 0 0,-1-1 1 0 0,1 0-1 0 0,17 3 0 0 0,32-5-742 0 0,-39-5 274 0 0</inkml:trace>
</inkml:ink>
</file>

<file path=ppt/ink/ink10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18:52:28.158"/>
    </inkml:context>
    <inkml:brush xml:id="br0">
      <inkml:brushProperty name="width" value="0.05" units="cm"/>
      <inkml:brushProperty name="height" value="0.05" units="cm"/>
    </inkml:brush>
  </inkml:definitions>
  <inkml:trace contextRef="#ctx0" brushRef="#br0">13 28 2569 0 0,'-1'0'257'0'0,"0"0"1"0"0,1-1-1 0 0,-1 1 1 0 0,0 0 0 0 0,1 0-1 0 0,-1-1 1 0 0,1 1-1 0 0,-1-1 1 0 0,1 1 0 0 0,-1 0-1 0 0,1-1 1 0 0,-1 1-1 0 0,1-1 1 0 0,-1 1 0 0 0,1-1-1 0 0,-1 0 1 0 0,1 1-1 0 0,0-1 1 0 0,-1 1 0 0 0,1-1-1 0 0,0 0 1 0 0,0 1-1 0 0,-1-1 1 0 0,1 0 0 0 0,0 1-1 0 0,0-1 1 0 0,0 0-1 0 0,0 1 1 0 0,0-1 0 0 0,0-1-1 0 0,0 2-228 0 0,0-1-1 0 0,0 1 0 0 0,1-1 0 0 0,-1 1 1 0 0,0-1-1 0 0,1 1 0 0 0,-1 0 1 0 0,0-1-1 0 0,1 1 0 0 0,-1 0 1 0 0,0-1-1 0 0,1 1 0 0 0,-1 0 0 0 0,1-1 1 0 0,-1 1-1 0 0,0 0 0 0 0,1 0 1 0 0,-1-1-1 0 0,1 1 0 0 0,-1 0 0 0 0,1 0 1 0 0,-1 0-1 0 0,1 0 0 0 0,-1 0 1 0 0,1 0-1 0 0,-1 0 0 0 0,1 0 1 0 0,0 0-1 0 0,12-1-45 0 0,-8 1 111 0 0,28-2 149 0 0,-1 4-135 0 0,-26-1-76 0 0,6 1 21 0 0,4 5 34 0 0,15 16 161 0 0,-23-16-152 0 0,29 30 245 0 0,-33-31-315 0 0,0 0-1 0 0,0 0 1 0 0,0 1 0 0 0,-1-1 0 0 0,0 1 0 0 0,0-1 0 0 0,3 15 0 0 0,-4-16-16 0 0,-1 1-1 0 0,-1 0 0 0 0,1 0 1 0 0,-1 0-1 0 0,0 0 0 0 0,0 0 1 0 0,-1 0-1 0 0,0-1 1 0 0,-3 13-1 0 0,2-12 14 0 0,0 1 0 0 0,-1 0 0 0 0,0-1 0 0 0,-1 0 0 0 0,-5 9 0 0 0,4-7-14 0 0,-1 0 0 0 0,0-1 1 0 0,0 1-1 0 0,-1-1 0 0 0,0-1 1 0 0,-8 7-1 0 0,3 0 63 0 0,-6 4-82 0 0,18-16 32 0 0,-1-1-1 0 0,1 1 0 0 0,0-1 1 0 0,-1 0-1 0 0,1 0 1 0 0,-1 1-1 0 0,1-1 0 0 0,0 0 1 0 0,-1 0-1 0 0,1 1 1 0 0,-1-1-1 0 0,1 0 0 0 0,-1 0 1 0 0,1 0-1 0 0,-1 0 1 0 0,1 0-1 0 0,-1 1 0 0 0,1-1 1 0 0,-1 0-1 0 0,1 0 1 0 0,0 0-1 0 0,-1 0 0 0 0,1-1 1 0 0,-1 1-1 0 0,1 0 1 0 0,-1 0-1 0 0,1 0 0 0 0,-1 0 1 0 0,1 0-1 0 0,-1-1 0 0 0,1 1 1 0 0,-1 0-1 0 0,1-1 1 0 0,-1 0 100 0 0,1-1-15 0 0,0 1-52 0 0,4-3 138 0 0,10-4-128 0 0,12-6-50 0 0,22-24 33 0 0,-44 35-42 0 0,1 1 0 0 0,0-1 0 0 0,-1 1-1 0 0,1 0 1 0 0,0 0 0 0 0,0 0 0 0 0,0 1 0 0 0,9-2-1 0 0,11-4 15 0 0,-5-1 13 0 0,-6 4-14 0 0,0 0-6 0 0,-4 1-10 0 0,51-8-271 0 0,-38 7-1218 0 0,-10 2-4417 0 0</inkml:trace>
</inkml:ink>
</file>

<file path=ppt/ink/ink10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18:52:16.484"/>
    </inkml:context>
    <inkml:brush xml:id="br0">
      <inkml:brushProperty name="width" value="0.05" units="cm"/>
      <inkml:brushProperty name="height" value="0.05" units="cm"/>
    </inkml:brush>
  </inkml:definitions>
  <inkml:trace contextRef="#ctx0" brushRef="#br0">0 44 5409 0 0,'79'-37'2111'0'0,"-73"34"-1606"0"0,6 0 1292 0 0,-11 8-1594 0 0,29 61-19 0 0,-20-47-126 0 0,0 0-1 0 0,-2 2 1 0 0,8 26 0 0 0,8 27 75 0 0,-2-6-191 0 0,-12-23-323 0 0,-8-35 307 0 0,2-5 20 0 0,2 1-73 0 0,0-3-198 0 0</inkml:trace>
</inkml:ink>
</file>

<file path=ppt/ink/ink10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18:52:16.873"/>
    </inkml:context>
    <inkml:brush xml:id="br0">
      <inkml:brushProperty name="width" value="0.05" units="cm"/>
      <inkml:brushProperty name="height" value="0.05" units="cm"/>
    </inkml:brush>
  </inkml:definitions>
  <inkml:trace contextRef="#ctx0" brushRef="#br0">31 91 5001 0 0,'3'-18'2311'0'0,"-8"39"-1208"0"0,-3 22-668 0 0,5-22-283 0 0,-2 17 175 0 0,-7 72 281 0 0,12-102-538 0 0,0 1 0 0 0,0-1 0 0 0,1 0 0 0 0,0 0 0 0 0,0 0 0 0 0,1 0 0 0 0,0 0 0 0 0,1 0-1 0 0,0 0 1 0 0,5 10 0 0 0,-8-18-57 0 0,0 1 0 0 0,0-1 0 0 0,0 0 0 0 0,0 1 0 0 0,0-1-1 0 0,0 1 1 0 0,1-1 0 0 0,-1 0 0 0 0,0 1 0 0 0,0-1 0 0 0,0 1 0 0 0,1-1-1 0 0,-1 0 1 0 0,0 1 0 0 0,1-1 0 0 0,-1 0 0 0 0,0 0 0 0 0,1 1 0 0 0,-1-1-1 0 0,0 0 1 0 0,1 0 0 0 0,-1 1 0 0 0,1-1 0 0 0,-1 0 0 0 0,0 0 0 0 0,1 0-1 0 0,-1 0 1 0 0,1 0 0 0 0,-1 0 0 0 0,0 1 0 0 0,1-1 0 0 0,-1 0 0 0 0,1 0-1 0 0,0 0 1 0 0,7-17 370 0 0,3-6-416 0 0,-4 9 44 0 0,-1-1-1 0 0,0-1 0 0 0,-1 1 0 0 0,-1-1 0 0 0,0 0 0 0 0,2-25 0 0 0,-4 24-2 0 0,3-22 3 0 0,-1-23-4 0 0,-6 23-7 0 0,-2 16-1 0 0,1-19-8 0 0,4 24-43 0 0,-1 18 41 0 0,2 22-35 0 0,4 28 99 0 0,1-1 1 0 0,23 75-1 0 0,-24-103-41 0 0,2 1 0 0 0,0-1 0 0 0,1-1 0 0 0,1 0 1 0 0,1 0-1 0 0,1-1 0 0 0,1 0 0 0 0,17 20 0 0 0,-6-18-400 0 0,-14-14 139 0 0,-6-6 15 0 0,-2-3 42 0 0</inkml:trace>
</inkml:ink>
</file>

<file path=ppt/ink/ink10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18:52:17.236"/>
    </inkml:context>
    <inkml:brush xml:id="br0">
      <inkml:brushProperty name="width" value="0.05" units="cm"/>
      <inkml:brushProperty name="height" value="0.05" units="cm"/>
    </inkml:brush>
  </inkml:definitions>
  <inkml:trace contextRef="#ctx0" brushRef="#br0">77 131 6225 0 0,'8'-97'2050'0'0,"-10"82"-1579"0"0,-4 1-94 0 0,6 14-357 0 0,-1-1 0 0 0,1 1-1 0 0,0 0 1 0 0,-1-1 0 0 0,1 1 0 0 0,0 0 0 0 0,0-1 0 0 0,-1 1 0 0 0,1 0 0 0 0,-1 0 0 0 0,1 0 0 0 0,0-1 0 0 0,-1 1 0 0 0,1 0 0 0 0,0 0 0 0 0,-1 0 0 0 0,1 0 0 0 0,-1-1-1 0 0,1 1 1 0 0,-1 0 0 0 0,1 0 0 0 0,0 0 0 0 0,-1 0 0 0 0,1 0 0 0 0,-1 0 0 0 0,1 0 0 0 0,-1 0 0 0 0,1 1 0 0 0,0-1 0 0 0,-2 0 0 0 0,1 1 12 0 0,-7 2 231 0 0,5-1-80 0 0,1-1-36 0 0,-4 12-77 0 0,0 0 0 0 0,1 1 0 0 0,0-1 0 0 0,1 1 0 0 0,-5 26 0 0 0,3-10 20 0 0,-1 17 74 0 0,6-23-108 0 0,1 0 1 0 0,2 0-1 0 0,0 0 0 0 0,2 0 1 0 0,1 0-1 0 0,10 32 1 0 0,5 0-6 0 0,-17-51-209 0 0,0 0-1 0 0,-1 1 0 0 0,2-1 0 0 0,-1 0 0 0 0,0-1 0 0 0,1 1 1 0 0,0 0-1 0 0,0-1 0 0 0,1 0 0 0 0,-1 0 0 0 0,1 0 0 0 0,5 3 1 0 0,8 1-698 0 0,-6-8-276 0 0</inkml:trace>
</inkml:ink>
</file>

<file path=ppt/ink/ink10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18:52:17.640"/>
    </inkml:context>
    <inkml:brush xml:id="br0">
      <inkml:brushProperty name="width" value="0.05" units="cm"/>
      <inkml:brushProperty name="height" value="0.05" units="cm"/>
    </inkml:brush>
  </inkml:definitions>
  <inkml:trace contextRef="#ctx0" brushRef="#br0">1 339 4297 0 0,'0'0'1089'0'0,"9"27"1975"0"0,-5-18-2902 0 0,0-1 0 0 0,0 0 1 0 0,1-1-1 0 0,0 1 0 0 0,1-1 0 0 0,12 13 1 0 0,-16-17-118 0 0,1 0 125 0 0,0 0-1 0 0,1-1 1 0 0,-1 1-1 0 0,0-1 1 0 0,1 0-1 0 0,-1 0 1 0 0,8 3-1 0 0,-1-2 612 0 0,-8-10-344 0 0,3 1-264 0 0,3-6-124 0 0,10-34 24 0 0,-15 41-68 0 0,-1 0 1 0 0,1 1-1 0 0,-1-1 1 0 0,0 0-1 0 0,0 0 1 0 0,-1-1-1 0 0,0 1 1 0 0,0 0 0 0 0,0 0-1 0 0,0-1 1 0 0,-1 1-1 0 0,0 0 1 0 0,0-1-1 0 0,-1-5 1 0 0,-9-118 42 0 0,8 116-49 0 0,1 1 0 0 0,1 0 0 0 0,0-1 1 0 0,1 1-1 0 0,0 0 0 0 0,5-24 0 0 0,-5 34-7 0 0,-1 1 3 0 0,1 0 6 0 0,-1 0 1 0 0,4-6-23 0 0,12 3 9 0 0,4 5 17 0 0,-9 0 4 0 0,-9-1-5 0 0,55 8 7 0 0,10 1 34 0 0,-54-8-45 0 0,6 2 11 0 0,3 1 10 0 0,12-3-9 0 0,76-14 32 0 0,-98 11-37 0 0,-1-1 0 0 0,0 0 1 0 0,1-1-1 0 0,-1 0 0 0 0,-1-1 0 0 0,1 0 0 0 0,12-8 0 0 0,-12 1-12 0 0,-9 3 26 0 0,-2 8-24 0 0,-1-1-1 0 0,-3-2 30 0 0,2 4-10 0 0,0 0 0 0 0,-1 0 0 0 0,1 0 0 0 0,0 0 0 0 0,-1 1 0 0 0,1-1 0 0 0,0 1 0 0 0,0-1 0 0 0,-1 1-1 0 0,1 0 1 0 0,0 0 0 0 0,0 0 0 0 0,0 0 0 0 0,0 0 0 0 0,0 0 0 0 0,0 0 0 0 0,0 1 0 0 0,1-1 0 0 0,-4 3 0 0 0,-24 19 43 0 0,-25 26 27 0 0,47-43-63 0 0,0 2 1 0 0,0-1-1 0 0,1 1 0 0 0,0 0 0 0 0,1 0 0 0 0,0 0 0 0 0,0 1 1 0 0,1 0-1 0 0,0 0 0 0 0,0 0 0 0 0,1 1 0 0 0,0-1 1 0 0,1 1-1 0 0,-2 13 0 0 0,4-16-67 0 0,-1 0 0 0 0,1 0 0 0 0,1-1-1 0 0,-1 1 1 0 0,1 0 0 0 0,0 0 0 0 0,1-1 0 0 0,-1 1 0 0 0,2-1 0 0 0,-1 1 0 0 0,0-1 0 0 0,1 0-1 0 0,0 0 1 0 0,1 0 0 0 0,0 0 0 0 0,-1-1 0 0 0,2 1 0 0 0,-1-1 0 0 0,1 0 0 0 0,-1 0-1 0 0,11 7 1 0 0,-13-10 5 0 0,0 0-1 0 0,1 0 0 0 0,-1-1 0 0 0,0 1 0 0 0,1-1 0 0 0,-1 1 0 0 0,1-1 0 0 0,0 0 1 0 0,0 0-1 0 0,-1 0 0 0 0,1-1 0 0 0,0 1 0 0 0,0 0 0 0 0,0-1 0 0 0,0 0 0 0 0,0 0 1 0 0,-1 0-1 0 0,6 0 0 0 0,6-4-574 0 0</inkml:trace>
</inkml:ink>
</file>

<file path=ppt/ink/ink10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18:52:18.037"/>
    </inkml:context>
    <inkml:brush xml:id="br0">
      <inkml:brushProperty name="width" value="0.05" units="cm"/>
      <inkml:brushProperty name="height" value="0.05" units="cm"/>
    </inkml:brush>
  </inkml:definitions>
  <inkml:trace contextRef="#ctx0" brushRef="#br0">66 154 5897 0 0,'26'-110'2227'0'0,"-26"108"-2173"0"0,0 0 0 0 0,1 1 0 0 0,-1-1 0 0 0,0 0 0 0 0,0 0 0 0 0,0 1 0 0 0,0-1-1 0 0,0 0 1 0 0,0 1 0 0 0,-1-1 0 0 0,1 0 0 0 0,-1 1 0 0 0,1-1 0 0 0,-1 0 0 0 0,0-1 0 0 0,-11-4 165 0 0,9 6-91 0 0,2 0-97 0 0,0 0 0 0 0,0 0-1 0 0,0 1 1 0 0,0-1 0 0 0,0 1 0 0 0,0-1-1 0 0,0 1 1 0 0,0-1 0 0 0,0 1 0 0 0,-1 0 0 0 0,1 0-1 0 0,0-1 1 0 0,0 1 0 0 0,0 0 0 0 0,-1 0-1 0 0,1 0 1 0 0,0 0 0 0 0,0 0 0 0 0,0 1 0 0 0,-1-1-1 0 0,1 0 1 0 0,0 0 0 0 0,0 1 0 0 0,0-1-1 0 0,0 1 1 0 0,0-1 0 0 0,0 1 0 0 0,0-1 0 0 0,0 1-1 0 0,0 0 1 0 0,0 0 0 0 0,0-1 0 0 0,0 1-1 0 0,0 0 1 0 0,-1 1 0 0 0,-1 2 15 0 0,1-1 0 0 0,-1 1 0 0 0,1 0-1 0 0,0 0 1 0 0,-1 0 0 0 0,2 0 0 0 0,-4 7 0 0 0,2 4 30 0 0,0 1-1 0 0,0-1 1 0 0,1 0-1 0 0,1 1 1 0 0,1 0 0 0 0,0-1-1 0 0,3 21 1 0 0,6 21 47 0 0,-2-19-47 0 0,-4-25-45 0 0,0-1 0 0 0,1 1-1 0 0,0-1 1 0 0,1 0 0 0 0,1 0-1 0 0,0 0 1 0 0,0 0 0 0 0,1-1-1 0 0,10 12 1 0 0,-6-19 46 0 0,-9-5-67 0 0,2 0 0 0 0,-1-3 5 0 0,-1-15 20 0 0,0 5-5 0 0,3-3-11 0 0,-2 1 0 0 0,1-2 0 0 0,-2 1-1 0 0,-1 0 1 0 0,0 0 0 0 0,-2-29 0 0 0,2-38 31 0 0,0 34-67 0 0,-2 38 6 0 0,1 0-1 0 0,0 0 1 0 0,1 0 0 0 0,5-21-1 0 0,-5 22 13 0 0,-3 15 186 0 0,-1 17 72 0 0,5 2-188 0 0,15 58 62 0 0,23 54 168 0 0,-37-126-294 0 0,0 0-1 0 0,1-1 0 0 0,1 1 0 0 0,-1-1 0 0 0,1 0 0 0 0,0-1 0 0 0,1 1 0 0 0,0-1 0 0 0,0 0 0 0 0,1 0 0 0 0,0-1 0 0 0,0 0 0 0 0,0 0 0 0 0,10 5 0 0 0,-2-3-71 0 0,12-5-289 0 0,-20-3-59 0 0,1-1-1 0 0,-1 0 1 0 0,0-1-1 0 0,0 1 0 0 0,0-1 1 0 0,0-1-1 0 0,10-4 1 0 0,3-4-3995 0 0</inkml:trace>
</inkml:ink>
</file>

<file path=ppt/ink/ink10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18:52:19.053"/>
    </inkml:context>
    <inkml:brush xml:id="br0">
      <inkml:brushProperty name="width" value="0.05" units="cm"/>
      <inkml:brushProperty name="height" value="0.05" units="cm"/>
    </inkml:brush>
  </inkml:definitions>
  <inkml:trace contextRef="#ctx0" brushRef="#br0">138 189 5273 0 0,'10'-96'1322'0'0,"-9"95"-1251"0"0,-1 0 0 0 0,0 0 1 0 0,0 0-1 0 0,0-1 0 0 0,0 1 1 0 0,0 0-1 0 0,-1 0 0 0 0,1 0 1 0 0,0 0-1 0 0,0 0 0 0 0,-1-1 1 0 0,1 1-1 0 0,-1 0 0 0 0,1 0 1 0 0,-1 0-1 0 0,1 0 0 0 0,-1 0 1 0 0,0 0-1 0 0,1 0 0 0 0,-1 1 1 0 0,0-1-1 0 0,0 0 0 0 0,0 0 1 0 0,0 1-1 0 0,0-1 0 0 0,0 0 0 0 0,0 1 1 0 0,0-1-1 0 0,0 1 0 0 0,0-1 1 0 0,0 1-1 0 0,0-1 0 0 0,0 1 1 0 0,0 0-1 0 0,0-1 0 0 0,0 1 1 0 0,0 0-1 0 0,-1 0 0 0 0,1 0 1 0 0,0 0-1 0 0,-2 0 0 0 0,-1 0 64 0 0,-22-5 139 0 0,21 3-213 0 0,1 1 0 0 0,0 0 0 0 0,-1 0-1 0 0,1 0 1 0 0,-1 0 0 0 0,1 1 0 0 0,-1 0 0 0 0,1 0-1 0 0,-1 0 1 0 0,0 0 0 0 0,1 1 0 0 0,-1 0-1 0 0,1 0 1 0 0,0 0 0 0 0,-7 3 0 0 0,4 3 21 0 0,5-3 88 0 0,2-1 163 0 0,11 3-67 0 0,17 11-165 0 0,57 31 314 0 0,8 5 202 0 0,-84-46-571 0 0,-1-1 0 0 0,0 1 0 0 0,0 1 0 0 0,-1 0 0 0 0,0 0 0 0 0,7 12-1 0 0,-10-15-15 0 0,-1 0 0 0 0,1 0 0 0 0,-2 0-1 0 0,1 1 1 0 0,0 0 0 0 0,-1-1-1 0 0,0 1 1 0 0,-1 0 0 0 0,1 0-1 0 0,-1 0 1 0 0,1 12 0 0 0,-3-15-18 0 0,0 0 0 0 0,0-1-1 0 0,0 1 1 0 0,-1 0 0 0 0,1 0 0 0 0,-1-1 0 0 0,1 1 0 0 0,-1-1 0 0 0,0 1 0 0 0,0-1 0 0 0,0 0 0 0 0,0 0 0 0 0,-1 0 0 0 0,1 0 0 0 0,-1 0 0 0 0,1 0 0 0 0,-1 0 0 0 0,1-1 0 0 0,-1 0 0 0 0,0 1 0 0 0,0-1 0 0 0,0 0 0 0 0,0 0 0 0 0,0-1 0 0 0,0 1 0 0 0,-5 0 0 0 0,0 1 13 0 0,-1-1 0 0 0,0 1 0 0 0,0-2 1 0 0,-16 0-1 0 0,-7-7 59 0 0,29 6-82 0 0,0 0 0 0 0,1 0 0 0 0,-1-1-1 0 0,0 1 1 0 0,1-1 0 0 0,-1 0 0 0 0,1 0 0 0 0,-1 0 0 0 0,1 0-1 0 0,0 0 1 0 0,0 0 0 0 0,0-1 0 0 0,0 1 0 0 0,0-1 0 0 0,0 1-1 0 0,1-1 1 0 0,-1 0 0 0 0,1 1 0 0 0,0-1 0 0 0,0 0 0 0 0,0 0-1 0 0,0 0 1 0 0,0-3 0 0 0,-5-19-50 0 0,5 22 33 0 0,0 0 1 0 0,0 0-1 0 0,1 0 0 0 0,-1 0 1 0 0,1 0-1 0 0,-1 0 0 0 0,1-1 1 0 0,0 1-1 0 0,0 0 0 0 0,1 0 1 0 0,-1 0-1 0 0,0 0 0 0 0,1-1 1 0 0,0 1-1 0 0,0 0 0 0 0,0 0 1 0 0,0 0-1 0 0,3-4 0 0 0,-3 5 7 0 0,0 0-1 0 0,0 1 0 0 0,0-1 0 0 0,0 1 1 0 0,1-1-1 0 0,-1 1 0 0 0,0 0 1 0 0,1-1-1 0 0,-1 1 0 0 0,1 0 0 0 0,-1 0 1 0 0,1 0-1 0 0,0 0 0 0 0,0 0 0 0 0,-1 0 1 0 0,1 1-1 0 0,0-1 0 0 0,3 0 1 0 0,38-1-64 0 0,-11 1 50 0 0,-11-2 9 0 0,18-7 18 0 0,-10 4-7 0 0,-1-1 0 0 0,-1-2 0 0 0,1 0 0 0 0,48-26 0 0 0,-3-3 102 0 0,-12 7 51 0 0,-39 22-71 0 0,1-1 82 0 0,-10 1 12 0 0,-6-4 69 0 0,-5 1-36 0 0,-5 4 502 0 0,-2 5-454 0 0,-5-1-42 0 0,-11 1-99 0 0,7 4-35 0 0,8-1-70 0 0,-35 5 42 0 0,38-4-47 0 0,-1 0 0 0 0,0 0-1 0 0,0 0 1 0 0,1 1 0 0 0,-1-1 0 0 0,1 1 0 0 0,-1 0 0 0 0,1 0 0 0 0,0 0-1 0 0,0 0 1 0 0,0 1 0 0 0,0-1 0 0 0,0 1 0 0 0,0 0 0 0 0,1 0 0 0 0,-5 6-1 0 0,-4 8 15 0 0,-8 7 21 0 0,-6 9 18 0 0,11-10-21 0 0,4 1-7 0 0,7-7-15 0 0,2-6 10 0 0,1 0 0 0 0,1 0 0 0 0,0 1 0 0 0,5 20 0 0 0,-2-16 25 0 0,0 0-1 0 0,1 0 1 0 0,1 0-1 0 0,1-1 1 0 0,12 23 0 0 0,-15-33-3 0 0,0 0 1 0 0,0-1 0 0 0,1 0 0 0 0,-1 1 0 0 0,1-2 0 0 0,6 5 0 0 0,19 12 199 0 0,-16-11-204 0 0,12 9 26 0 0,10 6 76 0 0,-28-20-99 0 0,0 0-1 0 0,-1 0 0 0 0,1-1 0 0 0,1 0 0 0 0,16 4 0 0 0,-17-5-33 0 0,65 7 202 0 0,-67-9-195 0 0,-1 0 1 0 0,0 0-1 0 0,0-1 1 0 0,0 1-1 0 0,0-2 1 0 0,0 1-1 0 0,0 0 1 0 0,0-1-1 0 0,0 0 1 0 0,-1 0-1 0 0,1 0 1 0 0,8-6-1 0 0,58-48 606 0 0,-66 51-489 0 0,4 0 32 0 0,2-2 7 0 0,-6 1-77 0 0,2-5 584 0 0,-2-8 563 0 0,-5 1-182 0 0,-1 16-1049 0 0,1 1-1 0 0,-1-1 1 0 0,1 0-1 0 0,-1 0 0 0 0,0 0 1 0 0,0 1-1 0 0,0-1 1 0 0,0 0-1 0 0,0 1 0 0 0,0-1 1 0 0,-3-2-1 0 0,-1-1-55 0 0,-1 0 195 0 0,-2 0 421 0 0,0 3-68 0 0,2 0-145 0 0,3 1-245 0 0,-7-9 186 0 0,7 8-201 0 0,-1-1-64 0 0,-5 0-25 0 0,5 2-4 0 0,-6-4 31 0 0,-3-3-44 0 0,5 1-9 0 0,2 1 12 0 0,4 5 8 0 0,-2-4 3 0 0,3 1-3 0 0,1 1-62 0 0,-2-8 171 0 0,0 3-155 0 0,2 3-291 0 0,1 3-137 0 0,11 37-9619 0 0,-5-32 7516 0 0</inkml:trace>
</inkml:ink>
</file>

<file path=ppt/ink/ink10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18:52:20.503"/>
    </inkml:context>
    <inkml:brush xml:id="br0">
      <inkml:brushProperty name="width" value="0.05" units="cm"/>
      <inkml:brushProperty name="height" value="0.05" units="cm"/>
    </inkml:brush>
  </inkml:definitions>
  <inkml:trace contextRef="#ctx0" brushRef="#br0">0 33 7202 0 0,'74'-32'664'0'0,"-73"32"-656"0"0,-1-1 1 0 0,0 1-1 0 0,1 0 1 0 0,-1 0-1 0 0,1 0 1 0 0,-1 0-1 0 0,0 0 1 0 0,1 0-1 0 0,-1 0 1 0 0,1 0-1 0 0,-1 1 0 0 0,1-1 1 0 0,-1 0-1 0 0,0 0 1 0 0,1 0-1 0 0,-1 0 1 0 0,1 0-1 0 0,-1 1 1 0 0,0-1-1 0 0,1 0 1 0 0,-1 0-1 0 0,0 1 1 0 0,1-1-1 0 0,-1 0 1 0 0,0 1-1 0 0,0-1 1 0 0,1 0-1 0 0,-1 1 1 0 0,0-1-1 0 0,0 0 1 0 0,1 1-1 0 0,-1-1 1 0 0,0 0-1 0 0,0 1 1 0 0,0 0-1 0 0,6 24 307 0 0,-4 8 24 0 0,-2-20-165 0 0,2 16 3 0 0,9 11 56 0 0,-1-1 68 0 0,3 18 59 0 0,0-1-458 0 0,-9-18-23 0 0,-3-33 16 0 0</inkml:trace>
</inkml:ink>
</file>

<file path=ppt/ink/ink10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18:52:20.890"/>
    </inkml:context>
    <inkml:brush xml:id="br0">
      <inkml:brushProperty name="width" value="0.05" units="cm"/>
      <inkml:brushProperty name="height" value="0.05" units="cm"/>
    </inkml:brush>
  </inkml:definitions>
  <inkml:trace contextRef="#ctx0" brushRef="#br0">1 134 5929 0 0,'3'1'138'0'0,"0"1"0"0"0,0-1 0 0 0,0 1 0 0 0,0-1-1 0 0,-1 1 1 0 0,1 0 0 0 0,0 0 0 0 0,-1 0 0 0 0,1 0 0 0 0,-1 1 0 0 0,0-1-1 0 0,0 1 1 0 0,0-1 0 0 0,0 1 0 0 0,2 5 0 0 0,-2-3-29 0 0,-1 1 1 0 0,-1 0-1 0 0,1 0 1 0 0,-1 0-1 0 0,0 0 1 0 0,0 0 0 0 0,-2 10-1 0 0,0-2-63 0 0,1 10 122 0 0,0 0 1 0 0,1 0 0 0 0,4 25 0 0 0,-2-37-68 0 0,0-1 1 0 0,0 0-1 0 0,1 0 1 0 0,0 0-1 0 0,1-1 1 0 0,1 1-1 0 0,0-1 0 0 0,9 16 1 0 0,-5-16-20 0 0,9 0 80 0 0,-18-9-158 0 0,1-1 0 0 0,-1 0 0 0 0,1 1 1 0 0,-1-1-1 0 0,0 0 0 0 0,1 0 0 0 0,-1 1 1 0 0,1-1-1 0 0,-1 0 0 0 0,1 0 0 0 0,-1 0 1 0 0,1 0-1 0 0,-1 0 0 0 0,1 0 0 0 0,-1 1 1 0 0,1-1-1 0 0,-1 0 0 0 0,1-1 0 0 0,-1 1 1 0 0,1 0-1 0 0,-1 0 0 0 0,1 0 0 0 0,-1 0 1 0 0,1 0-1 0 0,-1 0 0 0 0,1-1 0 0 0,-1 1 1 0 0,1 0-1 0 0,-1 0 0 0 0,0-1 0 0 0,1 1 1 0 0,-1 0-1 0 0,1 0 0 0 0,-1-1 0 0 0,0 1 1 0 0,1-1-1 0 0,-1 1 0 0 0,0 0 0 0 0,1-1 1 0 0,-1 1-1 0 0,0-1 0 0 0,0 1 0 0 0,1-1 1 0 0,4-7 58 0 0,0 2-17 0 0,-4-1-21 0 0,-5-28 30 0 0,3-7-8 0 0,8-63 0 0 0,-2 46-34 0 0,-4 32 2 0 0,2-17-12 0 0,6-25-10 0 0,-8 63 11 0 0,0 0-1 0 0,1 0 1 0 0,-1 1 0 0 0,1-1 0 0 0,0 1 0 0 0,0 0-1 0 0,1-1 1 0 0,0 1 0 0 0,0 0 0 0 0,0 1 0 0 0,0-1 0 0 0,1 0-1 0 0,0 1 1 0 0,0 0 0 0 0,7-7 0 0 0,-10 11 3 0 0,0 0-1 0 0,0-1 1 0 0,0 1 0 0 0,0 0 0 0 0,0-1-1 0 0,0 1 1 0 0,0 0 0 0 0,0 0 0 0 0,0 0-1 0 0,0 0 1 0 0,0 0 0 0 0,0 0 0 0 0,0 0-1 0 0,0 0 1 0 0,0 0 0 0 0,0 1 0 0 0,0-1-1 0 0,0 0 1 0 0,0 1 0 0 0,0-1 0 0 0,0 1-1 0 0,0-1 1 0 0,-1 1 0 0 0,1-1 0 0 0,0 1-1 0 0,0-1 1 0 0,0 1 0 0 0,-1 0 0 0 0,1 0-1 0 0,0-1 1 0 0,-1 1 0 0 0,1 0 0 0 0,0 0-1 0 0,-1 0 1 0 0,1-1 0 0 0,-1 1 0 0 0,0 0-1 0 0,1 0 1 0 0,-1 0 0 0 0,0 0 0 0 0,1 1-1 0 0,15 46 407 0 0,-15-43-322 0 0,5 18 131 0 0,2-1 0 0 0,10 24 0 0 0,-8-25-119 0 0,-2-8-51 0 0,7 11 3 0 0,15 11-77 0 0,1-21-318 0 0,-2-9-807 0 0,-15-5-4146 0 0</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19:06:10.810"/>
    </inkml:context>
    <inkml:brush xml:id="br0">
      <inkml:brushProperty name="width" value="0.05" units="cm"/>
      <inkml:brushProperty name="height" value="0.05" units="cm"/>
    </inkml:brush>
  </inkml:definitions>
  <inkml:trace contextRef="#ctx0" brushRef="#br0">252 1 6297 0 0,'-5'0'269'0'0,"-1"0"0"0"0,1 1 0 0 0,0 0-1 0 0,-1 0 1 0 0,1 0 0 0 0,0 1 0 0 0,0-1 0 0 0,0 1-1 0 0,0 0 1 0 0,1 1 0 0 0,-1-1 0 0 0,0 1 0 0 0,-4 4-1 0 0,-4 4-349 0 0,1 0-1 0 0,-20 24 1 0 0,1-2 439 0 0,0 6-276 0 0,-2 25 41 0 0,19-34-41 0 0,12-24-73 0 0,0 0-1 0 0,0-1 1 0 0,1 1 0 0 0,0 0-1 0 0,0 1 1 0 0,0-1 0 0 0,0 0 0 0 0,1 0-1 0 0,0 0 1 0 0,2 11 0 0 0,-1-12-6 0 0,-1-1 1 0 0,1 0-1 0 0,0 1 1 0 0,0-1-1 0 0,1 0 1 0 0,-1 0 0 0 0,1 0-1 0 0,0 0 1 0 0,0 0-1 0 0,0 0 1 0 0,1-1-1 0 0,-1 1 1 0 0,1-1-1 0 0,0 1 1 0 0,0-1-1 0 0,4 4 1 0 0,7 2-1 0 0,-1-5 51 0 0,-13-4-48 0 0,1 0 1 0 0,0-1-1 0 0,-1 1 0 0 0,1-1 1 0 0,0 1-1 0 0,-1-1 0 0 0,1 1 0 0 0,0-1 1 0 0,-1 0-1 0 0,1 1 0 0 0,-1-1 1 0 0,1 0-1 0 0,-1 1 0 0 0,1-1 1 0 0,-1 0-1 0 0,0 0 0 0 0,1 1 0 0 0,-1-1 1 0 0,0 0-1 0 0,1-1 0 0 0,14-27 38 0 0,-8 18-40 0 0,14-26 8 0 0,-12 1 3 0 0,-5 21-8 0 0,0 0-1 0 0,0 1 1 0 0,1-1-1 0 0,1 1 1 0 0,1 0-1 0 0,0 0 1 0 0,1 1-1 0 0,0 0 1 0 0,17-20-1 0 0,-22 30-6 0 0,24-27-5 0 0,-27 29 4 0 0,1 1 1 0 0,-1-1-1 0 0,1 0 1 0 0,-1 1-1 0 0,1-1 1 0 0,-1 1-1 0 0,1-1 1 0 0,0 1-1 0 0,-1-1 1 0 0,1 1-1 0 0,0 0 1 0 0,-1-1-1 0 0,1 1 1 0 0,0 0-1 0 0,0-1 1 0 0,-1 1-1 0 0,1 0 1 0 0,0 0-1 0 0,0 0 1 0 0,-1 0-1 0 0,1-1 1 0 0,0 1-1 0 0,0 0 1 0 0,0 1-1 0 0,-1-1 1 0 0,1 0-1 0 0,0 0 1 0 0,0 0-1 0 0,-1 0 1 0 0,1 1-1 0 0,0-1 1 0 0,0 0-1 0 0,-1 0 1 0 0,1 1-1 0 0,0-1 1 0 0,-1 1-1 0 0,1-1 1 0 0,0 1-1 0 0,-1-1 1 0 0,1 1-1 0 0,0 0 1 0 0,-1 0 18 0 0,-3 0 234 0 0,-2 12-164 0 0,-1 64 36 0 0,6-72-113 0 0,1 1 0 0 0,-1-1 0 0 0,1 1 0 0 0,0-1 0 0 0,0 0 0 0 0,0 1 0 0 0,1-1 0 0 0,0 0 0 0 0,0 0 0 0 0,0 0 0 0 0,1 0 0 0 0,3 6 0 0 0,43 47-269 0 0,-24-31 13 0 0,-14-15 104 0 0,-4-8-150 0 0</inkml:trace>
</inkml:ink>
</file>

<file path=ppt/ink/ink10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18:52:21.485"/>
    </inkml:context>
    <inkml:brush xml:id="br0">
      <inkml:brushProperty name="width" value="0.05" units="cm"/>
      <inkml:brushProperty name="height" value="0.05" units="cm"/>
    </inkml:brush>
  </inkml:definitions>
  <inkml:trace contextRef="#ctx0" brushRef="#br0">101 169 4433 0 0,'-86'-33'1192'0'0,"85"33"-1120"0"0,0-1 0 0 0,0 0 0 0 0,0 1 0 0 0,0-1 0 0 0,0 0 0 0 0,0 1 0 0 0,1-1 0 0 0,-1 0 0 0 0,0 0 0 0 0,0 0 0 0 0,1 1 0 0 0,-1-1 0 0 0,1 0-1 0 0,-1 0 1 0 0,1 0 0 0 0,-1 0 0 0 0,1 0 0 0 0,-1-2 0 0 0,1 2 15 0 0,0-1 0 0 0,0 0 0 0 0,0 1 0 0 0,0-1-1 0 0,1 0 1 0 0,-1 1 0 0 0,0-1 0 0 0,1 0 0 0 0,-1 1 0 0 0,1-1-1 0 0,0 1 1 0 0,-1-1 0 0 0,1 1 0 0 0,0-1 0 0 0,0 1 0 0 0,2-3 0 0 0,34-31 1127 0 0,-26 28-998 0 0,1-1 0 0 0,-1 2 0 0 0,1-1 0 0 0,0 2 0 0 0,1-1-1 0 0,15-3 1 0 0,-21 7-125 0 0,0 0-1 0 0,-1 1 1 0 0,1 0 0 0 0,0 1-1 0 0,0-1 1 0 0,0 1 0 0 0,11 2-1 0 0,-14-2-84 0 0,-1 1-1 0 0,1 0 1 0 0,-1 0-1 0 0,1 0 1 0 0,-1 1-1 0 0,1-1 1 0 0,-1 1 0 0 0,0 0-1 0 0,4 2 1 0 0,-6-2 0 0 0,1 0 1 0 0,0 0 0 0 0,0 0 0 0 0,-1 0 0 0 0,1 0 0 0 0,-1 0-1 0 0,1 1 1 0 0,-1-1 0 0 0,0 0 0 0 0,0 1 0 0 0,0-1 0 0 0,0 1-1 0 0,-1-1 1 0 0,1 1 0 0 0,-1-1 0 0 0,1 1 0 0 0,-1 0 0 0 0,0-1-1 0 0,0 1 1 0 0,0 0 0 0 0,0-1 0 0 0,-1 1 0 0 0,1-1 0 0 0,-1 1-1 0 0,1 0 1 0 0,-1-1 0 0 0,0 1 0 0 0,-2 3 0 0 0,-3 8 41 0 0,-1 1 1 0 0,0-1 0 0 0,-14 20-1 0 0,15-24 12 0 0,-25 37 67 0 0,13-21-70 0 0,2 0 0 0 0,1 0 0 0 0,-19 45-1 0 0,24-46-41 0 0,9-23-10 0 0,0 0 0 0 0,-1 0 1 0 0,1 1-1 0 0,0-1 0 0 0,0 0 0 0 0,0 1 0 0 0,0-1 0 0 0,1 1 1 0 0,-1-1-1 0 0,1 1 0 0 0,-1-1 0 0 0,1 1 0 0 0,0-1 1 0 0,0 1-1 0 0,0-1 0 0 0,0 1 0 0 0,0 0 0 0 0,1-1 0 0 0,-1 1 1 0 0,1-1-1 0 0,0 1 0 0 0,0-1 0 0 0,0 0 0 0 0,0 1 1 0 0,0-1-1 0 0,0 0 0 0 0,0 0 0 0 0,1 0 0 0 0,-1 0 1 0 0,1 0-1 0 0,0 0 0 0 0,-1 0 0 0 0,1 0 0 0 0,4 2 0 0 0,-1-1-20 0 0,-1 0-1 0 0,1 0 1 0 0,0-1-1 0 0,0 0 1 0 0,0 0 0 0 0,0 0-1 0 0,0-1 1 0 0,1 0-1 0 0,-1 0 1 0 0,0 0-1 0 0,1 0 1 0 0,8-1-1 0 0,-2 0-403 0 0,0 0 1 0 0,0-1-1 0 0,0 0 0 0 0,21-5 0 0 0,-22 1-458 0 0,-1 0-390 0 0</inkml:trace>
</inkml:ink>
</file>

<file path=ppt/ink/ink10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18:52:21.845"/>
    </inkml:context>
    <inkml:brush xml:id="br0">
      <inkml:brushProperty name="width" value="0.05" units="cm"/>
      <inkml:brushProperty name="height" value="0.05" units="cm"/>
    </inkml:brush>
  </inkml:definitions>
  <inkml:trace contextRef="#ctx0" brushRef="#br0">172 158 5769 0 0,'30'-67'2231'0'0,"-30"67"-2209"0"0,0 0-1 0 0,1-1 0 0 0,-1 1 0 0 0,0 0 0 0 0,0-1 1 0 0,0 1-1 0 0,0-1 0 0 0,1 1 0 0 0,-1 0 1 0 0,0-1-1 0 0,0 1 0 0 0,0-1 0 0 0,0 1 1 0 0,0-1-1 0 0,0 1 0 0 0,0 0 0 0 0,0-1 0 0 0,0 1 1 0 0,0-1-1 0 0,-1 1 0 0 0,1-1 0 0 0,0 1 1 0 0,0 0-1 0 0,0-1 0 0 0,0 1 0 0 0,-1 0 0 0 0,1-1 1 0 0,0 1-1 0 0,0 0 0 0 0,-1-1 0 0 0,1 1 1 0 0,0 0-1 0 0,-1-1 0 0 0,1 1 0 0 0,0 0 0 0 0,-1 0 1 0 0,1-1-1 0 0,0 1 0 0 0,-1 0 0 0 0,1 0 1 0 0,-1 0-1 0 0,0-1 0 0 0,-18 3 467 0 0,10 0-160 0 0,-30 4 492 0 0,34-5-701 0 0,0 2 1 0 0,-1-1-1 0 0,1 0 0 0 0,0 1 1 0 0,1 0-1 0 0,-1 0 1 0 0,-8 7-1 0 0,7-3-10 0 0,-1 0-1 0 0,1 0 0 0 0,0 1 1 0 0,1-1-1 0 0,0 1 1 0 0,0 1-1 0 0,1-1 0 0 0,-6 13 1 0 0,4-3-25 0 0,1-1 0 0 0,0 1 0 0 0,1-1 1 0 0,-2 37-1 0 0,7 21-85 0 0,8-27 39 0 0,1-13-8 0 0,5-4-6 0 0,-3-14-17 0 0,-10-15-2 0 0,0-1 0 0 0,0 1 0 0 0,1-1 1 0 0,-1 1-1 0 0,1-1 0 0 0,-1 0 0 0 0,1 0 0 0 0,-1 0 0 0 0,1 0 1 0 0,0-1-1 0 0,-1 1 0 0 0,1-1 0 0 0,0 1 0 0 0,0-1 1 0 0,-1 0-1 0 0,1 0 0 0 0,0 0 0 0 0,0-1 0 0 0,-1 1 0 0 0,1 0 1 0 0,5-3-1 0 0,59-21 65 0 0,-62 22-66 0 0,0-1-3 0 0,0 1 0 0 0,0-1 0 0 0,0 0 1 0 0,-1 0-1 0 0,1-1 0 0 0,-1 1 0 0 0,6-8 1 0 0,1-3 8 0 0,-1 1 1 0 0,-1-1-1 0 0,9-17 1 0 0,6-10 21 0 0,-16 28-28 0 0,0-1 1 0 0,-1 0-1 0 0,-1 0 1 0 0,5-18-1 0 0,-9 27 1 0 0,0-1 0 0 0,-1 1-1 0 0,1-1 1 0 0,-1 0 0 0 0,-1 1-1 0 0,1-1 1 0 0,-1 0 0 0 0,0 0-1 0 0,-1 1 1 0 0,1-1 0 0 0,-1 0-1 0 0,0 1 1 0 0,0-1 0 0 0,-1 0 0 0 0,-3-8-1 0 0,-6-6 3 0 0,2 5-3 0 0,0 1 0 0 0,-1 0 0 0 0,-20-23 0 0 0,5 14 13 0 0,15 15-104 0 0,-38-29 240 0 0,47 35-210 0 0,0 1 1 0 0,-1 0-1 0 0,1 0 1 0 0,-1 1-1 0 0,1-1 0 0 0,-1 0 1 0 0,1 0-1 0 0,-1 1 0 0 0,1-1 1 0 0,-1 1-1 0 0,0-1 1 0 0,1 1-1 0 0,-1 0 0 0 0,0 0 1 0 0,1-1-1 0 0,-1 1 0 0 0,0 0 1 0 0,1 1-1 0 0,-1-1 1 0 0,0 0-1 0 0,1 0 0 0 0,-1 1 1 0 0,0-1-1 0 0,1 1 0 0 0,-1-1 1 0 0,1 1-1 0 0,-1 0 0 0 0,-2 1 1 0 0</inkml:trace>
</inkml:ink>
</file>

<file path=ppt/ink/ink10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18:52:22.202"/>
    </inkml:context>
    <inkml:brush xml:id="br0">
      <inkml:brushProperty name="width" value="0.05" units="cm"/>
      <inkml:brushProperty name="height" value="0.05" units="cm"/>
    </inkml:brush>
  </inkml:definitions>
  <inkml:trace contextRef="#ctx0" brushRef="#br0">51 1 4177 0 0,'-14'-1'4959'0'0,"6"8"-3506"0"0,1 28-969 0 0,6-34-443 0 0,-4 39 283 0 0,-11 130 997 0 0,16-136-1295 0 0,2 0-1 0 0,1 0 1 0 0,1-1 0 0 0,2 1 0 0 0,2-1 0 0 0,1-1 0 0 0,14 35-1 0 0,-14-52-380 0 0,3 9-1590 0 0</inkml:trace>
</inkml:ink>
</file>

<file path=ppt/ink/ink10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18:52:22.545"/>
    </inkml:context>
    <inkml:brush xml:id="br0">
      <inkml:brushProperty name="width" value="0.05" units="cm"/>
      <inkml:brushProperty name="height" value="0.05" units="cm"/>
    </inkml:brush>
  </inkml:definitions>
  <inkml:trace contextRef="#ctx0" brushRef="#br0">59 77 6249 0 0,'48'-64'2448'0'0,"-43"54"-800"0"0,-8 8-939 0 0,-7 7 970 0 0,-8 51-1203 0 0,9-25-370 0 0,-1 0 0 0 0,-6 10 41 0 0,-12 43 52 0 0,16-24-117 0 0,7-24-41 0 0,5 19 13 0 0,0-49-49 0 0,1 0 0 0 0,0 0 0 0 0,1 1 0 0 0,-1-1-1 0 0,1 0 1 0 0,0 0 0 0 0,1 0 0 0 0,-1-1-1 0 0,1 1 1 0 0,0 0 0 0 0,1-1 0 0 0,-1 0 0 0 0,1 0-1 0 0,0 0 1 0 0,0 0 0 0 0,1-1 0 0 0,-1 1 0 0 0,1-1-1 0 0,0 0 1 0 0,0-1 0 0 0,11 7 0 0 0,-10-7-2 0 0,1-1 1 0 0,-1 0-1 0 0,0 0 1 0 0,1 0-1 0 0,-1-1 1 0 0,1 0-1 0 0,-1 0 1 0 0,1 0-1 0 0,-1-1 1 0 0,1 0-1 0 0,0 0 1 0 0,-1-1-1 0 0,1 0 1 0 0,-1 0-1 0 0,1 0 1 0 0,-1-1-1 0 0,0 0 1 0 0,1-1-1 0 0,7-3 1 0 0,-2 0 1 0 0,0 0 0 0 0,-1-1 0 0 0,0-1 0 0 0,0 0 0 0 0,0 0 0 0 0,-1-1-1 0 0,-1 0 1 0 0,15-18 0 0 0,-2-9-14 0 0,-18 29 1 0 0,1-2-1 0 0,3-5-7 0 0,4-10-16 0 0,-10 20 22 0 0,-1 0-1 0 0,1-1 1 0 0,0 1-1 0 0,-1 0 0 0 0,0-1 1 0 0,0 1-1 0 0,0-1 0 0 0,-1 1 1 0 0,1-1-1 0 0,-1 0 1 0 0,-1-6-1 0 0,1 8 4 0 0,-1 1 0 0 0,0-1 1 0 0,0 1-1 0 0,0-1 0 0 0,0 1 0 0 0,0-1 0 0 0,0 1 1 0 0,-1 0-1 0 0,1 0 0 0 0,-4-4 0 0 0,3 4 1 0 0,-1-1-1 0 0,0 1 0 0 0,1 0 1 0 0,-1 0-1 0 0,0 0 1 0 0,0 1-1 0 0,-1-1 0 0 0,1 1 1 0 0,0 0-1 0 0,0 0 0 0 0,-7-2 1 0 0,-21 0-21 0 0,10 3 19 0 0,2 2 7 0 0,6 0 6 0 0,7 0-7 0 0,0 0 1 0 0,0 1 0 0 0,0 0-1 0 0,0 0 1 0 0,1 1 0 0 0,-1-1-1 0 0,1 1 1 0 0,0 0 0 0 0,0 1-1 0 0,0-1 1 0 0,0 1 0 0 0,1 0-1 0 0,0 0 1 0 0,0 1 0 0 0,0-1-1 0 0,1 1 1 0 0,0 0 0 0 0,0 0-1 0 0,0 0 1 0 0,1 0 0 0 0,-3 11-1 0 0,4-13-9 0 0,0 0-1 0 0,1-1 1 0 0,0 1-1 0 0,0 0 1 0 0,0 0-1 0 0,0 0 1 0 0,0 0-1 0 0,1 0 1 0 0,0 0-1 0 0,0 0 1 0 0,0-1-1 0 0,0 1 1 0 0,0 0 0 0 0,1-1-1 0 0,0 1 1 0 0,2 3-1 0 0,-1-4-100 0 0,1 0-1 0 0,-1 0 0 0 0,1 0 1 0 0,-1-1-1 0 0,1 1 1 0 0,0-1-1 0 0,0 0 1 0 0,0 0-1 0 0,1-1 0 0 0,-1 1 1 0 0,0-1-1 0 0,1 0 1 0 0,6 1-1 0 0,0 1-606 0 0</inkml:trace>
</inkml:ink>
</file>

<file path=ppt/ink/ink10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18:52:22.887"/>
    </inkml:context>
    <inkml:brush xml:id="br0">
      <inkml:brushProperty name="width" value="0.05" units="cm"/>
      <inkml:brushProperty name="height" value="0.05" units="cm"/>
    </inkml:brush>
  </inkml:definitions>
  <inkml:trace contextRef="#ctx0" brushRef="#br0">1 0 4905 0 0,'0'15'6572'0'0,"-1"18"-6561"0"0,8 21 658 0 0,20 77-1 0 0,-16-93-617 0 0,3 19 81 0 0,17 57-52 0 0,-22-70-478 0 0,-9-43 377 0 0,0-1-1 0 0,0 1 1 0 0,0 0 0 0 0,1 0 0 0 0,-1 0 0 0 0,0 0 0 0 0,0 0 0 0 0,0 0 0 0 0,0 0 0 0 0,-1 0 0 0 0,1-1-1 0 0,0 1 1 0 0,0 0 0 0 0,-1 0 0 0 0,1 0 0 0 0,0 0 0 0 0,-1 0 0 0 0,1-1 0 0 0,0 1 0 0 0,-1 0-1 0 0,0 0 1 0 0,1-1 0 0 0,-1 1 0 0 0,1 0 0 0 0,-1-1 0 0 0,0 1 0 0 0,1-1 0 0 0,-1 1 0 0 0,0-1-1 0 0,0 1 1 0 0,1-1 0 0 0,-1 1 0 0 0,0-1 0 0 0,0 0 0 0 0,0 1 0 0 0,1-1 0 0 0,-1 0 0 0 0,0 0-1 0 0,0 1 1 0 0,0-1 0 0 0,0 0 0 0 0,0 0 0 0 0,0 0 0 0 0,-1 0 0 0 0,-7-4-501 0 0</inkml:trace>
</inkml:ink>
</file>

<file path=ppt/ink/ink10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18:52:23.235"/>
    </inkml:context>
    <inkml:brush xml:id="br0">
      <inkml:brushProperty name="width" value="0.05" units="cm"/>
      <inkml:brushProperty name="height" value="0.05" units="cm"/>
    </inkml:brush>
  </inkml:definitions>
  <inkml:trace contextRef="#ctx0" brushRef="#br0">1 74 4417 0 0,'29'-13'4393'0'0,"21"2"-2730"0"0,-40 10-1533 0 0,1-1-1 0 0,-1 0 0 0 0,0-1 0 0 0,0 0 0 0 0,0 0 0 0 0,9-6 0 0 0,5-2 239 0 0,15 2 176 0 0,3 4-62 0 0,20 4-9 0 0,-48 1-425 0 0,-7 0-13 0 0,12 1-183 0 0,-12 1-109 0 0,-2 0-6 0 0,0 2 130 0 0,-1 0 1 0 0,1 0 0 0 0,-1 0 0 0 0,0 0 0 0 0,0 1-1 0 0,0 0 1 0 0,3 6 0 0 0,-1 0-187 0 0,0 7-537 0 0</inkml:trace>
  <inkml:trace contextRef="#ctx0" brushRef="#br0" timeOffset="1">451 565 4665 0 0,'-12'5'3408'0'0,"16"-5"-1750"0"0,-8-1-623 0 0,-1-13-262 0 0,0-8-355 0 0,4 11-338 0 0,1 0 0 0 0,0 0-1 0 0,0 0 1 0 0,1 0 0 0 0,0 0-1 0 0,4-15 1 0 0,-1 6 126 0 0,2-24 111 0 0,1-7-6 0 0,4 17-174 0 0,-9 33-135 0 0,-1 0 1 0 0,0 0 0 0 0,1 0 0 0 0,-1-1 0 0 0,1 1-1 0 0,-1 0 1 0 0,1 1 0 0 0,0-1 0 0 0,-1 0 0 0 0,1 0-1 0 0,0 1 1 0 0,0-1 0 0 0,2 0 0 0 0,15-1-94 0 0,-19 2 64 0 0,4 1-6 0 0,-3 0-369 0 0,0-1-37 0 0,2 1-2 0 0,1 1 193 0 0,3 0 58 0 0,-1 0-140 0 0,92 48-1208 0 0,-81-41 378 0 0</inkml:trace>
</inkml:ink>
</file>

<file path=ppt/ink/ink10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18:52:23.590"/>
    </inkml:context>
    <inkml:brush xml:id="br0">
      <inkml:brushProperty name="width" value="0.05" units="cm"/>
      <inkml:brushProperty name="height" value="0.05" units="cm"/>
    </inkml:brush>
  </inkml:definitions>
  <inkml:trace contextRef="#ctx0" brushRef="#br0">8 1 2120 0 0,'-1'2'653'0'0,"0"-1"-1"0"0,0 1 1 0 0,0 0-1 0 0,0 0 0 0 0,1 1 1 0 0,-1-1-1 0 0,0 0 0 0 0,1 0 1 0 0,0 0-1 0 0,0 0 1 0 0,-1 4-1 0 0,7 27 1616 0 0,3-10-2257 0 0,-1-8-74 0 0,5 5 941 0 0,-12-19-855 0 0,0 1-1 0 0,1-1 1 0 0,-1 1 0 0 0,1-1 0 0 0,-1 0 0 0 0,1 0-1 0 0,-1 0 1 0 0,1 0 0 0 0,0 0 0 0 0,0 0 0 0 0,-1 0-1 0 0,1 0 1 0 0,0-1 0 0 0,0 1 0 0 0,3 0 0 0 0,18-1 163 0 0,10-13-491 0 0,-19-2-579 0 0,1-15-1247 0 0,-10 6 155 0 0,-3 10 1016 0 0</inkml:trace>
</inkml:ink>
</file>

<file path=ppt/ink/ink10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18:52:24.043"/>
    </inkml:context>
    <inkml:brush xml:id="br0">
      <inkml:brushProperty name="width" value="0.05" units="cm"/>
      <inkml:brushProperty name="height" value="0.05" units="cm"/>
    </inkml:brush>
  </inkml:definitions>
  <inkml:trace contextRef="#ctx0" brushRef="#br0">33 7 5281 0 0,'7'4'3372'0'0,"-7"-6"-1342"0"0,-5-5-670 0 0,1 5-712 0 0,-3 9 230 0 0,-1 14-874 0 0,5-13 109 0 0,0 0-56 0 0,1 0 0 0 0,0 1 0 0 0,0 0 0 0 0,0-1 0 0 0,1 1 0 0 0,0 0 0 0 0,1 0 0 0 0,0-1 0 0 0,1 1 0 0 0,0 0 0 0 0,0 0 0 0 0,3 10 0 0 0,2 4 103 0 0,-3-12-86 0 0,0-1 1 0 0,0 0 0 0 0,1 0-1 0 0,6 13 1 0 0,-7-19-57 0 0,-1-1-1 0 0,1 1 1 0 0,-1-1 0 0 0,1 0 0 0 0,0 0 0 0 0,0 0 0 0 0,5 3-1 0 0,20 9 52 0 0,9-6-21 0 0,-35-9-44 0 0,1 0 1 0 0,0 0 0 0 0,-1 0 0 0 0,1-1-1 0 0,0 0 1 0 0,-1 1 0 0 0,1-1-1 0 0,0 0 1 0 0,-1 0 0 0 0,1-1-1 0 0,-1 1 1 0 0,0 0 0 0 0,1-1-1 0 0,-1 1 1 0 0,0-1 0 0 0,0 0 0 0 0,0 0-1 0 0,0 0 1 0 0,2-2 0 0 0,5-6-2 0 0,6-3 4 0 0,7-7 1 0 0,-12 6-8 0 0,-3-15-9 0 0,-1-12-28 0 0,-1-8-99 0 0,-13 17 69 0 0,5 18 32 0 0,-1 5-39 0 0,-5 8-48 0 0,8 1 121 0 0,0 1-1 0 0,1-1 0 0 0,-1 1 1 0 0,0 0-1 0 0,1-1 1 0 0,-1 1-1 0 0,1 0 1 0 0,-1-1-1 0 0,1 1 0 0 0,-1 0 1 0 0,1 0-1 0 0,-1 0 1 0 0,1-1-1 0 0,0 1 0 0 0,-1 0 1 0 0,1 0-1 0 0,0 0 1 0 0,0 0-1 0 0,0 0 1 0 0,-1 0-1 0 0,1 1 0 0 0,-3 15 3 0 0,2-11-6 0 0,1-6 5 0 0,-5 27 2 0 0,2 13 11 0 0,3-36-8 0 0,0 0 0 0 0,1-1-1 0 0,-1 1 1 0 0,1 0 0 0 0,-1-1-1 0 0,1 1 1 0 0,1-1 0 0 0,-1 1-1 0 0,0-1 1 0 0,1 1 0 0 0,-1-1-1 0 0,1 0 1 0 0,0 0 0 0 0,0 1-1 0 0,3 2 1 0 0,19 12 53 0 0,-22-17-54 0 0,1 0 0 0 0,-1 0 0 0 0,0-1 0 0 0,0 1 0 0 0,1 0 0 0 0,-1-1-1 0 0,0 0 1 0 0,1 1 0 0 0,-1-1 0 0 0,1 0 0 0 0,-1 0 0 0 0,0 0 0 0 0,1-1 0 0 0,-1 1 0 0 0,5-2 0 0 0,10-7 50 0 0,-6 0-24 0 0,0-1 0 0 0,-1-1 0 0 0,12-14 0 0 0,8-14 14 0 0,-27 33-44 0 0,0 1 0 0 0,0-1 0 0 0,0 0 1 0 0,-1 0-1 0 0,0 0 0 0 0,0 0 1 0 0,2-12-1 0 0,-4 13-2 0 0,1 0 1 0 0,0 0 0 0 0,1 0-1 0 0,-1 0 1 0 0,1 0-1 0 0,0 0 1 0 0,0 0 0 0 0,1 1-1 0 0,-1-1 1 0 0,1 1-1 0 0,5-6 1 0 0,-1 5 4 0 0,-6 5-5 0 0,0 0 1 0 0,0 0 0 0 0,0 0-1 0 0,1 0 1 0 0,-1 0-1 0 0,0 0 1 0 0,0 0-1 0 0,0 0 1 0 0,0 1 0 0 0,1-1-1 0 0,-1 0 1 0 0,0 1-1 0 0,0-1 1 0 0,0 1-1 0 0,0-1 1 0 0,0 1-1 0 0,0 0 1 0 0,2 1 0 0 0,3 2 8 0 0,1 1 20 0 0,-3-2 6 0 0,5 2-25 0 0,-1 0 1 0 0,-1 1-1 0 0,1 0 1 0 0,9 10-1 0 0,19 14 16 0 0,-2-15 0 0 0,-13-9 14 0 0,0 0-1 0 0,35 4 0 0 0,-17-8-8 0 0,-11-3-18 0 0,-21 1 3 0 0,15 0-595 0 0,-16-3 97 0 0,-4 0 76 0 0,-2 2 143 0 0</inkml:trace>
</inkml:ink>
</file>

<file path=ppt/ink/ink10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18:52:24.504"/>
    </inkml:context>
    <inkml:brush xml:id="br0">
      <inkml:brushProperty name="width" value="0.05" units="cm"/>
      <inkml:brushProperty name="height" value="0.05" units="cm"/>
    </inkml:brush>
  </inkml:definitions>
  <inkml:trace contextRef="#ctx0" brushRef="#br0">8 310 7146 0 0,'-8'72'7468'0'0,"10"24"-7175"0"0,8-29 213 0 0,-8-58-513 0 0,14 47 256 0 0,-15-54-234 0 0,0 1-1 0 0,0-1 0 0 0,0 0 0 0 0,0 0 0 0 0,0 0 0 0 0,0 0 0 0 0,1 0 0 0 0,-1-1 0 0 0,1 1 0 0 0,-1 0 0 0 0,1-1 0 0 0,0 1 0 0 0,0-1 0 0 0,0 1 0 0 0,0-1 0 0 0,0 0 0 0 0,0 0 1 0 0,0 0-1 0 0,0 0 0 0 0,0 0 0 0 0,3 1 0 0 0,-4-2-11 0 0,-1 0-1 0 0,0 0 1 0 0,1 0 0 0 0,-1 0 0 0 0,0 0 0 0 0,1 0 0 0 0,-1 0-1 0 0,0 0 1 0 0,0 0 0 0 0,1 0 0 0 0,-1 0 0 0 0,0 0 0 0 0,1 0-1 0 0,-1 0 1 0 0,0 0 0 0 0,1-1 0 0 0,-1 1 0 0 0,0 0-1 0 0,0 0 1 0 0,1 0 0 0 0,-1 0 0 0 0,0-1 0 0 0,0 1 0 0 0,1 0-1 0 0,-1 0 1 0 0,0 0 0 0 0,0-1 0 0 0,1 1 0 0 0,-1 0 0 0 0,0 0-1 0 0,0-1 1 0 0,0 1 0 0 0,0 0 0 0 0,0-1 0 0 0,1 1 0 0 0,-1 0-1 0 0,0-1 1 0 0,0 1 0 0 0,0 0 0 0 0,0 0 0 0 0,0-1 0 0 0,-2-18 189 0 0,1 9-183 0 0,-16-159 57 0 0,14 137-68 0 0,-1-92-8 0 0,8 72-1 0 0,3 19-2 0 0,5 3-27 0 0,0 0-1 0 0,27-45 1 0 0,-38 72 37 0 0,1 0 1 0 0,0-1 0 0 0,0 1-1 0 0,0 0 1 0 0,1 0 0 0 0,-1 1-1 0 0,1-1 1 0 0,0 0 0 0 0,3-2-1 0 0,-1 2-3 0 0,1-1-1 0 0,0 1 0 0 0,1 0 0 0 0,-1 1 1 0 0,10-3-1 0 0,9-4-29 0 0,-9 5 23 0 0,6 8-4 0 0,-20-3 15 0 0,1 1 0 0 0,-1-1-1 0 0,1 1 1 0 0,-1 0 0 0 0,1-1-1 0 0,-1 1 1 0 0,0 0 0 0 0,0 0 0 0 0,0 1-1 0 0,0-1 1 0 0,-1 0 0 0 0,1 1-1 0 0,-1-1 1 0 0,1 1 0 0 0,-1-1 0 0 0,0 1-1 0 0,0-1 1 0 0,1 5 0 0 0,7 42-27 0 0,-9-37 30 0 0,1-1 1 0 0,-2 1 0 0 0,0 0 0 0 0,-3 18 0 0 0,2-21 9 0 0,-1-1-1 0 0,1 1 1 0 0,-2 0 0 0 0,1-1-1 0 0,-1 1 1 0 0,-6 9 0 0 0,-23 19 76 0 0,25-31-115 0 0,0-1 0 0 0,0 0-1 0 0,-1 0 1 0 0,1-1-1 0 0,-1 0 1 0 0,0-1 0 0 0,-16 5-1 0 0,-34 4-1335 0 0,34-7 978 0 0,24-5 301 0 0,1 0 0 0 0,0 1 1 0 0,-1-1-1 0 0,1 0 1 0 0,-1 0-1 0 0,1 0 0 0 0,-1 0 1 0 0,1 0-1 0 0,0 0 1 0 0,-1 0-1 0 0,1 0 0 0 0,-1 0 1 0 0,1 0-1 0 0,-1 0 0 0 0,1 0 1 0 0,-1 0-1 0 0,1 0 1 0 0,0 0-1 0 0,-1 0 0 0 0,1 0 1 0 0,-1 0-1 0 0,1-1 1 0 0,-1 1-1 0 0,1 0 0 0 0,0 0 1 0 0,-1-1-1 0 0,1 1 0 0 0,0 0 1 0 0,-1 0-1 0 0,1-1 1 0 0,-1 0-1 0 0,1 1-101 0 0,-4-6-5073 0 0</inkml:trace>
</inkml:ink>
</file>

<file path=ppt/ink/ink10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18:52:42.961"/>
    </inkml:context>
    <inkml:brush xml:id="br0">
      <inkml:brushProperty name="width" value="0.05" units="cm"/>
      <inkml:brushProperty name="height" value="0.05" units="cm"/>
    </inkml:brush>
  </inkml:definitions>
  <inkml:trace contextRef="#ctx0" brushRef="#br0">1 80 3289 0 0,'0'0'6448'0'0,"4"22"-6228"0"0,1 5-22 0 0,1 1-1 0 0,1-1 1 0 0,17 42 0 0 0,-21-60-138 0 0,0 0 1 0 0,1-1-1 0 0,0 1 1 0 0,0-1-1 0 0,1 0 1 0 0,0 0 0 0 0,0-1-1 0 0,1 1 1 0 0,0-1-1 0 0,1-1 1 0 0,12 12-1 0 0,-5-17 73 0 0,-5-4-97 0 0,-6 2-21 0 0,2-2 0 0 0,1-6 6 0 0,-1-3-1 0 0,2-11 7 0 0,2-1-2 0 0,-3 11-12 0 0,13-29 9 0 0,-12-21-30 0 0,-5 25-29 0 0,-6 0 14 0 0,0 12 8 0 0,6 6-21 0 0,-2 7-5 0 0,-3 9-2 0 0,-1 5 1 0 0,18 29 3 0 0,-14-29 40 0 0,1 1 0 0 0,0-1 0 0 0,0 1 0 0 0,0-1 0 0 0,0 0 0 0 0,0 1 0 0 0,0-1 1 0 0,0 0-1 0 0,0 0 0 0 0,0 0 0 0 0,0 0 0 0 0,1 0 0 0 0,-1 0 0 0 0,0 0 0 0 0,1 0 0 0 0,-1 0 0 0 0,1-1 0 0 0,-1 1 0 0 0,1 0 0 0 0,2 0 0 0 0,29 14-2 0 0,-20-5 2 0 0,-11-7-1 0 0,1-1 0 0 0,0 1 0 0 0,0-1 0 0 0,0 0 0 0 0,0 0 0 0 0,0 0 0 0 0,0 0 0 0 0,0-1 0 0 0,1 1 0 0 0,-1-1 0 0 0,1 0 0 0 0,-1 0 0 0 0,1 0 0 0 0,-1 0 1 0 0,1-1-1 0 0,-1 0 0 0 0,1 1 0 0 0,4-1 0 0 0,3-1 2 0 0,-6 1-1 0 0,-1 0 1 0 0,1 0-1 0 0,0 0 1 0 0,0-1-1 0 0,0 0 1 0 0,0 0 0 0 0,0 0-1 0 0,-1 0 1 0 0,1-1-1 0 0,-1 0 1 0 0,1 0-1 0 0,-1 0 1 0 0,1 0-1 0 0,-1-1 1 0 0,5-4-1 0 0,20-13 42 0 0,-26 19-40 0 0,-1 0-1 0 0,1 0 1 0 0,-1-1-1 0 0,1 1 1 0 0,-1-1-1 0 0,0 0 1 0 0,0 0-1 0 0,1 1 1 0 0,-1-1-1 0 0,-1-1 1 0 0,1 1 0 0 0,0 0-1 0 0,0 0 1 0 0,-1-1-1 0 0,1 1 1 0 0,-1-1-1 0 0,0 1 1 0 0,0-1-1 0 0,1-3 1 0 0,-5 0 15 0 0,0 4-7 0 0,1 0-9 0 0,-4-2-4 0 0,-11-4-4 0 0,-2-1-139 0 0,9 2-281 0 0,6 3 60 0 0,3 2 190 0 0</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19:06:11.249"/>
    </inkml:context>
    <inkml:brush xml:id="br0">
      <inkml:brushProperty name="width" value="0.05" units="cm"/>
      <inkml:brushProperty name="height" value="0.05" units="cm"/>
    </inkml:brush>
  </inkml:definitions>
  <inkml:trace contextRef="#ctx0" brushRef="#br0">250 391 4745 0 0,'1'-6'1286'0'0,"2"2"-319"0"0,-1 1-582 0 0,-1-1-124 0 0,-3 0 192 0 0,0 1-266 0 0,-2-1-1 0 0,-6-2-44 0 0,-1-1-31 0 0,9 7-24 0 0,-2-3-49 0 0,-1 1-1 0 0,1 0 1 0 0,-1 0 0 0 0,1 0 0 0 0,-1 0 0 0 0,1 1-1 0 0,-1 0 1 0 0,0 0 0 0 0,0 0 0 0 0,-5 1 0 0 0,2-1 10 0 0,5 1-16 0 0,0 1 0 0 0,0-1 0 0 0,0 1 0 0 0,0-1-1 0 0,0 1 1 0 0,0 0 0 0 0,0 0 0 0 0,0 0 0 0 0,0 1 0 0 0,1-1 0 0 0,-1 1 0 0 0,0 0 0 0 0,1-1-1 0 0,0 1 1 0 0,-5 4 0 0 0,-17 19 243 0 0,18-19-243 0 0,-22 30 267 0 0,23-26-225 0 0,0 1 1 0 0,0-1 0 0 0,-6 22-1 0 0,-3 35 131 0 0,9-23-74 0 0,1-15-85 0 0,-1 61 82 0 0,9-55-103 0 0,2-11-20 0 0,-5-18 1 0 0,1-1 1 0 0,1 1-1 0 0,-1-1 1 0 0,1 1-1 0 0,0-1 1 0 0,5 7-1 0 0,-7-10-1 0 0,1-1 0 0 0,-1 1-1 0 0,1-1 1 0 0,-1 0 0 0 0,1 1 0 0 0,-1-1 0 0 0,1 0 0 0 0,0 0-1 0 0,0 0 1 0 0,-1 0 0 0 0,1 0 0 0 0,0 0 0 0 0,0-1-1 0 0,0 1 1 0 0,0 0 0 0 0,0-1 0 0 0,0 0 0 0 0,0 1 0 0 0,0-1-1 0 0,0 0 1 0 0,0 0 0 0 0,3-1 0 0 0,7 1 13 0 0,3 3 14 0 0,-14-3-27 0 0,1 1 0 0 0,-1-1 0 0 0,1 0-1 0 0,-1 1 1 0 0,1-1 0 0 0,-1 0 0 0 0,1 0 0 0 0,-1 0-1 0 0,1 0 1 0 0,-1 0 0 0 0,1 0 0 0 0,-1-1-1 0 0,1 1 1 0 0,-1 0 0 0 0,1-1 0 0 0,-1 1-1 0 0,1-1 1 0 0,-1 1 0 0 0,0-1 0 0 0,1 0-1 0 0,-1 0 1 0 0,0 0 0 0 0,1 1 0 0 0,-1-1 0 0 0,0 0-1 0 0,0-1 1 0 0,1 0 0 0 0,17-19 14 0 0,-2-1 1 0 0,-1-1-1 0 0,0-1 0 0 0,-2 0 1 0 0,-1 0-1 0 0,11-28 1 0 0,22-76-181 0 0,-22 42 74 0 0,-17 58 14 0 0,-2-1-1 0 0,-1 1 1 0 0,1-53 0 0 0,-7-31-104 0 0,0 22 88 0 0,3 81 83 0 0,4-6 4 0 0,-1 2-4 0 0,-4-4-40 0 0,0 16 38 0 0,-2 1-64 0 0,1 0 49 0 0,0 2 27 0 0,0 0-1 0 0,0 0 0 0 0,0 0 1 0 0,1-1-1 0 0,-1 1 0 0 0,0 0 1 0 0,1 0-1 0 0,0 0 0 0 0,-1 0 1 0 0,1 0-1 0 0,0 0 0 0 0,0 2 0 0 0,-1 5 13 0 0,-23 160 331 0 0,14-57-127 0 0,8-71-192 0 0,3 23 15 0 0,16 88 76 0 0,-11-119-86 0 0,4 13-4 0 0,-5-28-24 0 0,1 0 0 0 0,0 0 1 0 0,16 29-1 0 0,-11-30-11 0 0,9 5-78 0 0,8 15-291 0 0,-28-36 348 0 0,1 0 0 0 0,-1 0 0 0 0,1 0 0 0 0,-1 0 0 0 0,0 0 1 0 0,1 0-1 0 0,-1 0 0 0 0,1 0 0 0 0,0 0 0 0 0,-1-1 0 0 0,1 1 0 0 0,0 0 1 0 0,0-1-1 0 0,-1 1 0 0 0,1 0 0 0 0,0-1 0 0 0,0 1 0 0 0,0-1 0 0 0,0 1 0 0 0,0-1 1 0 0,-1 1-1 0 0,1-1 0 0 0,0 0 0 0 0,0 1 0 0 0,0-1 0 0 0,0 0 0 0 0,0 0 1 0 0,0 0-1 0 0,0 0 0 0 0,0 0 0 0 0,0 0 0 0 0,0 0 0 0 0,0 0 0 0 0,2-1 1 0 0,5-2-536 0 0</inkml:trace>
</inkml:ink>
</file>

<file path=ppt/ink/ink10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18:52:43.343"/>
    </inkml:context>
    <inkml:brush xml:id="br0">
      <inkml:brushProperty name="width" value="0.05" units="cm"/>
      <inkml:brushProperty name="height" value="0.05" units="cm"/>
    </inkml:brush>
  </inkml:definitions>
  <inkml:trace contextRef="#ctx0" brushRef="#br0">276 0 5929 0 0,'-83'172'6905'0'0,"-80"239"-5983"0"0,159-397-944 0 0,-3 6 79 0 0,1 0-1 0 0,-4 27 1 0 0,9-43-111 0 0,1 0 0 0 0,-1 0 0 0 0,1-1 0 0 0,0 1 1 0 0,0 0-1 0 0,0 0 0 0 0,0 0 0 0 0,1 0 0 0 0,0 0 0 0 0,-1-1 0 0 0,1 1 0 0 0,1 0 0 0 0,-1-1 1 0 0,0 1-1 0 0,1 0 0 0 0,0-1 0 0 0,0 0 0 0 0,4 6 0 0 0,13-1-441 0 0,-7-5-87 0 0</inkml:trace>
</inkml:ink>
</file>

<file path=ppt/ink/ink10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18:52:43.700"/>
    </inkml:context>
    <inkml:brush xml:id="br0">
      <inkml:brushProperty name="width" value="0.05" units="cm"/>
      <inkml:brushProperty name="height" value="0.05" units="cm"/>
    </inkml:brush>
  </inkml:definitions>
  <inkml:trace contextRef="#ctx0" brushRef="#br0">257 3 5169 0 0,'-35'-2'4783'0'0,"3"4"-3998"0"0,11 1-639 0 0,20-3-129 0 0,-6 2 93 0 0,0-1 1 0 0,0 1 0 0 0,0 0 0 0 0,1 0-1 0 0,-1 1 1 0 0,1 0 0 0 0,-8 4 0 0 0,-16 16 339 0 0,-7 22 90 0 0,31-35-508 0 0,1 0 0 0 0,0 1-1 0 0,0-1 1 0 0,1 1 0 0 0,1 0 0 0 0,0 0 0 0 0,0 0-1 0 0,1 0 1 0 0,0 1 0 0 0,1-1 0 0 0,1 0 0 0 0,0 15-1 0 0,1-21-30 0 0,0 0-1 0 0,0-1 1 0 0,1 1-1 0 0,-1 0 0 0 0,1-1 1 0 0,0 0-1 0 0,0 1 0 0 0,1-1 1 0 0,-1 0-1 0 0,4 4 0 0 0,-5-7 2 0 0,-1 0-1 0 0,1 0 0 0 0,0 0 0 0 0,0 0 0 0 0,0 0 0 0 0,-1 0 0 0 0,1 0 0 0 0,0 0 0 0 0,0 0 0 0 0,0-1 0 0 0,0 1 1 0 0,0 0-1 0 0,1-1 0 0 0,-1 1 0 0 0,0-1 0 0 0,0 1 0 0 0,0-1 0 0 0,0 1 0 0 0,1-1 0 0 0,-1 0 0 0 0,0 0 0 0 0,0 1 0 0 0,1-1 1 0 0,-1 0-1 0 0,0 0 0 0 0,0 0 0 0 0,1-1 0 0 0,-1 1 0 0 0,0 0 0 0 0,0 0 0 0 0,1-1 0 0 0,-1 1 0 0 0,0 0 0 0 0,0-1 0 0 0,0 1 1 0 0,0-1-1 0 0,1 0 0 0 0,-1 1 0 0 0,0-1 0 0 0,0 0 0 0 0,0 0 0 0 0,0-1 0 0 0,7-14-42 0 0,-7 13 39 0 0,-1 0 0 0 0,1 0 1 0 0,0 0-1 0 0,0 0 0 0 0,1 0 0 0 0,-1 0 1 0 0,1 1-1 0 0,-1-1 0 0 0,3-2 0 0 0,2-2-1 0 0,3-4 0 0 0,-1 0-1 0 0,0 0 0 0 0,0-1 1 0 0,-1 0-1 0 0,0 0 1 0 0,-1-1-1 0 0,6-17 0 0 0,-4 0 9 0 0,-3 13-6 0 0,5-2-5 0 0,13-10-12 0 0,-11 13 4 0 0,-4 18 3 0 0,-6 1 46 0 0,-6-2 73 0 0,2 1-40 0 0,1 7-6 0 0,0 18 13 0 0,1-22-48 0 0,0-2-19 0 0,0 11 39 0 0,0 1-1 0 0,1-1 1 0 0,1 0-1 0 0,0 0 1 0 0,0 0-1 0 0,2 0 1 0 0,0-1-1 0 0,0 1 1 0 0,1-1-1 0 0,12 22 1 0 0,-8-22 3 0 0,0 0 1 0 0,1 0-1 0 0,22 20 1 0 0,-27-29-78 0 0,0-1 1 0 0,0 1-1 0 0,0-1 1 0 0,0 0 0 0 0,0 0-1 0 0,1-1 1 0 0,-1 0-1 0 0,1 0 1 0 0,0 0 0 0 0,-1-1-1 0 0,1 1 1 0 0,0-1-1 0 0,11 0 1 0 0,-2-1-48 0 0,-7 0 24 0 0,0 0 0 0 0,0 0 0 0 0,0-1 0 0 0,0 0 0 0 0,11-4 1 0 0,3-1-270 0 0</inkml:trace>
</inkml:ink>
</file>

<file path=ppt/ink/ink10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18:52:44.329"/>
    </inkml:context>
    <inkml:brush xml:id="br0">
      <inkml:brushProperty name="width" value="0.05" units="cm"/>
      <inkml:brushProperty name="height" value="0.05" units="cm"/>
    </inkml:brush>
  </inkml:definitions>
  <inkml:trace contextRef="#ctx0" brushRef="#br0">462 93 4873 0 0,'0'-8'3411'0'0,"-3"-16"-1238"0"0,-12 9-1578 0 0,-70-27-430 0 0,80 41-150 0 0,1 0 0 0 0,-1 0 0 0 0,1 1 0 0 0,-1 0 0 0 0,1 0 0 0 0,-1 0 0 0 0,1 0 0 0 0,-1 1 0 0 0,1 0 0 0 0,-1 0 1 0 0,1 0-1 0 0,0 0 0 0 0,-1 1 0 0 0,1-1 0 0 0,0 1 0 0 0,0 0 0 0 0,-6 5 0 0 0,-22 15 158 0 0,-12 17-18 0 0,29-25-95 0 0,-1 1 42 0 0,0 2-1 0 0,0 0 1 0 0,2 1 0 0 0,0 0 0 0 0,-14 28 0 0 0,15-23-51 0 0,2 1 1 0 0,0 0 0 0 0,2 1 0 0 0,1 0 0 0 0,0 1 0 0 0,2-1 0 0 0,-4 39-1 0 0,9-50-40 0 0,0 0-1 0 0,1 0 0 0 0,0-1 1 0 0,3 19-1 0 0,-3-30-6 0 0,0 1 0 0 0,0-1 0 0 0,1 1 0 0 0,-1-1 0 0 0,1 0 0 0 0,0 1 0 0 0,0-1 0 0 0,0 0 0 0 0,0 0 0 0 0,0 0 0 0 0,0 0 0 0 0,0 0 0 0 0,1 0 0 0 0,-1 0 0 0 0,1 0 0 0 0,-1 0 0 0 0,1 0 0 0 0,0-1 0 0 0,0 1 0 0 0,0-1 0 0 0,-1 1 0 0 0,2-1 0 0 0,-1 0 0 0 0,0 0 0 0 0,0 0 0 0 0,0 0 0 0 0,0 0 0 0 0,1 0 0 0 0,-1-1 0 0 0,0 1 0 0 0,4 0 0 0 0,9-1 7 0 0,-9-1-8 0 0,-1 1 0 0 0,1-1 1 0 0,-1 0-1 0 0,1 0 0 0 0,-1-1 0 0 0,1 1 0 0 0,-1-1 0 0 0,0 0 0 0 0,9-6 1 0 0,2-5 1 0 0,53-74-97 0 0,-27 27-51 0 0,-19 26 62 0 0,-18 26 37 0 0,-1 0 1 0 0,0-1-1 0 0,0 0 0 0 0,-1 0 0 0 0,0 0 0 0 0,1-9 0 0 0,8-22-66 0 0,-9 33 73 0 0,-1 0 0 0 0,1 1 0 0 0,-2-2 0 0 0,1 1 0 0 0,-1 0 0 0 0,0 0 0 0 0,-1 0 0 0 0,1-1 0 0 0,-1 1 0 0 0,-1 0-1 0 0,0-1 1 0 0,0 1 0 0 0,0 0 0 0 0,-1 0 0 0 0,0 0 0 0 0,0 0 0 0 0,-4-8 0 0 0,5 13-18 0 0,0 1 0 0 0,0 0 0 0 0,0 0 0 0 0,0-1 0 0 0,-1 1 0 0 0,1 0 0 0 0,0 0 1 0 0,0 0-1 0 0,-1 0 0 0 0,1 1 0 0 0,-1-1 0 0 0,1 0 0 0 0,-1 1 0 0 0,1-1 0 0 0,-1 0 0 0 0,0 1 0 0 0,1 0 0 0 0,-1-1 0 0 0,1 1 0 0 0,-1 0 0 0 0,-2 0 0 0 0,-18 4-700 0 0,13 7 523 0 0,6 8-571 0 0</inkml:trace>
</inkml:ink>
</file>

<file path=ppt/ink/ink10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18:52:44.707"/>
    </inkml:context>
    <inkml:brush xml:id="br0">
      <inkml:brushProperty name="width" value="0.05" units="cm"/>
      <inkml:brushProperty name="height" value="0.05" units="cm"/>
    </inkml:brush>
  </inkml:definitions>
  <inkml:trace contextRef="#ctx0" brushRef="#br0">21 1 7986 0 0,'1'0'246'0'0,"0"1"0"0"0,0 0 0 0 0,0-1 0 0 0,-1 1 0 0 0,1 0 0 0 0,0 0 0 0 0,0 0 0 0 0,-1 0 0 0 0,1-1 0 0 0,0 1 0 0 0,-1 0 0 0 0,1 0 0 0 0,-1 0 0 0 0,1 0 0 0 0,-1 1 0 0 0,1-1 0 0 0,-1 1 0 0 0,3 26 812 0 0,-11 23-1384 0 0,8-50 479 0 0,-22 50 269 0 0,16-37-4673 0 0,15-20 3263 0 0</inkml:trace>
</inkml:ink>
</file>

<file path=ppt/ink/ink10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18:52:45.193"/>
    </inkml:context>
    <inkml:brush xml:id="br0">
      <inkml:brushProperty name="width" value="0.05" units="cm"/>
      <inkml:brushProperty name="height" value="0.05" units="cm"/>
    </inkml:brush>
  </inkml:definitions>
  <inkml:trace contextRef="#ctx0" brushRef="#br0">144 0 4873 0 0,'-21'6'4157'0'0,"3"-1"-3184"0"0,6-4-388 0 0,7 0-376 0 0,-2 4 196 0 0,-4 1 165 0 0,3-4-194 0 0,7-1-311 0 0,-1 0-1 0 0,1 0 1 0 0,-1 1 0 0 0,1-1-1 0 0,0 1 1 0 0,-1-1 0 0 0,1 1-1 0 0,0-1 1 0 0,0 1 0 0 0,0 0-1 0 0,0-1 1 0 0,0 1 0 0 0,1 0 0 0 0,-1 0-1 0 0,0 0 1 0 0,1 0 0 0 0,-1 0-1 0 0,1-1 1 0 0,0 4 0 0 0,-13 57 9 0 0,9-41-19 0 0,-2-1-4 0 0,-9 32 86 0 0,13-45-124 0 0,1 0 0 0 0,0 0 0 0 0,1 0 1 0 0,-1 0-1 0 0,1 1 0 0 0,1-1 0 0 0,-1 0 0 0 0,3 9 1 0 0,9 34 99 0 0,17 30-58 0 0,-25-72-52 0 0,0 1-1 0 0,1-1 1 0 0,1 0-1 0 0,-1 0 1 0 0,1-1 0 0 0,9 10-1 0 0,-11-13 4 0 0,0-1 0 0 0,1 0 0 0 0,-1 0 0 0 0,0 0-1 0 0,1 0 1 0 0,0-1 0 0 0,7 3 0 0 0,-9-4-3 0 0,0 0 0 0 0,0 0 0 0 0,0-1 1 0 0,0 0-1 0 0,0 1 0 0 0,1-1 0 0 0,-1 0 0 0 0,0 0 0 0 0,0-1 0 0 0,0 1 0 0 0,1-1 1 0 0,-1 0-1 0 0,0 1 0 0 0,0-1 0 0 0,0-1 0 0 0,0 1 0 0 0,0 0 0 0 0,-1-1 1 0 0,1 1-1 0 0,0-1 0 0 0,0 0 0 0 0,-1 0 0 0 0,4-3 0 0 0,5-6 15 0 0,0-1-1 0 0,-1 0 0 0 0,14-21 1 0 0,-6 9 1 0 0,-13 16-17 0 0,0 1 1 0 0,-1-1-1 0 0,0 1 1 0 0,0-1-1 0 0,0 0 0 0 0,-1-1 1 0 0,2-8-1 0 0,-2 5 0 0 0,-1 0 1 0 0,0 0-1 0 0,-1-1 0 0 0,0 1 0 0 0,-1 0 1 0 0,-1 0-1 0 0,0-1 0 0 0,-3-12 0 0 0,1 11 0 0 0,0 0 0 0 0,-1 0 0 0 0,-7-15-1 0 0,-12-14 2 0 0,17 34-4 0 0,0 0 1 0 0,-1 1 0 0 0,0 0 0 0 0,0 0 0 0 0,-10-8 0 0 0,13 14 1 0 0,0-1 0 0 0,0 1 0 0 0,-1-1 1 0 0,1 1-1 0 0,-1 0 0 0 0,1 1 0 0 0,-1-1 0 0 0,0 1 0 0 0,0 0 0 0 0,1 0 0 0 0,-1 0 1 0 0,0 1-1 0 0,0 0 0 0 0,-6 0 0 0 0,7 0-1 0 0,1 0 1 0 0,-1 0-1 0 0,1 1 0 0 0,-1 0 0 0 0,0-1 1 0 0,1 1-1 0 0,0 0 0 0 0,-1 1 1 0 0,1-1-1 0 0,0 0 0 0 0,0 1 1 0 0,-1 0-1 0 0,1 0 0 0 0,0 0 1 0 0,1 0-1 0 0,-1 0 0 0 0,0 1 0 0 0,-3 4 1 0 0,-10 15-8 0 0,11-16 6 0 0,1 0-1 0 0,0 0 1 0 0,0 0-1 0 0,0 0 1 0 0,1 0-1 0 0,0 1 1 0 0,0 0-1 0 0,1-1 1 0 0,-3 9-1 0 0,3-1 7 0 0,1-9-5 0 0,1 0 0 0 0,-1 0 0 0 0,1 0 0 0 0,-1 0 0 0 0,2 1 0 0 0,-1-1 0 0 0,1 6 0 0 0,0-9-1 0 0,-1-1 1 0 0,1 0 0 0 0,0 0 0 0 0,-1 1 0 0 0,1-1 0 0 0,0 0-1 0 0,0 0 1 0 0,0 0 0 0 0,0 0 0 0 0,0 0 0 0 0,0 0 0 0 0,0 0-1 0 0,0 0 1 0 0,0 0 0 0 0,1-1 0 0 0,-1 1 0 0 0,0 0-1 0 0,1-1 1 0 0,-1 1 0 0 0,0-1 0 0 0,1 1 0 0 0,-1-1 0 0 0,0 0-1 0 0,1 1 1 0 0,-1-1 0 0 0,1 0 0 0 0,-1 0 0 0 0,0 0-1 0 0,1 0 1 0 0,1-1 0 0 0,51 8-9 0 0,13 2-22 0 0,-64-9 29 0 0,1-1 1 0 0,-1 1-1 0 0,0 0 0 0 0,1-1 0 0 0,-1 0 1 0 0,0 0-1 0 0,0 0 0 0 0,0 0 0 0 0,5-2 1 0 0,-5 1 1 0 0,16-12-11 0 0,-19 13 11 0 0,0 0 1 0 0,0 0 0 0 0,0 0-1 0 0,0 0 1 0 0,0 0 0 0 0,0 0-1 0 0,0 0 1 0 0,0 0-1 0 0,-1 0 1 0 0,1 0 0 0 0,0 0-1 0 0,0 0 1 0 0,-1 0-1 0 0,1 0 1 0 0,-1 0 0 0 0,1 0-1 0 0,-1 1 1 0 0,1-1-1 0 0,-2-1 1 0 0,-4-10-108 0 0,0 1-148 0 0,1 3 28 0 0,1 4-325 0 0,-4-5-2058 0 0,7 8 1856 0 0</inkml:trace>
</inkml:ink>
</file>

<file path=ppt/ink/ink10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18:52:45.728"/>
    </inkml:context>
    <inkml:brush xml:id="br0">
      <inkml:brushProperty name="width" value="0.05" units="cm"/>
      <inkml:brushProperty name="height" value="0.05" units="cm"/>
    </inkml:brush>
  </inkml:definitions>
  <inkml:trace contextRef="#ctx0" brushRef="#br0">335 309 1232 0 0,'-41'-71'1269'0'0,"12"30"1953"0"0,25 38-2649 0 0,-2 0 178 0 0,5 2-309 0 0,-1 0 193 0 0,1-1-42 0 0,0-1 195 0 0,-3-3 197 0 0,2 4-665 0 0,-6 0 41 0 0,2 3-314 0 0,1 0 0 0 0,0 0 0 0 0,-1 1 0 0 0,1-1 0 0 0,0 1 0 0 0,-6 4 0 0 0,-1-2 13 0 0,-2 2-21 0 0,-15 6 25 0 0,4 8 78 0 0,13-11-95 0 0,-8-1 20 0 0,17-8-54 0 0,0 1 0 0 0,1 0 0 0 0,-1 0 0 0 0,1 0 0 0 0,-1 0 0 0 0,1 0-1 0 0,-1 1 1 0 0,1-1 0 0 0,0 1 0 0 0,-1-1 0 0 0,1 1 0 0 0,0 0 0 0 0,0 0 0 0 0,1 0 0 0 0,-1 0 0 0 0,0 0 0 0 0,-1 3 0 0 0,-17 31 119 0 0,17-28-85 0 0,0 0-1 0 0,0-1 1 0 0,0 2 0 0 0,-3 15-1 0 0,6-20-25 0 0,-1 0-1 0 0,1 1 0 0 0,0-1 1 0 0,0 1-1 0 0,1-1 0 0 0,-1 0 1 0 0,1 1-1 0 0,0-1 0 0 0,0 0 1 0 0,0 1-1 0 0,1-1 0 0 0,-1 0 1 0 0,1 0-1 0 0,0 0 0 0 0,0 0 1 0 0,1 0-1 0 0,-1-1 0 0 0,1 1 0 0 0,0-1 1 0 0,5 5-1 0 0,-1 0-8 0 0,1-1 1 0 0,0 0-1 0 0,1-1 0 0 0,-1 0 1 0 0,1 0-1 0 0,0-1 0 0 0,1 0 1 0 0,-1-1-1 0 0,16 6 0 0 0,-20-9-7 0 0,1 0-1 0 0,-1 0 1 0 0,0 0-1 0 0,0-1 1 0 0,1 1-1 0 0,-1-1 1 0 0,0-1-1 0 0,0 1 1 0 0,1-1-1 0 0,-1 0 1 0 0,8-2-1 0 0,-8 1-2 0 0,0 0 0 0 0,0 0 1 0 0,-1-1-1 0 0,1 1 0 0 0,-1-1 0 0 0,1 0 0 0 0,-1 0 0 0 0,4-5 0 0 0,3-3 6 0 0,0 0 0 0 0,-1-1 0 0 0,-1 0-1 0 0,0 0 1 0 0,0-1 0 0 0,-1 0 0 0 0,-1 0 0 0 0,-1-1 0 0 0,0 0 0 0 0,0 0-1 0 0,-1-1 1 0 0,-1 1 0 0 0,4-29 0 0 0,-6 28 8 0 0,-2 0 0 0 0,0 0 0 0 0,0 0 0 0 0,-2 0 0 0 0,1 1 1 0 0,-2-1-1 0 0,0 0 0 0 0,-9-25 0 0 0,8 31 17 0 0,1 1 1 0 0,-1-1-1 0 0,-1 1 0 0 0,0 0 1 0 0,0 0-1 0 0,0 1 0 0 0,-1-1 1 0 0,0 1-1 0 0,0 0 0 0 0,-10-7 1 0 0,12 11-13 0 0,0 0 0 0 0,0 0 0 0 0,-1 0-1 0 0,0 0 1 0 0,1 1 0 0 0,-1-1 0 0 0,0 1 0 0 0,0 1 0 0 0,-1-1 0 0 0,1 1 0 0 0,0 0 0 0 0,0 0 0 0 0,-1 0 0 0 0,1 1-1 0 0,0-1 1 0 0,-1 1 0 0 0,1 1 0 0 0,-8 0 0 0 0,10 0-42 0 0,0 0 0 0 0,0 0-1 0 0,0 0 1 0 0,0 0 0 0 0,0 1 0 0 0,0-1-1 0 0,0 1 1 0 0,0 0 0 0 0,0 0 0 0 0,1 0-1 0 0,-1 0 1 0 0,1 0 0 0 0,-1 0 0 0 0,1 1 0 0 0,0-1-1 0 0,0 1 1 0 0,0 0 0 0 0,0-1 0 0 0,0 1-1 0 0,1 0 1 0 0,-2 4 0 0 0,0 0-51 0 0,1 0 0 0 0,0 0 0 0 0,0 1 0 0 0,1-1 0 0 0,0 1 0 0 0,0-1 0 0 0,0 15 0 0 0,4 7-353 0 0</inkml:trace>
</inkml:ink>
</file>

<file path=ppt/ink/ink10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18:52:46.449"/>
    </inkml:context>
    <inkml:brush xml:id="br0">
      <inkml:brushProperty name="width" value="0.05" units="cm"/>
      <inkml:brushProperty name="height" value="0.05" units="cm"/>
    </inkml:brush>
  </inkml:definitions>
  <inkml:trace contextRef="#ctx0" brushRef="#br0">181 81 1696 0 0,'-64'-47'1789'0'0,"43"24"1638"0"0,21 22-3366 0 0,0 1 0 0 0,0 0 0 0 0,0-1 0 0 0,0 1 0 0 0,0-1 1 0 0,0 1-1 0 0,-1-1 0 0 0,1 1 0 0 0,0-1 0 0 0,0 1 0 0 0,-1 0 0 0 0,1-1 0 0 0,0 1 0 0 0,0-1 1 0 0,-1 1-1 0 0,1 0 0 0 0,0-1 0 0 0,-1 1 0 0 0,1 0 0 0 0,-1-1 0 0 0,1 1 0 0 0,0 0 0 0 0,-1 0 1 0 0,1-1-1 0 0,-1 1 0 0 0,1 0 0 0 0,-1 0 0 0 0,1 0 0 0 0,0 0 0 0 0,-1 0 0 0 0,1 0 0 0 0,-1-1 1 0 0,1 1-1 0 0,-1 0 0 0 0,1 0 0 0 0,-1 0 0 0 0,1 1 0 0 0,-1-1 0 0 0,1 0 0 0 0,-1 0 0 0 0,1 0 1 0 0,-1 0-1 0 0,1 0 0 0 0,0 0 0 0 0,-1 1 0 0 0,1-1 0 0 0,-1 0 0 0 0,1 0 0 0 0,-1 1 0 0 0,1-1 1 0 0,0 0-1 0 0,-1 1 0 0 0,1-1 0 0 0,0 0 0 0 0,-1 1 0 0 0,1-1 0 0 0,0 0 0 0 0,0 1 0 0 0,-1-1 1 0 0,1 1-1 0 0,0-1 0 0 0,0 1 0 0 0,0-1 0 0 0,0 1 0 0 0,-1-1 0 0 0,1 1 0 0 0,-11 19 63 0 0,1 1 0 0 0,1 0-1 0 0,0 1 1 0 0,2-1-1 0 0,0 1 1 0 0,2 1-1 0 0,0-1 1 0 0,-1 29 0 0 0,3-11-52 0 0,1-1 1 0 0,2 1 0 0 0,2-1 0 0 0,8 40 0 0 0,-7-64-60 0 0,2 0 1 0 0,0 0-1 0 0,0-1 0 0 0,2 0 1 0 0,-1 0-1 0 0,2 0 1 0 0,0-1-1 0 0,1 0 1 0 0,14 17-1 0 0,-5-7-9 0 0,-16-20 0 0 0,0 0-1 0 0,0 0 1 0 0,0 0-1 0 0,1 0 0 0 0,-1-1 1 0 0,1 1-1 0 0,0-1 1 0 0,0 1-1 0 0,0-1 0 0 0,0 0 1 0 0,0 0-1 0 0,0 0 1 0 0,1-1-1 0 0,-1 1 0 0 0,0-1 1 0 0,1 0-1 0 0,0 0 1 0 0,-1 0-1 0 0,1 0 0 0 0,-1-1 1 0 0,1 1-1 0 0,0-1 1 0 0,0 0-1 0 0,-1 0 0 0 0,1 0 1 0 0,0-1-1 0 0,-1 1 1 0 0,1-1-1 0 0,0 0 0 0 0,-1 0 1 0 0,1 0-1 0 0,-1-1 1 0 0,5-1-1 0 0,3-4 6 0 0,0 0 1 0 0,0 0-1 0 0,0-1 0 0 0,-1-1 1 0 0,0 1-1 0 0,0-2 1 0 0,15-18-1 0 0,-2-9 13 0 0,-20 31-19 0 0,0-1-1 0 0,-1 1 1 0 0,1-1 0 0 0,-2 0 0 0 0,1 0-1 0 0,1-14 1 0 0,-3 15-3 0 0,0 1 1 0 0,0 0-1 0 0,0-1 1 0 0,-1 1-1 0 0,0 0 0 0 0,0-1 1 0 0,0 1-1 0 0,-1 0 0 0 0,-3-9 1 0 0,2 9-2 0 0,1 1 0 0 0,-1-1 0 0 0,0 1 0 0 0,0-1 0 0 0,-1 1 1 0 0,-5-5-1 0 0,7 7 2 0 0,1 1 0 0 0,0-1 1 0 0,-1 1-1 0 0,1-1 0 0 0,-1 1 0 0 0,0 0 1 0 0,0 0-1 0 0,1 0 0 0 0,-1 0 0 0 0,0 0 1 0 0,0 0-1 0 0,0 0 0 0 0,0 1 0 0 0,0-1 1 0 0,0 1-1 0 0,0 0 0 0 0,0-1 0 0 0,0 1 1 0 0,0 0-1 0 0,0 0 0 0 0,0 0 0 0 0,0 0 1 0 0,0 1-1 0 0,0-1 0 0 0,-4 1 0 0 0,1 2 2 0 0,0 0 0 0 0,0 0-1 0 0,1 1 1 0 0,-1-1-1 0 0,1 1 1 0 0,-1 0 0 0 0,1 0-1 0 0,-4 6 1 0 0,-9 11 16 0 0,-5 15-4 0 0,15-21-8 0 0,0 1 0 0 0,0 1 0 0 0,-7 31 0 0 0,15-40-49 0 0,-1-1-1 0 0,1 1 1 0 0,0 0-1 0 0,1-1 1 0 0,0 1-1 0 0,0-1 1 0 0,1 1-1 0 0,0-1 1 0 0,0 0-1 0 0,0 0 1 0 0,1-1-1 0 0,0 1 1 0 0,1-1-1 0 0,-1 1 1 0 0,1-1-1 0 0,0-1 0 0 0,11 10 1 0 0,3-7-1218 0 0,2 3-3747 0 0</inkml:trace>
</inkml:ink>
</file>

<file path=ppt/ink/ink10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18:52:46.893"/>
    </inkml:context>
    <inkml:brush xml:id="br0">
      <inkml:brushProperty name="width" value="0.05" units="cm"/>
      <inkml:brushProperty name="height" value="0.05" units="cm"/>
    </inkml:brush>
  </inkml:definitions>
  <inkml:trace contextRef="#ctx0" brushRef="#br0">138 119 3617 0 0,'31'-97'1723'0'0,"-31"96"-1658"0"0,0 1 0 0 0,1-1 0 0 0,-1 1 0 0 0,0-1 0 0 0,1 1 0 0 0,-1 0-1 0 0,0-1 1 0 0,0 1 0 0 0,1-1 0 0 0,-1 0 0 0 0,0 1 0 0 0,0-1 0 0 0,0 1 0 0 0,0-1 0 0 0,0 1 0 0 0,0-1 0 0 0,0 1 0 0 0,0-1 0 0 0,0 1 0 0 0,0-1 0 0 0,0 1 0 0 0,0-1 0 0 0,0 0 0 0 0,0 1 0 0 0,-1-1 0 0 0,1 1 0 0 0,0-1 0 0 0,0 1-1 0 0,-1-1 1 0 0,1 1 0 0 0,0 0 0 0 0,0-1 0 0 0,-1 1 0 0 0,1-1 0 0 0,-1 1 0 0 0,1 0 0 0 0,0-1 0 0 0,-1 1 0 0 0,1 0 0 0 0,-1-1 0 0 0,1 1 0 0 0,-1 0 0 0 0,1-1 0 0 0,-1 1 0 0 0,1 0 0 0 0,-1 0 0 0 0,1 0 0 0 0,-1 0 0 0 0,1-1 0 0 0,-1 1-1 0 0,1 0 1 0 0,-2 0 0 0 0,-16 6 2711 0 0,13-3-2645 0 0,-1 2 32 0 0,2-1-28 0 0,-1 5 41 0 0,-9 14 121 0 0,8-16-241 0 0,-2 4 21 0 0,0 0 0 0 0,0 1 0 0 0,1 0 1 0 0,1 0-1 0 0,0 1 0 0 0,1 0 0 0 0,-4 13 0 0 0,-11 58 358 0 0,0 52-110 0 0,16-48-221 0 0,9-32-42 0 0,4-14-39 0 0,0-17-6 0 0,10 10 8 0 0,6-6-2 0 0,-4-15-11 0 0,-17-12-10 0 0,0-1-1 0 0,0 1 1 0 0,0-1 0 0 0,0 1-1 0 0,1-1 1 0 0,-1 0 0 0 0,8 0-1 0 0,15 0 9 0 0,-16 0-12 0 0,0-1 1 0 0,0-1 0 0 0,0 0 0 0 0,0 0 0 0 0,0-1-1 0 0,13-4 1 0 0,5-5-9 0 0,35-21-53 0 0,-47 23 7 0 0,-1-1-1 0 0,0-1 1 0 0,22-19 0 0 0,-30 23 28 0 0,-1 0 0 0 0,0-1 1 0 0,-1 0-1 0 0,1 0 0 0 0,-1 0 0 0 0,-1-1 1 0 0,9-18-1 0 0,-11 18 18 0 0,0 0 1 0 0,0 0-1 0 0,-1 1 0 0 0,0-2 1 0 0,1-17-1 0 0,-3 26 16 0 0,0-1 1 0 0,0 0-1 0 0,0 1 1 0 0,0-1-1 0 0,-1 1 1 0 0,1-1-1 0 0,-1 0 1 0 0,1 1-1 0 0,-1-1 1 0 0,1 1-1 0 0,-1-1 1 0 0,0 1-1 0 0,0-1 1 0 0,0 1-1 0 0,0 0 1 0 0,0-1-1 0 0,0 1 1 0 0,0 0-1 0 0,0 0 1 0 0,0 0-1 0 0,-1 0 1 0 0,1 0-1 0 0,0 0 1 0 0,-1 0-1 0 0,1 0 1 0 0,-1 1-1 0 0,1-1 1 0 0,-1 0-1 0 0,1 1 1 0 0,-1-1-1 0 0,1 1 1 0 0,-1 0-1 0 0,0-1 1 0 0,1 1-1 0 0,-1 0 1 0 0,0 0-1 0 0,1 0 1 0 0,-1 0-1 0 0,0 0 1 0 0,1 1-1 0 0,-3-1 1 0 0,-7 1 66 0 0,0 1-1 0 0,1 0 1 0 0,-1 0-1 0 0,-16 6 1 0 0,11-3-24 0 0,0 1 0 0 0,1 0-1 0 0,0 1 1 0 0,1 0 0 0 0,0 2 0 0 0,0-1 0 0 0,0 2 0 0 0,1 0-1 0 0,1 0 1 0 0,0 1 0 0 0,0 1 0 0 0,1 0 0 0 0,1 0-1 0 0,-12 19 1 0 0,21-29-69 0 0,-1 0 1 0 0,2 0-1 0 0,-1 0 0 0 0,0 0 1 0 0,0 0-1 0 0,1 1 0 0 0,-1-1 0 0 0,1 0 1 0 0,-1 1-1 0 0,1-1 0 0 0,0 0 1 0 0,0 1-1 0 0,0-1 0 0 0,0 0 0 0 0,1 1 1 0 0,-1-1-1 0 0,1 0 0 0 0,-1 1 1 0 0,1-1-1 0 0,0 0 0 0 0,0 0 0 0 0,1 3 1 0 0,9 9-81 0 0,11 3-187 0 0,-5-10-73 0 0</inkml:trace>
</inkml:ink>
</file>

<file path=ppt/ink/ink10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18:52:48.274"/>
    </inkml:context>
    <inkml:brush xml:id="br0">
      <inkml:brushProperty name="width" value="0.05" units="cm"/>
      <inkml:brushProperty name="height" value="0.05" units="cm"/>
    </inkml:brush>
  </inkml:definitions>
  <inkml:trace contextRef="#ctx0" brushRef="#br0">0 42 2497 0 0,'154'34'2496'0'0,"-133"-37"-463"0"0,-11-6-1465 0 0,5 4-520 0 0,12 2 8 0 0,-6 0 88 0 0,-6-6-352 0 0,3 7 184 0 0,6-13 0 0 0,-5 3-144 0 0,1 7-80 0 0,-6-5-3337 0 0</inkml:trace>
</inkml:ink>
</file>

<file path=ppt/ink/ink10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18:52:48.763"/>
    </inkml:context>
    <inkml:brush xml:id="br0">
      <inkml:brushProperty name="width" value="0.05" units="cm"/>
      <inkml:brushProperty name="height" value="0.05" units="cm"/>
    </inkml:brush>
  </inkml:definitions>
  <inkml:trace contextRef="#ctx0" brushRef="#br0">1 257 5817 0 0,'69'36'1337'0'0,"-68"-34"-1247"0"0,0-1 0 0 0,0 0 0 0 0,-1 0 0 0 0,1 1 0 0 0,0-1 0 0 0,0 1 0 0 0,-1-1 0 0 0,1 1 0 0 0,-1-1 0 0 0,0 1 0 0 0,1-1 1 0 0,-1 1-1 0 0,0-1 0 0 0,0 1 0 0 0,0-1 0 0 0,0 1 0 0 0,0 0 0 0 0,0-1 0 0 0,0 1 0 0 0,-1-1 0 0 0,1 1 0 0 0,-1-1 0 0 0,1 1 1 0 0,-1-1-1 0 0,1 1 0 0 0,-3 2 0 0 0,1 3 67 0 0,1 22 56 0 0,1-10-103 0 0,-3 6 9 0 0,-4 10 47 0 0,4-24-61 0 0,1-1 0 0 0,0 1 1 0 0,1 0-1 0 0,0 14 0 0 0,1 22 601 0 0,2 21 86 0 0,5-28-548 0 0,-4-27-69 0 0,-7-13-8 0 0,-8-19-67 0 0,3-18-77 0 0,1 0 0 0 0,-3-43 0 0 0,8 45-6 0 0,2 1 1 0 0,2-1-1 0 0,1 0 0 0 0,12-65 0 0 0,-7 76-15 0 0,12-11 5 0 0,-3 12 9 0 0,30-33 1 0 0,-25 32-17 0 0,-10 10-3 0 0,1 1 1 0 0,0 0-1 0 0,0 1 0 0 0,1 0 0 0 0,1 1 1 0 0,0 0-1 0 0,18-9 0 0 0,-31 19 4 0 0,1 0-1 0 0,-1 0 0 0 0,0 1 1 0 0,0-1-1 0 0,1 1 0 0 0,-1-1 1 0 0,0 1-1 0 0,1-1 0 0 0,-1 1 1 0 0,0 0-1 0 0,1-1 0 0 0,-1 1 1 0 0,1 0-1 0 0,-1 0 0 0 0,1 0 1 0 0,-1 0-1 0 0,0 1 0 0 0,1-1 1 0 0,-1 0-1 0 0,1 1 0 0 0,-1-1 1 0 0,0 0-1 0 0,1 1 0 0 0,-1 0 1 0 0,0-1-1 0 0,0 1 0 0 0,3 1 1 0 0,-2 1-1 0 0,0-1 0 0 0,0 1 0 0 0,-1-1 0 0 0,1 1-1 0 0,-1 0 1 0 0,1 0 0 0 0,-1 0 0 0 0,0 0 0 0 0,0 0 0 0 0,0 0 0 0 0,0 0 0 0 0,0 4 0 0 0,1 10 0 0 0,-1 0-1 0 0,-1 0 1 0 0,-3 33 0 0 0,0-31 6 0 0,-1 0 0 0 0,-10 27 0 0 0,-1 5 0 0 0,10-30-25 0 0,0 0 1 0 0,-1 0-1 0 0,-1-1 0 0 0,0 0 1 0 0,-22 37-1 0 0,1-27-648 0 0,19-22-53 0 0,6-4 83 0 0</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19:06:11.613"/>
    </inkml:context>
    <inkml:brush xml:id="br0">
      <inkml:brushProperty name="width" value="0.05" units="cm"/>
      <inkml:brushProperty name="height" value="0.05" units="cm"/>
    </inkml:brush>
  </inkml:definitions>
  <inkml:trace contextRef="#ctx0" brushRef="#br0">120 145 4073 0 0,'19'-96'1001'0'0,"-18"94"-872"0"0,-1 0 0 0 0,0 0 0 0 0,1 0 0 0 0,-1 0 0 0 0,0 0 0 0 0,0 0 0 0 0,0 0 0 0 0,0 0 0 0 0,0 0 0 0 0,-1 0 0 0 0,1 0 0 0 0,-1 1 0 0 0,1-1 0 0 0,-1 0 0 0 0,-1-2-1 0 0,2 3-93 0 0,0 1-1 0 0,-1-1 0 0 0,1 1 0 0 0,-1 0 1 0 0,1-1-1 0 0,-1 1 0 0 0,1 0 0 0 0,-1-1 1 0 0,0 1-1 0 0,1 0 0 0 0,-1 0 0 0 0,1 0 0 0 0,-1 0 1 0 0,1-1-1 0 0,-1 1 0 0 0,0 0 0 0 0,1 0 1 0 0,-1 0-1 0 0,0 0 0 0 0,1 0 0 0 0,-1 0 0 0 0,1 1 1 0 0,-1-1-1 0 0,0 0 0 0 0,1 0 0 0 0,-1 0 1 0 0,1 0-1 0 0,-2 1 0 0 0,-1 1 71 0 0,1-1 1 0 0,-1 1-1 0 0,0-1 0 0 0,1 1 1 0 0,0 0-1 0 0,-1 0 0 0 0,1 0 1 0 0,0 0-1 0 0,0 0 0 0 0,0 1 1 0 0,0-1-1 0 0,-3 5 0 0 0,0 6-12 0 0,0 0 0 0 0,-1 0 0 0 0,-10 15 0 0 0,10-19-48 0 0,0 1 1 0 0,1 0 0 0 0,0 0 0 0 0,1 1-1 0 0,0-1 1 0 0,1 1 0 0 0,-3 13 0 0 0,6-23-42 0 0,-5 24 113 0 0,-3 37 73 0 0,7-18-5 0 0,2-32-97 0 0,0 0-1 0 0,0 0 1 0 0,2 0 0 0 0,6 23 0 0 0,-8-31-69 0 0,1-1 1 0 0,-1 1 0 0 0,0 0-1 0 0,1-1 1 0 0,0 0 0 0 0,0 1-1 0 0,0-1 1 0 0,0 0 0 0 0,1 0-1 0 0,-1 0 1 0 0,1 0 0 0 0,-1 0-1 0 0,1-1 1 0 0,0 1 0 0 0,0-1-1 0 0,0 0 1 0 0,1 0 0 0 0,-1 0-1 0 0,7 2 1 0 0,7 1 76 0 0,9 2 45 0 0,11-1 40 0 0,1-12-27 0 0,-12-8-63 0 0,-15 7-75 0 0,3-4 13 0 0,11-23 29 0 0,-18 22-45 0 0,-2-1 0 0 0,0 0 1 0 0,0 0-1 0 0,-1 0 1 0 0,-1-1-1 0 0,0 0 1 0 0,-1 0-1 0 0,0 1 0 0 0,-1-1 1 0 0,-1 0-1 0 0,0 0 1 0 0,-1 0-1 0 0,-3-14 1 0 0,1 9-10 0 0,-2 0 1 0 0,0 0-1 0 0,-1 1 1 0 0,-13-29-1 0 0,-24-26-93 0 0,23 52-250 0 0,19 21 300 0 0,1-1 0 0 0,-1 0-1 0 0,1 1 1 0 0,-1-1 0 0 0,1 1-1 0 0,-1 0 1 0 0,1-1 0 0 0,-1 1-1 0 0,1-1 1 0 0,-1 1 0 0 0,0 0-1 0 0,1-1 1 0 0,-1 1-1 0 0,1 0 1 0 0,-1 0 0 0 0,0 0-1 0 0,1-1 1 0 0,-1 1 0 0 0,0 0-1 0 0,0 0 1 0 0,1 0 0 0 0,-1 0-1 0 0,0 0 1 0 0,1 0 0 0 0,-1 0-1 0 0,0 0 1 0 0,1 1 0 0 0,-1-1-1 0 0,0 0 1 0 0,1 0 0 0 0,-1 0-1 0 0,0 1 1 0 0,0 0 0 0 0,0 2-623 0 0</inkml:trace>
</inkml:ink>
</file>

<file path=ppt/ink/ink10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18:52:49.161"/>
    </inkml:context>
    <inkml:brush xml:id="br0">
      <inkml:brushProperty name="width" value="0.05" units="cm"/>
      <inkml:brushProperty name="height" value="0.05" units="cm"/>
    </inkml:brush>
  </inkml:definitions>
  <inkml:trace contextRef="#ctx0" brushRef="#br0">47 333 4569 0 0,'2'0'126'0'0,"-1"1"1"0"0,1-1-1 0 0,0 1 1 0 0,-1-1-1 0 0,1 1 1 0 0,0 0-1 0 0,-1-1 1 0 0,1 1-1 0 0,-1 0 1 0 0,0 0-1 0 0,1 0 1 0 0,-1 0-1 0 0,0 0 1 0 0,1 1-1 0 0,-1-1 1 0 0,1 2-1 0 0,-2-2-38 0 0,0 1 0 0 0,1-1 0 0 0,-1 0 0 0 0,-1 1 0 0 0,1-1 0 0 0,0 0 0 0 0,0 0 0 0 0,0 1 0 0 0,-1-1 0 0 0,1 0 0 0 0,-1 1 0 0 0,1-1 0 0 0,-1 0 0 0 0,1 0 0 0 0,-2 2 0 0 0,-9 27 579 0 0,-1 35 515 0 0,-7 109 0 0 0,9-55-718 0 0,9-117-452 0 0,-3 26 106 0 0,1-27-86 0 0,-1-16-5 0 0,1-56-8 0 0,5 23-51 0 0,-1 44 29 0 0,3-30-17 0 0,6-14-5 0 0,5-38 4 0 0,-4 3 13 0 0,18-41 7 0 0,-5 22 13 0 0,-11 63-13 0 0,-9 33 0 0 0,1 0 0 0 0,-1 0 0 0 0,1 0 1 0 0,0 0-1 0 0,5-4 0 0 0,10-11-9 0 0,-1-5-1 0 0,-15 21 8 0 0,-1-1-1 0 0,1 1 1 0 0,0 0 0 0 0,1 0-1 0 0,-1 0 1 0 0,1 0 0 0 0,5-3-1 0 0,-9 7 6 0 0,-1 1-1 0 0,1 0 1 0 0,-1-1-1 0 0,1 1 1 0 0,0 0-1 0 0,-1-1 1 0 0,1 1-1 0 0,-1 0 1 0 0,1 0-1 0 0,0-1 1 0 0,-1 1-1 0 0,1 0 0 0 0,0 0 1 0 0,-1 0-1 0 0,1 0 1 0 0,0 0-1 0 0,-1 0 1 0 0,1 0-1 0 0,-1 0 1 0 0,1 0-1 0 0,0 0 1 0 0,-1 0-1 0 0,1 1 0 0 0,0-1 1 0 0,-1 0-1 0 0,1 0 1 0 0,-1 1-1 0 0,1-1 1 0 0,-1 0-1 0 0,1 1 1 0 0,0 0-1 0 0,9 21 58 0 0,-6 31 71 0 0,-4-51-119 0 0,-2 16 42 0 0,-1 0-1 0 0,0 0 0 0 0,-2-1 0 0 0,0 1 1 0 0,-1-1-1 0 0,0 0 0 0 0,-1-1 1 0 0,-2 0-1 0 0,-18 29 0 0 0,0 4-185 0 0,12-16-1508 0 0,15-33 1191 0 0,0-2-460 0 0</inkml:trace>
</inkml:ink>
</file>

<file path=ppt/ink/ink10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18:52:49.646"/>
    </inkml:context>
    <inkml:brush xml:id="br0">
      <inkml:brushProperty name="width" value="0.05" units="cm"/>
      <inkml:brushProperty name="height" value="0.05" units="cm"/>
    </inkml:brush>
  </inkml:definitions>
  <inkml:trace contextRef="#ctx0" brushRef="#br0">100 1 5025 0 0,'-7'26'4069'0'0,"-6"12"-3006"0"0,-5 1-974 0 0,-3 10 30 0 0,5-5 45 0 0,10-32-264 0 0,2 1 0 0 0,-1 0 1 0 0,-3 22-1 0 0,7-31 127 0 0,0-6-1409 0 0</inkml:trace>
</inkml:ink>
</file>

<file path=ppt/ink/ink10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18:52:50.014"/>
    </inkml:context>
    <inkml:brush xml:id="br0">
      <inkml:brushProperty name="width" value="0.05" units="cm"/>
      <inkml:brushProperty name="height" value="0.05" units="cm"/>
    </inkml:brush>
  </inkml:definitions>
  <inkml:trace contextRef="#ctx0" brushRef="#br0">39 209 5449 0 0,'-10'16'2184'0'0,"6"9"-1383"0"0,2-12-760 0 0,1-5 61 0 0,-2 12 118 0 0,0-1 0 0 0,1 30 0 0 0,-1 7 533 0 0,1-52-457 0 0,-4 1 198 0 0,3-8 111 0 0,3-2-586 0 0,1 0 0 0 0,-1 0 0 0 0,1 0 0 0 0,0 0 1 0 0,0 0-1 0 0,3-8 0 0 0,0 6-22 0 0,-1 0 0 0 0,1 1 0 0 0,0-1 0 0 0,9-10 0 0 0,-1 1 11 0 0,8-19-21 0 0,-1-4-4 0 0,1-3-7 0 0,-1 9 6 0 0,5-15-19 0 0,30-49-54 0 0,-51 91 80 0 0,7-10-27 0 0,-9 16 37 0 0,-1 0 1 0 0,0 0 0 0 0,0 0 0 0 0,0 0-1 0 0,0 0 1 0 0,0 0 0 0 0,0 0 0 0 0,0 1-1 0 0,0-1 1 0 0,0 0 0 0 0,1 0 0 0 0,-1 0-1 0 0,0 0 1 0 0,0 0 0 0 0,0 0 0 0 0,0 0 0 0 0,0 0-1 0 0,0 0 1 0 0,1 0 0 0 0,-1 0 0 0 0,0 0-1 0 0,0 0 1 0 0,0 0 0 0 0,0 0 0 0 0,0 0-1 0 0,0 0 1 0 0,1 0 0 0 0,-1 0 0 0 0,0 0 0 0 0,0 0-1 0 0,0 0 1 0 0,0 0 0 0 0,0 0 0 0 0,1 0-1 0 0,-1 0 1 0 0,0 0 0 0 0,0 0 0 0 0,0 0-1 0 0,0 0 1 0 0,0 0 0 0 0,0 0 0 0 0,0-1 0 0 0,1 1-1 0 0,-1 0 1 0 0,0 0 0 0 0,0 0 0 0 0,0 0-1 0 0,0 0 1 0 0,0 0 0 0 0,0 0 0 0 0,0-1-1 0 0,0 1 1 0 0,0 0 0 0 0,0 0 0 0 0,0 0 0 0 0,0 0-1 0 0,0-1 1 0 0,0 9 25 0 0,-2 4 9 0 0,-1 2-2 0 0,-3 7 12 0 0,-2 10 30 0 0,-1 14 37 0 0,3 1 0 0 0,-1 76 0 0 0,7-119-229 0 0,0 0 1 0 0,0 0-1 0 0,0 0 1 0 0,1 0-1 0 0,-1 0 1 0 0,1-1 0 0 0,0 1-1 0 0,0 0 1 0 0,0-1-1 0 0,0 1 1 0 0,0 0 0 0 0,1-1-1 0 0,-1 1 1 0 0,1-1-1 0 0,0 0 1 0 0,0 0-1 0 0,0 1 1 0 0,0-1 0 0 0,0 0-1 0 0,0-1 1 0 0,0 1-1 0 0,5 3 1 0 0,4-2-955 0 0</inkml:trace>
</inkml:ink>
</file>

<file path=ppt/ink/ink10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18:52:50.357"/>
    </inkml:context>
    <inkml:brush xml:id="br0">
      <inkml:brushProperty name="width" value="0.05" units="cm"/>
      <inkml:brushProperty name="height" value="0.05" units="cm"/>
    </inkml:brush>
  </inkml:definitions>
  <inkml:trace contextRef="#ctx0" brushRef="#br0">162 1 10706 0 0,'-56'57'770'0'0,"2"-2"-58"0"0,27-16-348 0 0,23-30-277 0 0,0 0 1 0 0,1 0 0 0 0,0 0-1 0 0,0 0 1 0 0,0 11-1 0 0,0 2 46 0 0,2 0 1 0 0,0 0-1 0 0,3 28 0 0 0,10-6-38 0 0,-11-42-97 0 0,0 0-1 0 0,-1 0 0 0 0,2 0 0 0 0,-1 1 0 0 0,0-2 0 0 0,0 1 0 0 0,1 0 0 0 0,-1 0 0 0 0,1 0 1 0 0,-1-1-1 0 0,1 1 0 0 0,0 0 0 0 0,0-1 0 0 0,0 0 0 0 0,0 1 0 0 0,0-1 0 0 0,2 1 1 0 0,20 8-407 0 0,-1-1 22 0 0,-3-11-23 0 0,-3-3-358 0 0,32-16-37 0 0,-37 14 576 0 0,5-5-506 0 0,-1-1-582 0 0</inkml:trace>
</inkml:ink>
</file>

<file path=ppt/ink/ink10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18:52:50.781"/>
    </inkml:context>
    <inkml:brush xml:id="br0">
      <inkml:brushProperty name="width" value="0.05" units="cm"/>
      <inkml:brushProperty name="height" value="0.05" units="cm"/>
    </inkml:brush>
  </inkml:definitions>
  <inkml:trace contextRef="#ctx0" brushRef="#br0">1 257 4481 0 0,'27'29'4713'0'0,"-21"-20"-4696"0"0,-5-6 133 0 0,0-1-1 0 0,0 1 0 0 0,0 1 1 0 0,-1-1-1 0 0,1 0 0 0 0,-1 0 1 0 0,0 0-1 0 0,0 0 0 0 0,0 0 1 0 0,-1 0-1 0 0,0 6 0 0 0,-8 33 94 0 0,8-39-139 0 0,-2 11 66 0 0,-2-1 118 0 0,-3-8 286 0 0,0-5 103 0 0,8-2-397 0 0,2-6-127 0 0,3-11-194 0 0,-2 9 72 0 0,0 2-29 0 0,61-155-46 0 0,-31 100-14 0 0,-8 27 7 0 0,-5 9-20 0 0,-17 22 54 0 0,0 0 1 0 0,0 0 0 0 0,1 1 0 0 0,-1-1 0 0 0,1 1 0 0 0,0 0 0 0 0,0 0 0 0 0,1 1 0 0 0,-1-1 0 0 0,1 1 0 0 0,6-4 0 0 0,9-5-88 0 0,-19 11 94 0 0,0 0 0 0 0,1 0 1 0 0,-1 0-1 0 0,0 0 0 0 0,1 0 0 0 0,-1 0 0 0 0,1 0 0 0 0,-1 0 1 0 0,1 0-1 0 0,-1 1 0 0 0,1-1 0 0 0,0 1 0 0 0,-1-1 1 0 0,1 1-1 0 0,0 0 0 0 0,-1-1 0 0 0,1 1 0 0 0,0 0 0 0 0,0 0 1 0 0,-1 0-1 0 0,1 0 0 0 0,0 1 0 0 0,-1-1 0 0 0,1 0 0 0 0,0 1 1 0 0,-1-1-1 0 0,1 1 0 0 0,0-1 0 0 0,-1 1 0 0 0,1 0 1 0 0,-1 0-1 0 0,1 0 0 0 0,-1 0 0 0 0,0 0 0 0 0,2 1 0 0 0,2 7-67 0 0,0 13-59 0 0,-3-8 59 0 0,-2-7 42 0 0,-1 6 1 0 0,0-12 26 0 0,1 1 0 0 0,-1-1 0 0 0,1 1 0 0 0,0-1 0 0 0,-1 1 0 0 0,1-1 0 0 0,0 1 0 0 0,0-1 0 0 0,0 1 0 0 0,0-1 0 0 0,1 1 0 0 0,-1 0 0 0 0,0-1 0 0 0,1 1 0 0 0,-1-1 0 0 0,1 0 0 0 0,-1 1 0 0 0,1-1 0 0 0,0 1 0 0 0,-1-1 1 0 0,1 0-1 0 0,2 3 0 0 0,-2-3-7 0 0,47 19-18 0 0,-2-2 26 0 0,-42-17 9 0 0,0 0 1 0 0,0-1-1 0 0,0 0 1 0 0,0 0-1 0 0,-1 0 1 0 0,1 0-1 0 0,0 0 1 0 0,0-1-1 0 0,0 1 1 0 0,0-1-1 0 0,-1 0 1 0 0,1-1-1 0 0,0 1 1 0 0,-1 0-1 0 0,1-1 0 0 0,-1 0 1 0 0,0 0-1 0 0,1 0 1 0 0,-1 0-1 0 0,0-1 1 0 0,0 1-1 0 0,0-1 1 0 0,4-5-1 0 0,-3 4 10 0 0,0 1-1 0 0,0-1 1 0 0,0 1-1 0 0,0 0 0 0 0,1 0 1 0 0,-1 1-1 0 0,10-4 1 0 0,19-14 66 0 0,-32 19-72 0 0,-1 1 0 0 0,1 0-1 0 0,0-1 1 0 0,-1 1-1 0 0,1-1 1 0 0,-1 1 0 0 0,0-1-1 0 0,1 1 1 0 0,-1-1-1 0 0,1 0 1 0 0,-1 1 0 0 0,0-1-1 0 0,1 1 1 0 0,-1-1-1 0 0,0 0 1 0 0,0 1 0 0 0,1-1-1 0 0,-1 0 1 0 0,0 0-1 0 0,0 1 1 0 0,0-1 0 0 0,0 0-1 0 0,0 1 1 0 0,0-1 0 0 0,0 0-1 0 0,0-1 1 0 0,-16-7 261 0 0,13 9-257 0 0,-1-1 0 0 0,0 1 0 0 0,0 0-1 0 0,0 1 1 0 0,0-1 0 0 0,0 1 0 0 0,0-1 0 0 0,1 1-1 0 0,-1 0 1 0 0,0 1 0 0 0,0-1 0 0 0,1 1 0 0 0,-5 2 0 0 0,-7 3 12 0 0,14-6-19 0 0,-12 6 31 0 0,1 0 1 0 0,0 1-1 0 0,-17 15 1 0 0,3 2 41 0 0,9-7-38 0 0,-14 11 45 0 0,-8 9 24 0 0,38-37-104 0 0,0 1 1 0 0,0-1-1 0 0,0 0 1 0 0,0 1-1 0 0,0-1 1 0 0,0 1-1 0 0,0-1 1 0 0,1 1-1 0 0,-1-1 1 0 0,1 1-1 0 0,-1 0 1 0 0,1-1-1 0 0,-1 1 1 0 0,1 0-1 0 0,0-1 0 0 0,0 1 1 0 0,0 0-1 0 0,0-1 1 0 0,0 1-1 0 0,0 0 1 0 0,1-1-1 0 0,-1 1 1 0 0,1 2-1 0 0,0-2 4 0 0,0 0-1 0 0,-1 0 0 0 0,1 0 1 0 0,-1 0-1 0 0,1 1 1 0 0,-1-1-1 0 0,0 0 1 0 0,0 0-1 0 0,0 0 1 0 0,0 1-1 0 0,0-1 0 0 0,-1 0 1 0 0,1 0-1 0 0,0 0 1 0 0,-1 0-1 0 0,0 1 1 0 0,0-1-1 0 0,1 0 0 0 0,-1 0 1 0 0,-2 2-1 0 0,2-2-6 0 0,0 1-1 0 0,-1 0 1 0 0,1-1-1 0 0,1 1 1 0 0,-1 0-1 0 0,0 0 0 0 0,0 0 1 0 0,1 0-1 0 0,0-1 1 0 0,0 1-1 0 0,0 0 1 0 0,0 4-1 0 0,0-6-31 0 0,1 1 0 0 0,-1-1 0 0 0,1 1 0 0 0,-1-1 0 0 0,1 1 0 0 0,0-1-1 0 0,0 1 1 0 0,0-1 0 0 0,-1 1 0 0 0,1-1 0 0 0,1 0 0 0 0,-1 0 0 0 0,0 1 0 0 0,0-1 0 0 0,0 0-1 0 0,1 0 1 0 0,-1 0 0 0 0,0 0 0 0 0,1-1 0 0 0,-1 1 0 0 0,1 0 0 0 0,-1 0 0 0 0,1-1 0 0 0,-1 1-1 0 0,1-1 1 0 0,0 0 0 0 0,-1 1 0 0 0,1-1 0 0 0,0 0 0 0 0,-1 0 0 0 0,1 0 0 0 0,2 0 0 0 0,7 0-339 0 0,0-1 0 0 0,0 0 1 0 0,18-5-1 0 0,-18 4 103 0 0,12-6-148 0 0,4-13-317 0 0,-5-1-638 0 0</inkml:trace>
</inkml:ink>
</file>

<file path=ppt/ink/ink10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18:52:51.134"/>
    </inkml:context>
    <inkml:brush xml:id="br0">
      <inkml:brushProperty name="width" value="0.05" units="cm"/>
      <inkml:brushProperty name="height" value="0.05" units="cm"/>
    </inkml:brush>
  </inkml:definitions>
  <inkml:trace contextRef="#ctx0" brushRef="#br0">132 1 5337 0 0,'-33'58'6079'0'0,"-28"21"-5967"0"0,42-56 636 0 0,17-21-719 0 0,0 0 0 0 0,1 1 0 0 0,-1-1 0 0 0,0 1 0 0 0,1-1 0 0 0,0 1 0 0 0,-1-1 0 0 0,1 1 0 0 0,0 0 1 0 0,0 0-1 0 0,1 0 0 0 0,-1 0 0 0 0,0 0 0 0 0,1 0 0 0 0,0 0 0 0 0,0 0 0 0 0,0 0 0 0 0,0-1 0 0 0,0 1 0 0 0,1 0 0 0 0,0 5 0 0 0,0-6-24 0 0,0 0 1 0 0,0-1-1 0 0,0 1 0 0 0,1 0 0 0 0,-1-1 0 0 0,0 1 0 0 0,1-1 0 0 0,-1 1 1 0 0,1-1-1 0 0,-1 1 0 0 0,1-1 0 0 0,0 0 0 0 0,-1 0 0 0 0,1 0 1 0 0,0 0-1 0 0,0 0 0 0 0,0-1 0 0 0,0 1 0 0 0,0 0 0 0 0,0-1 0 0 0,0 1 1 0 0,0-1-1 0 0,0 0 0 0 0,0 0 0 0 0,0 0 0 0 0,0 0 0 0 0,0 0 1 0 0,0 0-1 0 0,0 0 0 0 0,0-1 0 0 0,2 0 0 0 0,16-3-2 0 0,-5 0-5 0 0,5-5-31 0 0,-8 2 5 0 0,5-5-23 0 0,-9 6 13 0 0,-1-1 0 0 0,0 0 0 0 0,0-1 0 0 0,0 0 0 0 0,-1 0 0 0 0,9-16 0 0 0,-13 22 39 0 0,2 1-23 0 0,-2 1 27 0 0,1 1 29 0 0,-2-1 101 0 0,4 31 248 0 0,-5-16-352 0 0,-1-8-20 0 0,1 0-1 0 0,1 0 0 0 0,-1 0 0 0 0,1 0 1 0 0,0-1-1 0 0,1 1 0 0 0,0 0 1 0 0,4 9-1 0 0,5-4 15 0 0,23-2-23 0 0,30-9-401 0 0,-60-1 321 0 0,1 0-1 0 0,0 0 1 0 0,-1-1 0 0 0,1 0 0 0 0,0 0 0 0 0,-1 0 0 0 0,1 0-1 0 0,-1-1 1 0 0,1 1 0 0 0,-1-1 0 0 0,0-1 0 0 0,8-4 0 0 0,1-3-511 0 0</inkml:trace>
</inkml:ink>
</file>

<file path=ppt/ink/ink10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18:52:51.664"/>
    </inkml:context>
    <inkml:brush xml:id="br0">
      <inkml:brushProperty name="width" value="0.05" units="cm"/>
      <inkml:brushProperty name="height" value="0.05" units="cm"/>
    </inkml:brush>
  </inkml:definitions>
  <inkml:trace contextRef="#ctx0" brushRef="#br0">2 0 6385 0 0,'-1'13'6701'0'0,"17"2"-6983"0"0,0-2 621 0 0,83 72-92 0 0,-52-50-72 0 0,54 53 0 0 0,-97-85-164 0 0,0 0 0 0 0,0 1 0 0 0,-1 0 0 0 0,0 0 0 0 0,0 0 0 0 0,0 0 0 0 0,0 1 0 0 0,-1-1-1 0 0,4 9 1 0 0,-5-11-9 0 0,-1 1-1 0 0,0-1 0 0 0,0 0 1 0 0,0 0-1 0 0,-1 1 0 0 0,1-1 0 0 0,0 0 1 0 0,-1 0-1 0 0,0 0 0 0 0,1 0 1 0 0,-1 0-1 0 0,0 1 0 0 0,0-1 0 0 0,0-1 1 0 0,0 1-1 0 0,0 0 0 0 0,-1 0 1 0 0,1 0-1 0 0,-1 0 0 0 0,1-1 0 0 0,-1 1 1 0 0,1-1-1 0 0,-4 3 0 0 0,-1 0 4 0 0,0 0-1 0 0,0-1 0 0 0,0 0 1 0 0,0 0-1 0 0,-1 0 0 0 0,1-1 1 0 0,-1 0-1 0 0,1 0 0 0 0,-1 0 1 0 0,0-1-1 0 0,0 0 1 0 0,0-1-1 0 0,0 1 0 0 0,0-1 1 0 0,1 0-1 0 0,-1-1 0 0 0,0 0 1 0 0,-7-2-1 0 0,12 2-3 0 0,-1 0 1 0 0,1 0-1 0 0,0-1 1 0 0,0 1-1 0 0,0-1 1 0 0,0 1-1 0 0,0-1 1 0 0,0 0-1 0 0,0 0 0 0 0,-2-2 1 0 0,-3-3-2 0 0,-8-5 2 0 0,2 3 1 0 0,-3-12 0 0 0,7 9-1 0 0,-2-2 2 0 0,10 14-4 0 0,1 0 0 0 0,0 0 0 0 0,0-1 0 0 0,0 1 0 0 0,0 0 0 0 0,0 0 0 0 0,-1 0 0 0 0,1-1 0 0 0,0 1 0 0 0,0 0 0 0 0,0 0 0 0 0,0-1 0 0 0,0 1 0 0 0,0 0 0 0 0,0 0 0 0 0,0-1 0 0 0,0 1 0 0 0,0 0 0 0 0,0 0 0 0 0,0-1 0 0 0,0 1 0 0 0,0 0 0 0 0,0 0 0 0 0,0 0 0 0 0,0-1 0 0 0,0 1 0 0 0,0 0 0 0 0,1 0 0 0 0,-1-1 0 0 0,0 1 0 0 0,0 0 0 0 0,0 0 0 0 0,0 0 0 0 0,0-1 0 0 0,1 1 0 0 0,-1 0 0 0 0,0 0 0 0 0,0 0-1 0 0,0 0 1 0 0,1-1 0 0 0,-1 1 0 0 0,0 0 0 0 0,0 0 0 0 0,0 0 0 0 0,1 0 0 0 0,-1 0 0 0 0,72-16-106 0 0,40 9 77 0 0,-90 7 16 0 0,-8-1 13 0 0,-1 0 0 0 0,1-1 0 0 0,-1 0 0 0 0,0-1 0 0 0,0-1 0 0 0,0 0 0 0 0,0-1-1 0 0,-1 0 1 0 0,1-1 0 0 0,17-11 0 0 0,-1-4 3 0 0,0-1-1 0 0,46-46 1 0 0,-56 47-16 0 0,3-13 42 0 0,-22 34-25 0 0,1-1-1 0 0,-1 0 1 0 0,0 0-1 0 0,0 0 1 0 0,1 0 0 0 0,-1 1-1 0 0,0-1 1 0 0,0 0-1 0 0,0 0 1 0 0,0 0-1 0 0,0 0 1 0 0,0 0-1 0 0,0 0 1 0 0,0 1 0 0 0,-1-1-1 0 0,1 0 1 0 0,0 0-1 0 0,0 0 1 0 0,-1 0-1 0 0,1 1 1 0 0,0-1 0 0 0,-1 0-1 0 0,1 0 1 0 0,-2-1-1 0 0,-14-5 87 0 0,-3 5-13 0 0,-8 7 779 0 0,-10 13-787 0 0,33-15-18 0 0,-10 4 7 0 0,1 1-1 0 0,0 1 0 0 0,1 0 0 0 0,0 1 1 0 0,1 0-1 0 0,0 1 0 0 0,-10 12 1 0 0,18-19-31 0 0,0-1 1 0 0,0 1-1 0 0,1 0 1 0 0,0 0 0 0 0,-1 0-1 0 0,2 0 1 0 0,-1 0 0 0 0,0 1-1 0 0,1-1 1 0 0,0 0-1 0 0,0 1 1 0 0,0-1 0 0 0,1 1-1 0 0,-1 0 1 0 0,1-1-1 0 0,0 1 1 0 0,0-1 0 0 0,1 1-1 0 0,-1-1 1 0 0,1 1-1 0 0,0-1 1 0 0,0 1 0 0 0,1-1-1 0 0,-1 0 1 0 0,1 0-1 0 0,0 1 1 0 0,0-1 0 0 0,3 4-1 0 0,-2-5-17 0 0,-1 0-1 0 0,1 0 1 0 0,0 0 0 0 0,0-1-1 0 0,0 1 1 0 0,0-1 0 0 0,1 0-1 0 0,-1 0 1 0 0,1 0 0 0 0,-1 0-1 0 0,1 0 1 0 0,0-1 0 0 0,0 1-1 0 0,7 0 1 0 0,66 9-23 0 0,-25-13-204 0 0,30-13-317 0 0,47-27-467 0 0,-94 30 322 0 0</inkml:trace>
</inkml:ink>
</file>

<file path=ppt/ink/ink10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18:52:57.730"/>
    </inkml:context>
    <inkml:brush xml:id="br0">
      <inkml:brushProperty name="width" value="0.05" units="cm"/>
      <inkml:brushProperty name="height" value="0.05" units="cm"/>
    </inkml:brush>
  </inkml:definitions>
  <inkml:trace contextRef="#ctx0" brushRef="#br0">60 3 8178 0 0,'-3'-2'5579'0'0,"3"2"-5540"0"0,-1 0 0 0 0,1 0 0 0 0,-1 0 0 0 0,0 0 0 0 0,1 1 0 0 0,-1-1 0 0 0,0 0 0 0 0,1 0 0 0 0,-1 1 0 0 0,1-1 0 0 0,-1 0 0 0 0,1 1 0 0 0,-1-1 0 0 0,1 1 0 0 0,-1-1 0 0 0,1 1 0 0 0,-1-1 0 0 0,1 1 0 0 0,-1-1 0 0 0,1 1 0 0 0,0-1 0 0 0,-1 1 0 0 0,1-1 0 0 0,0 1 0 0 0,-1 1 0 0 0,-7 16 105 0 0,1 1 1 0 0,0 1-1 0 0,1-1 0 0 0,2 1 0 0 0,0 0 0 0 0,1 0 1 0 0,-1 25-1 0 0,3-28-4 0 0,1 1-1 0 0,4 31 1 0 0,5-17-465 0 0,1-13-364 0 0,-8-16 173 0 0,-2-2 401 0 0,1 0 0 0 0,-1 0 0 0 0,1 0 0 0 0,-1 0 0 0 0,1-1 0 0 0,-1 1 0 0 0,1 0 0 0 0,-1 0 0 0 0,1 0 0 0 0,0 0 0 0 0,-1-1 0 0 0,1 1 0 0 0,0 0 0 0 0,0-1 1 0 0,0 1-1 0 0,0-1 0 0 0,-1 1 0 0 0,1-1 0 0 0,0 1 0 0 0,0-1 0 0 0,0 0 0 0 0,0 1 0 0 0,0-1 0 0 0,0 0 0 0 0,0 0 0 0 0,0 0 0 0 0,0 1 0 0 0,0-1 0 0 0,0 0 0 0 0,0-1 1 0 0,0 1-1 0 0,0 0 0 0 0,0 0 0 0 0,0 0 0 0 0,0 0 0 0 0,2-1 0 0 0,4-4-4821 0 0</inkml:trace>
</inkml:ink>
</file>

<file path=ppt/ink/ink10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18:52:58.078"/>
    </inkml:context>
    <inkml:brush xml:id="br0">
      <inkml:brushProperty name="width" value="0.05" units="cm"/>
      <inkml:brushProperty name="height" value="0.05" units="cm"/>
    </inkml:brush>
  </inkml:definitions>
  <inkml:trace contextRef="#ctx0" brushRef="#br0">1 230 7314 0 0,'1'6'4370'0'0,"6"8"-3016"0"0,8 19-1427 0 0,13 60 679 0 0,-27-92-587 0 0,-1 1 0 0 0,1 0 0 0 0,0-1 0 0 0,0 1 0 0 0,0-1 1 0 0,-1 1-1 0 0,2-1 0 0 0,-1 1 0 0 0,0-1 0 0 0,0 0 0 0 0,0 1 0 0 0,1-1 0 0 0,-1 0 1 0 0,1 0-1 0 0,-1 0 0 0 0,1 0 0 0 0,-1 0 0 0 0,1 0 0 0 0,-1-1 0 0 0,1 1 0 0 0,0 0 0 0 0,-1-1 1 0 0,1 1-1 0 0,0-1 0 0 0,0 0 0 0 0,-1 1 0 0 0,1-1 0 0 0,0 0 0 0 0,0 0 0 0 0,0 0 0 0 0,-1-1 1 0 0,1 1-1 0 0,0 0 0 0 0,0-1 0 0 0,-1 1 0 0 0,1-1 0 0 0,0 1 0 0 0,-1-1 0 0 0,1 0 1 0 0,0 0-1 0 0,-1 0 0 0 0,1 0 0 0 0,-1 0 0 0 0,1 0 0 0 0,-1 0 0 0 0,0 0 0 0 0,2-2 0 0 0,5-11 47 0 0,3-4-32 0 0,-4 6-34 0 0,1-14 11 0 0,-4-17-8 0 0,-1 7-23 0 0,3-7-3 0 0,-3-21 4 0 0,-1 27-36 0 0,10-59 0 0 0,-13 105 43 0 0,-1 9 4 0 0,2 29 11 0 0,0-38-4 0 0,0 7 10 0 0,0 0-1 0 0,2 0 1 0 0,0 0-1 0 0,0-1 1 0 0,2 1-1 0 0,0-1 1 0 0,1 0-1 0 0,0 0 1 0 0,1 0-1 0 0,1-1 1 0 0,0 0-1 0 0,1 0 0 0 0,19 25 1 0 0,-16-26-522 0 0,0-1 0 0 0,1 0 0 0 0,0-1-1 0 0,20 13 1 0 0,-21-16-546 0 0</inkml:trace>
</inkml:ink>
</file>

<file path=ppt/ink/ink10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18:52:58.450"/>
    </inkml:context>
    <inkml:brush xml:id="br0">
      <inkml:brushProperty name="width" value="0.05" units="cm"/>
      <inkml:brushProperty name="height" value="0.05" units="cm"/>
    </inkml:brush>
  </inkml:definitions>
  <inkml:trace contextRef="#ctx0" brushRef="#br0">0 128 6649 0 0,'9'-9'1616'0'0,"1"1"0"0"0,0 0 0 0 0,21-12 0 0 0,-3 5-1779 0 0,45-16 0 0 0,-56 24 667 0 0,0 0-284 0 0,1 0 0 0 0,29-6 0 0 0,-43 12-203 0 0,0 1 0 0 0,1-1 0 0 0,-1 1 0 0 0,0 0 0 0 0,0 0 0 0 0,0 0 1 0 0,0 0-1 0 0,0 1 0 0 0,0-1 0 0 0,0 1 0 0 0,0 0 0 0 0,0 0 0 0 0,0 1 1 0 0,0-1-1 0 0,0 1 0 0 0,0 0 0 0 0,3 3 0 0 0,-6-4-9 0 0,0 1 0 0 0,0 0 0 0 0,0 0 0 0 0,0 0-1 0 0,0 0 1 0 0,-1 0 0 0 0,1 0 0 0 0,-1 0 0 0 0,1 0 0 0 0,-1 0 0 0 0,0 0 0 0 0,0 0-1 0 0,0 0 1 0 0,0 0 0 0 0,0 0 0 0 0,0 0 0 0 0,0 1 0 0 0,-1-1 0 0 0,1 0 0 0 0,-1 0-1 0 0,0 0 1 0 0,-1 3 0 0 0,-20 43 22 0 0,13-35 15 0 0,-56 78 290 0 0,51-69-279 0 0,0 0 0 0 0,2 0 0 0 0,1 2 0 0 0,-13 35 0 0 0,13-26 0 0 0,-19 73 203 0 0,29-99-242 0 0,-1 1 1 0 0,1-1-1 0 0,0 1 1 0 0,1 0-1 0 0,0 0 1 0 0,0-1 0 0 0,1 1-1 0 0,0 0 1 0 0,0-1-1 0 0,1 1 1 0 0,2 7-1 0 0,-2-11-9 0 0,1 0 0 0 0,0 0 0 0 0,0 0 0 0 0,0 0 0 0 0,0-1 0 0 0,0 1 0 0 0,1-1 0 0 0,-1 0 0 0 0,1 0 0 0 0,0 0 0 0 0,0-1-1 0 0,0 1 1 0 0,1-1 0 0 0,-1 0 0 0 0,9 3 0 0 0,-2-1-44 0 0,0-1 1 0 0,1 0-1 0 0,-1-1 0 0 0,1 0 0 0 0,16 1 0 0 0,-15-3-226 0 0,0 0-1 0 0,-1-1 0 0 0,1-1 1 0 0,0 0-1 0 0,20-6 0 0 0,3-5-897 0 0,-11 2 37 0 0,-10 9 281 0 0</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19:06:12.035"/>
    </inkml:context>
    <inkml:brush xml:id="br0">
      <inkml:brushProperty name="width" value="0.05" units="cm"/>
      <inkml:brushProperty name="height" value="0.05" units="cm"/>
    </inkml:brush>
  </inkml:definitions>
  <inkml:trace contextRef="#ctx0" brushRef="#br0">391 26 4545 0 0,'-9'-3'3335'0'0,"4"-1"-1925"0"0,1 1 14 0 0,16 33-1290 0 0,-11-4-89 0 0,-1-19-38 0 0,-1 0 0 0 0,0-1 0 0 0,0 1 0 0 0,0 0 0 0 0,-1 0 0 0 0,-2 7 0 0 0,-17 26 60 0 0,-50 58 161 0 0,-51 38 164 0 0,111-126-345 0 0,-1-1-1 0 0,0 1 1 0 0,-15 7 0 0 0,-27 20 141 0 0,26-5-187 0 0,28-31-55 0 0,0-1 0 0 0,0 0 0 0 0,-1 1 0 0 0,1-1-1 0 0,0 1 1 0 0,0-1 0 0 0,0 0 0 0 0,0 1 0 0 0,-1-1 0 0 0,1 0-1 0 0,0 1 1 0 0,0-1 0 0 0,-1 0 0 0 0,1 0 0 0 0,0 1 0 0 0,-1-1-1 0 0,1 0 1 0 0,0 0 0 0 0,-1 1 0 0 0,1-1 0 0 0,0 0 0 0 0,-1 0-1 0 0,1 0 1 0 0,0 0 0 0 0,-1 0 0 0 0,1 1 0 0 0,-1-1 0 0 0,1 0-1 0 0,0 0 1 0 0,-1 0 0 0 0,1 0 0 0 0,-1 0 0 0 0,1 0 0 0 0,0 0-1 0 0,-1 0 1 0 0,1 0 0 0 0,-1-1 0 0 0,1 1 0 0 0,0 0 0 0 0,-1 0-1 0 0,1 0 1 0 0,0 0 0 0 0,-1-1 0 0 0,1 1 0 0 0,0 0 0 0 0,-1 0-1 0 0,1 0 1 0 0,0-1 0 0 0,-1 1 0 0 0,1 0 0 0 0,0-1 0 0 0,0 1-1 0 0,-1 0 1 0 0,1-1 0 0 0,0 1 0 0 0,0 0 0 0 0,0-1 0 0 0,-1 1-1 0 0,1-1 1 0 0,0-1-819 0 0</inkml:trace>
  <inkml:trace contextRef="#ctx0" brushRef="#br0" timeOffset="1">137 19 5913 0 0,'0'-1'140'0'0,"1"0"0"0"0,-1 1 0 0 0,0-1 0 0 0,0 0 0 0 0,0 0 0 0 0,0 0 0 0 0,-1 0 0 0 0,1 1 0 0 0,0-1 0 0 0,0 0 0 0 0,0 0 0 0 0,-1 0 0 0 0,1 1 0 0 0,-1-1 0 0 0,1 0-1 0 0,0 0 1 0 0,-1 1 0 0 0,1-1 0 0 0,-1 0 0 0 0,1 1 0 0 0,-1-1 0 0 0,-1-1 0 0 0,-2 2 446 0 0,5 10 2056 0 0,5 3-2559 0 0,0-1 0 0 0,1 0 0 0 0,0-1 0 0 0,10 14 0 0 0,-1-4-15 0 0,22 31 54 0 0,-15-24-48 0 0,12 11 28 0 0,25 18 13 0 0,38 22-186 0 0,-63-53-541 0 0,1-3 0 0 0,69 35 0 0 0,-87-51-127 0 0</inkml:trace>
</inkml:ink>
</file>

<file path=ppt/ink/ink10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18:52:58.965"/>
    </inkml:context>
    <inkml:brush xml:id="br0">
      <inkml:brushProperty name="width" value="0.05" units="cm"/>
      <inkml:brushProperty name="height" value="0.05" units="cm"/>
    </inkml:brush>
  </inkml:definitions>
  <inkml:trace contextRef="#ctx0" brushRef="#br0">316 12 5289 0 0,'-6'-6'3176'0'0,"2"4"-2295"0"0,-3 0 257 0 0,-3 1 572 0 0,0 3-1606 0 0,4 0-123 0 0,3-1 187 0 0,-44 18 407 0 0,17 0-383 0 0,-16 18 250 0 0,6 9 223 0 0,30-32-506 0 0,1 1 0 0 0,0 0 0 0 0,-7 19-1 0 0,-14 50 250 0 0,14-26-148 0 0,12-41-174 0 0,0 2-3 0 0,0-1-1 0 0,2 1 1 0 0,0-1-1 0 0,1 27 1 0 0,1-35-67 0 0,1-1 0 0 0,0 1 0 0 0,0-1 1 0 0,0 1-1 0 0,2-1 0 0 0,-1 0 0 0 0,1 0 0 0 0,0 0 0 0 0,1 0 1 0 0,5 10-1 0 0,19 7 59 0 0,-3-11-53 0 0,0-6-8 0 0,-11-7-2 0 0,2-3-4 0 0,1-2 1 0 0,-1 0 0 0 0,1 0 0 0 0,-1-2-1 0 0,15-5 1 0 0,-6 1-77 0 0,-20 8 40 0 0,0-2 1 0 0,0 1-1 0 0,-1 0 1 0 0,1-1-1 0 0,-1 0 1 0 0,0 0-1 0 0,0 0 1 0 0,0-1-1 0 0,0 0 1 0 0,0 1-1 0 0,-1-1 1 0 0,0 0-1 0 0,4-6 1 0 0,12-14-225 0 0,-11 17 209 0 0,-1-1 0 0 0,1 0-1 0 0,-2-1 1 0 0,0 0 0 0 0,0 0-1 0 0,0 0 1 0 0,-1-1 0 0 0,-1 0-1 0 0,1 0 1 0 0,-2 0 0 0 0,1 0-1 0 0,-1-1 1 0 0,-1 1 0 0 0,0-1-1 0 0,0 0 1 0 0,-1 1 0 0 0,-1-1-1 0 0,0 0 1 0 0,-1-13 0 0 0,-1 5-19 0 0,0 0 0 0 0,-1 0 0 0 0,-1 1 1 0 0,-1-1-1 0 0,0 1 0 0 0,-1 0 1 0 0,-1 0-1 0 0,-1 1 0 0 0,-16-27 1 0 0,19 36 49 0 0,-1 0 1 0 0,0 0-1 0 0,0 1 1 0 0,-1 0-1 0 0,0 0 1 0 0,0 0 0 0 0,0 1-1 0 0,-1 0 1 0 0,0 1-1 0 0,0-1 1 0 0,-1 1-1 0 0,1 1 1 0 0,-1 0-1 0 0,0 0 1 0 0,0 1-1 0 0,0 0 1 0 0,-1 0-1 0 0,1 1 1 0 0,-1 1-1 0 0,-16-2 1 0 0,5 2-78 0 0,15 0-6 0 0,0 0 0 0 0,0 1 0 0 0,-1 0 0 0 0,1 0 1 0 0,0 0-1 0 0,0 1 0 0 0,-1 0 0 0 0,-8 3 0 0 0,11 1-292 0 0,2 0-167 0 0</inkml:trace>
</inkml:ink>
</file>

<file path=ppt/ink/ink10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18:52:59.343"/>
    </inkml:context>
    <inkml:brush xml:id="br0">
      <inkml:brushProperty name="width" value="0.05" units="cm"/>
      <inkml:brushProperty name="height" value="0.05" units="cm"/>
    </inkml:brush>
  </inkml:definitions>
  <inkml:trace contextRef="#ctx0" brushRef="#br0">0 124 7482 0 0,'96'-44'2884'0'0,"-91"43"-2647"0"0,-1-1 0 0 0,0-1 1 0 0,1 1-1 0 0,-1-1 0 0 0,0 0 0 0 0,0 0 0 0 0,0 0 0 0 0,0 0 0 0 0,-1 0 1 0 0,6-8-1 0 0,-7 9-206 0 0,-1 0 1 0 0,1 0-1 0 0,0 0 1 0 0,-1 0-1 0 0,1 1 1 0 0,0-1-1 0 0,0 1 1 0 0,0-1 0 0 0,0 1-1 0 0,1 0 1 0 0,-1-1-1 0 0,0 1 1 0 0,4-1-1 0 0,3-2 154 0 0,1 1-1 0 0,0 0 0 0 0,0 0 1 0 0,0 1-1 0 0,1 0 0 0 0,17-1 1 0 0,-24 4-156 0 0,0-1-1 0 0,-1 0 1 0 0,1 1 0 0 0,-1-1 0 0 0,1 1 0 0 0,-1 0 0 0 0,1 0 0 0 0,-1 1 0 0 0,1-1 0 0 0,-1 1 0 0 0,0-1-1 0 0,4 4 1 0 0,-4-3-19 0 0,0 1 0 0 0,0-1 0 0 0,-1 1 0 0 0,0 0 0 0 0,1 0 1 0 0,-1 0-1 0 0,0 0 0 0 0,3 6 0 0 0,-3-3-2 0 0,1 0 1 0 0,-1 0 0 0 0,0 0-1 0 0,-1 0 1 0 0,0 0 0 0 0,0 0 0 0 0,0 1-1 0 0,-1-1 1 0 0,1 0 0 0 0,-1 1-1 0 0,-1-1 1 0 0,0 0 0 0 0,1 0-1 0 0,-2 1 1 0 0,-1 6 0 0 0,-5 8 37 0 0,0 0 0 0 0,-1 0-1 0 0,-13 19 1 0 0,12-21-13 0 0,0 0-1 0 0,-12 36 1 0 0,0 6 61 0 0,17-50-78 0 0,0 0 1 0 0,1 0-1 0 0,1 0 0 0 0,0 1 0 0 0,0-1 1 0 0,1 1-1 0 0,0 0 0 0 0,1 0 1 0 0,1 13-1 0 0,0-17 2 0 0,1 0 0 0 0,0 0 0 0 0,1 0-1 0 0,0 0 1 0 0,0 0 0 0 0,1-1 0 0 0,0 1 0 0 0,0-1-1 0 0,0 0 1 0 0,6 8 0 0 0,-5-11-13 0 0,-1 0-1 0 0,1 0 1 0 0,-1-1-1 0 0,1 0 1 0 0,0 0-1 0 0,0 0 1 0 0,1 0-1 0 0,-1-1 1 0 0,1 1 0 0 0,-1-1-1 0 0,1 0 1 0 0,0 0-1 0 0,-1-1 1 0 0,1 0-1 0 0,0 0 1 0 0,10 1-1 0 0,10 1-12 0 0,11-3-173 0 0,-1-5-161 0 0,20-14-383 0 0,-23 2 229 0 0</inkml:trace>
</inkml:ink>
</file>

<file path=ppt/ink/ink10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18:52:59.730"/>
    </inkml:context>
    <inkml:brush xml:id="br0">
      <inkml:brushProperty name="width" value="0.05" units="cm"/>
      <inkml:brushProperty name="height" value="0.05" units="cm"/>
    </inkml:brush>
  </inkml:definitions>
  <inkml:trace contextRef="#ctx0" brushRef="#br0">182 101 14955 0 0,'-20'0'168'0'0,"9"1"-73"0"0,-6 3 33 0 0,8-1-41 0 0,-4 4 52 0 0,8-3-71 0 0,0-1 0 0 0,1 1 0 0 0,0 0 0 0 0,0 0 0 0 0,0 1 1 0 0,0-1-1 0 0,-6 10 0 0 0,1-2 2 0 0,1 0 0 0 0,0 1-1 0 0,1 0 1 0 0,0 0 0 0 0,1 1 0 0 0,1-1 0 0 0,0 1 0 0 0,1 0 0 0 0,0 1-1 0 0,1-1 1 0 0,1 1 0 0 0,-1 21 0 0 0,3-19-29 0 0,1 1 0 0 0,0 0 0 0 0,1-1 0 0 0,1 1 0 0 0,10 31-1 0 0,-10-41-34 0 0,0-1 1 0 0,1-1-1 0 0,-1 1 0 0 0,2 0 0 0 0,-1-1 0 0 0,1 0 0 0 0,-1 0 0 0 0,2 0 0 0 0,-1 0 0 0 0,1-1 0 0 0,-1 0 0 0 0,1 0 0 0 0,1-1 0 0 0,-1 0 0 0 0,1 0 0 0 0,7 3 0 0 0,-7-3-1 0 0,0-1-1 0 0,0 0 1 0 0,1-1-1 0 0,-1 0 1 0 0,1 0 0 0 0,-1 0-1 0 0,1-1 1 0 0,0 0-1 0 0,-1-1 1 0 0,11 0 0 0 0,1-2 9 0 0,0-1 1 0 0,35-11 0 0 0,-49 12-15 0 0,5-1-13 0 0,1-1 0 0 0,-1 0 1 0 0,-1 0-1 0 0,1-1 1 0 0,-1 0-1 0 0,0-1 0 0 0,0 0 1 0 0,0 0-1 0 0,9-10 1 0 0,-6 4-26 0 0,-1 0 1 0 0,18-26 0 0 0,-23 29-15 0 0,-1 0-1 0 0,0 0 1 0 0,0 0-1 0 0,-1-1 0 0 0,5-18 1 0 0,-6 16 7 0 0,-1 0-1 0 0,0 1 1 0 0,-1-1 0 0 0,0 0 0 0 0,-1 0 0 0 0,0 0-1 0 0,-1 0 1 0 0,-3-14 0 0 0,1 12 10 0 0,-1 1 0 0 0,0 0 1 0 0,0 1-1 0 0,-1-1 0 0 0,-1 1 0 0 0,0 0 1 0 0,-9-13-1 0 0,7 14 18 0 0,0 0-1 0 0,-1 1 1 0 0,0 0 0 0 0,-13-11-1 0 0,-2 2-64 0 0,-38-25-1 0 0,14 25-2329 0 0,21 10 2122 0 0,26 8 231 0 0,0 1-1 0 0,-1-1 0 0 0,1 0 1 0 0,0 1-1 0 0,0-1 0 0 0,-1 0 1 0 0,1 1-1 0 0,-1 0 0 0 0,1-1 1 0 0,0 1-1 0 0,-1 0 0 0 0,1 0 1 0 0,-1 0-1 0 0,1 0 0 0 0,-1 0 1 0 0,1 0-1 0 0,-1 0 0 0 0,1 0 1 0 0,0 0-1 0 0,-1 1 0 0 0,1-1 1 0 0,-1 1-1 0 0,1-1 0 0 0,0 1 1 0 0,-3 1-1 0 0,-4 6-1759 0 0</inkml:trace>
</inkml:ink>
</file>

<file path=ppt/ink/ink10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18:53:00.445"/>
    </inkml:context>
    <inkml:brush xml:id="br0">
      <inkml:brushProperty name="width" value="0.05" units="cm"/>
      <inkml:brushProperty name="height" value="0.05" units="cm"/>
    </inkml:brush>
  </inkml:definitions>
  <inkml:trace contextRef="#ctx0" brushRef="#br0">44 5 3161 0 0,'-5'0'3261'0'0,"0"-2"-1420"0"0,-1 0-1346 0 0,1 1 361 0 0,5 2-774 0 0,-1-1-1 0 0,0 1 1 0 0,0-1-1 0 0,0 1 1 0 0,1-1-1 0 0,-1 1 1 0 0,0 0-1 0 0,1-1 1 0 0,-1 1-1 0 0,1 0 1 0 0,-1 0-1 0 0,1-1 1 0 0,-1 1-1 0 0,1 0 1 0 0,-1 0-1 0 0,1 0 1 0 0,0 0-1 0 0,-1 0 1 0 0,1 0-1 0 0,0-1 1 0 0,0 3-1 0 0,-7 29-142 0 0,6-30 132 0 0,-1 14 4 0 0,1-1-1 0 0,1 1 0 0 0,0 0 1 0 0,1-1-1 0 0,1 1 1 0 0,0-1-1 0 0,1 1 1 0 0,0-1-1 0 0,2 0 1 0 0,0 0-1 0 0,7 16 1 0 0,4 0 121 0 0,39 56 0 0 0,-35-58-757 0 0,-2 1 0 0 0,16 33 0 0 0,-33-62 455 0 0,0 0 1 0 0,-1 0-1 0 0,1 0 1 0 0,0 1-1 0 0,-1-1 1 0 0,1 0 0 0 0,-1 1-1 0 0,1-1 1 0 0,-1 0-1 0 0,0 1 1 0 0,0-1-1 0 0,1 0 1 0 0,-1 1-1 0 0,0-1 1 0 0,0 1 0 0 0,0-1-1 0 0,0 0 1 0 0,-1 1-1 0 0,1-1 1 0 0,0 0-1 0 0,-1 1 1 0 0,1-1-1 0 0,-1 0 1 0 0,1 1-1 0 0,-1-1 1 0 0,1 0 0 0 0,-1 0-1 0 0,-1 2 1 0 0,-8 4-3632 0 0</inkml:trace>
</inkml:ink>
</file>

<file path=ppt/ink/ink10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18:53:00.797"/>
    </inkml:context>
    <inkml:brush xml:id="br0">
      <inkml:brushProperty name="width" value="0.05" units="cm"/>
      <inkml:brushProperty name="height" value="0.05" units="cm"/>
    </inkml:brush>
  </inkml:definitions>
  <inkml:trace contextRef="#ctx0" brushRef="#br0">0 300 4545 0 0,'2'-45'3185'0'0,"6"18"-1497"0"0,11-6-804 0 0,23-6 46 0 0,-20 24-491 0 0,41-19 1 0 0,-20 12-115 0 0,-40 20-308 0 0,17-10 99 0 0,1 1 1 0 0,0 1-1 0 0,0 0 0 0 0,1 2 0 0 0,0 0 1 0 0,30-5-1 0 0,-35 9-140 0 0,-12 3-66 0 0,0-1 1 0 0,0 1-1 0 0,1 0 0 0 0,-1 1 0 0 0,1-1 1 0 0,-1 1-1 0 0,1 0 0 0 0,-1 0 1 0 0,1 1-1 0 0,-1 0 0 0 0,1 0 0 0 0,-1 0 1 0 0,0 0-1 0 0,6 3 0 0 0,-1 1-197 0 0,-8-5 240 0 0,0 0 0 0 0,-1 1 1 0 0,1-1-1 0 0,-1 1 0 0 0,1-1 0 0 0,-1 1 1 0 0,1 0-1 0 0,-1 0 0 0 0,0 0 1 0 0,1-1-1 0 0,-1 1 0 0 0,0 0 1 0 0,0 1-1 0 0,0-1 0 0 0,1 0 0 0 0,-1 0 1 0 0,0 0-1 0 0,-1 1 0 0 0,1-1 1 0 0,0 1-1 0 0,0-1 0 0 0,-1 0 1 0 0,2 3-1 0 0,-1 8-1296 0 0</inkml:trace>
</inkml:ink>
</file>

<file path=ppt/ink/ink10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18:53:01.161"/>
    </inkml:context>
    <inkml:brush xml:id="br0">
      <inkml:brushProperty name="width" value="0.05" units="cm"/>
      <inkml:brushProperty name="height" value="0.05" units="cm"/>
    </inkml:brush>
  </inkml:definitions>
  <inkml:trace contextRef="#ctx0" brushRef="#br0">39 308 4361 0 0,'2'6'1848'0'0,"-1"0"388"0"0,-5-4-465 0 0,-7-1 439 0 0,8-1-1761 0 0,-4-4 64 0 0,4-1-362 0 0,-1-6-74 0 0,-2-24-101 0 0,5 32 68 0 0,0-14-26 0 0,0-1 0 0 0,0 1 0 0 0,2 0 0 0 0,0 0 1 0 0,5-22-1 0 0,-5 31-13 0 0,1 0 0 0 0,0 1 0 0 0,0-1 0 0 0,1 1 0 0 0,0-1 0 0 0,0 1 0 0 0,1 0 0 0 0,0 0 0 0 0,0 0 0 0 0,0 1 0 0 0,1-1 0 0 0,0 1 0 0 0,0 0 0 0 0,1 1 1 0 0,8-7-1 0 0,-10 9-5 0 0,0 0 1 0 0,0 1-1 0 0,0-1 1 0 0,0 1 0 0 0,1 0-1 0 0,-1 1 1 0 0,1-1-1 0 0,0 1 1 0 0,-1 0 0 0 0,1 0-1 0 0,0 0 1 0 0,9 0-1 0 0,-12 1 1 0 0,0 1 0 0 0,0-1-1 0 0,1 1 1 0 0,-1-1-1 0 0,0 1 1 0 0,0 0-1 0 0,0 0 1 0 0,1 0 0 0 0,-1 0-1 0 0,0 0 1 0 0,-1 1-1 0 0,1-1 1 0 0,0 0 0 0 0,0 1-1 0 0,0 0 1 0 0,-1-1-1 0 0,1 1 1 0 0,-1 0 0 0 0,1 0-1 0 0,-1 0 1 0 0,0 0-1 0 0,0 0 1 0 0,0 0-1 0 0,0 0 1 0 0,0 0 0 0 0,0 0-1 0 0,-1 1 1 0 0,1-1-1 0 0,0 3 1 0 0,17 57-11 0 0,44 97 0 0 0,-45-117 13 0 0,-11-29 10 0 0,6 2-63 0 0,-12-15 31 0 0,1 1 1 0 0,0-1 0 0 0,0 1-1 0 0,0-1 1 0 0,-1 1-1 0 0,1-1 1 0 0,0 0 0 0 0,0 1-1 0 0,0-1 1 0 0,0 0-1 0 0,0 0 1 0 0,0 0 0 0 0,0 0-1 0 0,0 1 1 0 0,0-1-1 0 0,-1-1 1 0 0,1 1 0 0 0,0 0-1 0 0,0 0 1 0 0,0 0-1 0 0,0 0 1 0 0,0-1 0 0 0,0 1-1 0 0,0 0 1 0 0,0-1-1 0 0,-1 1 1 0 0,1-1 0 0 0,0 1-1 0 0,0-1 1 0 0,-1 1-1 0 0,1-1 1 0 0,1 0-1 0 0,46-28-3813 0 0,-39 22-532 0 0</inkml:trace>
</inkml:ink>
</file>

<file path=ppt/ink/ink10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18:53:01.629"/>
    </inkml:context>
    <inkml:brush xml:id="br0">
      <inkml:brushProperty name="width" value="0.05" units="cm"/>
      <inkml:brushProperty name="height" value="0.05" units="cm"/>
    </inkml:brush>
  </inkml:definitions>
  <inkml:trace contextRef="#ctx0" brushRef="#br0">36 24 3065 0 0,'-2'-1'377'0'0,"1"0"-131"0"0,0 1 0 0 0,0-1 0 0 0,1 1 0 0 0,-1-1 0 0 0,0 1 0 0 0,0 0 0 0 0,0 0 0 0 0,0-1 0 0 0,0 1 0 0 0,0 0 0 0 0,0 0 1 0 0,0 0-1 0 0,0 0 0 0 0,0 0 0 0 0,1 0 0 0 0,-1 0 0 0 0,0 0 0 0 0,0 0 0 0 0,-1 1 0 0 0,-2-2 646 0 0,-4-2 76 0 0,5 3-94 0 0,4 16-776 0 0,0 0-1 0 0,1 0 1 0 0,1-1-1 0 0,1 1 1 0 0,0-1 0 0 0,1 0-1 0 0,0 0 1 0 0,1 0 0 0 0,11 17-1 0 0,-14-25-33 0 0,2 5 1 0 0,1 0-1 0 0,1 0 1 0 0,0 0 0 0 0,1-1-1 0 0,0 0 1 0 0,1 0 0 0 0,0-1-1 0 0,0 0 1 0 0,1 0-1 0 0,19 13 1 0 0,-28-22-58 0 0,1 0 0 0 0,0 0 0 0 0,0 0 0 0 0,0-1-1 0 0,0 1 1 0 0,-1-1 0 0 0,1 1 0 0 0,0-1 0 0 0,0 1 0 0 0,0-1 0 0 0,0 0 0 0 0,0 0 0 0 0,0 0-1 0 0,0 0 1 0 0,0-1 0 0 0,0 1 0 0 0,0 0 0 0 0,0-1 0 0 0,0 1 0 0 0,0-1 0 0 0,0 0 0 0 0,-1 1-1 0 0,1-1 1 0 0,0 0 0 0 0,0 0 0 0 0,-1 0 0 0 0,1-1 0 0 0,-1 1 0 0 0,1 0 0 0 0,-1-1-1 0 0,1 1 1 0 0,-1-1 0 0 0,1-1 0 0 0,5-5 11 0 0,-1-1 0 0 0,-1 0-1 0 0,0 0 1 0 0,8-19 0 0 0,-9 19-22 0 0,-1-1-1 0 0,-1 1 1 0 0,0-1 0 0 0,0 0-1 0 0,0-11 1 0 0,-2-90-132 0 0,-1 102 115 0 0,4-15-34 0 0,-1 16 24 0 0,-1 10-3 0 0,-2 29 80 0 0,2 0 0 0 0,2 0 0 0 0,11 59 0 0 0,-11-81-35 0 0,0 0 0 0 0,0-1 0 0 0,0 1 0 0 0,1-1 0 0 0,0 1 0 0 0,1-1 0 0 0,0-1 0 0 0,8 11 0 0 0,-10-14-7 0 0,1-1-1 0 0,0 1 0 0 0,0-1 1 0 0,0 1-1 0 0,1-1 0 0 0,-1 0 0 0 0,1-1 1 0 0,-1 1-1 0 0,1-1 0 0 0,0 0 1 0 0,0 0-1 0 0,0-1 0 0 0,0 1 1 0 0,0-1-1 0 0,10 1 0 0 0,-12-2 0 0 0,0 0 0 0 0,-1-1 0 0 0,1 1-1 0 0,0-1 1 0 0,0 0 0 0 0,-1 0 0 0 0,1 0-1 0 0,-1 0 1 0 0,1 0 0 0 0,-1 0 0 0 0,1-1 0 0 0,-1 1-1 0 0,0-1 1 0 0,1 0 0 0 0,-1 0 0 0 0,3-3 0 0 0,33-39 29 0 0,-31 34-20 0 0,-1 2-14 0 0,0 0 0 0 0,0 0 1 0 0,-1-1-1 0 0,0 0 0 0 0,-1 0 0 0 0,0 0 0 0 0,0-1 0 0 0,-1 1 0 0 0,3-16 1 0 0,0-48-69 0 0,-10 25 33 0 0,3 35 24 0 0,2-5-1 0 0,-1 8-9 0 0,2 18 28 0 0,1 4 3 0 0,14 20 11 0 0,-7-16-12 0 0,-2-2 3 0 0,-4-8-4 0 0,-1 0 0 0 0,1-1 0 0 0,0 0 1 0 0,0 0-1 0 0,0 0 0 0 0,1 0 0 0 0,0-1 1 0 0,0 0-1 0 0,7 5 0 0 0,16 22 37 0 0,-26-28-35 0 0,0 1 0 0 0,1-1 0 0 0,0 0 1 0 0,-1 0-1 0 0,1 0 0 0 0,0 0 0 0 0,0-1 0 0 0,0 1 1 0 0,1-1-1 0 0,-1 0 0 0 0,1 0 0 0 0,-1 0 0 0 0,6 2 1 0 0,11 2-2 0 0,7 2 69 0 0,-16-5-89 0 0,-1-1 1 0 0,1-1 0 0 0,0 0-1 0 0,18 0 1 0 0,30 1-2763 0 0,-51-2 2293 0 0</inkml:trace>
</inkml:ink>
</file>

<file path=ppt/ink/ink10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18:53:02.017"/>
    </inkml:context>
    <inkml:brush xml:id="br0">
      <inkml:brushProperty name="width" value="0.05" units="cm"/>
      <inkml:brushProperty name="height" value="0.05" units="cm"/>
    </inkml:brush>
  </inkml:definitions>
  <inkml:trace contextRef="#ctx0" brushRef="#br0">0 418 5849 0 0,'23'71'6036'0'0,"29"34"-5865"0"0,-19-43 417 0 0,-10-10-189 0 0,-7-16-52 0 0,-6-13 83 0 0,-10-23-420 0 0,0 0 0 0 0,0 0 0 0 0,0 0 0 0 0,0 0 0 0 0,0 0-1 0 0,0 0 1 0 0,0 0 0 0 0,0 0 0 0 0,0 0 0 0 0,0 0 0 0 0,-1 0-1 0 0,1 0 1 0 0,0 0 0 0 0,0 0 0 0 0,0 0 0 0 0,0 0 0 0 0,0 0-1 0 0,0 0 1 0 0,0 0 0 0 0,0 0 0 0 0,0 0 0 0 0,0 0 0 0 0,0 0 0 0 0,0 0-1 0 0,0 0 1 0 0,0 0 0 0 0,0 1 0 0 0,0-1 0 0 0,0 0 0 0 0,0 0-1 0 0,0 0 1 0 0,0 0 0 0 0,0 0 0 0 0,0 0 0 0 0,-1 0 0 0 0,1 0-1 0 0,0 0 1 0 0,0 0 0 0 0,0 0 0 0 0,0 0 0 0 0,0 0 0 0 0,1 1 0 0 0,-10-11 18 0 0,-7-17-35 0 0,1 0-1 0 0,1-1 0 0 0,1-1 1 0 0,2 0-1 0 0,0-1 0 0 0,2 0 0 0 0,2 0 1 0 0,-5-39-1 0 0,9 26 6 0 0,0-7-9 0 0,5-56 0 0 0,3 68 6 0 0,-1 5-2 0 0,13-61-5 0 0,-14 86 9 0 0,-1 1 0 0 0,1-1 0 0 0,1 0 0 0 0,-1 1 1 0 0,1 0-1 0 0,0 0 0 0 0,1 0 0 0 0,0 0 0 0 0,9-8 0 0 0,-13 13 4 0 0,0 1 1 0 0,1 0 0 0 0,-1-1 0 0 0,1 1-1 0 0,-1 0 1 0 0,1 0 0 0 0,0 0 0 0 0,-1 1-1 0 0,1-1 1 0 0,0 0 0 0 0,0 1 0 0 0,0-1 0 0 0,0 1-1 0 0,-1-1 1 0 0,1 1 0 0 0,0 0 0 0 0,0 0-1 0 0,0 0 1 0 0,0 0 0 0 0,0 0 0 0 0,0 0-1 0 0,0 0 1 0 0,-1 1 0 0 0,1-1 0 0 0,0 1-1 0 0,0-1 1 0 0,0 1 0 0 0,-1 0 0 0 0,1 0-1 0 0,0 0 1 0 0,-1 0 0 0 0,1 0 0 0 0,0 0-1 0 0,-1 0 1 0 0,1 0 0 0 0,-1 1 0 0 0,0-1-1 0 0,0 1 1 0 0,1-1 0 0 0,0 3 0 0 0,4 9 32 0 0,-1 0 0 0 0,0 0 0 0 0,0 1 0 0 0,-2 0 0 0 0,0-1 0 0 0,0 1 0 0 0,0 16 0 0 0,-2 49 135 0 0,-2-26-62 0 0,-1-5-16 0 0,1-38-61 0 0,0 1 0 0 0,0 0 0 0 0,-1-1 0 0 0,-1 1 0 0 0,1-1 0 0 0,-2 0 0 0 0,0 1 0 0 0,-5 10 0 0 0,-13 17 17 0 0,4-15-54 0 0,8-5-156 0 0,2-2-194 0 0,7-16 334 0 0,1 1 0 0 0,0-1-1 0 0,-1 1 1 0 0,1-1 0 0 0,-1 1 0 0 0,1-1-1 0 0,0 1 1 0 0,-1-1 0 0 0,1 1-1 0 0,-1-1 1 0 0,1 1 0 0 0,-1-1 0 0 0,1 0-1 0 0,-1 1 1 0 0,0-1 0 0 0,1 0 0 0 0,-1 0-1 0 0,1 1 1 0 0,-1-1 0 0 0,0 0-1 0 0,1 0 1 0 0,-1 0 0 0 0,0 0 0 0 0,1 0-1 0 0,-1 0 1 0 0,0 0 0 0 0,1 0-1 0 0,-1 0 1 0 0,1 0 0 0 0,-2 0 0 0 0,2-1-459 0 0,0 0 149 0 0</inkml:trace>
</inkml:ink>
</file>

<file path=ppt/ink/ink10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18:53:02.467"/>
    </inkml:context>
    <inkml:brush xml:id="br0">
      <inkml:brushProperty name="width" value="0.05" units="cm"/>
      <inkml:brushProperty name="height" value="0.05" units="cm"/>
    </inkml:brush>
  </inkml:definitions>
  <inkml:trace contextRef="#ctx0" brushRef="#br0">4 173 8482 0 0,'-2'-16'5197'0'0,"2"6"-4824"0"0,-1-3-371 0 0,0-3-170 0 0,1 16 165 0 0,0 0 1 0 0,0-1 0 0 0,1 1 0 0 0,-1 0-1 0 0,0 0 1 0 0,0-1 0 0 0,0 1-1 0 0,0 0 1 0 0,0 0 0 0 0,0-1 0 0 0,0 1-1 0 0,0 0 1 0 0,0 0 0 0 0,1 0-1 0 0,-1-1 1 0 0,0 1 0 0 0,0 0 0 0 0,0 0-1 0 0,0 0 1 0 0,1 0 0 0 0,-1-1-1 0 0,0 1 1 0 0,0 0 0 0 0,0 0 0 0 0,1 0-1 0 0,-1 0 1 0 0,0 0 0 0 0,0 0-1 0 0,0 0 1 0 0,1 0 0 0 0,-1-1 0 0 0,0 1-1 0 0,0 0 1 0 0,1 0 0 0 0,-1 0-1 0 0,0 0 1 0 0,0 0 0 0 0,1 0 0 0 0,-1 0-1 0 0,0 0 1 0 0,0 1 0 0 0,1-1 0 0 0,-1 0-1 0 0,0 0 1 0 0,3 1 15 0 0,-1 0 0 0 0,0 0 0 0 0,0 0 0 0 0,0 0 0 0 0,-1 0 0 0 0,1 0 0 0 0,0 1 0 0 0,0-1 0 0 0,-1 1 1 0 0,1-1-1 0 0,-1 1 0 0 0,1 0 0 0 0,-1-1 0 0 0,1 1 0 0 0,-1 0 0 0 0,1 2 0 0 0,15 19 54 0 0,5 0-4 0 0,-13-14-20 0 0,0 1 1 0 0,-1 0 0 0 0,0 0-1 0 0,-1 0 1 0 0,7 12-1 0 0,1 1 85 0 0,1-2 0 0 0,1 0 0 0 0,1 0 0 0 0,1-2 0 0 0,0 0-1 0 0,37 26 1 0 0,-54-44-121 0 0,0 1-1 0 0,0 0 1 0 0,0-1-1 0 0,0 1 1 0 0,0-1-1 0 0,0 1 1 0 0,0-1-1 0 0,1 0 1 0 0,-1 0-1 0 0,0 0 0 0 0,1 0 1 0 0,-1-1-1 0 0,1 1 1 0 0,-1-1-1 0 0,1 1 1 0 0,-1-1-1 0 0,1 0 1 0 0,-1 0-1 0 0,1 0 1 0 0,-1 0-1 0 0,1 0 1 0 0,-1-1-1 0 0,1 1 1 0 0,-1-1-1 0 0,1 0 1 0 0,-1 0-1 0 0,0 1 0 0 0,1-2 1 0 0,-1 1-1 0 0,3-2 1 0 0,-3 1 0 0 0,0-1 0 0 0,0 0 0 0 0,0 1 0 0 0,0-1 0 0 0,0 0 0 0 0,-1 0 0 0 0,1 0 0 0 0,-1-1 0 0 0,0 1 1 0 0,0 0-1 0 0,0 0 0 0 0,0-1 0 0 0,-1 1 0 0 0,1-1 0 0 0,-1 1 0 0 0,0 0 0 0 0,0-1 0 0 0,0 1 0 0 0,-1-1 0 0 0,1 1 0 0 0,-2-5 0 0 0,-18-78 113 0 0,10 46-566 0 0,-6-44 1 0 0,14 69 47 0 0,1 0 0 0 0,1 0 0 0 0,2-24 0 0 0,0 22 21 0 0,-2 14 274 0 0,0-1 1 0 0,0 0-1 0 0,0 1 0 0 0,1-1 0 0 0,0 1 0 0 0,0-1 0 0 0,0 1 0 0 0,3-7 0 0 0,3 0-764 0 0</inkml:trace>
</inkml:ink>
</file>

<file path=ppt/ink/ink10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18:53:02.836"/>
    </inkml:context>
    <inkml:brush xml:id="br0">
      <inkml:brushProperty name="width" value="0.05" units="cm"/>
      <inkml:brushProperty name="height" value="0.05" units="cm"/>
    </inkml:brush>
  </inkml:definitions>
  <inkml:trace contextRef="#ctx0" brushRef="#br0">199 9 4353 0 0,'-6'2'4074'0'0,"4"-5"-1746"0"0,1-1-1964 0 0,-1 2-127 0 0,-6 1 814 0 0,0 1-829 0 0,-3 5-15 0 0,1 3-93 0 0,-6 11 30 0 0,11-12-85 0 0,-9 9-17 0 0,2-2 138 0 0,-1 1 0 0 0,2 0 0 0 0,0 1 0 0 0,1 0 0 0 0,0 1 0 0 0,-11 29 0 0 0,13-15-118 0 0,1 1-1 0 0,2-1 1 0 0,1 1-1 0 0,1 0 1 0 0,3 35 0 0 0,0-62-61 0 0,0-1 1 0 0,0 1 0 0 0,1 0 0 0 0,0-1-1 0 0,0 1 1 0 0,0-1 0 0 0,0 1 0 0 0,1-1-1 0 0,0 0 1 0 0,0 0 0 0 0,0 1 0 0 0,0-1-1 0 0,1-1 1 0 0,0 1 0 0 0,0 0 0 0 0,5 5-1 0 0,-5-7 2 0 0,-1 0-1 0 0,0 0 1 0 0,1 0-1 0 0,-1-1 1 0 0,1 1-1 0 0,0-1 1 0 0,-1 0-1 0 0,1 0 1 0 0,0 0-1 0 0,0 0 1 0 0,0 0-1 0 0,0-1 1 0 0,0 1-1 0 0,0-1 1 0 0,0 0-1 0 0,0 0 1 0 0,-1 0-1 0 0,1 0 1 0 0,0-1-1 0 0,0 1 1 0 0,0-1-1 0 0,0 1 1 0 0,0-1-1 0 0,0 0 1 0 0,0 0-1 0 0,-1-1 1 0 0,5-1 0 0 0,3-3 6 0 0,0 0 1 0 0,-1-1 0 0 0,0 0 0 0 0,0-1 0 0 0,0 0 0 0 0,-1 0 0 0 0,0-1 0 0 0,-1 0 0 0 0,0 0 0 0 0,7-13 0 0 0,-12 19-7 0 0,1-1-1 0 0,-1-1 1 0 0,0 1 0 0 0,0 0 0 0 0,0 0 0 0 0,0-1 0 0 0,-1 1-1 0 0,0-1 1 0 0,0 0 0 0 0,0 1 0 0 0,-1-1 0 0 0,1 0-1 0 0,-1 1 1 0 0,0-1 0 0 0,-1 0 0 0 0,1 1 0 0 0,-1-1-1 0 0,0 0 1 0 0,0 1 0 0 0,0-1 0 0 0,-1 1 0 0 0,1-1-1 0 0,-1 1 1 0 0,0 0 0 0 0,0 0 0 0 0,-1 0 0 0 0,1 0-1 0 0,-5-5 1 0 0,1 2 4 0 0,-1 1-1 0 0,0 0 0 0 0,1 1 0 0 0,-2 0 1 0 0,1 0-1 0 0,-1 0 0 0 0,0 1 0 0 0,-15-7 1 0 0,-3 3-586 0 0,-43-9 1 0 0,50 19-3051 0 0,17-3 2789 0 0</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19:06:12.367"/>
    </inkml:context>
    <inkml:brush xml:id="br0">
      <inkml:brushProperty name="width" value="0.05" units="cm"/>
      <inkml:brushProperty name="height" value="0.05" units="cm"/>
    </inkml:brush>
  </inkml:definitions>
  <inkml:trace contextRef="#ctx0" brushRef="#br0">20 55 4833 0 0,'-13'-36'4841'0'0,"6"18"-4689"0"0,21 30 8 0 0,-8-11 32 0 0,-2 1-88 0 0,-6-2-24 0 0,0-2-56 0 0,1 1 0 0 0,-1 1-120 0 0,7 8-6865 0 0</inkml:trace>
</inkml:ink>
</file>

<file path=ppt/ink/ink10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18:53:03.648"/>
    </inkml:context>
    <inkml:brush xml:id="br0">
      <inkml:brushProperty name="width" value="0.05" units="cm"/>
      <inkml:brushProperty name="height" value="0.05" units="cm"/>
    </inkml:brush>
  </inkml:definitions>
  <inkml:trace contextRef="#ctx0" brushRef="#br0">52 11 6497 0 0,'-21'-9'5622'0'0,"10"7"-3423"0"0,11 3-2185 0 0,-1 0 0 0 0,0 0-1 0 0,0 0 1 0 0,0 0 0 0 0,1 0 0 0 0,-1 0 0 0 0,0 0 0 0 0,1 1 0 0 0,-1-1 0 0 0,1 0 0 0 0,0 0 0 0 0,-1 0 0 0 0,1 1 0 0 0,0-1 0 0 0,0 0 0 0 0,0 0 0 0 0,0 1 0 0 0,0 1 0 0 0,-3 12 410 0 0,-1 9-319 0 0,2 1-1 0 0,0 0 0 0 0,2 1 1 0 0,4 39-1 0 0,11 45 91 0 0,3 47 14 0 0,-15-118-160 0 0,9 16-3 0 0,3 28-7 0 0,-13-67-40 0 0,1 0 0 0 0,0-1 0 0 0,1 1 0 0 0,1-1 0 0 0,1 0 0 0 0,9 19-1 0 0,-14-32-2 0 0,0 0 0 0 0,0 0 0 0 0,0 1-1 0 0,0-1 1 0 0,-1 0 0 0 0,1 0 0 0 0,-1 0-1 0 0,1 1 1 0 0,-1-1 0 0 0,0 0 0 0 0,0 4-1 0 0,-6 17-244 0 0,4-18 61 0 0,1-2-427 0 0,0-12 135 0 0,0 1 456 0 0,-2-24-113 0 0,-7-69-330 0 0,8 78 405 0 0,2-1 0 0 0,0 1 0 0 0,2 0 0 0 0,7-37 0 0 0,-2 24 46 0 0,-6 26 14 0 0,1 1-1 0 0,0-1 1 0 0,0 0-1 0 0,1 1 1 0 0,0-1-1 0 0,1 1 1 0 0,0 0-1 0 0,1 0 1 0 0,-1 1-1 0 0,2-1 1 0 0,9-12-1 0 0,40-45 27 0 0,-25 34-5 0 0,19-13 40 0 0,4-4 42 0 0,-21 13-17 0 0,-26 29-65 0 0,-4 5-10 0 0,0 0 0 0 0,0-1 0 0 0,0 1 0 0 0,0-1 0 0 0,0 0 0 0 0,-1 1 0 0 0,1-1 0 0 0,-1 0 0 0 0,2-6 0 0 0,2-3 60 0 0,1 8-22 0 0,1-3-38 0 0,-10-1 368 0 0,2 8-362 0 0,0 0 0 0 0,0-1 1 0 0,0 1-1 0 0,1 0 0 0 0,-1 0 1 0 0,0 0-1 0 0,0 0 0 0 0,0 0 1 0 0,0 0-1 0 0,0 0 0 0 0,1 1 1 0 0,-1-1-1 0 0,0 0 0 0 0,0 0 0 0 0,0 1 1 0 0,1-1-1 0 0,-1 0 0 0 0,0 1 1 0 0,0-1-1 0 0,1 1 0 0 0,-1-1 1 0 0,0 1-1 0 0,1-1 0 0 0,-1 1 1 0 0,1-1-1 0 0,-1 1 0 0 0,0 0 1 0 0,0 0-1 0 0,-64 70 346 0 0,60-66-311 0 0,1 0 0 0 0,-1 1 0 0 0,1 0 0 0 0,1-1 0 0 0,-1 1 0 0 0,1 1 0 0 0,0-1 0 0 0,-2 7 0 0 0,-4 6 7 0 0,-5 14 2 0 0,-3 21 38 0 0,0 31 29 0 0,10-31-83 0 0,7-54-43 0 0,-2 10 6 0 0,2 0 0 0 0,-1 0 0 0 0,1 0-1 0 0,1 0 1 0 0,-1 0 0 0 0,2 0-1 0 0,0 0 1 0 0,0-1 0 0 0,0 1-1 0 0,1 0 1 0 0,1-1 0 0 0,4 10 0 0 0,-6-16-10 0 0,0 1 0 0 0,1 0 1 0 0,0 0-1 0 0,-1-1 0 0 0,1 1 1 0 0,0-1-1 0 0,1 0 0 0 0,-1 0 1 0 0,0 0-1 0 0,1 0 0 0 0,0-1 1 0 0,0 1-1 0 0,0-1 0 0 0,0 0 1 0 0,0 0-1 0 0,0-1 0 0 0,0 1 1 0 0,0-1-1 0 0,1 0 0 0 0,-1 0 1 0 0,1 0-1 0 0,-1 0 0 0 0,1-1 1 0 0,-1 0-1 0 0,1 0 0 0 0,-1 0 1 0 0,1-1-1 0 0,8-1 0 0 0,-4-2-34 0 0,6-7-71 0 0,-1-4-49 0 0,6-10-149 0 0,-8 10 23 0 0,0 1 53 0 0,-1 0-1 0 0,-1-1 0 0 0,-1-1 0 0 0,0 0 1 0 0,-1 0-1 0 0,0 0 0 0 0,-2-1 0 0 0,7-25 1 0 0,-6 13-14 0 0,7-53 0 0 0,-9 9-83 0 0,-5 62 323 0 0,1-23-12 0 0,2 11 74 0 0,2 0 115 0 0,0 7 33 0 0,-5 15-176 0 0,1 0 1 0 0,-1 0-1 0 0,1-1 0 0 0,0 1 1 0 0,0 0-1 0 0,0 0 0 0 0,0 0 1 0 0,0 0-1 0 0,0 0 0 0 0,0 0 1 0 0,0 0-1 0 0,0 0 1 0 0,1 0-1 0 0,-1 0 0 0 0,0 1 1 0 0,0-1-1 0 0,1 1 0 0 0,-1-1 1 0 0,1 1-1 0 0,-1-1 0 0 0,2 1 1 0 0,40-2 609 0 0,-32 4-498 0 0,-1 0 1 0 0,0 0-1 0 0,0 1 1 0 0,0 0-1 0 0,0 1 1 0 0,12 6-1 0 0,-10-3 66 0 0,-1 1 0 0 0,0 1 0 0 0,12 11 0 0 0,7 14 40 0 0,-19-18-217 0 0,3 14 40 0 0,-12-24-53 0 0,0 0 0 0 0,0 0 0 0 0,-1 0 0 0 0,0 0 0 0 0,0 0 0 0 0,0 0 0 0 0,-1 0 0 0 0,0 0 0 0 0,0 1 0 0 0,0-1 0 0 0,-2 8 0 0 0,-2-4-11 0 0,0 1 1 0 0,0-1-1 0 0,-1 0 0 0 0,-1 0 1 0 0,1-1-1 0 0,-2 1 0 0 0,1-1 0 0 0,-1-1 1 0 0,-1 1-1 0 0,1-1 0 0 0,-1 0 1 0 0,-1-1-1 0 0,1 0 0 0 0,-1 0 0 0 0,-1-1 1 0 0,1 0-1 0 0,-1-1 0 0 0,0 0 1 0 0,0 0-1 0 0,-18 4 0 0 0,6-4 42 0 0,-9-2 61 0 0,11-4 173 0 0,5-1 73 0 0,11 0-104 0 0,3 0-74 0 0,4 1 194 0 0,27 0-25 0 0,49-9 1 0 0,-52 5-331 0 0,1 2-1 0 0,0 0 1 0 0,35 3 0 0 0,78-1 37 0 0,-86-1-109 0 0,-21 0 148 0 0,22-5-1185 0 0,-48 6 920 0 0,-1 0-1 0 0,0-1 0 0 0,0 0 0 0 0,0 0 0 0 0,0-1 0 0 0,0 0 0 0 0,0 0 1 0 0,-1-1-1 0 0,11-7 0 0 0,-4 2-540 0 0,2-1-193 0 0,1-7 178 0 0</inkml:trace>
</inkml:ink>
</file>

<file path=ppt/ink/ink10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18:53:04.015"/>
    </inkml:context>
    <inkml:brush xml:id="br0">
      <inkml:brushProperty name="width" value="0.05" units="cm"/>
      <inkml:brushProperty name="height" value="0.05" units="cm"/>
    </inkml:brush>
  </inkml:definitions>
  <inkml:trace contextRef="#ctx0" brushRef="#br0">0 55 7458 0 0,'93'-46'4841'0'0,"-98"44"-3553"0"0,-7-1 0 0 0,6-1 1505 0 0,4 6-1665 0 0,7-2-3424 0 0,9 0 1871 0 0,-3-2-799 0 0</inkml:trace>
</inkml:ink>
</file>

<file path=ppt/ink/ink10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18:54:01.717"/>
    </inkml:context>
    <inkml:brush xml:id="br0">
      <inkml:brushProperty name="width" value="0.05" units="cm"/>
      <inkml:brushProperty name="height" value="0.05" units="cm"/>
      <inkml:brushProperty name="color" value="#E71224"/>
    </inkml:brush>
  </inkml:definitions>
  <inkml:trace contextRef="#ctx0" brushRef="#br0">1277 101 3993 0 0,'-20'9'399'0'0,"-12"0"-101"0"0,3 0-154 0 0,9-1-18 0 0,0 3 46 0 0,-1 1 0 0 0,2 0 1 0 0,0 2-1 0 0,-28 26 0 0 0,-65 73 318 0 0,67-60-240 0 0,-40 63 0 0 0,19-25 49 0 0,-15 22-160 0 0,-35 64 154 0 0,53-79-163 0 0,21-34-79 0 0,-60 94 78 0 0,-32 88 49 0 0,58-75-54 0 0,33-54-32 0 0,28-69-32 0 0,-33 87 102 0 0,44-128-133 0 0,-1 0 6 0 0,1-10-11 0 0,2-5-14 0 0,0-5 5 0 0,2 0 1 0 0,-1 0 0 0 0,4-25-1 0 0,21-85 12 0 0,-11 66-17 0 0,57-216-3 0 0,66-130 1 0 0,-3 10 3 0 0,-60 97-2 0 0,-36 102-3 0 0,-22 126 9 0 0,-3 33-13 0 0,-5 27 3 0 0,6 13-7 0 0,4 20-11 0 0,-16-23 13 0 0,86 149-56 0 0,61 84 26 0 0,110 165 146 0 0,-190-301-113 0 0,41 46 13 0 0,-61-83-1 0 0,-18-25-10 0 0,21 12 5 0 0,5-5 7 0 0,37 14 33 0 0,-69-42-39 0 0,15 7 66 0 0,-38-22-70 0 0,1 0 1 0 0,-1-1-1 0 0,0 1 1 0 0,1-1-1 0 0,-1 0 0 0 0,0 1 1 0 0,1-1-1 0 0,-1 0 1 0 0,1 0-1 0 0,-1 0 1 0 0,0 0-1 0 0,1 0 0 0 0,-1 0 1 0 0,1 0-1 0 0,-1 0 1 0 0,0-1-1 0 0,1 1 1 0 0,-1 0-1 0 0,0-1 0 0 0,1 1 1 0 0,-1-1-1 0 0,0 0 1 0 0,1 1-1 0 0,0-2 1 0 0,-2 1-1 0 0,0 1 0 0 0,0-1 1 0 0,1 0-1 0 0,-1 0 0 0 0,0 1 1 0 0,0-1-1 0 0,0 0 1 0 0,0 0-1 0 0,-1 1 0 0 0,1-1 1 0 0,0 0-1 0 0,0 1 0 0 0,0-1 1 0 0,0 0-1 0 0,-1 0 1 0 0,1 1-1 0 0,0-1 0 0 0,-1 1 1 0 0,1-1-1 0 0,-1 0 0 0 0,1 1 1 0 0,0-1-1 0 0,-1 1 0 0 0,1-1 1 0 0,-1 1-1 0 0,0-1 1 0 0,1 1-1 0 0,-1-1 0 0 0,0 0 1 0 0,-20-19 100 0 0,18 18-96 0 0,-14-12 15 0 0,0 1 0 0 0,-1 1 0 0 0,-1 0 0 0 0,-31-13 0 0 0,-85-31 14 0 0,99 42-25 0 0,-51-15-11 0 0,0 5 0 0 0,-135-21 0 0 0,150 35-16 0 0,-1 4 0 0 0,0 2 0 0 0,-101 9 0 0 0,71 3-13 0 0,-33 7 29 0 0,41-1 2 0 0,0 3-3 0 0,33-3-6 0 0,127-35-40 0 0,53-30 24 0 0,3-12 32 0 0,-49 22-1 0 0,551-320 76 0 0,-469 278-82 0 0,115-66-18 0 0,-100 43-33 0 0,-145 86 29 0 0,-13 4 4 0 0,1 9-4 0 0,-8 8 7 0 0,-9 4 1 0 0,-180 139-41 0 0,55-48 78 0 0,4 6-1 0 0,-114 120 0 0 0,147-133-98 0 0,-287 276-965 0 0,301-290 512 0 0</inkml:trace>
</inkml:ink>
</file>

<file path=ppt/ink/ink10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24:26.492"/>
    </inkml:context>
    <inkml:brush xml:id="br0">
      <inkml:brushProperty name="width" value="0.05" units="cm"/>
      <inkml:brushProperty name="height" value="0.05" units="cm"/>
    </inkml:brush>
  </inkml:definitions>
  <inkml:trace contextRef="#ctx0" brushRef="#br0">0 71 1512 0 0,'0'-5'4101'0'0,"0"-7"-1459"0"0,14 28-1467 0 0,0 1-1022 0 0,-4-3-47 0 0,-1 0 0 0 0,0 1-1 0 0,-1 0 1 0 0,6 18-1 0 0,-1-15 127 0 0,-3-6-184 0 0,-6-2-27 0 0,-4-5-1 0 0,2 0 0 0 0,-1 0 0 0 0,1 0 0 0 0,0 0 0 0 0,0 0 0 0 0,0 0 1 0 0,3 5-1 0 0,-4-9-12 0 0,0 1 0 0 0,1-1 0 0 0,-1 0 1 0 0,0 1-1 0 0,1-1 0 0 0,-1 0 1 0 0,1 0-1 0 0,-1 0 0 0 0,1 0 0 0 0,0 0 1 0 0,-1 0-1 0 0,1-1 0 0 0,0 1 0 0 0,0-1 1 0 0,-1 1-1 0 0,1-1 0 0 0,0 1 0 0 0,0-1 1 0 0,0 0-1 0 0,0 0 0 0 0,-1 0 0 0 0,1 0 1 0 0,0 0-1 0 0,0 0 0 0 0,0-1 0 0 0,2 0 1 0 0,-1 1-2 0 0,0-1 0 0 0,-1 0 0 0 0,1 0 0 0 0,-1 0 1 0 0,0 0-1 0 0,1 0 0 0 0,-1 0 0 0 0,0-1 0 0 0,0 1 0 0 0,1-1 1 0 0,-1 1-1 0 0,0-1 0 0 0,-1 0 0 0 0,1 0 0 0 0,0 0 0 0 0,0 0 1 0 0,-1 0-1 0 0,1 0 0 0 0,-1-1 0 0 0,0 1 0 0 0,0 0 0 0 0,0-1 1 0 0,0 1-1 0 0,0-1 0 0 0,0 1 0 0 0,-1-1 0 0 0,1 0 0 0 0,0-3 1 0 0,-1-5 6 0 0,1 0 0 0 0,-1 0 0 0 0,-1 1 0 0 0,0-1 0 0 0,-4-19 0 0 0,3 25-14 0 0,0 0 0 0 0,0 0 0 0 0,0 0-1 0 0,-1 1 1 0 0,0-1 0 0 0,0 1 0 0 0,-4-6 0 0 0,-7-10-6 0 0,7 7-1 0 0,2-1-1 0 0,4 4 2 0 0,4-6-6 0 0,1-6 13 0 0,-4 22-8 0 0,3 8 50 0 0,6 13 60 0 0,16 29-15 0 0,4 11 64 0 0,-13-17-82 0 0,40 165 192 0 0,-48-172-199 0 0,-2 0-1 0 0,-1 1 0 0 0,-1 65 0 0 0,-5-97-49 0 0,0 0 0 0 0,0 0 0 0 0,-1 0 0 0 0,1 0 0 0 0,-1 0 0 0 0,-1 0 0 0 0,1 0 0 0 0,-1-1 0 0 0,0 1 0 0 0,0-1 0 0 0,0 0 0 0 0,-1 0 0 0 0,0 0 0 0 0,0 0 0 0 0,0-1 0 0 0,-1 0 0 0 0,-7 7 0 0 0,10-10-11 0 0,0 1 0 0 0,-1-1 1 0 0,1 0-1 0 0,0 0 0 0 0,-1 0 0 0 0,1 0 0 0 0,-1 0 0 0 0,1 0 1 0 0,-1 0-1 0 0,1-1 0 0 0,-1 1 0 0 0,1-1 0 0 0,-1 0 0 0 0,0 0 1 0 0,1 0-1 0 0,-1 0 0 0 0,-3-1 0 0 0,3 0 1 0 0,0 0-1 0 0,0-1 0 0 0,0 1 1 0 0,1-1-1 0 0,-1 1 1 0 0,1-1-1 0 0,-1 0 0 0 0,1 0 1 0 0,0 0-1 0 0,-1 0 1 0 0,1 0-1 0 0,0-1 0 0 0,1 1 1 0 0,-1-1-1 0 0,0 1 1 0 0,1-1-1 0 0,-1 0 1 0 0,-1-4-1 0 0,-16-46 13 0 0,0-31-2 0 0,7 26-13 0 0,10 53 4 0 0,1-2-5 0 0,-1 1 1 0 0,1 0-1 0 0,0-1 1 0 0,0 1-1 0 0,1-10 1 0 0,0 15-1 0 0,0 0 0 0 0,0 0 0 0 0,0-1-1 0 0,1 1 1 0 0,-1 0 0 0 0,0 0 0 0 0,1 0 0 0 0,-1 0 0 0 0,1 0 0 0 0,-1 0 0 0 0,1 0 0 0 0,-1 0-1 0 0,1 1 1 0 0,0-1 0 0 0,-1 0 0 0 0,1 0 0 0 0,0 0 0 0 0,0 1 0 0 0,-1-1 0 0 0,1 0-1 0 0,0 1 1 0 0,0-1 0 0 0,0 1 0 0 0,0-1 0 0 0,0 1 0 0 0,0-1 0 0 0,0 1 0 0 0,0 0-1 0 0,0-1 1 0 0,0 1 0 0 0,0 0 0 0 0,1 0 0 0 0,-1 0 0 0 0,0 0 0 0 0,0 0 0 0 0,0 0 0 0 0,0 0-1 0 0,2 0 1 0 0,38 4-18 0 0,-28-2 16 0 0,0-1-1 0 0,1 0 1 0 0,-1-1-1 0 0,0-1 1 0 0,20-3-1 0 0,-29 4-29 0 0,5-3-203 0 0,0 1 0 0 0,1 0 0 0 0,-1 1 0 0 0,0 0 0 0 0,1 1 0 0 0,15 0 0 0 0,-25 2-430 0 0,-1 0-310 0 0</inkml:trace>
</inkml:ink>
</file>

<file path=ppt/ink/ink10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24:27.107"/>
    </inkml:context>
    <inkml:brush xml:id="br0">
      <inkml:brushProperty name="width" value="0.05" units="cm"/>
      <inkml:brushProperty name="height" value="0.05" units="cm"/>
    </inkml:brush>
  </inkml:definitions>
  <inkml:trace contextRef="#ctx0" brushRef="#br0">1 0 2104 0 0,'0'0'1338'0'0,"31"13"562"0"0,-21-11-1793 0 0,-1 0-1 0 0,1-1 0 0 0,-1 0 0 0 0,1 0 1 0 0,0-1-1 0 0,-1 0 0 0 0,16-3 0 0 0,-17 3 7 0 0,47-2-1169 0 0,-53 2 296 0 0</inkml:trace>
</inkml:ink>
</file>

<file path=ppt/ink/ink10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24:27.445"/>
    </inkml:context>
    <inkml:brush xml:id="br0">
      <inkml:brushProperty name="width" value="0.05" units="cm"/>
      <inkml:brushProperty name="height" value="0.05" units="cm"/>
    </inkml:brush>
  </inkml:definitions>
  <inkml:trace contextRef="#ctx0" brushRef="#br0">1 23 1344 0 0,'157'-12'3150'0'0,"-128"9"-3286"0"0,-11-1 62 0 0,-7 2 0 0 0,-1 1-95 0 0</inkml:trace>
</inkml:ink>
</file>

<file path=ppt/ink/ink10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24:29.782"/>
    </inkml:context>
    <inkml:brush xml:id="br0">
      <inkml:brushProperty name="width" value="0.05" units="cm"/>
      <inkml:brushProperty name="height" value="0.05" units="cm"/>
    </inkml:brush>
  </inkml:definitions>
  <inkml:trace contextRef="#ctx0" brushRef="#br0">284 6 3081 0 0,'-5'-1'2059'0'0,"-3"-1"-573"0"0,3 1-1005 0 0,2 0-140 0 0,0 1 118 0 0,1-1-44 0 0,-7 3-245 0 0,0-1 1 0 0,1 1 0 0 0,-1 1-1 0 0,0-1 1 0 0,1 1-1 0 0,-12 6 1 0 0,-28 15-124 0 0,26-13 16 0 0,-1 1 65 0 0,3-4 83 0 0,13-7 229 0 0,3-1-224 0 0,2 0-164 0 0,0 0 16 0 0,0 0-10 0 0,-1 0 19 0 0,2 0-35 0 0,0 0-23 0 0,-5 0 59 0 0,4 1 130 0 0,1-1 59 0 0,5 37 7 0 0,9 14-159 0 0,-3-17 23 0 0,-10-31-122 0 0,0-1 0 0 0,-1 0 0 0 0,1 1-1 0 0,-1-1 1 0 0,1 0 0 0 0,-1 1 0 0 0,0-1-1 0 0,0 0 1 0 0,0 0 0 0 0,0 0 0 0 0,-2 4 0 0 0,-4 5 66 0 0,2-6-48 0 0,3-3-5 0 0,1 1 0 0 0,-1-1 1 0 0,1 0-1 0 0,-1 1 1 0 0,1-1-1 0 0,0 1 1 0 0,0-1-1 0 0,0 1 0 0 0,0 0 1 0 0,1-1-1 0 0,-1 1 1 0 0,1 0-1 0 0,0-1 1 0 0,-1 4-1 0 0,-8 29 123 0 0,6-29-102 0 0,-1 1 0 0 0,1 0 0 0 0,1-1 0 0 0,-1 1 0 0 0,1 0 0 0 0,0 1 0 0 0,1-1 0 0 0,0 0 0 0 0,-1 12 0 0 0,5 70 105 0 0,1-31-23 0 0,4 109 21 0 0,-1-52-45 0 0,12 34-6 0 0,-17-121-90 0 0,10 49 1 0 0,-7-59-7 0 0,-2-1 0 0 0,0 0 0 0 0,-2 1 0 0 0,1 0 0 0 0,-2-1-1 0 0,-3 30 1 0 0,-2 6 30 0 0,10 25-18 0 0,-5-77-18 0 0,-2 16 3 0 0,-11 10 4 0 0,11-23-6 0 0,-1 1 0 0 0,1-1 0 0 0,0 1-1 0 0,0 0 1 0 0,1 0 0 0 0,-1 0 0 0 0,0 6 0 0 0,2-8-1 0 0,0 0 1 0 0,0-1-1 0 0,0 1 1 0 0,0 0-1 0 0,1 0 0 0 0,-1-1 1 0 0,1 1-1 0 0,0 0 1 0 0,0-1-1 0 0,0 1 1 0 0,1 2-1 0 0,6 7 3 0 0,-3-4-2 0 0,-3-5 1 0 0,-1-1-1 0 0,0 0 1 0 0,0 1-1 0 0,0-1 1 0 0,0 1-1 0 0,0-1 0 0 0,0 1 1 0 0,-1 0-1 0 0,1-1 1 0 0,-1 4-1 0 0,-1 54 11 0 0,0-45-8 0 0,-1 103 35 0 0,2-103-39 0 0,3 7 0 0 0,0 0 0 0 0,0-11 1 0 0,6 3 2 0 0,-7-13-3 0 0,-1 1 0 0 0,0-1 1 0 0,0 1-1 0 0,1-1 0 0 0,-1 1 0 0 0,0 0 1 0 0,-1 0-1 0 0,1-1 0 0 0,0 1 1 0 0,0 0-1 0 0,-1 0 0 0 0,1 0 0 0 0,-1 0 1 0 0,1 3-1 0 0,-1 1 74 0 0,1 1 1 0 0,0-1-1 0 0,0 0 1 0 0,1 1-1 0 0,0-1 0 0 0,0 0 1 0 0,1 0-1 0 0,4 8 1 0 0,10 30 361 0 0,-17-41-360 0 0,0-1-36 0 0,0-1 321 0 0,10 44 503 0 0,0-8-861 0 0,-8-28 5 0 0,-1-1 0 0 0,0 1 0 0 0,0 0 0 0 0,-1 0 0 0 0,-1 0 0 0 0,1-1 0 0 0,-5 19 0 0 0,4-22-5 0 0,1 0 1 0 0,0 0-1 0 0,0 0 1 0 0,0 0-1 0 0,0 0 0 0 0,1 0 1 0 0,0 0-1 0 0,0 0 1 0 0,1 5-1 0 0,5 28 19 0 0,-7-37-1 0 0,-5 36 25 0 0,1-11-57 0 0,2 5 10 0 0,6-8 7 0 0,2 0 17 0 0,-5-8-16 0 0,0 9 0 0 0,4 36 28 0 0,1-13-23 0 0,-5-30-7 0 0,-2-7-4 0 0,0-3-1 0 0,-1 3 2 0 0,0 4 1 0 0,-1-3-1 0 0,1-2-1 0 0,3-7-1 0 0,0 1 3 0 0,1 5 12 0 0,2-3-3 0 0,1 0-4 0 0,0-1-6 0 0,-3-3 1 0 0,0 0 10 0 0,-1-1 83 0 0,-2 0-95 0 0,-1 0-3 0 0,1 0 4 0 0,1 0-2 0 0,-1 0-1 0 0,1 0 1 0 0,-1 0-1 0 0,1 0 1 0 0,-1 0 0 0 0,1 0-1 0 0,-1 0 1 0 0,1 0 0 0 0,-1 0-1 0 0,1 0 1 0 0,-1 0-1 0 0,1 1 1 0 0,-1-1 0 0 0,1 0-1 0 0,-1 0 1 0 0,1 0 0 0 0,-1 1-1 0 0,1-1 1 0 0,0 0-1 0 0,-1 1 1 0 0,1-1 0 0 0,-1 0-1 0 0,1 1 1 0 0,0-1-1 0 0,-1 0 1 0 0,1 1 0 0 0,0-1-1 0 0,-1 1 1 0 0,1-1 0 0 0,0 1-1 0 0,0-1 1 0 0,0 0-1 0 0,-1 1 1 0 0,1-1 0 0 0,0 1-1 0 0,0-1 1 0 0,0 1 0 0 0,0-1-1 0 0,0 1 1 0 0,0-1-1 0 0,0 2 1 0 0,-2 6-8 0 0,-13-6 458 0 0,8-2-3211 0 0</inkml:trace>
</inkml:ink>
</file>

<file path=ppt/ink/ink10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24:30.996"/>
    </inkml:context>
    <inkml:brush xml:id="br0">
      <inkml:brushProperty name="width" value="0.05" units="cm"/>
      <inkml:brushProperty name="height" value="0.05" units="cm"/>
    </inkml:brush>
  </inkml:definitions>
  <inkml:trace contextRef="#ctx0" brushRef="#br0">1 1 2945 0 0,'4'8'5328'0'0,"2"28"-4544"0"0,0 1-1207 0 0,-2-20 912 0 0,-2-13-466 0 0,0 0-1 0 0,0 0 1 0 0,0-1-1 0 0,0 1 1 0 0,1-1-1 0 0,0 0 1 0 0,-1 0-1 0 0,1 0 1 0 0,0 0-1 0 0,1 0 1 0 0,-1 0-1 0 0,0-1 1 0 0,1 0-1 0 0,-1 1 1 0 0,1-1 0 0 0,0-1-1 0 0,0 1 1 0 0,5 1-1 0 0,44 11 260 0 0,-21-12 31 0 0,-53-36 57 0 0,15 24-364 0 0,4 6-11 0 0,-1-2 2 0 0,-3-10 2 0 0,5 7-43 0 0,2-5 9 0 0,0 1-29 0 0,1 4-20 0 0,10 5 126 0 0,-5 7-42 0 0,1 1 12 0 0,3 9 2 0 0,1 4-6 0 0,2 6-2 0 0,-7-13-4 0 0,0 2-1 0 0,1 5 9 0 0,-1 24 41 0 0,-6-21-20 0 0,2-7-12 0 0,9 53 69 0 0,2 39 88 0 0,-8-53-142 0 0,-2-18-10 0 0,-1-11-4 0 0,2 7-5 0 0,-1-7-2 0 0,-3-8 2 0 0,-3 13 32 0 0,0-22-34 0 0,-5 10 58 0 0,1-7 1 0 0,1-6-13 0 0,1-3 11 0 0,1-1-19 0 0,-6-8 50 0 0,-4-5-75 0 0,5 6-23 0 0,2 0 11 0 0,-23-27 4 0 0,28 32-15 0 0,-1 1 0 0 0,1 0 0 0 0,0-1 0 0 0,0 1 0 0 0,0-1 0 0 0,0 1 0 0 0,1-1 0 0 0,-1 1 0 0 0,1-1 0 0 0,-1 0 0 0 0,1 1 0 0 0,0-1 0 0 0,0 0 0 0 0,0 1 0 0 0,0-1 0 0 0,1 0 0 0 0,0-3 0 0 0,0 1-1 0 0,2-14 8 0 0,-1 13-20 0 0,0 0 0 0 0,0 0 0 0 0,1 0 0 0 0,-1 0 0 0 0,1 0 0 0 0,1 1 0 0 0,-1 0 0 0 0,7-9-1 0 0,4-1-22 0 0,-3 5 17 0 0,7-7 11 0 0,-17 16 4 0 0,6-5-12 0 0,6-4 8 0 0,-4 5 6 0 0,-4 4-2 0 0,-3 1-93 0 0,4-1 205 0 0</inkml:trace>
</inkml:ink>
</file>

<file path=ppt/ink/ink10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24:31.327"/>
    </inkml:context>
    <inkml:brush xml:id="br0">
      <inkml:brushProperty name="width" value="0.05" units="cm"/>
      <inkml:brushProperty name="height" value="0.05" units="cm"/>
    </inkml:brush>
  </inkml:definitions>
  <inkml:trace contextRef="#ctx0" brushRef="#br0">62 0 3737 0 0,'-21'12'4173'0'0,"17"-9"-3284"0"0,-5 15-333 0 0,3-4-456 0 0,2-6-53 0 0,2-1 48 0 0,1-5 22 0 0,-8 6-527 0 0,5-5-1027 0 0,2-1 563 0 0</inkml:trace>
</inkml:ink>
</file>

<file path=ppt/ink/ink10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24:32.133"/>
    </inkml:context>
    <inkml:brush xml:id="br0">
      <inkml:brushProperty name="width" value="0.05" units="cm"/>
      <inkml:brushProperty name="height" value="0.05" units="cm"/>
    </inkml:brush>
  </inkml:definitions>
  <inkml:trace contextRef="#ctx0" brushRef="#br0">7 0 3849 0 0,'1'2'935'0'0,"0"2"1926"0"0,-4-3-2375 0 0,2-2-452 0 0,-1 0 52 0 0,0-2 370 0 0,2 6 73 0 0,2 5-161 0 0,3 8-284 0 0,0-8 25 0 0,2 4-59 0 0,-6-10-114 0 0,0 0 1 0 0,0 0-1 0 0,0 0 1 0 0,0-1 0 0 0,0 1-1 0 0,0 0 1 0 0,0-1 0 0 0,0 1-1 0 0,1 0 1 0 0,-1-1-1 0 0,0 1 1 0 0,1-1 0 0 0,0 0-1 0 0,-1 0 1 0 0,1 0 0 0 0,0 1-1 0 0,-1-1 1 0 0,1-1 0 0 0,3 2-1 0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19:05:05.361"/>
    </inkml:context>
    <inkml:brush xml:id="br0">
      <inkml:brushProperty name="width" value="0.05" units="cm"/>
      <inkml:brushProperty name="height" value="0.05" units="cm"/>
    </inkml:brush>
  </inkml:definitions>
  <inkml:trace contextRef="#ctx0" brushRef="#br0">83 38 5937 0 0,'21'-15'2029'0'0,"4"-5"-367"0"0,-19 17-822 0 0,-11 8 209 0 0,-3-2 262 0 0,2-1-1143 0 0,-1 1 0 0 0,1 1 0 0 0,0-1 0 0 0,0 1 1 0 0,1 1-1 0 0,-1-1 0 0 0,1 1 0 0 0,0-1 0 0 0,-5 7 0 0 0,-18 30 233 0 0,23-32-329 0 0,0 1 1 0 0,1-1 0 0 0,1 1 0 0 0,0 0-1 0 0,-2 11 1 0 0,4-18-55 0 0,1 1-1 0 0,0-1 1 0 0,0 0-1 0 0,1 1 1 0 0,-1-1 0 0 0,1 1-1 0 0,-1-1 1 0 0,1 0-1 0 0,0 0 1 0 0,0 1 0 0 0,3 3-1 0 0,-3-5-11 0 0,0 0 0 0 0,0 0 0 0 0,0 1-1 0 0,0-1 1 0 0,-1 1 0 0 0,1-1-1 0 0,-1 1 1 0 0,1-1 0 0 0,-1 1 0 0 0,0-1-1 0 0,0 1 1 0 0,0-1 0 0 0,0 1 0 0 0,0-1-1 0 0,-1 1 1 0 0,1-1 0 0 0,-2 5 0 0 0,-7 6 18 0 0,8-12-20 0 0,1 0-1 0 0,-1 0 1 0 0,0 0-1 0 0,0 0 1 0 0,0 0-1 0 0,1 0 1 0 0,-1 0-1 0 0,0 1 1 0 0,1-1-1 0 0,-1 0 1 0 0,1 0-1 0 0,0 1 1 0 0,-1-1-1 0 0,1 0 1 0 0,0 1-1 0 0,0-1 1 0 0,0 0-1 0 0,0 1 1 0 0,0-1-1 0 0,0 0 1 0 0,0 1 0 0 0,1 1-1 0 0,0 3 4 0 0,0 0-1 0 0,0 0 0 0 0,1 0 1 0 0,0-1-1 0 0,0 1 1 0 0,1 0-1 0 0,-1-1 1 0 0,1 1-1 0 0,1-1 1 0 0,-1 0-1 0 0,1 0 1 0 0,0 0-1 0 0,0 0 1 0 0,0-1-1 0 0,0 0 1 0 0,1 0-1 0 0,0 0 1 0 0,0 0-1 0 0,0-1 1 0 0,8 4-1 0 0,20 9 13 0 0,-5-3 1 0 0,15-2 1 0 0,1-9-17 0 0,-32-4-11 0 0,0 1-1 0 0,0-1 0 0 0,19-7 0 0 0,-16 4-35 0 0,1-2 0 0 0,-1 0 0 0 0,0-1 0 0 0,0 0-1 0 0,-1-2 1 0 0,0 1 0 0 0,-1-2 0 0 0,0 0 0 0 0,14-15-1 0 0,-25 25 35 0 0,-1 0 0 0 0,0-1-1 0 0,0 1 1 0 0,0-1 0 0 0,-1 1 0 0 0,1 0-1 0 0,0-1 1 0 0,0 0 0 0 0,-1 1 0 0 0,1-1-1 0 0,-1 1 1 0 0,1-1 0 0 0,-1 0-1 0 0,0 1 1 0 0,0-1 0 0 0,0 0 0 0 0,0 1-1 0 0,0-1 1 0 0,0 0 0 0 0,0 1-1 0 0,0-1 1 0 0,-1 0 0 0 0,0-2 0 0 0,-9-10-65 0 0,-2 8 40 0 0,6 5 32 0 0,0 1 0 0 0,0-1 0 0 0,0 1 0 0 0,0 0 0 0 0,0 0 0 0 0,0 1 0 0 0,1 0 0 0 0,-1 0 1 0 0,0 1-1 0 0,0-1 0 0 0,0 1 0 0 0,1 0 0 0 0,-1 1 0 0 0,1-1 0 0 0,0 1 0 0 0,-1 0 0 0 0,1 0 1 0 0,-7 7-1 0 0,-49 41-201 0 0,31-21-213 0 0,-12 10-1567 0 0,30-23-3759 0 0</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19:06:15.086"/>
    </inkml:context>
    <inkml:brush xml:id="br0">
      <inkml:brushProperty name="width" value="0.05" units="cm"/>
      <inkml:brushProperty name="height" value="0.05" units="cm"/>
    </inkml:brush>
  </inkml:definitions>
  <inkml:trace contextRef="#ctx0" brushRef="#br0">69 18 7386 0 0,'-28'-10'3199'0'0,"15"5"-2585"0"0,7 3-305 0 0,1 3 181 0 0,6 4-45 0 0,27 48-372 0 0,-16-32-21 0 0,-1 0 0 0 0,12 33 0 0 0,-5 12-5 0 0,-14-23-55 0 0,-8-21-46 0 0,3-20-49 0 0,-1 0 0 0 0,1-1 0 0 0,0 1 1 0 0,-1-1-1 0 0,0 1 0 0 0,1-1 0 0 0,-1 0 0 0 0,0 0 0 0 0,0 0 0 0 0,1 0 0 0 0,-1 0 0 0 0,0 0 0 0 0,0 0 0 0 0,0-1 0 0 0,0 1 0 0 0,0-1 0 0 0,0 1 0 0 0,0-1 0 0 0,-1 0 0 0 0,-2 0 0 0 0,-43 0-3845 0 0,28-4 858 0 0</inkml:trace>
</inkml:ink>
</file>

<file path=ppt/ink/ink1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24:33.381"/>
    </inkml:context>
    <inkml:brush xml:id="br0">
      <inkml:brushProperty name="width" value="0.05" units="cm"/>
      <inkml:brushProperty name="height" value="0.05" units="cm"/>
    </inkml:brush>
  </inkml:definitions>
  <inkml:trace contextRef="#ctx0" brushRef="#br0">1 6 5569 0 0,'5'1'5569'0'0,"-5"-4"-5553"0"0,1 3 16 0 0,-1-1-16 0 0,0 0-568 0 0,0-1 552 0 0</inkml:trace>
</inkml:ink>
</file>

<file path=ppt/ink/ink1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24:41.949"/>
    </inkml:context>
    <inkml:brush xml:id="br0">
      <inkml:brushProperty name="width" value="0.05" units="cm"/>
      <inkml:brushProperty name="height" value="0.05" units="cm"/>
    </inkml:brush>
  </inkml:definitions>
  <inkml:trace contextRef="#ctx0" brushRef="#br0">0 71 3673 0 0,'1'-3'3017'0'0,"0"-1"-1734"0"0,0 1-362 0 0,-1 3-413 0 0,6-4 180 0 0,3 0-160 0 0,-9 4-520 0 0,1 0 0 0 0,-1 0 1 0 0,1 0-1 0 0,-1-1 0 0 0,1 1 0 0 0,0 0 0 0 0,-1 0 1 0 0,1 0-1 0 0,-1 0 0 0 0,1 1 0 0 0,-1-1 1 0 0,1 0-1 0 0,0 0 0 0 0,-1 0 0 0 0,1 0 0 0 0,-1 0 1 0 0,1 1-1 0 0,-1-1 0 0 0,1 0 0 0 0,-1 1 1 0 0,1-1-1 0 0,-1 0 0 0 0,1 1 0 0 0,-1-1 0 0 0,1 0 1 0 0,-1 1-1 0 0,0-1 0 0 0,1 1 0 0 0,-1-1 1 0 0,0 1-1 0 0,1-1 0 0 0,-1 1 0 0 0,0-1 0 0 0,0 1 1 0 0,1-1-1 0 0,-1 1 0 0 0,0-1 0 0 0,0 1 1 0 0,0 0-1 0 0,0-1 0 0 0,0 1 0 0 0,0-1 0 0 0,0 2 1 0 0,4 8 27 0 0,6 4-1 0 0,21 13 2 0 0,-23-21-19 0 0,5 7 26 0 0,-11-11-37 0 0,-1 1 1 0 0,1-1 0 0 0,0 0 0 0 0,1 0 0 0 0,-1 0 0 0 0,0 0-1 0 0,1 0 1 0 0,-1-1 0 0 0,1 1 0 0 0,-1-1 0 0 0,1 0-1 0 0,0 1 1 0 0,-1-1 0 0 0,1 0 0 0 0,0 0 0 0 0,0-1 0 0 0,3 1-1 0 0,-6-1 87 0 0,4-16 36 0 0,-1 9-129 0 0,0 0 0 0 0,0 0 0 0 0,-1-1 0 0 0,0 1 0 0 0,-1-1 0 0 0,0 1 0 0 0,0-1 0 0 0,0 0 0 0 0,-1 1 0 0 0,0-1 0 0 0,-1 0 0 0 0,0 1 0 0 0,0-1 0 0 0,0 1 0 0 0,-5-14 0 0 0,1 6 256 0 0,5 15-212 0 0,-1 2 10 0 0,1 4 4 0 0,1-2-33 0 0,5 21 75 0 0,2-1-1 0 0,0 0 1 0 0,14 26 0 0 0,6 18 239 0 0,-14-25-139 0 0,-6-9-9 0 0,-1-9-107 0 0,-1 2-1 0 0,2 28 0 0 0,-7-47-76 0 0,-1 1 0 0 0,0 0 0 0 0,-1-1 0 0 0,0 1 0 0 0,0-1 0 0 0,-3 11 1 0 0,-5-1-1 0 0,-14 8 5 0 0,4-14-8 0 0,5-7-3 0 0,12-5 0 0 0,0 1 0 0 0,-1-1 1 0 0,1 1-1 0 0,0-1 0 0 0,0 0 1 0 0,-1 0-1 0 0,1 0 0 0 0,0 0 1 0 0,-1 0-1 0 0,1-1 1 0 0,0 1-1 0 0,-1 0 0 0 0,1-1 1 0 0,0 0-1 0 0,0 0 0 0 0,0 0 1 0 0,0 0-1 0 0,-1 0 0 0 0,1 0 1 0 0,1 0-1 0 0,-1-1 1 0 0,0 1-1 0 0,0 0 0 0 0,0-1 1 0 0,1 0-1 0 0,-1 0 0 0 0,1 1 1 0 0,-1-1-1 0 0,1 0 0 0 0,0 0 1 0 0,0 0-1 0 0,0 0 0 0 0,0 0 1 0 0,-2-4-1 0 0,1 0-1 0 0,1 0 0 0 0,-1-1-1 0 0,1 1 1 0 0,0 0 0 0 0,0 0 0 0 0,1-11-1 0 0,4-18 21 0 0,-3 29-17 0 0,1-4 0 0 0,2-14 0 0 0,-2 16-2 0 0,0 4 0 0 0,2-9-9 0 0,3-3-33 0 0,7 10 22 0 0,11 16 8 0 0,1 12 21 0 0,-11-7 7 0 0,-14-15-18 0 0,38 42 11 0 0,-39-42-91 0 0,0 5-2775 0 0</inkml:trace>
</inkml:ink>
</file>

<file path=ppt/ink/ink1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24:42.464"/>
    </inkml:context>
    <inkml:brush xml:id="br0">
      <inkml:brushProperty name="width" value="0.05" units="cm"/>
      <inkml:brushProperty name="height" value="0.05" units="cm"/>
    </inkml:brush>
  </inkml:definitions>
  <inkml:trace contextRef="#ctx0" brushRef="#br0">0 79 4281 0 0,'7'-19'6745'0'0,"15"-5"-5376"0"0,-18 20-1374 0 0,1 0 1 0 0,0 0-1 0 0,0 0 1 0 0,0 0-1 0 0,1 1 1 0 0,-1 0-1 0 0,9-4 1 0 0,-12 7 23 0 0,-1-1 0 0 0,1 1 0 0 0,-1-1 0 0 0,1 1 0 0 0,0 0 1 0 0,-1 0-1 0 0,1-1 0 0 0,0 1 0 0 0,0 0 0 0 0,-1 1 0 0 0,1-1 0 0 0,0 0 1 0 0,-1 0-1 0 0,1 1 0 0 0,-1-1 0 0 0,1 1 0 0 0,0-1 0 0 0,-1 1 1 0 0,1 0-1 0 0,-1 0 0 0 0,1 0 0 0 0,-1 0 0 0 0,0 0 0 0 0,1 0 0 0 0,1 1 1 0 0,-2 1 0 0 0,0-1 1 0 0,0 0 0 0 0,0 1 0 0 0,0-1-1 0 0,0 1 1 0 0,0-1 0 0 0,0 1 0 0 0,-1-1 0 0 0,0 1-1 0 0,1 0 1 0 0,-1-1 0 0 0,0 1 0 0 0,0 0-1 0 0,-1 3 1 0 0,0 5 11 0 0,-1-1-1 0 0,0 1 0 0 0,-1 0 1 0 0,0-1-1 0 0,-1 0 1 0 0,-8 17-1 0 0,-18 21 30 0 0,18-31-58 0 0,1-1-1 0 0,1 2 1 0 0,-11 26 0 0 0,20-32 2 0 0,5-7 13 0 0,-4-5-17 0 0,2 1 2 0 0,0-1 13 0 0,-2 0 8 0 0,1-1 33 0 0,24-1 61 0 0,14 4 95 0 0,-15 0-74 0 0,-8-2-47 0 0,9-4-240 0 0,3-1-3849 0 0</inkml:trace>
</inkml:ink>
</file>

<file path=ppt/ink/ink1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24:43.636"/>
    </inkml:context>
    <inkml:brush xml:id="br0">
      <inkml:brushProperty name="width" value="0.05" units="cm"/>
      <inkml:brushProperty name="height" value="0.05" units="cm"/>
    </inkml:brush>
  </inkml:definitions>
  <inkml:trace contextRef="#ctx0" brushRef="#br0">46 111 4065 0 0,'1'-1'1194'0'0,"1"-2"539"0"0,-2 1-1213 0 0,9 45 3861 0 0,9 45-4462 0 0,-12-64 148 0 0,-1-3 38 0 0,-7-16-27 0 0,-3-7-21 0 0,0 0 10 0 0,-6 1-3 0 0,4 0 53 0 0,4 1 33 0 0,2 0-143 0 0,-1-1 15 0 0,0-1-15 0 0,1 0-1 0 0,1 0-2 0 0,-4-55 2 0 0,0 0 0 0 0,-1 19 1 0 0,-6 0 5 0 0,0 13 1 0 0,26 85-9 0 0,26 83 138 0 0,-41-151 40 0 0,4-12-76 0 0,-2 12-106 0 0,-1 0 1 0 0,1 0-1 0 0,-2-1 1 0 0,1 1-1 0 0,-1 0 1 0 0,-1-12-1 0 0,-41-121 35 0 0,32 121-27 0 0,9 20-8 0 0,1 0 1 0 0,0-1-1 0 0,-1 1 1 0 0,1 0-1 0 0,0 0 1 0 0,-1 0-1 0 0,1-1 1 0 0,-1 1-1 0 0,1 0 1 0 0,0 0-1 0 0,-1 0 1 0 0,1 0-1 0 0,-1 0 1 0 0,1 0-1 0 0,-1 0 1 0 0,1 0-1 0 0,0 0 1 0 0,-1 0-1 0 0,1 0 1 0 0,-1 0-1 0 0,1 0 1 0 0,0 1-1 0 0,-1-1 1 0 0,1 0-1 0 0,0 0 1 0 0,-1 0-1 0 0,1 0 1 0 0,-1 1-1 0 0,1-1 1 0 0,-2 2 0 0 0,1-1 0 0 0,0 1 0 0 0,0-1 0 0 0,0 1 0 0 0,0 0 0 0 0,0-1 0 0 0,0 1 0 0 0,0 0 0 0 0,0 0 0 0 0,1 0 0 0 0,-1 0 0 0 0,1 0 0 0 0,-1 0 1 0 0,1-1-1 0 0,0 1 0 0 0,0 0 0 0 0,0 0 0 0 0,0 0 0 0 0,0 3 0 0 0,15 169-847 0 0,-14-162 508 0 0</inkml:trace>
</inkml:ink>
</file>

<file path=ppt/ink/ink1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24:44.529"/>
    </inkml:context>
    <inkml:brush xml:id="br0">
      <inkml:brushProperty name="width" value="0.05" units="cm"/>
      <inkml:brushProperty name="height" value="0.05" units="cm"/>
    </inkml:brush>
  </inkml:definitions>
  <inkml:trace contextRef="#ctx0" brushRef="#br0">36 0 3609 0 0,'0'0'158'0'0,"-4"4"2491"0"0,2-2-1539 0 0,-1-2-351 0 0,1 1-374 0 0,-13-1 2801 0 0,6 0-4828 0 0</inkml:trace>
</inkml:ink>
</file>

<file path=ppt/ink/ink1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24:44.882"/>
    </inkml:context>
    <inkml:brush xml:id="br0">
      <inkml:brushProperty name="width" value="0.05" units="cm"/>
      <inkml:brushProperty name="height" value="0.05" units="cm"/>
    </inkml:brush>
  </inkml:definitions>
  <inkml:trace contextRef="#ctx0" brushRef="#br0">10 0 3313 0 0,'2'45'3222'0'0,"-2"-44"-3097"0"0,0-1 1 0 0,0 0-1 0 0,1 1 0 0 0,-1-1 1 0 0,0 1-1 0 0,0-1 1 0 0,0 0-1 0 0,0 1 1 0 0,0-1-1 0 0,1 1 0 0 0,-1-1 1 0 0,0 0-1 0 0,0 1 1 0 0,0-1-1 0 0,0 1 0 0 0,0-1 1 0 0,0 1-1 0 0,-1-1 1 0 0,1 0-1 0 0,0 1 1 0 0,0-1-1 0 0,0 1 0 0 0,0-1 1 0 0,0 0-1 0 0,-1 1 1 0 0,1-1-1 0 0,0 0 1 0 0,0 1-1 0 0,0-1 0 0 0,-1 0 1 0 0,1 1-1 0 0,0-1 1 0 0,-1 0-1 0 0,1 1 0 0 0,0-1 1 0 0,-1 0-1 0 0,1 0 1 0 0,0 0-1 0 0,-1 1 1 0 0,1-1-1 0 0,-1 0 0 0 0,1 0 1 0 0,0 0-1 0 0,-1 0 1 0 0,-4 4-1291 0 0</inkml:trace>
</inkml:ink>
</file>

<file path=ppt/ink/ink1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24:45.236"/>
    </inkml:context>
    <inkml:brush xml:id="br0">
      <inkml:brushProperty name="width" value="0.05" units="cm"/>
      <inkml:brushProperty name="height" value="0.05" units="cm"/>
    </inkml:brush>
  </inkml:definitions>
  <inkml:trace contextRef="#ctx0" brushRef="#br0">1 0 5689 0 0,'2'42'1514'0'0,"-2"-34"3170"0"0,-1-8-4760 0 0</inkml:trace>
</inkml:ink>
</file>

<file path=ppt/ink/ink1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24:46.781"/>
    </inkml:context>
    <inkml:brush xml:id="br0">
      <inkml:brushProperty name="width" value="0.05" units="cm"/>
      <inkml:brushProperty name="height" value="0.05" units="cm"/>
    </inkml:brush>
  </inkml:definitions>
  <inkml:trace contextRef="#ctx0" brushRef="#br0">36 1 5673 0 0,'2'17'6845'0'0,"-5"34"-6463"0"0,2-21-179 0 0,8 33-15 0 0,-7-61-176 0 0,1 1 1 0 0,-1 0-1 0 0,1-1 1 0 0,0 1-1 0 0,0 0 0 0 0,0-1 1 0 0,0 0-1 0 0,0 1 1 0 0,0-1-1 0 0,1 0 1 0 0,-1 1-1 0 0,1-1 0 0 0,0 0 1 0 0,0 0-1 0 0,-1 0 1 0 0,1 0-1 0 0,1-1 0 0 0,3 4 1 0 0,-6-6-6 0 0,1 1 0 0 0,0 0 0 0 0,0 0-1 0 0,0-1 1 0 0,0 1 0 0 0,-1 0 0 0 0,1-1 0 0 0,0 1 0 0 0,0-1 0 0 0,-1 1 0 0 0,1-1 0 0 0,0 1-1 0 0,-1-1 1 0 0,1 0 0 0 0,0 1 0 0 0,-1-1 0 0 0,1 0 0 0 0,-1 1 0 0 0,1-1 0 0 0,-1 0 0 0 0,0 0 0 0 0,1 0-1 0 0,-1 1 1 0 0,0-1 0 0 0,1 0 0 0 0,-1 0 0 0 0,0 0 0 0 0,0 0 0 0 0,0 0 0 0 0,0 1 0 0 0,0-3-1 0 0,9-19 2 0 0,-3 13-3 0 0,-1-1 0 0 0,0 1 0 0 0,0-2 0 0 0,-1 1-1 0 0,-1 0 1 0 0,1-1 0 0 0,-2 0 0 0 0,1 1 0 0 0,-2-1 0 0 0,1 0 0 0 0,-1-16 0 0 0,-8 15-6 0 0,7 12 1 0 0,0 0 1 0 0,0 0-1 0 0,0 0 0 0 0,0 0 1 0 0,0 0-1 0 0,0 0 0 0 0,1 1 0 0 0,-1-1 1 0 0,0 0-1 0 0,0 0 0 0 0,0 0 1 0 0,0 0-1 0 0,0 0 0 0 0,0 0 1 0 0,0 1-1 0 0,0-1 0 0 0,0 0 1 0 0,0 0-1 0 0,0 0 0 0 0,-1 0 0 0 0,1 0 1 0 0,0 0-1 0 0,0 1 0 0 0,0-1 1 0 0,0 0-1 0 0,0 0 0 0 0,0 0 1 0 0,0 0-1 0 0,0 0 0 0 0,0 0 1 0 0,0 0-1 0 0,0 0 0 0 0,0 1 0 0 0,-1-1 1 0 0,1 0-1 0 0,0 0 0 0 0,0 0 1 0 0,0 0-1 0 0,0 0 0 0 0,0 0 1 0 0,0 0-1 0 0,0 0 0 0 0,-1 0 1 0 0,1 0-1 0 0,0 0 0 0 0,0 0 0 0 0,0 0 1 0 0,0 0-1 0 0,0 0 0 0 0,0 0 1 0 0,-1 0-1 0 0,1 0 0 0 0,0 0 1 0 0,13 38 8 0 0,7 22 126 0 0,19 89 0 0 0,-35-129-113 0 0,-1 1-1 0 0,-1 0 0 0 0,-1 0 1 0 0,-1-1-1 0 0,-1 1 1 0 0,-1 0-1 0 0,0 0 0 0 0,-9 32 1 0 0,7-37-18 0 0,0 0-1 0 0,-1-1 1 0 0,-1 1 0 0 0,-1-1 0 0 0,0 0 0 0 0,0-1 0 0 0,-2 0 0 0 0,0 0 0 0 0,-20 24-1 0 0,27-37 0 0 0,0 1-1 0 0,-1-1 1 0 0,1 0-1 0 0,-1 1 0 0 0,1-1 1 0 0,-1 0-1 0 0,0 0 1 0 0,1-1-1 0 0,-1 1 0 0 0,0 0 1 0 0,0-1-1 0 0,1 0 1 0 0,-1 0-1 0 0,0 0 0 0 0,0 0 1 0 0,0 0-1 0 0,1 0 1 0 0,-1-1-1 0 0,0 1 0 0 0,0-1 1 0 0,1 0-1 0 0,-1 0 0 0 0,-3-1 1 0 0,-16-14 17 0 0,15 1-11 0 0,4 4-9 0 0,1 0 1 0 0,0 0-1 0 0,1 0 0 0 0,1 0 1 0 0,-1 0-1 0 0,2-12 0 0 0,0 19-1 0 0,1-1-1 0 0,-1 1 1 0 0,0-1 0 0 0,1 1-1 0 0,0 0 1 0 0,0 0 0 0 0,0 0-1 0 0,1 0 1 0 0,0 0-1 0 0,-1 0 1 0 0,1 0 0 0 0,0 1-1 0 0,1 0 1 0 0,-1-1 0 0 0,1 1-1 0 0,-1 0 1 0 0,6-3-1 0 0,3-2-47 0 0,-7 4 8 0 0,0 0-1 0 0,1 0 1 0 0,-1 0-1 0 0,1 1 1 0 0,0-1-1 0 0,0 1 1 0 0,0 1 0 0 0,0-1-1 0 0,1 1 1 0 0,-1 1-1 0 0,1-1 1 0 0,-1 1-1 0 0,9-1 1 0 0,-14 2-219 0 0</inkml:trace>
</inkml:ink>
</file>

<file path=ppt/ink/ink1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24:47.288"/>
    </inkml:context>
    <inkml:brush xml:id="br0">
      <inkml:brushProperty name="width" value="0.05" units="cm"/>
      <inkml:brushProperty name="height" value="0.05" units="cm"/>
    </inkml:brush>
  </inkml:definitions>
  <inkml:trace contextRef="#ctx0" brushRef="#br0">1 73 5721 0 0,'4'9'5127'0'0,"26"60"-3620"0"0,-21-35-1208 0 0,-6-20-198 0 0,1 1 1 0 0,1-1-1 0 0,10 23 0 0 0,-11-20-47 0 0,-7-11 19 0 0,-2-9 39 0 0,3 1-105 0 0,1-1 1 0 0,-1 1 0 0 0,1-1 0 0 0,-1 0 0 0 0,1 0 0 0 0,0 0 0 0 0,0 0 0 0 0,0 0 0 0 0,0 0 0 0 0,1 0 0 0 0,-1 0 0 0 0,1 0 0 0 0,0 0 0 0 0,0-3 0 0 0,3-52 5 0 0,-1 39 0 0 0,-2 3-13 0 0,2 0 0 0 0,-1 0 0 0 0,2 0 0 0 0,0 0 0 0 0,1 1 0 0 0,1 0 0 0 0,13-29 0 0 0,-18 43 0 0 0,0 1 0 0 0,0 0 0 0 0,0-1-1 0 0,0 1 1 0 0,0 0 0 0 0,0 0 0 0 0,0-1 0 0 0,0 1 0 0 0,0 0 0 0 0,0-1 0 0 0,1 1 0 0 0,-1 0 0 0 0,0 0 0 0 0,0-1-1 0 0,0 1 1 0 0,0 0 0 0 0,1 0 0 0 0,-1-1 0 0 0,0 1 0 0 0,0 0 0 0 0,0 0 0 0 0,1 0 0 0 0,-1-1 0 0 0,0 1-1 0 0,1 0 1 0 0,-1 0 0 0 0,0 0 0 0 0,0 0 0 0 0,1 0 0 0 0,-1 0 0 0 0,0 0 0 0 0,1-1 0 0 0,-1 1 0 0 0,0 0-1 0 0,0 0 1 0 0,1 0 0 0 0,-1 0 0 0 0,0 0 0 0 0,1 0 0 0 0,-1 0 0 0 0,0 1 0 0 0,1-1 0 0 0,-1 0 0 0 0,0 0-1 0 0,0 0 1 0 0,1 0 0 0 0,-1 0 0 0 0,0 0 0 0 0,1 1 0 0 0,-1-1 0 0 0,0 0 0 0 0,0 0 0 0 0,1 0 0 0 0,-1 0 0 0 0,0 1-1 0 0,0-1 1 0 0,10 23-11 0 0,-5-11 21 0 0,14 53 18 0 0,-9-12 6 0 0,-1 0 3 0 0,-4-20-13 0 0,-3-1 2 0 0,-2-24-18 0 0,0-1-1 0 0,1 0 0 0 0,0 0 0 0 0,0 1 0 0 0,0-1 0 0 0,5 12 0 0 0,-6-19-47 0 0,0 0 1 0 0,0 0-1 0 0,0 0 0 0 0,0 0 1 0 0,0 0-1 0 0,0 0 1 0 0,0 0-1 0 0,0 0 0 0 0,0-1 1 0 0,0 1-1 0 0,1 0 0 0 0,-1 0 1 0 0,0 0-1 0 0,0 0 1 0 0,0 0-1 0 0,0 0 0 0 0,0 0 1 0 0,0 0-1 0 0,0 0 0 0 0,0 0 1 0 0,0 0-1 0 0,0-1 1 0 0,0 1-1 0 0,0 0 0 0 0,1 0 1 0 0,-1 0-1 0 0,0 0 0 0 0,0 0 1 0 0,0 0-1 0 0,0 0 1 0 0,0 0-1 0 0,0 0 0 0 0,0 0 1 0 0,0 0-1 0 0,0 0 0 0 0,1 0 1 0 0,-1 0-1 0 0,0 0 1 0 0,0 0-1 0 0,0 0 0 0 0,0 0 1 0 0,0 0-1 0 0,0 0 1 0 0,0 0-1 0 0,0-1-778 0 0</inkml:trace>
</inkml:ink>
</file>

<file path=ppt/ink/ink1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24:48.570"/>
    </inkml:context>
    <inkml:brush xml:id="br0">
      <inkml:brushProperty name="width" value="0.05" units="cm"/>
      <inkml:brushProperty name="height" value="0.05" units="cm"/>
    </inkml:brush>
  </inkml:definitions>
  <inkml:trace contextRef="#ctx0" brushRef="#br0">5 62 4337 0 0,'-4'-42'2387'0'0,"4"23"1566"0"0,1 18-3870 0 0,1 1 0 0 0,-1 0-1 0 0,1 0 1 0 0,-1 1 0 0 0,1-1 0 0 0,-1 0 0 0 0,1 0 0 0 0,-1 1-1 0 0,1-1 1 0 0,-1 1 0 0 0,0-1 0 0 0,1 1 0 0 0,-1-1-1 0 0,0 1 1 0 0,1 0 0 0 0,-1 0 0 0 0,0 0 0 0 0,2 1 0 0 0,1 11 17 0 0,0 0 0 0 0,-2 0 0 0 0,1 1 1 0 0,-2-1-1 0 0,0 0 0 0 0,0 1 1 0 0,-1-1-1 0 0,-1 1 0 0 0,-5 25 0 0 0,2 14 43 0 0,4-1-61 0 0,3 0 1 0 0,14 76-1 0 0,-9-77 89 0 0,-2 1 1 0 0,-1 76 0 0 0,-7-97-43 0 0,2 1 0 0 0,1-1 1 0 0,1 0-1 0 0,10 47 0 0 0,-10-49-7 0 0,-15 6-86 0 0,4-17-19 0 0,4 5 37 0 0,7 10-48 0 0,-1 6-6 0 0,-2-34 14 0 0,-3 11-16 0 0,0-5-7 0 0,0-3 12 0 0,0-7 13 0 0,2 1-5 0 0,0 3-14 0 0,1 5 11 0 0,2-3 46 0 0,0-6-59 0 0,0 0 2 0 0,2 0-2 0 0,0 0 3 0 0,1-1 1 0 0,2 0 0 0 0,2-2 0 0 0,-5 2-5 0 0,16-4-2 0 0,-1 2 0 0 0,1 1 0 0 0,0 0 0 0 0,0 1 0 0 0,37 6 0 0 0,-47-5 13 0 0,1-1 1 0 0,0 0-1 0 0,0 0 0 0 0,-1-1 0 0 0,15-2 1 0 0,20-1 12 0 0,-22-1 333 0 0,-17 1-826 0 0,-14 3-2834 0 0</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19:06:15.435"/>
    </inkml:context>
    <inkml:brush xml:id="br0">
      <inkml:brushProperty name="width" value="0.05" units="cm"/>
      <inkml:brushProperty name="height" value="0.05" units="cm"/>
    </inkml:brush>
  </inkml:definitions>
  <inkml:trace contextRef="#ctx0" brushRef="#br0">0 384 2929 0 0,'1'-11'562'0'0,"0"1"-1"0"0,0-1 1 0 0,1 1 0 0 0,0-1 0 0 0,1 1 0 0 0,0 0 0 0 0,0 0 0 0 0,2 0 0 0 0,-1 0 0 0 0,10-15 0 0 0,-4 10-399 0 0,1 1 1 0 0,0 0 0 0 0,0 1-1 0 0,1 0 1 0 0,25-19-1 0 0,-11 10-58 0 0,43-30 266 0 0,-39 33-233 0 0,-8 8-63 0 0,22-10 78 0 0,-13 7-37 0 0,-4 1-121 0 0,-27 13-50 0 0,1-1 0 0 0,0 1 0 0 0,0 0 0 0 0,0-1 0 0 0,0 1 1 0 0,-1 0-1 0 0,1 0 0 0 0,0 0 0 0 0,0 0 0 0 0,0 0 0 0 0,0 0 0 0 0,0 0 1 0 0,0 0-1 0 0,-1 0 0 0 0,1 0 0 0 0,0 0 0 0 0,0 0 0 0 0,0 1 1 0 0,0-1-1 0 0,0 0 0 0 0,-1 1 0 0 0,1-1 0 0 0,0 0 0 0 0,0 1 0 0 0,-1-1 1 0 0,1 1-1 0 0,0-1 0 0 0,-1 1 0 0 0,1 0 0 0 0,0-1 0 0 0,-1 1 0 0 0,1 0 1 0 0,-1-1-1 0 0,1 1 0 0 0,-1 0 0 0 0,1 0 0 0 0,-1 0 0 0 0,0-1 1 0 0,1 1-1 0 0,-1 0 0 0 0,0 0 0 0 0,0 0 0 0 0,1 0 0 0 0,-1 0 0 0 0,0-1 1 0 0,0 1-1 0 0,0 0 0 0 0,0 0 0 0 0,0 0 0 0 0,0 0 0 0 0,-1 0 0 0 0,1 0 1 0 0,0 1-1 0 0,0 7-1378 0 0</inkml:trace>
</inkml:ink>
</file>

<file path=ppt/ink/ink1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24:50.386"/>
    </inkml:context>
    <inkml:brush xml:id="br0">
      <inkml:brushProperty name="width" value="0.05" units="cm"/>
      <inkml:brushProperty name="height" value="0.05" units="cm"/>
    </inkml:brush>
  </inkml:definitions>
  <inkml:trace contextRef="#ctx0" brushRef="#br0">1 0 4129 0 0,'2'1'3461'0'0,"-3"0"-2564"0"0,2 3-881 0 0,1 0 0 0 0,0 0-1 0 0,1 0 1 0 0,-1-1 0 0 0,0 1 0 0 0,1 0-1 0 0,0-1 1 0 0,0 0 0 0 0,5 5 0 0 0,28 29 96 0 0,-5-7 120 0 0,-13-19-152 0 0,13-3 80 0 0,2-8 41 0 0,13-9 163 0 0,-38 7-323 0 0,1 0 1 0 0,-1 1-1 0 0,1 0 0 0 0,0 0 0 0 0,-1 1 0 0 0,12 1 1 0 0,2 0 21 0 0,-22-1-45 0 0,-1 0-11 0 0,0 0 1 0 0,-3 0 25 0 0,3 0 21 0 0,0 0-13 0 0,-10-3 63 0 0,5 5-50 0 0,4 5-50 0 0,0 0 0 0 0,0 0-1 0 0,1 0 1 0 0,0 0 0 0 0,1 0 0 0 0,0 13 0 0 0,-2 41 47 0 0,2 432 282 0 0,22-255-233 0 0,-9-125-74 0 0,-9-67-22 0 0,-1 24 11 0 0,-4 0 4 0 0,-3 33-2 0 0,4-82-12 0 0,1 11 4 0 0,0 27 5 0 0,-3-28-1 0 0,3-6-1 0 0,7 47 0 0 0,-4-49-7 0 0,-2-14-3 0 0,35 323 81 0 0,-45-128 291 0 0,11-165-274 0 0,12 57 0 0 0,-8-53-69 0 0,2-6-25 0 0,9 17 7 0 0,2 7-1 0 0,-12-20-9 0 0,4 83 111 0 0,-9-78-64 0 0,3 32 55 0 0,-2-39-20 0 0,-1 17 37 0 0,-2-25-70 0 0,2 0 0 0 0,7 38 0 0 0,-8-50-18 0 0,1 0 0 0 0,-2 0-1 0 0,-1 0 1 0 0,-3 32 0 0 0,1-32 4 0 0,1 0-1 0 0,1 0 0 0 0,0 0 0 0 0,7 35 1 0 0,7-17-25 0 0,-4-26-4 0 0,0-5-6 0 0,-8-4-6 0 0,-1-1 18 0 0,4 33 44 0 0,3-14-45 0 0,3 4-14 0 0,-10-22-2 0 0,-1-1 47 0 0,0-1-1 0 0,0 1 1 0 0,0-1 0 0 0,0 1 0 0 0,0-1 0 0 0,0 1 0 0 0,0-1-1 0 0,0 0 1 0 0,0 1 0 0 0,0-1 0 0 0,0 1 0 0 0,-1-1-1 0 0,1 1 1 0 0,0-1 0 0 0,0 0 0 0 0,0 1 0 0 0,-1-1-1 0 0,1 0 1 0 0,0 1 0 0 0,0-1 0 0 0,-1 0 0 0 0,1 1 0 0 0,0-1-1 0 0,-1 0 1 0 0,1 1 0 0 0,0-1 0 0 0,-1 0 0 0 0,1 0-1 0 0,-1 1 1 0 0,1-1 0 0 0,0 0 0 0 0,-2 0 0 0 0,-24 11 291 0 0,-21 0-458 0 0,47-11 178 0 0,-227 43 967 0 0,148-35-709 0 0,82-17-2975 0 0,1 7 1796 0 0</inkml:trace>
</inkml:ink>
</file>

<file path=ppt/ink/ink1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24:51.167"/>
    </inkml:context>
    <inkml:brush xml:id="br0">
      <inkml:brushProperty name="width" value="0.05" units="cm"/>
      <inkml:brushProperty name="height" value="0.05" units="cm"/>
    </inkml:brush>
  </inkml:definitions>
  <inkml:trace contextRef="#ctx0" brushRef="#br0">182 14 4897 0 0,'0'-4'1997'0'0,"0"1"-1167"0"0,0 0-54 0 0,0 0-142 0 0,0 3-609 0 0,0 0 0 0 0,0 0 0 0 0,0 0 0 0 0,-1 0 1 0 0,1 0-1 0 0,0 0 0 0 0,0 0 0 0 0,0 0 0 0 0,-1 0 0 0 0,1-1 0 0 0,0 1 1 0 0,0 0-1 0 0,-1 0 0 0 0,1 0 0 0 0,0 0 0 0 0,0 0 0 0 0,0 1 0 0 0,-1-1 1 0 0,1 0-1 0 0,0 0 0 0 0,0 0 0 0 0,-1 0 0 0 0,1 0 0 0 0,0 0 0 0 0,0 0 1 0 0,0 0-1 0 0,-1 0 0 0 0,1 1 0 0 0,0-1 0 0 0,0 0 0 0 0,0 0 0 0 0,0 0 0 0 0,-1 0 1 0 0,1 0-1 0 0,0 1 0 0 0,0-1 0 0 0,0 0 0 0 0,0 0 0 0 0,0 0 0 0 0,0 1 1 0 0,0-1-1 0 0,-1 0 0 0 0,1 0 0 0 0,0 1 0 0 0,0-1 0 0 0,0 0 0 0 0,0 0 1 0 0,0 0-1 0 0,0 1 0 0 0,0-1 0 0 0,0 0 0 0 0,0 1 0 0 0,-9 13-57 0 0,-19 49 145 0 0,-12 40 252 0 0,19-53-159 0 0,10-27-85 0 0,2 1 0 0 0,1 0 0 0 0,-8 35 0 0 0,14-49-381 0 0,0 0-1 0 0,-1 0 1 0 0,0 0-1 0 0,-6 13 1 0 0,-3-21-2360 0 0</inkml:trace>
</inkml:ink>
</file>

<file path=ppt/ink/ink1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24:51.520"/>
    </inkml:context>
    <inkml:brush xml:id="br0">
      <inkml:brushProperty name="width" value="0.05" units="cm"/>
      <inkml:brushProperty name="height" value="0.05" units="cm"/>
    </inkml:brush>
  </inkml:definitions>
  <inkml:trace contextRef="#ctx0" brushRef="#br0">0 1 3649 0 0,'7'7'3238'0'0,"-3"-5"-2442"0"0,-4-3-784 0 0,0 1 7 0 0,0 0 90 0 0,1 1-5 0 0,2 3-76 0 0,-1-2 1 0 0,6 10 503 0 0,2 5-41 0 0,-3-5-279 0 0,-1-2-52 0 0,19 30 774 0 0,58 70 0 0 0,-44-66-558 0 0,2-2 1 0 0,91 72-1 0 0,-128-105-503 0 0,-4-8-830 0 0</inkml:trace>
</inkml:ink>
</file>

<file path=ppt/ink/ink1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24:52.301"/>
    </inkml:context>
    <inkml:brush xml:id="br0">
      <inkml:brushProperty name="width" value="0.05" units="cm"/>
      <inkml:brushProperty name="height" value="0.05" units="cm"/>
    </inkml:brush>
  </inkml:definitions>
  <inkml:trace contextRef="#ctx0" brushRef="#br0">0 148 4321 0 0,'1'30'4734'0'0,"5"22"-3147"0"0,-5-46-1601 0 0,0 0-1 0 0,1 0 1 0 0,-1 0-1 0 0,1 0 1 0 0,1 0 0 0 0,-1 0-1 0 0,1 0 1 0 0,0 0-1 0 0,0-1 1 0 0,1 0-1 0 0,4 6 1 0 0,-8-10 174 0 0,0-1-25 0 0,-5-3-58 0 0,3 2-21 0 0,0-1-53 0 0,1-1 0 0 0,-1 1 1 0 0,0-1-1 0 0,1 0 0 0 0,0 1 0 0 0,-1-1 0 0 0,1 0 0 0 0,0 0 1 0 0,-1-5-1 0 0,-4-46-2 0 0,5 48 1 0 0,3-69 12 0 0,7 28 4 0 0,6 4 7 0 0,-2 16-5 0 0,-4 18-20 0 0,-2 4-1 0 0,-1 2-22 0 0,-5 3-13 0 0,3 11 40 0 0,22 81 188 0 0,-8-26 32 0 0,-5-24-47 0 0,-3-21-114 0 0,-8-18-52 0 0,0 1 1 0 0,0-1-1 0 0,-1 1 0 0 0,1 0 1 0 0,-1-1-1 0 0,0 1 0 0 0,0 0 1 0 0,0 0-1 0 0,0 4 1 0 0,-2-2-10 0 0,-1 19 44 0 0,2-9 15 0 0,-1-15 4 0 0,0 1-42 0 0,0 0-6 0 0,-3 5-13 0 0,3-5 0 0 0,1-1 6 0 0,-1 14-963 0 0</inkml:trace>
</inkml:ink>
</file>

<file path=ppt/ink/ink1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24:52.631"/>
    </inkml:context>
    <inkml:brush xml:id="br0">
      <inkml:brushProperty name="width" value="0.05" units="cm"/>
      <inkml:brushProperty name="height" value="0.05" units="cm"/>
    </inkml:brush>
  </inkml:definitions>
  <inkml:trace contextRef="#ctx0" brushRef="#br0">22 7 4121 0 0,'2'-1'191'0'0,"-1"1"1"0"0,1-1-1 0 0,-1 0 0 0 0,0 0 1 0 0,1 1-1 0 0,-1-1 0 0 0,1 1 1 0 0,0 0-1 0 0,-1-1 0 0 0,1 1 1 0 0,-1 0-1 0 0,1 0 0 0 0,0 0 1 0 0,-1 0-1 0 0,1 0 0 0 0,-1 0 1 0 0,3 1-1 0 0,-4 1-97 0 0,1 0 0 0 0,-1-1 0 0 0,0 1 0 0 0,-1 0 0 0 0,1-1 0 0 0,0 1 0 0 0,0-1 0 0 0,-1 1 0 0 0,1 0 0 0 0,-1-1 1 0 0,0 1-1 0 0,1-1 0 0 0,-3 4 0 0 0,-2 10 242 0 0,-20 64 1060 0 0,12-27-1056 0 0,10-29-260 0 0,5 16 55 0 0,-2-36-122 0 0,1 1 1 0 0,-1-1-1 0 0,1 1 1 0 0,0-1 0 0 0,0 1-1 0 0,0-1 1 0 0,0 0-1 0 0,1 1 1 0 0,0-1-1 0 0,-1 0 1 0 0,1 0-1 0 0,0 0 1 0 0,0 0-1 0 0,4 3 1 0 0,-1 4 210 0 0</inkml:trace>
</inkml:ink>
</file>

<file path=ppt/ink/ink1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24:52.970"/>
    </inkml:context>
    <inkml:brush xml:id="br0">
      <inkml:brushProperty name="width" value="0.05" units="cm"/>
      <inkml:brushProperty name="height" value="0.05" units="cm"/>
    </inkml:brush>
  </inkml:definitions>
  <inkml:trace contextRef="#ctx0" brushRef="#br0">10 19 3193 0 0,'-4'-13'2977'0'0,"-1"8"-1253"0"0,10 15-976 0 0,3 9-405 0 0,55 81 954 0 0,-13-30-502 0 0,-45-59-744 0 0,3 3-169 0 0,-2-6-43 0 0,6-2-187 0 0,-1-8 55 0 0,-11 1-73 0 0</inkml:trace>
</inkml:ink>
</file>

<file path=ppt/ink/ink1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24:53.404"/>
    </inkml:context>
    <inkml:brush xml:id="br0">
      <inkml:brushProperty name="width" value="0.05" units="cm"/>
      <inkml:brushProperty name="height" value="0.05" units="cm"/>
    </inkml:brush>
  </inkml:definitions>
  <inkml:trace contextRef="#ctx0" brushRef="#br0">1 228 4305 0 0,'3'6'3905'0'0,"0"16"-3421"0"0,-2-10-195 0 0,12 55 194 0 0,-1-17-46 0 0,-2-19-179 0 0,-3-12-99 0 0,7 11 61 0 0,-4-11-89 0 0,-6-14-99 0 0,-1 0 1 0 0,0 1-1 0 0,0-1 1 0 0,-1 1-1 0 0,1 0 1 0 0,1 10-1 0 0,-4-16-32 0 0,2 7 28 0 0,0 1 0 0 0,-1 0 0 0 0,-1 0 0 0 0,1-1 0 0 0,-2 14 0 0 0,1-21-24 0 0,-1 0 0 0 0,1 0 0 0 0,0 0 0 0 0,-1 1 0 0 0,1-1 0 0 0,-1 0 0 0 0,1 0 0 0 0,-1 0 0 0 0,1 0 0 0 0,-1 0 0 0 0,1-1 0 0 0,-1 1 0 0 0,1 0 0 0 0,0 0 0 0 0,-1 0 0 0 0,1 0 0 0 0,-1 0 0 0 0,1-1 0 0 0,-1 1 0 0 0,1 0 0 0 0,0 0 0 0 0,-1 0 0 0 0,1-1 0 0 0,0 1 0 0 0,-1 0 0 0 0,1-1 0 0 0,0 1 0 0 0,-1 0 0 0 0,1-1 0 0 0,0 1 0 0 0,0-1 0 0 0,-1 1 0 0 0,1 0 0 0 0,0-1 0 0 0,0 1 0 0 0,0-1 0 0 0,-1 1 0 0 0,1-1 0 0 0,0 1 0 0 0,0 0 0 0 0,0-2 0 0 0,-7-43-12 0 0,1 0-1 0 0,2-83 0 0 0,3 63 5 0 0,0 56 6 0 0,-4-98 2 0 0,1 66-3 0 0,0 14 1 0 0,-3-79 123 0 0,6 105-126 0 0,-2-6 67 0 0,9 8-5 0 0,0 6-47 0 0,-1 7 1 0 0,3 7 4 0 0,9 13 23 0 0,21 48 108 0 0,-21-27 30 0 0,-14-36-141 0 0,-1 6 37 0 0,-1-11-18 0 0,-1 8 53 0 0,-1 4 52 0 0,1-21-135 0 0,-6 27 480 0 0,5-31-493 0 0,0 0-1 0 0,0 0 1 0 0,0 0-1 0 0,0 0 0 0 0,0-1 1 0 0,0 1-1 0 0,0 0 1 0 0,0 0-1 0 0,0-1 0 0 0,0 1 1 0 0,0-1-1 0 0,0 1 1 0 0,0-1-1 0 0,-1 0 0 0 0,1 1 1 0 0,0-1-1 0 0,0 0 1 0 0,-1 0-1 0 0,1 0 0 0 0,0 1 1 0 0,0-2-1 0 0,-1 1 1 0 0,1 0-1 0 0,0 0 0 0 0,0 0 1 0 0,-2-1-1 0 0,0 1 16 0 0,1-1-1 0 0,-1 1 1 0 0,1-1-1 0 0,0 1 1 0 0,-1-1-1 0 0,1 0 1 0 0,0 0 0 0 0,-1 0-1 0 0,1 0 1 0 0,0-1-1 0 0,-2-1 1 0 0,-11-11-571 0 0,5 3-1355 0 0</inkml:trace>
</inkml:ink>
</file>

<file path=ppt/ink/ink1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25:02.614"/>
    </inkml:context>
    <inkml:brush xml:id="br0">
      <inkml:brushProperty name="width" value="0.05" units="cm"/>
      <inkml:brushProperty name="height" value="0.05" units="cm"/>
    </inkml:brush>
  </inkml:definitions>
  <inkml:trace contextRef="#ctx0" brushRef="#br0">16 21 4505 0 0,'-3'0'737'0'0,"-6"-3"2110"0"0,6 1-266 0 0,9-5-1463 0 0,21 1-657 0 0,13 4-602 0 0,-40 2 212 0 0,31 0-50 0 0,8 8-191 0 0,-16 6-2633 0 0</inkml:trace>
</inkml:ink>
</file>

<file path=ppt/ink/ink1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25:02.966"/>
    </inkml:context>
    <inkml:brush xml:id="br0">
      <inkml:brushProperty name="width" value="0.05" units="cm"/>
      <inkml:brushProperty name="height" value="0.05" units="cm"/>
    </inkml:brush>
  </inkml:definitions>
  <inkml:trace contextRef="#ctx0" brushRef="#br0">1 21 5881 0 0,'40'-3'5173'0'0,"1"-4"-3442"0"0,-27 3-2212 0 0,1 2 0 0 0,0 0 0 0 0,-1 1-1 0 0,1 0 1 0 0,20 2 0 0 0,-31 0 33 0 0</inkml:trace>
</inkml:ink>
</file>

<file path=ppt/ink/ink1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25:05.741"/>
    </inkml:context>
    <inkml:brush xml:id="br0">
      <inkml:brushProperty name="width" value="0.05" units="cm"/>
      <inkml:brushProperty name="height" value="0.05" units="cm"/>
    </inkml:brush>
  </inkml:definitions>
  <inkml:trace contextRef="#ctx0" brushRef="#br0">432 2 4585 0 0,'-5'-1'4102'0'0,"-2"2"-3246"0"0,-1 0-429 0 0,-25 1 494 0 0,-8 8-786 0 0,-8 3-81 0 0,-47 11 20 0 0,62-14-42 0 0,0-2 0 0 0,-46 5 0 0 0,62-9 97 0 0,14-2-88 0 0,-1-2 19 0 0,-3-2 38 0 0,-2 0 753 0 0,40 42-59 0 0,-22-24-650 0 0,0 1-1 0 0,0 0 0 0 0,-2 0 0 0 0,0 0 0 0 0,-1 1 1 0 0,-1 0-1 0 0,4 31 0 0 0,-5-5-72 0 0,3 213 466 0 0,-6-192-99 0 0,15 111 0 0 0,0 2-298 0 0,-12-102-132 0 0,0-27 19 0 0,-7 96 0 0 0,2-127-14 0 0,0-1 0 0 0,1 1 0 0 0,1 0 0 0 0,0 0 0 0 0,2 0 0 0 0,0 0 0 0 0,5 18 0 0 0,-2-18-5 0 0,0 1 1 0 0,-1-1 0 0 0,-1 1-1 0 0,-1 0 1 0 0,-1 0-1 0 0,-1 35 1 0 0,-4-7 13 0 0,-15 75 0 0 0,18-113-18 0 0,0 0 0 0 0,0 0 0 0 0,2 1 0 0 0,-1-1 0 0 0,1 0 0 0 0,3 13 0 0 0,-3-14 0 0 0,1 1 0 0 0,-1-1 0 0 0,-1 1 1 0 0,1-1-1 0 0,-1 1 0 0 0,-1-1 0 0 0,-2 16 0 0 0,1-12 2 0 0,0-1 0 0 0,1 1 0 0 0,0 0-1 0 0,1 1 1 0 0,0-1 0 0 0,4 21 0 0 0,0 14 4 0 0,-3-35-1 0 0,1-1 0 0 0,0 1-1 0 0,0 0 1 0 0,1-1 0 0 0,1 0 0 0 0,7 17 0 0 0,-4-6 7 0 0,-8-8-13 0 0,0 2-2 0 0,4-4 4 0 0,2 11 11 0 0,-4 18-5 0 0,-1-31-11 0 0,2 28 5 0 0,-1-27 2 0 0,0 1-1 0 0,-1 0 0 0 0,0-1 0 0 0,-3 19 0 0 0,-2-19-4 0 0,4-9 0 0 0,0 0-1 0 0,1 0 1 0 0,-1 0 0 0 0,0 0 0 0 0,1 0 0 0 0,-1 0 0 0 0,1 0 0 0 0,0 0-1 0 0,0 0 1 0 0,-1 0 0 0 0,1 0 0 0 0,1 3 0 0 0,0 41 12 0 0,-6 11 3 0 0,3-46-12 0 0,0 0 0 0 0,2 0 0 0 0,-1 0 0 0 0,1 0 0 0 0,1 0 0 0 0,0 0 0 0 0,2 12 0 0 0,2 1 15 0 0,-1-1 0 0 0,-1 1 0 0 0,-2-1 0 0 0,-1 37 0 0 0,-1-17 20 0 0,1-23-10 0 0,-2-1-32 0 0,-6 2-21 0 0,7-19 24 0 0,-2 3-1 0 0,-3 3 11 0 0,1-1-9 0 0,2-2-13 0 0,-2 7 16 0 0,-2 5 6 0 0,-2 10-7 0 0,5-7-24 0 0,-3 24 37 0 0,5-26-15 0 0,-1 0 0 0 0,-9 31 1 0 0,10-44-2 0 0,-1 2 2 0 0,-1-1-1 0 0,2-1 0 0 0,0 4 0 0 0,-1 3-6 0 0,-2 11-5 0 0,4-7 44 0 0,-9 19-32 0 0,3-17-2 0 0,6-11 2 0 0,-1 4 3 0 0,3 15 7 0 0,2 3-10 0 0,-2-21-5 0 0,0-4-2 0 0,-1 1-11 0 0,0-4 16 0 0,0 0-2 0 0,0 1 25 0 0,1-2-19 0 0,4 7 3 0 0,7 11 6 0 0,-11-15-13 0 0,0-1 1 0 0,0 1-1 0 0,1-1 1 0 0,-1 0-1 0 0,1 1 0 0 0,-1-1 1 0 0,1 0-1 0 0,0 0 1 0 0,0 0-1 0 0,0 0 1 0 0,0 0-1 0 0,0 0 0 0 0,0-1 1 0 0,5 3-1 0 0,-5-2 0 0 0,0-1 1 0 0,1 1-1 0 0,-1-1 0 0 0,0 1 0 0 0,0 0 0 0 0,0 0 0 0 0,0 0 0 0 0,0 0 1 0 0,0 1-1 0 0,-1-1 0 0 0,1 0 0 0 0,-1 1 0 0 0,1-1 0 0 0,1 5 1 0 0,-3-6 0 0 0,0 1 0 0 0,1-1 1 0 0,-1 0-1 0 0,0 0 1 0 0,1 0-1 0 0,-1 1 1 0 0,1-1-1 0 0,0 0 0 0 0,-1 0 1 0 0,1 0-1 0 0,0 0 1 0 0,0 0-1 0 0,0 0 1 0 0,0 0-1 0 0,0 0 0 0 0,0 0 1 0 0,0 0-1 0 0,2 1 1 0 0,12 10-7 0 0,-15-12 60 0 0,2 0-38 0 0,5 1-6 0 0,1-3 28 0 0,-8 1-46 0 0,-1 0 5 0 0,-1 1 6 0 0,-1 0 9 0 0,1 0-2 0 0,-1 0-9 0 0,-4 1-4 0 0,5 1 1 0 0,2-1 3 0 0,0 1-1 0 0,0-1 0 0 0,0 0 1 0 0,0 0-1 0 0,0 0 0 0 0,1 0 1 0 0,-1 0-1 0 0,1 0 0 0 0,-1 1 1 0 0,1-1-1 0 0,-1 0 0 0 0,1 0 1 0 0,-1 0-1 0 0,1-1 0 0 0,0 1 1 0 0,0 0-1 0 0,-1 0 0 0 0,1 0 1 0 0,0 0-1 0 0,0-1 0 0 0,0 1 1 0 0,0 0-1 0 0,0-1 0 0 0,0 1 1 0 0,0-1-1 0 0,0 1 0 0 0,0-1 1 0 0,2 1-1 0 0,32 14 11 0 0,-33-14-10 0 0,0 0 1 0 0,1-1 0 0 0,0 1 0 0 0,0-1 0 0 0,-1 0 1 0 0,1 0-1 0 0,0 0 0 0 0,0 0 0 0 0,0 0 0 0 0,-1-1 1 0 0,1 1-1 0 0,0-1 0 0 0,-1 0 0 0 0,6-2 0 0 0,13-2 16 0 0,-20 5-13 0 0,-1-14-5099 0 0,1 12 3522 0 0</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19:06:15.773"/>
    </inkml:context>
    <inkml:brush xml:id="br0">
      <inkml:brushProperty name="width" value="0.05" units="cm"/>
      <inkml:brushProperty name="height" value="0.05" units="cm"/>
    </inkml:brush>
  </inkml:definitions>
  <inkml:trace contextRef="#ctx0" brushRef="#br0">0 128 1896 0 0,'2'3'473'0'0,"3"3"643"0"0,-6-1-225 0 0,2 4-325 0 0,15 7 175 0 0,12 0 88 0 0,-26-16-678 0 0,1 0-1 0 0,-1-1 1 0 0,0 1-1 0 0,1-1 1 0 0,-1 0-1 0 0,0 0 1 0 0,0 1-1 0 0,1-1 1 0 0,-1-1-1 0 0,0 1 1 0 0,0 0-1 0 0,0-1 1 0 0,0 1 0 0 0,-1-1-1 0 0,1 1 1 0 0,0-1-1 0 0,-1 0 1 0 0,1 0-1 0 0,-1 1 1 0 0,1-1-1 0 0,1-3 1 0 0,13-13-170 0 0,74-75 127 0 0,-71 70-90 0 0,-18 20-18 0 0,2 0 1 0 0,0-2 7 0 0,-1 2 14 0 0,-2 0 22 0 0,-1 1 1 0 0,-4 1 75 0 0,-2 10-56 0 0,3 1-66 0 0,-1 6-9 0 0,3-10 25 0 0,-28 70 72 0 0,29-75-66 0 0,-2 1 0 0 0,0 5-14 0 0,-1 1 0 0 0,1 0-1 0 0,1 0 1 0 0,-1 0 0 0 0,1 0-1 0 0,1 0 1 0 0,-2 15 0 0 0,0 2 2 0 0,0-7 2 0 0,1-8 5 0 0,0 0-1 0 0,0 1 1 0 0,1-1-1 0 0,1 0 0 0 0,0 1 1 0 0,0-1-1 0 0,2 12 1 0 0,0-16-110 0 0,0 0 1 0 0,0 0-1 0 0,0 0 1 0 0,0-1-1 0 0,1 1 1 0 0,0 0-1 0 0,0-1 1 0 0,7 9-1 0 0,-8-12 9 0 0,0 0 0 0 0,-1 0-1 0 0,1 0 1 0 0,0-1 0 0 0,0 1-1 0 0,0-1 1 0 0,0 1 0 0 0,0-1-1 0 0,0 0 1 0 0,1 0 0 0 0,-1 0-1 0 0,0 0 1 0 0,1 0 0 0 0,2 0-1 0 0,7-3-771 0 0</inkml:trace>
</inkml:ink>
</file>

<file path=ppt/ink/ink1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25:06.673"/>
    </inkml:context>
    <inkml:brush xml:id="br0">
      <inkml:brushProperty name="width" value="0.05" units="cm"/>
      <inkml:brushProperty name="height" value="0.05" units="cm"/>
    </inkml:brush>
  </inkml:definitions>
  <inkml:trace contextRef="#ctx0" brushRef="#br0">0 0 5081 0 0,'1'5'5799'0'0,"1"14"-5307"0"0,0-1-415 0 0,36 289 1045 0 0,-36-297-999 0 0,-1-4-856 0 0,-9-12-3093 0 0</inkml:trace>
</inkml:ink>
</file>

<file path=ppt/ink/ink1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25:07.861"/>
    </inkml:context>
    <inkml:brush xml:id="br0">
      <inkml:brushProperty name="width" value="0.05" units="cm"/>
      <inkml:brushProperty name="height" value="0.05" units="cm"/>
    </inkml:brush>
  </inkml:definitions>
  <inkml:trace contextRef="#ctx0" brushRef="#br0">1 0 3169 0 0,'7'30'7467'0'0,"-3"21"-7525"0"0,-2-27 408 0 0,6 56 155 0 0,-3 82 0 0 0,-1-1 320 0 0,0-153-711 0 0,-1-18-1220 0 0,-3 9 857 0 0</inkml:trace>
</inkml:ink>
</file>

<file path=ppt/ink/ink1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25:08.425"/>
    </inkml:context>
    <inkml:brush xml:id="br0">
      <inkml:brushProperty name="width" value="0.05" units="cm"/>
      <inkml:brushProperty name="height" value="0.05" units="cm"/>
    </inkml:brush>
  </inkml:definitions>
  <inkml:trace contextRef="#ctx0" brushRef="#br0">17 9 5841 0 0,'-4'-2'5443'0'0,"-2"-1"-3975"0"0,2 1-1259 0 0,1 1 577 0 0,5 0-2273 0 0,4 3 1072 0 0,-1 0-340 0 0</inkml:trace>
</inkml:ink>
</file>

<file path=ppt/ink/ink1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25:08.756"/>
    </inkml:context>
    <inkml:brush xml:id="br0">
      <inkml:brushProperty name="width" value="0.05" units="cm"/>
      <inkml:brushProperty name="height" value="0.05" units="cm"/>
    </inkml:brush>
  </inkml:definitions>
  <inkml:trace contextRef="#ctx0" brushRef="#br0">0 10 6497 0 0,'11'6'6018'0'0,"-10"-14"-4459"0"0,-1 4-1942 0 0,0 0-2566 0 0</inkml:trace>
</inkml:ink>
</file>

<file path=ppt/ink/ink1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25:16.038"/>
    </inkml:context>
    <inkml:brush xml:id="br0">
      <inkml:brushProperty name="width" value="0.05" units="cm"/>
      <inkml:brushProperty name="height" value="0.05" units="cm"/>
    </inkml:brush>
  </inkml:definitions>
  <inkml:trace contextRef="#ctx0" brushRef="#br0">137 40 3137 0 0,'0'-29'1709'0'0,"1"23"-1191"0"0,3 2 2614 0 0,-6 3-2766 0 0,0 1-203 0 0,-1 0 8 0 0,1 1-21 0 0,-7 4 15 0 0,-6 10 36 0 0,-16 34 126 0 0,28-43-279 0 0,-17 29 286 0 0,9-13-300 0 0,1 0 0 0 0,1 1-1 0 0,0 0 1 0 0,-6 35 0 0 0</inkml:trace>
</inkml:ink>
</file>

<file path=ppt/ink/ink1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25:16.440"/>
    </inkml:context>
    <inkml:brush xml:id="br0">
      <inkml:brushProperty name="width" value="0.05" units="cm"/>
      <inkml:brushProperty name="height" value="0.05" units="cm"/>
    </inkml:brush>
  </inkml:definitions>
  <inkml:trace contextRef="#ctx0" brushRef="#br0">3 11 4417 0 0,'-3'-10'4667'0'0,"13"20"-3922"0"0,8 10-693 0 0,10 9 19 0 0,-2 1 0 0 0,0 2 0 0 0,-3 0 0 0 0,22 39 0 0 0,-42-66-153 0 0,13 26 361 0 0,-16-31-331 0 0,0 1-1 0 0,1 0 1 0 0,-1 0 0 0 0,0 0-1 0 0,1 0 1 0 0,-1-1 0 0 0,1 1-1 0 0,-1 0 1 0 0,1-1 0 0 0,0 1 0 0 0,-1 0-1 0 0,1-1 1 0 0,-1 1 0 0 0,1-1-1 0 0,0 1 1 0 0,0-1 0 0 0,-1 1-1 0 0,1-1 1 0 0,0 1 0 0 0,0-1-1 0 0,0 0 1 0 0,0 1 0 0 0,-1-1 0 0 0,1 0-1 0 0,0 0 1 0 0,1 0 0 0 0,-1-1-639 0 0</inkml:trace>
</inkml:ink>
</file>

<file path=ppt/ink/ink1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25:16.946"/>
    </inkml:context>
    <inkml:brush xml:id="br0">
      <inkml:brushProperty name="width" value="0.05" units="cm"/>
      <inkml:brushProperty name="height" value="0.05" units="cm"/>
    </inkml:brush>
  </inkml:definitions>
  <inkml:trace contextRef="#ctx0" brushRef="#br0">1 2 3353 0 0,'43'3'1089'0'0,"-30"-8"4034"0"0,-12 33-4675 0 0,1-5-394 0 0,1 15 39 0 0,13 64 1 0 0,-1-44-897 0 0,-16-56 331 0 0</inkml:trace>
</inkml:ink>
</file>

<file path=ppt/ink/ink1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25:17.810"/>
    </inkml:context>
    <inkml:brush xml:id="br0">
      <inkml:brushProperty name="width" value="0.05" units="cm"/>
      <inkml:brushProperty name="height" value="0.05" units="cm"/>
    </inkml:brush>
  </inkml:definitions>
  <inkml:trace contextRef="#ctx0" brushRef="#br0">87 0 2473 0 0,'1'6'3061'0'0,"-5"-6"-1256"0"0,0-1-868 0 0,1 1-355 0 0,-7 11-199 0 0,-2 22-77 0 0,-8 52-39 0 0,1 51-90 0 0,13-83-159 0 0,5-50-1 0 0,-3 24-170 0 0,3-22-78 0 0,0-2 8 0 0,0-1-293 0 0,-1-2 63 0 0</inkml:trace>
</inkml:ink>
</file>

<file path=ppt/ink/ink1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25:18.139"/>
    </inkml:context>
    <inkml:brush xml:id="br0">
      <inkml:brushProperty name="width" value="0.05" units="cm"/>
      <inkml:brushProperty name="height" value="0.05" units="cm"/>
    </inkml:brush>
  </inkml:definitions>
  <inkml:trace contextRef="#ctx0" brushRef="#br0">3 17 2665 0 0,'-2'-17'6074'0'0,"4"51"-5004"0"0,1-16-950 0 0,1 1 0 0 0,0-1 0 0 0,2 0 0 0 0,0 0 0 0 0,0 0-1 0 0,16 26 1 0 0,68 99 162 0 0,-83-133-2625 0 0</inkml:trace>
</inkml:ink>
</file>

<file path=ppt/ink/ink1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25:18.592"/>
    </inkml:context>
    <inkml:brush xml:id="br0">
      <inkml:brushProperty name="width" value="0.05" units="cm"/>
      <inkml:brushProperty name="height" value="0.05" units="cm"/>
    </inkml:brush>
  </inkml:definitions>
  <inkml:trace contextRef="#ctx0" brushRef="#br0">0 53 4569 0 0,'6'-5'1923'0'0,"-4"4"-1700"0"0,-1 0 1 0 0,1 0 0 0 0,-1-1-1 0 0,1 1 1 0 0,-1-1 0 0 0,0 1-1 0 0,1-1 1 0 0,-1 1-1 0 0,0-1 1 0 0,0 0 0 0 0,0 1-1 0 0,0-1 1 0 0,0 0 0 0 0,-1 0-1 0 0,2-3 1 0 0,3 2-178 0 0,1 0 0 0 0,-1 1-1 0 0,1 0 1 0 0,-1 0 0 0 0,1 1-1 0 0,7-2 1 0 0,-10 2-27 0 0,-1 1-15 0 0,0-1 0 0 0,0 1 1 0 0,0-1-1 0 0,0 1 0 0 0,0 0 0 0 0,0 0 1 0 0,0 0-1 0 0,0 0 0 0 0,0 0 0 0 0,0 0 1 0 0,0 1-1 0 0,0-1 0 0 0,0 1 0 0 0,0-1 1 0 0,2 2-1 0 0,-3-1-3 0 0,0-1 0 0 0,-1 1-1 0 0,1 0 1 0 0,-1-1 0 0 0,1 1 0 0 0,-1 0 0 0 0,1 0-1 0 0,-1-1 1 0 0,1 1 0 0 0,-1 0 0 0 0,0 0 0 0 0,1 0-1 0 0,-1-1 1 0 0,0 1 0 0 0,0 0 0 0 0,0 0 0 0 0,0 0 0 0 0,1 0-1 0 0,-1 0 1 0 0,0 0 0 0 0,-1 0 0 0 0,1-1 0 0 0,0 1-1 0 0,0 0 1 0 0,0 0 0 0 0,0 0 0 0 0,-1 0 0 0 0,1 0 0 0 0,0-1-1 0 0,-1 1 1 0 0,1 0 0 0 0,-1 0 0 0 0,1 0 0 0 0,-1-1-1 0 0,0 2 1 0 0,-9 15 9 0 0,3-6 0 0 0,0 1 0 0 0,1 0 1 0 0,1 1-1 0 0,0-1 0 0 0,0 1 1 0 0,1 0-1 0 0,1 0 1 0 0,-3 14-1 0 0,7-26 10 0 0,-1 1 0 0 0,1-1 0 0 0,-1 1 0 0 0,1 0 0 0 0,-1-1 0 0 0,1 1 0 0 0,0-1 0 0 0,0 1 0 0 0,-1-1 0 0 0,1 0 0 0 0,0 1 1 0 0,0-1-1 0 0,1 0 0 0 0,-1 0 0 0 0,0 0 0 0 0,0 0 0 0 0,0 0 0 0 0,1 0 0 0 0,-1 0 0 0 0,1 0 0 0 0,-1 0 0 0 0,1-1 0 0 0,2 2 0 0 0,31 11 85 0 0,-33-12-74 0 0,26 3 116 0 0,14-9 267 0 0,-39 4-497 0 0,0 0 0 0 0,0 0 0 0 0,1 0 0 0 0,-1 0 1 0 0,0 1-1 0 0,1-1 0 0 0,-1 1 0 0 0,0 0 0 0 0,1 0 0 0 0,-1 1 0 0 0,0-1 0 0 0,1 1 0 0 0,-1-1 1 0 0,0 1-1 0 0,1 0 0 0 0,-1 0 0 0 0,0 0 0 0 0,0 1 0 0 0,0-1 0 0 0,0 1 0 0 0,5 3 0 0 0,-7-4-119 0 0</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19:06:16.137"/>
    </inkml:context>
    <inkml:brush xml:id="br0">
      <inkml:brushProperty name="width" value="0.05" units="cm"/>
      <inkml:brushProperty name="height" value="0.05" units="cm"/>
    </inkml:brush>
  </inkml:definitions>
  <inkml:trace contextRef="#ctx0" brushRef="#br0">278 0 4297 0 0,'-5'0'429'0'0,"-1"1"0"0"0,1 0 0 0 0,-1-1 0 0 0,1 2 0 0 0,0-1 0 0 0,0 1 0 0 0,-1-1 0 0 0,1 2 0 0 0,0-1 0 0 0,-9 6 0 0 0,5-2-204 0 0,1 0 1 0 0,-1 1 0 0 0,1 0 0 0 0,1 1-1 0 0,-8 9 1 0 0,-6 10-145 0 0,2 1 0 0 0,-24 46 0 0 0,35-56-177 0 0,1 0-1 0 0,1 1 1 0 0,1 0 0 0 0,0 0 0 0 0,-2 22-1 0 0,1-5-1097 0 0,4-32 275 0 0</inkml:trace>
  <inkml:trace contextRef="#ctx0" brushRef="#br0" timeOffset="1">9 44 5129 0 0,'7'2'5137'0'0,"-9"11"-5057"0"0,4-2-24 0 0,1-1-24 0 0,-21 2 0 0 0,24 1 0 0 0,6 8-8 0 0,-3-8 16 0 0,-1 1 40 0 0,6 14-40 0 0,-4-16-176 0 0,2 0-384 0 0,8 17-448 0 0,7-2 312 0 0,-8-8 368 0 0,-4-6-648 0 0,2-4-313 0 0,-2-3-1719 0 0</inkml:trace>
</inkml:ink>
</file>

<file path=ppt/ink/ink1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25:19.307"/>
    </inkml:context>
    <inkml:brush xml:id="br0">
      <inkml:brushProperty name="width" value="0.05" units="cm"/>
      <inkml:brushProperty name="height" value="0.05" units="cm"/>
    </inkml:brush>
  </inkml:definitions>
  <inkml:trace contextRef="#ctx0" brushRef="#br0">86 0 3065 0 0,'-27'25'1056'0'0,"26"-24"-851"0"0,1-1 0 0 0,0 0 0 0 0,-1 0 0 0 0,1 1 1 0 0,-1-1-1 0 0,1 0 0 0 0,-1 0 0 0 0,1 1 0 0 0,-1-1 0 0 0,1 0 1 0 0,-1 0-1 0 0,1 0 0 0 0,-1 0 0 0 0,1 0 0 0 0,-1 0 0 0 0,1 0 1 0 0,-1 0-1 0 0,1 0 0 0 0,-1 0 0 0 0,1 0 0 0 0,-1 0 0 0 0,1 0 0 0 0,-1-1 1 0 0,0 1-1 0 0,0 0-202 0 0,1 0 0 0 0,0-1 0 0 0,-1 1 0 0 0,1 0 0 0 0,-1 0 0 0 0,1 0 1 0 0,-1 0-1 0 0,1 0 0 0 0,0 0 0 0 0,-1 0 0 0 0,1 0 0 0 0,-1 0 0 0 0,1 0 0 0 0,0 0 0 0 0,-1 0 1 0 0,1 0-1 0 0,-1 0 0 0 0,1 1 0 0 0,-1-1 0 0 0,1 0 0 0 0,0 0 0 0 0,-1 0 0 0 0,1 1 1 0 0,0-1-1 0 0,-1 0 0 0 0,1 0 0 0 0,0 1 0 0 0,-1-1 0 0 0,1 0 0 0 0,0 1 0 0 0,-1-1 0 0 0,1 0 1 0 0,0 1-1 0 0,0-1 0 0 0,0 0 0 0 0,-1 1 0 0 0,1-1 0 0 0,0 0 0 0 0,0 1 0 0 0,0-1 1 0 0,0 1-1 0 0,0-1 0 0 0,0 1 0 0 0,0 0 0 0 0,-3 12 418 0 0,2-14-234 0 0,-1 0 49 0 0,-2 0-3 0 0,2 0-120 0 0,-16-16-261 0 0,17 17-130 0 0</inkml:trace>
</inkml:ink>
</file>

<file path=ppt/ink/ink1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25:19.872"/>
    </inkml:context>
    <inkml:brush xml:id="br0">
      <inkml:brushProperty name="width" value="0.05" units="cm"/>
      <inkml:brushProperty name="height" value="0.05" units="cm"/>
    </inkml:brush>
  </inkml:definitions>
  <inkml:trace contextRef="#ctx0" brushRef="#br0">1 1 3481 0 0,'27'60'1675'0'0,"-21"-46"1532"0"0,-4-9-3078 0 0,-2-14 681 0 0,3-10-1111 0 0,-1 19-82 0 0</inkml:trace>
</inkml:ink>
</file>

<file path=ppt/ink/ink1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25:20.611"/>
    </inkml:context>
    <inkml:brush xml:id="br0">
      <inkml:brushProperty name="width" value="0.05" units="cm"/>
      <inkml:brushProperty name="height" value="0.05" units="cm"/>
    </inkml:brush>
  </inkml:definitions>
  <inkml:trace contextRef="#ctx0" brushRef="#br0">40 6 4641 0 0,'1'-3'5168'0'0,"-5"1"-3864"0"0,3 2-1311 0 0,0 1-1 0 0,1-1 0 0 0,-1 0 1 0 0,0 1-1 0 0,1-1 1 0 0,-1 1-1 0 0,0 0 0 0 0,1-1 1 0 0,-1 1-1 0 0,1-1 0 0 0,-1 1 1 0 0,1 0-1 0 0,-1-1 1 0 0,1 1-1 0 0,0 0 0 0 0,-1-1 1 0 0,1 1-1 0 0,0 0 1 0 0,-1 0-1 0 0,1 0 0 0 0,0-1 1 0 0,0 1-1 0 0,0 0 1 0 0,0 0-1 0 0,0 0 0 0 0,0 1 1 0 0,-1 5 11 0 0,-2 10 4 0 0,1-10-2 0 0,0-3-2 0 0,-5 7 163 0 0,8-24 52 0 0,2-7 46 0 0,-4 11-58 0 0,-1 5-145 0 0,-4-2-1136 0 0,0 2-2759 0 0</inkml:trace>
</inkml:ink>
</file>

<file path=ppt/ink/ink1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25:21.260"/>
    </inkml:context>
    <inkml:brush xml:id="br0">
      <inkml:brushProperty name="width" value="0.05" units="cm"/>
      <inkml:brushProperty name="height" value="0.05" units="cm"/>
    </inkml:brush>
  </inkml:definitions>
  <inkml:trace contextRef="#ctx0" brushRef="#br0">104 30 5537 0 0,'6'-4'768'0'0,"-4"4"-593"0"0,-1-1 0 0 0,1 0 0 0 0,-1 0-1 0 0,1 1 1 0 0,-1-1 0 0 0,0 0-1 0 0,1 0 1 0 0,-1 0 0 0 0,0-1-1 0 0,0 1 1 0 0,0 0 0 0 0,0 0 0 0 0,0-1-1 0 0,0 1 1 0 0,0-1 0 0 0,0 1-1 0 0,0-1 1 0 0,0-1 0 0 0,-1 3-115 0 0,0 0 1 0 0,-1 0-1 0 0,1-1 1 0 0,0 1-1 0 0,0 0 1 0 0,0 0-1 0 0,-1 0 0 0 0,1 0 1 0 0,0-1-1 0 0,0 1 1 0 0,0 0-1 0 0,-1 0 1 0 0,1 0-1 0 0,0 0 1 0 0,0 0-1 0 0,-1 0 1 0 0,1 0-1 0 0,0 0 1 0 0,-1 0-1 0 0,1 0 0 0 0,0 0 1 0 0,0 0-1 0 0,-1 0 1 0 0,1 0-1 0 0,0 0 1 0 0,0 0-1 0 0,-1 0 1 0 0,1 0-1 0 0,0 0 1 0 0,0 0-1 0 0,-1 0 1 0 0,1 0-1 0 0,0 0 1 0 0,0 1-1 0 0,-1-1 0 0 0,1 0 1 0 0,0 0-1 0 0,0 0 1 0 0,0 0-1 0 0,-1 1 1 0 0,1-1-1 0 0,0 0 1 0 0,0 0-1 0 0,0 0 1 0 0,0 1-1 0 0,-1-1 1 0 0,1 0-1 0 0,0 0 1 0 0,0 1-1 0 0,0-1 0 0 0,0 1 1 0 0,-12 10 49 0 0,-22 55 36 0 0,-3 47 11 0 0,17-47-132 0 0,6-42-451 0 0,9-22-2433 0 0</inkml:trace>
</inkml:ink>
</file>

<file path=ppt/ink/ink1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25:21.593"/>
    </inkml:context>
    <inkml:brush xml:id="br0">
      <inkml:brushProperty name="width" value="0.05" units="cm"/>
      <inkml:brushProperty name="height" value="0.05" units="cm"/>
    </inkml:brush>
  </inkml:definitions>
  <inkml:trace contextRef="#ctx0" brushRef="#br0">3 0 4513 0 0,'0'3'715'0'0,"-1"1"-1"0"0,0-1 1 0 0,1 0-1 0 0,0 0 1 0 0,0 0 0 0 0,0 0-1 0 0,0 0 1 0 0,0 0-1 0 0,2 6 1 0 0,18 49-1211 0 0,-14-43 1178 0 0,1 1-493 0 0,0 0-1 0 0,1-1 1 0 0,16 25-1 0 0,-17-31-133 0 0,0-1-1 0 0,0 0 1 0 0,16 14-1 0 0,5 3 32 0 0,11 13-337 0 0,-34-36-201 0 0,-2-5-116 0 0,-1-1-714 0 0,-2 1-179 0 0</inkml:trace>
</inkml:ink>
</file>

<file path=ppt/ink/ink1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25:22.010"/>
    </inkml:context>
    <inkml:brush xml:id="br0">
      <inkml:brushProperty name="width" value="0.05" units="cm"/>
      <inkml:brushProperty name="height" value="0.05" units="cm"/>
    </inkml:brush>
  </inkml:definitions>
  <inkml:trace contextRef="#ctx0" brushRef="#br0">1 177 4897 0 0,'1'8'2855'0'0,"2"5"-601"0"0,3 7-1801 0 0,-1-7-905 0 0,0-1 333 0 0,-3-4 529 0 0,16 34-202 0 0,-3-9-75 0 0,-8-13-96 0 0,-7-13-9 0 0,0-6 18 0 0,0-3 22 0 0,1 0-26 0 0,-1-1-3 0 0,2-4-9 0 0,-1 5-13 0 0,13-65 41 0 0,-3-34 3 0 0,3-20-34 0 0,-2 87-48 0 0,-12 33 19 0 0,1 0 1 0 0,0 0-1 0 0,-1 0 1 0 0,1 0-1 0 0,0 0 1 0 0,-1 0-1 0 0,1 1 0 0 0,0-1 1 0 0,0 0-1 0 0,0 1 1 0 0,0-1-1 0 0,0 0 1 0 0,0 1-1 0 0,0-1 1 0 0,0 1-1 0 0,0-1 1 0 0,0 1-1 0 0,0 0 1 0 0,0-1-1 0 0,0 1 1 0 0,0 0-1 0 0,2 0 45 0 0,8 37 103 0 0,12 58 86 0 0,0-15 9 0 0,-20-76-1774 0 0,-3-6 977 0 0</inkml:trace>
</inkml:ink>
</file>

<file path=ppt/ink/ink1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25:23.945"/>
    </inkml:context>
    <inkml:brush xml:id="br0">
      <inkml:brushProperty name="width" value="0.05" units="cm"/>
      <inkml:brushProperty name="height" value="0.05" units="cm"/>
    </inkml:brush>
  </inkml:definitions>
  <inkml:trace contextRef="#ctx0" brushRef="#br0">1 0 3569 0 0,'0'0'122'0'0,"0"0"1"0"0,1 0-1 0 0,-1 0 1 0 0,0 0-1 0 0,0 1 0 0 0,1-1 1 0 0,-1 0-1 0 0,0 0 1 0 0,1 0-1 0 0,-1 0 1 0 0,0 1-1 0 0,0-1 1 0 0,1 0-1 0 0,-1 0 0 0 0,0 0 1 0 0,0 1-1 0 0,1-1 1 0 0,-1 0-1 0 0,0 0 1 0 0,0 1-1 0 0,0-1 0 0 0,0 0 1 0 0,1 1-1 0 0,-1-1 1 0 0,0 0-1 0 0,0 1 1 0 0,0-1-1 0 0,0 0 1 0 0,0 1-1 0 0,0-1 0 0 0,0 0 1 0 0,0 1-1 0 0,0-1 1 0 0,0 1-1 0 0,0-1-73 0 0,0 1-1 0 0,0-1 1 0 0,0 0 0 0 0,0 1-1 0 0,0-1 1 0 0,0 1 0 0 0,0-1-1 0 0,0 1 1 0 0,1-1-1 0 0,-1 0 1 0 0,0 1 0 0 0,0-1-1 0 0,0 1 1 0 0,1-1 0 0 0,-1 0-1 0 0,0 1 1 0 0,0-1-1 0 0,1 0 1 0 0,-1 1 0 0 0,0-1-1 0 0,1 0 1 0 0,-1 1 0 0 0,0-1-1 0 0,1 0 1 0 0,-1 0-1 0 0,0 0 1 0 0,1 1 0 0 0,-1-1-1 0 0,1 0 1 0 0,-1 0 0 0 0,0 0-1 0 0,1 0 1 0 0,0 1-1 0 0,28 8 186 0 0,0-1 1 0 0,42 6-1 0 0,20-2 11 0 0,-35-5-187 0 0,-20-2-59 0 0,-21-4 25 0 0,9-3 13 0 0,-19 2-30 0 0,0-1 0 0 0,0 1-1 0 0,1 0 1 0 0,-1 0 0 0 0,0 0 0 0 0,9 2 0 0 0,27-1 43 0 0,-18-8 22 0 0,-20-3 27 0 0,-3 10-95 0 0,0 0-1 0 0,0 0 0 0 0,0-1 0 0 0,0 1 0 0 0,0 0 1 0 0,0 0-1 0 0,0 0 0 0 0,0 0 0 0 0,0-1 0 0 0,0 1 1 0 0,0 0-1 0 0,0 0 0 0 0,0 0 0 0 0,0 0 0 0 0,0-1 1 0 0,0 1-1 0 0,0 0 0 0 0,0 0 0 0 0,0 0 0 0 0,0 0 0 0 0,0 0 1 0 0,0 0-1 0 0,0-1 0 0 0,-1 1 0 0 0,1 0 0 0 0,0 0 1 0 0,0 0-1 0 0,0 0 0 0 0,0 0 0 0 0,0 0 0 0 0,0 0 1 0 0,-1-1-1 0 0,1 1 0 0 0,0 0 0 0 0,0 0 0 0 0,0 0 1 0 0,0 0-1 0 0,0 0 0 0 0,-1 0 0 0 0,1 0 0 0 0,0 0 1 0 0,0 0-1 0 0,0 0 0 0 0,0 0 0 0 0,-1 0 0 0 0,1 0 1 0 0,0 0-1 0 0,0 0 0 0 0,0 0 0 0 0,0 0 0 0 0,-1 0 1 0 0,1 0-1 0 0,0 0 0 0 0,0 1 0 0 0,0-1 0 0 0,0 0 1 0 0,-1 0-1 0 0,-4 13 12 0 0,-3 24-38 0 0,4 5 33 0 0,3-21 2 0 0,1-6-2 0 0,1 34 19 0 0,3 25 108 0 0,0 78 233 0 0,-4-117-335 0 0,0 15 13 0 0,3 1-5 0 0,1 24 20 0 0,1 8 13 0 0,1 25-56 0 0,5 54-1 0 0,-3-49 2 0 0,-4-55-13 0 0,2 23 18 0 0,-3-27-5 0 0,-1 0 1 0 0,-2-18-8 0 0,0 117 75 0 0,-1 75 49 0 0,10 114 467 0 0,-3-168-382 0 0,7 98-105 0 0,-12-237-111 0 0,-5 18 3 0 0,0 24-1 0 0,17 164 79 0 0,-18-212-34 0 0,-2-9-8 0 0,1-3-10 0 0,-5 35-16 0 0,9-18-16 0 0,4 19 24 0 0,-2-26 10 0 0,8 45 0 0 0,-9-71-33 0 0,0-1 1 0 0,0 0-4 0 0,2 6-16 0 0,-1-1 9 0 0,1 1 0 0 0,1-1 0 0 0,-1 0 0 0 0,1 1-1 0 0,2 5 1 0 0,9 18-20 0 0,-5-10 18 0 0,-5-14 3 0 0,5 11-17 0 0,-8-10 16 0 0,-1-2 4 0 0,0-3 1 0 0,1 0 1 0 0,-1 0-1 0 0,1 0 0 0 0,-1 0 0 0 0,1 0 0 0 0,-1 0 0 0 0,1 0 0 0 0,0 0 1 0 0,0 0-1 0 0,-1 0 0 0 0,1 0 0 0 0,0 0 0 0 0,0 0 0 0 0,0 0 1 0 0,0 0-1 0 0,1 0 0 0 0,-1 0 0 0 0,0 0 0 0 0,0 1 0 0 0,1-1 0 0 0,-1 0 1 0 0,0 0-1 0 0,1 0 0 0 0,-1 0 0 0 0,1-1 0 0 0,-1 1 0 0 0,2 2 1 0 0,21 24 1 0 0,-22-19 83 0 0,-1-7 6 0 0,-2 12 389 0 0,2-8-459 0 0,-2 5 110 0 0,0-5-56 0 0,1-1-21 0 0,0-1-38 0 0,-5 9 64 0 0,2-7-16 0 0,0-2-8 0 0,-13 8 12 0 0,11-6-40 0 0,-2 1 0 0 0,1-2-1 0 0,0 1 1 0 0,-1-1 0 0 0,0 0-1 0 0,0 0 1 0 0,0-1 0 0 0,0 0 0 0 0,-1-1-1 0 0,1 0 1 0 0,-1 0 0 0 0,-15 1 0 0 0,-146 9 390 0 0,151-8-560 0 0</inkml:trace>
</inkml:ink>
</file>

<file path=ppt/ink/ink1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25:09.112"/>
    </inkml:context>
    <inkml:brush xml:id="br0">
      <inkml:brushProperty name="width" value="0.05" units="cm"/>
      <inkml:brushProperty name="height" value="0.05" units="cm"/>
    </inkml:brush>
  </inkml:definitions>
  <inkml:trace contextRef="#ctx0" brushRef="#br0">20 20 6089 0 0,'-10'-9'5013'0'0,"6"6"-3365"0"0,0 1-746 0 0,3-2-303 0 0,1 3-304 0 0,0 1-238 0 0</inkml:trace>
</inkml:ink>
</file>

<file path=ppt/ink/ink1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25:09.575"/>
    </inkml:context>
    <inkml:brush xml:id="br0">
      <inkml:brushProperty name="width" value="0.05" units="cm"/>
      <inkml:brushProperty name="height" value="0.05" units="cm"/>
    </inkml:brush>
  </inkml:definitions>
  <inkml:trace contextRef="#ctx0" brushRef="#br0">1 0 5313 0 0,'0'0'3268'0'0,"1"39"730"0"0,7 8-3396 0 0,-3 0 0 0 0,-1 0 0 0 0,-5 73 0 0 0,0-47-196 0 0,3-65-98 0 0,-2-12-1369 0 0</inkml:trace>
</inkml:ink>
</file>

<file path=ppt/ink/ink1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25:25.326"/>
    </inkml:context>
    <inkml:brush xml:id="br0">
      <inkml:brushProperty name="width" value="0.05" units="cm"/>
      <inkml:brushProperty name="height" value="0.05" units="cm"/>
    </inkml:brush>
  </inkml:definitions>
  <inkml:trace contextRef="#ctx0" brushRef="#br0">227 482 5185 0 0,'11'7'3533'0'0,"-15"-4"-1822"0"0,-3 1-1324 0 0,4 1-530 0 0,2 2 229 0 0,1-5 1327 0 0,32 13-1194 0 0,-24-13-212 0 0,35 9 35 0 0,-34-10-29 0 0,0 0 0 0 0,0 0 0 0 0,0-1-1 0 0,-1 0 1 0 0,16-2 0 0 0,-6 2 20 0 0,-5 1-28 0 0,-1 1 28 0 0,-4 0 118 0 0,-8 0-120 0 0,-1-1-6 0 0,-1 0-7 0 0,-18 6 86 0 0,-6 4-50 0 0,2-8-68 0 0,-19-10 258 0 0,16-6-15 0 0,15-1-89 0 0,-10-8 172 0 0,3 1 0 0 0,14 1-75 0 0,7 17-164 0 0,0 2-33 0 0,-2-1-37 0 0,-1-1 0 0 0,-12-10 35 0 0,9 11-31 0 0,-11 3-7 0 0,-20-2 48 0 0,13-3 352 0 0,20 3-369 0 0,0-1 1 0 0,0 1-1 0 0,-1-1 0 0 0,1 0 0 0 0,0 0 1 0 0,1 0-1 0 0,-1 0 0 0 0,0-1 0 0 0,1 1 1 0 0,-1 0-1 0 0,1-1 0 0 0,-1 1 0 0 0,0-4 1 0 0,-15-34-20 0 0,15 36 4 0 0,-14-34 10 0 0,1-1 1 0 0,2-1-1 0 0,2 0 1 0 0,-6-44 0 0 0,13 66-26 0 0,1 3-99 0 0,-2-4-244 0 0,2-1 1 0 0,-2-35-1 0 0</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19:06:16.484"/>
    </inkml:context>
    <inkml:brush xml:id="br0">
      <inkml:brushProperty name="width" value="0.05" units="cm"/>
      <inkml:brushProperty name="height" value="0.05" units="cm"/>
    </inkml:brush>
  </inkml:definitions>
  <inkml:trace contextRef="#ctx0" brushRef="#br0">147 0 4161 0 0,'9'7'4672'0'0,"-13"-7"-4396"0"0,-1-1 219 0 0,2 1-173 0 0,0 1-88 0 0,1 1-164 0 0,-24 22 118 0 0,-9 10-143 0 0,21-19-11 0 0,-5 8 57 0 0,15-16-75 0 0,0 0 0 0 0,1 0 0 0 0,0 1-1 0 0,0-1 1 0 0,1 1 0 0 0,0 0-1 0 0,0 0 1 0 0,1 0 0 0 0,0 0 0 0 0,0 8-1 0 0,-3 18 24 0 0,-2-13-5 0 0,-3 12 17 0 0,11-4-44 0 0,-1-18 1 0 0,2 3 39 0 0,0-22-13 0 0,-2-3-10 0 0,0 3-4 0 0,-1 0 24 0 0,33-14 53 0 0,22-53-78 0 0,-51 68-14 0 0,0-1-1 0 0,0 1 1 0 0,0-1 0 0 0,-1 0-1 0 0,-1 0 1 0 0,1 0 0 0 0,-1 0-1 0 0,0 0 1 0 0,-1-1-1 0 0,1-11 1 0 0,9-37 33 0 0,-10 51-40 0 0,-1 5-1 0 0,0-1 0 0 0,0 0 1 0 0,1 0-1 0 0,-1 0 1 0 0,1 1-1 0 0,-1-1 1 0 0,1 0-1 0 0,0 0 0 0 0,-1 1 1 0 0,1-1-1 0 0,0 1 1 0 0,0-1-1 0 0,0 1 0 0 0,0-1 1 0 0,0 1-1 0 0,2-2 1 0 0,-3 3 10 0 0,-1 0 0 0 0,1 1 0 0 0,-1-1 1 0 0,1 0-1 0 0,-1 1 0 0 0,1-1 0 0 0,-1 0 1 0 0,1 1-1 0 0,0-1 0 0 0,-1 1 0 0 0,1-1 1 0 0,0 1-1 0 0,-1-1 0 0 0,1 1 0 0 0,0-1 1 0 0,0 1-1 0 0,-1-1 0 0 0,1 1 0 0 0,0-1 0 0 0,0 1 1 0 0,0-1-1 0 0,0 1 0 0 0,0-1 0 0 0,0 1 1 0 0,0 0-1 0 0,0-1 0 0 0,0 1 0 0 0,0-1 1 0 0,0 1-1 0 0,0 0 0 0 0,0 16 8 0 0,1-5-5 0 0,0-5 9 0 0,-1-3-18 0 0,8 50 63 0 0,-8-52-59 0 0,1 1 1 0 0,0-1-1 0 0,-1 1 1 0 0,1-1-1 0 0,0 0 0 0 0,1 1 1 0 0,-1-1-1 0 0,0 0 1 0 0,1 0-1 0 0,-1 0 0 0 0,1 0 1 0 0,0 0-1 0 0,-1 0 1 0 0,1 0-1 0 0,0-1 1 0 0,0 1-1 0 0,0-1 0 0 0,0 1 1 0 0,4 1-1 0 0,7 2 186 0 0,-6-2-293 0 0,0-1 0 0 0,0 0 0 0 0,0 0 0 0 0,0 0 0 0 0,0-1 0 0 0,1 1 1 0 0,-1-2-1 0 0,0 1 0 0 0,10-2 0 0 0,-3 2 15 0 0,-11-1 57 0 0,1 1 1 0 0,-1-1-1 0 0,1 0 0 0 0,-1 0 0 0 0,1-1 1 0 0,-1 1-1 0 0,1-1 0 0 0,-1 0 0 0 0,1 0 1 0 0,-1 0-1 0 0,0 0 0 0 0,1 0 0 0 0,-1-1 1 0 0,0 1-1 0 0,3-3 0 0 0,8-5-347 0 0</inkml:trace>
</inkml:ink>
</file>

<file path=ppt/ink/ink1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25:38.168"/>
    </inkml:context>
    <inkml:brush xml:id="br0">
      <inkml:brushProperty name="width" value="0.05" units="cm"/>
      <inkml:brushProperty name="height" value="0.05" units="cm"/>
    </inkml:brush>
  </inkml:definitions>
  <inkml:trace contextRef="#ctx0" brushRef="#br0">0 35 5177 0 0,'42'-27'2374'0'0,"-36"20"2118"0"0,7 34-4208 0 0,-2 1-1 0 0,-1 0 1 0 0,-1 0 0 0 0,-1 1 0 0 0,-2 0 0 0 0,4 35 0 0 0,-7-22-30 0 0,-3 81 0 0 0,-5-108-476 0 0,5-15 157 0 0,0 0 0 0 0,0 1 0 0 0,0-1-1 0 0,0 0 1 0 0,0 0 0 0 0,0 1 0 0 0,0-1 0 0 0,0 0-1 0 0,-1 0 1 0 0,1 1 0 0 0,0-1 0 0 0,0 0 0 0 0,0 0-1 0 0,0 0 1 0 0,-1 1 0 0 0,1-1 0 0 0,0 0-1 0 0,0 0 1 0 0,-1 0 0 0 0,1 0 0 0 0,0 1 0 0 0,0-1-1 0 0,-1 0 1 0 0,1 0 0 0 0,0 0 0 0 0,0 0 0 0 0,-1 0-1 0 0,1 0 1 0 0,0 0 0 0 0,0 0 0 0 0,-1 0-1 0 0,1 0 1 0 0,0 0 0 0 0,0 0 0 0 0,-1 0 0 0 0,1 0-1 0 0,0 0 1 0 0,-1 0 0 0 0,1 0 0 0 0,0 0-1 0 0,0 0 1 0 0,-1 0 0 0 0,1-1 0 0 0,0 1 0 0 0,0 0-1 0 0,0 0 1 0 0,-1 0 0 0 0,1 0 0 0 0,0 0 0 0 0,-1-1-1 0 0</inkml:trace>
</inkml:ink>
</file>

<file path=ppt/ink/ink1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25:38.719"/>
    </inkml:context>
    <inkml:brush xml:id="br0">
      <inkml:brushProperty name="width" value="0.05" units="cm"/>
      <inkml:brushProperty name="height" value="0.05" units="cm"/>
    </inkml:brush>
  </inkml:definitions>
  <inkml:trace contextRef="#ctx0" brushRef="#br0">4 173 3313 0 0,'-3'-27'5654'0'0,"7"4"-3822"0"0,0 18-1748 0 0,-1-1 0 0 0,1 1 0 0 0,0 0 0 0 0,0-1 0 0 0,0 2 0 0 0,1-1 0 0 0,5-5-1 0 0,-6 7-72 0 0,8-9 139 0 0,2 0 0 0 0,23-15 0 0 0,-33 24-122 0 0,1 0 1 0 0,-1 1-1 0 0,1-1 0 0 0,0 1 1 0 0,-1 0-1 0 0,1 0 1 0 0,0 1-1 0 0,0 0 1 0 0,1 0-1 0 0,-1 0 1 0 0,0 0-1 0 0,0 1 0 0 0,0 0 1 0 0,11 1-1 0 0,16 8 24 0 0,-28-8-43 0 0,-1 0-1 0 0,0 1 1 0 0,1 0 0 0 0,-1 0-1 0 0,0 0 1 0 0,0 0 0 0 0,0 0-1 0 0,-1 1 1 0 0,5 4 0 0 0,-5-6-4 0 0,-1 1 0 0 0,0 0 1 0 0,1 0-1 0 0,-1 0 0 0 0,0 1 0 0 0,0-1 1 0 0,-1 0-1 0 0,1 0 0 0 0,0 0 0 0 0,-1 1 1 0 0,1-1-1 0 0,-1 0 0 0 0,0 1 0 0 0,0-1 1 0 0,0 3-1 0 0,-9 29 42 0 0,-24 17 5 0 0,27-43-41 0 0,0-1-1 0 0,1 1 1 0 0,0 1-1 0 0,-6 12 1 0 0,9 4 3 0 0,2-24-13 0 0,0-1 1 0 0,0 1 0 0 0,-1 0 0 0 0,1-1 0 0 0,0 1 0 0 0,0-1 0 0 0,0 1 0 0 0,0-1-1 0 0,0 1 1 0 0,0-1 0 0 0,0 1 0 0 0,0-1 0 0 0,1 1 0 0 0,-1 0 0 0 0,0-1-1 0 0,0 1 1 0 0,0-1 0 0 0,0 1 0 0 0,1-1 0 0 0,-1 1 0 0 0,0-1 0 0 0,1 1-1 0 0,-1-1 1 0 0,0 0 0 0 0,1 1 0 0 0,-1-1 0 0 0,0 1 0 0 0,1-1 0 0 0,-1 0-1 0 0,1 1 1 0 0,-1-1 0 0 0,1 0 0 0 0,-1 1 0 0 0,1-1 0 0 0,1 0 3 0 0,1-1-1 0 0,0 2-1 0 0,3 0-2 0 0,4 1 2 0 0,6 0-3 0 0,-8-2 1 0 0,1 1-1 0 0,-1 0 1 0 0,1 0 0 0 0,-1 1 0 0 0,1 0 0 0 0,-1 0 0 0 0,0 1 0 0 0,0 0-1 0 0,0 1 1 0 0,12 7 0 0 0,-9-1 3 0 0,0 1 0 0 0,0 0 0 0 0,-2 1 1 0 0,1 0-1 0 0,-1 0 0 0 0,-1 1 0 0 0,0 0 0 0 0,-1 1 0 0 0,-1-1 0 0 0,6 18 0 0 0,-3-7 5 0 0,-2 11-6 0 0,-7-33 8 0 0,0 1 0 0 0,0 0 0 0 0,-1-1 0 0 0,1 1 0 0 0,0 0 0 0 0,-1-1-1 0 0,0 1 1 0 0,1-1 0 0 0,-1 1 0 0 0,0-1 0 0 0,0 1 0 0 0,-1-1 0 0 0,1 0-1 0 0,0 1 1 0 0,-1-1 0 0 0,0 0 0 0 0,1 0 0 0 0,-1 0 0 0 0,0 0 0 0 0,-2 1-1 0 0,-2 2 49 0 0,0 0 0 0 0,-1-1-1 0 0,1 0 1 0 0,-1 0 0 0 0,-12 5-1 0 0,12-7 22 0 0,0 0 0 0 0,0 0 0 0 0,0 0 0 0 0,0-1 0 0 0,0 0 0 0 0,0 0-1 0 0,-1-1 1 0 0,1 0 0 0 0,0 0 0 0 0,-9-2 0 0 0,-20-9 595 0 0,-41-29-160 0 0,75 40-2586 0 0,2 1 1371 0 0</inkml:trace>
</inkml:ink>
</file>

<file path=ppt/ink/ink1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25:39.664"/>
    </inkml:context>
    <inkml:brush xml:id="br0">
      <inkml:brushProperty name="width" value="0.05" units="cm"/>
      <inkml:brushProperty name="height" value="0.05" units="cm"/>
    </inkml:brush>
  </inkml:definitions>
  <inkml:trace contextRef="#ctx0" brushRef="#br0">0 1 4025 0 0,'11'3'6164'0'0,"23"0"-6303"0"0,-13-3 99 0 0,-21 0-47 0 0</inkml:trace>
</inkml:ink>
</file>

<file path=ppt/ink/ink1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25:40.013"/>
    </inkml:context>
    <inkml:brush xml:id="br0">
      <inkml:brushProperty name="width" value="0.05" units="cm"/>
      <inkml:brushProperty name="height" value="0.05" units="cm"/>
    </inkml:brush>
  </inkml:definitions>
  <inkml:trace contextRef="#ctx0" brushRef="#br0">1 9 4697 0 0,'7'4'3079'0'0,"-6"-4"-3019"0"0,-1 1-1 0 0,0-1 0 0 0,1 1 0 0 0,-1-1 0 0 0,1 1 0 0 0,-1-1 1 0 0,1 0-1 0 0,-1 1 0 0 0,1-1 0 0 0,-1 0 0 0 0,1 1 0 0 0,-1-1 0 0 0,1 0 1 0 0,-1 0-1 0 0,1 0 0 0 0,-1 0 0 0 0,1 1 0 0 0,0-1 0 0 0,-1 0 1 0 0,1 0-1 0 0,-1 0 0 0 0,1 0 0 0 0,0 0 0 0 0,-1 0 0 0 0,1 0 0 0 0,-1 0 1 0 0,1-1-1 0 0,-1 1 0 0 0,1 0 0 0 0,0 0 0 0 0,-1 0 0 0 0,1-1 1 0 0,-1 1-1 0 0,1 0 0 0 0,-1-1 0 0 0,1 1 0 0 0,-1 0 0 0 0,1-1 0 0 0,0 0-7 0 0,1-1-1 0 0,-1 1 1 0 0,1 0-1 0 0,-1 0 1 0 0,1 0-1 0 0,0 0 1 0 0,-1 0-1 0 0,1 0 1 0 0,0 1-1 0 0,0-1 1 0 0,-1 1-1 0 0,1-1 1 0 0,0 1-1 0 0,0 0 1 0 0,0-1-1 0 0,0 1 0 0 0,2 0 1 0 0,34-2 539 0 0,-24 6-105 0 0,-3-1-3544 0 0</inkml:trace>
</inkml:ink>
</file>

<file path=ppt/ink/ink1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25:42.365"/>
    </inkml:context>
    <inkml:brush xml:id="br0">
      <inkml:brushProperty name="width" value="0.05" units="cm"/>
      <inkml:brushProperty name="height" value="0.05" units="cm"/>
    </inkml:brush>
  </inkml:definitions>
  <inkml:trace contextRef="#ctx0" brushRef="#br0">374 16 3865 0 0,'67'4'2156'0'0,"-73"-10"1539"0"0,5 5-3629 0 0,1 0-1 0 0,-1 0 1 0 0,0 0-1 0 0,0 0 1 0 0,0 0-1 0 0,0 1 1 0 0,0-1-1 0 0,0 0 1 0 0,0 0-1 0 0,0 1 1 0 0,0-1-1 0 0,0 1 1 0 0,0-1-1 0 0,-1 1 1 0 0,1-1-1 0 0,0 1 1 0 0,0 0-1 0 0,0-1 1 0 0,-2 1-1 0 0,-13 3-27 0 0,0 1-1 0 0,0 1 0 0 0,0 1 0 0 0,0 0 0 0 0,1 1 1 0 0,-26 16-1 0 0,18-11-11 0 0,0 0 0 0 0,-33 11 0 0 0,50-21-20 0 0,-9 3 2 0 0,-1 0 0 0 0,1 0 0 0 0,-1-2 1 0 0,0 0-1 0 0,0-1 0 0 0,0 0 0 0 0,-29-2 0 0 0,31-5 10 0 0,23 3 70 0 0,12 3 334 0 0,-11 1 178 0 0,-4 5-545 0 0,0-1 1 0 0,0 1-1 0 0,-1 1 1 0 0,-1-1-1 0 0,1 1 0 0 0,-1 0 1 0 0,4 12-1 0 0,-3-11-13 0 0,-2 0-15 0 0,1 0 0 0 0,-1 1 0 0 0,-1-1 0 0 0,0 1 0 0 0,0 0 0 0 0,-1-1 0 0 0,0 1 0 0 0,-1 0 0 0 0,0 0-1 0 0,-2 14 1 0 0,2 6 24 0 0,-2 109 142 0 0,0-18-93 0 0,20 195 1 0 0,-6-221 28 0 0,-3 0 0 0 0,-5 0 1 0 0,-5 1-1 0 0,-3-1 0 0 0,-19 104 1 0 0,18-152 21 0 0,2 0 1 0 0,4 76-1 0 0,-1-110-136 0 0,0-4 4 0 0,-1 1-1 0 0,0-1 0 0 0,-1 0 1 0 0,0 0-1 0 0,0 0 0 0 0,-1-1 1 0 0,0 1-1 0 0,-1-1 0 0 0,1 1 1 0 0,-6 7-1 0 0,-11 27 55 0 0,19-40-67 0 0,1-1-1 0 0,-1 1 1 0 0,1 0 0 0 0,0 0 0 0 0,0-1-1 0 0,0 1 1 0 0,0 0 0 0 0,0 0 0 0 0,0 0-1 0 0,1-1 1 0 0,0 1 0 0 0,0 3-1 0 0,3 10 17 0 0,-3-4-6 0 0,13 116 29 0 0,-14-109-12 0 0,-1-9-16 0 0,1-7-13 0 0,2 5 7 0 0,6 6 13 0 0,-1-1 15 0 0,-6-12-23 0 0,-1 0-4 0 0,0 16-5 0 0,0-12 1 0 0,1 26 60 0 0,4 17-36 0 0,20 74 96 0 0,-25-115-115 0 0,-2-5 8 0 0,-1-2 10 0 0,1 3 123 0 0,-1 7 1 0 0,0 34-28 0 0,1-22-117 0 0,2-17-24 0 0,0-2 18 0 0,0 0 5 0 0,0-2 15 0 0,0-1 28 0 0,3 1-23 0 0,0 0-8 0 0,-1 1 1 0 0,-1-2-6 0 0,-1 0 93 0 0,31 2-86 0 0,24-1-29 0 0,49-13-5 0 0,-31 3 496 0 0,-60 9-197 0 0,13-5-100 0 0,-25 4-177 0 0,-1 1 0 0 0,1-1 0 0 0,0 1-1 0 0,-1-1 1 0 0,1 0 0 0 0,-1 1 0 0 0,1-1 0 0 0,-1 0-1 0 0,0 1 1 0 0,1-1 0 0 0,-1 0 0 0 0,0 0-1 0 0,1 0 1 0 0,-1 1 0 0 0,0-1 0 0 0,0 0-1 0 0,0 0 1 0 0,0 0 0 0 0,0 1 0 0 0,0-3-1 0 0,1-4 16 0 0,0 6-587 0 0,-3 6-771 0 0,-4 0-15 0 0</inkml:trace>
</inkml:ink>
</file>

<file path=ppt/ink/ink1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25:42.916"/>
    </inkml:context>
    <inkml:brush xml:id="br0">
      <inkml:brushProperty name="width" value="0.05" units="cm"/>
      <inkml:brushProperty name="height" value="0.05" units="cm"/>
    </inkml:brush>
  </inkml:definitions>
  <inkml:trace contextRef="#ctx0" brushRef="#br0">35 0 5545 0 0,'-7'46'5524'0'0,"11"24"-5557"0"0,0-16 231 0 0,-4-41-263 0 0,0 49 346 0 0,0-59-351 0 0,0 0 0 0 0,-1 1 0 0 0,1-1 1 0 0,-1 0-1 0 0,0 0 0 0 0,0 1 0 0 0,0-1 0 0 0,0 0 1 0 0,0 0-1 0 0,-1 0 0 0 0,1 0 0 0 0,-1 0 0 0 0,0 0 0 0 0,0-1 1 0 0,-3 4-1 0 0,-2-3-405 0 0,0-3-285 0 0</inkml:trace>
</inkml:ink>
</file>

<file path=ppt/ink/ink1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25:43.396"/>
    </inkml:context>
    <inkml:brush xml:id="br0">
      <inkml:brushProperty name="width" value="0.05" units="cm"/>
      <inkml:brushProperty name="height" value="0.05" units="cm"/>
    </inkml:brush>
  </inkml:definitions>
  <inkml:trace contextRef="#ctx0" brushRef="#br0">0 57 5369 0 0,'29'-9'5084'0'0,"-1"-1"-3413"0"0,19-6-2117 0 0,-15 9 927 0 0,-18 5-471 0 0,11-2 20 0 0,11-3 34 0 0,-34 6-59 0 0,14 0 7 0 0,-14 4 6 0 0,-1-1 4 0 0,0 4 37 0 0,-5 20-7 0 0,3-23-45 0 0,0 0 1 0 0,0 0 0 0 0,1 1-1 0 0,-1-1 1 0 0,1 0 0 0 0,0 0-1 0 0,0 0 1 0 0,0 1 0 0 0,0-1 0 0 0,1 0-1 0 0,-1 0 1 0 0,2 4 0 0 0,-2-6-8 0 0,1 0 1 0 0,0 0 0 0 0,-1 0 0 0 0,1 0-1 0 0,0 0 1 0 0,-1 0 0 0 0,1 0 0 0 0,0-1-1 0 0,0 1 1 0 0,0 0 0 0 0,0-1-1 0 0,0 1 1 0 0,0 0 0 0 0,0-1 0 0 0,0 1-1 0 0,0-1 1 0 0,0 1 0 0 0,1-1 0 0 0,19 12 9 0 0,-15-4-10 0 0,-4-6 1 0 0,-1 0-1 0 0,1 0 0 0 0,0 0 1 0 0,0 0-1 0 0,0 0 1 0 0,0 0-1 0 0,0 0 0 0 0,0-1 1 0 0,0 1-1 0 0,1-1 0 0 0,-1 1 1 0 0,0-1-1 0 0,1 0 1 0 0,-1 0-1 0 0,5 1 0 0 0,1 2 2 0 0,14 22-14 0 0,-12-8-8 0 0,-4 3 8 0 0,-6 15-3 0 0,-9-1 44 0 0,7-32-9 0 0,1 1-1 0 0,-1-1 0 0 0,0 0 0 0 0,0 0 0 0 0,-1 1 1 0 0,1-1-1 0 0,-1-1 0 0 0,1 1 0 0 0,-1 0 1 0 0,0-1-1 0 0,-4 4 0 0 0,4-4 20 0 0,0 0-1 0 0,-1 0 1 0 0,1 0-1 0 0,-1-1 1 0 0,1 1 0 0 0,-1-1-1 0 0,0 0 1 0 0,0 0-1 0 0,0 0 1 0 0,0 0 0 0 0,1-1-1 0 0,-1 1 1 0 0,0-1-1 0 0,0 0 1 0 0,0 0 0 0 0,-8-2-1 0 0,-27-14 99 0 0,13-1-24 0 0,21 13-99 0 0,0 0 1 0 0,1 0 0 0 0,-1 0-1 0 0,1-1 1 0 0,0 0 0 0 0,0 0-1 0 0,1 0 1 0 0,-6-9 0 0 0,2-12-2317 0 0,7 25 1852 0 0</inkml:trace>
</inkml:ink>
</file>

<file path=ppt/ink/ink1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25:43.784"/>
    </inkml:context>
    <inkml:brush xml:id="br0">
      <inkml:brushProperty name="width" value="0.05" units="cm"/>
      <inkml:brushProperty name="height" value="0.05" units="cm"/>
    </inkml:brush>
  </inkml:definitions>
  <inkml:trace contextRef="#ctx0" brushRef="#br0">59 0 4249 0 0,'1'1'211'0'0,"-1"0"-1"0"0,0 0 1 0 0,1-1-1 0 0,-1 1 1 0 0,0 0 0 0 0,0 0-1 0 0,0-1 1 0 0,1 1-1 0 0,-1 0 1 0 0,0 0 0 0 0,0 0-1 0 0,0-1 1 0 0,0 1-1 0 0,0 0 1 0 0,-1 0 0 0 0,1-1-1 0 0,0 1 1 0 0,0 0-1 0 0,0 0 1 0 0,-1-1 0 0 0,1 1-1 0 0,0 0 1 0 0,-1 0 0 0 0,1-1-1 0 0,-1 1 1 0 0,1 0-1 0 0,-1-1 1 0 0,0 2 0 0 0,-21 31 40 0 0,9-13 18 0 0,9-14-209 0 0,2-1 1 0 0,-1 1-1 0 0,0 0 0 0 0,1 0 0 0 0,1 0 1 0 0,-1 0-1 0 0,1 0 0 0 0,0 1 1 0 0,0-1-1 0 0,0 0 0 0 0,1 1 1 0 0,0-1-1 0 0,1 1 0 0 0,1 11 0 0 0,-1-15-47 0 0,0 0 0 0 0,0 0 1 0 0,0 1-1 0 0,1-1 0 0 0,-1 0 0 0 0,1 0 0 0 0,0 0 0 0 0,0-1 0 0 0,0 1 0 0 0,0 0 0 0 0,0-1 0 0 0,0 1 0 0 0,1-1 0 0 0,-1 0 0 0 0,1 0 0 0 0,0 0 0 0 0,0 0 0 0 0,0 0 0 0 0,0 0 0 0 0,0-1 0 0 0,0 0 0 0 0,0 1 0 0 0,0-1 0 0 0,0 0 0 0 0,1-1 0 0 0,-1 1 1 0 0,6 0-1 0 0,-7-1 4 0 0,1 0 0 0 0,-1 0 1 0 0,1 0-1 0 0,-1-1 0 0 0,1 1 1 0 0,-1-1-1 0 0,0 1 1 0 0,1-1-1 0 0,-1 0 0 0 0,4-2 1 0 0,13-7 51 0 0,-18 9-69 0 0,29-22 55 0 0,-26 20-46 0 0,-1-1 0 0 0,1 0 1 0 0,-1 0-1 0 0,0 0 1 0 0,0-1-1 0 0,-1 1 0 0 0,1-1 1 0 0,2-7-1 0 0,-4 8-3 0 0,0 0 0 0 0,0 0 0 0 0,0 0 0 0 0,-1 0 0 0 0,1 0 0 0 0,-1 0 0 0 0,0 0 1 0 0,0-1-1 0 0,-1 1 0 0 0,1 0 0 0 0,-1 0 0 0 0,0 0 0 0 0,0 0 0 0 0,0 0 0 0 0,-1 0 0 0 0,1 0 0 0 0,-1 0 0 0 0,0 1 0 0 0,0-1 0 0 0,-5-6 0 0 0,2 2 6 0 0,-1 1 0 0 0,0-1 0 0 0,0 1 0 0 0,0 0 0 0 0,-10-7 0 0 0,14 12-26 0 0,0 1 1 0 0,0 0-1 0 0,0 0 0 0 0,-1 0 0 0 0,1 0 1 0 0,0 0-1 0 0,0 0 0 0 0,0 0 0 0 0,-1 1 0 0 0,1-1 1 0 0,-1 1-1 0 0,1-1 0 0 0,0 1 0 0 0,-3 0 1 0 0,-23 10-530 0 0,14-8-869 0 0</inkml:trace>
</inkml:ink>
</file>

<file path=ppt/ink/ink1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25:44.414"/>
    </inkml:context>
    <inkml:brush xml:id="br0">
      <inkml:brushProperty name="width" value="0.05" units="cm"/>
      <inkml:brushProperty name="height" value="0.05" units="cm"/>
    </inkml:brush>
  </inkml:definitions>
  <inkml:trace contextRef="#ctx0" brushRef="#br0">1 0 4625 0 0,'-1'3'6565'0'0,"6"29"-6345"0"0,6 6 42 0 0,18 70 493 0 0,-27-96-678 0 0,1 0 0 0 0,-2 1 0 0 0,0-1 0 0 0,0 0 1 0 0,-1 1-1 0 0,-3 19 0 0 0,-17 37-1260 0 0,19-71 395 0 0,0 1 42 0 0</inkml:trace>
</inkml:ink>
</file>

<file path=ppt/ink/ink1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25:44.900"/>
    </inkml:context>
    <inkml:brush xml:id="br0">
      <inkml:brushProperty name="width" value="0.05" units="cm"/>
      <inkml:brushProperty name="height" value="0.05" units="cm"/>
    </inkml:brush>
  </inkml:definitions>
  <inkml:trace contextRef="#ctx0" brushRef="#br0">0 173 4793 0 0,'0'-12'1008'0'0,"1"1"0"0"0,0-1 1 0 0,1 1-1 0 0,4-18 0 0 0,-5 24-859 0 0,1 1 1 0 0,0-1-1 0 0,-1 1 0 0 0,1 0 1 0 0,1 0-1 0 0,-1-1 1 0 0,1 1-1 0 0,-1 0 0 0 0,1 1 1 0 0,0-1-1 0 0,0 1 0 0 0,1-1 1 0 0,5-4-1 0 0,46-22 368 0 0,-52 28-506 0 0,0 1 0 0 0,0 0 0 0 0,0 1 0 0 0,0-1 0 0 0,0 0 0 0 0,0 1 0 0 0,0 0 0 0 0,0 0 0 0 0,0 0 0 0 0,0 0 0 0 0,1 0 0 0 0,-1 0 0 0 0,0 1 0 0 0,0 0 0 0 0,0-1 0 0 0,0 1 0 0 0,-1 0 0 0 0,5 2 0 0 0,12 4 22 0 0,-18-7-30 0 0,-1 0 1 0 0,1 0-1 0 0,0 0 0 0 0,0 0 1 0 0,0 0-1 0 0,0 1 0 0 0,-1-1 1 0 0,1 0-1 0 0,0 0 0 0 0,0 1 1 0 0,-1-1-1 0 0,1 1 0 0 0,0-1 1 0 0,-1 1-1 0 0,1-1 0 0 0,0 1 0 0 0,-1-1 1 0 0,1 1-1 0 0,-1-1 0 0 0,1 1 1 0 0,-1 0-1 0 0,1-1 0 0 0,-1 1 1 0 0,1 0-1 0 0,-1 0 0 0 0,0-1 1 0 0,1 1-1 0 0,-1 0 0 0 0,0 0 1 0 0,0 0-1 0 0,0-1 0 0 0,1 1 1 0 0,-1 0-1 0 0,0 0 0 0 0,0 0 1 0 0,0 0-1 0 0,0-1 0 0 0,0 1 1 0 0,-1 0-1 0 0,1 0 0 0 0,0 0 0 0 0,0-1 1 0 0,0 1-1 0 0,-1 1 0 0 0,0 5 10 0 0,0 0 0 0 0,0 1 0 0 0,0-1 0 0 0,-1 0 0 0 0,0 0 0 0 0,-1 0 0 0 0,0-1 0 0 0,0 1 0 0 0,-7 11 0 0 0,10-18-13 0 0,0 0 0 0 0,1 0 0 0 0,-1 0 0 0 0,0 0 0 0 0,0 0 0 0 0,0 0 0 0 0,0 0 0 0 0,1 0 0 0 0,-1 1 0 0 0,0-1 0 0 0,0 0 0 0 0,0 0 0 0 0,0 0 0 0 0,0 0 0 0 0,1 0 0 0 0,-1 0 0 0 0,0 0 0 0 0,0 0 0 0 0,0 0 0 0 0,0 1 0 0 0,0-1 0 0 0,0 0 0 0 0,0 0 0 0 0,0 0 0 0 0,1 0 0 0 0,-1 0 0 0 0,0 1 0 0 0,0-1 0 0 0,0 0 0 0 0,0 0 0 0 0,0 0 0 0 0,0 0 0 0 0,0 1 0 0 0,0-1 0 0 0,0 0 0 0 0,0 0 0 0 0,0 0 0 0 0,0 0 0 0 0,0 1 0 0 0,0-1 0 0 0,0 0 0 0 0,0 0 0 0 0,0 0 0 0 0,7-1-2 0 0,-1 0-5 0 0,27 0-14 0 0,-16 7 28 0 0,-1 10 13 0 0,-5 3-1 0 0,-5-7-11 0 0,0 1 0 0 0,-1 1 1 0 0,5 20-1 0 0,-8-28 9 0 0,-1-1 0 0 0,0 1 0 0 0,0 0 0 0 0,-1 1 0 0 0,1-1 0 0 0,-1 0 0 0 0,-1 0 0 0 0,1 0 0 0 0,-1 0 0 0 0,0 0 0 0 0,0 0 0 0 0,-4 9 0 0 0,3-12-5 0 0,1 0 0 0 0,-1 0-1 0 0,0 0 1 0 0,0-1-1 0 0,0 1 1 0 0,-1-1-1 0 0,1 1 1 0 0,0-1-1 0 0,-1 0 1 0 0,0 0-1 0 0,1 0 1 0 0,-1 0-1 0 0,0 0 1 0 0,0-1-1 0 0,0 1 1 0 0,0-1-1 0 0,0 0 1 0 0,0 0-1 0 0,-1 0 1 0 0,1 0-1 0 0,0-1 1 0 0,0 1 0 0 0,-1-1-1 0 0,1 0 1 0 0,0 0-1 0 0,-1 0 1 0 0,-5-1-1 0 0,3 0 4 0 0,0 0-1 0 0,1 0 1 0 0,-1 0-1 0 0,1-1 1 0 0,-1 1-1 0 0,1-1 1 0 0,0-1-1 0 0,0 1 1 0 0,0-1-1 0 0,0 0 1 0 0,0 0-1 0 0,0 0 1 0 0,1-1-1 0 0,0 1 1 0 0,-5-7-1 0 0,8 0-458 0 0,9 6-4218 0 0</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19:06:16.902"/>
    </inkml:context>
    <inkml:brush xml:id="br0">
      <inkml:brushProperty name="width" value="0.05" units="cm"/>
      <inkml:brushProperty name="height" value="0.05" units="cm"/>
    </inkml:brush>
  </inkml:definitions>
  <inkml:trace contextRef="#ctx0" brushRef="#br0">21 42 9922 0 0,'0'-11'138'0'0,"1"10"-126"0"0,-1 0 0 0 0,0 0 0 0 0,1 0 0 0 0,-1 1-1 0 0,0-1 1 0 0,0 0 0 0 0,0 0 0 0 0,0 0 0 0 0,0 0 0 0 0,0 0 0 0 0,0 0 0 0 0,0 0 0 0 0,0 0 0 0 0,0 0 0 0 0,0 0 0 0 0,0 1 0 0 0,-1-1 0 0 0,1 0 0 0 0,0 0 0 0 0,-1 0 0 0 0,1 0 0 0 0,-1 1 0 0 0,1-1 0 0 0,-1 0 0 0 0,1 0 0 0 0,-1 1 0 0 0,1-1 0 0 0,-1 0 0 0 0,0 1 0 0 0,1-1 0 0 0,-1 0 0 0 0,0 1 0 0 0,0-1 0 0 0,1 1 0 0 0,-1-1 0 0 0,0 1 0 0 0,0 0 0 0 0,0-1-1 0 0,0 1 1 0 0,0 0 0 0 0,1 0 0 0 0,-1-1 0 0 0,0 1 0 0 0,0 0 0 0 0,0 0 0 0 0,-1 0 0 0 0,2 2 181 0 0,0-1-181 0 0,1 0-1 0 0,-1 1 1 0 0,0-1-1 0 0,0 0 1 0 0,1 0-1 0 0,-1 0 1 0 0,1 0-1 0 0,-1 1 1 0 0,1-1-1 0 0,0 0 1 0 0,-1 0-1 0 0,1 0 1 0 0,0 0-1 0 0,0 0 1 0 0,-1 0-1 0 0,1-1 1 0 0,0 1-1 0 0,0 0 1 0 0,2 1-1 0 0,4 1 3 0 0,1 0-1 0 0,-1 0 1 0 0,0 1 0 0 0,0 1 0 0 0,11 8-1 0 0,-13-10-8 0 0,-1 1 0 0 0,1-1 0 0 0,0 0 0 0 0,0 0 0 0 0,1 0 0 0 0,-1-1 0 0 0,0 0 0 0 0,1 0 0 0 0,-1 0 0 0 0,1-1 0 0 0,0 1 0 0 0,0-1 0 0 0,-1-1 0 0 0,8 1 0 0 0,22 0 31 0 0,46 5 179 0 0,-30 6-79 0 0,-48-10-98 0 0,1 0 0 0 0,-1 1 0 0 0,0-1 0 0 0,-1 1-1 0 0,1-1 1 0 0,0 1 0 0 0,-1 0 0 0 0,0 0 0 0 0,1 1 0 0 0,-1-1-1 0 0,0 0 1 0 0,-1 1 0 0 0,3 3 0 0 0,10 30 214 0 0,-9-19-180 0 0,-4-12-50 0 0,-1 0 0 0 0,0 0 0 0 0,1 0 0 0 0,-2 0 1 0 0,1 0-1 0 0,-1 0 0 0 0,0 0 0 0 0,0 0 0 0 0,-1 0 1 0 0,-3 8-1 0 0,2-13-15 0 0,0 0 1 0 0,1-1-1 0 0,-1 0 1 0 0,0 1 0 0 0,0-1-1 0 0,0 0 1 0 0,0-1-1 0 0,0 1 1 0 0,1 0-1 0 0,-1-1 1 0 0,0 0 0 0 0,0 0-1 0 0,1 1 1 0 0,-4-3-1 0 0,-31-4 52 0 0,17 8-232 0 0,0 0-1 0 0,-35-4 1 0 0,47 1-307 0 0,-1 1-1 0 0,1-1 1 0 0,0-1 0 0 0,0 1 0 0 0,0-1-1 0 0,0-1 1 0 0,0 0 0 0 0,-12-8-1 0 0,7 4-3262 0 0</inkml:trace>
</inkml:ink>
</file>

<file path=ppt/ink/ink1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25:45.269"/>
    </inkml:context>
    <inkml:brush xml:id="br0">
      <inkml:brushProperty name="width" value="0.05" units="cm"/>
      <inkml:brushProperty name="height" value="0.05" units="cm"/>
    </inkml:brush>
  </inkml:definitions>
  <inkml:trace contextRef="#ctx0" brushRef="#br0">2 1 5425 0 0,'-2'17'5484'0'0,"6"18"-4864"0"0,-2-10-312 0 0,6 185-899 0 0,-8-209 578 0 0,0-1 0 0 0,0 0 0 0 0,0 0 0 0 0,0 0 0 0 0,0 0 0 0 0,-1 0 0 0 0,1 0-1 0 0,0 1 1 0 0,0-1 0 0 0,0 0 0 0 0,0 0 0 0 0,0 0 0 0 0,0 0 0 0 0,0 0 0 0 0,0 0-1 0 0,0 0 1 0 0,0 0 0 0 0,-1 0 0 0 0,1 0 0 0 0,0 0 0 0 0,0 1 0 0 0,0-1 0 0 0,0 0-1 0 0,0 0 1 0 0,0 0 0 0 0,0 0 0 0 0,-1 0 0 0 0,1 0 0 0 0,0 0 0 0 0,0 0 0 0 0,0 0-1 0 0,0 0 1 0 0,0 0 0 0 0,0 0 0 0 0,0 0 0 0 0,-1 0 0 0 0,1 0 0 0 0,0 0 0 0 0,0 0-1 0 0,0 0 1 0 0,0 0 0 0 0,0-1 0 0 0,0 1 0 0 0,-1 0 0 0 0,1 0 0 0 0,0 0 0 0 0,0 0-1 0 0,0 0 1 0 0,0 0 0 0 0,0 0 0 0 0,0 0 0 0 0,0 0 0 0 0,0 0 0 0 0,0 0 0 0 0,0-1-1 0 0,0 1 1 0 0,-1 0 0 0 0,1 0 0 0 0,0 0 0 0 0,0 0 0 0 0,0 0 0 0 0,0 0 0 0 0,0-1-1 0 0,0 1 10 0 0,-2-4-972 0 0</inkml:trace>
</inkml:ink>
</file>

<file path=ppt/ink/ink1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25:46.483"/>
    </inkml:context>
    <inkml:brush xml:id="br0">
      <inkml:brushProperty name="width" value="0.05" units="cm"/>
      <inkml:brushProperty name="height" value="0.05" units="cm"/>
    </inkml:brush>
  </inkml:definitions>
  <inkml:trace contextRef="#ctx0" brushRef="#br0">1 0 3921 0 0,'23'6'5927'0'0,"29"-4"-6066"0"0,-39-1 616 0 0,32 1 204 0 0,73-7 0 0 0,-82 2-591 0 0,-1 1 0 0 0,1 3 0 0 0,40 4 0 0 0,-70 2 209 0 0,-2 18-122 0 0,-4 20-152 0 0,0-39 19 0 0,-1 138 438 0 0,4 67-285 0 0,-3-180-166 0 0,6 147 63 0 0,12 89-7 0 0,-15-138-35 0 0,-3-73-22 0 0,11 164 340 0 0,8 44 219 0 0,-2-58-284 0 0,-6-103 47 0 0,-2-63-173 0 0,-1-13-63 0 0,30 107 314 0 0,-29-78-220 0 0,-3 1 1 0 0,-2 112-1 0 0,-4-131-167 0 0,4-16-13 0 0,1-5-7 0 0,1-1 1 0 0,-2-8-9 0 0,-3-6-7 0 0,5 17 29 0 0,-5-13-24 0 0,-1-3-2 0 0,-1-2 0 0 0,0 0-3 0 0,1-1-15 0 0,-4 0 20 0 0,3 2-7 0 0,0-1-10 0 0,-3 5 12 0 0,-13 13 21 0 0,-1-14 146 0 0,-112-3 211 0 0,3 0-4533 0 0</inkml:trace>
</inkml:ink>
</file>

<file path=ppt/ink/ink1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25:53.150"/>
    </inkml:context>
    <inkml:brush xml:id="br0">
      <inkml:brushProperty name="width" value="0.05" units="cm"/>
      <inkml:brushProperty name="height" value="0.05" units="cm"/>
    </inkml:brush>
  </inkml:definitions>
  <inkml:trace contextRef="#ctx0" brushRef="#br0">0 1 4193 0 0,'0'0'1802'0'0,"0"0"-1609"0"0,3 6-154 0 0,19 28 229 0 0,-7-16-179 0 0,2 3 133 0 0,-4-4 94 0 0,10 10 240 0 0,-11-12-321 0 0,-4-5-108 0 0,2 8 17 0 0,11 15 24 0 0,-18-31-155 0 0,-1 0 1 0 0,1 1-1 0 0,-1-1 0 0 0,1 0 1 0 0,0 0-1 0 0,-1 0 1 0 0,1-1-1 0 0,0 1 1 0 0,0-1-1 0 0,0 1 0 0 0,1-1 1 0 0,4 1-1 0 0,-5-1-5 0 0,0-1 0 0 0,0 0-1 0 0,0 0 1 0 0,0 0 0 0 0,0-1 0 0 0,0 1-1 0 0,0-1 1 0 0,0 1 0 0 0,-1-1 0 0 0,1 0-1 0 0,0 0 1 0 0,0 0 0 0 0,-1-1 0 0 0,1 1-1 0 0,-1-1 1 0 0,1 1 0 0 0,-1-1 0 0 0,1 0-1 0 0,-1 0 1 0 0,0 0 0 0 0,0 0 0 0 0,0 0-1 0 0,0-1 1 0 0,0 1 0 0 0,-1 0 0 0 0,1-1-1 0 0,1-4 1 0 0,0 4-2 0 0,-1-1 1 0 0,0-1-1 0 0,0 1 0 0 0,-1 0 0 0 0,1 0 1 0 0,-1-1-1 0 0,0 1 0 0 0,0-1 0 0 0,0 1 0 0 0,0-1 1 0 0,-1 0-1 0 0,0 1 0 0 0,0-1 0 0 0,-1-7 0 0 0,-2-9 4 0 0,2 12-13 0 0,0 6 21 0 0,-8-16-29 0 0,6 14 66 0 0,1 2 17 0 0,0 1 132 0 0,2 2-203 0 0,-2 0 71 0 0,2 0-18 0 0,-1 1-8 0 0,-3 24-38 0 0,4-10-8 0 0,3 8-1 0 0,0 16 19 0 0,-3 31 561 0 0,11 36 113 0 0,-5-62-533 0 0,1 71 0 0 0,-5-70-146 0 0,-3 42 50 0 0,-12-39-5 0 0,-5-22-11 0 0,3-19 9 0 0,-15-10 15 0 0,13-6-40 0 0,9 1-20 0 0,-3-10 31 0 0,-11-5-12 0 0,1 2-21 0 0,10 6-8 0 0,5-3 3 0 0,4 5 1 0 0,0-18-2 0 0,1 28-4 0 0,0 0 0 0 0,1 0 0 0 0,-1 0 1 0 0,1 0-1 0 0,-1 0 0 0 0,1 0 0 0 0,0-1 0 0 0,0 1 0 0 0,1 0 0 0 0,-1 0 0 0 0,0 0 1 0 0,1 0-1 0 0,0 0 0 0 0,0 0 0 0 0,0 0 0 0 0,0 0 0 0 0,0 1 0 0 0,1-1 0 0 0,-1 0 0 0 0,1 1 1 0 0,0-1-1 0 0,0 1 0 0 0,0-1 0 0 0,0 1 0 0 0,0 0 0 0 0,0 0 0 0 0,1 0 0 0 0,4-4 0 0 0,8-3-3 0 0,0 1-1 0 0,1 1 0 0 0,0 0 0 0 0,1 0 0 0 0,0 2 0 0 0,0 0 1 0 0,21-3-1 0 0,-31 7 3 0 0,-1-1 0 0 0,1 0 0 0 0,-1-1 0 0 0,0 1 1 0 0,0-1-1 0 0,1 0 0 0 0,-2-1 0 0 0,1 0 0 0 0,0 0 0 0 0,6-5 0 0 0,12-9-25 0 0,-21 17-120 0 0,-1 3 2 0 0,-2-1-62 0 0,0-1 27 0 0,-2 0-103 0 0</inkml:trace>
</inkml:ink>
</file>

<file path=ppt/ink/ink1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25:53.484"/>
    </inkml:context>
    <inkml:brush xml:id="br0">
      <inkml:brushProperty name="width" value="0.05" units="cm"/>
      <inkml:brushProperty name="height" value="0.05" units="cm"/>
    </inkml:brush>
  </inkml:definitions>
  <inkml:trace contextRef="#ctx0" brushRef="#br0">0 18 4593 0 0,'19'-15'746'0'0,"-16"12"-70"0"0,-9 8 747 0 0,5-3-1296 0 0,0-1 1 0 0,1 0-1 0 0,-1 1 1 0 0,1-1-1 0 0,-1 1 1 0 0,1-1-1 0 0,0 1 1 0 0,0 0-1 0 0,0-1 0 0 0,0 1 1 0 0,0-1-1 0 0,0 1 1 0 0,0-1-1 0 0,0 1 1 0 0,0-1-1 0 0,1 1 1 0 0,-1-1-1 0 0,1 3 1 0 0,1 7 55 0 0,12 116 396 0 0,-7-37-245 0 0,-4-65-283 0 0,0 1 53 0 0,-3 7-353 0 0,-3-31-1063 0 0</inkml:trace>
</inkml:ink>
</file>

<file path=ppt/ink/ink1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25:53.819"/>
    </inkml:context>
    <inkml:brush xml:id="br0">
      <inkml:brushProperty name="width" value="0.05" units="cm"/>
      <inkml:brushProperty name="height" value="0.05" units="cm"/>
    </inkml:brush>
  </inkml:definitions>
  <inkml:trace contextRef="#ctx0" brushRef="#br0">0 28 3665 0 0,'21'9'4190'0'0,"-1"-6"-3818"0"0,-6-3-267 0 0,-4-1-210 0 0,-1 1 0 0 0,1-1-1 0 0,0 0 1 0 0,0-1-1 0 0,-1 0 1 0 0,1-1-1 0 0,-1 0 1 0 0,0 0-1 0 0,0-1 1 0 0,0 0-1 0 0,10-7 1 0 0,-14 6-249 0 0</inkml:trace>
</inkml:ink>
</file>

<file path=ppt/ink/ink1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25:54.135"/>
    </inkml:context>
    <inkml:brush xml:id="br0">
      <inkml:brushProperty name="width" value="0.05" units="cm"/>
      <inkml:brushProperty name="height" value="0.05" units="cm"/>
    </inkml:brush>
  </inkml:definitions>
  <inkml:trace contextRef="#ctx0" brushRef="#br0">0 4 2256 0 0,'7'-2'1990'0'0,"3"0"243"0"0,-1 2-2070 0 0,0 1 1 0 0,0 0-1 0 0,0 0 1 0 0,0 1-1 0 0,11 4 1 0 0,8 2-121 0 0,2 4-1306 0 0</inkml:trace>
</inkml:ink>
</file>

<file path=ppt/ink/ink1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25:54.499"/>
    </inkml:context>
    <inkml:brush xml:id="br0">
      <inkml:brushProperty name="width" value="0.05" units="cm"/>
      <inkml:brushProperty name="height" value="0.05" units="cm"/>
    </inkml:brush>
  </inkml:definitions>
  <inkml:trace contextRef="#ctx0" brushRef="#br0">6 0 4321 0 0,'-2'26'4510'0'0,"-2"11"-4342"0"0,5-12-66 0 0,2 16 28 0 0,-1-13-80 0 0,-1-10-40 0 0,0 12 29 0 0,1 15-4 0 0,1 13-1 0 0,-1 25 73 0 0,-5-91-352 0 0,2 6 66 0 0</inkml:trace>
</inkml:ink>
</file>

<file path=ppt/ink/ink1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25:54.972"/>
    </inkml:context>
    <inkml:brush xml:id="br0">
      <inkml:brushProperty name="width" value="0.05" units="cm"/>
      <inkml:brushProperty name="height" value="0.05" units="cm"/>
    </inkml:brush>
  </inkml:definitions>
  <inkml:trace contextRef="#ctx0" brushRef="#br0">1 108 3649 0 0,'1'-4'812'0'0,"2"-5"184"0"0,0 2-64 0 0,13-6-298 0 0,31-16-677 0 0,-43 26 182 0 0,6-2-54 0 0,0-1 1 0 0,0 1-1 0 0,1 1 1 0 0,-1 0-1 0 0,14-3 1 0 0,5-2-44 0 0,-28 8-38 0 0,-1 1 0 0 0,1 0-1 0 0,0 0 1 0 0,0-1 0 0 0,-1 1 0 0 0,1 0 0 0 0,0 0 0 0 0,0 0 0 0 0,-1 0 0 0 0,1 0 0 0 0,0 0 0 0 0,0 0 0 0 0,-1 0 0 0 0,1 0 0 0 0,0 0 0 0 0,0 1 0 0 0,-1-1 0 0 0,1 0 0 0 0,0 0 0 0 0,0 1-1 0 0,-1-1 1 0 0,1 1 0 0 0,0-1 0 0 0,-1 0 0 0 0,1 1 0 0 0,-1-1 0 0 0,1 1 0 0 0,0-1 0 0 0,-1 1 0 0 0,1 0 0 0 0,-1-1 0 0 0,0 1 0 0 0,1 0 0 0 0,-1-1 0 0 0,1 1 0 0 0,-1 0 0 0 0,0-1 0 0 0,1 1 0 0 0,-1 0-1 0 0,0 0 1 0 0,0-1 0 0 0,0 1 0 0 0,0 0 0 0 0,0 0 0 0 0,0-1 0 0 0,0 1 0 0 0,0 0 0 0 0,0 1 0 0 0,-1 28 61 0 0,-1-13-32 0 0,1-11-16 0 0,-1 4 19 0 0,-4 5 0 0 0,-1 5-11 0 0,5-7-18 0 0,2-11-3 0 0,0 0 0 0 0,0 0 0 0 0,-1-1 0 0 0,1 1-1 0 0,-1 0 1 0 0,1 0 0 0 0,-1 0 0 0 0,0 0 0 0 0,0-1 0 0 0,0 1 0 0 0,0 0 0 0 0,0-1 0 0 0,0 1 0 0 0,0 0 0 0 0,-3 1 0 0 0,3-2-2 0 0,0 1 0 0 0,0-1-1 0 0,-1 1 1 0 0,1-1 0 0 0,0 1 0 0 0,0-1 0 0 0,1 1 0 0 0,-1-1-1 0 0,0 1 1 0 0,0 0 0 0 0,1-1 0 0 0,-1 1 0 0 0,1 0 0 0 0,-1 2-1 0 0,1-3-7 0 0,7 0-2 0 0,-1-1 12 0 0,1 1 1 0 0,-1 1-1 0 0,0 0 0 0 0,0 0 0 0 0,0 0 1 0 0,0 0-1 0 0,10 6 0 0 0,16 6 10 0 0,-24-11-3 0 0,23 9 20 0 0,-12-1 38 0 0,-7 3 79 0 0,-6-3 17 0 0,-4 12 263 0 0,-7-17 638 0 0,-13 2-769 0 0,2-1-197 0 0,-28 15 17 0 0,9-5 6 0 0,0 0-18 0 0,14-8-69 0 0,19-6 32 0 0,2-1-616 0 0,8-6-2436 0 0</inkml:trace>
</inkml:ink>
</file>

<file path=ppt/ink/ink1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25:55.348"/>
    </inkml:context>
    <inkml:brush xml:id="br0">
      <inkml:brushProperty name="width" value="0.05" units="cm"/>
      <inkml:brushProperty name="height" value="0.05" units="cm"/>
    </inkml:brush>
  </inkml:definitions>
  <inkml:trace contextRef="#ctx0" brushRef="#br0">74 123 1536 0 0,'-3'2'1523'0'0,"-3"0"750"0"0,4-1-1820 0 0,-2 1 76 0 0,1 3-150 0 0,-1 2-14 0 0,-1 2-21 0 0,1-5-271 0 0,-1 0 1 0 0,1 1-1 0 0,1-1 0 0 0,-1 1 1 0 0,0 0-1 0 0,1 0 1 0 0,0 0-1 0 0,1 0 1 0 0,-1 0-1 0 0,1 1 1 0 0,0-1-1 0 0,0 1 1 0 0,0 0-1 0 0,1-1 1 0 0,0 1-1 0 0,0 0 0 0 0,0 0 1 0 0,1 0-1 0 0,0 0 1 0 0,0 0-1 0 0,1 0 1 0 0,2 10-1 0 0,-3-14-59 0 0,0 0 0 0 0,1 0 0 0 0,-1 0 0 0 0,1 0 0 0 0,0-1 0 0 0,-1 1 0 0 0,1 0 0 0 0,0-1 0 0 0,0 1 0 0 0,0 0 1 0 0,0-1-1 0 0,1 1 0 0 0,-1-1 0 0 0,0 0 0 0 0,3 3 0 0 0,-3-4-2 0 0,0 0 0 0 0,-1 1 0 0 0,1-1 0 0 0,0 0 0 0 0,-1 0 1 0 0,1 0-1 0 0,0 0 0 0 0,0 0 0 0 0,-1 0 0 0 0,1 0 1 0 0,0 0-1 0 0,0 0 0 0 0,-1 0 0 0 0,1 0 0 0 0,0-1 0 0 0,-1 1 1 0 0,1 0-1 0 0,0-1 0 0 0,-1 1 0 0 0,1 0 0 0 0,0-1 0 0 0,-1 1 1 0 0,1 0-1 0 0,-1-1 0 0 0,1 1 0 0 0,0-2 0 0 0,3-2 50 0 0,0-1 1 0 0,-1 1-1 0 0,0-1 0 0 0,0 0 0 0 0,0 0 0 0 0,-1 0 1 0 0,0 0-1 0 0,1 0 0 0 0,1-8 0 0 0,0-3 3 0 0,-1 0 0 0 0,0 1 0 0 0,-1-1 0 0 0,-1 0 0 0 0,-1-30 0 0 0,-1 39-40 0 0,1 0 1 0 0,-2 0-1 0 0,1 0 1 0 0,-1 0-1 0 0,0 1 1 0 0,0-1 0 0 0,0 1-1 0 0,-1-1 1 0 0,0 1-1 0 0,-1 0 1 0 0,1 0-1 0 0,-1 1 1 0 0,0-1 0 0 0,-1 1-1 0 0,1-1 1 0 0,-8-5-1 0 0,-4-3-1244 0 0</inkml:trace>
</inkml:ink>
</file>

<file path=ppt/ink/ink1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25:55.701"/>
    </inkml:context>
    <inkml:brush xml:id="br0">
      <inkml:brushProperty name="width" value="0.05" units="cm"/>
      <inkml:brushProperty name="height" value="0.05" units="cm"/>
    </inkml:brush>
  </inkml:definitions>
  <inkml:trace contextRef="#ctx0" brushRef="#br0">4 1 4233 0 0,'-1'0'723'0'0,"-2"-1"1058"0"0,4 6-281 0 0,0 15-636 0 0,1 32-840 0 0,1 24 325 0 0,10 31-41 0 0,-6-54-544 0 0,-7-52 230 0 0,0 0 1 0 0,1 0-1 0 0,-1 0 1 0 0,0 0-1 0 0,0 0 0 0 0,1-1 1 0 0,-1 1-1 0 0,0 0 1 0 0,1 0-1 0 0,-1 0 0 0 0,1 0 1 0 0,-1-1-1 0 0,1 1 1 0 0,-1 0-1 0 0,1-1 0 0 0,0 1 1 0 0,-1 0-1 0 0,1-1 1 0 0,0 1-1 0 0,0 0 0 0 0,7 5-1138 0 0</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19:06:17.284"/>
    </inkml:context>
    <inkml:brush xml:id="br0">
      <inkml:brushProperty name="width" value="0.05" units="cm"/>
      <inkml:brushProperty name="height" value="0.05" units="cm"/>
    </inkml:brush>
  </inkml:definitions>
  <inkml:trace contextRef="#ctx0" brushRef="#br0">0 0 5161 0 0,'13'15'3729'0'0,"9"4"-2011"0"0,14 15-1717 0 0,-14-10 94 0 0,36 30-1 0 0,-23-26-15 0 0,-13-9 14 0 0,-13-13-43 0 0,8 8-26 0 0,26 18 61 0 0,-14-12-28 0 0,-6-7-25 0 0,13-2 24 0 0,-32-11-47 0 0,1 1 1 0 0,-1 0 0 0 0,0 0 0 0 0,0 0 0 0 0,0 1 0 0 0,0 0 0 0 0,7 3 0 0 0,-9-5 1 0 0,-1-2 5 0 0,0-5 118 0 0,-11 11 153 0 0,-4 0-194 0 0,-1 0 20 0 0,10-2-98 0 0,1-1 0 0 0,-1 1 1 0 0,1 1-1 0 0,-1-1 0 0 0,1 1 1 0 0,0-1-1 0 0,0 1 0 0 0,0 0 1 0 0,0 1-1 0 0,1-1 0 0 0,-1 1 1 0 0,1-1-1 0 0,-5 8 0 0 0,-5 4 37 0 0,-44 33 308 0 0,32-17-243 0 0,18-21-100 0 0,-1 0 0 0 0,0 0 1 0 0,-1-1-1 0 0,0 0 0 0 0,0-1 0 0 0,-16 11 1 0 0,22-16-35 0 0,-1-1 0 0 0,1 1 1 0 0,-1 0-1 0 0,1 0 0 0 0,0 0 0 0 0,0 0 1 0 0,0 1-1 0 0,0-1 0 0 0,1 1 0 0 0,-1 0 1 0 0,1 0-1 0 0,0 0 0 0 0,0 0 0 0 0,1 0 1 0 0,-2 5-1 0 0,-2 24-3535 0 0,5-34 2751 0 0</inkml:trace>
</inkml:ink>
</file>

<file path=ppt/ink/ink1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25:56.038"/>
    </inkml:context>
    <inkml:brush xml:id="br0">
      <inkml:brushProperty name="width" value="0.05" units="cm"/>
      <inkml:brushProperty name="height" value="0.05" units="cm"/>
    </inkml:brush>
  </inkml:definitions>
  <inkml:trace contextRef="#ctx0" brushRef="#br0">46 176 4545 0 0,'-38'-65'1775'0'0,"30"52"595"0"0,11 12-2243 0 0,-1-1 1 0 0,1 1-1 0 0,0 0 1 0 0,0 1-1 0 0,0-1 0 0 0,0 0 1 0 0,0 1-1 0 0,0 0 1 0 0,6 0-1 0 0,5-2 19 0 0,72-20 158 0 0,2-2-40 0 0,-55 16-411 0 0,-29 7 25 0 0,-1-1 0 0 0,0 1 0 0 0,1-1 1 0 0,-1 1-1 0 0,0-1 0 0 0,0 0 0 0 0,0 0 0 0 0,0-1 0 0 0,-1 1 1 0 0,1 0-1 0 0,-1-1 0 0 0,3-3 0 0 0,-1 1-615 0 0</inkml:trace>
</inkml:ink>
</file>

<file path=ppt/ink/ink1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25:56.371"/>
    </inkml:context>
    <inkml:brush xml:id="br0">
      <inkml:brushProperty name="width" value="0.05" units="cm"/>
      <inkml:brushProperty name="height" value="0.05" units="cm"/>
    </inkml:brush>
  </inkml:definitions>
  <inkml:trace contextRef="#ctx0" brushRef="#br0">1 38 4529 0 0,'27'-15'438'0'0,"24"-7"1582"0"0,-56 22-1068 0 0,3 6 954 0 0,2 3-1833 0 0,-4 112 620 0 0,1-55-306 0 0,6 76 0 0 0,-2-128-435 0 0,0-9-25 0 0,0 1 0 0 0,0 0-1 0 0,-1 0 1 0 0,0 0 0 0 0,0 0 0 0 0,0 1 0 0 0,-1-1-1 0 0,0-1 1 0 0,-3 13 0 0 0,1-17-953 0 0</inkml:trace>
</inkml:ink>
</file>

<file path=ppt/ink/ink1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25:56.819"/>
    </inkml:context>
    <inkml:brush xml:id="br0">
      <inkml:brushProperty name="width" value="0.05" units="cm"/>
      <inkml:brushProperty name="height" value="0.05" units="cm"/>
    </inkml:brush>
  </inkml:definitions>
  <inkml:trace contextRef="#ctx0" brushRef="#br0">2 117 4529 0 0,'-2'-13'4966'0'0,"16"-4"-5430"0"0,-13 15 783 0 0,6-5-311 0 0,3-3 50 0 0,6-4 95 0 0,-12 11-116 0 0,0-1-1 0 0,1 1 1 0 0,-1 1 0 0 0,1-1 0 0 0,-1 1 0 0 0,1-1 0 0 0,0 1 0 0 0,6-1 0 0 0,11-7 8 0 0,16-6 81 0 0,-37 16-120 0 0,1-1 0 0 0,-1 1 0 0 0,0 0-1 0 0,1-1 1 0 0,-1 1 0 0 0,1 0-1 0 0,-1 0 1 0 0,1 0 0 0 0,-1 0-1 0 0,1 0 1 0 0,-1 0 0 0 0,1 0-1 0 0,-1 0 1 0 0,1 0 0 0 0,-1 1-1 0 0,0-1 1 0 0,1 1 0 0 0,-1-1-1 0 0,3 2 1 0 0,-16 30 99 0 0,6-19-78 0 0,1 1 2 0 0,0 0 1 0 0,-1-1-1 0 0,-1 1 0 0 0,-13 20 0 0 0,-10 19 8 0 0,29-52-36 0 0,1 0-1 0 0,0-1 1 0 0,0 1 0 0 0,-1 0-1 0 0,1 0 1 0 0,0 0 0 0 0,0 0-1 0 0,0 0 1 0 0,0-1 0 0 0,0 1-1 0 0,0 0 1 0 0,0 0 0 0 0,0 0-1 0 0,0 0 1 0 0,0 0 0 0 0,1-1-1 0 0,-1 1 1 0 0,0 0 0 0 0,0 0-1 0 0,1 0 1 0 0,-1-1 0 0 0,1 1-1 0 0,-1 0 1 0 0,1 0 0 0 0,-1-1 0 0 0,1 1-1 0 0,-1 0 1 0 0,1-1 0 0 0,0 1-1 0 0,-1-1 1 0 0,1 1 0 0 0,0-1-1 0 0,-1 1 1 0 0,1-1 0 0 0,0 1-1 0 0,0-1 1 0 0,-1 0 0 0 0,1 1-1 0 0,0-1 1 0 0,1 0 0 0 0,39 9 33 0 0,-31-7-29 0 0,36 13-10 0 0,-41-13 4 0 0,1 1-1 0 0,-1 0 0 0 0,0 0 0 0 0,0 0 0 0 0,-1 1 1 0 0,1-1-1 0 0,-1 1 0 0 0,6 7 0 0 0,-6-7 1 0 0,-1 1-1 0 0,0-1 0 0 0,0 1 0 0 0,0 0 1 0 0,-1 0-1 0 0,0 0 0 0 0,0 1 1 0 0,2 10-1 0 0,1 33-1 0 0,-5-29 2 0 0,-5 12 9 0 0,4-27 11 0 0,0-1 1 0 0,0 1-1 0 0,-1 0 0 0 0,0-1 1 0 0,0 1-1 0 0,0-1 0 0 0,-1 1 0 0 0,1-1 1 0 0,-1 0-1 0 0,0 0 0 0 0,0 0 1 0 0,0 0-1 0 0,-6 4 0 0 0,-8 7 21 0 0,-7 4 142 0 0,20-18-161 0 0,1 1-1 0 0,0-1 0 0 0,-1 1 1 0 0,1-1-1 0 0,-1 0 1 0 0,1 0-1 0 0,-1-1 0 0 0,1 1 1 0 0,-1-1-1 0 0,0 0 0 0 0,1 0 1 0 0,-5 0-1 0 0,-13-4-5 0 0,-7-14 134 0 0,19 2-132 0 0,8 4-90 0 0,10-10-280 0 0,20 3-1949 0 0,-18 12-1731 0 0</inkml:trace>
</inkml:ink>
</file>

<file path=ppt/ink/ink1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25:57.153"/>
    </inkml:context>
    <inkml:brush xml:id="br0">
      <inkml:brushProperty name="width" value="0.05" units="cm"/>
      <inkml:brushProperty name="height" value="0.05" units="cm"/>
    </inkml:brush>
  </inkml:definitions>
  <inkml:trace contextRef="#ctx0" brushRef="#br0">41 1 4985 0 0,'-1'0'250'0'0,"-1"1"0"0"0,1 0 0 0 0,0 0 1 0 0,0 0-1 0 0,0 0 0 0 0,0 0 0 0 0,0 0 0 0 0,1 0 0 0 0,-1 0 0 0 0,0 1 1 0 0,0-1-1 0 0,1 0 0 0 0,-1 1 0 0 0,0-1 0 0 0,1 0 0 0 0,0 1 0 0 0,-1-1 1 0 0,1 0-1 0 0,0 1 0 0 0,0-1 0 0 0,-1 2 0 0 0,-6 38-835 0 0,7-35 1043 0 0,-4 12-231 0 0,0-4-208 0 0,1 1 0 0 0,0 0 0 0 0,1-1 0 0 0,1 1 0 0 0,0 0 0 0 0,1 0 0 0 0,4 27 0 0 0,-2-46-1386 0 0</inkml:trace>
</inkml:ink>
</file>

<file path=ppt/ink/ink1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25:57.522"/>
    </inkml:context>
    <inkml:brush xml:id="br0">
      <inkml:brushProperty name="width" value="0.05" units="cm"/>
      <inkml:brushProperty name="height" value="0.05" units="cm"/>
    </inkml:brush>
  </inkml:definitions>
  <inkml:trace contextRef="#ctx0" brushRef="#br0">18 111 3025 0 0,'30'-20'446'0'0,"-14"10"-147"0"0,-13 7-133 0 0,-1 1 1 0 0,1-1-1 0 0,-1 1 0 0 0,1-1 0 0 0,-1 0 1 0 0,0 0-1 0 0,0 0 0 0 0,0 0 1 0 0,1-5-1 0 0,6-15 447 0 0,1-1 4 0 0,-13 30 356 0 0,0 9-3 0 0,2 5-461 0 0,-1 15-306 0 0,-2 24-219 0 0,-1-25 520 0 0,-3 7-289 0 0,-1 1 106 0 0,-11 21-26 0 0,2-5-218 0 0,14-40-34 0 0,-2 0 1 0 0,-11 26 0 0 0,17-44-45 0 0,0 0 0 0 0,0 0 0 0 0,0 0-1 0 0,-1 0 1 0 0,1-1 0 0 0,0 1 0 0 0,0 0 0 0 0,0 0 0 0 0,0 0 0 0 0,0 0-1 0 0,0 0 1 0 0,0 0 0 0 0,0 0 0 0 0,0 0 0 0 0,0 0 0 0 0,0 0 0 0 0,0-1-1 0 0,-1 1 1 0 0,1 0 0 0 0,0 0 0 0 0,0 0 0 0 0,0 0 0 0 0,0 0 0 0 0,0 0 0 0 0,0 0-1 0 0,0 0 1 0 0,0 0 0 0 0,-1 0 0 0 0,1 0 0 0 0,0 0 0 0 0,0 0 0 0 0,0 0-1 0 0,0 0 1 0 0,0 0 0 0 0,0 0 0 0 0,0 0 0 0 0,-1 0 0 0 0,1 0 0 0 0,0 0-1 0 0,0 0 1 0 0,0 0 0 0 0,0 0 0 0 0,0 1 0 0 0,0-1 0 0 0,0 0 0 0 0,0 0-1 0 0,0 0 1 0 0,-1 0 0 0 0,1 0 0 0 0,0 0 0 0 0,0 0 0 0 0,0 0 0 0 0,0 0-1 0 0,0 0 1 0 0,0 1 0 0 0,0-1 0 0 0,0 0 0 0 0,0 0 0 0 0,0 0 0 0 0,0 0 0 0 0,0 0-1 0 0,0 0 1 0 0,0 0 0 0 0,0 0 0 0 0,0 1 0 0 0,-2-12-2118 0 0,2 4 1670 0 0</inkml:trace>
</inkml:ink>
</file>

<file path=ppt/ink/ink1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25:57.871"/>
    </inkml:context>
    <inkml:brush xml:id="br0">
      <inkml:brushProperty name="width" value="0.05" units="cm"/>
      <inkml:brushProperty name="height" value="0.05" units="cm"/>
    </inkml:brush>
  </inkml:definitions>
  <inkml:trace contextRef="#ctx0" brushRef="#br0">1 1 3537 0 0,'0'9'686'0'0,"2"1"1"0"0,-1-1 0 0 0,1 1-1 0 0,1-1 1 0 0,0 0-1 0 0,0 0 1 0 0,0 0-1 0 0,6 8 1 0 0,42 71-497 0 0,-42-75 180 0 0,10 18-123 0 0,-4-5-113 0 0,2-1-1 0 0,31 37 1 0 0,-32-43-104 0 0,5 13 25 0 0,2 1 48 0 0,-13-19-128 0 0,4 8 137 0 0,-1-1-54 0 0,-4-8-159 0 0,1-2-190 0 0,-4-4-42 0 0,-9-7-196 0 0,1 0 24 0 0</inkml:trace>
</inkml:ink>
</file>

<file path=ppt/ink/ink1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26:00.326"/>
    </inkml:context>
    <inkml:brush xml:id="br0">
      <inkml:brushProperty name="width" value="0.05" units="cm"/>
      <inkml:brushProperty name="height" value="0.05" units="cm"/>
    </inkml:brush>
  </inkml:definitions>
  <inkml:trace contextRef="#ctx0" brushRef="#br0">0 2 3809 0 0,'28'-1'2048'0'0,"-22"1"-242"0"0,-10 1-142 0 0,1 5-1613 0 0,0 48 81 0 0,-3 21-19 0 0,0 3-9 0 0,12 39-62 0 0,-1-58-838 0 0,-5-59 794 0 0,0 0-8 0 0,0 0 0 0 0,0 1 1 0 0,0-1-1 0 0,0 0 0 0 0,0 0 0 0 0,0 0 0 0 0,0 1 0 0 0,0-1 0 0 0,0 0 0 0 0,0 0 0 0 0,0 1 0 0 0,0-1 0 0 0,0 0 0 0 0,0 0 0 0 0,0 1 0 0 0,0-1 1 0 0,0 0-1 0 0,0 0 0 0 0,0 0 0 0 0,0 1 0 0 0,0-1 0 0 0,0 0 0 0 0,0 0 0 0 0,0 0 0 0 0,1 1 0 0 0,-1-1 0 0 0,0 0 0 0 0,0 0 0 0 0,0 0 0 0 0,0 1 1 0 0,1-1-1 0 0,-1 0 0 0 0,0 0 0 0 0,0 0 0 0 0,0 0 0 0 0,1 0 0 0 0,-1 0 0 0 0,0 0 0 0 0,0 1 0 0 0,0-1 0 0 0,1 0 0 0 0,-1 0 0 0 0,0 0 0 0 0,0 0 1 0 0,1 0-1 0 0,-1 0 0 0 0,0 0 0 0 0,0 0 0 0 0,1 0 0 0 0,-1 0 0 0 0,0 0 0 0 0,0 0 0 0 0,1 0 0 0 0,5-4-727 0 0</inkml:trace>
</inkml:ink>
</file>

<file path=ppt/ink/ink1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26:00.694"/>
    </inkml:context>
    <inkml:brush xml:id="br0">
      <inkml:brushProperty name="width" value="0.05" units="cm"/>
      <inkml:brushProperty name="height" value="0.05" units="cm"/>
    </inkml:brush>
  </inkml:definitions>
  <inkml:trace contextRef="#ctx0" brushRef="#br0">5 0 4481 0 0,'-4'8'4705'0'0,"4"8"-4952"0"0,1-5 533 0 0,0 30-220 0 0,2 66 287 0 0,-5 53 94 0 0,2-118-344 0 0,3 16-284 0 0,-6-51-609 0 0,2-7 337 0 0</inkml:trace>
</inkml:ink>
</file>

<file path=ppt/ink/ink1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26:01.056"/>
    </inkml:context>
    <inkml:brush xml:id="br0">
      <inkml:brushProperty name="width" value="0.05" units="cm"/>
      <inkml:brushProperty name="height" value="0.05" units="cm"/>
    </inkml:brush>
  </inkml:definitions>
  <inkml:trace contextRef="#ctx0" brushRef="#br0">15 137 3841 0 0,'-12'-75'2039'0'0,"11"74"-1893"0"0,1-1 0 0 0,-1 1 1 0 0,1-1-1 0 0,0 1 0 0 0,0-1 1 0 0,0 1-1 0 0,0-1 0 0 0,0 0 0 0 0,0 1 1 0 0,0-1-1 0 0,0 1 0 0 0,1-1 1 0 0,-1 1-1 0 0,1-1 0 0 0,-1 1 0 0 0,1-1 1 0 0,0-1-1 0 0,2-7 263 0 0,0 3-60 0 0,3 3-161 0 0,4-7 350 0 0,2 14-944 0 0,-4 0 212 0 0,2-2-121 0 0</inkml:trace>
</inkml:ink>
</file>

<file path=ppt/ink/ink1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26:01.593"/>
    </inkml:context>
    <inkml:brush xml:id="br0">
      <inkml:brushProperty name="width" value="0.05" units="cm"/>
      <inkml:brushProperty name="height" value="0.05" units="cm"/>
    </inkml:brush>
  </inkml:definitions>
  <inkml:trace contextRef="#ctx0" brushRef="#br0">1 144 1128 0 0,'27'68'1194'0'0,"-21"-55"-398"0"0,0-6-20 0 0,-3-8 2053 0 0,19 0-1491 0 0,-7-1-804 0 0,11-11-217 0 0,9-9-104 0 0,-30 19-205 0 0,9-9 54 0 0,4-11 62 0 0,-5-3 7 0 0,1-12-5 0 0,-9 25-125 0 0,-3-9 76 0 0,-3 13-37 0 0,3 0-12 0 0,-2 8-30 0 0,1-1 15 0 0,0 0 0 0 0,-1 0 1 0 0,1-1-1 0 0,-1 1 0 0 0,1 0 0 0 0,-1-1 1 0 0,0 1-1 0 0,0-1 0 0 0,0 1 0 0 0,0-4 1 0 0,-1 5-8 0 0,0 1 0 0 0,0-1 1 0 0,1 0-1 0 0,-1 1 1 0 0,0-1-1 0 0,0 1 1 0 0,0-1-1 0 0,0 1 1 0 0,0-1-1 0 0,1 1 1 0 0,-1 0-1 0 0,0-1 1 0 0,0 1-1 0 0,0 0 1 0 0,0 0-1 0 0,0 0 1 0 0,0 0-1 0 0,0 0 1 0 0,0 0-1 0 0,0 0 1 0 0,0 0-1 0 0,0 0 1 0 0,0 0-1 0 0,0 0 0 0 0,0 1 1 0 0,0-1-1 0 0,0 0 1 0 0,0 1-1 0 0,0-1 1 0 0,0 1-1 0 0,-1 0 1 0 0,-13 3 20 0 0,-12 5 86 0 0,8 6-72 0 0,10-5-30 0 0,-2 6-4 0 0,-12 14-3 0 0,8-10 4 0 0,-2 21 25 0 0,10-13-15 0 0,4-11-16 0 0,1-3 0 0 0,-2 5 7 0 0,3-7-1 0 0,5 7 5 0 0,11 8-2 0 0,-11-22-4 0 0,-1-1-1 0 0,1 0 1 0 0,1 0 0 0 0,-1 0-1 0 0,0-1 1 0 0,9 6-1 0 0,-9-7 7 0 0,-1 0 0 0 0,1 0-1 0 0,0 0 1 0 0,0-1-1 0 0,0 0 1 0 0,0 0 0 0 0,1 0-1 0 0,-1 0 1 0 0,6 0-1 0 0,21-6 141 0 0,-2-5 22 0 0,17-9 98 0 0,-13 3 8 0 0,3-1-663 0 0,-29 13-483 0 0,0-2 745 0 0,-10-4-1972 0 0</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19:06:17.615"/>
    </inkml:context>
    <inkml:brush xml:id="br0">
      <inkml:brushProperty name="width" value="0.05" units="cm"/>
      <inkml:brushProperty name="height" value="0.05" units="cm"/>
    </inkml:brush>
  </inkml:definitions>
  <inkml:trace contextRef="#ctx0" brushRef="#br0">120 0 2585 0 0,'18'48'2553'0'0,"-27"-35"73"0"0,-22 7-899 0 0,20-13-1317 0 0,6-3-348 0 0,-1 1 0 0 0,1 0 1 0 0,1 0-1 0 0,-1 0 0 0 0,1 1 0 0 0,0 0 0 0 0,-3 6 1 0 0,-12 25 230 0 0,-1 0-99 0 0,15-25-479 0 0,2 6 603 0 0,5 11 456 0 0,1-11-1078 0 0,0-2-1581 0 0,-3-7-642 0 0</inkml:trace>
</inkml:ink>
</file>

<file path=ppt/ink/ink1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26:01.975"/>
    </inkml:context>
    <inkml:brush xml:id="br0">
      <inkml:brushProperty name="width" value="0.05" units="cm"/>
      <inkml:brushProperty name="height" value="0.05" units="cm"/>
    </inkml:brush>
  </inkml:definitions>
  <inkml:trace contextRef="#ctx0" brushRef="#br0">29 0 4529 0 0,'-2'4'4927'0'0,"-5"22"-4584"0"0,4 3-195 0 0,3-23-135 0 0,-1-1 0 0 0,0 0-1 0 0,0 0 1 0 0,0 0 0 0 0,0 0 0 0 0,-1-1 0 0 0,0 1-1 0 0,-4 8 1 0 0,4-2 57 0 0,5 8 16 0 0,-1 8-2 0 0,-3-16-53 0 0,5 6-168 0 0,-1-5-128 0 0,-2-5 4 0 0,-3 0-71 0 0,0-2 69 0 0,0-2 141 0 0,-1 1-61 0 0</inkml:trace>
</inkml:ink>
</file>

<file path=ppt/ink/ink1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26:03.260"/>
    </inkml:context>
    <inkml:brush xml:id="br0">
      <inkml:brushProperty name="width" value="0.05" units="cm"/>
      <inkml:brushProperty name="height" value="0.05" units="cm"/>
    </inkml:brush>
  </inkml:definitions>
  <inkml:trace contextRef="#ctx0" brushRef="#br0">0 1 3849 0 0,'8'32'4254'0'0,"19"16"-4427"0"0,-11-21 410 0 0,-8-11-221 0 0,0 0-2 0 0,-6-11-5 0 0,0-1 0 0 0,0 1 0 0 0,1-1 0 0 0,-1 0 0 0 0,1 0 0 0 0,0 0 0 0 0,0 0 1 0 0,1-1-1 0 0,-1 1 0 0 0,1-1 0 0 0,0 0 0 0 0,6 5 0 0 0,23-2 72 0 0,-31-6-75 0 0,1-1 0 0 0,-1 1 0 0 0,0-1 0 0 0,0 1 0 0 0,1-1 0 0 0,-1 0 0 0 0,0 0 0 0 0,0 0 0 0 0,0 0 0 0 0,0 0 0 0 0,0 0 0 0 0,0-1 0 0 0,-1 1 0 0 0,1-1 0 0 0,2-2 0 0 0,1-3 13 0 0,0 1 0 0 0,-1-1 1 0 0,0 0-1 0 0,0-1 0 0 0,-1 1 0 0 0,0-1 1 0 0,4-12-1 0 0,-3 7 46 0 0,5-24-7 0 0,-15 12 240 0 0,14 47-197 0 0,-1 0-1 0 0,-1 1 0 0 0,-1-1 0 0 0,2 39 1 0 0,6 123 79 0 0,-11-156-148 0 0,-1 3 14 0 0,-3 55 0 0 0,1-79-38 0 0,1 0 1 0 0,-1 0 0 0 0,-1 0 0 0 0,1 0 0 0 0,-1 0-1 0 0,-1-1 1 0 0,1 1 0 0 0,-1-1 0 0 0,0 0-1 0 0,-1 1 1 0 0,1-1 0 0 0,-1-1 0 0 0,-9 11-1 0 0,8-13 10 0 0,1 0 0 0 0,-1 0 0 0 0,0-1-1 0 0,0 0 1 0 0,0 0 0 0 0,-1 0 0 0 0,1-1-1 0 0,0 0 1 0 0,-1 0 0 0 0,1 0 0 0 0,-1 0-1 0 0,1-1 1 0 0,-1 0 0 0 0,1 0-1 0 0,0-1 1 0 0,-1 1 0 0 0,1-1 0 0 0,-1-1-1 0 0,1 1 1 0 0,0-1 0 0 0,0 1 0 0 0,-1-1-1 0 0,1-1 1 0 0,1 1 0 0 0,-1-1-1 0 0,-6-4 1 0 0,10 5-13 0 0,-1 0 0 0 0,1 0 0 0 0,1 0 0 0 0,-1-1 0 0 0,0 1 0 0 0,0 0 0 0 0,1 0 0 0 0,0 0 0 0 0,-1-1 0 0 0,1 1 0 0 0,0 0 0 0 0,0 0 0 0 0,0-1 0 0 0,0 1 0 0 0,0 0 0 0 0,1 0 0 0 0,-1 0 0 0 0,1-1 0 0 0,-1 1 0 0 0,1 0 0 0 0,0 0 0 0 0,0 0 0 0 0,0 0 0 0 0,0 0 0 0 0,0 0 0 0 0,0 0 0 0 0,1 0 0 0 0,-1 1 0 0 0,1-1 0 0 0,2-2 0 0 0,3-5-12 0 0,1 0 0 0 0,0 1 0 0 0,1 1 0 0 0,15-12 0 0 0,5 0-3 0 0,-9 7 3 0 0,7-3 11 0 0,-9 4 13 0 0,-8 4-13 0 0,5-3-20 0 0,-5 4-185 0 0,-1-1-288 0 0,-2 1-54 0 0,-3 4 8 0 0,2-2 85 0 0,-3 2 113 0 0,0-1-54 0 0,-3 2 90 0 0,0-4-414 0 0</inkml:trace>
</inkml:ink>
</file>

<file path=ppt/ink/ink1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26:03.637"/>
    </inkml:context>
    <inkml:brush xml:id="br0">
      <inkml:brushProperty name="width" value="0.05" units="cm"/>
      <inkml:brushProperty name="height" value="0.05" units="cm"/>
    </inkml:brush>
  </inkml:definitions>
  <inkml:trace contextRef="#ctx0" brushRef="#br0">10 143 2545 0 0,'1'-28'4101'0'0,"-1"22"-3783"0"0,0 0 1 0 0,0 0 0 0 0,1 0 0 0 0,-1 1-1 0 0,1-1 1 0 0,3-7 0 0 0,0 1-232 0 0,4-6-31 0 0,8-6-20 0 0,-1 13 51 0 0,-15 11-80 0 0,1-1-5 0 0,1 1-1 0 0,-1 0 36 0 0,-1 0 23 0 0,1 11-43 0 0,1 0 0 0 0,-2 0 1 0 0,0 0-1 0 0,0 0 0 0 0,-1-1 0 0 0,-1 1 0 0 0,1 0 0 0 0,-2 0 1 0 0,1-1-1 0 0,-9 19 0 0 0,-3 18 55 0 0,-2-17-61 0 0,14-28-9 0 0,1 1 0 0 0,-1-1 0 0 0,0 1 0 0 0,1 0 0 0 0,-1 0 0 0 0,1-1 0 0 0,0 1 0 0 0,0 0 0 0 0,0 0 0 0 0,0 0 0 0 0,0 0 0 0 0,1 0 0 0 0,-1 0 0 0 0,1 0 0 0 0,0 5 0 0 0,5-3-2 0 0,-1-4-1 0 0,-4-1 1 0 0,5 1-3 0 0,-3-1 2 0 0,2 0 1 0 0,1 1 2 0 0,4-2 1 0 0,2 0-3 0 0,51-11 43 0 0,-58 12-53 0 0,0-1 0 0 0,0 1 0 0 0,0 1-1 0 0,0-1 1 0 0,0 1 0 0 0,0-1 0 0 0,0 1 0 0 0,0 0 0 0 0,-1 1 0 0 0,5 1 0 0 0,31 6-1824 0 0,-36-10 1264 0 0,-4 0 9 0 0</inkml:trace>
</inkml:ink>
</file>

<file path=ppt/ink/ink1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26:03.986"/>
    </inkml:context>
    <inkml:brush xml:id="br0">
      <inkml:brushProperty name="width" value="0.05" units="cm"/>
      <inkml:brushProperty name="height" value="0.05" units="cm"/>
    </inkml:brush>
  </inkml:definitions>
  <inkml:trace contextRef="#ctx0" brushRef="#br0">0 63 4841 0 0,'31'-34'1944'0'0,"-31"32"-1655"0"0,5-5 7 0 0,3 3-144 0 0,-3 2 64 0 0,-3 1-64 0 0,1 1 88 0 0,-3-1-176 0 0,9 0 56 0 0,0-1-40 0 0,-9 1-160 0 0,2 0-264 0 0,2 0 312 0 0,-1-1-80 0 0,7 0 0 0 0,-9 0-264 0 0</inkml:trace>
</inkml:ink>
</file>

<file path=ppt/ink/ink1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26:04.342"/>
    </inkml:context>
    <inkml:brush xml:id="br0">
      <inkml:brushProperty name="width" value="0.05" units="cm"/>
      <inkml:brushProperty name="height" value="0.05" units="cm"/>
    </inkml:brush>
  </inkml:definitions>
  <inkml:trace contextRef="#ctx0" brushRef="#br0">0 11 3633 0 0,'5'-5'3633'0'0,"-3"3"-3537"0"0,0 1 32 0 0,-2 0 280 0 0,3 1-296 0 0,11 2-64 0 0,-5-2 8 0 0,-2 0-32 0 0,34 0-552 0 0,-36-1 480 0 0,1 0-192 0 0,5 0-185 0 0</inkml:trace>
</inkml:ink>
</file>

<file path=ppt/ink/ink1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26:04.691"/>
    </inkml:context>
    <inkml:brush xml:id="br0">
      <inkml:brushProperty name="width" value="0.05" units="cm"/>
      <inkml:brushProperty name="height" value="0.05" units="cm"/>
    </inkml:brush>
  </inkml:definitions>
  <inkml:trace contextRef="#ctx0" brushRef="#br0">1 0 2865 0 0,'1'7'3555'0'0,"-1"12"-2866"0"0,-1 6-556 0 0,1 17 197 0 0,-1 25 341 0 0,15 125 0 0 0,-9-154-1815 0 0,-6-38 680 0 0</inkml:trace>
</inkml:ink>
</file>

<file path=ppt/ink/ink1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26:05.040"/>
    </inkml:context>
    <inkml:brush xml:id="br0">
      <inkml:brushProperty name="width" value="0.05" units="cm"/>
      <inkml:brushProperty name="height" value="0.05" units="cm"/>
    </inkml:brush>
  </inkml:definitions>
  <inkml:trace contextRef="#ctx0" brushRef="#br0">0 22 4377 0 0,'9'-13'3731'0'0,"-3"8"-2968"0"0,0 3-590 0 0,3 1-270 0 0,16 2 246 0 0,32 3 52 0 0,-20 4 143 0 0,-36-7-339 0 0,0-1 0 0 0,0 0 0 0 0,0 1 1 0 0,-1-1-1 0 0,1 1 0 0 0,0-1 0 0 0,0 1 0 0 0,0-1 1 0 0,-1 1-1 0 0,1-1 0 0 0,0 1 0 0 0,-1 0 1 0 0,1 0-1 0 0,0-1 0 0 0,-1 1 0 0 0,1 0 0 0 0,-1 0 1 0 0,1-1-1 0 0,-1 1 0 0 0,0 0 0 0 0,1 0 1 0 0,-1 0-1 0 0,0 0 0 0 0,1 0 0 0 0,-1 0 0 0 0,0 1 1 0 0,-7 27 76 0 0,-27 22 9 0 0,32-49-84 0 0,-27 21 44 0 0,26-22-48 0 0,0 1 0 0 0,0 0 0 0 0,0 0 0 0 0,0 0 0 0 0,1 0 0 0 0,-1 0 0 0 0,1 0 0 0 0,-1 1-1 0 0,1-1 1 0 0,0 1 0 0 0,0 0 0 0 0,0 0 0 0 0,-3 5 0 0 0,6-8 1 0 0,11 0-13 0 0,-1 1 0 0 0,1 0 0 0 0,0 1 0 0 0,-1 0 0 0 0,1 0 0 0 0,-1 2 0 0 0,0-1 0 0 0,1 1 0 0 0,-2 1 0 0 0,1 0 0 0 0,-1 0 0 0 0,11 8 0 0 0,-18-10 8 0 0,0 0 0 0 0,0 0 0 0 0,-1 0 0 0 0,0 0 0 0 0,1 0 0 0 0,-1 0 0 0 0,0 1 0 0 0,-1-1 0 0 0,4 7 0 0 0,1 19 32 0 0,-8 14 18 0 0,-7-17 3 0 0,-11 9 53 0 0,-9-7 27 0 0,6-16-32 0 0,19-10-80 0 0,-1-1 1 0 0,1 0-1 0 0,0 0 0 0 0,0 0 0 0 0,0-1 1 0 0,-1 1-1 0 0,1-1 0 0 0,-6 0 0 0 0,-35-8 159 0 0,43 8-219 0 0,1 0 0 0 0,-1-1 0 0 0,1 1 1 0 0,0 0-1 0 0,-1-1 0 0 0,1 1 0 0 0,0-1 1 0 0,-1 0-1 0 0,1 1 0 0 0,0-1 0 0 0,0 0 1 0 0,-1 0-1 0 0,1 0 0 0 0,0 0 0 0 0,0 0 1 0 0,0 0-1 0 0,0 0 0 0 0,0 0 0 0 0,0 0 1 0 0,1-1-1 0 0,-1 1 0 0 0,0 0 0 0 0,1 0 1 0 0,-1-1-1 0 0,1 1 0 0 0,-2-3 0 0 0,2 3-389 0 0</inkml:trace>
</inkml:ink>
</file>

<file path=ppt/ink/ink1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26:05.387"/>
    </inkml:context>
    <inkml:brush xml:id="br0">
      <inkml:brushProperty name="width" value="0.05" units="cm"/>
      <inkml:brushProperty name="height" value="0.05" units="cm"/>
    </inkml:brush>
  </inkml:definitions>
  <inkml:trace contextRef="#ctx0" brushRef="#br0">26 29 3217 0 0,'-1'1'202'0'0,"0"-1"1"0"0,-1 0-1 0 0,1 0 1 0 0,0 1-1 0 0,0-1 1 0 0,0 0-1 0 0,0 1 1 0 0,0-1-1 0 0,0 1 1 0 0,0 0-1 0 0,0-1 1 0 0,0 1-1 0 0,0 0 1 0 0,0 0-1 0 0,0-1 1 0 0,0 1-1 0 0,0 0 0 0 0,0 0 1 0 0,1 0-1 0 0,-1 0 1 0 0,0 0-1 0 0,1 0 1 0 0,-1 0-1 0 0,1 0 1 0 0,-1 0-1 0 0,1 2 1 0 0,-2 35-190 0 0,3-32 189 0 0,-1 1-190 0 0,1 1 0 0 0,0-1-1 0 0,0 0 1 0 0,1 1 0 0 0,4 10 0 0 0,13 16 44 0 0,-10-24-42 0 0,9-3 22 0 0,-16-7-28 0 0,-1 0 0 0 0,1 1 0 0 0,-1-1-1 0 0,1 0 1 0 0,-1 0 0 0 0,1 0 0 0 0,-1 0-1 0 0,1-1 1 0 0,-1 1 0 0 0,1 0 0 0 0,-1 0-1 0 0,0-1 1 0 0,1 1 0 0 0,-1-1 0 0 0,1 0-1 0 0,-1 1 1 0 0,0-1 0 0 0,0 0-1 0 0,1 0 1 0 0,-1 0 0 0 0,0 0 0 0 0,0 0-1 0 0,0 0 1 0 0,0 0 0 0 0,0 0 0 0 0,0 0-1 0 0,0 0 1 0 0,0-1 0 0 0,0-1 0 0 0,3-6 34 0 0,-1-1 1 0 0,-1 0 0 0 0,0 0 0 0 0,0 0-1 0 0,-1-1 1 0 0,0 1 0 0 0,-1 0 0 0 0,-1-20 0 0 0,-10-13 2 0 0,-3 19 19 0 0,8 21-142 0 0,2 3-200 0 0,1 0-199 0 0</inkml:trace>
</inkml:ink>
</file>

<file path=ppt/ink/ink1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26:05.722"/>
    </inkml:context>
    <inkml:brush xml:id="br0">
      <inkml:brushProperty name="width" value="0.05" units="cm"/>
      <inkml:brushProperty name="height" value="0.05" units="cm"/>
    </inkml:brush>
  </inkml:definitions>
  <inkml:trace contextRef="#ctx0" brushRef="#br0">1 40 3417 0 0,'13'-20'867'0'0,"-5"8"-477"0"0,-4 7 124 0 0,-1 3 1474 0 0,-5 3-886 0 0,-1-1-280 0 0,3 5-616 0 0,3 70 308 0 0,0-5-80 0 0,5 35-13 0 0,11 9-566 0 0,-10-86-2374 0 0</inkml:trace>
</inkml:ink>
</file>

<file path=ppt/ink/ink1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26:06.054"/>
    </inkml:context>
    <inkml:brush xml:id="br0">
      <inkml:brushProperty name="width" value="0.05" units="cm"/>
      <inkml:brushProperty name="height" value="0.05" units="cm"/>
    </inkml:brush>
  </inkml:definitions>
  <inkml:trace contextRef="#ctx0" brushRef="#br0">1 25 8490 0 0,'9'-5'315'0'0,"11"-3"304"0"0,3 6-482 0 0,-11 3-141 0 0,9 0 163 0 0,-5-1-154 0 0,-1-2-230 0 0,-7-1-117 0 0,-10 1-368 0 0,1 0 416 0 0,0 2 64 0 0,1-1-24 0 0,-2 0-154 0 0</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19:06:17.949"/>
    </inkml:context>
    <inkml:brush xml:id="br0">
      <inkml:brushProperty name="width" value="0.05" units="cm"/>
      <inkml:brushProperty name="height" value="0.05" units="cm"/>
    </inkml:brush>
  </inkml:definitions>
  <inkml:trace contextRef="#ctx0" brushRef="#br0">5 168 5737 0 0,'-2'-9'938'0'0,"-1"1"-382"0"0,6-1 150 0 0,1 5-458 0 0,5-2-59 0 0,9-3-139 0 0,-6 4-32 0 0,-2 1 96 0 0,51-21 230 0 0,19-7 569 0 0,-25 10-298 0 0,30-8-163 0 0,-50 25-297 0 0,-32 6-138 0 0,0-1 0 0 0,-1 0 0 0 0,1 1 0 0 0,-1 0 1 0 0,1-1-1 0 0,-1 1 0 0 0,1 0 0 0 0,-1 1 0 0 0,0-1 1 0 0,1 0-1 0 0,-1 0 0 0 0,0 1 0 0 0,0 0 0 0 0,4 3 0 0 0,-5-3-4 0 0,1 0-1 0 0,0 0 0 0 0,-1 0 1 0 0,1 1-1 0 0,-1-1 0 0 0,0 1 0 0 0,1-1 1 0 0,-1 1-1 0 0,-1 0 0 0 0,1-1 1 0 0,0 1-1 0 0,-1 0 0 0 0,1 0 0 0 0,-1 3 1 0 0,-5 31 11 0 0,-3-2 8 0 0,0-3-14 0 0,7-28-15 0 0,-1 0-1 0 0,0-1 0 0 0,0 1 1 0 0,0-1-1 0 0,0 1 1 0 0,0-1-1 0 0,0 1 0 0 0,-1-1 1 0 0,0 0-1 0 0,0 0 0 0 0,-3 2 1 0 0,-11 12 35 0 0,1 0-1 0 0,0 1 1 0 0,-16 25 0 0 0,-15 18 18 0 0,12-24-33 0 0,-19 17 35 0 0,18-19 33 0 0,35-34-83 0 0,0-1-1 0 0,1 1 1 0 0,-1 0 0 0 0,1-1 0 0 0,-1 1 0 0 0,1 0 0 0 0,-1-1 0 0 0,1 1 0 0 0,-1 0 0 0 0,1 0 0 0 0,-1-1 0 0 0,1 1 0 0 0,0 0 0 0 0,0 0 0 0 0,-1 0 0 0 0,1-1 0 0 0,0 1 0 0 0,0 0 0 0 0,0 0 0 0 0,0 0 0 0 0,0 0 0 0 0,0 0 0 0 0,0-1 0 0 0,0 1 0 0 0,1 2 0 0 0,8 8 150 0 0,-8-10-98 0 0,10 1 97 0 0,6 1-129 0 0,5 0 15 0 0,1 0 1 0 0,-1-2-1 0 0,45-2 1 0 0,-23-1-626 0 0,51 3 1 0 0,24-1-373 0 0,-68-3 170 0 0</inkml:trace>
</inkml:ink>
</file>

<file path=ppt/ink/ink1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26:09.539"/>
    </inkml:context>
    <inkml:brush xml:id="br0">
      <inkml:brushProperty name="width" value="0.05" units="cm"/>
      <inkml:brushProperty name="height" value="0.05" units="cm"/>
    </inkml:brush>
  </inkml:definitions>
  <inkml:trace contextRef="#ctx0" brushRef="#br0">37 0 1968 0 0,'-10'15'3294'0'0,"0"27"-2514"0"0,10-40-615 0 0,-7 42 531 0 0,-1 68 0 0 0,6-4-196 0 0,4-66-359 0 0,7 20-24 0 0,4-23-31 0 0,0-16 3 0 0,-13-23-106 0 0,0 0 0 0 0,0 0-1 0 0,1 1 1 0 0,-1-1-1 0 0,0 0 1 0 0,0 0-1 0 0,0 0 1 0 0,0 0-1 0 0,0 0 1 0 0,0 0-1 0 0,0 0 1 0 0,0 1-1 0 0,1-1 1 0 0,-1 0-1 0 0,0 0 1 0 0,0 0-1 0 0,0 0 1 0 0,0 0-1 0 0,0 1 1 0 0,0-1 0 0 0,0 0-1 0 0,0 0 1 0 0,0 0-1 0 0,0 0 1 0 0,0 1-1 0 0,0-1 1 0 0,0 0-1 0 0,0 0 1 0 0,0 0-1 0 0,0 0 1 0 0,0 0-1 0 0,0 1 1 0 0,0-1-1 0 0,-1 0 1 0 0,1 0-1 0 0,0 0 1 0 0,0 0-1 0 0,0 0 1 0 0,0 1-1 0 0,0-1 1 0 0,0 0 0 0 0,0 0-1 0 0,0 0 1 0 0,-1 0-1 0 0,1 0 1 0 0,0 0-1 0 0,0 0 1 0 0,0 0-1 0 0,0 0 1 0 0,0 1-1 0 0,0-1 1 0 0,-1 0-1 0 0,1 0 1 0 0,0 0-1 0 0,0 0 1 0 0,0 0-1 0 0,-1 0 1 0 0,0 0-436 0 0</inkml:trace>
</inkml:ink>
</file>

<file path=ppt/ink/ink1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26:10.037"/>
    </inkml:context>
    <inkml:brush xml:id="br0">
      <inkml:brushProperty name="width" value="0.05" units="cm"/>
      <inkml:brushProperty name="height" value="0.05" units="cm"/>
    </inkml:brush>
  </inkml:definitions>
  <inkml:trace contextRef="#ctx0" brushRef="#br0">1 89 3241 0 0,'2'-4'2259'0'0,"8"-4"-531"0"0,27-13-1607 0 0,-28 16 181 0 0,13-9 48 0 0,-14 9-248 0 0,-1 0 0 0 0,1 0 0 0 0,0 1 0 0 0,0 0 0 0 0,0 0 1 0 0,1 1-1 0 0,11-3 0 0 0,-18 6-96 0 0,-1 0 1 0 0,0-1-1 0 0,0 1 0 0 0,0 0 1 0 0,0 0-1 0 0,0 0 0 0 0,0 1 1 0 0,0-1-1 0 0,0 0 0 0 0,1 0 1 0 0,-1 1-1 0 0,0-1 1 0 0,0 0-1 0 0,0 1 0 0 0,0-1 1 0 0,0 1-1 0 0,0-1 0 0 0,0 2 1 0 0,1-1-1 0 0,-1 0 0 0 0,0 1 1 0 0,0-1-1 0 0,0 1 0 0 0,0-1 1 0 0,-1 1-1 0 0,1 0 0 0 0,0-1 1 0 0,-1 1-1 0 0,1 0 0 0 0,-1-1 1 0 0,1 1-1 0 0,-1 0 0 0 0,0-1 1 0 0,0 1-1 0 0,0 2 0 0 0,0 2 6 0 0,0 0 0 0 0,0 0-1 0 0,-1 0 1 0 0,0-1-1 0 0,0 1 1 0 0,-1 0 0 0 0,-1 5-1 0 0,-18 24 58 0 0,18-32-62 0 0,0 1 0 0 0,0-1 1 0 0,0 1-1 0 0,1 0 0 0 0,0 0 0 0 0,-1 1 0 0 0,2-1 0 0 0,-1 0 0 0 0,0 1 1 0 0,1-1-1 0 0,0 1 0 0 0,0-1 0 0 0,0 1 0 0 0,0 7 0 0 0,2-9-3 0 0,-1-3-9 0 0,2-6 4 0 0,47 5 21 0 0,-34 2-15 0 0,6-3-10 0 0,-20 1 4 0 0,0 1 0 0 0,1 0 0 0 0,-1-1 0 0 0,0 1 1 0 0,1 0-1 0 0,-1 0 0 0 0,0 0 0 0 0,1 0 0 0 0,-1 0 0 0 0,0 0 0 0 0,1 0 0 0 0,-1 0 0 0 0,0 1 1 0 0,1-1-1 0 0,-1 0 0 0 0,0 1 0 0 0,0-1 0 0 0,1 1 0 0 0,-1 0 0 0 0,0-1 0 0 0,0 1 1 0 0,0 0-1 0 0,0-1 0 0 0,0 1 0 0 0,1 1 0 0 0,0 1-1 0 0,-1-1 0 0 0,0 0 0 0 0,0 0 0 0 0,-1 1 0 0 0,1-1 1 0 0,0 0-1 0 0,-1 1 0 0 0,1-1 0 0 0,-1 1 0 0 0,0-1 0 0 0,0 1 0 0 0,0-1 0 0 0,0 1 0 0 0,0-1 0 0 0,-1 1 0 0 0,1-1 1 0 0,-1 0-1 0 0,0 1 0 0 0,1-1 0 0 0,-1 0 0 0 0,0 1 0 0 0,0-1 0 0 0,0 0 0 0 0,-1 0 0 0 0,-1 3 0 0 0,-23 31 10 0 0,9-20 23 0 0,-11-1 25 0 0,-17-3 35 0 0,31-16-63 0 0,-4-14-10 0 0,12 12-248 0 0,5 5 66 0 0</inkml:trace>
</inkml:ink>
</file>

<file path=ppt/ink/ink1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26:10.390"/>
    </inkml:context>
    <inkml:brush xml:id="br0">
      <inkml:brushProperty name="width" value="0.05" units="cm"/>
      <inkml:brushProperty name="height" value="0.05" units="cm"/>
    </inkml:brush>
  </inkml:definitions>
  <inkml:trace contextRef="#ctx0" brushRef="#br0">53 0 2208 0 0,'-9'7'3033'0'0,"1"13"-1270"0"0,3 18-2028 0 0,4-27 652 0 0,-10 61 142 0 0,6-28-159 0 0,1 0-78 0 0,2-16-178 0 0,-5 49 229 0 0,7-76-419 0 0</inkml:trace>
</inkml:ink>
</file>

<file path=ppt/ink/ink1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26:10.740"/>
    </inkml:context>
    <inkml:brush xml:id="br0">
      <inkml:brushProperty name="width" value="0.05" units="cm"/>
      <inkml:brushProperty name="height" value="0.05" units="cm"/>
    </inkml:brush>
  </inkml:definitions>
  <inkml:trace contextRef="#ctx0" brushRef="#br0">147 0 3305 0 0,'-2'9'4067'0'0,"-8"8"-3065"0"0,0 1-771 0 0,-4 13 50 0 0,5-10-160 0 0,0 3-50 0 0,-1 10 52 0 0,-12 29 65 0 0,15-45-196 0 0,-3 9 110 0 0,-7 15-10 0 0,3-15-342 0 0,7-22-385 0 0,2-19-985 0 0,5 5-1657 0 0</inkml:trace>
</inkml:ink>
</file>

<file path=ppt/ink/ink1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26:11.075"/>
    </inkml:context>
    <inkml:brush xml:id="br0">
      <inkml:brushProperty name="width" value="0.05" units="cm"/>
      <inkml:brushProperty name="height" value="0.05" units="cm"/>
    </inkml:brush>
  </inkml:definitions>
  <inkml:trace contextRef="#ctx0" brushRef="#br0">0 7 2409 0 0,'2'-2'404'0'0,"9"-3"1464"0"0,-2 5 19 0 0,16 46 103 0 0,-14-31-1929 0 0,-3-5-28 0 0,-1 0 0 0 0,1 0 0 0 0,-2 1-1 0 0,0-1 1 0 0,0 1 0 0 0,-1 1-1 0 0,0-1 1 0 0,-1 1 0 0 0,0 0 0 0 0,3 20-1 0 0,-3-7 6 0 0,0-8-9 0 0,-2-7-22 0 0,2 4 50 0 0,0-5-25 0 0,-3-9-285 0 0</inkml:trace>
</inkml:ink>
</file>

<file path=ppt/ink/ink1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26:11.410"/>
    </inkml:context>
    <inkml:brush xml:id="br0">
      <inkml:brushProperty name="width" value="0.05" units="cm"/>
      <inkml:brushProperty name="height" value="0.05" units="cm"/>
    </inkml:brush>
  </inkml:definitions>
  <inkml:trace contextRef="#ctx0" brushRef="#br0">1 74 3641 0 0,'28'-26'1065'0'0,"-23"18"3501"0"0,1-4-4093 0 0,58-14-273 0 0,-63 26-199 0 0,0 0-1 0 0,0-1 1 0 0,1 1 0 0 0,-1 0 0 0 0,0-1-1 0 0,0 1 1 0 0,0 0 0 0 0,0 0 0 0 0,1 0-1 0 0,-1 0 1 0 0,0 0 0 0 0,0 0 0 0 0,0 1-1 0 0,0-1 1 0 0,0 0 0 0 0,1 0 0 0 0,-1 1-1 0 0,0-1 1 0 0,0 1 0 0 0,0-1 0 0 0,0 1-1 0 0,0-1 1 0 0,0 1 0 0 0,0 0-1 0 0,0 0 1 0 0,1 1 0 0 0,6 4 24 0 0,-2 1-12 0 0,-5-2-10 0 0,-3 4 1 0 0,-12 13 27 0 0,14-21-29 0 0,-35 54 67 0 0,16-17-55 0 0,-10 28 0 0 0,19-42 0 0 0,5-10-6 0 0,5 3 6 0 0,1-3-29 0 0,-1-14 8 0 0,38-3 87 0 0,15-10-18 0 0,-31 6-38 0 0,2 0 13 0 0,43-8-492 0 0,-61 12 351 0 0,-3-4-15 0 0,-2 4 73 0 0,2-5-281 0 0</inkml:trace>
</inkml:ink>
</file>

<file path=ppt/ink/ink1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26:11.760"/>
    </inkml:context>
    <inkml:brush xml:id="br0">
      <inkml:brushProperty name="width" value="0.05" units="cm"/>
      <inkml:brushProperty name="height" value="0.05" units="cm"/>
    </inkml:brush>
  </inkml:definitions>
  <inkml:trace contextRef="#ctx0" brushRef="#br0">30 0 3777 0 0,'-1'1'198'0'0,"0"-1"1"0"0,-1 0 0 0 0,1 1-1 0 0,0 0 1 0 0,0-1-1 0 0,0 1 1 0 0,0-1-1 0 0,0 1 1 0 0,0 0-1 0 0,0 0 1 0 0,0 0 0 0 0,0 0-1 0 0,0 0 1 0 0,1 0-1 0 0,-1 0 1 0 0,0 0-1 0 0,1 0 1 0 0,-1 0 0 0 0,0 0-1 0 0,1 0 1 0 0,-1 0-1 0 0,1 1 1 0 0,0-1-1 0 0,-1 0 1 0 0,1 0 0 0 0,0 0-1 0 0,0 1 1 0 0,0 0-1 0 0,-5 45-887 0 0,4-38 1177 0 0,-1 37-373 0 0,1 0 1 0 0,3 0-1 0 0,8 54 1 0 0,-6-68-974 0 0,-5-25 482 0 0,-2-6-384 0 0</inkml:trace>
</inkml:ink>
</file>

<file path=ppt/ink/ink1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26:12.108"/>
    </inkml:context>
    <inkml:brush xml:id="br0">
      <inkml:brushProperty name="width" value="0.05" units="cm"/>
      <inkml:brushProperty name="height" value="0.05" units="cm"/>
    </inkml:brush>
  </inkml:definitions>
  <inkml:trace contextRef="#ctx0" brushRef="#br0">0 8 4633 0 0,'7'0'4641'0'0,"-5"0"-4505"0"0,5 0 184 0 0,-7-1-304 0 0,0-1 144 0 0,4 2-72 0 0,-4-1-48 0 0,12 1-200 0 0,-12-1 144 0 0,11 1-56 0 0,1-2-80 0 0,0 1-4665 0 0</inkml:trace>
</inkml:ink>
</file>

<file path=ppt/ink/ink1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26:12.455"/>
    </inkml:context>
    <inkml:brush xml:id="br0">
      <inkml:brushProperty name="width" value="0.05" units="cm"/>
      <inkml:brushProperty name="height" value="0.05" units="cm"/>
    </inkml:brush>
  </inkml:definitions>
  <inkml:trace contextRef="#ctx0" brushRef="#br0">1 143 2256 0 0,'7'0'1049'0'0,"9"-1"2111"0"0,-1 0-2744 0 0,-1-2 1 0 0,1 0-1 0 0,-1-1 0 0 0,1 0 0 0 0,24-12 0 0 0,2-6 100 0 0,-20 5-391 0 0,-18 15-90 0 0,0-1-1 0 0,-1 0 0 0 0,1 0 0 0 0,-1-1 1 0 0,0 1-1 0 0,0 0 0 0 0,0-1 0 0 0,-1 1 1 0 0,1-1-1 0 0,0-3 0 0 0,-1 6-20 0 0,-1 0 0 0 0,0 0-1 0 0,1 0 1 0 0,-1 0 0 0 0,0 0-1 0 0,0 0 1 0 0,0 0 0 0 0,0 0-1 0 0,0 0 1 0 0,0 0 0 0 0,0 0-1 0 0,0 0 1 0 0,-1 0 0 0 0,1 0-1 0 0,0 0 1 0 0,0 0 0 0 0,-1 0-1 0 0,1 0 1 0 0,-1 0 0 0 0,1 0-1 0 0,-1 0 1 0 0,1 0 0 0 0,-1 1-1 0 0,0-1 1 0 0,1 0 0 0 0,-1 0-1 0 0,0 1 1 0 0,1-1 0 0 0,-1 0-1 0 0,0 1 1 0 0,0-1 0 0 0,0 1-1 0 0,0-1 1 0 0,0 1 0 0 0,1-1-1 0 0,-1 1 1 0 0,0 0 0 0 0,0-1-1 0 0,0 1 1 0 0,0 0 0 0 0,-2 0-1 0 0,-2-1-12 0 0,1 1 0 0 0,-1 0 0 0 0,0 0 0 0 0,0 1 0 0 0,0-1 0 0 0,0 1-1 0 0,0 0 1 0 0,1 0 0 0 0,-1 1 0 0 0,0-1 0 0 0,1 1 0 0 0,-1 0 0 0 0,1 1 0 0 0,0-1-1 0 0,0 1 1 0 0,0-1 0 0 0,-5 5 0 0 0,2-1 6 0 0,1 0 0 0 0,-1 0 0 0 0,1 0 0 0 0,1 1 0 0 0,-1 0 0 0 0,1 0 0 0 0,0 1 0 0 0,-7 14 0 0 0,0 12 39 0 0,11-27-38 0 0,-1 0 0 0 0,1-1 0 0 0,1 1 0 0 0,-1 0-1 0 0,2 12 1 0 0,0-14-3 0 0,-1-1 0 0 0,1 1-1 0 0,0-1 1 0 0,0 0-1 0 0,1 1 1 0 0,0-1 0 0 0,-1 0-1 0 0,1 0 1 0 0,4 6 0 0 0,21 16 40 0 0,-19-23-39 0 0,10-2 21 0 0,3-4 14 0 0,10-4 22 0 0,-11 3-34 0 0,50-13-1422 0 0,-67 17 1286 0 0,0-1 1 0 0,-1 1-1 0 0,1-1 0 0 0,0 0 0 0 0,0 0 0 0 0,0 0 0 0 0,-1 0 0 0 0,1 0 0 0 0,-1 0 0 0 0,4-3 0 0 0,3-3-1242 0 0</inkml:trace>
</inkml:ink>
</file>

<file path=ppt/ink/ink1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26:12.845"/>
    </inkml:context>
    <inkml:brush xml:id="br0">
      <inkml:brushProperty name="width" value="0.05" units="cm"/>
      <inkml:brushProperty name="height" value="0.05" units="cm"/>
    </inkml:brush>
  </inkml:definitions>
  <inkml:trace contextRef="#ctx0" brushRef="#br0">0 44 8570 0 0,'6'-7'681'0'0,"-4"6"-629"0"0,0-1 0 0 0,0 0 0 0 0,0 1 0 0 0,0-1 0 0 0,0 1-1 0 0,0-1 1 0 0,0 1 0 0 0,1 0 0 0 0,-1 0 0 0 0,0 0 0 0 0,1 0-1 0 0,-1 0 1 0 0,1 1 0 0 0,-1-1 0 0 0,5 0 0 0 0,5-2-34 0 0,-2-1 54 0 0,0 1 1 0 0,1 1 0 0 0,-1 0 0 0 0,15-1-1 0 0,-34 28 252 0 0,-15 24-312 0 0,13-32-5 0 0,-4 6 10 0 0,2-4 1 0 0,-3 14 0 0 0,6-10-30 0 0,7-18 31 0 0,1 1-1 0 0,0-1 0 0 0,0 1 1 0 0,0-1-1 0 0,0 1 0 0 0,1 0 1 0 0,-1 11-1 0 0,2-14 7 0 0,1-1 0 0 0,-1 0 0 0 0,1 0 0 0 0,-1 0 0 0 0,1 0 0 0 0,0 0 0 0 0,0 0 0 0 0,0 0 0 0 0,0 0 0 0 0,0 0-1 0 0,1 0 1 0 0,-1-1 0 0 0,0 1 0 0 0,1 0 0 0 0,-1-1 0 0 0,1 1 0 0 0,0-1 0 0 0,0 1 0 0 0,-1-1 0 0 0,1 0 0 0 0,0 0 0 0 0,0 0 0 0 0,0 0 0 0 0,0 0 0 0 0,0 0 0 0 0,4 0-1 0 0,8 3 15 0 0,1-1 0 0 0,-1-1 0 0 0,1 0 0 0 0,0-1 0 0 0,0-1 0 0 0,-1 0 0 0 0,1-1 0 0 0,18-3 0 0 0,3 0-744 0 0,-27 4 291 0 0</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19:06:18.319"/>
    </inkml:context>
    <inkml:brush xml:id="br0">
      <inkml:brushProperty name="width" value="0.05" units="cm"/>
      <inkml:brushProperty name="height" value="0.05" units="cm"/>
    </inkml:brush>
  </inkml:definitions>
  <inkml:trace contextRef="#ctx0" brushRef="#br0">47 37 3265 0 0,'0'0'17'0'0,"37"-27"1031"0"0,-23 18-235 0 0,-14 9-778 0 0,0 0-1 0 0,0 0 0 0 0,0 0 0 0 0,0 0 1 0 0,0 0-1 0 0,0 0 0 0 0,0 1 1 0 0,0-1-1 0 0,0 0 0 0 0,0 0 1 0 0,0 0-1 0 0,0 0 0 0 0,0 0 1 0 0,0 0-1 0 0,0 0 0 0 0,0 0 1 0 0,1 0-1 0 0,-1 0 0 0 0,0 0 1 0 0,0 0-1 0 0,0 1 0 0 0,0-1 0 0 0,0 0 1 0 0,0 0-1 0 0,0 0 0 0 0,0 0 1 0 0,0 0-1 0 0,0 0 0 0 0,0 0 1 0 0,0 0-1 0 0,1 0 0 0 0,-1 0 1 0 0,0 0-1 0 0,0 0 0 0 0,0 0 1 0 0,0 0-1 0 0,0 0 0 0 0,0 0 1 0 0,0 0-1 0 0,0 0 0 0 0,0 0 1 0 0,0 0-1 0 0,1 0 0 0 0,-1 0 0 0 0,0 0 1 0 0,0 0-1 0 0,0 0 0 0 0,0 0 1 0 0,0 0-1 0 0,0 0 0 0 0,0 0 1 0 0,0 0-1 0 0,0 0 0 0 0,0 0 1 0 0,0 0-1 0 0,1-1 0 0 0,-1 1 1 0 0,0 0-1 0 0,0 0 0 0 0,0 0 1 0 0,0 0-1 0 0,-25 67 2603 0 0,7-17-2022 0 0,5-18-276 0 0,-4 8-57 0 0,8-12-151 0 0,3-9-73 0 0,2 0-1 0 0,0 0 1 0 0,1 0 0 0 0,0 24-1 0 0,5-6 2 0 0,2-14-49 0 0,3 26-2656 0 0</inkml:trace>
</inkml:ink>
</file>

<file path=ppt/ink/ink1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26:13.672"/>
    </inkml:context>
    <inkml:brush xml:id="br0">
      <inkml:brushProperty name="width" value="0.05" units="cm"/>
      <inkml:brushProperty name="height" value="0.05" units="cm"/>
    </inkml:brush>
  </inkml:definitions>
  <inkml:trace contextRef="#ctx0" brushRef="#br0">30 26 3201 0 0,'-1'0'912'0'0,"-1"0"693"0"0,0 0-762 0 0,1-1-324 0 0,0 1-413 0 0,-3-5 1333 0 0,-7-3-617 0 0,11 8-818 0 0,0 0 0 0 0,0 0 1 0 0,0 0-1 0 0,0 1 0 0 0,0-1 1 0 0,0 0-1 0 0,0 0 0 0 0,0 1 1 0 0,0-1-1 0 0,0 0 0 0 0,0 0 1 0 0,0 0-1 0 0,0 1 0 0 0,0-1 1 0 0,0 0-1 0 0,0 0 0 0 0,-1 0 1 0 0,1 0-1 0 0,0 1 0 0 0,0-1 1 0 0,0 0-1 0 0,0 0 1 0 0,0 0-1 0 0,0 0 0 0 0,-1 1 1 0 0,1-1-1 0 0,0 0 0 0 0,0 0 1 0 0,0 0-1 0 0,0 0 0 0 0,-1 0 1 0 0,1 0-1 0 0,0 1 0 0 0,0-1 1 0 0,0 0-1 0 0,-1 0 0 0 0,1 0 1 0 0,0 0-1 0 0,0 0 0 0 0,0 0 1 0 0,-1 0-1 0 0,1 0 1 0 0,0 0-1 0 0,0 0 0 0 0,0 0 1 0 0,-1 0-1 0 0,1 0 0 0 0,0 0 1 0 0,0 0-1 0 0,0 0 0 0 0,-1-1 1 0 0,1 1-1 0 0,0 0 0 0 0,0 0 1 0 0,-1 0-1 0 0,9 13 391 0 0,-3-12 105 0 0,-2-7-255 0 0,-2 4-233 0 0,-1-2 20 0 0,1 4-27 0 0,-1-1-1 0 0,0 1 1 0 0,0-1-1 0 0,0 1 1 0 0,0-1-1 0 0,0 0 0 0 0,0 1 1 0 0,0-1-1 0 0,0 1 1 0 0,0-1-1 0 0,0 0 1 0 0,0 1-1 0 0,0-1 1 0 0,0 1-1 0 0,-1-1 0 0 0,1 1 1 0 0,0-1-1 0 0,0 1 1 0 0,-1-1-1 0 0,1 0 1 0 0,0 1-1 0 0,-1 0 1 0 0,0-2-1 0 0,-6-3-1707 0 0,5 5 1019 0 0</inkml:trace>
</inkml:ink>
</file>

<file path=ppt/ink/ink1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26:14.161"/>
    </inkml:context>
    <inkml:brush xml:id="br0">
      <inkml:brushProperty name="width" value="0.05" units="cm"/>
      <inkml:brushProperty name="height" value="0.05" units="cm"/>
    </inkml:brush>
  </inkml:definitions>
  <inkml:trace contextRef="#ctx0" brushRef="#br0">5 1 4713 0 0,'-3'2'4515'0'0,"1"-2"-3694"0"0,3 7-730 0 0,1 0-58 0 0,-2-7-30 0 0,2 8 96 0 0,-1-7-58 0 0,0 1 22 0 0,1-1-9 0 0,0 1 59 0 0,13 2-8 0 0,-15-4-92 0 0,1 0-1 0 0,-1 0 1 0 0,1 0 0 0 0,-1 0-1 0 0,1-1 1 0 0,0 1 0 0 0,-1 0-1 0 0,1 0 1 0 0,-1 0 0 0 0,1 0-1 0 0,-1-1 1 0 0,1 1 0 0 0,-1 0-1 0 0,0 0 1 0 0,1-1 0 0 0,-1 1-1 0 0,1 0 1 0 0,-1-1 0 0 0,0 1-1 0 0,1-1 1 0 0,-1 1 0 0 0,0 0-1 0 0,1-1 1 0 0,-1 1 0 0 0,0-1-1 0 0,1 1 1 0 0,-1-1 0 0 0,0 1-1 0 0,0-1 1 0 0,0 1 0 0 0,0-1-1 0 0,1 1 1 0 0,-1-1 0 0 0,0 1-1 0 0,0-1 1 0 0,0 1 0 0 0,0-1-1 0 0,0 0 1 0 0,0 1 0 0 0,-1-1-1 0 0,-2-5 37 0 0,-5 12 4 0 0,-5 13-587 0 0,13-18 371 0 0,-1 1 116 0 0,2 1-1151 0 0,2 4 766 0 0</inkml:trace>
</inkml:ink>
</file>

<file path=ppt/ink/ink1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26:14.609"/>
    </inkml:context>
    <inkml:brush xml:id="br0">
      <inkml:brushProperty name="width" value="0.05" units="cm"/>
      <inkml:brushProperty name="height" value="0.05" units="cm"/>
    </inkml:brush>
  </inkml:definitions>
  <inkml:trace contextRef="#ctx0" brushRef="#br0">44 1 4169 0 0,'-1'10'314'0'0,"2"17"347"0"0,3-23 272 0 0,5-14 882 0 0,-6 4-1388 0 0,2-3 1119 0 0,-3 7-570 0 0,-3 4-479 0 0,-8 21-396 0 0,-4 5-55 0 0,-15 38 122 0 0,21-39-4 0 0,2 13-117 0 0,3-18-4 0 0,1-21 27 0 0,0-8 31 0 0,1 5-96 0 0,1 0 0 0 0,-1-1 0 0 0,1 1 0 0 0,-1 0 0 0 0,1 0 0 0 0,0 0 0 0 0,-1 0 0 0 0,1 0-1 0 0,0 0 1 0 0,0 0 0 0 0,3-3 0 0 0,4-4-251 0 0,21-25 599 0 0,-18 10-4070 0 0</inkml:trace>
</inkml:ink>
</file>

<file path=ppt/ink/ink1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26:15.561"/>
    </inkml:context>
    <inkml:brush xml:id="br0">
      <inkml:brushProperty name="width" value="0.05" units="cm"/>
      <inkml:brushProperty name="height" value="0.05" units="cm"/>
    </inkml:brush>
  </inkml:definitions>
  <inkml:trace contextRef="#ctx0" brushRef="#br0">133 71 2385 0 0,'-6'-5'1303'0'0,"4"4"-794"0"0,1-1 1 0 0,-1 1-1 0 0,1 0 1 0 0,-1 0-1 0 0,0 0 1 0 0,1 0-1 0 0,-1 0 1 0 0,0 0-1 0 0,0 1 1 0 0,0-1-1 0 0,0 0 1 0 0,1 1-1 0 0,-4-1 1 0 0,4 6-472 0 0,0-1-1 0 0,-1 1 1 0 0,2 0 0 0 0,-1-1-1 0 0,0 1 1 0 0,1 0 0 0 0,0 7-1 0 0,1-3-10 0 0,0 0 0 0 0,0 0 0 0 0,1-1 0 0 0,0 1 0 0 0,1-1 0 0 0,0 1 0 0 0,6 12 0 0 0,-8-19-19 0 0,0 0 0 0 0,0 0 0 0 0,0 0 0 0 0,0 0 0 0 0,1 0 0 0 0,-1 0 0 0 0,1-1 0 0 0,-1 1 0 0 0,1 0 0 0 0,0-1 0 0 0,0 1 0 0 0,-1-1 0 0 0,1 0 0 0 0,0 0 0 0 0,0 1 0 0 0,0-1 0 0 0,1 0 0 0 0,-1-1 0 0 0,0 1 0 0 0,0 0 0 0 0,0-1 0 0 0,1 1 0 0 0,-1-1 0 0 0,0 0 0 0 0,1 1 0 0 0,-1-1 0 0 0,0 0 0 0 0,1-1 0 0 0,-1 1 0 0 0,0 0 0 0 0,1-1 0 0 0,-1 1 0 0 0,0-1 0 0 0,0 0 0 0 0,1 1 0 0 0,-1-1 0 0 0,3-2 0 0 0,-1 0 3 0 0,1 0-1 0 0,-1 0 1 0 0,0 0-1 0 0,0-1 1 0 0,-1 1-1 0 0,1-1 1 0 0,-1 0-1 0 0,0 0 1 0 0,0 0-1 0 0,0 0 1 0 0,0-1-1 0 0,-1 1 1 0 0,1-1-1 0 0,-1 0 1 0 0,-1 0-1 0 0,1 1 1 0 0,-1-1-1 0 0,2-7 0 0 0,1-7 25 0 0,-2 0-1 0 0,0-1 0 0 0,0-26 1 0 0,-4 30-33 0 0,-2 19-81 0 0,-3 34 29 0 0,9-9 57 0 0,1-1 1 0 0,6 29-1 0 0,-3-24 25 0 0,3 51 1 0 0,-2 60 104 0 0,-7-130-122 0 0,0 0 0 0 0,-1 0 0 0 0,-4 21 1 0 0,4-27 3 0 0,-1 0 0 0 0,0 0 0 0 0,0 0 0 0 0,-1-1 0 0 0,-3 8 0 0 0,4-10-11 0 0,0-1 0 0 0,0 0 0 0 0,0-1 0 0 0,-1 1 0 0 0,1 0 0 0 0,-1-1 0 0 0,1 1 0 0 0,-1-1 0 0 0,0 0 1 0 0,0 0-1 0 0,0 0 0 0 0,0 0 0 0 0,0 0 0 0 0,0-1 0 0 0,0 0 0 0 0,-1 1 0 0 0,1-1 0 0 0,-7 1 0 0 0,4-1-1 0 0,0-1-1 0 0,-1 0 1 0 0,1 0-1 0 0,-1 0 0 0 0,1-1 1 0 0,0 0-1 0 0,-1 0 1 0 0,1-1-1 0 0,0 1 1 0 0,-7-4-1 0 0,3 1-4 0 0,0 0 0 0 0,1-1-1 0 0,-1-1 1 0 0,1 1 0 0 0,0-1 0 0 0,0-1 0 0 0,0 0 0 0 0,1 0-1 0 0,0-1 1 0 0,1 0 0 0 0,0 0 0 0 0,-10-15 0 0 0,16 22-5 0 0,1 0 0 0 0,-1-1 1 0 0,1 1-1 0 0,0 0 1 0 0,-1-1-1 0 0,1 1 0 0 0,0 0 1 0 0,0-1-1 0 0,0 1 0 0 0,0-1 1 0 0,0 1-1 0 0,0 0 0 0 0,0-1 1 0 0,1 1-1 0 0,-1-1 1 0 0,0 1-1 0 0,1 0 0 0 0,-1 0 1 0 0,1-1-1 0 0,0 1 0 0 0,-1 0 1 0 0,1 0-1 0 0,0-1 1 0 0,0 1-1 0 0,0 0 0 0 0,0 0 1 0 0,-1 0-1 0 0,2 0 0 0 0,-1 0 1 0 0,0 0-1 0 0,0 1 1 0 0,0-1-1 0 0,0 0 0 0 0,0 1 1 0 0,1-1-1 0 0,-1 0 0 0 0,0 1 1 0 0,3-1-1 0 0,9-5-3 0 0,1 0-1 0 0,27-6 1 0 0,-21 6 46 0 0,7-4-19 0 0,22-7 11 0 0,-36 13-12 0 0,0 1 0 0 0,0 0 0 0 0,22-2-1 0 0,-30 5-46 0 0,20 10-164 0 0,-20-5-220 0 0,-4 1-1325 0 0</inkml:trace>
</inkml:ink>
</file>

<file path=ppt/ink/ink1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26:16.024"/>
    </inkml:context>
    <inkml:brush xml:id="br0">
      <inkml:brushProperty name="width" value="0.05" units="cm"/>
      <inkml:brushProperty name="height" value="0.05" units="cm"/>
    </inkml:brush>
  </inkml:definitions>
  <inkml:trace contextRef="#ctx0" brushRef="#br0">0 109 4657 0 0,'0'0'4424'0'0,"2"2"-3848"0"0,4 10-442 0 0,3 10 19 0 0,5 11 181 0 0,19 49 658 0 0,-30-76-598 0 0,0-8-202 0 0,1-19-141 0 0,-1 1-43 0 0,10-68 20 0 0,-7 39-24 0 0,-6 24-6 0 0,0-2 8 0 0,0 25-7 0 0,1 0-1 0 0,-1 0 1 0 0,0 1-1 0 0,0-1 1 0 0,1 0 0 0 0,-1 0-1 0 0,1 1 1 0 0,0-1 0 0 0,-1 0-1 0 0,1 1 1 0 0,0-1 0 0 0,0 1-1 0 0,0-1 1 0 0,0 1 0 0 0,0-1-1 0 0,1 1 1 0 0,-1 0 0 0 0,0-1-1 0 0,3-1 1 0 0,-4 9-17 0 0,3 18 1 0 0,8 45-7 0 0,-7-50 18 0 0,0 2-5 0 0,1 0 0 0 0,1 0 0 0 0,1-1 0 0 0,14 30 0 0 0,-21-49-32 0 0,1 0 0 0 0,-1-1-1 0 0,0 1 1 0 0,1 0 0 0 0,0-1 0 0 0,-1 1 0 0 0,1-1 0 0 0,-1 1-1 0 0,1-1 1 0 0,0 1 0 0 0,-1-1 0 0 0,1 1 0 0 0,0-1 0 0 0,0 1-1 0 0,-1-1 1 0 0,1 0 0 0 0,0 0 0 0 0,0 1 0 0 0,0-1 0 0 0,1 0-1 0 0,6-2-856 0 0,-8 0-498 0 0</inkml:trace>
</inkml:ink>
</file>

<file path=ppt/ink/ink1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26:16.363"/>
    </inkml:context>
    <inkml:brush xml:id="br0">
      <inkml:brushProperty name="width" value="0.05" units="cm"/>
      <inkml:brushProperty name="height" value="0.05" units="cm"/>
    </inkml:brush>
  </inkml:definitions>
  <inkml:trace contextRef="#ctx0" brushRef="#br0">1 17 4649 0 0,'0'0'4057'0'0,"10"0"-3673"0"0,0 0-56 0 0,-10-1-64 0 0,13-1-48 0 0,-2 1-56 0 0,-11 0-64 0 0,13-2-64 0 0,-1 1-88 0 0,-12 1-368 0 0,10-2 352 0 0,-10 2-216 0 0,7-1-136 0 0</inkml:trace>
</inkml:ink>
</file>

<file path=ppt/ink/ink1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26:16.709"/>
    </inkml:context>
    <inkml:brush xml:id="br0">
      <inkml:brushProperty name="width" value="0.05" units="cm"/>
      <inkml:brushProperty name="height" value="0.05" units="cm"/>
    </inkml:brush>
  </inkml:definitions>
  <inkml:trace contextRef="#ctx0" brushRef="#br0">0 0 3993 0 0,'3'4'2194'0'0,"0"-1"-588"0"0,-1-1-1039 0 0,0-1-360 0 0,1-1 339 0 0,71 8 1337 0 0,-30-2-1598 0 0,-13-4-60 0 0,12 4-1853 0 0,-39-6 896 0 0</inkml:trace>
</inkml:ink>
</file>

<file path=ppt/ink/ink1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26:17.083"/>
    </inkml:context>
    <inkml:brush xml:id="br0">
      <inkml:brushProperty name="width" value="0.05" units="cm"/>
      <inkml:brushProperty name="height" value="0.05" units="cm"/>
    </inkml:brush>
  </inkml:definitions>
  <inkml:trace contextRef="#ctx0" brushRef="#br0">1 1 1504 0 0,'0'0'4000'0'0,"13"29"-1654"0"0,-3 14-1532 0 0,-2 1 0 0 0,4 59 0 0 0,5 26-606 0 0,-16-124-434 0 0,3 20 721 0 0,-4-25-546 0 0,0 0 0 0 0,0 0 0 0 0,0-1 0 0 0,0 1 0 0 0,0 0 0 0 0,-1 0 1 0 0,1 0-1 0 0,0-1 0 0 0,0 1 0 0 0,0 0 0 0 0,0 0 0 0 0,-1 0 0 0 0,1 0 0 0 0,0 0 0 0 0,0-1 1 0 0,0 1-1 0 0,-1 0 0 0 0,1 0 0 0 0,0 0 0 0 0,0 0 0 0 0,-1 0 0 0 0,1 0 0 0 0,0 0 0 0 0,0 0 0 0 0,-1 0 1 0 0,1 0-1 0 0,0 0 0 0 0,0 0 0 0 0,-1 0 0 0 0,1 0 0 0 0,0 0 0 0 0,0 0 0 0 0,0 0 0 0 0,-1 0 1 0 0,1 0-1 0 0,0 0 0 0 0,0 1 0 0 0,-1-1 0 0 0,1 0 0 0 0,0 0 0 0 0,0 0 0 0 0,0 0 0 0 0,0 0 0 0 0,-1 1 1 0 0,1-1-1 0 0,0 0 0 0 0,0 0 0 0 0,0 0 0 0 0,0 1 0 0 0,-1-1 0 0 0,1 0 0 0 0,0 0 0 0 0,0 0 1 0 0,0 1-1 0 0,0-1 0 0 0,0 0 0 0 0,0 0 0 0 0,0 1 0 0 0,0-1 0 0 0,0 0 0 0 0,-1-1-1004 0 0</inkml:trace>
</inkml:ink>
</file>

<file path=ppt/ink/ink1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26:17.592"/>
    </inkml:context>
    <inkml:brush xml:id="br0">
      <inkml:brushProperty name="width" value="0.05" units="cm"/>
      <inkml:brushProperty name="height" value="0.05" units="cm"/>
    </inkml:brush>
  </inkml:definitions>
  <inkml:trace contextRef="#ctx0" brushRef="#br0">1 69 4841 0 0,'12'-13'3330'0'0,"10"-8"-839"0"0,-18 17-2476 0 0,1 0 0 0 0,-1 0 0 0 0,1 1 0 0 0,0 0 0 0 0,0 0 1 0 0,0 0-1 0 0,0 1 0 0 0,0 0 0 0 0,1 0 0 0 0,7-2 0 0 0,-12 4-7 0 0,1 0-1 0 0,-1 0 1 0 0,0 0 0 0 0,0 0 0 0 0,1 0 0 0 0,-1 1 0 0 0,0-1 0 0 0,0 0-1 0 0,0 1 1 0 0,1-1 0 0 0,-1 1 0 0 0,0-1 0 0 0,0 1 0 0 0,0 0 0 0 0,0-1 0 0 0,0 1-1 0 0,0 0 1 0 0,0 0 0 0 0,0 0 0 0 0,0 0 0 0 0,-1 0 0 0 0,1 0 0 0 0,0 0 0 0 0,0 0-1 0 0,-1 0 1 0 0,1 0 0 0 0,-1 0 0 0 0,1 0 0 0 0,-1 1 0 0 0,1-1 0 0 0,-1 0 0 0 0,0 0-1 0 0,0 0 1 0 0,1 1 0 0 0,-1-1 0 0 0,0 0 0 0 0,0 0 0 0 0,-1 2 0 0 0,4 56 64 0 0,-3-54-62 0 0,-9 61 21 0 0,8-62-26 0 0,0 0 0 0 0,0-1 1 0 0,0 1-1 0 0,0-1 0 0 0,-1 1 0 0 0,1-1 0 0 0,-1 0 0 0 0,0 0 0 0 0,0 0 1 0 0,-1 0-1 0 0,1 0 0 0 0,0 0 0 0 0,-1 0 0 0 0,0-1 0 0 0,-3 3 0 0 0,6-5-2 0 0,0 0 0 0 0,0 1-1 0 0,0-1 1 0 0,-1 0-1 0 0,1 0 1 0 0,0 0 0 0 0,0 0-1 0 0,0 0 1 0 0,0 0-1 0 0,0 0 1 0 0,-1 0-1 0 0,1 0 1 0 0,0 0 0 0 0,0 0-1 0 0,0 0 1 0 0,0 0-1 0 0,-1 0 1 0 0,1 0 0 0 0,0 0-1 0 0,0 0 1 0 0,0 0-1 0 0,0 0 1 0 0,-1 0 0 0 0,1 0-1 0 0,0 0 1 0 0,0 0-1 0 0,0 0 1 0 0,0 0-1 0 0,0 0 1 0 0,-1 0 0 0 0,1 0-1 0 0,0-1 1 0 0,0 1-1 0 0,0 0 1 0 0,0 0 0 0 0,0 0-1 0 0,0 0 1 0 0,0 0-1 0 0,-1 0 1 0 0,1-1 0 0 0,0 1-1 0 0,0 0 1 0 0,0 0-1 0 0,0 0 1 0 0,0 0-1 0 0,0 0 1 0 0,0-1 0 0 0,0 1-1 0 0,0 0 1 0 0,0 0-1 0 0,-1-8 44 0 0,3-5-32 0 0,0 8-35 0 0,8-5 19 0 0,11-2-2 0 0,21-2-1 0 0,-40 14 5 0 0,-1 0 0 0 0,1 1 1 0 0,-1-1-1 0 0,1 0 0 0 0,-1 1 0 0 0,1-1 0 0 0,-1 1 0 0 0,1 0 0 0 0,-1-1 0 0 0,0 1 0 0 0,1 0 0 0 0,-1 0 0 0 0,0 0 0 0 0,0 0 0 0 0,0 0 0 0 0,1 0 0 0 0,0 2 0 0 0,21 25-1 0 0,-17-20 0 0 0,-2-4 2 0 0,-1-1-1 0 0,0 1 1 0 0,0 0 0 0 0,0 0-1 0 0,0 0 1 0 0,-1 0-1 0 0,1 0 1 0 0,-1 1 0 0 0,0-1-1 0 0,-1 1 1 0 0,1-1-1 0 0,1 9 1 0 0,-3-10 5 0 0,-1 0 0 0 0,1 0 0 0 0,-1 0 0 0 0,0 0 0 0 0,1 0 0 0 0,-1 0 0 0 0,-1 0 0 0 0,1 0 0 0 0,0-1 0 0 0,-1 1 0 0 0,1 0 0 0 0,-1-1 0 0 0,0 1 1 0 0,0-1-1 0 0,0 1 0 0 0,0-1 0 0 0,0 0 0 0 0,0 0 0 0 0,-1 0 0 0 0,-5 3 0 0 0,-31 19 46 0 0,-27 1 40 0 0,61-23-70 0 0,0 0 1 0 0,0-1 0 0 0,-1 0-1 0 0,1 0 1 0 0,0 0 0 0 0,-1-1-1 0 0,-9 0 1 0 0,13 0-22 0 0,1 0 1 0 0,-1-1-1 0 0,1 1 1 0 0,-1-1-1 0 0,1 1 1 0 0,-1-1-1 0 0,1 1 1 0 0,-1-1-1 0 0,1 0 1 0 0,0 0-1 0 0,-1 0 1 0 0,1 0-1 0 0,0 0 1 0 0,0 0-1 0 0,-2-2 1 0 0,-6-17-212 0 0,9 19 161 0 0,0-1 0 0 0,0 1 1 0 0,1 0-1 0 0,-1 0 0 0 0,0-1 1 0 0,0 1-1 0 0,1 0 1 0 0,-1 0-1 0 0,1-1 0 0 0,-1 1 1 0 0,1 0-1 0 0,-1 0 1 0 0,1 0-1 0 0,0 0 0 0 0,0 0 1 0 0,-1 0-1 0 0,1 0 0 0 0,0 0 1 0 0,0 0-1 0 0,0 1 1 0 0,0-1-1 0 0,0 0 0 0 0,0 0 1 0 0,0 1-1 0 0,1-1 1 0 0,0 0-1 0 0,36-14-1794 0 0,-35 14 1351 0 0,13-4-3286 0 0</inkml:trace>
</inkml:ink>
</file>

<file path=ppt/ink/ink1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26:17.926"/>
    </inkml:context>
    <inkml:brush xml:id="br0">
      <inkml:brushProperty name="width" value="0.05" units="cm"/>
      <inkml:brushProperty name="height" value="0.05" units="cm"/>
    </inkml:brush>
  </inkml:definitions>
  <inkml:trace contextRef="#ctx0" brushRef="#br0">102 65 4681 0 0,'-47'26'5016'0'0,"16"5"-3698"0"0,28-25-1295 0 0,0-1-1 0 0,0 1 1 0 0,0 1 0 0 0,1-1 0 0 0,0 0-1 0 0,0 1 1 0 0,0-1 0 0 0,1 1-1 0 0,0 0 1 0 0,0-1 0 0 0,1 1 0 0 0,0 9-1 0 0,4 34 70 0 0,-4-48-87 0 0,0 1-1 0 0,1-1 1 0 0,-1 0 0 0 0,1 1 0 0 0,0-1-1 0 0,-1 0 1 0 0,1 0 0 0 0,0 1 0 0 0,0-1-1 0 0,1 0 1 0 0,-1 0 0 0 0,0 0-1 0 0,1 0 1 0 0,-1-1 0 0 0,1 1 0 0 0,-1 0-1 0 0,1 0 1 0 0,3 1 0 0 0,-3-2 1 0 0,0-1 1 0 0,-1 1 0 0 0,1-1-1 0 0,0 0 1 0 0,0 1-1 0 0,0-1 1 0 0,0 0 0 0 0,-1-1-1 0 0,1 1 1 0 0,0 0-1 0 0,0 0 1 0 0,0-1 0 0 0,-1 1-1 0 0,1-1 1 0 0,0 1-1 0 0,0-1 1 0 0,-1 0 0 0 0,1 0-1 0 0,-1 0 1 0 0,1 0-1 0 0,-1 0 1 0 0,1 0 0 0 0,-1 0-1 0 0,1 0 1 0 0,-1-1-1 0 0,0 1 1 0 0,0-1 0 0 0,0 1-1 0 0,2-4 1 0 0,3-2 25 0 0,-1-1 1 0 0,0 0-1 0 0,-1 0 0 0 0,5-12 1 0 0,-4 7-22 0 0,0 0 1 0 0,-1 0-1 0 0,-1 0 0 0 0,0-1 1 0 0,0 1-1 0 0,-2-1 1 0 0,1 0-1 0 0,-2 0 0 0 0,0-15 1 0 0,-1 26-11 0 0,1-1-1 0 0,-1 0 1 0 0,0 0-1 0 0,0 0 1 0 0,-1 0 0 0 0,1 1-1 0 0,-1-1 1 0 0,1 0 0 0 0,-1 1-1 0 0,0-1 1 0 0,0 1 0 0 0,-1 0-1 0 0,1 0 1 0 0,-1 0 0 0 0,0 0-1 0 0,1 0 1 0 0,-1 1 0 0 0,0-1-1 0 0,-1 1 1 0 0,1-1-1 0 0,0 1 1 0 0,-1 0 0 0 0,1 1-1 0 0,-1-1 1 0 0,0 1 0 0 0,1-1-1 0 0,-1 1 1 0 0,0 0 0 0 0,0 0-1 0 0,0 1 1 0 0,0-1 0 0 0,0 1-1 0 0,0 0 1 0 0,0 0 0 0 0,-4 1-1 0 0,5 0-2128 0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19:05:07.196"/>
    </inkml:context>
    <inkml:brush xml:id="br0">
      <inkml:brushProperty name="width" value="0.05" units="cm"/>
      <inkml:brushProperty name="height" value="0.05" units="cm"/>
    </inkml:brush>
  </inkml:definitions>
  <inkml:trace contextRef="#ctx0" brushRef="#br0">134 0 4553 0 0,'-74'14'1194'0'0,"50"-15"80"0"0,14-2-560 0 0,-1-3 443 0 0,4 2-238 0 0,7 5-897 0 0,0-1 0 0 0,-1 0 0 0 0,1 0 0 0 0,-1 0 0 0 0,1 0 0 0 0,0 0-1 0 0,-1 1 1 0 0,1-1 0 0 0,0 0 0 0 0,-1 0 0 0 0,1 0 0 0 0,0 1 0 0 0,0-1 0 0 0,-1 0-1 0 0,1 1 1 0 0,0-1 0 0 0,0 0 0 0 0,-1 0 0 0 0,1 1 0 0 0,0-1 0 0 0,0 1-1 0 0,0-1 1 0 0,-1 0 0 0 0,1 1 0 0 0,0-1 0 0 0,0 0 0 0 0,0 1 0 0 0,0-1-1 0 0,0 1 1 0 0,0-1 0 0 0,0 0 0 0 0,0 1 0 0 0,0-1 0 0 0,0 1 0 0 0,0-1 0 0 0,0 0-1 0 0,0 1 1 0 0,0-1 0 0 0,0 0 0 0 0,1 1 0 0 0,-1 30 124 0 0,0-29-83 0 0,3 35 433 0 0,14 70 0 0 0,28 134 454 0 0,-36-184-885 0 0,-8-49-172 0 0,-1-7-19 0 0,0 1 0 0 0,0-1 0 0 0,0 0 0 0 0,0 1 0 0 0,0-1 0 0 0,0 1-1 0 0,0-1 1 0 0,1 0 0 0 0,-1 1 0 0 0,0-1 0 0 0,1 0 0 0 0,-1 0 0 0 0,1 1 0 0 0,0-1 0 0 0,-1 0 0 0 0,1 0 0 0 0,0 0-1 0 0,0 0 1 0 0,0 0 0 0 0,-1 0 0 0 0,1 0 0 0 0,0 0 0 0 0,0 0 0 0 0,1 0 0 0 0,-1 0 0 0 0,1 0 0 0 0</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19:06:18.667"/>
    </inkml:context>
    <inkml:brush xml:id="br0">
      <inkml:brushProperty name="width" value="0.05" units="cm"/>
      <inkml:brushProperty name="height" value="0.05" units="cm"/>
    </inkml:brush>
  </inkml:definitions>
  <inkml:trace contextRef="#ctx0" brushRef="#br0">333 220 5465 0 0,'-10'-32'1393'0'0,"-8"-28"210"0"0,17 57-1529 0 0,1-1 1 0 0,-1 1-1 0 0,1 0 1 0 0,0-1-1 0 0,0 1 1 0 0,0-1-1 0 0,0 1 0 0 0,0-1 1 0 0,1 1-1 0 0,0 0 1 0 0,-1-1-1 0 0,1 1 1 0 0,3-6-1 0 0,0 4-25 0 0,0 0 0 0 0,1 0 0 0 0,-1 0-1 0 0,1 1 1 0 0,0 0 0 0 0,1 0-1 0 0,-1 0 1 0 0,1 0 0 0 0,-1 1 0 0 0,1 0-1 0 0,0 0 1 0 0,0 0 0 0 0,1 1-1 0 0,11-3 1 0 0,0 1 41 0 0,0 0 0 0 0,1 1 0 0 0,-1 1 0 0 0,21 0 0 0 0,-28 1-178 0 0,0 1 1 0 0,-1 1 0 0 0,1 0-1 0 0,-1 1 1 0 0,1 0 0 0 0,-1 0-1 0 0,0 1 1 0 0,0 1-1 0 0,0-1 1 0 0,0 2 0 0 0,-1-1-1 0 0,1 1 1 0 0,-1 1 0 0 0,0 0-1 0 0,14 12 1 0 0,-22-17 57 0 0,0-1 0 0 0,0 1 0 0 0,-1 0 0 0 0,1-1 0 0 0,-1 1 0 0 0,1 0-1 0 0,0-1 1 0 0,-1 1 0 0 0,1 0 0 0 0,-1 0 0 0 0,0 0 0 0 0,1 0 0 0 0,-1-1 0 0 0,0 1 0 0 0,1 0 0 0 0,-1 0 0 0 0,0 0 0 0 0,0 0 0 0 0,0 0 0 0 0,0 0-1 0 0,0 0 1 0 0,0 0 0 0 0,0 0 0 0 0,0 0 0 0 0,0 0 0 0 0,0 0 0 0 0,-1-1 0 0 0,1 1 0 0 0,0 0 0 0 0,-1 2 0 0 0,-6 10-610 0 0</inkml:trace>
  <inkml:trace contextRef="#ctx0" brushRef="#br0" timeOffset="1">1 628 1568 0 0,'31'21'4691'0'0,"-23"-19"-4443"0"0,1 0 0 0 0,-1 0-1 0 0,1-1 1 0 0,-1 0 0 0 0,1-1 0 0 0,-1 1 0 0 0,1-2 0 0 0,11-1 0 0 0,121-12 1413 0 0,62-5-923 0 0,-63 14-1001 0 0,16 4-2984 0 0,-112 2-203 0 0</inkml:trace>
</inkml:ink>
</file>

<file path=ppt/ink/ink1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26:18.293"/>
    </inkml:context>
    <inkml:brush xml:id="br0">
      <inkml:brushProperty name="width" value="0.05" units="cm"/>
      <inkml:brushProperty name="height" value="0.05" units="cm"/>
    </inkml:brush>
  </inkml:definitions>
  <inkml:trace contextRef="#ctx0" brushRef="#br0">7 96 6449 0 0,'34'-83'1321'0'0,"-34"83"-1289"0"0,0 0 1 0 0,0 0 0 0 0,1 0-1 0 0,-1 0 1 0 0,0-1 0 0 0,0 1-1 0 0,1 0 1 0 0,-1 0-1 0 0,0-1 1 0 0,0 1 0 0 0,0 0-1 0 0,0 0 1 0 0,1-1 0 0 0,-1 1-1 0 0,0 0 1 0 0,0 0 0 0 0,0-1-1 0 0,0 1 1 0 0,0 0 0 0 0,0-1-1 0 0,0 1 1 0 0,0 0-1 0 0,0-1 1 0 0,0 1 0 0 0,0 0-1 0 0,0-1 1 0 0,0 1 0 0 0,0 0-1 0 0,0 0 1 0 0,0-1 0 0 0,0 1-1 0 0,0 0 1 0 0,0-1 0 0 0,0 1-1 0 0,-1 0 1 0 0,1 0-1 0 0,0-1 1 0 0,0 1 0 0 0,0 0-1 0 0,0 0 1 0 0,-1-1 0 0 0,1 1-1 0 0,0 0 1 0 0,0 0 0 0 0,-1 0-1 0 0,1-1 1 0 0,0 1-1 0 0,0 0 1 0 0,-1 0 0 0 0,1 0-1 0 0,0 0 1 0 0,0 0 0 0 0,-1-1-1 0 0,1 1 1 0 0,0 0 0 0 0,-1 0-1 0 0,1 0 1 0 0,0 0 0 0 0,-1 0-1 0 0,1 0 1 0 0,0 0-1 0 0,0 0 1 0 0,-1 0 0 0 0,-13 10 401 0 0,11 2-221 0 0,1-3-97 0 0,0 5-20 0 0,-4 8 76 0 0,-2 26 118 0 0,9-8-300 0 0,3 1 0 0 0,1-1 0 0 0,18 69 0 0 0,-20-95-506 0 0,-3 2 297 0 0,0-16 206 0 0,0 1-1 0 0,0-1 0 0 0,0 0 0 0 0,0 0 1 0 0,0 1-1 0 0,0-1 0 0 0,0 0 0 0 0,-1 1 1 0 0,1-1-1 0 0,0 0 0 0 0,0 0 0 0 0,0 0 1 0 0,0 1-1 0 0,0-1 0 0 0,-1 0 0 0 0,1 0 1 0 0,0 1-1 0 0,0-1 0 0 0,0 0 0 0 0,-1 0 0 0 0,1 0 1 0 0,0 0-1 0 0,0 1 0 0 0,-1-1 0 0 0,1 0 1 0 0,0 0-1 0 0,0 0 0 0 0,-1 0 0 0 0,1 0 1 0 0,0 0-1 0 0,0 0 0 0 0,-1 0 0 0 0,1 0 1 0 0,0 0-1 0 0,-1 0 0 0 0,1 0 0 0 0,0 0 1 0 0,0 0-1 0 0,-1 0 0 0 0,1 0 0 0 0,0 0 1 0 0,-1 0-1 0 0,1 0 0 0 0,0 0 0 0 0,0 0 0 0 0,-1-1 1 0 0,1 1-1 0 0,0 0 0 0 0,0 0 0 0 0,0 0 1 0 0,-1 0-1 0 0,1-1 0 0 0,0 1 0 0 0,0 0 1 0 0,0 0-1 0 0,-1 0 0 0 0,1-1 0 0 0,0 1 1 0 0,0 0-1 0 0,0-1 0 0 0,-7-8-862 0 0</inkml:trace>
</inkml:ink>
</file>

<file path=ppt/ink/ink1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26:18.628"/>
    </inkml:context>
    <inkml:brush xml:id="br0">
      <inkml:brushProperty name="width" value="0.05" units="cm"/>
      <inkml:brushProperty name="height" value="0.05" units="cm"/>
    </inkml:brush>
  </inkml:definitions>
  <inkml:trace contextRef="#ctx0" brushRef="#br0">20 66 3017 0 0,'-11'-1'3151'0'0,"2"-3"2290"0"0,71-14-5055 0 0,-47 13-385 0 0,14 0-113 0 0,8 5-341 0 0,-17 0 274 0 0,-12 0-9 0 0,-5-1-202 0 0</inkml:trace>
  <inkml:trace contextRef="#ctx0" brushRef="#br0" timeOffset="1">265 5 5449 0 0,'44'-4'1981'0'0,"-44"4"-1910"0"0,1 0 0 0 0,0 0 0 0 0,-1 0 0 0 0,1 0 0 0 0,0 1 0 0 0,-1-1 0 0 0,1 0 0 0 0,-1 0 0 0 0,1 1 0 0 0,-1-1 0 0 0,1 0 0 0 0,0 1 0 0 0,-1-1 1 0 0,1 0-1 0 0,-1 1 0 0 0,1-1 0 0 0,-1 1 0 0 0,0-1 0 0 0,1 1 0 0 0,-1-1 0 0 0,1 1 0 0 0,-1-1 0 0 0,0 1 0 0 0,0 0 0 0 0,1-1 0 0 0,-1 1 0 0 0,0-1 0 0 0,0 1 0 0 0,0 0 1 0 0,1-1-1 0 0,-1 1 0 0 0,0 0 0 0 0,0-1 0 0 0,0 1 0 0 0,0 0 0 0 0,0-1 0 0 0,0 1 0 0 0,0-1 0 0 0,-1 1 0 0 0,1 0 0 0 0,0-1 0 0 0,0 2 0 0 0,-1 0-122 0 0,26 113 1279 0 0,-17-85-1372 0 0,-2 0 1 0 0,0 0 0 0 0,2 46 0 0 0,-11-65-812 0 0,3-11 928 0 0,0 1-1 0 0,0-1 1 0 0,0 0 0 0 0,0 0 0 0 0,0 0-1 0 0,0 0 1 0 0,0 0 0 0 0,0 0-1 0 0,-1 1 1 0 0,1-1 0 0 0,0 0-1 0 0,0 0 1 0 0,0 0 0 0 0,0 0 0 0 0,0 0-1 0 0,0 0 1 0 0,0 0 0 0 0,0 0-1 0 0,0 1 1 0 0,-1-1 0 0 0,1 0-1 0 0,0 0 1 0 0,0 0 0 0 0,0 0 0 0 0,0 0-1 0 0,0 0 1 0 0,-1 0 0 0 0,1 0-1 0 0,0 0 1 0 0,0 0 0 0 0,0 0 0 0 0,0 0-1 0 0,0 0 1 0 0,0 0 0 0 0,-1 0-1 0 0,1 0 1 0 0,0 0 0 0 0,0 0-1 0 0,0 0 1 0 0,0 0 0 0 0,0 0 0 0 0,-1 0-1 0 0,1 0 1 0 0,0 0 0 0 0,0 0-1 0 0,0-1 1 0 0,0 1 0 0 0,0 0-1 0 0,0 0 1 0 0,0 0 0 0 0,-1 0 0 0 0,1 0-1 0 0,0 0 1 0 0,0 0 0 0 0,0 0-1 0 0,0-1 1 0 0,0 1 0 0 0,0 0-1 0 0,0 0 1 0 0,0 0 0 0 0,0 0 0 0 0,0 0-1 0 0,0 0 1 0 0,0-1 0 0 0,0 1-1 0 0,0 0 1 0 0,0 0 0 0 0</inkml:trace>
</inkml:ink>
</file>

<file path=ppt/ink/ink1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26:19.028"/>
    </inkml:context>
    <inkml:brush xml:id="br0">
      <inkml:brushProperty name="width" value="0.05" units="cm"/>
      <inkml:brushProperty name="height" value="0.05" units="cm"/>
    </inkml:brush>
  </inkml:definitions>
  <inkml:trace contextRef="#ctx0" brushRef="#br0">20 183 3921 0 0,'-3'-9'1995'0'0,"-3"0"-566"0"0,0 0-933 0 0,3 2-162 0 0,3 4-151 0 0,-1 0 0 0 0,1 1 0 0 0,-1-1 0 0 0,1 0 0 0 0,0 1 0 0 0,0-1 0 0 0,1 0 0 0 0,-1 1 0 0 0,1-6 0 0 0,6-8 664 0 0,-2 4-578 0 0,-2 3-282 0 0,2-9 284 0 0,11-13 16 0 0,-14 28-266 0 0,-1 1 0 0 0,0 0 0 0 0,1 0-1 0 0,-1 0 1 0 0,1 0 0 0 0,0 1 0 0 0,0-1-1 0 0,-1 0 1 0 0,1 1 0 0 0,0-1 0 0 0,0 1 0 0 0,1-1-1 0 0,-1 1 1 0 0,0 0 0 0 0,0 0 0 0 0,1 0-1 0 0,-1 0 1 0 0,1 1 0 0 0,-1-1 0 0 0,4 0 0 0 0,-4 1-20 0 0,0 1 1 0 0,0-1 0 0 0,0 0 0 0 0,0 1 0 0 0,0-1 0 0 0,0 1 0 0 0,-1 0 0 0 0,1 0 0 0 0,0 0 0 0 0,0 0 0 0 0,-1 0-1 0 0,1 0 1 0 0,-1 0 0 0 0,1 0 0 0 0,-1 0 0 0 0,1 1 0 0 0,-1-1 0 0 0,0 1 0 0 0,0-1 0 0 0,1 1 0 0 0,-1 0 0 0 0,0-1-1 0 0,-1 1 1 0 0,1 0 0 0 0,0 0 0 0 0,0-1 0 0 0,-1 1 0 0 0,1 0 0 0 0,-1 0 0 0 0,0 0 0 0 0,1 0 0 0 0,-1 0 0 0 0,0 0-1 0 0,0 0 1 0 0,0 0 0 0 0,-1 3 0 0 0,1 12 7 0 0,-1 0 0 0 0,-1 0-1 0 0,-5 21 1 0 0,4-20 3 0 0,-4 2 0 0 0,-2 13 7 0 0,9-33-9 0 0,41-10 45 0 0,-37 10-54 0 0,16 2-26 0 0,-12 0 9 0 0,-3 1 8 0 0,0 0 8 0 0,-1 0 0 0 0,0-1-1 0 0,-1 2 1 0 0,1-1 0 0 0,0 0 0 0 0,-1 1 0 0 0,4 5-1 0 0,9 16 1 0 0,-7-11 1 0 0,-2-4-1 0 0,-4-5 3 0 0,0-1 25 0 0,0 0-1 0 0,-1 0 0 0 0,1 0 1 0 0,-1 0-1 0 0,0 1 1 0 0,3 8-1 0 0,-5-12-21 0 0,0 0 0 0 0,0 0-1 0 0,0 1 1 0 0,0-1 0 0 0,0 0 0 0 0,0 0-1 0 0,0 1 1 0 0,0-1 0 0 0,-1 0 0 0 0,1 0 0 0 0,-1 0-1 0 0,1 1 1 0 0,-1-1 0 0 0,1 0 0 0 0,-1 0-1 0 0,1 0 1 0 0,-1 0 0 0 0,0 0 0 0 0,0 0-1 0 0,0 0 1 0 0,1 0 0 0 0,-1 0 0 0 0,0 0 0 0 0,0-1-1 0 0,0 1 1 0 0,0 0 0 0 0,0-1 0 0 0,0 1-1 0 0,-1-1 1 0 0,1 1 0 0 0,-2 0 0 0 0,-14 7 46 0 0,-7 1 19 0 0,-1-2-18 0 0,-16 1-27 0 0,24-4 17 0 0,-5 2-387 0 0,16-7-4877 0 0</inkml:trace>
</inkml:ink>
</file>

<file path=ppt/ink/ink1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26:19.374"/>
    </inkml:context>
    <inkml:brush xml:id="br0">
      <inkml:brushProperty name="width" value="0.05" units="cm"/>
      <inkml:brushProperty name="height" value="0.05" units="cm"/>
    </inkml:brush>
  </inkml:definitions>
  <inkml:trace contextRef="#ctx0" brushRef="#br0">1 1 4505 0 0,'1'1'333'0'0,"0"0"-1"0"0,0 0 1 0 0,0 0 0 0 0,0 0-1 0 0,0 0 1 0 0,0 0-1 0 0,0 1 1 0 0,0-1 0 0 0,0 0-1 0 0,0 0 1 0 0,-1 1 0 0 0,1-1-1 0 0,0 1 1 0 0,-1-1 0 0 0,0 1-1 0 0,1-1 1 0 0,-1 3 0 0 0,6 36-495 0 0,-3-23 779 0 0,-1-5-517 0 0,0 5-31 0 0,1 0 0 0 0,1 0-1 0 0,1 0 1 0 0,0 0 0 0 0,1-1-1 0 0,14 27 1 0 0,-20-42-196 0 0,0-4-1533 0 0</inkml:trace>
</inkml:ink>
</file>

<file path=ppt/ink/ink1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26:19.741"/>
    </inkml:context>
    <inkml:brush xml:id="br0">
      <inkml:brushProperty name="width" value="0.05" units="cm"/>
      <inkml:brushProperty name="height" value="0.05" units="cm"/>
    </inkml:brush>
  </inkml:definitions>
  <inkml:trace contextRef="#ctx0" brushRef="#br0">108 0 4417 0 0,'-26'27'5313'0'0,"8"8"-3561"0"0,-5 45-1976 0 0,17-54 931 0 0,-1 12-599 0 0,2 20 82 0 0,-4 28 34 0 0,8-73-269 0 0,1-10-39 0 0,0-1-1 0 0,1 0 1 0 0,-1 1-1 0 0,0-1 1 0 0,-1 0 0 0 0,1 1-1 0 0,0-1 1 0 0,-1 0-1 0 0,1 0 1 0 0,-1 1 0 0 0,0-1-1 0 0,1 0 1 0 0,-1 0-1 0 0,0 0 1 0 0,-3 4 0 0 0,1-9-2083 0 0</inkml:trace>
</inkml:ink>
</file>

<file path=ppt/ink/ink1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26:20.090"/>
    </inkml:context>
    <inkml:brush xml:id="br0">
      <inkml:brushProperty name="width" value="0.05" units="cm"/>
      <inkml:brushProperty name="height" value="0.05" units="cm"/>
    </inkml:brush>
  </inkml:definitions>
  <inkml:trace contextRef="#ctx0" brushRef="#br0">0 0 4473 0 0,'6'10'3918'0'0,"4"4"-2407"0"0,2 5-1124 0 0,-3-6-271 0 0,5 6 156 0 0,24 25 495 0 0,-24-30-615 0 0,44 39 475 0 0,-34-32-457 0 0,-8-7-87 0 0,-2 0-26 0 0,-5-4-34 0 0,6 10 24 0 0,-5-4-37 0 0,-2-2-39 0 0,-7-6-22 0 0,22 14-3165 0 0</inkml:trace>
</inkml:ink>
</file>

<file path=ppt/ink/ink1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26:20.426"/>
    </inkml:context>
    <inkml:brush xml:id="br0">
      <inkml:brushProperty name="width" value="0.05" units="cm"/>
      <inkml:brushProperty name="height" value="0.05" units="cm"/>
    </inkml:brush>
  </inkml:definitions>
  <inkml:trace contextRef="#ctx0" brushRef="#br0">0 123 4937 0 0,'6'8'4386'0'0,"-6"5"-3608"0"0,0 11-30 0 0,12 8-526 0 0,-9-28-183 0 0,-1 1-1 0 0,1 0 0 0 0,-2 0 1 0 0,1 0-1 0 0,0 0 1 0 0,-1 0-1 0 0,1 7 0 0 0,-3-1 496 0 0,-3-17-51 0 0,-3-17-293 0 0,6-10-172 0 0,4-62 1 0 0,5 45-19 0 0,-1 19-10 0 0,-7 30 7 0 0,0 0 0 0 0,0 1 0 0 0,0-1 0 0 0,0 0 0 0 0,1 0 0 0 0,-1 0 1 0 0,0 1-1 0 0,0-1 0 0 0,1 0 0 0 0,-1 0 0 0 0,0 1 0 0 0,1-1 0 0 0,-1 0 0 0 0,1 1 0 0 0,-1-1 0 0 0,1 1 0 0 0,-1-1 0 0 0,1 0 0 0 0,-1 1 0 0 0,1-1 0 0 0,0 1 1 0 0,-1-1-1 0 0,1 1 0 0 0,0 0 0 0 0,-1-1 0 0 0,1 1 0 0 0,0 0 0 0 0,0-1 0 0 0,-1 1 0 0 0,1 0 0 0 0,1 0 0 0 0,0 0 2 0 0,-1 1 0 0 0,1-1-1 0 0,-1 1 1 0 0,0 0 0 0 0,1 0-1 0 0,-1 0 1 0 0,0 0 0 0 0,1 0 0 0 0,-1 0-1 0 0,0 0 1 0 0,0 0 0 0 0,0 0-1 0 0,0 0 1 0 0,2 3 0 0 0,30 53 30 0 0,-30-51-34 0 0,17 47 111 0 0,-19-49-170 0 0,0 1 0 0 0,1 0 0 0 0,-1 0 0 0 0,1-1 0 0 0,0 1 0 0 0,0-1 0 0 0,1 1 0 0 0,-1-1 0 0 0,1 0 0 0 0,5 6 0 0 0,-3-8-423 0 0</inkml:trace>
</inkml:ink>
</file>

<file path=ppt/ink/ink1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26:20.789"/>
    </inkml:context>
    <inkml:brush xml:id="br0">
      <inkml:brushProperty name="width" value="0.05" units="cm"/>
      <inkml:brushProperty name="height" value="0.05" units="cm"/>
    </inkml:brush>
  </inkml:definitions>
  <inkml:trace contextRef="#ctx0" brushRef="#br0">203 3 6769 0 0,'-5'-3'3574'0'0,"1"3"-2859"0"0,2 0-451 0 0,0 1 38 0 0,0 3-5 0 0,0 3-135 0 0,1 7-46 0 0,-1 0 8 0 0,-1 37 121 0 0,3-11 50 0 0,7 28 65 0 0,-1-41-163 0 0,7 13 94 0 0,2 8-61 0 0,-9-16-232 0 0,2-3 5 0 0,-1-7-253 0 0,-3-9-4 0 0,-3-3-64 0 0,-2-5 74 0 0,1-5 235 0 0,0 0-1 0 0,0 0 1 0 0,-1 1-1 0 0,1-1 1 0 0,0 0-1 0 0,0 0 1 0 0,0 0-1 0 0,-1 0 1 0 0,1 1-1 0 0,0-1 1 0 0,0 0-1 0 0,-1 0 1 0 0,1 0-1 0 0,0 0 1 0 0,0 0-1 0 0,-1 0 1 0 0,1 0-1 0 0,0 0 1 0 0,-1 0-1 0 0,1 0 1 0 0,0 0 0 0 0,0 0-1 0 0,-1 0 1 0 0,1 0-1 0 0,0 0 1 0 0,-1 0-1 0 0,1 0 1 0 0,0 0-1 0 0,0 0 1 0 0,-1 0-1 0 0,1 0 1 0 0,0 0-1 0 0,0 0 1 0 0,-1-1-1 0 0,1 1 1 0 0,0 0-1 0 0,0 0 1 0 0,-1 0-1 0 0,1 0 1 0 0,0-1-1 0 0,0 1 1 0 0,0 0-1 0 0,0 0 1 0 0,-1-1-1 0 0,1 1 1 0 0,0 0-1 0 0,0 0 1 0 0,0-1 0 0 0,0 1-1 0 0,0 0 1 0 0,0 0-1 0 0,0-1 1 0 0,0 1-1 0 0,-1-1 1 0 0,-2-8-575 0 0</inkml:trace>
  <inkml:trace contextRef="#ctx0" brushRef="#br0" timeOffset="1">0 200 5609 0 0,'3'-2'712'0'0,"27"-20"4602"0"0,13-6-5315 0 0,-12 11 675 0 0,-17 9-837 0 0,2 2 0 0 0,-1 0 0 0 0,1 1-1 0 0,0 0 1 0 0,26-3 0 0 0,-35 7-284 0 0</inkml:trace>
</inkml:ink>
</file>

<file path=ppt/ink/ink1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26:21.160"/>
    </inkml:context>
    <inkml:brush xml:id="br0">
      <inkml:brushProperty name="width" value="0.05" units="cm"/>
      <inkml:brushProperty name="height" value="0.05" units="cm"/>
    </inkml:brush>
  </inkml:definitions>
  <inkml:trace contextRef="#ctx0" brushRef="#br0">5 258 5849 0 0,'65'23'2151'0'0,"-63"-23"-2082"0"0,0-1 0 0 0,0 1 0 0 0,0 0 0 0 0,0 0 0 0 0,-1-1 0 0 0,1 1 0 0 0,0-1 0 0 0,0 0 0 0 0,0 0 0 0 0,-1 1-1 0 0,1-1 1 0 0,-1 0 0 0 0,1 0 0 0 0,0 0 0 0 0,-1-1 0 0 0,0 1 0 0 0,1 0 0 0 0,-1 0 0 0 0,0-1 0 0 0,0 1 0 0 0,1-1-1 0 0,-1 1 1 0 0,0-1 0 0 0,-1 0 0 0 0,2-2 0 0 0,2-1 237 0 0,19-23 177 0 0,-9 13-418 0 0,-1 0 0 0 0,-1-1 0 0 0,0-1 0 0 0,-1 0 0 0 0,-1-1 0 0 0,10-23 0 0 0,-16 20-17 0 0,-8-10-30 0 0,3 29-11 0 0,0 1 0 0 0,1-1 0 0 0,-1 0 0 0 0,0 0 0 0 0,0 1 0 0 0,-1-1 0 0 0,1 0 0 0 0,0 1 0 0 0,0-1 0 0 0,-1 1 0 0 0,1 0 0 0 0,-3-3 0 0 0,-15-2 172 0 0,12 6-133 0 0,1 0 1 0 0,-1 0 0 0 0,1 1-1 0 0,0 0 1 0 0,-1 0 0 0 0,1 0-1 0 0,0 1 1 0 0,0 0 0 0 0,-11 5-1 0 0,9-3 18 0 0,1 0 0 0 0,0 0 0 0 0,0 1 0 0 0,1 0 0 0 0,-1 1 0 0 0,-5 6-1 0 0,-18 24 136 0 0,25-28-143 0 0,1-1 1 0 0,0 1-1 0 0,0 0 0 0 0,1 0 1 0 0,0 1-1 0 0,0-1 0 0 0,1 0 0 0 0,-2 11 1 0 0,3-15-28 0 0,1 1 0 0 0,-1 0 1 0 0,1 0-1 0 0,0 0 0 0 0,0 0 1 0 0,0 0-1 0 0,1 0 0 0 0,0 0 1 0 0,0 0-1 0 0,0-1 1 0 0,0 1-1 0 0,1 0 0 0 0,0-1 1 0 0,0 1-1 0 0,4 6 0 0 0,0-2-11 0 0,4 4 10 0 0,10 1 29 0 0,-9-11-294 0 0,1 0 0 0 0,-1-1-1 0 0,0 0 1 0 0,1-1 0 0 0,0-1 0 0 0,-1 0 0 0 0,1 0 0 0 0,-1-1 0 0 0,1 0-1 0 0,20-6 1 0 0,-17-1-979 0 0,-4 5-200 0 0</inkml:trace>
</inkml:ink>
</file>

<file path=ppt/ink/ink1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26:22.062"/>
    </inkml:context>
    <inkml:brush xml:id="br0">
      <inkml:brushProperty name="width" value="0.05" units="cm"/>
      <inkml:brushProperty name="height" value="0.05" units="cm"/>
    </inkml:brush>
  </inkml:definitions>
  <inkml:trace contextRef="#ctx0" brushRef="#br0">1 157 712 0 0,'19'3'278'0'0,"12"-2"2147"0"0,-28-8 3287 0 0,-3-6-4809 0 0,-1 6-915 0 0,1 4 460 0 0,0 3-321 0 0,-4-1 46 0 0,0 0-134 0 0,1-1-13 0 0,3-1 5 0 0,-1-4 173 0 0,-3-5 211 0 0,3 6-173 0 0,0 2-79 0 0,0-1 99 0 0,0 28 750 0 0,0 1-840 0 0,1 1 1 0 0,1 0 0 0 0,7 43 0 0 0,-1-32 4 0 0,-5-56-171 0 0,0 1 0 0 0,1-1 0 0 0,1 1 0 0 0,9-23-1 0 0,-1-2-48 0 0,9-26-161 0 0,-2 29 110 0 0,-7 32 63 0 0,13 3-14 0 0,-24 6 44 0 0,1 0 0 0 0,-1 0 0 0 0,1 0 0 0 0,-1 0 0 0 0,1 0-1 0 0,-1 0 1 0 0,1 0 0 0 0,-1 0 0 0 0,1 1 0 0 0,-1-1-1 0 0,0 1 1 0 0,1-1 0 0 0,-1 1 0 0 0,0-1 0 0 0,1 1 0 0 0,-1 0-1 0 0,0 0 1 0 0,0-1 0 0 0,0 1 0 0 0,1 0 0 0 0,-1 0-1 0 0,0 0 1 0 0,0 1 0 0 0,1 0 0 0 0,3 18 56 0 0,0 0 1 0 0,-1 1-1 0 0,-1 0 1 0 0,-1 0-1 0 0,-1-1 1 0 0,-1 1-1 0 0,-1 0 1 0 0,0 0-1 0 0,-7 32 1 0 0,3-35 313 0 0,2-12-969 0 0</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19:06:19.041"/>
    </inkml:context>
    <inkml:brush xml:id="br0">
      <inkml:brushProperty name="width" value="0.05" units="cm"/>
      <inkml:brushProperty name="height" value="0.05" units="cm"/>
    </inkml:brush>
  </inkml:definitions>
  <inkml:trace contextRef="#ctx0" brushRef="#br0">1 1 6009 0 0,'18'6'6010'0'0,"-13"-2"-6010"0"0,4-6 0 0 0,-2 4 48 0 0,5 1-1329 0 0,-11-3 1129 0 0,18 9-1688 0 0</inkml:trace>
</inkml:ink>
</file>

<file path=ppt/ink/ink1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26:28.641"/>
    </inkml:context>
    <inkml:brush xml:id="br0">
      <inkml:brushProperty name="width" value="0.05" units="cm"/>
      <inkml:brushProperty name="height" value="0.05" units="cm"/>
    </inkml:brush>
  </inkml:definitions>
  <inkml:trace contextRef="#ctx0" brushRef="#br0">97 26 4401 0 0,'-75'-25'1226'0'0,"53"24"2069"0"0,82 7 630 0 0,9 0-3764 0 0,-46-6-79 0 0,38 3 12 0 0,-22 3-44 0 0,-17-2 24 0 0,0-2 0 0 0,29 0 1 0 0,-2 0 15 0 0,-38 0-73 0 0,-3 0 3 0 0,-2-3-21 0 0,0-1-23 0 0,0-1-11 0 0,-4 3-156 0 0,8-8 220 0 0,-10 1-3997 0 0</inkml:trace>
</inkml:ink>
</file>

<file path=ppt/ink/ink1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26:28.997"/>
    </inkml:context>
    <inkml:brush xml:id="br0">
      <inkml:brushProperty name="width" value="0.05" units="cm"/>
      <inkml:brushProperty name="height" value="0.05" units="cm"/>
    </inkml:brush>
  </inkml:definitions>
  <inkml:trace contextRef="#ctx0" brushRef="#br0">36 27 1536 0 0,'-1'1'391'0'0,"-1"-1"0"0"0,1 1 0 0 0,0 0 0 0 0,0-1 0 0 0,-1 1 0 0 0,1-1 0 0 0,0 1 0 0 0,-1-1 0 0 0,1 1 0 0 0,-1-1 0 0 0,1 0 0 0 0,-1 0 0 0 0,1 0 1 0 0,0 0-1 0 0,-1 0 0 0 0,-2 0 0 0 0,-5-1 2868 0 0,24 1-2746 0 0,198-16 472 0 0,-111 5-901 0 0,-34 7-1 0 0,-61 4-215 0 0,5 1 238 0 0,17 6-395 0 0,-17-4-1024 0 0,-9-2-222 0 0</inkml:trace>
</inkml:ink>
</file>

<file path=ppt/ink/ink1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26:29.406"/>
    </inkml:context>
    <inkml:brush xml:id="br0">
      <inkml:brushProperty name="width" value="0.05" units="cm"/>
      <inkml:brushProperty name="height" value="0.05" units="cm"/>
    </inkml:brush>
  </inkml:definitions>
  <inkml:trace contextRef="#ctx0" brushRef="#br0">1 36 4569 0 0,'30'-27'2163'0'0,"-28"19"2206"0"0,8 10-3438 0 0,-7-1-950 0 0,2 1 38 0 0,-1 0 0 0 0,1 0 0 0 0,-1 1 0 0 0,0 0 0 0 0,0-1 0 0 0,0 1 0 0 0,0 1 0 0 0,0-1 0 0 0,6 8 0 0 0,-6-6 32 0 0,1 0-1 0 0,0 0 1 0 0,0-1 0 0 0,0 1-1 0 0,1-1 1 0 0,9 5-1 0 0,26 14 119 0 0,-3-1-40 0 0,-17-9-89 0 0,8 11 8 0 0,-21-17-31 0 0,1 0 1 0 0,0 0-1 0 0,0 0 1 0 0,0-2 0 0 0,14 8-1 0 0,-22-13-12 0 0,0 0 1 0 0,0 0-1 0 0,0 1 0 0 0,1-1 1 0 0,-1 1-1 0 0,0-1 0 0 0,0 1 1 0 0,0 0-1 0 0,0-1 0 0 0,0 1 1 0 0,0 0-1 0 0,0 0 0 0 0,0-1 1 0 0,-1 1-1 0 0,1 0 0 0 0,1 2 1 0 0,-11 16 116 0 0,-2-3-138 0 0,-20 38 69 0 0,-10 16 44 0 0,13-30-77 0 0,19-27-12 0 0,-6 9 57 0 0,12-16-83 0 0,0 0 0 0 0,0 0 0 0 0,0 0 0 0 0,1 0 0 0 0,0 1 0 0 0,0-1 0 0 0,-2 11 0 0 0,6-9-58 0 0,4 2-67 0 0,-3-4-1094 0 0</inkml:trace>
</inkml:ink>
</file>

<file path=ppt/ink/ink1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26:32.444"/>
    </inkml:context>
    <inkml:brush xml:id="br0">
      <inkml:brushProperty name="width" value="0.05" units="cm"/>
      <inkml:brushProperty name="height" value="0.05" units="cm"/>
    </inkml:brush>
  </inkml:definitions>
  <inkml:trace contextRef="#ctx0" brushRef="#br0">1 101 4817 0 0,'0'-1'1592'0'0,"0"-4"1929"0"0,0 5-3680 0 0,5 16 615 0 0,6-3-354 0 0,15 15 11 0 0,33 29 344 0 0,-52-50-419 0 0,0-1-1 0 0,1 0 1 0 0,0 0 0 0 0,0-1-1 0 0,1 0 1 0 0,-1 0-1 0 0,1-1 1 0 0,0 0 0 0 0,0 0-1 0 0,1-1 1 0 0,14 3-1 0 0,-23-6-29 0 0,1 0-1 0 0,0 0 1 0 0,0 0-1 0 0,-1 0 1 0 0,1-1-1 0 0,0 1 1 0 0,0-1-1 0 0,-1 1 1 0 0,1-1-1 0 0,0 1 1 0 0,-1-1-1 0 0,1 0 1 0 0,-1 0-1 0 0,1 0 1 0 0,-1 0-1 0 0,1 0 1 0 0,-1 0-1 0 0,0 0 1 0 0,1-1-1 0 0,-1 1 1 0 0,0 0-1 0 0,1-2 1 0 0,1-1 2 0 0,-1 0 0 0 0,0-1 1 0 0,0 1-1 0 0,-1 0 1 0 0,1-1-1 0 0,-1 1 0 0 0,0-1 1 0 0,1-6-1 0 0,-1 0 3 0 0,0 0-1 0 0,-1 0 0 0 0,-1-20 1 0 0,-6-1 5 0 0,-2 4-1 0 0,7 20 57 0 0,0 0 0 0 0,0 1 1 0 0,-1-1-1 0 0,0 0 0 0 0,-1 1 0 0 0,0 0 1 0 0,0 0-1 0 0,-9-13 0 0 0,10 18-71 0 0,1 3 53 0 0,4 7 15 0 0,25 65 49 0 0,5 40 182 0 0,47 246-108 0 0,-78-351-187 0 0,1 0 0 0 0,-1-1 0 0 0,-1 1 0 0 0,1 0 0 0 0,-1 0 0 0 0,-1 0 0 0 0,-1 12 0 0 0,1-16 0 0 0,0-1-1 0 0,0 0 0 0 0,0-1 0 0 0,0 1 0 0 0,-1 0 1 0 0,1 0-1 0 0,-1 0 0 0 0,0-1 0 0 0,0 1 0 0 0,-3 3 1 0 0,-20 11 35 0 0,20-15-34 0 0,-1 0 1 0 0,1-1 0 0 0,-1 0-1 0 0,1 1 1 0 0,-1-2 0 0 0,1 1 0 0 0,-1-1-1 0 0,0 0 1 0 0,1 0 0 0 0,-1 0 0 0 0,1-1-1 0 0,-1 0 1 0 0,0 0 0 0 0,1-1 0 0 0,0 1-1 0 0,-1-1 1 0 0,1 0 0 0 0,0 0 0 0 0,0-1-1 0 0,0 0 1 0 0,0 0 0 0 0,1 0 0 0 0,-8-6-1 0 0,4 2-9 0 0,0 0-1 0 0,0-1 1 0 0,1 1-1 0 0,0-2 1 0 0,1 1-1 0 0,-1-1 1 0 0,1 0-1 0 0,1 0 1 0 0,0-1 0 0 0,0 0-1 0 0,-5-17 1 0 0,10 26 0 0 0,-1-1 1 0 0,1 0-1 0 0,0 0 1 0 0,-1 1-1 0 0,1-1 1 0 0,0 0 0 0 0,0 0-1 0 0,0 0 1 0 0,0 1-1 0 0,1-1 1 0 0,-1 0-1 0 0,0 0 1 0 0,1 1 0 0 0,0-1-1 0 0,0-2 1 0 0,10-13-3 0 0,-5 11 3 0 0,6-1 2 0 0,24-1 5 0 0,-16 5 0 0 0,1-1 5 0 0,31-3 6 0 0,-30 4-13 0 0,-8 2-2 0 0,66-3 25 0 0,-73 4-24 0 0,0 0-1 0 0,0 1 1 0 0,0 0-1 0 0,0 0 1 0 0,0 1-1 0 0,-1 0 1 0 0,1 0-1 0 0,-1 0 1 0 0,10 5 0 0 0,-8-5 95 0 0,-11-5-424 0 0,-2 2-499 0 0,-1 2 415 0 0,-3 0-224 0 0</inkml:trace>
</inkml:ink>
</file>

<file path=ppt/ink/ink1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26:34.111"/>
    </inkml:context>
    <inkml:brush xml:id="br0">
      <inkml:brushProperty name="width" value="0.05" units="cm"/>
      <inkml:brushProperty name="height" value="0.05" units="cm"/>
    </inkml:brush>
  </inkml:definitions>
  <inkml:trace contextRef="#ctx0" brushRef="#br0">0 206 2873 0 0,'5'-5'1970'0'0,"-3"2"-1075"0"0,-1 2-229 0 0,0-2 732 0 0,4 3-197 0 0,8 0-675 0 0,-11 0-472 0 0,90-13 689 0 0,-79 13-665 0 0,1 1 0 0 0,-1 1 0 0 0,1 0 0 0 0,-1 0 0 0 0,17 7 0 0 0,-4-2-46 0 0,-10-4 8 0 0,17 2 10 0 0,-11-3 7 0 0,14 1 103 0 0,-12 2 1 0 0,-20-4-107 0 0,16 4 81 0 0,-17-3-7 0 0,-11-1 89 0 0,8-1 100 0 0,-11-2-11 0 0,5 1 39 0 0,4 0-304 0 0,1-1 0 0 0,-1 1-1 0 0,0 0 1 0 0,1-1 0 0 0,-1 0-1 0 0,1 1 1 0 0,0-1 0 0 0,0 0 0 0 0,-1 1-1 0 0,1-1 1 0 0,0 0 0 0 0,0 0-1 0 0,-1-4 1 0 0,-10-16 19 0 0,-23-15 2 0 0,10 11-35 0 0,12 11-17 0 0,-4-8 9 0 0,2 3 9 0 0,-14-10 48 0 0,23 17-20 0 0,2 2-191 0 0,-6 8-1047 0 0,10 3 1018 0 0,2 0-1974 0 0,7 1-2530 0 0</inkml:trace>
</inkml:ink>
</file>

<file path=ppt/ink/ink1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26:34.814"/>
    </inkml:context>
    <inkml:brush xml:id="br0">
      <inkml:brushProperty name="width" value="0.05" units="cm"/>
      <inkml:brushProperty name="height" value="0.05" units="cm"/>
    </inkml:brush>
  </inkml:definitions>
  <inkml:trace contextRef="#ctx0" brushRef="#br0">1 19 4297 0 0,'0'0'5003'0'0,"22"-10"-2918"0"0,3 6-2000 0 0,0 1-1 0 0,1 2 1 0 0,47 3 0 0 0,-66-1-257 0 0,-3 0-41 0 0,0-1-1 0 0,-1 1 1 0 0,1 0-1 0 0,0-1 1 0 0,0 0-1 0 0,0 0 0 0 0,0 0 1 0 0,0-1-1 0 0,5 0 1 0 0</inkml:trace>
</inkml:ink>
</file>

<file path=ppt/ink/ink1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26:35.143"/>
    </inkml:context>
    <inkml:brush xml:id="br0">
      <inkml:brushProperty name="width" value="0.05" units="cm"/>
      <inkml:brushProperty name="height" value="0.05" units="cm"/>
    </inkml:brush>
  </inkml:definitions>
  <inkml:trace contextRef="#ctx0" brushRef="#br0">47 72 3761 0 0,'-46'-32'1904'0'0,"46"32"-1827"0"0,0-1-1 0 0,0 1 0 0 0,0 0 1 0 0,-1 0-1 0 0,1 0 1 0 0,0-1-1 0 0,0 1 0 0 0,0 0 1 0 0,0 0-1 0 0,0 0 1 0 0,0-1-1 0 0,0 1 0 0 0,0 0 1 0 0,0 0-1 0 0,0-1 1 0 0,0 1-1 0 0,0 0 0 0 0,0 0 1 0 0,0 0-1 0 0,1-1 1 0 0,-1 1-1 0 0,0 0 1 0 0,0 0-1 0 0,0 0 0 0 0,0-1 1 0 0,0 1-1 0 0,0 0 1 0 0,0 0-1 0 0,1 0 0 0 0,-1 0 1 0 0,0-1-1 0 0,0 1 1 0 0,0 0-1 0 0,0 0 0 0 0,1 0 1 0 0,-1 0-1 0 0,0 0 1 0 0,0 0-1 0 0,0 0 0 0 0,1-1 1 0 0,-1 1-1 0 0,0 0 1 0 0,0 0-1 0 0,0 0 0 0 0,1 0 1 0 0,19-10 759 0 0,20-3-752 0 0,-32 12-18 0 0,-5 1-323 0 0,0 0 0 0 0,0 0 1 0 0,0 0-1 0 0,0-1 1 0 0,0 1-1 0 0,-1-1 1 0 0,1 0-1 0 0,0 0 1 0 0,4-1-1 0 0,-7 0-806 0 0</inkml:trace>
</inkml:ink>
</file>

<file path=ppt/ink/ink1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26:36.996"/>
    </inkml:context>
    <inkml:brush xml:id="br0">
      <inkml:brushProperty name="width" value="0.05" units="cm"/>
      <inkml:brushProperty name="height" value="0.05" units="cm"/>
    </inkml:brush>
  </inkml:definitions>
  <inkml:trace contextRef="#ctx0" brushRef="#br0">369 11 2649 0 0,'0'-5'1715'0'0,"0"4"-1674"0"0,0 1 0 0 0,0 0 1 0 0,0 0-1 0 0,0 0 0 0 0,0 0 1 0 0,0 0-1 0 0,0-1 0 0 0,0 1 1 0 0,0 0-1 0 0,0 0 0 0 0,0 0 1 0 0,0 0-1 0 0,0 0 0 0 0,0-1 1 0 0,0 1-1 0 0,0 0 0 0 0,0 0 1 0 0,0 0-1 0 0,-1 0 0 0 0,1 0 1 0 0,0-1-1 0 0,0 1 0 0 0,0 0 1 0 0,0 0-1 0 0,0 0 1 0 0,0 0-1 0 0,0 0 0 0 0,0 0 1 0 0,0 0-1 0 0,-1-1 0 0 0,1 1 1 0 0,0 0-1 0 0,0 0 0 0 0,0 0 1 0 0,0 0-1 0 0,0 0 0 0 0,0 0 1 0 0,-1 0-1 0 0,1 0 0 0 0,0 0 1 0 0,0 0-1 0 0,0 0 0 0 0,0 0 1 0 0,-1 0-1 0 0,1 0 0 0 0,0 0 1 0 0,0 0-1 0 0,0 0 0 0 0,0 0 1 0 0,0 0-1 0 0,-1 0 0 0 0,1 0 1 0 0,-6 1 1026 0 0,0 7-640 0 0,-7 19-106 0 0,1 1 0 0 0,-13 53 0 0 0,3-9 159 0 0,4-27-170 0 0,-32 48-51 0 0,-38 40-115 0 0,62-98-138 0 0,-10 15 98 0 0,27-37-135 0 0,1 1-1 0 0,0 0 0 0 0,-9 23 1 0 0,12-28-368 0 0,5-9 348 0 0,-1 0 0 0 0,1 1-1 0 0,0-1 1 0 0,0 1 0 0 0,-1-1-1 0 0,1 0 1 0 0,0 1-1 0 0,-1-1 1 0 0,1 0 0 0 0,0 1-1 0 0,-1-1 1 0 0,1 0 0 0 0,-1 0-1 0 0,1 1 1 0 0,-1-1 0 0 0,1 0-1 0 0,0 0 1 0 0,-1 0 0 0 0,1 0-1 0 0,-1 1 1 0 0,1-1 0 0 0,-1 0-1 0 0,1 0 1 0 0,-1 0 0 0 0,1 0-1 0 0,-1 0 1 0 0,1 0-1 0 0,-1 0 1 0 0,1 0 0 0 0,-1-1-1 0 0,0 1 1 0 0,0-1-447 0 0</inkml:trace>
</inkml:ink>
</file>

<file path=ppt/ink/ink1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26:37.560"/>
    </inkml:context>
    <inkml:brush xml:id="br0">
      <inkml:brushProperty name="width" value="0.05" units="cm"/>
      <inkml:brushProperty name="height" value="0.05" units="cm"/>
    </inkml:brush>
  </inkml:definitions>
  <inkml:trace contextRef="#ctx0" brushRef="#br0">0 0 3817 0 0,'11'25'5060'0'0,"1"8"-4726"0"0,15 12 20 0 0,19 27 356 0 0,5 6-123 0 0,-20-24-528 0 0,25 63 144 0 0,-41-86-174 0 0,13 14 99 0 0,-5-20-63 0 0,5-3 2 0 0,-8-11-14 0 0,-21-15 110 0 0,-1-9-111 0 0,3 5-709 0 0,-7 8-1765 0 0</inkml:trace>
</inkml:ink>
</file>

<file path=ppt/ink/ink1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26:39.761"/>
    </inkml:context>
    <inkml:brush xml:id="br0">
      <inkml:brushProperty name="width" value="0.05" units="cm"/>
      <inkml:brushProperty name="height" value="0.05" units="cm"/>
    </inkml:brush>
  </inkml:definitions>
  <inkml:trace contextRef="#ctx0" brushRef="#br0">9 1 3857 0 0,'1'1'289'0'0,"-1"0"0"0"0,1 1-1 0 0,0-1 1 0 0,0 0 0 0 0,0 1 0 0 0,-1-1 0 0 0,1 0 0 0 0,-1 1-1 0 0,1-1 1 0 0,-1 1 0 0 0,1-1 0 0 0,-1 1 0 0 0,0-1 0 0 0,0 1 0 0 0,0-1-1 0 0,0 1 1 0 0,0-1 0 0 0,0 1 0 0 0,-1 2 0 0 0,0 41-896 0 0,1-41 1034 0 0,-8 84 444 0 0,1 6-314 0 0,20 74-92 0 0,-4-88-360 0 0,-2-31 49 0 0,-2-27-235 0 0,-4-19-120 0 0,-3-14-46 0 0,-2 5-28 0 0</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19:06:19.405"/>
    </inkml:context>
    <inkml:brush xml:id="br0">
      <inkml:brushProperty name="width" value="0.05" units="cm"/>
      <inkml:brushProperty name="height" value="0.05" units="cm"/>
    </inkml:brush>
  </inkml:definitions>
  <inkml:trace contextRef="#ctx0" brushRef="#br0">1 42 4137 0 0,'2'-4'1562'0'0,"2"-2"1519"0"0,-2 2-1747 0 0,-2-1-581 0 0,0 0-578 0 0,0 4-197 0 0,0 1 0 0 0,0-1 0 0 0,1 1-1 0 0,-1-1 1 0 0,0 1 0 0 0,0-1 0 0 0,0 1-1 0 0,0-1 1 0 0,0 1 0 0 0,1-1 0 0 0,-1 1-1 0 0,0 0 1 0 0,0-1 0 0 0,1 1 0 0 0,-1-1-1 0 0,0 1 1 0 0,1 0 0 0 0,-1-1 0 0 0,1 1-1 0 0,-1-1 1 0 0,0 1 0 0 0,1 0 0 0 0,-1 0-1 0 0,1-1 1 0 0,-1 1 0 0 0,1 0 0 0 0,-1 0-1 0 0,1 0 1 0 0,-1-1 0 0 0,1 1 0 0 0,-1 0-1 0 0,1 0 1 0 0,0 0 0 0 0,7-3-443 0 0,-7 1-90 0 0</inkml:trace>
</inkml:ink>
</file>

<file path=ppt/ink/ink1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26:40.414"/>
    </inkml:context>
    <inkml:brush xml:id="br0">
      <inkml:brushProperty name="width" value="0.05" units="cm"/>
      <inkml:brushProperty name="height" value="0.05" units="cm"/>
    </inkml:brush>
  </inkml:definitions>
  <inkml:trace contextRef="#ctx0" brushRef="#br0">1 167 2280 0 0,'-1'-17'4880'0'0,"9"0"-3429"0"0,21-18-964 0 0,-18 24-449 0 0,-6 6-20 0 0,0 0 1 0 0,0 0-1 0 0,0-1 1 0 0,-1 1-1 0 0,0-1 0 0 0,3-7 1 0 0,9-4 112 0 0,20-1 6 0 0,-32 17-126 0 0,0-1 0 0 0,0 1 0 0 0,0 0 0 0 0,0 1 0 0 0,1-1 0 0 0,-1 1 0 0 0,0 0 0 0 0,0 0 0 0 0,1 0 0 0 0,-1 1 0 0 0,0-1 0 0 0,0 1 0 0 0,0 0 0 0 0,1 0 0 0 0,-1 1 0 0 0,0-1 0 0 0,-1 1 0 0 0,1 0 0 0 0,0 0-1 0 0,5 4 1 0 0,1 10 58 0 0,-3 16-8 0 0,-8 0-23 0 0,-2-14-10 0 0,-3 11-4 0 0,-10 8 50 0 0,12-30-59 0 0,0 0 0 0 0,-1-1-1 0 0,0 1 1 0 0,0-1 0 0 0,-1 0-1 0 0,1-1 1 0 0,-1 0-1 0 0,-1 0 1 0 0,1 0 0 0 0,-14 8-1 0 0,7-4-13 0 0,-2 7 2 0 0,2-2 1 0 0,13-13-3 0 0,0-1-1 0 0,0 0 1 0 0,-1 0 0 0 0,1 0-1 0 0,0 0 1 0 0,0 0 0 0 0,0 1-1 0 0,-1-1 1 0 0,1 0 0 0 0,0 0-1 0 0,0 0 1 0 0,0 1 0 0 0,-1-1-1 0 0,1 0 1 0 0,0 0-1 0 0,0 1 1 0 0,0-1 0 0 0,0 0-1 0 0,0 0 1 0 0,0 1 0 0 0,0-1-1 0 0,0 0 1 0 0,0 1 0 0 0,0-1-1 0 0,0 0 1 0 0,0 0-1 0 0,0 1 1 0 0,0-1 0 0 0,0 0-1 0 0,0 0 1 0 0,0 1 0 0 0,0-1-1 0 0,0 0 1 0 0,0 0 0 0 0,0 1-1 0 0,0-1 1 0 0,0 0 0 0 0,0 0-1 0 0,1 1 1 0 0,-1-1-1 0 0,0 0 1 0 0,0 0 0 0 0,0 1-1 0 0,1-1 1 0 0,-1 0 0 0 0,0 0-1 0 0,0 0 1 0 0,0 0 0 0 0,1 1-1 0 0,-1-1 1 0 0,0 0-1 0 0,0 0 1 0 0,1 0 0 0 0,-1 0-1 0 0,0 0 1 0 0,0 0 0 0 0,1 0-1 0 0,-1 0 1 0 0,0 0 0 0 0,0 0-1 0 0,1 0 1 0 0,-1 0 0 0 0,0 0-1 0 0,1 0 1 0 0,-1 0-1 0 0,0 0 1 0 0,1 0 0 0 0,26 1 35 0 0,-23-2-41 0 0,11 1 16 0 0,56 0 3 0 0,-26 11-34 0 0,-34-4 22 0 0,-2 3-8 0 0,-8 1-3 0 0,-6 8 11 0 0,1-7 17 0 0,2-6 19 0 0,0-1-1 0 0,0 0 1 0 0,-1 1-1 0 0,0-1 1 0 0,0 0-1 0 0,-1 0 1 0 0,1-1-1 0 0,-1 1 1 0 0,0-1-1 0 0,0 0 1 0 0,-1 0-1 0 0,1 0 1 0 0,-1 0-1 0 0,0-1 1 0 0,0 0-1 0 0,-6 3 1 0 0,-1 0 90 0 0,0 0 0 0 0,-1-1 1 0 0,0 0-1 0 0,0-1 0 0 0,0-1 0 0 0,-14 2 0 0 0,12-5-50 0 0,-7-7 189 0 0,11-4-33 0 0,6 1-71 0 0,5 5-123 0 0,-1-6 169 0 0,0 6-490 0 0,1 4-302 0 0,2 1-91 0 0,8 0 38 0 0</inkml:trace>
</inkml:ink>
</file>

<file path=ppt/ink/ink1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26:41.527"/>
    </inkml:context>
    <inkml:brush xml:id="br0">
      <inkml:brushProperty name="width" value="0.05" units="cm"/>
      <inkml:brushProperty name="height" value="0.05" units="cm"/>
    </inkml:brush>
  </inkml:definitions>
  <inkml:trace contextRef="#ctx0" brushRef="#br0">45 266 2761 0 0,'-29'-28'1372'0'0,"24"20"348"0"0,5 8-1661 0 0,0-3 619 0 0,-2 2-295 0 0,-1-1 162 0 0,-1 0 58 0 0,3 1-224 0 0,3-2 218 0 0,10-2-521 0 0,1 0 0 0 0,0 1 1 0 0,0 0-1 0 0,0 1 1 0 0,0 1-1 0 0,25-2 0 0 0,-23 2-2 0 0,46-3 165 0 0,41-6-62 0 0,-91 5-152 0 0,-10 0-9 0 0,-8-4 203 0 0,0 4-180 0 0,-1 0 0 0 0,-1 1 1 0 0,1 0-1 0 0,-1 0 0 0 0,0 1 0 0 0,-18-6 0 0 0,-27-14 100 0 0,31 10-186 0 0,0 0 0 0 0,1-2-1 0 0,-28-25 1 0 0,50 40-174 0 0</inkml:trace>
</inkml:ink>
</file>

<file path=ppt/ink/ink1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26:42.070"/>
    </inkml:context>
    <inkml:brush xml:id="br0">
      <inkml:brushProperty name="width" value="0.05" units="cm"/>
      <inkml:brushProperty name="height" value="0.05" units="cm"/>
    </inkml:brush>
  </inkml:definitions>
  <inkml:trace contextRef="#ctx0" brushRef="#br0">4 5 2777 0 0,'-3'-5'7425'0'0,"4"71"-6910"0"0,1-25-469 0 0,-4 24 32 0 0,2-5 143 0 0,13 30-1786 0 0,-13-79 226 0 0,0-8 118 0 0</inkml:trace>
</inkml:ink>
</file>

<file path=ppt/ink/ink1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26:42.431"/>
    </inkml:context>
    <inkml:brush xml:id="br0">
      <inkml:brushProperty name="width" value="0.05" units="cm"/>
      <inkml:brushProperty name="height" value="0.05" units="cm"/>
    </inkml:brush>
  </inkml:definitions>
  <inkml:trace contextRef="#ctx0" brushRef="#br0">0 44 4297 0 0,'7'1'4407'0'0,"20"-6"-3785"0"0,-10 1-386 0 0,64-12 437 0 0,-15 2-308 0 0,-20 9-285 0 0,-24 14-724 0 0,-14 1-1350 0 0,-8-7 817 0 0</inkml:trace>
</inkml:ink>
</file>

<file path=ppt/ink/ink1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26:43.059"/>
    </inkml:context>
    <inkml:brush xml:id="br0">
      <inkml:brushProperty name="width" value="0.05" units="cm"/>
      <inkml:brushProperty name="height" value="0.05" units="cm"/>
    </inkml:brush>
  </inkml:definitions>
  <inkml:trace contextRef="#ctx0" brushRef="#br0">119 322 5121 0 0,'-1'-1'4614'0'0,"2"-3"-3582"0"0,0-1-926 0 0,-1 3 112 0 0,3-1-4 0 0,2 1-98 0 0,3-1-34 0 0,-1 1 35 0 0,41-28 222 0 0,-32 15-99 0 0,2-16 0 0 0,-10 10-101 0 0,-6 9-33 0 0,0-12-28 0 0,-1 14-48 0 0,0 0-1 0 0,-1 0 1 0 0,0 0-1 0 0,-1 0 1 0 0,0 0-1 0 0,-4-13 1 0 0,-3 5-34 0 0,-4-2 23 0 0,-8-3 17 0 0,3 11-14 0 0,2 5-11 0 0,-14 3 21 0 0,10 9-14 0 0,2 4-4 0 0,8 0-8 0 0,-1 1-4 0 0,-8 9-2 0 0,8-5-1 0 0,-3 10 0 0 0,-1 17-7 0 0,10-33 5 0 0,1 1 0 0 0,0 0-1 0 0,0 0 1 0 0,1 0 0 0 0,0 1-1 0 0,1-1 1 0 0,0 0 0 0 0,0 19-1 0 0,1-19 5 0 0,1 1-1 0 0,1-1 0 0 0,-1 1 1 0 0,2-1-1 0 0,-1 0 0 0 0,1 0 1 0 0,7 15-1 0 0,-8-21 2 0 0,0 0 1 0 0,1 0-1 0 0,-1 0 0 0 0,0 0 1 0 0,1-1-1 0 0,0 1 0 0 0,-1-1 1 0 0,1 0-1 0 0,0 0 0 0 0,0 0 1 0 0,0 0-1 0 0,1 0 0 0 0,-1-1 1 0 0,0 1-1 0 0,1-1 0 0 0,-1 0 1 0 0,1 0-1 0 0,-1 0 0 0 0,1 0 1 0 0,-1-1-1 0 0,1 0 0 0 0,-1 1 1 0 0,7-2-1 0 0,156-13 381 0 0,-6 1-1421 0 0,-159 14 624 0 0</inkml:trace>
</inkml:ink>
</file>

<file path=ppt/ink/ink1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26:43.652"/>
    </inkml:context>
    <inkml:brush xml:id="br0">
      <inkml:brushProperty name="width" value="0.05" units="cm"/>
      <inkml:brushProperty name="height" value="0.05" units="cm"/>
    </inkml:brush>
  </inkml:definitions>
  <inkml:trace contextRef="#ctx0" brushRef="#br0">1 223 3969 0 0,'8'-1'3954'0'0,"-4"-2"-3521"0"0,4-4 28 0 0,6 0-10 0 0,2 3-215 0 0,9 0-105 0 0,5 0-2 0 0,-11-1 125 0 0,-5 0-113 0 0,-1 2 0 0 0,2 0 0 0 0,-1 1 0 0 0,19-1 0 0 0,0-1 39 0 0,-11 1-109 0 0,15-7-67 0 0,-19 1-96 0 0,-16 1 930 0 0,-35-12 308 0 0,31 19-1179 0 0,-164-91 140 0 0,102 68-450 0 0,70 39-712 0 0,15-6 701 0 0,-2-3-364 0 0</inkml:trace>
</inkml:ink>
</file>

<file path=ppt/ink/ink1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19:01:44.289"/>
    </inkml:context>
    <inkml:brush xml:id="br0">
      <inkml:brushProperty name="width" value="0.05" units="cm"/>
      <inkml:brushProperty name="height" value="0.05" units="cm"/>
    </inkml:brush>
  </inkml:definitions>
  <inkml:trace contextRef="#ctx0" brushRef="#br0">9 351 5345 0 0,'39'-90'5353'0'0,"-51"43"-2104"0"0,-5 4-2897 0 0,2-19-464 0 0,12-15 0 0 0,15 54-536 0 0,-4 14 160 0 0,16 31 8 0 0,-2 4 224 0 0,2 11-561 0 0,-4 14 233 0 0,17-17 0 0 0</inkml:trace>
</inkml:ink>
</file>

<file path=ppt/ink/ink1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19:01:54.662"/>
    </inkml:context>
    <inkml:brush xml:id="br0">
      <inkml:brushProperty name="width" value="0.05" units="cm"/>
      <inkml:brushProperty name="height" value="0.05" units="cm"/>
    </inkml:brush>
  </inkml:definitions>
  <inkml:trace contextRef="#ctx0" brushRef="#br0">72 271 3649 0 0,'35'37'3566'0'0,"-35"-36"-3273"0"0,0 0 0 0 0,0 1 0 0 0,0-1 1 0 0,0 0-1 0 0,0 0 0 0 0,0 0 0 0 0,-1 0 0 0 0,1 0 0 0 0,0 0 1 0 0,-1 1-1 0 0,1-1 0 0 0,-1 0 0 0 0,1 0 0 0 0,-1 0 1 0 0,1 0-1 0 0,-1 0 0 0 0,0-1 0 0 0,0 1 0 0 0,1 0 0 0 0,-2 1 1 0 0,-7 12 48 0 0,-16 81 384 0 0,15-44-124 0 0,5-17-314 0 0,2-1 1 0 0,1 1-1 0 0,4 57 1 0 0,0-10 336 0 0,-2-76-625 0 0,0 12 297 0 0,-1-13-75 0 0,0-9-5 0 0,-4-28 150 0 0,-2-53 0 0 0,4 19-311 0 0,-10-251-32 0 0,4 224-6 0 0,5 70-22 0 0,2 0 1 0 0,0 0 0 0 0,1-1-1 0 0,5-43 1 0 0,1 53 5 0 0,-2 20 116 0 0,-3-3-3 0 0,7 18-85 0 0,5 16 135 0 0,23 50-1 0 0,-28-72-117 0 0,1-1 0 0 0,0-1-1 0 0,0 1 1 0 0,12 11 0 0 0,77 101 275 0 0,16 18-193 0 0,-93-120-122 0 0,-16-17 1 0 0,0-1 0 0 0,0 0-1 0 0,0 0 1 0 0,1 0-1 0 0,-1 0 1 0 0,1-1 0 0 0,1 0-1 0 0,-1 0 1 0 0,0 0-1 0 0,1 0 1 0 0,0-1-1 0 0,0 0 1 0 0,0 0 0 0 0,7 1-1 0 0,-13-4-4 0 0,1 0-1 0 0,-1 0 1 0 0,1 0 0 0 0,-1 0-1 0 0,0 0 1 0 0,1 0-1 0 0,-1 0 1 0 0,0-1 0 0 0,1 1-1 0 0,-1 0 1 0 0,0 0-1 0 0,1 0 1 0 0,-1-1 0 0 0,0 1-1 0 0,1 0 1 0 0,-1-1-1 0 0,0 1 1 0 0,0 0 0 0 0,1 0-1 0 0,-1-1 1 0 0,0 1-1 0 0,0 0 1 0 0,0-1 0 0 0,1 1-1 0 0,-1-1 1 0 0,0 1-1 0 0,0 0 1 0 0,0-1 0 0 0,0 1-1 0 0,0-1 1 0 0,0 1-1 0 0,0 0 1 0 0,0-1 0 0 0,0 1-1 0 0,0 0 1 0 0,0-1-1 0 0,0-19 49 0 0,0 15-58 0 0,-5-94 40 0 0,-2 39-29 0 0,-3 0 0 0 0,-3 0 0 0 0,-2 1 0 0 0,-34-85 1 0 0,20 97 13 0 0,16 31-18 0 0,7 9-9 0 0,11 20-5268 0 0,-2-9 4054 0 0</inkml:trace>
</inkml:ink>
</file>

<file path=ppt/ink/ink1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19:01:55.079"/>
    </inkml:context>
    <inkml:brush xml:id="br0">
      <inkml:brushProperty name="width" value="0.05" units="cm"/>
      <inkml:brushProperty name="height" value="0.05" units="cm"/>
    </inkml:brush>
  </inkml:definitions>
  <inkml:trace contextRef="#ctx0" brushRef="#br0">113 60 7194 0 0,'66'-21'2895'0'0,"-65"21"-2863"0"0,-1 0 0 0 0,0 0 0 0 0,1 0 1 0 0,-1 0-1 0 0,1 0 0 0 0,-1-1 0 0 0,0 1 0 0 0,1 0 1 0 0,-1 0-1 0 0,0 0 0 0 0,1-1 0 0 0,-1 1 0 0 0,0 0 1 0 0,0-1-1 0 0,1 1 0 0 0,-1 0 0 0 0,0 0 1 0 0,0-1-1 0 0,1 1 0 0 0,-1-1 0 0 0,0 1 0 0 0,0 0 1 0 0,0-1-1 0 0,1 1 0 0 0,-1 0 0 0 0,0-1 0 0 0,0 1 1 0 0,0-1-1 0 0,0 1 0 0 0,0 0 0 0 0,0-1 0 0 0,0 1 1 0 0,0-1-1 0 0,0 1 0 0 0,0-1 0 0 0,-13-11 948 0 0,-20-2 644 0 0,29 13-1456 0 0,0 1 0 0 0,0 0-1 0 0,0 0 1 0 0,0 0 0 0 0,0 0 0 0 0,1 0-1 0 0,-1 1 1 0 0,0-1 0 0 0,0 1-1 0 0,0 0 1 0 0,1 1 0 0 0,-1-1 0 0 0,0 0-1 0 0,1 1 1 0 0,-1 0 0 0 0,1 0-1 0 0,-5 4 1 0 0,3-2-47 0 0,0 1 1 0 0,0 0-1 0 0,0 0 0 0 0,1 0 1 0 0,0 1-1 0 0,0-1 1 0 0,0 1-1 0 0,0 0 0 0 0,-3 10 1 0 0,3-6-45 0 0,0 0 0 0 0,1 0 0 0 0,0 1 0 0 0,1-1 1 0 0,0 0-1 0 0,0 1 0 0 0,1-1 0 0 0,1 1 0 0 0,0 0 1 0 0,0-1-1 0 0,1 1 0 0 0,0-1 0 0 0,5 18 0 0 0,0-14-69 0 0,0-1 0 0 0,1 0 0 0 0,0 0 0 0 0,1-1-1 0 0,0 0 1 0 0,1 0 0 0 0,1-1 0 0 0,0 0 0 0 0,0-1-1 0 0,1 0 1 0 0,0-1 0 0 0,1 0 0 0 0,17 10 0 0 0,-21-14-4 0 0,0 0 1 0 0,0-1 0 0 0,0 0 0 0 0,1 0-1 0 0,-1-1 1 0 0,1 0 0 0 0,0 0 0 0 0,0-1 0 0 0,0-1-1 0 0,0 1 1 0 0,0-2 0 0 0,1 1 0 0 0,-1-1-1 0 0,0 0 1 0 0,0-1 0 0 0,0 0 0 0 0,1-1-1 0 0,-1 0 1 0 0,0 0 0 0 0,-1-1 0 0 0,1 0-1 0 0,14-7 1 0 0,22-19 5 0 0,-38 23-14 0 0,1 0 0 0 0,-1 0 1 0 0,-1-1-1 0 0,1 0 0 0 0,9-14 0 0 0,-12 16-1 0 0,-1 0 0 0 0,-1 0 0 0 0,1 0-1 0 0,-1-1 1 0 0,0 1 0 0 0,0-1 0 0 0,-1 0 0 0 0,1 0 0 0 0,-1 1 0 0 0,0-1-1 0 0,-1 0 1 0 0,0 0 0 0 0,0 0 0 0 0,0 0 0 0 0,-1 0 0 0 0,1 0 0 0 0,-1 0-1 0 0,-1 1 1 0 0,-2-10 0 0 0,0 3 3 0 0,-1 1 0 0 0,0 0 0 0 0,-1 0-1 0 0,-1 0 1 0 0,1 0 0 0 0,-2 1 0 0 0,1 0-1 0 0,-1 1 1 0 0,-1-1 0 0 0,0 2 0 0 0,0-1 0 0 0,0 1-1 0 0,-1 1 1 0 0,-1 0 0 0 0,1 0 0 0 0,-1 1 0 0 0,0 0-1 0 0,0 1 1 0 0,-1 0 0 0 0,0 1 0 0 0,0 0 0 0 0,-18-3-1 0 0,2 2-10 0 0,-29-3 47 0 0,54 8-49 0 0,0 1 0 0 0,0-1 0 0 0,0 0 1 0 0,0 1-1 0 0,0-1 0 0 0,0 1 0 0 0,0 0 1 0 0,0 0-1 0 0,1 0 0 0 0,-1 0 0 0 0,0 1 0 0 0,1-1 1 0 0,-1 1-1 0 0,0 0 0 0 0,1-1 0 0 0,-3 4 1 0 0,4-5 1 0 0,1 1 0 0 0,-1 0 1 0 0,1-1-1 0 0,-1 1 1 0 0,1 0-1 0 0,-1 0 0 0 0,1 0 1 0 0,-1-1-1 0 0,1 1 1 0 0,0 0-1 0 0,-1 0 0 0 0,1 0 1 0 0,0 0-1 0 0,0 0 1 0 0,0-1-1 0 0,-1 1 0 0 0,1 0 1 0 0,0 2-1 0 0,1-1-63 0 0,-1 0-1 0 0,1 0 1 0 0,0-1 0 0 0,-1 1-1 0 0,1 0 1 0 0,0 0-1 0 0,0 0 1 0 0,0-1 0 0 0,0 1-1 0 0,0 0 1 0 0,1-1 0 0 0,-1 1-1 0 0,2 1 1 0 0,1 1-127 0 0,0-1-1 0 0,1 1 1 0 0,-1-1 0 0 0,1 0-1 0 0,-1 0 1 0 0,1-1 0 0 0,7 4-1 0 0,92 18-3022 0 0,-75-20 1923 0 0</inkml:trace>
</inkml:ink>
</file>

<file path=ppt/ink/ink1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19:01:55.742"/>
    </inkml:context>
    <inkml:brush xml:id="br0">
      <inkml:brushProperty name="width" value="0.05" units="cm"/>
      <inkml:brushProperty name="height" value="0.05" units="cm"/>
    </inkml:brush>
  </inkml:definitions>
  <inkml:trace contextRef="#ctx0" brushRef="#br0">241 302 4249 0 0,'62'-38'4167'0'0,"-55"30"-599"0"0,-12 6-1890 0 0,-13 5 127 0 0,0 10-1012 0 0,-1 6 177 0 0,1 19 2 0 0,11-4-641 0 0,6-23-240 0 0,0 1 1 0 0,1-1-1 0 0,1 0 0 0 0,0 1 0 0 0,1-1 0 0 0,0 0 0 0 0,4 15 1 0 0,30 77 197 0 0,-25-75-227 0 0,42 81 58 0 0,-35-77-72 0 0,12 16-10 0 0,-3-23-403 0 0,-36-61-4964 0 0,-9-8 3715 0 0,-41-71 0 0 0,52 102 1558 0 0,-65-115-515 0 0,-56-63 1568 0 0,111 169-925 0 0,-46-62 1147 0 0,34 29-8 0 0,21 19-310 0 0,9 35-821 0 0,-1-1-1 0 0,0 0 1 0 0,0 1 0 0 0,1-1-1 0 0,-1 1 1 0 0,1-1 0 0 0,0 0-1 0 0,-1 1 1 0 0,1-1-1 0 0,0 1 1 0 0,0 0 0 0 0,0-1-1 0 0,0 1 1 0 0,0 0 0 0 0,0-1-1 0 0,0 1 1 0 0,1 0-1 0 0,-1 0 1 0 0,0 0 0 0 0,1 0-1 0 0,-1 0 1 0 0,1 0 0 0 0,-1 1-1 0 0,1-1 1 0 0,-1 0 0 0 0,1 1-1 0 0,-1-1 1 0 0,1 1-1 0 0,0 0 1 0 0,-1-1 0 0 0,1 1-1 0 0,3 0 1 0 0,68-4 1310 0 0,-61 4-994 0 0,56-2-94 0 0,-1-3 0 0 0,95-19 0 0 0,-88 8-185 0 0,-68 16-112 0 0,-1 0-6 0 0,-1 1 30 0 0,-3 1 164 0 0,0 54 118 0 0,0-11-275 0 0,-2-10 42 0 0,-2-10-40 0 0,-6 14 31 0 0,0 7-7 0 0,3-17-43 0 0,-4 10-3 0 0,-5 29 32 0 0,12-37-21 0 0,2 0 1 0 0,1 0-1 0 0,2 0 1 0 0,0 0-1 0 0,13 54 0 0 0,-12-77-4 0 0,-2-6-17 0 0,0 0-1 0 0,0 0 1 0 0,0 0 0 0 0,1 0-1 0 0,-1 0 1 0 0,0 0 0 0 0,1 0 0 0 0,-1-1-1 0 0,1 1 1 0 0,0 0 0 0 0,0-1-1 0 0,0 0 1 0 0,2 2 0 0 0,0-1 11 0 0,1-1 1 0 0,-1 0-1 0 0,1-1 0 0 0,-1 1 1 0 0,1-1-1 0 0,-1 0 1 0 0,1 0-1 0 0,-1 0 0 0 0,1 0 1 0 0,-1-1-1 0 0,1 0 1 0 0,6-2-1 0 0,37-12 109 0 0,-6 1-59 0 0,-15 9-61 0 0,8-1 40 0 0,-9 0-30 0 0,-9 5-16 0 0,27 9 11 0 0,-18 4 21 0 0,0 4-205 0 0,-8-4-152 0 0,-18-12 324 0 0,11 7 104 0 0,-5-3-3953 0 0,-11-6 263 0 0,-4-1 878 0 0,-4-3-2564 0 0</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22:08:46.622"/>
    </inkml:context>
    <inkml:brush xml:id="br0">
      <inkml:brushProperty name="width" value="0.05" units="cm"/>
      <inkml:brushProperty name="height" value="0.05" units="cm"/>
      <inkml:brushProperty name="color" value="#E71224"/>
    </inkml:brush>
  </inkml:definitions>
  <inkml:trace contextRef="#ctx0" brushRef="#br0">99 16 7074 0 0,'-8'-4'809'0'0,"-1"2"1"0"0,0-1-1 0 0,1 1 1 0 0,-16-1-1 0 0,1 2-24 0 0,6 0 298 0 0,22 5-896 0 0,10 5-85 0 0,-7-5-29 0 0,4 2-24 0 0,0 0 0 0 0,0 0 1 0 0,1-1-1 0 0,0-1 0 0 0,23 6 1 0 0,36 0 11 0 0,28-2 30 0 0,148-7 0 0 0,-238-1-84 0 0,4 0-152 0 0,0-1 0 0 0,0 0 1 0 0,0-1-1 0 0,0-1 0 0 0,20-5 0 0 0,-23 5-216 0 0</inkml:trace>
</inkml:ink>
</file>

<file path=ppt/ink/ink1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19:01:56.131"/>
    </inkml:context>
    <inkml:brush xml:id="br0">
      <inkml:brushProperty name="width" value="0.05" units="cm"/>
      <inkml:brushProperty name="height" value="0.05" units="cm"/>
    </inkml:brush>
  </inkml:definitions>
  <inkml:trace contextRef="#ctx0" brushRef="#br0">28 392 6201 0 0,'-4'-1'7114'0'0,"6"-1"-6454"0"0,1 1 551 0 0,16-9-626 0 0,0 2 0 0 0,0 0 0 0 0,29-7 0 0 0,27-4-46 0 0,-22 6-352 0 0,-18 4-56 0 0,68-15 60 0 0,-30 8-958 0 0,-24 3-1027 0 0,-49 13 1708 0 0,0 0 0 0 0,1 0 0 0 0,-1 0 0 0 0,0 0 0 0 0,0 0 0 0 0,1 0 0 0 0,-1 0 0 0 0,0 0 0 0 0,1 0 0 0 0,-1-1 0 0 0,0 1 0 0 0,0 0 0 0 0,1 0 0 0 0,-1 0 0 0 0,0 0 0 0 0,0 0 0 0 0,1 0 0 0 0,-1-1 0 0 0,0 1 0 0 0,0 0 0 0 0,0 0 0 0 0,1 0 0 0 0,-1-1 0 0 0,0 1 0 0 0,0 0 0 0 0,0 0 0 0 0,0 0 0 0 0,0-1 0 0 0,1 1 0 0 0,-1 0 1 0 0,0 0-1 0 0,0-1 0 0 0,0 1 0 0 0,0 0 0 0 0,0 0 0 0 0,0-1 0 0 0,0 1 0 0 0,0 0 0 0 0,0-1 0 0 0,0 1 0 0 0,0 0 0 0 0,0 0 0 0 0,0-1 0 0 0,0 1 0 0 0,0 0 0 0 0,0 0 0 0 0,0-1 0 0 0,0 1 0 0 0,0 0 0 0 0,-1 0 0 0 0,1-1 0 0 0,0 1 0 0 0,0 0 0 0 0,0 0 0 0 0,0-1 0 0 0,-1 1 0 0 0,1 0 0 0 0,0 0 0 0 0,0 0 0 0 0,0-1 0 0 0,-1 1 0 0 0,-1-2-1066 0 0</inkml:trace>
  <inkml:trace contextRef="#ctx0" brushRef="#br0" timeOffset="1">6 92 7090 0 0,'0'0'89'0'0,"-1"-1"1"0"0,1 1 0 0 0,-1-1 0 0 0,1 1 0 0 0,-1 0 0 0 0,1-1 0 0 0,0 1-1 0 0,-1-1 1 0 0,1 1 0 0 0,0-1 0 0 0,-1 0 0 0 0,1 1 0 0 0,0-1 0 0 0,0 1 0 0 0,0-1-1 0 0,-1 1 1 0 0,1-1 0 0 0,0 0 0 0 0,0 1 0 0 0,0-1 0 0 0,0 1 0 0 0,0-1 0 0 0,0 0-1 0 0,0 1 1 0 0,0-1 0 0 0,0 1 0 0 0,1-1 0 0 0,-1 0 0 0 0,0 1 0 0 0,0-1 0 0 0,0 1-1 0 0,1-1 1 0 0,-1 1 0 0 0,0-1 0 0 0,1 1 0 0 0,-1-1 0 0 0,0 1 0 0 0,1-1 0 0 0,-1 1-1 0 0,1-1 1 0 0,-1 1 0 0 0,1-1 0 0 0,-1 1 0 0 0,1 0 0 0 0,-1-1 0 0 0,1 1-1 0 0,-1 0 1 0 0,1 0 0 0 0,-1-1 0 0 0,2 1 0 0 0,1-3 108 0 0,0 1 1 0 0,1 0-1 0 0,-1 0 1 0 0,1 0-1 0 0,-1 0 0 0 0,1 0 1 0 0,6-1-1 0 0,8 0 520 0 0,-3 1-170 0 0,-5 0-263 0 0,7-1-82 0 0,7-3 107 0 0,4 0 56 0 0,-1 0 207 0 0,0 2-1 0 0,34-2 1 0 0,-27 4-257 0 0,16-1-39 0 0,51-3-200 0 0,-61 7-132 0 0,-14 2 19 0 0,-17-2 77 0 0,19 2-580 0 0,55 15 0 0 0,-77-17 323 0 0,0 1 0 0 0,1 1 0 0 0,-1-1 0 0 0,0 1 0 0 0,-1 0 0 0 0,1 0 0 0 0,0 1 0 0 0,-1-1 0 0 0,0 1 0 0 0,0 1 0 0 0,0-1 0 0 0,0 1 0 0 0,-1-1 0 0 0,5 7 0 0 0,-3 4-3620 0 0,-5-9-837 0 0</inkml:trace>
</inkml:ink>
</file>

<file path=ppt/ink/ink1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19:01:56.514"/>
    </inkml:context>
    <inkml:brush xml:id="br0">
      <inkml:brushProperty name="width" value="0.05" units="cm"/>
      <inkml:brushProperty name="height" value="0.05" units="cm"/>
    </inkml:brush>
  </inkml:definitions>
  <inkml:trace contextRef="#ctx0" brushRef="#br0">107 1 7898 0 0,'-82'93'2820'0'0,"67"-77"-1772"0"0,6-12-523 0 0,9-5-471 0 0,0 1 0 0 0,0-1-1 0 0,0 1 1 0 0,0 0 0 0 0,0-1 0 0 0,0 1-1 0 0,0-1 1 0 0,1 1 0 0 0,-1-1-1 0 0,0 1 1 0 0,0 0 0 0 0,0-1 0 0 0,1 1-1 0 0,-1 0 1 0 0,0-1 0 0 0,0 1-1 0 0,1 0 1 0 0,-1-1 0 0 0,0 1 0 0 0,1 0-1 0 0,-1 0 1 0 0,0-1 0 0 0,1 1-1 0 0,-1 0 1 0 0,1 0 0 0 0,-1 0-1 0 0,0-1 1 0 0,1 1 0 0 0,-1 0 0 0 0,1 0-1 0 0,68-7 746 0 0,9 0 219 0 0,-51 1-739 0 0,13-6 96 0 0,33-9 527 0 0,12 7-302 0 0,48-4 87 0 0,69 1-59 0 0,-68 16-421 0 0,22 3-9 0 0,-39-2-307 0 0,197 26 1 0 0,-312-25 87 0 0,16 2-172 0 0,17 7-428 0 0,-22-4 323 0 0,-5 0 88 0 0,-1-2-263 0 0,7 2 147 0 0,-3-1 69 0 0,-6-2-53 0 0,-1-1-186 0 0,-4-1 30 0 0,2 0-636 0 0</inkml:trace>
</inkml:ink>
</file>

<file path=ppt/ink/ink1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19:01:56.872"/>
    </inkml:context>
    <inkml:brush xml:id="br0">
      <inkml:brushProperty name="width" value="0.05" units="cm"/>
      <inkml:brushProperty name="height" value="0.05" units="cm"/>
    </inkml:brush>
  </inkml:definitions>
  <inkml:trace contextRef="#ctx0" brushRef="#br0">258 761 8978 0 0,'-6'7'8986'0'0,"0"-2"-8922"0"0,1-5 24 0 0,0 0 32 0 0,4 0-96 0 0,-1 0-72 0 0,0 0 8 0 0,1 0-128 0 0</inkml:trace>
  <inkml:trace contextRef="#ctx0" brushRef="#br0" timeOffset="1">97 65 7210 0 0,'-31'-27'7290'0'0,"-20"-8"-5336"0"0,40 32-1012 0 0,8 4-1257 0 0,27 5-2007 0 0,6 3 1470 0 0,21-2 172 0 0</inkml:trace>
</inkml:ink>
</file>

<file path=ppt/ink/ink1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19:01:57.691"/>
    </inkml:context>
    <inkml:brush xml:id="br0">
      <inkml:brushProperty name="width" value="0.05" units="cm"/>
      <inkml:brushProperty name="height" value="0.05" units="cm"/>
    </inkml:brush>
  </inkml:definitions>
  <inkml:trace contextRef="#ctx0" brushRef="#br0">1 14 4609 0 0,'3'-12'5582'0'0,"-3"10"-5191"0"0,2 10-205 0 0,-1 1-1 0 0,2-1 0 0 0,-1 0 0 0 0,1-1 1 0 0,0 1-1 0 0,1 0 0 0 0,0-1 0 0 0,6 9 1 0 0,0 3 79 0 0,-1 2 27 0 0,8 16 225 0 0,6 15 149 0 0,1-2-156 0 0,16 23-108 0 0,-14-27-99 0 0,-5 0-101 0 0,6 24 12 0 0,-13-21-81 0 0,-6-17-29 0 0,8 10-44 0 0,-6-17-22 0 0,-2 16 244 0 0,-9-41-227 0 0,0 0 1 0 0,-4-8 59 0 0,2-10-105 0 0,1-1 0 0 0,0-1 1 0 0,2 1-1 0 0,0 0 0 0 0,1 0 1 0 0,7-34-1 0 0,17-50-54 0 0,-4 39 6 0 0,-13 43 12 0 0,1 0 0 0 0,1 1-1 0 0,0 0 1 0 0,2 0 0 0 0,18-24-1 0 0,-26 38 13 0 0,1 0-1 0 0,-1 1 0 0 0,1-1 0 0 0,0 1 1 0 0,1 0-1 0 0,-1 0 0 0 0,1 0 0 0 0,0 1 0 0 0,1 0 1 0 0,-1 0-1 0 0,0 1 0 0 0,1 0 0 0 0,0 0 1 0 0,0 0-1 0 0,0 1 0 0 0,0 0 0 0 0,0 0 0 0 0,0 1 1 0 0,1 0-1 0 0,9 0 0 0 0,-15 1 12 0 0,0 0-1 0 0,0 0 1 0 0,0 1 0 0 0,0-1-1 0 0,0 1 1 0 0,-1-1 0 0 0,1 1-1 0 0,0 0 1 0 0,0-1 0 0 0,-1 1-1 0 0,1 0 1 0 0,0 0 0 0 0,-1 0-1 0 0,1 1 1 0 0,-1-1-1 0 0,1 0 1 0 0,-1 1 0 0 0,0-1-1 0 0,1 0 1 0 0,-1 1 0 0 0,0 0-1 0 0,1 1 1 0 0,0 1 9 0 0,-1 0-1 0 0,1 1 1 0 0,-1-1-1 0 0,0 0 1 0 0,0 1-1 0 0,0-1 1 0 0,-1 0-1 0 0,1 1 1 0 0,-2 6 0 0 0,1 2 51 0 0,-2 0 0 0 0,0 0 0 0 0,0 0 0 0 0,-1-1 0 0 0,-1 0 1 0 0,-6 16-1 0 0,-16 27 412 0 0,-53 87 0 0 0,65-121-298 0 0,-2-1-1 0 0,0-1 1 0 0,-24 24 0 0 0,26-32 5 0 0,0 1-1 0 0,0-2 1 0 0,-16 10-1 0 0,25-17-117 0 0,-1 0 0 0 0,1-1-1 0 0,-1 0 1 0 0,0 0 0 0 0,0 0 0 0 0,0-1 0 0 0,0 1-1 0 0,-7-1 1 0 0,7 0-40 0 0,-1-1 0 0 0,0 0 1 0 0,0-1-1 0 0,1 0 0 0 0,-1 0 0 0 0,0 0 0 0 0,1-1 0 0 0,-1 0 0 0 0,1 0 0 0 0,-1 0 1 0 0,1-1-1 0 0,0 0 0 0 0,0 0 0 0 0,0-1 0 0 0,1 0 0 0 0,-1 0 0 0 0,1 0 0 0 0,0-1 1 0 0,-6-6-1 0 0,7 6-105 0 0,1 1 1 0 0,0-1-1 0 0,-1 0 1 0 0,2 0-1 0 0,-1 0 1 0 0,1 0-1 0 0,-1 0 1 0 0,2-1-1 0 0,-1 1 1 0 0,0-1-1 0 0,1 0 1 0 0,0 1-1 0 0,1-1 1 0 0,-1 0-1 0 0,1-8 1 0 0,0 8-91 0 0,1 0 0 0 0,-1 0 0 0 0,1 0 0 0 0,1-1 0 0 0,-1 1 0 0 0,1 0 0 0 0,0 0 0 0 0,0 1 0 0 0,1-1 0 0 0,0 0 0 0 0,0 1 0 0 0,0 0 1 0 0,1-1-1 0 0,-1 1 0 0 0,1 1 0 0 0,0-1 0 0 0,1 0 0 0 0,-1 1 0 0 0,1 0 0 0 0,6-4 0 0 0,5-3-1259 0 0</inkml:trace>
</inkml:ink>
</file>

<file path=ppt/ink/ink1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19:01:58.025"/>
    </inkml:context>
    <inkml:brush xml:id="br0">
      <inkml:brushProperty name="width" value="0.05" units="cm"/>
      <inkml:brushProperty name="height" value="0.05" units="cm"/>
    </inkml:brush>
  </inkml:definitions>
  <inkml:trace contextRef="#ctx0" brushRef="#br0">263 141 7570 0 0,'28'-3'950'0'0,"4"-2"2005"0"0,-64-1-419 0 0,12 4-2077 0 0,0 1 0 0 0,0 2 0 0 0,0 0 0 0 0,0 0 0 0 0,0 2 0 0 0,0 1 0 0 0,0 0 0 0 0,1 2 0 0 0,0 0 0 0 0,-23 11 0 0 0,20-1 115 0 0,19-12-514 0 0,0-1 0 0 0,1 0 0 0 0,-1 1 1 0 0,1 0-1 0 0,0 0 0 0 0,0 0 0 0 0,-2 6 0 0 0,-3 32 129 0 0,7-37-177 0 0,0 0 0 0 0,1-1 0 0 0,0 1 0 0 0,0 0 0 0 0,0-1 0 0 0,0 1-1 0 0,1 0 1 0 0,0-1 0 0 0,0 0 0 0 0,0 1 0 0 0,4 5 0 0 0,-3-5-11 0 0,-1-1 1 0 0,2 1-1 0 0,-1-1 1 0 0,0 0-1 0 0,1 1 1 0 0,0-2-1 0 0,0 1 1 0 0,0 0-1 0 0,0-1 0 0 0,1 0 1 0 0,0 0-1 0 0,-1 0 1 0 0,1 0-1 0 0,0-1 1 0 0,9 3-1 0 0,15 1 5 0 0,22-1 2 0 0,-36-4-5 0 0,-1 0-1 0 0,1-2 1 0 0,0 0-1 0 0,0 0 1 0 0,0-1 0 0 0,-1-1-1 0 0,1-1 1 0 0,16-6-1 0 0,8-7-33 0 0,-22 9 14 0 0,50-27-63 0 0,-31 9 9 0 0,-30 21 48 0 0,0 0-1 0 0,-1-1 0 0 0,0 0 0 0 0,0 0 0 0 0,0 0 0 0 0,6-11 1 0 0,-10 13 10 0 0,0 1 0 0 0,0 0 0 0 0,-1-1 0 0 0,1 1 0 0 0,-1 0 0 0 0,0-1 0 0 0,0 1 1 0 0,0-1-1 0 0,0 1 0 0 0,0-1 0 0 0,-1 1 0 0 0,0 0 0 0 0,0-1 0 0 0,1 1 0 0 0,-2 0 0 0 0,1 0 1 0 0,0 0-1 0 0,-1 0 0 0 0,-2-5 0 0 0,-1-1 9 0 0,0 1 0 0 0,-1 0 0 0 0,0 0 0 0 0,0 0 0 0 0,-12-11 0 0 0,-15-8-20 0 0,17 14 25 0 0,-1 2 1 0 0,0 0-1 0 0,-19-8 1 0 0,-27-4-165 0 0,60 23-8 0 0,1 0 1 0 0,0 0-1 0 0,-1 0 0 0 0,1 0 1 0 0,0 0-1 0 0,0 0 0 0 0,-1 1 1 0 0,1-1-1 0 0,0 1 0 0 0,0 0 1 0 0,-1 0-1 0 0,1-1 0 0 0,-2 3 1 0 0,-3-1-3206 0 0</inkml:trace>
</inkml:ink>
</file>

<file path=ppt/ink/ink1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19:01:58.375"/>
    </inkml:context>
    <inkml:brush xml:id="br0">
      <inkml:brushProperty name="width" value="0.05" units="cm"/>
      <inkml:brushProperty name="height" value="0.05" units="cm"/>
    </inkml:brush>
  </inkml:definitions>
  <inkml:trace contextRef="#ctx0" brushRef="#br0">110 1 7194 0 0,'-6'3'1898'0'0,"-24"13"4730"0"0,26-13-6428 0 0,0 0 1 0 0,1 0-1 0 0,0 0 0 0 0,-1 1 1 0 0,1 0-1 0 0,1-1 0 0 0,-1 1 1 0 0,0 0-1 0 0,1 1 0 0 0,-4 7 1 0 0,2-3-96 0 0,-1 3 130 0 0,0 0 0 0 0,0 0-1 0 0,1 0 1 0 0,0 0 0 0 0,1 1-1 0 0,1 0 1 0 0,-2 20 0 0 0,3 14 251 0 0,10 92 0 0 0,-3-102-273 0 0,14 51 1 0 0,-7-38-144 0 0,-9-29-46 0 0,1-1 0 0 0,1 0 0 0 0,0-1 0 0 0,2 1 0 0 0,0-1-1 0 0,1-1 1 0 0,1 0 0 0 0,24 34 0 0 0,-19-36-150 0 0,-8-9 50 0 0,0 0 0 0 0,-1 1 0 0 0,0-1 0 0 0,0 2 0 0 0,9 16-1 0 0,-14-23-225 0 0,1 1 0 0 0,0-1 0 0 0,0 1 0 0 0,0-1 0 0 0,0 0 0 0 0,0 0-1 0 0,0 0 1 0 0,1 0 0 0 0,-1 0 0 0 0,1-1 0 0 0,-1 1 0 0 0,6 2 0 0 0,-6-3 141 0 0,0 0 0 0 0,0 0-1 0 0,-1-1 1 0 0,1 1 0 0 0,0 0 0 0 0,0-1 0 0 0,0 0 0 0 0,0 1 0 0 0,0-1 0 0 0,0 0 0 0 0,0 0 0 0 0,0 0 0 0 0,0 0 0 0 0,0 0 0 0 0,0 0 0 0 0,0-1 0 0 0,0 1 0 0 0,0-1 0 0 0,0 1 0 0 0,3-3 0 0 0,9-10-2104 0 0</inkml:trace>
</inkml:ink>
</file>

<file path=ppt/ink/ink1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19:01:58.726"/>
    </inkml:context>
    <inkml:brush xml:id="br0">
      <inkml:brushProperty name="width" value="0.05" units="cm"/>
      <inkml:brushProperty name="height" value="0.05" units="cm"/>
    </inkml:brush>
  </inkml:definitions>
  <inkml:trace contextRef="#ctx0" brushRef="#br0">129 568 7898 0 0,'-2'-5'4517'0'0,"-2"-1"-1174"0"0,-4-1-2285 0 0,0 2-218 0 0,7 5-801 0 0,0 0 0 0 0,1-1 0 0 0,-1 1 0 0 0,1 0 1 0 0,-1 0-1 0 0,1 0 0 0 0,-1 0 0 0 0,1 0 0 0 0,-1 0 0 0 0,0 0 1 0 0,1 0-1 0 0,-1 0 0 0 0,1 0 0 0 0,-1 1 0 0 0,1-1 0 0 0,-1 0 1 0 0,1 0-1 0 0,-1 0 0 0 0,1 1 0 0 0,-1-1 0 0 0,1 0 0 0 0,-1 1 1 0 0,1-1-1 0 0,-1 0 0 0 0,1 1 0 0 0,-1-1 0 0 0,1 1 0 0 0,0-1 1 0 0,-1 1-1 0 0,1 0 0 0 0,-14 20 395 0 0,5-6-349 0 0,3-7-93 0 0,-1 1 94 0 0,0 0 1 0 0,1 0 0 0 0,0 0 0 0 0,0 1-1 0 0,1 0 1 0 0,0 0 0 0 0,1 0 0 0 0,0 1-1 0 0,1 0 1 0 0,0-1 0 0 0,-2 20 0 0 0,5-13-42 0 0,0 0 1 0 0,2 0-1 0 0,0 1 1 0 0,0-1 0 0 0,2-1-1 0 0,0 1 1 0 0,1 0-1 0 0,1-1 1 0 0,0 0-1 0 0,1 0 1 0 0,13 19-1 0 0,-15-27-35 0 0,0-1 0 0 0,1 0 0 0 0,0 0-1 0 0,1 0 1 0 0,-1-1 0 0 0,1 0 0 0 0,1 0-1 0 0,11 7 1 0 0,36 18 6 0 0,-22-18-22 0 0,-28-12-17 0 0,0 1 1 0 0,0-1-1 0 0,0 0 1 0 0,0-1-1 0 0,0 1 1 0 0,0-1-1 0 0,0 0 1 0 0,0 0-1 0 0,0-1 1 0 0,0 0-1 0 0,0 0 1 0 0,0 0-1 0 0,0 0 1 0 0,-1-1-1 0 0,1 1 1 0 0,0-1-1 0 0,-1 0 1 0 0,1-1-1 0 0,-1 1 1 0 0,0-1-1 0 0,0 0 1 0 0,0 0-1 0 0,0 0 1 0 0,4-5-1 0 0,-1 1-50 0 0,0-1-1 0 0,-1 0 1 0 0,0 0-1 0 0,-1-1 1 0 0,0 1-1 0 0,0-1 1 0 0,-1 0-1 0 0,0-1 1 0 0,0 1-1 0 0,-1-1 1 0 0,2-12 0 0 0,2-14-169 0 0,-4 17 134 0 0,-1-1 1 0 0,0 1 0 0 0,-2-1 0 0 0,-3-38-1 0 0,-6 11-126 0 0,9 45 226 0 0,-13-64-126 0 0,-4 0 1 0 0,-2 1-1 0 0,-3 1 0 0 0,-39-81 0 0 0,30 88 152 0 0,-21-30 53 0 0,36 64 21 0 0,-31-35-1 0 0,-3 11 126 0 0,49 46-204 0 0,-1-1 0 0 0,1 1 0 0 0,-1 0 0 0 0,1 0 0 0 0,-1-1 0 0 0,1 1 0 0 0,-1 0 0 0 0,0 0 0 0 0,1 1 0 0 0,-1-1 0 0 0,0 0 0 0 0,0 1 0 0 0,0-1 0 0 0,0 1 0 0 0,0-1 0 0 0,1 1 0 0 0,-1 0 0 0 0,0 0 0 0 0,0 0 0 0 0,-3 0 0 0 0,4 1 7 0 0,0 0 0 0 0,0-1 0 0 0,0 1 1 0 0,0 0-1 0 0,0 0 0 0 0,0 0 0 0 0,0 0 0 0 0,0 0 1 0 0,0 0-1 0 0,1 0 0 0 0,-1 0 0 0 0,0 0 0 0 0,1 0 0 0 0,-1 1 1 0 0,1-1-1 0 0,-1 0 0 0 0,1 0 0 0 0,-1 1 0 0 0,1-1 1 0 0,0 0-1 0 0,0 3 0 0 0,-1 7 75 0 0,1 0 0 0 0,0 0 0 0 0,0 0 0 0 0,1 0 0 0 0,5 17 0 0 0,23 80 159 0 0,5-2 0 0 0,4-1 0 0 0,6-2 0 0 0,63 111 0 0 0,-77-164-801 0 0,3-2 1 0 0,1-1-1 0 0,2-2 1 0 0,44 42-1 0 0,-59-71-428 0 0,-21-16 937 0 0,1 0 0 0 0,-1 0-1 0 0,0 0 1 0 0,0 1 0 0 0,1-1 0 0 0,-1 0-1 0 0,0 0 1 0 0,1 0 0 0 0,-1 0 0 0 0,0 0-1 0 0,1 1 1 0 0,-1-1 0 0 0,0 0 0 0 0,1 0-1 0 0,-1 0 1 0 0,0 0 0 0 0,1 0 0 0 0,-1 0-1 0 0,0 0 1 0 0,1 0 0 0 0,-1 0 0 0 0,0 0-1 0 0,1-1 1 0 0,-1 1 0 0 0,0 0 0 0 0,1 0-1 0 0,-1 0 1 0 0,0 0 0 0 0,1 0 0 0 0,-1-1-1 0 0,0 1 1 0 0,0 0 0 0 0,1 0 0 0 0,-1 0-1 0 0,0-1 1 0 0,0 1 0 0 0,1 0 0 0 0,-1 0-1 0 0,0-1 1 0 0,0 1 0 0 0,0 0 0 0 0,1-1-1 0 0,-1 1 1 0 0,0 0 0 0 0,0-1 0 0 0,0 1-1 0 0,0 0 1 0 0,0-1 0 0 0,0 1-1 0 0,0 0 1 0 0,0-1 0 0 0,0 1 0 0 0,0 0-1 0 0,0-1 1 0 0,0 1 0 0 0,0 0 0 0 0,0-1-1 0 0,0 1 1 0 0,0 0 0 0 0,0-1 0 0 0,0 1-1 0 0,0 0 1 0 0,0-1 0 0 0,-1 1 0 0 0,1 0-1 0 0,0-1 1 0 0,-6-20-914 0 0</inkml:trace>
</inkml:ink>
</file>

<file path=ppt/ink/ink1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19:01:59.455"/>
    </inkml:context>
    <inkml:brush xml:id="br0">
      <inkml:brushProperty name="width" value="0.05" units="cm"/>
      <inkml:brushProperty name="height" value="0.05" units="cm"/>
    </inkml:brush>
  </inkml:definitions>
  <inkml:trace contextRef="#ctx0" brushRef="#br0">255 158 4569 0 0,'-2'-4'2052'0'0,"-9"-12"6280"0"0,7 15-6595 0 0,-7 2-1675 0 0,1 0 0 0 0,-1 0 0 0 0,1 1 0 0 0,0 0 0 0 0,-1 0 0 0 0,1 1 0 0 0,1 1 0 0 0,-1 0 0 0 0,0 0 1 0 0,1 1-1 0 0,0 0 0 0 0,0 1 0 0 0,0 0 0 0 0,1 0 0 0 0,0 1 0 0 0,0 0 0 0 0,0 0 0 0 0,1 1 0 0 0,0 0 0 0 0,1 0 0 0 0,-6 10 0 0 0,7-10 11 0 0,0 1 1 0 0,0 1-1 0 0,1-1 1 0 0,1 0-1 0 0,-1 1 1 0 0,2 0-1 0 0,-3 14 0 0 0,3-14 18 0 0,2-1-1 0 0,-1 1 0 0 0,1 0 0 0 0,3 17 0 0 0,-1-19-67 0 0,0 1-1 0 0,1-1 1 0 0,0-1-1 0 0,0 1 0 0 0,1 0 1 0 0,0-1-1 0 0,0 0 1 0 0,1 0-1 0 0,0 0 1 0 0,0 0-1 0 0,0-1 0 0 0,1 0 1 0 0,0 0-1 0 0,0 0 1 0 0,1-1-1 0 0,0 0 0 0 0,0 0 1 0 0,0-1-1 0 0,0 1 1 0 0,1-2-1 0 0,-1 1 1 0 0,15 4-1 0 0,-17-7-19 0 0,-1 1-1 0 0,1-1 1 0 0,0 0 0 0 0,0 0-1 0 0,0 0 1 0 0,0-1-1 0 0,-1 0 1 0 0,1 0 0 0 0,0 0-1 0 0,0 0 1 0 0,0-1 0 0 0,0 0-1 0 0,0 0 1 0 0,-1 0 0 0 0,1-1-1 0 0,0 1 1 0 0,-1-1 0 0 0,1 0-1 0 0,-1-1 1 0 0,0 1 0 0 0,0-1-1 0 0,0 1 1 0 0,0-1-1 0 0,0-1 1 0 0,-1 1 0 0 0,1 0-1 0 0,-1-1 1 0 0,0 0 0 0 0,0 0-1 0 0,0 0 1 0 0,0 0 0 0 0,-1 0-1 0 0,1 0 1 0 0,-1-1 0 0 0,0 1-1 0 0,-1-1 1 0 0,1 1 0 0 0,-1-1-1 0 0,1-5 1 0 0,4-21-8 0 0,-1-1 1 0 0,-1 0-1 0 0,-2 1 1 0 0,-1-1-1 0 0,-1 0 1 0 0,-2 0-1 0 0,-2 0 0 0 0,0 1 1 0 0,-2-1-1 0 0,-2 1 1 0 0,-15-42-1 0 0,21 70 6 0 0,1 0-1 0 0,0 0 1 0 0,-1 0 0 0 0,1 1-1 0 0,-1-1 1 0 0,0 0 0 0 0,0 1-1 0 0,0 0 1 0 0,0-1 0 0 0,-4-2-1 0 0,0-1 11 0 0,-3 1-7 0 0,-3 8 34 0 0,-6 19 84 0 0,16-18-77 0 0,-1 0 0 0 0,1 0 1 0 0,0 1-1 0 0,0-1 1 0 0,1 1-1 0 0,-1 0 1 0 0,1-1-1 0 0,0 1 1 0 0,0 0-1 0 0,1 0 1 0 0,-1 0-1 0 0,1-1 0 0 0,0 1 1 0 0,1 0-1 0 0,0 5 1 0 0,1-2 28 0 0,0 0 1 0 0,0 0 0 0 0,1 0-1 0 0,0-1 1 0 0,1 1-1 0 0,0-1 1 0 0,0 0-1 0 0,6 9 1 0 0,4 1 71 0 0,0 0 0 0 0,1-1 0 0 0,1-1 1 0 0,0-1-1 0 0,34 24 0 0 0,-31-27 75 0 0,1 0 0 0 0,0-1 0 0 0,31 11 1 0 0,26 2 170 0 0,-28-13-134 0 0,-19-5-358 0 0,17 2-351 0 0,72 6-1763 0 0,-42-8 346 0 0,16-1-1904 0 0,-97-4 2232 0 0</inkml:trace>
</inkml:ink>
</file>

<file path=ppt/ink/ink1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19:02:00.071"/>
    </inkml:context>
    <inkml:brush xml:id="br0">
      <inkml:brushProperty name="width" value="0.05" units="cm"/>
      <inkml:brushProperty name="height" value="0.05" units="cm"/>
    </inkml:brush>
  </inkml:definitions>
  <inkml:trace contextRef="#ctx0" brushRef="#br0">1 0 8858 0 0,'0'0'4826'0'0,"4"15"-4238"0"0,9 52-43 0 0,5 21 2 0 0,-3-29-708 0 0,-9-36 81 0 0,2 7-316 0 0,-7-27 300 0 0,0 0 1 0 0,1 1-1 0 0,-1-1 0 0 0,1 0 0 0 0,0 0 0 0 0,0 0 1 0 0,0 0-1 0 0,0 0 0 0 0,0 0 0 0 0,5 3 1 0 0,-7-5 82 0 0,0-1 1 0 0,0 0 0 0 0,0 0 0 0 0,0 1-1 0 0,0-1 1 0 0,1 0 0 0 0,-1 0 0 0 0,0 1 0 0 0,0-1-1 0 0,0 0 1 0 0,0 0 0 0 0,0 1 0 0 0,1-1-1 0 0,-1 0 1 0 0,0 0 0 0 0,0 0 0 0 0,0 0 0 0 0,1 1-1 0 0,-1-1 1 0 0,0 0 0 0 0,0 0 0 0 0,1 0-1 0 0,-1 0 1 0 0,0 0 0 0 0,0 1 0 0 0,1-1 0 0 0,-1 0-1 0 0,0 0 1 0 0,0 0 0 0 0,1 0 0 0 0,-1 0 0 0 0,0 0-1 0 0,1 0 1 0 0,-1 0 0 0 0,0 0 0 0 0,0 0-1 0 0,1 0 1 0 0,-1 0 0 0 0,0 0 0 0 0,0-1 0 0 0,1 1-1 0 0,-1 0 1 0 0,0 0 0 0 0,0 0 0 0 0,1 0-1 0 0,-1 0 1 0 0,0 0 0 0 0,0-1 0 0 0,1 1 0 0 0,-1 0-1 0 0,0 0 1 0 0,0 0 0 0 0,0-1 0 0 0,1 1-1 0 0,-1 0 1 0 0,0 0 0 0 0,0-1 0 0 0,0 1 0 0 0,0 0-1 0 0,0 0 1 0 0,0-1 0 0 0,0 1 0 0 0,1 0-1 0 0,-1 0 1 0 0,0-1 0 0 0,0 1 0 0 0,4-9-968 0 0</inkml:trace>
</inkml:ink>
</file>

<file path=ppt/ink/ink1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19:02:00.414"/>
    </inkml:context>
    <inkml:brush xml:id="br0">
      <inkml:brushProperty name="width" value="0.05" units="cm"/>
      <inkml:brushProperty name="height" value="0.05" units="cm"/>
    </inkml:brush>
  </inkml:definitions>
  <inkml:trace contextRef="#ctx0" brushRef="#br0">224 14 6361 0 0,'-10'-11'6160'0'0,"-7"8"-4176"0"0,-28 15-1324 0 0,25-4-463 0 0,1 1-1 0 0,0 1 1 0 0,0 1 0 0 0,1 1 0 0 0,-31 26 0 0 0,48-38-183 0 0,1 0-1 0 0,-1 1 1 0 0,1-1-1 0 0,-1 1 1 0 0,1-1-1 0 0,-1 0 1 0 0,1 1-1 0 0,-1-1 1 0 0,1 1-1 0 0,0 0 1 0 0,-1-1 0 0 0,1 1-1 0 0,0-1 1 0 0,0 1-1 0 0,-1-1 1 0 0,1 1-1 0 0,0 0 1 0 0,0-1-1 0 0,0 1 1 0 0,0-1-1 0 0,0 1 1 0 0,0 0-1 0 0,0-1 1 0 0,0 1-1 0 0,0 0 1 0 0,0-1-1 0 0,0 1 1 0 0,0 0-1 0 0,0-1 1 0 0,0 1 0 0 0,1 0-1 0 0,20 11 135 0 0,43-2-193 0 0,-48-9 85 0 0,4 3-36 0 0,-1 0-1 0 0,1 1 1 0 0,-1 1-1 0 0,24 12 0 0 0,-33-13 4 0 0,0 1-1 0 0,-1 0 1 0 0,1 1-1 0 0,-1 0 1 0 0,9 9-1 0 0,-16-14-4 0 0,0 0 0 0 0,0 0 1 0 0,0 0-1 0 0,-1 0 0 0 0,1 0 0 0 0,-1 1 0 0 0,1-1 0 0 0,-1 1 0 0 0,0-1 0 0 0,0 1 0 0 0,2 4 0 0 0,-4 13 31 0 0,0-17-28 0 0,-1 0 1 0 0,1 0-1 0 0,0-1 0 0 0,-1 1 0 0 0,1 0 0 0 0,-1-1 0 0 0,0 0 1 0 0,0 1-1 0 0,0-1 0 0 0,-4 4 0 0 0,2-3 5 0 0,1 0 0 0 0,-1 0 0 0 0,0-1 0 0 0,0 1 0 0 0,0-1 1 0 0,-1 0-1 0 0,1 0 0 0 0,0 0 0 0 0,-1 0 0 0 0,1-1 0 0 0,-1 0 0 0 0,0 0 0 0 0,-8 1 0 0 0,0-2 20 0 0,0 0 0 0 0,1-1 0 0 0,-22-5 0 0 0,-13-1-108 0 0,32 3 35 0 0,-2-9-489 0 0,9-7-364 0 0,7 19 815 0 0,1-1 0 0 0,0 0 0 0 0,0 1 0 0 0,0-1 0 0 0,1 1 0 0 0,-1-1-1 0 0,0 0 1 0 0,1 1 0 0 0,-1-1 0 0 0,1 0 0 0 0,-1 1 0 0 0,1-1 0 0 0,0 1 0 0 0,-1 0 0 0 0,1-1 0 0 0,0 1 0 0 0,0-1-1 0 0,2-1 1 0 0,7-8-964 0 0</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22:08:47.331"/>
    </inkml:context>
    <inkml:brush xml:id="br0">
      <inkml:brushProperty name="width" value="0.05" units="cm"/>
      <inkml:brushProperty name="height" value="0.05" units="cm"/>
      <inkml:brushProperty name="color" value="#E71224"/>
    </inkml:brush>
  </inkml:definitions>
  <inkml:trace contextRef="#ctx0" brushRef="#br0">85 219 5121 0 0,'1'17'4518'0'0,"-3"-8"-3605"0"0,2-1-657 0 0,0 7-174 0 0,-2 219 1149 0 0,-24 124-68 0 0,26-357-1159 0 0,-5 22 4 0 0,-5-13 26 0 0,1-9 40 0 0,8-3-68 0 0,0 1 0 0 0,0-1-1 0 0,1 1 1 0 0,-1-1 0 0 0,1 1-1 0 0,-1-1 1 0 0,1 1 0 0 0,0-1-1 0 0,0 1 1 0 0,-1-1 0 0 0,1 1-1 0 0,0-1 1 0 0,0 1 0 0 0,1-1-1 0 0,-1 0 1 0 0,0-1 0 0 0,1-2 1 0 0,-11-240 60 0 0,-3 83-66 0 0,10 124-11 0 0,2 1-1 0 0,1-1 0 0 0,6-40 1 0 0,-3 49 4 0 0,2 0 1 0 0,14-45 0 0 0,-15 62 4 0 0,0 1 0 0 0,0-1 0 0 0,1 1 0 0 0,1 1 0 0 0,0-1-1 0 0,0 1 1 0 0,1 0 0 0 0,0 0 0 0 0,15-15 0 0 0,-21 24 2 0 0,0 0-1 0 0,1 0 1 0 0,-1 0 0 0 0,0 0 0 0 0,1 1-1 0 0,-1-1 1 0 0,0 0 0 0 0,1 1 0 0 0,-1-1-1 0 0,1 1 1 0 0,-1-1 0 0 0,1 1 0 0 0,-1 0-1 0 0,1 0 1 0 0,-1 0 0 0 0,1 0 0 0 0,0 0-1 0 0,-1 0 1 0 0,1 0 0 0 0,-1 0 0 0 0,1 0-1 0 0,-1 1 1 0 0,1-1 0 0 0,-1 1 0 0 0,1-1-1 0 0,-1 1 1 0 0,1-1 0 0 0,-1 1 0 0 0,0 0-1 0 0,1 0 1 0 0,-1 0 0 0 0,0 0 0 0 0,0 0-1 0 0,0 0 1 0 0,0 0 0 0 0,0 0 0 0 0,0 0-1 0 0,0 1 1 0 0,0-1 0 0 0,0 0 0 0 0,0 1-1 0 0,0 1 1 0 0,8 10 10 0 0,-2 0 0 0 0,0 1 1 0 0,8 21-1 0 0,-11-26-8 0 0,44 127 81 0 0,-30-78-51 0 0,35 73 1 0 0,-33-89-34 0 0,2 4 9 0 0,46 73-1 0 0,-1-17-244 0 0,-54-83-64 0 0,-7-8-2034 0 0,-6-13 1741 0 0,0 1 12 0 0,0-1-720 0 0</inkml:trace>
</inkml:ink>
</file>

<file path=ppt/ink/ink1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19:02:00.830"/>
    </inkml:context>
    <inkml:brush xml:id="br0">
      <inkml:brushProperty name="width" value="0.05" units="cm"/>
      <inkml:brushProperty name="height" value="0.05" units="cm"/>
    </inkml:brush>
  </inkml:definitions>
  <inkml:trace contextRef="#ctx0" brushRef="#br0">186 39 6321 0 0,'-5'0'1699'0'0,"-23"3"3880"0"0,23-2-5518 0 0,-1 0-1 0 0,1 0 1 0 0,0 0 0 0 0,0 1 0 0 0,0 0-1 0 0,0 0 1 0 0,0 0 0 0 0,0 1 0 0 0,1-1-1 0 0,-7 6 1 0 0,3-3 23 0 0,1 1 1 0 0,0 0-1 0 0,0 0 1 0 0,1 1-1 0 0,0 0 0 0 0,0 0 1 0 0,0 1-1 0 0,1-1 1 0 0,0 1-1 0 0,1 0 1 0 0,0 1-1 0 0,0-1 0 0 0,1 1 1 0 0,0 0-1 0 0,0-1 1 0 0,1 1-1 0 0,0 1 0 0 0,1-1 1 0 0,0 0-1 0 0,0 0 1 0 0,1 0-1 0 0,0 1 0 0 0,2 14 1 0 0,-2-20-79 0 0,1-1 0 0 0,-1 1 0 0 0,1 0 0 0 0,0-1 0 0 0,0 1 0 0 0,0-1 0 0 0,0 1 0 0 0,0-1 0 0 0,4 6 0 0 0,-4-8-5 0 0,0 0 0 0 0,0-1 0 0 0,0 1 0 0 0,1 0 0 0 0,-1-1 0 0 0,0 1 0 0 0,0-1 0 0 0,1 0 1 0 0,-1 1-1 0 0,0-1 0 0 0,1 0 0 0 0,-1 0 0 0 0,0 0 0 0 0,0 0 0 0 0,1 0 0 0 0,-1 0 0 0 0,0 0 0 0 0,1 0 1 0 0,-1 0-1 0 0,0-1 0 0 0,1 1 0 0 0,-1 0 0 0 0,0-1 0 0 0,0 1 0 0 0,1-1 0 0 0,-1 0 0 0 0,0 1 0 0 0,0-1 0 0 0,0 0 1 0 0,0 0-1 0 0,0 0 0 0 0,1-1 0 0 0,43-34 31 0 0,-39 33-30 0 0,1-1 1 0 0,-2 0 0 0 0,1-1-1 0 0,0 1 1 0 0,-1-1 0 0 0,0 0-1 0 0,0 0 1 0 0,-1-1-1 0 0,1 0 1 0 0,-1 0 0 0 0,5-10-1 0 0,-1 0 1 0 0,0-1 1 0 0,-2 1-1 0 0,8-28 0 0 0,-10 19 9 0 0,-2 7-20 0 0,-2-10 9 0 0,-1 0 67 0 0,-2 14 46 0 0,12 53 1193 0 0,-6-22-1117 0 0,1 0-1 0 0,11 28 1 0 0,-13-40-192 0 0,1 1 1 0 0,0-1-1 0 0,1 1 0 0 0,-1-1 1 0 0,1 0-1 0 0,0 0 0 0 0,0-1 1 0 0,0 1-1 0 0,1-1 0 0 0,-1 0 1 0 0,8 5-1 0 0,-5-4-148 0 0,1 0 0 0 0,-1 0 0 0 0,1-1 1 0 0,0 0-1 0 0,0 0 0 0 0,1-1 0 0 0,10 4 0 0 0,-11-6-625 0 0,0 0-1 0 0,0-1 1 0 0,0 0-1 0 0,0 0 1 0 0,9-1-1 0 0,-3 0-5087 0 0</inkml:trace>
</inkml:ink>
</file>

<file path=ppt/ink/ink1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19:02:01.427"/>
    </inkml:context>
    <inkml:brush xml:id="br0">
      <inkml:brushProperty name="width" value="0.05" units="cm"/>
      <inkml:brushProperty name="height" value="0.05" units="cm"/>
    </inkml:brush>
  </inkml:definitions>
  <inkml:trace contextRef="#ctx0" brushRef="#br0">1 212 4857 0 0,'27'-32'9663'0'0,"-29"45"-6082"0"0,11 20-3548 0 0,-6-23 293 0 0,5 20-91 0 0,2-1 1 0 0,0 0-1 0 0,2 0 1 0 0,20 33-1 0 0,-27-53-188 0 0,1-1 0 0 0,-1-1 0 0 0,2 1 0 0 0,-1-1 0 0 0,1 0 0 0 0,0-1 0 0 0,0 1 0 0 0,0-1 0 0 0,1-1 0 0 0,12 8 0 0 0,-13-10-46 0 0,-1-1 0 0 0,1 1 0 0 0,0-1 0 0 0,0 0 0 0 0,0 0 0 0 0,0-1 0 0 0,0 0 0 0 0,0-1 0 0 0,13 1 0 0 0,-17-1-1 0 0,0-1 0 0 0,0 1-1 0 0,0 0 1 0 0,0-1 0 0 0,0 1-1 0 0,0-1 1 0 0,0 0 0 0 0,0 0-1 0 0,0 0 1 0 0,0-1 0 0 0,0 1-1 0 0,-1-1 1 0 0,1 1 0 0 0,0-1-1 0 0,-1 0 1 0 0,0 0 0 0 0,1 0-1 0 0,-1 0 1 0 0,0-1 0 0 0,0 1-1 0 0,0-1 1 0 0,0 1 0 0 0,0-1-1 0 0,-1 1 1 0 0,1-1-1 0 0,-1 0 1 0 0,0 0 0 0 0,0 0-1 0 0,1-4 1 0 0,1-3-32 0 0,-1 1 1 0 0,-1-1-1 0 0,0 0 0 0 0,0-12 1 0 0,-2-20-79 0 0,1 14 46 0 0,-1 10 21 0 0,0 0 0 0 0,-2 0 0 0 0,-4-19 0 0 0,-8-23-65 0 0,-4-17-87 0 0,12 25-3 0 0,7 52 190 0 0,0-1 0 0 0,0 0 0 0 0,-1 1-1 0 0,1-1 1 0 0,0 0 0 0 0,0 1 0 0 0,0-1-1 0 0,0 0 1 0 0,1 1 0 0 0,-1-1 0 0 0,0 0 0 0 0,0 1-1 0 0,0-1 1 0 0,0 0 0 0 0,1 1 0 0 0,-1-1-1 0 0,0 1 1 0 0,1-1 0 0 0,-1 0 0 0 0,0 1-1 0 0,1-1 1 0 0,-1 1 0 0 0,1-1 0 0 0,-1 1-1 0 0,1-1 1 0 0,5-1-104 0 0,-2 1 45 0 0,2 0 4 0 0,1 0-22 0 0,1 0-1 0 0,-1 0 0 0 0,0 1 1 0 0,0 0-1 0 0,12 1 1 0 0,68 20-267 0 0,-16-3 270 0 0,-53-16 85 0 0,0 0 0 0 0,29-1 0 0 0,8-5 45 0 0,0-5 5 0 0,-19 2-29 0 0,0-9 47 0 0,-36 16-48 0 0,1-1 0 0 0,0 1 0 0 0,0 0 0 0 0,-1-1-1 0 0,1 1 1 0 0,-1-1 0 0 0,1 1 0 0 0,0-1 0 0 0,-1 1-1 0 0,1-1 1 0 0,-1 1 0 0 0,1-1 0 0 0,-1 0 0 0 0,1 1-1 0 0,-1-1 1 0 0,0 0 0 0 0,1 1 0 0 0,-1-1 0 0 0,0 0 0 0 0,0 0-1 0 0,1 1 1 0 0,-1-1 0 0 0,0 0 0 0 0,0 0 0 0 0,0 0-1 0 0,0 1 1 0 0,0-1 0 0 0,0 0 0 0 0,0 0 0 0 0,0 1-1 0 0,0-1 1 0 0,0 0 0 0 0,-1 0 0 0 0,1 1 0 0 0,0-1-1 0 0,0 0 1 0 0,-1 0 0 0 0,1 1 0 0 0,-1-1 0 0 0,1 0-1 0 0,0 1 1 0 0,-2-2 0 0 0,1 1 9 0 0,0 1 0 0 0,0-1 0 0 0,0 1 0 0 0,-1-1 0 0 0,1 1 0 0 0,0-1 0 0 0,0 1 0 0 0,-1 0-1 0 0,1-1 1 0 0,0 1 0 0 0,0 0 0 0 0,-1 0 0 0 0,1 0 0 0 0,0 0 0 0 0,0 0 0 0 0,-1 0 0 0 0,1 1 0 0 0,0-1 0 0 0,-2 1 0 0 0,-33 10 396 0 0,-15 11-212 0 0,9 6-15 0 0,36-22-145 0 0,0 0-1 0 0,0 1 0 0 0,0 0 1 0 0,1 0-1 0 0,0 0 0 0 0,-4 10 1 0 0,3-5 20 0 0,1 0 0 0 0,0 0 0 0 0,-4 18 0 0 0,1 14-22 0 0,7-38-54 0 0,1 0 1 0 0,-1 1-1 0 0,2-1 1 0 0,-1 0-1 0 0,1 0 1 0 0,0 0-1 0 0,0 0 1 0 0,0 0 0 0 0,1 0-1 0 0,4 9 1 0 0,-3-9-86 0 0,-1 0 0 0 0,2 0 1 0 0,-1-1-1 0 0,1 1 0 0 0,0-1 1 0 0,0 0-1 0 0,0 0 0 0 0,1-1 1 0 0,0 1-1 0 0,0-1 0 0 0,0 0 1 0 0,0-1-1 0 0,0 1 0 0 0,1-1 1 0 0,0 0-1 0 0,7 3 0 0 0,-4-3-223 0 0,-1 0 0 0 0,1-1 1 0 0,-1 0-1 0 0,1 0 0 0 0,0-1 0 0 0,0 0 0 0 0,0-1 0 0 0,0 1 0 0 0,0-2 0 0 0,0 0 0 0 0,13-2 0 0 0,-12 0-346 0 0,0 0 0 0 0,-1 0 0 0 0,1-1 0 0 0,-1 0 0 0 0,0-1 0 0 0,10-6-1 0 0,-11 6-1163 0 0,4-2-1689 0 0</inkml:trace>
</inkml:ink>
</file>

<file path=ppt/ink/ink1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19:02:01.780"/>
    </inkml:context>
    <inkml:brush xml:id="br0">
      <inkml:brushProperty name="width" value="0.05" units="cm"/>
      <inkml:brushProperty name="height" value="0.05" units="cm"/>
    </inkml:brush>
  </inkml:definitions>
  <inkml:trace contextRef="#ctx0" brushRef="#br0">147 171 3385 0 0,'98'-115'3395'0'0,"-97"114"-3053"0"0,1-1-1 0 0,-1 0 1 0 0,1 0-1 0 0,-1 0 1 0 0,0 0-1 0 0,0 0 1 0 0,0 0-1 0 0,0 0 1 0 0,0 0-1 0 0,0 0 1 0 0,0-1 0 0 0,-1 1-1 0 0,1 0 1 0 0,-1-4-1 0 0,0 6-179 0 0,0-1-1 0 0,0 0 1 0 0,0 0-1 0 0,0 0 1 0 0,-1 0-1 0 0,1 1 1 0 0,0-1-1 0 0,-1 0 1 0 0,1 0-1 0 0,-1 1 1 0 0,1-1-1 0 0,-1 0 1 0 0,1 1-1 0 0,-1-1 1 0 0,1 0-1 0 0,-1 1 1 0 0,0-1-1 0 0,1 1 1 0 0,-1-1-1 0 0,0 1 1 0 0,0-1-1 0 0,1 1 1 0 0,-1 0-1 0 0,-1-1 1 0 0,-29-5 2541 0 0,14 7-2600 0 0,15-1-206 0 0,-7 0 224 0 0,3 0-44 0 0,0 0 0 0 0,1 0 0 0 0,-1 0 1 0 0,1 1-1 0 0,-1 0 0 0 0,0 0 0 0 0,1 1 0 0 0,0 0 1 0 0,-1-1-1 0 0,1 2 0 0 0,0-1 0 0 0,0 1 0 0 0,-6 3 1 0 0,-28 28 306 0 0,30-26-318 0 0,1 1-1 0 0,1 0 1 0 0,0 0 0 0 0,0 1 0 0 0,-7 13 0 0 0,12-18-49 0 0,-1-1 0 0 0,2 0 0 0 0,-1 1 0 0 0,0-1 0 0 0,1 1 0 0 0,0-1 0 0 0,0 1 0 0 0,0 0 0 0 0,1 0 0 0 0,0-1 0 0 0,0 1 0 0 0,0 0 0 0 0,0 0 0 0 0,2 7 0 0 0,-1-8-7 0 0,1 0 0 0 0,-1 0 1 0 0,1-1-1 0 0,0 1 0 0 0,0 0 1 0 0,0-1-1 0 0,0 0 0 0 0,1 1 1 0 0,-1-1-1 0 0,1 0 0 0 0,0 0 1 0 0,4 3-1 0 0,5 3-111 0 0,1 1 0 0 0,0-2 0 0 0,1 1 0 0 0,0-2 0 0 0,0 0 0 0 0,0-1 0 0 0,1 0 0 0 0,0-1 0 0 0,0-1 0 0 0,1 0 0 0 0,-1-1 0 0 0,1-1 0 0 0,-1 0 1 0 0,1-1-1 0 0,23-1 0 0 0,-25-2-414 0 0,-1 1 0 0 0,1-2 0 0 0,-1 0 0 0 0,0 0 0 0 0,0-1 0 0 0,0-1 1 0 0,-1 0-1 0 0,1-1 0 0 0,-1 0 0 0 0,0-1 0 0 0,18-13 0 0 0,-5-5-318 0 0</inkml:trace>
</inkml:ink>
</file>

<file path=ppt/ink/ink1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19:02:02.163"/>
    </inkml:context>
    <inkml:brush xml:id="br0">
      <inkml:brushProperty name="width" value="0.05" units="cm"/>
      <inkml:brushProperty name="height" value="0.05" units="cm"/>
    </inkml:brush>
  </inkml:definitions>
  <inkml:trace contextRef="#ctx0" brushRef="#br0">26 2 8058 0 0,'-5'-1'2765'0'0,"-8"1"2686"0"0,6 6-4849 0 0,7-4 86 0 0,0 4 92 0 0,5 47-530 0 0,3-1 0 0 0,20 78 0 0 0,44 108 481 0 0,-58-196-704 0 0,-2-1-77 0 0,-4-14-51 0 0,1-1 1 0 0,14 30-1 0 0,-12-38-74 0 0,-7-13-7 0 0,-1-1 0 0 0,0 1-1 0 0,0 0 1 0 0,0 0 0 0 0,0 1-1 0 0,-1-1 1 0 0,0 0-1 0 0,0 1 1 0 0,-1-1 0 0 0,1 1-1 0 0,0 6 1 0 0,-4-8 13 0 0,2-4 93 0 0,-1 0 1 0 0,1 0-1 0 0,0 0 0 0 0,-1 1 1 0 0,1-1-1 0 0,0 0 0 0 0,0 0 1 0 0,-1 0-1 0 0,1 0 0 0 0,0 0 1 0 0,-1 0-1 0 0,1 0 0 0 0,0 0 1 0 0,-1 0-1 0 0,1 0 0 0 0,0 0 1 0 0,-1 0-1 0 0,1 0 0 0 0,0 0 1 0 0,-1 0-1 0 0,1 0 0 0 0,0 0 1 0 0,-1 0-1 0 0,1 0 0 0 0,0 0 1 0 0,-1 0-1 0 0,1-1 0 0 0,0 1 1 0 0,0 0-1 0 0,-1 0 0 0 0,1 0 0 0 0,0-1 1 0 0,-1 1-1 0 0,1 0 0 0 0,0 0 1 0 0,0-1-1 0 0,0 1 0 0 0,-1 0 1 0 0,1 0-1 0 0,0-1 0 0 0,-3-4-830 0 0,-13-43 462 0 0,0-11 629 0 0,15 55-117 0 0,0 0 0 0 0,0 0 0 0 0,0 0 0 0 0,1 0 0 0 0,0 0 0 0 0,0 0 0 0 0,0 0 0 0 0,1-6 0 0 0,-1 9-37 0 0,0 0 1 0 0,0 0-1 0 0,1 0 1 0 0,-1 0-1 0 0,1 0 1 0 0,-1 0-1 0 0,1 0 0 0 0,-1 0 1 0 0,1 1-1 0 0,-1-1 1 0 0,1 0-1 0 0,0 0 1 0 0,-1 0-1 0 0,1 1 0 0 0,0-1 1 0 0,0 0-1 0 0,0 1 1 0 0,-1-1-1 0 0,1 1 0 0 0,0-1 1 0 0,1 0-1 0 0,3 0 100 0 0,0 1 0 0 0,0-1 0 0 0,0 1 0 0 0,-1 0 0 0 0,1 0 0 0 0,0 1 0 0 0,0-1 0 0 0,0 1 0 0 0,9 3 0 0 0,11 1 271 0 0,-11-5-218 0 0,48-9 166 0 0,29-18-278 0 0,-40 10-89 0 0,-17 8 44 0 0,-7 2-17 0 0,0-1 0 0 0,-1-1-1 0 0,45-23 1 0 0,-68 30-4 0 0,-1 0 0 0 0,0 0 0 0 0,0 0 1 0 0,0 0-1 0 0,0 0 0 0 0,0-1 0 0 0,0 1 0 0 0,-1-1 0 0 0,1 1 0 0 0,1-5 0 0 0,0-13 245 0 0,-11 14 187 0 0,-3 5-215 0 0,-1 1-1 0 0,1 0 1 0 0,-1 1-1 0 0,1 1 1 0 0,-1-1-1 0 0,-11 5 1 0 0,-23 2 41 0 0,3-1 125 0 0,28-4-226 0 0,1 1 0 0 0,-1 1-1 0 0,-14 6 1 0 0,25-9-110 0 0,-1-1 1 0 0,1 1-1 0 0,0 0 1 0 0,0 1-1 0 0,0-1 0 0 0,1 1 1 0 0,-1-1-1 0 0,0 1 1 0 0,1 0-1 0 0,0 1 1 0 0,-1-1-1 0 0,1 0 0 0 0,1 1 1 0 0,-1 0-1 0 0,0 0 1 0 0,1 0-1 0 0,0 0 0 0 0,0 0 1 0 0,0 0-1 0 0,1 0 1 0 0,-1 1-1 0 0,1-1 0 0 0,-1 8 1 0 0,1-5 11 0 0,2 42 170 0 0,-1-47-230 0 0,0 0 0 0 0,1-1 0 0 0,-1 1-1 0 0,0 0 1 0 0,1-1 0 0 0,0 1 0 0 0,-1 0 0 0 0,1-1 0 0 0,0 1 0 0 0,0 0 0 0 0,0-1-1 0 0,0 1 1 0 0,0-1 0 0 0,0 0 0 0 0,0 1 0 0 0,1-1 0 0 0,-1 0 0 0 0,0 0-1 0 0,1 0 1 0 0,-1 0 0 0 0,1 0 0 0 0,2 2 0 0 0,19 6-312 0 0,5 2-357 0 0,-3-5-215 0 0,3-1 333 0 0,20 0-744 0 0,2-6-292 0 0,-42 0 1260 0 0,0 0 1 0 0,0-1 0 0 0,0 0-1 0 0,0 0 1 0 0,-1-1 0 0 0,15-6-1 0 0,-7-1-1015 0 0</inkml:trace>
</inkml:ink>
</file>

<file path=ppt/ink/ink1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19:02:02.532"/>
    </inkml:context>
    <inkml:brush xml:id="br0">
      <inkml:brushProperty name="width" value="0.05" units="cm"/>
      <inkml:brushProperty name="height" value="0.05" units="cm"/>
    </inkml:brush>
  </inkml:definitions>
  <inkml:trace contextRef="#ctx0" brushRef="#br0">32 354 12019 0 0,'-2'0'182'0'0,"1"0"1"0"0,0 0 0 0 0,0 0 0 0 0,0 0 0 0 0,-1 0-1 0 0,1 0 1 0 0,0 1 0 0 0,0-1 0 0 0,0 0-1 0 0,0 1 1 0 0,-1-1 0 0 0,1 0 0 0 0,0 1 0 0 0,0-1-1 0 0,0 1 1 0 0,0 0 0 0 0,0-1 0 0 0,0 1 0 0 0,0 0-1 0 0,0 0 1 0 0,-1 1 0 0 0,-2 13 1492 0 0,3-1-1506 0 0,4 4 1008 0 0,10 7-664 0 0,-12-23-500 0 0,1-1 0 0 0,-1 1 0 0 0,1-1 0 0 0,-1 0 1 0 0,1 1-1 0 0,0-1 0 0 0,0 0 0 0 0,-1 0 0 0 0,1 0 0 0 0,0 0 0 0 0,0 0 0 0 0,3 0 0 0 0,-4 0-9 0 0,1-1 106 0 0,-2-2-30 0 0,1 0-62 0 0,-1-1-42 0 0,3-4 25 0 0,-1-1-1 0 0,0 0 0 0 0,-1 0 1 0 0,0 0-1 0 0,0-1 1 0 0,-1-12-1 0 0,-2 2 11 0 0,-1 1 0 0 0,-1 0 1 0 0,-9-29-1 0 0,3 15 56 0 0,9 26-54 0 0,-19-81 146 0 0,19 80-127 0 0,0 0 1 0 0,1 0-1 0 0,0 0 0 0 0,0 0 0 0 0,0 0 0 0 0,1 0 0 0 0,0 0 0 0 0,1 1 0 0 0,-1-1 0 0 0,6-12 0 0 0,-6 17-14 0 0,0 0-1 0 0,1 1 0 0 0,-1-1 1 0 0,1 0-1 0 0,-1 1 0 0 0,1-1 1 0 0,-1 1-1 0 0,1 0 0 0 0,0 0 1 0 0,0 0-1 0 0,0 0 0 0 0,-1 0 1 0 0,1 0-1 0 0,0 0 0 0 0,0 0 1 0 0,0 1-1 0 0,0-1 0 0 0,4 0 1 0 0,43-3 77 0 0,-35 3-88 0 0,223 3 330 0 0,-35 1-5134 0 0,-201-3 4749 0 0,1 0 0 0 0,-1 0 0 0 0,0 0 0 0 0,0 0 0 0 0,1 0 0 0 0,-1-1 0 0 0,0 1 0 0 0,0 0 0 0 0,1-1 0 0 0,-1 1 0 0 0,0-1 0 0 0,0 1 0 0 0,0-1 0 0 0,0 0 0 0 0,2 0 0 0 0,2-13-647 0 0,-5-5-711 0 0</inkml:trace>
</inkml:ink>
</file>

<file path=ppt/ink/ink1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19:02:03.347"/>
    </inkml:context>
    <inkml:brush xml:id="br0">
      <inkml:brushProperty name="width" value="0.05" units="cm"/>
      <inkml:brushProperty name="height" value="0.05" units="cm"/>
    </inkml:brush>
  </inkml:definitions>
  <inkml:trace contextRef="#ctx0" brushRef="#br0">473 189 2497 0 0,'-96'-12'2633'0'0,"81"9"-103"0"0,8-3-799 0 0,16-4-1273 0 0,-5 5 574 0 0,-4 3-760 0 0,-1 1 1 0 0,1-1-1 0 0,0 1 0 0 0,-1-1 1 0 0,0 0-1 0 0,1 1 0 0 0,-1-1 0 0 0,0 1 1 0 0,0 0-1 0 0,0-1 0 0 0,1 1 1 0 0,-2-1-1 0 0,1 1 0 0 0,0 0 1 0 0,0 0-1 0 0,-2-2 0 0 0,-28-11 929 0 0,-28 8-1302 0 0,57 6 244 0 0,-4 0-83 0 0,1 0 1 0 0,-1 1-1 0 0,0 0 0 0 0,0 1 1 0 0,1-1-1 0 0,-1 1 1 0 0,0 0-1 0 0,1 0 0 0 0,0 1 1 0 0,0 0-1 0 0,-1 0 0 0 0,2 0 1 0 0,-1 0-1 0 0,-7 7 1 0 0,-1 2 37 0 0,0 1 0 0 0,1 1 1 0 0,-11 15-1 0 0,2-1-39 0 0,-21 38 103 0 0,28-37-111 0 0,5-9-27 0 0,6-11-21 0 0,-6 14 16 0 0,-3 18 10 0 0,12-38-30 0 0,-1 0 0 0 0,1-1 0 0 0,0 1-1 0 0,0 0 1 0 0,0 0 0 0 0,0 0 0 0 0,0 0-1 0 0,0 0 1 0 0,1-1 0 0 0,1 6 0 0 0,-1-7-3 0 0,-1 0 1 0 0,1 0-1 0 0,0 1 0 0 0,-1-1 1 0 0,1 0-1 0 0,0 0 0 0 0,0 0 1 0 0,-1-1-1 0 0,1 1 1 0 0,0 0-1 0 0,0 0 0 0 0,0 0 1 0 0,0-1-1 0 0,1 1 1 0 0,0 0-1 0 0,1 0-39 0 0,1 0 0 0 0,-1 0 1 0 0,1 0-1 0 0,-1 0 0 0 0,1-1 1 0 0,-1 0-1 0 0,1 0 0 0 0,0 0 1 0 0,-1 0-1 0 0,1-1 0 0 0,-1 1 0 0 0,1-1 1 0 0,-1 0-1 0 0,5-1 0 0 0,43-22-567 0 0,-43 19 453 0 0,0 0 0 0 0,-1-1-1 0 0,0 0 1 0 0,0-1 0 0 0,0 1 0 0 0,-1-1-1 0 0,0 0 1 0 0,0-1 0 0 0,-1 0 0 0 0,0 0-1 0 0,0 0 1 0 0,-1 0 0 0 0,0-1 0 0 0,0 1-1 0 0,3-15 1 0 0,-2 1 54 0 0,-1 0 1 0 0,-2 0-1 0 0,0 0 0 0 0,-1-1 0 0 0,-2-29 0 0 0,0 44 90 0 0,0-1 0 0 0,-1 0 0 0 0,0 0 0 0 0,0 1 0 0 0,-1-1 0 0 0,-4-8 0 0 0,2 6 37 0 0,0 1 0 0 0,-1 0 0 0 0,0 0 0 0 0,-1 0 0 0 0,1 1 0 0 0,-2 0 1 0 0,-11-12-1 0 0,18 21-12 0 0,0 0 0 0 0,1-1 1 0 0,-1 1-1 0 0,0 0 0 0 0,0-1 0 0 0,0 1 1 0 0,1 0-1 0 0,-1 0 0 0 0,0-1 1 0 0,0 1-1 0 0,0 0 0 0 0,0 0 0 0 0,0 0 1 0 0,1 0-1 0 0,-1 0 0 0 0,0 0 1 0 0,0 1-1 0 0,0-1 0 0 0,0 0 0 0 0,1 0 1 0 0,-1 0-1 0 0,0 1 0 0 0,0-1 1 0 0,0 1-1 0 0,1-1 0 0 0,-1 0 0 0 0,0 1 1 0 0,1-1-1 0 0,-1 1 0 0 0,0 0 1 0 0,1-1-1 0 0,-1 1 0 0 0,1-1 1 0 0,-1 1-1 0 0,1 0 0 0 0,-1 0 0 0 0,1-1 1 0 0,-1 1-1 0 0,1 0 0 0 0,0 0 1 0 0,-1 1-1 0 0,-19 40 368 0 0,17-35-352 0 0,-10 15 213 0 0,11-19-204 0 0,0 1-1 0 0,0-1 0 0 0,0 0 1 0 0,1 1-1 0 0,-1-1 0 0 0,1 1 1 0 0,-1 0-1 0 0,1-1 1 0 0,1 1-1 0 0,-2 4 0 0 0,1 7 19 0 0,-2 18 176 0 0,3-10-41 0 0,4 1-20 0 0,1-9-88 0 0,0-1-7 0 0,2-1 0 0 0,0 0 0 0 0,12 16 0 0 0,2-1 37 0 0,-6-11-82 0 0,-1-3-72 0 0,0 0 0 0 0,1 0 0 0 0,30 20 0 0 0,-39-30-144 0 0,0-1 0 0 0,0 1-1 0 0,0-1 1 0 0,0-1 0 0 0,1 1 0 0 0,-1-1 0 0 0,1 0 0 0 0,-1-1 0 0 0,1 1 0 0 0,0-1-1 0 0,0-1 1 0 0,0 1 0 0 0,0-1 0 0 0,-1 0 0 0 0,12-2 0 0 0,4-2-342 0 0,-4-1-384 0 0</inkml:trace>
</inkml:ink>
</file>

<file path=ppt/ink/ink1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19:02:03.710"/>
    </inkml:context>
    <inkml:brush xml:id="br0">
      <inkml:brushProperty name="width" value="0.05" units="cm"/>
      <inkml:brushProperty name="height" value="0.05" units="cm"/>
    </inkml:brush>
  </inkml:definitions>
  <inkml:trace contextRef="#ctx0" brushRef="#br0">31 168 5737 0 0,'-5'2'5772'0'0,"2"4"-6015"0"0,2-4 653 0 0,-4 15 248 0 0,1 8-14 0 0,1-1-308 0 0,1 12-153 0 0,1 7-1 0 0,-3-12 190 0 0,3-20-236 0 0,0 0 1 0 0,0-1-1 0 0,1 1 0 0 0,1 0 0 0 0,-1 0 1 0 0,2-1-1 0 0,0 1 0 0 0,0-1 0 0 0,1 1 1 0 0,0-1-1 0 0,6 12 0 0 0,-9-22-125 0 0,0 1 0 0 0,0-1 0 0 0,0 0 0 0 0,0 1 0 0 0,0-1 0 0 0,0 0 0 0 0,0 1 0 0 0,1-1 0 0 0,-1 0 0 0 0,0 1 0 0 0,0-1 0 0 0,0 0 0 0 0,0 0 0 0 0,1 1 0 0 0,-1-1 0 0 0,0 0 0 0 0,0 0 0 0 0,1 1 0 0 0,-1-1 0 0 0,0 0 0 0 0,1 0 0 0 0,-1 0 0 0 0,0 0 0 0 0,1 1 0 0 0,-1-1 0 0 0,0 0 0 0 0,1 0 0 0 0,-1 0 0 0 0,0 0 0 0 0,1 0 0 0 0,-1 0 0 0 0,0 0 0 0 0,1 0 0 0 0,-1 0 0 0 0,0 0 0 0 0,1 0 0 0 0,-1 0 0 0 0,0 0 0 0 0,1 0 0 0 0,-1-1 0 0 0,9-14 112 0 0,-4 4-123 0 0,-1 3-5 0 0,-1 3 5 0 0,7-8-2 0 0,-2-1 0 0 0,0 0 0 0 0,0-1 0 0 0,-1 0-1 0 0,-1 0 1 0 0,0 0 0 0 0,-2-1 0 0 0,4-16-1 0 0,4-72-61 0 0,-7 33-19 0 0,-5 2 12 0 0,-3 27 49 0 0,2 30 16 0 0,-1 0 3 0 0,-6 25 22 0 0,-1 17 121 0 0,1 0 1 0 0,2 0 0 0 0,-4 38 0 0 0,8-55-85 0 0,1 0 0 0 0,1 0 0 0 0,0 0 0 0 0,1 0 0 0 0,0-1 0 0 0,1 1 0 0 0,0 0 0 0 0,1-1 0 0 0,7 21 0 0 0,-7-28-148 0 0,1 0 0 0 0,-1 0 0 0 0,1 0 1 0 0,0 0-1 0 0,1-1 0 0 0,-1 0 0 0 0,1 0 0 0 0,7 5 1 0 0,-10-8 4 0 0,-1 0 0 0 0,1 0 0 0 0,-1 0 0 0 0,1 0 0 0 0,0-1 0 0 0,-1 1 0 0 0,1-1 0 0 0,0 1-1 0 0,-1-1 1 0 0,1 1 0 0 0,0-1 0 0 0,0 0 0 0 0,0 0 0 0 0,-1 0 0 0 0,1 0 0 0 0,0-1 0 0 0,3 1 0 0 0,-3-1 31 0 0,-1 0-1 0 0,1 0 1 0 0,-1 0-1 0 0,1 0 0 0 0,0 0 1 0 0,-1 0-1 0 0,0 0 1 0 0,1 0-1 0 0,-1 0 0 0 0,0-1 1 0 0,1 1-1 0 0,-1-1 1 0 0,1-1-1 0 0,9-11-835 0 0</inkml:trace>
</inkml:ink>
</file>

<file path=ppt/ink/ink1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19:02:04.114"/>
    </inkml:context>
    <inkml:brush xml:id="br0">
      <inkml:brushProperty name="width" value="0.05" units="cm"/>
      <inkml:brushProperty name="height" value="0.05" units="cm"/>
    </inkml:brush>
  </inkml:definitions>
  <inkml:trace contextRef="#ctx0" brushRef="#br0">81 224 7074 0 0,'1'4'5992'0'0,"-4"-5"-4320"0"0,0 4-1143 0 0,0 3-82 0 0,0 2-295 0 0,0 6-183 0 0,-1 4 178 0 0,-16 40 501 0 0,12-39-445 0 0,1 1 1 0 0,0 0-1 0 0,2 0 1 0 0,0 1-1 0 0,1-1 0 0 0,1 1 1 0 0,0 26-1 0 0,9 10-31 0 0,-4-41-144 0 0,1 0 0 0 0,1-1 0 0 0,0 1 0 0 0,7 14 0 0 0,-10-25-29 0 0,1 0 1 0 0,1-1-1 0 0,-1 0 1 0 0,0 1-1 0 0,1-1 1 0 0,0 0-1 0 0,0 0 1 0 0,1-1-1 0 0,-1 1 1 0 0,1 0-1 0 0,-1-1 1 0 0,1 0-1 0 0,0 0 1 0 0,0 0-1 0 0,7 2 1 0 0,-7-3-7 0 0,0-1 0 0 0,0 1 0 0 0,1-1 0 0 0,-1-1 0 0 0,0 1 0 0 0,1-1-1 0 0,-1 1 1 0 0,1-1 0 0 0,-1 0 0 0 0,1-1 0 0 0,-1 1 0 0 0,7-3 0 0 0,19-7-189 0 0,-18 4 87 0 0,-1 0 1 0 0,0-1 0 0 0,0 0 0 0 0,15-15-1 0 0,11-16-376 0 0,-28 21 293 0 0,0 0 1 0 0,-1 0-1 0 0,0-1 0 0 0,-2 0 0 0 0,0 0 0 0 0,-1-1 0 0 0,-1 0 0 0 0,-1 0 0 0 0,2-27 0 0 0,-3 6 88 0 0,-3-1 1 0 0,-1 1-1 0 0,-12-70 0 0 0,-6 18 213 0 0,5 34 64 0 0,14 53-111 0 0,-1 0 1 0 0,0 0-1 0 0,0 0 0 0 0,0 0 1 0 0,-1 0-1 0 0,0 1 0 0 0,-4-7 1 0 0,6 11-46 0 0,1-1 0 0 0,-1 0 0 0 0,1 1 0 0 0,-1-1 0 0 0,0 0 0 0 0,1 1 0 0 0,-1-1 0 0 0,0 1 0 0 0,1-1 0 0 0,-1 1 0 0 0,0-1 0 0 0,0 1 0 0 0,1 0 0 0 0,-1-1 1 0 0,0 1-1 0 0,0 0 0 0 0,0 0 0 0 0,0-1 0 0 0,1 1 0 0 0,-1 0 0 0 0,0 0 0 0 0,0 0 0 0 0,0 0 0 0 0,0 0 0 0 0,0 0 0 0 0,1 0 0 0 0,-1 0 0 0 0,0 1 0 0 0,0-1 0 0 0,0 0 1 0 0,0 0-1 0 0,1 1 0 0 0,-1-1 0 0 0,0 1 0 0 0,0-1 0 0 0,1 0 0 0 0,-1 1 0 0 0,0 0 0 0 0,1-1 0 0 0,-1 1 0 0 0,0-1 0 0 0,1 1 0 0 0,-1 0 0 0 0,1-1 0 0 0,-1 1 0 0 0,1 0 1 0 0,-1 0-1 0 0,1-1 0 0 0,0 1 0 0 0,-1 0 0 0 0,1 0 0 0 0,-1 1 0 0 0,-3 6 103 0 0,0 1-1 0 0,0-1 1 0 0,1 1-1 0 0,0 0 1 0 0,1 0 0 0 0,-3 15-1 0 0,0 30 175 0 0,4-45-233 0 0,0 19 56 0 0,5 13 76 0 0,3-1 5 0 0,8 18 65 0 0,1 8-91 0 0,-11-45-138 0 0,1 0 0 0 0,0-1 0 0 0,18 37 0 0 0,0-12-94 0 0,-7-16-32 0 0,-6-14-146 0 0,-1 0 0 0 0,2-1-1 0 0,13 12 1 0 0,-18-19-55 0 0,0-1 0 0 0,1 1 0 0 0,-1-2 0 0 0,11 7-1 0 0,13-2-876 0 0,-2-14-1826 0 0,-13-2-2630 0 0</inkml:trace>
</inkml:ink>
</file>

<file path=ppt/ink/ink1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19:02:04.924"/>
    </inkml:context>
    <inkml:brush xml:id="br0">
      <inkml:brushProperty name="width" value="0.05" units="cm"/>
      <inkml:brushProperty name="height" value="0.05" units="cm"/>
    </inkml:brush>
  </inkml:definitions>
  <inkml:trace contextRef="#ctx0" brushRef="#br0">312 11 6337 0 0,'-5'0'6700'0'0,"-3"-4"-6521"0"0,4 1 785 0 0,2 2-730 0 0,-1 0 401 0 0,-1 0 167 0 0,-2 1 284 0 0,-1 1-977 0 0,-13 2 111 0 0,-7 2-59 0 0,21-3-109 0 0,-1 0-1 0 0,1 0 1 0 0,-1 0 0 0 0,1 1-1 0 0,0 0 1 0 0,0 0-1 0 0,-11 9 1 0 0,-25 16 358 0 0,29-20-371 0 0,1 0 0 0 0,1 1 1 0 0,-13 11-1 0 0,20-15-19 0 0,-1 0 0 0 0,1 1 0 0 0,0-1 1 0 0,0 1-1 0 0,-5 10 0 0 0,-1 5 4 0 0,6-15-8 0 0,1 0 0 0 0,0 0 0 0 0,0 1 0 0 0,0 0 0 0 0,1-1 0 0 0,-2 13 0 0 0,5 7 21 0 0,4-5-22 0 0,-3-15-11 0 0,0 0 0 0 0,1 0-1 0 0,0 0 1 0 0,0 0 0 0 0,0 0 0 0 0,8 9 0 0 0,-6-10-4 0 0,0 0 1 0 0,1 0-1 0 0,-1-1 0 0 0,1 1 1 0 0,1-1-1 0 0,-1-1 1 0 0,0 1-1 0 0,1-1 0 0 0,13 5 1 0 0,5 0-17 0 0,-1 1-4 0 0,-10-3 5 0 0,-10-5 1 0 0,0-1 1 0 0,0 1-1 0 0,0-1 1 0 0,0 1-1 0 0,0-1 0 0 0,0 0 1 0 0,0 0-1 0 0,0-1 1 0 0,0 1-1 0 0,-1-1 1 0 0,1 0-1 0 0,0 0 0 0 0,0 0 1 0 0,0-1-1 0 0,-1 1 1 0 0,7-5-1 0 0,-5 4-31 0 0,-1 0 0 0 0,0-1 0 0 0,0 1 0 0 0,0-1 0 0 0,0 0 0 0 0,0 0 0 0 0,-1 0 0 0 0,1-1 0 0 0,-1 1 0 0 0,0-1 0 0 0,0 0 0 0 0,0 0 0 0 0,2-5-1 0 0,6-22-235 0 0,-7 18 218 0 0,-1 0 1 0 0,0 0 0 0 0,-1 0-1 0 0,0 0 1 0 0,0-17 0 0 0,-3 4-52 0 0,-1 0 8 0 0,-6-44 20 0 0,8 66 90 0 0,-1-1 0 0 0,-1 0 1 0 0,1 0-1 0 0,-1 1 0 0 0,0-1 1 0 0,0 1-1 0 0,0 0 1 0 0,0 0-1 0 0,-1-1 0 0 0,0 1 1 0 0,-3-4-1 0 0,-28-18 194 0 0,33 26-192 0 0,1 0 1 0 0,-1-1 0 0 0,0 1-1 0 0,1 0 1 0 0,-1-1 0 0 0,0 1 0 0 0,1 0-1 0 0,-1 0 1 0 0,0 0 0 0 0,1 0-1 0 0,-1 0 1 0 0,0 0 0 0 0,0 0 0 0 0,1 0-1 0 0,-1 0 1 0 0,0 0 0 0 0,0 0-1 0 0,1 0 1 0 0,-1 0 0 0 0,0 0 0 0 0,1 1-1 0 0,-1-1 1 0 0,0 0 0 0 0,1 1-1 0 0,-1-1 1 0 0,1 0 0 0 0,-1 1 0 0 0,0-1-1 0 0,1 1 1 0 0,-1-1 0 0 0,1 1-1 0 0,-1-1 1 0 0,1 1 0 0 0,-1-1 0 0 0,1 1-1 0 0,0-1 1 0 0,-1 1 0 0 0,1 0-1 0 0,0-1 1 0 0,-1 1 0 0 0,1 0 0 0 0,0-1-1 0 0,0 1 1 0 0,-1 0 0 0 0,1 0-1 0 0,0-1 1 0 0,0 1 0 0 0,0 0 0 0 0,0-1-1 0 0,0 1 1 0 0,0 1 0 0 0,-1 17 186 0 0,2 4 123 0 0,7-3 0 0 0,17 11 88 0 0,33 31 160 0 0,-15-22-338 0 0,-15-19-145 0 0,-10-8-49 0 0,14 5-16 0 0,-27-16-192 0 0,0 0 0 0 0,0 0-1 0 0,0-1 1 0 0,0 0 0 0 0,0 0 0 0 0,0 0-1 0 0,0-1 1 0 0,7 1 0 0 0,-11-1 81 0 0,0 0 0 0 0,0 0 0 0 0,1 0 1 0 0,-1 0-1 0 0,0 0 0 0 0,0 0 0 0 0,0 0 1 0 0,0 0-1 0 0,0-1 0 0 0,1 1 0 0 0,-1 0 1 0 0,0-1-1 0 0,0 1 0 0 0,0-1 0 0 0,0 1 0 0 0,0-1 1 0 0,0 1-1 0 0,0-1 0 0 0,0 0 0 0 0,0 1 1 0 0,-1-1-1 0 0,1 0 0 0 0,0 0 0 0 0,0 0 1 0 0,-1 0-1 0 0,1 0 0 0 0,0 0 0 0 0,-1 0 0 0 0,1 0 1 0 0,-1 0-1 0 0,1 0 0 0 0,-1 0 0 0 0,0 0 1 0 0,1 0-1 0 0,-1 0 0 0 0,0 0 0 0 0,0 0 1 0 0,0-1-1 0 0,0-1 0 0 0,0-7-1241 0 0</inkml:trace>
</inkml:ink>
</file>

<file path=ppt/ink/ink1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19:02:05.345"/>
    </inkml:context>
    <inkml:brush xml:id="br0">
      <inkml:brushProperty name="width" value="0.05" units="cm"/>
      <inkml:brushProperty name="height" value="0.05" units="cm"/>
    </inkml:brush>
  </inkml:definitions>
  <inkml:trace contextRef="#ctx0" brushRef="#br0">155 11 6281 0 0,'5'-6'5258'0'0,"-6"2"-1806"0"0,0 4-3278 0 0,0 0 0 0 0,0 0 1 0 0,0 0-1 0 0,1 0 0 0 0,-1 0 1 0 0,0 0-1 0 0,0 0 0 0 0,1 0 1 0 0,-1 1-1 0 0,0-1 0 0 0,0 0 1 0 0,1 1-1 0 0,-1-1 1 0 0,0 0-1 0 0,1 1 0 0 0,-1-1 1 0 0,0 1-1 0 0,1-1 0 0 0,-1 1 1 0 0,0 0-1 0 0,-7 7 37 0 0,-9 9 141 0 0,12-12-316 0 0,0 0 0 0 0,1 0 1 0 0,0 0-1 0 0,-1 1 0 0 0,2 0 0 0 0,-1 0 0 0 0,1 0 0 0 0,0 0 0 0 0,0 0 0 0 0,-2 8 0 0 0,-2 19 239 0 0,-19 68 521 0 0,3-15-322 0 0,20-76-784 0 0,-1 6 803 0 0,-4 14-621 0 0,6-19-1797 0 0,2-3-361 0 0</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22:08:47.667"/>
    </inkml:context>
    <inkml:brush xml:id="br0">
      <inkml:brushProperty name="width" value="0.05" units="cm"/>
      <inkml:brushProperty name="height" value="0.05" units="cm"/>
      <inkml:brushProperty name="color" value="#E71224"/>
    </inkml:brush>
  </inkml:definitions>
  <inkml:trace contextRef="#ctx0" brushRef="#br0">0 19 6401 0 0,'11'5'6551'0'0,"14"-2"-6922"0"0,-12-3 643 0 0,48-13-222 0 0,1-1-33 0 0,-16 15-22 0 0,36 15-142 0 0,-53-10-1070 0 0,0 0 0 0 0,58 2 0 0 0,-76-9-74 0 0</inkml:trace>
</inkml:ink>
</file>

<file path=ppt/ink/ink1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19:02:06.216"/>
    </inkml:context>
    <inkml:brush xml:id="br0">
      <inkml:brushProperty name="width" value="0.05" units="cm"/>
      <inkml:brushProperty name="height" value="0.05" units="cm"/>
    </inkml:brush>
  </inkml:definitions>
  <inkml:trace contextRef="#ctx0" brushRef="#br0">43 1 2953 0 0,'-18'40'4824'0'0,"-4"23"-2316"0"0,20-51-2309 0 0,2 0 1 0 0,-1 0-1 0 0,1 0 0 0 0,1 0 1 0 0,0-1-1 0 0,5 21 0 0 0,-2-8 20 0 0,-1-4-62 0 0,-1-14-109 0 0,-1 0 1 0 0,1-1-1 0 0,0 0 1 0 0,0 1 0 0 0,0-1-1 0 0,1 0 1 0 0,0 0-1 0 0,0 0 1 0 0,0 0 0 0 0,1-1-1 0 0,4 5 1 0 0,16-4-496 0 0,-12-8-261 0 0,-12 2 218 0 0</inkml:trace>
</inkml:ink>
</file>

<file path=ppt/ink/ink1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19:02:06.593"/>
    </inkml:context>
    <inkml:brush xml:id="br0">
      <inkml:brushProperty name="width" value="0.05" units="cm"/>
      <inkml:brushProperty name="height" value="0.05" units="cm"/>
    </inkml:brush>
  </inkml:definitions>
  <inkml:trace contextRef="#ctx0" brushRef="#br0">135 61 7058 0 0,'27'-55'2484'0'0,"-27"55"-2465"0"0,0-1 1 0 0,0 1-1 0 0,0 0 1 0 0,0 0-1 0 0,0 0 1 0 0,0 0-1 0 0,0-1 0 0 0,0 1 1 0 0,0 0-1 0 0,0 0 1 0 0,0 0-1 0 0,0 0 0 0 0,0 0 1 0 0,0-1-1 0 0,0 1 1 0 0,0 0-1 0 0,0 0 0 0 0,0 0 1 0 0,0 0-1 0 0,0 0 1 0 0,0-1-1 0 0,0 1 1 0 0,0 0-1 0 0,-1 0 0 0 0,1 0 1 0 0,0 0-1 0 0,0 0 1 0 0,0 0-1 0 0,0-1 0 0 0,0 1 1 0 0,-1 0-1 0 0,1 0 1 0 0,0 0-1 0 0,0 0 0 0 0,0 0 1 0 0,0 0-1 0 0,0 0 1 0 0,-1 0-1 0 0,1 0 1 0 0,0 0-1 0 0,0 0 0 0 0,0 0 1 0 0,0 0-1 0 0,-1 0 1 0 0,1 0-1 0 0,0 0 0 0 0,0 0 1 0 0,0 0-1 0 0,-1 0 1 0 0,-13 4 502 0 0,-4 8-252 0 0,13 0-175 0 0,4-8-71 0 0,0-1 1 0 0,0 1-1 0 0,0-1 0 0 0,-1 0 1 0 0,1 0-1 0 0,-1 0 1 0 0,0 0-1 0 0,0 0 0 0 0,0 0 1 0 0,0-1-1 0 0,-1 1 1 0 0,1-1-1 0 0,-1 1 0 0 0,1-1 1 0 0,-5 3-1 0 0,-49 35 538 0 0,38-34-422 0 0,7-5 76 0 0,185-3-166 0 0,-57-2 80 0 0,-93 5-66 0 0,14 7 55 0 0,-34-7-91 0 0,-1 0-1 0 0,1 1 1 0 0,-1-1-1 0 0,0 1 1 0 0,0 0-1 0 0,0 0 1 0 0,0 0-1 0 0,4 4 0 0 0,4 13 266 0 0,-11-9-61 0 0,-9 3-8 0 0,-7-2-96 0 0,6-5-68 0 0,2-2-7 0 0,-43 23 328 0 0,32-20-307 0 0,1 0-1 0 0,-29 7 1 0 0,32-11-300 0 0,0-1 1 0 0,0 0 0 0 0,0 0-1 0 0,-22-2 1 0 0,6-9-346 0 0,20 8-78 0 0</inkml:trace>
</inkml:ink>
</file>

<file path=ppt/ink/ink1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19:02:07.932"/>
    </inkml:context>
    <inkml:brush xml:id="br0">
      <inkml:brushProperty name="width" value="0.05" units="cm"/>
      <inkml:brushProperty name="height" value="0.05" units="cm"/>
    </inkml:brush>
  </inkml:definitions>
  <inkml:trace contextRef="#ctx0" brushRef="#br0">320 19 2457 0 0,'-4'-8'3323'0'0,"4"5"-2661"0"0,-4-1 478 0 0,-1 2 86 0 0,-6 0 560 0 0,0 3-362 0 0,5 0-843 0 0,0 0-408 0 0,4 0-334 0 0,-44 26 978 0 0,31-16-631 0 0,1 1 0 0 0,-20 21 0 0 0,-2 10 60 0 0,15-14-10 0 0,10-10-85 0 0,1 1-1 0 0,0 0 0 0 0,-11 36 0 0 0,10-25 35 0 0,1-6-102 0 0,2 0-1 0 0,1 1 1 0 0,-8 47 0 0 0,14-63-76 0 0,1-1 0 0 0,-1 0 0 0 0,2 1 0 0 0,-1-1 0 0 0,2 1 1 0 0,-1-1-1 0 0,5 16 0 0 0,-4-19 0 0 0,1 0 0 0 0,-1 0-1 0 0,1 0 1 0 0,1-1 0 0 0,-1 1 0 0 0,1-1 0 0 0,6 8 0 0 0,-8-12-5 0 0,-1 1 0 0 0,1 0 1 0 0,0 0-1 0 0,0-1 0 0 0,0 1 1 0 0,1-1-1 0 0,-1 0 0 0 0,0 0 1 0 0,0 0-1 0 0,1 0 0 0 0,-1 0 1 0 0,1 0-1 0 0,3 0 0 0 0,-1 0-18 0 0,0-1-1 0 0,0 0 1 0 0,-1 0 0 0 0,1 0-1 0 0,0-1 1 0 0,0 0-1 0 0,-1 0 1 0 0,1 0-1 0 0,0 0 1 0 0,-1-1-1 0 0,7-3 1 0 0,-4 2-27 0 0,0-1-1 0 0,0 0 1 0 0,0-1-1 0 0,0 0 1 0 0,-1 0-1 0 0,9-8 1 0 0,7-19-115 0 0,-9-4-68 0 0,-3-1-120 0 0,10-70 1 0 0,-20 104 328 0 0,2-31-46 0 0,-3 14 22 0 0,-2-12-17 0 0,-1-20-1 0 0,4 49 56 0 0,0-13-6 0 0,0-12 8 0 0,6-40 19 0 0,2 39 25 0 0,2-7 49 0 0,-8 12 920 0 0,6 45-577 0 0,8 24-293 0 0,-9-18-4 0 0,1 14 101 0 0,1 1-12 0 0,-1-13-117 0 0,-3-14-29 0 0,0 1-1 0 0,1-1 0 0 0,10 18 1 0 0,3-2-8 0 0,31 40 1 0 0,-19-30-184 0 0,-26-36-237 0 0,5 0 271 0 0,-4-3-820 0 0</inkml:trace>
</inkml:ink>
</file>

<file path=ppt/ink/ink1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19:02:08.297"/>
    </inkml:context>
    <inkml:brush xml:id="br0">
      <inkml:brushProperty name="width" value="0.05" units="cm"/>
      <inkml:brushProperty name="height" value="0.05" units="cm"/>
    </inkml:brush>
  </inkml:definitions>
  <inkml:trace contextRef="#ctx0" brushRef="#br0">76 0 5993 0 0,'-3'14'5211'0'0,"-3"2"-3479"0"0,-9 24-2121 0 0,2 4 570 0 0,2 1 0 0 0,2 0 0 0 0,-4 63 0 0 0,11-68 49 0 0,0-26-136 0 0,1 0-1 0 0,1 0 1 0 0,0 0 0 0 0,1 1 0 0 0,0-1-1 0 0,1 0 1 0 0,1 0 0 0 0,4 14-1 0 0,-5-23-38 0 0,1 0 0 0 0,0 0 0 0 0,0 0 0 0 0,1-1 0 0 0,-1 1 0 0 0,6 5 0 0 0,-8-9-131 0 0,0 0 0 0 0,1 0 0 0 0,-1 0 1 0 0,0 0-1 0 0,0 0 0 0 0,1 0 1 0 0,-1 0-1 0 0,0 0 0 0 0,1-1 0 0 0,-1 1 1 0 0,1 0-1 0 0,-1-1 0 0 0,1 0 0 0 0,-1 1 1 0 0,1-1-1 0 0,-1 0 0 0 0,1 1 0 0 0,-1-1 1 0 0,1 0-1 0 0,0 0 0 0 0,-1-1 0 0 0,1 1 1 0 0,-1 0-1 0 0,1 0 0 0 0,-1-1 1 0 0,1 1-1 0 0,1-1 0 0 0,1-3-332 0 0,-4 1-79 0 0,0 2 35 0 0,-2-1-519 0 0</inkml:trace>
</inkml:ink>
</file>

<file path=ppt/ink/ink1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19:02:08.660"/>
    </inkml:context>
    <inkml:brush xml:id="br0">
      <inkml:brushProperty name="width" value="0.05" units="cm"/>
      <inkml:brushProperty name="height" value="0.05" units="cm"/>
    </inkml:brush>
  </inkml:definitions>
  <inkml:trace contextRef="#ctx0" brushRef="#br0">1 222 5745 0 0,'4'-1'4757'0'0,"-3"-5"-3462"0"0,-1 3-981 0 0,1 2-67 0 0,5-2 26 0 0,4 2-85 0 0,8-1 10 0 0,1-1 55 0 0,101-22 436 0 0,71-29 681 0 0,-35 10-2784 0 0,-79 16 1101 0 0,-26 6-609 0 0,-18 7-821 0 0,0 1-3329 0 0</inkml:trace>
</inkml:ink>
</file>

<file path=ppt/ink/ink1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19:03:37.438"/>
    </inkml:context>
    <inkml:brush xml:id="br0">
      <inkml:brushProperty name="width" value="0.05" units="cm"/>
      <inkml:brushProperty name="height" value="0.05" units="cm"/>
    </inkml:brush>
  </inkml:definitions>
  <inkml:trace contextRef="#ctx0" brushRef="#br0">374 883 3153 0 0,'46'94'3102'0'0,"-36"-78"-271"0"0,-7-19-1082 0 0,-3-11-506 0 0,-2 7-607 0 0,2 6-365 0 0,-6-82 1152 0 0,-18-44-473 0 0,5 29-622 0 0,11 61-118 0 0,-23-73-1 0 0,15 70-145 0 0,-1 1-1 0 0,-2 0 0 0 0,-33-51 0 0 0,-3 15 15 0 0,-13-17 3 0 0,42 55-183 0 0,-39-43 0 0 0,64 79 40 0 0,-14-13-507 0 0,11 11 3 0 0,1 1 13 0 0,2 1-752 0 0</inkml:trace>
</inkml:ink>
</file>

<file path=ppt/ink/ink1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19:03:39.788"/>
    </inkml:context>
    <inkml:brush xml:id="br0">
      <inkml:brushProperty name="width" value="0.05" units="cm"/>
      <inkml:brushProperty name="height" value="0.05" units="cm"/>
    </inkml:brush>
  </inkml:definitions>
  <inkml:trace contextRef="#ctx0" brushRef="#br0">1 0 1560 0 0,'0'2'6323'0'0,"2"2"-3374"0"0,16 41-2785 0 0,-6-11 31 0 0,9 51 0 0 0,-7-27-30 0 0,31 85 0 0 0,-39-126-132 0 0,12 17-122 0 0,-17-33 19 0 0,0 1 0 0 0,0-1 0 0 0,0 0 0 0 0,0 1 0 0 0,0-1 0 0 0,0 0 0 0 0,1 0 0 0 0,-1 0 0 0 0,0 0 0 0 0,0 0 0 0 0,1 0 0 0 0,-1 0 0 0 0,1 0 0 0 0,-1 0 0 0 0,1-1 0 0 0,-1 1 0 0 0,1-1 0 0 0,2 1 0 0 0,5 2-1569 0 0</inkml:trace>
</inkml:ink>
</file>

<file path=ppt/ink/ink1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19:03:40.158"/>
    </inkml:context>
    <inkml:brush xml:id="br0">
      <inkml:brushProperty name="width" value="0.05" units="cm"/>
      <inkml:brushProperty name="height" value="0.05" units="cm"/>
    </inkml:brush>
  </inkml:definitions>
  <inkml:trace contextRef="#ctx0" brushRef="#br0">1 28 4225 0 0,'54'-28'1703'0'0,"-53"28"-1664"0"0,-1 0 0 0 0,1 1-1 0 0,-1-1 1 0 0,1 0 0 0 0,-1 0 0 0 0,1 0 0 0 0,-1 0 0 0 0,1 1-1 0 0,-1-1 1 0 0,0 0 0 0 0,1 1 0 0 0,-1-1 0 0 0,1 0-1 0 0,-1 0 1 0 0,0 1 0 0 0,1-1 0 0 0,-1 1 0 0 0,0-1 0 0 0,1 0-1 0 0,-1 1 1 0 0,0-1 0 0 0,0 1 0 0 0,1-1 0 0 0,-1 1-1 0 0,0-1 1 0 0,0 1 0 0 0,0-1 0 0 0,0 1 0 0 0,0-1 0 0 0,0 1-1 0 0,0-1 1 0 0,0 1 0 0 0,0-1 0 0 0,0 1 0 0 0,0-1 0 0 0,0 1-1 0 0,0-1 1 0 0,0 1 0 0 0,2 33 493 0 0,-2-21-294 0 0,16 193 1153 0 0,-12-111-1129 0 0,-3-72-254 0 0,-2 42 56 0 0,-3-24-183 0 0,-6-23-701 0 0,9-17 456 0 0</inkml:trace>
</inkml:ink>
</file>

<file path=ppt/ink/ink1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19:03:40.532"/>
    </inkml:context>
    <inkml:brush xml:id="br0">
      <inkml:brushProperty name="width" value="0.05" units="cm"/>
      <inkml:brushProperty name="height" value="0.05" units="cm"/>
    </inkml:brush>
  </inkml:definitions>
  <inkml:trace contextRef="#ctx0" brushRef="#br0">17 42 4409 0 0,'-12'-30'751'0'0,"8"18"1025"0"0,12 29-193 0 0,2 4-1243 0 0,133 225 1083 0 0,-114-201-1371 0 0,-24-37-104 0 0,3 3-22 0 0,8 13-107 0 0,-12-5 36 0 0,-3-14-79 0 0</inkml:trace>
</inkml:ink>
</file>

<file path=ppt/ink/ink1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19:03:40.891"/>
    </inkml:context>
    <inkml:brush xml:id="br0">
      <inkml:brushProperty name="width" value="0.05" units="cm"/>
      <inkml:brushProperty name="height" value="0.05" units="cm"/>
    </inkml:brush>
  </inkml:definitions>
  <inkml:trace contextRef="#ctx0" brushRef="#br0">0 80 1000 0 0,'3'16'3055'0'0,"1"-5"-1721"0"0,1 4-730 0 0,-1-2-684 0 0,30 127 2047 0 0,-21-75-1146 0 0,39 111 0 0 0,-52-176-810 0 0,1-1-1 0 0,-1 1 1 0 0,0 0 0 0 0,0 0 0 0 0,0 0-1 0 0,0 0 1 0 0,0 0 0 0 0,0 0-1 0 0,0 0 1 0 0,1 0 0 0 0,-1 0 0 0 0,0 0-1 0 0,0 0 1 0 0,0 0 0 0 0,0 0-1 0 0,0 0 1 0 0,0 0 0 0 0,1 0 0 0 0,-1 0-1 0 0,0 0 1 0 0,0 0 0 0 0,0 0-1 0 0,0 0 1 0 0,0 0 0 0 0,0 0 0 0 0,1 0-1 0 0,-1 0 1 0 0,0 0 0 0 0,0 0-1 0 0,0 0 1 0 0,0 0 0 0 0,0 0 0 0 0,0 0-1 0 0,0 1 1 0 0,1-1 0 0 0,-1 0-1 0 0,0 0 1 0 0,0 0 0 0 0,0 0 0 0 0,0 0-1 0 0,0 0 1 0 0,1-24 57 0 0,-1 3-49 0 0,1-33 8 0 0,-1 24-19 0 0,-3-14 2 0 0,0 3-2 0 0,-2-18 5 0 0,1 10 2 0 0,1 17-1 0 0,2 16-8 0 0,0 0 1 0 0,2 0-1 0 0,2-26 0 0 0,13-13-13 0 0,-15 40-25 0 0,-1 13 58 0 0,2 8 169 0 0,20 42-40 0 0,51 83 0 0 0,3-17-64 0 0,-57-91-90 0 0,-3-6-60 0 0,-14-14 43 0 0,-1-1 1 0 0,1 1-1 0 0,0-1 1 0 0,-1 1-1 0 0,0-1 1 0 0,1 1-1 0 0,-1 0 1 0 0,-1 0-1 0 0,2 5 1 0 0,-2-8 11 0 0,0 1 1 0 0,0-1-1 0 0,0 1 0 0 0,0-1 0 0 0,0 0 1 0 0,0 1-1 0 0,0-1 0 0 0,0 1 1 0 0,0-1-1 0 0,0 1 0 0 0,0-1 0 0 0,0 1 1 0 0,0-1-1 0 0,1 0 0 0 0,-1 1 1 0 0,0-1-1 0 0,0 1 0 0 0,0-1 0 0 0,1 0 1 0 0,-1 1-1 0 0,0-1 0 0 0,0 0 1 0 0,1 1-1 0 0,-1-1 0 0 0,0 0 0 0 0,1 1 1 0 0,-1-1-1 0 0,0 0 0 0 0,1 1 1 0 0,-1-1-1 0 0,1 0 0 0 0,-3-2-144 0 0</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22:08:48.067"/>
    </inkml:context>
    <inkml:brush xml:id="br0">
      <inkml:brushProperty name="width" value="0.05" units="cm"/>
      <inkml:brushProperty name="height" value="0.05" units="cm"/>
      <inkml:brushProperty name="color" value="#E71224"/>
    </inkml:brush>
  </inkml:definitions>
  <inkml:trace contextRef="#ctx0" brushRef="#br0">22 1 3849 0 0,'-5'3'5350'0'0,"5"-3"-5317"0"0,0-1 1 0 0,-1 1 0 0 0,1 0 0 0 0,0 0 0 0 0,-1 0 0 0 0,1 0 0 0 0,-1 0 0 0 0,1 0-1 0 0,0 0 1 0 0,-1 0 0 0 0,1 0 0 0 0,0 1 0 0 0,-1-1 0 0 0,1 0 0 0 0,0 0 0 0 0,-1 0 0 0 0,1 0-1 0 0,0 0 1 0 0,-1 1 0 0 0,1-1 0 0 0,0 0 0 0 0,0 0 0 0 0,-1 0 0 0 0,1 1 0 0 0,0-1 0 0 0,0 0-1 0 0,-1 1 1 0 0,1-1 0 0 0,0 0 0 0 0,0 0 0 0 0,0 1 0 0 0,-1-1 0 0 0,1 0 0 0 0,0 1-1 0 0,0-1 1 0 0,0 0 0 0 0,0 1 0 0 0,0-1 0 0 0,0 0 0 0 0,0 1 0 0 0,0-1 0 0 0,0 1 0 0 0,0-1-1 0 0,0 0 1 0 0,0 1 0 0 0,0-1 0 0 0,0 1 0 0 0,-4 52 384 0 0,2 0 0 0 0,2 1 0 0 0,13 90 0 0 0,-3-86-157 0 0,25 84 0 0 0,-3-58-189 0 0,-6-33-40 0 0,3-1-29 0 0,-8-18-22 0 0,-12-18-79 0 0,-8-11 6 0 0,0 0-1 0 0,1 0 1 0 0,-1-1 0 0 0,1 1 0 0 0,0 0 0 0 0,-1-1 0 0 0,1 1 0 0 0,0-1 0 0 0,1 0 0 0 0,-1 1 0 0 0,0-1 0 0 0,1 0 0 0 0,-1 0 0 0 0,1-1 0 0 0,0 1 0 0 0,-1 0 0 0 0,1-1 0 0 0,4 2 0 0 0,-4-4-224 0 0,-2-3-649 0 0,-1 3 12 0 0</inkml:trace>
</inkml:ink>
</file>

<file path=ppt/ink/ink1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19:03:42.917"/>
    </inkml:context>
    <inkml:brush xml:id="br0">
      <inkml:brushProperty name="width" value="0.05" units="cm"/>
      <inkml:brushProperty name="height" value="0.05" units="cm"/>
    </inkml:brush>
  </inkml:definitions>
  <inkml:trace contextRef="#ctx0" brushRef="#br0">87 788 2280 0 0,'-10'-4'6948'0'0,"5"-7"-4943"0"0,4-22-2746 0 0,1 23 1555 0 0,1-38-280 0 0,1 15-172 0 0,-2 0-1 0 0,-1 0 1 0 0,-6-39 0 0 0,-44-156 394 0 0,42 181-698 0 0,6 22-5 0 0,1-1 0 0 0,2-29 0 0 0,2 11-14 0 0,0 14-31 0 0,2 13-66 0 0,7-7-188 0 0,6 10-72 0 0,-4 15 131 0 0,-11-1-204 0 0</inkml:trace>
</inkml:ink>
</file>

<file path=ppt/ink/ink1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19:03:43.838"/>
    </inkml:context>
    <inkml:brush xml:id="br0">
      <inkml:brushProperty name="width" value="0.05" units="cm"/>
      <inkml:brushProperty name="height" value="0.05" units="cm"/>
    </inkml:brush>
  </inkml:definitions>
  <inkml:trace contextRef="#ctx0" brushRef="#br0">1 498 3289 0 0,'4'2'422'0'0,"0"0"0"0"0,0 0 0 0 0,-1 0 0 0 0,1 1 0 0 0,-1 0 0 0 0,1 0 0 0 0,-1 0 0 0 0,0 0 0 0 0,0 0 0 0 0,4 5 0 0 0,-7-7 82 0 0,40 20 1112 0 0,-40-21-1578 0 0,1 1-1 0 0,-1-1 0 0 0,1 0 0 0 0,0 1 0 0 0,-1-1 0 0 0,1 0 0 0 0,0 0 0 0 0,0 1 0 0 0,-1-1 0 0 0,1 0 0 0 0,0 0 0 0 0,-1 0 0 0 0,1 0 0 0 0,0 0 0 0 0,-1 0 0 0 0,1 0 0 0 0,0 0 0 0 0,0-1 0 0 0,-1 1 0 0 0,1 0 0 0 0,0 0 0 0 0,-1-1 0 0 0,1 1 0 0 0,0 0 0 0 0,-1-1 0 0 0,1 1 0 0 0,-1 0 0 0 0,1-1 0 0 0,-1 1 0 0 0,1-1 0 0 0,0 1 0 0 0,-1-1 0 0 0,0 1 0 0 0,1-1 0 0 0,-1 1 0 0 0,1-1 0 0 0,-1 0 0 0 0,0 1 1 0 0,1-1-1 0 0,-1-1 0 0 0,13-44-37 0 0,-10 20 12 0 0,-2 0 0 0 0,-1 0-1 0 0,-1 0 1 0 0,-1 0 0 0 0,-1 1-1 0 0,-7-28 1 0 0,8 37-8 0 0,0 0 1 0 0,1 1 0 0 0,1-1-1 0 0,1 0 1 0 0,4-31 0 0 0,0 2 18 0 0,-3 31-24 0 0,0 1 0 0 0,0-1 0 0 0,6-15 0 0 0,-7 25-2 0 0,1 0 0 0 0,-1 0 0 0 0,1 0-1 0 0,0 0 1 0 0,1 0 0 0 0,-1 0 0 0 0,5-5 0 0 0,14-4-23 0 0,-19 13 24 0 0,-1 1 0 0 0,0-1 0 0 0,0 0 0 0 0,1 1 0 0 0,-1-1 0 0 0,0 1 0 0 0,0-1 0 0 0,0 1 0 0 0,1-1 0 0 0,-1 1 0 0 0,0 0 0 0 0,0 0 0 0 0,0 0-1 0 0,0-1 1 0 0,0 1 0 0 0,0 0 0 0 0,-1 0 0 0 0,1 0 0 0 0,0 0 0 0 0,0 1 0 0 0,-1-1 0 0 0,1 0 0 0 0,-1 0 0 0 0,1 2 0 0 0,14 31 7 0 0,-4 1-4 0 0,28 88-16 0 0,-28-93 13 0 0,-4-11 2 0 0,2 8-2 0 0,-5-13 2 0 0,1 0 1 0 0,0 1-1 0 0,11 18 0 0 0,-9-22-4 0 0,-1 0-1 0 0,0 0 1 0 0,-1 1-1 0 0,0 0 1 0 0,5 19-1 0 0,-10-29-112 0 0,6 33-750 0 0,-10-16 71 0 0,-6-12-211 0 0,4-5 390 0 0</inkml:trace>
</inkml:ink>
</file>

<file path=ppt/ink/ink1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19:03:44.205"/>
    </inkml:context>
    <inkml:brush xml:id="br0">
      <inkml:brushProperty name="width" value="0.05" units="cm"/>
      <inkml:brushProperty name="height" value="0.05" units="cm"/>
    </inkml:brush>
  </inkml:definitions>
  <inkml:trace contextRef="#ctx0" brushRef="#br0">94 0 1824 0 0,'21'5'1309'0'0,"-15"6"385"0"0,-8-6-1371 0 0,1-1-1 0 0,-1 0 0 0 0,0 1 1 0 0,0-1-1 0 0,0 0 0 0 0,-6 7 1 0 0,2 0-422 0 0,-7 13 484 0 0,2 1-1 0 0,1 0 0 0 0,1 0 1 0 0,0 1-1 0 0,3 1 0 0 0,-7 45 0 0 0,10-51-909 0 0,3-15 424 0 0,0 0 0 0 0,-1-1 0 0 0,0 1 0 0 0,0 0 0 0 0,-1 0 0 0 0,1-1 0 0 0,-1 1 0 0 0,-4 7-1 0 0,-1-5-520 0 0</inkml:trace>
</inkml:ink>
</file>

<file path=ppt/ink/ink1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19:03:44.568"/>
    </inkml:context>
    <inkml:brush xml:id="br0">
      <inkml:brushProperty name="width" value="0.05" units="cm"/>
      <inkml:brushProperty name="height" value="0.05" units="cm"/>
    </inkml:brush>
  </inkml:definitions>
  <inkml:trace contextRef="#ctx0" brushRef="#br0">0 74 2088 0 0,'9'-72'2029'0'0,"-8"72"-1994"0"0,-1 0 1 0 0,0 0 0 0 0,0 0-1 0 0,0 0 1 0 0,0 0-1 0 0,0 0 1 0 0,0-1-1 0 0,0 1 1 0 0,0 0 0 0 0,1 0-1 0 0,-1 0 1 0 0,0 0-1 0 0,0 0 1 0 0,0 0-1 0 0,0 0 1 0 0,0 0-1 0 0,1 0 1 0 0,-1 0 0 0 0,0 0-1 0 0,0 0 1 0 0,0 0-1 0 0,0 0 1 0 0,0 0-1 0 0,1 0 1 0 0,-1 0 0 0 0,0 0-1 0 0,0 0 1 0 0,0 0-1 0 0,0 0 1 0 0,0 0-1 0 0,0 0 1 0 0,1 0-1 0 0,-1 0 1 0 0,0 0 0 0 0,0 0-1 0 0,0 1 1 0 0,0-1-1 0 0,0 0 1 0 0,0 0-1 0 0,1 0 1 0 0,-1 0 0 0 0,0 0-1 0 0,0 0 1 0 0,0 0-1 0 0,0 0 1 0 0,0 1-1 0 0,0-1 1 0 0,0 0-1 0 0,0 0 1 0 0,0 0 0 0 0,0 0-1 0 0,0 0 1 0 0,0 1-1 0 0,0-1 1 0 0,0 0-1 0 0,0 0 1 0 0,0 0-1 0 0,0 0 1 0 0,0 0 0 0 0,0 1-1 0 0,0-1 1 0 0,0 0-1 0 0,0 0 1 0 0,0 0-1 0 0,0 0 1 0 0,10 21 688 0 0,7 23 27 0 0,-13-26-574 0 0,0 9 137 0 0,8 29 559 0 0,-2 2-435 0 0,-5-18-147 0 0,3-12-79 0 0,1-1-101 0 0,-1-1 25 0 0,11 8 58 0 0,4-11-83 0 0,-19-20-140 0 0,-1 0 0 0 0,1-1 0 0 0,-1 0 0 0 0,1 0 0 0 0,0 0 0 0 0,0 0 0 0 0,0-1 0 0 0,0 1 0 0 0,8 0 0 0 0,0 4-37 0 0,-4-2-62 0 0,-3-6-126 0 0</inkml:trace>
</inkml:ink>
</file>

<file path=ppt/ink/ink1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19:03:44.920"/>
    </inkml:context>
    <inkml:brush xml:id="br0">
      <inkml:brushProperty name="width" value="0.05" units="cm"/>
      <inkml:brushProperty name="height" value="0.05" units="cm"/>
    </inkml:brush>
  </inkml:definitions>
  <inkml:trace contextRef="#ctx0" brushRef="#br0">1 175 1432 0 0,'41'142'4652'0'0,"-21"-66"-3992"0"0,-4-25 351 0 0,-14-45-953 0 0,13 34 387 0 0,-3-14-162 0 0,3-4-79 0 0,-3-11-140 0 0,-6-7-5 0 0,5 2 409 0 0,-11-22-201 0 0,-1 6-333 0 0,-16-108 86 0 0,-6-57-55 0 0,20 139 27 0 0,2 26 3 0 0,0 0 0 0 0,0-1 0 0 0,1 1 0 0 0,0-1 0 0 0,1 1 0 0 0,0-1 0 0 0,0 1-1 0 0,1-1 1 0 0,4-9 0 0 0,1-2-17 0 0,7-20-37 0 0,-14 40 55 0 0,1 1-1 0 0,0-1 1 0 0,0 0-1 0 0,0 1 1 0 0,0-1-1 0 0,0 1 1 0 0,0-1 0 0 0,0 1-1 0 0,1-1 1 0 0,-1 1-1 0 0,0 0 1 0 0,1-1-1 0 0,-1 1 1 0 0,1 0-1 0 0,-1 0 1 0 0,1 0-1 0 0,2-1 1 0 0,-3 3 2 0 0,0 0 1 0 0,0 1-1 0 0,-1-1 1 0 0,1 0-1 0 0,0 0 1 0 0,-1 0-1 0 0,1 0 1 0 0,0 1-1 0 0,-1-1 1 0 0,1 0-1 0 0,-1 0 0 0 0,0 1 1 0 0,1-1-1 0 0,-1 0 1 0 0,0 1-1 0 0,0-1 1 0 0,0 0-1 0 0,0 3 1 0 0,27 207 398 0 0,-21-171-352 0 0,-1-21-2 0 0,0 0 0 0 0,1 0 0 0 0,15 33-1 0 0,-4-10 26 0 0,-13-32-258 0 0,1-1 0 0 0,0 0 1 0 0,1 0-1 0 0,0 0 0 0 0,0-1 0 0 0,1 0 0 0 0,0 0 0 0 0,0 0 0 0 0,1-1 1 0 0,10 8-1 0 0,-12-11-242 0 0</inkml:trace>
</inkml:ink>
</file>

<file path=ppt/ink/ink1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19:03:45.393"/>
    </inkml:context>
    <inkml:brush xml:id="br0">
      <inkml:brushProperty name="width" value="0.05" units="cm"/>
      <inkml:brushProperty name="height" value="0.05" units="cm"/>
    </inkml:brush>
  </inkml:definitions>
  <inkml:trace contextRef="#ctx0" brushRef="#br0">1 607 6209 0 0,'118'-175'2465'0'0,"-114"128"-2129"0"0,2-7 0 0 0,1 4-192 0 0,3 3-8 0 0,2 0-80 0 0,0 9 0 0 0,2-4-80 0 0,-1 10-296 0 0,1 13 296 0 0,-7 2 8 0 0,3 4-168 0 0,-2-1-104 0 0,-4 2-4153 0 0</inkml:trace>
</inkml:ink>
</file>

<file path=ppt/ink/ink1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19:03:47.455"/>
    </inkml:context>
    <inkml:brush xml:id="br0">
      <inkml:brushProperty name="width" value="0.05" units="cm"/>
      <inkml:brushProperty name="height" value="0.05" units="cm"/>
    </inkml:brush>
  </inkml:definitions>
  <inkml:trace contextRef="#ctx0" brushRef="#br0">134 50 2793 0 0,'-22'3'5655'0'0,"21"-2"-5601"0"0,0 0-1 0 0,0 0 1 0 0,1-1 0 0 0,-1 1-1 0 0,0 0 1 0 0,0 0-1 0 0,0 0 1 0 0,1 0-1 0 0,-1 0 1 0 0,0 0 0 0 0,1 0-1 0 0,-1 0 1 0 0,1 0-1 0 0,-1 1 1 0 0,1-1-1 0 0,0 0 1 0 0,-1 2 0 0 0,-5 13 376 0 0,-17 45 325 0 0,12-27-651 0 0,6-13-28 0 0,-2 6 57 0 0,1 34 346 0 0,9-33-287 0 0,-2-26-182 0 0,-1 0 0 0 0,1 0 0 0 0,0 0 0 0 0,-1 1 0 0 0,0-1 0 0 0,1 0 1 0 0,-1 0-1 0 0,0 0 0 0 0,0 0 0 0 0,0 0 0 0 0,-1 0 0 0 0,1 0 0 0 0,0 1 0 0 0,-1-1 0 0 0,0 0 0 0 0,1 0 0 0 0,-1 0 0 0 0,0 0 0 0 0,0-1 0 0 0,0 1 0 0 0,0 0 0 0 0,0 0 0 0 0,0 0 1 0 0,-1-1-1 0 0,1 1 0 0 0,-1-1 0 0 0,1 1 0 0 0,-1-1 0 0 0,-2 2 0 0 0,1 3 215 0 0,2-3-58 0 0,-1-2-57 0 0,0-2-12 0 0,0-1-42 0 0,-2-2 35 0 0,-4-16-25 0 0,6 13-48 0 0,1-2-15 0 0,0-1 1 0 0,0 1 0 0 0,1 0-1 0 0,1 0 1 0 0,1-15 0 0 0,4-5 9 0 0,17-48 0 0 0,1-6 1 0 0,-22 74-16 0 0,0 1 0 0 0,1-1 0 0 0,0 1 0 0 0,0-1 0 0 0,1 1 0 0 0,6-10 0 0 0,-9 17 2 0 0,0-1 0 0 0,0 0 0 0 0,0 0 0 0 0,0 0 0 0 0,1 1 0 0 0,-1-1 0 0 0,0 1 0 0 0,1-1 0 0 0,0 1 0 0 0,-1-1 0 0 0,1 1 0 0 0,0 0 0 0 0,0 0 0 0 0,0 0 0 0 0,-1 0 0 0 0,1 0 0 0 0,0 1 1 0 0,0-1-1 0 0,1 0 0 0 0,-1 1 0 0 0,0-1 0 0 0,0 1 0 0 0,0 0 0 0 0,0 0 0 0 0,0 0 0 0 0,0 0 0 0 0,0 0 0 0 0,1 0 0 0 0,-1 1 0 0 0,2 0 0 0 0,-2 0 0 0 0,0 0 1 0 0,-1 0-1 0 0,1 0 1 0 0,-1 0-1 0 0,0 0 0 0 0,1 1 1 0 0,-1-1-1 0 0,0 0 1 0 0,0 1-1 0 0,0-1 0 0 0,0 1 1 0 0,0 0-1 0 0,0-1 1 0 0,0 1-1 0 0,0 0 0 0 0,-1-1 1 0 0,1 1-1 0 0,0 3 1 0 0,7 38-6 0 0,-7-35 2 0 0,28 219-21 0 0,-28-211-203 0 0,-1-13-75 0 0,0 0 1 0 0,0 0 0 0 0,0 0-1 0 0,0 0 1 0 0,0 0 0 0 0,1 1-1 0 0,0-1 1 0 0,-1 0 0 0 0,1 0-1 0 0,0-1 1 0 0,0 1 0 0 0,3 4-1 0 0,-4-8-491 0 0</inkml:trace>
</inkml:ink>
</file>

<file path=ppt/ink/ink1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19:03:47.870"/>
    </inkml:context>
    <inkml:brush xml:id="br0">
      <inkml:brushProperty name="width" value="0.05" units="cm"/>
      <inkml:brushProperty name="height" value="0.05" units="cm"/>
    </inkml:brush>
  </inkml:definitions>
  <inkml:trace contextRef="#ctx0" brushRef="#br0">226 1 4553 0 0,'12'4'4282'0'0,"-17"-5"-3315"0"0,0-2-376 0 0,0 7-72 0 0,1 11-253 0 0,3-9-228 0 0,-2 1-15 0 0,0 1 0 0 0,0-1 0 0 0,0 0 1 0 0,-1 0-1 0 0,1 0 0 0 0,-2 0 0 0 0,1-1 0 0 0,-11 12 1 0 0,8-11 11 0 0,1 1 1 0 0,0 0 0 0 0,1 0-1 0 0,-1 1 1 0 0,2-1 0 0 0,-8 18-1 0 0,-10 29 109 0 0,-69 155 353 0 0,91-209-536 0 0,0 0 0 0 0,0 0 1 0 0,0-1-1 0 0,0 1 0 0 0,0 0 0 0 0,-1 0 1 0 0,1-1-1 0 0,0 1 0 0 0,0 0 1 0 0,-1 0-1 0 0,1-1 0 0 0,-1 1 1 0 0,1-1-1 0 0,-1 1 0 0 0,1 0 0 0 0,-1-1 1 0 0,1 1-1 0 0,-1-1 0 0 0,1 1 1 0 0,-1-1-1 0 0,0 1 0 0 0,1-1 1 0 0,-1 0-1 0 0,0 1 0 0 0,1-1 0 0 0,-2 1 1 0 0,0-27-3190 0 0,2 21 3194 0 0,0-34-1120 0 0,-1 19 576 0 0,1 0-1 0 0,1 0 0 0 0,6-32 1 0 0,-4 31 86 0 0,8-30 3316 0 0,-17 53-104 0 0,3 10-2523 0 0,5 4 17 0 0,5 8 15 0 0,20 24-5 0 0,-22-40-212 0 0,2 4 135 0 0,1 0 0 0 0,0-1 1 0 0,1 1-1 0 0,10 9 1 0 0,16 3 117 0 0,-8-14-223 0 0,-4 1-150 0 0,-22-10 96 0 0,-1-1 0 0 0,1 1-1 0 0,0 0 1 0 0,0 0-1 0 0,0-1 1 0 0,0 1-1 0 0,0-1 1 0 0,0 1 0 0 0,0-1-1 0 0,0 1 1 0 0,0-1-1 0 0,0 0 1 0 0,0 1-1 0 0,0-1 1 0 0,1 0 0 0 0,-1 0-1 0 0,0 0 1 0 0,0 0-1 0 0,0 0 1 0 0,0 0-1 0 0,0 0 1 0 0,1 0 0 0 0,-1 0-1 0 0,0 0 1 0 0,0-1-1 0 0,0 1 1 0 0,0 0-1 0 0,0-1 1 0 0,0 1 0 0 0,0-1-1 0 0,0 1 1 0 0,0-1-1 0 0,0 0 1 0 0,0 1-1 0 0,0-1 1 0 0,0 0 0 0 0,-1 0-1 0 0,2-1 1 0 0,7-7-250 0 0</inkml:trace>
</inkml:ink>
</file>

<file path=ppt/ink/ink1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19:03:48.251"/>
    </inkml:context>
    <inkml:brush xml:id="br0">
      <inkml:brushProperty name="width" value="0.05" units="cm"/>
      <inkml:brushProperty name="height" value="0.05" units="cm"/>
    </inkml:brush>
  </inkml:definitions>
  <inkml:trace contextRef="#ctx0" brushRef="#br0">0 56 6673 0 0,'14'-19'864'0'0,"9"-12"100"0"0,-16 25-170 0 0,-4 12 561 0 0,-3 44-760 0 0,-1 68 248 0 0,22 176 0 0 0,-21-242-2039 0 0,-1-22-989 0 0,1-25 689 0 0,0 3-1429 0 0</inkml:trace>
</inkml:ink>
</file>

<file path=ppt/ink/ink1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19:03:50.422"/>
    </inkml:context>
    <inkml:brush xml:id="br0">
      <inkml:brushProperty name="width" value="0.05" units="cm"/>
      <inkml:brushProperty name="height" value="0.05" units="cm"/>
    </inkml:brush>
  </inkml:definitions>
  <inkml:trace contextRef="#ctx0" brushRef="#br0">46 1116 1872 0 0,'-40'55'1822'0'0,"35"-53"-377"0"0,5-12-833 0 0,7-14-271 0 0,0 10-7 0 0,-1 2-144 0 0,7-3 98 0 0,15-5 221 0 0,8-9 62 0 0,9-24-149 0 0,27-29-63 0 0,-19 30-218 0 0,16-10-63 0 0,23-21 44 0 0,53-31 62 0 0,-85 71-114 0 0,92-59 107 0 0,-131 90-146 0 0,0 1-1 0 0,1 1 1 0 0,1 1 0 0 0,0 1 0 0 0,37-9 0 0 0,191-24 150 0 0,-211 37-147 0 0,0 2-1 0 0,0 2 1 0 0,0 1 0 0 0,49 8-1 0 0,-77-7-19 0 0,-1 0-1 0 0,0 1 1 0 0,0 0-1 0 0,0 0 0 0 0,0 1 1 0 0,0 1-1 0 0,-1 0 0 0 0,0 0 1 0 0,0 1-1 0 0,0 0 0 0 0,-1 1 1 0 0,1 0-1 0 0,10 12 0 0 0,-10-7 5 0 0,-1 0-1 0 0,-1 0 0 0 0,0 1 1 0 0,-1 0-1 0 0,-1 0 0 0 0,0 0 1 0 0,0 1-1 0 0,-1 0 0 0 0,5 29 1 0 0,7 47 7 0 0,-6-25-16 0 0,-3-26-9 0 0,31 114-7 0 0,-21-108 6 0 0,-13-35 136 0 0,8 7 397 0 0,-7-11-221 0 0,-2-4-121 0 0,-1-4 36 0 0,-2-2-135 0 0,-1-8 55 0 0,1-1 0 0 0,1 0 1 0 0,0 1-1 0 0,0 0 1 0 0,1-1-1 0 0,1 1 1 0 0,8-19-1 0 0,12-40-135 0 0,-21 44 2 0 0,-2 20-6 0 0,-1 1-1 0 0,1-1 1 0 0,1 0-1 0 0,-1 0 1 0 0,4-7-1 0 0,3-4 16 0 0,1 0-1 0 0,22-30 0 0 0,-30 36-68 0 0,-1 11 24 0 0,10 10-52 0 0,9 21 70 0 0,6 10 13 0 0,-14-25-7 0 0,15 20-6 0 0,-6-12 9 0 0,-20-22 1 0 0,2 1-4 0 0,5 2 1 0 0,-3-1 1 0 0,-3-3-1 0 0,9 5-1 0 0,4 4 2 0 0,1 1 1 0 0,-1-1 0 0 0,-2-2 8 0 0,-6-6-8 0 0,-4-2-1 0 0,1 1 3 0 0,-2-1-4 0 0,1 1 0 0 0,-1 0-1 0 0,0 0 1 0 0,0-1 0 0 0,0 1-1 0 0,0-1 1 0 0,0 1 0 0 0,0-1-1 0 0,0 1 1 0 0,0-1-1 0 0,0 0 1 0 0,0 0 0 0 0,0 1-1 0 0,0-1 1 0 0,0 0 0 0 0,0 0-1 0 0,0 0 1 0 0,-1 0 0 0 0,1 0-1 0 0,0 0 1 0 0,-1 0-1 0 0,1 0 1 0 0,-1 0 0 0 0,1 0-1 0 0,-1 0 1 0 0,0-1 0 0 0,1 1-1 0 0,-1-2 1 0 0,11-21 5 0 0,13-15 15 0 0,42-51 1 0 0,16-1-37 0 0,-49 61 9 0 0,23-15 2 0 0,-11 13 2 0 0,63-34 0 0 0,41-8-11 0 0,-47 32 14 0 0,2 7 4 0 0,-34 16-2 0 0,137-40-2 0 0,-17 5 0 0 0,-107 33 2 0 0,99-24 4 0 0,-109 29-7 0 0,-24 6 0 0 0,26-3-13 0 0,0 2 1 0 0,152 0-1 0 0,-197 12 8 0 0,-1 1 0 0 0,1 2 1 0 0,-1 1-1 0 0,0 1 0 0 0,0 2 0 0 0,0 0 0 0 0,-1 2 0 0 0,-1 1 0 0 0,0 2 0 0 0,44 26 0 0 0,-57-29 1 0 0,0 0 0 0 0,-1 2 0 0 0,0 0-1 0 0,-1 0 1 0 0,0 1 0 0 0,-1 0-1 0 0,0 1 1 0 0,-1 1 0 0 0,0 0 0 0 0,-2 0-1 0 0,0 0 1 0 0,0 1 0 0 0,-2 0-1 0 0,8 27 1 0 0,-2 7 2 0 0,-2-5 1 0 0,-5-15 0 0 0,-1 1 0 0 0,-4-9 0 0 0,3 10 0 0 0,-2-24 1 0 0,0 0 0 0 0,-1 1 1 0 0,0-1-1 0 0,-2 16 0 0 0,5-2 9 0 0,-1-13-15 0 0,-2-5-13 0 0,0-4 1 0 0,0 0-1 0 0,0 0 1 0 0,0 0-1 0 0,0 0 1 0 0,0 1 0 0 0,-1-1-1 0 0,1 0 1 0 0,0 0-1 0 0,0 0 1 0 0,0 0-1 0 0,0 0 1 0 0,0 0-1 0 0,0 0 1 0 0,-1 0 0 0 0,1 0-1 0 0,0 0 1 0 0,0 0-1 0 0,0 1 1 0 0,0-1-1 0 0,0 0 1 0 0,0 0 0 0 0,-1 0-1 0 0,1 0 1 0 0,0 0-1 0 0,0 0 1 0 0,0 0-1 0 0,0 0 1 0 0,-1 0 0 0 0,1-1-1 0 0,0 1 1 0 0,0 0-1 0 0,0 0 1 0 0,0 0-1 0 0,0 0 1 0 0,0 0 0 0 0,-1 0-1 0 0,1 0 1 0 0,0 0-1 0 0,0 0 1 0 0,0 0-1 0 0,0 0 1 0 0,0-1-1 0 0,0 1 1 0 0,0 0 0 0 0,-1 0-1 0 0,1 0 1 0 0,0 0-1 0 0,0 0 1 0 0,0 0-1 0 0,0 0 1 0 0,0-1 0 0 0,0 1-1 0 0,0 0 1 0 0,0 0-1 0 0,0 0 1 0 0,0 0-1 0 0,0 0 1 0 0,0-1 0 0 0,0 1-1 0 0,0 0 1 0 0,0 0-1 0 0,0 0 1 0 0,0 0-1 0 0,0 0 1 0 0,0-1-1 0 0,0 1 1 0 0,0 0 0 0 0,0 0-1 0 0,0-2-493 0 0</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22:08:48.425"/>
    </inkml:context>
    <inkml:brush xml:id="br0">
      <inkml:brushProperty name="width" value="0.05" units="cm"/>
      <inkml:brushProperty name="height" value="0.05" units="cm"/>
      <inkml:brushProperty name="color" value="#E71224"/>
    </inkml:brush>
  </inkml:definitions>
  <inkml:trace contextRef="#ctx0" brushRef="#br0">29 56 4673 0 0,'-2'-4'254'0'0,"1"-4"507"0"0,-2 1-1 0 0,1 0 1 0 0,-1 0 0 0 0,0 0 0 0 0,-6-9-1 0 0,9 17-691 0 0,-1-1-1 0 0,1 0 0 0 0,0 0 1 0 0,-1 0-1 0 0,1 1 0 0 0,0-1 0 0 0,-1 0 1 0 0,1 0-1 0 0,0 1 0 0 0,0-1 1 0 0,-1 0-1 0 0,1 1 0 0 0,0-1 0 0 0,0 0 1 0 0,-1 1-1 0 0,1-1 0 0 0,0 0 1 0 0,0 1-1 0 0,0-1 0 0 0,0 0 0 0 0,0 1 1 0 0,0-1-1 0 0,-1 1 0 0 0,1-1 1 0 0,0 0-1 0 0,0 1 0 0 0,0-1 0 0 0,0 1 1 0 0,0-1-1 0 0,1 0 0 0 0,-1 1 1 0 0,0-1-1 0 0,0 1 0 0 0,0-1 0 0 0,0 0 1 0 0,0 1-1 0 0,0 31-123 0 0,7 29 255 0 0,2 0 1 0 0,25 89 0 0 0,-18-98-50 0 0,29 65 0 0 0,-22-66-161 0 0,-10-19-68 0 0,1-1 0 0 0,1 0 0 0 0,2-1 0 0 0,1 0 0 0 0,23 27 0 0 0,-30-51-2990 0 0,-12-7 1661 0 0</inkml:trace>
</inkml:ink>
</file>

<file path=ppt/ink/ink1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19:03:51.054"/>
    </inkml:context>
    <inkml:brush xml:id="br0">
      <inkml:brushProperty name="width" value="0.05" units="cm"/>
      <inkml:brushProperty name="height" value="0.05" units="cm"/>
    </inkml:brush>
  </inkml:definitions>
  <inkml:trace contextRef="#ctx0" brushRef="#br0">36 2 4553 0 0,'1'0'36'0'0,"0"-1"0"0"0,0 1-1 0 0,0 0 1 0 0,0 0 0 0 0,1 0 0 0 0,-1 0-1 0 0,0 0 1 0 0,0 0 0 0 0,0 0 0 0 0,0 1 0 0 0,0-1-1 0 0,1 0 1 0 0,-1 0 0 0 0,0 1 0 0 0,0-1-1 0 0,0 1 1 0 0,0-1 0 0 0,0 1 0 0 0,0 0-1 0 0,0-1 1 0 0,0 1 0 0 0,0 0 0 0 0,-1 0 0 0 0,1-1-1 0 0,0 1 1 0 0,0 0 0 0 0,0 1 0 0 0,0 1 53 0 0,-1 0 0 0 0,0 0 0 0 0,0-1-1 0 0,-1 1 1 0 0,1 0 0 0 0,-1-1 0 0 0,1 1 0 0 0,-1 0 0 0 0,0-1 0 0 0,-1 4 0 0 0,-7 29 161 0 0,-14 159 215 0 0,3-15 9 0 0,17-154-436 0 0,-1 16 78 0 0,5 18 46 0 0,7-24-166 0 0,-7-35-29 0 0,-1 0 1 0 0,0 1 0 0 0,0-1 0 0 0,0 1 0 0 0,0-1-1 0 0,0 0 1 0 0,0 1 0 0 0,0-1 0 0 0,1 0-1 0 0,-1 1 1 0 0,0-1 0 0 0,0 0 0 0 0,0 1 0 0 0,1-1-1 0 0,-1 0 1 0 0,0 0 0 0 0,1 1 0 0 0,-1-1 0 0 0,0 0-1 0 0,0 0 1 0 0,1 0 0 0 0,-1 1 0 0 0,0-1-1 0 0,1 0 1 0 0,-1 0 0 0 0,1 0 0 0 0,-1 0 0 0 0,0 0-1 0 0,1 1 1 0 0,-1-1 0 0 0,1-2-498 0 0</inkml:trace>
</inkml:ink>
</file>

<file path=ppt/ink/ink1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19:03:51.390"/>
    </inkml:context>
    <inkml:brush xml:id="br0">
      <inkml:brushProperty name="width" value="0.05" units="cm"/>
      <inkml:brushProperty name="height" value="0.05" units="cm"/>
    </inkml:brush>
  </inkml:definitions>
  <inkml:trace contextRef="#ctx0" brushRef="#br0">370 1 3713 0 0,'2'2'114'0'0,"0"0"1"0"0,0 1-1 0 0,0-1 1 0 0,-1 1-1 0 0,1 0 1 0 0,0-1 0 0 0,-1 1-1 0 0,0 0 1 0 0,0 0-1 0 0,0 0 1 0 0,0 0-1 0 0,0 0 1 0 0,0 0-1 0 0,-1 0 1 0 0,1 7-1 0 0,-3-5-3 0 0,1 1-1 0 0,-1 0 1 0 0,0-1-1 0 0,0 1 1 0 0,-1-1-1 0 0,0 0 1 0 0,0 0 0 0 0,-4 6-1 0 0,-109 154 1764 0 0,71-104-1411 0 0,-15 10-87 0 0,12-31-164 0 0,42-35-215 0 0,0 0 1 0 0,0 0 0 0 0,0 1 0 0 0,1 0-1 0 0,0 0 1 0 0,0 0 0 0 0,-4 8 0 0 0,-21 23-853 0 0,23-33 526 0 0,1 0 5 0 0,0 4 19 0 0</inkml:trace>
</inkml:ink>
</file>

<file path=ppt/ink/ink1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19:03:51.758"/>
    </inkml:context>
    <inkml:brush xml:id="br0">
      <inkml:brushProperty name="width" value="0.05" units="cm"/>
      <inkml:brushProperty name="height" value="0.05" units="cm"/>
    </inkml:brush>
  </inkml:definitions>
  <inkml:trace contextRef="#ctx0" brushRef="#br0">2 1 3569 0 0,'-1'4'3763'0'0,"2"27"-3495"0"0,4-14-127 0 0,1 1 0 0 0,0-1 0 0 0,1-1 0 0 0,1 1 0 0 0,10 16 0 0 0,-9-18-4 0 0,1-1 1 0 0,0-1-1 0 0,14 14 0 0 0,-4-9-70 0 0,16 6 32 0 0,-25-17-49 0 0,1-2 1 0 0,-1 1-1 0 0,1-1 1 0 0,1-1-1 0 0,-1 0 1 0 0,19 3-1 0 0,-8-5-181 0 0,-9-2 81 0 0,0-1 0 0 0,1 0 0 0 0,-1-1 0 0 0,24-7 0 0 0,-11 1-785 0 0,-8-1-2958 0 0</inkml:trace>
</inkml:ink>
</file>

<file path=ppt/ink/ink1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19:03:52.124"/>
    </inkml:context>
    <inkml:brush xml:id="br0">
      <inkml:brushProperty name="width" value="0.05" units="cm"/>
      <inkml:brushProperty name="height" value="0.05" units="cm"/>
    </inkml:brush>
  </inkml:definitions>
  <inkml:trace contextRef="#ctx0" brushRef="#br0">12 9 5105 0 0,'-2'-8'1238'0'0,"0"12"-489"0"0,-2 31-263 0 0,1 23-617 0 0,3-27 331 0 0,1-14-187 0 0,10 150 460 0 0,2-100-164 0 0,0-23-85 0 0,-5-18 9 0 0,-6-18-145 0 0,0-1 0 0 0,0 1 0 0 0,1-1 0 0 0,0 0 0 0 0,1 0-1 0 0,-1 0 1 0 0,1 0 0 0 0,0-1 0 0 0,8 10 0 0 0,54 47 584 0 0,-60-53-761 0 0,-6-6-70 0 0</inkml:trace>
</inkml:ink>
</file>

<file path=ppt/ink/ink1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40:07.834"/>
    </inkml:context>
    <inkml:brush xml:id="br0">
      <inkml:brushProperty name="width" value="0.05" units="cm"/>
      <inkml:brushProperty name="height" value="0.05" units="cm"/>
    </inkml:brush>
  </inkml:definitions>
  <inkml:trace contextRef="#ctx0" brushRef="#br0">73 804 7922 0 0,'-6'2'106'0'0,"-32"10"272"0"0,37-12-344 0 0,1 1 0 0 0,-1-1 0 0 0,0 0 0 0 0,0 0 0 0 0,0 0 0 0 0,0 0 0 0 0,0 0 0 0 0,0 0 0 0 0,0 0 0 0 0,0 0 0 0 0,0 0 0 0 0,0 0 0 0 0,0-1 0 0 0,0 1 0 0 0,0 0 0 0 0,1-1 1 0 0,-1 1-1 0 0,0-1 0 0 0,0 1 0 0 0,0-1 0 0 0,0 1 0 0 0,1-1 0 0 0,-1 1 0 0 0,0-1 0 0 0,1 0 0 0 0,-1 1 0 0 0,0-1 0 0 0,1 0 0 0 0,-1 0 0 0 0,1 0 0 0 0,-1 1 0 0 0,1-1 0 0 0,-1 0 0 0 0,1 0 0 0 0,0 0 0 0 0,0 0 0 0 0,-1-2 0 0 0,2-15 458 0 0,2 3-347 0 0,2-1 1 0 0,0 1-1 0 0,12-24 1 0 0,-5 17-103 0 0,1 1-1 0 0,1 0 1 0 0,0 1 0 0 0,28-28-1 0 0,29-22 16 0 0,-25 29 0 0 0,-10 11-33 0 0,20-11 18 0 0,4 4 3 0 0,32-14 18 0 0,4-4-24 0 0,15-14 5 0 0,71-40 98 0 0,-153 95-128 0 0,1 1-1 0 0,40-12 1 0 0,-49 20-130 0 0,9 1 273 0 0,-1 4-154 0 0,15 10-1633 0 0,-40-9 1029 0 0</inkml:trace>
</inkml:ink>
</file>

<file path=ppt/ink/ink1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40:09.117"/>
    </inkml:context>
    <inkml:brush xml:id="br0">
      <inkml:brushProperty name="width" value="0.05" units="cm"/>
      <inkml:brushProperty name="height" value="0.05" units="cm"/>
    </inkml:brush>
  </inkml:definitions>
  <inkml:trace contextRef="#ctx0" brushRef="#br0">28 50 2441 0 0,'-5'-10'3578'0'0,"4"10"-3566"0"0,1 0 0 0 0,0-1 0 0 0,-1 1 0 0 0,1 0 0 0 0,0 0 0 0 0,-1-1 0 0 0,1 1 0 0 0,0 0 0 0 0,-1 0 0 0 0,1 0 0 0 0,0 0-1 0 0,-1 0 1 0 0,1 0 0 0 0,0-1 0 0 0,-1 1 0 0 0,1 0 0 0 0,-1 0 0 0 0,1 0 0 0 0,0 0 0 0 0,-1 0 0 0 0,1 0 0 0 0,0 1 0 0 0,-1-1 0 0 0,1 0 0 0 0,-1 0 0 0 0,1 0-1 0 0,0 0 1 0 0,-1 0 0 0 0,1 0 0 0 0,0 1 0 0 0,-1-1 0 0 0,1 0 0 0 0,0 0 0 0 0,0 1 0 0 0,-1-1 0 0 0,1 0 0 0 0,0 0 0 0 0,-1 1 0 0 0,1-1 0 0 0,0 0-1 0 0,0 1 1 0 0,0-1 0 0 0,-1 0 0 0 0,1 1 0 0 0,0-1 0 0 0,0 0 0 0 0,0 1 0 0 0,0-1 0 0 0,0 0 0 0 0,0 1 0 0 0,0-1 0 0 0,0 1 0 0 0,0-1 0 0 0,0 0-1 0 0,0 1 1 0 0,0-1 0 0 0,0 0 0 0 0,0 1 0 0 0,0-1 0 0 0,0 1 0 0 0,0-1 0 0 0,0 0 0 0 0,0 1 0 0 0,1-1 0 0 0,-10 164 1983 0 0,9-162-1985 0 0,1 50 74 0 0,3-1-1 0 0,11 66 0 0 0,-13-108-80 0 0,1 0 0 0 0,0-1 1 0 0,0 1-1 0 0,0 0 0 0 0,1-1 0 0 0,6 9 0 0 0,-8-14 7 0 0,0 0 0 0 0,0-1 1 0 0,0 1-1 0 0,0-1 0 0 0,0 0 0 0 0,0 1 0 0 0,1-1 0 0 0,-1 0 0 0 0,1 0 0 0 0,0 0 0 0 0,-1-1 0 0 0,1 1 0 0 0,0-1 0 0 0,0 0 0 0 0,0 1 1 0 0,0-1-1 0 0,0-1 0 0 0,1 1 0 0 0,-1 0 0 0 0,0-1 0 0 0,4 1 0 0 0,-6-1 114 0 0,1 0-30 0 0,26-6-14 0 0,-20 4-49 0 0,7-1-4 0 0,-7 2 18 0 0,-1-1 0 0 0,1 0 0 0 0,0 0 0 0 0,0 0 0 0 0,-1-1 0 0 0,8-4 0 0 0,-14 6 25 0 0,-1-3 1180 0 0,0 2-935 0 0,-4-41 154 0 0,-9-20-408 0 0,3 19 10 0 0,-51-300-29 0 0,59 334-114 0 0,2 9 62 0 0,18 40-52 0 0,-10-5 55 0 0,-2 1 1 0 0,-1 0 0 0 0,-1 0 0 0 0,-2 0 0 0 0,-3 52 0 0 0,0-35 5 0 0,1-51 3 0 0,1 4 1 0 0,-1 0 0 0 0,0 1 0 0 0,0-1 1 0 0,-1 0-1 0 0,1 0 0 0 0,-1 1 0 0 0,0-1 1 0 0,0 0-1 0 0,-1 0 0 0 0,0 0 0 0 0,0 0 0 0 0,0 0 1 0 0,-4 6-1 0 0,1-13 40 0 0,4 1-33 0 0,-4-6 16 0 0,-1-4-15 0 0,1-2-5 0 0,-6-5 4 0 0,3 4-7 0 0,0 0 0 0 0,1-1 0 0 0,0 0 0 0 0,1 0 0 0 0,1 0 0 0 0,-5-26 0 0 0,-7-35-35 0 0,13 68-8 0 0,1 17-1 0 0,-1 23 27 0 0,5-7 12 0 0,0-1 1 0 0,1 1-1 0 0,2-1 1 0 0,8 33-1 0 0,-11-52-32 0 0,2 5 43 0 0,0-1 1 0 0,0 1-1 0 0,1 0 0 0 0,0-1 0 0 0,8 12 1 0 0,-11-19-74 0 0,0 0 1 0 0,1 0-1 0 0,-1-1 1 0 0,0 1 0 0 0,1-1-1 0 0,-1 1 1 0 0,1-1-1 0 0,0 0 1 0 0,-1 1-1 0 0,1-1 1 0 0,0 0 0 0 0,0 0-1 0 0,0 0 1 0 0,0 0-1 0 0,0-1 1 0 0,0 1-1 0 0,0 0 1 0 0,0-1-1 0 0,0 0 1 0 0,0 1 0 0 0,0-1-1 0 0,0 0 1 0 0,0 0-1 0 0,0 0 1 0 0,1 0-1 0 0,-1 0 1 0 0,0-1-1 0 0,0 1 1 0 0,0-1 0 0 0,0 1-1 0 0,0-1 1 0 0,0 0-1 0 0,2-1 1 0 0,6-2-780 0 0</inkml:trace>
</inkml:ink>
</file>

<file path=ppt/ink/ink1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40:10.104"/>
    </inkml:context>
    <inkml:brush xml:id="br0">
      <inkml:brushProperty name="width" value="0.05" units="cm"/>
      <inkml:brushProperty name="height" value="0.05" units="cm"/>
    </inkml:brush>
  </inkml:definitions>
  <inkml:trace contextRef="#ctx0" brushRef="#br0">194 56 4961 0 0,'-10'13'4794'0'0,"-12"4"-4598"0"0,4-2-185 0 0,7-4 13 0 0,0 0 0 0 0,0 1 0 0 0,1 1 0 0 0,1-1-1 0 0,0 1 1 0 0,0 1 0 0 0,2 0 0 0 0,-7 15 0 0 0,2-2 99 0 0,1 0 0 0 0,-11 43 0 0 0,20-62-115 0 0,0 0 0 0 0,0 1 0 0 0,1-1 1 0 0,1 1-1 0 0,-1-1 0 0 0,1 0 0 0 0,1 1 0 0 0,-1-1 1 0 0,1 1-1 0 0,1-1 0 0 0,0 0 0 0 0,0 0 1 0 0,4 10-1 0 0,-4-15 3 0 0,-1 0 0 0 0,1 0-1 0 0,0 0 1 0 0,0 0 0 0 0,0-1 0 0 0,1 1 0 0 0,-1 0-1 0 0,1-1 1 0 0,0 0 0 0 0,4 4 0 0 0,-6-6-8 0 0,0 1 1 0 0,0 0 0 0 0,0-1-1 0 0,0 1 1 0 0,0-1 0 0 0,0 1-1 0 0,0-1 1 0 0,0 0 0 0 0,0 0-1 0 0,0 1 1 0 0,0-1 0 0 0,1 0-1 0 0,-1 0 1 0 0,0 0 0 0 0,0 0-1 0 0,0 0 1 0 0,0 0 0 0 0,0 0-1 0 0,0-1 1 0 0,0 1 0 0 0,1 0-1 0 0,-1 0 1 0 0,0-1 0 0 0,0 1-1 0 0,0-1 1 0 0,0 1 0 0 0,0-1-1 0 0,-1 0 1 0 0,1 1 0 0 0,0-1-1 0 0,0 0 1 0 0,0 1 0 0 0,0-1-1 0 0,-1 0 1 0 0,2-1 0 0 0,2-4 0 0 0,0-1 1 0 0,0 1-1 0 0,-1-1 1 0 0,0 1-1 0 0,0-1 1 0 0,0 0-1 0 0,-1 0 1 0 0,0 0-1 0 0,-1 0 1 0 0,1-1-1 0 0,-2 1 1 0 0,1 0-1 0 0,-1-1 1 0 0,0-11-1 0 0,-3-5 10 0 0,-1-1-1 0 0,-14-47 1 0 0,6 31 42 0 0,6 29 331 0 0,12 29-135 0 0,124 163 300 0 0,-86-109-484 0 0,-19-31-49 0 0,-3 2 1 0 0,-1 0-1 0 0,-2 0 0 0 0,-3 2 0 0 0,16 59 1 0 0,-31-101-19 0 0,-1 0 1 0 0,1 0-1 0 0,-1 0 1 0 0,0 1 0 0 0,0-1-1 0 0,1 0 1 0 0,-1 1-1 0 0,-1-1 1 0 0,1 0 0 0 0,0 1-1 0 0,-1-1 1 0 0,1 0-1 0 0,-1 0 1 0 0,1 0 0 0 0,-1 1-1 0 0,0-1 1 0 0,0 0-1 0 0,0 0 1 0 0,0 0 0 0 0,-1 0-1 0 0,1 0 1 0 0,0-1-1 0 0,-3 4 1 0 0,1-3 2 0 0,-1 0-1 0 0,1 0 1 0 0,-1 0-1 0 0,0 0 1 0 0,1 0 0 0 0,-1-1-1 0 0,0 1 1 0 0,0-1 0 0 0,0 0-1 0 0,0-1 1 0 0,0 1 0 0 0,-5 0-1 0 0,-12-1 17 0 0,-1 0 0 0 0,1-1 0 0 0,-39-8 1 0 0,58 8-21 0 0,-6 0 8 0 0,0-1-1 0 0,0 0 0 0 0,0-1 0 0 0,0 0 0 0 0,1 0 0 0 0,-1-1 0 0 0,1 0 1 0 0,-1 0-1 0 0,2-1 0 0 0,-14-10 0 0 0,17 12-1 0 0,0 0 0 0 0,0-1 0 0 0,0 1 1 0 0,0-1-1 0 0,0 0 0 0 0,1 1 0 0 0,0-1 0 0 0,0 0 0 0 0,0 0 0 0 0,0-1 0 0 0,0 1 1 0 0,1 0-1 0 0,0-1 0 0 0,0 1 0 0 0,0-1 0 0 0,0 1 0 0 0,1-1 0 0 0,0 1 0 0 0,0-1 1 0 0,0 1-1 0 0,1-7 0 0 0,3-5-3 0 0,0 0 0 0 0,1 1 0 0 0,0 0 0 0 0,1 0 0 0 0,1 0 0 0 0,0 1 1 0 0,14-20-1 0 0,75-88-189 0 0,-67 89 112 0 0,-2-1 1 0 0,27-43-1 0 0,-43 59 54 0 0,0-1 0 0 0,-1-1 0 0 0,-1 0 0 0 0,-1 0 0 0 0,0-1 0 0 0,-2 1-1 0 0,-1-2 1 0 0,0 1 0 0 0,-1-1 0 0 0,0-28 0 0 0,-4 46 13 0 0,0 0 0 0 0,-1 0 0 0 0,0 1 1 0 0,0-1-1 0 0,0 0 0 0 0,-1 1 0 0 0,1-1 0 0 0,-1 1 0 0 0,0-1 0 0 0,-2-3 1 0 0,3 6 4 0 0,1 0 0 0 0,-1 0 0 0 0,0 0 1 0 0,1 0-1 0 0,-1 1 0 0 0,0-1 0 0 0,1 0 1 0 0,-1 0-1 0 0,0 0 0 0 0,0 1 0 0 0,0-1 1 0 0,0 0-1 0 0,0 1 0 0 0,0-1 0 0 0,0 1 1 0 0,0-1-1 0 0,0 1 0 0 0,0 0 0 0 0,0-1 1 0 0,0 1-1 0 0,0 0 0 0 0,0 0 0 0 0,0-1 1 0 0,0 1-1 0 0,0 0 0 0 0,-1 0 0 0 0,1 0 1 0 0,0 1-1 0 0,0-1 0 0 0,0 0 0 0 0,0 0 1 0 0,0 1-1 0 0,0-1 0 0 0,0 0 0 0 0,0 1 1 0 0,-2 0-1 0 0,1 1-6 0 0,1 1 0 0 0,-1-1 0 0 0,0 1 0 0 0,1-1 1 0 0,0 1-1 0 0,0-1 0 0 0,-1 1 0 0 0,2 0 0 0 0,-1 0 0 0 0,0-1 0 0 0,0 1 0 0 0,1 0 1 0 0,0 0-1 0 0,-1 4 0 0 0,-1 6 3 0 0,-4 24 21 0 0,-2 62 0 0 0,8-83-88 0 0,1 0 0 0 0,0 1-1 0 0,0-1 1 0 0,2 0 0 0 0,0 0 0 0 0,10 29 0 0 0,-12-42-77 0 0,0-1 0 0 0,1 1 1 0 0,-1-1-1 0 0,0 1 0 0 0,1-1 1 0 0,-1 0-1 0 0,1 0 0 0 0,0 1 0 0 0,0-1 1 0 0,0 0-1 0 0,0-1 0 0 0,0 1 1 0 0,0 0-1 0 0,0-1 0 0 0,1 1 1 0 0,-1-1-1 0 0,1 1 0 0 0,-1-1 1 0 0,4 1-1 0 0,4 2-1079 0 0</inkml:trace>
</inkml:ink>
</file>

<file path=ppt/ink/ink1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40:10.666"/>
    </inkml:context>
    <inkml:brush xml:id="br0">
      <inkml:brushProperty name="width" value="0.05" units="cm"/>
      <inkml:brushProperty name="height" value="0.05" units="cm"/>
    </inkml:brush>
  </inkml:definitions>
  <inkml:trace contextRef="#ctx0" brushRef="#br0">0 118 4945 0 0,'2'20'5103'0'0,"8"70"-5030"0"0,-9-70-17 0 0,1 0 1 0 0,2-1 0 0 0,0 1-1 0 0,0-1 1 0 0,2 1-1 0 0,1-2 1 0 0,0 1 0 0 0,15 27-1 0 0,-22-47-46 0 0,1 1-1 0 0,-1 0 0 0 0,0 0 0 0 0,0 0 1 0 0,0-1-1 0 0,0 1 0 0 0,0 0 1 0 0,0 0-1 0 0,0 0 0 0 0,0-1 0 0 0,0 1 1 0 0,1 0-1 0 0,-1 0 0 0 0,0 0 0 0 0,0 0 1 0 0,0-1-1 0 0,0 1 0 0 0,0 0 1 0 0,1 0-1 0 0,-1 0 0 0 0,0 0 0 0 0,0 0 1 0 0,0 0-1 0 0,1 0 0 0 0,-1 0 1 0 0,0 0-1 0 0,0-1 0 0 0,0 1 0 0 0,1 0 1 0 0,-1 0-1 0 0,0 0 0 0 0,0 0 0 0 0,1 0 1 0 0,-1 0-1 0 0,0 0 0 0 0,0 0 1 0 0,0 0-1 0 0,1 1 0 0 0,-1-1 0 0 0,0 0 1 0 0,0 0-1 0 0,0 0 0 0 0,1 0 1 0 0,-1 0-1 0 0,0 0 0 0 0,0 0 0 0 0,0 0 1 0 0,0 0-1 0 0,1 1 0 0 0,-1-1 1 0 0,0 0-1 0 0,0 0 0 0 0,0 0 0 0 0,0 0 1 0 0,0 1-1 0 0,1-1 0 0 0,-1 0 0 0 0,0 0 1 0 0,0 0-1 0 0,0 1 0 0 0,0-1 1 0 0,0 0-1 0 0,0 0 0 0 0,2-25 335 0 0,-2 14-406 0 0,0-53 85 0 0,-14-36 22 0 0,8 68-34 0 0,2 0 0 0 0,1 0 0 0 0,1-34 0 0 0,2 66-11 0 0,0 1-1 0 0,0-1 1 0 0,0 0-1 0 0,0 0 1 0 0,0 0-1 0 0,1 1 1 0 0,-1-1-1 0 0,0 0 1 0 0,0 0-1 0 0,0 0 1 0 0,0 0-1 0 0,0 1 1 0 0,1-1-1 0 0,-1 0 1 0 0,0 0-1 0 0,0 0 1 0 0,0 0-1 0 0,1 0 1 0 0,-1 0-1 0 0,0 0 1 0 0,0 0-1 0 0,0 1 1 0 0,1-1-1 0 0,-1 0 1 0 0,0 0-1 0 0,0 0 1 0 0,1 0-1 0 0,-1 0 1 0 0,0 0-1 0 0,0 0 0 0 0,0 0 1 0 0,1 0-1 0 0,-1 0 1 0 0,0-1-1 0 0,0 1 1 0 0,1 0-1 0 0,-1 0 1 0 0,0 0-1 0 0,0 0 1 0 0,0 0-1 0 0,1 0 1 0 0,-1 0-1 0 0,0 0 1 0 0,0-1-1 0 0,0 1 1 0 0,0 0-1 0 0,1 0 1 0 0,-1 0-1 0 0,0 0 1 0 0,0-1-1 0 0,0 1 1 0 0,0 0-1 0 0,0 0 1 0 0,0 0-1 0 0,0-1 1 0 0,1 1-1 0 0,-1 0 1 0 0,0 0-1 0 0,0 0 1 0 0,0-1-1 0 0,0 1 1 0 0,0 0-1 0 0,0 0 0 0 0,0-1 1 0 0,0 1-1 0 0,0 0 1 0 0,16 21-53 0 0,-10-13 44 0 0,189 197 198 0 0,-195-205-185 0 0,0 0 0 0 0,0 0 1 0 0,0 0-1 0 0,0 1 0 0 0,1-1 1 0 0,-1 0-1 0 0,0 0 0 0 0,0 0 1 0 0,0 0-1 0 0,1 0 0 0 0,-1 0 1 0 0,0 0-1 0 0,0 0 0 0 0,0 0 1 0 0,1 0-1 0 0,-1 0 0 0 0,0 0 1 0 0,0 0-1 0 0,1 0 0 0 0,-1 0 1 0 0,0 0-1 0 0,0 0 0 0 0,0 0 1 0 0,1 0-1 0 0,-1 0 0 0 0,0 0 1 0 0,0 0-1 0 0,0 0 1 0 0,1 0-1 0 0,-1 0 0 0 0,0-1 1 0 0,0 1-1 0 0,0 0 0 0 0,0 0 1 0 0,1 0-1 0 0,-1 0 0 0 0,0 0 1 0 0,0-1-1 0 0,0 1 0 0 0,0 0 1 0 0,0 0-1 0 0,0 0 0 0 0,1-1 1 0 0,-1 1-1 0 0,0 0 0 0 0,0-1 1 0 0,9-16 200 0 0,0-1-201 0 0,-5 12 2 0 0,7-13 9 0 0,-1 0 0 0 0,15-37 0 0 0,-23 52-18 0 0,0 0 0 0 0,-1-1-1 0 0,0 1 1 0 0,1-1 0 0 0,-1 1 0 0 0,-1-1-1 0 0,1 1 1 0 0,-1-1 0 0 0,0 1-1 0 0,0-1 1 0 0,0 0 0 0 0,-1 1-1 0 0,1-1 1 0 0,-1 1 0 0 0,0-1-1 0 0,0 1 1 0 0,-1-1 0 0 0,0 1 0 0 0,1 0-1 0 0,-1 0 1 0 0,-4-5 0 0 0,2 3-8 0 0,-1 1 0 0 0,1 0 0 0 0,-1 0 0 0 0,-1 0 0 0 0,1 1 0 0 0,-1-1 0 0 0,0 1 0 0 0,0 1 0 0 0,0-1 0 0 0,-12-4 0 0 0,15 7 11 0 0,0 1 0 0 0,0-1 0 0 0,-1 1 0 0 0,1-1-1 0 0,0 1 1 0 0,0 0 0 0 0,0 0 0 0 0,-1 0 0 0 0,1 1 0 0 0,0-1-1 0 0,0 1 1 0 0,0-1 0 0 0,-1 1 0 0 0,1 0 0 0 0,0 1-1 0 0,0-1 1 0 0,0 0 0 0 0,1 1 0 0 0,-1 0 0 0 0,0-1-1 0 0,1 1 1 0 0,-1 0 0 0 0,1 1 0 0 0,-1-1 0 0 0,1 0-1 0 0,-3 4 1 0 0,0 1-7 0 0,0 1-1 0 0,1 0 1 0 0,-1-1-1 0 0,2 1 1 0 0,-1 1-1 0 0,1-1 0 0 0,0 0 1 0 0,1 1-1 0 0,0-1 1 0 0,1 1-1 0 0,-1 0 1 0 0,2 0-1 0 0,-1-1 1 0 0,1 1-1 0 0,0 0 1 0 0,1 0-1 0 0,0 0 1 0 0,1 0-1 0 0,0-1 1 0 0,0 1-1 0 0,7 16 0 0 0,-7-19-96 0 0,0 1 0 0 0,1-1 0 0 0,-1 0 0 0 0,2 0 0 0 0,-1 0 0 0 0,1 0 0 0 0,0 0 0 0 0,0-1 0 0 0,0 0-1 0 0,1 1 1 0 0,0-2 0 0 0,0 1 0 0 0,0 0 0 0 0,1-1 0 0 0,-1 0 0 0 0,1-1 0 0 0,0 1 0 0 0,0-1 0 0 0,0 0-1 0 0,1 0 1 0 0,-1-1 0 0 0,1 0 0 0 0,-1 0 0 0 0,1-1 0 0 0,0 1 0 0 0,0-2 0 0 0,-1 1 0 0 0,13-1 0 0 0,2-3-911 0 0</inkml:trace>
</inkml:ink>
</file>

<file path=ppt/ink/ink1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40:11.046"/>
    </inkml:context>
    <inkml:brush xml:id="br0">
      <inkml:brushProperty name="width" value="0.05" units="cm"/>
      <inkml:brushProperty name="height" value="0.05" units="cm"/>
    </inkml:brush>
  </inkml:definitions>
  <inkml:trace contextRef="#ctx0" brushRef="#br0">27 12 3033 0 0,'-19'-5'3528'0'0,"18"1"-2158"0"0,-5 4-748 0 0,18-1-1616 0 0,1 1 364 0 0,-3-1 278 0 0</inkml:trace>
</inkml:ink>
</file>

<file path=ppt/ink/ink1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40:11.385"/>
    </inkml:context>
    <inkml:brush xml:id="br0">
      <inkml:brushProperty name="width" value="0.05" units="cm"/>
      <inkml:brushProperty name="height" value="0.05" units="cm"/>
    </inkml:brush>
  </inkml:definitions>
  <inkml:trace contextRef="#ctx0" brushRef="#br0">128 157 3937 0 0,'31'55'2034'0'0,"-30"-54"-1950"0"0,-1-1 1 0 0,1 1-1 0 0,-1-1 1 0 0,1 1-1 0 0,-1-1 0 0 0,0 1 1 0 0,1 0-1 0 0,-1-1 1 0 0,0 1-1 0 0,1 0 1 0 0,-1-1-1 0 0,0 1 1 0 0,0 0-1 0 0,0-1 1 0 0,0 1-1 0 0,0 0 1 0 0,0-1-1 0 0,0 1 1 0 0,0 0-1 0 0,0 0 1 0 0,0-1-1 0 0,0 1 1 0 0,0 0-1 0 0,0-1 1 0 0,0 1-1 0 0,-1 0 0 0 0,1-1 1 0 0,-1 2-1 0 0,-6 0 948 0 0,2-2-34 0 0,3 0-232 0 0,-11-1-355 0 0,-10-4-132 0 0,-10-10-142 0 0,17 0 121 0 0,1-9-18 0 0,-6-18 12 0 0,-1-27-185 0 0,17 26-282 0 0,13 38-674 0 0,18 0 172 0 0,-25 5 674 0 0,76-6-1180 0 0,-20 3-363 0 0,-32 2 881 0 0</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22:08:48.770"/>
    </inkml:context>
    <inkml:brush xml:id="br0">
      <inkml:brushProperty name="width" value="0.05" units="cm"/>
      <inkml:brushProperty name="height" value="0.05" units="cm"/>
      <inkml:brushProperty name="color" value="#E71224"/>
    </inkml:brush>
  </inkml:definitions>
  <inkml:trace contextRef="#ctx0" brushRef="#br0">173 265 5961 0 0,'-42'-36'1535'0'0,"11"10"-204"0"0,-57-38 0 0 0,88 64-1303 0 0,-1 0 0 0 0,1 0 1 0 0,-1 0-1 0 0,0 0 0 0 0,1-1 0 0 0,-1 1 0 0 0,1 0 0 0 0,-1 0 1 0 0,1-1-1 0 0,-1 1 0 0 0,1 0 0 0 0,-1 0 0 0 0,1-1 0 0 0,0 1 0 0 0,-1-1 1 0 0,1 1-1 0 0,-1 0 0 0 0,1-1 0 0 0,0 1 0 0 0,-1-1 0 0 0,1 1 1 0 0,0-1-1 0 0,-1 1 0 0 0,1-1 0 0 0,0 1 0 0 0,0-1 0 0 0,0 1 0 0 0,0-1 1 0 0,-1 1-1 0 0,1-1 0 0 0,0 0 0 0 0,0 1 0 0 0,0-1 0 0 0,0 1 1 0 0,0-1-1 0 0,0 1 0 0 0,0-1 0 0 0,0 0 0 0 0,1 1 0 0 0,-1-1 0 0 0,0 1 1 0 0,0-1-1 0 0,0 1 0 0 0,1-1 0 0 0,-1 1 0 0 0,0-1 0 0 0,0 1 1 0 0,1-1-1 0 0,-1 1 0 0 0,1-1 0 0 0,-1 1 0 0 0,0 0 0 0 0,1-1 1 0 0,-1 1-1 0 0,1 0 0 0 0,-1-1 0 0 0,1 1 0 0 0,-1 0 0 0 0,2-1 0 0 0,42-15 441 0 0,-35 13-532 0 0,85-29 185 0 0,43-22-1199 0 0,-117 46 597 0 0</inkml:trace>
</inkml:ink>
</file>

<file path=ppt/ink/ink1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40:11.734"/>
    </inkml:context>
    <inkml:brush xml:id="br0">
      <inkml:brushProperty name="width" value="0.05" units="cm"/>
      <inkml:brushProperty name="height" value="0.05" units="cm"/>
    </inkml:brush>
  </inkml:definitions>
  <inkml:trace contextRef="#ctx0" brushRef="#br0">220 35 6585 0 0,'-36'-29'4714'0'0,"35"28"-4706"0"0,0 1-1 0 0,0-1 1 0 0,-1 0 0 0 0,1 1-1 0 0,0-1 1 0 0,0 1 0 0 0,-1 0 0 0 0,1-1-1 0 0,0 1 1 0 0,0 0 0 0 0,-1 0-1 0 0,1 0 1 0 0,0 0 0 0 0,-1 0 0 0 0,1 0-1 0 0,0 0 1 0 0,-1 0 0 0 0,1 1 0 0 0,0-1-1 0 0,0 0 1 0 0,-1 1 0 0 0,1-1-1 0 0,0 1 1 0 0,0 0 0 0 0,0-1 0 0 0,0 1-1 0 0,0 0 1 0 0,0-1 0 0 0,0 1 0 0 0,0 0-1 0 0,0 0 1 0 0,0 0 0 0 0,0 0-1 0 0,-1 1 1 0 0,-2 4 37 0 0,-5 5-23 0 0,2 0-1 0 0,-1 0 0 0 0,1 1 1 0 0,-9 23-1 0 0,8-19-16 0 0,0 0 0 0 0,-15 23-1 0 0,16-30-1 0 0,1 0 0 0 0,0 0 0 0 0,1 1 0 0 0,0-1-1 0 0,1 1 1 0 0,0 1 0 0 0,0-1 0 0 0,1 0 0 0 0,0 1 0 0 0,-1 15 0 0 0,4-26 70 0 0,2-4 65 0 0,8-4-125 0 0,-1 3-15 0 0,1-1 0 0 0,-1 0 1 0 0,-1-1-1 0 0,1 0 1 0 0,-1 0-1 0 0,-1-1 0 0 0,11-11 1 0 0,52-74-117 0 0,-38 49 69 0 0,-20 31 42 0 0,-7 14 3 0 0,-6 23-4 0 0,-1-3-3 0 0,2-9 29 0 0,1 1 1 0 0,1-1-1 0 0,0 0 0 0 0,0 0 0 0 0,2 0 1 0 0,-1 0-1 0 0,7 15 0 0 0,-7-21-120 0 0,0 0 1 0 0,0 0-1 0 0,0 0 0 0 0,1 0 1 0 0,0-1-1 0 0,0 1 1 0 0,0-1-1 0 0,1 0 0 0 0,0 0 1 0 0,0-1-1 0 0,0 1 0 0 0,0-1 1 0 0,1 0-1 0 0,9 5 0 0 0,-14-9 17 0 0,0 1 0 0 0,0-1 1 0 0,-1 1-1 0 0,1-1 0 0 0,0 0 0 0 0,0 1 0 0 0,0-1 0 0 0,-1 0 0 0 0,1 0 1 0 0,0 0-1 0 0,0 0 0 0 0,0 0 0 0 0,0 0 0 0 0,0 0 0 0 0,-1 0 0 0 0,1 0 0 0 0,0 0 1 0 0,0 0-1 0 0,0 0 0 0 0,0-1 0 0 0,0 1 0 0 0,-1 0 0 0 0,1 0 0 0 0,1-1 0 0 0,0-5-3754 0 0</inkml:trace>
</inkml:ink>
</file>

<file path=ppt/ink/ink1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40:12.092"/>
    </inkml:context>
    <inkml:brush xml:id="br0">
      <inkml:brushProperty name="width" value="0.05" units="cm"/>
      <inkml:brushProperty name="height" value="0.05" units="cm"/>
    </inkml:brush>
  </inkml:definitions>
  <inkml:trace contextRef="#ctx0" brushRef="#br0">5 26 6609 0 0,'-5'-19'3777'0'0,"12"12"-2550"0"0,-3 8-1223 0 0,-1-1 0 0 0,0 1 0 0 0,0-1 0 0 0,0 1 0 0 0,0 0 0 0 0,0 0 0 0 0,0 0 0 0 0,-1 1 0 0 0,1-1 0 0 0,5 4 0 0 0,7 6 2 0 0,-1 0-1 0 0,0 1 1 0 0,0 0-1 0 0,-1 1 1 0 0,-1 1-1 0 0,-1 0 1 0 0,1 1-1 0 0,12 23 1 0 0,4 19-237 0 0,39 116 0 0 0,-47-117 120 0 0,-10-41-3296 0 0</inkml:trace>
</inkml:ink>
</file>

<file path=ppt/ink/ink1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40:12.485"/>
    </inkml:context>
    <inkml:brush xml:id="br0">
      <inkml:brushProperty name="width" value="0.05" units="cm"/>
      <inkml:brushProperty name="height" value="0.05" units="cm"/>
    </inkml:brush>
  </inkml:definitions>
  <inkml:trace contextRef="#ctx0" brushRef="#br0">1 182 11538 0 0,'4'-1'-22'0'0,"4"2"47"0"0,-1 0-8 0 0,-3-1-27 0 0,17-3 29 0 0,0 0 0 0 0,-1-2 0 0 0,29-9 0 0 0,-15 4 9 0 0,15-5 140 0 0,67-30 0 0 0,-116 45-166 0 0,0-1-1 0 0,0 1 1 0 0,1 0 0 0 0,-1 0-1 0 0,0 0 1 0 0,0-1 0 0 0,0 1 0 0 0,1 0-1 0 0,-1 0 1 0 0,0 0 0 0 0,0 0-1 0 0,1-1 1 0 0,-1 1 0 0 0,0 0-1 0 0,0 0 1 0 0,1 0 0 0 0,-1 0 0 0 0,0 0-1 0 0,0 0 1 0 0,1 0 0 0 0,-1 0-1 0 0,0 0 1 0 0,0 0 0 0 0,1 0-1 0 0,-1 0 1 0 0,0 0 0 0 0,0 0 0 0 0,1 0-1 0 0,-1 0 1 0 0,0 0 0 0 0,0 0-1 0 0,1 0 1 0 0,-1 1 0 0 0,0-1 0 0 0,0 0-1 0 0,1 0 1 0 0,-1 0 0 0 0,0 0-1 0 0,0 0 1 0 0,0 1 0 0 0,1-1-1 0 0,-1 0 1 0 0,0 0 0 0 0,0 0 0 0 0,0 1-1 0 0,0-1 1 0 0,1 0 0 0 0,-1 0-1 0 0,0 1 1 0 0,0-1 0 0 0,0 0-1 0 0,0 0 1 0 0,0 1 0 0 0,0-1 0 0 0,0 0-1 0 0,0 0 1 0 0,0 1 0 0 0,-5 21 108 0 0,0-5-95 0 0,2-5 0 0 0,-7 29 46 0 0,2 1-1 0 0,-3 42 0 0 0,10-72-58 0 0,0 1 0 0 0,2-1-1 0 0,-1 1 1 0 0,1-1-1 0 0,1 0 1 0 0,1 1-1 0 0,-1-1 1 0 0,2 0-1 0 0,0 0 1 0 0,0-1-1 0 0,11 21 1 0 0,-14-30-45 0 0,1 0 0 0 0,0 0 1 0 0,0-1-1 0 0,0 1 0 0 0,0 0 1 0 0,0-1-1 0 0,0 1 0 0 0,0-1 1 0 0,0 1-1 0 0,1-1 0 0 0,-1 0 0 0 0,1 0 1 0 0,-1 0-1 0 0,1-1 0 0 0,-1 1 1 0 0,1 0-1 0 0,-1-1 0 0 0,1 0 1 0 0,-1 0-1 0 0,1 1 0 0 0,0-1 1 0 0,-1-1-1 0 0,1 1 0 0 0,-1 0 1 0 0,1-1-1 0 0,0 1 0 0 0,-1-1 1 0 0,1 0-1 0 0,-1 0 0 0 0,0 0 1 0 0,4-2-1 0 0,5-1-363 0 0,-1-1 0 0 0,0 0-1 0 0,0-1 1 0 0,-1 0 0 0 0,1 0 0 0 0,9-10 0 0 0,3-7-418 0 0</inkml:trace>
  <inkml:trace contextRef="#ctx0" brushRef="#br0" timeOffset="1">607 0 6337 0 0,'-14'8'5865'0'0,"6"1"-4702"0"0,2 23-2066 0 0,5-26 1225 0 0,-2 26-330 0 0,-8 147-97 0 0,11-152 46 0 0,1 0 1 0 0,8 39 0 0 0,19-131 464 0 0,-21 49-372 0 0,1-4-16 0 0,23-44 11 0 0,-5 35-26 0 0,-3 19-4 0 0,-6 18-6 0 0,15 22 13 0 0,-22-19-2 0 0,8 3 12 0 0,14 8-65 0 0,2-8-104 0 0,-13-13-17 0 0,0-1-360 0 0,11-3-1764 0 0,-31 3 2242 0 0,-1-1 0 0 0,1 1 0 0 0,0-1 1 0 0,0 1-1 0 0,0-1 0 0 0,-1 1 0 0 0,1-1 1 0 0,0 1-1 0 0,0-1 0 0 0,-1 1 0 0 0,1-1 1 0 0,0 0-1 0 0,-1 0 0 0 0,1 1 0 0 0,-1-1 1 0 0,1 0-1 0 0,-1 0 0 0 0,1 0 0 0 0,-1 0 1 0 0,0 1-1 0 0,1-1 0 0 0,-1 0 0 0 0,0 0 1 0 0,0 0-1 0 0,0 0 0 0 0,1 0 0 0 0,-1 0 1 0 0,0 0-1 0 0,-1-1 0 0 0,1-13-1145 0 0</inkml:trace>
</inkml:ink>
</file>

<file path=ppt/ink/ink1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40:12.891"/>
    </inkml:context>
    <inkml:brush xml:id="br0">
      <inkml:brushProperty name="width" value="0.05" units="cm"/>
      <inkml:brushProperty name="height" value="0.05" units="cm"/>
    </inkml:brush>
  </inkml:definitions>
  <inkml:trace contextRef="#ctx0" brushRef="#br0">0 5 5833 0 0,'8'-5'4737'0'0,"1"12"-3555"0"0,1 3-1150 0 0,-1-4-11 0 0,1 8-7 0 0,3 4 0 0 0,15 17 13 0 0,29 46 1 0 0,-42-57-71 0 0,19 43 1 0 0,-25-46-86 0 0,0 0 1 0 0,-2 1 0 0 0,0 1 0 0 0,-2-1 0 0 0,0 1 0 0 0,1 27 0 0 0,-6-48 111 0 0,0-1 0 0 0,0 0-1 0 0,0 1 1 0 0,0-1 0 0 0,0 0 0 0 0,0 1 0 0 0,0-1 0 0 0,0 0-1 0 0,-1 1 1 0 0,1-1 0 0 0,0 0 0 0 0,-1 0 0 0 0,1 1 0 0 0,-1-1-1 0 0,0 0 1 0 0,1 0 0 0 0,-1 0 0 0 0,0 1 0 0 0,0-1 0 0 0,-1 1-1 0 0,1-1 13 0 0,0-1-1 0 0,0 0 0 0 0,0 0 1 0 0,0 1-1 0 0,0-1 1 0 0,0 0-1 0 0,1 0 0 0 0,-1 0 1 0 0,0 0-1 0 0,0 0 0 0 0,0 0 1 0 0,0 0-1 0 0,0 0 0 0 0,0-1 1 0 0,0 1-1 0 0,0 0 1 0 0,0 0-1 0 0,0-1 0 0 0,1 1 1 0 0,-1-1-1 0 0,0 1 0 0 0,0-1 1 0 0,0 1-1 0 0,1-1 0 0 0,-1 1 1 0 0,0-1-1 0 0,1 0 0 0 0,-1 1 1 0 0,0-2-1 0 0,-5-6 4 0 0,-2-10 11 0 0,-3-30 23 0 0,7 19-1 0 0,3 24-24 0 0,0 1 1 0 0,0-1-1 0 0,0 0 0 0 0,1 0 1 0 0,0 0-1 0 0,0-8 0 0 0,2 1 33 0 0,0 0-1 0 0,1 0 1 0 0,0 0-1 0 0,1 0 1 0 0,8-18-1 0 0,-9 25-22 0 0,-1 0 1 0 0,1 0-1 0 0,1 0 0 0 0,-1 1 1 0 0,1-1-1 0 0,-1 1 0 0 0,1 0 1 0 0,1 0-1 0 0,-1 0 0 0 0,0 1 0 0 0,1-1 1 0 0,0 1-1 0 0,0 0 0 0 0,9-4 1 0 0,0 1-5 0 0,0 1 0 0 0,1 0 0 0 0,-1 1 0 0 0,1 0 0 0 0,19-1 0 0 0,-31 4-3 0 0,0 1 0 0 0,1 0 0 0 0,-1 0 0 0 0,0 0-1 0 0,1 1 1 0 0,-1-1 0 0 0,0 1 0 0 0,0 0 0 0 0,0 0 0 0 0,0 0-1 0 0,0 0 1 0 0,0 0 0 0 0,0 1 0 0 0,0-1 0 0 0,0 1-1 0 0,0 0 1 0 0,-1 0 0 0 0,1 0 0 0 0,-1 0 0 0 0,1 0-1 0 0,-1 0 1 0 0,0 1 0 0 0,0-1 0 0 0,0 1 0 0 0,0 0 0 0 0,0 0-1 0 0,-1-1 1 0 0,1 1 0 0 0,-1 0 0 0 0,0 0 0 0 0,1 4-1 0 0,1 6 58 0 0,0-1 0 0 0,-1 1 1 0 0,-1 1-1 0 0,0-1 0 0 0,-1 0 0 0 0,0 0 0 0 0,-3 19 0 0 0,1-15-212 0 0,1 0 0 0 0,1 0 0 0 0,3 29 1 0 0,-5-39-298 0 0,-1-12-2106 0 0</inkml:trace>
</inkml:ink>
</file>

<file path=ppt/ink/ink1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40:13.253"/>
    </inkml:context>
    <inkml:brush xml:id="br0">
      <inkml:brushProperty name="width" value="0.05" units="cm"/>
      <inkml:brushProperty name="height" value="0.05" units="cm"/>
    </inkml:brush>
  </inkml:definitions>
  <inkml:trace contextRef="#ctx0" brushRef="#br0">39 95 4865 0 0,'-24'-3'4982'0'0,"24"3"-4965"0"0,-1 0 0 0 0,1 0 0 0 0,0 0 0 0 0,-1 1 1 0 0,1-1-1 0 0,-1 0 0 0 0,1 0 0 0 0,-1 0 0 0 0,1 0 0 0 0,-1 0 0 0 0,1 1 1 0 0,-1-1-1 0 0,1 0 0 0 0,0 0 0 0 0,-1 1 0 0 0,1-1 0 0 0,0 0 0 0 0,-1 0 1 0 0,1 1-1 0 0,0-1 0 0 0,-1 0 0 0 0,1 1 0 0 0,0-1 0 0 0,-1 1 0 0 0,1-1 1 0 0,0 0-1 0 0,0 1 0 0 0,0-1 0 0 0,-1 1 0 0 0,1-1 0 0 0,0 1 0 0 0,0-1 1 0 0,0 1-1 0 0,0-1 0 0 0,0 1 0 0 0,0-1 0 0 0,0 1 0 0 0,0-1 0 0 0,0 1 1 0 0,0-1-1 0 0,0 0 0 0 0,0 1 0 0 0,0-1 0 0 0,1 1 0 0 0,-6 35 343 0 0,10-9-243 0 0,1 1 0 0 0,1-1 0 0 0,1 0 0 0 0,1-1 0 0 0,2 0 0 0 0,0-1 1 0 0,22 35-1 0 0,-33-60-115 0 0,0 0 1 0 0,0 1-1 0 0,0-1 1 0 0,0 0-1 0 0,0 1 1 0 0,0-1-1 0 0,0 0 1 0 0,0 1 0 0 0,0-1-1 0 0,0 0 1 0 0,0 1-1 0 0,0-1 1 0 0,1 0-1 0 0,-1 0 1 0 0,0 1 0 0 0,0-1-1 0 0,0 0 1 0 0,1 0-1 0 0,-1 1 1 0 0,0-1-1 0 0,0 0 1 0 0,1 0-1 0 0,-1 0 1 0 0,0 1 0 0 0,0-1-1 0 0,1 0 1 0 0,-1 0-1 0 0,0 0 1 0 0,1 0-1 0 0,-1 0 1 0 0,0 0 0 0 0,0 0-1 0 0,1 0 1 0 0,-1 1-1 0 0,0-1 1 0 0,1 0-1 0 0,-1 0 1 0 0,0 0-1 0 0,1 0 1 0 0,-1-1 0 0 0,0 1-1 0 0,1 0 1 0 0,-1 0-1 0 0,0 0 1 0 0,0 0-1 0 0,1 0 1 0 0,-1 0-1 0 0,0 0 1 0 0,1-1 0 0 0,-1 1-1 0 0,0 0 1 0 0,0 0-1 0 0,1 0 1 0 0,-1-1-1 0 0,0 1 1 0 0,0 0 0 0 0,1 0-1 0 0,-1 0 1 0 0,0-1-1 0 0,0 1 1 0 0,0-1-1 0 0,6-25 169 0 0,-5 15-203 0 0,3-13 42 0 0,10-64 42 0 0,-2 26-21 0 0,2 2-23 0 0,-3 21-22 0 0,-7 22 13 0 0,-3 12 2 0 0,0 0 1 0 0,0 1-1 0 0,0-1 0 0 0,1 0 0 0 0,-1 1 0 0 0,1 0 0 0 0,0-1 1 0 0,1 1-1 0 0,-1 0 0 0 0,1 0 0 0 0,-1 0 0 0 0,8-7 0 0 0,-1 10 123 0 0,-9 1-97 0 0,-1 0-8 0 0,3 4 6 0 0,8 14 50 0 0,1-1 0 0 0,0 0 1 0 0,1-1-1 0 0,0 0 0 0 0,1-1 0 0 0,1 0 1 0 0,1-1-1 0 0,0-1 0 0 0,1 0 0 0 0,0-1 1 0 0,27 14-1 0 0,-28-19-188 0 0,0 0 0 0 0,0-2 1 0 0,1 0-1 0 0,0 0 0 0 0,0-2 0 0 0,0 0 1 0 0,0-1-1 0 0,0 0 0 0 0,1-1 0 0 0,-1-1 1 0 0,0-1-1 0 0,17-2 0 0 0,0-3-478 0 0</inkml:trace>
</inkml:ink>
</file>

<file path=ppt/ink/ink1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40:13.901"/>
    </inkml:context>
    <inkml:brush xml:id="br0">
      <inkml:brushProperty name="width" value="0.05" units="cm"/>
      <inkml:brushProperty name="height" value="0.05" units="cm"/>
    </inkml:brush>
  </inkml:definitions>
  <inkml:trace contextRef="#ctx0" brushRef="#br0">33 1 5849 0 0,'-2'2'5927'0'0,"-8"16"-5940"0"0,6 4 15 0 0,-2 5 92 0 0,2 0 1 0 0,-2 37-1 0 0,6-57-74 0 0,0 0 0 0 0,0 0 0 0 0,1 0-1 0 0,-1 0 1 0 0,2 0 0 0 0,-1 0 0 0 0,1 0 0 0 0,0 0-1 0 0,1-1 1 0 0,-1 1 0 0 0,1-1 0 0 0,1 1 0 0 0,-1-1-1 0 0,7 9 1 0 0,-6-10-7 0 0,0 0-1 0 0,1-1 1 0 0,-1 1-1 0 0,1-1 1 0 0,0 1-1 0 0,1-2 1 0 0,-1 1-1 0 0,7 3 1 0 0,-10-6-6 0 0,1 0 0 0 0,-1 0 0 0 0,1-1 0 0 0,0 1 0 0 0,-1-1 0 0 0,1 1 0 0 0,0-1 0 0 0,-1 0 0 0 0,1 0 0 0 0,0 0 0 0 0,-1-1 0 0 0,1 1 0 0 0,0-1 0 0 0,-1 1 0 0 0,1-1 0 0 0,0 0 0 0 0,-1 0 0 0 0,0 0 0 0 0,1 0 0 0 0,-1-1 0 0 0,1 1 0 0 0,2-3 0 0 0,-1 1-1 0 0,-1 0 0 0 0,1-1 1 0 0,-1 1-1 0 0,1-1 0 0 0,-1 0 0 0 0,0 1 1 0 0,-1-1-1 0 0,1-1 0 0 0,-1 1 1 0 0,0 0-1 0 0,0-1 0 0 0,0 1 0 0 0,0-1 1 0 0,-1 0-1 0 0,0 1 0 0 0,0-1 1 0 0,0 0-1 0 0,0 0 0 0 0,-1 0 0 0 0,0 0 1 0 0,0 1-1 0 0,0-1 0 0 0,-1 0 1 0 0,1 0-1 0 0,-3-8 0 0 0,1 4-3 0 0,-1-1-1 0 0,0 0 0 0 0,0 1 1 0 0,-1 0-1 0 0,0 0 0 0 0,-8-13 1 0 0,-19-15-23 0 0,26 33-103 0 0,0 0 1 0 0,-1 1 0 0 0,1-1 0 0 0,-1 1-1 0 0,1 0 1 0 0,-1 0 0 0 0,0 1-1 0 0,0 0 1 0 0,-9-2 0 0 0</inkml:trace>
</inkml:ink>
</file>

<file path=ppt/ink/ink1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40:14.238"/>
    </inkml:context>
    <inkml:brush xml:id="br0">
      <inkml:brushProperty name="width" value="0.05" units="cm"/>
      <inkml:brushProperty name="height" value="0.05" units="cm"/>
    </inkml:brush>
  </inkml:definitions>
  <inkml:trace contextRef="#ctx0" brushRef="#br0">111 474 3585 0 0,'-9'-17'6354'0'0,"7"-6"-3717"0"0,11-26-2901 0 0,-4 23 575 0 0,-5 15-305 0 0,1 0 0 0 0,-2 1 0 0 0,0-1 0 0 0,0 1 1 0 0,-1-1-1 0 0,0 1 0 0 0,0 0 0 0 0,-6-13 0 0 0,-4-4-16 0 0,-24-42 0 0 0,-2-4-661 0 0,36 70 515 0 0,0-1 0 0 0,1 0 0 0 0,-1 0 0 0 0,1 0 0 0 0,0 0 0 0 0,0 0 0 0 0,1-1 0 0 0,-1 1 0 0 0,1 0 0 0 0,0 0 0 0 0,0 0 0 0 0,0-1 0 0 0,1 1 0 0 0,-1 0 0 0 0,1 0 0 0 0,2-4 0 0 0,0-1-377 0 0</inkml:trace>
</inkml:ink>
</file>

<file path=ppt/ink/ink1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40:14.586"/>
    </inkml:context>
    <inkml:brush xml:id="br0">
      <inkml:brushProperty name="width" value="0.05" units="cm"/>
      <inkml:brushProperty name="height" value="0.05" units="cm"/>
    </inkml:brush>
  </inkml:definitions>
  <inkml:trace contextRef="#ctx0" brushRef="#br0">1 116 4657 0 0,'9'1'4794'0'0,"11"-8"-3537"0"0,25-16-2254 0 0,-36 18 1479 0 0,17-7-733 0 0,0 1 0 0 0,0 1 0 0 0,2 1 0 0 0,-1 1 0 0 0,1 2 0 0 0,31-4 0 0 0,-24 0-550 0 0,-17 5-113 0 0</inkml:trace>
</inkml:ink>
</file>

<file path=ppt/ink/ink1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40:15.490"/>
    </inkml:context>
    <inkml:brush xml:id="br0">
      <inkml:brushProperty name="width" value="0.05" units="cm"/>
      <inkml:brushProperty name="height" value="0.05" units="cm"/>
    </inkml:brush>
  </inkml:definitions>
  <inkml:trace contextRef="#ctx0" brushRef="#br0">253 40 4825 0 0,'0'-1'294'0'0,"0"0"-1"0"0,0 0 1 0 0,0 0 0 0 0,0 0 0 0 0,-1 0-1 0 0,1 0 1 0 0,0 0 0 0 0,-1 0 0 0 0,1 0-1 0 0,-1 0 1 0 0,1 0 0 0 0,-1 0-1 0 0,1 0 1 0 0,-1 0 0 0 0,0 0 0 0 0,1 0-1 0 0,-1 1 1 0 0,-1-2 0 0 0,-21-10 1286 0 0,-34 4-2131 0 0,48 7 1047 0 0,-21 2-211 0 0,11 4-53 0 0,0 4-47 0 0,7-1-122 0 0,6-3-25 0 0,-1 1 0 0 0,1 1 0 0 0,0-1 1 0 0,1 1-1 0 0,0 0 0 0 0,0 0 0 0 0,0 1 0 0 0,1 0 0 0 0,0-1 0 0 0,0 1 1 0 0,1 1-1 0 0,0-1 0 0 0,0 0 0 0 0,1 1 0 0 0,-2 16 0 0 0,3-19-32 0 0,0-1 0 0 0,1 1 0 0 0,0 0-1 0 0,0 0 1 0 0,0 0 0 0 0,1 0 0 0 0,-1 0 0 0 0,1 0-1 0 0,1 0 1 0 0,-1-1 0 0 0,1 1 0 0 0,0 0-1 0 0,1-1 1 0 0,-1 1 0 0 0,1-1 0 0 0,0 0 0 0 0,0 0-1 0 0,0 0 1 0 0,1 0 0 0 0,0-1 0 0 0,0 0 0 0 0,0 1-1 0 0,1-1 1 0 0,4 3 0 0 0,-8-6-1 0 0,-1-1 0 0 0,1 1 0 0 0,0-1 0 0 0,-1 1 0 0 0,1-1 1 0 0,-1 1-1 0 0,1-1 0 0 0,0 0 0 0 0,-1 1 0 0 0,1-1 0 0 0,0 0 0 0 0,0 0 0 0 0,-1 1 0 0 0,1-1 1 0 0,0 0-1 0 0,0 0 0 0 0,-1 0 0 0 0,1 0 0 0 0,0 0 0 0 0,0 0 0 0 0,-1 0 0 0 0,1 0 0 0 0,0 0 0 0 0,-1-1 1 0 0,1 1-1 0 0,0 0 0 0 0,0 0 0 0 0,-1-1 0 0 0,1 1 0 0 0,0 0 0 0 0,0-1 0 0 0,10-23 158 0 0,1-3-160 0 0,-4 15 5 0 0,-1 0 0 0 0,0 0 0 0 0,-1 0 0 0 0,0-1-1 0 0,-1 0 1 0 0,5-19 0 0 0,-10 24-36 0 0,-2-4 43 0 0,3 4 76 0 0,22 18-24 0 0,28 18 12 0 0,62 23 0 0 0,-85-40-122 0 0,1-2 0 0 0,36 7 1 0 0,-38-11-193 0 0,-18-2-13 0 0,0-1 0 0 0,-1 0 1 0 0,1-1-1 0 0,0 1 1 0 0,1-2-1 0 0,-1 1 0 0 0,0-2 1 0 0,0 1-1 0 0,0-1 0 0 0,0 0 1 0 0,0-1-1 0 0,12-3 1 0 0,-10-1-4620 0 0</inkml:trace>
</inkml:ink>
</file>

<file path=ppt/ink/ink1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40:15.819"/>
    </inkml:context>
    <inkml:brush xml:id="br0">
      <inkml:brushProperty name="width" value="0.05" units="cm"/>
      <inkml:brushProperty name="height" value="0.05" units="cm"/>
    </inkml:brush>
  </inkml:definitions>
  <inkml:trace contextRef="#ctx0" brushRef="#br0">92 0 6689 0 0,'0'21'5792'0'0,"0"-9"-4773"0"0,0-4-835 0 0,1 4-408 0 0,1 8 231 0 0,0-1-1 0 0,-3 35 1 0 0,-19 91 50 0 0,9-77-8 0 0,8-33-20 0 0,3-25-25 0 0,-1-1 1 0 0,0 1 0 0 0,0-1 0 0 0,-1 1-1 0 0,0-1 1 0 0,0 1 0 0 0,-1-1 0 0 0,-1 0-1 0 0,1 0 1 0 0,-6 8 0 0 0,9-16-79 0 0,-1-1 1 0 0,1 0-1 0 0,0 1 0 0 0,0-1 1 0 0,0 0-1 0 0,-1 0 1 0 0,1 1-1 0 0,0-1 0 0 0,-1 0 1 0 0,1 0-1 0 0,0 0 0 0 0,0 1 1 0 0,-1-1-1 0 0,1 0 1 0 0,0 0-1 0 0,-1 0 0 0 0,1 0 1 0 0,-1 0-1 0 0,1 1 1 0 0,0-1-1 0 0,-1 0 0 0 0,1 0 1 0 0,0 0-1 0 0,-1 0 0 0 0,1 0 1 0 0,0 0-1 0 0,-1 0 1 0 0,1 0-1 0 0,-1 0 0 0 0,1-1 1 0 0,0 1-1 0 0,-1 0 0 0 0,1 0 1 0 0,0 0-1 0 0,-1 0 1 0 0,1 0-1 0 0,0-1 0 0 0,0 1 1 0 0,-1 0-1 0 0,1 0 0 0 0,-1-1 1 0 0,-5-2-803 0 0,-8-3-557 0 0</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22:08:49.138"/>
    </inkml:context>
    <inkml:brush xml:id="br0">
      <inkml:brushProperty name="width" value="0.05" units="cm"/>
      <inkml:brushProperty name="height" value="0.05" units="cm"/>
      <inkml:brushProperty name="color" value="#E71224"/>
    </inkml:brush>
  </inkml:definitions>
  <inkml:trace contextRef="#ctx0" brushRef="#br0">170 101 4385 0 0,'13'6'3042'0'0,"-2"2"-1499"0"0,-8-4-467 0 0,-3-2 491 0 0,8-38-893 0 0,2-4-308 0 0,-12 18 13 0 0,-6 10 37 0 0,7 11-407 0 0,-1-1 1 0 0,0 1-1 0 0,0 0 0 0 0,0 0 0 0 0,0 0 0 0 0,0 1 0 0 0,0-1 0 0 0,0 0 1 0 0,0 1-1 0 0,0-1 0 0 0,0 1 0 0 0,0 0 0 0 0,-1 0 0 0 0,1 0 1 0 0,0 0-1 0 0,0 0 0 0 0,0 0 0 0 0,0 0 0 0 0,0 1 0 0 0,-1-1 1 0 0,1 1-1 0 0,0 0 0 0 0,0-1 0 0 0,-2 3 0 0 0,-38 19 57 0 0,34-16-43 0 0,1 0 0 0 0,0 1 0 0 0,1 0 0 0 0,-1 0 0 0 0,1 0 0 0 0,1 1-1 0 0,-1 0 1 0 0,1 0 0 0 0,1 0 0 0 0,-5 10 0 0 0,-2 9 180 0 0,-14 51 1 0 0,24-73-181 0 0,0 0 1 0 0,0 0 0 0 0,1-1 0 0 0,-1 1-1 0 0,1 0 1 0 0,0 0 0 0 0,1 0-1 0 0,-1 0 1 0 0,1 0 0 0 0,0 0-1 0 0,0 0 1 0 0,1-1 0 0 0,-1 1 0 0 0,1 0-1 0 0,0-1 1 0 0,0 1 0 0 0,1-1-1 0 0,-1 0 1 0 0,1 0 0 0 0,0 0-1 0 0,4 5 1 0 0,-2-4-30 0 0,0 0 0 0 0,0 0 0 0 0,1-1 0 0 0,-1 1 0 0 0,1-1 0 0 0,0 0 0 0 0,1-1 1 0 0,-1 0-1 0 0,1 0 0 0 0,-1 0 0 0 0,1 0 0 0 0,0-1 0 0 0,0 0 0 0 0,7 0 0 0 0,-6 0-124 0 0,0-1 0 0 0,1 0 1 0 0,-1 0-1 0 0,0-1 0 0 0,1 0 1 0 0,-1-1-1 0 0,0 0 0 0 0,1 0 1 0 0,-1 0-1 0 0,0-1 0 0 0,0-1 1 0 0,0 1-1 0 0,0-1 0 0 0,-1-1 1 0 0,1 1-1 0 0,-1-1 0 0 0,0-1 1 0 0,0 1-1 0 0,0-1 0 0 0,8-8 1 0 0,11-8-724 0 0</inkml:trace>
  <inkml:trace contextRef="#ctx0" brushRef="#br0" timeOffset="1">421 228 5889 0 0,'20'30'6520'0'0,"3"3"-6962"0"0,1-22 890 0 0,3-1-2 0 0,-10-4-77 0 0,-13-5-75 0 0,-4-7-154 0 0,3-1-123 0 0,-1 1-7 0 0,7-19 6 0 0,-1 1 1 0 0,-2-2-1 0 0,5-31 0 0 0,-9 41-31 0 0,-1-1 0 0 0,-1 1-1 0 0,-3-28 1 0 0,3 39-26 0 0,5 1-3047 0 0,2 3-1773 0 0</inkml:trace>
</inkml:ink>
</file>

<file path=ppt/ink/ink1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40:16.192"/>
    </inkml:context>
    <inkml:brush xml:id="br0">
      <inkml:brushProperty name="width" value="0.05" units="cm"/>
      <inkml:brushProperty name="height" value="0.05" units="cm"/>
    </inkml:brush>
  </inkml:definitions>
  <inkml:trace contextRef="#ctx0" brushRef="#br0">24 33 4841 0 0,'-4'-6'1842'0'0,"-10"-14"77"0"0,10 14-1482 0 0,3 5-263 0 0,17 8 2354 0 0,26 4-2381 0 0,-26-7 37 0 0,27 10 96 0 0,23 9-78 0 0,1-3 0 0 0,0-4 0 0 0,90 12 0 0 0,-115-28-536 0 0,-20-6-1848 0 0,-22 2-350 0 0</inkml:trace>
</inkml:ink>
</file>

<file path=ppt/ink/ink1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40:16.537"/>
    </inkml:context>
    <inkml:brush xml:id="br0">
      <inkml:brushProperty name="width" value="0.05" units="cm"/>
      <inkml:brushProperty name="height" value="0.05" units="cm"/>
    </inkml:brush>
  </inkml:definitions>
  <inkml:trace contextRef="#ctx0" brushRef="#br0">2 154 6089 0 0,'-2'-15'5354'0'0,"2"4"-4385"0"0,2 9-948 0 0,6-6 11 0 0,19-14 18 0 0,2 4-108 0 0,1 1 1 0 0,1 2 0 0 0,0 0-1 0 0,48-14 1 0 0,-79 29 60 0 0,1 0 1 0 0,0-1-1 0 0,0 1 0 0 0,0 0 0 0 0,0 0 1 0 0,0 0-1 0 0,0 0 0 0 0,0 0 0 0 0,0 0 1 0 0,0 0-1 0 0,0 0 0 0 0,0 0 1 0 0,0 0-1 0 0,0 0 0 0 0,0 1 0 0 0,0-1 1 0 0,-1 0-1 0 0,1 1 0 0 0,0-1 1 0 0,0 1-1 0 0,0-1 0 0 0,0 1 0 0 0,0-1 1 0 0,-1 1-1 0 0,1-1 0 0 0,1 2 1 0 0,-1 0 1 0 0,0 0 1 0 0,0-1 0 0 0,0 1 0 0 0,-1 0 0 0 0,1 0-1 0 0,0 0 1 0 0,-1 0 0 0 0,1 0 0 0 0,-1 0 0 0 0,0 0-1 0 0,1 4 1 0 0,-9 60 68 0 0,7-61-71 0 0,-11 42 3 0 0,-1-2 1 0 0,-37 83-1 0 0,42-109 0 0 0,4-11 4 0 0,-11 34-27 0 0,14-41 20 0 0,1 0 0 0 0,0 0 0 0 0,-1 0 0 0 0,1 0 0 0 0,0 0 0 0 0,0 0 0 0 0,0 0 0 0 0,0 0 0 0 0,0 0 0 0 0,0 0-1 0 0,0 0 1 0 0,0 0 0 0 0,0-1 0 0 0,0 1 0 0 0,0 0 0 0 0,1 0 0 0 0,-1 0 0 0 0,0 0 0 0 0,1 0 0 0 0,-1 0 0 0 0,1 0-1 0 0,-1 0 1 0 0,1-1 0 0 0,-1 1 0 0 0,1 0 0 0 0,-1 0 0 0 0,1-1 0 0 0,0 1 0 0 0,0 0 0 0 0,-1-1 0 0 0,1 1 0 0 0,0-1-1 0 0,0 1 1 0 0,0-1 0 0 0,-1 1 0 0 0,1-1 0 0 0,1 1 0 0 0,11 2 37 0 0,0-1-1 0 0,0 0 1 0 0,1 0-1 0 0,-1-1 1 0 0,0-1-1 0 0,1 0 1 0 0,15-3-1 0 0,154-40-174 0 0,-125 27 143 0 0,60-27-553 0 0,-90 32-253 0 0,49-19-4423 0 0</inkml:trace>
</inkml:ink>
</file>

<file path=ppt/ink/ink1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41:15.840"/>
    </inkml:context>
    <inkml:brush xml:id="br0">
      <inkml:brushProperty name="width" value="0.05" units="cm"/>
      <inkml:brushProperty name="height" value="0.05" units="cm"/>
    </inkml:brush>
  </inkml:definitions>
  <inkml:trace contextRef="#ctx0" brushRef="#br0">1 504 5113 0 0,'20'15'1046'0'0,"-10"-8"-524"0"0,-8-7-277 0 0,-1-1-132 0 0,-2-1 14 0 0,0-2-34 0 0,-3-4-23 0 0,-3-9-28 0 0,6 11-5 0 0,1 3 10 0 0,1-1-29 0 0,1 0 1 0 0,-1 0-1 0 0,1 0 0 0 0,0 0 1 0 0,0 0-1 0 0,0 1 0 0 0,0-1 0 0 0,1 1 1 0 0,0-1-1 0 0,5-4 0 0 0,21-21 172 0 0,-4 6-48 0 0,-13 8-80 0 0,-4 3-30 0 0,31-43 366 0 0,-23 35-88 0 0,34-36-1 0 0,-28 36-173 0 0,1 2 0 0 0,0 0-1 0 0,1 2 1 0 0,1 1-1 0 0,0 0 1 0 0,1 2 0 0 0,0 1-1 0 0,1 1 1 0 0,1 1-1 0 0,0 2 1 0 0,0 1 0 0 0,52-7-1 0 0,-2 1-791 0 0,-30-2-1472 0 0,-34 7 1357 0 0,-2-7 25 0 0</inkml:trace>
</inkml:ink>
</file>

<file path=ppt/ink/ink1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41:16.333"/>
    </inkml:context>
    <inkml:brush xml:id="br0">
      <inkml:brushProperty name="width" value="0.05" units="cm"/>
      <inkml:brushProperty name="height" value="0.05" units="cm"/>
    </inkml:brush>
  </inkml:definitions>
  <inkml:trace contextRef="#ctx0" brushRef="#br0">1 192 2328 0 0,'3'16'1813'0'0,"2"-15"-10"0"0,13-26 683 0 0,-1-1-2738 0 0,-3 10 284 0 0,0 1 1 0 0,0 0-1 0 0,1 1 0 0 0,1 1 1 0 0,25-17-1 0 0,14-1 32 0 0,-19 15 51 0 0,-29 14-84 0 0,0 1-1 0 0,0-1 0 0 0,0 1 1 0 0,-1 0-1 0 0,14 1 0 0 0,0-1 11 0 0,-19 1-33 0 0,-1 0-1 0 0,1 1 1 0 0,0-1 0 0 0,-1 0 0 0 0,1 0 0 0 0,0 0-1 0 0,-1 1 1 0 0,1-1 0 0 0,-1 0 0 0 0,1 1-1 0 0,-1-1 1 0 0,1 1 0 0 0,-1-1 0 0 0,1 1 0 0 0,-1-1-1 0 0,1 1 1 0 0,-1-1 0 0 0,1 1 0 0 0,-1-1-1 0 0,0 1 1 0 0,1-1 0 0 0,-1 1 0 0 0,0 0 0 0 0,0-1-1 0 0,1 1 1 0 0,-1 0 0 0 0,0-1 0 0 0,0 1-1 0 0,0 0 1 0 0,0-1 0 0 0,0 1 0 0 0,0 0 0 0 0,0-1-1 0 0,0 1 1 0 0,0 0 0 0 0,0-1 0 0 0,0 1-1 0 0,0 0 1 0 0,-1-1 0 0 0,1 2 0 0 0,-6 29 256 0 0,5-29-258 0 0,-11 32 167 0 0,-11 14 77 0 0,19-40-207 0 0,-13 24 178 0 0,1 0 0 0 0,2 2 0 0 0,1 0 0 0 0,-9 39 0 0 0,22-70-210 0 0,-1-1 0 0 0,1 1 0 0 0,0-1 0 0 0,0 1 0 0 0,0 0 0 0 0,0-1 0 0 0,0 1 0 0 0,1-1 0 0 0,-1 1 0 0 0,1-1 0 0 0,0 1 0 0 0,-1-1 0 0 0,1 1 0 0 0,0-1 0 0 0,0 1 0 0 0,1-1 0 0 0,-1 0 0 0 0,0 0 0 0 0,1 0-1 0 0,0 0 1 0 0,-1 0 0 0 0,1 0 0 0 0,0 0 0 0 0,0 0 0 0 0,0-1 0 0 0,0 1 0 0 0,0-1 0 0 0,0 1 0 0 0,1-1 0 0 0,-1 0 0 0 0,0 0 0 0 0,5 2 0 0 0,2 0-51 0 0,1-1-1 0 0,-1 0 1 0 0,0 0 0 0 0,1 0 0 0 0,0-2 0 0 0,18 1-1 0 0,-2-3-349 0 0,10-4-34 0 0,17-8-95 0 0,-19 1 70 0 0,4-2-262 0 0,-25 10 376 0 0,29-10-361 0 0</inkml:trace>
</inkml:ink>
</file>

<file path=ppt/ink/ink1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41:16.787"/>
    </inkml:context>
    <inkml:brush xml:id="br0">
      <inkml:brushProperty name="width" value="0.05" units="cm"/>
      <inkml:brushProperty name="height" value="0.05" units="cm"/>
    </inkml:brush>
  </inkml:definitions>
  <inkml:trace contextRef="#ctx0" brushRef="#br0">180 1 4873 0 0,'0'0'100'0'0,"0"0"0"0"0,0 1-1 0 0,0-1 1 0 0,1 0 0 0 0,-1 0 0 0 0,0 1 0 0 0,0-1 0 0 0,0 0-1 0 0,0 0 1 0 0,0 1 0 0 0,0-1 0 0 0,0 0 0 0 0,0 0-1 0 0,0 1 1 0 0,0-1 0 0 0,0 0 0 0 0,0 1 0 0 0,0-1 0 0 0,0 0-1 0 0,0 0 1 0 0,0 1 0 0 0,0-1 0 0 0,0 0 0 0 0,0 0-1 0 0,0 1 1 0 0,0-1 0 0 0,-1 0 0 0 0,1 0 0 0 0,0 1 0 0 0,0-1-1 0 0,0 0 1 0 0,0 0 0 0 0,-1 0 0 0 0,1 1 0 0 0,0-1-1 0 0,0 0 1 0 0,0 0 0 0 0,-1 0 0 0 0,1 0 0 0 0,0 1 0 0 0,-19 10 1197 0 0,-38 11-2024 0 0,34-14 1230 0 0,22-8-488 0 0,0 1 0 0 0,0-1 0 0 0,0 1 0 0 0,-1 0-1 0 0,1 0 1 0 0,0-1 0 0 0,0 1 0 0 0,0 0-1 0 0,0 0 1 0 0,0 0 0 0 0,1 0 0 0 0,-1 0-1 0 0,0 0 1 0 0,0 0 0 0 0,0 0 0 0 0,1 0-1 0 0,-1 1 1 0 0,1-1 0 0 0,-1 0 0 0 0,1 0-1 0 0,-1 0 1 0 0,1 3 0 0 0,-11 20 260 0 0,4-15-183 0 0,2 0 0 0 0,-1 0 0 0 0,1 1 0 0 0,1 0 0 0 0,0 0 0 0 0,0 0 0 0 0,1 1 0 0 0,1-1 0 0 0,-1 1 0 0 0,2-1 0 0 0,-2 14-1 0 0,2-6-67 0 0,1 0-1 0 0,0 0 1 0 0,1 0 0 0 0,1 0-1 0 0,7 29 1 0 0,-9-45-21 0 0,1 1 1 0 0,-1 0 0 0 0,1-1 0 0 0,0 1 0 0 0,0-1 0 0 0,0 1 0 0 0,0-1-1 0 0,1 0 1 0 0,-1 1 0 0 0,0-1 0 0 0,1 0 0 0 0,0 0 0 0 0,-1 0 0 0 0,1 0-1 0 0,0 0 1 0 0,0 0 0 0 0,0-1 0 0 0,1 1 0 0 0,-1-1 0 0 0,0 1 0 0 0,0-1-1 0 0,1 0 1 0 0,-1 0 0 0 0,1 0 0 0 0,-1 0 0 0 0,1 0 0 0 0,-1-1 0 0 0,5 1-1 0 0,-2-1 4 0 0,-1 0-1 0 0,0-1 1 0 0,0 1-1 0 0,0-1 1 0 0,0 0-1 0 0,0 0 1 0 0,0-1-1 0 0,-1 1 1 0 0,1-1-1 0 0,0 0 0 0 0,-1 0 1 0 0,1 0-1 0 0,-1 0 1 0 0,0-1-1 0 0,1 1 1 0 0,-1-1-1 0 0,5-6 1 0 0,12-13-125 0 0,-2-2 1 0 0,0-1-1 0 0,-1 0 1 0 0,-1-1-1 0 0,-2 0 1 0 0,17-41-1 0 0,-10 7 83 0 0,-20 52 68 0 0,-2-4-73 0 0,1 11 53 0 0,0 0 0 0 0,0 0 1 0 0,0 0-1 0 0,0 0 0 0 0,0 1 1 0 0,-1-1-1 0 0,1 0 0 0 0,0 0 1 0 0,-1 0-1 0 0,1 0 0 0 0,0 1 0 0 0,-1-1 1 0 0,1 0-1 0 0,-1 0 0 0 0,1 1 1 0 0,-1-1-1 0 0,0 0 0 0 0,1 1 1 0 0,-1-1-1 0 0,0 1 0 0 0,1-1 1 0 0,-1 1-1 0 0,0-1 0 0 0,0 1 1 0 0,1-1-1 0 0,-1 1 0 0 0,0 0 1 0 0,0-1-1 0 0,0 1 0 0 0,-1 0 0 0 0,1 0-6 0 0,1 1 0 0 0,-1-1-1 0 0,1 1 1 0 0,-1 0 0 0 0,0-1-1 0 0,1 1 1 0 0,0 0-1 0 0,-1 0 1 0 0,1 0 0 0 0,0-1-1 0 0,-1 1 1 0 0,1 0-1 0 0,0 0 1 0 0,0 0 0 0 0,-1 0-1 0 0,1-1 1 0 0,0 1-1 0 0,0 0 1 0 0,0 0 0 0 0,0 0-1 0 0,1 1 1 0 0,-1 18 16 0 0,0-16-17 0 0,1 0 1 0 0,0 0-1 0 0,0 0 1 0 0,0 0 0 0 0,1 0-1 0 0,-1 0 1 0 0,1 0-1 0 0,0 0 1 0 0,0 0 0 0 0,0-1-1 0 0,1 1 1 0 0,-1-1 0 0 0,5 5-1 0 0,-2-3-2 0 0,0-1 0 0 0,0 1 1 0 0,1-1-1 0 0,0-1 0 0 0,10 6 0 0 0,8 3-46 0 0,12 3-301 0 0,-1-5-547 0 0,-28-9 412 0 0,1 0 0 0 0,-1-1 0 0 0,0 0 1 0 0,1 0-1 0 0,13-2 0 0 0,3-3-3179 0 0</inkml:trace>
</inkml:ink>
</file>

<file path=ppt/ink/ink1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41:17.124"/>
    </inkml:context>
    <inkml:brush xml:id="br0">
      <inkml:brushProperty name="width" value="0.05" units="cm"/>
      <inkml:brushProperty name="height" value="0.05" units="cm"/>
    </inkml:brush>
  </inkml:definitions>
  <inkml:trace contextRef="#ctx0" brushRef="#br0">60 0 6017 0 0,'-12'14'5466'0'0,"2"2"-4889"0"0,-2 5-571 0 0,4-9 9 0 0,-1 7 23 0 0,7-15-25 0 0,1 0 0 0 0,-1 1 1 0 0,1-1-1 0 0,0 0 0 0 0,0 0 0 0 0,1 1 0 0 0,-1-1 1 0 0,1 1-1 0 0,0-1 0 0 0,0 1 0 0 0,1 4 0 0 0,1 4-3 0 0,0 2 8 0 0,4 10-114 0 0,-1-18-47 0 0</inkml:trace>
</inkml:ink>
</file>

<file path=ppt/ink/ink1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41:17.476"/>
    </inkml:context>
    <inkml:brush xml:id="br0">
      <inkml:brushProperty name="width" value="0.05" units="cm"/>
      <inkml:brushProperty name="height" value="0.05" units="cm"/>
    </inkml:brush>
  </inkml:definitions>
  <inkml:trace contextRef="#ctx0" brushRef="#br0">1 1 5793 0 0,'3'-1'4745'0'0,"2"3"-3329"0"0,-2-1-1808 0 0,-2-1 194 0 0,2 0 634 0 0,47-2-295 0 0,28 13 11 0 0,-9-2-21 0 0,298 26 94 0 0,-124 3-641 0 0,-126-18-781 0 0,-93-16 523 0 0</inkml:trace>
</inkml:ink>
</file>

<file path=ppt/ink/ink1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53:03.376"/>
    </inkml:context>
    <inkml:brush xml:id="br0">
      <inkml:brushProperty name="width" value="0.05" units="cm"/>
      <inkml:brushProperty name="height" value="0.05" units="cm"/>
    </inkml:brush>
  </inkml:definitions>
  <inkml:trace contextRef="#ctx0" brushRef="#br0">90 38 3617 0 0,'-70'-35'2020'0'0,"70"35"-1923"0"0,-1 0 1 0 0,1-1-1 0 0,0 1 0 0 0,-1 0 0 0 0,1 0 1 0 0,-1-1-1 0 0,1 1 0 0 0,-1 0 1 0 0,1 0-1 0 0,-1 0 0 0 0,1 0 0 0 0,0 0 1 0 0,-1-1-1 0 0,1 1 0 0 0,-1 0 0 0 0,1 0 1 0 0,-1 0-1 0 0,1 0 0 0 0,-1 0 0 0 0,1 0 1 0 0,-1 1-1 0 0,1-1 0 0 0,-1 0 0 0 0,1 0 1 0 0,-1 0-1 0 0,1 0 0 0 0,-1 1 0 0 0,1-1 1 0 0,-1 0-1 0 0,1 0 0 0 0,0 1 0 0 0,-1-1 1 0 0,1 0-1 0 0,-1 1 0 0 0,1-1 1 0 0,0 0-1 0 0,-1 1 0 0 0,1-1 0 0 0,0 1 1 0 0,0-1-1 0 0,-1 0 0 0 0,1 1 0 0 0,0-1 1 0 0,0 1-1 0 0,-1 0 0 0 0,0 23 1232 0 0,1-19-1533 0 0,4 62 824 0 0,18 103 1 0 0,1 0-478 0 0,-25-162-2874 0 0</inkml:trace>
</inkml:ink>
</file>

<file path=ppt/ink/ink1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53:03.760"/>
    </inkml:context>
    <inkml:brush xml:id="br0">
      <inkml:brushProperty name="width" value="0.05" units="cm"/>
      <inkml:brushProperty name="height" value="0.05" units="cm"/>
    </inkml:brush>
  </inkml:definitions>
  <inkml:trace contextRef="#ctx0" brushRef="#br0">2 114 2513 0 0,'0'-1'224'0'0,"0"1"0"0"0,-1-1 1 0 0,1 0-1 0 0,0 1 1 0 0,0-1-1 0 0,0 1 1 0 0,0-1-1 0 0,0 0 1 0 0,-1 1-1 0 0,1-1 0 0 0,0 0 1 0 0,0 1-1 0 0,1-1 1 0 0,-1 0-1 0 0,0 1 1 0 0,0-1-1 0 0,0 0 1 0 0,0 1-1 0 0,0-1 0 0 0,1 1 1 0 0,-1-1-1 0 0,0 0 1 0 0,1 1-1 0 0,-1-1 1 0 0,0 1-1 0 0,1-1 1 0 0,-1 1-1 0 0,1-1 0 0 0,-1 0 1 0 0,24-21 437 0 0,-21 19-616 0 0,-1 2-45 0 0,11-10 184 0 0,0 0 0 0 0,25-14 0 0 0,-33 22-110 0 0,1 0 0 0 0,0 0 0 0 0,0 1 0 0 0,0 0 0 0 0,0 0 0 0 0,0 0 0 0 0,8 0 0 0 0,-2 0 12 0 0,-3 1-12 0 0,3 2 33 0 0,-10-1-97 0 0,-1 1 0 0 0,1 0 0 0 0,-1 0 0 0 0,1 0 0 0 0,0 0 0 0 0,-1 0-1 0 0,0 0 1 0 0,1 1 0 0 0,-1-1 0 0 0,0 0 0 0 0,0 1 0 0 0,0-1 0 0 0,1 1 0 0 0,-1-1 0 0 0,-1 1 0 0 0,1 0 0 0 0,0-1 0 0 0,0 1 0 0 0,0 2-1 0 0,3 6 18 0 0,0 1-1 0 0,0-1 0 0 0,-1 1 1 0 0,-1 0-1 0 0,0 0 0 0 0,0 0 1 0 0,-1 0-1 0 0,-1 1 0 0 0,0-1 1 0 0,0 0-1 0 0,-3 14 0 0 0,-3 12 19 0 0,-2-1-1 0 0,-14 37 0 0 0,0 1 24 0 0,19-58-62 0 0,0 0 0 0 0,-2 31 0 0 0,5-42-7 0 0,0 0 0 0 0,0 1 1 0 0,0-1-1 0 0,1 0 0 0 0,-1 1 0 0 0,1-1 0 0 0,1 0 1 0 0,-1 0-1 0 0,1 0 0 0 0,0 0 0 0 0,4 8 1 0 0,-3-10 10 0 0,-1-1 1 0 0,1 0 0 0 0,0 0-1 0 0,-1 0 1 0 0,1 0-1 0 0,0 0 1 0 0,0-1 0 0 0,1 1-1 0 0,-1-1 1 0 0,0 0 0 0 0,0 0-1 0 0,1 0 1 0 0,-1 0 0 0 0,0 0-1 0 0,1-1 1 0 0,-1 0 0 0 0,6 0-1 0 0,65-3-103 0 0,-65 2-103 0 0,-1 1 19 0 0,1-4-107 0 0</inkml:trace>
</inkml:ink>
</file>

<file path=ppt/ink/ink1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53:04.262"/>
    </inkml:context>
    <inkml:brush xml:id="br0">
      <inkml:brushProperty name="width" value="0.05" units="cm"/>
      <inkml:brushProperty name="height" value="0.05" units="cm"/>
    </inkml:brush>
  </inkml:definitions>
  <inkml:trace contextRef="#ctx0" brushRef="#br0">103 123 4569 0 0,'42'-85'2075'0'0,"-40"84"-1888"0"0,-2-1-1 0 0,1 0 1 0 0,0 0-1 0 0,0 0 1 0 0,-1 0-1 0 0,1 0 1 0 0,-1 0-1 0 0,1 0 1 0 0,-1 0-1 0 0,0 0 1 0 0,0 0-1 0 0,0-2 1 0 0,0 3-130 0 0,0 1 0 0 0,0-1 0 0 0,-1 1 0 0 0,1-1 0 0 0,0 1 0 0 0,0-1 1 0 0,0 1-1 0 0,-1-1 0 0 0,1 1 0 0 0,0-1 0 0 0,-1 1 0 0 0,1 0 0 0 0,-1-1 0 0 0,1 1 1 0 0,0-1-1 0 0,-1 1 0 0 0,1 0 0 0 0,-1-1 0 0 0,1 1 0 0 0,-1 0 0 0 0,1 0 0 0 0,-1 0 1 0 0,1-1-1 0 0,-1 1 0 0 0,1 0 0 0 0,-2 0 0 0 0,0 0-3 0 0,-1 0 1 0 0,0 0-1 0 0,0 0 1 0 0,0 0-1 0 0,1 1 0 0 0,-1-1 1 0 0,0 1-1 0 0,0 0 0 0 0,1-1 1 0 0,-4 3-1 0 0,-3 2-31 0 0,0 0 1 0 0,1 1-1 0 0,0 0 1 0 0,0 0-1 0 0,1 1 0 0 0,-11 11 1 0 0,14-13-15 0 0,0-1 1 0 0,0 1-1 0 0,0 0 1 0 0,1 0-1 0 0,0 0 0 0 0,0 1 1 0 0,0-1-1 0 0,1 1 1 0 0,0-1-1 0 0,0 1 1 0 0,0 0-1 0 0,1 0 1 0 0,0 0-1 0 0,-1 7 0 0 0,2-12-8 0 0,0-1 0 0 0,0 1 0 0 0,1 0 0 0 0,-1 0 0 0 0,0 0-1 0 0,0 0 1 0 0,1 0 0 0 0,-1 0 0 0 0,1-1 0 0 0,-1 1 0 0 0,1 0 0 0 0,-1 0-1 0 0,1-1 1 0 0,-1 1 0 0 0,1 0 0 0 0,0-1 0 0 0,-1 1 0 0 0,1 0-1 0 0,0-1 1 0 0,-1 1 0 0 0,1-1 0 0 0,0 1 0 0 0,0-1 0 0 0,0 0-1 0 0,0 1 1 0 0,-1-1 0 0 0,1 0 0 0 0,0 1 0 0 0,0-1 0 0 0,0 0-1 0 0,0 0 1 0 0,0 0 0 0 0,0 0 0 0 0,0 0 0 0 0,0 0 0 0 0,0 0-1 0 0,-1 0 1 0 0,3-1 0 0 0,44-7 3 0 0,-32 5 6 0 0,5-1-15 0 0,11-4 12 0 0,31-5 29 0 0,-21 17-18 0 0,-39-2-19 0 0,1-1 0 0 0,-1 1 1 0 0,1 0-1 0 0,-1 0 0 0 0,0 0 0 0 0,0 0 0 0 0,1 0 0 0 0,-2 0 0 0 0,1 1 0 0 0,0-1 1 0 0,0 0-1 0 0,-1 1 0 0 0,1 0 0 0 0,-1-1 0 0 0,0 1 0 0 0,0 0 0 0 0,0 0 0 0 0,0 0 0 0 0,-1 0 1 0 0,1 3-1 0 0,0-3 3 0 0,0 0 0 0 0,0 0 1 0 0,-1 0-1 0 0,1 0 1 0 0,-1 0-1 0 0,0 0 0 0 0,0 0 1 0 0,0 1-1 0 0,0-1 0 0 0,-1 0 1 0 0,1 0-1 0 0,-1 0 1 0 0,0 0-1 0 0,0 0 0 0 0,0 0 1 0 0,0 0-1 0 0,-1 0 0 0 0,-1 3 1 0 0,-2-1 5 0 0,0 0 0 0 0,0 0 1 0 0,0-1-1 0 0,-1 0 0 0 0,1 0 1 0 0,-1 0-1 0 0,0-1 1 0 0,0 0-1 0 0,0 0 0 0 0,-1 0 1 0 0,1-1-1 0 0,-1 0 0 0 0,1 0 1 0 0,-1-1-1 0 0,0 0 0 0 0,0 0 1 0 0,1 0-1 0 0,-1-1 0 0 0,-10-1 1 0 0,16 1-55 0 0,-1-1 1 0 0,1 1-1 0 0,-1-1 1 0 0,1 0-1 0 0,0 1 1 0 0,0-1-1 0 0,-1 0 1 0 0,1 0-1 0 0,0 0 1 0 0,0 0-1 0 0,0 0 1 0 0,0 0 0 0 0,0 0-1 0 0,0 0 1 0 0,0-1-1 0 0,0 1 1 0 0,1 0-1 0 0,-1 0 1 0 0,0-1-1 0 0,1 1 1 0 0,-1-1-1 0 0,1 1 1 0 0,0 0 0 0 0,-1-1-1 0 0,1 1 1 0 0,0-1-1 0 0,0 1 1 0 0,0-1-1 0 0,0 1 1 0 0,0-1-1 0 0,0 1 1 0 0,0-1-1 0 0,0 1 1 0 0,1-3 0 0 0,0-2-621 0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19:05:07.564"/>
    </inkml:context>
    <inkml:brush xml:id="br0">
      <inkml:brushProperty name="width" value="0.05" units="cm"/>
      <inkml:brushProperty name="height" value="0.05" units="cm"/>
    </inkml:brush>
  </inkml:definitions>
  <inkml:trace contextRef="#ctx0" brushRef="#br0">31 2 5641 0 0,'0'0'501'0'0,"-10"-2"2512"0"0,6 4-2265 0 0,3 0-301 0 0,-4 24-197 0 0,1 1 0 0 0,1-1 0 0 0,1 39 0 0 0,1-20-36 0 0,1 43 129 0 0,4-27-91 0 0,2-10-146 0 0,10 27 98 0 0,5 29-5 0 0,-7-5-52 0 0,-5-46-54 0 0,-4-20-61 0 0,0-14-25 0 0,1 2 152 0 0,-8-17-858 0 0,-4-9-386 0 0,4 1-363 0 0</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22:08:49.480"/>
    </inkml:context>
    <inkml:brush xml:id="br0">
      <inkml:brushProperty name="width" value="0.05" units="cm"/>
      <inkml:brushProperty name="height" value="0.05" units="cm"/>
      <inkml:brushProperty name="color" value="#E71224"/>
    </inkml:brush>
  </inkml:definitions>
  <inkml:trace contextRef="#ctx0" brushRef="#br0">31 58 8218 0 0,'-2'0'217'0'0,"1"1"0"0"0,0-1 1 0 0,0 0-1 0 0,-1 1 0 0 0,1-1 1 0 0,0 1-1 0 0,0 0 0 0 0,-1-1 1 0 0,1 1-1 0 0,0 0 0 0 0,0 0 1 0 0,0-1-1 0 0,0 1 0 0 0,0 0 1 0 0,0 0-1 0 0,0 0 0 0 0,0 0 1 0 0,1 1-1 0 0,-1-1 0 0 0,-1 2 1 0 0,-5 29 727 0 0,15 29-1474 0 0,-8-59 693 0 0,2 6-160 0 0,0 0 0 0 0,1 0 0 0 0,0 0 0 0 0,1-1 1 0 0,5 11-1 0 0,12 15 19 0 0,0 0 34 0 0,-14-20-38 0 0,-4-9 177 0 0,-5-12-40 0 0,0-3-159 0 0,-7-31 13 0 0,2 4-6 0 0,5-2-2 0 0,-4-5 1 0 0,0-1 6 0 0,6 42-9 0 0,0 0 0 0 0,0 0 0 0 0,0 0 0 0 0,0 0 1 0 0,1 0-1 0 0,0 0 0 0 0,0 0 0 0 0,0 0 0 0 0,0 0 1 0 0,0 0-1 0 0,1 0 0 0 0,0 1 0 0 0,0-1 0 0 0,0 1 0 0 0,3-5 1 0 0,-4 7-2 0 0,-1 0-1 0 0,1 0 1 0 0,-1 0 0 0 0,1 0 0 0 0,-1 1 0 0 0,1-1 0 0 0,0 0 0 0 0,-1 0 0 0 0,1 1 0 0 0,0-1 0 0 0,0 0 0 0 0,0 1 0 0 0,-1-1 0 0 0,1 1 0 0 0,0-1 0 0 0,0 1-1 0 0,0-1 1 0 0,0 1 0 0 0,0 0 0 0 0,0-1 0 0 0,0 1 0 0 0,0 0 0 0 0,0 0 0 0 0,0 0 0 0 0,0-1 0 0 0,0 1 0 0 0,0 0 0 0 0,0 1 0 0 0,0-1 0 0 0,0 0 0 0 0,0 0-1 0 0,0 0 1 0 0,0 1 0 0 0,0-1 0 0 0,0 0 0 0 0,0 1 0 0 0,0-1 0 0 0,0 1 0 0 0,0-1 0 0 0,0 1 0 0 0,0-1 0 0 0,-1 1 0 0 0,1 0 0 0 0,0-1 0 0 0,0 1 0 0 0,-1 0-1 0 0,1 0 1 0 0,-1 0 0 0 0,1-1 0 0 0,0 1 0 0 0,-1 0 0 0 0,1 0 0 0 0,-1 0 0 0 0,1 2 0 0 0,4 8 3 0 0,0 1 0 0 0,-1 0 0 0 0,5 21 0 0 0,-4-15-6 0 0,1-2 5 0 0,12 20 7 0 0,-5-14 3 0 0,-6-13-1 0 0,1 1 0 0 0,0-1 0 0 0,0 0 1 0 0,10 8-1 0 0,-12-12-30 0 0,-1-1 0 0 0,1 1 0 0 0,1-1 1 0 0,-1 0-1 0 0,0-1 0 0 0,1 1 0 0 0,0-1 0 0 0,-1-1 0 0 0,1 1 1 0 0,1-1-1 0 0,-1 0 0 0 0,0-1 0 0 0,8 1 0 0 0,7-2-947 0 0,1 0 0 0 0,-1-2 0 0 0,31-7-1 0 0,-24 4-3542 0 0</inkml:trace>
</inkml:ink>
</file>

<file path=ppt/ink/ink1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53:04.587"/>
    </inkml:context>
    <inkml:brush xml:id="br0">
      <inkml:brushProperty name="width" value="0.05" units="cm"/>
      <inkml:brushProperty name="height" value="0.05" units="cm"/>
    </inkml:brush>
  </inkml:definitions>
  <inkml:trace contextRef="#ctx0" brushRef="#br0">0 1 5697 0 0,'7'29'5247'0'0,"2"17"-3818"0"0,5 19-1403 0 0,-5-37 8 0 0,-5-20-427 0 0,-2-1 0 0 0,1 0 0 0 0,-1 1-1 0 0,0-1 1 0 0,1 13 0 0 0</inkml:trace>
</inkml:ink>
</file>

<file path=ppt/ink/ink1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53:05.794"/>
    </inkml:context>
    <inkml:brush xml:id="br0">
      <inkml:brushProperty name="width" value="0.05" units="cm"/>
      <inkml:brushProperty name="height" value="0.05" units="cm"/>
    </inkml:brush>
  </inkml:definitions>
  <inkml:trace contextRef="#ctx0" brushRef="#br0">87 306 3369 0 0,'-2'-16'7542'0'0,"-4"14"-5715"0"0,-14 31-1986 0 0,8-4 307 0 0,-17 46 0 0 0,25-59-97 0 0,1 0 0 0 0,0 0 0 0 0,0 0 0 0 0,1 0 0 0 0,1 1 0 0 0,0-1 0 0 0,1 15 0 0 0,0-24-46 0 0,0 0-1 0 0,1-1 1 0 0,-1 1 0 0 0,1 0-1 0 0,0 0 1 0 0,0-1 0 0 0,0 1-1 0 0,0-1 1 0 0,0 1 0 0 0,1-1-1 0 0,-1 1 1 0 0,1-1 0 0 0,-1 0-1 0 0,1 0 1 0 0,0 1 0 0 0,0-1-1 0 0,0-1 1 0 0,0 1 0 0 0,0 0-1 0 0,1 0 1 0 0,-1-1 0 0 0,0 1-1 0 0,1-1 1 0 0,3 2 0 0 0,-4-3-3 0 0,0 1 0 0 0,0-1 0 0 0,1 1 0 0 0,-1-1 0 0 0,0 0 0 0 0,1 0 0 0 0,-1 0 0 0 0,0 0 0 0 0,1-1 0 0 0,-1 1 0 0 0,0 0 0 0 0,0-1 0 0 0,1 0 0 0 0,-1 1 0 0 0,0-1 0 0 0,0 0 0 0 0,0 0 0 0 0,0 0 0 0 0,0-1 1 0 0,0 1-1 0 0,0 0 0 0 0,0-1 0 0 0,0 1 0 0 0,-1-1 0 0 0,1 0 0 0 0,-1 1 0 0 0,1-1 0 0 0,1-3 0 0 0,8-11 13 0 0,-1-1 0 0 0,0-1 1 0 0,-1 0-1 0 0,-1 0 0 0 0,10-38 0 0 0,3-34-9 0 0,-11 27-13 0 0,-8 50 5 0 0,-1 6-2 0 0,4-20-25 0 0,-2-1-1 0 0,0-37 0 0 0,-3 56 20 0 0,-1-1 1 0 0,0 1 0 0 0,-1 0 0 0 0,1 0 0 0 0,-2 1-1 0 0,0-1 1 0 0,0 0 0 0 0,0 1 0 0 0,-1 0-1 0 0,0-1 1 0 0,-6-7 0 0 0,10 16 7 0 0,0-1 0 0 0,0 1 1 0 0,0 0-1 0 0,-1-1 0 0 0,1 1 1 0 0,0-1-1 0 0,0 1 0 0 0,-1-1 1 0 0,1 1-1 0 0,0 0 0 0 0,-1-1 1 0 0,1 1-1 0 0,0 0 0 0 0,-1-1 0 0 0,1 1 1 0 0,0 0-1 0 0,-1-1 0 0 0,1 1 1 0 0,-1 0-1 0 0,1 0 0 0 0,-1 0 1 0 0,1-1-1 0 0,-1 1 0 0 0,1 0 0 0 0,-1 0 1 0 0,1 0-1 0 0,-1 0 0 0 0,1 0 1 0 0,-1 0-1 0 0,-4 13 5 0 0,7 29 32 0 0,-2-40-35 0 0,22 179 60 0 0,6-71-2 0 0,-1-42-52 0 0,18 20-353 0 0,-45-88 287 0 0,0 1 0 0 0,0-1 0 0 0,0 0 1 0 0,0 1-1 0 0,0-1 0 0 0,0 0 0 0 0,0 0 0 0 0,1 1 1 0 0,-1-1-1 0 0,0 0 0 0 0,0 1 0 0 0,0-1 0 0 0,1 0 0 0 0,-1 0 1 0 0,0 1-1 0 0,0-1 0 0 0,1 0 0 0 0,-1 0 0 0 0,0 0 1 0 0,0 1-1 0 0,1-1 0 0 0,-1 0 0 0 0,0 0 0 0 0,1 0 1 0 0,-1 0-1 0 0,0 0 0 0 0,1 1 0 0 0,-1-1 0 0 0,0 0 1 0 0,1 0-1 0 0,-1 0 0 0 0,0 0 0 0 0,1 0 0 0 0,-1 0 1 0 0,0 0-1 0 0,1 0 0 0 0,-1 0 0 0 0,0 0 0 0 0,1-1 0 0 0,-1 1 1 0 0,0 0-1 0 0,1 0 0 0 0,-1 0 0 0 0,0 0 0 0 0,1 0 1 0 0,-1-1-1 0 0,0 1 0 0 0,0 0 0 0 0,1 0 0 0 0,-1 0 1 0 0,1-1-1 0 0</inkml:trace>
</inkml:ink>
</file>

<file path=ppt/ink/ink1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53:06.140"/>
    </inkml:context>
    <inkml:brush xml:id="br0">
      <inkml:brushProperty name="width" value="0.05" units="cm"/>
      <inkml:brushProperty name="height" value="0.05" units="cm"/>
    </inkml:brush>
  </inkml:definitions>
  <inkml:trace contextRef="#ctx0" brushRef="#br0">5 0 4249 0 0,'-1'19'6591'0'0,"-3"59"-6250"0"0,6-43-34 0 0,3 21 34 0 0,5-1-96 0 0,-7-42-182 0 0,1-1-1 0 0,0 1 0 0 0,1-1 0 0 0,8 15 0 0 0,0-16 45 0 0,-12-10-97 0 0,-1-1-1 0 0,1 0 1 0 0,-1 0 0 0 0,1 1 0 0 0,0-1-1 0 0,-1 0 1 0 0,1 0 0 0 0,0 0-1 0 0,-1 0 1 0 0,1 0 0 0 0,0 0 0 0 0,-1 0-1 0 0,1 0 1 0 0,0 0 0 0 0,-1 0-1 0 0,1 0 1 0 0,-1 0 0 0 0,1 0 0 0 0,0-1-1 0 0,-1 1 1 0 0,1 0 0 0 0,-1 0-1 0 0,1-1 1 0 0,0 1 0 0 0,-1 0 0 0 0,1-1-1 0 0,-1 1 1 0 0,1-1 0 0 0,-1 1-1 0 0,1 0 1 0 0,-1-1 0 0 0,0 1 0 0 0,1-1-1 0 0,0 0 1 0 0,0-1-1 0 0,1-1-1 0 0,0 1-2 0 0,2-1-2 0 0,3-2-1 0 0,-2 0 2 0 0,0 0 3 0 0,0-1 1 0 0,-1 0-1 0 0,1 0 1 0 0,-2 0-1 0 0,1 0 1 0 0,0-1 0 0 0,-1 1-1 0 0,-1-1 1 0 0,1 0-1 0 0,-1 0 1 0 0,2-9-1 0 0,-2 5-103 0 0,-1 1 0 0 0,0-1 1 0 0,0 1-1 0 0,-3-22 0 0 0,1 10-242 0 0,6-12-1879 0 0,-4 32 1212 0 0</inkml:trace>
</inkml:ink>
</file>

<file path=ppt/ink/ink1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53:06.475"/>
    </inkml:context>
    <inkml:brush xml:id="br0">
      <inkml:brushProperty name="width" value="0.05" units="cm"/>
      <inkml:brushProperty name="height" value="0.05" units="cm"/>
    </inkml:brush>
  </inkml:definitions>
  <inkml:trace contextRef="#ctx0" brushRef="#br0">74 19 2897 0 0,'1'-1'294'0'0,"-1"1"0"0"0,0-1 0 0 0,0 0 0 0 0,0 0 0 0 0,0 1 0 0 0,0-1 0 0 0,0 0 0 0 0,0 1 0 0 0,0-1 0 0 0,-1 0 0 0 0,1 1 0 0 0,0-1 0 0 0,0 0 1 0 0,-1 1-1 0 0,1-1 0 0 0,0 0 0 0 0,-1 1 0 0 0,1-1 0 0 0,0 1 0 0 0,-1-1 0 0 0,1 0 0 0 0,-1 1 0 0 0,1-1 0 0 0,-1 1 0 0 0,1 0 0 0 0,-1-1 0 0 0,0 0 0 0 0,0 1-249 0 0,1 0 0 0 0,-1 0-1 0 0,0 0 1 0 0,1 0 0 0 0,-1 0 0 0 0,1 0-1 0 0,-1 0 1 0 0,1 0 0 0 0,-1 0-1 0 0,0 0 1 0 0,1 0 0 0 0,-1 0-1 0 0,1 0 1 0 0,-1 1 0 0 0,1-1-1 0 0,-1 0 1 0 0,1 0 0 0 0,-1 1 0 0 0,1-1-1 0 0,-1 0 1 0 0,1 1 0 0 0,-1-1-1 0 0,1 1 1 0 0,-1-1 0 0 0,1 0-1 0 0,0 1 1 0 0,-1-1 0 0 0,1 1-1 0 0,0-1 1 0 0,-1 1 0 0 0,1-1 0 0 0,0 1-1 0 0,-1-1 1 0 0,1 1 0 0 0,0-1-1 0 0,0 1 1 0 0,0 0 0 0 0,0-1-1 0 0,0 1 1 0 0,0 1 0 0 0,-21 43 110 0 0,17-37-132 0 0,0 0 1 0 0,0 0-1 0 0,1 0 1 0 0,0 1-1 0 0,0-1 1 0 0,1 1-1 0 0,-2 12 1 0 0,2 40 17 0 0,11-22-8 0 0,-9-38-17 0 0,31-54 32 0 0,-3 2-42 0 0,-12 9 8 0 0,-16 41-14 0 0,0 0 0 0 0,0 0 0 0 0,0-1 0 0 0,1 1 0 0 0,-1 0 0 0 0,0 0 0 0 0,1 0 0 0 0,-1 0 0 0 0,1-1 0 0 0,-1 1 0 0 0,1 0 0 0 0,0 0 0 0 0,-1 0 0 0 0,1 0 0 0 0,0 0 0 0 0,0 0 0 0 0,0 1 0 0 0,0-1 0 0 0,1-1 0 0 0,-1 2 0 0 0,-1 1 0 0 0,1-1 0 0 0,-1 0 0 0 0,1 0 0 0 0,0 1 0 0 0,-1-1 0 0 0,1 1 0 0 0,-1-1 0 0 0,1 0 1 0 0,-1 1-1 0 0,1-1 0 0 0,-1 1 0 0 0,1-1 0 0 0,-1 1 0 0 0,0-1 0 0 0,1 1 0 0 0,-1 0 0 0 0,0-1 1 0 0,1 1-1 0 0,-1-1 0 0 0,0 1 0 0 0,0 0 0 0 0,1 1 0 0 0,12 50 26 0 0,-13-48-16 0 0,3 8 42 0 0,-1-1 0 0 0,1 0 1 0 0,1 0-1 0 0,0-1 1 0 0,8 16-1 0 0,-11-24-93 0 0,1 0 0 0 0,-1 0 0 0 0,0 0 0 0 0,1 0-1 0 0,0 0 1 0 0,0 0 0 0 0,-1-1 0 0 0,1 1 0 0 0,0-1 0 0 0,0 1 0 0 0,0-1 0 0 0,1 0 0 0 0,-1 0-1 0 0,0 0 1 0 0,0 0 0 0 0,1 0 0 0 0,-1 0 0 0 0,0-1 0 0 0,1 1 0 0 0,-1-1 0 0 0,1 0 0 0 0,-1 0-1 0 0,0 1 1 0 0,1-2 0 0 0,-1 1 0 0 0,1 0 0 0 0,-1 0 0 0 0,1-1 0 0 0,3-1 0 0 0,-5-1-997 0 0,-1 1 191 0 0</inkml:trace>
</inkml:ink>
</file>

<file path=ppt/ink/ink1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53:06.815"/>
    </inkml:context>
    <inkml:brush xml:id="br0">
      <inkml:brushProperty name="width" value="0.05" units="cm"/>
      <inkml:brushProperty name="height" value="0.05" units="cm"/>
    </inkml:brush>
  </inkml:definitions>
  <inkml:trace contextRef="#ctx0" brushRef="#br0">29 3 5201 0 0,'-4'-1'1153'0'0,"3"1"-879"0"0,0 0-1 0 0,0 0 0 0 0,0-1 1 0 0,0 1-1 0 0,0 0 0 0 0,0 0 1 0 0,0 0-1 0 0,0 0 1 0 0,0 0-1 0 0,0 0 0 0 0,0 0 1 0 0,-1 1-1 0 0,1-1 0 0 0,0 0 1 0 0,0 0-1 0 0,0 1 0 0 0,0-1 1 0 0,1 1-1 0 0,-1-1 0 0 0,-1 1 1 0 0,1 2-233 0 0,1 0 0 0 0,-1-1 0 0 0,1 1 0 0 0,0-1 0 0 0,0 1 0 0 0,0 0 0 0 0,0-1 0 0 0,0 1 0 0 0,1-1 0 0 0,-1 1 0 0 0,2 3 0 0 0,22 137 437 0 0,46 146 1 0 0,-58-261-562 0 0,-11-27 59 0 0,-1 0-1 0 0,0 0 0 0 0,1 0 1 0 0,-1 0-1 0 0,0 0 1 0 0,1 0-1 0 0,-1 0 1 0 0,1 0-1 0 0,0-1 1 0 0,-1 1-1 0 0,1 0 0 0 0,0 0 1 0 0,-1 0-1 0 0,1-1 1 0 0,0 1-1 0 0,0 0 1 0 0,0-1-1 0 0,-1 1 1 0 0,1-1-1 0 0,0 1 1 0 0,0-1-1 0 0,0 0 0 0 0,0 1 1 0 0,0-1-1 0 0,2 1 1 0 0,0-3-292 0 0</inkml:trace>
</inkml:ink>
</file>

<file path=ppt/ink/ink1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53:07.224"/>
    </inkml:context>
    <inkml:brush xml:id="br0">
      <inkml:brushProperty name="width" value="0.05" units="cm"/>
      <inkml:brushProperty name="height" value="0.05" units="cm"/>
    </inkml:brush>
  </inkml:definitions>
  <inkml:trace contextRef="#ctx0" brushRef="#br0">133 29 3721 0 0,'-1'-2'461'0'0,"1"1"0"0"0,-1 0 0 0 0,0 0 1 0 0,0-1-1 0 0,0 1 0 0 0,0 0 0 0 0,0 0 1 0 0,0 0-1 0 0,0 0 0 0 0,0 0 0 0 0,-1 1 1 0 0,1-1-1 0 0,0 0 0 0 0,-1 0 0 0 0,-1 0 1 0 0,0-1-416 0 0,-1 1 0 0 0,1-1 0 0 0,0 1 0 0 0,0 0 0 0 0,-1 0 0 0 0,1 0 1 0 0,-1 0-1 0 0,1 1 0 0 0,-1-1 0 0 0,1 1 0 0 0,-1 0 0 0 0,0 0 0 0 0,1 0 1 0 0,-1 1-1 0 0,1-1 0 0 0,-1 1 0 0 0,1 0 0 0 0,-1 0 0 0 0,1 0 0 0 0,0 0 1 0 0,-1 1-1 0 0,1-1 0 0 0,-3 3 0 0 0,-2 6-17 0 0,-3 8-10 0 0,9-16-16 0 0,1 1 1 0 0,0 0-1 0 0,0-1 0 0 0,0 1 1 0 0,0 0-1 0 0,0 0 1 0 0,1 0-1 0 0,-1 0 0 0 0,1 0 1 0 0,0 0-1 0 0,0 0 0 0 0,0 0 1 0 0,0 0-1 0 0,1 5 1 0 0,9 4 28 0 0,1-5-23 0 0,-1 2 16 0 0,1-2 0 0 0,0 1-1 0 0,15 6 1 0 0,26 3 131 0 0,-44-15-124 0 0,-1-1 0 0 0,-1 1 0 0 0,1 1 0 0 0,0-1 1 0 0,0 1-1 0 0,-1 0 0 0 0,0 1 0 0 0,1-1 0 0 0,5 6 0 0 0,-6-4 0 0 0,-1-1 0 0 0,0 1-1 0 0,0 0 1 0 0,0 0 0 0 0,6 10-1 0 0,-8-10-8 0 0,0 1 0 0 0,0-1 0 0 0,0 1 0 0 0,-1 0 1 0 0,0 0-1 0 0,2 9 0 0 0,-1 21 65 0 0,-3-30-72 0 0,-1-1-1 0 0,1 0 1 0 0,-1 0-1 0 0,-1 0 1 0 0,1 0-1 0 0,-1 0 1 0 0,0 0 0 0 0,0 0-1 0 0,0-1 1 0 0,0 1-1 0 0,-1-1 1 0 0,0 1-1 0 0,0-1 1 0 0,0 0-1 0 0,-1 0 1 0 0,1 0-1 0 0,-1-1 1 0 0,0 1-1 0 0,0-1 1 0 0,-8 5 0 0 0,4-4 36 0 0,0 1 1 0 0,-1-1-1 0 0,0-1 1 0 0,0 0-1 0 0,0 0 1 0 0,0-1-1 0 0,0 0 1 0 0,-1 0-1 0 0,1-1 1 0 0,-17 0-1 0 0,23-1-34 0 0,0 0-1 0 0,0 0 0 0 0,0 0 1 0 0,0 0-1 0 0,0 0 0 0 0,1-1 1 0 0,-1 1-1 0 0,0-1 0 0 0,0 0 0 0 0,0 0 1 0 0,0 0-1 0 0,1 0 0 0 0,-1-1 1 0 0,0 1-1 0 0,1-1 0 0 0,0 1 1 0 0,-1-1-1 0 0,1 0 0 0 0,0 0 1 0 0,0 0-1 0 0,0 0 0 0 0,0 0 1 0 0,0-1-1 0 0,0 1 0 0 0,0-1 0 0 0,-1-3 1 0 0,2 3-76 0 0,0-1-1 0 0,0 0 1 0 0,1 1 0 0 0,-1-1-1 0 0,1 0 1 0 0,0 1 0 0 0,0-1 0 0 0,0 0-1 0 0,1 1 1 0 0,-1-1 0 0 0,1 0 0 0 0,0 1-1 0 0,0-1 1 0 0,0 1 0 0 0,0-1 0 0 0,1 1-1 0 0,-1 0 1 0 0,1-1 0 0 0,0 1-1 0 0,2-3 1 0 0,0 1-527 0 0,-1 0 0 0 0,1 0 0 0 0,0 1 0 0 0,0-1 0 0 0,0 1 0 0 0,1 0 1 0 0,7-5-1 0 0,-2 1-1206 0 0</inkml:trace>
</inkml:ink>
</file>

<file path=ppt/ink/ink1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53:08.027"/>
    </inkml:context>
    <inkml:brush xml:id="br0">
      <inkml:brushProperty name="width" value="0.05" units="cm"/>
      <inkml:brushProperty name="height" value="0.05" units="cm"/>
    </inkml:brush>
  </inkml:definitions>
  <inkml:trace contextRef="#ctx0" brushRef="#br0">0 110 9090 0 0,'7'29'3077'0'0,"-2"-6"-2847"0"0,-1-3-68 0 0,0 3 20 0 0,1 0 0 0 0,9 22 0 0 0,-13-41-139 0 0,1 0 0 0 0,-1 0 0 0 0,1 0 0 0 0,0 0 0 0 0,0 0 0 0 0,0-1 0 0 0,0 1 0 0 0,1-1 0 0 0,0 1 0 0 0,-1-1 0 0 0,1 0 0 0 0,0 0 0 0 0,1 0 0 0 0,-1 0 0 0 0,0-1 0 0 0,1 1 0 0 0,0-1 0 0 0,5 3 0 0 0,-6-5-33 0 0,0 0 1 0 0,0 1 0 0 0,1-1 0 0 0,-1 0 0 0 0,0 0-1 0 0,1-1 1 0 0,-1 1 0 0 0,0-1 0 0 0,0 0-1 0 0,0 1 1 0 0,1-1 0 0 0,-1-1 0 0 0,0 1 0 0 0,0 0-1 0 0,0-1 1 0 0,-1 0 0 0 0,1 1 0 0 0,0-1-1 0 0,-1 0 1 0 0,1 0 0 0 0,-1-1 0 0 0,1 1 0 0 0,-1 0-1 0 0,0-1 1 0 0,3-4 0 0 0,1-1-31 0 0,-1 1 0 0 0,0-1 1 0 0,-1 0-1 0 0,0 0 0 0 0,0 0 1 0 0,0-1-1 0 0,-1 0 0 0 0,2-9 0 0 0,-4 10-86 0 0,1 0 0 0 0,-2 0 0 0 0,1 0 0 0 0,-1 1-1 0 0,-2-14 1 0 0,-7-18-988 0 0,2 22 810 0 0,0 0-96 0 0,2-8-192 0 0,22 53 1430 0 0,-7-3-506 0 0,-1 1 1 0 0,-1 0-1 0 0,6 35 1 0 0,1 0 22 0 0,-12-47-265 0 0,8 23 104 0 0,-2-21-77 0 0,-1-12-31 0 0,-4-8 238 0 0,-4 2-277 0 0,0 0-59 0 0,0 0 1 0 0,1 0-1 0 0,-1 0 0 0 0,0 1 1 0 0,1-1-1 0 0,-1 0 0 0 0,1 0 1 0 0,0 0-1 0 0,-1 1 1 0 0,1-1-1 0 0,0 0 0 0 0,0 1 1 0 0,2-3-1 0 0,7-15 5 0 0,0 0 0 0 0,-1-1 0 0 0,0 0 0 0 0,5-23 1 0 0,-7 12-11 0 0,-4 16-8 0 0,1 0 0 0 0,0 1 0 0 0,0-1 0 0 0,2 1 1 0 0,0 0-1 0 0,9-15 0 0 0,-15 28 4 0 0,0 0 0 0 0,1 1 0 0 0,-1-1 0 0 0,0 1 0 0 0,1-1 1 0 0,-1 1-1 0 0,1-1 0 0 0,-1 1 0 0 0,1 0 0 0 0,-1-1 0 0 0,1 1 0 0 0,-1-1 0 0 0,1 1 0 0 0,-1 0 1 0 0,1 0-1 0 0,-1-1 0 0 0,1 1 0 0 0,0 0 0 0 0,-1 0 0 0 0,1 0 0 0 0,-1-1 0 0 0,1 1 0 0 0,0 0 1 0 0,-1 0-1 0 0,1 0 0 0 0,0 0 0 0 0,-1 0 0 0 0,1 0 0 0 0,0 1 0 0 0,-1-1 0 0 0,1 0 0 0 0,-1 0 1 0 0,1 0-1 0 0,0 0 0 0 0,0 1 0 0 0,0 1-10 0 0,0 2 12 0 0,-1-2-2 0 0,2 13 6 0 0,14 89-32 0 0,-13-93 43 0 0,0 1-1 0 0,0-1 0 0 0,1 0 1 0 0,1 0-1 0 0,0 0 0 0 0,11 17 1 0 0,-13-25 33 0 0,-3-5 20 0 0,0 0-48 0 0,0-1-1 0 0,3-4-1 0 0,14-26 13 0 0,-12 22-26 0 0,1 0-1 0 0,-2 0 1 0 0,7-22 0 0 0,-3 5 6 0 0,2 0 0 0 0,1 1 0 0 0,27-50 0 0 0,-36 74-12 0 0,-2 2-4 0 0,0 2 1 0 0,0 11-2 0 0,0 4-1 0 0,1 0 1 0 0,0 7 0 0 0,1 7 2 0 0,0-20-11 0 0,1 0 0 0 0,1 0 0 0 0,-1 0 0 0 0,1-1 0 0 0,1 0 0 0 0,0 0 0 0 0,0 0 0 0 0,1 0 0 0 0,0-1 0 0 0,13 14 0 0 0</inkml:trace>
</inkml:ink>
</file>

<file path=ppt/ink/ink1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53:08.943"/>
    </inkml:context>
    <inkml:brush xml:id="br0">
      <inkml:brushProperty name="width" value="0.05" units="cm"/>
      <inkml:brushProperty name="height" value="0.05" units="cm"/>
    </inkml:brush>
  </inkml:definitions>
  <inkml:trace contextRef="#ctx0" brushRef="#br0">138 333 4073 0 0,'-1'-4'5409'0'0,"-2"5"-4638"0"0,-2-2-566 0 0,0 1 0 0 0,0 1 1 0 0,0-1-1 0 0,0 1 0 0 0,0 0 0 0 0,0 0 1 0 0,0 0-1 0 0,0 1 0 0 0,0-1 0 0 0,0 1 1 0 0,1 0-1 0 0,-1 1 0 0 0,1-1 0 0 0,-1 1 1 0 0,1 0-1 0 0,0 0 0 0 0,0 1 0 0 0,-5 4 1 0 0,4-1-176 0 0,1 0 0 0 0,-1 0 1 0 0,2 0-1 0 0,-1 0 1 0 0,1 1-1 0 0,0-1 1 0 0,0 1-1 0 0,1 0 0 0 0,0 0 1 0 0,0 0-1 0 0,0 12 1 0 0,1-15-20 0 0,1 1 1 0 0,0-1-1 0 0,0 1 0 0 0,1-1 1 0 0,-1 0-1 0 0,1 1 0 0 0,0-1 1 0 0,1 0-1 0 0,-1 0 0 0 0,1 0 1 0 0,0 0-1 0 0,4 7 1 0 0,-5-10-8 0 0,0-1 1 0 0,0 1 0 0 0,0-1-1 0 0,0 0 1 0 0,0 1 0 0 0,1-1-1 0 0,-1 0 1 0 0,0 0 0 0 0,1 0 0 0 0,-1 1-1 0 0,1-2 1 0 0,-1 1 0 0 0,1 0-1 0 0,0 0 1 0 0,-1 0 0 0 0,1-1 0 0 0,0 1-1 0 0,0-1 1 0 0,-1 0 0 0 0,1 1-1 0 0,0-1 1 0 0,0 0 0 0 0,0 0-1 0 0,-1 0 1 0 0,1 0 0 0 0,0 0 0 0 0,0 0-1 0 0,0-1 1 0 0,-1 1 0 0 0,1-1-1 0 0,0 1 1 0 0,-1-1 0 0 0,1 0 0 0 0,0 1-1 0 0,-1-1 1 0 0,1 0 0 0 0,-1 0-1 0 0,1 0 1 0 0,-1 0 0 0 0,1-1-1 0 0,1-1 1 0 0,9-5-28 0 0,0-1-1 0 0,-1 0 1 0 0,0-1 0 0 0,16-18-1 0 0,-24 25-5 0 0,-1 0 0 0 0,0-1 1 0 0,1 1-1 0 0,-1-1 0 0 0,0 0 0 0 0,-1 0 0 0 0,1 0 0 0 0,-1 0 0 0 0,1 0 0 0 0,-1 0 1 0 0,0 0-1 0 0,-1 0 0 0 0,1 0 0 0 0,-1 0 0 0 0,0-1 0 0 0,0 1 0 0 0,0 0 0 0 0,0 0 1 0 0,-1 0-1 0 0,0-1 0 0 0,-1-4 0 0 0,-25-58-1102 0 0,24 53-583 0 0,11 15-1117 0 0,20 25 1112 0 0,-7-3 2252 0 0,-1 1 0 0 0,-1 0 1 0 0,-1 2-1 0 0,16 30 0 0 0,-32-52-406 0 0,0 1-1 0 0,0-1 1 0 0,0 0 0 0 0,1 0-1 0 0,0-1 1 0 0,0 1 0 0 0,0-1 0 0 0,0 1-1 0 0,0-1 1 0 0,1 0 0 0 0,-1 0-1 0 0,1 0 1 0 0,0-1 0 0 0,0 1-1 0 0,0-1 1 0 0,0 0 0 0 0,6 2-1 0 0,-9-4-80 0 0,-1 0 0 0 0,1 0 0 0 0,-1-1-1 0 0,1 1 1 0 0,-1 0 0 0 0,1 0 0 0 0,-1 0-1 0 0,1 0 1 0 0,-1-1 0 0 0,1 1 0 0 0,-1 0-1 0 0,1-1 1 0 0,-1 1 0 0 0,0 0 0 0 0,1-1-1 0 0,-1 1 1 0 0,1-1 0 0 0,-1 1 0 0 0,0 0-1 0 0,1-1 1 0 0,-1 1 0 0 0,0-1 0 0 0,0 1-1 0 0,1-1 1 0 0,-1 1 0 0 0,0-1 0 0 0,0 1-1 0 0,0-1 1 0 0,0 1 0 0 0,1-1 0 0 0,-1 0-1 0 0,0 1 1 0 0,0-1 0 0 0,0 1-1 0 0,0-2 1 0 0,1-27 480 0 0,-1 23-626 0 0,-1-11 140 0 0,-1 0 0 0 0,0 1 1 0 0,-1 0-1 0 0,0-1 0 0 0,-10-25 0 0 0,-39-80 130 0 0,7 18 150 0 0,42 96-309 0 0,2 1-1 0 0,-1-1 1 0 0,1 0 0 0 0,0 0 0 0 0,1 0 0 0 0,0 0 0 0 0,0 0 0 0 0,0 0-1 0 0,1 0 1 0 0,1 1 0 0 0,-1-1 0 0 0,3-8 0 0 0,-3 14-30 0 0,0-1-1 0 0,0 1 1 0 0,0-1 0 0 0,0 1 0 0 0,0 0 0 0 0,1-1 0 0 0,-1 1-1 0 0,0 0 1 0 0,1 0 0 0 0,0 0 0 0 0,-1 0 0 0 0,1 0 0 0 0,0 0-1 0 0,0 1 1 0 0,0-1 0 0 0,1 1 0 0 0,-1-1 0 0 0,0 1 0 0 0,0 0-1 0 0,4-2 1 0 0,-3 3-28 0 0,0-1-1 0 0,-1 1 0 0 0,1 0 1 0 0,0 0-1 0 0,-1 0 1 0 0,1 0-1 0 0,0 1 1 0 0,-1-1-1 0 0,1 1 0 0 0,0-1 1 0 0,-1 1-1 0 0,1 0 1 0 0,-1 0-1 0 0,1 0 0 0 0,2 2 1 0 0,-3-2 0 0 0,-1 0 0 0 0,1 0 1 0 0,0 0-1 0 0,-1 0 0 0 0,1 0 0 0 0,0 0 1 0 0,-1 1-1 0 0,1-1 0 0 0,-1 1 1 0 0,0-1-1 0 0,0 1 0 0 0,1-1 0 0 0,-1 1 1 0 0,0 0-1 0 0,0-1 0 0 0,0 1 0 0 0,-1 0 1 0 0,1 0-1 0 0,0 0 0 0 0,0 3 0 0 0,-1 29-2096 0 0,-3-15-2622 0 0</inkml:trace>
</inkml:ink>
</file>

<file path=ppt/ink/ink1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53:09.294"/>
    </inkml:context>
    <inkml:brush xml:id="br0">
      <inkml:brushProperty name="width" value="0.05" units="cm"/>
      <inkml:brushProperty name="height" value="0.05" units="cm"/>
    </inkml:brush>
  </inkml:definitions>
  <inkml:trace contextRef="#ctx0" brushRef="#br0">1 61 6153 0 0,'14'-9'7529'0'0,"28"-7"-8247"0"0,-34 13 1297 0 0,14-7-481 0 0,-15 6-326 0 0,0 1 0 0 0,0 0 1 0 0,0 0-1 0 0,1 1 0 0 0,10-3 1 0 0,-8 3-325 0 0</inkml:trace>
</inkml:ink>
</file>

<file path=ppt/ink/ink1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53:09.627"/>
    </inkml:context>
    <inkml:brush xml:id="br0">
      <inkml:brushProperty name="width" value="0.05" units="cm"/>
      <inkml:brushProperty name="height" value="0.05" units="cm"/>
    </inkml:brush>
  </inkml:definitions>
  <inkml:trace contextRef="#ctx0" brushRef="#br0">189 0 5673 0 0,'-6'4'6150'0'0,"-11"-5"-5320"0"0,11 1-960 0 0,2 0 514 0 0,-9 1-353 0 0,0 0 0 0 0,0 2 0 0 0,0-1 0 0 0,1 2 0 0 0,-1-1 0 0 0,1 2 0 0 0,-14 6 0 0 0,23-10-26 0 0,0 1-1 0 0,0 0 1 0 0,0-1 0 0 0,1 1 0 0 0,-1 0-1 0 0,1 1 1 0 0,-1-1 0 0 0,1 0 0 0 0,0 1-1 0 0,0-1 1 0 0,0 1 0 0 0,0 0 0 0 0,0 0-1 0 0,0-1 1 0 0,-1 6 0 0 0,2-6-4 0 0,1-1 1 0 0,0 1 0 0 0,0-1 0 0 0,-1 0-1 0 0,1 1 1 0 0,0-1 0 0 0,0 1-1 0 0,0-1 1 0 0,0 1 0 0 0,0-1-1 0 0,1 1 1 0 0,-1-1 0 0 0,0 1 0 0 0,1-1-1 0 0,-1 0 1 0 0,1 1 0 0 0,0-1-1 0 0,-1 0 1 0 0,1 1 0 0 0,0-1-1 0 0,0 0 1 0 0,-1 0 0 0 0,1 0-1 0 0,0 0 1 0 0,0 0 0 0 0,1 0 0 0 0,-1 0-1 0 0,0 0 1 0 0,0 0 0 0 0,0 0-1 0 0,1 0 1 0 0,-1-1 0 0 0,0 1-1 0 0,1-1 1 0 0,-1 1 0 0 0,2 0 0 0 0,58 15 49 0 0,-47-13-33 0 0,0 0 0 0 0,1 1 0 0 0,-1 1 0 0 0,21 10 0 0 0,-32-13-4 0 0,0-1 1 0 0,0 1-1 0 0,0 0 0 0 0,0 0 0 0 0,0 1 0 0 0,-1-1 0 0 0,1 1 0 0 0,-1-1 0 0 0,0 1 1 0 0,0 0-1 0 0,0 0 0 0 0,0-1 0 0 0,0 2 0 0 0,0-1 0 0 0,-1 0 0 0 0,0 0 0 0 0,1 0 0 0 0,-1 1 1 0 0,0-1-1 0 0,-1 1 0 0 0,1-1 0 0 0,-1 1 0 0 0,1-1 0 0 0,-1 4 0 0 0,0-3 13 0 0,0-1-1 0 0,-1 1 1 0 0,1-1-1 0 0,-1 1 1 0 0,0-1-1 0 0,1 0 0 0 0,-2 1 1 0 0,1-1-1 0 0,0 0 1 0 0,0 0-1 0 0,-1 0 1 0 0,0 0-1 0 0,0 0 1 0 0,-4 5-1 0 0,3-5 8 0 0,0 0 1 0 0,-1 0-1 0 0,1 0 0 0 0,-1-1 0 0 0,1 1 0 0 0,-1-1 1 0 0,0 0-1 0 0,0 0 0 0 0,0 0 0 0 0,0-1 0 0 0,0 1 1 0 0,0-1-1 0 0,-1 0 0 0 0,1 0 0 0 0,0-1 0 0 0,-7 1 1 0 0,7-1-44 0 0,1 0-1 0 0,0 0 1 0 0,0 0 0 0 0,0-1 0 0 0,-1 1 0 0 0,1-1 0 0 0,0 0 0 0 0,0 1 0 0 0,0-2 0 0 0,0 1 0 0 0,0 0-1 0 0,0 0 1 0 0,0-1 0 0 0,0 0 0 0 0,1 0 0 0 0,-1 1 0 0 0,1-1 0 0 0,-1-1 0 0 0,1 1 0 0 0,-4-5 0 0 0,4 5-46 0 0,1-1 1 0 0,0 1 0 0 0,0-1-1 0 0,0 1 1 0 0,0-1 0 0 0,0 0 0 0 0,1 0-1 0 0,-1 1 1 0 0,1-1 0 0 0,0 0 0 0 0,-1 0-1 0 0,1 0 1 0 0,1 1 0 0 0,-1-1 0 0 0,0 0-1 0 0,1 0 1 0 0,0-4 0 0 0,1 4-68 0 0,-1 0-1 0 0,1 0 1 0 0,-1 0-1 0 0,1 0 1 0 0,0 0 0 0 0,0 0-1 0 0,0 0 1 0 0,0 1-1 0 0,1-1 1 0 0,-1 1 0 0 0,5-4-1 0 0,-3 2-99 0 0,9-8-564 0 0</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22:08:49.820"/>
    </inkml:context>
    <inkml:brush xml:id="br0">
      <inkml:brushProperty name="width" value="0.05" units="cm"/>
      <inkml:brushProperty name="height" value="0.05" units="cm"/>
      <inkml:brushProperty name="color" value="#E71224"/>
    </inkml:brush>
  </inkml:definitions>
  <inkml:trace contextRef="#ctx0" brushRef="#br0">93 118 3457 0 0,'35'-79'3398'0'0,"-34"77"-3292"0"0,-1 1 0 0 0,0 0 0 0 0,1 0 0 0 0,-1 0 0 0 0,0 0 0 0 0,0 0 0 0 0,0 0 0 0 0,1 0 1 0 0,-1 0-1 0 0,0-1 0 0 0,-1 1 0 0 0,1 0 0 0 0,0 0 0 0 0,0 0 0 0 0,0 0 0 0 0,-1 0 0 0 0,1 0 0 0 0,0 0 0 0 0,-1 0 0 0 0,1 0 1 0 0,-1 0-1 0 0,1 0 0 0 0,-1 0 0 0 0,0 0 0 0 0,1 0 0 0 0,-1 0 0 0 0,0 0 0 0 0,0 1 0 0 0,0-1 0 0 0,1 0 0 0 0,-1 0 0 0 0,0 1 0 0 0,0-1 1 0 0,0 1-1 0 0,0-1 0 0 0,0 1 0 0 0,0-1 0 0 0,0 1 0 0 0,0 0 0 0 0,-1-1 0 0 0,1 1 0 0 0,0 0 0 0 0,0 0 0 0 0,0 0 0 0 0,-1 0 1 0 0,-3-1 53 0 0,0 1 1 0 0,1 0 0 0 0,-1 0 0 0 0,1 0 0 0 0,-1 1 0 0 0,1-1 0 0 0,-9 3-1 0 0,9 0-132 0 0,0-1 0 0 0,0 1-1 0 0,1-1 1 0 0,-1 1-1 0 0,0 1 1 0 0,1-1-1 0 0,0 0 1 0 0,0 1-1 0 0,0 0 1 0 0,0-1-1 0 0,1 1 1 0 0,-1 0 0 0 0,1 0-1 0 0,0 1 1 0 0,0-1-1 0 0,1 0 1 0 0,-1 1-1 0 0,1-1 1 0 0,-2 9-1 0 0,2-6-23 0 0,0 0-1 0 0,0 0 1 0 0,1 0-1 0 0,0 0 1 0 0,0 1-1 0 0,1-1 1 0 0,0 0-1 0 0,0 0 1 0 0,0 0 0 0 0,1 0-1 0 0,0-1 1 0 0,1 1-1 0 0,3 8 1 0 0,0-6 7 0 0,-1-3-5 0 0,0-1 0 0 0,0 0 0 0 0,1 0 0 0 0,0 0 0 0 0,10 7 0 0 0,-3-6 9 0 0,-9-5-11 0 0,0-1 0 0 0,0 1 0 0 0,0-1-1 0 0,0 0 1 0 0,1 0 0 0 0,-1 0 0 0 0,0-1 0 0 0,0 0 0 0 0,0 1-1 0 0,0-1 1 0 0,-1-1 0 0 0,1 1 0 0 0,5-3 0 0 0,52-30 5 0 0,-18 9-18 0 0,-40 23 6 0 0,0 1 1 0 0,1-1 0 0 0,-1 1-1 0 0,0-1 1 0 0,1 1 0 0 0,0 0-1 0 0,-1 0 1 0 0,1 1 0 0 0,-1-1-1 0 0,1 1 1 0 0,0 0 0 0 0,-1-1-1 0 0,1 2 1 0 0,0-1 0 0 0,-1 0-1 0 0,1 1 1 0 0,0 0 0 0 0,-1 0-1 0 0,7 2 1 0 0,-4-1-353 0 0,1 0-1 0 0,0-1 1 0 0,-1 0 0 0 0,1 0 0 0 0,0 0-1 0 0,0-1 1 0 0,0 0 0 0 0,0 0-1 0 0,9-2 1 0 0,-2-1-4318 0 0</inkml:trace>
</inkml:ink>
</file>

<file path=ppt/ink/ink1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53:10.077"/>
    </inkml:context>
    <inkml:brush xml:id="br0">
      <inkml:brushProperty name="width" value="0.05" units="cm"/>
      <inkml:brushProperty name="height" value="0.05" units="cm"/>
    </inkml:brush>
  </inkml:definitions>
  <inkml:trace contextRef="#ctx0" brushRef="#br0">1 29 6593 0 0,'53'-17'1681'0'0,"-28"9"-814"0"0,-14 5-96 0 0,-2 3-274 0 0,-5 5-319 0 0,-2-2 308 0 0,-2-2-196 0 0,-2 0 770 0 0,2-1-834 0 0,-2 1 130 0 0,-2 1-28 0 0,0 3-188 0 0,-2 5-131 0 0,-7 9 32 0 0,3-6-30 0 0,-7 17 29 0 0,16-28-35 0 0,0 0 1 0 0,0 0 0 0 0,1 0 0 0 0,-1 0-1 0 0,0 0 1 0 0,1 0 0 0 0,-1 0 0 0 0,1 0-1 0 0,0 0 1 0 0,0 1 0 0 0,0-1 0 0 0,0 0-1 0 0,0 0 1 0 0,0 0 0 0 0,0 0 0 0 0,1 0-1 0 0,-1 0 1 0 0,1 1 0 0 0,0-1 0 0 0,-1 0-1 0 0,1 0 1 0 0,0-1 0 0 0,0 1-1 0 0,0 0 1 0 0,3 3 0 0 0,10 2 22 0 0,-11-6-1 0 0,-1-1 4 0 0,-1-2 51 0 0,13-12-14 0 0,7-6-36 0 0,-15 13-26 0 0,0-1 1 0 0,0 0-1 0 0,0-1 1 0 0,-1 0-1 0 0,0 1 0 0 0,-1-2 1 0 0,0 1-1 0 0,0 0 1 0 0,4-20-1 0 0,-31 74 20 0 0,14-29 3 0 0,0 0 1 0 0,1 0 0 0 0,-9 26 0 0 0,12-20 42 0 0,0 1 0 0 0,1-1 0 0 0,1 1-1 0 0,2 0 1 0 0,1 46 0 0 0,1-55-19 0 0,1-1 1 0 0,0 1-1 0 0,1 0 1 0 0,0-1-1 0 0,1 0 1 0 0,1 0-1 0 0,0 0 1 0 0,1 0-1 0 0,0-1 1 0 0,1 0-1 0 0,8 12 1 0 0,-3-12-38 0 0,7 2 31 0 0,-14-12-36 0 0,-1 0 0 0 0,1 0 1 0 0,0-1-1 0 0,-1 0 1 0 0,1 1-1 0 0,0-2 0 0 0,0 1 1 0 0,0-1-1 0 0,0 1 0 0 0,9-2 1 0 0,-8 0-5 0 0,1-1 0 0 0,-1 0 1 0 0,1 0-1 0 0,-1-1 0 0 0,0 1 0 0 0,0-2 1 0 0,0 1-1 0 0,0 0 0 0 0,-1-1 1 0 0,1 0-1 0 0,-1-1 0 0 0,0 1 0 0 0,0-1 1 0 0,0 0-1 0 0,-1 0 0 0 0,0 0 1 0 0,0-1-1 0 0,0 1 0 0 0,-1-1 0 0 0,0 0 1 0 0,0 0-1 0 0,0 0 0 0 0,-1-1 1 0 0,0 1-1 0 0,0-1 0 0 0,0 1 0 0 0,-1-1 1 0 0,0 0-1 0 0,0-7 0 0 0,-1-4-22 0 0,-4-57-20 0 0,1 57 28 0 0,1 9-5 0 0,-1 0 0 0 0,-1 0 0 0 0,1 0 1 0 0,-1 0-1 0 0,-1 1 0 0 0,1-1 0 0 0,-1 1 0 0 0,-1 0 0 0 0,0 1 0 0 0,0 0 0 0 0,0-1 1 0 0,-15-11-1 0 0,15 14 9 0 0,0 1 0 0 0,0-1 1 0 0,0 1-1 0 0,0 1 0 0 0,-1-1 1 0 0,0 1-1 0 0,0 0 0 0 0,0 0 1 0 0,0 1-1 0 0,0 0 0 0 0,0 0 0 0 0,0 1 1 0 0,-1 0-1 0 0,1 0 0 0 0,-1 1 1 0 0,1-1-1 0 0,-11 3 0 0 0,-4 7-1665 0 0,19-4 406 0 0,13-2 448 0 0,3-3-243 0 0</inkml:trace>
</inkml:ink>
</file>

<file path=ppt/ink/ink1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53:10.411"/>
    </inkml:context>
    <inkml:brush xml:id="br0">
      <inkml:brushProperty name="width" value="0.05" units="cm"/>
      <inkml:brushProperty name="height" value="0.05" units="cm"/>
    </inkml:brush>
  </inkml:definitions>
  <inkml:trace contextRef="#ctx0" brushRef="#br0">35 1 5721 0 0,'-5'0'4755'0'0,"-5"2"-999"0"0,0 23-3681 0 0,8-19-29 0 0,0 1-1 0 0,0-1 1 0 0,1 1 0 0 0,0-1-1 0 0,0 1 1 0 0,1 0-1 0 0,-1-1 1 0 0,1 1 0 0 0,1-1-1 0 0,-1 1 1 0 0,1 0 0 0 0,1-1-1 0 0,-1 1 1 0 0,1-1-1 0 0,0 0 1 0 0,0 1 0 0 0,1-1-1 0 0,4 6 1 0 0,-3-4 41 0 0,1-1-1 0 0,1 0 1 0 0,0 0-1 0 0,0 0 1 0 0,0-1 0 0 0,11 9-1 0 0,-14-13-66 0 0,0 0 1 0 0,0 1-1 0 0,0-1 0 0 0,1 0 0 0 0,-1-1 0 0 0,0 1 0 0 0,1 0 1 0 0,-1-1-1 0 0,1 0 0 0 0,-1 0 0 0 0,1 0 0 0 0,0 0 0 0 0,0-1 1 0 0,-1 1-1 0 0,1-1 0 0 0,0 0 0 0 0,0 0 0 0 0,4-1 0 0 0,-6 1-8 0 0,0-1-1 0 0,0 0 1 0 0,0 0-1 0 0,0 0 0 0 0,0 0 1 0 0,0-1-1 0 0,0 1 1 0 0,-1 0-1 0 0,1-1 1 0 0,0 1-1 0 0,-1-1 0 0 0,0 0 1 0 0,1 1-1 0 0,-1-1 1 0 0,0 0-1 0 0,0 0 0 0 0,1 0 1 0 0,-2 0-1 0 0,1 0 1 0 0,0 0-1 0 0,0 0 0 0 0,-1 0 1 0 0,1-1-1 0 0,0-3 1 0 0,0-57 13 0 0,-1 52-34 0 0,-13-45-1658 0 0,12 47 937 0 0,1 4 210 0 0</inkml:trace>
</inkml:ink>
</file>

<file path=ppt/ink/ink1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53:11.342"/>
    </inkml:context>
    <inkml:brush xml:id="br0">
      <inkml:brushProperty name="width" value="0.05" units="cm"/>
      <inkml:brushProperty name="height" value="0.05" units="cm"/>
    </inkml:brush>
  </inkml:definitions>
  <inkml:trace contextRef="#ctx0" brushRef="#br0">15 74 4961 0 0,'1'0'504'0'0,"35"0"3542"0"0,-27-1-3181 0 0,-2-3 2530 0 0,-18 9-1641 0 0,-6 20-1661 0 0,12-18-82 0 0,1 0-1 0 0,0 1 1 0 0,0-1 0 0 0,-4 15 0 0 0,-2 22 82 0 0,9-33-48 0 0,-1 5-12 0 0,1-2-23 0 0,2 8 12 0 0,0-20-20 0 0,-1 0-1 0 0,0 0 0 0 0,1-1 0 0 0,-1 1 0 0 0,1-1 0 0 0,0 1 0 0 0,-1 0 0 0 0,1-1 1 0 0,0 1-1 0 0,0-1 0 0 0,0 1 0 0 0,0-1 0 0 0,0 0 0 0 0,1 1 0 0 0,-1-1 0 0 0,0 0 1 0 0,1 0-1 0 0,-1 0 0 0 0,1 0 0 0 0,-1 0 0 0 0,1 0 0 0 0,-1 0 0 0 0,1-1 1 0 0,-1 1-1 0 0,1-1 0 0 0,0 1 0 0 0,-1-1 0 0 0,1 1 0 0 0,0-1 0 0 0,0 0 0 0 0,-1 0 1 0 0,1 0-1 0 0,0 0 0 0 0,0 0 0 0 0,-1 0 0 0 0,1 0 0 0 0,0-1 0 0 0,0 1 0 0 0,-1-1 1 0 0,1 1-1 0 0,0-1 0 0 0,-1 0 0 0 0,1 1 0 0 0,-1-1 0 0 0,3-2 0 0 0,-2 2-48 0 0,1 0-1 0 0,-1 0 1 0 0,0 0-1 0 0,0 0 1 0 0,-1-1-1 0 0,1 1 1 0 0,0-1-1 0 0,0 1 1 0 0,-1-1-1 0 0,1 0 1 0 0,-1 0-1 0 0,1 0 1 0 0,-1 0-1 0 0,0 0 1 0 0,0 0-1 0 0,0 0 1 0 0,0 0-1 0 0,0 0 1 0 0,0 0-1 0 0,0 0 1 0 0,-1-1-1 0 0,1 1 1 0 0,-1-3-1 0 0,9-13-359 0 0,-8 17 375 0 0,0-1-1 0 0,0 1 1 0 0,0-1 0 0 0,0 1 0 0 0,0-1-1 0 0,0 0 1 0 0,0 1 0 0 0,-1-1 0 0 0,1 0-1 0 0,-1 0 1 0 0,1 0 0 0 0,-1 0 0 0 0,1-3-1 0 0,0-4-90 0 0,-1 2 49 0 0,-1 7 60 0 0,-2 0-16 0 0,3 3 78 0 0,0 0-1 0 0,0-1 1 0 0,1 1 0 0 0,-1 0 0 0 0,1-1-1 0 0,0 1 1 0 0,0-1 0 0 0,0 1 0 0 0,0-1-1 0 0,0 0 1 0 0,0 1 0 0 0,1-1-1 0 0,-1 0 1 0 0,1 0 0 0 0,-1 0 0 0 0,1 0-1 0 0,0 0 1 0 0,0 0 0 0 0,0 0 0 0 0,4 2-1 0 0,14 9 818 0 0,-6-6-205 0 0,-10-5 627 0 0,-5-9-1115 0 0,-2-8-185 0 0,2 1 13 0 0,-2-20 3 0 0,1 12 0 0 0,-3 0-2 0 0,1 9 0 0 0,3 9-11 0 0,1-4-33 0 0,0-1-31 0 0,-4 5 41 0 0,13 9-27 0 0,-1 0 0 0 0,1 0 0 0 0,0-1 0 0 0,0 0 0 0 0,0 0 0 0 0,1-1 1 0 0,-1-1-1 0 0,1 1 0 0 0,14 0 0 0 0,5-8-141 0 0,-25 5 193 0 0,-1-1-1 0 0,1 0 1 0 0,-1-1 0 0 0,0 1 0 0 0,1-1 0 0 0,-1 0 0 0 0,0 1-1 0 0,0-1 1 0 0,0-1 0 0 0,0 1 0 0 0,0 0 0 0 0,-1-1 0 0 0,4-2-1 0 0,16-31-10 0 0,-15 21 17 0 0,-1-3 1 0 0,-5 6 2 0 0,-2 2-1 0 0,2 4 10 0 0,-2 0-28 0 0,-8 4-21 0 0,10 4 47 0 0,5 6 5 0 0,0 1 1 0 0,1-1-1 0 0,0 1 1 0 0,1-2-1 0 0,0 1 1 0 0,14 10-1 0 0,-14-12 4 0 0,0 0 0 0 0,-1 0 1 0 0,0 1-1 0 0,9 11 0 0 0,-13-15-6 0 0,-1 0-1 0 0,1 0 1 0 0,-1 1 0 0 0,0-1-1 0 0,0 1 1 0 0,0 0 0 0 0,0 0-1 0 0,0-1 1 0 0,-1 1 0 0 0,0 0-1 0 0,0 0 1 0 0,0 0 0 0 0,0 1-1 0 0,-1-1 1 0 0,1 0 0 0 0,-1 0-1 0 0,0 0 1 0 0,0 0 0 0 0,-1 1-1 0 0,1-1 1 0 0,-1 0 0 0 0,0 0-1 0 0,0 0 1 0 0,-3 6 0 0 0,3-8-3 0 0,-1 0-1 0 0,0 1 1 0 0,0-1 0 0 0,-1 0 0 0 0,1 0 0 0 0,0 0 0 0 0,-1-1 0 0 0,1 1 0 0 0,-1 0 0 0 0,1-1 0 0 0,-1 0 0 0 0,0 0 0 0 0,0 1 0 0 0,0-2-1 0 0,1 1 1 0 0,-1 0 0 0 0,0 0 0 0 0,0-1 0 0 0,0 0 0 0 0,-6 0 0 0 0,5 1-5 0 0,0-1-1 0 0,0 0 1 0 0,0 0-1 0 0,1-1 1 0 0,-1 1 0 0 0,0-1-1 0 0,0 0 1 0 0,1 0-1 0 0,-1 0 1 0 0,1-1 0 0 0,-1 1-1 0 0,1-1 1 0 0,-1 0-1 0 0,1 1 1 0 0,-6-6 0 0 0,4 1-1 0 0,0 0 0 0 0,0 0 0 0 0,0-1 0 0 0,-6-13 0 0 0,10 19-4 0 0,0-1 0 0 0,0 1 0 0 0,0-1-1 0 0,1 0 1 0 0,-1 1 0 0 0,1-1-1 0 0,-1 0 1 0 0,1 0 0 0 0,-1 0 0 0 0,1 1-1 0 0,0-1 1 0 0,0 0 0 0 0,0 0 0 0 0,0 0-1 0 0,0 0 1 0 0,0 1 0 0 0,1-1-1 0 0,-1 0 1 0 0,0 0 0 0 0,1 1 0 0 0,0-1-1 0 0,-1 0 1 0 0,1 0 0 0 0,0 1 0 0 0,0-1-1 0 0,1-1 1 0 0,3 0-6 0 0,0 1 0 0 0,-1-1 0 0 0,1 1 0 0 0,0 1 0 0 0,1-1 0 0 0,-1 1 0 0 0,0 0-1 0 0,0 0 1 0 0,10 0 0 0 0,26-3-28 0 0,107-4 237 0 0,-146 10-355 0 0</inkml:trace>
</inkml:ink>
</file>

<file path=ppt/ink/ink1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53:11.693"/>
    </inkml:context>
    <inkml:brush xml:id="br0">
      <inkml:brushProperty name="width" value="0.05" units="cm"/>
      <inkml:brushProperty name="height" value="0.05" units="cm"/>
    </inkml:brush>
  </inkml:definitions>
  <inkml:trace contextRef="#ctx0" brushRef="#br0">468 0 3913 0 0,'-2'1'229'0'0,"1"0"1"0"0,-1 0-1 0 0,1 0 1 0 0,-1 0-1 0 0,1 0 0 0 0,-1 0 1 0 0,1 0-1 0 0,0 0 1 0 0,-1 1-1 0 0,1-1 1 0 0,0 0-1 0 0,0 1 0 0 0,0-1 1 0 0,0 1-1 0 0,-1 2 1 0 0,-6 10-38 0 0,3-8-142 0 0,-1-1-1 0 0,0 0 1 0 0,0 0-1 0 0,0-1 0 0 0,-1 0 1 0 0,1 0-1 0 0,-1-1 0 0 0,-11 5 1 0 0,5-2 63 0 0,-19 8 419 0 0,0-1 0 0 0,-51 13 0 0 0,55-19-468 0 0,1 1 0 0 0,0 2-1 0 0,1 0 1 0 0,-32 19 0 0 0,47-21-391 0 0,-1 7-22 0 0,-4 31-727 0 0,15-43 982 0 0,-3 10-987 0 0</inkml:trace>
</inkml:ink>
</file>

<file path=ppt/ink/ink1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53:12.292"/>
    </inkml:context>
    <inkml:brush xml:id="br0">
      <inkml:brushProperty name="width" value="0.05" units="cm"/>
      <inkml:brushProperty name="height" value="0.05" units="cm"/>
    </inkml:brush>
  </inkml:definitions>
  <inkml:trace contextRef="#ctx0" brushRef="#br0">150 57 3185 0 0,'2'-2'199'0'0,"21"-30"4063"0"0,-23 31-4179 0 0,1 1 0 0 0,-1-1 0 0 0,0 1 0 0 0,1-1 0 0 0,-1 0 1 0 0,0 1-1 0 0,0-1 0 0 0,0 1 0 0 0,1-1 0 0 0,-1 0 0 0 0,0 1 1 0 0,0-1-1 0 0,0 1 0 0 0,0-1 0 0 0,0 0 0 0 0,0 1 0 0 0,0-1 1 0 0,0 1-1 0 0,-1-1 0 0 0,1 0 0 0 0,0 1 0 0 0,0-1 0 0 0,0 1 1 0 0,-1-1-1 0 0,1 1 0 0 0,0-1 0 0 0,0 1 0 0 0,-1-1 0 0 0,1 1 1 0 0,-1-1-1 0 0,1 1 0 0 0,0-1 0 0 0,-1 1 0 0 0,1-1 0 0 0,-1 1 1 0 0,1 0-1 0 0,-1-1 0 0 0,1 1 0 0 0,-1 0 0 0 0,1-1 0 0 0,-1 1 1 0 0,0 0-1 0 0,1 0 0 0 0,-1 0 0 0 0,1-1 0 0 0,-1 1 0 0 0,0 0 1 0 0,1 0-1 0 0,-1 0 0 0 0,1 0 0 0 0,-1 0 0 0 0,0 0 0 0 0,1 0 1 0 0,-1 0-1 0 0,1 1 0 0 0,-1-1 0 0 0,-1 0 0 0 0,-2 1-49 0 0,0 0 1 0 0,0 0-1 0 0,0 1 0 0 0,0-1 0 0 0,0 1 0 0 0,0 0 0 0 0,0 0 0 0 0,0 0 0 0 0,0 1 0 0 0,1-1 0 0 0,0 1 0 0 0,-1 0 0 0 0,1 0 1 0 0,0 0-1 0 0,-3 5 0 0 0,0-1-2 0 0,0 0 0 0 0,0 0 0 0 0,1 1 1 0 0,0 0-1 0 0,0 0 0 0 0,-4 11 0 0 0,-4 19 67 0 0,1 1-1 0 0,3 0 0 0 0,-7 49 1 0 0,14-74-92 0 0,1-1 1 0 0,1 1 0 0 0,0 0-1 0 0,1-1 1 0 0,0 1-1 0 0,1 0 1 0 0,0-1 0 0 0,1 1-1 0 0,1-1 1 0 0,0 0-1 0 0,1 0 1 0 0,0-1 0 0 0,9 15-1 0 0,-11-22-78 0 0,0 0 0 0 0,0-1-1 0 0,0 1 1 0 0,1-1 0 0 0,0 0-1 0 0,0 0 1 0 0,0-1-1 0 0,0 1 1 0 0,0-1 0 0 0,1 0-1 0 0,-1 0 1 0 0,1 0 0 0 0,0 0-1 0 0,0-1 1 0 0,0 0 0 0 0,0 0-1 0 0,1 0 1 0 0,-1-1 0 0 0,0 0-1 0 0,1 0 1 0 0,-1 0 0 0 0,1-1-1 0 0,9 0 1 0 0,-7-1-643 0 0</inkml:trace>
</inkml:ink>
</file>

<file path=ppt/ink/ink1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53:12.862"/>
    </inkml:context>
    <inkml:brush xml:id="br0">
      <inkml:brushProperty name="width" value="0.05" units="cm"/>
      <inkml:brushProperty name="height" value="0.05" units="cm"/>
    </inkml:brush>
  </inkml:definitions>
  <inkml:trace contextRef="#ctx0" brushRef="#br0">35 137 4825 0 0,'9'11'4814'0'0,"-5"11"-3447"0"0,-4 26-1746 0 0,0-41 846 0 0,1 202 663 0 0,0-203-1064 0 0,-4-18-1188 0 0,-26-103-260 0 0,23 95 1296 0 0,2 0-1 0 0,1-1 0 0 0,0 1 1 0 0,1-1-1 0 0,2-37 1 0 0,1 51 88 0 0,-1-1 0 0 0,1 1-1 0 0,1-1 1 0 0,-1 1 0 0 0,1-1 0 0 0,0 1 0 0 0,1 0 0 0 0,0 0-1 0 0,0 0 1 0 0,1 0 0 0 0,-1 1 0 0 0,1-1 0 0 0,1 1 0 0 0,-1 0 0 0 0,1 0-1 0 0,0 0 1 0 0,1 1 0 0 0,11-9 0 0 0,-15 12 23 0 0,0 0 1 0 0,0 1-1 0 0,0-1 0 0 0,0 1 1 0 0,1 0-1 0 0,-1-1 0 0 0,0 1 0 0 0,1 0 1 0 0,-1 1-1 0 0,1-1 0 0 0,0 0 1 0 0,-1 1-1 0 0,1-1 0 0 0,-1 1 1 0 0,1 0-1 0 0,0 0 0 0 0,-1 0 0 0 0,1 0 1 0 0,0 0-1 0 0,-1 1 0 0 0,1-1 1 0 0,-1 1-1 0 0,1 0 0 0 0,4 1 1 0 0,-5 0 19 0 0,-1 0 0 0 0,0-1 0 0 0,1 1 0 0 0,-1 0 0 0 0,0 0 1 0 0,0-1-1 0 0,0 1 0 0 0,0 0 0 0 0,0 0 0 0 0,-1 0 0 0 0,1 0 0 0 0,-1 0 1 0 0,1 0-1 0 0,-1 1 0 0 0,0-1 0 0 0,1 0 0 0 0,-1 0 0 0 0,0 0 0 0 0,0 0 1 0 0,-1 0-1 0 0,1 0 0 0 0,0 0 0 0 0,-1 1 0 0 0,1-1 0 0 0,-1 0 0 0 0,0 0 1 0 0,0 0-1 0 0,0 0 0 0 0,-2 2 0 0 0,-7 18 179 0 0,-2-1 0 0 0,-17 24 0 0 0,19-33-168 0 0,2 0 1 0 0,0 1-1 0 0,0 0 1 0 0,1 0-1 0 0,1 0 1 0 0,0 1-1 0 0,1 0 0 0 0,0 0 1 0 0,-3 19-1 0 0,8-32-50 0 0,0 0 1 0 0,0 0-1 0 0,0 1 0 0 0,0-1 0 0 0,0 0 0 0 0,0 0 0 0 0,0 0 0 0 0,0 1 0 0 0,1-1 0 0 0,-1 0 0 0 0,0 0 0 0 0,1 0 0 0 0,-1 0 1 0 0,1 0-1 0 0,-1 0 0 0 0,1 0 0 0 0,-1 0 0 0 0,1 0 0 0 0,0 0 0 0 0,0 0 0 0 0,-1 0 0 0 0,1 0 0 0 0,0 0 0 0 0,0 0 0 0 0,0-1 1 0 0,0 1-1 0 0,1 1 0 0 0,1-1 5 0 0,0 0 1 0 0,1 0-1 0 0,-1-1 0 0 0,0 1 1 0 0,0 0-1 0 0,0-1 1 0 0,0 0-1 0 0,0 0 0 0 0,1 0 1 0 0,3-1-1 0 0,47-9 36 0 0,-28 1-104 0 0,-7 3-253 0 0,-9 3 11 0 0,-1 0 1 0 0,0 0 0 0 0,1-1 0 0 0,-1 0 0 0 0,-1-1-1 0 0,1 0 1 0 0,-1 0 0 0 0,10-8 0 0 0,-12 5-4230 0 0</inkml:trace>
</inkml:ink>
</file>

<file path=ppt/ink/ink1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53:13.243"/>
    </inkml:context>
    <inkml:brush xml:id="br0">
      <inkml:brushProperty name="width" value="0.05" units="cm"/>
      <inkml:brushProperty name="height" value="0.05" units="cm"/>
    </inkml:brush>
  </inkml:definitions>
  <inkml:trace contextRef="#ctx0" brushRef="#br0">197 5 4729 0 0,'-3'-1'487'0'0,"0"0"0"0"0,0 0 0 0 0,-1 1 0 0 0,1-1 0 0 0,0 1 0 0 0,0 0 0 0 0,-1-1 0 0 0,1 2 0 0 0,0-1 0 0 0,-6 1 0 0 0,-35 14 683 0 0,24-4-1267 0 0,0 1-1 0 0,-18 15 0 0 0,34-24 313 0 0,2-2-207 0 0,0 1 0 0 0,0-1 0 0 0,0 0 0 0 0,0 1 0 0 0,0-1-1 0 0,0 1 1 0 0,1 0 0 0 0,-1 0 0 0 0,1-1 0 0 0,-1 1 0 0 0,1 0-1 0 0,0 0 1 0 0,0 0 0 0 0,-1 1 0 0 0,1-1 0 0 0,1 0 0 0 0,-1 0-1 0 0,0 0 1 0 0,1 1 0 0 0,-1-1 0 0 0,1 0 0 0 0,-1 1 0 0 0,1-1 0 0 0,0 1-1 0 0,0-1 1 0 0,1 4 0 0 0,0-3 20 0 0,0-1-1 0 0,1 1 1 0 0,-1 0-1 0 0,1-1 1 0 0,0 0 0 0 0,0 1-1 0 0,0-1 1 0 0,0 0-1 0 0,0 0 1 0 0,0 0 0 0 0,1 0-1 0 0,-1-1 1 0 0,1 1-1 0 0,-1-1 1 0 0,1 1 0 0 0,-1-1-1 0 0,1 0 1 0 0,0 0-1 0 0,0 0 1 0 0,0 0 0 0 0,4 0-1 0 0,23 3 177 0 0,13-7 10 0 0,-8 0-52 0 0,-26 2-141 0 0,26 0 91 0 0,-10 3-32 0 0,-22-2-74 0 0,0 0-1 0 0,0 1 0 0 0,0-1 0 0 0,0 1 1 0 0,-1 0-1 0 0,1 0 0 0 0,0 0 0 0 0,0 1 1 0 0,-1-1-1 0 0,4 2 0 0 0,-5-2 3 0 0,0 0 1 0 0,0 0-1 0 0,0 0 0 0 0,0 0 1 0 0,0 0-1 0 0,0 0 0 0 0,0 1 0 0 0,0-1 1 0 0,-1 0-1 0 0,1 0 0 0 0,0 1 1 0 0,-1-1-1 0 0,1 0 0 0 0,-1 0 1 0 0,0 1-1 0 0,1-1 0 0 0,-1 3 0 0 0,0-1 2 0 0,0-1 0 0 0,-1 1-1 0 0,1-1 1 0 0,-1 1 0 0 0,1-1-1 0 0,-1 0 1 0 0,0 1 0 0 0,0-1-1 0 0,0 0 1 0 0,-1 0 0 0 0,1 1-1 0 0,0-1 1 0 0,-1 0 0 0 0,-3 3 0 0 0,-1 2 16 0 0,-1-1 1 0 0,0 0 0 0 0,0 0 0 0 0,-1 0 0 0 0,-12 6 0 0 0,10-7 3 0 0,-8 6 16 0 0,0-2 0 0 0,-1 0 1 0 0,-1-2-1 0 0,1 0 0 0 0,-1-1 0 0 0,-21 4 1 0 0,37-14-2792 0 0,8-7 1688 0 0,15-14 291 0 0,27-19-90 0 0</inkml:trace>
</inkml:ink>
</file>

<file path=ppt/ink/ink1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53:13.574"/>
    </inkml:context>
    <inkml:brush xml:id="br0">
      <inkml:brushProperty name="width" value="0.05" units="cm"/>
      <inkml:brushProperty name="height" value="0.05" units="cm"/>
    </inkml:brush>
  </inkml:definitions>
  <inkml:trace contextRef="#ctx0" brushRef="#br0">135 11 5289 0 0,'0'-1'218'0'0,"-1"0"1"0"0,1 0-1 0 0,-1 1 0 0 0,0-1 0 0 0,1 0 0 0 0,-1 1 1 0 0,0-1-1 0 0,1 0 0 0 0,-1 1 0 0 0,0-1 1 0 0,1 1-1 0 0,-1-1 0 0 0,0 1 0 0 0,0 0 0 0 0,0-1 1 0 0,0 1-1 0 0,0 0 0 0 0,1 0 0 0 0,-1-1 0 0 0,0 1 1 0 0,0 0-1 0 0,-1 0 0 0 0,-25 6 1149 0 0,-25 23-2121 0 0,44-24 1249 0 0,6-4-480 0 0,-20 16 129 0 0,22-17-139 0 0,-1 1-1 0 0,1-1 1 0 0,-1 1-1 0 0,1 0 1 0 0,-1-1 0 0 0,1 1-1 0 0,0-1 1 0 0,-1 1-1 0 0,1 0 1 0 0,0 0 0 0 0,-1-1-1 0 0,1 1 1 0 0,0 0 0 0 0,0 0-1 0 0,0-1 1 0 0,0 1-1 0 0,0 0 1 0 0,0 0 0 0 0,0-1-1 0 0,0 1 1 0 0,0 0 0 0 0,0 0-1 0 0,0-1 1 0 0,0 1-1 0 0,0 0 1 0 0,1 0 0 0 0,-1-1-1 0 0,0 1 1 0 0,0 0 0 0 0,1-1-1 0 0,-1 1 1 0 0,1 0-1 0 0,-1-1 1 0 0,1 1 0 0 0,-1-1-1 0 0,1 1 1 0 0,0 0 0 0 0,5 2 2 0 0,0-1 0 0 0,0 0 0 0 0,1 0 0 0 0,-1 0 0 0 0,1-1 0 0 0,-1 0 1 0 0,1 0-1 0 0,0-1 0 0 0,7 0 0 0 0,-6 1 3 0 0,29 0 105 0 0,33 3 313 0 0,-66-3-388 0 0,0 0 1 0 0,0-1-1 0 0,-1 2 0 0 0,1-1 0 0 0,-1 0 0 0 0,1 1 0 0 0,-1-1 0 0 0,0 1 0 0 0,1 0 1 0 0,-1 0-1 0 0,0 1 0 0 0,0-1 0 0 0,0 1 0 0 0,-1-1 0 0 0,4 5 0 0 0,-5-6-31 0 0,0 1 0 0 0,0-1 0 0 0,-1 1 0 0 0,1-1 0 0 0,-1 1 0 0 0,1-1 0 0 0,-1 1 0 0 0,0 0 0 0 0,1-1 0 0 0,-1 1 0 0 0,0-1 0 0 0,0 1 0 0 0,0 0 0 0 0,0-1 0 0 0,0 1 0 0 0,-1-1 0 0 0,1 1 0 0 0,0 0 0 0 0,-1-1 0 0 0,1 1 0 0 0,-1-1 0 0 0,0 1 0 0 0,1-1 0 0 0,-1 1 0 0 0,0-1 0 0 0,0 0 0 0 0,0 1 0 0 0,0-1 0 0 0,0 0 0 0 0,0 0 0 0 0,0 0 0 0 0,-1 1 0 0 0,1-1 0 0 0,0-1 0 0 0,0 1 0 0 0,-1 0 0 0 0,-1 1 0 0 0,-6 4 13 0 0,0-1 0 0 0,1 0 1 0 0,-1-1-1 0 0,-15 6 0 0 0,15-6-4 0 0,6-2-305 0 0,0-1 1 0 0,0 1-1 0 0,0-1 0 0 0,-1 0 0 0 0,1 0 0 0 0,0 0 0 0 0,-1 0 1 0 0,1 0-1 0 0,-1-1 0 0 0,1 0 0 0 0,-4 1 0 0 0</inkml:trace>
</inkml:ink>
</file>

<file path=ppt/ink/ink1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53:13.913"/>
    </inkml:context>
    <inkml:brush xml:id="br0">
      <inkml:brushProperty name="width" value="0.05" units="cm"/>
      <inkml:brushProperty name="height" value="0.05" units="cm"/>
    </inkml:brush>
  </inkml:definitions>
  <inkml:trace contextRef="#ctx0" brushRef="#br0">1 0 6721 0 0,'25'33'6788'0'0,"3"2"-5198"0"0,34 44-1428 0 0,-40-49 13 0 0,-1 1 1 0 0,-2 0-1 0 0,21 45 0 0 0,-34-63-163 0 0,-1 0-1 0 0,-1 0 0 0 0,0 0 0 0 0,-1 0 0 0 0,0 0 0 0 0,-1 1 1 0 0,-1 0-1 0 0,0-1 0 0 0,-1 1 0 0 0,0-1 0 0 0,-1 1 0 0 0,-3 18 0 0 0,2-20-73 0 0,0-1 1 0 0,0 1-1 0 0,-1-1 0 0 0,0 0 0 0 0,-1 0 0 0 0,-1-1 0 0 0,1 1 0 0 0,-2-1 0 0 0,1 0 0 0 0,-1 0 0 0 0,-1 0 0 0 0,0-1 0 0 0,0 0 0 0 0,-11 10 0 0 0,5-8-765 0 0,10-9 727 0 0,-1 0 0 0 0,1 1 0 0 0,0-1 0 0 0,-1 0 0 0 0,0-1 0 0 0,1 1-1 0 0,-1-1 1 0 0,0 1 0 0 0,0-1 0 0 0,0 0 0 0 0,0-1 0 0 0,0 1 0 0 0,0-1 0 0 0,0 1-1 0 0,-5-2 1 0 0,-15-2-1231 0 0</inkml:trace>
</inkml:ink>
</file>

<file path=ppt/ink/ink1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53:16.069"/>
    </inkml:context>
    <inkml:brush xml:id="br0">
      <inkml:brushProperty name="width" value="0.05" units="cm"/>
      <inkml:brushProperty name="height" value="0.05" units="cm"/>
    </inkml:brush>
  </inkml:definitions>
  <inkml:trace contextRef="#ctx0" brushRef="#br0">0 721 3033 0 0,'120'-14'3209'0'0,"-30"3"-2207"0"0,-31 9-334 0 0,10 2 327 0 0,33-4-87 0 0,18-2-318 0 0,28 7-38 0 0,195 25 0 0 0,-265-18-386 0 0,95-2-1 0 0,-7-11-26 0 0,-163 5-139 0 0,376-25 461 0 0,-227 12-160 0 0,-84 9-174 0 0,1-3 0 0 0,133-31-1 0 0,-170 32-108 0 0,1 0-1 0 0,0 2 1 0 0,0 2-1 0 0,0 1 1 0 0,0 1-1 0 0,40 6 1 0 0,-33-2 5 0 0,0-2 1 0 0,1-2-1 0 0,54-7 1 0 0,-59 3 5 0 0,1 1 0 0 0,69 5 0 0 0,24-2-3 0 0,122-4-20 0 0,7-2-4 0 0,-250 6-2 0 0,36-5-6 0 0,0 1 0 0 0,1 3 0 0 0,88 10 0 0 0,-80-2 5 0 0,24-1 16 0 0,40-9 19 0 0,-39-5-25 0 0,73-4-9 0 0,77 8 45 0 0,-6 2 46 0 0,-75-10-4 0 0,351-34 348 0 0,-347 31-275 0 0,-90 7-129 0 0,1 3 0 0 0,117 5 0 0 0,-29 11-30 0 0,-91-7 5 0 0,-21-2 3 0 0,-8 0-15 0 0,16 2 8 0 0,22 4 48 0 0,-24 2 31 0 0,-40-10-28 0 0,-3 0 4 0 0,-2-1 82 0 0,6 2 227 0 0,-4-1 438 0 0,-1-1-776 0 0,0 0 0 0 0,1 0 0 0 0,-1 0 0 0 0,0 0 0 0 0,1 0 0 0 0,-1 0 0 0 0,0-1 0 0 0,0 1 0 0 0,0-1 0 0 0,0 1 0 0 0,0 0 0 0 0,0-1 0 0 0,-1 0 0 0 0,1 1 0 0 0,0-1 0 0 0,-1 1 0 0 0,2-4 0 0 0,1-4-12 0 0,2-5 22 0 0,-1 0 0 0 0,-1-1 1 0 0,0 0-1 0 0,-1 1 0 0 0,0-1 1 0 0,-1 0-1 0 0,-1 0 0 0 0,0 0 1 0 0,-1 0-1 0 0,-4-17 0 0 0,2 7 12 0 0,2 1-1 0 0,0 0 1 0 0,4-37-1 0 0,0-18-7 0 0,-3 67-50 0 0,-1 1 0 0 0,-1-1 0 0 0,0 1 0 0 0,0-1-1 0 0,-1 1 1 0 0,0 0 0 0 0,-9-18 0 0 0,12 29-39 0 0,0-1 0 0 0,0 1 1 0 0,0 0-1 0 0,-1 0 0 0 0,1 0 0 0 0,0-1 1 0 0,0 1-1 0 0,0 0 0 0 0,0 0 0 0 0,0 0 0 0 0,-1-1 1 0 0,1 1-1 0 0,0 0 0 0 0,0 0 0 0 0,0 0 1 0 0,0 0-1 0 0,-1 0 0 0 0,1-1 0 0 0,0 1 0 0 0,0 0 1 0 0,-1 0-1 0 0,1 0 0 0 0,0 0 0 0 0,0 0 0 0 0,0 0 1 0 0,-1 0-1 0 0,1 0 0 0 0,0 0 0 0 0,0 0 1 0 0,-1 0-1 0 0,1 0 0 0 0,0 0 0 0 0,0 0 0 0 0,-1 0 1 0 0,1 0-1 0 0,0 0 0 0 0,0 0 0 0 0,-1 0 1 0 0,1 0-1 0 0,0 0 0 0 0,0 0 0 0 0,0 1 0 0 0,-1-1 1 0 0,1 0-1 0 0,0 0 0 0 0,0 0 0 0 0,0 0 1 0 0,-1 1-1 0 0,1-1 0 0 0,-8 11-1418 0 0,-3 6 135 0 0</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22:08:50.185"/>
    </inkml:context>
    <inkml:brush xml:id="br0">
      <inkml:brushProperty name="width" value="0.05" units="cm"/>
      <inkml:brushProperty name="height" value="0.05" units="cm"/>
      <inkml:brushProperty name="color" value="#E71224"/>
    </inkml:brush>
  </inkml:definitions>
  <inkml:trace contextRef="#ctx0" brushRef="#br0">12 168 5897 0 0,'-1'-1'99'0'0,"-9"-80"4273"0"0,9 74-4131 0 0,2 1 0 0 0,-1-1 1 0 0,0 1-1 0 0,1-1 0 0 0,0 0 1 0 0,1 1-1 0 0,0 0 1 0 0,0-1-1 0 0,0 1 0 0 0,4-8 1 0 0,-6 14-239 0 0,1-1 0 0 0,-1 1 1 0 0,0 0-1 0 0,0-1 1 0 0,0 1-1 0 0,1-1 0 0 0,-1 1 1 0 0,0 0-1 0 0,1-1 0 0 0,-1 1 1 0 0,0 0-1 0 0,1-1 0 0 0,-1 1 1 0 0,1 0-1 0 0,-1 0 0 0 0,0 0 1 0 0,1-1-1 0 0,-1 1 0 0 0,1 0 1 0 0,-1 0-1 0 0,0 0 0 0 0,1 0 1 0 0,-1 0-1 0 0,1-1 1 0 0,-1 1-1 0 0,1 0 0 0 0,-1 0 1 0 0,1 0-1 0 0,-1 0 0 0 0,1 1 1 0 0,-1-1-1 0 0,1 0 0 0 0,-1 0 1 0 0,1 0-1 0 0,16 14 42 0 0,7 26-17 0 0,8 107 110 0 0,-9-31-49 0 0,-10-72-79 0 0,10 23 56 0 0,6 21-132 0 0,-27-84 54 0 0,0 0 1 0 0,0 0 0 0 0,0 0 0 0 0,1 0-1 0 0,-1-1 1 0 0,1 1 0 0 0,6 5 0 0 0,1 1-861 0 0,-13-15-3062 0 0</inkml:trace>
</inkml:ink>
</file>

<file path=ppt/ink/ink1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53:16.994"/>
    </inkml:context>
    <inkml:brush xml:id="br0">
      <inkml:brushProperty name="width" value="0.05" units="cm"/>
      <inkml:brushProperty name="height" value="0.05" units="cm"/>
    </inkml:brush>
  </inkml:definitions>
  <inkml:trace contextRef="#ctx0" brushRef="#br0">1 20 3009 0 0,'2'-17'5673'0'0,"-2"17"-5642"0"0,0 0 1 0 0,1 0-1 0 0,-1-1 0 0 0,1 1 1 0 0,-1 0-1 0 0,1 0 1 0 0,-1-1-1 0 0,1 1 0 0 0,-1 0 1 0 0,1 0-1 0 0,-1 0 1 0 0,1 0-1 0 0,0 0 0 0 0,-1 0 1 0 0,1 0-1 0 0,-1 0 0 0 0,1 0 1 0 0,-1 0-1 0 0,1 0 1 0 0,-1 0-1 0 0,1 0 0 0 0,-1 0 1 0 0,1 1-1 0 0,-1-1 1 0 0,1 0-1 0 0,-1 0 0 0 0,1 1 1 0 0,5 5 89 0 0,0 1-1 0 0,0-1 1 0 0,-1 1 0 0 0,0 1 0 0 0,-1-1 0 0 0,0 0-1 0 0,7 16 1 0 0,-5-10-39 0 0,0 2-37 0 0,0 8 20 0 0,-4 0-4 0 0,-3 11 24 0 0,1-5-12 0 0,2 45 100 0 0,12 148 58 0 0,-9-178-196 0 0,3 1 0 0 0,24 82-1 0 0,-32-126-24 0 0,1 1-1 0 0,-1-1 1 0 0,1 0-1 0 0,-1 1 0 0 0,1-1 1 0 0,-1 0-1 0 0,1 0 1 0 0,0 1-1 0 0,0-1 0 0 0,0 0 1 0 0,0 0-1 0 0,0 0 1 0 0,0 0-1 0 0,0 0 0 0 0,0 0 1 0 0,0 0-1 0 0,0 0 1 0 0,1-1-1 0 0,-1 1 0 0 0,0 0 1 0 0,0-1-1 0 0,1 1 0 0 0,2 0 1 0 0,21 11 162 0 0,-19-7-154 0 0,-3-4-3 0 0,-1 1-1 0 0,0 0 1 0 0,1-1-1 0 0,-1 1 1 0 0,1-1-1 0 0,0 0 1 0 0,0 0-1 0 0,-1 0 1 0 0,1 0-1 0 0,0-1 1 0 0,0 1-1 0 0,0-1 1 0 0,0 1-1 0 0,0-1 1 0 0,0 0-1 0 0,0 0 1 0 0,0-1-1 0 0,-1 1 1 0 0,1 0-1 0 0,4-2 1 0 0,110-17 806 0 0,-18 3-634 0 0,-34 2-149 0 0,67-14 83 0 0,-117 26-224 0 0,0 0-1 0 0,0 2 1 0 0,0 0-1 0 0,0 0 0 0 0,0 2 1 0 0,0 0-1 0 0,18 4 0 0 0,-9 1-254 0 0</inkml:trace>
</inkml:ink>
</file>

<file path=ppt/ink/ink1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53:17.892"/>
    </inkml:context>
    <inkml:brush xml:id="br0">
      <inkml:brushProperty name="width" value="0.05" units="cm"/>
      <inkml:brushProperty name="height" value="0.05" units="cm"/>
    </inkml:brush>
  </inkml:definitions>
  <inkml:trace contextRef="#ctx0" brushRef="#br0">56 237 3833 0 0,'0'7'6761'0'0,"10"22"-5272"0"0,6 19-1756 0 0,-6-6 535 0 0,13 71 31 0 0,-8-64-228 0 0,-12-43-67 0 0,0 0 0 0 0,-1 1 0 0 0,0-1 1 0 0,0 1-1 0 0,0-1 0 0 0,-1 1 0 0 0,0 0 0 0 0,-1 0 1 0 0,1 0-1 0 0,-1 9 0 0 0,-1-16-60 0 0,1 0 0 0 0,0 1 0 0 0,-1-1 0 0 0,1 1 0 0 0,0-1 0 0 0,-1 0 0 0 0,1 0 0 0 0,0 1 0 0 0,-1-1 0 0 0,1 0 0 0 0,-1 1 0 0 0,1-1 0 0 0,0 0 0 0 0,-1 0 0 0 0,1 0 0 0 0,-1 0 0 0 0,1 1 0 0 0,-1-1 0 0 0,1 0 0 0 0,-1 0 0 0 0,1 0 0 0 0,0 0 0 0 0,-1 0 0 0 0,1 0 0 0 0,-1 0 0 0 0,1 0 0 0 0,-1 0 0 0 0,1 0 0 0 0,-1-1 0 0 0,1 1 0 0 0,-1 0 0 0 0,1 0 0 0 0,0 0 0 0 0,-1 0 0 0 0,1-1 0 0 0,-1 1 0 0 0,1 0 0 0 0,0 0 0 0 0,-1-1 0 0 0,1 1 0 0 0,-1-1 0 0 0,-26-20-1058 0 0,16 8 941 0 0,1 0 0 0 0,0-1 0 0 0,0 0 0 0 0,1 0 0 0 0,1-1 0 0 0,1 0 0 0 0,0-1 0 0 0,1 1 0 0 0,0-1 0 0 0,1-1 0 0 0,-2-16-1 0 0,4 4 281 0 0,1-1-1 0 0,1 0 0 0 0,2 1 0 0 0,5-36 0 0 0,-3 51 52 0 0,0 0-1 0 0,1-1 1 0 0,1 2-1 0 0,0-1 0 0 0,1 0 1 0 0,0 1-1 0 0,1 0 0 0 0,0 1 1 0 0,1 0-1 0 0,13-16 0 0 0,-17 24-89 0 0,-1 0-1 0 0,1 0 0 0 0,-1 0 1 0 0,1 1-1 0 0,0 0 0 0 0,0 0 1 0 0,1 0-1 0 0,-1 0 1 0 0,1 1-1 0 0,-1 0 0 0 0,1-1 1 0 0,0 2-1 0 0,0-1 0 0 0,0 1 1 0 0,0-1-1 0 0,0 1 0 0 0,9 0 1 0 0,-12 1-54 0 0,1 0 0 0 0,-1 1 0 0 0,1-1 0 0 0,0 1 0 0 0,-1 0 0 0 0,1 0 0 0 0,-1 0 0 0 0,1 0 0 0 0,-1 0 0 0 0,0 1 0 0 0,0-1 0 0 0,1 1 0 0 0,-1-1 0 0 0,0 1 0 0 0,0 0 0 0 0,-1 0 0 0 0,1 0 0 0 0,0 0 0 0 0,0 0 0 0 0,-1 0 0 0 0,0 0 0 0 0,1 1 0 0 0,-1-1 0 0 0,0 1 0 0 0,0-1 0 0 0,0 0 0 0 0,0 1 0 0 0,-1 0 0 0 0,1-1 0 0 0,-1 1 0 0 0,1-1 0 0 0,-1 1 0 0 0,0 0 0 0 0,0 5 0 0 0,0 3 5 0 0,-1 0 0 0 0,0 0 0 0 0,0 0 0 0 0,-1 0 0 0 0,0 0 0 0 0,-1 0 0 0 0,0 0 0 0 0,-1-1 0 0 0,-8 17 0 0 0,-8 11 43 0 0,-29 42 1 0 0,18-31 29 0 0,29-47-70 0 0,1 1-1 0 0,0-1 1 0 0,0 1 0 0 0,-1-1 0 0 0,1 1-1 0 0,1-1 1 0 0,-1 1 0 0 0,0 0-1 0 0,1-1 1 0 0,-1 1 0 0 0,1 0-1 0 0,0 0 1 0 0,0-1 0 0 0,0 1 0 0 0,0 0-1 0 0,0 0 1 0 0,1-1 0 0 0,-1 1-1 0 0,1 0 1 0 0,0-1 0 0 0,0 1-1 0 0,0-1 1 0 0,0 1 0 0 0,0-1 0 0 0,1 1-1 0 0,-1-1 1 0 0,1 0 0 0 0,-1 1-1 0 0,1-1 1 0 0,0 0 0 0 0,0 0-1 0 0,0 0 1 0 0,0-1 0 0 0,4 4 0 0 0,2 0 46 0 0,0 1 0 0 0,0-1 0 0 0,0-1 0 0 0,1 0 1 0 0,0 0-1 0 0,0-1 0 0 0,0 0 0 0 0,14 3 1 0 0,61-3-1355 0 0,-83-7-1426 0 0</inkml:trace>
</inkml:ink>
</file>

<file path=ppt/ink/ink1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53:18.348"/>
    </inkml:context>
    <inkml:brush xml:id="br0">
      <inkml:brushProperty name="width" value="0.05" units="cm"/>
      <inkml:brushProperty name="height" value="0.05" units="cm"/>
    </inkml:brush>
  </inkml:definitions>
  <inkml:trace contextRef="#ctx0" brushRef="#br0">147 1 4289 0 0,'-4'0'506'0'0,"-1"0"-1"0"0,1 1 1 0 0,0 0 0 0 0,0 0 0 0 0,0 0-1 0 0,-1 0 1 0 0,1 1 0 0 0,-5 2-1 0 0,1 0-440 0 0,1 1 0 0 0,-1 0 0 0 0,1 0 0 0 0,0 1 0 0 0,0 0 0 0 0,1 0 0 0 0,-1 1 0 0 0,2 0 0 0 0,-8 11 0 0 0,9-14 27 0 0,1 1 0 0 0,0 1 0 0 0,0-1 0 0 0,0 0 0 0 0,1 1 0 0 0,-1 0 0 0 0,1-1 0 0 0,1 1 0 0 0,-1 0 0 0 0,1 0-1 0 0,-1 9 1 0 0,3-12-73 0 0,-1-1 0 0 0,0 1-1 0 0,1 0 1 0 0,0-1-1 0 0,0 1 1 0 0,0 0 0 0 0,0-1-1 0 0,0 1 1 0 0,0-1-1 0 0,1 0 1 0 0,-1 1 0 0 0,1-1-1 0 0,-1 0 1 0 0,1 0 0 0 0,0 0-1 0 0,0 0 1 0 0,0 0-1 0 0,0 0 1 0 0,0-1 0 0 0,1 1-1 0 0,-1-1 1 0 0,0 1-1 0 0,1-1 1 0 0,-1 0 0 0 0,1 0-1 0 0,-1 0 1 0 0,6 1-1 0 0,48 16 542 0 0,-37-13-456 0 0,0 0 0 0 0,-1 2 0 0 0,0 0 0 0 0,0 1 0 0 0,0 1-1 0 0,26 17 1 0 0,-43-24-99 0 0,1-1 0 0 0,-1 1 1 0 0,1 0-1 0 0,-1-1 0 0 0,0 1 0 0 0,1 0 0 0 0,-1 0 0 0 0,0 0 0 0 0,0 0 0 0 0,-1-1 0 0 0,1 2 0 0 0,0-1 0 0 0,0 0 0 0 0,-1 0 1 0 0,0 0-1 0 0,1 0 0 0 0,-1 0 0 0 0,0 0 0 0 0,0 0 0 0 0,0 1 0 0 0,0-1 0 0 0,0 0 0 0 0,-1 0 0 0 0,1 0 0 0 0,-1 0 0 0 0,1 0 1 0 0,-1 0-1 0 0,0 0 0 0 0,0 0 0 0 0,0 0 0 0 0,0 0 0 0 0,0 0 0 0 0,0 0 0 0 0,0-1 0 0 0,-1 1 0 0 0,1 0 0 0 0,-1-1 0 0 0,-2 3 1 0 0,-4 4 2 0 0,0 0 0 0 0,0 0 1 0 0,-1-1-1 0 0,0 0 1 0 0,0-1-1 0 0,-14 7 1 0 0,11-8-4 0 0,-1 0 0 0 0,1 0 0 0 0,-1-1 0 0 0,-1-1-1 0 0,-13 2 1 0 0,23-4-48 0 0,-1-1-1 0 0,1 0 0 0 0,-1 0 0 0 0,1 0 0 0 0,-1 0 0 0 0,1-1 0 0 0,-1 1 0 0 0,1-1 0 0 0,-5-2 0 0 0,7 2-9 0 0,0 1 0 0 0,1-1-1 0 0,-1 0 1 0 0,1 0-1 0 0,0 0 1 0 0,-1 0 0 0 0,1 0-1 0 0,0 0 1 0 0,0 0-1 0 0,-1 0 1 0 0,1-1 0 0 0,0 1-1 0 0,0 0 1 0 0,0-1-1 0 0,0 1 1 0 0,1-1 0 0 0,-1 1-1 0 0,0-1 1 0 0,1 0-1 0 0,-1 1 1 0 0,1-1 0 0 0,-1 1-1 0 0,1-1 1 0 0,0-2-1 0 0,0-7-655 0 0,4 4-398 0 0</inkml:trace>
</inkml:ink>
</file>

<file path=ppt/ink/ink1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53:18.757"/>
    </inkml:context>
    <inkml:brush xml:id="br0">
      <inkml:brushProperty name="width" value="0.05" units="cm"/>
      <inkml:brushProperty name="height" value="0.05" units="cm"/>
    </inkml:brush>
  </inkml:definitions>
  <inkml:trace contextRef="#ctx0" brushRef="#br0">157 1 4545 0 0,'-16'4'5315'0'0,"-13"3"-4850"0"0,13 1-42 0 0,0 1 1 0 0,-23 17-1 0 0,36-24-407 0 0,0 0 1 0 0,0 1-1 0 0,0-1 0 0 0,0 1 0 0 0,0 0 0 0 0,1 0 0 0 0,-1 0 1 0 0,1 0-1 0 0,0 0 0 0 0,0 1 0 0 0,0-1 0 0 0,0 1 1 0 0,0-1-1 0 0,1 1 0 0 0,0 0 0 0 0,0-1 0 0 0,0 1 0 0 0,-1 6 1 0 0,2-8-13 0 0,1 0 1 0 0,-1 0 0 0 0,1-1 0 0 0,-1 1 0 0 0,1 0 0 0 0,0 0-1 0 0,0-1 1 0 0,-1 1 0 0 0,1 0 0 0 0,1-1 0 0 0,-1 1 0 0 0,0-1 0 0 0,0 1-1 0 0,0-1 1 0 0,1 0 0 0 0,-1 1 0 0 0,1-1 0 0 0,-1 0 0 0 0,1 0-1 0 0,-1 0 1 0 0,1 0 0 0 0,0 0 0 0 0,-1 0 0 0 0,1-1 0 0 0,0 1 0 0 0,0 0-1 0 0,2 0 1 0 0,57 10 189 0 0,-55-10-145 0 0,12 2 58 0 0,0 0-1 0 0,0 1 0 0 0,-1 1 0 0 0,19 8 0 0 0,-28-10-84 0 0,-1 0 0 0 0,1 0 0 0 0,-1 1 0 0 0,0 1 0 0 0,0-1 0 0 0,-1 1-1 0 0,1 0 1 0 0,-1 0 0 0 0,0 1 0 0 0,-1 0 0 0 0,7 8 0 0 0,-10-11-16 0 0,-1 0 0 0 0,0 0 0 0 0,0-1 0 0 0,0 1 0 0 0,0 0 0 0 0,-1 0 0 0 0,1 1 0 0 0,-1-1 0 0 0,0 0 0 0 0,0 0 0 0 0,0 0 0 0 0,0 0 0 0 0,0 0 0 0 0,0 0 0 0 0,-1 0 0 0 0,0 0 0 0 0,0 0 0 0 0,0 0 0 0 0,0 0 0 0 0,0 0 0 0 0,0 0 0 0 0,-1-1 0 0 0,1 1 0 0 0,-1 0 0 0 0,0-1 0 0 0,0 1 0 0 0,0-1 0 0 0,0 0 0 0 0,0 0 0 0 0,0 1 0 0 0,-4 1 0 0 0,-3 4 3 0 0,0 0 0 0 0,-1-1 0 0 0,1 0 0 0 0,-2-1 1 0 0,1 0-1 0 0,-1 0 0 0 0,-14 5 0 0 0,18-9-43 0 0,-3 3-14 0 0,-1-1 0 0 0,0-1 1 0 0,1 0-1 0 0,-1 0 0 0 0,0-1 1 0 0,-1 0-1 0 0,1-1 0 0 0,0 0 0 0 0,0-1 1 0 0,-1 0-1 0 0,-11-2 0 0 0,22 2 10 0 0,1-1 0 0 0,-1 1 0 0 0,0 0 0 0 0,0 0 0 0 0,0 0 0 0 0,1 0 1 0 0,-1-1-1 0 0,0 1 0 0 0,1 0 0 0 0,-1 0 0 0 0,0-1 0 0 0,1 1 0 0 0,-1-1 0 0 0,0 1 0 0 0,1-1 0 0 0,-1 1 0 0 0,1-1 0 0 0,-1 1 0 0 0,1-1 0 0 0,-1 1 0 0 0,1-1 0 0 0,-1 0 0 0 0,1 1 0 0 0,-1-1 0 0 0,1 0 0 0 0,0 1 0 0 0,0-1 0 0 0,-1 0 0 0 0,1 0 0 0 0,0 1 0 0 0,0-1 0 0 0,0 0 0 0 0,0 0 0 0 0,0 1 0 0 0,0-1 0 0 0,0 0 0 0 0,0 0 0 0 0,0 0 0 0 0,0 1 0 0 0,0-1 0 0 0,0 0 0 0 0,0 0 0 0 0,1 1 0 0 0,-1-1 0 0 0,0 0 0 0 0,1 1 0 0 0,-1-1 0 0 0,0 0 0 0 0,1 1 0 0 0,-1-1 0 0 0,1 0 0 0 0,13-8-942 0 0</inkml:trace>
</inkml:ink>
</file>

<file path=ppt/ink/ink1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53:19.314"/>
    </inkml:context>
    <inkml:brush xml:id="br0">
      <inkml:brushProperty name="width" value="0.05" units="cm"/>
      <inkml:brushProperty name="height" value="0.05" units="cm"/>
    </inkml:brush>
  </inkml:definitions>
  <inkml:trace contextRef="#ctx0" brushRef="#br0">45 1 4649 0 0,'10'1'2392'0'0,"-4"0"-881"0"0,-1-1 621 0 0,-13 1-869 0 0,-5 1-593 0 0,6 1-436 0 0,3-2 71 0 0,-8 14 3 0 0,10-9-261 0 0,-2 5 14 0 0,0 0 1 0 0,1 0-1 0 0,0 0 0 0 0,1 0 0 0 0,1 0 1 0 0,-1 14-1 0 0,1 16 75 0 0,3-14-137 0 0,5 74 154 0 0,2 24 36 0 0,0-42-95 0 0,4 0-52 0 0,-1-29-52 0 0,-9-45 29 0 0,0 1 0 0 0,0-1 0 0 0,1-1 1 0 0,0 1-1 0 0,0 0 0 0 0,1-1 0 0 0,0 0 0 0 0,1 0 0 0 0,0-1 0 0 0,0 1 0 0 0,1-1 0 0 0,-1-1 1 0 0,2 1-1 0 0,-1-1 0 0 0,1 0 0 0 0,0-1 0 0 0,0 0 0 0 0,0 0 0 0 0,1-1 0 0 0,-1 0 1 0 0,1 0-1 0 0,0-1 0 0 0,15 3 0 0 0,-13-1-49 0 0,8 2-62 0 0,-14-9-3458 0 0</inkml:trace>
</inkml:ink>
</file>

<file path=ppt/ink/ink1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53:22.511"/>
    </inkml:context>
    <inkml:brush xml:id="br0">
      <inkml:brushProperty name="width" value="0.05" units="cm"/>
      <inkml:brushProperty name="height" value="0.05" units="cm"/>
    </inkml:brush>
  </inkml:definitions>
  <inkml:trace contextRef="#ctx0" brushRef="#br0">0 159 8386 0 0,'28'-91'931'0'0,"-27"89"-883"0"0,0 0 0 0 0,-1 0-1 0 0,1 0 1 0 0,-1 0 0 0 0,0-1 0 0 0,0 1 0 0 0,0 0 0 0 0,0 0 0 0 0,0 0 0 0 0,0-1 0 0 0,0 1 0 0 0,-1 0 0 0 0,1 0 0 0 0,-1 0 0 0 0,1 0 0 0 0,-1 0-1 0 0,0-1 1 0 0,0 1 0 0 0,0 1 0 0 0,0-1 0 0 0,-1 0 0 0 0,1 0 0 0 0,0 0 0 0 0,-3-2 0 0 0,-5-9 2757 0 0,25 78-2467 0 0,-3 1-1 0 0,6 111 0 0 0,-17-152-335 0 0,0 0-1 0 0,2-1 0 0 0,1 1 1 0 0,1-1-1 0 0,0 0 0 0 0,2 0 1 0 0,15 30-1 0 0,-17-39 66 0 0,-6-9-3973 0 0</inkml:trace>
</inkml:ink>
</file>

<file path=ppt/ink/ink1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53:23.051"/>
    </inkml:context>
    <inkml:brush xml:id="br0">
      <inkml:brushProperty name="width" value="0.05" units="cm"/>
      <inkml:brushProperty name="height" value="0.05" units="cm"/>
    </inkml:brush>
  </inkml:definitions>
  <inkml:trace contextRef="#ctx0" brushRef="#br0">34 200 1864 0 0,'-15'-36'6240'0'0,"8"17"-4597"0"0,3 6-945 0 0,-3-10 143 0 0,7 21-788 0 0,-1-1 0 0 0,1 0 0 0 0,0 1 0 0 0,0-1 0 0 0,1 1 0 0 0,-1-1 0 0 0,0 0 1 0 0,1 1-1 0 0,0-1 0 0 0,-1 1 0 0 0,1-1 0 0 0,0 1 0 0 0,0 0 0 0 0,1-1 0 0 0,-1 1 0 0 0,0 0 0 0 0,1 0 0 0 0,-1 0 0 0 0,1 0 0 0 0,0 0 0 0 0,0 0 0 0 0,2-2 0 0 0,40-30-101 0 0,-40 32 90 0 0,-2 0-38 0 0,-1 0 0 0 0,1 1-1 0 0,0 0 1 0 0,0-1 0 0 0,0 1 0 0 0,0 0 0 0 0,0 0 0 0 0,0 0-1 0 0,1 0 1 0 0,-1 0 0 0 0,0 1 0 0 0,0-1 0 0 0,1 1-1 0 0,-1-1 1 0 0,0 1 0 0 0,1 0 0 0 0,-1 0 0 0 0,0 0 0 0 0,1 0-1 0 0,-1 0 1 0 0,0 1 0 0 0,1-1 0 0 0,-1 1 0 0 0,0-1-1 0 0,0 1 1 0 0,0 0 0 0 0,1 0 0 0 0,-1 0 0 0 0,0 0-1 0 0,0 0 1 0 0,0 1 0 0 0,0-1 0 0 0,-1 0 0 0 0,1 1 0 0 0,0 0-1 0 0,0-1 1 0 0,-1 1 0 0 0,1 0 0 0 0,-1 0 0 0 0,0 0-1 0 0,0 0 1 0 0,1 0 0 0 0,0 2 0 0 0,0 2 4 0 0,1-1 1 0 0,-1 1-1 0 0,0 0 1 0 0,0 0-1 0 0,-1 0 1 0 0,0 1-1 0 0,0-1 1 0 0,0 0-1 0 0,-1 0 1 0 0,0 1-1 0 0,0-1 1 0 0,0 0-1 0 0,-3 12 1 0 0,0-10-3 0 0,-1 0 1 0 0,0-1-1 0 0,0 1 1 0 0,-10 12-1 0 0,10-15-4 0 0,0 1 0 0 0,0 0 0 0 0,1 0 0 0 0,-1 0-1 0 0,1 0 1 0 0,0 1 0 0 0,1-1 0 0 0,-3 13 0 0 0,5-15 3 0 0,3-1-1 0 0,-3-3 10 0 0,6 1-12 0 0,-1 0 0 0 0,0 0-1 0 0,0 0 1 0 0,0 1 0 0 0,0-1 0 0 0,0 1 0 0 0,5 3 0 0 0,0-1-1 0 0,1 0-4 0 0,-1 0 0 0 0,0 1 1 0 0,0 0-1 0 0,0 0 1 0 0,14 12-1 0 0,-19-14 2 0 0,-1 1 0 0 0,0 0 0 0 0,0 0 0 0 0,-1 0 1 0 0,1 1-1 0 0,-1-1 0 0 0,5 10 0 0 0,-6-11 4 0 0,-1 0 1 0 0,1 1-1 0 0,-1-1 0 0 0,0 0 0 0 0,0 1 1 0 0,-1-1-1 0 0,1 0 0 0 0,-1 1 0 0 0,1-1 1 0 0,-1 1-1 0 0,0-1 0 0 0,0 1 0 0 0,-1-1 0 0 0,1 1 1 0 0,-1-1-1 0 0,0 1 0 0 0,1-1 0 0 0,-1 0 1 0 0,-1 0-1 0 0,1 1 0 0 0,-1-1 0 0 0,1 0 1 0 0,-1 0-1 0 0,0 0 0 0 0,0 0 0 0 0,0-1 1 0 0,0 1-1 0 0,-3 2 0 0 0,1-1 14 0 0,0-1 0 0 0,0 1 0 0 0,0-1 0 0 0,-1 0 0 0 0,1-1 0 0 0,-1 1 0 0 0,1-1 0 0 0,-1 0-1 0 0,0 0 1 0 0,0 0 0 0 0,0-1 0 0 0,0 1 0 0 0,0-1 0 0 0,0-1 0 0 0,0 1 0 0 0,0-1 0 0 0,-9 0 0 0 0,0-1 56 0 0,1-2 0 0 0,-1 1 0 0 0,1-2 1 0 0,-26-9-1 0 0,35 12-117 0 0,0-1 0 0 0,0 0 0 0 0,0 0 1 0 0,1 0-1 0 0,-1 0 0 0 0,1 0 0 0 0,-1-1 0 0 0,1 0 0 0 0,0 1 0 0 0,0-1 1 0 0,0-1-1 0 0,0 1 0 0 0,1 0 0 0 0,-1-1 0 0 0,1 1 0 0 0,0-1 0 0 0,0 1 1 0 0,0-1-1 0 0,1 0 0 0 0,-3-6 0 0 0,4 2-291 0 0,0 2-183 0 0</inkml:trace>
</inkml:ink>
</file>

<file path=ppt/ink/ink1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53:23.654"/>
    </inkml:context>
    <inkml:brush xml:id="br0">
      <inkml:brushProperty name="width" value="0.05" units="cm"/>
      <inkml:brushProperty name="height" value="0.05" units="cm"/>
    </inkml:brush>
  </inkml:definitions>
  <inkml:trace contextRef="#ctx0" brushRef="#br0">0 87 4409 0 0,'1'-1'466'0'0,"0"0"0"0"0,0-1 0 0 0,0 1 0 0 0,0 0 0 0 0,1 0 0 0 0,-1 0 0 0 0,0 0 0 0 0,1 0 0 0 0,-1 0 0 0 0,0 1 0 0 0,1-1 1 0 0,-1 0-1 0 0,3 0 0 0 0,49-13-325 0 0,-22 6 394 0 0,1 1-391 0 0,18 0 30 0 0,1 8-37 0 0,-37 1-95 0 0,1 0 1 0 0,0 0-1 0 0,14 6 1 0 0,-29-8-34 0 0,0 0 0 0 0,0 0 0 0 0,0 0 0 0 0,0 1 1 0 0,0-1-1 0 0,0 0 0 0 0,0 0 0 0 0,0 0 0 0 0,0 0 0 0 0,0 0 1 0 0,0 0-1 0 0,0 0 0 0 0,0 1 0 0 0,0-1 0 0 0,0 0 1 0 0,0 0-1 0 0,0 0 0 0 0,0 0 0 0 0,0 0 0 0 0,0 0 0 0 0,0 0 1 0 0,0 0-1 0 0,0 0 0 0 0,0 1 0 0 0,0-1 0 0 0,0 0 1 0 0,1 0-1 0 0,-24-1 56 0 0,-11-3-83 0 0,20 2 38 0 0,-142-45 148 0 0,127 46-2027 0 0</inkml:trace>
</inkml:ink>
</file>

<file path=ppt/ink/ink1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53:24.416"/>
    </inkml:context>
    <inkml:brush xml:id="br0">
      <inkml:brushProperty name="width" value="0.05" units="cm"/>
      <inkml:brushProperty name="height" value="0.05" units="cm"/>
    </inkml:brush>
  </inkml:definitions>
  <inkml:trace contextRef="#ctx0" brushRef="#br0">20 11 3945 0 0,'0'1'133'0'0,"0"-1"1"0"0,0 0 0 0 0,-1 0-1 0 0,1 0 1 0 0,0 1 0 0 0,0-1-1 0 0,-1 0 1 0 0,1 0 0 0 0,0 0-1 0 0,-1 0 1 0 0,1 0-1 0 0,0 0 1 0 0,-1 0 0 0 0,1 0-1 0 0,0 0 1 0 0,-1 0 0 0 0,1 0-1 0 0,0 0 1 0 0,-1 0 0 0 0,1 0-1 0 0,0 0 1 0 0,-1 0 0 0 0,1 0-1 0 0,0 0 1 0 0,-1 0-1 0 0,1 0 1 0 0,0 0 0 0 0,0-1-1 0 0,-1 1 1 0 0,1 0 0 0 0,0 0-1 0 0,0 0 1 0 0,-1-1 0 0 0,1 1-1 0 0,0 0 1 0 0,0 0-1 0 0,-1-1 1 0 0,1 1 0 0 0,0 0-1 0 0,0 0 1 0 0,0-1 0 0 0,0 1-1 0 0,-1 0 1 0 0,1-1 0 0 0,0 1-1 0 0,0 0 1 0 0,0-1-1 0 0,-7-6 1885 0 0,8 7-2001 0 0,1 1-1 0 0,-1-1 0 0 0,1 0 1 0 0,-1 1-1 0 0,1-1 0 0 0,-1 1 1 0 0,0 0-1 0 0,1-1 0 0 0,-1 1 1 0 0,0 0-1 0 0,1 0 0 0 0,-1 0 1 0 0,0 0-1 0 0,0 0 0 0 0,0 0 1 0 0,0 0-1 0 0,0 0 0 0 0,0 1 1 0 0,0-1-1 0 0,1 3 0 0 0,10 11 37 0 0,13 15 40 0 0,-1 2 0 0 0,-2 1-1 0 0,32 61 1 0 0,-39-62-79 0 0,-2 2-1 0 0,-1 0 0 0 0,-1 0 1 0 0,9 63-1 0 0,-17-82-1 0 0,-1 0-1 0 0,-1 0 0 0 0,-1 1 1 0 0,0-1-1 0 0,-1 1 0 0 0,0-1 0 0 0,-1 0 1 0 0,-1 1-1 0 0,-1-1 0 0 0,0-1 1 0 0,-1 1-1 0 0,0 0 0 0 0,-13 21 1 0 0,11-22 53 0 0,-18 24-57 0 0,5-22 204 0 0,5-12 147 0 0,11-5-217 0 0,2-1-675 0 0,1 0-911 0 0,1-1-241 0 0,0 3 1576 0 0</inkml:trace>
</inkml:ink>
</file>

<file path=ppt/ink/ink1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53:25.431"/>
    </inkml:context>
    <inkml:brush xml:id="br0">
      <inkml:brushProperty name="width" value="0.05" units="cm"/>
      <inkml:brushProperty name="height" value="0.05" units="cm"/>
    </inkml:brush>
  </inkml:definitions>
  <inkml:trace contextRef="#ctx0" brushRef="#br0">0 30 4281 0 0,'14'0'5630'0'0,"21"4"-5459"0"0,-30-4-159 0 0,45 4 132 0 0,-13-11-62 0 0,28-19-3035 0 0,-59 22 1771 0 0</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22:08:50.530"/>
    </inkml:context>
    <inkml:brush xml:id="br0">
      <inkml:brushProperty name="width" value="0.05" units="cm"/>
      <inkml:brushProperty name="height" value="0.05" units="cm"/>
      <inkml:brushProperty name="color" value="#E71224"/>
    </inkml:brush>
  </inkml:definitions>
  <inkml:trace contextRef="#ctx0" brushRef="#br0">0 160 5241 0 0,'4'-11'3394'0'0,"-4"10"-3331"0"0,-1 1-1 0 0,1-1 1 0 0,1 0-1 0 0,-1 1 1 0 0,0-1 0 0 0,0 1-1 0 0,0-1 1 0 0,0 0-1 0 0,0 1 1 0 0,0-1-1 0 0,1 1 1 0 0,-1-1 0 0 0,0 0-1 0 0,1 1 1 0 0,-1-1-1 0 0,0 1 1 0 0,1-1 0 0 0,-1 1-1 0 0,1-1 1 0 0,-1 1-1 0 0,0-1 1 0 0,1 1-1 0 0,-1 0 1 0 0,1-1 0 0 0,0 1-1 0 0,-1 0 1 0 0,1-1-1 0 0,-1 1 1 0 0,1 0 0 0 0,-1 0-1 0 0,1-1 1 0 0,0 1-1 0 0,-1 0 1 0 0,1 0-1 0 0,0 0 1 0 0,-1 0 0 0 0,1 0-1 0 0,-1 0 1 0 0,2 0-1 0 0,9-3-59 0 0,-1 0-1 0 0,0-1 0 0 0,-1 0 0 0 0,18-10 0 0 0,-20 10 1 0 0,0 0 0 0 0,0 0 0 0 0,1 1-1 0 0,0 0 1 0 0,9-2 0 0 0,-11 4-3 0 0,-1 0 1 0 0,1 0 0 0 0,0 1-1 0 0,0 0 1 0 0,0 0 0 0 0,6 2-1 0 0,-4-1 18 0 0,-1 1 0 0 0,1 0 0 0 0,-1 0 0 0 0,0 1 0 0 0,0 0 0 0 0,0 0 0 0 0,0 1 0 0 0,0 0 1 0 0,-1 0-1 0 0,1 1 0 0 0,-1-1 0 0 0,6 7 0 0 0,33 39 466 0 0,-17-15-136 0 0,-4-2-60 0 0,-5-7-16 0 0,17 24 204 0 0,-34-48-427 0 0,0 1 0 0 0,0-1 0 0 0,1 0 0 0 0,-1 1 0 0 0,0-1 1 0 0,1 0-1 0 0,0-1 0 0 0,-1 1 0 0 0,1 0 0 0 0,0-1 0 0 0,0 1 0 0 0,0-1 0 0 0,5 2 0 0 0,-5-6 13 0 0,0 1 0 0 0,0 0 0 0 0,0-1 0 0 0,0 0 0 0 0,-1 0 0 0 0,0 0 0 0 0,1 0 0 0 0,-1 0 0 0 0,0 0 0 0 0,2-5 0 0 0,2-11-46 0 0,1 1 0 0 0,0-1 0 0 0,16-24 1 0 0,-20 37-16 0 0,-1 1 3 0 0,0-1-1 0 0,0 1 0 0 0,0-1 0 0 0,0 0 0 0 0,-1 1 0 0 0,0-1 0 0 0,0 0 1 0 0,-1 0-1 0 0,0 0 0 0 0,0 0 0 0 0,0 0 0 0 0,0 0 0 0 0,-1 0 0 0 0,0 0 1 0 0,-3-8-1 0 0,-2-28-7 0 0,8 45 1 0 0,1 0 1 0 0,-1-1-1 0 0,1 1 0 0 0,-1 0 1 0 0,1-1-1 0 0,0 0 0 0 0,0 1 1 0 0,0-1-1 0 0,0-1 0 0 0,1 1 1 0 0,-1 0-1 0 0,0-1 0 0 0,7 2 1 0 0,-2 1 2 0 0,0 0 0 0 0,1-1 0 0 0,-1-1 0 0 0,1 1 0 0 0,0-2 0 0 0,0 1 0 0 0,15 0 0 0 0,39-11 14 0 0,-56 8-12 0 0,-1 0 0 0 0,0-1 0 0 0,1 0 0 0 0,-1 0 0 0 0,0-1 0 0 0,0 0 0 0 0,0 0 0 0 0,-1 0-1 0 0,1-1 1 0 0,-1 0 0 0 0,7-6 0 0 0,-5-2-5 0 0,-6 10 5 0 0,-1 0-1 0 0,0-1 1 0 0,1 1-1 0 0,-1 0 1 0 0,0 0 0 0 0,0-1-1 0 0,0 1 1 0 0,-1 0-1 0 0,1-1 1 0 0,-1 1 0 0 0,1 0-1 0 0,-1 0 1 0 0,0 0-1 0 0,1 0 1 0 0,-1-1 0 0 0,0 1-1 0 0,0 0 1 0 0,-1 0-1 0 0,1 1 1 0 0,0-1-1 0 0,-3-2 1 0 0,-6-2-2 0 0,3 4 20 0 0,-1 1 0 0 0,1 0 0 0 0,-1 0 0 0 0,1 1 0 0 0,-1 0 0 0 0,1 0 0 0 0,-1 1 0 0 0,1 0 0 0 0,-1 0 0 0 0,1 1 0 0 0,0 0 0 0 0,0 0 0 0 0,-1 0 0 0 0,2 1 0 0 0,-1 0 0 0 0,0 1 0 0 0,0 0 0 0 0,1 0 0 0 0,-7 5 0 0 0,4-2 44 0 0,0 0-1 0 0,1 1 1 0 0,0-1-1 0 0,1 2 1 0 0,-1-1-1 0 0,2 1 1 0 0,-1 0-1 0 0,1 0 1 0 0,1 1-1 0 0,-1 0 1 0 0,2 0-1 0 0,-7 19 1 0 0,10-26-46 0 0,0 0 1 0 0,1 0-1 0 0,0 1 1 0 0,-1-1 0 0 0,1 0-1 0 0,0 1 1 0 0,1-1-1 0 0,-1 0 1 0 0,1 0-1 0 0,-1 1 1 0 0,1-1 0 0 0,0 0-1 0 0,0 0 1 0 0,0 0-1 0 0,1 0 1 0 0,-1 0-1 0 0,1 0 1 0 0,0 0 0 0 0,-1 0-1 0 0,1 0 1 0 0,0-1-1 0 0,1 1 1 0 0,-1-1-1 0 0,0 0 1 0 0,1 0-1 0 0,3 3 1 0 0,1 0-9 0 0,1 0-1 0 0,0 0 1 0 0,0 0-1 0 0,0-1 1 0 0,1 0-1 0 0,-1-1 1 0 0,15 4-1 0 0,12-1-347 0 0,-1-2-1 0 0,0-1 1 0 0,1-2 0 0 0,-1-1-1 0 0,1-2 1 0 0,61-10-1 0 0,59-3-4339 0 0,-127 14 3073 0 0</inkml:trace>
</inkml:ink>
</file>

<file path=ppt/ink/ink1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53:25.764"/>
    </inkml:context>
    <inkml:brush xml:id="br0">
      <inkml:brushProperty name="width" value="0.05" units="cm"/>
      <inkml:brushProperty name="height" value="0.05" units="cm"/>
    </inkml:brush>
  </inkml:definitions>
  <inkml:trace contextRef="#ctx0" brushRef="#br0">1 52 5697 0 0,'4'-4'824'0'0,"0"0"0"0"0,0 0 0 0 0,0 0 0 0 0,1 1-1 0 0,0-1 1 0 0,10-4 0 0 0,36-9 372 0 0,-40 15-1364 0 0,0 1 1 0 0,0 0-1 0 0,22 2 1 0 0,8 5 677 0 0,-19 8-4187 0 0</inkml:trace>
</inkml:ink>
</file>

<file path=ppt/ink/ink1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53:27.683"/>
    </inkml:context>
    <inkml:brush xml:id="br0">
      <inkml:brushProperty name="width" value="0.05" units="cm"/>
      <inkml:brushProperty name="height" value="0.05" units="cm"/>
    </inkml:brush>
  </inkml:definitions>
  <inkml:trace contextRef="#ctx0" brushRef="#br0">436 235 3425 0 0,'3'5'6925'0'0,"-11"-18"-3051"0"0,2-10-3537 0 0,1 3-293 0 0,0 1 0 0 0,1-1 1 0 0,1 0-1 0 0,-1-23 0 0 0,7-13-44 0 0,-9 51-38 0 0,1 5-3 0 0,3 0 24 0 0,1 0 9 0 0,0-1 4 0 0,0 0-1 0 0,-2-1-21 0 0,-10-4 15 0 0,9 1 6 0 0,2 1-35 0 0,-2 3 57 0 0,2 1-11 0 0,-1 0-4 0 0,-38 11 29 0 0,-16 14-22 0 0,-6 12-9 0 0,59-35 0 0 0,-63 44 8 0 0,55-37-12 0 0,0 2 0 0 0,1-1 1 0 0,1 1-1 0 0,0 1 0 0 0,-16 23 1 0 0,25-35 2 0 0,1 0 0 0 0,0 0 1 0 0,0 0-1 0 0,-1 1 0 0 0,1-1 0 0 0,0 0 1 0 0,0 0-1 0 0,0 1 0 0 0,-1-1 0 0 0,1 0 1 0 0,0 0-1 0 0,0 1 0 0 0,0-1 0 0 0,0 0 1 0 0,0 1-1 0 0,0-1 0 0 0,0 0 0 0 0,0 0 1 0 0,0 1-1 0 0,-1-1 0 0 0,1 0 0 0 0,0 1 1 0 0,0-1-1 0 0,1 0 0 0 0,-1 1 0 0 0,0-1 1 0 0,0 0-1 0 0,0 1 0 0 0,0-1 0 0 0,0 0 1 0 0,0 0-1 0 0,0 1 0 0 0,0-1 0 0 0,0 0 1 0 0,1 0-1 0 0,-1 1 0 0 0,0-1 0 0 0,0 0 1 0 0,0 0-1 0 0,1 1 0 0 0,-1-1 0 0 0,0 0 1 0 0,0 0-1 0 0,1 0 0 0 0,-1 1 0 0 0,0-1 0 0 0,0 0 1 0 0,1 0-1 0 0,-1 0 0 0 0,0 0 0 0 0,1 0 1 0 0,21 1-17 0 0,-14-1 22 0 0,46 5-3 0 0,12 2 11 0 0,-66-7-15 0 0,0 0-12 0 0,1 0 14 0 0,0 0 1 0 0,0 1-1 0 0,0-1 1 0 0,-1 1-1 0 0,1-1 0 0 0,0 1 1 0 0,0-1-1 0 0,0 1 1 0 0,-1-1-1 0 0,1 1 1 0 0,0 0-1 0 0,-1 0 0 0 0,1-1 1 0 0,-1 1-1 0 0,1 0 1 0 0,-1 0-1 0 0,1 0 1 0 0,-1 0-1 0 0,1-1 1 0 0,-1 1-1 0 0,0 0 0 0 0,1 0 1 0 0,-1 0-1 0 0,0 0 1 0 0,0 0-1 0 0,0 0 1 0 0,0 0-1 0 0,0 0 1 0 0,0 0-1 0 0,0 0 0 0 0,0 0 1 0 0,0 0-1 0 0,0 0 1 0 0,-1 0-1 0 0,1 0 1 0 0,-1 1-1 0 0,-4 24 26 0 0,2-16-18 0 0,-16 18-3 0 0,-1-1 0 0 0,-1-1-1 0 0,-1-1 1 0 0,-28 24-1 0 0,36-35-7 0 0,10-9-9 0 0,0-1 8 0 0,1 0-1 0 0,-1 0 0 0 0,0 0 1 0 0,0-1-1 0 0,0 0 1 0 0,0 1-1 0 0,-1-1 1 0 0,1-1-1 0 0,-1 1 0 0 0,-7 2 1 0 0,19-4 3 0 0,0-1-1 0 0,0 1 1 0 0,0 1 0 0 0,0-1-1 0 0,12 6 1 0 0,20 3 2 0 0,58 3-1 0 0,-58-10 15 0 0,-13-1 14 0 0,-11-1 5 0 0,6 1 3 0 0,5 2 64 0 0,-9-4 49 0 0,-12 0-120 0 0,-1 0 1 0 0,0 0 0 0 0,0 0 0 0 0,1 1-1 0 0,-1-1 1 0 0,0 1 0 0 0,0 0 0 0 0,0 0-1 0 0,0 1 1 0 0,0-1 0 0 0,0 1 0 0 0,0 0 0 0 0,5 3 645 0 0,-5 6-266 0 0,3 11-373 0 0,-6-22-60 0 0,0 0 16 0 0,0 0 2 0 0,4 0-1 0 0,-2 0 6 0 0,-1 0 1 0 0,6-4 8 0 0,-2 0-3 0 0,-2-1-3 0 0,-3 1-4 0 0,0 1 5 0 0,-1 0 7 0 0,2 1-5 0 0,-1 0-4 0 0,0 2-2 0 0,15-16 26 0 0,-13 12-20 0 0,-1 2 5 0 0,6-1-1 0 0,4 0-8 0 0,-10 4 992 0 0,-5-25-331 0 0,-7-14-647 0 0,7 26 29 0 0,-2-6 18 0 0,3 14-183 0 0,2-1-210 0 0</inkml:trace>
</inkml:ink>
</file>

<file path=ppt/ink/ink1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53:29.915"/>
    </inkml:context>
    <inkml:brush xml:id="br0">
      <inkml:brushProperty name="width" value="0.05" units="cm"/>
      <inkml:brushProperty name="height" value="0.05" units="cm"/>
    </inkml:brush>
  </inkml:definitions>
  <inkml:trace contextRef="#ctx0" brushRef="#br0">79 294 3425 0 0,'0'-9'6512'0'0,"5"-5"-4947"0"0,5 0-1201 0 0,-4 5-254 0 0,0 2 222 0 0,27-37-1 0 0,-18 25-234 0 0,-5 5-28 0 0,8-12 94 0 0,-11 16-130 0 0,5-8 7 0 0,-10 10-16 0 0,-1 2-2 0 0,-2 0-9 0 0,1-1 0 0 0,-1 1 0 0 0,-1-1 0 0 0,1 1 0 0 0,-1 0 0 0 0,0 0 0 0 0,-4-8 0 0 0,5 11-7 0 0,-1 0-1 0 0,0 1 1 0 0,1-1-1 0 0,-1 1 1 0 0,0-1-1 0 0,-1 1 1 0 0,1 0-1 0 0,0 0 1 0 0,-5-3-1 0 0,-18-5 17 0 0,22 10-20 0 0,-1 0 0 0 0,1 1 0 0 0,0-1 0 0 0,0 1 0 0 0,0-1 0 0 0,-1 1 0 0 0,1 0 0 0 0,0 1 0 0 0,0-1 0 0 0,1 0 0 0 0,-1 1 0 0 0,0 0 0 0 0,0-1 0 0 0,1 1-1 0 0,-1 0 1 0 0,1 0 0 0 0,-1 1 0 0 0,1-1 0 0 0,0 0 0 0 0,0 1 0 0 0,0 0 0 0 0,0-1 0 0 0,0 1 0 0 0,-2 5 0 0 0,-5 8-2 0 0,1-1 0 0 0,0 2-1 0 0,-5 16 1 0 0,6-17 1 0 0,1 1-1 0 0,1 0 1 0 0,1 1 0 0 0,0-1-1 0 0,1 1 1 0 0,1-1-1 0 0,1 1 1 0 0,0 0 0 0 0,2 0-1 0 0,2 20 1 0 0,-2-35-1 0 0,-1 0 1 0 0,2-1-1 0 0,-1 1 1 0 0,0 0-1 0 0,1 0 1 0 0,-1-1-1 0 0,1 1 1 0 0,0-1-1 0 0,-1 0 1 0 0,1 1 0 0 0,1-1-1 0 0,-1 0 1 0 0,0 0-1 0 0,0 0 1 0 0,1 0-1 0 0,-1-1 1 0 0,1 1-1 0 0,0-1 1 0 0,-1 1-1 0 0,1-1 1 0 0,0 0-1 0 0,0 0 1 0 0,0 0-1 0 0,-1 0 1 0 0,1-1-1 0 0,0 1 1 0 0,0-1-1 0 0,5 0 1 0 0,9 1 4 0 0,0-2 1 0 0,0 0 0 0 0,33-6-1 0 0,-18 2-1 0 0,10-3-1124 0 0</inkml:trace>
</inkml:ink>
</file>

<file path=ppt/ink/ink1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53:30.262"/>
    </inkml:context>
    <inkml:brush xml:id="br0">
      <inkml:brushProperty name="width" value="0.05" units="cm"/>
      <inkml:brushProperty name="height" value="0.05" units="cm"/>
    </inkml:brush>
  </inkml:definitions>
  <inkml:trace contextRef="#ctx0" brushRef="#br0">12 1 5073 0 0,'-1'0'229'0'0,"0"1"0"0"0,0-1 0 0 0,1 1-1 0 0,-1 0 1 0 0,0-1 0 0 0,1 1 0 0 0,-1 0 0 0 0,0 0 0 0 0,1-1-1 0 0,-1 1 1 0 0,1 0 0 0 0,-1 0 0 0 0,1 0 0 0 0,-1 0 0 0 0,1 0 0 0 0,0 0-1 0 0,-1 0 1 0 0,1 0 0 0 0,0 0 0 0 0,0 1 0 0 0,4 24 1019 0 0,19 22-2096 0 0,-19-42 1273 0 0,-2-2-412 0 0,0 1 0 0 0,1-1 1 0 0,0 0-1 0 0,-1-1 1 0 0,2 1-1 0 0,-1 0 0 0 0,0-1 1 0 0,1 0-1 0 0,0 0 0 0 0,-1 0 1 0 0,1 0-1 0 0,0 0 1 0 0,1-1-1 0 0,-1 0 0 0 0,0 0 1 0 0,1 0-1 0 0,-1 0 1 0 0,7 1-1 0 0,-7-3-77 0 0,-1 1 1 0 0,1-1 0 0 0,-1 0-1 0 0,1 0 1 0 0,-1 0-1 0 0,1 0 1 0 0,-1 0-1 0 0,0-1 1 0 0,1 0 0 0 0,-1 0-1 0 0,1 0 1 0 0,-1 0-1 0 0,0 0 1 0 0,0-1-1 0 0,0 1 1 0 0,0-1-1 0 0,0 0 1 0 0,0 0 0 0 0,0 0-1 0 0,0 0 1 0 0,-1 0-1 0 0,1-1 1 0 0,3-4-1 0 0,1-5-308 0 0,-2 1-393 0 0</inkml:trace>
</inkml:ink>
</file>

<file path=ppt/ink/ink1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53:30.600"/>
    </inkml:context>
    <inkml:brush xml:id="br0">
      <inkml:brushProperty name="width" value="0.05" units="cm"/>
      <inkml:brushProperty name="height" value="0.05" units="cm"/>
    </inkml:brush>
  </inkml:definitions>
  <inkml:trace contextRef="#ctx0" brushRef="#br0">17 1 3641 0 0,'-6'0'3649'0'0,"4"0"-3489"0"0,-4 0-40 0 0,5 0 112 0 0,0 0-184 0 0,1 8 112 0 0,0-3-104 0 0,0 1-384 0 0,0 3 0 0 0,0-3 264 0 0,0-3-313 0 0,0-2 17 0 0,0 1 0 0 0</inkml:trace>
</inkml:ink>
</file>

<file path=ppt/ink/ink1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53:31.149"/>
    </inkml:context>
    <inkml:brush xml:id="br0">
      <inkml:brushProperty name="width" value="0.05" units="cm"/>
      <inkml:brushProperty name="height" value="0.05" units="cm"/>
    </inkml:brush>
  </inkml:definitions>
  <inkml:trace contextRef="#ctx0" brushRef="#br0">62 0 5945 0 0,'-3'7'6049'0'0,"-5"36"-6251"0"0,7-40 581 0 0,-20 78-361 0 0,12-48 161 0 0,-10 53 0 0 0,19-85-132 0 0,0 0-1 0 0,0 0 1 0 0,0 0 0 0 0,0 0 0 0 0,0 0 0 0 0,1-1 0 0 0,-1 1 0 0 0,0 0 0 0 0,1 0 0 0 0,-1 0 0 0 0,1 0-1 0 0,-1-1 1 0 0,0 1 0 0 0,1 0 0 0 0,0 0 0 0 0,-1-1 0 0 0,1 1 0 0 0,-1 0 0 0 0,1-1 0 0 0,0 1-1 0 0,0-1 1 0 0,-1 1 0 0 0,1-1 0 0 0,0 1 0 0 0,0-1 0 0 0,0 1 0 0 0,-1-1 0 0 0,1 0 0 0 0,0 0-1 0 0,0 1 1 0 0,0-1 0 0 0,0 0 0 0 0,0 0 0 0 0,0 0 0 0 0,0 0 0 0 0,0 0 0 0 0,-1 0 0 0 0,1 0 0 0 0,0 0-1 0 0,0 0 1 0 0,1-1 0 0 0,44-5-142 0 0,-39 5 205 0 0,29-5-62 0 0,22-1-684 0 0,-49 6-232 0 0,-9 1 830 0 0,1-1 0 0 0,0 1 0 0 0,-1 0 0 0 0,1 0 1 0 0,-1-1-1 0 0,1 1 0 0 0,0 0 0 0 0,-1 0 0 0 0,1 0 0 0 0,0 0 0 0 0,-1 0 0 0 0,1 0 0 0 0,-1 0 0 0 0,1 0 0 0 0,0 0 0 0 0,-1 0 1 0 0,1 1-1 0 0,0-1 0 0 0,-1 0 0 0 0,1 0 0 0 0,-1 0 0 0 0,1 1 0 0 0,0-1 0 0 0,-1 0 0 0 0,1 1 0 0 0,-1-1 0 0 0,1 1 0 0 0,-1-1 1 0 0,1 0-1 0 0,-1 1 0 0 0,1-1 0 0 0,-1 2 0 0 0,-1 3-1016 0 0</inkml:trace>
</inkml:ink>
</file>

<file path=ppt/ink/ink1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53:32.133"/>
    </inkml:context>
    <inkml:brush xml:id="br0">
      <inkml:brushProperty name="width" value="0.05" units="cm"/>
      <inkml:brushProperty name="height" value="0.05" units="cm"/>
    </inkml:brush>
  </inkml:definitions>
  <inkml:trace contextRef="#ctx0" brushRef="#br0">16 91 3529 0 0,'-2'15'3903'0'0,"-6"-17"-894"0"0,2-16-1028 0 0,10 2-1900 0 0,-1 10-68 0 0,2-1 37 0 0,0 3 21 0 0,4-1 44 0 0,13-8-26 0 0,15-14-50 0 0,-17 19-11 0 0,7 12 49 0 0,-17-1-46 0 0,-8-3-27 0 0,1 1 0 0 0,-1-1-1 0 0,0 1 1 0 0,1 0 0 0 0,-1 0 0 0 0,0 0 0 0 0,0 0-1 0 0,1 0 1 0 0,-1 0 0 0 0,0 0 0 0 0,0 1 0 0 0,0-1-1 0 0,-1 1 1 0 0,1-1 0 0 0,0 1 0 0 0,0 0 0 0 0,-1 0-1 0 0,1 0 1 0 0,-1 0 0 0 0,0 0 0 0 0,0 0-1 0 0,1 0 1 0 0,-1 0 0 0 0,0 3 0 0 0,0-1 2 0 0,-1-1-1 0 0,1 1 1 0 0,-1-1 0 0 0,0 1-1 0 0,-1-1 1 0 0,1 1 0 0 0,-1-1 0 0 0,1 1-1 0 0,-1-1 1 0 0,0 1 0 0 0,0-1 0 0 0,0 0-1 0 0,-1 0 1 0 0,1 0 0 0 0,-1 1-1 0 0,-4 4 1 0 0,-2 4 3 0 0,-5 6 5 0 0,-20 23 22 0 0,22-28-30 0 0,1-1 1 0 0,0 1-1 0 0,0 1 0 0 0,2 0 1 0 0,0 0-1 0 0,0 1 0 0 0,1 0 1 0 0,-9 30-1 0 0,16-44-3 0 0,0-1-1 0 0,0 1 0 0 0,0 0 0 0 0,-1-1 1 0 0,1 1-1 0 0,0-1 0 0 0,0 1 1 0 0,0-1-1 0 0,0 1 0 0 0,0-1 1 0 0,1 1-1 0 0,-1-1 0 0 0,0 1 1 0 0,0 0-1 0 0,0-1 0 0 0,0 1 1 0 0,0-1-1 0 0,1 1 0 0 0,-1-1 1 0 0,0 1-1 0 0,1-1 0 0 0,-1 0 1 0 0,0 1-1 0 0,1-1 0 0 0,-1 1 1 0 0,0-1-1 0 0,1 0 0 0 0,-1 1 1 0 0,1-1-1 0 0,-1 0 0 0 0,1 1 1 0 0,0-1-1 0 0,23 4 142 0 0,23-11 117 0 0,-46 7-255 0 0,21-6 17 0 0,79-13 271 0 0,-96 18-362 0 0,1 1 0 0 0,0-1 1 0 0,-1 1-1 0 0,1 1 0 0 0,0-1 1 0 0,0 1-1 0 0,-1 0 0 0 0,1 0 1 0 0,0 0-1 0 0,-1 1 0 0 0,1 0 1 0 0,-1 0-1 0 0,10 6 0 0 0,-10 1-690 0 0,-4-1 58 0 0</inkml:trace>
</inkml:ink>
</file>

<file path=ppt/ink/ink1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53:34.964"/>
    </inkml:context>
    <inkml:brush xml:id="br0">
      <inkml:brushProperty name="width" value="0.05" units="cm"/>
      <inkml:brushProperty name="height" value="0.05" units="cm"/>
    </inkml:brush>
  </inkml:definitions>
  <inkml:trace contextRef="#ctx0" brushRef="#br0">1 5 5353 0 0,'41'-2'1917'0'0,"-14"0"-1400"0"0,1 1-1 0 0,0 2 0 0 0,51 6 0 0 0,-32 1-2143 0 0,-46-8 904 0 0</inkml:trace>
</inkml:ink>
</file>

<file path=ppt/ink/ink1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53:35.304"/>
    </inkml:context>
    <inkml:brush xml:id="br0">
      <inkml:brushProperty name="width" value="0.05" units="cm"/>
      <inkml:brushProperty name="height" value="0.05" units="cm"/>
    </inkml:brush>
  </inkml:definitions>
  <inkml:trace contextRef="#ctx0" brushRef="#br0">21 68 4913 0 0,'-8'-10'186'0'0,"-4"-10"1192"0"0,12 20-1295 0 0,0-1 0 0 0,1 0 0 0 0,-1 1 0 0 0,0-1 0 0 0,1 0 0 0 0,-1 1 0 0 0,0-1 1 0 0,1 0-1 0 0,-1 1 0 0 0,1-1 0 0 0,-1 1 0 0 0,1-1 0 0 0,0 1 0 0 0,-1-1 0 0 0,1 1 0 0 0,-1 0 1 0 0,1-1-1 0 0,0 1 0 0 0,-1 0 0 0 0,1-1 0 0 0,0 1 0 0 0,0 0 0 0 0,-1 0 0 0 0,1 0 0 0 0,0 0 0 0 0,-1-1 1 0 0,1 1-1 0 0,0 0 0 0 0,1 0 0 0 0,32-7 1233 0 0,-18 2-1160 0 0,0 1 1 0 0,0 1-1 0 0,0 0 0 0 0,1 1 0 0 0,-1 1 0 0 0,1 1 1 0 0,22 2-1 0 0,-37-2-335 0 0,1 1 0 0 0,-1 0 1 0 0,1-1-1 0 0,-1 1 0 0 0,1 0 1 0 0,-1 1-1 0 0,0-1 0 0 0,0 0 0 0 0,0 1 1 0 0,3 1-1 0 0,-1 4-341 0 0</inkml:trace>
</inkml:ink>
</file>

<file path=ppt/ink/ink1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53:36.183"/>
    </inkml:context>
    <inkml:brush xml:id="br0">
      <inkml:brushProperty name="width" value="0.05" units="cm"/>
      <inkml:brushProperty name="height" value="0.05" units="cm"/>
    </inkml:brush>
  </inkml:definitions>
  <inkml:trace contextRef="#ctx0" brushRef="#br0">148 244 4273 0 0,'17'-12'8602'0'0,"55"-46"-8532"0"0,-63 47-49 0 0,0 0 0 0 0,-1 0 0 0 0,0-1 0 0 0,7-13 0 0 0,-12 20-3 0 0,-1 0-1 0 0,0 1 1 0 0,0-1-1 0 0,0 0 1 0 0,-1 0-1 0 0,0 0 1 0 0,0-1-1 0 0,0 1 1 0 0,0 0-1 0 0,-1 0 1 0 0,0 0-1 0 0,-1-9 1 0 0,1 12-12 0 0,-1 1 1 0 0,1-1 0 0 0,-1 0 0 0 0,0 1-1 0 0,0-1 1 0 0,0 1 0 0 0,0-1 0 0 0,0 1-1 0 0,0-1 1 0 0,0 1 0 0 0,-1 0 0 0 0,1 0-1 0 0,0-1 1 0 0,-1 1 0 0 0,1 0 0 0 0,-1 0-1 0 0,1 0 1 0 0,-1 1 0 0 0,1-1 0 0 0,-1 0-1 0 0,0 1 1 0 0,1-1 0 0 0,-1 1 0 0 0,0-1-1 0 0,0 1 1 0 0,0 0 0 0 0,1-1 0 0 0,-1 1-1 0 0,0 0 1 0 0,-2 1 0 0 0,-26 8 34 0 0,-20 21-4 0 0,42-25-30 0 0,-5 3 11 0 0,-7 3-5 0 0,-4 2 5 0 0,7-2 8 0 0,2 0 3 0 0,-9 11 11 0 0,18-16-21 0 0,0 0 1 0 0,0 1 0 0 0,1-1-1 0 0,0 1 1 0 0,0 0-1 0 0,1 1 1 0 0,-5 9-1 0 0,7-11-5 0 0,0-1-1 0 0,1 1 1 0 0,-1 0-1 0 0,1 0 1 0 0,0-1-1 0 0,1 1 0 0 0,-1 0 1 0 0,1 0-1 0 0,0 0 1 0 0,1 0-1 0 0,-1-1 1 0 0,1 1-1 0 0,1 0 1 0 0,-1 0-1 0 0,1-1 1 0 0,0 1-1 0 0,0-1 0 0 0,0 1 1 0 0,1-1-1 0 0,0 0 1 0 0,0 0-1 0 0,0 0 1 0 0,1 0-1 0 0,-1-1 1 0 0,1 0-1 0 0,7 7 0 0 0,-5-6 6 0 0,0-1-1 0 0,0 0 1 0 0,0 0-1 0 0,1 0 1 0 0,0-1-1 0 0,-1 0 1 0 0,1 0-1 0 0,0 0 1 0 0,1-1-1 0 0,-1 0 1 0 0,0-1-1 0 0,1 0 0 0 0,-1 0 1 0 0,1 0-1 0 0,-1-1 1 0 0,1 0-1 0 0,-1 0 1 0 0,1-1-1 0 0,-1 0 1 0 0,11-3-1 0 0,28-11 125 0 0,-6 1-10 0 0,-14 7-137 0 0,-1 2-141 0 0,-10 4-57 0 0,-13 1-69 0 0</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22:08:51.042"/>
    </inkml:context>
    <inkml:brush xml:id="br0">
      <inkml:brushProperty name="width" value="0.05" units="cm"/>
      <inkml:brushProperty name="height" value="0.05" units="cm"/>
      <inkml:brushProperty name="color" value="#E71224"/>
    </inkml:brush>
  </inkml:definitions>
  <inkml:trace contextRef="#ctx0" brushRef="#br0">211 26 5905 0 0,'2'-3'4935'0'0,"-6"-7"-3433"0"0,4 9-1504 0 0,-1 0 0 0 0,1 0 0 0 0,-1 0 0 0 0,0 1 0 0 0,1-1 0 0 0,-1 0 0 0 0,1 0 0 0 0,-1 1 0 0 0,0-1 0 0 0,0 1 1 0 0,1-1-1 0 0,-1 1 0 0 0,0-1 0 0 0,0 1 0 0 0,0-1 0 0 0,0 1 0 0 0,0 0 0 0 0,0-1 0 0 0,1 1 0 0 0,-3 0 0 0 0,-23 5 136 0 0,-11 8-37 0 0,29-9-76 0 0,0 1 0 0 0,1-1 0 0 0,-1 1 0 0 0,1 1-1 0 0,0 0 1 0 0,0 0 0 0 0,1 0 0 0 0,-11 13 0 0 0,-9 23 180 0 0,21-33-144 0 0,1 1 1 0 0,0 0-1 0 0,0 1 1 0 0,1-1-1 0 0,-3 15 1 0 0,5-21-39 0 0,1 1 1 0 0,-1-1-1 0 0,1 1 1 0 0,0-1-1 0 0,0 1 1 0 0,1-1-1 0 0,-1 1 1 0 0,1-1-1 0 0,0 0 1 0 0,0 1-1 0 0,0-1 1 0 0,1 0-1 0 0,-1 0 1 0 0,4 5-1 0 0,-3-6-11 0 0,0 0 1 0 0,0 0-1 0 0,0-1 0 0 0,1 1 0 0 0,-1-1 1 0 0,1 1-1 0 0,0-1 0 0 0,0 0 1 0 0,0 0-1 0 0,0 0 0 0 0,0-1 0 0 0,5 3 1 0 0,34 5 50 0 0,-35-9-49 0 0,1 0 0 0 0,-1-1 0 0 0,1 0 0 0 0,-1 0 1 0 0,0-1-1 0 0,12-4 0 0 0,41-22 33 0 0,-23 6-31 0 0,-25 8 20 0 0,-6-18-14 0 0,-10-2 85 0 0,-2 16 80 0 0,6 19-163 0 0,0-1 0 0 0,0 1 0 0 0,0-1 0 0 0,0 1 0 0 0,-1-1 0 0 0,1 1 0 0 0,0-1 0 0 0,0 1-1 0 0,0-1 1 0 0,-1 1 0 0 0,1-1 0 0 0,0 1 0 0 0,-1-1 0 0 0,1 1 0 0 0,0-1 0 0 0,-1 0 0 0 0,1 1 0 0 0,0-1 0 0 0,-1 0 0 0 0,1 1 0 0 0,-1-1 0 0 0,1 0 0 0 0,-1 0-1 0 0,1 1 1 0 0,-1-1 0 0 0,1 0 0 0 0,-1 0 0 0 0,1 0 0 0 0,-1 0 0 0 0,1 1 0 0 0,-1-1 0 0 0,1 0 0 0 0,-1 0 0 0 0,1 0 0 0 0,-1 0 0 0 0,1 0 0 0 0,-1 0 0 0 0,1-1-1 0 0,-1 1 1 0 0,1 0 0 0 0,-1 0 0 0 0,1 0 0 0 0,-1 0 0 0 0,1-1 0 0 0,-1 1 0 0 0,1 0 0 0 0,-1 0 0 0 0,1-1 0 0 0,0 1 0 0 0,-1 0 0 0 0,1-1 0 0 0,-1 1 0 0 0,1 0 0 0 0,0-1-1 0 0,-1 1 1 0 0,1-1 0 0 0,-1 0 0 0 0,10 47 102 0 0,-6-35-84 0 0,1-1-1 0 0,0 0 0 0 0,10 18 1 0 0,10 8 51 0 0,-5-13-30 0 0,17 12-15 0 0,-26-28-95 0 0,-1 0-1 0 0,1-1 0 0 0,1 0 1 0 0,16 7-1 0 0,2-4-352 0 0,6 1-203 0 0,-30-8 341 0 0,1 0 0 0 0,0 0 0 0 0,0 0 0 0 0,0-1 1 0 0,0 1-1 0 0,0-2 0 0 0,0 1 0 0 0,0-1 0 0 0,0 0 0 0 0,0 0 1 0 0,0 0-1 0 0,0-1 0 0 0,0 0 0 0 0,9-2 0 0 0,1-3-1402 0 0</inkml:trace>
</inkml:ink>
</file>

<file path=ppt/ink/ink1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53:37.122"/>
    </inkml:context>
    <inkml:brush xml:id="br0">
      <inkml:brushProperty name="width" value="0.05" units="cm"/>
      <inkml:brushProperty name="height" value="0.05" units="cm"/>
    </inkml:brush>
  </inkml:definitions>
  <inkml:trace contextRef="#ctx0" brushRef="#br0">1 1 4833 0 0,'6'25'6375'0'0,"-4"26"-6585"0"0,-2-39 656 0 0,0 8-374 0 0,0-7 86 0 0,1 0 0 0 0,0 0 0 0 0,5 20 0 0 0,17 31-191 0 0,-23-64 15 0 0,0 0 0 0 0,1 1-1 0 0,-1-1 1 0 0,0 1 0 0 0,0-1 0 0 0,0 0 0 0 0,1 1 0 0 0,-1-1 0 0 0,0 1 0 0 0,0-1 0 0 0,0 1 0 0 0,0-1 0 0 0,0 0 0 0 0,0 1 0 0 0,0-1 0 0 0,0 1 0 0 0,0-1 0 0 0,0 1 0 0 0,0-1 0 0 0,0 0 0 0 0,0 1 0 0 0,0-1 0 0 0,-1 1 0 0 0,1-1 0 0 0,0 1 0 0 0,0-1 0 0 0,0 0 0 0 0,-1 1 0 0 0,1-1 0 0 0,0 0 0 0 0,0 1 0 0 0,-1-1 0 0 0,1 0 0 0 0,0 1-1 0 0,-1-1 1 0 0,1 0 0 0 0,0 0 0 0 0,-1 1 0 0 0,1-1 0 0 0,0 0 0 0 0,-1 0 0 0 0,1 0 0 0 0,-1 1 0 0 0,1-1 0 0 0,-1 0 0 0 0,1 0 0 0 0,-1 0 0 0 0,0-1-373 0 0</inkml:trace>
</inkml:ink>
</file>

<file path=ppt/ink/ink1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53:37.488"/>
    </inkml:context>
    <inkml:brush xml:id="br0">
      <inkml:brushProperty name="width" value="0.05" units="cm"/>
      <inkml:brushProperty name="height" value="0.05" units="cm"/>
    </inkml:brush>
  </inkml:definitions>
  <inkml:trace contextRef="#ctx0" brushRef="#br0">1 81 3577 0 0,'4'0'4455'0'0,"-3"-4"-2408"0"0,0 3-1629 0 0,5-2 0 0 0,19-2 19 0 0,-15 3-241 0 0,67-15 436 0 0,42-9 660 0 0,-44 8-1189 0 0,-63 16-133 0 0,16-1 80 0 0,-9 6-133 0 0,-19-2 71 0 0,1-1 1 0 0,-1 0 0 0 0,0 0 0 0 0,1 0 0 0 0,-1 1 0 0 0,0-1-1 0 0,0 0 1 0 0,1 1 0 0 0,-1-1 0 0 0,0 0 0 0 0,1 1 0 0 0,-1-1-1 0 0,0 0 1 0 0,0 1 0 0 0,0-1 0 0 0,0 0 0 0 0,1 1 0 0 0,-1-1-1 0 0,0 1 1 0 0,0-1 0 0 0,0 0 0 0 0,0 1 0 0 0,0-1-1 0 0,0 1 1 0 0,0-1 0 0 0,0 0 0 0 0,0 1 0 0 0,0-1 0 0 0,0 1-1 0 0,0-1 1 0 0,0 0 0 0 0,0 1 0 0 0,-1-1 0 0 0,1 1 0 0 0,0-1-1 0 0,-3 4-200 0 0,0 0-98 0 0</inkml:trace>
</inkml:ink>
</file>

<file path=ppt/ink/ink1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53:38.181"/>
    </inkml:context>
    <inkml:brush xml:id="br0">
      <inkml:brushProperty name="width" value="0.05" units="cm"/>
      <inkml:brushProperty name="height" value="0.05" units="cm"/>
    </inkml:brush>
  </inkml:definitions>
  <inkml:trace contextRef="#ctx0" brushRef="#br0">83 187 4417 0 0,'14'9'4233'0'0,"-13"-9"-4188"0"0,-1 0-1 0 0,0 1 1 0 0,0-1 0 0 0,0 0 0 0 0,0 0-1 0 0,1 1 1 0 0,-1-1 0 0 0,0 0 0 0 0,0 0-1 0 0,0 1 1 0 0,1-1 0 0 0,-1 0 0 0 0,0 0-1 0 0,0 0 1 0 0,1 1 0 0 0,-1-1 0 0 0,0 0-1 0 0,1 0 1 0 0,-1 0 0 0 0,0 0 0 0 0,1 0-1 0 0,-1 0 1 0 0,0 0 0 0 0,0 0-1 0 0,1 0 1 0 0,-1 0 0 0 0,0 0 0 0 0,1 0-1 0 0,-1 0 1 0 0,0 0 0 0 0,1 0 0 0 0,-1 0-1 0 0,0 0 1 0 0,1 0 0 0 0,-1 0 0 0 0,0 0-1 0 0,1 0 1 0 0,-1 0 0 0 0,0-1 0 0 0,0 1-1 0 0,1 0 1 0 0,-1 0 0 0 0,0 0 0 0 0,0-1-1 0 0,1 1 1 0 0,-1 0 0 0 0,0 0 0 0 0,0-1-1 0 0,0 1 1 0 0,1 0 0 0 0,-1 0 0 0 0,0-1-1 0 0,0 1 1 0 0,0 0 0 0 0,0-1 0 0 0,0 1-1 0 0,1 0 1 0 0,3-6 131 0 0,0 2-1 0 0,1-1 1 0 0,-1 1 0 0 0,1-1-1 0 0,1 1 1 0 0,-1 1 0 0 0,0-1-1 0 0,7-3 1 0 0,12-8 25 0 0,-18 10-163 0 0,0-1-1 0 0,-1 1 1 0 0,1-1 0 0 0,-1 0 0 0 0,-1 0 0 0 0,1 0-1 0 0,-1-1 1 0 0,0 0 0 0 0,0 1 0 0 0,-1-1-1 0 0,0-1 1 0 0,0 1 0 0 0,-1 0 0 0 0,2-9 0 0 0,-8 10 47 0 0,2 5-44 0 0,-6-5-10 0 0,-6-1-4 0 0,-22-3-6 0 0,31 9-17 0 0,2 0-3 0 0,0 1 1 0 0,0 0 0 0 0,1-1-1 0 0,-1 1 1 0 0,0 0-1 0 0,0 1 1 0 0,0-1-1 0 0,0 1 1 0 0,1-1-1 0 0,-1 1 1 0 0,0 0-1 0 0,0 0 1 0 0,1 0-1 0 0,-1 0 1 0 0,1 0-1 0 0,-1 1 1 0 0,1-1-1 0 0,-1 1 1 0 0,-2 2-1 0 0,-36 41 31 0 0,32-35-30 0 0,1-1 10 0 0,1 0 0 0 0,-1 0 1 0 0,1 0-1 0 0,1 1 0 0 0,0 0 0 0 0,0 1 1 0 0,1-1-1 0 0,0 1 0 0 0,1 0 0 0 0,1 0 0 0 0,-5 20 1 0 0,8-27 0 0 0,0 0 1 0 0,1 0 0 0 0,-1 0 0 0 0,1 0-1 0 0,0 0 1 0 0,0 0 0 0 0,1 0 0 0 0,-1 0-1 0 0,1 0 1 0 0,0-1 0 0 0,0 1 0 0 0,0-1 0 0 0,0 1-1 0 0,1-1 1 0 0,-1 0 0 0 0,1 0 0 0 0,0 0-1 0 0,0 0 1 0 0,0-1 0 0 0,0 1 0 0 0,6 3-1 0 0,-1-1 6 0 0,0 0-1 0 0,1 0 0 0 0,-1-1 0 0 0,1 0 0 0 0,0 0 0 0 0,0-1 1 0 0,18 4-1 0 0,-9-5 44 0 0,-1-1 0 0 0,34-1 0 0 0,5-5-73 0 0,-55 5 6 0 0,34-6-219 0 0,-10-1-144 0 0,-1 0-19 0 0,-12 2 185 0 0,-9 2-96 0 0,-3 5-292 0 0</inkml:trace>
</inkml:ink>
</file>

<file path=ppt/ink/ink1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53:43.234"/>
    </inkml:context>
    <inkml:brush xml:id="br0">
      <inkml:brushProperty name="width" value="0.05" units="cm"/>
      <inkml:brushProperty name="height" value="0.05" units="cm"/>
    </inkml:brush>
  </inkml:definitions>
  <inkml:trace contextRef="#ctx0" brushRef="#br0">8 91 4409 0 0,'-1'-1'292'0'0,"1"1"0"0"0,-1-1 0 0 0,1 1 0 0 0,-1-1 0 0 0,1 1 0 0 0,-1-1 1 0 0,1 0-1 0 0,-1 1 0 0 0,1-1 0 0 0,-1 0 0 0 0,1 1 0 0 0,0-1 0 0 0,-1 0 0 0 0,1 0 0 0 0,0 1 0 0 0,0-1 1 0 0,0 0-1 0 0,-1 0 0 0 0,1 1 0 0 0,0-1 0 0 0,0 0 0 0 0,0-1 0 0 0,13-7 2046 0 0,38 2-3297 0 0,-28 5 1593 0 0,37-18-368 0 0,-67 20-220 0 0,0 0 1 0 0,0-1-1 0 0,0 1 1 0 0,0-1 0 0 0,0-1-1 0 0,0 1 1 0 0,0-1-1 0 0,0-1 1 0 0,0 1 0 0 0,1-1-1 0 0,-1 0 1 0 0,-8-6-1 0 0,8 5-147 0 0,1-1-2452 0 0</inkml:trace>
</inkml:ink>
</file>

<file path=ppt/ink/ink1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53:44.189"/>
    </inkml:context>
    <inkml:brush xml:id="br0">
      <inkml:brushProperty name="width" value="0.05" units="cm"/>
      <inkml:brushProperty name="height" value="0.05" units="cm"/>
    </inkml:brush>
  </inkml:definitions>
  <inkml:trace contextRef="#ctx0" brushRef="#br0">2 79 3729 0 0,'-1'0'7406'0'0,"10"-2"-6633"0"0,4 1-901 0 0,35 4 335 0 0,-35-1-82 0 0,0-1 0 0 0,0 0 0 0 0,0-1 0 0 0,19-3 0 0 0,-63-29 787 0 0,27 31-906 0 0,1 0 0 0 0,-1-1 0 0 0,1 0 0 0 0,0 0 1 0 0,0 0-1 0 0,0 0 0 0 0,0 0 0 0 0,0-1 0 0 0,-4-4 0 0 0,-23-16-261 0 0</inkml:trace>
</inkml:ink>
</file>

<file path=ppt/ink/ink1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53:47.270"/>
    </inkml:context>
    <inkml:brush xml:id="br0">
      <inkml:brushProperty name="width" value="0.05" units="cm"/>
      <inkml:brushProperty name="height" value="0.05" units="cm"/>
    </inkml:brush>
  </inkml:definitions>
  <inkml:trace contextRef="#ctx0" brushRef="#br0">1 30 2745 0 0,'1'7'594'0'0,"-1"-6"-427"0"0,0 0 0 0 0,0 0 0 0 0,0 0 0 0 0,0 0 0 0 0,0 0 0 0 0,0 0 0 0 0,1 0 0 0 0,-1 0 0 0 0,0-1 0 0 0,0 1 0 0 0,1 0 0 0 0,-1 0 0 0 0,0 0 0 0 0,1 0 0 0 0,-1 0 0 0 0,1-1 0 0 0,-1 1 0 0 0,1 0 0 0 0,0 0 0 0 0,-1-1 0 0 0,1 1 0 0 0,0 0 0 0 0,-1-1 0 0 0,1 1 0 0 0,0-1 0 0 0,0 1 0 0 0,-1-1 0 0 0,1 1 0 0 0,0-1 0 0 0,0 1 0 0 0,0-1 0 0 0,0 0 0 0 0,0 0 0 0 0,0 1 0 0 0,0-1 0 0 0,1 0 0 0 0,152-51 3422 0 0,-145 48-3794 0 0,3-1 884 0 0,-4 2-769 0 0,-1 1-1323 0 0,-2 1-640 0 0</inkml:trace>
</inkml:ink>
</file>

<file path=ppt/ink/ink1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53:47.621"/>
    </inkml:context>
    <inkml:brush xml:id="br0">
      <inkml:brushProperty name="width" value="0.05" units="cm"/>
      <inkml:brushProperty name="height" value="0.05" units="cm"/>
    </inkml:brush>
  </inkml:definitions>
  <inkml:trace contextRef="#ctx0" brushRef="#br0">1 8 3961 0 0,'0'0'126'0'0,"0"0"-1"0"0,0 0 1 0 0,0 0 0 0 0,-1-1 0 0 0,1 1 0 0 0,0 0 0 0 0,0 0-1 0 0,0 0 1 0 0,0 0 0 0 0,0-1 0 0 0,0 1 0 0 0,0 0-1 0 0,0 0 1 0 0,0 0 0 0 0,0 0 0 0 0,0-1 0 0 0,0 1-1 0 0,2-2 2140 0 0,-2 1-2139 0 0,0 1 0 0 0,0 0 0 0 0,0 0-1 0 0,1 0 1 0 0,-1 0 0 0 0,0 0 0 0 0,0 0 0 0 0,0 0-1 0 0,0 0 1 0 0,1 0 0 0 0,-1 0 0 0 0,0 0 0 0 0,0 0-1 0 0,0 0 1 0 0,0 0 0 0 0,1 0 0 0 0,-1 0 0 0 0,0 0 0 0 0,0 0-1 0 0,0 0 1 0 0,1 0 0 0 0,-1 0 0 0 0,23-2 1546 0 0,26 3-2825 0 0,-47-1 1682 0 0,107 8-1572 0 0,-102-6 552 0 0</inkml:trace>
</inkml:ink>
</file>

<file path=ppt/ink/ink1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53:48.002"/>
    </inkml:context>
    <inkml:brush xml:id="br0">
      <inkml:brushProperty name="width" value="0.05" units="cm"/>
      <inkml:brushProperty name="height" value="0.05" units="cm"/>
    </inkml:brush>
  </inkml:definitions>
  <inkml:trace contextRef="#ctx0" brushRef="#br0">1 0 5345 0 0,'36'41'6691'0'0,"6"9"-4590"0"0,-4-4-2251 0 0,58 56-1 0 0,-68-81-4 0 0,-27-20-12 0 0,0 0 1 0 0,1 0-1 0 0,-1 0 0 0 0,1 0 0 0 0,-1 0 1 0 0,0 0-1 0 0,1 0 0 0 0,0 0 0 0 0,-1-1 1 0 0,1 1-1 0 0,-1-1 0 0 0,1 1 0 0 0,0-1 1 0 0,0 0-1 0 0,2 0 0 0 0,-4-1-1268 0 0</inkml:trace>
</inkml:ink>
</file>

<file path=ppt/ink/ink1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53:48.338"/>
    </inkml:context>
    <inkml:brush xml:id="br0">
      <inkml:brushProperty name="width" value="0.05" units="cm"/>
      <inkml:brushProperty name="height" value="0.05" units="cm"/>
    </inkml:brush>
  </inkml:definitions>
  <inkml:trace contextRef="#ctx0" brushRef="#br0">35 0 6305 0 0,'-5'13'1396'0'0,"-1"-1"-1"0"0,2 1 1 0 0,0 0-1 0 0,-4 22 0 0 0,5-11-639 0 0,-2 47 0 0 0,19 114-872 0 0,-14-185 125 0 0,1 8 15 0 0,0 7 22 0 0,1-1 0 0 0,0 1 1 0 0,2-1-1 0 0,6 22 0 0 0,-9-34-18 0 0,0-1-1 0 0,0 0 1 0 0,0 0 0 0 0,0 0 0 0 0,0 0-1 0 0,0 0 1 0 0,0 0 0 0 0,1 0 0 0 0,-1 0-1 0 0,0 0 1 0 0,0-1 0 0 0,1 1 0 0 0,-1 0-1 0 0,1-1 1 0 0,1 1 0 0 0,6 1-832 0 0</inkml:trace>
</inkml:ink>
</file>

<file path=ppt/ink/ink1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53:48.655"/>
    </inkml:context>
    <inkml:brush xml:id="br0">
      <inkml:brushProperty name="width" value="0.05" units="cm"/>
      <inkml:brushProperty name="height" value="0.05" units="cm"/>
    </inkml:brush>
  </inkml:definitions>
  <inkml:trace contextRef="#ctx0" brushRef="#br0">1 84 4689 0 0,'1'1'629'0'0,"-1"0"-517"0"0,1 0 0 0 0,-1-1 1 0 0,0 1-1 0 0,0-1 0 0 0,1 1 1 0 0,-1-1-1 0 0,0 1 0 0 0,1-1 1 0 0,-1 1-1 0 0,1-1 0 0 0,-1 1 0 0 0,1-1 1 0 0,-1 1-1 0 0,0-1 0 0 0,1 0 1 0 0,0 1-1 0 0,-1-1 0 0 0,1 0 1 0 0,-1 1-1 0 0,1-1 0 0 0,-1 0 1 0 0,1 0-1 0 0,0 0 0 0 0,-1 1 0 0 0,1-1 1 0 0,-1 0-1 0 0,1 0 0 0 0,0 0 1 0 0,-1 0-1 0 0,1 0 0 0 0,0 0 1 0 0,-1 0-1 0 0,1-1 0 0 0,-1 1 0 0 0,1 0 1 0 0,0 0-1 0 0,-1 0 0 0 0,1 0 1 0 0,-1-1-1 0 0,1 1 0 0 0,-1 0 1 0 0,1-1-1 0 0,-1 1 0 0 0,2-1 1 0 0,1-3 709 0 0,3 0-65 0 0,17-2-291 0 0,-9 3-334 0 0,123-33 1070 0 0,-45 8-2145 0 0,-70 20-1465 0 0,-14 6-2399 0 0</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22:08:51.473"/>
    </inkml:context>
    <inkml:brush xml:id="br0">
      <inkml:brushProperty name="width" value="0.05" units="cm"/>
      <inkml:brushProperty name="height" value="0.05" units="cm"/>
      <inkml:brushProperty name="color" value="#E71224"/>
    </inkml:brush>
  </inkml:definitions>
  <inkml:trace contextRef="#ctx0" brushRef="#br0">77 309 9474 0 0,'5'-9'5266'0'0,"8"8"-4208"0"0,19 12-1255 0 0,-24-7 199 0 0,0 1 0 0 0,-1 0 1 0 0,1 0-1 0 0,-1 0 0 0 0,0 1 0 0 0,0 0 1 0 0,-1 0-1 0 0,1 1 0 0 0,-1 0 1 0 0,6 10-1 0 0,-12-17-2 0 0,12 18-10 0 0,-1 1 0 0 0,0 0 0 0 0,-2 0 0 0 0,0 1 0 0 0,-2 0-1 0 0,10 37 1 0 0,-12-33 15 0 0,-3-20-2 0 0,-1 1-1 0 0,0 0 1 0 0,0-1-1 0 0,0 1 1 0 0,0 0-1 0 0,-1-1 1 0 0,0 1-1 0 0,0 0 1 0 0,0 0-1 0 0,0 0 1 0 0,-2 5-1 0 0,2-10-2 0 0,0 1 0 0 0,-1-1 0 0 0,1 0 0 0 0,0 0 0 0 0,0 1 0 0 0,0-1 0 0 0,0 0 0 0 0,0 0 0 0 0,0 0 0 0 0,0 1 0 0 0,-1-1 0 0 0,1 0 0 0 0,0 0 0 0 0,0 0 0 0 0,0 1 0 0 0,-1-1 0 0 0,1 0 0 0 0,0 0 0 0 0,0 0 0 0 0,0 0 0 0 0,-1 0 0 0 0,1 0 0 0 0,0 1 0 0 0,0-1 0 0 0,-1 0 0 0 0,1 0 0 0 0,0 0 0 0 0,0 0 0 0 0,-1 0 0 0 0,1 0 0 0 0,0 0 0 0 0,0 0 0 0 0,-1 0 0 0 0,1 0 0 0 0,0 0 0 0 0,0 0 0 0 0,-1 0 0 0 0,1 0 0 0 0,0-1 0 0 0,0 1 0 0 0,-1 0 0 0 0,1 0 1 0 0,0 0-1 0 0,0 0 0 0 0,0 0 0 0 0,-1 0 0 0 0,1-1 0 0 0,0 1 0 0 0,0 0 0 0 0,0 0 0 0 0,-1 0 0 0 0,1 0 0 0 0,0-1 0 0 0,0 1 0 0 0,0 0 0 0 0,0 0 0 0 0,0-1 0 0 0,0 1 0 0 0,-1 0 0 0 0,1-1 0 0 0,-10-17-60 0 0,8 14 51 0 0,-88-145-257 0 0,57 100 216 0 0,3-1 0 0 0,-45-103 0 0 0,64 127 40 0 0,3 7 8 0 0,1 0 0 0 0,-7-27 0 0 0,13 43 0 0 0,1 0 0 0 0,-1-1 0 0 0,0 1 0 0 0,1 0 0 0 0,0-1 1 0 0,0 1-1 0 0,0 0 0 0 0,0-1 0 0 0,0 1 0 0 0,1-1 0 0 0,-1 1 1 0 0,1 0-1 0 0,0 0 0 0 0,0-1 0 0 0,0 1 0 0 0,0 0 1 0 0,1 0-1 0 0,-1 0 0 0 0,1 0 0 0 0,4-4 0 0 0,3-3-10 0 0,-8 8 11 0 0,0 0 0 0 0,0 0 0 0 0,1 1 0 0 0,-1-1-1 0 0,1 0 1 0 0,-1 1 0 0 0,1-1 0 0 0,-1 1 0 0 0,1 0 0 0 0,0 0 0 0 0,-1-1 0 0 0,1 1 0 0 0,0 0 0 0 0,0 0 0 0 0,0 1 0 0 0,0-1 0 0 0,0 0 0 0 0,0 1 0 0 0,0-1 0 0 0,0 1 0 0 0,0 0 0 0 0,0-1 0 0 0,0 1-1 0 0,0 0 1 0 0,0 0 0 0 0,1 1 0 0 0,-1-1 0 0 0,0 0 0 0 0,0 1 0 0 0,0-1 0 0 0,0 1 0 0 0,0-1 0 0 0,0 1 0 0 0,3 2 0 0 0,23 9-3 0 0,-22-11 3 0 0,0 2 0 0 0,0-1 0 0 0,0 1 0 0 0,0 0-1 0 0,0 0 1 0 0,0 0 0 0 0,-1 1 0 0 0,0 0 0 0 0,10 9 0 0 0,-6-2 1 0 0,-5-5 0 0 0,1 0 0 0 0,-1 0 0 0 0,0 0 0 0 0,-1 0 0 0 0,1 1 0 0 0,-1-1 0 0 0,3 12 0 0 0,1 7 0 0 0,-4-16 0 0 0,-1 0 0 0 0,-1 1 0 0 0,1-1 0 0 0,-2 1 0 0 0,1-1 0 0 0,-2 19 1 0 0,-4-9 0 0 0,3-16-36 0 0,1 1 1 0 0,-1-2-1 0 0,0 1 1 0 0,0 0-1 0 0,0 0 1 0 0,0 0 0 0 0,0-1-1 0 0,-1 0 1 0 0,1 1-1 0 0,-1-1 1 0 0,0 0-1 0 0,-5 4 1 0 0,-3-2-2062 0 0,4-3-527 0 0,5-1 1491 0 0</inkml:trace>
</inkml:ink>
</file>

<file path=ppt/ink/ink1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53:49.022"/>
    </inkml:context>
    <inkml:brush xml:id="br0">
      <inkml:brushProperty name="width" value="0.05" units="cm"/>
      <inkml:brushProperty name="height" value="0.05" units="cm"/>
    </inkml:brush>
  </inkml:definitions>
  <inkml:trace contextRef="#ctx0" brushRef="#br0">152 0 11891 0 0,'-4'3'93'0'0,"-1"1"1"0"0,1 0-1 0 0,0 0 1 0 0,0 0 0 0 0,0 0-1 0 0,1 1 1 0 0,0-1 0 0 0,-1 1-1 0 0,2 0 1 0 0,-1 0-1 0 0,0 0 1 0 0,1 0 0 0 0,-3 9-1 0 0,0-1 4 0 0,-3 0-21 0 0,2 1 1 0 0,-1-1-1 0 0,2 1 1 0 0,0 0-1 0 0,1 1 1 0 0,0-1-1 0 0,-3 28 1 0 0,6-33-221 0 0,-1 1 1 0 0,0-1-1 0 0,-1 0 1 0 0,0 0-1 0 0,0 0 1 0 0,-1-1 0 0 0,0 1-1 0 0,-6 8 1 0 0,10-16 122 0 0,0-1 0 0 0,0 0 1 0 0,0 1-1 0 0,0-1 0 0 0,-1 0 1 0 0,1 1-1 0 0,0-1 0 0 0,0 0 1 0 0,-1 0-1 0 0,1 1 0 0 0,0-1 1 0 0,0 0-1 0 0,-1 0 1 0 0,1 1-1 0 0,0-1 0 0 0,-1 0 1 0 0,1 0-1 0 0,0 0 0 0 0,-1 0 1 0 0,1 0-1 0 0,0 1 0 0 0,-1-1 1 0 0,1 0-1 0 0,0 0 0 0 0,-1 0 1 0 0,1 0-1 0 0,-1 0 0 0 0,1 0 1 0 0,0 0-1 0 0,-1 0 0 0 0,1 0 1 0 0,0 0-1 0 0,-1 0 0 0 0,1-1 1 0 0,-1 1-1 0 0,1 0 0 0 0,0 0 1 0 0,-1 0-1 0 0,1 0 0 0 0,0-1 1 0 0,0 1-1 0 0,-1 0 0 0 0,1 0 1 0 0,-1-1-1 0 0,-4-2-770 0 0</inkml:trace>
</inkml:ink>
</file>

<file path=ppt/ink/ink1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53:49.406"/>
    </inkml:context>
    <inkml:brush xml:id="br0">
      <inkml:brushProperty name="width" value="0.05" units="cm"/>
      <inkml:brushProperty name="height" value="0.05" units="cm"/>
    </inkml:brush>
  </inkml:definitions>
  <inkml:trace contextRef="#ctx0" brushRef="#br0">6 9 5569 0 0,'0'0'123'0'0,"0"0"-1"0"0,0 0 1 0 0,-1 0-1 0 0,1 0 0 0 0,0 0 1 0 0,0 0-1 0 0,0 0 1 0 0,-1 0-1 0 0,1 0 1 0 0,0 0-1 0 0,0 0 1 0 0,-1 0-1 0 0,1 0 1 0 0,0 0-1 0 0,0-1 1 0 0,0 1-1 0 0,0 0 0 0 0,-1 0 1 0 0,1 0-1 0 0,0 0 1 0 0,0 0-1 0 0,0-1 1 0 0,0 1-1 0 0,-1 0 1 0 0,1 0-1 0 0,0 0 1 0 0,0-1-1 0 0,0 1 0 0 0,0 0 1 0 0,0 0-1 0 0,0 0 1 0 0,0-1-1 0 0,0 1 1 0 0,0 0-1 0 0,0 0 1 0 0,0-1-1 0 0,0 1 1 0 0,0 0-1 0 0,0 0 0 0 0,0 0 1 0 0,0-1-1 0 0,0 1 1 0 0,0 0-1 0 0,0 0 1 0 0,0-1-1 0 0,0 1 1 0 0,0 0-1 0 0,0 0 1 0 0,0 0-1 0 0,0-1 1 0 0,0 1-1 0 0,1 0 0 0 0,-1 0 1 0 0,0-1-86 0 0,1 1 1 0 0,0 0-1 0 0,-1 0 0 0 0,1 0 0 0 0,-1 0 1 0 0,1 0-1 0 0,0 1 0 0 0,-1-1 1 0 0,1 0-1 0 0,-1 0 0 0 0,1 0 1 0 0,0 0-1 0 0,-1 1 0 0 0,1-1 1 0 0,-1 0-1 0 0,1 0 0 0 0,-1 1 1 0 0,1-1-1 0 0,-1 0 0 0 0,1 1 1 0 0,-1-1-1 0 0,1 1 0 0 0,-1-1 0 0 0,0 1 1 0 0,1 0-1 0 0,121 152 639 0 0,-95-116-574 0 0,-1 2-68 0 0,2 1 12 0 0,-7-13 85 0 0,13 16-1605 0 0,-35-38-747 0 0</inkml:trace>
</inkml:ink>
</file>

<file path=ppt/ink/ink1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53:50.151"/>
    </inkml:context>
    <inkml:brush xml:id="br0">
      <inkml:brushProperty name="width" value="0.05" units="cm"/>
      <inkml:brushProperty name="height" value="0.05" units="cm"/>
    </inkml:brush>
  </inkml:definitions>
  <inkml:trace contextRef="#ctx0" brushRef="#br0">15 1 4697 0 0,'-6'21'8096'0'0,"2"17"-8385"0"0,3-21 797 0 0,-3 40-63 0 0,7 122 192 0 0,1-135-569 0 0,4 24 48 0 0,-5-51-112 0 0,-3-9 7 0 0,1-1 0 0 0,0 1 0 0 0,1 0 0 0 0,-1-1 0 0 0,1 1 0 0 0,1-1-1 0 0,0 0 1 0 0,6 12 0 0 0,-9-18-76 0 0,-1-6-3478 0 0,0 3 2909 0 0</inkml:trace>
</inkml:ink>
</file>

<file path=ppt/ink/ink1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53:50.691"/>
    </inkml:context>
    <inkml:brush xml:id="br0">
      <inkml:brushProperty name="width" value="0.05" units="cm"/>
      <inkml:brushProperty name="height" value="0.05" units="cm"/>
    </inkml:brush>
  </inkml:definitions>
  <inkml:trace contextRef="#ctx0" brushRef="#br0">1 15 6393 0 0,'1'1'497'0'0,"1"-1"-1"0"0,0 1 0 0 0,0 0 1 0 0,0-1-1 0 0,0 1 0 0 0,0-1 1 0 0,0 0-1 0 0,1 1 0 0 0,-1-1 1 0 0,0 0-1 0 0,0 0 0 0 0,2-1 1 0 0,55-10-339 0 0,-23 4 17 0 0,-33 7-173 0 0,1-1 0 0 0,0 1 0 0 0,-1 0 0 0 0,1 0 0 0 0,0 1 1 0 0,-1-1-1 0 0,1 1 0 0 0,0 0 0 0 0,-1 0 0 0 0,1 0 0 0 0,-1 0 0 0 0,1 1 0 0 0,-1-1 0 0 0,0 1 1 0 0,0 0-1 0 0,0 0 0 0 0,0 0 0 0 0,0 0 0 0 0,0 1 0 0 0,0-1 0 0 0,2 4 0 0 0,-3-3 1 0 0,-1-1 0 0 0,1 1 0 0 0,-1 0-1 0 0,0-1 1 0 0,0 1 0 0 0,0 0-1 0 0,-1-1 1 0 0,1 1 0 0 0,-1 0 0 0 0,1 0-1 0 0,-1 0 1 0 0,0 0 0 0 0,0 0-1 0 0,0-1 1 0 0,-1 1 0 0 0,1 0 0 0 0,-1 0-1 0 0,1 0 1 0 0,-1-1 0 0 0,0 1-1 0 0,0 0 1 0 0,0-1 0 0 0,-1 1 0 0 0,1 0-1 0 0,0-1 1 0 0,-1 0 0 0 0,-2 4 0 0 0,2-3 7 0 0,-1 1 1 0 0,0-1 0 0 0,1 0 0 0 0,-1 0-1 0 0,0 0 1 0 0,0 0 0 0 0,-1 0 0 0 0,1-1 0 0 0,-1 1-1 0 0,-4 2 1 0 0,7-5-3 0 0,16 1-1 0 0,41-1-12 0 0,-50-1 4 0 0,0 1 1 0 0,1 0-1 0 0,-1 1 1 0 0,0-1 0 0 0,0 1-1 0 0,12 4 1 0 0,-13-5 8 0 0,-1 1 1 0 0,0 1-1 0 0,0-1 0 0 0,0 0 1 0 0,0 1-1 0 0,0 0 0 0 0,0 0 1 0 0,0 0-1 0 0,0 1 1 0 0,-1-1-1 0 0,0 1 0 0 0,1 0 1 0 0,-1 0-1 0 0,0 0 0 0 0,5 6 1 0 0,-5-4 5 0 0,-1 0-1 0 0,0 0 1 0 0,0 0 0 0 0,-1 0 0 0 0,1 1-1 0 0,-1-1 1 0 0,1 10 0 0 0,-1 15 123 0 0,-2-27-84 0 0,1 0 0 0 0,-1 0 0 0 0,0 1-1 0 0,0-1 1 0 0,0 0 0 0 0,0 0 0 0 0,0 0 0 0 0,-1-1 0 0 0,-2 5 0 0 0,-1 0 116 0 0,-2 0 1 0 0,1-1-1 0 0,-1 0 1 0 0,0 0-1 0 0,-14 10 1 0 0,8-8-83 0 0,1 0 0 0 0,-2-1 0 0 0,1 0 0 0 0,-1-1-1 0 0,0-1 1 0 0,0 0 0 0 0,0-1 0 0 0,-1 0 0 0 0,0-1 0 0 0,1-1 0 0 0,-1 0 0 0 0,-18-1 0 0 0,32-1-92 0 0,0 0 0 0 0,0 0 1 0 0,0 0-1 0 0,1 0 0 0 0,-1 0 1 0 0,0 0-1 0 0,0 0 0 0 0,0 0 1 0 0,0 0-1 0 0,1-1 0 0 0,-1 1 1 0 0,0 0-1 0 0,0 0 0 0 0,1-1 1 0 0,-1 1-1 0 0,0-1 1 0 0,0 1-1 0 0,1-1 0 0 0,-1 1 1 0 0,1-1-1 0 0,-1 1 0 0 0,0-1 1 0 0,1 0-1 0 0,-1 1 0 0 0,1-1 1 0 0,-1 0-1 0 0,1 1 0 0 0,0-1 1 0 0,-1 0-1 0 0,1 0 0 0 0,0 1 1 0 0,-1-1-1 0 0,1 0 0 0 0,0 0 1 0 0,0 0-1 0 0,0 1 1 0 0,-1-3-1 0 0,2 0-209 0 0,0 1 0 0 0,-1-1 0 0 0,1 1 0 0 0,0-1 0 0 0,0 0 0 0 0,1 1 0 0 0,-1 0 0 0 0,0-1 0 0 0,4-3 0 0 0,3-7-686 0 0</inkml:trace>
</inkml:ink>
</file>

<file path=ppt/ink/ink1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53:53.634"/>
    </inkml:context>
    <inkml:brush xml:id="br0">
      <inkml:brushProperty name="width" value="0.05" units="cm"/>
      <inkml:brushProperty name="height" value="0.05" units="cm"/>
    </inkml:brush>
  </inkml:definitions>
  <inkml:trace contextRef="#ctx0" brushRef="#br0">9 142 7514 0 0,'-8'-11'3505'0'0,"16"6"-2800"0"0,3 0-662 0 0,0 0 23 0 0,-1 1 0 0 0,0 1 1 0 0,1 0-1 0 0,0 0 1 0 0,21-2-1 0 0,-1 0 24 0 0,-13-3 51 0 0,-24-3 172 0 0,-34-10-100 0 0,39 20-236 0 0,-23-10 54 0 0,2 0 0 0 0,-26-18 0 0 0,42 30-1779 0 0,7-1 1114 0 0</inkml:trace>
</inkml:ink>
</file>

<file path=ppt/ink/ink1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53:54.152"/>
    </inkml:context>
    <inkml:brush xml:id="br0">
      <inkml:brushProperty name="width" value="0.05" units="cm"/>
      <inkml:brushProperty name="height" value="0.05" units="cm"/>
    </inkml:brush>
  </inkml:definitions>
  <inkml:trace contextRef="#ctx0" brushRef="#br0">58 22 3577 0 0,'-25'-21'8803'0'0,"55"61"-7981"0"0,-13-13-811 0 0,-9-13 75 0 0,6 8 70 0 0,-2 1 0 0 0,-1 1 1 0 0,0 0-1 0 0,-2 0 0 0 0,0 1 0 0 0,6 32 0 0 0,-11-36-145 0 0,-1-1-1 0 0,-1 0 1 0 0,0 1-1 0 0,-1-1 1 0 0,-2 1-1 0 0,0-1 1 0 0,-1 0 0 0 0,-1 1-1 0 0,-1-1 1 0 0,0 0-1 0 0,-2-1 1 0 0,0 1-1 0 0,-1-1 1 0 0,-1 0-1 0 0,-1-1 1 0 0,-16 25-1 0 0,21-38-266 0 0,-1 0 0 0 0,0 0 0 0 0,0-1 0 0 0,0 1 0 0 0,-1-1 0 0 0,1 0 0 0 0,-1-1 0 0 0,0 0 0 0 0,0 1 0 0 0,0-2 0 0 0,0 1-1 0 0,-13 2 1 0 0,-1 2-1360 0 0</inkml:trace>
</inkml:ink>
</file>

<file path=ppt/ink/ink1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53:54.857"/>
    </inkml:context>
    <inkml:brush xml:id="br0">
      <inkml:brushProperty name="width" value="0.05" units="cm"/>
      <inkml:brushProperty name="height" value="0.05" units="cm"/>
    </inkml:brush>
  </inkml:definitions>
  <inkml:trace contextRef="#ctx0" brushRef="#br0">91 33 1768 0 0,'-30'-29'1797'0'0,"29"29"-1655"0"0,1-1-1 0 0,-1 1 1 0 0,1 0 0 0 0,-1-1 0 0 0,1 1-1 0 0,-1 0 1 0 0,1-1 0 0 0,-1 1 0 0 0,1 0 0 0 0,-1 0-1 0 0,1 0 1 0 0,-1 0 0 0 0,0-1 0 0 0,1 1 0 0 0,-1 0-1 0 0,1 0 1 0 0,-1 0 0 0 0,0 0 0 0 0,1 0 0 0 0,-1 1-1 0 0,1-1 1 0 0,-1 0 0 0 0,1 0 0 0 0,-1 0-1 0 0,0 0 1 0 0,1 1 0 0 0,-1-1 0 0 0,1 0 0 0 0,-1 0-1 0 0,1 1 1 0 0,-1-1 0 0 0,1 0 0 0 0,-1 1 0 0 0,1-1-1 0 0,0 1 1 0 0,-1-1 0 0 0,1 1 0 0 0,-1-1-1 0 0,1 1 1 0 0,0-1 0 0 0,-1 1 0 0 0,1-1 0 0 0,0 1-1 0 0,0-1 1 0 0,-1 2 0 0 0,-11 26 353 0 0,12-25-377 0 0,-7 24 39 0 0,1 0 0 0 0,1 0 0 0 0,1 1 1 0 0,2-1-1 0 0,1 1 0 0 0,1-1 0 0 0,5 42 1 0 0,3-15-3 0 0,1-1 1 0 0,32 98-1 0 0,-37-138-316 0 0,1 0 0 0 0,0 0 0 0 0,0-1 0 0 0,1 0 0 0 0,1 0 0 0 0,0-1 0 0 0,0 1 0 0 0,1-2 0 0 0,1 1 0 0 0,0-1 0 0 0,0 0 0 0 0,1-1 0 0 0,12 9 0 0 0,-12-13-375 0 0</inkml:trace>
</inkml:ink>
</file>

<file path=ppt/ink/ink1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53:55.472"/>
    </inkml:context>
    <inkml:brush xml:id="br0">
      <inkml:brushProperty name="width" value="0.05" units="cm"/>
      <inkml:brushProperty name="height" value="0.05" units="cm"/>
    </inkml:brush>
  </inkml:definitions>
  <inkml:trace contextRef="#ctx0" brushRef="#br0">6 1 6689 0 0,'3'40'6667'0'0,"-3"26"-6388"0"0,-1-22-39 0 0,-3 16-182 0 0,3-46-37 0 0,-1-1-1 0 0,2 0 1 0 0,0 1 0 0 0,3 22-1 0 0,-3-34-25 0 0,1-1-1 0 0,-1 1 1 0 0,1-1-1 0 0,-1 0 1 0 0,1 1-1 0 0,0-1 1 0 0,-1 1-1 0 0,1-1 0 0 0,0 0 1 0 0,0 0-1 0 0,0 1 1 0 0,0-1-1 0 0,0 0 1 0 0,3 1-1 0 0,-4-1-34 0 0,0-1 0 0 0,0 0 0 0 0,1 0 0 0 0,-1 0 0 0 0,0 0 0 0 0,1 0 0 0 0,-1 1 0 0 0,0-1 0 0 0,1 0 0 0 0,-1 0 0 0 0,0 0 0 0 0,1 0 0 0 0,-1 0 0 0 0,0 0 0 0 0,1 0 0 0 0,-1 0 0 0 0,0 0 0 0 0,1 0 0 0 0,-1-1 0 0 0,0 1 0 0 0,1 0 0 0 0,-1 0 0 0 0,0 0 0 0 0,1 0 0 0 0,-1 0 0 0 0,0-1 0 0 0,1 1 0 0 0,-1 0 0 0 0,0 0-1 0 0,0 0 1 0 0,1-1 0 0 0,-1 1 0 0 0,0 0 0 0 0,0 0 0 0 0,0-1 0 0 0,1 1 0 0 0,-1 0 0 0 0,0-1 0 0 0,0 1 0 0 0,0 0 0 0 0,0-1 0 0 0,0 1 0 0 0,1 0 0 0 0,-1-1 0 0 0,0 1 0 0 0,0 0 0 0 0,0-1 0 0 0,0 1 0 0 0,0 0 0 0 0,0-1 0 0 0,0 1 0 0 0,0 0 0 0 0,0-1 0 0 0,0 1 0 0 0,0 0 0 0 0,-1-1 0 0 0,1 1 0 0 0,0 0 0 0 0,0-1 0 0 0,0 1 0 0 0,-1-2-794 0 0</inkml:trace>
</inkml:ink>
</file>

<file path=ppt/ink/ink1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53:55.823"/>
    </inkml:context>
    <inkml:brush xml:id="br0">
      <inkml:brushProperty name="width" value="0.05" units="cm"/>
      <inkml:brushProperty name="height" value="0.05" units="cm"/>
    </inkml:brush>
  </inkml:definitions>
  <inkml:trace contextRef="#ctx0" brushRef="#br0">0 32 5393 0 0,'8'9'2938'0'0,"-7"-7"-2680"0"0,10 6 1947 0 0,19-6-648 0 0,15-9-1159 0 0,-41 7-304 0 0,77-17 1231 0 0,-58 11-994 0 0,1 1 1 0 0,34-3-1 0 0,-36 4-329 0 0,-20 3-165 0 0,1 0 0 0 0,0 0 1 0 0,0 0-1 0 0,-1 1 0 0 0,1-1 0 0 0,0 1 1 0 0,0 0-1 0 0,0 0 0 0 0,0 0 0 0 0,0 0 1 0 0,-1 0-1 0 0,1 1 0 0 0,0-1 1 0 0,0 1-1 0 0,0 0 0 0 0,3 1 0 0 0,-6-2 142 0 0,0 0-1 0 0,0 0 1 0 0,1 0-1 0 0,-1 0 1 0 0,0 1 0 0 0,0-1-1 0 0,0 0 1 0 0,0 0-1 0 0,0 0 1 0 0,1 0-1 0 0,-1 1 1 0 0,0-1-1 0 0,0 0 1 0 0,0 0-1 0 0,0 0 1 0 0,0 1-1 0 0,0-1 1 0 0,0 0-1 0 0,0 0 1 0 0,0 0-1 0 0,0 1 1 0 0,0-1 0 0 0,0 0-1 0 0,0 0 1 0 0,0 1-1 0 0,0-1 1 0 0,0 0-1 0 0,0 0 1 0 0,0 0-1 0 0,0 1 1 0 0,0-1-1 0 0,0 0 1 0 0,0 0-1 0 0,0 0 1 0 0,0 1-1 0 0,0-1 1 0 0,-1 0-1 0 0,1 0 1 0 0,0 0 0 0 0,0 0-1 0 0,0 1 1 0 0,0-1-1 0 0,0 0 1 0 0,-1 0-1 0 0,1 0 1 0 0,0 0-1 0 0,0 0 1 0 0,0 1-1 0 0,-1-1 1 0 0,1 0-1 0 0,0 0 1 0 0,0 0-1 0 0,0 0 1 0 0,-1 0 0 0 0,1 0-1 0 0,0 0 1 0 0,0 0-1 0 0,0 0 1 0 0,-1 0-1 0 0,1 0 1 0 0,-15 9-1497 0 0</inkml:trace>
</inkml:ink>
</file>

<file path=ppt/ink/ink1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53:56.611"/>
    </inkml:context>
    <inkml:brush xml:id="br0">
      <inkml:brushProperty name="width" value="0.05" units="cm"/>
      <inkml:brushProperty name="height" value="0.05" units="cm"/>
    </inkml:brush>
  </inkml:definitions>
  <inkml:trace contextRef="#ctx0" brushRef="#br0">70 1 5473 0 0,'-13'6'6333'0'0,"13"-6"-6326"0"0,-1 0 1 0 0,1 0-1 0 0,-1 0 1 0 0,1 0-1 0 0,-1 0 1 0 0,1 0-1 0 0,-1 0 0 0 0,1 1 1 0 0,-1-1-1 0 0,1 0 1 0 0,-1 0-1 0 0,1 1 1 0 0,-1-1-1 0 0,1 0 1 0 0,0 1-1 0 0,-1-1 0 0 0,1 0 1 0 0,-1 1-1 0 0,1-1 1 0 0,0 0-1 0 0,-1 1 1 0 0,1-1-1 0 0,0 1 1 0 0,0-1-1 0 0,-1 1 0 0 0,1-1 1 0 0,0 1-1 0 0,0-1 1 0 0,0 2-1 0 0,-15 63 358 0 0,3 0-1 0 0,-6 104 1 0 0,17-144-332 0 0,1 1 0 0 0,1-1 0 0 0,1 1 0 0 0,2-1 0 0 0,0 0 0 0 0,2 0 0 0 0,0 0 0 0 0,2-1 0 0 0,18 40 1 0 0,-1-32-112 0 0,-21-29 108 0 0,0 0-1 0 0,0 0 1 0 0,0 0 0 0 0,1 0-1 0 0,-1-1 1 0 0,1 0 0 0 0,0 0 0 0 0,8 2-1 0 0,44 4-574 0 0,-19-8-978 0 0,-24 0 602 0 0,-10-1 93 0 0,-3-2 20 0 0</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22:08:51.935"/>
    </inkml:context>
    <inkml:brush xml:id="br0">
      <inkml:brushProperty name="width" value="0.05" units="cm"/>
      <inkml:brushProperty name="height" value="0.05" units="cm"/>
      <inkml:brushProperty name="color" value="#E71224"/>
    </inkml:brush>
  </inkml:definitions>
  <inkml:trace contextRef="#ctx0" brushRef="#br0">5 177 6161 0 0,'74'3'1402'0'0,"-39"5"1063"0"0,-32-6-2323 0 0,-1-1 1 0 0,1 1-1 0 0,-1-1 1 0 0,0 1-1 0 0,1 0 1 0 0,-1 0 0 0 0,0-1-1 0 0,0 2 1 0 0,0-1-1 0 0,-1 0 1 0 0,1 0-1 0 0,2 5 1 0 0,-1 0-38 0 0,0 0 1 0 0,-1 0-1 0 0,0 0 1 0 0,0 0-1 0 0,-1 1 1 0 0,0-1-1 0 0,0 8 1 0 0,2 8 325 0 0,1 13-203 0 0,-1 20 101 0 0,2 21 61 0 0,-4-65-342 0 0,1-1-1 0 0,0 1 0 0 0,1 0 1 0 0,0-1-1 0 0,1 1 0 0 0,0-1 0 0 0,9 16 1 0 0,-10-23-14 0 0,21 40 196 0 0,-21-31-103 0 0,-16-21 17 0 0,1-14-146 0 0,3 2-2 0 0,-48-83-14 0 0,-6-5-22 0 0,23 44 2 0 0,30 47 33 0 0,0-8-1 0 0,4-1 4 0 0,-1-13 5 0 0,0-6 13 0 0,5 31-15 0 0,3-8 1 0 0,8-31 13 0 0,-8 51-13 0 0,0-2-2 0 0,0 0 0 0 0,1 0 0 0 0,-1 0 0 0 0,1 0 0 0 0,0 1 0 0 0,0-1 0 0 0,0 0 0 0 0,1 1 0 0 0,-1-1 0 0 0,1 1 1 0 0,0 0-1 0 0,0 0 0 0 0,0 0 0 0 0,0 0 0 0 0,0 1 0 0 0,1-1 0 0 0,-1 1 0 0 0,1 0 0 0 0,0 0 0 0 0,0 0 1 0 0,-1 0-1 0 0,1 1 0 0 0,0 0 0 0 0,1 0 0 0 0,-1 0 0 0 0,6-1 0 0 0,-4 1-18 0 0,-1 1-1 0 0,1 0 1 0 0,0 0 0 0 0,-1 1-1 0 0,1-1 1 0 0,-1 1 0 0 0,1 0-1 0 0,-1 0 1 0 0,1 1 0 0 0,-1 0-1 0 0,0 0 1 0 0,0 0 0 0 0,0 1-1 0 0,0-1 1 0 0,0 1 0 0 0,0 0-1 0 0,-1 1 1 0 0,1-1-1 0 0,-1 1 1 0 0,6 6 0 0 0,1 5-6 0 0,-1-1 1 0 0,0 2 0 0 0,-1-1-1 0 0,-1 1 1 0 0,-1 0-1 0 0,0 1 1 0 0,-1 0 0 0 0,0 0-1 0 0,-2 1 1 0 0,4 19-1 0 0,2 96 72 0 0,-10-130-46 0 0,0-1 0 0 0,0 0 0 0 0,-1 1 0 0 0,1-1 0 0 0,0 1 0 0 0,-1-1 0 0 0,0 0 0 0 0,1 1 0 0 0,-1-1 0 0 0,0 0 0 0 0,0 0 0 0 0,0 0 0 0 0,-1 0 0 0 0,1 1 0 0 0,0-2 0 0 0,-1 1 0 0 0,1 0 0 0 0,-1 0 0 0 0,0 0 0 0 0,0-1 0 0 0,0 1 0 0 0,1-1 0 0 0,-1 1 0 0 0,-1-1 0 0 0,1 0 0 0 0,0 0 0 0 0,0 0 0 0 0,0 0 0 0 0,-1 0 0 0 0,-2 0 0 0 0,-11 5 5 0 0,0-1-1 0 0,1-1 0 0 0,-20 2 1 0 0,32-5-7 0 0,-7 0-16 0 0,0 0-1 0 0,0-1 0 0 0,0 0 1 0 0,0 0-1 0 0,-1-1 0 0 0,1-1 1 0 0,-12-2-1 0 0,18 3-28 0 0,0 0 0 0 0,0-1 1 0 0,1 1-1 0 0,-1-1 0 0 0,0 0 0 0 0,1 0 0 0 0,-1 0 1 0 0,1 0-1 0 0,0 0 0 0 0,0-1 0 0 0,-5-5 0 0 0,6 7-4 0 0,1-1 0 0 0,0 0 0 0 0,0 0 0 0 0,0 0 0 0 0,0 0-1 0 0,0 0 1 0 0,0 0 0 0 0,0 0 0 0 0,1 0 0 0 0,-1 0 0 0 0,1 0 0 0 0,0-1-1 0 0,-1 1 1 0 0,1-2 0 0 0,1-20-267 0 0,2-1-297 0 0</inkml:trace>
</inkml:ink>
</file>

<file path=ppt/ink/ink1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53:56.941"/>
    </inkml:context>
    <inkml:brush xml:id="br0">
      <inkml:brushProperty name="width" value="0.05" units="cm"/>
      <inkml:brushProperty name="height" value="0.05" units="cm"/>
    </inkml:brush>
  </inkml:definitions>
  <inkml:trace contextRef="#ctx0" brushRef="#br0">1 49 4833 0 0,'12'-26'559'0'0,"-1"5"-482"0"0,-11 21 1 0 0,0 0 0 0 0,0 0 1 0 0,0 1-1 0 0,1-1 0 0 0,-1 0 0 0 0,0 0 1 0 0,0 0-1 0 0,0 0 0 0 0,0 0 0 0 0,0 0 0 0 0,0 1 1 0 0,0-1-1 0 0,0 0 0 0 0,0 0 0 0 0,0 0 1 0 0,1 0-1 0 0,-1 0 0 0 0,0 0 0 0 0,0 0 1 0 0,0 0-1 0 0,0 0 0 0 0,0 0 0 0 0,0 1 1 0 0,1-1-1 0 0,-1 0 0 0 0,0 0 0 0 0,0 0 1 0 0,0 0-1 0 0,0 0 0 0 0,0 0 0 0 0,1 0 1 0 0,-1 0-1 0 0,0 0 0 0 0,0 0 0 0 0,0 0 1 0 0,0 0-1 0 0,0 0 0 0 0,1 0 0 0 0,-1-1 1 0 0,0 1-1 0 0,0 0 0 0 0,0 0 0 0 0,0 0 1 0 0,0 0-1 0 0,1 0 0 0 0,-1 0 0 0 0,0 0 1 0 0,0 0-1 0 0,0 0 0 0 0,0 0 0 0 0,0-1 1 0 0,0 1-1 0 0,0 0 0 0 0,0 0 0 0 0,0 0 0 0 0,1 0 1 0 0,-1 0-1 0 0,0 0 0 0 0,0-1 0 0 0,0 1 1 0 0,0 0-1 0 0,0 0 0 0 0,0 0 0 0 0,0 0 1 0 0,0 0-1 0 0,0-1 0 0 0,0 1 0 0 0,0 0 1 0 0,5 12-70 0 0,0 0 1 0 0,1 0-1 0 0,0-1 1 0 0,1 1-1 0 0,1-1 1 0 0,0-1-1 0 0,0 0 1 0 0,1 0-1 0 0,0 0 1 0 0,0-1-1 0 0,1-1 1 0 0,1 0-1 0 0,-1 0 1 0 0,1-1-1 0 0,17 9 1 0 0,-26-15-143 0 0,-1-1 1 0 0,1 1-1 0 0,0 0 1 0 0,-1-1-1 0 0,1 1 1 0 0,0-1-1 0 0,-1 0 1 0 0,1 0-1 0 0,0 1 1 0 0,0-1-1 0 0,0 0 1 0 0,-1 0 0 0 0,1-1-1 0 0,3 1 1 0 0,1-2-939 0 0</inkml:trace>
</inkml:ink>
</file>

<file path=ppt/ink/ink1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53:57.326"/>
    </inkml:context>
    <inkml:brush xml:id="br0">
      <inkml:brushProperty name="width" value="0.05" units="cm"/>
      <inkml:brushProperty name="height" value="0.05" units="cm"/>
    </inkml:brush>
  </inkml:definitions>
  <inkml:trace contextRef="#ctx0" brushRef="#br0">31 1 4377 0 0,'-3'1'4676'0'0,"-7"9"-3876"0"0,3 29-343 0 0,2 0 1 0 0,1 0-1 0 0,3 0 0 0 0,3 48 1 0 0,25 146-242 0 0,-25-220-208 0 0,8 44-278 0 0,2-32-204 0 0,-9-28 74 0 0,-6 2-82 0 0</inkml:trace>
</inkml:ink>
</file>

<file path=ppt/ink/ink1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53:57.689"/>
    </inkml:context>
    <inkml:brush xml:id="br0">
      <inkml:brushProperty name="width" value="0.05" units="cm"/>
      <inkml:brushProperty name="height" value="0.05" units="cm"/>
    </inkml:brush>
  </inkml:definitions>
  <inkml:trace contextRef="#ctx0" brushRef="#br0">1 69 5137 0 0,'14'-6'5924'0'0,"9"-6"-5716"0"0,16 1-48 0 0,0 2 1 0 0,1 1-1 0 0,66-4 1 0 0,-68 4-1614 0 0,-27 6 621 0 0</inkml:trace>
</inkml:ink>
</file>

<file path=ppt/ink/ink1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53:58.038"/>
    </inkml:context>
    <inkml:brush xml:id="br0">
      <inkml:brushProperty name="width" value="0.05" units="cm"/>
      <inkml:brushProperty name="height" value="0.05" units="cm"/>
    </inkml:brush>
  </inkml:definitions>
  <inkml:trace contextRef="#ctx0" brushRef="#br0">200 0 8778 0 0,'-3'0'676'0'0,"-11"2"889"0"0,4 3-1308 0 0,-9 14-32 0 0,4 2 34 0 0,0 0 0 0 0,2 1-1 0 0,-20 44 1 0 0,-24 83 123 0 0,50-130-356 0 0,-6 35-2120 0 0,13-55 1342 0 0</inkml:trace>
</inkml:ink>
</file>

<file path=ppt/ink/ink1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53:58.393"/>
    </inkml:context>
    <inkml:brush xml:id="br0">
      <inkml:brushProperty name="width" value="0.05" units="cm"/>
      <inkml:brushProperty name="height" value="0.05" units="cm"/>
    </inkml:brush>
  </inkml:definitions>
  <inkml:trace contextRef="#ctx0" brushRef="#br0">1 1 5681 0 0,'11'11'5440'0'0,"7"16"-4531"0"0,-1-1-895 0 0,37 45 562 0 0,15 42-297 0 0,-32-50-1103 0 0,-22-48 771 0 0,-15-15 11 0 0,1 0 0 0 0,-1 1 0 0 0,0-1 0 0 0,1 0 1 0 0,-1 0-1 0 0,1 0 0 0 0,-1 1 0 0 0,0-1 1 0 0,1 0-1 0 0,-1 0 0 0 0,1 0 0 0 0,-1 0 0 0 0,0 0 1 0 0,1 0-1 0 0,-1 0 0 0 0,1 0 0 0 0,-1 0 0 0 0,1 0 1 0 0,-1 0-1 0 0,0 0 0 0 0,1 0 0 0 0,-1 0 1 0 0,1 0-1 0 0,-1 0 0 0 0,1 0 0 0 0,-1 0 0 0 0,0-1 1 0 0,1 1-1 0 0,-1 0 0 0 0,0 0 0 0 0,1-1 0 0 0,-1 1 1 0 0,0 0-1 0 0,1 0 0 0 0,-1-1 0 0 0,0 1 1 0 0,1 0-1 0 0,-1-1 0 0 0,0 1 0 0 0,0 0 0 0 0,1-1 1 0 0,-1 1-1 0 0,0 0 0 0 0,0-1 0 0 0,0 1 0 0 0,0-1 1 0 0,0 1-1 0 0,1-1 0 0 0,-1-6-4555 0 0</inkml:trace>
</inkml:ink>
</file>

<file path=ppt/ink/ink1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53:58.725"/>
    </inkml:context>
    <inkml:brush xml:id="br0">
      <inkml:brushProperty name="width" value="0.05" units="cm"/>
      <inkml:brushProperty name="height" value="0.05" units="cm"/>
    </inkml:brush>
  </inkml:definitions>
  <inkml:trace contextRef="#ctx0" brushRef="#br0">1 1 5905 0 0,'0'106'6289'0'0,"24"138"-6018"0"0,-19-224-604 0 0,-2 3-485 0 0,-3-22 769 0 0,0-1-1 0 0,0 1 1 0 0,0-1-1 0 0,0 1 0 0 0,0-1 1 0 0,0 1-1 0 0,-1-1 1 0 0,1 1-1 0 0,0-1 1 0 0,0 1-1 0 0,0-1 0 0 0,-1 1 1 0 0,1-1-1 0 0,0 1 1 0 0,-1-1-1 0 0,1 0 0 0 0,0 1 1 0 0,-1-1-1 0 0,1 1 1 0 0,-1-1-1 0 0,1 0 1 0 0,0 1-1 0 0,-1-1 0 0 0,1 0 1 0 0,-1 0-1 0 0,1 1 1 0 0,-1-1-1 0 0,1 0 0 0 0,-1 0 1 0 0,1 0-1 0 0,-1 0 1 0 0,0 0-1 0 0,-2-2-1130 0 0</inkml:trace>
</inkml:ink>
</file>

<file path=ppt/ink/ink1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53:59.042"/>
    </inkml:context>
    <inkml:brush xml:id="br0">
      <inkml:brushProperty name="width" value="0.05" units="cm"/>
      <inkml:brushProperty name="height" value="0.05" units="cm"/>
    </inkml:brush>
  </inkml:definitions>
  <inkml:trace contextRef="#ctx0" brushRef="#br0">0 37 4937 0 0,'5'4'4273'0'0,"-3"-6"-2863"0"0,-1-3-1045 0 0,0 4-284 0 0,0-1-1 0 0,0 1 1 0 0,1 0-1 0 0,-1-1 1 0 0,1 1 0 0 0,-1 0-1 0 0,0 0 1 0 0,1 0-1 0 0,0 0 1 0 0,-1 0 0 0 0,1 0-1 0 0,0 0 1 0 0,-1 1-1 0 0,1-1 1 0 0,0 1 0 0 0,0-1-1 0 0,2 1 1 0 0,37-12-128 0 0,-38 12 125 0 0,2-2-65 0 0,-1 1-1 0 0,1 1 1 0 0,0-1 0 0 0,0 1 0 0 0,-1 0 0 0 0,1 0 0 0 0,0 0 0 0 0,0 1-1 0 0,-1-1 1 0 0,1 1 0 0 0,8 3 0 0 0,-12-4-10 0 0,0 1-1 0 0,0-1 0 0 0,0 1 1 0 0,0-1-1 0 0,0 1 1 0 0,0 0-1 0 0,0-1 1 0 0,0 1-1 0 0,-1 0 0 0 0,1 0 1 0 0,0-1-1 0 0,0 1 1 0 0,-1 0-1 0 0,1 0 1 0 0,-1 0-1 0 0,1 0 0 0 0,0 0 1 0 0,-1 0-1 0 0,0 0 1 0 0,1 2-1 0 0,-1-1 1 0 0,0 0-1 0 0,0 0 1 0 0,0 0 0 0 0,0 0-1 0 0,0 0 1 0 0,-1 0 0 0 0,1 0-1 0 0,-1 0 1 0 0,1 0 0 0 0,-1 0-1 0 0,0 0 1 0 0,0-1 0 0 0,0 1-1 0 0,0 0 1 0 0,-2 2 0 0 0,-3 3 10 0 0,4-5-8 0 0,1-1-1 0 0,0 1 1 0 0,-1 0-1 0 0,1-1 1 0 0,0 1-1 0 0,0 0 1 0 0,0 0-1 0 0,0 0 0 0 0,0 0 1 0 0,0 0-1 0 0,1 0 1 0 0,-1 0-1 0 0,0 2 1 0 0,1-3 23 0 0,24 8-9 0 0,5 20-23 0 0,-21-19 3 0 0,-6-7 4 0 0,21 37-49 0 0,-22-36 67 0 0,1 1 1 0 0,-1 0-1 0 0,0-1 0 0 0,-1 1 0 0 0,1 0 0 0 0,-1 0 0 0 0,1-1 0 0 0,-1 1 0 0 0,-1 0 0 0 0,-1 9 0 0 0,2-12 9 0 0,-1 1 0 0 0,0-1 0 0 0,0 1 0 0 0,1-1 0 0 0,-2 0 0 0 0,1 1 0 0 0,0-1 0 0 0,0 0 0 0 0,-1 0 0 0 0,1 0 0 0 0,-1 0-1 0 0,0 0 1 0 0,1 0 0 0 0,-1-1 0 0 0,0 1 0 0 0,0-1 0 0 0,0 1 0 0 0,0-1 0 0 0,-3 2 0 0 0,2-2 21 0 0,-1 0-1 0 0,1 0 1 0 0,0 0 0 0 0,0 0-1 0 0,0-1 1 0 0,0 0-1 0 0,0 1 1 0 0,-1-1 0 0 0,1 0-1 0 0,0-1 1 0 0,-5 0-1 0 0,2 0 5 0 0,-1 0-1 0 0,0-1 0 0 0,1 1 0 0 0,-1-2 0 0 0,1 1 0 0 0,0-1 0 0 0,0 0 0 0 0,0 0 1 0 0,0-1-1 0 0,-8-5 0 0 0,10 5-299 0 0,-1-1 1 0 0,1 1-1 0 0,0 0 1 0 0,0-1-1 0 0,1 0 1 0 0,-1 0 0 0 0,-3-9-1 0 0,6 13-128 0 0,0 0-335 0 0</inkml:trace>
</inkml:ink>
</file>

<file path=ppt/ink/ink1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53:59.525"/>
    </inkml:context>
    <inkml:brush xml:id="br0">
      <inkml:brushProperty name="width" value="0.05" units="cm"/>
      <inkml:brushProperty name="height" value="0.05" units="cm"/>
    </inkml:brush>
  </inkml:definitions>
  <inkml:trace contextRef="#ctx0" brushRef="#br0">44 170 3097 0 0,'-40'-24'3007'0'0,"40"24"-2894"0"0,0 0 0 0 0,0 0 1 0 0,0-1-1 0 0,-1 1 0 0 0,1 0 0 0 0,0 0 0 0 0,0 0 1 0 0,-1 0-1 0 0,1 0 0 0 0,0 0 0 0 0,0-1 0 0 0,0 1 1 0 0,0 0-1 0 0,-1 0 0 0 0,1 0 0 0 0,0-1 0 0 0,0 1 1 0 0,0 0-1 0 0,0 0 0 0 0,0-1 0 0 0,0 1 0 0 0,0 0 1 0 0,-1 0-1 0 0,1 0 0 0 0,0-1 0 0 0,0 1 0 0 0,0 0 1 0 0,0 0-1 0 0,0-1 0 0 0,0 1 0 0 0,0 0 0 0 0,0 0 1 0 0,0-1-1 0 0,0 1 0 0 0,1 0 0 0 0,-1 0 0 0 0,0-1 1 0 0,0 1-1 0 0,0 0 0 0 0,11-8 1440 0 0,20-3-1178 0 0,15 3-232 0 0,39-2 91 0 0,-50 6-145 0 0,-11 2-34 0 0,-19 2-32 0 0,1-1-1 0 0,0 0 0 0 0,-1 0 0 0 0,1 0 0 0 0,-1 0 0 0 0,1-1 0 0 0,-1 0 1 0 0,0 0-1 0 0,10-6 0 0 0,-16 6 13 0 0,-1 0-1 0 0,1 1 1 0 0,0-1 0 0 0,-1 0 0 0 0,0 1-1 0 0,1 0 1 0 0,-1-1 0 0 0,0 1 0 0 0,1 0 0 0 0,-1 0-1 0 0,0 0 1 0 0,0 0 0 0 0,-3-1 0 0 0,-6-3-61 0 0,-72-31 211 0 0,75 33-283 0 0,-1 0 1 0 0,-1 1 0 0 0,1 0 0 0 0,0 0-1 0 0,0 1 1 0 0,-1 0 0 0 0,-13 0 0 0 0,18 4 85 0 0,7-1-1973 0 0</inkml:trace>
</inkml:ink>
</file>

<file path=ppt/ink/ink1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54:00.006"/>
    </inkml:context>
    <inkml:brush xml:id="br0">
      <inkml:brushProperty name="width" value="0.05" units="cm"/>
      <inkml:brushProperty name="height" value="0.05" units="cm"/>
    </inkml:brush>
  </inkml:definitions>
  <inkml:trace contextRef="#ctx0" brushRef="#br0">24 23 8186 0 0,'-18'-20'4954'0'0,"18"20"-4920"0"0,0 0 0 0 0,0 0 0 0 0,0 0 0 0 0,0 0 0 0 0,0 0 0 0 0,0-1 0 0 0,0 1-1 0 0,0 0 1 0 0,0 0 0 0 0,0 0 0 0 0,0 0 0 0 0,0 0 0 0 0,-1 0 0 0 0,1 0 0 0 0,0 0 0 0 0,0-1 0 0 0,0 1 0 0 0,0 0 0 0 0,0 0 0 0 0,0 0 0 0 0,-1 0 0 0 0,1 0 0 0 0,0 0 0 0 0,0 0 0 0 0,0 0 0 0 0,0 0 0 0 0,0 0 0 0 0,-1 0 0 0 0,1 0 0 0 0,0 0 0 0 0,0 0 0 0 0,0 0 0 0 0,0 0 0 0 0,0 0-1 0 0,-1 0 1 0 0,1 0 0 0 0,0 0 0 0 0,0 0 0 0 0,0 0 0 0 0,0 0 0 0 0,0 0 0 0 0,0 0 0 0 0,-1 1 0 0 0,1-1 0 0 0,0 0 0 0 0,0 0 0 0 0,0 0 0 0 0,0 0 0 0 0,0 0 0 0 0,0 0 0 0 0,0 0 0 0 0,0 0 0 0 0,0 1 0 0 0,-1-1 0 0 0,1 0 0 0 0,0 0 0 0 0,0 0 0 0 0,10 23-195 0 0,77 107 780 0 0,-52-82-334 0 0,46 84-1 0 0,-62-93-252 0 0,27 76 0 0 0,-41-99-24 0 0,0 1-1 0 0,-1 0 1 0 0,-1 0-1 0 0,0 0 0 0 0,-2 1 1 0 0,0-1-1 0 0,-2 32 1 0 0,-1-43-2 0 0,1-1-1 0 0,-1 1 1 0 0,0-1 0 0 0,-1 0-1 0 0,1 0 1 0 0,-1 0 0 0 0,0 0 0 0 0,0 0-1 0 0,0-1 1 0 0,-1 1 0 0 0,0-1 0 0 0,0 0-1 0 0,0 0 1 0 0,0 0 0 0 0,0-1-1 0 0,-1 0 1 0 0,0 1 0 0 0,0-1 0 0 0,-10 4-1 0 0,0 0-53 0 0,-1 0 0 0 0,0-1 0 0 0,0-1 0 0 0,0-1-1 0 0,-22 4 1 0 0,-9-2-1827 0 0,45-10 1387 0 0</inkml:trace>
</inkml:ink>
</file>

<file path=ppt/ink/ink1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54:15.576"/>
    </inkml:context>
    <inkml:brush xml:id="br0">
      <inkml:brushProperty name="width" value="0.05" units="cm"/>
      <inkml:brushProperty name="height" value="0.05" units="cm"/>
    </inkml:brush>
  </inkml:definitions>
  <inkml:trace contextRef="#ctx0" brushRef="#br0">11 50 3721 0 0,'-2'0'6609'0'0,"-3"0"-4301"0"0,2 0 201 0 0,15 2-1993 0 0,-5-1-455 0 0,-1 0 0 0 0,1 0 0 0 0,0 0 1 0 0,-1-1-1 0 0,1 0 0 0 0,0-1 0 0 0,-1 1 0 0 0,1-1 0 0 0,-1 0 1 0 0,1-1-1 0 0,8-3 0 0 0,-4 0 68 0 0,50-22 555 0 0,-56 24-406 0 0,-5-2-1722 0 0,-12-1-2856 0 0,0 6-1139 0 0</inkml:trace>
</inkml:ink>
</file>

<file path=ppt/ink/ink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22:08:52.285"/>
    </inkml:context>
    <inkml:brush xml:id="br0">
      <inkml:brushProperty name="width" value="0.05" units="cm"/>
      <inkml:brushProperty name="height" value="0.05" units="cm"/>
      <inkml:brushProperty name="color" value="#E71224"/>
    </inkml:brush>
  </inkml:definitions>
  <inkml:trace contextRef="#ctx0" brushRef="#br0">214 350 5161 0 0,'-1'1'327'0'0,"-1"1"0"0"0,1-1 0 0 0,-1 1 0 0 0,1 0 0 0 0,0-1 0 0 0,-1 1 0 0 0,1 0 0 0 0,0 0 0 0 0,0 0 0 0 0,0 0 0 0 0,1 0 0 0 0,-1 0 0 0 0,0 0 0 0 0,1 0 0 0 0,-1 4 0 0 0,0-6-228 0 0,1 1 0 0 0,-1-1 0 0 0,0 1 0 0 0,0-1 0 0 0,0 0 0 0 0,0 1 0 0 0,0-1 0 0 0,1 0 0 0 0,-1 0 0 0 0,0 1 0 0 0,0-1 0 0 0,0 0 0 0 0,0 0 0 0 0,0 0 0 0 0,0 0 0 0 0,0 0 0 0 0,0 0 0 0 0,0 0 0 0 0,0-1 0 0 0,0 1 0 0 0,1 0 0 0 0,-1-1 0 0 0,-1 1 0 0 0,-16-5 558 0 0,12 4-709 0 0,2-1 72 0 0,-1 0 0 0 0,1 1 0 0 0,-1-1 1 0 0,1-1-1 0 0,0 1 0 0 0,0-1 1 0 0,0 0-1 0 0,0 1 0 0 0,1-2 0 0 0,-6-4 1 0 0,-1-2 28 0 0,2 2-1 0 0,0-1 1 0 0,1 0 0 0 0,0 0-1 0 0,1-1 1 0 0,-1 0 0 0 0,2 0 0 0 0,0 0-1 0 0,0-1 1 0 0,1 0 0 0 0,0 0 0 0 0,1 0-1 0 0,0 0 1 0 0,1-1 0 0 0,-2-13-1 0 0,-4-15 55 0 0,7 35-86 0 0,0 0 0 0 0,0 0 0 0 0,0 0 0 0 0,1-1 0 0 0,0 1 0 0 0,0 0-1 0 0,0 0 1 0 0,0 0 0 0 0,1 0 0 0 0,0-1 0 0 0,0 1 0 0 0,1 0 0 0 0,3-7 0 0 0,-4 8-127 0 0,1 1-1 0 0,0 1 1 0 0,0-1 0 0 0,0 0 0 0 0,0 0-1 0 0,0 1 1 0 0,1-1 0 0 0,-1 1 0 0 0,1 0 0 0 0,0 0-1 0 0,0 0 1 0 0,-1 0 0 0 0,1 0 0 0 0,1 1-1 0 0,-1-1 1 0 0,0 1 0 0 0,0 0 0 0 0,0 0-1 0 0,1 0 1 0 0,-1 0 0 0 0,5 0 0 0 0,47-5-1593 0 0,-27 6 381 0 0</inkml:trace>
</inkml:ink>
</file>

<file path=ppt/ink/ink1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54:15.911"/>
    </inkml:context>
    <inkml:brush xml:id="br0">
      <inkml:brushProperty name="width" value="0.05" units="cm"/>
      <inkml:brushProperty name="height" value="0.05" units="cm"/>
    </inkml:brush>
  </inkml:definitions>
  <inkml:trace contextRef="#ctx0" brushRef="#br0">1 38 5705 0 0,'7'-6'8169'0'0,"9"-5"-7268"0"0,20 4-53 0 0,47-4 1 0 0,-68 10-861 0 0,-1 0-1 0 0,0 1 1 0 0,1 1 0 0 0,-1 0 0 0 0,0 1-1 0 0,19 5 1 0 0,-22 1-1675 0 0,-10-8 1637 0 0,-1 0 1 0 0,0 0-1 0 0,0 0 0 0 0,0 0 1 0 0,0 0-1 0 0,0 0 1 0 0,0 0-1 0 0,1 0 0 0 0,-1 0 1 0 0,0 0-1 0 0,0 1 1 0 0,0-1-1 0 0,0 0 1 0 0,0 0-1 0 0,0 0 0 0 0,0 0 1 0 0,0 0-1 0 0,1 0 1 0 0,-1 0-1 0 0,0 0 0 0 0,0 1 1 0 0,0-1-1 0 0,0 0 1 0 0,0 0-1 0 0,0 0 0 0 0,0 0 1 0 0,0 0-1 0 0,0 0 1 0 0,0 1-1 0 0,0-1 1 0 0,0 0-1 0 0,0 0 0 0 0,0 0 1 0 0,0 0-1 0 0,0 0 1 0 0,0 1-1 0 0,0-1 0 0 0,0 0 1 0 0,0 0-1 0 0,0 0 1 0 0,0 0-1 0 0,0 0 0 0 0,0 0 1 0 0,0 1-1 0 0,0-1 1 0 0,0 0-1 0 0,0 0 0 0 0,-1 0 1 0 0,1 0-1 0 0,0 0 1 0 0,0 0-1 0 0,0 0 1 0 0,0 1-1 0 0,0-1 0 0 0,0 0 1 0 0,0 0-1 0 0,-1 0 1 0 0,1 0-1 0 0,0 0 0 0 0,0 0 1 0 0,0 0-1 0 0,0 0 1 0 0,0 0-1 0 0,0 0 0 0 0,-1 0 1 0 0,1 0-1 0 0,0 0 1 0 0,0 0-1 0 0</inkml:trace>
</inkml:ink>
</file>

<file path=ppt/ink/ink1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54:16.326"/>
    </inkml:context>
    <inkml:brush xml:id="br0">
      <inkml:brushProperty name="width" value="0.05" units="cm"/>
      <inkml:brushProperty name="height" value="0.05" units="cm"/>
    </inkml:brush>
  </inkml:definitions>
  <inkml:trace contextRef="#ctx0" brushRef="#br0">10 25 6337 0 0,'1'-5'2852'0'0,"-5"0"771"0"0,1 2-1910 0 0,1-1-881 0 0,0-3-94 0 0,2 7-614 0 0,2 4-95 0 0,-1 0 0 0 0,1-1 0 0 0,0 1-1 0 0,1 0 1 0 0,-1-1 0 0 0,0 0 0 0 0,7 7-1 0 0,-7-8-16 0 0,6 9-11 0 0,26 30 72 0 0,-28-34-55 0 0,1 0 0 0 0,-1-1-1 0 0,2 1 1 0 0,-1-1-1 0 0,1-1 1 0 0,-1 1-1 0 0,10 4 1 0 0,5 2-68 0 0,24 12 282 0 0,-45-23-286 0 0,0-1 1 0 0,0 0-1 0 0,1 1 1 0 0,-1-1 0 0 0,0 0-1 0 0,1 1 1 0 0,-1-1 0 0 0,0 0-1 0 0,1 0 1 0 0,-1 0 0 0 0,1 0-1 0 0,-1-1 1 0 0,0 1-1 0 0,1 0 1 0 0,-1 0 0 0 0,0-1-1 0 0,1 1 1 0 0,-1-1 0 0 0,0 1-1 0 0,0-1 1 0 0,0 0 0 0 0,1 1-1 0 0,-1-1 1 0 0,0 0-1 0 0,0 0 1 0 0,0 0 0 0 0,0 0-1 0 0,0 0 1 0 0,0 0 0 0 0,0-1-1 0 0,0 0-223 0 0,-3 0-132 0 0,0-1-1720 0 0,-1-5-3586 0 0</inkml:trace>
</inkml:ink>
</file>

<file path=ppt/ink/ink1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54:16.802"/>
    </inkml:context>
    <inkml:brush xml:id="br0">
      <inkml:brushProperty name="width" value="0.05" units="cm"/>
      <inkml:brushProperty name="height" value="0.05" units="cm"/>
    </inkml:brush>
  </inkml:definitions>
  <inkml:trace contextRef="#ctx0" brushRef="#br0">0 0 7090 0 0,'3'3'6661'0'0,"4"11"-4787"0"0,5 13-2169 0 0,7-1 376 0 0,3 3 395 0 0,33 59-1 0 0,-31-39-205 0 0,-8-18-181 0 0,0 0-1 0 0,-3 1 1 0 0,0 0 0 0 0,-3 1-1 0 0,8 37 1 0 0,-15-56-77 0 0,-2 1 0 0 0,1 0 0 0 0,-2 0 1 0 0,0 0-1 0 0,-1 0 0 0 0,-4 21 1 0 0,4-30-9 0 0,0-1 1 0 0,-1 0 0 0 0,1 0 0 0 0,-1-1 0 0 0,0 1 0 0 0,-1 0 0 0 0,1 0 0 0 0,-1-1-1 0 0,0 0 1 0 0,0 1 0 0 0,-6 5 0 0 0,6-8 1 0 0,0 1-1 0 0,0-1 1 0 0,-1 0-1 0 0,1 0 1 0 0,0 0-1 0 0,-1 0 1 0 0,1 0-1 0 0,-1-1 1 0 0,0 0 0 0 0,-6 2-1 0 0,6-2 0 0 0,-1 0 1 0 0,1 0-1 0 0,-1-1 1 0 0,1 1-1 0 0,-1-1 1 0 0,0 0-1 0 0,1 0 0 0 0,-1-1 1 0 0,0 1-1 0 0,1-1 1 0 0,-1 0-1 0 0,1 0 1 0 0,-1-1-1 0 0,1 1 0 0 0,0-1 1 0 0,-1 0-1 0 0,1 0 1 0 0,0-1-1 0 0,0 1 0 0 0,1-1 1 0 0,-1 0-1 0 0,0 0 1 0 0,1 0-1 0 0,-5-5 1 0 0,4 2-7 0 0,1 1 1 0 0,-1-1 0 0 0,1 0-1 0 0,0 0 1 0 0,1 0 0 0 0,0-1 0 0 0,-1 1-1 0 0,2-1 1 0 0,-1 1 0 0 0,1-1-1 0 0,0 0 1 0 0,1 1 0 0 0,-1-1 0 0 0,1 0-1 0 0,1 0 1 0 0,0-9 0 0 0,1 7 0 0 0,-1 1 0 0 0,1-1 0 0 0,0 0 0 0 0,1 1 0 0 0,0-1 0 0 0,0 1 0 0 0,1 0 0 0 0,0 0 0 0 0,1 0 0 0 0,-1 1-1 0 0,1-1 1 0 0,1 1 0 0 0,0 0 0 0 0,12-11 0 0 0,-14 14-2 0 0,2 1 0 0 0,-1-1 0 0 0,0 1 0 0 0,1 0 0 0 0,-1 0 0 0 0,1 1 0 0 0,0 0 0 0 0,0 0 0 0 0,0 0 0 0 0,0 0 0 0 0,0 1 0 0 0,0 0-1 0 0,0 1 1 0 0,1-1 0 0 0,-1 1 0 0 0,0 1 0 0 0,0-1 0 0 0,1 1 0 0 0,-1 0 0 0 0,0 0 0 0 0,0 1 0 0 0,7 2 0 0 0,0 1 388 0 0,-5-2-1587 0 0</inkml:trace>
</inkml:ink>
</file>

<file path=ppt/ink/ink1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54:17.642"/>
    </inkml:context>
    <inkml:brush xml:id="br0">
      <inkml:brushProperty name="width" value="0.05" units="cm"/>
      <inkml:brushProperty name="height" value="0.05" units="cm"/>
    </inkml:brush>
  </inkml:definitions>
  <inkml:trace contextRef="#ctx0" brushRef="#br0">3 1 3657 0 0,'-3'5'6313'0'0,"3"-6"-5756"0"0,0-2 1455 0 0,8 17-1742 0 0,-1 1-211 0 0,0 1-1 0 0,7 27 1 0 0,2 8 61 0 0,-9-32-81 0 0,-1-1 28 0 0,9 6-43 0 0</inkml:trace>
</inkml:ink>
</file>

<file path=ppt/ink/ink1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54:17.987"/>
    </inkml:context>
    <inkml:brush xml:id="br0">
      <inkml:brushProperty name="width" value="0.05" units="cm"/>
      <inkml:brushProperty name="height" value="0.05" units="cm"/>
    </inkml:brush>
  </inkml:definitions>
  <inkml:trace contextRef="#ctx0" brushRef="#br0">1 76 5249 0 0,'0'3'3996'0'0,"3"5"-2682"0"0,-2-5 79 0 0,24-5-78 0 0,12-5-920 0 0,-14 3-295 0 0,16-7 100 0 0,-17 2-78 0 0,8-8 28 0 0,-2 3-80 0 0,-18 9-34 0 0,5-1 29 0 0,5-2-29 0 0,-6 3-115 0 0,-9 4-87 0 0,-3 3 117 0 0,1 1-1385 0 0,-4-3 788 0 0</inkml:trace>
</inkml:ink>
</file>

<file path=ppt/ink/ink1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54:18.892"/>
    </inkml:context>
    <inkml:brush xml:id="br0">
      <inkml:brushProperty name="width" value="0.05" units="cm"/>
      <inkml:brushProperty name="height" value="0.05" units="cm"/>
    </inkml:brush>
  </inkml:definitions>
  <inkml:trace contextRef="#ctx0" brushRef="#br0">19 4 5849 0 0,'-3'2'4615'0'0,"1"-3"-3162"0"0,1-1-1322 0 0,1 2 10 0 0,-2-1 48 0 0,0 0 7 0 0,-2 0 185 0 0,0 3 790 0 0,6 3 216 0 0,11 15-1254 0 0,0-1-1 0 0,2-1 1 0 0,17 18 0 0 0,-17-19 77 0 0,-12-14-179 0 0,1 0 0 0 0,-1 0 0 0 0,1-1 0 0 0,-1 1 1 0 0,1-1-1 0 0,0 1 0 0 0,0-1 0 0 0,0 0 0 0 0,0-1 0 0 0,0 1 0 0 0,0-1 0 0 0,0 0 0 0 0,8 1 0 0 0,-10-1-99 0 0,0-1-1 0 0,1 0 0 0 0,-1 0 0 0 0,1 0 0 0 0,-1 0 1 0 0,0 0-1 0 0,1 0 0 0 0,-1-1 0 0 0,0 1 0 0 0,1-1 1 0 0,-1 0-1 0 0,0 1 0 0 0,1-1 0 0 0,-1 0 0 0 0,0 0 1 0 0,0-1-1 0 0,0 1 0 0 0,0 0 0 0 0,0-1 0 0 0,0 1 1 0 0,0-1-1 0 0,-1 0 0 0 0,1 0 0 0 0,0 1 0 0 0,1-4 1 0 0,-4-1-1662 0 0,-3 3 278 0 0,-3 0 319 0 0</inkml:trace>
</inkml:ink>
</file>

<file path=ppt/ink/ink1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54:19.230"/>
    </inkml:context>
    <inkml:brush xml:id="br0">
      <inkml:brushProperty name="width" value="0.05" units="cm"/>
      <inkml:brushProperty name="height" value="0.05" units="cm"/>
    </inkml:brush>
  </inkml:definitions>
  <inkml:trace contextRef="#ctx0" brushRef="#br0">0 1 7170 0 0,'13'-1'7499'0'0,"2"16"-7074"0"0,-2 1-84 0 0,9 9-122 0 0,-1 1 1 0 0,25 41-1 0 0,-30-40-89 0 0,16 28 45 0 0,-2 1 0 0 0,-2 2 0 0 0,31 91 1 0 0,-52-114-149 0 0,-7-11-2 0 0,0-21-20 0 0,-1 0 1 0 0,1 1 0 0 0,-1-1-1 0 0,0 0 1 0 0,0 0 0 0 0,0 0-1 0 0,0-1 1 0 0,0 1 0 0 0,-3 4 0 0 0,-13 9 51 0 0,13-14-58 0 0,0 0 0 0 0,-1 0 0 0 0,1-1 0 0 0,0 1 0 0 0,-1-1 0 0 0,1 0-1 0 0,-1-1 1 0 0,1 1 0 0 0,-1-1 0 0 0,0 0 0 0 0,1 0 0 0 0,-1 0 0 0 0,1-1 0 0 0,-1 1 0 0 0,1-1-1 0 0,-1 0 1 0 0,1 0 0 0 0,-1-1 0 0 0,-6-3 0 0 0,3 2-47 0 0,1-1 0 0 0,-1 0 0 0 0,1-1 0 0 0,0 0 0 0 0,0 0 1 0 0,0 0-1 0 0,1-1 0 0 0,-1 0 0 0 0,-6-9 0 0 0,-6-6-40 0 0,-16-20-110 0 0,34 40 193 0 0,0-1 1 0 0,0 0-1 0 0,1 1 1 0 0,-1-1-1 0 0,0 0 1 0 0,0 1-1 0 0,1-1 1 0 0,0 0-1 0 0,-1 0 1 0 0,1 0 0 0 0,0 1-1 0 0,-1-1 1 0 0,1 0-1 0 0,0 0 1 0 0,1 0-1 0 0,-1 0 1 0 0,0 1-1 0 0,0-1 1 0 0,1 0-1 0 0,-1 0 1 0 0,1 0-1 0 0,-1 1 1 0 0,3-4-1 0 0,-1 3 13 0 0,0 0-1 0 0,0 0 1 0 0,0 0 0 0 0,1 0-1 0 0,-1 1 1 0 0,1-1-1 0 0,-1 0 1 0 0,1 1-1 0 0,0 0 1 0 0,-1 0-1 0 0,1 0 1 0 0,0 0-1 0 0,0 0 1 0 0,0 0-1 0 0,5 0 1 0 0,51-5 172 0 0,-53 6-164 0 0,147-13 526 0 0,-126 23-214 0 0,-14-5-3380 0 0,-15-5 2013 0 0</inkml:trace>
</inkml:ink>
</file>

<file path=ppt/ink/ink1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54:19.563"/>
    </inkml:context>
    <inkml:brush xml:id="br0">
      <inkml:brushProperty name="width" value="0.05" units="cm"/>
      <inkml:brushProperty name="height" value="0.05" units="cm"/>
    </inkml:brush>
  </inkml:definitions>
  <inkml:trace contextRef="#ctx0" brushRef="#br0">1 52 6249 0 0,'3'2'2795'0'0,"-3"-2"-2718"0"0,0 0 0 0 0,0 0-1 0 0,0 1 1 0 0,0-1 0 0 0,0 0-1 0 0,0 0 1 0 0,0 0 0 0 0,0 0 0 0 0,1 0-1 0 0,-1 0 1 0 0,0 0 0 0 0,0 0 0 0 0,0 0-1 0 0,0 0 1 0 0,0 0 0 0 0,0 0-1 0 0,2-1 1382 0 0,-2 1-1381 0 0,0 0 0 0 0,0-1 0 0 0,0 1-1 0 0,0 0 1 0 0,0 0 0 0 0,0 0-1 0 0,0 0 1 0 0,0 0 0 0 0,0 0 0 0 0,0 0-1 0 0,0-1 1 0 0,0 1 0 0 0,0 0 0 0 0,0 0-1 0 0,0 0 1 0 0,0 0 0 0 0,4-1 1437 0 0,11 0-1038 0 0,5 0-358 0 0,42-12 291 0 0,-46 8-553 0 0,1 1 0 0 0,-1 0 0 0 0,1 1-1 0 0,-1 1 1 0 0,33 0 0 0 0,-45 1-112 0 0,-3-5-70 0 0,-1 4 233 0 0,0-4-696 0 0</inkml:trace>
</inkml:ink>
</file>

<file path=ppt/ink/ink1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54:20.715"/>
    </inkml:context>
    <inkml:brush xml:id="br0">
      <inkml:brushProperty name="width" value="0.05" units="cm"/>
      <inkml:brushProperty name="height" value="0.05" units="cm"/>
    </inkml:brush>
  </inkml:definitions>
  <inkml:trace contextRef="#ctx0" brushRef="#br0">1 40 5753 0 0,'6'14'5073'0'0,"4"13"-3463"0"0,6 11-2062 0 0,-2-13 512 0 0,11 10 20 0 0,5-10 36 0 0,-7-17 9 0 0,-17-9-98 0 0,1-8 44 0 0,0-16 58 0 0,-4 9-94 0 0,-1 9-39 0 0,0 0 0 0 0,0-1 1 0 0,-1 1-1 0 0,0-1 0 0 0,-1 1 0 0 0,0-14 1 0 0,-11-28-11 0 0,9 43 39 0 0,0 1 0 0 0,1-1 0 0 0,0 0 0 0 0,0 0-1 0 0,0 0 1 0 0,0-6 0 0 0,29 25 441 0 0,-18-4-409 0 0,0 1 0 0 0,-1 0 0 0 0,-1 1 0 0 0,1 0 0 0 0,-2 0 0 0 0,13 24 0 0 0,33 87 351 0 0,-17-36-299 0 0,-32-78-97 0 0,-1 0-1 0 0,0 0 1 0 0,0 0 0 0 0,-1 0 0 0 0,0 1-1 0 0,0-1 1 0 0,-1 1 0 0 0,0-1-1 0 0,0 1 1 0 0,-1-1 0 0 0,0 1-1 0 0,-1 0 1 0 0,0-1 0 0 0,-3 16-1 0 0,2-19-4 0 0,0 0 0 0 0,0 0 0 0 0,-1 0 0 0 0,1-1 0 0 0,-1 1 0 0 0,0-1 0 0 0,-1 1 0 0 0,1-1 0 0 0,-1 0 0 0 0,1 0 0 0 0,-1-1 0 0 0,0 1 0 0 0,-1-1 0 0 0,1 0 0 0 0,-1 0 0 0 0,1 0 0 0 0,-1 0 0 0 0,0-1 0 0 0,0 0 0 0 0,0 0 0 0 0,0 0 0 0 0,0-1 0 0 0,0 0-1 0 0,-8 1 1 0 0,3-1-1 0 0,1 0-1 0 0,-1 0 1 0 0,0-1-1 0 0,1-1 0 0 0,-1 0 1 0 0,1 0-1 0 0,-1-1 1 0 0,1 0-1 0 0,-17-6 0 0 0,23 7-7 0 0,-1 0 0 0 0,0-1-1 0 0,0 1 1 0 0,1-1-1 0 0,-1 0 1 0 0,1 0-1 0 0,-1-1 1 0 0,1 1 0 0 0,0-1-1 0 0,0 0 1 0 0,0 1-1 0 0,0-1 1 0 0,1 0-1 0 0,-1-1 1 0 0,1 1-1 0 0,0 0 1 0 0,0-1 0 0 0,0 1-1 0 0,0-1 1 0 0,1 0-1 0 0,-1 0 1 0 0,1 0-1 0 0,0 1 1 0 0,0-1 0 0 0,-1-6-1 0 0,2 8 0 0 0,0-1 0 0 0,0 0-1 0 0,1 0 1 0 0,-1 0 0 0 0,1 0-1 0 0,-1 1 1 0 0,1-1 0 0 0,0 0-1 0 0,0 0 1 0 0,0 1 0 0 0,2-5 0 0 0,-1 4 0 0 0,1 0 0 0 0,-1 0 0 0 0,1 0 0 0 0,0 0 0 0 0,0 0 0 0 0,0 0 0 0 0,0 1 0 0 0,0 0 0 0 0,1-1 0 0 0,-1 1 0 0 0,8-3 0 0 0,4-1-2 0 0,1 1 0 0 0,0 1 0 0 0,0 1 0 0 0,17-3 0 0 0,-17 4 1 0 0,7 0-263 0 0,12 5 733 0 0,-28-2-892 0 0,1 0 0 0 0,-1-1 0 0 0,0 0 0 0 0,0 0 0 0 0,0 0-1 0 0,0-1 1 0 0,12-2 0 0 0,-19 2-101 0 0</inkml:trace>
</inkml:ink>
</file>

<file path=ppt/ink/ink1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54:21.145"/>
    </inkml:context>
    <inkml:brush xml:id="br0">
      <inkml:brushProperty name="width" value="0.05" units="cm"/>
      <inkml:brushProperty name="height" value="0.05" units="cm"/>
    </inkml:brush>
  </inkml:definitions>
  <inkml:trace contextRef="#ctx0" brushRef="#br0">1 1 4937 0 0,'0'8'6244'0'0,"5"9"-5912"0"0,-5-17-233 0 0,10 25 18 0 0,7 10 77 0 0,16 44-376 0 0,-32-74-149 0 0,-4 0-147 0 0,-13-3-1291 0 0,14-3 1128 0 0</inkml:trace>
</inkml:ink>
</file>

<file path=ppt/ink/ink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22:08:52.769"/>
    </inkml:context>
    <inkml:brush xml:id="br0">
      <inkml:brushProperty name="width" value="0.05" units="cm"/>
      <inkml:brushProperty name="height" value="0.05" units="cm"/>
      <inkml:brushProperty name="color" value="#E71224"/>
    </inkml:brush>
  </inkml:definitions>
  <inkml:trace contextRef="#ctx0" brushRef="#br0">416 60 4273 0 0,'0'0'221'0'0,"1"0"0"0"0,-1-1 0 0 0,1 1 0 0 0,-1 0-1 0 0,1-1 1 0 0,-1 1 0 0 0,0-1 0 0 0,1 1 0 0 0,-1-1 0 0 0,0 1 0 0 0,1 0 0 0 0,-1-1 0 0 0,0 1-1 0 0,0-1 1 0 0,0 1 0 0 0,1-1 0 0 0,-1 1 0 0 0,0-1 0 0 0,0 0 0 0 0,0 1 0 0 0,0-1 0 0 0,0 1 0 0 0,0-1-1 0 0,0 1 1 0 0,0-1 0 0 0,0 1 0 0 0,0-1 0 0 0,0 1 0 0 0,0-1 0 0 0,0 0 0 0 0,0 1 0 0 0,-1-1 0 0 0,1 1-1 0 0,0-1 1 0 0,-19-17 3268 0 0,-27-4-2829 0 0,37 21-658 0 0,1 0 0 0 0,-1 1 0 0 0,0 0 0 0 0,1 0 0 0 0,-1 1 0 0 0,0 1 0 0 0,1-1 0 0 0,-1 1 0 0 0,1 1 0 0 0,0-1 0 0 0,0 1 0 0 0,-1 1 0 0 0,-13 8 0 0 0,-10 7-3 0 0,-54 44-1 0 0,73-53 3 0 0,1-1-1 0 0,-28 24 1 0 0,20-10-1 0 0,18-20-1 0 0,0 0 1 0 0,0 0 0 0 0,0 1-1 0 0,1-1 1 0 0,-1 1 0 0 0,1-1 0 0 0,0 1-1 0 0,0-1 1 0 0,-1 7 0 0 0,0 1-10 0 0,1 28 2 0 0,1-37 5 0 0,0-1 0 0 0,1 0-1 0 0,-1 1 1 0 0,0-1 0 0 0,1 0 0 0 0,0 0-1 0 0,-1 0 1 0 0,1 1 0 0 0,-1-1 0 0 0,1 0-1 0 0,0 0 1 0 0,0 0 0 0 0,0 0 0 0 0,0 0-1 0 0,0 0 1 0 0,0-1 0 0 0,0 1 0 0 0,0 0-1 0 0,0 0 1 0 0,0-1 0 0 0,0 1 0 0 0,0 0-1 0 0,0-1 1 0 0,1 1 0 0 0,-1-1 0 0 0,2 1-1 0 0,30-8-306 0 0,-18 2 280 0 0,-14 5 31 0 0,80-29-130 0 0,-31 0-5 0 0,-25 4 78 0 0,54-77 22 0 0,-74 97 74 0 0,-5 4-37 0 0,1 1 1 0 0,-1 0 0 0 0,1-1-1 0 0,-1 1 1 0 0,1 0-1 0 0,-1-1 1 0 0,0 1 0 0 0,1 0-1 0 0,-1-1 1 0 0,0 1 0 0 0,1-1-1 0 0,-1 1 1 0 0,0-1-1 0 0,1 1 1 0 0,-1-1 0 0 0,0 1-1 0 0,0-1 1 0 0,0 1 0 0 0,1-1-1 0 0,-1 1 1 0 0,0-1-1 0 0,0 1 1 0 0,0-1 0 0 0,0 1-1 0 0,0-1 1 0 0,0 0 0 0 0,-2-7 177 0 0,11 8-98 0 0,-7 1-91 0 0,0 0-22 0 0,-1 2 103 0 0,-1-1-112 0 0,0-2-58 0 0,1 1-252 0 0,-24 0-206 0 0,-5 0 442 0 0,6-5 124 0 0,-22-16 27 0 0,18 4 3 0 0,0 0 9 0 0,6 6-10 0 0,19 10-155 0 0,-2 0-74 0 0,2 0-659 0 0,3 5-1281 0 0</inkml:trace>
</inkml:ink>
</file>

<file path=ppt/ink/ink1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54:21.546"/>
    </inkml:context>
    <inkml:brush xml:id="br0">
      <inkml:brushProperty name="width" value="0.05" units="cm"/>
      <inkml:brushProperty name="height" value="0.05" units="cm"/>
    </inkml:brush>
  </inkml:definitions>
  <inkml:trace contextRef="#ctx0" brushRef="#br0">2 94 4089 0 0,'-2'-8'5944'0'0,"10"0"-4270"0"0,22-6-2273 0 0,-24 11 1031 0 0,-3 2-419 0 0,24-11 142 0 0,1 1 0 0 0,0 2 0 0 0,1 0 1 0 0,0 2-1 0 0,45-5 0 0 0,-60 13-136 0 0,-3-1-968 0 0,-12 0 549 0 0</inkml:trace>
</inkml:ink>
</file>

<file path=ppt/ink/ink1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54:22.016"/>
    </inkml:context>
    <inkml:brush xml:id="br0">
      <inkml:brushProperty name="width" value="0.05" units="cm"/>
      <inkml:brushProperty name="height" value="0.05" units="cm"/>
    </inkml:brush>
  </inkml:definitions>
  <inkml:trace contextRef="#ctx0" brushRef="#br0">143 30 1360 0 0,'41'-17'1435'0'0,"-42"17"-1382"0"0,1 0 0 0 0,0 0 0 0 0,0 0 0 0 0,0 0 0 0 0,-1 0 0 0 0,1 0-1 0 0,0 0 1 0 0,0 0 0 0 0,0 0 0 0 0,-1 0 0 0 0,1-1 0 0 0,0 1 0 0 0,0 0 0 0 0,0 0-1 0 0,0 0 1 0 0,-1 0 0 0 0,1 0 0 0 0,0-1 0 0 0,0 1 0 0 0,0 0 0 0 0,0 0 0 0 0,0 0-1 0 0,0 0 1 0 0,0-1 0 0 0,0 1 0 0 0,-1 0 0 0 0,1 0 0 0 0,0-1 0 0 0,0 1 0 0 0,0 0-1 0 0,0 0 1 0 0,0 0 0 0 0,0-1 0 0 0,0 1 0 0 0,0 0 0 0 0,0 0 0 0 0,0 0 0 0 0,0-1 0 0 0,1 1-1 0 0,-1 0 1 0 0,0 0 0 0 0,0 0 0 0 0,0-1 0 0 0,0 1 0 0 0,0 0 0 0 0,0 0 0 0 0,0 0-1 0 0,0 0 1 0 0,1-1 0 0 0,-1 1 0 0 0,0 0 0 0 0,0 0 0 0 0,0 0 0 0 0,0 0 0 0 0,1 0-1 0 0,-1-1 1 0 0,0 1 0 0 0,0 0 0 0 0,0 0 0 0 0,0 0 0 0 0,1 0 0 0 0,-1 0 0 0 0,0 0-1 0 0,0 0 1 0 0,1 0 0 0 0,-16-3 4272 0 0,13 5-4220 0 0,-1 0-1 0 0,0 0 1 0 0,0 0 0 0 0,1 0-1 0 0,-1 1 1 0 0,1-1-1 0 0,0 1 1 0 0,0 0 0 0 0,0 0-1 0 0,0 0 1 0 0,0 0-1 0 0,1 0 1 0 0,-2 4-1 0 0,-2 0 49 0 0,-5 11-21 0 0,1 0 0 0 0,0 1 0 0 0,1 0 0 0 0,-10 37 0 0 0,-11 86 191 0 0,11-48-59 0 0,16-85-248 0 0,-6 30 10 0 0,8-36-75 0 0,-5 26 73 0 0,5-28-52 0 0,0-1 0 0 0,0 0 0 0 0,0 1 0 0 0,0-1 0 0 0,0 1 0 0 0,0-1 1 0 0,0 0-1 0 0,0 1 0 0 0,0-1 0 0 0,0 0 0 0 0,0 1 0 0 0,0-1 0 0 0,0 0 0 0 0,-1 1 0 0 0,1-1 1 0 0,0 0-1 0 0,0 1 0 0 0,0-1 0 0 0,0 0 0 0 0,-1 1 0 0 0,1-1 0 0 0,0 0 0 0 0,0 0 0 0 0,-1 1 1 0 0,1-1-1 0 0,0 0 0 0 0,0 0 0 0 0,-1 0 0 0 0,1 1 0 0 0,0-1 0 0 0,-1 0 0 0 0,1 0 0 0 0,0 0 1 0 0,-1 0-1 0 0,1 0 0 0 0,0 1 0 0 0,-1-1 0 0 0,1 0 0 0 0,0 0 0 0 0,-1 0 0 0 0,1 0 0 0 0,-1 0 1 0 0,1 0-1 0 0,0 0 0 0 0,-1 0 0 0 0,1 0 0 0 0,0-1 0 0 0,-1 1 0 0 0,1 0 0 0 0,0 0 0 0 0,-1 0 1 0 0,1 0-1 0 0,0 0 0 0 0,-1-1 0 0 0,1 1 0 0 0,0 0 0 0 0,-1-1 0 0 0,0 0-571 0 0</inkml:trace>
</inkml:ink>
</file>

<file path=ppt/ink/ink1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54:22.369"/>
    </inkml:context>
    <inkml:brush xml:id="br0">
      <inkml:brushProperty name="width" value="0.05" units="cm"/>
      <inkml:brushProperty name="height" value="0.05" units="cm"/>
    </inkml:brush>
  </inkml:definitions>
  <inkml:trace contextRef="#ctx0" brushRef="#br0">1 0 4049 0 0,'4'0'5037'0'0,"-1"1"-4882"0"0,1-1-1 0 0,-1 1 1 0 0,1 0-1 0 0,-1 0 1 0 0,0 0-1 0 0,0 0 1 0 0,1 1-1 0 0,-1-1 1 0 0,0 1 0 0 0,0 0-1 0 0,0 0 1 0 0,5 5-1 0 0,27 28 60 0 0,-28-28-117 0 0,90 100 1054 0 0,-71-76-979 0 0,2-1 1 0 0,51 45 0 0 0,-64-67-141 0 0,-15-8-75 0 0,0 1 0 0 0,0-1 0 0 0,0 0 0 0 0,0 0-1 0 0,0 0 1 0 0,0 0 0 0 0,0 1 0 0 0,0-1-1 0 0,1 0 1 0 0,-1 0 0 0 0,0 0 0 0 0,0 0 0 0 0,0 0-1 0 0,0 1 1 0 0,0-1 0 0 0,1 0 0 0 0,-1 0-1 0 0,0 0 1 0 0,0 0 0 0 0,0 0 0 0 0,0 0 0 0 0,1 0-1 0 0,-1 0 1 0 0,0 0 0 0 0,0 0 0 0 0,0 0-1 0 0,0 0 1 0 0,1 0 0 0 0,-1 0 0 0 0,0 0-1 0 0,0 0 1 0 0,0 0 0 0 0,1 0 0 0 0,-1 0 0 0 0,0 0-1 0 0,0 0 1 0 0,0 0 0 0 0,0 0 0 0 0,1 0-1 0 0,-1 0 1 0 0,0 0 0 0 0,0 0 0 0 0,0 0 0 0 0,0-1-1 0 0,0 1 1 0 0,1 0 0 0 0,-1 0 0 0 0,0 0-1 0 0,0 0 1 0 0,0 0 0 0 0,0 0 0 0 0,0-1 0 0 0,0 1-1 0 0,1 0 1 0 0,-1 0 0 0 0,0 0 0 0 0,-1-2-447 0 0</inkml:trace>
</inkml:ink>
</file>

<file path=ppt/ink/ink1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54:22.715"/>
    </inkml:context>
    <inkml:brush xml:id="br0">
      <inkml:brushProperty name="width" value="0.05" units="cm"/>
      <inkml:brushProperty name="height" value="0.05" units="cm"/>
    </inkml:brush>
  </inkml:definitions>
  <inkml:trace contextRef="#ctx0" brushRef="#br0">0 64 4489 0 0,'46'-59'3338'0'0,"-40"55"-2733"0"0,-5 8-200 0 0,-1 0 1495 0 0,37 106-235 0 0,-15-48-1316 0 0,1 3-108 0 0,15 22-136 0 0,-31-76 104 0 0,-4-7-657 0 0</inkml:trace>
</inkml:ink>
</file>

<file path=ppt/ink/ink1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54:23.043"/>
    </inkml:context>
    <inkml:brush xml:id="br0">
      <inkml:brushProperty name="width" value="0.05" units="cm"/>
      <inkml:brushProperty name="height" value="0.05" units="cm"/>
    </inkml:brush>
  </inkml:definitions>
  <inkml:trace contextRef="#ctx0" brushRef="#br0">8 58 5249 0 0,'-2'-4'1137'0'0,"-2"-3"327"0"0,3 6-797 0 0,2-3 41 0 0,9-4-232 0 0,0 2-284 0 0,35-17 96 0 0,-10 18 49 0 0,-21 11-191 0 0,0 18 1 0 0,-2 30-45 0 0,-10-40-95 0 0,0-3 13 0 0,0 4 10 0 0,3 22 20 0 0,-3-24-49 0 0,-2-9 13 0 0,-1 5-12 0 0,0 6 20 0 0,3-10 67 0 0,13-2-61 0 0,9 2 10 0 0,-8 2 28 0 0,-4 0-14 0 0,2 5 3 0 0,8 18 38 0 0,-18-25-69 0 0,-3-3 32 0 0,1 1 0 0 0,0 0 0 0 0,-1-1 0 0 0,1 1 0 0 0,-1 0 0 0 0,0 0 0 0 0,0 0-1 0 0,0 0 1 0 0,-1 0 0 0 0,1 0 0 0 0,-1 0 0 0 0,1 0 0 0 0,-1 0 0 0 0,0 0 0 0 0,-1 5 0 0 0,0-5-5 0 0,0 0 1 0 0,0 0-1 0 0,0 0 0 0 0,0 0 1 0 0,-1 0-1 0 0,0 0 0 0 0,1 0 0 0 0,-1 0 1 0 0,0-1-1 0 0,-1 1 0 0 0,1-1 1 0 0,0 0-1 0 0,-1 0 0 0 0,1 0 1 0 0,-1 0-1 0 0,1 0 0 0 0,-1 0 0 0 0,0 0 1 0 0,-5 1-1 0 0,1 0 15 0 0,0 0 1 0 0,0-1-1 0 0,0 1 0 0 0,0-2 0 0 0,-1 1 1 0 0,1-1-1 0 0,0 0 0 0 0,-12 0 1 0 0,14-1-53 0 0,1 0 1 0 0,0-1 0 0 0,0 1-1 0 0,0-1 1 0 0,0 0 0 0 0,0 0-1 0 0,0 0 1 0 0,-6-4 0 0 0,-3-4-377 0 0,9 0-2777 0 0</inkml:trace>
</inkml:ink>
</file>

<file path=ppt/ink/ink1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54:23.561"/>
    </inkml:context>
    <inkml:brush xml:id="br0">
      <inkml:brushProperty name="width" value="0.05" units="cm"/>
      <inkml:brushProperty name="height" value="0.05" units="cm"/>
    </inkml:brush>
  </inkml:definitions>
  <inkml:trace contextRef="#ctx0" brushRef="#br0">30 238 4089 0 0,'-26'-38'1828'0'0,"23"29"-280"0"0,5 9-1222 0 0,-1 1-155 0 0,-1-2 8 0 0,1 0 126 0 0,-1 0 34 0 0,0-2 217 0 0,0 2-178 0 0,6-4 578 0 0,18-2-686 0 0,-12 4-85 0 0,23-14-28 0 0,-4 1 91 0 0,-10 8-60 0 0,-7 5-89 0 0,-7 2-54 0 0,-1 0-1 0 0,1-1 1 0 0,-1 0 0 0 0,1 0-1 0 0,-1-1 1 0 0,1 0 0 0 0,-1 0-1 0 0,7-5 1 0 0,-13 7 79 0 0,0 1 183 0 0,-1 0-149 0 0,-1-1-20 0 0,-5-2-16 0 0,-88-27 228 0 0,61 15-237 0 0,14 2-53 0 0,-10-13 4 0 0,24 18-277 0 0,2 4-2120 0 0</inkml:trace>
</inkml:ink>
</file>

<file path=ppt/ink/ink1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54:24.716"/>
    </inkml:context>
    <inkml:brush xml:id="br0">
      <inkml:brushProperty name="width" value="0.05" units="cm"/>
      <inkml:brushProperty name="height" value="0.05" units="cm"/>
    </inkml:brush>
  </inkml:definitions>
  <inkml:trace contextRef="#ctx0" brushRef="#br0">39 13 2545 0 0,'-8'7'930'0'0,"-12"8"-478"0"0,20-15-338 0 0,0 0 0 0 0,-1 1 0 0 0,1-1-1 0 0,0 0 1 0 0,0 0 0 0 0,0 1 0 0 0,0-1 0 0 0,0 0-1 0 0,0 0 1 0 0,-1 0 0 0 0,1 0 0 0 0,0 1 0 0 0,0-1-1 0 0,0 0 1 0 0,-1 0 0 0 0,1 0 0 0 0,0 0 0 0 0,0 0-1 0 0,0 0 1 0 0,-1 0 0 0 0,1 1 0 0 0,0-1 0 0 0,0 0-1 0 0,-1 0 1 0 0,1 0 0 0 0,0 0 0 0 0,0 0 0 0 0,-1 0-1 0 0,1 0 1 0 0,0 0 0 0 0,0 0 0 0 0,-1 0 0 0 0,1 0-1 0 0,0 0 1 0 0,0-1 0 0 0,0 1 0 0 0,-1 0 0 0 0,1 0-1 0 0,0 0 1 0 0,0 0 0 0 0,-1 0 0 0 0,1 0 0 0 0,0 0-1 0 0,0-1 1 0 0,0 1 0 0 0,0 0 0 0 0,-1 0 0 0 0,1 0-1 0 0,0 0 1 0 0,0-1 0 0 0,0 1 0 0 0,0 0 0 0 0,0 0-1 0 0,-1-1 1 0 0,35-6 444 0 0,207-17-928 0 0,-237 23-215 0 0,-2-1-242 0 0</inkml:trace>
</inkml:ink>
</file>

<file path=ppt/ink/ink1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54:25.181"/>
    </inkml:context>
    <inkml:brush xml:id="br0">
      <inkml:brushProperty name="width" value="0.05" units="cm"/>
      <inkml:brushProperty name="height" value="0.05" units="cm"/>
    </inkml:brush>
  </inkml:definitions>
  <inkml:trace contextRef="#ctx0" brushRef="#br0">1 0 4385 0 0,'3'28'5694'0'0,"9"12"-5615"0"0,-6-20 229 0 0,7 36-26 0 0,5 22 77 0 0,18 114 367 0 0,-36-181-781 0 0,-4 14 168 0 0,-3-10-591 0 0,7-14 436 0 0,0-1 0 0 0,0 0 0 0 0,-1 0 0 0 0,1 0 0 0 0,0 1-1 0 0,0-1 1 0 0,-1 0 0 0 0,1 0 0 0 0,0 0 0 0 0,0 0 0 0 0,-1 0 0 0 0,1 0 0 0 0,0 0-1 0 0,-1 0 1 0 0,1 0 0 0 0,0 1 0 0 0,-1-1 0 0 0,1 0 0 0 0,0 0 0 0 0,-1-1 0 0 0,1 1-1 0 0,0 0 1 0 0,-1 0 0 0 0,1 0 0 0 0,0 0 0 0 0,0 0 0 0 0,-1 0 0 0 0,1 0 0 0 0,0 0-1 0 0,-1-1 1 0 0,1 1 0 0 0,0 0 0 0 0,0 0 0 0 0,-1 0 0 0 0,1-1 0 0 0,0 1 0 0 0,0 0-1 0 0,0 0 1 0 0,-1-1 0 0 0,1 1 0 0 0,-1-1-722 0 0</inkml:trace>
</inkml:ink>
</file>

<file path=ppt/ink/ink1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54:25.631"/>
    </inkml:context>
    <inkml:brush xml:id="br0">
      <inkml:brushProperty name="width" value="0.05" units="cm"/>
      <inkml:brushProperty name="height" value="0.05" units="cm"/>
    </inkml:brush>
  </inkml:definitions>
  <inkml:trace contextRef="#ctx0" brushRef="#br0">28 84 4505 0 0,'-27'-40'1106'0'0,"27"39"-1005"0"0,0 1 0 0 0,0 0 0 0 0,0 0 0 0 0,0-1-1 0 0,0 1 1 0 0,0 0 0 0 0,0-1 0 0 0,0 1 0 0 0,0 0 0 0 0,0-1 0 0 0,0 1 0 0 0,0 0 0 0 0,0-1 0 0 0,1 1 0 0 0,-1 0 0 0 0,0 0 0 0 0,0-1 0 0 0,0 1 0 0 0,0 0 0 0 0,1 0 0 0 0,-1-1 0 0 0,0 1 0 0 0,0 0 0 0 0,1 0 0 0 0,-1-1 0 0 0,0 1 0 0 0,0 0 0 0 0,1 0 0 0 0,-1 0 0 0 0,0 0 0 0 0,0-1 0 0 0,1 1 0 0 0,-1 0 0 0 0,0 0 0 0 0,1 0 0 0 0,0 0 0 0 0,23-10 636 0 0,32-5-698 0 0,-42 12 57 0 0,1 0 0 0 0,-1 1-1 0 0,25 0 1 0 0,-34 2-71 0 0,0 1 0 0 0,0-1-1 0 0,1 1 1 0 0,-1 0 0 0 0,0 1 0 0 0,0-1-1 0 0,0 1 1 0 0,6 3 0 0 0,-6 0-17 0 0,-4 6 14 0 0,-14 15 34 0 0,-26 16 81 0 0,26-33-127 0 0,-17 15-4 0 0,16-6 16 0 0,36-12 8 0 0,38 9-21 0 0,-34-5-9 0 0,-12-6 3 0 0,12 6 19 0 0,-24-8-19 0 0,0-1-1 0 0,1 1 1 0 0,-1 0-1 0 0,0 0 1 0 0,0 0 0 0 0,0 0-1 0 0,0 0 1 0 0,-1 0-1 0 0,1 0 1 0 0,0 1 0 0 0,-1-1-1 0 0,0 1 1 0 0,1-1-1 0 0,0 4 1 0 0,6 10 19 0 0,7 21 77 0 0,-15-10 45 0 0,-4-9 40 0 0,4-15-150 0 0,-1 0 0 0 0,1 0 0 0 0,0 0 0 0 0,-1 0 0 0 0,0 0 0 0 0,0 0 0 0 0,0 0 0 0 0,0 0 0 0 0,0-1 0 0 0,-1 1 1 0 0,1 0-1 0 0,-1-1 0 0 0,0 1 0 0 0,0-1 0 0 0,0 1 0 0 0,0-1 0 0 0,0 0 0 0 0,0 0 0 0 0,0 0 0 0 0,-1 0 0 0 0,1 0 1 0 0,-1-1-1 0 0,0 1 0 0 0,1-1 0 0 0,-1 1 0 0 0,0-1 0 0 0,-4 1 0 0 0,4-1-20 0 0,-18 7 64 0 0,-14-2-13 0 0,19-7-46 0 0,-21-6-141 0 0,-23-14 459 0 0,53 17-539 0 0,0 1-1 0 0,0-2 0 0 0,0 1 0 0 0,0-1 0 0 0,-9-8 1 0 0,-6-19-2684 0 0,15 16-1194 0 0</inkml:trace>
</inkml:ink>
</file>

<file path=ppt/ink/ink1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54:26.098"/>
    </inkml:context>
    <inkml:brush xml:id="br0">
      <inkml:brushProperty name="width" value="0.05" units="cm"/>
      <inkml:brushProperty name="height" value="0.05" units="cm"/>
    </inkml:brush>
  </inkml:definitions>
  <inkml:trace contextRef="#ctx0" brushRef="#br0">3 149 3913 0 0,'-2'7'2437'0'0,"5"-1"-789"0"0,3-6-991 0 0,-4-6 18 0 0,4 2 202 0 0,17-2-105 0 0,-15 4-657 0 0,167-35 934 0 0,-154 33-994 0 0,1 1 0 0 0,26 0 1 0 0,-5 1 18 0 0,-29 1-57 0 0,47-6 98 0 0,-58 5-62 0 0,-5 1-12 0 0,1 1-15 0 0,0-1 8 0 0,-24-6 38 0 0,-11 7-48 0 0,-10 0-2 0 0,31-2-49 0 0,0-1 0 0 0,1 0-1 0 0,-1-1 1 0 0,1-1 0 0 0,0 0 0 0 0,0 0 0 0 0,0-2 0 0 0,1 0 0 0 0,0 0 0 0 0,1-1-1 0 0,-14-11 1 0 0</inkml:trace>
</inkml:ink>
</file>

<file path=ppt/ink/ink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22:08:53.292"/>
    </inkml:context>
    <inkml:brush xml:id="br0">
      <inkml:brushProperty name="width" value="0.05" units="cm"/>
      <inkml:brushProperty name="height" value="0.05" units="cm"/>
      <inkml:brushProperty name="color" value="#E71224"/>
    </inkml:brush>
  </inkml:definitions>
  <inkml:trace contextRef="#ctx0" brushRef="#br0">202 22 2769 0 0,'-8'0'7232'0'0,"-4"0"-5981"0"0,8 0-1006 0 0,0 0-165 0 0,-4-2 104 0 0,-2-1 55 0 0,-5-4 175 0 0,6 4-163 0 0,3 1-93 0 0,-2-1 78 0 0,-1 1-88 0 0,-6 2 61 0 0,8 1-135 0 0,3-1-29 0 0,-3 2 23 0 0,6-2-60 0 0,-13 4 71 0 0,7-1-44 0 0,3-1-12 0 0,-1 2-9 0 0,0 0-1 0 0,1 0 1 0 0,0 1-1 0 0,-1-1 0 0 0,1 1 1 0 0,-4 7-1 0 0,-3 7 35 0 0,8-9 0 0 0,2-5-28 0 0,2 0-6 0 0,-1-2 98 0 0,0-6-108 0 0,1 0 0 0 0,0 0 0 0 0,0 0 0 0 0,1 0 0 0 0,-1 0 0 0 0,1 0 0 0 0,-1 0 0 0 0,1 1 0 0 0,3-5 0 0 0,12-22 174 0 0,-5 16 44 0 0,-11 13-200 0 0,0-1 0 0 0,1 1 1 0 0,-1-1-1 0 0,0 1 0 0 0,1-1 0 0 0,-1 1 1 0 0,0 0-1 0 0,1 0 0 0 0,-1 0 0 0 0,1 0 1 0 0,-1 0-1 0 0,0 0 0 0 0,1 0 0 0 0,-1 0 1 0 0,0 1-1 0 0,1-1 0 0 0,1 1 1 0 0,5 4-40 0 0,0 1 1 0 0,0 0 0 0 0,-1 0 0 0 0,0 1 0 0 0,0 0 0 0 0,7 10 0 0 0,5 3-34 0 0,-11-13-170 0 0,-1 0 0 0 0,2-1-1 0 0,-1 0 1 0 0,1-1 0 0 0,0 1 0 0 0,0-2 0 0 0,0 1 0 0 0,1-1 0 0 0,-1-1 0 0 0,1 0-1 0 0,0 0 1 0 0,0-1 0 0 0,0 0 0 0 0,0 0 0 0 0,1-1 0 0 0,18-1 0 0 0,-6-3-494 0 0</inkml:trace>
</inkml:ink>
</file>

<file path=ppt/ink/ink1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54:26.648"/>
    </inkml:context>
    <inkml:brush xml:id="br0">
      <inkml:brushProperty name="width" value="0.05" units="cm"/>
      <inkml:brushProperty name="height" value="0.05" units="cm"/>
    </inkml:brush>
  </inkml:definitions>
  <inkml:trace contextRef="#ctx0" brushRef="#br0">15 11 4481 0 0,'0'-11'4998'0'0,"0"13"-4573"0"0,-3 5-152 0 0,-3 7-224 0 0,4-7 81 0 0,-2 31 26 0 0,8 21 42 0 0,1-8-15 0 0,-6-18-27 0 0,-1-5-661 0 0,1-29 259 0 0</inkml:trace>
</inkml:ink>
</file>

<file path=ppt/ink/ink1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54:27.048"/>
    </inkml:context>
    <inkml:brush xml:id="br0">
      <inkml:brushProperty name="width" value="0.05" units="cm"/>
      <inkml:brushProperty name="height" value="0.05" units="cm"/>
    </inkml:brush>
  </inkml:definitions>
  <inkml:trace contextRef="#ctx0" brushRef="#br0">0 113 3865 0 0,'4'3'2190'0'0,"4"2"-125"0"0,-6-10-1374 0 0,-1 3-476 0 0,4-2 22 0 0,3 1-64 0 0,4-3 57 0 0,-4 3 14 0 0,111-41 1297 0 0,-52 20-1199 0 0,-23 7-352 0 0,-40 15-69 0 0,19-6 130 0 0,-6 6-1668 0 0,-18 2 1249 0 0</inkml:trace>
</inkml:ink>
</file>

<file path=ppt/ink/ink1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54:27.381"/>
    </inkml:context>
    <inkml:brush xml:id="br0">
      <inkml:brushProperty name="width" value="0.05" units="cm"/>
      <inkml:brushProperty name="height" value="0.05" units="cm"/>
    </inkml:brush>
  </inkml:definitions>
  <inkml:trace contextRef="#ctx0" brushRef="#br0">140 1 5569 0 0,'-11'60'5920'0'0,"-6"23"-6141"0"0,5-28 565 0 0,8-37-328 0 0,-4 10 19 0 0,-1 0 7 0 0,-5 14 22 0 0,4-12-29 0 0,5-18-46 0 0,-1 0 1 0 0,1-1 0 0 0,-2 1-1 0 0,-11 15 1 0 0,6-19-417 0 0,11-9 256 0 0</inkml:trace>
</inkml:ink>
</file>

<file path=ppt/ink/ink1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54:27.715"/>
    </inkml:context>
    <inkml:brush xml:id="br0">
      <inkml:brushProperty name="width" value="0.05" units="cm"/>
      <inkml:brushProperty name="height" value="0.05" units="cm"/>
    </inkml:brush>
  </inkml:definitions>
  <inkml:trace contextRef="#ctx0" brushRef="#br0">0 0 5321 0 0,'19'27'5973'0'0,"2"11"-5552"0"0,-2 0-191 0 0,6 11 11 0 0,26 42-13 0 0,-47-85-210 0 0,0 0 1 0 0,1 0 0 0 0,-1-1-1 0 0,1 1 1 0 0,0-1 0 0 0,1 0-1 0 0,-1-1 1 0 0,1 1-1 0 0,0-1 1 0 0,12 7 0 0 0,-12-9-196 0 0,0 0 0 0 0,0 0 0 0 0,0 0 1 0 0,0-1-1 0 0,0 0 0 0 0,0 0 0 0 0,0 0 0 0 0,7-1 1 0 0,-8-1-578 0 0</inkml:trace>
</inkml:ink>
</file>

<file path=ppt/ink/ink1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54:28.064"/>
    </inkml:context>
    <inkml:brush xml:id="br0">
      <inkml:brushProperty name="width" value="0.05" units="cm"/>
      <inkml:brushProperty name="height" value="0.05" units="cm"/>
    </inkml:brush>
  </inkml:definitions>
  <inkml:trace contextRef="#ctx0" brushRef="#br0">9 1 4265 0 0,'-1'11'6131'0'0,"-3"14"-6083"0"0,2 1 170 0 0,0 0 1 0 0,2 0 0 0 0,2 0-1 0 0,0 0 1 0 0,11 48 0 0 0,-9-51-1826 0 0,-5-25 988 0 0</inkml:trace>
</inkml:ink>
</file>

<file path=ppt/ink/ink1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54:28.393"/>
    </inkml:context>
    <inkml:brush xml:id="br0">
      <inkml:brushProperty name="width" value="0.05" units="cm"/>
      <inkml:brushProperty name="height" value="0.05" units="cm"/>
    </inkml:brush>
  </inkml:definitions>
  <inkml:trace contextRef="#ctx0" brushRef="#br0">0 19 5193 0 0,'13'6'4933'0'0,"-12"-6"-4873"0"0,0 0 0 0 0,0 0-1 0 0,0 0 1 0 0,0 0 0 0 0,0 0 0 0 0,0 0 0 0 0,0 0 0 0 0,0 0 0 0 0,0 0 0 0 0,0 0 0 0 0,0-1-1 0 0,0 1 1 0 0,0 0 0 0 0,0-1 0 0 0,0 1 0 0 0,0 0 0 0 0,1-2 0 0 0,2 0-24 0 0,0 1-1 0 0,1-1 1 0 0,-1 1 0 0 0,1-1 0 0 0,0 1 0 0 0,0 1 0 0 0,-1-1-1 0 0,1 1 1 0 0,6-1 0 0 0,3 0 24 0 0,48-5 259 0 0,-25 10-618 0 0,-32-5-294 0 0,0-3 175 0 0,-2 3-598 0 0</inkml:trace>
</inkml:ink>
</file>

<file path=ppt/ink/ink1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54:28.733"/>
    </inkml:context>
    <inkml:brush xml:id="br0">
      <inkml:brushProperty name="width" value="0.05" units="cm"/>
      <inkml:brushProperty name="height" value="0.05" units="cm"/>
    </inkml:brush>
  </inkml:definitions>
  <inkml:trace contextRef="#ctx0" brushRef="#br0">16 5 5257 0 0,'0'-3'5875'0'0,"-7"1"-5265"0"0,3 2-311 0 0,3 0 69 0 0,-1 1-122 0 0,1 4-30 0 0,0 2-128 0 0,2 5-57 0 0,0-3 31 0 0,-1 6 25 0 0,1 0 1 0 0,1-1-1 0 0,1 0 0 0 0,0 1 0 0 0,0-1 0 0 0,2 0 1 0 0,0-1-1 0 0,7 15 0 0 0,-9-21-73 0 0,1-1 0 0 0,0 0-1 0 0,0 0 1 0 0,1 0 0 0 0,0 0 0 0 0,0-1 0 0 0,0 0-1 0 0,1 0 1 0 0,-1 0 0 0 0,1-1 0 0 0,0 1-1 0 0,1-1 1 0 0,-1-1 0 0 0,1 1 0 0 0,-1-1 0 0 0,1-1-1 0 0,0 1 1 0 0,10 2 0 0 0,-10-5-53 0 0,0 1-1 0 0,0 0 1 0 0,-1-1-1 0 0,1-1 1 0 0,0 1 0 0 0,0-1-1 0 0,-1 0 1 0 0,1 0-1 0 0,6-3 1 0 0,-10 3-86 0 0,-1 1 1 0 0,1-1-1 0 0,-1 0 1 0 0,1 0-1 0 0,-1 0 1 0 0,1 0-1 0 0,-1 0 0 0 0,0 0 1 0 0,0-1-1 0 0,0 1 1 0 0,0-1-1 0 0,0 0 1 0 0,0 0-1 0 0,0 1 0 0 0,0-1 1 0 0,0 0-1 0 0,-1-1 1 0 0,1 1-1 0 0,-1 0 1 0 0,0 0-1 0 0,1-1 1 0 0,-1 1-1 0 0,0 0 0 0 0,-1-1 1 0 0,2-2-1 0 0,-1-4-1187 0 0</inkml:trace>
</inkml:ink>
</file>

<file path=ppt/ink/ink1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54:29.082"/>
    </inkml:context>
    <inkml:brush xml:id="br0">
      <inkml:brushProperty name="width" value="0.05" units="cm"/>
      <inkml:brushProperty name="height" value="0.05" units="cm"/>
    </inkml:brush>
  </inkml:definitions>
  <inkml:trace contextRef="#ctx0" brushRef="#br0">42 73 5161 0 0,'-18'-61'1290'0'0,"4"50"4779"0"0,42 88-5762 0 0,-4 2 0 0 0,-3 1 0 0 0,19 144 0 0 0,-34-194-291 0 0,11 1 0 0 0,9-7-4 0 0,-3-7-4 0 0,-11-8-4 0 0,-11-9-3 0 0,0 0 0 0 0,-1 1-1 0 0,1 0 1 0 0,0-1 0 0 0,-1 1 0 0 0,1-1-1 0 0,-1 1 1 0 0,1 0 0 0 0,0-1 0 0 0,-1 1-1 0 0,0 0 1 0 0,1 0 0 0 0,-1-1-1 0 0,1 1 1 0 0,-1 0 0 0 0,0 0 0 0 0,0 0-1 0 0,1-1 1 0 0,-1 1 0 0 0,0 0 0 0 0,0 0-1 0 0,0 0 1 0 0,0 0 0 0 0,0 0-1 0 0,0-1 1 0 0,0 1 0 0 0,0 0 0 0 0,-1 0-1 0 0,1 0 1 0 0,0 0 0 0 0,0-1 0 0 0,-1 1-1 0 0,0 1 1 0 0,-23 33 14 0 0,-8 10 13 0 0,22-11 10 0 0,10-33-35 0 0,0 1 0 0 0,0-1 0 0 0,0 1 0 0 0,0-1 0 0 0,0 1 0 0 0,-1-1 0 0 0,1 0 0 0 0,0 1 0 0 0,-1-1 0 0 0,1 0 0 0 0,-1 1 0 0 0,0-1 0 0 0,1 0 0 0 0,-1 0 0 0 0,0 1 0 0 0,0-1 0 0 0,0 0 0 0 0,0 0 0 0 0,0 0 0 0 0,0 0 0 0 0,-2 1 0 0 0,1-1-5 0 0,1-1 1 0 0,-1 0-1 0 0,0 1 1 0 0,0-1-1 0 0,1 0 1 0 0,-1 0-1 0 0,0 0 1 0 0,0 0-1 0 0,0 0 1 0 0,1-1-1 0 0,-1 1 1 0 0,0 0-1 0 0,0-1 1 0 0,1 1-1 0 0,-1-1 1 0 0,1 0-1 0 0,-1 0 1 0 0,0 0-1 0 0,1 1 1 0 0,-1-1-1 0 0,-2-3 1 0 0,-1 0-52 0 0,-1 0 1 0 0,1 0-1 0 0,0-1 0 0 0,0 0 0 0 0,1 0 1 0 0,-5-7-1 0 0,1 1 22 0 0,1-1 0 0 0,0 0 0 0 0,1 0 0 0 0,-8-21 0 0 0,5 1-24 0 0,8 28 47 0 0,0-1 0 0 0,0 0 0 0 0,1 1 0 0 0,0-1 0 0 0,0 0 0 0 0,0 0 0 0 0,0 1-1 0 0,2-9 1 0 0,0 9 6 0 0,-1 0 0 0 0,1-1 0 0 0,-1 1 0 0 0,1 0 0 0 0,1 1 0 0 0,-1-1-1 0 0,0 0 1 0 0,1 1 0 0 0,0-1 0 0 0,0 1 0 0 0,0 0 0 0 0,0 0 0 0 0,4-3 0 0 0,1 0-14 0 0,2 0 0 0 0,-1 1 0 0 0,0 0 0 0 0,1 0 0 0 0,0 1 0 0 0,0 1 1 0 0,0-1-1 0 0,21-2 0 0 0,35 4-1466 0 0,-53 2 839 0 0</inkml:trace>
</inkml:ink>
</file>

<file path=ppt/ink/ink1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54:32.487"/>
    </inkml:context>
    <inkml:brush xml:id="br0">
      <inkml:brushProperty name="width" value="0.05" units="cm"/>
      <inkml:brushProperty name="height" value="0.05" units="cm"/>
    </inkml:brush>
  </inkml:definitions>
  <inkml:trace contextRef="#ctx0" brushRef="#br0">6 86 2793 0 0,'19'-70'2702'0'0,"-18"63"-1455"0"0,0-2 1552 0 0,-8 11-1618 0 0,-3 29-454 0 0,6 5-519 0 0,0 1 0 0 0,3 0-1 0 0,1 0 1 0 0,1-1 0 0 0,9 46-1 0 0,2 82-1166 0 0,-15-147-692 0 0</inkml:trace>
</inkml:ink>
</file>

<file path=ppt/ink/ink1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54:32.815"/>
    </inkml:context>
    <inkml:brush xml:id="br0">
      <inkml:brushProperty name="width" value="0.05" units="cm"/>
      <inkml:brushProperty name="height" value="0.05" units="cm"/>
    </inkml:brush>
  </inkml:definitions>
  <inkml:trace contextRef="#ctx0" brushRef="#br0">28 132 2417 0 0,'-26'-70'2412'0'0,"26"69"-2200"0"0,0 0-1 0 0,-1 0 1 0 0,1 0-1 0 0,0 0 1 0 0,-1 0 0 0 0,1 0-1 0 0,0 0 1 0 0,0-1-1 0 0,0 1 1 0 0,0 0 0 0 0,0 0-1 0 0,0 0 1 0 0,0 0-1 0 0,1 0 1 0 0,-1 0 0 0 0,0 0-1 0 0,1 0 1 0 0,-1 0-1 0 0,0 0 1 0 0,2-1 0 0 0,-1 0-109 0 0,0 1 0 0 0,0 0 1 0 0,0 0-1 0 0,1 1 0 0 0,-1-1 1 0 0,0 0-1 0 0,1 0 1 0 0,-1 1-1 0 0,0-1 0 0 0,1 0 1 0 0,-1 1-1 0 0,1 0 0 0 0,-1-1 1 0 0,3 1-1 0 0,0-1 94 0 0,19-6 167 0 0,1 1 0 0 0,0 1 0 0 0,32-2 0 0 0,-3 6-183 0 0,-21 4-393 0 0,-27 1-72 0 0,-5-2 6 0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19:05:07.914"/>
    </inkml:context>
    <inkml:brush xml:id="br0">
      <inkml:brushProperty name="width" value="0.05" units="cm"/>
      <inkml:brushProperty name="height" value="0.05" units="cm"/>
    </inkml:brush>
  </inkml:definitions>
  <inkml:trace contextRef="#ctx0" brushRef="#br0">1 73 5081 0 0,'13'-6'5707'0'0,"-10"2"-5141"0"0,0 2-366 0 0,42-22 555 0 0,26 4-604 0 0,-31 11 189 0 0,-28 6-308 0 0,0 1 0 0 0,0 1 0 0 0,19 0 0 0 0,-27 0-141 0 0,-1 1 0 0 0,1 0-1 0 0,0 0 1 0 0,0 1-1 0 0,-1-1 1 0 0,1 1-1 0 0,0 0 1 0 0,-1 0-1 0 0,1 0 1 0 0,-1 1-1 0 0,1-1 1 0 0,-1 1-1 0 0,1 0 1 0 0,-1-1 0 0 0,3 4-1 0 0,-1 3-5002 0 0</inkml:trace>
</inkml:ink>
</file>

<file path=ppt/ink/ink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22:08:53.657"/>
    </inkml:context>
    <inkml:brush xml:id="br0">
      <inkml:brushProperty name="width" value="0.05" units="cm"/>
      <inkml:brushProperty name="height" value="0.05" units="cm"/>
      <inkml:brushProperty name="color" value="#E71224"/>
    </inkml:brush>
  </inkml:definitions>
  <inkml:trace contextRef="#ctx0" brushRef="#br0">151 0 7738 0 0,'3'7'7590'0'0,"-4"-5"-7283"0"0,1-1-569 0 0,-9 2 166 0 0,-59 82 120 0 0,60-76-18 0 0,0 0 1 0 0,1 1 0 0 0,0 0 0 0 0,-8 14 0 0 0,-3 14 11 0 0,16-32-16 0 0,0-3 1 0 0,1 0-1 0 0,-1 0 0 0 0,1 0 1 0 0,0 0-1 0 0,0 1 1 0 0,0-1-1 0 0,1 0 0 0 0,-1 0 1 0 0,1 1-1 0 0,0-1 0 0 0,0 0 1 0 0,0 0-1 0 0,0 1 1 0 0,1-1-1 0 0,-1 0 0 0 0,1 0 1 0 0,0 1-1 0 0,0-1 0 0 0,0 0 1 0 0,0 0-1 0 0,2 3 1 0 0,0-2-27 0 0,-1-1 1 0 0,1 1 0 0 0,1-1 0 0 0,-1 0 0 0 0,0 0-1 0 0,1 0 1 0 0,-1-1 0 0 0,1 1 0 0 0,0-1 0 0 0,0 0-1 0 0,0 0 1 0 0,0 0 0 0 0,7 2 0 0 0,5 0-222 0 0,-1-1 0 0 0,0 0 0 0 0,1-1 0 0 0,-1-1 1 0 0,1 0-1 0 0,-1-1 0 0 0,27-3 0 0 0,-34 2 102 0 0,0-1 0 0 0,-1 0-1 0 0,1 0 1 0 0,-1 0 0 0 0,1-1 0 0 0,9-5-1 0 0,9-10-1063 0 0</inkml:trace>
</inkml:ink>
</file>

<file path=ppt/ink/ink1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54:35.657"/>
    </inkml:context>
    <inkml:brush xml:id="br0">
      <inkml:brushProperty name="width" value="0.05" units="cm"/>
      <inkml:brushProperty name="height" value="0.05" units="cm"/>
    </inkml:brush>
  </inkml:definitions>
  <inkml:trace contextRef="#ctx0" brushRef="#br0">1 1 6009 0 0,'12'15'5951'0'0,"-4"8"-4237"0"0,-3 24-2770 0 0,-4-38 1717 0 0,0 4-578 0 0,15 201 543 0 0,-10-184-598 0 0,-1 6-65 0 0,-3-21-60 0 0,0 15-856 0 0,-3-23-612 0 0,0-8 1211 0 0</inkml:trace>
</inkml:ink>
</file>

<file path=ppt/ink/ink1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54:36.136"/>
    </inkml:context>
    <inkml:brush xml:id="br0">
      <inkml:brushProperty name="width" value="0.05" units="cm"/>
      <inkml:brushProperty name="height" value="0.05" units="cm"/>
    </inkml:brush>
  </inkml:definitions>
  <inkml:trace contextRef="#ctx0" brushRef="#br0">33 66 5097 0 0,'5'-4'4919'0'0,"0"-4"-3512"0"0,10-12-1514 0 0,1 11 151 0 0,-11 5-25 0 0,0 1-1 0 0,0-1 0 0 0,1 1 0 0 0,0 1 1 0 0,-1-1-1 0 0,9-2 0 0 0,27 4 80 0 0,-39 1-94 0 0,-1 1 0 0 0,0-1-1 0 0,0 1 1 0 0,0-1-1 0 0,0 1 1 0 0,1 0 0 0 0,-1-1-1 0 0,0 1 1 0 0,0 0-1 0 0,0 0 1 0 0,0 0 0 0 0,-1 0-1 0 0,1 0 1 0 0,0 0-1 0 0,0 0 1 0 0,0 0 0 0 0,-1 0-1 0 0,1 0 1 0 0,-1 0-1 0 0,1 1 1 0 0,-1-1 0 0 0,1 0-1 0 0,-1 0 1 0 0,0 1-1 0 0,1-1 1 0 0,-1 0 0 0 0,0 0-1 0 0,0 1 1 0 0,0-1-1 0 0,0 0 1 0 0,0 1 0 0 0,-1 1-1 0 0,-6 42 76 0 0,3-37-70 0 0,1 0 1 0 0,-1 0-1 0 0,-1 0 1 0 0,0-1-1 0 0,-8 10 0 0 0,-14 23 66 0 0,65-32-58 0 0,-32-7-16 0 0,1 0 0 0 0,-1 1 0 0 0,0 0 0 0 0,0 1 1 0 0,0-1-1 0 0,0 1 0 0 0,0 0 0 0 0,0 1 0 0 0,-1-1 0 0 0,1 1 0 0 0,-1 0 1 0 0,0 0-1 0 0,-1 1 0 0 0,1 0 0 0 0,-1-1 0 0 0,1 2 0 0 0,-2-1 0 0 0,1 0 1 0 0,0 1-1 0 0,3 8 0 0 0,-5-10-7 0 0,2 3 43 0 0,-1 1-1 0 0,0-1 1 0 0,0 1 0 0 0,-1 0 0 0 0,3 11 0 0 0,-5-17-16 0 0,0 0 1 0 0,0-1-1 0 0,0 1 1 0 0,0 0 0 0 0,0 0-1 0 0,0 0 1 0 0,0-1-1 0 0,-1 1 1 0 0,1 0 0 0 0,-1 0-1 0 0,1-1 1 0 0,-1 1-1 0 0,0 0 1 0 0,0-1 0 0 0,1 1-1 0 0,-1-1 1 0 0,0 1-1 0 0,0-1 1 0 0,-1 1 0 0 0,1-1-1 0 0,0 0 1 0 0,0 0-1 0 0,-1 1 1 0 0,1-1 0 0 0,-1 0-1 0 0,1 0 1 0 0,-1 0-1 0 0,1-1 1 0 0,-1 1-1 0 0,-2 1 1 0 0,-33 9 111 0 0,-21-6 128 0 0,42-6-216 0 0,0-1 0 0 0,0 0-1 0 0,0-1 1 0 0,1-1 0 0 0,0 0 0 0 0,0-2-1 0 0,-19-8 1 0 0,33 14-66 0 0,0-1-1 0 0,0 0 0 0 0,-1 0 1 0 0,1 0-1 0 0,0 0 1 0 0,0 0-1 0 0,0 0 0 0 0,0 0 1 0 0,0 0-1 0 0,0 0 1 0 0,1 0-1 0 0,-1 0 1 0 0,0-1-1 0 0,0 1 0 0 0,0-2 1 0 0,0 1-123 0 0,1 0 1 0 0,-1 0-1 0 0,1 0 1 0 0,-1 0 0 0 0,1 0-1 0 0,0 0 1 0 0,0 0-1 0 0,0 0 1 0 0,0 0-1 0 0,0 0 1 0 0,1-1 0 0 0,-1 1-1 0 0,0 0 1 0 0,1 1-1 0 0,0-1 1 0 0,-1 0-1 0 0,3-4 1 0 0,2-2-1000 0 0</inkml:trace>
</inkml:ink>
</file>

<file path=ppt/ink/ink1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54:36.937"/>
    </inkml:context>
    <inkml:brush xml:id="br0">
      <inkml:brushProperty name="width" value="0.05" units="cm"/>
      <inkml:brushProperty name="height" value="0.05" units="cm"/>
    </inkml:brush>
  </inkml:definitions>
  <inkml:trace contextRef="#ctx0" brushRef="#br0">1 0 5017 0 0,'8'23'4209'0'0,"7"9"-3078"0"0,-1-2-1094 0 0,-9-17 156 0 0,-5-12-203 0 0,0-1-1 0 0,0 0 1 0 0,0 0-1 0 0,1 0 0 0 0,-1 0 1 0 0,0 0-1 0 0,0 0 1 0 0,0 0-1 0 0,0 1 0 0 0,0-1 1 0 0,0 0-1 0 0,0 0 1 0 0,0 0-1 0 0,0 0 0 0 0,0 0 1 0 0,0 1-1 0 0,0-1 1 0 0,0 0-1 0 0,0 0 0 0 0,1 0 1 0 0,-1 0-1 0 0,0 0 1 0 0,0 1-1 0 0,0-1 0 0 0,-1 0 1 0 0,1 0-1 0 0,0 0 1 0 0,0 0-1 0 0,0 0 0 0 0,0 1 1 0 0,0-1-1 0 0,0 0 1 0 0,0 0-1 0 0,0 0 0 0 0,0 0 1 0 0,0 0-1 0 0,0 1 1 0 0,0-1-1 0 0,0 0 0 0 0,0 0 1 0 0,-1 0-1 0 0,1 0 1 0 0,0 0-1 0 0,0 0 0 0 0,0 0 1 0 0,0 0-1 0 0,0 0 0 0 0,0 1 1 0 0,-1-1-1 0 0,1 0 1 0 0,0 0-1 0 0,0 0 0 0 0,0 0 1 0 0,0 0-1 0 0,0 0 1 0 0,-1 0-1 0 0,1 0 0 0 0,0 0 1 0 0,0 0-1 0 0,0 0 1 0 0,0 0-1 0 0,-1 0 0 0 0,0-1-338 0 0</inkml:trace>
</inkml:ink>
</file>

<file path=ppt/ink/ink1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54:37.301"/>
    </inkml:context>
    <inkml:brush xml:id="br0">
      <inkml:brushProperty name="width" value="0.05" units="cm"/>
      <inkml:brushProperty name="height" value="0.05" units="cm"/>
    </inkml:brush>
  </inkml:definitions>
  <inkml:trace contextRef="#ctx0" brushRef="#br0">31 140 4585 0 0,'-25'-68'1144'0'0,"24"67"-894"0"0,0-1-1 0 0,1 0 1 0 0,-1 1 0 0 0,1-1-1 0 0,-1 0 1 0 0,1 1 0 0 0,-1-1-1 0 0,1 0 1 0 0,0 0 0 0 0,0 1-1 0 0,0-1 1 0 0,0 0 0 0 0,0 0-1 0 0,0 1 1 0 0,1-1-1 0 0,-1 0 1 0 0,1-2 0 0 0,0 3-156 0 0,0 0 0 0 0,0 0 1 0 0,0 0-1 0 0,0 1 0 0 0,0-1 1 0 0,0 0-1 0 0,0 1 0 0 0,1-1 0 0 0,-1 1 1 0 0,0-1-1 0 0,0 1 0 0 0,1 0 1 0 0,-1-1-1 0 0,0 1 0 0 0,2 0 1 0 0,7-3-373 0 0,23-5 471 0 0,1 2 0 0 0,45-4-1 0 0,-13 9-2390 0 0,-54 0 534 0 0,-7 1 832 0 0</inkml:trace>
</inkml:ink>
</file>

<file path=ppt/ink/ink1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54:37.652"/>
    </inkml:context>
    <inkml:brush xml:id="br0">
      <inkml:brushProperty name="width" value="0.05" units="cm"/>
      <inkml:brushProperty name="height" value="0.05" units="cm"/>
    </inkml:brush>
  </inkml:definitions>
  <inkml:trace contextRef="#ctx0" brushRef="#br0">93 0 5345 0 0,'-1'12'5287'0'0,"-7"9"-3928"0"0,-5 12-1446 0 0,4-2 118 0 0,-24 96 127 0 0,21-42-90 0 0,6-61-154 0 0,6-24 20 0 0,0 1-1 0 0,0-1 1 0 0,0 1-1 0 0,0-1 1 0 0,0 1-1 0 0,0-1 1 0 0,0 1 0 0 0,0-1-1 0 0,0 1 1 0 0,-1-1-1 0 0,1 1 1 0 0,0-1-1 0 0,0 1 1 0 0,0-1 0 0 0,-1 1-1 0 0,1-1 1 0 0,0 1-1 0 0,-1-1 1 0 0,1 0-1 0 0,0 1 1 0 0,-1-1-1 0 0,1 1 1 0 0,-1-1 0 0 0,1 0-1 0 0,0 0 1 0 0,-1 1-1 0 0,1-1 1 0 0,-1 0-1 0 0,1 0 1 0 0,-1 1 0 0 0,1-1-1 0 0,-1 0 1 0 0,1 0-1 0 0,-1 0 1 0 0,0 0-1 0 0</inkml:trace>
</inkml:ink>
</file>

<file path=ppt/ink/ink1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54:38.012"/>
    </inkml:context>
    <inkml:brush xml:id="br0">
      <inkml:brushProperty name="width" value="0.05" units="cm"/>
      <inkml:brushProperty name="height" value="0.05" units="cm"/>
    </inkml:brush>
  </inkml:definitions>
  <inkml:trace contextRef="#ctx0" brushRef="#br0">4 13 5481 0 0,'-4'-12'4054'0'0,"12"14"-1607"0"0,20 23-1630 0 0,-13-8-690 0 0,-1 1 0 0 0,0 0-1 0 0,-2 1 1 0 0,0 1 0 0 0,-1 0 0 0 0,11 29 0 0 0,15 26-86 0 0,-34-70-46 0 0,-2-1-17 0 0,1 0 0 0 0,0 0-1 0 0,0-1 1 0 0,0 1 0 0 0,1 0 0 0 0,-1-1-1 0 0,1 0 1 0 0,0 1 0 0 0,0-1 0 0 0,0 0-1 0 0,0 0 1 0 0,0-1 0 0 0,1 1 0 0 0,4 2 0 0 0,-1-10-907 0 0,-7 3 391 0 0</inkml:trace>
</inkml:ink>
</file>

<file path=ppt/ink/ink1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54:38.358"/>
    </inkml:context>
    <inkml:brush xml:id="br0">
      <inkml:brushProperty name="width" value="0.05" units="cm"/>
      <inkml:brushProperty name="height" value="0.05" units="cm"/>
    </inkml:brush>
  </inkml:definitions>
  <inkml:trace contextRef="#ctx0" brushRef="#br0">1 11 3961 0 0,'3'-10'4215'0'0,"3"17"-1577"0"0,4 27-1555 0 0,4 41-719 0 0,5 88-1 0 0,-19-163-386 0 0,0 20 196 0 0,0-19-218 0 0,0-1-1 0 0,0 0 1 0 0,0 0-1 0 0,0 1 1 0 0,0-1-1 0 0,0 0 1 0 0,0 0-1 0 0,0 1 1 0 0,0-1-1 0 0,0 0 1 0 0,0 1-1 0 0,0-1 1 0 0,0 0-1 0 0,0 0 1 0 0,0 1 0 0 0,0-1-1 0 0,0 0 1 0 0,0 1-1 0 0,0-1 1 0 0,0 0-1 0 0,0 0 1 0 0,-1 0-1 0 0,1 1 1 0 0,0-1-1 0 0,0 0 1 0 0,0 0-1 0 0,0 1 1 0 0,-1-1-1 0 0,1 0 1 0 0,0 0-1 0 0,0 0 1 0 0,-1 0 0 0 0,1 1-1 0 0,0-1 1 0 0,0 0-1 0 0,-1 0 1 0 0,1 0-1 0 0,0 0 1 0 0,0 0-1 0 0,-1 0 1 0 0,1 0-1 0 0,0 0 1 0 0,0 0-1 0 0,-1 0 1 0 0,1 0-1 0 0,0 0 1 0 0,-1 0-1 0 0,1 0 1 0 0,0 0 0 0 0,0 0-1 0 0,-1 0 1 0 0,1 0-1 0 0,0 0 1 0 0,0 0-1 0 0,-1 0 1 0 0,1 0-1 0 0,0-1 1 0 0,0 1-1 0 0,-1 0 1 0 0,1 0-1 0 0,0 0 1 0 0,0 0-1 0 0,-1-1 1 0 0,1 1-1 0 0,0 0 1 0 0,0 0 0 0 0,0-1-1 0 0</inkml:trace>
</inkml:ink>
</file>

<file path=ppt/ink/ink1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54:38.701"/>
    </inkml:context>
    <inkml:brush xml:id="br0">
      <inkml:brushProperty name="width" value="0.05" units="cm"/>
      <inkml:brushProperty name="height" value="0.05" units="cm"/>
    </inkml:brush>
  </inkml:definitions>
  <inkml:trace contextRef="#ctx0" brushRef="#br0">9 38 4569 0 0,'-1'0'186'0'0,"1"0"1"0"0,0 0-1 0 0,-1 0 1 0 0,1 0-1 0 0,0 0 1 0 0,-1 0-1 0 0,1 0 1 0 0,0 0-1 0 0,-1-1 1 0 0,1 1-1 0 0,0 0 1 0 0,-1 0-1 0 0,1 0 1 0 0,0 0-1 0 0,0-1 1 0 0,-1 1-1 0 0,1 0 1 0 0,0 0-1 0 0,0-1 1 0 0,-1 1-1 0 0,1 0 1 0 0,0-1-1 0 0,0 1 1 0 0,0 0-1 0 0,0 0 1 0 0,-1-1-1 0 0,1 1 1 0 0,0 0-1 0 0,0-1 1 0 0,0 1-1 0 0,0 0 1 0 0,0-1-1 0 0,0 0 1 0 0,0 1-136 0 0,0 0 0 0 0,0-1 0 0 0,0 1 1 0 0,0-1-1 0 0,0 1 0 0 0,1 0 0 0 0,-1-1 0 0 0,0 1 0 0 0,0-1 0 0 0,0 1 1 0 0,1 0-1 0 0,-1-1 0 0 0,0 1 0 0 0,0 0 0 0 0,1-1 0 0 0,-1 1 0 0 0,0 0 1 0 0,1 0-1 0 0,-1-1 0 0 0,0 1 0 0 0,1 0 0 0 0,-1 0 0 0 0,0-1 0 0 0,1 1 1 0 0,-1 0-1 0 0,1 0 0 0 0,-1 0 0 0 0,0 0 0 0 0,1 0 0 0 0,-1 0 0 0 0,1 0 1 0 0,-1 0-1 0 0,1 0 0 0 0,0 0 0 0 0,76-9 271 0 0,66-3-372 0 0,-142 12 9 0 0,0 0-1 0 0,0 0 1 0 0,0 0-1 0 0,0 0 1 0 0,0 0 0 0 0,0 0-1 0 0,0 0 1 0 0,0 0-1 0 0,0 0 1 0 0,0 0-1 0 0,0 1 1 0 0,0-1 0 0 0,0 0-1 0 0,0 1 1 0 0,0-1-1 0 0,0 1 1 0 0,-1-1 0 0 0,1 1-1 0 0,0 0 1 0 0,0-1-1 0 0,0 1 1 0 0,-1 0-1 0 0,1-1 1 0 0,0 1 0 0 0,-1 0-1 0 0,1 0 1 0 0,0 0-1 0 0,-1-1 1 0 0,1 1-1 0 0,-1 0 1 0 0,0 0 0 0 0,1 0-1 0 0,-1 1 1 0 0,0 0-553 0 0</inkml:trace>
</inkml:ink>
</file>

<file path=ppt/ink/ink1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54:47.786"/>
    </inkml:context>
    <inkml:brush xml:id="br0">
      <inkml:brushProperty name="width" value="0.05" units="cm"/>
      <inkml:brushProperty name="height" value="0.05" units="cm"/>
    </inkml:brush>
  </inkml:definitions>
  <inkml:trace contextRef="#ctx0" brushRef="#br0">199 9 3505 0 0,'15'-2'25'0'0,"9"-3"1688"0"0,-38 3 890 0 0,13 2-2585 0 0,0 1 0 0 0,1-1 0 0 0,-1 0 1 0 0,1 1-1 0 0,-1-1 0 0 0,1 0 0 0 0,-1 1 0 0 0,1-1 1 0 0,-1 1-1 0 0,1-1 0 0 0,-1 1 0 0 0,1-1 0 0 0,0 1 1 0 0,-1-1-1 0 0,1 1 0 0 0,0-1 0 0 0,-1 1 1 0 0,1 0-1 0 0,0-1 0 0 0,0 1 0 0 0,0 0 0 0 0,-1-1 1 0 0,1 2-1 0 0,-10 18 179 0 0,-10 6-120 0 0,1-2 240 0 0,0 1-1 0 0,-27 51 0 0 0,33-47-249 0 0,0 1-22 0 0,-2 0 1 0 0,-29 43-1 0 0,41-67-125 0 0,-5 5 248 0 0,8-11-199 0 0,0 0 1 0 0,0 0-1 0 0,0-1 1 0 0,0 1-1 0 0,0 0 0 0 0,0 0 1 0 0,0 0-1 0 0,0 0 1 0 0,0 0-1 0 0,0 0 0 0 0,1-1 1 0 0,-1 1-1 0 0,0 0 0 0 0,0 0 1 0 0,-1 0-1 0 0,1 0 1 0 0,0 0-1 0 0,0 0 0 0 0,0 0 1 0 0,0-1-1 0 0,0 1 1 0 0,0 0-1 0 0,0 0 0 0 0,0 0 1 0 0,0 0-1 0 0,0 0 1 0 0,0 0-1 0 0,0 0 0 0 0,0-1 1 0 0,0 1-1 0 0,0 0 0 0 0,0 0 1 0 0,-1 0-1 0 0,1 0 1 0 0,0 0-1 0 0,0 0 0 0 0,0 0 1 0 0,0 0-1 0 0,0 0 1 0 0,0 0-1 0 0,0 0 0 0 0,0 0 1 0 0,-1 0-1 0 0,1 0 0 0 0,0 0 1 0 0,0 0-1 0 0,0 0 1 0 0,0 0-1 0 0,0 0 0 0 0,0 0 1 0 0,-1 0-1 0 0,1 0 1 0 0,0 0-1 0 0,0 0 0 0 0,0 0 1 0 0,0 0-1 0 0,0 0 0 0 0,0 0 1 0 0,0 0-1 0 0,-1 0 1 0 0,1 0-1 0 0,0-13-274 0 0</inkml:trace>
</inkml:ink>
</file>

<file path=ppt/ink/ink1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54:48.123"/>
    </inkml:context>
    <inkml:brush xml:id="br0">
      <inkml:brushProperty name="width" value="0.05" units="cm"/>
      <inkml:brushProperty name="height" value="0.05" units="cm"/>
    </inkml:brush>
  </inkml:definitions>
  <inkml:trace contextRef="#ctx0" brushRef="#br0">1 2 3697 0 0,'0'0'187'0'0,"-1"-2"1037"0"0,2 3-729 0 0,1 1-364 0 0,8 6 141 0 0,-7-6-3 0 0,-3-1 185 0 0,3 0-394 0 0,7 5 163 0 0,17 7 387 0 0,-18-9-292 0 0,13 16 654 0 0,-15-11-778 0 0,-1 0-92 0 0,-1-2-51 0 0,1 0 6 0 0,-1 0 0 0 0,-1 0-1 0 0,1 1 1 0 0,-1 0-1 0 0,0 0 1 0 0,-1 0 0 0 0,0 0-1 0 0,0 0 1 0 0,-1 1-1 0 0,3 13 1 0 0,-4-15-16 0 0,0-1-1 0 0,1 1 1 0 0,0-1 0 0 0,1 1-1 0 0,-1-1 1 0 0,1 0-1 0 0,0 0 1 0 0,1 0 0 0 0,6 9-1 0 0,42 45 194 0 0,-51-58-339 0 0,1 0 0 0 0,0 0-1 0 0,0 0 1 0 0,0 0 0 0 0,0-1 0 0 0,0 1-1 0 0,0-1 1 0 0,0 1 0 0 0,0-1 0 0 0,1 0-1 0 0,-1 0 1 0 0,0 0 0 0 0,1 0 0 0 0,-1 0-1 0 0,1 0 1 0 0,-1-1 0 0 0,1 1-1 0 0,0-1 1 0 0,-1 0 0 0 0,1 0 0 0 0,0 0-1 0 0,-1 0 1 0 0,1 0 0 0 0,-1 0 0 0 0,1-1-1 0 0,0 1 1 0 0,-1-1 0 0 0,1 0 0 0 0,2-1-1 0 0,3-4-993 0 0</inkml:trace>
</inkml:ink>
</file>

<file path=ppt/ink/ink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22:08:54.016"/>
    </inkml:context>
    <inkml:brush xml:id="br0">
      <inkml:brushProperty name="width" value="0.05" units="cm"/>
      <inkml:brushProperty name="height" value="0.05" units="cm"/>
      <inkml:brushProperty name="color" value="#E71224"/>
    </inkml:brush>
  </inkml:definitions>
  <inkml:trace contextRef="#ctx0" brushRef="#br0">1 1 7898 0 0,'32'36'6895'0'0,"-9"8"-5136"0"0,4 53-3229 0 0,-21-70 2161 0 0,10 50-681 0 0,-11-49 0 0 0,1 1-1 0 0,1-1 1 0 0,2 0 0 0 0,0-1 0 0 0,15 29 0 0 0,-23-53-7 0 0,1-1 0 0 0,-1 1-1 0 0,0 0 1 0 0,1-1 0 0 0,-1 1-1 0 0,1-1 1 0 0,0 0 0 0 0,0 1 0 0 0,0-1-1 0 0,0 0 1 0 0,0 0 0 0 0,1 0 0 0 0,-1 0-1 0 0,0-1 1 0 0,1 1 0 0 0,-1-1 0 0 0,1 1-1 0 0,0-1 1 0 0,-1 0 0 0 0,7 1-1 0 0,-7-2 1 0 0,1-1-1 0 0,-1 1 0 0 0,1-1 1 0 0,-1 0-1 0 0,0 0 0 0 0,1 0 1 0 0,-1 0-1 0 0,0 0 0 0 0,0 0 1 0 0,0-1-1 0 0,1 1 0 0 0,-1-1 1 0 0,-1 0-1 0 0,1 1 0 0 0,0-1 1 0 0,0 0-1 0 0,-1 0 0 0 0,1 0 0 0 0,-1 0 1 0 0,1-1-1 0 0,-1 1 0 0 0,2-4 1 0 0,63-96 17 0 0,-42 68-11 0 0,-9 11 6 0 0,9-15 30 0 0,-23 37-36 0 0,0 0 0 0 0,-1 0-1 0 0,1 0 1 0 0,0 1 0 0 0,-1-1 0 0 0,1 0 0 0 0,0 1-1 0 0,0-1 1 0 0,0 1 0 0 0,-1-1 0 0 0,1 1 0 0 0,0-1-1 0 0,0 1 1 0 0,0-1 0 0 0,0 1 0 0 0,0 0-1 0 0,0 0 1 0 0,0-1 0 0 0,0 1 0 0 0,0 0 0 0 0,0 0-1 0 0,0 0 1 0 0,0 0 0 0 0,0 0 0 0 0,2 1 0 0 0,32 8 150 0 0,-26-6-173 0 0,7 2 9 0 0,133 36-100 0 0,-104-28-285 0 0,-35-10 209 0 0,0 1 0 0 0,1-2 0 0 0,-1 1 0 0 0,13 0 0 0 0,26 2-486 0 0,-19-1-82 0 0</inkml:trace>
</inkml:ink>
</file>

<file path=ppt/ink/ink1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54:48.490"/>
    </inkml:context>
    <inkml:brush xml:id="br0">
      <inkml:brushProperty name="width" value="0.05" units="cm"/>
      <inkml:brushProperty name="height" value="0.05" units="cm"/>
    </inkml:brush>
  </inkml:definitions>
  <inkml:trace contextRef="#ctx0" brushRef="#br0">58 0 4209 0 0,'0'0'1672'0'0,"-8"21"370"0"0,-5 111-1064 0 0,7-84-681 0 0,-5 22 110 0 0,-2 11-82 0 0,6-27-248 0 0,13-40-119 0 0,-2-11-188 0 0,-2-3-170 0 0,-1-4-904 0 0,-1 3 551 0 0</inkml:trace>
</inkml:ink>
</file>

<file path=ppt/ink/ink1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54:48.855"/>
    </inkml:context>
    <inkml:brush xml:id="br0">
      <inkml:brushProperty name="width" value="0.05" units="cm"/>
      <inkml:brushProperty name="height" value="0.05" units="cm"/>
    </inkml:brush>
  </inkml:definitions>
  <inkml:trace contextRef="#ctx0" brushRef="#br0">131 19 4569 0 0,'1'-3'1107'0'0,"13"-13"3343"0"0,13 23-4619 0 0,1 9 218 0 0,-27-15-46 0 0,0-1-1 0 0,0 1 1 0 0,0-1 0 0 0,0 1 0 0 0,-1-1 0 0 0,1 1-1 0 0,0 0 1 0 0,0-1 0 0 0,0 1 0 0 0,-1 0 0 0 0,1 0-1 0 0,0-1 1 0 0,-1 1 0 0 0,1 0 0 0 0,-1 0-1 0 0,1 0 1 0 0,-1 0 0 0 0,1 0 0 0 0,-1 0 0 0 0,0 0-1 0 0,0 0 1 0 0,1 0 0 0 0,-1 0 0 0 0,0 0 0 0 0,0 0-1 0 0,0 0 1 0 0,0 0 0 0 0,0 0 0 0 0,0 0-1 0 0,0 0 1 0 0,0 0 0 0 0,0 0 0 0 0,-1 0 0 0 0,1 0-1 0 0,-1 1 1 0 0,1-2 1 0 0,0 1-1 0 0,0-1 1 0 0,0 0-1 0 0,0 1 1 0 0,-1-1-1 0 0,1 1 1 0 0,0-1 0 0 0,0 0-1 0 0,0 1 1 0 0,0-1-1 0 0,0 1 1 0 0,0-1-1 0 0,1 0 1 0 0,-1 1-1 0 0,0-1 1 0 0,0 0 0 0 0,0 1-1 0 0,0-1 1 0 0,0 0-1 0 0,1 1 1 0 0,-1-1-1 0 0,0 0 1 0 0,0 1-1 0 0,0-1 1 0 0,1 0 0 0 0,-1 1-1 0 0,0-1 1 0 0,0 0-1 0 0,1 0 1 0 0,-1 1-1 0 0,0-1 1 0 0,1 0-1 0 0,-1 0 1 0 0,0 0 0 0 0,1 1-1 0 0,22 11 17 0 0,12 0-33 0 0,-13-7 6 0 0,-9 1 114 0 0,-4 18-10 0 0,-8-20-84 0 0,-1 0-1 0 0,1 1 1 0 0,-1-1 0 0 0,0 0-1 0 0,0 1 1 0 0,0-1-1 0 0,-1 1 1 0 0,0-1-1 0 0,1 0 1 0 0,-1 0 0 0 0,-1 1-1 0 0,1-1 1 0 0,-1 0-1 0 0,-3 7 1 0 0,-27 36 154 0 0,24-39-195 0 0,0 0 1 0 0,-1-1-1 0 0,0 0 0 0 0,0 0 0 0 0,0-1 0 0 0,-1 0 0 0 0,0 0 0 0 0,0-1 0 0 0,-1-1 0 0 0,1 0 0 0 0,-1 0 1 0 0,0-1-1 0 0,0 0 0 0 0,0-1 0 0 0,-22 1 0 0 0,-18-3-1363 0 0,28-5 80 0 0,0-5-2238 0 0</inkml:trace>
</inkml:ink>
</file>

<file path=ppt/ink/ink1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6T00:55:02.659"/>
    </inkml:context>
    <inkml:brush xml:id="br0">
      <inkml:brushProperty name="width" value="0.05" units="cm"/>
      <inkml:brushProperty name="height" value="0.05" units="cm"/>
    </inkml:brush>
  </inkml:definitions>
  <inkml:trace contextRef="#ctx0" brushRef="#br0">15 1 4729,'-6'12'501,"5"-10"-292,0 0 0,0 0 0,0 0 0,0 0 0,0 0 0,0 0 0,1 0-1,-1 1 1,1-1 0,0 0 0,-1 1 0,1-1 0,0 0 0,1 4 0,6-2 3075,19 0-2455,-8-1-443,16 5-171,-16-2-535,1-2 0,-1 0-1,24 2 1,-42-6 285,1 0 0,-1 0-1,1 0 1,-1 0 0,0 0-1,1 0 1,-1 0 0,0 0-1,1-1 1,-1 1 0,0 0 0,1 0-1,-1 0 1,0 0 0,1 0-1,-1-1 1,0 1 0,1 0 0,-1 0-1,0-1 1,0 1 0,1 0-1,-1 0 1,0-1 0,0 1-1,0 0 1,1-1 0,-1 1 0,0 0-1,0-1 1,0 0 0,4-5-1015</inkml:trace>
</inkml:ink>
</file>

<file path=ppt/ink/ink1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6T00:55:03.011"/>
    </inkml:context>
    <inkml:brush xml:id="br0">
      <inkml:brushProperty name="width" value="0.05" units="cm"/>
      <inkml:brushProperty name="height" value="0.05" units="cm"/>
    </inkml:brush>
  </inkml:definitions>
  <inkml:trace contextRef="#ctx0" brushRef="#br0">6 16 2889,'0'0'153,"-1"0"-1,1 0 1,0 0 0,-1 0 0,1-1 0,0 1 0,-1 0 0,1 0 0,0-1 0,0 1 0,-1 0 0,1 0 0,0-1-1,0 1 1,-1 0 0,1-1 0,0 1 0,0 0 0,0-1 0,0 1 0,-1 0 0,1-1 0,0 1 0,0 0 0,0-1-1,0 1 1,0-1 0,0 1 0,0 0 0,0-1 0,0 1 0,0 0 0,0-1 0,1 1 0,-1-1 0,0 1 0,0 0-1,0-1 1,0 1 0,0 0 0,1-1 0,18-2 1374,30 9-2548,-46-5 1552,32 3-201,65 0 0,-14-3-2023,-66 1-2573</inkml:trace>
</inkml:ink>
</file>

<file path=ppt/ink/ink1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55:04.438"/>
    </inkml:context>
    <inkml:brush xml:id="br0">
      <inkml:brushProperty name="width" value="0.05" units="cm"/>
      <inkml:brushProperty name="height" value="0.05" units="cm"/>
    </inkml:brush>
  </inkml:definitions>
  <inkml:trace contextRef="#ctx0" brushRef="#br0">1 36 6145 0 0,'0'-9'3555'0'0,"0"1"-2860"0"0,0-4-34 0 0,0 11-515 0 0,0-2 90 0 0,0 2-90 0 0,0-1 10 0 0,3 23 583 0 0,10 7-581 0 0,3 8-108 0 0,-13-28-33 0 0,1-1 1 0 0,-1 0 0 0 0,1 0 0 0 0,0 0-1 0 0,0 0 1 0 0,1-1 0 0 0,0 1 0 0 0,0-1-1 0 0,1 0 1 0 0,10 8 0 0 0,-13-12-12 0 0,0 1 1 0 0,0 0 0 0 0,0-1-1 0 0,1 1 1 0 0,-1-1-1 0 0,1 0 1 0 0,0 0 0 0 0,-1 0-1 0 0,1-1 1 0 0,0 1-1 0 0,0-1 1 0 0,0 0-1 0 0,0 0 1 0 0,0-1 0 0 0,1 1-1 0 0,-1-1 1 0 0,0 0-1 0 0,0 0 1 0 0,0 0 0 0 0,0 0-1 0 0,8-2 1 0 0,-11 1-4 0 0,0 0 0 0 0,0 0-1 0 0,0 0 1 0 0,0 1 0 0 0,0-1 0 0 0,0 0 0 0 0,0 0 0 0 0,0 0 0 0 0,0-1 0 0 0,0 1 0 0 0,0 0 0 0 0,-1 0 0 0 0,1 0-1 0 0,0-1 1 0 0,-1 1 0 0 0,1 0 0 0 0,-1-1 0 0 0,0 1 0 0 0,1 0 0 0 0,-1-1 0 0 0,0 1 0 0 0,0 0 0 0 0,0-1-1 0 0,0 1 1 0 0,0-1 0 0 0,0 1 0 0 0,0 0 0 0 0,0-1 0 0 0,-1 1 0 0 0,1 0 0 0 0,0-1 0 0 0,-1 1 0 0 0,1 0-1 0 0,-1-1 1 0 0,0 1 0 0 0,0-2 0 0 0,-2-4 4 0 0,-1-1 0 0 0,0 1 0 0 0,0 0 0 0 0,-8-12 0 0 0,-25-22 16 0 0,10 21-12 0 0,14 14 24 0 0,13 6-8 0 0,19 18 72 0 0,1 2-1 0 0,-2 1 0 0 0,-1 1-1 0 0,23 37 1 0 0,51 135 303 0 0,-81-167-371 0 0,-1 1 0 0 0,-1 0-1 0 0,-1 0 1 0 0,-2 1 0 0 0,3 39 0 0 0,-8-58-24 0 0,0-1 0 0 0,-1 1 0 0 0,0-1 0 0 0,0 1 0 0 0,-1-1 0 0 0,-1 0 0 0 0,1 1-1 0 0,-1-1 1 0 0,-1 0 0 0 0,0-1 0 0 0,0 1 0 0 0,-1-1 0 0 0,-9 14 0 0 0,10-17-3 0 0,1-1 0 0 0,-1 0 0 0 0,0 0 0 0 0,-1 0 0 0 0,1 0 0 0 0,-1 0 0 0 0,1-1 0 0 0,-1 0 0 0 0,0 0 0 0 0,0 0 0 0 0,-1-1 1 0 0,1 0-1 0 0,0 0 0 0 0,-1 0 0 0 0,0-1 0 0 0,1 1 0 0 0,-1-1 0 0 0,0-1 0 0 0,1 1 0 0 0,-1-1 0 0 0,0 0 0 0 0,0 0 0 0 0,-9-2 0 0 0,8 1-3 0 0,0 0 1 0 0,0-1-1 0 0,0 1 1 0 0,1-2-1 0 0,-1 1 0 0 0,1-1 1 0 0,0 0-1 0 0,-1 0 0 0 0,1 0 1 0 0,0-1-1 0 0,1 0 1 0 0,-1-1-1 0 0,1 1 0 0 0,0-1 1 0 0,-5-5-1 0 0,6 4 0 0 0,0 1 0 0 0,1-1 1 0 0,0 0-1 0 0,0 1 0 0 0,0-1 0 0 0,1-1 0 0 0,0 1 1 0 0,-2-8-1 0 0,-2-37 0 0 0,7 14 8 0 0,11-20 23 0 0,-9 51-25 0 0,-1-1-1 0 0,1 1 0 0 0,0 0 0 0 0,0 1 0 0 0,1-1 0 0 0,6-8 0 0 0,20-11 11 0 0,-12 15-7 0 0,10-3 25 0 0,-14 7-4 0 0,1 0 0 0 0,29-6 0 0 0,-24 7-38 0 0,20-4 0 0 0,-4 13-520 0 0,-9 7-185 0 0,-27-11 665 0 0,1 1 1 0 0,-1-1 0 0 0,1 0-1 0 0,-1 1 1 0 0,1-1 0 0 0,-1 1-1 0 0,0-1 1 0 0,1 0-1 0 0,-1 1 1 0 0,0-1 0 0 0,1 1-1 0 0,-1-1 1 0 0,0 1 0 0 0,0-1-1 0 0,1 1 1 0 0,-1-1-1 0 0,0 1 1 0 0,0 0 0 0 0,0-1-1 0 0,0 1 1 0 0,0-1 0 0 0,0 1-1 0 0,0-1 1 0 0,0 1-1 0 0,0-1 1 0 0,0 1 0 0 0,0 0-1 0 0,0-1 1 0 0,0 1 0 0 0,0-1-1 0 0,0 1 1 0 0,-1-1-1 0 0,1 1 1 0 0,0-1 0 0 0,0 1-1 0 0,-1-1 1 0 0,1 1 0 0 0,0-1-1 0 0,-1 1 1 0 0,1-1-1 0 0,0 0 1 0 0,-1 1 0 0 0,1-1-1 0 0,-1 1 1 0 0,1-1 0 0 0,-1 0-1 0 0,1 1 1 0 0,0-1-1 0 0,-1 0 1 0 0,1 0 0 0 0,-2 1-1 0 0,-3 1-1707 0 0,-2-1-2555 0 0</inkml:trace>
</inkml:ink>
</file>

<file path=ppt/ink/ink1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55:04.797"/>
    </inkml:context>
    <inkml:brush xml:id="br0">
      <inkml:brushProperty name="width" value="0.05" units="cm"/>
      <inkml:brushProperty name="height" value="0.05" units="cm"/>
    </inkml:brush>
  </inkml:definitions>
  <inkml:trace contextRef="#ctx0" brushRef="#br0">9 75 1048 0 0,'3'-19'493'0'0,"0"-5"-72"0"0,-2 0 3736 0 0,-2 23-2895 0 0,0 0-779 0 0,1 0-373 0 0,-1 0 597 0 0,-1-1 410 0 0,-1 1-76 0 0,-1 1 27 0 0,1 18-651 0 0,3-2-316 0 0,10 51 205 0 0,9-22-78 0 0,-16-40-209 0 0,-1-1 0 0 0,0 1 0 0 0,0 0 0 0 0,-1 0 0 0 0,1 0 0 0 0,0 10 0 0 0,10 23-459 0 0,-12-38 410 0 0,0 1 0 0 0,0-1 1 0 0,0 0-1 0 0,1 0 0 0 0,-1 1 0 0 0,0-1 1 0 0,0 0-1 0 0,0 1 0 0 0,0-1 0 0 0,0 0 0 0 0,0 1 1 0 0,0-1-1 0 0,0 0 0 0 0,0 1 0 0 0,0-1 0 0 0,0 0 1 0 0,0 0-1 0 0,0 1 0 0 0,0-1 0 0 0,0 0 1 0 0,0 1-1 0 0,0-1 0 0 0,0 0 0 0 0,0 1 0 0 0,0-1 1 0 0,0 0-1 0 0,-1 1 0 0 0,1-1 0 0 0,0 0 1 0 0,0 0-1 0 0,0 1 0 0 0,-1-1 0 0 0,0 0-533 0 0</inkml:trace>
</inkml:ink>
</file>

<file path=ppt/ink/ink1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55:05.141"/>
    </inkml:context>
    <inkml:brush xml:id="br0">
      <inkml:brushProperty name="width" value="0.05" units="cm"/>
      <inkml:brushProperty name="height" value="0.05" units="cm"/>
    </inkml:brush>
  </inkml:definitions>
  <inkml:trace contextRef="#ctx0" brushRef="#br0">1 51 4665 0 0,'3'3'4536'0'0,"-1"-6"-3285"0"0,-1 0-964 0 0,3 2 116 0 0,-4 1-389 0 0,11-3 423 0 0,8-1 110 0 0,6-2-217 0 0,42-5 36 0 0,-53 8-421 0 0,4-5 344 0 0,3-1-636 0 0,-5 7-1078 0 0,-8 2 684 0 0,-3 0-470 0 0</inkml:trace>
</inkml:ink>
</file>

<file path=ppt/ink/ink1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55:05.827"/>
    </inkml:context>
    <inkml:brush xml:id="br0">
      <inkml:brushProperty name="width" value="0.05" units="cm"/>
      <inkml:brushProperty name="height" value="0.05" units="cm"/>
    </inkml:brush>
  </inkml:definitions>
  <inkml:trace contextRef="#ctx0" brushRef="#br0">33 16 4929 0 0,'-1'-1'1638'0'0,"0"-1"-414"0"0,-2 0-727 0 0,2 1-111 0 0,0-1-249 0 0,-3-2 545 0 0,1 2-124 0 0,1 1-92 0 0,0 1-279 0 0,0 6-86 0 0,-1 0 1 0 0,1 0-1 0 0,0 0 1 0 0,0 1 0 0 0,1-1-1 0 0,0 0 1 0 0,0 1-1 0 0,0-1 1 0 0,1 14 0 0 0,0-18-75 0 0,1 9 42 0 0,1 0 0 0 0,1 0 0 0 0,-1 0 0 0 0,1 0 0 0 0,1-1 0 0 0,0 1 0 0 0,1-1 0 0 0,0 0 0 0 0,0-1 1 0 0,14 18-1 0 0,-18-24-64 0 0,1-1 1 0 0,-1 0-1 0 0,1 1 1 0 0,0-1 0 0 0,0 0-1 0 0,0 0 1 0 0,0 0-1 0 0,0-1 1 0 0,1 1-1 0 0,-1 0 1 0 0,1-1 0 0 0,2 2-1 0 0,6-3 25 0 0,-4-4-10 0 0,4-12 10 0 0,1-10 10 0 0,0-19 7 0 0,-8-1-16 0 0,-9-22-5 0 0,4 65-23 0 0,0-2 1 0 0,-1 0-3 0 0,2 2-1 0 0,-1 0 0 0 0,1 1 0 0 0,0 2 33 0 0,0-4-39 0 0,1 3 231 0 0,0 1 99 0 0,6 5-280 0 0,0 1-1 0 0,0 1 1 0 0,-1-1 0 0 0,0 1 0 0 0,0 1 0 0 0,-1-1 0 0 0,0 1-1 0 0,5 8 1 0 0,-4-7-6 0 0,6 11 32 0 0,-1 0-1 0 0,-1 0 1 0 0,-1 1 0 0 0,-1 0-1 0 0,7 25 1 0 0,15 107 11 0 0,-24-120-55 0 0,1 41 11 0 0,-10-24 14 0 0,-1-40-44 0 0,-7 11 9 0 0,-5 0 1 0 0,-4 0-5 0 0,15-18-13 0 0,0 0-1 0 0,-1 0 0 0 0,1-1 0 0 0,-1 0 0 0 0,0 0 0 0 0,0-1 0 0 0,1 1 0 0 0,-1-1 0 0 0,0 0 0 0 0,0-1 1 0 0,0 0-1 0 0,-1 0 0 0 0,1 0 0 0 0,0 0 0 0 0,0-1 0 0 0,0 0 0 0 0,0-1 0 0 0,1 1 0 0 0,-1-1 0 0 0,0 0 1 0 0,1 0-1 0 0,-11-6 0 0 0,11 4-1 0 0,-1 1 0 0 0,1-1 0 0 0,-1 1 0 0 0,1-2 0 0 0,0 1 0 0 0,1 0 0 0 0,-1-1 0 0 0,1 0 0 0 0,0 0 0 0 0,0 0 0 0 0,-6-11 0 0 0,8 12 2 0 0,0 0 0 0 0,1-1 0 0 0,-1 1 0 0 0,1-1 0 0 0,0 0 0 0 0,0 1 1 0 0,0-1-1 0 0,1 0 0 0 0,-1 0 0 0 0,1-6 0 0 0,1 7 0 0 0,-1-1-1 0 0,1 1 1 0 0,0 0 0 0 0,0-1-1 0 0,1 1 1 0 0,-1 0-1 0 0,3-5 1 0 0,-1 3-4 0 0,1 1 1 0 0,-1-1-1 0 0,1 1 0 0 0,0 0 0 0 0,0 1 1 0 0,0-1-1 0 0,1 1 0 0 0,5-4 0 0 0,-3 2-2 0 0,0 2-1 0 0,0-1 1 0 0,1 1 0 0 0,-1 0-1 0 0,13-4 1 0 0,19-1-8 0 0,-8 5-119 0 0,-24 2-11 0 0,1 0 0 0 0,0 1 0 0 0,-1 0-1 0 0,1 1 1 0 0,0-1 0 0 0,0 1 0 0 0,0 1 0 0 0,-1 0 0 0 0,1 0 0 0 0,0 0-1 0 0,-1 1 1 0 0,1 0 0 0 0,13 6 0 0 0,-20-8-953 0 0</inkml:trace>
</inkml:ink>
</file>

<file path=ppt/ink/ink1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55:06.159"/>
    </inkml:context>
    <inkml:brush xml:id="br0">
      <inkml:brushProperty name="width" value="0.05" units="cm"/>
      <inkml:brushProperty name="height" value="0.05" units="cm"/>
    </inkml:brush>
  </inkml:definitions>
  <inkml:trace contextRef="#ctx0" brushRef="#br0">0 1 5977 0 0,'7'7'6180'0'0,"5"-3"-6344"0"0,-1-4 952 0 0,19 3-459 0 0,9 6-151 0 0,7 1-1278 0 0,-30-2 871 0 0,-7-2-507 0 0,-3-5-729 0 0,1-3-3052 0 0</inkml:trace>
</inkml:ink>
</file>

<file path=ppt/ink/ink1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55:06.572"/>
    </inkml:context>
    <inkml:brush xml:id="br0">
      <inkml:brushProperty name="width" value="0.05" units="cm"/>
      <inkml:brushProperty name="height" value="0.05" units="cm"/>
    </inkml:brush>
  </inkml:definitions>
  <inkml:trace contextRef="#ctx0" brushRef="#br0">1 55 4321 0 0,'6'0'6105'0'0,"9"-5"-3354"0"0,40-19-3292 0 0,-45 20 1188 0 0,24-9-501 0 0,-27 11-100 0 0,-1 0 1 0 0,1 1-1 0 0,-1-1 1 0 0,1 1-1 0 0,11 0 1 0 0,-16 1-38 0 0,0 0 1 0 0,0 1 0 0 0,0-1-1 0 0,0 0 1 0 0,0 1-1 0 0,0-1 1 0 0,-1 1 0 0 0,1-1-1 0 0,0 1 1 0 0,0 0-1 0 0,0 0 1 0 0,-1 0-1 0 0,1 0 1 0 0,0 0 0 0 0,-1 0-1 0 0,1 0 1 0 0,-1 1-1 0 0,0-1 1 0 0,1 0 0 0 0,-1 1-1 0 0,0-1 1 0 0,0 1-1 0 0,1 0 1 0 0,-1-1 0 0 0,-1 1-1 0 0,1 0 1 0 0,0 0-1 0 0,0-1 1 0 0,-1 1 0 0 0,1 0-1 0 0,-1 0 1 0 0,1 0-1 0 0,-1 0 1 0 0,0 0 0 0 0,0 0-1 0 0,0 0 1 0 0,0 3-1 0 0,-1 15 4 0 0,-1 0-1 0 0,-1-1 1 0 0,-1 1 0 0 0,-1-1-1 0 0,0 0 1 0 0,-2 0-1 0 0,-9 20 1 0 0,4-8 11 0 0,-13 51 1 0 0,22-71-16 0 0,2 1 0 0 0,-1-1 1 0 0,1 1-1 0 0,2 19 0 0 0,-1-29 0 0 0,0 0 0 0 0,1 0 0 0 0,-1 0 0 0 0,1 1 0 0 0,0-1 0 0 0,-1 0 0 0 0,1 0 0 0 0,0 0 0 0 0,0 0 0 0 0,1 0 0 0 0,-1-1 0 0 0,0 1 0 0 0,1 0 0 0 0,-1 0 0 0 0,1-1 0 0 0,-1 1 0 0 0,1-1 0 0 0,0 1 0 0 0,0-1 0 0 0,-1 0 0 0 0,1 0 0 0 0,0 0 0 0 0,0 0 0 0 0,0 0 0 0 0,0 0 0 0 0,0 0 0 0 0,1-1 0 0 0,-1 1 0 0 0,0-1 0 0 0,0 1 0 0 0,0-1 0 0 0,1 0 0 0 0,3 0 0 0 0,10 0 49 0 0,0 0 0 0 0,0-1 1 0 0,28-6-1 0 0,-25 4-3 0 0,37-15 24 0 0,-46 14-166 0 0,-1 0 0 0 0,1 1-1 0 0,-1 0 1 0 0,1 0 0 0 0,0 2 0 0 0,10-2 0 0 0,-19 3 45 0 0,-1 0 1 0 0,0 0-1 0 0,0 0 1 0 0,0 0-1 0 0,0 0 0 0 0,0 0 1 0 0,1 0-1 0 0,-1 0 0 0 0,0 0 1 0 0,0 0-1 0 0,0 0 0 0 0,0 0 1 0 0,1 0-1 0 0,-1 0 0 0 0,0 0 1 0 0,0 0-1 0 0,0 0 1 0 0,0 0-1 0 0,0 0 0 0 0,1 0 1 0 0,-1 0-1 0 0,0 0 0 0 0,0 0 1 0 0,0 0-1 0 0,0 0 0 0 0,0 1 1 0 0,0-1-1 0 0,1 0 1 0 0,-1 0-1 0 0,0 0 0 0 0,0 0 1 0 0,0 0-1 0 0,0 0 0 0 0,0 1 1 0 0,0-1-1 0 0,0 0 0 0 0,0 0 1 0 0,0 0-1 0 0,0 0 1 0 0,0 0-1 0 0,1 1 0 0 0,-1-1 1 0 0,0 0-1 0 0,0 0 0 0 0,0 0 1 0 0,0 0-1 0 0,0 1 0 0 0,0-1 1 0 0,-1 0-1 0 0,1 0 1 0 0,0 0-1 0 0,0 0 0 0 0,0 0 1 0 0,0 1-1 0 0,0-1 0 0 0,0 0 1 0 0,0 0-1 0 0,0 0 0 0 0,0 0 1 0 0,0 0-1 0 0,0 1 0 0 0,-1-1 1 0 0,0 0-593 0 0</inkml:trace>
</inkml:ink>
</file>

<file path=ppt/ink/ink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22:08:54.619"/>
    </inkml:context>
    <inkml:brush xml:id="br0">
      <inkml:brushProperty name="width" value="0.05" units="cm"/>
      <inkml:brushProperty name="height" value="0.05" units="cm"/>
      <inkml:brushProperty name="color" value="#E71224"/>
    </inkml:brush>
  </inkml:definitions>
  <inkml:trace contextRef="#ctx0" brushRef="#br0">1 11 6265 0 0,'15'-5'558'0'0,"10"0"-153"0"0,-25 5-321 0 0,1 0-1 0 0,-1 0 1 0 0,1 0 0 0 0,-1 0 0 0 0,1 0 0 0 0,0 0 0 0 0,-1 0 0 0 0,1 0 0 0 0,-1 1 0 0 0,1-1-1 0 0,-1 0 1 0 0,1 0 0 0 0,-1 1 0 0 0,0-1 0 0 0,1 0 0 0 0,-1 1 0 0 0,1-1 0 0 0,-1 0-1 0 0,1 1 1 0 0,-1-1 0 0 0,0 1 0 0 0,1-1 0 0 0,-1 0 0 0 0,0 1 0 0 0,0-1 0 0 0,1 1-1 0 0,-1-1 1 0 0,0 1 0 0 0,0-1 0 0 0,0 1 0 0 0,1-1 0 0 0,-1 1 0 0 0,0-1 0 0 0,0 2 0 0 0,4 20 333 0 0,-3-11-388 0 0,1 1 0 0 0,0-1 0 0 0,1 0 0 0 0,0 0 0 0 0,1-1 0 0 0,0 1 0 0 0,11 19 0 0 0,31 55 24 0 0,-39-68-19 0 0,1-1 0 0 0,0 0 0 0 0,2 0 0 0 0,-1-1 0 0 0,2 0 1 0 0,0 0-1 0 0,1-1 0 0 0,19 17 0 0 0,-5-18 33 0 0,-23-12-83 0 0,0 0-1 0 0,0 0 1 0 0,0 0-1 0 0,1-1 1 0 0,-1 1-1 0 0,0-1 0 0 0,0 1 1 0 0,1-1-1 0 0,-1 0 1 0 0,0-1-1 0 0,0 1 1 0 0,6-2-1 0 0,-9 1-12 0 0,1 0 1 0 0,-1 0-1 0 0,1 0 0 0 0,-1 0 1 0 0,0 0-1 0 0,1 0 0 0 0,-1-1 1 0 0,0 1-1 0 0,0 0 0 0 0,0 0 1 0 0,0 0-1 0 0,0-1 0 0 0,0 1 1 0 0,0 0-1 0 0,0 0 0 0 0,0 0 1 0 0,-1 0-1 0 0,1-1 0 0 0,-1 1 1 0 0,1 0-1 0 0,0 0 0 0 0,-1 0 1 0 0,0 0-1 0 0,1 0 0 0 0,-2-2 1 0 0,1 3-6 0 0,-4-13-434 0 0</inkml:trace>
</inkml:ink>
</file>

<file path=ppt/ink/ink1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55:07.325"/>
    </inkml:context>
    <inkml:brush xml:id="br0">
      <inkml:brushProperty name="width" value="0.05" units="cm"/>
      <inkml:brushProperty name="height" value="0.05" units="cm"/>
    </inkml:brush>
  </inkml:definitions>
  <inkml:trace contextRef="#ctx0" brushRef="#br0">24 62 5137 0 0,'-4'-20'860'0'0,"3"15"-347"0"0,0 1 0 0 0,1-1 0 0 0,-1 0 0 0 0,1 0 0 0 0,0 1 0 0 0,0-9 950 0 0,-3 19-779 0 0,-4 7-473 0 0,5-5 16 0 0,0-1-156 0 0,1 0 1 0 0,0-1 0 0 0,1 1-1 0 0,-1 0 1 0 0,1 0 0 0 0,0 0-1 0 0,1 0 1 0 0,0 0 0 0 0,0 0-1 0 0,3 9 1 0 0,9 16 155 0 0,0-10-209 0 0,3-2 33 0 0,-15-19-41 0 0,0 1-1 0 0,1-1 1 0 0,-1 0 0 0 0,0 0 0 0 0,1 0 0 0 0,-1-1-1 0 0,1 1 1 0 0,0 0 0 0 0,-1 0 0 0 0,1-1-1 0 0,-1 1 1 0 0,1-1 0 0 0,0 0 0 0 0,2 1 0 0 0,-1-1 1 0 0,-1-1 1 0 0,1 1-1 0 0,0-1 1 0 0,0 0-1 0 0,-1 1 1 0 0,1-1-1 0 0,0-1 1 0 0,-1 1 0 0 0,1 0-1 0 0,-1 0 1 0 0,0-1-1 0 0,1 0 1 0 0,-1 1-1 0 0,0-1 1 0 0,0 0-1 0 0,4-4 1 0 0,0-1-3 0 0,-3 5-1 0 0,0-1-1 0 0,0 0 1 0 0,-1 1-1 0 0,1-1 1 0 0,-1-1-1 0 0,1 1 1 0 0,-1 0-1 0 0,3-7 1 0 0,-5 8-7 0 0,1-1 1 0 0,-1 1 0 0 0,1 0 0 0 0,-1-1 0 0 0,0 1 0 0 0,0 0 0 0 0,0-1 0 0 0,0 1 0 0 0,0 0 0 0 0,-1-1 0 0 0,0-3 0 0 0,-2-14 7 0 0,-3-10 6 0 0,6 29-17 0 0,0-2-1 0 0,0 2 63 0 0,4 2-10 0 0,3 4 29 0 0,-1 2-1 0 0,4 7 23 0 0,-2-2-44 0 0,-3-5-36 0 0,8 11 115 0 0,0 1 0 0 0,-2-1 0 0 0,0 2 0 0 0,11 28 0 0 0,1 8 183 0 0,-8-18-155 0 0,13 34-61 0 0,-17-47-53 0 0,-4-8-36 0 0,0 0 0 0 0,0 0 0 0 0,-2 0 0 0 0,6 29 0 0 0,-11-44-11 0 0,1 1-1 0 0,-1 0 1 0 0,0-1 0 0 0,0 1 0 0 0,0-1-1 0 0,0 1 1 0 0,-1 0 0 0 0,1-1 0 0 0,-1 1-1 0 0,0-1 1 0 0,1 1 0 0 0,-1-1 0 0 0,0 0-1 0 0,-1 1 1 0 0,1-1 0 0 0,0 0 0 0 0,-1 0-1 0 0,1 1 1 0 0,-1-1 0 0 0,1 0 0 0 0,-1-1-1 0 0,0 1 1 0 0,0 0 0 0 0,0 0 0 0 0,0-1-1 0 0,0 1 1 0 0,-5 1 0 0 0,-3 1 6 0 0,1-1 0 0 0,-1 0 0 0 0,0-1 0 0 0,0 0 0 0 0,-19 1 0 0 0,21-2-5 0 0,-11 1-39 0 0,-3 1-28 0 0,-1-1 0 0 0,-38-1 0 0 0,54-2 48 0 0,0 0 0 0 0,0 0 1 0 0,0-1-1 0 0,0 0 0 0 0,1 0 1 0 0,-11-5-1 0 0,-17-17-43 0 0,32 20 56 0 0,-1 1-1 0 0,0-1 0 0 0,1 0 0 0 0,0 0 0 0 0,-1 1 0 0 0,2-1 1 0 0,-1-1-1 0 0,0 1 0 0 0,1 0 0 0 0,0 0 0 0 0,0-1 0 0 0,0 1 0 0 0,0 0 1 0 0,1-1-1 0 0,-1 1 0 0 0,1-1 0 0 0,1 1 0 0 0,-1-1 0 0 0,0 1 1 0 0,1 0-1 0 0,0-1 0 0 0,2-6 0 0 0,0 3-8 0 0,0 0 0 0 0,0 1-1 0 0,1-1 1 0 0,-1 1 0 0 0,2 0 0 0 0,-1 0 0 0 0,1 0-1 0 0,0 0 1 0 0,0 1 0 0 0,1 0 0 0 0,6-6-1 0 0,-1 3 0 0 0,0 1-1 0 0,1 0 0 0 0,13-7 0 0 0,-20 13 11 0 0,-1-1-1 0 0,1 2 1 0 0,-1-1 0 0 0,1 0 0 0 0,-1 1 0 0 0,1 0-1 0 0,0 0 1 0 0,0 0 0 0 0,0 1 0 0 0,-1 0 0 0 0,1 0 0 0 0,8 1-1 0 0,-2-1-3 0 0,7-3 2 0 0,1-3 5 0 0,3-5 0 0 0,-2 6 42 0 0,4-2-332 0 0,-17 1-1104 0 0,-7 4 126 0 0</inkml:trace>
</inkml:ink>
</file>

<file path=ppt/ink/ink1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55:07.677"/>
    </inkml:context>
    <inkml:brush xml:id="br0">
      <inkml:brushProperty name="width" value="0.05" units="cm"/>
      <inkml:brushProperty name="height" value="0.05" units="cm"/>
    </inkml:brush>
  </inkml:definitions>
  <inkml:trace contextRef="#ctx0" brushRef="#br0">1 74 2296 0 0,'16'-73'9065'0'0,"-16"72"-8925"0"0,4 16 1671 0 0,2 23-2985 0 0,-5-33 1859 0 0,5 31-193 0 0,-3-13-325 0 0,1-1-1 0 0,1 1 0 0 0,1-1 1 0 0,12 31-1 0 0,-12-18-91 0 0,-1-1-117 0 0,-5-35-1 0 0,0 1 0 0 0,0 0 0 0 0,0 0 0 0 0,0 0 0 0 0,0 0 0 0 0,0 0 0 0 0,0 0-1 0 0,-1 0 1 0 0,1 0 0 0 0,0 0 0 0 0,0-1 0 0 0,0 1 0 0 0,0 0 0 0 0,0 0 0 0 0,0 0 0 0 0,-1 0-1 0 0,1 0 1 0 0,0 0 0 0 0,0 0 0 0 0,0 0 0 0 0,0 0 0 0 0,0 0 0 0 0,0 0 0 0 0,-1 0 0 0 0,1 0-1 0 0,0 0 1 0 0,0 0 0 0 0,0 0 0 0 0,0 0 0 0 0,0 0 0 0 0,0 0 0 0 0,-1 0 0 0 0,1 0 0 0 0,0 0-1 0 0,0 0 1 0 0,0 0 0 0 0,0 1 0 0 0,0-1 0 0 0,0 0 0 0 0,0 0 0 0 0,-1 0 0 0 0,1 0 0 0 0,0 0-1 0 0,0 0 1 0 0,0 0 0 0 0,0 0 0 0 0,0 1 0 0 0,0-1 0 0 0,0 0 0 0 0,0 0 0 0 0,0 0 0 0 0,-1-1-334 0 0</inkml:trace>
</inkml:ink>
</file>

<file path=ppt/ink/ink1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55:08.010"/>
    </inkml:context>
    <inkml:brush xml:id="br0">
      <inkml:brushProperty name="width" value="0.05" units="cm"/>
      <inkml:brushProperty name="height" value="0.05" units="cm"/>
    </inkml:brush>
  </inkml:definitions>
  <inkml:trace contextRef="#ctx0" brushRef="#br0">0 81 5833 0 0,'2'-2'537'0'0,"-1"0"-1"0"0,1 0 0 0 0,0 0 0 0 0,0 0 1 0 0,0 0-1 0 0,0 0 0 0 0,0 0 0 0 0,0 0 1 0 0,0 1-1 0 0,1-1 0 0 0,3-1 1 0 0,55-16 777 0 0,-51 17-1293 0 0,-1 0-1 0 0,0 0 1 0 0,1-1-1 0 0,14-8 1 0 0,-18 8-132 0 0,2 0 1 0 0,-1 1 0 0 0,0-1-1 0 0,0 1 1 0 0,1 1-1 0 0,-1-1 1 0 0,1 1 0 0 0,0 1-1 0 0,-1-1 1 0 0,1 1 0 0 0,0 1-1 0 0,-1-1 1 0 0,1 1 0 0 0,-1 1-1 0 0,12 3 1 0 0,-7 0-5337 0 0</inkml:trace>
</inkml:ink>
</file>

<file path=ppt/ink/ink1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55:08.342"/>
    </inkml:context>
    <inkml:brush xml:id="br0">
      <inkml:brushProperty name="width" value="0.05" units="cm"/>
      <inkml:brushProperty name="height" value="0.05" units="cm"/>
    </inkml:brush>
  </inkml:definitions>
  <inkml:trace contextRef="#ctx0" brushRef="#br0">281 0 4833 0 0,'-3'6'2495'0'0,"-5"6"283"0"0,3-9-2243 0 0,2-2-292 0 0,2-1-156 0 0,-2 0 74 0 0,-26 12 648 0 0,-8 13-247 0 0,5 9-407 0 0,-5 28 239 0 0,19-23-223 0 0,-8 18 46 0 0,3 1-77 0 0,-7 30-156 0 0,28-83-244 0 0,1 0 0 0 0,0-1 0 0 0,-1 1 0 0 0,0-1 0 0 0,0 0 0 0 0,0 1 0 0 0,-1-1 0 0 0,0 0 0 0 0,-3 5 0 0 0,4-11-846 0 0</inkml:trace>
</inkml:ink>
</file>

<file path=ppt/ink/ink1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55:08.675"/>
    </inkml:context>
    <inkml:brush xml:id="br0">
      <inkml:brushProperty name="width" value="0.05" units="cm"/>
      <inkml:brushProperty name="height" value="0.05" units="cm"/>
    </inkml:brush>
  </inkml:definitions>
  <inkml:trace contextRef="#ctx0" brushRef="#br0">10 0 5097 0 0,'-7'6'4764'0'0,"4"-3"-3809"0"0,3 0-829 0 0,1-1 1 0 0,-1 1 0 0 0,1-1-1 0 0,0 1 1 0 0,0-1 0 0 0,0 0-1 0 0,0 1 1 0 0,0-1 0 0 0,0 0-1 0 0,0 0 1 0 0,4 4 0 0 0,33 34 177 0 0,-30-33-169 0 0,14 20 268 0 0,34 53 1 0 0,-19-24-214 0 0,41 49 101 0 0,-53-77-221 0 0,-21-23-130 0 0,1 0 0 0 0,0-1 0 0 0,1 0 0 0 0,-1 0-1 0 0,12 6 1 0 0</inkml:trace>
</inkml:ink>
</file>

<file path=ppt/ink/ink14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55:09.323"/>
    </inkml:context>
    <inkml:brush xml:id="br0">
      <inkml:brushProperty name="width" value="0.05" units="cm"/>
      <inkml:brushProperty name="height" value="0.05" units="cm"/>
    </inkml:brush>
  </inkml:definitions>
  <inkml:trace contextRef="#ctx0" brushRef="#br0">1 1 4481 0 0,'-1'0'5095'0'0,"2"5"-4925"0"0,18 52 857 0 0,16 33 93 0 0,6 15-328 0 0,-21-36-474 0 0,-19-65-303 0 0,0-1 0 0 0,-1 0 0 0 0,1 1 0 0 0,0-1 0 0 0,-1 0-1 0 0,2 1 1 0 0,-1-1 0 0 0,0 0 0 0 0,1 0 0 0 0,-1 0 0 0 0,1 0 0 0 0,0 0-1 0 0,0 0 1 0 0,0-1 0 0 0,0 1 0 0 0,0-1 0 0 0,1 1 0 0 0,-1-1-1 0 0,4 2 1 0 0,-20-44-1639 0 0,-4 0 1046 0 0</inkml:trace>
</inkml:ink>
</file>

<file path=ppt/ink/ink14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55:09.775"/>
    </inkml:context>
    <inkml:brush xml:id="br0">
      <inkml:brushProperty name="width" value="0.05" units="cm"/>
      <inkml:brushProperty name="height" value="0.05" units="cm"/>
    </inkml:brush>
  </inkml:definitions>
  <inkml:trace contextRef="#ctx0" brushRef="#br0">0 107 6033 0 0,'2'-4'618'0'0,"0"0"0"0"0,0 0-1 0 0,0 0 1 0 0,1 0 0 0 0,-1 0-1 0 0,1 1 1 0 0,0-1 0 0 0,6-6-1 0 0,39-24 879 0 0,-37 29-1575 0 0,0-1 0 0 0,0 2 0 0 0,20-7 1 0 0,7 6 438 0 0,-37 5-356 0 0,-1 0-1 0 0,1 0 1 0 0,0 0-1 0 0,0 0 1 0 0,-1 0-1 0 0,1 0 0 0 0,0 0 1 0 0,0 0-1 0 0,-1 1 1 0 0,1-1-1 0 0,0 0 0 0 0,0 1 1 0 0,-1-1-1 0 0,1 0 1 0 0,0 1-1 0 0,-1-1 1 0 0,1 1-1 0 0,-1-1 0 0 0,1 1 1 0 0,0-1-1 0 0,-1 1 1 0 0,1-1-1 0 0,-1 1 1 0 0,1 0-1 0 0,-1-1 0 0 0,0 1 1 0 0,1 1-1 0 0,0 24 69 0 0,-12 9-6 0 0,3-18-27 0 0,7-13-27 0 0,-14 26 34 0 0,-10 12 37 0 0,2-3-10 0 0,-4 22-2 0 0,27-55-63 0 0,1-7 0 0 0,0 0 3 0 0,1 0 23 0 0,25-15-7 0 0,15-8-18 0 0,-35 21-8 0 0,0-1-1 0 0,1 1 1 0 0,-1 1-1 0 0,1-1 1 0 0,0 1-1 0 0,0 1 1 0 0,8-1-1 0 0,-13 1-1 0 0,1 1-1 0 0,0 0 0 0 0,-1 0 1 0 0,1 0-1 0 0,-1 1 0 0 0,1-1 1 0 0,0 1-1 0 0,-1 0 0 0 0,1 0 1 0 0,5 3-1 0 0,-7-3 4 0 0,1 1-1 0 0,-1-1 1 0 0,0 1-1 0 0,0 0 1 0 0,1 0-1 0 0,-1 0 1 0 0,0 0 0 0 0,0 0-1 0 0,-1 0 1 0 0,1 1-1 0 0,0-1 1 0 0,-1 1-1 0 0,0-1 1 0 0,1 1 0 0 0,-1-1-1 0 0,0 1 1 0 0,1 4-1 0 0,-1 1 69 0 0,0-1 1 0 0,0 1-1 0 0,0 0 0 0 0,-1-1 0 0 0,-1 1 0 0 0,1 0 1 0 0,-1-1-1 0 0,0 1 0 0 0,-1-1 0 0 0,0 1 0 0 0,-5 13 0 0 0,5-17-31 0 0,0 0 0 0 0,0 0 0 0 0,-1 0 0 0 0,0 0-1 0 0,0 0 1 0 0,0 0 0 0 0,-6 6 0 0 0,-7 3 83 0 0,5-4-90 0 0,-11 5 30 0 0,-16 9 60 0 0,33-20-121 0 0,0-1 0 0 0,0 0 0 0 0,-1 0 0 0 0,1 0 0 0 0,0 0 0 0 0,-1-1 0 0 0,1 0 0 0 0,-1 0 0 0 0,0-1 0 0 0,1 1 0 0 0,-7-2 0 0 0,-1-6-1661 0 0,-1-19-695 0 0,10 19 1643 0 0,-15-34-4193 0 0</inkml:trace>
</inkml:ink>
</file>

<file path=ppt/ink/ink14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55:10.231"/>
    </inkml:context>
    <inkml:brush xml:id="br0">
      <inkml:brushProperty name="width" value="0.05" units="cm"/>
      <inkml:brushProperty name="height" value="0.05" units="cm"/>
    </inkml:brush>
  </inkml:definitions>
  <inkml:trace contextRef="#ctx0" brushRef="#br0">73 159 4489 0 0,'-54'-27'2296'0'0,"37"15"-411"0"0,16 6-375 0 0,1 4-520 0 0,1-2-350 0 0,5-1-92 0 0,20-8-356 0 0,-16 9-171 0 0,-5 2 77 0 0,66-29 226 0 0,-38 19-95 0 0,61-13 0 0 0,-80 21-232 0 0,6-4 151 0 0,-20 8-146 0 0,0 0 1 0 0,0 0-1 0 0,-1 0 1 0 0,1 0-1 0 0,0 0 1 0 0,0 0-1 0 0,0 0 1 0 0,0 0-1 0 0,0 0 1 0 0,0 0-1 0 0,0 0 1 0 0,0 0-1 0 0,0-1 1 0 0,0 1-1 0 0,0 0 1 0 0,0 0-1 0 0,0 0 1 0 0,0 0-1 0 0,0 0 1 0 0,0 0-1 0 0,0 0 1 0 0,0 0-1 0 0,0 0 1 0 0,0-1-1 0 0,0 1 1 0 0,0 0-1 0 0,0 0 1 0 0,0 0-1 0 0,0 0 1 0 0,0 0-1 0 0,0 0 1 0 0,0 0-1 0 0,0 0 1 0 0,0 0-1 0 0,0 0 1 0 0,0-1-1 0 0,0 1 1 0 0,0 0-1 0 0,0 0 1 0 0,0 0-1 0 0,1 0 1 0 0,-1 0-1 0 0,0 0 1 0 0,0 0-1 0 0,0 0 1 0 0,0 0-1 0 0,0 0 1 0 0,0 0-1 0 0,0 0 1 0 0,0 0-1 0 0,0 0 1 0 0,0 0-1 0 0,0 0 1 0 0,1 0-1 0 0,-1 0 1 0 0,0 0-1 0 0,-25 2 44 0 0,-2 2-38 0 0,-114 6 56 0 0,131-11-218 0 0,-26-8-484 0 0,34 5-912 0 0</inkml:trace>
</inkml:ink>
</file>

<file path=ppt/ink/ink14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55:11.662"/>
    </inkml:context>
    <inkml:brush xml:id="br0">
      <inkml:brushProperty name="width" value="0.05" units="cm"/>
      <inkml:brushProperty name="height" value="0.05" units="cm"/>
    </inkml:brush>
  </inkml:definitions>
  <inkml:trace contextRef="#ctx0" brushRef="#br0">1 1 3585 0 0,'-1'26'1295'0'0,"2"0"0"0"0,7 49-1 0 0,38 106-312 0 0,-42-167-859 0 0,-3-11-207 0 0,0-1 0 0 0,0 1 0 0 0,1 0 1 0 0,-1-1-1 0 0,0 1 0 0 0,1-1 0 0 0,0 1 0 0 0,0-1 1 0 0,-1 0-1 0 0,1 0 0 0 0,5 4 0 0 0</inkml:trace>
</inkml:ink>
</file>

<file path=ppt/ink/ink14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55:12.007"/>
    </inkml:context>
    <inkml:brush xml:id="br0">
      <inkml:brushProperty name="width" value="0.05" units="cm"/>
      <inkml:brushProperty name="height" value="0.05" units="cm"/>
    </inkml:brush>
  </inkml:definitions>
  <inkml:trace contextRef="#ctx0" brushRef="#br0">1 31 4585 0 0,'20'1'4585'0'0,"-10"2"-4569"0"0,1-6-32 0 0,-5 2 16 0 0,2-1 16 0 0,4-1 8 0 0,-5 1-16 0 0,-1 1 16 0 0,18-5 16 0 0,-11 4 8 0 0,0 1 0 0 0,16-3-24 0 0,-15 2-136 0 0,0 0-320 0 0,16 1 384 0 0,-5 0-96 0 0,-6-2 8 0 0,1 2-312 0 0</inkml:trace>
</inkml:ink>
</file>

<file path=ppt/ink/ink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22:08:55.068"/>
    </inkml:context>
    <inkml:brush xml:id="br0">
      <inkml:brushProperty name="width" value="0.05" units="cm"/>
      <inkml:brushProperty name="height" value="0.05" units="cm"/>
      <inkml:brushProperty name="color" value="#E71224"/>
    </inkml:brush>
  </inkml:definitions>
  <inkml:trace contextRef="#ctx0" brushRef="#br0">0 164 5209 0 0,'1'-1'204'0'0,"-1"1"-1"0"0,1 0 1 0 0,0-1-1 0 0,-1 1 1 0 0,1 0 0 0 0,-1-1-1 0 0,1 1 1 0 0,-1-1-1 0 0,0 1 1 0 0,1-1 0 0 0,-1 1-1 0 0,1-1 1 0 0,-1 0-1 0 0,0 1 1 0 0,1-1 0 0 0,-1 1-1 0 0,0-1 1 0 0,0 0-1 0 0,0 1 1 0 0,1-1 0 0 0,-1 1-1 0 0,0-1 1 0 0,0 0-1 0 0,0 1 1 0 0,0-1 0 0 0,0 0-1 0 0,0-1 1 0 0,0 1-199 0 0,0 0 0 0 0,0 0 0 0 0,0 0 0 0 0,0 0 1 0 0,0 0-1 0 0,0 0 0 0 0,1 0 0 0 0,-1-1 0 0 0,0 1 0 0 0,1 0 1 0 0,-1 0-1 0 0,1 0 0 0 0,-1 0 0 0 0,1 0 0 0 0,-1 1 0 0 0,1-1 1 0 0,0 0-1 0 0,-1 0 0 0 0,1 0 0 0 0,0 0 0 0 0,0 1 0 0 0,0-1 1 0 0,0 0-1 0 0,0 1 0 0 0,-1-1 0 0 0,1 1 0 0 0,2-1 0 0 0,9-6 42 0 0,-1 0-1 0 0,1-1 1 0 0,14-13-1 0 0,-17 14-32 0 0,0 0 1 0 0,0 0-1 0 0,1 0 1 0 0,0 2-1 0 0,0-1 1 0 0,12-4-1 0 0,-11 6-3 0 0,3-2 43 0 0,1 1-1 0 0,-1 0 1 0 0,28-4 0 0 0,-39 9-42 0 0,1-1-1 0 0,-1 1 1 0 0,1 0 0 0 0,-1 0-1 0 0,0 0 1 0 0,1 1-1 0 0,-1-1 1 0 0,0 1 0 0 0,1 0-1 0 0,-1 0 1 0 0,0 0 0 0 0,0 0-1 0 0,0 1 1 0 0,0-1-1 0 0,0 1 1 0 0,0-1 0 0 0,0 1-1 0 0,0 0 1 0 0,0 1 0 0 0,-1-1-1 0 0,0 0 1 0 0,3 3 0 0 0,-1 0 14 0 0,0 0 1 0 0,-1 1-1 0 0,0-1 1 0 0,0 1-1 0 0,0-1 1 0 0,0 1-1 0 0,-1 0 1 0 0,0 0-1 0 0,0 0 1 0 0,1 12-1 0 0,-2-10-16 0 0,-1 0-1 0 0,0 1 1 0 0,-1-1-1 0 0,0 0 1 0 0,0 0-1 0 0,0 0 0 0 0,-1 0 1 0 0,-1 0-1 0 0,1 0 1 0 0,-1 0-1 0 0,0-1 1 0 0,-9 15-1 0 0,0-2 20 0 0,-1-1 0 0 0,-1 0 0 0 0,0-1 0 0 0,-2 0 0 0 0,-22 20 0 0 0,-16 3-321 0 0,14-19-318 0 0,40-22 593 0 0,0 0 0 0 0,0 0 0 0 0,0 0 0 0 0,0 0 0 0 0,0 0 0 0 0,-1 0 0 0 0,1 0 0 0 0,0 0 0 0 0,0 0 0 0 0,0 0-1 0 0,0-1 1 0 0,0 1 0 0 0,-1 0 0 0 0,1 0 0 0 0,0 0 0 0 0,0 0 0 0 0,0 0 0 0 0,0 0 0 0 0,0-1 0 0 0,0 1 0 0 0,0 0 0 0 0,0 0 0 0 0,0 0 0 0 0,0 0 0 0 0,-1 0 0 0 0,1-1 0 0 0,0 1-1 0 0,0 0 1 0 0,0 0 0 0 0,0 0 0 0 0,0 0 0 0 0,0-1 0 0 0,0 1 0 0 0,0 0 0 0 0,0 0 0 0 0,0 0 0 0 0,0 0 0 0 0,0 0 0 0 0,0-1 0 0 0,1 1 0 0 0,-1 0 0 0 0,0 0 0 0 0,0 0 0 0 0,0 0-1 0 0,0-1 1 0 0,0 1 0 0 0,0 0 0 0 0,0 0 0 0 0,0 0 0 0 0,1 0 0 0 0</inkml:trace>
</inkml:ink>
</file>

<file path=ppt/ink/ink14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55:12.363"/>
    </inkml:context>
    <inkml:brush xml:id="br0">
      <inkml:brushProperty name="width" value="0.05" units="cm"/>
      <inkml:brushProperty name="height" value="0.05" units="cm"/>
    </inkml:brush>
  </inkml:definitions>
  <inkml:trace contextRef="#ctx0" brushRef="#br0">0 0 3537 0 0,'13'100'4786'0'0,"12"48"-4992"0"0,-17-104 3 0 0,-12-46-1195 0 0</inkml:trace>
</inkml:ink>
</file>

<file path=ppt/ink/ink14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55:12.692"/>
    </inkml:context>
    <inkml:brush xml:id="br0">
      <inkml:brushProperty name="width" value="0.05" units="cm"/>
      <inkml:brushProperty name="height" value="0.05" units="cm"/>
    </inkml:brush>
  </inkml:definitions>
  <inkml:trace contextRef="#ctx0" brushRef="#br0">1 53 4457 0 0,'30'2'4299'0'0,"15"-17"-4233"0"0,-3 0-53 0 0,-10 7 2 0 0,46-6 0 0 0,-67 13-7 0 0,0 0 1 0 0,1 1 0 0 0,-1 0 0 0 0,0 1-1 0 0,1 0 1 0 0,-1 1 0 0 0,0 0 0 0 0,12 4-1 0 0,-22-6-1 0 0,1 1 0 0 0,0-1 1 0 0,0 1 0 0 0,0-1 0 0 0,0 1 0 0 0,-1 0-1 0 0,1-1 1 0 0,0 1 0 0 0,0 0 0 0 0,-1 0-1 0 0,1 1 1 0 0,0-1 0 0 0,-1 0 0 0 0,0 0 0 0 0,1 1-1 0 0,-1-1 1 0 0,2 3 0 0 0,-3-2 2 0 0,-1 0-1 0 0,1 0 1 0 0,-1 0 0 0 0,0-1 0 0 0,1 1-1 0 0,-1 0 1 0 0,0 0 0 0 0,0-1 0 0 0,-1 1 0 0 0,1-1-1 0 0,0 1 1 0 0,0-1 0 0 0,-1 1 0 0 0,1-1-1 0 0,-1 0 1 0 0,-2 2 0 0 0,-14 20-21 0 0,17-22 12 0 0,1 0 0 0 0,0 0 0 0 0,0 0 0 0 0,0 1 0 0 0,0-1 0 0 0,0 0 0 0 0,1 0 0 0 0,-1 0 0 0 0,0 1 0 0 0,0-1 0 0 0,1 0 0 0 0,-1 0 0 0 0,1 0 0 0 0,-1 0 0 0 0,1 0 0 0 0,-1 0 0 0 0,1 0 0 0 0,0 0 0 0 0,0 0 1 0 0,-1 0-1 0 0,1 0 0 0 0,0 0 0 0 0,0 0 0 0 0,0-1 0 0 0,0 1 0 0 0,1 1 0 0 0,8 6 46 0 0,-1 0 0 0 0,0 1 0 0 0,0 1 0 0 0,-1-1 0 0 0,0 1 0 0 0,-1 1 1 0 0,7 12-1 0 0,-12-20 0 0 0,-1 0 1 0 0,0 0 0 0 0,0 0-1 0 0,0 0 1 0 0,0 0 0 0 0,0 0-1 0 0,-1 1 1 0 0,0-1 0 0 0,1 0-1 0 0,-1 0 1 0 0,0 1 0 0 0,-1-1-1 0 0,1 0 1 0 0,0 0 0 0 0,-1 0-1 0 0,0 1 1 0 0,0-1 0 0 0,0 0-1 0 0,0 0 1 0 0,0 0 0 0 0,-1 0-1 0 0,1-1 1 0 0,-1 1 0 0 0,0 0-1 0 0,0 0 1 0 0,0-1 0 0 0,0 1-1 0 0,0-1 1 0 0,0 0 0 0 0,-1 0-1 0 0,1 0 1 0 0,-1 0 0 0 0,-4 2-1 0 0,1 1 19 0 0,-1-1 0 0 0,0 0-1 0 0,-1 0 1 0 0,1-1-1 0 0,-1 0 1 0 0,1-1 0 0 0,-11 3-1 0 0,-34 1 152 0 0,4-12-221 0 0,19-4-146 0 0,23 7 66 0 0,1 0 0 0 0,0 0 1 0 0,0 0-1 0 0,0-1 0 0 0,0 1 0 0 0,-6-7 1 0 0,9 8-73 0 0,0 1 1 0 0,0-1 0 0 0,1 0 0 0 0,-1 0-1 0 0,0 0 1 0 0,1 0 0 0 0,0-1 0 0 0,-1 1-1 0 0,1 0 1 0 0,0-1 0 0 0,0 1-1 0 0,0 0 1 0 0,0-1 0 0 0,1 0 0 0 0,-1 1-1 0 0,1-1 1 0 0,0 1 0 0 0,-1-1 0 0 0,1 1-1 0 0,1-6 1 0 0,4-1-598 0 0</inkml:trace>
</inkml:ink>
</file>

<file path=ppt/ink/ink14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55:13.261"/>
    </inkml:context>
    <inkml:brush xml:id="br0">
      <inkml:brushProperty name="width" value="0.05" units="cm"/>
      <inkml:brushProperty name="height" value="0.05" units="cm"/>
    </inkml:brush>
  </inkml:definitions>
  <inkml:trace contextRef="#ctx0" brushRef="#br0">16 2 4241 0 0,'0'0'81'0'0,"0"0"0"0"0,1-1 0 0 0,-1 1 0 0 0,0 0 0 0 0,1 0 0 0 0,-1 0 0 0 0,0 0-1 0 0,1 0 1 0 0,-1 0 0 0 0,1 0 0 0 0,-1 0 0 0 0,0 0 0 0 0,1 0 0 0 0,-1 0 0 0 0,1 0 0 0 0,-1 0 0 0 0,0 0 0 0 0,1 0 0 0 0,-1 0 0 0 0,0 0 0 0 0,1 0 0 0 0,-1 1 0 0 0,1-1 0 0 0,-1 0 0 0 0,0 0 0 0 0,1 0 0 0 0,-1 1-1 0 0,0-1 1 0 0,0 0 0 0 0,1 0 0 0 0,-1 1 0 0 0,0-1 0 0 0,0 0 0 0 0,1 1 0 0 0,-1-1 0 0 0,0 0 0 0 0,0 1 0 0 0,0-1 0 0 0,1 0 0 0 0,-1 1 0 0 0,0-1 0 0 0,0 1 0 0 0,0-1 0 0 0,0 0 0 0 0,0 1 0 0 0,0-1-1 0 0,0 1 1 0 0,0-1 0 0 0,0 0 0 0 0,0 1 0 0 0,0-1 0 0 0,0 0 0 0 0,0 1 0 0 0,0-1 0 0 0,0 1 0 0 0,-1-1 0 0 0,1 0 0 0 0,0 1 0 0 0,-2 26-84 0 0,-3 1 207 0 0,-3 13 75 0 0,-2-14 126 0 0,9-23-502 0 0,0 2 233 0 0,2 5 150 0 0,0-4-446 0 0,0-3-544 0 0,-1-1-180 0 0</inkml:trace>
</inkml:ink>
</file>

<file path=ppt/ink/ink14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55:13.595"/>
    </inkml:context>
    <inkml:brush xml:id="br0">
      <inkml:brushProperty name="width" value="0.05" units="cm"/>
      <inkml:brushProperty name="height" value="0.05" units="cm"/>
    </inkml:brush>
  </inkml:definitions>
  <inkml:trace contextRef="#ctx0" brushRef="#br0">1 42 2481 0 0,'3'0'383'0'0,"0"1"0"0"0,0-1 0 0 0,1 0 1 0 0,-1 0-1 0 0,0 0 0 0 0,1 0 1 0 0,-1-1-1 0 0,0 1 0 0 0,0-1 1 0 0,0 0-1 0 0,4-1 0 0 0,44-11-556 0 0,-48 12 342 0 0,71-12 238 0 0,28 13 286 0 0,-14 1-1117 0 0,-86-1 296 0 0,1 0 0 0 0,-1 0-1 0 0,1 0 1 0 0,-1-1-1 0 0,1 1 1 0 0,-1-1 0 0 0,0 0-1 0 0,1 0 1 0 0,-1 1-1 0 0,4-3 1 0 0,3-1-2811 0 0</inkml:trace>
</inkml:ink>
</file>

<file path=ppt/ink/ink14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55:14.008"/>
    </inkml:context>
    <inkml:brush xml:id="br0">
      <inkml:brushProperty name="width" value="0.05" units="cm"/>
      <inkml:brushProperty name="height" value="0.05" units="cm"/>
    </inkml:brush>
  </inkml:definitions>
  <inkml:trace contextRef="#ctx0" brushRef="#br0">185 0 3985 0 0,'-8'6'3552'0'0,"-9"0"-2333"0"0,-9 5-1069 0 0,-8 10 76 0 0,26-16-73 0 0,1 1 0 0 0,0 0 0 0 0,0 1 0 0 0,-11 12 0 0 0,4 3 215 0 0,6-6-123 0 0,-2 15 138 0 0,2 3 66 0 0,5-23-675 0 0,0-1 1 0 0,1 1-1 0 0,0 0 1 0 0,0 15-1 0 0,2-26 216 0 0,0 0 1 0 0,0 0-1 0 0,1 0 0 0 0,-1 0 0 0 0,0 0 1 0 0,0 0-1 0 0,0 0 0 0 0,0 0 0 0 0,1 0 1 0 0,-1 0-1 0 0,0 0 0 0 0,0 0 1 0 0,0 0-1 0 0,1 0 0 0 0,-1 0 0 0 0,0 0 1 0 0,0 0-1 0 0,0 0 0 0 0,0 0 0 0 0,1 0 1 0 0,-1 0-1 0 0,0 0 0 0 0,0 0 0 0 0,0 0 1 0 0,0 0-1 0 0,1 0 0 0 0,-1 0 0 0 0,0 0 1 0 0,0 1-1 0 0,0-1 0 0 0,0 0 0 0 0,0 0 1 0 0,1 0-1 0 0,-1 0 0 0 0,0 0 0 0 0,0 1 1 0 0,0-1-1 0 0,0 0 0 0 0,0 0 0 0 0,0 0 1 0 0,0 0-1 0 0,0 1 0 0 0,0-1 0 0 0,0 0 1 0 0,1 0-1 0 0,-1 0 0 0 0,0 0 0 0 0,0 1 1 0 0,0-1-1 0 0,0 0 0 0 0,0 0 0 0 0,0 0 1 0 0,0 1-1 0 0,-1-1 0 0 0,1 0 1 0 0,0 0-1 0 0,0 0 0 0 0,0 0 0 0 0,0 1 1 0 0,0-1-1 0 0,0 0 0 0 0,4-3-694 0 0</inkml:trace>
</inkml:ink>
</file>

<file path=ppt/ink/ink14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55:14.330"/>
    </inkml:context>
    <inkml:brush xml:id="br0">
      <inkml:brushProperty name="width" value="0.05" units="cm"/>
      <inkml:brushProperty name="height" value="0.05" units="cm"/>
    </inkml:brush>
  </inkml:definitions>
  <inkml:trace contextRef="#ctx0" brushRef="#br0">3 3 5009 0 0,'-3'1'4840'0'0,"3"-3"-3794"0"0,7 0-1558 0 0,4 5 941 0 0,1 2-341 0 0,1 1-1 0 0,-1 1 1 0 0,0 0 0 0 0,-1 1 0 0 0,0 0 0 0 0,10 9 0 0 0,61 64 250 0 0,-70-70-415 0 0,-3-4 159 0 0,33 20-336 0 0,-30-20-518 0 0,-12-9-242 0 0</inkml:trace>
</inkml:ink>
</file>

<file path=ppt/ink/ink14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55:14.673"/>
    </inkml:context>
    <inkml:brush xml:id="br0">
      <inkml:brushProperty name="width" value="0.05" units="cm"/>
      <inkml:brushProperty name="height" value="0.05" units="cm"/>
    </inkml:brush>
  </inkml:definitions>
  <inkml:trace contextRef="#ctx0" brushRef="#br0">5 86 3625 0 0,'8'-69'1397'0'0,"-8"53"-858"0"0,-1 15-99 0 0,0 2-152 0 0,1-1-224 0 0,-1 0 0 0 0,1 0 0 0 0,0 0 0 0 0,-1 0 0 0 0,1 1 0 0 0,-1-1 0 0 0,1 0 0 0 0,-1 0 0 0 0,1 1 0 0 0,0-1 0 0 0,-1 0 0 0 0,1 1 0 0 0,0-1 0 0 0,-1 1 0 0 0,1-1 0 0 0,0 0 0 0 0,-1 1 0 0 0,1-1 0 0 0,0 1 0 0 0,0-1 0 0 0,0 1 0 0 0,-1-1 0 0 0,1 1 0 0 0,0-1 0 0 0,0 0 0 0 0,0 1 0 0 0,0-1 0 0 0,0 1 0 0 0,0-1 0 0 0,0 1 0 0 0,0 0 0 0 0,0 25 15 0 0,0-20 81 0 0,2 13-17 0 0,-1-11-73 0 0,0 1 0 0 0,-1 0 0 0 0,1 0 0 0 0,-2 0 0 0 0,1-1 0 0 0,-3 14 0 0 0,2-21-135 0 0,0 1 0 0 0,1 0 0 0 0,-1 0 0 0 0,1 0 0 0 0,-1 0 0 0 0,1 0 0 0 0,0 0 1 0 0,0 0-1 0 0,0 0 0 0 0,0 0 0 0 0,0 0 0 0 0,1 0 0 0 0,-1 0 0 0 0,1-1 0 0 0,-1 1 1 0 0,2 3-1 0 0,-3-5-231 0 0</inkml:trace>
</inkml:ink>
</file>

<file path=ppt/ink/ink14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55:15.027"/>
    </inkml:context>
    <inkml:brush xml:id="br0">
      <inkml:brushProperty name="width" value="0.05" units="cm"/>
      <inkml:brushProperty name="height" value="0.05" units="cm"/>
    </inkml:brush>
  </inkml:definitions>
  <inkml:trace contextRef="#ctx0" brushRef="#br0">78 122 6849 0 0,'-71'-54'2277'0'0,"71"54"-2254"0"0,-1 0 1 0 0,1 0-1 0 0,0-1 1 0 0,-1 1-1 0 0,1 0 1 0 0,0 0-1 0 0,0 0 0 0 0,-1 0 1 0 0,1 0-1 0 0,0-1 1 0 0,-1 1-1 0 0,1 0 0 0 0,0 0 1 0 0,0 0-1 0 0,-1-1 1 0 0,1 1-1 0 0,0 0 1 0 0,0 0-1 0 0,0-1 0 0 0,0 1 1 0 0,-1 0-1 0 0,1-1 1 0 0,0 1-1 0 0,0 0 1 0 0,0 0-1 0 0,0-1 0 0 0,0 1 1 0 0,0 0-1 0 0,0-1 1 0 0,0 1-1 0 0,0 0 1 0 0,0-1-1 0 0,0 1 0 0 0,0 0 1 0 0,0-1-1 0 0,0 1 1 0 0,0 0-1 0 0,0-1 1 0 0,0 1-1 0 0,0 0 0 0 0,0-1 1 0 0,0 1-1 0 0,0 0 1 0 0,1 0-1 0 0,-1-1 1 0 0,0 1-1 0 0,0 0 0 0 0,0-1 1 0 0,0 1-1 0 0,1 0 1 0 0,-1 0-1 0 0,0 0 1 0 0,0-1-1 0 0,1 1 0 0 0,-1 0 1 0 0,0 0-1 0 0,1 0 1 0 0,-1-1-1 0 0,1 1 1 0 0,24-6 22 0 0,-15 5 12 0 0,49-17-31 0 0,27-6 292 0 0,-26 21-3098 0 0,-56 3 2115 0 0,-1 0-666 0 0</inkml:trace>
</inkml:ink>
</file>

<file path=ppt/ink/ink14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55:15.441"/>
    </inkml:context>
    <inkml:brush xml:id="br0">
      <inkml:brushProperty name="width" value="0.05" units="cm"/>
      <inkml:brushProperty name="height" value="0.05" units="cm"/>
    </inkml:brush>
  </inkml:definitions>
  <inkml:trace contextRef="#ctx0" brushRef="#br0">101 0 5577 0 0,'-4'12'2623'0'0,"-4"7"-358"0"0,5-13-2124 0 0,0 1-1 0 0,1 0 1 0 0,-1-1 0 0 0,1 1-1 0 0,-1 11 1 0 0,-1 3-105 0 0,-10 10-14 0 0,-1 4 3 0 0,13-25-15 0 0,-1 5 15 0 0,-4 9 28 0 0,-3 14 1 0 0,2-15-74 0 0,3-8-34 0 0,4-13 77 0 0,-1 3-576 0 0,1-10-903 0 0,1 4 776 0 0</inkml:trace>
</inkml:ink>
</file>

<file path=ppt/ink/ink14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55:15.845"/>
    </inkml:context>
    <inkml:brush xml:id="br0">
      <inkml:brushProperty name="width" value="0.05" units="cm"/>
      <inkml:brushProperty name="height" value="0.05" units="cm"/>
    </inkml:brush>
  </inkml:definitions>
  <inkml:trace contextRef="#ctx0" brushRef="#br0">0 0 4809 0 0,'2'8'873'0'0,"-1"0"0"0"0,1 0 0 0 0,1-1 0 0 0,0 1-1 0 0,3 7 1 0 0,-1-7-610 0 0,-1 0 0 0 0,1 0-1 0 0,1 0 1 0 0,8 9 0 0 0,-10-12-347 0 0,1 0 1 0 0,0 0 0 0 0,0 0-1 0 0,0-1 1 0 0,1 0 0 0 0,-1 0-1 0 0,1-1 1 0 0,0 0 0 0 0,0 0-1 0 0,0 0 1 0 0,0-1 0 0 0,1 1-1 0 0,-1-1 1 0 0,1-1-1 0 0,9 2 1 0 0,-2-9-501 0 0,-5 0-136 0 0</inkml:trace>
</inkml:ink>
</file>

<file path=ppt/ink/ink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22:08:55.465"/>
    </inkml:context>
    <inkml:brush xml:id="br0">
      <inkml:brushProperty name="width" value="0.05" units="cm"/>
      <inkml:brushProperty name="height" value="0.05" units="cm"/>
      <inkml:brushProperty name="color" value="#E71224"/>
    </inkml:brush>
  </inkml:definitions>
  <inkml:trace contextRef="#ctx0" brushRef="#br0">174 0 6385 0 0,'-29'23'6477'0'0,"16"-8"-6514"0"0,0 2 0 0 0,-16 27 0 0 0,26-40 314 0 0,-44 77-52 0 0,20-23-51 0 0,24-49-120 0 0,1 0 1 0 0,-1 1-1 0 0,2-1 0 0 0,-1 1 1 0 0,1 0-1 0 0,1-1 1 0 0,0 1-1 0 0,1 10 0 0 0,-1-19-52 0 0,0 0-1 0 0,0 0 1 0 0,1-1-1 0 0,-1 1 0 0 0,0 0 1 0 0,1-1-1 0 0,-1 1 1 0 0,1 0-1 0 0,-1-1 1 0 0,1 1-1 0 0,-1-1 1 0 0,1 1-1 0 0,-1-1 0 0 0,1 1 1 0 0,-1-1-1 0 0,1 1 1 0 0,0-1-1 0 0,-1 1 1 0 0,1-1-1 0 0,0 0 0 0 0,-1 1 1 0 0,1-1-1 0 0,0 0 1 0 0,0 0-1 0 0,-1 0 1 0 0,1 1-1 0 0,0-1 1 0 0,0 0-1 0 0,-1 0 0 0 0,1 0 1 0 0,0 0-1 0 0,0 0 1 0 0,-1 0-1 0 0,1-1 1 0 0,0 1-1 0 0,0 0 0 0 0,-1 0 1 0 0,1 0-1 0 0,0-1 1 0 0,-1 1-1 0 0,1 0 1 0 0,0-1-1 0 0,-1 1 0 0 0,1-1 1 0 0,0 0-1 0 0,31-17 41 0 0,-20 7-46 0 0,0 0 0 0 0,0-1-1 0 0,-1 0 1 0 0,11-18 0 0 0,4-4-105 0 0,0 2-100 0 0,1 2 1 0 0,2 0 0 0 0,54-44-1 0 0,-59 62 149 0 0,-11 8 52 0 0,-10 7 69 0 0,-3-2 370 0 0,0 42 48 0 0,0-30-394 0 0,1-1 1 0 0,0 1-1 0 0,5 17 1 0 0,10 8-683 0 0,2-23-1115 0 0</inkml:trace>
  <inkml:trace contextRef="#ctx0" brushRef="#br0" timeOffset="1">672 197 7538 0 0,'4'17'6696'0'0,"0"-2"-6199"0"0,-3-7-644 0 0,3 2 135 0 0,-2-6-2 0 0,-2-4 19 0 0,1 6-18 0 0,0-3-31 0 0,-3-1-16 0 0,0-1 17 0 0,1-1-148 0 0,-5-2-525 0 0,5 0 180 0 0,2-24-2215 0 0,0 18 2368 0 0,4-20-345 0 0</inkml:trace>
</inkml:ink>
</file>

<file path=ppt/ink/ink14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55:16.381"/>
    </inkml:context>
    <inkml:brush xml:id="br0">
      <inkml:brushProperty name="width" value="0.05" units="cm"/>
      <inkml:brushProperty name="height" value="0.05" units="cm"/>
    </inkml:brush>
  </inkml:definitions>
  <inkml:trace contextRef="#ctx0" brushRef="#br0">1 1 5225 0 0,'-1'15'5233'0'0,"8"0"-5041"0"0,-4-3-56 0 0,1-1-104 0 0,-1-1 8 0 0,-3-1 16 0 0,2 13-16 0 0,-2-10 24 0 0,0-1 80 0 0,5 12-64 0 0,-5-14-40 0 0,0 0-64 0 0,2 9-56 0 0,-2-16-528 0 0,0 2 520 0 0,0 3-280 0 0</inkml:trace>
</inkml:ink>
</file>

<file path=ppt/ink/ink14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55:16.793"/>
    </inkml:context>
    <inkml:brush xml:id="br0">
      <inkml:brushProperty name="width" value="0.05" units="cm"/>
      <inkml:brushProperty name="height" value="0.05" units="cm"/>
    </inkml:brush>
  </inkml:definitions>
  <inkml:trace contextRef="#ctx0" brushRef="#br0">2 59 4617 0 0,'-1'-9'2195'0'0,"1"8"-1884"0"0,0-1-1 0 0,0 0 1 0 0,0 1 0 0 0,0-1-1 0 0,0 1 1 0 0,0-1 0 0 0,0 0-1 0 0,1 1 1 0 0,-1-1-1 0 0,0 0 1 0 0,1 1 0 0 0,-1-1-1 0 0,1 1 1 0 0,1-3-1 0 0,1 2-298 0 0,-1 0-1 0 0,1 1 1 0 0,-1 0-1 0 0,1-1 1 0 0,0 1-1 0 0,-1 0 1 0 0,1 0-1 0 0,0 1 1 0 0,0-1-1 0 0,0 0 1 0 0,3 1-1 0 0,5-3-8 0 0,37-5 8 0 0,-5 15-8 0 0,-42-6-1 0 0,0-1 0 0 0,0 1-1 0 0,0-1 1 0 0,0 1-1 0 0,0-1 1 0 0,0 1-1 0 0,0 0 1 0 0,0-1-1 0 0,0 1 1 0 0,0 0-1 0 0,0 0 1 0 0,0 0-1 0 0,0 0 1 0 0,-1 0-1 0 0,1 0 1 0 0,0 0-1 0 0,-1 0 1 0 0,1 0-1 0 0,-1 0 1 0 0,1 0-1 0 0,-1 0 1 0 0,0 0-1 0 0,1 1 1 0 0,-1-1-1 0 0,0 0 1 0 0,0 0-1 0 0,0 0 1 0 0,0 1-1 0 0,0-1 1 0 0,0 0-1 0 0,0 0 1 0 0,0 0-1 0 0,0 0 1 0 0,0 1-1 0 0,-1-1 1 0 0,1 0-1 0 0,-1 0 1 0 0,1 0-1 0 0,-1 0 1 0 0,0 1-1 0 0,-8 16 32 0 0,2-8-15 0 0,-5 2-2 0 0,3-7-15 0 0,-7 6 2 0 0,5 1 3 0 0,20-7-2 0 0,22-3-2 0 0,13-5-3 0 0,16-1 1 0 0,-51 4 0 0 0,0 0 1 0 0,-1 1-1 0 0,1-1 0 0 0,0 2 1 0 0,-1-1-1 0 0,1 1 0 0 0,-1 0 1 0 0,9 4-1 0 0,-13-4 15 0 0,0 0-1 0 0,-1 0 1 0 0,1 0 0 0 0,-1 0-1 0 0,0 1 1 0 0,1-1 0 0 0,-1 1-1 0 0,0 0 1 0 0,-1 0 0 0 0,1 0-1 0 0,0 0 1 0 0,-1 0 0 0 0,0 1-1 0 0,0-1 1 0 0,3 7 0 0 0,-4-8 10 0 0,-1 0 0 0 0,1 0 0 0 0,-1 0 1 0 0,1 1-1 0 0,-1-1 0 0 0,0 0 0 0 0,0 0 1 0 0,0 1-1 0 0,0-1 0 0 0,0 0 0 0 0,0 0 1 0 0,-1 1-1 0 0,1-1 0 0 0,-2 3 0 0 0,-14 20 345 0 0,-22 4-119 0 0,27-22-182 0 0,0-1-1 0 0,-1 0 1 0 0,-23 8 0 0 0,-15-4 23 0 0,19-8-79 0 0,20-3-102 0 0,5 2-135 0 0,-1-1 0 0 0,0 0 0 0 0,1-1 0 0 0,-1 0 0 0 0,0 0 0 0 0,1 0 0 0 0,-1-1 0 0 0,1 0 0 0 0,0 0 0 0 0,-9-4 0 0 0,15 6 184 0 0,-1-1 0 0 0,1 1 0 0 0,0 0 0 0 0,-1-1 0 0 0,1 1 0 0 0,0 0 0 0 0,-1-1 0 0 0,1 1 0 0 0,0-1 0 0 0,0 1 0 0 0,-1-1 0 0 0,1 1 0 0 0,0 0 0 0 0,0-1 0 0 0,0 1 0 0 0,0-1 0 0 0,0 1 0 0 0,0-1 0 0 0,0 1 0 0 0,0-1 0 0 0,0 1 0 0 0,0-1 0 0 0,0 1 0 0 0,0-1 0 0 0,0 1 0 0 0,0-1 0 0 0,2-4-1160 0 0</inkml:trace>
</inkml:ink>
</file>

<file path=ppt/ink/ink14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55:17.393"/>
    </inkml:context>
    <inkml:brush xml:id="br0">
      <inkml:brushProperty name="width" value="0.05" units="cm"/>
      <inkml:brushProperty name="height" value="0.05" units="cm"/>
    </inkml:brush>
  </inkml:definitions>
  <inkml:trace contextRef="#ctx0" brushRef="#br0">214 0 6953 0 0,'6'9'256'0'0,"-6"-6"164"0"0,-2-2 57 0 0,0 2-167 0 0,1 1-179 0 0,-2 3 40 0 0,-2 4 95 0 0,2-5-30 0 0,0 0 302 0 0,-27 32 231 0 0,-34 60-1 0 0,30-37-405 0 0,15-21-336 0 0,1-12 15 0 0,15-25-39 0 0,0 0 1 0 0,0 1 0 0 0,1-1-1 0 0,-1 0 1 0 0,1 1 0 0 0,0-1-1 0 0,0 1 1 0 0,0 0 0 0 0,1 0-1 0 0,-1-1 1 0 0,1 1 0 0 0,0 0-1 0 0,0 0 1 0 0,0 0 0 0 0,0 7-1 0 0,2-10-100 0 0,-6-5-1538 0 0,3 3 1000 0 0</inkml:trace>
</inkml:ink>
</file>

<file path=ppt/ink/ink14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55:17.781"/>
    </inkml:context>
    <inkml:brush xml:id="br0">
      <inkml:brushProperty name="width" value="0.05" units="cm"/>
      <inkml:brushProperty name="height" value="0.05" units="cm"/>
    </inkml:brush>
  </inkml:definitions>
  <inkml:trace contextRef="#ctx0" brushRef="#br0">0 1 4401 0 0,'3'5'6390'0'0,"18"26"-6169"0"0,22 31 161 0 0,-18-25 177 0 0,38 45 0 0 0,-46-63-580 0 0,-10-10-123 0 0,0-1 0 0 0,1 0 0 0 0,0 0 0 0 0,0 0 0 0 0,1-1 0 0 0,-1-1 0 0 0,2 1 0 0 0,11 6-1 0 0,-20-13 95 0 0,0 0-1 0 0,0 0 1 0 0,0 0-1 0 0,0 0 1 0 0,0 0-1 0 0,1 0 0 0 0,-1 0 1 0 0,0 0-1 0 0,0 0 1 0 0,0-1-1 0 0,0 1 0 0 0,0 0 1 0 0,0-1-1 0 0,-1 1 1 0 0,1 0-1 0 0,0-1 1 0 0,0 1-1 0 0,0-1 0 0 0,0 0 1 0 0,0 1-1 0 0,-1-1 1 0 0,1 0-1 0 0,0 1 1 0 0,0-1-1 0 0,-1 0 0 0 0,2-1 1 0 0,7-10-1033 0 0</inkml:trace>
</inkml:ink>
</file>

<file path=ppt/ink/ink14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55:25.964"/>
    </inkml:context>
    <inkml:brush xml:id="br0">
      <inkml:brushProperty name="width" value="0.05" units="cm"/>
      <inkml:brushProperty name="height" value="0.05" units="cm"/>
    </inkml:brush>
  </inkml:definitions>
  <inkml:trace contextRef="#ctx0" brushRef="#br0">203 33 2849 0 0,'44'-27'2768'0'0,"-44"27"-2714"0"0,0 0 0 0 0,0 0 0 0 0,0 0 0 0 0,0 0 0 0 0,-1 0 0 0 0,1 0 0 0 0,0 0-1 0 0,0 0 1 0 0,0 0 0 0 0,0 0 0 0 0,0 0 0 0 0,0 0 0 0 0,-1 0 0 0 0,1 0 0 0 0,0 0 0 0 0,0 0 0 0 0,0 0-1 0 0,0-1 1 0 0,0 1 0 0 0,0 0 0 0 0,0 0 0 0 0,0 0 0 0 0,-1 0 0 0 0,1 0 0 0 0,0 0 0 0 0,0 0 0 0 0,0 0-1 0 0,0-1 1 0 0,0 1 0 0 0,0 0 0 0 0,0 0 0 0 0,0 0 0 0 0,0 0 0 0 0,0 0 0 0 0,0 0 0 0 0,0-1 0 0 0,0 1-1 0 0,0 0 1 0 0,0 0 0 0 0,0 0 0 0 0,0 0 0 0 0,0 0 0 0 0,0 0 0 0 0,0-1 0 0 0,0 1 0 0 0,0 0 0 0 0,0 0-1 0 0,0 0 1 0 0,0 0 0 0 0,0 0 0 0 0,0 0 0 0 0,0-1 0 0 0,0 1 0 0 0,1 0 0 0 0,-1 0 0 0 0,0 0 0 0 0,0 0-1 0 0,0 0 1 0 0,0 0 0 0 0,0 0 0 0 0,0 0 0 0 0,0 0 0 0 0,0 0 0 0 0,1-1 0 0 0,-1 1 0 0 0,0 0 0 0 0,0 0-15 0 0,-1 0 0 0 0,1 0 1 0 0,0 0-1 0 0,-1 0 1 0 0,1 0-1 0 0,-1 0 1 0 0,1 0-1 0 0,0 0 1 0 0,-1 1-1 0 0,1-1 0 0 0,0 0 1 0 0,-1 0-1 0 0,1 0 1 0 0,-1 0-1 0 0,1 1 1 0 0,0-1-1 0 0,0 0 1 0 0,-1 0-1 0 0,1 0 0 0 0,0 1 1 0 0,-1-1-1 0 0,1 0 1 0 0,0 1-1 0 0,0-1 1 0 0,-1 0-1 0 0,1 0 1 0 0,0 1-1 0 0,0-1 0 0 0,0 1 1 0 0,0-1-1 0 0,-1 0 1 0 0,1 1-1 0 0,-29 144 1658 0 0,21-85-1269 0 0,3-21-386 0 0,1-9-7 0 0,0-11-7 0 0,-3 11 17 0 0,-2 2-1 0 0,3-13-24 0 0,6-19-18 0 0,0 0 0 0 0,0 1-1 0 0,-1-1 1 0 0,1 1 0 0 0,0-1 0 0 0,0 0-1 0 0,0 1 1 0 0,0-1 0 0 0,0 0-1 0 0,0 1 1 0 0,-1-1 0 0 0,1 0-1 0 0,0 1 1 0 0,0-1 0 0 0,0 0-1 0 0,-1 1 1 0 0,1-1 0 0 0,0 0-1 0 0,0 0 1 0 0,-1 1 0 0 0,1-1-1 0 0,0 0 1 0 0,-1 0 0 0 0,1 0 0 0 0,0 1-1 0 0,-1-1 1 0 0,1 0 0 0 0,0 0-1 0 0,-1 0 1 0 0,1 0 0 0 0,-1 0-1 0 0,1 0 1 0 0,0 0 0 0 0,-1 1-1 0 0,1-1 1 0 0,0 0 0 0 0,-1-1-1 0 0,1 1 1 0 0,-1 0 0 0 0,1 0-1 0 0,0 0 1 0 0,-1 0 0 0 0,1 0 0 0 0,0 0-1 0 0,-1 0 1 0 0,0-1 0 0 0,-15-15-159 0 0,3 3-12 0 0,10 10 95 0 0,0 1 0 0 0,0-1 0 0 0,0 0 0 0 0,0 0 1 0 0,0 0-1 0 0,0 0 0 0 0,1 0 0 0 0,0-1 0 0 0,-1 1 0 0 0,1-1 1 0 0,0 0-1 0 0,1 1 0 0 0,-3-7 0 0 0,-19-36-906 0 0,18 38 873 0 0,0 1 1 0 0,1 0-1 0 0,1-1 1 0 0,-1 0 0 0 0,-4-15-1 0 0,-6-27 337 0 0,10 39-166 0 0,0 0 1 0 0,1 0-1 0 0,1 0 0 0 0,0-1 0 0 0,-1-12 0 0 0,3 19 65 0 0,1 0-1 0 0,-1 0 0 0 0,1 1 0 0 0,0-1 1 0 0,0 0-1 0 0,0 1 0 0 0,1-1 0 0 0,-1 0 1 0 0,5-7-1 0 0,-5 12-106 0 0,0-1 1 0 0,0 1 0 0 0,0-1-1 0 0,0 1 1 0 0,0-1 0 0 0,1 1-1 0 0,-1-1 1 0 0,0 1-1 0 0,0 0 1 0 0,0 0 0 0 0,0 0-1 0 0,0 0 1 0 0,1 0-1 0 0,-1 0 1 0 0,0 0 0 0 0,0 0-1 0 0,0 0 1 0 0,0 0 0 0 0,1 1-1 0 0,-1-1 1 0 0,0 0-1 0 0,0 1 1 0 0,0-1 0 0 0,0 1-1 0 0,0-1 1 0 0,2 2-1 0 0,29 16 607 0 0,232 189-204 0 0,-251-192-795 0 0,-8-8-2753 0 0</inkml:trace>
</inkml:ink>
</file>

<file path=ppt/ink/ink14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55:26.312"/>
    </inkml:context>
    <inkml:brush xml:id="br0">
      <inkml:brushProperty name="width" value="0.05" units="cm"/>
      <inkml:brushProperty name="height" value="0.05" units="cm"/>
    </inkml:brush>
  </inkml:definitions>
  <inkml:trace contextRef="#ctx0" brushRef="#br0">0 160 5801 0 0,'9'-4'6159'0'0,"5"-12"-4944"0"0,-3 5-1095 0 0,4-2-138 0 0,11-9 346 0 0,40-26 1 0 0,-57 42-613 0 0,1 1 1 0 0,-1 0-1 0 0,1 1 1 0 0,0 0-1 0 0,0 0 1 0 0,0 1-1 0 0,0 0 1 0 0,21-2-1 0 0,-23 6-295 0 0,-8-1 558 0 0,0 0-1 0 0,0 0 0 0 0,0 0 0 0 0,0 0 0 0 0,0 0 1 0 0,0 0-1 0 0,1 0 0 0 0,-1 0 0 0 0,0 0 0 0 0,0 0 0 0 0,0 0 1 0 0,0 0-1 0 0,0 0 0 0 0,0 0 0 0 0,1 0 0 0 0,-1 0 0 0 0,0 0 1 0 0,0 0-1 0 0,0 0 0 0 0,0 0 0 0 0,0 0 0 0 0,1 0 1 0 0,-1 0-1 0 0,0 0 0 0 0,0 0 0 0 0,0 0 0 0 0,0 0 0 0 0,0 0 1 0 0,0 0-1 0 0,1 0 0 0 0,-1 0 0 0 0,0 0 0 0 0,0 0 1 0 0,0 0-1 0 0,0-1 0 0 0,0 1 0 0 0,0 0 0 0 0,0 0 0 0 0,0 0 1 0 0,0 0-1 0 0,0 0 0 0 0,1 0 0 0 0,-1-1 0 0 0,0 1 0 0 0,0 0 1 0 0,0 0-1 0 0,0 0 0 0 0,0 0 0 0 0,0 0 0 0 0,0 0 1 0 0,0-1-1 0 0,0 1 0 0 0,0 0 0 0 0,0 0 0 0 0,0 0 0 0 0,0 0 1 0 0,0 0-1 0 0,0 0 0 0 0,0-1 0 0 0,0 1 0 0 0,-1 0 1 0 0,1 0-1 0 0,0-3-1525 0 0</inkml:trace>
</inkml:ink>
</file>

<file path=ppt/ink/ink14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55:26.669"/>
    </inkml:context>
    <inkml:brush xml:id="br0">
      <inkml:brushProperty name="width" value="0.05" units="cm"/>
      <inkml:brushProperty name="height" value="0.05" units="cm"/>
    </inkml:brush>
  </inkml:definitions>
  <inkml:trace contextRef="#ctx0" brushRef="#br0">115 38 5441 0 0,'33'-31'2306'0'0,"-33"25"48"0"0,-11 5-566 0 0,-11 6-701 0 0,14 2-1018 0 0,0-1 0 0 0,0 1 1 0 0,1 1-1 0 0,0-1 0 0 0,0 1 0 0 0,1 0 0 0 0,0 1 0 0 0,0 0 0 0 0,1 0 1 0 0,0 0-1 0 0,1 0 0 0 0,0 1 0 0 0,0-1 0 0 0,1 1 0 0 0,0 0 1 0 0,-2 17-1 0 0,-2 19 130 0 0,1 1-1 0 0,1 58 1 0 0,5-96-191 0 0,0 45 85 0 0,2 0-1 0 0,15 92 0 0 0,-10-109-170 0 0,2-1 0 0 0,1-1 0 0 0,2 0 0 0 0,31 66 0 0 0,-26-76-823 0 0,-17-25 802 0 0,1 1 0 0 0,-1 0 0 0 0,1-1 0 0 0,-1 1 0 0 0,0-1 1 0 0,1 1-1 0 0,0-1 0 0 0,-1 1 0 0 0,1-1 0 0 0,-1 1 1 0 0,1-1-1 0 0,-1 0 0 0 0,1 1 0 0 0,0-1 0 0 0,-1 0 0 0 0,1 0 1 0 0,0 1-1 0 0,-1-1 0 0 0,1 0 0 0 0,0 0 0 0 0,0 0 1 0 0,-1 0-1 0 0,1 0 0 0 0,0 0 0 0 0,-1 0 0 0 0,1 0 0 0 0,0 0 1 0 0,0 0-1 0 0,-1 0 0 0 0,1 0 0 0 0,0-1 0 0 0,-1 1 0 0 0,1 0 1 0 0,0 0-1 0 0,-1-1 0 0 0,1 1 0 0 0,-1 0 0 0 0,1-1 1 0 0,0 0-1 0 0,4-4-1648 0 0</inkml:trace>
</inkml:ink>
</file>

<file path=ppt/ink/ink14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55:27.039"/>
    </inkml:context>
    <inkml:brush xml:id="br0">
      <inkml:brushProperty name="width" value="0.05" units="cm"/>
      <inkml:brushProperty name="height" value="0.05" units="cm"/>
    </inkml:brush>
  </inkml:definitions>
  <inkml:trace contextRef="#ctx0" brushRef="#br0">154 45 4945 0 0,'30'-29'2192'0'0,"-12"13"-257"0"0,-18 16-1859 0 0,0 0 0 0 0,0 0 0 0 0,0 0 0 0 0,0 0-1 0 0,1 0 1 0 0,-1 0 0 0 0,0 0 0 0 0,0 0-1 0 0,0 0 1 0 0,-18 49 1587 0 0,6-27-1022 0 0,0 1 0 0 0,-13 37-1 0 0,5-13-503 0 0,-3 25 77 0 0,9-20-114 0 0,8-32-105 0 0,-5 18-252 0 0,-30 63 0 0 0,41-100 216 0 0,0-1 0 0 0,0 1 0 0 0,0-1 0 0 0,-1 1 0 0 0,1-1 0 0 0,0 1-1 0 0,0-1 1 0 0,0 1 0 0 0,-1-1 0 0 0,1 1 0 0 0,0-1 0 0 0,-1 1 0 0 0,1-1 0 0 0,-1 1 0 0 0,1-1 0 0 0,0 0 0 0 0,-1 1 0 0 0,1-1 0 0 0,-1 1 0 0 0,1-1 0 0 0,-1 0 0 0 0,1 0 0 0 0,-1 1-1 0 0,1-1 1 0 0,-1 0 0 0 0,1 0 0 0 0,-1 0 0 0 0,0 0 0 0 0,1 1 0 0 0,-1-1 0 0 0,1 0 0 0 0,-1 0 0 0 0,1 0 0 0 0,-1 0 0 0 0,0 0 0 0 0,1 0 0 0 0,-1-1 0 0 0,1 1 0 0 0,-1 0 0 0 0,1 0 0 0 0,-2-1-1 0 0,1 0-666 0 0</inkml:trace>
</inkml:ink>
</file>

<file path=ppt/ink/ink14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55:27.388"/>
    </inkml:context>
    <inkml:brush xml:id="br0">
      <inkml:brushProperty name="width" value="0.05" units="cm"/>
      <inkml:brushProperty name="height" value="0.05" units="cm"/>
    </inkml:brush>
  </inkml:definitions>
  <inkml:trace contextRef="#ctx0" brushRef="#br0">2 15 4745 0 0,'-2'-12'5184'0'0,"9"10"-2817"0"0,25 18-1692 0 0,-12-4-564 0 0,0 1 1 0 0,-2 0 0 0 0,0 2 0 0 0,0 0-1 0 0,-1 1 1 0 0,-1 0 0 0 0,-1 1-1 0 0,0 1 1 0 0,-1 1 0 0 0,-1 0 0 0 0,-1 0-1 0 0,13 29 1 0 0,42 140-186 0 0,-45-108-3735 0 0</inkml:trace>
</inkml:ink>
</file>

<file path=ppt/ink/ink14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55:27.774"/>
    </inkml:context>
    <inkml:brush xml:id="br0">
      <inkml:brushProperty name="width" value="0.05" units="cm"/>
      <inkml:brushProperty name="height" value="0.05" units="cm"/>
    </inkml:brush>
  </inkml:definitions>
  <inkml:trace contextRef="#ctx0" brushRef="#br0">6 1 6633 0 0,'-1'9'6642'0'0,"1"-8"-6650"0"0,0 2-144 0 0,-2-3-680 0 0,1-2 616 0 0,0 2-265 0 0</inkml:trace>
</inkml:ink>
</file>

<file path=ppt/ink/ink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22:08:55.808"/>
    </inkml:context>
    <inkml:brush xml:id="br0">
      <inkml:brushProperty name="width" value="0.05" units="cm"/>
      <inkml:brushProperty name="height" value="0.05" units="cm"/>
      <inkml:brushProperty name="color" value="#E71224"/>
    </inkml:brush>
  </inkml:definitions>
  <inkml:trace contextRef="#ctx0" brushRef="#br0">1 70 6961 0 0,'13'-1'5788'0'0,"-9"1"-4652"0"0,-2 1-1162 0 0,6-3-4 0 0,7-2 22 0 0,-9 1 5 0 0,-3-1 8 0 0,1-1 0 0 0,-1 1 1 0 0,1 0-1 0 0,0 1 1 0 0,0-1-1 0 0,0 1 1 0 0,1 0-1 0 0,-1 0 0 0 0,7-4 1 0 0,-3 4-237 0 0,-1-1 0 0 0,1 1 0 0 0,0 1 1 0 0,0-1-1 0 0,0 2 0 0 0,0-1 0 0 0,0 1 0 0 0,1 0 1 0 0,14 0-1 0 0,2 3-449 0 0,22 0-290 0 0</inkml:trace>
</inkml:ink>
</file>

<file path=ppt/ink/ink14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55:28.155"/>
    </inkml:context>
    <inkml:brush xml:id="br0">
      <inkml:brushProperty name="width" value="0.05" units="cm"/>
      <inkml:brushProperty name="height" value="0.05" units="cm"/>
    </inkml:brush>
  </inkml:definitions>
  <inkml:trace contextRef="#ctx0" brushRef="#br0">0 62 5665 0 0,'33'-7'5653'0'0,"14"-10"-3598"0"0,-5 3-2518 0 0,-14 6 1076 0 0,55-3-201 0 0,41 6-2223 0 0,-115 6 1384 0 0,-2 3-420 0 0</inkml:trace>
</inkml:ink>
</file>

<file path=ppt/ink/ink14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55:28.565"/>
    </inkml:context>
    <inkml:brush xml:id="br0">
      <inkml:brushProperty name="width" value="0.05" units="cm"/>
      <inkml:brushProperty name="height" value="0.05" units="cm"/>
    </inkml:brush>
  </inkml:definitions>
  <inkml:trace contextRef="#ctx0" brushRef="#br0">20 11 4425 0 0,'3'-3'2722'0'0,"-2"-5"2099"0"0,4 50-4876 0 0,-2 0 1 0 0,-2-1-1 0 0,-2 1 0 0 0,-1 0 1 0 0,-10 45-1 0 0,12-86-14 0 0,0 0 0 0 0,0 0 0 0 0,0 0 0 0 0,0 0 0 0 0,-1 0 0 0 0,1-1 0 0 0,0 1 0 0 0,-1 0 0 0 0,1 0 0 0 0,0 0 0 0 0,-1-1 0 0 0,1 1 0 0 0,-1 0 0 0 0,1 0 0 0 0,-1-1 0 0 0,1 1 0 0 0,-1 0 0 0 0,0-1 0 0 0,1 1 0 0 0,-1-1 0 0 0,0 1 0 0 0,1-1 0 0 0,-1 1 0 0 0,0-1 0 0 0,0 1 0 0 0,0-1 0 0 0,1 0 0 0 0,-1 1 0 0 0,0-1 0 0 0,-1 0 0 0 0,2 0 27 0 0</inkml:trace>
</inkml:ink>
</file>

<file path=ppt/ink/ink14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55:28.940"/>
    </inkml:context>
    <inkml:brush xml:id="br0">
      <inkml:brushProperty name="width" value="0.05" units="cm"/>
      <inkml:brushProperty name="height" value="0.05" units="cm"/>
    </inkml:brush>
  </inkml:definitions>
  <inkml:trace contextRef="#ctx0" brushRef="#br0">173 0 5449 0 0,'-9'9'4639'0'0,"6"-7"-4477"0"0,0 1 0 0 0,0 0-1 0 0,1 0 1 0 0,-1 0 0 0 0,1 0 0 0 0,-1 1-1 0 0,1-1 1 0 0,0 1 0 0 0,0-1 0 0 0,1 1-1 0 0,-3 5 1 0 0,-25 85 258 0 0,-21 120-1 0 0,45-185-433 0 0,3-13-143 0 0,-1 0-1 0 0,-1 0 1 0 0,0 0 0 0 0,-1 0 0 0 0,-11 24 0 0 0,16-40 131 0 0,0 1 1 0 0,0-1 0 0 0,-1 1 0 0 0,1-1 0 0 0,0 0 0 0 0,-1 1 0 0 0,1-1 0 0 0,0 1 0 0 0,-1-1 0 0 0,1 0 0 0 0,0 1 0 0 0,-1-1 0 0 0,1 0 0 0 0,-1 1 0 0 0,1-1 0 0 0,-1 0-1 0 0,1 1 1 0 0,-1-1 0 0 0,1 0 0 0 0,-1 0 0 0 0,1 0 0 0 0,-1 0 0 0 0,1 1 0 0 0,-1-1 0 0 0,1 0 0 0 0,-1 0 0 0 0,1 0 0 0 0,-1 0 0 0 0,-2-5-541 0 0</inkml:trace>
</inkml:ink>
</file>

<file path=ppt/ink/ink14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55:29.323"/>
    </inkml:context>
    <inkml:brush xml:id="br0">
      <inkml:brushProperty name="width" value="0.05" units="cm"/>
      <inkml:brushProperty name="height" value="0.05" units="cm"/>
    </inkml:brush>
  </inkml:definitions>
  <inkml:trace contextRef="#ctx0" brushRef="#br0">15 0 4257 0 0,'-12'0'6616'0'0,"11"2"-6134"0"0,0 4-152 0 0,3 15 472 0 0,34 57-273 0 0,36 42-141 0 0,-41-72-276 0 0,-18-30-62 0 0,16 42-14 0 0,-26-50-86 0 0,2 0-1 0 0,-1 0 0 0 0,1 0 0 0 0,1-1 0 0 0,0 0 1 0 0,7 10-1 0 0,-5-14-422 0 0,-5-11-2262 0 0</inkml:trace>
</inkml:ink>
</file>

<file path=ppt/ink/ink14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55:29.680"/>
    </inkml:context>
    <inkml:brush xml:id="br0">
      <inkml:brushProperty name="width" value="0.05" units="cm"/>
      <inkml:brushProperty name="height" value="0.05" units="cm"/>
    </inkml:brush>
  </inkml:definitions>
  <inkml:trace contextRef="#ctx0" brushRef="#br0">15 2 4609 0 0,'0'0'208'0'0,"-1"0"0"0"0,1-1 0 0 0,-1 1-1 0 0,1 0 1 0 0,-1 0 0 0 0,1 0 0 0 0,-1-1 0 0 0,1 1 0 0 0,-1 0 0 0 0,1 0-1 0 0,-1 0 1 0 0,1 0 0 0 0,-1 0 0 0 0,1 0 0 0 0,-1 0 0 0 0,1 0-1 0 0,-1 0 1 0 0,1 0 0 0 0,-1 1 0 0 0,1-1 0 0 0,-1 0 0 0 0,1 0 0 0 0,-1 0-1 0 0,1 1 1 0 0,0-1 0 0 0,-1 0 0 0 0,0 1 0 0 0,5 13 2175 0 0,30 33-2697 0 0,-11-16 827 0 0,8 21-346 0 0,-3 1 1 0 0,38 103-1 0 0,-57-127-138 0 0,0 0-1 0 0,-2 0 0 0 0,0 0 0 0 0,-3 1 0 0 0,0 0 1 0 0,-2 0-1 0 0,-2 47 0 0 0,-9-23 4 0 0,0-20-26 0 0,1 1-5 0 0,4-12 1 0 0,-21 79 27 0 0,8-38-71 0 0,4-38-304 0 0,5-16-184 0 0,5-11-652 0 0,3-1 483 0 0</inkml:trace>
</inkml:ink>
</file>

<file path=ppt/ink/ink14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55:30.067"/>
    </inkml:context>
    <inkml:brush xml:id="br0">
      <inkml:brushProperty name="width" value="0.05" units="cm"/>
      <inkml:brushProperty name="height" value="0.05" units="cm"/>
    </inkml:brush>
  </inkml:definitions>
  <inkml:trace contextRef="#ctx0" brushRef="#br0">1 73 5641 0 0,'27'-63'2063'0'0,"-22"54"-758"0"0,-5 15-1103 0 0,0-4 456 0 0,0-2-370 0 0,0 3 1 0 0,1 0-134 0 0,0 4-75 0 0,0 1-39 0 0,-1-4 85 0 0,4 15 66 0 0,1 6 15 0 0,-3-4-42 0 0,2 20 236 0 0,7 20 52 0 0,0 13-307 0 0,1 17-1196 0 0,-11-89 941 0 0,-1-1 84 0 0,0-1-1 0 0,1 0 1 0 0,-1 1 0 0 0,0-1-1 0 0,0 1 1 0 0,0-1 0 0 0,1 1-1 0 0,-1-1 1 0 0,0 1 0 0 0,0-1-1 0 0,0 1 1 0 0,0-1 0 0 0,0 1-1 0 0,0-1 1 0 0,0 1 0 0 0,0-1-1 0 0,0 1 1 0 0,0-1 0 0 0,0 1-1 0 0,-1-1 1 0 0,1 1 0 0 0,0-1-1 0 0,0 0 1 0 0,0 1 0 0 0,-1-1-1 0 0,1 1 1 0 0,0-1 0 0 0,-1 1-1 0 0,-3 0-786 0 0</inkml:trace>
</inkml:ink>
</file>

<file path=ppt/ink/ink14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55:30.406"/>
    </inkml:context>
    <inkml:brush xml:id="br0">
      <inkml:brushProperty name="width" value="0.05" units="cm"/>
      <inkml:brushProperty name="height" value="0.05" units="cm"/>
    </inkml:brush>
  </inkml:definitions>
  <inkml:trace contextRef="#ctx0" brushRef="#br0">5 65 3969 0 0,'0'0'122'0'0,"-1"0"-1"0"0,1 0 1 0 0,0-1 0 0 0,-1 1 0 0 0,1 0 0 0 0,0 0 0 0 0,0-1-1 0 0,-1 1 1 0 0,1 0 0 0 0,0-1 0 0 0,0 1 0 0 0,0 0-1 0 0,0-1 1 0 0,-1 1 0 0 0,1 0 0 0 0,0-1 0 0 0,0 1-1 0 0,0-1 1 0 0,0 1 0 0 0,0 0 0 0 0,0-1 0 0 0,0 1-1 0 0,0 0 1 0 0,0-1 0 0 0,0 1 0 0 0,0-1 0 0 0,0 1 0 0 0,0 0-1 0 0,0-1 1 0 0,0 1 0 0 0,1-1 0 0 0,-1 1 0 0 0,0 0-1 0 0,0-1 1 0 0,0 1 0 0 0,1 0 0 0 0,-1-1 0 0 0,0 1-1 0 0,0 0 1 0 0,1 0 0 0 0,-1-1 0 0 0,0 1 0 0 0,0 0-1 0 0,1 0 1 0 0,-1-1 0 0 0,0 1 0 0 0,1 0 0 0 0,-1 0 0 0 0,0 0-1 0 0,1 0 1 0 0,0-1 0 0 0,23-14 260 0 0,-11 9-151 0 0,0 1 1 0 0,1 0-1 0 0,0 1 1 0 0,0 0-1 0 0,0 1 1 0 0,28-2-1 0 0,-23 4-12 0 0,-10 1-303 0 0,0-1 0 0 0,0 1 0 0 0,0 0-1 0 0,0 1 1 0 0,0 0 0 0 0,0 1 0 0 0,11 3 0 0 0,-15-3-131 0 0,-6 1-219 0 0</inkml:trace>
</inkml:ink>
</file>

<file path=ppt/ink/ink14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55:30.768"/>
    </inkml:context>
    <inkml:brush xml:id="br0">
      <inkml:brushProperty name="width" value="0.05" units="cm"/>
      <inkml:brushProperty name="height" value="0.05" units="cm"/>
    </inkml:brush>
  </inkml:definitions>
  <inkml:trace contextRef="#ctx0" brushRef="#br0">22 62 3441 0 0,'-21'26'7513'0'0,"27"-30"-7323"0"0,0 0-1 0 0,0 1 0 0 0,1 0 0 0 0,-1 0 1 0 0,1 1-1 0 0,-1 0 0 0 0,10-2 0 0 0,0-1-78 0 0,8-2 11 0 0,0 1-1 0 0,30-3 1 0 0,22-6-1169 0 0,-72 12 831 0 0,-1-4 75 0 0,-2 5 45 0 0,2-7-418 0 0</inkml:trace>
</inkml:ink>
</file>

<file path=ppt/ink/ink14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55:31.103"/>
    </inkml:context>
    <inkml:brush xml:id="br0">
      <inkml:brushProperty name="width" value="0.05" units="cm"/>
      <inkml:brushProperty name="height" value="0.05" units="cm"/>
    </inkml:brush>
  </inkml:definitions>
  <inkml:trace contextRef="#ctx0" brushRef="#br0">0 4 5457 0 0,'2'0'5457'0'0,"-2"-4"-5289"0"0,2 4 96 0 0,0 0-240 0 0,12 3 120 0 0,2-1-96 0 0,10 2 0 0 0,1 0-24 0 0,-8-4-160 0 0,-4 0-192 0 0,-3 12 8 0 0,-5-7 224 0 0,5-3-336 0 0,-10-6-328 0 0</inkml:trace>
</inkml:ink>
</file>

<file path=ppt/ink/ink14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55:33.442"/>
    </inkml:context>
    <inkml:brush xml:id="br0">
      <inkml:brushProperty name="width" value="0.05" units="cm"/>
      <inkml:brushProperty name="height" value="0.05" units="cm"/>
    </inkml:brush>
  </inkml:definitions>
  <inkml:trace contextRef="#ctx0" brushRef="#br0">277 66 3921 0 0,'15'-53'1652'0'0,"-16"53"-1615"0"0,1 0 0 0 0,0 0-1 0 0,0 1 1 0 0,-1-1 0 0 0,1 0 0 0 0,-1 0-1 0 0,1 0 1 0 0,0 1 0 0 0,-1-1-1 0 0,1 0 1 0 0,0 0 0 0 0,-1 0 0 0 0,1 0-1 0 0,0 0 1 0 0,-1 0 0 0 0,1 0-1 0 0,-1 0 1 0 0,1 0 0 0 0,0 0 0 0 0,-1 0-1 0 0,1 0 1 0 0,-1 0 0 0 0,1 0-1 0 0,0 0 1 0 0,-1 0 0 0 0,1 0 0 0 0,0-1-1 0 0,-1 1 1 0 0,1 0 0 0 0,0 0-1 0 0,-1 0 1 0 0,1-1 0 0 0,0 1 0 0 0,-1 0-1 0 0,1 0 1 0 0,0-1 0 0 0,-1 1 0 0 0,1 0-1 0 0,0-1 1 0 0,0 1 0 0 0,0 0-1 0 0,-1-1 1 0 0,1 1 0 0 0,0 0 0 0 0,0-1-1 0 0,0 1 1 0 0,0 0 0 0 0,0-1-1 0 0,0 1 1 0 0,-1-1 0 0 0,1 1 0 0 0,0 0-1 0 0,0-1 1 0 0,0 1 0 0 0,0-1-1 0 0,0 1 1 0 0,1 0 0 0 0,-1-1 0 0 0,0 1-1 0 0,0 0 1 0 0,0-1 0 0 0,0 1-1 0 0,0-1 1 0 0,0 1 0 0 0,1 0 0 0 0,-1-1-1 0 0,0 1 1 0 0,-20 14 663 0 0,-12 18-322 0 0,0 2 1 0 0,2 2-1 0 0,2 0 1 0 0,-36 62-1 0 0,53-77-285 0 0,-15 44 1 0 0,3-8-10 0 0,22-53-108 0 0,-1 1 0 0 0,1-1 0 0 0,0 1 1 0 0,0-1-1 0 0,0 1 0 0 0,0 0 0 0 0,1 7 0 0 0,-4-11-2971 0 0</inkml:trace>
</inkml:ink>
</file>

<file path=ppt/ink/ink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22:08:56.173"/>
    </inkml:context>
    <inkml:brush xml:id="br0">
      <inkml:brushProperty name="width" value="0.05" units="cm"/>
      <inkml:brushProperty name="height" value="0.05" units="cm"/>
      <inkml:brushProperty name="color" value="#E71224"/>
    </inkml:brush>
  </inkml:definitions>
  <inkml:trace contextRef="#ctx0" brushRef="#br0">173 174 5081 0 0,'7'-31'5765'0'0,"12"1"-4506"0"0,18-14-2083 0 0,-34 42 1161 0 0,-2 1-326 0 0,1-1-1 0 0,-1 1 1 0 0,1-1-1 0 0,-1 1 1 0 0,0-1-1 0 0,1 1 1 0 0,-1-1 0 0 0,0 0-1 0 0,0 1 1 0 0,0-1-1 0 0,0 0 1 0 0,-1 0-1 0 0,1 0 1 0 0,0 0-1 0 0,-1 1 1 0 0,0-1-1 0 0,1 0 1 0 0,-1 0-1 0 0,0-4 1 0 0,0 5 4 0 0,-1-1 1 0 0,1 1 0 0 0,-1 0 0 0 0,0 0 0 0 0,1 0 0 0 0,-1-1 0 0 0,0 1 0 0 0,0 0 0 0 0,0 0-1 0 0,0 0 1 0 0,0 0 0 0 0,0 1 0 0 0,0-1 0 0 0,0 0 0 0 0,0 0 0 0 0,0 1 0 0 0,-1-1-1 0 0,1 0 1 0 0,0 1 0 0 0,-3-1 0 0 0,-3-1 49 0 0,0 0-1 0 0,1 0 1 0 0,-1 1-1 0 0,0 1 1 0 0,0-1-1 0 0,0 1 1 0 0,0 0-1 0 0,-9 1 1 0 0,8 1 11 0 0,0 0 0 0 0,1 1 1 0 0,-1-1-1 0 0,-13 8 0 0 0,12-5-16 0 0,0 1 0 0 0,1 0 0 0 0,0 0 0 0 0,-1 1 0 0 0,2 0 0 0 0,-11 12 0 0 0,12-12-36 0 0,2-1 0 0 0,-1 1 0 0 0,1-1 0 0 0,0 1-1 0 0,0 0 1 0 0,1 1 0 0 0,0-1 0 0 0,-4 16 0 0 0,5-18-22 0 0,2 1 0 0 0,-1-1 0 0 0,1 1 0 0 0,-1-1 0 0 0,1 0 0 0 0,1 1-1 0 0,-1-1 1 0 0,3 8 0 0 0,11 22-3 0 0,-12-31 1 0 0,1 0 0 0 0,-1-1-1 0 0,1 0 1 0 0,0 0 0 0 0,0 0 0 0 0,0 0 0 0 0,1 0 0 0 0,-1 0 0 0 0,7 3 0 0 0,-3-3-57 0 0,-1 0-1 0 0,1 0 1 0 0,0-1-1 0 0,0 0 1 0 0,1 0-1 0 0,-1-1 1 0 0,0 0-1 0 0,0 0 0 0 0,1-1 1 0 0,8 0-1 0 0,8-2-264 0 0,0-2 0 0 0,0 0 0 0 0,45-15 0 0 0,-43 11 31 0 0,10-2-45 0 0</inkml:trace>
</inkml:ink>
</file>

<file path=ppt/ink/ink14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55:33.777"/>
    </inkml:context>
    <inkml:brush xml:id="br0">
      <inkml:brushProperty name="width" value="0.05" units="cm"/>
      <inkml:brushProperty name="height" value="0.05" units="cm"/>
    </inkml:brush>
  </inkml:definitions>
  <inkml:trace contextRef="#ctx0" brushRef="#br0">0 89 1288 0 0,'7'-68'1326'0'0,"-3"55"449"0"0,3 6 633 0 0,7 11-390 0 0,-10-2-2422 0 0,-1-1 437 0 0,0 0 1 0 0,0 1-1 0 0,0-1 0 0 0,0 1 1 0 0,0 0-1 0 0,-1 0 0 0 0,1 0 0 0 0,0 0 1 0 0,-1 0-1 0 0,1 0 0 0 0,-1 1 1 0 0,0-1-1 0 0,0 1 0 0 0,0-1 0 0 0,0 1 1 0 0,1 3-1 0 0,3 2 67 0 0,2 4 30 0 0,-1 0 0 0 0,0 0 1 0 0,-1 0-1 0 0,0 1 0 0 0,-1 0 1 0 0,7 27-1 0 0,4 8 21 0 0,-12-36-127 0 0,1 0 1 0 0,1-1 0 0 0,-1 1 0 0 0,2-1 0 0 0,0 0 0 0 0,0-1 0 0 0,1 1 0 0 0,0-1 0 0 0,1-1 0 0 0,0 0 0 0 0,1 0 0 0 0,0-1 0 0 0,0 0 0 0 0,19 11 0 0 0,2 2-2597 0 0</inkml:trace>
</inkml:ink>
</file>

<file path=ppt/ink/ink14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55:34.181"/>
    </inkml:context>
    <inkml:brush xml:id="br0">
      <inkml:brushProperty name="width" value="0.05" units="cm"/>
      <inkml:brushProperty name="height" value="0.05" units="cm"/>
    </inkml:brush>
  </inkml:definitions>
  <inkml:trace contextRef="#ctx0" brushRef="#br0">49 3 4041 0 0,'-8'2'2382'0'0,"5"-2"-1046"0"0,2 0-596 0 0,-1-1-525 0 0,-1-1 293 0 0,1 1-90 0 0,1 1 164 0 0,-1 14-202 0 0,10 298 76 0 0,-8-300-661 0 0,0 0 0 0 0,-1 0 0 0 0,-1 0 0 0 0,0 0 0 0 0,-4 16-1 0 0,5-28 176 0 0,1 1-1 0 0,-1-1 1 0 0,1 1-1 0 0,-1-1 0 0 0,1 0 1 0 0,-1 1-1 0 0,0-1 1 0 0,1 0-1 0 0,-1 1 0 0 0,1-1 1 0 0,-1 0-1 0 0,0 0 0 0 0,1 1 1 0 0,-1-1-1 0 0,0 0 1 0 0,1 0-1 0 0,-1 0 0 0 0,0 0 1 0 0,1 0-1 0 0,-1 0 1 0 0,-1 0-1 0 0,-6 0-769 0 0</inkml:trace>
</inkml:ink>
</file>

<file path=ppt/ink/ink14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55:34.522"/>
    </inkml:context>
    <inkml:brush xml:id="br0">
      <inkml:brushProperty name="width" value="0.05" units="cm"/>
      <inkml:brushProperty name="height" value="0.05" units="cm"/>
    </inkml:brush>
  </inkml:definitions>
  <inkml:trace contextRef="#ctx0" brushRef="#br0">23 175 3041 0 0,'-23'-69'1073'0'0,"23"67"-970"0"0,0 0 0 0 0,0 1-1 0 0,0-1 1 0 0,0 0 0 0 0,0 1-1 0 0,1-1 1 0 0,-1 0 0 0 0,0 1-1 0 0,1-1 1 0 0,-1 1 0 0 0,1-1-1 0 0,0 0 1 0 0,-1 1 0 0 0,1 0-1 0 0,0-1 1 0 0,0 1 0 0 0,0-1 0 0 0,0 1-1 0 0,0 0 1 0 0,0 0 0 0 0,1-1-1 0 0,-1 1 1 0 0,3-2 0 0 0,30-16 1265 0 0,-30 17-1256 0 0,72-28 1487 0 0,-22 17-1045 0 0,-34 10-464 0 0,16 2 87 0 0,1 4-14 0 0,13 6-99 0 0,-29-2-585 0 0,-4 1-201 0 0,-4-2-170 0 0,-10-4 259 0 0,-2 1-400 0 0</inkml:trace>
</inkml:ink>
</file>

<file path=ppt/ink/ink14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55:34.876"/>
    </inkml:context>
    <inkml:brush xml:id="br0">
      <inkml:brushProperty name="width" value="0.05" units="cm"/>
      <inkml:brushProperty name="height" value="0.05" units="cm"/>
    </inkml:brush>
  </inkml:definitions>
  <inkml:trace contextRef="#ctx0" brushRef="#br0">395 46 3193 0 0,'1'-9'1985'0'0,"-13"9"-1114"0"0,-20 13-404 0 0,-20 38 495 0 0,18-11-264 0 0,9-9-543 0 0,-16 20 67 0 0,31-37-181 0 0,1 0 0 0 0,0 0 0 0 0,-13 30 0 0 0,4 8-90 0 0,7-20-232 0 0,4-11 69 0 0,-2-2 25 0 0,2-7 97 0 0,3-8-286 0 0</inkml:trace>
  <inkml:trace contextRef="#ctx0" brushRef="#br0" timeOffset="1">0 1 4681 0 0,'12'41'5948'0'0,"12"10"-6425"0"0,-19-42 963 0 0,0-1-437 0 0,-1 0-1 0 0,1-1 0 0 0,1 0 0 0 0,10 11 1 0 0,54 40 365 0 0,-29-26-450 0 0,28 14-434 0 0,-20-19 155 0 0,-18-10 41 0 0,-12-6 45 0 0,-3-1-99 0 0</inkml:trace>
</inkml:ink>
</file>

<file path=ppt/ink/ink14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55:48.025"/>
    </inkml:context>
    <inkml:brush xml:id="br0">
      <inkml:brushProperty name="width" value="0.05" units="cm"/>
      <inkml:brushProperty name="height" value="0.05" units="cm"/>
    </inkml:brush>
  </inkml:definitions>
  <inkml:trace contextRef="#ctx0" brushRef="#br0">39 61 4809 0 0,'-13'-12'343'0'0,"10"10"-175"0"0,0-1-1 0 0,1 1 0 0 0,-1-1 0 0 0,1 0 0 0 0,-1 0 1 0 0,1 1-1 0 0,0-1 0 0 0,-3-6 0 0 0,5 8-100 0 0,1 0-1 0 0,0 0 0 0 0,-1 0 1 0 0,1 0-1 0 0,0 0 0 0 0,-1 0 0 0 0,1 1 1 0 0,0-1-1 0 0,0 0 0 0 0,0 0 1 0 0,0 1-1 0 0,0-1 0 0 0,0 1 1 0 0,0-1-1 0 0,0 1 0 0 0,0-1 0 0 0,0 1 1 0 0,0-1-1 0 0,0 1 0 0 0,0 0 1 0 0,0 0-1 0 0,0 0 0 0 0,0-1 1 0 0,1 1-1 0 0,-1 0 0 0 0,0 0 0 0 0,2 1 1 0 0,40-6 324 0 0,-17 7-196 0 0,-1 1 1 0 0,1 1 0 0 0,-1 1 0 0 0,44 15 0 0 0,39 22 108 0 0,-100-38-287 0 0,0 1 0 0 0,-1-1 0 0 0,0 2 0 0 0,0-1 0 0 0,0 1 0 0 0,-1 0 0 0 0,0 0 0 0 0,0 0 0 0 0,-1 1 0 0 0,1 0 0 0 0,-1 0 0 0 0,-1 1 0 0 0,1-1 0 0 0,-1 1 0 0 0,-1 0 0 0 0,0 0 0 0 0,4 13 0 0 0,6 41 48 0 0,-10-20-39 0 0,-8 25-21 0 0,3-51 7 0 0,-1 0-1 0 0,-1 0 1 0 0,-11 30-1 0 0,13-41-6 0 0,0-1 0 0 0,0 0-1 0 0,0 0 1 0 0,-1-1 0 0 0,1 1 0 0 0,-1 0-1 0 0,0-1 1 0 0,0 1 0 0 0,0-1 0 0 0,0 0 0 0 0,-1 0-1 0 0,1-1 1 0 0,-1 1 0 0 0,0 0 0 0 0,0-1 0 0 0,1 0-1 0 0,-2 0 1 0 0,1 0 0 0 0,-5 1 0 0 0,0-1 2 0 0,0 0 1 0 0,0-1 0 0 0,0 0 0 0 0,0-1 0 0 0,0 0 0 0 0,0 0-1 0 0,0-1 1 0 0,0 0 0 0 0,1 0 0 0 0,-1-1 0 0 0,0 0-1 0 0,0-1 1 0 0,1 0 0 0 0,-1 0 0 0 0,1-1 0 0 0,0 0 0 0 0,0 0-1 0 0,1-1 1 0 0,-1 0 0 0 0,1-1 0 0 0,-10-9 0 0 0,15 13-6 0 0,0 0 0 0 0,0 0 0 0 0,0 0 0 0 0,0 0 0 0 0,1-1 0 0 0,-1 1 0 0 0,1 0 0 0 0,0-1 0 0 0,0 1 0 0 0,0-1 0 0 0,0 0 0 0 0,0 1 0 0 0,0-1 1 0 0,1 0-1 0 0,-1 0 0 0 0,1-3 0 0 0,-1 4 7 0 0,1 0 0 0 0,0 0 1 0 0,1 0-1 0 0,-1 0 0 0 0,0 0 1 0 0,0 0-1 0 0,1 1 0 0 0,-1-1 0 0 0,1 0 1 0 0,0 0-1 0 0,-1 0 0 0 0,1 0 1 0 0,0 0-1 0 0,2-1 0 0 0,5-7 73 0 0,7 1 42 0 0,31-4 110 0 0,-40 12-222 0 0,92-9 302 0 0,-76 8-294 0 0,56-9 33 0 0,26-3-241 0 0,-94 14 11 0 0,-1 0 0 0 0,0 0 0 0 0,0 1 0 0 0,18 4 0 0 0,-24-4-82 0 0,2 4-260 0 0</inkml:trace>
</inkml:ink>
</file>

<file path=ppt/ink/ink14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55:49.120"/>
    </inkml:context>
    <inkml:brush xml:id="br0">
      <inkml:brushProperty name="width" value="0.05" units="cm"/>
      <inkml:brushProperty name="height" value="0.05" units="cm"/>
    </inkml:brush>
  </inkml:definitions>
  <inkml:trace contextRef="#ctx0" brushRef="#br0">63 112 2569 0 0,'5'5'2604'0'0,"-4"-3"-1811"0"0,0 1 58 0 0,23 62 143 0 0,-15-42-829 0 0,2 9 36 0 0,-2 11 128 0 0,5 17 207 0 0,1-23-320 0 0,-11-31-197 0 0,-1 1 0 0 0,-1 0 0 0 0,1 0 0 0 0,-1 0 0 0 0,0 0 0 0 0,-1 0 0 0 0,2 13 0 0 0,9 19 61 0 0,-10-36-67 0 0,-1 0 1 0 0,1 0-1 0 0,-1 0 1 0 0,0 0-1 0 0,0 0 1 0 0,0 0-1 0 0,0 1 1 0 0,-1-1-1 0 0,1 0 1 0 0,-1 7-1 0 0,-1-9-74 0 0,-1-1-102 0 0,1 0 26 0 0,-49-29-3445 0 0,39 22 3304 0 0,1-1 1 0 0,0-1-1 0 0,1 0 1 0 0,0 0-1 0 0,0-1 0 0 0,1 0 1 0 0,-12-18-1 0 0,-6-21-486 0 0,20 34 820 0 0,1-1 0 0 0,1 1 0 0 0,-5-26 0 0 0,7 28 214 0 0,1 0 0 0 0,0-1 0 0 0,1 1 0 0 0,3-23 0 0 0,11-18 967 0 0,-10 47-1118 0 0,0 0 0 0 0,1 0 0 0 0,-1 1 0 0 0,1-1 0 0 0,0 1-1 0 0,1 0 1 0 0,-1 0 0 0 0,1 1 0 0 0,1 0 0 0 0,-1 0 0 0 0,10-6 0 0 0,-2 3-32 0 0,-1 1 1 0 0,1 1 0 0 0,0 0-1 0 0,0 0 1 0 0,17-3 0 0 0,-13 5-50 0 0,10-2 53 0 0,-1 4 15 0 0,14 6 23 0 0,-29-2-92 0 0,28 11 309 0 0,-39-12-341 0 0,0 0 1 0 0,0-1-1 0 0,1 1 1 0 0,-1 0-1 0 0,0 1 0 0 0,0-1 1 0 0,0 0-1 0 0,0 0 0 0 0,-1 0 1 0 0,1 1-1 0 0,0-1 1 0 0,0 0-1 0 0,-1 1 0 0 0,1-1 1 0 0,0 3-1 0 0,0-1 3 0 0,-1 0 0 0 0,0 1-1 0 0,0-1 1 0 0,0 0 0 0 0,-1 0-1 0 0,1 0 1 0 0,-1 0 0 0 0,1 0-1 0 0,-1 0 1 0 0,0 0 0 0 0,0 0-1 0 0,0 0 1 0 0,-1 0 0 0 0,1 0 0 0 0,-1-1-1 0 0,0 1 1 0 0,1 0 0 0 0,-4 2-1 0 0,-45 47 101 0 0,31-33-76 0 0,-77 91 294 0 0,71-78-183 0 0,8-3 128 0 0,12-16-206 0 0,-3 3-17 0 0,3 6 100 0 0,5-6-45 0 0,1-5-53 0 0,7-9 331 0 0,19-4-120 0 0,-22 2-273 0 0,5-2-4 0 0,40-2 127 0 0,-16 6-782 0 0,-20 4 513 0 0,-8 0-248 0 0,1 0-832 0 0,-1-2-2456 0 0</inkml:trace>
</inkml:ink>
</file>

<file path=ppt/ink/ink14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55:49.590"/>
    </inkml:context>
    <inkml:brush xml:id="br0">
      <inkml:brushProperty name="width" value="0.05" units="cm"/>
      <inkml:brushProperty name="height" value="0.05" units="cm"/>
    </inkml:brush>
  </inkml:definitions>
  <inkml:trace contextRef="#ctx0" brushRef="#br0">170 1 4113 0 0,'-9'0'1891'0'0,"3"0"-1634"0"0,-4 1-125 0 0,-5 5-17 0 0,2 4-61 0 0,-6 9 5 0 0,-6 4 239 0 0,19-18-143 0 0,1-1 1 0 0,0 1 0 0 0,0 0 0 0 0,1 1-1 0 0,0-1 1 0 0,-5 9 0 0 0,7-12-134 0 0,0 0 1 0 0,1 0 0 0 0,0 0-1 0 0,-1 0 1 0 0,1 1 0 0 0,0-1 0 0 0,0 0-1 0 0,1 1 1 0 0,-1-1 0 0 0,0 1 0 0 0,1-1-1 0 0,-1 1 1 0 0,1-1 0 0 0,0 1 0 0 0,0-1-1 0 0,0 1 1 0 0,0-1 0 0 0,0 1-1 0 0,2 4 1 0 0,8 3 66 0 0,14-5 11 0 0,25-8 23 0 0,-13 0 0 0 0,-24 5-80 0 0,-9-1-24 0 0,0 0 0 0 0,1 1 0 0 0,-1-1 0 0 0,0 0 1 0 0,0 1-1 0 0,0 0 0 0 0,0 0 0 0 0,-1 0 0 0 0,1 0 0 0 0,0 0 1 0 0,3 4-1 0 0,7 13 98 0 0,-7-5-51 0 0,5 41 204 0 0,-11-46-240 0 0,0 0 0 0 0,0 0 0 0 0,-1 0 0 0 0,0 0-1 0 0,0-1 1 0 0,-1 1 0 0 0,-5 14 0 0 0,-8 7 35 0 0,1-12-25 0 0,-15 8 27 0 0,10-14-81 0 0,11-8 17 0 0,-1 0-1 0 0,0-1 1 0 0,0 0-1 0 0,0 0 1 0 0,0 0-1 0 0,0-1 0 0 0,-12 0 1 0 0,-8 0-513 0 0,13-3 34 0 0,11-1 55 0 0</inkml:trace>
</inkml:ink>
</file>

<file path=ppt/ink/ink14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55:49.993"/>
    </inkml:context>
    <inkml:brush xml:id="br0">
      <inkml:brushProperty name="width" value="0.05" units="cm"/>
      <inkml:brushProperty name="height" value="0.05" units="cm"/>
    </inkml:brush>
  </inkml:definitions>
  <inkml:trace contextRef="#ctx0" brushRef="#br0">118 53 4449 0 0,'1'-2'148'0'0,"32"-38"1573"0"0,-33 40-1716 0 0,0 0 0 0 0,1-1 0 0 0,-1 1 0 0 0,0 0 0 0 0,0 0 0 0 0,0-1 0 0 0,0 1 0 0 0,0 0 0 0 0,0 0 0 0 0,1-1 0 0 0,-1 1 0 0 0,0 0 0 0 0,0 0 0 0 0,0-1 0 0 0,0 1 0 0 0,0 0 0 0 0,0 0 0 0 0,0-1 0 0 0,0 1 0 0 0,0 0 0 0 0,0 0 0 0 0,0-1-1 0 0,0 1 1 0 0,0 0 0 0 0,0-1 0 0 0,0 1 0 0 0,-1 0 0 0 0,1 0 0 0 0,0-1 0 0 0,0 1 0 0 0,0 0 0 0 0,0 0 0 0 0,0 0 0 0 0,-1-1 0 0 0,1 1 0 0 0,0 0 0 0 0,0 0 0 0 0,0 0 0 0 0,-1-1 0 0 0,1 1 0 0 0,0 0 0 0 0,0 0 0 0 0,0 0 0 0 0,-1 0 0 0 0,1-1 0 0 0,-29 7 236 0 0,10 3 24 0 0,-11 11 476 0 0,18-10-428 0 0,-1 2-1 0 0,1-1 0 0 0,-14 20 0 0 0,18-15-238 0 0,8-8-37 0 0,2-2-13 0 0,15 20 143 0 0,21 4 106 0 0,42 10 133 0 0,-5-3-241 0 0,-65-30-120 0 0,0 0 0 0 0,-1 0 0 0 0,0 1 1 0 0,0 1-1 0 0,12 15 0 0 0,-2 5 24 0 0,-6-7-28 0 0,-12-20-33 0 0,-1 0 0 0 0,1 1 0 0 0,0-1-1 0 0,-1 0 1 0 0,0 0 0 0 0,1 0 0 0 0,-1 1 0 0 0,0-1 0 0 0,0 0-1 0 0,0 0 1 0 0,-1 1 0 0 0,1-1 0 0 0,0 0 0 0 0,-1 0-1 0 0,1 0 1 0 0,-1 0 0 0 0,0 0 0 0 0,0 1 0 0 0,0-1-1 0 0,0-1 1 0 0,0 1 0 0 0,0 0 0 0 0,-1 0 0 0 0,1 0 0 0 0,0 0-1 0 0,-1-1 1 0 0,0 1 0 0 0,1-1 0 0 0,-1 1 0 0 0,-2 0-1 0 0,-3 4 4 0 0,0-1-1 0 0,0 1 0 0 0,-1-2 0 0 0,0 1 0 0 0,0-1 0 0 0,-10 3 1 0 0,-4 0-273 0 0,-1-1 0 0 0,1-2 1 0 0,-1 0-1 0 0,-38 1 0 0 0,50-4-191 0 0</inkml:trace>
</inkml:ink>
</file>

<file path=ppt/ink/ink14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55:50.406"/>
    </inkml:context>
    <inkml:brush xml:id="br0">
      <inkml:brushProperty name="width" value="0.05" units="cm"/>
      <inkml:brushProperty name="height" value="0.05" units="cm"/>
    </inkml:brush>
  </inkml:definitions>
  <inkml:trace contextRef="#ctx0" brushRef="#br0">23 9 3521 0 0,'1'-4'3494'0'0,"-4"5"-3106"0"0,2-1-413 0 0,0 0 115 0 0,0-1 49 0 0,-1 0 8 0 0,0-1 99 0 0,1 1-36 0 0,1 1-180 0 0,0 0 1 0 0,-1 0 0 0 0,1 0-1 0 0,-1 0 1 0 0,1 0-1 0 0,0 0 1 0 0,-1 0 0 0 0,1 0-1 0 0,0 0 1 0 0,-1 0-1 0 0,1 0 1 0 0,0 0 0 0 0,-1 1-1 0 0,1-1 1 0 0,0 0-1 0 0,-1 0 1 0 0,1 0 0 0 0,0 1-1 0 0,-1-1 1 0 0,1 0-1 0 0,0 0 1 0 0,-1 1 0 0 0,1-1-1 0 0,0 0 1 0 0,0 0-1 0 0,0 1 1 0 0,-1-1 0 0 0,1 0-1 0 0,0 1 1 0 0,0-1-1 0 0,0 0 1 0 0,0 1 0 0 0,-1-1-1 0 0,1 0 1 0 0,0 1-1 0 0,0-1 1 0 0,0 0 0 0 0,0 1-1 0 0,0-1 1 0 0,0 1 0 0 0,0-1-1 0 0,0 0 1 0 0,0 1-1 0 0,0-1 1 0 0,0 0 0 0 0,0 1-1 0 0,1-1 1 0 0,-1 1-1 0 0,-3 28 8 0 0,4 2 37 0 0,1 0 0 0 0,1 0 0 0 0,2 0 0 0 0,1-1 0 0 0,2 1 1 0 0,1-1-1 0 0,21 47 0 0 0,-27-69-56 0 0,2-1 0 0 0,-1 0 0 0 0,1 0 0 0 0,0 0 0 0 0,1 0 0 0 0,-1-1 0 0 0,1 0 1 0 0,1 0-1 0 0,-1-1 0 0 0,11 8 0 0 0,2-2-56 0 0,0-1-1 0 0,37 16 1 0 0,-51-24-80 0 0,0-1 0 0 0,0 1 0 0 0,0-1-1 0 0,0 0 1 0 0,1 0 0 0 0,-1 0 0 0 0,0-1-1 0 0,1 0 1 0 0,5 0 0 0 0,-12-3-179 0 0</inkml:trace>
</inkml:ink>
</file>

<file path=ppt/ink/ink14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55:50.753"/>
    </inkml:context>
    <inkml:brush xml:id="br0">
      <inkml:brushProperty name="width" value="0.05" units="cm"/>
      <inkml:brushProperty name="height" value="0.05" units="cm"/>
    </inkml:brush>
  </inkml:definitions>
  <inkml:trace contextRef="#ctx0" brushRef="#br0">1 1 4577 0 0,'47'51'2016'0'0,"-46"-29"-1656"0"0,2 15 9 0 0,2-7-161 0 0,4 1 104 0 0,2 3-208 0 0,0 2 0 0 0,-1-3 24 0 0,0-2-32 0 0,0-4-64 0 0,-1-5 8 0 0,-1 1 0 0 0,-3-7-56 0 0,1 1-360 0 0,-3-8 8 0 0,3 1 280 0 0,-2-2-336 0 0,-4-6-369 0 0</inkml:trace>
</inkml:ink>
</file>

<file path=ppt/ink/ink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22:08:56.522"/>
    </inkml:context>
    <inkml:brush xml:id="br0">
      <inkml:brushProperty name="width" value="0.05" units="cm"/>
      <inkml:brushProperty name="height" value="0.05" units="cm"/>
      <inkml:brushProperty name="color" value="#E71224"/>
    </inkml:brush>
  </inkml:definitions>
  <inkml:trace contextRef="#ctx0" brushRef="#br0">209 302 6601 0 0,'-6'10'6323'0'0,"-20"13"-5783"0"0,3-2-418 0 0,8-7-85 0 0,-9 4 36 0 0,18-14-22 0 0,-1 0 0 0 0,1 1 0 0 0,0 1 1 0 0,0-1-1 0 0,-9 12 0 0 0,-9 14 249 0 0,-3 5-195 0 0,13-10-54 0 0,13-25-48 0 0,1 0 0 0 0,-1 1 0 0 0,1-1 0 0 0,-1 0 0 0 0,1 1 0 0 0,0-1 0 0 0,0 1 0 0 0,-1-1 0 0 0,1 1 0 0 0,0-1 0 0 0,0 1 0 0 0,0-1 0 0 0,1 1 0 0 0,-1-1 0 0 0,0 1 0 0 0,1-1 1 0 0,-1 1-1 0 0,1-1 0 0 0,-1 0 0 0 0,1 1 0 0 0,-1-1 0 0 0,1 0 0 0 0,0 1 0 0 0,0-1 0 0 0,0 0 0 0 0,0 0 0 0 0,0 0 0 0 0,0 0 0 0 0,0 0 0 0 0,0 0 0 0 0,0 0 0 0 0,0 0 0 0 0,1 0 0 0 0,-1 0 0 0 0,0-1 0 0 0,1 1 0 0 0,-1 0 0 0 0,2 0 0 0 0,1 0 1 0 0,0 1-1 0 0,0-1 1 0 0,0 0-1 0 0,0 0 1 0 0,0 0 0 0 0,0-1-1 0 0,0 0 1 0 0,0 1-1 0 0,0-1 1 0 0,0-1-1 0 0,0 1 1 0 0,0 0 0 0 0,5-2-1 0 0,7-3-19 0 0,0-1 0 0 0,0-1 1 0 0,0 0-1 0 0,0-1 0 0 0,-1-1 0 0 0,-1 0 0 0 0,23-18 0 0 0,-22 13-89 0 0,0-1 0 0 0,-1 0-1 0 0,0-1 1 0 0,-2 0 0 0 0,0-1-1 0 0,0-1 1 0 0,-2 0 0 0 0,0-1-1 0 0,-1 1 1 0 0,-1-2 0 0 0,-1 1-1 0 0,0-1 1 0 0,-2 0-1 0 0,0-1 1 0 0,3-37 0 0 0,-6 39 128 0 0,-1 0 1 0 0,-3-32-1 0 0,1 45-1 0 0,0 0 0 0 0,0 0 0 0 0,0 0 0 0 0,-1 0 0 0 0,0 0 0 0 0,0 1 0 0 0,-1-1-1 0 0,0 1 1 0 0,0 0 0 0 0,0-1 0 0 0,-6-7 0 0 0,9 13-18 0 0,-1-1 0 0 0,1 1 0 0 0,0-1 0 0 0,-1 1 0 0 0,1-1 0 0 0,0 1 0 0 0,-1 0 0 0 0,1-1 0 0 0,-1 1 0 0 0,1-1 0 0 0,0 1 0 0 0,-1 0 0 0 0,1 0-1 0 0,-1-1 1 0 0,1 1 0 0 0,-1 0 0 0 0,1 0 0 0 0,-1-1 0 0 0,1 1 0 0 0,-1 0 0 0 0,1 0 0 0 0,-1 0 0 0 0,0 0 0 0 0,1 0 0 0 0,-1 0 0 0 0,1 0 0 0 0,-1 0 0 0 0,1 0 0 0 0,-1 0 0 0 0,1 0 0 0 0,-1 0 0 0 0,1 0 0 0 0,-1 0 0 0 0,1 1-1 0 0,-1-1 1 0 0,1 0 0 0 0,-1 0 0 0 0,1 1 0 0 0,-2 0 0 0 0,-11 24 56 0 0,4 34 5 0 0,9-37-53 0 0,1 0 0 0 0,1 0 0 0 0,2-1 0 0 0,0 1 0 0 0,1 0 0 0 0,0-1 0 0 0,2 0 0 0 0,1-1 0 0 0,1 1 0 0 0,0-1 0 0 0,2-1 0 0 0,0 0 0 0 0,1-1 0 0 0,18 23 0 0 0,-23-35-121 0 0,-1 0-1 0 0,1-1 1 0 0,0 1-1 0 0,0-1 1 0 0,1-1 0 0 0,0 1-1 0 0,0-1 1 0 0,0-1 0 0 0,14 6-1 0 0,-8-5-420 0 0</inkml:trace>
</inkml:ink>
</file>

<file path=ppt/ink/ink14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55:51.135"/>
    </inkml:context>
    <inkml:brush xml:id="br0">
      <inkml:brushProperty name="width" value="0.05" units="cm"/>
      <inkml:brushProperty name="height" value="0.05" units="cm"/>
    </inkml:brush>
  </inkml:definitions>
  <inkml:trace contextRef="#ctx0" brushRef="#br0">1 187 4193 0 0,'2'-49'427'0'0,"5"-37"1808"0"0,-6 84-2199 0 0,-1 0 0 0 0,1 0-1 0 0,-1 0 1 0 0,1 0 0 0 0,0 0 0 0 0,0 0 0 0 0,0 1 0 0 0,0-1 0 0 0,0 0 0 0 0,0 0-1 0 0,0 1 1 0 0,1-1 0 0 0,-1 1 0 0 0,1-1 0 0 0,-1 1 0 0 0,1 0 0 0 0,-1-1 0 0 0,1 1-1 0 0,0 0 1 0 0,0 0 0 0 0,0 0 0 0 0,2-1 0 0 0,46-10 632 0 0,-46 12-616 0 0,3-1 14 0 0,-1 0-1 0 0,1 1 1 0 0,0 0-1 0 0,-1 0 1 0 0,1 1-1 0 0,0 0 0 0 0,-1 0 1 0 0,1 0-1 0 0,-1 1 1 0 0,1 0-1 0 0,6 3 0 0 0,-9-3-60 0 0,-1 0-1 0 0,1 0 1 0 0,-1 0-1 0 0,1 0 1 0 0,-1 1-1 0 0,0-1 0 0 0,0 1 1 0 0,0 0-1 0 0,0 0 1 0 0,0 0-1 0 0,-1 0 1 0 0,0 1-1 0 0,1-1 0 0 0,-1 1 1 0 0,0-1-1 0 0,-1 1 1 0 0,1 0-1 0 0,-1 0 1 0 0,2 6-1 0 0,0 10 18 0 0,-3-15-15 0 0,0 0 1 0 0,1 1-1 0 0,0-1 0 0 0,0 0 0 0 0,0 0 0 0 0,0 0 0 0 0,1 0 0 0 0,0 0 0 0 0,5 9 0 0 0,-5-13-3 0 0,-2-1 0 0 0,12 0-2 0 0,-5 0-1 0 0,3 2 3 0 0,-9-1-3 0 0,1 0-1 0 0,0 0 1 0 0,0-1-1 0 0,-1 1 1 0 0,1 0 0 0 0,-1 0-1 0 0,1 0 1 0 0,-1 1-1 0 0,1-1 1 0 0,-1 0 0 0 0,0 0-1 0 0,1 1 1 0 0,-1-1-1 0 0,0 1 1 0 0,0-1 0 0 0,0 1-1 0 0,0 0 1 0 0,0-1-1 0 0,0 3 1 0 0,13 25 29 0 0,-11-24-14 0 0,0 0 1 0 0,-1 1-1 0 0,0-1 0 0 0,0 1 1 0 0,0-1-1 0 0,2 9 0 0 0,-4-11-11 0 0,0 0 0 0 0,0-1 0 0 0,0 1 0 0 0,0-1 0 0 0,0 1 0 0 0,-1-1-1 0 0,1 1 1 0 0,-1-1 0 0 0,0 1 0 0 0,0-1 0 0 0,-2 5 0 0 0,-13 9 256 0 0,-26 3 35 0 0,-5-11-122 0 0,23-9-132 0 0,-2-13-128 0 0,24 12-81 0 0,0 0 0 0 0,1 0 0 0 0,-1 1 0 0 0,0-1 0 0 0,1-1-1 0 0,-1 1 1 0 0,1 0 0 0 0,0 0 0 0 0,-1 0 0 0 0,1-1 0 0 0,0 1 0 0 0,1-1 0 0 0,-1 1 0 0 0,0-3 0 0 0,-1-3-938 0 0</inkml:trace>
</inkml:ink>
</file>

<file path=ppt/ink/ink14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55:51.557"/>
    </inkml:context>
    <inkml:brush xml:id="br0">
      <inkml:brushProperty name="width" value="0.05" units="cm"/>
      <inkml:brushProperty name="height" value="0.05" units="cm"/>
    </inkml:brush>
  </inkml:definitions>
  <inkml:trace contextRef="#ctx0" brushRef="#br0">1 11 3913 0 0,'1'-1'3825'0'0,"0"1"-3024"0"0,1 0-307 0 0,17 2-128 0 0,46 6 201 0 0,-36-7-363 0 0,-7-2 43 0 0,25 2-98 0 0,27 6 24 0 0,-33-3-127 0 0,-20-3-5 0 0,-1-1 0 0 0,1-1 0 0 0,41-7 0 0 0,-54 7-34 0 0,-7 4 16 0 0,-1-3-20 0 0,-1 0-1 0 0,1 1 0 0 0,0-1 0 0 0,-1 0 1 0 0,1 0-1 0 0,0 0 0 0 0,-1 0 1 0 0,1 0-1 0 0,-1 0 0 0 0,1 0 0 0 0,0 0 1 0 0,-1 0-1 0 0,1 0 0 0 0,0 0 0 0 0,-1 0 1 0 0,1 0-1 0 0,-1 0 0 0 0,1 0 1 0 0,0 0-1 0 0,-1 0 0 0 0,1 0 0 0 0,0-1 1 0 0,-1 1-1 0 0,1 0 0 0 0,0 0 0 0 0,-1 0 1 0 0,1-1-1 0 0,0 1 0 0 0,-1 0 1 0 0,1 0-1 0 0,0-1 0 0 0,-1 1 0 0 0,-30-7 3 0 0,18 5-6 0 0,-71-6 15 0 0,42 4-6 0 0,8 2-5 0 0,-18 2 12 0 0,16 0 8 0 0,18 8 88 0 0,18-8-131 0 0,0 0 0 0 0,0 0-1 0 0,0 0 1 0 0,0 0 0 0 0,0 0-1 0 0,1 0 1 0 0,-1 0 0 0 0,0 0 0 0 0,0 1-1 0 0,0-1 1 0 0,0 0 0 0 0,0 0-1 0 0,0 0 1 0 0,0 0 0 0 0,0 0-1 0 0,1 1 1 0 0,-1-1 0 0 0,0 0-1 0 0,0 0 1 0 0,0 0 0 0 0,0 0-1 0 0,0 1 1 0 0,0-1 0 0 0,0 0 0 0 0,0 0-1 0 0,0 0 1 0 0,0 0 0 0 0,0 1-1 0 0,0-1 1 0 0,0 0 0 0 0,0 0-1 0 0,0 0 1 0 0,0 0 0 0 0,0 0-1 0 0,0 1 1 0 0,0-1 0 0 0,-1 0-1 0 0,1 0 1 0 0,0 0 0 0 0,0 0-1 0 0,0 0 1 0 0,0 1 0 0 0,0-1 0 0 0,0 0-1 0 0,0 0 1 0 0,0 0 0 0 0,-1 0-1 0 0,1 0 1 0 0,0 0 0 0 0,0 0-1 0 0,0 1 1 0 0,0-1 0 0 0,0 0-1 0 0,-1 0 1 0 0,1 0 0 0 0,0 0-1 0 0,0 0 1 0 0,17 3-848 0 0,4 0 76 0 0</inkml:trace>
</inkml:ink>
</file>

<file path=ppt/ink/ink14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55:51.905"/>
    </inkml:context>
    <inkml:brush xml:id="br0">
      <inkml:brushProperty name="width" value="0.05" units="cm"/>
      <inkml:brushProperty name="height" value="0.05" units="cm"/>
    </inkml:brush>
  </inkml:definitions>
  <inkml:trace contextRef="#ctx0" brushRef="#br0">0 1 3385 0 0,'0'0'6049'0'0,"10"2"-5609"0"0,36 9-161 0 0,114 34 284 0 0,-145-40-533 0 0,-1 0 0 0 0,-1 2 0 0 0,1-1 0 0 0,-1 2-1 0 0,0 0 1 0 0,-1 0 0 0 0,1 2 0 0 0,15 14 0 0 0,-20-14-10 0 0,-1 0 0 0 0,0 0 0 0 0,-1 0 0 0 0,0 1 0 0 0,9 22 0 0 0,-4-7 0 0 0,-4-12-10 0 0,-2 0-1 0 0,1 1 1 0 0,-2 0 0 0 0,5 24-1 0 0,-6-22 2 0 0,-1 0 0 0 0,-1 1 0 0 0,-1-1 0 0 0,0 0 0 0 0,-2 0 0 0 0,0 0 0 0 0,-5 21 0 0 0,4-24-37 0 0,-1-1 0 0 0,-1 0 0 0 0,0 0 0 0 0,-1 0 1 0 0,-11 17-1 0 0,12-21-46 0 0,-2 0 0 0 0,1 0 1 0 0,-1-1-1 0 0,-1 0 0 0 0,0-1 0 0 0,0 0 0 0 0,0 0 1 0 0,-1 0-1 0 0,1-1 0 0 0,-2 0 0 0 0,1-1 1 0 0,-17 7-1 0 0,-2-1-355 0 0</inkml:trace>
</inkml:ink>
</file>

<file path=ppt/ink/ink14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55:53.173"/>
    </inkml:context>
    <inkml:brush xml:id="br0">
      <inkml:brushProperty name="width" value="0.05" units="cm"/>
      <inkml:brushProperty name="height" value="0.05" units="cm"/>
    </inkml:brush>
  </inkml:definitions>
  <inkml:trace contextRef="#ctx0" brushRef="#br0">1 103 1744 0 0,'0'1'198'0'0,"0"-1"-1"0"0,1 0 0 0 0,-1 1 0 0 0,1-1 0 0 0,-1 0 0 0 0,1 1 1 0 0,-1-1-1 0 0,1 0 0 0 0,-1 0 0 0 0,1 1 0 0 0,-1-1 0 0 0,1 0 1 0 0,-1 0-1 0 0,1 0 0 0 0,-1 0 0 0 0,1 0 0 0 0,-1 0 0 0 0,1 0 1 0 0,-1 0-1 0 0,1 0 0 0 0,-1 0 0 0 0,1 0 0 0 0,-1 0 0 0 0,1 0 1 0 0,-1 0-1 0 0,2-1 0 0 0,4 1-334 0 0,11 0 347 0 0,14 0 155 0 0,16-2 133 0 0,-18-3-253 0 0,-10 1-142 0 0,4-3 3 0 0,10-3-30 0 0,-19 5-51 0 0,8-2-15 0 0,12-1 140 0 0,54-4 440 0 0,-49 7-142 0 0,18-1-65 0 0,-19 9-311 0 0,-17-1-31 0 0,0 0 1 0 0,1-2-1 0 0,39-3 1 0 0,5 0 6 0 0,-32 12 40 0 0,-27-6-38 0 0,-16-8-28 0 0,9 5-22 0 0,0 0 1 0 0,0 0-1 0 0,-1 0 0 0 0,1 0 0 0 0,0 0 0 0 0,0 0 1 0 0,0 0-1 0 0,0 0 0 0 0,0 0 0 0 0,0 0 0 0 0,0-1 1 0 0,-1 1-1 0 0,1 0 0 0 0,0 0 0 0 0,0 0 1 0 0,0 0-1 0 0,0 0 0 0 0,0 0 0 0 0,0 0 0 0 0,0 0 1 0 0,0-1-1 0 0,0 1 0 0 0,0 0 0 0 0,0 0 0 0 0,0 0 1 0 0,0 0-1 0 0,-1 0 0 0 0,1 0 0 0 0,0 0 0 0 0,0-1 1 0 0,0 1-1 0 0,0 0 0 0 0,0 0 0 0 0,0 0 0 0 0,0 0 1 0 0,0 0-1 0 0,0-1 0 0 0,1 1 0 0 0,-1 0 0 0 0,0 0 1 0 0,0 0-1 0 0,0 0 0 0 0,0 0 0 0 0,0 0 0 0 0,0 0 1 0 0,0-1-1 0 0,0 1 0 0 0,0 0 0 0 0,0 0 0 0 0,0 0 1 0 0,0 0-1 0 0,0 0 0 0 0,1 0 0 0 0,-1 0 0 0 0,0 0 1 0 0,0 0-1 0 0,0-1 0 0 0,12-4 26 0 0,20-4 16 0 0,-3 2-32 0 0,1 1 0 0 0,0 2 1 0 0,0 1-1 0 0,0 1 0 0 0,0 1 0 0 0,33 4 0 0 0,-43 1-11 0 0,55 13 3 0 0,-43-8 4 0 0,-17-4 5 0 0,0-1-1 0 0,0 0 0 0 0,1-1 0 0 0,-1 0 1 0 0,1-2-1 0 0,0 0 0 0 0,30-1 0 0 0,-10-4 94 0 0,50 3 0 0 0,-3 5 124 0 0,11-1-48 0 0,-26-2-69 0 0,214-1 239 0 0,-58 5-225 0 0,-49 1-54 0 0,-110-14-167 0 0,-20-2-23 0 0,-6 2 15 0 0,-26 6-52 0 0,-10 2 72 0 0,1-1-1 0 0,-1 1 0 0 0,1-1 0 0 0,-1 1 1 0 0,1-1-1 0 0,-1 0 0 0 0,0 0 1 0 0,1-1-1 0 0,-1 1 0 0 0,0-1 0 0 0,5-2 1 0 0,-4-2-410 0 0</inkml:trace>
</inkml:ink>
</file>

<file path=ppt/ink/ink14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55:53.871"/>
    </inkml:context>
    <inkml:brush xml:id="br0">
      <inkml:brushProperty name="width" value="0.05" units="cm"/>
      <inkml:brushProperty name="height" value="0.05" units="cm"/>
    </inkml:brush>
  </inkml:definitions>
  <inkml:trace contextRef="#ctx0" brushRef="#br0">0 7 4385 0 0,'8'-5'4062'0'0,"4"3"-3458"0"0,-11 2-238 0 0,15 4-60 0 0,-6-2-258 0 0,48 16 192 0 0,-40-10-128 0 0,0 1-1 0 0,31 21 1 0 0,-31-17-75 0 0,1 2 1 0 0,-2 0-1 0 0,0 1 1 0 0,0 0-1 0 0,-2 2 1 0 0,0 0 0 0 0,-1 0-1 0 0,18 34 1 0 0,-29-48-34 0 0,-1 0 0 0 0,0 0 0 0 0,0 1 0 0 0,0-1 0 0 0,-1 1 0 0 0,1 0 0 0 0,-1-1 0 0 0,-1 1 0 0 0,1 0 0 0 0,0 0 0 0 0,-1 0 1 0 0,0-1-1 0 0,0 1 0 0 0,-1 0 0 0 0,1 0 0 0 0,-3 8 0 0 0,1-9 4 0 0,0 1-1 0 0,0-1 1 0 0,0 1 0 0 0,-1-1 0 0 0,1 0-1 0 0,-1 0 1 0 0,0 0 0 0 0,-4 4-1 0 0,-20 16 39 0 0,22-20-38 0 0,0-2 1 0 0,0 1 0 0 0,0 0-1 0 0,0-1 1 0 0,0 0 0 0 0,-1 0-1 0 0,1-1 1 0 0,0 0 0 0 0,-1 1 0 0 0,0-2-1 0 0,-5 1 1 0 0,-39 0 18 0 0,12-1-29 0 0,22-1 11 0 0,1-1-1 0 0,0 0 1 0 0,0-1-1 0 0,0-1 1 0 0,0 0-1 0 0,-17-8 1 0 0,31 11-8 0 0,0 1 1 0 0,0-1-1 0 0,0 1 0 0 0,0-1 1 0 0,0 1-1 0 0,0-1 0 0 0,0 0 1 0 0,0 0-1 0 0,0 1 0 0 0,1-1 1 0 0,-1 0-1 0 0,0 0 0 0 0,1 0 1 0 0,-1 0-1 0 0,0 0 0 0 0,1 0 1 0 0,-1 0-1 0 0,0-1 1 0 0,-1-12 27 0 0,2 2-20 0 0,7-3 2 0 0,6 3-2 0 0,10-4 4 0 0,-3 4 2 0 0,-14 8-9 0 0,0 0-1 0 0,0 1 1 0 0,0 0-1 0 0,0 0 1 0 0,1 1-1 0 0,7-3 1 0 0,79-11 38 0 0,-59 12-31 0 0,21-4-452 0 0,82-1 1 0 0,-131 9 68 0 0</inkml:trace>
</inkml:ink>
</file>

<file path=ppt/ink/ink14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55:54.203"/>
    </inkml:context>
    <inkml:brush xml:id="br0">
      <inkml:brushProperty name="width" value="0.05" units="cm"/>
      <inkml:brushProperty name="height" value="0.05" units="cm"/>
    </inkml:brush>
  </inkml:definitions>
  <inkml:trace contextRef="#ctx0" brushRef="#br0">1 0 5761 0 0,'8'42'3787'0'0,"4"16"-3646"0"0,-9-8 256 0 0,-3-32-256 0 0,1-1 1 0 0,0 1-1 0 0,1-1 0 0 0,1 0 1 0 0,1 0-1 0 0,0 0 1 0 0,1 0-1 0 0,1 0 0 0 0,8 15 1 0 0,-6-18-86 0 0,-7-12-62 0 0,0 1 0 0 0,0-1 1 0 0,1 0-1 0 0,-1 0 0 0 0,0 0 0 0 0,1 1 1 0 0,0-2-1 0 0,-1 1 0 0 0,1 0 1 0 0,0 0-1 0 0,0 0 0 0 0,0-1 1 0 0,0 1-1 0 0,0-1 0 0 0,0 0 1 0 0,1 1-1 0 0,2 0 0 0 0</inkml:trace>
</inkml:ink>
</file>

<file path=ppt/ink/ink14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55:54.570"/>
    </inkml:context>
    <inkml:brush xml:id="br0">
      <inkml:brushProperty name="width" value="0.05" units="cm"/>
      <inkml:brushProperty name="height" value="0.05" units="cm"/>
    </inkml:brush>
  </inkml:definitions>
  <inkml:trace contextRef="#ctx0" brushRef="#br0">0 27 5225 0 0,'12'-4'2965'0'0,"18"-1"-789"0"0,-26 4-2060 0 0,11-2-114 0 0,61-9 37 0 0,-28 11-14 0 0,-7 2 40 0 0,-37-2-55 0 0,1 1 0 0 0,0 0 0 0 0,-1 0 0 0 0,1 0 0 0 0,0 0 0 0 0,-1 1 0 0 0,1 0 0 0 0,-1 0 0 0 0,1 0 0 0 0,-1 0 0 0 0,1 1-1 0 0,-1 0 1 0 0,0 0 0 0 0,8 4 0 0 0,3 5 17 0 0,-13-10-23 0 0,0-1 0 0 0,0 1 0 0 0,0 1 0 0 0,0-1 0 0 0,-1 0 0 0 0,1 0 0 0 0,0 1 0 0 0,-1-1 0 0 0,1 1 0 0 0,-1 0 0 0 0,1-1 0 0 0,-1 1 0 0 0,0 0 0 0 0,1 0 0 0 0,-1 0 0 0 0,0 0 0 0 0,0 0 0 0 0,-1 0 0 0 0,1 0 0 0 0,0 0 0 0 0,-1 0 0 0 0,1 4 0 0 0,-1-5 27 0 0,0-1-22 0 0,1 2-6 0 0,2 0 6 0 0,2 1 5 0 0,5 0 5 0 0,1 0-9 0 0,-2 0-11 0 0,20 8-1 0 0,17 14-3 0 0,-44-23 5 0 0,1 0-1 0 0,-1 0 1 0 0,1 0 0 0 0,-1 0 0 0 0,0 0 0 0 0,1 1 0 0 0,-1-1 0 0 0,0 1 0 0 0,-1-1 0 0 0,1 1 0 0 0,0 0-1 0 0,-1 0 1 0 0,0 0 0 0 0,1 0 0 0 0,-1 0 0 0 0,0 0 0 0 0,-1 0 0 0 0,1 0 0 0 0,0 0 0 0 0,-1 1 0 0 0,0-1-1 0 0,0 0 1 0 0,0 0 0 0 0,0 0 0 0 0,-1 4 0 0 0,0-1 4 0 0,0-1 1 0 0,-1 0-1 0 0,0 0 1 0 0,0 0-1 0 0,0 0 1 0 0,-1 0-1 0 0,0 0 0 0 0,0 0 1 0 0,0-1-1 0 0,0 1 1 0 0,-1-1-1 0 0,1 0 1 0 0,-1 0-1 0 0,0 0 0 0 0,0-1 1 0 0,-1 1-1 0 0,1-1 1 0 0,-1 0-1 0 0,0 0 1 0 0,0-1-1 0 0,-8 4 1 0 0,1-2 9 0 0,0 1 0 0 0,-1-2 1 0 0,0 0-1 0 0,1-1 0 0 0,-1 0 1 0 0,0-1-1 0 0,0 0 0 0 0,-14-1 1 0 0,-17-3-22 0 0,-3 1-72 0 0,16 0-186 0 0,-22 1-877 0 0,44 1 927 0 0,-14-1-224 0 0,9-3 23 0 0,1-2-387 0 0</inkml:trace>
</inkml:ink>
</file>

<file path=ppt/ink/ink14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55:54.974"/>
    </inkml:context>
    <inkml:brush xml:id="br0">
      <inkml:brushProperty name="width" value="0.05" units="cm"/>
      <inkml:brushProperty name="height" value="0.05" units="cm"/>
    </inkml:brush>
  </inkml:definitions>
  <inkml:trace contextRef="#ctx0" brushRef="#br0">0 173 4953 0 0,'8'-2'3046'0'0,"14"-4"-983"0"0,-9 4-2022 0 0,5-5 14 0 0,16-3 29 0 0,37 8 122 0 0,-46 2-176 0 0,0-1-1 0 0,-1-2 1 0 0,38-7-1 0 0,-57 9-25 0 0,0 0-1 0 0,0-1 0 0 0,0 0 0 0 0,-1 0 1 0 0,1 0-1 0 0,0 0 0 0 0,-1-1 1 0 0,0 0-1 0 0,1 0 0 0 0,-1 0 0 0 0,5-5 1 0 0,-6 5 0 0 0,-1 2 6 0 0,-1-1 0 0 0,1 1 0 0 0,-1 0-1 0 0,1-1 1 0 0,-1 1 0 0 0,1-1 0 0 0,-1 1 0 0 0,0-1-1 0 0,0 0 1 0 0,0 0 0 0 0,0 1 0 0 0,0-1-1 0 0,0 0 1 0 0,0 0 0 0 0,-1 0 0 0 0,1 0 0 0 0,0-2-1 0 0,-1 2 6 0 0,-1 1-1 0 0,1 0 0 0 0,0 0 0 0 0,0 0 1 0 0,-1 0-1 0 0,1 0 0 0 0,-1-1 0 0 0,1 1 1 0 0,-1 0-1 0 0,0 0 0 0 0,1 0 0 0 0,-1 0 1 0 0,0 1-1 0 0,1-1 0 0 0,-1 0 0 0 0,0 0 1 0 0,0 0-1 0 0,0 0 0 0 0,0 1 0 0 0,0-1 0 0 0,-2 0 1 0 0,-7-4 33 0 0,-1 0 0 0 0,0 1 0 0 0,0 1-1 0 0,-22-5 1 0 0,30 8-67 0 0,-9-3 17 0 0,-45-8 122 0 0,54 11-135 0 0,0-1 1 0 0,0 1 0 0 0,-1 0-1 0 0,1-1 1 0 0,0 2-1 0 0,0-1 1 0 0,0 0-1 0 0,-1 1 1 0 0,1-1 0 0 0,0 1-1 0 0,0 0 1 0 0,0 0-1 0 0,-4 2 1 0 0,6 1-1515 0 0</inkml:trace>
</inkml:ink>
</file>

<file path=ppt/ink/ink14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55:55.770"/>
    </inkml:context>
    <inkml:brush xml:id="br0">
      <inkml:brushProperty name="width" value="0.05" units="cm"/>
      <inkml:brushProperty name="height" value="0.05" units="cm"/>
    </inkml:brush>
  </inkml:definitions>
  <inkml:trace contextRef="#ctx0" brushRef="#br0">56 58 2112 0 0,'-56'-3'2040'0'0,"70"-7"782"0"0,30-13-1613 0 0,-22 17-821 0 0,12 0-26 0 0,10-1 56 0 0,-6 5-240 0 0,25 10 47 0 0,-42-5-229 0 0,-17-2 36 0 0,12 1-709 0 0,-11-1-541 0 0,-5-3 541 0 0</inkml:trace>
</inkml:ink>
</file>

<file path=ppt/ink/ink14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56:00.156"/>
    </inkml:context>
    <inkml:brush xml:id="br0">
      <inkml:brushProperty name="width" value="0.05" units="cm"/>
      <inkml:brushProperty name="height" value="0.05" units="cm"/>
    </inkml:brush>
  </inkml:definitions>
  <inkml:trace contextRef="#ctx0" brushRef="#br0">4 4 1976 0 0,'-1'6'-272'0'0,"0"-5"379"0"0,1 1-1 0 0,-1-1 1 0 0,1 0-1 0 0,0 1 0 0 0,0-1 1 0 0,-1 1-1 0 0,1-1 1 0 0,0 0-1 0 0,0 1 1 0 0,0-1-1 0 0,1 0 0 0 0,-1 1 1 0 0,0-1-1 0 0,0 0 1 0 0,1 1-1 0 0,-1-1 0 0 0,1 0 1 0 0,0 3-1 0 0,2-3 110 0 0,0 0-1 0 0,0 0 1 0 0,0-1-1 0 0,-1 1 0 0 0,1 0 1 0 0,0-1-1 0 0,0 0 1 0 0,0 0-1 0 0,0 0 0 0 0,0 0 1 0 0,0 0-1 0 0,3-1 1 0 0,81-13 361 0 0,-55 7-604 0 0,-1 2 0 0 0,39-2 0 0 0,-55 2-213 0 0,-11 1-38 0 0</inkml:trace>
</inkml:ink>
</file>

<file path=ppt/ink/ink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22:08:56.923"/>
    </inkml:context>
    <inkml:brush xml:id="br0">
      <inkml:brushProperty name="width" value="0.05" units="cm"/>
      <inkml:brushProperty name="height" value="0.05" units="cm"/>
      <inkml:brushProperty name="color" value="#E71224"/>
    </inkml:brush>
  </inkml:definitions>
  <inkml:trace contextRef="#ctx0" brushRef="#br0">35 5 2649 0 0,'9'-5'9338'0'0,"0"38"-8290"0"0,-8-23-969 0 0,0 0 1 0 0,-1 0 0 0 0,0 0-1 0 0,-3 15 1 0 0,-21 78 442 0 0,7-41-294 0 0,13-41-182 0 0,1-1 0 0 0,1 1 0 0 0,1 0 1 0 0,1 31-1 0 0,1-41-33 0 0,0 0 1 0 0,0-1-1 0 0,1 1 1 0 0,1-1-1 0 0,0 1 0 0 0,0-1 1 0 0,1 0-1 0 0,0 0 1 0 0,1 0-1 0 0,9 13 1 0 0,-7-12-7 0 0,-4-6 8 0 0,1 1-1 0 0,0 0 1 0 0,0-1-1 0 0,0 1 1 0 0,0-1 0 0 0,1 0-1 0 0,0-1 1 0 0,0 1-1 0 0,0-1 1 0 0,0 0-1 0 0,1 0 1 0 0,0-1 0 0 0,0 1-1 0 0,0-1 1 0 0,0-1-1 0 0,0 1 1 0 0,1-1-1 0 0,-1 0 1 0 0,1 0 0 0 0,13 1-1 0 0,7-2-5 0 0,0 0 0 0 0,0-2 0 0 0,-1-1 0 0 0,1-1 0 0 0,0-1 0 0 0,-1-2 0 0 0,32-10 0 0 0,4-5-1759 0 0,108-55-1 0 0,-169 76 1585 0 0,0-1-1 0 0,0 1 0 0 0,0-1 0 0 0,0 1 0 0 0,0-1 1 0 0,0 0-1 0 0,0 0 0 0 0,0 1 0 0 0,0-1 0 0 0,-1 0 0 0 0,1 0 1 0 0,0 0-1 0 0,-1 0 0 0 0,1 0 0 0 0,0 0 0 0 0,-1 0 1 0 0,1 0-1 0 0,-1 0 0 0 0,0-1 0 0 0,1 1 0 0 0,-1 0 1 0 0,0 0-1 0 0,1-3 0 0 0</inkml:trace>
</inkml:ink>
</file>

<file path=ppt/ink/ink14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56:31.034"/>
    </inkml:context>
    <inkml:brush xml:id="br0">
      <inkml:brushProperty name="width" value="0.05" units="cm"/>
      <inkml:brushProperty name="height" value="0.05" units="cm"/>
    </inkml:brush>
  </inkml:definitions>
  <inkml:trace contextRef="#ctx0" brushRef="#br0">19 1 7354 0 0,'-10'37'660'0'0,"4"-28"-64"0"0,3-12 1187 0 0,5 0-956 0 0,21-3-529 0 0,8 2-117 0 0,11-2-16 0 0,-18 6-161 0 0,4 15-234 0 0,-6-2-551 0 0,-17-8 527 0 0,-6 0 37 0 0,-1-2-311 0 0</inkml:trace>
</inkml:ink>
</file>

<file path=ppt/ink/ink14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56:31.562"/>
    </inkml:context>
    <inkml:brush xml:id="br0">
      <inkml:brushProperty name="width" value="0.05" units="cm"/>
      <inkml:brushProperty name="height" value="0.05" units="cm"/>
    </inkml:brush>
  </inkml:definitions>
  <inkml:trace contextRef="#ctx0" brushRef="#br0">1 49 4257 0 0,'36'-18'4548'0'0,"-26"12"-4595"0"0,0 1 1 0 0,0 0-1 0 0,18-6 1 0 0,-24 10 82 0 0,-1 0 0 0 0,0 1 0 0 0,1-1 1 0 0,-1 1-1 0 0,0 0 0 0 0,1 0 1 0 0,-1 0-1 0 0,1 0 0 0 0,-1 1 1 0 0,4 0-1 0 0,15 7 114 0 0,-2 10 114 0 0,-9 0-106 0 0,-4-3-79 0 0,-5-3-14 0 0,0 0 1 0 0,0 0 0 0 0,-1 0-1 0 0,0-1 1 0 0,-1 1-1 0 0,0 0 1 0 0,-1 0 0 0 0,-1 0-1 0 0,0 0 1 0 0,-7 22-1 0 0,1 12 223 0 0,6-33-240 0 0,-7 60 157 0 0,14-21-138 0 0,-3-42-56 0 0,4 4 2 0 0,-5-12-10 0 0,0 0 0 0 0,1-1 0 0 0,-1 1 0 0 0,0 0 0 0 0,1-1 0 0 0,-1 1 0 0 0,1 0 0 0 0,0-1 1 0 0,-1 0-1 0 0,1 1 0 0 0,0-1 0 0 0,0 0 0 0 0,0 0 0 0 0,4 1 0 0 0,-1-1 7 0 0,0 0 0 0 0,0 0 0 0 0,0-1 1 0 0,0 0-1 0 0,0 0 0 0 0,1 0 1 0 0,-1 0-1 0 0,0-1 0 0 0,10-3 0 0 0,-11 3-17 0 0,1 0 0 0 0,-1 0 1 0 0,0 1-1 0 0,1-1 0 0 0,0 1 0 0 0,-1 0 0 0 0,1 0 0 0 0,-1 0 0 0 0,6 2 0 0 0,-7-1-88 0 0,1-1 1 0 0,-1 1-1 0 0,0-1 0 0 0,1 0 1 0 0,-1 0-1 0 0,0 0 0 0 0,1 0 1 0 0,4-2-1 0 0,6 1-1638 0 0</inkml:trace>
</inkml:ink>
</file>

<file path=ppt/ink/ink14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56:32.149"/>
    </inkml:context>
    <inkml:brush xml:id="br0">
      <inkml:brushProperty name="width" value="0.05" units="cm"/>
      <inkml:brushProperty name="height" value="0.05" units="cm"/>
    </inkml:brush>
  </inkml:definitions>
  <inkml:trace contextRef="#ctx0" brushRef="#br0">74 11 3889 0 0,'-2'-4'1424'0'0,"-1"-1"-647"0"0,-2 4-719 0 0,4 1 82 0 0,-4 4 453 0 0,-3 33 560 0 0,4-14-782 0 0,-1 12-95 0 0,-2 16-65 0 0,0-19 92 0 0,-2 12 154 0 0,2 0-1 0 0,-3 82 0 0 0,10-91-428 0 0,2-1 0 0 0,8 40 0 0 0,-7-53-19 0 0,2-1 0 0 0,0 0 1 0 0,1 0-1 0 0,18 37 0 0 0,-19-47 0 0 0,0-1-1 0 0,1 0 1 0 0,0 0-1 0 0,1-1 1 0 0,0 0-1 0 0,0 0 1 0 0,9 7-1 0 0,-2-2 14 0 0,4 12-106 0 0,-17-23 40 0 0,0-1-1 0 0,0 1 0 0 0,0 0 0 0 0,-1-1 0 0 0,1 1 0 0 0,0 0 0 0 0,-1-1 0 0 0,0 1 0 0 0,1 0 0 0 0,-1 0 0 0 0,0-1 0 0 0,0 1 1 0 0,0 0-1 0 0,0 0 0 0 0,0 0 0 0 0,0-1 0 0 0,-1 1 0 0 0,1 0 0 0 0,0 0 0 0 0,-1-1 0 0 0,0 1 0 0 0,1 0 0 0 0,-1-1 1 0 0,0 1-1 0 0,-1 1 0 0 0,-13 14-529 0 0,10-9-95 0 0</inkml:trace>
</inkml:ink>
</file>

<file path=ppt/ink/ink14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56:32.950"/>
    </inkml:context>
    <inkml:brush xml:id="br0">
      <inkml:brushProperty name="width" value="0.05" units="cm"/>
      <inkml:brushProperty name="height" value="0.05" units="cm"/>
    </inkml:brush>
  </inkml:definitions>
  <inkml:trace contextRef="#ctx0" brushRef="#br0">1 65 4185 0 0,'0'2'4567'0'0,"0"-4"-4771"0"0,0 0 206 0 0,0 2 45 0 0,0-2 90 0 0,0 1 44 0 0,0-1 365 0 0,0 21-178 0 0,1 0-1 0 0,0 0 1 0 0,2 0 0 0 0,7 28 0 0 0,-9-41-343 0 0,1 0 0 0 0,0 0 0 0 0,0-1-1 0 0,1 1 1 0 0,-1-1 0 0 0,1 0 0 0 0,0 1 0 0 0,1-1 0 0 0,-1-1-1 0 0,1 1 1 0 0,0 0 0 0 0,0-1 0 0 0,1 0 0 0 0,-1 0 0 0 0,1 0-1 0 0,0 0 1 0 0,0-1 0 0 0,11 5 0 0 0,29 5 44 0 0,-43-12-63 0 0,1 0 1 0 0,0-1-1 0 0,0 1 0 0 0,0-1 1 0 0,0 0-1 0 0,0 0 0 0 0,0 0 1 0 0,0-1-1 0 0,-1 1 0 0 0,1-1 1 0 0,0 1-1 0 0,0-1 0 0 0,0 0 1 0 0,2-1-1 0 0,-2 0-7 0 0,0 0 0 0 0,-1 0 0 0 0,1 0 0 0 0,-1 0 0 0 0,1 0 1 0 0,-1-1-1 0 0,0 1 0 0 0,0-1 0 0 0,0 1 0 0 0,0-1 0 0 0,-1 0 0 0 0,1 0 0 0 0,-1 1 0 0 0,1-1 1 0 0,0-5-1 0 0,0-1-20 0 0,-1 1 1 0 0,-1 0-1 0 0,1-1 1 0 0,-2-14-1 0 0,0 17 11 0 0,-4-48-104 0 0,-7 19 92 0 0,7 25 25 0 0,-2-5-4 0 0,-2 1-1 0 0,-3-8 7 0 0,1 6 17 0 0,12 9-39 0 0,-1 5-8 0 0,1 0 13 0 0,5 1 7 0 0,1 5 8 0 0,-2 4-3 0 0,23 37 7 0 0,-9-17-1 0 0,-3 4-5 0 0,11 38 3 0 0,4 45 11 0 0,-20-57-8 0 0,-2 0 1 0 0,-3 1 0 0 0,-2 66 0 0 0,-6-100-8 0 0,-3 15 5 0 0,1-22 2 0 0,0 0-1 0 0,-1 0 1 0 0,-10 24 0 0 0,12-36 0 0 0,-19 33 37 0 0,21-38-43 0 0,0 0 0 0 0,0 0 0 0 0,0-1 0 0 0,0 1 0 0 0,-1 0 0 0 0,1 0 0 0 0,0-1 0 0 0,0 1 0 0 0,-1 0 0 0 0,1-1 0 0 0,0 1 0 0 0,-1-1 0 0 0,1 0 0 0 0,0 1 0 0 0,-1-1 0 0 0,-2 0 0 0 0,-3 0 19 0 0,0-1 1 0 0,0 1 0 0 0,0-1-1 0 0,0-1 1 0 0,0 1 0 0 0,-6-4-1 0 0,-19-10 2 0 0,25 10-21 0 0,1 1 0 0 0,0-1 0 0 0,1 0 0 0 0,-1 0 0 0 0,-6-9 0 0 0,-15-14-2 0 0,22 25 0 0 0,1-1-1 0 0,0 0 1 0 0,0 0 0 0 0,1-1 0 0 0,-1 1 0 0 0,1-1 0 0 0,-5-8 0 0 0,7 10 1 0 0,1 0-1 0 0,-1 0 0 0 0,1 0 1 0 0,-1 0-1 0 0,1 0 0 0 0,0 0 1 0 0,0 0-1 0 0,0 0 0 0 0,0 0 1 0 0,1 0-1 0 0,-1 0 0 0 0,1 0 1 0 0,0 0-1 0 0,0 0 0 0 0,0 1 1 0 0,0-1-1 0 0,0 0 1 0 0,1 1-1 0 0,1-4 0 0 0,2-2 1 0 0,1 0 0 0 0,0 1 0 0 0,0 0 1 0 0,0 0-1 0 0,1 0 0 0 0,0 1 0 0 0,0-1 0 0 0,16-8 0 0 0,1 0-2 0 0,45-19 1 0 0,-45 25-38 0 0,17 0-117 0 0,-15 5 29 0 0,-8 2 50 0 0,-9 1 41 0 0,-5 2-318 0 0,-7-1-766 0 0,2-1 652 0 0</inkml:trace>
</inkml:ink>
</file>

<file path=ppt/ink/ink14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56:33.282"/>
    </inkml:context>
    <inkml:brush xml:id="br0">
      <inkml:brushProperty name="width" value="0.05" units="cm"/>
      <inkml:brushProperty name="height" value="0.05" units="cm"/>
    </inkml:brush>
  </inkml:definitions>
  <inkml:trace contextRef="#ctx0" brushRef="#br0">15 0 3769 0 0,'-12'27'3932'0'0,"11"-24"-3934"0"0,0 0 0 0 0,1 1 0 0 0,0-1 0 0 0,-1 1 0 0 0,1-1 0 0 0,0 1 0 0 0,1-1 0 0 0,0 7 1 0 0,8 17 192 0 0,1-2-141 0 0,-1-2 41 0 0,-3-8-30 0 0,6 7 2 0 0,-8-17-24 0 0,6 12-333 0 0,-6-7-950 0 0,-4-11 876 0 0</inkml:trace>
</inkml:ink>
</file>

<file path=ppt/ink/ink14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56:33.615"/>
    </inkml:context>
    <inkml:brush xml:id="br0">
      <inkml:brushProperty name="width" value="0.05" units="cm"/>
      <inkml:brushProperty name="height" value="0.05" units="cm"/>
    </inkml:brush>
  </inkml:definitions>
  <inkml:trace contextRef="#ctx0" brushRef="#br0">55 46 4689 0 0,'-19'-18'411'0'0,"16"15"-193"0"0,-1-1 0 0 0,1 1 1 0 0,0 0-1 0 0,-1 1 1 0 0,0-1-1 0 0,0 0 0 0 0,-6-2 1 0 0,16 4 812 0 0,-4 0-953 0 0,13 3 21 0 0,8 8 111 0 0,-4-1 40 0 0,-17-9-208 0 0,0 1 1 0 0,0 0 0 0 0,0-1 0 0 0,1 1 0 0 0,-1-1 0 0 0,0 0-1 0 0,1 1 1 0 0,-1-1 0 0 0,0 0 0 0 0,0-1 0 0 0,1 1-1 0 0,1-1 1 0 0,14-2-10 0 0,0 0-1 0 0,0 0 0 0 0,25 2 0 0 0,21 7-2029 0 0,-52-5-1333 0 0</inkml:trace>
</inkml:ink>
</file>

<file path=ppt/ink/ink14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56:33.965"/>
    </inkml:context>
    <inkml:brush xml:id="br0">
      <inkml:brushProperty name="width" value="0.05" units="cm"/>
      <inkml:brushProperty name="height" value="0.05" units="cm"/>
    </inkml:brush>
  </inkml:definitions>
  <inkml:trace contextRef="#ctx0" brushRef="#br0">120 1 4721 0 0,'-9'2'3249'0'0,"-10"20"-2064"0"0,-6 15-1519 0 0,25-36 483 0 0,-4 5-103 0 0,1 1 1 0 0,0-1-1 0 0,1 1 1 0 0,-1 0-1 0 0,1 0 1 0 0,1 0-1 0 0,-1 1 1 0 0,1-1-1 0 0,0 13 1 0 0,-4 18 199 0 0,-28 114 434 0 0,33-143-743 0 0,-1 9 255 0 0,1-18-224 0 0,0 1 0 0 0,1-1-1 0 0,-1 0 1 0 0,0 0 0 0 0,0 0 0 0 0,0 0-1 0 0,0 0 1 0 0,0 1 0 0 0,0-1-1 0 0,0 0 1 0 0,0 0 0 0 0,0 0 0 0 0,0 0-1 0 0,0 1 1 0 0,0-1 0 0 0,0 0 0 0 0,0 0-1 0 0,0 0 1 0 0,0 0 0 0 0,0 0-1 0 0,0 1 1 0 0,0-1 0 0 0,0 0 0 0 0,0 0-1 0 0,-1 0 1 0 0,1 0 0 0 0,0 0 0 0 0,0 1-1 0 0,0-1 1 0 0,0 0 0 0 0,0 0-1 0 0,0 0 1 0 0,0 0 0 0 0,0 0 0 0 0,-1 0-1 0 0,1 0 1 0 0,0 1 0 0 0,0-1 0 0 0,0 0-1 0 0,0 0 1 0 0,0 0 0 0 0,-1 0-1 0 0,1 0 1 0 0,0 0 0 0 0,0 0 0 0 0,0 0-1 0 0,0 0 1 0 0,-1 0 0 0 0,1 0 0 0 0,0 0-1 0 0,0 0 1 0 0,0 0 0 0 0,0 0-1 0 0,0 0 1 0 0,-1 0 0 0 0,1 0 0 0 0,0 0-1 0 0,0 0 1 0 0,0 0 0 0 0,0 0 0 0 0,0-1-1 0 0,-1 1 1 0 0,1 0 0 0 0,0 0-1 0 0</inkml:trace>
</inkml:ink>
</file>

<file path=ppt/ink/ink14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56:34.299"/>
    </inkml:context>
    <inkml:brush xml:id="br0">
      <inkml:brushProperty name="width" value="0.05" units="cm"/>
      <inkml:brushProperty name="height" value="0.05" units="cm"/>
    </inkml:brush>
  </inkml:definitions>
  <inkml:trace contextRef="#ctx0" brushRef="#br0">0 0 4593 0 0,'54'44'4979'0'0,"-30"-25"-4830"0"0,0 1 0 0 0,25 27 0 0 0,-8-1 63 0 0,10 10-25 0 0,-16-19-97 0 0,2-1-28 0 0,-11-13-35 0 0,30 18-2545 0 0,-48-34 1448 0 0</inkml:trace>
</inkml:ink>
</file>

<file path=ppt/ink/ink14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56:34.701"/>
    </inkml:context>
    <inkml:brush xml:id="br0">
      <inkml:brushProperty name="width" value="0.05" units="cm"/>
      <inkml:brushProperty name="height" value="0.05" units="cm"/>
    </inkml:brush>
  </inkml:definitions>
  <inkml:trace contextRef="#ctx0" brushRef="#br0">2 1 3001 0 0,'-1'1'2949'0'0,"1"1"-1744"0"0,1 3-37 0 0,14 19-411 0 0,-9-17-724 0 0,6 8 23 0 0,-3-3-10 0 0,30 47 208 0 0,-28-38-153 0 0,1 5-70 0 0,0 0 1 0 0,-2 0-1 0 0,-1 1 0 0 0,-1 1 1 0 0,8 45-1 0 0,-11-35 1 0 0,-1-10-13 0 0,-2-5-9 0 0,-3 11 18 0 0,-13 52 168 0 0,12-79-170 0 0,-4 21 92 0 0,-15 44 0 0 0,17-61-97 0 0,-1-2-1 0 0,0 1 0 0 0,0 0 0 0 0,-9 11 0 0 0,10-16-199 0 0,-18 24 676 0 0,12-20-994 0 0,10-9 467 0 0,0 0 0 0 0,0 0 0 0 0,0 0 0 0 0,0 1 0 0 0,0-1-1 0 0,0 0 1 0 0,0 0 0 0 0,0 0 0 0 0,0 0 0 0 0,0 0-1 0 0,0 0 1 0 0,0 0 0 0 0,-1 0 0 0 0,1 0 0 0 0,0 0-1 0 0,0 0 1 0 0,0 0 0 0 0,0 0 0 0 0,0 0 0 0 0,0 0 0 0 0,0 0-1 0 0,0 0 1 0 0,-1 0 0 0 0,1 0 0 0 0,0 0 0 0 0,0 0-1 0 0,0 0 1 0 0,0 0 0 0 0,0 0 0 0 0,0 0 0 0 0,0 0-1 0 0,0 0 1 0 0,-1 0 0 0 0,1 0 0 0 0,0 0 0 0 0,0 0 0 0 0,0 0-1 0 0,0 0 1 0 0,0 0 0 0 0,0-1 0 0 0,0 1 0 0 0,0 0-1 0 0,0 0 1 0 0,0 0 0 0 0,0 0 0 0 0,0 0 0 0 0,0 0-1 0 0,0 0 1 0 0,-1 0 0 0 0,1 0 0 0 0,0-1 0 0 0,0 1 0 0 0,0 0-1 0 0,0 0 1 0 0,0 0 0 0 0,0 0 0 0 0,0 0 0 0 0,0 0-1 0 0,0 0 1 0 0,0 0 0 0 0,0 0 0 0 0,0-1 0 0 0,0 1-1 0 0,0 0 1 0 0,0 0 0 0 0,0-1-859 0 0</inkml:trace>
</inkml:ink>
</file>

<file path=ppt/ink/ink14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56:35.070"/>
    </inkml:context>
    <inkml:brush xml:id="br0">
      <inkml:brushProperty name="width" value="0.05" units="cm"/>
      <inkml:brushProperty name="height" value="0.05" units="cm"/>
    </inkml:brush>
  </inkml:definitions>
  <inkml:trace contextRef="#ctx0" brushRef="#br0">1 1 3105 0 0,'11'42'3847'0'0,"-4"27"-3162"0"0,-3-16 174 0 0,-3-46-906 0 0,3 17 600 0 0,-4-24-629 0 0,0 0 0 0 0,0 1 0 0 0,0-1 0 0 0,0 1-1 0 0,0-1 1 0 0,0 1 0 0 0,0-1 0 0 0,0 1 0 0 0,0-1 0 0 0,0 1 0 0 0,0-1-1 0 0,0 0 1 0 0,0 1 0 0 0,0-1 0 0 0,0 1 0 0 0,0-1 0 0 0,0 1 0 0 0,-1-1-1 0 0,1 1 1 0 0,0-1 0 0 0,0 0 0 0 0,-1 1 0 0 0,1-1 0 0 0,0 0 0 0 0,0 1-1 0 0,-1-1 1 0 0,1 0 0 0 0,0 1 0 0 0,-1-1 0 0 0,1 0 0 0 0,-1 1 0 0 0,0-1-1 0 0,0 0-443 0 0</inkml:trace>
</inkml:ink>
</file>

<file path=ppt/ink/ink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22:08:57.344"/>
    </inkml:context>
    <inkml:brush xml:id="br0">
      <inkml:brushProperty name="width" value="0.05" units="cm"/>
      <inkml:brushProperty name="height" value="0.05" units="cm"/>
      <inkml:brushProperty name="color" value="#E71224"/>
    </inkml:brush>
  </inkml:definitions>
  <inkml:trace contextRef="#ctx0" brushRef="#br0">26 94 4833 0 0,'-8'-7'4833'0'0,"-3"2"-944"0"0,6-2-2769 0 0,4 7-1088 0 0,9-15 0 0 0,4 10 208 0 0,7 2-432 0 0,-2-2-160 0 0,-1 1-40 0 0,20-3 8 0 0,3-1 152 0 0,5 5 8 0 0,-3-4-264 0 0,-4 0-192 0 0,5 0 584 0 0,-6 7 0 0 0,-12-2-241 0 0,8 4-127 0 0</inkml:trace>
  <inkml:trace contextRef="#ctx0" brushRef="#br0" timeOffset="1">953 67 7258 0 0,'18'-4'7265'0'0,"-9"-1"-7433"0"0,-1 0 56 0 0,9-1 8 0 0,0 0-216 0 0,-8 3-64 0 0,11-4-40 0 0,-12 4-953 0 0,1 0 977 0 0,13-6-616 0 0,-2 2-376 0 0,-3-1-3025 0 0</inkml:trace>
</inkml:ink>
</file>

<file path=ppt/ink/ink14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56:35.448"/>
    </inkml:context>
    <inkml:brush xml:id="br0">
      <inkml:brushProperty name="width" value="0.05" units="cm"/>
      <inkml:brushProperty name="height" value="0.05" units="cm"/>
    </inkml:brush>
  </inkml:definitions>
  <inkml:trace contextRef="#ctx0" brushRef="#br0">1 65 4057 0 0,'1'0'301'0'0,"1"1"-1"0"0,0 0 1 0 0,-1-1 0 0 0,1 1 0 0 0,0-1 0 0 0,0 0-1 0 0,-1 0 1 0 0,1 1 0 0 0,0-1 0 0 0,0 0-1 0 0,-1-1 1 0 0,1 1 0 0 0,0 0 0 0 0,0 0 0 0 0,-1-1-1 0 0,3 0 1 0 0,36-13-515 0 0,-21 8 735 0 0,-4 1-232 0 0,139-34-748 0 0,-143 38 50 0 0</inkml:trace>
</inkml:ink>
</file>

<file path=ppt/ink/ink14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56:36.417"/>
    </inkml:context>
    <inkml:brush xml:id="br0">
      <inkml:brushProperty name="width" value="0.05" units="cm"/>
      <inkml:brushProperty name="height" value="0.05" units="cm"/>
    </inkml:brush>
  </inkml:definitions>
  <inkml:trace contextRef="#ctx0" brushRef="#br0">0 32 4953 0 0,'42'-32'3686'0'0,"-33"33"-2776"0"0,-4 2-855 0 0,0 0 1 0 0,-1 0 0 0 0,1 0 0 0 0,-1 0 0 0 0,0 1-1 0 0,0 0 1 0 0,0-1 0 0 0,0 2 0 0 0,-1-1-1 0 0,0 0 1 0 0,1 1 0 0 0,-2 0 0 0 0,1-1-1 0 0,4 11 1 0 0,4 12 75 0 0,12 46 0 0 0,-11-33-37 0 0,-1-3-182 0 0,-1-6 278 0 0,24 55 1 0 0,-29-75-440 0 0,1-1 0 0 0,0-1 0 0 0,1 1 0 0 0,0-1 0 0 0,10 10-1 0 0,-7-11-113 0 0,-4-5 24 0 0,-5-2 251 0 0,4 2-955 0 0</inkml:trace>
</inkml:ink>
</file>

<file path=ppt/ink/ink14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56:36.747"/>
    </inkml:context>
    <inkml:brush xml:id="br0">
      <inkml:brushProperty name="width" value="0.05" units="cm"/>
      <inkml:brushProperty name="height" value="0.05" units="cm"/>
    </inkml:brush>
  </inkml:definitions>
  <inkml:trace contextRef="#ctx0" brushRef="#br0">9 187 4273 0 0,'-3'-13'2383'0'0,"-2"-38"190"0"0,41 37-2112 0 0,78-9 143 0 0,-33 12-29 0 0,-2-6-253 0 0,-28 0-250 0 0,-13 4-141 0 0,6 4-658 0 0,-37 9 379 0 0,0-1 1 0 0,0 0 0 0 0,0-1 0 0 0,0 0 0 0 0,0 0 0 0 0,6-3-1 0 0,-5 0-3383 0 0</inkml:trace>
</inkml:ink>
</file>

<file path=ppt/ink/ink14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56:55.320"/>
    </inkml:context>
    <inkml:brush xml:id="br0">
      <inkml:brushProperty name="width" value="0.05" units="cm"/>
      <inkml:brushProperty name="height" value="0.05" units="cm"/>
    </inkml:brush>
  </inkml:definitions>
  <inkml:trace contextRef="#ctx0" brushRef="#br0">57 48 2000 0 0,'23'-36'1965'0'0,"-22"26"106"0"0,-7 9-1366 0 0,-2 2 918 0 0,-2 22-894 0 0,3 0-360 0 0,-23 68 337 0 0,15-24-253 0 0,12-39-397 0 0,1 16 40 0 0,9 66 123 0 0,-3-72-175 0 0,-3-24-22 0 0,0 0 0 0 0,1 0 0 0 0,1 0 1 0 0,0 0-1 0 0,1-1 0 0 0,0 1 1 0 0,1-1-1 0 0,1 0 0 0 0,0 0 0 0 0,1-1 1 0 0,0 0-1 0 0,1 0 0 0 0,0-1 0 0 0,1 0 1 0 0,0 0-1 0 0,1-1 0 0 0,0 0 0 0 0,1 0 1 0 0,0-1-1 0 0,0-1 0 0 0,1 0 0 0 0,0-1 1 0 0,0 0-1 0 0,1-1 0 0 0,22 8 0 0 0,20 11 39 0 0,-23-8-342 0 0,-32-17 247 0 0,0 0-1 0 0,0 0 0 0 0,1 1 0 0 0,-1-1 0 0 0,0 0 0 0 0,1 0 0 0 0,-1 1 0 0 0,0-1 1 0 0,0 0-1 0 0,0 0 0 0 0,1 1 0 0 0,-1-1 0 0 0,0 0 0 0 0,0 0 0 0 0,0 1 0 0 0,0-1 1 0 0,1 0-1 0 0,-1 1 0 0 0,0-1 0 0 0,0 0 0 0 0,0 1 0 0 0,0-1 0 0 0,0 0 0 0 0,0 1 1 0 0,0-1-1 0 0,0 0 0 0 0,0 1 0 0 0,0-1 0 0 0,0 0 0 0 0,0 1 0 0 0,0-1 1 0 0,0 0-1 0 0,0 1 0 0 0,-1-1 0 0 0,1 0 0 0 0,0 1 0 0 0,0-1 0 0 0,0 0 0 0 0,0 1 1 0 0,-1-1-1 0 0,1 0 0 0 0,0 0 0 0 0,0 1 0 0 0,-1-1 0 0 0,1 0 0 0 0,-1 1 0 0 0,0-1-670 0 0</inkml:trace>
</inkml:ink>
</file>

<file path=ppt/ink/ink14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56:55.696"/>
    </inkml:context>
    <inkml:brush xml:id="br0">
      <inkml:brushProperty name="width" value="0.05" units="cm"/>
      <inkml:brushProperty name="height" value="0.05" units="cm"/>
    </inkml:brush>
  </inkml:definitions>
  <inkml:trace contextRef="#ctx0" brushRef="#br0">182 21 2529 0 0,'2'-2'-48'0'0,"29"-16"1446"0"0,-32 20-1214 0 0,1 1 0 0 0,0-1 0 0 0,-1 0 1 0 0,0 1-1 0 0,0-1 0 0 0,1 0 1 0 0,-1 1-1 0 0,-1-1 0 0 0,1 0 1 0 0,0 0-1 0 0,0 0 0 0 0,-1 0 0 0 0,-2 2 1 0 0,-61 115 1656 0 0,44-80-864 0 0,6-11-413 0 0,6-8-404 0 0,-2 12 109 0 0,-7 55 282 0 0,13-60-495 0 0,4-22-71 0 0,-1 7 35 0 0,0-1-1 0 0,-1 0 1 0 0,-8 20 0 0 0,8-26-420 0 0,0 0 1 0 0,0 0-1 0 0,0 0 0 0 0,0 0 0 0 0,-1-1 1 0 0,-4 5-1 0 0,-1-1-3366 0 0</inkml:trace>
</inkml:ink>
</file>

<file path=ppt/ink/ink14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56:56.039"/>
    </inkml:context>
    <inkml:brush xml:id="br0">
      <inkml:brushProperty name="width" value="0.05" units="cm"/>
      <inkml:brushProperty name="height" value="0.05" units="cm"/>
    </inkml:brush>
  </inkml:definitions>
  <inkml:trace contextRef="#ctx0" brushRef="#br0">0 0 8138 0 0,'3'2'-65'0'0,"-1"-2"99"0"0,-1 1 99 0 0,1 0 385 0 0,20 21-12 0 0,6 21-217 0 0,-21-31-201 0 0,15 25 249 0 0,-13-16-171 0 0,3 8 36 0 0,-7-14-129 0 0,1-1 0 0 0,1 0-1 0 0,9 15 1 0 0,-1-6 36 0 0,-2-1-11 0 0,33 39 0 0 0,-20-37-55 0 0,-7-10-8 0 0,19 5 54 0 0,-7-17-183 0 0,-7-2-866 0 0,-16 2 507 0 0</inkml:trace>
</inkml:ink>
</file>

<file path=ppt/ink/ink14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56:56.390"/>
    </inkml:context>
    <inkml:brush xml:id="br0">
      <inkml:brushProperty name="width" value="0.05" units="cm"/>
      <inkml:brushProperty name="height" value="0.05" units="cm"/>
    </inkml:brush>
  </inkml:definitions>
  <inkml:trace contextRef="#ctx0" brushRef="#br0">0 1 4489 0 0,'1'3'4497'0'0,"1"1"-4473"0"0,3 0 144 0 0,-3-3-152 0 0,10 5 0 0 0,-1 0 32 0 0,29 33-728 0 0,-33-33 648 0 0,-1-3 0 0 0,-1-1-304 0 0,1-2-248 0 0</inkml:trace>
</inkml:ink>
</file>

<file path=ppt/ink/ink14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56:56.888"/>
    </inkml:context>
    <inkml:brush xml:id="br0">
      <inkml:brushProperty name="width" value="0.05" units="cm"/>
      <inkml:brushProperty name="height" value="0.05" units="cm"/>
    </inkml:brush>
  </inkml:definitions>
  <inkml:trace contextRef="#ctx0" brushRef="#br0">327 0 4137 0 0,'-1'7'2439'0'0,"-1"-1"-606"0"0,-3-3-1541 0 0,-7 2-233 0 0,-5 7 9 0 0,1 3-15 0 0,-3 7 18 0 0,10-12-9 0 0,-16 20 162 0 0,-3 12 13 0 0,3 6 44 0 0,18-35-174 0 0,-4 10-49 0 0,-52 92 543 0 0,55-103-553 0 0,0 0 1 0 0,-1-1-1 0 0,-21 20 1 0 0,27-29-72 0 0,0 0 1 0 0,1 1 0 0 0,-1-1 0 0 0,0 1 0 0 0,1 0 0 0 0,0 0 0 0 0,0-1-1 0 0,0 2 1 0 0,0-1 0 0 0,0 0 0 0 0,0 0 0 0 0,-2 7 0 0 0,4-9-288 0 0</inkml:trace>
</inkml:ink>
</file>

<file path=ppt/ink/ink14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56:57.222"/>
    </inkml:context>
    <inkml:brush xml:id="br0">
      <inkml:brushProperty name="width" value="0.05" units="cm"/>
      <inkml:brushProperty name="height" value="0.05" units="cm"/>
    </inkml:brush>
  </inkml:definitions>
  <inkml:trace contextRef="#ctx0" brushRef="#br0">1 29 2457 0 0,'3'-17'3574'0'0,"-3"7"-1580"0"0,0 9-1585 0 0,24 23 347 0 0,49 57-98 0 0,-15-23-212 0 0,2-3-192 0 0,-22-22-276 0 0,-23-20 43 0 0,7 6 3 0 0,-9-2-7 0 0,-9-10-70 0 0,0-1 0 0 0,0 1 1 0 0,1-1-1 0 0,0 0 0 0 0,0-1 1 0 0,0 1-1 0 0,0-1 1 0 0,0 0-1 0 0,1 0 0 0 0,-1 0 1 0 0,1-1-1 0 0,0 0 0 0 0,0 0 1 0 0,10 1-1 0 0,-12-3-295 0 0</inkml:trace>
</inkml:ink>
</file>

<file path=ppt/ink/ink14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56:57.827"/>
    </inkml:context>
    <inkml:brush xml:id="br0">
      <inkml:brushProperty name="width" value="0.05" units="cm"/>
      <inkml:brushProperty name="height" value="0.05" units="cm"/>
    </inkml:brush>
  </inkml:definitions>
  <inkml:trace contextRef="#ctx0" brushRef="#br0">220 59 4761 0 0,'3'12'4761'0'0,"2"-2"-4713"0"0,0 3 0 0 0,-1-6-8 0 0,1 1 8 0 0,4 2-16 0 0,-5-3-8 0 0,1-1 40 0 0,9 15-56 0 0,-6-12-160 0 0,1 1 144 0 0,6 9-80 0 0,0-1 8 0 0,-6-9 0 0 0</inkml:trace>
  <inkml:trace contextRef="#ctx0" brushRef="#br0" timeOffset="1">1 38 4673 0 0,'7'-8'3779'0'0,"-6"7"-3727"0"0,0 0 0 0 0,0 0 1 0 0,0 0-1 0 0,0 0 0 0 0,0 0 1 0 0,0 0-1 0 0,1 1 0 0 0,-1-1 1 0 0,0 0-1 0 0,1 0 0 0 0,-1 1 0 0 0,1-1 1 0 0,-1 1-1 0 0,0 0 0 0 0,1-1 1 0 0,-1 1-1 0 0,1 0 0 0 0,-1 0 0 0 0,1 0 1 0 0,2 0-1 0 0,165-12-23 0 0,-124 13-267 0 0,5 0-566 0 0,-17-4 333 0 0,-5-1 167 0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19:05:08.252"/>
    </inkml:context>
    <inkml:brush xml:id="br0">
      <inkml:brushProperty name="width" value="0.05" units="cm"/>
      <inkml:brushProperty name="height" value="0.05" units="cm"/>
    </inkml:brush>
  </inkml:definitions>
  <inkml:trace contextRef="#ctx0" brushRef="#br0">121 78 6601 0 0,'-7'-10'3903'0'0,"3"7"-3478"0"0,2 1-217 0 0,-2-1 220 0 0,2 0 80 0 0,-3-3 329 0 0,0-3-446 0 0,2 4-381 0 0,1 1 3 0 0,-1 0 61 0 0,1 2 34 0 0,2 2-102 0 0,-1-1 1 0 0,1 1-1 0 0,0 0 1 0 0,0 0-1 0 0,-1-1 1 0 0,1 1-1 0 0,0 0 1 0 0,0 0-1 0 0,-1 0 1 0 0,1 0-1 0 0,0-1 1 0 0,-1 1-1 0 0,1 0 1 0 0,0 0-1 0 0,-1 0 1 0 0,1 0-1 0 0,0 0 1 0 0,-1 0 0 0 0,1 0-1 0 0,0 0 1 0 0,-1 0-1 0 0,1 0 1 0 0,0 0-1 0 0,-1 0 1 0 0,1 0-1 0 0,0 0 1 0 0,-1 0-1 0 0,1 0 1 0 0,0 0-1 0 0,-1 0 1 0 0,1 1-1 0 0,0-1 1 0 0,-1 0-1 0 0,1 0 1 0 0,0 0-1 0 0,0 0 1 0 0,-1 1 0 0 0,1-1-1 0 0,0 0 1 0 0,0 0-1 0 0,-1 1 1 0 0,1-1-1 0 0,0 0 1 0 0,0 1-1 0 0,0-1 1 0 0,0 0-1 0 0,-1 0 1 0 0,1 1-1 0 0,0-1 1 0 0,-10 26 42 0 0,3-6-6 0 0,-3-2-25 0 0,4-9-3 0 0,0 1 1 0 0,1 0-1 0 0,1 0 1 0 0,0 1-1 0 0,0-1 1 0 0,1 1-1 0 0,0 0 0 0 0,1 0 1 0 0,-1 12-1 0 0,2-2 30 0 0,2 1 0 0 0,0-1-1 0 0,1 0 1 0 0,1 1 0 0 0,7 23-1 0 0,-8-41-37 0 0,-1-1 0 0 0,1 0 1 0 0,0 0-1 0 0,0 1 0 0 0,0-2 0 0 0,0 1 0 0 0,0 0 0 0 0,1 0 0 0 0,-1-1 0 0 0,1 1 0 0 0,0-1 0 0 0,0 0 0 0 0,4 3 0 0 0,-6-4-5 0 0,1 0 1 0 0,0 0 0 0 0,-1 0-1 0 0,1 0 1 0 0,0 0 0 0 0,-1 0-1 0 0,1-1 1 0 0,0 1-1 0 0,0-1 1 0 0,-1 1 0 0 0,1-1-1 0 0,0 0 1 0 0,0 1-1 0 0,0-1 1 0 0,0 0 0 0 0,0 0-1 0 0,-1-1 1 0 0,1 1 0 0 0,0 0-1 0 0,3-1 1 0 0,29-18 91 0 0,-30 17-86 0 0,1 0 0 0 0,-1 0 0 0 0,0 0-1 0 0,0 0 1 0 0,0-1 0 0 0,0 0 0 0 0,0 1 0 0 0,-1-1 0 0 0,1-1 0 0 0,-1 1 0 0 0,0-1 0 0 0,1 1 0 0 0,-2-1-1 0 0,1 0 1 0 0,0 0 0 0 0,-1 0 0 0 0,0 0 0 0 0,0 0 0 0 0,2-6 0 0 0,2-11 2 0 0,4-12 36 0 0,-1-1 0 0 0,6-47 1 0 0,-14 70-36 0 0,0 1 1 0 0,-1 0-1 0 0,-1 0 1 0 0,0 0-1 0 0,0-1 1 0 0,-4-15-1 0 0,3 20-8 0 0,0 1-1 0 0,0-1 1 0 0,-1 0-1 0 0,0 1 1 0 0,0 0-1 0 0,0 0 1 0 0,-5-7-1 0 0,-14-2 24 0 0,13 12-15 0 0,4 4-8 0 0,0 2-35 0 0,-10 10-184 0 0,7-3 56 0 0,-11 39-1576 0 0,20-40 1000 0 0</inkml:trace>
</inkml:ink>
</file>

<file path=ppt/ink/ink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22:08:57.715"/>
    </inkml:context>
    <inkml:brush xml:id="br0">
      <inkml:brushProperty name="width" value="0.05" units="cm"/>
      <inkml:brushProperty name="height" value="0.05" units="cm"/>
      <inkml:brushProperty name="color" value="#E71224"/>
    </inkml:brush>
  </inkml:definitions>
  <inkml:trace contextRef="#ctx0" brushRef="#br0">1 0 7978 0 0,'7'41'8288'0'0,"-9"20"-9174"0"0,1-43 1496 0 0,1 0-604 0 0,0 1 0 0 0,2 0 1 0 0,0 0-1 0 0,1-1 0 0 0,0 1 0 0 0,2-1 0 0 0,0 0 0 0 0,10 21 1 0 0,-10-28-4 0 0,0-1 1 0 0,1 1-1 0 0,1-1 1 0 0,0-1-1 0 0,0 1 1 0 0,1-1-1 0 0,9 8 1 0 0,-9-9 4 0 0,1-1-1 0 0,1 0 1 0 0,-1-1 0 0 0,16 8 0 0 0,33 13 1 0 0,-37-18 19 0 0,1-1-1 0 0,26 6 1 0 0,-37-11-94 0 0,1-1 0 0 0,0-1 0 0 0,0 0-1 0 0,0 0 1 0 0,20-2 0 0 0,-23 0-74 0 0,0-1-1 0 0,-1 0 1 0 0,1 0 0 0 0,-1-1-1 0 0,9-3 1 0 0,-15 4-183 0 0,1 1 1 0 0,0 0-1 0 0,-1-1 1 0 0,1 0-1 0 0,-1 1 1 0 0,0-1-1 0 0,0 0 0 0 0,1 0 1 0 0,-1 0-1 0 0,0-1 1 0 0,-1 1-1 0 0,1 0 1 0 0,0-1-1 0 0,2-4 0 0 0,0 0-1530 0 0</inkml:trace>
</inkml:ink>
</file>

<file path=ppt/ink/ink15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56:58.188"/>
    </inkml:context>
    <inkml:brush xml:id="br0">
      <inkml:brushProperty name="width" value="0.05" units="cm"/>
      <inkml:brushProperty name="height" value="0.05" units="cm"/>
    </inkml:brush>
  </inkml:definitions>
  <inkml:trace contextRef="#ctx0" brushRef="#br0">235 30 4209 0 0,'58'-28'1975'0'0,"-58"28"-1909"0"0,1 0 0 0 0,-1-1 0 0 0,0 1 0 0 0,0 0 0 0 0,1 0 0 0 0,-1 0 0 0 0,0 0 0 0 0,1 0 0 0 0,-1 0 0 0 0,0-1 0 0 0,1 1 0 0 0,-1 0 0 0 0,0 0 0 0 0,1 0 0 0 0,-1 0 0 0 0,0 0-1 0 0,0 0 1 0 0,1 0 0 0 0,-1 0 0 0 0,0 0 0 0 0,1 0 0 0 0,-1 1 0 0 0,0-1 0 0 0,1 0 0 0 0,-1 0 0 0 0,0 0 0 0 0,1 0 0 0 0,-1 0 0 0 0,0 0 0 0 0,0 1 0 0 0,1-1 0 0 0,-1 0 0 0 0,0 0 0 0 0,0 0 0 0 0,1 1 0 0 0,-1-1 0 0 0,0 0 0 0 0,0 0 0 0 0,0 1 0 0 0,0-1 0 0 0,1 0 0 0 0,-1 1 0 0 0,0-1 0 0 0,0 0 0 0 0,0 0 0 0 0,0 1 0 0 0,0-1 0 0 0,0 0 0 0 0,0 1 0 0 0,0-1-1 0 0,0 0 1 0 0,0 1 0 0 0,0-1 0 0 0,0 0 0 0 0,0 1 0 0 0,0-1 0 0 0,0 1 0 0 0,-3 25-513 0 0,1-19 778 0 0,-44 200 569 0 0,5-69-644 0 0,36-121-272 0 0,0 8 72 0 0,-4 13-520 0 0,7-31 89 0 0,-4 4 176 0 0,-1-2-199 0 0,3-8-94 0 0</inkml:trace>
  <inkml:trace contextRef="#ctx0" brushRef="#br0" timeOffset="1">10 7 4353 0 0,'0'0'88'0'0,"0"0"1"0"0,-1 0-1 0 0,1-1 0 0 0,0 1 1 0 0,0 0-1 0 0,0 0 1 0 0,-1 0-1 0 0,1 0 0 0 0,0 0 1 0 0,0 0-1 0 0,0 0 1 0 0,-1 0-1 0 0,1 0 0 0 0,0-1 1 0 0,0 1-1 0 0,-1 0 1 0 0,1 0-1 0 0,0 0 0 0 0,0 0 1 0 0,0 1-1 0 0,-1-1 1 0 0,1 0-1 0 0,0 0 0 0 0,0 0 1 0 0,-1 0-1 0 0,1 0 0 0 0,0 0 1 0 0,0 0-1 0 0,0 0 1 0 0,-1 0-1 0 0,1 0 0 0 0,0 1 1 0 0,0-1-1 0 0,0 0 1 0 0,-1 0-1 0 0,1 0 0 0 0,0 0 1 0 0,0 1-1 0 0,0-1 1 0 0,0 0-1 0 0,0 0 0 0 0,0 0 1 0 0,-1 1-1 0 0,1-1 0 0 0,0 0 1 0 0,0 0-1 0 0,0 0 1 0 0,0 1-1 0 0,0-1 0 0 0,0 0 1 0 0,0 1-1 0 0,10 19 318 0 0,86 106 546 0 0,-52-71-452 0 0,-18-24-297 0 0,-16-20-125 0 0,2 5-16 0 0,1-1 0 0 0,1-1 0 0 0,0 0 0 0 0,1-1 0 0 0,30 20 0 0 0,-17-13-44 0 0,-11-4-53 0 0,4 2-282 0 0,-7-7-165 0 0,-12-9 237 0 0,7 4-461 0 0,5-3-843 0 0</inkml:trace>
</inkml:ink>
</file>

<file path=ppt/ink/ink15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56:58.783"/>
    </inkml:context>
    <inkml:brush xml:id="br0">
      <inkml:brushProperty name="width" value="0.05" units="cm"/>
      <inkml:brushProperty name="height" value="0.05" units="cm"/>
    </inkml:brush>
  </inkml:definitions>
  <inkml:trace contextRef="#ctx0" brushRef="#br0">0 13 2577 0 0,'8'-13'1893'0'0,"-4"14"-258"0"0,-4 25 533 0 0,-1 6-2013 0 0,2-22-68 0 0,0 0 0 0 0,1 0 0 0 0,0 0 0 0 0,1-1 0 0 0,0 1 0 0 0,6 13 0 0 0,23 21 187 0 0,-9-19-62 0 0,-13-15-136 0 0,-8-8-34 0 0,3 3-87 0 0,0 1 1 0 0,0-1-1 0 0,-1 1 1 0 0,1 0-1 0 0,-1 0 1 0 0,-1 1-1 0 0,4 6 1 0 0,-3 0-1127 0 0</inkml:trace>
</inkml:ink>
</file>

<file path=ppt/ink/ink15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56:59.489"/>
    </inkml:context>
    <inkml:brush xml:id="br0">
      <inkml:brushProperty name="width" value="0.05" units="cm"/>
      <inkml:brushProperty name="height" value="0.05" units="cm"/>
    </inkml:brush>
  </inkml:definitions>
  <inkml:trace contextRef="#ctx0" brushRef="#br0">235 3 2857 0 0,'-7'0'2364'0'0,"4"-1"-1549"0"0,-2 0-33 0 0,1 1-86 0 0,-10 13 378 0 0,6-2-935 0 0,5-8-119 0 0,-5 6 74 0 0,0 1 0 0 0,1-1 1 0 0,-1 2-1 0 0,2-1 0 0 0,0 1 0 0 0,0 0 1 0 0,1 1-1 0 0,-5 15 0 0 0,-59 189 1157 0 0,49-162-1125 0 0,7-27-103 0 0,-3 8 22 0 0,11-11-472 0 0,4-23-748 0 0,-2-3-125 0 0,3 1 700 0 0</inkml:trace>
</inkml:ink>
</file>

<file path=ppt/ink/ink15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56:59.839"/>
    </inkml:context>
    <inkml:brush xml:id="br0">
      <inkml:brushProperty name="width" value="0.05" units="cm"/>
      <inkml:brushProperty name="height" value="0.05" units="cm"/>
    </inkml:brush>
  </inkml:definitions>
  <inkml:trace contextRef="#ctx0" brushRef="#br0">37 69 4857 0 0,'-10'-22'1407'0'0,"8"16"-1122"0"0,-1 0 0 0 0,0 0 0 0 0,0 0 0 0 0,0 0 0 0 0,-1 1 0 0 0,-5-7 0 0 0,10 12 113 0 0,0 0 235 0 0,0 1-496 0 0,2 5-33 0 0,8 11 30 0 0,70 86 589 0 0,-43-58-335 0 0,-15-18-194 0 0,16 15 75 0 0,24 17-67 0 0,-17-21-410 0 0,83 52 0 0 0,-111-80-31 0 0</inkml:trace>
</inkml:ink>
</file>

<file path=ppt/ink/ink15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57:00.426"/>
    </inkml:context>
    <inkml:brush xml:id="br0">
      <inkml:brushProperty name="width" value="0.05" units="cm"/>
      <inkml:brushProperty name="height" value="0.05" units="cm"/>
    </inkml:brush>
  </inkml:definitions>
  <inkml:trace contextRef="#ctx0" brushRef="#br0">44 16 2793 0 0,'-2'-2'681'0'0,"2"2"-615"0"0,0 0-1 0 0,0 0 0 0 0,-1 0 1 0 0,1 0-1 0 0,0 0 1 0 0,-1 0-1 0 0,1 0 1 0 0,0 0-1 0 0,0 0 1 0 0,-1 0-1 0 0,1 0 0 0 0,0-1 1 0 0,0 1-1 0 0,0 0 1 0 0,-1 0-1 0 0,1 0 1 0 0,0-1-1 0 0,0 1 1 0 0,0 0-1 0 0,0 0 1 0 0,-1 0-1 0 0,1-1 0 0 0,0 1 1 0 0,0 0-1 0 0,0 0 1 0 0,0-1-1 0 0,0 1 1 0 0,0 0-1 0 0,0 0 1 0 0,-1-1-1 0 0,1 1 0 0 0,0 0 1 0 0,0 0-1 0 0,0-1 1 0 0,0 1-1 0 0,0 0 1 0 0,0-1-1 0 0,1 1 1 0 0,-1 0 49 0 0,-1-1-5 0 0,-1-1 60 0 0,2 2-104 0 0,-1-1 63 0 0,-1-1 300 0 0,1 2-66 0 0,-1-1-2 0 0,1 1-151 0 0,-3 2 315 0 0,-2 5-149 0 0,-2 24 49 0 0,5-16-246 0 0,1 0 0 0 0,0 0 0 0 0,1 0 0 0 0,1 0 0 0 0,0 0 0 0 0,1 0 0 0 0,5 22 0 0 0,18 38 251 0 0,-3-30-317 0 0,6-4-95 0 0,-5-14-40 0 0,-4-7-1023 0 0</inkml:trace>
</inkml:ink>
</file>

<file path=ppt/ink/ink15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57:00.756"/>
    </inkml:context>
    <inkml:brush xml:id="br0">
      <inkml:brushProperty name="width" value="0.05" units="cm"/>
      <inkml:brushProperty name="height" value="0.05" units="cm"/>
    </inkml:brush>
  </inkml:definitions>
  <inkml:trace contextRef="#ctx0" brushRef="#br0">64 62 1672 0 0,'-64'-35'5676'0'0,"71"31"-4375"0"0,13 2-1519 0 0,129-6 1218 0 0,-48-3-207 0 0,-83 10-715 0 0,8 3 19 0 0,17 0-39 0 0,-1 1-602 0 0,-16 2-387 0 0,-8-6 228 0 0,-12 1-366 0 0</inkml:trace>
</inkml:ink>
</file>

<file path=ppt/ink/ink15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57:02.171"/>
    </inkml:context>
    <inkml:brush xml:id="br0">
      <inkml:brushProperty name="width" value="0.05" units="cm"/>
      <inkml:brushProperty name="height" value="0.05" units="cm"/>
    </inkml:brush>
  </inkml:definitions>
  <inkml:trace contextRef="#ctx0" brushRef="#br0">3 36 3641 0 0,'-1'0'93'0'0,"1"-1"1"0"0,0 1 0 0 0,0 0-1 0 0,0 0 1 0 0,-1-1 0 0 0,1 1-1 0 0,0 0 1 0 0,0-1 0 0 0,0 1-1 0 0,0 0 1 0 0,0-1-1 0 0,0 1 1 0 0,0 0 0 0 0,0 0-1 0 0,-1-1 1 0 0,1 1 0 0 0,0 0-1 0 0,0-1 1 0 0,0 1 0 0 0,0 0-1 0 0,1-1 1 0 0,-1 1-1 0 0,0 0 1 0 0,0-1 0 0 0,0 1-1 0 0,0 0 1 0 0,0-1 0 0 0,0 1-1 0 0,0 0 1 0 0,1 0 0 0 0,-1-1-1 0 0,0 1 1 0 0,0 0-1 0 0,0 0 1 0 0,1-1 0 0 0,-1 1-1 0 0,0 0 1 0 0,1-1 0 0 0,15-4 888 0 0,27 5-1641 0 0,-37 0 995 0 0,23-1-303 0 0,9-5-51 0 0,-11 2-25 0 0,-7 2 10 0 0,37-2-755 0 0,-44 2-2450 0 0</inkml:trace>
</inkml:ink>
</file>

<file path=ppt/ink/ink15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57:02.840"/>
    </inkml:context>
    <inkml:brush xml:id="br0">
      <inkml:brushProperty name="width" value="0.05" units="cm"/>
      <inkml:brushProperty name="height" value="0.05" units="cm"/>
    </inkml:brush>
  </inkml:definitions>
  <inkml:trace contextRef="#ctx0" brushRef="#br0">34 7 4209 0 0,'-8'5'435'0'0,"-9"5"-129"0"0,17-10-238 0 0,0 0 1 0 0,-1 0-1 0 0,1 0 0 0 0,0 0 1 0 0,-1 0-1 0 0,1 0 0 0 0,0 0 1 0 0,-1 0-1 0 0,1 0 0 0 0,0 0 0 0 0,0 0 1 0 0,-1-1-1 0 0,1 1 0 0 0,0 0 1 0 0,-1 0-1 0 0,1 0 0 0 0,0 0 0 0 0,0 0 1 0 0,-1-1-1 0 0,1 1 0 0 0,0 0 1 0 0,0 0-1 0 0,-1 0 0 0 0,1-1 0 0 0,0 1 1 0 0,0 0-1 0 0,0 0 0 0 0,0-1 1 0 0,-1 1-1 0 0,1 0 0 0 0,0 0 1 0 0,0-1-1 0 0,0 1 0 0 0,0 0 0 0 0,0-1 1 0 0,0 1-1 0 0,0 0 0 0 0,0 0 1 0 0,0-1-1 0 0,0 1 0 0 0,0 0 0 0 0,0-1 1 0 0,0 1-1 0 0,0 0 0 0 0,0-1 1 0 0,0 1-1 0 0,0 0 0 0 0,0-1 0 0 0,15-2 319 0 0,28-1-127 0 0,0 1 0 0 0,44 4 0 0 0,-38-2-184 0 0,-36 0-130 0 0,1 0 0 0 0,-1 2-1 0 0,0-1 1 0 0,0 2 0 0 0,20 3 0 0 0,-23-1-126 0 0</inkml:trace>
</inkml:ink>
</file>

<file path=ppt/ink/ink15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57:05.874"/>
    </inkml:context>
    <inkml:brush xml:id="br0">
      <inkml:brushProperty name="width" value="0.05" units="cm"/>
      <inkml:brushProperty name="height" value="0.05" units="cm"/>
    </inkml:brush>
  </inkml:definitions>
  <inkml:trace contextRef="#ctx0" brushRef="#br0">2 60 3497 0 0,'-2'-60'5474'0'0,"2"60"-5444"0"0,7 13 11 0 0,72 85 259 0 0,-74-91-262 0 0,42 63 345 0 0,-20-22-243 0 0,-10-8-107 0 0,1 24 21 0 0,-3 38 28 0 0,-9-36-40 0 0,-6-51-26 0 0,1-1-1 0 0,-2 1 1 0 0,0-1 0 0 0,0 1-1 0 0,-2-1 1 0 0,0 0-1 0 0,0 1 1 0 0,-1-1 0 0 0,-1-1-1 0 0,0 1 1 0 0,-1-1-1 0 0,-1 0 1 0 0,0 0 0 0 0,-1-1-1 0 0,0 0 1 0 0,-18 21 0 0 0,10-15 14 0 0,10-11-74 0 0,-12 5-394 0 0,10-10-820 0 0,8-4 582 0 0</inkml:trace>
</inkml:ink>
</file>

<file path=ppt/ink/ink15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57:06.226"/>
    </inkml:context>
    <inkml:brush xml:id="br0">
      <inkml:brushProperty name="width" value="0.05" units="cm"/>
      <inkml:brushProperty name="height" value="0.05" units="cm"/>
    </inkml:brush>
  </inkml:definitions>
  <inkml:trace contextRef="#ctx0" brushRef="#br0">11 1 5801 0 0,'-1'38'2125'0'0,"-3"27"-699"0"0,0-19-1214 0 0,3-1 0 0 0,5 74 1 0 0,1-99-39 0 0,6 9-35 0 0,-1-3-58 0 0,-5-7-10 0 0,-3-7-137 0 0,-1-10-25 0 0,0 0 0 0 0,0 1-1 0 0,0-1 1 0 0,-1 1 0 0 0,1 0-1 0 0,-1-1 1 0 0,0 1 0 0 0,1-1-1 0 0,-1 1 1 0 0,0 0 0 0 0,-1-1-1 0 0,1 1 1 0 0,0-1 0 0 0,-1 1-1 0 0,0-1 1 0 0,1 1 0 0 0,-1-1-1 0 0,0 1 1 0 0,0-1 0 0 0,0 1-1 0 0,-3 2 1 0 0</inkml:trace>
</inkml:ink>
</file>

<file path=ppt/ink/ink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22:08:58.082"/>
    </inkml:context>
    <inkml:brush xml:id="br0">
      <inkml:brushProperty name="width" value="0.05" units="cm"/>
      <inkml:brushProperty name="height" value="0.05" units="cm"/>
      <inkml:brushProperty name="color" value="#E71224"/>
    </inkml:brush>
  </inkml:definitions>
  <inkml:trace contextRef="#ctx0" brushRef="#br0">93 260 8914 0 0,'-74'-45'2168'0'0,"56"28"916"0"0,18 16-3028 0 0,0 1 0 0 0,0 0-1 0 0,0 0 1 0 0,1-1 0 0 0,-1 1 0 0 0,0 0 0 0 0,0 0 0 0 0,0-1 0 0 0,1 1 0 0 0,-1 0 0 0 0,0 0 0 0 0,0 0 0 0 0,0 0-1 0 0,1-1 1 0 0,-1 1 0 0 0,0 0 0 0 0,0 0 0 0 0,1 0 0 0 0,-1 0 0 0 0,0 0 0 0 0,0 0 0 0 0,1 0 0 0 0,-1 0 0 0 0,0 0-1 0 0,0 0 1 0 0,1 0 0 0 0,-1 0 0 0 0,0 0 0 0 0,1 0 0 0 0,-1 0 0 0 0,0 0 0 0 0,0 0 0 0 0,1 0 0 0 0,-1 0 0 0 0,0 0-1 0 0,0 0 1 0 0,1 0 0 0 0,-1 1 0 0 0,36 2-40 0 0,19-2 12 0 0,82-17-19 0 0,-93 10-53 0 0,3-1-46 0 0,16-2-695 0 0,-20 5 137 0 0,29 0-22 0 0,-13 1-1781 0 0,-34-2-2963 0 0</inkml:trace>
  <inkml:trace contextRef="#ctx0" brushRef="#br0" timeOffset="1">915 28 7794 0 0,'-8'-4'564'0'0,"1"0"0"0"0,-1 0 0 0 0,0 1 0 0 0,0 0 0 0 0,0 1 0 0 0,0 0 0 0 0,0 0 0 0 0,-10 0 0 0 0,5 1-323 0 0,-1 1 0 0 0,0 0 0 0 0,1 1 0 0 0,-20 3 0 0 0,-1 4-176 0 0,0 2 1 0 0,-65 27-1 0 0,95-36-36 0 0,1 1 0 0 0,-1 0 0 0 0,1 0 0 0 0,0 1 0 0 0,-1-1 0 0 0,1 1 0 0 0,1-1 0 0 0,-1 1 0 0 0,0 0 0 0 0,1 0 0 0 0,-1 0 0 0 0,1 0 0 0 0,-3 6 0 0 0,4-8-19 0 0,1 0 0 0 0,-1 0 0 0 0,1 0 0 0 0,0 0 1 0 0,-1 0-1 0 0,1 0 0 0 0,0 0 0 0 0,0 0 0 0 0,0 1 0 0 0,-1-1 0 0 0,1 0 0 0 0,0 0 0 0 0,1 0 0 0 0,-1 0 0 0 0,0 0 1 0 0,0 1-1 0 0,0-1 0 0 0,1 0 0 0 0,-1 0 0 0 0,0 0 0 0 0,1 0 0 0 0,-1 0 0 0 0,1 0 0 0 0,0 1 0 0 0,1-1-5 0 0,-1 1-1 0 0,0-1 1 0 0,1 0-1 0 0,-1 0 1 0 0,1 0-1 0 0,-1 0 1 0 0,1 0-1 0 0,0 0 0 0 0,-1 0 1 0 0,1-1-1 0 0,0 1 1 0 0,3 0-1 0 0,20 4 77 0 0,2-1-1 0 0,47 1 0 0 0,-51-4-50 0 0,1 1-1 0 0,-1 0 1 0 0,41 11-1 0 0,-22-1 17 0 0,-17-6-21 0 0,1 2 0 0 0,42 20 0 0 0,-60-24-20 0 0,-1 1 1 0 0,1-1-1 0 0,-1 2 1 0 0,0-1-1 0 0,0 1 1 0 0,7 8 0 0 0,14 29 33 0 0,-28-42-37 0 0,1 0-1 0 0,-1 0 1 0 0,1 1 0 0 0,-1-1 0 0 0,1 0 0 0 0,-1 0 0 0 0,1 1 0 0 0,-1-1 0 0 0,0 0-1 0 0,0 1 1 0 0,0-1 0 0 0,0 0 0 0 0,0 1 0 0 0,0-1 0 0 0,0 0 0 0 0,0 1 0 0 0,-1-1 0 0 0,1 0-1 0 0,0 0 1 0 0,-1 1 0 0 0,1-1 0 0 0,-1 0 0 0 0,1 0 0 0 0,-1 0 0 0 0,0 1 0 0 0,0-1-1 0 0,1 0 1 0 0,-1 0 0 0 0,0 0 0 0 0,0 0 0 0 0,0 0 0 0 0,-2 1 0 0 0,-1 0 5 0 0,0 0 0 0 0,0 1-1 0 0,0-1 1 0 0,-1-1 0 0 0,1 1 0 0 0,-1-1 0 0 0,0 0 0 0 0,-6 1 0 0 0,-3 1-174 0 0,1-2 1 0 0,-1 1-1 0 0,1-2 1 0 0,-1 0-1 0 0,1 0 0 0 0,-1-2 1 0 0,1 1-1 0 0,-1-2 1 0 0,1 0-1 0 0,0 0 1 0 0,0-1-1 0 0,0-1 1 0 0,1 0-1 0 0,0-1 1 0 0,-22-13-1 0 0,30 16 73 0 0,-1 0-1 0 0,1 0 0 0 0,0 0 1 0 0,0-1-1 0 0,0 1 1 0 0,1-1-1 0 0,-1 0 1 0 0,-5-8-1 0 0,-6-10-736 0 0</inkml:trace>
</inkml:ink>
</file>

<file path=ppt/ink/ink15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57:06.664"/>
    </inkml:context>
    <inkml:brush xml:id="br0">
      <inkml:brushProperty name="width" value="0.05" units="cm"/>
      <inkml:brushProperty name="height" value="0.05" units="cm"/>
    </inkml:brush>
  </inkml:definitions>
  <inkml:trace contextRef="#ctx0" brushRef="#br0">1 142 2176 0 0,'3'-11'996'0'0,"4"-11"757"0"0,6-8 63 0 0,-12 28-1773 0 0,1-1 0 0 0,0 1 0 0 0,0-1 1 0 0,0 1-1 0 0,0 0 0 0 0,0 0 1 0 0,1 0-1 0 0,-1 0 0 0 0,5-3 1 0 0,37-17 702 0 0,29-2-100 0 0,-60 22-509 0 0,1-1 0 0 0,0 2 0 0 0,26-1 0 0 0,-36 3-120 0 0,-1-1 0 0 0,1 0-1 0 0,-1 1 1 0 0,1 0 0 0 0,-1 0 0 0 0,1 0 0 0 0,-1 0-1 0 0,0 0 1 0 0,0 1 0 0 0,0-1 0 0 0,4 3 0 0 0,-4-2-5 0 0,-1 1 0 0 0,1-1 0 0 0,0 1 1 0 0,-1-1-1 0 0,1 1 0 0 0,-1 0 0 0 0,0 0 1 0 0,0 0-1 0 0,0 1 0 0 0,-1-1 0 0 0,1 0 1 0 0,-1 1-1 0 0,1-1 0 0 0,0 7 1 0 0,0-3-2 0 0,-1 0 1 0 0,0 0 0 0 0,-1 0-1 0 0,0 0 1 0 0,0 0 0 0 0,0 0-1 0 0,-2 10 1 0 0,-11 24 29 0 0,4-14 24 0 0,9-27-64 0 0,0 1-1 0 0,0 0 1 0 0,0 0 0 0 0,0 0-1 0 0,0 0 1 0 0,0-1 0 0 0,0 1 0 0 0,0 0-1 0 0,0 0 1 0 0,0 0 0 0 0,0-1-1 0 0,0 1 1 0 0,1 0 0 0 0,-1 0-1 0 0,0-1 1 0 0,1 1 0 0 0,-1 0 0 0 0,1 0-1 0 0,-1-1 1 0 0,1 1 0 0 0,-1 0-1 0 0,1-1 1 0 0,-1 1 0 0 0,1-1 0 0 0,-1 1-1 0 0,1-1 1 0 0,0 1 0 0 0,-1-1-1 0 0,1 1 1 0 0,1-1 0 0 0,14 4-14 0 0,12-7-12 0 0,5 0-33 0 0,-12 9-12 0 0,6 15 21 0 0,-17-10 23 0 0,-4-3 20 0 0,14 37-19 0 0,-17-37 29 0 0,-2 0 0 0 0,1-1 0 0 0,-1 1 0 0 0,0 0 0 0 0,-1-1 0 0 0,0 1 0 0 0,-1 13 0 0 0,-11 21 48 0 0,-5-17-7 0 0,14-21-34 0 0,-1 0 1 0 0,0-1-1 0 0,0 1 0 0 0,0-1 1 0 0,-1 0-1 0 0,1 0 0 0 0,-11 5 1 0 0,2-4 52 0 0,-1 0-1 0 0,-1-1 1 0 0,1 0 0 0 0,0-1 0 0 0,-1-1 0 0 0,1 0-1 0 0,-29-3 1 0 0,-22 2-1747 0 0,41-1 275 0 0,18-2 9 0 0</inkml:trace>
</inkml:ink>
</file>

<file path=ppt/ink/ink15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57:07.624"/>
    </inkml:context>
    <inkml:brush xml:id="br0">
      <inkml:brushProperty name="width" value="0.05" units="cm"/>
      <inkml:brushProperty name="height" value="0.05" units="cm"/>
    </inkml:brush>
  </inkml:definitions>
  <inkml:trace contextRef="#ctx0" brushRef="#br0">0 1 4897 0 0,'2'1'461'0'0,"-1"0"-1"0"0,1 0 0 0 0,0 0 1 0 0,-1 0-1 0 0,1-1 1 0 0,0 1-1 0 0,0-1 1 0 0,-1 1-1 0 0,1-1 1 0 0,0 1-1 0 0,0-1 1 0 0,2 0-1 0 0,54 1-577 0 0,-37-1 441 0 0,87 10-1060 0 0,-107-12-581 0 0,-1 0 338 0 0</inkml:trace>
</inkml:ink>
</file>

<file path=ppt/ink/ink15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57:07.956"/>
    </inkml:context>
    <inkml:brush xml:id="br0">
      <inkml:brushProperty name="width" value="0.05" units="cm"/>
      <inkml:brushProperty name="height" value="0.05" units="cm"/>
    </inkml:brush>
  </inkml:definitions>
  <inkml:trace contextRef="#ctx0" brushRef="#br0">1 1 4897 0 0,'23'0'4897'0'0,"-16"4"-5345"0"0,1 3-640 0 0,-3-6 712 0 0,0 2 48 0 0,0-2 0 0 0,9 2-529 0 0</inkml:trace>
</inkml:ink>
</file>

<file path=ppt/ink/ink15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57:08.378"/>
    </inkml:context>
    <inkml:brush xml:id="br0">
      <inkml:brushProperty name="width" value="0.05" units="cm"/>
      <inkml:brushProperty name="height" value="0.05" units="cm"/>
    </inkml:brush>
  </inkml:definitions>
  <inkml:trace contextRef="#ctx0" brushRef="#br0">1 1 3129 0 0,'7'19'1067'0'0,"-5"-15"-537"0"0,-1 0 1 0 0,1 0-1 0 0,-1 0 1 0 0,0 0-1 0 0,0 1 0 0 0,0-1 1 0 0,0 8-1 0 0,0-13-429 0 0,1 0-1 0 0,0 1 0 0 0,-1-1 1 0 0,1 0-1 0 0,0 0 1 0 0,0 1-1 0 0,0-1 1 0 0,0 1-1 0 0,-1-1 0 0 0,1 1 1 0 0,0 0-1 0 0,0 0 1 0 0,0 0-1 0 0,0 0 0 0 0,0 0 1 0 0,2 0-1 0 0,6 0 68 0 0,16-3-168 0 0,-17 1-25 0 0,1 0 1 0 0,-1 1 0 0 0,0 0-1 0 0,1 0 1 0 0,-1 1-1 0 0,1 1 1 0 0,-1 0 0 0 0,19 3-1 0 0,-28-4-95 0 0</inkml:trace>
</inkml:ink>
</file>

<file path=ppt/ink/ink15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57:08.796"/>
    </inkml:context>
    <inkml:brush xml:id="br0">
      <inkml:brushProperty name="width" value="0.05" units="cm"/>
      <inkml:brushProperty name="height" value="0.05" units="cm"/>
    </inkml:brush>
  </inkml:definitions>
  <inkml:trace contextRef="#ctx0" brushRef="#br0">1 54 3929 0 0,'4'-3'4410'0'0,"18"-6"-4091"0"0,5 3-210 0 0,21-5 48 0 0,9-2 5 0 0,-24 6-63 0 0,-27 6-86 0 0,0-1 0 0 0,0 1 1 0 0,1 1-1 0 0,-1-1 1 0 0,0 1-1 0 0,0 0 1 0 0,0 1-1 0 0,1-1 0 0 0,-1 1 1 0 0,0 0-1 0 0,0 1 1 0 0,0-1-1 0 0,0 1 0 0 0,0 1 1 0 0,-1-1-1 0 0,11 7 1 0 0,-15-9-12 0 0,0 1 1 0 0,-1 0-1 0 0,1 0 0 0 0,-1-1 1 0 0,1 1-1 0 0,0 0 1 0 0,-1 0-1 0 0,1 0 1 0 0,-1 0-1 0 0,0 0 1 0 0,1 0-1 0 0,-1 0 0 0 0,0 0 1 0 0,0 0-1 0 0,0 0 1 0 0,1 0-1 0 0,-1 0 1 0 0,0 0-1 0 0,0 0 1 0 0,-1 0-1 0 0,1 0 0 0 0,0 0 1 0 0,0 0-1 0 0,0 0 1 0 0,-1 0-1 0 0,1 0 1 0 0,0 0-1 0 0,-1 0 1 0 0,1 0-1 0 0,-1 0 0 0 0,1-1 1 0 0,-1 1-1 0 0,1 0 1 0 0,-1 0-1 0 0,0 0 1 0 0,1-1-1 0 0,-2 2 1 0 0,-35 34 58 0 0,24-24-26 0 0,-147 138 1115 0 0,158-149-1112 0 0,0 1-1 0 0,1 0 1 0 0,-1 0 0 0 0,1 0 0 0 0,-1 0 0 0 0,1 0 0 0 0,0 0 0 0 0,0 0-1 0 0,0 0 1 0 0,0 1 0 0 0,0-1 0 0 0,0 0 0 0 0,1 1 0 0 0,-1-1 0 0 0,1 0 0 0 0,0 1-1 0 0,-1 3 1 0 0,1-3-3 0 0,1 0 0 0 0,-1 0 0 0 0,1 0 0 0 0,0-1 0 0 0,-1 1-1 0 0,1 0 1 0 0,0 0 0 0 0,1-1 0 0 0,-1 1 0 0 0,0-1 0 0 0,1 1-1 0 0,0-1 1 0 0,-1 1 0 0 0,1-1 0 0 0,0 0 0 0 0,0 0 0 0 0,0 0 0 0 0,0 0-1 0 0,1 0 1 0 0,-1 0 0 0 0,4 1 0 0 0,6 2 2 0 0,1 0 1 0 0,0-1-1 0 0,0 0 1 0 0,1-1-1 0 0,-1 0 0 0 0,28 1 1 0 0,-4 0 8 0 0,-14 0-38 0 0,7 0 40 0 0,16 0-55 0 0,8 1-179 0 0,-20 1-78 0 0,-7 6-16 0 0,-13-8-73 0 0</inkml:trace>
</inkml:ink>
</file>

<file path=ppt/ink/ink15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57:09.743"/>
    </inkml:context>
    <inkml:brush xml:id="br0">
      <inkml:brushProperty name="width" value="0.05" units="cm"/>
      <inkml:brushProperty name="height" value="0.05" units="cm"/>
    </inkml:brush>
  </inkml:definitions>
  <inkml:trace contextRef="#ctx0" brushRef="#br0">55 4 4353 0 0,'-4'-1'4109'0'0,"-3"-2"-3489"0"0,3 3-917 0 0,1 2 339 0 0,1 1 557 0 0,-14 52-310 0 0,2 30 216 0 0,11-56-408 0 0,2 1 0 0 0,1-1 1 0 0,1 1-1 0 0,2-1 0 0 0,9 43 1 0 0,-6-45-52 0 0,1-1 1 0 0,2 0-1 0 0,0 0 1 0 0,19 35 0 0 0,-20-47-28 0 0,0-1 0 0 0,1 0-1 0 0,1 0 1 0 0,0-1 0 0 0,0 0 0 0 0,1 0 0 0 0,1-2 0 0 0,0 1 0 0 0,15 10 0 0 0,-21-17-126 0 0,7 5-86 0 0,0-1-1 0 0,0 0 1 0 0,1 0-1 0 0,0-1 1 0 0,0-1-1 0 0,29 8 1 0 0,-30-11-4267 0 0</inkml:trace>
</inkml:ink>
</file>

<file path=ppt/ink/ink15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57:10.410"/>
    </inkml:context>
    <inkml:brush xml:id="br0">
      <inkml:brushProperty name="width" value="0.05" units="cm"/>
      <inkml:brushProperty name="height" value="0.05" units="cm"/>
    </inkml:brush>
  </inkml:definitions>
  <inkml:trace contextRef="#ctx0" brushRef="#br0">43 30 2505 0 0,'0'0'133'0'0,"0"-1"1"0"0,-1 1-1 0 0,1 0 1 0 0,0 0 0 0 0,-1 0-1 0 0,1-1 1 0 0,0 1-1 0 0,-1 0 1 0 0,1 0-1 0 0,0 0 1 0 0,-1 0 0 0 0,1 0-1 0 0,0 0 1 0 0,-1 0-1 0 0,1 0 1 0 0,-1-1 0 0 0,1 1-1 0 0,0 1 1 0 0,-1-1-1 0 0,1 0 1 0 0,-1 0 0 0 0,1 0-1 0 0,0 0 1 0 0,-1 0-1 0 0,1 0 1 0 0,0 0 0 0 0,-1 0-1 0 0,1 1 1 0 0,0-1-1 0 0,-1 0 1 0 0,1 0 0 0 0,0 0-1 0 0,-1 1 1 0 0,1-1-1 0 0,0 0 1 0 0,0 1-1 0 0,-1-1 1 0 0,1 0 0 0 0,0 0-1 0 0,0 1 1 0 0,-1 0-1 0 0,-12 24 1115 0 0,-3 25-1338 0 0,16-47 110 0 0,0-1 1 0 0,0 1 0 0 0,0-1-1 0 0,1 1 1 0 0,-1-1 0 0 0,1 1-1 0 0,-1-1 1 0 0,1 1 0 0 0,0-1 0 0 0,0 1-1 0 0,0-1 1 0 0,0 0 0 0 0,0 1-1 0 0,0-1 1 0 0,1 0 0 0 0,3 4-1 0 0,31 30 253 0 0,-24-25-221 0 0,-6-6-31 0 0,1 0 1 0 0,-1 0 0 0 0,1-1 0 0 0,0 1-1 0 0,1-2 1 0 0,-1 1 0 0 0,1-1-1 0 0,-1 0 1 0 0,1 0 0 0 0,0-1 0 0 0,0 0-1 0 0,0-1 1 0 0,0 0 0 0 0,0 0-1 0 0,0-1 1 0 0,1 0 0 0 0,-1 0-1 0 0,0 0 1 0 0,0-1 0 0 0,0-1 0 0 0,0 0-1 0 0,0 0 1 0 0,0 0 0 0 0,0-1-1 0 0,-1 0 1 0 0,1 0 0 0 0,-1-1 0 0 0,8-5-1 0 0,-12 7-20 0 0,-1 0 0 0 0,1 0-1 0 0,-1 0 1 0 0,0-1 0 0 0,1 1-1 0 0,-1-1 1 0 0,0 1 0 0 0,0-1-1 0 0,-1 0 1 0 0,1 0 0 0 0,1-4 0 0 0,-1 3-1 0 0,-1-1 1 0 0,0 1-1 0 0,0 0 1 0 0,-1-1-1 0 0,1 1 1 0 0,-1-1 0 0 0,0 1-1 0 0,0-1 1 0 0,-1 1-1 0 0,1-1 1 0 0,-1 1 0 0 0,-1-6-1 0 0,0 2 0 0 0,-1 0-1 0 0,0 1 1 0 0,0-1-1 0 0,-1 1 0 0 0,0 0 1 0 0,0 0-1 0 0,0 0 1 0 0,-1 1-1 0 0,0-1 1 0 0,0 1-1 0 0,-8-7 1 0 0,13 13-1 0 0,-18-16 9 0 0,10 5 13 0 0,13 13-41 0 0,30 17 38 0 0,-28-11-3 0 0,-1 0-1 0 0,1 1 1 0 0,-2 0-1 0 0,1 0 1 0 0,-1 0-1 0 0,-1 0 1 0 0,4 12-1 0 0,26 82 193 0 0,-18-39-35 0 0,-3 0-1 0 0,8 108 1 0 0,-21-126-107 0 0,-2-21-46 0 0,0-13-18 0 0,-2 17 26 0 0,-7 11 29 0 0,10-36-50 0 0,0-1 0 0 0,-1 0-1 0 0,0 1 1 0 0,0-1 0 0 0,0 0 0 0 0,0 0 0 0 0,-1 0 0 0 0,1 0-1 0 0,-1-1 1 0 0,1 1 0 0 0,-1-1 0 0 0,0 0 0 0 0,0 1 0 0 0,0-1 0 0 0,-1 0-1 0 0,1-1 1 0 0,0 1 0 0 0,-1-1 0 0 0,1 1 0 0 0,-1-1 0 0 0,1 0 0 0 0,-1 0-1 0 0,0-1 1 0 0,1 1 0 0 0,-1-1 0 0 0,0 0 0 0 0,1 0 0 0 0,-1 0 0 0 0,0 0-1 0 0,0 0 1 0 0,1-1 0 0 0,-1 0 0 0 0,1 0 0 0 0,-1 0 0 0 0,0 0-1 0 0,1 0 1 0 0,0-1 0 0 0,-1 0 0 0 0,1 1 0 0 0,0-1 0 0 0,0-1 0 0 0,0 1-1 0 0,0 0 1 0 0,0-1 0 0 0,1 1 0 0 0,-1-1 0 0 0,1 0 0 0 0,-4-5 0 0 0,-11-21 21 0 0,-29-56 4 0 0,42 76-25 0 0,1 0 0 0 0,1 0 0 0 0,-1 0 0 0 0,-1-16 0 0 0,4 22-8 0 0,0 0 0 0 0,0 0 1 0 0,1 0-1 0 0,-1 0 1 0 0,1 0-1 0 0,0 0 0 0 0,-1 0 1 0 0,2 0-1 0 0,-1 0 0 0 0,0 0 1 0 0,0 0-1 0 0,1 0 1 0 0,0 1-1 0 0,-1-1 0 0 0,1 1 1 0 0,0-1-1 0 0,0 1 1 0 0,1 0-1 0 0,-1 0 0 0 0,0 0 1 0 0,1 0-1 0 0,-1 0 1 0 0,1 0-1 0 0,0 1 0 0 0,-1-1 1 0 0,1 1-1 0 0,0 0 1 0 0,0 0-1 0 0,0 0 0 0 0,0 0 1 0 0,0 0-1 0 0,0 1 0 0 0,5-1 1 0 0,174-26-1089 0 0,-167 26 698 0 0</inkml:trace>
</inkml:ink>
</file>

<file path=ppt/ink/ink15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57:10.759"/>
    </inkml:context>
    <inkml:brush xml:id="br0">
      <inkml:brushProperty name="width" value="0.05" units="cm"/>
      <inkml:brushProperty name="height" value="0.05" units="cm"/>
    </inkml:brush>
  </inkml:definitions>
  <inkml:trace contextRef="#ctx0" brushRef="#br0">1 1 4433 0 0,'5'2'4433'0'0,"-5"3"-4321"0"0,4 0 24 0 0,-3-2 96 0 0,2 4-96 0 0,1 2-32 0 0,-1 0-384 0 0,1 3 248 0 0,-1-4-48 0 0,-2-5 8 0 0,-1 0-192 0 0</inkml:trace>
</inkml:ink>
</file>

<file path=ppt/ink/ink15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57:11.103"/>
    </inkml:context>
    <inkml:brush xml:id="br0">
      <inkml:brushProperty name="width" value="0.05" units="cm"/>
      <inkml:brushProperty name="height" value="0.05" units="cm"/>
    </inkml:brush>
  </inkml:definitions>
  <inkml:trace contextRef="#ctx0" brushRef="#br0">245 1 5041 0 0,'-1'1'4986'0'0,"1"0"-4908"0"0,1-1-141 0 0,-2 1 167 0 0,1 0 167 0 0,-6 26-106 0 0,-4 1 109 0 0,-1 0 1 0 0,-1 0-1 0 0,-23 37 0 0 0,-14 32-26 0 0,-9 61-35 0 0,34-103-78 0 0,3-25-473 0 0,19-26 122 0 0,-2 3 37 0 0,-3 3-867 0 0,3-15 216 0 0</inkml:trace>
</inkml:ink>
</file>

<file path=ppt/ink/ink15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57:11.448"/>
    </inkml:context>
    <inkml:brush xml:id="br0">
      <inkml:brushProperty name="width" value="0.05" units="cm"/>
      <inkml:brushProperty name="height" value="0.05" units="cm"/>
    </inkml:brush>
  </inkml:definitions>
  <inkml:trace contextRef="#ctx0" brushRef="#br0">0 1 3673 0 0,'3'3'3478'0'0,"6"1"-3341"0"0,-4-1-31 0 0,9 14 1200 0 0,1 5-1179 0 0,5 3-47 0 0,73 85 1096 0 0,-77-94-1024 0 0,0 0 0 0 0,24 17 1 0 0,-23-22-150 0 0,11 6 60 0 0,1-1-100 0 0,13 1-625 0 0,-26-14 4 0 0,-11-5 179 0 0,-3 0-16 0 0,-1 2 54 0 0</inkml:trace>
</inkml:ink>
</file>

<file path=ppt/ink/ink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22:08:58.409"/>
    </inkml:context>
    <inkml:brush xml:id="br0">
      <inkml:brushProperty name="width" value="0.05" units="cm"/>
      <inkml:brushProperty name="height" value="0.05" units="cm"/>
      <inkml:brushProperty name="color" value="#E71224"/>
    </inkml:brush>
  </inkml:definitions>
  <inkml:trace contextRef="#ctx0" brushRef="#br0">0 0 9250 0 0,'2'0'1829'0'0,"0"1"-76"0"0,3 2-622 0 0,-3 0-759 0 0,0 1 65 0 0,-1 0 49 0 0,0 1-474 0 0,-1-1 0 0 0,1 1-1 0 0,0-1 1 0 0,1 1 0 0 0,-1-1 0 0 0,1 0 0 0 0,-1 0 0 0 0,1 0-1 0 0,1 0 1 0 0,-1 0 0 0 0,0 0 0 0 0,1 0 0 0 0,0-1-1 0 0,4 5 1 0 0,-2-2 18 0 0,0 0 0 0 0,0 0-1 0 0,0 1 1 0 0,-1 0 0 0 0,0-1 0 0 0,5 14-1 0 0,47 109 367 0 0,-12-29-208 0 0,-19-34-58 0 0,-3 8-45 0 0,-15-50-82 0 0,0 0 1 0 0,1 0-1 0 0,13 24 1 0 0,-2-26-697 0 0,-19-21 665 0 0,0-1-1 0 0,1 1 0 0 0,-1-1 0 0 0,0 1 1 0 0,1-1-1 0 0,-1 0 0 0 0,1 1 1 0 0,-1-1-1 0 0,1 0 0 0 0,-1 1 0 0 0,1-1 1 0 0,-1 0-1 0 0,1 0 0 0 0,-1 1 0 0 0,1-1 1 0 0,-1 0-1 0 0,1 0 0 0 0,-1 0 1 0 0,1 0-1 0 0,-1 0 0 0 0,1 0 0 0 0,-1 1 1 0 0,1-1-1 0 0,-1-1 0 0 0,1 1 0 0 0,0 0 1 0 0,-1 0-1 0 0,1 0 0 0 0,-1 0 0 0 0,1 0 1 0 0,-1 0-1 0 0,1-1 0 0 0,-1 1 1 0 0,2-1-1 0 0,-13-15-1590 0 0,9 14 1027 0 0</inkml:trace>
</inkml:ink>
</file>

<file path=ppt/ink/ink15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57:11.809"/>
    </inkml:context>
    <inkml:brush xml:id="br0">
      <inkml:brushProperty name="width" value="0.05" units="cm"/>
      <inkml:brushProperty name="height" value="0.05" units="cm"/>
    </inkml:brush>
  </inkml:definitions>
  <inkml:trace contextRef="#ctx0" brushRef="#br0">1 19 4329 0 0,'0'-6'3345'0'0,"0"-1"-2301"0"0,0 4-557 0 0,0 1-134 0 0,0 1 407 0 0,0 1-616 0 0,5 2-127 0 0,-2-1 4 0 0,4 1 17 0 0,-1 0 1 0 0,-1 0-1 0 0,1 1 1 0 0,0-1 0 0 0,0 1-1 0 0,-1 1 1 0 0,0-1 0 0 0,0 1-1 0 0,0 0 1 0 0,0 0-1 0 0,0 1 1 0 0,-1-1 0 0 0,0 1-1 0 0,0 0 1 0 0,5 7 0 0 0,-3-1 5 0 0,0 1 0 0 0,-1-1 0 0 0,-1 1 1 0 0,1 0-1 0 0,-2 0 0 0 0,0 0 1 0 0,2 15-1 0 0,4 27 18 0 0,-3 1-1 0 0,-2-1 1 0 0,-3 1 0 0 0,-1 0-1 0 0,-4-1 1 0 0,-17 95 0 0 0,21-148-87 0 0,0 2-59 0 0,-1 0 1 0 0,1 0-1 0 0,-1-1 1 0 0,1 1-1 0 0,-1 0 1 0 0,0 0-1 0 0,0-1 1 0 0,0 1-1 0 0,-1 0 1 0 0,1-1-1 0 0,0 1 1 0 0,-1-1-1 0 0,0 0 1 0 0,0 1 0 0 0,1-1-1 0 0,-6 4 1 0 0,6-7-470 0 0,1 0-256 0 0</inkml:trace>
</inkml:ink>
</file>

<file path=ppt/ink/ink15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57:12.265"/>
    </inkml:context>
    <inkml:brush xml:id="br0">
      <inkml:brushProperty name="width" value="0.05" units="cm"/>
      <inkml:brushProperty name="height" value="0.05" units="cm"/>
    </inkml:brush>
  </inkml:definitions>
  <inkml:trace contextRef="#ctx0" brushRef="#br0">1 0 3001 0 0,'1'1'775'0'0,"1"1"-51"0"0,5 3 4055 0 0,14 87-3873 0 0,-6-33-753 0 0,-6 1-179 0 0</inkml:trace>
</inkml:ink>
</file>

<file path=ppt/ink/ink15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57:15.034"/>
    </inkml:context>
    <inkml:brush xml:id="br0">
      <inkml:brushProperty name="width" value="0.05" units="cm"/>
      <inkml:brushProperty name="height" value="0.05" units="cm"/>
    </inkml:brush>
  </inkml:definitions>
  <inkml:trace contextRef="#ctx0" brushRef="#br0">66 29 1888 0 0,'0'-1'398'0'0,"1"-1"0"0"0,0 0 0 0 0,-1 0 0 0 0,0 0 0 0 0,1 0-1 0 0,-1 0 1 0 0,0 1 0 0 0,0-1 0 0 0,0 0 0 0 0,0 0-1 0 0,0 0 1 0 0,0 0 0 0 0,-1-3 0 0 0,-12 16 1601 0 0,-7 21-1909 0 0,12-17-66 0 0,8-15-22 0 0,-3 6 20 0 0,1 1 1 0 0,0-1 0 0 0,0 0 0 0 0,0 1-1 0 0,1-1 1 0 0,0 1 0 0 0,0 0 0 0 0,1 0-1 0 0,0-1 1 0 0,0 1 0 0 0,1 9 0 0 0,0 6 15 0 0,-1-6-24 0 0,-2 40 72 0 0,4 32 33 0 0,0 33-634 0 0,-8-44-709 0 0,2-61 767 0 0,-3 1 24 0 0</inkml:trace>
</inkml:ink>
</file>

<file path=ppt/ink/ink15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57:15.428"/>
    </inkml:context>
    <inkml:brush xml:id="br0">
      <inkml:brushProperty name="width" value="0.05" units="cm"/>
      <inkml:brushProperty name="height" value="0.05" units="cm"/>
    </inkml:brush>
  </inkml:definitions>
  <inkml:trace contextRef="#ctx0" brushRef="#br0">1 65 3777 0 0,'13'-12'4454'0'0,"-12"10"-4435"0"0,1 1 0 0 0,-1-1-1 0 0,1 1 1 0 0,-1 0 0 0 0,1 0 0 0 0,-1 0 0 0 0,1 0 0 0 0,0 0 0 0 0,0 0 0 0 0,-1 0 0 0 0,1 1 0 0 0,0-1 0 0 0,0 1 0 0 0,0-1 0 0 0,0 1 0 0 0,0-1 0 0 0,0 1 0 0 0,-1 0 0 0 0,4 0 0 0 0,67-13 57 0 0,23-5 102 0 0,-31 14-199 0 0,-43 4 1 0 0,-3-1-41 0 0</inkml:trace>
</inkml:ink>
</file>

<file path=ppt/ink/ink15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57:15.762"/>
    </inkml:context>
    <inkml:brush xml:id="br0">
      <inkml:brushProperty name="width" value="0.05" units="cm"/>
      <inkml:brushProperty name="height" value="0.05" units="cm"/>
    </inkml:brush>
  </inkml:definitions>
  <inkml:trace contextRef="#ctx0" brushRef="#br0">3 16 1560 0 0,'-2'-3'1988'0'0,"1"1"-891"0"0,1-1-377 0 0,0 0 74 0 0,1 1 188 0 0,3 0-222 0 0,1 2-907 0 0,29-1 653 0 0,11 2 69 0 0,4 0-101 0 0,-43-1-447 0 0,1 0 0 0 0,-1 1 0 0 0,1 0 0 0 0,-1 0 0 0 0,0 1 0 0 0,0-1 0 0 0,1 1 0 0 0,-1 1 0 0 0,0-1 1 0 0,-1 1-1 0 0,7 4 0 0 0,-7-4-7 0 0,-1 0 0 0 0,1 1-1 0 0,-1 0 1 0 0,0 0 0 0 0,0 0 0 0 0,0 0 0 0 0,4 6 0 0 0,-5-5-8 0 0,0 0 1 0 0,0 0 0 0 0,-1 0 0 0 0,0 0-1 0 0,0 1 1 0 0,0-1 0 0 0,2 9 0 0 0,-2 25 18 0 0,-16 33 27 0 0,-1-23-34 0 0,-3-2-3 0 0,5-16-7 0 0,-15 18 34 0 0,-2 4 14 0 0,30-40-7 0 0,1-9-47 0 0,0 1 0 0 0,1-1 0 0 0,-1 0 0 0 0,1 0 0 0 0,0 0 0 0 0,1-1 0 0 0,2 6 0 0 0,10 7 69 0 0,3-6 23 0 0,35 2 18 0 0,-20-10-36 0 0,-4 1 32 0 0,-11 0-355 0 0,5 2-233 0 0,-7-3 167 0 0,13-3 31 0 0,-11-1-196 0 0,0 3-271 0 0</inkml:trace>
</inkml:ink>
</file>

<file path=ppt/ink/ink15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57:24.663"/>
    </inkml:context>
    <inkml:brush xml:id="br0">
      <inkml:brushProperty name="width" value="0.05" units="cm"/>
      <inkml:brushProperty name="height" value="0.05" units="cm"/>
    </inkml:brush>
  </inkml:definitions>
  <inkml:trace contextRef="#ctx0" brushRef="#br0">206 121 4945 0 0,'48'-80'2671'0'0,"-48"79"-2651"0"0,1-1 0 0 0,0 1-1 0 0,-1 0 1 0 0,0-1 0 0 0,1 1 0 0 0,-1 0-1 0 0,0-1 1 0 0,0 1 0 0 0,1-1-1 0 0,-1 1 1 0 0,0-1 0 0 0,-1 1-1 0 0,1 0 1 0 0,0-1 0 0 0,0 1 0 0 0,0-1-1 0 0,-1 1 1 0 0,1 0 0 0 0,-1-1-1 0 0,1 1 1 0 0,-1 0 0 0 0,-1-2-1 0 0,2 2 0 0 0,0 1 1 0 0,0 0-1 0 0,0-1 0 0 0,0 1 0 0 0,0 0 0 0 0,0 0 0 0 0,0-1 0 0 0,0 1 0 0 0,0 0 0 0 0,0-1 0 0 0,-1 1 0 0 0,1 0 0 0 0,0 0 0 0 0,0-1 0 0 0,0 1 0 0 0,0 0 0 0 0,-1 0 0 0 0,1-1 0 0 0,0 1 0 0 0,0 0 0 0 0,0 0 0 0 0,-1 0 0 0 0,1 0 0 0 0,0-1 0 0 0,0 1 0 0 0,-1 0 0 0 0,1 0 0 0 0,0 0 0 0 0,-1 0 0 0 0,1 0 0 0 0,0 0 0 0 0,0 0 0 0 0,-1 0 0 0 0,1-1 0 0 0,0 1 0 0 0,-1 0 1 0 0,1 0-1 0 0,0 0 0 0 0,-1 1 0 0 0,1-1 0 0 0,0 0 0 0 0,0 0 0 0 0,-1 0 0 0 0,1 0 0 0 0,0 0 0 0 0,-1 0 0 0 0,1 0 0 0 0,0 0 0 0 0,0 1 0 0 0,-1-1 0 0 0,1 0 0 0 0,0 0 0 0 0,0 0 0 0 0,-1 0 0 0 0,1 1 0 0 0,0-1 0 0 0,0 0 0 0 0,0 0 0 0 0,0 1 0 0 0,-1-1 0 0 0,1 0 0 0 0,0 0 0 0 0,0 1 0 0 0,-6 42 85 0 0,-2 0-1 0 0,-2 0 1 0 0,-2-1-1 0 0,-1-1 0 0 0,-3 0 1 0 0,-1-1-1 0 0,-2-1 1 0 0,-26 41-1 0 0,41-75-93 0 0,0 1-1 0 0,0-1 0 0 0,-1 0 1 0 0,0 0-1 0 0,0-1 1 0 0,-1 1-1 0 0,-8 4 0 0 0,-10 1-581 0 0,8-9-400 0 0,13-3 307 0 0,0 0-393 0 0</inkml:trace>
</inkml:ink>
</file>

<file path=ppt/ink/ink15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57:25.012"/>
    </inkml:context>
    <inkml:brush xml:id="br0">
      <inkml:brushProperty name="width" value="0.05" units="cm"/>
      <inkml:brushProperty name="height" value="0.05" units="cm"/>
    </inkml:brush>
  </inkml:definitions>
  <inkml:trace contextRef="#ctx0" brushRef="#br0">0 1 3433 0 0,'10'21'1068'0'0,"0"1"1"0"0,-2 1 0 0 0,0-1 0 0 0,6 38 0 0 0,-8-34-892 0 0,1 0 0 0 0,1 0 0 0 0,17 37 0 0 0,-14-42-103 0 0,-4-11-19 0 0,1 1 1 0 0,0-1-1 0 0,15 15 0 0 0,-9-12-26 0 0,8 6-27 0 0,-22-19-2 0 0,13 9-147 0 0,1-2-257 0 0,-12-7 268 0 0,-1 0 0 0 0,0 0 0 0 0,1 0 0 0 0,-1 0 0 0 0,0 0 0 0 0,1 0 0 0 0,-1-1 0 0 0,0 1 1 0 0,1 0-1 0 0,-1-1 0 0 0,0 1 0 0 0,1-1 0 0 0,-1 0 0 0 0,0 1 0 0 0,0-1 0 0 0,0 0 0 0 0,2-1 0 0 0,4-3-3036 0 0</inkml:trace>
</inkml:ink>
</file>

<file path=ppt/ink/ink15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57:25.385"/>
    </inkml:context>
    <inkml:brush xml:id="br0">
      <inkml:brushProperty name="width" value="0.05" units="cm"/>
      <inkml:brushProperty name="height" value="0.05" units="cm"/>
    </inkml:brush>
  </inkml:definitions>
  <inkml:trace contextRef="#ctx0" brushRef="#br0">1 1 3545 0 0,'7'19'3355'0'0,"-3"-7"-2650"0"0,-1-4-628 0 0,2 4 130 0 0,-1 1 1 0 0,-1 0 0 0 0,2 22 0 0 0,2 5 172 0 0,0-15-220 0 0,-2-13-378 0 0,1 0 1 0 0,0 0 0 0 0,0 0 0 0 0,13 15 0 0 0,-17-21-636 0 0</inkml:trace>
</inkml:ink>
</file>

<file path=ppt/ink/ink15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57:25.836"/>
    </inkml:context>
    <inkml:brush xml:id="br0">
      <inkml:brushProperty name="width" value="0.05" units="cm"/>
      <inkml:brushProperty name="height" value="0.05" units="cm"/>
    </inkml:brush>
  </inkml:definitions>
  <inkml:trace contextRef="#ctx0" brushRef="#br0">172 35 4713 0 0,'-2'-14'4069'0'0,"1"7"-3358"0"0,1 2-566 0 0,0 0-130 0 0,0 1-21 0 0,-6 21 687 0 0,-20 31-425 0 0,-5 7-252 0 0,15-21 209 0 0,6-14-181 0 0,-6 10 40 0 0,1-3 0 0 0,-3 16 1 0 0,-13 64 150 0 0,32-101-110 0 0,1-2-3317 0 0</inkml:trace>
</inkml:ink>
</file>

<file path=ppt/ink/ink15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57:26.235"/>
    </inkml:context>
    <inkml:brush xml:id="br0">
      <inkml:brushProperty name="width" value="0.05" units="cm"/>
      <inkml:brushProperty name="height" value="0.05" units="cm"/>
    </inkml:brush>
  </inkml:definitions>
  <inkml:trace contextRef="#ctx0" brushRef="#br0">1 1 3929 0 0,'7'3'3952'0'0,"22"31"-3427"0"0,-7 43 617 0 0,-18-57-986 0 0,1-1-1 0 0,1 1 0 0 0,0-1 0 0 0,2-1 0 0 0,0 1 0 0 0,1-1 1 0 0,1-1-1 0 0,12 17 0 0 0,-8-17-85 0 0,-3-7-15 0 0,-1 1 0 0 0,2-2 0 0 0,19 15-1 0 0,-9-11-26 0 0,-8-5-23 0 0,11 4-27 0 0,21 9-1981 0 0,-38-15 1083 0 0</inkml:trace>
</inkml:ink>
</file>

<file path=ppt/ink/ink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22:08:58.774"/>
    </inkml:context>
    <inkml:brush xml:id="br0">
      <inkml:brushProperty name="width" value="0.05" units="cm"/>
      <inkml:brushProperty name="height" value="0.05" units="cm"/>
      <inkml:brushProperty name="color" value="#E71224"/>
    </inkml:brush>
  </inkml:definitions>
  <inkml:trace contextRef="#ctx0" brushRef="#br0">0 80 10898 0 0,'6'-2'4889'0'0,"0"0"-3256"0"0,18 1-1201 0 0,-2-6-32 0 0,29 0 0 0 0,12 4-24 0 0,6-2-352 0 0,-6 3-160 0 0,21-8 0 0 0,-9 3-312 0 0,-4-2-464 0 0,-34 3 704 0 0,1 1-496 0 0,38-9-313 0 0</inkml:trace>
</inkml:ink>
</file>

<file path=ppt/ink/ink15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57:26.589"/>
    </inkml:context>
    <inkml:brush xml:id="br0">
      <inkml:brushProperty name="width" value="0.05" units="cm"/>
      <inkml:brushProperty name="height" value="0.05" units="cm"/>
    </inkml:brush>
  </inkml:definitions>
  <inkml:trace contextRef="#ctx0" brushRef="#br0">2 3 4457 0 0,'5'-3'5087'0'0,"-6"3"-5078"0"0,1 0 0 0 0,-1 1-1 0 0,1-1 1 0 0,0 0-1 0 0,-1 0 1 0 0,1 1-1 0 0,0-1 1 0 0,-1 0-1 0 0,1 1 1 0 0,0-1 0 0 0,0 0-1 0 0,-1 1 1 0 0,1-1-1 0 0,0 0 1 0 0,0 1-1 0 0,0-1 1 0 0,-1 0-1 0 0,1 1 1 0 0,0-1-1 0 0,0 1 1 0 0,0-1 0 0 0,0 0-1 0 0,0 1 1 0 0,0-1-1 0 0,0 1 1 0 0,0-1-1 0 0,0 1 1 0 0,0-1-1 0 0,0 0 1 0 0,0 1 0 0 0,0 0-1 0 0,1 46 366 0 0,1-1 0 0 0,12 63 0 0 0,2 16 191 0 0,-9-58-487 0 0,-3-27-30 0 0,-1-12-78 0 0,-3-25-84 0 0,1 4-55 0 0,-6-8-1780 0 0</inkml:trace>
</inkml:ink>
</file>

<file path=ppt/ink/ink15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57:26.938"/>
    </inkml:context>
    <inkml:brush xml:id="br0">
      <inkml:brushProperty name="width" value="0.05" units="cm"/>
      <inkml:brushProperty name="height" value="0.05" units="cm"/>
    </inkml:brush>
  </inkml:definitions>
  <inkml:trace contextRef="#ctx0" brushRef="#br0">1 40 4817 0 0,'6'-11'3191'0'0,"7"1"-1121"0"0,14 2-2336 0 0,-7 4-135 0 0,-6 2 860 0 0,1 0-362 0 0,0 0 0 0 0,1 1 1 0 0,29 3-1 0 0,-42-2-78 0 0,0 0 1 0 0,0 1-1 0 0,0-1 0 0 0,0 1 1 0 0,0 0-1 0 0,0 0 1 0 0,0 0-1 0 0,-1 0 0 0 0,1 1 1 0 0,0-1-1 0 0,0 1 1 0 0,2 2-1 0 0,-4-3-17 0 0,-1 0 1 0 0,1 0-1 0 0,0 0 1 0 0,0 0-1 0 0,-1 0 1 0 0,1 1-1 0 0,-1-1 0 0 0,1 0 1 0 0,-1 0-1 0 0,1 1 1 0 0,-1-1-1 0 0,0 0 0 0 0,1 1 1 0 0,-1-1-1 0 0,0 1 1 0 0,0-1-1 0 0,0 0 0 0 0,0 1 1 0 0,-1-1-1 0 0,1 0 1 0 0,0 1-1 0 0,0-1 0 0 0,-1 0 1 0 0,1 1-1 0 0,-1-1 1 0 0,1 0-1 0 0,-1 0 1 0 0,-1 2-1 0 0,-3 6 9 0 0,-1 0 1 0 0,-1-1-1 0 0,0 1 0 0 0,0-2 1 0 0,0 1-1 0 0,-1-1 0 0 0,0 0 1 0 0,-10 6-1 0 0,6-3 3 0 0,0 0-1 0 0,-20 22 1 0 0,31-31-13 0 0,-10 14 17 0 0,1 3 59 0 0,48-18-69 0 0,10 0-14 0 0,33 5-31 0 0,-26 5 7 0 0,-20 0 13 0 0,-28-8 14 0 0,0 1 0 0 0,0 0 0 0 0,-1 1 0 0 0,1-1 0 0 0,-1 1-1 0 0,0 1 1 0 0,11 9 0 0 0,11 23-4 0 0,-25-31 7 0 0,0 0 0 0 0,-1-1 0 0 0,0 1 0 0 0,0 0 0 0 0,2 11 0 0 0,-3 16 4 0 0,-3-19 17 0 0,0-9-10 0 0,1-1 0 0 0,-1 1 0 0 0,0-1 0 0 0,-1 1 1 0 0,1-1-1 0 0,-1 0 0 0 0,0 0 0 0 0,-4 6 1 0 0,-4 2 83 0 0,10-10-82 0 0,-4 2 32 0 0,1 0 0 0 0,0 0 0 0 0,-1-1 0 0 0,0 1 0 0 0,1-1 0 0 0,-1 0 0 0 0,-1 0 0 0 0,1-1 0 0 0,0 1 0 0 0,-1-1 0 0 0,-8 2 1 0 0,-35 5 356 0 0,17-6-347 0 0,29-2-62 0 0,-14 1-53 0 0,-69 3 523 0 0,82-5-566 0 0,0 0-1 0 0,0 0 1 0 0,-1-1-1 0 0,1 1 0 0 0,0-1 1 0 0,0 0-1 0 0,0 0 1 0 0,0-1-1 0 0,0 1 1 0 0,0-1-1 0 0,0 0 1 0 0,1 0-1 0 0,-1 0 1 0 0,0 0-1 0 0,1-1 1 0 0,-5-3-1 0 0,3-2-583 0 0,5 3-446 0 0</inkml:trace>
</inkml:ink>
</file>

<file path=ppt/ink/ink15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57:31.518"/>
    </inkml:context>
    <inkml:brush xml:id="br0">
      <inkml:brushProperty name="width" value="0.05" units="cm"/>
      <inkml:brushProperty name="height" value="0.05" units="cm"/>
    </inkml:brush>
  </inkml:definitions>
  <inkml:trace contextRef="#ctx0" brushRef="#br0">76 78 1600 0 0,'-22'-32'1243'0'0,"3"6"403"0"0,6 9-951 0 0,10 15-433 0 0,-5 1 656 0 0,6 1-388 0 0,0 1-128 0 0,1 1 352 0 0,0 1-671 0 0,-3 23 399 0 0,3-22-455 0 0,1 0 0 0 0,0 0 0 0 0,1 0 1 0 0,-1-1-1 0 0,0 1 0 0 0,1 0 0 0 0,0 0 0 0 0,0 0 1 0 0,0-1-1 0 0,3 6 0 0 0,-2-3-9 0 0,-2-4-11 0 0,1 0-1 0 0,0 0 1 0 0,-1 0 0 0 0,1 0-1 0 0,0 0 1 0 0,0 0 0 0 0,0 0 0 0 0,0 0-1 0 0,1 0 1 0 0,-1 0 0 0 0,0-1-1 0 0,1 1 1 0 0,0 0 0 0 0,1 1 0 0 0,1-2 10 0 0,0 1 1 0 0,1-1-1 0 0,-1 0 1 0 0,1 0-1 0 0,-1-1 1 0 0,1 1-1 0 0,-1-1 1 0 0,1 0-1 0 0,-1 0 1 0 0,1-1-1 0 0,-1 1 1 0 0,1-1-1 0 0,-1 0 1 0 0,0 0-1 0 0,1 0 1 0 0,-1-1-1 0 0,0 0 1 0 0,0 0-1 0 0,0 0 1 0 0,0 0 0 0 0,5-4-1 0 0,-8 5-15 0 0,0 1 0 0 0,0-1-1 0 0,-1 0 1 0 0,1 0 0 0 0,0 0 0 0 0,-1 1 0 0 0,1-1-1 0 0,0 0 1 0 0,-1 0 0 0 0,1 0 0 0 0,-1 0 0 0 0,0 0-1 0 0,1 0 1 0 0,-1 0 0 0 0,0 0 0 0 0,0 0-1 0 0,1 0 1 0 0,-1-1 0 0 0,0 1 0 0 0,0 0 0 0 0,0 0-1 0 0,0 0 1 0 0,0 0 0 0 0,-1 0 0 0 0,1 0 0 0 0,0 0-1 0 0,-1-2 1 0 0,0 2 0 0 0,0 0-1 0 0,0 0 0 0 0,0 0 1 0 0,0 0-1 0 0,0 0 0 0 0,0 1 1 0 0,-1-1-1 0 0,1 0 0 0 0,0 1 1 0 0,-1-1-1 0 0,1 1 0 0 0,0-1 1 0 0,-1 1-1 0 0,1-1 1 0 0,0 1-1 0 0,-1 0 0 0 0,1 0 1 0 0,-1 0-1 0 0,1 0 0 0 0,-3 0 1 0 0,-7 1-20 0 0,5 0 4 0 0,-3 0 7 0 0,-21 19-14 0 0,29-20 26 0 0,0 1 0 0 0,0 0 0 0 0,0 0-1 0 0,0-1 1 0 0,1 1 0 0 0,-1 0 0 0 0,0 0 0 0 0,0 0-1 0 0,0 0 1 0 0,1 0 0 0 0,-1 0 0 0 0,1 0-1 0 0,-1 0 1 0 0,1 1 0 0 0,-1-1 0 0 0,1 0-1 0 0,0 0 1 0 0,-1 0 0 0 0,1 0 0 0 0,0 1 0 0 0,0-1-1 0 0,0 0 1 0 0,0 0 0 0 0,0 3 0 0 0,2-3-2 0 0,-1 1 1 0 0,1-1-1 0 0,0 0 1 0 0,0 1-1 0 0,0-1 1 0 0,0 0-1 0 0,0 0 1 0 0,0 0-1 0 0,0 0 1 0 0,0-1-1 0 0,0 1 1 0 0,0 0-1 0 0,0-1 1 0 0,1 0-1 0 0,-1 1 1 0 0,0-1-1 0 0,3 0 1 0 0,29 1-6 0 0,-32-1 2 0 0,0-1 1 0 0,0 1-1 0 0,-1-1 1 0 0,1 1-1 0 0,0-1 0 0 0,0 0 1 0 0,0 1-1 0 0,0-1 1 0 0,-1 0-1 0 0,1 0 0 0 0,0 0 1 0 0,-1-1-1 0 0,1 1 1 0 0,-1 0-1 0 0,1-1 1 0 0,-1 1-1 0 0,0-1 0 0 0,0 1 1 0 0,1-1-1 0 0,-1 1 1 0 0,1-3-1 0 0,-2 3 0 0 0,0 0 0 0 0,0 0 0 0 0,1 1 0 0 0,-1-1 0 0 0,0 0 1 0 0,0 0-1 0 0,0 1 0 0 0,0-1 0 0 0,0 0 0 0 0,0 0 0 0 0,0 1 0 0 0,-1-1 0 0 0,1 0 0 0 0,0 0 1 0 0,0 0-1 0 0,0 1 0 0 0,-1-1 0 0 0,1 0 0 0 0,-1 1 0 0 0,1-1 0 0 0,0 0 0 0 0,-1 1 0 0 0,1-1 1 0 0,-1 1-1 0 0,1-1 0 0 0,-1 0 0 0 0,1 1 0 0 0,-1-1 0 0 0,0 1 0 0 0,1 0 0 0 0,-1-1 0 0 0,0 1 1 0 0,1-1-1 0 0,-1 1 0 0 0,0 0 0 0 0,0 0 0 0 0,1-1 0 0 0,-1 1 0 0 0,0 0 0 0 0,0 0 0 0 0,1 0 1 0 0,-1 0-1 0 0,0 0 0 0 0,0 0 0 0 0,1 0 0 0 0,-1 0 0 0 0,0 0 0 0 0,0 0 0 0 0,1 0 0 0 0,-1 0 1 0 0,-1 1-1 0 0,-34 4 125 0 0,23-3-55 0 0,5-1-3 0 0,-6 0 97 0 0,12-1-106 0 0,0 0-22 0 0,1 0-25 0 0,-3-1 56 0 0,3-4 3 0 0,1 1-35 0 0,1 1-15 0 0,-1 0 4 0 0,0 1-7 0 0,0 1-25 0 0,0 0 7 0 0,0-1 6 0 0,0 1-6 0 0,0-1-11 0 0,0 1-6 0 0,-6-10-395 0 0,5 10 242 0 0</inkml:trace>
</inkml:ink>
</file>

<file path=ppt/ink/ink15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57:32.440"/>
    </inkml:context>
    <inkml:brush xml:id="br0">
      <inkml:brushProperty name="width" value="0.05" units="cm"/>
      <inkml:brushProperty name="height" value="0.05" units="cm"/>
    </inkml:brush>
  </inkml:definitions>
  <inkml:trace contextRef="#ctx0" brushRef="#br0">30 47 2272 0 0,'0'-3'4075'0'0,"0"0"-3504"0"0,0 1-361 0 0,0 1 725 0 0,-1 7-506 0 0,-1 2-89 0 0,-2 1-214 0 0,-4 3 30 0 0,1 0-127 0 0,4 4 127 0 0,6-2 57 0 0,16 5 12 0 0,-9-14-200 0 0,6-2 18 0 0,1-4 5 0 0,5-9 38 0 0,-14 2-67 0 0,-5 2-11 0 0,1-6 4 0 0,-1 5-3 0 0,-1 2-2 0 0,6-18 1 0 0,-3-3-7 0 0,-5 24-1 0 0,0 1 0 0 0,-1 0 0 0 0,1-1 0 0 0,0 1 0 0 0,-1 0 0 0 0,1 0 0 0 0,-1 0-1 0 0,1-1 1 0 0,-1 1 0 0 0,1 0 0 0 0,-1 0 0 0 0,0 0 0 0 0,0 0 0 0 0,0 0-1 0 0,1 0 1 0 0,-1 0 0 0 0,0 0 0 0 0,0 0 0 0 0,0 1 0 0 0,0-1 0 0 0,-1 0-1 0 0,1 1 1 0 0,0-1 0 0 0,-2 0 0 0 0,-29-12-6 0 0,31 13 6 0 0,-24-5-8 0 0,-3 12-14 0 0,15-3 19 0 0,8 1-3 0 0,4 9-27 0 0,3-4 11 0 0,0-5 13 0 0,0 0 9 0 0,0 0 0 0 0,1-1-1 0 0,0 0 1 0 0,0 0-1 0 0,0 1 1 0 0,0-2-1 0 0,0 1 1 0 0,5 4-1 0 0,19 8 28 0 0,6-9 32 0 0,-7-6 3 0 0,-20 0-40 0 0,4 0 3 0 0,2 1 8 0 0,-3-2-3 0 0,-3-3 1 0 0,-3-7 49 0 0,-5 6-63 0 0,0 2-18 0 0,-4 0-29 0 0,2 2 22 0 0,0 1-1 0 0,0-1 1 0 0,0 0 0 0 0,0 1-1 0 0,0 0 1 0 0,0 0-1 0 0,-7 3 1 0 0,1 0-10 0 0,1-1 6 0 0,3-1 7 0 0,-4 5-11 0 0,4-1 36 0 0,3 3 40 0 0,7-2 14 0 0,0-4-69 0 0,0 0 0 0 0,-2-2-3 0 0,-1-1-2 0 0,0 0 0 0 0,2 1 3 0 0,-3-1 15 0 0,-1 2-10 0 0,0-2-6 0 0,1 0 2 0 0,-12 0-1167 0 0,11 0 627 0 0</inkml:trace>
</inkml:ink>
</file>

<file path=ppt/ink/ink15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57:32.808"/>
    </inkml:context>
    <inkml:brush xml:id="br0">
      <inkml:brushProperty name="width" value="0.05" units="cm"/>
      <inkml:brushProperty name="height" value="0.05" units="cm"/>
    </inkml:brush>
  </inkml:definitions>
  <inkml:trace contextRef="#ctx0" brushRef="#br0">32 24 856 0 0,'-26'20'706'0'0,"21"-17"3540"0"0,5-4-3840 0 0,0 0-77 0 0,0 0 93 0 0,3-3 365 0 0,7 0-358 0 0,0 0-231 0 0,2-2-22 0 0,-5 2-101 0 0,0 0-1 0 0,1 1 1 0 0,-1 0 0 0 0,1 0-1 0 0,-1 1 1 0 0,1 0-1 0 0,9-1 1 0 0,39 2 271 0 0,-13 3-211 0 0,1 1-32 0 0,-15 0-18 0 0,-23-2-170 0 0,1 1 316 0 0,-3-2-205 0 0,-1 0-266 0 0,-3-1-127 0 0,-2-2-736 0 0,0 1 470 0 0</inkml:trace>
</inkml:ink>
</file>

<file path=ppt/ink/ink15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57:33.204"/>
    </inkml:context>
    <inkml:brush xml:id="br0">
      <inkml:brushProperty name="width" value="0.05" units="cm"/>
      <inkml:brushProperty name="height" value="0.05" units="cm"/>
    </inkml:brush>
  </inkml:definitions>
  <inkml:trace contextRef="#ctx0" brushRef="#br0">1 11 2753 0 0,'78'6'5994'0'0,"-5"-9"-6072"0"0,-26 0-108 0 0,-27 1 589 0 0,20-2-346 0 0,1 1-246 0 0,-14 1-84 0 0,-1 2-124 0 0,-9 1 60 0 0,-3 1 40 0 0</inkml:trace>
</inkml:ink>
</file>

<file path=ppt/ink/ink15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57:33.679"/>
    </inkml:context>
    <inkml:brush xml:id="br0">
      <inkml:brushProperty name="width" value="0.05" units="cm"/>
      <inkml:brushProperty name="height" value="0.05" units="cm"/>
    </inkml:brush>
  </inkml:definitions>
  <inkml:trace contextRef="#ctx0" brushRef="#br0">231 67 2417 0 0,'-24'-17'3696'0'0,"15"11"-1862"0"0,6 4-1656 0 0,-4-3 170 0 0,-5-3 38 0 0,-2 2-99 0 0,-9 6 110 0 0,21 1-376 0 0,0 0-1 0 0,0 0 1 0 0,0 0-1 0 0,0 1 1 0 0,0-1-1 0 0,0 1 0 0 0,0-1 1 0 0,0 1-1 0 0,0-1 1 0 0,1 1-1 0 0,-1 0 1 0 0,-1 2-1 0 0,-14 28 29 0 0,10-11-36 0 0,3-11 22 0 0,-2 7 38 0 0,1-1-1 0 0,1 1 1 0 0,-4 27 0 0 0,4 13-33 0 0,7 21 8 0 0,-2-73-36 0 0,0 0 1 0 0,0 0 0 0 0,1-1-1 0 0,-1 1 1 0 0,1-1-1 0 0,0 1 1 0 0,0-1-1 0 0,1 0 1 0 0,-1 0 0 0 0,1 0-1 0 0,0 0 1 0 0,0 0-1 0 0,0-1 1 0 0,1 1-1 0 0,-1-1 1 0 0,1 0 0 0 0,0 0-1 0 0,0 0 1 0 0,0 0-1 0 0,0-1 1 0 0,0 1-1 0 0,1-1 1 0 0,-1-1-1 0 0,1 1 1 0 0,-1 0 0 0 0,1-1-1 0 0,0 0 1 0 0,-1 0-1 0 0,1 0 1 0 0,0-1-1 0 0,0 0 1 0 0,5 0 0 0 0,15-2 87 0 0,-9-1-72 0 0,5-3-11 0 0,16-9 23 0 0,-34 14-36 0 0,0-1 0 0 0,-1 1 0 0 0,1-1 0 0 0,0 1 1 0 0,-1-1-1 0 0,0 0 0 0 0,1 0 0 0 0,-1 0 1 0 0,0 0-1 0 0,0 0 0 0 0,0-1 0 0 0,0 1 1 0 0,0-1-1 0 0,-1 1 0 0 0,1-1 0 0 0,-1 0 1 0 0,1 1-1 0 0,0-4 0 0 0,1-8 18 0 0,2-14 12 0 0,-3 8-19 0 0,-4 0-7 0 0,-2 7-8 0 0,-16-35-67 0 0,-24-20 175 0 0,34 53-211 0 0,-2 2 0 0 0,0 0 0 0 0,0 0 0 0 0,-1 1 0 0 0,0 1 0 0 0,-1 0 0 0 0,-1 1 0 0 0,0 0 0 0 0,-22-11 0 0 0,28 17-41 0 0,0 1 0 0 0,0-1-1 0 0,0 1 1 0 0,-1 1-1 0 0,1 0 1 0 0,-19-2 0 0 0,7 5-819 0 0</inkml:trace>
</inkml:ink>
</file>

<file path=ppt/ink/ink15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57:43.502"/>
    </inkml:context>
    <inkml:brush xml:id="br0">
      <inkml:brushProperty name="width" value="0.05" units="cm"/>
      <inkml:brushProperty name="height" value="0.05" units="cm"/>
    </inkml:brush>
  </inkml:definitions>
  <inkml:trace contextRef="#ctx0" brushRef="#br0">17 104 5625 0 0,'-14'-4'3539'0'0,"11"1"-2889"0"0,11 1 225 0 0,1 0-730 0 0,-3 0-73 0 0,3-2 18 0 0,5-3 20 0 0,6-6-2 0 0,-8 5-43 0 0,-5 4-16 0 0,35-9 259 0 0,19 10 31 0 0,-3-1-239 0 0,-30-3-64 0 0,-20 5-24 0 0,0-1 1 0 0,1 1 0 0 0,-1 1-1 0 0,1 0 1 0 0,9 0 0 0 0,41-3-64 0 0,-3-1-441 0 0,-27 0 186 0 0,-19 2-70 0 0</inkml:trace>
</inkml:ink>
</file>

<file path=ppt/ink/ink15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58:24.353"/>
    </inkml:context>
    <inkml:brush xml:id="br0">
      <inkml:brushProperty name="width" value="0.05" units="cm"/>
      <inkml:brushProperty name="height" value="0.05" units="cm"/>
    </inkml:brush>
  </inkml:definitions>
  <inkml:trace contextRef="#ctx0" brushRef="#br0">4 0 5001 0 0,'-3'98'5435'0'0,"4"2"-4170"0"0,1-68-1287 0 0,1 0 0 0 0,1 0 0 0 0,2 0 0 0 0,10 32-1 0 0,4-23 157 0 0,-19-40-177 0 0,0 1 0 0 0,0-1 0 0 0,1 1 1 0 0,-1 0-1 0 0,0-1 0 0 0,0 0 0 0 0,1 1 0 0 0,-1-1 0 0 0,1 0 1 0 0,-1 0-1 0 0,1 0 0 0 0,0 0 0 0 0,-1 0 0 0 0,1 0 1 0 0,0 0-1 0 0,0 0 0 0 0,0-1 0 0 0,2 1 0 0 0</inkml:trace>
</inkml:ink>
</file>

<file path=ppt/ink/ink15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58:24.703"/>
    </inkml:context>
    <inkml:brush xml:id="br0">
      <inkml:brushProperty name="width" value="0.05" units="cm"/>
      <inkml:brushProperty name="height" value="0.05" units="cm"/>
    </inkml:brush>
  </inkml:definitions>
  <inkml:trace contextRef="#ctx0" brushRef="#br0">72 190 2673 0 0,'0'0'284'0'0,"-1"-1"0"0"0,1 0 0 0 0,0 1 0 0 0,0-1 1 0 0,-1 0-1 0 0,1 1 0 0 0,0-1 0 0 0,0 0 1 0 0,0 0-1 0 0,-1 1 0 0 0,1-1 0 0 0,0 0 1 0 0,0 0-1 0 0,0 1 0 0 0,0-1 0 0 0,1 0 0 0 0,-1 0 1 0 0,0 1-1 0 0,0-1 0 0 0,1-1 0 0 0,11-9 1634 0 0,27-2-3070 0 0,-25 9 1708 0 0,-9 1-549 0 0,0 1-1 0 0,0-1 1 0 0,0 0-1 0 0,0 0 0 0 0,-1-1 1 0 0,1 1-1 0 0,-1-1 0 0 0,0 0 1 0 0,0 0-1 0 0,0-1 1 0 0,-1 1-1 0 0,1-1 0 0 0,-1 1 1 0 0,4-9-1 0 0,-6 10 1 0 0,0 1 0 0 0,0 0 0 0 0,0 0-1 0 0,-1 0 1 0 0,1-1 0 0 0,-1 1 0 0 0,1 0 0 0 0,-1-1 0 0 0,0 1 0 0 0,0 0 0 0 0,0-1-1 0 0,0 1 1 0 0,0 0 0 0 0,0-1 0 0 0,-1 1 0 0 0,1 0 0 0 0,-1-1 0 0 0,0 1-1 0 0,1 0 1 0 0,-1 0 0 0 0,0-1 0 0 0,-1 1 0 0 0,1 0 0 0 0,0 0 0 0 0,0 0 0 0 0,-1 1-1 0 0,1-1 1 0 0,-1 0 0 0 0,0 0 0 0 0,1 1 0 0 0,-1-1 0 0 0,0 1 0 0 0,0 0-1 0 0,0-1 1 0 0,-3 0 0 0 0,2 1 14 0 0,0-1 0 0 0,1 2 0 0 0,-1-1 0 0 0,0 0 0 0 0,0 1-1 0 0,0-1 1 0 0,0 1 0 0 0,1 0 0 0 0,-1 0 0 0 0,0 0 0 0 0,0 0 0 0 0,0 0 0 0 0,0 1-1 0 0,0-1 1 0 0,0 1 0 0 0,1 0 0 0 0,-1 0 0 0 0,0 0 0 0 0,1 0 0 0 0,-1 0 0 0 0,0 1-1 0 0,-2 1 1 0 0,-7 5 43 0 0,0 0-1 0 0,1 1 1 0 0,-12 11-1 0 0,21-17-53 0 0,-10 7 6 0 0,-13 13 58 0 0,14-6-24 0 0,11-16-49 0 0,-1 0 0 0 0,1 0 0 0 0,-1 1 0 0 0,1-1 0 0 0,0 0 0 0 0,0 0 0 0 0,-1 1 0 0 0,1-1 0 0 0,0 0 0 0 0,0 0 0 0 0,0 0 0 0 0,0 1 0 0 0,1-1 0 0 0,-1 0 0 0 0,0 0 0 0 0,0 1 0 0 0,1-1 0 0 0,-1 0 0 0 0,1 0 0 0 0,0 2 0 0 0,19 16-58 0 0,3-8 34 0 0,17-2-30 0 0,-32-8 41 0 0,18 2-20 0 0</inkml:trace>
</inkml:ink>
</file>

<file path=ppt/ink/ink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22:09:40.309"/>
    </inkml:context>
    <inkml:brush xml:id="br0">
      <inkml:brushProperty name="width" value="0.05" units="cm"/>
      <inkml:brushProperty name="height" value="0.05" units="cm"/>
      <inkml:brushProperty name="color" value="#E71224"/>
    </inkml:brush>
  </inkml:definitions>
  <inkml:trace contextRef="#ctx0" brushRef="#br0">0 104 7090 0 0,'4'-8'387'0'0,"-1"0"1"0"0,1 0-1 0 0,1 1 1 0 0,-1-1-1 0 0,1 1 1 0 0,1 0-1 0 0,-1 0 1 0 0,1 0 0 0 0,11-8-1 0 0,-13 12-387 0 0,0 0-1 0 0,0 1 0 0 0,1 0 1 0 0,-1 0-1 0 0,0 0 1 0 0,1 0-1 0 0,0 1 1 0 0,-1 0-1 0 0,1 0 0 0 0,0 0 1 0 0,0 0-1 0 0,0 1 1 0 0,-1 0-1 0 0,1 0 1 0 0,0 0-1 0 0,0 1 0 0 0,0-1 1 0 0,6 3-1 0 0,7 3 23 0 0,7 9 29 0 0,30 37 130 0 0,-30-26-69 0 0,35 24 255 0 0,81 52 0 0 0,-66-50-258 0 0,124 80 81 0 0,101 39 8 0 0,-63-38-190 0 0,-136-81-89 0 0,60 5-2487 0 0,-125-45-1989 0 0</inkml:trace>
</inkml:ink>
</file>

<file path=ppt/ink/ink15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58:25.054"/>
    </inkml:context>
    <inkml:brush xml:id="br0">
      <inkml:brushProperty name="width" value="0.05" units="cm"/>
      <inkml:brushProperty name="height" value="0.05" units="cm"/>
    </inkml:brush>
  </inkml:definitions>
  <inkml:trace contextRef="#ctx0" brushRef="#br0">204 51 5569 0 0,'0'0'31'0'0,"2"-3"332"0"0,-1-1 0 0 0,0 1 0 0 0,1-1 0 0 0,-1 0 0 0 0,0 1 0 0 0,0-1 0 0 0,-1 0 0 0 0,1 0 0 0 0,-1-4 0 0 0,0 7-344 0 0,0 1 1 0 0,-1-1-1 0 0,1 1 1 0 0,0 0-1 0 0,0-1 1 0 0,0 1-1 0 0,-1-1 1 0 0,1 1-1 0 0,0-1 1 0 0,-1 1-1 0 0,1-1 1 0 0,0 1-1 0 0,-1 0 1 0 0,1-1-1 0 0,-1 1 1 0 0,1 0-1 0 0,0-1 1 0 0,-1 1-1 0 0,1 0 1 0 0,-1 0-1 0 0,1 0 1 0 0,-1-1-1 0 0,1 1 1 0 0,-1 0-1 0 0,0 0 1 0 0,-27 2 85 0 0,16 1-26 0 0,1 1-1 0 0,0 0 0 0 0,0 1 1 0 0,-13 8-1 0 0,-23 18 162 0 0,8 4 31 0 0,21-10-52 0 0,18-25-211 0 0,0 0 1 0 0,-1 1 0 0 0,1-1 0 0 0,0 0-1 0 0,0 1 1 0 0,-1-1 0 0 0,1 1-1 0 0,0-1 1 0 0,0 0 0 0 0,0 1-1 0 0,0-1 1 0 0,-1 1 0 0 0,1-1 0 0 0,0 1-1 0 0,0-1 1 0 0,0 1 0 0 0,0-1-1 0 0,0 0 1 0 0,0 1 0 0 0,0-1 0 0 0,0 1-1 0 0,0-1 1 0 0,1 1 0 0 0,-1-1-1 0 0,0 1 1 0 0,0-1 0 0 0,0 0-1 0 0,0 1 1 0 0,1-1 0 0 0,-1 1 0 0 0,0-1-1 0 0,0 0 1 0 0,1 1 0 0 0,-1-1-1 0 0,0 0 1 0 0,1 1 0 0 0,-1-1 0 0 0,0 0-1 0 0,1 1 1 0 0,-1-1 0 0 0,1 0-1 0 0,-1 0 1 0 0,0 0 0 0 0,1 1 0 0 0,0-1-1 0 0,27 4 126 0 0,-22-3-154 0 0,5-2 27 0 0,1 1-1 0 0,-1-2 0 0 0,1 1 1 0 0,-1-1-1 0 0,0-1 0 0 0,0 0 1 0 0,0-1-1 0 0,0 0 0 0 0,0-1 1 0 0,-1 0-1 0 0,17-11 0 0 0,-30 15-42 0 0,0 2-429 0 0,3 5 30 0 0,7 4-695 0 0,2-5 686 0 0,7 2 20 0 0,21 3-79 0 0,-36-10 460 0 0,24 1-493 0 0</inkml:trace>
</inkml:ink>
</file>

<file path=ppt/ink/ink15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58:25.418"/>
    </inkml:context>
    <inkml:brush xml:id="br0">
      <inkml:brushProperty name="width" value="0.05" units="cm"/>
      <inkml:brushProperty name="height" value="0.05" units="cm"/>
    </inkml:brush>
  </inkml:definitions>
  <inkml:trace contextRef="#ctx0" brushRef="#br0">52 19 7017 0 0,'-22'-17'1498'0'0,"20"16"-273"0"0,17 8-758 0 0,-7-3-560 0 0,7 3 229 0 0,-1 0-1 0 0,0 1 1 0 0,-1 1 0 0 0,18 15-1 0 0,-29-23-96 0 0,0 1 0 0 0,-1-1-1 0 0,1 1 1 0 0,-1-1-1 0 0,1 1 1 0 0,-1 0 0 0 0,0-1-1 0 0,0 1 1 0 0,0 0-1 0 0,0 0 1 0 0,0 0 0 0 0,0 0-1 0 0,-1 0 1 0 0,1 0 0 0 0,0 0-1 0 0,-1 0 1 0 0,0 0-1 0 0,1 4 1 0 0,-2-3-13 0 0,0-1 0 0 0,0 0 1 0 0,0 0-1 0 0,0 0 0 0 0,0 1 0 0 0,-1-1 0 0 0,1-1 1 0 0,-1 1-1 0 0,1 0 0 0 0,-1 0 0 0 0,0 0 0 0 0,1-1 1 0 0,-1 1-1 0 0,0-1 0 0 0,0 0 0 0 0,0 1 1 0 0,0-1-1 0 0,-1 0 0 0 0,1 0 0 0 0,0 0 0 0 0,-4 1 1 0 0,-33 8 68 0 0,15-4-275 0 0,10-1-103 0 0,1-4-222 0 0,-4-9 57 0 0,13 6 266 0 0,-3-3-424 0 0</inkml:trace>
</inkml:ink>
</file>

<file path=ppt/ink/ink15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58:25.785"/>
    </inkml:context>
    <inkml:brush xml:id="br0">
      <inkml:brushProperty name="width" value="0.05" units="cm"/>
      <inkml:brushProperty name="height" value="0.05" units="cm"/>
    </inkml:brush>
  </inkml:definitions>
  <inkml:trace contextRef="#ctx0" brushRef="#br0">54 2 4825 0 0,'-12'-1'3621'0'0,"14"4"-2327"0"0,0-1-1265 0 0,0 0 0 0 0,0 0 0 0 0,0 0-1 0 0,0 1 1 0 0,-1-1 0 0 0,1 0-1 0 0,-1 1 1 0 0,1-1 0 0 0,0 5-1 0 0,9 25 296 0 0,23 95 27 0 0,-27-87-205 0 0,53 211-184 0 0,-49-213-769 0 0,-5-14-265 0 0,-5-18 87 0 0</inkml:trace>
  <inkml:trace contextRef="#ctx0" brushRef="#br0" timeOffset="1">2 368 7586 0 0,'-2'-13'3376'0'0,"5"-5"-2800"0"0,10 10 9 0 0,-3-5-265 0 0,5 8 128 0 0,-1 5-80 0 0,0 0-216 0 0,16-2-88 0 0,-14 2-24 0 0,2 0-32 0 0,24 2-48 0 0,-1 2-96 0 0,-1 0 8 0 0,2 2-312 0 0,-5-2 352 0 0,-18-1-280 0 0,0-1-168 0 0</inkml:trace>
</inkml:ink>
</file>

<file path=ppt/ink/ink15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58:26.180"/>
    </inkml:context>
    <inkml:brush xml:id="br0">
      <inkml:brushProperty name="width" value="0.05" units="cm"/>
      <inkml:brushProperty name="height" value="0.05" units="cm"/>
    </inkml:brush>
  </inkml:definitions>
  <inkml:trace contextRef="#ctx0" brushRef="#br0">241 1 4329 0 0,'-3'2'4235'0'0,"2"0"-3829"0"0,-1-1-859 0 0,-1 0 643 0 0,-20 7-83 0 0,6 4-19 0 0,9-7-44 0 0,1-1-8 0 0,-92 65 517 0 0,74-51-143 0 0,15-11-195 0 0,-23 20 11 0 0,24-6-173 0 0,14-7 16 0 0,-1-12-61 0 0,-1-1-1 0 0,0 0 1 0 0,1 0 0 0 0,-1 0 0 0 0,1 0 0 0 0,-1-1 0 0 0,1 1 0 0 0,-1-1 0 0 0,1 0 0 0 0,6-1 0 0 0,9 2 18 0 0,54-5 0 0 0,2 0-15 0 0,-70 4-5 0 0,0 1 0 0 0,0 0 0 0 0,0-1 0 0 0,0 2 0 0 0,0-1 0 0 0,-1 1 0 0 0,6 2 0 0 0,-9-4 5 0 0,-1 0 0 0 0,1 1 0 0 0,0-1 0 0 0,-1 0-1 0 0,1 1 1 0 0,0-1 0 0 0,-1 1 0 0 0,1-1 0 0 0,-1 1-1 0 0,1-1 1 0 0,-1 1 0 0 0,1 0 0 0 0,-1-1 0 0 0,0 1-1 0 0,1 0 1 0 0,-1-1 0 0 0,1 1 0 0 0,-1 0 0 0 0,0-1 0 0 0,0 1-1 0 0,0 0 1 0 0,1-1 0 0 0,-1 1 0 0 0,0 0 0 0 0,0 0-1 0 0,0-1 1 0 0,0 1 0 0 0,0 0 0 0 0,0 0 0 0 0,0-1 0 0 0,0 1-1 0 0,-1 0 1 0 0,1 0 0 0 0,0-1 0 0 0,0 1 0 0 0,-1 0-1 0 0,1-1 1 0 0,0 1 0 0 0,-1 0 0 0 0,1-1 0 0 0,0 1-1 0 0,-1 0 1 0 0,0 0 0 0 0,-24 23 332 0 0,-1-12-266 0 0,-18 0 6 0 0,-25-7 0 0 0,23-6-35 0 0,44 1-106 0 0,0 0-1 0 0,1-1 1 0 0,-1 1 0 0 0,1 0-1 0 0,-1 0 1 0 0,1-1 0 0 0,-1 1-1 0 0,1-1 1 0 0,-1 0 0 0 0,1 1 0 0 0,-1-1-1 0 0,1 0 1 0 0,0 0 0 0 0,-1 0-1 0 0,-1-2 1 0 0,2 3-23 0 0,1-1 0 0 0,0 0 0 0 0,-1 1-1 0 0,1-1 1 0 0,0 0 0 0 0,-1 0 0 0 0,1 1 0 0 0,0-1 0 0 0,0 0-1 0 0,0 0 1 0 0,0 1 0 0 0,0-1 0 0 0,0 0 0 0 0,0 0 0 0 0,0 0-1 0 0,0 1 1 0 0,0-1 0 0 0,0 0 0 0 0,0 0 0 0 0,0 0 0 0 0,1 1 0 0 0,-1-1-1 0 0,0 0 1 0 0,1 0 0 0 0,-1 1 0 0 0,0-1 0 0 0,1 0 0 0 0,-1 1-1 0 0,1-1 1 0 0,0 0 0 0 0,7-8-3805 0 0</inkml:trace>
</inkml:ink>
</file>

<file path=ppt/ink/ink15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58:26.714"/>
    </inkml:context>
    <inkml:brush xml:id="br0">
      <inkml:brushProperty name="width" value="0.05" units="cm"/>
      <inkml:brushProperty name="height" value="0.05" units="cm"/>
    </inkml:brush>
  </inkml:definitions>
  <inkml:trace contextRef="#ctx0" brushRef="#br0">269 9 5041 0 0,'-1'-2'5411'0'0,"0"1"-5387"0"0,1 0 0 0 0,-1 1 0 0 0,0-1 0 0 0,0 1 0 0 0,0-1 0 0 0,0 1 0 0 0,0-1 0 0 0,0 1 0 0 0,0-1 0 0 0,0 1 0 0 0,0 0 0 0 0,0 0 0 0 0,0-1 0 0 0,0 1 0 0 0,0 0 0 0 0,0 0 0 0 0,0 0 0 0 0,0 0 0 0 0,0 0 0 0 0,0 0 0 0 0,0 1 0 0 0,-1-1 0 0 0,-7 3 11 0 0,-1 0-1 0 0,1 0 1 0 0,0 1 0 0 0,0 0 0 0 0,1 1 0 0 0,0 0 0 0 0,-15 11-1 0 0,19-13 25 0 0,0 0-1 0 0,0 1 0 0 0,0-1 0 0 0,0 1 1 0 0,0 0-1 0 0,1 0 0 0 0,0 0 1 0 0,-1 1-1 0 0,2-1 0 0 0,-1 1 0 0 0,0 0 1 0 0,-2 7-1 0 0,5-11 401 0 0,-14 11-397 0 0,4 3-45 0 0,5-3-11 0 0,2 9 19 0 0,4-7 19 0 0,10-5 11 0 0,2-5-20 0 0,9-4 11 0 0,-9-2-23 0 0,-7 0-17 0 0,0-1-1 0 0,-1 0 0 0 0,1 0 1 0 0,-1 0-1 0 0,0-1 1 0 0,0 1-1 0 0,0-1 1 0 0,0-1-1 0 0,-1 1 1 0 0,1-1-1 0 0,-1 1 1 0 0,0-1-1 0 0,-1 0 1 0 0,1-1-1 0 0,-1 1 1 0 0,0-1-1 0 0,0 1 0 0 0,-1-1 1 0 0,3-7-1 0 0,2-2-9 0 0,3-10 8 0 0,-8 21-1 0 0,5-17-20 0 0,-6 15 27 0 0,-4 7 34 0 0,-23 30 89 0 0,1 0 0 0 0,2 2-1 0 0,2 0 1 0 0,-27 56-1 0 0,37-64-96 0 0,2-1-1 0 0,1 2 1 0 0,0-1-1 0 0,2 1 1 0 0,1 1-1 0 0,1-1 1 0 0,-1 50-1 0 0,5-73-35 0 0,0 19 1 0 0,2 10 17 0 0,6 15 15 0 0,5-15-26 0 0,-12-32-5 0 0,-1 1 0 0 0,1-1 0 0 0,-1 1 0 0 0,1-1 1 0 0,0 1-1 0 0,-1-1 0 0 0,1 1 0 0 0,0-1 0 0 0,-1 1 0 0 0,1-1 0 0 0,0 0 0 0 0,0 1 0 0 0,-1-1 1 0 0,1 0-1 0 0,0 0 0 0 0,0 0 0 0 0,0 0 0 0 0,-1 0 0 0 0,1 0 0 0 0,0 0 0 0 0,0 0 0 0 0,0 0 1 0 0,-1 0-1 0 0,1 0 0 0 0,0 0 0 0 0,0 0 0 0 0,0-1 0 0 0,-1 1 0 0 0,1 0 0 0 0,0 0 1 0 0,-1-1-1 0 0,1 1 0 0 0,0-1 0 0 0,-1 1 0 0 0,1-1 0 0 0,0 1 0 0 0,-1-1 0 0 0,1 1 0 0 0,-1-1 1 0 0,1 1-1 0 0,0-2 0 0 0,1 0 2 0 0,0 1 0 0 0,1-1 0 0 0,-1 0 0 0 0,0 0 0 0 0,-1-1 0 0 0,1 1 0 0 0,0 0 0 0 0,-1-1 0 0 0,1 1 0 0 0,1-6 0 0 0,8-65 63 0 0,-10 57-54 0 0,-1-1 0 0 0,-1 1 0 0 0,0 0-1 0 0,-8-33 1 0 0,6 34-13 0 0,-2 1 1 0 0,0-1-1 0 0,0 1 0 0 0,-14-23 1 0 0,16 30-6 0 0,-1 0 1 0 0,0 1 0 0 0,-1 0 0 0 0,0 0 0 0 0,1 0 0 0 0,-2 1 0 0 0,1 0 0 0 0,-1 0 0 0 0,0 0-1 0 0,0 0 1 0 0,0 1 0 0 0,-8-4 0 0 0,7 6-158 0 0,-5-1 51 0 0</inkml:trace>
</inkml:ink>
</file>

<file path=ppt/ink/ink15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58:27.052"/>
    </inkml:context>
    <inkml:brush xml:id="br0">
      <inkml:brushProperty name="width" value="0.05" units="cm"/>
      <inkml:brushProperty name="height" value="0.05" units="cm"/>
    </inkml:brush>
  </inkml:definitions>
  <inkml:trace contextRef="#ctx0" brushRef="#br0">62 83 3033 0 0,'-12'-10'6718'0'0,"2"2"-5251"0"0,0 11-1412 0 0,1 4 358 0 0,-9 20 344 0 0,15-12-585 0 0,4-3-152 0 0,0-9-9 0 0,0 0 0 0 0,0-1 0 0 0,0 1 0 0 0,1 0 0 0 0,-1 0 0 0 0,1-1 0 0 0,-1 1 0 0 0,1-1-1 0 0,0 1 1 0 0,0-1 0 0 0,0 1 0 0 0,0-1 0 0 0,0 0 0 0 0,1 0 0 0 0,-1 0 0 0 0,0-1 0 0 0,1 1 0 0 0,0 0 0 0 0,-1-1 0 0 0,5 2 0 0 0,-4-2-3 0 0,0 0 1 0 0,0-1-1 0 0,1 1 0 0 0,-1 0 0 0 0,0-1 0 0 0,1 0 1 0 0,-1 0-1 0 0,0 0 0 0 0,1 0 0 0 0,-1-1 0 0 0,0 1 1 0 0,1-1-1 0 0,-1 0 0 0 0,4-1 0 0 0,0 0 3 0 0,1 0 1 0 0,0 0-1 0 0,-1-1 0 0 0,0 0 0 0 0,0-1 1 0 0,0 0-1 0 0,0 0 0 0 0,0 0 0 0 0,-1-1 1 0 0,0 0-1 0 0,0 0 0 0 0,0-1 0 0 0,0 1 0 0 0,-1-1 1 0 0,0 0-1 0 0,0-1 0 0 0,-1 1 0 0 0,0-1 1 0 0,0 0-1 0 0,4-11 0 0 0,-6 13-75 0 0,17-34-62 0 0,-2 21-612 0 0,-3 14-452 0 0,4 13-1154 0 0,-14-8 728 0 0</inkml:trace>
</inkml:ink>
</file>

<file path=ppt/ink/ink15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58:27.951"/>
    </inkml:context>
    <inkml:brush xml:id="br0">
      <inkml:brushProperty name="width" value="0.05" units="cm"/>
      <inkml:brushProperty name="height" value="0.05" units="cm"/>
    </inkml:brush>
  </inkml:definitions>
  <inkml:trace contextRef="#ctx0" brushRef="#br0">212 29 5489 0 0,'-1'4'465'0'0,"-1"-1"0"0"0,0 1 0 0 0,0 0 0 0 0,0 0 0 0 0,-1-1 0 0 0,1 1 0 0 0,-1-1 0 0 0,0 1 0 0 0,0-1 0 0 0,0 0 0 0 0,0 0 0 0 0,-7 4 0 0 0,-54 30-536 0 0,9-6 517 0 0,51-28-423 0 0,0-1 0 0 0,0 1 0 0 0,0 0 0 0 0,0 0 0 0 0,1 0 0 0 0,0 0-1 0 0,-1 1 1 0 0,1-1 0 0 0,0 1 0 0 0,1 0 0 0 0,-1 0 0 0 0,1 0 0 0 0,0 0 0 0 0,0 0 0 0 0,0 0 0 0 0,0 1-1 0 0,-1 4 1 0 0,3-8 75 0 0,38 6-226 0 0,-28-5 98 0 0,16 1-31 0 0,-6-2 2 0 0,15-6-121 0 0,4-6-174 0 0,-29 9 260 0 0,0 0 0 0 0,-1-1-1 0 0,1 0 1 0 0,-1-1 0 0 0,1 0 0 0 0,11-7 0 0 0,-20 10 159 0 0,15 18 818 0 0,-13-18-867 0 0,-1 1 0 0 0,0-1 0 0 0,0 0 0 0 0,0 1 0 0 0,0-1 0 0 0,0 0 0 0 0,0 0 0 0 0,0-1 0 0 0,0 1 0 0 0,0 0 0 0 0,0-1 0 0 0,-1 1 0 0 0,1-1 0 0 0,-1 1 0 0 0,1-1 0 0 0,-1 0 0 0 0,1 1-1 0 0,-1-1 1 0 0,2-4 0 0 0,5-3-4 0 0,5-12 4 0 0,23-28 96 0 0,-35 48-111 0 0,1 1 0 0 0,-1-1 0 0 0,1 0 0 0 0,-1 0 0 0 0,0 1 1 0 0,1-1-1 0 0,-1 1 0 0 0,1-1 0 0 0,-1 1 0 0 0,1 0 0 0 0,-1 0 0 0 0,1 0 1 0 0,-1-1-1 0 0,1 1 0 0 0,0 1 0 0 0,-1-1 0 0 0,1 0 0 0 0,-1 0 0 0 0,1 0 1 0 0,-1 1-1 0 0,1-1 0 0 0,-1 1 0 0 0,1-1 0 0 0,-1 1 0 0 0,2 1 0 0 0,7 1 3 0 0,-2-1 0 0 0,1 0 0 0 0,-1 0 0 0 0,0-1 0 0 0,1 0 0 0 0,-1-1-1 0 0,0 0 1 0 0,1 0 0 0 0,-1-1 0 0 0,1 0 0 0 0,-1 0 0 0 0,0-1 0 0 0,0 0 0 0 0,10-4 0 0 0,37-24 20 0 0,-53 28-21 0 0,1 0-1 0 0,-1 0 0 0 0,0 0 1 0 0,1 0-1 0 0,-1 0 0 0 0,0 0 1 0 0,0 0-1 0 0,0-1 0 0 0,-1 1 0 0 0,1-1 1 0 0,0 1-1 0 0,-1-1 0 0 0,0 0 1 0 0,0 0-1 0 0,0 0 0 0 0,2-5 1 0 0,1-3 5 0 0,-4 11-7 0 0,-1 0 0 0 0,1 0 0 0 0,0-1 0 0 0,-1 1 0 0 0,1 0 0 0 0,0 0 0 0 0,0 0 0 0 0,-1 0 0 0 0,1 0 0 0 0,0-1 0 0 0,-1 1 0 0 0,1 0 0 0 0,-1 0 1 0 0,1 0-1 0 0,0 0 0 0 0,-1 0 0 0 0,1 0 0 0 0,0 0 0 0 0,-1 0 0 0 0,1 0 0 0 0,0 0 0 0 0,-1 1 0 0 0,1-1 0 0 0,0 0 0 0 0,-1 0 0 0 0,1 0 0 0 0,0 0 0 0 0,-1 0 0 0 0,1 1 1 0 0,0-1-1 0 0,0 0 0 0 0,-1 0 0 0 0,1 0 0 0 0,0 1 0 0 0,0-1 0 0 0,-1 0 0 0 0,1 0 0 0 0,0 1 0 0 0,0-1 0 0 0,-1 0 0 0 0,1 1 0 0 0,0-1 0 0 0,-11 11 67 0 0,-13 19-19 0 0,20-25-38 0 0,-1 0 0 0 0,1 0 0 0 0,0 0 0 0 0,0 0 0 0 0,1 1 0 0 0,0-1 0 0 0,0 1 0 0 0,0 0 0 0 0,0 0 0 0 0,1 0 0 0 0,0 0 0 0 0,0 0 1 0 0,1 0-1 0 0,-1 8 0 0 0,2-12-8 0 0,0-1 1 0 0,0 1-1 0 0,0-1 1 0 0,0 1-1 0 0,0-1 1 0 0,0 1-1 0 0,1-1 1 0 0,-1 1-1 0 0,1-1 1 0 0,-1 1-1 0 0,1-1 1 0 0,0 1 0 0 0,-1-1-1 0 0,1 0 1 0 0,0 1-1 0 0,0-1 1 0 0,0 0-1 0 0,0 0 1 0 0,0 1-1 0 0,0-1 1 0 0,0 0-1 0 0,1 0 1 0 0,1 1-1 0 0,0 0-15 0 0,1-1 0 0 0,0 1-1 0 0,0 0 1 0 0,0-1 0 0 0,0 0-1 0 0,0 0 1 0 0,0 0 0 0 0,7 0-1 0 0,3 0-213 0 0,-1-1 0 0 0,0 0 0 0 0,0-1-1 0 0,23-5 1 0 0,-21 0 94 0 0,0 0 1 0 0,-1-1-1 0 0,0-1 0 0 0,0 0 1 0 0,0-1-1 0 0,-1 0 0 0 0,-1-1 1 0 0,0 0-1 0 0,0-1 0 0 0,-1-1 1 0 0,12-16-1 0 0,-13 16 225 0 0,11-8 399 0 0,-20 20-480 0 0,0 1-1 0 0,0-1 0 0 0,-1 1 1 0 0,1-1-1 0 0,0 1 0 0 0,0-1 0 0 0,0 1 1 0 0,-1 0-1 0 0,1-1 0 0 0,0 1 1 0 0,-1 0-1 0 0,1 0 0 0 0,0-1 1 0 0,-1 1-1 0 0,1 0 0 0 0,-1 0 1 0 0,0 0-1 0 0,1 0 0 0 0,-1 0 1 0 0,1 0-1 0 0,-1 0 0 0 0,0 0 0 0 0,0 0 1 0 0,0 0-1 0 0,0 0 0 0 0,0 0 1 0 0,0 0-1 0 0,0 2 0 0 0,1 2 26 0 0,0-1 1 0 0,-1 1-1 0 0,0 0 0 0 0,0 0 0 0 0,0 0 0 0 0,0-1 0 0 0,-1 1 0 0 0,0 0 0 0 0,0 0 0 0 0,0-1 0 0 0,0 1 1 0 0,-1-1-1 0 0,0 1 0 0 0,0-1 0 0 0,0 0 0 0 0,0 1 0 0 0,-1-1 0 0 0,0 0 0 0 0,0 0 0 0 0,-5 5 0 0 0,3-4 0 0 0,0-1-1 0 0,0 1 1 0 0,0-1-1 0 0,-1 0 1 0 0,1-1-1 0 0,-1 1 0 0 0,0-1 1 0 0,0 0-1 0 0,0 0 1 0 0,0-1-1 0 0,-1 0 1 0 0,1 0-1 0 0,-1-1 1 0 0,-8 2-1 0 0,-44 8 232 0 0,3-1 147 0 0,254-27-1315 0 0,-152 13 536 0 0</inkml:trace>
</inkml:ink>
</file>

<file path=ppt/ink/ink15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58:28.565"/>
    </inkml:context>
    <inkml:brush xml:id="br0">
      <inkml:brushProperty name="width" value="0.05" units="cm"/>
      <inkml:brushProperty name="height" value="0.05" units="cm"/>
    </inkml:brush>
  </inkml:definitions>
  <inkml:trace contextRef="#ctx0" brushRef="#br0">116 177 4305 0 0,'0'-5'2631'0'0,"0"-3"-695"0"0,0 4-1613 0 0,0 1-268 0 0,0 1 0 0 0,1 0 0 0 0,0 1 0 0 0,0-1 0 0 0,0 0 0 0 0,0 1 0 0 0,0-1 0 0 0,0 1 0 0 0,0-1 0 0 0,0 1 0 0 0,1 0 0 0 0,-1-1 0 0 0,3-1 0 0 0,15-18-50 0 0,-16 17-5 0 0,2-2 11 0 0,0 0-1 0 0,-1 0 1 0 0,0-1 0 0 0,0 1-1 0 0,-1-1 1 0 0,0 0 0 0 0,0 0-1 0 0,0 0 1 0 0,-1 0 0 0 0,0-1-1 0 0,-1 1 1 0 0,2-13 0 0 0,-9 13 1 0 0,3 6 12 0 0,-1 0 13 0 0,-3 3-3 0 0,-18 13 3 0 0,22-12-30 0 0,-75 58 148 0 0,70-54-119 0 0,1-1 1 0 0,0 1 0 0 0,0 1 0 0 0,1-1-1 0 0,0 1 1 0 0,0 1 0 0 0,1-1 0 0 0,0 1 0 0 0,-4 9-1 0 0,8-16-31 0 0,1 0-1 0 0,-1 0 0 0 0,1 0 1 0 0,-1 0-1 0 0,1 0 0 0 0,0 0 0 0 0,0 0 1 0 0,0 1-1 0 0,0-1 0 0 0,0 0 1 0 0,0 0-1 0 0,0 0 0 0 0,1 0 1 0 0,-1 0-1 0 0,1 0 0 0 0,0 0 1 0 0,1 3-1 0 0,-1-3-39 0 0,1 0 0 0 0,-1 0 0 0 0,1 0 0 0 0,0-1 0 0 0,-1 1 0 0 0,1 0 0 0 0,0-1 0 0 0,0 1 0 0 0,0-1 1 0 0,4 2-1 0 0,43 13-1113 0 0,31-6-189 0 0,-56-11 267 0 0</inkml:trace>
</inkml:ink>
</file>

<file path=ppt/ink/ink15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58:28.964"/>
    </inkml:context>
    <inkml:brush xml:id="br0">
      <inkml:brushProperty name="width" value="0.05" units="cm"/>
      <inkml:brushProperty name="height" value="0.05" units="cm"/>
    </inkml:brush>
  </inkml:definitions>
  <inkml:trace contextRef="#ctx0" brushRef="#br0">98 0 3993 0 0,'-25'5'4105'0'0,"-14"6"-4139"0"0,16-4 508 0 0,19-5-421 0 0,-1 1-1 0 0,4-1 74 0 0,1-1 39 0 0,3 0 88 0 0,-1-1-26 0 0,23 3 136 0 0,11 7-239 0 0,-12-3-56 0 0,-7-3 74 0 0,-14-3-123 0 0,31 6 252 0 0,-6 5 10 0 0,-14 1-97 0 0,-7-4-32 0 0,-5-7-92 0 0,0 0 0 0 0,0 0 0 0 0,0 1 0 0 0,0-1 0 0 0,-1 1 0 0 0,1-1 0 0 0,-1 1 0 0 0,0-1 0 0 0,0 1 0 0 0,0 0 0 0 0,1 3 1 0 0,-23 4-1300 0 0,15-9 421 0 0</inkml:trace>
</inkml:ink>
</file>

<file path=ppt/ink/ink15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58:29.550"/>
    </inkml:context>
    <inkml:brush xml:id="br0">
      <inkml:brushProperty name="width" value="0.05" units="cm"/>
      <inkml:brushProperty name="height" value="0.05" units="cm"/>
    </inkml:brush>
  </inkml:definitions>
  <inkml:trace contextRef="#ctx0" brushRef="#br0">80 0 5353 0 0,'32'48'4468'0'0,"-25"-33"-4111"0"0,-1-1 0 0 0,-1 1 0 0 0,7 29 0 0 0,-8-19-420 0 0,0 0 1 0 0,-2 0 0 0 0,-1 0-1 0 0,-2 28 1 0 0,-3-25 244 0 0,4-25-247 0 0,-1 0 0 0 0,0 1 0 0 0,-1-1-1 0 0,1 0 1 0 0,0 0 0 0 0,-1 0 0 0 0,0 0-1 0 0,-3 5 1 0 0,4-7-66 0 0,-1 0 0 0 0,1 0-1 0 0,0 0 1 0 0,-1 0 0 0 0,1 0 0 0 0,-1 0-1 0 0,1 0 1 0 0,-1 0 0 0 0,0-1 0 0 0,1 1-1 0 0,-1 0 1 0 0,0-1 0 0 0,1 0 0 0 0,-1 1-1 0 0,0-1 1 0 0,1 0 0 0 0,-1 0-1 0 0,0 0 1 0 0,0 0 0 0 0,1 0 0 0 0,-1 0-1 0 0,0-1 1 0 0,0 1 0 0 0,1 0 0 0 0,-1-1-1 0 0,0 1 1 0 0,1-1 0 0 0,-1 0 0 0 0,1 0-1 0 0,-1 0 1 0 0,1 1 0 0 0,-1-1 0 0 0,-1-2-1 0 0,-33-24-1392 0 0,32 23 1577 0 0,0-1 0 0 0,0 0 0 0 0,0 1 0 0 0,1-1 0 0 0,-1 0 0 0 0,1-1 0 0 0,0 1 0 0 0,-3-10 0 0 0,5 12 87 0 0,0-1 0 0 0,0 0 1 0 0,0 0-1 0 0,1 0 0 0 0,-1 0 1 0 0,1 1-1 0 0,0-1 0 0 0,0 0 1 0 0,0 0-1 0 0,1 0 0 0 0,-1 0 1 0 0,1 0-1 0 0,2-6 0 0 0,-1 5-15 0 0,0 1 0 0 0,0 0-1 0 0,0 0 1 0 0,1 0-1 0 0,-1 0 1 0 0,1 0-1 0 0,0 0 1 0 0,4-3-1 0 0,-3 3-59 0 0,0 0 1 0 0,1 0-1 0 0,-1 1 1 0 0,1-1-1 0 0,0 1 0 0 0,0 0 1 0 0,0 1-1 0 0,0-1 1 0 0,0 1-1 0 0,0 0 0 0 0,1 0 1 0 0,-1 1-1 0 0,1-1 1 0 0,-1 1-1 0 0,8 0 0 0 0,-9 1-10 0 0,1 0-1 0 0,-1 0 0 0 0,0 1 0 0 0,0 0 0 0 0,0 0 1 0 0,0 0-1 0 0,0 0 0 0 0,0 0 0 0 0,0 1 1 0 0,0 0-1 0 0,0 0 0 0 0,-1 0 0 0 0,1 0 0 0 0,-1 1 1 0 0,0-1-1 0 0,1 1 0 0 0,-1 0 0 0 0,0 0 1 0 0,-1 0-1 0 0,1 0 0 0 0,2 5 0 0 0,2 2 66 0 0,-1 1 0 0 0,-1 0 0 0 0,0 0 0 0 0,-1 1-1 0 0,0-1 1 0 0,4 23 0 0 0,5 13 283 0 0,-1-18-238 0 0,-10-26-143 0 0,0 1 0 0 0,0-1 0 0 0,0 0-1 0 0,1 0 1 0 0,-1 0 0 0 0,1-1 0 0 0,0 1-1 0 0,-1 0 1 0 0,1-1 0 0 0,0 0 0 0 0,4 2 0 0 0,-7-4-45 0 0,1-5-117 0 0,-1 4 56 0 0,2-6 53 0 0,1 0 1 0 0,0 0-1 0 0,0 1 1 0 0,1-1 0 0 0,0 1-1 0 0,0-1 1 0 0,0 1-1 0 0,11-10 1 0 0,-9 8 20 0 0,16-37-61 0 0,-21 40 65 0 0,1 1-1 0 0,0-1 1 0 0,0 1 0 0 0,0 0-1 0 0,1-1 1 0 0,-1 1 0 0 0,7-7-1 0 0,-8 10 8 0 0,0 0 0 0 0,-1 0 0 0 0,1 0-1 0 0,0 0 1 0 0,0 0 0 0 0,0 0 0 0 0,0 1-1 0 0,0-1 1 0 0,0 0 0 0 0,1 1 0 0 0,-1-1-1 0 0,0 1 1 0 0,0-1 0 0 0,0 1 0 0 0,0-1 0 0 0,1 1-1 0 0,-1 0 1 0 0,0 0 0 0 0,1-1 0 0 0,1 1-1 0 0,17 20 474 0 0,-6-1-287 0 0,-6-9-167 0 0,26 32 93 0 0,-8-20 70 0 0,23-2-90 0 0,-16-17-42 0 0,-14-8 14 0 0,-1-9-23 0 0,-4 2-17 0 0,-1 4-15 0 0,-10 19-494 0 0,7 9-1237 0 0,-5-17 951 0 0</inkml:trace>
</inkml:ink>
</file>

<file path=ppt/ink/ink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22:09:41.144"/>
    </inkml:context>
    <inkml:brush xml:id="br0">
      <inkml:brushProperty name="width" value="0.05" units="cm"/>
      <inkml:brushProperty name="height" value="0.05" units="cm"/>
      <inkml:brushProperty name="color" value="#E71224"/>
    </inkml:brush>
  </inkml:definitions>
  <inkml:trace contextRef="#ctx0" brushRef="#br0">193 406 5537 0 0,'-20'-134'4241'0'0,"18"119"-4148"0"0,5 94 104 0 0,4-1-1 0 0,3 0 1 0 0,32 123-1 0 0,-34-167-147 0 0,2-1 1 0 0,2 0 0 0 0,21 45-1 0 0,-9-37-14 0 0,-21-38-28 0 0,-1 1 1 0 0,1 0-1 0 0,0-1 0 0 0,0 1 0 0 0,0-1 0 0 0,1 0 0 0 0,-1 0 0 0 0,1 0 0 0 0,-1 0 0 0 0,1-1 0 0 0,0 1 0 0 0,0-1 1 0 0,0 0-1 0 0,1 0 0 0 0,-1-1 0 0 0,6 2 0 0 0,-8-3-2 0 0,1 0 0 0 0,-1 0 0 0 0,0 0 0 0 0,1 0 0 0 0,-1-1 0 0 0,1 1 0 0 0,-1-1 0 0 0,0 1 0 0 0,1-1 0 0 0,-1 0 0 0 0,0 0 0 0 0,0 0 0 0 0,0 0 0 0 0,0 0 0 0 0,0-1 0 0 0,0 1 0 0 0,0-1 0 0 0,0 1 0 0 0,0-1 0 0 0,0 0 0 0 0,-1 0 0 0 0,1 1 0 0 0,-1-1 1 0 0,0 0-1 0 0,1-1 0 0 0,-1 1 0 0 0,0 0 0 0 0,0 0 0 0 0,0 0 0 0 0,0-1 0 0 0,0-2 0 0 0,4-15 16 0 0,-1 0 1 0 0,-1 0 0 0 0,-1 0 0 0 0,0 0-1 0 0,-2-1 1 0 0,-3-38 0 0 0,-26-118 38 0 0,22 114-50 0 0,2 25-10 0 0,-1-58 0 0 0,6 76 2 0 0,0 2-7 0 0,1-1-1 0 0,0 1 1 0 0,5-23 0 0 0,-4 34 6 0 0,0 0 1 0 0,1 1-1 0 0,-1-1 1 0 0,1 0-1 0 0,0 1 1 0 0,1-1-1 0 0,0 1 1 0 0,0 0-1 0 0,0 0 1 0 0,1 1-1 0 0,-1-1 1 0 0,8-5-1 0 0,-1 0 7 0 0,1 0 0 0 0,0 1 0 0 0,0 0 0 0 0,1 1 0 0 0,0 1 0 0 0,1 0 0 0 0,-1 1-1 0 0,2 0 1 0 0,19-6 0 0 0,61-11 40 0 0,-61 14-46 0 0,1 1-1 0 0,-1 1 0 0 0,1 3 1 0 0,0 0-1 0 0,69 1 0 0 0,-101 5-1 0 0,-1-1 0 0 0,1 1-1 0 0,0-1 1 0 0,-1 1 0 0 0,1 0 0 0 0,-1 0 0 0 0,0 0-1 0 0,1 0 1 0 0,-1 0 0 0 0,3 2 0 0 0,-3-1 1 0 0,1 0 0 0 0,0 1 0 0 0,-1-1 1 0 0,0 0-1 0 0,0 1 0 0 0,1-1 1 0 0,-1 1-1 0 0,-1 0 0 0 0,1 0 0 0 0,0 0 1 0 0,-1 0-1 0 0,2 5 0 0 0,1 24 10 0 0,-11-10-11 0 0,-14 14 11 0 0,-2-2-1 0 0,-1-1 0 0 0,-2-1 0 0 0,-58 56 0 0 0,9-9 10 0 0,34-37-14 0 0,-2-3 0 0 0,-2-1-1 0 0,-2-2 1 0 0,-1-2 0 0 0,-78 41 0 0 0,59-41 26 0 0,-3-4 1 0 0,0-3 0 0 0,-139 34 0 0 0,185-60 73 0 0,20-5 24 0 0,18-5-66 0 0,0 2-54 0 0,1-1 1 0 0,-1 0-1 0 0,-1-1 1 0 0,0-1 0 0 0,15-14-1 0 0,24-19 16 0 0,341-265 30 0 0,-252 216-64 0 0,-103 76 14 0 0,-36 15-6 0 0,-1 1 0 0 0,0-1 0 0 0,0 1 0 0 0,1-1 0 0 0,-1 1 0 0 0,1-1 0 0 0,-1 1 0 0 0,0 0 0 0 0,1-1 0 0 0,-1 1 0 0 0,1 0 0 0 0,-1 0 0 0 0,0 0 0 0 0,1 0 0 0 0,-1 0 0 0 0,1 1 0 0 0,-1-1 0 0 0,1 0 0 0 0,-1 1-1 0 0,0-1 1 0 0,1 1 0 0 0,-1-1 0 0 0,0 1 0 0 0,0 0 0 0 0,2 0 0 0 0,-3 1 0 0 0,0 0-1 0 0,0 0 1 0 0,-1 0 0 0 0,1 0-1 0 0,0 0 1 0 0,-1 0-1 0 0,0 0 1 0 0,1-1 0 0 0,-1 1-1 0 0,0 0 1 0 0,0 0-1 0 0,0-1 1 0 0,0 1-1 0 0,0-1 1 0 0,-1 1 0 0 0,-2 2-1 0 0,-24 26-6 0 0,27-28 5 0 0,-30 30-14 0 0,13-14 3 0 0,-10 10-36 0 0,-14 12-143 0 0,-57 59-587 0 0,78-76 341 0 0</inkml:trace>
</inkml:ink>
</file>

<file path=ppt/ink/ink15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58:29.895"/>
    </inkml:context>
    <inkml:brush xml:id="br0">
      <inkml:brushProperty name="width" value="0.05" units="cm"/>
      <inkml:brushProperty name="height" value="0.05" units="cm"/>
    </inkml:brush>
  </inkml:definitions>
  <inkml:trace contextRef="#ctx0" brushRef="#br0">149 10 4961 0 0,'-19'0'3781'0'0,"-14"-4"-1400"0"0,28 3-2333 0 0,0-1 1 0 0,0 1 0 0 0,0 0 0 0 0,0 1-1 0 0,0-1 1 0 0,0 1 0 0 0,0 0 0 0 0,0 1-1 0 0,0-1 1 0 0,0 1 0 0 0,0 0 0 0 0,0 0-1 0 0,0 0 1 0 0,1 1 0 0 0,-10 4 0 0 0,13-6-14 0 0,0 1 0 0 0,1-1 0 0 0,-1 1 0 0 0,1 0 0 0 0,-1-1 0 0 0,1 1 0 0 0,-1 0 0 0 0,1-1 1 0 0,-1 1-1 0 0,1 0 0 0 0,-1-1 0 0 0,1 1 0 0 0,0 0 0 0 0,0 0 0 0 0,-1 0 0 0 0,1-1 0 0 0,0 1 1 0 0,0 0-1 0 0,0 0 0 0 0,0 0 0 0 0,0 0 0 0 0,0-1 0 0 0,0 1 0 0 0,0 0 0 0 0,0 0 0 0 0,0 0 1 0 0,1 1-1 0 0,0 1-12 0 0,1 0 0 0 0,-1 0-1 0 0,1 0 1 0 0,0 0 0 0 0,0 0 0 0 0,0-1 0 0 0,0 1 0 0 0,5 4 0 0 0,-1-2-11 0 0,0 0 0 0 0,0-1 0 0 0,1 0 0 0 0,-1 0 0 0 0,1 0 0 0 0,0 0 0 0 0,1-1 0 0 0,-1-1 0 0 0,0 1 0 0 0,10 1 0 0 0,27 3-14 0 0,-13-6-79 0 0,29-6-1866 0 0,-37-2 486 0 0,-6-1 306 0 0,-2 2 219 0 0</inkml:trace>
</inkml:ink>
</file>

<file path=ppt/ink/ink15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58:30.238"/>
    </inkml:context>
    <inkml:brush xml:id="br0">
      <inkml:brushProperty name="width" value="0.05" units="cm"/>
      <inkml:brushProperty name="height" value="0.05" units="cm"/>
    </inkml:brush>
  </inkml:definitions>
  <inkml:trace contextRef="#ctx0" brushRef="#br0">16 13 5753 0 0,'-4'-4'1830'0'0,"-7"-4"1679"0"0,11 16-3195 0 0,8 45-99 0 0,2 0-1 0 0,24 68 0 0 0,-8-28-106 0 0,-3-24-73 0 0,-10-33-15 0 0,2 17-5 0 0,-16-48-146 0 0,-6-14-157 0 0,-9-22-140 0 0,11 14 422 0 0,3 12 4 0 0,0-1 0 0 0,1 1-1 0 0,0 0 1 0 0,0-1-1 0 0,1 1 1 0 0,0-1 0 0 0,0 1-1 0 0,0-1 1 0 0,0 0 0 0 0,1 1-1 0 0,0-1 1 0 0,0 1-1 0 0,3-9 1 0 0,-2 8 5 0 0,0 0 0 0 0,1-1 0 0 0,-1 1 0 0 0,1 0 0 0 0,1 1 0 0 0,-1-1 0 0 0,1 0 0 0 0,0 1 0 0 0,0 0 0 0 0,0 0 0 0 0,1 0 0 0 0,0 0 0 0 0,0 1 0 0 0,0 0 0 0 0,1 0 0 0 0,-1 0 0 0 0,1 1 0 0 0,0 0 0 0 0,0 0 0 0 0,10-3 0 0 0,25-2 11 0 0,24 0-31 0 0,15-2 16 0 0,-77 11-8 0 0,-6-1 34 0 0,-3 2-5 0 0,0-1 1 0 0,-1 1-1 0 0,1 0 1 0 0,0 1 0 0 0,0-1-1 0 0,0 1 1 0 0,-11 7-1 0 0,7-4 6 0 0,2-2 12 0 0,0 0-1 0 0,0 0 0 0 0,1 0 0 0 0,-1 1 0 0 0,-12 12 0 0 0,17-14-24 0 0,1 0-1 0 0,0 0 1 0 0,-1 0-1 0 0,1 0 1 0 0,1 0-1 0 0,-1 1 1 0 0,0-1-1 0 0,1 1 1 0 0,0-1 0 0 0,0 1-1 0 0,0 0 1 0 0,0-1-1 0 0,0 1 1 0 0,0 7-1 0 0,1-10-12 0 0,-1 0 0 0 0,1-1 0 0 0,-1 1 0 0 0,1 0 0 0 0,-1 0 0 0 0,0-1 0 0 0,1 1 0 0 0,-1 0 0 0 0,0-1 0 0 0,0 1 0 0 0,0 0 0 0 0,0-1 0 0 0,1 1 0 0 0,-1-1 0 0 0,0 0 0 0 0,0 1 1 0 0,0-1-1 0 0,0 0 0 0 0,-2 1 0 0 0,-9 6-27 0 0,12-6 14 0 0,1-1 0 0 0,-1 1 0 0 0,0 0 0 0 0,1 0 0 0 0,-1-1 0 0 0,1 1 0 0 0,-1-1 0 0 0,1 1 0 0 0,-1-1 0 0 0,1 1 0 0 0,-1 0 0 0 0,1-1 0 0 0,0 0 0 0 0,-1 1 0 0 0,1-1 0 0 0,0 1 0 0 0,-1-1 0 0 0,1 0 0 0 0,0 1 0 0 0,0-1 0 0 0,-1 0 0 0 0,1 0 0 0 0,0 0 0 0 0,1 1 0 0 0,13 3-699 0 0,0-1 0 0 0,0 0-1 0 0,1 0 1 0 0,-1-2 0 0 0,1 0-1 0 0,19-1 1 0 0,-24 0-607 0 0</inkml:trace>
</inkml:ink>
</file>

<file path=ppt/ink/ink15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58:30.669"/>
    </inkml:context>
    <inkml:brush xml:id="br0">
      <inkml:brushProperty name="width" value="0.05" units="cm"/>
      <inkml:brushProperty name="height" value="0.05" units="cm"/>
    </inkml:brush>
  </inkml:definitions>
  <inkml:trace contextRef="#ctx0" brushRef="#br0">50 292 5257 0 0,'2'-1'8921'0'0,"-22"-26"-8909"0"0,14 15 50 0 0,1-1 0 0 0,0 0 0 0 0,1-1 0 0 0,1 1 0 0 0,0-1 0 0 0,0 0 0 0 0,2 0 1 0 0,0 0-1 0 0,0 0 0 0 0,1 0 0 0 0,1 0 0 0 0,0 0 0 0 0,5-18 0 0 0,-4 28-63 0 0,-1 1 0 0 0,1 0 0 0 0,0-1 0 0 0,0 1 0 0 0,1 0 0 0 0,-1 0 0 0 0,1 1 0 0 0,-1-1-1 0 0,1 0 1 0 0,0 1 0 0 0,0 0 0 0 0,0-1 0 0 0,0 1 0 0 0,0 1 0 0 0,0-1 0 0 0,1 0 0 0 0,-1 1 0 0 0,1-1 0 0 0,-1 1-1 0 0,1 0 1 0 0,0 0 0 0 0,-1 1 0 0 0,7-1 0 0 0,8-1-572 0 0,1 1 0 0 0,0 1 0 0 0,28 4 1 0 0,-11-1-257 0 0,-4-2-498 0 0</inkml:trace>
</inkml:ink>
</file>

<file path=ppt/ink/ink15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57:36.319"/>
    </inkml:context>
    <inkml:brush xml:id="br0">
      <inkml:brushProperty name="width" value="0.05" units="cm"/>
      <inkml:brushProperty name="height" value="0.05" units="cm"/>
    </inkml:brush>
  </inkml:definitions>
  <inkml:trace contextRef="#ctx0" brushRef="#br0">215 116 3721 0 0,'55'-18'849'0'0,"-55"18"-795"0"0,1 0 0 0 0,0 0 0 0 0,-1 0 0 0 0,1 0 0 0 0,-1-1 0 0 0,1 1 0 0 0,0 0-1 0 0,-1 0 1 0 0,1 0 0 0 0,-1-1 0 0 0,1 1 0 0 0,-1 0 0 0 0,1 0 0 0 0,-1-1 0 0 0,1 1 0 0 0,-1 0 0 0 0,1-1-1 0 0,-1 1 1 0 0,1-1 0 0 0,-1 1 0 0 0,1-1 0 0 0,-1 1 0 0 0,0-1 0 0 0,1 1 0 0 0,-1-1 0 0 0,0 1 0 0 0,0-1-1 0 0,1 1 1 0 0,-1-1 0 0 0,0 0 0 0 0,0 1 0 0 0,0-1 0 0 0,0 1 0 0 0,0-1 0 0 0,0 0 0 0 0,0 1-1 0 0,0-1 1 0 0,0 1 0 0 0,0-1 0 0 0,0 0 0 0 0,-4-5 1267 0 0,1 3-177 0 0,2 2-540 0 0,0-1-507 0 0,0 1-53 0 0,0-1 5 0 0,0-2-4 0 0,0-2-23 0 0,1 0-1 0 0,-1 1 18 0 0,-1-4 17 0 0,-3-13 32 0 0,-4 8 48 0 0,-8 34-73 0 0,8-6-45 0 0,5-10-15 0 0,0-2-2 0 0,-1 0 1 0 0,1 1-1 0 0,0-1 0 0 0,0 1 0 0 0,0 0 0 0 0,0 0 0 0 0,1 0 0 0 0,-7 8 1 0 0,-3 7 2 0 0,3-3-3 0 0,9-13-1 0 0,-35 62 9 0 0,28-48-6 0 0,0 0 0 0 0,2 0 1 0 0,0 1-1 0 0,-5 19 1 0 0,-9 40 45 0 0,-20 29-384 0 0,23-81-856 0 0,11-18 554 0 0</inkml:trace>
</inkml:ink>
</file>

<file path=ppt/ink/ink15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57:36.668"/>
    </inkml:context>
    <inkml:brush xml:id="br0">
      <inkml:brushProperty name="width" value="0.05" units="cm"/>
      <inkml:brushProperty name="height" value="0.05" units="cm"/>
    </inkml:brush>
  </inkml:definitions>
  <inkml:trace contextRef="#ctx0" brushRef="#br0">0 1 4713 0 0,'17'8'5790'0'0,"-7"-1"-5726"0"0,0 0 0 0 0,0 1 0 0 0,-1 0 0 0 0,0 1-1 0 0,10 12 1 0 0,6 13 236 0 0,12 15-2 0 0,14 31 130 0 0,-16-18-351 0 0,-20-37-33 0 0,33 40 0 0 0,-38-54-31 0 0,1 0 1 0 0,0 0-1 0 0,0-1 1 0 0,1 0 0 0 0,14 8-1 0 0,-15-12 0 0 0,-1 0 0 0 0,0-1 1 0 0,1-1-1 0 0,15 5 0 0 0,3-2 6 0 0,-13-7 3 0 0,6-8 52 0 0,-23 2 79 0 0,-8-4-1173 0 0,7 9 224 0 0,1-1 400 0 0,0 1-362 0 0</inkml:trace>
</inkml:ink>
</file>

<file path=ppt/ink/ink15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57:38.485"/>
    </inkml:context>
    <inkml:brush xml:id="br0">
      <inkml:brushProperty name="width" value="0.05" units="cm"/>
      <inkml:brushProperty name="height" value="0.05" units="cm"/>
    </inkml:brush>
  </inkml:definitions>
  <inkml:trace contextRef="#ctx0" brushRef="#br0">64 11 1832 0 0,'-6'-2'1639'0'0,"0"5"-982"0"0,-1 1 682 0 0,7-19 2352 0 0,2 26-3360 0 0,-2 16-128 0 0,0-1 1 0 0,-1 0 0 0 0,-2 1-1 0 0,-1-1 1 0 0,-8 32 0 0 0,-6 35 41 0 0,16-77-249 0 0,-3 25 67 0 0,3-11-19 0 0,5-5-41 0 0,2-10-34 0 0,8 5-106 0 0,-13-20 134 0 0,1 0 1 0 0,-1 0-1 0 0,0 1 0 0 0,0-1 0 0 0,0 0 0 0 0,0 1 0 0 0,1-1 0 0 0,-1 0 0 0 0,0 0 0 0 0,0 1 0 0 0,1-1 0 0 0,-1 0 1 0 0,0 0-1 0 0,0 0 0 0 0,1 1 0 0 0,-1-1 0 0 0,0 0 0 0 0,1 0 0 0 0,-1 0 0 0 0,0 0 0 0 0,1 0 0 0 0,-1 0 1 0 0,0 0-1 0 0,1 1 0 0 0,-1-1 0 0 0,0 0 0 0 0,1 0 0 0 0,-1 0 0 0 0,0 0 0 0 0,1 0 0 0 0,-1-1 0 0 0,0 1 0 0 0,1 0 1 0 0,-1 0-1 0 0,0 0 0 0 0,0 0 0 0 0,1 0 0 0 0,-1 0 0 0 0,0 0 0 0 0,1-1 0 0 0,-1 1 0 0 0,0 0 0 0 0,0 0 1 0 0,1 0-1 0 0,-1-1 0 0 0,0 1 0 0 0,0 0 0 0 0,1 0 0 0 0,-1-1 0 0 0,0 1 0 0 0,0 0 0 0 0,0-1 0 0 0,0 1 1 0 0,1 0-1 0 0,-1 0 0 0 0,0-1 0 0 0,0 1 0 0 0,0 0 0 0 0,0-1 0 0 0,0 1 0 0 0,0-1 0 0 0,7-7-165 0 0</inkml:trace>
</inkml:ink>
</file>

<file path=ppt/ink/ink15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57:38.918"/>
    </inkml:context>
    <inkml:brush xml:id="br0">
      <inkml:brushProperty name="width" value="0.05" units="cm"/>
      <inkml:brushProperty name="height" value="0.05" units="cm"/>
    </inkml:brush>
  </inkml:definitions>
  <inkml:trace contextRef="#ctx0" brushRef="#br0">368 43 3233 0 0,'0'0'87'0'0,"1"0"0"0"0,-1 0 1 0 0,0-1-1 0 0,1 1 0 0 0,-1 0 1 0 0,0 0-1 0 0,0-1 0 0 0,1 1 0 0 0,-1 0 1 0 0,0 0-1 0 0,1-1 0 0 0,-1 1 1 0 0,0 0-1 0 0,0-1 0 0 0,0 1 1 0 0,1 0-1 0 0,-1-1 0 0 0,0 1 0 0 0,0 0 1 0 0,0-1-1 0 0,0 1 0 0 0,0 0 1 0 0,0-1-1 0 0,0 1 0 0 0,1-1 1 0 0,-1 1-1 0 0,0 0 0 0 0,0-1 0 0 0,0 1 1 0 0,-1 0-1 0 0,1-1 0 0 0,0 1 1 0 0,0-1-1 0 0,0 1 0 0 0,0 0 1 0 0,0-1-1 0 0,0 1 0 0 0,0 0 0 0 0,-1-1 1 0 0,1 1-1 0 0,0 0 0 0 0,0-1 1 0 0,-1 1-1 0 0,1 0 0 0 0,0-1 1 0 0,0 1-1 0 0,-1 0 0 0 0,1 0 1 0 0,0-1-1 0 0,-1 1 0 0 0,1 0 0 0 0,0 0 1 0 0,-1-1-1 0 0,-10-7 555 0 0,-8-1-207 0 0,-23 0-315 0 0,41 9-99 0 0,-1 0 22 0 0,0 0 1 0 0,0 0 0 0 0,0 1 0 0 0,0-1 0 0 0,0 0 0 0 0,0 1 0 0 0,0-1-1 0 0,0 1 1 0 0,0 0 0 0 0,0 0 0 0 0,0-1 0 0 0,0 1 0 0 0,1 1 0 0 0,-1-1-1 0 0,0 0 1 0 0,1 0 0 0 0,-1 1 0 0 0,1-1 0 0 0,-1 0 0 0 0,-1 3 0 0 0,-24 36 423 0 0,20-28-340 0 0,-16 25 81 0 0,2 0 1 0 0,-18 46-1 0 0,28-55-598 0 0,-1-1 1 0 0,-2-1-1 0 0,0 0 1 0 0,-2-1-1 0 0,-1-1 0 0 0,-25 30 1 0 0,30-43-683 0 0</inkml:trace>
</inkml:ink>
</file>

<file path=ppt/ink/ink15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57:39.256"/>
    </inkml:context>
    <inkml:brush xml:id="br0">
      <inkml:brushProperty name="width" value="0.05" units="cm"/>
      <inkml:brushProperty name="height" value="0.05" units="cm"/>
    </inkml:brush>
  </inkml:definitions>
  <inkml:trace contextRef="#ctx0" brushRef="#br0">1 0 9386 0 0,'9'10'127'0'0,"0"0"-1"0"0,1-1 1 0 0,0 0-1 0 0,1-1 1 0 0,13 8-1 0 0,42 36 253 0 0,151 155-63 0 0,-209-199-307 0 0,0-1 1 0 0,1 0-1 0 0,0-1 1 0 0,1 0-1 0 0,-1 0 0 0 0,13 5 1 0 0,15-4-3190 0 0,-30-7 1807 0 0</inkml:trace>
</inkml:ink>
</file>

<file path=ppt/ink/ink15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57:40.813"/>
    </inkml:context>
    <inkml:brush xml:id="br0">
      <inkml:brushProperty name="width" value="0.05" units="cm"/>
      <inkml:brushProperty name="height" value="0.05" units="cm"/>
    </inkml:brush>
  </inkml:definitions>
  <inkml:trace contextRef="#ctx0" brushRef="#br0">0 1 3801 0 0,'0'24'3188'0'0,"0"27"-1708"0"0,12 86 0 0 0,-9-116-1321 0 0,2 0 0 0 0,0 0-1 0 0,1-1 1 0 0,2 0 0 0 0,0 0 0 0 0,20 36 0 0 0,-13-34-106 0 0,19 35-128 0 0,-22-21-1345 0 0,-12-35 1390 0 0,0-1-1 0 0,0 0 0 0 0,0 0 1 0 0,0 1-1 0 0,0-1 0 0 0,0 0 0 0 0,0 1 1 0 0,0-1-1 0 0,0 0 0 0 0,0 1 1 0 0,0-1-1 0 0,0 0 0 0 0,0 0 1 0 0,0 1-1 0 0,0-1 0 0 0,0 0 0 0 0,0 1 1 0 0,0-1-1 0 0,0 0 0 0 0,0 1 1 0 0,0-1-1 0 0,-1 0 0 0 0,1 0 0 0 0,0 1 1 0 0,0-1-1 0 0,0 0 0 0 0,0 0 1 0 0,-1 1-1 0 0,1-1 0 0 0,0 0 0 0 0,0 0 1 0 0,-1 0-1 0 0,1 1 0 0 0,0-1 1 0 0,0 0-1 0 0,-1 0 0 0 0,1 0 1 0 0,0 0-1 0 0,-1 0 0 0 0,-3 0-1278 0 0</inkml:trace>
</inkml:ink>
</file>

<file path=ppt/ink/ink15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57:41.285"/>
    </inkml:context>
    <inkml:brush xml:id="br0">
      <inkml:brushProperty name="width" value="0.05" units="cm"/>
      <inkml:brushProperty name="height" value="0.05" units="cm"/>
    </inkml:brush>
  </inkml:definitions>
  <inkml:trace contextRef="#ctx0" brushRef="#br0">58 1 4385 0 0,'22'0'4439'0'0,"16"4"-4695"0"0,-23-2 583 0 0,-10-1-311 0 0,0-1 0 0 0,-1 1 1 0 0,1 0-1 0 0,0 1 0 0 0,-1-1 0 0 0,1 1 0 0 0,-1 0 0 0 0,0 0 0 0 0,1 0 0 0 0,-1 1 0 0 0,0-1 0 0 0,0 1 1 0 0,4 4-1 0 0,-7-6-6 0 0,1 1-1 0 0,-1 0 1 0 0,1 0 0 0 0,-1 0 0 0 0,0 0 0 0 0,0 0-1 0 0,0 0 1 0 0,0 0 0 0 0,0 0 0 0 0,0 1 0 0 0,-1-1-1 0 0,1 0 1 0 0,-1 0 0 0 0,1 1 0 0 0,-1 2 0 0 0,-7 28 6 0 0,-27 56 147 0 0,41-78-19 0 0,23 5-163 0 0,-19-10 24 0 0,0 2 31 0 0,-1 1 0 0 0,0 0 0 0 0,-1 1 0 0 0,0 0 0 0 0,0 1-1 0 0,-1-1 1 0 0,-1 2 0 0 0,0-1 0 0 0,0 1 0 0 0,-1 0 0 0 0,8 22 0 0 0,-7-19 73 0 0,-7-13-94 0 0,1-1 0 0 0,-1 0-1 0 0,1 0 1 0 0,-1 1-1 0 0,1-1 1 0 0,-1 0-1 0 0,0 1 1 0 0,0-1-1 0 0,0 0 1 0 0,0 1-1 0 0,0-1 1 0 0,0 0-1 0 0,0 1 1 0 0,0-1-1 0 0,-1 0 1 0 0,1 1-1 0 0,0-1 1 0 0,-1 0-1 0 0,1 0 1 0 0,-1 1-1 0 0,1-1 1 0 0,-1 0 0 0 0,0 0-1 0 0,1 0 1 0 0,-1 0-1 0 0,0 0 1 0 0,0 0-1 0 0,0 0 1 0 0,0 0-1 0 0,0 0 1 0 0,0 0-1 0 0,0 0 1 0 0,0 0-1 0 0,0-1 1 0 0,-1 1-1 0 0,1-1 1 0 0,0 1-1 0 0,0-1 1 0 0,-1 1-1 0 0,1-1 1 0 0,0 1-1 0 0,0-1 1 0 0,-3 0-1 0 0,-7 3 53 0 0,0-1 0 0 0,-1 0-1 0 0,-20 1 1 0 0,26-3-30 0 0,-13 1 12 0 0,0-2 0 0 0,-30-3-1 0 0,25 0-144 0 0,0-1 1 0 0,0-1-1 0 0,-32-13 0 0 0,37 8-119 0 0,16 6-41 0 0</inkml:trace>
</inkml:ink>
</file>

<file path=ppt/ink/ink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22:09:41.815"/>
    </inkml:context>
    <inkml:brush xml:id="br0">
      <inkml:brushProperty name="width" value="0.05" units="cm"/>
      <inkml:brushProperty name="height" value="0.05" units="cm"/>
      <inkml:brushProperty name="color" value="#E71224"/>
    </inkml:brush>
  </inkml:definitions>
  <inkml:trace contextRef="#ctx0" brushRef="#br0">0 583 4729 0 0,'62'166'4802'0'0,"-16"-62"-4422"0"0,94 156 1 0 0,-82-171-135 0 0,-57-88-243 0 0,-1-1 0 0 0,0 0 0 0 0,1 1 0 0 0,-1-1-1 0 0,0 1 1 0 0,0-1 0 0 0,1 0 0 0 0,-1 1 0 0 0,0-1 0 0 0,0 1-1 0 0,0-1 1 0 0,1 1 0 0 0,-1-1 0 0 0,0 0 0 0 0,0 1 0 0 0,0-1-1 0 0,0 1 1 0 0,0-1 0 0 0,0 1 0 0 0,0-1 0 0 0,0 1 0 0 0,0-1-1 0 0,0 1 1 0 0,0-1 0 0 0,0 1 0 0 0,0-1 0 0 0,-1 0 0 0 0,1 1-1 0 0,0-1 1 0 0,0 1 0 0 0,0-1 0 0 0,-1 1 0 0 0,1-1-1 0 0,-16-6 80 0 0,-21-25 18 0 0,23 14-94 0 0,0 0 1 0 0,2-1 0 0 0,0 0-1 0 0,1-1 1 0 0,0 0 0 0 0,-12-34-1 0 0,2-8-11 0 0,3-1-1 0 0,2 0 1 0 0,3-1-1 0 0,3-1 1 0 0,-3-94-1 0 0,12 122 22 0 0,1 1 0 0 0,2-1 0 0 0,2 1 0 0 0,1 0 0 0 0,2 0 0 0 0,1 0 0 0 0,2 1 0 0 0,1 0 0 0 0,2 1 0 0 0,1 0 0 0 0,28-46 0 0 0,-38 72 9 0 0,0 0-1 0 0,1 0 1 0 0,0 0 0 0 0,0 1-1 0 0,1 0 1 0 0,0 0 0 0 0,0 0-1 0 0,0 0 1 0 0,1 1 0 0 0,0 0-1 0 0,0 1 1 0 0,0 0 0 0 0,16-7-1 0 0,-17 10-16 0 0,0 1-1 0 0,1 0 0 0 0,-1 0 0 0 0,1 0 1 0 0,-1 1-1 0 0,0 0 0 0 0,1 1 0 0 0,-1-1 1 0 0,0 1-1 0 0,0 0 0 0 0,0 1 0 0 0,0-1 1 0 0,0 1-1 0 0,7 5 0 0 0,41 34 43 0 0,-27-11 6 0 0,-13-12-22 0 0,-2 1-1 0 0,-1 1 1 0 0,0-1 0 0 0,-2 2-1 0 0,0-1 1 0 0,-2 1-1 0 0,0 1 1 0 0,-1 0 0 0 0,-1-1-1 0 0,-2 1 1 0 0,0 1-1 0 0,-1-1 1 0 0,-2 0 0 0 0,0 1-1 0 0,-1-1 1 0 0,-2 0-1 0 0,0 0 1 0 0,-2 0 0 0 0,-9 31-1 0 0,6-26 5 0 0,-1-1-1 0 0,-1-1 0 0 0,-1 0 1 0 0,-20 35-1 0 0,1-13-286 0 0,-2-2 0 0 0,-50 56 0 0 0,69-88-70 0 0,-14 15-348 0 0,18-6-543 0 0,8-15 483 0 0,-2-13 31 0 0</inkml:trace>
</inkml:ink>
</file>

<file path=ppt/ink/ink15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57:41.613"/>
    </inkml:context>
    <inkml:brush xml:id="br0">
      <inkml:brushProperty name="width" value="0.05" units="cm"/>
      <inkml:brushProperty name="height" value="0.05" units="cm"/>
    </inkml:brush>
  </inkml:definitions>
  <inkml:trace contextRef="#ctx0" brushRef="#br0">0 24 5361 0 0,'11'0'1478'0'0,"51"-3"2952"0"0,25-1-4778 0 0,-31 1 664 0 0,174-10-1998 0 0,-225 12 810 0 0</inkml:trace>
</inkml:ink>
</file>

<file path=ppt/ink/ink15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57:42.465"/>
    </inkml:context>
    <inkml:brush xml:id="br0">
      <inkml:brushProperty name="width" value="0.05" units="cm"/>
      <inkml:brushProperty name="height" value="0.05" units="cm"/>
    </inkml:brush>
  </inkml:definitions>
  <inkml:trace contextRef="#ctx0" brushRef="#br0">0 205 4113 0 0,'11'6'3053'0'0,"-11"-6"-3017"0"0,0 0 1 0 0,0 0-1 0 0,0 0 1 0 0,0 0-1 0 0,0 0 1 0 0,0 1-1 0 0,0-1 1 0 0,0 0-1 0 0,-1 0 1 0 0,1 0-1 0 0,0 0 0 0 0,0 0 1 0 0,0 0-1 0 0,0 0 1 0 0,0 1-1 0 0,0-1 1 0 0,0 0-1 0 0,0 0 1 0 0,0 0-1 0 0,0 0 0 0 0,0 0 1 0 0,0 0-1 0 0,0 0 1 0 0,0 1-1 0 0,0-1 1 0 0,0 0-1 0 0,0 0 1 0 0,0 0-1 0 0,1 0 1 0 0,-1 0-1 0 0,0 0 0 0 0,0 0 1 0 0,0 0-1 0 0,0 1 1 0 0,0-1-1 0 0,0 0 1 0 0,0 0-1 0 0,0 0 1 0 0,0 0-1 0 0,0 0 1 0 0,0 0-1 0 0,0 0 0 0 0,1 0 1 0 0,-1 0-1 0 0,0 0 1 0 0,0 0-1 0 0,0 0 1 0 0,0 0-1 0 0,0 0 1 0 0,0 0-1 0 0,0 0 0 0 0,1 0 1 0 0,-1 0-1 0 0,0 1 1 0 0,0-2-1 0 0,-4-2 1861 0 0,11-6-1563 0 0,20-12-448 0 0,-16 14 134 0 0,0-1 1 0 0,-1 0-1 0 0,-1 0 1 0 0,1-1-1 0 0,-1 0 1 0 0,-1-1-1 0 0,11-15 1 0 0,12-16-6 0 0,10-16 28 0 0,4 146 19 0 0,-22-54 69 0 0,5 9-273 0 0,-24-39 85 0 0,-1 2 0 0 0,0-1-1 0 0,0 0 1 0 0,-1 1 0 0 0,0-1 0 0 0,0 1 0 0 0,0 0-1 0 0,-1 0 1 0 0,1 7 0 0 0,-2 1-1115 0 0,-1-1-3344 0 0</inkml:trace>
</inkml:ink>
</file>

<file path=ppt/ink/ink15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57:52.085"/>
    </inkml:context>
    <inkml:brush xml:id="br0">
      <inkml:brushProperty name="width" value="0.05" units="cm"/>
      <inkml:brushProperty name="height" value="0.05" units="cm"/>
    </inkml:brush>
  </inkml:definitions>
  <inkml:trace contextRef="#ctx0" brushRef="#br0">18 48 4737 0 0,'-18'-8'3261'0'0,"19"0"-1033"0"0,1 7-2159 0 0,1-1-1 0 0,0 0 1 0 0,0 1 0 0 0,0 0 0 0 0,0 0 0 0 0,1 0 0 0 0,-1 0 0 0 0,0 0-1 0 0,4 0 1 0 0,123-12 32 0 0,-73 12-70 0 0,-24 2-43 0 0,-20 0 52 0 0,-9 0-215 0 0,0-1 1 0 0,0 1-1 0 0,-1-1 1 0 0,1 0-1 0 0,0 0 1 0 0,0 0-1 0 0,-1-1 0 0 0,1 1 1 0 0,0-1-1 0 0,-1 0 1 0 0,7-2-1 0 0,-6-1-554 0 0</inkml:trace>
</inkml:ink>
</file>

<file path=ppt/ink/ink15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57:52.454"/>
    </inkml:context>
    <inkml:brush xml:id="br0">
      <inkml:brushProperty name="width" value="0.05" units="cm"/>
      <inkml:brushProperty name="height" value="0.05" units="cm"/>
    </inkml:brush>
  </inkml:definitions>
  <inkml:trace contextRef="#ctx0" brushRef="#br0">24 19 3993 0 0,'-8'-5'1302'0'0,"-6"-3"1694"0"0,12 4-1737 0 0,10 3-604 0 0,210 16-1822 0 0,-194-15-2958 0 0</inkml:trace>
</inkml:ink>
</file>

<file path=ppt/ink/ink15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57:52.807"/>
    </inkml:context>
    <inkml:brush xml:id="br0">
      <inkml:brushProperty name="width" value="0.05" units="cm"/>
      <inkml:brushProperty name="height" value="0.05" units="cm"/>
    </inkml:brush>
  </inkml:definitions>
  <inkml:trace contextRef="#ctx0" brushRef="#br0">245 5 4489 0 0,'-2'-1'381'0'0,"0"0"-1"0"0,0 1 1 0 0,0-1 0 0 0,0 1-1 0 0,0-1 1 0 0,0 1 0 0 0,0 0-1 0 0,0-1 1 0 0,0 1 0 0 0,0 0-1 0 0,-3 1 1 0 0,-22 7 692 0 0,-12 21-1462 0 0,37-28 586 0 0,-8 9-97 0 0,0 0 0 0 0,1 1 0 0 0,0-1 0 0 0,1 2 0 0 0,0-1 0 0 0,1 1 0 0 0,-11 25-1 0 0,1 3 59 0 0,-11 45 0 0 0,25-74-131 0 0,-3 12-4 0 0,1 11 15 0 0,-5 25 107 0 0,9-49-170 0 0,6 0 109 0 0,1 8-647 0 0,-7-18 210 0 0,0 0-954 0 0,1-2 419 0 0</inkml:trace>
</inkml:ink>
</file>

<file path=ppt/ink/ink15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57:53.154"/>
    </inkml:context>
    <inkml:brush xml:id="br0">
      <inkml:brushProperty name="width" value="0.05" units="cm"/>
      <inkml:brushProperty name="height" value="0.05" units="cm"/>
    </inkml:brush>
  </inkml:definitions>
  <inkml:trace contextRef="#ctx0" brushRef="#br0">12 10 4297 0 0,'-3'-3'2557'0'0,"0"0"-493"0"0,0 1-1651 0 0,1 0-487 0 0,44 32 1736 0 0,-34-26-1614 0 0,0 1-1 0 0,0 1 1 0 0,0-1-1 0 0,0 1 0 0 0,10 11 1 0 0,20 21 166 0 0,24 16-143 0 0,-35-32-14 0 0,-3-2-32 0 0,13 9-69 0 0,-12-11-529 0 0,-8-6-247 0 0,-10-8 284 0 0,-2-1-244 0 0</inkml:trace>
</inkml:ink>
</file>

<file path=ppt/ink/ink15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57:53.502"/>
    </inkml:context>
    <inkml:brush xml:id="br0">
      <inkml:brushProperty name="width" value="0.05" units="cm"/>
      <inkml:brushProperty name="height" value="0.05" units="cm"/>
    </inkml:brush>
  </inkml:definitions>
  <inkml:trace contextRef="#ctx0" brushRef="#br0">16 1 4617 0 0,'-4'8'3768'0'0,"-2"-3"-2612"0"0,0-4-778 0 0,7 0-302 0 0,1 5-8 0 0,4 11-3 0 0,-6-15-47 0 0,9 20 21 0 0,10 3-9 0 0,-16-21-20 0 0,1 1 0 0 0,-1-1 0 0 0,0 1-1 0 0,0-1 1 0 0,0 1 0 0 0,-1 0 0 0 0,0 0-1 0 0,0 0 1 0 0,3 10 0 0 0,-4-10 22 0 0,17 61-231 0 0,4-28-1009 0 0,-15-30 856 0 0</inkml:trace>
</inkml:ink>
</file>

<file path=ppt/ink/ink15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57:53.858"/>
    </inkml:context>
    <inkml:brush xml:id="br0">
      <inkml:brushProperty name="width" value="0.05" units="cm"/>
      <inkml:brushProperty name="height" value="0.05" units="cm"/>
    </inkml:brush>
  </inkml:definitions>
  <inkml:trace contextRef="#ctx0" brushRef="#br0">1 0 4529 0 0,'9'17'5216'0'0,"6"29"-4817"0"0,-7-19-277 0 0,14 12 62 0 0,23 11 68 0 0,41 15-519 0 0,-76-58 133 0 0,-3-2 70 0 0,-1-1 13 0 0,-1 0 1 0 0,1-1 0 0 0,0 1 0 0 0,0-1 0 0 0,0 0 0 0 0,12 3 0 0 0,-3-3-354 0 0</inkml:trace>
</inkml:ink>
</file>

<file path=ppt/ink/ink15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57:54.219"/>
    </inkml:context>
    <inkml:brush xml:id="br0">
      <inkml:brushProperty name="width" value="0.05" units="cm"/>
      <inkml:brushProperty name="height" value="0.05" units="cm"/>
    </inkml:brush>
  </inkml:definitions>
  <inkml:trace contextRef="#ctx0" brushRef="#br0">0 0 3185 0 0,'4'5'5433'0'0,"-3"-4"-4957"0"0,5 4 5 0 0,8 11 10 0 0,9 24-169 0 0,-19-35-243 0 0,0 0 1 0 0,-1 0-1 0 0,0 0 1 0 0,0 1 0 0 0,-1-1-1 0 0,1 1 1 0 0,-1 0 0 0 0,0 0-1 0 0,1 9 1 0 0,3 13 72 0 0,19 92 185 0 0,-7-36-143 0 0,1 7-27 0 0,17 41-78 0 0,-30-114-1073 0 0,7 31-188 0 0,-12-35 279 0 0</inkml:trace>
</inkml:ink>
</file>

<file path=ppt/ink/ink15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57:58.438"/>
    </inkml:context>
    <inkml:brush xml:id="br0">
      <inkml:brushProperty name="width" value="0.05" units="cm"/>
      <inkml:brushProperty name="height" value="0.05" units="cm"/>
    </inkml:brush>
  </inkml:definitions>
  <inkml:trace contextRef="#ctx0" brushRef="#br0">1 25 4649 0 0,'6'-13'937'0'0,"-1"1"4070"0"0,-3 50-3583 0 0,11 83-938 0 0,0-7-183 0 0,-9-38-182 0 0,-4-66-169 0 0,0 0 1 0 0,0 0 0 0 0,1-1-1 0 0,0 1 1 0 0,1 0-1 0 0,0-1 1 0 0,1 1-1 0 0,6 15 1 0 0,-9-25 4 0 0,0 0-1 0 0,0-1 1 0 0,-1 1 0 0 0,1 0-1 0 0,0 0 1 0 0,0 0-1 0 0,0 0 1 0 0,0-1 0 0 0,0 1-1 0 0,0 0 1 0 0,0 0-1 0 0,0 0 1 0 0,0 0 0 0 0,0-1-1 0 0,1 1 1 0 0,-1 0 0 0 0,0 0-1 0 0,0 0 1 0 0,0 0-1 0 0,0-1 1 0 0,0 1 0 0 0,0 0-1 0 0,0 0 1 0 0,0 0 0 0 0,0 0-1 0 0,0-1 1 0 0,1 1-1 0 0,-1 0 1 0 0,0 0 0 0 0,0 0-1 0 0,0 0 1 0 0,0 0 0 0 0,0 0-1 0 0,1 0 1 0 0,-1 0-1 0 0,0-1 1 0 0,0 1 0 0 0,0 0-1 0 0,0 0 1 0 0,1 0 0 0 0,-1 0-1 0 0,0 0 1 0 0,0 0-1 0 0,0 0 1 0 0,1 0 0 0 0,-1 0-1 0 0,0 0 1 0 0,0 0 0 0 0,0 0-1 0 0,0 0 1 0 0,1 0-1 0 0,-1 0 1 0 0,0 0 0 0 0,0 1-1 0 0,0-1 1 0 0,0 0 0 0 0,1 0-1 0 0,-1 0 1 0 0,0 0-1 0 0,0 0 1 0 0</inkml:trace>
</inkml:ink>
</file>

<file path=ppt/ink/ink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22:09:42.447"/>
    </inkml:context>
    <inkml:brush xml:id="br0">
      <inkml:brushProperty name="width" value="0.05" units="cm"/>
      <inkml:brushProperty name="height" value="0.05" units="cm"/>
      <inkml:brushProperty name="color" value="#E71224"/>
    </inkml:brush>
  </inkml:definitions>
  <inkml:trace contextRef="#ctx0" brushRef="#br0">296 370 6793 0 0,'-4'-7'484'0'0,"-2"1"-1"0"0,1 1 0 0 0,-1-1 0 0 0,0 1 0 0 0,0 0 1 0 0,0 0-1 0 0,-9-4 0 0 0,10 6-407 0 0,-1 0-1 0 0,1 0 1 0 0,-1 1 0 0 0,0 0-1 0 0,1 0 1 0 0,-1 1 0 0 0,0 0-1 0 0,0 0 1 0 0,0 0 0 0 0,0 0-1 0 0,0 1 1 0 0,0 0 0 0 0,0 1 0 0 0,-1-1-1 0 0,1 1 1 0 0,1 0 0 0 0,-1 1-1 0 0,0-1 1 0 0,0 1 0 0 0,0 0-1 0 0,1 1 1 0 0,-1-1 0 0 0,1 1-1 0 0,0 0 1 0 0,-8 6 0 0 0,3-1 36 0 0,-1 0 0 0 0,1 0 0 0 0,0 1 0 0 0,1 1 1 0 0,-8 10-1 0 0,15-17-95 0 0,0-1 0 0 0,0 1 1 0 0,0 0-1 0 0,1 0 0 0 0,-1 0 0 0 0,1 0 1 0 0,0 0-1 0 0,0 0 0 0 0,0 0 0 0 0,0 1 1 0 0,1-1-1 0 0,-1 0 0 0 0,1 0 0 0 0,0 1 1 0 0,0-1-1 0 0,0 0 0 0 0,0 1 0 0 0,0-1 1 0 0,1 0-1 0 0,0 0 0 0 0,-1 0 0 0 0,1 1 1 0 0,0-1-1 0 0,1 0 0 0 0,-1 0 0 0 0,3 4 1 0 0,20 26 56 0 0,20 3-3 0 0,-9-16-32 0 0,-9-7-10 0 0,-26-13-29 0 0,63 26 8 0 0,-48-20-47 0 0,1-2-1 0 0,1-1 1 0 0,-1 0 0 0 0,27 2 0 0 0,-34-5-44 0 0,0 0 0 0 0,0-1 1 0 0,0 0-1 0 0,0 0 0 0 0,0 0 1 0 0,0-2-1 0 0,0 1 0 0 0,-1-1 0 0 0,15-7 1 0 0,-17 7-42 0 0,0 0 0 0 0,0-1 0 0 0,-1 0 0 0 0,0 0 1 0 0,0-1-1 0 0,0 0 0 0 0,0 1 0 0 0,6-11 0 0 0,-9 11 23 0 0,0 1 0 0 0,-1-1-1 0 0,0 0 1 0 0,1 0 0 0 0,-2 0 0 0 0,1 0-1 0 0,0 0 1 0 0,-1 0 0 0 0,0 0-1 0 0,0 0 1 0 0,0 0 0 0 0,0 0 0 0 0,0 0-1 0 0,-1 0 1 0 0,0 0 0 0 0,0 0 0 0 0,0 0-1 0 0,0 1 1 0 0,-3-5 0 0 0,-1-5-18 0 0,0 0 0 0 0,-1 1 0 0 0,-1 0 1 0 0,-12-17-1 0 0,5 10 54 0 0,0 0 0 0 0,1-1 0 0 0,-20-42 0 0 0,29 38 562 0 0,4 24-461 0 0,1-1 0 0 0,-1 1 1 0 0,0-1-1 0 0,0 1 0 0 0,0-1 0 0 0,1 1 0 0 0,-1-1 0 0 0,0 1 1 0 0,1-1-1 0 0,-1 1 0 0 0,0 0 0 0 0,1-1 0 0 0,-1 1 0 0 0,0 0 1 0 0,1-1-1 0 0,-1 1 0 0 0,1 0 0 0 0,-1-1 0 0 0,1 1 0 0 0,-1 0 1 0 0,1 0-1 0 0,-1 0 0 0 0,1-1 0 0 0,-1 1 0 0 0,1 0 0 0 0,-1 0 1 0 0,1 0-1 0 0,3 0 22 0 0,-1 1 0 0 0,0-1 0 0 0,0 1 1 0 0,1 0-1 0 0,-1 0 0 0 0,0 0 1 0 0,0 1-1 0 0,0-1 0 0 0,0 1 0 0 0,0-1 1 0 0,-1 1-1 0 0,1 0 0 0 0,0 0 0 0 0,-1 1 1 0 0,3 2-1 0 0,77 74 342 0 0,-71-66-301 0 0,-1 0 1 0 0,0 1 0 0 0,9 17 0 0 0,4 12 53 0 0,2-1 0 0 0,54 69 1 0 0,-77-108-151 0 0,0-1-1 0 0,0 0 1 0 0,0 1 0 0 0,1-1 0 0 0,-1 0 0 0 0,0 0 0 0 0,1 0 0 0 0,0-1 0 0 0,-1 1-1 0 0,1-1 1 0 0,5 2 0 0 0,-7-2 2 0 0,0-1-1 0 0,1 0 1 0 0,-1 0-1 0 0,0 1 1 0 0,1-1-1 0 0,-1 0 1 0 0,0-1-1 0 0,1 1 1 0 0,-1 0-1 0 0,0 0 1 0 0,0 0-1 0 0,1-1 1 0 0,-1 1-1 0 0,0-1 1 0 0,0 1-1 0 0,1-1 1 0 0,-1 1-1 0 0,0-1 1 0 0,2-1-1 0 0,0-1 4 0 0,-1 0 0 0 0,1 0-1 0 0,-1 0 1 0 0,0-1-1 0 0,0 1 1 0 0,0 0 0 0 0,0-1-1 0 0,0 0 1 0 0,-1 1 0 0 0,1-1-1 0 0,-1 0 1 0 0,0 0 0 0 0,0 0-1 0 0,-1 0 1 0 0,1-6-1 0 0,9-152 132 0 0,-11 72-130 0 0,0-28-23 0 0,7 12 21 0 0,3 36 30 0 0,-8 68-36 0 0,-1 1 1 0 0,0-1-1 0 0,1 0 1 0 0,-1 0 0 0 0,1 0-1 0 0,-1 0 1 0 0,1 0-1 0 0,0 1 1 0 0,0-1-1 0 0,0 0 1 0 0,0 1-1 0 0,0-1 1 0 0,0 1-1 0 0,2-2 1 0 0,-3 2 3 0 0,1 1 0 0 0,0 0 1 0 0,-1-1-1 0 0,1 1 0 0 0,0 0 0 0 0,-1 0 0 0 0,1-1 0 0 0,0 1 1 0 0,-1 0-1 0 0,1 0 0 0 0,0 0 0 0 0,-1 0 0 0 0,1 0 0 0 0,0 0 1 0 0,-1 0-1 0 0,1 0 0 0 0,0 0 0 0 0,0 0 0 0 0,-1 0 0 0 0,1 1 1 0 0,0-1-1 0 0,-1 0 0 0 0,1 0 0 0 0,0 1 0 0 0,0 0 0 0 0,14 10 120 0 0,-6-1-44 0 0,6 9 24 0 0,-1 1 26 0 0,2-1 0 0 0,0 0 1 0 0,2-1-1 0 0,34 27 0 0 0,88 54 137 0 0,-65-49-260 0 0,-60-39-17 0 0,1-1 0 0 0,1-1 0 0 0,0-1 0 0 0,0 0 0 0 0,0-1 0 0 0,1-1 0 0 0,0-1 0 0 0,0 0-1 0 0,23 2 1 0 0,-35-7-58 0 0,1 1-1 0 0,-1-1 1 0 0,0-1-1 0 0,0 1 0 0 0,0-1 1 0 0,0 0-1 0 0,0 0 0 0 0,0-1 1 0 0,0 0-1 0 0,0 0 0 0 0,0 0 1 0 0,6-4-1 0 0,-9 4-102 0 0,-1 0 0 0 0,1 0 0 0 0,0 0 0 0 0,-1 0-1 0 0,1-1 1 0 0,-1 0 0 0 0,1 1 0 0 0,-1-1 0 0 0,0 0 0 0 0,0 0-1 0 0,-1 0 1 0 0,1 0 0 0 0,-1 0 0 0 0,1-1 0 0 0,-1 1 0 0 0,0 0-1 0 0,0-1 1 0 0,0 1 0 0 0,-1-1 0 0 0,1 1 0 0 0,-1-1 0 0 0,0-5-1 0 0,-2-25-1254 0 0</inkml:trace>
</inkml:ink>
</file>

<file path=ppt/ink/ink15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57:58.971"/>
    </inkml:context>
    <inkml:brush xml:id="br0">
      <inkml:brushProperty name="width" value="0.05" units="cm"/>
      <inkml:brushProperty name="height" value="0.05" units="cm"/>
    </inkml:brush>
  </inkml:definitions>
  <inkml:trace contextRef="#ctx0" brushRef="#br0">1 69 4681 0 0,'28'-20'4563'0'0,"28"-9"-3049"0"0,-49 25-1535 0 0,0 1-1 0 0,1 1 1 0 0,-1-1 0 0 0,1 1-1 0 0,0 0 1 0 0,0 1 0 0 0,0 0-1 0 0,0 0 1 0 0,0 1 0 0 0,10 0 0 0 0,-16 1 26 0 0,0-1 0 0 0,0 0 0 0 0,0 1 0 0 0,1-1 0 0 0,-1 1 0 0 0,0-1 0 0 0,0 1 0 0 0,-1 0 0 0 0,1 0 0 0 0,0 0 0 0 0,0 0 0 0 0,0 1 0 0 0,-1-1 0 0 0,1 0 0 0 0,0 1 0 0 0,-1-1 0 0 0,1 1 0 0 0,-1-1 0 0 0,0 1 0 0 0,0 0 0 0 0,1-1 0 0 0,-1 1 0 0 0,0 0 0 0 0,0 0 0 0 0,-1 0 0 0 0,1 0 0 0 0,0 0 0 0 0,-1 0 0 0 0,1 0 0 0 0,-1 0 0 0 0,0 0 0 0 0,1 0 0 0 0,-1 0 0 0 0,0 3 0 0 0,-1 0-1 0 0,1 1 1 0 0,-1 0 0 0 0,0-1 0 0 0,0 1 0 0 0,-1-1 0 0 0,-2 7-1 0 0,-9 16 36 0 0,8-21-32 0 0,1 0 0 0 0,0 1 0 0 0,0 0 0 0 0,0 0 0 0 0,1 0 0 0 0,1 0 0 0 0,-1 0 0 0 0,1 0 0 0 0,1 1 0 0 0,-2 12 0 0 0,71-5 133 0 0,-59-12-140 0 0,1 0 0 0 0,-1 1-1 0 0,1 0 1 0 0,-2 0 0 0 0,1 1 0 0 0,0 0 0 0 0,-1 0-1 0 0,8 9 1 0 0,-13-12 31 0 0,0-1 0 0 0,0 1 0 0 0,-1 0 0 0 0,1 0 0 0 0,-1 1 0 0 0,1-1 0 0 0,-1 0 0 0 0,0 1 0 0 0,0 0 0 0 0,-1-1 0 0 0,1 1 0 0 0,-1 0 0 0 0,0 0 0 0 0,0 0 0 0 0,0-1 0 0 0,0 1 0 0 0,-1 0 0 0 0,0 1 0 0 0,1-1 0 0 0,-1 0 0 0 0,-1 0 0 0 0,1 0 0 0 0,-2 7 0 0 0,1-9 27 0 0,0 0 0 0 0,-1 0 0 0 0,1 0 0 0 0,0-1 0 0 0,-1 1 0 0 0,1 0 0 0 0,-1 0 0 0 0,0-1 0 0 0,1 1 0 0 0,-1-1 0 0 0,0 1 0 0 0,0-1 0 0 0,0 0 0 0 0,0 0 0 0 0,0 0 0 0 0,0 0 0 0 0,0 0 0 0 0,-1 0 0 0 0,1-1 0 0 0,0 1 0 0 0,0-1 0 0 0,-1 0 0 0 0,1 1 0 0 0,-5-1 0 0 0,-55-3 505 0 0,33-3-457 0 0,19 2-90 0 0,0 1 0 0 0,1-1 1 0 0,0 0-1 0 0,0-1 0 0 0,0 0 0 0 0,0 0 1 0 0,1-1-1 0 0,0 0 0 0 0,-15-15 1 0 0,-1-9-71 0 0,23 24-254 0 0,3-7 171 0 0</inkml:trace>
</inkml:ink>
</file>

<file path=ppt/ink/ink15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57:59.640"/>
    </inkml:context>
    <inkml:brush xml:id="br0">
      <inkml:brushProperty name="width" value="0.05" units="cm"/>
      <inkml:brushProperty name="height" value="0.05" units="cm"/>
    </inkml:brush>
  </inkml:definitions>
  <inkml:trace contextRef="#ctx0" brushRef="#br0">11 221 4137 0 0,'-11'6'6425'0'0,"11"-9"-4824"0"0,32-23-851 0 0,-25 19-716 0 0,0 0 0 0 0,0-1-1 0 0,-1 1 1 0 0,0-1-1 0 0,0 0 1 0 0,-1-1 0 0 0,0 1-1 0 0,0-1 1 0 0,-1 0-1 0 0,6-19 1 0 0,-3-6 96 0 0,-2-17 145 0 0,-5 48-247 0 0,-1 1-12 0 0,0 4-22 0 0,1 2-4 0 0,3 22 17 0 0,3 10 14 0 0,0 5 21 0 0,-3-12-1 0 0,-2-25-30 0 0,-1-1 0 0 0,2 1-1 0 0,-1-1 1 0 0,0 0 0 0 0,1 1 0 0 0,-1-1 0 0 0,1 0-1 0 0,0 0 1 0 0,0 0 0 0 0,0 0 0 0 0,1 0 0 0 0,-1 0-1 0 0,1-1 1 0 0,-1 1 0 0 0,1-1 0 0 0,0 0 0 0 0,0 0 0 0 0,3 2-1 0 0,-5-4-75 0 0</inkml:trace>
</inkml:ink>
</file>

<file path=ppt/ink/ink15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58:00.257"/>
    </inkml:context>
    <inkml:brush xml:id="br0">
      <inkml:brushProperty name="width" value="0.05" units="cm"/>
      <inkml:brushProperty name="height" value="0.05" units="cm"/>
    </inkml:brush>
  </inkml:definitions>
  <inkml:trace contextRef="#ctx0" brushRef="#br0">0 4 13739 0 0,'56'2'449'0'0,"56"-5"-1"0"0,36 0-261 0 0,-144 3-210 0 0,0 1 0 0 0,0 0-1 0 0,0-1 1 0 0,0 2 0 0 0,0-1-1 0 0,0 0 1 0 0,0 1 0 0 0,0-1-1 0 0,0 1 1 0 0,-1 0 0 0 0,1 1-1 0 0,4 2 1 0 0,-7-4-42 0 0,0 0-67 0 0,-2-1-564 0 0</inkml:trace>
</inkml:ink>
</file>

<file path=ppt/ink/ink15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58:00.970"/>
    </inkml:context>
    <inkml:brush xml:id="br0">
      <inkml:brushProperty name="width" value="0.05" units="cm"/>
      <inkml:brushProperty name="height" value="0.05" units="cm"/>
    </inkml:brush>
  </inkml:definitions>
  <inkml:trace contextRef="#ctx0" brushRef="#br0">9 23 4769 0 0,'-1'-1'2093'0'0,"-3"-3"489"0"0,1 1-1991 0 0,3 0-45 0 0,1 2 157 0 0,5-1-601 0 0,0 0 0 0 0,0 0 0 0 0,0 1 1 0 0,0-1-1 0 0,0 1 0 0 0,0 1 0 0 0,6-1 1 0 0,6 2 82 0 0,-1 1 0 0 0,32 6 0 0 0,18 3 25 0 0,-60-10-384 0 0,-6-1 68 0 0,0 1 0 0 0,0-1 0 0 0,-1 1-1 0 0,1-1 1 0 0,0 0 0 0 0,-1 0 0 0 0,1 1-1 0 0,0-1 1 0 0,0 0 0 0 0,0 0-1 0 0,-1 0 1 0 0,1 0 0 0 0,0 0 0 0 0,0 0-1 0 0,0 0 1 0 0,-1 0 0 0 0,1 0 0 0 0,0 0-1 0 0,0 0 1 0 0,-1-1 0 0 0,1 1-1 0 0,0 0 1 0 0,0 0 0 0 0,-1-1 0 0 0,1 1-1 0 0,0-1 1 0 0,-1 1 0 0 0,1-1-1 0 0,0 1 1 0 0,-1-1 0 0 0,1 0 0 0 0</inkml:trace>
</inkml:ink>
</file>

<file path=ppt/ink/ink15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58:01.310"/>
    </inkml:context>
    <inkml:brush xml:id="br0">
      <inkml:brushProperty name="width" value="0.05" units="cm"/>
      <inkml:brushProperty name="height" value="0.05" units="cm"/>
    </inkml:brush>
  </inkml:definitions>
  <inkml:trace contextRef="#ctx0" brushRef="#br0">33 56 4209 0 0,'-27'-34'2126'0'0,"27"33"-2049"0"0,-1 1 0 0 0,1 0 0 0 0,0 0 0 0 0,-1-1 1 0 0,1 1-1 0 0,0 0 0 0 0,-1-1 0 0 0,1 1 0 0 0,0-1 0 0 0,-1 1 1 0 0,1 0-1 0 0,0-1 0 0 0,0 1 0 0 0,-1-1 0 0 0,1 1 1 0 0,0-1-1 0 0,0 1 0 0 0,0-1 0 0 0,0 1 0 0 0,0-1 0 0 0,0 1 1 0 0,0-1-1 0 0,0 1 0 0 0,0-1 0 0 0,0 1 0 0 0,0-1 0 0 0,0 1 1 0 0,0-1-1 0 0,0 1 0 0 0,0-1 0 0 0,0 1 0 0 0,1 0 1 0 0,-1-1-1 0 0,0 1 0 0 0,0-1 0 0 0,0 1 0 0 0,1-1 0 0 0,-1 1 1 0 0,0 0-1 0 0,1-1 0 0 0,-1 1 0 0 0,0-1 0 0 0,1 1 0 0 0,-1 0 1 0 0,0 0-1 0 0,1-1 0 0 0,-1 1 0 0 0,1 0 0 0 0,-1 0 1 0 0,1-1-1 0 0,-1 1 0 0 0,1 0 0 0 0,-1 0 0 0 0,1 0 0 0 0,-1 0 1 0 0,1 0-1 0 0,-1 0 0 0 0,1 0 0 0 0,35 0 2180 0 0,-30 1-2675 0 0,4 0 372 0 0,16 1-89 0 0,0 1 0 0 0,39 9 0 0 0,-56-14-467 0 0,-9 1 34 0 0</inkml:trace>
</inkml:ink>
</file>

<file path=ppt/ink/ink15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58:03.385"/>
    </inkml:context>
    <inkml:brush xml:id="br0">
      <inkml:brushProperty name="width" value="0.05" units="cm"/>
      <inkml:brushProperty name="height" value="0.05" units="cm"/>
    </inkml:brush>
  </inkml:definitions>
  <inkml:trace contextRef="#ctx0" brushRef="#br0">97 91 2537 0 0,'-11'-73'944'0'0,"11"73"-884"0"0,1-1 0 0 0,-1 1 0 0 0,0-1 0 0 0,0 0 0 0 0,0 1 0 0 0,0-1 0 0 0,0 1 0 0 0,0-1 0 0 0,0 0 0 0 0,-1 1 0 0 0,1-1 0 0 0,0 0 1 0 0,0 1-1 0 0,0-1 0 0 0,-1 1 0 0 0,1-1 0 0 0,0 1 0 0 0,0-1 0 0 0,-1 1 0 0 0,1-1 0 0 0,-1 1 0 0 0,1-1 0 0 0,0 1 0 0 0,-1-1 0 0 0,1 1 0 0 0,-1 0 0 0 0,1-1 1 0 0,-1 1-1 0 0,1 0 0 0 0,-1-1 0 0 0,1 1 0 0 0,-1 0 0 0 0,0-1 0 0 0,1 1 0 0 0,-1 0 0 0 0,1 0 0 0 0,-1 0 0 0 0,0 0 0 0 0,1 0 0 0 0,-1 0 0 0 0,1 0 0 0 0,-1 0 0 0 0,0 0 1 0 0,1 0-1 0 0,-1 0 0 0 0,1 0 0 0 0,-1 0 0 0 0,0 0 0 0 0,1 0 0 0 0,-2 1 0 0 0,-17 17 1227 0 0,17-17-1006 0 0,-3 5-90 0 0,1 0 0 0 0,-1 0-1 0 0,1 1 1 0 0,0-1-1 0 0,0 1 1 0 0,1 0-1 0 0,0 0 1 0 0,0 0 0 0 0,1 0-1 0 0,0 1 1 0 0,0-1-1 0 0,0 1 1 0 0,1-1-1 0 0,1 1 1 0 0,-1 12-1 0 0,1 1-1 0 0,2 0-1 0 0,0-1 1 0 0,1 1-1 0 0,10 31 1 0 0,-9-36-129 0 0,2 0 0 0 0,0-1 0 0 0,1 0 0 0 0,0 0 0 0 0,1-1 1 0 0,13 19-1 0 0,-15-25-47 0 0,0-1 1 0 0,1 1 0 0 0,-1-1 0 0 0,1-1 0 0 0,1 1-1 0 0,-1-1 1 0 0,1-1 0 0 0,0 1 0 0 0,1-1 0 0 0,-1-1-1 0 0,1 1 1 0 0,11 3 0 0 0,-1-5 3 0 0,12-7 26 0 0,-4 0-179 0 0,-8 3-832 0 0</inkml:trace>
</inkml:ink>
</file>

<file path=ppt/ink/ink15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58:03.723"/>
    </inkml:context>
    <inkml:brush xml:id="br0">
      <inkml:brushProperty name="width" value="0.05" units="cm"/>
      <inkml:brushProperty name="height" value="0.05" units="cm"/>
    </inkml:brush>
  </inkml:definitions>
  <inkml:trace contextRef="#ctx0" brushRef="#br0">95 0 4969 0 0,'-18'48'5636'0'0,"-3"-1"-4144"0"0,-20 56-870 0 0,39-97-601 0 0,0 0 1 0 0,1 0 0 0 0,0 0-1 0 0,0 1 1 0 0,0-1 0 0 0,1 0-1 0 0,0 7 1 0 0,1 3-424 0 0,-1-16 350 0 0,0 0-1 0 0,0 0 0 0 0,0 0 0 0 0,0 0 1 0 0,0 0-1 0 0,0 1 0 0 0,1-1 0 0 0,-1 0 1 0 0,0 0-1 0 0,0 0 0 0 0,0 1 0 0 0,0-1 1 0 0,0 0-1 0 0,0 0 0 0 0,0 0 0 0 0,0 1 1 0 0,0-1-1 0 0,0 0 0 0 0,0 0 0 0 0,0 0 0 0 0,0 1 1 0 0,0-1-1 0 0,0 0 0 0 0,0 0 0 0 0,0 0 1 0 0,0 1-1 0 0,-1-1 0 0 0,1 0 0 0 0,0 0 1 0 0,0 0-1 0 0,0 0 0 0 0,0 1 0 0 0,0-1 1 0 0,0 0-1 0 0,0 0 0 0 0,-1 0 0 0 0,1 0 0 0 0,0 0 1 0 0,0 0-1 0 0,0 1 0 0 0,0-1 0 0 0,-1 0 1 0 0,1 0-1 0 0,0 0 0 0 0,0 0 0 0 0,0 0 1 0 0,-1 0-1 0 0,1 0 0 0 0,0 0 0 0 0,0 0 1 0 0,0 0-1 0 0,-1 0 0 0 0,1 0 0 0 0,0 0 1 0 0,0 0-1 0 0,0 0 0 0 0,-1 0 0 0 0,1 0 0 0 0,0 0 1 0 0,0 0-1 0 0,0 0 0 0 0,0 0 0 0 0,-1 0 1 0 0,1 0-1 0 0,0 0 0 0 0,0-1 0 0 0,0 1 1 0 0,-1 0-1 0 0,0-1-699 0 0</inkml:trace>
</inkml:ink>
</file>

<file path=ppt/ink/ink15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58:04.074"/>
    </inkml:context>
    <inkml:brush xml:id="br0">
      <inkml:brushProperty name="width" value="0.05" units="cm"/>
      <inkml:brushProperty name="height" value="0.05" units="cm"/>
    </inkml:brush>
  </inkml:definitions>
  <inkml:trace contextRef="#ctx0" brushRef="#br0">1 0 2481 0 0,'8'3'7059'0'0,"3"10"-4361"0"0,13 26-3464 0 0,-11-17 1383 0 0,-5-11-618 0 0,9 14 149 0 0,1-2 1 0 0,23 25 0 0 0,-34-41-213 0 0,1 0 0 0 0,-1-1 1 0 0,1 0-1 0 0,0 0 0 0 0,0-1 1 0 0,1 0-1 0 0,-1-1 0 0 0,1 0 1 0 0,0 0-1 0 0,15 4 0 0 0,-20-7-981 0 0,-2 1-370 0 0</inkml:trace>
</inkml:ink>
</file>

<file path=ppt/ink/ink15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58:04.421"/>
    </inkml:context>
    <inkml:brush xml:id="br0">
      <inkml:brushProperty name="width" value="0.05" units="cm"/>
      <inkml:brushProperty name="height" value="0.05" units="cm"/>
    </inkml:brush>
  </inkml:definitions>
  <inkml:trace contextRef="#ctx0" brushRef="#br0">4 1 5521 0 0,'-3'16'5524'0'0,"8"10"-4514"0"0,1 0-2861 0 0</inkml:trace>
</inkml:ink>
</file>

<file path=ppt/ink/ink15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58:04.822"/>
    </inkml:context>
    <inkml:brush xml:id="br0">
      <inkml:brushProperty name="width" value="0.05" units="cm"/>
      <inkml:brushProperty name="height" value="0.05" units="cm"/>
    </inkml:brush>
  </inkml:definitions>
  <inkml:trace contextRef="#ctx0" brushRef="#br0">177 1 4081 0 0,'-9'0'3996'0'0,"0"3"-1300"0"0,-2 6-2738 0 0,3 2-254 0 0,2-2 927 0 0,-26 46-25 0 0,11-11-51 0 0,4 2-196 0 0,7-16-362 0 0,-6 25 214 0 0,1-5-85 0 0,6-16-70 0 0,1 0-16 0 0,4-11-19 0 0,3-19-219 0 0,0 2-175 0 0</inkml:trace>
</inkml:ink>
</file>

<file path=ppt/ink/ink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22:09:42.809"/>
    </inkml:context>
    <inkml:brush xml:id="br0">
      <inkml:brushProperty name="width" value="0.05" units="cm"/>
      <inkml:brushProperty name="height" value="0.05" units="cm"/>
      <inkml:brushProperty name="color" value="#E71224"/>
    </inkml:brush>
  </inkml:definitions>
  <inkml:trace contextRef="#ctx0" brushRef="#br0">155 195 7114 0 0,'12'63'7121'0'0,"-5"-36"-7169"0"0,4 12-16 0 0,1-5-40 0 0,-8-2 0 0 0,-1-7-136 0 0,11 35-176 0 0,-1-6 32 0 0,-4-7 0 0 0,-4-8-1393 0 0,-4-7 1337 0 0,-4-23-952 0 0,1 1-489 0 0,-1 15-1623 0 0</inkml:trace>
  <inkml:trace contextRef="#ctx0" brushRef="#br0" timeOffset="1">1 0 6113 0 0,'18'7'6114'0'0,"-11"8"-6114"0"0</inkml:trace>
</inkml:ink>
</file>

<file path=ppt/ink/ink15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58:05.189"/>
    </inkml:context>
    <inkml:brush xml:id="br0">
      <inkml:brushProperty name="width" value="0.05" units="cm"/>
      <inkml:brushProperty name="height" value="0.05" units="cm"/>
    </inkml:brush>
  </inkml:definitions>
  <inkml:trace contextRef="#ctx0" brushRef="#br0">0 2 2601 0 0,'5'1'4370'0'0,"-7"-1"-3817"0"0,0-2-238 0 0,3 5-43 0 0,0 1 0 0 0,1 0 0 0 0,-1-1 0 0 0,1 1 0 0 0,-1-1-1 0 0,1 1 1 0 0,0-1 0 0 0,0 0 0 0 0,0 0 0 0 0,1 0 0 0 0,-1 0 0 0 0,1 0 0 0 0,5 4 0 0 0,-3-2-235 0 0,0 1-1 0 0,-1-1 1 0 0,1 1 0 0 0,-1 0 0 0 0,6 12 0 0 0,0 5 186 0 0,29 65 167 0 0,-34-80-409 0 0,-1 0 0 0 0,1-1 0 0 0,0 0-1 0 0,0 0 1 0 0,1-1 0 0 0,0 0-1 0 0,0 0 1 0 0,13 10 0 0 0,-19-16-327 0 0</inkml:trace>
</inkml:ink>
</file>

<file path=ppt/ink/ink15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58:05.526"/>
    </inkml:context>
    <inkml:brush xml:id="br0">
      <inkml:brushProperty name="width" value="0.05" units="cm"/>
      <inkml:brushProperty name="height" value="0.05" units="cm"/>
    </inkml:brush>
  </inkml:definitions>
  <inkml:trace contextRef="#ctx0" brushRef="#br0">21 12 4513 0 0,'-20'-12'7054'0'0,"45"20"-6044"0"0,-17-5-992 0 0,0 0-1 0 0,0 1 0 0 0,-1 0 1 0 0,1 0-1 0 0,-1 1 0 0 0,0 0 1 0 0,0 0-1 0 0,0 1 0 0 0,-1 0 1 0 0,0 0-1 0 0,0 1 0 0 0,-1-1 1 0 0,0 1-1 0 0,0 0 0 0 0,0 1 1 0 0,-1-1-1 0 0,5 11 0 0 0,4 23 33 0 0,-2 1-1 0 0,10 65 0 0 0,-18-86-24 0 0,-2 1-1 0 0,0-1 1 0 0,-1 1-1 0 0,-1-1 0 0 0,-1 0 1 0 0,-10 42-1 0 0,7-54-49 0 0,-10 10 41 0 0,15-18-75 0 0,-1-1-1 0 0,1 1 0 0 0,-1 0 0 0 0,1 0 0 0 0,-1 0 0 0 0,1-1 0 0 0,-1 1 1 0 0,0 0-1 0 0,0-1 0 0 0,1 1 0 0 0,-1-1 0 0 0,0 1 0 0 0,0-1 0 0 0,0 1 0 0 0,0-1 1 0 0,1 1-1 0 0,-1-1 0 0 0,0 0 0 0 0,0 1 0 0 0,0-1 0 0 0,0 0 0 0 0,0 0 1 0 0,0 0-1 0 0,0 0 0 0 0,0 0 0 0 0,0 0 0 0 0,0 0 0 0 0,0 0 0 0 0,0 0 0 0 0,0 0 1 0 0,-1-1-1 0 0,1 0-380 0 0,0 0-410 0 0</inkml:trace>
</inkml:ink>
</file>

<file path=ppt/ink/ink15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58:05.873"/>
    </inkml:context>
    <inkml:brush xml:id="br0">
      <inkml:brushProperty name="width" value="0.05" units="cm"/>
      <inkml:brushProperty name="height" value="0.05" units="cm"/>
    </inkml:brush>
  </inkml:definitions>
  <inkml:trace contextRef="#ctx0" brushRef="#br0">0 13 8786 0 0,'1'-2'582'0'0,"-1"1"-542"0"0,0 1-1 0 0,0-1 1 0 0,0 1 0 0 0,1-1-1 0 0,-1 1 1 0 0,0 0 0 0 0,0-1 0 0 0,0 1-1 0 0,0-1 1 0 0,0 1 0 0 0,1 0-1 0 0,-1-1 1 0 0,0 1 0 0 0,0-1-1 0 0,1 1 1 0 0,-1 0 0 0 0,0-1 0 0 0,1 1-1 0 0,-1 0 1 0 0,0-1 0 0 0,1 1-1 0 0,-1 0 1 0 0,0 0 0 0 0,1-1-1 0 0,-1 1 1 0 0,0 0 0 0 0,1 0 0 0 0,-1 0-1 0 0,1 0 1 0 0,-1-1 0 0 0,1 1-1 0 0,-1 0 1 0 0,0 0 0 0 0,1 0-1 0 0,-1 0 1 0 0,1 0 0 0 0,-1 0 0 0 0,1 0-1 0 0,-1 0 1 0 0,1 0 0 0 0,49 6 235 0 0,-12-1-392 0 0,-11-7-681 0 0,-25 0-336 0 0,-3 1-174 0 0</inkml:trace>
</inkml:ink>
</file>

<file path=ppt/ink/ink15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58:06.212"/>
    </inkml:context>
    <inkml:brush xml:id="br0">
      <inkml:brushProperty name="width" value="0.05" units="cm"/>
      <inkml:brushProperty name="height" value="0.05" units="cm"/>
    </inkml:brush>
  </inkml:definitions>
  <inkml:trace contextRef="#ctx0" brushRef="#br0">0 5 4377 0 0,'43'-5'1306'0'0,"-43"53"3309"0"0,0-30-4082 0 0,-2 15-187 0 0,5 62 1 0 0,-2-88-901 0 0</inkml:trace>
</inkml:ink>
</file>

<file path=ppt/ink/ink15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58:08.223"/>
    </inkml:context>
    <inkml:brush xml:id="br0">
      <inkml:brushProperty name="width" value="0.05" units="cm"/>
      <inkml:brushProperty name="height" value="0.05" units="cm"/>
    </inkml:brush>
  </inkml:definitions>
  <inkml:trace contextRef="#ctx0" brushRef="#br0">119 1 11771 0 0,'-11'21'88'0'0,"1"0"-1"0"0,2 2 1 0 0,0-1 0 0 0,-6 27 0 0 0,-2 5 111 0 0,15-50-233 0 0,-15 34-418 0 0,16-37 352 0 0,-1 0-1 0 0,1 1 1 0 0,-1-1 0 0 0,0 0 0 0 0,1 0-1 0 0,-1 0 1 0 0,0 0 0 0 0,0 0 0 0 0,1 0-1 0 0,-1 0 1 0 0,0 0 0 0 0,0 0 0 0 0,0 0-1 0 0,0-1 1 0 0,-1 1 0 0 0,1 0 0 0 0,0-1 0 0 0,0 1-1 0 0,0-1 1 0 0,0 1 0 0 0,-1-1 0 0 0,1 1-1 0 0,0-1 1 0 0,-1 0 0 0 0,-1 0 0 0 0,-5-1-4200 0 0</inkml:trace>
</inkml:ink>
</file>

<file path=ppt/ink/ink15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58:08.573"/>
    </inkml:context>
    <inkml:brush xml:id="br0">
      <inkml:brushProperty name="width" value="0.05" units="cm"/>
      <inkml:brushProperty name="height" value="0.05" units="cm"/>
    </inkml:brush>
  </inkml:definitions>
  <inkml:trace contextRef="#ctx0" brushRef="#br0">19 2 3977 0 0,'-1'-1'267'0'0,"0"1"0"0"0,1 0 1 0 0,-1 0-1 0 0,0 0 0 0 0,0 0 0 0 0,0 0 1 0 0,0 0-1 0 0,1 0 0 0 0,-1 0 0 0 0,0 0 1 0 0,0 0-1 0 0,0 0 0 0 0,1 1 0 0 0,-1-1 1 0 0,0 0-1 0 0,0 0 0 0 0,0 1 0 0 0,1-1 1 0 0,-1 1-1 0 0,0-1 0 0 0,1 1 1 0 0,-2 0-1 0 0,11 20 1146 0 0,0-5-1502 0 0,15 31 414 0 0,-2-2-34 0 0,1-2 1 0 0,55 74-1 0 0,-39-81-236 0 0,5 6 62 0 0,-43-40-252 0 0</inkml:trace>
</inkml:ink>
</file>

<file path=ppt/ink/ink15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58:09.189"/>
    </inkml:context>
    <inkml:brush xml:id="br0">
      <inkml:brushProperty name="width" value="0.05" units="cm"/>
      <inkml:brushProperty name="height" value="0.05" units="cm"/>
    </inkml:brush>
  </inkml:definitions>
  <inkml:trace contextRef="#ctx0" brushRef="#br0">43 1 5249 0 0,'-17'55'6412'0'0,"12"-37"-6191"0"0,1 0 1 0 0,1 0-1 0 0,1 1 1 0 0,0-1-1 0 0,2 20 0 0 0,-2-10 241 0 0,-1-13-1235 0 0,0-14-1966 0 0,1-2 2058 0 0</inkml:trace>
</inkml:ink>
</file>

<file path=ppt/ink/ink15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58:10.238"/>
    </inkml:context>
    <inkml:brush xml:id="br0">
      <inkml:brushProperty name="width" value="0.05" units="cm"/>
      <inkml:brushProperty name="height" value="0.05" units="cm"/>
    </inkml:brush>
  </inkml:definitions>
  <inkml:trace contextRef="#ctx0" brushRef="#br0">34 38 9442 0 0,'-5'-20'3883'0'0,"5"19"-3848"0"0,-1 0 0 0 0,1 0 1 0 0,-1 0-1 0 0,0 0 0 0 0,1 0 1 0 0,-1 0-1 0 0,0 0 0 0 0,0 0 1 0 0,1 0-1 0 0,-1 0 0 0 0,0 1 1 0 0,0-1-1 0 0,0 0 0 0 0,0 1 1 0 0,0-1-1 0 0,0 0 0 0 0,0 1 0 0 0,-1-1 1 0 0,1 1-1 0 0,0 0 0 0 0,0-1 1 0 0,0 1-1 0 0,-2 0 0 0 0,2 3-31 0 0,0 0-1 0 0,0 0 0 0 0,0 0 1 0 0,0 0-1 0 0,1 1 0 0 0,-1-1 1 0 0,1 0-1 0 0,0 0 0 0 0,0 6 1 0 0,1 1 5 0 0,1 1 1 0 0,0-1 0 0 0,0 1-1 0 0,1-1 1 0 0,0 0 0 0 0,1 0 0 0 0,0 0-1 0 0,1-1 1 0 0,0 1 0 0 0,0-1-1 0 0,1 0 1 0 0,0-1 0 0 0,1 1-1 0 0,-1-1 1 0 0,15 12 0 0 0,-14-14-23 0 0,-1 0 1 0 0,1-1-1 0 0,1 0 0 0 0,-1 0 1 0 0,1-1-1 0 0,0 0 0 0 0,0 0 1 0 0,0-1-1 0 0,0 0 1 0 0,1-1-1 0 0,-1 1 0 0 0,1-2 1 0 0,0 1-1 0 0,-1-1 0 0 0,1 0 1 0 0,0-1-1 0 0,0 0 1 0 0,0-1-1 0 0,12-1 0 0 0,-13 0-136 0 0,5 0-265 0 0,6-5-529 0 0,-18 7 875 0 0,0-1-1 0 0,0 1 1 0 0,0-1 0 0 0,0 1-1 0 0,0-1 1 0 0,0 0-1 0 0,0 0 1 0 0,0 1-1 0 0,0-1 1 0 0,-1 0-1 0 0,1 0 1 0 0,0 0-1 0 0,-1 0 1 0 0,1 0-1 0 0,-1 0 1 0 0,1 0-1 0 0,-1 0 1 0 0,1 0-1 0 0,-1 0 1 0 0,0 0-1 0 0,1 0 1 0 0,-1-1-1 0 0,0 1 1 0 0,0 0-1 0 0,0 0 1 0 0,0 0-1 0 0,0-2 1 0 0,-3-12-1383 0 0</inkml:trace>
</inkml:ink>
</file>

<file path=ppt/ink/ink15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58:10.670"/>
    </inkml:context>
    <inkml:brush xml:id="br0">
      <inkml:brushProperty name="width" value="0.05" units="cm"/>
      <inkml:brushProperty name="height" value="0.05" units="cm"/>
    </inkml:brush>
  </inkml:definitions>
  <inkml:trace contextRef="#ctx0" brushRef="#br0">121 1 2128 0 0,'2'4'7140'0'0,"1"8"-3657"0"0,13 87-2927 0 0,4 38 191 0 0,5 54-326 0 0,-23-163-390 0 0,0-16-6 0 0,-2 1 1 0 0,1-1-1 0 0,-3 25 0 0 0,1-33-18 0 0,0-1 0 0 0,0 1 0 0 0,0-1 0 0 0,0 1 1 0 0,0-1-1 0 0,-1 0 0 0 0,0 1 0 0 0,1-1 0 0 0,-5 4 0 0 0,-17 12 43 0 0,0-10-29 0 0,-12-7-6 0 0,6-11 5 0 0,25 6-16 0 0,0 0-1 0 0,0 0 0 0 0,1 0 0 0 0,-1 0 0 0 0,1-1 1 0 0,0 0-1 0 0,0 1 0 0 0,-4-6 0 0 0,-14-37 16 0 0,15 17-16 0 0,7 9-11 0 0,1 15 7 0 0,0 1 0 0 0,-1-1 0 0 0,1 1 0 0 0,1 0 0 0 0,-1 0 0 0 0,1 0 0 0 0,-1 0 0 0 0,1 0 0 0 0,0 1 0 0 0,1-1 0 0 0,6-5 0 0 0,1 1-4 0 0,15-3-8 0 0,-13 6 9 0 0,0 1-1 0 0,1 0 1 0 0,-1 1-1 0 0,1 0 0 0 0,21 0 1 0 0,16-5 16 0 0,-39 6-217 0 0,-1-1 0 0 0,1 2 0 0 0,-1 0 0 0 0,1 0 0 0 0,-1 1 0 0 0,18 2 0 0 0,-14-2-56 0 0,-5-3-44 0 0,0 1-329 0 0</inkml:trace>
</inkml:ink>
</file>

<file path=ppt/ink/ink15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58:11.023"/>
    </inkml:context>
    <inkml:brush xml:id="br0">
      <inkml:brushProperty name="width" value="0.05" units="cm"/>
      <inkml:brushProperty name="height" value="0.05" units="cm"/>
    </inkml:brush>
  </inkml:definitions>
  <inkml:trace contextRef="#ctx0" brushRef="#br0">13 15 2961 0 0,'-5'-4'2553'0'0,"1"2"-1588"0"0,2 0-456 0 0,1 1-52 0 0,0 0-156 0 0,1 0-223 0 0,0-2-2690 0 0</inkml:trace>
</inkml:ink>
</file>

<file path=ppt/ink/ink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22:09:44.936"/>
    </inkml:context>
    <inkml:brush xml:id="br0">
      <inkml:brushProperty name="width" value="0.05" units="cm"/>
      <inkml:brushProperty name="height" value="0.05" units="cm"/>
      <inkml:brushProperty name="color" value="#E71224"/>
    </inkml:brush>
  </inkml:definitions>
  <inkml:trace contextRef="#ctx0" brushRef="#br0">4 400 4561 0 0,'-1'4'4203'0'0,"0"-3"-3810"0"0,-1-1-484 0 0,12 1 181 0 0,-1 1 0 0 0,0 0-1 0 0,-1 1 1 0 0,1 0 0 0 0,0 0 0 0 0,-1 1 0 0 0,13 7 0 0 0,-14-8 22 0 0,-1 0-14 0 0,9 5 348 0 0,3 3-139 0 0,5 8 23 0 0,21 28 31 0 0,-42-45-354 0 0,20 31 196 0 0,-2 10 133 0 0,-5-7-66 0 0,-5-12-175 0 0,2 14 54 0 0,10 22 88 0 0,21 9-41 0 0,-10-21-16 0 0,-16-14-84 0 0,-15-31-73 0 0,0 1-1 0 0,0 0 1 0 0,0-1-1 0 0,1 0 1 0 0,-1 1 0 0 0,1-1-1 0 0,0 0 1 0 0,0 0-1 0 0,0-1 1 0 0,0 1-1 0 0,0 0 1 0 0,1-1-1 0 0,-1 0 1 0 0,1 0 0 0 0,-1 0-1 0 0,1 0 1 0 0,0-1-1 0 0,0 1 1 0 0,6 0-1 0 0,-8-1-14 0 0,0-1-1 0 0,0 0 0 0 0,0 0 0 0 0,0 0 0 0 0,0 0 0 0 0,0 0 0 0 0,1 0 1 0 0,-1 0-1 0 0,0-1 0 0 0,0 1 0 0 0,0-1 0 0 0,0 0 0 0 0,0 1 0 0 0,0-1 1 0 0,-1 0-1 0 0,1 0 0 0 0,0 0 0 0 0,0 0 0 0 0,-1-1 0 0 0,1 1 0 0 0,0 0 1 0 0,-1-1-1 0 0,1 1 0 0 0,-1-1 0 0 0,0 0 0 0 0,0 1 0 0 0,1-1 0 0 0,-1 0 1 0 0,0 0-1 0 0,0 0 0 0 0,-1 1 0 0 0,1-1 0 0 0,0 0 0 0 0,-1 0 0 0 0,1 0 1 0 0,-1 0-1 0 0,1-1 0 0 0,-1 1 0 0 0,0 0 0 0 0,0-3 0 0 0,1-9 1 0 0,-1 0-1 0 0,0 0 0 0 0,-3-23 0 0 0,-23-86 37 0 0,21 100-42 0 0,-7-22-7 0 0,4 20-2 0 0,2 1 0 0 0,1-1 0 0 0,1-1-1 0 0,1 1 1 0 0,0-36 0 0 0,3 60 7 0 0,0 0-1 0 0,0 0 1 0 0,0 0 0 0 0,0 0 0 0 0,0 0-1 0 0,0 0 1 0 0,0 0 0 0 0,1 0 0 0 0,-1 0 0 0 0,0 0-1 0 0,0 0 1 0 0,1 0 0 0 0,-1 0 0 0 0,1 0-1 0 0,-1 1 1 0 0,1-1 0 0 0,-1 0 0 0 0,1 0-1 0 0,-1 0 1 0 0,1 0 0 0 0,0 1 0 0 0,0-1-1 0 0,-1 0 1 0 0,1 1 0 0 0,1-2 0 0 0,-1 2-1 0 0,0 0 0 0 0,1 0 0 0 0,-1 0 0 0 0,0 0 0 0 0,0 0 0 0 0,0 1 1 0 0,0-1-1 0 0,1 0 0 0 0,-1 0 0 0 0,0 1 0 0 0,0-1 0 0 0,0 1 0 0 0,0-1 1 0 0,0 1-1 0 0,0-1 0 0 0,0 1 0 0 0,2 1 0 0 0,36 39-24 0 0,3 16 31 0 0,-16-20 43 0 0,49 54-1 0 0,-64-80-34 0 0,1 0-1 0 0,0-1 1 0 0,1 0 0 0 0,13 8 0 0 0,33 8 17 0 0,-48-22-17 0 0,1-1 0 0 0,-1-1 0 0 0,1 1-1 0 0,-1-2 1 0 0,1 0 0 0 0,17 0 0 0 0,-26-1-9 0 0,-1 0-1 0 0,1-1 1 0 0,0 1-1 0 0,-1-1 1 0 0,1 1-1 0 0,-1-1 0 0 0,1 0 1 0 0,-1 0-1 0 0,1 0 1 0 0,-1 0-1 0 0,0-1 1 0 0,0 1-1 0 0,1-1 1 0 0,-1 1-1 0 0,0-1 1 0 0,0 0-1 0 0,0 0 1 0 0,-1 0-1 0 0,1 0 1 0 0,0 0-1 0 0,-1 0 1 0 0,1 0-1 0 0,-1 0 1 0 0,0-1-1 0 0,0 1 1 0 0,0-1-1 0 0,0 1 1 0 0,0-1-1 0 0,0 1 1 0 0,-1-1-1 0 0,1 1 1 0 0,-1-1-1 0 0,0 0 1 0 0,0 1-1 0 0,0-4 1 0 0,0-4 2 0 0,0 1 0 0 0,-1 0 1 0 0,0-1-1 0 0,-3-13 0 0 0,-1 7 2 0 0,-1-1 1 0 0,0 1-1 0 0,-14-26 1 0 0,-7-3-1 0 0,-38-48 1 0 0,48 70-13 0 0,-1 1 7 0 0,15 19-3 0 0,0 0-1 0 0,0 0 1 0 0,1 0 0 0 0,-1 0 0 0 0,1-1 0 0 0,0 1-1 0 0,0-1 1 0 0,0 0 0 0 0,0 0 0 0 0,0 0-1 0 0,1 0 1 0 0,0 0 0 0 0,0 0 0 0 0,0 0 0 0 0,-1-6-1 0 0,10 0-21 0 0,13 3 1 0 0,-17 6 13 0 0,13-2-156 0 0,0 1-1 0 0,1 0 1 0 0,-1 1-1 0 0,1 1 0 0 0,0 1 1 0 0,-1 1-1 0 0,1 0 0 0 0,31 9 1 0 0,20 1-361 0 0,33-1-593 0 0,-37-5 727 0 0,-28-2 292 0 0,20 6-47 0 0,33 4-9 0 0,-40-6 129 0 0,-19-1 12 0 0,11 6 21 0 0,-42-13 10 0 0,0 0-1 0 0,0 1 1 0 0,0-1-1 0 0,0 0 1 0 0,-1 0-1 0 0,1 0 1 0 0,0 0-1 0 0,0 0 1 0 0,0 1-1 0 0,0-1 1 0 0,-1 0-1 0 0,1 0 1 0 0,0 0-1 0 0,0 0 1 0 0,0 1-1 0 0,0-1 1 0 0,0 0-1 0 0,0 0 1 0 0,0 0-1 0 0,0 1 1 0 0,0-1-1 0 0,0 0 1 0 0,0 0-1 0 0,-1 1 1 0 0,1-1-1 0 0,0 0 1 0 0,0 0-1 0 0,1 0 1 0 0,-1 1-1 0 0,0-1 1 0 0,0 0-1 0 0,0 0 1 0 0,0 0-1 0 0,0 1 1 0 0,0-1-1 0 0,0 0 1 0 0,0 0-1 0 0,0 0 1 0 0,0 1-1 0 0,0-1 1 0 0,1 0-1 0 0,-1 0 1 0 0,0 0-1 0 0,0 0 1 0 0,0 1-1 0 0,1-1 1 0 0,-37 3 456 0 0,21-2-456 0 0,-46 6 322 0 0,11 1 60 0 0,-11 5-59 0 0,47-9-142 0 0,0 1 0 0 0,0 0 0 0 0,1 1 1 0 0,-20 11-1 0 0,28-14-169 0 0,0 0 0 0 0,0 0 0 0 0,1 0 0 0 0,-1 1 0 0 0,1 0 0 0 0,0-1-1 0 0,0 1 1 0 0,1 1 0 0 0,-1-1 0 0 0,1 1 0 0 0,0-1 0 0 0,0 1 0 0 0,0 0 0 0 0,1 0 0 0 0,0 0 0 0 0,0 1 0 0 0,0-1 0 0 0,1 0 0 0 0,-1 1 0 0 0,1-1 0 0 0,0 1 0 0 0,1-1 0 0 0,0 1 0 0 0,0-1 0 0 0,1 11-1 0 0,4 12 5 0 0,7 13 6 0 0,-2-11-15 0 0,-5-10-9 0 0,-2-11-3 0 0,-1-1 0 0 0,2 0-1 0 0,-1 1 1 0 0,1-1 0 0 0,1-1-1 0 0,-1 1 1 0 0,8 9 0 0 0,23 22 49 0 0,-30-37-65 0 0,-1 0 1 0 0,0 0-1 0 0,1 0 0 0 0,-1 0 0 0 0,1-1 0 0 0,0 1 0 0 0,0-1 0 0 0,-1 0 1 0 0,1-1-1 0 0,0 1 0 0 0,0-1 0 0 0,0 0 0 0 0,0 0 0 0 0,0-1 1 0 0,-1 1-1 0 0,1-1 0 0 0,0 0 0 0 0,0-1 0 0 0,-1 1 0 0 0,1-1 1 0 0,-1 0-1 0 0,7-3 0 0 0,3-10-98 0 0,-8 11 53 0 0,-1-1 1 0 0,0 0-1 0 0,0 0 1 0 0,-1 0-1 0 0,0-1 0 0 0,1 1 1 0 0,-2-1-1 0 0,1 0 1 0 0,-1 0-1 0 0,0-1 1 0 0,0 1-1 0 0,-1-1 1 0 0,1 1-1 0 0,-1-1 0 0 0,-1 0 1 0 0,2-11-1 0 0,-1-15-77 0 0,-1 12 64 0 0,0 0 26 0 0,-1-9-2 0 0,2-31-25 0 0,2 45 41 0 0,0-7 12 0 0,6-21-17 0 0,1 18 6 0 0,-10 24 19 0 0,-1 1 0 0 0,1 0 0 0 0,0 0 0 0 0,0-1 0 0 0,0 1 0 0 0,0 0 0 0 0,0 0 0 0 0,1 0 0 0 0,-1 0 0 0 0,0 0 0 0 0,0 1 0 0 0,1-1 0 0 0,-1 0 0 0 0,0 0 0 0 0,1 1 0 0 0,-1-1 0 0 0,1 1 0 0 0,-1-1 0 0 0,1 1 0 0 0,-1 0 0 0 0,1 0 0 0 0,1-1 0 0 0,-1 2 0 0 0,1-1 1 0 0,0 0-1 0 0,0 1 1 0 0,-1 0-1 0 0,1-1 1 0 0,0 1-1 0 0,-1 0 0 0 0,1 0 1 0 0,-1 1-1 0 0,3 1 1 0 0,17 10 68 0 0,-2 1 0 0 0,32 28 0 0 0,2 13 185 0 0,-8 7-32 0 0,-18-17-144 0 0,3-7 194 0 0,-5-10 13 0 0,-75-90 190 0 0,39 49-473 0 0,-1 1 0 0 0,1-2 1 0 0,1 1-1 0 0,1-1 0 0 0,0-1 0 0 0,-12-27 0 0 0,12 18-2 0 0,0-1 1 0 0,2 0-1 0 0,0 0 0 0 0,-2-29 0 0 0,8 43 2 0 0,-1 0 0 0 0,1 0 0 0 0,1 0 0 0 0,0 0 0 0 0,0 0 0 0 0,1 0 0 0 0,0 1 0 0 0,1-1 0 0 0,0 0 0 0 0,1 1-1 0 0,1 0 1 0 0,5-11 0 0 0,5 4-10 0 0,-3 10-18 0 0,1 3-23 0 0,-4 1 2 0 0,-7 3 11 0 0,0 0 0 0 0,0 0 1 0 0,0 0-1 0 0,0 0 0 0 0,0 1 1 0 0,0-1-1 0 0,0 1 0 0 0,0-1 1 0 0,0 1-1 0 0,0-1 0 0 0,0 1 1 0 0,0 0-1 0 0,-1 0 0 0 0,1 0 1 0 0,0 0-1 0 0,-1 0 0 0 0,1 1 1 0 0,2 1-1 0 0,30 32-1094 0 0,-21-21 387 0 0,92 78-2755 0 0,-80-72 3387 0 0,0 0 1 0 0,-1 2-1 0 0,-2 0 0 0 0,0 2 1 0 0,-1 1-1 0 0,20 31 0 0 0,-17-19 456 0 0,17 14 548 0 0,-12-15 223 0 0,-10-11-71 0 0,-14-15-669 0 0,-5-10-319 0 0,0 1-1 0 0,0-1 1 0 0,0 1 0 0 0,0 0 0 0 0,0-1-1 0 0,1 1 1 0 0,-1-1 0 0 0,0 1-1 0 0,0-1 1 0 0,0 1 0 0 0,1-1-1 0 0,-1 1 1 0 0,0-1 0 0 0,1 1-1 0 0,-1-1 1 0 0,1 1 0 0 0,-1-1 0 0 0,0 1-1 0 0,1-1 1 0 0,-1 0 0 0 0,1 1-1 0 0,-1-1 1 0 0,1 0 0 0 0,-1 1-1 0 0,1-1 1 0 0,0 0 0 0 0,-1 0-1 0 0,1 0 1 0 0,-1 1 0 0 0,1-1-1 0 0,-1 0 1 0 0,1 0 0 0 0,0 0 0 0 0,-1 0-1 0 0,1 0 1 0 0,-1 0 0 0 0,1 0-1 0 0,0 0 1 0 0,-1 0 0 0 0,1 0-1 0 0,-1-1 1 0 0,1 1 0 0 0,0 0-1 0 0,0-2 463 0 0,-1-1 25 0 0,0 0-186 0 0,0 2-69 0 0,7-38-4 0 0,-4-9-45 0 0,-4 40-200 0 0,0-1 0 0 0,-1 1 0 0 0,0 0-1 0 0,-1 0 1 0 0,0 0 0 0 0,0 0 0 0 0,-1 0 0 0 0,-8-12-1 0 0,-13-28 1 0 0,-13-32-2 0 0,6 13-15 0 0,11 26-10 0 0,1-4-3 0 0,4-24 3 0 0,11-52-29 0 0,5 115 14 0 0,0 4 2 0 0,0 0 1 0 0,0 0-1 0 0,0 0 0 0 0,0 1 0 0 0,0-1 0 0 0,1 0 1 0 0,-1 0-1 0 0,0 0 0 0 0,1 1 0 0 0,0-1 1 0 0,-1 0-1 0 0,1 0 0 0 0,0 1 0 0 0,0-1 1 0 0,0 1-1 0 0,0-1 0 0 0,0 1 0 0 0,0-1 1 0 0,0 1-1 0 0,1 0 0 0 0,-1-1 0 0 0,3-1 1 0 0,24-3-23 0 0,-1 9 6 0 0,-15 0 9 0 0,0 1 0 0 0,-1 0 1 0 0,1 1-1 0 0,-1 1 0 0 0,0 0 0 0 0,0 0 1 0 0,11 9-1 0 0,75 64-107 0 0,-81-66 74 0 0,25 20-94 0 0,81 47 0 0 0,-116-77 118 0 0,1 0 0 0 0,0 0 1 0 0,0-1-1 0 0,-1 0 0 0 0,1 0 0 0 0,1-1 1 0 0,-1 0-1 0 0,0 0 0 0 0,12-1 1 0 0,24 5-67 0 0,-42-13 38 0 0,-1 2 42 0 0,1-1 0 0 0,0 1 1 0 0,0 0-1 0 0,0-1 0 0 0,5-9 1 0 0,-5 12 1 0 0,1 0 1 0 0,-1-1 0 0 0,0 1-1 0 0,0-1 1 0 0,0 1 0 0 0,-1-1-1 0 0,1 0 1 0 0,-1 1 0 0 0,0-1 0 0 0,0 0-1 0 0,-2-8 1 0 0,-2-6-18 0 0,4 13 2 0 0,-1 0 1 0 0,0 0 0 0 0,0 0-1 0 0,-1 1 1 0 0,1-1-1 0 0,-1 0 1 0 0,-5-8-1 0 0,-2 13-47 0 0,4 3 49 0 0,5-2 11 0 0,-5 3-18 0 0,-1 5 0 0 0,1 3 10 0 0,-1 8 3 0 0,3-6 1 0 0,-1 0 8 0 0,0 0-1 0 0,1 0 0 0 0,0 0 1 0 0,1 1-1 0 0,0 16 0 0 0,3-24 7 0 0,-1 1-1 0 0,1-1 0 0 0,0 1 1 0 0,0-1-1 0 0,1 1 0 0 0,0-1 0 0 0,0 0 1 0 0,0 0-1 0 0,1 0 0 0 0,0 0 1 0 0,0 0-1 0 0,1-1 0 0 0,-1 1 1 0 0,1-1-1 0 0,5 5 0 0 0,0 0 4 0 0,0-1 0 0 0,0 0-1 0 0,1 0 1 0 0,0-1 0 0 0,1-1-1 0 0,0 1 1 0 0,0-2 0 0 0,1 1-1 0 0,-1-2 1 0 0,1 0 0 0 0,1 0-1 0 0,-1-1 1 0 0,1 0 0 0 0,22 3 0 0 0,-20-4 4 0 0,0-1 0 0 0,0 0 0 0 0,0-1 1 0 0,-1 0-1 0 0,30-4 0 0 0,-36 2-24 0 0,0-1-1 0 0,-1 0 1 0 0,1 0 0 0 0,0-1-1 0 0,-1 0 1 0 0,1 0-1 0 0,-1-1 1 0 0,7-4-1 0 0,2-3-9 0 0,4-9-34 0 0,-17 17 39 0 0,-1 0 0 0 0,1-1-1 0 0,-1 1 1 0 0,0 0 0 0 0,0-1 0 0 0,-1 0-1 0 0,1 1 1 0 0,-1-1 0 0 0,0 0-1 0 0,0 0 1 0 0,0 0 0 0 0,0 0 0 0 0,0 0-1 0 0,-1 0 1 0 0,0-5 0 0 0,-3-15-64 0 0,0 1 0 0 0,-2 0 0 0 0,-1 1 0 0 0,-14-39-1 0 0,11 37 74 0 0,1 0-1 0 0,2-1 0 0 0,-7-42 0 0 0,12 56 25 0 0,0 0-120 0 0,5 26 17 0 0,5 16 80 0 0,14 17 2 0 0,-2-15 13 0 0,36 45 0 0 0,28 25 47 0 0,19 26 12 0 0,-39-40-30 0 0,-7 4-10 0 0,-24-28-17 0 0,-14-23 0 0 0,18 38 4 0 0,-24-46 5 0 0,-1 1 0 0 0,7 35 0 0 0,-9-33-15 0 0,-7-26-3 0 0,0 1 0 0 0,-1-1 0 0 0,0 1 0 0 0,-1 0 0 0 0,0 0 0 0 0,-1-1 0 0 0,0 1 0 0 0,-2 15 0 0 0,-1-9 11 0 0,1-2-2 0 0,-2 0 0 0 0,-7 28 0 0 0,8-38-10 0 0,0-1 0 0 0,-1 1 0 0 0,1-1 0 0 0,-1 0 0 0 0,-1 1 0 0 0,1-1 0 0 0,-1-1 0 0 0,0 1 0 0 0,0-1 0 0 0,0 1 0 0 0,-5 3 0 0 0,-7 3-51 0 0,0 0 1 0 0,0-1-1 0 0,-1 0 1 0 0,0-2-1 0 0,-1 0 0 0 0,0-1 1 0 0,0 0-1 0 0,0-2 1 0 0,-1 0-1 0 0,0-1 1 0 0,-25 2-1 0 0,-11-2-313 0 0,1-3 0 0 0,-96-9 0 0 0,118 4 222 0 0,0-1 0 0 0,0-2 0 0 0,1-1 0 0 0,-49-20 0 0 0,59 20 84 0 0,2-1 0 0 0,-1-1-1 0 0,1-1 1 0 0,1 0 0 0 0,0-2-1 0 0,1 0 1 0 0,-22-21-1 0 0,35 29 95 0 0,-1 0-1 0 0,1-1 0 0 0,0 0 0 0 0,1 1 0 0 0,-1-1 0 0 0,1-1 1 0 0,0 1-1 0 0,1 0 0 0 0,-1-1 0 0 0,1 1 0 0 0,1-1 1 0 0,-1 0-1 0 0,0-11 0 0 0,1 5 17 0 0,1 0 1 0 0,0 0-1 0 0,1 1 0 0 0,1-1 1 0 0,5-22-1 0 0,-1 15 53 0 0,1 1 0 0 0,0-1-1 0 0,2 2 1 0 0,0-1 0 0 0,1 1-1 0 0,1 0 1 0 0,0 1 0 0 0,1 1-1 0 0,1 0 1 0 0,18-17 0 0 0,17-12 334 0 0,102-72 1 0 0,-110 90-379 0 0,1 2 1 0 0,0 2 0 0 0,2 1 0 0 0,81-27-1 0 0,-55 27-164 0 0,1 4 0 0 0,108-15-1 0 0,-138 27-410 0 0,-1 2 0 0 0,1 2 0 0 0,0 1-1 0 0,0 3 1 0 0,0 1 0 0 0,70 14-1 0 0,-81-7-214 0 0,-8 4 55 0 0</inkml:trace>
</inkml:ink>
</file>

<file path=ppt/ink/ink15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58:11.373"/>
    </inkml:context>
    <inkml:brush xml:id="br0">
      <inkml:brushProperty name="width" value="0.05" units="cm"/>
      <inkml:brushProperty name="height" value="0.05" units="cm"/>
    </inkml:brush>
  </inkml:definitions>
  <inkml:trace contextRef="#ctx0" brushRef="#br0">17 16 4241 0 0,'1'9'3935'0'0,"-6"-10"-1892"0"0,-7-2 597 0 0,38 2-1437 0 0,-11 0-842 0 0,10-1-140 0 0,18-2-101 0 0,-12 3 263 0 0,111 1 36 0 0,-40 1-450 0 0,106-13 1 0 0,-201 11-3801 0 0</inkml:trace>
</inkml:ink>
</file>

<file path=ppt/ink/ink15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58:16.901"/>
    </inkml:context>
    <inkml:brush xml:id="br0">
      <inkml:brushProperty name="width" value="0.05" units="cm"/>
      <inkml:brushProperty name="height" value="0.05" units="cm"/>
    </inkml:brush>
  </inkml:definitions>
  <inkml:trace contextRef="#ctx0" brushRef="#br0">3 30 4577 0 0,'10'-29'1112'0'0,"-8"56"238"0"0,-10 62 109 0 0,4-59-1096 0 0,2 0-1 0 0,2 0 1 0 0,0 0 0 0 0,2 1 0 0 0,2-1 0 0 0,13 55 0 0 0,5 64 524 0 0,31 458-235 0 0,-44-553-637 0 0,-6-39-6 0 0,0 0 1 0 0,-1 0-1 0 0,-1 0 0 0 0,0 1 1 0 0,-1-1-1 0 0,-2 18 0 0 0,-1-18-97 0 0,-1 1 0 0 0,-1-1-1 0 0,-8 19 1 0 0,-2-7-2693 0 0,16-28 1660 0 0</inkml:trace>
</inkml:ink>
</file>

<file path=ppt/ink/ink15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58:18.127"/>
    </inkml:context>
    <inkml:brush xml:id="br0">
      <inkml:brushProperty name="width" value="0.05" units="cm"/>
      <inkml:brushProperty name="height" value="0.05" units="cm"/>
    </inkml:brush>
  </inkml:definitions>
  <inkml:trace contextRef="#ctx0" brushRef="#br0">1 40 1256 0 0,'1'2'116'0'0,"0"0"0"0"0,1 0 0 0 0,0 0-1 0 0,-1 0 1 0 0,1-1 0 0 0,0 1 0 0 0,0 0 0 0 0,0-1-1 0 0,0 0 1 0 0,0 1 0 0 0,0-1 0 0 0,0 0-1 0 0,0 0 1 0 0,1 0 0 0 0,-1-1 0 0 0,0 1 0 0 0,1 0-1 0 0,-1-1 1 0 0,5 1 0 0 0,48 4 508 0 0,88-6 3116 0 0,72-12-2621 0 0,-48 1-792 0 0,-40 3-153 0 0,65-2 17 0 0,-62 14-59 0 0,-89-3-66 0 0,0-1 0 0 0,76-12 0 0 0,-73 7 35 0 0,-1 2 1 0 0,59 1-1 0 0,296 39 522 0 0,-264-27-332 0 0,157 6 369 0 0,-134-14-595 0 0,382-13 62 0 0,336-8-36 0 0,-673 21-25 0 0,-84 1-55 0 0,59 5 23 0 0,24 1 10 0 0,-128-5-39 0 0,37 2 36 0 0,1 1 9 0 0,-44-4-28 0 0,32-1-22 0 0,122-6 47 0 0,111-11 34 0 0,-244 15-82 0 0,135 16 1 0 0,18 1 612 0 0,-240-16-223 0 0,-2 3-280 0 0,-3 14-109 0 0,3 18 36 0 0,1 0-1 0 0,2 0 0 0 0,13 67 0 0 0,36 106 260 0 0,-31-136-203 0 0,-10-32-66 0 0,3 0-1 0 0,1-1 1 0 0,1-1-1 0 0,3 0 1 0 0,1-1-1 0 0,1-1 1 0 0,28 36-1 0 0,-42-65-16 0 0,0-1 0 0 0,0 0 0 0 0,1 0 0 0 0,14 9 0 0 0,-17-12-112 0 0,1 0-1 0 0,-1 0 1 0 0,0 1-1 0 0,0-1 1 0 0,0 1-1 0 0,-1 0 1 0 0,1 0-1 0 0,5 8 1 0 0,-8-1-2110 0 0</inkml:trace>
</inkml:ink>
</file>

<file path=ppt/ink/ink15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58:19.298"/>
    </inkml:context>
    <inkml:brush xml:id="br0">
      <inkml:brushProperty name="width" value="0.05" units="cm"/>
      <inkml:brushProperty name="height" value="0.05" units="cm"/>
    </inkml:brush>
  </inkml:definitions>
  <inkml:trace contextRef="#ctx0" brushRef="#br0">0 872 5561 0 0,'12'-6'536'0'0,"0"1"0"0"0,1 0 0 0 0,-1 0 0 0 0,1 1 0 0 0,0 1 0 0 0,25-3 0 0 0,86-1 55 0 0,-34 3 203 0 0,101-9 406 0 0,-63 7-837 0 0,56-4-129 0 0,-63 1-84 0 0,59-4 98 0 0,-65 6-124 0 0,344-16 164 0 0,-316 17-247 0 0,594-11 211 0 0,105-4-87 0 0,-716 15-153 0 0,78-5 20 0 0,-68 3-7 0 0,0-1-3 0 0,-44 1-10 0 0,560-21 40 0 0,-508 26-47 0 0,485-25 35 0 0,-472 21-48 0 0,77 8 7 0 0,-73 0 9 0 0,-54-2 1 0 0,-49-5-10 0 0,-42 3 26 0 0,0 1 0 0 0,0 1 0 0 0,32 1 0 0 0,-42 2 401 0 0,40 12-304 0 0,-31-10-110 0 0,0 0-1 0 0,0 0 1 0 0,1-1 0 0 0,-1-1 0 0 0,1-1 0 0 0,30 0-1 0 0,65 7 599 0 0,-137-14-150 0 0,25 5-407 0 0,-1-1 0 0 0,0 0-1 0 0,1 1 1 0 0,-1-1 0 0 0,1 0 0 0 0,0 0-1 0 0,-1 0 1 0 0,1 0 0 0 0,0 0 0 0 0,0 0-1 0 0,0 0 1 0 0,0-4 0 0 0,-13-23 177 0 0,6 15-211 0 0,5 9-11 0 0,-1-1 0 0 0,1 0 0 0 0,0 0 1 0 0,0 0-1 0 0,1 0 0 0 0,-1 0 1 0 0,2-1-1 0 0,-1 1 0 0 0,1-1 0 0 0,-1-6 1 0 0,-2-36 32 0 0,3 0 0 0 0,6-64 0 0 0,-3 92-97 0 0,2-1 1 0 0,1 1 0 0 0,13-39 0 0 0,-12 46-132 0 0,0 1 0 0 0,0 0 0 0 0,15-21 0 0 0,-12 21-130 0 0,13-16-604 0 0,-5 12 213 0 0,-8 11 331 0 0</inkml:trace>
</inkml:ink>
</file>

<file path=ppt/ink/ink15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58:20.095"/>
    </inkml:context>
    <inkml:brush xml:id="br0">
      <inkml:brushProperty name="width" value="0.05" units="cm"/>
      <inkml:brushProperty name="height" value="0.05" units="cm"/>
    </inkml:brush>
  </inkml:definitions>
  <inkml:trace contextRef="#ctx0" brushRef="#br0">69 18 9826 0 0,'-6'-3'200'0'0,"-1"0"-1"0"0,1 1 1 0 0,0 0-1 0 0,-1 0 1 0 0,1 0-1 0 0,-1 1 1 0 0,-11-1-1 0 0,13 5-181 0 0,10 6-4 0 0,14 8 13 0 0,-3-10-6 0 0,1-1 1 0 0,0 0-1 0 0,0-2 0 0 0,1 0 0 0 0,-1 0 1 0 0,1-2-1 0 0,0 0 0 0 0,20-1 1 0 0,2 2 20 0 0,62 5-343 0 0,192-9 0 0 0,-252-6 14 0 0</inkml:trace>
</inkml:ink>
</file>

<file path=ppt/ink/ink15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58:22.146"/>
    </inkml:context>
    <inkml:brush xml:id="br0">
      <inkml:brushProperty name="width" value="0.05" units="cm"/>
      <inkml:brushProperty name="height" value="0.05" units="cm"/>
    </inkml:brush>
  </inkml:definitions>
  <inkml:trace contextRef="#ctx0" brushRef="#br0">226 11 2961 0 0,'-7'-3'4358'0'0,"4"2"-4209"0"0,0 0 0 0 0,0 0 0 0 0,-1 0 0 0 0,1 0 0 0 0,0 0 0 0 0,-1 1 0 0 0,1-1 0 0 0,-7 1 1 0 0,4 0-97 0 0,0 0 17 0 0,-1 0-1 0 0,1 0 1 0 0,0 1 0 0 0,0-1 0 0 0,-1 1 0 0 0,1 1-1 0 0,0-1 1 0 0,0 1 0 0 0,0 0 0 0 0,1 0 0 0 0,-1 1-1 0 0,0 0 1 0 0,1 0 0 0 0,0 0 0 0 0,-1 1 0 0 0,1-1-1 0 0,-7 8 1 0 0,4 0-35 0 0,0 0 0 0 0,1 1 0 0 0,1 0-1 0 0,0 0 1 0 0,0 0 0 0 0,1 0 0 0 0,1 1 0 0 0,0 0-1 0 0,1 0 1 0 0,0 0 0 0 0,1 1 0 0 0,1-1 0 0 0,0 0-1 0 0,0 1 1 0 0,1-1 0 0 0,1 1 0 0 0,1-1 0 0 0,0 0-1 0 0,5 18 1 0 0,-7-30-32 0 0,0 1 0 0 0,0-1 0 0 0,1 0 0 0 0,-1 1 0 0 0,1-1-1 0 0,-1 0 1 0 0,1 0 0 0 0,0 0 0 0 0,-1 1 0 0 0,1-1 0 0 0,0 0-1 0 0,0 0 1 0 0,0 0 0 0 0,0 0 0 0 0,0 0 0 0 0,0 0 0 0 0,0-1 0 0 0,0 1-1 0 0,0 0 1 0 0,0 0 0 0 0,0-1 0 0 0,1 1 0 0 0,-1-1 0 0 0,0 1 0 0 0,0-1-1 0 0,1 0 1 0 0,-1 1 0 0 0,0-1 0 0 0,1 0 0 0 0,-1 0 0 0 0,0 0-1 0 0,1 0 1 0 0,-1 0 0 0 0,1 0 0 0 0,-1 0 0 0 0,0 0 0 0 0,0-1 0 0 0,1 1-1 0 0,-1 0 1 0 0,0-1 0 0 0,1 1 0 0 0,-1-1 0 0 0,0 0 0 0 0,0 1 0 0 0,0-1-1 0 0,0 0 1 0 0,0 0 0 0 0,1 1 0 0 0,0-3 0 0 0,6-2-9 0 0,0-2 0 0 0,-1 1-1 0 0,0-1 1 0 0,12-14 0 0 0,-7 6-12 0 0,-1 0 1 0 0,-1-1-1 0 0,0 0 0 0 0,-1-1 0 0 0,-1 0 0 0 0,-1 0 0 0 0,0 0 0 0 0,-2-1 1 0 0,1 0-1 0 0,-2-1 0 0 0,-1 1 0 0 0,2-21 0 0 0,-5 73-72 0 0,0 10 135 0 0,0-8-16 0 0,4 23 133 0 0,22 101 1 0 0,-3-22 8 0 0,-22-127-152 0 0,0 1-1 0 0,-1 0 0 0 0,0-1 0 0 0,0 1 1 0 0,-1-1-1 0 0,-1 1 0 0 0,-5 19 0 0 0,5-25-12 0 0,0 0 1 0 0,0-1-1 0 0,-1 1 0 0 0,0 0 0 0 0,0-1 0 0 0,0 0 0 0 0,-1 0 0 0 0,0 0 0 0 0,0 0 1 0 0,0-1-1 0 0,-1 1 0 0 0,1-1 0 0 0,-1 0 0 0 0,0-1 0 0 0,-6 5 0 0 0,8-8-2 0 0,1 1 0 0 0,0 0 0 0 0,0 0 0 0 0,-1-1 0 0 0,1 0-1 0 0,-1 1 1 0 0,1-1 0 0 0,0 0 0 0 0,-1 0 0 0 0,1 0 0 0 0,0 0-1 0 0,-1-1 1 0 0,1 1 0 0 0,0-1 0 0 0,-4 0 0 0 0,-99-20 102 0 0,103 20-106 0 0,-1 1 0 0 0,0-1 0 0 0,1 1 0 0 0,-1-1 0 0 0,1 0 0 0 0,-1 0 0 0 0,1 0 0 0 0,0 0 0 0 0,-1 0 0 0 0,1 0 0 0 0,0-1 0 0 0,0 1 0 0 0,-4-4 0 0 0,6 5 0 0 0,0-1 0 0 0,-1 0-1 0 0,1 1 1 0 0,0-1 0 0 0,0 1-1 0 0,0-1 1 0 0,-1 0 0 0 0,1 1-1 0 0,0-1 1 0 0,0 0 0 0 0,0 1-1 0 0,0-1 1 0 0,0 0 0 0 0,0 1-1 0 0,1-1 1 0 0,-1 0 0 0 0,0 1-1 0 0,0-1 1 0 0,0 1 0 0 0,0-1-1 0 0,1 0 1 0 0,-1 1 0 0 0,1-1 0 0 0,1-6-14 0 0,-3 5-3 0 0,1-2 3 0 0,0-4 5 0 0,1 6 5 0 0,0-9 2 0 0,0 0 1 0 0,2 1-1 0 0,-1-1 0 0 0,1 1 1 0 0,1-1-1 0 0,0 1 0 0 0,0 0 1 0 0,1 1-1 0 0,1-1 0 0 0,-1 1 1 0 0,1 0-1 0 0,8-9 0 0 0,8-6-10 0 0,1 2 1 0 0,44-35-1 0 0,301-221 130 0 0,-331 255-91 0 0,-27 18-19 0 0,0 0 0 0 0,-1-1-1 0 0,0 0 1 0 0,0-1-1 0 0,-1 1 1 0 0,10-11-1 0 0,-17 17-6 0 0,-1-1-1 0 0,1 1 0 0 0,-1 0 0 0 0,0-1 0 0 0,1 1 0 0 0,-1-1 0 0 0,1 1 0 0 0,-1-1 0 0 0,0 1 1 0 0,1-1-1 0 0,-1 1 0 0 0,0-1 0 0 0,1 1 0 0 0,-1-1 0 0 0,0 1 0 0 0,0-1 0 0 0,0 0 0 0 0,1 1 1 0 0,-1-1-1 0 0,0 1 0 0 0,0-1 0 0 0,0 0 0 0 0,0 1 0 0 0,0-1 0 0 0,0 1 0 0 0,0-1 0 0 0,0 0 1 0 0,0 1-1 0 0,-1-1 0 0 0,1 1 0 0 0,0-1 0 0 0,0 1 0 0 0,-1-2 0 0 0,-19-1-23 0 0,-27 12 1 0 0,37-6 18 0 0,-1 1 1 0 0,1 0-1 0 0,0 1 0 0 0,1 0 1 0 0,-1 0-1 0 0,1 1 0 0 0,0 0 0 0 0,0 1 1 0 0,1 0-1 0 0,-9 10 0 0 0,-16 23-10 0 0,13-9 0 0 0,13-13 2 0 0,8 10 47 0 0,11-3-5 0 0,-10-24-38 0 0,-1 1 1 0 0,1-1-1 0 0,-1 1 1 0 0,1-1 0 0 0,-1 0-1 0 0,1 1 1 0 0,-1-1 0 0 0,1 0-1 0 0,0 0 1 0 0,0 0-1 0 0,0-1 1 0 0,0 1 0 0 0,0 0-1 0 0,0-1 1 0 0,0 1 0 0 0,0-1-1 0 0,3 1 1 0 0,2-1-152 0 0,1 0 1 0 0,0 0-1 0 0,0 0 0 0 0,-1-1 1 0 0,1 0-1 0 0,0-1 1 0 0,-1 1-1 0 0,1-1 1 0 0,-1-1-1 0 0,11-4 0 0 0,4-4-4227 0 0</inkml:trace>
</inkml:ink>
</file>

<file path=ppt/ink/ink15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58:22.711"/>
    </inkml:context>
    <inkml:brush xml:id="br0">
      <inkml:brushProperty name="width" value="0.05" units="cm"/>
      <inkml:brushProperty name="height" value="0.05" units="cm"/>
    </inkml:brush>
  </inkml:definitions>
  <inkml:trace contextRef="#ctx0" brushRef="#br0">0 231 5097 0 0,'0'0'232'0'0,"0"1"1"0"0,0 0-1 0 0,0 0 1 0 0,1-1-1 0 0,-1 1 0 0 0,0 0 1 0 0,0 0-1 0 0,0-1 1 0 0,1 1-1 0 0,-1 0 0 0 0,0-1 1 0 0,0 1-1 0 0,1 0 1 0 0,-1-1-1 0 0,1 1 0 0 0,-1 0 1 0 0,1-1-1 0 0,-1 1 1 0 0,1-1-1 0 0,-1 1 0 0 0,1-1 1 0 0,-1 1-1 0 0,1-1 1 0 0,0 1-1 0 0,0 0 0 0 0,24-25-273 0 0,35-65 83 0 0,-40 57-26 0 0,-6 11-11 0 0,7-10-13 0 0,-10 17 21 0 0,-2 10 68 0 0,-5 38 52 0 0,-4-28-111 0 0,0 1 1 0 0,0 0 0 0 0,0-1-1 0 0,1 1 1 0 0,0-1 0 0 0,0 1-1 0 0,1-1 1 0 0,0 1 0 0 0,0-1-1 0 0,0 0 1 0 0,1 0 0 0 0,0 0-1 0 0,0 0 1 0 0,0 0 0 0 0,1-1 0 0 0,0 1-1 0 0,0-1 1 0 0,0 0 0 0 0,1 0-1 0 0,0-1 1 0 0,0 1 0 0 0,0-1-1 0 0,8 5 1 0 0,-6-5-11 0 0,1 0-1 0 0,-1-1 1 0 0,1 1 0 0 0,0-1 0 0 0,0-1 0 0 0,0 0 0 0 0,0 0-1 0 0,1 0 1 0 0,-1-1 0 0 0,0 0 0 0 0,1-1 0 0 0,-1 0-1 0 0,1 0 1 0 0,11-2 0 0 0,-4-2-49 0 0,0-1-1 0 0,0 0 1 0 0,-1-1 0 0 0,0-1-1 0 0,0 0 1 0 0,21-14 0 0 0,-25 14-85 0 0,0 0 0 0 0,0-1 0 0 0,0 0 0 0 0,14-16 0 0 0,-22 21 74 0 0,-1 0 1 0 0,1 0-1 0 0,-1 0 0 0 0,1 0 0 0 0,-1 0 0 0 0,0-1 1 0 0,-1 1-1 0 0,1-1 0 0 0,0 1 0 0 0,-1-1 0 0 0,0 0 0 0 0,0 1 1 0 0,0-1-1 0 0,0 0 0 0 0,-1 0 0 0 0,0 0 0 0 0,1 0 1 0 0,-1 0-1 0 0,-1 1 0 0 0,1-5 0 0 0,-1 5 36 0 0,0 1 0 0 0,-1 0 0 0 0,1-1 0 0 0,0 1 0 0 0,-1 0-1 0 0,1 0 1 0 0,-1 0 0 0 0,0 0 0 0 0,0 0 0 0 0,1 0 0 0 0,-1 1 0 0 0,0-1 0 0 0,0 1-1 0 0,-1-1 1 0 0,1 1 0 0 0,0 0 0 0 0,-3-1 0 0 0,0-1 23 0 0,0 1-1 0 0,0 0 1 0 0,0 0-1 0 0,0 0 1 0 0,-1 1 0 0 0,-9-2-1 0 0,10 4 24 0 0,0-1 0 0 0,0 1 0 0 0,0-1-1 0 0,1 1 1 0 0,-1 1 0 0 0,0-1 0 0 0,1 1-1 0 0,-1 0 1 0 0,1 0 0 0 0,-1 0 0 0 0,1 0 0 0 0,0 1-1 0 0,0 0 1 0 0,0-1 0 0 0,0 2 0 0 0,0-1 0 0 0,1 0-1 0 0,0 1 1 0 0,-5 5 0 0 0,7-7-21 0 0,-1 1 0 0 0,1-1-1 0 0,-1 0 1 0 0,1 0 0 0 0,0 1 0 0 0,0-1 0 0 0,0 1 0 0 0,0-1 0 0 0,1 1-1 0 0,-1 0 1 0 0,1-1 0 0 0,-1 1 0 0 0,1-1 0 0 0,0 1 0 0 0,0 0 0 0 0,0-1-1 0 0,0 1 1 0 0,1 0 0 0 0,-1-1 0 0 0,1 1 0 0 0,-1-1 0 0 0,1 1 0 0 0,0-1-1 0 0,0 1 1 0 0,0-1 0 0 0,1 1 0 0 0,-1-1 0 0 0,0 0 0 0 0,1 0 0 0 0,-1 0-1 0 0,1 0 1 0 0,0 0 0 0 0,0 0 0 0 0,0 0 0 0 0,0 0 0 0 0,0-1 0 0 0,4 3-1 0 0,4 3-291 0 0,1 0 0 0 0,0-1 0 0 0,0 0 0 0 0,1-1 0 0 0,-1 0 0 0 0,1-1 0 0 0,0-1 0 0 0,0 1 0 0 0,0-2 0 0 0,1 0 0 0 0,-1 0 0 0 0,22-1 0 0 0,-12-2-435 0 0</inkml:trace>
</inkml:ink>
</file>

<file path=ppt/ink/ink15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58:23.061"/>
    </inkml:context>
    <inkml:brush xml:id="br0">
      <inkml:brushProperty name="width" value="0.05" units="cm"/>
      <inkml:brushProperty name="height" value="0.05" units="cm"/>
    </inkml:brush>
  </inkml:definitions>
  <inkml:trace contextRef="#ctx0" brushRef="#br0">63 248 4161 0 0,'-12'-10'4377'0'0,"12"9"-4232"0"0,-1 0 0 0 0,1 0-1 0 0,0 1 1 0 0,0-1 0 0 0,0 0 0 0 0,0 0 0 0 0,0 1 0 0 0,0-1 0 0 0,0 0 0 0 0,0 0 0 0 0,0 1 0 0 0,0-1 0 0 0,0 0-1 0 0,0 0 1 0 0,1 1 0 0 0,-1-1 0 0 0,0 0 0 0 0,0 1 0 0 0,1-1 0 0 0,-1 0 0 0 0,1 0 0 0 0,7-22-515 0 0,-7 15 375 0 0,0 0-1 0 0,0 0 1 0 0,-1 0 0 0 0,0 0-1 0 0,-1 0 1 0 0,0 0 0 0 0,0 0 0 0 0,0 0-1 0 0,-1 1 1 0 0,-1-1 0 0 0,1 1 0 0 0,-1-1-1 0 0,0 1 1 0 0,-1 0 0 0 0,0 0 0 0 0,0 0-1 0 0,-9-12 1 0 0,6 10-3 0 0,5 8 0 0 0,1 1 0 0 0,0-1 0 0 0,0 0-1 0 0,0 0 1 0 0,0 0 0 0 0,1 0 0 0 0,-1 0-1 0 0,0 0 1 0 0,0 0 0 0 0,1-1 0 0 0,-1 1-1 0 0,0 0 1 0 0,1 0 0 0 0,-1 0 0 0 0,1-1 0 0 0,-1 1-1 0 0,1 0 1 0 0,0-1 0 0 0,0 1 0 0 0,0 0-1 0 0,0-1 1 0 0,0 1 0 0 0,0 0 0 0 0,0-1-1 0 0,0 1 1 0 0,0 0 0 0 0,0-1 0 0 0,1-1-1 0 0,1 2-101 0 0,0 0-1 0 0,0 1 0 0 0,0-1 1 0 0,-1 1-1 0 0,1 0 0 0 0,0 0 0 0 0,0-1 1 0 0,0 1-1 0 0,0 1 0 0 0,0-1 1 0 0,-1 0-1 0 0,1 0 0 0 0,3 1 1 0 0,3 0-62 0 0,24 1-535 0 0,2 0-471 0 0</inkml:trace>
</inkml:ink>
</file>

<file path=ppt/ink/ink15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58:23.404"/>
    </inkml:context>
    <inkml:brush xml:id="br0">
      <inkml:brushProperty name="width" value="0.05" units="cm"/>
      <inkml:brushProperty name="height" value="0.05" units="cm"/>
    </inkml:brush>
  </inkml:definitions>
  <inkml:trace contextRef="#ctx0" brushRef="#br0">185 2 4897 0 0,'-6'-1'630'0'0,"0"0"-1"0"0,0 1 0 0 0,1 0 1 0 0,-1 0-1 0 0,0 1 1 0 0,1 0-1 0 0,-10 2 1 0 0,5-1-570 0 0,0 1-1 0 0,0 1 1 0 0,1-1 0 0 0,0 2-1 0 0,0-1 1 0 0,0 1 0 0 0,0 0-1 0 0,1 1 1 0 0,0 0 0 0 0,0 1 0 0 0,0 0-1 0 0,-6 7 1 0 0,13-12-56 0 0,0-1 0 0 0,0 0 0 0 0,0 0 0 0 0,1 0 0 0 0,-1 0 0 0 0,0 0 0 0 0,1 1 0 0 0,-1-1 0 0 0,1 0 0 0 0,-1 0 0 0 0,1 1 1 0 0,0-1-1 0 0,-1 0 0 0 0,1 1 0 0 0,0-1 0 0 0,0 1 0 0 0,0-1 0 0 0,0 0 0 0 0,0 1 0 0 0,0-1 0 0 0,1 0 0 0 0,-1 1 0 0 0,0-1 0 0 0,1 0 0 0 0,-1 1 0 0 0,1-1 0 0 0,-1 0 0 0 0,1 0 0 0 0,0 0 0 0 0,-1 1 0 0 0,1-1 0 0 0,0 0 0 0 0,0 0 0 0 0,0 0 1 0 0,0 0-1 0 0,0 0 0 0 0,0 0 0 0 0,0-1 0 0 0,0 1 0 0 0,0 0 0 0 0,0 0 0 0 0,2 0 0 0 0,2 1 10 0 0,-1 1-1 0 0,1-1 1 0 0,-1-1-1 0 0,1 1 1 0 0,0-1 0 0 0,-1 0-1 0 0,1 0 1 0 0,0 0-1 0 0,0-1 1 0 0,0 1 0 0 0,8-2-1 0 0,56-14 57 0 0,-56 11-77 0 0,-1 0-1 0 0,1 1 1 0 0,0 1 0 0 0,1 0 0 0 0,-1 1-1 0 0,17 0 1 0 0,-29 1 10 0 0,0 0 0 0 0,0 0 0 0 0,1 1 1 0 0,-1-1-1 0 0,0 0 0 0 0,0 1 0 0 0,0-1 0 0 0,0 1 0 0 0,0-1 1 0 0,0 1-1 0 0,0-1 0 0 0,-1 1 0 0 0,1 0 0 0 0,0-1 0 0 0,0 1 1 0 0,0 0-1 0 0,-1 0 0 0 0,1-1 0 0 0,0 1 0 0 0,-1 0 0 0 0,2 1 0 0 0,11 14 3 0 0,47 35-1495 0 0,-59-51 1307 0 0</inkml:trace>
</inkml:ink>
</file>

<file path=ppt/ink/ink15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58:23.764"/>
    </inkml:context>
    <inkml:brush xml:id="br0">
      <inkml:brushProperty name="width" value="0.05" units="cm"/>
      <inkml:brushProperty name="height" value="0.05" units="cm"/>
    </inkml:brush>
  </inkml:definitions>
  <inkml:trace contextRef="#ctx0" brushRef="#br0">18 65 2537 0 0,'-8'-26'6230'0'0,"6"24"-6174"0"0,1 1-1 0 0,0-1 1 0 0,0 0-1 0 0,0 0 1 0 0,1 1-1 0 0,-1-1 1 0 0,0 0-1 0 0,1 0 1 0 0,-1 0-1 0 0,1 0 1 0 0,0 0-1 0 0,-1 0 1 0 0,1 0 0 0 0,0 0-1 0 0,0 0 1 0 0,0 0-1 0 0,1 0 1 0 0,0-3-1 0 0,13 52 477 0 0,32 133-71 0 0,25 84 547 0 0,-64-242-1200 0 0,2 4 66 0 0,0 0 1 0 0,1 0-1 0 0,2-1 0 0 0,21 34 0 0 0,-14-35-274 0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19:05:08.581"/>
    </inkml:context>
    <inkml:brush xml:id="br0">
      <inkml:brushProperty name="width" value="0.05" units="cm"/>
      <inkml:brushProperty name="height" value="0.05" units="cm"/>
    </inkml:brush>
  </inkml:definitions>
  <inkml:trace contextRef="#ctx0" brushRef="#br0">65 446 3345 0 0,'103'21'3239'0'0,"-102"-21"-3107"0"0,0 0 1 0 0,0 0-1 0 0,1 0 0 0 0,-1 0 0 0 0,0 0 1 0 0,0 0-1 0 0,0 1 0 0 0,0-1 0 0 0,0 0 1 0 0,0 1-1 0 0,0-1 0 0 0,0 1 1 0 0,0-1-1 0 0,0 1 0 0 0,0-1 0 0 0,0 1 1 0 0,0 0-1 0 0,0 0 0 0 0,0-1 0 0 0,0 1 1 0 0,-1 0-1 0 0,1 0 0 0 0,0 0 0 0 0,0 1 1 0 0,-7 5 1308 0 0,1-6-1057 0 0,4 2-231 0 0,-1 2-1 0 0,-3 2 3 0 0,1-5-40 0 0,-10 0-1682 0 0</inkml:trace>
  <inkml:trace contextRef="#ctx0" brushRef="#br0" timeOffset="1">0 0 6185 0 0,'5'2'6194'0'0,"-3"-2"-6210"0"0,0-2 32 0 0,-4 2-16 0 0,0 0 8 0 0,1 0 16 0 0,1 4-1529 0 0</inkml:trace>
</inkml:ink>
</file>

<file path=ppt/ink/ink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22:09:45.511"/>
    </inkml:context>
    <inkml:brush xml:id="br0">
      <inkml:brushProperty name="width" value="0.05" units="cm"/>
      <inkml:brushProperty name="height" value="0.05" units="cm"/>
      <inkml:brushProperty name="color" value="#E71224"/>
    </inkml:brush>
  </inkml:definitions>
  <inkml:trace contextRef="#ctx0" brushRef="#br0">335 0 5321 0 0,'-8'0'651'0'0,"-1"0"-1"0"0,1 1 1 0 0,0 0 0 0 0,0 0-1 0 0,0 1 1 0 0,0 0 0 0 0,1 1-1 0 0,-13 4 1 0 0,-63 35-1584 0 0,53-26 1410 0 0,22-12-457 0 0,-49 28 67 0 0,37-16-29 0 0,7-3 4 0 0,3-2 3 0 0,6-5-45 0 0,1 0 1 0 0,-1-1 0 0 0,1 1 0 0 0,0 0 0 0 0,0 1-1 0 0,1-1 1 0 0,-3 9 0 0 0,2 5 66 0 0,8 23 111 0 0,18 24-26 0 0,-11-44-117 0 0,16 12 32 0 0,-21-28-77 0 0,0-1-1 0 0,1 0 1 0 0,-1 0 0 0 0,2 0 0 0 0,10 5 0 0 0,-13-8-3 0 0,1 0 1 0 0,0 0-1 0 0,0-1 0 0 0,0 0 1 0 0,1 0-1 0 0,-1-1 1 0 0,10 2-1 0 0,-12-3 6 0 0,0 0-1 0 0,-1 0 1 0 0,1-1-1 0 0,0 1 1 0 0,0-1-1 0 0,9-3 1 0 0,-13 4-12 0 0,0-1 0 0 0,0 1 0 0 0,0-1 0 0 0,1 0 0 0 0,-1 1 0 0 0,0-1 0 0 0,0 0 0 0 0,0 0 0 0 0,0 0 0 0 0,-1 0 0 0 0,1 0 0 0 0,0 0 0 0 0,0 0 0 0 0,0 0 0 0 0,0-1 1 0 0,5-13 13 0 0,-1-12 10 0 0,-5-43 1 0 0,0 69-26 0 0,-3-19 4 0 0,-7-12-10 0 0,-4 0 13 0 0,-10-12 96 0 0,16 30-15 0 0,102 143 1725 0 0,-13-23-1661 0 0,-69-91-200 0 0,0-1 0 0 0,1 0 0 0 0,1-1 0 0 0,0-1-1 0 0,1 0 1 0 0,26 16 0 0 0,-39-26-95 0 0,1-1 1 0 0,-1 0-1 0 0,0 1 0 0 0,0-1 0 0 0,0 0 1 0 0,1 0-1 0 0,-1 0 0 0 0,0-1 1 0 0,1 1-1 0 0,-1 0 0 0 0,1-1 0 0 0,-1 0 1 0 0,4 1-1 0 0,-5-2 94 0 0,0 1-1 0 0,-1 0 1 0 0,1 0-1 0 0,0-1 1 0 0,0 1 0 0 0,-1 0-1 0 0,1-1 1 0 0,0 1 0 0 0,-1-1-1 0 0,1 1 1 0 0,0-1-1 0 0,-1 0 1 0 0,1 1 0 0 0,-1-1-1 0 0,1 1 1 0 0,-1-1 0 0 0,1 0-1 0 0,-1 0 1 0 0,1 1-1 0 0,-1-1 1 0 0,0 0 0 0 0,1 0-1 0 0,-1 1 1 0 0,0-1 0 0 0,0 0-1 0 0,0 0 1 0 0,1 0-1 0 0,-1 1 1 0 0,0-1 0 0 0,0 0-1 0 0,0 0 1 0 0,-1-1 0 0 0,3-16-1693 0 0</inkml:trace>
</inkml:ink>
</file>

<file path=ppt/ink/ink16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58:31.381"/>
    </inkml:context>
    <inkml:brush xml:id="br0">
      <inkml:brushProperty name="width" value="0.05" units="cm"/>
      <inkml:brushProperty name="height" value="0.05" units="cm"/>
    </inkml:brush>
  </inkml:definitions>
  <inkml:trace contextRef="#ctx0" brushRef="#br0">193 542 4617 0 0,'17'14'1799'0'0,"-3"0"-189"0"0,-14-14-1591 0 0,0 0 0 0 0,0 0 0 0 0,0 1 0 0 0,0-1 0 0 0,0 0-1 0 0,0 0 1 0 0,0 1 0 0 0,0-1 0 0 0,0 0 0 0 0,0 0-1 0 0,0 1 1 0 0,0-1 0 0 0,0 0 0 0 0,-1 0 0 0 0,1 1-1 0 0,0-1 1 0 0,0 0 0 0 0,0 0 0 0 0,0 0 0 0 0,0 1-1 0 0,0-1 1 0 0,-1 0 0 0 0,1 0 0 0 0,0 0 0 0 0,0 1-1 0 0,0-1 1 0 0,0 0 0 0 0,-1 0 0 0 0,1 0 0 0 0,0 0-1 0 0,0 0 1 0 0,-1 0 0 0 0,1 1 0 0 0,0-1 0 0 0,0 0-1 0 0,0 0 1 0 0,-1 0 0 0 0,1 0 0 0 0,0 0 0 0 0,0 0-1 0 0,-1 0 1 0 0,1 0 0 0 0,0 0 0 0 0,0 0 0 0 0,-1 0-1 0 0,1 0 1 0 0,0 0 0 0 0,0 0 0 0 0,-1 0 0 0 0,1 0 0 0 0,0-1-1 0 0,0 1 1 0 0,-1 0 0 0 0,-1 1 87 0 0,0-1-1 0 0,0 0 1 0 0,-1 1 0 0 0,1-1 0 0 0,0 0-1 0 0,0 0 1 0 0,-1 0 0 0 0,1 0 0 0 0,0-1-1 0 0,0 1 1 0 0,-1-1 0 0 0,1 1 0 0 0,0-1-1 0 0,0 0 1 0 0,0 0 0 0 0,0 1 0 0 0,0-2-1 0 0,-2 0 1 0 0,2-1 50 0 0,0-1 0 0 0,0 0 0 0 0,1 1 1 0 0,0-1-1 0 0,-1 0 0 0 0,1 0 0 0 0,1 0 0 0 0,-1 0 0 0 0,0 0 0 0 0,1-7 0 0 0,-5-13-98 0 0,-2-1 1 0 0,0 1-1 0 0,-2 0 0 0 0,-1 1 1 0 0,0-1-1 0 0,-17-25 0 0 0,13 25-40 0 0,2 0-1 0 0,0 0 1 0 0,2-2-1 0 0,0 1 1 0 0,-7-39-1 0 0,13 43-22 0 0,3 16 4 0 0,0 0-1 0 0,0-1 1 0 0,0 1 0 0 0,1 0-1 0 0,-1 0 1 0 0,2 0 0 0 0,-1-1-1 0 0,1-4 1 0 0,0 7-1 0 0,0 0 0 0 0,1 1 0 0 0,-1-1 0 0 0,1 0 0 0 0,0 1 1 0 0,-1 0-1 0 0,1-1 0 0 0,0 1 0 0 0,1 0 0 0 0,-1 0 0 0 0,0 0 0 0 0,0 0 0 0 0,1 0 0 0 0,-1 1 0 0 0,1-1 0 0 0,0 1 0 0 0,2-2 0 0 0,6-2 6 0 0,0 1-1 0 0,1 0 0 0 0,-1 1 0 0 0,1 0 1 0 0,-1 0-1 0 0,1 2 0 0 0,21-2 0 0 0,-26 2-52 0 0,1 1-1 0 0,-1 0 0 0 0,0 1 0 0 0,0-1 0 0 0,1 1 0 0 0,-1 1 0 0 0,0-1 1 0 0,0 1-1 0 0,0 1 0 0 0,0-1 0 0 0,-1 1 0 0 0,1 0 0 0 0,10 7 0 0 0,-15-9-90 0 0,-1 1 0 0 0,1-1 0 0 0,-1 0 0 0 0,1 0-1 0 0,-1 1 1 0 0,0-1 0 0 0,0 1 0 0 0,0-1 0 0 0,0 1-1 0 0,0-1 1 0 0,0 1 0 0 0,0 0 0 0 0,0-1 0 0 0,-1 1-1 0 0,1 0 1 0 0,-1 0 0 0 0,1 0 0 0 0,-1-1 0 0 0,0 1-1 0 0,0 0 1 0 0,1 0 0 0 0,-1 0 0 0 0,-1 3 0 0 0,0 12-1251 0 0</inkml:trace>
</inkml:ink>
</file>

<file path=ppt/ink/ink16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58:31.780"/>
    </inkml:context>
    <inkml:brush xml:id="br0">
      <inkml:brushProperty name="width" value="0.05" units="cm"/>
      <inkml:brushProperty name="height" value="0.05" units="cm"/>
    </inkml:brush>
  </inkml:definitions>
  <inkml:trace contextRef="#ctx0" brushRef="#br0">113 26 4801 0 0,'-32'2'3888'0'0,"-46"10"-2514"0"0,75-11-917 0 0,7-1-149 0 0,17 1-15 0 0,28-3-162 0 0,69-10 113 0 0,109-8-174 0 0,-135 19-231 0 0,-28 5-16 0 0,-28-3 37 0 0,-21-3 73 0 0,-25-4 239 0 0,5 5-132 0 0,0 0 1 0 0,0 0-1 0 0,0 1 0 0 0,-1 0 0 0 0,1 0 1 0 0,0 0-1 0 0,0 0 0 0 0,-9 3 0 0 0,1-1 14 0 0,-14 0 112 0 0,0 1 1 0 0,-47 13-1 0 0,36-2 40 0 0,33-11-163 0 0,0 1 0 0 0,0-1 0 0 0,0 1 0 0 0,0 0 0 0 0,1 1 0 0 0,0-1 0 0 0,-5 6-1 0 0,-8 13 133 0 0,13-17-162 0 0,-27 45 92 0 0,31-49-102 0 0,-1 0 1 0 0,0-1 0 0 0,0 1-1 0 0,1 0 1 0 0,-1 0-1 0 0,1 0 1 0 0,-1 0 0 0 0,1 0-1 0 0,0 0 1 0 0,0 0 0 0 0,0 0-1 0 0,0 0 1 0 0,0 0 0 0 0,0 0-1 0 0,1 0 1 0 0,-1 0-1 0 0,1 0 1 0 0,-1 0 0 0 0,1 0-1 0 0,0-1 1 0 0,-1 1 0 0 0,1 0-1 0 0,0 0 1 0 0,0 0-1 0 0,3 2 1 0 0,0-1 0 0 0,1 0-1 0 0,-1 0 1 0 0,1 0-1 0 0,0-1 1 0 0,-1 0 0 0 0,1 0-1 0 0,0 0 1 0 0,0 0-1 0 0,0-1 1 0 0,1 0-1 0 0,-1 0 1 0 0,0-1-1 0 0,0 1 1 0 0,8-1 0 0 0,75-7-711 0 0,-72 5-55 0 0,0-2 1 0 0,-1 1-1 0 0,0-2 1 0 0,0 0-1 0 0,18-10 1 0 0,-8 3-2908 0 0</inkml:trace>
</inkml:ink>
</file>

<file path=ppt/ink/ink16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58:32.164"/>
    </inkml:context>
    <inkml:brush xml:id="br0">
      <inkml:brushProperty name="width" value="0.05" units="cm"/>
      <inkml:brushProperty name="height" value="0.05" units="cm"/>
    </inkml:brush>
  </inkml:definitions>
  <inkml:trace contextRef="#ctx0" brushRef="#br0">24 244 5857 0 0,'14'10'4481'0'0,"8"3"-1540"0"0,-23-14-2900 0 0,0 0 1 0 0,0 0-1 0 0,0 0 1 0 0,0 0-1 0 0,0 0 1 0 0,0 0-1 0 0,0 0 1 0 0,0 0-1 0 0,0-1 1 0 0,1 1-1 0 0,-1 0 0 0 0,0-1 1 0 0,1 1-1 0 0,0-1 1 0 0,-1-2-1 0 0,-2-3 39 0 0,-6-11 41 0 0,-18-47 208 0 0,25 62-268 0 0,1-1 1 0 0,0 1-1 0 0,0-1 1 0 0,0 0-1 0 0,1 0 1 0 0,-1 1-1 0 0,1-1 1 0 0,0 0-1 0 0,0 0 1 0 0,0 1-1 0 0,0-1 0 0 0,1 0 1 0 0,0 1-1 0 0,0-1 1 0 0,1-4-1 0 0,-2 7-54 0 0,1 0 0 0 0,-1 0 0 0 0,1 0 0 0 0,0 0 0 0 0,-1 0-1 0 0,1 0 1 0 0,0 0 0 0 0,0 0 0 0 0,0 1 0 0 0,0-1 0 0 0,-1 0 0 0 0,1 0-1 0 0,0 1 1 0 0,0-1 0 0 0,0 1 0 0 0,2-2 0 0 0,51-10-125 0 0,239-32-1568 0 0,-260 39 1089 0 0,-9 1-157 0 0,0 2-1 0 0,39 0 1 0 0,-51 1 51 0 0,12-6-692 0 0</inkml:trace>
</inkml:ink>
</file>

<file path=ppt/ink/ink16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58:36.786"/>
    </inkml:context>
    <inkml:brush xml:id="br0">
      <inkml:brushProperty name="width" value="0.05" units="cm"/>
      <inkml:brushProperty name="height" value="0.05" units="cm"/>
    </inkml:brush>
  </inkml:definitions>
  <inkml:trace contextRef="#ctx0" brushRef="#br0">147 39 2601 0 0,'0'-1'2258'0'0,"2"-4"1102"0"0,3 1-3035 0 0,11-8 1180 0 0,-12 7-589 0 0,-3 2-204 0 0,-1 2-466 0 0,0-3 86 0 0,0 2-151 0 0,-1 0 30 0 0,-7 4-197 0 0,1-1 0 0 0,0 1 1 0 0,0 0-1 0 0,0 1 1 0 0,0-1-1 0 0,0 2 0 0 0,1-1 1 0 0,-1 1-1 0 0,1 0 0 0 0,0 0 1 0 0,0 0-1 0 0,0 1 1 0 0,1 0-1 0 0,-1 0 0 0 0,1 0 1 0 0,1 1-1 0 0,-8 9 0 0 0,-6 10-8 0 0,13-19-5 0 0,1 1 0 0 0,0-1 0 0 0,0 1 0 0 0,1 0 0 0 0,0 0 0 0 0,0 0 0 0 0,1 0-1 0 0,-1 0 1 0 0,2 0 0 0 0,-1 1 0 0 0,1-1 0 0 0,0 1 0 0 0,0 7 0 0 0,2-13 2 0 0,-1 0-1 0 0,0 0 1 0 0,1 0-1 0 0,-1 0 1 0 0,1 0-1 0 0,0 0 1 0 0,0 0-1 0 0,-1-1 1 0 0,1 1-1 0 0,0 0 1 0 0,1-1-1 0 0,-1 1 1 0 0,0 0-1 0 0,0-1 1 0 0,1 1 0 0 0,-1-1-1 0 0,1 0 1 0 0,-1 0-1 0 0,1 1 1 0 0,-1-1-1 0 0,1 0 1 0 0,0 0-1 0 0,0 0 1 0 0,0-1-1 0 0,-1 1 1 0 0,1 0-1 0 0,0-1 1 0 0,0 1-1 0 0,0-1 1 0 0,0 0-1 0 0,0 1 1 0 0,0-1 0 0 0,0 0-1 0 0,2 0 1 0 0,5 0 3 0 0,0 0 0 0 0,0 0 0 0 0,0 0 0 0 0,0-1 1 0 0,0-1-1 0 0,10-2 0 0 0,-12 1-7 0 0,0-1 1 0 0,0 0-1 0 0,-1 0 0 0 0,1 0 0 0 0,-1 0 1 0 0,-1-1-1 0 0,1 0 0 0 0,0-1 0 0 0,-1 1 1 0 0,0-1-1 0 0,-1 0 0 0 0,1 0 0 0 0,-1-1 1 0 0,0 1-1 0 0,-1-1 0 0 0,1 0 1 0 0,-1 0-1 0 0,-1 0 0 0 0,1 0 0 0 0,-1 0 1 0 0,-1-1-1 0 0,1 1 0 0 0,-1-1 0 0 0,0 1 1 0 0,-1-1-1 0 0,-1-13 0 0 0,2 21 1 0 0,-1 0 0 0 0,0 0-1 0 0,0 0 1 0 0,0-1 0 0 0,0 1 0 0 0,0 0-1 0 0,0 0 1 0 0,0 0 0 0 0,1-1 0 0 0,-1 1-1 0 0,0 0 1 0 0,0 0 0 0 0,0-1-1 0 0,0 1 1 0 0,0 0 0 0 0,0 0 0 0 0,0 0-1 0 0,0-1 1 0 0,0 1 0 0 0,0 0 0 0 0,0 0-1 0 0,0-1 1 0 0,0 1 0 0 0,0 0 0 0 0,-1 0-1 0 0,1 0 1 0 0,0-1 0 0 0,0 1 0 0 0,0 0-1 0 0,0 0 1 0 0,0 0 0 0 0,0 0 0 0 0,0-1-1 0 0,-1 1 1 0 0,1 0 0 0 0,0 0 0 0 0,0 0-1 0 0,0 0 1 0 0,-1-1 0 0 0,1 1-1 0 0,0 0 1 0 0,0 0 0 0 0,0 0 0 0 0,0 0-1 0 0,-1 0 1 0 0,1 0 0 0 0,0 0 0 0 0,0 0-1 0 0,-1 0 1 0 0,1 0 0 0 0,0 0 0 0 0,0 0-1 0 0,0 0 1 0 0,-1 0 0 0 0,1 0 0 0 0,0 0-1 0 0,0 0 1 0 0,-1 0 0 0 0,1 0 0 0 0,0 0-1 0 0,0 0 1 0 0,0 0 0 0 0,-1 0-1 0 0,1 0 1 0 0,0 0 0 0 0,0 1 0 0 0,0-1-1 0 0,-1 0 1 0 0,-4 16 10 0 0,5-12-4 0 0,1 1 0 0 0,0-1-1 0 0,0 0 1 0 0,0 0 0 0 0,0 0 0 0 0,1 0-1 0 0,0 0 1 0 0,-1 0 0 0 0,1 0 0 0 0,1 0 0 0 0,-1-1-1 0 0,0 1 1 0 0,1-1 0 0 0,0 0 0 0 0,0 0-1 0 0,0 0 1 0 0,0 0 0 0 0,0 0 0 0 0,1 0-1 0 0,-1-1 1 0 0,1 0 0 0 0,5 3 0 0 0,10 4-279 0 0,0-1 0 0 0,1-1 0 0 0,32 8 0 0 0,2 1-513 0 0,-25-4 228 0 0,-7-1-1061 0 0,1-3-2614 0 0</inkml:trace>
</inkml:ink>
</file>

<file path=ppt/ink/ink16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58:37.207"/>
    </inkml:context>
    <inkml:brush xml:id="br0">
      <inkml:brushProperty name="width" value="0.05" units="cm"/>
      <inkml:brushProperty name="height" value="0.05" units="cm"/>
    </inkml:brush>
  </inkml:definitions>
  <inkml:trace contextRef="#ctx0" brushRef="#br0">0 1 3577 0 0,'17'27'7820'0'0,"4"30"-7347"0"0,-9-21 34 0 0,3 4-434 0 0,-11-24-77 0 0,2 0 0 0 0,0 0 0 0 0,1 0 0 0 0,0-1 0 0 0,2 0 0 0 0,-1-1 1 0 0,2 0-1 0 0,0 0 0 0 0,16 17 0 0 0,-20-26-197 0 0,0-1 1 0 0,0 0-1 0 0,0 0 1 0 0,0-1 0 0 0,0 1-1 0 0,8 1 1 0 0,-1-1-110 0 0</inkml:trace>
</inkml:ink>
</file>

<file path=ppt/ink/ink16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58:37.577"/>
    </inkml:context>
    <inkml:brush xml:id="br0">
      <inkml:brushProperty name="width" value="0.05" units="cm"/>
      <inkml:brushProperty name="height" value="0.05" units="cm"/>
    </inkml:brush>
  </inkml:definitions>
  <inkml:trace contextRef="#ctx0" brushRef="#br0">1 1 5393 0 0,'1'2'5401'0'0,"2"3"-5393"0"0,4 0 0 0 0,-3 0-8 0 0,-1-2 0 0 0,-1 2-80 0 0,5-2-1000 0 0,-3 1 608 0 0</inkml:trace>
</inkml:ink>
</file>

<file path=ppt/ink/ink16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58:37.931"/>
    </inkml:context>
    <inkml:brush xml:id="br0">
      <inkml:brushProperty name="width" value="0.05" units="cm"/>
      <inkml:brushProperty name="height" value="0.05" units="cm"/>
    </inkml:brush>
  </inkml:definitions>
  <inkml:trace contextRef="#ctx0" brushRef="#br0">1 50 2104 0 0,'47'-50'2145'0'0,"-39"63"3951"0"0,10 35-6414 0 0,-13-34 687 0 0,15 15-280 0 0,-4-15-28 0 0,1-3-12 0 0,-6-5-27 0 0,4-6 19 0 0,-9-6 31 0 0,-6-19 91 0 0,-1 1 172 0 0,1 24-195 0 0,22 27 199 0 0,-14-19-311 0 0,1 1 1 0 0,1-1 0 0 0,-1-1 0 0 0,1 0 0 0 0,1 0 0 0 0,-1-1 0 0 0,1-1 0 0 0,0 0 0 0 0,0 0-1 0 0,1-1 1 0 0,0 0 0 0 0,-1-1 0 0 0,1 0 0 0 0,16 1 0 0 0,8-3 5 0 0,-10 1 2 0 0,-1-2 0 0 0,34-4 1 0 0,-48 3-87 0 0,0-2 1 0 0,0 0 0 0 0,0 0-1 0 0,18-8 1 0 0,-5-2-142 0 0,1-11-264 0 0,-23 21 428 0 0,-1 1 0 0 0,0-1 0 0 0,0 0 0 0 0,0 1 0 0 0,0-1 0 0 0,0 0 0 0 0,-1 0 0 0 0,1 0 0 0 0,-1 1 0 0 0,0-1 0 0 0,0 0 0 0 0,0 0 1 0 0,0 0-1 0 0,0 0 0 0 0,-1 0 0 0 0,1 0 0 0 0,-1 1 0 0 0,0-1 0 0 0,1 0 0 0 0,-3-4 0 0 0,1 4 61 0 0,0-1 1 0 0,1 1 0 0 0,-1-1 0 0 0,-1 1 0 0 0,1 0 0 0 0,0 0-1 0 0,-1 0 1 0 0,1 0 0 0 0,-1 0 0 0 0,0 0 0 0 0,0 1-1 0 0,0 0 1 0 0,-1-1 0 0 0,1 1 0 0 0,0 0 0 0 0,-1 0-1 0 0,1 1 1 0 0,-1-1 0 0 0,0 1 0 0 0,0 0 0 0 0,1 0-1 0 0,-1 0 1 0 0,0 0 0 0 0,-5 1 0 0 0,6-1-8 0 0,0 1 0 0 0,0 1 0 0 0,0-1-1 0 0,0 0 1 0 0,0 1 0 0 0,0-1 0 0 0,0 1 0 0 0,0 0 0 0 0,1 0 0 0 0,-1 0 0 0 0,0 1 0 0 0,0-1 0 0 0,1 0-1 0 0,-1 1 1 0 0,1 0 0 0 0,0 0 0 0 0,-4 3 0 0 0,4-2-9 0 0,-1-1 1 0 0,1 1-1 0 0,0 0 0 0 0,1 0 0 0 0,-1 0 1 0 0,1 0-1 0 0,-1 0 0 0 0,1 0 0 0 0,0 1 1 0 0,0-1-1 0 0,-1 5 0 0 0,2-6-6 0 0,1 0 0 0 0,-1 1 0 0 0,0-1 0 0 0,1 0 0 0 0,-1 0 0 0 0,1 0 0 0 0,-1 0 0 0 0,1 0 0 0 0,0 0 0 0 0,0 0 0 0 0,0 0 0 0 0,0 0 0 0 0,1 0 0 0 0,-1 0 0 0 0,0 0 0 0 0,1-1 0 0 0,-1 1 0 0 0,1-1 0 0 0,0 1 0 0 0,3 2 0 0 0,40 25 23 0 0,-9-9-118 0 0,-15-8-358 0 0,1 0-1 0 0,25 8 1 0 0,-25-13 53 0 0,1-1 0 0 0,26 4 0 0 0,-22-5-659 0 0</inkml:trace>
</inkml:ink>
</file>

<file path=ppt/ink/ink16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58:38.314"/>
    </inkml:context>
    <inkml:brush xml:id="br0">
      <inkml:brushProperty name="width" value="0.05" units="cm"/>
      <inkml:brushProperty name="height" value="0.05" units="cm"/>
    </inkml:brush>
  </inkml:definitions>
  <inkml:trace contextRef="#ctx0" brushRef="#br0">25 101 5569 0 0,'-7'4'3656'0'0,"-4"4"-1087"0"0,11-8-2573 0 0,-1 1 1 0 0,1 0-1 0 0,-1 0 0 0 0,0-1 0 0 0,1 1 0 0 0,-1 0 0 0 0,1 0 0 0 0,0 0 0 0 0,-1 0 0 0 0,1 0 0 0 0,0-1 0 0 0,-1 1 0 0 0,1 0 0 0 0,0 0 0 0 0,0 0 0 0 0,0 0 0 0 0,0 0 0 0 0,0 0 0 0 0,0 0 0 0 0,0 0 0 0 0,0 0 0 0 0,0 0 0 0 0,1 0 0 0 0,-1 0 1 0 0,0 0-1 0 0,1 0 0 0 0,-1-1 0 0 0,0 1 0 0 0,1 0 0 0 0,-1 0 0 0 0,2 1 0 0 0,3 4 21 0 0,0 0 1 0 0,0 0-1 0 0,1 0 1 0 0,-1-1-1 0 0,1 0 0 0 0,1 0 1 0 0,-1-1-1 0 0,1 0 1 0 0,-1 0-1 0 0,1 0 1 0 0,0-1-1 0 0,8 3 1 0 0,14 0-7 0 0,17 1 4 0 0,10 1 32 0 0,-92-82 1583 0 0,33 68-1585 0 0,0-1 0 0 0,0 1 0 0 0,0-1 0 0 0,1 0 0 0 0,0 0 0 0 0,0 0 0 0 0,1 0 1 0 0,0-1-1 0 0,0 1 0 0 0,1-11 0 0 0,0 16-38 0 0,-1-1 0 0 0,1 1 0 0 0,0-1 0 0 0,0 1 0 0 0,0-1 0 0 0,1 1 0 0 0,-1 0 0 0 0,1-1 0 0 0,-1 1 0 0 0,1-1 0 0 0,0 1 0 0 0,-1 0 0 0 0,1-1 0 0 0,1 1 0 0 0,-1 0 0 0 0,0 0 0 0 0,0 0 0 0 0,1 0 0 0 0,-1 0 0 0 0,1 0 0 0 0,0 0 0 0 0,0 1 0 0 0,-1-1 0 0 0,1 0 0 0 0,0 1 0 0 0,0 0 0 0 0,0-1 0 0 0,1 1 0 0 0,-1 0 0 0 0,0 0 0 0 0,0 0 0 0 0,1 0 0 0 0,-1 1 0 0 0,3-2 0 0 0,6 3-85 0 0,-1 0-1 0 0,0 0 1 0 0,0 1 0 0 0,0 1 0 0 0,0-1-1 0 0,15 7 1 0 0,20 5-466 0 0,6-3-308 0 0,-38-10 420 0 0</inkml:trace>
</inkml:ink>
</file>

<file path=ppt/ink/ink16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58:39.115"/>
    </inkml:context>
    <inkml:brush xml:id="br0">
      <inkml:brushProperty name="width" value="0.05" units="cm"/>
      <inkml:brushProperty name="height" value="0.05" units="cm"/>
    </inkml:brush>
  </inkml:definitions>
  <inkml:trace contextRef="#ctx0" brushRef="#br0">35 233 3793 0 0,'10'-15'3940'0'0,"0"0"-3006"0"0,-6 12 1902 0 0,-1 13-2831 0 0,5 25 362 0 0,-8-29-320 0 0,1-1 0 0 0,0 1 0 0 0,0 0 0 0 0,1-1-1 0 0,0 1 1 0 0,0-1 0 0 0,0 1 0 0 0,6 8 0 0 0,-11-63 275 0 0,-4 29-305 0 0,-1 1 0 0 0,-13-23 0 0 0,-16-36 16 0 0,25 27-44 0 0,12 49 11 0 0,0 1-1 0 0,-1-1 1 0 0,1 1-1 0 0,0-1 1 0 0,0 1-1 0 0,1-1 1 0 0,-1 1-1 0 0,0-1 1 0 0,0 1-1 0 0,1-1 1 0 0,-1 1-1 0 0,1-1 1 0 0,0 1-1 0 0,-1-1 1 0 0,1 1-1 0 0,0 0 1 0 0,0-1 0 0 0,-1 1-1 0 0,1 0 1 0 0,0 0-1 0 0,0 0 1 0 0,1 0-1 0 0,-1 0 1 0 0,2-2-1 0 0,0 1 1 0 0,0 1 0 0 0,0 0-1 0 0,1 0 1 0 0,-1 0 0 0 0,0 0 0 0 0,0 0-1 0 0,1 1 1 0 0,-1-1 0 0 0,0 1 0 0 0,7 0-1 0 0,7 2-57 0 0,0 0 0 0 0,0 1 0 0 0,23 7-1 0 0,-39-9 47 0 0,103 34-2938 0 0,-88-28 2326 0 0</inkml:trace>
</inkml:ink>
</file>

<file path=ppt/ink/ink16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58:39.466"/>
    </inkml:context>
    <inkml:brush xml:id="br0">
      <inkml:brushProperty name="width" value="0.05" units="cm"/>
      <inkml:brushProperty name="height" value="0.05" units="cm"/>
    </inkml:brush>
  </inkml:definitions>
  <inkml:trace contextRef="#ctx0" brushRef="#br0">0 141 5625 0 0,'6'-2'4441'0'0,"11"-8"-2981"0"0,16-9-1417 0 0,-10 9 18 0 0,50-25 389 0 0,-68 33-429 0 0,0-1 1 0 0,0 0 0 0 0,0 0-1 0 0,-1 0 1 0 0,0-1 0 0 0,1 1 0 0 0,-1-1-1 0 0,-1 0 1 0 0,1 0 0 0 0,0-1-1 0 0,2-4 1 0 0,-5 8-18 0 0,-1 1 0 0 0,0-1 0 0 0,0 0 1 0 0,0 1-1 0 0,0-1 0 0 0,0 1 0 0 0,-1-1 0 0 0,1 1 1 0 0,0-1-1 0 0,0 1 0 0 0,0-1 0 0 0,0 1 0 0 0,0 0 0 0 0,-1-1 1 0 0,1 1-1 0 0,0-1 0 0 0,-1 1 0 0 0,1-1 0 0 0,0 1 0 0 0,-1 0 1 0 0,1-1-1 0 0,0 1 0 0 0,-1-1 0 0 0,1 1 0 0 0,0 0 0 0 0,-1 0 1 0 0,1-1-1 0 0,-1 1 0 0 0,1 0 0 0 0,-1 0 0 0 0,1-1 0 0 0,-1 1 1 0 0,1 0-1 0 0,-1 0 0 0 0,1 0 0 0 0,-1 0 0 0 0,1 0 0 0 0,-1 0 1 0 0,1 0-1 0 0,-1 0 0 0 0,0 0 0 0 0,-30-3 165 0 0,0 4-67 0 0,23 0-48 0 0,0 1 1 0 0,0 0-1 0 0,0 0 1 0 0,1 0-1 0 0,-8 5 1 0 0,11-6-27 0 0,0 1 0 0 0,0 1 1 0 0,0-1-1 0 0,0 1 0 0 0,1-1 1 0 0,-1 1-1 0 0,1 0 0 0 0,0 0 0 0 0,0 1 1 0 0,0-1-1 0 0,-3 5 0 0 0,5-5-15 0 0,-1 0-1 0 0,0 1 0 0 0,1-1 1 0 0,-1 1-1 0 0,1-1 1 0 0,0 1-1 0 0,0 0 0 0 0,1-1 1 0 0,-1 6-1 0 0,1 9 7 0 0,0-14-15 0 0,1 0-1 0 0,0 0 0 0 0,0 0 0 0 0,0 0 1 0 0,0 0-1 0 0,1-1 0 0 0,-1 1 1 0 0,1 0-1 0 0,0-1 0 0 0,0 1 1 0 0,1-1-1 0 0,-1 0 0 0 0,1 1 1 0 0,4 3-1 0 0,11 8-44 0 0,-9-8-184 0 0,0-1 0 0 0,0 0-1 0 0,0-1 1 0 0,1 0 0 0 0,0 0 0 0 0,0-1-1 0 0,0 0 1 0 0,1-1 0 0 0,-1 0-1 0 0,1-1 1 0 0,0 0 0 0 0,17 1 0 0 0,-12-4-1129 0 0</inkml:trace>
</inkml:ink>
</file>

<file path=ppt/ink/ink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22:09:45.865"/>
    </inkml:context>
    <inkml:brush xml:id="br0">
      <inkml:brushProperty name="width" value="0.05" units="cm"/>
      <inkml:brushProperty name="height" value="0.05" units="cm"/>
      <inkml:brushProperty name="color" value="#E71224"/>
    </inkml:brush>
  </inkml:definitions>
  <inkml:trace contextRef="#ctx0" brushRef="#br0">51 1 5913 0 0,'22'4'5400'0'0,"-20"-4"-5365"0"0,1 0 1 0 0,-1 1-1 0 0,1-1 0 0 0,-1 1 1 0 0,1 0-1 0 0,-1 0 1 0 0,1-1-1 0 0,-1 2 1 0 0,0-1-1 0 0,0 0 1 0 0,1 0-1 0 0,-1 1 1 0 0,0-1-1 0 0,0 1 0 0 0,3 3 1 0 0,26 35 148 0 0,-13-10-68 0 0,-6-9-69 0 0,-4-8-39 0 0,13 21 114 0 0,22 48 0 0 0,29 104 228 0 0,-65-171-332 0 0,-1 0 1 0 0,2-1-1 0 0,0 0 0 0 0,1 0 0 0 0,0-1 0 0 0,1 0 0 0 0,0-1 0 0 0,1 0 0 0 0,0-1 0 0 0,1 0 0 0 0,18 13 0 0 0,2-2 26 0 0,0-2-1 0 0,1-1 0 0 0,59 25 0 0 0,-67-35-30 0 0,18 9 30 0 0,-43-18-42 0 0,0 1 1 0 0,0-1 0 0 0,1 0-1 0 0,-1 0 1 0 0,0 1 0 0 0,0-1-1 0 0,0 0 1 0 0,0 1 0 0 0,1-1-1 0 0,-1 0 1 0 0,0 0 0 0 0,0 1-1 0 0,0-1 1 0 0,0 0 0 0 0,0 1-1 0 0,0-1 1 0 0,0 0-1 0 0,0 1 1 0 0,0-1 0 0 0,0 0-1 0 0,0 1 1 0 0,0-1 0 0 0,0 0-1 0 0,0 1 1 0 0,0-1 0 0 0,0 0-1 0 0,0 0 1 0 0,0 1 0 0 0,-1-1-1 0 0,1 0 1 0 0,0 1 0 0 0,0-1-1 0 0,0 0 1 0 0,0 0-1 0 0,-1 1 1 0 0,1-1 0 0 0,0 0-1 0 0,0 0 1 0 0,-1 1 0 0 0,1-1-1 0 0,0 0 1 0 0,0 0 0 0 0,-1 0-1 0 0,1 0 1 0 0,0 1 0 0 0,-1-1-1 0 0,1 0 1 0 0,0 0 0 0 0,0 0-1 0 0,-1 0 1 0 0,1 0-1 0 0,0 0 1 0 0,-1 0 0 0 0,1 0-1 0 0,0 0 1 0 0,-1 0 0 0 0,1 0-1 0 0,0 0 1 0 0,-1 0 0 0 0,1 0-1 0 0,0 0 1 0 0,-1 0 0 0 0,1 0-1 0 0,-1-1 1 0 0,-31 5 45 0 0,26-3-52 0 0,-83 6 29 0 0,-1-4 1 0 0,0-3-1 0 0,1-5 0 0 0,-132-23 1 0 0,214 26-25 0 0,1 0 0 0 0,0 0-1 0 0,0 0 1 0 0,0-1 0 0 0,0 0 0 0 0,0-1 0 0 0,0 1 0 0 0,-8-8 0 0 0,13 11-22 0 0,0-1 0 0 0,0 0 0 0 0,-1-1 0 0 0,1 1 0 0 0,0 0 0 0 0,0 0 0 0 0,0 0 0 0 0,0-1 0 0 0,0 1 0 0 0,0 0 0 0 0,1-1 0 0 0,-1 1-1 0 0,0-1 1 0 0,1 1 0 0 0,-1-1 0 0 0,1 1 0 0 0,0-1 0 0 0,-1 1 0 0 0,1-1 0 0 0,0 1 0 0 0,0-1 0 0 0,0 0 0 0 0,0 1 0 0 0,0-1 0 0 0,0 1 0 0 0,0-1 0 0 0,1 0 0 0 0,-1 1 0 0 0,1-1-1 0 0,-1 1 1 0 0,1-1 0 0 0,-1 1 0 0 0,1-1 0 0 0,0 1 0 0 0,0 0 0 0 0,0-1 0 0 0,0 1 0 0 0,0 0 0 0 0,0 0 0 0 0,0 0 0 0 0,2-2 0 0 0,7-5-78 0 0,0 0 0 0 0,1 1 0 0 0,-1 1 0 0 0,16-7 0 0 0,18-5-529 0 0</inkml:trace>
</inkml:ink>
</file>

<file path=ppt/ink/ink16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58:39.819"/>
    </inkml:context>
    <inkml:brush xml:id="br0">
      <inkml:brushProperty name="width" value="0.05" units="cm"/>
      <inkml:brushProperty name="height" value="0.05" units="cm"/>
    </inkml:brush>
  </inkml:definitions>
  <inkml:trace contextRef="#ctx0" brushRef="#br0">102 1 4657 0 0,'3'4'5079'0'0,"-5"-3"-4724"0"0,-1-1-197 0 0,0 0 108 0 0,1 0-89 0 0,2 0-154 0 0,-1 0 0 0 0,1 0 0 0 0,0 0 0 0 0,-1 1 0 0 0,1-1 0 0 0,-1 0 0 0 0,1 0 0 0 0,0 1 0 0 0,-1-1 0 0 0,1 0 0 0 0,0 1 0 0 0,-1-1 0 0 0,1 1 1 0 0,0-1-1 0 0,0 0 0 0 0,-1 1 0 0 0,1-1 0 0 0,0 1 0 0 0,0-1 0 0 0,0 0 0 0 0,0 1 0 0 0,0-1 0 0 0,-1 1 0 0 0,1-1 0 0 0,0 1 0 0 0,0-1 0 0 0,0 1 0 0 0,0-1 1 0 0,0 0-1 0 0,0 1 0 0 0,0-1 0 0 0,1 1 0 0 0,-1-1 0 0 0,0 1 0 0 0,0-1 0 0 0,0 1 0 0 0,0-1 0 0 0,0 0 0 0 0,1 1 0 0 0,-1-1 0 0 0,0 1 0 0 0,0-1 0 0 0,1 0 1 0 0,-1 1-1 0 0,0-1 0 0 0,1 0 0 0 0,-1 1 0 0 0,0-1 0 0 0,1 0 0 0 0,22 35 235 0 0,-2-10-141 0 0,10 10 290 0 0,-1 2 0 0 0,-3 1 0 0 0,27 47 0 0 0,-39-53-256 0 0,19 42-31 0 0,-21-20-16 0 0,-15-22-31 0 0,-9-17 8 0 0,9-14-66 0 0,0 1 0 0 0,0-1-1 0 0,0 1 1 0 0,-1-1 0 0 0,1 0 0 0 0,-1 0 0 0 0,1 0 0 0 0,0-1 0 0 0,-1 1-1 0 0,1-1 1 0 0,-6 1 0 0 0,-6 1 20 0 0,-1-2 0 0 0,0 0-1 0 0,-17-2 1 0 0,18 0-36 0 0,0 0 1 0 0,-1-1-1 0 0,2-1 0 0 0,-1 0 0 0 0,0-1 1 0 0,-17-9-1 0 0,23 9-54 0 0,-1 0 0 0 0,1 0 0 0 0,0-1 0 0 0,1 0 0 0 0,-9-8 0 0 0,-11-23-376 0 0,10-7-211 0 0,13 11 79 0 0,4 27 263 0 0,1-1 1 0 0,0 1 0 0 0,0-1-1 0 0,1 1 1 0 0,0 0-1 0 0,0 0 1 0 0,5-11 0 0 0,-1 3-4476 0 0</inkml:trace>
</inkml:ink>
</file>

<file path=ppt/ink/ink16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58:40.236"/>
    </inkml:context>
    <inkml:brush xml:id="br0">
      <inkml:brushProperty name="width" value="0.05" units="cm"/>
      <inkml:brushProperty name="height" value="0.05" units="cm"/>
    </inkml:brush>
  </inkml:definitions>
  <inkml:trace contextRef="#ctx0" brushRef="#br0">68 225 5233 0 0,'2'-2'2269'0'0,"-2"3"-1608"0"0,-2 2-88 0 0,-1-2 1540 0 0,3-1-2052 0 0,1 0-1 0 0,0-1 1 0 0,-1 1 0 0 0,1 0-1 0 0,-1 0 1 0 0,1 0-1 0 0,-1-1 1 0 0,1 1 0 0 0,-1 0-1 0 0,1-1 1 0 0,-1 1 0 0 0,1 0-1 0 0,-1-1 1 0 0,0 1 0 0 0,1-1-1 0 0,-1 1 1 0 0,0 0-1 0 0,1-1 1 0 0,-1 1 0 0 0,0-1-1 0 0,1 1 1 0 0,-1-1 0 0 0,0 0-1 0 0,0 1 1 0 0,0-1 0 0 0,1 1-1 0 0,-1-1 1 0 0,0 1-1 0 0,0-1 1 0 0,0 1 0 0 0,0-1-1 0 0,0 0 1 0 0,0 0 0 0 0,-2-29 119 0 0,-1 16-158 0 0,-2 1 1 0 0,1-1-1 0 0,-2 1 1 0 0,0 0 0 0 0,-11-17-1 0 0,-9-22 156 0 0,19 32-34 0 0,7 19-134 0 0,0 1 1 0 0,0-1-1 0 0,0 1 1 0 0,0 0-1 0 0,0-1 1 0 0,0 1-1 0 0,0-1 0 0 0,1 1 1 0 0,-1-1-1 0 0,0 1 1 0 0,0-1-1 0 0,0 1 1 0 0,1-1-1 0 0,-1 1 1 0 0,0 0-1 0 0,0-1 1 0 0,1 1-1 0 0,-1-1 0 0 0,0 1 1 0 0,1 0-1 0 0,-1-1 1 0 0,0 1-1 0 0,1 0 1 0 0,-1-1-1 0 0,1 1 1 0 0,-1 0-1 0 0,0 0 1 0 0,1-1-1 0 0,0 1 7 0 0,9-2 3 0 0,15 5-24 0 0,35 11 15 0 0,-17-5-6 0 0,74 11 26 0 0,-68-13-18 0 0,-17-1-10 0 0,-29-6-3 0 0,38 5-22 0 0,-41-5 22 0 0,1 0-1 0 0,0 0 1 0 0,0 0-1 0 0,-1 0 1 0 0,1 0 0 0 0,0 0-1 0 0,0 0 1 0 0,-1 0 0 0 0,1 0-1 0 0,0 0 1 0 0,0-1-1 0 0,-1 1 1 0 0,1 0 0 0 0,0 0-1 0 0,0-1 1 0 0,-1 1-1 0 0,1 0 1 0 0,0-1 0 0 0,-1 1-1 0 0,1-1 1 0 0,-1 1-1 0 0,1-1 1 0 0,0 1 0 0 0,-1-1-1 0 0,1 1 1 0 0,-1-1-1 0 0,1 0 1 0 0,-1 1 0 0 0,0-1-1 0 0,1 0 1 0 0,-1 1-1 0 0,0-1 1 0 0,1 0 0 0 0,-1 0-1 0 0,0 1 1 0 0,0-1-1 0 0,0 0 1 0 0,0 0 0 0 0,1 1-1 0 0,-1-1 1 0 0,0 0 0 0 0,0 0-1 0 0,-1 1 1 0 0,1-1-1 0 0,0-1 1 0 0,-3 0-3 0 0,0 0 1 0 0,0 0-1 0 0,0 1 1 0 0,0-1-1 0 0,0 1 0 0 0,0-1 1 0 0,0 1-1 0 0,-1 0 1 0 0,1 1-1 0 0,0-1 1 0 0,-1 0-1 0 0,1 1 0 0 0,-1 0 1 0 0,-5 0-1 0 0,-6-1 12 0 0,1 1-1 0 0,-1 1 0 0 0,0 0 1 0 0,1 0-1 0 0,-1 2 1 0 0,-16 4-1 0 0,28-6-8 0 0,-16 6 23 0 0,8 0 8 0 0,11-7-28 0 0,-1 1-1 0 0,1-1 0 0 0,-1 1 1 0 0,1-1-1 0 0,0 1 1 0 0,-1-1-1 0 0,1 1 0 0 0,0 0 1 0 0,-1-1-1 0 0,1 1 1 0 0,0 0-1 0 0,0-1 0 0 0,-1 1 1 0 0,1 0-1 0 0,0-1 1 0 0,0 1-1 0 0,0 0 1 0 0,0-1-1 0 0,0 1 0 0 0,0 0 1 0 0,0-1-1 0 0,0 2 1 0 0,8 14 31 0 0,-4-11-73 0 0,0-1 0 0 0,1 1-1 0 0,0-1 1 0 0,0 0 0 0 0,0 0 0 0 0,1 0-1 0 0,-1-1 1 0 0,1 1 0 0 0,0-1 0 0 0,11 3-1 0 0,61 17-3074 0 0,-64-21 2031 0 0</inkml:trace>
</inkml:ink>
</file>

<file path=ppt/ink/ink16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58:40.582"/>
    </inkml:context>
    <inkml:brush xml:id="br0">
      <inkml:brushProperty name="width" value="0.05" units="cm"/>
      <inkml:brushProperty name="height" value="0.05" units="cm"/>
    </inkml:brush>
  </inkml:definitions>
  <inkml:trace contextRef="#ctx0" brushRef="#br0">13 12 4529 0 0,'-5'-9'5073'0'0,"5"9"-4946"0"0,-6-2 1808 0 0,4 1-1311 0 0,5 2-500 0 0,22 5-36 0 0,-1 1 1 0 0,0 1-1 0 0,41 20 0 0 0,-62-27-54 0 0,-1 0 0 0 0,0 1 0 0 0,0-1 0 0 0,0 0 0 0 0,0 1 0 0 0,0-1 0 0 0,0 1 0 0 0,0-1 0 0 0,-1 1 0 0 0,1 0 0 0 0,0 0 0 0 0,-1 0 0 0 0,0 0 0 0 0,1 0 0 0 0,1 4 0 0 0,-2-3-3 0 0,-1 1 0 0 0,1-1 0 0 0,-1 0 0 0 0,1 0 0 0 0,-1 0 0 0 0,0 1 0 0 0,-1-1 0 0 0,1 0 0 0 0,0 0 0 0 0,-1 0 0 0 0,0 1 0 0 0,1-1 0 0 0,-1 0 0 0 0,-1 0 0 0 0,1 0 0 0 0,-3 5 0 0 0,-1 0 31 0 0,0 0-1 0 0,0 0 1 0 0,0-1-1 0 0,-1 1 1 0 0,-10 8-1 0 0,-13 7 200 0 0,28-22-244 0 0,-28 12 131 0 0,28-13-149 0 0,0 1 0 0 0,0-1 0 0 0,0 0 0 0 0,0 0 0 0 0,0 1 0 0 0,0-1 0 0 0,0 0 0 0 0,0 0 0 0 0,0 0 0 0 0,0 0 0 0 0,0 0 0 0 0,0 0 0 0 0,0-1 0 0 0,0 1 0 0 0,0 0 0 0 0,0 0 0 0 0,0-1 0 0 0,0 1 0 0 0,0-1 0 0 0,0 1 0 0 0,0-1 0 0 0,0 1-1 0 0,0-1 1 0 0,1 0 0 0 0,-2 0 0 0 0,2-1-155 0 0,0 1-1 0 0,0 0 1 0 0,0 0-1 0 0,0 0 1 0 0,0 0-1 0 0,1 0 1 0 0,-1 0-1 0 0,1 1 1 0 0,-1-1-1 0 0,0 0 0 0 0,1 0 1 0 0,-1 0-1 0 0,1 0 1 0 0,0 0-1 0 0,-1 0 1 0 0,1 1-1 0 0,0-1 1 0 0,0 0-1 0 0,-1 1 1 0 0,1-1-1 0 0,0 0 0 0 0,0 1 1 0 0,0-1-1 0 0,0 1 1 0 0,0-1-1 0 0,1 0 1 0 0,-1 1 154 0 0,1-2-1492 0 0</inkml:trace>
</inkml:ink>
</file>

<file path=ppt/ink/ink16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58:41.022"/>
    </inkml:context>
    <inkml:brush xml:id="br0">
      <inkml:brushProperty name="width" value="0.05" units="cm"/>
      <inkml:brushProperty name="height" value="0.05" units="cm"/>
    </inkml:brush>
  </inkml:definitions>
  <inkml:trace contextRef="#ctx0" brushRef="#br0">63 9 4785 0 0,'-12'-4'4869'0'0,"-20"-1"-2821"0"0,13 5-2207 0 0,30 7 1169 0 0,-1-2-982 0 0,0-1 0 0 0,-1 1-1 0 0,0 1 1 0 0,0 0-1 0 0,0 0 1 0 0,-1 1 0 0 0,0 0-1 0 0,12 14 1 0 0,-4-6 135 0 0,-11-10-108 0 0,-1-1 0 0 0,-1 1-1 0 0,1 0 1 0 0,0 0-1 0 0,-1 0 1 0 0,0 0 0 0 0,-1 0-1 0 0,1 1 1 0 0,-1 0-1 0 0,0-1 1 0 0,0 1 0 0 0,0 0-1 0 0,-1 0 1 0 0,0 0-1 0 0,0 0 1 0 0,-1 8 0 0 0,0-12-30 0 0,-1-1 0 0 0,0 0 1 0 0,0 0-1 0 0,0 0 0 0 0,0 1 1 0 0,0-1-1 0 0,0 0 0 0 0,0 0 1 0 0,0-1-1 0 0,0 1 1 0 0,0 0-1 0 0,0 0 0 0 0,-1 0 1 0 0,1-1-1 0 0,0 1 0 0 0,-1-1 1 0 0,1 1-1 0 0,0-1 0 0 0,-1 1 1 0 0,1-1-1 0 0,-1 0 0 0 0,1 0 1 0 0,-1 0-1 0 0,1 0 1 0 0,-2 0-1 0 0,2 1-94 0 0,0-1-1 0 0,0 0 1 0 0,0 0-1 0 0,1 1 1 0 0,-1-1 0 0 0,0 0-1 0 0,0 0 1 0 0,0 0 0 0 0,0 0-1 0 0,0 0 1 0 0,0 0 0 0 0,0 0-1 0 0,0-1 1 0 0,0 1-1 0 0,0 0 1 0 0,1 0 0 0 0,-1-1-1 0 0,0 1 1 0 0,0 0 0 0 0,0-1-1 0 0,0 1 1 0 0,1-1 0 0 0,-1 1-1 0 0,0-1 1 0 0,0 0 0 0 0,1 1-1 0 0,-1-1 1 0 0,1 0-1 0 0,-1 1 1 0 0,0-1 0 0 0,1 0-1 0 0,-1 0 1 0 0,1 1 0 0 0,-1-1-1 0 0,1 0 1 0 0,0 0 0 0 0,-1 0-1 0 0,1 0 1 0 0,0 0 0 0 0,0 1-1 0 0,0-2 1 0 0,1-11-68 0 0,2 1 0 0 0,-1 0 0 0 0,2 1 0 0 0,0-1 0 0 0,0 0-1 0 0,1 1 1 0 0,0 0 0 0 0,1 0 0 0 0,0 1 0 0 0,1-1 0 0 0,0 2 0 0 0,13-15 0 0 0,-7 15 109 0 0,-7 6 53 0 0,-1 1 0 0 0,1 0 0 0 0,0 0 0 0 0,1 1 0 0 0,-1-1 0 0 0,10 1 0 0 0,-4-1 82 0 0,-7 2-53 0 0,1 0 74 0 0,0 0 1 0 0,-1 0-1 0 0,1 0 0 0 0,0 1 1 0 0,0-1-1 0 0,0 2 0 0 0,-1-1 1 0 0,1 1-1 0 0,-1-1 0 0 0,1 2 1 0 0,-1-1-1 0 0,0 0 0 0 0,1 1 1 0 0,-1 0-1 0 0,-1 1 0 0 0,1-1 1 0 0,6 6-1 0 0,-4-2 1 0 0,-1 0 0 0 0,1 0 0 0 0,-1 1 0 0 0,0 0 0 0 0,-1 0 0 0 0,5 9 0 0 0,13 22 266 0 0,22 17-224 0 0,-9-25-877 0 0,-9-15-345 0 0,-15-13 657 0 0,-4-7-127 0 0,-2-2-494 0 0</inkml:trace>
</inkml:ink>
</file>

<file path=ppt/ink/ink16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58:41.604"/>
    </inkml:context>
    <inkml:brush xml:id="br0">
      <inkml:brushProperty name="width" value="0.05" units="cm"/>
      <inkml:brushProperty name="height" value="0.05" units="cm"/>
    </inkml:brush>
  </inkml:definitions>
  <inkml:trace contextRef="#ctx0" brushRef="#br0">135 153 6097 0 0,'31'-82'2382'0'0,"-31"81"-2340"0"0,1 0 0 0 0,-1 1 0 0 0,0-1 0 0 0,0 1 0 0 0,1-1 0 0 0,-1 1 0 0 0,0-1 0 0 0,0 0 0 0 0,0 1 0 0 0,0-1 0 0 0,0 0 0 0 0,0 1 0 0 0,0-1 0 0 0,0 1 0 0 0,0-1 0 0 0,0 0 0 0 0,0 1 0 0 0,0-1 0 0 0,0 1 0 0 0,-1-1 0 0 0,1 0 0 0 0,0 1 0 0 0,0-1-1 0 0,-1 1 1 0 0,1-1 0 0 0,0 1 0 0 0,-1-1 0 0 0,1 1 0 0 0,-1-1 0 0 0,1 1 0 0 0,0-1 0 0 0,-1 1 0 0 0,1 0 0 0 0,-1-1 0 0 0,1 1 0 0 0,-1 0 0 0 0,0-1 0 0 0,1 1 0 0 0,-1 0 0 0 0,1-1 0 0 0,-1 1 0 0 0,1 0 0 0 0,-1 0 0 0 0,0 0 0 0 0,1 0 0 0 0,-2 0 0 0 0,-21 1 136 0 0,23-1-128 0 0,-9 1 119 0 0,0 2 1 0 0,0-1 0 0 0,1 1 0 0 0,-1 0 0 0 0,1 1 0 0 0,0 0 0 0 0,0 0-1 0 0,0 1 1 0 0,-8 6 0 0 0,12-8-120 0 0,1 0-1 0 0,0-1 1 0 0,0 1-1 0 0,0 0 0 0 0,1 0 1 0 0,-1 1-1 0 0,1-1 1 0 0,0 1-1 0 0,0-1 1 0 0,0 1-1 0 0,0-1 1 0 0,0 1-1 0 0,1 0 1 0 0,0 0-1 0 0,0 0 1 0 0,0 0-1 0 0,0 0 1 0 0,1 0-1 0 0,-1 0 1 0 0,1 0-1 0 0,0 0 1 0 0,1 7-1 0 0,0-6-37 0 0,0 0-1 0 0,1-1 1 0 0,0 1-1 0 0,0 0 1 0 0,0-1 0 0 0,0 1-1 0 0,1-1 1 0 0,0 1-1 0 0,0-1 1 0 0,0 0-1 0 0,0-1 1 0 0,1 1 0 0 0,-1 0-1 0 0,1-1 1 0 0,0 0-1 0 0,0 0 1 0 0,0 0-1 0 0,1 0 1 0 0,-1-1 0 0 0,7 3-1 0 0,-8-3-95 0 0,0-1-1 0 0,0 1 1 0 0,0-1-1 0 0,1 0 1 0 0,-1 0-1 0 0,0 0 1 0 0,1-1-1 0 0,-1 1 1 0 0,1-1-1 0 0,-1 0 1 0 0,0 0 0 0 0,1 0-1 0 0,-1 0 1 0 0,1-1-1 0 0,-1 1 1 0 0,1-1-1 0 0,-1 0 1 0 0,0 0-1 0 0,0 0 1 0 0,1 0-1 0 0,-1-1 1 0 0,0 1-1 0 0,0-1 1 0 0,0 0-1 0 0,0 0 1 0 0,-1 0-1 0 0,1 0 1 0 0,-1 0 0 0 0,5-5-1 0 0,7-9-705 0 0,5-6-552 0 0,-11 7 1041 0 0,-1-11-236 0 0,-2-2 51 0 0,-4-10 231 0 0,8-31 3119 0 0,-10 106-1267 0 0,4 44-688 0 0,7-22-31 0 0,-3-45-813 0 0,9 2 107 0 0,-5-7-71 0 0,-11-11-79 0 0,0-1 0 0 0,0 1 0 0 0,0-1 0 0 0,1 1 0 0 0,-1-1 0 0 0,1 1 0 0 0,-1 0 0 0 0,1-1 0 0 0,0 1 1 0 0,0 0-1 0 0,1-3 0 0 0,10-22-23 0 0,-7 17 4 0 0,9-16 4 0 0,0 1 0 0 0,23-28 1 0 0,-6 19-12 0 0,-7 16-4 0 0,-18 15 3 0 0,-1 0 0 0 0,1 0 0 0 0,0 0 0 0 0,0 1 0 0 0,11-4 0 0 0,-16 6 4 0 0,0 0 0 0 0,0 0 0 0 0,1-1-1 0 0,-1 1 1 0 0,0 0 0 0 0,0 0 0 0 0,0 0 0 0 0,0 0 0 0 0,1 0-1 0 0,-1 0 1 0 0,0 0 0 0 0,0 1 0 0 0,0-1 0 0 0,0 0 0 0 0,0 1 0 0 0,1-1-1 0 0,-1 1 1 0 0,0-1 0 0 0,0 1 0 0 0,0-1 0 0 0,0 1 0 0 0,0 0-1 0 0,-1 0 1 0 0,1-1 0 0 0,0 1 0 0 0,0 0 0 0 0,0 0 0 0 0,-1 0 0 0 0,1 0-1 0 0,0 0 1 0 0,-1 0 0 0 0,1 0 0 0 0,0 2 0 0 0,8 41 10 0 0,-8-31 0 0 0,0-6-94 0 0,2 17 228 0 0,1-1 0 0 0,11 34 1 0 0,-14-52-305 0 0,1 1 0 0 0,0-1 1 0 0,0 0-1 0 0,0 0 0 0 0,1-1 1 0 0,-1 1-1 0 0,1 0 0 0 0,1-1 1 0 0,-1 0-1 0 0,0 0 0 0 0,1 0 1 0 0,0 0-1 0 0,0 0 0 0 0,0-1 1 0 0,1 0-1 0 0,-1 0 0 0 0,6 3 1 0 0,-3-5-541 0 0,-2-2-815 0 0</inkml:trace>
</inkml:ink>
</file>

<file path=ppt/ink/ink16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58:42.589"/>
    </inkml:context>
    <inkml:brush xml:id="br0">
      <inkml:brushProperty name="width" value="0.05" units="cm"/>
      <inkml:brushProperty name="height" value="0.05" units="cm"/>
    </inkml:brush>
  </inkml:definitions>
  <inkml:trace contextRef="#ctx0" brushRef="#br0">0 55 2585 0 0,'56'-26'2613'0'0,"-55"26"-2507"0"0,-1-1-1 0 0,1 1 0 0 0,0 0 0 0 0,-1-1 0 0 0,1 1 0 0 0,0 0 0 0 0,-1 0 0 0 0,1 0 0 0 0,0-1 1 0 0,0 1-1 0 0,-1 0 0 0 0,1 0 0 0 0,0 0 0 0 0,-1 0 0 0 0,1 0 0 0 0,0 1 0 0 0,0-1 0 0 0,-1 0 1 0 0,1 0-1 0 0,0 0 0 0 0,-1 1 0 0 0,1-1 0 0 0,0 0 0 0 0,-1 1 0 0 0,1-1 0 0 0,-1 0 0 0 0,1 1 0 0 0,0-1 1 0 0,-1 1-1 0 0,1-1 0 0 0,-1 1 0 0 0,1-1 0 0 0,-1 1 0 0 0,0-1 0 0 0,1 1 0 0 0,-1 0 0 0 0,1-1 1 0 0,-1 1-1 0 0,0-1 0 0 0,0 1 0 0 0,1 0 0 0 0,-1 0 0 0 0,4 29 74 0 0,-4-25 142 0 0,1 38 449 0 0,-2-25-259 0 0,2 0-1 0 0,4 31 1 0 0,-5-46-452 0 0,1 1-1 0 0,0-1 1 0 0,0 1 0 0 0,0-1-1 0 0,0 0 1 0 0,0 1 0 0 0,1-1-1 0 0,-1 0 1 0 0,1 0 0 0 0,0 0-1 0 0,0 0 1 0 0,0 0 0 0 0,1-1-1 0 0,-1 1 1 0 0,1-1 0 0 0,-1 1 0 0 0,1-1-1 0 0,0 0 1 0 0,4 3 0 0 0,-6-5-58 0 0,-1 1 1 0 0,1-1 0 0 0,0 1 0 0 0,0-1 0 0 0,0 1 0 0 0,0-1-1 0 0,0 0 1 0 0,0 1 0 0 0,0-1 0 0 0,0 0 0 0 0,0 0 0 0 0,0 0-1 0 0,0 0 1 0 0,0 0 0 0 0,0 0 0 0 0,0 0 0 0 0,0 0 0 0 0,0 0-1 0 0,0-1 1 0 0,0 1 0 0 0,0 0 0 0 0,0-1 0 0 0,0 1 0 0 0,0 0 0 0 0,0-1-1 0 0,0 0 1 0 0,1 0 0 0 0,-1 0 4 0 0,1-1-1 0 0,-1 0 1 0 0,0 0-1 0 0,0 0 1 0 0,0 0 0 0 0,0 0-1 0 0,0 0 1 0 0,0 0-1 0 0,0 0 1 0 0,-1 0 0 0 0,1 0-1 0 0,0-3 1 0 0,1-10 22 0 0,-1 0 1 0 0,-1 0-1 0 0,-1-17 1 0 0,0 22-25 0 0,1 3-4 0 0,1-77-19 0 0,9 29 8 0 0,-10 58-51 0 0,3 10 24 0 0,5 19 39 0 0,-4-17 5 0 0,1 0 1 0 0,1 0-1 0 0,1 0 1 0 0,0-1-1 0 0,0 0 1 0 0,2 0-1 0 0,18 23 1 0 0,-27-36-5 0 0,1 0 1 0 0,0-1-1 0 0,-1 1 1 0 0,1-1-1 0 0,0 1 0 0 0,0-1 1 0 0,-1 0-1 0 0,1 1 1 0 0,0-1-1 0 0,0 0 0 0 0,0 1 1 0 0,0-1-1 0 0,-1 0 0 0 0,1 0 1 0 0,0 0-1 0 0,0 0 1 0 0,0 0-1 0 0,0 0 0 0 0,0 0 1 0 0,0 0-1 0 0,-1 0 1 0 0,1 0-1 0 0,0-1 0 0 0,0 1 1 0 0,0 0-1 0 0,0-1 1 0 0,-1 1-1 0 0,1 0 0 0 0,0-1 1 0 0,0 1-1 0 0,-1-1 1 0 0,1 1-1 0 0,0-1 0 0 0,-1 1 1 0 0,1-1-1 0 0,0 0 1 0 0,-1 1-1 0 0,1-1 0 0 0,-1 0 1 0 0,1 1-1 0 0,-1-1 1 0 0,0 0-1 0 0,1-1 0 0 0,23-46 72 0 0,-16 29-60 0 0,1 2-10 0 0,-4 8-10 0 0,0-1 0 0 0,1 1 0 0 0,0 0-1 0 0,1 1 1 0 0,10-12 0 0 0,-16 20 6 0 0,-1 0-1 0 0,1 0 1 0 0,0 1-1 0 0,-1-1 1 0 0,1 0 0 0 0,0 1-1 0 0,-1-1 1 0 0,1 0-1 0 0,-1 1 1 0 0,1-1 0 0 0,-1 1-1 0 0,1-1 1 0 0,-1 1-1 0 0,1-1 1 0 0,-1 1 0 0 0,1 0-1 0 0,-1-1 1 0 0,0 1-1 0 0,1 0 1 0 0,-1-1 0 0 0,0 1-1 0 0,1 0 1 0 0,-1-1-1 0 0,0 1 1 0 0,0 0 0 0 0,0-1-1 0 0,0 1 1 0 0,0 1-1 0 0,13 23 36 0 0,4-6-19 0 0,1-1 0 0 0,33 28 0 0 0,-45-40-307 0 0,1-1 0 0 0,-1 0 0 0 0,1 0 0 0 0,0 0 0 0 0,0-1 0 0 0,1 0 0 0 0,-1-1 0 0 0,1 1 1 0 0,0-2-1 0 0,0 1 0 0 0,0-1 0 0 0,0 0 0 0 0,0-1 0 0 0,9 1 0 0 0,3-6-1117 0 0,-9 0 1069 0 0,-1-2 221 0 0,0-2 39 0 0,-2-1 100 0 0,0-7 161 0 0,1-1 108 0 0,-2-11 1904 0 0,-8 22-1923 0 0,1-1 0 0 0,-1 1-1 0 0,0 0 1 0 0,0 0 0 0 0,0 0 0 0 0,-5-11-1 0 0,5 13-192 0 0,0 1-1 0 0,-1-1 0 0 0,1 1 0 0 0,-1-1 1 0 0,0 1-1 0 0,0 0 0 0 0,0 0 0 0 0,0 0 0 0 0,-1 0 1 0 0,1 0-1 0 0,-1 0 0 0 0,0 1 0 0 0,1-1 0 0 0,-1 1 1 0 0,0 0-1 0 0,-1 0 0 0 0,1 0 0 0 0,0 0 0 0 0,-1 0 1 0 0,1 1-1 0 0,-6-2 0 0 0,5 3-53 0 0,0 0-1 0 0,-1 0 1 0 0,1 0 0 0 0,0 1-1 0 0,-1 0 1 0 0,1 0-1 0 0,0 0 1 0 0,0 0 0 0 0,0 1-1 0 0,0-1 1 0 0,0 1 0 0 0,0 0-1 0 0,0 0 1 0 0,1 1-1 0 0,-1-1 1 0 0,1 1 0 0 0,-5 3-1 0 0,6-4-7 0 0,-1 1-1 0 0,1-1 1 0 0,0 0-1 0 0,0 1 1 0 0,0 0-1 0 0,0-1 1 0 0,1 1-1 0 0,-1 0 1 0 0,1 0-1 0 0,-1 0 1 0 0,1 0-1 0 0,0 0 1 0 0,0 0-1 0 0,0 0 0 0 0,1 0 1 0 0,-1 0-1 0 0,1 1 1 0 0,0-1-1 0 0,-1 0 1 0 0,2 0-1 0 0,-1 1 1 0 0,0-1-1 0 0,1 0 1 0 0,0 3-1 0 0,12 29 69 0 0,-11-30-75 0 0,1 0 0 0 0,0 0 0 0 0,0 0-1 0 0,0-1 1 0 0,0 1 0 0 0,1-1 0 0 0,0 0 0 0 0,0 1 0 0 0,0-2 0 0 0,0 1 0 0 0,1 0 0 0 0,-1-1-1 0 0,1 0 1 0 0,0 0 0 0 0,0 0 0 0 0,0-1 0 0 0,0 0 0 0 0,0 0 0 0 0,1 0 0 0 0,-1 0-1 0 0,1-1 1 0 0,8 1 0 0 0,3 1-4 0 0,23 2-127 0 0,-38-5 113 0 0,-1 0-1 0 0,0 0 0 0 0,0 0 1 0 0,1-1-1 0 0,-1 1 0 0 0,0 0 1 0 0,0-1-1 0 0,1 1 0 0 0,-1-1 0 0 0,0 0 1 0 0,0 1-1 0 0,0-1 0 0 0,0 0 1 0 0,0 1-1 0 0,2-3 0 0 0,0-1-31 0 0,0 1 0 0 0,0-1 0 0 0,0 0-1 0 0,0 0 1 0 0,-1 0 0 0 0,1 0 0 0 0,-1 0 0 0 0,0-1 0 0 0,-1 1-1 0 0,1-1 1 0 0,-1 1 0 0 0,0-1 0 0 0,0 0 0 0 0,0 0-1 0 0,0 1 1 0 0,-1-1 0 0 0,0 0 0 0 0,0 0 0 0 0,0 0 0 0 0,-1 1-1 0 0,0-1 1 0 0,0 0 0 0 0,0 1 0 0 0,0-1 0 0 0,-1 0 0 0 0,1 1-1 0 0,-1 0 1 0 0,0-1 0 0 0,-1 1 0 0 0,1 0 0 0 0,-1 0-1 0 0,0 0 1 0 0,0 0 0 0 0,0 1 0 0 0,0-1 0 0 0,-1 1 0 0 0,1 0-1 0 0,-1 0 1 0 0,0 0 0 0 0,-4-3 0 0 0,-8-2 41 0 0,-1 1 1 0 0,1 0 0 0 0,-19-5-1 0 0,121 45-4614 0 0,-76-29 3497 0 0</inkml:trace>
</inkml:ink>
</file>

<file path=ppt/ink/ink16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58:43.472"/>
    </inkml:context>
    <inkml:brush xml:id="br0">
      <inkml:brushProperty name="width" value="0.05" units="cm"/>
      <inkml:brushProperty name="height" value="0.05" units="cm"/>
    </inkml:brush>
  </inkml:definitions>
  <inkml:trace contextRef="#ctx0" brushRef="#br0">150 362 6313 0 0,'-11'2'5299'0'0,"-7"-1"-3683"0"0,-2 0-1259 0 0,-29 8-94 0 0,20 8-67 0 0,27-15-173 0 0,0 0-1 0 0,0 0 1 0 0,1 1-1 0 0,-1-1 0 0 0,0 1 1 0 0,1-1-1 0 0,0 1 1 0 0,-1 0-1 0 0,1-1 1 0 0,0 1-1 0 0,0 3 0 0 0,-4 19 144 0 0,6-22-148 0 0,-1 0 1 0 0,1-1-1 0 0,0 1 0 0 0,0 0 0 0 0,0-1 0 0 0,0 1 1 0 0,0 0-1 0 0,0-1 0 0 0,1 0 0 0 0,0 1 0 0 0,-1-1 1 0 0,1 0-1 0 0,0 0 0 0 0,0 0 0 0 0,0 0 0 0 0,0 0 1 0 0,0 0-1 0 0,0 0 0 0 0,1-1 0 0 0,4 3 1 0 0,51 26 80 0 0,-53-28-99 0 0,-1 0 0 0 0,1 0 0 0 0,0-1 0 0 0,0 0 0 0 0,0 0 0 0 0,0 0 0 0 0,0 0 0 0 0,0-1 0 0 0,0 0 0 0 0,0 0 1 0 0,0 0-1 0 0,0 0 0 0 0,0-1 0 0 0,0 0 0 0 0,0 0 0 0 0,0-1 0 0 0,0 1 0 0 0,0-1 0 0 0,-1 0 0 0 0,1 0 0 0 0,-1 0 1 0 0,6-5-1 0 0,-4 2-88 0 0,-1 0 0 0 0,0 0 1 0 0,0 0-1 0 0,-1-1 0 0 0,0 0 1 0 0,0 0-1 0 0,0 0 0 0 0,0-1 1 0 0,-1 1-1 0 0,0-1 0 0 0,-1 0 1 0 0,1 1-1 0 0,-1-1 1 0 0,-1-1-1 0 0,2-9 0 0 0,3-33-172 0 0,-6-19-186 0 0,-7 23 235 0 0,-2 14 157 0 0,-7-11-52 0 0,-14-19 92 0 0,-7-17 110 0 0,19 50 97 0 0,18 29-189 0 0,0 0-1 0 0,0 0 1 0 0,0 0 0 0 0,-1 0 0 0 0,1 0-1 0 0,0 0 1 0 0,0 0 0 0 0,0 0-1 0 0,0 0 1 0 0,0 0 0 0 0,0 0-1 0 0,-1 0 1 0 0,1 0 0 0 0,0-1 0 0 0,0 1-1 0 0,0 0 1 0 0,0 0 0 0 0,0 1-1 0 0,-1-1 1 0 0,1 0 0 0 0,0 0-1 0 0,0 0 1 0 0,0 0 0 0 0,0 0 0 0 0,0 0-1 0 0,0 0 1 0 0,-1 0 0 0 0,1 0-1 0 0,0 0 1 0 0,0 0 0 0 0,0 0 0 0 0,0 0-1 0 0,0 0 1 0 0,0 0 0 0 0,0 1-1 0 0,-1-1 1 0 0,1 0 0 0 0,0 0-1 0 0,0 0 1 0 0,0 0 0 0 0,0 0 0 0 0,0 0-1 0 0,0 0 1 0 0,0 1 0 0 0,0-1-1 0 0,0 0 1 0 0,0 0 0 0 0,0 0-1 0 0,0 0 1 0 0,0 0 0 0 0,0 1 0 0 0,0-1-1 0 0,0 0 1 0 0,0 0 0 0 0,0 0-1 0 0,0 0 1 0 0,0 0 0 0 0,0 0-1 0 0,0 1 1 0 0,3 24 131 0 0,6 31-2 0 0,-4-26-4 0 0,-2-10-49 0 0,3 9 2 0 0,3 12 77 0 0,11 33-6 0 0,8-24-26 0 0,-23-43-122 0 0,27 35 26 0 0,-20-28-14 0 0,0 0 0 0 0,24 20 1 0 0,6-6 14 0 0,-11-18-12 0 0,-25-9-17 0 0,-1 0 1 0 0,0-1-1 0 0,0 1 1 0 0,0-1-1 0 0,0 0 0 0 0,0-1 1 0 0,0 1-1 0 0,10-4 0 0 0,-8 2 5 0 0,-1 0 1 0 0,1-1-1 0 0,-1 0 0 0 0,0 0 0 0 0,0 0 0 0 0,-1-1 0 0 0,1 0 0 0 0,-1 0 0 0 0,0-1 0 0 0,0 1 0 0 0,8-10 0 0 0,-11 11-4 0 0,1-1-1 0 0,0 0 0 0 0,-1 1 0 0 0,1-1 1 0 0,-1 0-1 0 0,0 0 0 0 0,-1 0 0 0 0,1-1 1 0 0,-1 1-1 0 0,1 0 0 0 0,-1-1 0 0 0,-1 1 1 0 0,1 0-1 0 0,-1-1 0 0 0,1 1 0 0 0,-1-1 1 0 0,0 1-1 0 0,-2-9 0 0 0,2 12 0 0 0,-1-1 0 0 0,1 0 0 0 0,-1 1 0 0 0,1-1-1 0 0,-1 1 1 0 0,0-1 0 0 0,0 1 0 0 0,0-1 0 0 0,0 1 0 0 0,0-1 0 0 0,0 1-1 0 0,0 0 1 0 0,0 0 0 0 0,0-1 0 0 0,0 1 0 0 0,-1 0 0 0 0,1 0 0 0 0,-1 0 0 0 0,1 0-1 0 0,-1 1 1 0 0,1-1 0 0 0,-4-1 0 0 0,4 2 10 0 0,0 0 0 0 0,0 0 1 0 0,0 0-1 0 0,0-1 0 0 0,0 1 0 0 0,0 0 0 0 0,0 0 1 0 0,0 1-1 0 0,0-1 0 0 0,0 0 0 0 0,0 0 0 0 0,0 0 1 0 0,0 1-1 0 0,0-1 0 0 0,0 1 0 0 0,0-1 0 0 0,0 1 1 0 0,0-1-1 0 0,0 1 0 0 0,0-1 0 0 0,0 1 1 0 0,0 0-1 0 0,1-1 0 0 0,-1 1 0 0 0,0 0 0 0 0,0 0 1 0 0,1 0-1 0 0,-1 0 0 0 0,1 0 0 0 0,-1-1 0 0 0,1 1 1 0 0,-1 0-1 0 0,1 0 0 0 0,-1 2 0 0 0,-4 21 120 0 0,6-22-119 0 0,-1 0 1 0 0,0 1-1 0 0,0-1 0 0 0,1 1 1 0 0,-1-1-1 0 0,1 0 0 0 0,0 1 1 0 0,0-1-1 0 0,0 0 0 0 0,0 0 1 0 0,1 3-1 0 0,2-1 8 0 0,-1 0-1 0 0,0 0 1 0 0,1-1 0 0 0,-1 1-1 0 0,1-1 1 0 0,0 0-1 0 0,0 0 1 0 0,1 0 0 0 0,7 4-1 0 0,7 1 16 0 0,0-1-1 0 0,0 0 1 0 0,1-1 0 0 0,24 3-1 0 0,-33-6-24 0 0,1-1 0 0 0,0-1-1 0 0,0 0 1 0 0,0 0 0 0 0,12-2-1 0 0,-18 0-4 0 0,-1 0 0 0 0,0 0-1 0 0,0 0 1 0 0,1-1-1 0 0,-1 0 1 0 0,9-5 0 0 0,16-15 4 0 0,-27 19-12 0 0,0-1-1 0 0,0 0 1 0 0,-1 0-1 0 0,1 0 0 0 0,-1 0 1 0 0,0 0-1 0 0,0-1 1 0 0,0 1-1 0 0,-1-1 0 0 0,1 1 1 0 0,-1-1-1 0 0,0 0 1 0 0,0-7-1 0 0,0 10 1 0 0,-1 0 0 0 0,0 0 1 0 0,0-1-1 0 0,0 1 0 0 0,0 0 0 0 0,0 0 0 0 0,0 0 1 0 0,0-1-1 0 0,-1 1 0 0 0,1 0 0 0 0,-1 0 0 0 0,0 0 0 0 0,0 0 1 0 0,1 0-1 0 0,-1 0 0 0 0,0 0 0 0 0,-1 0 0 0 0,1 0 1 0 0,0 0-1 0 0,-1 1 0 0 0,1-1 0 0 0,-1 1 0 0 0,1-1 1 0 0,-1 1-1 0 0,0-1 0 0 0,1 1 0 0 0,-1 0 0 0 0,0 0 0 0 0,-3-2 1 0 0,5 3 9 0 0,-1-1 1 0 0,0 1-1 0 0,1-1 1 0 0,-1 1-1 0 0,0 0 1 0 0,1-1 0 0 0,-1 1-1 0 0,0 0 1 0 0,0-1-1 0 0,1 1 1 0 0,-1 0-1 0 0,0 0 1 0 0,0 0-1 0 0,0 0 1 0 0,1 0-1 0 0,-1 0 1 0 0,0 0 0 0 0,0 0-1 0 0,1 0 1 0 0,-1 0-1 0 0,0 0 1 0 0,0 1-1 0 0,0-1 1 0 0,1 0-1 0 0,-1 0 1 0 0,0 1 0 0 0,1-1-1 0 0,-1 1 1 0 0,0-1-1 0 0,1 0 1 0 0,-1 1-1 0 0,0-1 1 0 0,1 1-1 0 0,-1 0 1 0 0,1-1-1 0 0,-1 1 1 0 0,1-1 0 0 0,-1 1-1 0 0,1 0 1 0 0,-1-1-1 0 0,1 1 1 0 0,0 0-1 0 0,-1 0 1 0 0,1-1-1 0 0,0 1 1 0 0,0 0-1 0 0,0 0 1 0 0,-1 1 0 0 0,2 1 72 0 0,-1-1 1 0 0,0 1 0 0 0,1 0 0 0 0,0 0 0 0 0,-1-1-1 0 0,1 1 1 0 0,0-1 0 0 0,0 1 0 0 0,1-1-1 0 0,-1 1 1 0 0,0-1 0 0 0,1 1 0 0 0,0-1 0 0 0,2 3-1 0 0,8 7 49 0 0,1 0-1 0 0,1-1 1 0 0,0 0-1 0 0,0-1 1 0 0,1-1-1 0 0,28 13 1 0 0,-30-15-237 0 0,1 0 0 0 0,1-2 0 0 0,-1 0 0 0 0,1 0 0 0 0,0-2 0 0 0,0 1 0 0 0,0-2 0 0 0,0 0 0 0 0,1-1 0 0 0,-1 0 0 0 0,0-2 0 0 0,1 0 0 0 0,-1 0 0 0 0,0-1 0 0 0,26-8 0 0 0,-38 9-34 0 0,0 0 0 0 0,0 0 0 0 0,0-1 0 0 0,0 0 0 0 0,0 1 0 0 0,0-1 0 0 0,-1 0 0 0 0,1 0 0 0 0,-1 0 0 0 0,1-1 0 0 0,-1 1 0 0 0,0-1 0 0 0,0 1 0 0 0,0-1 1 0 0,0 0-1 0 0,0 0 0 0 0,-1 1 0 0 0,1-1 0 0 0,-1 0 0 0 0,0-1 0 0 0,0 1 0 0 0,0 0 0 0 0,0 0 0 0 0,-1 0 0 0 0,1-1 0 0 0,-1 1 0 0 0,0-6 0 0 0,0-12-871 0 0</inkml:trace>
</inkml:ink>
</file>

<file path=ppt/ink/ink16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58:43.811"/>
    </inkml:context>
    <inkml:brush xml:id="br0">
      <inkml:brushProperty name="width" value="0.05" units="cm"/>
      <inkml:brushProperty name="height" value="0.05" units="cm"/>
    </inkml:brush>
  </inkml:definitions>
  <inkml:trace contextRef="#ctx0" brushRef="#br0">5 24 4377 0 0,'-4'-24'6577'0'0,"8"25"-5366"0"0,5 16-365 0 0,25 53-306 0 0,20 40 673 0 0,-20-37-798 0 0,38 84-111 0 0,-59-136-568 0 0,5 12-2079 0 0</inkml:trace>
</inkml:ink>
</file>

<file path=ppt/ink/ink16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58:44.172"/>
    </inkml:context>
    <inkml:brush xml:id="br0">
      <inkml:brushProperty name="width" value="0.05" units="cm"/>
      <inkml:brushProperty name="height" value="0.05" units="cm"/>
    </inkml:brush>
  </inkml:definitions>
  <inkml:trace contextRef="#ctx0" brushRef="#br0">3 0 7634 0 0,'5'4'7641'0'0,"-5"-2"-7617"0"0,-1-2 24 0 0,-1 0-560 0 0,1 0-240 0 0,0 0 480 0 0,0 0 8 0 0,-1 0-536 0 0</inkml:trace>
</inkml:ink>
</file>

<file path=ppt/ink/ink16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02:04.157"/>
    </inkml:context>
    <inkml:brush xml:id="br0">
      <inkml:brushProperty name="width" value="0.05" units="cm"/>
      <inkml:brushProperty name="height" value="0.05" units="cm"/>
    </inkml:brush>
  </inkml:definitions>
  <inkml:trace contextRef="#ctx0" brushRef="#br0">201 26 2064 0 0,'20'-24'3126'0'0,"-26"22"43"0"0,-14 12-1586 0 0,16-7-1297 0 0,0 0 1 0 0,0 1-1 0 0,0-1 0 0 0,0 1 1 0 0,1 0-1 0 0,-1 0 0 0 0,1 1 1 0 0,0-1-1 0 0,0 1 0 0 0,1 0 1 0 0,0-1-1 0 0,-1 1 0 0 0,1 0 0 0 0,1 0 1 0 0,-3 8-1 0 0,-2 15-81 0 0,-5 48 0 0 0,5-32 264 0 0,2-13-359 0 0,-2 0-1 0 0,-2 0 1 0 0,0 0-1 0 0,-2-1 1 0 0,-16 34-1 0 0,25-62-283 0 0,0 0-1 0 0,0-1 1 0 0,0 1-1 0 0,0 0 1 0 0,0 0-1 0 0,0 0 1 0 0,0 0-1 0 0,-1-1 0 0 0,1 1 1 0 0,0-1-1 0 0,-1 1 1 0 0,0-1-1 0 0,1 0 1 0 0,-1 1-1 0 0,0-1 0 0 0,0 0 1 0 0,1 0-1 0 0,-1 0 1 0 0,0 0-1 0 0,0 0 1 0 0,0-1-1 0 0,0 1 1 0 0,0-1-1 0 0,-1 1 0 0 0,1-1 1 0 0,0 0-1 0 0,-3 0 1 0 0,-6-4-1484 0 0</inkml:trace>
</inkml:ink>
</file>

<file path=ppt/ink/ink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22:09:46.205"/>
    </inkml:context>
    <inkml:brush xml:id="br0">
      <inkml:brushProperty name="width" value="0.05" units="cm"/>
      <inkml:brushProperty name="height" value="0.05" units="cm"/>
      <inkml:brushProperty name="color" value="#E71224"/>
    </inkml:brush>
  </inkml:definitions>
  <inkml:trace contextRef="#ctx0" brushRef="#br0">36 75 7626 0 0,'67'-42'2699'0'0,"-66"42"-2676"0"0,-1 0 1 0 0,0-1-1 0 0,1 1 1 0 0,-1 0-1 0 0,0 0 0 0 0,0 0 1 0 0,1 0-1 0 0,-1-1 1 0 0,0 1-1 0 0,0 0 1 0 0,0 0-1 0 0,1 0 1 0 0,-1-1-1 0 0,0 1 0 0 0,0 0 1 0 0,0 0-1 0 0,0-1 1 0 0,1 1-1 0 0,-1 0 1 0 0,0 0-1 0 0,0-1 0 0 0,0 1 1 0 0,0 0-1 0 0,0-1 1 0 0,0 1-1 0 0,0 0 1 0 0,0 0-1 0 0,0-1 1 0 0,0 1-1 0 0,0 0 0 0 0,0-1 1 0 0,0 1-1 0 0,0 0 1 0 0,0 0-1 0 0,0-1 1 0 0,0 1-1 0 0,0 0 0 0 0,0-1 1 0 0,-1 1-1 0 0,1 0 1 0 0,0 0-1 0 0,0-1 1 0 0,-16-5 499 0 0,-20 5 24 0 0,33 2-498 0 0,-1 0 0 0 0,1 1 0 0 0,0-1 0 0 0,0 1 0 0 0,0 0 0 0 0,0 0 1 0 0,0 0-1 0 0,1 1 0 0 0,-1-1 0 0 0,0 1 0 0 0,1-1 0 0 0,0 1 0 0 0,0 0 1 0 0,0 0-1 0 0,0 0 0 0 0,0 0 0 0 0,0 0 0 0 0,1 0 0 0 0,0 0 0 0 0,-1 1 1 0 0,1-1-1 0 0,0 1 0 0 0,1-1 0 0 0,-1 0 0 0 0,1 1 0 0 0,-1 0 0 0 0,1-1 1 0 0,0 1-1 0 0,1 3 0 0 0,-1-1 15 0 0,1-1-1 0 0,0 1 1 0 0,0 0 0 0 0,1-1 0 0 0,-1 1-1 0 0,1-1 1 0 0,1 0 0 0 0,-1 0 0 0 0,6 9-1 0 0,-6-10-45 0 0,1-1-1 0 0,0 1 1 0 0,0-1-1 0 0,0 1 1 0 0,0-1-1 0 0,1 0 0 0 0,4 3 1 0 0,16 10 56 0 0,0-2 0 0 0,1-1 0 0 0,0-1 0 0 0,46 15 0 0 0,-55-23-55 0 0,-1 0 0 0 0,1-1 1 0 0,0 0-1 0 0,0-2 0 0 0,18 0 0 0 0,-23-1-10 0 0,-1-1-1 0 0,1 0 0 0 0,0-1 0 0 0,19-6 1 0 0,-7-4-8 0 0,3-17-6 0 0,-10-9-45 0 0,-16 35 47 0 0,0-1-1 0 0,0 1 1 0 0,0 0-1 0 0,-1-1 1 0 0,1 1 0 0 0,-1 0-1 0 0,0 0 1 0 0,0-1-1 0 0,0 1 1 0 0,0 0-1 0 0,-1 0 1 0 0,1 0-1 0 0,-1 0 1 0 0,-3-4 0 0 0,-6-16-6 0 0,-12-25-9 0 0,13 35 15 0 0,0 0 1 0 0,-22-21-1 0 0,28 29-135 0 0,2-5 269 0 0,5 7-3133 0 0</inkml:trace>
</inkml:ink>
</file>

<file path=ppt/ink/ink16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02:04.486"/>
    </inkml:context>
    <inkml:brush xml:id="br0">
      <inkml:brushProperty name="width" value="0.05" units="cm"/>
      <inkml:brushProperty name="height" value="0.05" units="cm"/>
    </inkml:brush>
  </inkml:definitions>
  <inkml:trace contextRef="#ctx0" brushRef="#br0">1 1 5713 0 0,'0'0'345'0'0,"0"1"1"0"0,-1 0-1 0 0,1-1 0 0 0,0 1 0 0 0,0 0 0 0 0,0-1 1 0 0,0 1-1 0 0,1-1 0 0 0,-1 1 0 0 0,0 0 0 0 0,0-1 1 0 0,0 1-1 0 0,0 0 0 0 0,1-1 0 0 0,-1 1 0 0 0,0-1 1 0 0,0 1-1 0 0,1-1 0 0 0,-1 1 0 0 0,0-1 0 0 0,1 1 1 0 0,-1-1-1 0 0,1 1 0 0 0,-1-1 0 0 0,1 1 0 0 0,-1-1 1 0 0,1 1-1 0 0,-1-1 0 0 0,1 0 0 0 0,-1 1 0 0 0,1-1 1 0 0,0 0-1 0 0,0 1 0 0 0,17 13-317 0 0,77 92 542 0 0,-29-27-252 0 0,-63-75-303 0 0,19 20 38 0 0,15 12 35 0 0,17 17 46 0 0,3 23-50 0 0,4 3-30 0 0,-15-36-9 0 0,-42-43-120 0 0,3-4 87 0 0,3-7-210 0 0,-9 3-440 0 0,-9-1-5282 0 0</inkml:trace>
</inkml:ink>
</file>

<file path=ppt/ink/ink16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02:05.155"/>
    </inkml:context>
    <inkml:brush xml:id="br0">
      <inkml:brushProperty name="width" value="0.05" units="cm"/>
      <inkml:brushProperty name="height" value="0.05" units="cm"/>
    </inkml:brush>
  </inkml:definitions>
  <inkml:trace contextRef="#ctx0" brushRef="#br0">1 77 4185 0 0,'4'-34'2500'0'0,"0"-9"5290"0"0,1 55-7223 0 0,5 17-372 0 0,0 0 1 0 0,-2 1-1 0 0,6 42 0 0 0,-9-47-75 0 0,-5-24-144 0 0,8 30 271 0 0,-8-30-284 0 0,0 0-1 0 0,1 0 1 0 0,-1 0 0 0 0,0 0 0 0 0,1 0-1 0 0,-1 0 1 0 0,1 0 0 0 0,-1 0-1 0 0,1 0 1 0 0,0 0 0 0 0,-1 0 0 0 0,1 0-1 0 0,0 0 1 0 0,-1-1 0 0 0,1 1-1 0 0,0 0 1 0 0,0 0 0 0 0,0-1 0 0 0,0 1-1 0 0,0-1 1 0 0,0 1 0 0 0,0-1 0 0 0,2 1-1 0 0,-5-4-1567 0 0,1 1 790 0 0</inkml:trace>
</inkml:ink>
</file>

<file path=ppt/ink/ink16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02:05.667"/>
    </inkml:context>
    <inkml:brush xml:id="br0">
      <inkml:brushProperty name="width" value="0.05" units="cm"/>
      <inkml:brushProperty name="height" value="0.05" units="cm"/>
    </inkml:brush>
  </inkml:definitions>
  <inkml:trace contextRef="#ctx0" brushRef="#br0">36 33 3497 0 0,'54'-16'1240'0'0,"-44"11"22"0"0,-14 1 2146 0 0,2 3-2583 0 0,-4-5 3802 0 0,6 8-4007 0 0,-3 10-521 0 0,-4 52 884 0 0,-19 72 0 0 0,24-131-936 0 0,-5 19 67 0 0,0 2 0 0 0,2-1-1 0 0,1 1 1 0 0,-2 47 0 0 0,5-50-80 0 0,-3 8 17 0 0,1 12-21 0 0,4-12-61 0 0,-1-28-118 0 0,-1-3 178 0 0,-2-5-13 0 0,2 2-531 0 0,0 1-250 0 0,-5-4-1989 0 0,4-2 1755 0 0</inkml:trace>
</inkml:ink>
</file>

<file path=ppt/ink/ink16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02:06.020"/>
    </inkml:context>
    <inkml:brush xml:id="br0">
      <inkml:brushProperty name="width" value="0.05" units="cm"/>
      <inkml:brushProperty name="height" value="0.05" units="cm"/>
    </inkml:brush>
  </inkml:definitions>
  <inkml:trace contextRef="#ctx0" brushRef="#br0">1 0 2873 0 0,'0'7'11081'0'0,"6"-5"-11367"0"0,6 3 614 0 0,0 1 0 0 0,-1 0 0 0 0,0 0-1 0 0,15 14 1 0 0,1 4 35 0 0,-12-7-172 0 0,30 55 312 0 0,-16-23-192 0 0,-7-19-206 0 0,13 19 108 0 0,4 4 97 0 0,-9-21-168 0 0,3 4 118 0 0,4 5 9 0 0,-8-26-227 0 0,25 8 120 0 0,-22-9-79 0 0,-31-15-96 0 0,-3-1-23 0 0,1 2-1 0 0,1-1 10 0 0,-8-5-949 0 0,2 4 634 0 0,-4-1-94 0 0,-7-1-501 0 0,-25-10-705 0 0,37 14 294 0 0</inkml:trace>
</inkml:ink>
</file>

<file path=ppt/ink/ink16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02:06.733"/>
    </inkml:context>
    <inkml:brush xml:id="br0">
      <inkml:brushProperty name="width" value="0.05" units="cm"/>
      <inkml:brushProperty name="height" value="0.05" units="cm"/>
    </inkml:brush>
  </inkml:definitions>
  <inkml:trace contextRef="#ctx0" brushRef="#br0">8 17 6225 0 0,'-7'-2'6199'0'0,"14"-3"-4698"0"0,15-2-1511 0 0,2 5 8 0 0,1 2 1 0 0,-1 0-1 0 0,35 6 0 0 0,-55-5-138 0 0,0 0-667 0 0,-4-1 483 0 0,-1-1 198 0 0,1 1 8 0 0,-1-1-504 0 0</inkml:trace>
</inkml:ink>
</file>

<file path=ppt/ink/ink16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02:07.071"/>
    </inkml:context>
    <inkml:brush xml:id="br0">
      <inkml:brushProperty name="width" value="0.05" units="cm"/>
      <inkml:brushProperty name="height" value="0.05" units="cm"/>
    </inkml:brush>
  </inkml:definitions>
  <inkml:trace contextRef="#ctx0" brushRef="#br0">5 36 4345 0 0,'-4'-9'3863'0'0,"4"3"-2695"0"0,1 1-265 0 0,-1 0-33 0 0,1 4-748 0 0,-1 0 1 0 0,1 0-1 0 0,0 1 1 0 0,0-1-1 0 0,-1 0 0 0 0,1 1 1 0 0,0-1-1 0 0,0 0 1 0 0,0 1-1 0 0,0-1 0 0 0,0 1 1 0 0,0-1-1 0 0,0 1 1 0 0,0 0-1 0 0,0-1 0 0 0,0 1 1 0 0,0 0-1 0 0,0 0 1 0 0,0-1-1 0 0,0 1 0 0 0,0 0 1 0 0,0 0-1 0 0,0 0 1 0 0,0 1-1 0 0,0-1 0 0 0,0 0 1 0 0,0 0-1 0 0,2 1 1 0 0,1-1 59 0 0,6 1-25 0 0,5 1 83 0 0,18 0-3894 0 0,-27-3-1705 0 0</inkml:trace>
</inkml:ink>
</file>

<file path=ppt/ink/ink16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02:30.345"/>
    </inkml:context>
    <inkml:brush xml:id="br0">
      <inkml:brushProperty name="width" value="0.05" units="cm"/>
      <inkml:brushProperty name="height" value="0.05" units="cm"/>
    </inkml:brush>
  </inkml:definitions>
  <inkml:trace contextRef="#ctx0" brushRef="#br0">127 10 2585 0 0,'8'-1'653'0'0,"19"-4"1096"0"0,-24 3 630 0 0,-17 1 2072 0 0,13 2-4403 0 0,-1 0 0 0 0,1 0 1 0 0,0 0-1 0 0,0 0 0 0 0,-1 0 0 0 0,1 1 0 0 0,0-1 0 0 0,0 0 1 0 0,0 1-1 0 0,1-1 0 0 0,-1 1 0 0 0,0-1 0 0 0,0 1 0 0 0,0 1 0 0 0,-4 7 50 0 0,-14 30 298 0 0,-18 54 0 0 0,15-35-102 0 0,6-18-169 0 0,7-14-90 0 0,4-18-152 0 0,0-6 251 0 0,-3-1-627 0 0,-1-6-2758 0 0</inkml:trace>
</inkml:ink>
</file>

<file path=ppt/ink/ink16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02:30.692"/>
    </inkml:context>
    <inkml:brush xml:id="br0">
      <inkml:brushProperty name="width" value="0.05" units="cm"/>
      <inkml:brushProperty name="height" value="0.05" units="cm"/>
    </inkml:brush>
  </inkml:definitions>
  <inkml:trace contextRef="#ctx0" brushRef="#br0">20 100 2497 0 0,'-19'-78'2449'0'0,"19"59"1207"0"0,10 17-1757 0 0,15 18-1220 0 0,-9-2-468 0 0,-2 1 0 0 0,0 1 0 0 0,-1 0 0 0 0,0 1 0 0 0,11 22 0 0 0,-14-21-105 0 0,2-1 0 0 0,0 0 0 0 0,0-1 0 0 0,2 0 0 0 0,0-1 0 0 0,28 23 0 0 0,-40-36-236 0 0,0 0-1 0 0,1-1 1 0 0,-1 1 0 0 0,1-1-1 0 0,-1 0 1 0 0,1 0-1 0 0,-1 0 1 0 0,1 0-1 0 0,0 0 1 0 0,0 0 0 0 0,0-1-1 0 0,-1 1 1 0 0,7-1-1 0 0</inkml:trace>
</inkml:ink>
</file>

<file path=ppt/ink/ink16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02:31.008"/>
    </inkml:context>
    <inkml:brush xml:id="br0">
      <inkml:brushProperty name="width" value="0.05" units="cm"/>
      <inkml:brushProperty name="height" value="0.05" units="cm"/>
    </inkml:brush>
  </inkml:definitions>
  <inkml:trace contextRef="#ctx0" brushRef="#br0">0 0 5801 0 0,'33'2'2293'0'0,"-32"-1"-2083"0"0,0 1 1 0 0,0 0-1 0 0,0 0 1 0 0,0 0-1 0 0,0-1 1 0 0,0 1-1 0 0,-1 0 0 0 0,1 0 1 0 0,-1 0-1 0 0,1 0 1 0 0,-1 0-1 0 0,0 0 1 0 0,0 0-1 0 0,0 0 1 0 0,0 0-1 0 0,0 0 1 0 0,-1 0-1 0 0,0 4 1 0 0,1 2-55 0 0,2 4 340 0 0,0-2-1039 0 0,-1-3-3173 0 0</inkml:trace>
</inkml:ink>
</file>

<file path=ppt/ink/ink16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02:31.624"/>
    </inkml:context>
    <inkml:brush xml:id="br0">
      <inkml:brushProperty name="width" value="0.05" units="cm"/>
      <inkml:brushProperty name="height" value="0.05" units="cm"/>
    </inkml:brush>
  </inkml:definitions>
  <inkml:trace contextRef="#ctx0" brushRef="#br0">177 15 2377 0 0,'-1'-4'465'0'0,"1"4"-341"0"0,0-1-1 0 0,-1 1 1 0 0,1-1 0 0 0,0 1 0 0 0,0-1-1 0 0,0 1 1 0 0,0-1 0 0 0,0 1 0 0 0,-1 0-1 0 0,1-1 1 0 0,0 1 0 0 0,0-1-1 0 0,-1 1 1 0 0,1 0 0 0 0,0-1 0 0 0,-1 1-1 0 0,1 0 1 0 0,0-1 0 0 0,-1 1-1 0 0,1 0 1 0 0,-1-1 0 0 0,1 1 0 0 0,-1 0-1 0 0,1 0 1 0 0,0-1 0 0 0,-1 1-1 0 0,1 0 1 0 0,-1 0 0 0 0,1 0 0 0 0,-1 0-1 0 0,1 0 1 0 0,-1 0 0 0 0,1 0-1 0 0,-1 0 1 0 0,1 0 0 0 0,-1 0 0 0 0,1 0-1 0 0,-1 0 1 0 0,-10 6 2242 0 0,-6 19-1198 0 0,7-6-1247 0 0,0 4-73 0 0,9-19 446 0 0,-10 21 180 0 0,-1 8-41 0 0,-1 2-211 0 0,1-13-159 0 0,-50 93 265 0 0,60-106-228 0 0,2-6-477 0 0</inkml:trace>
</inkml:ink>
</file>

<file path=ppt/ink/ink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22:09:46.564"/>
    </inkml:context>
    <inkml:brush xml:id="br0">
      <inkml:brushProperty name="width" value="0.05" units="cm"/>
      <inkml:brushProperty name="height" value="0.05" units="cm"/>
      <inkml:brushProperty name="color" value="#E71224"/>
    </inkml:brush>
  </inkml:definitions>
  <inkml:trace contextRef="#ctx0" brushRef="#br0">1 31 6593 0 0,'0'-1'1469'0'0,"0"-16"3064"0"0,2 7-3612 0 0,1 8-1011 0 0,3 27 168 0 0,8 33 3 0 0,159 576 370 0 0,-136-540-633 0 0,-20-50-198 0 0,0 5-148 0 0,10 24-587 0 0,-19-51 630 0 0,-9-7 29 0 0</inkml:trace>
</inkml:ink>
</file>

<file path=ppt/ink/ink16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02:31.981"/>
    </inkml:context>
    <inkml:brush xml:id="br0">
      <inkml:brushProperty name="width" value="0.05" units="cm"/>
      <inkml:brushProperty name="height" value="0.05" units="cm"/>
    </inkml:brush>
  </inkml:definitions>
  <inkml:trace contextRef="#ctx0" brushRef="#br0">0 1 5745 0 0,'8'6'5366'0'0,"6"15"-3682"0"0,6 9-1511 0 0,-2-10-152 0 0,19 16 15 0 0,10 4-97 0 0,-29-37-541 0 0,-14-3-2482 0 0</inkml:trace>
</inkml:ink>
</file>

<file path=ppt/ink/ink16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02:32.312"/>
    </inkml:context>
    <inkml:brush xml:id="br0">
      <inkml:brushProperty name="width" value="0.05" units="cm"/>
      <inkml:brushProperty name="height" value="0.05" units="cm"/>
    </inkml:brush>
  </inkml:definitions>
  <inkml:trace contextRef="#ctx0" brushRef="#br0">1 1 5177 0 0,'3'1'4467'0'0,"3"-1"-2903"0"0,-4 0-1432 0 0,6 0 19 0 0,15 3 162 0 0,-14-2-231 0 0,-1 0 1 0 0,0 0-1 0 0,0 0 1 0 0,1-2-1 0 0,-1 1 1 0 0,0-1-1 0 0,13-2 1 0 0,-13 2 26 0 0,5 6 97 0 0,-8 3-162 0 0,-6-3-23 0 0,1 0 0 0 0,-1-1 0 0 0,0 1 0 0 0,0 0 0 0 0,0-1 1 0 0,-1 1-1 0 0,0-1 0 0 0,1 0 0 0 0,-2 1 0 0 0,1-1 0 0 0,0 0 0 0 0,-1 0 0 0 0,0 0 1 0 0,0-1-1 0 0,0 1 0 0 0,-5 3 0 0 0,-11 20 63 0 0,4-3 20 0 0,5-10-55 0 0,8-12-48 0 0,-7 10 14 0 0,0-1 31 0 0,0 5 20 0 0,8-16-64 0 0,1 1 1 0 0,0-1-1 0 0,0 0 0 0 0,0 1 1 0 0,0-1-1 0 0,0 0 0 0 0,0 1 1 0 0,0-1-1 0 0,0 0 1 0 0,0 1-1 0 0,0-1 0 0 0,0 0 1 0 0,0 1-1 0 0,0-1 0 0 0,0 0 1 0 0,0 1-1 0 0,0-1 1 0 0,0 0-1 0 0,0 1 0 0 0,1-1 1 0 0,-1 0-1 0 0,0 1 0 0 0,0-1 1 0 0,0 0-1 0 0,0 0 1 0 0,1 1-1 0 0,-1-1 0 0 0,0 0 1 0 0,0 0-1 0 0,1 1 0 0 0,-1-1 1 0 0,0 0-1 0 0,0 0 1 0 0,1 0-1 0 0,-1 0 0 0 0,0 1 1 0 0,1-1-1 0 0,0 0 0 0 0,18 3 59 0 0,18-6-6 0 0,14-12-24 0 0,-41 11-130 0 0,0 1 1 0 0,0 0-1 0 0,1 1 0 0 0,-1 0 0 0 0,0 0 1 0 0,1 1-1 0 0,0 0 0 0 0,10 2 0 0 0,-13-1-431 0 0,-2 1 250 0 0,-1 3 449 0 0,2 1-2532 0 0</inkml:trace>
</inkml:ink>
</file>

<file path=ppt/ink/ink16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02:32.930"/>
    </inkml:context>
    <inkml:brush xml:id="br0">
      <inkml:brushProperty name="width" value="0.05" units="cm"/>
      <inkml:brushProperty name="height" value="0.05" units="cm"/>
    </inkml:brush>
  </inkml:definitions>
  <inkml:trace contextRef="#ctx0" brushRef="#br0">50 23 6273 0 0,'-2'1'7140'0'0,"2"-1"-7271"0"0,0-9 276 0 0,0 8-98 0 0,0 0 1 0 0,0 1-1 0 0,-1-1 1 0 0,1 0-1 0 0,-1 0 1 0 0,1 0-1 0 0,-1 1 1 0 0,1-1-1 0 0,-1 0 1 0 0,1 1-1 0 0,-1-1 1 0 0,1 0-1 0 0,-1 1 1 0 0,0-1-1 0 0,1 1 1 0 0,-1-1-1 0 0,0 1 1 0 0,0-1-1 0 0,0 1 1 0 0,1 0-1 0 0,-1-1 1 0 0,0 1-1 0 0,0 0 1 0 0,0 0-1 0 0,0-1 1 0 0,1 1-1 0 0,-1 0 1 0 0,0 0-1 0 0,0 0 1 0 0,0 0-1 0 0,0 0 1 0 0,0 0-1 0 0,0 0 1 0 0,1 0-1 0 0,-1 1 1 0 0,0-1-1 0 0,0 0 1 0 0,0 1-1 0 0,-1 0 1 0 0,-14 3-133 0 0,14-2 102 0 0,6-2 159 0 0,-1-6-112 0 0</inkml:trace>
</inkml:ink>
</file>

<file path=ppt/ink/ink16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02:33.415"/>
    </inkml:context>
    <inkml:brush xml:id="br0">
      <inkml:brushProperty name="width" value="0.05" units="cm"/>
      <inkml:brushProperty name="height" value="0.05" units="cm"/>
    </inkml:brush>
  </inkml:definitions>
  <inkml:trace contextRef="#ctx0" brushRef="#br0">12 13 6065 0 0,'0'-9'6353'0'0,"-4"6"-4771"0"0,4 3-1590 0 0,-1 1 0 0 0,1-1 1 0 0,-1 0-1 0 0,1 1 0 0 0,-1-1 0 0 0,1 0 0 0 0,-1 1 0 0 0,1-1 0 0 0,0 1 0 0 0,-1-1 0 0 0,1 1 0 0 0,0-1 0 0 0,-1 1 0 0 0,1-1 0 0 0,0 1 0 0 0,-1-1 0 0 0,1 1 0 0 0,0-1 0 0 0,0 1 0 0 0,0 0 0 0 0,0-1 0 0 0,0 1 0 0 0,-1-1 1 0 0,1 1-1 0 0,0 1 0 0 0,2 26 222 0 0,1-31-283 0 0,-1-14-1066 0 0,-2 15 872 0 0,0 1-243 0 0</inkml:trace>
</inkml:ink>
</file>

<file path=ppt/ink/ink16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02:33.894"/>
    </inkml:context>
    <inkml:brush xml:id="br0">
      <inkml:brushProperty name="width" value="0.05" units="cm"/>
      <inkml:brushProperty name="height" value="0.05" units="cm"/>
    </inkml:brush>
  </inkml:definitions>
  <inkml:trace contextRef="#ctx0" brushRef="#br0">15 12 5297 0 0,'0'-2'1249'0'0,"-1"-2"-170"0"0,0 1-416 0 0,0 0 1023 0 0,1 3-1611 0 0,-1 1 0 0 0,1-1 1 0 0,-1 0-1 0 0,0 0 0 0 0,1 0 0 0 0,-1 1 0 0 0,1-1 0 0 0,-1 0 0 0 0,1 1 1 0 0,-1-1-1 0 0,1 0 0 0 0,-1 1 0 0 0,1-1 0 0 0,-1 1 0 0 0,1-1 0 0 0,0 0 1 0 0,-1 1-1 0 0,1-1 0 0 0,-1 1 0 0 0,1 0 0 0 0,0-1 0 0 0,0 1 0 0 0,-1-1 1 0 0,1 1-1 0 0,0-1 0 0 0,0 1 0 0 0,0 0 0 0 0,0-1 0 0 0,-1 1 0 0 0,1-1 1 0 0,0 1-1 0 0,0 0 0 0 0,0-1 0 0 0,0 1 0 0 0,1 0 0 0 0,-1-1 0 0 0,0 1 0 0 0,0-1 1 0 0,0 1-1 0 0,0 0 0 0 0,1-1 0 0 0,-1 1 0 0 0,0-1 0 0 0,1 2 0 0 0,8 5-235 0 0,-8-8 171 0 0,0 1 1 0 0,-1 0 0 0 0,1-1 0 0 0,0 1 0 0 0,0-1 0 0 0,-1 1 0 0 0,1-1 0 0 0,0 1 0 0 0,-1-1-1 0 0,1 0 1 0 0,-1 1 0 0 0,1-1 0 0 0,-1 0 0 0 0,1 1 0 0 0,-1-1 0 0 0,1 0 0 0 0,-1 0 0 0 0,0 0-1 0 0,1 1 1 0 0,-1-3 0 0 0,1 3-57 0 0,-1 0 1 0 0,0 0-1 0 0,0 0 0 0 0,1-1 1 0 0,-1 1-1 0 0,0 0 0 0 0,0 0 0 0 0,0-1 1 0 0,1 1-1 0 0,-1 0 0 0 0,0-1 0 0 0,0 1 1 0 0,0 0-1 0 0,0-1 0 0 0,0 1 0 0 0,0 0 1 0 0,0-1-1 0 0,0 1 0 0 0,1 0 0 0 0,-1-1 1 0 0,0 1-1 0 0,0 0 0 0 0,-1-1 1 0 0,1 1-1 0 0,0 0 0 0 0,0-1 0 0 0,0 1 1 0 0,0 0-1 0 0,0 0 0 0 0,0-1 0 0 0,0 1 1 0 0,0 0-1 0 0,-1-1 0 0 0,1 1 0 0 0,0 0 1 0 0,0 0-1 0 0,0-1 0 0 0,-1 1 0 0 0,1 0 1 0 0,0 0-1 0 0,0-1 0 0 0,-1 1 1 0 0,1 0-1 0 0,0 0 0 0 0,0 0 0 0 0,-1-1 1 0 0,1 1-1 0 0,0 0 0 0 0,-1 0 0 0 0,1 0 1 0 0,0 0-1 0 0,-1 0 0 0 0,1 0 0 0 0,-1 0 1 0 0</inkml:trace>
</inkml:ink>
</file>

<file path=ppt/ink/ink16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02:34.463"/>
    </inkml:context>
    <inkml:brush xml:id="br0">
      <inkml:brushProperty name="width" value="0.05" units="cm"/>
      <inkml:brushProperty name="height" value="0.05" units="cm"/>
    </inkml:brush>
  </inkml:definitions>
  <inkml:trace contextRef="#ctx0" brushRef="#br0">180 0 3825 0 0,'0'0'3799'0'0,"-6"4"-318"0"0,-8 6-2561 0 0,-28 56 217 0 0,15-22-428 0 0,20-32-420 0 0,1 4-49 0 0,5-12-216 0 0,0-1-1 0 0,-1 0 1 0 0,1 1 0 0 0,-1-1 0 0 0,0 0 0 0 0,0 0-1 0 0,0 0 1 0 0,0 0 0 0 0,-5 5 0 0 0,3-3 17 0 0,1 0 0 0 0,-1 0 0 0 0,1 0 0 0 0,0 1 1 0 0,0-1-1 0 0,1 1 0 0 0,0 0 0 0 0,-2 6 0 0 0,4-11-44 0 0,-1 0-28 0 0,1 0 1 0 0,-1 0-1 0 0,0 0 1 0 0,1-1-1 0 0,-1 1 1 0 0,0 0-1 0 0,0 0 1 0 0,1-1 0 0 0,-1 1-1 0 0,0-1 1 0 0,0 1-1 0 0,0-1 1 0 0,0 1-1 0 0,0-1 1 0 0,0 1-1 0 0,0-1 1 0 0,0 0 0 0 0,0 0-1 0 0,0 1 1 0 0,0-1-1 0 0,-1 0 1 0 0,-1-1-1360 0 0,0-3-6 0 0,2 3 305 0 0</inkml:trace>
</inkml:ink>
</file>

<file path=ppt/ink/ink16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02:34.791"/>
    </inkml:context>
    <inkml:brush xml:id="br0">
      <inkml:brushProperty name="width" value="0.05" units="cm"/>
      <inkml:brushProperty name="height" value="0.05" units="cm"/>
    </inkml:brush>
  </inkml:definitions>
  <inkml:trace contextRef="#ctx0" brushRef="#br0">1 1 10986 0 0,'0'17'780'0'0,"5"4"-313"0"0,10 11 16 0 0,-3-13-108 0 0,-5-8-22 0 0,30 49 280 0 0,-32-49-693 0 0,0-1 0 0 0,1 0 0 0 0,0-1 0 0 0,0 1 0 0 0,1-1 0 0 0,0 0 0 0 0,1-1 0 0 0,-1 0-1 0 0,2 0 1 0 0,-1 0 0 0 0,14 8 0 0 0,-13-16-1960 0 0</inkml:trace>
</inkml:ink>
</file>

<file path=ppt/ink/ink16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02:35.177"/>
    </inkml:context>
    <inkml:brush xml:id="br0">
      <inkml:brushProperty name="width" value="0.05" units="cm"/>
      <inkml:brushProperty name="height" value="0.05" units="cm"/>
    </inkml:brush>
  </inkml:definitions>
  <inkml:trace contextRef="#ctx0" brushRef="#br0">16 51 5073 0 0,'0'5'2373'0'0,"0"-4"-2250"0"0,1 0 0 0 0,-1 0 0 0 0,0-1 0 0 0,0 1 0 0 0,1 0 0 0 0,-1 0 0 0 0,0-1 0 0 0,0 1 0 0 0,0 0 0 0 0,0 0 0 0 0,0 0 0 0 0,0-1 0 0 0,0 1 0 0 0,-1 0 0 0 0,1 0 0 0 0,0-1 0 0 0,0 1 0 0 0,-1 0 0 0 0,1 0-1 0 0,0-1 1 0 0,-1 1 0 0 0,1 0 0 0 0,0-1 0 0 0,-1 1 0 0 0,1 0 0 0 0,-1-1 0 0 0,1 1 0 0 0,-1-1 0 0 0,0 1 0 0 0,1-1 0 0 0,-1 1 0 0 0,-1 0 0 0 0,-6 44 886 0 0,10 34-387 0 0,-1-59-333 0 0,0-30-292 0 0,0-1 1 0 0,0 1-1 0 0,1 0 0 0 0,1-1 0 0 0,0 1 0 0 0,6-16 1 0 0,4-13-145 0 0,-9 30 82 0 0,0 1 0 0 0,1 0 0 0 0,0 0 1 0 0,0 0-1 0 0,0 1 0 0 0,1-1 1 0 0,0 1-1 0 0,1 1 0 0 0,0-1 1 0 0,0 1-1 0 0,9-6 0 0 0,-10 10 409 0 0,-4 34 1222 0 0,1-13-1005 0 0,3 10-42 0 0,3 23 224 0 0,-6-32-781 0 0,9 9 539 0 0,-12-29-538 0 0,1 1 1 0 0,-1 0 0 0 0,1 0-1 0 0,-1-1 1 0 0,1 1 0 0 0,-1 0-1 0 0,1-1 1 0 0,0 1 0 0 0,-1-1-1 0 0,1 1 1 0 0,0-1 0 0 0,0 1-1 0 0,-1-1 1 0 0,1 0-1 0 0,0 1 1 0 0,0-1 0 0 0,-1 0-1 0 0,1 1 1 0 0,0-1 0 0 0,2 0-1 0 0,-2 0-146 0 0,0 0 0 0 0,0-1 0 0 0,1 1 0 0 0,-1-1 0 0 0,0 1 0 0 0,0-1 0 0 0,0 1 0 0 0,1-1 0 0 0,-1 0-1 0 0,0 0 1 0 0,0 1 0 0 0,0-1 0 0 0,0 0 0 0 0,0 0 0 0 0,-1 0 0 0 0,1 0 0 0 0,0 0 0 0 0,1-2 0 0 0,7-7-1338 0 0</inkml:trace>
</inkml:ink>
</file>

<file path=ppt/ink/ink16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02:36.914"/>
    </inkml:context>
    <inkml:brush xml:id="br0">
      <inkml:brushProperty name="width" value="0.05" units="cm"/>
      <inkml:brushProperty name="height" value="0.05" units="cm"/>
    </inkml:brush>
  </inkml:definitions>
  <inkml:trace contextRef="#ctx0" brushRef="#br0">0 7 3753 0 0,'3'-4'5123'0'0,"-2"3"-4275"0"0,-1 0-256 0 0,0 1-558 0 0,0 1 0 0 0,0-1 0 0 0,-1 1 0 0 0,1-1 1 0 0,0 1-1 0 0,0 0 0 0 0,0-1 0 0 0,0 1 1 0 0,0-1-1 0 0,0 1 0 0 0,0-1 0 0 0,0 1 1 0 0,1-1-1 0 0,-1 1 0 0 0,0-1 0 0 0,0 1 1 0 0,0-1-1 0 0,1 1 0 0 0,-1-1 0 0 0,0 0 0 0 0,0 1 1 0 0,1-1-1 0 0,-1 1 0 0 0,0-1 0 0 0,1 1 1 0 0,-1-1-1 0 0,0 0 0 0 0,1 1 0 0 0,-1-1 1 0 0,1 0-1 0 0,0 1 0 0 0,20 12 298 0 0,0 0-136 0 0,-13-6-138 0 0,1-1 0 0 0,0 0 0 0 0,0 0 0 0 0,0 0 0 0 0,20 7 1 0 0,7-4 131 0 0,-9-9-77 0 0,18-6 50 0 0,-8 0 24 0 0,-12 4-13 0 0,-10 0-127 0 0,7-4 57 0 0,5-1 174 0 0,-26 7 53 0 0,0 9-220 0 0,4 5-38 0 0,-1-4-41 0 0,-2-3 0 0 0,9 45 226 0 0,1 91 306 0 0,-11-50-219 0 0,1 86-119 0 0,0 12-89 0 0,-4-68 7 0 0,-4 451 1157 0 0,13-335-986 0 0,4-88-1 0 0,1 12 598 0 0,-13-146-844 0 0,-1 1 0 0 0,0 0 0 0 0,-1 0 0 0 0,-1-1 1 0 0,0 0-1 0 0,-7 17 0 0 0,-6 22 114 0 0,11 27-101 0 0,7-47-68 0 0,-1 3 14 0 0,1-33-23 0 0,0 0 1 0 0,0 1-1 0 0,0-1 0 0 0,1 0 1 0 0,0 0-1 0 0,4 8 1 0 0,5 17 49 0 0,-8-11 14 0 0,-3-15-30 0 0,0 6 9 0 0,0-4-21 0 0,0-2 10 0 0,0 1 21 0 0,4 15 66 0 0,-2-15-68 0 0,10 28 347 0 0,-12-29-388 0 0,2 14-9 0 0,0-10 18 0 0,-1-6 3 0 0,2 8 128 0 0,-3-6-109 0 0,-1-3-34 0 0,0 0-11 0 0,-4 0 0 0 0,-13 2 0 0 0,13-2 1 0 0,-46 8-1 0 0,0-3 0 0 0,0-1-1 0 0,-1-3 1 0 0,-51-4 0 0 0,72 1 1 0 0,1-3 324 0 0,16-2-997 0 0,14 5 610 0 0,0 0 0 0 0,0 0 0 0 0,0 0 1 0 0,-1 0-1 0 0,1 0 0 0 0,0 0 0 0 0,0-1 0 0 0,0 1 0 0 0,0 0 0 0 0,0 0 0 0 0,0 0 0 0 0,0 0 0 0 0,0 0 0 0 0,0 0 0 0 0,0 0 1 0 0,-1-1-1 0 0,1 1 0 0 0,0 0 0 0 0,0 0 0 0 0,0 0 0 0 0,0 0 0 0 0,0 0 0 0 0,0-1 0 0 0,0 1 0 0 0,0 0 0 0 0,0 0 0 0 0,0 0 1 0 0,0 0-1 0 0,0 0 0 0 0,0 0 0 0 0,0-1 0 0 0,0 1 0 0 0,1 0 0 0 0,-1 0 0 0 0,0 0 0 0 0,0 0 0 0 0,0 0 0 0 0,0-1 0 0 0,0 1 1 0 0,0 0-1 0 0,0 0 0 0 0,0 0 0 0 0,0 0 0 0 0,0 0 0 0 0,1 0 0 0 0,-1 0 0 0 0,0 0 0 0 0,0 0 0 0 0,0-1 0 0 0,0 1 0 0 0,0 0 1 0 0,0 0-1 0 0,1 0 0 0 0,-1 0 0 0 0,0 0 0 0 0,0 0 0 0 0,0 0 0 0 0,0 0 0 0 0,0 0 0 0 0,0 0 0 0 0,1 0 0 0 0,-1 0 0 0 0</inkml:trace>
</inkml:ink>
</file>

<file path=ppt/ink/ink16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02:10.573"/>
    </inkml:context>
    <inkml:brush xml:id="br0">
      <inkml:brushProperty name="width" value="0.05" units="cm"/>
      <inkml:brushProperty name="height" value="0.05" units="cm"/>
    </inkml:brush>
  </inkml:definitions>
  <inkml:trace contextRef="#ctx0" brushRef="#br0">300 2 4865 0 0,'-13'-2'6461'0'0,"-50"8"-6251"0"0,53-5-124 0 0,-196 17 2620 0 0,205-3-1658 0 0,-1 10-296 0 0,0-17-706 0 0,1 1-1 0 0,0-1 1 0 0,1 1 0 0 0,0-1 0 0 0,0 1 0 0 0,1-1-1 0 0,2 12 1 0 0,7-3 52 0 0,-8-16-82 0 0,-1 1 0 0 0,0-1 0 0 0,0 1-1 0 0,0 0 1 0 0,0 0 0 0 0,0-1-1 0 0,0 1 1 0 0,0 0 0 0 0,0 0 0 0 0,-1 0-1 0 0,1 0 1 0 0,0 3 0 0 0,0 17 157 0 0,21 153 719 0 0,-22-174-890 0 0,0 0-1 0 0,0 0 1 0 0,0 0-1 0 0,0 0 0 0 0,0 0 1 0 0,0 0-1 0 0,0 0 0 0 0,0 0 1 0 0,0 0-1 0 0,0 0 0 0 0,-1 0 1 0 0,1 0-1 0 0,0 0 0 0 0,0 0 1 0 0,-1 0-1 0 0,1 0 0 0 0,-1 0 1 0 0,1-1-1 0 0,-1 1 0 0 0,1 0 1 0 0,-1 0-1 0 0,0 0 0 0 0,1-1 1 0 0,-1 1-1 0 0,0 0 0 0 0,0-1 1 0 0,1 1-1 0 0,-1-1 0 0 0,-2 2 1 0 0,3-2-1 0 0,-1 0 0 0 0,0 0 0 0 0,1 1 0 0 0,-1-1 1 0 0,1 0-1 0 0,-1 1 0 0 0,1-1 0 0 0,-1 1 0 0 0,1-1 0 0 0,-1 1 0 0 0,1-1 1 0 0,0 0-1 0 0,-1 1 0 0 0,1 0 0 0 0,-1-1 0 0 0,1 1 0 0 0,0-1 0 0 0,0 1 1 0 0,-1-1-1 0 0,1 1 0 0 0,0 0 0 0 0,0-1 0 0 0,0 1 0 0 0,0 0 1 0 0,-1-1-1 0 0,1 1 0 0 0,0 0 0 0 0,0-1 0 0 0,0 1 0 0 0,1-1 0 0 0,-1 1 1 0 0,0 0-1 0 0,0-1 0 0 0,0 1 0 0 0,0 0 0 0 0,0-1 0 0 0,1 2 1 0 0,3 31 62 0 0,-4-30-53 0 0,0-1 0 0 0,0 0 0 0 0,-1 0 0 0 0,1 1 0 0 0,1-1 0 0 0,-1 0 0 0 0,0 1 0 0 0,1-1 0 0 0,-1 0 0 0 0,1 0 0 0 0,-1 1 0 0 0,1-1 0 0 0,0 0 0 0 0,0 0 0 0 0,0 0 0 0 0,0 0 0 0 0,1 0 0 0 0,-1 0 0 0 0,0 0 0 0 0,1 0 0 0 0,2 2 0 0 0,-1-1 4 0 0,0 0 1 0 0,0 1-1 0 0,0-1 0 0 0,-1 0 0 0 0,1 1 1 0 0,-1 0-1 0 0,0 0 0 0 0,0-1 0 0 0,-1 1 0 0 0,1 0 1 0 0,-1 1-1 0 0,0-1 0 0 0,0 0 0 0 0,0 0 1 0 0,0 0-1 0 0,-1 1 0 0 0,0-1 0 0 0,0 0 1 0 0,0 1-1 0 0,0-1 0 0 0,-1 0 0 0 0,0 0 0 0 0,-1 5 1 0 0,-3 60 273 0 0,4 91 0 0 0,2-72 93 0 0,-1-73-272 0 0,3 23 107 0 0,3-15-105 0 0,-3-12 5 0 0,0 0 1 0 0,0 0 0 0 0,-2 0-1 0 0,1 0 1 0 0,-1 19 0 0 0,5 32 48 0 0,-4-51-126 0 0,0 0 1 0 0,-1 0-1 0 0,0 1 1 0 0,-1-1-1 0 0,-1 0 1 0 0,0 1-1 0 0,0-1 0 0 0,-5 19 1 0 0,5-24 18 0 0,0 0 0 0 0,1 0 0 0 0,0 0 1 0 0,0 1-1 0 0,1 10 0 0 0,1 4 109 0 0,1-5-118 0 0,-2-15-45 0 0,0 1 1 0 0,-1-1 0 0 0,1 1 0 0 0,0-1-1 0 0,-1 1 1 0 0,1-1 0 0 0,-1 1 0 0 0,0-1 0 0 0,0 1-1 0 0,1 0 1 0 0,-1-1 0 0 0,0 1 0 0 0,0-1 0 0 0,0 1-1 0 0,-1 0 1 0 0,1-1 0 0 0,0 1 0 0 0,-1-1 0 0 0,1 1-1 0 0,-1-1 1 0 0,1 1 0 0 0,-1-1 0 0 0,1 1 0 0 0,-1-1-1 0 0,0 0 1 0 0,0 1 0 0 0,-1 1 0 0 0,-9 0 3 0 0,10-3-6 0 0,1 0-1 0 0,-1 0 1 0 0,0 0 0 0 0,0 0-1 0 0,0 1 1 0 0,1-1 0 0 0,-1 0-1 0 0,0 0 1 0 0,0 0 0 0 0,1 1-1 0 0,-1-1 1 0 0,0 1 0 0 0,1-1-1 0 0,-1 0 1 0 0,0 1 0 0 0,1-1-1 0 0,-1 1 1 0 0,0-1 0 0 0,1 1-1 0 0,-1 0 1 0 0,1-1 0 0 0,-1 1-1 0 0,1-1 1 0 0,-1 1 0 0 0,1 0-1 0 0,0 0 1 0 0,-1-1 0 0 0,1 1-1 0 0,0 0 1 0 0,0 0 0 0 0,-1-1-1 0 0,1 1 1 0 0,0 0 0 0 0,0 0-1 0 0,0-1 1 0 0,0 1 0 0 0,0 0-1 0 0,0 0 1 0 0,0 0 0 0 0,0-1-1 0 0,0 1 1 0 0,1 0 0 0 0,-1 0-1 0 0,0-1 1 0 0,0 1 0 0 0,1 0-1 0 0,-1 0 1 0 0,1 0 0 0 0,2 5 154 0 0,4 5-17 0 0,3 1-82 0 0,6 4-50 0 0,-5-4 19 0 0,-10-10 5 0 0,0 0-1 0 0,0 1 1 0 0,0-1-1 0 0,0 0 0 0 0,0 0 1 0 0,0 1-1 0 0,0-1 0 0 0,-1 1 1 0 0,1-1-1 0 0,-1 0 0 0 0,0 1 1 0 0,0-1-1 0 0,0 1 0 0 0,0-1 1 0 0,0 1-1 0 0,0-1 0 0 0,-1 1 1 0 0,0 2-1 0 0,-1 17-29 0 0,3-10-11 0 0,0-3 43 0 0,0 0-1 0 0,-1 1 1 0 0,0-1-1 0 0,-1 1 1 0 0,1-1 0 0 0,-2 0-1 0 0,0 1 1 0 0,-3 12-1 0 0,4-22-31 0 0,1 1 0 0 0,0-1 0 0 0,0 0 0 0 0,-1 0 0 0 0,1 1-1 0 0,0-1 1 0 0,-1 0 0 0 0,1 0 0 0 0,0 1 0 0 0,-1-1 0 0 0,1 0-1 0 0,0 0 1 0 0,-1 0 0 0 0,1 1 0 0 0,0-1 0 0 0,-1 0 0 0 0,1 0-1 0 0,0 0 1 0 0,-1 0 0 0 0,1 0 0 0 0,-1 0 0 0 0,1 0 0 0 0,0 0-1 0 0,-1 0 1 0 0,1 0 0 0 0,-1 0 0 0 0,1 0 0 0 0,0 0 0 0 0,-1 0 0 0 0,0-1-1 0 0,1 1 0 0 0,0 0 0 0 0,-1 0 0 0 0,1 0 0 0 0,0 0 0 0 0,-1 0 1 0 0,1 0-1 0 0,0 0 0 0 0,-1 0 0 0 0,1 0 0 0 0,0 0 0 0 0,-1 0 1 0 0,1 0-1 0 0,0 0 0 0 0,0 1 0 0 0,-1-1 0 0 0,1 0 0 0 0,0 0 1 0 0,-1 0-1 0 0,1 0 0 0 0,0 0 0 0 0,0 1 0 0 0,-1-1 0 0 0,1 0 1 0 0,0 0-1 0 0,0 1 0 0 0,0-1 0 0 0,-1 0 0 0 0,1 0 0 0 0,0 1 1 0 0,0-1-1 0 0,0 0 0 0 0,0 0 0 0 0,-1 1 0 0 0,1-1 0 0 0,0 0 0 0 0,0 1 1 0 0,0-1-1 0 0,0 0 0 0 0,0 0 0 0 0,0 1 0 0 0,0-1 0 0 0,0 0 1 0 0,0 1-1 0 0,0-1 0 0 0,0 0 0 0 0,0 1 0 0 0,0-1 0 0 0,0 0 1 0 0,0 1-1 0 0,0-1 0 0 0,1 0 0 0 0,-1 0 0 0 0,0 1 0 0 0,0-1 1 0 0,0 1-1 0 0,5 48 45 0 0,2 34 14 0 0,-8-37-34 0 0,0-10 4 0 0,0-5-8 0 0,0-31-24 0 0,-4 5-10 0 0,3-2 5 0 0,1-3 5 0 0,-1 2 6 0 0,-1 0 13 0 0,-2 1 16 0 0,1 2-22 0 0,4-4-11 0 0,0 0 0 0 0,-1 0 0 0 0,1 0 0 0 0,-1-1 0 0 0,1 1 0 0 0,-1 0 0 0 0,1 0 0 0 0,-1-1 0 0 0,1 1 0 0 0,-1 0 0 0 0,0-1 0 0 0,1 1 0 0 0,-1-1 0 0 0,0 1 0 0 0,0-1-1 0 0,0 1 1 0 0,1-1 0 0 0,-1 1 0 0 0,0-1 0 0 0,0 0 0 0 0,0 0 0 0 0,-1 1 0 0 0,-5 1 1 0 0,2 0-1 0 0,4 1 0 0 0,1 5 3 0 0,1-2-1 0 0,-1-2-1 0 0,0-1 0 0 0,2 9 3 0 0,-1-6-2 0 0,-1-2-1 0 0,1 3 0 0 0,0 23-2 0 0,-1-17 2 0 0,0-5 0 0 0,0 0 219 0 0,3-11-230 0 0,8-3-9 0 0,8 1 19 0 0,-1-1-1 0 0,1 2 0 0 0,31-3 1 0 0,23 1-3 0 0,-38 4 1 0 0,-23 2 3 0 0,4 3 4 0 0,8 0-5 0 0,5-3 653 0 0,-21-1-1710 0 0,-21 1-5913 0 0</inkml:trace>
</inkml:ink>
</file>

<file path=ppt/ink/ink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22:09:46.901"/>
    </inkml:context>
    <inkml:brush xml:id="br0">
      <inkml:brushProperty name="width" value="0.05" units="cm"/>
      <inkml:brushProperty name="height" value="0.05" units="cm"/>
      <inkml:brushProperty name="color" value="#E71224"/>
    </inkml:brush>
  </inkml:definitions>
  <inkml:trace contextRef="#ctx0" brushRef="#br0">0 835 8754 0 0,'12'-22'3649'0'0,"2"10"-2425"0"0,1 0-880 0 0,9-13 168 0 0,-2 4-280 0 0,3 15 0 0 0,1 1 0 0 0,16-7-96 0 0,-18 5-80 0 0,-1 0-24 0 0,23-5-48 0 0,5 9 0 0 0,-17 5-128 0 0,5-6-320 0 0,-26 8 280 0 0,1-1-128 0 0,-1 7-184 0 0</inkml:trace>
  <inkml:trace contextRef="#ctx0" brushRef="#br0" timeOffset="1">1029 45 7178 0 0,'0'-32'2817'0'0,"2"19"-1634"0"0,0 18-1191 0 0,4 11 293 0 0,7 12 25 0 0,-4-11-136 0 0,-4-6-41 0 0,14 41 179 0 0,5 31 71 0 0,-12-28-130 0 0,-4-20-64 0 0,13 74 225 0 0,33 225-132 0 0,-42-247-197 0 0,25 75-51 0 0,-19-93-60 0 0,-10-45-19 0 0,11 12-39 0 0,5 13-520 0 0,-24-49 508 0 0,0 0-1 0 0,0 0 0 0 0,0 1 1 0 0,0-1-1 0 0,0 0 0 0 0,0 1 1 0 0,0-1-1 0 0,0 0 0 0 0,0 0 0 0 0,0 1 1 0 0,0-1-1 0 0,0 0 0 0 0,0 1 1 0 0,0-1-1 0 0,0 0 0 0 0,0 0 0 0 0,0 1 1 0 0,-1-1-1 0 0,1 0 0 0 0,0 0 1 0 0,0 1-1 0 0,0-1 0 0 0,0 0 1 0 0,-1 0-1 0 0,1 0 0 0 0,0 1 0 0 0,0-1 1 0 0,0 0-1 0 0,-1 0 0 0 0,1 0 1 0 0,0 0-1 0 0,0 1 0 0 0,-1-1 0 0 0,1 0 1 0 0,0 0-1 0 0,0 0 0 0 0,-1 0 1 0 0,1 0-1 0 0,0 0 0 0 0,0 0 1 0 0,-1 0-1 0 0,1 0 0 0 0,0 0 0 0 0,-1 0 1 0 0,1 0-1 0 0,0 0 0 0 0,0 0 1 0 0,-1 0-1 0 0,1 0 0 0 0,0 0 0 0 0,-1 0 1 0 0,1 0-1 0 0,0 0 0 0 0,0 0 1 0 0,-1-1-1 0 0,1 1 0 0 0,0 0 0 0 0,0 0 1 0 0,0 0-1 0 0,-1 0 0 0 0,1-1 1 0 0,0 1-1 0 0,0 0 0 0 0,0 0 1 0 0,-1 0-1 0 0,1-1 0 0 0,0 1 0 0 0</inkml:trace>
</inkml:ink>
</file>

<file path=ppt/ink/ink16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02:11.438"/>
    </inkml:context>
    <inkml:brush xml:id="br0">
      <inkml:brushProperty name="width" value="0.05" units="cm"/>
      <inkml:brushProperty name="height" value="0.05" units="cm"/>
    </inkml:brush>
  </inkml:definitions>
  <inkml:trace contextRef="#ctx0" brushRef="#br0">0 1 2617 0 0,'1'3'6994'0'0,"1"5"-3276"0"0,8 32-3461 0 0,-4-19 76 0 0,2 17 392 0 0,4 71 0 0 0,-9-69-412 0 0,-3-31-154 0 0,0-6-842 0 0,-1-7-1934 0 0</inkml:trace>
</inkml:ink>
</file>

<file path=ppt/ink/ink16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02:12.306"/>
    </inkml:context>
    <inkml:brush xml:id="br0">
      <inkml:brushProperty name="width" value="0.05" units="cm"/>
      <inkml:brushProperty name="height" value="0.05" units="cm"/>
    </inkml:brush>
  </inkml:definitions>
  <inkml:trace contextRef="#ctx0" brushRef="#br0">0 1 6177 0 0,'0'3'8461'0'0,"2"10"-8022"0"0,-2-9-412 0 0,16 91 373 0 0,2-37-256 0 0,0-28-93 0 0,-7-21-21 0 0,-11-9-28 0 0,0 0 0 0 0,1 0-1 0 0,-1 1 1 0 0,1-1 0 0 0,-1 0 0 0 0,1 1-1 0 0,-1-1 1 0 0,1 0 0 0 0,-1 1 0 0 0,0-1-1 0 0,1 1 1 0 0,-1-1 0 0 0,0 0 0 0 0,1 1-1 0 0,-1-1 1 0 0,0 1 0 0 0,0-1-1 0 0,1 1 1 0 0,-1-1 0 0 0,0 1 0 0 0,0-1-1 0 0,0 1 1 0 0,0-1 0 0 0,0 1 0 0 0,0-1-1 0 0,0 1 1 0 0,0-1 0 0 0,0 1 0 0 0,0 0-1 0 0,0-1 1 0 0,0 1 0 0 0,0-1 0 0 0,0 1-1 0 0,0 0 1 0 0,6 12-1438 0 0</inkml:trace>
</inkml:ink>
</file>

<file path=ppt/ink/ink16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02:12.953"/>
    </inkml:context>
    <inkml:brush xml:id="br0">
      <inkml:brushProperty name="width" value="0.05" units="cm"/>
      <inkml:brushProperty name="height" value="0.05" units="cm"/>
    </inkml:brush>
  </inkml:definitions>
  <inkml:trace contextRef="#ctx0" brushRef="#br0">19 0 6793 0 0,'-11'6'6234'0'0,"5"4"-4433"0"0,4 19-2784 0 0,3-18 1801 0 0,0-10-811 0 0,0-1 0 0 0,0 0-1 0 0,0 0 1 0 0,0 0 0 0 0,0 0-1 0 0,0 0 1 0 0,0 0 0 0 0,0 0 0 0 0,1 0-1 0 0,-1 0 1 0 0,0 0 0 0 0,0-1-1 0 0,0 1 1 0 0,0 0 0 0 0,0-1 0 0 0,0 1-1 0 0,0-1 1 0 0,0 1 0 0 0,0-1-1 0 0,0 0 1 0 0,-1 1 0 0 0,1-1 0 0 0,0 0-1 0 0,0 1 1 0 0,0-1 0 0 0,-1 0-1 0 0,2-1 1 0 0,1-9-826 0 0,-3 11 755 0 0,0-1 0 0 0,0 1 0 0 0,1-1 0 0 0,-1 1 0 0 0,0-1 0 0 0,0 1 0 0 0,0-1 0 0 0,0 1 0 0 0,0-1 0 0 0,1 1 0 0 0,-1-1 0 0 0,0 1 0 0 0,0-1 0 0 0,0 0 0 0 0,-1 1 0 0 0,1-1 0 0 0,0 1 0 0 0,0-1 0 0 0,0 1 0 0 0,0-1 0 0 0,0 1 0 0 0,-1-1 0 0 0,1 1 0 0 0,0 0 0 0 0,0-1 0 0 0,-1 1 0 0 0,1-1 0 0 0,0 1 0 0 0,-1-1 0 0 0,1 1 0 0 0,0 0 0 0 0,-1-1 0 0 0,1 1 0 0 0,-1 0 0 0 0,1-1 0 0 0,-2 0-862 0 0</inkml:trace>
</inkml:ink>
</file>

<file path=ppt/ink/ink16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02:13.503"/>
    </inkml:context>
    <inkml:brush xml:id="br0">
      <inkml:brushProperty name="width" value="0.05" units="cm"/>
      <inkml:brushProperty name="height" value="0.05" units="cm"/>
    </inkml:brush>
  </inkml:definitions>
  <inkml:trace contextRef="#ctx0" brushRef="#br0">8 34 4001 0 0,'0'0'12'0'0,"28"-9"1825"0"0,-28 9-1722 0 0,1 0 0 0 0,-1 0 0 0 0,1 0 0 0 0,-1-1 0 0 0,1 1 0 0 0,-1 0-1 0 0,1 0 1 0 0,-1-1 0 0 0,1 1 0 0 0,-1-1 0 0 0,0 1 0 0 0,1 0 0 0 0,-1-1 0 0 0,1 1 0 0 0,-1-1 0 0 0,0 1 0 0 0,0-1-1 0 0,1 1 1 0 0,-1-1 0 0 0,0 1 0 0 0,0-1 0 0 0,1 1 0 0 0,-1-1 0 0 0,0 1 0 0 0,0-1 0 0 0,0 1 0 0 0,0-1-1 0 0,0 0 1 0 0,0 1 0 0 0,0-1 0 0 0,0 1 0 0 0,0-1 0 0 0,0 1 0 0 0,0-1 0 0 0,0 1 0 0 0,-1-1 0 0 0,1 0 0 0 0,0 1-1 0 0,0-1 1 0 0,-1 1 0 0 0,1-1 0 0 0,0 1 0 0 0,0 0 0 0 0,-1-1 0 0 0,1 1 0 0 0,0-1 0 0 0,-1 1 0 0 0,1-1-1 0 0,-1 1 1 0 0,1 0 0 0 0,-1-1 0 0 0,-6 0 989 0 0,5 1-901 0 0,0 0-178 0 0,1 1 1 0 0,-1 0-1 0 0,1 0 0 0 0,0 0 0 0 0,0 0 0 0 0,-1 0 1 0 0,1 0-1 0 0,0 1 0 0 0,0-1 0 0 0,0 0 1 0 0,0 1-1 0 0,0-1 0 0 0,0 0 0 0 0,1 1 0 0 0,-1-1 1 0 0,0 1-1 0 0,1-1 0 0 0,-1 3 0 0 0,-7 19 83 0 0,6-13 24 0 0,5-8-84 0 0,0-1-39 0 0,0 0 0 0 0,-1 0 0 0 0,1 0-1 0 0,0 0 1 0 0,-1 0 0 0 0,1 0 0 0 0,0-1 0 0 0,0 1 0 0 0,0-1 0 0 0,0 0-1 0 0,0 0 1 0 0,-1 0 0 0 0,1 0 0 0 0,0 0 0 0 0,0-1 0 0 0,0 1 0 0 0,0-1 0 0 0,-1 0-1 0 0,1 0 1 0 0,5-2 0 0 0,3-11 102 0 0,-10 13-70 0 0,-1 0-1 0 0,1 0 0 0 0,-1 0 0 0 0,0 0 0 0 0,0 0 1 0 0,1 0-1 0 0,-1 0 0 0 0,0 0 0 0 0,0 0 0 0 0,0 0 1 0 0,0 0-1 0 0,0 0 0 0 0,0 0 0 0 0,0 0 0 0 0,0 0 1 0 0,0 0-1 0 0,-1 0 0 0 0,1 0 0 0 0,0 0 0 0 0,-1 0 0 0 0,1 0 1 0 0,-1 0-1 0 0,1 0 0 0 0,-1 0 0 0 0,1 1 0 0 0,-1-1 1 0 0,1 0-1 0 0,-2-1 0 0 0,-12-2-2119 0 0,13 4 1175 0 0</inkml:trace>
</inkml:ink>
</file>

<file path=ppt/ink/ink16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02:14.090"/>
    </inkml:context>
    <inkml:brush xml:id="br0">
      <inkml:brushProperty name="width" value="0.05" units="cm"/>
      <inkml:brushProperty name="height" value="0.05" units="cm"/>
    </inkml:brush>
  </inkml:definitions>
  <inkml:trace contextRef="#ctx0" brushRef="#br0">34 66 4009 0 0,'1'0'156'0'0,"-1"0"1"0"0,0-1 0 0 0,1 1-1 0 0,-1 0 1 0 0,1 0 0 0 0,-1 0-1 0 0,0 0 1 0 0,0-1-1 0 0,1 1 1 0 0,-1 0 0 0 0,0 0-1 0 0,1-1 1 0 0,-1 1 0 0 0,0 0-1 0 0,0-1 1 0 0,1 1-1 0 0,-1 0 1 0 0,0-1 0 0 0,0 1-1 0 0,0 0 1 0 0,0-1-1 0 0,1 1 1 0 0,-1 0 0 0 0,0-1-1 0 0,0 1 1 0 0,0 0 0 0 0,0-1-1 0 0,0 1 1 0 0,0-1-1 0 0,0 1 1 0 0,0 0 0 0 0,0-1-1 0 0,0 1 1 0 0,0 0 0 0 0,0-1-1 0 0,0 1 1 0 0,0-1-1 0 0,0 1 1 0 0,-1 0 0 0 0,1-1-1 0 0,0 1 1 0 0,0 0-1 0 0,0-1 1 0 0,-1 1 0 0 0,1 0-1 0 0,0-1 1 0 0,0 1 0 0 0,-1 0-1 0 0,1 0 1 0 0,0-1-1 0 0,0 1 1 0 0,-1 0 0 0 0,0-1-1 0 0,1 1-115 0 0,0 0-1 0 0,0-1 0 0 0,0 1 1 0 0,-1-1-1 0 0,1 1 1 0 0,0-1-1 0 0,-1 1 0 0 0,1 0 1 0 0,0-1-1 0 0,-1 1 0 0 0,1 0 1 0 0,0-1-1 0 0,-1 1 1 0 0,1 0-1 0 0,-1-1 0 0 0,1 1 1 0 0,0 0-1 0 0,-1 0 0 0 0,1 0 1 0 0,-1 0-1 0 0,1-1 1 0 0,-1 1-1 0 0,1 0 0 0 0,-1 0 1 0 0,1 0-1 0 0,-1 0 0 0 0,1 0 1 0 0,-1 0-1 0 0,1 0 1 0 0,-1 0-1 0 0,1 0 0 0 0,-1 0 1 0 0,1 0-1 0 0,-1 1 1 0 0,1-1-1 0 0,-1 0 0 0 0,1 0 1 0 0,-1 0-1 0 0,1 1 0 0 0,0-1 1 0 0,-1 0-1 0 0,1 0 1 0 0,-1 1-1 0 0,1-1 0 0 0,0 0 1 0 0,-1 1-1 0 0,0 0 0 0 0,1 0-26 0 0,-1 0-1 0 0,0 0 0 0 0,0 0 0 0 0,1 0 0 0 0,-1 0 0 0 0,1 1 0 0 0,-1-1 0 0 0,1 0 1 0 0,-1 0-1 0 0,1 0 0 0 0,0 1 0 0 0,-1-1 0 0 0,1 0 0 0 0,0 1 0 0 0,0-1 0 0 0,0 0 1 0 0,0 2-1 0 0,1-2-6 0 0,-1 0 0 0 0,0-1 0 0 0,1 1 0 0 0,-1 0 1 0 0,1-1-1 0 0,-1 1 0 0 0,0 0 0 0 0,1-1 1 0 0,0 1-1 0 0,-1-1 0 0 0,1 1 0 0 0,-1-1 0 0 0,1 1 1 0 0,0-1-1 0 0,-1 1 0 0 0,1-1 0 0 0,0 0 1 0 0,-1 1-1 0 0,1-1 0 0 0,0 0 0 0 0,0 0 0 0 0,4 1-1 0 0,0 0 0 0 0,0 0 0 0 0,-1-1 0 0 0,1 0-1 0 0,0 0 1 0 0,0 0 0 0 0,5-1 0 0 0,-9 1-4 0 0,-1-1-1 0 0,1 1 1 0 0,0 0 0 0 0,0 0 0 0 0,0 0-1 0 0,-1 0 1 0 0,1-1 0 0 0,0 1 0 0 0,0 0-1 0 0,-1-1 1 0 0,1 1 0 0 0,0 0-1 0 0,-1-1 1 0 0,1 1 0 0 0,0-1 0 0 0,-1 1-1 0 0,1-1 1 0 0,-1 0 0 0 0,1 1 0 0 0,-1-1-1 0 0,1 1 1 0 0,-1-1 0 0 0,1 0 0 0 0,-1 1-1 0 0,0-1 1 0 0,1 0 0 0 0,-1 0 0 0 0,0 1-1 0 0,0-1 1 0 0,1 0 0 0 0,-1 0 0 0 0,0 0-1 0 0,0 1 1 0 0,0-1 0 0 0,0 0-1 0 0,0 0 1 0 0,0 1 0 0 0,0-1 0 0 0,0 0-1 0 0,-1 0 1 0 0,1 0 0 0 0,0 1 0 0 0,0-1-1 0 0,-1 0 1 0 0,1 0 0 0 0,0 1 0 0 0,-1-1-1 0 0,1 0 1 0 0,-1 0 0 0 0,-22-35 201 0 0,20 33-133 0 0,3 2-60 0 0,-1 0 0 0 0,1 0 0 0 0,-1 0 1 0 0,1 0-1 0 0,-1 1 0 0 0,0-1 0 0 0,1 0 0 0 0,-1 0 1 0 0,0 1-1 0 0,0-1 0 0 0,0 1 0 0 0,1-1 0 0 0,-1 0 0 0 0,0 1 1 0 0,0 0-1 0 0,0-1 0 0 0,0 1 0 0 0,0-1 0 0 0,0 1 1 0 0,0 0-1 0 0,0 0 0 0 0,0 0 0 0 0,0 0 0 0 0,0-1 0 0 0,0 1 1 0 0,0 0-1 0 0,0 1 0 0 0,0-1 0 0 0,-2 0 0 0 0,-20 18 331 0 0,21-16-327 0 0,0-2 182 0 0</inkml:trace>
</inkml:ink>
</file>

<file path=ppt/ink/ink16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02:15.041"/>
    </inkml:context>
    <inkml:brush xml:id="br0">
      <inkml:brushProperty name="width" value="0.05" units="cm"/>
      <inkml:brushProperty name="height" value="0.05" units="cm"/>
    </inkml:brush>
  </inkml:definitions>
  <inkml:trace contextRef="#ctx0" brushRef="#br0">12 4 5017 0 0,'-1'2'4242'0'0,"3"-5"-2221"0"0,-3 3-1988 0 0,1 0 0 0 0,0 0-1 0 0,0 0 1 0 0,0-1-1 0 0,0 1 1 0 0,0 0-1 0 0,0 0 1 0 0,0 0-1 0 0,0 0 1 0 0,0-1-1 0 0,-1 1 1 0 0,1 0-1 0 0,0 0 1 0 0,0 0 0 0 0,0 0-1 0 0,0 0 1 0 0,-1 0-1 0 0,1 0 1 0 0,0-1-1 0 0,0 1 1 0 0,0 0-1 0 0,0 0 1 0 0,-1 0-1 0 0,1 0 1 0 0,0 0-1 0 0,0 0 1 0 0,0 0 0 0 0,0 0-1 0 0,-1 0 1 0 0,1 0-1 0 0,0 0 1 0 0,0 0-1 0 0,0 0 1 0 0,-1 0-1 0 0,1 0 1 0 0,0 0-1 0 0,0 0 1 0 0,0 0-1 0 0,-1 0 1 0 0,1 1 0 0 0,0-1-1 0 0,0 0 1 0 0,0 0-1 0 0,0 0 1 0 0,0 0-1 0 0,-1 0 1 0 0,1 0-1 0 0,0 0 1 0 0,0 1-1 0 0,0-1 1 0 0,0 0-1 0 0,0 0 1 0 0,0 0-1 0 0,-1 0 1 0 0,1 1 0 0 0,0-1-1 0 0,0 0 1 0 0,0 0-1 0 0,-1 2-1 0 0,1 0-1 0 0,-1 0 1 0 0,1 0-1 0 0,-1-1 1 0 0,1 1-1 0 0,0 0 1 0 0,0 0-1 0 0,-1 0 1 0 0,1 0-1 0 0,1 0 1 0 0,-1 0-1 0 0,0 2 1 0 0,1 5 67 0 0,1 17 159 0 0,1 0 0 0 0,1-1 0 0 0,2 1 0 0 0,0-1 0 0 0,13 31 0 0 0,22 41 216 0 0,-38-91-1078 0 0</inkml:trace>
</inkml:ink>
</file>

<file path=ppt/ink/ink16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02:16.290"/>
    </inkml:context>
    <inkml:brush xml:id="br0">
      <inkml:brushProperty name="width" value="0.05" units="cm"/>
      <inkml:brushProperty name="height" value="0.05" units="cm"/>
    </inkml:brush>
  </inkml:definitions>
  <inkml:trace contextRef="#ctx0" brushRef="#br0">104 3 4705 0 0,'-11'2'2014'0'0,"10"-2"-1909"0"0,1 0 1 0 0,-1 0-1 0 0,1 0 1 0 0,-1 0-1 0 0,1 0 1 0 0,-1 0-1 0 0,1 1 1 0 0,-1-1-1 0 0,1 0 1 0 0,-1 0-1 0 0,1-1 1 0 0,-1 1-1 0 0,1 0 1 0 0,-1 0-1 0 0,1 0 1 0 0,-1 0-1 0 0,1 0 1 0 0,-1 0-1 0 0,1-1 1 0 0,-1 1-1 0 0,1 0 1 0 0,0 0-1 0 0,-1-1 0 0 0,1 1 1 0 0,-1 0-1 0 0,1-1 1 0 0,0 1-1 0 0,-1 0 1 0 0,1-1-1 0 0,-4 18 3137 0 0,1 15-3061 0 0,1-14-365 0 0,1-10 445 0 0,-2 13 121 0 0,-2 4 28 0 0,3-18-345 0 0,0-1 1 0 0,0 1 0 0 0,-1-1-1 0 0,0 0 1 0 0,0 0-1 0 0,-6 10 1 0 0,4-7-202 0 0,-8 16 693 0 0,3-18-1548 0 0,2-10-924 0 0,7 1 1064 0 0</inkml:trace>
</inkml:ink>
</file>

<file path=ppt/ink/ink16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02:16.621"/>
    </inkml:context>
    <inkml:brush xml:id="br0">
      <inkml:brushProperty name="width" value="0.05" units="cm"/>
      <inkml:brushProperty name="height" value="0.05" units="cm"/>
    </inkml:brush>
  </inkml:definitions>
  <inkml:trace contextRef="#ctx0" brushRef="#br0">1 0 3889 0 0,'2'1'4829'0'0,"6"10"-1508"0"0,13 22-2933 0 0,-4-6-8 0 0,21 43 0 0 0,-28-48-275 0 0,-2-1-5 0 0,1-1 0 0 0,1-1 0 0 0,1 0-1 0 0,0 0 1 0 0,19 22 0 0 0,-16-31 16 0 0,-7-11-632 0 0,-5-5-878 0 0,-2 4 755 0 0</inkml:trace>
</inkml:ink>
</file>

<file path=ppt/ink/ink16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02:16.960"/>
    </inkml:context>
    <inkml:brush xml:id="br0">
      <inkml:brushProperty name="width" value="0.05" units="cm"/>
      <inkml:brushProperty name="height" value="0.05" units="cm"/>
    </inkml:brush>
  </inkml:definitions>
  <inkml:trace contextRef="#ctx0" brushRef="#br0">1 1 5297 0 0,'0'20'8515'0'0,"8"27"-9208"0"0,-7-37 1358 0 0,2 17-830 0 0,5 41 906 0 0,-1-45-6308 0 0</inkml:trace>
</inkml:ink>
</file>

<file path=ppt/ink/ink16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02:17.490"/>
    </inkml:context>
    <inkml:brush xml:id="br0">
      <inkml:brushProperty name="width" value="0.05" units="cm"/>
      <inkml:brushProperty name="height" value="0.05" units="cm"/>
    </inkml:brush>
  </inkml:definitions>
  <inkml:trace contextRef="#ctx0" brushRef="#br0">147 8 4105 0 0,'-4'-4'4252'0'0,"-3"1"-2600"0"0,3 3-933 0 0,0 1 79 0 0,2 2-57 0 0,-26 38-407 0 0,23-36-213 0 0,0 0 1 0 0,1 1-1 0 0,0 0 1 0 0,0 0 0 0 0,1 0-1 0 0,0 1 1 0 0,0-1-1 0 0,-4 12 1 0 0,-18 48 534 0 0,17-48-467 0 0,1 0 0 0 0,1 0 0 0 0,-7 32 0 0 0,13-51-280 0 0,0 1 0 0 0,0 0 0 0 0,0 0 1 0 0,0 0-1 0 0,0 0 0 0 0,0 0 0 0 0,-1 0 0 0 0</inkml:trace>
</inkml:ink>
</file>

<file path=ppt/ink/ink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22:09:47.372"/>
    </inkml:context>
    <inkml:brush xml:id="br0">
      <inkml:brushProperty name="width" value="0.05" units="cm"/>
      <inkml:brushProperty name="height" value="0.05" units="cm"/>
      <inkml:brushProperty name="color" value="#E71224"/>
    </inkml:brush>
  </inkml:definitions>
  <inkml:trace contextRef="#ctx0" brushRef="#br0">0 686 4505 0 0,'1'-23'4743'0'0,"9"-19"-3553"0"0,1-2-844 0 0,-9 26-111 0 0,2 0 0 0 0,1 1 0 0 0,0 0 0 0 0,1-1 0 0 0,16-30 0 0 0,53-78 336 0 0,-7 13-528 0 0,-49 80-8 0 0,10-13-4 0 0,20-36 2 0 0,-48 79-31 0 0,0 1-1 0 0,1-1 1 0 0,0 1 0 0 0,0-1 0 0 0,0 1 0 0 0,0 0 0 0 0,0 0 0 0 0,0 0-1 0 0,5-3 1 0 0,9-10-4 0 0,-15 15-9 0 0,3 13-28 0 0,63 198 152 0 0,88 238 114 0 0,-147-430-209 0 0,1-1 0 0 0,1-1-1 0 0,0 0 1 0 0,2-1-1 0 0,-1 0 1 0 0,2 0-1 0 0,0-1 1 0 0,1-1-1 0 0,1 0 1 0 0,0-1-1 0 0,1-1 1 0 0,33 21 0 0 0,-48-32-18 0 0,0 0 0 0 0,1-1 0 0 0,-1 1 1 0 0,0 0-1 0 0,0-1 0 0 0,0 1 0 0 0,0-1 1 0 0,1 1-1 0 0,-1-1 0 0 0,0 0 0 0 0,0 1 1 0 0,1-1-1 0 0,-1 0 0 0 0,0 0 1 0 0,0 0-1 0 0,1 0 0 0 0,-1 0 0 0 0,0 0 1 0 0,1 0-1 0 0,-1-1 0 0 0,0 1 0 0 0,0 0 1 0 0,1-1-1 0 0,-1 1 0 0 0,1-1 0 0 0,0-1-24 0 0,0 1 0 0 0,-1-1-1 0 0,1 1 1 0 0,-1-1 0 0 0,1 0-1 0 0,-1 1 1 0 0,0-1-1 0 0,0 0 1 0 0,0 0 0 0 0,0 0-1 0 0,0 0 1 0 0,0 0-1 0 0,0-4 1 0 0,3-8-140 0 0,-1-1-1 0 0,-1 0 1 0 0,1-23-1 0 0,-3 32 165 0 0,4-47-178 0 0,2 1 0 0 0,23-94 0 0 0,-29 144 189 0 0,0 0 0 0 0,1 1 0 0 0,-1-1 1 0 0,1 0-1 0 0,-1 1 0 0 0,1-1 0 0 0,0 0 1 0 0,0 1-1 0 0,-1-1 0 0 0,1 1 1 0 0,0-1-1 0 0,1 1 0 0 0,-1 0 0 0 0,0-1 1 0 0,0 1-1 0 0,0 0 0 0 0,1 0 0 0 0,-1 0 1 0 0,1 0-1 0 0,-1 0 0 0 0,3-2 1 0 0,-1 10 121 0 0,2 16 21 0 0,0-3 89 0 0,6 18 56 0 0,1-1 0 0 0,31 61 0 0 0,-37-86-330 0 0,0-1 1 0 0,1-1-1 0 0,0 1 1 0 0,1-1 0 0 0,0 0-1 0 0,1-1 1 0 0,0 0 0 0 0,0 0-1 0 0,1-1 1 0 0,0-1 0 0 0,0 1-1 0 0,14 6 1 0 0,-5-9-839 0 0,-10-6 68 0 0,-10-1 193 0 0,0 0-315 0 0</inkml:trace>
</inkml:ink>
</file>

<file path=ppt/ink/ink16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02:17.820"/>
    </inkml:context>
    <inkml:brush xml:id="br0">
      <inkml:brushProperty name="width" value="0.05" units="cm"/>
      <inkml:brushProperty name="height" value="0.05" units="cm"/>
    </inkml:brush>
  </inkml:definitions>
  <inkml:trace contextRef="#ctx0" brushRef="#br0">22 1 4057 0 0,'-8'6'2919'0'0,"4"-4"-1752"0"0,0-1-15 0 0,-1-2 1820 0 0,7 2-2287 0 0,1 1-796 0 0,4 6 205 0 0,0 1 0 0 0,-1 0 0 0 0,0 0 0 0 0,0 0 0 0 0,-1 1 0 0 0,5 10 0 0 0,24 40 378 0 0,-29-53-487 0 0,-2-3-40 0 0,-1 1 0 0 0,1-1 0 0 0,0 0 0 0 0,1 0 0 0 0,-1-1 0 0 0,0 1 0 0 0,1 0 0 0 0,0-1 0 0 0,0 0-1 0 0,0 0 1 0 0,0 0 0 0 0,1-1 0 0 0,-1 0 0 0 0,1 1 0 0 0,5 1 0 0 0,-4-7-1241 0 0,-6 2 327 0 0</inkml:trace>
</inkml:ink>
</file>

<file path=ppt/ink/ink16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02:18.486"/>
    </inkml:context>
    <inkml:brush xml:id="br0">
      <inkml:brushProperty name="width" value="0.05" units="cm"/>
      <inkml:brushProperty name="height" value="0.05" units="cm"/>
    </inkml:brush>
  </inkml:definitions>
  <inkml:trace contextRef="#ctx0" brushRef="#br0">1 61 6289 0 0,'17'-2'916'0'0,"-14"2"-654"0"0,0-1 0 0 0,0 1 0 0 0,0 0 0 0 0,1 0 0 0 0,-1 0 0 0 0,0 0 0 0 0,0 1 0 0 0,0-1 0 0 0,0 1 0 0 0,4 1 0 0 0,-7-3-198 0 0,-1 1-1 0 0,1 0 1 0 0,0-1-1 0 0,0 1 0 0 0,0-1 1 0 0,-1 1-1 0 0,1 0 0 0 0,0-1 1 0 0,0 1-1 0 0,0-1 0 0 0,0 1 1 0 0,0 0-1 0 0,0-1 0 0 0,0 1 1 0 0,0-1-1 0 0,0 1 0 0 0,0 0 1 0 0,0-1-1 0 0,0 1 0 0 0,0-1 1 0 0,0 1-1 0 0,0 0 0 0 0,1-1 1 0 0,-1 1-1 0 0,0-1 1 0 0,0 1-1 0 0,0 0 0 0 0,1-1 1 0 0,-1 1-1 0 0,0 0 0 0 0,0-1 1 0 0,1 1-1 0 0,-1 0 0 0 0,0-1 1 0 0,1 1-1 0 0,-1 0 0 0 0,0 0 1 0 0,1-1-1 0 0,-1 1 0 0 0,0 0 1 0 0,1 0-1 0 0,-1 0 0 0 0,1 0 1 0 0,-1 0-1 0 0,0-1 0 0 0,1 1 1 0 0,0 0-1 0 0,25-16-59 0 0,-26 16 32 0 0,5-3-35 0 0,-1 0 96 0 0,1-1-1 0 0,0 1 1 0 0,0 1 0 0 0,0-1 0 0 0,1 1 0 0 0,-1 0 0 0 0,0 0 0 0 0,1 0 0 0 0,11-1 0 0 0,-16 3-78 0 0,-1 1 0 0 0,1-1 1 0 0,-1 0-1 0 0,1 1 0 0 0,-1-1 1 0 0,1 1-1 0 0,-1 0 0 0 0,0-1 1 0 0,1 1-1 0 0,-1-1 0 0 0,0 1 1 0 0,1-1-1 0 0,-1 1 0 0 0,0 0 1 0 0,0-1-1 0 0,1 1 0 0 0,-1 0 1 0 0,0-1-1 0 0,0 1 0 0 0,0 0 1 0 0,0-1-1 0 0,0 1 0 0 0,0 0 1 0 0,0 0-1 0 0,0-1 0 0 0,0 1 1 0 0,0 0-1 0 0,-3 26 5 0 0,1-20-16 0 0,0 0-1 0 0,-1 0 1 0 0,1 0-1 0 0,-1 0 1 0 0,0-1-1 0 0,-1 1 1 0 0,0-1 0 0 0,0 0-1 0 0,0 0 1 0 0,0 0-1 0 0,-7 5 1 0 0,9-10 1 0 0,1 1 1 0 0,0-1-1 0 0,0 0 1 0 0,-1 0-1 0 0,1 0 1 0 0,0 1-1 0 0,0-1 1 0 0,0 1-1 0 0,0-1 1 0 0,1 0-1 0 0,-1 1 1 0 0,0 0-1 0 0,0-1 0 0 0,1 1 1 0 0,-1-1-1 0 0,1 1 1 0 0,0 0-1 0 0,-1-1 1 0 0,1 1-1 0 0,0 0 1 0 0,0 0-1 0 0,0-1 1 0 0,0 1-1 0 0,0 0 1 0 0,1-1-1 0 0,-1 1 1 0 0,0 0-1 0 0,1-1 1 0 0,-1 1-1 0 0,1 0 1 0 0,0-1-1 0 0,0 1 1 0 0,-1-1-1 0 0,1 1 0 0 0,0-1 1 0 0,0 0-1 0 0,2 3 1 0 0,41-13 257 0 0,-34 6-301 0 0,3 0-38 0 0,1-1 0 0 0,-1-1-1 0 0,1 0 1 0 0,14-9 0 0 0,-27 14-380 0 0</inkml:trace>
</inkml:ink>
</file>

<file path=ppt/ink/ink16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02:18.840"/>
    </inkml:context>
    <inkml:brush xml:id="br0">
      <inkml:brushProperty name="width" value="0.05" units="cm"/>
      <inkml:brushProperty name="height" value="0.05" units="cm"/>
    </inkml:brush>
  </inkml:definitions>
  <inkml:trace contextRef="#ctx0" brushRef="#br0">1 57 4793 0 0,'61'-39'1296'0'0,"-45"25"2533"0"0,-27 11-223 0 0,9 4-3563 0 0,0 0 1 0 0,0 0-1 0 0,0 1 0 0 0,0-1 0 0 0,0 1 0 0 0,0-1 0 0 0,0 1 1 0 0,0 0-1 0 0,0 0 0 0 0,1 0 0 0 0,-1 0 0 0 0,1 0 0 0 0,-1 0 1 0 0,1 0-1 0 0,0 0 0 0 0,0 1 0 0 0,-1 3 0 0 0,-9 12 56 0 0,9-16-83 0 0,0 1 0 0 0,0 0 0 0 0,0 0-1 0 0,0 0 1 0 0,1 0 0 0 0,-1 0-1 0 0,1 0 1 0 0,0 1 0 0 0,0-1-1 0 0,0 1 1 0 0,-1 5 0 0 0,2-7-10 0 0,0-1 1 0 0,0 1-1 0 0,0 0 0 0 0,0-1 1 0 0,1 1-1 0 0,-1 0 0 0 0,0-1 1 0 0,1 1-1 0 0,-1-1 0 0 0,1 1 1 0 0,0 0-1 0 0,-1-1 0 0 0,1 1 1 0 0,1 1-1 0 0,15 11 26 0 0,0-16 46 0 0,13-24-1 0 0,-10-9 17 0 0,-19 18 12 0 0,-3 14-157 0 0,0 1 0 0 0,0 0 0 0 0,-1 0-1 0 0,1 0 1 0 0,-1 0 0 0 0,1 0 0 0 0,-1 0 0 0 0,1 1 0 0 0,-1-1-1 0 0,0 1 1 0 0,0 0 0 0 0,0 0 0 0 0,0 0 0 0 0,0 0-1 0 0,0 1 1 0 0,0-1 0 0 0,0 1 0 0 0,0-1 0 0 0,0 1 0 0 0,-4 1-1 0 0,5-1-573 0 0</inkml:trace>
</inkml:ink>
</file>

<file path=ppt/ink/ink16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02:19.339"/>
    </inkml:context>
    <inkml:brush xml:id="br0">
      <inkml:brushProperty name="width" value="0.05" units="cm"/>
      <inkml:brushProperty name="height" value="0.05" units="cm"/>
    </inkml:brush>
  </inkml:definitions>
  <inkml:trace contextRef="#ctx0" brushRef="#br0">8 7 3577 0 0,'-2'1'3767'0'0,"0"-8"2403"0"0,-1 24-5203 0 0,2 28-1028 0 0,2-44 101 0 0,16 1 174 0 0,-16-2-208 0 0,1 1-1 0 0,0-1 1 0 0,0 0-1 0 0,-1 0 1 0 0,1 0-1 0 0,0 0 0 0 0,0 0 1 0 0,-1 0-1 0 0,1 0 1 0 0,0-1-1 0 0,-1 1 1 0 0,1-1-1 0 0,0 1 1 0 0,-1-1-1 0 0,1 0 0 0 0,0 0 1 0 0,-1 1-1 0 0,3-3 1 0 0,-3 3 2 0 0,0-1 0 0 0,0 1 1 0 0,0-1-1 0 0,0 0 0 0 0,0 1 1 0 0,0-1-1 0 0,0 0 0 0 0,0 1 0 0 0,0-1 1 0 0,0 0-1 0 0,-1 0 0 0 0,1 0 1 0 0,0 0-1 0 0,-1 0 0 0 0,1 0 0 0 0,0 0 1 0 0,-1 0-1 0 0,1 0 0 0 0,-1 0 1 0 0,0 0-1 0 0,1 0 0 0 0,-1 0 0 0 0,0-1 1 0 0,0 1-1 0 0,0 0 0 0 0,0 0 1 0 0,1 0-1 0 0,-2 0 0 0 0,1 0 1 0 0,0-1-1 0 0,0 1 0 0 0,0 0 0 0 0,0 0 1 0 0,-1 0-1 0 0,1 0 0 0 0,-1 0 1 0 0,0-3-1 0 0,0 3-19 0 0,-1-1 1 0 0,1 1 0 0 0,-1-1-1 0 0,1 1 1 0 0,-1-1 0 0 0,0 1-1 0 0,1 0 1 0 0,-1 0 0 0 0,0-1-1 0 0,0 1 1 0 0,0 1 0 0 0,0-1-1 0 0,0 0 1 0 0,0 0 0 0 0,0 1-1 0 0,0-1 1 0 0,0 1 0 0 0,-1 0-1 0 0,-3-1 1 0 0</inkml:trace>
</inkml:ink>
</file>

<file path=ppt/ink/ink16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02:19.844"/>
    </inkml:context>
    <inkml:brush xml:id="br0">
      <inkml:brushProperty name="width" value="0.05" units="cm"/>
      <inkml:brushProperty name="height" value="0.05" units="cm"/>
    </inkml:brush>
  </inkml:definitions>
  <inkml:trace contextRef="#ctx0" brushRef="#br0">110 57 3545 0 0,'0'0'270'0'0,"0"-1"1"0"0,0 1 0 0 0,0-1-1 0 0,0 1 1 0 0,0-1-1 0 0,0 1 1 0 0,0-1-1 0 0,0 1 1 0 0,0-1 0 0 0,0 1-1 0 0,0-1 1 0 0,0 1-1 0 0,0-1 1 0 0,0 1 0 0 0,0-1-1 0 0,-1 1 1 0 0,1 0-1 0 0,0-1 1 0 0,0 1 0 0 0,-1-1-1 0 0,1 1 1 0 0,0-1-1 0 0,0 1 1 0 0,-1 0-1 0 0,1-1 1 0 0,-1 1 0 0 0,1 0-1 0 0,-1-1 1 0 0,-9 2 2862 0 0,2 7-3222 0 0,-15 26 739 0 0,11-9-437 0 0,18-32 236 0 0,-4 6-445 0 0,0-1 0 0 0,0 0 1 0 0,0 0-1 0 0,-1-1 0 0 0,1 1 1 0 0,-1 0-1 0 0,1 0 0 0 0,-1-1 0 0 0,0 1 1 0 0,0-1-1 0 0,1-3 0 0 0,-1 2 2 0 0,0 1-1 0 0,0-1 0 0 0,-1 0 1 0 0,1 0-1 0 0,-1 1 1 0 0,0-1-1 0 0,0 0 0 0 0,-1 0 1 0 0,1 0-1 0 0,-1 1 0 0 0,-1-6 1 0 0,1 7-1 0 0,0 1 0 0 0,1-1 0 0 0,-1 1 0 0 0,0-1 0 0 0,0 1 0 0 0,0 0 0 0 0,0 0 0 0 0,0-1 0 0 0,0 1 0 0 0,0 0 0 0 0,0 0 0 0 0,0 0-1 0 0,-1 0 1 0 0,1 0 0 0 0,0 1 0 0 0,-1-1 0 0 0,1 0 0 0 0,-1 1 0 0 0,1-1 0 0 0,-1 0 0 0 0,1 1 0 0 0,-1 0 0 0 0,1-1 0 0 0,-1 1 0 0 0,1 0 0 0 0,-1 0 0 0 0,0 0 0 0 0,1 0 0 0 0,-1 0 0 0 0,1 0 0 0 0,-1 0 0 0 0,1 1 0 0 0,-1-1 0 0 0,-2 1 0 0 0,2 0-49 0 0,0 0 0 0 0,1 0 0 0 0,-1-1 0 0 0,0 1 0 0 0,1 0 0 0 0,-1 0 0 0 0,1 0 0 0 0,-1 1 0 0 0,1-1 0 0 0,-1 0 0 0 0,1 1 0 0 0,0-1 0 0 0,-2 3 0 0 0,-3 12-757 0 0,10-8 154 0 0,-3-5-60 0 0</inkml:trace>
</inkml:ink>
</file>

<file path=ppt/ink/ink16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02:20.278"/>
    </inkml:context>
    <inkml:brush xml:id="br0">
      <inkml:brushProperty name="width" value="0.05" units="cm"/>
      <inkml:brushProperty name="height" value="0.05" units="cm"/>
    </inkml:brush>
  </inkml:definitions>
  <inkml:trace contextRef="#ctx0" brushRef="#br0">155 3 6345 0 0,'-1'-1'315'0'0,"0"1"-1"0"0,1 0 0 0 0,-1 0 1 0 0,0-1-1 0 0,1 1 0 0 0,-1 0 1 0 0,1 0-1 0 0,-1 0 0 0 0,0 0 1 0 0,1 0-1 0 0,-1 0 0 0 0,0 0 1 0 0,1 0-1 0 0,-1 0 0 0 0,0 0 1 0 0,1 0-1 0 0,-1 1 0 0 0,0-1 1 0 0,1 0-1 0 0,-1 0 0 0 0,1 1 1 0 0,-1-1-1 0 0,0 0 0 0 0,0 1 1 0 0,-13 16 1836 0 0,-3 23-3359 0 0,15-35 1978 0 0,-29 88 231 0 0,5-16-271 0 0,10-37-543 0 0,8-12-39 0 0,0 3 305 0 0,2-16-1212 0 0,0-11-3821 0 0,5-5 4269 0 0,0 0 13 0 0,-1-1-1421 0 0</inkml:trace>
</inkml:ink>
</file>

<file path=ppt/ink/ink16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02:20.609"/>
    </inkml:context>
    <inkml:brush xml:id="br0">
      <inkml:brushProperty name="width" value="0.05" units="cm"/>
      <inkml:brushProperty name="height" value="0.05" units="cm"/>
    </inkml:brush>
  </inkml:definitions>
  <inkml:trace contextRef="#ctx0" brushRef="#br0">1 4 4281 0 0,'0'-4'10851'0'0,"18"30"-10004"0"0,8 6-506 0 0,-3 1 0 0 0,22 36 0 0 0,-41-62-255 0 0,1 1-1 0 0,1-1 1 0 0,0 0-1 0 0,0-1 1 0 0,0 1-1 0 0,1-1 0 0 0,-1 0 1 0 0,1-1-1 0 0,12 7 1 0 0,25 24-2941 0 0</inkml:trace>
</inkml:ink>
</file>

<file path=ppt/ink/ink16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02:21.039"/>
    </inkml:context>
    <inkml:brush xml:id="br0">
      <inkml:brushProperty name="width" value="0.05" units="cm"/>
      <inkml:brushProperty name="height" value="0.05" units="cm"/>
    </inkml:brush>
  </inkml:definitions>
  <inkml:trace contextRef="#ctx0" brushRef="#br0">1 41 5449 0 0,'2'5'7792'0'0,"2"4"-7122"0"0,28 94 1024 0 0,-31-88-1648 0 0,-5 0 53 0 0,1 4 96 0 0,6 2 64 0 0,0-19 49 0 0,1-13-87 0 0,5-32-229 0 0,2 0 1 0 0,24-58-1 0 0,-35 100 14 0 0,1-1 5 0 0,-1 1 0 0 0,1-1 0 0 0,-1 0-1 0 0,1 1 1 0 0,0-1 0 0 0,-1 1 0 0 0,1-1-1 0 0,0 0 1 0 0,0 1 0 0 0,0 0 0 0 0,0-1-1 0 0,0 1 1 0 0,1 0 0 0 0,-1-1 0 0 0,0 1-1 0 0,1 0 1 0 0,-1 0 0 0 0,0 0 0 0 0,1 0-1 0 0,0 0 1 0 0,-1 1 0 0 0,2-2 0 0 0,6 34 562 0 0,-5-17-551 0 0,18 54 490 0 0,-2-26-91 0 0,-13-40-636 0 0,-1-4 912 0 0,2-2-1172 0 0</inkml:trace>
</inkml:ink>
</file>

<file path=ppt/ink/ink16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02:22.579"/>
    </inkml:context>
    <inkml:brush xml:id="br0">
      <inkml:brushProperty name="width" value="0.05" units="cm"/>
      <inkml:brushProperty name="height" value="0.05" units="cm"/>
    </inkml:brush>
  </inkml:definitions>
  <inkml:trace contextRef="#ctx0" brushRef="#br0">14 0 4177 0 0,'-14'10'8096'0'0,"27"-8"-5463"0"0,39-6-3650 0 0,-41 3 1764 0 0,19 1-532 0 0,-1 2 0 0 0,0 1-1 0 0,0 1 1 0 0,0 2-1 0 0,0 1 1 0 0,-1 1-1 0 0,37 15 1 0 0,-18-7 25 0 0,-46-15-142 0 0,1 1 698 0 0,-4-2-780 0 0,1 0 1 0 0,0 1-1 0 0,0-1 0 0 0,0 1 1 0 0,0 0-1 0 0,1-1 0 0 0,-1 1 0 0 0,0 0 1 0 0,0 0-1 0 0,0 0 0 0 0,0-1 1 0 0,1 1-1 0 0,-1 0 0 0 0,0 0 1 0 0,1 0-1 0 0,-1 0 0 0 0,1 0 1 0 0,-1 0-1 0 0,0 2 0 0 0,-3 9 62 0 0,1 0-1 0 0,-1 1 1 0 0,2-1 0 0 0,0 1 0 0 0,0 0-1 0 0,1 21 1 0 0,10 87 808 0 0,-3-65-673 0 0,0 16-45 0 0,56 439 108 0 0,-56-483-259 0 0,3 10 2 0 0,3 11 16 0 0,-6-13 8 0 0,5 23 26 0 0,2 16 43 0 0,-9-23-39 0 0,0 52 171 0 0,2-76-152 0 0,1-7-11 0 0,1-1-8 0 0,-3-10-39 0 0,11 34 132 0 0,-7-20-120 0 0,-3-9-20 0 0,2 4 6 0 0,20 42 74 0 0,-7-20-43 0 0,-9-14 15 0 0,-5-6 0 0 0,-1 1 0 0 0,-1-1 0 0 0,4 38 0 0 0,-8-54-68 0 0,1 21-8 0 0,-1-7 71 0 0,-1-19-73 0 0,0 0 0 0 0,0 1 1 0 0,0-1-1 0 0,0 0 0 0 0,0 0 0 0 0,0 0 0 0 0,0 0 0 0 0,0 1 1 0 0,0-1-1 0 0,0 0 0 0 0,0 0 0 0 0,0 1 0 0 0,0-1 1 0 0,1 0-1 0 0,-1 0 0 0 0,-1 0 0 0 0,1 1 0 0 0,0-1 0 0 0,0 0 1 0 0,0 0-1 0 0,0 0 0 0 0,0 1 0 0 0,0-1 0 0 0,0 0 1 0 0,0 0-1 0 0,0 0 0 0 0,0 1 0 0 0,0-1 0 0 0,0 0 0 0 0,-1 0 1 0 0,1 0-1 0 0,0 0 0 0 0,0 0 0 0 0,0 1 0 0 0,0-1 1 0 0,-1 0-1 0 0,1 0 0 0 0,0 0 0 0 0,0 0 0 0 0,0 0 0 0 0,0 0 1 0 0,-1 0-1 0 0,1 1 0 0 0,0-1 0 0 0,0 0 0 0 0,0 0 1 0 0,-1 0-1 0 0,1 0 0 0 0,-3 1 6 0 0,1 2-4 0 0,-6 10 12 0 0,4-6 16 0 0,2-2-20 0 0,0 9-37 0 0,2-13 26 0 0,0 0 3 0 0,0 0 10 0 0,0-1 44 0 0,0 4-8 0 0,1 4-18 0 0,-3-3 0 0 0,-1-3 13 0 0,-106 15-271 0 0,-14-18-97 0 0,84-1 235 0 0,0 2 1 0 0,-44 5 0 0 0,51 0 43 0 0,-12 1 137 0 0,14-3-124 0 0,1-1-228 0 0,9-1-105 0 0,20-1 124 0 0,-3-1-9 0 0</inkml:trace>
</inkml:ink>
</file>

<file path=ppt/ink/ink16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02:25.095"/>
    </inkml:context>
    <inkml:brush xml:id="br0">
      <inkml:brushProperty name="width" value="0.05" units="cm"/>
      <inkml:brushProperty name="height" value="0.05" units="cm"/>
    </inkml:brush>
  </inkml:definitions>
  <inkml:trace contextRef="#ctx0" brushRef="#br0">355 39 2881 0 0,'61'-38'4096'0'0,"-65"38"-2346"0"0,-1 1-749 0 0,2-1-726 0 0,-33 3 391 0 0,-16 8-303 0 0,3-1-195 0 0,13-6 122 0 0,-32-1 168 0 0,45-2-28 0 0,1-2 1 0 0,-38-6-1 0 0,58 7-419 0 0,-1-1 6 0 0,0 1-15 0 0,1 0 1 0 0,0 0 0 0 0,1 0-2 0 0,0 1 10 0 0,0 0 0 0 0,0-1 0 0 0,0 1 0 0 0,1 0 0 0 0,-1 0-1 0 0,0 0 1 0 0,0 0 0 0 0,1 0 0 0 0,-1 0 0 0 0,0 0 0 0 0,1 0 0 0 0,-1 0 0 0 0,1 0 0 0 0,-1 0-1 0 0,1 0 1 0 0,0 0 0 0 0,-1 0 0 0 0,1 0 0 0 0,0 1 0 0 0,0 1 0 0 0,-6 31 144 0 0,5-29-116 0 0,-6 47 224 0 0,1-13-190 0 0,1-13 24 0 0,2 1 51 0 0,0 0 0 0 0,2 1 0 0 0,2 28-1 0 0,0 6 29 0 0,-3 57 342 0 0,3-40-212 0 0,3-19-52 0 0,10 25-122 0 0,1 14 10 0 0,-4 12 0 0 0,-8-58-157 0 0,1 27 139 0 0,10 253 834 0 0,-7-249-875 0 0,5-31-30 0 0,6 30 112 0 0,-7-27-77 0 0,-5-32-54 0 0,-2-11 10 0 0,-1 0 1 0 0,0 0-1 0 0,-1 1 0 0 0,0-1 0 0 0,-1 1 1 0 0,0 0-1 0 0,-3 22 0 0 0,1 36 118 0 0,2-63-146 0 0,0-1 1 0 0,-1 0-1 0 0,0 1 0 0 0,-1-1 0 0 0,1 1 0 0 0,-2-1 0 0 0,1 1 1 0 0,-1-1-1 0 0,0 0 0 0 0,-1 0 0 0 0,0 0 0 0 0,-5 10 0 0 0,6-13 5 0 0,1-1-1 0 0,0 1 1 0 0,0 0 0 0 0,0-1-1 0 0,0 1 1 0 0,1 0-1 0 0,0 0 1 0 0,0-1 0 0 0,0 1-1 0 0,0 0 1 0 0,1 0-1 0 0,2 7 1 0 0,0 8 68 0 0,3 8 53 0 0,-5-11-53 0 0,2 26 29 0 0,0 7-78 0 0,-11-17-24 0 0,5-22-11 0 0,1 0 0 0 0,0 0 0 0 0,0 0 0 0 0,1 0 1 0 0,1 0-1 0 0,0 0 0 0 0,1 0 0 0 0,0 0 0 0 0,0 0 0 0 0,1 0 0 0 0,1 0 1 0 0,0 0-1 0 0,5 14 0 0 0,-11 31 75 0 0,6-30-87 0 0,9 8-8 0 0,-2-2 74 0 0,-8-16-54 0 0,0 12 6 0 0,0-16-32 0 0,0-6 25 0 0,-1-2 1 0 0,0 6 89 0 0,0-9-55 0 0,5-3-7 0 0,-6 2-28 0 0,1 0-1 0 0,0-1 0 0 0,-1 1 0 0 0,1 0 0 0 0,0-1 0 0 0,-1 1 0 0 0,1 0 0 0 0,0-1 0 0 0,-1 1 0 0 0,1-1 0 0 0,-1 1 0 0 0,1-1 0 0 0,-1 1 0 0 0,1-1 0 0 0,-1 1 0 0 0,1-1 0 0 0,-1 0 1 0 0,0 1-1 0 0,1-1 0 0 0,-1 1 0 0 0,0-1 0 0 0,1 0 0 0 0,-1-1 0 0 0,0 1 2 0 0,1-2-12 0 0,0-3-11 0 0,0 4 17 0 0,0 0 6 0 0,7-2-6 0 0,-6 4-1 0 0,1-1 0 0 0,-3 1 2 0 0,31-2-6 0 0,16 6 131 0 0,4 0 176 0 0,-17-8-9 0 0,-10 1-215 0 0,13-1 291 0 0,-22 4-161 0 0,0-2-1 0 0,0 0 1 0 0,24-7 0 0 0,1-2-49 0 0,-30 9-132 0 0,1 0 10 0 0,-5 1-6 0 0,2 1 40 0 0,-23 4 753 0 0,10-2-2365 0 0</inkml:trace>
</inkml:ink>
</file>

<file path=ppt/ink/ink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22:09:47.922"/>
    </inkml:context>
    <inkml:brush xml:id="br0">
      <inkml:brushProperty name="width" value="0.05" units="cm"/>
      <inkml:brushProperty name="height" value="0.05" units="cm"/>
      <inkml:brushProperty name="color" value="#E71224"/>
    </inkml:brush>
  </inkml:definitions>
  <inkml:trace contextRef="#ctx0" brushRef="#br0">0 235 6025 0 0,'0'-1'240'0'0,"0"1"0"0"0,1-1-1 0 0,-1 1 1 0 0,0-1 0 0 0,0 1 0 0 0,1-1-1 0 0,-1 1 1 0 0,0 0 0 0 0,1-1 0 0 0,-1 1-1 0 0,0 0 1 0 0,1-1 0 0 0,-1 1 0 0 0,1 0-1 0 0,-1-1 1 0 0,1 1 0 0 0,-1 0-1 0 0,0 0 1 0 0,1-1 0 0 0,-1 1 0 0 0,1 0-1 0 0,-1 0 1 0 0,1 0 0 0 0,-1 0 0 0 0,1 0-1 0 0,-1 0 1 0 0,2 0 0 0 0,6 12-112 0 0,7 14-95 0 0,-2-8-31 0 0,50 61 2 0 0,-60-75-12 0 0,2 1 0 0 0,-1-1 0 0 0,0 0 0 0 0,1 0 0 0 0,0 0 0 0 0,0 0 0 0 0,0-1 0 0 0,0 0 0 0 0,0 0 0 0 0,1 0 0 0 0,-1-1 0 0 0,1 0 0 0 0,10 3 0 0 0,-8-6-210 0 0,0 1-1 0 0,1-1 1 0 0,-2 0-1 0 0,1-1 1 0 0,0 0-1 0 0,0 0 1 0 0,0-1-1 0 0,-1 0 0 0 0,1 0 1 0 0,-1-1-1 0 0,0 1 1 0 0,0-2-1 0 0,-1 1 1 0 0,1-1-1 0 0,-1 0 0 0 0,0 0 1 0 0,6-8-1 0 0,-6 8-29 0 0,-1-1 0 0 0,0 0 0 0 0,-1 0 1 0 0,0 0-1 0 0,0 0 0 0 0,0-1 0 0 0,0 0 0 0 0,-1 0 0 0 0,0 0 0 0 0,-1 0 0 0 0,3-10 0 0 0,-2-28-13 0 0,-3 39 329 0 0,-1 0 0 0 0,0 0 1 0 0,0 0-1 0 0,0 0 0 0 0,-1 0 1 0 0,0 1-1 0 0,-5-11 0 0 0,3 8 141 0 0,-1 0 0 0 0,-1 1 0 0 0,0 0 0 0 0,0-1 0 0 0,0 2-1 0 0,-1-1 1 0 0,0 1 0 0 0,0 0 0 0 0,-12-7 0 0 0,-10-8 960 0 0,-1 2 0 0 0,-54-26 0 0 0,107 55-536 0 0,17 6-156 0 0,65 26-462 0 0,-35-9 100 0 0,-25-10-65 0 0,35 19 6 0 0,-29-10-23 0 0,10 11 38 0 0,45 34-1 0 0,-82-59-56 0 0,-1 1 0 0 0,-2 1 0 0 0,0 1 0 0 0,27 35 0 0 0,-44-51-10 0 0,0 0 0 0 0,-1 0 0 0 0,0 1 0 0 0,0-1 1 0 0,0 1-1 0 0,-1-1 0 0 0,0 1 0 0 0,0 0 0 0 0,0 0 0 0 0,-1 0 1 0 0,0 0-1 0 0,0 0 0 0 0,0 12 0 0 0,-1-15-1 0 0,-1 1-1 0 0,0-1 1 0 0,0 0-1 0 0,0 0 1 0 0,0 0-1 0 0,0 0 1 0 0,-1 0-1 0 0,1 0 1 0 0,-1 0-1 0 0,0-1 1 0 0,1 1 0 0 0,-1-1-1 0 0,-1 1 1 0 0,1-1-1 0 0,0 1 1 0 0,-1-1-1 0 0,1 0 1 0 0,-1 0-1 0 0,1 0 1 0 0,-1-1-1 0 0,0 1 1 0 0,0-1 0 0 0,0 1-1 0 0,0-1 1 0 0,0 0-1 0 0,0 0 1 0 0,-4 0-1 0 0,-16 5 31 0 0,0 0-1 0 0,-1-2 0 0 0,1-1 1 0 0,-1-1-1 0 0,0-1 0 0 0,0-1 1 0 0,-40-6-1 0 0,47 3-28 0 0,-13-8 1 0 0,3-6 9 0 0,17 1 7 0 0,9 15-20 0 0,1 0 0 0 0,0-1 0 0 0,0 1 0 0 0,-1 0 1 0 0,1 0-1 0 0,0-1 0 0 0,0 1 0 0 0,0 0 0 0 0,0 0 0 0 0,0-1 0 0 0,1 1 0 0 0,-1 0 1 0 0,0 0-1 0 0,0 0 0 0 0,1-1 0 0 0,-1 1 0 0 0,2-2 0 0 0,0-1 0 0 0,1 1 1 0 0,-1 0-1 0 0,1 0 0 0 0,0-1 0 0 0,0 2 0 0 0,0-1 0 0 0,1 0 0 0 0,6-4 1 0 0,58-27 7 0 0,11 5 27 0 0,41-10 8 0 0,-38 13-5 0 0,-50 15-24 0 0,23-7 28 0 0,72-15-1 0 0,-60 25-295 0 0,-24 9-85 0 0,0 5-172 0 0,-16 2 58 0 0,35 5-737 0 0,-45-11-81 0 0</inkml:trace>
</inkml:ink>
</file>

<file path=ppt/ink/ink16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02:26.074"/>
    </inkml:context>
    <inkml:brush xml:id="br0">
      <inkml:brushProperty name="width" value="0.05" units="cm"/>
      <inkml:brushProperty name="height" value="0.05" units="cm"/>
    </inkml:brush>
  </inkml:definitions>
  <inkml:trace contextRef="#ctx0" brushRef="#br0">17 1 3425 0 0,'0'16'7357'0'0,"-5"34"-7096"0"0,3-27-14 0 0,3 228 1104 0 0,-1-250-1305 0 0,-2-1 52 0 0,-1 0-290 0 0,2 0 44 0 0,0 0 39 0 0,0 0-80 0 0,-1-2-1440 0 0</inkml:trace>
</inkml:ink>
</file>

<file path=ppt/ink/ink16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02:26.779"/>
    </inkml:context>
    <inkml:brush xml:id="br0">
      <inkml:brushProperty name="width" value="0.05" units="cm"/>
      <inkml:brushProperty name="height" value="0.05" units="cm"/>
    </inkml:brush>
  </inkml:definitions>
  <inkml:trace contextRef="#ctx0" brushRef="#br0">0 35 4105 0 0,'4'-26'7538'0'0,"-5"18"-6060"0"0,0 18-409 0 0,2 174-540 0 0,2-74-275 0 0,-3-109-209 0 0</inkml:trace>
</inkml:ink>
</file>

<file path=ppt/ink/ink16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02:27.658"/>
    </inkml:context>
    <inkml:brush xml:id="br0">
      <inkml:brushProperty name="width" value="0.05" units="cm"/>
      <inkml:brushProperty name="height" value="0.05" units="cm"/>
    </inkml:brush>
  </inkml:definitions>
  <inkml:trace contextRef="#ctx0" brushRef="#br0">53 0 2593 0 0,'1'12'1026'0'0,"0"8"235"0"0,-6-8 2702 0 0,-15-5-1909 0 0,16-1-1966 0 0,0 0 11 0 0,2-2-70 0 0,2-4 111 0 0,2 0 8 0 0,1-1-53 0 0,1-2 0 0 0,-3-6 147 0 0,-11 1 138 0 0,9 8-370 0 0,1 0-1 0 0,-1 0 0 0 0,0 0 1 0 0,1 0-1 0 0,-1-1 1 0 0,1 1-1 0 0,-1 0 1 0 0,1 0-1 0 0,-1 0 0 0 0,1 0 1 0 0,-1 1-1 0 0,0-1 1 0 0,1 0-1 0 0,-1 0 0 0 0,1 0 1 0 0,-1 0-1 0 0,1 1 1 0 0,-1-1-1 0 0,1 0 0 0 0,-1 0 1 0 0,1 1-1 0 0,-1-1 1 0 0,1 0-1 0 0,-1 1 0 0 0,1-1 1 0 0,0 0-1 0 0,-1 1 1 0 0,1-1-1 0 0,0 1 0 0 0,-1-1 1 0 0,1 1-1 0 0,-1 0 1 0 0,-2 2-1156 0 0</inkml:trace>
</inkml:ink>
</file>

<file path=ppt/ink/ink16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02:28.178"/>
    </inkml:context>
    <inkml:brush xml:id="br0">
      <inkml:brushProperty name="width" value="0.05" units="cm"/>
      <inkml:brushProperty name="height" value="0.05" units="cm"/>
    </inkml:brush>
  </inkml:definitions>
  <inkml:trace contextRef="#ctx0" brushRef="#br0">26 0 4481 0 0,'7'11'689'0'0,"-2"4"3563"0"0,-5-15-4148 0 0,0 0 0 0 0,0 0 0 0 0,0 0 0 0 0,0 0 0 0 0,0 0 0 0 0,0 0 0 0 0,-1 0 0 0 0,1 0 0 0 0,0 0-1 0 0,0 0 1 0 0,0 0 0 0 0,0 0 0 0 0,0 0 0 0 0,0 0 0 0 0,-1 0 0 0 0,-1 1-36 0 0,1-1-1 0 0,-1 1 0 0 0,0 0 1 0 0,0 0-1 0 0,1 0 1 0 0,-1 0-1 0 0,0 1 1 0 0,1-1-1 0 0,-1 0 1 0 0,1 1-1 0 0,0-1 1 0 0,-1 1-1 0 0,1-1 1 0 0,0 1-1 0 0,0 0 1 0 0,0-1-1 0 0,0 1 1 0 0,0 0-1 0 0,1 0 1 0 0,-1 0-1 0 0,0 0 1 0 0,1 0-1 0 0,-1 0 1 0 0,1 3-1 0 0,-3 4-43 0 0,1 5 13 0 0,1 5 7 0 0,3-5-29 0 0,-2-13 45 0 0,12-1-3 0 0,0-5 114 0 0,3-24 21 0 0,-14 27-199 0 0,0 0 13 0 0,0 1 1 0 0,0-1 0 0 0,-1 1 0 0 0,1-1 0 0 0,0 1 0 0 0,-1-1 0 0 0,1 1 0 0 0,-1-1 0 0 0,1 0 0 0 0,-1 1 0 0 0,0-1 0 0 0,0 0 0 0 0,0 1 0 0 0,0-1 0 0 0,0 0 0 0 0,0 1 0 0 0,0-1 0 0 0,0 0 0 0 0,-1 1 0 0 0,1-1 0 0 0,-1 0 0 0 0,1 1 0 0 0,-1-1 0 0 0,0 1 0 0 0,1-1-1 0 0,-1 1 1 0 0,0-1 0 0 0,0 1 0 0 0,0 0 0 0 0,0-1 0 0 0,0 1 0 0 0,0 0 0 0 0,-1 0 0 0 0,1 0 0 0 0,0 0 0 0 0,-1 0 0 0 0,1 0 0 0 0,-1 0 0 0 0,-2-1 0 0 0,-14 3-47 0 0,13 0-3473 0 0</inkml:trace>
</inkml:ink>
</file>

<file path=ppt/ink/ink16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02:28.680"/>
    </inkml:context>
    <inkml:brush xml:id="br0">
      <inkml:brushProperty name="width" value="0.05" units="cm"/>
      <inkml:brushProperty name="height" value="0.05" units="cm"/>
    </inkml:brush>
  </inkml:definitions>
  <inkml:trace contextRef="#ctx0" brushRef="#br0">42 28 4705 0 0,'2'-4'6052'0'0,"-2"-2"-5227"0"0,0 2-685 0 0,0 2 750 0 0,-1-6 6 0 0,-5 5 4 0 0,-7 12-267 0 0,-9 20-484 0 0,21-28-135 0 0,1-1-1 0 0,0 1 1 0 0,0 0-1 0 0,0 0 1 0 0,0-1 0 0 0,0 1-1 0 0,0 0 1 0 0,0 0-1 0 0,0 0 1 0 0,0-1 0 0 0,0 1-1 0 0,0 0 1 0 0,0 0-1 0 0,0-1 1 0 0,1 1 0 0 0,-1 0-1 0 0,0 0 1 0 0,0-1-1 0 0,1 1 1 0 0,-1 0 0 0 0,1-1-1 0 0,-1 1 1 0 0,1 0-1 0 0,-1-1 1 0 0,1 1 0 0 0,-1-1-1 0 0,1 1 1 0 0,-1-1-1 0 0,1 1 1 0 0,0-1 0 0 0,-1 1-1 0 0,1-1 1 0 0,0 0-1 0 0,-1 1 1 0 0,1-1 0 0 0,0 0-1 0 0,0 1 1 0 0,-1-1-1 0 0,1 0 1 0 0,0 0 0 0 0,0 0-1 0 0,-1 0 1 0 0,1 0-1 0 0,0 0 1 0 0,0 0 0 0 0,0 0-1 0 0,-1 0 1 0 0,2 0-1 0 0,20-5-661 0 0,-21 5 484 0 0,-1 0 0 0 0,1-1 0 0 0,-1 1 0 0 0,1 0 1 0 0,0-1-1 0 0,-1 1 0 0 0,1-1 0 0 0,-1 1 0 0 0,1-1 0 0 0,-1 1 0 0 0,1-1 0 0 0,-1 1 0 0 0,0-1 0 0 0,1 0 1 0 0,-1 1-1 0 0,1-1 0 0 0,-1 1 0 0 0,0-1 0 0 0,0 0 0 0 0,1 1 0 0 0,-1-1 0 0 0,0 0 0 0 0,0-1 0 0 0</inkml:trace>
</inkml:ink>
</file>

<file path=ppt/ink/ink16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02:29.060"/>
    </inkml:context>
    <inkml:brush xml:id="br0">
      <inkml:brushProperty name="width" value="0.05" units="cm"/>
      <inkml:brushProperty name="height" value="0.05" units="cm"/>
    </inkml:brush>
  </inkml:definitions>
  <inkml:trace contextRef="#ctx0" brushRef="#br0">1 1 2505 0 0,'3'45'2545'0'0,"2"-5"5460"0"0,4 8-6181 0 0,3 16-1824 0 0,-9-36 118 0 0,3 43 279 0 0,-5-24-237 0 0,-1-45-263 0 0,-1-8-3287 0 0,0-4-2166 0 0</inkml:trace>
</inkml:ink>
</file>

<file path=ppt/ink/ink16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03:02.386"/>
    </inkml:context>
    <inkml:brush xml:id="br0">
      <inkml:brushProperty name="width" value="0.05" units="cm"/>
      <inkml:brushProperty name="height" value="0.05" units="cm"/>
    </inkml:brush>
  </inkml:definitions>
  <inkml:trace contextRef="#ctx0" brushRef="#br0">25 370 3489 0 0,'-13'26'446'0'0,"1"2"-121"0"0,14-24 514 0 0,7-10 906 0 0,-1-1 107 0 0,3-4-1091 0 0,-2 3-719 0 0,-1 0 65 0 0,22-17 2 0 0,1 0 0 0 0,1 3 0 0 0,0 0 0 0 0,60-28-1 0 0,161-59-39 0 0,-143 64-23 0 0,-74 31 13 0 0,1 2 0 0 0,1 1 1 0 0,0 2-1 0 0,0 2 0 0 0,1 1 0 0 0,-1 2 1 0 0,1 2-1 0 0,77 4 0 0 0,-81 9-30 0 0,-32-9-12 0 0,0 0 0 0 0,0 0 1 0 0,0 0-1 0 0,-1 0 0 0 0,1 1 0 0 0,-1-1 1 0 0,1 1-1 0 0,-1 0 0 0 0,0-1 1 0 0,0 1-1 0 0,2 5 0 0 0,12 38 247 0 0,-10-13-133 0 0,-5-24-110 0 0,19 47 96 0 0,-9-36-105 0 0,-5-11 3 0 0,-4-8-17 0 0,-2-5 202 0 0,0 3-52 0 0,1-5-114 0 0,-1 4-1 0 0,2-1 33 0 0,2 0 67 0 0,4 1 65 0 0,-1 0-103 0 0,-2 1-74 0 0,20-12-20 0 0,-8 2 0 0 0,0-1 0 0 0,-1 0 0 0 0,20-22 0 0 0,-29 30-3 0 0,-6 4 3 0 0,-1-1 0 0 0,1 1 0 0 0,0 0 1 0 0,-1-1-1 0 0,1 1 0 0 0,-1-1 0 0 0,1 1 0 0 0,-1-1 0 0 0,1 0 1 0 0,-1 1-1 0 0,1-1 0 0 0,-1 0 0 0 0,0 1 0 0 0,1-1 0 0 0,-1 0 0 0 0,0 1 1 0 0,1-1-1 0 0,-1 0 0 0 0,0 0 0 0 0,0 1 0 0 0,0-1 0 0 0,0 0 1 0 0,0 0-1 0 0,0 1 0 0 0,0-1 0 0 0,0 0 0 0 0,0 0 0 0 0,0 1 1 0 0,0-1-1 0 0,0 0 0 0 0,-1-1 0 0 0,2-8 10 0 0,-2 1-31 0 0,-5 3 17 0 0,5-3-18 0 0,0 0-7 0 0,0 8 29 0 0,1-2 2 0 0,0 0-1 0 0,0-1 2 0 0,0 0 1 0 0,0 1 0 0 0,0 2-1 0 0,0-1-3 0 0,0-4-10 0 0,0 5 11 0 0,-1 1 2 0 0,-2-1 0 0 0,2 0-1 0 0,1-1-1 0 0,0 1-1 0 0,4-7 4 0 0,8 3 18 0 0,-11 5-22 0 0,0 0 0 0 0,0 0 0 0 0,0 0 0 0 0,-1 0 0 0 0,1 0 0 0 0,0 0 1 0 0,0-1-1 0 0,-1 1 0 0 0,1 0 0 0 0,0-1 0 0 0,-1 1 0 0 0,1 0 0 0 0,0-1 0 0 0,-1 1 1 0 0,1-1-1 0 0,0 1 0 0 0,-1-1 0 0 0,1 1 0 0 0,-1-1 0 0 0,1 1 0 0 0,-1-1 0 0 0,1 0 1 0 0,-1 1-1 0 0,1-1 0 0 0,-1 0 0 0 0,0 1 0 0 0,1-1 0 0 0,-1 0 0 0 0,0 0 0 0 0,0 1 1 0 0,1-2-1 0 0,-1 2 7 0 0,0-4 2 0 0,0 0-13 0 0,0 3 8 0 0,1 1-24 0 0,0 4 12 0 0,0 0 3 0 0,0 3-4 0 0,0-3-2 0 0,-1-2-1 0 0,1 2 9 0 0,0 2-7 0 0,1-1 2 0 0,-1-1 1 0 0,1-2 3 0 0,-1 0 2 0 0,0-2 0 0 0,0 1-1 0 0,1 2-3 0 0,0 0 1 0 0,18 28 3 0 0,-9-5 0 0 0,-6-12 2 0 0,2 10 0 0 0,-6 10 6 0 0,-2-29-6 0 0,1 0 0 0 0,0 0 0 0 0,0 0-1 0 0,0 0 1 0 0,1 0 0 0 0,0 0 0 0 0,0 0 0 0 0,3 8 0 0 0,1 1-2 0 0,-1 1 1 0 0,-1-1 0 0 0,0 0 0 0 0,1 20-1 0 0,8 38-1 0 0,-11-71 96 0 0,5-5 103 0 0,2-14-187 0 0,0 0-3 0 0,23-43 26 0 0,17-39 28 0 0,13-28-25 0 0,-55 115-25 0 0,11-18-5 0 0,-1 12 24 0 0,-16 19-23 0 0,0 0-1 0 0,-1 0-4 0 0,0 0-5 0 0,1 0-8 0 0,-1 0 7 0 0,0 3 2 0 0,3 5 1 0 0,-2-7 50 0 0,15-1-80 0 0,-9 0 23 0 0,0 1-4 0 0,-2 0 2 0 0,-1 0 0 0 0,-2 0 2 0 0,0 8-5 0 0,-1-8 13 0 0,0 0 0 0 0,1 0 0 0 0,-1 0 0 0 0,0 0 0 0 0,0 0 0 0 0,0 0 0 0 0,0 0 0 0 0,1 0 0 0 0,-1-1 0 0 0,1 1 0 0 0,-1 0 0 0 0,0 0 0 0 0,1 0 0 0 0,-1 0 1 0 0,1-1-1 0 0,0 1 0 0 0,-1 0 0 0 0,1 0 0 0 0,0-1 0 0 0,-1 1 0 0 0,1-1 0 0 0,0 1 0 0 0,0-1 0 0 0,0 1 0 0 0,2 0 11 0 0,0 0-6 0 0,-2 1-3 0 0,2-1 1 0 0,0 1-1 0 0,0-1-2 0 0,-1 0 0 0 0,10 1-6 0 0,-3 0-11 0 0,0-2 4 0 0,-3 0 14 0 0,1 0-4 0 0,4-2-4 0 0,1 1-2 0 0,-3 0 3 0 0,-1 3 3 0 0,-3 1 2 0 0,31 24 0 0 0,-1 11 0 0 0,-26-28 3 0 0,20 28 63 0 0,-27-34-53 0 0,1-1-1 0 0,-1 1 1 0 0,1-1-1 0 0,-1 0 1 0 0,1 0-1 0 0,0 0 1 0 0,5 4-1 0 0,55 61 78 0 0,-42-51-83 0 0,-6-5 3 0 0,5 2-6 0 0,6 9 3 0 0,-2 0 0 0 0,12 17-2 0 0,-28-31 0 0 0,1 0 0 0 0,1 0 0 0 0,0-1 0 0 0,0-1-1 0 0,0 1 1 0 0,1-2 0 0 0,0 1 0 0 0,0-1 0 0 0,1-1 0 0 0,13 5 0 0 0,13 1 32 0 0,74 12-1 0 0,-46-12-17 0 0,-35-7 2 0 0,13-6 0 0 0,-21 0-3 0 0,-8 1-1 0 0,91 2 19 0 0,52-3 17 0 0,-95-6-34 0 0,-20-2-8 0 0,-16 2-4 0 0,164-50 35 0 0,-164 47-35 0 0,-1-1 1 0 0,0-1-1 0 0,0-1 0 0 0,45-34 1 0 0,-19-13 82 0 0,-46 51 10 0 0</inkml:trace>
</inkml:ink>
</file>

<file path=ppt/ink/ink16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03:04.637"/>
    </inkml:context>
    <inkml:brush xml:id="br0">
      <inkml:brushProperty name="width" value="0.05" units="cm"/>
      <inkml:brushProperty name="height" value="0.05" units="cm"/>
    </inkml:brush>
  </inkml:definitions>
  <inkml:trace contextRef="#ctx0" brushRef="#br0">0 53 3289 0 0,'15'-7'4267'0'0,"23"-17"-4080"0"0,-24 15 110 0 0,-11 7-241 0 0,0 1-1 0 0,0-1 0 0 0,1 1 1 0 0,-1-1-1 0 0,1 1 0 0 0,-1 0 0 0 0,1 0 1 0 0,-1 0-1 0 0,1 1 0 0 0,0 0 1 0 0,6-1-1 0 0,-9 2-41 0 0,0-1 0 0 0,0 0 0 0 0,1 0 0 0 0,-1 1 0 0 0,0-1 1 0 0,0 1-1 0 0,1-1 0 0 0,-1 1 0 0 0,0 0 0 0 0,0-1 0 0 0,0 1 0 0 0,0 0 0 0 0,0 0 1 0 0,0 0-1 0 0,0-1 0 0 0,0 1 0 0 0,0 0 0 0 0,-1 0 0 0 0,1 1 0 0 0,0-1 0 0 0,-1 0 1 0 0,2 1-1 0 0,-1 3 3 0 0,0 0 0 0 0,0 0 1 0 0,0-1-1 0 0,0 1 0 0 0,-1 0 1 0 0,0 0-1 0 0,0 0 0 0 0,0 0 1 0 0,-1 0-1 0 0,1 0 0 0 0,-1 0 1 0 0,0 0-1 0 0,-3 6 0 0 0,-23 58 12 0 0,-5 19 22 0 0,30-80-48 0 0,0 0 0 0 0,0 0 0 0 0,1 0 0 0 0,0 0 0 0 0,1 0 0 0 0,-1 0 0 0 0,2 1 0 0 0,1 12 0 0 0,7-21-24 0 0,1 1 62 0 0,8-3 24 0 0,1-2-5 0 0,7-2 3 0 0,-14 2-51 0 0,4 1 37 0 0,29-5 333 0 0,-43 8-428 0 0,0 0 0 0 0,0 0-1 0 0,0 0 1 0 0,0 0-1 0 0,0 0 1 0 0,0 0-1 0 0,0 1 1 0 0,-1-1 0 0 0,1 1-1 0 0,0-1 1 0 0,0 1-1 0 0,0 0 1 0 0,0 0 0 0 0,-1 0-1 0 0,1 0 1 0 0,0 0-1 0 0,2 2 1 0 0</inkml:trace>
</inkml:ink>
</file>

<file path=ppt/ink/ink16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03:05.304"/>
    </inkml:context>
    <inkml:brush xml:id="br0">
      <inkml:brushProperty name="width" value="0.05" units="cm"/>
      <inkml:brushProperty name="height" value="0.05" units="cm"/>
    </inkml:brush>
  </inkml:definitions>
  <inkml:trace contextRef="#ctx0" brushRef="#br0">156 1 4201 0 0,'-2'0'451'0'0,"-1"0"-1"0"0,0 0 1 0 0,1 1 0 0 0,-1-1 0 0 0,1 1-1 0 0,-1 0 1 0 0,1 0 0 0 0,-1 0 0 0 0,1 0-1 0 0,-1 0 1 0 0,1 1 0 0 0,-3 1 0 0 0,-2 3-578 0 0,1-1 1 0 0,1 1-1 0 0,-1 0 1 0 0,-7 10 0 0 0,7-7 587 0 0,-1 1-428 0 0,0 0-1 0 0,1 1 1 0 0,0 0-1 0 0,1 0 1 0 0,0 1 0 0 0,1-1-1 0 0,1 1 1 0 0,-1 0-1 0 0,2 0 1 0 0,-2 13 0 0 0,-6 21 35 0 0,-2 22-1978 0 0,9-58-1952 0 0</inkml:trace>
</inkml:ink>
</file>

<file path=ppt/ink/ink16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03:05.655"/>
    </inkml:context>
    <inkml:brush xml:id="br0">
      <inkml:brushProperty name="width" value="0.05" units="cm"/>
      <inkml:brushProperty name="height" value="0.05" units="cm"/>
    </inkml:brush>
  </inkml:definitions>
  <inkml:trace contextRef="#ctx0" brushRef="#br0">9 0 4953 0 0,'-8'4'5120'0'0,"10"12"-4976"0"0,1 1-125 0 0,0-5 3 0 0,2 10 13 0 0,1 0-1 0 0,2 0 0 0 0,13 29 0 0 0,-8-24-85 0 0,2 0 0 0 0,1 0-1 0 0,1-2 1 0 0,28 34-1 0 0,-40-55-935 0 0</inkml:trace>
</inkml:ink>
</file>

<file path=ppt/ink/ink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19:09:32.806"/>
    </inkml:context>
    <inkml:brush xml:id="br0">
      <inkml:brushProperty name="width" value="0.05" units="cm"/>
      <inkml:brushProperty name="height" value="0.05" units="cm"/>
    </inkml:brush>
  </inkml:definitions>
  <inkml:trace contextRef="#ctx0" brushRef="#br0">63 18 5305 0 0,'-5'-5'2853'0'0,"3"2"-2457"0"0,-5-4 476 0 0,3 5-263 0 0,-1 27-271 0 0,-8 54 18 0 0,4-32-264 0 0,1 1 1 0 0,3-1-1 0 0,1 2 1 0 0,3-1-1 0 0,6 54 1 0 0,-2-82-62 0 0,0 0 1 0 0,2 0-1 0 0,1-1 1 0 0,12 32-1 0 0,-16-46-21 0 0,1 0-1 0 0,-1 0 0 0 0,1 0 1 0 0,0 0-1 0 0,0-1 0 0 0,0 0 1 0 0,1 1-1 0 0,-1-1 0 0 0,1 0 1 0 0,0-1-1 0 0,0 1 0 0 0,1-1 1 0 0,-1 0-1 0 0,1 0 0 0 0,-1 0 1 0 0,1 0-1 0 0,0-1 0 0 0,0 0 1 0 0,0 0-1 0 0,0 0 0 0 0,1-1 0 0 0,5 1 1 0 0,39-3 68 0 0,20-17 25 0 0,-28 6-56 0 0,8-3 12 0 0,-14 4-36 0 0,-12 5-8 0 0,15-2 23 0 0,-17 6 25 0 0,-4 3-311 0 0,-5 0-294 0 0,-10 1-9 0 0,-4 0 11 0 0,0-2 140 0 0,0-2-703 0 0</inkml:trace>
</inkml:ink>
</file>

<file path=ppt/ink/ink16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03:06.069"/>
    </inkml:context>
    <inkml:brush xml:id="br0">
      <inkml:brushProperty name="width" value="0.05" units="cm"/>
      <inkml:brushProperty name="height" value="0.05" units="cm"/>
    </inkml:brush>
  </inkml:definitions>
  <inkml:trace contextRef="#ctx0" brushRef="#br0">15 135 3113 0 0,'-2'1'178'0'0,"1"-1"0"0"0,0 1 0 0 0,0 0 0 0 0,0 0 0 0 0,0 0 0 0 0,0 1 0 0 0,0-1 0 0 0,1 0 0 0 0,-1 0 0 0 0,0 0 1 0 0,0 1-1 0 0,1-1 0 0 0,-1 0 0 0 0,1 1 0 0 0,-1-1 0 0 0,1 0 0 0 0,0 1 0 0 0,-1-1 0 0 0,1 1 0 0 0,0-1 0 0 0,0 1 0 0 0,0-1 0 0 0,0 0 1 0 0,0 1-1 0 0,0-1 0 0 0,1 1 0 0 0,0 2 0 0 0,-1 1-235 0 0,7 51 518 0 0,2 23-31 0 0,-8-63-27 0 0,2-15 561 0 0,9-31-476 0 0,-3-2-447 0 0,6-54 0 0 0,3-17-5 0 0,-16 96-37 0 0,1-1 0 0 0,0 1 1 0 0,1-1-1 0 0,-1 1 0 0 0,1 0 0 0 0,5-6 0 0 0,-7 11 0 0 0,-1 0-1 0 0,1 0 1 0 0,0 0 0 0 0,-1 0 0 0 0,1 1-1 0 0,0-1 1 0 0,0 1 0 0 0,0-1 0 0 0,0 1-1 0 0,4-2 1 0 0,-5 3 0 0 0,-1 0 0 0 0,1-1 0 0 0,0 1 0 0 0,0 0 1 0 0,0 0-1 0 0,0 0 0 0 0,0 0 0 0 0,0 0 0 0 0,0 0 0 0 0,0 0 0 0 0,0 0 0 0 0,0 0 0 0 0,0 1 0 0 0,0-1 0 0 0,0 0 0 0 0,0 0 0 0 0,0 1 0 0 0,0-1 0 0 0,0 1 1 0 0,0-1-1 0 0,-1 1 0 0 0,1-1 0 0 0,0 1 0 0 0,0 0 0 0 0,-1-1 0 0 0,2 2 0 0 0,7 15 49 0 0,-7-13-39 0 0,-1 0 2 0 0,16 51 360 0 0,-11-32-262 0 0,1-1-1 0 0,1 0 1 0 0,2 0-1 0 0,14 27 1 0 0,-16-37-312 0 0,1-1 1 0 0,0 1-1 0 0,1-1 1 0 0,19 16-1 0 0,-26-23-89 0 0,-2-1 12 0 0</inkml:trace>
</inkml:ink>
</file>

<file path=ppt/ink/ink16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03:07.724"/>
    </inkml:context>
    <inkml:brush xml:id="br0">
      <inkml:brushProperty name="width" value="0.05" units="cm"/>
      <inkml:brushProperty name="height" value="0.05" units="cm"/>
    </inkml:brush>
  </inkml:definitions>
  <inkml:trace contextRef="#ctx0" brushRef="#br0">0 307 4441 0 0,'9'-4'4244'0'0,"3"-14"-2375"0"0,-1 1-1954 0 0,-3 9 368 0 0,48-36-56 0 0,-44 33-190 0 0,1 0 0 0 0,1 1 0 0 0,19-11-1 0 0,-8 7-32 0 0,1 1 0 0 0,35-11 0 0 0,-50 20-3 0 0,1 1 0 0 0,0 1 0 0 0,0 0 0 0 0,13-1 0 0 0,27 6 0 0 0,-30 3-1 0 0,10 10 1 0 0,-29-14-1 0 0,-1-1 0 0 0,1 1 0 0 0,-1 0 0 0 0,0 0 0 0 0,0 0 0 0 0,0 0 1 0 0,0 0-1 0 0,0 1 0 0 0,0-1 0 0 0,-1 0 0 0 0,1 1 0 0 0,-1 0 0 0 0,0-1 0 0 0,1 1 0 0 0,-1 0 0 0 0,0-1 0 0 0,0 5 0 0 0,2 5 1 0 0,0 0 0 0 0,0 0 0 0 0,10 19 0 0 0,7 29 43 0 0,-18-43-31 0 0,4 23 4 0 0,-6-39-16 0 0,0 1 0 0 0,0-1 0 0 0,1 1 0 0 0,-1-1 0 0 0,0 0 0 0 0,1 1 0 0 0,0-1 0 0 0,-1 1 0 0 0,1-1 0 0 0,0 0 0 0 0,-1 0 0 0 0,1 1 0 0 0,0-1 0 0 0,0 0 0 0 0,0 0 0 0 0,0 0-1 0 0,0 0 1 0 0,2 1 0 0 0,-3-2 25 0 0,25-17 86 0 0,-12 8-110 0 0,0 0 1 0 0,0-1-1 0 0,-2-1 1 0 0,1 0-1 0 0,-1-1 1 0 0,-1 0 0 0 0,0 0-1 0 0,0-1 1 0 0,-2 0-1 0 0,15-30 1 0 0,-18 34-4 0 0,0 0 0 0 0,1 1 1 0 0,0-1-1 0 0,0 1 0 0 0,1 0 0 0 0,0 1 1 0 0,1-1-1 0 0,11-8 0 0 0,-18 14-5 0 0,-1 2-24 0 0,-7 1 18 0 0,5 2 11 0 0,-1 3 4 0 0,-1 18 18 0 0,3-11-17 0 0,-2 5 27 0 0,1 0 0 0 0,1 0 1 0 0,1-1-1 0 0,1 1 0 0 0,0 0 0 0 0,6 30 0 0 0,-6-48-23 0 0,-1 0-1 0 0,0 0 0 0 0,0 0 0 0 0,1 1 1 0 0,-1-1-1 0 0,0 0 0 0 0,0 0 0 0 0,1 0 0 0 0,-1 0 1 0 0,0 0-1 0 0,0 0 0 0 0,1 0 0 0 0,-1 0 0 0 0,0 0 1 0 0,0 0-1 0 0,1 0 0 0 0,-1 0 0 0 0,0 0 0 0 0,0 0 1 0 0,1 0-1 0 0,-1 0 0 0 0,0 0 0 0 0,0-1 0 0 0,1 1 1 0 0,-1 0-1 0 0,0 0 0 0 0,0 0 0 0 0,0 0 0 0 0,1 0 1 0 0,-1-1-1 0 0,0 1 0 0 0,0 0 0 0 0,0 0 1 0 0,1 0-1 0 0,-1 0 0 0 0,0-1 0 0 0,0 1 0 0 0,0 0 1 0 0,0 0-1 0 0,0-1 0 0 0,0 1 0 0 0,0 0 0 0 0,1 0 1 0 0,-1-1-1 0 0,0 1 0 0 0,0 0 0 0 0,0 0 0 0 0,0-1 1 0 0,17-25 71 0 0,20-42-111 0 0,-34 62 58 0 0,14-27-11 0 0,-5 8-13 0 0,1 1 0 0 0,29-41 0 0 0,-37 59-3 0 0,0 0 0 0 0,1 0 1 0 0,0 1-1 0 0,0-1 0 0 0,0 1 1 0 0,0 0-1 0 0,1 1 1 0 0,0 0-1 0 0,-1 0 0 0 0,2 0 1 0 0,-1 1-1 0 0,0 0 0 0 0,1 0 1 0 0,9-1-1 0 0,-14 3 1 0 0,1 0-1 0 0,-1 1 1 0 0,1-1 0 0 0,0 1 0 0 0,-1 0-1 0 0,1 1 1 0 0,0-1 0 0 0,-1 0 0 0 0,1 1 0 0 0,0 0-1 0 0,-1 0 1 0 0,1 0 0 0 0,-1 0 0 0 0,0 1-1 0 0,1-1 1 0 0,-1 1 0 0 0,0 0 0 0 0,0 0-1 0 0,0 0 1 0 0,0 0 0 0 0,0 1 0 0 0,0-1-1 0 0,-1 1 1 0 0,1-1 0 0 0,-1 1 0 0 0,4 6-1 0 0,3 6 7 0 0,-1 0-1 0 0,0 1 0 0 0,-1 0 0 0 0,8 26 0 0 0,1 3 29 0 0,-7-25-18 0 0,1-1-1 0 0,0 0 1 0 0,16 20-1 0 0,-20-31 45 0 0,0 0 0 0 0,1 0 0 0 0,0-1 1 0 0,0 0-1 0 0,0-1 0 0 0,1 1 0 0 0,0-2 0 0 0,0 1 0 0 0,12 6 0 0 0,-13-10 3 0 0,1 0-1 0 0,-1-1 1 0 0,0 0 0 0 0,0 0-1 0 0,0 0 1 0 0,1-1-1 0 0,-1 0 1 0 0,0 0 0 0 0,1-1-1 0 0,-1 0 1 0 0,9-2 0 0 0,81-25 86 0 0,-87 25-134 0 0,23-9 9 0 0,-1-1 1 0 0,-1-1-1 0 0,0-2 0 0 0,31-21 0 0 0,-35 18-21 0 0,-1 0 0 0 0,29-29 0 0 0,-47 40-164 0 0,0 1 1 0 0,1 0-1 0 0,0 1 1 0 0,0 0-1 0 0,1 0 1 0 0,0 1-1 0 0,0 0 0 0 0,0 1 1 0 0,0 0-1 0 0,14-3 1 0 0,-14 3-944 0 0,-2 4 202 0 0</inkml:trace>
</inkml:ink>
</file>

<file path=ppt/ink/ink16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03:53.081"/>
    </inkml:context>
    <inkml:brush xml:id="br0">
      <inkml:brushProperty name="width" value="0.05" units="cm"/>
      <inkml:brushProperty name="height" value="0.05" units="cm"/>
    </inkml:brush>
  </inkml:definitions>
  <inkml:trace contextRef="#ctx0" brushRef="#br0">110 1 5065 0 0,'0'0'31'0'0,"1"0"0"0"0,-1 0 0 0 0,1-1 0 0 0,-1 1 0 0 0,1 0 0 0 0,-1 0 0 0 0,1 0 0 0 0,0 0 0 0 0,-1 0 0 0 0,1 0 0 0 0,-1 0 0 0 0,1 0 0 0 0,-1 1 0 0 0,1-1 0 0 0,-1 0 1 0 0,1 0-1 0 0,0 0 0 0 0,-1 0 0 0 0,1 1 0 0 0,-1-1 0 0 0,1 0 0 0 0,-1 1 0 0 0,0-1 0 0 0,1 0 0 0 0,-1 1 0 0 0,1-1 0 0 0,-1 1 0 0 0,0-1 0 0 0,1 0 0 0 0,-1 1 0 0 0,0-1 0 0 0,1 1 0 0 0,-1 0 0 0 0,-8 19 1220 0 0,-2-2-639 0 0,5-8-428 0 0,-19 40 215 0 0,15-30-274 0 0,5-7-7 0 0,-5 16 210 0 0,-7 46 0 0 0,-2 4-229 0 0,-1-29-202 0 0,18-50-754 0 0,0 0 341 0 0,1 0 318 0 0,-1 0 38 0 0,1 0-80 0 0</inkml:trace>
</inkml:ink>
</file>

<file path=ppt/ink/ink16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03:53.414"/>
    </inkml:context>
    <inkml:brush xml:id="br0">
      <inkml:brushProperty name="width" value="0.05" units="cm"/>
      <inkml:brushProperty name="height" value="0.05" units="cm"/>
    </inkml:brush>
  </inkml:definitions>
  <inkml:trace contextRef="#ctx0" brushRef="#br0">0 1 3497 0 0,'0'1'3312'0'0,"1"2"-3201"0"0,0 0-1 0 0,-1 1 0 0 0,2-1 1 0 0,-1 0-1 0 0,0 0 0 0 0,1 0 1 0 0,-1 0-1 0 0,1 0 0 0 0,0 0 1 0 0,0 0-1 0 0,4 4 0 0 0,11 18 160 0 0,-11-12-167 0 0,0 1-1 0 0,2-2 1 0 0,-1 1-1 0 0,2-1 1 0 0,12 14-1 0 0,-4-4 106 0 0,-13-16-129 0 0,1 0 0 0 0,-1-1 0 0 0,1 1 0 0 0,0-1-1 0 0,0 0 1 0 0,0-1 0 0 0,1 1 0 0 0,0-1 0 0 0,0 0 0 0 0,12 6 0 0 0,13 8 32 0 0,-18-10-183 0 0,25 19 409 0 0,-37-27-383 0 0,0 1 0 0 0,0 0 0 0 0,0-1 0 0 0,0 1 0 0 0,0 0 0 0 0,0 0 0 0 0,-1 0 0 0 0,1 0 0 0 0,0 0 0 0 0,0 0 0 0 0,-1 0 0 0 0,1 0 0 0 0,-1 0-1 0 0,1 1 1 0 0,-1-1 0 0 0,1 0 0 0 0,-1 0 0 0 0,0 0 0 0 0,0 1 0 0 0,1-1 0 0 0,-1 0 0 0 0,0 0 0 0 0,0 0 0 0 0,0 1 0 0 0,0-1 0 0 0,0 0 0 0 0,-1 0 0 0 0,1 2 0 0 0,-1-3-495 0 0</inkml:trace>
</inkml:ink>
</file>

<file path=ppt/ink/ink16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03:53.915"/>
    </inkml:context>
    <inkml:brush xml:id="br0">
      <inkml:brushProperty name="width" value="0.05" units="cm"/>
      <inkml:brushProperty name="height" value="0.05" units="cm"/>
    </inkml:brush>
  </inkml:definitions>
  <inkml:trace contextRef="#ctx0" brushRef="#br0">0 1 2921 0 0,'4'6'445'0'0,"-1"1"1"0"0,0 0-1 0 0,0 0 1 0 0,0 0 0 0 0,-1 0-1 0 0,0 1 1 0 0,-1-1 0 0 0,0 0-1 0 0,0 1 1 0 0,0 14-1 0 0,-1-12-419 0 0,1 0 0 0 0,0 1 0 0 0,1-1 0 0 0,0 0 0 0 0,4 10 0 0 0,-6-19-68 0 0</inkml:trace>
</inkml:ink>
</file>

<file path=ppt/ink/ink16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03:54.401"/>
    </inkml:context>
    <inkml:brush xml:id="br0">
      <inkml:brushProperty name="width" value="0.05" units="cm"/>
      <inkml:brushProperty name="height" value="0.05" units="cm"/>
    </inkml:brush>
  </inkml:definitions>
  <inkml:trace contextRef="#ctx0" brushRef="#br0">115 0 3785 0 0,'-2'1'237'0'0,"0"1"1"0"0,1-1-1 0 0,-1 1 1 0 0,1-1-1 0 0,-1 1 1 0 0,1-1-1 0 0,0 1 1 0 0,0 0 0 0 0,0 0-1 0 0,0 0 1 0 0,0 0-1 0 0,0 0 1 0 0,0 0-1 0 0,0 0 1 0 0,1 0-1 0 0,-1 0 1 0 0,1 0-1 0 0,-1 3 1 0 0,-6 55-642 0 0,4-36 792 0 0,-12 51-124 0 0,2-28-185 0 0,11-41-100 0 0,-7 22 86 0 0,0-7-2 0 0,-7 4-112 0 0,4-16-183 0 0,4-11-2375 0 0</inkml:trace>
</inkml:ink>
</file>

<file path=ppt/ink/ink16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03:54.733"/>
    </inkml:context>
    <inkml:brush xml:id="br0">
      <inkml:brushProperty name="width" value="0.05" units="cm"/>
      <inkml:brushProperty name="height" value="0.05" units="cm"/>
    </inkml:brush>
  </inkml:definitions>
  <inkml:trace contextRef="#ctx0" brushRef="#br0">3 5 4121 0 0,'-3'-2'4527'0'0,"3"0"-3792"0"0,1 2-553 0 0,2 2-156 0 0,0-1 2 0 0,26 18 250 0 0,6 23-135 0 0,-24-27-57 0 0,8 12 121 0 0,19 39 0 0 0,-22-38-142 0 0,4 12-120 0 0,-19-38-27 0 0,0 0 1 0 0,0 1-1 0 0,0-1 0 0 0,-1 0 0 0 0,1 0 0 0 0,-1 1 0 0 0,1-1 0 0 0,-1 1 1 0 0,0-1-1 0 0,0 0 0 0 0,0 1 0 0 0,0-1 0 0 0,0 1 0 0 0,-1-1 1 0 0,0 3-1 0 0,0-4-501 0 0</inkml:trace>
</inkml:ink>
</file>

<file path=ppt/ink/ink16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03:55.068"/>
    </inkml:context>
    <inkml:brush xml:id="br0">
      <inkml:brushProperty name="width" value="0.05" units="cm"/>
      <inkml:brushProperty name="height" value="0.05" units="cm"/>
    </inkml:brush>
  </inkml:definitions>
  <inkml:trace contextRef="#ctx0" brushRef="#br0">1 1 3441 0 0,'6'2'2686'0'0,"-1"0"-1469"0"0,-3-2-678 0 0,3 2-313 0 0,2 6-82 0 0,-2-3-33 0 0,17 20 268 0 0,-1 1-1 0 0,-1 1 1 0 0,-2 0-1 0 0,23 45 1 0 0,-30-49-295 0 0,-1 0 0 0 0,-1 0 0 0 0,11 43 0 0 0,-16-45-13 0 0,-1 0 0 0 0,-1 1 0 0 0,-1 27 0 0 0,-4-7-8 0 0,-2-16-90 0 0,-10 14-206 0 0,-3-18-5 0 0,12-18-10 0 0</inkml:trace>
</inkml:ink>
</file>

<file path=ppt/ink/ink16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03:55.618"/>
    </inkml:context>
    <inkml:brush xml:id="br0">
      <inkml:brushProperty name="width" value="0.05" units="cm"/>
      <inkml:brushProperty name="height" value="0.05" units="cm"/>
    </inkml:brush>
  </inkml:definitions>
  <inkml:trace contextRef="#ctx0" brushRef="#br0">70 3 3009 0 0,'1'-3'1819'0'0,"-5"9"-448"0"0,-12 24 302 0 0,-7 18-904 0 0,12-21-572 0 0,7-12-41 0 0,0-1 1 0 0,1 1-1 0 0,-1 25 1 0 0,3-15-62 0 0,1 0 0 0 0,1 0 0 0 0,6 33 1 0 0,-4-36-50 0 0,10 45 30 0 0,-3-41-25 0 0,-2-9 2 0 0,8 8 64 0 0,12 7-300 0 0,-6-13-40 0 0,-7-7 84 0 0,-5-5-5 0 0,-1-3-153 0 0</inkml:trace>
</inkml:ink>
</file>

<file path=ppt/ink/ink16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03:56.147"/>
    </inkml:context>
    <inkml:brush xml:id="br0">
      <inkml:brushProperty name="width" value="0.05" units="cm"/>
      <inkml:brushProperty name="height" value="0.05" units="cm"/>
    </inkml:brush>
  </inkml:definitions>
  <inkml:trace contextRef="#ctx0" brushRef="#br0">53 48 1776 0 0,'-12'-6'624'0'0,"10"4"-440"0"0,0 1 1 0 0,0-1 0 0 0,0 1 0 0 0,0 0 0 0 0,0 0 0 0 0,0 0-1 0 0,-1 0 1 0 0,1 0 0 0 0,0 1 0 0 0,-1-1 0 0 0,1 1 0 0 0,-1-1 0 0 0,1 1-1 0 0,0 0 1 0 0,-5 0 0 0 0,14-1 2210 0 0,5-1-2416 0 0,-3-1 91 0 0,4-2-440 0 0,-4 0-54 0 0,9-1-126 0 0,6-1 214 0 0</inkml:trace>
</inkml:ink>
</file>

<file path=ppt/ink/ink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19:09:33.179"/>
    </inkml:context>
    <inkml:brush xml:id="br0">
      <inkml:brushProperty name="width" value="0.05" units="cm"/>
      <inkml:brushProperty name="height" value="0.05" units="cm"/>
    </inkml:brush>
  </inkml:definitions>
  <inkml:trace contextRef="#ctx0" brushRef="#br0">7 105 5473 0 0,'-1'-31'459'0'0,"1"24"-231"0"0,-1 0-1 0 0,1 0 1 0 0,1 0 0 0 0,-1 0 0 0 0,1 0-1 0 0,1 0 1 0 0,-1 0 0 0 0,3-6 0 0 0,-3 9 1058 0 0,-3 10-917 0 0,-5 24-303 0 0,3 8 458 0 0,3 71-1 0 0,2-94-599 0 0,0-1 0 0 0,1 0 0 0 0,1 0 0 0 0,0 0 0 0 0,1 0 0 0 0,1 0 0 0 0,0-1 0 0 0,11 21 0 0 0,-16-34 28 0 0,0 1 0 0 0,0-1-1 0 0,1 1 1 0 0,-1-1 0 0 0,0 0 0 0 0,1 1 0 0 0,-1-1-1 0 0,0 0 1 0 0,1 1 0 0 0,-1-1 0 0 0,1 0-1 0 0,-1 0 1 0 0,0 1 0 0 0,1-1 0 0 0,-1 0-1 0 0,1 0 1 0 0,-1 0 0 0 0,1 0 0 0 0,-1 1-1 0 0,1-1 1 0 0,-1 0 0 0 0,0 0 0 0 0,1 0 0 0 0,-1 0-1 0 0,1 0 1 0 0,-1 0 0 0 0,1 0 0 0 0,-1 0-1 0 0,1-1 1 0 0,-1 1 0 0 0,1 0 0 0 0,-1 0-1 0 0,1-1 1 0 0,0 1-138 0 0,4 0-3621 0 0</inkml:trace>
</inkml:ink>
</file>

<file path=ppt/ink/ink16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03:56.464"/>
    </inkml:context>
    <inkml:brush xml:id="br0">
      <inkml:brushProperty name="width" value="0.05" units="cm"/>
      <inkml:brushProperty name="height" value="0.05" units="cm"/>
    </inkml:brush>
  </inkml:definitions>
  <inkml:trace contextRef="#ctx0" brushRef="#br0">15 1 2513 0 0,'-2'1'214'0'0,"1"1"-1"0"0,0 0 1 0 0,-1 0 0 0 0,1-1 0 0 0,0 1 0 0 0,0 0 0 0 0,0 0 0 0 0,0 1 0 0 0,0-1 0 0 0,0 0 0 0 0,1 0 0 0 0,-1 0 0 0 0,1 0 0 0 0,0 1 0 0 0,-1-1 0 0 0,1 0 0 0 0,0 0 0 0 0,0 1 0 0 0,1-1 0 0 0,0 4 0 0 0,3 51 477 0 0,-4-57-673 0 0,26 150-359 0 0,-24-144-143 0 0,1-3-327 0 0,-1 1-2003 0 0</inkml:trace>
</inkml:ink>
</file>

<file path=ppt/ink/ink16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03:56.949"/>
    </inkml:context>
    <inkml:brush xml:id="br0">
      <inkml:brushProperty name="width" value="0.05" units="cm"/>
      <inkml:brushProperty name="height" value="0.05" units="cm"/>
    </inkml:brush>
  </inkml:definitions>
  <inkml:trace contextRef="#ctx0" brushRef="#br0">21 1 4209 0 0,'-8'12'1280'0'0,"-3"7"-219"0"0,11-19-1011 0 0,0 0-1 0 0,0 0 1 0 0,0 1 0 0 0,0-1 0 0 0,0 0 0 0 0,-1 0 0 0 0,1 1-1 0 0,0-1 1 0 0,0 0 0 0 0,0 0 0 0 0,0 1 0 0 0,0-1 0 0 0,0 0-1 0 0,0 0 1 0 0,0 1 0 0 0,0-1 0 0 0,0 0 0 0 0,0 0 0 0 0,0 1-1 0 0,0-1 1 0 0,0 0 0 0 0,0 0 0 0 0,0 1 0 0 0,0-1 0 0 0,1 0-1 0 0,-1 0 1 0 0,0 1 0 0 0,0-1 0 0 0,0 0 0 0 0,0 0 0 0 0,0 0 0 0 0,1 1-1 0 0,-1-1 1 0 0,0 0 0 0 0,0 0 0 0 0,0 0 0 0 0,0 0 0 0 0,1 1-1 0 0,-1-1 1 0 0,0 0 0 0 0,0 0 0 0 0,1 0 0 0 0,-1 0 0 0 0,0 0-1 0 0,0 0 1 0 0,1 0 0 0 0,-1 1 0 0 0,52 16 490 0 0,-22-5-743 0 0,-29-12-81 0 0</inkml:trace>
</inkml:ink>
</file>

<file path=ppt/ink/ink16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03:57.284"/>
    </inkml:context>
    <inkml:brush xml:id="br0">
      <inkml:brushProperty name="width" value="0.05" units="cm"/>
      <inkml:brushProperty name="height" value="0.05" units="cm"/>
    </inkml:brush>
  </inkml:definitions>
  <inkml:trace contextRef="#ctx0" brushRef="#br0">0 18 3513 0 0,'4'5'3418'0'0,"-7"-4"-3030"0"0,4-1 401 0 0,1-1-491 0 0,2-1-34 0 0,18-4 68 0 0,-18 5-127 0 0,7 1-89 0 0,6-1 58 0 0,7 0-9 0 0,-8-1-155 0 0,0-2-120 0 0,-7 1-47 0 0,-6 1-14 0 0</inkml:trace>
</inkml:ink>
</file>

<file path=ppt/ink/ink16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03:58.069"/>
    </inkml:context>
    <inkml:brush xml:id="br0">
      <inkml:brushProperty name="width" value="0.05" units="cm"/>
      <inkml:brushProperty name="height" value="0.05" units="cm"/>
    </inkml:brush>
  </inkml:definitions>
  <inkml:trace contextRef="#ctx0" brushRef="#br0">12 0 1592 0 0,'-3'10'691'0'0,"0"0"0"0"0,1-1 0 0 0,0 1 0 0 0,0 17-1 0 0,5 19 29 0 0,-2-37-557 0 0,3 7 243 0 0,9 18 491 0 0,20 22-1773 0 0</inkml:trace>
</inkml:ink>
</file>

<file path=ppt/ink/ink16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03:59.599"/>
    </inkml:context>
    <inkml:brush xml:id="br0">
      <inkml:brushProperty name="width" value="0.05" units="cm"/>
      <inkml:brushProperty name="height" value="0.05" units="cm"/>
    </inkml:brush>
  </inkml:definitions>
  <inkml:trace contextRef="#ctx0" brushRef="#br0">1 93 1736 0 0,'3'2'483'0'0,"0"0"-1"0"0,0 0 0 0 0,0 0 0 0 0,0-1 1 0 0,1 1-1 0 0,-1-1 0 0 0,0 0 1 0 0,1 0-1 0 0,-1 0 0 0 0,1 0 0 0 0,-1-1 1 0 0,5 1-1 0 0,48 1-376 0 0,-48-2 320 0 0,53 1 23 0 0,-23 0 75 0 0,0-1-1 0 0,1-2 1 0 0,58-11-1 0 0,220-46-70 0 0,-283 56-368 0 0,0 1-1 0 0,46 3 0 0 0,-46 0 4 0 0,1-1 0 0 0,42-6 0 0 0,-38 2-54 0 0,-1 1 1 0 0,1 2 0 0 0,-1 1 0 0 0,1 3 0 0 0,39 7 0 0 0,53 4 20 0 0,-110-14-53 0 0,0 0 1 0 0,1-1 0 0 0,-1-1 0 0 0,0 0-1 0 0,0-2 1 0 0,22-7 0 0 0,25-3 18 0 0,-39 9-12 0 0,49-1 0 0 0,-68 6-9 0 0,0 0 1 0 0,0 1-1 0 0,0 1 1 0 0,0 0-1 0 0,-1 0 1 0 0,1 0-1 0 0,-1 1 1 0 0,16 7-1 0 0,-21-7 8 0 0,1-1 0 0 0,0 0 0 0 0,-1 0 0 0 0,1 0-1 0 0,0-1 1 0 0,0 0 0 0 0,0 0 0 0 0,0 0 0 0 0,0 0-1 0 0,1-1 1 0 0,-1 0 0 0 0,0 0 0 0 0,0 0 0 0 0,0-1-1 0 0,0 0 1 0 0,0 0 0 0 0,0 0 0 0 0,0-1 0 0 0,8-3-1 0 0,-12 5 71 0 0,-2-1-63 0 0,-1 0-4 0 0,0 0-12 0 0,2 1 4 0 0,0 0-3 0 0,0 0 13 0 0,0 0 6 0 0,4 4-31 0 0,13-7-10 0 0,1-3 1 0 0,-12 3 16 0 0,0 1 11 0 0,-1 1 0 0 0,1 0 1 0 0,0 0-1 0 0,-1 0 1 0 0,1 0-1 0 0,8 1 0 0 0,-9 0-4 0 0,26-2 10 0 0,-22 1-10 0 0,0 0 0 0 0,-1 1 0 0 0,1 0 0 0 0,0 0 0 0 0,16 3 0 0 0,26 1-6 0 0,-49-4 9 0 0,-1 0 1 0 0,1 0-1 0 0,0 0 1 0 0,0-1-1 0 0,0 1 1 0 0,0-1-1 0 0,0 1 1 0 0,0-1-1 0 0,-1 0 1 0 0,1 0-1 0 0,0 0 1 0 0,2-1-1 0 0,-4 1 51 0 0,0-6-1128 0 0,0 6 870 0 0</inkml:trace>
</inkml:ink>
</file>

<file path=ppt/ink/ink16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04:01.719"/>
    </inkml:context>
    <inkml:brush xml:id="br0">
      <inkml:brushProperty name="width" value="0.05" units="cm"/>
      <inkml:brushProperty name="height" value="0.05" units="cm"/>
    </inkml:brush>
  </inkml:definitions>
  <inkml:trace contextRef="#ctx0" brushRef="#br0">21 1 1224 0 0,'-5'17'5992'0'0,"3"-2"-4356"0"0,2-3-1525 0 0,-1 1-95 0 0,1-3 307 0 0,5 53 322 0 0,4-19-216 0 0,-9-42-242 0 0,-3-3 8 0 0,-2-4-106 0 0,3 2-87 0 0,-10-27 33 0 0,8 10-17 0 0,4 0-4 0 0,1 5-6 0 0,0 11-7 0 0,-1-1 0 0 0,1 1 0 0 0,0 0 0 0 0,0 0 0 0 0,0-1 0 0 0,1 1 0 0 0,-1 0 0 0 0,1 0 1 0 0,0 0-1 0 0,1 0 0 0 0,-1 0 0 0 0,0 1 0 0 0,1-1 0 0 0,0 1 0 0 0,0 0 0 0 0,4-4 0 0 0,-6 6-3 0 0,1 0-1 0 0,-1 0 0 0 0,1 0 0 0 0,0 0 0 0 0,0 0 0 0 0,0 0 0 0 0,-1 0 1 0 0,1 0-1 0 0,0 1 0 0 0,0-1 0 0 0,0 1 0 0 0,0 0 0 0 0,0-1 1 0 0,3 1-1 0 0,16 9-55 0 0,-14-2 54 0 0,3 9-22 0 0,-3 3-3 0 0,0 8 26 0 0,-1-7 19 0 0,0 2 4 0 0,-6-8-10 0 0,0 2 79 0 0,1-7-195 0 0,-4-2-561 0 0</inkml:trace>
</inkml:ink>
</file>

<file path=ppt/ink/ink16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04:03.403"/>
    </inkml:context>
    <inkml:brush xml:id="br0">
      <inkml:brushProperty name="width" value="0.05" units="cm"/>
      <inkml:brushProperty name="height" value="0.05" units="cm"/>
    </inkml:brush>
  </inkml:definitions>
  <inkml:trace contextRef="#ctx0" brushRef="#br0">184 219 4689 0 0,'1'-3'4391'0'0,"-1"1"-3820"0"0,-1 1-411 0 0,0-2 124 0 0,1 2-142 0 0,-2-1 202 0 0,2 0-243 0 0,-1 1-24 0 0,1-1 0 0 0,-3-6 268 0 0,2-5 60 0 0,3-7-38 0 0,2 4-272 0 0,2-4-62 0 0,6-8 23 0 0,8-16 60 0 0,-11 26-54 0 0,0-5-3 0 0,-5 11-48 0 0,-4 12-19 0 0,-2 7 1 0 0,0-4 14 0 0,-1-2 1 0 0,0 1 26 0 0,-41 52-18 0 0,40-49-16 0 0,-32 31 0 0 0,-71 56 0 0 0,99-87 0 0 0,6-4 0 0 0,0 0 1 0 0,0 0-1 0 0,0 1 1 0 0,0-1-1 0 0,0 1 0 0 0,0-1 1 0 0,0 1-1 0 0,0-1 0 0 0,1 1 1 0 0,-1 0-1 0 0,1 0 0 0 0,-1 0 1 0 0,1 0-1 0 0,0 0 1 0 0,-1 0-1 0 0,1 0 0 0 0,0 0 1 0 0,1 1-1 0 0,-1-1 0 0 0,0 3 1 0 0,3-4-4 0 0,-1-1-2 0 0,-1 0-2 0 0,0-1 9 0 0,3 0 12 0 0,5 1-5 0 0,-2 0-5 0 0,18 1 0 0 0,-9-1-1 0 0,18-2 5 0 0,-9-6-5 0 0,-13 6-3 0 0,-2 7-1 0 0,-6 17 0 0 0,-16 27 1 0 0,1-28 15 0 0,-24 50-20 0 0,33-66 8 0 0,1 1 0 0 0,1-1 0 0 0,-1 1-1 0 0,1-1 1 0 0,-1 1 0 0 0,2 0-1 0 0,-1 0 1 0 0,1-1 0 0 0,-1 1 0 0 0,2 11-1 0 0,0-16-2 0 0,-1 0 0 0 0,0 0-1 0 0,0 0 1 0 0,1 1 0 0 0,-1-1 0 0 0,1 0-1 0 0,-1 0 1 0 0,1 0 0 0 0,0 0-1 0 0,-1 0 1 0 0,1 0 0 0 0,0 0-1 0 0,0 0 1 0 0,-1 0 0 0 0,1 0 0 0 0,0 0-1 0 0,0 0 1 0 0,0 0 0 0 0,0-1-1 0 0,0 1 1 0 0,1 0 0 0 0,-1-1 0 0 0,0 1-1 0 0,0-1 1 0 0,0 1 0 0 0,2-1-1 0 0,-3 0-3 0 0,29 2 8 0 0,3-1-13 0 0,21 1 15 0 0,-22 1 21 0 0,-27-4-106 0 0,0-1 204 0 0,3-1-110 0 0,-4 2-321 0 0,-1 0-93 0 0</inkml:trace>
</inkml:ink>
</file>

<file path=ppt/ink/ink16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04:03.753"/>
    </inkml:context>
    <inkml:brush xml:id="br0">
      <inkml:brushProperty name="width" value="0.05" units="cm"/>
      <inkml:brushProperty name="height" value="0.05" units="cm"/>
    </inkml:brush>
  </inkml:definitions>
  <inkml:trace contextRef="#ctx0" brushRef="#br0">111 0 7410 0 0,'-10'11'304'0'0,"0"0"0"0"0,1 0 0 0 0,1 0 0 0 0,0 1 0 0 0,1 0 0 0 0,0 1 1 0 0,1 0-1 0 0,-6 16 0 0 0,5-9-229 0 0,1 1 0 0 0,-5 32 0 0 0,11-44-271 0 0,-3 19 334 0 0,-3-19-3648 0 0</inkml:trace>
</inkml:ink>
</file>

<file path=ppt/ink/ink16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04:04.087"/>
    </inkml:context>
    <inkml:brush xml:id="br0">
      <inkml:brushProperty name="width" value="0.05" units="cm"/>
      <inkml:brushProperty name="height" value="0.05" units="cm"/>
    </inkml:brush>
  </inkml:definitions>
  <inkml:trace contextRef="#ctx0" brushRef="#br0">7 55 3953 0 0,'-7'-47'1464'0'0,"8"40"-554"0"0,3 10-325 0 0,3 9 299 0 0,0 10-306 0 0,6 12 17 0 0,29 49-58 0 0,-33-63-504 0 0,-1 11-436 0 0,-2-6-95 0 0,0-8 198 0 0,0-9-4 0 0,-1 0-320 0 0</inkml:trace>
</inkml:ink>
</file>

<file path=ppt/ink/ink16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04:04.422"/>
    </inkml:context>
    <inkml:brush xml:id="br0">
      <inkml:brushProperty name="width" value="0.05" units="cm"/>
      <inkml:brushProperty name="height" value="0.05" units="cm"/>
    </inkml:brush>
  </inkml:definitions>
  <inkml:trace contextRef="#ctx0" brushRef="#br0">18 1 3905 0 0,'-6'0'864'0'0,"-6"1"1568"0"0,22 4-1534 0 0,-7 1-689 0 0,-1 1 0 0 0,1 0 0 0 0,-2 0 0 0 0,1-1 0 0 0,0 12-1 0 0,-1-14-110 0 0,12 22-17 0 0,12 2 54 0 0,-11-20-213 0 0,13-1 395 0 0,-24-6-427 0 0,-1-1 0 0 0,1 0 0 0 0,0 1 1 0 0,0-1-1 0 0,0 0 0 0 0,0-1 1 0 0,0 1-1 0 0,-1 0 0 0 0,1-1 0 0 0,0 0 1 0 0,0 1-1 0 0,-1-1 0 0 0,1 0 0 0 0,0 0 1 0 0,-1-1-1 0 0,1 1 0 0 0,-1-1 0 0 0,1 1 1 0 0,-1-1-1 0 0,4-3 0 0 0,0-1-3393 0 0</inkml:trace>
</inkml:ink>
</file>

<file path=ppt/ink/ink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19:09:33.722"/>
    </inkml:context>
    <inkml:brush xml:id="br0">
      <inkml:brushProperty name="width" value="0.05" units="cm"/>
      <inkml:brushProperty name="height" value="0.05" units="cm"/>
    </inkml:brush>
  </inkml:definitions>
  <inkml:trace contextRef="#ctx0" brushRef="#br0">1 136 4489 0 0,'8'56'4778'0'0,"-3"-37"-4601"0"0,0 0 0 0 0,2 0 0 0 0,0 0 0 0 0,16 29-1 0 0,-22-47-165 0 0,-1 0-1 0 0,1 0 0 0 0,-1 0 1 0 0,1 0-1 0 0,-1 0 0 0 0,1-1 0 0 0,-1 1 1 0 0,1 0-1 0 0,0 0 0 0 0,0 0 0 0 0,-1-1 1 0 0,1 1-1 0 0,0-1 0 0 0,0 1 1 0 0,0 0-1 0 0,0-1 0 0 0,0 1 0 0 0,-1-1 1 0 0,1 0-1 0 0,0 1 0 0 0,0-1 0 0 0,0 0 1 0 0,0 0-1 0 0,0 1 0 0 0,0-1 1 0 0,0 0-1 0 0,0 0 0 0 0,0 0 0 0 0,0 0 1 0 0,2-1-1 0 0,-1 1 3 0 0,1-2 1 0 0,-1 1-1 0 0,1 0 1 0 0,-1 0 0 0 0,0-1-1 0 0,0 1 1 0 0,1-1-1 0 0,-1 0 1 0 0,0 0-1 0 0,0 0 1 0 0,2-3-1 0 0,5-7 13 0 0,0 0-1 0 0,-1 0 1 0 0,8-17-1 0 0,-5 4 4 0 0,0-1 0 0 0,10-40 0 0 0,-17 54-26 0 0,-1 0-1 0 0,-1 0 1 0 0,0-1 0 0 0,-1 1-1 0 0,0-1 1 0 0,-1 1 0 0 0,-3-24-1 0 0,9 64 309 0 0,11 55-109 0 0,-14-60-99 0 0,-1-10-68 0 0,0-1-1 0 0,1 1 1 0 0,1 0-1 0 0,0-1 0 0 0,0 1 1 0 0,1-1-1 0 0,1-1 1 0 0,0 1-1 0 0,1-1 0 0 0,11 16 1 0 0,-14-22-28 0 0,1 0 0 0 0,-1 0 0 0 0,1 0 1 0 0,0-1-1 0 0,0 0 0 0 0,0 0 0 0 0,0 0 0 0 0,1 0 1 0 0,0-1-1 0 0,-1 0 0 0 0,1 0 0 0 0,0-1 0 0 0,1 0 1 0 0,-1 0-1 0 0,0 0 0 0 0,1-1 0 0 0,-1 1 1 0 0,1-2-1 0 0,-1 1 0 0 0,1-1 0 0 0,-1 0 0 0 0,12-1 1 0 0,3-3 17 0 0,-2-1 0 0 0,1-1 0 0 0,0-1 0 0 0,35-17 0 0 0,24-24 19 0 0,-45 19-36 0 0,-27 21-2 0 0,1 0-1 0 0,-1-1 1 0 0,-1 0 0 0 0,9-14-1 0 0,-12 17-2 0 0,0 0 0 0 0,-1 0 0 0 0,0 0 0 0 0,0 0 0 0 0,0 0 0 0 0,0-1 0 0 0,-1 1 0 0 0,1-12 1 0 0,-2 13-4 0 0,0 1 1 0 0,-1 0 0 0 0,1-1 0 0 0,-1 1-1 0 0,0 0 1 0 0,0-1 0 0 0,-1 1 0 0 0,-2-6 0 0 0,2 6 7 0 0,0 0 1 0 0,-1 0 0 0 0,0 1 0 0 0,1-1-1 0 0,-1 1 1 0 0,-1-1 0 0 0,1 1-1 0 0,0 0 1 0 0,-1 0 0 0 0,0 0 0 0 0,0 1-1 0 0,0-1 1 0 0,0 1 0 0 0,0 0-1 0 0,0 0 1 0 0,0 1 0 0 0,-1-1 0 0 0,1 1-1 0 0,-1 0 1 0 0,1 0 0 0 0,-1 0 0 0 0,1 1-1 0 0,-1 0 1 0 0,-5 0 0 0 0,4 0 5 0 0,-1 0 1 0 0,1 0-1 0 0,0 1 1 0 0,-1 0-1 0 0,1 0 1 0 0,0 1 0 0 0,0 0-1 0 0,0 0 1 0 0,0 0-1 0 0,1 1 1 0 0,-1-1-1 0 0,0 1 1 0 0,1 1-1 0 0,0-1 1 0 0,0 1 0 0 0,0 0-1 0 0,-6 6 1 0 0,5-2 23 0 0,0 1 0 0 0,1 0 0 0 0,-1 0 0 0 0,2 0 0 0 0,-1 0 0 0 0,1 1 0 0 0,-4 17 0 0 0,6-23-26 0 0,1 0 0 0 0,1 1 1 0 0,-1-1-1 0 0,0 1 0 0 0,1-1 1 0 0,0 1-1 0 0,0-1 0 0 0,1 9 1 0 0,0-10-6 0 0,-1-1 0 0 0,1 0-1 0 0,0 0 1 0 0,0 1 0 0 0,0-1 0 0 0,0 0 0 0 0,0 0 0 0 0,0 0 0 0 0,0 0 0 0 0,1 0 0 0 0,2 2 0 0 0,42 36 67 0 0,-12-20-43 0 0,-9-11-18 0 0,14 2-35 0 0,-19-8-112 0 0,0 0 0 0 0,41-1 0 0 0,-46-3-82 0 0,-1-1 0 0 0,0 0 0 0 0,0-1 0 0 0,0-1 0 0 0,0 0-1 0 0,-1-1 1 0 0,15-7 0 0 0,-3 2-584 0 0</inkml:trace>
</inkml:ink>
</file>

<file path=ppt/ink/ink16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04:04.767"/>
    </inkml:context>
    <inkml:brush xml:id="br0">
      <inkml:brushProperty name="width" value="0.05" units="cm"/>
      <inkml:brushProperty name="height" value="0.05" units="cm"/>
    </inkml:brush>
  </inkml:definitions>
  <inkml:trace contextRef="#ctx0" brushRef="#br0">10 0 3321 0 0,'-3'2'3320'0'0,"2"5"-3320"0"0,0-7 8 0 0,1 4-8 0 0,-2-7 0 0 0,2 2 0 0 0,-1 1-384 0 0,0 0 384 0 0,1 0-168 0 0</inkml:trace>
</inkml:ink>
</file>

<file path=ppt/ink/ink16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04:05.100"/>
    </inkml:context>
    <inkml:brush xml:id="br0">
      <inkml:brushProperty name="width" value="0.05" units="cm"/>
      <inkml:brushProperty name="height" value="0.05" units="cm"/>
    </inkml:brush>
  </inkml:definitions>
  <inkml:trace contextRef="#ctx0" brushRef="#br0">37 6 4025 0 0,'-2'-6'4365'0'0,"4"32"-4148"0"0,-4-7-166 0 0,-2 13 11 0 0,-17 52 103 0 0,11-51-49 0 0,13-25 728 0 0,13 3-466 0 0,3-5-440 0 0,-13-4 122 0 0,-6-2-35 0 0,2 1-11 0 0,1-1 1 0 0,-1 0-1 0 0,0 0 0 0 0,0 0 0 0 0,1 0 0 0 0,-1 0 0 0 0,0 0 1 0 0,0 0-1 0 0,1-1 0 0 0,-1 1 0 0 0,0-1 0 0 0,0 0 0 0 0,0 0 1 0 0,0 0-1 0 0,0 0 0 0 0,3-1 0 0 0,15-6-398 0 0,-14 7 206 0 0,5-1-113 0 0</inkml:trace>
</inkml:ink>
</file>

<file path=ppt/ink/ink16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04:05.588"/>
    </inkml:context>
    <inkml:brush xml:id="br0">
      <inkml:brushProperty name="width" value="0.05" units="cm"/>
      <inkml:brushProperty name="height" value="0.05" units="cm"/>
    </inkml:brush>
  </inkml:definitions>
  <inkml:trace contextRef="#ctx0" brushRef="#br0">9 0 6577 0 0,'-3'6'446'0'0,"-2"14"1721"0"0,5-19-2111 0 0,1-1 1 0 0,0 1-1 0 0,-1-1 0 0 0,1 1 0 0 0,0-1 0 0 0,0 1 0 0 0,0-1 0 0 0,0 0 0 0 0,-1 1 0 0 0,1-1 0 0 0,0 0 1 0 0,0 0-1 0 0,0 1 0 0 0,0-1 0 0 0,0 0 0 0 0,0 0 0 0 0,0 0 0 0 0,0 0 0 0 0,-1 0 0 0 0,1 0 0 0 0,0-1 1 0 0,0 1-1 0 0,0 0 0 0 0,0 0 0 0 0,1-1 0 0 0,7 1 214 0 0,8 2-4 0 0,16 1 137 0 0,-10-3-150 0 0,3 8-125 0 0,3 0-935 0 0,-23-7-384 0 0</inkml:trace>
</inkml:ink>
</file>

<file path=ppt/ink/ink16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04:07.490"/>
    </inkml:context>
    <inkml:brush xml:id="br0">
      <inkml:brushProperty name="width" value="0.05" units="cm"/>
      <inkml:brushProperty name="height" value="0.05" units="cm"/>
    </inkml:brush>
  </inkml:definitions>
  <inkml:trace contextRef="#ctx0" brushRef="#br0">113 163 5321 0 0,'1'-3'2552'0'0,"3"-5"-758"0"0,10-17-1124 0 0,-9 19-588 0 0,8-17 139 0 0,-10 4 20 0 0,-4 0 27 0 0,0-3-121 0 0,3 9-79 0 0,2 1-31 0 0,2 4-54 0 0,0 4-3 0 0,-6 4 20 0 0,0 0 0 0 0,0 0 0 0 0,1 0 0 0 0,-1 0 0 0 0,0 0 0 0 0,0 0 0 0 0,1 0 0 0 0,-1 0 0 0 0,0 0 0 0 0,0 0 0 0 0,1 0 0 0 0,-1 0 0 0 0,0 0 0 0 0,1 0 0 0 0,-1 0 0 0 0,0 0 0 0 0,0 0 0 0 0,1 0 0 0 0,-1 0 0 0 0,0 0 0 0 0,0 1 0 0 0,1-1 0 0 0,-1 0 0 0 0,0 0 0 0 0,0 0 0 0 0,0 0 0 0 0,1 1 0 0 0,-1-1 0 0 0,0 0 0 0 0,0 0 0 0 0,0 0 0 0 0,0 1 0 0 0,1-1 0 0 0,-1 0 0 0 0,0 0 0 0 0,0 1 0 0 0,0-1 0 0 0,0 0 0 0 0,0 0 0 0 0,0 1 0 0 0,0-1 0 0 0,0 0 0 0 0,0 1 0 0 0,0-1 0 0 0,0 0 0 0 0,0 0 0 0 0,0 1 0 0 0,0-1 0 0 0,0 0 0 0 0,0 0 0 0 0,0 1 0 0 0,0-1 0 0 0,0 0 0 0 0,0 0 0 0 0,0 1 0 0 0,-3 16 37 0 0,-10 5-29 0 0,-1-1 0 0 0,-32 38-1 0 0,29-38-9 0 0,0 1 0 0 0,-20 36-1 0 0,34-52 3 0 0,-1 3 4 0 0,3-7-2 0 0,0-1 0 0 0,1 1-1 0 0,-1 0 1 0 0,1-1-1 0 0,0 1 1 0 0,-1-1 0 0 0,1 1-1 0 0,0 0 1 0 0,0-1-1 0 0,0 1 1 0 0,0 0 0 0 0,0-1-1 0 0,1 3 1 0 0,-1-4-1 0 0,1 1 1 0 0,0 0-1 0 0,-1-1 0 0 0,1 1 1 0 0,0-1-1 0 0,0 1 1 0 0,-1-1-1 0 0,1 1 1 0 0,0-1-1 0 0,0 0 0 0 0,0 1 1 0 0,-1-1-1 0 0,1 0 1 0 0,0 1-1 0 0,0-1 0 0 0,0 0 1 0 0,0 0-1 0 0,0 0 1 0 0,0 0-1 0 0,-1 0 0 0 0,1 0 1 0 0,0 0-1 0 0,0 0 1 0 0,2-1-1 0 0,32-3 15 0 0,-14 1-11 0 0,-5 2 2 0 0,-3-1 3 0 0,-4-1-34 0 0,-6 0-27 0 0,-9 6 60 0 0,-22 14-2 0 0,27-16-7 0 0,-14 15 0 0 0,-2 0 0 0 0,2 4-2 0 0,-3 14-12 0 0,11-19 16 0 0,1-3 0 0 0,-1 1 1 0 0,-3 8 3 0 0,9-17-5 0 0,-1 0 0 0 0,1 0 0 0 0,-1 0 0 0 0,1 0 0 0 0,1 0 0 0 0,-1 1 0 0 0,1-1 0 0 0,-1 0 0 0 0,1 1 0 0 0,1 7 0 0 0,1-2 2 0 0,6-8 6 0 0,0-2-6 0 0,7-1 0 0 0,7-2 0 0 0,-11 1-2 0 0,33-7-151 0 0,11-1-278 0 0,-48 8 367 0 0,-1 2 0 0 0,0-1 0 0 0,0 1 0 0 0,1 0 0 0 0,-1 0 0 0 0,0 1 0 0 0,0-1 0 0 0,1 2 0 0 0,-1-1 0 0 0,9 3 1 0 0,-11 0-973 0 0,-5-5 188 0 0</inkml:trace>
</inkml:ink>
</file>

<file path=ppt/ink/ink16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04:07.843"/>
    </inkml:context>
    <inkml:brush xml:id="br0">
      <inkml:brushProperty name="width" value="0.05" units="cm"/>
      <inkml:brushProperty name="height" value="0.05" units="cm"/>
    </inkml:brush>
  </inkml:definitions>
  <inkml:trace contextRef="#ctx0" brushRef="#br0">90 25 4697 0 0,'1'-25'1933'0'0,"-2"25"-1877"0"0,0 0 0 0 0,0 1-1 0 0,0-1 1 0 0,0 0 0 0 0,1 0-1 0 0,-1 0 1 0 0,0 1-1 0 0,0-1 1 0 0,0 0 0 0 0,0 1-1 0 0,0-1 1 0 0,1 1-1 0 0,-1-1 1 0 0,0 1 0 0 0,0 0-1 0 0,1-1 1 0 0,-1 1 0 0 0,0 0-1 0 0,1-1 1 0 0,-1 1-1 0 0,1 0 1 0 0,-1-1 0 0 0,1 1-1 0 0,-1 0 1 0 0,0 1-1 0 0,-13 23 403 0 0,-2 24 90 0 0,4-12-164 0 0,-1 16 79 0 0,8-25-788 0 0,-1-10-618 0 0,3-14-30 0 0,2-5 46 0 0</inkml:trace>
</inkml:ink>
</file>

<file path=ppt/ink/ink16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04:08.190"/>
    </inkml:context>
    <inkml:brush xml:id="br0">
      <inkml:brushProperty name="width" value="0.05" units="cm"/>
      <inkml:brushProperty name="height" value="0.05" units="cm"/>
    </inkml:brush>
  </inkml:definitions>
  <inkml:trace contextRef="#ctx0" brushRef="#br0">0 1 2072 0 0,'5'15'8479'0'0,"20"56"-8088"0"0,-22-64-355 0 0,11 22 44 0 0,-10-23-64 0 0,2 2-2 0 0,1 5 40 0 0,9 14-40 0 0,-1-15-278 0 0,-13-11 155 0 0,14 6-949 0 0,-4-4 380 0 0,-4-3-119 0 0</inkml:trace>
</inkml:ink>
</file>

<file path=ppt/ink/ink16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04:08.524"/>
    </inkml:context>
    <inkml:brush xml:id="br0">
      <inkml:brushProperty name="width" value="0.05" units="cm"/>
      <inkml:brushProperty name="height" value="0.05" units="cm"/>
    </inkml:brush>
  </inkml:definitions>
  <inkml:trace contextRef="#ctx0" brushRef="#br0">1 253 4649 0 0,'-1'3'3658'0'0,"2"1"-2576"0"0,0-1-1061 0 0,-1-1 15 0 0,12 20 25 0 0,11 2 102 0 0,-21-22-154 0 0,0-1 0 0 0,0 0 0 0 0,1 0-1 0 0,-1 0 1 0 0,0 0 0 0 0,1 0 0 0 0,-1 0-1 0 0,1-1 1 0 0,-1 1 0 0 0,1-1 0 0 0,2 0 0 0 0,21-3-52 0 0,-20 1-167 0 0,12-8 8 0 0,-12 6 80 0 0,-3 2 37 0 0,7-5-259 0 0</inkml:trace>
  <inkml:trace contextRef="#ctx0" brushRef="#br0" timeOffset="1">19 3 4129 0 0,'0'-1'4185'0'0,"0"2"-4145"0"0,-1-2-24 0 0,0 0 8 0 0,0 0-8 0 0,0 1-8 0 0,0 0 0 0 0,0 0 40 0 0,1 0-40 0 0,-1 0-144 0 0,0 0-256 0 0,1 1 56 0 0,0 2-80 0 0</inkml:trace>
</inkml:ink>
</file>

<file path=ppt/ink/ink16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04:08.853"/>
    </inkml:context>
    <inkml:brush xml:id="br0">
      <inkml:brushProperty name="width" value="0.05" units="cm"/>
      <inkml:brushProperty name="height" value="0.05" units="cm"/>
    </inkml:brush>
  </inkml:definitions>
  <inkml:trace contextRef="#ctx0" brushRef="#br0">1 0 5433 0 0,'7'13'5439'0'0,"-2"10"-5327"0"0,-2-9 60 0 0,21 48 99 0 0,7 21-2 0 0,-19-47-205 0 0,9 39 81 0 0,-17-48-257 0 0,-2 1-1 0 0,-2 0 0 0 0,-4 47 1 0 0,-3-12-828 0 0,0-23 223 0 0,2-25-135 0 0,-1-7-799 0 0,-1-3-1787 0 0</inkml:trace>
</inkml:ink>
</file>

<file path=ppt/ink/ink16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04:09.401"/>
    </inkml:context>
    <inkml:brush xml:id="br0">
      <inkml:brushProperty name="width" value="0.05" units="cm"/>
      <inkml:brushProperty name="height" value="0.05" units="cm"/>
    </inkml:brush>
  </inkml:definitions>
  <inkml:trace contextRef="#ctx0" brushRef="#br0">74 1 1880 0 0,'-1'1'191'0'0,"-1"-1"-1"0"0,1 2 0 0 0,-1-1 0 0 0,1 0 1 0 0,0 0-1 0 0,-1 0 0 0 0,1 1 0 0 0,0-1 1 0 0,0 1-1 0 0,0-1 0 0 0,0 1 0 0 0,0-1 1 0 0,0 1-1 0 0,0-1 0 0 0,1 1 0 0 0,-1 0 1 0 0,0 0-1 0 0,1-1 0 0 0,-1 4 0 0 0,-11 44 1061 0 0,10-35-597 0 0,-4 8-349 0 0,-4 11 166 0 0,5-16-230 0 0,0 1 0 0 0,0 0 1 0 0,-2 31-1 0 0,6-28-42 0 0,2 1-1 0 0,4 34 0 0 0,8 8 65 0 0,-6-38-230 0 0,13 43 128 0 0,5-29-350 0 0,-22-36 47 0 0,1 0 0 0 0,0 0 0 0 0,0 0-1 0 0,0-1 1 0 0,0 1 0 0 0,1-1 0 0 0,5 3 0 0 0,-4-4-457 0 0</inkml:trace>
</inkml:ink>
</file>

<file path=ppt/ink/ink16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04:09.973"/>
    </inkml:context>
    <inkml:brush xml:id="br0">
      <inkml:brushProperty name="width" value="0.05" units="cm"/>
      <inkml:brushProperty name="height" value="0.05" units="cm"/>
    </inkml:brush>
  </inkml:definitions>
  <inkml:trace contextRef="#ctx0" brushRef="#br0">20 58 3665 0 0,'-19'-13'4944'0'0,"21"7"-4081"0"0,4 1-629 0 0,7-3-153 0 0,13-6-187 0 0,-26 14 128 0 0,10-6-14 0 0,1 0-1 0 0,-7 7 32 0 0,-3 2 14 0 0,-1 5-38 0 0,0 0-1 0 0,-1 0 1 0 0,0 0-1 0 0,0 0 1 0 0,-1 0 0 0 0,0 0-1 0 0,-1 0 1 0 0,0 0-1 0 0,-4 9 1 0 0,3-10 9 0 0,1-1 0 0 0,0 1 0 0 0,1 1 0 0 0,0-1 0 0 0,0 0 0 0 0,0 0 0 0 0,1 1 1 0 0,0-1-1 0 0,1 1 0 0 0,-1-1 0 0 0,2 12 0 0 0,0-17-3 0 0,-1 0-1 0 0,1 0 1 0 0,0 0 0 0 0,0 0-1 0 0,0 0 1 0 0,0 0 0 0 0,0-1 0 0 0,0 1-1 0 0,1 0 1 0 0,-1 0 0 0 0,0-1 0 0 0,1 1-1 0 0,0-1 1 0 0,-1 0 0 0 0,1 1-1 0 0,0-1 1 0 0,-1 0 0 0 0,1 0 0 0 0,0 0-1 0 0,0 0 1 0 0,0 0 0 0 0,0-1 0 0 0,0 1-1 0 0,0 0 1 0 0,0-1 0 0 0,0 0-1 0 0,0 1 1 0 0,3-1 0 0 0,38 0 103 0 0,-17-3-63 0 0,-18 2-34 0 0,10-2-78 0 0,12-2 147 0 0,0-3-146 0 0,9-7-1164 0 0,-27 9-3272 0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19:05:09.262"/>
    </inkml:context>
    <inkml:brush xml:id="br0">
      <inkml:brushProperty name="width" value="0.05" units="cm"/>
      <inkml:brushProperty name="height" value="0.05" units="cm"/>
    </inkml:brush>
  </inkml:definitions>
  <inkml:trace contextRef="#ctx0" brushRef="#br0">0 389 5681 0 0,'53'79'1370'0'0,"-53"-79"-1325"0"0,0 0 1 0 0,0 1-1 0 0,1-1 1 0 0,-1 1-1 0 0,0-1 0 0 0,0 0 1 0 0,0 1-1 0 0,0-1 1 0 0,1 0-1 0 0,-1 1 1 0 0,0-1-1 0 0,0 0 0 0 0,1 0 1 0 0,-1 1-1 0 0,0-1 1 0 0,1 0-1 0 0,-1 0 1 0 0,0 1-1 0 0,1-1 1 0 0,-1 0-1 0 0,0 0 0 0 0,1 0 1 0 0,-1 0-1 0 0,0 0 1 0 0,1 1-1 0 0,-1-1 1 0 0,0 0-1 0 0,1 0 0 0 0,-1 0 1 0 0,1 0-1 0 0,-1 0 1 0 0,0 0-1 0 0,1 0 1 0 0,-1 0-1 0 0,0 0 0 0 0,1 0 1 0 0,-1-1-1 0 0,1 1 1 0 0,-1 0-1 0 0,0 0 1 0 0,1 0-1 0 0,-1 0 1 0 0,0-1-1 0 0,1 1 0 0 0,-1 0 1 0 0,0 0-1 0 0,1 0 1 0 0,-1-1-1 0 0,0 1 1 0 0,1-1-1 0 0,8-21 1536 0 0,-5 9 629 0 0,36-38-1837 0 0,-10 21-274 0 0,4-4-1 0 0,-11 8 17 0 0,18-21 122 0 0,-22 26-102 0 0,27-39 0 0 0,-27 40-87 0 0,-17 19-42 0 0,-1 0 0 0 0,1-1 0 0 0,0 1 1 0 0,0-1-1 0 0,-1 0 0 0 0,1 0 0 0 0,-1 1 0 0 0,0-1 0 0 0,1 0 1 0 0,-1 0-1 0 0,0 0 0 0 0,1-3 0 0 0,15-4 22 0 0,-16 9-24 0 0,0 0-1 0 0,-1 0 0 0 0,1 0 0 0 0,-1 0 1 0 0,1 0-1 0 0,0 0 0 0 0,-1 0 1 0 0,1 0-1 0 0,0 0 0 0 0,-1 0 0 0 0,1 0 1 0 0,-1-1-1 0 0,1 1 0 0 0,-1 0 1 0 0,1 0-1 0 0,0-1 0 0 0,-1 1 1 0 0,1-1-1 0 0,-1 1 0 0 0,1 0 0 0 0,-1-1 1 0 0,0 1-1 0 0,1-1 0 0 0,-1 1 1 0 0,1-1-1 0 0,-1 1 0 0 0,0-1 0 0 0,1 1 1 0 0,-1-1-1 0 0,0 1 0 0 0,0-1 1 0 0,1 0-1 0 0,-1 1 0 0 0,0-1 1 0 0,0 0-1 0 0,-5-2-2 0 0,2 5-1 0 0,1 1 1 0 0,-34 89 10 0 0,24-59-15 0 0,6-14 5 0 0,1 0 0 0 0,0 0 0 0 0,-2 32-1 0 0,5 23-2 0 0,3-67 4 0 0,-1-1-1 0 0,1 1 1 0 0,1-1-1 0 0,-1 1 0 0 0,1-1 1 0 0,0 1-1 0 0,1-1 0 0 0,-1 0 1 0 0,5 7-1 0 0,-6-11 0 0 0,1 0 0 0 0,-1 0 0 0 0,0-1 0 0 0,1 1 0 0 0,-1 0 1 0 0,1-1-1 0 0,0 1 0 0 0,-1-1 0 0 0,1 1 0 0 0,0-1 0 0 0,0 0 0 0 0,0 0 0 0 0,0 0 0 0 0,0 0 0 0 0,0 0 0 0 0,0 0 0 0 0,1-1 0 0 0,-1 1 0 0 0,0-1 0 0 0,0 1 0 0 0,0-1 0 0 0,1 0 0 0 0,-1 0 0 0 0,0 0 1 0 0,0 0-1 0 0,1 0 0 0 0,-1-1 0 0 0,0 1 0 0 0,4-2 0 0 0,4-1 2 0 0,0 0 0 0 0,0-1 1 0 0,0 0-1 0 0,0-1 0 0 0,15-10 1 0 0,15-23 1 0 0,-20 12-5 0 0,10-15 9 0 0,8-26 15 0 0,-18 20-8 0 0,-10 12-5 0 0,0-4-5 0 0,0 14 0 0 0,2-10 2 0 0,-8 13-3 0 0,1-12 3 0 0,0 3-5 0 0,-4 20-5 0 0,1-3-3 0 0,-2 10 4 0 0,-1 4 0 0 0,-1 0-8 0 0,1 0-44 0 0,0 1 52 0 0,0 0-1 0 0,0 1 0 0 0,1-1 0 0 0,-1 0 0 0 0,0 1 0 0 0,1-1 0 0 0,-1 1 0 0 0,1-1 0 0 0,0 1 0 0 0,-1-1 0 0 0,1 1 0 0 0,0-1 0 0 0,0 1 0 0 0,0-1 1 0 0,0 4-1 0 0,0-1 0 0 0,-11 61 11 0 0,-3 38 94 0 0,13-93-61 0 0,1 0 0 0 0,0 1 0 0 0,1-1 0 0 0,0 0 0 0 0,1 0 0 0 0,0 0-1 0 0,7 19 1 0 0,-7-24-98 0 0,12 29 60 0 0,17 18 440 0 0,-30-49-495 0 0,1-1-1 0 0,0 1 0 0 0,0-1 1 0 0,1 0-1 0 0,-1 0 0 0 0,0 1 0 0 0,1-2 1 0 0,-1 1-1 0 0,1 0 0 0 0,0 0 1 0 0,-1-1-1 0 0,1 1 0 0 0,0-1 1 0 0,0 0-1 0 0,0 0 0 0 0,0 0 1 0 0,0-1-1 0 0,0 1 0 0 0,1 0 1 0 0,-1-1-1 0 0,0 0 0 0 0,0 0 0 0 0,0 0 1 0 0,0 0-1 0 0,1-1 0 0 0,-1 1 1 0 0,0-1-1 0 0,4-1 0 0 0,-4 0-1601 0 0</inkml:trace>
</inkml:ink>
</file>

<file path=ppt/ink/ink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19:09:34.374"/>
    </inkml:context>
    <inkml:brush xml:id="br0">
      <inkml:brushProperty name="width" value="0.05" units="cm"/>
      <inkml:brushProperty name="height" value="0.05" units="cm"/>
    </inkml:brush>
  </inkml:definitions>
  <inkml:trace contextRef="#ctx0" brushRef="#br0">94 97 5593 0 0,'-5'5'5245'0'0,"-4"-3"-3711"0"0,-9 3-1931 0 0,5 2 777 0 0,-18 25-191 0 0,29-29-163 0 0,0 0 0 0 0,0 0 1 0 0,1 0-1 0 0,-1 0 1 0 0,0 0-1 0 0,1 0 1 0 0,0 0-1 0 0,0 1 0 0 0,0-1 1 0 0,0 1-1 0 0,1-1 1 0 0,-1 0-1 0 0,1 1 1 0 0,0-1-1 0 0,0 1 0 0 0,0-1 1 0 0,0 1-1 0 0,1-1 1 0 0,0 5-1 0 0,19 44 202 0 0,-15-41-191 0 0,0 0 1 0 0,1-1-1 0 0,0 0 0 0 0,11 14 0 0 0,-12-18-25 0 0,1 0 1 0 0,0-1-1 0 0,0 1 0 0 0,0-1 1 0 0,0 0-1 0 0,1-1 0 0 0,0 0 1 0 0,0 0-1 0 0,0 0 0 0 0,1-1 1 0 0,-1 0-1 0 0,1 0 0 0 0,0-1 1 0 0,9 2-1 0 0,2 0-9 0 0,7-1 7 0 0,-1-1-12 0 0,15-4-69 0 0,-36 1 30 0 0,0 1 1 0 0,0-1-1 0 0,0 0 1 0 0,-1 0-1 0 0,1-1 1 0 0,-1 1-1 0 0,1-1 1 0 0,-1 1-1 0 0,1-1 1 0 0,3-4-1 0 0,15-16-480 0 0,-9-5 31 0 0,-9 8 269 0 0,1-4-144 0 0,-3 3 96 0 0,-6 1 135 0 0,-1 7 60 0 0,-5-5 49 0 0,0 6 70 0 0,2 4 16 0 0,1 3-24 0 0,-12-8 188 0 0,14 7 151 0 0,4 1 26 0 0,21 9 348 0 0,0 6-660 0 0,58 50 171 0 0,-20-14-90 0 0,-18-17-70 0 0,2-4-16 0 0,-14-11-39 0 0,23 9 1113 0 0,-52-24-649 0 0,-4-3-192 0 0,-7-2-308 0 0,5 1 82 0 0,-4-1 20 0 0,1-1 1 0 0,0-1 0 0 0,0 0 0 0 0,1 0 0 0 0,-16-17-1 0 0,-16-23 629 0 0,8 9-446 0 0,32 37-285 0 0,-1 0 0 0 0,0-1 0 0 0,1 1 0 0 0,-1-1 0 0 0,1 1 0 0 0,0-1-1 0 0,-1 0 1 0 0,1 1 0 0 0,0-1 0 0 0,0 0 0 0 0,0 0 0 0 0,0 0 0 0 0,1 0 0 0 0,-1 0 0 0 0,0 0 0 0 0,1 0 0 0 0,-1 0 0 0 0,1 0-1 0 0,0 0 1 0 0,0-1 0 0 0,0 1 0 0 0,0 0 0 0 0,0 0 0 0 0,0 0 0 0 0,0 0 0 0 0,1 0 0 0 0,-1 0 0 0 0,1 0 0 0 0,0 0 0 0 0,-1 0-1 0 0,1 0 1 0 0,0 0 0 0 0,0 0 0 0 0,0 0 0 0 0,1 0 0 0 0,-1 1 0 0 0,0-1 0 0 0,1 0 0 0 0,-1 1 0 0 0,1-1 0 0 0,2-1 0 0 0,7-5-3 0 0,1 1 0 0 0,-1 0 0 0 0,1 1 1 0 0,1 1-1 0 0,18-7 0 0 0,-14 6-11 0 0,33-10-36 0 0,0 2 0 0 0,86-13 0 0 0,24-5-844 0 0,-22 5-571 0 0,-113 21 744 0 0</inkml:trace>
</inkml:ink>
</file>

<file path=ppt/ink/ink17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04:10.719"/>
    </inkml:context>
    <inkml:brush xml:id="br0">
      <inkml:brushProperty name="width" value="0.05" units="cm"/>
      <inkml:brushProperty name="height" value="0.05" units="cm"/>
    </inkml:brush>
  </inkml:definitions>
  <inkml:trace contextRef="#ctx0" brushRef="#br0">1 104 3449 0 0,'4'-3'419'0'0,"0"-1"0"0"0,0 1 1 0 0,1 0-1 0 0,0 1 0 0 0,-1-1 0 0 0,1 1 1 0 0,0 0-1 0 0,0 0 0 0 0,1 0 0 0 0,-1 1 1 0 0,0-1-1 0 0,6 1 0 0 0,72-5-158 0 0,-36 4 333 0 0,178-19 448 0 0,264-18-789 0 0,-462 37-223 0 0,-12 0-11 0 0,-1 1 0 0 0,1 1 0 0 0,16 1-1 0 0,-31-1-38 0 0,0 0-1 0 0,1 0 1 0 0,-1 0-1 0 0,0 0 1 0 0,0 0-1 0 0,0 0 1 0 0,0 0 0 0 0,0 0-1 0 0,1 0 1 0 0,-1 0-1 0 0,0 0 1 0 0,0 0-1 0 0,0 0 1 0 0,0 0-1 0 0,0 0 1 0 0,1 0-1 0 0,-1 0 1 0 0,0 0-1 0 0,0 0 1 0 0,0 0-1 0 0,0 0 1 0 0,0 0-1 0 0,1 1 1 0 0,-1-1-1 0 0,0 0 1 0 0,0 0-1 0 0,0 0 1 0 0,0 0-1 0 0,0 0 1 0 0,0 0-1 0 0,0 0 1 0 0,0 1-1 0 0,0-1 1 0 0,1 0-1 0 0,-1 0 1 0 0,0 0-1 0 0,0 0 1 0 0,0 0 0 0 0,0 1-1 0 0,0-1 1 0 0,0 0-1 0 0,0 0 1 0 0,0 0-1 0 0,0 0 1 0 0,0 1-1 0 0,0-1 1 0 0,0 0-1 0 0,0 0 1 0 0,0 0-1 0 0,0 0 1 0 0,0 0-1 0 0,0 1 1 0 0,-1-1-1 0 0,1 0 1 0 0,0 0-1 0 0,0 0 1 0 0,0 0-1 0 0,0 0 1 0 0,0 0-1 0 0,0 1 1 0 0,0-1-1 0 0,0 0 1 0 0,-1 0-1 0 0,1 0-524 0 0</inkml:trace>
</inkml:ink>
</file>

<file path=ppt/ink/ink17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04:17.426"/>
    </inkml:context>
    <inkml:brush xml:id="br0">
      <inkml:brushProperty name="width" value="0.05" units="cm"/>
      <inkml:brushProperty name="height" value="0.05" units="cm"/>
    </inkml:brush>
  </inkml:definitions>
  <inkml:trace contextRef="#ctx0" brushRef="#br0">263 0 1400 0 0,'0'0'2790'0'0,"-5"0"471"0"0,-23 4-2344 0 0,-90 12 1243 0 0,69-13-1657 0 0,19-3-498 0 0,25-1 48 0 0,-5-1 4 0 0,-4-3 1 0 0,10 3-21 0 0,4 2 8 0 0,4 0-145 0 0,-1 1 104 0 0,0-1 7 0 0,5 10 30 0 0,0 21-3 0 0,-2 12-20 0 0,-5-43-18 0 0,12 164 129 0 0,-5-50 213 0 0,4 237 496 0 0,-9-281-372 0 0,-5 30-172 0 0,0 19-39 0 0,4 36-163 0 0,-1-39 19 0 0,1-39-43 0 0,3 0-24 0 0,0-26-34 0 0,-4-44-11 0 0,-2 2-1 0 0,1 3-2 0 0,1-4 2 0 0,1 1-5 0 0,1 3 11 0 0,0 3 0 0 0,-3-3 21 0 0,2 6 22 0 0,0-4-24 0 0,-2-5-27 0 0,0-6 10 0 0,-1 2 9 0 0,-1-2-6 0 0,1-2 5 0 0,-1-1 5 0 0,1 0-11 0 0,0 0-10 0 0,-1 3 21 0 0,1 9-6 0 0,1-5-12 0 0,0-4-2 0 0,7 29 1 0 0,0-12-1 0 0,-1 1 1 0 0,-1-6 1 0 0,-4-2-4 0 0,-2-3 10 0 0,0-1-1 0 0,0-5-7 0 0,0-1 17 0 0,-2 4 47 0 0,1-3-42 0 0,3-5-27 0 0,4-1 3 0 0,2-1 7 0 0,4-1 3 0 0,-5 2-7 0 0,5-1 1 0 0,18-7-1 0 0,-8 0 0 0 0,-3 4 1 0 0,11 0 1 0 0,-22 5-1 0 0,1 1-1 0 0,-1 0 1 0 0,1 0-1 0 0,0 1 1 0 0,-1 0 0 0 0,1 0-1 0 0,10 4 1 0 0,5 4 13 0 0,-16-4-3 0 0,-15-3-4 0 0,8-2 117 0 0</inkml:trace>
</inkml:ink>
</file>

<file path=ppt/ink/ink17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04:19.921"/>
    </inkml:context>
    <inkml:brush xml:id="br0">
      <inkml:brushProperty name="width" value="0.05" units="cm"/>
      <inkml:brushProperty name="height" value="0.05" units="cm"/>
    </inkml:brush>
  </inkml:definitions>
  <inkml:trace contextRef="#ctx0" brushRef="#br0">154 141 2409 0 0,'1'1'9799'0'0,"5"-142"-9474"0"0,-22 172-313 0 0,-16 28 3 0 0,5-23 12 0 0,-6-3-4 0 0,8-15-18 0 0,7 2 6 0 0,10-8-18 0 0,7-12 4 0 0,1 0-6 0 0,3-2 12 0 0,10-1-1 0 0,1 0 6 0 0,-2-2-4 0 0,-5 2-4 0 0,-1 0 1 0 0,1 1-1 0 0,0 0 0 0 0,0 0 1 0 0,-1 0-1 0 0,1 1 0 0 0,1 0 1 0 0,-1 0-1 0 0,0 1 1 0 0,10 0-1 0 0,-13 2 2 0 0,-2 1 1 0 0,0-2 1 0 0,-1 0 2 0 0,-11 30 42 0 0,-27 19-48 0 0,32-46-1 0 0,0 1-1 0 0,1 0 0 0 0,0 0 1 0 0,0 0-1 0 0,0 0 0 0 0,0 1 1 0 0,1-1-1 0 0,0 1 1 0 0,0 0-1 0 0,1 0 0 0 0,0 0 1 0 0,0 1-1 0 0,0-1 0 0 0,-1 11 1 0 0,5-9 1 0 0,2-5-7 0 0,4-2 0 0 0,0 0 5 0 0,11-3-167 0 0,41 2 560 0 0,-59 0-456 0 0,1 0 0 0 0,-1 0-1 0 0,1 0 1 0 0,-1 0-1 0 0,0 0 1 0 0,1 1 0 0 0,-1-1-1 0 0,0 0 1 0 0,1 1 0 0 0,-1-1-1 0 0,0 1 1 0 0,0 0-1 0 0,1-1 1 0 0,-1 1 0 0 0,0 0-1 0 0,0 0 1 0 0,0-1-1 0 0,0 1 1 0 0,0 0 0 0 0,0 0-1 0 0,0 0 1 0 0,0 1 0 0 0,-1-1-1 0 0,1 0 1 0 0,0 0-1 0 0,0 0 1 0 0,-1 0 0 0 0,1 1-1 0 0,-1-1 1 0 0,1 0-1 0 0,-1 1 1 0 0,0-1 0 0 0,1 2-1 0 0</inkml:trace>
</inkml:ink>
</file>

<file path=ppt/ink/ink17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04:20.256"/>
    </inkml:context>
    <inkml:brush xml:id="br0">
      <inkml:brushProperty name="width" value="0.05" units="cm"/>
      <inkml:brushProperty name="height" value="0.05" units="cm"/>
    </inkml:brush>
  </inkml:definitions>
  <inkml:trace contextRef="#ctx0" brushRef="#br0">92 0 4289 0 0,'6'14'3806'0'0,"-3"-7"-3092"0"0,-2-2-664 0 0,-2 20 571 0 0,-17 18 220 0 0,7-19-609 0 0,1 2 21 0 0,7-15-177 0 0,0-1 1 0 0,-1 0-1 0 0,-1 0 0 0 0,-9 16 1 0 0,5-11-6 0 0,7-12-228 0 0,1-1 0 0 0,0 1-1 0 0,-1-1 1 0 0,0 0 0 0 0,0 1 0 0 0,1-1 0 0 0,-1 0 0 0 0,0 0-1 0 0,-1 0 1 0 0,-3 2 0 0 0</inkml:trace>
</inkml:ink>
</file>

<file path=ppt/ink/ink17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04:20.591"/>
    </inkml:context>
    <inkml:brush xml:id="br0">
      <inkml:brushProperty name="width" value="0.05" units="cm"/>
      <inkml:brushProperty name="height" value="0.05" units="cm"/>
    </inkml:brush>
  </inkml:definitions>
  <inkml:trace contextRef="#ctx0" brushRef="#br0">8 11 3601 0 0,'0'-1'704'0'0,"-2"-3"1120"0"0,-4-1 719 0 0,7 7-1388 0 0,0 1-928 0 0,3 5-106 0 0,1 0 0 0 0,-1 0 0 0 0,1-1 1 0 0,0 1-1 0 0,10 9 0 0 0,4 0-14 0 0,-3-4 27 0 0,-14-11-111 0 0,1 0-1 0 0,-1 0 0 0 0,0 1 1 0 0,1-1-1 0 0,-1 1 0 0 0,0 0 1 0 0,-1 0-1 0 0,3 4 0 0 0,-1-2-130 0 0,-1 1-1 0 0,0-1 1 0 0,-1 0-1 0 0,1 0 1 0 0,-1 1-1 0 0,0-1 1 0 0,0 11 0 0 0,-1-10-326 0 0</inkml:trace>
</inkml:ink>
</file>

<file path=ppt/ink/ink17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04:20.919"/>
    </inkml:context>
    <inkml:brush xml:id="br0">
      <inkml:brushProperty name="width" value="0.05" units="cm"/>
      <inkml:brushProperty name="height" value="0.05" units="cm"/>
    </inkml:brush>
  </inkml:definitions>
  <inkml:trace contextRef="#ctx0" brushRef="#br0">1 241 5089 0 0,'7'18'5703'0'0,"7"-6"-6486"0"0,-1-11-68 0 0,-12-2 151 0 0</inkml:trace>
  <inkml:trace contextRef="#ctx0" brushRef="#br0" timeOffset="1">47 2 3201 0 0,'5'-1'6457'0'0</inkml:trace>
</inkml:ink>
</file>

<file path=ppt/ink/ink17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04:21.338"/>
    </inkml:context>
    <inkml:brush xml:id="br0">
      <inkml:brushProperty name="width" value="0.05" units="cm"/>
      <inkml:brushProperty name="height" value="0.05" units="cm"/>
    </inkml:brush>
  </inkml:definitions>
  <inkml:trace contextRef="#ctx0" brushRef="#br0">2 77 2513 0 0,'-1'-19'918'0'0,"3"-19"2754"0"0,-1 34-2729 0 0,1-1 206 0 0,-1 4-986 0 0,3-1 7 0 0,7-1 88 0 0,-11 3-217 0 0,13-4 469 0 0,-8 3-439 0 0,-2 1-27 0 0,13 4 307 0 0,-15-3-327 0 0,1 1-1 0 0,-1-1 0 0 0,0 1 1 0 0,1 0-1 0 0,-1-1 1 0 0,0 1-1 0 0,0 0 0 0 0,0 0 1 0 0,-1 0-1 0 0,1 0 0 0 0,1 3 1 0 0,3 20 15 0 0,-5-7 13 0 0,-3 2 10 0 0,-1-5-19 0 0,-2 4 57 0 0,-9 23 146 0 0,15-41-223 0 0,-1 1-1 0 0,1 0 1 0 0,-1 0 0 0 0,1 0-1 0 0,0-1 1 0 0,-1 1-1 0 0,1 0 1 0 0,0 0 0 0 0,0 0-1 0 0,1 0 1 0 0,-1 0-1 0 0,0-1 1 0 0,0 1 0 0 0,1 0-1 0 0,0 0 1 0 0,0 2 0 0 0,0-4 199 0 0,5 4-86 0 0,7 1-131 0 0,3 2-242 0 0,37 4-1162 0 0,-47-10-3506 0 0</inkml:trace>
</inkml:ink>
</file>

<file path=ppt/ink/ink17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04:23.437"/>
    </inkml:context>
    <inkml:brush xml:id="br0">
      <inkml:brushProperty name="width" value="0.05" units="cm"/>
      <inkml:brushProperty name="height" value="0.05" units="cm"/>
    </inkml:brush>
  </inkml:definitions>
  <inkml:trace contextRef="#ctx0" brushRef="#br0">108 151 4025 0 0,'0'0'5073'0'0,"1"-7"-2012"0"0,3-16-2909 0 0,-3 14 116 0 0,-1-8-4 0 0,0 11-241 0 0,1-1 1 0 0,-1 1-1 0 0,1-1 0 0 0,0 1 1 0 0,0-1-1 0 0,0 1 0 0 0,1 0 1 0 0,0 0-1 0 0,4-7 0 0 0,-2-7 207 0 0,-6 15-145 0 0,-3 15-73 0 0,0 4-5 0 0,-2 0 1 0 0,1-1-1 0 0,-2 0 1 0 0,0 0-1 0 0,-11 14 0 0 0,12-19-2 0 0,0 1-1 0 0,-1-1 0 0 0,0 0 0 0 0,-12 8 0 0 0,14-10-15 0 0,6-1-1 0 0,16-2 3 0 0,14-6 7 0 0,-15 1 3 0 0,-7 0-4 0 0,25 0 59 0 0,-23 4-36 0 0,-4-1-10 0 0,4 3-5 0 0,-9-4-11 0 0,0 1-14 0 0,0-1 5 0 0,1 0 5 0 0,-1 0 8 0 0,-6 1 5 0 0,-5 5 10 0 0,-3 1 1 0 0,7-4-12 0 0,1 1 0 0 0,-1-1-1 0 0,1 1 1 0 0,0 0 0 0 0,0 0 0 0 0,0 0-1 0 0,1 1 1 0 0,-1 0 0 0 0,-5 7 0 0 0,-35 51 35 0 0,28-28-46 0 0,16-33 7 0 0,1-1-1 0 0,-1 1 1 0 0,1-1 0 0 0,-1 1 0 0 0,1 0 0 0 0,-1-1-1 0 0,1 1 1 0 0,0-1 0 0 0,0 1 0 0 0,0 0 0 0 0,0-1-1 0 0,0 1 1 0 0,0-1 0 0 0,0 1 0 0 0,1 0 0 0 0,-1-1 0 0 0,0 1-1 0 0,1-1 1 0 0,-1 1 0 0 0,1-1 0 0 0,1 2 0 0 0,43 1 3 0 0,70-5-592 0 0</inkml:trace>
</inkml:ink>
</file>

<file path=ppt/ink/ink17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04:23.795"/>
    </inkml:context>
    <inkml:brush xml:id="br0">
      <inkml:brushProperty name="width" value="0.05" units="cm"/>
      <inkml:brushProperty name="height" value="0.05" units="cm"/>
    </inkml:brush>
  </inkml:definitions>
  <inkml:trace contextRef="#ctx0" brushRef="#br0">123 0 4649 0 0,'-34'47'5552'0'0,"-44"66"-4363"0"0,75-109-1423 0 0,0 1-844 0 0,1-4 180 0 0,0-1 92 0 0</inkml:trace>
</inkml:ink>
</file>

<file path=ppt/ink/ink17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04:24.145"/>
    </inkml:context>
    <inkml:brush xml:id="br0">
      <inkml:brushProperty name="width" value="0.05" units="cm"/>
      <inkml:brushProperty name="height" value="0.05" units="cm"/>
    </inkml:brush>
  </inkml:definitions>
  <inkml:trace contextRef="#ctx0" brushRef="#br0">1 0 4401 0 0,'8'7'3605'0'0,"4"10"-1024"0"0,13 42-2829 0 0,-17-38 1065 0 0,-6-16-815 0 0,19 41 576 0 0,-20-44-637 0 0,0-1 1 0 0,0 1-1 0 0,0-1 0 0 0,0 0 1 0 0,0 1-1 0 0,0-1 1 0 0,0 0-1 0 0,0 1 0 0 0,0-1 1 0 0,0 0-1 0 0,1 0 0 0 0,-1 0 1 0 0,0 0-1 0 0,1 0 0 0 0,-1 0 1 0 0,1-1-1 0 0,-1 1 1 0 0,1 0-1 0 0,0-1 0 0 0,-1 1 1 0 0,1-1-1 0 0,-1 0 0 0 0,1 1 1 0 0,0-1-1 0 0,2 0 1 0 0,-2-2-1959 0 0</inkml:trace>
</inkml:ink>
</file>

<file path=ppt/ink/ink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19:09:35.936"/>
    </inkml:context>
    <inkml:brush xml:id="br0">
      <inkml:brushProperty name="width" value="0.05" units="cm"/>
      <inkml:brushProperty name="height" value="0.05" units="cm"/>
    </inkml:brush>
  </inkml:definitions>
  <inkml:trace contextRef="#ctx0" brushRef="#br0">73 134 4001 0 0,'-12'-3'1262'0'0,"-26"-6"-176"0"0,37 9-1009 0 0,-1-1 0 0 0,1 1 1 0 0,0 0-1 0 0,0-1 0 0 0,0 1 1 0 0,0-1-1 0 0,0 1 1 0 0,0-1-1 0 0,0 0 0 0 0,0 1 1 0 0,0-1-1 0 0,0 0 1 0 0,0 0-1 0 0,0 1 0 0 0,0-1 1 0 0,1 0-1 0 0,-1 0 0 0 0,0 0 1 0 0,0 0-1 0 0,1 0 1 0 0,-1 0-1 0 0,1 0 0 0 0,-1 0 1 0 0,1-2-1 0 0,0 3-18 0 0,1 3 25 0 0,4 9-51 0 0,61 116 130 0 0,-54-107-113 0 0,46 68 116 0 0,-39-66-169 0 0,-12-15 28 0 0,13 14-28 0 0,-4-14 236 0 0,-15-12 622 0 0,-1-13-560 0 0,1 9-300 0 0,-1 3 48 0 0,0-26 26 0 0,1 8-29 0 0,7-72 72 0 0,-3 66-95 0 0,-1 10-8 0 0,4-9 5 0 0,4-15-5 0 0,-3-8-101 0 0,-9 51 73 0 0,15 31 26 0 0,-12-26-8 0 0,8 13 34 0 0,1-1 1 0 0,1 0 0 0 0,0 0 0 0 0,1-2 0 0 0,1 1-1 0 0,0-2 1 0 0,32 23 0 0 0,-43-35-29 0 0,-2 0 13 0 0,1 0 0 0 0,0-1 0 0 0,0 1-1 0 0,0-1 1 0 0,0 1 0 0 0,0-1 0 0 0,0 0 0 0 0,0 0 0 0 0,0 0-1 0 0,1-1 1 0 0,-1 1 0 0 0,0-1 0 0 0,0 0 0 0 0,1 0-1 0 0,-1 0 1 0 0,6-1 0 0 0,-9 0 42 0 0,0-1-2 0 0,0 2-31 0 0,4-21 59 0 0,13-4-39 0 0,0-2-37 0 0,-12 5 13 0 0,-5 6-8 0 0,5-59 17 0 0,5 25-34 0 0,-8 37-10 0 0,-3 0 15 0 0,6 34 34 0 0,-2-12-27 0 0,0 0 1 0 0,1 0-1 0 0,0 0 1 0 0,1-1-1 0 0,0 0 0 0 0,0 0 1 0 0,8 10-1 0 0,-6-10-7 0 0,0-1 0 0 0,1 0 1 0 0,-1 0-1 0 0,17 10 0 0 0,9 3 71 0 0,23 7-1071 0 0,-17-14 271 0 0,-13-7 489 0 0,3 2-2047 0 0,-23-5-1161 0 0</inkml:trace>
</inkml:ink>
</file>

<file path=ppt/ink/ink17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04:24.509"/>
    </inkml:context>
    <inkml:brush xml:id="br0">
      <inkml:brushProperty name="width" value="0.05" units="cm"/>
      <inkml:brushProperty name="height" value="0.05" units="cm"/>
    </inkml:brush>
  </inkml:definitions>
  <inkml:trace contextRef="#ctx0" brushRef="#br0">0 1 3673 0 0,'2'1'151'0'0,"-1"-1"-1"0"0,0 1 1 0 0,0 0 0 0 0,1 0 0 0 0,-1 1 0 0 0,0-1 0 0 0,0 0-1 0 0,0 0 1 0 0,0 1 0 0 0,0-1 0 0 0,0 0 0 0 0,-1 1 0 0 0,1-1 0 0 0,0 1-1 0 0,-1-1 1 0 0,1 1 0 0 0,-1-1 0 0 0,1 1 0 0 0,-1-1 0 0 0,0 1-1 0 0,0 2 1 0 0,0 11 827 0 0,-2-3-620 0 0,2 24 326 0 0,1-31-524 0 0,0 0-1 0 0,0 1 1 0 0,0-1-1 0 0,1 0 0 0 0,0 0 1 0 0,0 0-1 0 0,4 6 1 0 0,-4-7-81 0 0,1 0 0 0 0,-1-1 0 0 0,1 1 0 0 0,0-1 0 0 0,0 0 1 0 0,0 0-1 0 0,0 0 0 0 0,1 0 0 0 0,-1-1 0 0 0,1 1 0 0 0,0-1 0 0 0,-1 0 1 0 0,1 0-1 0 0,7 3 0 0 0,-6-4-143 0 0,-1 0 0 0 0,1 0 0 0 0,-1-1 1 0 0,1 1-1 0 0,-1-1 0 0 0,1 0 0 0 0,-1 0 0 0 0,1 0 0 0 0,7-2 1 0 0,-11 1-40 0 0,0 1 1 0 0,0-1 0 0 0,0 1-1 0 0,-1-1 1 0 0,1 0-1 0 0,0 0 1 0 0,-1 1 0 0 0,1-1-1 0 0,0 0 1 0 0,-1 0 0 0 0,1 0-1 0 0,-1 0 1 0 0,1 0-1 0 0,-1 0 1 0 0,1 0 0 0 0,-1 0-1 0 0,0 1 1 0 0,0-2 0 0 0,1 1-1 0 0,-1 0 1 0 0,0 0 0 0 0,0 0-1 0 0,0 0 1 0 0,0-2-1 0 0,0-4-1220 0 0</inkml:trace>
</inkml:ink>
</file>

<file path=ppt/ink/ink17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04:24.843"/>
    </inkml:context>
    <inkml:brush xml:id="br0">
      <inkml:brushProperty name="width" value="0.05" units="cm"/>
      <inkml:brushProperty name="height" value="0.05" units="cm"/>
    </inkml:brush>
  </inkml:definitions>
  <inkml:trace contextRef="#ctx0" brushRef="#br0">10 0 4905 0 0,'-7'3'4905'0'0,"6"-3"-4905"0"0,1 1 16 0 0,0 0-120 0 0,-1-1-568 0 0,0 0 576 0 0</inkml:trace>
</inkml:ink>
</file>

<file path=ppt/ink/ink17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04:25.170"/>
    </inkml:context>
    <inkml:brush xml:id="br0">
      <inkml:brushProperty name="width" value="0.05" units="cm"/>
      <inkml:brushProperty name="height" value="0.05" units="cm"/>
    </inkml:brush>
  </inkml:definitions>
  <inkml:trace contextRef="#ctx0" brushRef="#br0">65 1 1864 0 0,'-26'1'744'0'0,"9"0"804"0"0,1-1 2235 0 0,10 0-1321 0 0,7 0-2352 0 0,2 2-16 0 0,8 4-20 0 0,-1 0 0 0 0,-5-3-102 0 0,-1 0 5 0 0,-1 0 1 0 0,1-1 0 0 0,0 0-1 0 0,0 0 1 0 0,0 0-1 0 0,0-1 1 0 0,0 1-1 0 0,0-1 1 0 0,1 0-1 0 0,-1 0 1 0 0,0 0-1 0 0,5 0 1 0 0,15 3-164 0 0,-14-1-150 0 0,-5-2-157 0 0</inkml:trace>
</inkml:ink>
</file>

<file path=ppt/ink/ink17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04:26.926"/>
    </inkml:context>
    <inkml:brush xml:id="br0">
      <inkml:brushProperty name="width" value="0.05" units="cm"/>
      <inkml:brushProperty name="height" value="0.05" units="cm"/>
    </inkml:brush>
  </inkml:definitions>
  <inkml:trace contextRef="#ctx0" brushRef="#br0">3 48 4113 0 0,'-3'0'3805'0'0,"3"1"-3223"0"0,0 1 313 0 0,33-5 206 0 0,-9-3-940 0 0,41-7 374 0 0,-23 7-239 0 0,-25 3-264 0 0,7-4 12 0 0,17-3-4 0 0,-36 9-39 0 0,1 0 7 0 0,-1 1-1 0 0,1-1 0 0 0,0 1 1 0 0,0 0-1 0 0,-1 1 1 0 0,1-1-1 0 0,0 1 1 0 0,-1 0-1 0 0,11 4 1 0 0,-12-4 2 0 0,3-1-16 0 0,-4-1 69 0 0,-2 1 42 0 0,-1-3-59 0 0,0 1 412 0 0,-2 46-41 0 0,-3 7-234 0 0,-18 206 416 0 0,21-195-503 0 0,3 1 0 0 0,9 69 0 0 0,9-15-28 0 0,-8-57 10 0 0,5 97 0 0 0,-17-48-45 0 0,0-46 1 0 0,1-20-13 0 0,2-1-6 0 0,0-13-10 0 0,4 16 7 0 0,8 21 13 0 0,-6-32 26 0 0,13 67 89 0 0,-17-77-134 0 0,-6-9 24 0 0,1-14-25 0 0,-3 7 0 0 0,1-1-3 0 0,2-5-2 0 0,0 1 1 0 0,-2 4 1 0 0,1-3-1 0 0,1 0 0 0 0,2-3-1 0 0,-6-1 2 0 0,0 2 3 0 0,0 9 13 0 0,3-1-15 0 0,0-1-7 0 0,0 16-6 0 0,3-17 14 0 0,8 23-3 0 0,0-10 5 0 0,-3-10 0 0 0,-2-3 0 0 0,4 3 8 0 0,-7-10-11 0 0,2 3 3 0 0,0-2 6 0 0,-3-2-17 0 0,2 3 20 0 0,0 6-5 0 0,-1-2-12 0 0,0-5 5 0 0,-1-1 7 0 0,2-3-28 0 0,-1 2 169 0 0,0 1-138 0 0,-3 1-11 0 0,-13 8 2 0 0,12-9 4 0 0,-32 7-8 0 0,-21 1 5 0 0,29-6 31 0 0,-52 14 0 0 0,39 4 136 0 0,27-13-104 0 0,3-3-45 0 0,8-5-425 0 0</inkml:trace>
</inkml:ink>
</file>

<file path=ppt/ink/ink17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04:27.558"/>
    </inkml:context>
    <inkml:brush xml:id="br0">
      <inkml:brushProperty name="width" value="0.05" units="cm"/>
      <inkml:brushProperty name="height" value="0.05" units="cm"/>
    </inkml:brush>
  </inkml:definitions>
  <inkml:trace contextRef="#ctx0" brushRef="#br0">28 156 4761 0 0,'-7'-15'864'0'0,"6"12"-567"0"0,-1 0 0 0 0,1 0 0 0 0,-1 0 0 0 0,1 0 1 0 0,-1 0-1 0 0,0 0 0 0 0,0 0 0 0 0,-5-2 2208 0 0,6 9-1647 0 0,7 33-451 0 0,16 11 70 0 0,1-1-81 0 0,-21-41-324 0 0,10 23 42 0 0,-12-27-106 0 0,1-2 0 0 0,-1 1 0 0 0,1 0 0 0 0,-1 0 0 0 0,1 0 0 0 0,-1 0 0 0 0,1 0 0 0 0,0 0 0 0 0,0-1 0 0 0,-1 1 0 0 0,1 0-1 0 0,0 0 1 0 0,0-1 0 0 0,0 1 0 0 0,0-1 0 0 0,0 1 0 0 0,0-1 0 0 0,0 1 0 0 0,0-1 0 0 0,0 0 0 0 0,0 1 0 0 0,1-1-1 0 0,0-2 178 0 0,-3-1-53 0 0,1 1-80 0 0,-6-31 56 0 0,2-17-85 0 0,2 32 0 0 0,0 1-17 0 0,-2-8 6 0 0,2 11-5 0 0,-2-45 11 0 0,5 44-20 0 0,-1 10 1 0 0,0 0 0 0 0,0 0-1 0 0,0 0 1 0 0,1 0 0 0 0,0 0 0 0 0,0 0-1 0 0,0 0 1 0 0,1 0 0 0 0,2-5-1 0 0,-4 9 2 0 0,0 1-1 0 0,0 0 0 0 0,0-1 1 0 0,1 1-1 0 0,-1 0 0 0 0,0 0 0 0 0,0-1 1 0 0,1 1-1 0 0,-1 0 0 0 0,0 0 1 0 0,0-1-1 0 0,1 1 0 0 0,-1 0 1 0 0,0 0-1 0 0,1 0 0 0 0,-1-1 1 0 0,1 1-1 0 0,-1 0 0 0 0,0 0 1 0 0,1 0-1 0 0,-1 0 0 0 0,0 0 1 0 0,1 0-1 0 0,-1 0 0 0 0,1 0 1 0 0,-1 0-1 0 0,0 0 0 0 0,1 0 0 0 0,-1 0 1 0 0,0 0-1 0 0,1 0 0 0 0,-1 0 1 0 0,1 0-1 0 0,-1 0 0 0 0,0 1 1 0 0,1-1-1 0 0,-1 0 0 0 0,0 0 1 0 0,1 0-1 0 0,-1 1 0 0 0,0-1 1 0 0,1 0-1 0 0,-1 0 0 0 0,0 1 1 0 0,0-1-1 0 0,1 0 0 0 0,-1 1 1 0 0,0-1-1 0 0,0 0 0 0 0,1 1 0 0 0,7 11-18 0 0,14 29 0 0 0,10 22 10 0 0,-17-33 11 0 0,-8-15 3 0 0,4 7 12 0 0,3 13 21 0 0,-5-11-11 0 0,-3 3-7 0 0,-6-22-93 0 0,1 0-1 0 0,-1 0 0 0 0,1-1 1 0 0,0 1-1 0 0,1 0 1 0 0,-1-1-1 0 0,1 1 0 0 0,0-1 1 0 0,0 1-1 0 0,1-1 1 0 0,4 6-1 0 0,-4-12-1908 0 0</inkml:trace>
</inkml:ink>
</file>

<file path=ppt/ink/ink17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04:29.009"/>
    </inkml:context>
    <inkml:brush xml:id="br0">
      <inkml:brushProperty name="width" value="0.05" units="cm"/>
      <inkml:brushProperty name="height" value="0.05" units="cm"/>
    </inkml:brush>
  </inkml:definitions>
  <inkml:trace contextRef="#ctx0" brushRef="#br0">0 21 4697 0 0,'18'-6'6829'0'0,"11"2"-7096"0"0,-13 2-157 0 0,-12 2 990 0 0,17-4-449 0 0,-1 0 4 0 0,-8 4-46 0 0,-2 2-11 0 0,-4 1-31 0 0,9 14-70 0 0,-1 9-901 0 0,-7-11-713 0 0</inkml:trace>
</inkml:ink>
</file>

<file path=ppt/ink/ink17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04:30.158"/>
    </inkml:context>
    <inkml:brush xml:id="br0">
      <inkml:brushProperty name="width" value="0.05" units="cm"/>
      <inkml:brushProperty name="height" value="0.05" units="cm"/>
    </inkml:brush>
  </inkml:definitions>
  <inkml:trace contextRef="#ctx0" brushRef="#br0">157 81 6241 0 0,'-1'-6'6394'0'0,"2"4"-6450"0"0,-1 2 75 0 0,1-1 11 0 0,-1 0-2 0 0,0 0 16 0 0,-1-1 1 0 0,2 0 25 0 0,-1-1-11 0 0,1 0-39 0 0,1-2-24 0 0,1 1 18 0 0,-1-3-11 0 0,7-18 8 0 0,-8 14 6 0 0,0 4 4 0 0,-9 15-10 0 0,0 0 1 0 0,0 0-1 0 0,-1 0 0 0 0,-13 9 0 0 0,-24 14 7 0 0,-2 3-12 0 0,45-32-6 0 0,1 0 0 0 0,0 0 0 0 0,-1 1-1 0 0,1-1 1 0 0,0 1 0 0 0,0-1 0 0 0,0 1 0 0 0,1 0 0 0 0,-1 0 0 0 0,0 0 0 0 0,1 0 0 0 0,0 0 0 0 0,-1 3 0 0 0,3-5 0 0 0,0 0 0 0 0,-1 0 0 0 0,1 0 0 0 0,0-1 0 0 0,0 1 1 0 0,0-1-1 0 0,0 1 0 0 0,0 0 0 0 0,1-1 0 0 0,-1 0 0 0 0,0 1 0 0 0,0-1 1 0 0,0 0-1 0 0,0 1 0 0 0,0-1 0 0 0,1 0 0 0 0,-1 0 0 0 0,0 0 0 0 0,0 0 0 0 0,0 0 1 0 0,2-1-1 0 0,26 1 6 0 0,11-8 13 0 0,14-14-40 0 0,-36 13 7 0 0,-10 5 16 0 0,-6 3-5 0 0,1-1 0 0 0,-1 1 0 0 0,0-1 1 0 0,1 1-1 0 0,-1 0 0 0 0,1 0 0 0 0,-1 0 0 0 0,1 1 1 0 0,0-1-1 0 0,-1 1 0 0 0,1-1 0 0 0,3 1 0 0 0,-5 2 1 0 0,-2 4 5 0 0,1 0 1 0 0,-1-1 0 0 0,-1 1-1 0 0,1 0 1 0 0,-1 0 0 0 0,0-1-1 0 0,0 1 1 0 0,-1-1 0 0 0,1 1-1 0 0,-1-1 1 0 0,0 0 0 0 0,-4 5-1 0 0,3-4 0 0 0,-17 29 3 0 0,-5 11-11 0 0,7-16 0 0 0,-1-1 2 0 0,7-11 5 0 0,9-11 4 0 0,0 3 4 0 0,0-3-3 0 0,0-3-3 0 0,2-4-3 0 0,0 0-5 0 0,2 0 7 0 0,0 0 11 0 0,0 0-15 0 0,8 2 2 0 0,0 1 1 0 0,0-2-1 0 0,0 1 0 0 0,0-1 0 0 0,0 0 0 0 0,0-1 1 0 0,0 0-1 0 0,0 0 0 0 0,9-2 0 0 0,17 0-24 0 0,-12 4-7 0 0,-21-2-64 0 0,0 0 1 0 0,0 0-1 0 0,0 0 1 0 0,0 1 0 0 0,0-1-1 0 0,0 0 1 0 0,0 0-1 0 0,0 0 1 0 0,0-1 0 0 0,0 1-1 0 0,0 0 1 0 0,0 0-1 0 0,0 0 1 0 0,-1-1-1 0 0,1 1 1 0 0,0-1 0 0 0,2 0-1 0 0,-3 0-505 0 0</inkml:trace>
</inkml:ink>
</file>

<file path=ppt/ink/ink17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04:30.511"/>
    </inkml:context>
    <inkml:brush xml:id="br0">
      <inkml:brushProperty name="width" value="0.05" units="cm"/>
      <inkml:brushProperty name="height" value="0.05" units="cm"/>
    </inkml:brush>
  </inkml:definitions>
  <inkml:trace contextRef="#ctx0" brushRef="#br0">56 18 6265 0 0,'15'-15'1895'0'0,"-13"12"-1013"0"0,-9 10-286 0 0,-10 20 644 0 0,1 25-366 0 0,5 43-603 0 0,9-67-107 0 0,1-23-160 0 0,0 4 19 0 0,0 5 27 0 0,-7 19-135 0 0,8-32 127 0 0,-1 2-84 0 0,1-3 3 0 0,0 1 0 0 0,0-1 0 0 0,0 0 0 0 0,0 0 1 0 0,0 0-1 0 0,0 0 0 0 0,-1 1 0 0 0,1-1 0 0 0,0 0 0 0 0,0 0 0 0 0,0 0 0 0 0,0 0 0 0 0,0 0 0 0 0,0 1 0 0 0,0-1 0 0 0,0 0 0 0 0,0 0 0 0 0,-1 0 1 0 0,1 0-1 0 0,0 0 0 0 0,0 0 0 0 0,0 1 0 0 0,0-1 0 0 0,0 0 0 0 0,-1 0 0 0 0,1 0 0 0 0,0 0 0 0 0,0 0 0 0 0,0 0 0 0 0,0 0 0 0 0,-1 0 0 0 0,1 0 1 0 0,0 0-1 0 0,0 0 0 0 0,0 0 0 0 0,0 0 0 0 0,-1 0 0 0 0,1 0 0 0 0,0 0 0 0 0,0 0 0 0 0,0 0 0 0 0,0 0 0 0 0,-1 0 0 0 0,1 0 0 0 0,0 0 0 0 0,0 0 0 0 0,0 0 1 0 0,0-1-1 0 0,-1 1 0 0 0,1 0 0 0 0,0 0 0 0 0,0 0 0 0 0,0 0 0 0 0,0 0 0 0 0,0 0 0 0 0,0-1 0 0 0,-1 1 0 0 0,1 0 0 0 0,0 0 0 0 0</inkml:trace>
</inkml:ink>
</file>

<file path=ppt/ink/ink17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04:30.843"/>
    </inkml:context>
    <inkml:brush xml:id="br0">
      <inkml:brushProperty name="width" value="0.05" units="cm"/>
      <inkml:brushProperty name="height" value="0.05" units="cm"/>
    </inkml:brush>
  </inkml:definitions>
  <inkml:trace contextRef="#ctx0" brushRef="#br0">0 1 4593 0 0,'8'5'5129'0'0,"-7"-3"-4591"0"0,-1 2-496 0 0,0-1 4 0 0,1 3-16 0 0,0 8 89 0 0,1 7 138 0 0,2-1 32 0 0,7 13 49 0 0,10 19 139 0 0,-16-37-791 0 0,1 0 0 0 0,0-1 0 0 0,1 0 0 0 0,0 0 0 0 0,1 0 0 0 0,1-1 0 0 0,16 20 0 0 0,-21-29-710 0 0</inkml:trace>
</inkml:ink>
</file>

<file path=ppt/ink/ink17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04:31.180"/>
    </inkml:context>
    <inkml:brush xml:id="br0">
      <inkml:brushProperty name="width" value="0.05" units="cm"/>
      <inkml:brushProperty name="height" value="0.05" units="cm"/>
    </inkml:brush>
  </inkml:definitions>
  <inkml:trace contextRef="#ctx0" brushRef="#br0">1 30 5337 0 0,'15'-6'459'0'0,"-12"5"-240"0"0,0 0-1 0 0,0 0 1 0 0,0-1-1 0 0,0 1 1 0 0,0-1-1 0 0,0 1 1 0 0,0-1 0 0 0,-1 0-1 0 0,5-4 1007 0 0,-7 4-593 0 0,-2-1 1352 0 0,1 37-1741 0 0,2-24-213 0 0,-1 2-9 0 0,1 1-1 0 0,0 0 1 0 0,1-1 0 0 0,0 1 0 0 0,5 12 0 0 0,-7-22-16 0 0,1-1-1 0 0,0 1 1 0 0,0-1 0 0 0,0 0-1 0 0,1 1 1 0 0,-1-1 0 0 0,0 0-1 0 0,1 0 1 0 0,0 0 0 0 0,-1 0 0 0 0,1 0-1 0 0,0 0 1 0 0,0 0 0 0 0,0-1-1 0 0,0 1 1 0 0,0-1 0 0 0,1 1-1 0 0,-1-1 1 0 0,0 0 0 0 0,1 0-1 0 0,-1 0 1 0 0,1 0 0 0 0,-1 0-1 0 0,1-1 1 0 0,-1 1 0 0 0,1-1 0 0 0,0 1-1 0 0,-1-1 1 0 0,1 0 0 0 0,0 0-1 0 0,3-1 1 0 0,6-7-96 0 0,-6 1-996 0 0,-4 5 884 0 0,1-3 110 0 0,-1-10-822 0 0,-1 10-377 0 0,-1-2-2650 0 0</inkml:trace>
</inkml:ink>
</file>

<file path=ppt/ink/ink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19:09:36.296"/>
    </inkml:context>
    <inkml:brush xml:id="br0">
      <inkml:brushProperty name="width" value="0.05" units="cm"/>
      <inkml:brushProperty name="height" value="0.05" units="cm"/>
    </inkml:brush>
  </inkml:definitions>
  <inkml:trace contextRef="#ctx0" brushRef="#br0">165 45 5361 0 0,'-2'-3'277'0'0,"0"0"0"0"0,-1-1 0 0 0,1 1 0 0 0,-1 0 0 0 0,0 0-1 0 0,0 0 1 0 0,0 1 0 0 0,0-1 0 0 0,-1 1 0 0 0,1-1 0 0 0,-1 1 0 0 0,0 0 0 0 0,1 1-1 0 0,-1-1 1 0 0,0 0 0 0 0,0 1 0 0 0,-6-1 0 0 0,8 2-262 0 0,-1 1 1 0 0,1 0-1 0 0,0-1 0 0 0,-1 1 1 0 0,1 0-1 0 0,0 0 1 0 0,0 1-1 0 0,0-1 0 0 0,0 0 1 0 0,-3 3-1 0 0,1 0 3 0 0,0 1 0 0 0,0-1 1 0 0,0 1-1 0 0,1 0 0 0 0,0-1 0 0 0,0 1 1 0 0,-3 6-1 0 0,-8 25 85 0 0,0 12 194 0 0,12-41-216 0 0,-2 9 154 0 0,-1 6-24 0 0,4-16-186 0 0,0 1-1 0 0,0-1 1 0 0,1 1-1 0 0,0-1 1 0 0,0 1-1 0 0,1 6 1 0 0,5 9 69 0 0,1-4-37 0 0,17 37 44 0 0,-1-30-23 0 0,0-15 12 0 0,-17-9-78 0 0,1 0 0 0 0,0 0 0 0 0,-1 0 1 0 0,1-1-1 0 0,0 0 0 0 0,0 0 0 0 0,0-1 1 0 0,-1 1-1 0 0,1-1 0 0 0,0-1 1 0 0,-1 0-1 0 0,1 0 0 0 0,6-3 0 0 0,-6 2 3 0 0,0 0-1 0 0,0-1 0 0 0,-1 0 1 0 0,1-1-1 0 0,-1 1 1 0 0,0-1-1 0 0,7-8 0 0 0,-10 10-10 0 0,-1 0 1 0 0,1-1-1 0 0,-1 1 0 0 0,0-1 0 0 0,0 0 0 0 0,0 1 0 0 0,0-1 0 0 0,0 0 1 0 0,-1 0-1 0 0,0 0 0 0 0,0 0 0 0 0,0 0 0 0 0,0-1 0 0 0,-1 1 0 0 0,0 0 1 0 0,1 0-1 0 0,-2 0 0 0 0,1-5 0 0 0,-7-21 6 0 0,0 11-4 0 0,-3 1 4 0 0,3 6-1 0 0,1 5-13 0 0,1 0 1 0 0,-1 0-1 0 0,-1 1 0 0 0,-11-11 1 0 0,15 15-45 0 0,0 0 1 0 0,0 0 0 0 0,0 0 0 0 0,0 1-1 0 0,0-1 1 0 0,0 1 0 0 0,0-1-1 0 0,-1 1 1 0 0,1 0 0 0 0,0 0-1 0 0,-1 1 1 0 0,1-1 0 0 0,0 1-1 0 0,-1 0 1 0 0,-4 0 0 0 0,6 0-31 0 0,0 1 1 0 0,0 0 0 0 0,0-1-1 0 0,1 1 1 0 0,-1 0-1 0 0,0 0 1 0 0,0 1 0 0 0,1-1-1 0 0,-1 0 1 0 0,1 0-1 0 0,-1 1 1 0 0,1-1 0 0 0,0 1-1 0 0,-1-1 1 0 0,1 1-1 0 0,0 0 1 0 0,0-1 0 0 0,0 1-1 0 0,0 0 1 0 0,0 0-1 0 0,0 0 1 0 0,1 0 0 0 0,-2 4-1 0 0,0 3-642 0 0</inkml:trace>
</inkml:ink>
</file>

<file path=ppt/ink/ink17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04:31.547"/>
    </inkml:context>
    <inkml:brush xml:id="br0">
      <inkml:brushProperty name="width" value="0.05" units="cm"/>
      <inkml:brushProperty name="height" value="0.05" units="cm"/>
    </inkml:brush>
  </inkml:definitions>
  <inkml:trace contextRef="#ctx0" brushRef="#br0">45 20 2625 0 0,'-37'-19'5425'0'0,"30"20"-1937"0"0,7 0-3712 0 0,1 5 200 0 0,1-1-56 0 0,-2-2 8 0 0,0-1-192 0 0</inkml:trace>
</inkml:ink>
</file>

<file path=ppt/ink/ink17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04:38.157"/>
    </inkml:context>
    <inkml:brush xml:id="br0">
      <inkml:brushProperty name="width" value="0.05" units="cm"/>
      <inkml:brushProperty name="height" value="0.05" units="cm"/>
    </inkml:brush>
  </inkml:definitions>
  <inkml:trace contextRef="#ctx0" brushRef="#br0">17 52 4361 0 0,'-2'0'917'0'0,"0"0"-184"0"0,-1 0-190 0 0,1 0 38 0 0,2 1-541 0 0,-1-1 0 0 0,1 0-1 0 0,-1 1 1 0 0,1-1 0 0 0,-1 1 0 0 0,1-1 0 0 0,-1 0-1 0 0,1 1 1 0 0,0-1 0 0 0,-1 1 0 0 0,1-1 0 0 0,0 1 0 0 0,-1-1-1 0 0,1 1 1 0 0,0-1 0 0 0,0 1 0 0 0,-1-1 0 0 0,1 1 0 0 0,0 0-1 0 0,0-1 1 0 0,0 1 0 0 0,0-1 0 0 0,0 1 0 0 0,0 0 0 0 0,0-1-1 0 0,0 1 1 0 0,0-1 0 0 0,0 1 0 0 0,0-1 0 0 0,0 1 0 0 0,0 0-1 0 0,1-1 1 0 0,-1 1 0 0 0,0-1 0 0 0,1 1 0 0 0,7 30 409 0 0,-6-25-434 0 0,11 32 189 0 0,-12-37-183 0 0,-1 1-1 0 0,1 0 1 0 0,-1 0-1 0 0,0-1 0 0 0,1 1 1 0 0,-1 0-1 0 0,0 0 1 0 0,0-1-1 0 0,0 1 1 0 0,-1 0-1 0 0,1-1 0 0 0,0 1 1 0 0,-1 0-1 0 0,1 0 1 0 0,-1-1-1 0 0,0 1 0 0 0,1-1 1 0 0,-1 1-1 0 0,0-1 1 0 0,-1 3-1 0 0,2-4-7 0 0,0 0-1 0 0,-1 0 1 0 0,1 0 0 0 0,0 0-1 0 0,-1 0 1 0 0,1 0-1 0 0,0 0 1 0 0,0 0 0 0 0,-1 0-1 0 0,1 0 1 0 0,0 0-1 0 0,-1 0 1 0 0,1 0 0 0 0,0 0-1 0 0,0 0 1 0 0,-1 0 0 0 0,1 0-1 0 0,0 0 1 0 0,-1 0-1 0 0,1 0 1 0 0,0-1 0 0 0,0 1-1 0 0,-1 0 1 0 0,1 0 0 0 0,0 0-1 0 0,0 0 1 0 0,0-1-1 0 0,-1 1 1 0 0,1 0 0 0 0,0 0-1 0 0,0 0 1 0 0,0-1-1 0 0,-1 1 1 0 0,1 0 0 0 0,0 0-1 0 0,0-1 1 0 0,0 1 0 0 0,0 0-1 0 0,0 0 1 0 0,0-1-1 0 0,0 1 1 0 0,0 0 0 0 0,0-1-1 0 0,0 1 1 0 0,0 0 0 0 0,0 0-1 0 0,0-1 1 0 0,0 1-1 0 0,-5-20 36 0 0,4 7-46 0 0,1-1 1 0 0,0 1-1 0 0,1-1 1 0 0,0 1-1 0 0,1-1 1 0 0,1 1-1 0 0,0 0 1 0 0,1 0-1 0 0,7-16 1 0 0,-11 29-4 0 0,0-1 0 0 0,0 1 0 0 0,0 0 0 0 0,1-1 0 0 0,-1 1 0 0 0,0 0 0 0 0,0-1 0 0 0,0 1 0 0 0,1 0 0 0 0,-1 0 0 0 0,0-1 0 0 0,0 1 0 0 0,1 0 0 0 0,-1 0 0 0 0,0-1 0 0 0,1 1 0 0 0,-1 0 0 0 0,0 0 0 0 0,1 0 0 0 0,-1-1 0 0 0,0 1 0 0 0,1 0 0 0 0,-1 0 0 0 0,0 0 0 0 0,1 0 0 0 0,-1 0 0 0 0,1 0 0 0 0,-1 0 0 0 0,0 0 0 0 0,1 0 0 0 0,-1 0 0 0 0,0 0 0 0 0,1 0 0 0 0,-1 0 0 0 0,1 0 0 0 0,-1 0 0 0 0,13 13-70 0 0,7 24-56 0 0,-19-33 119 0 0,6 7-77 0 0,1 0-1 0 0,0-1 0 0 0,1 0 1 0 0,0 0-1 0 0,0-1 1 0 0,1 0-1 0 0,0 0 0 0 0,16 9 1 0 0,-24-16 74 0 0,3 2-392 0 0</inkml:trace>
</inkml:ink>
</file>

<file path=ppt/ink/ink17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04:38.509"/>
    </inkml:context>
    <inkml:brush xml:id="br0">
      <inkml:brushProperty name="width" value="0.05" units="cm"/>
      <inkml:brushProperty name="height" value="0.05" units="cm"/>
    </inkml:brush>
  </inkml:definitions>
  <inkml:trace contextRef="#ctx0" brushRef="#br0">51 1 4377 0 0,'-8'20'4083'0'0,"-2"-1"-3341"0"0,-8 22-1045 0 0,5 12-1847 0 0,11-48-974 0 0</inkml:trace>
</inkml:ink>
</file>

<file path=ppt/ink/ink17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04:38.866"/>
    </inkml:context>
    <inkml:brush xml:id="br0">
      <inkml:brushProperty name="width" value="0.05" units="cm"/>
      <inkml:brushProperty name="height" value="0.05" units="cm"/>
    </inkml:brush>
  </inkml:definitions>
  <inkml:trace contextRef="#ctx0" brushRef="#br0">14 15 3473 0 0,'0'0'243'0'0,"0"-1"0"0"0,0 0 0 0 0,0 0 0 0 0,-1 1 0 0 0,1-1 0 0 0,0 0 0 0 0,0 1 0 0 0,0-1 1 0 0,-1 0-1 0 0,1 0 0 0 0,0 1 0 0 0,-1-1 0 0 0,1 1 0 0 0,-1-1 0 0 0,1 0 0 0 0,-1 1 0 0 0,1-1 0 0 0,-1 1 0 0 0,1-1 1 0 0,-1 1-1 0 0,1-1 0 0 0,-2 0 0 0 0,-2 5 184 0 0,6 11-60 0 0,4-1-481 0 0,1-1-1 0 0,0 0 0 0 0,1 0 1 0 0,1-1-1 0 0,0 0 1 0 0,0 0-1 0 0,1-1 1 0 0,0-1-1 0 0,19 15 1 0 0,-25-21-805 0 0</inkml:trace>
</inkml:ink>
</file>

<file path=ppt/ink/ink17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04:39.193"/>
    </inkml:context>
    <inkml:brush xml:id="br0">
      <inkml:brushProperty name="width" value="0.05" units="cm"/>
      <inkml:brushProperty name="height" value="0.05" units="cm"/>
    </inkml:brush>
  </inkml:definitions>
  <inkml:trace contextRef="#ctx0" brushRef="#br0">29 9 4889 0 0,'4'-1'4691'0'0,"27"-7"-3597"0"0,-30 8-962 0 0,6 31 56 0 0,-8-24-169 0 0,0 1-1 0 0,0-1 0 0 0,-1 0 1 0 0,-1 0-1 0 0,1-1 1 0 0,-1 1-1 0 0,0 0 0 0 0,0-1 1 0 0,-1 0-1 0 0,0 1 0 0 0,0-2 1 0 0,-1 1-1 0 0,1 0 1 0 0,-1-1-1 0 0,0 0 0 0 0,-1 0 1 0 0,-6 5-1 0 0,9-2 16 0 0,4-2-4 0 0,-1-7 28 0 0,1 0-13 0 0,2 0-36 0 0,-1 1 3 0 0,105-17 176 0 0,-27 3-1680 0 0,-69 13-3172 0 0</inkml:trace>
</inkml:ink>
</file>

<file path=ppt/ink/ink17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03:14.103"/>
    </inkml:context>
    <inkml:brush xml:id="br0">
      <inkml:brushProperty name="width" value="0.05" units="cm"/>
      <inkml:brushProperty name="height" value="0.05" units="cm"/>
    </inkml:brush>
  </inkml:definitions>
  <inkml:trace contextRef="#ctx0" brushRef="#br0">32 125 5209 0 0,'18'7'549'0'0,"-15"-5"-192"0"0,0-1 0 0 0,1 0-1 0 0,-1 1 1 0 0,0-1 0 0 0,1 0 0 0 0,-1-1 0 0 0,1 1-1 0 0,0-1 1 0 0,3 2 1998 0 0,-8 1-1209 0 0,0 6-1268 0 0,0-6 390 0 0,-2 76 1000 0 0,1-15-684 0 0,1-56-529 0 0,-6 7 10 0 0,5-11-12 0 0,1-1-1 0 0,-1 1 1 0 0,0-1 0 0 0,-1 1 0 0 0,1-1-1 0 0,-1 0 1 0 0,-5 6 0 0 0,6-9 6 0 0,-1 1 103 0 0,2-2-56 0 0,0 1-56 0 0,-1-2-19 0 0,-1 0 0 0 0,1 0-1 0 0,0 0 1 0 0,0-1 0 0 0,0 1-1 0 0,0-1 1 0 0,1 1 0 0 0,-1-1 0 0 0,1 0-1 0 0,-1 0 1 0 0,1 0 0 0 0,-1-4-1 0 0,-11-35-37 0 0,11 28 14 0 0,1 1-1 0 0,0-1 0 0 0,1 0 0 0 0,0 1 0 0 0,4-21 1 0 0,-3 22-5 0 0,1 1 0 0 0,0 0 0 0 0,1 0 0 0 0,0 1 1 0 0,1-1-1 0 0,0 1 0 0 0,1-1 0 0 0,7-11 0 0 0,15-12-5 0 0,-3 14-4 0 0,-16 16-5 0 0,18-4-8 0 0,-17 8 15 0 0,-5 0 2 0 0,1 2-6 0 0,9 18-21 0 0,-11-14 35 0 0,-3-5-3 0 0,12 31 31 0 0,-2 1 1 0 0,8 39-1 0 0,26 67 188 0 0,-42-137-191 0 0,2-3-13 0 0,-2-3 60 0 0,-1 2 37 0 0,6-39-4027 0 0,-8 35 2403 0 0</inkml:trace>
</inkml:ink>
</file>

<file path=ppt/ink/ink17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03:10.404"/>
    </inkml:context>
    <inkml:brush xml:id="br0">
      <inkml:brushProperty name="width" value="0.05" units="cm"/>
      <inkml:brushProperty name="height" value="0.05" units="cm"/>
    </inkml:brush>
  </inkml:definitions>
  <inkml:trace contextRef="#ctx0" brushRef="#br0">0 21 3649 0 0,'7'3'4597'0'0,"11"-2"-3802"0"0,-14-1-714 0 0,20 1 31 0 0,53 0 282 0 0,-22-6-167 0 0,-29 2-253 0 0,-1 1-1 0 0,42 2 0 0 0,-66 0-75 0 0,0 0 0 0 0,1 0 0 0 0,-1 0 0 0 0,0 0-1 0 0,0-1 1 0 0,0 1 0 0 0,0 0 0 0 0,0 0-1 0 0,0-1 1 0 0,0 1 0 0 0,0-1 0 0 0,0 1 0 0 0,0-1-1 0 0,0 0 1 0 0,0 1 0 0 0,0-1 0 0 0,0 0-1 0 0,0 0 1 0 0,1-1 0 0 0,3-4-3460 0 0</inkml:trace>
</inkml:ink>
</file>

<file path=ppt/ink/ink17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03:10.757"/>
    </inkml:context>
    <inkml:brush xml:id="br0">
      <inkml:brushProperty name="width" value="0.05" units="cm"/>
      <inkml:brushProperty name="height" value="0.05" units="cm"/>
    </inkml:brush>
  </inkml:definitions>
  <inkml:trace contextRef="#ctx0" brushRef="#br0">0 0 2649 0 0,'22'20'6141'0'0,"-17"-18"-6099"0"0,0 0 1 0 0,0 0-1 0 0,0-1 0 0 0,0 0 1 0 0,1 0-1 0 0,-1 0 0 0 0,0 0 0 0 0,1-1 1 0 0,-1 1-1 0 0,7-2 0 0 0,55-8 447 0 0,22-1-2187 0 0,-78 10-1995 0 0</inkml:trace>
</inkml:ink>
</file>

<file path=ppt/ink/ink17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03:21.143"/>
    </inkml:context>
    <inkml:brush xml:id="br0">
      <inkml:brushProperty name="width" value="0.05" units="cm"/>
      <inkml:brushProperty name="height" value="0.05" units="cm"/>
    </inkml:brush>
  </inkml:definitions>
  <inkml:trace contextRef="#ctx0" brushRef="#br0">239 138 5041 0 0,'7'12'7134'0'0,"-6"-37"-5235"0"0,0 6-1854 0 0,3-42 632 0 0,-3 36-658 0 0,-1 9-13 0 0,-4 13 4 0 0,2 3-6 0 0,2 0-2 0 0,-3 0 1 0 0,-1 1 1 0 0,1 0 0 0 0,0-1 0 0 0,0 1 0 0 0,-1 0 0 0 0,1 0 0 0 0,0 1 0 0 0,0-1 0 0 0,-5 4-1 0 0,-42 34 96 0 0,40-30-86 0 0,2-4-11 0 0,0 0-1 0 0,0 0 1 0 0,0-1 0 0 0,0 0-1 0 0,-17 6 1 0 0,-21 11 4 0 0,35-16 2 0 0,1-3 3 0 0,4-1-5 0 0,2-1-3 0 0,-3 0 17 0 0,7 0-16 0 0,0 0-1 0 0,1 0-2 0 0,7 3-5 0 0,0 1-1 0 0,0 0 1 0 0,-1 0 0 0 0,1 1-1 0 0,-1 0 1 0 0,7 7 0 0 0,98 85 52 0 0,-111-97-47 0 0,-1 1 1 0 0,0-1 0 0 0,1 0 0 0 0,-1 0 0 0 0,0 0 0 0 0,1 0-1 0 0,-1 0 1 0 0,0 1 0 0 0,0-1 0 0 0,1 0 0 0 0,-1 0 0 0 0,0 1-1 0 0,1-1 1 0 0,-1 0 0 0 0,0 0 0 0 0,0 1 0 0 0,0-1 0 0 0,1 0-1 0 0,-1 0 1 0 0,0 1 0 0 0,0-1 0 0 0,0 0 0 0 0,0 1 0 0 0,1-1-1 0 0,-1 0 1 0 0,0 1 0 0 0,0-1 0 0 0,0 1 0 0 0,0-1 0 0 0,0 0-1 0 0,0 1 1 0 0,0-1 0 0 0,0 0 0 0 0,0 1 0 0 0,0-1 0 0 0,0 0-1 0 0,-1 1 1 0 0,-12 6 63 0 0,-3 1-89 0 0,10-4 24 0 0,1 0 0 0 0,-1 1 1 0 0,1-1-1 0 0,0 1 0 0 0,1 0 0 0 0,-1 1 0 0 0,1-1 0 0 0,0 1 0 0 0,0 0 0 0 0,1 0 0 0 0,-1 0 0 0 0,1 0 0 0 0,1 1 0 0 0,-1-1 0 0 0,-1 9 1 0 0,-9 9 16 0 0,12-23-11 0 0,-1 0-1 0 0,1 1 1 0 0,0-1-1 0 0,0 1 1 0 0,0-1 0 0 0,0 1-1 0 0,0-1 1 0 0,0 1-1 0 0,1 0 1 0 0,-1-1 0 0 0,0 1-1 0 0,1 0 1 0 0,-1 0 0 0 0,1-1-1 0 0,0 1 1 0 0,0 0-1 0 0,0 0 1 0 0,-1 0 0 0 0,2-1-1 0 0,-1 1 1 0 0,0 0-1 0 0,0 0 1 0 0,1 3 66 0 0,42 0-68 0 0,-28-4 54 0 0,0-1-1 0 0,0 0 0 0 0,0-1 0 0 0,-1-1 0 0 0,1 0 1 0 0,18-5-1 0 0,14-2 266 0 0,-25 8-224 0 0,-8 0 26 0 0,-10 1 65 0 0,-4 1-343 0 0,0-1 41 0 0,0 1 1 0 0,0-1-1 0 0,-1 0 0 0 0,1 1 1 0 0,0-1-1 0 0,0 1 0 0 0,0-1 1 0 0,0 1-1 0 0,-1-1 0 0 0,1 0 1 0 0,0 1-1 0 0,0-1 1 0 0,-1 1-1 0 0,1-1 0 0 0,0 0 1 0 0,-1 1-1 0 0,1-1 0 0 0,0 0 1 0 0,-1 0-1 0 0,1 1 0 0 0,-1-1 1 0 0,1 0-1 0 0,0 0 0 0 0,-1 1 1 0 0,1-1-1 0 0,-1 0 1 0 0,1 0-1 0 0,-1 0 0 0 0,1 0 1 0 0,0 0-1 0 0,-1 0 0 0 0,1 0 1 0 0,-2 0-1 0 0,1 0-958 0 0</inkml:trace>
</inkml:ink>
</file>

<file path=ppt/ink/ink17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03:21.591"/>
    </inkml:context>
    <inkml:brush xml:id="br0">
      <inkml:brushProperty name="width" value="0.05" units="cm"/>
      <inkml:brushProperty name="height" value="0.05" units="cm"/>
    </inkml:brush>
  </inkml:definitions>
  <inkml:trace contextRef="#ctx0" brushRef="#br0">145 0 5713 0 0,'-12'4'7246'0'0,"12"-4"-7224"0"0,-1 0-1 0 0,1 0 0 0 0,-1 0 0 0 0,1 0 1 0 0,-1 1-1 0 0,1-1 0 0 0,-1 0 0 0 0,1 0 1 0 0,-1 0-1 0 0,1 1 0 0 0,-1-1 0 0 0,1 0 1 0 0,-1 1-1 0 0,1-1 0 0 0,0 0 0 0 0,-1 1 1 0 0,1-1-1 0 0,0 0 0 0 0,-1 1 0 0 0,1-1 1 0 0,0 1-1 0 0,-1-1 0 0 0,1 1 0 0 0,0-1 1 0 0,0 1-1 0 0,-1-1 0 0 0,1 1 0 0 0,0-1 1 0 0,0 1-1 0 0,0-1 0 0 0,0 1 0 0 0,0-1 1 0 0,0 1-1 0 0,0-1 0 0 0,0 2 0 0 0,-15 33 250 0 0,0-1-1 0 0,-28 43 1 0 0,8-16-125 0 0,31-46-84 0 0,2-5-73 0 0,-5-11-3374 0 0</inkml:trace>
</inkml:ink>
</file>

<file path=ppt/ink/ink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19:09:37.146"/>
    </inkml:context>
    <inkml:brush xml:id="br0">
      <inkml:brushProperty name="width" value="0.05" units="cm"/>
      <inkml:brushProperty name="height" value="0.05" units="cm"/>
    </inkml:brush>
  </inkml:definitions>
  <inkml:trace contextRef="#ctx0" brushRef="#br0">238 429 5353 0 0,'6'-11'3049'0'0,"7"-17"-2012"0"0,-13 27-1010 0 0,1 0-1 0 0,-1 1 1 0 0,0-1-1 0 0,1 0 1 0 0,-1 0-1 0 0,0 0 1 0 0,0 1-1 0 0,0-1 0 0 0,0 0 1 0 0,0 0-1 0 0,0 0 1 0 0,0 0-1 0 0,0 0 1 0 0,0 1-1 0 0,0-1 0 0 0,0 0 1 0 0,-1 0-1 0 0,1 0 1 0 0,0 0-1 0 0,0 1 1 0 0,-1-1-1 0 0,1 0 0 0 0,-1 0 1 0 0,1 1-1 0 0,-1-1 1 0 0,1 0-1 0 0,-1 0 1 0 0,-14-3 746 0 0,-13 9-338 0 0,1 7-430 0 0,14-6 3 0 0,9-3 83 0 0,-10 4 13 0 0,0 1-1 0 0,1 0 1 0 0,0 1 0 0 0,1 0 0 0 0,0 1 0 0 0,0 1-1 0 0,-10 12 1 0 0,15-15-76 0 0,0 1 0 0 0,1-1 0 0 0,0 1 1 0 0,1 0-1 0 0,-8 18 0 0 0,11-21-7 0 0,0-1 0 0 0,0 1 0 0 0,1-1 0 0 0,0 1-1 0 0,0 0 1 0 0,0 9 0 0 0,1-7-4 0 0,0 0 0 0 0,0 0-1 0 0,1 0 1 0 0,0 0-1 0 0,1 1 1 0 0,0-1 0 0 0,4 12-1 0 0,-3-15-8 0 0,-1 0 0 0 0,1-1 0 0 0,0 1 0 0 0,1-1 0 0 0,-1 0 0 0 0,1 0 0 0 0,0 0 0 0 0,0 0 0 0 0,0 0 0 0 0,0-1 0 0 0,0 0-1 0 0,6 3 1 0 0,11 7-1 0 0,9 2 13 0 0,16-2 16 0 0,-10-10-16 0 0,-30-3-16 0 0,0 0-1 0 0,0-1 1 0 0,0 0-1 0 0,1 0 1 0 0,-1 0-1 0 0,0-1 1 0 0,11-4-1 0 0,-9 2 3 0 0,0 0 0 0 0,0-1 0 0 0,0 0 0 0 0,-1-1-1 0 0,1 0 1 0 0,-1 0 0 0 0,12-13 0 0 0,0-6-4 0 0,-1 0 0 0 0,-1-1 1 0 0,15-30-1 0 0,-28 49-7 0 0,3-8-8 0 0,0 1 0 0 0,-1-1 0 0 0,-1-1 1 0 0,5-19-1 0 0,1-34-57 0 0,-10-1 8 0 0,-5 27 36 0 0,1 19-8 0 0,-2 1 0 0 0,0-1 0 0 0,-2 1 0 0 0,-16-39 0 0 0,16 49 25 0 0,1 1 0 0 0,-2-1 0 0 0,0 1 0 0 0,0 1 0 0 0,-1-1 0 0 0,0 1 0 0 0,-1 1 0 0 0,-1 0 0 0 0,-11-9 0 0 0,22 18 7 0 0,-1 1 0 0 0,0-1 0 0 0,0 0 0 0 0,0 1 0 0 0,0-1 0 0 0,0 1 0 0 0,0 0 0 0 0,0-1 0 0 0,0 1 0 0 0,0 0 0 0 0,0-1 0 0 0,0 1 0 0 0,0 0 0 0 0,0 0 0 0 0,-1 0 0 0 0,1 0 0 0 0,0 0 0 0 0,0 0 0 0 0,0 0 0 0 0,0 0 0 0 0,0 1 0 0 0,0-1 0 0 0,0 0 0 0 0,0 1 0 0 0,-2 0 0 0 0,0 0-1 0 0,1 1 0 0 0,-1 0 0 0 0,1 0 0 0 0,-1 0 1 0 0,1 1-1 0 0,0-1 0 0 0,0 0 0 0 0,-4 6 0 0 0,-1 3-4 0 0,1 0 0 0 0,0 0 1 0 0,-7 21-1 0 0,-2 35-4 0 0,13-46 7 0 0,1-1-1 0 0,1 0 1 0 0,3 26-1 0 0,3-5 0 0 0,2 0-1 0 0,17 50 1 0 0,-20-78 11 0 0,0 0 0 0 0,0 0 1 0 0,1 0-1 0 0,1-1 0 0 0,0 0 1 0 0,1 0-1 0 0,0-1 0 0 0,1 0 0 0 0,0 0 1 0 0,1-1-1 0 0,0 0 0 0 0,21 15 1 0 0,-17-15 0 0 0,1-1 0 0 0,0 0 0 0 0,1-1 0 0 0,0-1 0 0 0,0-1 1 0 0,18 6-1 0 0,-2-4-4 0 0,17 1 18 0 0,24-6 21 0 0,-24-10-22 0 0,-19-5 17 0 0,-22 8-29 0 0,-2 0 1 0 0,1-1 0 0 0,0 0 0 0 0,-1 0-1 0 0,0 0 1 0 0,0-1 0 0 0,8-11-1 0 0,3-9 16 0 0,-8 9-10 0 0,7-27-1 0 0,-1-28-35 0 0,-13 61 20 0 0,-1 1-1 0 0,-1 0 1 0 0,0-1 0 0 0,-1 1-1 0 0,0-1 1 0 0,0 1-1 0 0,-1 0 1 0 0,0 0-1 0 0,-6-14 1 0 0,7 20 2 0 0,0 1 1 0 0,-1-1-1 0 0,1 1 0 0 0,-1 0 0 0 0,0 0 1 0 0,0 0-1 0 0,0 0 0 0 0,-1 0 0 0 0,1 0 1 0 0,-1 1-1 0 0,1-1 0 0 0,-1 1 0 0 0,0-1 1 0 0,0 1-1 0 0,-5-3 0 0 0,6 5-1 0 0,0-1 1 0 0,1 1-1 0 0,-1 0 0 0 0,0 0 0 0 0,1 0 0 0 0,-1 0 0 0 0,0 0 1 0 0,0 0-1 0 0,1 1 0 0 0,-1-1 0 0 0,1 0 0 0 0,-1 1 0 0 0,0-1 1 0 0,1 1-1 0 0,-1 0 0 0 0,1 0 0 0 0,-1-1 0 0 0,1 1 0 0 0,-1 0 1 0 0,1 0-1 0 0,0 0 0 0 0,0 1 0 0 0,-1-1 0 0 0,1 0 0 0 0,0 0 1 0 0,0 1-1 0 0,0-1 0 0 0,0 0 0 0 0,0 1 0 0 0,1-1 1 0 0,-1 1-1 0 0,0-1 0 0 0,0 4 0 0 0,-9 13 9 0 0,2 0-1 0 0,0 1 1 0 0,2 0 0 0 0,0 1-1 0 0,-6 34 1 0 0,10 2 28 0 0,9-20-14 0 0,-5-30-19 0 0,1 0 0 0 0,-1-1 0 0 0,1 1 0 0 0,0 0 0 0 0,0-1 0 0 0,1 0 0 0 0,7 9 0 0 0,9 5 27 0 0,16 1 40 0 0,-9-15-16 0 0,-8-7-20 0 0,33-10 123 0 0,-18 3-93 0 0,1-2-33 0 0,-11 3-28 0 0,-1 1 19 0 0,-7 2-16 0 0,-1 0 0 0 0,0-1-1 0 0,0-1 1 0 0,26-15 0 0 0,-28 16-5 0 0,-12 6-2 0 0,0 0 1 0 0,0 0-1 0 0,0 0 0 0 0,0-1 1 0 0,0 1-1 0 0,0 0 0 0 0,0-1 1 0 0,0 1-1 0 0,0-1 1 0 0,0 1-1 0 0,0-1 0 0 0,0 1 1 0 0,-1-1-1 0 0,1 0 1 0 0,0 1-1 0 0,0-1 0 0 0,-1 0 1 0 0,1 0-1 0 0,0 1 1 0 0,-1-1-1 0 0,1 0 0 0 0,-1 0 1 0 0,1 0-1 0 0,-1 0 0 0 0,1-2 1 0 0,-1 3-80 0 0,9 1-1420 0 0,10-2 500 0 0,0-1 719 0 0,-13 1 78 0 0,0 0-137 0 0,-1 0 0 0 0,1 0 0 0 0,-1-1 0 0 0,1 1 0 0 0,-1-1 0 0 0,9-4 0 0 0,-2 0-3362 0 0</inkml:trace>
</inkml:ink>
</file>

<file path=ppt/ink/ink17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03:21.924"/>
    </inkml:context>
    <inkml:brush xml:id="br0">
      <inkml:brushProperty name="width" value="0.05" units="cm"/>
      <inkml:brushProperty name="height" value="0.05" units="cm"/>
    </inkml:brush>
  </inkml:definitions>
  <inkml:trace contextRef="#ctx0" brushRef="#br0">9 0 3609 0 0,'-9'3'10482'0'0,"28"27"-10137"0"0,1-1-1 0 0,27 30 1 0 0,20 27-187 0 0,-65-83-201 0 0,1 3-59 0 0,1 0 1 0 0,-1-1-1 0 0,2 1 0 0 0,-1-1 1 0 0,1 0-1 0 0,-1 0 1 0 0,2 0-1 0 0,-1 0 0 0 0,0-1 1 0 0,1 0-1 0 0,6 3 0 0 0,-12-14-2067 0 0,0 6 1592 0 0</inkml:trace>
</inkml:ink>
</file>

<file path=ppt/ink/ink17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03:22.260"/>
    </inkml:context>
    <inkml:brush xml:id="br0">
      <inkml:brushProperty name="width" value="0.05" units="cm"/>
      <inkml:brushProperty name="height" value="0.05" units="cm"/>
    </inkml:brush>
  </inkml:definitions>
  <inkml:trace contextRef="#ctx0" brushRef="#br0">12 1 6209 0 0,'-1'6'6601'0'0,"-2"2"-4538"0"0,-3 19-2192 0 0,5-12 216 0 0,0 2 0 0 0,2-1-1 0 0,0-1 1 0 0,1 1-1 0 0,5 22 1 0 0,-6-35-77 0 0,0 1 1 0 0,0-1-1 0 0,0 1 0 0 0,0-1 1 0 0,0 0-1 0 0,1 1 1 0 0,0-1-1 0 0,-1 0 0 0 0,1 0 1 0 0,0 0-1 0 0,1 0 0 0 0,-1-1 1 0 0,0 1-1 0 0,1 0 1 0 0,0-1-1 0 0,-1 0 0 0 0,1 1 1 0 0,0-1-1 0 0,0-1 0 0 0,1 1 1 0 0,-1 0-1 0 0,0-1 1 0 0,0 1-1 0 0,1-1 0 0 0,-1 0 1 0 0,1 0-1 0 0,-1 0 1 0 0,1-1-1 0 0,7 1 0 0 0,5 0 101 0 0,3-1-250 0 0,6-4-835 0 0,-23 4 842 0 0,-1-1 1 0 0,0 1 0 0 0,0-1 0 0 0,0 0-1 0 0,0 1 1 0 0,0-1 0 0 0,0 0 0 0 0,0 0-1 0 0,0 0 1 0 0,0 1 0 0 0,0-1 0 0 0,0 0-1 0 0,-1 0 1 0 0,1 0 0 0 0,0-1 0 0 0,0-1-1 0 0,3-18-2243 0 0,-4 11-2270 0 0</inkml:trace>
</inkml:ink>
</file>

<file path=ppt/ink/ink17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03:22.641"/>
    </inkml:context>
    <inkml:brush xml:id="br0">
      <inkml:brushProperty name="width" value="0.05" units="cm"/>
      <inkml:brushProperty name="height" value="0.05" units="cm"/>
    </inkml:brush>
  </inkml:definitions>
  <inkml:trace contextRef="#ctx0" brushRef="#br0">1 1 6401 0 0,'5'6'6402'0'0,"-9"-4"-6298"0"0,4-3 0 0 0,0 0 72 0 0,0 0-112 0 0,0-1 168 0 0,0 4-1168 0 0,0 3 496 0 0,0 4-217 0 0</inkml:trace>
</inkml:ink>
</file>

<file path=ppt/ink/ink17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03:28.210"/>
    </inkml:context>
    <inkml:brush xml:id="br0">
      <inkml:brushProperty name="width" value="0.05" units="cm"/>
      <inkml:brushProperty name="height" value="0.05" units="cm"/>
    </inkml:brush>
  </inkml:definitions>
  <inkml:trace contextRef="#ctx0" brushRef="#br0">334 19 4905 0 0,'-3'-2'382'0'0,"1"0"0"0"0,-1 0 0 0 0,0 0 0 0 0,0 1 0 0 0,1-1 0 0 0,-1 1 0 0 0,0 0 0 0 0,-1-1 0 0 0,1 1 0 0 0,0 1 0 0 0,0-1 0 0 0,0 0 0 0 0,-1 1 0 0 0,1 0 0 0 0,0 0 0 0 0,0 0 0 0 0,-1 0 0 0 0,1 0 0 0 0,-6 2 0 0 0,-5 2-387 0 0,0 0 1 0 0,0 1-1 0 0,-19 10 1 0 0,19-9 45 0 0,0 0 1 0 0,0 0 0 0 0,-16 3-1 0 0,16-6-16 0 0,1 1-1 0 0,-1 0 1 0 0,1 1 0 0 0,-15 8-1 0 0,27-12-19 0 0,0-1 0 0 0,0 1 1 0 0,0-1-1 0 0,0 0 0 0 0,0 1 0 0 0,0-1 0 0 0,0 0 1 0 0,0 1-1 0 0,0-1 0 0 0,0 0 0 0 0,0 0 0 0 0,0 0 0 0 0,0 0 1 0 0,0 0-1 0 0,0 0 0 0 0,0 0 0 0 0,0 0 0 0 0,0 0 1 0 0,0-1-1 0 0,0 1 0 0 0,0 0 0 0 0,0-1 0 0 0,0 1 0 0 0,0-1 1 0 0,0 1-1 0 0,0-1 0 0 0,0 1 0 0 0,1-1 0 0 0,-1 0 1 0 0,0 1-1 0 0,0-1 0 0 0,0 0 0 0 0,1 0 0 0 0,-1 1 0 0 0,1-1 1 0 0,-1 0-1 0 0,0 0 0 0 0,1 0 0 0 0,-1 0 0 0 0,1 0 1 0 0,0 0-1 0 0,-1 0 0 0 0,1-2 209 0 0,17 38 20 0 0,-10-16-187 0 0,-1 0 1 0 0,-1 0-1 0 0,-1 0 0 0 0,-1 1 1 0 0,-1 0-1 0 0,1 38 1 0 0,-14 130 38 0 0,7-150-89 0 0,-5 57 17 0 0,1-20 37 0 0,3 1 1 0 0,5 88-1 0 0,17 35 37 0 0,-12-114-55 0 0,2 119 16 0 0,-11-69-14 0 0,2-80-3 0 0,5 60 0 0 0,8-5 0 0 0,-10-107-29 0 0,-1 0-1 0 0,1 0 0 0 0,0 0 1 0 0,1 0-1 0 0,-1 0 1 0 0,0 0-1 0 0,1 0 1 0 0,0 0-1 0 0,2 2 1 0 0,9 19 13 0 0,-11-20-8 0 0,-1 0 0 0 0,0 1 0 0 0,0-1 0 0 0,0 0 0 0 0,0 0 0 0 0,-1 1 0 0 0,1 6 336 0 0,14-12-222 0 0,144-14 94 0 0,-108 8-156 0 0,0 2 1 0 0,0 2-1 0 0,57 5 0 0 0,-81-1-1304 0 0,-27-3-593 0 0,0-2-716 0 0</inkml:trace>
</inkml:ink>
</file>

<file path=ppt/ink/ink17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03:17.059"/>
    </inkml:context>
    <inkml:brush xml:id="br0">
      <inkml:brushProperty name="width" value="0.05" units="cm"/>
      <inkml:brushProperty name="height" value="0.05" units="cm"/>
    </inkml:brush>
  </inkml:definitions>
  <inkml:trace contextRef="#ctx0" brushRef="#br0">377 245 2008 0 0,'-10'-18'9299'0'0,"6"-6"-5304"0"0,5-33-4347 0 0,-1 14 745 0 0,-5-59 317 0 0,5 102-688 0 0,-3 3 187 0 0,-6 9-226 0 0,2 0 21 0 0,0 0-1 0 0,-1-1 0 0 0,0 1 1 0 0,-1-2-1 0 0,0 1 0 0 0,-17 14 0 0 0,-10 6 14 0 0,11-12-13 0 0,13-10-6 0 0,-71 50 14 0 0,48-39-15 0 0,11-8 0 0 0,7-1-4 0 0,15-9 5 0 0,-1 0 0 0 0,0 0 0 0 0,1 0 0 0 0,-1-1 0 0 0,0 1 0 0 0,0-1 0 0 0,0 1 0 0 0,-1-1 0 0 0,1 0 0 0 0,0 0 0 0 0,-4 0-1 0 0,6-1 5 0 0,0 2 5 0 0,1 0-4 0 0,1 0-2 0 0,0 0 0 0 0,0 0 0 0 0,-1 0 0 0 0,10-4-17 0 0,-8 1 16 0 0,9 0 1 0 0,4-1 2 0 0,32-6 8 0 0,-3 1-8 0 0,11-13 41 0 0,-43 17-35 0 0,-2 4-3 0 0,-10 18-1 0 0,-2-9 0 0 0,-1 3-3 0 0,1-9-3 0 0,1-1 1 0 0,-12 17 21 0 0,-9 7 7 0 0,-5 3-10 0 0,2-4-20 0 0,10-9-13 0 0,-15 17 14 0 0,11-12-4 0 0,7-8 2 0 0,1 1 2 0 0,4-6 1 0 0,5-7 1 0 0,1-1-4 0 0,0-1-2 0 0,1 0 10 0 0,-2 0 1 0 0,1 0-3 0 0,0 0-3 0 0,0 0-5 0 0,0 0 3 0 0,-1 0 9 0 0,13 0-11 0 0,14 0-1 0 0,50-6 0 0 0,70-15 69 0 0,-136 17-63 0 0,3-7-15 0 0,-4 4-12 0 0,-5 15-2 0 0,-3-3-22 0 0</inkml:trace>
</inkml:ink>
</file>

<file path=ppt/ink/ink17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03:17.859"/>
    </inkml:context>
    <inkml:brush xml:id="br0">
      <inkml:brushProperty name="width" value="0.05" units="cm"/>
      <inkml:brushProperty name="height" value="0.05" units="cm"/>
    </inkml:brush>
  </inkml:definitions>
  <inkml:trace contextRef="#ctx0" brushRef="#br0">140 9 2665 0 0,'0'1'4020'0'0,"0"-11"2763"0"0,-1 26-6192 0 0,-12 26-348 0 0,-16 21 264 0 0,4-10-130 0 0,13-18-245 0 0,-4-9-41 0 0,-21 8-162 0 0,35-32 27 0 0,-2 1-1234 0 0</inkml:trace>
</inkml:ink>
</file>

<file path=ppt/ink/ink17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03:18.205"/>
    </inkml:context>
    <inkml:brush xml:id="br0">
      <inkml:brushProperty name="width" value="0.05" units="cm"/>
      <inkml:brushProperty name="height" value="0.05" units="cm"/>
    </inkml:brush>
  </inkml:definitions>
  <inkml:trace contextRef="#ctx0" brushRef="#br0">0 2 3745 0 0,'2'-1'8213'0'0,"7"32"-5879"0"0,-2-13-2289 0 0,9 21 205 0 0,-3-13-28 0 0,1-3-6 0 0,-3-13-98 0 0,12 6 136 0 0,12 2-48 0 0,13 13-1379 0 0,-47-31 862 0 0</inkml:trace>
</inkml:ink>
</file>

<file path=ppt/ink/ink17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03:18.544"/>
    </inkml:context>
    <inkml:brush xml:id="br0">
      <inkml:brushProperty name="width" value="0.05" units="cm"/>
      <inkml:brushProperty name="height" value="0.05" units="cm"/>
    </inkml:brush>
  </inkml:definitions>
  <inkml:trace contextRef="#ctx0" brushRef="#br0">4 0 6913 0 0,'-4'12'7663'0'0,"6"16"-8143"0"0,-1-20 1035 0 0,0 6-499 0 0,1-1 0 0 0,0 0 0 0 0,1 0 0 0 0,1-1 0 0 0,8 23 0 0 0,-11-32-40 0 0,1 0 0 0 0,-1 1 0 0 0,1-1 0 0 0,0 0 1 0 0,0 0-1 0 0,0-1 0 0 0,0 1 0 0 0,1 0 0 0 0,-1-1 0 0 0,1 1 0 0 0,-1-1 0 0 0,1 0 0 0 0,0 0 0 0 0,0 0 1 0 0,0 0-1 0 0,0-1 0 0 0,0 1 0 0 0,0-1 0 0 0,1 1 0 0 0,-1-1 0 0 0,0 0 0 0 0,1-1 0 0 0,-1 1 0 0 0,1 0 0 0 0,-1-1 1 0 0,1 0-1 0 0,-1 0 0 0 0,1 0 0 0 0,-1 0 0 0 0,5-1 0 0 0,3-3-131 0 0,1-1 0 0 0,-1 0 0 0 0,0-1-1 0 0,-1 0 1 0 0,1 0 0 0 0,-1-1 0 0 0,0-1 0 0 0,11-10 0 0 0,-20 16-13 0 0,0 0 0 0 0,0 0 1 0 0,0 1-1 0 0,-1-1 0 0 0,1 0 0 0 0,0-1 1 0 0,-1 1-1 0 0,1 0 0 0 0,-1 0 0 0 0,0 0 1 0 0,0 0-1 0 0,0 0 0 0 0,0 0 0 0 0,0 0 1 0 0,0 0-1 0 0,0-1 0 0 0,-1 1 0 0 0,0-3 1 0 0,-4-9-5407 0 0</inkml:trace>
</inkml:ink>
</file>

<file path=ppt/ink/ink17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03:18.886"/>
    </inkml:context>
    <inkml:brush xml:id="br0">
      <inkml:brushProperty name="width" value="0.05" units="cm"/>
      <inkml:brushProperty name="height" value="0.05" units="cm"/>
    </inkml:brush>
  </inkml:definitions>
  <inkml:trace contextRef="#ctx0" brushRef="#br0">16 5 5033 0 0,'-6'-1'5056'0'0,"-3"-3"-2504"0"0</inkml:trace>
</inkml:ink>
</file>

<file path=ppt/ink/ink17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03:24.793"/>
    </inkml:context>
    <inkml:brush xml:id="br0">
      <inkml:brushProperty name="width" value="0.05" units="cm"/>
      <inkml:brushProperty name="height" value="0.05" units="cm"/>
    </inkml:brush>
  </inkml:definitions>
  <inkml:trace contextRef="#ctx0" brushRef="#br0">296 139 7594 0 0,'-6'-11'8603'0'0,"-3"-47"-8534"0"0,8 54-70 0 0,1-1 0 0 0,1 0 0 0 0,-1 1 0 0 0,1-1 0 0 0,0 0 0 0 0,0 1 0 0 0,0-1 0 0 0,1 1 0 0 0,-1-1 0 0 0,1 1 0 0 0,0 0 0 0 0,4-6 0 0 0,-3 5-2 0 0,-3 4 84 0 0,-23 32-54 0 0,-9 2 0 0 0,-57 45-1 0 0,51-45-18 0 0,-42 21 22 0 0,68-45-22 0 0,10-8-6 0 0,0 1 1 0 0,-1-1-1 0 0,2 1 1 0 0,-1-1-1 0 0,0 1 0 0 0,0 0 1 0 0,0 0-1 0 0,1 0 1 0 0,-1 0-1 0 0,1 0 0 0 0,0 0 1 0 0,-1 0-1 0 0,1 0 0 0 0,-1 4 1 0 0,2-5 82 0 0,31-5-55 0 0,16-6-21 0 0,37-6 39 0 0,-80 16-51 0 0,1-1 1 0 0,-1 1-1 0 0,1 0 1 0 0,-1 0-1 0 0,0 1 0 0 0,1-1 1 0 0,-1 1-1 0 0,1 0 1 0 0,-1 0-1 0 0,0 1 1 0 0,1-1-1 0 0,-1 1 0 0 0,0 0 1 0 0,7 4-1 0 0,-7-4-1 0 0,-3-2 50 0 0,-4 2-42 0 0,-1 0 0 0 0,1 0 1 0 0,0-1-1 0 0,-1 1 1 0 0,1-1-1 0 0,-1 0 1 0 0,1 0-1 0 0,-6 1 1 0 0,2 0 0 0 0,2 0-5 0 0,1 0-1 0 0,-1 0 1 0 0,1 0-1 0 0,0 1 1 0 0,0-1 0 0 0,0 1-1 0 0,0 0 1 0 0,-7 7 0 0 0,-23 17-2 0 0,26-21 3 0 0,0 0 0 0 0,1 0 1 0 0,0 1-1 0 0,0 1 0 0 0,0-1 1 0 0,1 1-1 0 0,0 0 0 0 0,1 0 1 0 0,0 1-1 0 0,0-1 0 0 0,1 1 1 0 0,0 1-1 0 0,0-1 0 0 0,1 0 1 0 0,0 1-1 0 0,1 0 0 0 0,-2 16 1 0 0,8-3 4 0 0,-3-23-10 0 0,2 1 6 0 0,10 3 2 0 0,2-2-1 0 0,-1 0 0 0 0,0-2 0 0 0,1 0 0 0 0,-1 0 0 0 0,0-1 0 0 0,0-1 0 0 0,1 0 0 0 0,16-6 0 0 0,-13 4 13 0 0,0 0 0 0 0,0 2 0 0 0,1 0 0 0 0,28 1 1 0 0,-15 5 196 0 0,-14-2-2638 0 0,-20-3 1688 0 0</inkml:trace>
</inkml:ink>
</file>

<file path=ppt/ink/ink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19:09:37.492"/>
    </inkml:context>
    <inkml:brush xml:id="br0">
      <inkml:brushProperty name="width" value="0.05" units="cm"/>
      <inkml:brushProperty name="height" value="0.05" units="cm"/>
    </inkml:brush>
  </inkml:definitions>
  <inkml:trace contextRef="#ctx0" brushRef="#br0">45 90 6961 0 0,'-31'-76'2241'0'0,"21"62"-1326"0"0,7 21-568 0 0,3 18-53 0 0,3-14-215 0 0,0-1-1 0 0,1 0 1 0 0,-1 0 0 0 0,10 15-1 0 0,9 27 135 0 0,5 36 97 0 0,-9-30-110 0 0,-6-20-135 0 0,-4-13-8 0 0,51 133 245 0 0,-50-138-267 0 0,1-1-1 0 0,1 0 1 0 0,1 0 0 0 0,0-2 0 0 0,28 31 0 0 0,-20-27-139 0 0,-4-4-316 0 0,0 0 0 0 0,1-1 0 0 0,1-1 0 0 0,29 19 1 0 0,-36-28-4308 0 0</inkml:trace>
</inkml:ink>
</file>

<file path=ppt/ink/ink17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03:25.177"/>
    </inkml:context>
    <inkml:brush xml:id="br0">
      <inkml:brushProperty name="width" value="0.05" units="cm"/>
      <inkml:brushProperty name="height" value="0.05" units="cm"/>
    </inkml:brush>
  </inkml:definitions>
  <inkml:trace contextRef="#ctx0" brushRef="#br0">176 12 4969 0 0,'0'-1'313'0'0,"-1"0"-1"0"0,1 0 1 0 0,-1 1-1 0 0,0-1 1 0 0,1 0-1 0 0,-1 1 1 0 0,0-1-1 0 0,0 0 1 0 0,0 1-1 0 0,0-1 1 0 0,1 1 0 0 0,-1-1-1 0 0,0 1 1 0 0,0-1-1 0 0,0 1 1 0 0,0 0-1 0 0,0 0 1 0 0,0-1-1 0 0,0 1 1 0 0,0 0-1 0 0,0 0 1 0 0,-2 0-1 0 0,-18 13 2355 0 0,-10 34-2923 0 0,26-37 730 0 0,-13 16-281 0 0,1 1-1 0 0,1 1 1 0 0,-14 36 0 0 0,20-51-750 0 0,4-16-2411 0 0,5 2 2082 0 0</inkml:trace>
</inkml:ink>
</file>

<file path=ppt/ink/ink17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03:25.514"/>
    </inkml:context>
    <inkml:brush xml:id="br0">
      <inkml:brushProperty name="width" value="0.05" units="cm"/>
      <inkml:brushProperty name="height" value="0.05" units="cm"/>
    </inkml:brush>
  </inkml:definitions>
  <inkml:trace contextRef="#ctx0" brushRef="#br0">0 0 6297 0 0,'17'4'6762'0'0,"0"6"-4081"0"0,22 28-3856 0 0,-35-34 1921 0 0,12 14-459 0 0,25 37 0 0 0,8 8-3281 0 0,-47-62 2735 0 0,-1 0 1 0 0,1 0-1 0 0,-1 0 1 0 0,1-1-1 0 0,-1 1 1 0 0,1 0 0 0 0,0-1-1 0 0,0 1 1 0 0,-1-1-1 0 0,1 0 1 0 0,0 0-1 0 0,0 1 1 0 0,-1-1-1 0 0,4-1 1 0 0,1 1-3987 0 0</inkml:trace>
</inkml:ink>
</file>

<file path=ppt/ink/ink17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03:25.860"/>
    </inkml:context>
    <inkml:brush xml:id="br0">
      <inkml:brushProperty name="width" value="0.05" units="cm"/>
      <inkml:brushProperty name="height" value="0.05" units="cm"/>
    </inkml:brush>
  </inkml:definitions>
  <inkml:trace contextRef="#ctx0" brushRef="#br0">37 4 5625 0 0,'0'0'247'0'0,"-1"0"0"0"0,1-1 0 0 0,0 1 0 0 0,-1 0-1 0 0,1-1 1 0 0,0 1 0 0 0,0 0 0 0 0,-1 0 0 0 0,1 0-1 0 0,-1-1 1 0 0,1 1 0 0 0,0 0 0 0 0,-1 0 0 0 0,1 0 0 0 0,0 0-1 0 0,-1 0 1 0 0,1-1 0 0 0,-1 1 0 0 0,1 0 0 0 0,0 0 0 0 0,-1 0-1 0 0,1 0 1 0 0,-1 0 0 0 0,1 0 0 0 0,0 0 0 0 0,-1 0 0 0 0,1 1-1 0 0,-1-1 1 0 0,1 0 0 0 0,0 0 0 0 0,-1 0 0 0 0,1 0-1 0 0,0 0 1 0 0,-1 1 0 0 0,1-1 0 0 0,-1 0 0 0 0,1 1 0 0 0,-11 18 1498 0 0,0 31-2260 0 0,10-42 535 0 0,1 0 0 0 0,0-1 0 0 0,0 1 0 0 0,1 0 0 0 0,0 0-1 0 0,0-1 1 0 0,1 1 0 0 0,0-1 0 0 0,1 1 0 0 0,-1-1-1 0 0,1 0 1 0 0,1 0 0 0 0,7 13 0 0 0,-9-17-71 0 0,1 0 1 0 0,0 0-1 0 0,-1 0 1 0 0,2 0-1 0 0,-1 0 1 0 0,0-1-1 0 0,0 1 1 0 0,1-1-1 0 0,-1 0 1 0 0,1 0-1 0 0,0 0 1 0 0,0-1-1 0 0,0 1 1 0 0,0-1-1 0 0,0 0 1 0 0,0 0-1 0 0,0 0 1 0 0,0-1-1 0 0,0 1 1 0 0,0-1-1 0 0,0 0 1 0 0,1 0-1 0 0,-1 0 1 0 0,0-1 0 0 0,0 0-1 0 0,0 0 1 0 0,0 0-1 0 0,5-2 1 0 0,-5 2-329 0 0,0 0 1 0 0,-1-1-1 0 0,1 0 1 0 0,-1 1 0 0 0,1-1-1 0 0,-1 0 1 0 0,0-1-1 0 0,0 1 1 0 0,0-1 0 0 0,4-3-1 0 0,0 0-1137 0 0</inkml:trace>
</inkml:ink>
</file>

<file path=ppt/ink/ink17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03:26.191"/>
    </inkml:context>
    <inkml:brush xml:id="br0">
      <inkml:brushProperty name="width" value="0.05" units="cm"/>
      <inkml:brushProperty name="height" value="0.05" units="cm"/>
    </inkml:brush>
  </inkml:definitions>
  <inkml:trace contextRef="#ctx0" brushRef="#br0">52 2 4945 0 0,'-34'-2'6454'0'0,"23"3"-4809"0"0,4-1-2309 0 0</inkml:trace>
</inkml:ink>
</file>

<file path=ppt/ink/ink17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03:26.527"/>
    </inkml:context>
    <inkml:brush xml:id="br0">
      <inkml:brushProperty name="width" value="0.05" units="cm"/>
      <inkml:brushProperty name="height" value="0.05" units="cm"/>
    </inkml:brush>
  </inkml:definitions>
  <inkml:trace contextRef="#ctx0" brushRef="#br0">0 154 6345 0 0,'60'-70'1569'0'0,"-57"68"-1072"0"0,-1-1 1 0 0,0-1 0 0 0,1 1-1 0 0,-1 0 1 0 0,0 0 0 0 0,-1-1 0 0 0,1 1-1 0 0,-1-1 1 0 0,3-7 0 0 0,-4 10-457 0 0,0 0 1 0 0,1-1-1 0 0,-1 1 1 0 0,0 0 0 0 0,1 0-1 0 0,-1 0 1 0 0,1 0-1 0 0,0 0 1 0 0,-1 0 0 0 0,1 0-1 0 0,0 0 1 0 0,0 0-1 0 0,-1 0 1 0 0,1 0 0 0 0,0 0-1 0 0,0 0 1 0 0,0 1-1 0 0,0-1 1 0 0,0 0-1 0 0,0 1 1 0 0,2-2 0 0 0,41-17 1093 0 0,-19 16-748 0 0,-25 3-377 0 0,1 0 0 0 0,-1 0 0 0 0,1 0 0 0 0,-1 1 0 0 0,1-1 0 0 0,-1 0 0 0 0,1 0 0 0 0,-1 0 0 0 0,1 1 0 0 0,-1-1 0 0 0,0 0 0 0 0,1 0 0 0 0,-1 1 0 0 0,1-1 0 0 0,-1 0 0 0 0,0 1 0 0 0,1-1 0 0 0,-1 0-1 0 0,0 1 1 0 0,1-1 0 0 0,-1 1 0 0 0,0-1 0 0 0,0 0 0 0 0,1 1 0 0 0,-1-1 0 0 0,0 1 0 0 0,0-1 0 0 0,0 1 0 0 0,1-1 0 0 0,-1 1 0 0 0,0-1 0 0 0,0 1 0 0 0,0-1 0 0 0,0 2 0 0 0,-1 5 15 0 0,1 1 1 0 0,-2-1 0 0 0,1 0 0 0 0,-1 0-1 0 0,0 1 1 0 0,0-1 0 0 0,-7 13 0 0 0,-1 5 16 0 0,-22 33 120 0 0,26-50-93 0 0,1 0-1 0 0,-1 1 1 0 0,2-1 0 0 0,-1 1 0 0 0,1 0 0 0 0,1 1 0 0 0,-1-1-1 0 0,-1 12 1 0 0,6-20-41 0 0,0 1 0 0 0,-1 0 0 0 0,1-1 0 0 0,0 1-1 0 0,0 0 1 0 0,0-1 0 0 0,0 0 0 0 0,1 1 0 0 0,-1-1 0 0 0,0 1-1 0 0,1-1 1 0 0,-1 0 0 0 0,1 0 0 0 0,-1 0 0 0 0,1 0-1 0 0,-1 0 1 0 0,1 0 0 0 0,0 0 0 0 0,-1-1 0 0 0,1 1 0 0 0,0-1-1 0 0,0 1 1 0 0,2 0 0 0 0,1 0-3 0 0,0 1-1 0 0,-1-1 1 0 0,1 0 0 0 0,0 0-1 0 0,-1 0 1 0 0,1-1 0 0 0,0 1-1 0 0,6-1 1 0 0,72-21-2172 0 0,-68 24 745 0 0,-11-2 238 0 0</inkml:trace>
</inkml:ink>
</file>

<file path=ppt/ink/ink17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03:29.475"/>
    </inkml:context>
    <inkml:brush xml:id="br0">
      <inkml:brushProperty name="width" value="0.05" units="cm"/>
      <inkml:brushProperty name="height" value="0.05" units="cm"/>
    </inkml:brush>
  </inkml:definitions>
  <inkml:trace contextRef="#ctx0" brushRef="#br0">0 18 4345 0 0,'10'7'3166'0'0,"-11"-11"-1549"0"0,-4-14 2194 0 0,29 17-3402 0 0,17 1-121 0 0,62-1 39 0 0,181 22 1 0 0,-261-14-310 0 0,-23-6-13 0 0,1-1-1 0 0,-1 0 1 0 0,0 0 0 0 0,0 0 0 0 0,1 0 0 0 0,-1 0-1 0 0,0 0 1 0 0,0 0 0 0 0,1 0 0 0 0,-1 0 0 0 0,0 1 0 0 0,0-1-1 0 0,0 0 1 0 0,1 0 0 0 0,-1 0 0 0 0,0 0 0 0 0,0 1-1 0 0,0-1 1 0 0,1 0 0 0 0,-1 0 0 0 0,0 1 0 0 0,0-1-1 0 0,0 0 1 0 0,0 0 0 0 0,0 1 0 0 0,0-1 0 0 0,0 0-1 0 0,0 0 1 0 0,0 1 0 0 0,1-1 0 0 0,-1 0 0 0 0,0 0 0 0 0,0 1-1 0 0,0-1 1 0 0,0 0 0 0 0,-1 0 0 0 0,1 1 0 0 0,0-1-1 0 0,0 0 1 0 0,0 0 0 0 0,0 1 0 0 0,0-1 0 0 0,0 0-1 0 0,0 0 1 0 0,0 1 0 0 0,0-1 0 0 0,-1 0 0 0 0,1 0 0 0 0,0 0-1 0 0,0 1 1 0 0,0-1 0 0 0,0 0 0 0 0,-1 0 0 0 0,1 0-1 0 0,0 0 1 0 0,0 1 0 0 0,-1-1 0 0 0,1 0 0 0 0,0 0-1 0 0,0 0 1 0 0,-1 0 0 0 0,1 0 0 0 0,0 0 0 0 0,0 0 0 0 0,-1 0-1 0 0,1 0 1 0 0,-1 2 15 0 0,-1 0-1 0 0,1 0 1 0 0,0 0-1 0 0,0 0 1 0 0,0 1-1 0 0,0-1 1 0 0,1 0-1 0 0,-1 0 1 0 0,0 0-1 0 0,1 1 1 0 0,0-1-1 0 0,-1 0 1 0 0,1 1-1 0 0,0-1 1 0 0,0 0-1 0 0,1 5 1 0 0,1 28 132 0 0,15 64 653 0 0,-9-57-639 0 0,-4-14 26 0 0,22 175 543 0 0,49 178-689 0 0,0-4 132 0 0,-55-227 532 0 0,-13-84-250 0 0,18 72 1 0 0,20 140-249 0 0,-38-218-200 0 0,-5-53-49 0 0,-2-6 28 0 0,1 0 1 0 0,-1 1-1 0 0,1-1 0 0 0,-1 0 1 0 0,0 0-1 0 0,1 0 0 0 0,-1 1 0 0 0,0-1 1 0 0,0 0-1 0 0,0 0 0 0 0,0 1 0 0 0,0-1 1 0 0,0 0-1 0 0,0 0 0 0 0,-1 1 0 0 0,1-1 1 0 0,0 0-1 0 0,-1 0 0 0 0,1 0 1 0 0,-1 0-1 0 0,1 1 0 0 0,-1-1 0 0 0,1 0 1 0 0,-1 0-1 0 0,0 0 0 0 0,0 0 0 0 0,-1 1 1 0 0,-7 2-96 0 0,0 0 1 0 0,0-1 0 0 0,0 0 0 0 0,-1-1-1 0 0,1 0 1 0 0,-1-1 0 0 0,0 1 0 0 0,1-2-1 0 0,-1 0 1 0 0,0 0 0 0 0,-16-2 0 0 0,7 0 3 0 0,-82-6-138 0 0,60 6 159 0 0,14 0 0 0 0,-126 3-60 0 0,51 6 226 0 0,97-7-379 0 0,-22 1 327 0 0,22-2-1653 0 0</inkml:trace>
</inkml:ink>
</file>

<file path=ppt/ink/ink17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04:40.981"/>
    </inkml:context>
    <inkml:brush xml:id="br0">
      <inkml:brushProperty name="width" value="0.05" units="cm"/>
      <inkml:brushProperty name="height" value="0.05" units="cm"/>
    </inkml:brush>
  </inkml:definitions>
  <inkml:trace contextRef="#ctx0" brushRef="#br0">0 300 3305 0 0,'20'-22'5127'0'0,"24"-10"-2970"0"0,-21 16-2012 0 0,1 0-94 0 0,0 0-1 0 0,0 2 0 0 0,2 0 0 0 0,-1 2 1 0 0,2 1-1 0 0,41-12 0 0 0,-48 17-15 0 0,29-8-8 0 0,0 2-1 0 0,0 2 1 0 0,1 3-1 0 0,0 2 1 0 0,0 2-1 0 0,1 2 1 0 0,-1 2-1 0 0,0 3 1 0 0,54 10-1 0 0,-43-5-40 0 0,61 10 5 0 0,-110-16 14 0 0,0 0 0 0 0,0 1 0 0 0,0 1 0 0 0,0 0 0 0 0,-1 0 0 0 0,1 1 0 0 0,12 9-1 0 0,-15-7 1 0 0,0-1 0 0 0,0 1 0 0 0,-1 1 0 0 0,0 0 0 0 0,7 10 0 0 0,2 9 1 0 0,-11-8 0 0 0,3 10 35 0 0,14 20-91 0 0,-22-47 67 0 0,1 0 1 0 0,-1-1-1 0 0,1 1 0 0 0,0 0 0 0 0,0-1 1 0 0,0 0-1 0 0,0 1 0 0 0,1-1 0 0 0,-1 0 1 0 0,0 0-1 0 0,1 0 0 0 0,-1 0 0 0 0,1-1 1 0 0,0 1-1 0 0,0-1 0 0 0,0 0 0 0 0,0 0 1 0 0,0 1-1 0 0,0-2 0 0 0,0 1 0 0 0,0 0 1 0 0,0-1-1 0 0,0 1 0 0 0,6-1 1 0 0,-7-1 16 0 0,0 0 0 0 0,1 0 0 0 0,-1-1 1 0 0,0 1-1 0 0,0-1 0 0 0,0 1 1 0 0,0-1-1 0 0,0 0 0 0 0,-1 0 1 0 0,1 0-1 0 0,0 0 0 0 0,-1 0 1 0 0,1 0-1 0 0,-1 0 0 0 0,2-4 1 0 0,21-42 142 0 0,-20 39-146 0 0,21-55 116 0 0,1 0-14 0 0,-5 25-105 0 0,-17 32-19 0 0,0 2-1 0 0,0-1-1 0 0,0-1 1 0 0,-1 1 0 0 0,0 0 0 0 0,4-13 0 0 0,-5 14-20 0 0,0 11-14 0 0,0 2 15 0 0,7 26 54 0 0,-1 0 0 0 0,4 38-1 0 0,7 32 67 0 0,-19-103-97 0 0,0-1-1 0 0,0 0 0 0 0,0 0 1 0 0,0 0-1 0 0,0 0 1 0 0,0 0-1 0 0,0 0 1 0 0,0 1-1 0 0,0-1 0 0 0,0 0 1 0 0,0 0-1 0 0,0 0 1 0 0,0 0-1 0 0,0 0 1 0 0,0 0-1 0 0,1 0 1 0 0,-1 0-1 0 0,0 1 0 0 0,0-1 1 0 0,0 0-1 0 0,0 0 1 0 0,0 0-1 0 0,0 0 1 0 0,0 0-1 0 0,0 0 0 0 0,0 0 1 0 0,1 0-1 0 0,-1 0 1 0 0,0 0-1 0 0,0 0 1 0 0,0 0-1 0 0,0 0 0 0 0,0 0 1 0 0,0 1-1 0 0,0-1 1 0 0,1 0-1 0 0,-1 0 1 0 0,0 0-1 0 0,0 0 0 0 0,0 0 1 0 0,0 0-1 0 0,0-1 1 0 0,0 1-1 0 0,1 0 1 0 0,-1 0-1 0 0,0 0 1 0 0,0 0-1 0 0,0 0 0 0 0,0 0 1 0 0,0 0-1 0 0,0 0 1 0 0,0 0-1 0 0,1 0 1 0 0,-1 0-1 0 0,0 0 0 0 0,0 0 1 0 0,0 0-1 0 0,0-1 1 0 0,0 1-1 0 0,0 0 1 0 0,0 0-1 0 0,0 0 0 0 0,0 0 1 0 0,0 0-1 0 0,0 0 1 0 0,9-14 207 0 0,1-8-258 0 0,-6 11 58 0 0,-3 9 42 0 0,18-42 60 0 0,30-54 1 0 0,-39 82-126 0 0,1 0 1 0 0,1 1-1 0 0,0 0 0 0 0,1 0 1 0 0,27-23-1 0 0,-39 36 6 0 0,2-1-1 0 0,1 2-21 0 0,-3 1-8 0 0,0 1 24 0 0,1 3 5 0 0,5 2-3 0 0,-1 0-1 0 0,1 0 0 0 0,0 0 0 0 0,0-1 0 0 0,1 0 0 0 0,-1 0 0 0 0,1-1 1 0 0,11 5-1 0 0,7 5 3 0 0,21 15 0 0 0,-21-15 0 0 0,-11-2 0 0 0,36 31 38 0 0,-10-6-1 0 0,62 42 1 0 0,-84-68 23 0 0,0 0 0 0 0,1 0 1 0 0,0-2-1 0 0,0-1 0 0 0,1 0 0 0 0,37 8 1 0 0,3-7 49 0 0,42-5 160 0 0,-23-10-156 0 0,99-12-23 0 0,243-29 50 0 0,-8-16 1 0 0,-394 59-128 0 0,0 0 0 0 0,0-1-1 0 0,0-1 1 0 0,-1 0 0 0 0,0-2-1 0 0,0 0 1 0 0,24-16 0 0 0,-41 23-12 0 0,0 0 1 0 0,0 0 0 0 0,-1-1 0 0 0,1 1-1 0 0,-1-1 1 0 0,1 1 0 0 0,-1-1 0 0 0,0 1 0 0 0,1-1-1 0 0,-1 0 1 0 0,0 0 0 0 0,0 0 0 0 0,0 0-1 0 0,0 0 1 0 0,-1 0 0 0 0,1 0 0 0 0,-1 0-1 0 0,1 0 1 0 0,-1 0 0 0 0,1 0 0 0 0,-1 0-1 0 0,0 0 1 0 0,0 0 0 0 0,0 0 0 0 0,0 0-1 0 0,-1-4 1 0 0,-1-1 24 0 0,0 0-1 0 0,0 0 1 0 0,0 0-1 0 0,-1 1 1 0 0,0-1-1 0 0,0 1 1 0 0,-1-1 0 0 0,0 1-1 0 0,0 0 1 0 0,0 0-1 0 0,-7-6 1 0 0,-15-11-57 0 0,9 11-146 0 0,9 9-144 0 0,0-1 1 0 0,-1 1 0 0 0,1 0-1 0 0,0 0 1 0 0,-1 1 0 0 0,0 0-1 0 0,1 1 1 0 0,-1 0 0 0 0,-17 0-1 0 0,-3 2-563 0 0</inkml:trace>
</inkml:ink>
</file>

<file path=ppt/ink/ink17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04:41.564"/>
    </inkml:context>
    <inkml:brush xml:id="br0">
      <inkml:brushProperty name="width" value="0.05" units="cm"/>
      <inkml:brushProperty name="height" value="0.05" units="cm"/>
    </inkml:brush>
  </inkml:definitions>
  <inkml:trace contextRef="#ctx0" brushRef="#br0">1 44 4993 0 0,'10'-3'4844'0'0,"14"2"-4126"0"0,-1-1-687 0 0,0-3 234 0 0,-1 0 0 0 0,28-12 0 0 0,-21 7-85 0 0,-29 10-177 0 0,0 0 0 0 0,1 0 0 0 0,-1 0 1 0 0,0 0-1 0 0,0 0 0 0 0,1 0 0 0 0,-1 0 0 0 0,0 0 0 0 0,0 0 0 0 0,0 0 0 0 0,1 0 0 0 0,-1 0 1 0 0,0 0-1 0 0,0 0 0 0 0,0 0 0 0 0,1 0 0 0 0,-1 0 0 0 0,0 0 0 0 0,0 1 0 0 0,0-1 0 0 0,1 0 0 0 0,-1 0 1 0 0,0 0-1 0 0,0 0 0 0 0,0 0 0 0 0,0 1 0 0 0,0-1 0 0 0,1 0 0 0 0,-1 0 0 0 0,0 0 0 0 0,0 0 1 0 0,0 1-1 0 0,0-1 0 0 0,0 0 0 0 0,0 0 0 0 0,0 0 0 0 0,0 1 0 0 0,0-1 0 0 0,0 0 0 0 0,0 0 0 0 0,0 1 1 0 0,0-1-1 0 0,0 0 0 0 0,0 0 0 0 0,0 0 0 0 0,0 1 0 0 0,0-1 0 0 0,0 0 0 0 0,0 0 0 0 0,0 0 1 0 0,0 1-1 0 0,0-1 0 0 0,-6 23 59 0 0,-15 29-7 0 0,8-26-22 0 0,-21 51-26 0 0,34-75-4 0 0,0 0 1 0 0,0-1 0 0 0,0 1 0 0 0,0-1-1 0 0,0 1 1 0 0,0 0 0 0 0,0-1 0 0 0,0 1-1 0 0,1-1 1 0 0,-1 1 0 0 0,1-1 0 0 0,-1 1-1 0 0,1-1 1 0 0,0 1 0 0 0,0-1 0 0 0,-1 1-1 0 0,1-1 1 0 0,0 0 0 0 0,0 0 0 0 0,0 1-1 0 0,0-1 1 0 0,1 0 0 0 0,-1 0 0 0 0,0 0-1 0 0,0 0 1 0 0,1 0 0 0 0,-1-1 0 0 0,1 1-1 0 0,-1 0 1 0 0,0 0 0 0 0,1-1 0 0 0,2 1-1 0 0,2 2-231 0 0,0-1 0 0 0,-1 0 0 0 0,1 0 0 0 0,0-1-1 0 0,1 0 1 0 0,-1 0 0 0 0,9 0 0 0 0,1-2-523 0 0,-3-1-461 0 0</inkml:trace>
</inkml:ink>
</file>

<file path=ppt/ink/ink17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04:41.903"/>
    </inkml:context>
    <inkml:brush xml:id="br0">
      <inkml:brushProperty name="width" value="0.05" units="cm"/>
      <inkml:brushProperty name="height" value="0.05" units="cm"/>
    </inkml:brush>
  </inkml:definitions>
  <inkml:trace contextRef="#ctx0" brushRef="#br0">204 1 4705 0 0,'-7'20'5068'0'0,"-7"10"-5250"0"0,-26 19 259 0 0,-18 26 206 0 0,-8 10-1080 0 0,53-70 352 0 0,8-11-110 0 0</inkml:trace>
</inkml:ink>
</file>

<file path=ppt/ink/ink17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04:42.245"/>
    </inkml:context>
    <inkml:brush xml:id="br0">
      <inkml:brushProperty name="width" value="0.05" units="cm"/>
      <inkml:brushProperty name="height" value="0.05" units="cm"/>
    </inkml:brush>
  </inkml:definitions>
  <inkml:trace contextRef="#ctx0" brushRef="#br0">1 1 5441 0 0,'1'6'508'0'0,"0"-1"-1"0"0,0 1 1 0 0,0 0-1 0 0,1-1 1 0 0,0 1-1 0 0,0-1 0 0 0,1 1 1 0 0,-1-1-1 0 0,6 8 1 0 0,-2-2-38 0 0,1-1 0 0 0,0 1 0 0 0,1-1 1 0 0,11 11-1 0 0,-13-16-497 0 0,-3-1-180 0 0,1 0 0 0 0,-1 0 1 0 0,1-1-1 0 0,0 0 0 0 0,0 0 1 0 0,1 0-1 0 0,-1 0 0 0 0,1-1 1 0 0,-1 1-1 0 0,1-1 0 0 0,0 0 0 0 0,0-1 1 0 0,0 1-1 0 0,0-1 0 0 0,9 1 1 0 0,1-4-4206 0 0</inkml:trace>
</inkml:ink>
</file>

<file path=ppt/ink/ink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19:09:46.321"/>
    </inkml:context>
    <inkml:brush xml:id="br0">
      <inkml:brushProperty name="width" value="0.05" units="cm"/>
      <inkml:brushProperty name="height" value="0.05" units="cm"/>
    </inkml:brush>
  </inkml:definitions>
  <inkml:trace contextRef="#ctx0" brushRef="#br0">38 35 1808 0 0,'-25'-31'1869'0'0,"19"27"-764"0"0,1 5 510 0 0,3 2-508 0 0,2-1-332 0 0,2 39-522 0 0,7 15-116 0 0,-5-29-25 0 0,-1-7 22 0 0,4 18 142 0 0,7 14-80 0 0,-7-23-81 0 0,-2-9 5 0 0,10 36 104 0 0,13 27 68 0 0,16 4-24 0 0,-43-86-277 0 0,34 50-826 0 0,-16-34-308 0 0,-6-8-82 0 0,-9-7-104 0 0</inkml:trace>
</inkml:ink>
</file>

<file path=ppt/ink/ink17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04:42.611"/>
    </inkml:context>
    <inkml:brush xml:id="br0">
      <inkml:brushProperty name="width" value="0.05" units="cm"/>
      <inkml:brushProperty name="height" value="0.05" units="cm"/>
    </inkml:brush>
  </inkml:definitions>
  <inkml:trace contextRef="#ctx0" brushRef="#br0">1 42 3417 0 0,'0'-1'391'0'0,"0"0"0"0"0,0 0 0 0 0,1 0 0 0 0,-1 0 1 0 0,0 0-1 0 0,1 0 0 0 0,-1 0 0 0 0,1 0 0 0 0,-1 0 1 0 0,1 0-1 0 0,0 0 0 0 0,-1 0 0 0 0,1 0 0 0 0,0 0 1 0 0,0 1-1 0 0,-1-1 0 0 0,2-1 0 0 0,23-13 1197 0 0,-21 14-1574 0 0,-1-1 0 0 0,1 1 0 0 0,0 0-1 0 0,-1 0 1 0 0,1 0 0 0 0,0 0 0 0 0,0 1 0 0 0,-1-1 0 0 0,1 1 0 0 0,0 0 0 0 0,6 1 0 0 0,-8 0 9 0 0,-1 0 0 0 0,1 0 0 0 0,-1 1 0 0 0,0-1 0 0 0,1 0 0 0 0,-1 1 0 0 0,0-1 0 0 0,0 1 0 0 0,0-1 0 0 0,0 1 0 0 0,0 0 0 0 0,0-1 0 0 0,0 1 0 0 0,-1 0 0 0 0,1 0 0 0 0,-1-1 0 0 0,1 1 0 0 0,-1 0 0 0 0,0 0 0 0 0,1 0 0 0 0,-1 0 0 0 0,0 0 0 0 0,0-1 0 0 0,-1 4 0 0 0,-4 48 112 0 0,5-52-126 0 0,-3 9 13 0 0,0 1 1 0 0,-1-2-1 0 0,0 1 1 0 0,0 0-1 0 0,-1-1 1 0 0,-6 10-1 0 0,5-10-13 0 0,1 0 0 0 0,0 1 1 0 0,0-1-1 0 0,1 1 0 0 0,-4 18 0 0 0,11-12 20 0 0,-2-15-25 0 0,0 0 1 0 0,0 0-1 0 0,0 0 0 0 0,1-1 0 0 0,-1 1 0 0 0,0 0 0 0 0,1-1 1 0 0,-1 1-1 0 0,1-1 0 0 0,-1 1 0 0 0,1-1 0 0 0,-1 0 0 0 0,0 1 1 0 0,1-1-1 0 0,2 0 0 0 0,29-2 70 0 0,-12-1-33 0 0,-10 2-17 0 0,190-12-1159 0 0,-175 13 838 0 0</inkml:trace>
</inkml:ink>
</file>

<file path=ppt/ink/ink17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04:56.588"/>
    </inkml:context>
    <inkml:brush xml:id="br0">
      <inkml:brushProperty name="width" value="0.05" units="cm"/>
      <inkml:brushProperty name="height" value="0.05" units="cm"/>
    </inkml:brush>
  </inkml:definitions>
  <inkml:trace contextRef="#ctx0" brushRef="#br0">109 5 4865 0 0,'-1'-1'2644'0'0,"-1"-1"-1391"0"0,1 1-678 0 0,-6 2 702 0 0,2 5-903 0 0,-2 8-180 0 0,-7 17-121 0 0,14-31-8 0 0,-46 152 1327 0 0,26-79-1187 0 0,16-52-142 0 0,3-8 77 0 0,0-3-685 0 0,1-7-524 0 0,0-7-1046 0 0,1-4-2227 0 0</inkml:trace>
</inkml:ink>
</file>

<file path=ppt/ink/ink17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04:56.937"/>
    </inkml:context>
    <inkml:brush xml:id="br0">
      <inkml:brushProperty name="width" value="0.05" units="cm"/>
      <inkml:brushProperty name="height" value="0.05" units="cm"/>
    </inkml:brush>
  </inkml:definitions>
  <inkml:trace contextRef="#ctx0" brushRef="#br0">0 3 5041 0 0,'13'-2'5351'0'0,"11"20"-3556"0"0,9 24-2107 0 0,71 96 1128 0 0,-84-114-726 0 0,40 33 1 0 0,-20-32-41 0 0,-10-14 51 0 0,-28-11-1209 0 0,-3 0 603 0 0</inkml:trace>
</inkml:ink>
</file>

<file path=ppt/ink/ink17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04:58.619"/>
    </inkml:context>
    <inkml:brush xml:id="br0">
      <inkml:brushProperty name="width" value="0.05" units="cm"/>
      <inkml:brushProperty name="height" value="0.05" units="cm"/>
    </inkml:brush>
  </inkml:definitions>
  <inkml:trace contextRef="#ctx0" brushRef="#br0">0 1 2320 0 0,'2'0'9260'0'0,"-1"0"-9214"0"0,-1 0-9 0 0,2 0 3 0 0,6 3 43 0 0,-1 10-49 0 0,-1-1-18 0 0,3 0-4 0 0,0 0 4 0 0,-2-2-1 0 0,-1 0 5 0 0,-2-3-4 0 0,17 21 44 0 0,-18-24-65 0 0,0-1-1 0 0,0 1 1 0 0,0 0 0 0 0,0 0 0 0 0,0 0 0 0 0,-1 0 0 0 0,1 0 0 0 0,-1 1 0 0 0,-1-1-1 0 0,1 1 1 0 0,2 7 0 0 0</inkml:trace>
</inkml:ink>
</file>

<file path=ppt/ink/ink17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04:59.669"/>
    </inkml:context>
    <inkml:brush xml:id="br0">
      <inkml:brushProperty name="width" value="0.05" units="cm"/>
      <inkml:brushProperty name="height" value="0.05" units="cm"/>
    </inkml:brush>
  </inkml:definitions>
  <inkml:trace contextRef="#ctx0" brushRef="#br0">12 21 4257 0 0,'-9'-11'6256'0'0,"7"25"-4935"0"0,6 24-2160 0 0,-4-37 1176 0 0,1 13-297 0 0,2-1 0 0 0,-1 0 0 0 0,2 1 0 0 0,0-1 0 0 0,0 0 1 0 0,2-1-1 0 0,5 13 0 0 0,-8-20-15 0 0,0-1-1 0 0,0 1 1 0 0,0-1 0 0 0,0 1 0 0 0,1-1 0 0 0,0 0 0 0 0,0 0-1 0 0,0-1 1 0 0,0 1 0 0 0,0-1 0 0 0,1 0 0 0 0,-1 0 0 0 0,1 0-1 0 0,0-1 1 0 0,0 0 0 0 0,0 0 0 0 0,0 0 0 0 0,1 0-1 0 0,5 0 1 0 0,-9-1-19 0 0,0-1 0 0 0,0 0-1 0 0,0 0 1 0 0,0 0 0 0 0,0 0-1 0 0,0 0 1 0 0,0 0 0 0 0,0-1-1 0 0,0 1 1 0 0,0-1 0 0 0,3-1-1 0 0,-3 1-5 0 0,1 0 1 0 0,-1-1-1 0 0,0 1 0 0 0,-1-1 0 0 0,1 1 0 0 0,0-1 0 0 0,0 0 0 0 0,-1 0 0 0 0,1 0 0 0 0,-1 0 0 0 0,1 0 0 0 0,-1 0 0 0 0,2-4 1 0 0,0-1-18 0 0,-1 1 1 0 0,0-1 0 0 0,0 0 0 0 0,-1 0 0 0 0,0 0 0 0 0,0 0-1 0 0,0-11 1 0 0,-1 9 1 0 0,-1 0 0 0 0,0 1-1 0 0,0-1 1 0 0,-1 1 0 0 0,0 0 0 0 0,-1 0-1 0 0,0-1 1 0 0,0 1 0 0 0,0 1-1 0 0,-1-1 1 0 0,0 1 0 0 0,-10-14 0 0 0,3-3 39 0 0,9 19-3 0 0,10 18-2 0 0,10 36 74 0 0,-1 0 1 0 0,-3 0 0 0 0,12 73 0 0 0,-24-112-76 0 0,0 6 3 0 0,-1-1 1 0 0,-1 0-1 0 0,0 1 1 0 0,-1-1-1 0 0,0 1 1 0 0,-1-1-1 0 0,-1 0 1 0 0,-1 0-1 0 0,0 0 0 0 0,-1 0 1 0 0,-12 25-1 0 0,15-34-8 0 0,-1 0-1 0 0,0 0 1 0 0,-1 0-1 0 0,1-1 1 0 0,-1 1-1 0 0,0-1 0 0 0,-9 8 1 0 0,12-11-8 0 0,-1-1-1 0 0,1 0 1 0 0,-1 0 0 0 0,0 0 0 0 0,0 0 0 0 0,0 0 0 0 0,0 0-1 0 0,1 0 1 0 0,-1-1 0 0 0,0 1 0 0 0,0-1 0 0 0,0 1 0 0 0,-1-1-1 0 0,1 0 1 0 0,0 0 0 0 0,0 0 0 0 0,0 0 0 0 0,0 0 0 0 0,0 0-1 0 0,0 0 1 0 0,0-1 0 0 0,0 1 0 0 0,0-1 0 0 0,0 0 0 0 0,0 1-1 0 0,0-1 1 0 0,-1-1 0 0 0,0 0-4 0 0,0 1 0 0 0,0-1 0 0 0,0 0 0 0 0,0 0 1 0 0,0 0-1 0 0,1 0 0 0 0,-1 0 0 0 0,1 0 0 0 0,0-1 0 0 0,0 1 0 0 0,0-1 0 0 0,0 0 0 0 0,0 0 1 0 0,0 0-1 0 0,1 1 0 0 0,-1-2 0 0 0,1 1 0 0 0,0 0 0 0 0,0 0 0 0 0,0 0 0 0 0,0 0 0 0 0,0-1 0 0 0,1 1 1 0 0,0 0-1 0 0,0-1 0 0 0,0 1 0 0 0,0 0 0 0 0,0-1 0 0 0,0 1 0 0 0,1 0 0 0 0,1-5 0 0 0,-1 3 0 0 0,1 1 0 0 0,-1 0 0 0 0,1 0 0 0 0,0 0 0 0 0,0 0 1 0 0,1 0-1 0 0,-1 0 0 0 0,1 1 0 0 0,0-1 0 0 0,0 1 0 0 0,0 0 0 0 0,0-1 0 0 0,1 2 0 0 0,-1-1 0 0 0,1 0 0 0 0,-1 1 0 0 0,1-1 0 0 0,0 1 0 0 0,0 0 0 0 0,0 0 0 0 0,1 1 0 0 0,7-3 0 0 0,6 1-169 0 0,0 1 0 0 0,-1 1 0 0 0,1 0 0 0 0,0 2 1 0 0,0 0-1 0 0,21 4 0 0 0,-33-1-447 0 0,-3-2-116 0 0</inkml:trace>
</inkml:ink>
</file>

<file path=ppt/ink/ink17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05:00.072"/>
    </inkml:context>
    <inkml:brush xml:id="br0">
      <inkml:brushProperty name="width" value="0.05" units="cm"/>
      <inkml:brushProperty name="height" value="0.05" units="cm"/>
    </inkml:brush>
  </inkml:definitions>
  <inkml:trace contextRef="#ctx0" brushRef="#br0">2 42 5521 0 0,'0'0'108'0'0,"0"0"-1"0"0,-1-1 323 0 0,1 1-323 0 0,0 0 0 0 0,0 0 1 0 0,0 0-1 0 0,0 0 1 0 0,-1 0-1 0 0,1-1 1 0 0,0 1-1 0 0,0 0 0 0 0,0 0 1 0 0,0 0-1 0 0,0 0 1 0 0,0-1-1 0 0,0 1 0 0 0,0 0 1 0 0,0 0-1 0 0,0 0 1 0 0,0 0-1 0 0,0-1 0 0 0,0 1 1 0 0,0 0-1 0 0,0 0 1 0 0,0 0-1 0 0,0 0 1 0 0,0-1-1 0 0,0 1 0 0 0,0 0 1 0 0,0 0-1 0 0,1 0 1 0 0,-1 0-1 0 0,0 0 0 0 0,0-1 1 0 0,0 1 321 0 0,0 0-321 0 0,0 0-1 0 0,1 0 1 0 0,-1 0-1 0 0,0-1 1 0 0,0 1-1 0 0,0 0 0 0 0,0 0 1 0 0,1 0-1 0 0,-1 0 1 0 0,0 0-1 0 0,0 0 0 0 0,0 0 1 0 0,0 0-1 0 0,0 0 1 0 0,1 0-1 0 0,-1 0 0 0 0,0 0 1 0 0,22-5 1564 0 0,36 0-2807 0 0,-48 4 1792 0 0,96-8-298 0 0,-36 1-267 0 0,-36 3-36 0 0,-10 4-19 0 0,-1 1-21 0 0,-7 2-28 0 0,-8 0 5 0 0,-5-1-1114 0 0,-6 0-1271 0 0</inkml:trace>
</inkml:ink>
</file>

<file path=ppt/ink/ink17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05:01.002"/>
    </inkml:context>
    <inkml:brush xml:id="br0">
      <inkml:brushProperty name="width" value="0.05" units="cm"/>
      <inkml:brushProperty name="height" value="0.05" units="cm"/>
    </inkml:brush>
  </inkml:definitions>
  <inkml:trace contextRef="#ctx0" brushRef="#br0">1 0 1688 0 0,'-1'17'2577'0'0,"2"-10"2206"0"0,18-1-3433 0 0,-12-5-1945 0 0,3 2 411 0 0,35 8 706 0 0,-43-11-651 0 0,0 1 0 0 0,0-1 0 0 0,0 0 0 0 0,0 0 0 0 0,0 0 0 0 0,0 0 0 0 0,0 0 0 0 0,0 0 0 0 0,0 0 0 0 0,-1-1 0 0 0,1 1 0 0 0,0-1 0 0 0,0 1 0 0 0,0-1 0 0 0,0 0-1 0 0,-1 0 1 0 0,1 0 0 0 0,0 1 0 0 0,2-4 0 0 0,0-1-3366 0 0</inkml:trace>
</inkml:ink>
</file>

<file path=ppt/ink/ink17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05:01.404"/>
    </inkml:context>
    <inkml:brush xml:id="br0">
      <inkml:brushProperty name="width" value="0.05" units="cm"/>
      <inkml:brushProperty name="height" value="0.05" units="cm"/>
    </inkml:brush>
  </inkml:definitions>
  <inkml:trace contextRef="#ctx0" brushRef="#br0">0 12 4665 0 0,'1'-2'4209'0'0,"0"0"-3549"0"0,-2 1-4 0 0,1 1-492 0 0,1-1 2 0 0,5-3 55 0 0,4 3-125 0 0,1 1 0 0 0,-1 0-1 0 0,21 2 1 0 0,2 1-1166 0 0,-23-3-3511 0 0</inkml:trace>
</inkml:ink>
</file>

<file path=ppt/ink/ink17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05:06.971"/>
    </inkml:context>
    <inkml:brush xml:id="br0">
      <inkml:brushProperty name="width" value="0.05" units="cm"/>
      <inkml:brushProperty name="height" value="0.05" units="cm"/>
    </inkml:brush>
  </inkml:definitions>
  <inkml:trace contextRef="#ctx0" brushRef="#br0">247 6 3313 0 0,'0'-3'4226'0'0,"-2"1"-3366"0"0,0 2-460 0 0,-2 0-232 0 0,0 0 24 0 0,-9 1 107 0 0,7 0-187 0 0,-29 3 52 0 0,-60 9 284 0 0,36 3-300 0 0,40-12 2 0 0,11-4 64 0 0,9-4 304 0 0,7 4-318 0 0,-1 1-135 0 0,1 3 44 0 0,-5 0-87 0 0,0 1-1 0 0,-1-1 1 0 0,0 1-1 0 0,0-1 1 0 0,0 1-1 0 0,0 0 1 0 0,-1 0-1 0 0,0 0 1 0 0,0 0-1 0 0,0 0 0 0 0,-1 0 1 0 0,1 8-1 0 0,2 13 70 0 0,8 58 270 0 0,-3 0-1 0 0,-3 1 1 0 0,-10 109 0 0 0,6-154-173 0 0,1 1 0 0 0,9 50 0 0 0,1 12-36 0 0,-12-82-130 0 0,0 0 1 0 0,-6 40-1 0 0,-1-20 53 0 0,1-15 28 0 0,9-6 130 0 0,-1-11-83 0 0,-1-3-101 0 0,-1 9-31 0 0,0 6-18 0 0,0-8-6 0 0,0-7 5 0 0,-1 17-15 0 0,0-7 56 0 0,-3-14-21 0 0,1 4-54 0 0,2 5 63 0 0,1-8-14 0 0,0 0 0 0 0,-1 1 0 0 0,1-1 0 0 0,0 0 0 0 0,0 1 0 0 0,1-1 0 0 0,-1 0 0 0 0,1 0 0 0 0,0 1 0 0 0,0-1 0 0 0,0 0 0 0 0,3 6 0 0 0,-1-8-15 0 0,0 0 1 0 0,0-1-1 0 0,0 0 1 0 0,1 0-1 0 0,-1 0 1 0 0,0 0 0 0 0,0 0-1 0 0,0 0 1 0 0,1-1-1 0 0,-1 0 1 0 0,6-1-1 0 0,12-3 20 0 0,8 1-14 0 0,-15 1-5 0 0,-1 0 1 0 0,1 1-1 0 0,0 1 0 0 0,-1 1 1 0 0,1-1-1 0 0,0 2 1 0 0,0 0-1 0 0,-1 1 0 0 0,1 0 1 0 0,23 8-1 0 0,-34-9 2 0 0,-3-1-32 0 0</inkml:trace>
</inkml:ink>
</file>

<file path=ppt/ink/ink17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05:07.603"/>
    </inkml:context>
    <inkml:brush xml:id="br0">
      <inkml:brushProperty name="width" value="0.05" units="cm"/>
      <inkml:brushProperty name="height" value="0.05" units="cm"/>
    </inkml:brush>
  </inkml:definitions>
  <inkml:trace contextRef="#ctx0" brushRef="#br0">0 49 2048 0 0,'12'-43'2032'0'0,"-12"43"-1938"0"0,0 1 1 0 0,0-1-1 0 0,-1 0 1 0 0,1 0 0 0 0,0 0-1 0 0,0 0 1 0 0,-1 0 0 0 0,1 0-1 0 0,0 0 1 0 0,0 0 0 0 0,-1 0-1 0 0,1 0 1 0 0,0 0-1 0 0,0 0 1 0 0,-1 0 0 0 0,1 0-1 0 0,0 0 1 0 0,0 0 0 0 0,0 0-1 0 0,-1 0 1 0 0,1 0 0 0 0,0 0-1 0 0,0 0 1 0 0,-1 0-1 0 0,1 0 1 0 0,0 0 0 0 0,0 0-1 0 0,-1 0 1 0 0,1-1 0 0 0,0 1-1 0 0,0 0 1 0 0,0 0 0 0 0,0 0-1 0 0,-1 0 1 0 0,1-1-1 0 0,0 1 1 0 0,0 0 0 0 0,0 0-1 0 0,0 0 1 0 0,0-1 0 0 0,-1 1-1 0 0,1 0 1 0 0,0 0 0 0 0,0-1-1 0 0,0 1 1 0 0,0 0 0 0 0,0 0-1 0 0,0-1 1 0 0,0 1-1 0 0,0 0 1 0 0,0 0 0 0 0,0-1-1 0 0,0 1 1 0 0,0 15 82 0 0,1 0 1 0 0,1 0-1 0 0,0-1 0 0 0,1 1 1 0 0,6 21-1 0 0,7 33 309 0 0,-15-62-455 0 0,0-2-180 0 0,0 0-1 0 0,-1 0 0 0 0,1-1 1 0 0,-1 1-1 0 0,0 0 0 0 0,-2 9 0 0 0,2-12-347 0 0</inkml:trace>
</inkml:ink>
</file>

<file path=ppt/ink/ink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19:09:46.694"/>
    </inkml:context>
    <inkml:brush xml:id="br0">
      <inkml:brushProperty name="width" value="0.05" units="cm"/>
      <inkml:brushProperty name="height" value="0.05" units="cm"/>
    </inkml:brush>
  </inkml:definitions>
  <inkml:trace contextRef="#ctx0" brushRef="#br0">31 1 4065 0 0,'-3'2'4117'0'0,"0"-3"-3975"0"0,2 2-130 0 0,0 4 5 0 0,-1 2-2 0 0,-1 4 6 0 0,1-2-2 0 0,-8 53 31 0 0,8-16 23 0 0,0 3-17 0 0,1-26-4 0 0,0-7-20 0 0,2 9 3 0 0,7 26 82 0 0,-6-44-120 0 0,0 0 0 0 0,1 0 0 0 0,0 0 1 0 0,1 0-1 0 0,0 0 0 0 0,0 0 0 0 0,7 8 1 0 0,-2-7-53 0 0</inkml:trace>
</inkml:ink>
</file>

<file path=ppt/ink/ink17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05:07.970"/>
    </inkml:context>
    <inkml:brush xml:id="br0">
      <inkml:brushProperty name="width" value="0.05" units="cm"/>
      <inkml:brushProperty name="height" value="0.05" units="cm"/>
    </inkml:brush>
  </inkml:definitions>
  <inkml:trace contextRef="#ctx0" brushRef="#br0">12 0 4025 0 0,'-5'6'4822'0'0,"-1"6"-6776"0"0</inkml:trace>
</inkml:ink>
</file>

<file path=ppt/ink/ink17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05:08.457"/>
    </inkml:context>
    <inkml:brush xml:id="br0">
      <inkml:brushProperty name="width" value="0.05" units="cm"/>
      <inkml:brushProperty name="height" value="0.05" units="cm"/>
    </inkml:brush>
  </inkml:definitions>
  <inkml:trace contextRef="#ctx0" brushRef="#br0">1 1 4249 0 0,'6'22'4751'0'0,"-9"24"-4467"0"0,1-18 342 0 0,2-12-521 0 0,1 0-1 0 0,0 0 1 0 0,5 22 0 0 0,5-6 97 0 0,1-13-19 0 0,6-10-1920 0 0</inkml:trace>
</inkml:ink>
</file>

<file path=ppt/ink/ink17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05:09.150"/>
    </inkml:context>
    <inkml:brush xml:id="br0">
      <inkml:brushProperty name="width" value="0.05" units="cm"/>
      <inkml:brushProperty name="height" value="0.05" units="cm"/>
    </inkml:brush>
  </inkml:definitions>
  <inkml:trace contextRef="#ctx0" brushRef="#br0">29 1 3753 0 0,'-25'23'2147'0'0,"21"-23"-245"0"0,4 2-1097 0 0,0-2-946 0 0</inkml:trace>
</inkml:ink>
</file>

<file path=ppt/ink/ink17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05:09.489"/>
    </inkml:context>
    <inkml:brush xml:id="br0">
      <inkml:brushProperty name="width" value="0.05" units="cm"/>
      <inkml:brushProperty name="height" value="0.05" units="cm"/>
    </inkml:brush>
  </inkml:definitions>
  <inkml:trace contextRef="#ctx0" brushRef="#br0">16 1 4177 0 0,'-11'0'3938'0'0,"6"0"-2784"0"0,8 6-2565 0 0</inkml:trace>
</inkml:ink>
</file>

<file path=ppt/ink/ink17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05:09.820"/>
    </inkml:context>
    <inkml:brush xml:id="br0">
      <inkml:brushProperty name="width" value="0.05" units="cm"/>
      <inkml:brushProperty name="height" value="0.05" units="cm"/>
    </inkml:brush>
  </inkml:definitions>
  <inkml:trace contextRef="#ctx0" brushRef="#br0">4 0 10002 0 0,'-3'0'80'0'0,"3"1"136"0"0</inkml:trace>
</inkml:ink>
</file>

<file path=ppt/ink/ink17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05:10.154"/>
    </inkml:context>
    <inkml:brush xml:id="br0">
      <inkml:brushProperty name="width" value="0.05" units="cm"/>
      <inkml:brushProperty name="height" value="0.05" units="cm"/>
    </inkml:brush>
  </inkml:definitions>
  <inkml:trace contextRef="#ctx0" brushRef="#br0">4 1 4761 0 0,'-1'11'6871'0'0,"-1"34"-6763"0"0,2-44-93 0 0,0 52 313 0 0,7 24-15 0 0,0-46-148 0 0,21 51-1226 0 0,-30-79-1169 0 0</inkml:trace>
</inkml:ink>
</file>

<file path=ppt/ink/ink17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05:11.472"/>
    </inkml:context>
    <inkml:brush xml:id="br0">
      <inkml:brushProperty name="width" value="0.05" units="cm"/>
      <inkml:brushProperty name="height" value="0.05" units="cm"/>
    </inkml:brush>
  </inkml:definitions>
  <inkml:trace contextRef="#ctx0" brushRef="#br0">9 1 4409 0 0,'1'21'4149'0'0,"-3"13"-3249"0"0,0-9-1452 0 0,2-9 964 0 0,-3 27-188 0 0,0-8 136 0 0,3-35-335 0 0</inkml:trace>
</inkml:ink>
</file>

<file path=ppt/ink/ink17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05:11.821"/>
    </inkml:context>
    <inkml:brush xml:id="br0">
      <inkml:brushProperty name="width" value="0.05" units="cm"/>
      <inkml:brushProperty name="height" value="0.05" units="cm"/>
    </inkml:brush>
  </inkml:definitions>
  <inkml:trace contextRef="#ctx0" brushRef="#br0">9 48 3169 0 0,'-9'-42'1612'0'0,"10"37"-204"0"0,4 11-270 0 0,8 15-90 0 0,-10-17-1140 0 0,16 35 465 0 0,-5-8-7 0 0,1 1-119 0 0,-5-12-265 0 0,-2-5-503 0 0,7 12-1729 0 0,-14-26 1163 0 0</inkml:trace>
</inkml:ink>
</file>

<file path=ppt/ink/ink17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05:12.169"/>
    </inkml:context>
    <inkml:brush xml:id="br0">
      <inkml:brushProperty name="width" value="0.05" units="cm"/>
      <inkml:brushProperty name="height" value="0.05" units="cm"/>
    </inkml:brush>
  </inkml:definitions>
  <inkml:trace contextRef="#ctx0" brushRef="#br0">7 0 4441 0 0,'-2'5'445'0'0,"1"-1"1"0"0,0 1-1 0 0,0 0 0 0 0,0-1 0 0 0,1 1 1 0 0,-1 0-1 0 0,1 0 0 0 0,0-1 1 0 0,1 1-1 0 0,-1 0 0 0 0,1 0 0 0 0,1 4 1 0 0,11 32-259 0 0,0-16-698 0 0,-11-22 370 0 0,0 0-1 0 0,0 0 1 0 0,1 0 0 0 0,0 0 0 0 0,-1 0 0 0 0,1 0 0 0 0,0-1-1 0 0,4 3 1 0 0,-5-4-1267 0 0</inkml:trace>
</inkml:ink>
</file>

<file path=ppt/ink/ink17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05:12.503"/>
    </inkml:context>
    <inkml:brush xml:id="br0">
      <inkml:brushProperty name="width" value="0.05" units="cm"/>
      <inkml:brushProperty name="height" value="0.05" units="cm"/>
    </inkml:brush>
  </inkml:definitions>
  <inkml:trace contextRef="#ctx0" brushRef="#br0">78 7 2761 0 0,'0'-2'3746'0'0,"-3"0"-3263"0"0,1-1 701 0 0,1 4-1117 0 0,0-1 0 0 0,0 0 0 0 0,0 1 0 0 0,0-1 0 0 0,0 0-1 0 0,1 1 1 0 0,-1-1 0 0 0,0 1 0 0 0,0-1 0 0 0,1 1 0 0 0,-1 0 0 0 0,0-1 0 0 0,1 1 0 0 0,-1 0 0 0 0,1-1 0 0 0,-1 1 0 0 0,1 0 0 0 0,-1 0 0 0 0,1-1 0 0 0,-1 1 0 0 0,1 0 0 0 0,0 0 0 0 0,-1 1 0 0 0,-12 22 71 0 0,13-24-107 0 0,-19 56 340 0 0,10-16-234 0 0,1 24-132 0 0,7-60-16 0 0,-3 2-822 0 0,3-6 196 0 0,0 0 294 0 0</inkml:trace>
</inkml:ink>
</file>

<file path=ppt/ink/ink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19:09:47.191"/>
    </inkml:context>
    <inkml:brush xml:id="br0">
      <inkml:brushProperty name="width" value="0.05" units="cm"/>
      <inkml:brushProperty name="height" value="0.05" units="cm"/>
    </inkml:brush>
  </inkml:definitions>
  <inkml:trace contextRef="#ctx0" brushRef="#br0">0 166 3217 0 0,'1'0'78'0'0,"-1"0"0"0"0,0 0 0 0 0,1-1 1 0 0,-1 1-1 0 0,0 0 0 0 0,0 0 0 0 0,1 0 1 0 0,-1 0-1 0 0,0 0 0 0 0,1 0 0 0 0,-1 0 1 0 0,0-1-1 0 0,1 1 0 0 0,-1 0 0 0 0,0 0 1 0 0,1 0-1 0 0,-1 0 0 0 0,0 0 0 0 0,1 1 1 0 0,-1-1-1 0 0,0 0 0 0 0,1 0 0 0 0,-1 0 1 0 0,0 0-1 0 0,1 0 0 0 0,-1 0 0 0 0,0 0 1 0 0,0 1-1 0 0,1-1 0 0 0,-1 0 0 0 0,0 0 1 0 0,1 0-1 0 0,-1 1 0 0 0,0-1 0 0 0,0 0 0 0 0,0 0 1 0 0,1 1-1 0 0,-1-1 0 0 0,0 0 0 0 0,0 0 1 0 0,0 1-1 0 0,0-1 0 0 0,1 0 0 0 0,-1 1 1 0 0,0-1-1 0 0,0 1 0 0 0,7 22-77 0 0,-2-7 226 0 0,5 11-107 0 0,2 1 135 0 0,11 17 386 0 0,7 0 439 0 0,-21-38-782 0 0,0-2-127 0 0,7 3 70 0 0,-14-7-211 0 0,0 0 0 0 0,0 0 1 0 0,0 0-1 0 0,0-1 0 0 0,0 1 0 0 0,0 0 1 0 0,0-1-1 0 0,0 0 0 0 0,0 1 0 0 0,1-1 1 0 0,-1 0-1 0 0,0 0 0 0 0,0 0 0 0 0,0 0 1 0 0,1 0-1 0 0,2-1 0 0 0,0-3 2 0 0,0-1 0 0 0,0 1-1 0 0,-1-1 1 0 0,0 0 0 0 0,1 0 0 0 0,4-8-1 0 0,-5 5 0 0 0,1 0 0 0 0,-1 0 0 0 0,-1-1-1 0 0,0 0 1 0 0,0 0 0 0 0,3-17 0 0 0,-3-5-2 0 0,0 0 0 0 0,-4-52 0 0 0,0 31-71 0 0,1 56 17 0 0,1 3 6 0 0,2 0 13 0 0,2 8-4 0 0,-2-6-6 0 0,11 38-20 0 0,6 18-15 0 0,-16-56 48 0 0,4 4-3 0 0,3 0-2 0 0,8 6-5 0 0,40 24-12 0 0,-55-40 24 0 0,50 25 5 0 0,28-5 7 0 0,-72-21-10 0 0,34 6 29 0 0,-17-4 0 0 0,1-2 2 0 0,-7-2-10 0 0,22-4 46 0 0,-32 2-59 0 0,0 0 0 0 0,0-1 0 0 0,18-8 0 0 0,-19 6-17 0 0,-1 0-1 0 0,1 0 1 0 0,-1-1-1 0 0,13-10 1 0 0,-15 9-16 0 0,1-1 1 0 0,-1 1-1 0 0,0-1 1 0 0,10-15-1 0 0,5-20-90 0 0,-19 36 91 0 0,13-40-171 0 0,-14 40 177 0 0,0-1 1 0 0,-1 0 0 0 0,0 0 0 0 0,-1 0 0 0 0,0 0 0 0 0,0 0 0 0 0,-3-15 0 0 0,2 17 15 0 0,-1 0 1 0 0,0 0 0 0 0,0 0-1 0 0,0 0 1 0 0,-1 1 0 0 0,0-1-1 0 0,0 0 1 0 0,0 1 0 0 0,-7-8 0 0 0,7 9 3 0 0,0 1 0 0 0,0 0 1 0 0,0 0-1 0 0,-1 0 0 0 0,1 0 1 0 0,-1 0-1 0 0,0 1 0 0 0,-5-3 1 0 0,-19-1 18 0 0,24 7-17 0 0,0 1 1 0 0,1-1-1 0 0,-1 0 0 0 0,1 1 1 0 0,0 0-1 0 0,0-1 0 0 0,-1 1 0 0 0,1 1 1 0 0,0-1-1 0 0,0 0 0 0 0,-4 6 1 0 0,-28 32 97 0 0,25-26-53 0 0,-4 10 36 0 0,3 0 6 0 0,-2 14 43 0 0,12-30-122 0 0,-1-1 0 0 0,1 0 0 0 0,1 1-1 0 0,-1-1 1 0 0,1 1 0 0 0,1-1 0 0 0,-1 1 0 0 0,1-1-1 0 0,0 0 1 0 0,1 1 0 0 0,0-1 0 0 0,0 0 0 0 0,5 10-1 0 0,-5-11-27 0 0,2 0 0 0 0,-1 1 0 0 0,1-1 0 0 0,0-1 0 0 0,0 1 0 0 0,0 0 0 0 0,1-1 0 0 0,0 0 0 0 0,0 0 0 0 0,0-1 0 0 0,1 1 0 0 0,0-1 0 0 0,-1 0 0 0 0,13 5 0 0 0,-3-3-372 0 0,0-1 0 0 0,0-1 0 0 0,0 0 0 0 0,1-1 0 0 0,21 1 0 0 0,10 1-3551 0 0</inkml:trace>
</inkml:ink>
</file>

<file path=ppt/ink/ink17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05:12.843"/>
    </inkml:context>
    <inkml:brush xml:id="br0">
      <inkml:brushProperty name="width" value="0.05" units="cm"/>
      <inkml:brushProperty name="height" value="0.05" units="cm"/>
    </inkml:brush>
  </inkml:definitions>
  <inkml:trace contextRef="#ctx0" brushRef="#br0">1 0 3865 0 0,'0'3'3850'0'0,"0"-2"-3308"0"0,0 1 79 0 0,4 23-101 0 0,10 12-11 0 0,-1-13-166 0 0,-3-9-39 0 0,9 17 126 0 0,-15-23-666 0 0,1 0 0 0 0,0-1-1 0 0,0 0 1 0 0,1 0 0 0 0,0 0-1 0 0,12 12 1 0 0</inkml:trace>
</inkml:ink>
</file>

<file path=ppt/ink/ink17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05:13.256"/>
    </inkml:context>
    <inkml:brush xml:id="br0">
      <inkml:brushProperty name="width" value="0.05" units="cm"/>
      <inkml:brushProperty name="height" value="0.05" units="cm"/>
    </inkml:brush>
  </inkml:definitions>
  <inkml:trace contextRef="#ctx0" brushRef="#br0">0 59 4865 0 0,'7'-2'614'0'0,"0"-1"1"0"0,-1 0-1 0 0,1 0 0 0 0,-1 0 0 0 0,0-1 1 0 0,9-7-1 0 0,-8 6-413 0 0,0 0 0 0 0,0 0 0 0 0,1 1 0 0 0,14-6 0 0 0,-11 9-114 0 0,-4 11-20 0 0,-7 19-46 0 0,-1-20-18 0 0,-6 37 22 0 0,-16 21 0 0 0,4-19-8 0 0,11-16-3 0 0,13-20 63 0 0,23-2-28 0 0,5-6-38 0 0,-18-4 1 0 0,-7-1-13 0 0,3 0 18 0 0,17 3-60 0 0,-19-1-48 0 0,-4 0-91 0 0,3 0-55 0 0,-4-2 70 0 0,1-2-4 0 0,1 1-170 0 0</inkml:trace>
  <inkml:trace contextRef="#ctx0" brushRef="#br0" timeOffset="1">349 26 5249 0 0,'-2'-1'4999'0'0,"-3"-2"-4438"0"0</inkml:trace>
</inkml:ink>
</file>

<file path=ppt/ink/ink17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05:13.592"/>
    </inkml:context>
    <inkml:brush xml:id="br0">
      <inkml:brushProperty name="width" value="0.05" units="cm"/>
      <inkml:brushProperty name="height" value="0.05" units="cm"/>
    </inkml:brush>
  </inkml:definitions>
  <inkml:trace contextRef="#ctx0" brushRef="#br0">0 53 6217 0 0,'22'6'3609'0'0,"-24"-8"-3249"0"0,2 1-160 0 0,-1 0-160 0 0</inkml:trace>
  <inkml:trace contextRef="#ctx0" brushRef="#br0" timeOffset="1">252 11 4345 0 0,'-5'-2'3941'0'0,"2"0"-3057"0"0,0 1-729 0 0,1 0-4 0 0,0-1 280 0 0,-1 0 22 0 0,-5 2 1023 0 0,7 0-1421 0 0</inkml:trace>
</inkml:ink>
</file>

<file path=ppt/ink/ink17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05:14.338"/>
    </inkml:context>
    <inkml:brush xml:id="br0">
      <inkml:brushProperty name="width" value="0.05" units="cm"/>
      <inkml:brushProperty name="height" value="0.05" units="cm"/>
    </inkml:brush>
  </inkml:definitions>
  <inkml:trace contextRef="#ctx0" brushRef="#br0">139 2 3617 0 0,'-12'-1'4020'0'0,"10"1"-3874"0"0,0 0 1 0 0,1 0-1 0 0,-1-1 1 0 0,0 1 0 0 0,0 1-1 0 0,0-1 1 0 0,0 0 0 0 0,1 0-1 0 0,-1 1 1 0 0,0-1 0 0 0,0 1-1 0 0,1-1 1 0 0,-1 1-1 0 0,0 0 1 0 0,1 0 0 0 0,-1-1-1 0 0,1 1 1 0 0,-1 1 0 0 0,1-1-1 0 0,-1 0 1 0 0,1 0-1 0 0,-1 0 1 0 0,-1 3 0 0 0,-6 7-21 0 0,0 1 1 0 0,1-1 0 0 0,0 2 0 0 0,1-1-1 0 0,0 1 1 0 0,-8 23 0 0 0,9-21-83 0 0,2 0 0 0 0,0 0 0 0 0,-4 25 0 0 0,8-24-677 0 0,4-18-713 0 0,3-25-583 0 0,-7 15 732 0 0</inkml:trace>
</inkml:ink>
</file>

<file path=ppt/ink/ink17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05:14.689"/>
    </inkml:context>
    <inkml:brush xml:id="br0">
      <inkml:brushProperty name="width" value="0.05" units="cm"/>
      <inkml:brushProperty name="height" value="0.05" units="cm"/>
    </inkml:brush>
  </inkml:definitions>
  <inkml:trace contextRef="#ctx0" brushRef="#br0">27 26 4961 0 0,'-20'-25'1880'0'0,"20"25"-1817"0"0,-1 0 0 0 0,1 0 0 0 0,0 0-1 0 0,0 1 1 0 0,0-1 0 0 0,0 0-1 0 0,0 0 1 0 0,0 0 0 0 0,0 0 0 0 0,0 1-1 0 0,0-1 1 0 0,-1 0 0 0 0,1 0-1 0 0,0 0 1 0 0,0 0 0 0 0,0 0-1 0 0,0 0 1 0 0,-1 1 0 0 0,1-1 0 0 0,0 0-1 0 0,0 0 1 0 0,0 0 0 0 0,0 0-1 0 0,-1 0 1 0 0,1 0 0 0 0,0 0-1 0 0,0 0 1 0 0,0 0 0 0 0,0 0 0 0 0,-1 0-1 0 0,1 0 1 0 0,0 0 0 0 0,0 0-1 0 0,0 0 1 0 0,-1 0 0 0 0,1 0 0 0 0,0 0-1 0 0,0 0 1 0 0,0 0 0 0 0,0 0-1 0 0,-1 0 1 0 0,1-1 0 0 0,8 23 611 0 0,0-6-563 0 0,8 14 245 0 0,28 49 511 0 0,-35-60-739 0 0,6 10-1145 0 0,1-16-118 0 0,-14-12 311 0 0</inkml:trace>
</inkml:ink>
</file>

<file path=ppt/ink/ink17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05:15.022"/>
    </inkml:context>
    <inkml:brush xml:id="br0">
      <inkml:brushProperty name="width" value="0.05" units="cm"/>
      <inkml:brushProperty name="height" value="0.05" units="cm"/>
    </inkml:brush>
  </inkml:definitions>
  <inkml:trace contextRef="#ctx0" brushRef="#br0">1 37 5041 0 0,'16'57'1968'0'0,"-16"-55"-1843"0"0,1 0-1 0 0,-1 0 1 0 0,1 0-1 0 0,-1 0 0 0 0,0 0 1 0 0,0 0-1 0 0,0 0 0 0 0,0 0 1 0 0,0 0-1 0 0,0 0 0 0 0,-1 0 1 0 0,1 0-1 0 0,-1 0 0 0 0,1 0 1 0 0,-2 4-1 0 0,-1 13 364 0 0,5-11 81 0 0,6 24 159 0 0,-8-31-697 0 0,0 0-1 0 0,0 0 1 0 0,1 0 0 0 0,-1 0 0 0 0,0 0-1 0 0,1 0 1 0 0,-1 0 0 0 0,1 0-1 0 0,-1 0 1 0 0,1 0 0 0 0,-1-1 0 0 0,1 1-1 0 0,-1 0 1 0 0,1 0 0 0 0,0-1-1 0 0,0 1 1 0 0,-1 0 0 0 0,1-1 0 0 0,0 1-1 0 0,0-1 1 0 0,0 1 0 0 0,1 0-1 0 0,-2-1 81 0 0,8-67 309 0 0,-1 26-384 0 0,-3 16-119 0 0,13-48 1 0 0,-16 72 78 0 0,-1 0 27 0 0,3 9 166 0 0,9 32-51 0 0,-10-30-106 0 0,1 1-1 0 0,0-1 0 0 0,0 0 0 0 0,1 0 1 0 0,1-1-1 0 0,0 1 0 0 0,0-1 0 0 0,0 0 1 0 0,1 0-1 0 0,1 0 0 0 0,8 8 0 0 0,9-6-558 0 0,-16-10-3509 0 0</inkml:trace>
</inkml:ink>
</file>

<file path=ppt/ink/ink17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05:16.351"/>
    </inkml:context>
    <inkml:brush xml:id="br0">
      <inkml:brushProperty name="width" value="0.05" units="cm"/>
      <inkml:brushProperty name="height" value="0.05" units="cm"/>
    </inkml:brush>
  </inkml:definitions>
  <inkml:trace contextRef="#ctx0" brushRef="#br0">1 19 3289 0 0,'0'-1'5253'0'0,"15"1"-5032"0"0,9 1 164 0 0,1-2 0 0 0,47-7 0 0 0,-44 4-233 0 0,-1 1 1 0 0,51 1 0 0 0,-44 4-133 0 0,63 7 12 0 0,-87-7-33 0 0,-1 0-1 0 0,-1 1 0 0 0,1 0 0 0 0,15 7 1 0 0,-22-8 4 0 0,0-1 0 0 0,0 0 0 0 0,0 0 0 0 0,0 1 0 0 0,-1-1 0 0 0,1 1 0 0 0,-1-1 0 0 0,1 1 0 0 0,-1 0 0 0 0,1-1 0 0 0,-1 1 0 0 0,0 0 0 0 0,0 0 0 0 0,0 0 0 0 0,0 0 0 0 0,0 0 0 0 0,0 0 0 0 0,0 4 0 0 0,1 12 268 0 0,-1-5 619 0 0,6 18-364 0 0,31 222 66 0 0,-30-151-389 0 0,-3-33-71 0 0,1 29 58 0 0,0-32-59 0 0,2 13 26 0 0,9 38 357 0 0,7 73 248 0 0,-24-186-754 0 0,9 107 103 0 0,-10-38-40 0 0,2-39-1 0 0,0-21-20 0 0,-1-4-10 0 0,0-8-36 0 0,-5 6 16 0 0,-16-5-15 0 0,-10 6 10 0 0,17-4-11 0 0,-10 0 0 0 0,0-1 0 0 0,-43-1 0 0 0,41-2-10 0 0,-44 7 0 0 0,43 2-1246 0 0,26-9 768 0 0</inkml:trace>
</inkml:ink>
</file>

<file path=ppt/ink/ink17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05:18.324"/>
    </inkml:context>
    <inkml:brush xml:id="br0">
      <inkml:brushProperty name="width" value="0.05" units="cm"/>
      <inkml:brushProperty name="height" value="0.05" units="cm"/>
    </inkml:brush>
  </inkml:definitions>
  <inkml:trace contextRef="#ctx0" brushRef="#br0">276 1 3761 0 0,'-29'5'4179'0'0,"-12"17"-3588"0"0,-5 1-584 0 0,21-14 70 0 0,-33 10 253 0 0,55-18-274 0 0,0-1 0 0 0,0 1 0 0 0,0-1 0 0 0,0 0 0 0 0,0 0 1 0 0,0 0-1 0 0,0 0 0 0 0,0 0 0 0 0,0-1 0 0 0,0 1 0 0 0,0-1 1 0 0,0 0-1 0 0,0 0 0 0 0,0 0 0 0 0,0 0 0 0 0,-3-2 0 0 0,5 2-42 0 0,-21-10 869 0 0,25 38-235 0 0,-1-16-691 0 0,2 20 448 0 0,0 59 0 0 0,2 22 144 0 0,48 240 71 0 0,-42-161-350 0 0,-5-53-173 0 0,-1-13 12 0 0,-11 59 582 0 0,5-146-595 0 0,2-1 0 0 0,1-1 0 0 0,13 62 0 0 0,-16-95-89 0 0,3 3-2 0 0,3 4 5 0 0,0-2 25 0 0,-5-3 14 0 0,-5 40-44 0 0,2-29-4 0 0,-4 18 19 0 0,3-22-14 0 0,1-7 1 0 0,1-2 1 0 0,0-1 1 0 0,1 1-10 0 0,0-1 0 0 0,0 0 2 0 0,0 0 0 0 0,0-1 195 0 0,4 5-188 0 0,6 6-11 0 0,3-9 2 0 0,1 0 1 0 0,-1-1-1 0 0,1-1 0 0 0,-1 0 1 0 0,1-1-1 0 0,0-1 1 0 0,-1 0-1 0 0,1 0 0 0 0,18-6 1 0 0,18 0 19 0 0,-10 4-9 0 0,-9 0-15 0 0,55-10 0 0 0,-69 13 224 0 0,-14 1-533 0 0,-8-6-1983 0 0,5 4 1729 0 0</inkml:trace>
</inkml:ink>
</file>

<file path=ppt/ink/ink17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05:19.374"/>
    </inkml:context>
    <inkml:brush xml:id="br0">
      <inkml:brushProperty name="width" value="0.05" units="cm"/>
      <inkml:brushProperty name="height" value="0.05" units="cm"/>
    </inkml:brush>
  </inkml:definitions>
  <inkml:trace contextRef="#ctx0" brushRef="#br0">0 39 1576 0 0,'4'-8'696'0'0,"7"-16"-285"0"0,-12 17 4646 0 0,-1 11-4670 0 0,-2 12-107 0 0,0 19-115 0 0,3-32-118 0 0,1 1 0 0 0,-1 1-1 0 0,1-1 1 0 0,0 0-1 0 0,0 0 1 0 0,1 0-1 0 0,-1 0 1 0 0,1 0 0 0 0,0 0-1 0 0,0-1 1 0 0,0 1-1 0 0,1 0 1 0 0,-1 0-1 0 0,1-1 1 0 0,0 1 0 0 0,3 5-1 0 0,-2-7-4 0 0,-1 1 1 0 0,1 0-1 0 0,0-1 0 0 0,0 0 1 0 0,0 1-1 0 0,0-1 0 0 0,0-1 1 0 0,5 3-1 0 0,20 7 103 0 0,-26-10-136 0 0,1-1 0 0 0,-1 1 0 0 0,0 0-1 0 0,0-1 1 0 0,0 0 0 0 0,1 1 0 0 0,-1-1 0 0 0,0 0 0 0 0,1 0 0 0 0,-1 0-1 0 0,0-1 1 0 0,0 1 0 0 0,1-1 0 0 0,-1 1 0 0 0,0-1 0 0 0,0 1-1 0 0,0-1 1 0 0,0 0 0 0 0,0 0 0 0 0,3-2 0 0 0,-3 1-6 0 0,-1 1 1 0 0,0-1 0 0 0,1 0-1 0 0,-1 0 1 0 0,0 0 0 0 0,0 0-1 0 0,0 0 1 0 0,0 0-1 0 0,0 0 1 0 0,-1 0 0 0 0,1-1-1 0 0,-1 1 1 0 0,1 0 0 0 0,-1 0-1 0 0,0-1 1 0 0,0 1-1 0 0,0 0 1 0 0,0-1 0 0 0,0 1-1 0 0,0 0 1 0 0,-2-4 0 0 0,-9-27 4 0 0,0 14-18 0 0,2 5-16 0 0,4 4-5 0 0,5 10 31 0 0,0-1-7 0 0,3 14-10 0 0,2-4 15 0 0,1 1 0 0 0,-1-1 0 0 0,2 1 0 0 0,10 11 1 0 0,-8-11 16 0 0,0 1 0 0 0,-1 0 0 0 0,7 15 0 0 0,-8-12 13 0 0,-1 0 0 0 0,0 1 0 0 0,-2-1 0 0 0,1 1 0 0 0,3 26 0 0 0,-8-35-20 0 0,1 0 0 0 0,-1 0 0 0 0,0 0 1 0 0,0-1-1 0 0,-1 1 0 0 0,0 0 0 0 0,0-1 0 0 0,0 1 1 0 0,-1 0-1 0 0,-2 6 0 0 0,2-9-3 0 0,1 0-1 0 0,-1 0 0 0 0,0 0 1 0 0,0 0-1 0 0,0 0 1 0 0,-1 0-1 0 0,1-1 1 0 0,-1 1-1 0 0,1-1 1 0 0,-1 0-1 0 0,-3 3 1 0 0,3-4 1 0 0,0 1 0 0 0,1-1 0 0 0,-1 1 0 0 0,0-1 1 0 0,0 0-1 0 0,0 0 0 0 0,0-1 0 0 0,0 1 1 0 0,0 0-1 0 0,0-1 0 0 0,-1 0 0 0 0,-4 0 0 0 0,3 0 2 0 0,1-1-1 0 0,0 0 0 0 0,0 0 0 0 0,1 0 0 0 0,-1 0 0 0 0,0-1 1 0 0,0 0-1 0 0,1 1 0 0 0,-1-1 0 0 0,1-1 0 0 0,-1 1 0 0 0,1 0 1 0 0,0-1-1 0 0,-5-4 0 0 0,5 3-3 0 0,0 1 0 0 0,0-1 0 0 0,0 0 0 0 0,0 0 0 0 0,0-1-1 0 0,1 1 1 0 0,0 0 0 0 0,0-1 0 0 0,0 1 0 0 0,1-1 0 0 0,-1 0 0 0 0,0-5 0 0 0,2 6-6 0 0,-1 1 1 0 0,1 0-1 0 0,0-1 1 0 0,0 1-1 0 0,0-1 0 0 0,1 1 1 0 0,-1 0-1 0 0,1-1 0 0 0,0 1 1 0 0,0 0-1 0 0,2-4 1 0 0,3-3-3 0 0,9-1-6 0 0,33-2-18 0 0,-31 10 24 0 0,8-2-548 0 0,-9 4-174 0 0,1 0 2 0 0,-6 1 364 0 0,-7 1-646 0 0</inkml:trace>
</inkml:ink>
</file>

<file path=ppt/ink/ink17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05:19.706"/>
    </inkml:context>
    <inkml:brush xml:id="br0">
      <inkml:brushProperty name="width" value="0.05" units="cm"/>
      <inkml:brushProperty name="height" value="0.05" units="cm"/>
    </inkml:brush>
  </inkml:definitions>
  <inkml:trace contextRef="#ctx0" brushRef="#br0">1 1 4033 0 0,'1'0'224'0'0,"-1"0"1"0"0,1 0 0 0 0,0 0-1 0 0,-1 1 1 0 0,1-1-1 0 0,0 0 1 0 0,-1 1 0 0 0,1-1-1 0 0,0 1 1 0 0,-1-1-1 0 0,1 1 1 0 0,-1-1 0 0 0,1 1-1 0 0,-1-1 1 0 0,1 1-1 0 0,-1-1 1 0 0,1 1 0 0 0,-1 0-1 0 0,0-1 1 0 0,1 2-1 0 0,9 33 1177 0 0,-5-13-1553 0 0,-1-10 420 0 0,5 4-223 0 0,4 11-797 0 0,-13-24 299 0 0</inkml:trace>
</inkml:ink>
</file>

<file path=ppt/ink/ink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19:09:47.541"/>
    </inkml:context>
    <inkml:brush xml:id="br0">
      <inkml:brushProperty name="width" value="0.05" units="cm"/>
      <inkml:brushProperty name="height" value="0.05" units="cm"/>
    </inkml:brush>
  </inkml:definitions>
  <inkml:trace contextRef="#ctx0" brushRef="#br0">62 27 3265 0 0,'-1'-6'383'0'0,"-6"-13"2599"0"0,6 19-2884 0 0,0-1 0 0 0,1 1-1 0 0,-1 0 1 0 0,0 0 0 0 0,1 0-1 0 0,-1-1 1 0 0,0 1-1 0 0,1 0 1 0 0,-1 0 0 0 0,0 0-1 0 0,1 0 1 0 0,-1 0 0 0 0,0 0-1 0 0,0 0 1 0 0,1 0 0 0 0,-1 0-1 0 0,0 1 1 0 0,1-1 0 0 0,-1 0-1 0 0,0 0 1 0 0,1 1 0 0 0,-1-1-1 0 0,0 0 1 0 0,1 1-1 0 0,-1-1 1 0 0,1 1 0 0 0,-1-1-1 0 0,0 1 1 0 0,-6 6 30 0 0,-4 11 27 0 0,3 4-52 0 0,1 6-61 0 0,6-22-42 0 0,1-1 0 0 0,0 1 0 0 0,1-1 0 0 0,-1 1 0 0 0,1-1 0 0 0,0 1 0 0 0,0-1 0 0 0,1 1 0 0 0,-1-1 0 0 0,5 9 0 0 0,-3-9-75 0 0,0 0 0 0 0,0 0 1 0 0,0 0-1 0 0,1-1 1 0 0,-1 1-1 0 0,1-1 0 0 0,0 0 1 0 0,9 7-1 0 0,26 9-548 0 0,-18-15 374 0 0</inkml:trace>
</inkml:ink>
</file>

<file path=ppt/ink/ink17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05:20.458"/>
    </inkml:context>
    <inkml:brush xml:id="br0">
      <inkml:brushProperty name="width" value="0.05" units="cm"/>
      <inkml:brushProperty name="height" value="0.05" units="cm"/>
    </inkml:brush>
  </inkml:definitions>
  <inkml:trace contextRef="#ctx0" brushRef="#br0">1 0 3409 0 0,'6'5'4039'0'0,"-1"2"-3431"0"0,-5-4-579 0 0,1 1-1 0 0,0-1 0 0 0,0 1 1 0 0,0-1-1 0 0,0 0 0 0 0,0 1 1 0 0,1-1-1 0 0,0 0 0 0 0,0 0 1 0 0,-1 0-1 0 0,2 0 0 0 0,-1 0 1 0 0,0 0-1 0 0,1-1 0 0 0,-1 1 0 0 0,1-1 1 0 0,0 0-1 0 0,-1 1 0 0 0,6 1 1 0 0,-7-3-24 0 0,1 0 0 0 0,-1 0 1 0 0,1 0-1 0 0,-1-1 0 0 0,1 1 0 0 0,0-1 1 0 0,-1 1-1 0 0,1-1 0 0 0,-1 0 1 0 0,1 0-1 0 0,0 0 0 0 0,-1 1 0 0 0,1-2 1 0 0,0 1-1 0 0,-1 0 0 0 0,1 0 1 0 0,0 0-1 0 0,-1-1 0 0 0,1 1 0 0 0,-1-1 1 0 0,1 1-1 0 0,-1-1 0 0 0,1 0 1 0 0,-1 1-1 0 0,1-1 0 0 0,-1 0 0 0 0,1 0 1 0 0,-1 0-1 0 0,0 0 0 0 0,0 0 1 0 0,0-1-1 0 0,1 1 0 0 0,-1 0 0 0 0,0 0 1 0 0,0-1-1 0 0,-1 1 0 0 0,1-1 0 0 0,0 1 1 0 0,0-1-1 0 0,-1 1 0 0 0,1-1 1 0 0,0-2-1 0 0,-1 1 3 0 0,1 0 0 0 0,-1 0-1 0 0,0 0 1 0 0,0 0 0 0 0,0 0 0 0 0,0 0 0 0 0,0 0 0 0 0,-1 1-1 0 0,1-1 1 0 0,-2-4 0 0 0,1-4 296 0 0,12 21 58 0 0,-5-2-320 0 0,0-1 0 0 0,0 1 0 0 0,-1 1 0 0 0,0-1 0 0 0,0 0 0 0 0,-1 1 0 0 0,0 0 0 0 0,-1 0 0 0 0,0 1 1 0 0,0-1-1 0 0,-1 0 0 0 0,0 1 0 0 0,-1 0 0 0 0,0-1 0 0 0,0 1 0 0 0,-2 13 0 0 0,1-21-29 0 0,0 1 0 0 0,0-1-1 0 0,-1 1 1 0 0,1-1 0 0 0,-1 0 0 0 0,0 1 0 0 0,0-1 0 0 0,0 0 0 0 0,0 0 0 0 0,0 0-1 0 0,0 0 1 0 0,-1 0 0 0 0,1 0 0 0 0,-3 3 0 0 0,2-4-4 0 0,0 1-1 0 0,0-1 1 0 0,0 1 0 0 0,0-1-1 0 0,0 0 1 0 0,0 0 0 0 0,-1 0-1 0 0,1 0 1 0 0,0 0 0 0 0,-1 0-1 0 0,1-1 1 0 0,-1 1 0 0 0,1-1 0 0 0,-1 0-1 0 0,1 0 1 0 0,-1 0 0 0 0,1 0-1 0 0,-5 0 1 0 0,3-1-6 0 0,1 1 0 0 0,0-1 1 0 0,0 0-1 0 0,0 0 0 0 0,0 0 0 0 0,0 0 1 0 0,0 0-1 0 0,0-1 0 0 0,0 1 0 0 0,0-1 1 0 0,0 0-1 0 0,1 0 0 0 0,-1 0 0 0 0,1 0 0 0 0,-1 0 1 0 0,1-1-1 0 0,0 1 0 0 0,0-1 0 0 0,0 1 1 0 0,0-1-1 0 0,1 0 0 0 0,-1 0 0 0 0,1 0 1 0 0,-1 0-1 0 0,1 0 0 0 0,-1-6 0 0 0,2 8-4 0 0,0 0 0 0 0,0 0 0 0 0,1-1-1 0 0,-1 1 1 0 0,0 0 0 0 0,1 0 0 0 0,-1 0-1 0 0,1 0 1 0 0,0 0 0 0 0,-1-1-1 0 0,1 1 1 0 0,0 0 0 0 0,0 0 0 0 0,-1 1-1 0 0,1-1 1 0 0,0 0 0 0 0,0 0 0 0 0,0 0-1 0 0,0 0 1 0 0,0 1 0 0 0,0-1 0 0 0,0 1-1 0 0,1-1 1 0 0,-1 1 0 0 0,0-1 0 0 0,0 1-1 0 0,0-1 1 0 0,1 1 0 0 0,-1 0 0 0 0,2 0-1 0 0,42-8 7 0 0,-42 8-3 0 0,7-1-13 0 0,19-2 11 0 0,-10 2-358 0 0,7 2-2027 0 0,-24-3 1018 0 0</inkml:trace>
</inkml:ink>
</file>

<file path=ppt/ink/ink17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05:20.826"/>
    </inkml:context>
    <inkml:brush xml:id="br0">
      <inkml:brushProperty name="width" value="0.05" units="cm"/>
      <inkml:brushProperty name="height" value="0.05" units="cm"/>
    </inkml:brush>
  </inkml:definitions>
  <inkml:trace contextRef="#ctx0" brushRef="#br0">1 52 4529 0 0,'40'-24'1104'0'0,"-31"14"256"0"0,-9 7-856 0 0,0 2-132 0 0,0-1 225 0 0,3-2 14 0 0,11 2-364 0 0,-10 0-174 0 0,1 1 1 0 0,0 0-1 0 0,0 1 0 0 0,0-1 0 0 0,0 1 0 0 0,0 0 0 0 0,0 0 0 0 0,0 0 0 0 0,7 2 0 0 0,-11-1-59 0 0,-1 0-1 0 0,0-1 0 0 0,1 1 0 0 0,-1 0 0 0 0,1 0 1 0 0,-1 0-1 0 0,0 0 0 0 0,0-1 0 0 0,1 1 1 0 0,-1 0-1 0 0,0 0 0 0 0,0 0 0 0 0,0 0 0 0 0,0 0 1 0 0,0 0-1 0 0,0 0 0 0 0,0-1 0 0 0,0 1 0 0 0,0 0 1 0 0,-1 0-1 0 0,1 0 0 0 0,0 0 0 0 0,-1 0 0 0 0,1 0 1 0 0,0-1-1 0 0,-1 1 0 0 0,1 0 0 0 0,-1 0 0 0 0,1-1 1 0 0,-2 2-1 0 0,-17 33 0 0 0,17-32 15 0 0,0 1-10 0 0,-1-1 1 0 0,1 1-1 0 0,1-1 0 0 0,-1 1 0 0 0,0 0 0 0 0,1 0 1 0 0,0 0-1 0 0,0 0 0 0 0,-1 5 0 0 0,2-7-2 0 0,1-1 1 0 0,-1 0-1 0 0,0 0 0 0 0,1 0 0 0 0,-1 0 0 0 0,1 0 1 0 0,-1 0-1 0 0,1 1 0 0 0,0-1 0 0 0,-1 0 0 0 0,1-1 1 0 0,0 1-1 0 0,0 0 0 0 0,0 0 0 0 0,-1 0 0 0 0,1 0 1 0 0,0-1-1 0 0,0 1 0 0 0,0 0 0 0 0,0-1 0 0 0,0 1 1 0 0,1-1-1 0 0,-1 1 0 0 0,0-1 0 0 0,0 0 1 0 0,0 1-1 0 0,0-1 0 0 0,1 0 0 0 0,-1 0 0 0 0,0 0 1 0 0,0 0-1 0 0,0 0 0 0 0,1 0 0 0 0,-1 0 0 0 0,0 0 1 0 0,2-1-1 0 0,45 0 148 0 0,-13 0-824 0 0,-22-1-1091 0 0</inkml:trace>
</inkml:ink>
</file>

<file path=ppt/ink/ink17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05:21.308"/>
    </inkml:context>
    <inkml:brush xml:id="br0">
      <inkml:brushProperty name="width" value="0.05" units="cm"/>
      <inkml:brushProperty name="height" value="0.05" units="cm"/>
    </inkml:brush>
  </inkml:definitions>
  <inkml:trace contextRef="#ctx0" brushRef="#br0">1 3 4713 0 0,'3'-2'4713'0'0,"-3"2"-4857"0"0,-1 0-264 0 0</inkml:trace>
</inkml:ink>
</file>

<file path=ppt/ink/ink17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05:21.661"/>
    </inkml:context>
    <inkml:brush xml:id="br0">
      <inkml:brushProperty name="width" value="0.05" units="cm"/>
      <inkml:brushProperty name="height" value="0.05" units="cm"/>
    </inkml:brush>
  </inkml:definitions>
  <inkml:trace contextRef="#ctx0" brushRef="#br0">0 1 1672 0 0,'1'35'929'0'0,"1"0"-513"0"0,-1-32-648 0 0,0-3 360 0 0,0 1-144 0 0</inkml:trace>
</inkml:ink>
</file>

<file path=ppt/ink/ink17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05:21.987"/>
    </inkml:context>
    <inkml:brush xml:id="br0">
      <inkml:brushProperty name="width" value="0.05" units="cm"/>
      <inkml:brushProperty name="height" value="0.05" units="cm"/>
    </inkml:brush>
  </inkml:definitions>
  <inkml:trace contextRef="#ctx0" brushRef="#br0">0 8 5289 0 0,'0'-4'5297'0'0,"1"2"-5289"0"0,0 3-48 0 0,-1-2-728 0 0,0 0 432 0 0</inkml:trace>
</inkml:ink>
</file>

<file path=ppt/ink/ink17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05:22.658"/>
    </inkml:context>
    <inkml:brush xml:id="br0">
      <inkml:brushProperty name="width" value="0.05" units="cm"/>
      <inkml:brushProperty name="height" value="0.05" units="cm"/>
    </inkml:brush>
  </inkml:definitions>
  <inkml:trace contextRef="#ctx0" brushRef="#br0">1 56 1056 0 0,'0'0'5775'0'0,"8"3"-3283"0"0,27 9-2188 0 0,-34-11-273 0 0,14 5 157 0 0,-5-4-85 0 0,-4-2-65 0 0,2-4 38 0 0,1-2-35 0 0,2-8 6 0 0,8-21 15 0 0,-17 30-57 0 0,-2 5 2 0 0,0-1 0 0 0,1 0 0 0 0,-1 1-1 0 0,0-1 1 0 0,0 1 0 0 0,-1-1 0 0 0,1 0 0 0 0,0 1-1 0 0,0-1 1 0 0,0 0 0 0 0,0 1 0 0 0,0-1 0 0 0,-1 1-1 0 0,1-1 1 0 0,0 1 0 0 0,-1-1 0 0 0,1 0 0 0 0,0 1-1 0 0,-1-1 1 0 0,1 1 0 0 0,-1 0 0 0 0,1-1 0 0 0,0 1-1 0 0,-2-1 1 0 0,-3 0 130 0 0,4 11-61 0 0,11 21 3 0 0,15 16 354 0 0,-18-37-339 0 0,-2 1 0 0 0,1-1 0 0 0,-1 1 0 0 0,-1 0 0 0 0,0 0 1 0 0,3 14-1 0 0,-3 8 13 0 0,-6 30-37 0 0,-8-29-39 0 0,-2-15 2 0 0,11-18-26 0 0,-1 1 0 0 0,1-1 0 0 0,-1 1 1 0 0,0-1-1 0 0,0 1 0 0 0,0-1 0 0 0,0 0 0 0 0,0 0 0 0 0,0 0 0 0 0,0 0 0 0 0,0 0 0 0 0,0-1 0 0 0,-4 2 0 0 0,-19-4 68 0 0,23 1-71 0 0,0 0 0 0 0,0 0 0 0 0,0 0 0 0 0,0 0 0 0 0,0-1 0 0 0,0 1 0 0 0,0-1 0 0 0,1 1 0 0 0,-1-1 1 0 0,0 0-1 0 0,1 0 0 0 0,-2-2 0 0 0,-2-5 7 0 0,0 0 1 0 0,1 0 0 0 0,0-1-1 0 0,-3-12 1 0 0,-5-9 87 0 0,10 25-84 0 0,1-4 4 0 0,1 8-10 0 0,0 1-1 0 0,0-1 0 0 0,0 1 0 0 0,0-1 0 0 0,1 0 0 0 0,-1 1 0 0 0,1-1 1 0 0,-1 1-1 0 0,1-1 0 0 0,0 1 0 0 0,0-1 0 0 0,-1 1 0 0 0,3-3 0 0 0,8-3 49 0 0,13 3-33 0 0,5 5-33 0 0,-12 1 7 0 0,-6-1 12 0 0,4 0-388 0 0,1 0 0 0 0,-1 2 0 0 0,0 0 0 0 0,18 6-1 0 0,-27-7-81 0 0,-5 0 20 0 0</inkml:trace>
</inkml:ink>
</file>

<file path=ppt/ink/ink17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05:23.078"/>
    </inkml:context>
    <inkml:brush xml:id="br0">
      <inkml:brushProperty name="width" value="0.05" units="cm"/>
      <inkml:brushProperty name="height" value="0.05" units="cm"/>
    </inkml:brush>
  </inkml:definitions>
  <inkml:trace contextRef="#ctx0" brushRef="#br0">1 17 3265 0 0,'2'18'5915'0'0,"7"3"-4387"0"0,3 16-1270 0 0,-10-24 97 0 0,-2-8-240 0 0,0 0 0 0 0,1 1 0 0 0,0-1-1 0 0,-1 0 1 0 0,2 0 0 0 0,-1 0 0 0 0,1 0 0 0 0,-1-1 0 0 0,1 1 0 0 0,5 8 0 0 0,9-74 203 0 0,-12 46-276 0 0,14-45-1 0 0,-18 58-43 0 0,1 0 1 0 0,0 1-1 0 0,0-1 0 0 0,0 0 1 0 0,0 0-1 0 0,0 0 1 0 0,0 1-1 0 0,0-1 1 0 0,0 1-1 0 0,0-1 1 0 0,1 1-1 0 0,-1-1 0 0 0,1 1 1 0 0,-1 0-1 0 0,1 0 1 0 0,0 0-1 0 0,-1 0 1 0 0,1 0-1 0 0,0 0 1 0 0,0 0-1 0 0,-1 0 0 0 0,1 1 1 0 0,0-1-1 0 0,3 0 1 0 0,-4 1-2 0 0,1 0 1 0 0,-1 0 0 0 0,0 1-1 0 0,0-1 1 0 0,1 0-1 0 0,-1 1 1 0 0,0-1 0 0 0,0 1-1 0 0,1-1 1 0 0,-1 1-1 0 0,0 0 1 0 0,0-1 0 0 0,0 1-1 0 0,0 0 1 0 0,0 0-1 0 0,0 0 1 0 0,0 0 0 0 0,0 0-1 0 0,0 0 1 0 0,0 0-1 0 0,-1 0 1 0 0,2 2-1 0 0,13 33 18 0 0,-14-32-6 0 0,0 0 0 0 0,0 0 0 0 0,1 0 1 0 0,-1 0-1 0 0,1-1 0 0 0,0 1 0 0 0,0-1 0 0 0,0 1 0 0 0,4 4 0 0 0,7 7 86 0 0,5 5-855 0 0,-18-19 699 0 0,1-1 0 0 0,0 0 0 0 0,-1 1 0 0 0,1-1 0 0 0,0 0 1 0 0,-1 0-1 0 0,1 1 0 0 0,0-1 0 0 0,-1 0 0 0 0,1 0 0 0 0,0 0 0 0 0,0 0 1 0 0,-1 0-1 0 0,1 0 0 0 0,0 0 0 0 0,0 0 0 0 0,-1 0 0 0 0,1 0 0 0 0,0 0 1 0 0,-1-1-1 0 0,1 1 0 0 0,0 0 0 0 0,-1 0 0 0 0,1-1 0 0 0,0 1 1 0 0,-1-1-1 0 0,1 1 0 0 0,0 0 0 0 0,-1-1 0 0 0,1 1 0 0 0,-1-1 0 0 0,1 0 1 0 0,6-7-454 0 0</inkml:trace>
</inkml:ink>
</file>

<file path=ppt/ink/ink17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05:24.424"/>
    </inkml:context>
    <inkml:brush xml:id="br0">
      <inkml:brushProperty name="width" value="0.05" units="cm"/>
      <inkml:brushProperty name="height" value="0.05" units="cm"/>
    </inkml:brush>
  </inkml:definitions>
  <inkml:trace contextRef="#ctx0" brushRef="#br0">3 3 6673 0 0,'0'0'102'0'0,"-3"-2"105"0"0,3 1 277 0 0,2 1 285 0 0,49 6 10 0 0,0 0-178 0 0,-18 2-481 0 0,90 26 123 0 0,-58-19-56 0 0,-58-12-165 0 0,-3 0-15 0 0,-2-1 13 0 0,0-1 8 0 0,1 1 171 0 0,3 39 442 0 0,2 7-395 0 0,-2 1-1 0 0,1 65 1 0 0,-7 31 96 0 0,0-100-261 0 0,0 40 4 0 0,1-32-41 0 0,0-23-20 0 0,1 18 29 0 0,6 64 182 0 0,20 108 509 0 0,-8-71-472 0 0,-16-83-200 0 0,-5 31-18 0 0,-1-20 12 0 0,1-40-63 0 0,-5 18-1 0 0,0 4 28 0 0,4-19 26 0 0,1-3-41 0 0,1 39 33 0 0,7-29 7 0 0,-7-46-48 0 0,0-1 49 0 0,4 9-11 0 0,-4-5-30 0 0,-1-3-11 0 0,-101 13 40 0 0,74-13-53 0 0,-33-2-30 0 0,22-4-232 0 0,33 3 226 0 0,2-1 5 0 0</inkml:trace>
</inkml:ink>
</file>

<file path=ppt/ink/ink17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05:28.646"/>
    </inkml:context>
    <inkml:brush xml:id="br0">
      <inkml:brushProperty name="width" value="0.05" units="cm"/>
      <inkml:brushProperty name="height" value="0.05" units="cm"/>
    </inkml:brush>
  </inkml:definitions>
  <inkml:trace contextRef="#ctx0" brushRef="#br0">1 314 8298 0 0,'0'-1'2256'0'0,"3"-3"-1473"0"0,6-5-335 0 0,7-4-117 0 0,-3 0-256 0 0,1 2 1 0 0,0 0-1 0 0,1 0 1 0 0,1 2-1 0 0,-1 0 1 0 0,31-13-1 0 0,-30 16-71 0 0,-1 1-1 0 0,0 1 1 0 0,1 1 0 0 0,0 0-1 0 0,0 1 1 0 0,25-1-1 0 0,-29 4-1 0 0,-1 0-1 0 0,1 1 0 0 0,-1 0 1 0 0,1 1-1 0 0,-1 0 0 0 0,0 1 1 0 0,0 0-1 0 0,0 0 0 0 0,0 2 1 0 0,10 5-1 0 0,136 86 38 0 0,-141-88-42 0 0,56 29 68 0 0,-66-35-58 0 0,-1-1 1 0 0,2 0 0 0 0,-1-1-1 0 0,0 0 1 0 0,0 1-1 0 0,0-2 1 0 0,1 1-1 0 0,-1-1 1 0 0,0 0 0 0 0,11-1-1 0 0,-13 0-1 0 0,0-1-1 0 0,0 1 1 0 0,0 0-1 0 0,-1-1 1 0 0,1 0 0 0 0,-1 0-1 0 0,1 0 1 0 0,-1 0-1 0 0,0 0 1 0 0,1-1-1 0 0,-1 0 1 0 0,-1 1 0 0 0,1-1-1 0 0,0 0 1 0 0,-1 0-1 0 0,1-1 1 0 0,1-3-1 0 0,5-8 11 0 0,-1 0 0 0 0,11-29-1 0 0,-6 12 18 0 0,-5-7-27 0 0,0-6 13 0 0,3 25-24 0 0,1 11-11 0 0,-10 12 42 0 0,0 1 0 0 0,0-1 0 0 0,0 1 0 0 0,-1-1 0 0 0,1 1-1 0 0,-1 0 1 0 0,0 0 0 0 0,0-1 0 0 0,0 1 0 0 0,0 0 0 0 0,-1 6 0 0 0,2 0-9 0 0,53 143 114 0 0,-56-158-106 0 0,2 0 1 0 0,-1 0-1 0 0,1 1 0 0 0,-1-1 1 0 0,1 0-1 0 0,1 1 0 0 0,-1-1 1 0 0,3-6-1 0 0,5-19-9 0 0,-1-39 21 0 0,4-20-3 0 0,-11 81-36 0 0,1 1 0 0 0,0-1 1 0 0,1 1-1 0 0,0 0 0 0 0,0 0 0 0 0,1 0 0 0 0,-1 0 0 0 0,10-12 1 0 0,-11 18-13 0 0,0-2 9 0 0,0 2-31 0 0,-2 1-19 0 0,0 1 29 0 0,3 7 27 0 0,2 9 24 0 0,0-6-18 0 0,18 34 11 0 0,21 22 137 0 0,-34-53-85 0 0,1-1-1 0 0,1 0 1 0 0,0-1 0 0 0,1-1 0 0 0,0 0 0 0 0,1-1-1 0 0,0 0 1 0 0,0-1 0 0 0,30 14 0 0 0,-35-20-14 0 0,1-1 0 0 0,-1 0-1 0 0,0 0 1 0 0,1-1 0 0 0,-1 0 0 0 0,1-1 0 0 0,0 0 0 0 0,-1-1 0 0 0,1 0 0 0 0,13-3-1 0 0,14-4 27 0 0,40-15 0 0 0,-74 22-81 0 0,42-17 37 0 0,-1-1 0 0 0,-1-2 0 0 0,-1-2 1 0 0,-1-1-1 0 0,37-31 0 0 0,-43 36 79 0 0,-29 16-516 0 0,0-1-1 0 0,1 1 0 0 0,-1-1 0 0 0,0 0 0 0 0,7-6 0 0 0</inkml:trace>
</inkml:ink>
</file>

<file path=ppt/ink/ink17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05:29.528"/>
    </inkml:context>
    <inkml:brush xml:id="br0">
      <inkml:brushProperty name="width" value="0.05" units="cm"/>
      <inkml:brushProperty name="height" value="0.05" units="cm"/>
    </inkml:brush>
  </inkml:definitions>
  <inkml:trace contextRef="#ctx0" brushRef="#br0">28 39 1752 0 0,'-22'18'1342'0'0,"17"-16"2021"0"0,5-12-1036 0 0,6-3-547 0 0,27-11-1707 0 0,-21 17 170 0 0,-12 7-238 0 0,1-1 1 0 0,0 1 0 0 0,0-1-1 0 0,0 1 1 0 0,0-1 0 0 0,-1 1-1 0 0,1 0 1 0 0,0 0 0 0 0,0-1-1 0 0,0 1 1 0 0,0 0 0 0 0,0 0-1 0 0,0 0 1 0 0,0 0 0 0 0,0 0-1 0 0,0 0 1 0 0,0 0 0 0 0,0 0-1 0 0,0 0 1 0 0,0 0 0 0 0,0 1-1 0 0,0-1 1 0 0,0 0 0 0 0,-1 1 0 0 0,1-1-1 0 0,0 1 1 0 0,0-1 0 0 0,0 1-1 0 0,0-1 1 0 0,-1 1 0 0 0,1-1-1 0 0,0 1 1 0 0,-1 0 0 0 0,1-1-1 0 0,0 1 1 0 0,-1 0 0 0 0,1 0-1 0 0,-1 0 1 0 0,1-1 0 0 0,-1 1-1 0 0,1 0 1 0 0,-1 0 0 0 0,0 0-1 0 0,1 0 1 0 0,-1 0 0 0 0,0 0-1 0 0,0 0 1 0 0,0 0 0 0 0,0 0-1 0 0,0 1 1 0 0,1 0 14 0 0,-2 14 20 0 0,-21 77 69 0 0,24-82-87 0 0,2-6-14 0 0,0 0 17 0 0,-3-2 23 0 0,26-1 19 0 0,-21-1-41 0 0,20 0-20 0 0,17 3 68 0 0,-18 0-351 0 0,-24-1-1347 0 0</inkml:trace>
</inkml:ink>
</file>

<file path=ppt/ink/ink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19:09:47.911"/>
    </inkml:context>
    <inkml:brush xml:id="br0">
      <inkml:brushProperty name="width" value="0.05" units="cm"/>
      <inkml:brushProperty name="height" value="0.05" units="cm"/>
    </inkml:brush>
  </inkml:definitions>
  <inkml:trace contextRef="#ctx0" brushRef="#br0">65 425 4113 0 0,'2'-1'1035'0'0,"4"-3"851"0"0,-2 5-466 0 0,-3-1-1223 0 0,1 1-155 0 0,3 2-21 0 0,-4-1 1475 0 0,-2-35-217 0 0,0 22-1199 0 0,-1 1-1 0 0,0-1 0 0 0,-1 0 1 0 0,-4-12-1 0 0,-13-24 152 0 0,12 29-123 0 0,-15-43 68 0 0,19 45-129 0 0,-3-8 68 0 0,5 14-66 0 0,0 0 0 0 0,0 0 0 0 0,1 0 0 0 0,0 0 1 0 0,1-18-1 0 0,1 24-40 0 0,-1 0-1 0 0,1 0 1 0 0,0 0 0 0 0,0 0 0 0 0,1 0 0 0 0,-1 0 0 0 0,1 0 0 0 0,3-6-1 0 0,16-10 16 0 0,-16 17-157 0 0,0 0 0 0 0,1 1 0 0 0,-1-1-1 0 0,1 1 1 0 0,0 0 0 0 0,0 0-1 0 0,0 1 1 0 0,0 0 0 0 0,0 0 0 0 0,0 0-1 0 0,0 1 1 0 0,0 0 0 0 0,0 0-1 0 0,1 1 1 0 0,-1-1 0 0 0,11 4 0 0 0,11-1-777 0 0,-7-1-530 0 0</inkml:trace>
</inkml:ink>
</file>

<file path=ppt/ink/ink17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05:29.857"/>
    </inkml:context>
    <inkml:brush xml:id="br0">
      <inkml:brushProperty name="width" value="0.05" units="cm"/>
      <inkml:brushProperty name="height" value="0.05" units="cm"/>
    </inkml:brush>
  </inkml:definitions>
  <inkml:trace contextRef="#ctx0" brushRef="#br0">187 14 4665 0 0,'-5'-4'2097'0'0,"-2"-3"118"0"0,1 5-1379 0 0,-1 1-497 0 0,2 2-382 0 0,-33 22 385 0 0,-10 27-35 0 0,40-39-230 0 0,-1 0-1 0 0,-1-1 0 0 0,-14 12 1 0 0,22-20-33 0 0,1-1 1 0 0,-1 1 0 0 0,1 0-1 0 0,-1 0 1 0 0,1 0 0 0 0,0 0-1 0 0,0 0 1 0 0,0 0 0 0 0,0 0-1 0 0,0 0 1 0 0,-1 3 0 0 0,-1 9-1278 0 0</inkml:trace>
</inkml:ink>
</file>

<file path=ppt/ink/ink17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05:30.208"/>
    </inkml:context>
    <inkml:brush xml:id="br0">
      <inkml:brushProperty name="width" value="0.05" units="cm"/>
      <inkml:brushProperty name="height" value="0.05" units="cm"/>
    </inkml:brush>
  </inkml:definitions>
  <inkml:trace contextRef="#ctx0" brushRef="#br0">18 0 3721 0 0,'-8'6'3202'0'0,"-1"4"-291"0"0,23 11-2730 0 0,-10-16-95 0 0,8 8-318 0 0,-1 0-1 0 0,1-1 1 0 0,1-1-1 0 0,0 0 1 0 0,1 0 0 0 0,0-2-1 0 0,21 12 1 0 0,-25-19-640 0 0</inkml:trace>
</inkml:ink>
</file>

<file path=ppt/ink/ink17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05:30.543"/>
    </inkml:context>
    <inkml:brush xml:id="br0">
      <inkml:brushProperty name="width" value="0.05" units="cm"/>
      <inkml:brushProperty name="height" value="0.05" units="cm"/>
    </inkml:brush>
  </inkml:definitions>
  <inkml:trace contextRef="#ctx0" brushRef="#br0">1 73 5081 0 0,'31'-19'986'0'0,"-31"19"-908"0"0,1 1 0 0 0,-1-1 1 0 0,1 0-1 0 0,-1 0 0 0 0,1 1 0 0 0,-1-1 1 0 0,1 0-1 0 0,-1 1 0 0 0,1-1 1 0 0,-1 0-1 0 0,0 1 0 0 0,1-1 1 0 0,-1 1-1 0 0,0-1 0 0 0,1 1 0 0 0,-1-1 1 0 0,0 1-1 0 0,0-1 0 0 0,1 1 1 0 0,-1-1-1 0 0,0 1 0 0 0,0-1 1 0 0,0 1-1 0 0,0-1 0 0 0,1 1 0 0 0,-1-1 1 0 0,0 1-1 0 0,0 0 0 0 0,0-1 1 0 0,0 1-1 0 0,0-1 0 0 0,-1 1 1 0 0,1-1-1 0 0,0 2 0 0 0,2 8 4 0 0,1 3 27 0 0,1-1 24 0 0,-1 0 97 0 0,-2-9-170 0 0,2 5 65 0 0,4 3 111 0 0,-2-6-71 0 0,-4-5-145 0 0,-1-1 0 0 0,1 1 0 0 0,0 0-1 0 0,0 0 1 0 0,-1-1 0 0 0,1 1 0 0 0,0 0-1 0 0,0-1 1 0 0,-1 1 0 0 0,1-1 0 0 0,0 1-1 0 0,-1-1 1 0 0,1 1 0 0 0,-1-1 0 0 0,1 1-1 0 0,-1-1 1 0 0,1 0 0 0 0,-1 1 0 0 0,1-1-1 0 0,-1 0 1 0 0,0 1 0 0 0,1-1-1 0 0,-1 0 1 0 0,0 1 0 0 0,1-1 0 0 0,-1 0-1 0 0,0 0 1 0 0,0 0 0 0 0,0 1 0 0 0,0-2-1 0 0,12-38-30 0 0,-8 25 72 0 0,0-8-17 0 0,-4 20-42 0 0,0 0 0 0 0,1 0 1 0 0,-1 0-1 0 0,1-1 0 0 0,0 1 1 0 0,0 0-1 0 0,0 0 0 0 0,0 0 1 0 0,0 0-1 0 0,1 1 1 0 0,2-5-1 0 0,-3 6-3 0 0,-1 1 0 0 0,1-1 0 0 0,-1 0 0 0 0,1 1 0 0 0,0-1 0 0 0,-1 1 0 0 0,1-1-1 0 0,0 1 1 0 0,0-1 0 0 0,0 1 0 0 0,-1-1 0 0 0,1 1 0 0 0,0 0 0 0 0,0-1 0 0 0,0 1 0 0 0,0 0 0 0 0,0 0 0 0 0,0 0 0 0 0,-1 0 0 0 0,1 0 0 0 0,0 0 0 0 0,0 0 0 0 0,0 0 0 0 0,0 0 0 0 0,0 0-1 0 0,0 0 1 0 0,0 1 0 0 0,-1-1 0 0 0,1 0 0 0 0,0 1 0 0 0,0-1 0 0 0,0 0 0 0 0,0 1 0 0 0,-1-1 0 0 0,1 1 0 0 0,0-1 0 0 0,-1 1 0 0 0,1 0 0 0 0,0-1 0 0 0,-1 1 0 0 0,2 1 0 0 0,27 39 192 0 0,-18-24 17 0 0,2 0-86 0 0,5 9 47 0 0,16 22 74 0 0,-31-44-289 0 0,-1 1-33 0 0,1-1-1 0 0,0 0 1 0 0,0-1-1 0 0,0 1 1 0 0,1 0-1 0 0,0-1 1 0 0,-1 0-1 0 0,1 0 1 0 0,0 0-1 0 0,0 0 1 0 0,1-1-1 0 0,-1 1 1 0 0,0-1-1 0 0,10 3 1 0 0,-7-5-4636 0 0</inkml:trace>
</inkml:ink>
</file>

<file path=ppt/ink/ink17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05:31.640"/>
    </inkml:context>
    <inkml:brush xml:id="br0">
      <inkml:brushProperty name="width" value="0.05" units="cm"/>
      <inkml:brushProperty name="height" value="0.05" units="cm"/>
    </inkml:brush>
  </inkml:definitions>
  <inkml:trace contextRef="#ctx0" brushRef="#br0">5 123 3841 0 0,'-1'-1'3926'0'0,"-1"-2"-3695"0"0,2 1 234 0 0,-1-2 478 0 0,1 1-544 0 0,0 1-141 0 0,0 1-203 0 0,2-2-2 0 0,0 1-27 0 0,4-2-16 0 0,6-6 16 0 0,-3 1-16 0 0,14-12 13 0 0,-9 5 1 0 0,-10 11-18 0 0,0 1 0 0 0,0 0 0 0 0,0-1-1 0 0,1 1 1 0 0,0 1 0 0 0,8-6 0 0 0,14 1 20 0 0,-11 14 13 0 0,-12-2-5 0 0,0-1 1 0 0,-1 1-1 0 0,0 0 1 0 0,0 0-1 0 0,0 0 1 0 0,-1 0 0 0 0,1 1-1 0 0,3 8 1 0 0,-4-8 1 0 0,0 0 1 0 0,1 0-1 0 0,-1-1 0 0 0,1 1 1 0 0,0-1-1 0 0,0 1 1 0 0,1-1-1 0 0,6 6 0 0 0,-10-9-30 0 0,1-1 0 0 0,-1 1-1 0 0,1 0 1 0 0,0-1 0 0 0,-1 1-1 0 0,1-1 1 0 0,0 0 0 0 0,-1 1-1 0 0,1-1 1 0 0,0 1 0 0 0,-1-1-1 0 0,1 0 1 0 0,0 0 0 0 0,0 1-1 0 0,-1-1 1 0 0,1 0-1 0 0,0 0 1 0 0,0 0 0 0 0,-1 0-1 0 0,1 0 1 0 0,0 0 0 0 0,0 0-1 0 0,0 0 1 0 0,-1 0 0 0 0,1 0-1 0 0,0 0 1 0 0,0 0 0 0 0,-1-1-1 0 0,1 1 1 0 0,0 0 0 0 0,-1-1-1 0 0,1 1 1 0 0,0 0 0 0 0,-1-1-1 0 0,1 1 1 0 0,0-1 0 0 0,-1 1-1 0 0,1-1 1 0 0,-1 1 0 0 0,1-1-1 0 0,-1 0 1 0 0,1 1 0 0 0,-1-1-1 0 0,1 0 1 0 0,-1 1-1 0 0,0-1 1 0 0,1 0 0 0 0,-1 1-1 0 0,0-1 1 0 0,1 0 0 0 0,-1 0-1 0 0,0 1 1 0 0,0-1 0 0 0,0-1-1 0 0,13-17-10 0 0,-12 17 8 0 0,1 0-3 0 0,0 0 0 0 0,0 0 0 0 0,0 1 1 0 0,-1-1-1 0 0,1-1 0 0 0,-1 1 0 0 0,1 0 1 0 0,-1 0-1 0 0,0-1 0 0 0,0 1 0 0 0,0 0 1 0 0,0-1-1 0 0,0 1 0 0 0,0-4 0 0 0,-1 5-14 0 0,-1 16 19 0 0,-1 2 20 0 0,7 33 46 0 0,-5-48-62 0 0,0 0 0 0 0,0 0-1 0 0,1-1 1 0 0,0 1-1 0 0,-1 0 1 0 0,1 0-1 0 0,0 0 1 0 0,0-1-1 0 0,-1 1 1 0 0,2 0-1 0 0,-1-1 1 0 0,0 1-1 0 0,0-1 1 0 0,0 1-1 0 0,1-1 1 0 0,-1 1 0 0 0,1-1-1 0 0,-1 0 1 0 0,1 0-1 0 0,-1 0 1 0 0,1 0-1 0 0,0 0 1 0 0,-1 0-1 0 0,1 0 1 0 0,0 0-1 0 0,2 0 1 0 0,-2-2 6 0 0,-1 1 0 0 0,1-1 1 0 0,-1 1-1 0 0,0-1 0 0 0,1 0 1 0 0,-1 0-1 0 0,0 0 0 0 0,0 0 1 0 0,1 0-1 0 0,-1 0 0 0 0,0 0 1 0 0,0 0-1 0 0,0 0 0 0 0,0 0 1 0 0,-1-1-1 0 0,1 1 0 0 0,0 0 1 0 0,1-3-1 0 0,15-29 101 0 0,-16 30-111 0 0,1-1 11 0 0,21-36-15 0 0,-22 39 7 0 0,1-1 0 0 0,-1 0 0 0 0,1 1 0 0 0,-1-1-1 0 0,1 1 1 0 0,0 0 0 0 0,-1 0 0 0 0,1-1 0 0 0,0 1 0 0 0,0 0 0 0 0,0 0 0 0 0,0 1-1 0 0,0-1 1 0 0,0 0 0 0 0,0 1 0 0 0,0-1 0 0 0,0 1 0 0 0,1 0 0 0 0,1-1 0 0 0,-1 2 31 0 0,-1-1 1 0 0,1 1 0 0 0,-1 0 0 0 0,1 0 0 0 0,0 0 0 0 0,-1 0 0 0 0,0 0-1 0 0,1 0 1 0 0,-1 1 0 0 0,0-1 0 0 0,1 1 0 0 0,3 3 0 0 0,-4-3-23 0 0,0 0 0 0 0,1 0-1 0 0,0 0 1 0 0,-1 0 0 0 0,1-1 0 0 0,0 1 0 0 0,0-1 0 0 0,0 0 0 0 0,0 0 0 0 0,4 2 0 0 0,8-3 63 0 0,0 0-1 0 0,1-1 1 0 0,-1 0 0 0 0,0-1-1 0 0,0-1 1 0 0,-1-1 0 0 0,1 0 0 0 0,15-6-1 0 0,21-6-788 0 0,-43 15 107 0 0,-8 1 36 0 0</inkml:trace>
</inkml:ink>
</file>

<file path=ppt/ink/ink17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05:32.158"/>
    </inkml:context>
    <inkml:brush xml:id="br0">
      <inkml:brushProperty name="width" value="0.05" units="cm"/>
      <inkml:brushProperty name="height" value="0.05" units="cm"/>
    </inkml:brush>
  </inkml:definitions>
  <inkml:trace contextRef="#ctx0" brushRef="#br0">127 1 5553 0 0,'-19'10'3577'0'0,"-8"21"-3718"0"0,24-26 489 0 0,-2 1-240 0 0,-1 3 13 0 0,-6 13 128 0 0,7-14-105 0 0,1-1-13 0 0,-5 8 139 0 0,-5 8-27 0 0,2-3 6 0 0,8-11-156 0 0,3-6-245 0 0,0-3-593 0 0,-2-2-847 0 0,1 0-80 0 0</inkml:trace>
</inkml:ink>
</file>

<file path=ppt/ink/ink17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05:32.477"/>
    </inkml:context>
    <inkml:brush xml:id="br0">
      <inkml:brushProperty name="width" value="0.05" units="cm"/>
      <inkml:brushProperty name="height" value="0.05" units="cm"/>
    </inkml:brush>
  </inkml:definitions>
  <inkml:trace contextRef="#ctx0" brushRef="#br0">0 3 4457 0 0,'0'-3'5330'0'0,"14"29"-4569"0"0,-5-15-548 0 0,0-1 0 0 0,2 0 0 0 0,-1-1 0 0 0,1 0 1 0 0,13 8-1 0 0,8 7 13 0 0,-12-7-316 0 0,-4-9-30 0 0,-13-6-2525 0 0</inkml:trace>
</inkml:ink>
</file>

<file path=ppt/ink/ink17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05:33.083"/>
    </inkml:context>
    <inkml:brush xml:id="br0">
      <inkml:brushProperty name="width" value="0.05" units="cm"/>
      <inkml:brushProperty name="height" value="0.05" units="cm"/>
    </inkml:brush>
  </inkml:definitions>
  <inkml:trace contextRef="#ctx0" brushRef="#br0">15 61 3513 0 0,'-15'4'3296'0'0,"28"15"-574"0"0,-9-13-3078 0 0,20 31 1206 0 0,-17-4 142 0 0,1-12-346 0 0,-8-21-625 0 0,0 0 0 0 0,0 0 1 0 0,1 0-1 0 0,-1-1 1 0 0,0 1-1 0 0,0 0 0 0 0,0 0 1 0 0,0-1-1 0 0,0 1 0 0 0,0 0 1 0 0,0 0-1 0 0,0-1 0 0 0,0 1 1 0 0,1 0-1 0 0,-1 0 0 0 0,0 0 1 0 0,0 0-1 0 0,0-1 1 0 0,0 1-1 0 0,1 0 0 0 0,-1 0 1 0 0,0 0-1 0 0,0 0 0 0 0,0-1 1 0 0,1 1-1 0 0,-1 0 0 0 0,0 0 1 0 0,0 0-1 0 0,1 0 0 0 0,-1 0 1 0 0,0 0-1 0 0,0 0 0 0 0,0 0 1 0 0,1 0-1 0 0,-1 0 1 0 0,0 0-1 0 0,0 0 0 0 0,1 0 1 0 0,-1 0-1 0 0,0 0 0 0 0,0 0 1 0 0,1 0-1 0 0,-1 0 0 0 0,0 0 1 0 0,0 0-1 0 0,1 0 0 0 0,-1 1 1 0 0,0-1-1 0 0,0 0 1 0 0,0 0-1 0 0,1 0 0 0 0,-1 0 1 0 0,0 0-1 0 0,0 1 0 0 0,0-1 1 0 0,0 0-1 0 0,1 0 0 0 0,-1 0 1 0 0,0 1-1 0 0,14-141 132 0 0,-14 138-153 0 0,0 0-1 0 0,1-1 0 0 0,-1 1 0 0 0,1 0 0 0 0,0 0 0 0 0,0 0 0 0 0,-1 0 0 0 0,1 0 0 0 0,1 0 0 0 0,-1 0 1 0 0,0 0-1 0 0,0 1 0 0 0,1-1 0 0 0,-1 0 0 0 0,3-2 0 0 0,-2 4-1 0 0,-1-1 1 0 0,0 0-1 0 0,0 1 0 0 0,1-1 0 0 0,-1 1 1 0 0,0 0-1 0 0,0-1 0 0 0,1 1 1 0 0,-1 0-1 0 0,1 0 0 0 0,-1 0 0 0 0,0 0 1 0 0,1 0-1 0 0,-1 0 0 0 0,0 0 0 0 0,1 0 1 0 0,-1 1-1 0 0,3 0 0 0 0,32 19-33 0 0,-14-3 31 0 0,-19-15 5 0 0,3 4 14 0 0,0 0 0 0 0,0 1 0 0 0,-1-1 0 0 0,0 1 1 0 0,5 9-1 0 0,20 24 122 0 0,-3-21-89 0 0,-23-16 20 0 0,-4-3-96 0 0,0 0 0 0 0,0 0 0 0 0,0 0 1 0 0,0-1-1 0 0,0 1 0 0 0,0 0 0 0 0,0 0 1 0 0,0 0-1 0 0,0 0 0 0 0,0 0 0 0 0,0 0 1 0 0,0 0-1 0 0,0 0 0 0 0,0 0 0 0 0,0-1 1 0 0,0 1-1 0 0,0 0 0 0 0,0 0 0 0 0,0 0 1 0 0,1 0-1 0 0,-1 0 0 0 0,0 0 0 0 0,0 0 1 0 0,0 0-1 0 0,0 0 0 0 0,0 0 0 0 0,0 0 1 0 0,0 0-1 0 0,0 0 0 0 0,0 0 0 0 0,0 0 1 0 0,0-1-1 0 0,1 1 0 0 0,-1 0 0 0 0,0 0 1 0 0,0 0-1 0 0,0 0 0 0 0,0 0 0 0 0,0 0 1 0 0,0 0-1 0 0,0 0 0 0 0,0 0 0 0 0,0 0 1 0 0,1 0-1 0 0,-1 0 0 0 0,0 0 0 0 0,0 0 1 0 0,0 0-1 0 0,0 1 0 0 0,0-1 1 0 0,0 0-1 0 0,0 0 0 0 0,0 0 0 0 0,0 0 1 0 0,0 0-1 0 0,1 0 0 0 0,-1 0 0 0 0,0 0 1 0 0,0 0-1 0 0,0 0 0 0 0,0 0 0 0 0,0 0 1 0 0,0 1-1 0 0,0-2-262 0 0</inkml:trace>
</inkml:ink>
</file>

<file path=ppt/ink/ink17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05:33.441"/>
    </inkml:context>
    <inkml:brush xml:id="br0">
      <inkml:brushProperty name="width" value="0.05" units="cm"/>
      <inkml:brushProperty name="height" value="0.05" units="cm"/>
    </inkml:brush>
  </inkml:definitions>
  <inkml:trace contextRef="#ctx0" brushRef="#br0">67 19 5865 0 0,'22'-11'799'0'0,"-2"4"915"0"0,-21 8-1635 0 0,1 0 0 0 0,0 0 0 0 0,0 0-1 0 0,0 0 1 0 0,-1 1 0 0 0,1-1 0 0 0,0 0 0 0 0,-1 0 0 0 0,1 0 0 0 0,-1 0 0 0 0,1 0-1 0 0,-1 0 1 0 0,0 0 0 0 0,1 0 0 0 0,-1 0 0 0 0,0 0 0 0 0,0-1 0 0 0,0 1 0 0 0,-1 1-1 0 0,-9 16 553 0 0,0 13-149 0 0,7-18-126 0 0,-4 10-196 0 0,-9 9 108 0 0,8-19-229 0 0,4-7-218 0 0,-10 12-1322 0 0,2-15 524 0 0,9-4-255 0 0</inkml:trace>
</inkml:ink>
</file>

<file path=ppt/ink/ink17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05:33.776"/>
    </inkml:context>
    <inkml:brush xml:id="br0">
      <inkml:brushProperty name="width" value="0.05" units="cm"/>
      <inkml:brushProperty name="height" value="0.05" units="cm"/>
    </inkml:brush>
  </inkml:definitions>
  <inkml:trace contextRef="#ctx0" brushRef="#br0">0 0 4145 0 0,'7'12'5768'0'0,"22"29"-5435"0"0,-7-13 145 0 0,-19-24-378 0 0,0 0-1 0 0,0 0 1 0 0,0 0-1 0 0,0-1 1 0 0,1 1-1 0 0,-1-1 1 0 0,1 0-1 0 0,7 4 1 0 0,-6-3-182 0 0,1-1 1 0 0,0 1-1 0 0,0-2 1 0 0,0 1-1 0 0,0-1 1 0 0,1 0-1 0 0,-1 0 1 0 0,1 0-1 0 0,-1-1 1 0 0,1 0-1 0 0,-1 0 0 0 0,1-1 1 0 0,0 0-1 0 0,11-1 1 0 0,-15 1-746 0 0</inkml:trace>
</inkml:ink>
</file>

<file path=ppt/ink/ink17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05:34.142"/>
    </inkml:context>
    <inkml:brush xml:id="br0">
      <inkml:brushProperty name="width" value="0.05" units="cm"/>
      <inkml:brushProperty name="height" value="0.05" units="cm"/>
    </inkml:brush>
  </inkml:definitions>
  <inkml:trace contextRef="#ctx0" brushRef="#br0">3 21 3697 0 0,'0'-7'2472'0'0,"0"-4"-635"0"0,-3 8 399 0 0,4 24-54 0 0,0-11-2281 0 0,4 42 549 0 0,5-24-1100 0 0,2-17-781 0 0,-6-10 531 0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19:05:10.518"/>
    </inkml:context>
    <inkml:brush xml:id="br0">
      <inkml:brushProperty name="width" value="0.05" units="cm"/>
      <inkml:brushProperty name="height" value="0.05" units="cm"/>
    </inkml:brush>
  </inkml:definitions>
  <inkml:trace contextRef="#ctx0" brushRef="#br0">104 10 3561 0 0,'-3'0'792'0'0,"-4"-2"1977"0"0,2-3-2087 0 0,-7 4 1096 0 0,7 1-1190 0 0,-2-1-26 0 0,1 1-323 0 0,-2 0-127 0 0,-16 5 82 0 0,22-4-166 0 0,0 1 0 0 0,1-1 0 0 0,-1 1-1 0 0,0-1 1 0 0,0 1 0 0 0,1-1 0 0 0,-1 1 0 0 0,1 0-1 0 0,-1 0 1 0 0,1 0 0 0 0,0 0 0 0 0,0 0 0 0 0,-1 0-1 0 0,2 0 1 0 0,-3 4 0 0 0,1 20 174 0 0,11-12 21 0 0,53 25 1 0 0,-51-33-174 0 0,-1-1 0 0 0,0 2 0 0 0,0-1 0 0 0,-1 1 0 0 0,15 14 0 0 0,-20-17-18 0 0,0 1 1 0 0,0 0 0 0 0,-1 0 0 0 0,1 0 0 0 0,-1 1-1 0 0,0-1 1 0 0,0 1 0 0 0,-1-1 0 0 0,0 1-1 0 0,0 0 1 0 0,0 0 0 0 0,-1 0 0 0 0,2 11-1 0 0,-2 3 111 0 0,0 1-1 0 0,-5 36 0 0 0,0 15 69 0 0,2-56-152 0 0,-6 9 30 0 0,0 3-30 0 0,7-26-54 0 0,1 0 0 0 0,0 0 1 0 0,0 0-1 0 0,-1-1 1 0 0,0 1-1 0 0,1 0 0 0 0,-1 0 1 0 0,0-1-1 0 0,0 1 1 0 0,0 0-1 0 0,0-1 0 0 0,0 1 1 0 0,0-1-1 0 0,0 1 1 0 0,0-1-1 0 0,-1 1 0 0 0,1-1 1 0 0,0 0-1 0 0,-1 0 1 0 0,-2 2-1 0 0,-21 7 68 0 0,2-2-20 0 0,8 2-30 0 0,3-5 12 0 0,11-5-33 0 0,-1 0 1 0 0,0 0-1 0 0,0-1 0 0 0,1 1 1 0 0,-1 0-1 0 0,0-1 0 0 0,1 0 0 0 0,-1 1 1 0 0,0-1-1 0 0,1 0 0 0 0,-1 0 1 0 0,1 0-1 0 0,-1 0 0 0 0,1 0 1 0 0,0 0-1 0 0,-1 0 0 0 0,1-1 0 0 0,0 1 1 0 0,0 0-1 0 0,0-1 0 0 0,0 1 1 0 0,0-1-1 0 0,-1-1 0 0 0,0-7 10 0 0,0-26-11 0 0,0-14-1 0 0,11 16-1 0 0,-4 25-1 0 0,0 1 1 0 0,0-1-1 0 0,1 1 1 0 0,0 0 0 0 0,1 0-1 0 0,0 1 1 0 0,0 0-1 0 0,0 0 1 0 0,1 1 0 0 0,0-1-1 0 0,0 2 1 0 0,1-1-1 0 0,0 1 1 0 0,16-6-1 0 0,-5-3 1 0 0,-17 12-1 0 0,1-1 0 0 0,0 0 1 0 0,0 1-1 0 0,0 0 0 0 0,0 0 0 0 0,0 0 1 0 0,0 0-1 0 0,9-1 0 0 0,-3-2-4 0 0,2 2 4 0 0,3 7-1 0 0,-13-3-27 0 0</inkml:trace>
</inkml:ink>
</file>

<file path=ppt/ink/ink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19:09:48.239"/>
    </inkml:context>
    <inkml:brush xml:id="br0">
      <inkml:brushProperty name="width" value="0.05" units="cm"/>
      <inkml:brushProperty name="height" value="0.05" units="cm"/>
    </inkml:brush>
  </inkml:definitions>
  <inkml:trace contextRef="#ctx0" brushRef="#br0">44 524 3521 0 0,'-4'3'2298'0'0,"0"0"54"0"0,3-9-1142 0 0,-3-108 472 0 0,-2 47-1146 0 0,-4-34-116 0 0,-4-48 66 0 0,14 148-480 0 0,0-48-458 0 0,0 47 409 0 0,0 0-1 0 0,0 0 1 0 0,1 0 0 0 0,-1 0 0 0 0,1 0 0 0 0,-1 0 0 0 0,1 0 0 0 0,0 1 0 0 0,-1-1 0 0 0,1 0 0 0 0,0 0-1 0 0,1 1 1 0 0,-1-1 0 0 0,0 1 0 0 0,0-1 0 0 0,1 1 0 0 0,-1-1 0 0 0,0 1 0 0 0,1 0 0 0 0,0 0-1 0 0,3-3 1 0 0,9 0-465 0 0</inkml:trace>
</inkml:ink>
</file>

<file path=ppt/ink/ink18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05:35.279"/>
    </inkml:context>
    <inkml:brush xml:id="br0">
      <inkml:brushProperty name="width" value="0.05" units="cm"/>
      <inkml:brushProperty name="height" value="0.05" units="cm"/>
    </inkml:brush>
  </inkml:definitions>
  <inkml:trace contextRef="#ctx0" brushRef="#br0">47 0 6993 0 0,'-38'54'694'0'0,"29"-42"335"0"0,10-15-527 0 0,-1 1-337 0 0,1 2-169 0 0,43-15 313 0 0,29 3 61 0 0,-18 4-192 0 0,-20 0-120 0 0,-20 7-178 0 0,-7 1-516 0 0,-4 0-934 0 0</inkml:trace>
</inkml:ink>
</file>

<file path=ppt/ink/ink18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05:35.612"/>
    </inkml:context>
    <inkml:brush xml:id="br0">
      <inkml:brushProperty name="width" value="0.05" units="cm"/>
      <inkml:brushProperty name="height" value="0.05" units="cm"/>
    </inkml:brush>
  </inkml:definitions>
  <inkml:trace contextRef="#ctx0" brushRef="#br0">0 15 4473 0 0,'59'4'4676'0'0,"27"-14"-3804"0"0,-14 1-1146 0 0,-9 9-1353 0 0,-52 2-2116 0 0</inkml:trace>
</inkml:ink>
</file>

<file path=ppt/ink/ink18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05:41.031"/>
    </inkml:context>
    <inkml:brush xml:id="br0">
      <inkml:brushProperty name="width" value="0.05" units="cm"/>
      <inkml:brushProperty name="height" value="0.05" units="cm"/>
    </inkml:brush>
  </inkml:definitions>
  <inkml:trace contextRef="#ctx0" brushRef="#br0">309 0 1864 0 0,'-19'18'6055'0'0,"13"-16"-5848"0"0,0 1 0 0 0,0-1 1 0 0,0 0-1 0 0,-1 0 0 0 0,1-1 0 0 0,0 0 0 0 0,-13 1 1 0 0,-4 3 102 0 0,6 3-77 0 0,3 2-71 0 0,7-4-131 0 0,-15 13 118 0 0,9-10-88 0 0,-11 1 26 0 0,17-8-70 0 0,-4 1 27 0 0,-18 2 94 0 0,18-3-102 0 0,-38-1 481 0 0,49 1-249 0 0,1 4-90 0 0,2 15-131 0 0,-1-16-1 0 0,2 14 34 0 0,-1 1-1 0 0,0-1 1 0 0,-1 1 0 0 0,-1 26-1 0 0,-1-18 70 0 0,7 44-1 0 0,11 76 216 0 0,-4-28-139 0 0,-3-49-155 0 0,15 118 298 0 0,-23-61-199 0 0,-5-95-120 0 0,0 39 137 0 0,18 94 266 0 0,-12-78-402 0 0,15 44 24 0 0,-18-74-57 0 0,-2-12 6 0 0,8-19-14 0 0,0-14 14 0 0,0-3 27 0 0,-4-3 76 0 0,-2-2-125 0 0,5 9 13 0 0,-2 1 0 0 0,0 0 0 0 0,-1 0 0 0 0,0 1 0 0 0,-1-1-1 0 0,-1 0 1 0 0,-1 19 0 0 0,2-23 18 0 0,-1-6 16 0 0,-11-3-22 0 0,10-2 14 0 0,6 0-29 0 0,-1 0 0 0 0,1-1 0 0 0,-1 1 0 0 0,1-1 0 0 0,10-3 0 0 0,3-3-9 0 0,0 1-1 0 0,29-4 0 0 0,-47 9-1 0 0,26-4 11 0 0,1 1 0 0 0,53 0-1 0 0,-71 3-272 0 0,12 0 905 0 0,-21 0-762 0 0,-1 1-1 0 0,0 1 1 0 0,1-1-1 0 0,-1 0 1 0 0,1 0-1 0 0,-1 0 1 0 0,1 0 0 0 0,-1 0-1 0 0,1 0 1 0 0,-1 0-1 0 0,0 1 1 0 0,1-1-1 0 0,-1 0 1 0 0,1 0-1 0 0,-1 1 1 0 0,0-1-1 0 0,1 0 1 0 0,-1 0 0 0 0,0 1-1 0 0,1-1 1 0 0,-1 0-1 0 0,0 1 1 0 0,1-1-1 0 0,-1 1 1 0 0,0-1-1 0 0,0 0 1 0 0,0 1-1 0 0,1-1 1 0 0,-1 1-1 0 0,0-1 1 0 0,0 1 0 0 0,0-1-1 0 0,0 0 1 0 0,0 1-1 0 0,0 0 1 0 0</inkml:trace>
</inkml:ink>
</file>

<file path=ppt/ink/ink18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05:55.002"/>
    </inkml:context>
    <inkml:brush xml:id="br0">
      <inkml:brushProperty name="width" value="0.05" units="cm"/>
      <inkml:brushProperty name="height" value="0.05" units="cm"/>
    </inkml:brush>
  </inkml:definitions>
  <inkml:trace contextRef="#ctx0" brushRef="#br0">178 45 4121 0 0,'36'-20'236'0'0,"-28"14"-216"0"0,-9 4 887 0 0,-1 0-83 0 0,1 0-153 0 0,0-3 653 0 0,1 4-1113 0 0,0-2-66 0 0,0 2-77 0 0,0 0 0 0 0,0 0 4 0 0,-1 0 56 0 0,0 1-31 0 0,0 0 6 0 0,0 0 256 0 0,-2 0 130 0 0,-9 2 1240 0 0,10 0-1378 0 0,-4 5 133 0 0,-7 1-34 0 0,-2-3-251 0 0,-11 1-168 0 0,-12 5 61 0 0,8 8-39 0 0,-13 17-6 0 0,22-18-28 0 0,20-16-20 0 0,-1 0 3 0 0,1 6-8 0 0,1-6-9 0 0,0-1 3 0 0,7-3 75 0 0,18-2 1 0 0,-8 1-54 0 0,-7 0-6 0 0,1 1 0 0 0,-1 1 0 0 0,0 0 0 0 0,1 0 0 0 0,0 1 1 0 0,-1 1-1 0 0,1-1 0 0 0,-1 2 0 0 0,1-1 0 0 0,-1 1 0 0 0,10 4 0 0 0,-14-2-4 0 0,-2 3 4 0 0,-7 3 1 0 0,-1-1-3 0 0,-30 52 28 0 0,-3-4 6 0 0,12-21-26 0 0,17-23-13 0 0,-3 6-9 0 0,0 1 4 0 0,7-13 4 0 0,-5 4-1 0 0,42 0 6 0 0,-23-10 7 0 0,0-1 1 0 0,0 0-1 0 0,0 0 0 0 0,1-1 0 0 0,18-3 0 0 0,13-2 31 0 0,-33 5-35 0 0,3-4 8 0 0,6-1 30 0 0,-5 1 23 0 0,-12 2-522 0 0,-9 2-1341 0 0</inkml:trace>
</inkml:ink>
</file>

<file path=ppt/ink/ink18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05:55.984"/>
    </inkml:context>
    <inkml:brush xml:id="br0">
      <inkml:brushProperty name="width" value="0.05" units="cm"/>
      <inkml:brushProperty name="height" value="0.05" units="cm"/>
    </inkml:brush>
  </inkml:definitions>
  <inkml:trace contextRef="#ctx0" brushRef="#br0">0 0 4425 0 0,'1'1'419'0'0,"0"0"1"0"0,0-1-1 0 0,0 1 1 0 0,-1 0-1 0 0,1 0 1 0 0,0 0-1 0 0,-1 0 0 0 0,1 0 1 0 0,0 0-1 0 0,-1 0 1 0 0,1 0-1 0 0,-1 0 1 0 0,0 0-1 0 0,1 0 0 0 0,-1 0 1 0 0,0 2-1 0 0,5 40-1210 0 0,-5-33 1423 0 0,1-3-580 0 0,1 1 0 0 0,-1-1 1 0 0,1 1-1 0 0,1-1 0 0 0,-1 0 0 0 0,1 0 1 0 0,0 0-1 0 0,6 9 0 0 0,-6-12-31 0 0,0 0 0 0 0,0 1 1 0 0,0-1-1 0 0,1-1 0 0 0,-1 1 0 0 0,1 0 1 0 0,8 5-1 0 0,-7-7-2 0 0,1-5 16 0 0,3-8 18 0 0,-5 3-24 0 0,0-2-5 0 0,1-6 21 0 0,1-27 45 0 0,-6 38-67 0 0,0-11 38 0 0,-2-7 41 0 0,0 13-18 0 0,4-7 155 0 0,1 15-4 0 0,1 12-195 0 0,-3-6-39 0 0,0 1 0 0 0,1-1 0 0 0,0 0 0 0 0,0 0 1 0 0,0 0-1 0 0,0 0 0 0 0,1 0 0 0 0,4 5 0 0 0,17 30 15 0 0,-19-28-10 0 0,3 7 20 0 0,0 1 0 0 0,-1 0 0 0 0,-1 1 0 0 0,6 36 0 0 0,-11-52-20 0 0,-1 0 0 0 0,1-1-1 0 0,-1 1 1 0 0,0 0 0 0 0,0-1 0 0 0,0 1 0 0 0,-1 0-1 0 0,1-1 1 0 0,-1 1 0 0 0,0 0 0 0 0,0-1 0 0 0,0 1 0 0 0,-1-1-1 0 0,1 1 1 0 0,-1-1 0 0 0,0 0 0 0 0,0 0 0 0 0,0 0-1 0 0,0 0 1 0 0,0 0 0 0 0,-1 0 0 0 0,1 0 0 0 0,-1-1-1 0 0,0 1 1 0 0,0-1 0 0 0,0 0 0 0 0,0 0 0 0 0,0 0-1 0 0,0 0 1 0 0,-1-1 0 0 0,1 1 0 0 0,-1-1 0 0 0,1 0-1 0 0,-5 1 1 0 0,-18-3 43 0 0,22-1-43 0 0,-1 0 0 0 0,0 0 0 0 0,1 0 0 0 0,-1-1 0 0 0,1 1 0 0 0,0-1 0 0 0,-7-6 0 0 0,-8-13 4 0 0,11 6-11 0 0,7 15-1 0 0,1-1 1 0 0,-1 0-1 0 0,1 1 1 0 0,0-1-1 0 0,0 0 1 0 0,-1 1 0 0 0,1-1-1 0 0,0 0 1 0 0,0 1-1 0 0,1-1 1 0 0,-1 0-1 0 0,0 1 1 0 0,1-4 0 0 0,10-14-21 0 0,3 15 1 0 0,-1 4 13 0 0,85 4-221 0 0,-97-4-11 0 0,8 0 366 0 0,-6-4-3428 0 0</inkml:trace>
</inkml:ink>
</file>

<file path=ppt/ink/ink18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05:56.319"/>
    </inkml:context>
    <inkml:brush xml:id="br0">
      <inkml:brushProperty name="width" value="0.05" units="cm"/>
      <inkml:brushProperty name="height" value="0.05" units="cm"/>
    </inkml:brush>
  </inkml:definitions>
  <inkml:trace contextRef="#ctx0" brushRef="#br0">1 55 5433 0 0,'41'-47'2174'0'0,"-35"40"1544"0"0,-13 28-3043 0 0,6 22-382 0 0,1-34-235 0 0,1 0-1 0 0,0 0 1 0 0,0 0-1 0 0,1 0 1 0 0,4 11-1 0 0,-5-16-43 0 0,0-1-1 0 0,1 1 1 0 0,-1-1 0 0 0,1 0-1 0 0,0 0 1 0 0,0 0-1 0 0,0 0 1 0 0,1 0 0 0 0,-1 0-1 0 0,1 0 1 0 0,-1-1 0 0 0,1 1-1 0 0,0-1 1 0 0,0 0 0 0 0,0 0-1 0 0,0 0 1 0 0,0 0 0 0 0,1 0-1 0 0,-1-1 1 0 0,1 0 0 0 0,-1 1-1 0 0,1-1 1 0 0,-1 0 0 0 0,1-1-1 0 0,0 1 1 0 0,-1-1-1 0 0,8 1 1 0 0,10 1 31 0 0,19 1-431 0 0,-39-3 339 0 0,1 0 0 0 0,-1-1 1 0 0,1 1-1 0 0,-1 0 0 0 0,1-1 1 0 0,-1 1-1 0 0,0 0 0 0 0,1-1 1 0 0,-1 0-1 0 0,1 1 0 0 0,-1-1 1 0 0,0 0-1 0 0,0 0 0 0 0,1 0 1 0 0,-1 0-1 0 0,0 0 0 0 0,0 0 1 0 0,0 0-1 0 0,0 0 0 0 0,0 0 1 0 0,1-3-1 0 0,1-3-187 0 0</inkml:trace>
</inkml:ink>
</file>

<file path=ppt/ink/ink18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05:56.687"/>
    </inkml:context>
    <inkml:brush xml:id="br0">
      <inkml:brushProperty name="width" value="0.05" units="cm"/>
      <inkml:brushProperty name="height" value="0.05" units="cm"/>
    </inkml:brush>
  </inkml:definitions>
  <inkml:trace contextRef="#ctx0" brushRef="#br0">1 0 9778 0 0,'1'7'-296'0'0,"-1"-6"296"0"0,1 1 0 0 0,1 1-72 0 0</inkml:trace>
</inkml:ink>
</file>

<file path=ppt/ink/ink18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05:57.852"/>
    </inkml:context>
    <inkml:brush xml:id="br0">
      <inkml:brushProperty name="width" value="0.05" units="cm"/>
      <inkml:brushProperty name="height" value="0.05" units="cm"/>
    </inkml:brush>
  </inkml:definitions>
  <inkml:trace contextRef="#ctx0" brushRef="#br0">136 1 4281 0 0,'0'0'5903'0'0,"-28"47"-3912"0"0,-21-11-1634 0 0,25-17-258 0 0,8-7-5 0 0,3-2-7 0 0,8-6-30 0 0,4-3-26 0 0,1-1 36 0 0,7 1 9 0 0,19-1-58 0 0,-13-2-4 0 0,10-5 1 0 0,13-2 0 0 0,-11 4-7 0 0,-3 4 0 0 0,-9 3-2 0 0,7 6 7 0 0,-22-5 42 0 0,-4 8-39 0 0,-4 6-15 0 0,-12 12 10 0 0,4-9 6 0 0,-3-1 9 0 0,6-8-1 0 0,-4 6 23 0 0,15-13-39 0 0,0 1 0 0 0,1 1 0 0 0,-1-1 0 0 0,1 0 0 0 0,0 1 0 0 0,1-1 0 0 0,-1 1 0 0 0,1 0 0 0 0,0 0 0 0 0,0 0 0 0 0,1 0 0 0 0,0 0 0 0 0,-1 10 1 0 0,1-11-9 0 0,-1-4 0 0 0,2-1 99 0 0,10 4-103 0 0,-2 0 1 0 0,-1-2 2 0 0,1-1 3 0 0,0 0 1 0 0,0-1-1 0 0,0 0 0 0 0,0 0 0 0 0,-1-1 1 0 0,14-2-1 0 0,-14 1-32 0 0,-1 1 0 0 0,1 0 0 0 0,0 0 0 0 0,0 1 1 0 0,0 0-1 0 0,0 0 0 0 0,0 0 0 0 0,-1 1 0 0 0,1 0 0 0 0,13 4 0 0 0,-14 0-2881 0 0</inkml:trace>
</inkml:ink>
</file>

<file path=ppt/ink/ink18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05:58.372"/>
    </inkml:context>
    <inkml:brush xml:id="br0">
      <inkml:brushProperty name="width" value="0.05" units="cm"/>
      <inkml:brushProperty name="height" value="0.05" units="cm"/>
    </inkml:brush>
  </inkml:definitions>
  <inkml:trace contextRef="#ctx0" brushRef="#br0">98 0 5017 0 0,'-15'52'6238'0'0,"0"-6"-5439"0"0,4-17-1141 0 0,0 0 199 0 0,4-11 539 0 0,0 4-343 0 0,-2 3-9 0 0,0-11-23 0 0,7-12-211 0 0,-1 1 604 0 0,1-1-543 0 0,1-2-974 0 0,-2-8-1961 0 0,1-2-674 0 0</inkml:trace>
</inkml:ink>
</file>

<file path=ppt/ink/ink18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05:58.719"/>
    </inkml:context>
    <inkml:brush xml:id="br0">
      <inkml:brushProperty name="width" value="0.05" units="cm"/>
      <inkml:brushProperty name="height" value="0.05" units="cm"/>
    </inkml:brush>
  </inkml:definitions>
  <inkml:trace contextRef="#ctx0" brushRef="#br0">1 1 4665 0 0,'7'4'3525'0'0,"-8"-7"-329"0"0,9 19-2902 0 0,6 13-136 0 0,14 44 0 0 0,4 9-1437 0 0,-28-73 796 0 0</inkml:trace>
</inkml:ink>
</file>

<file path=ppt/ink/ink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19:09:48.576"/>
    </inkml:context>
    <inkml:brush xml:id="br0">
      <inkml:brushProperty name="width" value="0.05" units="cm"/>
      <inkml:brushProperty name="height" value="0.05" units="cm"/>
    </inkml:brush>
  </inkml:definitions>
  <inkml:trace contextRef="#ctx0" brushRef="#br0">86 289 3009 0 0,'48'-57'6083'0'0,"-7"7"-5945"0"0,17-28-333 0 0,-55 74 201 0 0,0-1-1 0 0,0 0 1 0 0,-1 1-1 0 0,1-1 1 0 0,-1 0-1 0 0,0-1 1 0 0,-1 1-1 0 0,1 0 1 0 0,0-8-1 0 0,-2 12 5 0 0,0-1-1 0 0,0 0 0 0 0,0 0 0 0 0,-1 0 1 0 0,1 1-1 0 0,0-1 0 0 0,-1 0 0 0 0,0 0 0 0 0,1 1 1 0 0,-1-1-1 0 0,0 0 0 0 0,0 1 0 0 0,0-1 1 0 0,0 1-1 0 0,0-1 0 0 0,0 1 0 0 0,0-1 1 0 0,0 1-1 0 0,-1 0 0 0 0,1-1 0 0 0,-1 1 0 0 0,1 0 1 0 0,-1 0-1 0 0,1 0 0 0 0,-1 0 0 0 0,0 1 1 0 0,1-1-1 0 0,-1 0 0 0 0,-3 0 0 0 0,-2-1 18 0 0,1 1 0 0 0,0 0 0 0 0,-1 0 0 0 0,0 1 0 0 0,1 0-1 0 0,-1 0 1 0 0,1 1 0 0 0,-1 0 0 0 0,1 0 0 0 0,-1 0 0 0 0,1 1 0 0 0,0-1 0 0 0,-1 2-1 0 0,1-1 1 0 0,-10 6 0 0 0,4-2 20 0 0,1 1-1 0 0,-1 0 0 0 0,-16 13 1 0 0,-2 11 116 0 0,28-28-149 0 0,0 1 0 0 0,0-1 0 0 0,0 1 1 0 0,0-1-1 0 0,1 1 0 0 0,0 0 0 0 0,-1 0 0 0 0,1 0 0 0 0,1-1 0 0 0,-1 1 0 0 0,1 0 0 0 0,-1 0 0 0 0,1 0 1 0 0,0 0-1 0 0,1 0 0 0 0,-1 0 0 0 0,1 0 0 0 0,-1 0 0 0 0,1 0 0 0 0,0 0 0 0 0,1 0 0 0 0,-1 0 1 0 0,1-1-1 0 0,-1 1 0 0 0,1-1 0 0 0,4 6 0 0 0,37 50-101 0 0,-13-27-111 0 0,-23-25-7 0 0,0 0-1 0 0,0-1 0 0 0,1 1 1 0 0,0-2-1 0 0,1 1 0 0 0,-1-1 1 0 0,1 0-1 0 0,0-1 0 0 0,10 4 1 0 0,-2-1-755 0 0</inkml:trace>
</inkml:ink>
</file>

<file path=ppt/ink/ink18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05:59.075"/>
    </inkml:context>
    <inkml:brush xml:id="br0">
      <inkml:brushProperty name="width" value="0.05" units="cm"/>
      <inkml:brushProperty name="height" value="0.05" units="cm"/>
    </inkml:brush>
  </inkml:definitions>
  <inkml:trace contextRef="#ctx0" brushRef="#br0">1 110 5649 0 0,'26'-2'2217'0'0,"-26"2"-2087"0"0,-1 0 1 0 0,0 0 0 0 0,1 1 0 0 0,-1-1-1 0 0,1 0 1 0 0,-1 0 0 0 0,1 0-1 0 0,-1 1 1 0 0,1-1 0 0 0,-1 0 0 0 0,1 1-1 0 0,-1-1 1 0 0,1 1 0 0 0,-1-1-1 0 0,1 0 1 0 0,-1 1 0 0 0,1-1-1 0 0,0 1 1 0 0,-1-1 0 0 0,1 1 0 0 0,0-1-1 0 0,-1 1 1 0 0,1-1 0 0 0,0 1-1 0 0,0 0 1 0 0,0-1 0 0 0,-1 1 0 0 0,1-1-1 0 0,0 2 1 0 0,-1 26 588 0 0,11 27-921 0 0,-8-50 222 0 0,0-1 0 0 0,0 0 0 0 0,0 0 0 0 0,1 0 0 0 0,-1-1 0 0 0,1 1 0 0 0,0-1 0 0 0,0 1 0 0 0,0-1 0 0 0,1 0 0 0 0,-1 0 0 0 0,1 0 0 0 0,0-1 0 0 0,6 5 0 0 0,-7-6-104 0 0,-1 0 0 0 0,1 0 0 0 0,-1 0 0 0 0,1 0 0 0 0,-1 0 0 0 0,1 0 0 0 0,0-1 0 0 0,0 1-1 0 0,-1-1 1 0 0,1 0 0 0 0,0 0 0 0 0,0 0 0 0 0,0 0 0 0 0,-1 0 0 0 0,1 0 0 0 0,0-1 0 0 0,0 1 0 0 0,-1-1 0 0 0,1 0 0 0 0,-1 0 0 0 0,1 0 0 0 0,0 0-1 0 0,-1-1 1 0 0,0 1 0 0 0,4-3 0 0 0,0-6-1013 0 0,-5 6-166 0 0</inkml:trace>
  <inkml:trace contextRef="#ctx0" brushRef="#br0" timeOffset="1">56 60 5513 0 0,'-31'-55'1296'0'0,"30"52"977"0"0,0 1-1737 0 0,1 2-256 0 0,-1 0-96 0 0,0 0-64 0 0</inkml:trace>
</inkml:ink>
</file>

<file path=ppt/ink/ink18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05:59.904"/>
    </inkml:context>
    <inkml:brush xml:id="br0">
      <inkml:brushProperty name="width" value="0.05" units="cm"/>
      <inkml:brushProperty name="height" value="0.05" units="cm"/>
    </inkml:brush>
  </inkml:definitions>
  <inkml:trace contextRef="#ctx0" brushRef="#br0">4 19 4993 0 0,'0'0'4074'0'0,"-2"-4"-2733"0"0,1 1 1012 0 0,2 12-2298 0 0,0 0 0 0 0,0 0 0 0 0,1 0 0 0 0,1 0 0 0 0,-1-1-1 0 0,1 1 1 0 0,5 8 0 0 0,-5-10-28 0 0,2 1 0 0 0,-1-1 0 0 0,1 0-1 0 0,0 0 1 0 0,11 11 0 0 0,-15-17-21 0 0,0 0-1 0 0,-1 1 0 0 0,1-1 1 0 0,1 0-1 0 0,-1 0 1 0 0,0 0-1 0 0,0 0 1 0 0,0 0-1 0 0,0 0 1 0 0,1 0-1 0 0,-1 0 0 0 0,1 0 1 0 0,-1-1-1 0 0,0 1 1 0 0,1-1-1 0 0,-1 1 1 0 0,1-1-1 0 0,-1 1 1 0 0,1-1-1 0 0,0 0 0 0 0,-1 0 1 0 0,1 0-1 0 0,-1 0 1 0 0,1 0-1 0 0,-1 0 1 0 0,1 0-1 0 0,0 0 1 0 0,-1-1-1 0 0,1 1 1 0 0,-1 0-1 0 0,1-1 0 0 0,-1 0 1 0 0,1 1-1 0 0,-1-1 1 0 0,0 0-1 0 0,1 0 1 0 0,-1 1-1 0 0,2-3 1 0 0,7-13-4 0 0,4-39-31 0 0,-10 23-10 0 0,-13-17 14 0 0,8 49 28 0 0,1 0 18 0 0,-2 1 11 0 0,2 7-10 0 0,6 17 9 0 0,35 120 177 0 0,-24-42-48 0 0,-14-86-122 0 0,-2-13-28 0 0,-1 1 0 0 0,1 0 0 0 0,-1-1 0 0 0,1 1 0 0 0,-1 0 0 0 0,-1-1 0 0 0,0 9 0 0 0,-7 2 35 0 0,-2-6-5 0 0,9-9-38 0 0,0 1 0 0 0,0 0 0 0 0,-1-1 0 0 0,1 1 1 0 0,0-1-1 0 0,0 1 0 0 0,-1-1 0 0 0,1 1 0 0 0,0-1 0 0 0,0 0 0 0 0,-1 0 0 0 0,1 1 0 0 0,0-1 0 0 0,-1 0 0 0 0,1 0 1 0 0,0 0-1 0 0,-1-1 0 0 0,1 1 0 0 0,0 0 0 0 0,-1 0 0 0 0,1-1 0 0 0,0 1 0 0 0,-2-2 0 0 0,0 1 3 0 0,0-1 1 0 0,1 0-1 0 0,-1 0 0 0 0,1 0 0 0 0,-1 0 1 0 0,1-1-1 0 0,0 1 0 0 0,0-1 0 0 0,-3-4 0 0 0,0-1 3 0 0,1 0 1 0 0,0 0-1 0 0,0-1 0 0 0,1 1 0 0 0,-5-19 0 0 0,7 21-10 0 0,-1-1 0 0 0,2 0 0 0 0,-1 1 0 0 0,1-1 0 0 0,0 1 0 0 0,0-1 0 0 0,0 0 0 0 0,1 1 0 0 0,0-1 0 0 0,3-8 0 0 0,-2 13-1 0 0,-1 0 0 0 0,0 1 0 0 0,1-1-1 0 0,-1 0 1 0 0,1 1 0 0 0,0-1 0 0 0,-1 1-1 0 0,1 0 1 0 0,0-1 0 0 0,0 1-1 0 0,0 0 1 0 0,0 0 0 0 0,0 0 0 0 0,0 1-1 0 0,0-1 1 0 0,1 0 0 0 0,-1 1 0 0 0,0-1-1 0 0,4 1 1 0 0,65-4-2862 0 0</inkml:trace>
</inkml:ink>
</file>

<file path=ppt/ink/ink18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06:00.386"/>
    </inkml:context>
    <inkml:brush xml:id="br0">
      <inkml:brushProperty name="width" value="0.05" units="cm"/>
      <inkml:brushProperty name="height" value="0.05" units="cm"/>
    </inkml:brush>
  </inkml:definitions>
  <inkml:trace contextRef="#ctx0" brushRef="#br0">47 1 4417 0 0,'2'4'2139'0'0,"-2"3"-218"0"0,-3-4-715 0 0,0-2-123 0 0,0-1-273 0 0,0 0-458 0 0,1 0-93 0 0,1 0-115 0 0,-2 1-17 0 0,-1 4 16 0 0,0 1 56 0 0,0-4 22 0 0,4-2-166 0 0,-1 0 11 0 0,-1 0 69 0 0,1 0-64 0 0,-1 0 29 0 0,0 0-2 0 0,0 0 40 0 0,1-1-70 0 0,0 0-40 0 0,-1 21 281 0 0,0-6-259 0 0,0 1 0 0 0,1-1 0 0 0,1 0 0 0 0,1 16 0 0 0,-1-27-46 0 0,1 0-1 0 0,-1-1 0 0 0,0 1 0 0 0,1 0 1 0 0,0-1-1 0 0,-1 1 0 0 0,1 0 0 0 0,0-1 0 0 0,0 1 1 0 0,1-1-1 0 0,-1 1 0 0 0,0-1 0 0 0,1 0 1 0 0,-1 1-1 0 0,1-1 0 0 0,0 0 0 0 0,0 0 1 0 0,0 0-1 0 0,0 0 0 0 0,0-1 0 0 0,0 1 1 0 0,1 0-1 0 0,-1-1 0 0 0,1 0 0 0 0,-1 1 0 0 0,1-1 1 0 0,-1 0-1 0 0,1 0 0 0 0,3 0 0 0 0,1 0-12 0 0,-1 0-1 0 0,1-1 0 0 0,0 0 1 0 0,0-1-1 0 0,0 1 0 0 0,0-1 1 0 0,-1-1-1 0 0,1 1 0 0 0,12-5 1 0 0,-16 5-232 0 0,0 0 0 0 0,0-1 0 0 0,0 1 0 0 0,-1 0 0 0 0,1-1 0 0 0,0 0 0 0 0,-1 0 0 0 0,1 0 0 0 0,-1 0 0 0 0,1 0 0 0 0,-1 0 0 0 0,0 0 0 0 0,0-1 0 0 0,0 1 0 0 0,0-1 0 0 0,0 0 0 0 0,-1 0 0 0 0,1 1 0 0 0,-1-1 0 0 0,0 0 0 0 0,1 0 0 0 0,0-6 0 0 0,-2-3-3899 0 0</inkml:trace>
</inkml:ink>
</file>

<file path=ppt/ink/ink18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06:00.723"/>
    </inkml:context>
    <inkml:brush xml:id="br0">
      <inkml:brushProperty name="width" value="0.05" units="cm"/>
      <inkml:brushProperty name="height" value="0.05" units="cm"/>
    </inkml:brush>
  </inkml:definitions>
  <inkml:trace contextRef="#ctx0" brushRef="#br0">30 52 6473 0 0,'-27'-47'3121'0'0,"25"44"-1793"0"0,2 3-880 0 0,0-1 65 0 0,1 8-970 0 0,-1-3 249 0 0,0 3-136 0 0</inkml:trace>
</inkml:ink>
</file>

<file path=ppt/ink/ink18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06:01.286"/>
    </inkml:context>
    <inkml:brush xml:id="br0">
      <inkml:brushProperty name="width" value="0.05" units="cm"/>
      <inkml:brushProperty name="height" value="0.05" units="cm"/>
    </inkml:brush>
  </inkml:definitions>
  <inkml:trace contextRef="#ctx0" brushRef="#br0">1 22 4681 0 0,'5'-21'6351'0'0,"-5"21"-6336"0"0,0 1 151 0 0,1 0-145 0 0,26 37 159 0 0,-3-7 42 0 0,-10-4 81 0 0,-1 3-95 0 0,2 0 1 0 0,1 0 0 0 0,22 28-1 0 0,-22-40-192 0 0,-5-9-601 0 0,-10-8 552 0 0,4 1-55 0 0,-3-7-295 0 0,-1 3-83 0 0</inkml:trace>
</inkml:ink>
</file>

<file path=ppt/ink/ink18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06:05.772"/>
    </inkml:context>
    <inkml:brush xml:id="br0">
      <inkml:brushProperty name="width" value="0.05" units="cm"/>
      <inkml:brushProperty name="height" value="0.05" units="cm"/>
    </inkml:brush>
  </inkml:definitions>
  <inkml:trace contextRef="#ctx0" brushRef="#br0">19 82 1424 0 0,'-9'-9'754'0'0,"-1"0"180"0"0,19 9 2453 0 0,-6-1-2549 0 0,4-2-678 0 0,6-2 66 0 0,22-4 239 0 0,22 1 260 0 0,-30 5-465 0 0,-9 0-138 0 0,12-3-42 0 0,-6 1 38 0 0,-10 4-85 0 0,0 0 1 0 0,0 1 0 0 0,0 0-1 0 0,27 4 1 0 0,-10 2 34 0 0,-13-10-32 0 0,-6-3-8 0 0,0-6 20 0 0,-10 10-31 0 0,-7 1 341 0 0,4 2-309 0 0,2 20 144 0 0,1-8-152 0 0,-1-6-16 0 0,21 88 528 0 0,4 49-169 0 0,-10-12-304 0 0,-8-43-68 0 0,-3 0 33 0 0,-2-29 32 0 0,1 0-19 0 0,13 64 1 0 0,-9-77 11 0 0,2 9 83 0 0,-7-21 58 0 0,0-1 0 0 0,-3 1 1 0 0,-4 44-1 0 0,0 7-82 0 0,-5 96 233 0 0,9-164-297 0 0,0 1 1 0 0,2-1 0 0 0,0 0-1 0 0,7 27 1 0 0,-2-16 30 0 0,8 14 20 0 0,16 19 73 0 0,-17-34-146 0 0,19 53-5 0 0,-17-25 3 0 0,-4 0-8 0 0,-6-17-25 0 0,-4-27-4 0 0,-1-9-2 0 0,0 0-1 0 0,-1 0 1 0 0,1 0 0 0 0,-1 0-1 0 0,1 0 1 0 0,-1 1 0 0 0,0-1-1 0 0,0 0 1 0 0,0 0-1 0 0,0 0 1 0 0,-1 1 0 0 0,0 2-1 0 0,1-4 14 0 0,-7 8 38 0 0,3-5-50 0 0,3-3 13 0 0,-18-1 85 0 0,-26 0-36 0 0,5-3-89 0 0,12-1 41 0 0,-42-4-28 0 0,-39 11 26 0 0,38 4-294 0 0,25-1-161 0 0,39-3 156 0 0</inkml:trace>
</inkml:ink>
</file>

<file path=ppt/ink/ink18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06:12.318"/>
    </inkml:context>
    <inkml:brush xml:id="br0">
      <inkml:brushProperty name="width" value="0.05" units="cm"/>
      <inkml:brushProperty name="height" value="0.05" units="cm"/>
    </inkml:brush>
  </inkml:definitions>
  <inkml:trace contextRef="#ctx0" brushRef="#br0">0 35 2609 0 0,'2'-11'1116'0'0,"0"0"204"0"0,-1-2 4813 0 0,-1 17-5428 0 0,6 29-55 0 0,-2 1-1 0 0,-1 49 1 0 0,5 37-168 0 0,-7-114-481 0 0,0-1 0 0 0,0 0 0 0 0,0 0 0 0 0,1 0 0 0 0,0 0 0 0 0,0 0 0 0 0,0 0 0 0 0,1-1 1 0 0,-1 1-1 0 0,4 4 0 0 0,-5-14-2673 0 0</inkml:trace>
</inkml:ink>
</file>

<file path=ppt/ink/ink18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06:12.805"/>
    </inkml:context>
    <inkml:brush xml:id="br0">
      <inkml:brushProperty name="width" value="0.05" units="cm"/>
      <inkml:brushProperty name="height" value="0.05" units="cm"/>
    </inkml:brush>
  </inkml:definitions>
  <inkml:trace contextRef="#ctx0" brushRef="#br0">3 111 3833 0 0,'-1'-2'260'0'0,"1"1"1"0"0,0-1 0 0 0,-1 1-1 0 0,1 0 1 0 0,0-1 0 0 0,-1 1-1 0 0,1-1 1 0 0,0 1 0 0 0,0-1-1 0 0,0 1 1 0 0,0-1 0 0 0,1 1-1 0 0,-1 0 1 0 0,0-1 0 0 0,1 1-1 0 0,-1-1 1 0 0,1 1 0 0 0,-1 0-1 0 0,1-1 1 0 0,-1 1 0 0 0,2-2-1 0 0,1-1 88 0 0,0 1 0 0 0,0-1 0 0 0,0 1-1 0 0,0-1 1 0 0,1 1 0 0 0,7-5 0 0 0,37-19 427 0 0,-20 15-303 0 0,-15 8-404 0 0,13-1-11 0 0,-1 7-2 0 0,-14 8 12 0 0,-10-7-62 0 0,0-1-1 0 0,0 0 1 0 0,0 1-1 0 0,-1-1 1 0 0,1 0-1 0 0,-1 1 1 0 0,0-1-1 0 0,1 1 1 0 0,-1-1-1 0 0,0 1 1 0 0,0-1-1 0 0,-1 1 1 0 0,1-1-1 0 0,-1 0 1 0 0,1 1-1 0 0,-1-1 1 0 0,0 0-1 0 0,1 1 1 0 0,-1-1-1 0 0,0 0 1 0 0,-1 0-1 0 0,1 1 1 0 0,0-1-1 0 0,-2 2 1 0 0,-1 2 2 0 0,-45 98 49 0 0,49-104-56 0 0,0 0 0 0 0,0 1 0 0 0,1-1 0 0 0,-1 0 0 0 0,0 1 0 0 0,0-1 0 0 0,0 0 0 0 0,1 1 0 0 0,-1-1 0 0 0,0 0 0 0 0,0 0-1 0 0,1 1 1 0 0,-1-1 0 0 0,0 0 0 0 0,1 0 0 0 0,-1 0 0 0 0,0 1 0 0 0,1-1 0 0 0,-1 0 0 0 0,0 0 0 0 0,1 0 0 0 0,-1 0 0 0 0,0 0 0 0 0,1 0 0 0 0,-1 1-1 0 0,1-1 1 0 0,-1 0 0 0 0,0 0 0 0 0,1 0 0 0 0,-1 0 0 0 0,0 0 0 0 0,1-1 0 0 0,-1 1 0 0 0,1 0 0 0 0,-1 0 0 0 0,0 0 0 0 0,1 0 0 0 0,-1 0 0 0 0,0 0 0 0 0,1-1-1 0 0,0 1 1 0 0,31-6-5 0 0,-7 2 3 0 0,-17 3 18 0 0,0 2 1 0 0,0-1 0 0 0,0 1 0 0 0,0 0 0 0 0,0 0 0 0 0,0 1 0 0 0,0 0 0 0 0,0 0 0 0 0,-1 1 0 0 0,1 0-1 0 0,-1 1 1 0 0,0-1 0 0 0,0 1 0 0 0,8 6 0 0 0,-12-7-4 0 0,0-1-1 0 0,-1 1 1 0 0,1 0-1 0 0,-1 0 1 0 0,1 0-1 0 0,-1 0 1 0 0,0 0-1 0 0,0 0 1 0 0,0 1-1 0 0,-1-1 1 0 0,1 1-1 0 0,-1-1 1 0 0,1 1-1 0 0,-1 0 1 0 0,-1-1-1 0 0,2 7 1 0 0,-2-5-6 0 0,0 0 0 0 0,0 0 1 0 0,-1 0-1 0 0,1-1 0 0 0,-1 1 0 0 0,0 0 1 0 0,-1 0-1 0 0,1-1 0 0 0,-4 9 0 0 0,0-6 15 0 0,0 0-1 0 0,0 0 1 0 0,0-1 0 0 0,-1 0-1 0 0,0 1 1 0 0,0-2-1 0 0,0 1 1 0 0,-1-1-1 0 0,0 0 1 0 0,0 0 0 0 0,0-1-1 0 0,-1 0 1 0 0,1-1-1 0 0,-1 1 1 0 0,0-1-1 0 0,0-1 1 0 0,0 1-1 0 0,-1-1 1 0 0,1-1 0 0 0,0 0-1 0 0,-1 0 1 0 0,1-1-1 0 0,-13 0 1 0 0,19 0-33 0 0,0 0 0 0 0,1 0 0 0 0,-1-1 0 0 0,0 1 0 0 0,0 0 0 0 0,1-1 0 0 0,-1 0 0 0 0,0 1 0 0 0,1-1-1 0 0,-1 0 1 0 0,1 0 0 0 0,-1 0 0 0 0,1 0 0 0 0,-1 0 0 0 0,1 0 0 0 0,-1 0 0 0 0,1 0 0 0 0,0-1 0 0 0,0 1 0 0 0,0 0 0 0 0,-1-1 0 0 0,1 1 0 0 0,1-1 0 0 0,-1 1 0 0 0,0-1 0 0 0,0 0 0 0 0,0-2 0 0 0,4-17-3878 0 0</inkml:trace>
</inkml:ink>
</file>

<file path=ppt/ink/ink18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06:13.355"/>
    </inkml:context>
    <inkml:brush xml:id="br0">
      <inkml:brushProperty name="width" value="0.05" units="cm"/>
      <inkml:brushProperty name="height" value="0.05" units="cm"/>
    </inkml:brush>
  </inkml:definitions>
  <inkml:trace contextRef="#ctx0" brushRef="#br0">0 161 4033 0 0,'0'-4'7341'0'0,"1"0"-7174"0"0,0 1 0 0 0,1-1-1 0 0,-1 1 1 0 0,1-1-1 0 0,0 1 1 0 0,0 0-1 0 0,0-1 1 0 0,0 1-1 0 0,0 0 1 0 0,1 0-1 0 0,-1 1 1 0 0,1-1 0 0 0,4-3-1 0 0,13-17-66 0 0,45-60 90 0 0,-65 83-180 0 0,1-1-25 0 0,0 0 30 0 0,-1 1 9 0 0,3 0 117 0 0,2 27 102 0 0,8 16-138 0 0,1-20 106 0 0,-12-20-197 0 0,1 0 1 0 0,-1-1-1 0 0,1 1 0 0 0,-1-1 1 0 0,1 0-1 0 0,0 0 0 0 0,0 0 0 0 0,0 0 1 0 0,6 2-1 0 0,22 3-261 0 0,-29-7 89 0 0,-2 0 128 0 0,1 0 1 0 0,-1 0-1 0 0,0 0 1 0 0,1 0-1 0 0,-1 0 1 0 0,0 0-1 0 0,1 0 1 0 0,-1 0-1 0 0,0 0 1 0 0,1 0-1 0 0,-1 0 1 0 0,0 0-1 0 0,1 0 1 0 0,-1 1-1 0 0,0-1 1 0 0,1 0-1 0 0,-1 0 1 0 0,0 0 0 0 0,1 0-1 0 0,-1 1 1 0 0,0-1-1 0 0,0 0 1 0 0,1 0-1 0 0,-1 1 1 0 0,0-1-1 0 0,0 0 1 0 0,1 0-1 0 0,-1 1 1 0 0,0-1-1 0 0,0 0 1 0 0,0 1-1 0 0</inkml:trace>
</inkml:ink>
</file>

<file path=ppt/ink/ink18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06:15.020"/>
    </inkml:context>
    <inkml:brush xml:id="br0">
      <inkml:brushProperty name="width" value="0.05" units="cm"/>
      <inkml:brushProperty name="height" value="0.05" units="cm"/>
    </inkml:brush>
  </inkml:definitions>
  <inkml:trace contextRef="#ctx0" brushRef="#br0">1 48 3929 0 0,'0'1'2849'0'0,"1"1"-1516"0"0,-1-1-1352 0 0,1 1 852 0 0,75-7 1029 0 0,-6-5-620 0 0,-24 2-625 0 0,6-1-106 0 0,-40 7-532 0 0,40-7 559 0 0,57-1-1 0 0,-89 9-1197 0 0,1 2 0 0 0,0 0 0 0 0,25 6-1 0 0,-42-6 399 0 0,-3-1 114 0 0,1 1-1 0 0,-1-1 1 0 0,0 1 0 0 0,0-1-1 0 0,1 0 1 0 0,-1 0 0 0 0,0 0-1 0 0,0 0 1 0 0,1 0 0 0 0,-1 0 0 0 0,0 0-1 0 0,1 0 1 0 0,-1 0 0 0 0,0 0-1 0 0,0-1 1 0 0,1 1 0 0 0,-1-1-1 0 0,0 1 1 0 0,2-1 0 0 0</inkml:trace>
</inkml:ink>
</file>

<file path=ppt/ink/ink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19:09:48.945"/>
    </inkml:context>
    <inkml:brush xml:id="br0">
      <inkml:brushProperty name="width" value="0.05" units="cm"/>
      <inkml:brushProperty name="height" value="0.05" units="cm"/>
    </inkml:brush>
  </inkml:definitions>
  <inkml:trace contextRef="#ctx0" brushRef="#br0">136 868 5313 0 0,'45'55'1250'0'0,"-37"-47"-184"0"0,-8-10-278 0 0,-5-5 1551 0 0,-7-30-1118 0 0,9-24-1061 0 0,3 36 24 0 0,-1-10-17 0 0,-3 0 0 0 0,-8-41 0 0 0,-48-140-17 0 0,34 132-66 0 0,-21-87-56 0 0,34 100-83 0 0,9 27-42 0 0,3 42 53 0 0,1-1-1 0 0,0 1 0 0 0,-1-1 1 0 0,1 1-1 0 0,0-1 1 0 0,1 1-1 0 0,-1-1 0 0 0,0 1 1 0 0,1 0-1 0 0,-1-1 1 0 0,1 1-1 0 0,0-1 0 0 0,0 1 1 0 0,0 0-1 0 0,0 0 1 0 0,0-1-1 0 0,0 1 0 0 0,1 0 1 0 0,-1 0-1 0 0,1 0 1 0 0,-1 1-1 0 0,3-3 0 0 0,25-6-1266 0 0,-5 8 326 0 0,-13 1 425 0 0</inkml:trace>
</inkml:ink>
</file>

<file path=ppt/ink/ink18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06:15.372"/>
    </inkml:context>
    <inkml:brush xml:id="br0">
      <inkml:brushProperty name="width" value="0.05" units="cm"/>
      <inkml:brushProperty name="height" value="0.05" units="cm"/>
    </inkml:brush>
  </inkml:definitions>
  <inkml:trace contextRef="#ctx0" brushRef="#br0">1 30 5089 0 0,'0'-1'191'0'0,"0"0"-1"0"0,0 1 1 0 0,-1-1-1 0 0,1 0 1 0 0,0 1-1 0 0,0-1 1 0 0,0 0 0 0 0,0 0-1 0 0,0 1 1 0 0,0-1-1 0 0,0 0 1 0 0,0 0-1 0 0,1 1 1 0 0,-1-1 0 0 0,0 0-1 0 0,0 1 1 0 0,1-1-1 0 0,-1 0 1 0 0,0 1-1 0 0,1-1 1 0 0,-1 0 0 0 0,0 1-1 0 0,1-1 1 0 0,-1 1-1 0 0,1-1 1 0 0,-1 1-1 0 0,1-1 1 0 0,-1 1 0 0 0,1-1-1 0 0,0 1 1 0 0,-1-1-1 0 0,1 1 1 0 0,-1 0-1 0 0,1-1 1 0 0,1 1-1 0 0,37-7 1224 0 0,-29 7-1442 0 0,1 0 1 0 0,-1 1-1 0 0,0 1 0 0 0,1-1 1 0 0,-1 2-1 0 0,11 3 0 0 0,-19-5-16 0 0,-1-1-14 0 0,-1 1 0 0 0,1-1 0 0 0,-1 1 0 0 0,1-1 0 0 0,-1 1 0 0 0,1-1 0 0 0,-1 0 0 0 0,1 1 0 0 0,-1-1 0 0 0,1 0 0 0 0,0 0 0 0 0,-1 1 1 0 0,1-1-1 0 0,-1 0 0 0 0,1 0 0 0 0,0 0 0 0 0,-1 0 0 0 0,1 0 0 0 0,0 0 0 0 0,-1 0 0 0 0,1 0 0 0 0,0 0 0 0 0,-1 0 0 0 0,1 0 0 0 0,-1 0 1 0 0,1 0-1 0 0,0-1 0 0 0,-1 1 0 0 0,1 0 0 0 0,-1 0 0 0 0,1-1 0 0 0,0 0 0 0 0,-1-2-777 0 0</inkml:trace>
</inkml:ink>
</file>

<file path=ppt/ink/ink18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06:15.704"/>
    </inkml:context>
    <inkml:brush xml:id="br0">
      <inkml:brushProperty name="width" value="0.05" units="cm"/>
      <inkml:brushProperty name="height" value="0.05" units="cm"/>
    </inkml:brush>
  </inkml:definitions>
  <inkml:trace contextRef="#ctx0" brushRef="#br0">0 1 5633 0 0,'9'7'5633'0'0,"-5"-8"-6105"0"0,1 1 472 0 0,-3 1-176 0 0</inkml:trace>
</inkml:ink>
</file>

<file path=ppt/ink/ink18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06:16.037"/>
    </inkml:context>
    <inkml:brush xml:id="br0">
      <inkml:brushProperty name="width" value="0.05" units="cm"/>
      <inkml:brushProperty name="height" value="0.05" units="cm"/>
    </inkml:brush>
  </inkml:definitions>
  <inkml:trace contextRef="#ctx0" brushRef="#br0">117 22 4345 0 0,'-4'-2'4055'0'0,"-2"-6"-2979"0"0,3 3-591 0 0,1 2 775 0 0,1 3-1205 0 0,1 0-1 0 0,0-1 1 0 0,-1 1 0 0 0,1 0-1 0 0,-1-1 1 0 0,1 1-1 0 0,0 0 1 0 0,-1 0 0 0 0,1-1-1 0 0,-1 1 1 0 0,1 0-1 0 0,-1 0 1 0 0,1 0 0 0 0,-1 0-1 0 0,1-1 1 0 0,-1 1-1 0 0,1 0 1 0 0,-1 0 0 0 0,1 0-1 0 0,-1 0 1 0 0,1 0 0 0 0,0 0-1 0 0,-1 0 1 0 0,1 0-1 0 0,-1 1 1 0 0,1-1 0 0 0,-1 0-1 0 0,1 0 1 0 0,-1 0-1 0 0,1 0 1 0 0,-1 1 0 0 0,1-1-1 0 0,0 0 1 0 0,-1 1 0 0 0,1-1-1 0 0,-1 0 1 0 0,1 0-1 0 0,0 1 1 0 0,-1-1 0 0 0,1 1-1 0 0,0-1 1 0 0,-1 0-1 0 0,1 1 1 0 0,0 0 0 0 0,-15 26 246 0 0,12-19-159 0 0,-9 20-60 0 0,1 0 0 0 0,1 0 0 0 0,1 1 0 0 0,2 1 1 0 0,1-1-1 0 0,2 1 0 0 0,-2 45 0 0 0,6-32-50 0 0,2-1 1 0 0,13 74-1 0 0,-10-92-11 0 0,1 0 1 0 0,1-1-1 0 0,1 0 1 0 0,2 0-1 0 0,0-1 0 0 0,17 29 1 0 0,-18-38-36 0 0,7 7 38 0 0,0-2-8 0 0,-4-7-34 0 0,8 0-110 0 0,-17-10 12 0 0,-1-2-671 0 0,-2 0-166 0 0,-1 0 394 0 0</inkml:trace>
</inkml:ink>
</file>

<file path=ppt/ink/ink18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06:16.374"/>
    </inkml:context>
    <inkml:brush xml:id="br0">
      <inkml:brushProperty name="width" value="0.05" units="cm"/>
      <inkml:brushProperty name="height" value="0.05" units="cm"/>
    </inkml:brush>
  </inkml:definitions>
  <inkml:trace contextRef="#ctx0" brushRef="#br0">86 0 7202 0 0,'-3'8'3266'0'0,"-4"17"1278"0"0,1-5-4681 0 0,2-6-518 0 0,1 1 492 0 0,0-5 726 0 0,-8 44-524 0 0,-10 39 109 0 0,3-35-841 0 0,14-54-646 0 0,1-5-47 0 0,1-1 88 0 0,2 2 529 0 0</inkml:trace>
</inkml:ink>
</file>

<file path=ppt/ink/ink18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06:16.705"/>
    </inkml:context>
    <inkml:brush xml:id="br0">
      <inkml:brushProperty name="width" value="0.05" units="cm"/>
      <inkml:brushProperty name="height" value="0.05" units="cm"/>
    </inkml:brush>
  </inkml:definitions>
  <inkml:trace contextRef="#ctx0" brushRef="#br0">1 0 5569 0 0,'48'27'8562'0'0,"-38"-20"-8451"0"0,0 1-1 0 0,0 0 0 0 0,-1 0 0 0 0,0 1 0 0 0,0 0 0 0 0,-1 0 0 0 0,13 21 1 0 0,-10-15-56 0 0,4 7 6 0 0,0-1-12 0 0,9 11 28 0 0,-20-27-374 0 0,17 22 733 0 0,-12-19-2122 0 0,-4-6-786 0 0</inkml:trace>
</inkml:ink>
</file>

<file path=ppt/ink/ink18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06:17.034"/>
    </inkml:context>
    <inkml:brush xml:id="br0">
      <inkml:brushProperty name="width" value="0.05" units="cm"/>
      <inkml:brushProperty name="height" value="0.05" units="cm"/>
    </inkml:brush>
  </inkml:definitions>
  <inkml:trace contextRef="#ctx0" brushRef="#br0">14 20 6097 0 0,'4'-20'2459'0'0,"-9"26"-310"0"0,-7 37-521 0 0,13-2-615 0 0,2-14-675 0 0,-1-17-292 0 0,3 5 61 0 0,11 22 264 0 0,-12-28-284 0 0,10 31-1419 0 0,-15-38 620 0 0</inkml:trace>
</inkml:ink>
</file>

<file path=ppt/ink/ink18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06:17.370"/>
    </inkml:context>
    <inkml:brush xml:id="br0">
      <inkml:brushProperty name="width" value="0.05" units="cm"/>
      <inkml:brushProperty name="height" value="0.05" units="cm"/>
    </inkml:brush>
  </inkml:definitions>
  <inkml:trace contextRef="#ctx0" brushRef="#br0">37 15 2128 0 0,'48'-1'2168'0'0,"-48"1"-2093"0"0,1 0 0 0 0,-1 1 1 0 0,0-1-1 0 0,0 0 1 0 0,1 0-1 0 0,-1 0 1 0 0,0 0-1 0 0,0 0 1 0 0,1 0-1 0 0,-1 1 1 0 0,0-1-1 0 0,0 0 0 0 0,1 0 1 0 0,-1 0-1 0 0,0 0 1 0 0,1 0-1 0 0,-1 0 1 0 0,0 0-1 0 0,0 0 1 0 0,1 0-1 0 0,-1-1 1 0 0,0 1-1 0 0,0 0 0 0 0,1 0 1 0 0,-1 0-1 0 0,0 0 1 0 0,1 0-1 0 0,-1 0 1 0 0,0 0-1 0 0,0-1 1 0 0,0 1-1 0 0,1 0 1 0 0,-1 0-1 0 0,0 0 0 0 0,0-1 1 0 0,0 1-1 0 0,1 0 1 0 0,-1 0-1 0 0,0 0 1 0 0,0-1-1 0 0,0 1 1 0 0,0 0-1 0 0,0 0 1 0 0,1-1-1 0 0,-1 1 0 0 0,0 0 1 0 0,0-1-1 0 0,0 1 1 0 0,0 0-1 0 0,0 0 1 0 0,0-1-1 0 0,0 1 1 0 0,0 0-1 0 0,0-1 0 0 0,0 1 1 0 0,0 0-1 0 0,0 0 1 0 0,0-1-1 0 0,0 1 1 0 0,-1-1-1 0 0,1 0 837 0 0,-3-3 2204 0 0,0 6-2199 0 0,1 3-1044 0 0,-6 29 516 0 0,1 1-1 0 0,-4 67 0 0 0,5-35-157 0 0,0-23-148 0 0,-11 26-81 0 0,16-66-198 0 0,-1 2-65 0 0,1-3 86 0 0,-1 0-45 0 0,0-1 30 0 0,1-1 57 0 0,0 0 1 0 0,1 0-1 0 0,-1-1 0 0 0,0 1 1 0 0,0-1-1 0 0,0 1 0 0 0,0-1 1 0 0,1 1-1 0 0,-1-1 0 0 0,0 1 1 0 0,0-1-1 0 0,0 0 0 0 0,0 1 1 0 0,0-1-1 0 0,0 0 0 0 0,0 0 1 0 0,0 0-1 0 0,-1 0 0 0 0,1 0 1 0 0,-2 0-1 0 0,1-1-1050 0 0</inkml:trace>
</inkml:ink>
</file>

<file path=ppt/ink/ink18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06:17.752"/>
    </inkml:context>
    <inkml:brush xml:id="br0">
      <inkml:brushProperty name="width" value="0.05" units="cm"/>
      <inkml:brushProperty name="height" value="0.05" units="cm"/>
    </inkml:brush>
  </inkml:definitions>
  <inkml:trace contextRef="#ctx0" brushRef="#br0">36 52 7042 0 0,'-36'-52'3610'0'0,"71"71"44"0"0,22 45-2996 0 0,7 7-13 0 0,-58-65-777 0 0,1 0 0 0 0,0 0-1 0 0,1-1 1 0 0,-1 0 0 0 0,1 0 0 0 0,0 0-1 0 0,16 5 1 0 0,-23-9 6 0 0,0-1-1 0 0,0 0 1 0 0,0 1 0 0 0,0-1-1 0 0,-1 0 1 0 0,1 0-1 0 0,0 0 1 0 0,0 0 0 0 0,0 0-1 0 0,0 0 1 0 0,0 0 0 0 0,0 0-1 0 0,0 0 1 0 0,0 0-1 0 0,0-1 1 0 0,-1 1 0 0 0,1 0-1 0 0,0-1 1 0 0,0 1 0 0 0,1-1-1 0 0,-3-6-1160 0 0</inkml:trace>
</inkml:ink>
</file>

<file path=ppt/ink/ink18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06:18.087"/>
    </inkml:context>
    <inkml:brush xml:id="br0">
      <inkml:brushProperty name="width" value="0.05" units="cm"/>
      <inkml:brushProperty name="height" value="0.05" units="cm"/>
    </inkml:brush>
  </inkml:definitions>
  <inkml:trace contextRef="#ctx0" brushRef="#br0">0 1 5753 0 0,'33'99'5143'0'0,"24"70"-1983"0"0,-54-158-3110 0 0,-2-8-30 0 0,-1-1 0 0 0,1 0 0 0 0,0 1 0 0 0,0-1 0 0 0,0 0 0 0 0,0 0 0 0 0,0 0 0 0 0,0 0 0 0 0,0 0 0 0 0,1 0 0 0 0,-1 0 0 0 0,1 0 0 0 0,2 2 0 0 0,-3 0 22 0 0,0-1 0 0 0,-1 1 0 0 0,1 0 0 0 0,-1 0 1 0 0,1 0-1 0 0,-1 0 0 0 0,0 0 0 0 0,-1 0 0 0 0,1 0 0 0 0,-1 0 1 0 0,0 0-1 0 0,0 0 0 0 0,0 0 0 0 0,-2 3 0 0 0,0 8 81 0 0,-4 28-91 0 0,4-17-68 0 0,-2-1 1 0 0,-1 1-1 0 0,-9 25 0 0 0,8-45-1387 0 0,6-7 811 0 0</inkml:trace>
</inkml:ink>
</file>

<file path=ppt/ink/ink18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06:18.421"/>
    </inkml:context>
    <inkml:brush xml:id="br0">
      <inkml:brushProperty name="width" value="0.05" units="cm"/>
      <inkml:brushProperty name="height" value="0.05" units="cm"/>
    </inkml:brush>
  </inkml:definitions>
  <inkml:trace contextRef="#ctx0" brushRef="#br0">1 69 10306 0 0,'0'0'4'0'0,"0"0"0"0"0,0 0 0 0 0,0-1 0 0 0,0 1 0 0 0,0 0 0 0 0,0 0 0 0 0,0 0 0 0 0,0 0 0 0 0,0 0 0 0 0,1 0 0 0 0,-1 0 0 0 0,0 0 0 0 0,0 0 0 0 0,0 0 0 0 0,0 0 0 0 0,0 0 0 0 0,0 0 0 0 0,0 0 0 0 0,0 0 0 0 0,0 0 0 0 0,0 0 0 0 0,0 0 0 0 0,0 0 0 0 0,0 0 0 0 0,0 0 0 0 0,0 0 0 0 0,0 0 0 0 0,0-1 0 0 0,0 1 0 0 0,1 0 0 0 0,-1 0 0 0 0,0 0 0 0 0,0 0 0 0 0,0 0 0 0 0,0 0-1 0 0,0 0 1 0 0,0 0 0 0 0,0 0 0 0 0,0 0 0 0 0,0 0 0 0 0,0-1 0 0 0,0 1 0 0 0,0 0 0 0 0,-1 0 0 0 0,1 0 0 0 0,0 0 0 0 0,19-4 828 0 0,-5 1-457 0 0,10 5-470 0 0,-11 3-568 0 0,-8-3-136 0 0</inkml:trace>
  <inkml:trace contextRef="#ctx0" brushRef="#br0" timeOffset="1">303 0 10602 0 0,'-1'1'54'0'0,"1"-1"-1"0"0,-1 0 1 0 0,0 0 0 0 0,1 1-1 0 0,-1-1 1 0 0,1 0-1 0 0,-1 1 1 0 0,1-1-1 0 0,-1 0 1 0 0,0 1 0 0 0,1-1-1 0 0,0 1 1 0 0,-1-1-1 0 0,1 1 1 0 0,-1-1-1 0 0,1 1 1 0 0,0-1 0 0 0,-1 1-1 0 0,1 0 1 0 0,0-1-1 0 0,-1 1 1 0 0,1-1-1 0 0,0 1 1 0 0,0 0-1 0 0,0-1 1 0 0,0 1 0 0 0,0 0-1 0 0,-1-1 1 0 0,1 1-1 0 0,0 0 1 0 0,1-1-1 0 0,-1 1 1 0 0,0 0 0 0 0,0-1-1 0 0,0 2 1 0 0,-2 28-41 0 0,2-29 63 0 0,5 117 983 0 0,-3-107-938 0 0,8-10 93 0 0,1-2 22 0 0,-10 1-179 0 0</inkml:trace>
</inkml:ink>
</file>

<file path=ppt/ink/ink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19:09:49.289"/>
    </inkml:context>
    <inkml:brush xml:id="br0">
      <inkml:brushProperty name="width" value="0.05" units="cm"/>
      <inkml:brushProperty name="height" value="0.05" units="cm"/>
    </inkml:brush>
  </inkml:definitions>
  <inkml:trace contextRef="#ctx0" brushRef="#br0">0 173 4209 0 0,'1'-1'244'0'0,"0"0"0"0"0,0 0 0 0 0,-1 0 1 0 0,1 0-1 0 0,0 0 0 0 0,0 1 0 0 0,0-1 0 0 0,1 0 1 0 0,-1 0-1 0 0,0 1 0 0 0,0-1 0 0 0,0 1 0 0 0,0-1 1 0 0,1 1-1 0 0,-1-1 0 0 0,0 1 0 0 0,1 0 0 0 0,-1-1 1 0 0,0 1-1 0 0,0 0 0 0 0,1 0 0 0 0,-1 0 0 0 0,3 1 1 0 0,40-2-1152 0 0,-36 1 1370 0 0,30-4-414 0 0,0-1-1 0 0,-1-3 1 0 0,49-14 0 0 0,-49 11-31 0 0,-3 1-11 0 0,15-6 5 0 0,24-12 28 0 0,-24 8 15 0 0,-34 10-32 0 0,-15 10-21 0 0,1-1-1 0 0,-1 1 1 0 0,0-1 0 0 0,1 0 0 0 0,-1 1 0 0 0,0-1 0 0 0,1 0 0 0 0,-1 1 0 0 0,0-1 0 0 0,1 0 0 0 0,-1 1 0 0 0,0-1 0 0 0,0 0 0 0 0,0 1 0 0 0,0-1 0 0 0,0 0 0 0 0,0 1 0 0 0,0-1 0 0 0,0 0 0 0 0,0 0 0 0 0,0 1 0 0 0,0-1 0 0 0,-1-1 0 0 0,-6-5 30 0 0,-1 5-11 0 0,-3 4-2 0 0,3 1-8 0 0,-28 18 53 0 0,28-16-11 0 0,0 1 0 0 0,1 0-1 0 0,0 1 1 0 0,-11 12 0 0 0,-2 14 109 0 0,12-9-85 0 0,7-19-74 0 0,0 0 1 0 0,0 0-1 0 0,1 0 0 0 0,0 0 0 0 0,0 0 0 0 0,1 8 1 0 0,1-2-32 0 0,1 0 0 0 0,0 0-1 0 0,0 0 1 0 0,1-1 0 0 0,1 1 0 0 0,0-1 0 0 0,0 0 0 0 0,10 14 0 0 0,0-4-486 0 0,1-1 1 0 0,31 32-1 0 0,-28-36-181 0 0,4-3-374 0 0</inkml:trace>
</inkml:ink>
</file>

<file path=ppt/ink/ink18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06:20.156"/>
    </inkml:context>
    <inkml:brush xml:id="br0">
      <inkml:brushProperty name="width" value="0.05" units="cm"/>
      <inkml:brushProperty name="height" value="0.05" units="cm"/>
    </inkml:brush>
  </inkml:definitions>
  <inkml:trace contextRef="#ctx0" brushRef="#br0">64 5 13219 0 0,'0'0'76'0'0,"2"-5"568"0"0,2 9-646 0 0,6 1 0 0 0,-1-1 1 0 0,-1 3-1 0 0,-9-2-1 0 0,-11 0-3 0 0,7-5-10 0 0,3-1 22 0 0,2-2 23 0 0,0 1 8 0 0,5 1 59 0 0,17-4-8980 0 0,-21 1 10333 0 0,-12 0 889 0 0,6 2 936 0 0,2 2-1658 0 0,1-1-1072 0 0,-2 1-928 0 0,3 0 383 0 0,-1 0 1 0 0,0 0 0 0 0,1 0 9 0 0,0 1-1 0 0,0-1 1 0 0,0 1-1 0 0,0-1 1 0 0,0 1-1 0 0,0 0 1 0 0,0-1-1 0 0,0 1 1 0 0,0 0-1 0 0,1 0 1 0 0,-1 0-1 0 0,0-1 1 0 0,0 1-1 0 0,1 0 1 0 0,-1 0 0 0 0,1 0-1 0 0,-1 0 1 0 0,1 0-1 0 0,-1 0 1 0 0,1 0-1 0 0,-1 1 1 0 0,1-1-1 0 0,0 2 1 0 0,-11 39 339 0 0,7-21-240 0 0,-10 25-27 0 0,8-29-135 0 0,0 1 1 0 0,1 0 0 0 0,1 0-1 0 0,1 0 1 0 0,1 0 0 0 0,0 1-1 0 0,2 18 1 0 0,1-33-1035 0 0,-1-7-322 0 0</inkml:trace>
</inkml:ink>
</file>

<file path=ppt/ink/ink18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06:20.506"/>
    </inkml:context>
    <inkml:brush xml:id="br0">
      <inkml:brushProperty name="width" value="0.05" units="cm"/>
      <inkml:brushProperty name="height" value="0.05" units="cm"/>
    </inkml:brush>
  </inkml:definitions>
  <inkml:trace contextRef="#ctx0" brushRef="#br0">0 1 11851 0 0,'19'14'886'0'0,"-1"1"1"0"0,-1 1 0 0 0,20 24-1 0 0,25 23-692 0 0,-27-29-70 0 0,-27-24-274 0 0,1-1 0 0 0,-1-1 0 0 0,2 1 0 0 0,-1-2 0 0 0,1 1 0 0 0,11 5-1 0 0,-15-13-1760 0 0</inkml:trace>
</inkml:ink>
</file>

<file path=ppt/ink/ink18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06:22.139"/>
    </inkml:context>
    <inkml:brush xml:id="br0">
      <inkml:brushProperty name="width" value="0.05" units="cm"/>
      <inkml:brushProperty name="height" value="0.05" units="cm"/>
    </inkml:brush>
  </inkml:definitions>
  <inkml:trace contextRef="#ctx0" brushRef="#br0">3 1 11466 0 0,'-2'13'297'0'0,"1"1"-65"0"0,1 5-80 0 0,2-2-64 0 0,-2-3 40 0 0,0 0-64 0 0,1-2 128 0 0,-1 13-32 0 0,1 4-128 0 0,1-15 8 0 0,-2 0-8 0 0,0-1-24 0 0</inkml:trace>
</inkml:ink>
</file>

<file path=ppt/ink/ink18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06:24.060"/>
    </inkml:context>
    <inkml:brush xml:id="br0">
      <inkml:brushProperty name="width" value="0.05" units="cm"/>
      <inkml:brushProperty name="height" value="0.05" units="cm"/>
    </inkml:brush>
  </inkml:definitions>
  <inkml:trace contextRef="#ctx0" brushRef="#br0">81 68 4409 0 0,'-37'-31'3497'0'0,"37"30"-2931"0"0,-1 0-130 0 0,1 0-122 0 0,-1 0 33 0 0,0 0 99 0 0,0-1 76 0 0,-1 1-139 0 0,2 1-60 0 0,0-1-217 0 0,-1 1 68 0 0,0-1 136 0 0,-1-1 288 0 0,2 1-456 0 0,-1 1-43 0 0,1-1-8 0 0,-1 1 311 0 0,15 2-268 0 0,-14 1-41 0 0,-22 4 55 0 0,21-7-137 0 0,0 0-1 0 0,0 0 1 0 0,0 0 0 0 0,0 0-1 0 0,0 0 1 0 0,0 0-1 0 0,0 0 1 0 0,0 1 0 0 0,0-1-1 0 0,0 0 1 0 0,1 1-1 0 0,-1-1 1 0 0,0 1 0 0 0,0-1-1 0 0,0 1 1 0 0,1-1-1 0 0,-1 1 1 0 0,0-1 0 0 0,1 1-1 0 0,-1 0 1 0 0,0-1-1 0 0,1 1 1 0 0,-1 0 0 0 0,1 0-1 0 0,-1-1 1 0 0,1 1-1 0 0,-1 0 1 0 0,1 0 0 0 0,-1 1-1 0 0,1 0 9 0 0,0 0 0 0 0,0 0 0 0 0,0 1-1 0 0,0-1 1 0 0,1 0 0 0 0,-1 0 0 0 0,0 0-1 0 0,1 0 1 0 0,0 0 0 0 0,-1 0 0 0 0,1 0-1 0 0,1 3 1 0 0,2 2 13 0 0,0 0 0 0 0,0-1 1 0 0,1 1-1 0 0,0-1 0 0 0,0 0 0 0 0,6 6 0 0 0,-9-10-25 0 0,0 0 1 0 0,1 0-1 0 0,-1 0 0 0 0,1-1 1 0 0,-1 1-1 0 0,1-1 0 0 0,-1 0 1 0 0,1 0-1 0 0,0 0 0 0 0,-1 0 1 0 0,1 0-1 0 0,0 0 0 0 0,0-1 1 0 0,0 1-1 0 0,0-1 0 0 0,0 0 1 0 0,4 0-1 0 0,-5-1-9 0 0,1 0-1 0 0,-1 0 1 0 0,0-1-1 0 0,0 1 1 0 0,0-1-1 0 0,0 1 1 0 0,0-1-1 0 0,0 0 1 0 0,-1 0-1 0 0,1 1 1 0 0,0-1-1 0 0,-1 0 1 0 0,0 0 0 0 0,1-1-1 0 0,-1 1 1 0 0,0 0-1 0 0,0 0 1 0 0,0-1-1 0 0,0 1 1 0 0,-1-1-1 0 0,1 1 1 0 0,0-4-1 0 0,-1-2-14 0 0,0-1 0 0 0,-1 1 0 0 0,1 0 0 0 0,-2 0 0 0 0,-2-12 0 0 0,-3-16-8 0 0,7 36 26 0 0,0 0 0 0 0,0 0-1 0 0,0-1 1 0 0,0 1 0 0 0,0 0 0 0 0,0 0 0 0 0,0 0 0 0 0,0 0-1 0 0,0-1 1 0 0,0 1 0 0 0,0 0 0 0 0,0 0 0 0 0,0 0-1 0 0,0-1 1 0 0,0 1 0 0 0,0 0 0 0 0,1 0 0 0 0,-1 0 0 0 0,0 0-1 0 0,0-1 1 0 0,0 1 0 0 0,0 0 0 0 0,0 0 0 0 0,0 0-1 0 0,1 0 1 0 0,-1 0 0 0 0,0-1 0 0 0,0 1 0 0 0,0 0-1 0 0,0 0 1 0 0,1 0 0 0 0,-1 0 0 0 0,0 0 0 0 0,0 0 0 0 0,0 0-1 0 0,0 0 1 0 0,1 0 0 0 0,-1 0 0 0 0,0 0 0 0 0,0 0-1 0 0,0 0 1 0 0,1 0 0 0 0,-1 0 0 0 0,0 0 0 0 0,0 0-1 0 0,0 0 1 0 0,1 0 0 0 0,-1 0 0 0 0,0 0 0 0 0,0 0 0 0 0,0 0-1 0 0,0 0 1 0 0,1 0 0 0 0,-1 0 0 0 0,0 0 0 0 0,0 1-1 0 0,18 8 108 0 0,12 14 99 0 0,-21-14-125 0 0,0 1-1 0 0,0 0 0 0 0,-1 0 0 0 0,0 1 0 0 0,-1 0 0 0 0,-1 1 0 0 0,1-1 0 0 0,-2 1 0 0 0,0 1 0 0 0,0-1 0 0 0,-1 1 0 0 0,4 17 0 0 0,-5-16-60 0 0,-1 1-1 0 0,0-1 1 0 0,-1 1-1 0 0,0-1 1 0 0,-1 1-1 0 0,-1-1 1 0 0,0 1-1 0 0,-1-1 0 0 0,-1 1 1 0 0,-6 19-1 0 0,8-30-15 0 0,-1-1 0 0 0,1 1 0 0 0,-1-1 0 0 0,0 1 0 0 0,-1-1 0 0 0,1 0 0 0 0,-1 0 0 0 0,1 0 0 0 0,-1 0 0 0 0,0 0 0 0 0,0-1 0 0 0,0 1 0 0 0,0-1 0 0 0,0 0 0 0 0,-1 0 0 0 0,1 0 0 0 0,-1 0 0 0 0,1 0 0 0 0,-1-1 0 0 0,-4 1 0 0 0,0 1-9 0 0,-1-2 0 0 0,0 1 0 0 0,1-1 0 0 0,-1-1 0 0 0,0 1 0 0 0,1-2-1 0 0,-16-1 1 0 0,16 1-9 0 0,0 0 0 0 0,0-1 0 0 0,0 0-1 0 0,1 0 1 0 0,-1-1 0 0 0,1 0 0 0 0,-1-1-1 0 0,1 1 1 0 0,-11-8 0 0 0,17 9 10 0 0,-1 1 1 0 0,0-1-1 0 0,0 1 1 0 0,1-1-1 0 0,-1 0 1 0 0,1 1-1 0 0,0-1 1 0 0,0 0-1 0 0,-1 0 1 0 0,1 0-1 0 0,0 0 1 0 0,0 0-1 0 0,1 0 1 0 0,-1 0-1 0 0,0-1 1 0 0,1 1-1 0 0,-1 0 1 0 0,1 0-1 0 0,0-1 1 0 0,0 1-1 0 0,0 0 1 0 0,0 0-1 0 0,0-1 1 0 0,0 1-1 0 0,1 0 1 0 0,-1 0-1 0 0,1 0 1 0 0,-1-1-1 0 0,1 1 1 0 0,0 0-1 0 0,0 0 1 0 0,0 0-1 0 0,0 0 1 0 0,0 0-1 0 0,0 0 1 0 0,3-2-1 0 0,0-1-1 0 0,0 1 0 0 0,0 0 0 0 0,0 0 0 0 0,0 0 0 0 0,1 1 0 0 0,0 0 0 0 0,0 0 0 0 0,0 0 0 0 0,0 0 0 0 0,0 1 0 0 0,1-1 0 0 0,-1 1 0 0 0,1 1 0 0 0,-1-1 0 0 0,1 1 0 0 0,7-1 0 0 0,-3 0-4 0 0,1 1 1 0 0,-1 1 0 0 0,0 0-1 0 0,1 0 1 0 0,-1 1-1 0 0,0 0 1 0 0,0 0 0 0 0,14 5-1 0 0,9 10-2630 0 0</inkml:trace>
</inkml:ink>
</file>

<file path=ppt/ink/ink18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06:24.688"/>
    </inkml:context>
    <inkml:brush xml:id="br0">
      <inkml:brushProperty name="width" value="0.05" units="cm"/>
      <inkml:brushProperty name="height" value="0.05" units="cm"/>
    </inkml:brush>
  </inkml:definitions>
  <inkml:trace contextRef="#ctx0" brushRef="#br0">1 25 5281 0 0,'0'1'176'0'0,"0"-1"0"0"0,0 0 0 0 0,-1 0 0 0 0,1 1 0 0 0,0-1 0 0 0,0 0 0 0 0,0 0 0 0 0,0 1 0 0 0,0-1 0 0 0,0 0 0 0 0,0 0 0 0 0,0 0 0 0 0,0 1 0 0 0,0-1 0 0 0,0 0 0 0 0,0 0 0 0 0,0 1 0 0 0,2 2 2815 0 0,-1-3-2815 0 0,-1 0 0 0 0,0 1 0 0 0,0-1 0 0 0,1 0 0 0 0,-1 0 0 0 0,0 0 0 0 0,0 0 0 0 0,0 0 0 0 0,1 0 0 0 0,-1 0 0 0 0,0 0 0 0 0,0 0 0 0 0,1 0 0 0 0,24 8 1310 0 0,33-1-1957 0 0,12-8 716 0 0,1-3 0 0 0,-1-3 0 0 0,81-19 0 0 0,-146 25-376 0 0,-5 1 76 0 0,0 0 0 0 0,0 0-1 0 0,1 1 1 0 0,-1-1-1 0 0,0 0 1 0 0,0 0 0 0 0,1 0-1 0 0,-1 0 1 0 0,0 0-1 0 0,1 0 1 0 0,-1 0 0 0 0,0 0-1 0 0,0 0 1 0 0,1 0-1 0 0,-1 0 1 0 0,0 0 0 0 0,1 0-1 0 0,-1 0 1 0 0,0 0-1 0 0,0 0 1 0 0,1 0 0 0 0,-1 0-1 0 0,0 0 1 0 0,0-1 0 0 0,1 1-1 0 0,-1 0 1 0 0,0 0-1 0 0,0 0 1 0 0,0 0 0 0 0,1-1-1 0 0,-1 1 1 0 0,0 0-1 0 0,0 0 1 0 0,0 0 0 0 0,1-1-1 0 0,-1 1 1 0 0,0 0-1 0 0,0 0 1 0 0,0-1 0 0 0,0 1-1 0 0,0 0 1 0 0,0 0-1 0 0,1-1 1 0 0,-1 1 0 0 0,0 0-1 0 0,0 0 1 0 0,0-1 0 0 0,0 1-1 0 0,0 0 1 0 0,0-1-1 0 0,0 1 1 0 0,0 0 0 0 0,0 0-1 0 0,0-1 1 0 0,0 1-1 0 0,-1 0 1 0 0,1 0 0 0 0,0-1-1 0 0,0 1 1 0 0,0 0-1 0 0,0 0 1 0 0,-1-1 0 0 0</inkml:trace>
</inkml:ink>
</file>

<file path=ppt/ink/ink18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06:28.512"/>
    </inkml:context>
    <inkml:brush xml:id="br0">
      <inkml:brushProperty name="width" value="0.05" units="cm"/>
      <inkml:brushProperty name="height" value="0.05" units="cm"/>
    </inkml:brush>
  </inkml:definitions>
  <inkml:trace contextRef="#ctx0" brushRef="#br0">61 84 2769 0 0,'-51'-39'2633'0'0,"50"39"-2576"0"0,1-1-1 0 0,-1 1 1 0 0,1 0-1 0 0,-1 0 0 0 0,1-1 1 0 0,-1 1-1 0 0,1 0 0 0 0,-1-1 1 0 0,1 1-1 0 0,-1 0 0 0 0,1-1 1 0 0,0 1-1 0 0,-1-1 0 0 0,1 1 1 0 0,0-1-1 0 0,-1 1 0 0 0,1-1 1 0 0,0 1-1 0 0,0-1 0 0 0,-1 1 1 0 0,1-1-1 0 0,0 1 0 0 0,0-1 1 0 0,0 1-1 0 0,0-1 0 0 0,0 1 1 0 0,0-1-1 0 0,0 1 0 0 0,0-1 1 0 0,0 0-1 0 0,0 1 0 0 0,0-1 1 0 0,0 1-1 0 0,0-1 0 0 0,0 1 1 0 0,0-1-1 0 0,1 1 0 0 0,-1-1 1 0 0,0 1-1 0 0,0-1 0 0 0,1 1 1 0 0,-1-1-1 0 0,0 1 0 0 0,1-1 1 0 0,0 0-1 0 0,1-4 46 0 0,-3 1 45 0 0,0 3 255 0 0,0-2 575 0 0,1 0-266 0 0,0 2-289 0 0,0 0-39 0 0,2-2-202 0 0,3 1-156 0 0,-5 2-20 0 0,5 0 17 0 0,1 1 1 0 0,-1-1-1 0 0,1 1 0 0 0,-1 0 0 0 0,0 1 1 0 0,1-1-1 0 0,-1 1 0 0 0,0 0 0 0 0,0 0 0 0 0,6 4 1 0 0,51 34 60 0 0,-38-24-60 0 0,127 99 119 0 0,-55-38-44 0 0,-37-41-85 0 0,-16-17-1 0 0,2-4-3 0 0,-15-7-6 0 0,-26-7 0 0 0,-1 0 1 0 0,0-1-1 0 0,0 1 1 0 0,0 0 0 0 0,0-1-1 0 0,0 2 1 0 0,0-1 0 0 0,0 0-1 0 0,0 1 1 0 0,0-1 0 0 0,0 1-1 0 0,-1 0 1 0 0,1 0 0 0 0,-1 0 0 0 0,1 0-1 0 0,-1 0 1 0 0,3 4 0 0 0,-5-7 7 0 0,-1 1 0 0 0,1 0 0 0 0,-1 0 1 0 0,1 0-1 0 0,-1 0 0 0 0,1 0 0 0 0,0-1 1 0 0,-1 1-1 0 0,1 0 0 0 0,-1 0 0 0 0,1 0 1 0 0,-1 0-1 0 0,1 0 0 0 0,-1 0 0 0 0,1 1 1 0 0,-1-1-1 0 0,1 0 0 0 0,-1 0 1 0 0,1 0-1 0 0,0 0 0 0 0,-1 0 0 0 0,1 1 1 0 0,-1-1-1 0 0,1 0 0 0 0,0 0 0 0 0,-1 1 1 0 0,1-1-1 0 0,-1 0 0 0 0,1 1 0 0 0,0-1 1 0 0,-1 0-1 0 0,1 1 0 0 0,-17 13 43 0 0,17-13-46 0 0,-14 13 62 0 0,1 1 1 0 0,1 0-1 0 0,1 1 1 0 0,0 0-1 0 0,1 1 1 0 0,1 0-1 0 0,0 1 1 0 0,-10 29-1 0 0,1 10 36 0 0,-18 95 1 0 0,32-106-622 0 0,4-40 254 0 0</inkml:trace>
</inkml:ink>
</file>

<file path=ppt/ink/ink18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06:30.524"/>
    </inkml:context>
    <inkml:brush xml:id="br0">
      <inkml:brushProperty name="width" value="0.05" units="cm"/>
      <inkml:brushProperty name="height" value="0.05" units="cm"/>
    </inkml:brush>
  </inkml:definitions>
  <inkml:trace contextRef="#ctx0" brushRef="#br0">1 10 4377 0 0,'3'-3'1943'0'0,"3"-1"-1285"0"0,-2 2 2095 0 0,2 19-2238 0 0,5 13-256 0 0,2 6-24 0 0,2 14 88 0 0,-6-17-149 0 0,-2-9-86 0 0,-6-20-75 0 0,6 28 78 0 0,2 18 87 0 0,-4-16-78 0 0,-2-12-60 0 0,-1-8-31 0 0,3 36 90 0 0,8 43-118 0 0,-14-98-4331 0 0,0-7 841 0 0</inkml:trace>
</inkml:ink>
</file>

<file path=ppt/ink/ink18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06:31.027"/>
    </inkml:context>
    <inkml:brush xml:id="br0">
      <inkml:brushProperty name="width" value="0.05" units="cm"/>
      <inkml:brushProperty name="height" value="0.05" units="cm"/>
    </inkml:brush>
  </inkml:definitions>
  <inkml:trace contextRef="#ctx0" brushRef="#br0">4 97 3721 0 0,'-1'-2'188'0'0,"0"1"-1"0"0,1-1 1 0 0,-1 0 0 0 0,1 0-1 0 0,0 1 1 0 0,0-1 0 0 0,0 0-1 0 0,-1 0 1 0 0,2 1 0 0 0,-1-1 0 0 0,0 0-1 0 0,0 0 1 0 0,0 0 0 0 0,1 1-1 0 0,-1-1 1 0 0,1 0 0 0 0,0 1 0 0 0,-1-1-1 0 0,1 0 1 0 0,0 1 0 0 0,0-1-1 0 0,1-1 1 0 0,1 0-40 0 0,0-1 0 0 0,0 1 0 0 0,1 0 0 0 0,-1 1-1 0 0,1-1 1 0 0,0 0 0 0 0,-1 1 0 0 0,9-4 0 0 0,-1 1-37 0 0,1 1 0 0 0,0 0 0 0 0,0 1 0 0 0,0 0 0 0 0,24-2 0 0 0,-32 5-94 0 0,4-1-1 0 0,1 0 0 0 0,-1 1 0 0 0,1 0 0 0 0,-1 0 0 0 0,0 1 0 0 0,1 0 0 0 0,-1 1 0 0 0,0 0 0 0 0,11 4 0 0 0,-18-6-12 0 0,0 1 1 0 0,0 0-1 0 0,0 0 1 0 0,0 0-1 0 0,0 0 1 0 0,-1 0 0 0 0,1 0-1 0 0,0 0 1 0 0,-1 0-1 0 0,1 0 1 0 0,-1 0 0 0 0,1 0-1 0 0,-1 1 1 0 0,1-1-1 0 0,-1 0 1 0 0,0 0 0 0 0,0 0-1 0 0,1 1 1 0 0,-1-1-1 0 0,0 0 1 0 0,0 0-1 0 0,0 1 1 0 0,-1-1 0 0 0,1 0-1 0 0,0 0 1 0 0,0 0-1 0 0,-1 1 1 0 0,1-1 0 0 0,0 0-1 0 0,-1 0 1 0 0,1 0-1 0 0,-1 0 1 0 0,0 0-1 0 0,1 1 1 0 0,-2 0 0 0 0,-34 45 72 0 0,14-21-31 0 0,28-23-21 0 0,2 1 12 0 0,26 16-46 0 0,-14-3-2 0 0,-1 1 1 0 0,-6-5 8 0 0,-6-5 44 0 0,0 0-1 0 0,0 1 1 0 0,-1 0 0 0 0,0 0-1 0 0,6 13 1 0 0,-2 7 95 0 0,-6-10-59 0 0,-5-1-20 0 0,-1-6-35 0 0,-11 4 318 0 0,11-14-293 0 0,-1-1 0 0 0,0 1 1 0 0,0-1-1 0 0,-1 0 0 0 0,1 0 0 0 0,0 0 0 0 0,0 0 1 0 0,-6 0-1 0 0,-30 1 247 0 0,16-4-201 0 0,15 2-83 0 0,-40-10 22 0 0,-15-23 2 0 0,20 9-1172 0 0,12 12-623 0 0,25 12 72 0 0,1 2-1949 0 0</inkml:trace>
</inkml:ink>
</file>

<file path=ppt/ink/ink18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06:33.009"/>
    </inkml:context>
    <inkml:brush xml:id="br0">
      <inkml:brushProperty name="width" value="0.05" units="cm"/>
      <inkml:brushProperty name="height" value="0.05" units="cm"/>
    </inkml:brush>
  </inkml:definitions>
  <inkml:trace contextRef="#ctx0" brushRef="#br0">18 143 3913 0 0,'-16'33'2107'0'0,"14"-30"-131"0"0,11-21-785 0 0,1 4-1085 0 0,-1 0-1 0 0,2 1 1 0 0,0 0-1 0 0,1 0 1 0 0,18-15-1 0 0,29-32 85 0 0,-58 59-196 0 0,-1-2 1 0 0,0 2-33 0 0,0 0-16 0 0,1 6 100 0 0,1 6-31 0 0,1-1 0 0 0,15 31 116 0 0,-12-31-56 0 0,1 1-1 0 0,0-1 1 0 0,12 13 0 0 0,15 10 68 0 0,-9-13-121 0 0,-18-13-275 0 0,-4-1-52 0 0,-2-1-19 0 0,-4-2 137 0 0,0-1-296 0 0</inkml:trace>
</inkml:ink>
</file>

<file path=ppt/ink/ink18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06:33.462"/>
    </inkml:context>
    <inkml:brush xml:id="br0">
      <inkml:brushProperty name="width" value="0.05" units="cm"/>
      <inkml:brushProperty name="height" value="0.05" units="cm"/>
    </inkml:brush>
  </inkml:definitions>
  <inkml:trace contextRef="#ctx0" brushRef="#br0">1 69 4617 0 0,'18'-1'4738'0'0,"18"-9"-3881"0"0,-4 2-773 0 0,334-24 1658 0 0,-307 28-1739 0 0,-38 2-144 0 0,8-4-702 0 0,-18 3 380 0 0,-8 2 121 0 0,-1 0-348 0 0</inkml:trace>
</inkml:ink>
</file>

<file path=ppt/ink/ink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19:09:49.649"/>
    </inkml:context>
    <inkml:brush xml:id="br0">
      <inkml:brushProperty name="width" value="0.05" units="cm"/>
      <inkml:brushProperty name="height" value="0.05" units="cm"/>
    </inkml:brush>
  </inkml:definitions>
  <inkml:trace contextRef="#ctx0" brushRef="#br0">154 252 3481 0 0,'18'7'1222'0'0,"11"3"-74"0"0,-29-10-1054 0 0,0 0 1 0 0,0-1 0 0 0,0 1 0 0 0,0 0 0 0 0,0 0-1 0 0,0 0 1 0 0,0 0 0 0 0,-1-1 0 0 0,1 1 0 0 0,0 0-1 0 0,0 0 1 0 0,0 0 0 0 0,0-1 0 0 0,0 1 0 0 0,0 0 0 0 0,0 0-1 0 0,0 0 1 0 0,0 0 0 0 0,1-1 0 0 0,-1 1 0 0 0,0 0-1 0 0,0 0 1 0 0,0 0 0 0 0,0-1 0 0 0,0 1 0 0 0,0 0-1 0 0,0 0 1 0 0,0 0 0 0 0,0 0 0 0 0,1 0 0 0 0,-1-1-1 0 0,0 1 1 0 0,0 0 0 0 0,0 0 0 0 0,0 0 0 0 0,0 0-1 0 0,1 0 1 0 0,-1 0 0 0 0,0 0 0 0 0,0-1 0 0 0,0 1-1 0 0,0 0 1 0 0,1 0 0 0 0,-1 0 0 0 0,0 0 0 0 0,0 0-1 0 0,0 0 1 0 0,1 0 0 0 0,-1 0 0 0 0,0 0 0 0 0,0 0-1 0 0,0 0 1 0 0,1 0 0 0 0,-1 0 0 0 0,0 0 0 0 0,0 0-1 0 0,-32-52 1000 0 0,11 14-1177 0 0,4 15 142 0 0,-34-30-14 0 0,26 29-31 0 0,9 8-8 0 0,1-2-2 0 0,7 6-2 0 0,-2 2-34 0 0,-1-2-55 0 0,11 12 79 0 0,0 0-1 0 0,1 0 0 0 0,-1 0 0 0 0,0 0 0 0 0,0 0 0 0 0,0 0 0 0 0,0 0 0 0 0,0 0 0 0 0,0 0 0 0 0,0 0 0 0 0,0 0 0 0 0,0 0 0 0 0,0 0 0 0 0,0-1 1 0 0,0 1-1 0 0,0 0 0 0 0,0 0 0 0 0,1 0 0 0 0,-1 0 0 0 0,0 0 0 0 0,0 0 0 0 0,0 0 0 0 0,0 0 0 0 0,0 0 0 0 0,0 0 0 0 0,0-1 0 0 0,0 1 0 0 0,0 0 0 0 0,0 0 1 0 0,0 0-1 0 0,0 0 0 0 0,0 0 0 0 0,0 0 0 0 0,0 0 0 0 0,0 0 0 0 0,0 0 0 0 0,0 0 0 0 0,0-1 0 0 0,0 1 0 0 0,-1 0 0 0 0,1 0 0 0 0,0 0 0 0 0,0 0 0 0 0,0 0 1 0 0,20 8-489 0 0,1-1 0 0 0,-1-1 1 0 0,1-1-1 0 0,0-1 0 0 0,1-1 1 0 0,-1 0-1 0 0,1-2 0 0 0,-1 0 1 0 0,34-5-1 0 0,-15 2 720 0 0,7-1 208 0 0,-22 3-316 0 0,-6 1 3 0 0,-7-1-11 0 0,-3-2 29 0 0,-4 0-28 0 0,-4 3 925 0 0,-4 24 255 0 0,-1 1-877 0 0,4-4-212 0 0,1-15-173 0 0,1 15 100 0 0,-3-6-11 0 0,1-14-103 0 0,0-1 0 0 0,0 0 0 0 0,-1 1 0 0 0,1-1 0 0 0,-1 0 0 0 0,1 1 0 0 0,-1-1 1 0 0,1 0-1 0 0,-1 1 0 0 0,0-1 0 0 0,0 0 0 0 0,1 0 0 0 0,-1 0 0 0 0,0 0 0 0 0,-2 2 0 0 0,-65 59-344 0 0,64-60-816 0 0</inkml:trace>
</inkml:ink>
</file>

<file path=ppt/ink/ink18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06:33.815"/>
    </inkml:context>
    <inkml:brush xml:id="br0">
      <inkml:brushProperty name="width" value="0.05" units="cm"/>
      <inkml:brushProperty name="height" value="0.05" units="cm"/>
    </inkml:brush>
  </inkml:definitions>
  <inkml:trace contextRef="#ctx0" brushRef="#br0">2 64 2064 0 0,'0'-1'156'0'0,"0"1"-1"0"0,-1 0 0 0 0,1 0 1 0 0,0-1-1 0 0,0 1 0 0 0,0 0 1 0 0,0-1-1 0 0,0 1 0 0 0,0 0 0 0 0,0 0 1 0 0,0-1-1 0 0,0 1 0 0 0,0 0 1 0 0,0-1-1 0 0,0 1 0 0 0,0 0 1 0 0,0 0-1 0 0,0-1 0 0 0,0 1 0 0 0,0 0 1 0 0,0-1-1 0 0,0 1 0 0 0,0 0 1 0 0,0 0-1 0 0,1-1 0 0 0,-1 1 1 0 0,0 0-1 0 0,0 0 0 0 0,0-1 0 0 0,0 1 1 0 0,1 0-1 0 0,-1 0 0 0 0,0 0 1 0 0,0-1-1 0 0,0 1 0 0 0,1 0 1 0 0,-1 0-1 0 0,0 0 0 0 0,0 0 0 0 0,1 0 1 0 0,-1-1-1 0 0,20-9 1059 0 0,13-2-1596 0 0,25-3 1043 0 0,-36 12-679 0 0,-7 1-185 0 0,23-6-1300 0 0,-35 5 653 0 0</inkml:trace>
</inkml:ink>
</file>

<file path=ppt/ink/ink18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06:34.178"/>
    </inkml:context>
    <inkml:brush xml:id="br0">
      <inkml:brushProperty name="width" value="0.05" units="cm"/>
      <inkml:brushProperty name="height" value="0.05" units="cm"/>
    </inkml:brush>
  </inkml:definitions>
  <inkml:trace contextRef="#ctx0" brushRef="#br0">0 1 5097 0 0,'5'1'5105'0'0,"5"0"-5641"0"0,-3-1-440 0 0,-2-1 976 0 0,-1 1-376 0 0,2 0-96 0 0,1 0-3449 0 0</inkml:trace>
</inkml:ink>
</file>

<file path=ppt/ink/ink18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06:35.552"/>
    </inkml:context>
    <inkml:brush xml:id="br0">
      <inkml:brushProperty name="width" value="0.05" units="cm"/>
      <inkml:brushProperty name="height" value="0.05" units="cm"/>
    </inkml:brush>
  </inkml:definitions>
  <inkml:trace contextRef="#ctx0" brushRef="#br0">291 13 4345 0 0,'-27'6'4990'0'0,"-19"-12"-4774"0"0,12 2 28 0 0,12 2-219 0 0,-11-1 42 0 0,-3-1 26 0 0,-22 5-15 0 0,52 0-58 0 0,-7 0 42 0 0,4 0-17 0 0,4 0-13 0 0,3 0 33 0 0,4 5-33 0 0,6 4-6 0 0,-4-5-4 0 0,0 0-12 0 0,0 1 0 0 0,0 0 0 0 0,-1 0-1 0 0,1 1 1 0 0,-1-1 0 0 0,-1 1 0 0 0,0 0 0 0 0,0 0-1 0 0,3 13 1 0 0,0 36 54 0 0,-3-24 8 0 0,1-11 0 0 0,6 67 347 0 0,-7 47-94 0 0,-11 341 410 0 0,12-276 80 0 0,9-69-397 0 0,8-36-284 0 0,-2-33-56 0 0,-3-9-11 0 0,-5-17-22 0 0,-6-11-8 0 0,0 0 0 0 0,0 36-1 0 0,4 24-19 0 0,-5-63 18 0 0,-1 0 0 0 0,-1 0 0 0 0,-2 36-1 0 0,0-47-6 0 0,0 1 0 0 0,-1-1 0 0 0,0 0-1 0 0,-1-1 1 0 0,0 1 0 0 0,-1 0 0 0 0,0-1 0 0 0,-10 19-1 0 0,1-8 75 0 0,12-19 227 0 0,19-9-326 0 0,0 0-1 0 0,0 1 1 0 0,1 1-1 0 0,0 1 1 0 0,0 0-1 0 0,0 1 1 0 0,0 2-1 0 0,38 0 1 0 0,-39 2 17 0 0,0 0 0 0 0,1-2 1 0 0,21-2-1 0 0,28-1-77 0 0,16 2-3408 0 0,-71 2 2660 0 0,-4 4 43 0 0</inkml:trace>
</inkml:ink>
</file>

<file path=ppt/ink/ink18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06:37.726"/>
    </inkml:context>
    <inkml:brush xml:id="br0">
      <inkml:brushProperty name="width" value="0.05" units="cm"/>
      <inkml:brushProperty name="height" value="0.05" units="cm"/>
    </inkml:brush>
  </inkml:definitions>
  <inkml:trace contextRef="#ctx0" brushRef="#br0">0 20 3033 0 0,'3'-2'113'0'0,"16"-14"588"0"0,-19 16-639 0 0,1 0 1 0 0,-1 0 0 0 0,1-1 0 0 0,-1 1 0 0 0,1 0-1 0 0,-1 0 1 0 0,1 0 0 0 0,-1 0 0 0 0,1 0 0 0 0,-1 0-1 0 0,1 0 1 0 0,-1 0 0 0 0,1 0 0 0 0,-1 0-1 0 0,1 0 1 0 0,-1 1 0 0 0,1-1 0 0 0,-1 0 0 0 0,1 0-1 0 0,-1 0 1 0 0,1 1 0 0 0,-1-1 0 0 0,1 0 0 0 0,-1 0-1 0 0,1 1 1 0 0,-1-1 0 0 0,0 0 0 0 0,1 1 0 0 0,-1-1-1 0 0,0 1 1 0 0,1-1 0 0 0,-1 0 0 0 0,0 1 0 0 0,1-1-1 0 0,-1 1 1 0 0,0-1 0 0 0,0 1 0 0 0,0-1-1 0 0,0 1 1 0 0,1-1 0 0 0,-1 1 0 0 0,0-1 0 0 0,0 2 616 0 0,0 16 369 0 0,0-8-888 0 0,1 14 55 0 0,7 15 550 0 0,5-14-354 0 0,-1-10-339 0 0,-11-14-64 0 0,0 0 0 0 0,0 1 1 0 0,0-1-1 0 0,0 0 0 0 0,0 0 0 0 0,0 0 1 0 0,0 0-1 0 0,0 0 0 0 0,1 0 0 0 0,-1 0 1 0 0,0 0-1 0 0,1-1 0 0 0,-1 1 1 0 0,1-1-1 0 0,-1 1 0 0 0,1-1 0 0 0,-1 1 1 0 0,1-1-1 0 0,-1 0 0 0 0,1 0 0 0 0,0 1 1 0 0,-1-1-1 0 0,1 0 0 0 0,-1-1 1 0 0,1 1-1 0 0,-1 0 0 0 0,1 0 0 0 0,-1-1 1 0 0,1 1-1 0 0,-1-1 0 0 0,1 1 0 0 0,-1-1 1 0 0,1 1-1 0 0,-1-1 0 0 0,1 0 0 0 0,-1 0 1 0 0,0 0-1 0 0,0 0 0 0 0,1 0 1 0 0,-1 0-1 0 0,0 0 0 0 0,0 0 0 0 0,0 0 1 0 0,0-1-1 0 0,0 1 0 0 0,-1 0 0 0 0,2-3 1 0 0,1 0 7 0 0,-1 0-1 0 0,0-1 1 0 0,-1 1 0 0 0,1-1 0 0 0,-1 1 0 0 0,0-1-1 0 0,0 0 1 0 0,1-7 0 0 0,-5-19 61 0 0,-14-12-74 0 0,36 71 97 0 0,-13-21-61 0 0,-1 0 1 0 0,0 0-1 0 0,0 0 0 0 0,-1 1 1 0 0,0-1-1 0 0,0 1 0 0 0,4 14 0 0 0,-2 2 120 0 0,6 48 0 0 0,-13-6-47 0 0,1-59-111 0 0,-8 32 76 0 0,7-38-72 0 0,0 1 1 0 0,1-1-1 0 0,-1 1 0 0 0,0-1 1 0 0,0 0-1 0 0,0 1 0 0 0,0-1 0 0 0,0 0 1 0 0,-1 0-1 0 0,1 0 0 0 0,0 0 1 0 0,-1 0-1 0 0,1 0 0 0 0,0 0 0 0 0,-1 0 1 0 0,1 0-1 0 0,-1-1 0 0 0,0 1 1 0 0,1 0-1 0 0,-1-1 0 0 0,-1 1 0 0 0,-4 0 2 0 0,1-1-1 0 0,0 0 0 0 0,0 0 1 0 0,0-1-1 0 0,0 1 0 0 0,0-1 0 0 0,0-1 1 0 0,0 1-1 0 0,0-1 0 0 0,0 0 0 0 0,0 0 1 0 0,0-1-1 0 0,1 0 0 0 0,0 0 0 0 0,-1 0 1 0 0,1 0-1 0 0,0-1 0 0 0,1 0 0 0 0,-1 0 1 0 0,0 0-1 0 0,-4-7 0 0 0,-9-19 9 0 0,17 29-16 0 0,1 0 1 0 0,0 1 0 0 0,-1-1 0 0 0,1 0 0 0 0,0 0 0 0 0,0 0 0 0 0,0 0 0 0 0,-1 1 0 0 0,1-1 0 0 0,0 0 0 0 0,0 0 0 0 0,1 0 0 0 0,-1 0 0 0 0,0 0 0 0 0,0 1 0 0 0,0-1 0 0 0,0 0 0 0 0,1 0 0 0 0,-1 0 0 0 0,0 1 0 0 0,1-1 0 0 0,-1 0 0 0 0,1 0-1 0 0,-1 1 1 0 0,1-1 0 0 0,-1 0 0 0 0,2 0 0 0 0,26-14-2 0 0,37 5-2 0 0,-63 9 3 0 0,45-1-305 0 0,24 4-790 0 0,-10-1 289 0 0,-50 1 129 0 0,-8 5 21 0 0</inkml:trace>
</inkml:ink>
</file>

<file path=ppt/ink/ink18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06:38.265"/>
    </inkml:context>
    <inkml:brush xml:id="br0">
      <inkml:brushProperty name="width" value="0.05" units="cm"/>
      <inkml:brushProperty name="height" value="0.05" units="cm"/>
    </inkml:brush>
  </inkml:definitions>
  <inkml:trace contextRef="#ctx0" brushRef="#br0">1 27 2897 0 0,'6'-5'2896'0'0,"-3"3"-2616"0"0,2 0 48 0 0,0 0-192 0 0,4 0 0 0 0,-2 2 88 0 0,5-3-23 0 0,1 2-129 0 0,1-2 8 0 0,2 1 304 0 0,-2 1-112 0 0,-5 1-40 0 0,1 0-200 0 0,8 0 16 0 0,2-1-40 0 0,-6 0 0 0 0,0-1-48 0 0</inkml:trace>
</inkml:ink>
</file>

<file path=ppt/ink/ink18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06:40.347"/>
    </inkml:context>
    <inkml:brush xml:id="br0">
      <inkml:brushProperty name="width" value="0.05" units="cm"/>
      <inkml:brushProperty name="height" value="0.05" units="cm"/>
    </inkml:brush>
  </inkml:definitions>
  <inkml:trace contextRef="#ctx0" brushRef="#br0">7 16 2441 0 0,'0'2'993'0'0,"-4"2"-74"0"0,2-4-414 0 0,40-7 3536 0 0,-3-2-4118 0 0,38 3-770 0 0,-66 6 234 0 0</inkml:trace>
</inkml:ink>
</file>

<file path=ppt/ink/ink18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06:43.231"/>
    </inkml:context>
    <inkml:brush xml:id="br0">
      <inkml:brushProperty name="width" value="0.05" units="cm"/>
      <inkml:brushProperty name="height" value="0.05" units="cm"/>
    </inkml:brush>
  </inkml:definitions>
  <inkml:trace contextRef="#ctx0" brushRef="#br0">32 0 2585 0 0,'-8'2'2435'0'0,"6"-2"-2126"0"0,-13 22 1311 0 0,11-6-866 0 0,2 11 108 0 0,11 54 221 0 0,-4-51-1017 0 0,-3-13-83 0 0,0 29 205 0 0,-2-17-599 0 0,-1-3-1372 0 0,3-26 1342 0 0</inkml:trace>
</inkml:ink>
</file>

<file path=ppt/ink/ink18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06:43.714"/>
    </inkml:context>
    <inkml:brush xml:id="br0">
      <inkml:brushProperty name="width" value="0.05" units="cm"/>
      <inkml:brushProperty name="height" value="0.05" units="cm"/>
    </inkml:brush>
  </inkml:definitions>
  <inkml:trace contextRef="#ctx0" brushRef="#br0">43 76 2745 0 0,'0'-14'3970'0'0,"0"13"-3899"0"0,1 0 0 0 0,-1 1 0 0 0,0-1 1 0 0,1 0-1 0 0,-1 0 0 0 0,1 0 0 0 0,0 0 0 0 0,-1 0 1 0 0,1 1-1 0 0,0-1 0 0 0,-1 0 0 0 0,1 0 0 0 0,0 1 1 0 0,0-1-1 0 0,-1 1 0 0 0,1-1 0 0 0,0 1 0 0 0,0-1 1 0 0,0 1-1 0 0,1-1 0 0 0,9-7 150 0 0,16-13-82 0 0,-15 14-103 0 0,5 0 32 0 0,24 4 44 0 0,-40 3-111 0 0,0 0 0 0 0,1 0 0 0 0,-1 0 0 0 0,0 0 0 0 0,0 1 0 0 0,1-1-1 0 0,-1 1 1 0 0,0-1 0 0 0,0 1 0 0 0,1-1 0 0 0,-1 1 0 0 0,0-1 0 0 0,0 1 0 0 0,0 0 0 0 0,0 0 0 0 0,1 1 0 0 0,3 9 21 0 0,-9 8 10 0 0,-4-7-21 0 0,-15 17 13 0 0,19-24-20 0 0,0 1 1 0 0,1 0-1 0 0,-1 0 1 0 0,1 0-1 0 0,0 0 0 0 0,-2 9 1 0 0,5-14 27 0 0,3-3-25 0 0,7 8-21 0 0,4 5-18 0 0,-2 15 19 0 0,-12-23 13 0 0,1-1 0 0 0,-1 1 0 0 0,1-1 0 0 0,-1 0 0 0 0,0 1 0 0 0,0-1 0 0 0,0 1 0 0 0,0-1 0 0 0,0 1 0 0 0,0-1 0 0 0,-1 1 0 0 0,0 1 0 0 0,0-1 3 0 0,-1-1 0 0 0,1 1 0 0 0,-1-1-1 0 0,1 0 1 0 0,-1 1 0 0 0,0-1 0 0 0,0 0-1 0 0,0 0 1 0 0,0 0 0 0 0,0 0 0 0 0,0-1 0 0 0,-1 1-1 0 0,1-1 1 0 0,-1 1 0 0 0,1-1 0 0 0,-1 0-1 0 0,1 0 1 0 0,-1 0 0 0 0,0 0 0 0 0,-3 0 0 0 0,-6 3 4 0 0,-33 6 232 0 0,13-14-92 0 0,22 2-135 0 0,-7-2 91 0 0,11-1-906 0 0,8 3 596 0 0,6-2-218 0 0</inkml:trace>
</inkml:ink>
</file>

<file path=ppt/ink/ink18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06:44.047"/>
    </inkml:context>
    <inkml:brush xml:id="br0">
      <inkml:brushProperty name="width" value="0.05" units="cm"/>
      <inkml:brushProperty name="height" value="0.05" units="cm"/>
    </inkml:brush>
  </inkml:definitions>
  <inkml:trace contextRef="#ctx0" brushRef="#br0">27 0 1392 0 0,'22'47'1431'0'0,"-21"-24"1512"0"0,-15 8-1808 0 0,10-23-825 0 0,-3 9 296 0 0,0 1 1 0 0,-6 27 0 0 0,12-41-571 0 0,0-1 0 0 0,0 1 0 0 0,1 0 0 0 0,-1 0 1 0 0,1-1-1 0 0,0 1 0 0 0,0 0 0 0 0,0 0 1 0 0,0-1-1 0 0,1 1 0 0 0,-1 0 0 0 0,1 0 1 0 0,0-1-1 0 0,0 1 0 0 0,1-1 0 0 0,-1 1 1 0 0,1-1-1 0 0,0 1 0 0 0,3 4 0 0 0,-5-8-38 0 0,0 0 0 0 0,0 0 0 0 0,0 0-1 0 0,0 0 1 0 0,0 1 0 0 0,0-1 0 0 0,0 0 0 0 0,0 0-1 0 0,0 0 1 0 0,1 0 0 0 0,-1 0 0 0 0,0 0-1 0 0,0 0 1 0 0,0 0 0 0 0,0 0 0 0 0,0 0-1 0 0,0 1 1 0 0,0-1 0 0 0,1 0 0 0 0,-1 0-1 0 0,0 0 1 0 0,0 0 0 0 0,0 0 0 0 0,0 0-1 0 0,0 0 1 0 0,0 0 0 0 0,1 0 0 0 0,-1 0 0 0 0,0 0-1 0 0,0 0 1 0 0,0 0 0 0 0,0 0 0 0 0,0 0-1 0 0,1 0 1 0 0,-1 0 0 0 0,0 0 0 0 0,0 0-1 0 0,0-1 1 0 0,0 1 0 0 0,0 0 0 0 0,0 0-1 0 0,0 0 1 0 0,1 0 0 0 0,-1 0 0 0 0,0 0-1 0 0,0 0 1 0 0,0 0 0 0 0,0 0 0 0 0,0-1 0 0 0,0 1-1 0 0,0 0 1 0 0,0 0 0 0 0,0 0 0 0 0,0 0-1 0 0,0 0 1 0 0,1 0 0 0 0,-1-1 0 0 0,0 1-1 0 0,0-1-21 0 0,5-4-173 0 0</inkml:trace>
</inkml:ink>
</file>

<file path=ppt/ink/ink18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06:45.822"/>
    </inkml:context>
    <inkml:brush xml:id="br0">
      <inkml:brushProperty name="width" value="0.05" units="cm"/>
      <inkml:brushProperty name="height" value="0.05" units="cm"/>
    </inkml:brush>
  </inkml:definitions>
  <inkml:trace contextRef="#ctx0" brushRef="#br0">1 67 4193 0 0,'3'1'4502'0'0,"-3"-7"-3343"0"0,1 0-100 0 0,2 1-1010 0 0,4-3-2 0 0,2 1-24 0 0,6-4-12 0 0,2-1 3 0 0,-15 11-13 0 0,-1 0 0 0 0,1-1 0 0 0,0 1 0 0 0,0 0 0 0 0,0 0 0 0 0,0 0 0 0 0,0 1 0 0 0,-1-1 0 0 0,1 0 0 0 0,1 1 0 0 0,2-1 0 0 0,2 0 2 0 0,-2 1-2 0 0,3 0 0 0 0,-5 0 13 0 0,2 0 22 0 0,-3 0-11 0 0,-2 0-8 0 0,-1 1-13 0 0,-6 7-6 0 0,0 10-12 0 0,4-11 14 0 0,3-6 13 0 0,-1 0-75 0 0,1-1 0 0 0,0 0-1 0 0,0 1 1 0 0,0-1 0 0 0,-1 1-1 0 0,1-1 1 0 0,0 0-1 0 0,0 1 1 0 0,0-1 0 0 0,0 1-1 0 0,0-1 1 0 0,0 1 0 0 0,0-1-1 0 0,0 0 1 0 0,0 1 0 0 0,0-1-1 0 0,0 1 1 0 0,0-1 0 0 0,0 1-1 0 0,0-1 1 0 0,0 0 0 0 0,0 1-1 0 0,0-1 1 0 0,1 1-1 0 0,-1-1 1 0 0,0 0 0 0 0,0 1-1 0 0,0-1 1 0 0,1 1 0 0 0,-1-1-1 0 0,0 0 1 0 0,0 1 0 0 0,1-1-1 0 0,-1 0 1 0 0,0 0 0 0 0,1 1-1 0 0,0-1 1 0 0,5 5-1070 0 0</inkml:trace>
</inkml:ink>
</file>

<file path=ppt/ink/ink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19:09:50.141"/>
    </inkml:context>
    <inkml:brush xml:id="br0">
      <inkml:brushProperty name="width" value="0.05" units="cm"/>
      <inkml:brushProperty name="height" value="0.05" units="cm"/>
    </inkml:brush>
  </inkml:definitions>
  <inkml:trace contextRef="#ctx0" brushRef="#br0">1 0 4961 0 0,'2'12'4616'0'0,"1"-2"-4101"0"0,-1-3-838 0 0,1-1 146 0 0,-1-2 427 0 0,26 52-304 0 0,11 31-1 0 0,6 13 37 0 0,-34-73 37 0 0,-1 1 0 0 0,12 56-1 0 0,-9-33 12 0 0,10 42-179 0 0,7 47-2764 0 0,-28-132 2558 0 0,1 7-2636 0 0</inkml:trace>
</inkml:ink>
</file>

<file path=ppt/ink/ink18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06:46.365"/>
    </inkml:context>
    <inkml:brush xml:id="br0">
      <inkml:brushProperty name="width" value="0.05" units="cm"/>
      <inkml:brushProperty name="height" value="0.05" units="cm"/>
    </inkml:brush>
  </inkml:definitions>
  <inkml:trace contextRef="#ctx0" brushRef="#br0">232 3 2977 0 0,'1'-2'3227'0'0,"-7"2"-2744"0"0,-4 9-276 0 0,0 0 0 0 0,1 1 0 0 0,0 0 0 0 0,-9 13-1 0 0,-3 3 356 0 0,12-8-45 0 0,5-6-172 0 0,1 0-97 0 0,0-4-163 0 0,-10 16 210 0 0,-11 9-181 0 0,17-24-134 0 0,-5 5 63 0 0,3-2 11 0 0,-6 5-43 0 0,-8 7-444 0 0,7-10-371 0 0,5-9-2518 0 0</inkml:trace>
</inkml:ink>
</file>

<file path=ppt/ink/ink18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06:46.710"/>
    </inkml:context>
    <inkml:brush xml:id="br0">
      <inkml:brushProperty name="width" value="0.05" units="cm"/>
      <inkml:brushProperty name="height" value="0.05" units="cm"/>
    </inkml:brush>
  </inkml:definitions>
  <inkml:trace contextRef="#ctx0" brushRef="#br0">2 9 3105 0 0,'-1'-9'4335'0'0,"4"10"-4227"0"0,-1 0 0 0 0,1 0 0 0 0,-1 1 0 0 0,1-1 0 0 0,-1 0 0 0 0,0 1 0 0 0,1-1-1 0 0,-1 1 1 0 0,0 0 0 0 0,0 0 0 0 0,0 0 0 0 0,3 4 0 0 0,-1-2 12 0 0,18 19 261 0 0,-6-8-187 0 0,15 14 24 0 0,20 11 34 0 0,5-2-52 0 0,29 9 98 0 0,-71-43-2674 0 0,-15-5 1856 0 0</inkml:trace>
</inkml:ink>
</file>

<file path=ppt/ink/ink18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06:47.063"/>
    </inkml:context>
    <inkml:brush xml:id="br0">
      <inkml:brushProperty name="width" value="0.05" units="cm"/>
      <inkml:brushProperty name="height" value="0.05" units="cm"/>
    </inkml:brush>
  </inkml:definitions>
  <inkml:trace contextRef="#ctx0" brushRef="#br0">8 45 3409 0 0,'0'0'851'0'0,"-7"0"1737"0"0,6-1-2233 0 0,2 0 102 0 0,3-1-343 0 0,0 0-1 0 0,0 0 0 0 0,0 1 0 0 0,0-1 0 0 0,0 1 1 0 0,0 0-1 0 0,1 0 0 0 0,-1 1 0 0 0,0-1 0 0 0,1 1 1 0 0,4 0-1 0 0,12-1 361 0 0,17-2-353 0 0,106-10 317 0 0,-47 2-1731 0 0,-93 10-13 0 0,1 0-1386 0 0</inkml:trace>
</inkml:ink>
</file>

<file path=ppt/ink/ink18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06:50.198"/>
    </inkml:context>
    <inkml:brush xml:id="br0">
      <inkml:brushProperty name="width" value="0.05" units="cm"/>
      <inkml:brushProperty name="height" value="0.05" units="cm"/>
    </inkml:brush>
  </inkml:definitions>
  <inkml:trace contextRef="#ctx0" brushRef="#br0">109 4 1632 0 0,'0'0'143'0'0,"-1"-1"0"0"0,1 1 0 0 0,0 0 0 0 0,-1-1 0 0 0,1 1 0 0 0,0 0 0 0 0,-1 0 0 0 0,1-1 0 0 0,0 1 0 0 0,-1 0-1 0 0,1 0 1 0 0,-1 0 0 0 0,1 0 0 0 0,-1-1 0 0 0,1 1 0 0 0,0 0 0 0 0,-1 0 0 0 0,1 0 0 0 0,-1 0 0 0 0,1 0 0 0 0,-1 0 0 0 0,1 0-1 0 0,0 0 1 0 0,-1 0 0 0 0,1 1 0 0 0,-1-1 0 0 0,1 0 0 0 0,-1 0 0 0 0,1 0 0 0 0,0 0 0 0 0,-1 1 0 0 0,-8 2 502 0 0,-6 3-293 0 0,-1 1-137 0 0,0 1 1 0 0,-1-1 152 0 0,-3 2-18 0 0,18-5-78 0 0,30-3 7 0 0,-12-1-284 0 0,-13 0 12 0 0,12-1 17 0 0,0 1 0 0 0,-1 1 0 0 0,1 0 0 0 0,0 1 1 0 0,21 6-1 0 0,-33-7-15 0 0,0 0 1 0 0,1 1 0 0 0,-1-1 0 0 0,0 1 0 0 0,0 0 0 0 0,0 0-1 0 0,0 0 1 0 0,0 0 0 0 0,-1 1 0 0 0,1-1 0 0 0,-1 1-1 0 0,1-1 1 0 0,-1 1 0 0 0,0 0 0 0 0,0 0 0 0 0,0 0 0 0 0,0 0-1 0 0,-1 0 1 0 0,1 1 0 0 0,-1-1 0 0 0,0 0 0 0 0,0 1 0 0 0,0-1-1 0 0,0 1 1 0 0,-1-1 0 0 0,1 1 0 0 0,-1 6 0 0 0,0-8 25 0 0,0 1 1 0 0,0 0-1 0 0,-1-1 1 0 0,1 1-1 0 0,-1-1 1 0 0,1 1-1 0 0,-1-1 1 0 0,0 1-1 0 0,0-1 0 0 0,0 0 1 0 0,-1 1-1 0 0,1-1 1 0 0,0 0-1 0 0,-1 0 1 0 0,1 0-1 0 0,-1 0 1 0 0,0 0-1 0 0,0 0 1 0 0,0 0-1 0 0,0-1 1 0 0,0 1-1 0 0,0-1 1 0 0,0 1-1 0 0,0-1 1 0 0,-1 0-1 0 0,1 0 1 0 0,0 0-1 0 0,-1 0 1 0 0,1 0-1 0 0,-1-1 1 0 0,-4 2-1 0 0,2-1 16 0 0,-1 0 1 0 0,0-1-1 0 0,1 1 0 0 0,-1-1 0 0 0,0 0 0 0 0,1 0 1 0 0,-11-3-1 0 0,-14-8 65 0 0,22 5-188 0 0,5 5-51 0 0,1 0 0 0 0,0 0 0 0 0,0 0 0 0 0,0-1 1 0 0,0 1-1 0 0,0-1 0 0 0,0 1 0 0 0,0-1 0 0 0,1 0 1 0 0,-1 1-1 0 0,0-1 0 0 0,1 0 0 0 0,0 0 0 0 0,-1 0 0 0 0,1 0 1 0 0,-2-4-1 0 0,3 5-397 0 0</inkml:trace>
</inkml:ink>
</file>

<file path=ppt/ink/ink18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06:50.555"/>
    </inkml:context>
    <inkml:brush xml:id="br0">
      <inkml:brushProperty name="width" value="0.05" units="cm"/>
      <inkml:brushProperty name="height" value="0.05" units="cm"/>
    </inkml:brush>
  </inkml:definitions>
  <inkml:trace contextRef="#ctx0" brushRef="#br0">149 1 3641 0 0,'-31'30'4768'0'0,"-9"20"-4040"0"0,25-29-671 0 0,4-8 431 0 0,-35 44 0 0 0,42-58-1256 0 0,3-1-1051 0 0</inkml:trace>
</inkml:ink>
</file>

<file path=ppt/ink/ink18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06:50.943"/>
    </inkml:context>
    <inkml:brush xml:id="br0">
      <inkml:brushProperty name="width" value="0.05" units="cm"/>
      <inkml:brushProperty name="height" value="0.05" units="cm"/>
    </inkml:brush>
  </inkml:definitions>
  <inkml:trace contextRef="#ctx0" brushRef="#br0">0 1 2585 0 0,'19'39'6354'0'0,"11"-4"-5219"0"0,-13-20-1288 0 0,0 0 1 0 0,22 14 0 0 0,-35-27 239 0 0,20 13-688 0 0,-10-12-394 0 0,-10-3 385 0 0</inkml:trace>
</inkml:ink>
</file>

<file path=ppt/ink/ink18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06:51.323"/>
    </inkml:context>
    <inkml:brush xml:id="br0">
      <inkml:brushProperty name="width" value="0.05" units="cm"/>
      <inkml:brushProperty name="height" value="0.05" units="cm"/>
    </inkml:brush>
  </inkml:definitions>
  <inkml:trace contextRef="#ctx0" brushRef="#br0">2 0 2088 0 0,'-1'9'5953'0'0,"5"44"-5025"0"0,-3-50-888 0 0,0-1 1 0 0,0 1 0 0 0,0-1-1 0 0,0 1 1 0 0,1-1 0 0 0,-1 1 0 0 0,1-1-1 0 0,0 0 1 0 0,0 0 0 0 0,0 0-1 0 0,0 0 1 0 0,0 0 0 0 0,0 0 0 0 0,0 0-1 0 0,0-1 1 0 0,1 1 0 0 0,-1-1-1 0 0,1 1 1 0 0,-1-1 0 0 0,1 0 0 0 0,0 0-1 0 0,-1 0 1 0 0,1-1 0 0 0,0 1 0 0 0,0-1-1 0 0,5 1 1 0 0,-4-1-43 0 0,0 0-1 0 0,0 0 1 0 0,1 0-1 0 0,-1 0 1 0 0,0-1 0 0 0,0 0-1 0 0,0 0 1 0 0,0 0-1 0 0,0 0 1 0 0,0-1 0 0 0,0 0-1 0 0,0 1 1 0 0,0-1-1 0 0,-1-1 1 0 0,1 1 0 0 0,-1 0-1 0 0,6-6 1 0 0,1-4-101 0 0</inkml:trace>
</inkml:ink>
</file>

<file path=ppt/ink/ink18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06:51.719"/>
    </inkml:context>
    <inkml:brush xml:id="br0">
      <inkml:brushProperty name="width" value="0.05" units="cm"/>
      <inkml:brushProperty name="height" value="0.05" units="cm"/>
    </inkml:brush>
  </inkml:definitions>
  <inkml:trace contextRef="#ctx0" brushRef="#br0">0 26 3697 0 0,'3'-25'2094'0'0,"1"44"462"0"0,-4 36-1590 0 0,0-39-742 0 0,0 0 0 0 0,0 0 1 0 0,2 1-1 0 0,0-1 0 0 0,5 16 0 0 0,0-6-90 0 0,-3-11-343 0 0,0-1 1 0 0,1 1 0 0 0,12 23-1 0 0,-15-34-243 0 0</inkml:trace>
</inkml:ink>
</file>

<file path=ppt/ink/ink18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06:52.136"/>
    </inkml:context>
    <inkml:brush xml:id="br0">
      <inkml:brushProperty name="width" value="0.05" units="cm"/>
      <inkml:brushProperty name="height" value="0.05" units="cm"/>
    </inkml:brush>
  </inkml:definitions>
  <inkml:trace contextRef="#ctx0" brushRef="#br0">219 1 7770 0 0,'-3'12'405'0'0,"-1"0"0"0"0,0 1 1 0 0,-12 21-1 0 0,-49 69 711 0 0,14-25-339 0 0,42-63-733 0 0,-6 8 10 0 0,-13 24 44 0 0,11-14-2 0 0,16-30-204 0 0,-1 1 0 0 0,1 0 0 0 0,0-1 0 0 0,1 1 0 0 0,-1 0 0 0 0,1 0 0 0 0,-1-1 0 0 0,1 7 1 0 0,0-7-965 0 0</inkml:trace>
</inkml:ink>
</file>

<file path=ppt/ink/ink18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06:52.507"/>
    </inkml:context>
    <inkml:brush xml:id="br0">
      <inkml:brushProperty name="width" value="0.05" units="cm"/>
      <inkml:brushProperty name="height" value="0.05" units="cm"/>
    </inkml:brush>
  </inkml:definitions>
  <inkml:trace contextRef="#ctx0" brushRef="#br0">177 12 3817 0 0,'-4'-6'4371'0'0,"-4"3"-4615"0"0,1 2-63 0 0,3 1 645 0 0,-7-1-322 0 0,-1 1 1 0 0,1 0-1 0 0,-1 1 0 0 0,-17 3 0 0 0,24-3 16 0 0,0 0 0 0 0,0 1-1 0 0,1-1 1 0 0,-1 1 0 0 0,1 0 0 0 0,-1 0-1 0 0,1 0 1 0 0,-8 6 0 0 0,11-7-11 0 0,0 0 1 0 0,0 0-1 0 0,0 0 1 0 0,0 0-1 0 0,0 0 0 0 0,0 1 1 0 0,0-1-1 0 0,0 0 1 0 0,0 1-1 0 0,1-1 0 0 0,-1 1 1 0 0,0-1-1 0 0,1 1 1 0 0,-1-1-1 0 0,1 1 0 0 0,-1 2 1 0 0,6 7 4 0 0,17-1 20 0 0,28-8 25 0 0,-35-2-54 0 0,-5 0 25 0 0,0 1 1 0 0,-1 1-1 0 0,1 0 0 0 0,0 0 1 0 0,0 1-1 0 0,-1 0 1 0 0,0 0-1 0 0,17 10 0 0 0,-24-12-7 0 0,0 0-1 0 0,0 0 0 0 0,0 1 0 0 0,-1-1 0 0 0,1 1 0 0 0,0-1 0 0 0,-1 1 0 0 0,1 0 0 0 0,-1-1 0 0 0,0 1 0 0 0,0 0 0 0 0,0 0 0 0 0,0 0 0 0 0,0 0 0 0 0,0 0 0 0 0,0 0 0 0 0,0 0 0 0 0,0 3 0 0 0,-1-2 12 0 0,-1 1 1 0 0,1-1-1 0 0,0 0 0 0 0,-1 0 0 0 0,0 0 0 0 0,1 0 1 0 0,-1 0-1 0 0,-1 0 0 0 0,1 0 0 0 0,0 0 0 0 0,-1-1 1 0 0,1 1-1 0 0,-1 0 0 0 0,0-1 0 0 0,0 1 0 0 0,-4 4 1 0 0,0-1 16 0 0,0 0 1 0 0,-1 0 0 0 0,1-1 0 0 0,-1 1 0 0 0,0-1-1 0 0,-1-1 1 0 0,1 1 0 0 0,-1-1 0 0 0,0-1-1 0 0,-9 4 1 0 0,9-5-29 0 0,0 1 1 0 0,0-2-1 0 0,0 1 0 0 0,-1-1 0 0 0,1 0 1 0 0,-12-1-1 0 0,-23-8 92 0 0,43 8-145 0 0,-1 0 0 0 0,0 0 0 0 0,0 0 0 0 0,1-1 0 0 0,-1 1 1 0 0,0 0-1 0 0,1-1 0 0 0,-1 1 0 0 0,0 0 0 0 0,1-1 0 0 0,-1 1 0 0 0,0-1 1 0 0,1 1-1 0 0,-1-1 0 0 0,1 1 0 0 0,-1-1 0 0 0,1 1 0 0 0,-1-1 0 0 0,1 0 1 0 0,0 1-1 0 0,-1-1 0 0 0,1 0 0 0 0,-1 1 0 0 0,1-1 0 0 0,0 0 0 0 0,0 1 0 0 0,0-1 1 0 0,-1 0-1 0 0,1 0 0 0 0,0 1 0 0 0,0-1 0 0 0,0 0 0 0 0,0 0 0 0 0,0 0 1 0 0,0 1-1 0 0,0-1 0 0 0,1 0 0 0 0,-1 0 0 0 0,0 1 0 0 0,0-1 0 0 0,0 0 0 0 0,1 1 1 0 0,-1-1-1 0 0,0 0 0 0 0,1 1 0 0 0,-1-1 0 0 0,1 0 0 0 0,-1 1 0 0 0,1-1 1 0 0,0 0-1 0 0,5-4-200 0 0,2 1-222 0 0</inkml:trace>
</inkml:ink>
</file>

<file path=ppt/ink/ink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19:09:50.559"/>
    </inkml:context>
    <inkml:brush xml:id="br0">
      <inkml:brushProperty name="width" value="0.05" units="cm"/>
      <inkml:brushProperty name="height" value="0.05" units="cm"/>
    </inkml:brush>
  </inkml:definitions>
  <inkml:trace contextRef="#ctx0" brushRef="#br0">0 188 5049 0 0,'9'1'375'0'0,"0"0"-1"0"0,-1 0 1 0 0,1-1 0 0 0,-1 0-1 0 0,1-1 1 0 0,0 0 0 0 0,-1 0-1 0 0,11-4 1 0 0,73-24 1201 0 0,-61 19-1451 0 0,32-10-115 0 0,-26 9 0 0 0,-16 3-5 0 0,18-7 120 0 0,-28 10 111 0 0,-27 9 186 0 0,12-2-410 0 0,0-1 0 0 0,0 1 0 0 0,-1 0 0 0 0,2 0 0 0 0,-1 0 0 0 0,0 1 0 0 0,0 0 0 0 0,1-1 0 0 0,-1 1 0 0 0,1 0 0 0 0,0 1 0 0 0,-3 3 0 0 0,-8 7 22 0 0,-4 1 4 0 0,-7 2 13 0 0,21-15-27 0 0,-1 1 0 0 0,1 0 1 0 0,-1 1-1 0 0,1-1 0 0 0,0 0 0 0 0,0 1 0 0 0,0 0 0 0 0,1 0 0 0 0,-1 0 0 0 0,1 1 0 0 0,0-1 0 0 0,-4 9 0 0 0,4-5-1 0 0,-1 0 1 0 0,1 0-1 0 0,1 0 0 0 0,-1 0 0 0 0,2 1 0 0 0,-1-1 0 0 0,1 1 0 0 0,0 17 0 0 0,2-16-12 0 0,0 0 1 0 0,0 0 0 0 0,2 0-1 0 0,3 12 1 0 0,-5-21-9 0 0,-1 1 0 0 0,1-1 0 0 0,0 1 0 0 0,0-1-1 0 0,0 0 1 0 0,0 1 0 0 0,0-1 0 0 0,0 0 0 0 0,0 0 0 0 0,1 0 0 0 0,-1 0 0 0 0,0 0 0 0 0,1 0 0 0 0,-1 0 0 0 0,0 0 0 0 0,1-1-1 0 0,-1 1 1 0 0,1 0 0 0 0,0-1 0 0 0,-1 1 0 0 0,1-1 0 0 0,-1 0 0 0 0,1 1 0 0 0,0-1 0 0 0,-1 0 0 0 0,1 0 0 0 0,0 0 0 0 0,-1 0-1 0 0,1 0 1 0 0,0-1 0 0 0,-1 1 0 0 0,1 0 0 0 0,-1-1 0 0 0,2 0 0 0 0,10-2 23 0 0,0-1-1 0 0,-1 0 1 0 0,15-8-1 0 0,-21 9-10 0 0,20-10 16 0 0,29-31-3 0 0,-20 8 18 0 0,-27 28-36 0 0,0-1 0 0 0,-1 0 0 0 0,0-1 0 0 0,-1 1 0 0 0,0-1 1 0 0,9-20-1 0 0,-14 26-6 0 0,1 0 1 0 0,-1 0 0 0 0,0 0 0 0 0,-1 0-1 0 0,1 0 1 0 0,-1 0 0 0 0,1 0-1 0 0,-1 0 1 0 0,-1-1 0 0 0,1 1-1 0 0,0 0 1 0 0,-2-5 0 0 0,1 6-1 0 0,-1-1 0 0 0,1 1 0 0 0,-1-1 0 0 0,1 1 0 0 0,-1 0 0 0 0,0-1 0 0 0,0 1 0 0 0,-1 0 0 0 0,-3-4 0 0 0,-14-14 16 0 0,-35-32 49 0 0,11 29-191 0 0,35 22-452 0 0,-7 0 172 0 0,14 2 354 0 0,-1 0 1 0 0,0 0-1 0 0,1 0 1 0 0,-1 1-1 0 0,0-1 0 0 0,1 1 1 0 0,-1-1-1 0 0,1 1 0 0 0,-1 0 1 0 0,1 0-1 0 0,-4 2 1 0 0,-3 7-567 0 0</inkml:trace>
</inkml:ink>
</file>

<file path=ppt/ink/ink18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06:53.524"/>
    </inkml:context>
    <inkml:brush xml:id="br0">
      <inkml:brushProperty name="width" value="0.05" units="cm"/>
      <inkml:brushProperty name="height" value="0.05" units="cm"/>
    </inkml:brush>
  </inkml:definitions>
  <inkml:trace contextRef="#ctx0" brushRef="#br0">154 1 3497 0 0,'0'0'118'0'0,"0"1"0"0"0,0-1 0 0 0,0 0-1 0 0,1 1 1 0 0,-1-1 0 0 0,0 0 0 0 0,0 1 0 0 0,0-1 0 0 0,0 0 0 0 0,0 0 0 0 0,0 1 0 0 0,0-1 0 0 0,-1 0 0 0 0,1 1 0 0 0,0-1 0 0 0,0 0 0 0 0,0 1 0 0 0,0-1 0 0 0,0 0-1 0 0,0 1 1 0 0,-1-1 0 0 0,1 0 0 0 0,0 0 0 0 0,0 1 0 0 0,0-1 0 0 0,-1 0 0 0 0,1 0 0 0 0,0 1 0 0 0,0-1 0 0 0,-1 0 0 0 0,1 0 0 0 0,0 0 0 0 0,0 0 0 0 0,-1 1-1 0 0,1-1 1 0 0,0 0 0 0 0,-1 0 0 0 0,1 0 0 0 0,0 0 0 0 0,-1 0 0 0 0,1 0 0 0 0,-1 0 0 0 0,-25 16 935 0 0,5-2-855 0 0,12-7-114 0 0,2 0 0 0 0,-1 0 0 0 0,1 1 0 0 0,0 0-1 0 0,0 0 1 0 0,1 0 0 0 0,0 1 0 0 0,1 0 0 0 0,0 1-1 0 0,0-1 1 0 0,1 1 0 0 0,0 0 0 0 0,1 0 0 0 0,0 0-1 0 0,0 0 1 0 0,1 1 0 0 0,-1 14 0 0 0,-1-13-1803 0 0,3-12 976 0 0</inkml:trace>
</inkml:ink>
</file>

<file path=ppt/ink/ink18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06:53.886"/>
    </inkml:context>
    <inkml:brush xml:id="br0">
      <inkml:brushProperty name="width" value="0.05" units="cm"/>
      <inkml:brushProperty name="height" value="0.05" units="cm"/>
    </inkml:brush>
  </inkml:definitions>
  <inkml:trace contextRef="#ctx0" brushRef="#br0">0 0 4433 0 0,'43'42'5447'0'0,"40"42"-4590"0"0,-57-48-777 0 0,-1 0-84 0 0,-22-33-75 0 0,0 1 0 0 0,0 0 0 0 0,0-1 0 0 0,0 0 0 0 0,1 0 0 0 0,0 0 0 0 0,0 0 0 0 0,0 0 0 0 0,0-1 0 0 0,8 4-1 0 0,-4-4-362 0 0,-4-4-305 0 0</inkml:trace>
  <inkml:trace contextRef="#ctx0" brushRef="#br0" timeOffset="1">482 15 3065 0 0,'1'0'117'0'0,"0"0"0"0"0,0 1 0 0 0,0-1-1 0 0,0 1 1 0 0,0-1 0 0 0,0 1 0 0 0,0-1 0 0 0,0 1 0 0 0,0-1 0 0 0,0 1 0 0 0,0 0 0 0 0,0 0 0 0 0,-1-1 0 0 0,1 1 0 0 0,0 0 0 0 0,-1 0 0 0 0,1 0 0 0 0,0 0 0 0 0,-1 0 0 0 0,1 0 0 0 0,-1 0 0 0 0,1 0 0 0 0,-1 0 0 0 0,0 0-1 0 0,1 0 1 0 0,-1 0 0 0 0,0 3 0 0 0,-16 25 2615 0 0,4-13-2750 0 0,-7 15 718 0 0,-9 16-66 0 0,8-11-298 0 0,-14 17 302 0 0,34-52-721 0 0,-1 1-1 0 0,1-1 1 0 0,-1 0-1 0 0,0 0 1 0 0,0 0 0 0 0,0 0-1 0 0,0 0 1 0 0,0 1-1 0 0,0-2 1 0 0,0 1-1 0 0,0 0 1 0 0,0 0 0 0 0,0 0-1 0 0,0 0 1 0 0,-1-1-1 0 0,1 1 1 0 0,0-1 0 0 0,0 1-1 0 0,-3 0 1 0 0,3-2-624 0 0</inkml:trace>
  <inkml:trace contextRef="#ctx0" brushRef="#br0" timeOffset="2">328 97 2417 0 0,'-21'-43'2388'0'0,"40"69"1887"0"0,30 18-2684 0 0,-30-28-1470 0 0,-1 0 0 0 0,20 24 0 0 0,-19-14-87 0 0,-12-16-243 0 0,-1-1-1 0 0,1 0 1 0 0,1 0-1 0 0,0 0 1 0 0,11 8-1 0 0,-10-18-2023 0 0</inkml:trace>
</inkml:ink>
</file>

<file path=ppt/ink/ink18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06:54.815"/>
    </inkml:context>
    <inkml:brush xml:id="br0">
      <inkml:brushProperty name="width" value="0.05" units="cm"/>
      <inkml:brushProperty name="height" value="0.05" units="cm"/>
    </inkml:brush>
  </inkml:definitions>
  <inkml:trace contextRef="#ctx0" brushRef="#br0">56 1 4241 0 0,'23'2'4878'0'0,"31"-2"-4419"0"0,-47 0-390 0 0,18-2 150 0 0,2 1 94 0 0,50 5-1 0 0,-46 2-171 0 0,15 5-62 0 0,-12-3-61 0 0,42 14 0 0 0,-36-3-18 0 0,-17-3 9 0 0,-22-15 4 0 0,0 1 1 0 0,0-1 0 0 0,0 1-1 0 0,0 0 1 0 0,0 0 0 0 0,-1-1 0 0 0,1 1-1 0 0,-1 0 1 0 0,1 0 0 0 0,-1 0-1 0 0,0 0 1 0 0,0 0 0 0 0,0 0 0 0 0,0-1-1 0 0,0 1 1 0 0,0 0 0 0 0,-1 2-1 0 0,-6 48 9 0 0,2-20 42 0 0,5 180 477 0 0,3-129-329 0 0,-3 10-96 0 0,-3 48 32 0 0,-1 31 46 0 0,5-90 42 0 0,13 93 0 0 0,-10-138-121 0 0,1 19 49 0 0,2 83 200 0 0,-5-86-238 0 0,0-18-44 0 0,-1 145 31 0 0,-2-35 35 0 0,-5-13 311 0 0,1-49-221 0 0,2-44-131 0 0,-1 19 102 0 0,7-23 48 0 0,0-29-171 0 0,-1 0 19 0 0,-2-2-75 0 0,0-2 1200 0 0,-35-17-1110 0 0,-22 6-119 0 0,-34 8 5 0 0,-64 14 4 0 0,108-8-9 0 0,-1 4-194 0 0,37-6 71 0 0,0-1-1 0 0,1 0 1 0 0,-1 0-1 0 0,0-1 0 0 0,0-1 1 0 0,-20-1-1 0 0,31 1 85 0 0,-1 0 0 0 0,1 0 0 0 0,0 0-1 0 0,0 0 1 0 0,0 0 0 0 0,-1 0-1 0 0,1 0 1 0 0,0 0 0 0 0,0 0 0 0 0,0 0-1 0 0,0 0 1 0 0,-1 0 0 0 0,1 0 0 0 0,0 0-1 0 0,0 0 1 0 0,0 0 0 0 0,-1-1-1 0 0,1 1 1 0 0,0 0 0 0 0,0 0 0 0 0,0 0-1 0 0,0 0 1 0 0,-1 0 0 0 0,1 0 0 0 0,0-1-1 0 0,0 1 1 0 0,0 0 0 0 0,0 0 0 0 0,0 0-1 0 0,0 0 1 0 0,0 0 0 0 0,0-1-1 0 0,-1 1 1 0 0,1 0 0 0 0,0 0 0 0 0,0 0-1 0 0,0-1 1 0 0,0 1 0 0 0,0 0 0 0 0,0 0-1 0 0,0 0 1 0 0,0-1 0 0 0,0 1-1 0 0,0 0 1 0 0,0 0 0 0 0,0 0 0 0 0,0-1-1 0 0,0 1 1 0 0,0 0 0 0 0,1 0 0 0 0,-1-5-1482 0 0</inkml:trace>
</inkml:ink>
</file>

<file path=ppt/ink/ink18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07:09.136"/>
    </inkml:context>
    <inkml:brush xml:id="br0">
      <inkml:brushProperty name="width" value="0.05" units="cm"/>
      <inkml:brushProperty name="height" value="0.05" units="cm"/>
    </inkml:brush>
  </inkml:definitions>
  <inkml:trace contextRef="#ctx0" brushRef="#br0">76 599 2689 0 0,'-67'-122'2637'0'0,"66"120"-2431"0"0,0-1-1 0 0,0 1 0 0 0,0 0 0 0 0,0 0 0 0 0,0 0 0 0 0,1-1 0 0 0,-1 1 0 0 0,0 0 0 0 0,1-1 0 0 0,0 1 0 0 0,0-1 0 0 0,0 1 0 0 0,0-5 0 0 0,11-6 210 0 0,-5 8-290 0 0,42-59 395 0 0,27-23-123 0 0,-18 34-245 0 0,-15 21-43 0 0,-22 17-36 0 0,85-54 290 0 0,-94 63-339 0 0,1 1 1 0 0,0 0-1 0 0,-1 0 0 0 0,2 1 0 0 0,-1 0 0 0 0,0 1 1 0 0,25-2-1 0 0,-30 3-13 0 0,1 1-1 0 0,0 1 1 0 0,-1-1-1 0 0,1 1 1 0 0,0 1-1 0 0,0 0 1 0 0,-1 0 0 0 0,1 0-1 0 0,-1 1 1 0 0,1 0-1 0 0,-1 0 1 0 0,1 1 0 0 0,-1 0-1 0 0,0 0 1 0 0,0 1-1 0 0,-1 0 1 0 0,9 6 0 0 0,-6-2 26 0 0,0 0 1 0 0,-1 0-1 0 0,0 1 1 0 0,-1 0-1 0 0,11 16 1 0 0,-3 3 41 0 0,0 1 0 0 0,12 36 0 0 0,16 34 33 0 0,-39-91-102 0 0,1 0 0 0 0,1 0 0 0 0,-1 0-1 0 0,1-1 1 0 0,1 0 0 0 0,-1 0 0 0 0,1-1-1 0 0,9 7 1 0 0,-12-10 2 0 0,1 0 1 0 0,-1 0-1 0 0,1 0 0 0 0,0-1 1 0 0,0 1-1 0 0,0-1 1 0 0,0-1-1 0 0,0 1 0 0 0,0-1 1 0 0,0 0-1 0 0,1 0 0 0 0,-1 0 1 0 0,0-1-1 0 0,1 0 0 0 0,9 0 1 0 0,-11-2-5 0 0,-1 1 0 0 0,1-1 0 0 0,0 0 0 0 0,-1 0 0 0 0,1 0 1 0 0,-1-1-1 0 0,0 1 0 0 0,0-1 0 0 0,0 0 0 0 0,0 0 0 0 0,0 0 0 0 0,-1 0 0 0 0,0 0 1 0 0,3-4-1 0 0,5-5 42 0 0,8-13-53 0 0,-1 0 0 0 0,-2-2 0 0 0,0 1 0 0 0,-2-2 0 0 0,-1 0 0 0 0,12-41 0 0 0,-8 4-52 0 0,-16 62 43 0 0,-5-2 1 0 0,1 4-13 0 0,4 3 26 0 0,-1 1 0 0 0,1-1 1 0 0,0 1-1 0 0,0-1 0 0 0,0 1 0 0 0,0-1 0 0 0,0 1 0 0 0,0-1 1 0 0,1 0-1 0 0,-1 1 0 0 0,1-1 0 0 0,1 4 0 0 0,4 7 31 0 0,0 1 0 0 0,1-1 0 0 0,1 0 0 0 0,0 0 0 0 0,0-1-1 0 0,1 0 1 0 0,1-1 0 0 0,0 0 0 0 0,1 0 0 0 0,0-1 0 0 0,0-1 0 0 0,1 0-1 0 0,0 0 1 0 0,1-1 0 0 0,0-1 0 0 0,26 11 0 0 0,-29-15-18 0 0,0 0 0 0 0,1-1 0 0 0,20 1 1 0 0,-15-2 2 0 0,-12-2-15 0 0,0 1 1 0 0,0 0 0 0 0,1-1 0 0 0,-1 0 0 0 0,0 0 0 0 0,0 0-1 0 0,0 0 1 0 0,-1-1 0 0 0,1 1 0 0 0,0-1 0 0 0,7-4 0 0 0,21-20 18 0 0,-19 12-15 0 0,4-8 10 0 0,20-19 31 0 0,-21 31 14 0 0,0 0 1 0 0,1 1-1 0 0,-1 1 1 0 0,2 0-1 0 0,-1 1 1 0 0,1 1-1 0 0,0 1 1 0 0,1 1-1 0 0,34-4 1 0 0,20 1 232 0 0,87 5 0 0 0,-85 2-161 0 0,32-2 25 0 0,0-5 0 0 0,109-22-1 0 0,-99 6-86 0 0,-39 7-40 0 0,-64 13-30 0 0,63-13-128 0 0,39-6 126 0 0,1 2-232 0 0,58-2-1667 0 0,-132 17-3649 0 0</inkml:trace>
</inkml:ink>
</file>

<file path=ppt/ink/ink18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07:09.839"/>
    </inkml:context>
    <inkml:brush xml:id="br0">
      <inkml:brushProperty name="width" value="0.05" units="cm"/>
      <inkml:brushProperty name="height" value="0.05" units="cm"/>
    </inkml:brush>
  </inkml:definitions>
  <inkml:trace contextRef="#ctx0" brushRef="#br0">210 15 5609 0 0,'0'0'57'0'0,"0"-1"1"0"0,-1 1-1 0 0,1-1 0 0 0,0 0 0 0 0,0 1 1 0 0,0-1-1 0 0,0 0 0 0 0,0 1 0 0 0,-1-1 1 0 0,1 1-1 0 0,0-1 0 0 0,-1 1 0 0 0,1-1 1 0 0,0 0-1 0 0,-1 1 0 0 0,1-1 0 0 0,-1 1 1 0 0,1 0-1 0 0,-1-1 0 0 0,1 1 1 0 0,-1-1-1 0 0,1 1 0 0 0,-1 0 0 0 0,1-1 1 0 0,-1 1-1 0 0,1 0 0 0 0,-1 0 0 0 0,0-1 1 0 0,1 1-1 0 0,-1 0 0 0 0,1 0 0 0 0,-1 0 1 0 0,0 0-1 0 0,1 0 0 0 0,-1 0 0 0 0,0 0 1 0 0,0 0-1 0 0,-18 2 833 0 0,7 1-843 0 0,1 0 44 0 0,0 1 1 0 0,0 1-1 0 0,0 0 0 0 0,1 0 1 0 0,0 1-1 0 0,0 1 1 0 0,0-1-1 0 0,1 1 0 0 0,0 1 1 0 0,1 0-1 0 0,-1 0 1 0 0,2 1-1 0 0,-1 0 0 0 0,1 0 1 0 0,0 1-1 0 0,-5 11 1 0 0,11-20-90 0 0,1 0 0 0 0,0 0 0 0 0,0 1 0 0 0,0-1 0 0 0,0 0 0 0 0,0 0 1 0 0,0 0-1 0 0,0 0 0 0 0,0 0 0 0 0,0 0 0 0 0,0 0 0 0 0,1 0 1 0 0,-1 0-1 0 0,0 0 0 0 0,1 0 0 0 0,-1 0 0 0 0,1 0 0 0 0,-1 0 1 0 0,1 0-1 0 0,0 0 0 0 0,-1 0 0 0 0,1 0 0 0 0,0 0 0 0 0,-1-1 1 0 0,1 1-1 0 0,0 0 0 0 0,0-1 0 0 0,0 1 0 0 0,0 0 0 0 0,0-1 1 0 0,0 1-1 0 0,0-1 0 0 0,0 1 0 0 0,0-1 0 0 0,0 0 0 0 0,0 0 0 0 0,0 1 1 0 0,0-1-1 0 0,0 0 0 0 0,0 0 0 0 0,0 0 0 0 0,2 0 0 0 0,57 5 37 0 0,-50-4-26 0 0,22 1 47 0 0,48 10 1 0 0,-69-10-51 0 0,0 1 0 0 0,0 0-1 0 0,0 1 1 0 0,0 0 0 0 0,-1 0 0 0 0,0 2 0 0 0,16 10 0 0 0,-22-12-6 0 0,0 1 0 0 0,-1-1 0 0 0,1 1 0 0 0,-1 0 0 0 0,-1 1 1 0 0,1-1-1 0 0,-1 0 0 0 0,0 1 0 0 0,0-1 0 0 0,0 1 1 0 0,-1 0-1 0 0,0 0 0 0 0,0-1 0 0 0,0 13 0 0 0,-2-11 0 0 0,-2 0-1 0 0,1 0 0 0 0,-1 1 1 0 0,0-2-1 0 0,0 1 1 0 0,-1 0-1 0 0,0-1 0 0 0,0 1 1 0 0,-1-1-1 0 0,1 0 1 0 0,-1 0-1 0 0,-1-1 0 0 0,1 0 1 0 0,-1 0-1 0 0,0 0 1 0 0,0 0-1 0 0,-11 5 0 0 0,5-3 6 0 0,0 0-1 0 0,0-1 1 0 0,-1 0-1 0 0,0-1 1 0 0,-1-1-1 0 0,1 0 1 0 0,-1 0-1 0 0,-18 1 1 0 0,29-5-65 0 0,0-1 0 0 0,1 1-1 0 0,-1-1 1 0 0,0 0 0 0 0,1 1 0 0 0,-1-1 0 0 0,1 0 0 0 0,-1-1 0 0 0,1 1 0 0 0,0 0 0 0 0,-1-1 0 0 0,1 1 0 0 0,0-1 0 0 0,0 0 0 0 0,0 0 0 0 0,0 0-1 0 0,0 0 1 0 0,1 0 0 0 0,-1 0 0 0 0,1 0 0 0 0,-1 0 0 0 0,1-1 0 0 0,-1-2 0 0 0,0-6-528 0 0</inkml:trace>
</inkml:ink>
</file>

<file path=ppt/ink/ink18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07:10.171"/>
    </inkml:context>
    <inkml:brush xml:id="br0">
      <inkml:brushProperty name="width" value="0.05" units="cm"/>
      <inkml:brushProperty name="height" value="0.05" units="cm"/>
    </inkml:brush>
  </inkml:definitions>
  <inkml:trace contextRef="#ctx0" brushRef="#br0">64 0 5889 0 0,'-3'16'4425'0'0,"0"10"-3592"0"0,-6 38-1224 0 0,-16 37 482 0 0,18-69-71 0 0,2-11-22 0 0,-4 15-37 0 0,9-35 16 0 0,-1 0 0 0 0,1 1 0 0 0,-1-1 0 0 0,1 0 0 0 0,0 1-1 0 0,0-1 1 0 0,0 1 0 0 0,0-1 0 0 0,0 0 0 0 0,0 1 0 0 0,0-1-1 0 0,0 1 1 0 0,0-1 0 0 0,1 0 0 0 0,-1 1 0 0 0,1-1 0 0 0,-1 0-1 0 0,1 1 1 0 0,-1-1 0 0 0,1 0 0 0 0,1 2 0 0 0,2 0-132 0 0</inkml:trace>
</inkml:ink>
</file>

<file path=ppt/ink/ink18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07:10.574"/>
    </inkml:context>
    <inkml:brush xml:id="br0">
      <inkml:brushProperty name="width" value="0.05" units="cm"/>
      <inkml:brushProperty name="height" value="0.05" units="cm"/>
    </inkml:brush>
  </inkml:definitions>
  <inkml:trace contextRef="#ctx0" brushRef="#br0">14 26 2521 0 0,'6'-8'-107'0'0,"10"-9"4043"0"0,-25 44-756 0 0,4-14-3063 0 0,1 1 0 0 0,1 0 0 0 0,0 0-1 0 0,-2 17 1 0 0,2 4-95 0 0,2-12 14 0 0,0-2 44 0 0,0-17-56 0 0,1 0 1 0 0,0 0-1 0 0,-1 0 1 0 0,2 0-1 0 0,-1 0 1 0 0,0 0 0 0 0,1 0-1 0 0,0 0 1 0 0,0 0-1 0 0,0 0 1 0 0,1 0-1 0 0,-1 0 1 0 0,4 4 0 0 0,-4-8-24 0 0,-1 0 1 0 0,1 0 0 0 0,0 0-1 0 0,0 0 1 0 0,0 0 0 0 0,0 0-1 0 0,0-1 1 0 0,0 1 0 0 0,0 0-1 0 0,-1-1 1 0 0,1 1 0 0 0,0-1 0 0 0,0 1-1 0 0,0-1 1 0 0,-1 1 0 0 0,1-1-1 0 0,0 1 1 0 0,-1-1 0 0 0,1 0-1 0 0,0 1 1 0 0,-1-1 0 0 0,1 0-1 0 0,-1 0 1 0 0,1 1 0 0 0,-1-1 0 0 0,0 0-1 0 0,1 0 1 0 0,-1 0 0 0 0,0 0-1 0 0,1-1 1 0 0,16-29 10 0 0,10-27-107 0 0,37-69-164 0 0,-64 127 260 0 0,0 0-1 0 0,0 0 0 0 0,0 0 1 0 0,0-1-1 0 0,0 1 0 0 0,0 0 1 0 0,1 0-1 0 0,-1 0 1 0 0,0 0-1 0 0,0 0 0 0 0,0 0 1 0 0,0 0-1 0 0,0 0 0 0 0,1 0 1 0 0,-1-1-1 0 0,0 1 1 0 0,0 0-1 0 0,0 0 0 0 0,0 0 1 0 0,1 0-1 0 0,-1 0 0 0 0,0 0 1 0 0,0 0-1 0 0,0 0 1 0 0,0 0-1 0 0,1 0 0 0 0,-1 0 1 0 0,0 0-1 0 0,0 0 0 0 0,0 0 1 0 0,0 1-1 0 0,1-1 1 0 0,-1 0-1 0 0,0 0 0 0 0,0 0 1 0 0,0 0-1 0 0,0 0 0 0 0,1 0 1 0 0,-1 0-1 0 0,0 0 1 0 0,0 0-1 0 0,0 1 0 0 0,0-1 1 0 0,0 0-1 0 0,0 0 0 0 0,0 0 1 0 0,1 0-1 0 0,-1 0 1 0 0,0 1-1 0 0,0-1 0 0 0,0 0 1 0 0,0 0-1 0 0,0 0 1 0 0,0 0-1 0 0,0 1 0 0 0,8 17 57 0 0,4 24 92 0 0,-9-25-104 0 0,1 0 0 0 0,1-1 0 0 0,10 24 0 0 0,-4-45 30 0 0,-7 3-2 0 0,8-12-30 0 0,14-20-41 0 0,16-34 24 0 0,-14 20-36 0 0,-28 48 10 0 0,0 0 0 0 0,0 0-1 0 0,0 1 1 0 0,0-1-1 0 0,0 0 1 0 0,0 0 0 0 0,0 0-1 0 0,0 0 1 0 0,0 0-1 0 0,0 0 1 0 0,1 0 0 0 0,-1 0-1 0 0,0 1 1 0 0,0-1-1 0 0,0 0 1 0 0,0 0 0 0 0,0 0-1 0 0,0 0 1 0 0,0 0-1 0 0,0 0 1 0 0,0 0 0 0 0,0 0-1 0 0,1 0 1 0 0,-1 0-1 0 0,0 0 1 0 0,0 0 0 0 0,0 0-1 0 0,0 0 1 0 0,0 0-1 0 0,0 0 1 0 0,0 0 0 0 0,1 0-1 0 0,-1 0 1 0 0,0 0-1 0 0,0 0 1 0 0,0 0 0 0 0,0 0-1 0 0,0 0 1 0 0,0 0-1 0 0,0 0 1 0 0,1 0 0 0 0,-1 0-1 0 0,0 0 1 0 0,0 0-1 0 0,0 0 1 0 0,0 0 0 0 0,0 0-1 0 0,0 0 1 0 0,0 0-1 0 0,0-1 1 0 0,0 1 0 0 0,1 0-1 0 0,-1 0 1 0 0,0 0-1 0 0,0 0 1 0 0,0 0 0 0 0,0 0-1 0 0,0 0 1 0 0,0 0-1 0 0,0 0 1 0 0,0-1 0 0 0,0 1-1 0 0,0 0 1 0 0,0 0-1 0 0,0 0 1 0 0,0 0 0 0 0,0 0-1 0 0,0 0 1 0 0,0-1-1 0 0,1 17 10 0 0,-5 34 42 0 0,2-34-45 0 0,2 1-99 0 0,1 15-162 0 0,6-3-842 0 0,2-15-492 0 0,-5-11 224 0 0</inkml:trace>
</inkml:ink>
</file>

<file path=ppt/ink/ink18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07:10.986"/>
    </inkml:context>
    <inkml:brush xml:id="br0">
      <inkml:brushProperty name="width" value="0.05" units="cm"/>
      <inkml:brushProperty name="height" value="0.05" units="cm"/>
    </inkml:brush>
  </inkml:definitions>
  <inkml:trace contextRef="#ctx0" brushRef="#br0">17 531 11386 0 0,'-1'50'219'0'0,"-2"30"35"0"0,-8-157-460 0 0,9 24 17 0 0,2-21-118 0 0,8-32-180 0 0,3 35 163 0 0,-5 36 222 0 0,1 0 0 0 0,1 0 0 0 0,2 1 0 0 0,21-49-1 0 0,-29 78 131 0 0,0 1 0 0 0,0 0 0 0 0,1 0 0 0 0,-1-1 0 0 0,1 2 0 0 0,0-1 0 0 0,1 0 0 0 0,-1 1 0 0 0,0-1 0 0 0,1 1 1 0 0,0 0-1 0 0,0 0 0 0 0,0 0 0 0 0,7-3 0 0 0,-10 6-10 0 0,0 0 0 0 0,0 1 0 0 0,1-1 0 0 0,-1 0 0 0 0,0 1 0 0 0,0-1 0 0 0,0 0 0 0 0,0 1 0 0 0,0-1 0 0 0,0 1 1 0 0,1 0-1 0 0,-1-1 0 0 0,0 1 0 0 0,-1 0 0 0 0,1 0 0 0 0,0-1 0 0 0,0 1 0 0 0,0 0 0 0 0,0 0 0 0 0,-1 0 0 0 0,1 0 1 0 0,0 0-1 0 0,-1 0 0 0 0,1 0 0 0 0,-1 1 0 0 0,1-1 0 0 0,-1 0 0 0 0,0 0 0 0 0,1 0 0 0 0,-1 0 0 0 0,0 1 1 0 0,0-1-1 0 0,0 2 0 0 0,4 50 325 0 0,-4-41-213 0 0,-1 46 85 0 0,-11 29 77 0 0,10-75-269 0 0,-1 0 1 0 0,-1 0 0 0 0,-7 17-1 0 0,0-5-25 0 0,3-8-46 0 0,6-12 29 0 0,2 0-372 0 0</inkml:trace>
</inkml:ink>
</file>

<file path=ppt/ink/ink18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07:11.641"/>
    </inkml:context>
    <inkml:brush xml:id="br0">
      <inkml:brushProperty name="width" value="0.05" units="cm"/>
      <inkml:brushProperty name="height" value="0.05" units="cm"/>
    </inkml:brush>
  </inkml:definitions>
  <inkml:trace contextRef="#ctx0" brushRef="#br0">31 0 10394 0 0,'-7'24'167'0'0,"0"-1"0"0"0,2 1-1 0 0,0 0 1 0 0,2 1 0 0 0,-1 43 0 0 0,4-20 225 0 0,3 138 16 0 0,-3-179-98 0 0,4 18-1310 0 0,-3-24 934 0 0,0-1 0 0 0,0 0 1 0 0,0 1-1 0 0,0-1 0 0 0,0 0 1 0 0,0 0-1 0 0,0 0 0 0 0,0 0 1 0 0,0 0-1 0 0,0 0 0 0 0,0 0 1 0 0,0 0-1 0 0,0 0 0 0 0,0 0 1 0 0,0-1-1 0 0,0 1 0 0 0,0 0 1 0 0,0-1-1 0 0,0 1 0 0 0,0-1 1 0 0,0 1-1 0 0,0-1 0 0 0,0 1 1 0 0,0-1-1 0 0,-1 0 0 0 0,1 0 1 0 0,1-1-1 0 0,4-2-209 0 0,-1-1 1 0 0,1 1-1 0 0,-1-2 1 0 0,0 1-1 0 0,-1 0 0 0 0,1-1 1 0 0,-1 0-1 0 0,0 0 0 0 0,0 0 1 0 0,-1-1-1 0 0,0 1 0 0 0,0-1 1 0 0,-1 0-1 0 0,3-8 1 0 0,1 1-515 0 0,1-1-153 0 0,-8 15 1042 0 0,1 0 1 0 0,0-1-1 0 0,0 1 1 0 0,0-1-1 0 0,0 1 1 0 0,0 0-1 0 0,0-1 1 0 0,-1 1-1 0 0,1 0 1 0 0,0 0-1 0 0,0-1 1 0 0,0 1-1 0 0,-1 0 1 0 0,1-1-1 0 0,0 1 0 0 0,-1 0 1 0 0,1 0-1 0 0,0 0 1 0 0,0-1-1 0 0,-1 1 1 0 0,1 0-1 0 0,0 0 1 0 0,-1 0-1 0 0,1 0 1 0 0,0 0-1 0 0,-1-1 1 0 0,1 1-1 0 0,-1 0 1 0 0,1 0-1 0 0,0 0 1 0 0,-1 0-1 0 0,1 0 1 0 0,0 0-1 0 0,-1 0 1 0 0,1 0-1 0 0,0 0 1 0 0,-1 0-1 0 0,1 1 1 0 0,-1-1 174 0 0,18 15 830 0 0,14 2-827 0 0,-29-16-245 0 0,0 0 1 0 0,1-1 0 0 0,-1 1 0 0 0,0-1 0 0 0,1 0-1 0 0,-1 1 1 0 0,0-1 0 0 0,1 0 0 0 0,-1 0 0 0 0,1 0-1 0 0,-1-1 1 0 0,0 1 0 0 0,0-1 0 0 0,1 1 0 0 0,-1-1-1 0 0,0 0 1 0 0,0 0 0 0 0,3-1 0 0 0,34-21 319 0 0,-33 18-328 0 0,1 0 1 0 0,-1 0 0 0 0,1-1-1 0 0,-1 0 1 0 0,-1 0 0 0 0,1 0-1 0 0,-1-1 1 0 0,-1 0 0 0 0,1 0-1 0 0,-1 0 1 0 0,5-11 0 0 0,-8 15-14 0 0,0-1 1 0 0,0 0 0 0 0,0 0 0 0 0,0 0 0 0 0,-1 1 0 0 0,1-1-1 0 0,-1 0 1 0 0,0 0 0 0 0,0 0 0 0 0,-1 0 0 0 0,1 0 0 0 0,-1 1-1 0 0,0-1 1 0 0,-2-7 0 0 0,2 10-8 0 0,1 0 0 0 0,-1 0 0 0 0,1 0 0 0 0,-1 0 0 0 0,0 0-1 0 0,1 0 1 0 0,-1 0 0 0 0,0 0 0 0 0,0 1 0 0 0,1-1 0 0 0,-1 0 0 0 0,0 0 0 0 0,0 1 0 0 0,0-1 0 0 0,0 1-1 0 0,0-1 1 0 0,0 1 0 0 0,0-1 0 0 0,0 1 0 0 0,0-1 0 0 0,-2 1 0 0 0,1 0 4 0 0,0 0 1 0 0,0 0-1 0 0,0 0 1 0 0,0 1-1 0 0,0-1 1 0 0,1 0-1 0 0,-1 1 1 0 0,0 0-1 0 0,0-1 1 0 0,0 1-1 0 0,0 0 1 0 0,0 0-1 0 0,1 0 1 0 0,-1 0-1 0 0,1 1 1 0 0,-3 1-1 0 0,-9 8 109 0 0,2 0 0 0 0,-1 1 0 0 0,1 1 0 0 0,1 0 0 0 0,0 0 0 0 0,1 1 0 0 0,1 0 0 0 0,-13 29 0 0 0,19-40-97 0 0,1-1 1 0 0,0 1 0 0 0,0 0-1 0 0,0 0 1 0 0,0-1-1 0 0,0 1 1 0 0,1 0 0 0 0,-1 0-1 0 0,1 0 1 0 0,0 0 0 0 0,0 0-1 0 0,0 0 1 0 0,0 0 0 0 0,0 0-1 0 0,1 0 1 0 0,-1 0 0 0 0,1 0-1 0 0,0 0 1 0 0,0-1 0 0 0,0 1-1 0 0,0 0 1 0 0,0 0 0 0 0,1-1-1 0 0,-1 1 1 0 0,1-1-1 0 0,0 1 1 0 0,0-1 0 0 0,0 0-1 0 0,0 0 1 0 0,0 0 0 0 0,0 0-1 0 0,0 0 1 0 0,1 0 0 0 0,-1 0-1 0 0,1-1 1 0 0,-1 1 0 0 0,1-1-1 0 0,0 0 1 0 0,3 1 0 0 0,4 2-78 0 0,-1-1 0 0 0,1-1 1 0 0,0 0-1 0 0,0 0 0 0 0,15 0 0 0 0,22-2-1041 0 0,12-4 445 0 0,-34 0-123 0 0</inkml:trace>
</inkml:ink>
</file>

<file path=ppt/ink/ink18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07:12.023"/>
    </inkml:context>
    <inkml:brush xml:id="br0">
      <inkml:brushProperty name="width" value="0.05" units="cm"/>
      <inkml:brushProperty name="height" value="0.05" units="cm"/>
    </inkml:brush>
  </inkml:definitions>
  <inkml:trace contextRef="#ctx0" brushRef="#br0">28 0 5577 0 0,'-1'2'353'0'0,"-1"-1"0"0"0,1 1 0 0 0,0 0 0 0 0,0-1 0 0 0,-1 1 0 0 0,1 0 0 0 0,0 0 0 0 0,1 0 0 0 0,-1 0 0 0 0,0 0 0 0 0,-1 4 0 0 0,-5 45-474 0 0,6-34 552 0 0,-3 33 45 0 0,2 23-47 0 0,3-41-259 0 0,-1-20-96 0 0,7 146 326 0 0,2-55-317 0 0,-5-79-363 0 0,-4-23 250 0 0,0-1 0 0 0,0 0 0 0 0,0 1 0 0 0,0-1 0 0 0,0 1 1 0 0,0-1-1 0 0,0 1 0 0 0,0-1 0 0 0,0 1 0 0 0,0-1 0 0 0,0 0 1 0 0,0 1-1 0 0,1-1 0 0 0,-1 1 0 0 0,0-1 0 0 0,0 1 0 0 0,0-1 0 0 0,1 0 1 0 0,-1 1-1 0 0,0-1 0 0 0,0 0 0 0 0,1 1 0 0 0,-1-1 0 0 0,0 0 1 0 0,1 1-1 0 0,-1-1 0 0 0,0 0 0 0 0,1 1 0 0 0,-1-1 0 0 0,0 0 1 0 0,1 0-1 0 0,-1 0 0 0 0,1 1 0 0 0,-1-1 0 0 0,1 0 0 0 0,-1 0 1 0 0,0 0-1 0 0,1 0 0 0 0,-1 0 0 0 0,1 0 0 0 0,-1 0 0 0 0,1 0 1 0 0,3-4-521 0 0</inkml:trace>
</inkml:ink>
</file>

<file path=ppt/ink/ink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19:09:50.941"/>
    </inkml:context>
    <inkml:brush xml:id="br0">
      <inkml:brushProperty name="width" value="0.05" units="cm"/>
      <inkml:brushProperty name="height" value="0.05" units="cm"/>
    </inkml:brush>
  </inkml:definitions>
  <inkml:trace contextRef="#ctx0" brushRef="#br0">1 65 7914 0 0,'26'-47'2508'0'0,"-26"47"-2476"0"0,0 0-1 0 0,1-1 1 0 0,-1 1-1 0 0,0-1 1 0 0,1 1 0 0 0,-1-1-1 0 0,0 1 1 0 0,0-1-1 0 0,1 1 1 0 0,-1-1-1 0 0,0 1 1 0 0,0-1-1 0 0,0 0 1 0 0,0 1 0 0 0,0-1-1 0 0,0 1 1 0 0,0-1-1 0 0,0 1 1 0 0,0-1-1 0 0,0 1 1 0 0,0-1 0 0 0,0 0-1 0 0,0 1 1 0 0,0-1-1 0 0,-1 1 1 0 0,1-1-1 0 0,0 1 1 0 0,0-1-1 0 0,-1 1 1 0 0,1-2 0 0 0,-6 2 157 0 0,5 1-151 0 0,-6 37-41 0 0,-4 60 0 0 0,8 1-6 0 0,4-1 8 0 0,1-37 9 0 0,-2-52-6 0 0,0 11 4 0 0,1 17 15 0 0,1 1 0 0 0,12 64 0 0 0,-12-92-160 0 0,1-1 0 0 0,1 0 0 0 0,0 0 1 0 0,0 0-1 0 0,1 0 0 0 0,8 11 1 0 0,-10-16 40 0 0,0 0-1 0 0,0-1 1 0 0,0 1 0 0 0,0-1 0 0 0,1 0 0 0 0,-1 0 0 0 0,1-1 0 0 0,7 5 0 0 0,-8-6 63 0 0,-1 0 0 0 0,1 0 0 0 0,-1 0 0 0 0,1 0 0 0 0,-1-1 0 0 0,1 1 0 0 0,-1-1 0 0 0,1 0 1 0 0,-1 1-1 0 0,4-1 0 0 0,-4-1-75 0 0,0 0 1 0 0,-1 0-1 0 0,1-1 1 0 0,-1 1-1 0 0,1 0 1 0 0,-1 0-1 0 0,1-1 0 0 0,-1 1 1 0 0,0-1-1 0 0,0 1 1 0 0,1-1-1 0 0,-1 1 1 0 0,0-1-1 0 0,0 0 1 0 0,-1 0-1 0 0,1 1 1 0 0,0-1-1 0 0,-1 0 1 0 0,1 0-1 0 0,-1 0 1 0 0,1 0-1 0 0,-1 0 1 0 0,0-2-1 0 0,2-16-3081 0 0</inkml:trace>
</inkml:ink>
</file>

<file path=ppt/ink/ink18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07:12.603"/>
    </inkml:context>
    <inkml:brush xml:id="br0">
      <inkml:brushProperty name="width" value="0.05" units="cm"/>
      <inkml:brushProperty name="height" value="0.05" units="cm"/>
    </inkml:brush>
  </inkml:definitions>
  <inkml:trace contextRef="#ctx0" brushRef="#br0">4 246 7410 0 0,'-1'3'394'0'0,"0"24"352"0"0,0 0-1 0 0,3 26 1 0 0,2-44-693 0 0,-4-9-47 0 0,0 0 8 0 0,0-2 36 0 0,0 1-36 0 0,1-5-3 0 0,-1-1 0 0 0,1 0 0 0 0,1 1 0 0 0,-1-1 0 0 0,1 1 0 0 0,0-1 0 0 0,0 1-1 0 0,6-10 1 0 0,9-26 27 0 0,-8 10-35 0 0,-5 13 3 0 0,2 1-1 0 0,-1 0 0 0 0,2 0 0 0 0,1 0 1 0 0,0 1-1 0 0,18-28 0 0 0,-12 35 63 0 0,-9 19 92 0 0,-7 26 190 0 0,2-29-294 0 0,-1 11 42 0 0,2 1 0 0 0,0 0 0 0 0,1-1 0 0 0,0 1 1 0 0,9 27-1 0 0,-11-42-93 0 0,1 0 0 0 0,0 0 0 0 0,0 0 0 0 0,1 0 0 0 0,-1 0 1 0 0,0 0-1 0 0,1 0 0 0 0,0 0 0 0 0,0 0 0 0 0,0-1 0 0 0,0 1 0 0 0,0-1 0 0 0,0 1 1 0 0,1-1-1 0 0,-1 0 0 0 0,1 0 0 0 0,-1 0 0 0 0,1 0 0 0 0,0-1 0 0 0,0 1 0 0 0,0-1 1 0 0,0 1-1 0 0,0-1 0 0 0,0 0 0 0 0,0 0 0 0 0,1-1 0 0 0,-1 1 0 0 0,0-1 1 0 0,0 1-1 0 0,1-1 0 0 0,-1 0 0 0 0,0 0 0 0 0,1-1 0 0 0,-1 1 0 0 0,0-1 0 0 0,6-1 1 0 0,-2 0-2 0 0,0-1 1 0 0,0-1-1 0 0,0 1 1 0 0,0-1-1 0 0,-1 0 1 0 0,0 0-1 0 0,1-1 1 0 0,-2 0-1 0 0,1 0 1 0 0,0 0-1 0 0,7-11 1 0 0,2-3-121 0 0,-1-1 0 0 0,15-27 0 0 0,-24 39 74 0 0,-1 0 0 0 0,1-1 0 0 0,-2 1 0 0 0,1-1 0 0 0,-1 0 0 0 0,0 0 0 0 0,-1-1 0 0 0,0 1 0 0 0,-1 0 1 0 0,0-1-1 0 0,0 1 0 0 0,-2-17 0 0 0,1 25 38 0 0,0 0 1 0 0,0 0 0 0 0,0 1-1 0 0,0-1 1 0 0,0 0 0 0 0,0 0-1 0 0,-1 1 1 0 0,1-1 0 0 0,0 0-1 0 0,-1 1 1 0 0,1-1 0 0 0,0 0-1 0 0,-1 1 1 0 0,1-1 0 0 0,-1 1-1 0 0,1-1 1 0 0,-1 1 0 0 0,1-1-1 0 0,-1 1 1 0 0,0-1 0 0 0,1 1-1 0 0,-1-1 1 0 0,0 1 0 0 0,1 0-1 0 0,-1-1 1 0 0,0 1 0 0 0,1 0-1 0 0,-1-1 1 0 0,0 1 0 0 0,1 0-1 0 0,-1 0 1 0 0,0 0 0 0 0,0 0-1 0 0,1 0 1 0 0,-1 0 0 0 0,0 0-1 0 0,0 0 1 0 0,0 0 0 0 0,1 0 0 0 0,-1 0-1 0 0,0 0 1 0 0,1 1 0 0 0,-1-1-1 0 0,0 0 1 0 0,-1 1 0 0 0,-27 20 30 0 0,12-2 16 0 0,-3 20 133 0 0,16-26-110 0 0,0-1-1 0 0,1 1 1 0 0,0-1 0 0 0,1 1 0 0 0,0 0-1 0 0,0 14 1 0 0,10 13 26 0 0,-7-36-119 0 0,0-1 0 0 0,1 0 0 0 0,0 0 0 0 0,0 0 1 0 0,0-1-1 0 0,0 1 0 0 0,0 0 0 0 0,0-1 0 0 0,1 1 0 0 0,-1-1 0 0 0,1 0 0 0 0,4 3 1 0 0,-1-2-66 0 0,0 0 1 0 0,0 0-1 0 0,0-1 0 0 0,1 0 1 0 0,-1 0-1 0 0,1-1 1 0 0,0 1-1 0 0,-1-1 1 0 0,1-1-1 0 0,12 0 1 0 0,0-1-420 0 0</inkml:trace>
</inkml:ink>
</file>

<file path=ppt/ink/ink18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07:12.941"/>
    </inkml:context>
    <inkml:brush xml:id="br0">
      <inkml:brushProperty name="width" value="0.05" units="cm"/>
      <inkml:brushProperty name="height" value="0.05" units="cm"/>
    </inkml:brush>
  </inkml:definitions>
  <inkml:trace contextRef="#ctx0" brushRef="#br0">34 102 5113 0 0,'1'12'2502'0'0,"-1"7"-288"0"0,-1 0-1465 0 0,-1-7-850 0 0,-11 29 286 0 0,-3 11 173 0 0,15-49-334 0 0,1 0 0 0 0,-1 0 1 0 0,1 0-1 0 0,0 0 0 0 0,0 0 0 0 0,0 0 1 0 0,0 0-1 0 0,1 0 0 0 0,-1 0 0 0 0,1 0 1 0 0,0 0-1 0 0,-1 0 0 0 0,1 0 1 0 0,2 2-1 0 0,4 4 57 0 0,5 1-24 0 0,-11-10-53 0 0,-1 0-1 0 0,1 0 1 0 0,0 0-1 0 0,0 0 0 0 0,0 0 1 0 0,-1 0-1 0 0,1 0 0 0 0,0-1 1 0 0,-1 1-1 0 0,1 0 0 0 0,0 0 1 0 0,0 0-1 0 0,-1-1 0 0 0,1 1 1 0 0,0-1-1 0 0,-1 1 0 0 0,1 0 1 0 0,-1-1-1 0 0,1 1 0 0 0,0-1 1 0 0,-1 1-1 0 0,1-1 0 0 0,-1 1 1 0 0,1-1-1 0 0,-1 0 1 0 0,0 1-1 0 0,1-1 0 0 0,-1 0 1 0 0,1 1-1 0 0,-1-1 0 0 0,0 0 1 0 0,0 1-1 0 0,1-1 0 0 0,-1 0 1 0 0,0 0-1 0 0,12-35 16 0 0,-11 30-13 0 0,7-24 32 0 0,4-45 0 0 0,7-24 127 0 0,-18 96-156 0 0,1 1-1 0 0,0-1 0 0 0,0 0 1 0 0,0 0-1 0 0,0 1 0 0 0,0-1 1 0 0,0 1-1 0 0,1-1 0 0 0,-1 1 1 0 0,1 0-1 0 0,0 0 0 0 0,-1 0 1 0 0,1 1-1 0 0,0-1 0 0 0,0 1 1 0 0,0-1-1 0 0,6-1 0 0 0,53-14-593 0 0,-51 15 341 0 0,-1 1-112 0 0</inkml:trace>
</inkml:ink>
</file>

<file path=ppt/ink/ink18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07:13.556"/>
    </inkml:context>
    <inkml:brush xml:id="br0">
      <inkml:brushProperty name="width" value="0.05" units="cm"/>
      <inkml:brushProperty name="height" value="0.05" units="cm"/>
    </inkml:brush>
  </inkml:definitions>
  <inkml:trace contextRef="#ctx0" brushRef="#br0">7 281 9218 0 0,'-5'-55'1534'0'0,"4"43"-1506"0"0,1-1 0 0 0,0 1 1 0 0,1 0-1 0 0,0-1 0 0 0,1 1 1 0 0,1 0-1 0 0,0 0 0 0 0,0 0 1 0 0,1 0-1 0 0,1 0 0 0 0,0 1 0 0 0,0 0 1 0 0,1 0-1 0 0,1 1 0 0 0,0-1 1 0 0,10-10-1 0 0,-16 19-102 0 0,1 0-1 0 0,0 1 1 0 0,-1 0-1 0 0,1-1 1 0 0,0 1 0 0 0,0 0-1 0 0,0 0 1 0 0,0 0-1 0 0,0 0 1 0 0,0 0 0 0 0,0 1-1 0 0,1-1 1 0 0,-1 0-1 0 0,0 1 1 0 0,0 0 0 0 0,0-1-1 0 0,1 1 1 0 0,-1 0-1 0 0,0 0 1 0 0,0 1 0 0 0,1-1-1 0 0,-1 0 1 0 0,0 1-1 0 0,0-1 1 0 0,0 1-1 0 0,1 0 1 0 0,-1-1 0 0 0,3 3-1 0 0,2-1-294 0 0</inkml:trace>
</inkml:ink>
</file>

<file path=ppt/ink/ink18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07:13.896"/>
    </inkml:context>
    <inkml:brush xml:id="br0">
      <inkml:brushProperty name="width" value="0.05" units="cm"/>
      <inkml:brushProperty name="height" value="0.05" units="cm"/>
    </inkml:brush>
  </inkml:definitions>
  <inkml:trace contextRef="#ctx0" brushRef="#br0">0 249 3265 0 0,'3'0'2577'0'0,"5"-3"-1066"0"0,-5 0-646 0 0,-3 2-658 0 0,1-1 28 0 0,2 0-75 0 0,2-1-14 0 0,1-2-43 0 0,-1 2-25 0 0,11-12 46 0 0,0-1 0 0 0,-1-1 0 0 0,15-21 0 0 0,-24 29-99 0 0,0 0 0 0 0,-1 0 0 0 0,0 0 0 0 0,-1-1-1 0 0,1 0 1 0 0,-2 1 0 0 0,0-1 0 0 0,0-1 0 0 0,2-13-1 0 0,-5 23-20 0 0,0-1 0 0 0,0 1 0 0 0,0 0 0 0 0,0 0 0 0 0,0 0 0 0 0,0 0 0 0 0,0-1 0 0 0,0 1 0 0 0,-1 0 0 0 0,1 0 0 0 0,-1 0 0 0 0,1 0 0 0 0,-1 0 0 0 0,1 0 0 0 0,-1 0 0 0 0,1 0 0 0 0,-1 0 0 0 0,0 0 0 0 0,0 0 0 0 0,1 0 0 0 0,-1 0 0 0 0,0 1 0 0 0,0-1 0 0 0,0 0 0 0 0,0 0 0 0 0,0 1 0 0 0,0-1 0 0 0,0 1 0 0 0,0-1 0 0 0,0 1 0 0 0,0-1 0 0 0,0 1 0 0 0,-1 0 0 0 0,1 0 0 0 0,0-1 0 0 0,0 1 0 0 0,0 0 0 0 0,0 0 0 0 0,-1 0 0 0 0,1 0 0 0 0,0 0 0 0 0,0 1 0 0 0,0-1 0 0 0,0 0 0 0 0,-1 0 0 0 0,1 1 0 0 0,0-1 0 0 0,0 1 0 0 0,0-1 0 0 0,0 1-1 0 0,0-1 1 0 0,0 1 0 0 0,0 0 0 0 0,0-1 0 0 0,0 1 0 0 0,0 0 0 0 0,1 0 0 0 0,-1 0 0 0 0,0 0 0 0 0,0 0 0 0 0,1 0 0 0 0,-1 0 0 0 0,1 0 0 0 0,-1 0 0 0 0,1 0 0 0 0,-1 0 0 0 0,1 0 0 0 0,-1 2 0 0 0,-70 169 390 0 0,71-171-391 0 0,-1 0 1 0 0,1-1 0 0 0,0 1 0 0 0,-1 0-1 0 0,1 0 1 0 0,0 0 0 0 0,0-1 0 0 0,-1 1-1 0 0,1 0 1 0 0,0 0 0 0 0,0 0-1 0 0,0-1 1 0 0,0 1 0 0 0,0 0 0 0 0,1 0-1 0 0,-1 0 1 0 0,0-1 0 0 0,0 1 0 0 0,0 0-1 0 0,1 0 1 0 0,-1 0 0 0 0,0-1 0 0 0,1 1-1 0 0,-1 0 1 0 0,1-1 0 0 0,-1 1 0 0 0,1 0-1 0 0,-1-1 1 0 0,1 1 0 0 0,-1 0 0 0 0,2 0-1 0 0,1 1-88 0 0,-1-1 0 0 0,1 1 0 0 0,0-1 0 0 0,0 0 0 0 0,0 0 0 0 0,0 0 0 0 0,0 0 0 0 0,0 0-1 0 0,3-1 1 0 0,3 2-327 0 0,0-2 0 0 0,0 1 0 0 0,-1-1-1 0 0,1-1 1 0 0,15-2 0 0 0,-11-4-246 0 0</inkml:trace>
</inkml:ink>
</file>

<file path=ppt/ink/ink18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07:14.255"/>
    </inkml:context>
    <inkml:brush xml:id="br0">
      <inkml:brushProperty name="width" value="0.05" units="cm"/>
      <inkml:brushProperty name="height" value="0.05" units="cm"/>
    </inkml:brush>
  </inkml:definitions>
  <inkml:trace contextRef="#ctx0" brushRef="#br0">93 1 3961 0 0,'-4'2'4701'0'0,"2"0"-4684"0"0,-2 0 941 0 0,1-1-901 0 0,0 1 1 0 0,0 0-1 0 0,0 0 1 0 0,-1 0 0 0 0,2 1-1 0 0,-1-1 1 0 0,0 1-1 0 0,0-1 1 0 0,-3 7-1 0 0,3-4 36 0 0,0 1-1 0 0,0-1 1 0 0,1 1 0 0 0,0 0-1 0 0,0 0 1 0 0,0 0-1 0 0,1 1 1 0 0,-1 9-1 0 0,2-15-80 0 0,0 1 1 0 0,0-1-1 0 0,0 1 0 0 0,0-1 1 0 0,0 1-1 0 0,0-1 0 0 0,1 1 1 0 0,-1-1-1 0 0,1 1 0 0 0,-1-1 1 0 0,1 1-1 0 0,-1-1 0 0 0,1 0 0 0 0,0 1 1 0 0,-1-1-1 0 0,2 2 0 0 0,33 48 374 0 0,-8-16-259 0 0,-23-31-94 0 0,0 0-1 0 0,-1 0 1 0 0,1 0-1 0 0,-1 1 1 0 0,0-1-1 0 0,-1 1 1 0 0,1-1-1 0 0,-1 1 0 0 0,0 0 1 0 0,0 0-1 0 0,0 0 1 0 0,0 1-1 0 0,-1-1 1 0 0,0 0-1 0 0,0 1 1 0 0,-1-1-1 0 0,0 0 1 0 0,0 9-1 0 0,0-10-34 0 0,0 1 0 0 0,-1-1 1 0 0,1 1-1 0 0,-1 0 0 0 0,0-1 0 0 0,-1 1 0 0 0,1-1 0 0 0,-1 0 1 0 0,0 0-1 0 0,0 1 0 0 0,0-1 0 0 0,0 0 0 0 0,-1-1 1 0 0,0 1-1 0 0,0 0 0 0 0,0-1 0 0 0,0 1 0 0 0,0-1 0 0 0,-1 0 1 0 0,1 0-1 0 0,-1 0 0 0 0,0-1 0 0 0,0 1 0 0 0,0-1 1 0 0,0 0-1 0 0,0 0 0 0 0,-1-1 0 0 0,1 1 0 0 0,0-1 0 0 0,-1 0 1 0 0,0 0-1 0 0,-5 0 0 0 0,9-1-40 0 0,-1 0-1 0 0,0 0 1 0 0,1-1 0 0 0,-1 1-1 0 0,0-1 1 0 0,1 1 0 0 0,-1-1-1 0 0,1 0 1 0 0,-1 1-1 0 0,1-1 1 0 0,-1 0 0 0 0,1 0-1 0 0,0 0 1 0 0,0 0 0 0 0,-1 0-1 0 0,1-1 1 0 0,0 1 0 0 0,0 0-1 0 0,0-1 1 0 0,0 1 0 0 0,0 0-1 0 0,0-1 1 0 0,1 1 0 0 0,-1-1-1 0 0,-1-2 1 0 0,1 1-40 0 0,0 1-1 0 0,1-1 1 0 0,-1 1-1 0 0,0-1 1 0 0,1 1 0 0 0,-1-1-1 0 0,1 1 1 0 0,0-1-1 0 0,0 1 1 0 0,0-1 0 0 0,0 1-1 0 0,0-1 1 0 0,1 1-1 0 0,-1-1 1 0 0,1 1 0 0 0,1-4-1 0 0,3-4-657 0 0</inkml:trace>
</inkml:ink>
</file>

<file path=ppt/ink/ink18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07:19.372"/>
    </inkml:context>
    <inkml:brush xml:id="br0">
      <inkml:brushProperty name="width" value="0.05" units="cm"/>
      <inkml:brushProperty name="height" value="0.05" units="cm"/>
    </inkml:brush>
  </inkml:definitions>
  <inkml:trace contextRef="#ctx0" brushRef="#br0">60 0 9730 0 0,'-12'9'15'0'0,"-28"24"297"0"0,40-32-298 0 0,-1 0-1 0 0,0 0 0 0 0,0 0 1 0 0,0 0-1 0 0,1 0 1 0 0,-1 1-1 0 0,1-1 1 0 0,-1 0-1 0 0,1 0 1 0 0,-1 1-1 0 0,1-1 0 0 0,0 0 1 0 0,-1 1-1 0 0,1-1 1 0 0,0 0-1 0 0,0 3 1 0 0,9 12 90 0 0,-5-14-91 0 0,-2-1-5 0 0,2-2 6 0 0,4-2 9 0 0,-3 1-9 0 0,3-3 6 0 0,5-3 11 0 0,-4 4-16 0 0,4 3-1 0 0,0 0 1 0 0,0 1 0 0 0,1 0 0 0 0,-1 1 0 0 0,0 1 0 0 0,0 0 0 0 0,18 5 0 0 0,19 3-10 0 0,-29-8-6 0 0,-19-3 1 0 0,0 1 0 0 0,0 0 1 0 0,-1 0-1 0 0,1 0 0 0 0,0 0 0 0 0,0 0 0 0 0,0 0 0 0 0,0 1 1 0 0,0-1-1 0 0,0 1 0 0 0,0-1 0 0 0,-1 1 0 0 0,1 0 0 0 0,0 0 1 0 0,0-1-1 0 0,-1 1 0 0 0,1 0 0 0 0,-1 1 0 0 0,1-1 0 0 0,-1 0 0 0 0,1 0 1 0 0,-1 1-1 0 0,0-1 0 0 0,1 1 0 0 0,-1-1 0 0 0,0 1 0 0 0,0-1 1 0 0,0 1-1 0 0,0 0 0 0 0,-1-1 0 0 0,1 1 0 0 0,0 0 0 0 0,-1 0 1 0 0,1 0-1 0 0,0 3 0 0 0,0-2-3 0 0,-1 0 0 0 0,1 0 0 0 0,0 1 0 0 0,-1-1 0 0 0,0 0 0 0 0,0 1 0 0 0,0-1 0 0 0,0 1-1 0 0,0-1 1 0 0,-1 0 0 0 0,0 0 0 0 0,-1 6 0 0 0,0-5 12 0 0,0 1-1 0 0,0-1 1 0 0,-1 0-1 0 0,0 0 1 0 0,1 0-1 0 0,-1 0 1 0 0,-1-1-1 0 0,1 1 0 0 0,0-1 1 0 0,-1 0-1 0 0,0 0 1 0 0,-8 5-1 0 0,2-2-19 0 0,0 0 0 0 0,0-1-1 0 0,-1-1 1 0 0,-21 7-1 0 0,-16-3-324 0 0,15-11-731 0 0,25-4 514 0 0</inkml:trace>
</inkml:ink>
</file>

<file path=ppt/ink/ink18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07:19.706"/>
    </inkml:context>
    <inkml:brush xml:id="br0">
      <inkml:brushProperty name="width" value="0.05" units="cm"/>
      <inkml:brushProperty name="height" value="0.05" units="cm"/>
    </inkml:brush>
  </inkml:definitions>
  <inkml:trace contextRef="#ctx0" brushRef="#br0">0 1 5049 0 0,'4'3'477'0'0,"-1"1"0"0"0,0-1 0 0 0,0 1 1 0 0,0 0-1 0 0,-1 0 0 0 0,1 0 0 0 0,-1 0 0 0 0,0 0 0 0 0,0 1 0 0 0,0-1 0 0 0,2 9 1 0 0,9 59-998 0 0,-8-41 989 0 0,2 22-497 0 0,1 2-1435 0 0,0-21 201 0 0,-5-26 733 0 0</inkml:trace>
</inkml:ink>
</file>

<file path=ppt/ink/ink18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07:20.180"/>
    </inkml:context>
    <inkml:brush xml:id="br0">
      <inkml:brushProperty name="width" value="0.05" units="cm"/>
      <inkml:brushProperty name="height" value="0.05" units="cm"/>
    </inkml:brush>
  </inkml:definitions>
  <inkml:trace contextRef="#ctx0" brushRef="#br0">149 10 8650 0 0,'0'1'33'0'0,"-22"6"139"0"0,18-6-117 0 0,-2 1-3 0 0,0 0 0 0 0,0 0 1 0 0,0 0-1 0 0,0 1 0 0 0,0 0 0 0 0,0 0 1 0 0,1 0-1 0 0,-1 1 0 0 0,1-1 1 0 0,0 1-1 0 0,0 1 0 0 0,1-1 0 0 0,-1 1 1 0 0,1 0-1 0 0,0 0 0 0 0,0 0 0 0 0,1 0 1 0 0,-1 1-1 0 0,1-1 0 0 0,0 1 0 0 0,1 0 1 0 0,-1 0-1 0 0,-1 7 0 0 0,1-2-22 0 0,0 1 1 0 0,1-1-1 0 0,0 0 0 0 0,1 1 0 0 0,0-1 0 0 0,1 0 1 0 0,1 1-1 0 0,-1-1 0 0 0,2 1 0 0 0,-1-1 1 0 0,2 0-1 0 0,3 13 0 0 0,-6-23-26 0 0,1 1 0 0 0,-1-1-1 0 0,0 0 1 0 0,1 0 0 0 0,-1 0 0 0 0,1 0 0 0 0,-1 0 0 0 0,1 1-1 0 0,0-1 1 0 0,-1 0 0 0 0,1 0 0 0 0,0 0 0 0 0,0-1 0 0 0,0 1-1 0 0,-1 0 1 0 0,1 0 0 0 0,0 0 0 0 0,0-1 0 0 0,0 1 0 0 0,0 0 0 0 0,1-1-1 0 0,0 2 1 0 0,-1-2-3 0 0,1-1 0 0 0,-1 1 1 0 0,0 0-1 0 0,0 0 0 0 0,0 0 0 0 0,0-1 0 0 0,0 1 0 0 0,0 0 0 0 0,0-1 0 0 0,0 1 1 0 0,0-1-1 0 0,0 1 0 0 0,0-1 0 0 0,0 0 0 0 0,0 1 0 0 0,0-1 0 0 0,-1 0 0 0 0,1 0 0 0 0,1-1 1 0 0,3-4-31 0 0,1-1-1 0 0,-1 0 1 0 0,-1-1 0 0 0,6-11 0 0 0,-4 6-64 0 0,-1 0-1 0 0,-1 0 0 0 0,0-1 0 0 0,-1 1 1 0 0,2-19-1 0 0,2-38-223 0 0,-4 32 212 0 0,-1 13 73 0 0,3 5-45 0 0,1 29 27 0 0,8 12 142 0 0,-8-11-21 0 0,0 0 0 0 0,0 1 0 0 0,-1 0 0 0 0,0 0 0 0 0,-1 0 0 0 0,4 14 0 0 0,17 41 301 0 0,-20-74-288 0 0,0-1 1 0 0,-1 0 0 0 0,0 0 0 0 0,0 0 0 0 0,3-16 0 0 0,3-12-71 0 0,-8 27-20 0 0,0 1 0 0 0,1-1 1 0 0,0 1-1 0 0,1 0 0 0 0,0 0 0 0 0,6-11 0 0 0,-1 72 204 0 0,-6-29-40 0 0,2 8-71 0 0,7 10-184 0 0,0-14-37 0 0,-10-25 111 0 0,-1 1 0 0 0,0-1 0 0 0,1 1-1 0 0,0-1 1 0 0,-1 0 0 0 0,1 0 0 0 0,0 0-1 0 0,0 0 1 0 0,0 0 0 0 0,0 0 0 0 0,1 0-1 0 0,-1-1 1 0 0,5 3 0 0 0,5 2-100 0 0</inkml:trace>
</inkml:ink>
</file>

<file path=ppt/ink/ink18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07:20.527"/>
    </inkml:context>
    <inkml:brush xml:id="br0">
      <inkml:brushProperty name="width" value="0.05" units="cm"/>
      <inkml:brushProperty name="height" value="0.05" units="cm"/>
    </inkml:brush>
  </inkml:definitions>
  <inkml:trace contextRef="#ctx0" brushRef="#br0">32 1 5113 0 0,'-3'4'565'0'0,"0"0"0"0"0,0 1-1 0 0,0 0 1 0 0,0 0 0 0 0,1 0 0 0 0,-1 0 0 0 0,2 0-1 0 0,-1 0 1 0 0,-1 8 0 0 0,1-5-556 0 0,1 1 1 0 0,0 0-1 0 0,0 0 0 0 0,1 1 1 0 0,0-1-1 0 0,1 0 0 0 0,0 0 1 0 0,3 14-1 0 0,9 10-277 0 0,-1-15 557 0 0,-6-11-475 0 0,-4-5 160 0 0,-1 1-1 0 0,1-1 1 0 0,0 0 0 0 0,0 0 0 0 0,0 0-1 0 0,1 0 1 0 0,-1 0 0 0 0,0 0 0 0 0,1-1 0 0 0,-1 1-1 0 0,5 1 1 0 0,2-2-210 0 0,1-2-227 0 0</inkml:trace>
</inkml:ink>
</file>

<file path=ppt/ink/ink18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07:20.914"/>
    </inkml:context>
    <inkml:brush xml:id="br0">
      <inkml:brushProperty name="width" value="0.05" units="cm"/>
      <inkml:brushProperty name="height" value="0.05" units="cm"/>
    </inkml:brush>
  </inkml:definitions>
  <inkml:trace contextRef="#ctx0" brushRef="#br0">67 21 5073 0 0,'-10'14'4969'0'0,"-4"-3"-4012"0"0,-11 16-1240 0 0,22-21 309 0 0,0 0 0 0 0,1 0 0 0 0,0 1 1 0 0,0-1-1 0 0,0 0 0 0 0,1 1 1 0 0,0-1-1 0 0,0 1 0 0 0,1-1 0 0 0,0 1 1 0 0,0 0-1 0 0,0-1 0 0 0,1 1 0 0 0,0-1 1 0 0,0 1-1 0 0,1-1 0 0 0,0 1 1 0 0,0-1-1 0 0,4 8 0 0 0,14 19-90 0 0,-20-32 52 0 0,1-1-1 0 0,0 1 1 0 0,0-1-1 0 0,-1 1 1 0 0,1-1 0 0 0,0 1-1 0 0,0-1 1 0 0,0 1-1 0 0,-1-1 1 0 0,1 0-1 0 0,0 1 1 0 0,0-1-1 0 0,0 0 1 0 0,0 0-1 0 0,0 0 1 0 0,0 0 0 0 0,0 0-1 0 0,0 0 1 0 0,0 0-1 0 0,0 0 1 0 0,-1 0-1 0 0,1 0 1 0 0,0 0-1 0 0,0 0 1 0 0,0-1-1 0 0,0 1 1 0 0,0 0 0 0 0,0-1-1 0 0,-1 1 1 0 0,1-1-1 0 0,0 1 1 0 0,0-1-1 0 0,-1 1 1 0 0,1-1-1 0 0,0 0 1 0 0,0 1 0 0 0,-1-1-1 0 0,2-1 1 0 0,3-6-44 0 0,0 0 0 0 0,0 0 0 0 0,0-1 0 0 0,-1 0 0 0 0,0 0 0 0 0,-1 0 0 0 0,0 0 0 0 0,0-1 0 0 0,-1 1 0 0 0,0-1 0 0 0,1-17 0 0 0,0 2 42 0 0,-2 21 48 0 0,5-42 73 0 0,-6 44-91 0 0,0 0 0 0 0,0 0 0 0 0,0 0 0 0 0,0 0 0 0 0,0 0 0 0 0,0 0 0 0 0,0 1 0 0 0,-1-1 0 0 0,1 0 0 0 0,-1 0 0 0 0,1 0 0 0 0,-1 1 0 0 0,0-1 0 0 0,0 0 0 0 0,0 1-1 0 0,0-1 1 0 0,0 0 0 0 0,0 1 0 0 0,0 0 0 0 0,-2-3 0 0 0,2 4 13 0 0,0 0 0 0 0,0 0 0 0 0,0 0 1 0 0,1 0-1 0 0,-1 0 0 0 0,0 1 0 0 0,0-1 0 0 0,1 0 0 0 0,-1 0 0 0 0,0 1 0 0 0,0-1 0 0 0,1 0 0 0 0,-1 1 0 0 0,0-1 0 0 0,1 1 0 0 0,-1-1 0 0 0,0 1 1 0 0,1-1-1 0 0,-1 1 0 0 0,1-1 0 0 0,-1 1 0 0 0,1-1 0 0 0,-1 1 0 0 0,1 0 0 0 0,-1-1 0 0 0,1 1 0 0 0,0 0 0 0 0,-1 0 0 0 0,1-1 0 0 0,0 1 0 0 0,0 0 1 0 0,-1 0-1 0 0,1 0 0 0 0,0-1 0 0 0,0 1 0 0 0,0 0 0 0 0,0 0 0 0 0,0 1 0 0 0,-5 35 479 0 0,6-31-482 0 0,1-1 0 0 0,-1 1 0 0 0,1-1 0 0 0,0 1 0 0 0,0-1 0 0 0,1 0 1 0 0,-1 0-1 0 0,1 0 0 0 0,1 0 0 0 0,-1 0 0 0 0,1 0 0 0 0,-1-1 0 0 0,7 6 0 0 0,-4-5-114 0 0,-1 0 1 0 0,2 0-1 0 0,-1-1 0 0 0,0 0 0 0 0,13 6 1 0 0,-3-7-543 0 0,-6-4 64 0 0,0-2-8 0 0,-3 0 232 0 0,-2 0 140 0 0,2-1-101 0 0</inkml:trace>
</inkml:ink>
</file>

<file path=ppt/ink/ink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19:09:51.355"/>
    </inkml:context>
    <inkml:brush xml:id="br0">
      <inkml:brushProperty name="width" value="0.05" units="cm"/>
      <inkml:brushProperty name="height" value="0.05" units="cm"/>
    </inkml:brush>
  </inkml:definitions>
  <inkml:trace contextRef="#ctx0" brushRef="#br0">25 410 5561 0 0,'-3'-5'617'0'0,"-1"-1"0"0"0,1 0 0 0 0,0-1 0 0 0,1 1 0 0 0,-3-9 0 0 0,4 8-426 0 0,-1 1 0 0 0,2 0-1 0 0,-1 0 1 0 0,1-1 0 0 0,0 1 0 0 0,0 0 0 0 0,0-1 0 0 0,3-9-1 0 0,-1 6-221 0 0,1 1-1 0 0,0 0 0 0 0,1 0 0 0 0,0 0 1 0 0,5-9-1 0 0,18-22 342 0 0,-15 25-297 0 0,1 0 0 0 0,1 1 0 0 0,27-22 0 0 0,20-8 35 0 0,-21 22-22 0 0,-14 12-9 0 0,15-4 26 0 0,24-9 123 0 0,-46 23-82 0 0,-12 1 113 0 0,-15 4-105 0 0,-4 16-79 0 0,6-8 0 0 0,-8 18 1 0 0,2 1 1 0 0,0 0 0 0 0,2 1-1 0 0,-7 44 1 0 0,6 35 2 0 0,8-39-17 0 0,4 0 10 0 0,2-23 10 0 0,-1-36-15 0 0,1 1 0 0 0,0-1 0 0 0,1 0 1 0 0,0 0-1 0 0,1-1 0 0 0,1 1 0 0 0,8 15 1 0 0,-1-3 6 0 0,-11-22-11 0 0,0 0-1 0 0,0 0 1 0 0,0 0-1 0 0,1-1 1 0 0,0 1-1 0 0,-1-1 1 0 0,1 1-1 0 0,0-1 0 0 0,0 0 1 0 0,1-1-1 0 0,-1 1 1 0 0,5 2-1 0 0,-4-3 4 0 0,0 0 0 0 0,1 0 0 0 0,-1 0 0 0 0,1-1 0 0 0,-1 0-1 0 0,1 0 1 0 0,0 0 0 0 0,-1-1 0 0 0,1 1 0 0 0,0-1 0 0 0,0 0-1 0 0,-1-1 1 0 0,1 1 0 0 0,0-1 0 0 0,5-1 0 0 0,2-1 8 0 0,-1-1 0 0 0,0 0 0 0 0,0 0 0 0 0,0-1 1 0 0,16-11-1 0 0,17-16 14 0 0,-8-7-23 0 0,-19 13-3 0 0,3-18 0 0 0,-19 39 4 0 0,0 0 1 0 0,0 0-1 0 0,0 0 1 0 0,0 0 0 0 0,-1 0-1 0 0,0 0 1 0 0,0 0-1 0 0,0 0 1 0 0,0 0-1 0 0,-1 0 1 0 0,0 1 0 0 0,0-1-1 0 0,-1 0 1 0 0,1 0-1 0 0,-1 0 1 0 0,0 1-1 0 0,0-1 1 0 0,0 1 0 0 0,-1 0-1 0 0,0-1 1 0 0,0 1-1 0 0,-6-6 1 0 0,9 9-6 0 0,0 1-1 0 0,0 0 1 0 0,0-1-1 0 0,-1 1 1 0 0,1 0 0 0 0,0-1-1 0 0,0 1 1 0 0,-1 0 0 0 0,1 0-1 0 0,0-1 1 0 0,0 1-1 0 0,-1 0 1 0 0,1 0 0 0 0,0 0-1 0 0,-1-1 1 0 0,1 1 0 0 0,0 0-1 0 0,-1 0 1 0 0,1 0-1 0 0,0 0 1 0 0,-1 0 0 0 0,1 0-1 0 0,0 0 1 0 0,-1 0 0 0 0,1 0-1 0 0,0 0 1 0 0,-1 0-1 0 0,1 0 1 0 0,-1 0 0 0 0,1 0-1 0 0,0 0 1 0 0,-1 0 0 0 0,1 0-1 0 0,0 0 1 0 0,-1 0-1 0 0,1 0 1 0 0,0 1 0 0 0,-1-1-1 0 0,1 0 1 0 0,0 0 0 0 0,-1 0-1 0 0,1 1 1 0 0,0-1-1 0 0,0 0 1 0 0,-1 0 0 0 0,1 1-1 0 0,0-1 1 0 0,0 0 0 0 0,0 0-1 0 0,-1 1 1 0 0,1-1-1 0 0,0 0 1 0 0,0 1 0 0 0,0-1-1 0 0,0 0 1 0 0,0 1 0 0 0,-1-1-1 0 0,1 1 1 0 0,0-1-1 0 0,0 0 1 0 0,0 1 0 0 0,0 0-1 0 0,-2 32-54 0 0,4-16 53 0 0,2 0-1 0 0,0 1 1 0 0,1-1 0 0 0,1-1-1 0 0,0 1 1 0 0,2-1-1 0 0,-1 0 1 0 0,2-1 0 0 0,15 22-1 0 0,-3-9-10 0 0,1-1 1 0 0,1 0-1 0 0,50 43 0 0 0,-61-60-82 0 0,1-1 0 0 0,0 0-1 0 0,0-1 1 0 0,1-1 0 0 0,0 0 0 0 0,0-1 0 0 0,22 7-1 0 0,11 1-263 0 0</inkml:trace>
</inkml:ink>
</file>

<file path=ppt/ink/ink18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07:21.397"/>
    </inkml:context>
    <inkml:brush xml:id="br0">
      <inkml:brushProperty name="width" value="0.05" units="cm"/>
      <inkml:brushProperty name="height" value="0.05" units="cm"/>
    </inkml:brush>
  </inkml:definitions>
  <inkml:trace contextRef="#ctx0" brushRef="#br0">20 45 4961 0 0,'-16'17'4231'0'0,"15"-15"-4154"0"0,0-1-1 0 0,1 0 0 0 0,-1 1 0 0 0,1-1 0 0 0,0 1 1 0 0,0-1-1 0 0,-1 1 0 0 0,1-1 0 0 0,0 1 0 0 0,0-1 1 0 0,0 1-1 0 0,1-1 0 0 0,-1 1 0 0 0,0-1 0 0 0,0 1 0 0 0,1-1 1 0 0,-1 1-1 0 0,2 1 0 0 0,0 1-75 0 0,0 0 0 0 0,1-1 0 0 0,-1 1 0 0 0,1 0 0 0 0,0-1 0 0 0,0 0 1 0 0,1 0-1 0 0,-1 0 0 0 0,1 0 0 0 0,-1 0 0 0 0,9 4 0 0 0,-9-5 26 0 0,1 0 0 0 0,0 1 0 0 0,-1-1 0 0 0,1 1 0 0 0,-1 0 0 0 0,0 0 0 0 0,0 0 0 0 0,0 0 0 0 0,0 1 0 0 0,-1-1-1 0 0,0 1 1 0 0,1-1 0 0 0,-1 1 0 0 0,0 0 0 0 0,-1 0 0 0 0,1 0 0 0 0,-1 0 0 0 0,1 0 0 0 0,-1 1 0 0 0,-1-1 0 0 0,1 0 0 0 0,0 0 0 0 0,-1 1 0 0 0,0-1 0 0 0,-1 6 0 0 0,-6 31 122 0 0,-4-13-84 0 0,-12 15-24 0 0,23-41-35 0 0,-1-1 1 0 0,1 1-1 0 0,-1-1 0 0 0,0 0 1 0 0,0 1-1 0 0,0-1 0 0 0,0 0 1 0 0,0 0-1 0 0,0 0 0 0 0,0 0 1 0 0,0 0-1 0 0,0 0 0 0 0,-1 0 1 0 0,1 0-1 0 0,0 0 0 0 0,-1 0 0 0 0,-1 0 1 0 0,2-1-5 0 0,1 0 0 0 0,-1-1 0 0 0,1 1 0 0 0,-1 0 0 0 0,1 0 1 0 0,-1-1-1 0 0,1 1 0 0 0,-1-1 0 0 0,1 1 0 0 0,-1 0 0 0 0,1-1 0 0 0,-1 1 0 0 0,1-1 1 0 0,0 1-1 0 0,-1-1 0 0 0,1 1 0 0 0,0-1 0 0 0,0 1 0 0 0,-1-1 0 0 0,1 1 1 0 0,0-1-1 0 0,0 0 0 0 0,0 1 0 0 0,-1-1 0 0 0,1 1 0 0 0,0-1 0 0 0,0 0 0 0 0,0 0 1 0 0,-1-7-11 0 0,1 0 0 0 0,-1 0 1 0 0,1 0-1 0 0,1 0 0 0 0,1-10 1 0 0,-1 15-2 0 0,0 0 1 0 0,0 0 0 0 0,0 0 0 0 0,1 0-1 0 0,-1 0 1 0 0,1 0 0 0 0,0 0 0 0 0,-1 0-1 0 0,1 1 1 0 0,1-1 0 0 0,-1 1 0 0 0,0-1-1 0 0,1 1 1 0 0,-1 0 0 0 0,1 0 0 0 0,3-2-1 0 0,30-16-27 0 0,-25 15 32 0 0,5-3 1 0 0,24-15 3 0 0,-20 11 2 0 0,1 0 20 0 0,69-44 87 0 0,-83 51-98 0 0,0 0 0 0 0,-1 0 0 0 0,1-1 1 0 0,-1 0-1 0 0,0 0 0 0 0,-1 0 0 0 0,1-1 0 0 0,-1 0 1 0 0,5-10-1 0 0,-9 16-8 0 0,-1-1 1 0 0,1 1-1 0 0,-1 0 0 0 0,0 0 1 0 0,1 0-1 0 0,-1 0 0 0 0,0-1 1 0 0,0 1-1 0 0,0 0 1 0 0,1 0-1 0 0,-1 0 0 0 0,-1-1 1 0 0,1 1-1 0 0,0 0 0 0 0,0 0 1 0 0,0 0-1 0 0,-1-1 1 0 0,1 1-1 0 0,0 0 0 0 0,-1 0 1 0 0,1 0-1 0 0,-1 0 0 0 0,0 0 1 0 0,1 0-1 0 0,-1 0 0 0 0,0 0 1 0 0,0 0-1 0 0,1 0 1 0 0,-1 0-1 0 0,0 0 0 0 0,0 1 1 0 0,0-1-1 0 0,0 0 0 0 0,0 1 1 0 0,0-1-1 0 0,0 0 1 0 0,0 1-1 0 0,0-1 0 0 0,-1 1 1 0 0,1 0-1 0 0,0-1 0 0 0,0 1 1 0 0,0 0-1 0 0,-1 0 1 0 0,1 0-1 0 0,0 0 0 0 0,0 0 1 0 0,0 0-1 0 0,-1 0 0 0 0,1 0 1 0 0,0 0-1 0 0,0 1 0 0 0,0-1 1 0 0,-2 1-1 0 0,-3 1 37 0 0,1 1 0 0 0,0 0 0 0 0,0 0 0 0 0,1 0 0 0 0,-1 1-1 0 0,1-1 1 0 0,-1 1 0 0 0,1 0 0 0 0,0 1 0 0 0,-6 8 0 0 0,-29 47 383 0 0,35-53-391 0 0,1-1 1 0 0,0 1-1 0 0,0 0 1 0 0,1 0-1 0 0,0 0 0 0 0,0 0 1 0 0,1 1-1 0 0,0-1 1 0 0,0 0-1 0 0,0 15 1 0 0,2-19-28 0 0,-1 0 0 0 0,0-1 0 0 0,1 1 0 0 0,0 0 0 0 0,0-1 0 0 0,0 1 0 0 0,0-1 0 0 0,0 1 0 0 0,0-1 0 0 0,0 1 0 0 0,1-1 0 0 0,-1 0 0 0 0,1 0 0 0 0,0 1 0 0 0,0-1 0 0 0,2 2 0 0 0,-1-2 1 0 0,-1-1-1 0 0,1 1 1 0 0,0 0 0 0 0,0-1-1 0 0,0 0 1 0 0,0 1-1 0 0,0-1 1 0 0,0 0 0 0 0,0-1-1 0 0,3 2 1 0 0,4-1-34 0 0,20 5-513 0 0,1-2-1 0 0,51 0 0 0 0,-52-6-58 0 0</inkml:trace>
</inkml:ink>
</file>

<file path=ppt/ink/ink18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07:21.777"/>
    </inkml:context>
    <inkml:brush xml:id="br0">
      <inkml:brushProperty name="width" value="0.05" units="cm"/>
      <inkml:brushProperty name="height" value="0.05" units="cm"/>
    </inkml:brush>
  </inkml:definitions>
  <inkml:trace contextRef="#ctx0" brushRef="#br0">0 1 4121 0 0,'56'1'8826'0'0,"-58"-3"-8970"0"0</inkml:trace>
</inkml:ink>
</file>

<file path=ppt/ink/ink18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08:39.764"/>
    </inkml:context>
    <inkml:brush xml:id="br0">
      <inkml:brushProperty name="width" value="0.05" units="cm"/>
      <inkml:brushProperty name="height" value="0.05" units="cm"/>
    </inkml:brush>
  </inkml:definitions>
  <inkml:trace contextRef="#ctx0" brushRef="#br0">135 1 1656 0 0,'-106'26'1665'0'0,"80"-25"-199"0"0,24-8-498 0 0,2 5 664 0 0,12 6-1069 0 0,-8-2-523 0 0,24 7 220 0 0,52 11 0 0 0,-67-18-149 0 0,0-1 0 0 0,0 0 0 0 0,0-1 0 0 0,16-1 0 0 0,12-4 34 0 0,22-4 95 0 0,53-5 148 0 0,-38 7-245 0 0,-12 3 27 0 0,-22 0-70 0 0,75 4 1 0 0,-46 4-10 0 0,-29-3-32 0 0,57 10 0 0 0,-46-3-26 0 0,70 1 0 0 0,-45-5 13 0 0,-29-2-36 0 0,-3-1 112 0 0,-39-1-180 0 0,-1 1-1 0 0,1 1 0 0 0,0-1 0 0 0,-1 1 1 0 0,0 1-1 0 0,10 3 0 0 0,-5 10-846 0 0,-11-5-332 0 0,-7-9 376 0 0,3-2-449 0 0</inkml:trace>
</inkml:ink>
</file>

<file path=ppt/ink/ink18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08:40.547"/>
    </inkml:context>
    <inkml:brush xml:id="br0">
      <inkml:brushProperty name="width" value="0.05" units="cm"/>
      <inkml:brushProperty name="height" value="0.05" units="cm"/>
    </inkml:brush>
  </inkml:definitions>
  <inkml:trace contextRef="#ctx0" brushRef="#br0">0 181 3809 0 0,'20'8'5355'0'0,"21"-8"-5879"0"0,-24-1 950 0 0,270-34 23 0 0,-87-1-148 0 0,-60 11-104 0 0,337-32 250 0 0,69 22-254 0 0,-181 37-108 0 0,-307 3-68 0 0,75 14 0 0 0,-9 6 14 0 0,-39-7-2 0 0,-28-7-4 0 0,18 7 2 0 0,14 3-275 0 0,-78-19 72 0 0,0 0 0 0 0,0 1 0 0 0,0 1 1 0 0,0 0-1 0 0,-1 0 0 0 0,0 1 1 0 0,19 11-1 0 0,-11-8-1168 0 0,1-3-2317 0 0</inkml:trace>
</inkml:ink>
</file>

<file path=ppt/ink/ink18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08:59.569"/>
    </inkml:context>
    <inkml:brush xml:id="br0">
      <inkml:brushProperty name="width" value="0.05" units="cm"/>
      <inkml:brushProperty name="height" value="0.05" units="cm"/>
    </inkml:brush>
  </inkml:definitions>
  <inkml:trace contextRef="#ctx0" brushRef="#br0">1 360 8146 0 0,'-1'-2'3682'0'0,"6"-7"-3053"0"0,140-70-413 0 0,141-82-534 0 0,-138 65-2267 0 0,-125 84 1297 0 0</inkml:trace>
</inkml:ink>
</file>

<file path=ppt/ink/ink18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09:00.570"/>
    </inkml:context>
    <inkml:brush xml:id="br0">
      <inkml:brushProperty name="width" value="0.05" units="cm"/>
      <inkml:brushProperty name="height" value="0.05" units="cm"/>
    </inkml:brush>
  </inkml:definitions>
  <inkml:trace contextRef="#ctx0" brushRef="#br0">41 454 4025 0 0,'-16'-28'4252'0'0,"-4"-17"-3566"0"0,19 43-660 0 0,0 0 1 0 0,0 1-1 0 0,1-1 0 0 0,-1 0 0 0 0,1 0 1 0 0,0 0-1 0 0,-1 1 0 0 0,1-1 0 0 0,0 0 0 0 0,0 0 1 0 0,0 0-1 0 0,0 0 0 0 0,1 1 0 0 0,-1-3 1 0 0,1 3-15 0 0,-1 0 1 0 0,0 0 0 0 0,1 1-1 0 0,-1-1 1 0 0,0 0 0 0 0,1 1 0 0 0,-1-1-1 0 0,1 0 1 0 0,-1 1 0 0 0,1-1 0 0 0,0 1-1 0 0,-1-1 1 0 0,1 1 0 0 0,0-1 0 0 0,-1 1-1 0 0,1 0 1 0 0,0-1 0 0 0,-1 1 0 0 0,1-1-1 0 0,0 1 1 0 0,0 0 0 0 0,1 0-1 0 0,0-1 7 0 0,0 1 0 0 0,0 0 0 0 0,0 1 0 0 0,1-1-1 0 0,-1 0 1 0 0,0 1 0 0 0,0-1 0 0 0,0 1-1 0 0,0-1 1 0 0,0 1 0 0 0,0 0 0 0 0,0 0-1 0 0,0 0 1 0 0,0 0 0 0 0,0 0 0 0 0,-1 1-1 0 0,1-1 1 0 0,0 0 0 0 0,-1 1 0 0 0,1-1-1 0 0,-1 1 1 0 0,2 2 0 0 0,9 13 104 0 0,0 2 0 0 0,-1 0 0 0 0,-1 0 0 0 0,13 39 0 0 0,21 87 162 0 0,-30-92-278 0 0,-9-30 19 0 0,8 16 26 0 0,-12-37-48 0 0,0 0-1 0 0,1 0 1 0 0,-1-1 0 0 0,0 1 0 0 0,1-1-1 0 0,-1 0 1 0 0,1 1 0 0 0,-1-1 0 0 0,1 0-1 0 0,0 0 1 0 0,-1 0 0 0 0,1 0 0 0 0,0 0-1 0 0,0 0 1 0 0,0 0 0 0 0,0-1 0 0 0,0 1-1 0 0,3 0 1 0 0,-3-1-2 0 0,0 0 1 0 0,-1-1-1 0 0,1 1 1 0 0,-1 0-1 0 0,1-1 1 0 0,-1 1-1 0 0,1-1 1 0 0,-1 0-1 0 0,1 1 1 0 0,-1-1-1 0 0,1 0 0 0 0,-1 0 1 0 0,0 0-1 0 0,1 0 1 0 0,-1 0-1 0 0,0 0 1 0 0,0 0-1 0 0,0-1 1 0 0,0 1-1 0 0,0 0 0 0 0,0 0 1 0 0,0-1-1 0 0,-1 1 1 0 0,1-1-1 0 0,0 1 1 0 0,0-3-1 0 0,19-47 48 0 0,-17 41-46 0 0,3-10-7 0 0,0 0 1 0 0,-2 0-1 0 0,0-1 0 0 0,-1 0 0 0 0,-2 0 1 0 0,0 0-1 0 0,-1 0 0 0 0,-4-36 0 0 0,-3 16-8 0 0,-2 1-1 0 0,-2 0 1 0 0,-22-56-1 0 0,-6-23 30 0 0,33 109 1 0 0,2 18-20 0 0,2 12-5 0 0,3-7 11 0 0,7 38 12 0 0,20 34 71 0 0,-23-73-67 0 0,1 1-1 0 0,0-1 1 0 0,1 0 0 0 0,0 0 0 0 0,1-1 0 0 0,1 0-1 0 0,0 0 1 0 0,19 18 0 0 0,-13-17 8 0 0,0 0-1 0 0,1-1 1 0 0,18 9 0 0 0,-26-16-7 0 0,1 0 0 0 0,-1-1 0 0 0,1 0-1 0 0,0-1 1 0 0,0 0 0 0 0,0 0 0 0 0,0-1 0 0 0,18 0 0 0 0,-18-1-6 0 0,-1 0-1 0 0,0-1 0 0 0,0 1 1 0 0,1-2-1 0 0,-1 1 0 0 0,13-5 1 0 0,-18 5-13 0 0,-1 0 0 0 0,1-1 1 0 0,0 1-1 0 0,-1-1 1 0 0,1 0-1 0 0,-1 1 0 0 0,0-1 1 0 0,1 0-1 0 0,-1-1 1 0 0,0 1-1 0 0,0 0 0 0 0,0 0 1 0 0,-1-1-1 0 0,1 1 0 0 0,0-1 1 0 0,-1 0-1 0 0,0 1 1 0 0,0-1-1 0 0,0 0 0 0 0,0 0 1 0 0,0 0-1 0 0,1-4 1 0 0,1-28 18 0 0,-4 20-8 0 0,-1 1 0 0 0,0-1 1 0 0,-1 1-1 0 0,-1 0 0 0 0,0 0 0 0 0,0 0 0 0 0,-10-17 1 0 0,-2-5-9 0 0,-65-109 24 0 0,75 134-204 0 0,0 1 0 0 0,0-1 1 0 0,1-1-1 0 0,-7-20 0 0 0,14 26-130 0 0,-1 5 202 0 0,0 0-356 0 0</inkml:trace>
</inkml:ink>
</file>

<file path=ppt/ink/ink18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09:00.951"/>
    </inkml:context>
    <inkml:brush xml:id="br0">
      <inkml:brushProperty name="width" value="0.05" units="cm"/>
      <inkml:brushProperty name="height" value="0.05" units="cm"/>
    </inkml:brush>
  </inkml:definitions>
  <inkml:trace contextRef="#ctx0" brushRef="#br0">405 1 3497 0 0,'-51'4'3598'0'0,"48"-4"-3591"0"0,1 1 0 0 0,0-1 1 0 0,-1 1-1 0 0,1 0 1 0 0,-1 0-1 0 0,1 0 1 0 0,0 0-1 0 0,0 0 0 0 0,0 1 1 0 0,0-1-1 0 0,0 1 1 0 0,0 0-1 0 0,0-1 1 0 0,0 1-1 0 0,0 0 0 0 0,1 0 1 0 0,-3 3-1 0 0,1-2 6 0 0,0 1 0 0 0,0 0 0 0 0,0-1 0 0 0,0 1 0 0 0,-1-1 1 0 0,0 0-1 0 0,0 0 0 0 0,0-1 0 0 0,-6 4 0 0 0,-27 22 347 0 0,13-5-81 0 0,1 1 0 0 0,1 1 0 0 0,1 1 0 0 0,2 0 0 0 0,1 2-1 0 0,-25 49 1 0 0,27-43-9 0 0,5-11-77 0 0,0 1 0 0 0,-9 34 0 0 0,18-52-156 0 0,0 1 0 0 0,1-1 0 0 0,0 1 0 0 0,0-1 1 0 0,0 1-1 0 0,1-1 0 0 0,0 1 0 0 0,1 0 0 0 0,-1-1 0 0 0,1 1 0 0 0,1-1 1 0 0,-1 1-1 0 0,1-1 0 0 0,3 9 0 0 0,-2-12-25 0 0,-1 1 0 0 0,1-1 0 0 0,0 0 0 0 0,0 0 0 0 0,0 0 1 0 0,0 0-1 0 0,1 0 0 0 0,-1-1 0 0 0,1 1 0 0 0,0-1 0 0 0,-1 0 0 0 0,1 0 0 0 0,0 0 0 0 0,0-1 0 0 0,0 1 0 0 0,1-1 0 0 0,-1 0 1 0 0,0 0-1 0 0,6 0 0 0 0,-2 0-18 0 0,-1 0 0 0 0,1 0 0 0 0,0-1 1 0 0,0 0-1 0 0,-1-1 0 0 0,1 1 0 0 0,0-2 1 0 0,0 1-1 0 0,12-5 0 0 0,-14 3-38 0 0,1-1 0 0 0,0 1-1 0 0,-1-2 1 0 0,0 1 0 0 0,0-1-1 0 0,0 0 1 0 0,-1 0 0 0 0,0-1 0 0 0,8-9-1 0 0,36-61-322 0 0,-29 42 129 0 0,-10 16 167 0 0,-1 1 0 0 0,0-1-1 0 0,-2-1 1 0 0,0 0 0 0 0,-1 0 0 0 0,-1 0 0 0 0,4-27 0 0 0,-7 37 62 0 0,-1 1 0 0 0,0-1 0 0 0,-1 0 0 0 0,0 0 0 0 0,0 0 0 0 0,0 0 0 0 0,-1 1 0 0 0,-1-1 0 0 0,0 0 0 0 0,0 1 0 0 0,0-1 0 0 0,-1 1 0 0 0,-1 0 0 0 0,1 0 0 0 0,-1 0 0 0 0,-1 0 0 0 0,1 0 0 0 0,-12-12 0 0 0,16 19 9 0 0,0 1 0 0 0,-1-1 1 0 0,1 1-1 0 0,0 0 0 0 0,-1-1 1 0 0,1 1-1 0 0,-1 0 0 0 0,1-1 1 0 0,0 1-1 0 0,-1 0 0 0 0,1 0 1 0 0,-1-1-1 0 0,1 1 0 0 0,-1 0 1 0 0,1 0-1 0 0,-1 0 0 0 0,1 0 1 0 0,-1 0-1 0 0,1 0 1 0 0,-1 0-1 0 0,1 0 0 0 0,-1 0 1 0 0,1 0-1 0 0,-1 0 0 0 0,1 0 1 0 0,-1 0-1 0 0,1 0 0 0 0,0 0 1 0 0,-1 0-1 0 0,1 0 0 0 0,-1 1 1 0 0,1-1-1 0 0,-1 0 0 0 0,1 0 1 0 0,-1 1-1 0 0,-12 19 17 0 0,2 30 20 0 0,12-40-100 0 0,0 0 0 0 0,1 0-1 0 0,0 0 1 0 0,1-1-1 0 0,0 1 1 0 0,0-1 0 0 0,1 1-1 0 0,0-1 1 0 0,1 0 0 0 0,0-1-1 0 0,0 1 1 0 0,1-1-1 0 0,0 0 1 0 0,0 0 0 0 0,1-1-1 0 0,0 0 1 0 0,1 0 0 0 0,13 10-1 0 0,-1-3-3742 0 0</inkml:trace>
</inkml:ink>
</file>

<file path=ppt/ink/ink18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09:01.437"/>
    </inkml:context>
    <inkml:brush xml:id="br0">
      <inkml:brushProperty name="width" value="0.05" units="cm"/>
      <inkml:brushProperty name="height" value="0.05" units="cm"/>
    </inkml:brush>
  </inkml:definitions>
  <inkml:trace contextRef="#ctx0" brushRef="#br0">67 335 4265 0 0,'-14'30'2952'0'0,"-26"67"-891"0"0,37-88-2000 0 0,0 1 1 0 0,1 0 0 0 0,0-1 0 0 0,1 1 0 0 0,0 0 0 0 0,0 0-1 0 0,1 0 1 0 0,1 11 0 0 0,0-18 9 0 0,-1-1 0 0 0,1 1 0 0 0,0 0 0 0 0,0-1 0 0 0,0 1 0 0 0,0-1 0 0 0,0 1-1 0 0,1-1 1 0 0,-1 0 0 0 0,1 0 0 0 0,0 1 0 0 0,-1-1 0 0 0,1 0 0 0 0,3 2 0 0 0,-4-3-31 0 0,1 0 0 0 0,0 1 0 0 0,-1-1 0 0 0,1 0 0 0 0,0 0 0 0 0,0 0-1 0 0,0 0 1 0 0,0-1 0 0 0,0 1 0 0 0,0 0 0 0 0,3 0 0 0 0,9-6 51 0 0,6-20 9 0 0,3-24 44 0 0,-15 26-145 0 0,-1 0 1 0 0,-1 0 0 0 0,-1-1-1 0 0,-1 1 1 0 0,2-41-1 0 0,-4 35-42 0 0,-1 18 32 0 0,0 1 0 0 0,-1 0 1 0 0,0 0-1 0 0,0 0 0 0 0,-1 0 0 0 0,-1 0 1 0 0,-4-19-1 0 0,-12-32-119 0 0,-5-11 21 0 0,11 40 52 0 0,-1-1 27 0 0,1 17 16 0 0,10 15 11 0 0,-6-4-15 0 0,2 3-5 0 0,5 9 18 0 0,1 3 17 0 0,1-4-1 0 0,1 34 176 0 0,3 0 0 0 0,1-1 0 0 0,1 0-1 0 0,17 47 1 0 0,-22-81-193 0 0,0 1 1 0 0,1-1 0 0 0,0 0-1 0 0,0 0 1 0 0,1 0-1 0 0,-1-1 1 0 0,1 1-1 0 0,0-1 1 0 0,0 0-1 0 0,1 0 1 0 0,-1 0 0 0 0,1-1-1 0 0,0 1 1 0 0,0-1-1 0 0,0 0 1 0 0,0-1-1 0 0,0 1 1 0 0,1-1-1 0 0,-1 0 1 0 0,1 0-1 0 0,11 2 1 0 0,-2-1-183 0 0,1-1 0 0 0,-1 0 0 0 0,26-1-1 0 0,14-5-72 0 0,-26-4-187 0 0,-6-4-212 0 0</inkml:trace>
</inkml:ink>
</file>

<file path=ppt/ink/ink18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09:01.783"/>
    </inkml:context>
    <inkml:brush xml:id="br0">
      <inkml:brushProperty name="width" value="0.05" units="cm"/>
      <inkml:brushProperty name="height" value="0.05" units="cm"/>
    </inkml:brush>
  </inkml:definitions>
  <inkml:trace contextRef="#ctx0" brushRef="#br0">1 0 4353 0 0,'5'16'3544'0'0,"4"6"-2107"0"0,8 22-1528 0 0,-1 0 468 0 0,12 21-30 0 0,9 27-10 0 0,47 117 125 0 0,-18-52-440 0 0,-50-120-274 0 0,2-1-1 0 0,34 50 1 0 0,-23-39-78 0 0,-13-20-177 0 0</inkml:trace>
  <inkml:trace contextRef="#ctx0" brushRef="#br0" timeOffset="1">60 684 4785 0 0,'-6'-4'586'0'0,"1"-1"0"0"0,0 0 0 0 0,0 0 0 0 0,0-1 0 0 0,0 1-1 0 0,1-1 1 0 0,0 0 0 0 0,-6-12 0 0 0,9 15-564 0 0,-1-1-1 0 0,1 1 1 0 0,0-1-1 0 0,0 0 0 0 0,0 1 1 0 0,0-1-1 0 0,1 0 1 0 0,0 0-1 0 0,-1 1 1 0 0,1-1-1 0 0,1 0 1 0 0,-1 0-1 0 0,0 0 1 0 0,1 1-1 0 0,0-1 1 0 0,0 0-1 0 0,0 0 1 0 0,0 1-1 0 0,4-7 1 0 0,3-5-65 0 0,1 1 1 0 0,1-1 0 0 0,0 2-1 0 0,0 0 1 0 0,1 0 0 0 0,1 1 0 0 0,0 0-1 0 0,1 1 1 0 0,17-12 0 0 0,6-3-101 0 0,21-19-45 0 0,-15 13-71 0 0,-8 10-238 0 0</inkml:trace>
</inkml:ink>
</file>

<file path=ppt/ink/ink18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09:02.132"/>
    </inkml:context>
    <inkml:brush xml:id="br0">
      <inkml:brushProperty name="width" value="0.05" units="cm"/>
      <inkml:brushProperty name="height" value="0.05" units="cm"/>
    </inkml:brush>
  </inkml:definitions>
  <inkml:trace contextRef="#ctx0" brushRef="#br0">7 0 6337 0 0,'0'0'84'0'0,"0"0"-1"0"0,-1 0 1 0 0,1 1-1 0 0,0-1 1 0 0,-1 0-1 0 0,1 0 1 0 0,0 0-1 0 0,0 0 1 0 0,-1 0-1 0 0,1 0 1 0 0,0 0-1 0 0,0 1 0 0 0,-1-1 1 0 0,1 0-1 0 0,0 0 1 0 0,0 0-1 0 0,-1 1 1 0 0,1-1-1 0 0,0 0 1 0 0,0 0-1 0 0,0 1 1 0 0,0-1-1 0 0,-1 0 1 0 0,1 0-1 0 0,0 1 1 0 0,0-1-1 0 0,0 0 0 0 0,0 0 1 0 0,0 1-1 0 0,0-1 1 0 0,0 0-1 0 0,0 1 1 0 0,0-1-1 0 0,0 0 1 0 0,0 0-1 0 0,0 1 1 0 0,0-1-1 0 0,0 0 1 0 0,0 1-1 0 0,0-1 1 0 0,0 0-1 0 0,0 1 0 0 0,0-1 1 0 0,0 0-1 0 0,0 0 1 0 0,1 1-1 0 0,-1-1 1 0 0,0 0-1 0 0,0 1 1 0 0,3 26 110 0 0,-2-22-59 0 0,13 89 390 0 0,3 21-107 0 0,-8-35-277 0 0,-5-17-35 0 0,12 119 146 0 0,-10-126-209 0 0,3-1 0 0 0,31 105 0 0 0,-26-128-180 0 0,0 0 1 0 0,2-1 0 0 0,21 30 0 0 0,-10-17-430 0 0,-12-13 398 0 0,-9-6-400 0 0,-5-13-18 0 0</inkml:trace>
</inkml:ink>
</file>

<file path=ppt/ink/ink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19:09:51.701"/>
    </inkml:context>
    <inkml:brush xml:id="br0">
      <inkml:brushProperty name="width" value="0.05" units="cm"/>
      <inkml:brushProperty name="height" value="0.05" units="cm"/>
    </inkml:brush>
  </inkml:definitions>
  <inkml:trace contextRef="#ctx0" brushRef="#br0">4 59 7234 0 0,'2'-19'2934'0'0,"-5"-12"-1618"0"0,0 23-1486 0 0,3 33 362 0 0,9 272-151 0 0,-9-165 3 0 0,25 189 1 0 0,-22-302-25 0 0,1-1-1 0 0,0 1 1 0 0,11 24 0 0 0,-13-38-58 0 0,0 0 1 0 0,0 0-1 0 0,1 0 1 0 0,0 0-1 0 0,0 0 1 0 0,0-1-1 0 0,0 1 1 0 0,1-1-1 0 0,0 0 1 0 0,0 0-1 0 0,0 0 0 0 0,0-1 1 0 0,1 1-1 0 0,-1-1 1 0 0,7 3-1 0 0,0-4-80 0 0,5-10 67 0 0,5-15-1373 0 0,-21 22 1345 0 0,10-13-4258 0 0</inkml:trace>
</inkml:ink>
</file>

<file path=ppt/ink/ink18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09:02.469"/>
    </inkml:context>
    <inkml:brush xml:id="br0">
      <inkml:brushProperty name="width" value="0.05" units="cm"/>
      <inkml:brushProperty name="height" value="0.05" units="cm"/>
    </inkml:brush>
  </inkml:definitions>
  <inkml:trace contextRef="#ctx0" brushRef="#br0">63 603 3673 0 0,'-8'-11'1651'0'0,"-18"-23"951"0"0,10 9-1867 0 0,5-2-418 0 0,9 9-174 0 0,3 11-78 0 0,0 0-1 0 0,0 0 1 0 0,0 1 0 0 0,1-1 0 0 0,0 1 0 0 0,0-1 0 0 0,1 1 0 0 0,-1 0 0 0 0,1 0 0 0 0,1 0-1 0 0,-1 0 1 0 0,1 1 0 0 0,0-1 0 0 0,1 1 0 0 0,7-8 0 0 0,10-7-3 0 0,0 0 0 0 0,34-21 0 0 0,-21 16-15 0 0,1 1-39 0 0,1 2 1 0 0,1 2-1 0 0,78-30 1 0 0,-13 6-70 0 0,-12 8-175 0 0,46-1-1107 0 0,-137 37 1335 0 0,0 0 0 0 0,0 0-1 0 0,0 0 1 0 0,1 0 0 0 0,-1 0 0 0 0,0 0 0 0 0,0 0 0 0 0,0 0-1 0 0,1 0 1 0 0,-1-1 0 0 0,0 1 0 0 0,0 0 0 0 0,0 0-1 0 0,0 0 1 0 0,1 0 0 0 0,-1 0 0 0 0,0 0 0 0 0,0 0 0 0 0,0 0-1 0 0,0 0 1 0 0,1-1 0 0 0,-1 1 0 0 0,0 0 0 0 0,0 0 0 0 0,0 0-1 0 0,0 0 1 0 0,0-1 0 0 0,0 1 0 0 0,0 0 0 0 0,1 0 0 0 0,-1 0-1 0 0,0 0 1 0 0,0-1 0 0 0,0 1 0 0 0,0 0 0 0 0,0 0 0 0 0,0 0-1 0 0,0-1 1 0 0,0 1 0 0 0,0 0 0 0 0,0 0 0 0 0,0 0 0 0 0,0 0-1 0 0,0-1 1 0 0,0 1 0 0 0,0 0 0 0 0,0 0 0 0 0,0 0 0 0 0,0-1-1 0 0,-1 1 1 0 0,1 0 0 0 0,0 0 0 0 0,0 0 0 0 0,-9-10 76 0 0,6 7 309 0 0,-6-3-206 0 0,-9-2 199 0 0,-2 4 46 0 0,-7 0 73 0 0,21 3-425 0 0,5 1-42 0 0,-1 1 1 0 0,1-1 0 0 0,-1 1-1 0 0,1-1 1 0 0,0 1 0 0 0,-1 0-1 0 0,1 0 1 0 0,0-1 0 0 0,0 1-1 0 0,-1 0 1 0 0,1 0 0 0 0,0 0 0 0 0,0 0-1 0 0,0 0 1 0 0,0 0 0 0 0,0 1-1 0 0,1-1 1 0 0,-1 0 0 0 0,0 0-1 0 0,0 1 1 0 0,0 0 0 0 0,-1 1 19 0 0,-8 14 37 0 0,-2 3-6 0 0,-6 18-5 0 0,9-17-12 0 0,4-8 47 0 0,0 0-1 0 0,1 1 1 0 0,0-1-1 0 0,-3 25 1 0 0,4-3 157 0 0,3 62 0 0 0,1-74-133 0 0,0-10-79 0 0,0-1-1 0 0,1 1 1 0 0,1-1-1 0 0,0 0 1 0 0,1 0-1 0 0,0 0 1 0 0,1 0-1 0 0,0-1 1 0 0,12 20-1 0 0,-12-23-40 0 0,0 0 0 0 0,1 0 0 0 0,0 0 0 0 0,0-1 0 0 0,0 0 0 0 0,1 0 0 0 0,0-1 0 0 0,0 0 0 0 0,1 0 0 0 0,13 7 0 0 0,-18-11-2 0 0,1 0 0 0 0,0-1 0 0 0,0 1 0 0 0,0-1 0 0 0,0 0 0 0 0,0 0 0 0 0,0 0 0 0 0,0 0 0 0 0,0-1 0 0 0,1 0 0 0 0,-1 0-1 0 0,0 0 1 0 0,0 0 0 0 0,6-2 0 0 0,-6 1 0 0 0,0 0 0 0 0,0 0 0 0 0,-1-1-1 0 0,1 0 1 0 0,0 0 0 0 0,-1 0 0 0 0,1 0 0 0 0,-1 0-1 0 0,0-1 1 0 0,5-4 0 0 0,6-8 13 0 0,-6 6-1 0 0,0-1-1 0 0,-1 1 1 0 0,10-18-1 0 0,-10 12 2 0 0,1-10 12 0 0,-3-26-1 0 0,-6 39-18 0 0,0 1 0 0 0,0-1 0 0 0,-2 1 0 0 0,-3-16 1 0 0,-21-41 34 0 0,5 25-35 0 0,11 22-14 0 0,3 7-46 0 0,0 2-1 0 0,-1-1 1 0 0,0 1 0 0 0,-1 1-1 0 0,-1-1 1 0 0,0 2 0 0 0,-17-14 0 0 0,-16-15-1057 0 0,39 32 613 0 0,3-1-155 0 0</inkml:trace>
</inkml:ink>
</file>

<file path=ppt/ink/ink18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09:02.952"/>
    </inkml:context>
    <inkml:brush xml:id="br0">
      <inkml:brushProperty name="width" value="0.05" units="cm"/>
      <inkml:brushProperty name="height" value="0.05" units="cm"/>
    </inkml:brush>
  </inkml:definitions>
  <inkml:trace contextRef="#ctx0" brushRef="#br0">188 128 2657 0 0,'-29'-99'2608'0'0,"29"98"-2494"0"0,-1-1 0 0 0,1 1 0 0 0,-1-1 1 0 0,1 1-1 0 0,-1-1 0 0 0,0 1 0 0 0,0 0 0 0 0,1-1 0 0 0,-1 1 0 0 0,0 0 0 0 0,0 0 0 0 0,0-1 0 0 0,-1 1 1 0 0,1 0-1 0 0,0 0 0 0 0,0 0 0 0 0,-1 0 0 0 0,1 0 0 0 0,0 1 0 0 0,-1-1 0 0 0,1 0 0 0 0,-1 1 0 0 0,1-1 1 0 0,-1 1-1 0 0,1-1 0 0 0,-1 1 0 0 0,-2-1 0 0 0,0 2-81 0 0,1-1 1 0 0,0 1-1 0 0,-1-1 0 0 0,1 1 1 0 0,0 0-1 0 0,0 1 0 0 0,0-1 1 0 0,-6 3-1 0 0,1 0 21 0 0,5-2-53 0 0,0-1 1 0 0,-1 1-1 0 0,1 0 1 0 0,0 0-1 0 0,0 0 1 0 0,1 0 0 0 0,-1 0-1 0 0,0 1 1 0 0,1 0-1 0 0,-1-1 1 0 0,-2 5-1 0 0,1 0 31 0 0,-1 1 0 0 0,1 0 0 0 0,1 0 0 0 0,-1 0 1 0 0,1 0-1 0 0,1 1 0 0 0,-3 11 0 0 0,0 15 175 0 0,1-1 1 0 0,1 39-1 0 0,2-48-89 0 0,-1 297 1036 0 0,5-275-1068 0 0,2 0-1 0 0,2 0 1 0 0,2 0-1 0 0,22 69 0 0 0,-27-107-71 0 0,-1 0-1 0 0,1 0 0 0 0,1-1 0 0 0,0 0 0 0 0,7 11 0 0 0,18 11 51 0 0,5-7-14 0 0,-7-9-32 0 0,-26-13-14 0 0,-1-1 0 0 0,1 1 0 0 0,0 0 0 0 0,0-1 0 0 0,-1 1 0 0 0,1-1 0 0 0,0 1 1 0 0,0-1-1 0 0,0 0 0 0 0,0 0 0 0 0,-1 1 0 0 0,1-2 0 0 0,0 1 0 0 0,0 0 0 0 0,0 0 0 0 0,0 0 0 0 0,0-1 0 0 0,-1 1 0 0 0,1-1 0 0 0,0 0 0 0 0,0 1 0 0 0,-1-1 0 0 0,3-1 0 0 0,0-2 9 0 0,0 0 0 0 0,-1 1 0 0 0,1-1 0 0 0,-1 0 0 0 0,0 0 0 0 0,5-9 0 0 0,12-15-2 0 0,-12 17-13 0 0,-1-1 0 0 0,0 0 1 0 0,0 0-1 0 0,-1 0 0 0 0,-1-1 0 0 0,0 0 1 0 0,6-26-1 0 0,14-35-47 0 0,-6 25-85 0 0,24-92-1 0 0,4-12-88 0 0,-35 120 188 0 0,-8 19 21 0 0,1-1 0 0 0,1 1 0 0 0,1 0 1 0 0,0 0-1 0 0,1 1 0 0 0,15-21 0 0 0,-4 10-18 0 0,-5 6 14 0 0,-4 5 10 0 0,9-6 1 0 0,20-10-10 0 0,-38 28 15 0 0,1 0 1 0 0,-1 1-1 0 0,0-1 1 0 0,0 1 0 0 0,1-1-1 0 0,-1 1 1 0 0,0-1-1 0 0,0 1 1 0 0,1 0-1 0 0,-1 0 1 0 0,0 0-1 0 0,1 0 1 0 0,-1 0-1 0 0,0 0 1 0 0,1 0-1 0 0,-1 0 1 0 0,0 0-1 0 0,1 0 1 0 0,-1 1-1 0 0,0-1 1 0 0,1 1 0 0 0,-1-1-1 0 0,0 1 1 0 0,0-1-1 0 0,1 1 1 0 0,-1 0-1 0 0,0-1 1 0 0,0 1-1 0 0,0 0 1 0 0,0 0-1 0 0,0 0 1 0 0,1 2-1 0 0,-1-2 2 0 0,7 10-4 0 0,1 3-5 0 0,-9-12 8 0 0,1 0 0 0 0,-1 1 0 0 0,1-1 0 0 0,-1 1-1 0 0,0-1 1 0 0,0 0 0 0 0,0 1 0 0 0,0-1 0 0 0,0 1 0 0 0,0-1 0 0 0,-1 0 0 0 0,1 1 0 0 0,-1-1 0 0 0,0 0 0 0 0,-2 5 0 0 0,-4 11 2 0 0,0 1 0 0 0,-2-1 0 0 0,0 0 0 0 0,-2-1 0 0 0,-22 30 0 0 0,-75 72 22 0 0,28-35 76 0 0,41-41-16 0 0,-54 65 92 0 0,85-97-143 0 0,0 1 1 0 0,1 0-1 0 0,0 0 1 0 0,1 0-1 0 0,0 1 1 0 0,1 0-1 0 0,0 0 1 0 0,-2 15-1 0 0,7-27-25 0 0,-1 0-1 0 0,1 1 0 0 0,0-1 1 0 0,0 1-1 0 0,0-1 1 0 0,1 1-1 0 0,-1-1 0 0 0,0 1 1 0 0,0-1-1 0 0,1 1 0 0 0,-1-1 1 0 0,1 0-1 0 0,-1 1 0 0 0,1-1 1 0 0,0 0-1 0 0,0 1 0 0 0,-1-1 1 0 0,1 0-1 0 0,0 0 0 0 0,0 0 1 0 0,0 1-1 0 0,0-1 0 0 0,0 0 1 0 0,1-1-1 0 0,-1 1 0 0 0,0 0 1 0 0,0 0-1 0 0,1 0 0 0 0,-1-1 1 0 0,0 1-1 0 0,1-1 0 0 0,-1 1 1 0 0,0-1-1 0 0,1 1 0 0 0,-1-1 1 0 0,1 0-1 0 0,-1 0 0 0 0,1 0 1 0 0,-1 1-1 0 0,1-2 0 0 0,-1 1 1 0 0,3 0-1 0 0,8 0 24 0 0,0-1 0 0 0,0 0 0 0 0,0 0 0 0 0,14-4 0 0 0,-20 3-18 0 0,1 0-1 0 0,0 0 1 0 0,0-1-1 0 0,-1 0 1 0 0,0 0-1 0 0,1-1 1 0 0,8-6-1 0 0,0-2 0 0 0,-1-1 0 0 0,-1-1 0 0 0,17-20-1 0 0,-15 16-205 0 0,0 1-1 0 0,19-15 0 0 0,-19 18-186 0 0,7-9-36 0 0,28-40-771 0 0,-37 46 558 0 0,-5 2-856 0 0</inkml:trace>
</inkml:ink>
</file>

<file path=ppt/ink/ink18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09:03.340"/>
    </inkml:context>
    <inkml:brush xml:id="br0">
      <inkml:brushProperty name="width" value="0.05" units="cm"/>
      <inkml:brushProperty name="height" value="0.05" units="cm"/>
    </inkml:brush>
  </inkml:definitions>
  <inkml:trace contextRef="#ctx0" brushRef="#br0">1 91 4009 0 0,'5'16'2951'0'0,"9"27"-1412"0"0,-6-18-1223 0 0,-2 0-204 0 0,2 11 87 0 0,12 51 569 0 0,-8-33-3 0 0,32 92 0 0 0,-34-122-661 0 0,0-1 0 0 0,2-1 0 0 0,18 28 0 0 0,-30-48-87 0 0,1-1 1 0 0,0 0 0 0 0,0 1-1 0 0,-1-1 1 0 0,1 0 0 0 0,0 0-1 0 0,0 0 1 0 0,0 0-1 0 0,0 1 1 0 0,0-1 0 0 0,1-1-1 0 0,-1 1 1 0 0,0 0 0 0 0,0 0-1 0 0,1 0 1 0 0,-1-1-1 0 0,1 1 1 0 0,-1-1 0 0 0,0 1-1 0 0,1-1 1 0 0,-1 1-1 0 0,1-1 1 0 0,2 1 0 0 0,-2-2-2 0 0,-1 0 0 0 0,0 1 1 0 0,1-1-1 0 0,-1 0 0 0 0,0 0 1 0 0,1 0-1 0 0,-1 0 0 0 0,0 0 1 0 0,0 0-1 0 0,0 0 0 0 0,0 0 1 0 0,0 0-1 0 0,0-1 1 0 0,0 1-1 0 0,-1 0 0 0 0,1-1 1 0 0,0 1-1 0 0,0-3 0 0 0,3-7 21 0 0,0 0 0 0 0,-1 0 1 0 0,0-1-1 0 0,1-22 0 0 0,22-151 53 0 0,-23 122-54 0 0,6-40-6 0 0,-2 39-23 0 0,-6 46-11 0 0,0 1 1 0 0,2-1-1 0 0,0 1 0 0 0,1 0 1 0 0,10-28-1 0 0,-14 44 4 0 0,0 0 0 0 0,1 1-1 0 0,-1-1 1 0 0,0 0 0 0 0,0 1 0 0 0,0-1-1 0 0,1 0 1 0 0,-1 1 0 0 0,0-1-1 0 0,1 1 1 0 0,-1-1 0 0 0,1 0 0 0 0,-1 1-1 0 0,1-1 1 0 0,-1 1 0 0 0,1-1 0 0 0,-1 1-1 0 0,1 0 1 0 0,-1-1 0 0 0,1 1 0 0 0,-1-1-1 0 0,1 1 1 0 0,0 0 0 0 0,-1 0-1 0 0,1-1 1 0 0,0 1 0 0 0,-1 0 0 0 0,1 0-1 0 0,0 0 1 0 0,-1 0 0 0 0,1 0 0 0 0,0-1-1 0 0,0 1 1 0 0,-1 1 0 0 0,1-1 0 0 0,0 0-1 0 0,1 1 0 0 0,0 0 0 0 0,0 0 0 0 0,-1 1 0 0 0,1-1-1 0 0,-1 1 1 0 0,1-1 0 0 0,-1 1 0 0 0,1 0 0 0 0,-1-1 0 0 0,0 1 0 0 0,2 4-1 0 0,21 54-15 0 0,-10-3 22 0 0,20 64 8 0 0,-28-105-18 0 0,0 0-1 0 0,17 27 0 0 0,3-7-107 0 0,-23-34 86 0 0,-1 1-1 0 0,1-1 1 0 0,0 0-1 0 0,0 0 1 0 0,0 0-1 0 0,0 0 1 0 0,0 0-1 0 0,0-1 1 0 0,1 1-1 0 0,-1-1 1 0 0,0 0-1 0 0,1 0 1 0 0,5 0-1 0 0,21 2-431 0 0,-12-4 253 0 0,7-8-85 0 0,0-6 19 0 0,11-12-108 0 0,-20 13 196 0 0,14-10-56 0 0</inkml:trace>
</inkml:ink>
</file>

<file path=ppt/ink/ink18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09:03.989"/>
    </inkml:context>
    <inkml:brush xml:id="br0">
      <inkml:brushProperty name="width" value="0.05" units="cm"/>
      <inkml:brushProperty name="height" value="0.05" units="cm"/>
    </inkml:brush>
  </inkml:definitions>
  <inkml:trace contextRef="#ctx0" brushRef="#br0">177 631 4833 0 0,'-4'-2'372'0'0,"-1"-1"0"0"0,1 1-1 0 0,-1 0 1 0 0,0 1 0 0 0,0-1 0 0 0,-9-1-1 0 0,11 3-253 0 0,-1-1 0 0 0,0 1 0 0 0,1 0-1 0 0,-1 1 1 0 0,0-1 0 0 0,1 0-1 0 0,-1 1 1 0 0,0 0 0 0 0,1 0-1 0 0,-1 0 1 0 0,1 0 0 0 0,-1 1-1 0 0,-4 2 1 0 0,4-1-55 0 0,0 0-1 0 0,0 0 0 0 0,0 0 0 0 0,0 1 1 0 0,0 0-1 0 0,1 0 0 0 0,-1 0 1 0 0,1 0-1 0 0,-4 8 0 0 0,-11 30 720 0 0,12-19-670 0 0,1 0 0 0 0,1 0 0 0 0,1 1 0 0 0,1-1 0 0 0,1 1 0 0 0,2-1 0 0 0,2 27 0 0 0,-1-37-101 0 0,1-1-1 0 0,0 1 0 0 0,1-1 1 0 0,5 13-1 0 0,16 19 18 0 0,-20-39-18 0 0,-1 0 1 0 0,1 0-1 0 0,0 0 0 0 0,0 0 1 0 0,1-1-1 0 0,0 0 1 0 0,-1 0-1 0 0,2 0 1 0 0,-1-1-1 0 0,7 3 0 0 0,-7-3-16 0 0,0-1-1 0 0,0-1 0 0 0,0 1 1 0 0,1-1-1 0 0,12 1 0 0 0,-9-2-24 0 0,-1 0 0 0 0,1-1 0 0 0,0 0 1 0 0,-1-1-1 0 0,1 0 0 0 0,12-4 0 0 0,-12 2-30 0 0,1 0 0 0 0,-1-1 0 0 0,0 0 1 0 0,0 0-1 0 0,-1-1 0 0 0,1-1 0 0 0,-1 1 1 0 0,-1-2-1 0 0,14-13 0 0 0,-12 10-9 0 0,-1 0-1 0 0,-1-1 0 0 0,0 0 1 0 0,-1-1-1 0 0,0 0 1 0 0,-1 0-1 0 0,0 0 0 0 0,-1-1 1 0 0,-1 1-1 0 0,0-1 0 0 0,-1-1 1 0 0,0 1-1 0 0,-1 0 1 0 0,-1-1-1 0 0,0 1 0 0 0,-1-1 1 0 0,-1 1-1 0 0,0 0 1 0 0,-1-1-1 0 0,-5-19 0 0 0,4 23 62 0 0,2 2-2 0 0,-1 1 1 0 0,-1-1-1 0 0,1 1 1 0 0,-2 0-1 0 0,1 0 1 0 0,-1 0-1 0 0,0 0 1 0 0,-1 0-1 0 0,-9-12 1 0 0,-29-45-9 0 0,40 63 15 0 0,-1-3-9 0 0,4 4 21 0 0,0-3-33 0 0,1 2 250 0 0,1 4-203 0 0,1-1 0 0 0,-1 1 0 0 0,0 0 1 0 0,0 0-1 0 0,0-1 0 0 0,0 2 0 0 0,-1-1 1 0 0,1 0-1 0 0,-1 0 0 0 0,1 0 0 0 0,1 4 1 0 0,13 20 119 0 0,21 22 11 0 0,-20-24-26 0 0,1 8 90 0 0,4 4 76 0 0,-5-18-147 0 0,20 6-11 0 0,-34-22-123 0 0,1-1 1 0 0,-1 1-1 0 0,1-1 1 0 0,-1 1-1 0 0,1-1 1 0 0,0 0-1 0 0,0 0 0 0 0,0-1 1 0 0,-1 1-1 0 0,1-1 1 0 0,0 0-1 0 0,0 0 1 0 0,5 0-1 0 0,-4-2-5 0 0,-1 1 0 0 0,0-1 0 0 0,0 0 0 0 0,-1-1 0 0 0,1 1 0 0 0,0 0 0 0 0,-1-1 0 0 0,1 0 1 0 0,-1 0-1 0 0,0 0 0 0 0,4-5 0 0 0,6-7 20 0 0,6-9-4 0 0,6-14-10 0 0,-12 12-7 0 0,0 1-1 0 0,1-4 10 0 0,-12 24-11 0 0,0 0 0 0 0,-1-1-1 0 0,1 0 1 0 0,-1 1 0 0 0,0-1 0 0 0,-1 1 0 0 0,1-8 0 0 0,1-5 10 0 0,-1 2 44 0 0,-1 16 135 0 0,24 6 0 0 0,6 6-163 0 0,-22-10-24 0 0,-2 0 1 0 0,0-1 1 0 0,0 0-1 0 0,1 1 1 0 0,-1-2-1 0 0,0 1 1 0 0,0-1 0 0 0,1 0-1 0 0,-1 0 1 0 0,0-1-1 0 0,0 0 1 0 0,1 0-1 0 0,5-2 1 0 0,14-5 52 0 0,0-1 1 0 0,0-1-1 0 0,38-22 0 0 0,-57 28-43 0 0,-1 0 0 0 0,0 0-1 0 0,-1 0 1 0 0,1 0 0 0 0,-1-1 0 0 0,0 0-1 0 0,0 0 1 0 0,0 0 0 0 0,-1-1 0 0 0,1 0-1 0 0,-1 0 1 0 0,-1 0 0 0 0,1 0 0 0 0,-1 0-1 0 0,0-1 1 0 0,-1 0 0 0 0,1 1-1 0 0,-1-1 1 0 0,1-10 0 0 0,-4 5 33 0 0,0 0 1 0 0,-1 1-1 0 0,0-1 1 0 0,-1 1-1 0 0,0-1 0 0 0,-1 1 1 0 0,0 0-1 0 0,-1 0 1 0 0,-9-14-1 0 0,2 7 28 0 0,-1 0 0 0 0,-1 2 1 0 0,-1 0-1 0 0,0 0 0 0 0,-1 1 0 0 0,-34-24 0 0 0,37 29-57 0 0,-2-1 36 0 0,0 0-1 0 0,-1 2 1 0 0,0-1-1 0 0,-19-7 1 0 0,30 15-56 0 0,0 0 0 0 0,0 0 0 0 0,0 0 0 0 0,0 0 0 0 0,0 1-1 0 0,-1 0 1 0 0,1 0 0 0 0,0 0 0 0 0,-1 1 0 0 0,1 0 0 0 0,0 0 0 0 0,-1 0 0 0 0,1 1 0 0 0,0-1 0 0 0,-1 1 0 0 0,1 1-1 0 0,0-1 1 0 0,-9 4 0 0 0,12-3-66 0 0,1-1 0 0 0,-1 1-1 0 0,0-1 1 0 0,1 1 0 0 0,0 0 0 0 0,-1-1-1 0 0,1 1 1 0 0,0 0 0 0 0,0 0-1 0 0,0 0 1 0 0,0 0 0 0 0,0 0 0 0 0,0 0-1 0 0,1 0 1 0 0,-1 1 0 0 0,1-1-1 0 0,0 0 1 0 0,-1 0 0 0 0,1 0 0 0 0,0 1-1 0 0,0-1 1 0 0,0 0 0 0 0,1 0 0 0 0,-1 0-1 0 0,0 1 1 0 0,1-1 0 0 0,-1 0-1 0 0,1 0 1 0 0,0 0 0 0 0,0 0 0 0 0,0 0-1 0 0,0 0 1 0 0,0 0 0 0 0,0 0-1 0 0,1 0 1 0 0,-1-1 0 0 0,1 1 0 0 0,-1 0-1 0 0,3 1 1 0 0,9 8-954 0 0</inkml:trace>
</inkml:ink>
</file>

<file path=ppt/ink/ink18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09:04.685"/>
    </inkml:context>
    <inkml:brush xml:id="br0">
      <inkml:brushProperty name="width" value="0.05" units="cm"/>
      <inkml:brushProperty name="height" value="0.05" units="cm"/>
    </inkml:brush>
  </inkml:definitions>
  <inkml:trace contextRef="#ctx0" brushRef="#br0">149 249 3057 0 0,'-23'-70'6240'0'0,"20"52"-5985"0"0,0 0 0 0 0,1 0 1 0 0,1 0-1 0 0,1 0 0 0 0,0 0 0 0 0,1 0 0 0 0,8-35 0 0 0,-41 99 240 0 0,13-9-476 0 0,2 0-1 0 0,2 2 0 0 0,-19 74 1 0 0,31-98-18 0 0,0-1 0 0 0,2 1 1 0 0,-1 0-1 0 0,2 0 1 0 0,2 28-1 0 0,-1-34-3 0 0,1 0 0 0 0,0-1-1 0 0,0 0 1 0 0,1 1 0 0 0,0-1 0 0 0,6 10 0 0 0,-8-16 2 0 0,1-1 0 0 0,0 1 0 0 0,0 0 1 0 0,0 0-1 0 0,0-1 0 0 0,0 1 0 0 0,0-1 1 0 0,0 0-1 0 0,0 1 0 0 0,1-1 0 0 0,-1 0 0 0 0,0-1 1 0 0,1 1-1 0 0,-1 0 0 0 0,1-1 0 0 0,-1 1 0 0 0,1-1 1 0 0,-1 1-1 0 0,1-1 0 0 0,-1 0 0 0 0,1 0 0 0 0,-1-1 1 0 0,1 1-1 0 0,-1 0 0 0 0,1-1 0 0 0,-1 0 0 0 0,5-1 1 0 0,7-2 0 0 0,1 0 0 0 0,25-12 0 0 0,-39 15-1 0 0,101-47 41 0 0,-59 25-38 0 0,1 3-1 0 0,1 1 1 0 0,1 3-1 0 0,52-13 1 0 0,-96 28-2 0 0,0 1 1 0 0,1-1-1 0 0,-1 0 1 0 0,0 1-1 0 0,0 0 1 0 0,1-1-1 0 0,-1 1 1 0 0,0 0-1 0 0,1 0 1 0 0,-1 1-1 0 0,0-1 1 0 0,1 0-1 0 0,-1 1 1 0 0,0-1-1 0 0,1 1 1 0 0,-1 0 0 0 0,0 0-1 0 0,0 0 1 0 0,0 0-1 0 0,0 0 1 0 0,0 0-1 0 0,0 0 1 0 0,0 1-1 0 0,0-1 1 0 0,-1 1-1 0 0,1-1 1 0 0,0 1-1 0 0,-1 0 1 0 0,1 0-1 0 0,-1 0 1 0 0,0-1-1 0 0,0 1 1 0 0,1 1 0 0 0,-1-1-1 0 0,0 0 1 0 0,-1 0-1 0 0,1 0 1 0 0,0 0-1 0 0,-1 1 1 0 0,1-1-1 0 0,-1 0 1 0 0,0 1-1 0 0,0-1 1 0 0,0 0-1 0 0,0 1 1 0 0,0-1-1 0 0,-1 4 1 0 0,0 6 7 0 0,0 0 1 0 0,-1 0-1 0 0,-1 0 1 0 0,0 0-1 0 0,-1 0 1 0 0,0 0-1 0 0,-9 17 1 0 0,-5 2-3 0 0,-1-1 1 0 0,-1-1-1 0 0,-2-1 1 0 0,-1-1-1 0 0,-1-1 0 0 0,-1-1 1 0 0,-1-1-1 0 0,-58 41 1 0 0,77-61-93 0 0,1 0 1 0 0,-1 0-1 0 0,0-1 1 0 0,0 0-1 0 0,0 0 1 0 0,0-1-1 0 0,0 1 1 0 0,-1-2-1 0 0,1 1 1 0 0,-1-1-1 0 0,0 0 0 0 0,1-1 1 0 0,-1 1-1 0 0,0-2 1 0 0,1 1-1 0 0,-1-1 1 0 0,1 0-1 0 0,-10-3 1 0 0,16 4 63 0 0,-1-1 0 0 0,1 1 0 0 0,-1-1-1 0 0,1 0 1 0 0,-1 1 0 0 0,1-1 0 0 0,-1 0 0 0 0,1 0 0 0 0,0 0 0 0 0,-1 0 0 0 0,1 0-1 0 0,0-1 1 0 0,0 1 0 0 0,0 0 0 0 0,0 0 0 0 0,-1-3 0 0 0,-3-16-272 0 0,7-12-410 0 0</inkml:trace>
</inkml:ink>
</file>

<file path=ppt/ink/ink18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09:05.120"/>
    </inkml:context>
    <inkml:brush xml:id="br0">
      <inkml:brushProperty name="width" value="0.05" units="cm"/>
      <inkml:brushProperty name="height" value="0.05" units="cm"/>
    </inkml:brush>
  </inkml:definitions>
  <inkml:trace contextRef="#ctx0" brushRef="#br0">236 15 4641 0 0,'-21'7'4132'0'0,"-18"25"-2665"0"0,27-20-1456 0 0,0 1 1 0 0,-19 28-1 0 0,30-40-1 0 0,-23 39 187 0 0,12-22-132 0 0,1 2 0 0 0,1 0-1 0 0,0 0 1 0 0,2 0-1 0 0,-11 42 1 0 0,13-37 18 0 0,-12 83 344 0 0,18-99-385 0 0,-1 0 0 0 0,1 1 0 0 0,0-1 0 0 0,1 0 0 0 0,0 1 0 0 0,1-1 0 0 0,0 0 0 0 0,0 0 0 0 0,5 12 0 0 0,0-9-21 0 0,-3-5-12 0 0,1-1-1 0 0,1 1 1 0 0,-1-1 0 0 0,12 10-1 0 0,-5-8 1 0 0,4-1 7 0 0,-11-6-23 0 0,-1-1 1 0 0,1 0 0 0 0,-1 0-1 0 0,1 0 1 0 0,-1 0 0 0 0,0-1-1 0 0,1 1 1 0 0,-1-1-1 0 0,0 0 1 0 0,1-1 0 0 0,-1 1-1 0 0,0-1 1 0 0,0 0-1 0 0,0 0 1 0 0,0 0 0 0 0,0 0-1 0 0,-1-1 1 0 0,1 0-1 0 0,-1 1 1 0 0,0-1 0 0 0,1 0-1 0 0,2-4 1 0 0,6-7-72 0 0,-1 0 1 0 0,0-1-1 0 0,16-29 0 0 0,-13 19-72 0 0,-1-1 0 0 0,-1 0-1 0 0,-1-1 1 0 0,-1-1-1 0 0,-2 0 1 0 0,7-39-1 0 0,-12 50 128 0 0,-1 1-1 0 0,-1-1 1 0 0,-1 1-1 0 0,-1-1 1 0 0,0 1-1 0 0,-1-1 1 0 0,0 1-1 0 0,-1 0 1 0 0,-1 0-1 0 0,-1 0 1 0 0,0 0-1 0 0,-13-23 0 0 0,9 23 66 0 0,7 14-37 0 0,0 0 0 0 0,0 0 0 0 0,1 0 0 0 0,-1 0 0 0 0,0 1 0 0 0,-1-1 0 0 0,1 0-1 0 0,0 1 1 0 0,0-1 0 0 0,-1 1 0 0 0,1 0 0 0 0,-1 0 0 0 0,1 0 0 0 0,-1 0 0 0 0,1 0-1 0 0,-1 1 1 0 0,-5-1 0 0 0,-6 2 50 0 0,13-1-46 0 0,0 1 1 0 0,0-1 0 0 0,0 1-1 0 0,0-1 1 0 0,1 1 0 0 0,-1-1 0 0 0,0 1-1 0 0,0 0 1 0 0,0-1 0 0 0,1 1-1 0 0,-1 0 1 0 0,0 0 0 0 0,1 0 0 0 0,-1 0-1 0 0,1-1 1 0 0,-1 1 0 0 0,1 0 0 0 0,-1 0-1 0 0,1 0 1 0 0,0 0 0 0 0,-1 0-1 0 0,1 0 1 0 0,0 0 0 0 0,0 2 0 0 0,-3 32 134 0 0,2-20-129 0 0,1-2 9 0 0,-1 0 0 0 0,2 0 0 0 0,0 0-1 0 0,1 0 1 0 0,0-1 0 0 0,1 1 0 0 0,0-1-1 0 0,1 1 1 0 0,5 12 0 0 0,7 9 38 0 0,38 60 0 0 0,-47-83-207 0 0,1 0 1 0 0,0-1-1 0 0,1 0 1 0 0,0 0-1 0 0,0 0 1 0 0,1-2-1 0 0,1 1 1 0 0,-1-1-1 0 0,1 0 1 0 0,1-1-1 0 0,22 10 1 0 0,-33-16 131 0 0,0-1-1 0 0,0 0 1 0 0,-1 1 0 0 0,1-1-1 0 0,0 0 1 0 0,0 0 0 0 0,0 0 0 0 0,0 1-1 0 0,0-1 1 0 0,0 0 0 0 0,0 0-1 0 0,0 0 1 0 0,0-1 0 0 0,0 1-1 0 0,0 0 1 0 0,0 0 0 0 0,-1 0-1 0 0,1-1 1 0 0,0 1 0 0 0,0 0 0 0 0,0-1-1 0 0,0 1 1 0 0,1-2 0 0 0,14-20-799 0 0,-5 5-69 0 0</inkml:trace>
</inkml:ink>
</file>

<file path=ppt/ink/ink18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09:05.622"/>
    </inkml:context>
    <inkml:brush xml:id="br0">
      <inkml:brushProperty name="width" value="0.05" units="cm"/>
      <inkml:brushProperty name="height" value="0.05" units="cm"/>
    </inkml:brush>
  </inkml:definitions>
  <inkml:trace contextRef="#ctx0" brushRef="#br0">14 304 5401 0 0,'-12'43'3451'0'0,"11"-22"-3271"0"0,0 1 0 0 0,2 0 0 0 0,3 26-1 0 0,-2-35-135 0 0,2-1-1 0 0,-1 0 1 0 0,2 0-1 0 0,-1 0 0 0 0,2-1 1 0 0,-1 1-1 0 0,2-1 1 0 0,-1-1-1 0 0,2 1 0 0 0,-1-1 1 0 0,1 0-1 0 0,19 16 0 0 0,-24-23-39 0 0,0-1 0 0 0,0 0-1 0 0,1 0 1 0 0,-1 0-1 0 0,1-1 1 0 0,-1 0 0 0 0,1 1-1 0 0,0-1 1 0 0,-1 0-1 0 0,5 0 1 0 0,8 3-1 0 0,-5-1-3 0 0,-1 1-1 0 0,-1-2-1 0 0,0 0 1 0 0,1 0 0 0 0,16 1-1 0 0,-24-3 2 0 0,0 0 0 0 0,0 0-1 0 0,0 0 1 0 0,0 0 0 0 0,0 0-1 0 0,1-1 1 0 0,-1 1-1 0 0,0-1 1 0 0,0 1 0 0 0,0-1-1 0 0,0 0 1 0 0,0 0 0 0 0,0 0-1 0 0,-1 0 1 0 0,1 0 0 0 0,0 0-1 0 0,0-1 1 0 0,-1 1-1 0 0,1 0 1 0 0,-1-1 0 0 0,1 0-1 0 0,-1 1 1 0 0,1-1 0 0 0,-1 0-1 0 0,0 1 1 0 0,0-1 0 0 0,0 0-1 0 0,1-3 1 0 0,2-10-3 0 0,0 1 0 0 0,-1 0 0 0 0,-1-1 0 0 0,0 0 0 0 0,-1 1 0 0 0,-1-1 0 0 0,0 0 0 0 0,-3-20 0 0 0,-28-118-24 0 0,24 126 26 0 0,-6-19 12 0 0,-12-21 8 0 0,22 59-19 0 0,0-2-5 0 0,3 9 4 0 0,0 0 1 0 0,0 0-1 0 0,0 0 1 0 0,0 0 0 0 0,0 0-1 0 0,0 0 1 0 0,-1 0 0 0 0,1 0-1 0 0,0 0 1 0 0,-1 0 0 0 0,1 0-1 0 0,-1 0 1 0 0,1 0-1 0 0,-1 0 1 0 0,1 0 0 0 0,-1 0-1 0 0,0 1 1 0 0,0-1 0 0 0,1 0-1 0 0,-1 0 1 0 0,0 1 0 0 0,-1-2-1 0 0,3 7 24 0 0,0-1 0 0 0,0 1 1 0 0,1-1-1 0 0,0 0 0 0 0,0 0 0 0 0,0 1 0 0 0,0-1 0 0 0,0 0 1 0 0,1-1-1 0 0,4 7 0 0 0,-4-7-26 0 0,3 6 37 0 0,1 1-1 0 0,0-2 1 0 0,1 1 0 0 0,14 12 0 0 0,-19-19-27 0 0,-1 0 0 0 0,1 0 1 0 0,0 0-1 0 0,-1 0 0 0 0,1-1 0 0 0,0 1 1 0 0,1-1-1 0 0,-1 0 0 0 0,0 0 1 0 0,0 0-1 0 0,0 0 0 0 0,1 0 0 0 0,-1-1 1 0 0,0 1-1 0 0,1-1 0 0 0,-1 0 1 0 0,0 0-1 0 0,1 0 0 0 0,-1-1 1 0 0,0 1-1 0 0,0-1 0 0 0,1 0 0 0 0,-1 0 1 0 0,4-1-1 0 0,1-2 0 0 0,-1-1 0 0 0,0 1 0 0 0,0-2 0 0 0,0 1 0 0 0,0-1 1 0 0,-1 0-1 0 0,0 0 0 0 0,0 0 0 0 0,0-1 0 0 0,-1 0 0 0 0,0 0 0 0 0,-1-1 0 0 0,1 1 0 0 0,-1-1 0 0 0,-1 0 0 0 0,0 0 1 0 0,0 0-1 0 0,0 0 0 0 0,-1-1 0 0 0,0 1 0 0 0,1-17 0 0 0,14-78 20 0 0,-13 136 359 0 0,19 26-346 0 0,-13-39-44 0 0,-6-11 39 0 0,1 2-70 0 0,0 0-1 0 0,0 0 0 0 0,1 0 1 0 0,0-1-1 0 0,1 0 1 0 0,0 0-1 0 0,1-1 1 0 0,0 0-1 0 0,1 0 1 0 0,0-1-1 0 0,0 0 1 0 0,0 0-1 0 0,1-1 1 0 0,0-1-1 0 0,1 1 0 0 0,-1-2 1 0 0,1 1-1 0 0,0-2 1 0 0,14 5-1 0 0,5 0-1109 0 0,0-1-3211 0 0</inkml:trace>
</inkml:ink>
</file>

<file path=ppt/ink/ink18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09:06.018"/>
    </inkml:context>
    <inkml:brush xml:id="br0">
      <inkml:brushProperty name="width" value="0.05" units="cm"/>
      <inkml:brushProperty name="height" value="0.05" units="cm"/>
    </inkml:brush>
  </inkml:definitions>
  <inkml:trace contextRef="#ctx0" brushRef="#br0">15 541 4753 0 0,'8'21'4757'0'0,"-7"-20"-4656"0"0,1 5 233 0 0,115 237 879 0 0,-81-173-861 0 0,-11-19-186 0 0,61 89 1 0 0,-73-123-359 0 0,-16-23-33 0 0,-8-10-12 0 0,-9-38-190 0 0,-14 1 307 0 0,-47-81-100 0 0,50 62 159 0 0,4-2 0 0 0,3-1 0 0 0,-21-105 0 0 0,44 174 61 0 0,-7-31-7 0 0,1 1 0 0 0,2-1 1 0 0,1 0-1 0 0,2 0 0 0 0,2 0 0 0 0,8-64 0 0 0,-8 96 15 0 0,0 1-1 0 0,1 0 1 0 0,-1-1-1 0 0,1 1 1 0 0,0 0-1 0 0,1 0 1 0 0,-1 0-1 0 0,1 0 1 0 0,-1 0-1 0 0,1 0 1 0 0,0 0-1 0 0,1 1 1 0 0,-1-1-1 0 0,1 1 1 0 0,-1-1-1 0 0,1 1 1 0 0,0 0-1 0 0,0 0 1 0 0,1 0-1 0 0,-1 1 1 0 0,0-1-1 0 0,1 1 1 0 0,0 0-1 0 0,-1 0 1 0 0,1 0-1 0 0,0 0 1 0 0,0 1-1 0 0,0-1 1 0 0,1 1-1 0 0,-1 0 1 0 0,5 0-1 0 0,-7 1 6 0 0,0 0 0 0 0,0 0-1 0 0,-1 1 1 0 0,1-1 0 0 0,0 1-1 0 0,-1-1 1 0 0,1 1 0 0 0,-1 0-1 0 0,1-1 1 0 0,-1 1 0 0 0,1 0-1 0 0,-1 0 1 0 0,1 0 0 0 0,-1 0 0 0 0,0 0-1 0 0,0 1 1 0 0,1-1 0 0 0,-1 0-1 0 0,0 1 1 0 0,1 1 0 0 0,23 33 331 0 0,-23-34-295 0 0,21 42 79 0 0,-3 0 0 0 0,-1 2-1 0 0,-2 0 1 0 0,-2 1-1 0 0,14 81 1 0 0,-26-115-201 0 0,0 1 0 0 0,-1 0 0 0 0,0-1 1 0 0,-1 1-1 0 0,-1 0 0 0 0,0 0 0 0 0,-1 0 0 0 0,0 0 1 0 0,-7 27-1 0 0,1-32-221 0 0,2-2-118 0 0</inkml:trace>
</inkml:ink>
</file>

<file path=ppt/ink/ink18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09:06.373"/>
    </inkml:context>
    <inkml:brush xml:id="br0">
      <inkml:brushProperty name="width" value="0.05" units="cm"/>
      <inkml:brushProperty name="height" value="0.05" units="cm"/>
    </inkml:brush>
  </inkml:definitions>
  <inkml:trace contextRef="#ctx0" brushRef="#br0">17 0 4481 0 0,'-2'2'286'0'0,"1"0"-1"0"0,-1 0 1 0 0,1-1 0 0 0,-1 1 0 0 0,1 1 0 0 0,0-1-1 0 0,0 0 1 0 0,0 0 0 0 0,0 0 0 0 0,0 1-1 0 0,0-1 1 0 0,1 0 0 0 0,-1 1 0 0 0,1-1-1 0 0,0 0 1 0 0,0 1 0 0 0,-1-1 0 0 0,2 5 0 0 0,4 50-821 0 0,-4-47 972 0 0,6 27-273 0 0,1-1 1 0 0,1 0-1 0 0,3 0 1 0 0,19 43-1 0 0,79 139-824 0 0,-66-145 155 0 0,-31-53 29 0 0</inkml:trace>
</inkml:ink>
</file>

<file path=ppt/ink/ink18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09:06.718"/>
    </inkml:context>
    <inkml:brush xml:id="br0">
      <inkml:brushProperty name="width" value="0.05" units="cm"/>
      <inkml:brushProperty name="height" value="0.05" units="cm"/>
    </inkml:brush>
  </inkml:definitions>
  <inkml:trace contextRef="#ctx0" brushRef="#br0">0 364 4761 0 0,'13'53'4961'0'0,"-10"-40"-4919"0"0,1-1 0 0 0,0 0 0 0 0,0 0 0 0 0,2 0 0 0 0,-1-1 0 0 0,2 0 0 0 0,-1 0 0 0 0,10 11-1 0 0,-10-15 22 0 0,1-1-1 0 0,0 0 0 0 0,0 0 0 0 0,0-1 0 0 0,1 0 0 0 0,0 0 0 0 0,0 0 0 0 0,0-1 0 0 0,0-1 0 0 0,15 5 0 0 0,-22-7-59 0 0,1-1 1 0 0,0 0-1 0 0,0 1 0 0 0,-1-1 0 0 0,1 0 0 0 0,0 0 0 0 0,0-1 0 0 0,-1 1 0 0 0,1 0 1 0 0,0 0-1 0 0,0-1 0 0 0,-1 1 0 0 0,1-1 0 0 0,-1 0 0 0 0,1 1 0 0 0,0-1 1 0 0,-1 0-1 0 0,1 0 0 0 0,-1 0 0 0 0,1 0 0 0 0,1-2 0 0 0,28-33 58 0 0,-24 27-40 0 0,-1 0-19 0 0,-2 1 1 0 0,1-1-1 0 0,-1 0 0 0 0,0 0 1 0 0,-1 0-1 0 0,0 0 0 0 0,-1-1 1 0 0,0 1-1 0 0,0-1 0 0 0,-1 0 1 0 0,0 0-1 0 0,-1-17 0 0 0,-2-6-35 0 0,0 1-1 0 0,-11-47 0 0 0,-16-19 40 0 0,21 78 20 0 0,1-1-1 0 0,1 0 1 0 0,1 0-1 0 0,0 0 1 0 0,-1-32-1 0 0,23 77 30 0 0,-1 2-81 0 0,1-8-46 0 0,0-1-1 0 0,1 0 0 0 0,1-2 0 0 0,29 20 0 0 0,-32-25-70 0 0,1 0-1 0 0,0-1 1 0 0,0 0-1 0 0,0-2 1 0 0,1 0-1 0 0,0-1 1 0 0,23 5-1 0 0,-13-6-440 0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19:05:10.884"/>
    </inkml:context>
    <inkml:brush xml:id="br0">
      <inkml:brushProperty name="width" value="0.05" units="cm"/>
      <inkml:brushProperty name="height" value="0.05" units="cm"/>
    </inkml:brush>
  </inkml:definitions>
  <inkml:trace contextRef="#ctx0" brushRef="#br0">3 23 5401 0 0,'-3'2'4360'0'0,"3"4"-2639"0"0,3-15-414 0 0,29 1-916 0 0,65-6-920 0 0,-70 15-1834 0 0,-25-1 925 0 0</inkml:trace>
</inkml:ink>
</file>

<file path=ppt/ink/ink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19:09:52.078"/>
    </inkml:context>
    <inkml:brush xml:id="br0">
      <inkml:brushProperty name="width" value="0.05" units="cm"/>
      <inkml:brushProperty name="height" value="0.05" units="cm"/>
    </inkml:brush>
  </inkml:definitions>
  <inkml:trace contextRef="#ctx0" brushRef="#br0">84 207 6073 0 0,'-32'-49'3894'0'0,"23"34"-3600"0"0,1-1 0 0 0,1 1 0 0 0,0-1 0 0 0,1-1 0 0 0,-7-31-1 0 0,13 47-266 0 0,-1 0-1 0 0,1 0 0 0 0,0 0 0 0 0,0 0 1 0 0,0 0-1 0 0,0 0 0 0 0,0 0 0 0 0,0 0 1 0 0,0 0-1 0 0,0 0 0 0 0,1 0 0 0 0,-1 0 1 0 0,0 0-1 0 0,1 0 0 0 0,-1 0 0 0 0,0 0 1 0 0,1 0-1 0 0,-1 1 0 0 0,1-1 0 0 0,-1 0 1 0 0,1 0-1 0 0,0 0 0 0 0,-1 1 0 0 0,1-1 1 0 0,0 0-1 0 0,0 1 0 0 0,-1-1 0 0 0,1 0 1 0 0,0 1-1 0 0,0-1 0 0 0,0 1 0 0 0,0 0 0 0 0,0-1 1 0 0,-1 1-1 0 0,1 0 0 0 0,0-1 0 0 0,0 1 1 0 0,2 0-1 0 0,25-2 82 0 0,-9 4-115 0 0,-9-1 4 0 0,10 0 4 0 0,12 1 13 0 0,59 11 0 0 0,-83-11-13 0 0,0 0 1 0 0,-1 0-1 0 0,1 1 1 0 0,0 0-1 0 0,-1 1 1 0 0,1-1-1 0 0,-1 1 1 0 0,0 1-1 0 0,0 0 1 0 0,-1-1-1 0 0,1 2 1 0 0,8 9-1 0 0,-13-13 0 0 0,-1 0-1 0 0,0 0 1 0 0,0 0-1 0 0,0 0 1 0 0,0 0 0 0 0,0 1-1 0 0,0-1 1 0 0,0 0-1 0 0,-1 1 1 0 0,1-1-1 0 0,-1 0 1 0 0,1 3-1 0 0,-1 18 4 0 0,0-14-2 0 0,0 6 2 0 0,2 7-2 0 0,0 17-6 0 0,-2-34 2 0 0,0 0 0 0 0,-1-1-1 0 0,1 1 1 0 0,-1-1-1 0 0,0 1 1 0 0,-1-1 0 0 0,1 0-1 0 0,-1 1 1 0 0,1-1 0 0 0,-2 0-1 0 0,-2 5 1 0 0,-9 16-43 0 0,9-10 15 0 0,1 0 0 0 0,0 0 0 0 0,1 1 0 0 0,0-1 0 0 0,0 20 0 0 0,1-15-84 0 0,2-18 101 0 0,1 0 0 0 0,-1-1 0 0 0,1 1 1 0 0,-1 0-1 0 0,1 0 0 0 0,0 0 0 0 0,0 0 0 0 0,0-1 0 0 0,0 1 0 0 0,0 0 0 0 0,0-1 1 0 0,1 1-1 0 0,-1-1 0 0 0,0 1 0 0 0,1-1 0 0 0,-1 0 0 0 0,1 0 0 0 0,0 1 1 0 0,-1-1-1 0 0,1 0 0 0 0,0-1 0 0 0,0 1 0 0 0,-1 0 0 0 0,1 0 0 0 0,0-1 0 0 0,0 1 1 0 0,0-1-1 0 0,4 1 0 0 0,72 14-52 0 0,-57-12 55 0 0,54 3 0 0 0,-56-6-9 0 0,0 1-1 0 0,32 6 0 0 0,-46-5 17 0 0,0-1 1 0 0,0 1-1 0 0,0 0 0 0 0,0 0 1 0 0,0 0-1 0 0,0 1 0 0 0,0-1 0 0 0,-1 1 1 0 0,1 0-1 0 0,-1 1 0 0 0,0-1 1 0 0,0 1-1 0 0,6 7 0 0 0,-3 1 4 0 0,-1 9 15 0 0,-6-11 9 0 0,0 0 1 0 0,0-1 0 0 0,-1 1 0 0 0,-2 12 0 0 0,2-14-14 0 0,-1 0 1 0 0,1 0 0 0 0,-1 0-1 0 0,-1 0 1 0 0,0 0 0 0 0,0 0 0 0 0,0-1-1 0 0,-1 1 1 0 0,0-1 0 0 0,0 0 0 0 0,-1 0-1 0 0,-9 10 1 0 0,3-5 11 0 0,0-1 1 0 0,-1 0-1 0 0,-1-1 1 0 0,0-1-1 0 0,0 0 0 0 0,-17 9 1 0 0,23-15-135 0 0,1 0 0 0 0,-1 0-1 0 0,0-1 1 0 0,0 0 0 0 0,0 0 0 0 0,0-1 0 0 0,0 0 0 0 0,-1 0-1 0 0,1 0 1 0 0,0-1 0 0 0,-1 0 0 0 0,1-1 0 0 0,0 1 0 0 0,0-2 0 0 0,0 1-1 0 0,-9-3 1 0 0,7-1-284 0 0,4 0-364 0 0</inkml:trace>
</inkml:ink>
</file>

<file path=ppt/ink/ink19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09:07.069"/>
    </inkml:context>
    <inkml:brush xml:id="br0">
      <inkml:brushProperty name="width" value="0.05" units="cm"/>
      <inkml:brushProperty name="height" value="0.05" units="cm"/>
    </inkml:brush>
  </inkml:definitions>
  <inkml:trace contextRef="#ctx0" brushRef="#br0">178 0 6713 0 0,'-98'21'1265'0'0,"93"-20"-1181"0"0,1 1 0 0 0,0-1 1 0 0,0 1-1 0 0,0-1 1 0 0,0 1-1 0 0,0 0 0 0 0,1 0 1 0 0,-1 1-1 0 0,0-1 0 0 0,1 1 1 0 0,0 0-1 0 0,0 0 1 0 0,0 0-1 0 0,0 0 0 0 0,0 0 1 0 0,0 1-1 0 0,1 0 0 0 0,0-1 1 0 0,-1 1-1 0 0,2 0 1 0 0,-1 0-1 0 0,0 0 0 0 0,1 0 1 0 0,-2 7-1 0 0,2-5-81 0 0,0 0 0 0 0,1-1-1 0 0,0 1 1 0 0,0 0 0 0 0,1-1 0 0 0,-1 1-1 0 0,1 0 1 0 0,3 8 0 0 0,11 21 207 0 0,-11-27-163 0 0,0 0-1 0 0,1-1 0 0 0,0 0 0 0 0,11 11 1 0 0,20 10 97 0 0,31 3 99 0 0,-37-21-132 0 0,-10-4-81 0 0,60 13 107 0 0,-46-17-106 0 0,-9-4-47 0 0,-11 1 8 0 0,-6 1-26 0 0,0-1 0 0 0,0 0 1 0 0,0 0-1 0 0,0-1 0 0 0,0 0 1 0 0,0 0-1 0 0,-1-1 0 0 0,15-7 0 0 0,1 0-106 0 0,26-13-392 0 0,-48 22 492 0 0,1 0 0 0 0,-1 0 0 0 0,0 0 0 0 0,0 0 0 0 0,0 0 0 0 0,0-1 0 0 0,0 1 0 0 0,0 0 0 0 0,0 0-1 0 0,0-1 1 0 0,0 1 0 0 0,-1 0 0 0 0,1-1 0 0 0,1-2 0 0 0,-6-12-515 0 0,-4 5 300 0 0,6 10 231 0 0,0-1 0 0 0,0 1-1 0 0,0-1 1 0 0,0 1 0 0 0,-1 0-1 0 0,1 0 1 0 0,0 0 0 0 0,-1 0-1 0 0,1 1 1 0 0,0-1 0 0 0,-1 0 0 0 0,1 1-1 0 0,-4 0 1 0 0,-5-2-30 0 0,-7 0-81 0 0,-10-4 328 0 0,1-3-1 0 0,0 0 1 0 0,0-1 0 0 0,-33-19 0 0 0,60 35 4 0 0,0-1 0 0 0,1 1 0 0 0,0 0 0 0 0,0-1 0 0 0,1 1 0 0 0,0-1 0 0 0,4 11 0 0 0,94 313 716 0 0,-75-247-713 0 0,51 115 0 0 0,-48-127-132 0 0,3 3-21 0 0,42 73 1 0 0,-20-64-20 0 0,-14-33-9 0 0,-10-7 19 0 0,-13-12-13 0 0,-16-30-25 0 0,0 0 0 0 0,0 1 0 0 0,0-1 0 0 0,1 0 0 0 0,-1 0 0 0 0,0 0 0 0 0,0 1 0 0 0,0-1 0 0 0,0 0 0 0 0,0 0 0 0 0,0 0 0 0 0,0 1 0 0 0,0-1 0 0 0,0 0 0 0 0,0 0 0 0 0,0 1 0 0 0,0-1 0 0 0,0 0 0 0 0,0 0 0 0 0,0 0 0 0 0,0 1 0 0 0,-1-1 0 0 0,1 0 0 0 0,0 0 0 0 0,0 0 0 0 0,0 0 0 0 0,0 1 0 0 0,0-1 0 0 0,0 0 0 0 0,-1 0 0 0 0,1 0 0 0 0,0 0 0 0 0,0 1 0 0 0,0-1 0 0 0,0 0 0 0 0,-1 0 0 0 0,1 0 0 0 0,0 0 0 0 0,0 0 0 0 0,0 0 0 0 0,0 0 0 0 0,-1 1 0 0 0,-14 1-76 0 0,-21-6-57 0 0,16-2 75 0 0,0 0 0 0 0,1-2 1 0 0,-1 0-1 0 0,1-2 0 0 0,1 0 1 0 0,0 0-1 0 0,1-2 0 0 0,-32-26 1 0 0,31 22 25 0 0,0 0-1 0 0,1-2 1 0 0,1 0 0 0 0,1 0 0 0 0,0-1 0 0 0,2-1 0 0 0,-18-32-1 0 0,30 49 35 0 0,-16-30 28 0 0,-15-38 1 0 0,28 60-28 0 0,0 0-1 0 0,1 0 1 0 0,0-1-1 0 0,1 1 1 0 0,0-1-1 0 0,1 1 1 0 0,0-1-1 0 0,2-16 1 0 0,2-1-98 0 0,1 1 0 0 0,1 0 1 0 0,2 1-1 0 0,13-36 0 0 0,-17 54 23 0 0,1 0 0 0 0,0 0 0 0 0,1 0 0 0 0,0 1 0 0 0,0 0 1 0 0,1 0-1 0 0,0 0 0 0 0,0 0 0 0 0,1 1 0 0 0,0 0 0 0 0,0 1 0 0 0,1 0 0 0 0,0 0 0 0 0,0 0 0 0 0,0 1 0 0 0,11-5 0 0 0,6-1-509 0 0</inkml:trace>
</inkml:ink>
</file>

<file path=ppt/ink/ink19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09:07.593"/>
    </inkml:context>
    <inkml:brush xml:id="br0">
      <inkml:brushProperty name="width" value="0.05" units="cm"/>
      <inkml:brushProperty name="height" value="0.05" units="cm"/>
    </inkml:brush>
  </inkml:definitions>
  <inkml:trace contextRef="#ctx0" brushRef="#br0">252 811 3785 0 0,'-3'-3'580'0'0,"0"1"1"0"0,0-1-1 0 0,0 1 0 0 0,-1 0 1 0 0,1 0-1 0 0,-1 0 0 0 0,1 0 1 0 0,-7-1-1 0 0,-33-3 540 0 0,39 6-1111 0 0,1 0-1 0 0,-1 0 1 0 0,1 1-1 0 0,0-1 0 0 0,-1 1 1 0 0,1 0-1 0 0,-1 0 1 0 0,1 0-1 0 0,0 0 1 0 0,0 1-1 0 0,0-1 1 0 0,0 1-1 0 0,0 0 1 0 0,0 0-1 0 0,0 0 0 0 0,0 0 1 0 0,1 0-1 0 0,-1 1 1 0 0,1-1-1 0 0,-1 1 1 0 0,-2 4-1 0 0,-19 35 283 0 0,14-28-168 0 0,1 1-1 0 0,1 1 1 0 0,1-1 0 0 0,-9 26-1 0 0,8-10 26 0 0,0 0 0 0 0,-3 36 0 0 0,10-52-115 0 0,1-1 1 0 0,0 0-1 0 0,1 0 1 0 0,2 17-1 0 0,0-9 29 0 0,0 3-21 0 0,7 11 0 0 0,-9-35-39 0 0,0 1 1 0 0,-1-1-1 0 0,1 1 0 0 0,0-1 1 0 0,0 0-1 0 0,0 0 0 0 0,0 0 1 0 0,0 1-1 0 0,0-1 0 0 0,0 0 0 0 0,0 0 1 0 0,0 0-1 0 0,1-1 0 0 0,-1 1 1 0 0,0 0-1 0 0,1 0 0 0 0,-1-1 1 0 0,2 2-1 0 0,22-4 42 0 0,-20-1-41 0 0,-1 1 0 0 0,1-1-1 0 0,0 0 1 0 0,-1 0 0 0 0,1-1 0 0 0,5-5 0 0 0,41-48 41 0 0,-5-20 6 0 0,-30 44-41 0 0,-5 12-6 0 0,-4 6-2 0 0,45-100-12 0 0,-41 87-35 0 0,-1 0 1 0 0,-1-1-1 0 0,-1 0 1 0 0,4-39-1 0 0,-9 13-258 0 0,-2-1 0 0 0,-2 1 0 0 0,-10-60 0 0 0,6 70 165 0 0,-5-47-105 0 0,-9-32 208 0 0,11 61 63 0 0,5 40 58 0 0,0 0-1 0 0,-1 1 1 0 0,-1-1-1 0 0,-14-36 1 0 0,23 109 517 0 0,9 23-526 0 0,9 59 113 0 0,-8-48-52 0 0,-8-37-97 0 0,2 22 34 0 0,14 90 145 0 0,-12-103-233 0 0,-7-37-16 0 0,0 0 0 0 0,1 0-1 0 0,0 0 1 0 0,2 0 0 0 0,1-1-1 0 0,0 0 1 0 0,1 0 0 0 0,1-1-1 0 0,16 25 1 0 0,-10-20-390 0 0,-10-14 94 0 0,1 0 0 0 0,0 0 0 0 0,14 15-1 0 0,-15-21-43 0 0,-2-1 41 0 0,-1 0-277 0 0,-6-2 6 0 0</inkml:trace>
</inkml:ink>
</file>

<file path=ppt/ink/ink19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09:07.935"/>
    </inkml:context>
    <inkml:brush xml:id="br0">
      <inkml:brushProperty name="width" value="0.05" units="cm"/>
      <inkml:brushProperty name="height" value="0.05" units="cm"/>
    </inkml:brush>
  </inkml:definitions>
  <inkml:trace contextRef="#ctx0" brushRef="#br0">1 1 4329 0 0,'1'0'259'0'0,"-1"1"0"0"0,1 0-1 0 0,0-1 1 0 0,-1 1 0 0 0,1 0 0 0 0,0 0-1 0 0,-1 0 1 0 0,1 0 0 0 0,-1 0 0 0 0,0 0 0 0 0,1 0-1 0 0,-1 0 1 0 0,0 0 0 0 0,1 0 0 0 0,-1 0 0 0 0,0 0-1 0 0,0 1 1 0 0,1 44-452 0 0,-1-30 612 0 0,2 27-328 0 0,3 22 197 0 0,1-19 142 0 0,16 70 1 0 0,-17-96-381 0 0,2 1 1 0 0,0-1-1 0 0,13 27 1 0 0,-17-41-99 0 0,0 0 0 0 0,1 0 0 0 0,-1 0 1 0 0,1-1-1 0 0,0 0 0 0 0,1 0 0 0 0,-1 0 0 0 0,1 0 1 0 0,0-1-1 0 0,0 0 0 0 0,1 0 0 0 0,-1 0 0 0 0,1 0 1 0 0,0-1-1 0 0,7 3 0 0 0,18-4-497 0 0,-2-5 66 0 0</inkml:trace>
</inkml:ink>
</file>

<file path=ppt/ink/ink19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09:08.309"/>
    </inkml:context>
    <inkml:brush xml:id="br0">
      <inkml:brushProperty name="width" value="0.05" units="cm"/>
      <inkml:brushProperty name="height" value="0.05" units="cm"/>
    </inkml:brush>
  </inkml:definitions>
  <inkml:trace contextRef="#ctx0" brushRef="#br0">57 773 3777 0 0,'-15'-4'3717'0'0,"1"0"-3109"0"0,5 3-335 0 0,7 0-237 0 0,-1 0 235 0 0,-4-1 562 0 0,7 2-810 0 0,0 0 0 0 0,-1 0 0 0 0,1 0 0 0 0,0 0 0 0 0,0 0 0 0 0,-1 0 0 0 0,1 0 0 0 0,0 1 0 0 0,-1-1 0 0 0,1 0 0 0 0,0 0 1 0 0,0 0-1 0 0,-1 0 0 0 0,1 1 0 0 0,0-1 0 0 0,0 0 0 0 0,0 0 0 0 0,-1 0 0 0 0,1 1 0 0 0,0-1 0 0 0,0 0 0 0 0,0 0 0 0 0,0 1 0 0 0,-1-1 0 0 0,1 0 0 0 0,0 1 0 0 0,0-1 0 0 0,0 0 0 0 0,0 1 0 0 0,0-1 0 0 0,0 0 0 0 0,0 0 0 0 0,0 1 0 0 0,0-1 0 0 0,0 0 0 0 0,0 1 0 0 0,0-1 0 0 0,0 0 0 0 0,0 1 0 0 0,4 57 350 0 0,17 31 77 0 0,-2-15 11 0 0,-11-23-9 0 0,-5-18-340 0 0,6 87 116 0 0,-13-42-61 0 0,3-62-145 0 0,3 11 7 0 0,-1-22-15 0 0,0 0 1 0 0,-1 0-1 0 0,0 0 0 0 0,0 0 0 0 0,0 0 0 0 0,0 1 0 0 0,-1-1 0 0 0,-2 9 0 0 0,3-14-29 0 0,0 0 0 0 0,0 0-1 0 0,1 0 1 0 0,-1-1 0 0 0,0 1-1 0 0,0 0 1 0 0,0 0 0 0 0,1 0-1 0 0,-1 0 1 0 0,0 0 0 0 0,0-1-1 0 0,0 1 1 0 0,1 0 0 0 0,-1 0-1 0 0,0 0 1 0 0,0 0 0 0 0,1 0-1 0 0,-1 0 1 0 0,0 0 0 0 0,0 0-1 0 0,1 0 1 0 0,-1 0 0 0 0,0 0-1 0 0,0 0 1 0 0,1 0 0 0 0,-1 0-1 0 0,0 0 1 0 0,0 0 0 0 0,1 0-1 0 0,-1 0 1 0 0,0 0 0 0 0,0 1-1 0 0,1-1 1 0 0,-1 0 0 0 0,0 0-1 0 0,0 0 1 0 0,0 0 0 0 0,1 0-1 0 0,-1 1 1 0 0,0-1 0 0 0,0 0-1 0 0,0 0 1 0 0,0 0 0 0 0,1 1-1 0 0,-1-1 1 0 0,8-59-1577 0 0,5-20-3255 0 0</inkml:trace>
  <inkml:trace contextRef="#ctx0" brushRef="#br0" timeOffset="1">79 4 6209 0 0,'-1'0'50'0'0,"-5"-1"1444"0"0,-20-1 679 0 0,24 4-2089 0 0,1 6-55 0 0,1-6-13 0 0,-3 69 291 0 0,12 115 0 0 0,-6-147-210 0 0,3 74 156 0 0,4 44 32 0 0,3-71-18 0 0,16 41-18 0 0,6 35-138 0 0,-28-124-137 0 0,1-1 0 0 0,3-1 0 0 0,0 0 0 0 0,28 57 0 0 0,-31-81-317 0 0,0-7-1336 0 0,-8-6 1270 0 0</inkml:trace>
</inkml:ink>
</file>

<file path=ppt/ink/ink19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09:08.704"/>
    </inkml:context>
    <inkml:brush xml:id="br0">
      <inkml:brushProperty name="width" value="0.05" units="cm"/>
      <inkml:brushProperty name="height" value="0.05" units="cm"/>
    </inkml:brush>
  </inkml:definitions>
  <inkml:trace contextRef="#ctx0" brushRef="#br0">1 403 4497 0 0,'7'17'1964'0'0,"32"69"1378"0"0,-34-78-3344 0 0,0-1 0 0 0,0 0 0 0 0,1 0 0 0 0,0 0 0 0 0,0-1 0 0 0,0 1 0 0 0,1-2 0 0 0,9 8 0 0 0,29 26 346 0 0,-39-32-250 0 0,1 0 0 0 0,0-1-1 0 0,0 0 1 0 0,1 0 0 0 0,0-1-1 0 0,9 6 1 0 0,-16-11-73 0 0,-1 0 0 0 0,1 0-1 0 0,-1 0 1 0 0,0 0 0 0 0,1 0 0 0 0,-1 0-1 0 0,0-1 1 0 0,1 1 0 0 0,-1 0 0 0 0,1 0 0 0 0,-1 0-1 0 0,0 0 1 0 0,1-1 0 0 0,-1 1 0 0 0,0 0 0 0 0,1 0-1 0 0,-1 0 1 0 0,0-1 0 0 0,1 1 0 0 0,-1 0 0 0 0,0-1-1 0 0,0 1 1 0 0,0 0 0 0 0,1-1 0 0 0,-1 1-1 0 0,0 0 1 0 0,0-1 0 0 0,0 1 0 0 0,1 0 0 0 0,-1-1-1 0 0,0 1 1 0 0,0-1 0 0 0,0 1 0 0 0,0 0 0 0 0,0-1-1 0 0,0 1 1 0 0,0 0 0 0 0,0-1 0 0 0,0 1 0 0 0,0-1-1 0 0,0 1 1 0 0,0-1 0 0 0,1-29 283 0 0,-1 19-318 0 0,2-52 88 0 0,-2 36-56 0 0,-4-9 15 0 0,-15-45 38 0 0,10 50-63 0 0,-15-57 11 0 0,5 21-13 0 0,7 22-7 0 0,2 0-3 0 0,5 15-1 0 0,4 26 4 0 0,0 1 0 0 0,1-1-1 0 0,-1 0 1 0 0,1 0 0 0 0,0 1 0 0 0,0-1-1 0 0,0 0 1 0 0,0 0 0 0 0,1 0 0 0 0,-1 1 0 0 0,1-1-1 0 0,0 0 1 0 0,0 1 0 0 0,1-1 0 0 0,-1 1-1 0 0,1-1 1 0 0,-1 1 0 0 0,1-1 0 0 0,4-4 0 0 0,-4 6-2 0 0,0 1 1 0 0,0-1 0 0 0,0 1 0 0 0,1-1 0 0 0,-1 1 0 0 0,0 0-1 0 0,1 0 1 0 0,-1 0 0 0 0,1 0 0 0 0,-1 0 0 0 0,1 1 0 0 0,-1-1-1 0 0,1 1 1 0 0,3-1 0 0 0,33 4-16 0 0,-17 7-14 0 0,-8 1 18 0 0,-3 5 10 0 0,-8-4 8 0 0,0 74 75 0 0,-2-21 18 0 0,4-29-38 0 0,10 18-13 0 0,-7-28-23 0 0,-3-9-1 0 0,2 7-132 0 0,2 0 0 0 0,1-1 0 0 0,18 32 0 0 0,-28-55 102 0 0,0 0 1 0 0,0 0-1 0 0,0 0 0 0 0,0 0 0 0 0,0 0 0 0 0,0 1 1 0 0,0-1-1 0 0,0 0 0 0 0,0 0 0 0 0,0 0 0 0 0,0 0 1 0 0,0 0-1 0 0,0 0 0 0 0,1 1 0 0 0,-1-1 1 0 0,0 0-1 0 0,0 0 0 0 0,0 0 0 0 0,0 0 0 0 0,0 0 1 0 0,0 0-1 0 0,1 0 0 0 0,-1 0 0 0 0,0 0 0 0 0,0 0 1 0 0,0 0-1 0 0,0 1 0 0 0,0-1 0 0 0,0 0 0 0 0,1 0 1 0 0,-1 0-1 0 0,0 0 0 0 0,0 0 0 0 0,0 0 0 0 0,0 0 1 0 0,1 0-1 0 0,-1 0 0 0 0,0 0 0 0 0,0 0 0 0 0,0-1 1 0 0,0 1-1 0 0,0 0 0 0 0,0 0 0 0 0,1 0 0 0 0,-1 0 1 0 0,0 0-1 0 0,0 0 0 0 0,0 0 0 0 0,0 0 0 0 0,0 0 1 0 0,0 0-1 0 0,1 0 0 0 0,-1-1 0 0 0,0 1 1 0 0,0 0-1 0 0,0 0 0 0 0,0 0 0 0 0,4-8-419 0 0</inkml:trace>
</inkml:ink>
</file>

<file path=ppt/ink/ink19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09:09.072"/>
    </inkml:context>
    <inkml:brush xml:id="br0">
      <inkml:brushProperty name="width" value="0.05" units="cm"/>
      <inkml:brushProperty name="height" value="0.05" units="cm"/>
    </inkml:brush>
  </inkml:definitions>
  <inkml:trace contextRef="#ctx0" brushRef="#br0">6 89 2401 0 0,'-6'-84'2353'0'0,"7"79"463"0"0,3 11-2077 0 0,4 23-385 0 0,-7-19-310 0 0,1-1 0 0 0,1 1 0 0 0,0-1 0 0 0,0 0 0 0 0,0 1-1 0 0,1-2 1 0 0,1 1 0 0 0,0 0 0 0 0,0-1 0 0 0,8 10 0 0 0,-2-3 70 0 0,-1 1 0 0 0,-1 0 0 0 0,12 27 0 0 0,65 153 707 0 0,-28-68-668 0 0,-37-83-119 0 0,12 31 4 0 0,24 51 38 0 0,-38-88-24 0 0,1-1 1 0 0,42 58-1 0 0,-62-96-52 0 0,39 44 147 0 0,-38-43-140 0 0,0 0 1 0 0,0 0-1 0 0,1 0 0 0 0,-1 0 0 0 0,0 0 0 0 0,1 0 1 0 0,-1 0-1 0 0,1 0 0 0 0,0 0 0 0 0,-1-1 1 0 0,1 1-1 0 0,-1-1 0 0 0,1 1 0 0 0,0-1 0 0 0,0 0 1 0 0,-1 1-1 0 0,1-1 0 0 0,0 0 0 0 0,-1 0 0 0 0,1 0 1 0 0,0 0-1 0 0,0-1 0 0 0,-1 1 0 0 0,1 0 1 0 0,3-2-1 0 0,-4 1-9 0 0,0-1 1 0 0,1 1-1 0 0,-1 0 1 0 0,0-1-1 0 0,0 1 1 0 0,0-1-1 0 0,0 0 1 0 0,0 1-1 0 0,0-1 1 0 0,0 0-1 0 0,-1 1 1 0 0,1-1 0 0 0,0 0-1 0 0,-1 0 1 0 0,0 0-1 0 0,1 0 1 0 0,-1 1-1 0 0,0-4 1 0 0,2-41-165 0 0,-2 35 140 0 0,-6-105-151 0 0,-1-16-163 0 0,7 119 317 0 0,1 0 0 0 0,0 1-1 0 0,1-1 1 0 0,1 1-1 0 0,0-1 1 0 0,0 1-1 0 0,11-22 1 0 0,-2 17 10 0 0,-11 16 16 0 0,0 1 1 0 0,-1-1 0 0 0,1 1-1 0 0,0-1 1 0 0,0 1-1 0 0,-1 0 1 0 0,1-1 0 0 0,0 1-1 0 0,0 0 1 0 0,0-1-1 0 0,0 1 1 0 0,-1 0 0 0 0,1 0-1 0 0,0 0 1 0 0,0 0 0 0 0,0 0-1 0 0,0 0 1 0 0,0 0-1 0 0,-1 0 1 0 0,1 0 0 0 0,0 0-1 0 0,1 1 1 0 0,0 0 4 0 0,-1 0 0 0 0,1 0 0 0 0,-1 0 0 0 0,0 0 0 0 0,0 0 0 0 0,1 0 0 0 0,-1 1 0 0 0,0-1 0 0 0,0 0 0 0 0,0 1 0 0 0,0-1 0 0 0,-1 0 0 0 0,1 1 0 0 0,0-1 0 0 0,0 1 0 0 0,-1 0 0 0 0,1-1 0 0 0,-1 1 0 0 0,0-1 0 0 0,1 1 0 0 0,-1 0 0 0 0,0-1 0 0 0,0 4 0 0 0,0 13 100 0 0,-1 0 0 0 0,0-1 0 0 0,-1 1-1 0 0,-7 26 1 0 0,-3-5 65 0 0,-1-2 0 0 0,-25 49 0 0 0,29-60-118 0 0,7-20-72 0 0,1 1-1 0 0,-1-1 1 0 0,-1 0 0 0 0,1 0 0 0 0,-1-1 0 0 0,-6 10-1 0 0,7-18-2102 0 0,2-5 593 0 0,-2-10 830 0 0</inkml:trace>
</inkml:ink>
</file>

<file path=ppt/ink/ink19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09:09.430"/>
    </inkml:context>
    <inkml:brush xml:id="br0">
      <inkml:brushProperty name="width" value="0.05" units="cm"/>
      <inkml:brushProperty name="height" value="0.05" units="cm"/>
    </inkml:brush>
  </inkml:definitions>
  <inkml:trace contextRef="#ctx0" brushRef="#br0">56 93 4801 0 0,'-19'2'1227'0'0,"-14"6"1242"0"0,29-2-1612 0 0,14 6-413 0 0,11 9-153 0 0,-7-6-136 0 0,-3-7-75 0 0,-10-7-64 0 0,1 0 0 0 0,-1 0 0 0 0,0 0 1 0 0,0 0-1 0 0,1 0 0 0 0,-1 0 0 0 0,0 0 1 0 0,0 1-1 0 0,0-1 0 0 0,0 0 1 0 0,-1 1-1 0 0,1-1 0 0 0,0 0 0 0 0,-1 1 1 0 0,1-1-1 0 0,0 1 0 0 0,-1-1 1 0 0,1 3-1 0 0,4 11 79 0 0,0-7-52 0 0,0 1 0 0 0,1-1 0 0 0,0-1 0 0 0,0 1 0 0 0,14 12 1 0 0,-11-11 98 0 0,-1-1 1 0 0,0 2 0 0 0,0-1-1 0 0,12 21 1 0 0,11 18 155 0 0,-18-33-126 0 0,0-1 1 0 0,20 18-1 0 0,12 4 95 0 0,-14-14-173 0 0,27 12 189 0 0,-22-14-138 0 0,-35-20-139 0 0,-1 1 0 0 0,1-1 0 0 0,0 1 0 0 0,-1-1-1 0 0,1 0 1 0 0,0 1 0 0 0,-1-1 0 0 0,1 0 0 0 0,0 0 0 0 0,-1 1-1 0 0,1-1 1 0 0,0 0 0 0 0,-1 0 0 0 0,1 0 0 0 0,0 0 0 0 0,-1 0-1 0 0,1 0 1 0 0,0 0 0 0 0,0 0 0 0 0,-1 0 0 0 0,1-1 0 0 0,0 1 0 0 0,-1 0-1 0 0,1 0 1 0 0,0 0 0 0 0,-1-1 0 0 0,1 1 0 0 0,0 0 0 0 0,-1-1-1 0 0,1 1 1 0 0,-1-1 0 0 0,1 1 0 0 0,0-1 0 0 0,10-27 107 0 0,-10 18-97 0 0,0 0 0 0 0,-1-1-1 0 0,0 1 1 0 0,-1-11 0 0 0,0 12-11 0 0,-1-1 1 0 0,0 1-1 0 0,0 0 0 0 0,-1 0 1 0 0,0 0-1 0 0,0 1 0 0 0,-1-1 1 0 0,0 1-1 0 0,-1 0 0 0 0,0 0 1 0 0,0 0-1 0 0,-11-12 0 0 0,-8-7-68 0 0,1-1 1 0 0,1-2-1 0 0,-22-38 0 0 0,-19-28-1417 0 0,60 92 1210 0 0,1 0 1 0 0,-1 0-1 0 0,1 0 0 0 0,0 0 0 0 0,0-1 0 0 0,0 1 0 0 0,1 0 1 0 0,0-1-1 0 0,-1 0 0 0 0,2 1 0 0 0,-1-1 0 0 0,0 0 0 0 0,1 1 1 0 0,0-6-1 0 0,3-7-626 0 0</inkml:trace>
</inkml:ink>
</file>

<file path=ppt/ink/ink19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09:09.773"/>
    </inkml:context>
    <inkml:brush xml:id="br0">
      <inkml:brushProperty name="width" value="0.05" units="cm"/>
      <inkml:brushProperty name="height" value="0.05" units="cm"/>
    </inkml:brush>
  </inkml:definitions>
  <inkml:trace contextRef="#ctx0" brushRef="#br0">0 1 5745 0 0,'7'61'5263'0'0,"11"2"-3573"0"0,32 59-2340 0 0,-31-78 1206 0 0,64 152-356 0 0,83 290 0 0 0,-159-434-1505 0 0,-7-38 975 0 0,2-5 86 0 0,-2 30-1020 0 0,0-38 1223 0 0,0-1 0 0 0,0 1 0 0 0,0-1 0 0 0,0 1 0 0 0,-1 0 0 0 0,1-1 0 0 0,0 1 0 0 0,-1-1 0 0 0,1 1 1 0 0,0-1-1 0 0,-1 1 0 0 0,1-1 0 0 0,-1 1 0 0 0,1-1 0 0 0,-1 1 0 0 0,1-1 0 0 0,-1 0 0 0 0,1 1 0 0 0,-1-1 0 0 0,1 0 0 0 0,-1 1 0 0 0,1-1 0 0 0,-1 0 0 0 0,0 0 0 0 0,1 1 0 0 0,-1-1 0 0 0,0 0 0 0 0,1 0 0 0 0,-1 0 0 0 0,0 0 1 0 0,1 0-1 0 0,-1 0 0 0 0,1 0 0 0 0,-1 0 0 0 0,0 0 0 0 0,1 0 0 0 0,-1-1 0 0 0,0 1 0 0 0,1 0 0 0 0,-1 0 0 0 0,1 0 0 0 0,-1-1 0 0 0,0 1 0 0 0,1 0 0 0 0,-1-1 0 0 0,1 1 0 0 0,-1-1 0 0 0,1 1 0 0 0,-1 0 0 0 0,1-1 0 0 0,0 1 1 0 0,-1-1-1 0 0,0 0 0 0 0,-11-13-696 0 0</inkml:trace>
  <inkml:trace contextRef="#ctx0" brushRef="#br0" timeOffset="1">172 701 2577 0 0,'-3'-14'924'0'0,"0"-1"0"0"0,1 1 0 0 0,1-1 0 0 0,0 1 0 0 0,3-28 0 0 0,-1-9-690 0 0,-1 45-194 0 0,1 1 1 0 0,0-1-1 0 0,0 1 1 0 0,0 0-1 0 0,1-1 0 0 0,0 1 1 0 0,0 0-1 0 0,0 0 0 0 0,1 0 1 0 0,-1 0-1 0 0,1 0 0 0 0,0 1 1 0 0,1-1-1 0 0,-1 1 0 0 0,1 0 1 0 0,0 0-1 0 0,0 0 0 0 0,0 1 1 0 0,9-7-1 0 0,9-5 22 0 0,0 1-1 0 0,45-20 1 0 0,-46 24 20 0 0,-11 5 11 0 0,0 1 1 0 0,0 0-1 0 0,0 1 1 0 0,0 0 0 0 0,1 1-1 0 0,-1 0 1 0 0,1 0-1 0 0,0 1 1 0 0,0 1 0 0 0,15 1-1 0 0,-24-1-57 0 0,0 1 0 0 0,0 0 0 0 0,0 0-1 0 0,0 0 1 0 0,0 0 0 0 0,0 0 0 0 0,0 0 0 0 0,0 0-1 0 0,0 1 1 0 0,-1-1 0 0 0,1 1 0 0 0,-1-1-1 0 0,1 1 1 0 0,-1 0 0 0 0,1 0 0 0 0,-1-1 0 0 0,0 1-1 0 0,0 0 1 0 0,0 0 0 0 0,0 0 0 0 0,0 1 0 0 0,0-1-1 0 0,-1 0 1 0 0,1 0 0 0 0,-1 0 0 0 0,1 0 0 0 0,-1 1-1 0 0,0-1 1 0 0,0 2 0 0 0,1 13 243 0 0,0-1 0 0 0,-3 31 0 0 0,1-36-131 0 0,-1 8-31 0 0,-3 10 114 0 0,-3 32 183 0 0,1-19-302 0 0,5-39-102 0 0,1 0-1 0 0,0 0 1 0 0,1 1 0 0 0,-1-1 0 0 0,0 1 0 0 0,1-1 0 0 0,0 0 0 0 0,0 1 0 0 0,0-1 0 0 0,0 1-1 0 0,0-1 1 0 0,1 1 0 0 0,0-1 0 0 0,2 7 0 0 0,16 52 74 0 0,-8-26-73 0 0,-3-13-21 0 0,-6-19-17 0 0,0-1 0 0 0,0 0 0 0 0,1 0 0 0 0,0 1 0 0 0,-1-1 0 0 0,1-1 0 0 0,0 1-1 0 0,0 0 1 0 0,1-1 0 0 0,-1 0 0 0 0,0 1 0 0 0,1-1 0 0 0,0-1 0 0 0,6 4 0 0 0,13 7-678 0 0,-23-12 632 0 0,1 0-1 0 0,0 0 0 0 0,-1 1 1 0 0,1-1-1 0 0,0 0 0 0 0,0 0 1 0 0,-1 0-1 0 0,1 0 0 0 0,0 0 1 0 0,0 0-1 0 0,0 0 1 0 0,-1 0-1 0 0,1-1 0 0 0,0 1 1 0 0,-1 0-1 0 0,1 0 0 0 0,0-1 1 0 0,0 1-1 0 0,-1 0 0 0 0,1-1 1 0 0,0 1-1 0 0,-1-1 0 0 0,1 1 1 0 0,-1-1-1 0 0,1 1 0 0 0,-1-1 1 0 0,1 1-1 0 0,0-2 0 0 0,16-18-1574 0 0,-14 17 1038 0 0,11-15-3212 0 0</inkml:trace>
</inkml:ink>
</file>

<file path=ppt/ink/ink19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09:10.301"/>
    </inkml:context>
    <inkml:brush xml:id="br0">
      <inkml:brushProperty name="width" value="0.05" units="cm"/>
      <inkml:brushProperty name="height" value="0.05" units="cm"/>
    </inkml:brush>
  </inkml:definitions>
  <inkml:trace contextRef="#ctx0" brushRef="#br0">167 327 5057 0 0,'-14'-10'901'0'0,"-4"-6"355"0"0,15 12-1019 0 0,0 1-1 0 0,0 0 0 0 0,0 1 0 0 0,-1-1 0 0 0,1 0 0 0 0,-1 1 0 0 0,-5-3 0 0 0,7 4-194 0 0,0 1-1 0 0,0-1 1 0 0,0 1-1 0 0,1 0 1 0 0,-1 0-1 0 0,0 0 1 0 0,0 0-1 0 0,0 0 0 0 0,0 0 1 0 0,0 1-1 0 0,1-1 1 0 0,-1 0-1 0 0,0 1 1 0 0,0 0-1 0 0,0-1 1 0 0,1 1-1 0 0,-1 0 1 0 0,0 0-1 0 0,1 0 1 0 0,-1 0-1 0 0,-2 2 0 0 0,-12 12 394 0 0,-2 14-59 0 0,13-17-260 0 0,0 0 0 0 0,1 1 0 0 0,1 0 0 0 0,-3 19 0 0 0,3 35 268 0 0,4-48-249 0 0,2 0 0 0 0,0 0 0 0 0,9 24 0 0 0,24 53 196 0 0,-8-34-320 0 0,-21-48-39 0 0,-2-3 29 0 0,1 0 0 0 0,0-1-1 0 0,1 0 1 0 0,0 0 0 0 0,1-1 0 0 0,0 0 0 0 0,0 0 0 0 0,10 7-1 0 0,20 12-127 0 0,-11-13-17 0 0,-25-14 113 0 0,-1-1-1 0 0,1 1 1 0 0,0 0 0 0 0,0-1 0 0 0,0 1-1 0 0,0-1 1 0 0,0 0 0 0 0,0 1 0 0 0,0-1-1 0 0,0 0 1 0 0,0 0 0 0 0,0-1 0 0 0,0 1-1 0 0,0 0 1 0 0,0-1 0 0 0,0 1 0 0 0,0-1-1 0 0,-1 1 1 0 0,1-1 0 0 0,0 0 0 0 0,0 0-1 0 0,0 0 1 0 0,-1 0 0 0 0,1 0 0 0 0,-1 0-1 0 0,1-1 1 0 0,-1 1 0 0 0,1 0-1 0 0,-1-1 1 0 0,0 1 0 0 0,1-1 0 0 0,1-2-1 0 0,-1 0-46 0 0,1-1-1 0 0,0 1 0 0 0,-1-1 1 0 0,0 1-1 0 0,0-1 0 0 0,0 0 0 0 0,0 1 1 0 0,-1-1-1 0 0,0 0 0 0 0,0 0 0 0 0,0-7 1 0 0,-1-7-269 0 0,0-13 30 0 0,0 13 255 0 0,0-4 24 0 0,4-11 6 0 0,-3 22 42 0 0,1 0 0 0 0,-2 0-1 0 0,0-1 1 0 0,-1-15 0 0 0,1-38 111 0 0,2 17 86 0 0,-2 43-159 0 0,0 0 0 0 0,1 0 0 0 0,0 0 1 0 0,0 0-1 0 0,1 0 0 0 0,0 0 0 0 0,5-11 0 0 0,4-5 147 0 0,-1 11-104 0 0,-10 10-78 0 0,0 1 0 0 0,0-1 0 0 0,0 1 1 0 0,0-1-1 0 0,1 1 0 0 0,-1-1 0 0 0,0 1 1 0 0,1 0-1 0 0,-1-1 0 0 0,0 1 0 0 0,1-1 1 0 0,-1 1-1 0 0,0 0 0 0 0,1-1 0 0 0,-1 1 1 0 0,0 0-1 0 0,1 0 0 0 0,-1-1 0 0 0,1 1 0 0 0,-1 0 1 0 0,1 0-1 0 0,-1 0 0 0 0,1-1 0 0 0,-1 1 1 0 0,1 0-1 0 0,-1 0 0 0 0,1 0 0 0 0,-1 0 1 0 0,1 0-1 0 0,-1 0 0 0 0,1 0 0 0 0,-1 0 1 0 0,1 0-1 0 0,-1 0 0 0 0,1 0 0 0 0,-1 1 1 0 0,1-1-1 0 0,-1 0 0 0 0,1 0 0 0 0,-1 0 1 0 0,0 1-1 0 0,1-1 0 0 0,-1 0 0 0 0,1 0 1 0 0,-1 1-1 0 0,0-1 0 0 0,1 0 0 0 0,-1 1 1 0 0,0-1-1 0 0,1 0 0 0 0,-1 1 0 0 0,0-1 1 0 0,1 1-1 0 0,-1-1 0 0 0,0 1 0 0 0,1 0 0 0 0,6 36 774 0 0,-5-23-820 0 0,1 9 137 0 0,-2-12-23 0 0,0 0 0 0 0,0 0 0 0 0,1 0 0 0 0,1-1 0 0 0,0 1 0 0 0,0-1 0 0 0,1 0 0 0 0,0 0 0 0 0,1 0 0 0 0,0 0 0 0 0,0-1 0 0 0,12 15 1 0 0,-16-23-70 0 0,1 1 1 0 0,-1-1 0 0 0,0 1 0 0 0,1-1-1 0 0,-1 0 1 0 0,1 0 0 0 0,-1 0 0 0 0,1 0-1 0 0,-1 0 1 0 0,1 0 0 0 0,0 0 0 0 0,0 0 0 0 0,-1-1-1 0 0,1 1 1 0 0,0-1 0 0 0,0 1 0 0 0,0-1-1 0 0,0 0 1 0 0,-1 0 0 0 0,1 0 0 0 0,0 0 0 0 0,0 0-1 0 0,2 0 1 0 0,-2-1-7 0 0,0 0 0 0 0,0-1 0 0 0,0 1 0 0 0,0 0-1 0 0,0-1 1 0 0,0 1 0 0 0,-1-1 0 0 0,1 0 0 0 0,0 0 0 0 0,-1 1 0 0 0,0-1 0 0 0,1 0-1 0 0,-1 0 1 0 0,0 0 0 0 0,0-1 0 0 0,0 1 0 0 0,0 0 0 0 0,-1 0 0 0 0,2-4 0 0 0,3-15 13 0 0,-1-1 0 0 0,-1 1 0 0 0,-1-1 0 0 0,-1 1 0 0 0,-2-29 0 0 0,1 15-5 0 0,-1-31-8 0 0,-1 18-3 0 0,2 0 0 0 0,2 0 0 0 0,13-68 0 0 0,-13 108 0 0 0,0-1 0 0 0,1 0 0 0 0,0 1 0 0 0,1-1 0 0 0,9-15 0 0 0,-13 24-3 0 0,1-1 0 0 0,-1 0 0 0 0,1 1 0 0 0,-1-1-1 0 0,0 1 1 0 0,1-1 0 0 0,-1 1 0 0 0,1-1 0 0 0,0 1 0 0 0,-1-1 0 0 0,1 1 0 0 0,-1-1 0 0 0,1 1-1 0 0,0-1 1 0 0,-1 1 0 0 0,1 0 0 0 0,0 0 0 0 0,-1-1 0 0 0,1 1 0 0 0,0 0 0 0 0,-1 0-1 0 0,1 0 1 0 0,0 0 0 0 0,0 0 0 0 0,-1 0 0 0 0,1 0 0 0 0,0 0 0 0 0,-1 0 0 0 0,2 0 0 0 0,0 1-2 0 0,-1 1 1 0 0,1-1 0 0 0,-1 1-1 0 0,0-1 1 0 0,1 1 0 0 0,-1 0-1 0 0,0-1 1 0 0,0 1 0 0 0,0 0-1 0 0,0 0 1 0 0,0 0 0 0 0,0 0 0 0 0,-1 0-1 0 0,1 0 1 0 0,-1 0 0 0 0,1 2-1 0 0,21 85 29 0 0,-16-57 1 0 0,1 0 0 0 0,2-1-1 0 0,1-1 1 0 0,2 0-1 0 0,0 0 1 0 0,21 34-1 0 0,3-15-100 0 0,1-2-1 0 0,46 44 1 0 0,28 34-2299 0 0,-95-99 1246 0 0,-17-13-682 0 0</inkml:trace>
</inkml:ink>
</file>

<file path=ppt/ink/ink19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09:11.261"/>
    </inkml:context>
    <inkml:brush xml:id="br0">
      <inkml:brushProperty name="width" value="0.05" units="cm"/>
      <inkml:brushProperty name="height" value="0.05" units="cm"/>
    </inkml:brush>
  </inkml:definitions>
  <inkml:trace contextRef="#ctx0" brushRef="#br0">336 780 4033 0 0,'-19'7'3122'0'0,"-11"4"-1246"0"0,-10 5-1837 0 0,15-7 470 0 0,10-4-291 0 0,1 0 0 0 0,0 1-1 0 0,0 1 1 0 0,0 1 0 0 0,1 0-1 0 0,0 0 1 0 0,1 1-1 0 0,0 1 1 0 0,-12 12 0 0 0,16-14-107 0 0,1 1 1 0 0,-1 1 0 0 0,2-1 0 0 0,-1 1 0 0 0,1 1 0 0 0,-7 15-1 0 0,9-15-43 0 0,0 1-1 0 0,1-1 1 0 0,-4 23-1 0 0,3 21 141 0 0,5-42-162 0 0,-1-1 0 0 0,2 1 0 0 0,0-1 0 0 0,6 22 0 0 0,-7-29-41 0 0,1 0 0 0 0,-1 0 0 0 0,1 0-1 0 0,0 0 1 0 0,1-1 0 0 0,-1 1 0 0 0,1-1 0 0 0,0 1-1 0 0,0-1 1 0 0,0 0 0 0 0,0 0 0 0 0,1-1 0 0 0,0 1-1 0 0,0-1 1 0 0,0 0 0 0 0,0 0 0 0 0,0 0 0 0 0,1 0-1 0 0,-1-1 1 0 0,1 1 0 0 0,0-1 0 0 0,-1-1 0 0 0,11 4 0 0 0,9-1-9 0 0,-16-3 3 0 0,0-1 0 0 0,0 1-1 0 0,0-1 1 0 0,0 0 0 0 0,0-1 0 0 0,10-2 0 0 0,-1-1-18 0 0,12-7-40 0 0,-22 8-5 0 0,-1 0 0 0 0,1 0 0 0 0,-1-1 1 0 0,0 0-1 0 0,0 0 0 0 0,0 0 0 0 0,0-1 0 0 0,-1 0 0 0 0,1 0 0 0 0,-1 0 0 0 0,-1-1 0 0 0,1 1 0 0 0,-1-1 1 0 0,0 0-1 0 0,0-1 0 0 0,-1 1 0 0 0,0-1 0 0 0,0 1 0 0 0,0-1 0 0 0,-1 0 0 0 0,0 0 0 0 0,2-12 0 0 0,-3 6-16 0 0,-1 0-1 0 0,-1 1 1 0 0,0-1-1 0 0,0 1 1 0 0,-1-1-1 0 0,-1 1 1 0 0,0 0-1 0 0,-1 0 1 0 0,0 0-1 0 0,-1 0 1 0 0,0 1-1 0 0,-13-21 1 0 0,7 13 70 0 0,-2 1 0 0 0,0 0 0 0 0,-1 1 0 0 0,0 0 0 0 0,-1 1 0 0 0,-1 1 0 0 0,-1 1 0 0 0,-33-23 0 0 0,-14-8-535 0 0,60 37 251 0 0,16 7-94 0 0,21 8-144 0 0,0 11 78 0 0,15 13-6 0 0,9 5 148 0 0,-18-15 169 0 0,53 34 100 0 0,-33-19 443 0 0,-28-18-5 0 0,28 16 53 0 0,-30-15-91 0 0,-25-15-157 0 0,0-1 1 0 0,0 0-1 0 0,0 0 0 0 0,1 0 1 0 0,-1 0-1 0 0,1-1 0 0 0,0 0 1 0 0,0 0-1 0 0,8 2 0 0 0,-12-4-159 0 0,-1 0-1 0 0,1-1 1 0 0,-1 1-1 0 0,1 0 0 0 0,-1-1 1 0 0,1 1-1 0 0,-1-1 1 0 0,1 1-1 0 0,-1 0 0 0 0,0-1 1 0 0,1 1-1 0 0,-1-1 1 0 0,0 1-1 0 0,1-1 0 0 0,-1 0 1 0 0,0 1-1 0 0,0-1 0 0 0,0 1 1 0 0,0-1-1 0 0,1 1 1 0 0,-1-1-1 0 0,0 0 0 0 0,0 1 1 0 0,0-1-1 0 0,0 1 1 0 0,0-1-1 0 0,0 0 0 0 0,0 1 1 0 0,0-1-1 0 0,-1 1 1 0 0,1-1-1 0 0,0 1 0 0 0,0-1 1 0 0,-1-1-1 0 0,-7-33-82 0 0,5 23 131 0 0,-5-19-60 0 0,-1-3 9 0 0,-25-55 0 0 0,19 60-22 0 0,-42-74 47 0 0,-148-235 226 0 0,202 334-283 0 0,-4-5 19 0 0,1 0-1 0 0,-1 0 1 0 0,1-1-1 0 0,1 0 1 0 0,0 0-1 0 0,0 0 1 0 0,1-1 0 0 0,0 0-1 0 0,1 0 1 0 0,-2-11-1 0 0,1 2-26 0 0,2 13-20 0 0,1 1 1 0 0,-1-1 0 0 0,1 0-1 0 0,1 1 1 0 0,-1-1 0 0 0,1 0-1 0 0,0 0 1 0 0,1 1 0 0 0,-1-1-1 0 0,1 0 1 0 0,1 1-1 0 0,-1-1 1 0 0,1 1 0 0 0,3-8-1 0 0,6-9-224 0 0,8-14-10 0 0,-7 25 44 0 0,11-2-80 0 0,-13 9 161 0 0,16-5-113 0 0,-1 17 26 0 0</inkml:trace>
</inkml:ink>
</file>

<file path=ppt/ink/ink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19:09:52.426"/>
    </inkml:context>
    <inkml:brush xml:id="br0">
      <inkml:brushProperty name="width" value="0.05" units="cm"/>
      <inkml:brushProperty name="height" value="0.05" units="cm"/>
    </inkml:brush>
  </inkml:definitions>
  <inkml:trace contextRef="#ctx0" brushRef="#br0">1 299 3865 0 0,'31'-20'3586'0'0,"-20"12"-3142"0"0,-2 2 112 0 0,26-18 92 0 0,-22 14-274 0 0,0 1 0 0 0,0 1 0 0 0,1 0 0 0 0,0 1 0 0 0,29-11-1 0 0,-26 12-296 0 0,19-10-8 0 0,-13 2-44 0 0,51-32 37 0 0,-35 22-27 0 0,-12 8 5 0 0,-25 14-33 0 0,0 1 0 0 0,0 0 0 0 0,0-1 0 0 0,-1 1 0 0 0,1-1 0 0 0,0 0 0 0 0,0 1 0 0 0,-1-1 0 0 0,1 0 0 0 0,-1 0 0 0 0,0 0 0 0 0,1 0 0 0 0,-1-1 0 0 0,0 1 0 0 0,1-3 0 0 0,-2 4-5 0 0,0 0 1 0 0,-1 0-1 0 0,1 0 1 0 0,0 0-1 0 0,-1 0 1 0 0,1-1-1 0 0,0 1 0 0 0,-1 0 1 0 0,1 0-1 0 0,-1 0 1 0 0,0 0-1 0 0,1 0 0 0 0,-1 0 1 0 0,0 1-1 0 0,0-1 1 0 0,1 0-1 0 0,-1 0 1 0 0,0 0-1 0 0,0 1 0 0 0,0-1 1 0 0,0 0-1 0 0,0 1 1 0 0,0-1-1 0 0,0 1 1 0 0,0-1-1 0 0,0 1 0 0 0,0 0 1 0 0,0-1-1 0 0,0 1 1 0 0,-1 0-1 0 0,1 0 0 0 0,0 0 1 0 0,0 0-1 0 0,0 0 1 0 0,-2 0-1 0 0,-5-1-1 0 0,-1 0 1 0 0,1 1-1 0 0,-1 0 0 0 0,1 1 0 0 0,0-1 0 0 0,-1 2 1 0 0,1-1-1 0 0,0 1 0 0 0,0 0 0 0 0,0 1 0 0 0,0 0 0 0 0,0 0 1 0 0,-14 9-1 0 0,10-5 9 0 0,0 1-1 0 0,1 0 1 0 0,-21 20 0 0 0,-2 11 20 0 0,33-36-27 0 0,0-1 0 0 0,-1 1 1 0 0,1 0-1 0 0,1-1 1 0 0,-1 1-1 0 0,0 0 1 0 0,1 0-1 0 0,-1 0 1 0 0,1-1-1 0 0,0 1 1 0 0,0 0-1 0 0,0 0 0 0 0,0 0 1 0 0,1 0-1 0 0,-1-1 1 0 0,1 1-1 0 0,0 0 1 0 0,-1 0-1 0 0,1-1 1 0 0,0 1-1 0 0,1 0 0 0 0,-1-1 1 0 0,0 1-1 0 0,1-1 1 0 0,0 0-1 0 0,2 4 1 0 0,2 2-4 0 0,0 0 1 0 0,1-1 0 0 0,0 1 0 0 0,1-2 0 0 0,-1 1-1 0 0,10 6 1 0 0,26 13 7 0 0,21 2-268 0 0,-56-26 122 0 0,1 0 0 0 0,0 0 0 0 0,-1-1 0 0 0,1 0 0 0 0,16-1 0 0 0,24-8-866 0 0,-27 2 739 0 0,27-8-842 0 0,-17-3 357 0 0,4-11-43 0 0</inkml:trace>
</inkml:ink>
</file>

<file path=ppt/ink/ink19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09:11.623"/>
    </inkml:context>
    <inkml:brush xml:id="br0">
      <inkml:brushProperty name="width" value="0.05" units="cm"/>
      <inkml:brushProperty name="height" value="0.05" units="cm"/>
    </inkml:brush>
  </inkml:definitions>
  <inkml:trace contextRef="#ctx0" brushRef="#br0">17 152 3777 0 0,'-8'2'3785'0'0,"1"-1"-897"0"0,5-1-2016 0 0,2-1-784 0 0,0-1 176 0 0,0 0-175 0 0,0 0-65 0 0,20-5 8 0 0,7-6 0 0 0,45-32-56 0 0,-54 31-185 0 0,2 1-127 0 0,20-10 264 0 0,-20 7-208 0 0,0-1-152 0 0</inkml:trace>
</inkml:ink>
</file>

<file path=ppt/ink/ink19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09:11.969"/>
    </inkml:context>
    <inkml:brush xml:id="br0">
      <inkml:brushProperty name="width" value="0.05" units="cm"/>
      <inkml:brushProperty name="height" value="0.05" units="cm"/>
    </inkml:brush>
  </inkml:definitions>
  <inkml:trace contextRef="#ctx0" brushRef="#br0">4 480 5961 0 0,'-3'-4'2906'0'0,"2"1"-2315"0"0,1 1-486 0 0,0 0-55 0 0,0 0 64 0 0,0 0-64 0 0,0-1-1 0 0,1 1 0 0 0,-1 0 0 0 0,1 0 0 0 0,-1-1 0 0 0,1 1 0 0 0,0 0 0 0 0,0 0 1 0 0,0 0-1 0 0,0 0 0 0 0,0 0 0 0 0,2-2 0 0 0,34-33 242 0 0,-16 19-174 0 0,16-20 102 0 0,-2-3 0 0 0,-1 0 0 0 0,33-57 0 0 0,-63 92-200 0 0,-1-1 0 0 0,1 0-1 0 0,-1-1 1 0 0,-1 1-1 0 0,0 0 1 0 0,0-1 0 0 0,0 0-1 0 0,0-10 1 0 0,-1 15-10 0 0,-1 0 0 0 0,1 0 1 0 0,-1 0-1 0 0,0 0 0 0 0,-1 0 1 0 0,1 0-1 0 0,0 0 0 0 0,-1 0 1 0 0,0 0-1 0 0,1 0 0 0 0,-1 0 1 0 0,0 1-1 0 0,-1-1 0 0 0,1 0 0 0 0,0 0 1 0 0,-1 1-1 0 0,1-1 0 0 0,-1 1 1 0 0,0-1-1 0 0,0 1 0 0 0,0 0 1 0 0,-4-4-1 0 0,-19-6 94 0 0,20 10-94 0 0,-1 0-1 0 0,1 1 0 0 0,0 0 1 0 0,-1 0-1 0 0,1 0 0 0 0,-1 1 1 0 0,1 0-1 0 0,0 0 0 0 0,-1 0 1 0 0,1 1-1 0 0,-1 0 0 0 0,1 0 1 0 0,0 0-1 0 0,-1 0 0 0 0,1 1 1 0 0,0 0-1 0 0,0 0 0 0 0,0 0 1 0 0,-5 4-1 0 0,-16 20 63 0 0,9 4-26 0 0,-3 22 22 0 0,19-45-61 0 0,0 0 0 0 0,0-1 0 0 0,0 1 0 0 0,1 0 1 0 0,0 0-1 0 0,1 8 0 0 0,10 20-5 0 0,-6-22 1 0 0,2-1 0 0 0,0 0 0 0 0,0 0-1 0 0,15 17 1 0 0,-17-24-2 0 0,0-1-1 0 0,1 1 0 0 0,-1-1 1 0 0,1 0-1 0 0,0-1 0 0 0,0 0 1 0 0,0 1-1 0 0,0-2 1 0 0,0 1-1 0 0,1-1 0 0 0,10 2 1 0 0,-4 0-66 0 0,1-1 0 0 0,-1-1 0 0 0,1 0 0 0 0,0-1 0 0 0,14 0 0 0 0,-21-2-53 0 0,0 0 0 0 0,0 0-1 0 0,0 0 1 0 0,0-1 0 0 0,0 0-1 0 0,0-1 1 0 0,-1 1-1 0 0,1-1 1 0 0,-1-1 0 0 0,0 1-1 0 0,0-1 1 0 0,7-6 0 0 0,19-16-559 0 0</inkml:trace>
</inkml:ink>
</file>

<file path=ppt/ink/ink19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09:12.310"/>
    </inkml:context>
    <inkml:brush xml:id="br0">
      <inkml:brushProperty name="width" value="0.05" units="cm"/>
      <inkml:brushProperty name="height" value="0.05" units="cm"/>
    </inkml:brush>
  </inkml:definitions>
  <inkml:trace contextRef="#ctx0" brushRef="#br0">1 923 5049 0 0,'35'-93'1224'0'0,"-33"90"-1051"0"0,-1 1-1 0 0,0-1 0 0 0,0 0 1 0 0,-1 0-1 0 0,1 1 0 0 0,-1-1 1 0 0,1 0-1 0 0,-1 0 0 0 0,0 0 1 0 0,0 0-1 0 0,0 0 0 0 0,-1 1 1 0 0,1-1-1 0 0,-2-5 1 0 0,1 0 123 0 0,5 7-206 0 0,1 0 0 0 0,0 0 0 0 0,0 1-1 0 0,0-1 1 0 0,0 1 0 0 0,0 1-1 0 0,0-1 1 0 0,10 3 0 0 0,-15-3-66 0 0,2 0-4 0 0,37 8 696 0 0,-36-7-680 0 0,1 0-1 0 0,-1 0 0 0 0,0 1 0 0 0,0 0 0 0 0,0-1 1 0 0,0 1-1 0 0,-1 0 0 0 0,1 0 0 0 0,0 1 0 0 0,-1-1 1 0 0,1 1-1 0 0,-1-1 0 0 0,0 1 0 0 0,0 0 0 0 0,0 0 1 0 0,0 0-1 0 0,2 4 0 0 0,4 11 49 0 0,0 0-1 0 0,-2 1 1 0 0,0 0 0 0 0,-1 0-1 0 0,5 33 1 0 0,-9-45-61 0 0,0 0-1 0 0,-1 0 1 0 0,1 0-1 0 0,-1 0 1 0 0,-1 0-1 0 0,1 0 1 0 0,-1 0 0 0 0,-1 0-1 0 0,1 0 1 0 0,-1 0-1 0 0,0-1 1 0 0,-1 1 0 0 0,1-1-1 0 0,-1 1 1 0 0,-1-1-1 0 0,1 0 1 0 0,-1 0 0 0 0,0 0-1 0 0,0-1 1 0 0,-1 1-1 0 0,-7 6 1 0 0,10-11-30 0 0,1 1 0 0 0,-1-1 0 0 0,0 0 0 0 0,0 0 0 0 0,0 0 0 0 0,0 0 0 0 0,0 0 0 0 0,0 0 1 0 0,0-1-1 0 0,-1 1 0 0 0,1-1 0 0 0,0 1 0 0 0,0-1 0 0 0,0 0 0 0 0,-1 0 0 0 0,1 0 0 0 0,0 0 0 0 0,0 0 0 0 0,-1 0 0 0 0,1-1 0 0 0,0 1 0 0 0,0-1 0 0 0,0 0 1 0 0,0 1-1 0 0,0-1 0 0 0,0 0 0 0 0,0 0 0 0 0,0 0 0 0 0,0-1 0 0 0,-2-1 0 0 0,0 0-46 0 0,0-1 1 0 0,0 1-1 0 0,0-1 0 0 0,0 0 1 0 0,1 0-1 0 0,0-1 0 0 0,0 1 1 0 0,0-1-1 0 0,0 1 0 0 0,1-1 1 0 0,-2-6-1 0 0,-1-9-318 0 0</inkml:trace>
  <inkml:trace contextRef="#ctx0" brushRef="#br0" timeOffset="1">134 1 11586 0 0,'0'0'2'0'0,"-1"1"0"0"0,1-1-1 0 0,-1 1 1 0 0,1 0-1 0 0,0-1 1 0 0,-1 1-1 0 0,1 0 1 0 0,0-1-1 0 0,-1 1 1 0 0,1 0-1 0 0,0-1 1 0 0,0 1-1 0 0,0 0 1 0 0,0 0-1 0 0,0-1 1 0 0,0 1-1 0 0,0 0 1 0 0,0 0 0 0 0,0-1-1 0 0,0 1 1 0 0,0 0-1 0 0,0 0 1 0 0,0-1-1 0 0,1 1 1 0 0,-1 0-1 0 0,0-1 1 0 0,0 1-1 0 0,1 0 1 0 0,-1-1-1 0 0,1 1 1 0 0,0 0-1 0 0,16 49 52 0 0,1 1-14 0 0,55 149 54 0 0,-17-53-21 0 0,-40-100-70 0 0,7 23 69 0 0,10 34-115 0 0,-11-35-309 0 0,-20-64 258 0 0,-1 0 1 0 0,0 0 0 0 0,0 0-1 0 0,-1 0 1 0 0,1 0-1 0 0,-1 0 1 0 0,0 0-1 0 0,0 0 1 0 0,-1 0 0 0 0,-1 7-1 0 0,1-9 24 0 0,0 0 0 0 0,0-1 0 0 0,0 1 0 0 0,0-1 0 0 0,0 1-1 0 0,0-1 1 0 0,-1 0 0 0 0,1 1 0 0 0,-1-1 0 0 0,1 0 0 0 0,-1 0 0 0 0,-3 3 0 0 0,-8 5-620 0 0</inkml:trace>
</inkml:ink>
</file>

<file path=ppt/ink/ink19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09:12.637"/>
    </inkml:context>
    <inkml:brush xml:id="br0">
      <inkml:brushProperty name="width" value="0.05" units="cm"/>
      <inkml:brushProperty name="height" value="0.05" units="cm"/>
    </inkml:brush>
  </inkml:definitions>
  <inkml:trace contextRef="#ctx0" brushRef="#br0">26 393 3033 0 0,'-11'-7'3060'0'0,"4"2"-2113"0"0,4 2-856 0 0,0 0 801 0 0,2-2 344 0 0,0-3-121 0 0,1 3-1390 0 0,1-52 678 0 0,0 50-346 0 0,0 1 1 0 0,0-1-1 0 0,1 1 0 0 0,0-1 1 0 0,0 1-1 0 0,1-1 0 0 0,-1 1 1 0 0,1 0-1 0 0,1 0 1 0 0,-1 1-1 0 0,7-9 0 0 0,18-18 61 0 0,-5 7-59 0 0,0 2-29 0 0,-9 10-31 0 0,15-10 22 0 0,0 2-9 0 0,-13 6-7 0 0,-14 13-5 0 0,-1 0 1 0 0,1 1 0 0 0,-1-1-1 0 0,0 0 1 0 0,0 0-1 0 0,1 0 1 0 0,-1 0 0 0 0,0 0-1 0 0,-1 0 1 0 0,1 0 0 0 0,1-4-1 0 0,-1 4 3 0 0,0-1-1 0 0,1 1 0 0 0,0 0 1 0 0,-1-1-1 0 0,1 1 1 0 0,0 0-1 0 0,0 0 1 0 0,0 0-1 0 0,0 1 1 0 0,0-1-1 0 0,1 0 0 0 0,-1 1 1 0 0,0 0-1 0 0,1-1 1 0 0,0 1-1 0 0,-1 0 1 0 0,5-1-1 0 0,20-2 124 0 0,-26 4-119 0 0,-1 0 0 0 0,1 0 0 0 0,0 0 0 0 0,-1 0 0 0 0,1 0 0 0 0,-1 1 0 0 0,1-1 0 0 0,0 0 0 0 0,-1 0 0 0 0,1 1 0 0 0,-1-1 0 0 0,1 0 0 0 0,-1 1 0 0 0,1-1-1 0 0,-1 0 1 0 0,1 1 0 0 0,-1-1 0 0 0,0 1 0 0 0,1-1 0 0 0,-1 1 0 0 0,0-1 0 0 0,1 1 0 0 0,-1-1 0 0 0,0 1 0 0 0,1-1 0 0 0,-1 1 0 0 0,0 0 0 0 0,0-1 0 0 0,0 1 0 0 0,1-1 0 0 0,-1 1 0 0 0,0 0 0 0 0,14 124 968 0 0,5 23-599 0 0,-5-116-369 0 0,-13-31-116 0 0,-1 0-1 0 0,1 0 1 0 0,0 0 0 0 0,-1 0-1 0 0,1 0 1 0 0,0 0-1 0 0,0 0 1 0 0,0 0 0 0 0,0-1-1 0 0,0 1 1 0 0,0 0 0 0 0,0 0-1 0 0,0-1 1 0 0,0 1 0 0 0,0 0-1 0 0,0-1 1 0 0,0 0-1 0 0,1 1 1 0 0,-1-1 0 0 0,0 1-1 0 0,0-1 1 0 0,0 0 0 0 0,1 0-1 0 0,-1 0 1 0 0,3 0 0 0 0,-4 0-271 0 0,0-2-72 0 0,1 0-119 0 0,0 0 30 0 0,6-2-878 0 0</inkml:trace>
</inkml:ink>
</file>

<file path=ppt/ink/ink19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09:12.980"/>
    </inkml:context>
    <inkml:brush xml:id="br0">
      <inkml:brushProperty name="width" value="0.05" units="cm"/>
      <inkml:brushProperty name="height" value="0.05" units="cm"/>
    </inkml:brush>
  </inkml:definitions>
  <inkml:trace contextRef="#ctx0" brushRef="#br0">0 529 6345 0 0,'3'0'5760'0'0,"-4"-2"-5148"0"0,1 1-604 0 0,0-1 16 0 0,-1-1 15 0 0,0 0-28 0 0,3-16 30 0 0,0-1-1 0 0,1 1 1 0 0,9-31 0 0 0,5-29-51 0 0,-4-106-53 0 0,-5 53 10 0 0,-6 123 38 0 0,2 5 14 0 0,-2 4 51 0 0,0 4 2 0 0,0 3-21 0 0,1 4-7 0 0,-2-4-5 0 0,5 9 18 0 0,1 0-1 0 0,0-1 1 0 0,0 1-1 0 0,2-1 0 0 0,0-1 1 0 0,0 0-1 0 0,2 0 1 0 0,0-1-1 0 0,21 21 1 0 0,6-2 62 0 0,-11-14-43 0 0,20 7 8 0 0,-41-23-64 0 0,0 1-1 0 0,0-2 0 0 0,0 1 1 0 0,0-1-1 0 0,0 0 0 0 0,0 0 1 0 0,0-1-1 0 0,10 0 0 0 0,-13 0-14 0 0,0 0-1 0 0,0 0 1 0 0,-1 0-1 0 0,1-1 1 0 0,0 0-1 0 0,-1 1 1 0 0,1-1-1 0 0,-1 0 1 0 0,1 0-1 0 0,-1 0 1 0 0,1-1-1 0 0,-1 1 0 0 0,1-1 1 0 0,-1 1-1 0 0,0-1 1 0 0,0 0-1 0 0,0 1 1 0 0,0-1-1 0 0,0 0 1 0 0,2-4-1 0 0,41-54-1307 0 0,-35 48 848 0 0,-1 0 1 0 0,0 0-1 0 0,-1 0 0 0 0,8-15 0 0 0,-8 9-994 0 0</inkml:trace>
</inkml:ink>
</file>

<file path=ppt/ink/ink19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09:13.326"/>
    </inkml:context>
    <inkml:brush xml:id="br0">
      <inkml:brushProperty name="width" value="0.05" units="cm"/>
      <inkml:brushProperty name="height" value="0.05" units="cm"/>
    </inkml:brush>
  </inkml:definitions>
  <inkml:trace contextRef="#ctx0" brushRef="#br0">109 1 4561 0 0,'3'0'1786'0'0,"2"3"398"0"0,-1-1-1366 0 0,-6-1-618 0 0,-1 5-43 0 0,1 3-114 0 0,1 3-43 0 0,0-8 52 0 0,-5 16 3 0 0,-26 54 574 0 0,20-49-395 0 0,4-8-103 0 0,-4 12 5 0 0,-10 54 189 0 0,15-47-201 0 0,4-13-93 0 0,1-10-10 0 0,-5 64 94 0 0,7-72-108 0 0,0 0 0 0 0,0-1 0 0 0,0 1 0 0 0,1 0 0 0 0,-1-1 0 0 0,1 1 0 0 0,0-1 0 0 0,1 1 0 0 0,-1-1 0 0 0,1 1 0 0 0,0-1 0 0 0,0 0 0 0 0,4 6 0 0 0,-4-8 1 0 0,0 0 0 0 0,0-1 0 0 0,0 0 0 0 0,1 1 0 0 0,-1-1 0 0 0,0 0 0 0 0,1 0 0 0 0,-1 0 0 0 0,0 0 0 0 0,1-1 0 0 0,-1 1 0 0 0,1-1 0 0 0,-1 1 0 0 0,1-1 0 0 0,0 0 0 0 0,-1 0 0 0 0,1 0 0 0 0,-1 0 0 0 0,1-1 0 0 0,-1 1 0 0 0,1-1 0 0 0,-1 0 0 0 0,1 1 0 0 0,2-2 0 0 0,7-3 38 0 0,0 1 0 0 0,-1-2 0 0 0,17-8 0 0 0,-23 10-38 0 0,-1 0 0 0 0,1 0 0 0 0,-1 0 0 0 0,1 0 0 0 0,-1-1 1 0 0,4-6-1 0 0,23-22-277 0 0,-8 17-12 0 0,-18 14 74 0 0,0-1 0 0 0,0 1 0 0 0,-1-1 0 0 0,0-1 0 0 0,1 1 0 0 0,-1 0-1 0 0,0-1 1 0 0,-1 0 0 0 0,1 0 0 0 0,-1 0 0 0 0,0-1 0 0 0,0 1 0 0 0,0-1 0 0 0,2-5-1 0 0,-1-3-1226 0 0</inkml:trace>
</inkml:ink>
</file>

<file path=ppt/ink/ink19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09:13.888"/>
    </inkml:context>
    <inkml:brush xml:id="br0">
      <inkml:brushProperty name="width" value="0.05" units="cm"/>
      <inkml:brushProperty name="height" value="0.05" units="cm"/>
    </inkml:brush>
  </inkml:definitions>
  <inkml:trace contextRef="#ctx0" brushRef="#br0">1 48 6209 0 0,'64'181'5809'0'0,"17"96"-4878"0"0,10 30-1039 0 0,-66-237 109 0 0,5 14-10 0 0,-30-82 8 0 0,0-1 0 0 0,1 1-1 0 0,-1-1 1 0 0,0 0 0 0 0,1 1 0 0 0,-1-1-1 0 0,1 0 1 0 0,0 0 0 0 0,0 1-1 0 0,-1-1 1 0 0,1 0 0 0 0,0 0-1 0 0,0 0 1 0 0,0 0 0 0 0,0 0 0 0 0,0 0-1 0 0,0 0 1 0 0,0 0 0 0 0,1-1-1 0 0,-1 1 1 0 0,0 0 0 0 0,0-1-1 0 0,1 1 1 0 0,-1-1 0 0 0,0 1-1 0 0,1-1 1 0 0,-1 0 0 0 0,0 1 0 0 0,1-1-1 0 0,-1 0 1 0 0,0 0 0 0 0,1 0-1 0 0,-1 0 1 0 0,1 0 0 0 0,-1 0-1 0 0,0 0 1 0 0,1-1 0 0 0,-1 1-1 0 0,1 0 1 0 0,-1-1 0 0 0,0 1 0 0 0,0-1-1 0 0,1 0 1 0 0,-1 1 0 0 0,0-1-1 0 0,0 0 1 0 0,0 0 0 0 0,2-1-1 0 0,6-5-19 0 0,0 1 0 0 0,-1-1 0 0 0,0 0 0 0 0,0 0 0 0 0,6-10 0 0 0,8-12-51 0 0,-2-2 0 0 0,-1 0 0 0 0,21-48 1 0 0,-3 6-46 0 0,-24 45 87 0 0,-2-1 1 0 0,-1-1 0 0 0,-1 0-1 0 0,-1 0 1 0 0,-2 0-1 0 0,2-33 1 0 0,-5 47 17 0 0,-3 11 15 0 0,1 1 0 0 0,-1 0-1 0 0,0 0 1 0 0,0 0 0 0 0,0 0 0 0 0,-1 0-1 0 0,1 0 1 0 0,-1 0 0 0 0,0 0 0 0 0,0 0-1 0 0,-1 0 1 0 0,1 0 0 0 0,-1 0-1 0 0,-3-5 1 0 0,4 8 0 0 0,1 0 1 0 0,-1 0-1 0 0,0 0 0 0 0,0 0 0 0 0,1 1 0 0 0,-1-1 0 0 0,0 0 0 0 0,0 1 1 0 0,0-1-1 0 0,0 1 0 0 0,0-1 0 0 0,0 1 0 0 0,0-1 0 0 0,0 1 1 0 0,0-1-1 0 0,0 1 0 0 0,0 0 0 0 0,0 0 0 0 0,0 0 0 0 0,0-1 0 0 0,0 1 1 0 0,-2 0-1 0 0,1 1 0 0 0,0 0 0 0 0,0-1 0 0 0,-1 1-1 0 0,1 0 1 0 0,0 0 0 0 0,0 0 0 0 0,0 0 0 0 0,0 0 0 0 0,0 1 0 0 0,1-1 0 0 0,-1 1 0 0 0,0-1 0 0 0,0 1 0 0 0,-2 3 0 0 0,-5 5 3 0 0,0 0 0 0 0,1 1 0 0 0,0 0 0 0 0,0 0 0 0 0,1 1 0 0 0,1 0 0 0 0,-6 13 0 0 0,11-21-12 0 0,0 1 0 0 0,0-1 0 0 0,0 0 0 0 0,0 0 0 0 0,1 1 1 0 0,-1-1-1 0 0,1 0 0 0 0,0 1 0 0 0,1-1 0 0 0,-1 0 0 0 0,1 1 1 0 0,0-1-1 0 0,0 0 0 0 0,0 0 0 0 0,0 0 0 0 0,1 0 1 0 0,0 0-1 0 0,-1 0 0 0 0,2 0 0 0 0,-1 0 0 0 0,0-1 0 0 0,1 1 1 0 0,-1-1-1 0 0,1 1 0 0 0,0-1 0 0 0,7 5 0 0 0,-6-4-52 0 0,0-1-1 0 0,0 1 1 0 0,0-1 0 0 0,1 0-1 0 0,-1 0 1 0 0,1-1-1 0 0,-1 1 1 0 0,1-1-1 0 0,0 0 1 0 0,0-1-1 0 0,0 1 1 0 0,0-1 0 0 0,1 0-1 0 0,-1 0 1 0 0,0 0-1 0 0,0-1 1 0 0,1 0-1 0 0,-1 0 1 0 0,0 0 0 0 0,0-1-1 0 0,1 0 1 0 0,-1 0-1 0 0,0 0 1 0 0,0 0-1 0 0,0-1 1 0 0,9-4 0 0 0,-8 2-27 0 0,0 0 0 0 0,-1 0 1 0 0,1-1-1 0 0,-1 1 0 0 0,0-1 1 0 0,0-1-1 0 0,-1 1 1 0 0,0-1-1 0 0,0 0 0 0 0,0 0 1 0 0,0 0-1 0 0,4-11 1 0 0,0-4-14 0 0,-2-1 0 0 0,8-36 0 0 0,4-15 27 0 0,-5 28 58 0 0,21-57-10 0 0,-15 63 42 0 0,-3 14 9 0 0,3-3 21 0 0,-14 19-15 0 0,1 0 1 0 0,0 0 0 0 0,0 0 0 0 0,1 1-1 0 0,0 0 1 0 0,1 1 0 0 0,14-12 0 0 0,-18 16-14 0 0,3-2 40 0 0,0-1 0 0 0,1 2-1 0 0,-1-1 1 0 0,1 1 0 0 0,0 0 0 0 0,0 1 0 0 0,0 0 0 0 0,0 0-1 0 0,14-3 1 0 0,-19 6-16 0 0,0-1 0 0 0,0 1 0 0 0,-1 0-1 0 0,1 0 1 0 0,0 0 0 0 0,0 0 0 0 0,-1 0 0 0 0,1 1-1 0 0,0-1 1 0 0,0 1 0 0 0,-1 0 0 0 0,1 0 0 0 0,-1 0-1 0 0,1 0 1 0 0,-1 0 0 0 0,1 0 0 0 0,-1 1 0 0 0,1-1 0 0 0,-1 1-1 0 0,0 0 1 0 0,0-1 0 0 0,0 1 0 0 0,0 0 0 0 0,0 0-1 0 0,0 1 1 0 0,-1-1 0 0 0,2 3 0 0 0,3 1-33 0 0,18 26 148 0 0,6 20 88 0 0,-7 3-24 0 0,1 31-12 0 0,-12 1 5 0 0,-12-70-188 0 0,1-1 0 0 0,-2 0 0 0 0,-1 1 0 0 0,0-1 1 0 0,-8 31-1 0 0,-10 3 23 0 0,4-20-14 0 0,9-15-13 0 0,0 0 0 0 0,-1 0 0 0 0,-1-1 0 0 0,0 0 0 0 0,-1 0 0 0 0,0-1 0 0 0,-22 20 0 0 0,31-32-24 0 0,0 0 0 0 0,0 0 1 0 0,0 0-1 0 0,-1 0 1 0 0,1 0-1 0 0,0-1 0 0 0,-1 1 1 0 0,1 0-1 0 0,-1-1 0 0 0,1 1 1 0 0,-1-1-1 0 0,1 0 1 0 0,-1 1-1 0 0,1-1 0 0 0,-1 0 1 0 0,0 0-1 0 0,1 0 0 0 0,-1 0 1 0 0,1 0-1 0 0,-1 0 1 0 0,1 0-1 0 0,-1-1 0 0 0,1 1 1 0 0,-1-1-1 0 0,1 1 0 0 0,-1-1 1 0 0,1 1-1 0 0,-1-1 1 0 0,1 0-1 0 0,0 0 0 0 0,-3-1 1 0 0,3 0-1 0 0,0 1 0 0 0,0 0-1 0 0,0-1 1 0 0,0 1 0 0 0,1-1 0 0 0,-1 1 0 0 0,0-1 0 0 0,1 0 0 0 0,-1 1 0 0 0,1-1 0 0 0,0 0 0 0 0,-1 1-1 0 0,1-1 1 0 0,0 0 0 0 0,0 1 0 0 0,0-1 0 0 0,0 0 0 0 0,0 1 0 0 0,0-1 0 0 0,1 0 0 0 0,-1 0 0 0 0,1 1 0 0 0,-1-1-1 0 0,1 1 1 0 0,-1-1 0 0 0,1 1 0 0 0,0-1 0 0 0,0 1 0 0 0,0-1 0 0 0,1-1 0 0 0,17-24-87 0 0,1 1 0 0 0,1 0 1 0 0,1 2-1 0 0,49-42 0 0 0,-27 32-98 0 0,1 2-1 0 0,62-32 0 0 0,-36 17-1584 0 0,-20 18-2881 0 0</inkml:trace>
</inkml:ink>
</file>

<file path=ppt/ink/ink19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09:16.272"/>
    </inkml:context>
    <inkml:brush xml:id="br0">
      <inkml:brushProperty name="width" value="0.05" units="cm"/>
      <inkml:brushProperty name="height" value="0.05" units="cm"/>
    </inkml:brush>
  </inkml:definitions>
  <inkml:trace contextRef="#ctx0" brushRef="#br0">0 288 4761 0 0,'52'-1'1896'0'0,"-42"1"-1067"0"0,-8 2-472 0 0,-2-1 115 0 0,1-1 230 0 0,1 0-679 0 0,-1 1-1 0 0,1 0 1 0 0,0-1 0 0 0,-1 1 0 0 0,1 0 0 0 0,-1 0 0 0 0,1 0 0 0 0,-1 0 0 0 0,1 0 0 0 0,-1 1 0 0 0,0-1 0 0 0,1 0 0 0 0,-1 0 0 0 0,0 1 0 0 0,0-1 0 0 0,0 1 0 0 0,0-1 0 0 0,1 4 0 0 0,14 17 63 0 0,131 139 805 0 0,-140-153-872 0 0,-1-1 22 0 0,1 0-1 0 0,-1 0 0 0 0,1-1 0 0 0,0 1 1 0 0,1-1-1 0 0,0-1 0 0 0,0 0 0 0 0,10 5 1 0 0,-17-12-19 0 0,0 0 1 0 0,0 0 0 0 0,0 0-1 0 0,0 0 1 0 0,0 0-1 0 0,-1-1 1 0 0,1 1 0 0 0,-1 0-1 0 0,1-1 1 0 0,-1 1 0 0 0,0 0-1 0 0,0-4 1 0 0,4-21-13 0 0,5-24 14 0 0,-8 41-16 0 0,0 0 0 0 0,-1 0 0 0 0,1 1 0 0 0,-2-1 0 0 0,0 0 0 0 0,0 0 0 0 0,-4-14 0 0 0,-6-8 13 0 0,-42-90 41 0 0,35 85-27 0 0,13 25-16 0 0,-6-16-13 0 0,2 19 7 0 0,9 19 37 0 0,24 94 90 0 0,-20-93-88 0 0,0 0 0 0 0,1 0 0 0 0,0-1 0 0 0,1 1 0 0 0,0-1 0 0 0,0 0 0 0 0,1-1 0 0 0,15 17 0 0 0,6 8 95 0 0,-20-24-125 0 0,0 0-1 0 0,1-1 1 0 0,0 0 0 0 0,0 0-1 0 0,1-1 1 0 0,1-1 0 0 0,-1 1-1 0 0,1-2 1 0 0,21 11-1 0 0,-31-17-16 0 0,0 1 0 0 0,0-1 0 0 0,0 0 0 0 0,0 0 0 0 0,0 0 0 0 0,0 0 0 0 0,0 0 0 0 0,0 0-1 0 0,0 0 1 0 0,0 0 0 0 0,0 0 0 0 0,0 0 0 0 0,0 0 0 0 0,0-1 0 0 0,0 1 0 0 0,0 0 0 0 0,0-1 0 0 0,0 1-1 0 0,0-1 1 0 0,0 1 0 0 0,0-1 0 0 0,0 1 0 0 0,0-1 0 0 0,0-1 0 0 0,20-26 79 0 0,-18 21-69 0 0,0 1 0 0 0,0-1 0 0 0,-1 0-1 0 0,0 1 1 0 0,0-1 0 0 0,-1 0 0 0 0,0 0 0 0 0,1-8-1 0 0,-10-58 51 0 0,-28-114 0 0 0,31 174-68 0 0,1 19-20 0 0,-1 33-19 0 0,3-21 47 0 0,1 0 0 0 0,1 0 1 0 0,0 0-1 0 0,1 0 0 0 0,2-1 1 0 0,-1 1-1 0 0,2 0 0 0 0,9 27 1 0 0,-7-32 13 0 0,0 0 0 0 0,1-1 0 0 0,15 23 0 0 0,16 10 57 0 0,-9-25-59 0 0,-26-18-13 0 0,0-2 0 0 0,0 1-1 0 0,0 0 1 0 0,0 0-1 0 0,0-1 1 0 0,0 0 0 0 0,0 0-1 0 0,1 1 1 0 0,-1-2-1 0 0,0 1 1 0 0,0 0-1 0 0,5-2 1 0 0,-1 0 6 0 0,0-1 0 0 0,0 0 0 0 0,0 0 0 0 0,-1-1 1 0 0,1 1-1 0 0,-1-2 0 0 0,0 1 0 0 0,0-1 0 0 0,6-6 0 0 0,-8 8 0 0 0,0-1 0 0 0,0 0 0 0 0,-1 0 0 0 0,1 0 0 0 0,-1 0 0 0 0,0-1 0 0 0,0 1 0 0 0,-1-1-1 0 0,0 0 1 0 0,1 0 0 0 0,-1 0 0 0 0,2-9 0 0 0,-3 2 1 0 0,0 1-1 0 0,0-1 1 0 0,-1 0-1 0 0,0 1 1 0 0,-3-15-1 0 0,-19-77 13 0 0,14 73-14 0 0,8 30-9 0 0,0 0 0 0 0,0 0 0 0 0,0 0 1 0 0,0 0-1 0 0,0 0 0 0 0,0 0 0 0 0,0 0 0 0 0,0 1 0 0 0,0-1 0 0 0,0 0 0 0 0,0 0 0 0 0,0 0 0 0 0,0 0 0 0 0,0 0 0 0 0,-1 0 0 0 0,1 0 1 0 0,0 0-1 0 0,0 0 0 0 0,0 0 0 0 0,0 0 0 0 0,0 0 0 0 0,0 0 0 0 0,0 0 0 0 0,0 0 0 0 0,0 0 0 0 0,0 0 0 0 0,-1 0 0 0 0,1 0 0 0 0,0 0 1 0 0,0 0-1 0 0,0 0 0 0 0,0 0 0 0 0,0 0 0 0 0,0 0 0 0 0,0 0 0 0 0,0 0 0 0 0,0 0 0 0 0,-1 0 0 0 0,1 0 0 0 0,0 0 0 0 0,0 0 0 0 0,0 0 1 0 0,0 0-1 0 0,-2 13 2 0 0,1-10-1 0 0,1 21-7 0 0,1 1 1 0 0,1 0-1 0 0,2-1 1 0 0,0 1-1 0 0,14 44 1 0 0,-1-8-20 0 0,17 49 12 0 0,-30-100 11 0 0,0-1 1 0 0,1 1-1 0 0,0-1 0 0 0,1 0 1 0 0,0 0-1 0 0,0-1 1 0 0,1 1-1 0 0,10 8 1 0 0,-16-15 0 0 0,-1-2 1 0 0,1 1 0 0 0,-1-1 1 0 0,0 0-1 0 0,1 1 0 0 0,-1-1 0 0 0,1 1 0 0 0,-1-1 1 0 0,1 0-1 0 0,-1 1 0 0 0,1-1 0 0 0,-1 0 1 0 0,1 0-1 0 0,-1 1 0 0 0,1-1 0 0 0,0 0 1 0 0,-1 0-1 0 0,1 0 0 0 0,-1 0 0 0 0,1 0 1 0 0,-1 0-1 0 0,1 0 0 0 0,0 0 0 0 0,-1 0 1 0 0,1 0-1 0 0,-1 0 0 0 0,1 0 0 0 0,0 0 0 0 0,-1 0 1 0 0,1 0-1 0 0,0-1 0 0 0,0 0 10 0 0,0-1 1 0 0,1-2-2 0 0,61-97-31 0 0,-54 87-13 0 0,-1 0 0 0 0,-1-1 0 0 0,0 0 0 0 0,-1-1 0 0 0,7-22-1 0 0,-1-1-10 0 0,43-164-289 0 0,-48 173 268 0 0,-4 14 47 0 0,0 2-9 0 0,0 0 0 0 0,1 0 0 0 0,1 0 0 0 0,10-22 0 0 0,-2 19-40 0 0,-6 15 57 0 0,-3 4 5 0 0,2 6-3 0 0,4 17-12 0 0,-7-9 16 0 0,0 1 1 0 0,-1 0-1 0 0,-1 0 1 0 0,0 0-1 0 0,-3 18 1 0 0,2 13-1 0 0,2-16 2 0 0,0 83-10 0 0,5-49 14 0 0,1 6 0 0 0,-3-51-5 0 0,6-1-15 0 0,-10-19 19 0 0,1-1 0 0 0,-1 1 0 0 0,0-1 0 0 0,1 1 0 0 0,-1-1 0 0 0,0 1 0 0 0,1-1-1 0 0,-1 0 1 0 0,1 1 0 0 0,-1-1 0 0 0,1 0 0 0 0,-1 0 0 0 0,1 0 0 0 0,-1 0 0 0 0,1 0 0 0 0,-1-1 0 0 0,1 1 0 0 0,-1 0 0 0 0,0-1 0 0 0,1 1 0 0 0,-1-1 0 0 0,0 1 0 0 0,1-1-1 0 0,-1 0 1 0 0,0 1 0 0 0,2-2 0 0 0,29-20-10 0 0,8-24 23 0 0,-5 6-43 0 0,-27 31 11 0 0,-1 1 0 0 0,0-2-1 0 0,-1 1 1 0 0,1-1 0 0 0,-2 0 0 0 0,0 0 0 0 0,0 0 0 0 0,-1-1 0 0 0,0 0 0 0 0,3-13 0 0 0,21-49-138 0 0,-28 73 158 0 0,4-3-2 0 0,-1 3-24 0 0,-3 2 3 0 0,-1 6 15 0 0,1-1 3 0 0,1 50-1 0 0,10 32-4 0 0,4-45 14 0 0,-13-39-5 0 0,1 1 0 0 0,1-1-1 0 0,-1 0 1 0 0,1-1 0 0 0,-1 1 0 0 0,1-1 0 0 0,0 0 0 0 0,1 0 0 0 0,6 6-1 0 0,-8-9 3 0 0,0 1-1 0 0,0 0 1 0 0,0-1-1 0 0,0 1 0 0 0,0-1 1 0 0,0 0-1 0 0,0 0 0 0 0,0 0 1 0 0,1 0-1 0 0,-1-1 1 0 0,0 0-1 0 0,0 1 0 0 0,1-1 1 0 0,-1 0-1 0 0,0 0 0 0 0,7-2 1 0 0,-6 1 2 0 0,0 0 0 0 0,0 0 1 0 0,-1-1-1 0 0,1 0 0 0 0,-1 0 0 0 0,1 0 1 0 0,-1 0-1 0 0,1 0 0 0 0,-1-1 0 0 0,4-3 1 0 0,4-5-1 0 0,-1 0 1 0 0,0-1 0 0 0,-1 0-1 0 0,0 0 1 0 0,-1-1 0 0 0,0 0-1 0 0,6-17 1 0 0,2-10 10 0 0,13-50 0 0 0,-16 47-11 0 0,-3 11-22 0 0,-8 31 11 0 0,-6 21 12 0 0,-2 20 39 0 0,-3 57-1 0 0,7-76-27 0 0,1-15-9 0 0,1-1 1 0 0,-1 0-1 0 0,1 0 1 0 0,0 1-1 0 0,1-1 0 0 0,-1 0 1 0 0,1 1-1 0 0,0-1 1 0 0,0 0-1 0 0,0 0 1 0 0,1 0-1 0 0,0 0 0 0 0,0 0 1 0 0,0 0-1 0 0,1 0 1 0 0,0-1-1 0 0,-1 1 1 0 0,2-1-1 0 0,-1 0 0 0 0,0 0 1 0 0,1 0-1 0 0,0 0 1 0 0,0-1-1 0 0,0 1 1 0 0,0-1-1 0 0,0 0 0 0 0,10 4 1 0 0,23 0-648 0 0,-36-7 599 0 0,0 0 0 0 0,0 0 0 0 0,-1 0 0 0 0,1 0 1 0 0,0 0-1 0 0,0 0 0 0 0,-1 0 0 0 0,1 0 1 0 0,0 0-1 0 0,0 0 0 0 0,-1 0 0 0 0,1 0 0 0 0,0 0 1 0 0,0-1-1 0 0,-1 1 0 0 0,1 0 0 0 0,0-1 1 0 0,-1 1-1 0 0,1 0 0 0 0,0-1 0 0 0,-1 1 0 0 0,1-1 1 0 0,-1 1-1 0 0,1-1 0 0 0,-1 1 0 0 0,1-1 1 0 0,-1 1-1 0 0,1-1 0 0 0,-1 0 0 0 0,1 1 0 0 0,-1-1 1 0 0,0 0-1 0 0,1 1 0 0 0,-1-1 0 0 0,0 0 1 0 0,0 1-1 0 0,1-1 0 0 0,-1 0 0 0 0,0 0 0 0 0,0 1 1 0 0,0-1-1 0 0,0 0 0 0 0,0 0 0 0 0,0 1 0 0 0,0-2 1 0 0,-5-3-1062 0 0</inkml:trace>
</inkml:ink>
</file>

<file path=ppt/ink/ink19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09:16.851"/>
    </inkml:context>
    <inkml:brush xml:id="br0">
      <inkml:brushProperty name="width" value="0.05" units="cm"/>
      <inkml:brushProperty name="height" value="0.05" units="cm"/>
    </inkml:brush>
  </inkml:definitions>
  <inkml:trace contextRef="#ctx0" brushRef="#br0">1 37 3857 0 0,'1'-3'4975'0'0,"-2"3"-4825"0"0,24-4-420 0 0,4 0 519 0 0,11-3-120 0 0,-3 0 134 0 0,61-4 0 0 0,-88 11-250 0 0,1-1 1 0 0,0 2 0 0 0,0-1 0 0 0,0 1-1 0 0,-1 0 1 0 0,1 1 0 0 0,-1 0-1 0 0,1 1 1 0 0,-1-1 0 0 0,1 2 0 0 0,-1-1-1 0 0,13 9 1 0 0,-18-10-11 0 0,-1 1-1 0 0,0 0 0 0 0,0 0 1 0 0,0-1-1 0 0,0 1 1 0 0,-1 1-1 0 0,1-1 0 0 0,-1 0 1 0 0,1 0-1 0 0,-1 0 1 0 0,0 1-1 0 0,0-1 1 0 0,-1 1-1 0 0,1-1 0 0 0,-1 1 1 0 0,0-1-1 0 0,0 1 1 0 0,0-1-1 0 0,0 1 0 0 0,0-1 1 0 0,-1 0-1 0 0,-1 7 1 0 0,1-4-3 0 0,-33 215 88 0 0,35-220-81 0 0,-1-1 0 0 0,1 1-1 0 0,-1 0 1 0 0,1 0 0 0 0,-1-1 0 0 0,1 1-1 0 0,-1 0 1 0 0,1-1 0 0 0,0 1 0 0 0,-1 0-1 0 0,1-1 1 0 0,0 1 0 0 0,-1-1 0 0 0,1 1-1 0 0,0-1 1 0 0,0 0 0 0 0,0 1 0 0 0,-1-1-1 0 0,1 0 1 0 0,0 1 0 0 0,0-1 0 0 0,0 0-1 0 0,0 0 1 0 0,0 0 0 0 0,-1 0 0 0 0,1 0 0 0 0,0 0-1 0 0,0 0 1 0 0,0 0 0 0 0,0 0 0 0 0,1 0-1 0 0,39-1 52 0 0,-36 0-44 0 0,11 0-57 0 0,-1 0-1 0 0,1-1 1 0 0,-1-1-1 0 0,16-6 1 0 0,-24 7-45 0 0,-1 0-1 0 0,0 0 1 0 0,0-1-1 0 0,-1 0 1 0 0,1 0-1 0 0,-1-1 1 0 0,1 0-1 0 0,-1 0 1 0 0,0 0 0 0 0,0 0-1 0 0,-1-1 1 0 0,7-8-1 0 0,-1-4-160 0 0</inkml:trace>
</inkml:ink>
</file>

<file path=ppt/ink/ink19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09:17.223"/>
    </inkml:context>
    <inkml:brush xml:id="br0">
      <inkml:brushProperty name="width" value="0.05" units="cm"/>
      <inkml:brushProperty name="height" value="0.05" units="cm"/>
    </inkml:brush>
  </inkml:definitions>
  <inkml:trace contextRef="#ctx0" brushRef="#br0">206 1 3737 0 0,'-2'0'221'0'0,"-1"-1"0"0"0,1 2 1 0 0,0-1-1 0 0,-1 0 0 0 0,1 0 1 0 0,-1 1-1 0 0,1 0 0 0 0,-1-1 1 0 0,1 1-1 0 0,0 0 0 0 0,-1 0 0 0 0,1 0 1 0 0,-2 2-1 0 0,-27 30 370 0 0,26-26-494 0 0,-7 8 13 0 0,0-2 208 0 0,2 0 1 0 0,-1 1 0 0 0,2 1-1 0 0,0-1 1 0 0,-10 24 0 0 0,19-37-301 0 0,-15 36 361 0 0,-11 43 0 0 0,22-67-314 0 0,2 0 1 0 0,-1 0-1 0 0,2 0 0 0 0,0 0 0 0 0,0 0 0 0 0,1 1 0 0 0,3 20 0 0 0,-2-32-60 0 0,-1 1-1 0 0,0-1 0 0 0,1 1 1 0 0,0-1-1 0 0,-1 1 1 0 0,1-1-1 0 0,0 0 0 0 0,0 1 1 0 0,0-1-1 0 0,1 0 1 0 0,-1 0-1 0 0,0 0 0 0 0,1 0 1 0 0,0 0-1 0 0,-1 0 1 0 0,1 0-1 0 0,0 0 0 0 0,0-1 1 0 0,0 1-1 0 0,0-1 1 0 0,0 1-1 0 0,0-1 0 0 0,1 0 1 0 0,-1 0-1 0 0,0 0 0 0 0,1 0 1 0 0,-1 0-1 0 0,1 0 1 0 0,-1-1-1 0 0,1 1 0 0 0,-1-1 1 0 0,1 0-1 0 0,3 0 1 0 0,1 0 11 0 0,0-1 1 0 0,1 0 0 0 0,-1 0 0 0 0,-1-1 0 0 0,1 0 0 0 0,0 0 0 0 0,0-1-1 0 0,-1 1 1 0 0,1-2 0 0 0,9-5 0 0 0,4-4-39 0 0,0-1 0 0 0,-1-1 1 0 0,0 0-1 0 0,-1-1 0 0 0,-1-2 0 0 0,0 1 1 0 0,-2-2-1 0 0,0 0 0 0 0,-1-1 0 0 0,-1-1 0 0 0,12-23 1 0 0,-23 36-20 0 0,1 0 1 0 0,-1 0 0 0 0,0 0 0 0 0,-1-1 0 0 0,0 1 0 0 0,-1 0-1 0 0,0-1 1 0 0,0 1 0 0 0,0-1 0 0 0,-1 1 0 0 0,0 0-1 0 0,-1-1 1 0 0,0 1 0 0 0,-5-12 0 0 0,2 15 19 0 0,0 1 0 0 0,0 0 0 0 0,0 1 0 0 0,-1-1 0 0 0,1 1 0 0 0,-1 0 0 0 0,0 1 0 0 0,0-1 0 0 0,0 1 0 0 0,-12-2 0 0 0,7 2-14 0 0,0 1-1 0 0,1 1 0 0 0,-1 0 1 0 0,0 1-1 0 0,0 0 0 0 0,1 0 1 0 0,-1 1-1 0 0,1 1 1 0 0,-1-1-1 0 0,1 2 0 0 0,0 0 1 0 0,0 0-1 0 0,-10 6 0 0 0,5 10-681 0 0,14-18 572 0 0,0 0 1 0 0,0 0-1 0 0,0 0 0 0 0,0 0 0 0 0,-1-1 1 0 0,1 1-1 0 0,0-1 0 0 0,-1 1 1 0 0,1-1-1 0 0,-1 1 0 0 0,0-1 1 0 0,1 0-1 0 0,-4 3 0 0 0</inkml:trace>
</inkml:ink>
</file>

<file path=ppt/ink/ink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19:09:52.767"/>
    </inkml:context>
    <inkml:brush xml:id="br0">
      <inkml:brushProperty name="width" value="0.05" units="cm"/>
      <inkml:brushProperty name="height" value="0.05" units="cm"/>
    </inkml:brush>
  </inkml:definitions>
  <inkml:trace contextRef="#ctx0" brushRef="#br0">29 43 6945 0 0,'-24'-41'4545'0'0,"24"41"-4540"0"0,0 0 0 0 0,0 0 0 0 0,0 0-1 0 0,0 0 1 0 0,0 0 0 0 0,0 0-1 0 0,0 0 1 0 0,0 0 0 0 0,0 0-1 0 0,0 0 1 0 0,0 0 0 0 0,0 1 0 0 0,0-1-1 0 0,-1 0 1 0 0,1 0 0 0 0,0 0-1 0 0,0 0 1 0 0,0 0 0 0 0,0 0-1 0 0,0 0 1 0 0,0 0 0 0 0,0 0-1 0 0,0 0 1 0 0,0 0 0 0 0,0 0 0 0 0,-1 0-1 0 0,1 0 1 0 0,0 0 0 0 0,0 0-1 0 0,0 0 1 0 0,0 0 0 0 0,0 0-1 0 0,0 0 1 0 0,0-1 0 0 0,0 1 0 0 0,0 0-1 0 0,0 0 1 0 0,-1 0 0 0 0,1 0-1 0 0,0 0 1 0 0,0 0 0 0 0,0 0-1 0 0,0 0 1 0 0,0 0 0 0 0,0 0-1 0 0,0 0 1 0 0,0 0 0 0 0,0 0 0 0 0,0 0-1 0 0,0-1 1 0 0,0 1 0 0 0,0 0-1 0 0,0 0 1 0 0,0 0 0 0 0,0 0-1 0 0,0 0 1 0 0,-1 14 202 0 0,4 20-41 0 0,46 232-98 0 0,-28-144-24 0 0,-9-56-27 0 0,4 24-7 0 0,28 90 0 0 0,-38-159-100 0 0,3 10 43 0 0,1-1-1 0 0,15 29 0 0 0,1-15-731 0 0,-3-18-273 0 0,-22-25 859 0 0,0 2 77 0 0,-1 0-242 0 0,-1-2 94 0 0,-1-2-347 0 0</inkml:trace>
</inkml:ink>
</file>

<file path=ppt/ink/ink19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09:17.560"/>
    </inkml:context>
    <inkml:brush xml:id="br0">
      <inkml:brushProperty name="width" value="0.05" units="cm"/>
      <inkml:brushProperty name="height" value="0.05" units="cm"/>
    </inkml:brush>
  </inkml:definitions>
  <inkml:trace contextRef="#ctx0" brushRef="#br0">64 0 3977 0 0,'-3'1'152'0'0,"1"-1"-1"0"0,-1 0 1 0 0,1 1-1 0 0,-1-1 1 0 0,1 1 0 0 0,-1 0-1 0 0,1 0 1 0 0,0 0 0 0 0,-1 0-1 0 0,1 0 1 0 0,0 0 0 0 0,0 1-1 0 0,0-1 1 0 0,0 1 0 0 0,0-1-1 0 0,0 1 1 0 0,0 0 0 0 0,1 0-1 0 0,-1 0 1 0 0,0 0 0 0 0,1 0-1 0 0,0 0 1 0 0,-1 0 0 0 0,1 1-1 0 0,0-1 1 0 0,0 0-1 0 0,0 1 1 0 0,1-1 0 0 0,-1 1-1 0 0,0 4 1 0 0,-2 9-153 0 0,1 0 0 0 0,0 0 1 0 0,2 28-1 0 0,0-31 385 0 0,2 20-182 0 0,2 0-1 0 0,2 0 1 0 0,1 0 0 0 0,1-1-1 0 0,14 34 1 0 0,3-14-277 0 0,-23-49-78 0 0,-1 0 0 0 0,1 0 0 0 0,0-1 0 0 0,0 1 1 0 0,0 0-1 0 0,1-1 0 0 0,-1 1 0 0 0,1-1 0 0 0,-1 0 1 0 0,1 0-1 0 0,0 0 0 0 0,5 3 0 0 0</inkml:trace>
</inkml:ink>
</file>

<file path=ppt/ink/ink19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09:17.906"/>
    </inkml:context>
    <inkml:brush xml:id="br0">
      <inkml:brushProperty name="width" value="0.05" units="cm"/>
      <inkml:brushProperty name="height" value="0.05" units="cm"/>
    </inkml:brush>
  </inkml:definitions>
  <inkml:trace contextRef="#ctx0" brushRef="#br0">109 30 1736 0 0,'21'-30'2055'0'0,"-23"31"-1903"0"0,-1-1 1 0 0,1 1-1 0 0,-1 0 0 0 0,1 0 0 0 0,0 0 0 0 0,0 1 0 0 0,0-1 0 0 0,0 0 1 0 0,0 1-1 0 0,0 0 0 0 0,0-1 0 0 0,-3 4 0 0 0,-3 1 25 0 0,1 0 0 0 0,-1 0 0 0 0,1 0 0 0 0,0 1-1 0 0,1 0 1 0 0,0 0 0 0 0,0 1 0 0 0,0-1 0 0 0,1 1-1 0 0,0 1 1 0 0,1-1 0 0 0,0 1 0 0 0,0-1 0 0 0,1 1 0 0 0,0 0-1 0 0,1 1 1 0 0,-1-1 0 0 0,2 0 0 0 0,-1 1 0 0 0,2-1 0 0 0,-1 14-1 0 0,1 2-66 0 0,0 0 0 0 0,2 0 0 0 0,1 0 0 0 0,6 26 0 0 0,-7-45-101 0 0,0 1 1 0 0,0-1-1 0 0,0 1 0 0 0,1-1 0 0 0,0 0 1 0 0,0 0-1 0 0,1 0 0 0 0,0 0 0 0 0,0-1 1 0 0,0 1-1 0 0,1-1 0 0 0,-1 0 0 0 0,1 0 1 0 0,0-1-1 0 0,1 1 0 0 0,-1-1 0 0 0,1 0 1 0 0,0-1-1 0 0,10 5 0 0 0,-6-4-27 0 0,0-1-1 0 0,1 0 1 0 0,-1 0-1 0 0,1-1 1 0 0,0-1-1 0 0,0 0 1 0 0,0 0 0 0 0,0-1-1 0 0,-1-1 1 0 0,13-1-1 0 0,-13 0-22 0 0,-1 1 0 0 0,1-2-1 0 0,0 1 1 0 0,0-2 0 0 0,-1 1-1 0 0,13-8 1 0 0,-10 4-64 0 0,-1 0 1 0 0,0-1-1 0 0,0-1 0 0 0,-1 1 0 0 0,0-2 1 0 0,-1 0-1 0 0,0 0 0 0 0,11-15 0 0 0,-17 20 98 0 0,0 1-1 0 0,0-1 1 0 0,0 0-1 0 0,0 0 1 0 0,-1 0-1 0 0,0 0 1 0 0,0 0-1 0 0,-1-1 1 0 0,1 1-1 0 0,-1-1 1 0 0,0 1-1 0 0,0-1 1 0 0,-1 1-1 0 0,0-1 1 0 0,0 1-1 0 0,0-1 1 0 0,-1 1-1 0 0,1-1 1 0 0,-1 1-1 0 0,-1-1 1 0 0,1 1-1 0 0,-1-1 1 0 0,-3-5-1 0 0,4 9 18 0 0,-1 0-1 0 0,1 0 1 0 0,-1 0 0 0 0,1 0-1 0 0,-1 1 1 0 0,0-1-1 0 0,0 1 1 0 0,0-1-1 0 0,0 1 1 0 0,0-1 0 0 0,0 1-1 0 0,-1 0 1 0 0,1 0-1 0 0,0 0 1 0 0,-1 1 0 0 0,1-1-1 0 0,0 0 1 0 0,-1 1-1 0 0,1 0 1 0 0,-1-1-1 0 0,1 1 1 0 0,-1 0 0 0 0,1 0-1 0 0,-1 0 1 0 0,1 1-1 0 0,0-1 1 0 0,-1 1 0 0 0,1-1-1 0 0,-1 1 1 0 0,1 0-1 0 0,0 0 1 0 0,-1 0-1 0 0,-2 2 1 0 0,-7 2 34 0 0,1 0-1 0 0,0 1 1 0 0,1 0-1 0 0,-1 1 1 0 0,-12 11-1 0 0,1 3 73 0 0,-10 17-120 0 0,24-27-250 0 0,1 1 0 0 0,-1-1 0 0 0,2 1-1 0 0,0 1 1 0 0,0-1 0 0 0,-6 24 0 0 0,13-28-191 0 0,5-4-464 0 0</inkml:trace>
</inkml:ink>
</file>

<file path=ppt/ink/ink19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09:19.589"/>
    </inkml:context>
    <inkml:brush xml:id="br0">
      <inkml:brushProperty name="width" value="0.05" units="cm"/>
      <inkml:brushProperty name="height" value="0.05" units="cm"/>
    </inkml:brush>
  </inkml:definitions>
  <inkml:trace contextRef="#ctx0" brushRef="#br0">136 394 2072 0 0,'-9'2'759'0'0,"0"-1"0"0"0,0 0-1 0 0,0-1 1 0 0,0 0-1 0 0,0 0 1 0 0,-9-2 0 0 0,-15 0-284 0 0,24 1-335 0 0,-5-7 203 0 0,8 2 147 0 0,5 1 21 0 0,1 1-307 0 0,0-14 335 0 0,2 17-314 0 0,3 14-46 0 0,2 16-94 0 0,1 16-4 0 0,-1-3-28 0 0,-5-31-28 0 0,1 1 0 0 0,0-1 0 0 0,8 17 0 0 0,-7-18-11 0 0,0 0 44 0 0,1-1 0 0 0,0 0 0 0 0,0 0 0 0 0,1 0 0 0 0,7 10 0 0 0,-11-18-46 0 0,-1 0-1 0 0,0 0 1 0 0,0 1 0 0 0,0-1-1 0 0,1 0 1 0 0,-1 0-1 0 0,0-1 1 0 0,1 1 0 0 0,-1 0-1 0 0,1 0 1 0 0,-1-1-1 0 0,1 1 1 0 0,-1-1 0 0 0,1 1-1 0 0,0-1 1 0 0,-1 1-1 0 0,1-1 1 0 0,0 0 0 0 0,-1 0-1 0 0,1 0 1 0 0,-1 0 0 0 0,1 0-1 0 0,0 0 1 0 0,-1-1-1 0 0,1 1 1 0 0,0-1 0 0 0,-1 1-1 0 0,1-1 1 0 0,-1 1-1 0 0,1-1 1 0 0,-1 0 0 0 0,1 0-1 0 0,-1 1 1 0 0,0-1-1 0 0,1 0 1 0 0,-1 0 0 0 0,0-1-1 0 0,0 1 1 0 0,2-1-1 0 0,10-12 50 0 0,-1 1-1 0 0,-1-2 0 0 0,11-15 1 0 0,14-18-14 0 0,-17 23-12 0 0,0 0 0 0 0,-2-1 0 0 0,-1-1 0 0 0,-1-1 0 0 0,-2 0 0 0 0,15-42 0 0 0,-12 28-4 0 0,11-42 32 0 0,-23 32-13 0 0,-11 16-6 0 0,7 36-42 0 0,0 0 0 0 0,0 0 0 0 0,0 1 0 0 0,0-1 0 0 0,0 0 0 0 0,0 0 0 0 0,-1 1 0 0 0,1-1 0 0 0,0 0 0 0 0,0 0 0 0 0,0 1 0 0 0,0-1 0 0 0,-1 0 0 0 0,1 0 0 0 0,0 0 0 0 0,0 0 0 0 0,0 1 0 0 0,-1-1 0 0 0,1 0 0 0 0,0 0 0 0 0,0 0 0 0 0,-1 0 0 0 0,1 0 0 0 0,0 0 0 0 0,0 1 0 0 0,-1-1 0 0 0,1 0 0 0 0,0 0 0 0 0,0 0 0 0 0,-1 0 0 0 0,1 0 0 0 0,0 0 0 0 0,0 0 0 0 0,-1 0 0 0 0,1 0 0 0 0,0 0 0 0 0,0 0 0 0 0,-1 0 0 0 0,1-1 0 0 0,0 1 0 0 0,-1 0 0 0 0,1 0 0 0 0,0 0 0 0 0,0 0 0 0 0,0 0 0 0 0,-1 0 0 0 0,1-1 0 0 0,0 1 0 0 0,0 0 0 0 0,0 0 0 0 0,-1 0 0 0 0,1-1 0 0 0,0 1 0 0 0,0 0 0 0 0,0 0 0 0 0,0 0 0 0 0,-1-1 0 0 0,1 1 0 0 0,0 0 0 0 0,0 0 0 0 0,0-1 0 0 0,0 1 0 0 0,0 0 0 0 0,0 0 0 0 0,0-1 0 0 0,0 1 0 0 0,-14 29 11 0 0,11-22-9 0 0,-30 65 11 0 0,-29 71 58 0 0,61-143-73 0 0,-10 32 51 0 0,-15 65 0 0 0,24-88-44 0 0,1 1 0 0 0,0-1 0 0 0,0 0 0 0 0,1 1 0 0 0,1-1-1 0 0,-1 1 1 0 0,2-1 0 0 0,-1 0 0 0 0,1 0 0 0 0,1 1 0 0 0,5 14 0 0 0,-7-22-4 0 0,0 0 0 0 0,0 1 1 0 0,0-1-1 0 0,0 0 0 0 0,0 0 0 0 0,1 0 0 0 0,-1 0 1 0 0,1 0-1 0 0,0 0 0 0 0,-1-1 0 0 0,1 1 0 0 0,0 0 0 0 0,0-1 1 0 0,0 1-1 0 0,0-1 0 0 0,0 0 0 0 0,0 0 0 0 0,1 0 1 0 0,-1 0-1 0 0,0 0 0 0 0,5 1 0 0 0,-5-2-1 0 0,0 0 0 0 0,0 0 0 0 0,0 0 0 0 0,0 0 0 0 0,0-1 0 0 0,0 1 0 0 0,0-1 0 0 0,0 1 0 0 0,0-1 0 0 0,-1 0 0 0 0,1 1 0 0 0,0-1 0 0 0,0 0 0 0 0,-1 0 0 0 0,1-1 0 0 0,-1 1 0 0 0,1 0 0 0 0,-1 0 0 0 0,1-1 0 0 0,-1 1 0 0 0,0-1 0 0 0,1 1 0 0 0,-1-1 0 0 0,1-2 0 0 0,45-81 74 0 0,-4-1-1 0 0,52-148 1 0 0,-88 191-54 0 0,-8 34 16 0 0,-3 28-12 0 0,0 7-26 0 0,-1 0 0 0 0,-1-1 0 0 0,-1 0-1 0 0,-17 41 1 0 0,20-57-4 0 0,1 1-1 0 0,0 0 0 0 0,1 0 1 0 0,0 1-1 0 0,0-1 1 0 0,1 0-1 0 0,0 1 0 0 0,1-1 1 0 0,0 1-1 0 0,3 15 1 0 0,-2-21 2 0 0,-1 0 1 0 0,1 0 0 0 0,0 0 0 0 0,1 0-1 0 0,-1 0 1 0 0,1 0 0 0 0,0 0 0 0 0,0-1 0 0 0,1 1-1 0 0,-1-1 1 0 0,1 1 0 0 0,0-1 0 0 0,0 0-1 0 0,0 0 1 0 0,1 0 0 0 0,0-1 0 0 0,-1 1 0 0 0,1-1-1 0 0,0 0 1 0 0,1 0 0 0 0,-1 0 0 0 0,8 3-1 0 0,-10-5 2 0 0,1 0 0 0 0,-1-1 0 0 0,0 1 0 0 0,1-1 0 0 0,-1 0 0 0 0,1 0 0 0 0,-1 0 0 0 0,1 0-1 0 0,-1 0 1 0 0,1 0 0 0 0,-1-1 0 0 0,0 1 0 0 0,1-1 0 0 0,-1 0 0 0 0,0 1 0 0 0,1-1-1 0 0,-1 0 1 0 0,0 0 0 0 0,0-1 0 0 0,0 1 0 0 0,0 0 0 0 0,0-1 0 0 0,0 1 0 0 0,0-1-1 0 0,0 0 1 0 0,2-3 0 0 0,4-5 0 0 0,0 0 0 0 0,-1-1 1 0 0,11-22-1 0 0,-4 8 0 0 0,10-12 2 0 0,79-136 49 0 0,-93 154-46 0 0,-1-1 1 0 0,-1 0-1 0 0,-1-1 0 0 0,-1 1 0 0 0,-1-1 0 0 0,0-1 0 0 0,1-22 0 0 0,-6 22 7 0 0,0 22-11 0 0,0-1 0 0 0,0 1 0 0 0,-1 0-1 0 0,1 0 1 0 0,0 0 0 0 0,0 0-1 0 0,0-1 1 0 0,0 1 0 0 0,-1 0-1 0 0,1 0 1 0 0,0 0 0 0 0,0 0 0 0 0,0 0-1 0 0,-1 0 1 0 0,1-1 0 0 0,0 1-1 0 0,0 0 1 0 0,-1 0 0 0 0,1 0-1 0 0,0 0 1 0 0,0 0 0 0 0,-1 0 0 0 0,1 0-1 0 0,0 0 1 0 0,0 0 0 0 0,0 0-1 0 0,-1 0 1 0 0,1 0 0 0 0,0 0-1 0 0,0 1 1 0 0,-1-1 0 0 0,1 0 0 0 0,0 0-1 0 0,0 0 1 0 0,0 0 0 0 0,-1 0-1 0 0,1 0 1 0 0,0 0 0 0 0,0 1-1 0 0,0-1 1 0 0,-1 0 0 0 0,1 0 0 0 0,0 0-1 0 0,0 1 1 0 0,0-1 0 0 0,0 0-1 0 0,0 0 1 0 0,0 0 0 0 0,-1 1-1 0 0,1-1 1 0 0,0 0 0 0 0,0 0 0 0 0,0 0-1 0 0,0 1 1 0 0,0-1 0 0 0,0 0-1 0 0,0 0 1 0 0,0 1 0 0 0,0-1-1 0 0,0 0 1 0 0,-9 33-8 0 0,0-1 0 0 0,3 1 0 0 0,-4 42 0 0 0,8-59 4 0 0,1-1-1 0 0,1 1 0 0 0,0-1 1 0 0,1 0-1 0 0,1 1 1 0 0,0-1-1 0 0,1 0 0 0 0,1 0 1 0 0,9 25-1 0 0,-11-36 2 0 0,1 1 0 0 0,-1-1 0 0 0,1 0-1 0 0,-1 0 1 0 0,1 0 0 0 0,1-1 0 0 0,-1 1 0 0 0,0-1 0 0 0,1 1-1 0 0,0-1 1 0 0,-1 0 0 0 0,1-1 0 0 0,0 1 0 0 0,1-1 0 0 0,-1 0-1 0 0,0 0 1 0 0,1 0 0 0 0,-1 0 0 0 0,1-1 0 0 0,0 1 0 0 0,-1-1-1 0 0,1-1 1 0 0,0 1 0 0 0,0-1 0 0 0,-1 1 0 0 0,1-1 0 0 0,0-1-1 0 0,0 1 1 0 0,0-1 0 0 0,-1 0 0 0 0,7-1 0 0 0,12-5 10 0 0,1-1 0 0 0,-1-1 0 0 0,-1 0 0 0 0,39-24 0 0 0,-31 16 12 0 0,-15 10-11 0 0,-1-2 1 0 0,-1 0 0 0 0,1 0-1 0 0,12-13 1 0 0,-20 17-7 0 0,-1-1-1 0 0,0 1 1 0 0,0-1 0 0 0,0 0 0 0 0,-1-1 0 0 0,1 1-1 0 0,-2-1 1 0 0,1 1 0 0 0,-1-1 0 0 0,4-11 0 0 0,-5 13 1 0 0,1-1 0 0 0,0 1 1 0 0,0-1-1 0 0,0 1 1 0 0,1 0-1 0 0,0 0 1 0 0,6-6-1 0 0,-4 4-2 0 0,-28 63 14 0 0,11-21-8 0 0,3-17-7 0 0,4-5-9 0 0,0 1 0 0 0,1-1 0 0 0,0 1 0 0 0,1-1 0 0 0,0 1 0 0 0,1 0 0 0 0,1-1 0 0 0,0 1 0 0 0,1 0 0 0 0,0 0 0 0 0,1-1 0 0 0,5 18 0 0 0,-5-24 6 0 0,0 0 0 0 0,0-1-1 0 0,0 1 1 0 0,1-1 0 0 0,0 0-1 0 0,0 0 1 0 0,1 0 0 0 0,-1 0-1 0 0,1 0 1 0 0,1-1 0 0 0,-1 0 0 0 0,10 9-1 0 0,-12-12 2 0 0,0-1 0 0 0,0 1 0 0 0,0-1 0 0 0,0 1 0 0 0,0-1 0 0 0,1 0 0 0 0,-1 0 0 0 0,1 0 0 0 0,-1 0 0 0 0,1-1 0 0 0,-1 1 0 0 0,1-1 0 0 0,0 1 0 0 0,-1-1 0 0 0,1 0 0 0 0,-1 0 0 0 0,1 0 0 0 0,0 0 0 0 0,-1 0 0 0 0,1-1 0 0 0,-1 1 0 0 0,1-1 0 0 0,-1 0 0 0 0,1 0 0 0 0,-1 0 0 0 0,1 0 0 0 0,-1 0 0 0 0,0 0 0 0 0,1-1 0 0 0,-1 1 0 0 0,0-1 0 0 0,0 1 0 0 0,0-1 0 0 0,3-3 0 0 0,63-67 31 0 0,-3-3-1 0 0,89-132 1 0 0,-140 184-25 0 0,-9 15-4 0 0,0 0-1 0 0,1 0 1 0 0,0 0-1 0 0,0 0 1 0 0,11-9-1 0 0,-12 16-2 0 0,-6 8 1 0 0,0-5 1 0 0,-8 73-12 0 0,7-57 10 0 0,1 11-4 0 0,8 11 1 0 0,7-2 3 0 0,-10-30 2 0 0,1 0 0 0 0,0 0 0 0 0,1 0-1 0 0,7 8 1 0 0,-5-8-1 0 0,-1 0 0 0 0,2-1 0 0 0,-1-1 0 0 0,1 1 0 0 0,0-1 0 0 0,0 0 0 0 0,11 4 0 0 0,-11-6-3 0 0,1 0 0 0 0,-1-1 0 0 0,1 0 0 0 0,12 2 0 0 0,-4-3 4 0 0,-1-1 0 0 0,0 0-1 0 0,0-1 1 0 0,1-1-1 0 0,-1-1 1 0 0,0 0-1 0 0,0-1 1 0 0,27-9-1 0 0,8-7 26 0 0,66-32 0 0 0,-37 14-36 0 0,-39 25 2 0 0,-39 12 9 0 0,1-1-1 0 0,-1 1 1 0 0,0 0-1 0 0,1 0 0 0 0,-1 1 1 0 0,0-1-1 0 0,0 1 1 0 0,1-1-1 0 0,-1 1 1 0 0,0 0-1 0 0,0 0 0 0 0,0 0 1 0 0,5 4-1 0 0,-4-3 2 0 0,-1 2 0 0 0,0-1-1 0 0,1 0 1 0 0,-1 1-1 0 0,-1-1 1 0 0,1 1 0 0 0,0 0-1 0 0,-1 0 1 0 0,0 0 0 0 0,0 0-1 0 0,0 0 1 0 0,0 1 0 0 0,-1-1-1 0 0,0 0 1 0 0,0 1 0 0 0,0-1-1 0 0,0 1 1 0 0,-1-1 0 0 0,1 7-1 0 0,2 34 1 0 0,0 22 57 0 0,0 12-150 0 0,1-25-211 0 0,-3-52 263 0 0,-1 0-1 0 0,0 0 0 0 0,1 0 1 0 0,-1 0-1 0 0,1 0 1 0 0,0 0-1 0 0,0 0 0 0 0,0 0 1 0 0,0 0-1 0 0,0 0 1 0 0,0 0-1 0 0,0 0 0 0 0,3 2 1 0 0,7-2-411 0 0,0-19-118 0 0,-5-4 231 0 0</inkml:trace>
</inkml:ink>
</file>

<file path=ppt/ink/ink19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09:20.089"/>
    </inkml:context>
    <inkml:brush xml:id="br0">
      <inkml:brushProperty name="width" value="0.05" units="cm"/>
      <inkml:brushProperty name="height" value="0.05" units="cm"/>
    </inkml:brush>
  </inkml:definitions>
  <inkml:trace contextRef="#ctx0" brushRef="#br0">6 0 3929 0 0,'-5'46'4288'0'0,"6"-14"-4067"0"0,8 52-1 0 0,22 82 315 0 0,-25-144-466 0 0,1-1 1 0 0,18 40 0 0 0,-23-55-93 0 0,1-1 0 0 0,0 0 0 0 0,0 0 0 0 0,1-1 0 0 0,-1 1 0 0 0,1-1-1 0 0,0 1 1 0 0,0-1 0 0 0,0-1 0 0 0,1 1 0 0 0,0 0 0 0 0,4 2 0 0 0,1-5-141 0 0</inkml:trace>
</inkml:ink>
</file>

<file path=ppt/ink/ink19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09:20.434"/>
    </inkml:context>
    <inkml:brush xml:id="br0">
      <inkml:brushProperty name="width" value="0.05" units="cm"/>
      <inkml:brushProperty name="height" value="0.05" units="cm"/>
    </inkml:brush>
  </inkml:definitions>
  <inkml:trace contextRef="#ctx0" brushRef="#br0">10 204 4593 0 0,'-1'0'73'0'0,"1"0"0"0"0,-1-1 0 0 0,1 1 0 0 0,-1 0-1 0 0,1-1 1 0 0,-1 1 0 0 0,1-1 0 0 0,-1 1 0 0 0,1-1 0 0 0,-1 1 0 0 0,1-1 0 0 0,-1 1-1 0 0,1-1 1 0 0,0 0 0 0 0,-1 1 0 0 0,1-1 0 0 0,0 1 0 0 0,0-1 0 0 0,-1 0 0 0 0,1 1 0 0 0,0-1-1 0 0,0 0 1 0 0,0 1 0 0 0,0-1 0 0 0,0 0 0 0 0,0 1 0 0 0,0-1 0 0 0,0 0 0 0 0,0 1-1 0 0,0-1 1 0 0,0 0 0 0 0,1 1 0 0 0,-1-1 0 0 0,0 0 0 0 0,0 1 0 0 0,1-1 0 0 0,-1 0 0 0 0,0 1-1 0 0,1-1 1 0 0,-1 1 0 0 0,1-1 0 0 0,-1 1 0 0 0,0-1 0 0 0,1 1 0 0 0,-1-1 0 0 0,1 1-1 0 0,0-1 1 0 0,41-24 174 0 0,-31 19-106 0 0,100-51 299 0 0,-69 38-487 0 0,0 1 0 0 0,1 2-1 0 0,52-11 1 0 0,-84 24-816 0 0,-2-3-2731 0 0</inkml:trace>
</inkml:ink>
</file>

<file path=ppt/ink/ink19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09:20.791"/>
    </inkml:context>
    <inkml:brush xml:id="br0">
      <inkml:brushProperty name="width" value="0.05" units="cm"/>
      <inkml:brushProperty name="height" value="0.05" units="cm"/>
    </inkml:brush>
  </inkml:definitions>
  <inkml:trace contextRef="#ctx0" brushRef="#br0">66 367 2665 0 0,'18'21'2971'0'0,"-15"-14"-2516"0"0,-2-6-74 0 0,-8-10 91 0 0,0 1 1 0 0,1-1-1 0 0,0-1 1 0 0,0 1-1 0 0,1-1 1 0 0,0 0-1 0 0,-6-21 0 0 0,2 1-577 0 0,-8-43 0 0 0,14 53 116 0 0,0 0 0 0 0,1 1 0 0 0,2-28 1 0 0,0 40-11 0 0,1 0 1 0 0,0 0-1 0 0,0 0 1 0 0,1 0-1 0 0,0 0 1 0 0,0 1 0 0 0,4-8-1 0 0,-1 5 6 0 0,3-1 1 0 0,-7 9-8 0 0,0 0-1 0 0,1 0 0 0 0,-1 0 1 0 0,0 0-1 0 0,1 0 0 0 0,-1 1 1 0 0,1-1-1 0 0,-1 1 0 0 0,1-1 1 0 0,-1 1-1 0 0,1-1 0 0 0,-1 1 1 0 0,1 0-1 0 0,-1 0 0 0 0,1-1 1 0 0,0 1-1 0 0,-1 0 0 0 0,3 1 1 0 0,8 0-118 0 0,0 0 0 0 0,-1 2 0 0 0,1-1 1 0 0,0 1-1 0 0,-1 1 0 0 0,1 0 0 0 0,-1 1 0 0 0,12 7 1 0 0,-13-8-306 0 0</inkml:trace>
</inkml:ink>
</file>

<file path=ppt/ink/ink19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09:21.121"/>
    </inkml:context>
    <inkml:brush xml:id="br0">
      <inkml:brushProperty name="width" value="0.05" units="cm"/>
      <inkml:brushProperty name="height" value="0.05" units="cm"/>
    </inkml:brush>
  </inkml:definitions>
  <inkml:trace contextRef="#ctx0" brushRef="#br0">1 118 2921 0 0,'0'16'3133'0'0,"0"25"320"0"0,1-31-3465 0 0,0 0 0 0 0,0 0 0 0 0,0 0 0 0 0,2 0 0 0 0,-1-1 0 0 0,1 1 0 0 0,8 16 0 0 0,-2-4 162 0 0,-7-18-127 0 0,-1 1 0 0 0,1-1-1 0 0,0 0 1 0 0,1 0 0 0 0,-1 0 0 0 0,1 0 0 0 0,4 5-1 0 0,-6-8-4 0 0,1 0-1 0 0,-1 1 1 0 0,1-1-1 0 0,0-1 1 0 0,0 1-1 0 0,0 0 1 0 0,-1 0-1 0 0,1-1 1 0 0,0 1-1 0 0,0-1 0 0 0,0 1 1 0 0,0-1-1 0 0,0 0 1 0 0,0 0-1 0 0,0 1 1 0 0,0-2-1 0 0,0 1 1 0 0,0 0-1 0 0,0 0 1 0 0,0-1-1 0 0,2 0 1 0 0,0 0 8 0 0,0-1 0 0 0,-1 0 1 0 0,1 0-1 0 0,-1 0 0 0 0,1 0 1 0 0,-1-1-1 0 0,0 1 0 0 0,0-1 1 0 0,0 0-1 0 0,0 0 1 0 0,-1 0-1 0 0,1 0 0 0 0,-1-1 1 0 0,3-4-1 0 0,4-4 0 0 0,-3 5-17 0 0,0 0-1 0 0,-1 0 1 0 0,0-1-1 0 0,0 0 1 0 0,-1 0 0 0 0,0-1-1 0 0,0 1 1 0 0,-1-1-1 0 0,0 0 1 0 0,-1 1 0 0 0,0-1-1 0 0,2-19 1 0 0,-4 18 16 0 0,-1-1 0 0 0,0 0-1 0 0,0 1 1 0 0,-1-1 0 0 0,0 1 0 0 0,-1-1 0 0 0,-6-13 0 0 0,-6-29-2317 0 0,14 48 1384 0 0,1 3-47 0 0</inkml:trace>
</inkml:ink>
</file>

<file path=ppt/ink/ink19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09:21.474"/>
    </inkml:context>
    <inkml:brush xml:id="br0">
      <inkml:brushProperty name="width" value="0.05" units="cm"/>
      <inkml:brushProperty name="height" value="0.05" units="cm"/>
    </inkml:brush>
  </inkml:definitions>
  <inkml:trace contextRef="#ctx0" brushRef="#br0">1 67 4297 0 0,'32'79'4779'0'0,"-19"-47"-4700"0"0,0 0 0 0 0,2-1 1 0 0,24 37-1 0 0,-39-67-65 0 0,1 0 1 0 0,-1 0-1 0 0,0 0 1 0 0,1-1-1 0 0,-1 1 0 0 0,1 0 1 0 0,-1 0-1 0 0,1-1 1 0 0,0 1-1 0 0,-1 0 1 0 0,1-1-1 0 0,0 1 1 0 0,0-1-1 0 0,-1 1 1 0 0,1-1-1 0 0,0 1 1 0 0,0-1-1 0 0,0 1 0 0 0,-1-1 1 0 0,1 0-1 0 0,0 1 1 0 0,0-1-1 0 0,0 0 1 0 0,1 0-1 0 0,0-1 4 0 0,-1 0-1 0 0,1 0 1 0 0,0-1 0 0 0,-1 1-1 0 0,1 0 1 0 0,-1-1 0 0 0,1 0-1 0 0,-1 1 1 0 0,0-1-1 0 0,0 0 1 0 0,1 1 0 0 0,-1-1-1 0 0,1-3 1 0 0,15-25 2 0 0,-1 5 7 0 0,-1 0 1 0 0,-1-1-1 0 0,-2-1 1 0 0,16-49-1 0 0,-24 60-14 0 0,1 0 0 0 0,1 0 0 0 0,13-26 0 0 0,-19 42-12 0 0,0 1-1 0 0,0-1 0 0 0,0 0 1 0 0,0 0-1 0 0,0 0 0 0 0,0 1 1 0 0,0-1-1 0 0,0 0 0 0 0,0 0 1 0 0,0 0-1 0 0,0 1 0 0 0,0-1 1 0 0,0 0-1 0 0,0 0 1 0 0,0 0-1 0 0,1 0 0 0 0,-1 1 1 0 0,0-1-1 0 0,0 0 0 0 0,0 0 1 0 0,0 0-1 0 0,1 0 0 0 0,-1 0 1 0 0,0 0-1 0 0,0 1 1 0 0,0-1-1 0 0,0 0 0 0 0,1 0 1 0 0,-1 0-1 0 0,0 0 0 0 0,0 0 1 0 0,0 0-1 0 0,1 0 0 0 0,-1 0 1 0 0,0 0-1 0 0,0 0 0 0 0,0 0 1 0 0,1 0-1 0 0,-1 0 1 0 0,0 0-1 0 0,0 0 0 0 0,0 0 1 0 0,1 0-1 0 0,-1 0 0 0 0,0 0 1 0 0,0 0-1 0 0,0 0 0 0 0,1 0 1 0 0,-1-1-1 0 0,0 1 0 0 0,0 0 1 0 0,0 0-1 0 0,0 0 1 0 0,0 0-1 0 0,1 0 0 0 0,-1-1 1 0 0,0 1-1 0 0,0 0 0 0 0,0 0 1 0 0,0 0-1 0 0,0 0 0 0 0,0-1 1 0 0,1 1-1 0 0,-1 0 0 0 0,0 0 1 0 0,0-1-1 0 0,3 18 16 0 0,3 68 1 0 0,3 19 23 0 0,3-37-25 0 0,-11-62-10 0 0,0-1 0 0 0,0 0 0 0 0,0 0 1 0 0,1 0-1 0 0,0 0 0 0 0,0 0 0 0 0,0 0 0 0 0,0-1 0 0 0,1 1 0 0 0,4 4 0 0 0,-5-5 1 0 0,1-1 1 0 0,-1 0-1 0 0,1 0 1 0 0,0 0-1 0 0,0 0 0 0 0,0-1 1 0 0,0 1-1 0 0,0-1 1 0 0,0 1-1 0 0,0-1 0 0 0,0 0 1 0 0,1-1-1 0 0,-1 1 1 0 0,0 0-1 0 0,1-1 0 0 0,-1 0 1 0 0,6 0-1 0 0,-3 0 3 0 0,-1-1-1 0 0,1 0 0 0 0,-1 0 1 0 0,0-1-1 0 0,1 1 1 0 0,-1-1-1 0 0,0 0 1 0 0,0-1-1 0 0,0 1 1 0 0,-1-1-1 0 0,1 0 1 0 0,0 0-1 0 0,-1 0 1 0 0,0-1-1 0 0,0 0 0 0 0,0 0 1 0 0,0 0-1 0 0,0 0 1 0 0,4-8-1 0 0,21-33 18 0 0,-15 26-15 0 0,-1-2 1 0 0,16-33-1 0 0,-24 41 0 0 0,2 0 0 0 0,-1 0-1 0 0,1 0 1 0 0,1 1 0 0 0,15-18-1 0 0,-23 29-9 0 0,0 1-1 0 0,0-1 1 0 0,0 1-1 0 0,1 0 0 0 0,-1-1 1 0 0,0 1-1 0 0,0 0 1 0 0,1 0-1 0 0,-1-1 1 0 0,0 1-1 0 0,1 0 0 0 0,-1-1 1 0 0,0 1-1 0 0,1 0 1 0 0,-1 0-1 0 0,0 0 1 0 0,1 0-1 0 0,-1-1 0 0 0,0 1 1 0 0,1 0-1 0 0,-1 0 1 0 0,1 0-1 0 0,-1 0 1 0 0,0 0-1 0 0,1 0 1 0 0,-1 0-1 0 0,1 0 0 0 0,-1 0 1 0 0,1 0-1 0 0,-1 0 1 0 0,0 0-1 0 0,1 0 1 0 0,-1 0-1 0 0,0 1 0 0 0,1-1 1 0 0,-1 0-1 0 0,1 0 1 0 0,-1 0-1 0 0,0 0 1 0 0,1 1-1 0 0,-1-1 0 0 0,0 0 1 0 0,1 0-1 0 0,-1 1 1 0 0,0-1-1 0 0,1 1 1 0 0,5 26 4 0 0,-5-18 0 0 0,-1 0 0 0 0,0 0 0 0 0,-1 0 0 0 0,-3 13 0 0 0,0-8 18 0 0,-1-1 0 0 0,2 1 0 0 0,0 0 0 0 0,-3 25 0 0 0,6-32-16 0 0,0-1 0 0 0,0 1 0 0 0,1 0 0 0 0,0-1 0 0 0,0 0 0 0 0,3 10 1 0 0,14 17-62 0 0,-13-28-113 0 0,1 0 0 0 0,0 0 0 0 0,0-1 0 0 0,1 0-1 0 0,-1-1 1 0 0,1 1 0 0 0,12 4 0 0 0,-3-4-370 0 0</inkml:trace>
</inkml:ink>
</file>

<file path=ppt/ink/ink19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09:21.827"/>
    </inkml:context>
    <inkml:brush xml:id="br0">
      <inkml:brushProperty name="width" value="0.05" units="cm"/>
      <inkml:brushProperty name="height" value="0.05" units="cm"/>
    </inkml:brush>
  </inkml:definitions>
  <inkml:trace contextRef="#ctx0" brushRef="#br0">30 346 2465 0 0,'85'-10'2423'0'0,"-85"10"-2366"0"0,1 0-1 0 0,-1-1 1 0 0,1 1 0 0 0,-1 0 0 0 0,1 0 0 0 0,-1 0 0 0 0,1 0 0 0 0,-1 0 0 0 0,1 1-1 0 0,-1-1 1 0 0,1 0 0 0 0,-1 0 0 0 0,1 0 0 0 0,-1 0 0 0 0,0 0 0 0 0,1 1 0 0 0,-1-1 0 0 0,1 0-1 0 0,-1 0 1 0 0,1 1 0 0 0,-1-1 0 0 0,0 0 0 0 0,1 1 0 0 0,-1-1 0 0 0,0 0 0 0 0,1 1-1 0 0,-1-1 1 0 0,0 1 0 0 0,0-1 0 0 0,1 0 0 0 0,-1 1 0 0 0,0-1 0 0 0,0 1 0 0 0,0-1-1 0 0,1 1 1 0 0,-1-1 0 0 0,0 1 0 0 0,0-1 0 0 0,0 1 0 0 0,0-1 0 0 0,0 1 0 0 0,0-1-1 0 0,0 1 1 0 0,0-1 0 0 0,0 1 0 0 0,0-1 0 0 0,0 1 0 0 0,-1-1 0 0 0,1 0 0 0 0,0 1 0 0 0,0-1-1 0 0,0 1 1 0 0,-1-1 0 0 0,1 1 0 0 0,-15 26 37 0 0,14-24 46 0 0,-4 13-54 0 0,1 0 0 0 0,1 1 0 0 0,1-1 0 0 0,0 1 0 0 0,1-1 0 0 0,1 1 0 0 0,0 0 0 0 0,4 17 0 0 0,-2 13 84 0 0,4 12 39 0 0,12 30 110 0 0,-5-30-106 0 0,-6-20-73 0 0,-4-22-60 0 0,0 23 234 0 0,-6-38-103 0 0,-3-10-131 0 0,-2-11-70 0 0,-20-115 6 0 0,-3-76-14 0 0,25 82 21 0 0,6 90-19 0 0,3 0 0 0 0,1 0 0 0 0,9-38-1 0 0,-4 44 3 0 0,2 0 0 0 0,20-42 0 0 0,-17 41-4 0 0,-13 31-3 0 0,0 0-1 0 0,0-1 0 0 0,0 1 1 0 0,0 0-1 0 0,0-1 0 0 0,1 1 0 0 0,-1 0 1 0 0,1 0-1 0 0,-1 0 0 0 0,1 0 1 0 0,0 1-1 0 0,0-1 0 0 0,0 0 1 0 0,0 1-1 0 0,0-1 0 0 0,0 1 1 0 0,0 0-1 0 0,0-1 0 0 0,1 1 1 0 0,-1 0-1 0 0,1 1 0 0 0,-1-1 0 0 0,4-1 1 0 0,-5 2 1 0 0,0 1 0 0 0,0-1 1 0 0,0 0-1 0 0,0 0 0 0 0,0 0 1 0 0,0 1-1 0 0,0-1 0 0 0,0 0 1 0 0,0 1-1 0 0,0-1 0 0 0,-1 1 1 0 0,1-1-1 0 0,0 1 0 0 0,0-1 1 0 0,0 1-1 0 0,-1 0 0 0 0,1-1 1 0 0,0 1-1 0 0,-1 0 0 0 0,1 0 1 0 0,0 0-1 0 0,0 0 0 0 0,0 2 7 0 0,0 0 0 0 0,0-1 0 0 0,0 1 0 0 0,0 0 0 0 0,-1-1 0 0 0,1 1 0 0 0,-1 0 0 0 0,1 0 0 0 0,-1 0 0 0 0,0 0 0 0 0,-1 3 0 0 0,-3 35 24 0 0,-1 0 1 0 0,-3-1-1 0 0,-1 0 0 0 0,-2 0 1 0 0,-2-1-1 0 0,-2 0 0 0 0,-1-1 1 0 0,-2-1-1 0 0,-1-1 0 0 0,-2 0 1 0 0,-37 47-1 0 0,57-82-48 0 0,1 0 0 0 0,-1 0 0 0 0,1 0 0 0 0,-1-1 0 0 0,0 1 1 0 0,1 0-1 0 0,-1 0 0 0 0,0-1 0 0 0,1 1 0 0 0,-1 0 0 0 0,0-1 0 0 0,0 1 0 0 0,0-1 0 0 0,0 1 0 0 0,1-1 0 0 0,-1 1 0 0 0,0-1 0 0 0,0 0 1 0 0,0 0-1 0 0,0 1 0 0 0,0-1 0 0 0,0 0 0 0 0,0 0 0 0 0,0 0 0 0 0,0 0 0 0 0,0 0 0 0 0,0 0 0 0 0,-1 0 0 0 0,0-2-283 0 0</inkml:trace>
</inkml:ink>
</file>

<file path=ppt/ink/ink19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09:23.456"/>
    </inkml:context>
    <inkml:brush xml:id="br0">
      <inkml:brushProperty name="width" value="0.05" units="cm"/>
      <inkml:brushProperty name="height" value="0.05" units="cm"/>
    </inkml:brush>
  </inkml:definitions>
  <inkml:trace contextRef="#ctx0" brushRef="#br0">148 368 4401 0 0,'-118'70'1764'0'0,"117"-69"-1691"0"0,0 0 0 0 0,-1-1-1 0 0,1 1 1 0 0,0 0-1 0 0,-1-1 1 0 0,1 1 0 0 0,-1-1-1 0 0,1 1 1 0 0,-1-1-1 0 0,1 0 1 0 0,-1 1 0 0 0,1-1-1 0 0,-1 0 1 0 0,-2 0-1 0 0,4-1-49 0 0,-1 1 0 0 0,1 0 0 0 0,0 0 0 0 0,-1 0 0 0 0,1-1 0 0 0,0 1 0 0 0,-1 0 0 0 0,1-1 0 0 0,0 1 0 0 0,0 0 1 0 0,-1-1-1 0 0,1 1 0 0 0,0 0 0 0 0,0-1 0 0 0,0 1 0 0 0,-1 0 0 0 0,1-1 0 0 0,0 1 0 0 0,0-1 0 0 0,0 1 0 0 0,0 0 0 0 0,0-1 0 0 0,0 1 0 0 0,0-1 0 0 0,0 1 0 0 0,0-1 0 0 0,0 1 0 0 0,0 0 0 0 0,0-2 0 0 0,9-26 702 0 0,-9 28-657 0 0,5-9-9 0 0,1 1 26 0 0,2-3 51 0 0,-6 9-111 0 0,0 0 0 0 0,1 0 0 0 0,-1 0 0 0 0,1 0 0 0 0,-1 1 0 0 0,1-1 1 0 0,-1 1-1 0 0,1 0 0 0 0,0-1 0 0 0,4 0 0 0 0,-4 1-12 0 0,1 0 0 0 0,0 1 0 0 0,0-1 1 0 0,-1 1-1 0 0,1-1 0 0 0,0 1 0 0 0,0 0 0 0 0,0 1 0 0 0,-1-1 0 0 0,1 1 1 0 0,0 0-1 0 0,0-1 0 0 0,-1 2 0 0 0,1-1 0 0 0,-1 0 0 0 0,1 1 0 0 0,-1-1 0 0 0,1 1 1 0 0,-1 0-1 0 0,0 0 0 0 0,4 4 0 0 0,6 5 20 0 0,0 0 0 0 0,-1 2 0 0 0,15 19-1 0 0,-5-6 8 0 0,8 12 0 0 0,-3-5-8 0 0,-24-29-28 0 0,2 3 3 0 0,11 5 6 0 0,-16-12-6 0 0,0-4 6 0 0,0 1 3 0 0,1 1-11 0 0,25-76 9 0 0,-18 57 16 0 0,-1-1 0 0 0,7-36 0 0 0,-2-16 109 0 0,-7 34 68 0 0,2 0 0 0 0,2 1-1 0 0,15-42 1 0 0,-15 68 63 0 0,-2 18 127 0 0,6 28-88 0 0,-12-30-349 0 0,12 50 289 0 0,8 67 0 0 0,-15-73-142 0 0,3 0 1 0 0,1-1-1 0 0,17 46 0 0 0,-23-83-91 0 0,16 42 48 0 0,15 15-28 0 0,-30-58-34 0 0,2 0-1 0 0,-1 0 1 0 0,1-1 0 0 0,0 0 0 0 0,1 0 0 0 0,-1 0 0 0 0,1-1 0 0 0,1-1 0 0 0,-1 1 0 0 0,1-1 0 0 0,10 4 0 0 0,-11-6 0 0 0,0 0 0 0 0,0-1 1 0 0,0 0-1 0 0,0 0 0 0 0,0-1 0 0 0,0 0 1 0 0,1-1-1 0 0,-1 0 0 0 0,0 0 1 0 0,0 0-1 0 0,1-1 0 0 0,-1-1 0 0 0,0 1 1 0 0,0-1-1 0 0,0-1 0 0 0,0 1 1 0 0,-1-1-1 0 0,1-1 0 0 0,-1 1 0 0 0,1-1 1 0 0,-1-1-1 0 0,7-5 0 0 0,2-1 10 0 0,-1-2 0 0 0,0 0 0 0 0,0-1 0 0 0,-2 0 0 0 0,0-1 0 0 0,0 0 0 0 0,-1-1 0 0 0,11-21 0 0 0,9-22-8 0 0,33-83-1 0 0,-50 102-7 0 0,13-62-1 0 0,-24 86 4 0 0,-1 0-1 0 0,0-1 0 0 0,-2 1 0 0 0,0-1 0 0 0,-2-31 0 0 0,0 44 1 0 0,1 0 1 0 0,-1-1-1 0 0,0 1 0 0 0,0 0 1 0 0,0 0-1 0 0,0 0 0 0 0,-1 0 1 0 0,0 0-1 0 0,0 0 0 0 0,0 1 1 0 0,0-1-1 0 0,0 1 0 0 0,-1-1 0 0 0,0 1 1 0 0,1 0-1 0 0,-1 0 0 0 0,0 0 1 0 0,-1 0-1 0 0,1 0 0 0 0,0 1 1 0 0,-1 0-1 0 0,0-1 0 0 0,1 1 1 0 0,-1 1-1 0 0,0-1 0 0 0,0 0 0 0 0,-7-1 1 0 0,2 1-2 0 0,0 1-1 0 0,0 0 1 0 0,1 0 0 0 0,-1 0 0 0 0,0 2 0 0 0,0-1 0 0 0,0 1 0 0 0,-15 3-1 0 0,12 0 10 0 0,0 0 0 0 0,1 0 0 0 0,0 1 0 0 0,0 1 0 0 0,0 0 0 0 0,0 0 0 0 0,1 1 0 0 0,0 0 0 0 0,-12 13 0 0 0,-8 11 36 0 0,1 2 0 0 0,2 0 1 0 0,-37 61-1 0 0,39-56-26 0 0,-9 15 9 0 0,21-30-9 0 0,-18 44 0 0 0,26-57-12 0 0,2 1 0 0 0,-1-1 0 0 0,1 1 0 0 0,1-1 0 0 0,0 1 0 0 0,0 0 0 0 0,1 0 0 0 0,1 0 0 0 0,-1 0 0 0 0,2 0 0 0 0,0 0 0 0 0,3 16 0 0 0,-3-24-3 0 0,0 1-1 0 0,1-1 1 0 0,-1 0-1 0 0,1 1 1 0 0,0-1 0 0 0,0 0-1 0 0,0 0 1 0 0,3 3-1 0 0,1-1 1 0 0,-1 1 0 0 0,1-1 0 0 0,0 0 0 0 0,1-1-1 0 0,-1 0 1 0 0,10 5 0 0 0,-8-5 0 0 0,-1 0 0 0 0,1-1 0 0 0,0 0 0 0 0,0-1 0 0 0,0 0 0 0 0,0 0-1 0 0,0-1 1 0 0,0 1 0 0 0,0-2 0 0 0,16 0 0 0 0,-4-4 1 0 0,0-1 0 0 0,-1 0 0 0 0,0-2 0 0 0,0 0 0 0 0,0-1 0 0 0,-1-1 1 0 0,0-1-1 0 0,-1-1 0 0 0,0 0 0 0 0,0-1 0 0 0,-1-1 0 0 0,-1 0 0 0 0,23-27 0 0 0,-9 7 13 0 0,-2-1 0 0 0,-2-1 1 0 0,-1-2-1 0 0,-1 0 0 0 0,21-51 0 0 0,-34 68 2 0 0,-2 2-8 0 0,0 0 1 0 0,10-33-1 0 0,-17 47-8 0 0,0 0 0 0 0,0-1 1 0 0,-1 1-1 0 0,1-1 0 0 0,-1 1 0 0 0,0 0 1 0 0,0-1-1 0 0,0 1 0 0 0,-1-1 0 0 0,0 1 1 0 0,0-1-1 0 0,0 1 0 0 0,0 0 1 0 0,-1 0-1 0 0,1 0 0 0 0,-1 0 0 0 0,-2-5 1 0 0,1 7-3 0 0,1-1 1 0 0,-1 1-1 0 0,0-1 1 0 0,1 1-1 0 0,-1 0 0 0 0,0 0 1 0 0,0 0-1 0 0,-1 0 1 0 0,1 1-1 0 0,0-1 1 0 0,-1 1-1 0 0,1 0 1 0 0,0 0-1 0 0,-1 0 1 0 0,0 0-1 0 0,1 1 1 0 0,-1-1-1 0 0,1 1 1 0 0,-1 0-1 0 0,0 0 1 0 0,1 0-1 0 0,-1 1 1 0 0,1-1-1 0 0,-1 1 1 0 0,-6 2-1 0 0,-1-1 1 0 0,1 1 0 0 0,0 1 0 0 0,-1-1 1 0 0,1 2-1 0 0,0 0 0 0 0,1 0 0 0 0,-15 10 0 0 0,8 0 2 0 0,0 1-1 0 0,1 0 1 0 0,1 1 0 0 0,0 1-1 0 0,1 0 1 0 0,1 1 0 0 0,1 0-1 0 0,1 1 1 0 0,0 0 0 0 0,2 0-1 0 0,0 1 1 0 0,1 0 0 0 0,1 1-1 0 0,-5 38 1 0 0,10-51 6 0 0,1 0 1 0 0,0-1 0 0 0,0 1-1 0 0,1 0 1 0 0,3 15-1 0 0,6 16-2 0 0,-8-34-5 0 0,0 0 0 0 0,0-1 0 0 0,0 1 0 0 0,0-1-1 0 0,1 0 1 0 0,0 1 0 0 0,0-1 0 0 0,0-1 0 0 0,1 1 0 0 0,0 0 0 0 0,0-1 0 0 0,0 0 0 0 0,0 0-1 0 0,1 0 1 0 0,-1 0 0 0 0,1-1 0 0 0,6 4 0 0 0,-4-4-1 0 0,1 0 0 0 0,0 0 0 0 0,-1-1 0 0 0,1 0 0 0 0,1 0 0 0 0,-1-1 0 0 0,0 0 0 0 0,0 0-1 0 0,0-1 1 0 0,17-1 0 0 0,0-3 1 0 0,0-1 0 0 0,0-1 0 0 0,-1-1 1 0 0,0-1-1 0 0,0-1 0 0 0,41-23 0 0 0,-43 20 3 0 0,-1-2-1 0 0,0 0 1 0 0,0-1 0 0 0,-2-1 0 0 0,0-1 0 0 0,17-20 0 0 0,-26 25-1 0 0,0 0 1 0 0,-1 0-1 0 0,0-1 0 0 0,-1 0 1 0 0,-1 0-1 0 0,0-1 0 0 0,-1 0 1 0 0,-1 0-1 0 0,0-1 1 0 0,0 0-1 0 0,1-16 0 0 0,-5 26-2 0 0,0-1 0 0 0,0 0 0 0 0,-1 0 0 0 0,0 1 0 0 0,0-1 0 0 0,-1 0 0 0 0,1 1 0 0 0,-1-1 0 0 0,-1 0 0 0 0,1 1 1 0 0,-1-1-1 0 0,0 1 0 0 0,0 0 0 0 0,0 0 0 0 0,-1-1 0 0 0,0 2 0 0 0,0-1 0 0 0,0 0 0 0 0,-4-4 0 0 0,3 6-1 0 0,0-1 1 0 0,1 1 0 0 0,-1 1-1 0 0,0-1 1 0 0,0 0 0 0 0,-1 1-1 0 0,1 0 1 0 0,0 0 0 0 0,-1 0-1 0 0,0 1 1 0 0,1 0 0 0 0,-1-1-1 0 0,0 2 1 0 0,1-1 0 0 0,-1 0-1 0 0,0 1 1 0 0,0 0 0 0 0,0 0-1 0 0,1 0 1 0 0,-1 1 0 0 0,0 0-1 0 0,-5 1 1 0 0,-2 1-2 0 0,0 0-1 0 0,1 0 1 0 0,-1 2-1 0 0,1-1 1 0 0,0 1-1 0 0,0 1 1 0 0,0 0-1 0 0,1 1 1 0 0,0 0-1 0 0,0 0 1 0 0,1 1-1 0 0,0 0 1 0 0,0 1-1 0 0,0 0 1 0 0,2 0-1 0 0,-1 1 1 0 0,1 0-1 0 0,0 0 1 0 0,1 1-1 0 0,1 0 1 0 0,-1 0-1 0 0,2 0 1 0 0,-1 1-1 0 0,2-1 1 0 0,-1 1-1 0 0,2 0 1 0 0,0 0-1 0 0,0 0 1 0 0,1 0-1 0 0,0 1 1 0 0,2 15-1 0 0,-2-15 0 0 0,2 0 1 0 0,-1 0-1 0 0,2 0 1 0 0,0 1-1 0 0,0-1 1 0 0,1 0-1 0 0,1-1 1 0 0,0 1-1 0 0,0-1 0 0 0,2 1 1 0 0,7 12-1 0 0,-2-6 0 0 0,2 0-1 0 0,1-1 0 0 0,0 0 0 0 0,33 31 1 0 0,-40-43-2 0 0,1-1 1 0 0,0 1-1 0 0,0-1 1 0 0,0 0-1 0 0,1-1 1 0 0,0 0 0 0 0,-1 0-1 0 0,1-1 1 0 0,1 0-1 0 0,-1-1 1 0 0,0 0-1 0 0,1 0 1 0 0,-1-1-1 0 0,16 0 1 0 0,-11-1 2 0 0,1-1-1 0 0,-1-1 1 0 0,0-1-1 0 0,0 0 1 0 0,0 0-1 0 0,0-1 1 0 0,-1-1-1 0 0,0-1 1 0 0,0 1-1 0 0,21-14 1 0 0,-18 8 3 0 0,-1-1 0 0 0,-1 0 0 0 0,0-1 0 0 0,0 0 0 0 0,16-23 0 0 0,50-77 45 0 0,-73 101-41 0 0,0 0 0 0 0,-1 0 0 0 0,-1-1 0 0 0,0 0 0 0 0,-1 1 0 0 0,5-25 0 0 0,-7 31-4 0 0,-2-1 0 0 0,1 0 1 0 0,-1 1-1 0 0,0-1 1 0 0,0 0-1 0 0,-1 1 0 0 0,0-1 1 0 0,-2-9-1 0 0,1 12-2 0 0,1 0 0 0 0,-1 0 0 0 0,0 0 0 0 0,0 1 0 0 0,0-1-1 0 0,0 0 1 0 0,-1 1 0 0 0,-4-5 0 0 0,6 6-1 0 0,0 1 0 0 0,0-1 0 0 0,0 1 0 0 0,-1 0 0 0 0,1 0 0 0 0,0-1 0 0 0,-1 1 0 0 0,1 0 0 0 0,-1 0 1 0 0,0 1-1 0 0,1-1 0 0 0,-1 0 0 0 0,0 0 0 0 0,1 1 0 0 0,-1-1 0 0 0,0 1 0 0 0,0 0 0 0 0,0-1 0 0 0,1 1 0 0 0,-1 0 0 0 0,0 0 0 0 0,0 0 0 0 0,0 0 0 0 0,-3 1 0 0 0,2 0 0 0 0,0 1 1 0 0,0-1-1 0 0,1 1 0 0 0,-1-1 0 0 0,0 1 1 0 0,1 0-1 0 0,-1 0 0 0 0,1 0 0 0 0,-1 1 0 0 0,1-1 1 0 0,0 1-1 0 0,-3 4 0 0 0,-2 4 1 0 0,1-1-1 0 0,0 1 1 0 0,1 0-1 0 0,0 1 1 0 0,1-1-1 0 0,-4 18 1 0 0,6-18-5 0 0,0 1 0 0 0,1-1 0 0 0,0 0-1 0 0,1 1 1 0 0,0 0 0 0 0,1-1 0 0 0,2 17 0 0 0,-1-23 3 0 0,-1 1 1 0 0,1-1 0 0 0,0 0-1 0 0,0 0 1 0 0,0 0 0 0 0,1 0-1 0 0,0 0 1 0 0,0-1 0 0 0,0 1-1 0 0,0-1 1 0 0,1 0 0 0 0,0 0-1 0 0,-1 0 1 0 0,2 0-1 0 0,-1-1 1 0 0,0 0 0 0 0,1 0-1 0 0,6 4 1 0 0,9 5-1 0 0,1-1 0 0 0,0 0 1 0 0,1-2-1 0 0,0 0 0 0 0,0-2 0 0 0,1 0 1 0 0,0-2-1 0 0,0 0 0 0 0,1-2 0 0 0,-1 0 0 0 0,28-1 1 0 0,-31-3 1 0 0,0-1 1 0 0,0-1 0 0 0,0-1 0 0 0,0 0-1 0 0,0-2 1 0 0,-1 0 0 0 0,0-1 0 0 0,0-1-1 0 0,-1 0 1 0 0,0-2 0 0 0,20-14 0 0 0,-16 10 0 0 0,0-2 0 0 0,-1-1 1 0 0,-1-1-1 0 0,-1 0 1 0 0,0-1-1 0 0,-2-1 1 0 0,0-1-1 0 0,21-34 0 0 0,-29 38 7 0 0,-1 0-1 0 0,-1 0 1 0 0,10-34-1 0 0,-15 43-4 0 0,0-1-1 0 0,0 1 1 0 0,-1 0-1 0 0,0-1 1 0 0,0 0-1 0 0,-1 1 0 0 0,0-1 1 0 0,-1 1-1 0 0,1-1 1 0 0,-3-8-1 0 0,2 14 0 0 0,0 1-1 0 0,0 0 0 0 0,0 0 0 0 0,0 0 0 0 0,0 0 0 0 0,0 0 1 0 0,-1 0-1 0 0,1 0 0 0 0,-1 0 0 0 0,1 0 0 0 0,-1 1 0 0 0,0-1 1 0 0,0 1-1 0 0,0-1 0 0 0,0 1 0 0 0,0 0 0 0 0,0 0 1 0 0,0 0-1 0 0,0 0 0 0 0,0 0 0 0 0,-3-1 0 0 0,0 1 0 0 0,-1 0 0 0 0,0 0-1 0 0,1 1 1 0 0,-1-1 0 0 0,0 1-1 0 0,1 1 1 0 0,-1-1 0 0 0,-9 3-1 0 0,-4 1-1 0 0,0 2 0 0 0,0 0 0 0 0,1 1 0 0 0,-20 10 0 0 0,-18 14 11 0 0,2 3-1 0 0,1 2 0 0 0,1 2 1 0 0,2 3-1 0 0,-52 54 1 0 0,92-85 0 0 0,1 1 0 0 0,0 0 1 0 0,1 0-1 0 0,-10 17 0 0 0,16-25-32 0 0,1 1-1 0 0,-1-1 1 0 0,0 1 0 0 0,1-1-1 0 0,0 1 1 0 0,0-1-1 0 0,0 1 1 0 0,0 0-1 0 0,0 0 1 0 0,1 0 0 0 0,0-1-1 0 0,0 1 1 0 0,0 0-1 0 0,0 0 1 0 0,0 0-1 0 0,1 0 1 0 0,0-1 0 0 0,0 1-1 0 0,0 0 1 0 0,0-1-1 0 0,2 5 1 0 0,-2-6-13 0 0,0-1-1 0 0,0 1 1 0 0,0-1-1 0 0,0 0 1 0 0,1 1 0 0 0,-1-1-1 0 0,0 0 1 0 0,0 0 0 0 0,1 0-1 0 0,-1 0 1 0 0,1 0 0 0 0,-1 0-1 0 0,1 0 1 0 0,-1-1-1 0 0,1 1 1 0 0,0-1 0 0 0,-1 1-1 0 0,1-1 1 0 0,0 1 0 0 0,-1-1-1 0 0,1 0 1 0 0,0 0-1 0 0,2 0 1 0 0,13 3-248 0 0,25 6-299 0 0</inkml:trace>
</inkml:ink>
</file>

<file path=ppt/ink/ink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19:09:53.153"/>
    </inkml:context>
    <inkml:brush xml:id="br0">
      <inkml:brushProperty name="width" value="0.05" units="cm"/>
      <inkml:brushProperty name="height" value="0.05" units="cm"/>
    </inkml:brush>
  </inkml:definitions>
  <inkml:trace contextRef="#ctx0" brushRef="#br0">58 444 4897 0 0,'-46'-124'2075'0'0,"44"119"-1877"0"0,0-1 0 0 0,0 0 0 0 0,1 1 0 0 0,-1-1-1 0 0,1 0 1 0 0,1 0 0 0 0,-1 0 0 0 0,1 0 0 0 0,0 0 0 0 0,1-11-1 0 0,12-16 480 0 0,-9 23-623 0 0,5-12 91 0 0,-3 8-49 0 0,-4 9-61 0 0,1 0 1 0 0,-1 0-1 0 0,1 0 0 0 0,0 0 1 0 0,0 1-1 0 0,0-1 1 0 0,1 1-1 0 0,-1 0 1 0 0,8-6-1 0 0,37-24 105 0 0,-14 18-61 0 0,28-1-6 0 0,-17 9-4 0 0,23-4 20 0 0,16-3 20 0 0,-29 6-28 0 0,-54 9-70 0 0,0-1-1 0 0,-1 1 1 0 0,1-1-1 0 0,0 1 1 0 0,-1 0-1 0 0,1 0 1 0 0,0 0-1 0 0,0-1 1 0 0,0 1-1 0 0,-1 0 1 0 0,1 0 0 0 0,0 0-1 0 0,0 0 1 0 0,-1 0-1 0 0,1 0 1 0 0,0 0-1 0 0,0 1 1 0 0,-1-1-1 0 0,1 0 1 0 0,0 0-1 0 0,0 0 1 0 0,-1 1-1 0 0,1-1 1 0 0,0 1-1 0 0,-1-1 1 0 0,1 0-1 0 0,0 1 1 0 0,-1-1-1 0 0,1 1 1 0 0,-1-1-1 0 0,1 1 1 0 0,0 0-1 0 0,0 0 1 0 0,-13 31 308 0 0,8-24-333 0 0,3-7 18 0 0,-3 9 16 0 0,0-2 0 0 0,-1 1 0 0 0,0 0 0 0 0,0-1 1 0 0,-1 0-1 0 0,0-1 0 0 0,-1 1 0 0 0,1-1 0 0 0,-10 7 1 0 0,-7 8 52 0 0,10-6-23 0 0,2-2-26 0 0,2-4-23 0 0,6-7-2 0 0,-7 8 16 0 0,0 0 0 0 0,0 0 0 0 0,-9 17 0 0 0,16-24-13 0 0,1 1 0 0 0,0 0 0 0 0,0-1 0 0 0,0 1 0 0 0,0 0 0 0 0,1 0 0 0 0,0 0 0 0 0,-1 7 0 0 0,-1 7-3 0 0,3-17 2 0 0,0-1 1 0 0,-1 1 0 0 0,1 0-1 0 0,-1-1 1 0 0,1 1-1 0 0,-1-1 1 0 0,0 1 0 0 0,0-1-1 0 0,0 1 1 0 0,0-1-1 0 0,0 0 1 0 0,0 1 0 0 0,-2 1-1 0 0,1 0 21 0 0,2 0-23 0 0,1-1 9 0 0,-1 0 20 0 0,0-1 7 0 0,3-3-2 0 0,7-2-6 0 0,9-4 11 0 0,-3-3-21 0 0,1-1-1 0 0,-2 0 1 0 0,1-2 0 0 0,-2 0 0 0 0,0 0 0 0 0,-1-1 0 0 0,22-33 0 0 0,-14 20-7 0 0,2 0 0 0 0,27-26 0 0 0,-48 52-10 0 0,-1 1 1 0 0,1 0-1 0 0,-1 0 1 0 0,1-1-1 0 0,-1 1 0 0 0,1 0 1 0 0,-1 0-1 0 0,1 0 1 0 0,0 0-1 0 0,0 1 0 0 0,0-1 1 0 0,-1 0-1 0 0,1 1 1 0 0,0 0-1 0 0,0-1 0 0 0,0 1 1 0 0,0 0-1 0 0,0 0 1 0 0,0 0-1 0 0,0 0 0 0 0,0 0 1 0 0,0 0-1 0 0,0 0 1 0 0,-1 1-1 0 0,1-1 0 0 0,0 1 1 0 0,0 0-1 0 0,3 1 1 0 0,2 2 3 0 0,0 1 1 0 0,0 0 0 0 0,-1 1-1 0 0,1 0 1 0 0,8 10 0 0 0,-9-9-79 0 0,1-1 0 0 0,-1 1-1 0 0,1-1 1 0 0,15 10 0 0 0,-13-12-340 0 0,1 0 0 0 0,-1-1 0 0 0,1 0 0 0 0,0 0 1 0 0,-1-1-1 0 0,1 0 0 0 0,0-1 0 0 0,0 0 0 0 0,12 0 0 0 0,0-4-1299 0 0</inkml:trace>
</inkml:ink>
</file>

<file path=ppt/ink/ink19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09:23.922"/>
    </inkml:context>
    <inkml:brush xml:id="br0">
      <inkml:brushProperty name="width" value="0.05" units="cm"/>
      <inkml:brushProperty name="height" value="0.05" units="cm"/>
    </inkml:brush>
  </inkml:definitions>
  <inkml:trace contextRef="#ctx0" brushRef="#br0">1 220 2280 0 0,'8'-12'1753'0'0,"3"-2"-432"0"0,-9 4-595 0 0,-1 8-619 0 0,-1 1 0 0 0,0 0 0 0 0,1-1 0 0 0,-1 1 0 0 0,1 0 0 0 0,0 0 0 0 0,-1-1 0 0 0,1 1 0 0 0,0 0-1 0 0,0 0 1 0 0,0 0 0 0 0,0 0 0 0 0,0 0 0 0 0,0 0 0 0 0,0 0 0 0 0,0 0 0 0 0,0 0 0 0 0,0 1 0 0 0,0-1 0 0 0,1 0 0 0 0,-1 1 0 0 0,0-1 0 0 0,0 1 0 0 0,1-1 0 0 0,1 0 0 0 0,29-17 94 0 0,2-13 38 0 0,-11 10 145 0 0,36-27 0 0 0,-51 43-349 0 0,-1 0 1 0 0,1 0 0 0 0,0 1-1 0 0,0 0 1 0 0,0 1 0 0 0,0-1-1 0 0,0 2 1 0 0,1-1 0 0 0,0 1-1 0 0,11-1 1 0 0,-19 3-31 0 0,1 0 0 0 0,-1 1 0 0 0,0-1 1 0 0,1 0-1 0 0,-1 1 0 0 0,0-1 0 0 0,0 1 0 0 0,0-1 1 0 0,1 1-1 0 0,-1 0 0 0 0,0 0 0 0 0,0-1 0 0 0,0 1 1 0 0,0 0-1 0 0,0 0 0 0 0,0 0 0 0 0,0 0 0 0 0,0 0 1 0 0,0 0-1 0 0,-1 0 0 0 0,1 0 0 0 0,0 0 0 0 0,-1 1 0 0 0,1-1 1 0 0,-1 0-1 0 0,1 0 0 0 0,-1 1 0 0 0,0-1 0 0 0,1 0 1 0 0,-1 1-1 0 0,0-1 0 0 0,0 0 0 0 0,0 1 0 0 0,0-1 1 0 0,0 0-1 0 0,0 1 0 0 0,0-1 0 0 0,-1 2 0 0 0,-7 63 389 0 0,6-58-346 0 0,-38 153 555 0 0,13-61-283 0 0,26-97-315 0 0,1-1 0 0 0,-1 0 0 0 0,1 1 0 0 0,0-1 0 0 0,-1 0 0 0 0,1 1 0 0 0,0-1 0 0 0,0 1 0 0 0,1-1 0 0 0,-1 1 0 0 0,0-1 0 0 0,1 0 0 0 0,0 1 0 0 0,-1-1 0 0 0,1 0-1 0 0,0 0 1 0 0,0 1 0 0 0,0-1 0 0 0,1 0 0 0 0,-1 0 0 0 0,0 0 0 0 0,1 0 0 0 0,-1 0 0 0 0,1-1 0 0 0,0 1 0 0 0,0 0 0 0 0,0-1 0 0 0,3 3 0 0 0,-2-2-10 0 0,0-1 0 0 0,1 0 0 0 0,-1 1 1 0 0,0-2-1 0 0,0 1 0 0 0,0 0 0 0 0,1 0 0 0 0,-1-1 0 0 0,0 0 0 0 0,1 0 0 0 0,-1 0 0 0 0,1 0 0 0 0,-1 0 1 0 0,0-1-1 0 0,1 1 0 0 0,-1-1 0 0 0,0 0 0 0 0,0 0 0 0 0,1 0 0 0 0,3-3 0 0 0,6-3-179 0 0,-1-1 1 0 0,0 0-1 0 0,-1-1 0 0 0,1-1 0 0 0,17-20 0 0 0,-12 15-284 0 0</inkml:trace>
</inkml:ink>
</file>

<file path=ppt/ink/ink19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09:24.270"/>
    </inkml:context>
    <inkml:brush xml:id="br0">
      <inkml:brushProperty name="width" value="0.05" units="cm"/>
      <inkml:brushProperty name="height" value="0.05" units="cm"/>
    </inkml:brush>
  </inkml:definitions>
  <inkml:trace contextRef="#ctx0" brushRef="#br0">20 240 5377 0 0,'-2'5'1300'0'0,"-9"34"2824"0"0,9-33-4080 0 0,1 0 1 0 0,-1 1-1 0 0,1-1 0 0 0,1 0 1 0 0,-1 0-1 0 0,1 1 0 0 0,1 6 1 0 0,-1-12-33 0 0,0 0 0 0 0,1 0-1 0 0,-1 0 1 0 0,0 0 0 0 0,1 0 0 0 0,-1 0 0 0 0,1 0 0 0 0,0 0 0 0 0,-1 0 0 0 0,1-1 0 0 0,-1 1 0 0 0,1 0 0 0 0,0 0-1 0 0,0-1 1 0 0,0 1 0 0 0,-1 0 0 0 0,1-1 0 0 0,0 1 0 0 0,0-1 0 0 0,0 1 0 0 0,0-1 0 0 0,0 1 0 0 0,0-1 0 0 0,0 0-1 0 0,0 1 1 0 0,0-1 0 0 0,0 0 0 0 0,0 0 0 0 0,0 0 0 0 0,0 0 0 0 0,2 0 0 0 0,23-2 97 0 0,-8-3-113 0 0,-16 5 4 0 0,36-13 27 0 0,-34 12-23 0 0,0-1-1 0 0,0 0 1 0 0,-1 0-1 0 0,1 0 1 0 0,-1 0-1 0 0,1 0 1 0 0,-1-1-1 0 0,0 0 1 0 0,0 1-1 0 0,0-1 1 0 0,0 0-1 0 0,-1-1 1 0 0,1 1-1 0 0,-1 0 1 0 0,4-8-1 0 0,3-9 20 0 0,2-5 0 0 0,-2 1 1 0 0,0-1-1 0 0,5-28 1 0 0,-12 47-29 0 0,-1 1 1 0 0,0-1-1 0 0,-1 1 1 0 0,1-1-1 0 0,-1 0 0 0 0,0 1 1 0 0,0-1-1 0 0,-1 1 0 0 0,0-1 1 0 0,0 1-1 0 0,0-1 1 0 0,-1 1-1 0 0,1 0 0 0 0,-1-1 1 0 0,-1 1-1 0 0,1 0 1 0 0,-1 0-1 0 0,1 0 0 0 0,-2 1 1 0 0,-5-8-1 0 0,6 9 0 0 0,0 1 1 0 0,1-1-1 0 0,-1 1 0 0 0,-1 0 1 0 0,1 0-1 0 0,0 0 0 0 0,0 0 1 0 0,-1 1-1 0 0,1 0 0 0 0,-1-1 1 0 0,1 1-1 0 0,-1 0 0 0 0,0 1 1 0 0,1-1-1 0 0,-1 1 0 0 0,0-1 0 0 0,0 1 1 0 0,1 0-1 0 0,-1 1 0 0 0,0-1 1 0 0,-3 1-1 0 0,0 1-243 0 0,1-1 1 0 0,0 1-1 0 0,0 1 1 0 0,0-1-1 0 0,0 1 1 0 0,1 0-1 0 0,-1 0 0 0 0,1 1 1 0 0,0 0-1 0 0,0 0 1 0 0,-7 6-1 0 0,9-3-421 0 0,3 4 29 0 0</inkml:trace>
</inkml:ink>
</file>

<file path=ppt/ink/ink19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09:24.631"/>
    </inkml:context>
    <inkml:brush xml:id="br0">
      <inkml:brushProperty name="width" value="0.05" units="cm"/>
      <inkml:brushProperty name="height" value="0.05" units="cm"/>
    </inkml:brush>
  </inkml:definitions>
  <inkml:trace contextRef="#ctx0" brushRef="#br0">0 154 5817 0 0,'12'-8'3358'0'0,"-11"5"-3243"0"0,1 0-1 0 0,-1 1 1 0 0,1-1-1 0 0,-1 0 1 0 0,0 0 0 0 0,0 0-1 0 0,0 1 1 0 0,-1-1-1 0 0,1 0 1 0 0,-1 0 0 0 0,1-4-1 0 0,-1 0 10 0 0,0 0 1 0 0,1 0-1 0 0,-1 0 0 0 0,2 1 0 0 0,-1-1 1 0 0,1 0-1 0 0,0 1 0 0 0,5-11 0 0 0,-6 15-105 0 0,0 0 0 0 0,1-1 0 0 0,-1 1 0 0 0,1 0 0 0 0,0-1 0 0 0,-1 1 0 0 0,1 0 0 0 0,0 0 1 0 0,0 1-1 0 0,0-1 0 0 0,1 0 0 0 0,-1 1 0 0 0,0-1 0 0 0,1 1 0 0 0,-1 0 0 0 0,1-1 0 0 0,-1 1 0 0 0,1 0 0 0 0,-1 1 0 0 0,1-1 0 0 0,0 0 0 0 0,0 1 0 0 0,-1 0 0 0 0,5-1 0 0 0,-3 1-20 0 0,0 0 0 0 0,-1 0 0 0 0,1 1 0 0 0,0-1 0 0 0,-1 1 1 0 0,1 0-1 0 0,-1 0 0 0 0,1 0 0 0 0,-1 0 0 0 0,1 0 0 0 0,-1 1 0 0 0,1 0 0 0 0,-1 0 0 0 0,0 0 0 0 0,0 0 1 0 0,4 3-1 0 0,-4-1 5 0 0,0 0 0 0 0,0 0 0 0 0,-1 0 0 0 0,1 1 0 0 0,-1-1 0 0 0,0 0 0 0 0,0 1 0 0 0,-1-1 0 0 0,1 1 0 0 0,-1 0 0 0 0,0 0 0 0 0,0-1 0 0 0,0 1 0 0 0,-1 7 0 0 0,1 46 64 0 0,-3 1 1 0 0,-11 77-1 0 0,-3 23 41 0 0,16-158-106 0 0,0 0 1 0 0,0 0 0 0 0,0-1-1 0 0,-1 1 1 0 0,1 0 0 0 0,0 0-1 0 0,0 0 1 0 0,0 0-1 0 0,1 0 1 0 0,-1-1 0 0 0,0 1-1 0 0,0 0 1 0 0,0 0 0 0 0,1 0-1 0 0,-1 0 1 0 0,0-1 0 0 0,1 1-1 0 0,-1 0 1 0 0,0 0 0 0 0,1-1-1 0 0,-1 1 1 0 0,1 0-1 0 0,0 0 1 0 0,-1-1 0 0 0,1 1-1 0 0,-1-1 1 0 0,1 1 0 0 0,0-1-1 0 0,0 1 1 0 0,-1-1 0 0 0,1 1-1 0 0,0-1 1 0 0,1 1 0 0 0,32-5-17 0 0,-17 0-73 0 0,-1 1-144 0 0,-1 0 0 0 0,1-2 0 0 0,-1 0 0 0 0,0 0 1 0 0,0-2-1 0 0,0 0 0 0 0,24-16 0 0 0,-25 15-489 0 0</inkml:trace>
</inkml:ink>
</file>

<file path=ppt/ink/ink19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09:25.124"/>
    </inkml:context>
    <inkml:brush xml:id="br0">
      <inkml:brushProperty name="width" value="0.05" units="cm"/>
      <inkml:brushProperty name="height" value="0.05" units="cm"/>
    </inkml:brush>
  </inkml:definitions>
  <inkml:trace contextRef="#ctx0" brushRef="#br0">117 73 4833 0 0,'92'-45'1122'0'0,"-73"39"-185"0"0,-19 6-894 0 0,0 0 1 0 0,0-1-1 0 0,0 1 0 0 0,0 0 1 0 0,0 0-1 0 0,0 0 0 0 0,0 0 0 0 0,0 0 1 0 0,0 0-1 0 0,0 0 0 0 0,0 0 1 0 0,0 0-1 0 0,0-1 0 0 0,0 1 1 0 0,0 0-1 0 0,0 0 0 0 0,0 0 1 0 0,0 0-1 0 0,1 0 0 0 0,-1 0 0 0 0,0 0 1 0 0,0 0-1 0 0,0 0 0 0 0,0 0 1 0 0,0-1-1 0 0,0 1 0 0 0,0 0 1 0 0,0 0-1 0 0,0 0 0 0 0,0 0 1 0 0,0 0-1 0 0,0 0 0 0 0,1 0 0 0 0,-1 0 1 0 0,0 0-1 0 0,0 0 0 0 0,0 0 1 0 0,0 0-1 0 0,0 0 0 0 0,0 0 1 0 0,0 0-1 0 0,0 0 0 0 0,1 0 1 0 0,-8-4 930 0 0,1-1-454 0 0,4 4-479 0 0,1 0 0 0 0,-1 0 1 0 0,1 1-1 0 0,-1-1 0 0 0,0 0 0 0 0,0 1 1 0 0,1-1-1 0 0,-1 1 0 0 0,0 0 1 0 0,0-1-1 0 0,0 1 0 0 0,1 0 1 0 0,-1 0-1 0 0,0 0 0 0 0,0 0 1 0 0,0 1-1 0 0,0-1 0 0 0,1 0 1 0 0,-1 1-1 0 0,0-1 0 0 0,0 1 1 0 0,1 0-1 0 0,-1 0 0 0 0,-2 1 1 0 0,-38 24 345 0 0,30-16-307 0 0,2 0 1 0 0,-1 1-1 0 0,1 1 1 0 0,1 0-1 0 0,0 0 1 0 0,1 0-1 0 0,0 1 0 0 0,1 1 1 0 0,1-1-1 0 0,0 1 1 0 0,-7 23-1 0 0,8-22-65 0 0,1 1 0 0 0,0 0-1 0 0,1 0 1 0 0,1 0 0 0 0,0 1-1 0 0,2-1 1 0 0,-1 0 0 0 0,2 1-1 0 0,0-1 1 0 0,6 25 0 0 0,-7-40-12 0 0,0 1 1 0 0,1-1 0 0 0,-1 1 0 0 0,1-1-1 0 0,0 1 1 0 0,-1-1 0 0 0,1 1-1 0 0,0-1 1 0 0,0 0 0 0 0,0 1-1 0 0,0-1 1 0 0,0 0 0 0 0,0 0-1 0 0,2 2 1 0 0,10 4 33 0 0,-9-5-32 0 0,12 4 17 0 0,5-3 0 0 0,-18-4-15 0 0,1 1 0 0 0,-1-1 1 0 0,0 0-1 0 0,1 0 0 0 0,-1 0 0 0 0,0-1 0 0 0,0 1 0 0 0,0-1 0 0 0,0 1 1 0 0,0-1-1 0 0,0 0 0 0 0,0 0 0 0 0,4-5 0 0 0,26-24 44 0 0,-24 21-41 0 0,0-1 1 0 0,0 0-1 0 0,-1 0 0 0 0,-1-1 0 0 0,0 0 1 0 0,0 0-1 0 0,-1-1 0 0 0,-1 1 1 0 0,0-1-1 0 0,4-20 0 0 0,-1-25 36 0 0,-7 49-42 0 0,-1 0 1 0 0,-1 0 0 0 0,0 0 0 0 0,0 0-1 0 0,-3-9 1 0 0,-11-22 25 0 0,-11 5-8 0 0,3 14-17 0 0,19 18-6 0 0,0 0 0 0 0,0 0-1 0 0,0 1 1 0 0,0 0 0 0 0,0 0 0 0 0,0 0 0 0 0,-1 0-1 0 0,1 1 1 0 0,-1-1 0 0 0,0 1 0 0 0,1 0 0 0 0,-1 1 0 0 0,0-1-1 0 0,1 1 1 0 0,-1 0 0 0 0,-7 0 0 0 0,12 1-55 0 0,-1-1-1 0 0,1 0 1 0 0,-1 0 0 0 0,1 0-1 0 0,-1 1 1 0 0,1-1 0 0 0,-1 0-1 0 0,1 0 1 0 0,0 1 0 0 0,-1-1-1 0 0,1 0 1 0 0,-1 1 0 0 0,1-1-1 0 0,0 1 1 0 0,0-1 0 0 0,-1 0-1 0 0,1 1 1 0 0,0-1 0 0 0,-1 1-1 0 0,1-1 1 0 0,0 1 0 0 0,0-1-1 0 0,0 1 1 0 0,0-1 0 0 0,0 1-1 0 0,-1-1 1 0 0,1 1 0 0 0,0-1-1 0 0,0 1 1 0 0,0-1 0 0 0,0 1-1 0 0,0-1 1 0 0,0 1 0 0 0,1-1-1 0 0,-1 1 1 0 0,0-1 0 0 0,0 1-1 0 0</inkml:trace>
</inkml:ink>
</file>

<file path=ppt/ink/ink19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10:37.377"/>
    </inkml:context>
    <inkml:brush xml:id="br0">
      <inkml:brushProperty name="width" value="0.05" units="cm"/>
      <inkml:brushProperty name="height" value="0.05" units="cm"/>
    </inkml:brush>
  </inkml:definitions>
  <inkml:trace contextRef="#ctx0" brushRef="#br0">138 226 4145 0 0,'-64'-92'960'0'0,"22"29"1719"0"0,40 60-2509 0 0,-1 0-1 0 0,1 0 0 0 0,1-1 0 0 0,-1 1 0 0 0,0-1 0 0 0,1 1 1 0 0,0-1-1 0 0,0 0 0 0 0,0 1 0 0 0,0-1 0 0 0,0-7 0 0 0,-1-3 619 0 0,-1 9-329 0 0,-2 3-78 0 0,5 2-376 0 0,0 0 0 0 0,-1 1 1 0 0,1-1-1 0 0,0 0 0 0 0,0 1 0 0 0,-1-1 0 0 0,1 0 0 0 0,0 1 1 0 0,0-1-1 0 0,0 0 0 0 0,-1 1 0 0 0,1-1 0 0 0,0 1 0 0 0,0-1 1 0 0,0 1-1 0 0,0-1 0 0 0,0 0 0 0 0,0 1 0 0 0,0-1 0 0 0,0 1 1 0 0,0-1-1 0 0,0 1 0 0 0,0-1 0 0 0,0 0 0 0 0,0 1 0 0 0,0-1 1 0 0,0 1-1 0 0,0-1 0 0 0,1 1 0 0 0,10 48 99 0 0,0 1-71 0 0,-4-4 57 0 0,-2-18 1 0 0,4 15-5 0 0,1-1-6 0 0,-6-14-1 0 0,22 119 226 0 0,3-54-169 0 0,-16-59-90 0 0,-10-21-31 0 0,2-1 1 0 0,0 0 0 0 0,0 0 0 0 0,1-1 0 0 0,0 0 0 0 0,9 12 0 0 0,-12-20-7 0 0,1 1 1 0 0,-1-1 0 0 0,1 0-1 0 0,-1 0 1 0 0,1-1 0 0 0,0 1-1 0 0,0-1 1 0 0,1 0 0 0 0,-1 0-1 0 0,0 0 1 0 0,1 0-1 0 0,-1-1 1 0 0,1 0 0 0 0,-1 0-1 0 0,1 0 1 0 0,0 0 0 0 0,-1-1-1 0 0,1 0 1 0 0,0 0-1 0 0,8-1 1 0 0,53-1 227 0 0,1 3 1 0 0,77 10-1 0 0,-114-9-192 0 0,-24-2-82 0 0,-1 0 0 0 0,0 0 0 0 0,0 0 1 0 0,1 1-1 0 0,-1 0 0 0 0,0 0 0 0 0,0 0 1 0 0,0 1-1 0 0,0 0 0 0 0,8 3 0 0 0,-12-4-366 0 0,-3-1-271 0 0,0 0 73 0 0</inkml:trace>
</inkml:ink>
</file>

<file path=ppt/ink/ink19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10:37.714"/>
    </inkml:context>
    <inkml:brush xml:id="br0">
      <inkml:brushProperty name="width" value="0.05" units="cm"/>
      <inkml:brushProperty name="height" value="0.05" units="cm"/>
    </inkml:brush>
  </inkml:definitions>
  <inkml:trace contextRef="#ctx0" brushRef="#br0">8 89 5089 0 0,'0'0'119'0'0,"-1"0"0"0"0,1 0 0 0 0,-1 0 0 0 0,1 0 0 0 0,0 0 0 0 0,-1-1 0 0 0,1 1 1 0 0,0 0-1 0 0,-1 0 0 0 0,1 0 0 0 0,0-1 0 0 0,0 1 0 0 0,-1 0 0 0 0,1 0 0 0 0,0-1 0 0 0,0 1 0 0 0,-1 0 0 0 0,1-1 0 0 0,0 1 0 0 0,0 0 0 0 0,0-1 0 0 0,-1 1 0 0 0,1 0 0 0 0,0-1 0 0 0,0 1 0 0 0,0 0 0 0 0,0-1 1 0 0,0 1-1 0 0,0-1 0 0 0,0 1 0 0 0,0 0 0 0 0,0-1 0 0 0,0 1 0 0 0,0 0 0 0 0,0-1 0 0 0,0 1 0 0 0,0-1 0 0 0,0 1 0 0 0,0 0 0 0 0,0-1 0 0 0,1 0 0 0 0,17-13 753 0 0,41-12-1032 0 0,-38 20 192 0 0,0 1-1 0 0,43-5 1 0 0,-57 9-204 0 0,-2 1-235 0 0,0 0 0 0 0,1-1 0 0 0,-1 1 0 0 0,0-1 0 0 0,-1-1 0 0 0,10-2 0 0 0,-9-1-162 0 0</inkml:trace>
</inkml:ink>
</file>

<file path=ppt/ink/ink19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10:38.062"/>
    </inkml:context>
    <inkml:brush xml:id="br0">
      <inkml:brushProperty name="width" value="0.05" units="cm"/>
      <inkml:brushProperty name="height" value="0.05" units="cm"/>
    </inkml:brush>
  </inkml:definitions>
  <inkml:trace contextRef="#ctx0" brushRef="#br0">11 161 4689 0 0,'-4'-9'1647'0'0,"-2"-18"1556"0"0,7 20-3167 0 0,4 9 34 0 0,-5-2-66 0 0,1 0-1 0 0,-1 1 1 0 0,1-1-1 0 0,-1 0 0 0 0,0 0 1 0 0,1 1-1 0 0,0-1 1 0 0,-1 0-1 0 0,1 0 0 0 0,-1 0 1 0 0,1 0-1 0 0,-1 1 1 0 0,1-1-1 0 0,-1 0 0 0 0,1 0 1 0 0,-1 0-1 0 0,1 0 1 0 0,0 0-1 0 0,-1-1 0 0 0,1 1 1 0 0,-1 0-1 0 0,1 0 1 0 0,-1 0-1 0 0,1 0 0 0 0,-1 0 1 0 0,1-1-1 0 0,-1 1 1 0 0,1 0-1 0 0,0-1 0 0 0,3-2 7 0 0,0 1-1 0 0,0 0 1 0 0,0 0-1 0 0,1 0 1 0 0,-1 1-1 0 0,1-1 1 0 0,-1 1-1 0 0,8-1 1 0 0,30-10 112 0 0,-9-4-127 0 0,1 2-1 0 0,1 1 1 0 0,0 1-1 0 0,0 3 0 0 0,1 0 1 0 0,1 3-1 0 0,-1 1 0 0 0,49-1 1 0 0,-44 7-1689 0 0,-35 1 757 0 0</inkml:trace>
</inkml:ink>
</file>

<file path=ppt/ink/ink19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10:38.649"/>
    </inkml:context>
    <inkml:brush xml:id="br0">
      <inkml:brushProperty name="width" value="0.05" units="cm"/>
      <inkml:brushProperty name="height" value="0.05" units="cm"/>
    </inkml:brush>
  </inkml:definitions>
  <inkml:trace contextRef="#ctx0" brushRef="#br0">461 24 3033 0 0,'6'13'2324'0'0,"-4"-14"-934"0"0,-1-6 389 0 0,-1 6-1691 0 0,0 1 1 0 0,0-1-1 0 0,0 0 0 0 0,0 0 1 0 0,0 0-1 0 0,0 1 0 0 0,-1-1 1 0 0,1 0-1 0 0,0 0 0 0 0,0 1 1 0 0,-1-1-1 0 0,1 0 1 0 0,0 0-1 0 0,-1 1 0 0 0,1-1 1 0 0,-1 0-1 0 0,1 1 0 0 0,-1-1 1 0 0,1 1-1 0 0,-1-1 0 0 0,1 0 1 0 0,-1 1-1 0 0,0-1 1 0 0,1 1-1 0 0,-1 0 0 0 0,0-1 1 0 0,-1 0-1 0 0,-29-5-243 0 0,22 5 302 0 0,-34-1-50 0 0,1 2 1 0 0,0 1 0 0 0,-69 12-1 0 0,87-10-60 0 0,-60 14 41 0 0,79-16-75 0 0,0 1 0 0 0,0-1 0 0 0,0 1 0 0 0,1 0 0 0 0,-1 1 0 0 0,0-1 0 0 0,1 1 0 0 0,-1 0 0 0 0,1 0 0 0 0,0 0 1 0 0,0 1-1 0 0,0-1 0 0 0,-3 6 0 0 0,6-7-2 0 0,0 0 0 0 0,0 0-1 0 0,0 1 1 0 0,1-1 0 0 0,-1 0 0 0 0,1 1 0 0 0,-1-1 0 0 0,1 0 0 0 0,0 1 0 0 0,0-1 0 0 0,0 1 0 0 0,0-1-1 0 0,1 0 1 0 0,-1 1 0 0 0,1-1 0 0 0,-1 0 0 0 0,1 0 0 0 0,0 1 0 0 0,0-1 0 0 0,1 2 0 0 0,28 50-1 0 0,-21-40 3 0 0,34 65 19 0 0,45 111-1 0 0,22 98 22 0 0,-50-123-14 0 0,-44-122-59 0 0,-9-22 112 0 0,0-1 1 0 0,2 0 0 0 0,19 35-1 0 0,-24-50-53 0 0,1 1-1 0 0,-1 0 0 0 0,1-1 1 0 0,0 0-1 0 0,0 0 0 0 0,0-1 1 0 0,1 1-1 0 0,0-1 0 0 0,0 0 1 0 0,0-1-1 0 0,0 1 0 0 0,0-1 1 0 0,1-1-1 0 0,-1 1 0 0 0,13 2 1 0 0,19 4 10 0 0,66 18 19 0 0,-45 1-641 0 0,-38-18-1108 0 0,-16-8 444 0 0,-2-2-140 0 0</inkml:trace>
</inkml:ink>
</file>

<file path=ppt/ink/ink19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10:38.992"/>
    </inkml:context>
    <inkml:brush xml:id="br0">
      <inkml:brushProperty name="width" value="0.05" units="cm"/>
      <inkml:brushProperty name="height" value="0.05" units="cm"/>
    </inkml:brush>
  </inkml:definitions>
  <inkml:trace contextRef="#ctx0" brushRef="#br0">315 23 3089 0 0,'4'-23'2983'0'0,"-16"32"-751"0"0,-25 51-506 0 0,-4 28-1332 0 0,-25 54 179 0 0,0 13-101 0 0,41-94-92 0 0,-28 74-3 0 0,48-118-339 0 0,1 1 1 0 0,0 0-1 0 0,-1 18 1 0 0,5-19-748 0 0,0-29-1347 0 0,0-12 1115 0 0</inkml:trace>
</inkml:ink>
</file>

<file path=ppt/ink/ink19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10:39.315"/>
    </inkml:context>
    <inkml:brush xml:id="br0">
      <inkml:brushProperty name="width" value="0.05" units="cm"/>
      <inkml:brushProperty name="height" value="0.05" units="cm"/>
    </inkml:brush>
  </inkml:definitions>
  <inkml:trace contextRef="#ctx0" brushRef="#br0">23 10 4561 0 0,'-18'-10'4032'0'0,"18"10"-4003"0"0,0 0 1 0 0,0 0-1 0 0,0 1 0 0 0,-1-1 1 0 0,1 0-1 0 0,0 0 0 0 0,0 0 0 0 0,0 0 1 0 0,0 0-1 0 0,-1 0 0 0 0,1 0 0 0 0,0 0 1 0 0,0 0-1 0 0,0 0 0 0 0,0 0 1 0 0,-1 1-1 0 0,1-1 0 0 0,0 0 0 0 0,0 0 1 0 0,0 0-1 0 0,0 0 0 0 0,0 0 0 0 0,-1 1 1 0 0,1-1-1 0 0,0 0 0 0 0,0 0 1 0 0,0 0-1 0 0,0 0 0 0 0,0 1 0 0 0,0-1 1 0 0,0 0-1 0 0,0 0 0 0 0,0 0 1 0 0,0 1-1 0 0,0-1 0 0 0,0 0 0 0 0,0 0 1 0 0,0 0-1 0 0,0 1 0 0 0,0-1 0 0 0,0 0 1 0 0,0 0-1 0 0,0 0 0 0 0,0 1 1 0 0,0-1-1 0 0,0 0 0 0 0,20 47 127 0 0,112 175 449 0 0,-111-194-454 0 0,0 0-1 0 0,2-2 1 0 0,2 0-1 0 0,0-2 1 0 0,47 36-1 0 0,-30-30-374 0 0,2-2 0 0 0,1-1-1 0 0,60 25 1 0 0,-98-49 117 0 0,-1 0 16 0 0,0 0 1 0 0,-1-1-1 0 0,1 0 1 0 0,0 0-1 0 0,1-1 1 0 0,-1 1-1 0 0,11 0 1 0 0,-6-3-653 0 0</inkml:trace>
</inkml:ink>
</file>

<file path=ppt/ink/ink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19:09:53.492"/>
    </inkml:context>
    <inkml:brush xml:id="br0">
      <inkml:brushProperty name="width" value="0.05" units="cm"/>
      <inkml:brushProperty name="height" value="0.05" units="cm"/>
    </inkml:brush>
  </inkml:definitions>
  <inkml:trace contextRef="#ctx0" brushRef="#br0">13 94 4777 0 0,'-4'-5'3042'0'0,"-5"-12"479"0"0,10 12-3083 0 0,1-3-20 0 0,6-8-35 0 0,4 8-159 0 0,2 1-148 0 0,27-15 13 0 0,-12 16-52 0 0,9 15-18 0 0,-18-3-15 0 0,11 1-2 0 0,0-1 11 0 0,0 2 0 0 0,0 1 1 0 0,38 17-1 0 0,-58-21-8 0 0,6 3 1 0 0,0 0 0 0 0,-1 1 1 0 0,0 1-1 0 0,20 17 0 0 0,-32-24-1 0 0,0 1-1 0 0,0 0 0 0 0,-1 0 1 0 0,0 0-1 0 0,1 0 1 0 0,-2 1-1 0 0,1-1 0 0 0,0 1 1 0 0,-1 0-1 0 0,0 0 0 0 0,0 0 1 0 0,0 0-1 0 0,-1 0 0 0 0,0 0 1 0 0,0 0-1 0 0,0 0 0 0 0,0 1 1 0 0,-1-1-1 0 0,0 0 0 0 0,0 6 1 0 0,-2-5-1 0 0,1 0 1 0 0,-1 0-1 0 0,0 0 1 0 0,-1 0-1 0 0,1-1 1 0 0,-1 1-1 0 0,0-1 0 0 0,0 0 1 0 0,-1 0-1 0 0,0 0 1 0 0,0 0-1 0 0,0 0 1 0 0,0-1-1 0 0,-1 0 1 0 0,0 0-1 0 0,1 0 0 0 0,-2 0 1 0 0,-9 5-1 0 0,2-2 10 0 0,0 0 0 0 0,0 0-1 0 0,-24 7 1 0 0,-9-4 31 0 0,12-7 64 0 0,27-3-68 0 0,0 1-1 0 0,-1-1 1 0 0,1-1 0 0 0,-1 0 0 0 0,1 0-1 0 0,0 0 1 0 0,0-1 0 0 0,0 0 0 0 0,0 0-1 0 0,0-1 1 0 0,0 1 0 0 0,0-2 0 0 0,1 1-1 0 0,-8-6 1 0 0,13 9-31 0 0,0-1 0 0 0,1 1 0 0 0,-1 0 0 0 0,1-1 0 0 0,-1 1 1 0 0,0-1-1 0 0,1 1 0 0 0,0-1 0 0 0,-1 1 0 0 0,1-1 0 0 0,-1 1 0 0 0,1-1 0 0 0,-1 0 0 0 0,1 1 0 0 0,0-1 0 0 0,-1 1 1 0 0,1-1-1 0 0,0 0 0 0 0,0 1 0 0 0,0-1 0 0 0,0 0 0 0 0,-1 0 0 0 0,1 1 0 0 0,0-1 0 0 0,0 0 0 0 0,0 1 0 0 0,0-1 1 0 0,0 0-1 0 0,1 1 0 0 0,-1-1 0 0 0,0 0 0 0 0,0 0 0 0 0,0 1 0 0 0,1-1 0 0 0,-1-1 0 0 0,2 0 18 0 0,0-1-1 0 0,0 1 1 0 0,0 0-1 0 0,1 0 1 0 0,-1 0-1 0 0,0 0 1 0 0,1 0-1 0 0,-1 0 1 0 0,4-1-1 0 0,39-19 138 0 0,-22 14-184 0 0,8-1-97 0 0,0 2 0 0 0,1 1 0 0 0,-1 2 0 0 0,1 1-1 0 0,0 1 1 0 0,32 3 0 0 0,30 6-932 0 0,-33 2 48 0 0,39 8-1291 0 0,-66-7 1506 0 0</inkml:trace>
</inkml:ink>
</file>

<file path=ppt/ink/ink19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10:39.647"/>
    </inkml:context>
    <inkml:brush xml:id="br0">
      <inkml:brushProperty name="width" value="0.05" units="cm"/>
      <inkml:brushProperty name="height" value="0.05" units="cm"/>
    </inkml:brush>
  </inkml:definitions>
  <inkml:trace contextRef="#ctx0" brushRef="#br0">13 40 4697 0 0,'-5'35'4097'0'0,"3"-25"-3864"0"0,0 0 0 0 0,0 0 0 0 0,1 0 1 0 0,1 0-1 0 0,0 0 0 0 0,0 0 0 0 0,3 19 1 0 0,5 1 143 0 0,0 16-76 0 0,8 32-118 0 0,2-28 27 0 0,-11-38-165 0 0,-1 1 1 0 0,1-1-1 0 0,1 0 1 0 0,0-1 0 0 0,1 0-1 0 0,0 0 1 0 0,17 14 0 0 0,-18-19-25 0 0,0 1 0 0 0,0-2 0 0 0,1 1 0 0 0,0-1 1 0 0,0-1-1 0 0,18 7 0 0 0,-21-9-2 0 0,7 3-58 0 0,0 0 0 0 0,1-1 0 0 0,0-1 0 0 0,0-1 0 0 0,23 2 0 0 0,-33-4-110 0 0,1 0 0 0 0,-1-1 1 0 0,0 1-1 0 0,1-1 0 0 0,-1 0 0 0 0,0-1 0 0 0,1 1 0 0 0,-1-1 1 0 0,0 0-1 0 0,0 0 0 0 0,0 0 0 0 0,-1 0 0 0 0,1-1 0 0 0,0 1 1 0 0,-1-1-1 0 0,1 0 0 0 0,-1 0 0 0 0,0-1 0 0 0,0 1 0 0 0,-1 0 1 0 0,1-1-1 0 0,3-5 0 0 0,3-10-3856 0 0</inkml:trace>
  <inkml:trace contextRef="#ctx0" brushRef="#br0" timeOffset="1">183 0 5849 0 0,'6'62'5685'0'0,"20"22"-5575"0"0,-1-8 282 0 0,-13-36-325 0 0,19 74 242 0 0,54 124 0 0 0,27 13-173 0 0,-102-234-188 0 0,-9-14-225 0 0,1-1-1 0 0,0 1 1 0 0,-1-1-1 0 0,1 1 1 0 0,-1 0-1 0 0,0-1 1 0 0,0 1-1 0 0,0 0 1 0 0,0 0-1 0 0,-1 0 1 0 0,1 4-1 0 0</inkml:trace>
</inkml:ink>
</file>

<file path=ppt/ink/ink19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10:40.198"/>
    </inkml:context>
    <inkml:brush xml:id="br0">
      <inkml:brushProperty name="width" value="0.05" units="cm"/>
      <inkml:brushProperty name="height" value="0.05" units="cm"/>
    </inkml:brush>
  </inkml:definitions>
  <inkml:trace contextRef="#ctx0" brushRef="#br0">0 12 10522 0 0,'6'0'27'0'0,"15"2"52"0"0,30 12 88 0 0,36-7 176 0 0,39-12 8 0 0,12 1-250 0 0,-106 3-53 0 0,63-8-1 0 0,-5-1 43 0 0,-69 7-84 0 0,-17 2 1 0 0,0 1 0 0 0,0-1 1 0 0,1 1-1 0 0,-1-1 0 0 0,0 1 0 0 0,1 1 1 0 0,5 0-1 0 0,-10-1-6 0 0,1 0 1 0 0,-1 0-1 0 0,1 0 1 0 0,-1 1-1 0 0,1-1 1 0 0,-1 0-1 0 0,1 0 1 0 0,-1 1-1 0 0,0-1 1 0 0,1 0-1 0 0,-1 1 1 0 0,1-1-1 0 0,-1 0 1 0 0,0 1-1 0 0,1-1 1 0 0,-1 1-1 0 0,0-1 1 0 0,0 1-1 0 0,1-1 1 0 0,-1 0-1 0 0,0 1 1 0 0,0-1-1 0 0,0 1 1 0 0,1-1-1 0 0,-1 2 1 0 0,-7 21 35 0 0,0-7-1 0 0,-6 8 31 0 0,1 2-1 0 0,-15 48 1 0 0,24-60-29 0 0,1-1 1 0 0,0 0-1 0 0,1 0 0 0 0,1 1 1 0 0,0-1-1 0 0,1 1 1 0 0,0-1-1 0 0,4 16 1 0 0,33 107 207 0 0,-25-95-241 0 0,32 81 46 0 0,-6-43-12 0 0,-20-44-13 0 0,36 48 1 0 0,-38-62-4 0 0,2-1 0 0 0,0-1 0 0 0,36 28 0 0 0,3 3 17 0 0,-23-12-26 0 0,-33-37-10 0 0,-1 0-1 0 0,1 1 0 0 0,-1 0 0 0 0,0-1 1 0 0,0 1-1 0 0,0 0 0 0 0,0 0 0 0 0,0-1 1 0 0,0 1-1 0 0,-1 0 0 0 0,1 0 0 0 0,0 0 1 0 0,-1 0-1 0 0,1 0 0 0 0,-1 0 0 0 0,0 0 1 0 0,0 0-1 0 0,0 0 0 0 0,0 0 0 0 0,0 0 1 0 0,0 0-1 0 0,-1 1 0 0 0,1-1 0 0 0,-1-1 1 0 0,1 1-1 0 0,-1 0 0 0 0,0 0 0 0 0,0 0 1 0 0,1 0-1 0 0,-1 0 0 0 0,-1-1 0 0 0,1 1 1 0 0,0 0-1 0 0,0-1 0 0 0,-1 1 0 0 0,1-1 1 0 0,-1 1-1 0 0,1-1 0 0 0,-1 0 0 0 0,1 1 1 0 0,-1-1-1 0 0,0 0 0 0 0,-3 1 0 0 0,-9 6 6 0 0,0-1-1 0 0,0-1 0 0 0,-1 0 0 0 0,-22 5 0 0 0,27-8-9 0 0,-56 14 2 0 0,0-4-1 0 0,0-2 1 0 0,-74 2 0 0 0,55-7 5 0 0,-128 26 1 0 0,185-27-181 0 0,23-8-319 0 0,35-14-519 0 0,-16 9 924 0 0,9-5-235 0 0</inkml:trace>
</inkml:ink>
</file>

<file path=ppt/ink/ink19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10:40.545"/>
    </inkml:context>
    <inkml:brush xml:id="br0">
      <inkml:brushProperty name="width" value="0.05" units="cm"/>
      <inkml:brushProperty name="height" value="0.05" units="cm"/>
    </inkml:brush>
  </inkml:definitions>
  <inkml:trace contextRef="#ctx0" brushRef="#br0">0 56 6713 0 0,'22'-2'1658'0'0,"-18"1"-1460"0"0,1 0-1 0 0,0 0 0 0 0,0 1 1 0 0,-1-1-1 0 0,1 1 1 0 0,0 0-1 0 0,0 1 1 0 0,0-1-1 0 0,0 1 1 0 0,-1 0-1 0 0,1 0 1 0 0,0 1-1 0 0,-1-1 1 0 0,1 1-1 0 0,4 2 0 0 0,-6-3-180 0 0,0-1 0 0 0,0 1-1 0 0,0-1 1 0 0,1 0 0 0 0,-1-1-1 0 0,0 1 1 0 0,0 0 0 0 0,0-1-1 0 0,4-1 1 0 0,6 0 69 0 0,6-3-2 0 0,-8 1-1 0 0,5-4 58 0 0,24-8 83 0 0,157-6-2713 0 0,-177 18-2024 0 0</inkml:trace>
</inkml:ink>
</file>

<file path=ppt/ink/ink19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10:41.094"/>
    </inkml:context>
    <inkml:brush xml:id="br0">
      <inkml:brushProperty name="width" value="0.05" units="cm"/>
      <inkml:brushProperty name="height" value="0.05" units="cm"/>
    </inkml:brush>
  </inkml:definitions>
  <inkml:trace contextRef="#ctx0" brushRef="#br0">13 1 4761 0 0,'-13'152'4886'0'0,"15"78"-4099"0"0,0-70 323 0 0,-1-144-1011 0 0,0 0 1 0 0,1 0-1 0 0,7 29 1 0 0,-8-41-81 0 0,-1 0-1 0 0,2 0 1 0 0,-1 0 0 0 0,0 0-1 0 0,1 0 1 0 0,-1 0 0 0 0,1-1 0 0 0,0 1-1 0 0,1 0 1 0 0,-1-1 0 0 0,1 0-1 0 0,-1 1 1 0 0,1-1 0 0 0,0 0-1 0 0,0 0 1 0 0,0-1 0 0 0,1 1 0 0 0,-1 0-1 0 0,1-1 1 0 0,5 3 0 0 0,14-2 77 0 0,-1 0 0 0 0,1-2 0 0 0,0 0 0 0 0,-1-2 1 0 0,1-1-1 0 0,-1 0 0 0 0,28-7 0 0 0,28-2-3 0 0,122 6-83 0 0,-136 5-1278 0 0,-59-1-1045 0 0</inkml:trace>
</inkml:ink>
</file>

<file path=ppt/ink/ink19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10:41.510"/>
    </inkml:context>
    <inkml:brush xml:id="br0">
      <inkml:brushProperty name="width" value="0.05" units="cm"/>
      <inkml:brushProperty name="height" value="0.05" units="cm"/>
    </inkml:brush>
  </inkml:definitions>
  <inkml:trace contextRef="#ctx0" brushRef="#br0">150 537 4289 0 0,'-9'-18'4068'0'0,"3"-9"-2064"0"0,6 26-1957 0 0,0 0-1 0 0,0-1 0 0 0,0 1 0 0 0,1-1 1 0 0,-1 1-1 0 0,0 0 0 0 0,1-1 1 0 0,-1 1-1 0 0,1 0 0 0 0,0-1 1 0 0,-1 1-1 0 0,1 0 0 0 0,0 0 0 0 0,0 0 1 0 0,-1 0-1 0 0,1 0 0 0 0,0 0 1 0 0,0 0-1 0 0,0 0 0 0 0,1 0 0 0 0,-1 0 1 0 0,0 0-1 0 0,0 0 0 0 0,0 1 1 0 0,1-1-1 0 0,-1 1 0 0 0,0-1 1 0 0,2 0-1 0 0,94-32 502 0 0,-34 15-523 0 0,1 1-66 0 0,-20 8 66 0 0,-28 5-118 0 0,-2 0-206 0 0,0 1 0 0 0,0 1 0 0 0,1 0 0 0 0,-1 1-1 0 0,1 0 1 0 0,21 3 0 0 0,-34-2-181 0 0</inkml:trace>
  <inkml:trace contextRef="#ctx0" brushRef="#br0" timeOffset="1">31 151 5465 0 0,'-21'-31'5473'0'0,"19"22"-5081"0"0,-5-2-80 0 0,8 6-111 0 0,1-1-65 0 0,7 1-40 0 0,-9 3-8 0 0,0 0 232 0 0,0 1-144 0 0,9-5-88 0 0,38-12-56 0 0,9 2-32 0 0,0 0-192 0 0,7 7-200 0 0,-27 5 320 0 0,0 2-232 0 0,35-5 31 0 0,-37 7 9 0 0</inkml:trace>
</inkml:ink>
</file>

<file path=ppt/ink/ink19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10:41.965"/>
    </inkml:context>
    <inkml:brush xml:id="br0">
      <inkml:brushProperty name="width" value="0.05" units="cm"/>
      <inkml:brushProperty name="height" value="0.05" units="cm"/>
    </inkml:brush>
  </inkml:definitions>
  <inkml:trace contextRef="#ctx0" brushRef="#br0">522 12 5257 0 0,'19'-6'4891'0'0,"5"0"-4250"0"0,-18 8-1041 0 0,-2 1 310 0 0,-1 6 657 0 0,-3-8-472 0 0,-5 0 8 0 0,4-1-66 0 0,0 0 16 0 0,-4 0-19 0 0,0 0 0 0 0,0 1-1 0 0,0-1 1 0 0,-1 1-1 0 0,1 1 1 0 0,-7 2-1 0 0,4-1-19 0 0,0 1-1 0 0,0 1 1 0 0,1-1 0 0 0,-11 10-1 0 0,11-9-7 0 0,0 0-1 0 0,0 0 1 0 0,-1 0-1 0 0,1-1 1 0 0,-1 0-1 0 0,-14 5 1 0 0,-45 11 10 0 0,-95 27 29 0 0,56-26-32 0 0,85-21-10 0 0,17 0-2 0 0,0 0-1 0 0,0 0 0 0 0,0 0 1 0 0,0 1-1 0 0,0-1 1 0 0,0 1-1 0 0,0 0 0 0 0,0 0 1 0 0,-6 3-1 0 0,9-4 8 0 0,1 0-1 0 0,-1 1 1 0 0,0-1-1 0 0,1 0 0 0 0,-1 1 1 0 0,1-1-1 0 0,-1 0 1 0 0,1 1-1 0 0,-1-1 1 0 0,1 1-1 0 0,-1-1 1 0 0,1 0-1 0 0,-1 1 1 0 0,1-1-1 0 0,0 1 1 0 0,-1 0-1 0 0,1-1 1 0 0,0 1-1 0 0,-1-1 0 0 0,1 1 1 0 0,0-1-1 0 0,0 1 1 0 0,0 0-1 0 0,-1-1 1 0 0,1 1-1 0 0,0 0 1 0 0,0-1-1 0 0,0 1 1 0 0,0 0-1 0 0,0 0 1 0 0,6 24 59 0 0,-3-11-35 0 0,23 81 101 0 0,22 53 112 0 0,6 15-38 0 0,-41-117-170 0 0,4 7-8 0 0,-3 0 0 0 0,-2 1-1 0 0,7 86 1 0 0,-18-128-21 0 0,6 55 5 0 0,-6-65-1 0 0,-1 1 1 0 0,1-1 0 0 0,0 0-1 0 0,0 1 1 0 0,0-1 0 0 0,0 0-1 0 0,0 0 1 0 0,0 0-1 0 0,1 1 1 0 0,-1-1 0 0 0,0-1-1 0 0,1 1 1 0 0,0 0 0 0 0,0 0-1 0 0,-1-1 1 0 0,1 1-1 0 0,0-1 1 0 0,0 1 0 0 0,0-1-1 0 0,1 0 1 0 0,-1 0-1 0 0,4 2 1 0 0,11 1 52 0 0,25-3 43 0 0,-9-7-2 0 0,4-4-76 0 0,123-29 129 0 0,-54 23-108 0 0,-74 13-60 0 0,-17 1-9 0 0,-1 0 1 0 0,0 1 0 0 0,0 0 0 0 0,1 1 0 0 0,-1 1-1 0 0,0 0 1 0 0,0 1 0 0 0,1 1 0 0 0,-2 0-1 0 0,17 6 1 0 0,-28-8 5 0 0,0 1 0 0 0,1-1-1 0 0,-1 1 1 0 0,0-1 0 0 0,0 1 0 0 0,0 0 0 0 0,0 0-1 0 0,0 0 1 0 0,-1 0 0 0 0,1 0 0 0 0,-1 0-1 0 0,1 0 1 0 0,1 4 0 0 0,-2-3-1 0 0,5 8-44 0 0</inkml:trace>
</inkml:ink>
</file>

<file path=ppt/ink/ink19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10:42.319"/>
    </inkml:context>
    <inkml:brush xml:id="br0">
      <inkml:brushProperty name="width" value="0.05" units="cm"/>
      <inkml:brushProperty name="height" value="0.05" units="cm"/>
    </inkml:brush>
  </inkml:definitions>
  <inkml:trace contextRef="#ctx0" brushRef="#br0">246 1 4873 0 0,'-10'12'5026'0'0,"1"-2"-5127"0"0,-8 29 505 0 0,-122 327 1467 0 0,134-350-1841 0 0,1-1 0 0 0,1 1-1 0 0,-4 31 1 0 0,5-32-2 0 0,-7 27 61 0 0,2-17 5 0 0,-1 52 250 0 0,4-35-314 0 0,-5 38-51 0 0,9-79-32 0 0,0-1 0 0 0,0 0 0 0 0,0 1 0 0 0,0-1 0 0 0,0 0 0 0 0,0 1-1 0 0,0-1 1 0 0,0 1 0 0 0,-1-1 0 0 0,1 0 0 0 0,0 1 0 0 0,0-1 0 0 0,0 0 0 0 0,0 1 0 0 0,-1-1 0 0 0,1 0 0 0 0,0 1 0 0 0,0-1-1 0 0,-1 0 1 0 0,1 0 0 0 0,0 1 0 0 0,0-1 0 0 0,-1 0 0 0 0,1 0 0 0 0,0 0 0 0 0,-1 1 0 0 0,1-1 0 0 0,0 0 0 0 0,-1 0 0 0 0,1 0-1 0 0,0 0 1 0 0,-1 0 0 0 0,1 0 0 0 0,-1 1 0 0 0,1-1 0 0 0,0 0 0 0 0,-1 0 0 0 0,1 0 0 0 0,0 0 0 0 0,-1-1 0 0 0,-1 0-405 0 0</inkml:trace>
</inkml:ink>
</file>

<file path=ppt/ink/ink19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10:42.661"/>
    </inkml:context>
    <inkml:brush xml:id="br0">
      <inkml:brushProperty name="width" value="0.05" units="cm"/>
      <inkml:brushProperty name="height" value="0.05" units="cm"/>
    </inkml:brush>
  </inkml:definitions>
  <inkml:trace contextRef="#ctx0" brushRef="#br0">0 0 5465 0 0,'6'7'4050'0'0,"7"14"-2880"0"0,-9-14-897 0 0,13 17-270 0 0,38 42-1 0 0,-33-42 10 0 0,26 39 1 0 0,-11-6 31 0 0,3-1 1 0 0,58 62-1 0 0,14 21 24 0 0,-102-129-69 0 0,1-1 0 0 0,0-1 0 0 0,0 0 0 0 0,1 0 0 0 0,-1-1 0 0 0,20 8 0 0 0,-13-12-19 0 0</inkml:trace>
</inkml:ink>
</file>

<file path=ppt/ink/ink19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10:43.002"/>
    </inkml:context>
    <inkml:brush xml:id="br0">
      <inkml:brushProperty name="width" value="0.05" units="cm"/>
      <inkml:brushProperty name="height" value="0.05" units="cm"/>
    </inkml:brush>
  </inkml:definitions>
  <inkml:trace contextRef="#ctx0" brushRef="#br0">1 63 5609 0 0,'66'-19'5817'0'0,"41"3"-5847"0"0,-41 7 332 0 0,30-1-227 0 0,-51 7-38 0 0,-14-1-28 0 0,-28 4-4 0 0,1-1 0 0 0,-1 1 0 0 0,1 0 0 0 0,-1 0 0 0 0,1 0 1 0 0,-1 1-1 0 0,1-1 0 0 0,5 2 0 0 0,23 3 35 0 0,-34 4 2 0 0,-5 11-16 0 0,1-9-8 0 0,1-1 0 0 0,0 1 0 0 0,1 0 0 0 0,0 0 0 0 0,1 0 0 0 0,0 1 0 0 0,1-1 0 0 0,0 1 0 0 0,1 0 0 0 0,0-1 0 0 0,1 1 0 0 0,0 0 0 0 0,1 0 0 0 0,2 12 0 0 0,12 78 39 0 0,4 0 1 0 0,63 188 0 0 0,-78-278-53 0 0,-1-1-1 0 0,2 0 1 0 0,0-1 0 0 0,0 1 0 0 0,1-1-1 0 0,0 0 1 0 0,1 0 0 0 0,0-1-1 0 0,0 0 1 0 0,1 0 0 0 0,0-1-1 0 0,1 1 1 0 0,0-2 0 0 0,0 0 0 0 0,1 0-1 0 0,12 7 1 0 0,13 3 17 0 0,1-2 0 0 0,66 18 1 0 0,-102-33-22 0 0,1 0 1 0 0,-1 0 0 0 0,0 0-1 0 0,0 1 1 0 0,1-1-1 0 0,-1 0 1 0 0,0 0 0 0 0,0 1-1 0 0,1-1 1 0 0,-1 0 0 0 0,0 0-1 0 0,0 1 1 0 0,0-1-1 0 0,0 0 1 0 0,1 1 0 0 0,-1-1-1 0 0,0 0 1 0 0,0 1 0 0 0,0-1-1 0 0,0 0 1 0 0,0 1-1 0 0,0-1 1 0 0,0 0 0 0 0,0 1-1 0 0,0-1 1 0 0,0 0-1 0 0,0 1 1 0 0,0-1 0 0 0,0 0-1 0 0,0 1 1 0 0,0-1 0 0 0,0 0-1 0 0,-1 1 1 0 0,1-1-1 0 0,0 0 1 0 0,0 1 0 0 0,-2 0 22 0 0,-2 0-3 0 0,-5-1-6 0 0,-182 39 26 0 0,84-14-28 0 0,35-11-3 0 0,-50 2 3 0 0,36-9 10 0 0,-48 2-10 0 0,130-8-39 0 0,0-1 1 0 0,-1 0-1 0 0,1 0 0 0 0,0 0 1 0 0,-1 0-1 0 0,1-1 0 0 0,0 1 0 0 0,-1-1 1 0 0,1 0-1 0 0,-5-2 0 0 0,9 2 16 0 0,0 1 0 0 0,-1 0 0 0 0,1 0 0 0 0,0 0 0 0 0,0-1 0 0 0,0 1 0 0 0,0 0 0 0 0,-1 0 0 0 0,1-1-1 0 0,0 1 1 0 0,0 0 0 0 0,0-1 0 0 0,0 1 0 0 0,0 0 0 0 0,0-1 0 0 0,0 1 0 0 0,0 0 0 0 0,0 0 0 0 0,0-1 0 0 0,0 1 0 0 0,0 0-1 0 0,0-1 1 0 0,0 1 0 0 0,0 0 0 0 0,0-1 0 0 0,0 1 0 0 0,0 0 0 0 0,0 0 0 0 0,0-1 0 0 0,0 1 0 0 0,0 0 0 0 0,1-1 0 0 0,-1 1-1 0 0,0 0 1 0 0,0 0 0 0 0,0 0 0 0 0,1-1 0 0 0,-1 1 0 0 0,23-18-369 0 0,-3 6-898 0 0,-1 0-3522 0 0</inkml:trace>
</inkml:ink>
</file>

<file path=ppt/ink/ink19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10:43.500"/>
    </inkml:context>
    <inkml:brush xml:id="br0">
      <inkml:brushProperty name="width" value="0.05" units="cm"/>
      <inkml:brushProperty name="height" value="0.05" units="cm"/>
    </inkml:brush>
  </inkml:definitions>
  <inkml:trace contextRef="#ctx0" brushRef="#br0">17 0 4969 0 0,'-1'3'345'0'0,"-1"0"0"0"0,0-1 0 0 0,0 1-1 0 0,1 0 1 0 0,-1 0 0 0 0,1 0 0 0 0,0 0 0 0 0,0 0 0 0 0,0 0 0 0 0,0 0-1 0 0,1 0 1 0 0,-1 0 0 0 0,1 0 0 0 0,0 1 0 0 0,0-1 0 0 0,0 0 0 0 0,0 0-1 0 0,1 4 1 0 0,16 73-600 0 0,-3-22 768 0 0,7 54-53 0 0,41 130 0 0 0,-58-228-432 0 0,0 0-1 0 0,-1 1 1 0 0,1 17 0 0 0,7 27 19 0 0,-10-56-37 0 0,1 1-1 0 0,0-1 0 0 0,0 1 0 0 0,0-1 0 0 0,1 0 0 0 0,-1 0 0 0 0,1 0 0 0 0,0 0 1 0 0,0 0-1 0 0,0-1 0 0 0,0 1 0 0 0,0-1 0 0 0,1 0 0 0 0,-1 0 0 0 0,1 0 0 0 0,-1 0 1 0 0,1 0-1 0 0,0-1 0 0 0,-1 0 0 0 0,8 2 0 0 0,18 9 81 0 0,-13-8-48 0 0,-14-4-36 0 0,1 0 1 0 0,-1 1-1 0 0,0-1 0 0 0,1 1 1 0 0,-1 0-1 0 0,1 0 0 0 0,-1 0 1 0 0,0 0-1 0 0,0 0 0 0 0,1 0 1 0 0,-1 1-1 0 0,0-1 0 0 0,0 1 1 0 0,2 2-1 0 0,80 94 64 0 0,-69-76-35 0 0,-26-27-7 0 0,-17-18 62 0 0,40 18-73 0 0,-1-1 0 0 0,1-1 0 0 0,-1 0 0 0 0,11-9 0 0 0,25-15-7 0 0,-37 26-10 0 0,0 1 0 0 0,0 0 1 0 0,1 0-1 0 0,0 1 0 0 0,-1 1 1 0 0,1 0-1 0 0,18-2 0 0 0,-25 4 1 0 0,0 0-1 0 0,1 0 0 0 0,-1-1 1 0 0,1 1-1 0 0,-1-1 0 0 0,0 0 1 0 0,0-1-1 0 0,1 1 1 0 0,4-3-1 0 0,-7 3 0 0 0,-1-1 0 0 0,0 1-1 0 0,1-1 1 0 0,-1 1 0 0 0,0-1 0 0 0,0 1 0 0 0,0-1 0 0 0,0 0-1 0 0,0 1 1 0 0,-1-1 0 0 0,1 0 0 0 0,0 0 0 0 0,-1 0 0 0 0,1 0-1 0 0,-1 0 1 0 0,0 1 0 0 0,0-1 0 0 0,1 0 0 0 0,-1 0 0 0 0,0 0-1 0 0,-1-3 1 0 0,1 4 0 0 0,-1-1 0 0 0,1 1 0 0 0,0-1 0 0 0,0 1 0 0 0,0-1-1 0 0,0 1 1 0 0,1-1 0 0 0,-1 1 0 0 0,0-1 0 0 0,0 1 0 0 0,1-1 0 0 0,-1 1 0 0 0,1 0-1 0 0,-1-1 1 0 0,1 1 0 0 0,0 0 0 0 0,0-1 0 0 0,-1 1 0 0 0,1 0 0 0 0,0 0 0 0 0,0 0-1 0 0,0-1 1 0 0,0 1 0 0 0,1 0 0 0 0,-1 1 0 0 0,0-1 0 0 0,0 0 0 0 0,0 0 0 0 0,1 0-1 0 0,-1 1 1 0 0,3-2 0 0 0,26-4-8 0 0,1 2 0 0 0,32-2 0 0 0,13-1-94 0 0,-42-1-275 0 0,-5 1-1294 0 0,-26 6 1425 0 0</inkml:trace>
</inkml:ink>
</file>

<file path=ppt/ink/ink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19:09:53.852"/>
    </inkml:context>
    <inkml:brush xml:id="br0">
      <inkml:brushProperty name="width" value="0.05" units="cm"/>
      <inkml:brushProperty name="height" value="0.05" units="cm"/>
    </inkml:brush>
  </inkml:definitions>
  <inkml:trace contextRef="#ctx0" brushRef="#br0">1 9 7826 0 0,'74'13'3784'0'0,"-74"-20"-3023"0"0,1 1 7 0 0,-1 1-320 0 0,0 1 440 0 0</inkml:trace>
</inkml:ink>
</file>

<file path=ppt/ink/ink19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10:43.892"/>
    </inkml:context>
    <inkml:brush xml:id="br0">
      <inkml:brushProperty name="width" value="0.05" units="cm"/>
      <inkml:brushProperty name="height" value="0.05" units="cm"/>
    </inkml:brush>
  </inkml:definitions>
  <inkml:trace contextRef="#ctx0" brushRef="#br0">0 154 8002 0 0,'1'-5'320'0'0,"0"1"0"0"0,0 0 1 0 0,0-1-1 0 0,1 1 1 0 0,-1 0-1 0 0,1 0 0 0 0,0 0 1 0 0,0 0-1 0 0,0 0 0 0 0,1 1 1 0 0,0-1-1 0 0,-1 1 0 0 0,1 0 1 0 0,6-6-1 0 0,0 3-356 0 0,0 1 0 0 0,-1 0 0 0 0,1 1 0 0 0,1 0 0 0 0,16-5 0 0 0,29-7-293 0 0,1 2 0 0 0,101-11 0 0 0,-137 23-1517 0 0,-6 2-2655 0 0</inkml:trace>
</inkml:ink>
</file>

<file path=ppt/ink/ink19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10:44.246"/>
    </inkml:context>
    <inkml:brush xml:id="br0">
      <inkml:brushProperty name="width" value="0.05" units="cm"/>
      <inkml:brushProperty name="height" value="0.05" units="cm"/>
    </inkml:brush>
  </inkml:definitions>
  <inkml:trace contextRef="#ctx0" brushRef="#br0">152 208 1968 0 0,'-9'-8'1178'0'0,"-1"1"-1"0"0,0 1 1 0 0,-1 0-1 0 0,-20-9 1 0 0,21 11-840 0 0,0-1 0 0 0,0 0 0 0 0,1 0 0 0 0,0-1 1 0 0,-13-11-1 0 0,21 17-303 0 0,0-1 0 0 0,1 0 0 0 0,-1 0 0 0 0,0 1 1 0 0,0-1-1 0 0,1 0 0 0 0,-1 0 0 0 0,0 0 0 0 0,1 0 0 0 0,-1 0 1 0 0,1 1-1 0 0,-1-1 0 0 0,1 0 0 0 0,0 0 0 0 0,-1 0 0 0 0,1-1 1 0 0,0 1-1 0 0,0 0 0 0 0,0 0 0 0 0,-1 0 0 0 0,1 0 0 0 0,0 0 1 0 0,1 0-1 0 0,-1 0 0 0 0,0 0 0 0 0,0 0 0 0 0,0 0 1 0 0,1 0-1 0 0,-1 0 0 0 0,0 0 0 0 0,1 0 0 0 0,-1 0 0 0 0,1 0 1 0 0,-1 0-1 0 0,1 0 0 0 0,-1 0 0 0 0,1 0 0 0 0,0 1 0 0 0,-1-1 1 0 0,1 0-1 0 0,0 0 0 0 0,0 1 0 0 0,0-1 0 0 0,0 0 0 0 0,1 0 1 0 0,3-2-29 0 0,0 0 1 0 0,0 0 0 0 0,0 0 0 0 0,1 0 0 0 0,0 1-1 0 0,6-2 1 0 0,62-12-85 0 0,-1 3 1 0 0,143-5-1 0 0,-130 13-596 0 0,-63 2 540 0 0,-18 1 121 0 0,-1 1 0 0 0,0 0 0 0 0,1 0 0 0 0,-1 1 0 0 0,1-1 0 0 0,-1 1 0 0 0,1 0 0 0 0,0 0 0 0 0,-1 1 1 0 0,1-1-1 0 0,-1 1 0 0 0,0 0 0 0 0,1 0 0 0 0,-1 0 0 0 0,0 1 0 0 0,1 0 0 0 0,-1 0 0 0 0,7 4 0 0 0,40 59-520 0 0,-49-64 493 0 0,-1 0 0 0 0,1 0-1 0 0,0-1 1 0 0,-1 1 0 0 0,1 0 0 0 0,0-1-1 0 0,-1 1 1 0 0,1-1 0 0 0,0 0 0 0 0,0 0-1 0 0,0 1 1 0 0,-1-1 0 0 0,1 0 0 0 0,0-1-1 0 0,0 1 1 0 0,0 0 0 0 0,-1 0 0 0 0,4-2-1 0 0,10 0-604 0 0,-11 3 321 0 0,0-1-1 0 0,-1 1 1 0 0,1 0-1 0 0,0 0 0 0 0,-1 0 1 0 0,1 1-1 0 0,-1 0 0 0 0,1-1 1 0 0,-1 1-1 0 0,0 0 1 0 0,4 3-1 0 0</inkml:trace>
</inkml:ink>
</file>

<file path=ppt/ink/ink19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10:44.604"/>
    </inkml:context>
    <inkml:brush xml:id="br0">
      <inkml:brushProperty name="width" value="0.05" units="cm"/>
      <inkml:brushProperty name="height" value="0.05" units="cm"/>
    </inkml:brush>
  </inkml:definitions>
  <inkml:trace contextRef="#ctx0" brushRef="#br0">628 19 6577 0 0,'69'-16'2049'0'0,"-69"16"-2026"0"0,1-1 0 0 0,-1 1 0 0 0,0 0 0 0 0,1 0 0 0 0,-1 0 1 0 0,0-1-1 0 0,1 1 0 0 0,-1 0 0 0 0,0 0 0 0 0,1 0 0 0 0,-1 0 0 0 0,0 0 1 0 0,1 0-1 0 0,-1 0 0 0 0,0 0 0 0 0,1 0 0 0 0,-1 0 0 0 0,1 0 0 0 0,-1 0 0 0 0,0 0 1 0 0,1 0-1 0 0,-1 0 0 0 0,0 0 0 0 0,1 0 0 0 0,-1 0 0 0 0,0 0 0 0 0,1 0 1 0 0,-1 1-1 0 0,0-1 0 0 0,1 0 0 0 0,-1 0 0 0 0,0 0 0 0 0,0 1 0 0 0,1-1 0 0 0,-1 0 1 0 0,0 0-1 0 0,1 1 0 0 0,-1-1 0 0 0,0 0 0 0 0,0 0 0 0 0,0 1 0 0 0,1-1 0 0 0,-1 0 1 0 0,0 1-1 0 0,0-1 0 0 0,0 0 0 0 0,0 1 0 0 0,-5 6 136 0 0,-1-6 284 0 0,0 0-323 0 0,1 0 0 0 0,-1 0-1 0 0,1 1 1 0 0,-1 0 0 0 0,1-1 0 0 0,-10 6-1 0 0,-8 3 13 0 0,-37 14-62 0 0,31-13-42 0 0,-6 4 4 0 0,21-8-21 0 0,-1-1 0 0 0,0 0 0 0 0,-18 4 0 0 0,-225 50 44 0 0,210-49-33 0 0,-39 7 4 0 0,77-17-24 0 0,-2-2 3 0 0,-1 1 5 0 0,13 0-2 0 0,10 6 20 0 0,4 2-24 0 0,-8-5 4 0 0,27 11-5 0 0,-18-7 36 0 0,0 0 0 0 0,0 1 0 0 0,25 17 0 0 0,-34-20-16 0 0,-1 0 0 0 0,1 1 1 0 0,-1-1-1 0 0,0 1 1 0 0,-1 0-1 0 0,1 0 0 0 0,-1 1 1 0 0,0-1-1 0 0,-1 1 0 0 0,0 0 1 0 0,5 14-1 0 0,17 72 83 0 0,6 17-57 0 0,-18-68-23 0 0,-3 0 0 0 0,-1 1 1 0 0,-2 0-1 0 0,2 52 0 0 0,2 22 132 0 0,-10-115-149 0 0,-1 0 1 0 0,1 0-1 0 0,0 1 0 0 0,0-1 0 0 0,0 0 0 0 0,0 0 0 0 0,0 0 0 0 0,0 0 0 0 0,1 0 0 0 0,-1 0 0 0 0,1-1 0 0 0,-1 1 0 0 0,1 0 1 0 0,0-1-1 0 0,-1 1 0 0 0,1-1 0 0 0,0 1 0 0 0,0-1 0 0 0,3 1 0 0 0,17 15 392 0 0,-21-16-272 0 0,3 1-99 0 0,35 10 7 0 0,1-2-1 0 0,0-1 1 0 0,62 5 0 0 0,-46-9-8 0 0,87-1 123 0 0,-38-3-1474 0 0,-68 0 547 0 0,-22 1 415 0 0</inkml:trace>
</inkml:ink>
</file>

<file path=ppt/ink/ink19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10:44.950"/>
    </inkml:context>
    <inkml:brush xml:id="br0">
      <inkml:brushProperty name="width" value="0.05" units="cm"/>
      <inkml:brushProperty name="height" value="0.05" units="cm"/>
    </inkml:brush>
  </inkml:definitions>
  <inkml:trace contextRef="#ctx0" brushRef="#br0">55 110 4497 0 0,'-25'22'5120'0'0,"10"7"-3777"0"0,3 31-1568 0 0,12-55 503 0 0,-2 13-137 0 0,1 4 97 0 0,1-18-182 0 0,0 0-1 0 0,1 0 0 0 0,-1 0 0 0 0,1-1 0 0 0,0 1 0 0 0,0 0 0 0 0,0-1 0 0 0,1 1 0 0 0,-1-1 0 0 0,3 5 1 0 0,2 2 10 0 0,0 0 1 0 0,1 0 0 0 0,0-1 0 0 0,1 0 0 0 0,0 0 0 0 0,10 7-1 0 0,-5-5 9 0 0,0-2 0 0 0,0 0 0 0 0,1 0 0 0 0,0-1 0 0 0,1-1 0 0 0,-1 0-1 0 0,18 4 1 0 0,-13-5-202 0 0,0-1-1 0 0,0-1 0 0 0,0-1 0 0 0,0-1 0 0 0,32 0 0 0 0,-35-2-362 0 0,0-1 0 0 0,0-1 0 0 0,28-8 0 0 0,-27 5 189 0 0,4-6-33 0 0,25-28-2946 0 0,-29 18 194 0 0</inkml:trace>
  <inkml:trace contextRef="#ctx0" brushRef="#br0" timeOffset="1">517 24 6945 0 0,'0'-5'2112'0'0,"0"-9"-732"0"0,-4 9-155 0 0,4 6-1151 0 0,0 1-22 0 0,1 7 9 0 0,1 22 74 0 0,4 16 68 0 0,24 72 357 0 0,-16-62-298 0 0,-2 0 0 0 0,4 67 1 0 0,-1-6-171 0 0,22 219-4 0 0,-34-324-199 0 0,0 0 1 0 0,2 0-1 0 0,-1 0 1 0 0,2-1 0 0 0,10 20-1 0 0,-7-14-305 0 0,-9-17 377 0 0,1 0 1 0 0,-1 0-1 0 0,0-1 0 0 0,1 1 1 0 0,-1 0-1 0 0,1 0 1 0 0,-1 0-1 0 0,1 0 0 0 0,-1 0 1 0 0,1 0-1 0 0,-1-1 1 0 0,1 1-1 0 0,0 0 0 0 0,-1-1 1 0 0,1 1-1 0 0,0 0 1 0 0,0-1-1 0 0,0 1 0 0 0,-1-1 1 0 0,1 1-1 0 0,0-1 1 0 0,0 1-1 0 0,0-1 1 0 0,0 0-1 0 0,0 1 0 0 0,0-1 1 0 0,0 0-1 0 0,0 0 1 0 0,0 0-1 0 0,0 0 0 0 0,0 0 1 0 0,0 0-1 0 0,0 0 1 0 0,0 0-1 0 0,0 0 0 0 0,0 0 1 0 0,0-1-1 0 0,0 1 1 0 0,0 0-1 0 0,0-1 1 0 0,0 1-1 0 0,0 0 0 0 0,-1-1 1 0 0,1 1-1 0 0,0-1 1 0 0,1 0-1 0 0,9-21-1052 0 0</inkml:trace>
</inkml:ink>
</file>

<file path=ppt/ink/ink19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10:45.598"/>
    </inkml:context>
    <inkml:brush xml:id="br0">
      <inkml:brushProperty name="width" value="0.05" units="cm"/>
      <inkml:brushProperty name="height" value="0.05" units="cm"/>
    </inkml:brush>
  </inkml:definitions>
  <inkml:trace contextRef="#ctx0" brushRef="#br0">0 50 4513 0 0,'1'-1'271'0'0,"-1"0"0"0"0,1 0-1 0 0,-1 0 1 0 0,1 0 0 0 0,-1 1 0 0 0,1-1 0 0 0,0 0 0 0 0,-1 0-1 0 0,1 1 1 0 0,0-1 0 0 0,-1 1 0 0 0,1-1 0 0 0,0 0 0 0 0,0 1-1 0 0,0-1 1 0 0,-1 1 0 0 0,1 0 0 0 0,0-1 0 0 0,2 1-1 0 0,32-13 832 0 0,34-4-1267 0 0,-50 15 235 0 0,-1-1-1 0 0,1 2 0 0 0,-1 0 0 0 0,1 2 1 0 0,0 0-1 0 0,19 4 0 0 0,-23-4-38 0 0,67 17 61 0 0,-5 0-61 0 0,-56-15-37 0 0,9 5 20 0 0,-3 2 11 0 0,14 9-6 0 0,-30-14-7 0 0,19 10 16 0 0,-10 0-20 0 0,-19-14 41 0 0,6 27 117 0 0,1 49 145 0 0,3 8 155 0 0,39 82-57 0 0,-30-108-269 0 0,18 86 1 0 0,-26-93-82 0 0,3-1 0 0 0,35 85 0 0 0,-41-113-47 0 0,2 0 0 0 0,0 0-1 0 0,1-1 1 0 0,1 0 0 0 0,2-1-1 0 0,0-1 1 0 0,1-1 0 0 0,1 0-1 0 0,0-1 1 0 0,2 0 0 0 0,32 23-1 0 0,-23-25 6 0 0,25 17-11 0 0,-51-31-5 0 0,1 0 0 0 0,0 0 0 0 0,-1 1 0 0 0,0-1 0 0 0,0 1 0 0 0,0 0 0 0 0,0 0 0 0 0,0-1 0 0 0,0 1 0 0 0,-1 0 0 0 0,1 1 0 0 0,-1-1 0 0 0,0 0 0 0 0,0 0 0 0 0,1 5 0 0 0,-2-6 1 0 0,-1 0-1 0 0,1 0 1 0 0,0 0 0 0 0,-1-1 0 0 0,1 1-1 0 0,-1 0 1 0 0,1 0 0 0 0,-1-1-1 0 0,0 1 1 0 0,0 0 0 0 0,0-1 0 0 0,0 1-1 0 0,0-1 1 0 0,0 1 0 0 0,0-1-1 0 0,-1 1 1 0 0,1-1 0 0 0,-1 0 0 0 0,1 0-1 0 0,-1 1 1 0 0,1-1 0 0 0,-1 0-1 0 0,1-1 1 0 0,-1 1 0 0 0,0 0 0 0 0,0 0-1 0 0,1-1 1 0 0,-1 1 0 0 0,0-1 0 0 0,0 1-1 0 0,0-1 1 0 0,-2 0 0 0 0,-7 3 3 0 0,-1-1 1 0 0,0-1 0 0 0,-19 1 0 0 0,-131 6 38 0 0,111-3-65 0 0,-1-3-1 0 0,0-1 1 0 0,-95-13 0 0 0,125 8-142 0 0,-71-16-918 0 0,87 18 898 0 0,-1 0-1 0 0,0-1 1 0 0,1 1-1 0 0,0-1 1 0 0,0-1-1 0 0,0 1 1 0 0,0-1-1 0 0,0 0 1 0 0,1 0-1 0 0,-10-10 1 0 0,2-9-467 0 0</inkml:trace>
</inkml:ink>
</file>

<file path=ppt/ink/ink19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11:16.855"/>
    </inkml:context>
    <inkml:brush xml:id="br0">
      <inkml:brushProperty name="width" value="0.05" units="cm"/>
      <inkml:brushProperty name="height" value="0.05" units="cm"/>
    </inkml:brush>
  </inkml:definitions>
  <inkml:trace contextRef="#ctx0" brushRef="#br0">392 52 4257 0 0,'-6'-6'833'0'0,"0"1"0"0"0,0-1 0 0 0,-1 1 0 0 0,0 1 1 0 0,0-1-1 0 0,-11-4 0 0 0,13 6-722 0 0,0 2 1 0 0,0-1-1 0 0,0 0 1 0 0,0 1-1 0 0,0 0 1 0 0,0 0-1 0 0,-1 1 1 0 0,1 0-1 0 0,-8 0 1 0 0,6 1-127 0 0,1 0 0 0 0,-1 1 0 0 0,0 0 0 0 0,0 1 0 0 0,1-1 0 0 0,0 1 0 0 0,-1 0-1 0 0,1 1 1 0 0,0-1 0 0 0,1 1 0 0 0,-1 0 0 0 0,0 1 0 0 0,1 0 0 0 0,0 0 0 0 0,0 0 0 0 0,1 0 0 0 0,-6 9 0 0 0,-17 21 39 0 0,2 1-1 0 0,-36 70 1 0 0,52-87-15 0 0,1 0 1 0 0,0 1-1 0 0,2 0 1 0 0,0 0-1 0 0,1 1 1 0 0,2 0-1 0 0,0 0 1 0 0,0 27-1 0 0,3-41-6 0 0,0 0-1 0 0,1-1 1 0 0,1 1-1 0 0,-1 0 1 0 0,1-1-1 0 0,0 1 1 0 0,0-1-1 0 0,1 0 1 0 0,0 0-1 0 0,0 0 1 0 0,0 0 0 0 0,1 0-1 0 0,0-1 1 0 0,5 7-1 0 0,0-2 5 0 0,1 0 0 0 0,1 0-1 0 0,-1-1 1 0 0,2-1 0 0 0,21 14 0 0 0,0-5 69 0 0,18 0-199 0 0,1-12-233 0 0,-43-6 234 0 0,0 0 0 0 0,0 0 0 0 0,0 0 0 0 0,0-1 0 0 0,0-1 0 0 0,15-5 0 0 0,-3-3-440 0 0,-9 3-353 0 0</inkml:trace>
</inkml:ink>
</file>

<file path=ppt/ink/ink19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11:17.304"/>
    </inkml:context>
    <inkml:brush xml:id="br0">
      <inkml:brushProperty name="width" value="0.05" units="cm"/>
      <inkml:brushProperty name="height" value="0.05" units="cm"/>
    </inkml:brush>
  </inkml:definitions>
  <inkml:trace contextRef="#ctx0" brushRef="#br0">361 26 4401 0 0,'-7'-4'392'0'0,"1"1"0"0"0,0-1 0 0 0,-1 2 0 0 0,1-1 0 0 0,-1 1 0 0 0,0 0 0 0 0,0 0 0 0 0,0 1 0 0 0,-9-1 0 0 0,7 2-299 0 0,0 0 0 0 0,0 1 0 0 0,1 0 0 0 0,-1 0-1 0 0,1 1 1 0 0,-1 0 0 0 0,1 0 0 0 0,0 1 0 0 0,-1 0 0 0 0,1 1 0 0 0,1 0 0 0 0,-1 0 0 0 0,1 1 0 0 0,-1-1 0 0 0,1 2 0 0 0,1-1 0 0 0,-1 1 0 0 0,1 0 0 0 0,-7 8 0 0 0,-10 13 38 0 0,-8 13 100 0 0,5 2-12 0 0,20-30-183 0 0,1 0 1 0 0,0 0-1 0 0,1 0 0 0 0,-3 15 0 0 0,2-8 1 0 0,2 0 0 0 0,0 0 0 0 0,1 1-1 0 0,1-1 1 0 0,1 0 0 0 0,1 1 0 0 0,2 19-1 0 0,-1-32-28 0 0,-1-1-1 0 0,0 0 0 0 0,1 0 0 0 0,1 0 0 0 0,-1 0 0 0 0,1 0 1 0 0,-1 0-1 0 0,2-1 0 0 0,-1 0 0 0 0,1 1 0 0 0,0-1 1 0 0,0 0-1 0 0,0 0 0 0 0,0-1 0 0 0,1 0 0 0 0,0 1 0 0 0,0-1 1 0 0,0-1-1 0 0,1 1 0 0 0,-1-1 0 0 0,1 0 0 0 0,-1 0 0 0 0,1-1 1 0 0,12 4-1 0 0,-12-4-3 0 0,1-1-1 0 0,-1 0 1 0 0,0 0 0 0 0,1 0 0 0 0,-1-1-1 0 0,1 0 1 0 0,-1 0 0 0 0,1-1 0 0 0,-1 0-1 0 0,0 0 1 0 0,1 0 0 0 0,-1-1 0 0 0,0 0-1 0 0,0 0 1 0 0,0-1 0 0 0,0 1 0 0 0,0-1-1 0 0,-1-1 1 0 0,1 1 0 0 0,-1-1 0 0 0,0 0-1 0 0,0 0 1 0 0,0 0 0 0 0,-1-1 0 0 0,1 1-1 0 0,4-8 1 0 0,-1 1 1 0 0,-1 0 0 0 0,0 0 0 0 0,-1 0 1 0 0,0-1-1 0 0,0 1 0 0 0,-2-1 0 0 0,1-1 0 0 0,-1 1 0 0 0,-1-1 0 0 0,-1 1 1 0 0,0-1-1 0 0,1-13 0 0 0,-3 16-6 0 0,2-18 5 0 0,-2 0 0 0 0,-4-37-1 0 0,2 55-3 0 0,0 0 1 0 0,0 0-1 0 0,-1 0 0 0 0,-1 1 0 0 0,0-1 0 0 0,0 1 0 0 0,0 0 0 0 0,-1 0 1 0 0,-12-16-1 0 0,10 15-1 0 0,-2 0 1 0 0,1 0-1 0 0,-19-16 0 0 0,24 24-5 0 0,0 0 0 0 0,0 0 0 0 0,0 0-1 0 0,0 0 1 0 0,0 0 0 0 0,0 1 0 0 0,0-1-1 0 0,-1 1 1 0 0,1 0 0 0 0,0 0 0 0 0,-1 1-1 0 0,1-1 1 0 0,-1 0 0 0 0,1 1-1 0 0,-1 0 1 0 0,0 0 0 0 0,1 0 0 0 0,-7 1-1 0 0,8 1-130 0 0,1 0 0 0 0,-1 0-1 0 0,1 0 1 0 0,0 0 0 0 0,0 0-1 0 0,0 0 1 0 0,0 0 0 0 0,0 0-1 0 0,1 0 1 0 0,-1 1-1 0 0,1-1 1 0 0,-1 0 0 0 0,1 3-1 0 0,0 4-707 0 0</inkml:trace>
</inkml:ink>
</file>

<file path=ppt/ink/ink19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11:17.688"/>
    </inkml:context>
    <inkml:brush xml:id="br0">
      <inkml:brushProperty name="width" value="0.05" units="cm"/>
      <inkml:brushProperty name="height" value="0.05" units="cm"/>
    </inkml:brush>
  </inkml:definitions>
  <inkml:trace contextRef="#ctx0" brushRef="#br0">155 706 4505 0 0,'3'9'4482'0'0,"-8"-12"-2562"0"0,-9-20-647 0 0,-98-369-91 0 0,104 365-1151 0 0,2 0 0 0 0,1 0 0 0 0,-2-48 0 0 0,7 70-29 0 0,0 0 1 0 0,1 0 0 0 0,-1 0 0 0 0,1 1-1 0 0,0-1 1 0 0,1 0 0 0 0,-1 0 0 0 0,1 1 0 0 0,0-1-1 0 0,0 1 1 0 0,0-1 0 0 0,1 1 0 0 0,-1 0 0 0 0,1 0-1 0 0,0 0 1 0 0,0 0 0 0 0,1 1 0 0 0,4-5 0 0 0,-1 2-13 0 0,0 1 1 0 0,0 0 0 0 0,0 0 0 0 0,1 0 0 0 0,0 1 0 0 0,0 0 0 0 0,0 1-1 0 0,17-5 1 0 0,21 1-265 0 0,-38 7 247 0 0,-1 0 0 0 0,1 0-1 0 0,-1 1 1 0 0,0 0-1 0 0,1 1 1 0 0,13 3-1 0 0,-16-3-130 0 0,0 1-1 0 0,0-1 1 0 0,0 1-1 0 0,0 0 1 0 0,-1 0-1 0 0,1 0 1 0 0,-1 0-1 0 0,0 1 1 0 0,7 7-1 0 0,-7-7-299 0 0,-1 1 0 0 0,1 0-1 0 0,-1 1 1 0 0,0-1 0 0 0,4 10-1 0 0,-3-6-954 0 0</inkml:trace>
</inkml:ink>
</file>

<file path=ppt/ink/ink19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11:18.019"/>
    </inkml:context>
    <inkml:brush xml:id="br0">
      <inkml:brushProperty name="width" value="0.05" units="cm"/>
      <inkml:brushProperty name="height" value="0.05" units="cm"/>
    </inkml:brush>
  </inkml:definitions>
  <inkml:trace contextRef="#ctx0" brushRef="#br0">146 566 2953 0 0,'-2'-5'8752'0'0,"-27"-46"-8092"0"0,26 47-639 0 0,-61-117 535 0 0,55 102-420 0 0,1 0 0 0 0,0-1 0 0 0,2 0 0 0 0,0 0 0 0 0,-4-30 0 0 0,10 32-86 0 0,0 0 1 0 0,1 0 0 0 0,5-30 0 0 0,11-22-20 0 0,-16 66-31 0 0,0 0-1 0 0,1 1 1 0 0,-1-1-1 0 0,1 0 1 0 0,0 1 0 0 0,0-1-1 0 0,0 1 1 0 0,0 0-1 0 0,1 0 1 0 0,0 0-1 0 0,-1 0 1 0 0,7-5-1 0 0,-5 6 4 0 0,-1 0 0 0 0,1 0 1 0 0,0 0-1 0 0,0 1 0 0 0,0-1 0 0 0,0 1 0 0 0,0 0 0 0 0,0 0 0 0 0,1 1 1 0 0,-1-1-1 0 0,0 1 0 0 0,0 0 0 0 0,1 0 0 0 0,-1 0 0 0 0,0 1 0 0 0,7 1 0 0 0,11 4-31 0 0,0 1 0 0 0,0 0 0 0 0,-1 2 0 0 0,34 19 0 0 0,-18-9-204 0 0,-18-11-327 0 0,0 1 0 0 0,0-2-1 0 0,1-1 1 0 0,-1 0 0 0 0,2-2 0 0 0,23 3 0 0 0,-28-5-720 0 0</inkml:trace>
</inkml:ink>
</file>

<file path=ppt/ink/ink19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11:18.369"/>
    </inkml:context>
    <inkml:brush xml:id="br0">
      <inkml:brushProperty name="width" value="0.05" units="cm"/>
      <inkml:brushProperty name="height" value="0.05" units="cm"/>
    </inkml:brush>
  </inkml:definitions>
  <inkml:trace contextRef="#ctx0" brushRef="#br0">197 55 5073 0 0,'37'-45'1898'0'0,"-37"45"-1881"0"0,0 0 0 0 0,0-1 0 0 0,0 1 0 0 0,0 0 0 0 0,0 0 0 0 0,1 0 0 0 0,-1-1 0 0 0,0 1 0 0 0,0 0 0 0 0,0 0 0 0 0,0 0 0 0 0,0-1 0 0 0,0 1 0 0 0,0 0 0 0 0,0 0 0 0 0,0 0 0 0 0,0-1 0 0 0,0 1 0 0 0,0 0 1 0 0,0 0-1 0 0,0 0 0 0 0,0-1 0 0 0,0 1 0 0 0,0 0 0 0 0,0 0 0 0 0,-1 0 0 0 0,1-1 0 0 0,0 1 0 0 0,0 0 0 0 0,0 0 0 0 0,0 0 0 0 0,0 0 0 0 0,0-1 0 0 0,0 1 0 0 0,-1 0 0 0 0,1 0 0 0 0,0 0 0 0 0,0 0 0 0 0,0 0 0 0 0,0 0 0 0 0,-1-1 0 0 0,1 1 0 0 0,0 0 0 0 0,0 0 0 0 0,0 0 0 0 0,-1 0 0 0 0,1 0 1 0 0,-17-2 590 0 0,-8 6-91 0 0,14 1-268 0 0,-37 38 578 0 0,20-18-621 0 0,22-17-103 0 0,1 0 1 0 0,-1 0-1 0 0,1 0 1 0 0,-4 12-1 0 0,-23 74 632 0 0,31-87-715 0 0,-22 92 195 0 0,17-60-131 0 0,1 0 1 0 0,2 40 0 0 0,3-55-66 0 0,0-1 0 0 0,2 1 1 0 0,1-1-1 0 0,1 0 1 0 0,1 0-1 0 0,1-1 0 0 0,1 1 1 0 0,1-1-1 0 0,11 21 1 0 0,-13-33-12 0 0,0-1 1 0 0,1 1 0 0 0,0-2 0 0 0,0 1 0 0 0,1-1 0 0 0,0 0-1 0 0,1-1 1 0 0,-1 0 0 0 0,2 0 0 0 0,-1-1 0 0 0,0 0 0 0 0,1 0 0 0 0,16 6-1 0 0,-13-7-133 0 0,-1-1-1 0 0,1 0 1 0 0,0-1-1 0 0,0 0 1 0 0,0 0-1 0 0,1-2 0 0 0,-1 0 1 0 0,0 0-1 0 0,1-1 1 0 0,-1-1-1 0 0,15-2 1 0 0,-24 2 60 0 0,1-1 1 0 0,-1 1-1 0 0,1-1 1 0 0,-1 0 0 0 0,0 0-1 0 0,8-6 1 0 0,-1 1-295 0 0,14-7-657 0 0</inkml:trace>
</inkml:ink>
</file>

<file path=ppt/ink/ink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22:15:32.193"/>
    </inkml:context>
    <inkml:brush xml:id="br0">
      <inkml:brushProperty name="width" value="0.05" units="cm"/>
      <inkml:brushProperty name="height" value="0.05" units="cm"/>
      <inkml:brushProperty name="color" value="#E71224"/>
    </inkml:brush>
  </inkml:definitions>
  <inkml:trace contextRef="#ctx0" brushRef="#br0">92 205 5137 0 0,'-23'-18'1459'0'0,"-13"-20"405"0"0,9-7-7 0 0,21 14 478 0 0,9 76-2080 0 0,2 2-212 0 0,-4-23-6 0 0,1-1 0 0 0,1 1 0 0 0,1-1 1 0 0,1 1-1 0 0,1-2 0 0 0,1 1 0 0 0,1-1 0 0 0,16 31 0 0 0,-23-50-34 0 0,0-1-1 0 0,0 1 1 0 0,1 0-1 0 0,0-1 0 0 0,-1 1 1 0 0,1-1-1 0 0,0 0 1 0 0,0 0-1 0 0,0 0 1 0 0,0 0-1 0 0,1 0 1 0 0,-1 0-1 0 0,0 0 1 0 0,1-1-1 0 0,0 1 1 0 0,-1-1-1 0 0,1 1 0 0 0,0-1 1 0 0,-1 0-1 0 0,1 0 1 0 0,0-1-1 0 0,0 1 1 0 0,0 0-1 0 0,0-1 1 0 0,0 0-1 0 0,0 0 1 0 0,0 0-1 0 0,0 0 1 0 0,0 0-1 0 0,0 0 0 0 0,0-1 1 0 0,0 0-1 0 0,-1 1 1 0 0,1-1-1 0 0,0 0 1 0 0,0 0-1 0 0,0-1 1 0 0,-1 1-1 0 0,1-1 1 0 0,-1 1-1 0 0,1-1 0 0 0,-1 0 1 0 0,0 0-1 0 0,3-2 1 0 0,-3 2-1 0 0,0 0 0 0 0,0 0-1 0 0,0 0 1 0 0,0 0 0 0 0,-1 0 0 0 0,1-1 0 0 0,-1 1 0 0 0,0 0 0 0 0,1-1-1 0 0,-1 1 1 0 0,2-6 0 0 0,8-16 13 0 0,-1 9-8 0 0,-1-1-1 0 0,0 0 0 0 0,-1 0 1 0 0,-1-1-1 0 0,-1 0 0 0 0,0 0 1 0 0,-1-1-1 0 0,-1 0 0 0 0,-1 0 1 0 0,-1 0-1 0 0,0 0 1 0 0,-1-31-1 0 0,-2 43 5 0 0,0 1 0 0 0,0 0-1 0 0,0 0 1 0 0,-1 0 0 0 0,1 0 0 0 0,-1 1 0 0 0,0-1-1 0 0,-1 0 1 0 0,1 1 0 0 0,-1 0 0 0 0,0-1 0 0 0,0 1-1 0 0,0 0 1 0 0,-8-7 0 0 0,-18-28 84 0 0,37 53 306 0 0,0-1 1 0 0,0 0-1 0 0,12 13 0 0 0,-9-13-373 0 0,0 1 0 0 0,-2 1 0 0 0,0 0 1 0 0,8 17-1 0 0,33 92 126 0 0,39 150 0 0 0,-71-214-143 0 0,-11-40 4 0 0,-2 0 0 0 0,-1 1 0 0 0,3 30 0 0 0,-6-42-8 0 0,-1 0 0 0 0,-1-1 0 0 0,1 1 0 0 0,-1 0 0 0 0,-1-1 0 0 0,1 1-1 0 0,-2-1 1 0 0,1 0 0 0 0,-1 0 0 0 0,-7 15 0 0 0,8-20-8 0 0,-1 1 0 0 0,1-1 1 0 0,-1 0-1 0 0,0 0 0 0 0,0 0 0 0 0,0 0 1 0 0,0 0-1 0 0,0-1 0 0 0,-1 1 1 0 0,1-1-1 0 0,-1 0 0 0 0,1 0 0 0 0,-1 0 1 0 0,0-1-1 0 0,0 1 0 0 0,0-1 1 0 0,0 0-1 0 0,0 0 0 0 0,-8 1 0 0 0,-3-1-35 0 0,-1 0 0 0 0,1-1-1 0 0,-30-4 1 0 0,29 2 1 0 0,1-1 0 0 0,-1 0 0 0 0,1-1 1 0 0,-1-1-1 0 0,1 0 0 0 0,1-1 0 0 0,-22-12 0 0 0,28 13 25 0 0,0 0 0 0 0,0-1 1 0 0,0 0-1 0 0,1-1 0 0 0,0 1 0 0 0,0-1 0 0 0,1-1 0 0 0,-1 1 0 0 0,2-1 0 0 0,-1 0 0 0 0,1-1 0 0 0,0 1 0 0 0,-4-12 0 0 0,8 16 8 0 0,0 1-1 0 0,-1-1 0 0 0,1 0 0 0 0,1 1 0 0 0,-1-1 1 0 0,0 0-1 0 0,1 0 0 0 0,0 0 0 0 0,0 0 1 0 0,0 0-1 0 0,1 0 0 0 0,-1 1 0 0 0,1-1 1 0 0,0 0-1 0 0,0 0 0 0 0,0 1 0 0 0,0-1 1 0 0,1 0-1 0 0,-1 1 0 0 0,1-1 0 0 0,0 1 0 0 0,0 0 1 0 0,1 0-1 0 0,-1-1 0 0 0,0 2 0 0 0,1-1 1 0 0,0 0-1 0 0,0 0 0 0 0,0 1 0 0 0,0-1 1 0 0,0 1-1 0 0,0 0 0 0 0,5-2 0 0 0,11-6 6 0 0,1 0 0 0 0,1 1-1 0 0,0 1 1 0 0,32-8 0 0 0,-37 11-1 0 0,-4 1-4 0 0,36-9 7 0 0,-17 8 14 0 0,-11 3 0 0 0,42-8 37 0 0,-37 12-77 0 0,-26-1-103 0 0,5 9-698 0 0,-1-7 530 0 0,-2-1 180 0 0,4 1-313 0 0,0 0-198 0 0</inkml:trace>
</inkml:ink>
</file>

<file path=ppt/ink/ink19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11:18.723"/>
    </inkml:context>
    <inkml:brush xml:id="br0">
      <inkml:brushProperty name="width" value="0.05" units="cm"/>
      <inkml:brushProperty name="height" value="0.05" units="cm"/>
    </inkml:brush>
  </inkml:definitions>
  <inkml:trace contextRef="#ctx0" brushRef="#br0">192 12 5089 0 0,'-2'-5'5401'0'0,"1"4"-5389"0"0,1 1 0 0 0,0 0 0 0 0,0-1 0 0 0,0 1 0 0 0,0 0 0 0 0,-1-1 0 0 0,1 1 0 0 0,0 0 0 0 0,0-1 0 0 0,0 1-1 0 0,-1 0 1 0 0,1 0 0 0 0,0-1 0 0 0,-1 1 0 0 0,1 0 0 0 0,0 0 0 0 0,0 0 0 0 0,-1-1 0 0 0,1 1 0 0 0,0 0 0 0 0,-1 0 0 0 0,1 0 0 0 0,-1 0 0 0 0,1 0 0 0 0,0 0 0 0 0,-1 0-1 0 0,1 0 1 0 0,0 0 0 0 0,-1 0 0 0 0,1 0 0 0 0,0 0 0 0 0,-1 0 0 0 0,1 0 0 0 0,-1 0 0 0 0,1 0 0 0 0,0 0 0 0 0,-1 0 0 0 0,1 0 0 0 0,0 0 0 0 0,-1 1 0 0 0,1-1 0 0 0,0 0-1 0 0,-1 0 1 0 0,1 0 0 0 0,0 1 0 0 0,0-1 0 0 0,-1 0 0 0 0,1 0 0 0 0,0 1 0 0 0,0-1 0 0 0,-1 0 0 0 0,1 1 0 0 0,0-1 0 0 0,0 0 0 0 0,0 1 0 0 0,0-1 0 0 0,-1 0-1 0 0,1 1 1 0 0,-13 20 128 0 0,0 1-1 0 0,2 0 0 0 0,0 1 0 0 0,2 0 0 0 0,-11 39 0 0 0,-5 21-6 0 0,3 1-1 0 0,5 0 0 0 0,3 2 0 0 0,-4 115 1 0 0,18-200-125 0 0,1 39-416 0 0,3-18-100 0 0,0-17 346 0 0,-4-6 110 0 0,0 1-1 0 0,1 0 0 0 0,-1 0 1 0 0,0-1-1 0 0,0 1 1 0 0,0 0-1 0 0,1 0 1 0 0,-1-1-1 0 0,0 1 1 0 0,0 0-1 0 0,0-1 0 0 0,1 1 1 0 0,-1 0-1 0 0,0 0 1 0 0,0-1-1 0 0,0 1 1 0 0,0 0-1 0 0,0-1 0 0 0,0 1 1 0 0,0 0-1 0 0,0-1 1 0 0,0 1-1 0 0,0-1 1 0 0,0 1-1 0 0,0 0 1 0 0,0-1-1 0 0,0 1 0 0 0,0 0 1 0 0,0-1-1 0 0,0 1 1 0 0,0 0-1 0 0,0-1 1 0 0,-1 1-1 0 0</inkml:trace>
</inkml:ink>
</file>

<file path=ppt/ink/ink19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11:19.076"/>
    </inkml:context>
    <inkml:brush xml:id="br0">
      <inkml:brushProperty name="width" value="0.05" units="cm"/>
      <inkml:brushProperty name="height" value="0.05" units="cm"/>
    </inkml:brush>
  </inkml:definitions>
  <inkml:trace contextRef="#ctx0" brushRef="#br0">0 0 5297 0 0,'88'137'6110'0'0,"40"69"-6262"0"0,-83-132 741 0 0,-21-33-556 0 0,33 49 158 0 0,-11-35-416 0 0,32 13-710 0 0,-69-57 445 0 0</inkml:trace>
</inkml:ink>
</file>

<file path=ppt/ink/ink19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11:19.572"/>
    </inkml:context>
    <inkml:brush xml:id="br0">
      <inkml:brushProperty name="width" value="0.05" units="cm"/>
      <inkml:brushProperty name="height" value="0.05" units="cm"/>
    </inkml:brush>
  </inkml:definitions>
  <inkml:trace contextRef="#ctx0" brushRef="#br0">121 1 4353 0 0,'-2'-1'214'0'0,"-1"2"0"0"0,1-1 0 0 0,0 0 0 0 0,-1 0 0 0 0,1 1 0 0 0,-1-1 0 0 0,1 1 0 0 0,0 0 0 0 0,0 0 0 0 0,-1 0 0 0 0,1 0-1 0 0,0 0 1 0 0,0 0 0 0 0,0 1 0 0 0,0-1 0 0 0,0 1 0 0 0,0-1 0 0 0,0 1 0 0 0,1 0 0 0 0,-1-1 0 0 0,1 1 0 0 0,-1 0 0 0 0,-1 3 0 0 0,-1 3-245 0 0,0 1 0 0 0,1 0 0 0 0,-1 0 0 0 0,-2 17 0 0 0,-10 24 477 0 0,10-37-474 0 0,2-6-35 0 0,0 1-1 0 0,1-1 1 0 0,0 1-1 0 0,0-1 0 0 0,1 1 1 0 0,0 0-1 0 0,0 0 1 0 0,1 0-1 0 0,0 10 0 0 0,0-14-325 0 0,0 2-1069 0 0</inkml:trace>
</inkml:ink>
</file>

<file path=ppt/ink/ink19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11:19.903"/>
    </inkml:context>
    <inkml:brush xml:id="br0">
      <inkml:brushProperty name="width" value="0.05" units="cm"/>
      <inkml:brushProperty name="height" value="0.05" units="cm"/>
    </inkml:brush>
  </inkml:definitions>
  <inkml:trace contextRef="#ctx0" brushRef="#br0">19 5 1584 0 0,'0'-1'134'0'0,"0"1"0"0"0,-1 0 0 0 0,1-1 0 0 0,0 1 0 0 0,-1 0 0 0 0,1 0 0 0 0,0-1 0 0 0,-1 1 0 0 0,1 0 0 0 0,-1 0 0 0 0,1 0 0 0 0,0-1 0 0 0,-1 1 0 0 0,1 0 0 0 0,-1 0 0 0 0,1 0 0 0 0,-1 0 0 0 0,1 0 0 0 0,0 0 0 0 0,-1 0 0 0 0,1 0 0 0 0,-1 0 0 0 0,1 0 0 0 0,-1 0 0 0 0,1 0 0 0 0,0 0 0 0 0,-1 1 0 0 0,1-1 0 0 0,-1 0 0 0 0,1 0 0 0 0,-1 0 0 0 0,1 0 0 0 0,0 1 0 0 0,-1-1 0 0 0,1 0 0 0 0,0 1 0 0 0,-1-1 0 0 0,1 0 0 0 0,0 0 0 0 0,-1 1 0 0 0,1-1 0 0 0,0 1 0 0 0,0-1 0 0 0,0 0 0 0 0,-1 1 0 0 0,1-1 0 0 0,0 1 0 0 0,0-1 0 0 0,0 1 0 0 0,-1 65 468 0 0,1-37-478 0 0,0 14 51 0 0,2 83 268 0 0,-1-100-362 0 0,2-1 1 0 0,1 1-1 0 0,1-1 1 0 0,1 0-1 0 0,10 26 1 0 0,-12-38-37 0 0,2 0 0 0 0,-1-1 0 0 0,2 0 0 0 0,0 0-1 0 0,0-1 1 0 0,1 0 0 0 0,15 17 0 0 0,-21-26-94 0 0,0 1-1 0 0,1-1 0 0 0,-1 0 1 0 0,0-1-1 0 0,1 1 1 0 0,-1 0-1 0 0,1-1 1 0 0,-1 1-1 0 0,1-1 0 0 0,0 0 1 0 0,0 0-1 0 0,-1 0 1 0 0,1 0-1 0 0,0 0 0 0 0,0-1 1 0 0,0 1-1 0 0,0-1 1 0 0,0 0-1 0 0,0 0 0 0 0,0 0 1 0 0,0 0-1 0 0,0 0 1 0 0,0-1-1 0 0,0 0 1 0 0,0 1-1 0 0,0-1 0 0 0,0 0 1 0 0,-1 0-1 0 0,1-1 1 0 0,0 1-1 0 0,-1 0 0 0 0,1-1 1 0 0,-1 0-1 0 0,1 1 1 0 0,-1-1-1 0 0,0 0 0 0 0,1 0 1 0 0,-1-1-1 0 0,0 1 1 0 0,2-3-1 0 0,9-10-697 0 0,6-6-388 0 0</inkml:trace>
</inkml:ink>
</file>

<file path=ppt/ink/ink19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11:20.234"/>
    </inkml:context>
    <inkml:brush xml:id="br0">
      <inkml:brushProperty name="width" value="0.05" units="cm"/>
      <inkml:brushProperty name="height" value="0.05" units="cm"/>
    </inkml:brush>
  </inkml:definitions>
  <inkml:trace contextRef="#ctx0" brushRef="#br0">27 26 3289 0 0,'-18'-12'4905'0'0,"16"9"-4468"0"0,0-1-276 0 0,0 0 408 0 0,0 2 503 0 0,5 35-639 0 0,-4-13-342 0 0,1 315 1382 0 0,-2-204-1352 0 0,2-58-269 0 0,3 0 1 0 0,17 101-1 0 0,-1-124-25 0 0,-9-26-1517 0 0</inkml:trace>
</inkml:ink>
</file>

<file path=ppt/ink/ink19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11:20.572"/>
    </inkml:context>
    <inkml:brush xml:id="br0">
      <inkml:brushProperty name="width" value="0.05" units="cm"/>
      <inkml:brushProperty name="height" value="0.05" units="cm"/>
    </inkml:brush>
  </inkml:definitions>
  <inkml:trace contextRef="#ctx0" brushRef="#br0">11 38 2705 0 0,'-1'-1'290'0'0,"0"0"0"0"0,0 0 1 0 0,0 0-1 0 0,0 0 0 0 0,0 0 1 0 0,1 0-1 0 0,-1 0 1 0 0,0-1-1 0 0,1 1 0 0 0,-1 0 1 0 0,1-1-1 0 0,-1 1 0 0 0,1 0 1 0 0,0-1-1 0 0,-1 1 1 0 0,1 0-1 0 0,0-1 0 0 0,0 1 1 0 0,0-1-1 0 0,0 1 0 0 0,0 0 1 0 0,0-1-1 0 0,1-2 1 0 0,0 4-213 0 0,0-1 0 0 0,0 1 1 0 0,0-1-1 0 0,1 1 1 0 0,-1-1-1 0 0,0 1 0 0 0,0 0 1 0 0,0-1-1 0 0,0 1 1 0 0,1 0-1 0 0,-1 0 1 0 0,0 0-1 0 0,0 0 0 0 0,0 0 1 0 0,0 0-1 0 0,1 0 1 0 0,-1 1-1 0 0,0-1 1 0 0,0 0-1 0 0,2 1 0 0 0,7 2-118 0 0,0 0 0 0 0,0 1 0 0 0,0 0 0 0 0,12 8 0 0 0,-14-5 101 0 0,-1 0 1 0 0,0 0-1 0 0,0 1 1 0 0,0 0 0 0 0,-1 1-1 0 0,0-1 1 0 0,-1 1-1 0 0,8 18 1 0 0,-1-6 3 0 0,4 11 76 0 0,-1 0 0 0 0,-1 1 1 0 0,-2 1-1 0 0,-1 0 0 0 0,8 47 1 0 0,-15-64-117 0 0,28 188 110 0 0,-29-151-111 0 0,-3-28-13 0 0,-7 237 94 0 0,-8-136-82 0 0,-4-44 6 0 0,-2-35-27 0 0,-19 15-45 0 0,16-26-715 0 0,24-37 723 0 0,0 0 1 0 0,0 0-1 0 0,0 0 0 0 0,0-1 1 0 0,0 1-1 0 0,0 0 1 0 0,0 0-1 0 0,1 0 0 0 0,-1-1 1 0 0,0 1-1 0 0,0 0 1 0 0,0 0-1 0 0,0-1 0 0 0,0 1 1 0 0,0 0-1 0 0,0 0 0 0 0,0 0 1 0 0,0-1-1 0 0,0 1 1 0 0,0 0-1 0 0,0 0 0 0 0,0-1 1 0 0,0 1-1 0 0,-1 0 0 0 0,1 0 1 0 0,0 0-1 0 0,0-1 1 0 0,0 1-1 0 0,0 0 0 0 0,0 0 1 0 0,0 0-1 0 0,0 0 1 0 0,-1-1-1 0 0,1 1 0 0 0,0 0 1 0 0,0 0-1 0 0,0 0 0 0 0,0 0 1 0 0,-1 0-1 0 0,1-1 1 0 0,0 1-1 0 0,0 0 0 0 0,0 0 1 0 0,-1 0-1 0 0,1 0 1 0 0,0 0-1 0 0,0 0 0 0 0,0 0 1 0 0,-1 0-1 0 0,1 0 0 0 0,0 0 1 0 0,0 0-1 0 0,-1 0 1 0 0,1 0-1 0 0,0 0 0 0 0,0 0 1 0 0,0 0-1 0 0,-1 0 1 0 0,1 0-1 0 0,0 0 0 0 0,0 0 1 0 0,0 0-1 0 0,-1 0 0 0 0,1 0 1 0 0,0 1-1 0 0,0-1 1 0 0,0 0-1 0 0,-1 0 0 0 0,1 0 1 0 0,0-2-1313 0 0</inkml:trace>
</inkml:ink>
</file>

<file path=ppt/ink/ink19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11:20.939"/>
    </inkml:context>
    <inkml:brush xml:id="br0">
      <inkml:brushProperty name="width" value="0.05" units="cm"/>
      <inkml:brushProperty name="height" value="0.05" units="cm"/>
    </inkml:brush>
  </inkml:definitions>
  <inkml:trace contextRef="#ctx0" brushRef="#br0">1 1 6377 0 0,'32'12'6865'0'0,"3"2"-7598"0"0,-10-8 1099 0 0,13 3-329 0 0,-14-3 16 0 0,17-5-85 0 0,-13-6-2516 0 0</inkml:trace>
</inkml:ink>
</file>

<file path=ppt/ink/ink19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11:21.273"/>
    </inkml:context>
    <inkml:brush xml:id="br0">
      <inkml:brushProperty name="width" value="0.05" units="cm"/>
      <inkml:brushProperty name="height" value="0.05" units="cm"/>
    </inkml:brush>
  </inkml:definitions>
  <inkml:trace contextRef="#ctx0" brushRef="#br0">5 24 7178 0 0,'-3'-6'3642'0'0,"1"2"-3269"0"0,3 1-319 0 0,0 1 69 0 0,1 1 93 0 0,22-2-51 0 0,0 0 0 0 0,43 2 0 0 0,115 19-614 0 0,-74-4-504 0 0,-38-10 31 0 0,-40-3-611 0 0,-6 0-2298 0 0</inkml:trace>
</inkml:ink>
</file>

<file path=ppt/ink/ink19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11:21.601"/>
    </inkml:context>
    <inkml:brush xml:id="br0">
      <inkml:brushProperty name="width" value="0.05" units="cm"/>
      <inkml:brushProperty name="height" value="0.05" units="cm"/>
    </inkml:brush>
  </inkml:definitions>
  <inkml:trace contextRef="#ctx0" brushRef="#br0">184 1 4929 0 0,'-13'17'4037'0'0,"-17"5"-2788"0"0,4-4-1080 0 0,11-7-82 0 0,4-2-8 0 0,1 1 0 0 0,0-1 0 0 0,-15 19-1 0 0,19-20-36 0 0,1 1-1 0 0,0 0 1 0 0,0-1 0 0 0,1 1-1 0 0,0 1 1 0 0,1-1-1 0 0,0 1 1 0 0,0-1 0 0 0,1 1-1 0 0,-1 15 1 0 0,2-19-30 0 0,1 0-1 0 0,0 1 1 0 0,1-1 0 0 0,-1 0 0 0 0,1 0 0 0 0,0 1-1 0 0,1-1 1 0 0,0 0 0 0 0,0 0 0 0 0,0 0 0 0 0,0-1-1 0 0,1 1 1 0 0,0 0 0 0 0,1-1 0 0 0,-1 0-1 0 0,1 0 1 0 0,0 0 0 0 0,5 5 0 0 0,4 2-63 0 0,0 0 0 0 0,1-2 0 0 0,0 1 0 0 0,1-2 0 0 0,0 0 0 0 0,0-1 0 0 0,1 0 0 0 0,0-1 0 0 0,0-1 0 0 0,1-1 0 0 0,0 0 0 0 0,0-1 0 0 0,33 3 0 0 0,-42-6 26 0 0,4 1-71 0 0,1 0-1 0 0,-1-2 0 0 0,26 0 0 0 0,0-8-387 0 0</inkml:trace>
</inkml:ink>
</file>

<file path=ppt/ink/ink19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11:21.927"/>
    </inkml:context>
    <inkml:brush xml:id="br0">
      <inkml:brushProperty name="width" value="0.05" units="cm"/>
      <inkml:brushProperty name="height" value="0.05" units="cm"/>
    </inkml:brush>
  </inkml:definitions>
  <inkml:trace contextRef="#ctx0" brushRef="#br0">356 13 5553 0 0,'-15'-11'5695'0'0,"15"11"-5694"0"0,0 0-1 0 0,0-1 1 0 0,-1 1 0 0 0,1 0-1 0 0,-1 0 1 0 0,1 0-1 0 0,0 0 1 0 0,-1-1-1 0 0,1 1 1 0 0,0 0-1 0 0,-1 0 1 0 0,1 0 0 0 0,-1 0-1 0 0,1 0 1 0 0,0 0-1 0 0,-1 0 1 0 0,1 0-1 0 0,0 0 1 0 0,-1 0 0 0 0,1 0-1 0 0,-1 0 1 0 0,1 1-1 0 0,0-1 1 0 0,-1 0-1 0 0,1 0 1 0 0,0 0 0 0 0,-1 0-1 0 0,1 1 1 0 0,0-1-1 0 0,-1 0 1 0 0,1 0-1 0 0,0 1 1 0 0,-1-1 0 0 0,1 0-1 0 0,0 0 1 0 0,0 1-1 0 0,-1-1 1 0 0,1 1-1 0 0,-2 0 15 0 0,-1 1-1 0 0,1-1 0 0 0,-1 0 1 0 0,1 0-1 0 0,0 0 0 0 0,-1 0 1 0 0,0-1-1 0 0,1 1 0 0 0,-1-1 1 0 0,1 1-1 0 0,-5-1 0 0 0,-15 4 57 0 0,-3 9 99 0 0,-11 8-4 0 0,11-6-103 0 0,12-7 4 0 0,1 1-1 0 0,0-1 1 0 0,-15 16 0 0 0,9-6-7 0 0,1 1 0 0 0,-24 35 0 0 0,34-44-49 0 0,2 1 0 0 0,-1-1-1 0 0,1 1 1 0 0,1 0 0 0 0,0 1 0 0 0,0-1 0 0 0,1 1 0 0 0,1-1 0 0 0,0 1 0 0 0,0 0 0 0 0,1 19 0 0 0,1-25-6 0 0,0-1 0 0 0,0 1-1 0 0,1 0 1 0 0,0 0 0 0 0,0 0 0 0 0,0-1 0 0 0,1 1 0 0 0,-1 0 0 0 0,1-1-1 0 0,1 0 1 0 0,-1 1 0 0 0,1-1 0 0 0,0 0 0 0 0,0 0 0 0 0,1 0-1 0 0,-1-1 1 0 0,1 1 0 0 0,0-1 0 0 0,0 0 0 0 0,1 0 0 0 0,-1 0 0 0 0,1-1-1 0 0,0 0 1 0 0,0 1 0 0 0,8 3 0 0 0,-8-6 0 0 0,0 0-1 0 0,0 0 1 0 0,0-1 0 0 0,0 1-1 0 0,0-1 1 0 0,0 0 0 0 0,0 0 0 0 0,0 0-1 0 0,-1-1 1 0 0,1 0 0 0 0,0 0-1 0 0,0 0 1 0 0,8-4 0 0 0,-1 0 13 0 0,1 0 1 0 0,-1-1-1 0 0,22-13 1 0 0,-27 12-8 0 0,1 1 0 0 0,-2-1 0 0 0,1-1-1 0 0,-1 1 1 0 0,0-1 0 0 0,-1 0 0 0 0,7-13 0 0 0,3-2 5 0 0,-10 15-24 0 0,-1-1 0 0 0,0 0 1 0 0,0 0-1 0 0,0-1 0 0 0,-1 1 1 0 0,-1-1-1 0 0,0 0 0 0 0,0 0 1 0 0,-1 0-1 0 0,1-18 0 0 0,-2 12-56 0 0,-1-1-1 0 0,-1 0 1 0 0,0 1-1 0 0,-1 0 0 0 0,-8-26 1 0 0,10 38-42 0 0,-1 1 0 0 0,0 0 0 0 0,1 0 0 0 0,-1 0 0 0 0,-1 0 0 0 0,1 0 0 0 0,0 0 0 0 0,-1 0 1 0 0,1 1-1 0 0,-1-1 0 0 0,0 1 0 0 0,0 0 0 0 0,0 0 0 0 0,0 0 0 0 0,0 0 0 0 0,0 0 0 0 0,0 1 0 0 0,-1-1 1 0 0,-3 0-1 0 0,0-1-574 0 0,-7-4-3724 0 0</inkml:trace>
</inkml:ink>
</file>

<file path=ppt/ink/ink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22:15:33.271"/>
    </inkml:context>
    <inkml:brush xml:id="br0">
      <inkml:brushProperty name="width" value="0.05" units="cm"/>
      <inkml:brushProperty name="height" value="0.05" units="cm"/>
      <inkml:brushProperty name="color" value="#E71224"/>
    </inkml:brush>
  </inkml:definitions>
  <inkml:trace contextRef="#ctx0" brushRef="#br0">44 93 4977 0 0,'-7'-14'4300'0'0,"4"0"-2352"0"0,2 14-1891 0 0,1-1-6 0 0,-1 0 50 0 0,-3-6 676 0 0,3 1-496 0 0,0-4-45 0 0,-3-12-71 0 0,-3 10 38 0 0,0 6-52 0 0,1 8 26 0 0,5 11-66 0 0,1 1-76 0 0,1 4-34 0 0,1 33 27 0 0,5 43 119 0 0,-4-71-76 0 0,1-2 1 0 0,0 1 0 0 0,2 0 0 0 0,0-1 0 0 0,13 28-1 0 0,-16-44-37 0 0,0 0 0 0 0,0-1-1 0 0,1 1 1 0 0,-1-1-1 0 0,1 0 1 0 0,0 0 0 0 0,0 0-1 0 0,1 0 1 0 0,-1-1-1 0 0,1 1 1 0 0,0-1 0 0 0,6 3-1 0 0,16 3 195 0 0,-8-7-78 0 0,11-10 72 0 0,2-15 66 0 0,13-24 8 0 0,-20 19-410 0 0,-8 2-270 0 0,-17 25 362 0 0,1 0 0 0 0,-1-1 0 0 0,0 1 0 0 0,0 0 0 0 0,0-1 0 0 0,0 1 0 0 0,0 0 0 0 0,0 0 0 0 0,0-1 0 0 0,-1 1 0 0 0,1 0 0 0 0,0-1 0 0 0,-1 1 0 0 0,1 0 0 0 0,-1 0 0 0 0,0-1 0 0 0,1 1 0 0 0,-1 0 0 0 0,0 0 0 0 0,1 0 0 0 0,-1 0 0 0 0,0 0 0 0 0,0 0 0 0 0,0 0 0 0 0,-2-1 0 0 0,-11-12-398 0 0</inkml:trace>
</inkml:ink>
</file>

<file path=ppt/ink/ink19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11:22.256"/>
    </inkml:context>
    <inkml:brush xml:id="br0">
      <inkml:brushProperty name="width" value="0.05" units="cm"/>
      <inkml:brushProperty name="height" value="0.05" units="cm"/>
    </inkml:brush>
  </inkml:definitions>
  <inkml:trace contextRef="#ctx0" brushRef="#br0">1 28 4353 0 0,'2'26'4878'0'0,"5"24"-4891"0"0,-4-41 54 0 0,41 120 512 0 0,-37-111-324 0 0,2 0 1 0 0,0 0-1 0 0,0-1 1 0 0,2 0-1 0 0,18 22 1 0 0,-19-28-113 0 0,-6-5-73 0 0,0 0 0 0 0,1 0 0 0 0,0-1-1 0 0,0 0 1 0 0,0 0 0 0 0,0 0 0 0 0,1-1-1 0 0,0 0 1 0 0,0 0 0 0 0,0 0 0 0 0,1-1 0 0 0,-1 0-1 0 0,1 0 1 0 0,0-1 0 0 0,8 3 0 0 0,-8-4 15 0 0,0 0 0 0 0,0 0 0 0 0,0-1 0 0 0,0 0 0 0 0,0 0 0 0 0,0-1 0 0 0,14-2 0 0 0,-18 2-32 0 0,0-1 0 0 0,0 1 0 0 0,0-1 0 0 0,0 1 0 0 0,0-1 0 0 0,0 0 0 0 0,0 0 0 0 0,4-4-1 0 0,13-19 112 0 0,-14 16-115 0 0,0-1 0 0 0,-1 0 0 0 0,0 0 0 0 0,-1-1 0 0 0,0 1 0 0 0,-1-1 0 0 0,0 0 0 0 0,0 0 0 0 0,-1 0 0 0 0,-1 0 0 0 0,1-16 0 0 0,-3-4-6 0 0,0-1 0 0 0,-11-55-1 0 0,11 84-77 0 0,1-1 0 0 0,-1 0-1 0 0,1 1 1 0 0,0-1-1 0 0,0 0 1 0 0,0 1-1 0 0,0-1 1 0 0,1 0-1 0 0,-1 1 1 0 0,1-1-1 0 0,0 0 1 0 0,0 1-1 0 0,0-1 1 0 0,1 1-1 0 0,-1 0 1 0 0,1-1-1 0 0,0 1 1 0 0,0 0-1 0 0,0 0 1 0 0,0 0 0 0 0,0 0-1 0 0,1 0 1 0 0,0 1-1 0 0,-1-1 1 0 0,1 1-1 0 0,0-1 1 0 0,0 1-1 0 0,0 0 1 0 0,0 0-1 0 0,1 1 1 0 0,-1-1-1 0 0,0 1 1 0 0,1-1-1 0 0,-1 1 1 0 0,1 0-1 0 0,0 1 1 0 0,-1-1-1 0 0,1 0 1 0 0,0 1 0 0 0,-1 0-1 0 0,7 0 1 0 0,85-6-1660 0 0,-59 5 304 0 0</inkml:trace>
</inkml:ink>
</file>

<file path=ppt/ink/ink19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11:22.588"/>
    </inkml:context>
    <inkml:brush xml:id="br0">
      <inkml:brushProperty name="width" value="0.05" units="cm"/>
      <inkml:brushProperty name="height" value="0.05" units="cm"/>
    </inkml:brush>
  </inkml:definitions>
  <inkml:trace contextRef="#ctx0" brushRef="#br0">182 58 7842 0 0,'1'-2'58'0'0,"-1"-1"1"0"0,0 1-1 0 0,1 0 1 0 0,-1 0-1 0 0,0-1 0 0 0,0 1 1 0 0,0 0-1 0 0,0-1 1 0 0,0 1-1 0 0,-1 0 1 0 0,1 0-1 0 0,-1-1 1 0 0,1 1-1 0 0,-1 0 1 0 0,0 0-1 0 0,0 0 1 0 0,0 0-1 0 0,0 0 1 0 0,0 0-1 0 0,-2-3 1 0 0,-10-4 838 0 0,10 10-856 0 0,0-1-1 0 0,-1 0 0 0 0,1 1 0 0 0,0-1 1 0 0,0 1-1 0 0,-1 0 0 0 0,1 0 0 0 0,0 0 0 0 0,0 0 1 0 0,0 1-1 0 0,0-1 0 0 0,0 1 0 0 0,1 0 0 0 0,-1 0 1 0 0,0 0-1 0 0,1 0 0 0 0,-1 0 0 0 0,1 1 0 0 0,-3 3 1 0 0,-4 5 22 0 0,0 0 1 0 0,0 0 0 0 0,2 1 0 0 0,-1 0 0 0 0,2 1 0 0 0,-1-1 0 0 0,2 2 0 0 0,-6 17-1 0 0,3-5-4 0 0,2 0-1 0 0,1 0 0 0 0,1 0 0 0 0,1 1 1 0 0,2 49-1 0 0,1-54-41 0 0,2 1-1 0 0,0-1 1 0 0,1 0 0 0 0,2 0 0 0 0,0 0 0 0 0,1 0-1 0 0,1-1 1 0 0,1 0 0 0 0,14 26 0 0 0,9-3 14 0 0,-11-22-19 0 0,14 3-33 0 0,-28-22-6 0 0,0 0-1 0 0,1 0 1 0 0,-1 0-1 0 0,1-1 1 0 0,0 0-1 0 0,0-1 1 0 0,0 1-1 0 0,7-1 1 0 0,42-3-367 0 0,0-9 54 0 0,-24 6-59 0 0</inkml:trace>
</inkml:ink>
</file>

<file path=ppt/ink/ink19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11:22.938"/>
    </inkml:context>
    <inkml:brush xml:id="br0">
      <inkml:brushProperty name="width" value="0.05" units="cm"/>
      <inkml:brushProperty name="height" value="0.05" units="cm"/>
    </inkml:brush>
  </inkml:definitions>
  <inkml:trace contextRef="#ctx0" brushRef="#br0">196 0 11266 0 0,'-12'21'141'0'0,"2"0"0"0"0,0 1 0 0 0,1 0 0 0 0,-11 42-1 0 0,4-10-97 0 0,-13 25 134 0 0,7-22-57 0 0,3 0 1 0 0,3 1-1 0 0,-11 70 1 0 0,26-117-183 0 0,0 10-431 0 0,-2-15-2591 0 0</inkml:trace>
</inkml:ink>
</file>

<file path=ppt/ink/ink19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11:23.320"/>
    </inkml:context>
    <inkml:brush xml:id="br0">
      <inkml:brushProperty name="width" value="0.05" units="cm"/>
      <inkml:brushProperty name="height" value="0.05" units="cm"/>
    </inkml:brush>
  </inkml:definitions>
  <inkml:trace contextRef="#ctx0" brushRef="#br0">52 92 5753 0 0,'-3'-6'501'0'0,"-24"-52"2003"0"0,14 35-1688 0 0,13 23-804 0 0,0 0 0 0 0,0 0 0 0 0,0-1-1 0 0,0 1 1 0 0,0 0 0 0 0,0 0 0 0 0,0 0 0 0 0,0 0 0 0 0,-1-1 0 0 0,1 1 0 0 0,0 0 0 0 0,0 0-1 0 0,0 0 1 0 0,0-1 0 0 0,0 1 0 0 0,0 0 0 0 0,0 0 0 0 0,0 0 0 0 0,-1 0 0 0 0,1 0 0 0 0,0-1-1 0 0,0 1 1 0 0,0 0 0 0 0,0 0 0 0 0,0 0 0 0 0,-1 0 0 0 0,1 0 0 0 0,0 0 0 0 0,0 0 0 0 0,0 0-1 0 0,0 0 1 0 0,-1 0 0 0 0,1-1 0 0 0,0 1 0 0 0,0 0 0 0 0,0 0 0 0 0,-1 0 0 0 0,1 0 0 0 0,0 0-1 0 0,0 0 1 0 0,0 0 0 0 0,0 0 0 0 0,-1 1 0 0 0,1-1 0 0 0,0 0 0 0 0,0 0 0 0 0,0 0 0 0 0,0 0-1 0 0,-1 0 1 0 0,1 0 0 0 0,0 0 0 0 0,0 0 0 0 0,0 0 0 0 0,0 0 0 0 0,-1 1 0 0 0,1-1 0 0 0,0 4 67 0 0,-1 0 0 0 0,1 0 1 0 0,0 0-1 0 0,1 0 1 0 0,-1 0-1 0 0,1 0 1 0 0,0 0-1 0 0,0 0 1 0 0,0 0-1 0 0,0 0 0 0 0,0 0 1 0 0,4 5-1 0 0,24 47 63 0 0,-29-56-140 0 0,46 70 200 0 0,30 29 51 0 0,-31-42-199 0 0,-36-47-411 0 0,1 0 0 0 0,0-1 0 0 0,0 0 0 0 0,13 8 0 0 0,-9-6-32 0 0,-6-1-116 0 0</inkml:trace>
  <inkml:trace contextRef="#ctx0" brushRef="#br0" timeOffset="1">622 340 5561 0 0,'-5'16'5739'0'0,"-1"15"-5772"0"0,2-6 288 0 0,3-20-255 0 0,-1 5 13 0 0,0 1 0 0 0,0 0 0 0 0,1 0 0 0 0,1 0 0 0 0,0 0 0 0 0,0 0 0 0 0,3 12 0 0 0,-3-21-91 0 0,1-1 0 0 0,0 1-1 0 0,0-1 1 0 0,0 1-1 0 0,0-1 1 0 0,0 0-1 0 0,1 0 1 0 0,-1 1 0 0 0,0-1-1 0 0,0 0 1 0 0,1 0-1 0 0,-1 0 1 0 0,1 0-1 0 0,-1-1 1 0 0,1 1 0 0 0,-1 0-1 0 0,1-1 1 0 0,-1 1-1 0 0,1-1 1 0 0,0 1-1 0 0,-1-1 1 0 0,1 0-1 0 0,0 0 1 0 0,-1 1 0 0 0,1-1-1 0 0,2-1 1 0 0,-3 1-556 0 0,-1-2 17 0 0</inkml:trace>
</inkml:ink>
</file>

<file path=ppt/ink/ink19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11:23.640"/>
    </inkml:context>
    <inkml:brush xml:id="br0">
      <inkml:brushProperty name="width" value="0.05" units="cm"/>
      <inkml:brushProperty name="height" value="0.05" units="cm"/>
    </inkml:brush>
  </inkml:definitions>
  <inkml:trace contextRef="#ctx0" brushRef="#br0">1 1 5633 0 0,'18'12'5068'0'0,"-11"2"-4427"0"0,-7-13-283 0 0,24 68 519 0 0,65 56-546 0 0,-76-104-253 0 0,0-1 0 0 0,2 0 0 0 0,31 32 1 0 0,-36-43-65 0 0,1-1 0 0 0,-1 0 0 0 0,1-1 0 0 0,1 0 1 0 0,12 5-1 0 0,47 14-79 0 0,24-1 11 0 0,-24-6 29 0 0,-18-5 4 0 0,-37-10 12 0 0,-11-2 5 0 0,1 0-1 0 0,-1-1 0 0 0,1 1 1 0 0,0-1-1 0 0,0-1 0 0 0,0 1 1 0 0,0-1-1 0 0,6 0 0 0 0,-9-1 1 0 0,0 0-1 0 0,-1 0 0 0 0,1 0 1 0 0,0 0-1 0 0,0 0 0 0 0,-1 0 0 0 0,1-1 1 0 0,-1 1-1 0 0,1-1 0 0 0,-1 0 1 0 0,1 1-1 0 0,2-4 0 0 0,50-40-57 0 0,-28 28-396 0 0,-7 6-330 0 0,1 1-943 0 0,16-8-1874 0 0</inkml:trace>
</inkml:ink>
</file>

<file path=ppt/ink/ink19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11:24.007"/>
    </inkml:context>
    <inkml:brush xml:id="br0">
      <inkml:brushProperty name="width" value="0.05" units="cm"/>
      <inkml:brushProperty name="height" value="0.05" units="cm"/>
    </inkml:brush>
  </inkml:definitions>
  <inkml:trace contextRef="#ctx0" brushRef="#br0">1 54 11434 0 0,'2'3'13'0'0,"0"1"1"0"0,0-1-1 0 0,0 1 0 0 0,-1 0 0 0 0,0 0 0 0 0,1-1 0 0 0,-2 1 0 0 0,1 0 0 0 0,1 6 0 0 0,0 2 70 0 0,13 77 307 0 0,22 270 311 0 0,-30-245-444 0 0,-7 83-319 0 0,-2-80-1560 0 0,3-86-541 0 0,-2-24-2081 0 0</inkml:trace>
  <inkml:trace contextRef="#ctx0" brushRef="#br0" timeOffset="1">385 8 5409 0 0,'1'0'281'0'0,"0"-1"1"0"0,0 0-1 0 0,0 0 0 0 0,0 1 1 0 0,-1-1-1 0 0,1 1 0 0 0,0-1 0 0 0,0 1 1 0 0,0-1-1 0 0,0 1 0 0 0,0-1 0 0 0,1 1 1 0 0,-1 0-1 0 0,0 0 0 0 0,0-1 1 0 0,0 1-1 0 0,0 0 0 0 0,0 0 0 0 0,0 0 1 0 0,0 0-1 0 0,2 1 0 0 0,13 18-359 0 0,-4-1 406 0 0,6 5-228 0 0,-8-12 9 0 0,0 1 1 0 0,-1 0-1 0 0,-1 1 0 0 0,0 0 1 0 0,-1 0-1 0 0,8 21 0 0 0,1 14 30 0 0,-2 1 1 0 0,-3 0-1 0 0,-1 0 1 0 0,3 62-1 0 0,-8 205-60 0 0,-6-280-138 0 0,-1 0 0 0 0,-9 45 0 0 0,7-65-470 0 0,0-1-1 0 0,-1 1 1 0 0,0-1-1 0 0,-12 22 1 0 0,10-25-661 0 0</inkml:trace>
</inkml:ink>
</file>

<file path=ppt/ink/ink19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11:24.670"/>
    </inkml:context>
    <inkml:brush xml:id="br0">
      <inkml:brushProperty name="width" value="0.05" units="cm"/>
      <inkml:brushProperty name="height" value="0.05" units="cm"/>
    </inkml:brush>
  </inkml:definitions>
  <inkml:trace contextRef="#ctx0" brushRef="#br0">0 208 6193 0 0,'1'0'1525'0'0,"3"0"-741"0"0,88-1 218 0 0,-35 0-565 0 0,29 0 38 0 0,60-3 4 0 0,71-4 113 0 0,-184 7-461 0 0,439-33 678 0 0,-157-1-376 0 0,-19 3-146 0 0,-99 14-178 0 0,-48 6-12 0 0,323-13 28 0 0,-354 20-100 0 0,135-5-13 0 0,771-10 88 0 0,-981 20-169 0 0,200 12-130 0 0,-203-7-281 0 0,0 1-1 0 0,-1 2 0 0 0,75 25 0 0 0,-107-30 338 0 0,0 0-1 0 0,0 0 1 0 0,-1 0 0 0 0,0 1-1 0 0,0 0 1 0 0,10 7 0 0 0,4 9-1012 0 0</inkml:trace>
</inkml:ink>
</file>

<file path=ppt/ink/ink19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11:25.404"/>
    </inkml:context>
    <inkml:brush xml:id="br0">
      <inkml:brushProperty name="width" value="0.05" units="cm"/>
      <inkml:brushProperty name="height" value="0.05" units="cm"/>
    </inkml:brush>
  </inkml:definitions>
  <inkml:trace contextRef="#ctx0" brushRef="#br0">1 255 3545 0 0,'14'61'3869'0'0,"-13"-51"-3814"0"0,-5 2 15 0 0,0 10 71 0 0,7-6 104 0 0,0-1 1 0 0,1 1-1 0 0,1-1 0 0 0,0-1 0 0 0,13 26 0 0 0,-18-40-229 0 0,0 0-1 0 0,0 0 1 0 0,0 0 0 0 0,0 1-1 0 0,0-1 1 0 0,0 0-1 0 0,0 0 1 0 0,0 0 0 0 0,0 0-1 0 0,0 1 1 0 0,0-1-1 0 0,0 0 1 0 0,1 0 0 0 0,-1 0-1 0 0,0 0 1 0 0,0 0-1 0 0,0 1 1 0 0,0-1 0 0 0,0 0-1 0 0,0 0 1 0 0,1 0-1 0 0,-1 0 1 0 0,0 0-1 0 0,0 0 1 0 0,0 0 0 0 0,0 0-1 0 0,0 1 1 0 0,1-1-1 0 0,-1 0 1 0 0,0 0 0 0 0,0 0-1 0 0,0 0 1 0 0,0 0-1 0 0,1 0 1 0 0,-1 0 0 0 0,0 0-1 0 0,0 0 1 0 0,0 0-1 0 0,1 0 1 0 0,-1 0 0 0 0,0 0-1 0 0,0 0 1 0 0,0 0-1 0 0,0-1 1 0 0,1 1-1 0 0,-1 0 1 0 0,0 0 0 0 0,0 0-1 0 0,0 0 1 0 0,0 0-1 0 0,1 0 1 0 0,3-14 789 0 0,2-4-771 0 0,-4 13-27 0 0,13-33 45 0 0,-1 0 0 0 0,-1-1 0 0 0,-3-1 0 0 0,-1 1 0 0 0,-2-2 0 0 0,3-57 0 0 0,-9 67 17 0 0,0-6 41 0 0,-1 12 53 0 0,0 25-190 0 0,-1-1-1 0 0,1 1 0 0 0,0-1 0 0 0,0 1 0 0 0,0-1 0 0 0,0 1 0 0 0,0-1 0 0 0,0 1 0 0 0,-1-1 1 0 0,1 1-1 0 0,0-1 0 0 0,0 1 0 0 0,1 0 0 0 0,-1-1 0 0 0,0 1 0 0 0,0-1 0 0 0,0 1 0 0 0,0-1 1 0 0,0 1-1 0 0,0-1 0 0 0,1 1 0 0 0,-1 0 0 0 0,0-1 0 0 0,0 1 0 0 0,1-1 0 0 0,-1 1 0 0 0,0 0 1 0 0,1-1-1 0 0,-1 1 0 0 0,0 0 0 0 0,1-1 0 0 0,-1 1 0 0 0,0 0 0 0 0,1 0 0 0 0,-1-1 0 0 0,1 1 1 0 0,-1 0-1 0 0,0 0 0 0 0,1 0 0 0 0,-1-1 0 0 0,1 1 0 0 0,-1 0 0 0 0,1 0 0 0 0,-1 0 0 0 0,1 0 1 0 0,-1 0-1 0 0,1 0 0 0 0,-1 0 0 0 0,1 0 0 0 0,-1 0 0 0 0,0 0 0 0 0,1 0 0 0 0,-1 0 0 0 0,1 1 1 0 0,-1-1-1 0 0,1 0 0 0 0,-1 0 0 0 0,1 0 0 0 0,-1 1 0 0 0,0-1 0 0 0,1 0 0 0 0,-1 0 0 0 0,0 1 1 0 0,1-1-1 0 0,0 1 0 0 0,9 2-553 0 0,11 0-422 0 0</inkml:trace>
</inkml:ink>
</file>

<file path=ppt/ink/ink19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11:25.773"/>
    </inkml:context>
    <inkml:brush xml:id="br0">
      <inkml:brushProperty name="width" value="0.05" units="cm"/>
      <inkml:brushProperty name="height" value="0.05" units="cm"/>
    </inkml:brush>
  </inkml:definitions>
  <inkml:trace contextRef="#ctx0" brushRef="#br0">303 1 2913 0 0,'44'0'3203'0'0,"-41"-1"-1827"0"0,-6 1-162 0 0,-25 1-58 0 0,-41 11-886 0 0,22 2-122 0 0,12 5-79 0 0,25-10-35 0 0,0-1 1 0 0,0 2-1 0 0,-10 13 1 0 0,-10 16 83 0 0,-6 16 109 0 0,18-29-161 0 0,-5 9 193 0 0,21-32-246 0 0,1 0 0 0 0,-1 0 0 0 0,1 0 0 0 0,0-1 0 0 0,0 2 0 0 0,1-1 0 0 0,-1 0 0 0 0,1 0 0 0 0,-1 0 0 0 0,1 0 0 0 0,0 0 0 0 0,0 0 0 0 0,0 0 0 0 0,0 0 0 0 0,1 1 0 0 0,-1-1 0 0 0,1 0 0 0 0,1 4 0 0 0,2 0 7 0 0,-2-5 27 0 0,1-4 45 0 0,-3-3-33 0 0,2-5-34 0 0,6-6 5 0 0,-4 6-11 0 0,-2 5-15 0 0,0 0 0 0 0,0 0 0 0 0,0 0 0 0 0,1 0 0 0 0,0 1 0 0 0,0-1 0 0 0,0 1 0 0 0,1 0 0 0 0,-1-1 0 0 0,1 1 0 0 0,0 1 0 0 0,0-1 0 0 0,7-4 0 0 0,-6 5 1 0 0,0-2 0 0 0,0 1 0 0 0,0-1 0 0 0,0 1 0 0 0,-1-1 0 0 0,1 0 0 0 0,-1-1 1 0 0,-1 1-1 0 0,1-1 0 0 0,3-8 0 0 0,-5 10 56 0 0,0-2-178 0 0,1 1-1 0 0,-1-1 1 0 0,1 0 0 0 0,1 1-1 0 0,-1-1 1 0 0,1 1-1 0 0,6-7 1 0 0,-8 11-10 0 0,-1 0 1 0 0,1 0-1 0 0,0 0 1 0 0,-1 0-1 0 0,1 1 1 0 0,0-1-1 0 0,0 1 1 0 0,-1-1-1 0 0,1 1 0 0 0,0-1 1 0 0,0 1-1 0 0,0 0 1 0 0,0 0-1 0 0,0 0 1 0 0,-1 0-1 0 0,1 0 1 0 0,0 0-1 0 0,0 1 0 0 0,0-1 1 0 0,0 0-1 0 0,-1 1 1 0 0,1 0-1 0 0,0-1 1 0 0,0 1-1 0 0,-1 0 1 0 0,1 0-1 0 0,0 0 0 0 0,-1 0 1 0 0,1 0-1 0 0,1 2 1 0 0,8 6-459 0 0,-1 3 118 0 0,-4-6 103 0 0,6 7-1050 0 0</inkml:trace>
</inkml:ink>
</file>

<file path=ppt/ink/ink19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11:26.121"/>
    </inkml:context>
    <inkml:brush xml:id="br0">
      <inkml:brushProperty name="width" value="0.05" units="cm"/>
      <inkml:brushProperty name="height" value="0.05" units="cm"/>
    </inkml:brush>
  </inkml:definitions>
  <inkml:trace contextRef="#ctx0" brushRef="#br0">1 298 4457 0 0,'12'-4'6833'0'0,"-19"-15"-5491"0"0,7-50-1023 0 0,3 45-295 0 0,-1 11 10 0 0,12-28 114 0 0,-8 32-162 0 0,-1 1 0 0 0,2-1 1 0 0,-1 1-1 0 0,1 0 0 0 0,0 0 0 0 0,0 1 1 0 0,1 0-1 0 0,0 1 0 0 0,1-1 0 0 0,-1 1 1 0 0,14-6-1 0 0,5 0-373 0 0,25-4-994 0 0,-36 11 679 0 0,-3 7-362 0 0</inkml:trace>
</inkml:ink>
</file>

<file path=ppt/ink/ink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22:15:33.606"/>
    </inkml:context>
    <inkml:brush xml:id="br0">
      <inkml:brushProperty name="width" value="0.05" units="cm"/>
      <inkml:brushProperty name="height" value="0.05" units="cm"/>
      <inkml:brushProperty name="color" value="#E71224"/>
    </inkml:brush>
  </inkml:definitions>
  <inkml:trace contextRef="#ctx0" brushRef="#br0">16 0 3985 0 0,'-15'14'3985'0'0,"23"-11"-3985"0"0</inkml:trace>
</inkml:ink>
</file>

<file path=ppt/ink/ink19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11:26.473"/>
    </inkml:context>
    <inkml:brush xml:id="br0">
      <inkml:brushProperty name="width" value="0.05" units="cm"/>
      <inkml:brushProperty name="height" value="0.05" units="cm"/>
    </inkml:brush>
  </inkml:definitions>
  <inkml:trace contextRef="#ctx0" brushRef="#br0">173 87 5337 0 0,'64'-62'1312'0'0,"-63"62"-1279"0"0,-1 0-1 0 0,0-1 0 0 0,0 1 0 0 0,1 0 0 0 0,-1-1 0 0 0,0 1 1 0 0,0 0-1 0 0,0-1 0 0 0,0 1 0 0 0,0-1 0 0 0,0 1 0 0 0,1 0 1 0 0,-1-1-1 0 0,0 1 0 0 0,0-1 0 0 0,0 1 0 0 0,0 0 1 0 0,0-1-1 0 0,-1 1 0 0 0,1-1 0 0 0,0 1 0 0 0,0 0 0 0 0,0-1 1 0 0,0 1-1 0 0,0-1 0 0 0,0 1 0 0 0,-1 0 0 0 0,1-1 0 0 0,0 1 1 0 0,0 0-1 0 0,-1-1 0 0 0,1 1 0 0 0,0 0 0 0 0,0-1 0 0 0,-1 1 1 0 0,1 0-1 0 0,0 0 0 0 0,-1-1 0 0 0,1 1 0 0 0,0 0 0 0 0,-1 0 1 0 0,0-1-1 0 0,-27-6 1024 0 0,21 6-930 0 0,0 0 0 0 0,-1 1 0 0 0,1 0 1 0 0,0 0-1 0 0,-14 3 0 0 0,19-2-109 0 0,-1 1 0 0 0,0 0 1 0 0,1 0-1 0 0,-1 0 0 0 0,1 0 0 0 0,0 1 0 0 0,0-1 0 0 0,0 1 1 0 0,0-1-1 0 0,-2 5 0 0 0,-10 10 83 0 0,4-6 51 0 0,0 1 0 0 0,0 0 0 0 0,1 0 0 0 0,0 1 0 0 0,1 0-1 0 0,1 1 1 0 0,0 0 0 0 0,1 0 0 0 0,-7 23 0 0 0,-2 38 397 0 0,12-23-411 0 0,7-14-103 0 0,10 20-24 0 0,-9-44-63 0 0,1 0-1 0 0,0 0 1 0 0,16 24-1 0 0,13 5-344 0 0,-33-41 350 0 0,-1-1-1 0 0,1 1 1 0 0,0-1-1 0 0,0 1 1 0 0,0-1 0 0 0,0 0-1 0 0,0 1 1 0 0,0-1-1 0 0,0 0 1 0 0,1 0 0 0 0,-1-1-1 0 0,0 1 1 0 0,0 0-1 0 0,1-1 1 0 0,-1 1-1 0 0,0-1 1 0 0,1 0 0 0 0,-1 0-1 0 0,1 0 1 0 0,-1 0-1 0 0,0 0 1 0 0,1-1 0 0 0,-1 1-1 0 0,0-1 1 0 0,3 0-1 0 0,8-1-675 0 0</inkml:trace>
  <inkml:trace contextRef="#ctx0" brushRef="#br0" timeOffset="1">525 289 6761 0 0,'2'-2'215'0'0,"53"-69"2467"0"0,-39 46-1955 0 0,-18 23-431 0 0,-9 10-13 0 0,1 1-158 0 0,1 0 1 0 0,0 1 0 0 0,0 0 0 0 0,-10 16-1 0 0,8-7-9 0 0,0 0-1 0 0,1 1 0 0 0,1 0 1 0 0,-6 23-1 0 0,-3 21 56 0 0,-12 91 0 0 0,20-99-138 0 0,-3 64-870 0 0,12-120 778 0 0,1 0 1 0 0,0 0 0 0 0,0 0 0 0 0,0 0-1 0 0,0-1 1 0 0,0 1 0 0 0,0 0 0 0 0,0 0-1 0 0,0 0 1 0 0,-1 0 0 0 0,1 0 0 0 0,0 0-1 0 0,0 0 1 0 0,0 0 0 0 0,0 0 0 0 0,0-1-1 0 0,-1 1 1 0 0,1 0 0 0 0,0 0 0 0 0,0 0-1 0 0,0 0 1 0 0,0 0 0 0 0,0 0 0 0 0,-1 0-1 0 0,1 0 1 0 0,0 0 0 0 0,0 0 0 0 0,0 0 0 0 0,0 0-1 0 0,-1 0 1 0 0,1 0 0 0 0,0 0 0 0 0,0 0-1 0 0,0 0 1 0 0,0 1 0 0 0,-1-1 0 0 0,1 0-1 0 0,0 0 1 0 0,0 0 0 0 0,0 0 0 0 0,0 0-1 0 0,0 0 1 0 0,0 0 0 0 0,-1 0 0 0 0,1 1-1 0 0,0-1 1 0 0,0 0 0 0 0,0 0 0 0 0,0 0-1 0 0,0 0 1 0 0,0 0 0 0 0,0 0 0 0 0,0 1-1 0 0,0-1 1 0 0,0 0 0 0 0,0 0 0 0 0,0 0 0 0 0,0 0-1 0 0,-1 1 1 0 0,1-1 0 0 0,0 0 0 0 0,0 0-1 0 0,0 0 1 0 0,1 0 0 0 0,-1 1 0 0 0,0-1-1 0 0</inkml:trace>
</inkml:ink>
</file>

<file path=ppt/ink/ink19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11:26.826"/>
    </inkml:context>
    <inkml:brush xml:id="br0">
      <inkml:brushProperty name="width" value="0.05" units="cm"/>
      <inkml:brushProperty name="height" value="0.05" units="cm"/>
    </inkml:brush>
  </inkml:definitions>
  <inkml:trace contextRef="#ctx0" brushRef="#br0">1 1 6857 0 0,'13'24'947'0'0,"1"-1"-1"0"0,2 0 0 0 0,0-1 0 0 0,32 32 0 0 0,89 73-2168 0 0,-133-123 1163 0 0,-3-2 25 0 0,1 0 0 0 0,0 0 1 0 0,0-1-1 0 0,0 1 0 0 0,0 0 1 0 0,1-1-1 0 0,-1 1 0 0 0,0-1 1 0 0,1 0-1 0 0,-1 1 0 0 0,1-1 1 0 0,-1 0-1 0 0,1-1 0 0 0,0 1 1 0 0,-1 0-1 0 0,1-1 0 0 0,0 0 1 0 0,-1 1-1 0 0,1-1 0 0 0,0 0 1 0 0,3-1-1 0 0,6-3-634 0 0</inkml:trace>
</inkml:ink>
</file>

<file path=ppt/ink/ink19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11:27.220"/>
    </inkml:context>
    <inkml:brush xml:id="br0">
      <inkml:brushProperty name="width" value="0.05" units="cm"/>
      <inkml:brushProperty name="height" value="0.05" units="cm"/>
    </inkml:brush>
  </inkml:definitions>
  <inkml:trace contextRef="#ctx0" brushRef="#br0">0 133 3569 0 0,'27'-102'3422'0'0,"-27"101"-3202"0"0,1 0-1 0 0,-1-1 1 0 0,0 1 0 0 0,1 0 0 0 0,-1-1-1 0 0,1 1 1 0 0,-1 0 0 0 0,1 0 0 0 0,-1 0-1 0 0,1 0 1 0 0,0 0 0 0 0,0-1 0 0 0,-1 1 0 0 0,1 0-1 0 0,0 1 1 0 0,1-2 0 0 0,7 3-725 0 0,-7 0 799 0 0,16-7-150 0 0,-15 5-133 0 0,-1 0-1 0 0,0 0 1 0 0,1 0-1 0 0,-1 0 0 0 0,0 1 1 0 0,1-1-1 0 0,-1 1 1 0 0,1 0-1 0 0,-1 0 1 0 0,1 0-1 0 0,-1 0 1 0 0,1 0-1 0 0,-1 0 0 0 0,0 1 1 0 0,1-1-1 0 0,-1 1 1 0 0,1 0-1 0 0,-1 0 1 0 0,4 1-1 0 0,7 3 23 0 0,-8-3-10 0 0,-1-1 1 0 0,0 1 0 0 0,1 0-1 0 0,-1 0 1 0 0,0 0-1 0 0,0 1 1 0 0,0-1 0 0 0,0 1-1 0 0,0 0 1 0 0,-1 0-1 0 0,1 1 1 0 0,-1-1 0 0 0,0 1-1 0 0,4 5 1 0 0,4 7 67 0 0,-1 1 0 0 0,-1-1 0 0 0,-1 2 1 0 0,-1-1-1 0 0,0 1 0 0 0,-1 0 0 0 0,-1 1 1 0 0,-1-1-1 0 0,0 1 0 0 0,-2 0 0 0 0,1 20 1 0 0,-2-7-36 0 0,-1-1 0 0 0,-2 1 1 0 0,-5 31-1 0 0,4-50-63 0 0,0 0-1 0 0,0 0 1 0 0,-1 0 0 0 0,-1 0-1 0 0,0-1 1 0 0,-1 0 0 0 0,0 0-1 0 0,-1-1 1 0 0,-13 18 0 0 0,7-12-594 0 0,7-10 402 0 0,1 0-1 0 0,-1 0 0 0 0,-1 0 0 0 0,-10 8 1 0 0,14-13 1 0 0,0 0 1 0 0,0-1 0 0 0,0 1 0 0 0,-1-1 0 0 0,1 1 0 0 0,0-1 0 0 0,-1 0 0 0 0,1 0 0 0 0,-1-1 0 0 0,0 1-1 0 0,1-1 1 0 0,-1 0 0 0 0,1 0 0 0 0,-5 0 0 0 0,2-1-1099 0 0,-3 0-1130 0 0</inkml:trace>
</inkml:ink>
</file>

<file path=ppt/ink/ink19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11:36.185"/>
    </inkml:context>
    <inkml:brush xml:id="br0">
      <inkml:brushProperty name="width" value="0.05" units="cm"/>
      <inkml:brushProperty name="height" value="0.05" units="cm"/>
    </inkml:brush>
  </inkml:definitions>
  <inkml:trace contextRef="#ctx0" brushRef="#br0">57 29 3849 0 0,'-43'-14'1890'0'0,"43"14"-1848"0"0,-1 0 0 0 0,1 0 1 0 0,-1 0-1 0 0,1 0 1 0 0,-1 0-1 0 0,1-1 1 0 0,-1 1-1 0 0,1 0 1 0 0,-1 0-1 0 0,1 0 1 0 0,0-1-1 0 0,-1 1 1 0 0,1 0-1 0 0,-1-1 0 0 0,1 1 1 0 0,0 0-1 0 0,-1-1 1 0 0,1 1-1 0 0,0 0 1 0 0,-1-1-1 0 0,1 1 1 0 0,0-1-1 0 0,0 1 1 0 0,-1-1-1 0 0,1 1 1 0 0,-3-4 3175 0 0,3 7-3137 0 0,1 0 1 0 0,-1-1 0 0 0,1 1 0 0 0,0 0-1 0 0,0-1 1 0 0,0 1 0 0 0,1-1-1 0 0,-1 1 1 0 0,3 3 0 0 0,7 13 50 0 0,20 50 294 0 0,28 95 0 0 0,3 10-152 0 0,-58-163-252 0 0,0 0 5 0 0,0 0 0 0 0,0-1 1 0 0,1 0-1 0 0,1 0 0 0 0,0 0 0 0 0,0-1 0 0 0,1 1 0 0 0,10 10 1 0 0,-16-19-25 0 0,-1-1 0 0 0,1 1 0 0 0,0-1 1 0 0,-1 1-1 0 0,1-1 0 0 0,-1 1 0 0 0,1-1 1 0 0,0 0-1 0 0,-1 1 0 0 0,1-1 0 0 0,0 0 1 0 0,-1 0-1 0 0,1 0 0 0 0,0 0 0 0 0,0 1 1 0 0,-1-1-1 0 0,1 0 0 0 0,0 0 0 0 0,-1 0 1 0 0,1 0-1 0 0,0 0 0 0 0,0-1 0 0 0,-1 1 1 0 0,1 0-1 0 0,0 0 0 0 0,-1 0 0 0 0,1-1 1 0 0,0 1-1 0 0,-1 0 0 0 0,1-1 0 0 0,0 1 1 0 0,0-1-1 0 0,15-25 100 0 0,0-39 39 0 0,-16 62-136 0 0,7-57 137 0 0,-4 1 0 0 0,-2-1 0 0 0,-8-84 0 0 0,0 28-6 0 0,7 107-362 0 0,3-7 796 0 0,-2 10-968 0 0,0 2-371 0 0,0-1-1760 0 0,-1 6 1871 0 0</inkml:trace>
</inkml:ink>
</file>

<file path=ppt/ink/ink19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11:36.547"/>
    </inkml:context>
    <inkml:brush xml:id="br0">
      <inkml:brushProperty name="width" value="0.05" units="cm"/>
      <inkml:brushProperty name="height" value="0.05" units="cm"/>
    </inkml:brush>
  </inkml:definitions>
  <inkml:trace contextRef="#ctx0" brushRef="#br0">162 13 5137 0 0,'-1'-1'271'0'0,"0"0"-1"0"0,0 0 1 0 0,0 0 0 0 0,-1 0-1 0 0,1 0 1 0 0,0 0-1 0 0,0 1 1 0 0,0-1 0 0 0,-1 0-1 0 0,1 1 1 0 0,0-1-1 0 0,-1 1 1 0 0,1-1 0 0 0,-1 1-1 0 0,1-1 1 0 0,-1 1-1 0 0,1 0 1 0 0,-1 0 0 0 0,1 0-1 0 0,-3 0 1 0 0,2 1-125 0 0,0-1-1 0 0,0 1 1 0 0,0 0 0 0 0,1-1 0 0 0,-1 1 0 0 0,0 0 0 0 0,0 0-1 0 0,0 1 1 0 0,1-1 0 0 0,-1 0 0 0 0,0 1 0 0 0,-2 2-1 0 0,-2 4-226 0 0,-1 1 0 0 0,1 0-1 0 0,0 0 1 0 0,-6 14-1 0 0,7-12 503 0 0,-5 8-343 0 0,1 1-1 0 0,0 0 0 0 0,2 0 1 0 0,1 1-1 0 0,0-1 0 0 0,1 1 1 0 0,2 1-1 0 0,0-1 1 0 0,0 38-1 0 0,2-24-66 0 0,0-13-6 0 0,1 1 0 0 0,3 24 1 0 0,-3-42-4 0 0,1 0 1 0 0,0 0-1 0 0,0 0 1 0 0,0 0-1 0 0,1 0 1 0 0,0 0 0 0 0,0 0-1 0 0,0 0 1 0 0,1-1-1 0 0,-1 1 1 0 0,1-1 0 0 0,0 0-1 0 0,0 0 1 0 0,7 6-1 0 0,-10-9-2 0 0,1-1 0 0 0,0 1 0 0 0,0 0 0 0 0,-1-1 0 0 0,1 1 0 0 0,0-1 0 0 0,0 1 0 0 0,0-1 0 0 0,0 0 0 0 0,0 1 0 0 0,-1-1 0 0 0,1 0 0 0 0,0 1-1 0 0,0-1 1 0 0,0 0 0 0 0,0 0 0 0 0,0 0 0 0 0,0 0 0 0 0,0 0 0 0 0,0 0 0 0 0,0 0 0 0 0,0 0 0 0 0,0-1 0 0 0,0 1 0 0 0,0 0 0 0 0,1-1 0 0 0,0 0-1 0 0,0-1 0 0 0,0 1 0 0 0,0 0 0 0 0,0-1 0 0 0,0 0-1 0 0,-1 0 1 0 0,1 1 0 0 0,-1-1 0 0 0,1 0 0 0 0,1-3 0 0 0,27-61-52 0 0,-26 55 33 0 0,6-20-2 0 0,-3 0 1 0 0,0-1-1 0 0,-2 1 1 0 0,2-55 0 0 0,-5 55 29 0 0,9-46 0 0 0,-12 78 7 0 0,0 3 31 0 0,2 13-37 0 0,1 0 0 0 0,1 0 0 0 0,0 0-1 0 0,9 27 1 0 0,-7-36-92 0 0,0 1 1 0 0,0 0-1 0 0,1-1 0 0 0,1 0 0 0 0,-1-1 0 0 0,1 1 1 0 0,0-1-1 0 0,1 0 0 0 0,0-1 0 0 0,0 0 1 0 0,0 0-1 0 0,15 6 0 0 0,-10-5-161 0 0,-2-2-234 0 0</inkml:trace>
</inkml:ink>
</file>

<file path=ppt/ink/ink19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11:36.872"/>
    </inkml:context>
    <inkml:brush xml:id="br0">
      <inkml:brushProperty name="width" value="0.05" units="cm"/>
      <inkml:brushProperty name="height" value="0.05" units="cm"/>
    </inkml:brush>
  </inkml:definitions>
  <inkml:trace contextRef="#ctx0" brushRef="#br0">25 396 6593 0 0,'-11'-61'6854'0'0,"5"-31"-7034"0"0,4 40 621 0 0,1 1-252 0 0,1 32-87 0 0,-2-12-11 0 0,1 25-63 0 0,0 0 0 0 0,1 0-1 0 0,0-1 1 0 0,-1 1-1 0 0,2 0 1 0 0,-1 0-1 0 0,1-1 1 0 0,0 1 0 0 0,0 0-1 0 0,4-10 1 0 0,-3 15-25 0 0,-1 0 1 0 0,0 0 0 0 0,1 0 0 0 0,-1 0-1 0 0,0 0 1 0 0,1 0 0 0 0,0 0-1 0 0,-1 1 1 0 0,1-1 0 0 0,-1 0-1 0 0,1 1 1 0 0,0-1 0 0 0,-1 1 0 0 0,1 0-1 0 0,0 0 1 0 0,0 0 0 0 0,3 0-1 0 0,36 0-4 0 0,-34 0 8 0 0,9 2-126 0 0,0 1 0 0 0,1 1 0 0 0,-1 0 0 0 0,0 0 1 0 0,20 10-1 0 0,18 5-1627 0 0,-45-15 1037 0 0</inkml:trace>
</inkml:ink>
</file>

<file path=ppt/ink/ink19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11:37.226"/>
    </inkml:context>
    <inkml:brush xml:id="br0">
      <inkml:brushProperty name="width" value="0.05" units="cm"/>
      <inkml:brushProperty name="height" value="0.05" units="cm"/>
    </inkml:brush>
  </inkml:definitions>
  <inkml:trace contextRef="#ctx0" brushRef="#br0">131 72 2529 0 0,'40'-40'2536'0'0,"-40"39"-2416"0"0,1 1 0 0 0,-1-1 0 0 0,0 0 0 0 0,1 1 0 0 0,-1-1 0 0 0,0 1 0 0 0,0-1 0 0 0,1 0 0 0 0,-1 1 0 0 0,0-1 0 0 0,0 0 0 0 0,0 1 0 0 0,0-1 0 0 0,0 0-1 0 0,0 0 1 0 0,0 1 0 0 0,0-1 0 0 0,0 0 0 0 0,0 1 0 0 0,0-1 0 0 0,-1 0 0 0 0,1 1 0 0 0,0-1 0 0 0,0 0 0 0 0,-1 1 0 0 0,1-1 0 0 0,0 1 0 0 0,-1-1 0 0 0,1 1 0 0 0,-1-1 0 0 0,1 1 0 0 0,-1-1 0 0 0,1 1 0 0 0,-1-1 0 0 0,1 1 0 0 0,-1-1 0 0 0,1 1 0 0 0,-1 0-1 0 0,0-1 1 0 0,1 1 0 0 0,-2-1 0 0 0,1 0 33 0 0,0 1-1 0 0,-1-1 0 0 0,1 0 0 0 0,-1 1 1 0 0,1-1-1 0 0,-1 0 0 0 0,1 1 1 0 0,-1 0-1 0 0,1-1 0 0 0,-1 1 0 0 0,0 0 1 0 0,1 0-1 0 0,-1 0 0 0 0,1 0 0 0 0,-1 0 1 0 0,-2 0-1 0 0,-4 5-92 0 0,0 0-1 0 0,0 0 1 0 0,1 1-1 0 0,0 0 1 0 0,0 0 0 0 0,0 0-1 0 0,1 1 1 0 0,0 0-1 0 0,-7 12 1 0 0,3-6-1 0 0,-7 11 48 0 0,10 4 42 0 0,-1 1 46 0 0,4-15-143 0 0,0 0 1 0 0,1 0 0 0 0,1 0 0 0 0,1 0-1 0 0,0 1 1 0 0,0-1 0 0 0,2 0 0 0 0,3 28-1 0 0,-3-27-56 0 0,1 4 11 0 0,1 1 0 0 0,0 0 0 0 0,2-1 0 0 0,0 0 0 0 0,10 23 0 0 0,-11-32-5 0 0,1 1 0 0 0,1-1-1 0 0,-1 0 1 0 0,2 0 0 0 0,-1-1 0 0 0,1 1 0 0 0,1-1-1 0 0,0-1 1 0 0,0 0 0 0 0,16 13 0 0 0,-17-17-68 0 0,0 0 0 0 0,0 0 1 0 0,0-1-1 0 0,0 0 0 0 0,1 0 0 0 0,-1-1 1 0 0,1 0-1 0 0,0 0 0 0 0,-1-1 0 0 0,1 0 1 0 0,0 0-1 0 0,0-1 0 0 0,13-1 0 0 0,-14 0-118 0 0,-1 1 0 0 0,0-1-1 0 0,1-1 1 0 0,-1 1 0 0 0,0-1-1 0 0,0-1 1 0 0,0 1 0 0 0,0-1-1 0 0,0 0 1 0 0,-1 0 0 0 0,1 0-1 0 0,-1-1 1 0 0,0 0 0 0 0,0 0-1 0 0,0 0 1 0 0,-1-1 0 0 0,8-7-1 0 0,0-7-520 0 0</inkml:trace>
</inkml:ink>
</file>

<file path=ppt/ink/ink19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11:37.563"/>
    </inkml:context>
    <inkml:brush xml:id="br0">
      <inkml:brushProperty name="width" value="0.05" units="cm"/>
      <inkml:brushProperty name="height" value="0.05" units="cm"/>
    </inkml:brush>
  </inkml:definitions>
  <inkml:trace contextRef="#ctx0" brushRef="#br0">1 1 5745 0 0,'7'34'5602'0'0,"-2"20"-4929"0"0,-1-19-324 0 0,4 27-276 0 0,13 33 179 0 0,-18-85-258 0 0,1 0 0 0 0,0 0 0 0 0,0 0 1 0 0,1 0-1 0 0,0-1 0 0 0,1 0 0 0 0,0 0 1 0 0,0 0-1 0 0,1-1 0 0 0,0 1 0 0 0,1-2 0 0 0,14 13 1 0 0,-14-16-246 0 0,0 0 1 0 0,0 0 0 0 0,0-1-1 0 0,1 0 1 0 0,-1 0 0 0 0,1-1-1 0 0,0 0 1 0 0,0-1 0 0 0,9 1-1 0 0,8-7-429 0 0,-2-8-761 0 0</inkml:trace>
</inkml:ink>
</file>

<file path=ppt/ink/ink19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11:37.893"/>
    </inkml:context>
    <inkml:brush xml:id="br0">
      <inkml:brushProperty name="width" value="0.05" units="cm"/>
      <inkml:brushProperty name="height" value="0.05" units="cm"/>
    </inkml:brush>
  </inkml:definitions>
  <inkml:trace contextRef="#ctx0" brushRef="#br0">136 2 5745 0 0,'-9'-2'5130'0'0,"6"9"-3724"0"0,6 21-1841 0 0,-3-24 710 0 0,13 57 88 0 0,30 86 0 0 0,-5-21-167 0 0,-19-43-148 0 0,13 136 120 0 0,-20-74-80 0 0,-11-131-80 0 0,-1 0 0 0 0,-1 0 0 0 0,0 0-1 0 0,-1-1 1 0 0,-6 22 0 0 0,7-30-5 0 0,0-1-1 0 0,0 1 0 0 0,-1 0 0 0 0,0-1 1 0 0,0 0-1 0 0,0 1 0 0 0,-1-1 0 0 0,0 0 1 0 0,1 0-1 0 0,-1 0 0 0 0,-1 0 1 0 0,1-1-1 0 0,0 0 0 0 0,-1 1 0 0 0,0-1 1 0 0,0 0-1 0 0,0 0 0 0 0,-5 2 1 0 0,5-4 0 0 0,0 0 0 0 0,1 0 0 0 0,-1-1 1 0 0,1 0-1 0 0,-1 0 0 0 0,0 0 0 0 0,1 0 1 0 0,-1 0-1 0 0,0-1 0 0 0,1 1 1 0 0,-1-1-1 0 0,1 0 0 0 0,-1 0 0 0 0,1 0 1 0 0,0-1-1 0 0,-7-2 0 0 0,3 0 1 0 0,-1-1-1 0 0,1 1 1 0 0,0-1 0 0 0,0 0-1 0 0,-11-12 1 0 0,7 5 0 0 0,0-1 0 0 0,1 0 0 0 0,1 0-1 0 0,0-1 1 0 0,1-1 0 0 0,-13-28 0 0 0,18 33-2 0 0,0 0 0 0 0,0 0 0 0 0,1 0-1 0 0,0-1 1 0 0,1 1 0 0 0,0-13 0 0 0,1 14 1 0 0,0 0 1 0 0,1 0-1 0 0,1 1 1 0 0,3-15-1 0 0,-1 11-3 0 0,0 1-1 0 0,1 0 0 0 0,0 0 0 0 0,1 1 1 0 0,0-1-1 0 0,1 1 0 0 0,0 1 1 0 0,1-1-1 0 0,0 1 0 0 0,0 0 0 0 0,15-11 1 0 0,-15 14 0 0 0,0 0 0 0 0,1 0-1 0 0,0 1 1 0 0,0 0 0 0 0,0 1 0 0 0,1 0 0 0 0,13-4 0 0 0,-14 5 0 0 0,-1 2 1 0 0,1-1-1 0 0,-1 1 1 0 0,1 1-1 0 0,13 0 1 0 0,12 7-164 0 0,-30-6 81 0 0,1 1 0 0 0,-1-1 0 0 0,0 0 0 0 0,1 0 0 0 0,-1-1 0 0 0,1 1 0 0 0,-1-1 0 0 0,1 0 0 0 0,0 0 0 0 0,6-2 0 0 0,3-4-268 0 0,1 1-167 0 0</inkml:trace>
</inkml:ink>
</file>

<file path=ppt/ink/ink19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11:38.242"/>
    </inkml:context>
    <inkml:brush xml:id="br0">
      <inkml:brushProperty name="width" value="0.05" units="cm"/>
      <inkml:brushProperty name="height" value="0.05" units="cm"/>
    </inkml:brush>
  </inkml:definitions>
  <inkml:trace contextRef="#ctx0" brushRef="#br0">5 12 5945 0 0,'0'-8'5436'0'0,"-3"5"-4243"0"0,3 3-1196 0 0,0 1 0 0 0,0-1 0 0 0,-1 1-1 0 0,1-1 1 0 0,0 1 0 0 0,0-1 0 0 0,0 1 0 0 0,-1-1-1 0 0,1 0 1 0 0,0 1 0 0 0,0-1 0 0 0,0 1-1 0 0,0-1 1 0 0,0 1 0 0 0,0-1 0 0 0,0 1 0 0 0,0-1-1 0 0,0 1 1 0 0,0-1 0 0 0,0 1 0 0 0,1-1-1 0 0,-1 1 1 0 0,0-1 0 0 0,0 1 0 0 0,0-1 0 0 0,1 1-1 0 0,-1-1 1 0 0,0 0 0 0 0,0 1 0 0 0,1-1-1 0 0,-1 1 1 0 0,1-1 0 0 0,4 12 42 0 0,0 0-1 0 0,1-1 1 0 0,1 0-1 0 0,-1 0 1 0 0,2 0-1 0 0,15 16 1 0 0,-3-2 83 0 0,28 26 103 0 0,-35-38-161 0 0,0 0 0 0 0,-1 1 0 0 0,-1 0 0 0 0,0 1 0 0 0,13 25 1 0 0,-10-13-42 0 0,-2 1 0 0 0,-1 0 0 0 0,-1 0 1 0 0,-1 1-1 0 0,-2 1 0 0 0,6 50 0 0 0,-10-35-35 0 0,1 11 51 0 0,-4 69 1 0 0,-2-106-89 0 0,0-1-1 0 0,-1 1 1 0 0,-1-1 0 0 0,0 0-1 0 0,-2 0 1 0 0,0-1 0 0 0,-14 29-1 0 0,17-42-68 0 0,1 0 0 0 0,-1 0-1 0 0,0 0 1 0 0,0 0 0 0 0,0 0-1 0 0,0-1 1 0 0,-1 1 0 0 0,1-1-1 0 0,-1 0 1 0 0,-7 4 0 0 0,8-5-253 0 0,-17 11-4948 0 0</inkml:trace>
</inkml:ink>
</file>

<file path=ppt/ink/ink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22:15:34.070"/>
    </inkml:context>
    <inkml:brush xml:id="br0">
      <inkml:brushProperty name="width" value="0.05" units="cm"/>
      <inkml:brushProperty name="height" value="0.05" units="cm"/>
      <inkml:brushProperty name="color" value="#E71224"/>
    </inkml:brush>
  </inkml:definitions>
  <inkml:trace contextRef="#ctx0" brushRef="#br0">1 2 4625 0 0,'1'-1'7998'0'0,"33"3"-7913"0"0,-5 6-44 0 0,30 6 117 0 0,-18-10-248 0 0,-23 4-127 0 0,-6-2-114 0 0,-5-3 48 0 0,-1-5-38 0 0,-2-1 90 0 0,-4 1-297 0 0</inkml:trace>
</inkml:ink>
</file>

<file path=ppt/ink/ink19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11:39.546"/>
    </inkml:context>
    <inkml:brush xml:id="br0">
      <inkml:brushProperty name="width" value="0.05" units="cm"/>
      <inkml:brushProperty name="height" value="0.05" units="cm"/>
    </inkml:brush>
  </inkml:definitions>
  <inkml:trace contextRef="#ctx0" brushRef="#br0">9 724 3057 0 0,'-7'4'5163'0'0,"5"10"-3430"0"0,9 14-2023 0 0,10 15 551 0 0,1 0-1 0 0,3 0 1 0 0,1-2-1 0 0,2-1 1 0 0,39 48-1 0 0,-55-77-158 0 0,2 3 4 0 0,2 0 0 0 0,24 23 0 0 0,-32-33-94 0 0,0-1-1 0 0,1 0 0 0 0,-1 0 1 0 0,1 0-1 0 0,0-1 0 0 0,9 4 1 0 0,19-1 113 0 0,-32-5-121 0 0,0 1 0 0 0,0-1 0 0 0,0 0 0 0 0,1 0 1 0 0,-1-1-1 0 0,0 1 0 0 0,0 0 0 0 0,0 0 1 0 0,0-1-1 0 0,0 1 0 0 0,1 0 0 0 0,-1-1 1 0 0,0 1-1 0 0,0-1 0 0 0,0 1 0 0 0,0-1 1 0 0,0 0-1 0 0,0 1 0 0 0,-1-1 0 0 0,1 0 1 0 0,0 0-1 0 0,0 0 0 0 0,0 0 0 0 0,-1 0 1 0 0,1 1-1 0 0,0-3 0 0 0,4-30 115 0 0,-4 15-96 0 0,1 6-30 0 0,7-60 42 0 0,-8 44-24 0 0,-2 0 0 0 0,-4-30 0 0 0,-35-140 3 0 0,8 51-25 0 0,23 103 15 0 0,4 19-26 0 0,-5-46-1 0 0,9 65 16 0 0,1 0 1 0 0,0 0 0 0 0,0 0-1 0 0,1-1 1 0 0,0 1-1 0 0,0 0 1 0 0,0 0 0 0 0,1 0-1 0 0,0 0 1 0 0,0 0-1 0 0,0 1 1 0 0,6-10 0 0 0,-6 12 5 0 0,1 1 0 0 0,-1-1 1 0 0,1 1-1 0 0,-1 0 1 0 0,1 0-1 0 0,0 0 1 0 0,0 0-1 0 0,0 0 0 0 0,0 0 1 0 0,0 1-1 0 0,0-1 1 0 0,1 1-1 0 0,-1 0 0 0 0,7-1 1 0 0,56-7 107 0 0,-32 6-7 0 0,101-15 309 0 0,-64 9-200 0 0,109-26 0 0 0,-24 3 148 0 0,-56 12-267 0 0,52-7 65 0 0,86 0-51 0 0,-171 20-98 0 0,289-27-10 0 0,-118 37 7 0 0,-103 2 2 0 0,-77-3 5 0 0,126 16-3 0 0,-139-12-8 0 0,-30-5 1 0 0,134 23 22 0 0,-80-18-21 0 0,-43-3-1 0 0,1 0 0 0 0,53-4 0 0 0,58-3 13 0 0,-37 2 2 0 0,-33-5-10 0 0,-29 2 1 0 0,18 0 1 0 0,52-7-6 0 0,417-38 24 0 0,-467 47-25 0 0,410-2 0 0 0,-69-1 15 0 0,-295 1-6 0 0,192-14-9 0 0,-239 16-1 0 0,30-2 2 0 0,52-2 0 0 0,-47 1-2 0 0,1 0-2 0 0,-32 1-1 0 0,-1 2 3 0 0,-35 3 1 0 0</inkml:trace>
</inkml:ink>
</file>

<file path=ppt/ink/ink19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11:39.876"/>
    </inkml:context>
    <inkml:brush xml:id="br0">
      <inkml:brushProperty name="width" value="0.05" units="cm"/>
      <inkml:brushProperty name="height" value="0.05" units="cm"/>
    </inkml:brush>
  </inkml:definitions>
  <inkml:trace contextRef="#ctx0" brushRef="#br0">0 0 6953 0 0,'36'65'8106'0'0,"-49"-68"-8106"0"0,21 3 0 0 0,1 7-16 0 0,-6-3 0 0 0,-1 6 8 0 0,2-1 0 0 0,7 22-128 0 0,-1-15-120 0 0,-4-1-168 0 0,-3-4-392 0 0,-1-4 616 0 0,2 0-416 0 0,1-3-216 0 0</inkml:trace>
</inkml:ink>
</file>

<file path=ppt/ink/ink19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11:41.028"/>
    </inkml:context>
    <inkml:brush xml:id="br0">
      <inkml:brushProperty name="width" value="0.05" units="cm"/>
      <inkml:brushProperty name="height" value="0.05" units="cm"/>
    </inkml:brush>
  </inkml:definitions>
  <inkml:trace contextRef="#ctx0" brushRef="#br0">106 71 3905 0 0,'-89'62'3739'0'0,"89"-62"-3694"0"0,0 1 0 0 0,0-1 0 0 0,-1 0 0 0 0,1 1 0 0 0,0-1 0 0 0,0 0 0 0 0,-1 1 0 0 0,1-1 0 0 0,0 0 0 0 0,-1 0 0 0 0,1 0 0 0 0,0 1 0 0 0,-1-1 0 0 0,1 0 0 0 0,0 0 0 0 0,-1 0 0 0 0,1 0 0 0 0,0 1 0 0 0,-1-1 0 0 0,1 0 0 0 0,-1 0 0 0 0,1 0 0 0 0,0 0 0 0 0,-1 0 0 0 0,1 0-1 0 0,0 0 1 0 0,-1 0 0 0 0,1 0 0 0 0,-1 0 0 0 0,1 0 0 0 0,0-1 0 0 0,-1 1 0 0 0,1 0 0 0 0,0 0 0 0 0,-1 0 0 0 0,1 0 0 0 0,0-1 0 0 0,-1 1 0 0 0,1 0 0 0 0,0 0 0 0 0,-1 0 0 0 0,1-1 0 0 0,0 1 0 0 0,0 0 0 0 0,-1-1 0 0 0,1 1 0 0 0,0 0 0 0 0,0-1 0 0 0,0 1 0 0 0,-1 0 0 0 0,1-1 0 0 0,0 1 0 0 0,0 0 0 0 0,0-1 0 0 0,0 1 0 0 0,0 0-1 0 0,0-1 1 0 0,0 1 0 0 0,0-1 0 0 0,0 1 0 0 0,0 0 0 0 0,0-1 0 0 0,0 0 0 0 0,0 0 9 0 0,0 0 1 0 0,0 0-1 0 0,1 0 0 0 0,-1-1 0 0 0,1 1 0 0 0,-1 0 0 0 0,1 0 1 0 0,-1 0-1 0 0,1 0 0 0 0,-1 0 0 0 0,1 0 0 0 0,0 0 0 0 0,0 0 1 0 0,0 0-1 0 0,-1 0 0 0 0,1 0 0 0 0,0 1 0 0 0,0-1 0 0 0,0 0 1 0 0,1 0-1 0 0,44-13 72 0 0,27-1-38 0 0,-47 11-94 0 0,-1-2 0 0 0,49-16 0 0 0,-4-3-410 0 0,-30 11-1169 0 0,-32 12 96 0 0,3-2-1540 0 0</inkml:trace>
</inkml:ink>
</file>

<file path=ppt/ink/ink19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11:41.375"/>
    </inkml:context>
    <inkml:brush xml:id="br0">
      <inkml:brushProperty name="width" value="0.05" units="cm"/>
      <inkml:brushProperty name="height" value="0.05" units="cm"/>
    </inkml:brush>
  </inkml:definitions>
  <inkml:trace contextRef="#ctx0" brushRef="#br0">1 27 6625 0 0,'38'6'6634'0'0,"-36"-6"-6618"0"0,23-4 16 0 0,-7 2 0 0 0,0 1-24 0 0,23-1-8 0 0,-6-2-40 0 0,13 1 8 0 0,8-1-88 0 0,0-1-392 0 0,-21 1 424 0 0,1 0-240 0 0,29 4-184 0 0</inkml:trace>
</inkml:ink>
</file>

<file path=ppt/ink/ink19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11:42.662"/>
    </inkml:context>
    <inkml:brush xml:id="br0">
      <inkml:brushProperty name="width" value="0.05" units="cm"/>
      <inkml:brushProperty name="height" value="0.05" units="cm"/>
    </inkml:brush>
  </inkml:definitions>
  <inkml:trace contextRef="#ctx0" brushRef="#br0">393 190 4129 0 0,'2'-4'481'0'0,"-1"0"0"0"0,0-1 0 0 0,0 1 0 0 0,0 0 0 0 0,0 0 0 0 0,-1-1 0 0 0,1 1 0 0 0,-1-1 0 0 0,0 1 0 0 0,-1 0 0 0 0,1-1 1 0 0,-2-6-1 0 0,1 8-389 0 0,-1 0 0 0 0,1 0 0 0 0,-1 1 0 0 0,1-1 0 0 0,-1 1 0 0 0,0-1 0 0 0,0 1 0 0 0,0 0 0 0 0,0-1 0 0 0,0 1 0 0 0,-1 0 0 0 0,1 0 0 0 0,-1 1 0 0 0,1-1 0 0 0,-1 0 0 0 0,0 1 0 0 0,-4-2 0 0 0,2 1-64 0 0,0 0 0 0 0,-1 1 1 0 0,1-1-1 0 0,-1 1 0 0 0,1 0 1 0 0,-1 1-1 0 0,1-1 0 0 0,-1 1 1 0 0,1 1-1 0 0,-1-1 0 0 0,1 1 1 0 0,-1-1-1 0 0,1 1 1 0 0,-1 1-1 0 0,-9 3 0 0 0,-1 2 31 0 0,0 0-1 0 0,1 1 0 0 0,-24 16 0 0 0,-75 65 198 0 0,108-83-247 0 0,0 0-1 0 0,1 1 0 0 0,-1 0 1 0 0,2 0-1 0 0,-1 1 0 0 0,1-1 0 0 0,0 1 1 0 0,1 0-1 0 0,0 0 0 0 0,0 0 1 0 0,0 0-1 0 0,1 1 0 0 0,1-1 0 0 0,-1 1 1 0 0,1-1-1 0 0,1 1 0 0 0,0-1 0 0 0,0 1 1 0 0,3 15-1 0 0,-1-4-4 0 0,1-1 0 0 0,1 0 0 0 0,1-1 1 0 0,0 1-1 0 0,2-1 0 0 0,0 0 0 0 0,15 27 0 0 0,-17-37 0 0 0,0 0-1 0 0,1 0 1 0 0,0-1-1 0 0,0 1 1 0 0,1-1 0 0 0,0-1-1 0 0,0 1 1 0 0,9 5-1 0 0,-13-10-2 0 0,0 0 0 0 0,0 0 0 0 0,0 0 0 0 0,0-1 0 0 0,0 1 0 0 0,1-1 0 0 0,-1 0 0 0 0,1 0 0 0 0,-1 0 0 0 0,1 0 0 0 0,-1-1 0 0 0,1 1 0 0 0,-1-1 0 0 0,1 0 0 0 0,-1 0 0 0 0,1 0 0 0 0,0-1 0 0 0,-1 1 0 0 0,1-1 0 0 0,-1 0 0 0 0,1 0 0 0 0,-1 0 0 0 0,7-3 0 0 0,-1-1 0 0 0,-1-1 0 0 0,1 0 1 0 0,-1 0-1 0 0,0 0 0 0 0,-1-1 0 0 0,1 0 0 0 0,-1-1 0 0 0,-1 0 1 0 0,1 0-1 0 0,-1 0 0 0 0,-1-1 0 0 0,7-13 0 0 0,-5 7-25 0 0,-1 0-1 0 0,-1-1 1 0 0,-1 1 0 0 0,0-1-1 0 0,-1 0 1 0 0,0 0-1 0 0,-1-19 1 0 0,-2 18-12 0 0,0 0 0 0 0,-2 0 0 0 0,0 0 1 0 0,-1 0-1 0 0,0 1 0 0 0,-2-1 0 0 0,0 1 0 0 0,-1-1 0 0 0,-9-16 0 0 0,5 13 28 0 0,-2 1 0 0 0,0 1 0 0 0,-1 0 0 0 0,-1 1 0 0 0,-1 0 0 0 0,-26-23 0 0 0,21 20-1 0 0,13 11-33 0 0,12 7 137 0 0,24 11 154 0 0,-15-4-258 0 0,4 1 29 0 0,0-2-1 0 0,0 0 1 0 0,1 0-1 0 0,-1-2 1 0 0,1-1-1 0 0,0 0 1 0 0,21-2-1 0 0,249-41 113 0 0,-128 17-5598 0 0,-139 23 1800 0 0</inkml:trace>
</inkml:ink>
</file>

<file path=ppt/ink/ink19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11:43.121"/>
    </inkml:context>
    <inkml:brush xml:id="br0">
      <inkml:brushProperty name="width" value="0.05" units="cm"/>
      <inkml:brushProperty name="height" value="0.05" units="cm"/>
    </inkml:brush>
  </inkml:definitions>
  <inkml:trace contextRef="#ctx0" brushRef="#br0">204 20 4265 0 0,'-7'-9'2308'0'0,"6"8"-2201"0"0,1 1 1 0 0,-1-1-1 0 0,1 0 0 0 0,-1 1 1 0 0,1-1-1 0 0,-1 0 0 0 0,0 1 1 0 0,1-1-1 0 0,-1 1 0 0 0,0-1 1 0 0,1 1-1 0 0,-1-1 0 0 0,0 1 0 0 0,0 0 1 0 0,1-1-1 0 0,-1 1 0 0 0,0 0 1 0 0,0-1-1 0 0,0 1 0 0 0,1 0 1 0 0,-1 0-1 0 0,0 0 0 0 0,0 0 1 0 0,0 0-1 0 0,0 0 0 0 0,0 0 1 0 0,1 0-1 0 0,-1 0 0 0 0,0 0 0 0 0,0 1 1 0 0,0-1-1 0 0,0 0 0 0 0,1 0 1 0 0,-1 1-1 0 0,0-1 0 0 0,0 1 1 0 0,1-1-1 0 0,-2 1 0 0 0,-4 2-70 0 0,0-1-1 0 0,0 1 0 0 0,1 1 1 0 0,-1-1-1 0 0,1 1 0 0 0,0-1 1 0 0,0 1-1 0 0,0 1 0 0 0,1-1 1 0 0,-1 1-1 0 0,1 0 1 0 0,-4 6-1 0 0,-3 4 41 0 0,-27 31 193 0 0,0 15-4 0 0,33-43-211 0 0,3-1 11 0 0,1-5-35 0 0,0-1-26 0 0,5 5 44 0 0</inkml:trace>
</inkml:ink>
</file>

<file path=ppt/ink/ink19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11:43.486"/>
    </inkml:context>
    <inkml:brush xml:id="br0">
      <inkml:brushProperty name="width" value="0.05" units="cm"/>
      <inkml:brushProperty name="height" value="0.05" units="cm"/>
    </inkml:brush>
  </inkml:definitions>
  <inkml:trace contextRef="#ctx0" brushRef="#br0">0 1 5761 0 0,'16'9'5108'0'0,"0"9"-3377"0"0,16 28-2441 0 0,-22-30 1197 0 0,26 35-199 0 0,10 18-443 0 0,3-3-1 0 0,3-2 0 0 0,62 59 1 0 0,-104-114-220 0 0,-1-2-139 0 0</inkml:trace>
</inkml:ink>
</file>

<file path=ppt/ink/ink19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11:43.836"/>
    </inkml:context>
    <inkml:brush xml:id="br0">
      <inkml:brushProperty name="width" value="0.05" units="cm"/>
      <inkml:brushProperty name="height" value="0.05" units="cm"/>
    </inkml:brush>
  </inkml:definitions>
  <inkml:trace contextRef="#ctx0" brushRef="#br0">5 55 5553 0 0,'-1'1'5742'0'0,"-1"8"-3905"0"0,1 23-2302 0 0,1-31 469 0 0,2 20 93 0 0,1 0-1 0 0,8 30 1 0 0,-10-44-78 0 0,1-1 0 0 0,0 0 0 0 0,1 0 0 0 0,-1 0 0 0 0,1 0 0 0 0,0-1 0 0 0,1 1 0 0 0,-1-1 0 0 0,1 1 0 0 0,0-1 0 0 0,1 0 0 0 0,-1-1 0 0 0,1 1 0 0 0,6 4-1 0 0,-1-2-82 0 0,0 0-1 0 0,1-1 0 0 0,-1 1 1 0 0,1-2-1 0 0,1 0 0 0 0,-1 0 1 0 0,1-1-1 0 0,0-1 0 0 0,0 0 1 0 0,0 0-1 0 0,20 1 0 0 0,-21-4-321 0 0</inkml:trace>
  <inkml:trace contextRef="#ctx0" brushRef="#br0" timeOffset="1">273 1 5121 0 0,'-2'-1'5607'0'0,"-6"18"-5125"0"0,-1 101 51 0 0,5-7 32 0 0,6-39-154 0 0,-1-48-333 0 0,0 12 57 0 0,-1 4 22 0 0,2-13-67 0 0,0-1-22 0 0,0-8-40 0 0,1 11-30 0 0,3 21 177 0 0,-5-45-306 0 0,1 0 0 0 0,-1 0 1 0 0,1 0-1 0 0,0 0 0 0 0,0 0 1 0 0,0 0-1 0 0,1 0 0 0 0,-1 0 1 0 0,1-1-1 0 0,0 0 1 0 0,7 8-1 0 0</inkml:trace>
</inkml:ink>
</file>

<file path=ppt/ink/ink19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11:44.381"/>
    </inkml:context>
    <inkml:brush xml:id="br0">
      <inkml:brushProperty name="width" value="0.05" units="cm"/>
      <inkml:brushProperty name="height" value="0.05" units="cm"/>
    </inkml:brush>
  </inkml:definitions>
  <inkml:trace contextRef="#ctx0" brushRef="#br0">71 201 4073 0 0,'-24'-1'658'0'0,"19"0"-445"0"0,0 1 1 0 0,1 0 0 0 0,-1 0 0 0 0,0 0 0 0 0,1 0 0 0 0,-1 1 0 0 0,-8 2-1 0 0,19-7 1386 0 0,8-1-222 0 0,44 5-708 0 0,298-12 2237 0 0,-33-24-1920 0 0,591-54-361 0 0,-682 71-543 0 0,126-6-20 0 0,82 13-7 0 0,111 17-46 0 0,-546-5-12 0 0,66 1-47 0 0,-1 4 0 0 0,0 2 0 0 0,-1 3 0 0 0,75 22 0 0 0,-122-25-45 0 0,52 30-828 0 0,-51-23 469 0 0,-4-2 12 0 0,-6-6-271 0 0</inkml:trace>
</inkml:ink>
</file>

<file path=ppt/ink/ink19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11:46.028"/>
    </inkml:context>
    <inkml:brush xml:id="br0">
      <inkml:brushProperty name="width" value="0.05" units="cm"/>
      <inkml:brushProperty name="height" value="0.05" units="cm"/>
    </inkml:brush>
  </inkml:definitions>
  <inkml:trace contextRef="#ctx0" brushRef="#br0">295 26 4441 0 0,'-1'-1'533'0'0,"0"-1"-267"0"0,-1 0 0 0 0,0 0 0 0 0,1 0 0 0 0,-1 0 0 0 0,0 1 0 0 0,0-1 0 0 0,0 1 0 0 0,0 0 0 0 0,0-1 0 0 0,0 1 0 0 0,0 0 0 0 0,-1 0 0 0 0,1 0 0 0 0,0 0 0 0 0,-1 1 0 0 0,1-1 0 0 0,0 1 0 0 0,-1-1 0 0 0,1 1 0 0 0,-1 0 0 0 0,-2 0 0 0 0,-9 4 228 0 0,4-1-310 0 0,-5 5-56 0 0,-4 4-12 0 0,5 0-62 0 0,-2 6-13 0 0,2-3 41 0 0,-22 27 304 0 0,21-18-161 0 0,3-4-89 0 0,2-6-77 0 0,-11 12 98 0 0,16-21-101 0 0,1 0 0 0 0,-1 0 1 0 0,1 1-1 0 0,0-1 0 0 0,1 1 0 0 0,0 0 0 0 0,0 0 1 0 0,0 0-1 0 0,0 0 0 0 0,1 1 0 0 0,0-1 0 0 0,0 1 1 0 0,1-1-1 0 0,-1 10 0 0 0,0 0-18 0 0,2 0-1 0 0,0 1 1 0 0,1-1-1 0 0,1 1 1 0 0,0-1 0 0 0,7 25-1 0 0,-7-34-29 0 0,0 1-1 0 0,1-1 1 0 0,0 0-1 0 0,0 0 1 0 0,1 0-1 0 0,0-1 1 0 0,0 1-1 0 0,0-1 1 0 0,1 0 0 0 0,0 0-1 0 0,0-1 1 0 0,0 1-1 0 0,1-1 1 0 0,0 0-1 0 0,0 0 1 0 0,0-1-1 0 0,10 5 1 0 0,-11-6-17 0 0,1-1 1 0 0,-1 0-1 0 0,1 0 1 0 0,0 0 0 0 0,0-1-1 0 0,0 0 1 0 0,0 0-1 0 0,0-1 1 0 0,0 1 0 0 0,0-1-1 0 0,0-1 1 0 0,0 1-1 0 0,0-1 1 0 0,0 0 0 0 0,0 0-1 0 0,0-1 1 0 0,0 1-1 0 0,-1-1 1 0 0,1-1 0 0 0,-1 1-1 0 0,1-1 1 0 0,-1 0-1 0 0,0 0 1 0 0,0-1-1 0 0,0 1 1 0 0,0-1 0 0 0,-1 0-1 0 0,0-1 1 0 0,0 1-1 0 0,0-1 1 0 0,0 1 0 0 0,-1-1-1 0 0,1 0 1 0 0,-1-1-1 0 0,0 1 1 0 0,-1 0 0 0 0,1-1-1 0 0,-1 0 1 0 0,-1 1-1 0 0,1-1 1 0 0,-1 0 0 0 0,0 0-1 0 0,0 0 1 0 0,0 0-1 0 0,-1-10 1 0 0,-3 4-40 0 0,0 0 0 0 0,0 1 0 0 0,-1-1 0 0 0,-1 1 0 0 0,0 0 0 0 0,-1 0 0 0 0,0 1 0 0 0,0-1 1 0 0,-12-12-1 0 0,0-5 12 0 0,-6 0 19 0 0,-21-7 9 0 0,-7-6 9 0 0,39 31 1 0 0,-9-4 15 0 0,6 6-27 0 0,5 2-18 0 0,6 4 7 0 0,2-1-17 0 0,8-2 22 0 0,11 0 2 0 0,35-6 35 0 0,-25 6-3 0 0,49-16 0 0 0,-30 7 4 0 0,25 0 15 0 0,12-2-13 0 0,-73 14-21 0 0,0 1 0 0 0,0 1-1 0 0,0 0 1 0 0,0 0 0 0 0,0 1 0 0 0,0 0 0 0 0,0 0-1 0 0,-1 1 1 0 0,1 0 0 0 0,0 1 0 0 0,-1 0-1 0 0,12 6 1 0 0,11 13-1121 0 0,-27-19 785 0 0,-1 0 0 0 0,0-1 0 0 0,1 1 0 0 0,0 0 0 0 0,-1-1 0 0 0,1 0 0 0 0,6 3 0 0 0,1-2-883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19:05:00.717"/>
    </inkml:context>
    <inkml:brush xml:id="br0">
      <inkml:brushProperty name="width" value="0.05" units="cm"/>
      <inkml:brushProperty name="height" value="0.05" units="cm"/>
    </inkml:brush>
  </inkml:definitions>
  <inkml:trace contextRef="#ctx0" brushRef="#br0">207 72 4265 0 0,'-1'5'4446'0'0,"-1"-8"-3769"0"0,0 0-363 0 0,0-2 810 0 0,-6-15 390 0 0,1 5-631 0 0,-7-2-169 0 0,-23 6-581 0 0,30 10-127 0 0,0 0 0 0 0,-1 0 0 0 0,1 1 0 0 0,-1 0 0 0 0,1 1 0 0 0,0 0 0 0 0,-13 3 0 0 0,-9 9 39 0 0,12 2-5 0 0,3-7 6 0 0,11-6 83 0 0,9-1-120 0 0,227 68 8 0 0,-172-41-21 0 0,-19-6 14 0 0,-5-2 4 0 0,-34-18-8 0 0,0 0 0 0 0,0 0 0 0 0,0 0 1 0 0,0 0-1 0 0,-1 0 0 0 0,1 1 0 0 0,-1-1 0 0 0,1 1 0 0 0,-1 0 0 0 0,0-1 0 0 0,2 4 0 0 0,-2-1 5 0 0,1 1 0 0 0,-1-1 1 0 0,0 0-1 0 0,-1 0 0 0 0,1 1 1 0 0,-1-1-1 0 0,0 1 0 0 0,-1 0 0 0 0,1-1 1 0 0,-1 9-1 0 0,-1-1 18 0 0,0 0 0 0 0,-1 1 0 0 0,-5 19-1 0 0,-7 9 28 0 0,7-23-46 0 0,0 0-1 0 0,-2-1 1 0 0,0 0-1 0 0,-1 0 0 0 0,-21 28 1 0 0,26-40-6 0 0,0 0 0 0 0,-1-1 0 0 0,0 0 0 0 0,0 0 0 0 0,0 0 0 0 0,0-1 0 0 0,-1 0 0 0 0,1 0 0 0 0,-12 4 0 0 0,11-6 7 0 0,0 1 0 0 0,-1-1 0 0 0,1-1 0 0 0,-1 0 0 0 0,1 0 0 0 0,-13 0 0 0 0,14-1-6 0 0,-1-1-1 0 0,0 0 1 0 0,1-1 0 0 0,-1 1 0 0 0,1-1 0 0 0,-1-1-1 0 0,1 1 1 0 0,0-1 0 0 0,0 0 0 0 0,0 0 0 0 0,-5-5-1 0 0,-15-15 24 0 0,14 7-4 0 0,10 12-22 0 0,1 1-1 0 0,-1 0 0 0 0,1 0 0 0 0,0-1 1 0 0,0 1-1 0 0,0-1 0 0 0,1 1 1 0 0,-1-1-1 0 0,1 1 0 0 0,0-1 1 0 0,0 1-1 0 0,0-1 0 0 0,1 0 1 0 0,-1 1-1 0 0,1-1 0 0 0,-1 1 1 0 0,3-5-1 0 0,7-17-1 0 0,-2 9 4 0 0,0-1 8 0 0,-3 10-9 0 0,0 0-1 0 0,1 0 0 0 0,0 0 0 0 0,0 0 1 0 0,1 1-1 0 0,0 0 0 0 0,0 0 1 0 0,0 1-1 0 0,1 0 0 0 0,0 1 0 0 0,0-1 1 0 0,0 1-1 0 0,14-4 0 0 0,44-7-16 0 0,-55 14-3 0 0,-1 0-1 0 0,-1-1 0 0 0,1 0 1 0 0,0-1-1 0 0,0 0 0 0 0,-1-1 0 0 0,1 0 1 0 0,9-6-1 0 0,-11 1-1319 0 0,-6 3-1352 0 0,-2 4 1815 0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19:05:11.246"/>
    </inkml:context>
    <inkml:brush xml:id="br0">
      <inkml:brushProperty name="width" value="0.05" units="cm"/>
      <inkml:brushProperty name="height" value="0.05" units="cm"/>
    </inkml:brush>
  </inkml:definitions>
  <inkml:trace contextRef="#ctx0" brushRef="#br0">8 19 3985 0 0,'-4'3'3985'0'0,"8"-1"-2993"0"0,-6-4-848 0 0,0 2 0 0 0,0-2 80 0 0,1 1-64 0 0,1-1-24 0 0,0 0 352 0 0,0 1-248 0 0,0-1-64 0 0,0 0-96 0 0,0 1-256 0 0,17-5 176 0 0,-2 5 0 0 0,5-1-64 0 0,40 4-104 0 0,-40-1-5009 0 0</inkml:trace>
</inkml:ink>
</file>

<file path=ppt/ink/ink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22:15:34.406"/>
    </inkml:context>
    <inkml:brush xml:id="br0">
      <inkml:brushProperty name="width" value="0.05" units="cm"/>
      <inkml:brushProperty name="height" value="0.05" units="cm"/>
      <inkml:brushProperty name="color" value="#E71224"/>
    </inkml:brush>
  </inkml:definitions>
  <inkml:trace contextRef="#ctx0" brushRef="#br0">123 98 6809 0 0,'-105'-12'2530'0'0,"104"12"-2493"0"0,0 0-1 0 0,1 0 0 0 0,-1 0 1 0 0,0 0-1 0 0,0 0 1 0 0,1 0-1 0 0,-1-1 0 0 0,0 1 1 0 0,1 0-1 0 0,-1 0 1 0 0,0-1-1 0 0,1 1 0 0 0,-1 0 1 0 0,1-1-1 0 0,-1 1 0 0 0,0-1 1 0 0,1 1-1 0 0,-1-1 1 0 0,1 1-1 0 0,-1-1 0 0 0,1 1 1 0 0,-1-1-1 0 0,1 1 1 0 0,0-1-1 0 0,-1 0 0 0 0,1 1 1 0 0,0-1-1 0 0,-1 0 0 0 0,1 1 1 0 0,0-1-1 0 0,0 0 1 0 0,-1 1-1 0 0,1-1 0 0 0,0 0 1 0 0,0 1-1 0 0,0-1 0 0 0,0 0 1 0 0,0 0-1 0 0,0 1 1 0 0,0-1-1 0 0,0 0 0 0 0,1 1 1 0 0,-1-1-1 0 0,0 0 1 0 0,0 1-1 0 0,1-1 0 0 0,-1 0 1 0 0,0 1-1 0 0,1-1 0 0 0,-1 0 1 0 0,0 1-1 0 0,1-1 1 0 0,-1 1-1 0 0,1-1 0 0 0,-1 1 1 0 0,1-1-1 0 0,-1 1 1 0 0,1-1-1 0 0,-1 1 0 0 0,1-1 1 0 0,0 1-1 0 0,-1 0 0 0 0,2-1 1 0 0,23-19 26 0 0,-22 16-51 0 0,1 1 0 0 0,0 0 0 0 0,-1 0 0 0 0,1 0 0 0 0,1 0 0 0 0,-1 1 0 0 0,0 0 0 0 0,1 0 0 0 0,-1 0 0 0 0,1 0 0 0 0,4-1 0 0 0,-1 2-71 0 0,-1 1 1 0 0,0-1 0 0 0,0 1 0 0 0,1 0 0 0 0,7 2 0 0 0,10-1-1248 0 0,-8-1-3369 0 0</inkml:trace>
</inkml:ink>
</file>

<file path=ppt/ink/ink20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11:46.367"/>
    </inkml:context>
    <inkml:brush xml:id="br0">
      <inkml:brushProperty name="width" value="0.05" units="cm"/>
      <inkml:brushProperty name="height" value="0.05" units="cm"/>
    </inkml:brush>
  </inkml:definitions>
  <inkml:trace contextRef="#ctx0" brushRef="#br0">295 1 3817 0 0,'0'0'129'0'0,"0"0"-1"0"0,-1 1 1 0 0,1-1 0 0 0,0 1 0 0 0,0-1 0 0 0,0 0 0 0 0,0 1 0 0 0,0-1-1 0 0,0 0 1 0 0,-1 1 0 0 0,1-1 0 0 0,0 0 0 0 0,0 1 0 0 0,-1-1-1 0 0,1 0 1 0 0,0 1 0 0 0,0-1 0 0 0,-1 0 0 0 0,1 0 0 0 0,0 1-1 0 0,-1-1 1 0 0,1 0 0 0 0,0 0 0 0 0,-1 0 0 0 0,1 1 0 0 0,-1-1-1 0 0,1 0 1 0 0,0 0 0 0 0,-1 0 0 0 0,1 0 0 0 0,0 0 0 0 0,-1 0 0 0 0,1 0-1 0 0,-1 0 1 0 0,1 0 0 0 0,0 0 0 0 0,-1 0 0 0 0,1 0 0 0 0,-1 0-1 0 0,1 0 1 0 0,0 0 0 0 0,-1 0 0 0 0,0-1 0 0 0,-20 6 1759 0 0,-1 14-1726 0 0,2 1-1 0 0,0 1 0 0 0,1 0 0 0 0,1 2 0 0 0,2 0 0 0 0,0 1 0 0 0,-16 32 0 0 0,-39 55-949 0 0,70-109 837 0 0,-12 11-1099 0 0,13-13 958 0 0,0 0 1 0 0,-1 0-1 0 0,1 0 1 0 0,-1 0-1 0 0,1 0 0 0 0,-1 0 1 0 0,1 0-1 0 0,-1-1 1 0 0,1 1-1 0 0,-1 0 1 0 0,1 0-1 0 0,0 0 1 0 0,-1-1-1 0 0,1 1 1 0 0,-1 0-1 0 0,1 0 1 0 0,0-1-1 0 0,-1 1 1 0 0,1 0-1 0 0,0-1 1 0 0,-1 1-1 0 0,1 0 0 0 0,0-1 1 0 0,-1 1-1 0 0,1 0 1 0 0,0-1-1 0 0,0 1 1 0 0,0-1-1 0 0,-1 1 1 0 0,1-1-1 0 0,0 1 1 0 0,0-1-1 0 0,0 0 1 0 0,0-1-1350 0 0</inkml:trace>
</inkml:ink>
</file>

<file path=ppt/ink/ink20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11:46.698"/>
    </inkml:context>
    <inkml:brush xml:id="br0">
      <inkml:brushProperty name="width" value="0.05" units="cm"/>
      <inkml:brushProperty name="height" value="0.05" units="cm"/>
    </inkml:brush>
  </inkml:definitions>
  <inkml:trace contextRef="#ctx0" brushRef="#br0">1 1 4937 0 0,'27'-1'5459'0'0,"-1"11"-3821"0"0,-2 4-1528 0 0,33 24 95 0 0,-1 2 1 0 0,-3 3-1 0 0,53 54 0 0 0,-102-93-226 0 0,3 4-262 0 0,0 0 1 0 0,0 0-1 0 0,1-1 1 0 0,0 0-1 0 0,1 0 1 0 0,0-1 0 0 0,-1 0-1 0 0,2-1 1 0 0,-1 0-1 0 0,21 7 1 0 0,-17-9-4258 0 0</inkml:trace>
</inkml:ink>
</file>

<file path=ppt/ink/ink20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11:47.230"/>
    </inkml:context>
    <inkml:brush xml:id="br0">
      <inkml:brushProperty name="width" value="0.05" units="cm"/>
      <inkml:brushProperty name="height" value="0.05" units="cm"/>
    </inkml:brush>
  </inkml:definitions>
  <inkml:trace contextRef="#ctx0" brushRef="#br0">244 101 5865 0 0,'-30'13'5738'0'0,"1"11"-4413"0"0,-24 36-1752 0 0,47-53 877 0 0,-5 7-374 0 0,0 1 0 0 0,1-1 0 0 0,1 2 0 0 0,0-1 0 0 0,1 1 0 0 0,1 1 0 0 0,0 0 0 0 0,1 0 0 0 0,1 0 0 0 0,-3 19 0 0 0,6-28-68 0 0,1 0 1 0 0,0 0-1 0 0,0 0 0 0 0,1 0 1 0 0,0 0-1 0 0,1 0 1 0 0,0 0-1 0 0,0 0 0 0 0,0 0 1 0 0,1 0-1 0 0,0-1 0 0 0,1 1 1 0 0,-1 0-1 0 0,2-1 0 0 0,-1 0 1 0 0,1 0-1 0 0,0 0 1 0 0,0 0-1 0 0,1 0 0 0 0,0-1 1 0 0,0 0-1 0 0,1 0 0 0 0,0 0 1 0 0,0-1-1 0 0,0 0 1 0 0,0 0-1 0 0,1-1 0 0 0,10 6 1 0 0,-11-7-16 0 0,1 0 0 0 0,0-1 0 0 0,0 0 1 0 0,0-1-1 0 0,0 1 0 0 0,1-1 0 0 0,-1 0 1 0 0,0-1-1 0 0,0 0 0 0 0,1 0 0 0 0,-1-1 1 0 0,0 0-1 0 0,0 0 0 0 0,1 0 0 0 0,-1-1 1 0 0,0 0-1 0 0,0-1 0 0 0,-1 1 0 0 0,1-1 1 0 0,-1-1-1 0 0,1 1 0 0 0,-1-1 0 0 0,0 0 1 0 0,0-1-1 0 0,0 1 0 0 0,-1-1 0 0 0,0 0 1 0 0,0-1-1 0 0,0 1 0 0 0,4-7 0 0 0,-6 7-64 0 0,1 0 0 0 0,-1 0-1 0 0,0-1 1 0 0,0 0 0 0 0,-1 1 0 0 0,1-1-1 0 0,-1 0 1 0 0,-1 0 0 0 0,1 0-1 0 0,-1 0 1 0 0,0 0 0 0 0,0 0-1 0 0,-1-1 1 0 0,0 1 0 0 0,0 0 0 0 0,0 0-1 0 0,-1 0 1 0 0,0-1 0 0 0,0 1-1 0 0,-1 0 1 0 0,0 0 0 0 0,0 0 0 0 0,-3-7-1 0 0,-7-14-150 0 0,-1 0-1 0 0,-1 1 1 0 0,-32-45 0 0 0,32 53 290 0 0,-1 1 0 0 0,0 1 0 0 0,-1 0 0 0 0,-30-23 0 0 0,38 33-11 0 0,0 0 0 0 0,-1 0-1 0 0,1 0 1 0 0,-1 1 0 0 0,-1 1 0 0 0,1 0 0 0 0,0 0 0 0 0,-1 1 0 0 0,0 0-1 0 0,0 0 1 0 0,0 1 0 0 0,0 0 0 0 0,-12 0 0 0 0,2 5 16 0 0,25 2 106 0 0,42 5-7 0 0,-34-9-156 0 0,0 1 0 0 0,0-2 0 0 0,0 1 0 0 0,0-2 0 0 0,0 0 0 0 0,21-4 0 0 0,258-41 830 0 0,-72 8-739 0 0,-146 26-342 0 0,-71 12 244 0 0,2-1-201 0 0,0 0-1 0 0,0 0 0 0 0,-1 1 0 0 0,1-1 1 0 0,0 1-1 0 0,0 0 0 0 0,0 1 0 0 0,-1-1 1 0 0,1 1-1 0 0,0 0 0 0 0,4 1 0 0 0</inkml:trace>
</inkml:ink>
</file>

<file path=ppt/ink/ink20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11:47.579"/>
    </inkml:context>
    <inkml:brush xml:id="br0">
      <inkml:brushProperty name="width" value="0.05" units="cm"/>
      <inkml:brushProperty name="height" value="0.05" units="cm"/>
    </inkml:brush>
  </inkml:definitions>
  <inkml:trace contextRef="#ctx0" brushRef="#br0">24 1 5929 0 0,'-16'5'6175'0'0,"9"9"-4889"0"0,6-9-1304 0 0,1 0-1 0 0,0 0 1 0 0,0 1 0 0 0,1-1-1 0 0,-1 0 1 0 0,3 8 0 0 0,-1-4 28 0 0,0-1 0 0 0,0 0 1 0 0,0 0-1 0 0,1 0 1 0 0,1-1-1 0 0,-1 1 1 0 0,1-1-1 0 0,1 1 0 0 0,-1-1 1 0 0,1-1-1 0 0,0 1 1 0 0,1-1-1 0 0,-1 0 1 0 0,1 0-1 0 0,1 0 0 0 0,8 6 1 0 0,-5-6-28 0 0,-1-1 0 0 0,1 0 0 0 0,0-1 0 0 0,0 0 0 0 0,0 0 1 0 0,0-1-1 0 0,21 3 0 0 0,-19-4-220 0 0,0-1-1 0 0,0-1 1 0 0,0 0 0 0 0,0 0 0 0 0,1-1-1 0 0,-1-1 1 0 0,0 0 0 0 0,0-1 0 0 0,-1 0 0 0 0,21-8-1 0 0,-12 1-870 0 0</inkml:trace>
</inkml:ink>
</file>

<file path=ppt/ink/ink20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11:47.920"/>
    </inkml:context>
    <inkml:brush xml:id="br0">
      <inkml:brushProperty name="width" value="0.05" units="cm"/>
      <inkml:brushProperty name="height" value="0.05" units="cm"/>
    </inkml:brush>
  </inkml:definitions>
  <inkml:trace contextRef="#ctx0" brushRef="#br0">0 0 7442 0 0,'6'9'1353'0'0,"0"-1"1"0"0,0 1 0 0 0,-1 0 0 0 0,6 15 0 0 0,-6-8-1117 0 0,0 1 1 0 0,-1 0 0 0 0,-1 0 0 0 0,2 21-1 0 0,-3-14-201 0 0,10 72 31 0 0,-6-73-42 0 0,20 100 198 0 0,-11-41-171 0 0,-1-29-39 0 0,-8-35-8 0 0,0 0 0 0 0,16 30 0 0 0,-14-31-30 0 0,-6-11-84 0 0,1 1 0 0 0,1-1 0 0 0,-1 1 0 0 0,1-1 0 0 0,5 6 0 0 0,-9-11 39 0 0,1-1 1 0 0,-1 1-1 0 0,1 0 1 0 0,0-1 0 0 0,-1 1-1 0 0,1-1 1 0 0,0 1-1 0 0,0-1 1 0 0,-1 1 0 0 0,1-1-1 0 0,0 0 1 0 0,0 1-1 0 0,0-1 1 0 0,0 0-1 0 0,-1 1 1 0 0,1-1 0 0 0,0 0-1 0 0,0 0 1 0 0,0 0-1 0 0,0 0 1 0 0,0 0-1 0 0,0 0 1 0 0,0 0 0 0 0,0 0-1 0 0,-1-1 1 0 0,1 1-1 0 0,0 0 1 0 0,0 0 0 0 0,0-1-1 0 0,0 1 1 0 0,-1 0-1 0 0,1-1 1 0 0,0 1-1 0 0,0-1 1 0 0,-1 1 0 0 0,1-1-1 0 0,0 0 1 0 0,-1 1-1 0 0,1-1 1 0 0,0 0-1 0 0,-1 1 1 0 0,1-1 0 0 0,-1 0-1 0 0,1 1 1 0 0,-1-1-1 0 0,1 0 1 0 0,-1-1 0 0 0,9-9-1516 0 0</inkml:trace>
</inkml:ink>
</file>

<file path=ppt/ink/ink20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11:58.114"/>
    </inkml:context>
    <inkml:brush xml:id="br0">
      <inkml:brushProperty name="width" value="0.05" units="cm"/>
      <inkml:brushProperty name="height" value="0.05" units="cm"/>
    </inkml:brush>
  </inkml:definitions>
  <inkml:trace contextRef="#ctx0" brushRef="#br0">526 87 3385 0 0,'-3'-3'2352'0'0,"-5"-5"25"0"0,-7-22-1357 0 0,14 28-985 0 0,1-1 0 0 0,-1 1 1 0 0,0 0-1 0 0,0-1 0 0 0,0 1 0 0 0,0 0 0 0 0,0 0 0 0 0,-1 0 1 0 0,1 0-1 0 0,-1 0 0 0 0,1 0 0 0 0,-1 0 0 0 0,0 0 0 0 0,0 1 1 0 0,1-1-1 0 0,-1 0 0 0 0,-1 1 0 0 0,1 0 0 0 0,0-1 1 0 0,0 1-1 0 0,0 0 0 0 0,-1 0 0 0 0,1 1 0 0 0,0-1 0 0 0,-1 0 1 0 0,1 1-1 0 0,-1-1 0 0 0,1 1 0 0 0,-1 0 0 0 0,1 0 1 0 0,-1 0-1 0 0,1 0 0 0 0,0 0 0 0 0,-1 0 0 0 0,1 1 0 0 0,-4 0 1 0 0,-8 1-19 0 0,0 1 1 0 0,0 0-1 0 0,-26 10 1 0 0,30-9 10 0 0,0 1-1 0 0,0 0 1 0 0,-19 13 0 0 0,-5 8 88 0 0,0 2 1 0 0,2 2-1 0 0,1 0 1 0 0,2 3-1 0 0,-41 55 1 0 0,29-19 105 0 0,38-65-197 0 0,1 1-1 0 0,0 0 0 0 0,1 0 0 0 0,-1 0 0 0 0,1 0 0 0 0,0 0 0 0 0,0 0 1 0 0,0 0-1 0 0,1 0 0 0 0,-1 0 0 0 0,1 1 0 0 0,1-1 0 0 0,-1 0 0 0 0,1 0 1 0 0,0 0-1 0 0,0 0 0 0 0,0 0 0 0 0,1 0 0 0 0,0 0 0 0 0,0 0 0 0 0,0 0 1 0 0,0-1-1 0 0,1 1 0 0 0,0-1 0 0 0,0 0 0 0 0,0 0 0 0 0,0 0 0 0 0,8 7 1 0 0,-1-2 15 0 0,0 0 1 0 0,0-1-1 0 0,1 0 1 0 0,0-1 0 0 0,1 0-1 0 0,0-1 1 0 0,0 0 0 0 0,0 0-1 0 0,1-2 1 0 0,14 4-1 0 0,34 6 37 0 0,30 0 24 0 0,1-10-13 0 0,-64-5-59 0 0,-1-1-1 0 0,0-2 1 0 0,29-7-1 0 0,88-18-975 0 0,-109 23-245 0 0,-11 1-431 0 0,2-2-2703 0 0</inkml:trace>
</inkml:ink>
</file>

<file path=ppt/ink/ink20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11:58.567"/>
    </inkml:context>
    <inkml:brush xml:id="br0">
      <inkml:brushProperty name="width" value="0.05" units="cm"/>
      <inkml:brushProperty name="height" value="0.05" units="cm"/>
    </inkml:brush>
  </inkml:definitions>
  <inkml:trace contextRef="#ctx0" brushRef="#br0">47 0 5313 0 0,'-7'19'4824'0'0,"-4"-3"-3643"0"0,8-11-1189 0 0,0-1 1 0 0,0 0-1 0 0,1 1 1 0 0,-1-1-1 0 0,1 1 1 0 0,0 0-1 0 0,0 0 1 0 0,-1 6-1 0 0,1-1 32 0 0,0 1-1 0 0,1-1 1 0 0,0 0 0 0 0,1 1-1 0 0,0-1 1 0 0,1 0-1 0 0,0 0 1 0 0,1 1-1 0 0,0-1 1 0 0,0 0-1 0 0,1 0 1 0 0,0-1-1 0 0,1 1 1 0 0,0 0-1 0 0,0-1 1 0 0,1 0 0 0 0,1 0-1 0 0,-1-1 1 0 0,1 1-1 0 0,1-1 1 0 0,0 0-1 0 0,0-1 1 0 0,0 0-1 0 0,1 0 1 0 0,0 0-1 0 0,0-1 1 0 0,1 0-1 0 0,-1-1 1 0 0,1 0 0 0 0,1 0-1 0 0,-1-1 1 0 0,1 0-1 0 0,0-1 1 0 0,-1 0-1 0 0,1-1 1 0 0,15 3-1 0 0,-5-3-2 0 0,-1-1 0 0 0,1 0 0 0 0,0-1 0 0 0,0-1-1 0 0,0-1 1 0 0,-1-1 0 0 0,1-1 0 0 0,-1 0 0 0 0,0-2 0 0 0,0 0-1 0 0,0-1 1 0 0,-1 0 0 0 0,0-2 0 0 0,-1 0 0 0 0,26-19 0 0 0,-41 27-20 0 0,-1-1 0 0 0,1 0 1 0 0,-1 1-1 0 0,0-1 0 0 0,1 0 1 0 0,-1 0-1 0 0,0 1 0 0 0,0-1 0 0 0,0 0 1 0 0,0 0-1 0 0,-1 0 0 0 0,1 0 1 0 0,-1-1-1 0 0,1 1 0 0 0,-1 0 1 0 0,1 0-1 0 0,-1 0 0 0 0,0 0 1 0 0,0 0-1 0 0,0-1 0 0 0,-1 1 0 0 0,1 0 1 0 0,0 0-1 0 0,-1 0 0 0 0,1 0 1 0 0,-1 0-1 0 0,0 0 0 0 0,0 0 1 0 0,1 0-1 0 0,-1 0 0 0 0,-1 0 1 0 0,1 0-1 0 0,-2-1 0 0 0,0-3 3 0 0,-1 0-1 0 0,1 1 1 0 0,-2-1 0 0 0,1 1-1 0 0,-1 0 1 0 0,1 0-1 0 0,-1 1 1 0 0,0 0 0 0 0,-1-1-1 0 0,-6-2 1 0 0,-16-5-4 0 0,-1 1 0 0 0,0 1 1 0 0,-1 2-1 0 0,-40-6 1 0 0,49 10-2 0 0,-48-5-7 0 0,-34 8-23 0 0,59 1-110 0 0,23 5-3344 0 0,22-6 2728 0 0,-1-1 49 0 0</inkml:trace>
</inkml:ink>
</file>

<file path=ppt/ink/ink20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11:58.984"/>
    </inkml:context>
    <inkml:brush xml:id="br0">
      <inkml:brushProperty name="width" value="0.05" units="cm"/>
      <inkml:brushProperty name="height" value="0.05" units="cm"/>
    </inkml:brush>
  </inkml:definitions>
  <inkml:trace contextRef="#ctx0" brushRef="#br0">424 513 2873 0 0,'1'6'538'0'0,"-1"-1"1"0"0,1 0-1 0 0,-1 1 1 0 0,0-1 0 0 0,0 1-1 0 0,-1-1 1 0 0,1 1 0 0 0,-1-1-1 0 0,0 0 1 0 0,-1 0-1 0 0,1 1 1 0 0,-1-1 0 0 0,0 0-1 0 0,-1 0 1 0 0,-4 8-1 0 0,6-13-495 0 0,1 1 0 0 0,-1-1-1 0 0,1 0 1 0 0,0 0-1 0 0,-1 0 1 0 0,1 1-1 0 0,-1-1 1 0 0,1 0 0 0 0,-1 0-1 0 0,1 0 1 0 0,-1 0-1 0 0,1 0 1 0 0,0 0-1 0 0,-1 0 1 0 0,1 0 0 0 0,-1 0-1 0 0,1 0 1 0 0,-1 0-1 0 0,1 0 1 0 0,-1 0-1 0 0,1 0 1 0 0,-1-1 0 0 0,1 1-1 0 0,0 0 1 0 0,-1 0-1 0 0,1 0 1 0 0,-1-1-1 0 0,1 1 1 0 0,0 0 0 0 0,-1-1-1 0 0,1 1 1 0 0,-1-1-1 0 0,-5-2 143 0 0,-6-1-157 0 0,7 3-25 0 0,1 0 0 0 0,-1-1 0 0 0,1 0-1 0 0,-1 1 1 0 0,1-2 0 0 0,0 1 0 0 0,0-1 0 0 0,-7-4-1 0 0,-9-9 9 0 0,-87-80 33 0 0,74 63-36 0 0,13 12-5 0 0,-9-13-6 0 0,18 19 16 0 0,0 0 1 0 0,-15-34-1 0 0,-1-1 2 0 0,19 38-11 0 0,1-1-1 0 0,0-1 1 0 0,-5-17 0 0 0,10 26-1 0 0,0-1-1 0 0,1 1 1 0 0,-1-1 0 0 0,1 1 0 0 0,1-1-1 0 0,-1 0 1 0 0,1 1 0 0 0,0-1 0 0 0,0 0-1 0 0,1 0 1 0 0,1-7 0 0 0,0 10 1 0 0,0-1-1 0 0,0 1 1 0 0,1 0 0 0 0,-1-1 0 0 0,1 1-1 0 0,-1 0 1 0 0,1 1 0 0 0,0-1 0 0 0,0 0 0 0 0,0 1-1 0 0,1 0 1 0 0,3-2 0 0 0,4-5-4 0 0,-4 4 3 0 0,1 0-1 0 0,-1 0 1 0 0,1 0 0 0 0,0 1-1 0 0,1 1 1 0 0,-1-1 0 0 0,0 1-1 0 0,1 1 1 0 0,0-1 0 0 0,14-1-1 0 0,13 0 9 0 0,49 1 0 0 0,-43 3 2 0 0,31-3-349 0 0,0 5 1 0 0,0 2-1 0 0,0 3 0 0 0,0 4 0 0 0,100 28 0 0 0,-165-37 47 0 0,0 1 0 0 0,0 0 1 0 0,0 1-1 0 0,0 0 0 0 0,-1 0 0 0 0,1 1 0 0 0,-1-1 1 0 0,7 8-1 0 0,12 7-3828 0 0</inkml:trace>
</inkml:ink>
</file>

<file path=ppt/ink/ink20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11:59.435"/>
    </inkml:context>
    <inkml:brush xml:id="br0">
      <inkml:brushProperty name="width" value="0.05" units="cm"/>
      <inkml:brushProperty name="height" value="0.05" units="cm"/>
    </inkml:brush>
  </inkml:definitions>
  <inkml:trace contextRef="#ctx0" brushRef="#br0">200 333 4849 0 0,'42'83'1034'0'0,"-24"-61"3093"0"0,-54-24-2816 0 0,-13-7-819 0 0,9-4-358 0 0,34 10-74 0 0,1-1 1 0 0,-1 0-1 0 0,0-1 1 0 0,1 1-1 0 0,0-1 1 0 0,0 0-1 0 0,0 0 1 0 0,1 0-1 0 0,0-1 1 0 0,0 0-1 0 0,-5-9 1 0 0,1 2-27 0 0,-37-65 166 0 0,42 72-188 0 0,1 1 1 0 0,-1-1-1 0 0,1-1 1 0 0,0 1 0 0 0,1 0-1 0 0,-1 0 1 0 0,1-1-1 0 0,1 1 1 0 0,-1 0-1 0 0,1-1 1 0 0,0-7-1 0 0,2 8-5 0 0,0 0 0 0 0,1 1 0 0 0,-1-1 0 0 0,1 1 0 0 0,0 0 0 0 0,0 0-1 0 0,0 0 1 0 0,1 0 0 0 0,0 0 0 0 0,0 1 0 0 0,0 0 0 0 0,0 0 0 0 0,1 0-1 0 0,0 0 1 0 0,0 0 0 0 0,6-3 0 0 0,3 0-4 0 0,-1-1 1 0 0,1 2-1 0 0,0 0 1 0 0,1 0-1 0 0,18-3 1 0 0,29-3 36 0 0,67-4 0 0 0,-40 6-31 0 0,-40 4-132 0 0,-1 3 0 0 0,1 2-1 0 0,0 2 1 0 0,77 12 0 0 0,-111-10-140 0 0,0 0-1 0 0,1 1 1 0 0,-1 1-1 0 0,-1 1 1 0 0,1 0-1 0 0,19 11 1 0 0,-15-3-4704 0 0</inkml:trace>
</inkml:ink>
</file>

<file path=ppt/ink/ink20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12:00.183"/>
    </inkml:context>
    <inkml:brush xml:id="br0">
      <inkml:brushProperty name="width" value="0.05" units="cm"/>
      <inkml:brushProperty name="height" value="0.05" units="cm"/>
    </inkml:brush>
  </inkml:definitions>
  <inkml:trace contextRef="#ctx0" brushRef="#br0">1 82 2689 0 0,'9'-4'3483'0'0,"28"-6"-1499"0"0,139-5-565 0 0,-57-15-993 0 0,-79 21-321 0 0,-9 2-64 0 0,-11 3-130 0 0,5 2-1258 0 0,-27 2 678 0 0</inkml:trace>
</inkml:ink>
</file>

<file path=ppt/ink/ink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22:15:34.772"/>
    </inkml:context>
    <inkml:brush xml:id="br0">
      <inkml:brushProperty name="width" value="0.05" units="cm"/>
      <inkml:brushProperty name="height" value="0.05" units="cm"/>
      <inkml:brushProperty name="color" value="#E71224"/>
    </inkml:brush>
  </inkml:definitions>
  <inkml:trace contextRef="#ctx0" brushRef="#br0">1 0 5049 0 0,'15'25'5253'0'0,"-6"2"-4416"0"0,-3-8-1154 0 0,0 3 107 0 0,-1-7 680 0 0,36 126 208 0 0,7 23-38 0 0,-41-146-582 0 0,1 0 0 0 0,1-1 0 0 0,18 27 0 0 0,-12-20 34 0 0,-11-13-2023 0 0,-5-12 1435 0 0,0-1-223 0 0,-2-7-1305 0 0,1-9-1537 0 0</inkml:trace>
</inkml:ink>
</file>

<file path=ppt/ink/ink20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12:00.535"/>
    </inkml:context>
    <inkml:brush xml:id="br0">
      <inkml:brushProperty name="width" value="0.05" units="cm"/>
      <inkml:brushProperty name="height" value="0.05" units="cm"/>
    </inkml:brush>
  </inkml:definitions>
  <inkml:trace contextRef="#ctx0" brushRef="#br0">0 55 6249 0 0,'0'-2'129'0'0,"1"0"0"0"0,-1-1 0 0 0,1 1 0 0 0,0 0 0 0 0,-1 0-1 0 0,1 0 1 0 0,0 0 0 0 0,0 0 0 0 0,1 0 0 0 0,-1 0 0 0 0,0 0-1 0 0,1 0 1 0 0,-1 0 0 0 0,1 1 0 0 0,-1-1 0 0 0,1 0 0 0 0,0 1 0 0 0,0 0-1 0 0,-1-1 1 0 0,1 1 0 0 0,0 0 0 0 0,0 0 0 0 0,1 0 0 0 0,-1 0-1 0 0,0 0 1 0 0,0 1 0 0 0,0-1 0 0 0,0 1 0 0 0,1-1 0 0 0,3 1 0 0 0,13-3-170 0 0,0 1 0 0 0,35 1 0 0 0,-33 0 301 0 0,54-1-184 0 0,203 2-233 0 0,-202 3-889 0 0,-37-1-3175 0 0</inkml:trace>
</inkml:ink>
</file>

<file path=ppt/ink/ink20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12:01.151"/>
    </inkml:context>
    <inkml:brush xml:id="br0">
      <inkml:brushProperty name="width" value="0.05" units="cm"/>
      <inkml:brushProperty name="height" value="0.05" units="cm"/>
    </inkml:brush>
  </inkml:definitions>
  <inkml:trace contextRef="#ctx0" brushRef="#br0">3 166 3697 0 0,'-3'-13'4146'0'0,"9"-9"-3696"0"0,0 11-148 0 0,-1 4-273 0 0,0 0 0 0 0,0 1 0 0 0,1-1 1 0 0,0 2-1 0 0,0-1 0 0 0,10-7 0 0 0,25-11 8 0 0,5 7-25 0 0,-15 8 6 0 0,-12 5-21 0 0,-2-1 20 0 0,-1 2-1 0 0,34-3 0 0 0,-46 5-12 0 0,1 1 1 0 0,-1 0-1 0 0,0 1 0 0 0,0-1 0 0 0,0 1 0 0 0,0-1 0 0 0,0 1 1 0 0,0 0-1 0 0,0 1 0 0 0,0-1 0 0 0,0 1 0 0 0,0 0 0 0 0,0 0 1 0 0,-1 0-1 0 0,1 0 0 0 0,-1 1 0 0 0,6 4 0 0 0,-4-1 3 0 0,1 1-1 0 0,-1 0 0 0 0,1 0 1 0 0,-2 0-1 0 0,1 1 1 0 0,-1-1-1 0 0,0 1 1 0 0,2 9-1 0 0,-4-13-3 0 0,-1 0 0 0 0,0 0 0 0 0,-1 0 0 0 0,1 0 0 0 0,-1 1 0 0 0,1-1 0 0 0,-1 0 0 0 0,0 0 0 0 0,-1 0 0 0 0,1 0 0 0 0,-1 0 1 0 0,0 0-1 0 0,0 0 0 0 0,0 0 0 0 0,0 0 0 0 0,-1 0 0 0 0,1 0 0 0 0,-1-1 0 0 0,-3 6 0 0 0,-7 7 6 0 0,5-8-4 0 0,0 1 0 0 0,1 1 1 0 0,0-1-1 0 0,1 1 1 0 0,-1 0-1 0 0,2 0 0 0 0,0 0 1 0 0,0 1-1 0 0,-3 12 1 0 0,11-17-9 0 0,0 0 1 0 0,0-1-1 0 0,1 1 1 0 0,-1-1-1 0 0,1 0 1 0 0,9 7-1 0 0,14 1-18 0 0,0-1 0 0 0,0-2 0 0 0,31 8 0 0 0,-38-13 3 0 0,21 5 2 0 0,-16-1 10 0 0,-8-3 5 0 0,-6-2 0 0 0,1 1 1 0 0,-1 0-1 0 0,1 1 0 0 0,-2 0 1 0 0,1 0-1 0 0,-1 2 0 0 0,16 11 1 0 0,-26-17 16 0 0,1 0 1 0 0,0 0-1 0 0,-1 0 1 0 0,0 1-1 0 0,1-1 1 0 0,-1 0-1 0 0,0 0 1 0 0,0 1-1 0 0,-1-1 1 0 0,1 1-1 0 0,0-1 1 0 0,-1 1-1 0 0,1-1 1 0 0,-1 1-1 0 0,0 0 1 0 0,0-1-1 0 0,0 1 1 0 0,0-1-1 0 0,0 1 1 0 0,-1-1-1 0 0,1 1 1 0 0,-1-1-1 0 0,0 1 1 0 0,1-1-1 0 0,-1 1 1 0 0,0-1-1 0 0,0 0 1 0 0,-1 1-1 0 0,1-1 1 0 0,0 0-1 0 0,-1 0 1 0 0,0 0-1 0 0,1 0 1 0 0,-1 0-1 0 0,0 0 1 0 0,0-1-1 0 0,0 1 1 0 0,0-1-1 0 0,0 1 1 0 0,0-1-1 0 0,-1 0 1 0 0,1 1-1 0 0,0-1 1 0 0,-1 0-1 0 0,1-1 1 0 0,-1 1-1 0 0,1 0 1 0 0,-1-1-1 0 0,1 1 1 0 0,-4-1-1 0 0,-145 13 786 0 0,95-11-625 0 0,41 0-216 0 0,-1-1-1 0 0,1-1 1 0 0,-1 0 0 0 0,1-1-1 0 0,-1-1 1 0 0,1 0 0 0 0,0-1-1 0 0,0-1 1 0 0,0 0 0 0 0,0-1-1 0 0,1-1 1 0 0,-1 0 0 0 0,-20-13-1 0 0,23 5-143 0 0,8-3-186 0 0</inkml:trace>
</inkml:ink>
</file>

<file path=ppt/ink/ink20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12:01.686"/>
    </inkml:context>
    <inkml:brush xml:id="br0">
      <inkml:brushProperty name="width" value="0.05" units="cm"/>
      <inkml:brushProperty name="height" value="0.05" units="cm"/>
    </inkml:brush>
  </inkml:definitions>
  <inkml:trace contextRef="#ctx0" brushRef="#br0">30 257 2248 0 0,'-19'17'393'0'0,"8"-4"2317"0"0,36-14 19 0 0,-5-1-2307 0 0,365-51 2411 0 0,-154 19-2239 0 0,-56 9-284 0 0,340-53-74 0 0,-296 50-158 0 0,-114 16-69 0 0,290-30 60 0 0,6 31-57 0 0,-380 11-118 0 0,-1 1 0 0 0,1 1 0 0 0,-1 1 0 0 0,1 0 0 0 0,-1 2 0 0 0,0 0 0 0 0,30 14 0 0 0,-26-3-483 0 0,-12-6-479 0 0,16 5-3589 0 0</inkml:trace>
</inkml:ink>
</file>

<file path=ppt/ink/ink20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12:02.520"/>
    </inkml:context>
    <inkml:brush xml:id="br0">
      <inkml:brushProperty name="width" value="0.05" units="cm"/>
      <inkml:brushProperty name="height" value="0.05" units="cm"/>
    </inkml:brush>
  </inkml:definitions>
  <inkml:trace contextRef="#ctx0" brushRef="#br0">0 70 3497 0 0,'12'3'2531'0'0,"-11"-9"-1239"0"0,-1 6-1252 0 0,0-1 0 0 0,0 1-1 0 0,0-1 1 0 0,0 1 0 0 0,0-1-1 0 0,0 1 1 0 0,0-1 0 0 0,1 1-1 0 0,-1-1 1 0 0,0 1-1 0 0,0-1 1 0 0,0 1 0 0 0,0 0-1 0 0,0-1 1 0 0,1 1 0 0 0,-1-1-1 0 0,0 1 1 0 0,0-1 0 0 0,1 1-1 0 0,-1 0 1 0 0,0-1-1 0 0,1 1 1 0 0,-1 0 0 0 0,1-1-1 0 0,-1 1 1 0 0,0 0 0 0 0,1 0-1 0 0,-1-1 1 0 0,1 1 0 0 0,-1 0-1 0 0,1 0 1 0 0,0-1 0 0 0,159-36 560 0 0,-124 30-368 0 0,62-2 1 0 0,-82 8-202 0 0,1 1 0 0 0,-1 1 0 0 0,1 1-1 0 0,-1 0 1 0 0,0 1 0 0 0,24 7 0 0 0,-37-8-20 0 0,0-1-1 0 0,1 1 1 0 0,-1 0 0 0 0,0 0-1 0 0,0 0 1 0 0,0 0 0 0 0,0 1-1 0 0,-1-1 1 0 0,1 1 0 0 0,2 3-1 0 0,12 22 65 0 0,-9 2-21 0 0,-8-10-37 0 0,-4 0 70 0 0,-2 1 0 0 0,0-1 0 0 0,-1 0 1 0 0,-15 29-1 0 0,-20 30 194 0 0,11-32-127 0 0,-12 25-56 0 0,23-20 36 0 0,16-31-82 0 0,4-13-43 0 0,0 9 3 0 0,8-1 25 0 0,11-4 14 0 0,-7-5-30 0 0,-6-4-6 0 0,1 0 0 0 0,-1 0 0 0 0,1 0 0 0 0,-1-1 0 0 0,1 0 0 0 0,13 2 0 0 0,-2-2 34 0 0,1-2-1 0 0,0 0 0 0 0,21-3 0 0 0,-24 2-51 0 0,139-1 77 0 0,-95 3-546 0 0,83-9-1 0 0,-112 2-1160 0 0,-15 3-2623 0 0</inkml:trace>
</inkml:ink>
</file>

<file path=ppt/ink/ink20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12:03.271"/>
    </inkml:context>
    <inkml:brush xml:id="br0">
      <inkml:brushProperty name="width" value="0.05" units="cm"/>
      <inkml:brushProperty name="height" value="0.05" units="cm"/>
    </inkml:brush>
  </inkml:definitions>
  <inkml:trace contextRef="#ctx0" brushRef="#br0">132 27 2969 0 0,'7'-4'3107'0'0,"-10"2"-1805"0"0,-6-1-406 0 0,5 4-603 0 0,-2 6-95 0 0,1 3-170 0 0,-1 5 27 0 0,5-11 98 0 0,0-1-54 0 0,-3 4 32 0 0,-6 5 172 0 0,19-9 106 0 0,-9-3-406 0 0,1 0 1 0 0,0 1-1 0 0,-1-1 0 0 0,1 0 1 0 0,-1 1-1 0 0,1-1 1 0 0,0 0-1 0 0,-1 0 0 0 0,1 0 1 0 0,0 0-1 0 0,-1 0 0 0 0,1 0 1 0 0,-1 0-1 0 0,1 0 1 0 0,0 0-1 0 0,-1 0 0 0 0,1 0 1 0 0,0 0-1 0 0,-1 0 0 0 0,1 0 1 0 0,0-1-1 0 0,-1 1 1 0 0,1 0-1 0 0,-1 0 0 0 0,1-1 1 0 0,-1 1-1 0 0,1 0 0 0 0,-1-1 1 0 0,1 1-1 0 0,-1-1 1 0 0,1 1-1 0 0,-1-1 0 0 0,1 1 1 0 0,-1-1-1 0 0,0 1 0 0 0,1-1 1 0 0,-1 1-1 0 0,0-1 1 0 0,1 1-1 0 0,-1-1 0 0 0,0 0 1 0 0,0 1-1 0 0,1-1 0 0 0,-1 1 1 0 0,0-2-1 0 0,0 1-3 0 0,5-17 80 0 0,-14 5 90 0 0,-2 5-147 0 0,-7-1 2 0 0,-24-6 9 0 0,34 12-22 0 0,-9 1-25 0 0,0 11 192 0 0,13 3-378 0 0,9-8-487 0 0,6-2 558 0 0,1-1-1 0 0,0 0 0 0 0,0-1 0 0 0,0 0 1 0 0,13-3-1 0 0,8 0-1142 0 0,-8 1-2288 0 0</inkml:trace>
</inkml:ink>
</file>

<file path=ppt/ink/ink20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12:03.865"/>
    </inkml:context>
    <inkml:brush xml:id="br0">
      <inkml:brushProperty name="width" value="0.05" units="cm"/>
      <inkml:brushProperty name="height" value="0.05" units="cm"/>
    </inkml:brush>
  </inkml:definitions>
  <inkml:trace contextRef="#ctx0" brushRef="#br0">220 15 4833 0 0,'12'-9'4160'0'0,"5"5"-3462"0"0,25 4-486 0 0,-19-1-174 0 0,0 1-1 0 0,36 5 0 0 0,-58-4-35 0 0,0-1 0 0 0,-1 0 0 0 0,1 0 0 0 0,0 1 0 0 0,0-1-1 0 0,-1 0 1 0 0,1 1 0 0 0,0-1 0 0 0,0 1 0 0 0,-1-1-1 0 0,1 1 1 0 0,0-1 0 0 0,-1 1 0 0 0,1 0 0 0 0,-1-1 0 0 0,1 1-1 0 0,-1 0 1 0 0,1-1 0 0 0,-1 1 0 0 0,0 0 0 0 0,1 0-1 0 0,-1-1 1 0 0,0 1 0 0 0,1 0 0 0 0,-1 0 0 0 0,0 0-1 0 0,0-1 1 0 0,0 1 0 0 0,0 0 0 0 0,0 0 0 0 0,0 0 0 0 0,0 0-1 0 0,0-1 1 0 0,0 1 0 0 0,0 0 0 0 0,0 0 0 0 0,0 0-1 0 0,-1-1 1 0 0,1 1 0 0 0,0 0 0 0 0,-1 0 0 0 0,1-1-1 0 0,0 1 1 0 0,-1 0 0 0 0,1 0 0 0 0,-2 0 0 0 0,-26 47 74 0 0,20-36-59 0 0,-3 4 6 0 0,-9 2-12 0 0,12-10-5 0 0,7-8-6 0 0,1 0 1 0 0,-1 0-1 0 0,1 0 0 0 0,0 1 1 0 0,-1-1-1 0 0,1 0 0 0 0,-1 0 0 0 0,1 1 1 0 0,0-1-1 0 0,-1 0 0 0 0,1 0 0 0 0,-1 1 1 0 0,1-1-1 0 0,0 0 0 0 0,0 1 0 0 0,-1-1 1 0 0,1 1-1 0 0,0-1 0 0 0,0 0 1 0 0,-1 1-1 0 0,1-1 0 0 0,0 1 0 0 0,0-1 1 0 0,0 1-1 0 0,0-1 0 0 0,0 0 0 0 0,-1 1 1 0 0,1-1-1 0 0,0 1 0 0 0,0-1 0 0 0,0 1 1 0 0,0-1-1 0 0,0 1 0 0 0,1 0 1 0 0,17-3 9 0 0,4-1-6 0 0,1 1 19 0 0,0 1 0 0 0,0 1-1 0 0,0 1 1 0 0,-1 2 0 0 0,29 5 0 0 0,-45-7-16 0 0,-1 0 1 0 0,1 1 0 0 0,0 0 0 0 0,0 1 0 0 0,-1-1 0 0 0,1 1 0 0 0,-1 0 0 0 0,0 0 0 0 0,0 1 0 0 0,0 0 0 0 0,0-1 0 0 0,-1 2 0 0 0,0-1 0 0 0,0 0 0 0 0,0 1 0 0 0,0 0 0 0 0,0 0-1 0 0,-1 0 1 0 0,0 0 0 0 0,0 1 0 0 0,-1-1 0 0 0,1 1 0 0 0,-1-1 0 0 0,0 1 0 0 0,-1 0 0 0 0,2 9 0 0 0,-1-2 73 0 0,0 1 1 0 0,-1-1-1 0 0,-1 0 0 0 0,0 0 1 0 0,0 1-1 0 0,-2-1 0 0 0,1 0 1 0 0,-2 0-1 0 0,0 0 0 0 0,0 0 1 0 0,-1-1-1 0 0,-1 1 0 0 0,0-1 1 0 0,-1 0-1 0 0,0 0 1 0 0,-1-1-1 0 0,-11 16 0 0 0,16-25-67 0 0,-1 0 0 0 0,1 0 1 0 0,-1 0-1 0 0,1 0 0 0 0,-1 0 0 0 0,0 0 0 0 0,0-1 0 0 0,0 1 0 0 0,0-1 0 0 0,0 0 0 0 0,0 0 0 0 0,0 0 0 0 0,0-1 1 0 0,0 1-1 0 0,-1-1 0 0 0,1 1 0 0 0,0-1 0 0 0,0 0 0 0 0,-1 0 0 0 0,1-1 0 0 0,-5 0 0 0 0,-29 2 194 0 0,5-4-99 0 0,-19-13 60 0 0,24 6-94 0 0,-33-11 4 0 0,1-2-1 0 0,-90-49 1 0 0,142 68-133 0 0,0-1 0 0 0,0 1-1 0 0,1-1 1 0 0,-1-1 0 0 0,1 1-1 0 0,0-1 1 0 0,1 0 0 0 0,-1 0-1 0 0,1-1 1 0 0,1 0 0 0 0,-1 1-1 0 0,1-2 1 0 0,0 1 0 0 0,0 0 0 0 0,1-1-1 0 0,0 0 1 0 0,-3-15 0 0 0,7 8-362 0 0</inkml:trace>
</inkml:ink>
</file>

<file path=ppt/ink/ink20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12:04.378"/>
    </inkml:context>
    <inkml:brush xml:id="br0">
      <inkml:brushProperty name="width" value="0.05" units="cm"/>
      <inkml:brushProperty name="height" value="0.05" units="cm"/>
    </inkml:brush>
  </inkml:definitions>
  <inkml:trace contextRef="#ctx0" brushRef="#br0">0 65 3057 0 0,'125'20'3056'0'0,"-114"-24"-687"0"0,-1 1-1697 0 0,1-3-512 0 0,2 3 80 0 0,18 1-120 0 0,1-2-80 0 0,4-5 8 0 0,-9 0 8 0 0,2 2 0 0 0,2 2-48 0 0,-2-8 8 0 0,-15 6 16 0 0,4 5-184 0 0,-16-2-640 0 0,2 3 672 0 0,1-3-400 0 0,-5 2-400 0 0</inkml:trace>
</inkml:ink>
</file>

<file path=ppt/ink/ink20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12:04.735"/>
    </inkml:context>
    <inkml:brush xml:id="br0">
      <inkml:brushProperty name="width" value="0.05" units="cm"/>
      <inkml:brushProperty name="height" value="0.05" units="cm"/>
    </inkml:brush>
  </inkml:definitions>
  <inkml:trace contextRef="#ctx0" brushRef="#br0">1 81 4593 0 0,'4'-5'1624'0'0,"-2"4"-1340"0"0,0-1 0 0 0,-1 0-1 0 0,1 1 1 0 0,-1-1 0 0 0,1 0 0 0 0,-1 0 0 0 0,0 0 0 0 0,0 0 0 0 0,0 0 0 0 0,0 0 0 0 0,0-1 0 0 0,0 1 0 0 0,0 0 0 0 0,-1 0 0 0 0,1-4 0 0 0,7-1-115 0 0,16-3-133 0 0,-17 8-8 0 0,8-3 5 0 0,1 0 0 0 0,-1 2 0 0 0,1 0 0 0 0,0 0 0 0 0,0 2 0 0 0,0 0 0 0 0,0 1 0 0 0,0 0-1 0 0,25 4 1 0 0,89 27-1285 0 0,-112-28 576 0 0</inkml:trace>
</inkml:ink>
</file>

<file path=ppt/ink/ink20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12:05.070"/>
    </inkml:context>
    <inkml:brush xml:id="br0">
      <inkml:brushProperty name="width" value="0.05" units="cm"/>
      <inkml:brushProperty name="height" value="0.05" units="cm"/>
    </inkml:brush>
  </inkml:definitions>
  <inkml:trace contextRef="#ctx0" brushRef="#br0">165 3 7898 0 0,'-11'-2'95'0'0,"10"2"-91"0"0,1-1-1 0 0,0 1 1 0 0,-1 0 0 0 0,1 0-1 0 0,-1 0 1 0 0,1 0 0 0 0,0 0-1 0 0,-1 0 1 0 0,1 0 0 0 0,0 0-1 0 0,-1 0 1 0 0,1 0 0 0 0,-1 0 0 0 0,1 0-1 0 0,0 0 1 0 0,-1 1 0 0 0,1-1-1 0 0,0 0 1 0 0,-1 0 0 0 0,1 0-1 0 0,0 0 1 0 0,-1 1 0 0 0,1-1-1 0 0,0 0 1 0 0,-1 0 0 0 0,1 1 0 0 0,0-1-1 0 0,0 0 1 0 0,-1 0 0 0 0,1 1-1 0 0,0-1 1 0 0,0 0 0 0 0,0 1-1 0 0,-1-1 1 0 0,1 1 0 0 0,-8 2 567 0 0,-2 4-37 0 0,-64 100 457 0 0,70-102-954 0 0,1 0 0 0 0,0 1 0 0 0,0 0-1 0 0,0-1 1 0 0,1 1 0 0 0,0 0 0 0 0,0 0 0 0 0,0 0-1 0 0,-1 11 1 0 0,-1 4 1 0 0,-1-2-101 0 0,0 0 1 0 0,2 1-1 0 0,0 0 1 0 0,2-1-1 0 0,0 1 1 0 0,1 0-1 0 0,1 0 1 0 0,0 0-1 0 0,2-1 1 0 0,0 1-1 0 0,2-1 1 0 0,6 19-1 0 0,-3-10-478 0 0,-2-20-99 0 0</inkml:trace>
</inkml:ink>
</file>

<file path=ppt/ink/ink20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12:05.419"/>
    </inkml:context>
    <inkml:brush xml:id="br0">
      <inkml:brushProperty name="width" value="0.05" units="cm"/>
      <inkml:brushProperty name="height" value="0.05" units="cm"/>
    </inkml:brush>
  </inkml:definitions>
  <inkml:trace contextRef="#ctx0" brushRef="#br0">1 0 5337 0 0,'27'2'4145'0'0,"-2"3"-2137"0"0,-1-1-1687 0 0,3-4-1 0 0,30 11-384 0 0,-21-2-537 0 0,2-5-15 0 0,-12 1 504 0 0,-16-3 8 0 0,1 1-544 0 0,11 3-176 0 0</inkml:trace>
</inkml:ink>
</file>

<file path=ppt/ink/ink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22:15:35.110"/>
    </inkml:context>
    <inkml:brush xml:id="br0">
      <inkml:brushProperty name="width" value="0.05" units="cm"/>
      <inkml:brushProperty name="height" value="0.05" units="cm"/>
      <inkml:brushProperty name="color" value="#E71224"/>
    </inkml:brush>
  </inkml:definitions>
  <inkml:trace contextRef="#ctx0" brushRef="#br0">1 121 5809 0 0,'51'-23'5398'0'0,"-3"-2"-3806"0"0,-24 11-1644 0 0,1 2 0 0 0,1 0 0 0 0,32-9 0 0 0,-46 17 71 0 0,0 1 1 0 0,0 1-1 0 0,0 0 1 0 0,1 1-1 0 0,20 0 0 0 0,-27 1-13 0 0,0 1-1 0 0,0 0 1 0 0,-1 0-1 0 0,1 1 0 0 0,-1-1 1 0 0,1 1-1 0 0,-1 0 0 0 0,1 1 1 0 0,-1-1-1 0 0,0 1 1 0 0,0 0-1 0 0,0 0 0 0 0,-1 1 1 0 0,1-1-1 0 0,3 5 0 0 0,-6-5-3 0 0,0-1 0 0 0,0 0 0 0 0,-1 0 0 0 0,1 1 0 0 0,-1-1 0 0 0,1 1 0 0 0,-1 0 0 0 0,0-1 0 0 0,0 1 0 0 0,0 0 0 0 0,-1 0 0 0 0,1-1 0 0 0,-1 1 0 0 0,1 0 0 0 0,-1 5 0 0 0,-5 47 26 0 0,0-5-52 0 0,5-49 24 0 0,0 0-1 0 0,0 0 1 0 0,0 0-1 0 0,0 0 0 0 0,1 1 1 0 0,-1-1-1 0 0,0 0 0 0 0,1 0 1 0 0,-1 0-1 0 0,1 0 0 0 0,-1 0 1 0 0,1 0-1 0 0,-1 0 1 0 0,1-1-1 0 0,0 1 0 0 0,-1 0 1 0 0,1 0-1 0 0,0 0 0 0 0,0-1 1 0 0,0 1-1 0 0,-1 0 1 0 0,1-1-1 0 0,0 1 0 0 0,0 0 1 0 0,0-1-1 0 0,0 0 0 0 0,0 1 1 0 0,0-1-1 0 0,0 1 0 0 0,0-1 1 0 0,1 0-1 0 0,-1 0 1 0 0,0 0-1 0 0,0 0 0 0 0,0 0 1 0 0,0 0-1 0 0,0 0 0 0 0,0 0 1 0 0,0 0-1 0 0,0 0 1 0 0,0 0-1 0 0,1-1 0 0 0,-1 1 1 0 0,2-1-1 0 0,6 0-1 0 0,12 0 9 0 0,-14 1-6 0 0,-1-1 0 0 0,1 1 0 0 0,-1 0 0 0 0,1 0 0 0 0,-1 1 0 0 0,1 0-1 0 0,-1 0 1 0 0,0 1 0 0 0,1-1 0 0 0,-1 2 0 0 0,0-1 0 0 0,0 0 0 0 0,0 1-1 0 0,0 0 1 0 0,7 6 0 0 0,-5-3 11 0 0,0 1-1 0 0,0 0 1 0 0,-1 1-1 0 0,0 0 1 0 0,-1 0 0 0 0,1 0-1 0 0,-1 1 1 0 0,-1 0-1 0 0,0 0 1 0 0,0 0-1 0 0,-1 1 1 0 0,0-1 0 0 0,-1 1-1 0 0,4 16 1 0 0,-5-17-2 0 0,-1-1 1 0 0,0 1-1 0 0,-1 0 1 0 0,0-1 0 0 0,0 1-1 0 0,0-1 1 0 0,-1 1-1 0 0,-1 0 1 0 0,0-1 0 0 0,0 1-1 0 0,0-1 1 0 0,-1 0-1 0 0,0 0 1 0 0,-1 0-1 0 0,0 0 1 0 0,0-1 0 0 0,0 1-1 0 0,-7 7 1 0 0,-2-1 5 0 0,0-1 1 0 0,-1 0 0 0 0,0-1-1 0 0,-1 0 1 0 0,-1-1-1 0 0,0-1 1 0 0,0 0-1 0 0,-1-1 1 0 0,0-1 0 0 0,0-1-1 0 0,-1 0 1 0 0,0-1-1 0 0,-35 6 1 0 0,28-11-15 0 0,0-1-1 0 0,-35-5 1 0 0,40 4-6 0 0,18 1-3 0 0,0 0 1 0 0,0 0-1 0 0,0-1 0 0 0,0 1 0 0 0,0 0 1 0 0,0-1-1 0 0,0 1 0 0 0,0-1 0 0 0,0 1 1 0 0,0-1-1 0 0,1 0 0 0 0,-1 0 0 0 0,0 0 1 0 0,0 0-1 0 0,1 0 0 0 0,-1 0 0 0 0,0-1 1 0 0,1 1-1 0 0,-1 0 0 0 0,1-1 0 0 0,-2-2 1 0 0,2 2-27 0 0,1 1 0 0 0,-1-1 1 0 0,1 0-1 0 0,0 0 0 0 0,0 0 1 0 0,0 0-1 0 0,-1 0 0 0 0,2 0 0 0 0,-1 1 1 0 0,0-1-1 0 0,0 0 0 0 0,1 0 1 0 0,-1 0-1 0 0,1 0 0 0 0,-1 1 1 0 0,1-1-1 0 0,0 0 0 0 0,1-2 1 0 0,4-6-166 0 0,1-1 1 0 0,0 1 0 0 0,1 0 0 0 0,0 1 0 0 0,14-14 0 0 0,3 2-461 0 0</inkml:trace>
</inkml:ink>
</file>

<file path=ppt/ink/ink20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12:05.767"/>
    </inkml:context>
    <inkml:brush xml:id="br0">
      <inkml:brushProperty name="width" value="0.05" units="cm"/>
      <inkml:brushProperty name="height" value="0.05" units="cm"/>
    </inkml:brush>
  </inkml:definitions>
  <inkml:trace contextRef="#ctx0" brushRef="#br0">5 95 7330 0 0,'-1'0'34'0'0,"1"-1"1"0"0,0 1-1 0 0,-1 0 1 0 0,1-1-1 0 0,0 1 1 0 0,-1-1-1 0 0,1 1 1 0 0,0-1-1 0 0,-1 1 1 0 0,1-1-1 0 0,0 1 1 0 0,0-1-1 0 0,0 1 1 0 0,-1-1-1 0 0,1 1 1 0 0,0-1-1 0 0,0 1 1 0 0,0-1-1 0 0,0 1 1 0 0,0-1 0 0 0,0 1-1 0 0,0-1 1 0 0,0 1-1 0 0,0-1 1 0 0,0 1-1 0 0,0-1 1 0 0,1 1-1 0 0,-1-1 1 0 0,0 1-1 0 0,0-1 1 0 0,0 1-1 0 0,1-1 1 0 0,-1 1-1 0 0,0-1 1 0 0,1 1-1 0 0,-1-1 1 0 0,0 1-1 0 0,1 0 1 0 0,-1-1-1 0 0,0 1 1 0 0,1 0 0 0 0,-1-1-1 0 0,1 1 1 0 0,-1 0-1 0 0,1-1 1 0 0,-1 1-1 0 0,1 0 1 0 0,-1 0-1 0 0,1 0 1 0 0,-1-1-1 0 0,1 1 1 0 0,-1 0-1 0 0,1 0 1 0 0,-1 0-1 0 0,1 0 1 0 0,0 0-1 0 0,40-9 389 0 0,-31 7-450 0 0,56-9 140 0 0,55-4 160 0 0,18-4-12 0 0,-22 2 117 0 0,-103 19-335 0 0,-20 6 27 0 0,-28 12 48 0 0,30-18-113 0 0,-39 23 2 0 0,-38 19-166 0 0,68-37-3264 0 0,12-7 2709 0 0</inkml:trace>
</inkml:ink>
</file>

<file path=ppt/ink/ink20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12:06.285"/>
    </inkml:context>
    <inkml:brush xml:id="br0">
      <inkml:brushProperty name="width" value="0.05" units="cm"/>
      <inkml:brushProperty name="height" value="0.05" units="cm"/>
    </inkml:brush>
  </inkml:definitions>
  <inkml:trace contextRef="#ctx0" brushRef="#br0">22 220 1560 0 0,'-1'3'2954'0'0,"-5"-2"-1115"0"0,0-1-634 0 0,-3 4 1653 0 0,23-2-2278 0 0,40-3-590 0 0,177-31 762 0 0,-86 9-221 0 0,329-56 330 0 0,-34 5-795 0 0,-271 58-47 0 0,-149 13-63 0 0,1 2 0 0 0,-1 0 0 0 0,1 2 0 0 0,-1 0 1 0 0,1 1-1 0 0,-1 1 0 0 0,0 1 0 0 0,31 10 0 0 0,-50-14 20 0 0,-1 0 0 0 0,1 0 1 0 0,0 1-1 0 0,0-1 0 0 0,-1 0 0 0 0,1 0 0 0 0,0 1 0 0 0,-1-1 0 0 0,1 0 1 0 0,0 1-1 0 0,-1-1 0 0 0,1 1 0 0 0,0-1 0 0 0,-1 1 0 0 0,1-1 1 0 0,-1 1-1 0 0,1-1 0 0 0,-1 1 0 0 0,1 0 0 0 0,-1-1 0 0 0,0 1 0 0 0,1 0 1 0 0,-1-1-1 0 0,0 1 0 0 0,1 0 0 0 0,-1 0 0 0 0,0-1 0 0 0,0 1 1 0 0,0 0-1 0 0,1 0 0 0 0,-1-1 0 0 0,0 1 0 0 0,0 0 0 0 0,0 0 0 0 0,0-1 1 0 0,0 1-1 0 0,-1 0 0 0 0,1 0 0 0 0,0 0 0 0 0,0-1 0 0 0,0 1 1 0 0,-1 0-1 0 0,1-1 0 0 0,0 1 0 0 0,-1 0 0 0 0,1-1 0 0 0,-1 1 1 0 0,1 0-1 0 0,-1-1 0 0 0,1 1 0 0 0,-1-1 0 0 0,0 2 0 0 0,-2 1-81 0 0,-1 0 0 0 0,1-1 0 0 0,-1 1 0 0 0,1-1 0 0 0,-1 0 0 0 0,0 0 0 0 0,-5 2 0 0 0,-15 6-873 0 0</inkml:trace>
</inkml:ink>
</file>

<file path=ppt/ink/ink20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12:06.870"/>
    </inkml:context>
    <inkml:brush xml:id="br0">
      <inkml:brushProperty name="width" value="0.05" units="cm"/>
      <inkml:brushProperty name="height" value="0.05" units="cm"/>
    </inkml:brush>
  </inkml:definitions>
  <inkml:trace contextRef="#ctx0" brushRef="#br0">1 11 6641 0 0,'3'-3'2074'0'0,"0"2"-1002"0"0,42-2-592 0 0,20 5-125 0 0,6-1-52 0 0,-20-4 90 0 0,14-1-241 0 0,37 8 345 0 0,-25-1-211 0 0,-28-4-280 0 0,-32 0 4 0 0,19 0 41 0 0,57 3 1 0 0,-88 2-26 0 0,-12 2 28 0 0,-9 4 2 0 0,6-5-48 0 0,7-4-17 0 0,-46 26 48 0 0,-73 53 0 0 0,90-59-12 0 0,-154 125 94 0 0,138-106-90 0 0,-83 79 57 0 0,130-118-87 0 0,-1 0 0 0 0,1 0 0 0 0,-1 0 0 0 0,1 1 0 0 0,0-1 0 0 0,0 1 1 0 0,0-1-1 0 0,-1 1 0 0 0,2-1 0 0 0,-1 1 0 0 0,0-1 0 0 0,0 1 0 0 0,0 0 0 0 0,1 0 0 0 0,-1-1 0 0 0,1 1 0 0 0,-1 0 0 0 0,1 0 0 0 0,0 0 0 0 0,0 0 0 0 0,0-1 0 0 0,0 1 0 0 0,0 0 1 0 0,0 0-1 0 0,0 0 0 0 0,1 0 0 0 0,-1 0 0 0 0,1-1 0 0 0,-1 1 0 0 0,1 0 0 0 0,0 0 0 0 0,-1-1 0 0 0,1 1 0 0 0,0-1 0 0 0,0 1 0 0 0,0 0 0 0 0,0-1 0 0 0,1 0 0 0 0,-1 1 1 0 0,0-1-1 0 0,1 0 0 0 0,-1 0 0 0 0,1 1 0 0 0,-1-1 0 0 0,1 0 0 0 0,-1 0 0 0 0,1-1 0 0 0,0 1 0 0 0,-1 0 0 0 0,1-1 0 0 0,0 1 0 0 0,0-1 0 0 0,3 1 0 0 0,52 7 72 0 0,0-3-1 0 0,75-3 1 0 0,119-18 76 0 0,-78 4-129 0 0,-101 8-537 0 0,193-9-305 0 0,-160 9 433 0 0,-37 2-55 0 0,5-1 10 0 0</inkml:trace>
</inkml:ink>
</file>

<file path=ppt/ink/ink20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20:09.300"/>
    </inkml:context>
    <inkml:brush xml:id="br0">
      <inkml:brushProperty name="width" value="0.05" units="cm"/>
      <inkml:brushProperty name="height" value="0.05" units="cm"/>
    </inkml:brush>
  </inkml:definitions>
  <inkml:trace contextRef="#ctx0" brushRef="#br0">1 1 3121 0 0,'14'5'8654'0'0,"23"15"-7631"0"0,-9-6-1013 0 0,-14-9 105 0 0,0-1 0 0 0,0-1 1 0 0,0 0-1 0 0,0-1 0 0 0,0 0 0 0 0,1-1 1 0 0,-1-1-1 0 0,0 0 0 0 0,1-1 0 0 0,-1-1 0 0 0,0 0 1 0 0,27-8-1 0 0,-21 6-215 0 0,-3-8-287 0 0,-17 12 325 0 0,0 0 0 0 0,0 0 0 0 0,1 0 0 0 0,-1-1-1 0 0,0 1 1 0 0,0 0 0 0 0,0 0 0 0 0,0 0 0 0 0,1-1-1 0 0,-1 1 1 0 0,0 0 0 0 0,0 0 0 0 0,0-1 0 0 0,0 1-1 0 0,0 0 1 0 0,0 0 0 0 0,0-1 0 0 0,1 1 0 0 0,-1 0-1 0 0,0 0 1 0 0,0-1 0 0 0,0 1 0 0 0,0 0 0 0 0,0 0-1 0 0,0-1 1 0 0,0 1 0 0 0,0 0 0 0 0,-1 0 0 0 0,1-1-1 0 0,0 1 1 0 0,0 0 0 0 0,0 0 0 0 0,0-1 0 0 0,0 1-1 0 0,0 0 1 0 0,0 0 0 0 0,0 0 0 0 0,-1-1-1 0 0,1 1 1 0 0,0 0 0 0 0,0 0 0 0 0,0 0 0 0 0,-1-1-1 0 0,1 1 1 0 0,0 0 0 0 0,0 0 0 0 0,0 0 0 0 0,-1 0-1 0 0,1 0 1 0 0,0 0 0 0 0,0-1 0 0 0,-1 1 0 0 0,1 0-1 0 0,0 0 1 0 0,0 0 0 0 0,-1 0 0 0 0,1 0 0 0 0,0 0-1 0 0,0 0 1 0 0,-1 0 0 0 0,1 0 0 0 0,0 0 0 0 0,0 0-1 0 0,-1 0 1 0 0,1 0 0 0 0,0 0 0 0 0,0 1 0 0 0,-1-1-1 0 0</inkml:trace>
</inkml:ink>
</file>

<file path=ppt/ink/ink20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20:09.636"/>
    </inkml:context>
    <inkml:brush xml:id="br0">
      <inkml:brushProperty name="width" value="0.05" units="cm"/>
      <inkml:brushProperty name="height" value="0.05" units="cm"/>
    </inkml:brush>
  </inkml:definitions>
  <inkml:trace contextRef="#ctx0" brushRef="#br0">110 112 6505 0 0,'-90'-92'2714'0'0,"70"73"2801"0"0,27 24-4612 0 0,2-1-811 0 0,0 1 1 0 0,0 0-1 0 0,0 0 1 0 0,-1 1 0 0 0,0 0-1 0 0,0 0 1 0 0,0 1-1 0 0,10 12 1 0 0,-1-3-5 0 0,-2-3-31 0 0,3 1 47 0 0,3 4 80 0 0,10 0 75 0 0,-6-7-161 0 0,3-4 39 0 0,19-5-148 0 0,-19-8-192 0 0,-12 0-40 0 0,-8-7-285 0 0,-11-12-460 0 0,2 21 597 0 0,1 0-495 0 0</inkml:trace>
</inkml:ink>
</file>

<file path=ppt/ink/ink20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20:10.580"/>
    </inkml:context>
    <inkml:brush xml:id="br0">
      <inkml:brushProperty name="width" value="0.05" units="cm"/>
      <inkml:brushProperty name="height" value="0.05" units="cm"/>
    </inkml:brush>
  </inkml:definitions>
  <inkml:trace contextRef="#ctx0" brushRef="#br0">1 0 6017 0 0,'19'14'6865'0'0,"-5"22"-5172"0"0,-13-30-1545 0 0,17 45 293 0 0,-13-38-296 0 0,0 0-1 0 0,-1 0 1 0 0,4 26-1 0 0,33 172 1271 0 0,-38-199-1375 0 0,1-1-1 0 0,0 1 1 0 0,1-1-1 0 0,0 0 1 0 0,0 0 0 0 0,1 0-1 0 0,1-1 1 0 0,0 0-1 0 0,10 12 1 0 0,-11-17 40 0 0,-1 1 0 0 0,1-2-1 0 0,-1 1 1 0 0,1 0 0 0 0,1-1 0 0 0,-1 0 0 0 0,1-1-1 0 0,-1 1 1 0 0,1-1 0 0 0,0-1 0 0 0,0 1-1 0 0,0-1 1 0 0,0 0 0 0 0,1-1 0 0 0,-1 0 0 0 0,9 1-1 0 0,4-2-17 0 0,9 1 25 0 0,11 0 16 0 0,18 3 5 0 0,-32-1-672 0 0,28 3 1778 0 0,-19-3-1254 0 0,-4-1-2881 0 0,-14-1-1558 0 0</inkml:trace>
</inkml:ink>
</file>

<file path=ppt/ink/ink20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20:10.929"/>
    </inkml:context>
    <inkml:brush xml:id="br0">
      <inkml:brushProperty name="width" value="0.05" units="cm"/>
      <inkml:brushProperty name="height" value="0.05" units="cm"/>
    </inkml:brush>
  </inkml:definitions>
  <inkml:trace contextRef="#ctx0" brushRef="#br0">1 79 3129 0 0,'2'-5'6765'0'0,"4"1"-3387"0"0,24-5-3360 0 0,-12 3 791 0 0,6-2-714 0 0,58-17 553 0 0,-58 22-867 0 0,-22 3 138 0 0,1 0 1 0 0,-1 0 0 0 0,0-1-1 0 0,0 1 1 0 0,0-1-1 0 0,0 1 1 0 0,1-1-1 0 0,-1 0 1 0 0,0 1 0 0 0,0-1-1 0 0,0 0 1 0 0,0-1-1 0 0,-1 1 1 0 0,1 0-1 0 0,0 0 1 0 0,0-1 0 0 0,-1 1-1 0 0,4-4 1 0 0</inkml:trace>
</inkml:ink>
</file>

<file path=ppt/ink/ink20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20:11.279"/>
    </inkml:context>
    <inkml:brush xml:id="br0">
      <inkml:brushProperty name="width" value="0.05" units="cm"/>
      <inkml:brushProperty name="height" value="0.05" units="cm"/>
    </inkml:brush>
  </inkml:definitions>
  <inkml:trace contextRef="#ctx0" brushRef="#br0">61 131 7570 0 0,'-50'-72'1656'0'0,"44"64"-884"0"0,1 1 1344 0 0,9 6-1425 0 0,-1-1-285 0 0,2 1 812 0 0,10 1-912 0 0,-11 0-78 0 0,25-2 80 0 0,-1-1 1 0 0,28-8-1 0 0,-22 5 191 0 0,-8 0-51 0 0,10 0-497 0 0,-14 2-378 0 0,1 3-279 0 0,-9 1 95 0 0,-13 0 530 0 0,-1 0 0 0 0,0 0 1 0 0,1 0-1 0 0,-1 0 0 0 0,0-1 1 0 0,1 1-1 0 0,-1 0 0 0 0,1 0 0 0 0,-1 0 1 0 0,0 0-1 0 0,1 0 0 0 0,-1 0 0 0 0,0 0 1 0 0,1 0-1 0 0,-1 0 0 0 0,1 1 0 0 0,-1-1 1 0 0,0 0-1 0 0,1 0 0 0 0,-1 0 1 0 0,0 0-1 0 0,1 0 0 0 0,-1 1 0 0 0,0-1 1 0 0,1 0-1 0 0,-1 0 0 0 0,0 0 0 0 0,0 1 1 0 0,1-1-1 0 0,-1 0 0 0 0,0 1 1 0 0,0-1-1 0 0,1 0 0 0 0,-1 1 0 0 0,0-1 1 0 0,0 0-1 0 0,0 1 0 0 0,0-1 0 0 0,1 0 1 0 0,-1 1-1 0 0,0-1 0 0 0,0 1 0 0 0,-2-1-1735 0 0</inkml:trace>
</inkml:ink>
</file>

<file path=ppt/ink/ink20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20:12.050"/>
    </inkml:context>
    <inkml:brush xml:id="br0">
      <inkml:brushProperty name="width" value="0.05" units="cm"/>
      <inkml:brushProperty name="height" value="0.05" units="cm"/>
    </inkml:brush>
  </inkml:definitions>
  <inkml:trace contextRef="#ctx0" brushRef="#br0">433 33 2665 0 0,'-1'0'110'0'0,"1"0"1"0"0,-1 0 0 0 0,1 0-1 0 0,0 0 1 0 0,-1 0 0 0 0,1 0-1 0 0,-1 0 1 0 0,1 0 0 0 0,-1 0-1 0 0,1 0 1 0 0,-1 0 0 0 0,1 0-1 0 0,0 0 1 0 0,-1 0 0 0 0,1 0-1 0 0,-1 0 1 0 0,1 0 0 0 0,-1-1-1 0 0,1 1 1 0 0,0 0 0 0 0,-1 0-1 0 0,1 0 1 0 0,0-1 0 0 0,-1 1-1 0 0,1 0 1 0 0,-1-1 0 0 0,1 1-1 0 0,0 0 1 0 0,0-1 0 0 0,-1 1-1 0 0,1 0 1 0 0,0-1 0 0 0,0 1-1 0 0,-1-1 1 0 0,1 1-1 0 0,0-1 1 0 0,-6-9 3420 0 0,-14-3-1209 0 0,-23 10-2109 0 0,36 3-81 0 0,-20 0-65 0 0,2 0-18 0 0,6 1-14 0 0,-20 1 37 0 0,-15 3 48 0 0,17-2 87 0 0,-69-1 0 0 0,99-2-85 0 0,-13-2-128 0 0,12-3 794 0 0,14 20-684 0 0,0 0-1 0 0,-1 1 1 0 0,5 24 0 0 0,-7-27-35 0 0,2 15 228 0 0,-1 0 0 0 0,-2 0 0 0 0,0 0 0 0 0,-4 46 0 0 0,0-22-120 0 0,0 49 127 0 0,4 0 0 0 0,5-1 0 0 0,27 132 0 0 0,-33-225-292 0 0,0-1 1 0 0,1 0 0 0 0,0-1-1 0 0,0 1 1 0 0,0 0-1 0 0,1 0 1 0 0,0-1-1 0 0,0 1 1 0 0,0-1-1 0 0,1 0 1 0 0,0 0-1 0 0,0-1 1 0 0,0 1 0 0 0,0-1-1 0 0,1 1 1 0 0,0-2-1 0 0,0 1 1 0 0,0 0-1 0 0,0-1 1 0 0,1 0-1 0 0,-1 0 1 0 0,1 0 0 0 0,0-1-1 0 0,-1 0 1 0 0,1 0-1 0 0,0-1 1 0 0,1 1-1 0 0,5-1 1 0 0,13-1 130 0 0,45-6 1 0 0,-48 3-28 0 0,0 1 1 0 0,42 2-1 0 0,-44 3-143 0 0,-13-1-1469 0 0,-15-1-2669 0 0,6-1 2748 0 0</inkml:trace>
</inkml:ink>
</file>

<file path=ppt/ink/ink20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20:12.501"/>
    </inkml:context>
    <inkml:brush xml:id="br0">
      <inkml:brushProperty name="width" value="0.05" units="cm"/>
      <inkml:brushProperty name="height" value="0.05" units="cm"/>
    </inkml:brush>
  </inkml:definitions>
  <inkml:trace contextRef="#ctx0" brushRef="#br0">79 127 4129 0 0,'36'-98'2371'0'0,"-35"97"-2095"0"0,-1 0-1 0 0,1 0 1 0 0,-1-1 0 0 0,1 1 0 0 0,-1 0-1 0 0,0-1 1 0 0,0 1 0 0 0,1 0-1 0 0,-1-1 1 0 0,0 1 0 0 0,0-1 0 0 0,0 1-1 0 0,0 0 1 0 0,-1-1 0 0 0,1 1-1 0 0,-1-3 1 0 0,1 4-202 0 0,-1-1 1 0 0,1 1-1 0 0,0 0 1 0 0,-1-1-1 0 0,1 1 1 0 0,-1 0-1 0 0,1-1 0 0 0,-1 1 1 0 0,1 0-1 0 0,-1 0 1 0 0,1 0-1 0 0,0 0 1 0 0,-1-1-1 0 0,1 1 0 0 0,-1 0 1 0 0,1 0-1 0 0,-1 0 1 0 0,0 0-1 0 0,1 0 1 0 0,-1 0-1 0 0,1 0 0 0 0,-1 0 1 0 0,1 0-1 0 0,-1 1 1 0 0,1-1-1 0 0,-1 0 1 0 0,0 0-1 0 0,-25 14 627 0 0,-25 59-41 0 0,47-65-576 0 0,0 0 0 0 0,0 0-1 0 0,1 0 1 0 0,1 0 0 0 0,0 1-1 0 0,0 0 1 0 0,0-1 0 0 0,1 1-1 0 0,0 0 1 0 0,1-1 0 0 0,0 1-1 0 0,2 16 1 0 0,-1-14 77 0 0,1 29 157 0 0,2-1 0 0 0,15 63 1 0 0,-13-80-371 0 0,0-1 0 0 0,1 0 0 0 0,2 0 0 0 0,0-1 0 0 0,1 0 0 0 0,15 22 0 0 0,-14-32-1502 0 0</inkml:trace>
</inkml:ink>
</file>

<file path=ppt/ink/ink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22:15:35.439"/>
    </inkml:context>
    <inkml:brush xml:id="br0">
      <inkml:brushProperty name="width" value="0.05" units="cm"/>
      <inkml:brushProperty name="height" value="0.05" units="cm"/>
      <inkml:brushProperty name="color" value="#E71224"/>
    </inkml:brush>
  </inkml:definitions>
  <inkml:trace contextRef="#ctx0" brushRef="#br0">195 1 5497 0 0,'-11'23'6077'0'0,"-11"-14"-4139"0"0,12 1-1889 0 0,0 1-1 0 0,1 1 0 0 0,0 0 1 0 0,-13 24-1 0 0,12-20-32 0 0,6-9-15 0 0,0 1 0 0 0,0-1 0 0 0,0 1 0 0 0,1 0 0 0 0,0 0 0 0 0,0 0 0 0 0,1 0 0 0 0,1 0 0 0 0,-1 1 0 0 0,1-1 0 0 0,0 1 0 0 0,1-1 0 0 0,0 1 0 0 0,0-1 0 0 0,1 1 0 0 0,3 15 0 0 0,-3-22-1 0 0,-1 0 0 0 0,1 0 0 0 0,0 0-1 0 0,0 0 1 0 0,-1 0 0 0 0,1 0 0 0 0,0 0 0 0 0,0-1 0 0 0,1 1 0 0 0,-1 0-1 0 0,0-1 1 0 0,1 1 0 0 0,-1-1 0 0 0,1 1 0 0 0,-1-1 0 0 0,1 1 0 0 0,0-1 0 0 0,-1 0-1 0 0,1 0 1 0 0,0 0 0 0 0,3 1 0 0 0,-1-1 3 0 0,0 0 0 0 0,0 0 0 0 0,0 0 0 0 0,0-1-1 0 0,0 0 1 0 0,0 0 0 0 0,0 0 0 0 0,0 0 0 0 0,0-1 0 0 0,6 0 0 0 0,6-4 15 0 0,0 0 0 0 0,-1 0 1 0 0,0-2-1 0 0,18-9 0 0 0,-26 13-14 0 0,-1-1 0 0 0,0 0 0 0 0,0 0 0 0 0,0 0 0 0 0,0-1 0 0 0,-1 0 0 0 0,1 0 0 0 0,-1-1 0 0 0,-1 1 0 0 0,1-1 0 0 0,-1 0 0 0 0,0 0 0 0 0,0 0 0 0 0,-1-1 0 0 0,0 0 0 0 0,0 1 0 0 0,0-1 0 0 0,-1 0 0 0 0,0 0 0 0 0,0 0 0 0 0,-1-1 0 0 0,0 1 0 0 0,0 0 0 0 0,-1-1 0 0 0,0-10 0 0 0,-1 13-7 0 0,0 1 1 0 0,0 0-1 0 0,0 0 0 0 0,-1-1 0 0 0,0 1 1 0 0,1 0-1 0 0,-1 0 0 0 0,-1 1 1 0 0,1-1-1 0 0,0 0 0 0 0,-1 1 1 0 0,0-1-1 0 0,0 1 0 0 0,0 0 0 0 0,0 0 1 0 0,-1 0-1 0 0,1 0 0 0 0,-1 1 1 0 0,1 0-1 0 0,-1-1 0 0 0,-5-1 0 0 0,0-1 1 0 0,-1 0 0 0 0,0 1-1 0 0,-1 0 1 0 0,1 0 0 0 0,-1 1-1 0 0,1 1 1 0 0,-17-3-1 0 0,0 3-8 0 0,14 0-18 0 0,0 1 0 0 0,0 0 1 0 0,0 0-1 0 0,0 2 0 0 0,0-1 1 0 0,0 2-1 0 0,0 0 0 0 0,0 0 0 0 0,-16 6 1 0 0,25-2-1850 0 0,7-5 176 0 0,5-4 298 0 0</inkml:trace>
</inkml:ink>
</file>

<file path=ppt/ink/ink20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20:12.951"/>
    </inkml:context>
    <inkml:brush xml:id="br0">
      <inkml:brushProperty name="width" value="0.05" units="cm"/>
      <inkml:brushProperty name="height" value="0.05" units="cm"/>
    </inkml:brush>
  </inkml:definitions>
  <inkml:trace contextRef="#ctx0" brushRef="#br0">148 8 5945 0 0,'-15'2'5342'0'0,"-7"-1"-3651"0"0,19-1-1359 0 0,2 2-213 0 0,-3 6-43 0 0,-7 15-5 0 0,-1-7-27 0 0,-26 40 172 0 0,18-7 8 0 0,15-31-132 0 0,-11 43 303 0 0,17-26-110 0 0,9-18-96 0 0,-9-16-181 0 0,0 0 0 0 0,1 0 1 0 0,-1 0-1 0 0,0 0 0 0 0,1-1 1 0 0,-1 1-1 0 0,1 0 0 0 0,-1-1 1 0 0,1 1-1 0 0,0-1 0 0 0,-1 0 1 0 0,1 1-1 0 0,0-1 0 0 0,-1 0 1 0 0,1 0-1 0 0,-1 0 0 0 0,1 0 1 0 0,0 0-1 0 0,-1-1 0 0 0,1 1 1 0 0,0 0-1 0 0,-1-1 0 0 0,1 1 1 0 0,-1-1-1 0 0,1 1 0 0 0,-1-1 1 0 0,1 0-1 0 0,-1 0 0 0 0,0 0 1 0 0,1 0-1 0 0,-1 0 0 0 0,0 0 1 0 0,1 0-1 0 0,-1 0 0 0 0,0 0 1 0 0,0-1-1 0 0,0 1 0 0 0,1-2 1 0 0,8-8-9 0 0,-1-1 0 0 0,0 0-1 0 0,8-15 1 0 0,-10 17 18 0 0,-2-1-17 0 0,0 0 0 0 0,-1 0 0 0 0,0 0 0 0 0,-1 0 0 0 0,0 0 1 0 0,0-1-1 0 0,-1 1 0 0 0,-1-1 0 0 0,0 0 0 0 0,-1-15 0 0 0,5-37-27 0 0,-5 64 26 0 0,0-7-4 0 0,-2 4 46 0 0,2 3 4 0 0,-2 0 426 0 0,20 48 213 0 0,-2-13-558 0 0,25 45 0 0 0,-5-35-190 0 0,-20-30-78 0 0,-5-5-45 0 0,6 4-231 0 0,-14-9 285 0 0,4 2-503 0 0,-4-9-637 0 0,-3 0 461 0 0</inkml:trace>
</inkml:ink>
</file>

<file path=ppt/ink/ink20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20:13.283"/>
    </inkml:context>
    <inkml:brush xml:id="br0">
      <inkml:brushProperty name="width" value="0.05" units="cm"/>
      <inkml:brushProperty name="height" value="0.05" units="cm"/>
    </inkml:brush>
  </inkml:definitions>
  <inkml:trace contextRef="#ctx0" brushRef="#br0">92 1 6401 0 0,'1'17'6441'0'0,"-8"9"-3941"0"0,-1 6-2089 0 0,-5 23-116 0 0,-16 90 417 0 0,17-83-648 0 0,7-46-191 0 0,2 0 1 0 0,0 0-1 0 0,-1 27 0 0 0,4-36-81 0 0,-2 5 18 0 0,-3-4-2597 0 0,3-8 1834 0 0</inkml:trace>
</inkml:ink>
</file>

<file path=ppt/ink/ink20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20:13.813"/>
    </inkml:context>
    <inkml:brush xml:id="br0">
      <inkml:brushProperty name="width" value="0.05" units="cm"/>
      <inkml:brushProperty name="height" value="0.05" units="cm"/>
    </inkml:brush>
  </inkml:definitions>
  <inkml:trace contextRef="#ctx0" brushRef="#br0">0 0 5401 0 0,'8'15'3869'0'0,"-1"0"-1785"0"0,-5-5-1150 0 0,23 21-202 0 0,80 101 927 0 0,-92-115-1436 0 0,2-1 1 0 0,0 0-1 0 0,1-2 0 0 0,1 0 0 0 0,0 0 1 0 0,0-2-1 0 0,2 0 0 0 0,-1-1 1 0 0,1-1-1 0 0,1-1 0 0 0,28 10 0 0 0,-38-17-186 0 0,0-1 1 0 0,0 1-1 0 0,0-2 0 0 0,-1 0 0 0 0,1 0 0 0 0,0 0 0 0 0,0-2 0 0 0,0 1 0 0 0,-1-1 1 0 0,1 0-1 0 0,9-4 0 0 0,-11 2-8 0 0,-3 1 31 0 0,-8-1-1 0 0,-1 0-5 0 0,3 3-44 0 0,-10-3 394 0 0,2 4 231 0 0,4 0 296 0 0,-2 1-882 0 0,-8-2 36 0 0,6 0-39 0 0,-2-8 16 0 0,8-3-21 0 0,-2-3-1379 0 0</inkml:trace>
</inkml:ink>
</file>

<file path=ppt/ink/ink20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20:15.494"/>
    </inkml:context>
    <inkml:brush xml:id="br0">
      <inkml:brushProperty name="width" value="0.05" units="cm"/>
      <inkml:brushProperty name="height" value="0.05" units="cm"/>
    </inkml:brush>
  </inkml:definitions>
  <inkml:trace contextRef="#ctx0" brushRef="#br0">9 0 8154 0 0,'-5'25'365'0'0,"1"4"215"0"0,7-22 502 0 0,11-1-344 0 0,22-3-616 0 0,-17-2 83 0 0,38-1 94 0 0,-10-5 24 0 0,-19 2-153 0 0,13-2 106 0 0,-15-3-153 0 0,4 7 66 0 0,-29 1-209 0 0,0 0 1 0 0,-1 0-1 0 0,1 0 0 0 0,0 0 1 0 0,0 1-1 0 0,0-1 0 0 0,0 0 1 0 0,0 0-1 0 0,-1 1 1 0 0,1-1-1 0 0,0 1 0 0 0,0-1 1 0 0,0 0-1 0 0,-1 1 0 0 0,1 0 1 0 0,0-1-1 0 0,-1 1 0 0 0,1-1 1 0 0,0 1-1 0 0,-1 0 0 0 0,1-1 1 0 0,-1 1-1 0 0,1 0 0 0 0,-1 0 1 0 0,0 0-1 0 0,1-1 1 0 0,0 2-1 0 0,-2 0-1092 0 0,-2-2-492 0 0,2 0 1262 0 0,-1 0-434 0 0</inkml:trace>
</inkml:ink>
</file>

<file path=ppt/ink/ink20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20:16.351"/>
    </inkml:context>
    <inkml:brush xml:id="br0">
      <inkml:brushProperty name="width" value="0.05" units="cm"/>
      <inkml:brushProperty name="height" value="0.05" units="cm"/>
    </inkml:brush>
  </inkml:definitions>
  <inkml:trace contextRef="#ctx0" brushRef="#br0">203 31 4297 0 0,'-10'-2'3996'0'0,"6"-5"-3415"0"0,3 6-657 0 0,-4-7 353 0 0,-5 0 364 0 0,-3 3 14 0 0,-8 6-273 0 0,19-1-363 0 0,0 1 0 0 0,0 0 0 0 0,0-1 0 0 0,0 1 0 0 0,1 0 0 0 0,-1 0 0 0 0,0 0 0 0 0,0 1 0 0 0,1-1 0 0 0,-1 0 0 0 0,1 1 0 0 0,-1-1 0 0 0,1 1 0 0 0,0-1 0 0 0,-1 1 0 0 0,1 0 0 0 0,0-1 0 0 0,0 1 0 0 0,0 0 0 0 0,1 0 0 0 0,-2 2 0 0 0,-14 23 82 0 0,4-10-81 0 0,3-6 28 0 0,1 0 1 0 0,0 0-1 0 0,1 1 0 0 0,1 0 0 0 0,-1 0 0 0 0,-7 24 0 0 0,5-8 37 0 0,7-22-77 0 0,0-1 0 0 0,1 1 0 0 0,-1 0 0 0 0,1 0 0 0 0,0 0 0 0 0,1 0 0 0 0,-1 11 1 0 0,3 7 27 0 0,5 6 3 0 0,1-10-18 0 0,0-7-5 0 0,-7-12-13 0 0,1 1 1 0 0,-1-1 0 0 0,0 0-1 0 0,1 0 1 0 0,-1 0 0 0 0,0 0 0 0 0,1 0-1 0 0,0-1 1 0 0,-1 1 0 0 0,1 0 0 0 0,-1-1-1 0 0,1 1 1 0 0,0-1 0 0 0,-1 1 0 0 0,1-1-1 0 0,0 0 1 0 0,0 0 0 0 0,-1 0 0 0 0,1 0-1 0 0,0 0 1 0 0,0 0 0 0 0,-1 0-1 0 0,4-1 1 0 0,-2 0 0 0 0,-1 1-1 0 0,0 0 1 0 0,0-1-1 0 0,1 0 1 0 0,-1 0-1 0 0,0 1 1 0 0,0-1-1 0 0,0 0 1 0 0,0-1-1 0 0,0 1 0 0 0,0 0 1 0 0,0-1-1 0 0,0 1 1 0 0,-1-1-1 0 0,4-3 1 0 0,4-10 3 0 0,-2 0 0 0 0,1-1 0 0 0,-2 0 0 0 0,0 0 0 0 0,-1 0 0 0 0,-1-1 0 0 0,0 0 0 0 0,-1 0 1 0 0,0-24-1 0 0,-1 28 61 0 0,1 14 102 0 0,6 24 260 0 0,-1-1-237 0 0,23 41-134 0 0,1-14 27 0 0,-23-42-73 0 0,6 1 9 0 0,-2-3 7 0 0</inkml:trace>
</inkml:ink>
</file>

<file path=ppt/ink/ink20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20:17.613"/>
    </inkml:context>
    <inkml:brush xml:id="br0">
      <inkml:brushProperty name="width" value="0.05" units="cm"/>
      <inkml:brushProperty name="height" value="0.05" units="cm"/>
    </inkml:brush>
  </inkml:definitions>
  <inkml:trace contextRef="#ctx0" brushRef="#br0">1 450 2849 0 0,'41'56'2009'0'0,"-23"-39"-177"0"0,-16-21-620 0 0,-2 1 87 0 0,0 2-761 0 0,0-1-109 0 0,0-1-13 0 0,0 2-231 0 0,0 0-25 0 0,5-10 284 0 0,2-3-356 0 0,1 0-5 0 0,-4 7-51 0 0,18-25 82 0 0,6 1 105 0 0,-18 17-128 0 0,-2-9 13 0 0,-7 19-79 0 0,0 0 0 0 0,1 0 0 0 0,-1 0 0 0 0,1 0 0 0 0,0 0 0 0 0,-1 1 0 0 0,2-1 0 0 0,1-3 0 0 0,2-2 14 0 0,0-1-1 0 0,-1 0 0 0 0,0-1 0 0 0,-1 1 1 0 0,0-1-1 0 0,4-16 0 0 0,7-19 37 0 0,-10 18-66 0 0,-5 24-7 0 0,0 1 0 0 0,0-1 0 0 0,0 0 0 0 0,1 1 0 0 0,0-1 0 0 0,-1 1 1 0 0,1-1-1 0 0,1 1 0 0 0,-1-1 0 0 0,0 1 0 0 0,1 0 0 0 0,3-5 0 0 0,-8 11 7 0 0,0 0 0 0 0,0 0 0 0 0,0 0 1 0 0,1 1-1 0 0,-1-1 0 0 0,1 1 0 0 0,0 0 0 0 0,0 0 0 0 0,1-1 0 0 0,-1 1 0 0 0,1 0 1 0 0,-2 7-1 0 0,-3 8-3 0 0,2-1 1 0 0,0 1-1 0 0,0 0 1 0 0,2 0-1 0 0,0 32 0 0 0,2-50-5 0 0,0-1-1 0 0,0 1 0 0 0,0-1 1 0 0,0 1-1 0 0,0 0 0 0 0,0-1 0 0 0,0 1 1 0 0,0-1-1 0 0,0 1 0 0 0,0-1 0 0 0,0 1 1 0 0,0-1-1 0 0,0 1 0 0 0,0 0 1 0 0,0-1-1 0 0,-1 1 0 0 0,1-1 0 0 0,0 1 1 0 0,0-1-1 0 0,-1 1 0 0 0,1-1 0 0 0,0 1 1 0 0,-1-1-1 0 0,1 0 0 0 0,-1 1 1 0 0,1-1-1 0 0,0 1 0 0 0,-1-1 0 0 0,0 1 1 0 0,-4 4 17 0 0,4-5 53 0 0,3 0-37 0 0,24-10 3 0 0,-20 7-28 0 0,5-7-4 0 0,-1-1-1 0 0,0 0 1 0 0,-1-1 0 0 0,11-16 0 0 0,-5 7-5 0 0,-9 13 0 0 0,-1 0 0 0 0,0 0 0 0 0,0 0 0 0 0,0 0 0 0 0,-1-1 0 0 0,-1 0 0 0 0,6-16 0 0 0,3-11 8 0 0,14-11 2 0 0,3-9 8 0 0,-30 53-29 0 0,-6 9-9 0 0,-6 9-9 0 0,-1 12 45 0 0,1 0 1 0 0,-18 54-1 0 0,27-67-9 0 0,0 1 0 0 0,2-1 1 0 0,0 1-1 0 0,0 0 0 0 0,1 0 0 0 0,1 0 0 0 0,3 25 0 0 0,-3-36-2 0 0,1-1-1 0 0,0 0 0 0 0,-1 0 0 0 0,1 0 1 0 0,0 0-1 0 0,0 0 0 0 0,1 0 0 0 0,-1 0 1 0 0,1 0-1 0 0,0 0 0 0 0,-1 0 0 0 0,1-1 1 0 0,0 1-1 0 0,0-1 0 0 0,1 1 0 0 0,-1-1 1 0 0,1 0-1 0 0,-1 0 0 0 0,1 0 0 0 0,-1 0 1 0 0,1-1-1 0 0,0 1 0 0 0,0-1 0 0 0,3 2 1 0 0,5 0-2 0 0,0 0 1 0 0,0-1 0 0 0,0 0 0 0 0,0 0 0 0 0,20-1 0 0 0,-21-1-87 0 0,1-1 0 0 0,0 0 0 0 0,-1-1 0 0 0,11-2 0 0 0,17-4-492 0 0,-31 8 145 0 0</inkml:trace>
</inkml:ink>
</file>

<file path=ppt/ink/ink20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20:17.932"/>
    </inkml:context>
    <inkml:brush xml:id="br0">
      <inkml:brushProperty name="width" value="0.05" units="cm"/>
      <inkml:brushProperty name="height" value="0.05" units="cm"/>
    </inkml:brush>
  </inkml:definitions>
  <inkml:trace contextRef="#ctx0" brushRef="#br0">172 0 8994 0 0,'-37'24'2152'0'0,"-69"122"-1414"0"0,106-145-760 0 0,-12 12-111 0 0,-3-11-834 0 0,13-2 527 0 0</inkml:trace>
</inkml:ink>
</file>

<file path=ppt/ink/ink20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20:18.252"/>
    </inkml:context>
    <inkml:brush xml:id="br0">
      <inkml:brushProperty name="width" value="0.05" units="cm"/>
      <inkml:brushProperty name="height" value="0.05" units="cm"/>
    </inkml:brush>
  </inkml:definitions>
  <inkml:trace contextRef="#ctx0" brushRef="#br0">1 1 4265 0 0,'0'1'334'0'0,"0"0"0"0"0,0 0 0 0 0,0 0 1 0 0,0 1-1 0 0,0-1 0 0 0,0 0 0 0 0,1 0 0 0 0,-1 0 0 0 0,0 1 0 0 0,1-1 1 0 0,-1 0-1 0 0,1 0 0 0 0,-1 0 0 0 0,1 0 0 0 0,0 0 0 0 0,-1 0 0 0 0,1 0 1 0 0,0 0-1 0 0,0 0 0 0 0,1 1 0 0 0,25 27 343 0 0,-27-29-676 0 0,17 17 107 0 0,6 7-119 0 0,1 0 1 0 0,2-2-1 0 0,52 36 0 0 0,-76-56-11 0 0,0-1 0 0 0,0 0 1 0 0,0-1-1 0 0,0 1 0 0 0,0 0 0 0 0,-1-1 0 0 0,1 1 0 0 0,1-1 0 0 0,-1 1 0 0 0,0-1 0 0 0,0 0 1 0 0,0 0-1 0 0,4 0 0 0 0,-2 0-143 0 0,-2 1-1135 0 0</inkml:trace>
</inkml:ink>
</file>

<file path=ppt/ink/ink20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20:19.346"/>
    </inkml:context>
    <inkml:brush xml:id="br0">
      <inkml:brushProperty name="width" value="0.05" units="cm"/>
      <inkml:brushProperty name="height" value="0.05" units="cm"/>
    </inkml:brush>
  </inkml:definitions>
  <inkml:trace contextRef="#ctx0" brushRef="#br0">25 10 1304 0 0,'0'-1'404'0'0,"-6"-4"3390"0"0,3 3-2217 0 0,-6 1 662 0 0,9 1-2186 0 0,-1 0 1 0 0,1 0-1 0 0,0 0 0 0 0,-1 1 1 0 0,1-1-1 0 0,-1 0 0 0 0,1 0 1 0 0,0 1-1 0 0,-1-1 0 0 0,1 0 1 0 0,0 1-1 0 0,0-1 0 0 0,-1 0 1 0 0,1 1-1 0 0,0-1 0 0 0,0 1 1 0 0,-1-1-1 0 0,1 0 0 0 0,0 1 1 0 0,0-1-1 0 0,0 1 0 0 0,0-1 1 0 0,0 1-1 0 0,-1-1 0 0 0,1 0 1 0 0,0 1-1 0 0,0-1 0 0 0,0 1 1 0 0,0-1-1 0 0,0 1 0 0 0,1-1 1 0 0,-1 1-1 0 0,0-1 0 0 0,0 1 1 0 0,0-1-1 0 0,0 0 1 0 0,0 1-1 0 0,1-1 0 0 0,-1 1 1 0 0,0-1-1 0 0,0 0 0 0 0,1 1 1 0 0,-1-1-1 0 0,0 0 0 0 0,0 1 1 0 0,1 0-1 0 0,17 33-170 0 0,-16-32 209 0 0,7 15-52 0 0,0 1 1 0 0,0 1 0 0 0,-2-1-1 0 0,0 1 1 0 0,-1 0-1 0 0,4 28 1 0 0,-9-42-31 0 0,16 129 134 0 0,-16-79-91 0 0,-3-20 1 0 0,0-22-42 0 0,1 0 0 0 0,-1 0 0 0 0,-1 0-1 0 0,0 0 1 0 0,-1-1 0 0 0,-1 0-1 0 0,1 1 1 0 0,-2-1 0 0 0,-8 13 0 0 0,4 0-6 0 0,6-14 5 0 0,1-4 4 0 0,-4 3 29 0 0,6-9-36 0 0</inkml:trace>
</inkml:ink>
</file>

<file path=ppt/ink/ink20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20:23.402"/>
    </inkml:context>
    <inkml:brush xml:id="br0">
      <inkml:brushProperty name="width" value="0.05" units="cm"/>
      <inkml:brushProperty name="height" value="0.05" units="cm"/>
    </inkml:brush>
  </inkml:definitions>
  <inkml:trace contextRef="#ctx0" brushRef="#br0">110 75 2561 0 0,'53'-54'2473'0'0,"-42"35"-1031"0"0,-16 18 1696 0 0,1 8-2358 0 0,-11 35-117 0 0,-35 67-1 0 0,33-77-423 0 0,1 1 1 0 0,2 1-1 0 0,1 0 1 0 0,-8 37-1 0 0,19-62-198 0 0,-4 18 118 0 0,2 0 0 0 0,-3 56 1 0 0,7-74-134 0 0,1-1 1 0 0,0 1-1 0 0,0 0 1 0 0,1 0 0 0 0,0 0-1 0 0,1-1 1 0 0,-1 1-1 0 0,2-1 1 0 0,-1 0 0 0 0,1 0-1 0 0,0 0 1 0 0,1 0-1 0 0,9 11 1 0 0,-1-4-92 0 0,2 0 0 0 0,0 0 0 0 0,0-1 0 0 0,2-1 0 0 0,0-1 1 0 0,0 0-1 0 0,1-2 0 0 0,32 16 0 0 0,-20-11-63 0 0,-14-7-18 0 0,-1 0-1 0 0,1-1 1 0 0,0-1 0 0 0,19 5 0 0 0,-4-11-183 0 0</inkml:trace>
</inkml:ink>
</file>

<file path=ppt/ink/ink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22:15:35.991"/>
    </inkml:context>
    <inkml:brush xml:id="br0">
      <inkml:brushProperty name="width" value="0.05" units="cm"/>
      <inkml:brushProperty name="height" value="0.05" units="cm"/>
      <inkml:brushProperty name="color" value="#E71224"/>
    </inkml:brush>
  </inkml:definitions>
  <inkml:trace contextRef="#ctx0" brushRef="#br0">7 113 5273 0 0,'3'-11'493'0'0,"-1"1"0"0"0,-1 0 0 0 0,1-21 0 0 0,-5 6 951 0 0,-3 7-506 0 0,5 17-851 0 0,2-2 189 0 0,-2 0 598 0 0,-3 3 1310 0 0,5 4-2021 0 0,93 268 749 0 0,-73-213-840 0 0,18 35-4 0 0,-31-76-63 0 0,1-1 0 0 0,1 0 1 0 0,0 0-1 0 0,1-1 1 0 0,1-1-1 0 0,17 19 0 0 0,-25-31-67 0 0,0 0-1 0 0,0 1 1 0 0,0-1-1 0 0,0-1 1 0 0,0 1-1 0 0,0-1 1 0 0,1 1-1 0 0,-1-1 0 0 0,1 0 1 0 0,0-1-1 0 0,0 1 1 0 0,-1-1-1 0 0,1 0 1 0 0,0 0-1 0 0,0-1 1 0 0,0 0-1 0 0,0 1 0 0 0,0-1 1 0 0,0-1-1 0 0,9-1 1 0 0,1-4-458 0 0</inkml:trace>
</inkml:ink>
</file>

<file path=ppt/ink/ink20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20:25.391"/>
    </inkml:context>
    <inkml:brush xml:id="br0">
      <inkml:brushProperty name="width" value="0.05" units="cm"/>
      <inkml:brushProperty name="height" value="0.05" units="cm"/>
    </inkml:brush>
  </inkml:definitions>
  <inkml:trace contextRef="#ctx0" brushRef="#br0">10 2 4993 0 0,'0'0'3680'0'0,"-9"-2"-668"0"0,14 29-2643 0 0,13 14-143 0 0,-7-17-98 0 0,40 137 370 0 0,-19-52-385 0 0,-31-105-104 0 0,0-1 0 0 0,1 0 0 0 0,0 0 1 0 0,-1 1-1 0 0,1-1 0 0 0,0 0 0 0 0,1 0 0 0 0,3 3 1 0 0,-6-5-9 0 0,0-1 1 0 0,1 1 0 0 0,-1-1-1 0 0,1 1 1 0 0,-1-1 0 0 0,1 1 0 0 0,-1-1-1 0 0,1 1 1 0 0,0-1 0 0 0,-1 0-1 0 0,1 1 1 0 0,-1-1 0 0 0,1 0 0 0 0,0 0-1 0 0,-1 0 1 0 0,1 1 0 0 0,0-1-1 0 0,-1 0 1 0 0,1 0 0 0 0,0 0-1 0 0,-1 0 1 0 0,1 0 0 0 0,0 0 0 0 0,0 0-1 0 0,-1 0 1 0 0,1 0 0 0 0,0-1-1 0 0,-1 1 1 0 0,1 0 0 0 0,-1 0 0 0 0,1-1-1 0 0,0 1 1 0 0,-1 0 0 0 0,1-1-1 0 0,-1 1 1 0 0,1 0 0 0 0,0-1 0 0 0,-1 1-1 0 0,1-1 1 0 0,-1 1 0 0 0,0-1-1 0 0,1 1 1 0 0,-1-1 0 0 0,1 1-1 0 0,-1-2 1 0 0,3-19 124 0 0,21-43-108 0 0,-15 44-14 0 0,11-43-11 0 0,-15 47-3 0 0,0 0 0 0 0,1 0 0 0 0,12-22-1 0 0,-15 33 4 0 0,0 0-1 0 0,1 0 1 0 0,0 0-1 0 0,-1 1 1 0 0,2-1-1 0 0,-1 1 0 0 0,0 0 1 0 0,6-3-1 0 0,-9 6 6 0 0,0 0-1 0 0,0 0 1 0 0,1 0-1 0 0,-1 0 1 0 0,0 1-1 0 0,0-1 1 0 0,1 0 0 0 0,-1 1-1 0 0,0-1 1 0 0,1 1-1 0 0,-1-1 1 0 0,0 1-1 0 0,1 0 1 0 0,-1 0-1 0 0,1 0 1 0 0,-1 0 0 0 0,1 0-1 0 0,-1 0 1 0 0,0 0-1 0 0,1 0 1 0 0,-1 0-1 0 0,1 0 1 0 0,-1 1-1 0 0,1-1 1 0 0,-1 1 0 0 0,2 0-1 0 0,-1 0 1 0 0,-1 1-1 0 0,1 0 0 0 0,0 0 1 0 0,0 0-1 0 0,-1-1 1 0 0,1 2-1 0 0,-1-1 1 0 0,0 0-1 0 0,0 0 1 0 0,0 0-1 0 0,0 0 1 0 0,0 1-1 0 0,1 3 1 0 0,2 9-8 0 0,-2 0 1 0 0,1-1 0 0 0,-1 27-1 0 0,-1-35 10 0 0,-1 1-1 0 0,0 0 1 0 0,0-1-1 0 0,-1 1 0 0 0,0-1 1 0 0,0 1-1 0 0,-1-1 0 0 0,1 0 1 0 0,-2 1-1 0 0,1-1 0 0 0,0 0 1 0 0,-1 0-1 0 0,0 0 0 0 0,-1-1 1 0 0,1 1-1 0 0,-1-1 0 0 0,0 0 1 0 0,0 0-1 0 0,-1 0 0 0 0,0 0 1 0 0,-7 5-1 0 0,5-6 5 0 0,0 1 0 0 0,0-1 0 0 0,-1-1 1 0 0,1 1-1 0 0,-1-1 0 0 0,0-1 0 0 0,0 1 0 0 0,-13 1 0 0 0,-45-1 40 0 0,40-7-118 0 0,23 3 87 0 0,1 0-1 0 0,-1 0 1 0 0,0 0 0 0 0,1-1 0 0 0,-1 1 0 0 0,1-1 0 0 0,-1 1-1 0 0,1-1 1 0 0,0 0 0 0 0,-3-3 0 0 0,-6-16-789 0 0,8 4-545 0 0,3 15 629 0 0</inkml:trace>
</inkml:ink>
</file>

<file path=ppt/ink/ink20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20:26.219"/>
    </inkml:context>
    <inkml:brush xml:id="br0">
      <inkml:brushProperty name="width" value="0.05" units="cm"/>
      <inkml:brushProperty name="height" value="0.05" units="cm"/>
    </inkml:brush>
  </inkml:definitions>
  <inkml:trace contextRef="#ctx0" brushRef="#br0">1 61 3449 0 0,'4'-3'2427'0'0,"-1"-1"-770"0"0,-3-1-1171 0 0,0 1-155 0 0,0 3-262 0 0,1-12 348 0 0,0 5 216 0 0,-1 1 190 0 0,0-2 206 0 0,0 13-618 0 0,0 23-108 0 0,1-11-250 0 0,9 99 135 0 0,8-44-111 0 0,2-31-1 0 0,-17-37-67 0 0,-1-1 0 0 0,1 0-1 0 0,0 1 1 0 0,0-1 0 0 0,0-1-1 0 0,0 1 1 0 0,0 0-1 0 0,0-1 1 0 0,6 3 0 0 0,-8-4-8 0 0,0 1 1 0 0,-1-1 0 0 0,1 1-1 0 0,0-1 1 0 0,0 0 0 0 0,-1 1 0 0 0,1-1-1 0 0,0 0 1 0 0,0 1 0 0 0,-1-1-1 0 0,1 0 1 0 0,0 0 0 0 0,0 0-1 0 0,0 0 1 0 0,0 0 0 0 0,-1 0 0 0 0,1 0-1 0 0,0 0 1 0 0,0 0 0 0 0,0 0-1 0 0,0 0 1 0 0,-1 0 0 0 0,1-1-1 0 0,0 1 1 0 0,0 0 0 0 0,-1-1 0 0 0,1 1-1 0 0,0-1 1 0 0,0 1 0 0 0,-1 0-1 0 0,1-1 1 0 0,-1 0 0 0 0,1 1-1 0 0,0-1 1 0 0,-1 1 0 0 0,1-1 0 0 0,-1 0-1 0 0,1 1 1 0 0,-1-1 0 0 0,1-1-1 0 0,5-11 48 0 0,3 7-39 0 0,3-7 19 0 0,-5-16-1 0 0,-1 4-14 0 0,-5 17-6 0 0,0-1 0 0 0,-1 1 0 0 0,0 0 1 0 0,0 0-1 0 0,0-1 0 0 0,-1 1 0 0 0,-3-12 1 0 0,-1-17 5 0 0,5 31-15 0 0,0 0 0 0 0,0 0 0 0 0,-1 0 0 0 0,0 0 0 0 0,0 0 0 0 0,0 0 0 0 0,-1 0 0 0 0,1 1 0 0 0,-1-1 0 0 0,-1 0 0 0 0,1 1 0 0 0,-1 0 0 0 0,0-1 0 0 0,-6-6 0 0 0,24 50-6 0 0,-9-23 11 0 0,-2-3-1 0 0,0 1 1 0 0,1-1 0 0 0,0 0-1 0 0,1-1 1 0 0,12 21 0 0 0,0-1 32 0 0,-1 1 1 0 0,20 54 0 0 0,-26-59-5 0 0,-2-4 4 0 0,-1 0-1 0 0,-1 1 0 0 0,-1-1 0 0 0,3 27 0 0 0,-7-39-29 0 0,-1 0 0 0 0,-1-1 0 0 0,0 1 0 0 0,0 0 0 0 0,-1 0 0 0 0,-1 0 0 0 0,0-1-1 0 0,0 1 1 0 0,-1-1 0 0 0,0 1 0 0 0,-7 14 0 0 0,6-17 7 0 0,-1 1 0 0 0,0-1 0 0 0,0 0-1 0 0,0-1 1 0 0,-1 1 0 0 0,-7 7 0 0 0,10-12-6 0 0,-1 0 0 0 0,0 0 1 0 0,0 0-1 0 0,0-1 0 0 0,0 1 0 0 0,-1-1 0 0 0,1 0 1 0 0,-7 2-1 0 0,-17 6 6 0 0,-11 2-4 0 0,33-10-8 0 0,0-1 0 0 0,1-1 1 0 0,-1 1-1 0 0,0-1 0 0 0,0 0 0 0 0,0 0 1 0 0,1 0-1 0 0,-1-1 0 0 0,-6-1 1 0 0,10 1-2 0 0,1 0 0 0 0,-1 0 0 0 0,1 1 0 0 0,0-1 0 0 0,0 0 0 0 0,-1 0 0 0 0,1 0 0 0 0,0 0 0 0 0,0-1 0 0 0,0 1 0 0 0,0 0 0 0 0,0 0 0 0 0,0-1 0 0 0,0 1 1 0 0,1 0-1 0 0,-1-1 0 0 0,0 1 0 0 0,1-1 0 0 0,-1 1 0 0 0,1-1 0 0 0,-1 1 0 0 0,1-1 0 0 0,0 1 0 0 0,0-4 0 0 0,0-39 0 0 0,3 25-1 0 0,2-10-1 0 0,7 6 0 0 0,2 12 0 0 0,8-4-1 0 0,6-3-11 0 0,-6 14 14 0 0,-17 4 0 0 0,84 4-1 0 0,-47 0-34 0 0,-35-4-137 0 0,-1 0 0 0 0,1 0 0 0 0,0 1 0 0 0,-1 0 0 0 0,1 0 0 0 0,-1 0 0 0 0,1 1 0 0 0,11 5 0 0 0,-17-5-1202 0 0</inkml:trace>
</inkml:ink>
</file>

<file path=ppt/ink/ink20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20:26.569"/>
    </inkml:context>
    <inkml:brush xml:id="br0">
      <inkml:brushProperty name="width" value="0.05" units="cm"/>
      <inkml:brushProperty name="height" value="0.05" units="cm"/>
    </inkml:brush>
  </inkml:definitions>
  <inkml:trace contextRef="#ctx0" brushRef="#br0">0 85 2697 0 0,'7'0'4347'0'0,"12"0"-1825"0"0,1-2-2080 0 0,-14 2-394 0 0,0 0 0 0 0,-1-1-1 0 0,1 0 1 0 0,0 0-1 0 0,0 0 1 0 0,0-1-1 0 0,-1 0 1 0 0,1 0-1 0 0,-1 0 1 0 0,1-1-1 0 0,-1 0 1 0 0,5-3-1 0 0,4-2 181 0 0,-12 7-215 0 0,-1 1 0 0 0,0-1-1 0 0,0 0 1 0 0,1 1-1 0 0,-1-1 1 0 0,0 0-1 0 0,0 0 1 0 0,0 0 0 0 0,0 0-1 0 0,0 0 1 0 0,0 0-1 0 0,0 0 1 0 0,0 0 0 0 0,-1 0-1 0 0,1 0 1 0 0,0 0-1 0 0,0-2 1 0 0,1 0-21 0 0,0 1 1 0 0,0-1-1 0 0,0 1 1 0 0,0 0-1 0 0,0 0 0 0 0,0 0 1 0 0,1 0-1 0 0,-1 0 1 0 0,1 0-1 0 0,-1 1 0 0 0,1-1 1 0 0,0 1-1 0 0,0 0 1 0 0,-1 0-1 0 0,1 0 0 0 0,0 0 1 0 0,0 0-1 0 0,0 0 1 0 0,0 1-1 0 0,0 0 0 0 0,0 0 1 0 0,0-1-1 0 0,0 2 1 0 0,1-1-1 0 0,-1 0 0 0 0,0 1 1 0 0,0-1-1 0 0,0 1 1 0 0,5 2-1 0 0,-6-2-1135 0 0</inkml:trace>
</inkml:ink>
</file>

<file path=ppt/ink/ink20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20:27.397"/>
    </inkml:context>
    <inkml:brush xml:id="br0">
      <inkml:brushProperty name="width" value="0.05" units="cm"/>
      <inkml:brushProperty name="height" value="0.05" units="cm"/>
    </inkml:brush>
  </inkml:definitions>
  <inkml:trace contextRef="#ctx0" brushRef="#br0">0 64 4777 0 0,'37'-43'1850'0'0,"-36"43"-1816"0"0,-1-1 0 0 0,1 1 1 0 0,-1 0-1 0 0,0-1 1 0 0,1 1-1 0 0,-1-1 0 0 0,0 1 1 0 0,1-1-1 0 0,-1 1 0 0 0,0 0 1 0 0,0-1-1 0 0,0 1 1 0 0,1-1-1 0 0,-1 0 0 0 0,0 1 1 0 0,0-1-1 0 0,0 1 0 0 0,0-1 1 0 0,0 1-1 0 0,0-1 0 0 0,0 1 1 0 0,0-1-1 0 0,0 1 1 0 0,0-1-1 0 0,0 1 0 0 0,0-1 1 0 0,-1 0-1 0 0,-5-4 422 0 0,-1 4 291 0 0,4 1 98 0 0,-1 11 180 0 0,1 28-852 0 0,3-29-68 0 0,0 134 598 0 0,4-81-381 0 0,0-26-234 0 0,3 9 131 0 0,2-1-1 0 0,27 76 0 0 0,-31-110-177 0 0,0 1 119 0 0,-4-22-132 0 0,4-6 3 0 0,2 0-10 0 0,8-7-5 0 0,12-8-11 0 0,-14 17-2 0 0,-10 11 0 0 0,21-21-1 0 0,33-29 19 0 0,-52 50-22 0 0,-1 0 1 0 0,0 1-1 0 0,1 0 0 0 0,-1 0 1 0 0,1 0-1 0 0,0 0 0 0 0,-1 0 1 0 0,1 1-1 0 0,0 0 1 0 0,0 0-1 0 0,0 1 0 0 0,7-1 1 0 0,-10 1 0 0 0,0 0 0 0 0,0 1 0 0 0,0-1 0 0 0,-1 1-1 0 0,1-1 1 0 0,0 1 0 0 0,0-1 0 0 0,-1 1 0 0 0,1 0 0 0 0,0 0 0 0 0,-1 0 0 0 0,1 0 0 0 0,-1 0 0 0 0,1 0 0 0 0,-1 1 0 0 0,0-1 0 0 0,1 0 0 0 0,-1 1-1 0 0,0-1 1 0 0,0 1 0 0 0,0-1 0 0 0,0 1 0 0 0,1 3 0 0 0,-1-4 0 0 0,0 1 0 0 0,-1-1 0 0 0,1 1 0 0 0,-1 0 0 0 0,0-1-1 0 0,0 1 1 0 0,1 0 0 0 0,-1-1 0 0 0,0 1 0 0 0,0-1 0 0 0,0 1 0 0 0,-1 0 0 0 0,1-1-1 0 0,0 1 1 0 0,-1 0 0 0 0,1-1 0 0 0,-1 1 0 0 0,0 1 0 0 0,-1 0 0 0 0,-18 33 0 0 0,19-34 0 0 0,0-1 0 0 0,-1 1 0 0 0,1-1 0 0 0,0 1 0 0 0,0-1 0 0 0,-1 1 0 0 0,1-1 0 0 0,0 0 0 0 0,-1 0 0 0 0,0 0 0 0 0,1 0 0 0 0,-1 0 0 0 0,0 0 0 0 0,1 0 0 0 0,-1-1 0 0 0,0 1 0 0 0,0 0 0 0 0,-3 0 0 0 0,-16 0-5 0 0,-12 4 21 0 0,22-3-9 0 0,-1 0 1 0 0,0 0 0 0 0,-19-1-1 0 0,11 2 21 0 0,3-1-7 0 0,4-11-118 0 0,12 8-123 0 0,-4-5-310 0 0,7-1-1354 0 0,4-2-2885 0 0</inkml:trace>
</inkml:ink>
</file>

<file path=ppt/ink/ink20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20:28.352"/>
    </inkml:context>
    <inkml:brush xml:id="br0">
      <inkml:brushProperty name="width" value="0.05" units="cm"/>
      <inkml:brushProperty name="height" value="0.05" units="cm"/>
    </inkml:brush>
  </inkml:definitions>
  <inkml:trace contextRef="#ctx0" brushRef="#br0">0 313 4361 0 0,'7'4'2242'0'0,"-5"-6"-624"0"0,-2-2-364 0 0,1 2-1196 0 0,0 1-1 0 0,0-1 0 0 0,0 1 1 0 0,0-1-1 0 0,0 1 0 0 0,0 0 0 0 0,0 0 1 0 0,0-1-1 0 0,1 1 0 0 0,-1 0 1 0 0,0 0-1 0 0,1 0 0 0 0,-1 0 1 0 0,1 1-1 0 0,-1-1 0 0 0,1 0 0 0 0,2 0 1 0 0,15-10-56 0 0,-7 2 99 0 0,-1-1-72 0 0,-1-1-1 0 0,0 0 1 0 0,0 0 0 0 0,-1-1-1 0 0,-1 0 1 0 0,9-17-1 0 0,5-23 46 0 0,-14 17-76 0 0,0 5 24 0 0,0 0 17 0 0,-7 13-18 0 0,-5 8 58 0 0,-1 16 39 0 0,0 10 28 0 0,3-8-72 0 0,1-6-46 0 0,-8 28 107 0 0,-5 7 9 0 0,-4 13 27 0 0,9-12-7 0 0,6-23-22 0 0,1 0 0 0 0,1 30 1 0 0,1-40-124 0 0,0 0 1 0 0,0 0-1 0 0,1 0 1 0 0,0 0-1 0 0,0-1 1 0 0,1 1-1 0 0,0 0 1 0 0,0-1-1 0 0,0 1 1 0 0,1-1 0 0 0,3 7-1 0 0,-6-12-16 0 0,0 0 0 0 0,1 1-1 0 0,-1-1 1 0 0,0 0 0 0 0,1 1 0 0 0,-1-1-1 0 0,0 0 1 0 0,1 0 0 0 0,-1 1 0 0 0,0-1-1 0 0,1 0 1 0 0,-1 0 0 0 0,1 0 0 0 0,-1 0-1 0 0,1 0 1 0 0,-1 1 0 0 0,0-1 0 0 0,1 0-1 0 0,-1 0 1 0 0,1 0 0 0 0,-1 0 0 0 0,1 0-1 0 0,-1 0 1 0 0,1 0 0 0 0,-1 0 0 0 0,0-1-1 0 0,1 1 1 0 0,-1 0 0 0 0,1 0 0 0 0,-1 0-1 0 0,0 0 1 0 0,1-1 0 0 0,-1 1 0 0 0,1 0-1 0 0,-1-1 1 0 0,23-16 54 0 0,-6 3-64 0 0,4-6 8 0 0,35-44 13 0 0,-22 13-5 0 0,-13 11-9 0 0,-4 8-3 0 0,-12 26 16 0 0,-1 0 0 0 0,-1 0 0 0 0,1-1 0 0 0,-1 1 0 0 0,0-1 0 0 0,-1 0 0 0 0,1 0 0 0 0,1-15 0 0 0,-4 23-13 0 0,0-1-1 0 0,0 0 1 0 0,0 0 0 0 0,0 0 0 0 0,0 0 0 0 0,0 1 0 0 0,0-1-1 0 0,0 0 1 0 0,-1 0 0 0 0,1 0 0 0 0,0 1 0 0 0,0-1 0 0 0,0 0 0 0 0,0 0-1 0 0,0 0 1 0 0,-1 0 0 0 0,1 0 0 0 0,0 1 0 0 0,0-1 0 0 0,0 0-1 0 0,0 0 1 0 0,-1 0 0 0 0,1 0 0 0 0,0 0 0 0 0,0 0 0 0 0,0 0-1 0 0,-1 0 1 0 0,1 0 0 0 0,0 0 0 0 0,0 0 0 0 0,-1 0 0 0 0,1 0-1 0 0,0 0 1 0 0,0 0 0 0 0,0 0 0 0 0,-1 0 0 0 0,1 0 0 0 0,0 0-1 0 0,0 0 1 0 0,0 0 0 0 0,-1 0 0 0 0,1 0 0 0 0,0 0 0 0 0,0-1 0 0 0,0 1-1 0 0,0 0 1 0 0,-1 0 0 0 0,1 0 0 0 0,0 0 0 0 0,0 0 0 0 0,0-1-1 0 0,0 1 1 0 0,0 0 0 0 0,-1 0 0 0 0,1 0 0 0 0,0 0 0 0 0,0-1-1 0 0,0 1 1 0 0,0 0 0 0 0,0 0 0 0 0,0-1 0 0 0,-14 21-17 0 0,11-17 20 0 0,-7 11-4 0 0,-20 55-5 0 0,25-53 5 0 0,3-10 1 0 0,0-2 1 0 0,1 0 1 0 0,0-1 0 0 0,0 1 0 0 0,1 0-1 0 0,-1-1 1 0 0,1 1 0 0 0,0 0-1 0 0,0 0 1 0 0,0-1 0 0 0,1 8-1 0 0,0-8 3 0 0,0 0-1 0 0,0-1 1 0 0,0 1-1 0 0,0-1 1 0 0,0 0-1 0 0,1 1 1 0 0,-1-1-1 0 0,1 0 1 0 0,0 0-1 0 0,0 0 1 0 0,-1 0-1 0 0,1 0 1 0 0,0 0-1 0 0,1-1 1 0 0,-1 1-1 0 0,0 0 1 0 0,0-1-1 0 0,1 0 1 0 0,2 1-1 0 0,3 2 8 0 0,0-1 0 0 0,1-1-1 0 0,-1 1 1 0 0,1-1 0 0 0,10 0 0 0 0,21 2-1 0 0,-35-4-12 0 0,64 0-469 0 0,-65 0 405 0 0,0-1 1 0 0,-1 0-1 0 0,1 1 0 0 0,0-1 1 0 0,-1-1-1 0 0,1 1 1 0 0,0 0-1 0 0,-1-1 1 0 0,0 0-1 0 0,1 0 1 0 0,-1 0-1 0 0,0 0 0 0 0,0 0 1 0 0,0-1-1 0 0,4-3 1 0 0,2-10-201 0 0</inkml:trace>
</inkml:ink>
</file>

<file path=ppt/ink/ink20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20:28.986"/>
    </inkml:context>
    <inkml:brush xml:id="br0">
      <inkml:brushProperty name="width" value="0.05" units="cm"/>
      <inkml:brushProperty name="height" value="0.05" units="cm"/>
    </inkml:brush>
  </inkml:definitions>
  <inkml:trace contextRef="#ctx0" brushRef="#br0">93 102 4401 0 0,'6'4'1485'0'0,"8"8"1607"0"0,-2 18-2793 0 0,-3-6-64 0 0,-8-22-187 0 0,0 0 0 0 0,0 0 1 0 0,1-1-1 0 0,-1 1 0 0 0,0 0 1 0 0,1-1-1 0 0,-1 1 1 0 0,1-1-1 0 0,-1 1 0 0 0,1-1 1 0 0,0 0-1 0 0,0 1 1 0 0,-1-1-1 0 0,1 0 0 0 0,0 0 1 0 0,4 1-1 0 0,-4-2 1 0 0,4 2-37 0 0,-5-1 55 0 0,0-1 24 0 0,-1 0 172 0 0,8-5-145 0 0,1-1-86 0 0,-1 0-2 0 0,-5 4 2 0 0,18-56 124 0 0,-18 44-148 0 0,0 0 1 0 0,-1 0-1 0 0,-1 0 1 0 0,0-23-1 0 0,0 13-96 0 0,2 17 262 0 0,2 17 871 0 0,44 188 277 0 0,-43-163-1152 0 0,1 67 0 0 0,-6-73-128 0 0,0 8 73 0 0,-2-34-105 0 0,1 0-1 0 0,-1-1 1 0 0,1 1 0 0 0,-1 0 0 0 0,0 0 0 0 0,-1-1-1 0 0,1 1 1 0 0,0 0 0 0 0,-1-1 0 0 0,1 1 0 0 0,-1-1 0 0 0,0 0-1 0 0,0 1 1 0 0,0-1 0 0 0,0 0 0 0 0,0 0 0 0 0,-5 3-1 0 0,3-2-2 0 0,-1 0 0 0 0,1 0 0 0 0,-1-1 0 0 0,0 1-1 0 0,0-1 1 0 0,-7 2 0 0 0,5-2 1 0 0,0-1 0 0 0,0 0 1 0 0,1 0-1 0 0,-1-1 0 0 0,0 0 0 0 0,0 0 1 0 0,-12-2-1 0 0,7 0-2 0 0,0-1 0 0 0,0-1 0 0 0,1 0 1 0 0,-1 0-1 0 0,1-1 0 0 0,0-1 0 0 0,-14-8 0 0 0,14 7-3 0 0,7 5-1 0 0,1 1-1 0 0,-1-1 1 0 0,1 0-1 0 0,0-1 1 0 0,0 1-1 0 0,0 0 1 0 0,0-1-1 0 0,0 0 1 0 0,0 1-1 0 0,1-1 1 0 0,-1 0-1 0 0,1-1 1 0 0,0 1-1 0 0,0 0 1 0 0,0-1 0 0 0,0 1-1 0 0,1-1 1 0 0,-2-4-1 0 0,3 7-3 0 0,0-1 0 0 0,0 1 1 0 0,0-1-1 0 0,0 1 0 0 0,0-1 0 0 0,1 1 0 0 0,-1-1 0 0 0,1 1 0 0 0,-1-1 1 0 0,1 1-1 0 0,0-1 0 0 0,-1 1 0 0 0,1 0 0 0 0,0-1 0 0 0,0 1 0 0 0,0 0 1 0 0,0 0-1 0 0,0-1 0 0 0,0 1 0 0 0,0 0 0 0 0,1 0 0 0 0,-1 0 0 0 0,0 0 1 0 0,0 1-1 0 0,1-1 0 0 0,-1 0 0 0 0,1 1 0 0 0,-1-1 0 0 0,1 0 0 0 0,-1 1 1 0 0,1 0-1 0 0,-1-1 0 0 0,1 1 0 0 0,-1 0 0 0 0,1 0 0 0 0,2 0 0 0 0,66-4 0 0 0,-57 4 0 0 0,150-16-6 0 0,-104 9-120 0 0,18 8-3064 0 0,-71-1 1984 0 0</inkml:trace>
</inkml:ink>
</file>

<file path=ppt/ink/ink20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20:29.414"/>
    </inkml:context>
    <inkml:brush xml:id="br0">
      <inkml:brushProperty name="width" value="0.05" units="cm"/>
      <inkml:brushProperty name="height" value="0.05" units="cm"/>
    </inkml:brush>
  </inkml:definitions>
  <inkml:trace contextRef="#ctx0" brushRef="#br0">26 0 2769 0 0,'-17'1'4651'0'0,"9"0"153"0"0,15 20-3441 0 0,-1-8-1289 0 0,1-1 1 0 0,0 0 0 0 0,1 0-1 0 0,0-1 1 0 0,14 14-1 0 0,-9-10 12 0 0,-1 0 0 0 0,0 1 0 0 0,14 26 0 0 0,-12-18-28 0 0,-2 0 0 0 0,-1 1 1 0 0,-1 1-1 0 0,-2-1 0 0 0,0 2 1 0 0,5 36-1 0 0,-11-36-40 0 0,-1 0 1 0 0,-2 0-1 0 0,-1 0 0 0 0,-1 0 1 0 0,-1-1-1 0 0,-1 1 0 0 0,-14 37 1 0 0,17-56-95 0 0,-1-1 1 0 0,0 0 0 0 0,-1 0-1 0 0,0 0 1 0 0,0-1 0 0 0,-1 1 0 0 0,1-1-1 0 0,-1 0 1 0 0,-1 0 0 0 0,1-1 0 0 0,-1 0-1 0 0,0 1 1 0 0,0-2 0 0 0,-1 1-1 0 0,1-1 1 0 0,-1 0 0 0 0,0 0 0 0 0,0-1-1 0 0,0 0 1 0 0,0-1 0 0 0,-1 1 0 0 0,1-1-1 0 0,-1 0 1 0 0,-10 0 0 0 0,6-3-333 0 0,8-3 24 0 0</inkml:trace>
</inkml:ink>
</file>

<file path=ppt/ink/ink20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20:30.770"/>
    </inkml:context>
    <inkml:brush xml:id="br0">
      <inkml:brushProperty name="width" value="0.05" units="cm"/>
      <inkml:brushProperty name="height" value="0.05" units="cm"/>
    </inkml:brush>
  </inkml:definitions>
  <inkml:trace contextRef="#ctx0" brushRef="#br0">0 33 1624 0 0,'10'-5'318'0'0,"-1"1"1"0"0,1-1-1 0 0,0 2 0 0 0,0-1 0 0 0,0 1 0 0 0,0 1 0 0 0,0 0 0 0 0,1 0 0 0 0,-1 1 1 0 0,1 1-1 0 0,-1 0 0 0 0,17 1 0 0 0,14 3 297 0 0,14 3-235 0 0,-37-4-235 0 0,11-3 46 0 0,2 1-49 0 0,-12 2-101 0 0,-2 0 44 0 0,-1-1 0 0 0,1 0 0 0 0,0-1 0 0 0,23-2 1 0 0,-9 1 161 0 0,-1-4-21 0 0,-11 1-51 0 0,-7 2 13 0 0,-12 2-183 0 0,0-1 0 0 0,1 0 0 0 0,-1 0-1 0 0,0 0 1 0 0,0 0 0 0 0,1 0-1 0 0,-1 0 1 0 0,0 0 0 0 0,0 0-1 0 0,1 0 1 0 0,-1 0 0 0 0,0 0-1 0 0,0 0 1 0 0,1 0 0 0 0,-1 0-1 0 0,0 0 1 0 0,0 0 0 0 0,1 0-1 0 0,-1 0 1 0 0,0 0 0 0 0,0 0-1 0 0,1 0 1 0 0,-1-1 0 0 0,0 1-1 0 0,0 0 1 0 0,1 0 0 0 0,-1 0-1 0 0,0 0 1 0 0,0 0 0 0 0,0-1-1 0 0,1 1 1 0 0,-1 0 0 0 0,0 0-1 0 0,0-1 1 0 0,0 1 0 0 0,0 0-1 0 0,0 0 1 0 0,1 0 0 0 0,-1-1-1 0 0,0 1 1 0 0,0 0 0 0 0,0 0-1 0 0,0-1 1 0 0,-3-6 410 0 0,-1-2 560 0 0,8 99 1356 0 0,-1 34-2154 0 0,-7 31 219 0 0,11 80-204 0 0,14-97-94 0 0,-4-40-45 0 0,-14-84-29 0 0,-3-13-22 0 0,0-1 0 0 0,0 1 0 0 0,0 0 0 0 0,0 0 0 0 0,1 0 0 0 0,-1-1 0 0 0,0 1 0 0 0,1 0 0 0 0,-1 0 0 0 0,0-1 0 0 0,1 1 0 0 0,-1 0 0 0 0,1-1 0 0 0,-1 1 0 0 0,1-1 0 0 0,-1 1 0 0 0,1-1 0 0 0,0 1 0 0 0,-1-1 0 0 0,1 1 0 0 0,0-1 0 0 0,-1 1 0 0 0,1-1 0 0 0,0 0 0 0 0,0 1 1 0 0,0-1-1 0 0,0 0 16 0 0,-4-9 95 0 0,-8 0 67 0 0,-19 1-17 0 0,22 6-180 0 0,-17-2 51 0 0,0 1 0 0 0,0 1 0 0 0,0 1 1 0 0,-48 4-1 0 0,35 1-7 0 0,25-4-34 0 0,0 1 0 0 0,0 0-1 0 0,0 1 1 0 0,1 1 0 0 0,-1 0 0 0 0,1 1 0 0 0,-14 6 0 0 0,25-10-3 0 0,1 0-1 0 0,0 0 0 0 0,-1 0 0 0 0,1 0 1 0 0,0 0-1 0 0,0 0 0 0 0,-1 0 0 0 0,1 0 0 0 0,0 0 1 0 0,-1 0-1 0 0,1 1 0 0 0,0-1 0 0 0,0 0 1 0 0,-1 0-1 0 0,1 0 0 0 0,0 1 0 0 0,0-1 1 0 0,0 0-1 0 0,-1 0 0 0 0,1 1 0 0 0,0-1 0 0 0,0 0 1 0 0,0 0-1 0 0,0 1 0 0 0,0-1 0 0 0,-1 0 1 0 0,1 0-1 0 0,0 1 0 0 0,0-1 0 0 0,0 0 1 0 0,0 1-1 0 0,0-1 0 0 0,0 0 0 0 0,0 1 0 0 0,0-1 1 0 0,0 0-1 0 0,0 0 0 0 0,0 1 0 0 0,0-1 1 0 0,0 0-1 0 0,0 1 0 0 0,1-1 0 0 0,-1 0 1 0 0,0 0-1 0 0,0 1 0 0 0,1 1-55 0 0,-1-1-234 0 0</inkml:trace>
</inkml:ink>
</file>

<file path=ppt/ink/ink20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20:33.904"/>
    </inkml:context>
    <inkml:brush xml:id="br0">
      <inkml:brushProperty name="width" value="0.05" units="cm"/>
      <inkml:brushProperty name="height" value="0.05" units="cm"/>
    </inkml:brush>
  </inkml:definitions>
  <inkml:trace contextRef="#ctx0" brushRef="#br0">1 23 7874 0 0,'2'0'133'0'0,"6"3"316"0"0,-8-3-419 0 0,0 1 0 0 0,1-1 0 0 0,-1 0 0 0 0,0 0 0 0 0,1 0 1 0 0,-1 0-1 0 0,0 0 0 0 0,1 0 0 0 0,-1 1 0 0 0,1-1 0 0 0,-1 0 0 0 0,0 0 1 0 0,1 0-1 0 0,-1 0 0 0 0,0 0 0 0 0,1 0 0 0 0,-1-1 0 0 0,0 1 1 0 0,1 0-1 0 0,-1 0 0 0 0,1 0 0 0 0,-1 0 0 0 0,0 0 0 0 0,1 0 0 0 0,-1-1 1 0 0,0 1-1 0 0,0 0 0 0 0,1 0 0 0 0,-1 0 0 0 0,0-1 0 0 0,1 1 1 0 0,-1 0-1 0 0,0-1 0 0 0,0 1 0 0 0,1 0 0 0 0,-1 0 0 0 0,0-1 0 0 0,0 1 1 0 0,0 0-1 0 0,0-1 0 0 0,1 1 0 0 0,-1-1 0 0 0,2-2 233 0 0,-2 2 115 0 0,2 1-67 0 0,4-1-31 0 0,17-2 180 0 0,103-10 924 0 0,-73 14-3510 0 0,-43 1 1306 0 0</inkml:trace>
</inkml:ink>
</file>

<file path=ppt/ink/ink20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20:34.238"/>
    </inkml:context>
    <inkml:brush xml:id="br0">
      <inkml:brushProperty name="width" value="0.05" units="cm"/>
      <inkml:brushProperty name="height" value="0.05" units="cm"/>
    </inkml:brush>
  </inkml:definitions>
  <inkml:trace contextRef="#ctx0" brushRef="#br0">0 46 2577 0 0,'2'5'6538'0'0,"0"-7"-5658"0"0,38-9 98 0 0,19 1-632 0 0,2-1 135 0 0,40-3-1000 0 0,-91 12-48 0 0</inkml:trace>
</inkml:ink>
</file>

<file path=ppt/ink/ink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22:15:36.320"/>
    </inkml:context>
    <inkml:brush xml:id="br0">
      <inkml:brushProperty name="width" value="0.05" units="cm"/>
      <inkml:brushProperty name="height" value="0.05" units="cm"/>
      <inkml:brushProperty name="color" value="#E71224"/>
    </inkml:brush>
  </inkml:definitions>
  <inkml:trace contextRef="#ctx0" brushRef="#br0">19 105 6265 0 0,'-15'-1'3586'0'0,"11"0"-1729"0"0,141-27-804 0 0,-79 13-1904 0 0,90-36-1 0 0,-132 42 372 0 0</inkml:trace>
</inkml:ink>
</file>

<file path=ppt/ink/ink20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20:36.535"/>
    </inkml:context>
    <inkml:brush xml:id="br0">
      <inkml:brushProperty name="width" value="0.05" units="cm"/>
      <inkml:brushProperty name="height" value="0.05" units="cm"/>
    </inkml:brush>
  </inkml:definitions>
  <inkml:trace contextRef="#ctx0" brushRef="#br0">115 40 4937 0 0,'64'-11'2225'0'0,"-63"11"-2166"0"0,-1-1 0 0 0,1 1 0 0 0,-1 0 0 0 0,0 0 0 0 0,1 0 0 0 0,-1-1 0 0 0,1 1 0 0 0,-1 0 0 0 0,0-1 0 0 0,1 1 0 0 0,-1 0 0 0 0,0-1 0 0 0,1 1 1 0 0,-1 0-1 0 0,0-1 0 0 0,1 1 0 0 0,-1-1 0 0 0,0 1 0 0 0,0 0 0 0 0,0-1 0 0 0,1 1 0 0 0,-1-1 0 0 0,0 1 0 0 0,0-1 0 0 0,0 1 0 0 0,0-1 0 0 0,0 1 1 0 0,0-1-1 0 0,0 1 0 0 0,0-1 0 0 0,0 1 0 0 0,0-1 0 0 0,0 1 0 0 0,0-1 0 0 0,0 1 0 0 0,-1 0 0 0 0,1-1 0 0 0,0 1 0 0 0,0-1 0 0 0,0 1 0 0 0,-1-1 1 0 0,1 1-1 0 0,0 0 0 0 0,0-1 0 0 0,-1 1 0 0 0,1-1 0 0 0,0 1 0 0 0,-1 0 0 0 0,1-1 0 0 0,0 1 0 0 0,-1 0 0 0 0,0-1-50 0 0,1 0 0 0 0,0 1 0 0 0,-1-1 0 0 0,1 1 0 0 0,-1-1 0 0 0,1 1 0 0 0,-1-1 0 0 0,1 1 0 0 0,-1-1 0 0 0,1 1 0 0 0,-1 0 0 0 0,1-1 0 0 0,-1 1 0 0 0,0 0 0 0 0,1-1 0 0 0,-1 1 0 0 0,0 0 0 0 0,1 0 0 0 0,-1 0 0 0 0,0-1 0 0 0,1 1 0 0 0,-1 0 0 0 0,0 0 0 0 0,1 0 0 0 0,-1 0 0 0 0,0 0 0 0 0,1 0 0 0 0,-1 0 0 0 0,0 1 0 0 0,1-1 0 0 0,-1 0 0 0 0,0 0 0 0 0,1 0 0 0 0,-1 1 0 0 0,1-1 0 0 0,-1 0 0 0 0,0 1 0 0 0,1-1 0 0 0,-2 1 0 0 0,-32 41 101 0 0,0 11 4 0 0,20-31-26 0 0,1 5 21 0 0,-6 5-95 0 0,14-26-6 0 0,0 1 0 0 0,0-1 0 0 0,1 1-1 0 0,-1 1 1 0 0,2-1 0 0 0,-1 0 0 0 0,-3 13 0 0 0,6-17-5 0 0,0-1 1 0 0,0 1-1 0 0,1-1 0 0 0,-1 1 0 0 0,1-1 0 0 0,0 1 0 0 0,-1-1 0 0 0,1 1 1 0 0,1-1-1 0 0,-1 1 0 0 0,0 0 0 0 0,0-1 0 0 0,1 1 0 0 0,0-1 1 0 0,-1 1-1 0 0,1-1 0 0 0,0 0 0 0 0,0 1 0 0 0,0-1 0 0 0,1 0 1 0 0,-1 1-1 0 0,1-1 0 0 0,-1 0 0 0 0,1 0 0 0 0,-1 0 0 0 0,1-1 1 0 0,3 3-1 0 0,-5-3 0 0 0,1-1 0 0 0,0 1-1 0 0,0-1 1 0 0,1 1 0 0 0,-1-1 0 0 0,0 1 0 0 0,0-1 0 0 0,0 0 0 0 0,0 0 0 0 0,0 0 0 0 0,0 1 0 0 0,0-1 0 0 0,0 0-1 0 0,1 0 1 0 0,-1-1 0 0 0,0 1 0 0 0,0 0 0 0 0,0 0 0 0 0,0 0 0 0 0,0-1 0 0 0,0 1 0 0 0,0-1 0 0 0,0 1-1 0 0,0 0 1 0 0,0-1 0 0 0,0 0 0 0 0,0 1 0 0 0,0-1 0 0 0,0 0 0 0 0,1-1 0 0 0,22-25 55 0 0,-13 11-37 0 0,4-10 11 0 0,-1-3-4 0 0,5-12-1 0 0,11-64 151 0 0,-27 81-102 0 0,-3 22-74 0 0,0 1 1 0 0,0 0 0 0 0,0-1 0 0 0,0 1 0 0 0,0 0-1 0 0,0-1 1 0 0,0 1 0 0 0,1 0 0 0 0,-1 0-1 0 0,0-1 1 0 0,1 1 0 0 0,-1 0 0 0 0,1 0-1 0 0,-1 0 1 0 0,1-1 0 0 0,0 1 0 0 0,-1 0 0 0 0,1 0-1 0 0,0 0 1 0 0,2-2 0 0 0,-1 42-75 0 0,-1-20 73 0 0,2 0 0 0 0,0 0 0 0 0,7 26 0 0 0,-8-39 4 0 0,0 0-1 0 0,1 0 1 0 0,-1-1 0 0 0,1 1-1 0 0,0 0 1 0 0,1-1-1 0 0,4 6 1 0 0,-6-9 0 0 0,0 0 0 0 0,-1 0-1 0 0,1 0 1 0 0,0 0 0 0 0,1-1-1 0 0,-1 1 1 0 0,0-1 0 0 0,0 1-1 0 0,1-1 1 0 0,-1 0 0 0 0,0 0 0 0 0,1 0-1 0 0,-1-1 1 0 0,1 1 0 0 0,0 0-1 0 0,-1-1 1 0 0,1 0 0 0 0,3 1 0 0 0,-6-1-37 0 0,0 0-150 0 0,7 0 50 0 0,4 1-75 0 0,2 0 83 0 0,0 0-1 0 0,0-1 1 0 0,0-1 0 0 0,0 0-1 0 0,0 0 1 0 0,12-4 0 0 0,-12 3-498 0 0</inkml:trace>
</inkml:ink>
</file>

<file path=ppt/ink/ink20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20:37.101"/>
    </inkml:context>
    <inkml:brush xml:id="br0">
      <inkml:brushProperty name="width" value="0.05" units="cm"/>
      <inkml:brushProperty name="height" value="0.05" units="cm"/>
    </inkml:brush>
  </inkml:definitions>
  <inkml:trace contextRef="#ctx0" brushRef="#br0">66 57 1752 0 0,'0'-20'719'0'0,"-1"-9"-276"0"0,1 29-373 0 0,0 0 1 0 0,0 0-1 0 0,0-1 0 0 0,0 1 1 0 0,0 0-1 0 0,0-1 0 0 0,0 1 1 0 0,0 0-1 0 0,0 0 0 0 0,0-1 1 0 0,0 1-1 0 0,0 0 0 0 0,0 0 1 0 0,0-1-1 0 0,0 1 0 0 0,0 0 1 0 0,0 0-1 0 0,-1 0 0 0 0,1-1 1 0 0,0 1-1 0 0,0 0 0 0 0,0 0 1 0 0,0 0-1 0 0,-1-1 0 0 0,1 1 1 0 0,0 0-1 0 0,0 0 0 0 0,0 0 1 0 0,-1 0-1 0 0,1 0 0 0 0,0-1 1 0 0,0 1-1 0 0,-1 0 0 0 0,1 0 1 0 0,0 0-1 0 0,0 0 0 0 0,-1 0 1 0 0,1 0-1 0 0,0 0 0 0 0,0 0 1 0 0,-1 0-1 0 0,1 0 0 0 0,0 0 1 0 0,0 0-1 0 0,-1 0 0 0 0,1 0 1 0 0,0 0-1 0 0,0 0 0 0 0,-1 0 1 0 0,1 0-1 0 0,0 1 0 0 0,0-1 1 0 0,-1 0-1 0 0,1 0 0 0 0,0 0 1 0 0,0 0-1 0 0,-1 1 1 0 0,-3-1 917 0 0,3 0-950 0 0,1 0 0 0 0,0 0 0 0 0,-1-1 1 0 0,1 1-1 0 0,0 0 0 0 0,-1 0 1 0 0,1 0-1 0 0,0 0 0 0 0,-1 0 0 0 0,1 0 1 0 0,0 0-1 0 0,-1 1 0 0 0,1-1 0 0 0,0 0 1 0 0,-1 0-1 0 0,1 0 0 0 0,0 0 0 0 0,-1 0 1 0 0,1 0-1 0 0,0 1 0 0 0,0-1 0 0 0,-1 0 1 0 0,1 0-1 0 0,0 0 0 0 0,0 1 0 0 0,-1-1 1 0 0,1 0-1 0 0,0 0 0 0 0,0 1 0 0 0,0-1 1 0 0,-1 0-1 0 0,1 0 0 0 0,0 1 0 0 0,0-1 1 0 0,0 0-1 0 0,0 1 0 0 0,0-1 0 0 0,-9 22 93 0 0,2 1 0 0 0,0-1 0 0 0,1 1 0 0 0,2 1 0 0 0,0-1 0 0 0,2 0 0 0 0,1 1 0 0 0,0 0 0 0 0,2-1 0 0 0,0 1 0 0 0,2-1 0 0 0,11 46 0 0 0,7-6 78 0 0,-17-54-145 0 0,1 0-1 0 0,0-1 1 0 0,0 1 0 0 0,1-1-1 0 0,0 0 1 0 0,1-1-1 0 0,11 11 1 0 0,-12-12 19 0 0,7 7-34 0 0,-8-11 353 0 0,-3-7 188 0 0,-2 2-583 0 0,1-1-1 0 0,-1 0 0 0 0,1 1 1 0 0,0-1-1 0 0,0 1 1 0 0,0-1-1 0 0,1 1 0 0 0,2-5 1 0 0,28-40-8 0 0,-26 38 8 0 0,-2 5-4 0 0,25-32 7 0 0,-27 36-11 0 0,0-1 0 0 0,0 1 0 0 0,0 0 0 0 0,0 0 0 0 0,0 0 0 0 0,1 0 0 0 0,-1 0 0 0 0,0 0 0 0 0,0 1 0 0 0,1-1 1 0 0,-1 1-1 0 0,0 0 0 0 0,1-1 0 0 0,-1 1 0 0 0,0 0 0 0 0,1 0 0 0 0,3 1 0 0 0,25 7-27 0 0,48 18 0 0 0,-57-18 45 0 0,-22-8-16 0 0,1 0 0 0 0,0 0 0 0 0,-1 0 0 0 0,1 0 0 0 0,0 0 0 0 0,-1 1 0 0 0,1-1 0 0 0,0 0-1 0 0,-1 0 1 0 0,1 1 0 0 0,-1-1 0 0 0,1 0 0 0 0,0 1 0 0 0,-1-1 0 0 0,1 1 0 0 0,-1-1 0 0 0,1 1-1 0 0,-1-1 1 0 0,0 1 0 0 0,1-1 0 0 0,-1 1 0 0 0,1-1 0 0 0,-1 1 0 0 0,0 0 0 0 0,0-1 0 0 0,1 2-1 0 0,-7 5 15 0 0,5-6-18 0 0,-26 40 55 0 0,5-17-43 0 0,-19 12 1 0 0,29-30 74 0 0,0 1 1 0 0,0-1-1 0 0,0-1 0 0 0,-1-1 1 0 0,0 0-1 0 0,0 0 0 0 0,0-1 1 0 0,-1-1-1 0 0,1 0 0 0 0,-1-1 1 0 0,1 0-1 0 0,-17-2 0 0 0,-5-4 192 0 0,34 2-277 0 0,1-3-296 0 0,0 3-1092 0 0</inkml:trace>
</inkml:ink>
</file>

<file path=ppt/ink/ink20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20:38.123"/>
    </inkml:context>
    <inkml:brush xml:id="br0">
      <inkml:brushProperty name="width" value="0.05" units="cm"/>
      <inkml:brushProperty name="height" value="0.05" units="cm"/>
    </inkml:brush>
  </inkml:definitions>
  <inkml:trace contextRef="#ctx0" brushRef="#br0">2 30 7954 0 0,'3'-13'1138'0'0,"-4"5"891"0"0,1 0-438 0 0,-4 230 488 0 0,4-209-2071 0 0,1-1 1 0 0,0 1-1 0 0,1 0 0 0 0,0-1 0 0 0,1 0 1 0 0,1 0-1 0 0,5 16 0 0 0,-5-20 2 0 0,1 1-1 0 0,-1 0 0 0 0,1-1 1 0 0,1 0-1 0 0,12 14 1 0 0,-5-10 10 0 0,9 2 2 0 0,-16-11-15 0 0,1 0 0 0 0,0 0 0 0 0,0-1 0 0 0,1 0 0 0 0,-1 0 0 0 0,13 1 0 0 0,11-2 16 0 0,0-1 0 0 0,0-2 1 0 0,38-6-1 0 0,4 0 21 0 0,-62 9-190 0 0,4 0 114 0 0,-15-1-32 0 0,0-1 0 0 0,0 1 1 0 0,1 0-1 0 0,-1 0 1 0 0,0 0-1 0 0,0 0 0 0 0,0-1 1 0 0,0 1-1 0 0,0 0 1 0 0,0 0-1 0 0,0 0 0 0 0,1-1 1 0 0,-1 1-1 0 0,0 0 1 0 0,0 0-1 0 0,0-1 0 0 0,0 1 1 0 0,0 0-1 0 0,0 0 1 0 0,0 0-1 0 0,0-1 0 0 0,0 1 1 0 0,0 0-1 0 0,0 0 1 0 0,0-1-1 0 0,0 1 0 0 0,0 0 1 0 0,-1 0-1 0 0,1 0 1 0 0,0-1-1 0 0,0 1 0 0 0,0 0 1 0 0,0 0-1 0 0,0 0 1 0 0,0-1-1 0 0,-1 1 0 0 0,1 0 1 0 0,0 0-1 0 0,0 0 1 0 0,0 0-1 0 0,0-1 0 0 0,-1 1 1 0 0,1 0-1 0 0,0 0 1 0 0,0 0-1 0 0,0 0 0 0 0,-1 0 1 0 0,1 0-1 0 0,0 0 1 0 0,0 0-1 0 0,0-1 0 0 0,-1 1 1 0 0,1 0-1 0 0</inkml:trace>
</inkml:ink>
</file>

<file path=ppt/ink/ink20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20:38.474"/>
    </inkml:context>
    <inkml:brush xml:id="br0">
      <inkml:brushProperty name="width" value="0.05" units="cm"/>
      <inkml:brushProperty name="height" value="0.05" units="cm"/>
    </inkml:brush>
  </inkml:definitions>
  <inkml:trace contextRef="#ctx0" brushRef="#br0">0 3 10442 0 0,'2'-2'72'0'0,"3"4"88"0"0,1-1 472 0 0,-3-2-480 0 0,169 10-7729 0 0</inkml:trace>
</inkml:ink>
</file>

<file path=ppt/ink/ink20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20:38.806"/>
    </inkml:context>
    <inkml:brush xml:id="br0">
      <inkml:brushProperty name="width" value="0.05" units="cm"/>
      <inkml:brushProperty name="height" value="0.05" units="cm"/>
    </inkml:brush>
  </inkml:definitions>
  <inkml:trace contextRef="#ctx0" brushRef="#br0">110 119 2857 0 0,'-104'-93'4982'0'0,"103"93"-4940"0"0,1 0 0 0 0,0 0 0 0 0,-1 0 0 0 0,1 0 0 0 0,0-1 1 0 0,0 1-1 0 0,-1 0 0 0 0,1 0 0 0 0,0 0 0 0 0,0-1 0 0 0,-1 1 0 0 0,1 0 0 0 0,0 0 0 0 0,0 0 0 0 0,0-1 0 0 0,0 1 1 0 0,-1 0-1 0 0,1-1 0 0 0,0 1 0 0 0,0 0 0 0 0,0 0 0 0 0,0-1 0 0 0,0 1 0 0 0,0 0 0 0 0,0-1 0 0 0,0 1 0 0 0,0 0 1 0 0,0-1-1 0 0,0 1 0 0 0,0 0 0 0 0,0 0 0 0 0,0-1 0 0 0,0 1 0 0 0,0 0 0 0 0,0-1 0 0 0,0 1 0 0 0,0 0 0 0 0,0-1 1 0 0,0 1-1 0 0,1 0 0 0 0,-1 0 0 0 0,0-1 0 0 0,0 1 0 0 0,0 0 0 0 0,1 0 0 0 0,-1-1 0 0 0,0 1 0 0 0,0 0 0 0 0,0 0 1 0 0,1 0-1 0 0,-1 0 0 0 0,0-1 0 0 0,1 1 0 0 0,-1 0 0 0 0,0 0 0 0 0,0 0 0 0 0,1 0 0 0 0,-1 0 0 0 0,0 0 0 0 0,1 0 1 0 0,-1 0-1 0 0,0 0 0 0 0,0-1 0 0 0,1 2 0 0 0,23-3 1051 0 0,-22 2-1032 0 0,59-4 331 0 0,34 0-1412 0 0,-85 5 830 0 0,-15-3-188 0 0,-1 0-297 0 0</inkml:trace>
</inkml:ink>
</file>

<file path=ppt/ink/ink20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20:39.205"/>
    </inkml:context>
    <inkml:brush xml:id="br0">
      <inkml:brushProperty name="width" value="0.05" units="cm"/>
      <inkml:brushProperty name="height" value="0.05" units="cm"/>
    </inkml:brush>
  </inkml:definitions>
  <inkml:trace contextRef="#ctx0" brushRef="#br0">318 0 11266 0 0,'-36'2'335'0'0,"-1"2"-1"0"0,-54 12 0 0 0,9-2-288 0 0,10 1-78 0 0,73-13 26 0 0,7 14 36 0 0,0 1 1 0 0,-1 0-1 0 0,5 24 0 0 0,-6-22-13 0 0,-2-2 15 0 0,0 0 1 0 0,-1 0 0 0 0,-1 1 0 0 0,-1-1-1 0 0,-1 34 1 0 0,1 16 132 0 0,-1 121 10 0 0,-1-36-43 0 0,6-55-44 0 0,-4-90-74 0 0,3 3 27 0 0,-4-9-34 0 0,1 0-1 0 0,-1 0 0 0 0,0 0 1 0 0,1 0-1 0 0,0 0 0 0 0,-1 0 1 0 0,1 0-1 0 0,0 0 0 0 0,-1-1 1 0 0,1 1-1 0 0,0 0 1 0 0,0-1-1 0 0,-1 1 0 0 0,1 0 1 0 0,0-1-1 0 0,0 1 0 0 0,0-1 1 0 0,0 1-1 0 0,2 0 1 0 0,46-12 497 0 0,211 5-359 0 0,-240 7-146 0 0,30 2 61 0 0,-47-3-67 0 0,-1 0 0 0 0,0 1-1 0 0,1-1 1 0 0,-1 1 0 0 0,0-1-1 0 0,1 1 1 0 0,-1 0 0 0 0,0 0-1 0 0,0 0 1 0 0,0 0 0 0 0,0 0-1 0 0,0 0 1 0 0,0 1 0 0 0,3 2-1 0 0,-4-4-54 0 0,-1 1-1 0 0,0-1 0 0 0,0 0 1 0 0,0 0-1 0 0,1 0 1 0 0,-1 1-1 0 0,0-1 0 0 0,0 0 1 0 0,0 1-1 0 0,0-1 1 0 0,0 0-1 0 0,0 0 0 0 0,1 1 1 0 0,-1-1-1 0 0,0 0 0 0 0,0 1 1 0 0,0-1-1 0 0,0 0 1 0 0,0 1-1 0 0,0-1 0 0 0,0 0 1 0 0,0 0-1 0 0,0 1 1 0 0,0-1-1 0 0,-1 0 0 0 0,1 1 1 0 0,0-1-1 0 0,0 0 0 0 0,0 0 1 0 0,0 1-1 0 0,0-1 1 0 0,0 0-1 0 0,-1 1 0 0 0,1-1 1 0 0,0 0-1 0 0,0 0 1 0 0,0 0-1 0 0,-1 1 0 0 0,1-1 1 0 0,0 0-1 0 0</inkml:trace>
</inkml:ink>
</file>

<file path=ppt/ink/ink20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20:41.369"/>
    </inkml:context>
    <inkml:brush xml:id="br0">
      <inkml:brushProperty name="width" value="0.05" units="cm"/>
      <inkml:brushProperty name="height" value="0.05" units="cm"/>
    </inkml:brush>
  </inkml:definitions>
  <inkml:trace contextRef="#ctx0" brushRef="#br0">325 105 3409 0 0,'19'-13'284'0'0,"1"-3"82"0"0,-12 6-126 0 0,-5-3 179 0 0,-3 12-356 0 0,-1-1-1 0 0,1 1 1 0 0,-1-1-1 0 0,0 1 1 0 0,1-1-1 0 0,-1 1 1 0 0,0 0-1 0 0,0-1 1 0 0,0 1 0 0 0,0 0-1 0 0,0 0 1 0 0,0 0-1 0 0,0 0 1 0 0,-1 0-1 0 0,1 0 1 0 0,-2-1-1 0 0,-45-25 1800 0 0,46 26-1723 0 0,1 1-1 0 0,-1-1 1 0 0,1 1-1 0 0,-1-1 1 0 0,1 1-1 0 0,-1 0 1 0 0,0-1-1 0 0,1 1 1 0 0,-1 0 0 0 0,0 0-1 0 0,1 0 1 0 0,-1 1-1 0 0,1-1 1 0 0,-1 0-1 0 0,0 1 1 0 0,1-1 0 0 0,-1 1-1 0 0,1-1 1 0 0,-1 1-1 0 0,-2 1 1 0 0,-18 14-126 0 0,6-1 151 0 0,0 3-104 0 0,-26 39-1 0 0,36-48-27 0 0,0 0 0 0 0,1 1 0 0 0,0-1 0 0 0,0 1-1 0 0,1 0 1 0 0,1 1 0 0 0,0-1 0 0 0,-3 15 0 0 0,2-4-192 0 0,-2-1 0 0 0,0 1 1 0 0,-1-2-1 0 0,-1 1 0 0 0,-1-1 1 0 0,-20 31-1 0 0,28-49 110 0 0,0 0-1 0 0,1 0 1 0 0,-1 0-1 0 0,-1 0 1 0 0,1 0 0 0 0,0-1-1 0 0,0 1 1 0 0,0 0-1 0 0,0-1 1 0 0,-1 1 0 0 0,1 0-1 0 0,0-1 1 0 0,0 0-1 0 0,-1 1 1 0 0,1-1-1 0 0,0 0 1 0 0,-1 1 0 0 0,1-1-1 0 0,-1 0 1 0 0,1 0-1 0 0,0 0 1 0 0,-1 0 0 0 0,1 0-1 0 0,0-1 1 0 0,-1 1-1 0 0,1 0 1 0 0,0-1-1 0 0,-1 1 1 0 0,1-1 0 0 0,0 1-1 0 0,0-1 1 0 0,-1 0-1 0 0,1 1 1 0 0,0-1 0 0 0,0 0-1 0 0,0 0 1 0 0,0 0-1 0 0,0 0 1 0 0,0 0-1 0 0,-1-1 1 0 0,-14-12-1196 0 0</inkml:trace>
</inkml:ink>
</file>

<file path=ppt/ink/ink20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20:41.706"/>
    </inkml:context>
    <inkml:brush xml:id="br0">
      <inkml:brushProperty name="width" value="0.05" units="cm"/>
      <inkml:brushProperty name="height" value="0.05" units="cm"/>
    </inkml:brush>
  </inkml:definitions>
  <inkml:trace contextRef="#ctx0" brushRef="#br0">1 1 4649 0 0,'-1'4'5269'0'0,"4"11"-5055"0"0,-1-9-372 0 0,0-3 500 0 0,3 6-293 0 0,1 0 1 0 0,-1 0-1 0 0,2 0 1 0 0,0-1-1 0 0,11 12 1 0 0,-8-10 35 0 0,0 1 1 0 0,-1 0 0 0 0,0 1-1 0 0,9 18 1 0 0,-2-4-183 0 0,0 0 0 0 0,2-1 0 0 0,39 42 0 0 0,-49-62-126 0 0,-2-5-141 0 0</inkml:trace>
</inkml:ink>
</file>

<file path=ppt/ink/ink20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20:42.085"/>
    </inkml:context>
    <inkml:brush xml:id="br0">
      <inkml:brushProperty name="width" value="0.05" units="cm"/>
      <inkml:brushProperty name="height" value="0.05" units="cm"/>
    </inkml:brush>
  </inkml:definitions>
  <inkml:trace contextRef="#ctx0" brushRef="#br0">115 5 8218 0 0,'-1'-1'42'0'0,"1"1"0"0"0,-1-1 0 0 0,0 1 0 0 0,0-1 1 0 0,1 1-1 0 0,-1 0 0 0 0,0-1 0 0 0,0 1 0 0 0,1 0 1 0 0,-1 0-1 0 0,0-1 0 0 0,0 1 0 0 0,0 0 0 0 0,0 0 0 0 0,0 0 1 0 0,1 0-1 0 0,-1 0 0 0 0,0 0 0 0 0,0 0 0 0 0,0 0 1 0 0,0 1-1 0 0,0-1 0 0 0,1 0 0 0 0,-1 0 0 0 0,0 1 0 0 0,0-1 1 0 0,1 0-1 0 0,-1 1 0 0 0,0-1 0 0 0,0 1 0 0 0,1-1 1 0 0,-1 1-1 0 0,0-1 0 0 0,1 1 0 0 0,-1 0 0 0 0,1-1 1 0 0,-1 1-1 0 0,1 0 0 0 0,-1-1 0 0 0,0 2 0 0 0,-28 44 368 0 0,26-40-392 0 0,-4 8 54 0 0,0 0 1 0 0,1 0 0 0 0,0 1 0 0 0,1 0-1 0 0,1 0 1 0 0,-3 19 0 0 0,2-6-12 0 0,2 1 1 0 0,2-1 0 0 0,0 1-1 0 0,6 48 1 0 0,-3-63-43 0 0,1 0 0 0 0,1 0 0 0 0,0 0 0 0 0,1 0 1 0 0,12 23-1 0 0,-10-25-11 0 0,1 1 0 0 0,0-1-1 0 0,16 18 1 0 0,-13-19-112 0 0,0-1-1 0 0,1-1 0 0 0,0 1 1 0 0,1-2-1 0 0,-1 0 0 0 0,2 0 0 0 0,-1-1 1 0 0,28 9-1 0 0,-1-1-536 0 0,-16-5 248 0 0,10 3-71 0 0</inkml:trace>
</inkml:ink>
</file>

<file path=ppt/ink/ink20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20:44.069"/>
    </inkml:context>
    <inkml:brush xml:id="br0">
      <inkml:brushProperty name="width" value="0.05" units="cm"/>
      <inkml:brushProperty name="height" value="0.05" units="cm"/>
    </inkml:brush>
  </inkml:definitions>
  <inkml:trace contextRef="#ctx0" brushRef="#br0">1 6 4673 0 0,'3'-6'3444'0'0,"-2"9"-2131"0"0,2 3-626 0 0,3-3-478 0 0,20 9-47 0 0,-10-6-140 0 0,0 0 0 0 0,0-1 0 0 0,0-1-1 0 0,29 4 1 0 0,-39-8-193 0 0,0 0 1 0 0,0 0-1 0 0,0 0 0 0 0,1-1 0 0 0,-1 0 1 0 0,0 0-1 0 0,0-1 0 0 0,0 0 1 0 0,0 0-1 0 0,10-5 0 0 0,-8 3-834 0 0</inkml:trace>
</inkml:ink>
</file>

<file path=ppt/ink/ink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22:15:36.641"/>
    </inkml:context>
    <inkml:brush xml:id="br0">
      <inkml:brushProperty name="width" value="0.05" units="cm"/>
      <inkml:brushProperty name="height" value="0.05" units="cm"/>
      <inkml:brushProperty name="color" value="#E71224"/>
    </inkml:brush>
  </inkml:definitions>
  <inkml:trace contextRef="#ctx0" brushRef="#br0">0 0 5057 0 0,'62'119'6415'0'0,"-8"3"-4773"0"0,64 121-1744 0 0,-107-227 257 0 0,-8-11-808 0 0</inkml:trace>
</inkml:ink>
</file>

<file path=ppt/ink/ink20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20:44.775"/>
    </inkml:context>
    <inkml:brush xml:id="br0">
      <inkml:brushProperty name="width" value="0.05" units="cm"/>
      <inkml:brushProperty name="height" value="0.05" units="cm"/>
    </inkml:brush>
  </inkml:definitions>
  <inkml:trace contextRef="#ctx0" brushRef="#br0">0 384 2176 0 0,'4'0'204'0'0,"0"-1"-1"0"0,0 1 1 0 0,0-1-1 0 0,-1 0 1 0 0,1 0-1 0 0,-1-1 1 0 0,1 1-1 0 0,0 0 1 0 0,-1-1-1 0 0,0 0 0 0 0,1 0 1 0 0,-1 0-1 0 0,0 0 1 0 0,0-1-1 0 0,0 1 1 0 0,-1-1-1 0 0,6-5 1 0 0,4-22 1445 0 0,-11 24-1557 0 0,1 1-1 0 0,0-1 0 0 0,0 1 1 0 0,1 0-1 0 0,-1-1 0 0 0,1 1 1 0 0,5-7-1 0 0,8-7-23 0 0,-3 3 40 0 0,-1 0 1 0 0,0-1-1 0 0,13-27 1 0 0,-9 10 146 0 0,1 0 0 0 0,36-51 0 0 0,-50 82-264 0 0,-2 1 72 0 0,-10 23 20 0 0,-9 41-62 0 0,11-40 19 0 0,0 1 1 0 0,1-1-1 0 0,2 1 0 0 0,0 0 0 0 0,2 0 0 0 0,-1 27 0 0 0,3-50-37 0 0,0 1-1 0 0,0-1 1 0 0,0 1 0 0 0,0-1 0 0 0,0 1 0 0 0,0-1-1 0 0,0 1 1 0 0,0-1 0 0 0,0 1 0 0 0,0-1 0 0 0,0 1-1 0 0,0-1 1 0 0,0 1 0 0 0,0-1 0 0 0,0 1 0 0 0,1-1-1 0 0,-1 1 1 0 0,0-1 0 0 0,0 1 0 0 0,0-1 0 0 0,1 1-1 0 0,-1-1 1 0 0,0 0 0 0 0,1 1 0 0 0,-1-1 0 0 0,0 1-1 0 0,1-1 1 0 0,-1 0 0 0 0,1 1 0 0 0,-1-1 0 0 0,0 0 0 0 0,1 0-1 0 0,-1 1 1 0 0,1-1 0 0 0,-1 0 0 0 0,1 0 0 0 0,-1 0-1 0 0,1 0 1 0 0,-1 0 0 0 0,1 1 0 0 0,-1-1 0 0 0,1 0-1 0 0,-1 0 1 0 0,1 0 0 0 0,-1 0 0 0 0,1 0 0 0 0,-1 0-1 0 0,1-1 1 0 0,-1 1 0 0 0,1 0 0 0 0,-1 0 0 0 0,1 0-1 0 0,-1 0 1 0 0,1-1 0 0 0,-1 1 0 0 0,1 0 0 0 0,38-30 103 0 0,-35 26-119 0 0,18-16 30 0 0,-1-1 0 0 0,-2-1 0 0 0,34-49 0 0 0,-51 68-16 0 0,7-12 0 0 0,1 0 0 0 0,0 0 0 0 0,1 1 0 0 0,0 1 0 0 0,21-20 0 0 0,-36 39 16 0 0,-1 1 0 0 0,1-1 0 0 0,1 1 0 0 0,-1-1-1 0 0,1 1 1 0 0,0 0 0 0 0,0 0 0 0 0,1 1 0 0 0,0-1 0 0 0,-2 15 0 0 0,2-11 5 0 0,-5 17 25 0 0,-12 62 75 0 0,19-89-118 0 0,-1 1-1 0 0,1-1 1 0 0,0 1-1 0 0,0-1 0 0 0,0 1 1 0 0,0-1-1 0 0,0 1 1 0 0,1-1-1 0 0,-1 1 0 0 0,0 0 1 0 0,1-1-1 0 0,-1 0 1 0 0,1 1-1 0 0,0-1 1 0 0,0 2-1 0 0,11 10 48 0 0,-3-8-29 0 0,-3-2-14 0 0,5 1-13 0 0,46 3-1243 0 0,-26-5 497 0 0</inkml:trace>
</inkml:ink>
</file>

<file path=ppt/ink/ink20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20:45.127"/>
    </inkml:context>
    <inkml:brush xml:id="br0">
      <inkml:brushProperty name="width" value="0.05" units="cm"/>
      <inkml:brushProperty name="height" value="0.05" units="cm"/>
    </inkml:brush>
  </inkml:definitions>
  <inkml:trace contextRef="#ctx0" brushRef="#br0">177 0 4065 0 0,'-29'37'4880'0'0,"-5"24"-4537"0"0,13-22 204 0 0,-5 1-225 0 0,20-31-291 0 0,-1 1 0 0 0,1 0 0 0 0,1 0 0 0 0,-9 20 0 0 0,2-12-292 0 0,12-17 198 0 0,0 0 1 0 0,-1-1 0 0 0,1 1 0 0 0,0-1 0 0 0,-1 1 0 0 0,1-1 0 0 0,0 0 0 0 0,-1 1 0 0 0,1-1-1 0 0,-1 1 1 0 0,1-1 0 0 0,-1 0 0 0 0,1 1 0 0 0,-1-1 0 0 0,1 0 0 0 0,-1 1 0 0 0,1-1-1 0 0,-1 0 1 0 0,0 0 0 0 0,1 0 0 0 0,-1 1 0 0 0,1-1 0 0 0,-1 0 0 0 0,1 0 0 0 0,-1 0 0 0 0,0 0-1 0 0,1 0 1 0 0,-1 0 0 0 0,0 0 0 0 0,-1-2-395 0 0</inkml:trace>
</inkml:ink>
</file>

<file path=ppt/ink/ink20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20:45.493"/>
    </inkml:context>
    <inkml:brush xml:id="br0">
      <inkml:brushProperty name="width" value="0.05" units="cm"/>
      <inkml:brushProperty name="height" value="0.05" units="cm"/>
    </inkml:brush>
  </inkml:definitions>
  <inkml:trace contextRef="#ctx0" brushRef="#br0">8 0 3457 0 0,'-8'27'5574'0'0,"11"-23"-5532"0"0,0 1 0 0 0,0-1-1 0 0,0 0 1 0 0,0-1 0 0 0,0 1-1 0 0,1 0 1 0 0,0-1 0 0 0,-1 0-1 0 0,1 0 1 0 0,5 3 0 0 0,7 7 14 0 0,6 12 9 0 0,-15-17-365 0 0,0 1-1 0 0,1-2 0 0 0,-1 1 0 0 0,1-1 0 0 0,14 10 0 0 0,-18-15-536 0 0</inkml:trace>
</inkml:ink>
</file>

<file path=ppt/ink/ink20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20:45.841"/>
    </inkml:context>
    <inkml:brush xml:id="br0">
      <inkml:brushProperty name="width" value="0.05" units="cm"/>
      <inkml:brushProperty name="height" value="0.05" units="cm"/>
    </inkml:brush>
  </inkml:definitions>
  <inkml:trace contextRef="#ctx0" brushRef="#br0">40 83 1760 0 0,'-5'-17'612'0'0,"4"14"-223"0"0,0 0 0 0 0,0-1 1 0 0,0 1-1 0 0,-1 0 1 0 0,1 0-1 0 0,-1-1 0 0 0,0 1 1 0 0,0 0-1 0 0,-3-4 0 0 0,-11-18 2679 0 0,20 20-1233 0 0,13 13-1819 0 0,-13 0 50 0 0,0 2-49 0 0,0 0-1 0 0,1-1 0 0 0,0 1 0 0 0,1-1 0 0 0,8 11 0 0 0,-9-13-10 0 0,0-1-1 0 0,0 1 1 0 0,-1 0 0 0 0,-1 0-1 0 0,1 0 1 0 0,-1 1-1 0 0,0-1 1 0 0,0 1 0 0 0,-1 0-1 0 0,0 0 1 0 0,1 15-1 0 0,1 16-3 0 0,-1-1 0 0 0,-3 0 0 0 0,-1 0 0 0 0,-1 0 0 0 0,-10 45 0 0 0,3-34-812 0 0,9-45 428 0 0</inkml:trace>
</inkml:ink>
</file>

<file path=ppt/ink/ink20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20:46.705"/>
    </inkml:context>
    <inkml:brush xml:id="br0">
      <inkml:brushProperty name="width" value="0.05" units="cm"/>
      <inkml:brushProperty name="height" value="0.05" units="cm"/>
    </inkml:brush>
  </inkml:definitions>
  <inkml:trace contextRef="#ctx0" brushRef="#br0">174 0 4553 0 0,'-1'0'231'0'0,"-24"1"4663"0"0,22 0-4848 0 0,-1 0-1 0 0,1 0 1 0 0,0 0-1 0 0,0 0 1 0 0,0 0-1 0 0,0 1 1 0 0,1 0 0 0 0,-1-1-1 0 0,0 1 1 0 0,1 0-1 0 0,-1 0 1 0 0,1 0-1 0 0,0 1 1 0 0,-1-1-1 0 0,1 1 1 0 0,0-1-1 0 0,1 1 1 0 0,-3 3 0 0 0,-7 7 14 0 0,5-6-14 0 0,1 0 0 0 0,-1 0 1 0 0,1 1-1 0 0,1 0 0 0 0,-1-1 0 0 0,1 1 0 0 0,1 1 0 0 0,0-1 0 0 0,-4 14 0 0 0,0 8 56 0 0,-1 9 18 0 0,-4 52 1 0 0,11-49-33 0 0,-3 2-62 0 0,2-39-19 0 0,1 1-1 0 0,0 0 1 0 0,1-1-1 0 0,-1 1 1 0 0,1 0-1 0 0,0-1 1 0 0,0 1-1 0 0,1 0 1 0 0,-1 0-1 0 0,1-1 1 0 0,1 1-1 0 0,-1-1 0 0 0,1 1 1 0 0,0-1-1 0 0,0 0 1 0 0,0 1-1 0 0,1-1 1 0 0,0 0-1 0 0,5 6 1 0 0,3 0-501 0 0,0 0 0 0 0,1-1 0 0 0,1 0 0 0 0,-1-1 0 0 0,2-1 0 0 0,18 10 0 0 0,2-1-3323 0 0</inkml:trace>
</inkml:ink>
</file>

<file path=ppt/ink/ink20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20:47.637"/>
    </inkml:context>
    <inkml:brush xml:id="br0">
      <inkml:brushProperty name="width" value="0.05" units="cm"/>
      <inkml:brushProperty name="height" value="0.05" units="cm"/>
    </inkml:brush>
  </inkml:definitions>
  <inkml:trace contextRef="#ctx0" brushRef="#br0">11 0 4081 0 0,'-1'2'732'0'0,"-6"22"3300"0"0,6-21-3977 0 0,1 0 0 0 0,-1 0 0 0 0,1 0 0 0 0,0 1 0 0 0,0-1 0 0 0,0 0 0 0 0,0 0 0 0 0,1 0 0 0 0,-1 0 0 0 0,3 5 0 0 0,-2-5-39 0 0,0-1 0 0 0,0 1 0 0 0,0-1 0 0 0,1 0 0 0 0,-1 0 0 0 0,1 0 0 0 0,-1 0 0 0 0,1 0 0 0 0,0 0 0 0 0,2 2 0 0 0,5 3 2 0 0,0 0 0 0 0,1-1 1 0 0,18 9-1 0 0,-25-13-94 0 0,1 0 0 0 0,-1-1 0 0 0,1 1 0 0 0,0-1 0 0 0,0 0 0 0 0,-1 0 0 0 0,1 0 1 0 0,0-1-1 0 0,0 1 0 0 0,0-1 0 0 0,0 0 0 0 0,0 0 0 0 0,0 0 0 0 0,0-1 0 0 0,-1 1 0 0 0,1-1 0 0 0,7-2 0 0 0</inkml:trace>
</inkml:ink>
</file>

<file path=ppt/ink/ink20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20:48.026"/>
    </inkml:context>
    <inkml:brush xml:id="br0">
      <inkml:brushProperty name="width" value="0.05" units="cm"/>
      <inkml:brushProperty name="height" value="0.05" units="cm"/>
    </inkml:brush>
  </inkml:definitions>
  <inkml:trace contextRef="#ctx0" brushRef="#br0">155 7 3633 0 0,'-5'-6'3432'0'0,"4"14"-1958"0"0,2 29-1124 0 0,0-25-129 0 0,4 32-98 0 0,9 26 213 0 0,-8-46-242 0 0,-1 0 0 0 0,-1 0 0 0 0,0 0 0 0 0,-2 0 0 0 0,-2 1-1 0 0,-2 34 1 0 0,1-53-74 0 0,0 0 0 0 0,-1 1 0 0 0,1-1 0 0 0,-1 0 0 0 0,-1 0 0 0 0,-3 6 0 0 0,2-11-6 0 0,-1 0 1 0 0,0 0-1 0 0,0-1 0 0 0,0 1 0 0 0,0-1 0 0 0,0 0 0 0 0,-8-1 1 0 0,8 0-21 0 0,1 0 0 0 0,-1 0 0 0 0,1 0 0 0 0,0-1 0 0 0,-1 0 0 0 0,1 1 0 0 0,0-2 0 0 0,0 1 0 0 0,0 0 0 0 0,0-1 0 0 0,1 1 0 0 0,-1-1 1 0 0,0 0-1 0 0,1-1 0 0 0,0 1 0 0 0,0 0 0 0 0,-3-5 0 0 0,-30-35-11 0 0,35 42 16 0 0,0 0 0 0 0,-1 0 0 0 0,1 0 1 0 0,0-1-1 0 0,0 1 0 0 0,0 0 0 0 0,0-1 1 0 0,0 1-1 0 0,0-1 0 0 0,0 0 0 0 0,0 1 1 0 0,0-1-1 0 0,1 0 0 0 0,-1 1 0 0 0,1-1 1 0 0,0 0-1 0 0,-1 1 0 0 0,1-1 0 0 0,0 0 1 0 0,0 0-1 0 0,0 0 0 0 0,0 1 0 0 0,0-1 1 0 0,0 0-1 0 0,1 0 0 0 0,-1 1 0 0 0,1-1 1 0 0,-1 0-1 0 0,1 0 0 0 0,-1 1 0 0 0,1-1 1 0 0,0 1-1 0 0,0-1 0 0 0,0 1 0 0 0,0-1 1 0 0,0 1-1 0 0,0-1 0 0 0,0 1 0 0 0,1 0 1 0 0,-1 0-1 0 0,0 0 0 0 0,1-1 0 0 0,1 0 1 0 0,6-2 3 0 0,-1-1 0 0 0,1 2 0 0 0,0-1 0 0 0,0 1 1 0 0,19-3-1 0 0,-23 4-4 0 0,14-1 212 0 0,64-1-1100 0 0,-57 5 151 0 0,-3-1-108 0 0,-8 0 214 0 0,-6-1-486 0 0</inkml:trace>
</inkml:ink>
</file>

<file path=ppt/ink/ink20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20:48.355"/>
    </inkml:context>
    <inkml:brush xml:id="br0">
      <inkml:brushProperty name="width" value="0.05" units="cm"/>
      <inkml:brushProperty name="height" value="0.05" units="cm"/>
    </inkml:brush>
  </inkml:definitions>
  <inkml:trace contextRef="#ctx0" brushRef="#br0">1 11 3641 0 0,'14'-2'3649'0'0,"-6"8"-3553"0"0,1-1-16 0 0,-4-7-40 0 0,2 2-8 0 0,6-3 24 0 0,-6 1-64 0 0,2 0-80 0 0,14-5 80 0 0,-10 5-64 0 0,0 0-72 0 0</inkml:trace>
</inkml:ink>
</file>

<file path=ppt/ink/ink20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20:57.279"/>
    </inkml:context>
    <inkml:brush xml:id="br0">
      <inkml:brushProperty name="width" value="0.05" units="cm"/>
      <inkml:brushProperty name="height" value="0.05" units="cm"/>
    </inkml:brush>
  </inkml:definitions>
  <inkml:trace contextRef="#ctx0" brushRef="#br0">85 316 928 0 0,'-65'42'952'0'0,"48"-31"2516"0"0,14-12-2113 0 0,4-2 1177 0 0,13-5-1531 0 0,29-14-1283 0 0,-18 10 426 0 0,-10 1-115 0 0,0 0 0 0 0,-1-1 0 0 0,0 0 0 0 0,-1-1-1 0 0,0-1 1 0 0,-2 0 0 0 0,1 0 0 0 0,-2-1 0 0 0,0-1 0 0 0,0 0 0 0 0,-2 0 0 0 0,0-1-1 0 0,11-33 1 0 0,-13 34 4 0 0,-3 11-30 0 0,-1-1 0 0 0,0 1 0 0 0,0-1 0 0 0,0 1 0 0 0,-1-1 1 0 0,0 0-1 0 0,0 0 0 0 0,0 1 0 0 0,-1-1 0 0 0,0-8 0 0 0,0 14-4 0 0,0 0 1 0 0,0 0-1 0 0,0-1 1 0 0,0 1-1 0 0,0 0 0 0 0,0 0 1 0 0,0-1-1 0 0,-1 1 1 0 0,1 0-1 0 0,0 0 1 0 0,0 0-1 0 0,0-1 0 0 0,0 1 1 0 0,0 0-1 0 0,0 0 1 0 0,-1 0-1 0 0,1-1 1 0 0,0 1-1 0 0,0 0 0 0 0,0 0 1 0 0,-1 0-1 0 0,1 0 1 0 0,0 0-1 0 0,0-1 1 0 0,0 1-1 0 0,-1 0 0 0 0,1 0 1 0 0,0 0-1 0 0,0 0 1 0 0,-1 0-1 0 0,1 0 0 0 0,0 0 1 0 0,0 0-1 0 0,-1 0 1 0 0,1 0-1 0 0,0 0 1 0 0,0 0-1 0 0,-1 0 0 0 0,1 0 1 0 0,0 0-1 0 0,0 0 1 0 0,-1 0-1 0 0,1 0 1 0 0,0 0-1 0 0,0 1 0 0 0,0-1 1 0 0,-1 0-1 0 0,1 0 1 0 0,0 0-1 0 0,0 0 1 0 0,0 0-1 0 0,-1 1 0 0 0,1-1 1 0 0,0 0-1 0 0,0 0 1 0 0,0 1-1 0 0,-8 10 11 0 0,6 3-5 0 0,-1 0 0 0 0,-1 0 0 0 0,-10 25 0 0 0,-6 20 14 0 0,-4 46-50 0 0,23-102 29 0 0,1 0-1 0 0,-1 1 1 0 0,1-1-1 0 0,0 0 0 0 0,0 0 1 0 0,1 0-1 0 0,-1 0 1 0 0,1 0-1 0 0,-1 0 1 0 0,3 5-1 0 0,-3-7 6 0 0,0 0-1 0 0,1 1 1 0 0,-1-1-1 0 0,1 0 1 0 0,-1 0 0 0 0,1 0-1 0 0,-1 0 1 0 0,1 0 0 0 0,0 0-1 0 0,0 0 1 0 0,-1 0-1 0 0,1 0 1 0 0,0 0 0 0 0,0 0-1 0 0,0 0 1 0 0,0-1 0 0 0,0 1-1 0 0,0 0 1 0 0,0-1-1 0 0,0 1 1 0 0,0-1 0 0 0,1 1-1 0 0,-1-1 1 0 0,0 1 0 0 0,2-1-1 0 0,6-3 49 0 0,14-12-34 0 0,-9 6-7 0 0,-2 2-9 0 0,-1 1 2 0 0,-1-1 0 0 0,0 0-1 0 0,0 0 1 0 0,-1-1 0 0 0,1 0-1 0 0,-2 0 1 0 0,1-1-1 0 0,12-17 1 0 0,5-5-3 0 0,-21 27 3 0 0,-1 0 0 0 0,1 0 0 0 0,-1-1 0 0 0,-1 0-1 0 0,1 0 1 0 0,3-6 0 0 0,-5 4 31 0 0,-1 0-37 0 0,0-1-45 0 0,5 3 26 0 0,-7 72 16 0 0,0-57 8 0 0,1-6 4 0 0,-1 0 0 0 0,1 0 0 0 0,-1 0 0 0 0,1 0 0 0 0,0 0 0 0 0,1 0 0 0 0,-1 0 0 0 0,1 1 0 0 0,0-1 0 0 0,0 0 0 0 0,0-1 0 0 0,0 1 0 0 0,1 0 0 0 0,-1 0 0 0 0,3 4 0 0 0,0-3 3 0 0,1 0-1 0 0,-1-1 1 0 0,0 1 0 0 0,1-1-1 0 0,0 0 1 0 0,0 0-1 0 0,0 0 1 0 0,1-1 0 0 0,-1 0-1 0 0,1 0 1 0 0,0 0-1 0 0,0-1 1 0 0,0 0 0 0 0,0 0-1 0 0,0 0 1 0 0,0-1-1 0 0,1 0 1 0 0,-1 0-1 0 0,0 0 1 0 0,1-1 0 0 0,-1 0-1 0 0,0-1 1 0 0,1 1-1 0 0,-1-1 1 0 0,0 0 0 0 0,1-1-1 0 0,-1 1 1 0 0,0-1-1 0 0,0-1 1 0 0,0 1-1 0 0,8-6 1 0 0,1 1-29 0 0,0 0 0 0 0,0 1-1 0 0,30-9 1 0 0,-28 11-118 0 0,0-2 0 0 0,28-13 0 0 0,-33 13-82 0 0</inkml:trace>
</inkml:ink>
</file>

<file path=ppt/ink/ink20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20:57.624"/>
    </inkml:context>
    <inkml:brush xml:id="br0">
      <inkml:brushProperty name="width" value="0.05" units="cm"/>
      <inkml:brushProperty name="height" value="0.05" units="cm"/>
    </inkml:brush>
  </inkml:definitions>
  <inkml:trace contextRef="#ctx0" brushRef="#br0">195 1 2633 0 0,'0'0'245'0'0,"-1"0"1"0"0,1 0 0 0 0,-1 0 0 0 0,0 0-1 0 0,1 0 1 0 0,-1 0 0 0 0,1 0 0 0 0,-1 1 0 0 0,1-1-1 0 0,-1 0 1 0 0,1 0 0 0 0,-1 1 0 0 0,1-1-1 0 0,-1 0 1 0 0,1 1 0 0 0,-1-1 0 0 0,1 0-1 0 0,-1 1 1 0 0,1-1 0 0 0,-1 1 0 0 0,1-1 0 0 0,0 1-1 0 0,-1-1 1 0 0,1 1 0 0 0,0-1 0 0 0,0 1-1 0 0,-1-1 1 0 0,1 2 0 0 0,-25 36 101 0 0,1 0-272 0 0,9-14 45 0 0,0 1 0 0 0,-15 37 0 0 0,21-45-44 0 0,-6 5-32 0 0,12-18-33 0 0,-7 8-44 0 0,-15 20-427 0 0,14-22 226 0 0</inkml:trace>
</inkml:ink>
</file>

<file path=ppt/ink/ink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22:15:36.970"/>
    </inkml:context>
    <inkml:brush xml:id="br0">
      <inkml:brushProperty name="width" value="0.05" units="cm"/>
      <inkml:brushProperty name="height" value="0.05" units="cm"/>
      <inkml:brushProperty name="color" value="#E71224"/>
    </inkml:brush>
  </inkml:definitions>
  <inkml:trace contextRef="#ctx0" brushRef="#br0">1 63 6401 0 0,'1'3'2930'0'0,"4"4"662"0"0,-5-8-3583 0 0,0 1 50 0 0,40-9 67 0 0,18-18-90 0 0,-46 21-17 0 0,-3 1-5 0 0,1 1 0 0 0,0 0 1 0 0,0 0-1 0 0,0 1 0 0 0,1 0 0 0 0,-1 1 0 0 0,1 0 0 0 0,-1 1 0 0 0,17 0 1 0 0,-25 1-15 0 0,0 0 0 0 0,-1 1 1 0 0,1-1-1 0 0,-1 1 1 0 0,1-1-1 0 0,-1 1 1 0 0,1 0-1 0 0,-1 0 1 0 0,1 0-1 0 0,-1 0 1 0 0,0 0-1 0 0,1 0 1 0 0,-1 0-1 0 0,0 0 1 0 0,0 0-1 0 0,0 1 1 0 0,0-1-1 0 0,0 0 1 0 0,0 1-1 0 0,0-1 1 0 0,0 1-1 0 0,-1-1 1 0 0,1 1-1 0 0,-1-1 1 0 0,1 1-1 0 0,-1-1 1 0 0,1 1-1 0 0,-1 0 0 0 0,0 2 1 0 0,10 22 2 0 0,-5-17-7 0 0,0 0-1 0 0,0 0 1 0 0,1-1 0 0 0,0 0-1 0 0,0 0 1 0 0,1 0 0 0 0,0-1-1 0 0,0 1 1 0 0,1-2 0 0 0,0 1-1 0 0,0-1 1 0 0,17 9 0 0 0,45 16 8 0 0,-44-21-2 0 0,-1 2 1 0 0,-1 0-1 0 0,35 23 1 0 0,-53-31 25 0 0,-1 0 0 0 0,1 0 1 0 0,-1 1-1 0 0,0 0 0 0 0,0 0 1 0 0,0 1-1 0 0,-1-1 0 0 0,0 1 1 0 0,0 0-1 0 0,-1 0 0 0 0,1 0 1 0 0,-1 1-1 0 0,-1-1 0 0 0,1 1 1 0 0,-1 0-1 0 0,0 0 0 0 0,0 0 1 0 0,0 9-1 0 0,-2-12-1 0 0,0 0 1 0 0,-1 0 0 0 0,1 0-1 0 0,-1-1 1 0 0,0 1-1 0 0,0 0 1 0 0,0 0-1 0 0,0-1 1 0 0,-1 1-1 0 0,1-1 1 0 0,-1 1-1 0 0,0-1 1 0 0,0 0-1 0 0,0 0 1 0 0,-1 1-1 0 0,1-2 1 0 0,-1 1-1 0 0,0 0 1 0 0,0 0-1 0 0,0-1 1 0 0,0 0-1 0 0,-5 4 1 0 0,-9 5 70 0 0,-1-1 1 0 0,0-1-1 0 0,-22 8 1 0 0,23-10-76 0 0,-24 8 27 0 0,-80 17 1 0 0,98-26-44 0 0,-4 0-7 0 0,-15 4 3 0 0,-62 8-6 0 0,102-18-49 0 0,-1 1 0 0 0,1-1 0 0 0,-1 0 0 0 0,1 0 1 0 0,-1 0-1 0 0,0 0 0 0 0,1 0 0 0 0,-1 0 0 0 0,1-1 1 0 0,-1 1-1 0 0,1-1 0 0 0,-1 0 0 0 0,1 0 1 0 0,-5-2-1 0 0,7 2 7 0 0,-1 0 1 0 0,1 1-1 0 0,-1-1 1 0 0,1 0-1 0 0,-1 0 1 0 0,1 0-1 0 0,0 0 1 0 0,0 0-1 0 0,-1 0 1 0 0,1 0-1 0 0,0 1 1 0 0,0-1-1 0 0,0 0 1 0 0,0 0-1 0 0,0 0 1 0 0,0 0-1 0 0,0 0 1 0 0,1 0-1 0 0,-1 0 1 0 0,0 0-1 0 0,0 0 1 0 0,1 0-1 0 0,-1 1 1 0 0,1-1-1 0 0,-1 0 0 0 0,1 0 1 0 0,-1 0-1 0 0,1 1 1 0 0,-1-1-1 0 0,1 0 1 0 0,-1 0-1 0 0,1 1 1 0 0,0-1-1 0 0,0 1 1 0 0,0-2-1 0 0,11-11-701 0 0</inkml:trace>
</inkml:ink>
</file>

<file path=ppt/ink/ink20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20:57.974"/>
    </inkml:context>
    <inkml:brush xml:id="br0">
      <inkml:brushProperty name="width" value="0.05" units="cm"/>
      <inkml:brushProperty name="height" value="0.05" units="cm"/>
    </inkml:brush>
  </inkml:definitions>
  <inkml:trace contextRef="#ctx0" brushRef="#br0">0 1 5833 0 0,'1'6'413'0'0,"0"0"-1"0"0,0 0 1 0 0,1 0-1 0 0,0-1 0 0 0,0 1 1 0 0,0-1-1 0 0,0 1 1 0 0,1-1-1 0 0,0 1 1 0 0,0-1-1 0 0,6 6 1 0 0,45 52-284 0 0,7-10-1404 0 0,-57-49 672 0 0</inkml:trace>
</inkml:ink>
</file>

<file path=ppt/ink/ink20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20:58.323"/>
    </inkml:context>
    <inkml:brush xml:id="br0">
      <inkml:brushProperty name="width" value="0.05" units="cm"/>
      <inkml:brushProperty name="height" value="0.05" units="cm"/>
    </inkml:brush>
  </inkml:definitions>
  <inkml:trace contextRef="#ctx0" brushRef="#br0">29 3 4441 0 0,'-11'-2'4832'0'0,"11"2"-4790"0"0,-1 0 0 0 0,0 0 1 0 0,0 1-1 0 0,0-1 0 0 0,0 0 1 0 0,0 1-1 0 0,1-1 0 0 0,-1 0 1 0 0,0 1-1 0 0,0-1 0 0 0,1 1 1 0 0,-1-1-1 0 0,0 1 0 0 0,0 0 1 0 0,1-1-1 0 0,-1 1 1 0 0,1-1-1 0 0,-1 1 0 0 0,1 0 1 0 0,-1 0-1 0 0,1-1 0 0 0,-1 1 1 0 0,1 0-1 0 0,0 0 0 0 0,-1 0 1 0 0,1 0-1 0 0,0-1 0 0 0,0 1 1 0 0,-1 0-1 0 0,1 0 0 0 0,0 1 1 0 0,2 10-19 0 0,-1-1 0 0 0,2 0 0 0 0,-1 0 0 0 0,2 0 0 0 0,-1-1 0 0 0,2 1 0 0 0,-1-1 0 0 0,1 0 0 0 0,1 0 0 0 0,12 17 0 0 0,10 21 121 0 0,-20-33-137 0 0,70 148 169 0 0,-70-143-198 0 0,-1 0 0 0 0,-1 0 1 0 0,-1 0-1 0 0,0 1 0 0 0,-2-1 1 0 0,2 33-1 0 0,-5-49-78 0 0,-1 0 1 0 0,1-1-1 0 0,0 1 0 0 0,-1 0 0 0 0,0 0 1 0 0,0 0-1 0 0,0-1 0 0 0,0 1 1 0 0,-1 0-1 0 0,1-1 0 0 0,-1 1 0 0 0,0-1 1 0 0,0 0-1 0 0,0 1 0 0 0,-1-1 0 0 0,1 0 1 0 0,-1 0-1 0 0,1-1 0 0 0,-1 1 1 0 0,0 0-1 0 0,0-1 0 0 0,0 0 0 0 0,-1 0 1 0 0,1 0-1 0 0,0 0 0 0 0,-1 0 0 0 0,0-1 1 0 0,1 1-1 0 0,-1-1 0 0 0,0 0 1 0 0,1 0-1 0 0,-1 0 0 0 0,0-1 0 0 0,0 1 1 0 0,0-1-1 0 0,-5 0 0 0 0,-13 0-3372 0 0</inkml:trace>
</inkml:ink>
</file>

<file path=ppt/ink/ink20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20:59.395"/>
    </inkml:context>
    <inkml:brush xml:id="br0">
      <inkml:brushProperty name="width" value="0.05" units="cm"/>
      <inkml:brushProperty name="height" value="0.05" units="cm"/>
    </inkml:brush>
  </inkml:definitions>
  <inkml:trace contextRef="#ctx0" brushRef="#br0">1 28 2833 0 0,'0'0'185'0'0,"1"1"0"0"0,-1 0 0 0 0,1-1 0 0 0,0 1 0 0 0,-1 0 0 0 0,1-1 0 0 0,0 1 0 0 0,-1-1 0 0 0,1 1 0 0 0,0-1 0 0 0,0 1 0 0 0,0-1 0 0 0,0 1 0 0 0,-1-1 0 0 0,1 0 0 0 0,0 0 0 0 0,0 1 0 0 0,0-1 0 0 0,0 0 0 0 0,0 0 0 0 0,0 0 0 0 0,0 0 0 0 0,0 0 0 0 0,0 0 0 0 0,0 0 0 0 0,-1 0 0 0 0,1-1 0 0 0,0 1 0 0 0,0 0 1 0 0,2-1-1 0 0,30-3-39 0 0,-14 5-97 0 0,31 0 163 0 0,95-9-1 0 0,-102-3-127 0 0,-2 0 23 0 0,-10 9-52 0 0,-15 1-30 0 0,33 2 32 0 0,-37 0-43 0 0,2 0 2 0 0,-6 1-6 0 0,4 3 6 0 0,-14-2 55 0 0,-5 14-47 0 0,-8 35-9 0 0,11-34-1 0 0,1 10 8 0 0,1 0 8 0 0,1 16 54 0 0,0 4 88 0 0,0 2-37 0 0,1 151 125 0 0,1-130-212 0 0,-1-24-12 0 0,7 78 46 0 0,6-46-10 0 0,2-40-32 0 0,-12-34-36 0 0,-1 0-1 0 0,0 0 1 0 0,0 0 0 0 0,0 0-1 0 0,0 0 1 0 0,-1 1-1 0 0,1 6 1 0 0,-1-8-3 0 0,0 1 1 0 0,0-1-1 0 0,0 0 0 0 0,0 1 0 0 0,1-1 1 0 0,4 9-1 0 0,2 4 14 0 0,-8-14-7 0 0,-1-2-4 0 0,0-1 7 0 0,-16 1 288 0 0,-1 0 1 0 0,1 2 0 0 0,0 0-1 0 0,-23 8 1 0 0,24-7-285 0 0,-1 1 0 0 0,1-2 0 0 0,-26 2-1 0 0,-159 4 102 0 0,172-15-400 0 0,16-6-173 0 0,14 10 329 0 0,4-2 31 0 0,7-2-49 0 0,0 0-301 0 0</inkml:trace>
</inkml:ink>
</file>

<file path=ppt/ink/ink20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22:05.882"/>
    </inkml:context>
    <inkml:brush xml:id="br0">
      <inkml:brushProperty name="width" value="0.05" units="cm"/>
      <inkml:brushProperty name="height" value="0.05" units="cm"/>
    </inkml:brush>
  </inkml:definitions>
  <inkml:trace contextRef="#ctx0" brushRef="#br0">175 47 1432 0 0,'55'-1'1538'0'0,"-55"1"-1422"0"0,1 0-1 0 0,-1 1 1 0 0,0-1-1 0 0,1 0 1 0 0,-1 0-1 0 0,1 0 1 0 0,-1 0-1 0 0,1 0 1 0 0,-1 0-1 0 0,0 0 1 0 0,1 0-1 0 0,-1 0 1 0 0,1 0-1 0 0,-1 0 1 0 0,1 0 0 0 0,-1-1-1 0 0,0 1 1 0 0,1 0-1 0 0,-1 0 1 0 0,1 0-1 0 0,-1 0 1 0 0,0-1-1 0 0,1 1 1 0 0,-1 0-1 0 0,0-1 1 0 0,1 1-1 0 0,-1 0 1 0 0,0 0-1 0 0,1-1 1 0 0,-1 1 0 0 0,0 0-1 0 0,0-1 1 0 0,0 1-1 0 0,1-1 1 0 0,-1 1-1 0 0,0 0 1 0 0,0-1-1 0 0,0 1 1 0 0,0-1-1 0 0,0 1 1 0 0,1-1-1 0 0,-1 1 1 0 0,0 0 0 0 0,0-1-1 0 0,0 1 1 0 0,0-1-1 0 0,0 1 1 0 0,-1-1-1 0 0,-7-14 2035 0 0,6 13-2094 0 0,-1 0 1 0 0,1 0-1 0 0,0 1 1 0 0,-1-1-1 0 0,0 0 1 0 0,1 1-1 0 0,-1 0 1 0 0,0 0-1 0 0,1-1 1 0 0,-1 2-1 0 0,0-1 1 0 0,0 0-1 0 0,0 0 1 0 0,0 1-1 0 0,0 0 1 0 0,0 0-1 0 0,0 0 1 0 0,0 0-1 0 0,0 0 1 0 0,0 0-1 0 0,0 1 1 0 0,0-1-1 0 0,0 1 1 0 0,0 0-1 0 0,-3 1 1 0 0,-1 1-33 0 0,0 1 1 0 0,0-1 0 0 0,0 1-1 0 0,1 1 1 0 0,-1-1-1 0 0,1 1 1 0 0,0 0-1 0 0,0 0 1 0 0,1 1-1 0 0,-6 6 1 0 0,3-2-21 0 0,-1 0 9 0 0,1 0 0 0 0,0 0 0 0 0,1 0 1 0 0,0 1-1 0 0,1 1 0 0 0,0-1 0 0 0,0 1 0 0 0,-3 13 1 0 0,6-14 6 0 0,1 0 0 0 0,0 1 0 0 0,1-1 1 0 0,0 0-1 0 0,1 18 0 0 0,0-25-16 0 0,1 0-1 0 0,-1 0 1 0 0,1 0 0 0 0,0 0 0 0 0,0 0-1 0 0,0-1 1 0 0,0 1 0 0 0,1 0 0 0 0,0-1-1 0 0,0 1 1 0 0,-1-1 0 0 0,2 1-1 0 0,-1-1 1 0 0,0 0 0 0 0,1 0 0 0 0,0 0-1 0 0,-1 0 1 0 0,7 4 0 0 0,-8-6 1 0 0,-1-1 0 0 0,1 1 0 0 0,0-1 0 0 0,0 0-1 0 0,0 1 1 0 0,0-1 0 0 0,0 0 0 0 0,0 1 0 0 0,0-1 0 0 0,0 0 0 0 0,0 0 0 0 0,0 0 0 0 0,0 0 0 0 0,0 0 0 0 0,0 0 0 0 0,0 0 0 0 0,0 0 0 0 0,0 0 0 0 0,-1 0 0 0 0,1-1 0 0 0,0 1-1 0 0,0 0 1 0 0,0-1 0 0 0,0 1 0 0 0,0-1 0 0 0,0 1 0 0 0,0-1 0 0 0,-1 1 0 0 0,1-1 0 0 0,0 1 0 0 0,0-1 0 0 0,-1 0 0 0 0,1 1 0 0 0,0-1 0 0 0,-1 0 0 0 0,2-1 0 0 0,20-40 62 0 0,-12 20-35 0 0,-8 19-29 0 0,3-3 7 0 0,-1-1-1 0 0,0 0 0 0 0,0 1 1 0 0,-1-1-1 0 0,0-1 0 0 0,0 1 1 0 0,-1 0-1 0 0,1-1 0 0 0,-2 1 1 0 0,1-1-1 0 0,-1 1 0 0 0,0-1 1 0 0,-1 0-1 0 0,0-13 0 0 0,-3-3 28 0 0,1 0 0 0 0,1-33 0 0 0,5 42 93 0 0,1 33 23 0 0,4 17-87 0 0,3-1-18 0 0,14 30 78 0 0,5-1-34 0 0,-18-40-34 0 0,1 2-31 0 0,2-5-43 0 0,40 39-321 0 0,-49-51 261 0 0,-7-7 67 0 0,0 0 0 0 0,0-1 0 0 0,1 1 1 0 0,-1-1-1 0 0,1 1 0 0 0,-1-1 0 0 0,0 1 1 0 0,1-1-1 0 0,-1 1 0 0 0,1-1 0 0 0,-1 1 1 0 0,1-1-1 0 0,0 0 0 0 0,-1 1 0 0 0,1-1 1 0 0,-1 0-1 0 0,1 0 0 0 0,-1 1 0 0 0,1-1 1 0 0,0 0-1 0 0,-1 0 0 0 0,1 0 0 0 0,0 0 1 0 0,0 0-1 0 0,16 2-275 0 0</inkml:trace>
</inkml:ink>
</file>

<file path=ppt/ink/ink20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22:08.952"/>
    </inkml:context>
    <inkml:brush xml:id="br0">
      <inkml:brushProperty name="width" value="0.05" units="cm"/>
      <inkml:brushProperty name="height" value="0.05" units="cm"/>
    </inkml:brush>
  </inkml:definitions>
  <inkml:trace contextRef="#ctx0" brushRef="#br0">1 38 1360 0 0,'15'-16'630'0'0,"-2"1"-327"0"0,-13 15-244 0 0,0 0 1 0 0,1 0 0 0 0,-1 0-1 0 0,0 0 1 0 0,0-1 0 0 0,0 1-1 0 0,0 0 1 0 0,0 0 0 0 0,0 0-1 0 0,0 0 1 0 0,0 0-1 0 0,0-1 1 0 0,0 1 0 0 0,0 0-1 0 0,0 0 1 0 0,0 0 0 0 0,0 0-1 0 0,0-1 1 0 0,0 1 0 0 0,0 0-1 0 0,0 0 1 0 0,0 0 0 0 0,0 0-1 0 0,0-1 1 0 0,0 1-1 0 0,0 0 1 0 0,0 0 0 0 0,0 0-1 0 0,0 0 1 0 0,0 0 0 0 0,0-1-1 0 0,0 1 1 0 0,-1 0 0 0 0,1 0-1 0 0,0 0 1 0 0,0 0 0 0 0,0 0-1 0 0,0 0 1 0 0,0 0 0 0 0,0-1-1 0 0,-1 1 1 0 0,1 0-1 0 0,0 0 1 0 0,0 0 0 0 0,0 0-1 0 0,0 0 1 0 0,-1 0 0 0 0,1 0-1 0 0,0 0 1 0 0,0 0 0 0 0,0 0-1 0 0,0 0 1 0 0,0 0 0 0 0,-1 0-1 0 0,1 0 1 0 0,0 0 0 0 0,0 0-1 0 0,0 0 1 0 0,0 0-1 0 0,-1 0 1 0 0,1 0 0 0 0,0 0-1 0 0,-1 1 683 0 0,5 8 386 0 0,11 27-735 0 0,32 55 0 0 0,-28-57-158 0 0,-1 0 0 0 0,21 60 0 0 0,12 116 299 0 0,-27-162-425 0 0,-24-46-102 0 0,1 0 1 0 0,0 0-1 0 0,0-1 0 0 0,1 1 0 0 0,-1 0 0 0 0,0 0 0 0 0,0-1 0 0 0,1 1 1 0 0,-1-1-1 0 0,1 1 0 0 0,0-1 0 0 0,-1 0 0 0 0,1 0 0 0 0,0 1 0 0 0,0-1 1 0 0,-1 0-1 0 0,1-1 0 0 0,0 1 0 0 0,0 0 0 0 0,0 0 0 0 0,3 0 1 0 0,-14-24 256 0 0,5 11-254 0 0,-5-13 1 0 0,-4-12 22 0 0,0-2 0 0 0,-9-56-1 0 0,20 81-24 0 0,1 1 0 0 0,0 0-1 0 0,1-1 1 0 0,1 1 0 0 0,4-26-1 0 0,-3 30-5 0 0,0 0-1 0 0,1 0 0 0 0,0 0 0 0 0,1 1 1 0 0,7-15-1 0 0,-2 9-10 0 0,0 1 1 0 0,1 0-1 0 0,16-17 1 0 0,-22 27 5 0 0,-1-1 1 0 0,0 1-1 0 0,1 0 0 0 0,0-1 1 0 0,0 2-1 0 0,0-1 0 0 0,0 0 1 0 0,0 1-1 0 0,1 0 1 0 0,-1 0-1 0 0,0 0 0 0 0,1 1 1 0 0,0-1-1 0 0,8 0 1 0 0,-11 2 1 0 0,0 0 0 0 0,0 0 0 0 0,1 1 0 0 0,-1 0 0 0 0,0-1 0 0 0,0 1 1 0 0,0 0-1 0 0,0 0 0 0 0,0 0 0 0 0,-1 0 0 0 0,1 0 0 0 0,0 0 0 0 0,0 1 1 0 0,-1-1-1 0 0,1 1 0 0 0,-1-1 0 0 0,1 1 0 0 0,-1-1 0 0 0,0 1 1 0 0,1 0-1 0 0,-1 0 0 0 0,0 0 0 0 0,0 0 0 0 0,0 0 0 0 0,0 0 0 0 0,-1 0 1 0 0,2 4-1 0 0,2 8-10 0 0,-1 0 0 0 0,0 1 1 0 0,1 16-1 0 0,-1-4-5 0 0,-2-20 13 0 0,1 0 0 0 0,-2 1 0 0 0,1-1 0 0 0,-1 0 1 0 0,0 0-1 0 0,0 0 0 0 0,-1 1 0 0 0,0-1 0 0 0,-1 0 0 0 0,1 0 0 0 0,-1 0 0 0 0,-1 0 0 0 0,1-1 1 0 0,-1 1-1 0 0,0 0 0 0 0,-1-1 0 0 0,1 0 0 0 0,-8 9 0 0 0,2-5 10 0 0,-1 0 0 0 0,-1 0 0 0 0,1-1 0 0 0,-1 0 0 0 0,-1-1 0 0 0,0 0 0 0 0,0-1 0 0 0,-17 7 0 0 0,9-5 12 0 0,0-2 0 0 0,-1-1 0 0 0,1 0 1 0 0,-1-1-1 0 0,-23 1 0 0 0,2 1 27 0 0,42-7-92 0 0,-1 1 0 0 0,1-1 1 0 0,0 0-1 0 0,-1 0 0 0 0,1 0 0 0 0,-1 0 0 0 0,1 0 0 0 0,-1 0 0 0 0,1 0 0 0 0,0 0 0 0 0,-1 0 1 0 0,1 0-1 0 0,-1 0 0 0 0,1 0 0 0 0,-1 0 0 0 0,1 0 0 0 0,0 0 0 0 0,-1 0 0 0 0,1 0 0 0 0,-1 0 1 0 0,1 0-1 0 0,0-1 0 0 0,-1 1 0 0 0,1 0 0 0 0,0 0 0 0 0,-1-1 0 0 0,1 1 0 0 0,0 0 0 0 0,-1 0 0 0 0,1-1 1 0 0,0 1-1 0 0,-1 0 0 0 0,1-1 0 0 0,0 1 0 0 0,0 0 0 0 0,-1-1 0 0 0,1 1 0 0 0,0-1 0 0 0,0 1 1 0 0,0 0-1 0 0,0-1 0 0 0,0 1 0 0 0,-1-1 0 0 0,1 1 0 0 0,0-1 0 0 0,0-1-871 0 0</inkml:trace>
</inkml:ink>
</file>

<file path=ppt/ink/ink20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22:20.211"/>
    </inkml:context>
    <inkml:brush xml:id="br0">
      <inkml:brushProperty name="width" value="0.05" units="cm"/>
      <inkml:brushProperty name="height" value="0.05" units="cm"/>
    </inkml:brush>
  </inkml:definitions>
  <inkml:trace contextRef="#ctx0" brushRef="#br0">79 100 5761 0 0,'-51'54'2222'0'0,"40"-49"-1486"0"0,-3-11-285 0 0,11-6-104 0 0,10 7 202 0 0,74-6 474 0 0,127-35 0 0 0,-22 3-952 0 0,-143 33-811 0 0,-41 10 652 0 0,-1-1 0 0 0,1 1 0 0 0,-1 0 0 0 0,0 0 0 0 0,1-1 0 0 0,-1 1 0 0 0,0-1 0 0 0,1 1 1 0 0,-1-1-1 0 0,0 0 0 0 0,1 1 0 0 0,-1-1 0 0 0,0 0 0 0 0,0 0 0 0 0,0 0 0 0 0,0 0 0 0 0,0 0 0 0 0,0 0 0 0 0,0 0 0 0 0,0 0 0 0 0,0 0 0 0 0,0-1 1 0 0,-1 1-1 0 0,2-3 0 0 0,-2 1-1155 0 0</inkml:trace>
</inkml:ink>
</file>

<file path=ppt/ink/ink20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22:20.557"/>
    </inkml:context>
    <inkml:brush xml:id="br0">
      <inkml:brushProperty name="width" value="0.05" units="cm"/>
      <inkml:brushProperty name="height" value="0.05" units="cm"/>
    </inkml:brush>
  </inkml:definitions>
  <inkml:trace contextRef="#ctx0" brushRef="#br0">6 85 6697 0 0,'-2'-1'2529'0'0,"0"-1"-1857"0"0,0 0-544 0 0,2 0 64 0 0,0-1-152 0 0,8-5 8 0 0,24 5 8 0 0,46-48-24 0 0,-49 44-32 0 0,-1 3 8 0 0,-2 4-48 0 0,-7-1-72 0 0,3 1-392 0 0,2 1 8 0 0,-8 3 352 0 0,2-4-424 0 0,-13 0-312 0 0</inkml:trace>
</inkml:ink>
</file>

<file path=ppt/ink/ink20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22:20.930"/>
    </inkml:context>
    <inkml:brush xml:id="br0">
      <inkml:brushProperty name="width" value="0.05" units="cm"/>
      <inkml:brushProperty name="height" value="0.05" units="cm"/>
    </inkml:brush>
  </inkml:definitions>
  <inkml:trace contextRef="#ctx0" brushRef="#br0">188 14 4969 0 0,'2'-5'3267'0'0,"-6"-4"-1728"0"0,-2 15-904 0 0,-1 7-571 0 0,0 0 0 0 0,-1 0 0 0 0,0-1 0 0 0,-12 14 0 0 0,7-10 67 0 0,1 0 0 0 0,-14 27-1 0 0,13-19-43 0 0,1 2 0 0 0,2-1 0 0 0,0 1 0 0 0,2 1-1 0 0,1-1 1 0 0,1 1 0 0 0,1 1 0 0 0,1-1 0 0 0,2 1-1 0 0,1 35 1 0 0,1-57-109 0 0,1 0-1 0 0,-1 0 1 0 0,1 0-1 0 0,0-1 1 0 0,1 1-1 0 0,0 0 1 0 0,0-1-1 0 0,0 1 1 0 0,0-1-1 0 0,1 1 0 0 0,0-1 1 0 0,0 0-1 0 0,0 0 1 0 0,1-1-1 0 0,-1 1 1 0 0,1-1-1 0 0,5 5 1 0 0,-3-2-28 0 0,-3-4 22 0 0,-1-1 0 0 0,0 1 0 0 0,1-1-1 0 0,-1 0 1 0 0,1 0 0 0 0,0 1 0 0 0,0-2-1 0 0,0 1 1 0 0,0 0 0 0 0,4 1 0 0 0,9 4-314 0 0</inkml:trace>
</inkml:ink>
</file>

<file path=ppt/ink/ink20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22:21.291"/>
    </inkml:context>
    <inkml:brush xml:id="br0">
      <inkml:brushProperty name="width" value="0.05" units="cm"/>
      <inkml:brushProperty name="height" value="0.05" units="cm"/>
    </inkml:brush>
  </inkml:definitions>
  <inkml:trace contextRef="#ctx0" brushRef="#br0">346 1 4241 0 0,'-11'11'4031'0'0,"-22"-7"-2966"0"0,-9 0-549 0 0,33-1-439 0 0,1 0 0 0 0,0 0 0 0 0,0 1 0 0 0,-14 8 0 0 0,-18 21 779 0 0,26-21-696 0 0,-9 4 75 0 0,2-2-6 0 0,-6 15 140 0 0,5 0-152 0 0,17-23-152 0 0,0-1 0 0 0,1 1 1 0 0,0 0-1 0 0,0 0 1 0 0,1 0-1 0 0,-5 11 0 0 0,-2 10 50 0 0,-1 5 81 0 0,7-11-77 0 0,10 22-23 0 0,-5-39-86 0 0,1-1 1 0 0,-1 1 0 0 0,1 0-1 0 0,-1-1 1 0 0,1 1-1 0 0,0-1 1 0 0,0 0-1 0 0,1 0 1 0 0,-1 0 0 0 0,1 0-1 0 0,-1 0 1 0 0,1 0-1 0 0,4 3 1 0 0,29 16 31 0 0,-28-18-43 0 0,-1 0 7 0 0,-1-2 0 0 0,1 1-1 0 0,0-1 1 0 0,0 0-1 0 0,0 0 1 0 0,0-1 0 0 0,0 0-1 0 0,0 0 1 0 0,1-1 0 0 0,13 0-1 0 0,-13-1-13 0 0,0 1-1 0 0,-1-1 1 0 0,1-1-1 0 0,-1 1 1 0 0,1-1-1 0 0,-1 0 1 0 0,0-1-1 0 0,1 0 1 0 0,-2 0-1 0 0,1-1 1 0 0,0 0-1 0 0,-1 0 1 0 0,1 0-1 0 0,-1-1 1 0 0,0 0-1 0 0,10-11 1 0 0,-13 13-6 0 0,1-1 1 0 0,-1 0 0 0 0,0-1-1 0 0,-1 1 1 0 0,1 0 0 0 0,-1-1-1 0 0,1 0 1 0 0,-1 1 0 0 0,-1-1 0 0 0,1 0-1 0 0,-1 0 1 0 0,0 0 0 0 0,0 0-1 0 0,0 0 1 0 0,-1-1 0 0 0,1 1 0 0 0,-1 0-1 0 0,-1 0 1 0 0,1 0 0 0 0,-1 0-1 0 0,0 0 1 0 0,0 0 0 0 0,0 0 0 0 0,-1 0-1 0 0,1 0 1 0 0,-1 0 0 0 0,0 1-1 0 0,-1-1 1 0 0,-3-6 0 0 0,-5-5-62 0 0,0 1 0 0 0,-1 0 0 0 0,0 0 0 0 0,-1 1 0 0 0,-1 1 0 0 0,0 0 0 0 0,0 1 0 0 0,-2 0 0 0 0,1 2 0 0 0,-2 0 0 0 0,-24-12 0 0 0,13 8-885 0 0,20 9 630 0 0,1 2 0 0 0,-1-1-1 0 0,0 1 1 0 0,0 0 0 0 0,-15-3 0 0 0,17 5-3879 0 0</inkml:trace>
</inkml:ink>
</file>

<file path=ppt/ink/ink20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22:21.659"/>
    </inkml:context>
    <inkml:brush xml:id="br0">
      <inkml:brushProperty name="width" value="0.05" units="cm"/>
      <inkml:brushProperty name="height" value="0.05" units="cm"/>
    </inkml:brush>
  </inkml:definitions>
  <inkml:trace contextRef="#ctx0" brushRef="#br0">41 327 3505 0 0,'8'40'3552'0'0,"8"17"-2880"0"0,-5-18-797 0 0,-4-11 839 0 0,-7-22-550 0 0,0 1-1 0 0,0 0 1 0 0,0 0 0 0 0,-1 0 0 0 0,0 0 0 0 0,0-1 0 0 0,-1 1-1 0 0,-4 12 1 0 0,2-7 300 0 0,5-7 1388 0 0,-2-18-892 0 0,-56-251-494 0 0,52 239-437 0 0,2 0 0 0 0,1 0 1 0 0,1-1-1 0 0,1 1 0 0 0,1 0 1 0 0,9-48-1 0 0,-10 69-78 0 0,1 1 0 0 0,-1-1-1 0 0,1 0 1 0 0,0 1 0 0 0,0-1 0 0 0,0 1 0 0 0,1-1-1 0 0,-1 1 1 0 0,1-1 0 0 0,0 1 0 0 0,0 0 0 0 0,0 0-1 0 0,0 0 1 0 0,0 0 0 0 0,1 0 0 0 0,-1 1 0 0 0,1-1-1 0 0,0 1 1 0 0,0-1 0 0 0,0 1 0 0 0,0 0 0 0 0,0 0-1 0 0,0 1 1 0 0,1-1 0 0 0,-1 1 0 0 0,7-3 0 0 0,-3 3-61 0 0,-1 1 0 0 0,0 0 0 0 0,1 0 0 0 0,-1 0 0 0 0,1 1 0 0 0,-1 0-1 0 0,0 0 1 0 0,0 1 0 0 0,1 0 0 0 0,-1 0 0 0 0,0 0 0 0 0,-1 0 0 0 0,1 1 0 0 0,0 0 0 0 0,5 4 0 0 0,0 1-850 0 0</inkml:trace>
</inkml:ink>
</file>

<file path=ppt/ink/ink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22:15:37.310"/>
    </inkml:context>
    <inkml:brush xml:id="br0">
      <inkml:brushProperty name="width" value="0.05" units="cm"/>
      <inkml:brushProperty name="height" value="0.05" units="cm"/>
      <inkml:brushProperty name="color" value="#E71224"/>
    </inkml:brush>
  </inkml:definitions>
  <inkml:trace contextRef="#ctx0" brushRef="#br0">5 0 6081 0 0,'-5'12'8511'0'0,"6"2"-6914"0"0,12 24-2428 0 0,-13-37 1030 0 0,29 58-94 0 0,-2-12-26 0 0,-15-27-157 0 0,16 28-139 0 0,-17-17-1930 0 0,-12-30 1091 0 0</inkml:trace>
</inkml:ink>
</file>

<file path=ppt/ink/ink20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22:22.017"/>
    </inkml:context>
    <inkml:brush xml:id="br0">
      <inkml:brushProperty name="width" value="0.05" units="cm"/>
      <inkml:brushProperty name="height" value="0.05" units="cm"/>
    </inkml:brush>
  </inkml:definitions>
  <inkml:trace contextRef="#ctx0" brushRef="#br0">23 510 5081 0 0,'-2'4'1586'0'0,"1"-4"-1389"0"0,1 1 0 0 0,0 0 0 0 0,0 0 0 0 0,-1 0 1 0 0,1 0-1 0 0,0 0 0 0 0,0 0 0 0 0,0 0 0 0 0,0 0 1 0 0,0 0-1 0 0,0 0 0 0 0,0 0 0 0 0,0 0 0 0 0,0 0 1 0 0,1 0-1 0 0,-1 0 0 0 0,0-1 0 0 0,0 1 0 0 0,1 0 1 0 0,-1 0-1 0 0,2 2 655 0 0,-2-22-335 0 0,-1-18-453 0 0,-2-15-28 0 0,1 12 3 0 0,1 10 20 0 0,-7-48 61 0 0,4 50-48 0 0,0-44 0 0 0,5 62-56 0 0,0 0 0 0 0,0 0 0 0 0,1 0 0 0 0,4-15 0 0 0,1-3 22 0 0,-6 23-43 0 0,0 1-1 0 0,-1-1 1 0 0,1 1 0 0 0,1-1-1 0 0,-1 1 1 0 0,1-1 0 0 0,0 1 0 0 0,0 0-1 0 0,0-1 1 0 0,0 1 0 0 0,1 1-1 0 0,0-1 1 0 0,-1 0 0 0 0,1 0-1 0 0,1 1 1 0 0,-1 0 0 0 0,0 0-1 0 0,1 0 1 0 0,4-3 0 0 0,21 2-894 0 0,-25 4 847 0 0,0 1 0 0 0,0-1 0 0 0,0 1 0 0 0,0 0 1 0 0,0 0-1 0 0,0 1 0 0 0,0-1 0 0 0,4 4 0 0 0,7 5-463 0 0</inkml:trace>
</inkml:ink>
</file>

<file path=ppt/ink/ink20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22:22.367"/>
    </inkml:context>
    <inkml:brush xml:id="br0">
      <inkml:brushProperty name="width" value="0.05" units="cm"/>
      <inkml:brushProperty name="height" value="0.05" units="cm"/>
    </inkml:brush>
  </inkml:definitions>
  <inkml:trace contextRef="#ctx0" brushRef="#br0">140 137 5689 0 0,'29'-102'2273'0'0,"-28"101"-2197"0"0,-1 0 0 0 0,1 0 0 0 0,-1-1 1 0 0,1 1-1 0 0,-1 0 0 0 0,0 0 0 0 0,0 0 1 0 0,1 0-1 0 0,-1 0 0 0 0,0-1 0 0 0,0 1 0 0 0,0 0 1 0 0,0 0-1 0 0,-1 0 0 0 0,1 0 0 0 0,0 0 1 0 0,0-1-1 0 0,-1 1 0 0 0,1 0 0 0 0,0 0 1 0 0,-1 0-1 0 0,1 0 0 0 0,-1 0 0 0 0,0 0 0 0 0,1 0 1 0 0,-1 0-1 0 0,0 0 0 0 0,-1-1 0 0 0,2 2 9 0 0,-1 0 0 0 0,1-1 0 0 0,-1 1-1 0 0,1 0 1 0 0,-1 0 0 0 0,1 0 0 0 0,-1-1-1 0 0,1 1 1 0 0,-1 0 0 0 0,0 0-1 0 0,1 0 1 0 0,-1 0 0 0 0,1 0 0 0 0,-1 0-1 0 0,1 0 1 0 0,-1 0 0 0 0,0 1 0 0 0,1-1-1 0 0,-1 0 1 0 0,1 0 0 0 0,-1 0-1 0 0,1 1 1 0 0,-1-1 0 0 0,0 0 0 0 0,-20 39 148 0 0,-9 6-42 0 0,18-28-99 0 0,0 0 0 0 0,1 1 0 0 0,-12 30 0 0 0,14-25-19 0 0,1 1 1 0 0,2 0 0 0 0,0 0-1 0 0,2 1 1 0 0,0 0 0 0 0,2-1-1 0 0,0 1 1 0 0,5 47-1 0 0,0-35-40 0 0,3-1-1 0 0,14 53 0 0 0,14 13-40 0 0,19-1-1414 0 0,-41-86 1135 0 0,-11-15 243 0 0,0 1 0 0 0,-1-1-1 0 0,1 1 1 0 0,0-1 0 0 0,-1 0 0 0 0,1 1-1 0 0,0-1 1 0 0,-1 0 0 0 0,1 0-1 0 0,0 1 1 0 0,0-1 0 0 0,-1 0-1 0 0,1 0 1 0 0,0 0 0 0 0,0 0 0 0 0,-1 0-1 0 0,1 0 1 0 0,0 0 0 0 0,0 0-1 0 0,0 0 1 0 0,-1 0 0 0 0,1-1-1 0 0,0 1 1 0 0,0 0 0 0 0,-1 0-1 0 0,1-1 1 0 0,0 1 0 0 0,-1-1 0 0 0,1 1-1 0 0,0 0 1 0 0,0-2 0 0 0,11-8-478 0 0</inkml:trace>
</inkml:ink>
</file>

<file path=ppt/ink/ink20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22:22.709"/>
    </inkml:context>
    <inkml:brush xml:id="br0">
      <inkml:brushProperty name="width" value="0.05" units="cm"/>
      <inkml:brushProperty name="height" value="0.05" units="cm"/>
    </inkml:brush>
  </inkml:definitions>
  <inkml:trace contextRef="#ctx0" brushRef="#br0">397 1 4481 0 0,'-17'2'6232'0'0,"4"4"-4453"0"0,-4 12-2134 0 0,3 2 534 0 0,10-15 68 0 0,-40 58-85 0 0,38-54-122 0 0,1 1-1 0 0,1-1 0 0 0,-1 1 1 0 0,2 0-1 0 0,-1 0 0 0 0,1 0 1 0 0,1 1-1 0 0,0-1 0 0 0,1 0 1 0 0,-1 16-1 0 0,-4 18 25 0 0,-43 209 164 0 0,47-242-298 0 0,1 1 0 0 0,0 0 0 0 0,1 18 1 0 0,-1 20-1194 0 0,1-50 1215 0 0,0 1 0 0 0,0-1 0 0 0,-1 0 0 0 0,1 0 0 0 0,0 0 1 0 0,0 1-1 0 0,-1-1 0 0 0,1 0 0 0 0,0 0 0 0 0,0 0 0 0 0,-1 0 0 0 0,1 0 0 0 0,0 0 1 0 0,-1 0-1 0 0,1 0 0 0 0,0 1 0 0 0,0-1 0 0 0,-1 0 0 0 0,1 0 0 0 0,0 0 0 0 0,-1 0 0 0 0,1-1 1 0 0,0 1-1 0 0,-1 0 0 0 0,1 0 0 0 0,0 0 0 0 0,0 0 0 0 0,-1 0 0 0 0,1 0 0 0 0,0 0 0 0 0,0 0 1 0 0,-1-1-1 0 0,1 1 0 0 0,0 0 0 0 0,0 0 0 0 0,-1 0 0 0 0,1-1 0 0 0,0 1 0 0 0,0 0 1 0 0,0 0-1 0 0,-1-1 0 0 0</inkml:trace>
  <inkml:trace contextRef="#ctx0" brushRef="#br0" timeOffset="1">0 106 4273 0 0,'4'-1'4178'0'0,"7"13"-1438"0"0,-8-8-2687 0 0,15 23 238 0 0,32 37-1 0 0,3 3 166 0 0,22 33 112 0 0,4 4-962 0 0,-30-32-475 0 0,-37-50-65 0 0,-16-19 492 0 0</inkml:trace>
</inkml:ink>
</file>

<file path=ppt/ink/ink20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22:23.068"/>
    </inkml:context>
    <inkml:brush xml:id="br0">
      <inkml:brushProperty name="width" value="0.05" units="cm"/>
      <inkml:brushProperty name="height" value="0.05" units="cm"/>
    </inkml:brush>
  </inkml:definitions>
  <inkml:trace contextRef="#ctx0" brushRef="#br0">0 42 5529 0 0,'36'-14'960'0'0,"-26"11"-410"0"0,0-1 0 0 0,0 0-1 0 0,-1-1 1 0 0,12-7 0 0 0,-33 24 2009 0 0,1 13-2557 0 0,8-15 187 0 0,-20 79 180 0 0,16-56-19 0 0,2 1 0 0 0,-1 51 0 0 0,9-36-2752 0 0,-1-39 1863 0 0</inkml:trace>
</inkml:ink>
</file>

<file path=ppt/ink/ink20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22:23.424"/>
    </inkml:context>
    <inkml:brush xml:id="br0">
      <inkml:brushProperty name="width" value="0.05" units="cm"/>
      <inkml:brushProperty name="height" value="0.05" units="cm"/>
    </inkml:brush>
  </inkml:definitions>
  <inkml:trace contextRef="#ctx0" brushRef="#br0">1 35 4449 0 0,'14'16'4790'0'0,"-9"17"-3803"0"0,-4-13-828 0 0,0-6-56 0 0,3 38 381 0 0,7 33 390 0 0,8 0-223 0 0,1-34-567 0 0,-16-44-82 0 0,-1-1 0 0 0,1 1 0 0 0,1-1 0 0 0,-1 0 0 0 0,1 0 0 0 0,0 0 0 0 0,1-1 0 0 0,-1 0 0 0 0,1 0 0 0 0,0 0 0 0 0,0-1 0 0 0,1 0 0 0 0,9 5 0 0 0,-6-5-250 0 0,1 1-1 0 0,-1-2 0 0 0,22 5 1 0 0,11-1-861 0 0,-40-7 982 0 0,0 0 0 0 0,0-1-1 0 0,0 1 1 0 0,-1 0-1 0 0,1-1 1 0 0,0 0 0 0 0,-1 1-1 0 0,1-1 1 0 0,0 0 0 0 0,-1 0-1 0 0,1-1 1 0 0,-1 1 0 0 0,1 0-1 0 0,-1-1 1 0 0,0 0-1 0 0,0 1 1 0 0,0-1 0 0 0,0 0-1 0 0,0 0 1 0 0,0 0 0 0 0,3-4-1 0 0,7-12-3495 0 0</inkml:trace>
  <inkml:trace contextRef="#ctx0" brushRef="#br0" timeOffset="1">215 1 4945 0 0,'6'12'3932'0'0,"-12"1"-2720"0"0,-6 7-1111 0 0,6 2 114 0 0,1 1-1 0 0,0 0 1 0 0,2 1-1 0 0,0-1 1 0 0,2 0-1 0 0,0 1 1 0 0,5 31 0 0 0,25 168 723 0 0,4-75-587 0 0,-22-109-412 0 0,11 20 263 0 0,-11-33-525 0 0,-2 1 0 0 0,7 31 0 0 0,-16-51-2699 0 0</inkml:trace>
</inkml:ink>
</file>

<file path=ppt/ink/ink20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22:23.768"/>
    </inkml:context>
    <inkml:brush xml:id="br0">
      <inkml:brushProperty name="width" value="0.05" units="cm"/>
      <inkml:brushProperty name="height" value="0.05" units="cm"/>
    </inkml:brush>
  </inkml:definitions>
  <inkml:trace contextRef="#ctx0" brushRef="#br0">49 0 4985 0 0,'-3'1'176'0'0,"0"0"-1"0"0,1 0 1 0 0,-1 0-1 0 0,0 0 1 0 0,1 1 0 0 0,0-1-1 0 0,-1 1 1 0 0,1-1-1 0 0,0 1 1 0 0,-1 0 0 0 0,1 0-1 0 0,0 0 1 0 0,0 0-1 0 0,1 1 1 0 0,-1-1 0 0 0,0 0-1 0 0,1 1 1 0 0,0-1-1 0 0,-1 1 1 0 0,0 2 0 0 0,1-3-113 0 0,1 0-1 0 0,-1 0 1 0 0,1 0 0 0 0,-1 0 0 0 0,1 0 0 0 0,0 0 0 0 0,0-1 0 0 0,-1 1 0 0 0,2 0 0 0 0,-1 0-1 0 0,0 0 1 0 0,0 0 0 0 0,1 0 0 0 0,-1 0 0 0 0,1 0 0 0 0,-1 0 0 0 0,1 0 0 0 0,0 0 0 0 0,0-1-1 0 0,-1 1 1 0 0,2 0 0 0 0,-1 0 0 0 0,0-1 0 0 0,0 1 0 0 0,0-1 0 0 0,1 1 0 0 0,-1-1 0 0 0,1 0-1 0 0,-1 1 1 0 0,3 1 0 0 0,113 89 2124 0 0,-91-73-2068 0 0,-1 2-1 0 0,-1 1 0 0 0,-1 1 0 0 0,0 1 0 0 0,-2 1 1 0 0,-2 1-1 0 0,27 44 0 0 0,-34-48-86 0 0,-1 1 0 0 0,-1 0 0 0 0,0 1 1 0 0,-2 0-1 0 0,-1 1 0 0 0,-1-1 0 0 0,-1 1 0 0 0,-2 1 0 0 0,0-1 0 0 0,-1 30 0 0 0,-3-7-11 0 0,-3 0 0 0 0,-1 0 0 0 0,-3-1 0 0 0,-23 79-1 0 0,26-109-56 0 0,-3 10-348 0 0,0-1 1 0 0,-2 1 0 0 0,-1-2 0 0 0,-25 43 0 0 0,16-35 55 0 0,-18 26-2874 0 0,27-50-903 0 0</inkml:trace>
</inkml:ink>
</file>

<file path=ppt/ink/ink20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22:42.490"/>
    </inkml:context>
    <inkml:brush xml:id="br0">
      <inkml:brushProperty name="width" value="0.05" units="cm"/>
      <inkml:brushProperty name="height" value="0.05" units="cm"/>
    </inkml:brush>
  </inkml:definitions>
  <inkml:trace contextRef="#ctx0" brushRef="#br0">357 17 3665 0 0,'-24'-7'4951'0'0,"21"5"-4981"0"0,0 1 1 0 0,0 0-1 0 0,0 0 0 0 0,0 0 0 0 0,0 0 1 0 0,0 0-1 0 0,-1 1 0 0 0,-5-1 0 0 0,2 1 35 0 0,0 1-1 0 0,0 0 0 0 0,0 1 0 0 0,-1 0 1 0 0,1 0-1 0 0,0 0 0 0 0,1 1 0 0 0,-1 0 1 0 0,0 0-1 0 0,1 1 0 0 0,0-1 0 0 0,-10 9 0 0 0,1 2-17 0 0,0 0 0 0 0,1 1 0 0 0,-13 18-1 0 0,-13 13-6 0 0,13-12 41 0 0,-10 27 7 0 0,33-52-18 0 0,0 0 0 0 0,0 0-1 0 0,1 0 1 0 0,0 1-1 0 0,1-1 1 0 0,0 1-1 0 0,0 0 1 0 0,1-1 0 0 0,0 18-1 0 0,2-25-5 0 0,0 0 0 0 0,0 0 0 0 0,0 0 0 0 0,-1 0 0 0 0,2 0 0 0 0,-1-1 0 0 0,0 1 0 0 0,0 0-1 0 0,1-1 1 0 0,-1 1 0 0 0,0-1 0 0 0,1 1 0 0 0,0-1 0 0 0,-1 0 0 0 0,1 1 0 0 0,0-1 0 0 0,0 0 0 0 0,-1 0 0 0 0,1 0 0 0 0,0 0 0 0 0,0-1 0 0 0,0 1-1 0 0,0-1 1 0 0,0 1 0 0 0,0-1 0 0 0,1 1 0 0 0,-1-1 0 0 0,2 0 0 0 0,40 2 69 0 0,-21-6-37 0 0,81-31 94 0 0,-65 21-63 0 0,58-15 0 0 0,-49 19-8 0 0,-6 0-1 0 0,53-6 0 0 0,-80 15-11 0 0,1 0 0 0 0,-1 1 0 0 0,1 1 1 0 0,-1 0-1 0 0,0 1 0 0 0,0 1 0 0 0,21 6 0 0 0,-3-1 40 0 0,-26-7-66 0 0,1 0 0 0 0,-1 1 0 0 0,0 0 1 0 0,0 0-1 0 0,0 0 0 0 0,0 1 0 0 0,0 0 0 0 0,-1 1 0 0 0,1-1 0 0 0,-1 1 0 0 0,0 0 0 0 0,0 1 0 0 0,0-1 0 0 0,6 8 0 0 0,-7-4 24 0 0,0-1 0 0 0,0 1 0 0 0,-1 0 0 0 0,0 0 1 0 0,0 0-1 0 0,-1 1 0 0 0,0-1 0 0 0,-1 1 0 0 0,0 0 0 0 0,0 0 0 0 0,-1-1 1 0 0,0 1-1 0 0,0 18 0 0 0,-2-21-29 0 0,1 0 0 0 0,-1 0-1 0 0,0 0 1 0 0,0 0 0 0 0,-1 0 0 0 0,0 0 0 0 0,0-1 0 0 0,0 1 0 0 0,-1 0 0 0 0,0-1 0 0 0,0 0-1 0 0,0 0 1 0 0,-1 0 0 0 0,1 0 0 0 0,-1 0 0 0 0,0-1 0 0 0,-1 0 0 0 0,1 1 0 0 0,-1-2 0 0 0,0 1-1 0 0,-7 4 1 0 0,-15 6 46 0 0,-1-2 0 0 0,0 0 0 0 0,-1-3 0 0 0,0 0 0 0 0,-59 9 0 0 0,23-9 65 0 0,-106-1 0 0 0,149-8-107 0 0,0-1 0 0 0,0-2 1 0 0,-39-8-1 0 0,52 9-9 0 0,-1-1 0 0 0,1 0 0 0 0,0-1 1 0 0,0 0-1 0 0,0 0 0 0 0,0-1 0 0 0,1 0 0 0 0,-1-1 0 0 0,2 0 1 0 0,-12-10-1 0 0,12 6-6 0 0,2-12 31 0 0,8-14 4 0 0,9 18-78 0 0,11-2-880 0 0,2 2 0 0 0,0 0 1 0 0,44-22-1 0 0,-47 29-2853 0 0</inkml:trace>
</inkml:ink>
</file>

<file path=ppt/ink/ink20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22:42.840"/>
    </inkml:context>
    <inkml:brush xml:id="br0">
      <inkml:brushProperty name="width" value="0.05" units="cm"/>
      <inkml:brushProperty name="height" value="0.05" units="cm"/>
    </inkml:brush>
  </inkml:definitions>
  <inkml:trace contextRef="#ctx0" brushRef="#br0">0 53 3057 0 0,'36'-40'376'0'0,"-24"28"146"0"0,-13 16 1380 0 0,-2 1-1760 0 0,1 0 0 0 0,0 0-1 0 0,0 0 1 0 0,0 0 0 0 0,1 1 0 0 0,0-1-1 0 0,0 1 1 0 0,0-1 0 0 0,1 1 0 0 0,-1-1-1 0 0,1 1 1 0 0,1-1 0 0 0,1 11 0 0 0,2 8 363 0 0,14 43-1 0 0,-11-46-368 0 0,11 37 236 0 0,4 0 0 0 0,1-1 0 0 0,3-2 1 0 0,3 0-1 0 0,59 84 0 0 0,-60-107-576 0 0,-22-25-982 0 0,-24-22 255 0 0,2 0 366 0 0,-9-7-559 0 0</inkml:trace>
</inkml:ink>
</file>

<file path=ppt/ink/ink20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22:43.191"/>
    </inkml:context>
    <inkml:brush xml:id="br0">
      <inkml:brushProperty name="width" value="0.05" units="cm"/>
      <inkml:brushProperty name="height" value="0.05" units="cm"/>
    </inkml:brush>
  </inkml:definitions>
  <inkml:trace contextRef="#ctx0" brushRef="#br0">1 1 4721 0 0,'29'0'4721'0'0,"-7"4"-4689"0"0,-1-3 32 0 0,-8-1-24 0 0,-1 2 0 0 0,15 0-8 0 0,-14-2-32 0 0,2 2 0 0 0,35 1-160 0 0,-28-1-536 0 0,1 2-336 0 0,26 3 784 0 0,-2-2-208 0 0,-18-3 7 0 0,-8-2-839 0 0</inkml:trace>
</inkml:ink>
</file>

<file path=ppt/ink/ink20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22:43.522"/>
    </inkml:context>
    <inkml:brush xml:id="br0">
      <inkml:brushProperty name="width" value="0.05" units="cm"/>
      <inkml:brushProperty name="height" value="0.05" units="cm"/>
    </inkml:brush>
  </inkml:definitions>
  <inkml:trace contextRef="#ctx0" brushRef="#br0">181 1 3825 0 0,'-10'3'274'0'0,"1"1"1"0"0,0 0-1 0 0,0 1 0 0 0,0 0 1 0 0,0 0-1 0 0,1 1 0 0 0,0 0 1 0 0,0 0-1 0 0,1 1 0 0 0,0 0 1 0 0,0 0-1 0 0,0 1 0 0 0,1 0 1 0 0,0 0-1 0 0,0 0 0 0 0,1 1 1 0 0,1 0-1 0 0,-1 0 1 0 0,1 0-1 0 0,-3 12 0 0 0,0 1-144 0 0,0 1 1 0 0,2 0-1 0 0,0 0 0 0 0,2 1 0 0 0,0-1 0 0 0,2 1 0 0 0,2 28 1 0 0,1-12-39 0 0,2 0 0 0 0,2-1 0 0 0,13 49 0 0 0,-14-72-76 0 0,0-1 1 0 0,1 1-1 0 0,1-1 1 0 0,1-1-1 0 0,0 0 1 0 0,0 0-1 0 0,1 0 1 0 0,1-1-1 0 0,1 0 1 0 0,17 17-1 0 0,-19-23-4 0 0,0-1 0 0 0,1 1 0 0 0,0-1 0 0 0,0-1 0 0 0,0 0 0 0 0,0-1-1 0 0,1 1 1 0 0,0-2 0 0 0,0 0 0 0 0,0 0 0 0 0,0-1 0 0 0,0 0 0 0 0,1-1 0 0 0,16 0 0 0 0,-1-4 16 0 0,-1-1 1 0 0,1-2-1 0 0,-1 0 0 0 0,0-2 1 0 0,-1 0-1 0 0,43-22 0 0 0,-45 19 0 0 0,-1-1-1 0 0,0-1 0 0 0,-1-1 0 0 0,-1 0 0 0 0,28-27 1 0 0,-36 30-6 0 0,0-1 0 0 0,0-1 1 0 0,-1 0-1 0 0,-1-1 1 0 0,0 0-1 0 0,-1 0 1 0 0,-1-1-1 0 0,12-29 1 0 0,-15 27-9 0 0,-2 0 1 0 0,0 0-1 0 0,-1-1 0 0 0,-1 1 1 0 0,0-1-1 0 0,-1 1 0 0 0,-4-23 1 0 0,2 32-15 0 0,0 0 0 0 0,0-1 1 0 0,-1 1-1 0 0,-1 0 1 0 0,1 1-1 0 0,-1-1 1 0 0,0 1-1 0 0,-1-1 1 0 0,0 1-1 0 0,0 1 1 0 0,-1-1-1 0 0,0 1 1 0 0,0 0-1 0 0,-9-8 0 0 0,1 3-4 0 0,0 0 0 0 0,-1 1 0 0 0,0 1 0 0 0,0 0 0 0 0,-29-12 0 0 0,24 15 2 0 0,0 0-1 0 0,-1 1 0 0 0,1 2 0 0 0,-1 0 1 0 0,0 1-1 0 0,-24 0 0 0 0,-125 13-16 0 0,155-10 19 0 0,-3 1-134 0 0,0 1 1 0 0,1 1-1 0 0,-30 10 0 0 0,41-12 75 0 0,0 0 0 0 0,0 0 0 0 0,0 1 0 0 0,1 0 0 0 0,-1 0 0 0 0,1 0 0 0 0,0 1 0 0 0,0 0 0 0 0,0 0 0 0 0,0 0 0 0 0,1 0 0 0 0,-1 1 0 0 0,-5 9 0 0 0,9-13 11 0 0,1-1-1 0 0,-1 1 0 0 0,1 0 1 0 0,-1 0-1 0 0,1-1 0 0 0,0 1 1 0 0,-1 0-1 0 0,1 0 1 0 0,0-1-1 0 0,0 1 0 0 0,0 0 1 0 0,0 0-1 0 0,-1-1 0 0 0,1 1 1 0 0,0 0-1 0 0,0 0 0 0 0,1 0 1 0 0,-1-1-1 0 0,0 1 1 0 0,0 0-1 0 0,0 0 0 0 0,0-1 1 0 0,1 1-1 0 0,-1 0 0 0 0,0 0 1 0 0,1-1-1 0 0,-1 1 0 0 0,0 0 1 0 0,1-1-1 0 0,-1 1 1 0 0,1 0-1 0 0,-1-1 0 0 0,1 1 1 0 0,0-1-1 0 0,-1 1 0 0 0,1-1 1 0 0,-1 1-1 0 0,1-1 0 0 0,0 1 1 0 0,0-1-1 0 0,-1 0 1 0 0,1 1-1 0 0,0-1 0 0 0,-1 0 1 0 0,1 0-1 0 0,0 1 0 0 0,0-1 1 0 0,1 0-1 0 0,22-1-640 0 0</inkml:trace>
</inkml:ink>
</file>

<file path=ppt/ink/ink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22:15:37.660"/>
    </inkml:context>
    <inkml:brush xml:id="br0">
      <inkml:brushProperty name="width" value="0.05" units="cm"/>
      <inkml:brushProperty name="height" value="0.05" units="cm"/>
      <inkml:brushProperty name="color" value="#E71224"/>
    </inkml:brush>
  </inkml:definitions>
  <inkml:trace contextRef="#ctx0" brushRef="#br0">25 1 5729 0 0,'-11'39'6085'0'0,"0"15"-6093"0"0,8-17 343 0 0,5 34 16 0 0,9 35-93 0 0,-4-64-199 0 0,-2-15-22 0 0,5 19 36 0 0,-2 13 7 0 0,-7 32-65 0 0,-1-58-157 0 0,0-32-373 0 0,-3 0 3 0 0,-3-6-292 0 0,3 1 125 0 0</inkml:trace>
</inkml:ink>
</file>

<file path=ppt/ink/ink20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22:43.858"/>
    </inkml:context>
    <inkml:brush xml:id="br0">
      <inkml:brushProperty name="width" value="0.05" units="cm"/>
      <inkml:brushProperty name="height" value="0.05" units="cm"/>
    </inkml:brush>
  </inkml:definitions>
  <inkml:trace contextRef="#ctx0" brushRef="#br0">2 6 2208 0 0,'-1'-5'3309'0'0,"1"9"-430"0"0,1 2-3217 0 0,3 13 543 0 0,3 6 40 0 0,1-2-55 0 0,6 8 36 0 0,13 35 236 0 0,-11-15-225 0 0,2-1 0 0 0,3-1 0 0 0,2-1 0 0 0,31 50 1 0 0,-15-27-120 0 0,-16-21-22 0 0,-2 1-4 0 0,-8-17-42 0 0,-11-31-17 0 0,-1 1 1 0 0,0-1-1 0 0,0 1 1 0 0,0-1 0 0 0,0 1-1 0 0,0 0 1 0 0,-1-1-1 0 0,0 1 1 0 0,1 0 0 0 0,-2 6-1 0 0,1-9-73 0 0,-1 1 0 0 0,0-1 0 0 0,1 0 0 0 0,-1 1 0 0 0,0-1 0 0 0,1 0 0 0 0,-1 0 0 0 0,0 0 0 0 0,0 0 0 0 0,0 0 0 0 0,0 0 0 0 0,0 0 0 0 0,0 0 0 0 0,0 0 0 0 0,-1-1 0 0 0,1 1 0 0 0,0 0 0 0 0,0-1 0 0 0,-1 1 0 0 0,1 0 0 0 0,0-1 0 0 0,-1 0 0 0 0,1 1 0 0 0,0-1 0 0 0,-1 0 0 0 0,1 0 0 0 0,-1 0 0 0 0,1 0 0 0 0,0 0 0 0 0,-1 0 0 0 0,1 0 0 0 0,-1 0 0 0 0,-1-1 0 0 0,-12-1-159 0 0,0 0 1 0 0,0-1-1 0 0,0-1 1 0 0,0 0-1 0 0,-23-10 1 0 0,4-9-738 0 0</inkml:trace>
</inkml:ink>
</file>

<file path=ppt/ink/ink20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22:44.207"/>
    </inkml:context>
    <inkml:brush xml:id="br0">
      <inkml:brushProperty name="width" value="0.05" units="cm"/>
      <inkml:brushProperty name="height" value="0.05" units="cm"/>
    </inkml:brush>
  </inkml:definitions>
  <inkml:trace contextRef="#ctx0" brushRef="#br0">0 238 2457 0 0,'2'-6'265'0'0,"-1"-1"0"0"0,1 1 0 0 0,1 0 0 0 0,-1-1 0 0 0,1 1 0 0 0,0 0 0 0 0,0 1 0 0 0,1-1 0 0 0,0 0 0 0 0,0 1 0 0 0,0 0 0 0 0,1 0 0 0 0,7-7 0 0 0,7-5-120 0 0,1 1 0 0 0,27-16 1 0 0,-30 20-3 0 0,0 2 0 0 0,0 0 0 0 0,1 1 1 0 0,1 0-1 0 0,0 2 0 0 0,0 0 0 0 0,0 1 1 0 0,1 1-1 0 0,32-4 0 0 0,-37 10-20 0 0,0 1 0 0 0,0 0 0 0 0,0 1 0 0 0,-1 1 0 0 0,1 0 0 0 0,-1 1 0 0 0,25 13 0 0 0,-35-16-108 0 0,6 3 26 0 0,0 0 0 0 0,0 2 0 0 0,-1-1 0 0 0,1 1 0 0 0,-2 1 0 0 0,1-1 0 0 0,-1 1 0 0 0,0 1 0 0 0,0 0 0 0 0,-1 0 0 0 0,-1 0 0 0 0,10 16 0 0 0,-11-15-12 0 0,0 0 1 0 0,-1 1-1 0 0,0-1 0 0 0,-1 1 1 0 0,0 0-1 0 0,0 0 0 0 0,1 12 0 0 0,-4-16-9 0 0,1 1-1 0 0,-1 0 1 0 0,-1 0 0 0 0,1 0-1 0 0,-1-1 1 0 0,-3 10-1 0 0,-2 6 42 0 0,-2 0-1 0 0,-21 42 0 0 0,11-32 9 0 0,-1-1-1 0 0,-42 50 1 0 0,27-48-23 0 0,-32 8 52 0 0,40-29-194 0 0,0-2-1 0 0,-41 12 1 0 0,62-21 63 0 0,1-1 0 0 0,0 0 0 0 0,-1 0 1 0 0,1-1-1 0 0,-1 1 0 0 0,1-1 0 0 0,-1 0 1 0 0,-8-1-1 0 0,0-1-274 0 0</inkml:trace>
</inkml:ink>
</file>

<file path=ppt/ink/ink20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23:45.620"/>
    </inkml:context>
    <inkml:brush xml:id="br0">
      <inkml:brushProperty name="width" value="0.05" units="cm"/>
      <inkml:brushProperty name="height" value="0.05" units="cm"/>
    </inkml:brush>
  </inkml:definitions>
  <inkml:trace contextRef="#ctx0" brushRef="#br0">97 171 3729 0 0,'-48'47'2168'0'0,"48"-46"-2105"0"0,-1-1-1 0 0,1 1 1 0 0,-1-1-1 0 0,0 1 0 0 0,1-1 1 0 0,-1 1-1 0 0,1-1 1 0 0,-1 1-1 0 0,0-1 1 0 0,0 0-1 0 0,1 1 0 0 0,-1-1 1 0 0,0 0-1 0 0,0 0 1 0 0,1 1-1 0 0,-1-1 1 0 0,0 0-1 0 0,0 0 0 0 0,1 0 1 0 0,-1 0-1 0 0,0 0 1 0 0,0 0-1 0 0,0 0 1 0 0,1 0-1 0 0,-1 0 0 0 0,0-1 1 0 0,0 1-1 0 0,1 0 1 0 0,-1 0-1 0 0,0-1 1 0 0,1 1-1 0 0,-1 0 0 0 0,0-1 1 0 0,1 1-1 0 0,-1-1 1 0 0,0 1-1 0 0,1-1 1 0 0,-1 1-1 0 0,1-1 0 0 0,-1 1 1 0 0,1-1-1 0 0,-1 0 1 0 0,0 0-1 0 0,-4-9 312 0 0,3 5-94 0 0,2 4-219 0 0,-9-28 770 0 0,9 27-742 0 0,-1-1 1 0 0,1 1 0 0 0,-1-1-1 0 0,1 1 1 0 0,0-1-1 0 0,0 1 1 0 0,0-1-1 0 0,0 1 1 0 0,1-1 0 0 0,-1 1-1 0 0,1-1 1 0 0,-1 1-1 0 0,3-5 1 0 0,-2 2 300 0 0,-1 4-84 0 0,2 6-247 0 0,4 14 7 0 0,-6-15-63 0 0,0 0 0 0 0,1 0 0 0 0,0 0 0 0 0,0-1 0 0 0,0 1 0 0 0,1 0 0 0 0,-1 0 0 0 0,1-1 0 0 0,0 1 0 0 0,0-1 0 0 0,0 1 0 0 0,1-1 0 0 0,-1 0 0 0 0,5 4 0 0 0,-3-2 2 0 0,0-1 0 0 0,-1 1 0 0 0,1 0 0 0 0,-1-1 1 0 0,0 1-1 0 0,-1 1 0 0 0,1-1 0 0 0,-1 0 0 0 0,0 1 1 0 0,0-1-1 0 0,2 12 0 0 0,-3-10 4 0 0,7 23 13 0 0,-6-25-14 0 0,0 0 1 0 0,1 0-1 0 0,-1 0 0 0 0,1-1 0 0 0,0 1 0 0 0,0-1 0 0 0,8 8 0 0 0,5 6 12 0 0,-11-11 0 0 0,0-1 0 0 0,1 0 1 0 0,0 0-1 0 0,0 0 0 0 0,11 7 0 0 0,-15-12-13 0 0,0 0-1 0 0,-1 0 0 0 0,1 0 0 0 0,0 0 0 0 0,0-1 0 0 0,0 1 0 0 0,0-1 1 0 0,0 1-1 0 0,1-1 0 0 0,-1 0 0 0 0,0 1 0 0 0,0-1 0 0 0,0 0 0 0 0,0-1 1 0 0,0 1-1 0 0,0 0 0 0 0,0-1 0 0 0,0 1 0 0 0,0-1 0 0 0,0 1 0 0 0,0-1 1 0 0,0 0-1 0 0,0 0 0 0 0,0 0 0 0 0,0 0 0 0 0,-1 0 0 0 0,3-2 0 0 0,40-37 135 0 0,-33 27-105 0 0,-1 0-1 0 0,-1 0 1 0 0,11-19-1 0 0,-2-6 0 0 0,19-54-1 0 0,-29 72-40 0 0,9-20 26 0 0,-11 28-15 0 0,-1-1 0 0 0,0 0 0 0 0,0 0 0 0 0,2-17 0 0 0,-6 27-73 0 0,0 1-1 0 0,0 0 1 0 0,0-1 0 0 0,0 1-1 0 0,0 0 1 0 0,1 0-1 0 0,-1 0 1 0 0,1 0 0 0 0,-1 0-1 0 0,1 0 1 0 0,0 0 0 0 0,0 1-1 0 0,0-1 1 0 0,0 0-1 0 0,0 1 1 0 0,0 0 0 0 0,3-2-1 0 0,-3 2-234 0 0</inkml:trace>
</inkml:ink>
</file>

<file path=ppt/ink/ink20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23:46.057"/>
    </inkml:context>
    <inkml:brush xml:id="br0">
      <inkml:brushProperty name="width" value="0.05" units="cm"/>
      <inkml:brushProperty name="height" value="0.05" units="cm"/>
    </inkml:brush>
  </inkml:definitions>
  <inkml:trace contextRef="#ctx0" brushRef="#br0">12 14 2433 0 0,'-7'-13'5262'0'0,"3"15"-3307"0"0,7 34-1691 0 0,63 137 540 0 0,-46-128-849 0 0,-2 1-1 0 0,-1 0 1 0 0,16 81 0 0 0,-29-101-1122 0 0,-2 0 0 0 0,-1 45 0 0 0,-3-58-2140 0 0</inkml:trace>
</inkml:ink>
</file>

<file path=ppt/ink/ink20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23:46.391"/>
    </inkml:context>
    <inkml:brush xml:id="br0">
      <inkml:brushProperty name="width" value="0.05" units="cm"/>
      <inkml:brushProperty name="height" value="0.05" units="cm"/>
    </inkml:brush>
  </inkml:definitions>
  <inkml:trace contextRef="#ctx0" brushRef="#br0">0 0 5025 0 0,'7'15'3437'0'0,"-3"27"-3281"0"0,-2-15-87 0 0,7 85-18 0 0,-5-45 4 0 0,0-33-46 0 0,2 16 39 0 0,20 79 76 0 0,9-30-1259 0 0,-32-87-2447 0 0</inkml:trace>
</inkml:ink>
</file>

<file path=ppt/ink/ink20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23:46.975"/>
    </inkml:context>
    <inkml:brush xml:id="br0">
      <inkml:brushProperty name="width" value="0.05" units="cm"/>
      <inkml:brushProperty name="height" value="0.05" units="cm"/>
    </inkml:brush>
  </inkml:definitions>
  <inkml:trace contextRef="#ctx0" brushRef="#br0">0 257 4385 0 0,'45'-28'969'0'0,"-44"28"-916"0"0,0-1 0 0 0,-1 1 0 0 0,1 0-1 0 0,0-1 1 0 0,0 1 0 0 0,-1 0 0 0 0,1 0-1 0 0,0 0 1 0 0,0 0 0 0 0,0 0 0 0 0,-1 0-1 0 0,1 0 1 0 0,0 0 0 0 0,0 0 0 0 0,0 0-1 0 0,-1 0 1 0 0,1 1 0 0 0,0-1 0 0 0,0 0-1 0 0,0 0 1 0 0,-1 1 0 0 0,1-1 0 0 0,0 0-1 0 0,-1 1 1 0 0,1-1 0 0 0,0 1 0 0 0,-1-1-1 0 0,1 1 1 0 0,-1 0 0 0 0,1-1 0 0 0,0 1-1 0 0,0 0 1 0 0,11 24 361 0 0,-10-20-296 0 0,12 22 343 0 0,8 12 17 0 0,12 22-16 0 0,-22-36-294 0 0,-4-8-41 0 0,1 8-57 0 0,33 69 254 0 0,-40-89-293 0 0,1 0 0 0 0,0 0 0 0 0,-1-1 0 0 0,2 1 1 0 0,-1-1-1 0 0,0 0 0 0 0,1 0 0 0 0,0 0 0 0 0,0 0 0 0 0,0-1 0 0 0,0 0 0 0 0,1 0 0 0 0,0 0 0 0 0,7 4 1 0 0,-11-7-19 0 0,0 0 1 0 0,-1 1 0 0 0,1-1 0 0 0,0 0 0 0 0,-1 0 0 0 0,1 0 0 0 0,0 0 0 0 0,-1 0 0 0 0,1 0 0 0 0,0 0 0 0 0,0 0 0 0 0,-1 0 0 0 0,1-1 0 0 0,0 1 0 0 0,-1 0-1 0 0,1 0 1 0 0,0 0 0 0 0,-1-1 0 0 0,1 1 0 0 0,-1 0 0 0 0,1-1 0 0 0,0 1 0 0 0,-1-1 0 0 0,1 1 0 0 0,-1-1 0 0 0,1 1 0 0 0,-1-1 0 0 0,1 0 0 0 0,8-24 204 0 0,-7-24-106 0 0,-6 24-79 0 0,-1 0 0 0 0,-2 0 0 0 0,-9-26 0 0 0,6 21-28 0 0,-9-43 0 0 0,17 60-4 0 0,0 1 1 0 0,1 0 0 0 0,2-24-1 0 0,-1 20 1 0 0,2-3 1 0 0,5-6-32 0 0,-6 25 26 0 0,-1 1-4 0 0,0-1-19 0 0,0-1-10 0 0,4 16 11 0 0,18 20 34 0 0,6 2 8 0 0,43 42 0 0 0,-59-66-13 0 0,1-1 0 0 0,0 0 0 0 0,1-1-1 0 0,1 0 1 0 0,0-1 0 0 0,0-1 0 0 0,27 12-1 0 0,-24-15 12 0 0,1 0 0 0 0,-1-2-1 0 0,1 0 1 0 0,0-1-1 0 0,0 0 1 0 0,0-2-1 0 0,39-2 1 0 0,-49 1-8 0 0,0-2 0 0 0,0 1-1 0 0,0-1 1 0 0,0-1 0 0 0,0 1 0 0 0,0-2-1 0 0,0 1 1 0 0,-1-1 0 0 0,0 0 0 0 0,1-1 0 0 0,-2 0-1 0 0,1 0 1 0 0,0-1 0 0 0,-1 0 0 0 0,0 0-1 0 0,-1-1 1 0 0,1 0 0 0 0,7-11 0 0 0,-13 17-6 0 0,23-35 22 0 0,-19 27-17 0 0,0 0 0 0 0,0-1 0 0 0,-1 1-1 0 0,4-15 1 0 0,-3-4 3 0 0,-4 8 0 0 0,-1 0-1 0 0,-1 0 1 0 0,0 0-1 0 0,-7-27 0 0 0,7 39-5 0 0,-1 1 0 0 0,1 0 0 0 0,-2 0 0 0 0,1 0 0 0 0,-1 0 0 0 0,0 0 0 0 0,0 0 0 0 0,-1 1 0 0 0,0-1 0 0 0,0 1 0 0 0,-1 0 0 0 0,1 0 0 0 0,-1 1 0 0 0,-11-10 0 0 0,14 13 2 0 0,-1 1 0 0 0,0-1 0 0 0,0 1 0 0 0,0-1 0 0 0,0 1-1 0 0,0 0 1 0 0,0 0 0 0 0,0 0 0 0 0,0 1 0 0 0,0-1 0 0 0,-1 1 0 0 0,1-1 0 0 0,0 1-1 0 0,0 0 1 0 0,0 0 0 0 0,-1 1 0 0 0,1-1 0 0 0,0 1 0 0 0,0-1 0 0 0,0 1 0 0 0,0 0 0 0 0,0 0-1 0 0,0 1 1 0 0,0-1 0 0 0,0 1 0 0 0,0-1 0 0 0,0 1 0 0 0,1 0 0 0 0,-1 0 0 0 0,1 0-1 0 0,-1 0 1 0 0,1 0 0 0 0,0 1 0 0 0,0-1 0 0 0,0 1 0 0 0,0-1 0 0 0,-2 6 0 0 0,-4 3 47 0 0,1 1 0 0 0,1 0 0 0 0,0 1 0 0 0,0-1 0 0 0,1 1 0 0 0,1 1 0 0 0,-4 21 0 0 0,6-27-39 0 0,1 1 0 0 0,0 0 0 0 0,1 0 1 0 0,0 0-1 0 0,1 0 0 0 0,-1 0 1 0 0,2-1-1 0 0,-1 1 0 0 0,1 0 1 0 0,1-1-1 0 0,-1 1 0 0 0,2-1 1 0 0,-1 0-1 0 0,1 0 0 0 0,0 0 0 0 0,6 9 1 0 0,0-4-13 0 0,1 0 0 0 0,0-1 0 0 0,0-1 0 0 0,1 0 0 0 0,1 0 0 0 0,0-1 0 0 0,0-1 1 0 0,16 9-1 0 0,-3-4-363 0 0,54 21 0 0 0,-10-14-227 0 0,-31-19 301 0 0,1-15 16 0 0</inkml:trace>
</inkml:ink>
</file>

<file path=ppt/ink/ink20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23:47.541"/>
    </inkml:context>
    <inkml:brush xml:id="br0">
      <inkml:brushProperty name="width" value="0.05" units="cm"/>
      <inkml:brushProperty name="height" value="0.05" units="cm"/>
    </inkml:brush>
  </inkml:definitions>
  <inkml:trace contextRef="#ctx0" brushRef="#br0">260 121 5577 0 0,'-30'-11'2669'0'0,"27"10"-2554"0"0,-1 0-1 0 0,1 1 1 0 0,-1-1 0 0 0,1 1-1 0 0,0 0 1 0 0,-1 0 0 0 0,1 0 0 0 0,-1 1-1 0 0,-3 0 1 0 0,-29 16-172 0 0,10 1 586 0 0,-4 3-359 0 0,22-16-61 0 0,0 0-1 0 0,0 0 1 0 0,1 1-1 0 0,0 0 1 0 0,0 0-1 0 0,0 1 1 0 0,1 0-1 0 0,0 0 1 0 0,0 0-1 0 0,1 1 1 0 0,-8 14-1 0 0,11-18-94 0 0,0 0 0 0 0,1 0 0 0 0,-1-1 0 0 0,1 2 0 0 0,0-1 0 0 0,0 0 0 0 0,0 0 0 0 0,1 0 0 0 0,-1 0 0 0 0,1 1 0 0 0,0-1 0 0 0,0 0 0 0 0,2 6 0 0 0,0-2 3 0 0,1 0 1 0 0,0 1-1 0 0,1-1 0 0 0,0-1 1 0 0,6 10-1 0 0,-7-13-12 0 0,0 0 0 0 0,1-1 0 0 0,-1 1 0 0 0,1-1 0 0 0,0 0 0 0 0,0 0 0 0 0,0 0 0 0 0,1 0 0 0 0,-1-1 0 0 0,1 0 0 0 0,-1 0 0 0 0,1 0 0 0 0,7 2 0 0 0,38 7-97 0 0,-23-10-39 0 0,40-10-300 0 0,-39 3 156 0 0,-9 0 125 0 0,11-4-413 0 0,52-27 0 0 0,-13-6-276 0 0,-65 39 803 0 0,-1 0-1 0 0,1 0 1 0 0,-1-1 0 0 0,0 1-1 0 0,0-1 1 0 0,0 0-1 0 0,-1 1 1 0 0,0-1 0 0 0,0 0-1 0 0,0-1 1 0 0,-1 1 0 0 0,1 0-1 0 0,0-7 1 0 0,-5 1 20 0 0,1 9 19 0 0,1 0 5 0 0,-2 1 21 0 0,-1 0 98 0 0,-2 2 49 0 0,0 2-37 0 0,0 4-52 0 0,5-5-96 0 0,-1 1 94 0 0,-1 1 1 0 0,1-1 0 0 0,0 1-1 0 0,0 0 1 0 0,0 0 0 0 0,1 0-1 0 0,-1 0 1 0 0,1 0-1 0 0,-2 8 1 0 0,3-6-27 0 0,-1 0 1 0 0,1 1-1 0 0,0-1 1 0 0,0 1-1 0 0,0-1 1 0 0,1 0-1 0 0,0 1 1 0 0,1-1-1 0 0,-1 0 0 0 0,5 9 1 0 0,9 13 240 0 0,-6-19-127 0 0,-1-1 0 0 0,1 0 0 0 0,18 13 0 0 0,11 1 351 0 0,-37-22-21 0 0,-7-10 87 0 0,-2-18-525 0 0,8 26-7 0 0,-6-21-28 0 0,0-10 34 0 0,2 1 21 0 0,3-16 79 0 0,2 38-116 0 0,1 0 1 0 0,-1 1-1 0 0,2-1 0 0 0,-1 1 0 0 0,1-1 0 0 0,1 1 0 0 0,-1 0 1 0 0,2 1-1 0 0,-1-1 0 0 0,1 1 0 0 0,0-1 0 0 0,8-8 1 0 0,31-25 66 0 0,-33 34-82 0 0,1 1 1 0 0,-1 0-1 0 0,1 1 1 0 0,20-8-1 0 0,3 3-108 0 0,0 1-1 0 0,38-4 0 0 0,-54 10-37 0 0,11-2-130 0 0,-20 3 61 0 0,1 1 1 0 0,0 0-1 0 0,20-1 1 0 0,-27 3 118 0 0,1 0 1 0 0,-1 0 0 0 0,0-1-1 0 0,1 1 1 0 0,-1-1-1 0 0,0 0 1 0 0,0 0-1 0 0,0-1 1 0 0,7-2 0 0 0,9-6-691 0 0</inkml:trace>
</inkml:ink>
</file>

<file path=ppt/ink/ink20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22:46.143"/>
    </inkml:context>
    <inkml:brush xml:id="br0">
      <inkml:brushProperty name="width" value="0.05" units="cm"/>
      <inkml:brushProperty name="height" value="0.05" units="cm"/>
    </inkml:brush>
  </inkml:definitions>
  <inkml:trace contextRef="#ctx0" brushRef="#br0">16 310 3889 0 0,'-3'11'389'0'0,"0"-1"1"0"0,0 1-1 0 0,1 0 0 0 0,0 0 1 0 0,1 0-1 0 0,0 0 1 0 0,1 0-1 0 0,0 0 1 0 0,0 0-1 0 0,2 0 0 0 0,2 13 1 0 0,4 15-252 0 0,22 65 0 0 0,-24-85-34 0 0,1-1 0 0 0,1 0 0 0 0,0 0 0 0 0,1-1 0 0 0,1 0-1 0 0,1-1 1 0 0,0 0 0 0 0,1-1 0 0 0,1 0 0 0 0,0 0 0 0 0,1-2 0 0 0,1 0 0 0 0,29 21 0 0 0,-29-23-35 0 0,-10-6-32 0 0,1 0-1 0 0,0 0 0 0 0,1-1 1 0 0,-1 1-1 0 0,1-2 1 0 0,0 1-1 0 0,0-1 0 0 0,0 0 1 0 0,12 3-1 0 0,-21-7-22 0 0,1 0-1 0 0,0 0 1 0 0,0 0-1 0 0,0 0 1 0 0,0 0-1 0 0,-1-1 1 0 0,2 1-1 0 0,-1 0 1 0 0,0-1-1 0 0,0 1 0 0 0,0-1 1 0 0,1 1-1 0 0,-1-1 1 0 0,1 1-1 0 0,-1-1 1 0 0,0-1-1 0 0,-1-4 1 0 0,-5-6-10 0 0,1 1 1 0 0,-2 0-1 0 0,-14-19 0 0 0,12 17 2 0 0,0 0-1 0 0,-16-31 0 0 0,13 10 4 0 0,1 0 0 0 0,1 0-1 0 0,2-1 1 0 0,2 0 0 0 0,-6-68-1 0 0,8 60 11 0 0,4 25-12 0 0,0 1 0 0 0,2-1 0 0 0,0 0 0 0 0,4-18 0 0 0,-2 16-7 0 0,10-37 5 0 0,-12 56-8 0 0,-1 1 0 0 0,0-1 0 0 0,1 1 0 0 0,-1-1 0 0 0,1 1 0 0 0,0-1 0 0 0,-1 1 0 0 0,1-1 0 0 0,0 1 1 0 0,0 0-1 0 0,0 0 0 0 0,0-1 0 0 0,0 1 0 0 0,0 0 0 0 0,0 0 0 0 0,0 0 0 0 0,1 0 0 0 0,-1 0 0 0 0,0 0 1 0 0,0 1-1 0 0,1-1 0 0 0,-1 0 0 0 0,1 1 0 0 0,-1-1 0 0 0,1 1 0 0 0,-1-1 0 0 0,1 1 0 0 0,-1-1 0 0 0,1 1 0 0 0,-1 0 1 0 0,4 0-1 0 0,-2 2-1 0 0,-1 0 0 0 0,1 0 0 0 0,0 0 0 0 0,-1 0 0 0 0,1 1 0 0 0,-1-1 1 0 0,0 1-1 0 0,1 0 0 0 0,-1-1 0 0 0,-1 1 0 0 0,1 0 0 0 0,0 0 0 0 0,2 7 1 0 0,18 44 3 0 0,91 220 276 0 0,-89-234-236 0 0,19 15 70 0 0,-23-33-63 0 0,3 4-2 0 0,-8-8-27 0 0,-11-14-6 0 0,0 0-1 0 0,0-1 1 0 0,0 0-1 0 0,0 0 0 0 0,0 0 1 0 0,8 3-1 0 0,19 14 59 0 0,-30-19-66 0 0,0 0 0 0 0,0 0 0 0 0,0 0 0 0 0,0-1 0 0 0,0 1 0 0 0,0-1 0 0 0,0 1 0 0 0,1-1 0 0 0,-1 1 0 0 0,0-1 0 0 0,0 0 0 0 0,1 1 0 0 0,-1-1 0 0 0,0 0 0 0 0,0 0 0 0 0,1 0 0 0 0,-1 0 0 0 0,0 0 0 0 0,1 0 0 0 0,-1-1 0 0 0,0 1 0 0 0,0 0 0 0 0,2-1 1 0 0,31-20 58 0 0,-25 13-52 0 0,0-1 0 0 0,-1 0 0 0 0,0 0 0 0 0,8-13 0 0 0,-11 13-4 0 0,-1-1 0 0 0,0 0 0 0 0,-1 0 1 0 0,0 0-1 0 0,0 0 0 0 0,-1 0 0 0 0,1-14 1 0 0,5-24 12 0 0,-3 27-11 0 0,-1 0 0 0 0,-1 0 0 0 0,0-32 0 0 0,-16-123 63 0 0,2 72-26 0 0,10 87-46 0 0,-1-1 0 0 0,-1 0 1 0 0,0 1-1 0 0,-2 0 1 0 0,-11-31-1 0 0,10 39-19 0 0,4 14-4 0 0,1 9 14 0 0,3-5 30 0 0,12 45 26 0 0,10 17 31 0 0,39 80-1 0 0,-49-122-52 0 0,-1 3 13 0 0,30 46-1 0 0,-25-52-15 0 0,18 21 27 0 0,19 24 69 0 0,-46-60-121 0 0,2 0-1 0 0,-1 0 1 0 0,1-2 0 0 0,1 1 0 0 0,-1-1-1 0 0,2-1 1 0 0,12 7 0 0 0,-7-5-279 0 0,37 17-934 0 0,-51-26 1154 0 0,-1 0-1 0 0,0 0 1 0 0,0 0 0 0 0,1-1-1 0 0,-1 1 1 0 0,1-1 0 0 0,-1 1 0 0 0,0-1-1 0 0,1 0 1 0 0,-1-1 0 0 0,1 1-1 0 0,-1 0 1 0 0,0-1 0 0 0,6-1-1 0 0,16-11-766 0 0</inkml:trace>
</inkml:ink>
</file>

<file path=ppt/ink/ink20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22:46.760"/>
    </inkml:context>
    <inkml:brush xml:id="br0">
      <inkml:brushProperty name="width" value="0.05" units="cm"/>
      <inkml:brushProperty name="height" value="0.05" units="cm"/>
    </inkml:brush>
  </inkml:definitions>
  <inkml:trace contextRef="#ctx0" brushRef="#br0">448 83 4417 0 0,'0'-2'264'0'0,"1"-1"0"0"0,-1 1 0 0 0,0-1 0 0 0,0 1 0 0 0,0-1 0 0 0,0 1 0 0 0,0 0 0 0 0,-1-1 0 0 0,1 1 0 0 0,-1-1 0 0 0,1 1 0 0 0,-1 0 0 0 0,0-1 0 0 0,0 1 0 0 0,0 0 0 0 0,0 0 0 0 0,-1 0 0 0 0,1-1 0 0 0,0 1 0 0 0,-3-2 0 0 0,-1 1-269 0 0,0 0-1 0 0,0 1 1 0 0,0-1-1 0 0,0 1 1 0 0,0 0-1 0 0,0 1 1 0 0,-1-1-1 0 0,1 1 1 0 0,-10-1-1 0 0,5 0 21 0 0,0 1-1 0 0,0 0 0 0 0,0 0 1 0 0,0 1-1 0 0,0 1 1 0 0,0-1-1 0 0,0 2 1 0 0,0-1-1 0 0,0 2 0 0 0,1-1 1 0 0,-1 1-1 0 0,1 1 1 0 0,-1-1-1 0 0,1 2 1 0 0,0-1-1 0 0,-10 8 1 0 0,2 1 78 0 0,1 0 0 0 0,0 1 0 0 0,1 1 0 0 0,1 0 0 0 0,1 1 1 0 0,0 1-1 0 0,1 0 0 0 0,0 0 0 0 0,2 1 0 0 0,0 1 1 0 0,1 0-1 0 0,1 0 0 0 0,0 0 0 0 0,2 1 0 0 0,0 1 1 0 0,-5 38-1 0 0,11-55-80 0 0,-1 0 0 0 0,1 0 1 0 0,0 0-1 0 0,0 0 0 0 0,0 0 0 0 0,1 0 1 0 0,-1 0-1 0 0,1 0 0 0 0,0 0 1 0 0,0 0-1 0 0,0 0 0 0 0,1 0 0 0 0,0-1 1 0 0,-1 1-1 0 0,1-1 0 0 0,0 1 0 0 0,1-1 1 0 0,-1 0-1 0 0,5 6 0 0 0,-2-5 5 0 0,1 0-1 0 0,0-1 1 0 0,0 1-1 0 0,0-1 1 0 0,0 0 0 0 0,0 0-1 0 0,1-1 1 0 0,-1 0-1 0 0,1 0 1 0 0,-1-1-1 0 0,12 2 1 0 0,6 1-7 0 0,0-2-1 0 0,1 0 1 0 0,-1-1 0 0 0,0-2-1 0 0,1 0 1 0 0,-1-2 0 0 0,0 0-1 0 0,0-2 1 0 0,-1 0 0 0 0,1-2-1 0 0,-1-1 1 0 0,0-1 0 0 0,-1 0-1 0 0,0-2 1 0 0,-1 0 0 0 0,0-2-1 0 0,36-28 1 0 0,-51 35-58 0 0,0 0-1 0 0,-1 0 1 0 0,0-1 0 0 0,-1 0-1 0 0,0 0 1 0 0,0 0 0 0 0,0 0 0 0 0,-1 0-1 0 0,0-1 1 0 0,0 0 0 0 0,0 1-1 0 0,-1-1 1 0 0,-1 0 0 0 0,1 0-1 0 0,-2 0 1 0 0,1-15 0 0 0,-1 11-47 0 0,0 0 0 0 0,-1 0 1 0 0,-1 1-1 0 0,0-1 0 0 0,0 0 0 0 0,-1 0 1 0 0,-1 1-1 0 0,0 0 0 0 0,0 0 1 0 0,-9-15-1 0 0,2 5-78 0 0,10 18 135 0 0,-1-1 0 0 0,0 1 0 0 0,0-1-1 0 0,0 1 1 0 0,0 0 0 0 0,0 0 0 0 0,-1 0 0 0 0,1 0 0 0 0,-1 0 0 0 0,0 0 0 0 0,-6-4-1 0 0,3 3 28 0 0,-1-1-1 0 0,0 1 1 0 0,0 0-1 0 0,0 1 0 0 0,-11-4 1 0 0,17 6 9 0 0,-1 0 0 0 0,0 1 1 0 0,0-1-1 0 0,0 1 0 0 0,0 0 0 0 0,0 0 1 0 0,0 0-1 0 0,0 0 0 0 0,0 0 1 0 0,0 0-1 0 0,0 0 0 0 0,0 1 1 0 0,0-1-1 0 0,0 1 0 0 0,0-1 0 0 0,0 1 1 0 0,1 0-1 0 0,-1 0 0 0 0,0-1 1 0 0,0 1-1 0 0,1 1 0 0 0,-1-1 1 0 0,0 0-1 0 0,1 0 0 0 0,-1 1 1 0 0,1-1-1 0 0,0 0 0 0 0,-2 3 0 0 0,2 0 15 0 0,0 0 0 0 0,0 1 0 0 0,0-1 0 0 0,1 0 0 0 0,0 0-1 0 0,-1 0 1 0 0,2 0 0 0 0,-1 1 0 0 0,0-1 0 0 0,1 0 0 0 0,0 0-1 0 0,0 0 1 0 0,2 5 0 0 0,0 4 50 0 0,1 8 33 0 0,2-1 0 0 0,1 0 0 0 0,1 0 0 0 0,0 0 0 0 0,1-1-1 0 0,1-1 1 0 0,1 1 0 0 0,1-2 0 0 0,1 1 0 0 0,0-2 0 0 0,1 0 0 0 0,17 16 0 0 0,-8-13-15 0 0,1-1 1 0 0,0-2-1 0 0,1 0 0 0 0,1-1 0 0 0,53 20 1 0 0,-65-32-29 0 0,-6-4-14 0 0,1-4 15 0 0,-1-7 74 0 0,-4-20 26 0 0,-2 13-188 0 0,0-49 69 0 0,-8-91 0 0 0,0 2-27 0 0,4 209-74 0 0,1-41 63 0 0,0 0 0 0 0,0 0 0 0 0,1 0-1 0 0,1 0 1 0 0,0 0 0 0 0,0 0 0 0 0,1 0 0 0 0,0 0 0 0 0,1 0 0 0 0,1-1 0 0 0,-1 1 0 0 0,2-1-1 0 0,8 17 1 0 0,25 21 25 0 0,-27-38-15 0 0,0 0 1 0 0,0-1-1 0 0,1-1 1 0 0,0 0-1 0 0,1 0 1 0 0,0-1-1 0 0,0-1 1 0 0,1 0-1 0 0,-1-1 1 0 0,1-1-1 0 0,0 0 1 0 0,1 0-1 0 0,-1-2 1 0 0,1 0-1 0 0,14 1 1 0 0,18 0 24 0 0,-7-1-611 0 0,45-1 1 0 0,-72-2 356 0 0,1-1 1 0 0,-1 0-1 0 0,0 0 1 0 0,-1-2-1 0 0,1 1 1 0 0,0-2-1 0 0,17-8 1 0 0,-1-1-636 0 0</inkml:trace>
</inkml:ink>
</file>

<file path=ppt/ink/ink20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22:48.023"/>
    </inkml:context>
    <inkml:brush xml:id="br0">
      <inkml:brushProperty name="width" value="0.05" units="cm"/>
      <inkml:brushProperty name="height" value="0.05" units="cm"/>
    </inkml:brush>
  </inkml:definitions>
  <inkml:trace contextRef="#ctx0" brushRef="#br0">458 570 4553 0 0,'-2'-4'387'0'0,"0"1"1"0"0,0 0-1 0 0,-1 0 1 0 0,1-1-1 0 0,-1 1 0 0 0,0 1 1 0 0,0-1-1 0 0,0 0 1 0 0,0 1-1 0 0,0-1 0 0 0,0 1 1 0 0,-1 0-1 0 0,1 0 0 0 0,-6-2 1 0 0,-50-16-913 0 0,45 16 944 0 0,-40-7-141 0 0,42 11-247 0 0,1 0 0 0 0,-1 0 0 0 0,0 1 0 0 0,0 1 0 0 0,1 0 0 0 0,-1 1 0 0 0,1 0 0 0 0,-15 6 0 0 0,-43 25 110 0 0,62-29-117 0 0,0 0-1 0 0,0 1 1 0 0,1 0 0 0 0,0 0 0 0 0,0 1 0 0 0,0 0 0 0 0,1 0 0 0 0,0 0 0 0 0,0 0 0 0 0,1 1-1 0 0,0 0 1 0 0,0 0 0 0 0,0 0 0 0 0,1 0 0 0 0,1 1 0 0 0,0-1 0 0 0,0 1 0 0 0,-1 12 0 0 0,0 8 47 0 0,0-1 0 0 0,3 1 0 0 0,0 0 0 0 0,6 39 0 0 0,6-15 11 0 0,-10-46-65 0 0,1-1-1 0 0,-1 1 1 0 0,2-1 0 0 0,-1 0-1 0 0,1 0 1 0 0,0 0 0 0 0,7 9-1 0 0,-5-10 1 0 0,-1 1 0 0 0,1-1 0 0 0,0 0 0 0 0,1-1 0 0 0,-1 1-1 0 0,12 5 1 0 0,30 9 37 0 0,-5-10-23 0 0,26-4 37 0 0,2-10 6 0 0,-46 1-37 0 0,47-13 0 0 0,-60 12-31 0 0,0-1 0 0 0,0 0 1 0 0,0 0-1 0 0,-1-1 0 0 0,0-1 1 0 0,-1 0-1 0 0,1 0 0 0 0,-1-1 1 0 0,-1-1-1 0 0,0 1 1 0 0,0-1-1 0 0,-1-1 0 0 0,-1 0 1 0 0,1 0-1 0 0,-2 0 0 0 0,1-1 1 0 0,-2 0-1 0 0,1 0 0 0 0,-2 0 1 0 0,6-22-1 0 0,-5 6-61 0 0,-1-1 1 0 0,-2 0-1 0 0,0 0 1 0 0,-2 0-1 0 0,-2 0 1 0 0,0 0-1 0 0,-2 0 0 0 0,-1 1 1 0 0,-1-1-1 0 0,-2 1 1 0 0,0 0-1 0 0,-2 1 0 0 0,-15-29 1 0 0,-44-68-251 0 0,18 45 216 0 0,17 37 80 0 0,-25-15-11 0 0,7 7-16 0 0,47 45 34 0 0,0 1 0 0 0,0-1 0 0 0,0 2-1 0 0,-1-1 1 0 0,1 0 0 0 0,-1 1 0 0 0,0 0 0 0 0,-7-3 0 0 0,12 6 1 0 0,-1-1 0 0 0,0 0 1 0 0,0 1-1 0 0,1 0 0 0 0,-1-1 1 0 0,0 1-1 0 0,0 0 1 0 0,0 0-1 0 0,0 0 0 0 0,0 0 1 0 0,1 0-1 0 0,-1 0 0 0 0,0 0 1 0 0,0 1-1 0 0,0-1 1 0 0,1 1-1 0 0,-1-1 0 0 0,0 1 1 0 0,0 0-1 0 0,1-1 0 0 0,-1 1 1 0 0,0 0-1 0 0,1 0 1 0 0,-1 0-1 0 0,1 1 0 0 0,0-1 1 0 0,-1 0-1 0 0,1 0 0 0 0,0 1 1 0 0,0-1-1 0 0,0 1 1 0 0,-1-1-1 0 0,2 1 0 0 0,-3 2 1 0 0,-2 8 14 0 0,1 0 0 0 0,0 0 0 0 0,1 0 0 0 0,0 1 0 0 0,1-1 0 0 0,0 1 0 0 0,1-1 1 0 0,0 1-1 0 0,1 0 0 0 0,1-1 0 0 0,0 1 0 0 0,0 0 0 0 0,1-1 0 0 0,1 1 0 0 0,7 19 0 0 0,2 2 34 0 0,2-1-1 0 0,1 0 1 0 0,1-1-1 0 0,27 38 1 0 0,-9-24 9 0 0,2-2 0 0 0,2-1 1 0 0,2-2-1 0 0,2-1 0 0 0,1-3 1 0 0,64 42-1 0 0,-94-68-41 0 0,1-2 1 0 0,0 0-1 0 0,1-1 1 0 0,-1 0-1 0 0,2-1 1 0 0,-1-1-1 0 0,23 6 1 0 0,-22-8-52 0 0,0 0-1 0 0,0-1 1 0 0,0-1 0 0 0,0 0-1 0 0,0-2 1 0 0,1 0 0 0 0,-1 0 0 0 0,19-4-1 0 0,-28 3 20 0 0,0-1 1 0 0,0 0-1 0 0,-1 0 0 0 0,1 0 0 0 0,-1-1 0 0 0,1 0 1 0 0,-1 0-1 0 0,0-1 0 0 0,0 0 0 0 0,0 0 0 0 0,-1 0 0 0 0,0-1 1 0 0,1 1-1 0 0,-1-1 0 0 0,-1-1 0 0 0,1 1 0 0 0,-1-1 1 0 0,0 1-1 0 0,0-1 0 0 0,-1 0 0 0 0,0-1 0 0 0,4-9 0 0 0,0-5-47 0 0,0 0 0 0 0,-2-1 0 0 0,5-35 0 0 0,-11 51 63 0 0,0-1-1 0 0,0 1 1 0 0,0-1-1 0 0,-1 1 1 0 0,0 0-1 0 0,0-1 0 0 0,0 1 1 0 0,-7-11-1 0 0,5 9 6 0 0,2 4 7 0 0,-1 0-1 0 0,1 0 0 0 0,-1 0 1 0 0,0 1-1 0 0,0-1 0 0 0,0 1 1 0 0,-1 0-1 0 0,1 0 0 0 0,-1 0 0 0 0,0 0 1 0 0,0 1-1 0 0,0-1 0 0 0,0 1 1 0 0,0 0-1 0 0,0 0 0 0 0,0 1 1 0 0,-1-1-1 0 0,1 1 0 0 0,-1 0 1 0 0,1 0-1 0 0,-1 1 0 0 0,0-1 0 0 0,1 1 1 0 0,-8 0-1 0 0,-4 1 61 0 0,1 0 0 0 0,-1 0 0 0 0,1 2 0 0 0,0 0 0 0 0,-26 9 0 0 0,34-10-50 0 0,1 1 0 0 0,-1-1 0 0 0,1 2 0 0 0,0-1 0 0 0,0 1 0 0 0,0 0 0 0 0,1 0 0 0 0,-1 0 0 0 0,1 1 0 0 0,0 0 0 0 0,0 0 0 0 0,0 0 0 0 0,1 1 0 0 0,0-1 0 0 0,0 1 0 0 0,0 0 0 0 0,1 0 0 0 0,0 1 0 0 0,0-1 0 0 0,1 1 0 0 0,-1-1 0 0 0,1 1 0 0 0,1 0 1 0 0,0 0-1 0 0,-1 0 0 0 0,2 0 0 0 0,-1 0 0 0 0,1 8 0 0 0,1-2-6 0 0,0 1 0 0 0,1-1 0 0 0,0 0 0 0 0,1 0 0 0 0,0-1 0 0 0,1 1 0 0 0,1 0 0 0 0,0-1 0 0 0,0 0 0 0 0,1 0 0 0 0,1-1 0 0 0,0 0 0 0 0,16 20 0 0 0,-14-22-1 0 0,0-1 0 0 0,1 0 1 0 0,0 0-1 0 0,0-1 0 0 0,0-1 0 0 0,1 0 0 0 0,0 0 1 0 0,0-1-1 0 0,1 0 0 0 0,-1-1 0 0 0,1 0 0 0 0,0-1 1 0 0,0 0-1 0 0,18 1 0 0 0,-15-2-3 0 0,1-2 0 0 0,0 1 0 0 0,-1-2 0 0 0,1 0 0 0 0,0-1 0 0 0,-1 0 0 0 0,1-1 0 0 0,-1-1 0 0 0,0 0 0 0 0,24-11 0 0 0,-32 10-4 0 0,1 1-1 0 0,-1-1 1 0 0,0-1-1 0 0,-1 1 1 0 0,1-1-1 0 0,-1 0 1 0 0,0-1 0 0 0,0 0-1 0 0,-1 0 1 0 0,0 0-1 0 0,0 0 1 0 0,-1-1-1 0 0,0 1 1 0 0,0-1-1 0 0,-1 0 1 0 0,3-10 0 0 0,-4 13-5 0 0,-1 0 1 0 0,1 0 0 0 0,-1 0 0 0 0,0 0 0 0 0,-1 0-1 0 0,1 0 1 0 0,-1 0 0 0 0,0 0 0 0 0,0 0 0 0 0,-1 0-1 0 0,1 0 1 0 0,-1 0 0 0 0,0 0 0 0 0,0 0 0 0 0,-1 0-1 0 0,0 0 1 0 0,0 0 0 0 0,0 0 0 0 0,0 1 0 0 0,-1-1-1 0 0,1 1 1 0 0,-1 0 0 0 0,0 0 0 0 0,-1 0 0 0 0,1 0-1 0 0,-1 0 1 0 0,1 1 0 0 0,-6-4 0 0 0,5 4-9 0 0,0 0 0 0 0,-1 1 0 0 0,0-1 0 0 0,0 1 0 0 0,0 0 0 0 0,0 0 1 0 0,0 1-1 0 0,0 0 0 0 0,0-1 0 0 0,-10 1 0 0 0,12 1 2 0 0,1 0 0 0 0,0 0 0 0 0,-1 0 0 0 0,1 0 0 0 0,0 1 0 0 0,-1-1 0 0 0,1 1 0 0 0,0 0 0 0 0,-1 0 0 0 0,1 0 0 0 0,0 0 0 0 0,0 0 0 0 0,0 0 1 0 0,-2 2-1 0 0,-14 21-11 0 0,18-21 10 0 0,-1 0 0 0 0,1-1 0 0 0,-1 1 0 0 0,1 0 0 0 0,0 0 0 0 0,0 0 0 0 0,0-1 0 0 0,1 1 0 0 0,-1 0 0 0 0,1 4 0 0 0,1 0 1 0 0,0 1-1 0 0,1 0 0 0 0,0-1 0 0 0,0 1 0 0 0,4 7 0 0 0,0-6 7 0 0,0-1 0 0 0,0 0 1 0 0,1 0-1 0 0,0 0 0 0 0,0-1 0 0 0,1 0 0 0 0,0-1 0 0 0,0 0 0 0 0,0 0 0 0 0,1-1 0 0 0,0-1 1 0 0,0 1-1 0 0,0-1 0 0 0,0-1 0 0 0,1 0 0 0 0,19 3 0 0 0,-7-3 17 0 0,-1 0 0 0 0,1-2 0 0 0,0-1 0 0 0,0 0 0 0 0,0-2-1 0 0,-1-1 1 0 0,26-5 0 0 0,-40 5-16 0 0,0 1 1 0 0,0-1-1 0 0,-1-1 0 0 0,1 1 0 0 0,-1-1 1 0 0,0 0-1 0 0,0-1 0 0 0,0 0 0 0 0,-1 0 0 0 0,0-1 1 0 0,0 1-1 0 0,0-1 0 0 0,-1 0 0 0 0,1-1 0 0 0,-2 1 1 0 0,1-1-1 0 0,4-8 0 0 0,-6 9 0 0 0,0 0 0 0 0,0 0 0 0 0,-1 0 0 0 0,1-1 0 0 0,-2 1 0 0 0,1-1 0 0 0,0 1 0 0 0,-1-1 0 0 0,-1 0 0 0 0,1 1 0 0 0,-1-1-1 0 0,0 0 1 0 0,0 0 0 0 0,-1 1 0 0 0,0-1 0 0 0,0 0 0 0 0,-1 1 0 0 0,0-1 0 0 0,0 1 0 0 0,0 0 0 0 0,-4-8 0 0 0,2 8-2 0 0,0-1-1 0 0,0 1 1 0 0,0-1-1 0 0,-1 1 1 0 0,0 1 0 0 0,0-1-1 0 0,-1 1 1 0 0,0 0-1 0 0,0 0 1 0 0,-6-4 0 0 0,4 5-2 0 0,0 0 0 0 0,1 0-1 0 0,-2 1 1 0 0,1 0 0 0 0,-10-2 0 0 0,8 2-11 0 0,-30-3-38 0 0,40 6 47 0 0,-1 1 1 0 0,0-1-1 0 0,0 0 0 0 0,1 1 1 0 0,-1-1-1 0 0,0 1 0 0 0,0-1 1 0 0,1 1-1 0 0,-1-1 0 0 0,0 1 1 0 0,1-1-1 0 0,-1 1 0 0 0,1 0 1 0 0,-1-1-1 0 0,1 1 0 0 0,-1 0 1 0 0,1-1-1 0 0,-1 1 0 0 0,1 0 1 0 0,0 0-1 0 0,-1 0 0 0 0,1-1 1 0 0,0 1-1 0 0,0 0 0 0 0,0 0 1 0 0,-1 0-1 0 0,1 0 0 0 0,0 0 1 0 0,0-1-1 0 0,0 1 0 0 0,0 0 1 0 0,1 0-1 0 0,-1 0 0 0 0,0 0 1 0 0,0-1-1 0 0,0 1 0 0 0,1 0 1 0 0,-1 0-1 0 0,0 0 0 0 0,1-1 1 0 0,-1 1-1 0 0,1 1 0 0 0,3 10 7 0 0,1 0 0 0 0,0 0 0 0 0,1-1 1 0 0,0 1-1 0 0,1-1 0 0 0,8 10 0 0 0,55 66 129 0 0,-42-55-102 0 0,269 348 672 0 0,-181-224-563 0 0,-103-135-132 0 0,0 1 0 0 0,-2-1 0 0 0,-1 2 1 0 0,-1 0-1 0 0,11 40 0 0 0,-16-40-2 0 0,-1 1 0 0 0,-1 0 0 0 0,-1-1 0 0 0,-1 1 0 0 0,-6 43 0 0 0,4-57-1 0 0,-1 0-1 0 0,0 0 0 0 0,0 0 0 0 0,-1-1 0 0 0,0 1 0 0 0,0-1 0 0 0,-1 0 0 0 0,0 0 0 0 0,-1 0 0 0 0,0-1 0 0 0,-1 0 0 0 0,0 0 0 0 0,0-1 0 0 0,0 1 1 0 0,-13 8-1 0 0,5-5 8 0 0,1-1 1 0 0,-2-1-1 0 0,1 0 1 0 0,-1-1-1 0 0,0 0 1 0 0,-1-2-1 0 0,0 0 1 0 0,-19 4-1 0 0,-37 6-9 0 0,0-4 0 0 0,-118 6-1 0 0,160-17-3 0 0,1-2 0 0 0,-1-1 1 0 0,1-1-1 0 0,0-1 0 0 0,0-2 0 0 0,0-1 0 0 0,1-2 0 0 0,-55-23 0 0 0,74 27-3 0 0,0-1 0 0 0,1 0 0 0 0,0-1 0 0 0,0 1 0 0 0,0-2 0 0 0,1 1 0 0 0,0-1 0 0 0,1-1 0 0 0,0 1 0 0 0,-12-20 0 0 0,15 22 1 0 0,1 0-1 0 0,0 0 1 0 0,0-1 0 0 0,0 1 0 0 0,1-1 0 0 0,0 0 0 0 0,1 1-1 0 0,-1-1 1 0 0,1 0 0 0 0,1 0 0 0 0,-1 0 0 0 0,1 0 0 0 0,0 0-1 0 0,1 0 1 0 0,-1 0 0 0 0,1 0 0 0 0,1 1 0 0 0,3-11 0 0 0,-3 11-2 0 0,1-6-1 0 0,1 0 1 0 0,1-1-1 0 0,0 2 0 0 0,1-1 0 0 0,0 1 0 0 0,1 0 0 0 0,0 0 0 0 0,0 0 0 0 0,1 1 0 0 0,1 1 1 0 0,0-1-1 0 0,11-8 0 0 0,9-2 5 0 0,1 2 0 0 0,0 1 0 0 0,2 2 0 0 0,0 1 0 0 0,0 1 0 0 0,1 2 0 0 0,1 1 0 0 0,67-11 0 0 0,7 7 27 0 0,165-1 1 0 0,-243 14-16 0 0,-12 0-7 0 0,1 0 0 0 0,-1 2 0 0 0,0 0 0 0 0,1 0-1 0 0,-1 2 1 0 0,31 9 0 0 0,-46-11 1 0 0,-1 0-1 0 0,0 0 0 0 0,0 0 1 0 0,0 0-1 0 0,0 1 0 0 0,-1-1 1 0 0,1 1-1 0 0,0-1 0 0 0,-1 1 1 0 0,4 3-1 0 0,-5-4-56 0 0,0-1-1 0 0,0 0 1 0 0,1 1-1 0 0,-1-1 1 0 0,0 0 0 0 0,0 1-1 0 0,1-1 1 0 0,-1 1-1 0 0,0-1 1 0 0,0 0 0 0 0,0 1-1 0 0,0-1 1 0 0,0 1-1 0 0,0-1 1 0 0,0 0 0 0 0,0 1-1 0 0,0-1 1 0 0,0 1-1 0 0,0-1 1 0 0,0 0 0 0 0,0 1-1 0 0,0-1 1 0 0,0 1-1 0 0,0-1 1 0 0,0 0-1 0 0,0 1 1 0 0,-1-1 0 0 0,1 1-1 0 0,0-1 1 0 0,0 0-1 0 0,0 1 1 0 0,-1-1 0 0 0,1 0-1 0 0,0 1 1 0 0,-1-1-1 0 0,1 0 1 0 0,0 0 0 0 0,0 1-1 0 0,-1-1 1 0 0,1 0-1 0 0,0 0 1 0 0,-1 1-1 0 0,1-1 1 0 0,-1 0 0 0 0,1 0-1 0 0,0 0 1 0 0,-1 0-1 0 0,1 0 1 0 0,-1 0 0 0 0,1 0-1 0 0,0 1 1 0 0,-1-1-1 0 0,1 0 1 0 0,-1 0 0 0 0,1-1-1 0 0,0 1 1 0 0,-1 0-1 0 0,1 0 1 0 0,-1 0 0 0 0,1 0-1 0 0,0 0 1 0 0,-1 0-1 0 0,0-1 1 0 0,-2 2-1359 0 0,-5 2-3311 0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19:05:11.597"/>
    </inkml:context>
    <inkml:brush xml:id="br0">
      <inkml:brushProperty name="width" value="0.05" units="cm"/>
      <inkml:brushProperty name="height" value="0.05" units="cm"/>
    </inkml:brush>
  </inkml:definitions>
  <inkml:trace contextRef="#ctx0" brushRef="#br0">27 1 6625 0 0,'-1'10'6159'0'0,"-4"3"-4760"0"0,-6 27-1847 0 0,8-18 489 0 0,0-3 108 0 0,1-1 0 0 0,1 35 0 0 0,1-49-135 0 0,0 0 1 0 0,0 1-1 0 0,1-1 1 0 0,-1 0-1 0 0,1 0 1 0 0,0 0-1 0 0,1 0 1 0 0,-1 0-1 0 0,1 0 1 0 0,-1 0-1 0 0,1 0 0 0 0,0-1 1 0 0,1 1-1 0 0,-1-1 1 0 0,1 1-1 0 0,-1-1 1 0 0,1 0-1 0 0,0 0 1 0 0,4 3-1 0 0,-2-3-6 0 0,0 1 0 0 0,0-1 0 0 0,0-1-1 0 0,0 1 1 0 0,1-1 0 0 0,-1 0 0 0 0,1 0 0 0 0,0 0-1 0 0,7 1 1 0 0,-10-3-3 0 0,1 0-1 0 0,-1 0 0 0 0,0 0 1 0 0,1-1-1 0 0,-1 1 1 0 0,0-1-1 0 0,1 0 0 0 0,-1 0 1 0 0,0 0-1 0 0,0 0 1 0 0,6-3-1 0 0,24-21 43 0 0,4-20 31 0 0,-8 9-46 0 0,-27 33-27 0 0,0 0 0 0 0,0 0-1 0 0,-1 0 1 0 0,1 0-1 0 0,-1 0 1 0 0,1 0 0 0 0,-1-1-1 0 0,0 1 1 0 0,0 0-1 0 0,0-1 1 0 0,-1 1 0 0 0,1-1-1 0 0,-1 1 1 0 0,0-1-1 0 0,0 1 1 0 0,0-1-1 0 0,0 1 1 0 0,-1-1 0 0 0,1 1-1 0 0,-3-5 1 0 0,-11-19-29 0 0,-1 14-18 0 0,-14-6-152 0 0,27 16 159 0 0,-1 1 0 0 0,0 0 0 0 0,0 0 0 0 0,0 0 0 0 0,0 0 0 0 0,0 0 0 0 0,0 1 0 0 0,0-1 0 0 0,0 1 0 0 0,-1 0 0 0 0,1 0 0 0 0,-1 0 0 0 0,1 1 0 0 0,0-1 0 0 0,-1 1 0 0 0,-4-1 0 0 0,-6 2-256 0 0,5-1 102 0 0,0 0 0 0 0,-1 1 0 0 0,1 0 0 0 0,-12 3-1 0 0,4 2-404 0 0</inkml:trace>
</inkml:ink>
</file>

<file path=ppt/ink/ink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22:15:37.986"/>
    </inkml:context>
    <inkml:brush xml:id="br0">
      <inkml:brushProperty name="width" value="0.05" units="cm"/>
      <inkml:brushProperty name="height" value="0.05" units="cm"/>
      <inkml:brushProperty name="color" value="#E71224"/>
    </inkml:brush>
  </inkml:definitions>
  <inkml:trace contextRef="#ctx0" brushRef="#br0">1 1 6009 0 0,'32'38'6308'0'0,"31"12"-6510"0"0,-34-27 786 0 0,0 0-428 0 0,13 15 67 0 0,3 3 51 0 0,-13-15-46 0 0,74 60-94 0 0,37 27-494 0 0,-82-71-171 0 0,-19-16 1 0 0,-28-19 34 0 0,1-3-227 0 0</inkml:trace>
</inkml:ink>
</file>

<file path=ppt/ink/ink2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22:48.397"/>
    </inkml:context>
    <inkml:brush xml:id="br0">
      <inkml:brushProperty name="width" value="0.05" units="cm"/>
      <inkml:brushProperty name="height" value="0.05" units="cm"/>
    </inkml:brush>
  </inkml:definitions>
  <inkml:trace contextRef="#ctx0" brushRef="#br0">1 0 8954 0 0,'70'455'2288'0'0,"-61"-378"-2008"0"0,19 119 322 0 0,24-12-228 0 0,-4-70-212 0 0,-16-68-149 0 0,-8-25-276 0 0,-8-16-194 0 0,-15-5 414 0 0,-1 0-1 0 0,1 0 1 0 0,0 0-1 0 0,0 0 0 0 0,0 0 1 0 0,-1-1-1 0 0,1 1 1 0 0,0 0-1 0 0,0 0 0 0 0,-1-1 1 0 0,1 1-1 0 0,0 0 1 0 0,0-1-1 0 0,-1 1 1 0 0,1-1-1 0 0,0 1 0 0 0,-1-1 1 0 0,1 1-1 0 0,-1-1 1 0 0,1 0-1 0 0,-1 1 1 0 0,1-1-1 0 0,-1 1 0 0 0,1-1 1 0 0,-1 0-1 0 0,0 0 1 0 0,1 1-1 0 0,-1-1 1 0 0,0 0-1 0 0,0 0 0 0 0,1 1 1 0 0,-1-1-1 0 0,0 0 1 0 0,0 0-1 0 0,0 0 1 0 0,0 1-1 0 0,0-1 0 0 0,0-2 1 0 0,2-8-426 0 0,3-2-634 0 0</inkml:trace>
</inkml:ink>
</file>

<file path=ppt/ink/ink2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22:48.780"/>
    </inkml:context>
    <inkml:brush xml:id="br0">
      <inkml:brushProperty name="width" value="0.05" units="cm"/>
      <inkml:brushProperty name="height" value="0.05" units="cm"/>
    </inkml:brush>
  </inkml:definitions>
  <inkml:trace contextRef="#ctx0" brushRef="#br0">11 10 4073 0 0,'-7'-10'2775'0'0,"4"16"-2032"0"0,4 33-676 0 0,5 407 2164 0 0,-6-228-1331 0 0,3-74-521 0 0,4-3-256 0 0,1-50-218 0 0,-5-64 131 0 0,1-1 1 0 0,12 42 0 0 0,-12-56-14 0 0,0-1 0 0 0,1 0 0 0 0,1 0 0 0 0,0 0-1 0 0,0 0 1 0 0,1-1 0 0 0,11 14 0 0 0,10-4-301 0 0,-27-19 260 0 0,0-1-1 0 0,-1 1 0 0 0,1-1 0 0 0,0 1 0 0 0,0-1 0 0 0,0 0 0 0 0,0 1 1 0 0,1-1-1 0 0,-1 0 0 0 0,0 0 0 0 0,0 0 0 0 0,0 0 0 0 0,0 0 1 0 0,0 0-1 0 0,0 0 0 0 0,0 0 0 0 0,0 0 0 0 0,0 0 0 0 0,0 0 1 0 0,0-1-1 0 0,0 1 0 0 0,0-1 0 0 0,0 1 0 0 0,0 0 0 0 0,0-1 0 0 0,0 0 1 0 0,0 1-1 0 0,1-2 0 0 0,5-5-356 0 0</inkml:trace>
</inkml:ink>
</file>

<file path=ppt/ink/ink2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22:49.209"/>
    </inkml:context>
    <inkml:brush xml:id="br0">
      <inkml:brushProperty name="width" value="0.05" units="cm"/>
      <inkml:brushProperty name="height" value="0.05" units="cm"/>
    </inkml:brush>
  </inkml:definitions>
  <inkml:trace contextRef="#ctx0" brushRef="#br0">1 113 4497 0 0,'23'-26'3814'0'0,"16"-9"-2987"0"0,-33 30-802 0 0,0 0 0 0 0,1 0 0 0 0,0 1 0 0 0,0 0 0 0 0,0 0 0 0 0,0 0 0 0 0,1 1 0 0 0,12-4 0 0 0,-17 5-2 0 0,1 1 0 0 0,-1 0 0 0 0,0-1 0 0 0,1 1-1 0 0,-1 0 1 0 0,1 0 0 0 0,-1 1 0 0 0,1-1-1 0 0,-1 1 1 0 0,1 0 0 0 0,-1 0 0 0 0,1 0 0 0 0,-1 0-1 0 0,1 1 1 0 0,-1-1 0 0 0,1 1 0 0 0,-1 0 0 0 0,1 0-1 0 0,-1 0 1 0 0,0 0 0 0 0,1 1 0 0 0,-1 0 0 0 0,0-1-1 0 0,0 1 1 0 0,0 0 0 0 0,0 0 0 0 0,0 1 0 0 0,-1-1-1 0 0,1 1 1 0 0,-1-1 0 0 0,4 6 0 0 0,-3-4 4 0 0,1 1 0 0 0,-1-1 0 0 0,-1 1 0 0 0,1 0 1 0 0,-1 0-1 0 0,0 0 0 0 0,0 0 0 0 0,0 0 0 0 0,-1 0 0 0 0,1 0 1 0 0,-2 1-1 0 0,1-1 0 0 0,0 1 0 0 0,-1 8 0 0 0,0-5 10 0 0,0-1 0 0 0,-1 1-1 0 0,0 0 1 0 0,-1-1 0 0 0,0 0-1 0 0,0 1 1 0 0,0-1 0 0 0,-7 12-1 0 0,-46 111 650 0 0,-3 5-414 0 0,9-32-88 0 0,21-35-92 0 0,27-66-82 0 0,0-1 0 0 0,0 1 0 0 0,1 0 0 0 0,-1-1 0 0 0,1 1-1 0 0,-1 0 1 0 0,1 0 0 0 0,0-1 0 0 0,0 1 0 0 0,0 0 0 0 0,1 0 0 0 0,-1-1 0 0 0,0 1 0 0 0,1 0 0 0 0,0-1 0 0 0,0 1 0 0 0,0 0 0 0 0,0-1 0 0 0,0 1 0 0 0,2 1-1 0 0,0 1 10 0 0,0-1 0 0 0,0 0 0 0 0,1-1 0 0 0,-1 1 0 0 0,1 0-1 0 0,0-1 1 0 0,0 0 0 0 0,1 0 0 0 0,-1 0 0 0 0,7 2-1 0 0,36 13 117 0 0,-15-13-57 0 0,-3-4-12 0 0,-13-4-31 0 0,9-3-13 0 0,66-18 151 0 0,-30 1-108 0 0,-31 12-224 0 0,-12 4-57 0 0,-7 2 36 0 0,8-4-163 0 0,-18 7 216 0 0,1 0-1 0 0,0 0 1 0 0,-1 0 0 0 0,0 0 0 0 0,1-1 0 0 0,-1 1 0 0 0,0 0 0 0 0,0-1 0 0 0,0 1 0 0 0,-1-1 0 0 0,1 1-1 0 0,0-1 1 0 0,-1 1 0 0 0,0-1 0 0 0,0 0 0 0 0,0-3 0 0 0,1 5 11 0 0,0-17-1144 0 0</inkml:trace>
  <inkml:trace contextRef="#ctx0" brushRef="#br0" timeOffset="1">555 104 3425 0 0,'-3'-5'1977'0'0,"-6"-10"-23"0"0,-3 12-966 0 0,11 3-959 0 0,0 1 0 0 0,-1 0 0 0 0,1 0 0 0 0,0 0 0 0 0,-1 1 0 0 0,1-1 0 0 0,0 0 0 0 0,0 0 0 0 0,0 1 0 0 0,0-1 0 0 0,0 1 0 0 0,1-1 0 0 0,-1 0 0 0 0,0 1 0 0 0,0 3 0 0 0,-8 11 129 0 0,0-1-164 0 0,-31 55 905 0 0,17-19-329 0 0,18-30-491 0 0,2 18 105 0 0,12 58 222 0 0,-7-90-370 0 0,-1-1 0 0 0,1 0-1 0 0,0 0 1 0 0,1 0 0 0 0,0 0-1 0 0,0 0 1 0 0,0 0-1 0 0,0-1 1 0 0,1 0 0 0 0,0 1-1 0 0,0-2 1 0 0,0 1 0 0 0,1 0-1 0 0,0-1 1 0 0,0 0 0 0 0,0 0-1 0 0,0 0 1 0 0,0 0-1 0 0,1-1 1 0 0,0 0 0 0 0,0 0-1 0 0,0-1 1 0 0,0 0 0 0 0,0 0-1 0 0,8 2 1 0 0,13 2 62 0 0,0 0 1 0 0,1-2-1 0 0,-1-1 1 0 0,43-1-1 0 0,-55-3-77 0 0,0 0 0 0 0,0-1-1 0 0,0-1 1 0 0,18-5-1 0 0,10-6 59 0 0,50-25 0 0 0,-34 14-48 0 0,-41 18-298 0 0,0 0 0 0 0,-1-1 0 0 0,0-1 0 0 0,0 0 0 0 0,-1-2 0 0 0,0 0 0 0 0,-1 0 0 0 0,27-27 0 0 0,-20 9-601 0 0</inkml:trace>
</inkml:ink>
</file>

<file path=ppt/ink/ink2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22:49.577"/>
    </inkml:context>
    <inkml:brush xml:id="br0">
      <inkml:brushProperty name="width" value="0.05" units="cm"/>
      <inkml:brushProperty name="height" value="0.05" units="cm"/>
    </inkml:brush>
  </inkml:definitions>
  <inkml:trace contextRef="#ctx0" brushRef="#br0">18 5 3929 0 0,'-6'-4'4340'0'0,"0"14"-3122"0"0,0 29-902 0 0,19 183 1318 0 0,2-57-1134 0 0,67 301-1 0 0,-57-400-422 0 0,-22-61-126 0 0,-1-1-1 0 0,1 1 1 0 0,0-1 0 0 0,0 0-1 0 0,0 1 1 0 0,1-1 0 0 0,-1-1-1 0 0,1 1 1 0 0,0 0 0 0 0,7 4 0 0 0,-10-8-13 0 0,0 0 1 0 0,-1 0 0 0 0,1 0-1 0 0,0 0 1 0 0,0 0 0 0 0,0 0-1 0 0,0 0 1 0 0,-1-1-1 0 0,1 1 1 0 0,0 0 0 0 0,0 0-1 0 0,0-1 1 0 0,-1 1 0 0 0,1 0-1 0 0,0-1 1 0 0,-1 1 0 0 0,1-1-1 0 0,0 1 1 0 0,-1-1 0 0 0,1 1-1 0 0,0-1 1 0 0,-1 0 0 0 0,1 1-1 0 0,-1-1 1 0 0,1 0 0 0 0,-1 1-1 0 0,1-2 1 0 0,16-25-712 0 0,-15 24 648 0 0,9-20-599 0 0,1-2-649 0 0</inkml:trace>
</inkml:ink>
</file>

<file path=ppt/ink/ink2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22:49.930"/>
    </inkml:context>
    <inkml:brush xml:id="br0">
      <inkml:brushProperty name="width" value="0.05" units="cm"/>
      <inkml:brushProperty name="height" value="0.05" units="cm"/>
    </inkml:brush>
  </inkml:definitions>
  <inkml:trace contextRef="#ctx0" brushRef="#br0">75 16 4489 0 0,'-9'-6'1378'0'0,"8"5"-1279"0"0,1 0 0 0 0,-1 1 0 0 0,0-1 0 0 0,0 0 1 0 0,0 0-1 0 0,0 1 0 0 0,1-1 0 0 0,-1 1 0 0 0,0-1 1 0 0,0 1-1 0 0,0-1 0 0 0,-1 1 0 0 0,1-1 0 0 0,0 1 1 0 0,0 0-1 0 0,0 0 0 0 0,0-1 0 0 0,0 1 0 0 0,0 0 1 0 0,0 0-1 0 0,-1 0 0 0 0,0 1 0 0 0,0 2-84 0 0,0 0 0 0 0,0 0 0 0 0,0 0-1 0 0,0 0 1 0 0,1 1 0 0 0,0-1 0 0 0,-1 1 0 0 0,2-1-1 0 0,-1 1 1 0 0,0 3 0 0 0,-8 33 196 0 0,2 0-1 0 0,2 0 1 0 0,1 1 0 0 0,3 61 0 0 0,24 173 1239 0 0,-15-197-1221 0 0,3 66 137 0 0,6 55-49 0 0,-12-151-253 0 0,-4-36-54 0 0,0 0 1 0 0,1 0 0 0 0,0 0-1 0 0,0 0 1 0 0,1-1 0 0 0,1 1-1 0 0,6 13 1 0 0,12 35-573 0 0,-23-61 386 0 0</inkml:trace>
</inkml:ink>
</file>

<file path=ppt/ink/ink2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22:50.273"/>
    </inkml:context>
    <inkml:brush xml:id="br0">
      <inkml:brushProperty name="width" value="0.05" units="cm"/>
      <inkml:brushProperty name="height" value="0.05" units="cm"/>
    </inkml:brush>
  </inkml:definitions>
  <inkml:trace contextRef="#ctx0" brushRef="#br0">0 115 4329 0 0,'2'-1'261'0'0,"1"0"0"0"0,-1-1 0 0 0,0 1 1 0 0,0 0-1 0 0,0-1 0 0 0,0 1 0 0 0,0-1 0 0 0,0 1 0 0 0,-1-1 0 0 0,3-3 1 0 0,12-9-145 0 0,6 0 157 0 0,0 0 1 0 0,1 2-1 0 0,28-11 0 0 0,-39 19-169 0 0,0 0 0 0 0,0 1 0 0 0,0 0-1 0 0,0 1 1 0 0,0 1 0 0 0,1 0 0 0 0,-1 0 0 0 0,23 3-1 0 0,-33-2-87 0 0,0 0-1 0 0,0 0 1 0 0,-1 0 0 0 0,1 0-1 0 0,0 0 1 0 0,0 0-1 0 0,-1 1 1 0 0,1-1-1 0 0,0 1 1 0 0,0 0 0 0 0,-1-1-1 0 0,1 1 1 0 0,-1 0-1 0 0,1 0 1 0 0,-1 0-1 0 0,1 0 1 0 0,-1 0-1 0 0,1 0 1 0 0,-1 0 0 0 0,0 0-1 0 0,0 1 1 0 0,0-1-1 0 0,0 1 1 0 0,0-1-1 0 0,0 1 1 0 0,0-1 0 0 0,0 1-1 0 0,0-1 1 0 0,-1 1-1 0 0,1 0 1 0 0,0-1-1 0 0,-1 1 1 0 0,0 0 0 0 0,1 0-1 0 0,-1-1 1 0 0,0 1-1 0 0,0 0 1 0 0,0 0-1 0 0,0-1 1 0 0,0 1-1 0 0,0 0 1 0 0,-1 0 0 0 0,0 2-1 0 0,-18 46 436 0 0,2-19-201 0 0,10-19-157 0 0,-50 82 667 0 0,34-57-573 0 0,0 0 0 0 0,3 2 0 0 0,1 0 1 0 0,-15 45-1 0 0,28-63-137 0 0,0-5-28 0 0,1 0 1 0 0,1 0 0 0 0,0 0-1 0 0,-2 29 1 0 0,6-41-9 0 0,0 0-1 0 0,0 1 1 0 0,0-1 0 0 0,0 0-1 0 0,1 1 1 0 0,0-1 0 0 0,0 0-1 0 0,0 0 1 0 0,0 1 0 0 0,1-1-1 0 0,0 0 1 0 0,0 0 0 0 0,0-1-1 0 0,0 1 1 0 0,0 0 0 0 0,1-1-1 0 0,0 1 1 0 0,0-1 0 0 0,0 0-1 0 0,0 0 1 0 0,0 0 0 0 0,0 0-1 0 0,1-1 1 0 0,4 3 0 0 0,2 0 9 0 0,0 0 0 0 0,0-1 0 0 0,1-1 0 0 0,-1 0 0 0 0,1 0 0 0 0,-1-1 0 0 0,1 0 0 0 0,0-1-1 0 0,0 0 1 0 0,0-1 0 0 0,12-1 0 0 0,-1-1-92 0 0,1 0-1 0 0,-2-2 1 0 0,1-1 0 0 0,34-12-1 0 0,-53 16-13 0 0,1 0 0 0 0,-1 0 0 0 0,0-1 0 0 0,0 0 1 0 0,0 1-1 0 0,0-1 0 0 0,0 0 0 0 0,0-1 0 0 0,0 1 0 0 0,0 0 0 0 0,-1-1 0 0 0,0 1 0 0 0,1-1 0 0 0,-1 0 0 0 0,0 0 0 0 0,0 0 0 0 0,0 0 1 0 0,-1 0-1 0 0,1 0 0 0 0,0-5 0 0 0,3-9-5113 0 0</inkml:trace>
</inkml:ink>
</file>

<file path=ppt/ink/ink2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22:50.626"/>
    </inkml:context>
    <inkml:brush xml:id="br0">
      <inkml:brushProperty name="width" value="0.05" units="cm"/>
      <inkml:brushProperty name="height" value="0.05" units="cm"/>
    </inkml:brush>
  </inkml:definitions>
  <inkml:trace contextRef="#ctx0" brushRef="#br0">231 22 3601 0 0,'0'0'99'0'0,"-1"0"1"0"0,1-1-1 0 0,0 1 1 0 0,0 0-1 0 0,0-1 1 0 0,0 1-1 0 0,-1 0 1 0 0,1-1-1 0 0,0 1 1 0 0,0 0-1 0 0,0-1 1 0 0,0 1-1 0 0,0 0 1 0 0,0-1 0 0 0,0 1-1 0 0,0-1 1 0 0,0 1-1 0 0,0 0 1 0 0,0-1-1 0 0,0 1 1 0 0,0 0-1 0 0,0-1 1 0 0,0 1-1 0 0,1 0 1 0 0,-1-1-1 0 0,0 1 1 0 0,0 0-1 0 0,0 0 1 0 0,0-1-1 0 0,1 1 1 0 0,-1 0-1 0 0,0-1 1 0 0,0 1-1 0 0,1 0 1 0 0,-1 0-1 0 0,0-1 1 0 0,0 1-1 0 0,1 0 1 0 0,-1 0-1 0 0,1 0 1 0 0,22-7 1225 0 0,-15 6-1269 0 0,1 0-1 0 0,0 1 1 0 0,-1 0-1 0 0,1 1 1 0 0,9 1-1 0 0,21 8-1 0 0,-38-10-46 0 0,0 1 1 0 0,1-1-1 0 0,-1 1 1 0 0,0-1-1 0 0,0 1 1 0 0,0-1-1 0 0,1 1 1 0 0,-1 0-1 0 0,0-1 1 0 0,0 1-1 0 0,0 0 1 0 0,0 0-1 0 0,0 0 1 0 0,0 0-1 0 0,-1 0 1 0 0,2 2 0 0 0,-1-2-1 0 0,-1 0 0 0 0,0 0 0 0 0,0 1 0 0 0,0-1 0 0 0,0 0 0 0 0,0 0 0 0 0,0 0 0 0 0,0 0 0 0 0,0 1 0 0 0,0-1 0 0 0,0 0 0 0 0,-1 0 0 0 0,1 0 0 0 0,-1 0 0 0 0,1 0 0 0 0,-1 0 0 0 0,1 0 1 0 0,-1 0-1 0 0,1 0 0 0 0,-1 0 0 0 0,0 0 0 0 0,1 0 0 0 0,-2 1 0 0 0,-3 3 24 0 0,0 0 0 0 0,0 0 0 0 0,-1 0 0 0 0,1-1 0 0 0,-8 5 0 0 0,-16 9 324 0 0,-46 37 0 0 0,10 4-89 0 0,6 4-58 0 0,23-19-54 0 0,27-32-107 0 0,1 1-1 0 0,0 0 1 0 0,1 1-1 0 0,0-1 1 0 0,1 1-1 0 0,-7 27 1 0 0,11-32-7 0 0,0 0 0 0 0,0-1 0 0 0,1 1 0 0 0,1 0 0 0 0,-1 0 0 0 0,1 0-1 0 0,2 11 1 0 0,-1-15-10 0 0,0-1-1 0 0,0 0 0 0 0,0 1 0 0 0,1-1 0 0 0,-1 0 0 0 0,1 0 0 0 0,0 0 1 0 0,0 0-1 0 0,4 4 0 0 0,-1-2 12 0 0,1-1 1 0 0,-1 1 0 0 0,1-1-1 0 0,0-1 1 0 0,1 1-1 0 0,-1-1 1 0 0,1 0-1 0 0,0 0 1 0 0,0-1-1 0 0,0 0 1 0 0,0 0-1 0 0,1-1 1 0 0,-1 0-1 0 0,1 0 1 0 0,7 0-1 0 0,16 2 100 0 0,-1-1-1 0 0,44-3 0 0 0,0-4-26 0 0,36-11 24 0 0,24-3 107 0 0,-14 3-160 0 0,59-17-294 0 0,-25 3-80 0 0,-146 28 96 0 0,0-1 0 0 0,0 0 0 0 0,0 0 0 0 0,0-1 0 0 0,0 0 0 0 0,0 0 0 0 0,9-6 1 0 0,4 0-5247 0 0</inkml:trace>
</inkml:ink>
</file>

<file path=ppt/ink/ink2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23:50.241"/>
    </inkml:context>
    <inkml:brush xml:id="br0">
      <inkml:brushProperty name="width" value="0.05" units="cm"/>
      <inkml:brushProperty name="height" value="0.05" units="cm"/>
    </inkml:brush>
  </inkml:definitions>
  <inkml:trace contextRef="#ctx0" brushRef="#br0">11 46 7402 0 0,'-6'-13'2378'0'0,"2"-11"-1624"0"0,3 16-775 0 0,21 14 29 0 0,18 22 2 0 0,-3 7-7 0 0,25 22 29 0 0,-26-30 7 0 0,1-1 0 0 0,2-2 0 0 0,1-2 0 0 0,0-1-1 0 0,1-2 1 0 0,2-2 0 0 0,-1-2 0 0 0,2-1 0 0 0,0-3 0 0 0,0-1-1 0 0,1-2 1 0 0,1-1 0 0 0,-1-3 0 0 0,1-2 0 0 0,-1-1 0 0 0,75-9-1 0 0,330-59 315 0 0,-164 22-201 0 0,-247 38-138 0 0,-30 5-75 0 0,-1 0 1 0 0,1 1-1 0 0,0 0 0 0 0,-1 0 1 0 0,1 0-1 0 0,0 1 1 0 0,0 0-1 0 0,-1 0 0 0 0,1 1 1 0 0,0 0-1 0 0,-1 0 1 0 0,13 4-1 0 0,-14-3-294 0 0</inkml:trace>
</inkml:ink>
</file>

<file path=ppt/ink/ink2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23:50.687"/>
    </inkml:context>
    <inkml:brush xml:id="br0">
      <inkml:brushProperty name="width" value="0.05" units="cm"/>
      <inkml:brushProperty name="height" value="0.05" units="cm"/>
    </inkml:brush>
  </inkml:definitions>
  <inkml:trace contextRef="#ctx0" brushRef="#br0">0 72 2561 0 0,'38'-43'2496'0'0,"-36"42"-2196"0"0,-1-1 0 0 0,0 1 0 0 0,0-1 0 0 0,0 1 0 0 0,1 0 0 0 0,-1-1 0 0 0,-1 0 0 0 0,1 1 0 0 0,0-1 0 0 0,0 0 0 0 0,-1 1 0 0 0,1-1 0 0 0,-1 0 0 0 0,1 0 0 0 0,-1-3 0 0 0,1 8-266 0 0,0 0 0 0 0,-1 0 0 0 0,1 0 0 0 0,0 0 0 0 0,0 0 0 0 0,1 0 0 0 0,-1 0 0 0 0,1-1 0 0 0,-1 1 0 0 0,1 0 0 0 0,3 3 0 0 0,6 8 12 0 0,-6-6-10 0 0,1-1 0 0 0,-1 1 0 0 0,0-1-1 0 0,-1 2 1 0 0,0-1 0 0 0,0 0 0 0 0,0 1-1 0 0,-1-1 1 0 0,1 10 0 0 0,5 18-153 0 0,1 0 0 0 0,1-1-1 0 0,2-1 1 0 0,2 0 0 0 0,1-1 0 0 0,1-1 0 0 0,38 53-1 0 0,-47-73-762 0 0,-3-11 447 0 0</inkml:trace>
</inkml:ink>
</file>

<file path=ppt/ink/ink2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23:51.376"/>
    </inkml:context>
    <inkml:brush xml:id="br0">
      <inkml:brushProperty name="width" value="0.05" units="cm"/>
      <inkml:brushProperty name="height" value="0.05" units="cm"/>
    </inkml:brush>
  </inkml:definitions>
  <inkml:trace contextRef="#ctx0" brushRef="#br0">13 72 2993 0 0,'-6'-15'590'0'0,"-1"-5"3028"0"0,10 41-1370 0 0,-3-19-2244 0 0,8 43 341 0 0,2 1 0 0 0,30 83 0 0 0,-25-104-90 0 0,-13-22-240 0 0,1 0 0 0 0,-1 0 0 0 0,0 0 0 0 0,0 0 0 0 0,-1 1 0 0 0,1-1 0 0 0,-1 1 0 0 0,0-1 0 0 0,0 1 0 0 0,1 5 0 0 0,-2-9-8 0 0,0 0 0 0 0,0 0 0 0 0,0 0 0 0 0,0 0 0 0 0,0 0 1 0 0,0 0-1 0 0,0 0 0 0 0,0 0 0 0 0,0 0 0 0 0,0 0 0 0 0,0 0 1 0 0,-1 0-1 0 0,1 0 0 0 0,0-1 0 0 0,0 1 0 0 0,0 0 0 0 0,0 0 0 0 0,0 0 1 0 0,0 0-1 0 0,0 0 0 0 0,0 0 0 0 0,0 0 0 0 0,0 0 0 0 0,0 0 0 0 0,0 0 1 0 0,-1 0-1 0 0,1 0 0 0 0,0 1 0 0 0,0-1 0 0 0,0 0 0 0 0,0 0 1 0 0,0 0-1 0 0,0 0 0 0 0,0 0 0 0 0,0 0 0 0 0,-2-6 326 0 0,1 2-88 0 0,7-21 151 0 0,38-112-324 0 0,-38 120-69 0 0,0-1 0 0 0,14-25 0 0 0,-15 34-4 0 0,-4 7 4 0 0,0 7-22 0 0,-1 0-3 0 0,3 7 23 0 0,0 0-1 0 0,0-1 0 0 0,1 1 0 0 0,1-1 0 0 0,0 0 1 0 0,0 0-1 0 0,1 0 0 0 0,0-1 0 0 0,1 1 1 0 0,1-2-1 0 0,-1 1 0 0 0,1-1 0 0 0,1 0 1 0 0,0-1-1 0 0,0 0 0 0 0,1 0 0 0 0,0-1 1 0 0,0 0-1 0 0,0-1 0 0 0,1 0 0 0 0,20 7 1 0 0,2-1 8 0 0,-24-8-2 0 0,1 0 0 0 0,0-1 0 0 0,0 0 0 0 0,0 0-1 0 0,18 1 1 0 0,6-2-1 0 0,27 1-51 0 0,-44-3-21 0 0,0 0 0 0 0,-1-2 0 0 0,29-5 1 0 0,-40 6 45 0 0,62-15-354 0 0,-42 9 165 0 0,-1-1 1 0 0,25-11 0 0 0,-45 17 194 0 0,0 0 1 0 0,0-1-1 0 0,0 1 1 0 0,0-1 0 0 0,0 0-1 0 0,-1 0 1 0 0,0 0-1 0 0,1 0 1 0 0,-1-1 0 0 0,0 1-1 0 0,-1-1 1 0 0,4-5-1 0 0,6-13 8 0 0,-5 5 11 0 0,-7 16-4 0 0,4-9 19 0 0,0-19 4 0 0,-2 9-2 0 0,-2 7 13 0 0,-1 5 2 0 0,0 1 0 0 0,-1-1-1 0 0,1 1 1 0 0,-1-1-1 0 0,-1 1 1 0 0,1 0 0 0 0,-1 0-1 0 0,-1 0 1 0 0,-6-11-1 0 0,8 15-12 0 0,0 0 0 0 0,0 0-1 0 0,0 0 1 0 0,0 0 0 0 0,0 0 0 0 0,0 1-1 0 0,-1-1 1 0 0,1 1 0 0 0,-1 0-1 0 0,0-1 1 0 0,0 1 0 0 0,0 0-1 0 0,0 0 1 0 0,0 1 0 0 0,0-1-1 0 0,-1 1 1 0 0,1 0 0 0 0,0-1-1 0 0,-1 1 1 0 0,1 1 0 0 0,-1-1 0 0 0,-4 0-1 0 0,6 2-23 0 0,0 0 0 0 0,0-1 0 0 0,1 1 0 0 0,-1 0 0 0 0,0 0 0 0 0,1 1 0 0 0,-1-1 0 0 0,1 0 0 0 0,-1 1 0 0 0,1-1-1 0 0,0 0 1 0 0,0 1 0 0 0,-1 0 0 0 0,1-1 0 0 0,0 1 0 0 0,0 0 0 0 0,1-1 0 0 0,-1 1 0 0 0,0 0 0 0 0,1 0 0 0 0,-1 0 0 0 0,1 0 0 0 0,-1-1 0 0 0,1 1 0 0 0,0 0-1 0 0,0 0 1 0 0,0 2 0 0 0,-4 63-4 0 0,4-59 4 0 0,3 27 10 0 0,-2-29-5 0 0,1 0 1 0 0,0 0 0 0 0,-1 0-1 0 0,2 0 1 0 0,-1 0 0 0 0,1 0-1 0 0,0-1 1 0 0,0 0 0 0 0,0 1 0 0 0,1-1-1 0 0,0 0 1 0 0,0-1 0 0 0,0 1-1 0 0,10 7 1 0 0,10 5 4 0 0,-15-12-63 0 0,0 0 0 0 0,1-1 0 0 0,-1 0 1 0 0,1-1-1 0 0,0 0 0 0 0,-1 0 0 0 0,2-1 0 0 0,-1 0 0 0 0,0-1 0 0 0,0 0 1 0 0,20-1-1 0 0,-2-3-647 0 0,1-1 0 0 0,52-16 1 0 0,-75 18 557 0 0,37-8-4002 0 0</inkml:trace>
</inkml:ink>
</file>

<file path=ppt/ink/ink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22:15:38.337"/>
    </inkml:context>
    <inkml:brush xml:id="br0">
      <inkml:brushProperty name="width" value="0.05" units="cm"/>
      <inkml:brushProperty name="height" value="0.05" units="cm"/>
      <inkml:brushProperty name="color" value="#E71224"/>
    </inkml:brush>
  </inkml:definitions>
  <inkml:trace contextRef="#ctx0" brushRef="#br0">231 188 4297 0 0,'-2'-1'261'0'0,"1"1"0"0"0,-1-1 0 0 0,1 0 0 0 0,-1 1-1 0 0,0-1 1 0 0,1 1 0 0 0,-1 0 0 0 0,0-1 0 0 0,0 1 0 0 0,1 0 0 0 0,-1 0 0 0 0,0 0 0 0 0,0 0 0 0 0,1 0 0 0 0,-1 1-1 0 0,0-1 1 0 0,0 0 0 0 0,1 1 0 0 0,-1 0 0 0 0,0-1 0 0 0,1 1 0 0 0,-1 0 0 0 0,1 0 0 0 0,-1 0 0 0 0,1 0 0 0 0,-1 0-1 0 0,-1 1 1 0 0,2 3-96 0 0,-1 0 0 0 0,1 0 0 0 0,-1 0 0 0 0,1 1 0 0 0,1-1 0 0 0,-1 0-1 0 0,1 1 1 0 0,0 9 0 0 0,0-9-236 0 0,0-3 79 0 0,-1 24 129 0 0,2 0 1 0 0,6 48-1 0 0,-3-54-107 0 0,0 1 0 0 0,1-1 1 0 0,1 1-1 0 0,2-2 0 0 0,17 39 0 0 0,-12-37-4 0 0,-11-17-18 0 0,1-1 0 0 0,-1 0 0 0 0,1 1 0 0 0,0-1 0 0 0,0 0 0 0 0,0-1-1 0 0,0 1 1 0 0,1 0 0 0 0,0-1 0 0 0,0 0 0 0 0,0 0 0 0 0,0 0 0 0 0,0 0-1 0 0,9 4 1 0 0,-2-3-20 0 0,-1 0-1 0 0,1 0 1 0 0,0-1 0 0 0,0-1-1 0 0,1 0 1 0 0,-1 0-1 0 0,0-1 1 0 0,1 0 0 0 0,-1-1-1 0 0,1-1 1 0 0,18-2 0 0 0,-25 2-123 0 0,1 0 1 0 0,-1 0-1 0 0,1 0 1 0 0,-1-1-1 0 0,0 1 1 0 0,1-1 0 0 0,-1-1-1 0 0,0 1 1 0 0,0-1-1 0 0,-1 0 1 0 0,1 0-1 0 0,0 0 1 0 0,-1-1 0 0 0,0 1-1 0 0,0-1 1 0 0,0 0-1 0 0,0 0 1 0 0,-1-1 0 0 0,1 1-1 0 0,-1-1 1 0 0,0 1-1 0 0,-1-1 1 0 0,1 0-1 0 0,-1 0 1 0 0,0-1 0 0 0,2-5-1 0 0,2-16-1589 0 0</inkml:trace>
  <inkml:trace contextRef="#ctx0" brushRef="#br0" timeOffset="1">1 0 5009 0 0,'6'2'2217'0'0,"1"0"-2169"0"0,-7 8 8 0 0,10-5-104 0 0,-10-4-417 0 0,2-1 321 0 0,5 4-80 0 0</inkml:trace>
</inkml:ink>
</file>

<file path=ppt/ink/ink2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23:51.842"/>
    </inkml:context>
    <inkml:brush xml:id="br0">
      <inkml:brushProperty name="width" value="0.05" units="cm"/>
      <inkml:brushProperty name="height" value="0.05" units="cm"/>
    </inkml:brush>
  </inkml:definitions>
  <inkml:trace contextRef="#ctx0" brushRef="#br0">227 127 3057 0 0,'-16'-4'1931'0'0,"14"3"-1597"0"0,-1 1 0 0 0,0-1 0 0 0,1 1-1 0 0,-1-1 1 0 0,1 0 0 0 0,-1 0 0 0 0,1 0 0 0 0,-1-1-1 0 0,1 1 1 0 0,-1-1 0 0 0,-2-1 0 0 0,0 1-205 0 0,0 2 0 0 0,0-1 1 0 0,0 0-1 0 0,-1 1 0 0 0,1 0 0 0 0,0 0 1 0 0,0 1-1 0 0,-1-1 0 0 0,1 1 0 0 0,0 0 1 0 0,-8 3-1 0 0,10-3-102 0 0,0 0 1 0 0,0 0-1 0 0,1 1 1 0 0,-1-1-1 0 0,0 1 1 0 0,1 0-1 0 0,-1-1 1 0 0,1 1-1 0 0,-1 0 1 0 0,1 0-1 0 0,0 1 1 0 0,0-1-1 0 0,0 0 1 0 0,0 1-1 0 0,0-1 1 0 0,0 1-1 0 0,1 0 1 0 0,-2 3 0 0 0,-14 20 54 0 0,-18 22 49 0 0,34-45-114 0 0,-1 0-1 0 0,1 1 1 0 0,-1-1-1 0 0,1 0 1 0 0,0 1-1 0 0,0-1 1 0 0,0 0-1 0 0,1 1 1 0 0,0-1-1 0 0,-1 1 1 0 0,1 0-1 0 0,0-1 1 0 0,0 1-1 0 0,1-1 1 0 0,-1 1-1 0 0,1-1 1 0 0,1 4-1 0 0,20 46 56 0 0,-18-45-72 0 0,1 0-1 0 0,0 1 0 0 0,0-2 0 0 0,1 1 0 0 0,0-1 1 0 0,1 0-1 0 0,-1 0 0 0 0,16 12 0 0 0,-18-17-63 0 0,0 0 0 0 0,0 0 0 0 0,0 0 0 0 0,0 0 0 0 0,1-1 0 0 0,-1 1 0 0 0,0-1 0 0 0,1 0 0 0 0,-1 0 0 0 0,9 0 0 0 0,32-8-1193 0 0,-17-2 604 0 0,-18 5 484 0 0,1 0 1 0 0,0 1-1 0 0,-1 0 0 0 0,15-1 1 0 0,-24 4 464 0 0,-4-25 4163 0 0,-1 6-4388 0 0,1-1-1 0 0,1 1 0 0 0,1 0 0 0 0,1-1 0 0 0,1 1 0 0 0,2-20 0 0 0,-1 28-59 0 0,0 1 0 0 0,0-1 0 0 0,1 1-1 0 0,1 0 1 0 0,-1-1 0 0 0,2 2 0 0 0,-1-1 0 0 0,1 0 0 0 0,1 1-1 0 0,0 0 1 0 0,0 0 0 0 0,1 1 0 0 0,0-1 0 0 0,0 2-1 0 0,1-1 1 0 0,0 1 0 0 0,0 0 0 0 0,1 1 0 0 0,0-1 0 0 0,0 2-1 0 0,0-1 1 0 0,1 2 0 0 0,0-1 0 0 0,0 1 0 0 0,0 0-1 0 0,21-3 1 0 0,15 0-1142 0 0,51-1 0 0 0,-52 8-4122 0 0</inkml:trace>
</inkml:ink>
</file>

<file path=ppt/ink/ink2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23:52.856"/>
    </inkml:context>
    <inkml:brush xml:id="br0">
      <inkml:brushProperty name="width" value="0.05" units="cm"/>
      <inkml:brushProperty name="height" value="0.05" units="cm"/>
    </inkml:brush>
  </inkml:definitions>
  <inkml:trace contextRef="#ctx0" brushRef="#br0">12 21 4273 0 0,'1'2'4269'0'0,"0"13"-3725"0"0,-14 169-280 0 0,13-171-240 0 0,0-1 1 0 0,1 1-1 0 0,0-1 1 0 0,6 22-1 0 0,6 8 247 0 0,-12-108-370 0 0,1 26 43 0 0,-6-53 1 0 0,3 75 37 0 0,0 0 0 0 0,0 0 0 0 0,2 0 1 0 0,0-1-1 0 0,7-31 0 0 0,-8 49 19 0 0,0 1 0 0 0,1-1 0 0 0,-1 1 0 0 0,0-1 0 0 0,0 1 0 0 0,1 0 1 0 0,-1-1-1 0 0,0 1 0 0 0,1-1 0 0 0,-1 1 0 0 0,0 0 0 0 0,1-1 0 0 0,-1 1 0 0 0,1 0 0 0 0,-1 0 0 0 0,1-1 0 0 0,-1 1 0 0 0,0 0 0 0 0,1 0 1 0 0,-1 0-1 0 0,1-1 0 0 0,-1 1 0 0 0,1 0 0 0 0,-1 0 0 0 0,1 0 0 0 0,-1 0 0 0 0,1 0 0 0 0,-1 0 0 0 0,1 0 0 0 0,-1 0 0 0 0,1 0 0 0 0,-1 0 1 0 0,1 0-1 0 0,-1 0 0 0 0,1 1 0 0 0,25 8 76 0 0,-10-3-25 0 0,16 1 35 0 0,1-1 0 0 0,0-1 0 0 0,1-2 0 0 0,-1-1-1 0 0,0-2 1 0 0,49-5 0 0 0,-22 0-25 0 0,-21 3 42 0 0,73-15 0 0 0,-110 17-68 0 0,-12 1 49 0 0,-8 4-85 0 0,0 1 1 0 0,1 0-1 0 0,-1 2 1 0 0,-22 13-1 0 0,22-11 2 0 0,-58 32 110 0 0,-87 66 1 0 0,104-67-3 0 0,31-24-96 0 0,21-13-69 0 0,0 0-1 0 0,0 0 1 0 0,0 1-1 0 0,1 0 0 0 0,-1 0 1 0 0,1 0-1 0 0,0 1 1 0 0,-8 11-1 0 0,13-12-283 0 0,8-1-198 0 0</inkml:trace>
</inkml:ink>
</file>

<file path=ppt/ink/ink2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24:02.443"/>
    </inkml:context>
    <inkml:brush xml:id="br0">
      <inkml:brushProperty name="width" value="0.05" units="cm"/>
      <inkml:brushProperty name="height" value="0.05" units="cm"/>
    </inkml:brush>
  </inkml:definitions>
  <inkml:trace contextRef="#ctx0" brushRef="#br0">29 75 4673 0 0,'55'-55'1138'0'0,"-55"55"-1103"0"0,1 0-1 0 0,-1 0 1 0 0,0 0 0 0 0,1-1 0 0 0,-1 1 0 0 0,0 0 0 0 0,1-1 0 0 0,-1 1 0 0 0,0 0 0 0 0,1 0 0 0 0,-1-1 0 0 0,0 1 0 0 0,0-1 0 0 0,1 1 0 0 0,-1 0 0 0 0,0-1 0 0 0,0 1 0 0 0,0 0 0 0 0,0-1 0 0 0,0 1 0 0 0,1-1 0 0 0,-1 1 0 0 0,0-1 0 0 0,0 1 0 0 0,0 0 0 0 0,0-1 0 0 0,0 1-1 0 0,0-1 1 0 0,0 1 0 0 0,0-1 0 0 0,0 1 0 0 0,-1 0 0 0 0,1-1 0 0 0,0 1 0 0 0,0-1 0 0 0,0 1 0 0 0,0 0 0 0 0,-1-1 0 0 0,1 1 0 0 0,0-1 0 0 0,0 1 0 0 0,-1 0 0 0 0,1-1 0 0 0,0 1 0 0 0,-1 0 0 0 0,1 0 0 0 0,0-1 0 0 0,-1 1 0 0 0,1 0 0 0 0,0 0 0 0 0,-1-1 0 0 0,1 1 0 0 0,0 0-1 0 0,-1 0 1 0 0,1 0 0 0 0,-1 0 0 0 0,0-1 128 0 0,0 1-1 0 0,0 0 1 0 0,0 0-1 0 0,0 0 0 0 0,0 0 1 0 0,0 0-1 0 0,0 0 1 0 0,0 0-1 0 0,0 0 1 0 0,0 0-1 0 0,0 0 0 0 0,0 1 1 0 0,0-1-1 0 0,0 0 1 0 0,0 1-1 0 0,0-1 0 0 0,0 0 1 0 0,0 1-1 0 0,-1 0 1 0 0,-6 11-101 0 0,1-1 0 0 0,1 1 0 0 0,-1 1 0 0 0,2-1 0 0 0,0 1 1 0 0,0 0-1 0 0,1 0 0 0 0,1 1 0 0 0,0-1 0 0 0,-1 20 0 0 0,0 18 212 0 0,5 77 0 0 0,0-92-216 0 0,-2 183 230 0 0,8 123-133 0 0,-2-298-146 0 0,1-1 1 0 0,3 0-1 0 0,1-1 0 0 0,2 0 1 0 0,2 0-1 0 0,20 41 0 0 0,-28-72 0 0 0,1 0-1 0 0,0 0 1 0 0,1-1-1 0 0,0 0 1 0 0,1-1-1 0 0,0 1 1 0 0,0-2-1 0 0,1 1 0 0 0,0-1 1 0 0,0-1-1 0 0,18 10 1 0 0,-9-11-202 0 0,0 0 1 0 0,0-2 0 0 0,1 0-1 0 0,0-1 1 0 0,39 0-1 0 0,-46-2 158 0 0,36-3-268 0 0,-7-14 15 0 0</inkml:trace>
</inkml:ink>
</file>

<file path=ppt/ink/ink2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24:03.110"/>
    </inkml:context>
    <inkml:brush xml:id="br0">
      <inkml:brushProperty name="width" value="0.05" units="cm"/>
      <inkml:brushProperty name="height" value="0.05" units="cm"/>
    </inkml:brush>
  </inkml:definitions>
  <inkml:trace contextRef="#ctx0" brushRef="#br0">9 80 3993 0 0,'-8'-6'4866'0'0,"10"22"-4061"0"0,1 10-666 0 0,13 91 760 0 0,4-1-1 0 0,70 219 1 0 0,-88-327-895 0 0,1 0 0 0 0,0 0 0 0 0,1 0 0 0 0,0-1 0 0 0,0 1 0 0 0,9 9 0 0 0,-6-7 26 0 0,-7-9-30 0 0,1-1 0 0 0,-1 0 0 0 0,1 1-1 0 0,-1-1 1 0 0,1 0 0 0 0,-1 1 0 0 0,1-1 0 0 0,0 0-1 0 0,-1 0 1 0 0,1 1 0 0 0,-1-1 0 0 0,1 0-1 0 0,0 0 1 0 0,-1 0 0 0 0,1 0 0 0 0,0 0 0 0 0,-1 0-1 0 0,1 0 1 0 0,0 0 0 0 0,-1 0 0 0 0,1 0-1 0 0,0-1 1 0 0,-1 1 0 0 0,1 0 0 0 0,-1 0-1 0 0,1 0 1 0 0,0-1 0 0 0,-1 1 0 0 0,1 0 0 0 0,-1-1-1 0 0,1 1 1 0 0,-1-1 0 0 0,1 1 0 0 0,-1 0-1 0 0,1-1 1 0 0,-1 1 0 0 0,1-1 0 0 0,-1 0 0 0 0,0 1-1 0 0,1-1 1 0 0,-1 1 0 0 0,0-1 0 0 0,1 1-1 0 0,-1-1 1 0 0,0 0 0 0 0,0 1 0 0 0,0-1 0 0 0,0 0-1 0 0,1 1 1 0 0,-1-1 0 0 0,0 1 0 0 0,0-1-1 0 0,0 0 1 0 0,0 1 0 0 0,-1-1 0 0 0,1 0-1 0 0,0 1 1 0 0,0-1 0 0 0,0 0 0 0 0,0 1 0 0 0,-1-1-1 0 0,1 1 1 0 0,0-1 0 0 0,-1 0 0 0 0,-2-6-20 0 0,1 2 0 0 0,0 1 0 0 0,0-1-1 0 0,1 1 1 0 0,-1-1 0 0 0,1 1 0 0 0,0-1-1 0 0,1 0 1 0 0,-1 0 0 0 0,1 1 0 0 0,0-1-1 0 0,0-5 1 0 0,-3-67-219 0 0,-26-145 1 0 0,27 215 227 0 0,1-1 0 0 0,0 1 0 0 0,0 0 0 0 0,0 0 1 0 0,1-1-1 0 0,0 1 0 0 0,1 0 0 0 0,0-1 0 0 0,2-11 1 0 0,-1 11-1 0 0,-2 2 0 0 0,0 0 1 0 0,0 0 0 0 0,0 1-1 0 0,-1-1 1 0 0,0 0 0 0 0,0 1-1 0 0,-1-1 1 0 0,1 1-1 0 0,-1-1 1 0 0,0 1 0 0 0,-6-10-1 0 0,5 9 37 0 0,0 0-1 0 0,1-1 1 0 0,-1 1 0 0 0,1-1-1 0 0,1 1 1 0 0,-1-1-1 0 0,0-11 1 0 0,4 42 82 0 0,2 0-1 0 0,0-1 1 0 0,2 0 0 0 0,1 0 0 0 0,0 0-1 0 0,2-1 1 0 0,0 0 0 0 0,2 0 0 0 0,18 28-1 0 0,92 109 39 0 0,-97-126-107 0 0,58 58 1 0 0,-22-23 9 0 0,-60-67-46 0 0,1 0 0 0 0,0 0 0 0 0,0 0-1 0 0,-1-1 1 0 0,1 1 0 0 0,0 0 0 0 0,0 0 0 0 0,0 0 0 0 0,0-1 0 0 0,0 1 0 0 0,0 0 0 0 0,0-1 0 0 0,1 1 0 0 0,-1-1-1 0 0,0 1 1 0 0,0-1 0 0 0,0 0 0 0 0,2 1 0 0 0,-1-1-1 0 0,-1 0 1 0 0,1-1-1 0 0,-1 1 0 0 0,1 0 1 0 0,-1-1-1 0 0,1 0 0 0 0,-1 1 0 0 0,1-1 1 0 0,-1 0-1 0 0,0 1 0 0 0,1-1 1 0 0,-1 0-1 0 0,0 0 0 0 0,3-2 0 0 0,1-1 5 0 0,17-15 45 0 0,-18 12-38 0 0,1 0 0 0 0,-1 1 0 0 0,-1-1 0 0 0,6-14 0 0 0,-5 8-5 0 0,0 0 1 0 0,0 0-1 0 0,-2 0 1 0 0,3-26-1 0 0,-5-39 4 0 0,-3 0-1 0 0,-3 0 0 0 0,-23-100 1 0 0,24 157-61 0 0,-2 1 0 0 0,0 0 0 0 0,-13-25 0 0 0,2 6-67 0 0,0 10-1816 0 0</inkml:trace>
</inkml:ink>
</file>

<file path=ppt/ink/ink2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24:03.741"/>
    </inkml:context>
    <inkml:brush xml:id="br0">
      <inkml:brushProperty name="width" value="0.05" units="cm"/>
      <inkml:brushProperty name="height" value="0.05" units="cm"/>
    </inkml:brush>
  </inkml:definitions>
  <inkml:trace contextRef="#ctx0" brushRef="#br0">114 409 9882 0 0,'2'0'73'0'0,"2"1"78"0"0,-2-1 309 0 0,-1-5 50 0 0,0 3-453 0 0,0 0 0 0 0,0 1 0 0 0,1-1-1 0 0,-1 0 1 0 0,1 1 0 0 0,-1-1 0 0 0,1 1 0 0 0,0 0 0 0 0,0 0 0 0 0,-1-1 0 0 0,1 1 0 0 0,3-1 0 0 0,3-3 75 0 0,10-11 107 0 0,0-1 1 0 0,25-32-1 0 0,-1-9 114 0 0,-35 36-269 0 0,-7 18-73 0 0,0-1-1 0 0,0 1 0 0 0,-1 0 0 0 0,1-1 0 0 0,-1 1 0 0 0,0 0 0 0 0,0-1 0 0 0,0 1 0 0 0,-1 0 0 0 0,1 0 0 0 0,-1 0 0 0 0,0 0 0 0 0,0 0 0 0 0,-1 0 1 0 0,1 1-1 0 0,-1-1 0 0 0,1 1 0 0 0,-7-6 0 0 0,5 7-2 0 0,0 0 1 0 0,0-1-1 0 0,0 1 1 0 0,-1 1-1 0 0,1-1 0 0 0,-1 1 1 0 0,1 0-1 0 0,-1 0 1 0 0,0 0-1 0 0,1 0 0 0 0,-6 1 1 0 0,4 0 10 0 0,1 1 1 0 0,0-1-1 0 0,-1 2 1 0 0,1-1-1 0 0,0 0 1 0 0,0 1 0 0 0,0 0-1 0 0,0 0 1 0 0,0 1-1 0 0,0-1 1 0 0,1 1-1 0 0,-1 0 1 0 0,-6 7-1 0 0,1-2 32 0 0,1 1 0 0 0,0 1-1 0 0,1 0 1 0 0,0 0 0 0 0,-8 14-1 0 0,-12 29 107 0 0,24-41-98 0 0,1 0 0 0 0,0 0 0 0 0,1 0 1 0 0,0 1-1 0 0,0-1 0 0 0,2 23 0 0 0,-3 11 48 0 0,2-28-72 0 0,-1-7-23 0 0,0 1 0 0 0,1 1-1 0 0,1-1 1 0 0,0 0-1 0 0,1 0 1 0 0,0 0 0 0 0,5 23-1 0 0,-2-25-7 0 0,0 0 0 0 0,0-1-1 0 0,1 1 1 0 0,0-1 0 0 0,1 1-1 0 0,0-1 1 0 0,0-1 0 0 0,1 1-1 0 0,0-1 1 0 0,0-1 0 0 0,1 1-1 0 0,16 11 1 0 0,-14-13 3 0 0,1-1 0 0 0,1-1 0 0 0,-1 1 0 0 0,1-2 0 0 0,0 1 1 0 0,0-2-1 0 0,0 1 0 0 0,0-2 0 0 0,0 0 0 0 0,0 0 0 0 0,1-1 0 0 0,-1-1 0 0 0,0 0 0 0 0,0 0 0 0 0,0-1 0 0 0,0-1 0 0 0,0 0 0 0 0,0-1 0 0 0,-1 0 0 0 0,1 0 0 0 0,15-10 0 0 0,-7 2-14 0 0,-1 0-1 0 0,0-1 0 0 0,-1-1 1 0 0,-1-1-1 0 0,23-25 0 0 0,33-49-190 0 0,74-93-418 0 0,-11 13 217 0 0,-133 165 401 0 0,0 0 0 0 0,0 0-1 0 0,-1-1 1 0 0,1 1 0 0 0,-1-1 0 0 0,0 1 0 0 0,0-1 0 0 0,-1 0 0 0 0,1 0-1 0 0,-1 0 1 0 0,1-7 0 0 0,-2 9 5 0 0,0 0-1 0 0,0 0 1 0 0,-1 0 0 0 0,1 0-1 0 0,-1 0 1 0 0,0 0 0 0 0,0 0-1 0 0,0 0 1 0 0,0 0-1 0 0,0 0 1 0 0,0 0 0 0 0,-1 0-1 0 0,0 1 1 0 0,1-1-1 0 0,-1 1 1 0 0,0-1 0 0 0,0 1-1 0 0,-5-4 1 0 0,4 3 9 0 0,1 1-1 0 0,-1-1 1 0 0,0 1 0 0 0,0 0-1 0 0,-1 0 1 0 0,1 0-1 0 0,0 1 1 0 0,-1-1 0 0 0,1 1-1 0 0,0 0 1 0 0,-1 0 0 0 0,0 0-1 0 0,1 0 1 0 0,-1 1 0 0 0,0-1-1 0 0,1 1 1 0 0,-5 0-1 0 0,1 1 8 0 0,1 0 0 0 0,0 0-1 0 0,-1 1 1 0 0,1 0-1 0 0,0 0 1 0 0,0 0-1 0 0,0 1 1 0 0,1 0 0 0 0,-7 4-1 0 0,-8 7 64 0 0,0 2 1 0 0,1 0-1 0 0,-32 35 0 0 0,40-39-39 0 0,1 0 0 0 0,1 1 0 0 0,0 0 0 0 0,0 0 0 0 0,2 1 0 0 0,-1 0 0 0 0,2 1 0 0 0,0-1 0 0 0,-5 22 0 0 0,7-21-16 0 0,1 1 1 0 0,0 1 0 0 0,2-1-1 0 0,0 0 1 0 0,0 0 0 0 0,2 1 0 0 0,0-1-1 0 0,1 0 1 0 0,1 0 0 0 0,0 0-1 0 0,1 0 1 0 0,1 0 0 0 0,12 27 0 0 0,-15-38-26 0 0,0-1 0 0 0,1 1 0 0 0,0-1 0 0 0,0 0 0 0 0,0 0 0 0 0,0 0 0 0 0,0 0-1 0 0,1-1 1 0 0,0 0 0 0 0,0 1 0 0 0,7 3 0 0 0,52 22 69 0 0,-19-11 7 0 0,-25-11-79 0 0,1-1 0 0 0,-1-1 0 0 0,1 0 0 0 0,0-2 0 0 0,0 0 0 0 0,0-1 1 0 0,0-1-1 0 0,0-1 0 0 0,0 0 0 0 0,24-5 0 0 0,6-2-208 0 0,-1-3-1 0 0,0-2 1 0 0,52-20 0 0 0,-83 24 10 0 0,0 0 0 0 0,0-1 0 0 0,-1-1 0 0 0,0-1 0 0 0,21-18 0 0 0,34-32-1933 0 0,-69 58 1917 0 0,43-39-5133 0 0</inkml:trace>
</inkml:ink>
</file>

<file path=ppt/ink/ink2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24:04.257"/>
    </inkml:context>
    <inkml:brush xml:id="br0">
      <inkml:brushProperty name="width" value="0.05" units="cm"/>
      <inkml:brushProperty name="height" value="0.05" units="cm"/>
    </inkml:brush>
  </inkml:definitions>
  <inkml:trace contextRef="#ctx0" brushRef="#br0">84 108 4145 0 0,'-47'-40'5049'0'0,"25"6"-3949"0"0,18 12-654 0 0,-2 11-225 0 0,6 11-223 0 0,0 0 1 0 0,0 0-1 0 0,0 0 1 0 0,0 1 0 0 0,0-1-1 0 0,0 0 1 0 0,0 0-1 0 0,0 0 1 0 0,0 0-1 0 0,0 0 1 0 0,0 0 0 0 0,0 0-1 0 0,0 1 1 0 0,0-1-1 0 0,0 0 1 0 0,0 0-1 0 0,0 0 1 0 0,0 0-1 0 0,0 0 1 0 0,0 0 0 0 0,0 1-1 0 0,0-1 1 0 0,0 0-1 0 0,0 0 1 0 0,0 0-1 0 0,0 0 1 0 0,0 0 0 0 0,0 0-1 0 0,0 0 1 0 0,-1 0-1 0 0,1 0 1 0 0,0 1-1 0 0,0-1 1 0 0,0 0 0 0 0,0 0-1 0 0,0 0 1 0 0,0 0-1 0 0,0 0 1 0 0,0 0-1 0 0,-1 0 1 0 0,1 0-1 0 0,0 0 1 0 0,0 0 0 0 0,0 0-1 0 0,0 0 1 0 0,0 0-1 0 0,0 0 1 0 0,-1 0-1 0 0,1 0 1 0 0,0 0 0 0 0,0 0-1 0 0,0 0 1 0 0,0 0-1 0 0,0 0 1 0 0,0 0-1 0 0,-1 0 1 0 0,1 0 0 0 0,0 0-1 0 0,0 0 1 0 0,0 0-1 0 0,0 0 1 0 0,0-1-1 0 0,0 1 1 0 0,0 1-199 0 0,1 22 308 0 0,0 7 82 0 0,19 172 899 0 0,41 115 307 0 0,-42-231-1250 0 0,5-1 1 0 0,43 104-1 0 0,-43-142-15 0 0,-8-29 28 0 0,-15-18-152 0 0,-1 1 1 0 0,0-1 0 0 0,1 0-1 0 0,-1 0 1 0 0,1 0-1 0 0,-1 1 1 0 0,0-1-1 0 0,1 0 1 0 0,-1 0-1 0 0,0 0 1 0 0,1 0 0 0 0,-1 0-1 0 0,1 0 1 0 0,-1 1-1 0 0,0-1 1 0 0,1 0-1 0 0,-1 0 1 0 0,1 0-1 0 0,-1-1 1 0 0,1 1 0 0 0,-1 0-1 0 0,0 0 1 0 0,1 0-1 0 0,-1 0 1 0 0,1 0-1 0 0,-1 0 1 0 0,0 0-1 0 0,1-1 1 0 0,-1 1 0 0 0,0 0-1 0 0,1 0 1 0 0,-1-1-1 0 0,0 1 1 0 0,1 0-1 0 0,-1 0 1 0 0,1-1-1 0 0,3-17 221 0 0,14-26-204 0 0,1 1 0 0 0,30-46-1 0 0,-31 63-16 0 0,0 2 0 0 0,2 0 0 0 0,1 0 0 0 0,37-30 0 0 0,-41 39-20 0 0,1 2 1 0 0,26-16-1 0 0,-30 25 6 0 0,-13 13 5 0 0,-18 16 2 0 0,-92 60-16 0 0,99-76 15 0 0,1 0-1 0 0,0 1 1 0 0,1 0 0 0 0,-10 15-1 0 0,4-6 1 0 0,11-14 1 0 0,0 0 0 0 0,0 0 0 0 0,0 0 0 0 0,0 0 0 0 0,1 0 0 0 0,-1 1 0 0 0,1-1 0 0 0,1 1 0 0 0,-1-1 0 0 0,1 1 0 0 0,0 0 0 0 0,0-1 0 0 0,1 10 0 0 0,0-12 0 0 0,0-1 0 0 0,0 1 0 0 0,1 0 0 0 0,0-1 0 0 0,-1 1 0 0 0,1-1 0 0 0,0 1 0 0 0,0-1 0 0 0,0 0 0 0 0,1 1 0 0 0,-1-1 0 0 0,0 0 0 0 0,1 0 0 0 0,0 1 0 0 0,-1-1 0 0 0,1-1 0 0 0,0 1 0 0 0,0 0-1 0 0,0 0 1 0 0,0-1 0 0 0,0 1 0 0 0,1-1 0 0 0,-1 1 0 0 0,0-1 0 0 0,1 0 0 0 0,-1 0 0 0 0,1 0 0 0 0,-1-1 0 0 0,1 1 0 0 0,2 0 0 0 0,25 4-35 0 0,-1-1 1 0 0,1-2 0 0 0,0 0-1 0 0,54-6 1 0 0,117-25-1154 0 0,-181 25 1101 0 0,14-2-368 0 0,48-14 0 0 0,-55 12-460 0 0</inkml:trace>
</inkml:ink>
</file>

<file path=ppt/ink/ink2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24:04.761"/>
    </inkml:context>
    <inkml:brush xml:id="br0">
      <inkml:brushProperty name="width" value="0.05" units="cm"/>
      <inkml:brushProperty name="height" value="0.05" units="cm"/>
    </inkml:brush>
  </inkml:definitions>
  <inkml:trace contextRef="#ctx0" brushRef="#br0">28 228 3961 0 0,'-22'-42'4631'0'0,"21"39"-4475"0"0,0 1 0 0 0,0-1 1 0 0,1 1-1 0 0,-1-1 0 0 0,0 1 0 0 0,1-1 1 0 0,0 1-1 0 0,-1-1 0 0 0,1 0 0 0 0,0 1 0 0 0,1-1 1 0 0,-1 0-1 0 0,0 1 0 0 0,1-1 0 0 0,-1 1 1 0 0,2-5-1 0 0,2-15 420 0 0,-4 21-522 0 0,0 0 0 0 0,0 0 0 0 0,0 0 0 0 0,0 0 1 0 0,0 0-1 0 0,0 0 0 0 0,0 0 0 0 0,1 0 0 0 0,-1 0 0 0 0,0 0 1 0 0,0 0-1 0 0,1 0 0 0 0,-1 0 0 0 0,0 1 0 0 0,1-1 1 0 0,-1 0-1 0 0,1 0 0 0 0,0 0 0 0 0,-1 0 0 0 0,1 1 0 0 0,-1-1 1 0 0,1 0-1 0 0,0 1 0 0 0,0-1 0 0 0,-1 0 0 0 0,1 1 1 0 0,0-1-1 0 0,2 0 0 0 0,32-25 665 0 0,-30 22-700 0 0,-1 0 0 0 0,1 0 0 0 0,0 1 1 0 0,0-1-1 0 0,1 1 0 0 0,-1 0 1 0 0,1 1-1 0 0,-1-1 0 0 0,1 1 0 0 0,7-2 1 0 0,-13 4-20 0 0,124-23-517 0 0,-107 20 440 0 0,1 1 0 0 0,0 1 0 0 0,0 1 0 0 0,0 1 0 0 0,20 2 0 0 0,-33-2 74 0 0,0 0-1 0 0,-1 0 1 0 0,1 1 0 0 0,0-1 0 0 0,-1 1 0 0 0,1 0-1 0 0,-1 0 1 0 0,0 0 0 0 0,1 1 0 0 0,-1 0 0 0 0,0-1-1 0 0,-1 1 1 0 0,1 1 0 0 0,0-1 0 0 0,-1 1-1 0 0,0-1 1 0 0,0 1 0 0 0,0 0 0 0 0,0 0 0 0 0,-1 0-1 0 0,1 0 1 0 0,-1 1 0 0 0,0-1 0 0 0,0 1 0 0 0,-1-1-1 0 0,0 1 1 0 0,1 0 0 0 0,-1 0 0 0 0,-1-1 0 0 0,1 1-1 0 0,-1 0 1 0 0,0 0 0 0 0,0 5 0 0 0,-1 10 20 0 0,-2-1 0 0 0,0 1 1 0 0,0-1-1 0 0,-2 0 0 0 0,0 0 1 0 0,-14 29-1 0 0,-12 17 39 0 0,-4-2 0 0 0,-79 112 0 0 0,80-126 19 0 0,27-38-56 0 0,0 0 1 0 0,0 1-1 0 0,1-1 1 0 0,1 2 0 0 0,-5 13-1 0 0,9-24-11 0 0,0 1-1 0 0,0-1 1 0 0,0 1-1 0 0,1-1 1 0 0,-1 1-1 0 0,1 0 1 0 0,0-1-1 0 0,-1 1 1 0 0,1 0-1 0 0,0-1 1 0 0,1 1-1 0 0,-1 0 1 0 0,0-1-1 0 0,1 1 0 0 0,-1-1 1 0 0,1 1-1 0 0,0 0 1 0 0,0-1-1 0 0,0 1 1 0 0,0-1-1 0 0,1 0 1 0 0,-1 1-1 0 0,0-1 1 0 0,1 0-1 0 0,0 0 1 0 0,-1 0-1 0 0,1 0 1 0 0,0 0-1 0 0,0 0 1 0 0,4 2-1 0 0,7 2 12 0 0,-1 0 0 0 0,0-1 0 0 0,1 0 0 0 0,0-1 0 0 0,0-1 0 0 0,1 0 0 0 0,13 1 0 0 0,12-1-27 0 0,43-2 0 0 0,-40-2-101 0 0,-5 2-51 0 0,19 2-268 0 0,0 3-122 0 0,23 11-251 0 0,-54-9-36 0 0</inkml:trace>
</inkml:ink>
</file>

<file path=ppt/ink/ink2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24:05.136"/>
    </inkml:context>
    <inkml:brush xml:id="br0">
      <inkml:brushProperty name="width" value="0.05" units="cm"/>
      <inkml:brushProperty name="height" value="0.05" units="cm"/>
    </inkml:brush>
  </inkml:definitions>
  <inkml:trace contextRef="#ctx0" brushRef="#br0">101 1 14043 0 0,'-29'101'112'0'0,"-20"128"0"0"0,29-85-154 0 0,17-83-3270 0 0</inkml:trace>
</inkml:ink>
</file>

<file path=ppt/ink/ink2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24:05.731"/>
    </inkml:context>
    <inkml:brush xml:id="br0">
      <inkml:brushProperty name="width" value="0.05" units="cm"/>
      <inkml:brushProperty name="height" value="0.05" units="cm"/>
    </inkml:brush>
  </inkml:definitions>
  <inkml:trace contextRef="#ctx0" brushRef="#br0">75 73 4625 0 0,'80'-73'2132'0'0,"-94"99"-723"0"0,1 1 0 0 0,-16 52 0 0 0,10-26-1133 0 0,2-12-18 0 0,2 1 1 0 0,3 1 0 0 0,1 0 0 0 0,1 1-1 0 0,-4 64 1 0 0,14-99-194 0 0,-1 0-1 0 0,1 0 1 0 0,1 1-1 0 0,0-1 1 0 0,0 0 0 0 0,1 0-1 0 0,0 0 1 0 0,1 0-1 0 0,-1 0 1 0 0,2-1 0 0 0,-1 1-1 0 0,1-1 1 0 0,7 11-1 0 0,-8-15-50 0 0,4 9 15 0 0,0 0 1 0 0,1-1-1 0 0,0 0 0 0 0,1-1 0 0 0,0 1 1 0 0,1-2-1 0 0,1 1 0 0 0,-1-2 1 0 0,22 16-1 0 0,-19-16-8 0 0,1 0 0 0 0,0-1 1 0 0,0 0-1 0 0,1-1 0 0 0,0-1 0 0 0,0-1 1 0 0,0 0-1 0 0,1 0 0 0 0,0-2 0 0 0,0 0 1 0 0,0-1-1 0 0,26 1 0 0 0,-20-3-1 0 0,-1 0-1 0 0,0-2 1 0 0,1 0-1 0 0,-1-2 1 0 0,34-9-1 0 0,8-7 5 0 0,-37 13 5 0 0,-1-1 0 0 0,33-16 1 0 0,-50 20-23 0 0,0-1 1 0 0,0 1 0 0 0,-1-2-1 0 0,0 1 1 0 0,0-1-1 0 0,0 0 1 0 0,0 0-1 0 0,-1-1 1 0 0,0 0 0 0 0,9-14-1 0 0,-10 12-7 0 0,-1 0 1 0 0,0 0-1 0 0,0-1 0 0 0,-1 1 0 0 0,0-1 1 0 0,0 0-1 0 0,-1 0 0 0 0,-1 0 0 0 0,0 0 1 0 0,0-15-1 0 0,-1 20-3 0 0,0-1 1 0 0,0 1-1 0 0,-1-1 0 0 0,1 1 1 0 0,-1-1-1 0 0,-1 1 1 0 0,1-1-1 0 0,-1 1 0 0 0,0 0 1 0 0,0 0-1 0 0,0 0 1 0 0,-1 0-1 0 0,0 0 0 0 0,0 0 1 0 0,0 1-1 0 0,-1 0 1 0 0,1-1-1 0 0,-1 1 0 0 0,0 0 1 0 0,-6-4-1 0 0,8 6 3 0 0,-1 1-1 0 0,0-1 0 0 0,0 1 1 0 0,0-1-1 0 0,0 1 1 0 0,0 0-1 0 0,0 0 1 0 0,0 0-1 0 0,0 1 0 0 0,-1-1 1 0 0,1 1-1 0 0,0-1 1 0 0,0 1-1 0 0,0 0 1 0 0,-1 0-1 0 0,1 1 1 0 0,0-1-1 0 0,-5 2 0 0 0,3 0 1 0 0,-1 0 0 0 0,1 0 0 0 0,0 1 0 0 0,0 0-1 0 0,0 0 1 0 0,0 0 0 0 0,0 1 0 0 0,1-1-1 0 0,-7 8 1 0 0,0 0 9 0 0,1 1-1 0 0,1 0 1 0 0,0 1-1 0 0,1 0 1 0 0,0 0-1 0 0,-10 26 1 0 0,15-30-3 0 0,0 0 0 0 0,0 0 0 0 0,1 1 0 0 0,0 0 0 0 0,1-1 0 0 0,0 1 0 0 0,1 0 0 0 0,0 0 0 0 0,0-1 0 0 0,1 1 0 0 0,0 0 0 0 0,1-1 0 0 0,0 1 0 0 0,5 12 0 0 0,-3-11-7 0 0,0-1 1 0 0,1-1-1 0 0,0 1 1 0 0,0-1-1 0 0,1 0 0 0 0,1 0 1 0 0,10 12-1 0 0,-9-13-17 0 0,0-1-1 0 0,0 1 1 0 0,1-2-1 0 0,0 1 1 0 0,0-1-1 0 0,1 0 1 0 0,13 5-1 0 0,-14-7-24 0 0,1 0 0 0 0,0-1 0 0 0,0 0-1 0 0,18 2 1 0 0,-5-3-235 0 0,0-1 1 0 0,-1-1-1 0 0,1-1 0 0 0,0-1 1 0 0,0-1-1 0 0,-1-1 0 0 0,29-9 0 0 0,-9-1-610 0 0,-1-2 0 0 0,70-37 0 0 0,-82 37 671 0 0,0-2 1 0 0,-2-1 0 0 0,49-42-1 0 0,-63 49 410 0 0,-1 0-1 0 0,0-1 0 0 0,-1-1 0 0 0,-1 1 1 0 0,0-2-1 0 0,0 1 0 0 0,-2-1 1 0 0,0-1-1 0 0,9-22 0 0 0,-16 35-140 0 0,0 1-1 0 0,-1-1 1 0 0,1 0-1 0 0,0 1 0 0 0,-1-1 1 0 0,1 0-1 0 0,-1 1 1 0 0,0-1-1 0 0,0 0 1 0 0,0 0-1 0 0,0 0 0 0 0,0 1 1 0 0,-1-1-1 0 0,1 0 1 0 0,-1 0-1 0 0,0 1 1 0 0,0-1-1 0 0,0 1 0 0 0,0-1 1 0 0,0 0-1 0 0,-1 1 1 0 0,1 0-1 0 0,-4-5 1 0 0,3 6-6 0 0,0 0 0 0 0,0-1 0 0 0,-1 1 0 0 0,1 0 0 0 0,0 0 0 0 0,-1 1-1 0 0,1-1 1 0 0,0 0 0 0 0,-1 1 0 0 0,1-1 0 0 0,-1 1 0 0 0,1 0 0 0 0,-1 0 0 0 0,1 0 0 0 0,-1 0 0 0 0,1 0 0 0 0,-1 1 0 0 0,1-1 0 0 0,-1 1 0 0 0,1-1 0 0 0,0 1 0 0 0,-1 0 0 0 0,1 0 0 0 0,0 0 0 0 0,-1 0 0 0 0,1 1 0 0 0,-3 1 0 0 0,-10 6 84 0 0,0 1 1 0 0,1 0-1 0 0,0 1 0 0 0,1 0 0 0 0,0 1 1 0 0,-22 27-1 0 0,30-32-113 0 0,-1-1-1 0 0,2 1 1 0 0,-1 1-1 0 0,1-1 1 0 0,0 1 0 0 0,0 0-1 0 0,1 0 1 0 0,0 0 0 0 0,1 0-1 0 0,-1 0 1 0 0,2 1 0 0 0,-1-1-1 0 0,1 1 1 0 0,0-1 0 0 0,1 1-1 0 0,0 8 1 0 0,1-15-14 0 0,-1 1 1 0 0,1-1-1 0 0,-1 0 1 0 0,1 0-1 0 0,0 0 0 0 0,0 0 1 0 0,0 0-1 0 0,0 0 1 0 0,0 0-1 0 0,1 0 0 0 0,-1-1 1 0 0,0 1-1 0 0,1 0 0 0 0,-1-1 1 0 0,1 1-1 0 0,0-1 1 0 0,-1 1-1 0 0,1-1 0 0 0,3 2 1 0 0,1 0 4 0 0,0-1 0 0 0,0 1 0 0 0,0-1 0 0 0,0 0 1 0 0,0-1-1 0 0,12 3 0 0 0,3-2-9 0 0,1-1 0 0 0,0-1 0 0 0,25-3 0 0 0,225-44-2307 0 0,-221 27 1064 0 0,-45 18 1174 0 0,27-16-470 0 0,-13 3 95 0 0,2-5-490 0 0</inkml:trace>
</inkml:ink>
</file>

<file path=ppt/ink/ink2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24:06.770"/>
    </inkml:context>
    <inkml:brush xml:id="br0">
      <inkml:brushProperty name="width" value="0.05" units="cm"/>
      <inkml:brushProperty name="height" value="0.05" units="cm"/>
    </inkml:brush>
  </inkml:definitions>
  <inkml:trace contextRef="#ctx0" brushRef="#br0">19 0 5505 0 0,'0'45'5378'0'0,"-9"30"-4432"0"0,1-12-766 0 0,6 14 331 0 0,17 138 0 0 0,10-43-340 0 0,-5-58-77 0 0,-9-51-12 0 0,-6-34-53 0 0,1 15-2 0 0,0 0 3 0 0,-2-16 1 0 0,-3-26-75 0 0,8 38 213 0 0,-8-38-232 0 0,-1-1-1 0 0,0 0 0 0 0,1 1 1 0 0,-1-1-1 0 0,0 0 0 0 0,1 1 1 0 0,0-1-1 0 0,-1 0 0 0 0,1 0 1 0 0,0 1-1 0 0,0-1 0 0 0,-1 0 0 0 0,1 0 1 0 0,0 0-1 0 0,0 0 0 0 0,0 0 1 0 0,0 0-1 0 0,1 0 0 0 0,-1-1 1 0 0,0 1-1 0 0,0 0 0 0 0,0-1 1 0 0,2 2-1 0 0,-2-17-5285 0 0,-4-31 4970 0 0,-14-76 1 0 0,-4-30 2314 0 0,20 132-1411 0 0,0 1 0 0 0,2-1 0 0 0,0 1 0 0 0,1-1 0 0 0,7-28 0 0 0,10 7 16 0 0,-18 39-516 0 0,1 0 0 0 0,-1 0 0 0 0,0 0 0 0 0,1 0 0 0 0,-1 0 0 0 0,1 0-1 0 0,0 1 1 0 0,-1-1 0 0 0,1 1 0 0 0,0-1 0 0 0,0 1 0 0 0,0 0 0 0 0,0 0 0 0 0,0 0 0 0 0,5-2 0 0 0,-6 3 13 0 0,-1 0 0 0 0,1 0 0 0 0,0 0 0 0 0,0 0 0 0 0,0 0 0 0 0,0 0-1 0 0,0 0 1 0 0,-1 1 0 0 0,1-1 0 0 0,0 0 0 0 0,0 0 0 0 0,0 1 0 0 0,-1-1 0 0 0,1 0 0 0 0,0 1 0 0 0,0-1 0 0 0,-1 1 0 0 0,1-1 0 0 0,0 1 0 0 0,-1-1 0 0 0,1 1 0 0 0,-1-1 0 0 0,1 1-1 0 0,-1 0 1 0 0,1-1 0 0 0,-1 1 0 0 0,1 0 0 0 0,-1-1 0 0 0,1 3 0 0 0,8 31-21 0 0,-7-20 144 0 0,11 102 417 0 0,-10-70-236 0 0,2 1 0 0 0,20 82 1 0 0,-16-95-306 0 0,14 41-1 0 0,-20-69-25 0 0,-1 0-1 0 0,1-1 1 0 0,0 1-1 0 0,0-1 1 0 0,1 0-1 0 0,-1 0 1 0 0,1 0-1 0 0,0-1 1 0 0,0 0-1 0 0,8 7 1 0 0,-11-10-7 0 0,0 0 0 0 0,1 0 0 0 0,-1 0 0 0 0,0-1 0 0 0,1 1 1 0 0,-1 0-1 0 0,1 0 0 0 0,-1-1 0 0 0,0 1 0 0 0,1-1 0 0 0,0 0 0 0 0,-1 1 0 0 0,1-1 1 0 0,-1 0-1 0 0,1 0 0 0 0,-1 0 0 0 0,1 0 0 0 0,-1 0 0 0 0,1 0 0 0 0,0 0 0 0 0,-1 0 0 0 0,1-1 1 0 0,-1 1-1 0 0,1-1 0 0 0,-1 1 0 0 0,1-1 0 0 0,-1 0 0 0 0,0 1 0 0 0,3-3 0 0 0,-2 2-3 0 0,0-1-1 0 0,0 0 1 0 0,0-1-1 0 0,0 1 1 0 0,-1 0-1 0 0,1 0 1 0 0,-1-1-1 0 0,0 1 1 0 0,1-1-1 0 0,-1 1 1 0 0,0-1-1 0 0,0 0 1 0 0,-1 1-1 0 0,2-4 1 0 0,-1-3-6 0 0,2-4-55 0 0,-1 1 1 0 0,0-2-1 0 0,-1 1 1 0 0,0 0 0 0 0,-2-14-1 0 0,-4 5-64 0 0,-11-63-313 0 0,3 11-209 0 0,8 54 595 0 0,0 1 0 0 0,2-1 0 0 0,0 0 0 0 0,2 0-1 0 0,0 0 1 0 0,1 0 0 0 0,2-21 0 0 0,-1 40 49 0 0,-1 0 0 0 0,0 0 0 0 0,1 0 0 0 0,-1 1 1 0 0,1-1-1 0 0,-1 0 0 0 0,1 0 0 0 0,0 0 0 0 0,-1 1 0 0 0,1-1 1 0 0,0 0-1 0 0,-1 1 0 0 0,1-1 0 0 0,0 1 0 0 0,0-1 0 0 0,0 1 1 0 0,-1-1-1 0 0,1 1 0 0 0,0-1 0 0 0,0 1 0 0 0,0 0 0 0 0,0 0 1 0 0,0-1-1 0 0,0 1 0 0 0,0 0 0 0 0,0 0 0 0 0,0 0 0 0 0,0 0 1 0 0,0 0-1 0 0,0 0 0 0 0,0 0 0 0 0,-1 0 0 0 0,1 0 0 0 0,0 1 0 0 0,0-1 1 0 0,0 0-1 0 0,0 1 0 0 0,0-1 0 0 0,0 0 0 0 0,0 1 0 0 0,-1-1 1 0 0,2 2-1 0 0,36 20-6 0 0,2 16 46 0 0,-16-10 39 0 0,-5-3-20 0 0,-4-9-37 0 0,-7-7-8 0 0,157 159 517 0 0,-137-144-391 0 0,1 0 0 0 0,0-2 1 0 0,2-2-1 0 0,47 25 0 0 0,-59-36-67 0 0,1 1-6 0 0,0 0-1 0 0,1-2 0 0 0,31 9 1 0 0,-31-8-27 0 0,-7-5 63 0 0,-6-25 34 0 0,-1-17-102 0 0,-4 22-30 0 0,0 1-1 0 0,-1 0 0 0 0,0-1 1 0 0,-2 1-1 0 0,1-1 1 0 0,-2 1-1 0 0,-4-30 0 0 0,4 39 0 0 0,-6-52-30 0 0,7 56 27 0 0,0 0 0 0 0,0 0-1 0 0,0 0 1 0 0,1 0 0 0 0,-1 0 0 0 0,1 0-1 0 0,-1 0 1 0 0,1 0 0 0 0,0 0 0 0 0,-1 0-1 0 0,1 0 1 0 0,0 0 0 0 0,0 1 0 0 0,0-1-1 0 0,1 0 1 0 0,-1 0 0 0 0,0 1 0 0 0,1-1-1 0 0,-1 1 1 0 0,1 0 0 0 0,-1-1 0 0 0,1 1-1 0 0,0 0 1 0 0,0 0 0 0 0,2-2 0 0 0,3 1-4 0 0,38-11-5 0 0,-32 13 7 0 0,39-1-16 0 0,-40-1 21 0 0,0 0 0 0 0,0-1 0 0 0,-1 0 0 0 0,1-1 0 0 0,-1 0 0 0 0,0-1 0 0 0,0 0 0 0 0,10-7 1 0 0,-9 4-2 0 0,0 0 1 0 0,-1-1-1 0 0,18-18 1 0 0,-6 5 4 0 0,26-29 3 0 0,-46 47-10 0 0,-1 1 0 0 0,0 0 1 0 0,0-1-1 0 0,0 0 0 0 0,0 0 0 0 0,0 1 0 0 0,-1-1 0 0 0,0 0 0 0 0,0 0 0 0 0,0 0 0 0 0,0-1 0 0 0,0 1 0 0 0,-1 0 0 0 0,0-6 0 0 0,0 8 1 0 0,0 1-1 0 0,-1 0 1 0 0,1 0 0 0 0,0 0-1 0 0,-1-1 1 0 0,1 1 0 0 0,-1 0 0 0 0,0 0-1 0 0,1 0 1 0 0,-1 0 0 0 0,0 0-1 0 0,1 0 1 0 0,-1 0 0 0 0,0 0 0 0 0,0 0-1 0 0,0 0 1 0 0,0 1 0 0 0,0-1-1 0 0,0 0 1 0 0,0 1 0 0 0,0-1 0 0 0,0 0-1 0 0,0 1 1 0 0,0-1 0 0 0,0 1-1 0 0,-1 0 1 0 0,1-1 0 0 0,0 1-1 0 0,0 0 1 0 0,-1 0 0 0 0,1 0 0 0 0,0 0-1 0 0,0 0 1 0 0,0 0 0 0 0,-1 0-1 0 0,1 0 1 0 0,0 0 0 0 0,-2 1 0 0 0,-46 12-1 0 0,41-10 16 0 0,1 1 1 0 0,0 1 0 0 0,0 0-1 0 0,1-1 1 0 0,-1 2-1 0 0,1-1 1 0 0,0 1-1 0 0,0 0 1 0 0,1 0-1 0 0,0 1 1 0 0,0 0-1 0 0,1 0 1 0 0,-1 0-1 0 0,1 0 1 0 0,1 0 0 0 0,0 1-1 0 0,-3 9 1 0 0,-3 9 97 0 0,-9 48 0 0 0,6-9 46 0 0,6-27-55 0 0,5-32-73 0 0,0-1-1 0 0,1 0 0 0 0,-1 1 0 0 0,1-1 0 0 0,1 1 1 0 0,-1-1-1 0 0,1 1 0 0 0,0-1 0 0 0,0 0 0 0 0,0 0 1 0 0,1 1-1 0 0,-1-1 0 0 0,1 0 0 0 0,1 0 0 0 0,4 8 1 0 0,-2-6 9 0 0,0-1 0 0 0,1 0 1 0 0,-1 1-1 0 0,1-2 1 0 0,1 1-1 0 0,-1-1 1 0 0,1 0-1 0 0,0 0 0 0 0,11 5 1 0 0,4 0-23 0 0,0-1 0 0 0,1-1-1 0 0,0 0 1 0 0,0-2 0 0 0,0-1 0 0 0,36 3 0 0 0,-34-6-286 0 0,0-1 1 0 0,1-1 0 0 0,-1-2 0 0 0,0 0 0 0 0,48-11 0 0 0,-41 5 4 0 0,-16 4 67 0 0,0 1 0 0 0,-1-2 0 0 0,1 0 1 0 0,25-13-1 0 0,-10-2-756 0 0</inkml:trace>
</inkml:ink>
</file>

<file path=ppt/ink/ink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22:15:40.076"/>
    </inkml:context>
    <inkml:brush xml:id="br0">
      <inkml:brushProperty name="width" value="0.05" units="cm"/>
      <inkml:brushProperty name="height" value="0.05" units="cm"/>
      <inkml:brushProperty name="color" value="#E71224"/>
    </inkml:brush>
  </inkml:definitions>
  <inkml:trace contextRef="#ctx0" brushRef="#br0">16 164 5785 0 0,'-6'-53'554'0'0,"-3"-36"1253"0"0,12 68-415 0 0,5 39-477 0 0,-1 3-331 0 0,1 0 0 0 0,20 37 0 0 0,3 11-257 0 0,72 189 264 0 0,-97-241-593 0 0,-1-3-102 0 0,0 0 0 0 0,-1 0 0 0 0,0 1 0 0 0,-1 0 0 0 0,-1 0 0 0 0,1 22 0 0 0,-3-17-246 0 0</inkml:trace>
</inkml:ink>
</file>

<file path=ppt/ink/ink2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24:07.395"/>
    </inkml:context>
    <inkml:brush xml:id="br0">
      <inkml:brushProperty name="width" value="0.05" units="cm"/>
      <inkml:brushProperty name="height" value="0.05" units="cm"/>
    </inkml:brush>
  </inkml:definitions>
  <inkml:trace contextRef="#ctx0" brushRef="#br0">119 286 7026 0 0,'-96'-67'2675'0'0,"74"46"-1223"0"0,21 9-1145 0 0,2 5-125 0 0,-1 3-137 0 0,1 1 0 0 0,-1 0 0 0 0,1 0 0 0 0,0 0 0 0 0,0 0 0 0 0,0 0 0 0 0,0 0 0 0 0,1 0 0 0 0,-1 0 0 0 0,1 0 0 0 0,-1 1-1 0 0,1-1 1 0 0,0 0 0 0 0,0 1 0 0 0,0 0 0 0 0,1-1 0 0 0,-1 1 0 0 0,1 0 0 0 0,-1 0 0 0 0,4-2 0 0 0,61-40 362 0 0,-67 44-405 0 0,25-13 51 0 0,0 2-1 0 0,1 0 1 0 0,0 2 0 0 0,1 1 0 0 0,0 0 0 0 0,0 3 0 0 0,35-4 0 0 0,-61 8-52 0 0,0 1 0 0 0,0 0 1 0 0,0 0-1 0 0,0-1 0 0 0,0 1 1 0 0,0 0-1 0 0,1 0 1 0 0,-1 0-1 0 0,0 0 0 0 0,0 0 1 0 0,0 1-1 0 0,0-1 0 0 0,0 0 1 0 0,1 0-1 0 0,-1 1 1 0 0,0-1-1 0 0,0 1 0 0 0,0-1 1 0 0,0 1-1 0 0,0-1 0 0 0,0 1 1 0 0,0 0-1 0 0,0-1 1 0 0,0 1-1 0 0,-1 0 0 0 0,1 0 1 0 0,0 0-1 0 0,0-1 0 0 0,-1 1 1 0 0,1 0-1 0 0,0 0 1 0 0,-1 0-1 0 0,1 0 0 0 0,-1 0 1 0 0,1 1-1 0 0,-1-1 1 0 0,0 0-1 0 0,1 0 0 0 0,-1 0 1 0 0,0 0-1 0 0,0 0 0 0 0,0 0 1 0 0,0 1-1 0 0,0-1 1 0 0,0 0-1 0 0,0 0 0 0 0,0 0 1 0 0,0 0-1 0 0,-1 1 0 0 0,1-1 1 0 0,-1 1-1 0 0,-2 9 7 0 0,0-1-1 0 0,-1 0 0 0 0,0 0 0 0 0,-6 11 1 0 0,7-16-4 0 0,-12 21 6 0 0,-12 10 5 0 0,-4-4 0 0 0,-20 13 4 0 0,30-28-9 0 0,1 1-1 0 0,1 1 1 0 0,-20 25-1 0 0,33-35 1 0 0,-8 15 3 0 0,14-24-11 0 0,1 1 0 0 0,-1 0 0 0 0,0-1 0 0 0,1 1 0 0 0,-1 0 0 0 0,1-1 1 0 0,-1 1-1 0 0,1 0 0 0 0,-1-1 0 0 0,1 1 0 0 0,0-1 0 0 0,-1 1 0 0 0,1-1 0 0 0,0 1 0 0 0,-1-1 0 0 0,1 0 0 0 0,0 1 1 0 0,0-1-1 0 0,-1 0 0 0 0,1 1 0 0 0,0-1 0 0 0,0 0 0 0 0,0 0 0 0 0,-1 0 0 0 0,1 0 0 0 0,0 0 0 0 0,0 0 0 0 0,0 0 0 0 0,-1 0 1 0 0,1 0-1 0 0,0 0 0 0 0,0 0 0 0 0,0-1 0 0 0,1 1 0 0 0,97-3 12 0 0,-36 0-13 0 0,67 7 0 0 0,-108-2-1 0 0,0 1 0 0 0,0 2 0 0 0,23 6 0 0 0,24 20 7 0 0,-38-6-8 0 0,-25-19 5 0 0,-1 1 1 0 0,0 0 0 0 0,0-1 0 0 0,-1 2 0 0 0,7 14-1 0 0,1 19 32 0 0,-13-14-7 0 0,-3 9 31 0 0,4-30-50 0 0,0-1 0 0 0,-1 1 0 0 0,1 0 0 0 0,-1 0 0 0 0,-1 0 0 0 0,1 0 1 0 0,-1-1-1 0 0,0 1 0 0 0,-5 10 0 0 0,-4 2 16 0 0,-1 1 0 0 0,0-2 0 0 0,-1 1 0 0 0,-1-2-1 0 0,0 0 1 0 0,-1 0 0 0 0,-1-2 0 0 0,-1 0 0 0 0,0 0 0 0 0,-1-2 0 0 0,-24 14 0 0 0,30-20-55 0 0,1-1-1 0 0,-1 0 1 0 0,-1 0 0 0 0,1-1 0 0 0,0-1 0 0 0,-21 3 0 0 0,20-4-142 0 0,0 0 0 0 0,1-1 0 0 0,-1-1 0 0 0,0 0 0 0 0,0 0 0 0 0,1-2 0 0 0,-1 1 0 0 0,0-2 0 0 0,1 1 0 0 0,-1-2 1 0 0,-12-4-1 0 0,-4-4-392 0 0,4 0 25 0 0</inkml:trace>
</inkml:ink>
</file>

<file path=ppt/ink/ink2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1:24:07.782"/>
    </inkml:context>
    <inkml:brush xml:id="br0">
      <inkml:brushProperty name="width" value="0.05" units="cm"/>
      <inkml:brushProperty name="height" value="0.05" units="cm"/>
    </inkml:brush>
  </inkml:definitions>
  <inkml:trace contextRef="#ctx0" brushRef="#br0">0 9 6041 0 0,'6'-2'734'0'0,"-1"0"0"0"0,1 1-1 0 0,0 0 1 0 0,-1 0 0 0 0,1 0-1 0 0,0 1 1 0 0,7 0 0 0 0,46 8 314 0 0,-36-1-1165 0 0,-1 0 0 0 0,39 19 0 0 0,-38-14 201 0 0,-1 2 0 0 0,-1 0 0 0 0,0 1-1 0 0,32 31 1 0 0,64 79 149 0 0,-107-114-205 0 0,29 37 57 0 0,-1 1-1 0 0,31 55 1 0 0,8 40 60 0 0,-65-114-105 0 0,-1 0 0 0 0,-2 1 0 0 0,9 48 0 0 0,10 104 58 0 0,-24-148-97 0 0,14 124 26 0 0,-15-101-9 0 0,-1 0-1 0 0,-9 71 1 0 0,-2-36 2 0 0,-40 162 0 0 0,41-224-14 0 0,-2 1-1 0 0,-2-1 0 0 0,-1 0 0 0 0,-1-1 0 0 0,-1-1 0 0 0,-2 0 0 0 0,-1-1 0 0 0,-37 44 0 0 0,43-59-153 0 0,0-1 0 0 0,-1-1 0 0 0,0 1 0 0 0,-1-2 0 0 0,0 0 0 0 0,0-1-1 0 0,-1 0 1 0 0,0-1 0 0 0,-1-1 0 0 0,0 0 0 0 0,0-2 0 0 0,-1 1 0 0 0,-18 2 0 0 0,28-7-9 0 0,-8 1-121 0 0,-32 9-598 0 0,36-6 373 0 0,1-2-984 0 0</inkml:trace>
</inkml:ink>
</file>

<file path=ppt/ink/ink2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19:42:50.604"/>
    </inkml:context>
    <inkml:brush xml:id="br0">
      <inkml:brushProperty name="width" value="0.05" units="cm"/>
      <inkml:brushProperty name="height" value="0.05" units="cm"/>
    </inkml:brush>
  </inkml:definitions>
  <inkml:trace contextRef="#ctx0" brushRef="#br0">423 236 5497 0 0,'6'-14'565'0'0,"0"0"-1"0"0,-1 0 0 0 0,-1-1 1 0 0,0 1-1 0 0,2-22 0 0 0,-2 17-345 0 0,-2 8-111 0 0,0 0 1 0 0,0 0 0 0 0,-1 0-1 0 0,0-19 1 0 0,-1 29-88 0 0,-1-1 0 0 0,1 0 0 0 0,0 1 0 0 0,0-1 0 0 0,-1 0 0 0 0,1 1 0 0 0,-1-1 0 0 0,0 1 0 0 0,1-1 0 0 0,-1 1 0 0 0,0-1 0 0 0,0 1 0 0 0,0-1 0 0 0,0 1 0 0 0,0 0 0 0 0,0-1 0 0 0,0 1 0 0 0,0 0 0 0 0,-3-2 0 0 0,2 3 7 0 0,1-1-1 0 0,-1 0 1 0 0,0 1-1 0 0,0-1 1 0 0,1 1-1 0 0,-1-1 1 0 0,0 1-1 0 0,0 0 1 0 0,0 0-1 0 0,1 0 1 0 0,-1 0-1 0 0,0 0 1 0 0,-3 1-1 0 0,-9 2 26 0 0,1 0 0 0 0,-1 1-1 0 0,-19 9 1 0 0,10-2-46 0 0,0 1 0 0 0,-39 26 0 0 0,-10 25 5 0 0,45-34-8 0 0,11-11-4 0 0,-6 13 10 0 0,-32 58 0 0 0,19-4-4 0 0,29-64-32 0 0,0 14 4 0 0,6-33 19 0 0,0 1 1 0 0,0-1-1 0 0,0 1 0 0 0,0-1 0 0 0,0 1 1 0 0,1-1-1 0 0,-1 1 0 0 0,1-1 0 0 0,0 0 0 0 0,0 1 1 0 0,0-1-1 0 0,0 0 0 0 0,0 1 0 0 0,0-1 1 0 0,0 0-1 0 0,1 0 0 0 0,-1 0 0 0 0,3 3 1 0 0,-1-2-2 0 0,1 0 1 0 0,-1-1-1 0 0,1 1 1 0 0,0-1-1 0 0,-1 1 1 0 0,1-1-1 0 0,0 0 1 0 0,0 0 0 0 0,0-1-1 0 0,1 1 1 0 0,-1-1-1 0 0,0 0 1 0 0,1 0-1 0 0,-1-1 1 0 0,0 1-1 0 0,1-1 1 0 0,-1 0-1 0 0,1 0 1 0 0,-1 0 0 0 0,0-1-1 0 0,9-1 1 0 0,9-1-2 0 0,11-2-3 0 0,43-3-5 0 0,-8 13 14 0 0,-47-1-1 0 0,0 1 1 0 0,0 0-1 0 0,27 12 1 0 0,-36-12-1 0 0,0 1 0 0 0,0 0 1 0 0,0 1-1 0 0,-1 1 0 0 0,0-1 1 0 0,13 13-1 0 0,-18-14 0 0 0,-1-1 1 0 0,0 1-1 0 0,0 0 0 0 0,-1 0 0 0 0,1 0 0 0 0,-1 1 1 0 0,3 7-1 0 0,-5-9 12 0 0,0 0 1 0 0,0 1-1 0 0,0-1 1 0 0,-1 0-1 0 0,0 1 1 0 0,0-1-1 0 0,0 1 1 0 0,0-1-1 0 0,-1 1 1 0 0,0-1-1 0 0,0 1 1 0 0,-1-1-1 0 0,0 1 1 0 0,0-1-1 0 0,0 1 1 0 0,0-1-1 0 0,-1 0 1 0 0,0 1-1 0 0,0-1 0 0 0,0 0 1 0 0,-1 0-1 0 0,0 0 1 0 0,0-1-1 0 0,0 1 1 0 0,0-1-1 0 0,-1 1 1 0 0,0-1-1 0 0,1 0 1 0 0,-2-1-1 0 0,1 1 1 0 0,0-1-1 0 0,-1 0 1 0 0,-9 6-1 0 0,6-5 44 0 0,-1 1 1 0 0,0-1-1 0 0,0 0 1 0 0,0-1-1 0 0,0 0 0 0 0,-1 0 1 0 0,1-1-1 0 0,-1 0 0 0 0,0-1 1 0 0,0 0-1 0 0,1-1 0 0 0,-1 0 1 0 0,0 0-1 0 0,0-1 0 0 0,0 0 1 0 0,1-1-1 0 0,-1 0 1 0 0,-14-6-1 0 0,-22-13 298 0 0,-13-18-110 0 0,34 18-202 0 0,12 10-339 0 0,-2-2-428 0 0,8-2-44 0 0,3 9-477 0 0,4 5 645 0 0</inkml:trace>
</inkml:ink>
</file>

<file path=ppt/ink/ink2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19:42:50.970"/>
    </inkml:context>
    <inkml:brush xml:id="br0">
      <inkml:brushProperty name="width" value="0.05" units="cm"/>
      <inkml:brushProperty name="height" value="0.05" units="cm"/>
    </inkml:brush>
  </inkml:definitions>
  <inkml:trace contextRef="#ctx0" brushRef="#br0">17 0 6905 0 0,'-4'7'3977'0'0,"-4"36"-3918"0"0,5 0 72 0 0,2 0 0 0 0,5 50 0 0 0,12 31-442 0 0,11-2-1026 0 0,-4-44-363 0 0,-16-58 1044 0 0</inkml:trace>
</inkml:ink>
</file>

<file path=ppt/ink/ink2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19:42:51.454"/>
    </inkml:context>
    <inkml:brush xml:id="br0">
      <inkml:brushProperty name="width" value="0.05" units="cm"/>
      <inkml:brushProperty name="height" value="0.05" units="cm"/>
    </inkml:brush>
  </inkml:definitions>
  <inkml:trace contextRef="#ctx0" brushRef="#br0">2 262 5625 0 0,'-1'-26'1429'0'0,"3"-33"800"0"0,-1 55-2118 0 0,-1 1 0 0 0,1-1 0 0 0,1 1 0 0 0,-1 0 0 0 0,0-1-1 0 0,1 1 1 0 0,0 0 0 0 0,4-5 0 0 0,1-1-54 0 0,12-14 166 0 0,10-6 183 0 0,-25 26-376 0 0,0 0 0 0 0,1 1-1 0 0,-1-1 1 0 0,1 1 0 0 0,-1 0-1 0 0,1 1 1 0 0,0-1 0 0 0,0 1-1 0 0,-1 0 1 0 0,1 0 0 0 0,0 0-1 0 0,9 0 1 0 0,46 1 113 0 0,22-1-129 0 0,-11-7-38 0 0,-44 4 15 0 0,0 1 0 0 0,36 1-1 0 0,-73 0 11 0 0,7 1 4 0 0,14 6-1 0 0,7 15-14 0 0,3-8 10 0 0,-18-11 1 0 0,0 0 1 0 0,-1 1-1 0 0,1-1 1 0 0,-1 1-1 0 0,1-1 1 0 0,-1 1-1 0 0,1 0 1 0 0,-1 0-1 0 0,0 0 1 0 0,0 0 0 0 0,0 0-1 0 0,2 4 1 0 0,-2-3-1 0 0,-1 1 0 0 0,0-1 1 0 0,0 0-1 0 0,0 0 1 0 0,0 1-1 0 0,0-1 1 0 0,-1 1-1 0 0,0-1 0 0 0,0 7 1 0 0,2 66 44 0 0,4 40 28 0 0,0 20 14 0 0,-6-47-32 0 0,0-52-43 0 0,2 19 40 0 0,-1-32-25 0 0,-1-8-10 0 0,0 8 6 0 0,1-23-22 0 0,-1-1 0 0 0,0 0 0 0 0,0 0 0 0 0,0 1 0 0 0,0-1 0 0 0,0 0 0 0 0,0 1 0 0 0,0-1-1 0 0,0 0 1 0 0,0 0 0 0 0,0 1 0 0 0,0-1 0 0 0,0 0 0 0 0,0 0 0 0 0,0 1 0 0 0,0-1 0 0 0,0 0 0 0 0,-1 0 0 0 0,1 1 0 0 0,0-1 0 0 0,0 0 0 0 0,0 0 0 0 0,0 1 0 0 0,0-1 0 0 0,-1 0 0 0 0,1 0 0 0 0,0 0 0 0 0,0 1 0 0 0,0-1 0 0 0,-1 0-1 0 0,1 0 1 0 0,0 0 0 0 0,0 0 0 0 0,-1 1 0 0 0,1-1 0 0 0,0 0 0 0 0,0 0 0 0 0,-1 0 0 0 0,1 0 0 0 0,0 0 0 0 0,0 0 0 0 0,-1 0 0 0 0,1 0 0 0 0,0 0 0 0 0,0 0 0 0 0,-1 0 0 0 0,1 0 0 0 0,0 0 0 0 0,-1 0 0 0 0,1 0 0 0 0,0 0 0 0 0,0 0-1 0 0,-1 0 1 0 0,1 0 0 0 0,0-1 0 0 0,0 1 0 0 0,-1 0 0 0 0,1 0 0 0 0,0 0 0 0 0,-8-9-8 0 0,1-13-12 0 0,-2-10-27 0 0,3-1-12 0 0,6-22-30 0 0,10-23-7 0 0,21-76 0 0 0,2-12 102 0 0,-9 55 12 0 0,-16 87-14 0 0,-7 22-4 0 0,0 0-1 0 0,0 0 1 0 0,0 0-1 0 0,0 0 1 0 0,0 0-1 0 0,1 0 1 0 0,-1 0-1 0 0,0 0 1 0 0,1 0-1 0 0,0 0 1 0 0,-1 1-1 0 0,1-1 1 0 0,0 1-1 0 0,0-1 1 0 0,0 1-1 0 0,0 0 1 0 0,0 0-1 0 0,0 0 1 0 0,0 0-1 0 0,1 0 1 0 0,-1 0-1 0 0,0 1 1 0 0,0-1-1 0 0,1 1 1 0 0,-1-1-1 0 0,0 1 1 0 0,1 0-1 0 0,-1 0 1 0 0,1 0-1 0 0,-1 0 1 0 0,0 1-1 0 0,1-1 1 0 0,-1 0-1 0 0,0 1 1 0 0,4 1-1 0 0,-1 0-2 0 0,0-1 1 0 0,-1 1-1 0 0,0 1 0 0 0,1-1 0 0 0,-1 1 0 0 0,0-1 0 0 0,0 1 0 0 0,0 0 1 0 0,-1 0-1 0 0,1 1 0 0 0,-1-1 0 0 0,1 1 0 0 0,-1 0 0 0 0,0 0 0 0 0,4 8 1 0 0,0 5 0 0 0,-1 0 0 0 0,7 31 0 0 0,-7-13 2 0 0,-3-12 4 0 0,-1-3-10 0 0,18 148 76 0 0,-12-117-136 0 0,2-1 1 0 0,31 95-1 0 0,-19-98-710 0 0,-12-30-2540 0 0</inkml:trace>
</inkml:ink>
</file>

<file path=ppt/ink/ink2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19:42:51.787"/>
    </inkml:context>
    <inkml:brush xml:id="br0">
      <inkml:brushProperty name="width" value="0.05" units="cm"/>
      <inkml:brushProperty name="height" value="0.05" units="cm"/>
    </inkml:brush>
  </inkml:definitions>
  <inkml:trace contextRef="#ctx0" brushRef="#br0">17 187 9386 0 0,'-7'0'180'0'0,"2"-7"104"0"0,3-13 184 0 0,0-1-40 0 0,2 14-403 0 0,6-4 75 0 0,-5 9-54 0 0,1 0-1 0 0,0 1 1 0 0,0-1-1 0 0,0 0 1 0 0,0 1-1 0 0,0 0 1 0 0,0-1-1 0 0,1 1 1 0 0,-1 0-1 0 0,0 0 1 0 0,4-1-1 0 0,32-4 161 0 0,6-1-175 0 0,-15-1-4 0 0,11-2-194 0 0,1 1 0 0 0,55-4-1 0 0,-27 5-1173 0 0,-40 4 883 0 0,20-3-650 0 0,-16 0 253 0 0,-3-2 22 0 0,-12 0 340 0 0,-6 4-613 0 0</inkml:trace>
</inkml:ink>
</file>

<file path=ppt/ink/ink2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19:42:52.156"/>
    </inkml:context>
    <inkml:brush xml:id="br0">
      <inkml:brushProperty name="width" value="0.05" units="cm"/>
      <inkml:brushProperty name="height" value="0.05" units="cm"/>
    </inkml:brush>
  </inkml:definitions>
  <inkml:trace contextRef="#ctx0" brushRef="#br0">3 1 4745 0 0,'-3'16'4986'0'0,"7"14"-4931"0"0,-3-18 344 0 0,3 20-195 0 0,-2-12-70 0 0,1 10 66 0 0,9 45 164 0 0,-2-29-361 0 0,28 80 94 0 0,-17-79-202 0 0,-5-21-71 0 0,-16-25 145 0 0,0 0-1 0 0,1-1 1 0 0,-1 1-1 0 0,1 0 0 0 0,-1-1 1 0 0,1 1-1 0 0,0 0 1 0 0,-1-1-1 0 0,1 1 0 0 0,-1-1 1 0 0,1 1-1 0 0,0-1 1 0 0,0 0-1 0 0,-1 1 1 0 0,1-1-1 0 0,0 1 0 0 0,0-1 1 0 0,-1 0-1 0 0,1 0 1 0 0,0 0-1 0 0,0 1 0 0 0,0-1 1 0 0,-1 0-1 0 0,1 0 1 0 0,0 0-1 0 0,0 0 1 0 0,0 0-1 0 0,-1 0 0 0 0,1-1 1 0 0,0 1-1 0 0,0 0 1 0 0,0 0-1 0 0,-1-1 0 0 0,1 1 1 0 0,0 0-1 0 0,0-1 1 0 0,-1 1-1 0 0,1 0 1 0 0,0-1-1 0 0,0 0 0 0 0,3-3-569 0 0</inkml:trace>
</inkml:ink>
</file>

<file path=ppt/ink/ink2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19:42:52.503"/>
    </inkml:context>
    <inkml:brush xml:id="br0">
      <inkml:brushProperty name="width" value="0.05" units="cm"/>
      <inkml:brushProperty name="height" value="0.05" units="cm"/>
    </inkml:brush>
  </inkml:definitions>
  <inkml:trace contextRef="#ctx0" brushRef="#br0">19 147 6137 0 0,'-7'-22'2647'0'0,"-2"-4"-1833"0"0,7 7-315 0 0,7 0-74 0 0,17-2-52 0 0,28-2-180 0 0,-43 21-184 0 0,3-2-3 0 0,0 1-1 0 0,0 1 1 0 0,0 0-1 0 0,0 0 1 0 0,17 0-1 0 0,-10 2 1 0 0,0 1-1 0 0,1 1 0 0 0,-1 1 1 0 0,0 0-1 0 0,16 6 0 0 0,-10 2-5 0 0,-21-10 1 0 0,0 1-1 0 0,0 0 0 0 0,0 0 0 0 0,0 0 0 0 0,-1 0 0 0 0,1 0 0 0 0,-1 1 0 0 0,1-1 0 0 0,-1 0 0 0 0,2 4 0 0 0,-1 0 0 0 0,-1 0 0 0 0,1-1 1 0 0,-1 1-1 0 0,0 0 0 0 0,-1 0 0 0 0,1 0 0 0 0,-1 0 1 0 0,-1 10-1 0 0,-3 5 1 0 0,0 0-1 0 0,-1 0 1 0 0,-1 0 0 0 0,-8 19 0 0 0,-15 25 4 0 0,-54 90-1 0 0,15-30-2 0 0,64-118 3 0 0,1 0 1 0 0,0 0-1 0 0,1 0 1 0 0,-1 0-1 0 0,1 0 1 0 0,1 1 0 0 0,-1-1-1 0 0,1 8 1 0 0,1-13 5 0 0,0 0 0 0 0,0 0-1 0 0,0 0 1 0 0,0 0 0 0 0,0 0 0 0 0,1 0 0 0 0,-1 0 0 0 0,1 0 0 0 0,0 0 0 0 0,-1 0 0 0 0,1 0 0 0 0,0 0 0 0 0,0-1 0 0 0,0 1 0 0 0,0 0 0 0 0,0-1 0 0 0,1 1 0 0 0,-1-1 0 0 0,1 1-1 0 0,-1-1 1 0 0,0 0 0 0 0,1 1 0 0 0,0-1 0 0 0,-1 0 0 0 0,1 0 0 0 0,0 0 0 0 0,0 0 0 0 0,0-1 0 0 0,-1 1 0 0 0,1 0 0 0 0,0-1 0 0 0,0 1 0 0 0,0-1 0 0 0,0 0 0 0 0,0 1 0 0 0,2-1-1 0 0,26 1 186 0 0,0-2-1 0 0,-1 0 1 0 0,1-2-1 0 0,0-1 1 0 0,-1-2-1 0 0,37-11 1 0 0,-24 6-130 0 0,0 2 0 0 0,49-4 0 0 0,-54 10-414 0 0,72 6-1 0 0,-96-2 143 0 0,1 1 0 0 0,0 1 0 0 0,-1 1 0 0 0,26 9 0 0 0,-22-6-434 0 0</inkml:trace>
</inkml:ink>
</file>

<file path=ppt/ink/ink2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19:42:52.834"/>
    </inkml:context>
    <inkml:brush xml:id="br0">
      <inkml:brushProperty name="width" value="0.05" units="cm"/>
      <inkml:brushProperty name="height" value="0.05" units="cm"/>
    </inkml:brush>
  </inkml:definitions>
  <inkml:trace contextRef="#ctx0" brushRef="#br0">296 125 5281 0 0,'0'-2'2857'0'0,"0"6"-2420"0"0,6 48 184 0 0,15 127 401 0 0,-5-60-1007 0 0,5-2-278 0 0,-5-40 39 0 0,-8-58-545 0 0,-9-31-1320 0 0,-2 3 954 0 0</inkml:trace>
  <inkml:trace contextRef="#ctx0" brushRef="#br0" timeOffset="1">1 52 5137 0 0,'1'-1'328'0'0,"1"0"1"0"0,-1 0-1 0 0,0-1 1 0 0,1 1-1 0 0,0 0 0 0 0,-1 0 1 0 0,1 0-1 0 0,0 1 1 0 0,-1-1-1 0 0,1 0 0 0 0,0 1 1 0 0,0-1-1 0 0,0 1 1 0 0,0 0-1 0 0,-1-1 0 0 0,1 1 1 0 0,3 0-1 0 0,40-3-1243 0 0,-34 3 1394 0 0,270-24-616 0 0,-97 13-2036 0 0,-157 10-1656 0 0</inkml:trace>
</inkml:ink>
</file>

<file path=ppt/ink/ink2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19:42:54.504"/>
    </inkml:context>
    <inkml:brush xml:id="br0">
      <inkml:brushProperty name="width" value="0.05" units="cm"/>
      <inkml:brushProperty name="height" value="0.05" units="cm"/>
    </inkml:brush>
  </inkml:definitions>
  <inkml:trace contextRef="#ctx0" brushRef="#br0">37 265 4969 0 0,'-12'-29'1423'0'0,"6"14"-674"0"0,0 0-1 0 0,-7-31 1 0 0,14 34-661 0 0,1 5-44 0 0,1-1 63 0 0,-2 2 31 0 0,0 15-124 0 0,1 2-3 0 0,0 0-1 0 0,-1-3 1 0 0,3 92 215 0 0,-11 51 142 0 0,3-77-196 0 0,2-26-64 0 0,1-9-65 0 0,2-15-19 0 0,3 14 11 0 0,-3-27-18 0 0,1-1 0 0 0,0 0 1 0 0,1 1-1 0 0,0-1 0 0 0,0 0 1 0 0,1-1-1 0 0,9 17 1 0 0,-12-26-16 0 0,-1 1 1 0 0,0 0 0 0 0,1-1 0 0 0,-1 1 0 0 0,1-1 0 0 0,-1 1 0 0 0,1-1 0 0 0,-1 1 0 0 0,1-1 0 0 0,-1 0 0 0 0,1 1 0 0 0,0-1 0 0 0,-1 0 0 0 0,1 1 0 0 0,0-1-1 0 0,-1 0 1 0 0,1 0 0 0 0,0 1 0 0 0,-1-1 0 0 0,1 0 0 0 0,0 0 0 0 0,-1 0 0 0 0,1 0 0 0 0,0 0 0 0 0,-1 0 0 0 0,1 0 0 0 0,0 0 0 0 0,0-1 0 0 0,10-9 66 0 0,16-67-41 0 0,-3-1 0 0 0,-4-1 0 0 0,13-103 0 0 0,-6 31 43 0 0,-26 148-69 0 0,-1-1-1 0 0,1 1 1 0 0,0-1 0 0 0,0 1 0 0 0,0 0 0 0 0,1-1-1 0 0,-1 1 1 0 0,1 0 0 0 0,-1 0 0 0 0,3-3 0 0 0,-4 6-2 0 0,1 0 0 0 0,-1-1 0 0 0,0 1 1 0 0,0 0-1 0 0,1 0 0 0 0,-1 0 0 0 0,0 0 1 0 0,1 0-1 0 0,-1 0 0 0 0,0 0 0 0 0,0 0 1 0 0,1 0-1 0 0,-1 0 0 0 0,0 0 0 0 0,1 0 1 0 0,-1 0-1 0 0,0 0 0 0 0,1 0 0 0 0,-1 0 1 0 0,0 0-1 0 0,0 0 0 0 0,1 0 0 0 0,-1 0 0 0 0,0 0 1 0 0,0 0-1 0 0,1 0 0 0 0,-1 0 0 0 0,0 1 1 0 0,0-1-1 0 0,1 0 0 0 0,-1 0 0 0 0,0 0 1 0 0,0 1-1 0 0,1-1 0 0 0,-1 0 0 0 0,0 0 1 0 0,0 1-1 0 0,0-1 0 0 0,13 26 4 0 0,-3 13 14 0 0,-2 0-1 0 0,4 52 0 0 0,12 53 64 0 0,-20-129-73 0 0,0 1-1 0 0,2-1 1 0 0,0-1-1 0 0,0 1 0 0 0,1-1 1 0 0,1 0-1 0 0,10 14 0 0 0,-11-19 5 0 0,4 1 37 0 0,-1-5 27 0 0,4-4 69 0 0,-13-1-129 0 0,1-1 0 0 0,-1 0-1 0 0,1 1 1 0 0,-1-1 0 0 0,0 0 0 0 0,0 0 0 0 0,1 0 0 0 0,-1 0 0 0 0,0 0 0 0 0,0 0-1 0 0,0-1 1 0 0,0 1 0 0 0,0 0 0 0 0,1-3 0 0 0,9-18 74 0 0,0-8 79 0 0,11-48 0 0 0,-15 33-101 0 0,-5 14-34 0 0,3-99 275 0 0,-13-131 1 0 0,8 251-755 0 0,2 12 249 0 0,3 16-1556 0 0,0-5-2853 0 0</inkml:trace>
</inkml:ink>
</file>

<file path=ppt/ink/ink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22:15:40.405"/>
    </inkml:context>
    <inkml:brush xml:id="br0">
      <inkml:brushProperty name="width" value="0.05" units="cm"/>
      <inkml:brushProperty name="height" value="0.05" units="cm"/>
      <inkml:brushProperty name="color" value="#E71224"/>
    </inkml:brush>
  </inkml:definitions>
  <inkml:trace contextRef="#ctx0" brushRef="#br0">1 167 5257 0 0,'6'-37'5259'0'0,"12"-27"-4747"0"0,-16 60-464 0 0,1 1 1 0 0,-1-1-1 0 0,0 1 0 0 0,1-1 1 0 0,0 1-1 0 0,0 0 1 0 0,0 0-1 0 0,0 0 0 0 0,0 0 1 0 0,0 1-1 0 0,1 0 1 0 0,-1-1-1 0 0,1 1 0 0 0,6-3 1 0 0,51-11 415 0 0,-53 14-381 0 0,20 2 109 0 0,15 10-456 0 0,-14-2-889 0 0,-22-5 351 0 0</inkml:trace>
</inkml:ink>
</file>

<file path=ppt/ink/ink2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19:42:54.851"/>
    </inkml:context>
    <inkml:brush xml:id="br0">
      <inkml:brushProperty name="width" value="0.05" units="cm"/>
      <inkml:brushProperty name="height" value="0.05" units="cm"/>
    </inkml:brush>
  </inkml:definitions>
  <inkml:trace contextRef="#ctx0" brushRef="#br0">0 262 6697 0 0,'9'-19'2468'0'0,"6"-9"-478"0"0,-8 15-1899 0 0,2 0 0 0 0,18-22 0 0 0,-6 14-188 0 0,-6 9 403 0 0,-12 10-319 0 0,-1 0-1 0 0,0 0 0 0 0,0 0 1 0 0,0-1-1 0 0,0 1 0 0 0,0 0 1 0 0,-1-1-1 0 0,1 1 1 0 0,-1-1-1 0 0,0 1 0 0 0,1-1 1 0 0,-1 0-1 0 0,0 0 0 0 0,0 0 1 0 0,-1 1-1 0 0,1-6 1 0 0,0 4 30 0 0,-1 1 1 0 0,1 0 0 0 0,-1-1 0 0 0,0 1-1 0 0,-1-1 1 0 0,1 1 0 0 0,-1 0 0 0 0,1-1-1 0 0,-1 1 1 0 0,0 0 0 0 0,0-1-1 0 0,0 1 1 0 0,-1 0 0 0 0,1 0 0 0 0,-1 0-1 0 0,0 0 1 0 0,0 0 0 0 0,0 0 0 0 0,0 1-1 0 0,0-1 1 0 0,-5-4 0 0 0,6 7-13 0 0,0 0 1 0 0,0 0-1 0 0,0 1 0 0 0,0-1 1 0 0,0 0-1 0 0,0 0 1 0 0,0 0-1 0 0,0 1 0 0 0,0-1 1 0 0,0 0-1 0 0,0 1 1 0 0,0-1-1 0 0,0 1 1 0 0,1-1-1 0 0,-1 1 0 0 0,0 0 1 0 0,0-1-1 0 0,0 1 1 0 0,1 0-1 0 0,-1-1 0 0 0,0 1 1 0 0,1 0-1 0 0,-1 0 1 0 0,1 0-1 0 0,-1 0 0 0 0,1 0 1 0 0,-1 1-1 0 0,-17 29 28 0 0,13-20-25 0 0,1-1 0 0 0,1 1 0 0 0,0 1 1 0 0,1-1-1 0 0,0 0 0 0 0,0 1 0 0 0,2-1 0 0 0,-1 1 1 0 0,1-1-1 0 0,1 1 0 0 0,0-1 0 0 0,3 14 0 0 0,-3-20-57 0 0,1 1 0 0 0,0-1 0 0 0,0 0 0 0 0,0 0 0 0 0,1 0 0 0 0,-1 0 0 0 0,1 0 0 0 0,0 0 0 0 0,1-1 0 0 0,-1 0 0 0 0,1 1 0 0 0,0-1 0 0 0,0 0 0 0 0,6 4 0 0 0,-4-4-101 0 0,-1-1 0 0 0,0-1 0 0 0,0 1 0 0 0,1-1 1 0 0,0 0-1 0 0,-1 0 0 0 0,1 0 0 0 0,0-1 1 0 0,10 1-1 0 0,12-4-314 0 0,-9-6-38 0 0,6-6-655 0 0</inkml:trace>
</inkml:ink>
</file>

<file path=ppt/ink/ink2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19:42:55.271"/>
    </inkml:context>
    <inkml:brush xml:id="br0">
      <inkml:brushProperty name="width" value="0.05" units="cm"/>
      <inkml:brushProperty name="height" value="0.05" units="cm"/>
    </inkml:brush>
  </inkml:definitions>
  <inkml:trace contextRef="#ctx0" brushRef="#br0">167 170 10794 0 0,'-66'115'90'0'0,"50"-82"-69"0"0,-1 7 13 0 0,-14 53 1 0 0,19-49 1 0 0,6-20-22 0 0,-8 39 46 0 0,12-56-50 0 0,1 1-1 0 0,0 0 1 0 0,0 0-1 0 0,1-1 0 0 0,1 1 1 0 0,-1 0-1 0 0,1 0 1 0 0,0 0-1 0 0,1-1 0 0 0,2 9 1 0 0,-4-14-6 0 0,1-1 0 0 0,0 1 0 0 0,0 0-1 0 0,-1 0 1 0 0,1 0 0 0 0,0 0 0 0 0,1-1 0 0 0,-1 1 0 0 0,0-1 0 0 0,0 1 0 0 0,1-1 0 0 0,-1 1 0 0 0,1-1 0 0 0,-1 0 0 0 0,1 1 0 0 0,0-1 0 0 0,-1 0 0 0 0,1 0-1 0 0,0 0 1 0 0,0-1 0 0 0,0 1 0 0 0,0 0 0 0 0,0-1 0 0 0,-1 1 0 0 0,1-1 0 0 0,0 1 0 0 0,0-1 0 0 0,0 0 0 0 0,0 0 0 0 0,1 0 0 0 0,-1 0 0 0 0,0 0 0 0 0,0-1-1 0 0,0 1 1 0 0,-1-1 0 0 0,4 0 0 0 0,3-2 8 0 0,1 0 0 0 0,-1-1 0 0 0,0 0-1 0 0,0-1 1 0 0,0 1 0 0 0,13-12 0 0 0,-5 2-30 0 0,-1 0 0 0 0,-1-1 1 0 0,0 0-1 0 0,-1-2 0 0 0,0 1 1 0 0,-2-2-1 0 0,0 1 0 0 0,-1-2 1 0 0,14-35-1 0 0,-5 2-103 0 0,-2-1 0 0 0,14-82 0 0 0,-19 52 101 0 0,-4 22 134 0 0,0 21 54 0 0,-7 34-123 0 0,5-22 199 0 0,-1 19 40 0 0,-7 9-273 0 0,0 2-4 0 0,0 5-15 0 0,2-6 7 0 0,-3 8-4 0 0,0 1-1 0 0,0-1 1 0 0,1 0 0 0 0,1 1-1 0 0,0-1 1 0 0,0 18 0 0 0,-2 18 4 0 0,-2 31-8 0 0,4-49 19 0 0,2-1-1 0 0,5 36 1 0 0,12 11-58 0 0,-13-61-1 0 0,0 0 1 0 0,1 0-1 0 0,0 0 1 0 0,1-1-1 0 0,0 0 1 0 0,16 17-1 0 0,-19-24-118 0 0,0 0-1 0 0,1 0 0 0 0,-1-1 0 0 0,1 1 0 0 0,0-1 0 0 0,0 0 0 0 0,1-1 0 0 0,-1 1 1 0 0,0-1-1 0 0,1 0 0 0 0,-1-1 0 0 0,1 1 0 0 0,0-1 0 0 0,0 0 0 0 0,11 0 1 0 0,3 0-3805 0 0</inkml:trace>
</inkml:ink>
</file>

<file path=ppt/ink/ink2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19:42:55.622"/>
    </inkml:context>
    <inkml:brush xml:id="br0">
      <inkml:brushProperty name="width" value="0.05" units="cm"/>
      <inkml:brushProperty name="height" value="0.05" units="cm"/>
    </inkml:brush>
  </inkml:definitions>
  <inkml:trace contextRef="#ctx0" brushRef="#br0">1 16 4129 0 0,'7'-16'4265'0'0,"-6"17"-3911"0"0,1 7-220 0 0,-1-4-65 0 0,6 37 374 0 0,-1 0-1 0 0,0 44 0 0 0,-13 169 406 0 0,2-141-740 0 0,1-43-39 0 0,0-40-68 0 0,3 0 0 0 0,0 0 0 0 0,2 1-1 0 0,1-1 1 0 0,7 31 0 0 0,-8-57-51 0 0,0 1 1 0 0,1-1 0 0 0,0 1-1 0 0,0-1 1 0 0,0 0 0 0 0,0 0-1 0 0,0 0 1 0 0,1 0 0 0 0,0 0-1 0 0,0 0 1 0 0,0-1 0 0 0,4 4-1 0 0,-7-7 23 0 0,1 0-1 0 0,-1 1 0 0 0,0-1 0 0 0,1 0 1 0 0,-1 0-1 0 0,1 0 0 0 0,-1 0 0 0 0,0 0 1 0 0,1 0-1 0 0,-1 0 0 0 0,1 0 0 0 0,-1 0 0 0 0,0 0 1 0 0,1-1-1 0 0,-1 1 0 0 0,1 0 0 0 0,-1 0 1 0 0,0 0-1 0 0,1 0 0 0 0,-1-1 0 0 0,0 1 1 0 0,1 0-1 0 0,-1 0 0 0 0,0 0 0 0 0,1-1 1 0 0,-1 1-1 0 0,0 0 0 0 0,1-1 0 0 0,-1 1 1 0 0,0 0-1 0 0,0-1 0 0 0,0 1 0 0 0,1 0 1 0 0,-1-1-1 0 0,0 1 0 0 0,0-1 0 0 0,1-1-360 0 0,8-10-3854 0 0</inkml:trace>
</inkml:ink>
</file>

<file path=ppt/ink/ink2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19:42:56.024"/>
    </inkml:context>
    <inkml:brush xml:id="br0">
      <inkml:brushProperty name="width" value="0.05" units="cm"/>
      <inkml:brushProperty name="height" value="0.05" units="cm"/>
    </inkml:brush>
  </inkml:definitions>
  <inkml:trace contextRef="#ctx0" brushRef="#br0">0 66 6785 0 0,'49'-62'2353'0'0,"-49"61"-2332"0"0,0 1 0 0 0,0 0 0 0 0,0 0 0 0 0,0 0 0 0 0,0 0 0 0 0,0 0 0 0 0,0-1 0 0 0,0 1 0 0 0,0 0 0 0 0,0 0 0 0 0,0 0 0 0 0,1 0 0 0 0,-1 0 0 0 0,0 0 0 0 0,0 0 0 0 0,0-1 0 0 0,0 1 0 0 0,0 0 0 0 0,0 0 0 0 0,1 0 0 0 0,-1 0 0 0 0,0 0 0 0 0,0 0 0 0 0,0 0 0 0 0,0 0 0 0 0,0 0 0 0 0,1 0 0 0 0,-1 0 0 0 0,0 0 0 0 0,0 0 0 0 0,0 0 0 0 0,0 0 0 0 0,0 0 0 0 0,1 0 0 0 0,-1 0 0 0 0,0 0 0 0 0,0 0 0 0 0,0 0 0 0 0,0 0 0 0 0,0 0 0 0 0,1 0 0 0 0,-1 0 0 0 0,0 0 0 0 0,0 0 0 0 0,0 0 0 0 0,0 0 0 0 0,0 1 0 0 0,1-1 0 0 0,-1 0 0 0 0,0 0 0 0 0,0 0 0 0 0,0 0 0 0 0,0 0 0 0 0,0 0 0 0 0,0 1 0 0 0,0-1 0 0 0,0 0 0 0 0,4 15 399 0 0,-2 29-495 0 0,-1-34 203 0 0,-5 91 12 0 0,0-35-121 0 0,-16 152 55 0 0,12-165-264 0 0,2 0 0 0 0,3 0 0 0 0,1 1 0 0 0,11 93-1 0 0,-7-138-101 0 0,0-1-1 0 0,0 1 1 0 0,1-1-1 0 0,0 0 1 0 0,0 0-1 0 0,1 0 1 0 0,7 10-1 0 0,-4-6-485 0 0</inkml:trace>
</inkml:ink>
</file>

<file path=ppt/ink/ink2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19:42:56.375"/>
    </inkml:context>
    <inkml:brush xml:id="br0">
      <inkml:brushProperty name="width" value="0.05" units="cm"/>
      <inkml:brushProperty name="height" value="0.05" units="cm"/>
    </inkml:brush>
  </inkml:definitions>
  <inkml:trace contextRef="#ctx0" brushRef="#br0">0 113 3497 0 0,'29'-33'6088'0'0,"24"-5"-5154"0"0,-17 17-613 0 0,-9 9-236 0 0,21 4-31 0 0,-45 8-70 0 0,1 0 0 0 0,0 0-1 0 0,-1 0 1 0 0,1 1-1 0 0,-1-1 1 0 0,1 1 0 0 0,-1 0-1 0 0,0 0 1 0 0,1 0 0 0 0,-1 1-1 0 0,0-1 1 0 0,1 1 0 0 0,-1-1-1 0 0,0 1 1 0 0,0 0-1 0 0,-1 0 1 0 0,1 1 0 0 0,0-1-1 0 0,-1 1 1 0 0,3 2 0 0 0,-4-4 7 0 0,-1 0 0 0 0,1 0 0 0 0,-1 0 1 0 0,1 0-1 0 0,-1 0 0 0 0,0 0 1 0 0,0 1-1 0 0,0-1 0 0 0,1 0 1 0 0,-1 0-1 0 0,0 0 0 0 0,0 0 0 0 0,-1 0 1 0 0,1 0-1 0 0,0 0 0 0 0,0 1 1 0 0,0-1-1 0 0,-1 0 0 0 0,1 0 1 0 0,0 0-1 0 0,-1 0 0 0 0,1 0 0 0 0,-1 0 1 0 0,0 0-1 0 0,0 1 0 0 0,-24 29-61 0 0,12-15 99 0 0,0 1-10 0 0,-57 80 92 0 0,55-74-70 0 0,2 0 0 0 0,0 0-1 0 0,1 1 1 0 0,-14 46 0 0 0,15-37-5 0 0,-9 32 23 0 0,18-56-51 0 0,0 0 0 0 0,0 0 0 0 0,1 0 0 0 0,0-1-1 0 0,0 1 1 0 0,1 0 0 0 0,0 0 0 0 0,4 18 0 0 0,8-3 22 0 0,0-13-13 0 0,4-2-8 0 0,-4-4-9 0 0,1-1 10 0 0,-1 0 0 0 0,1-1 0 0 0,20 2 0 0 0,15-3 35 0 0,0-5-25 0 0,-15-1-37 0 0,-2-2 8 0 0,-8 2-439 0 0,1-1 0 0 0,-1-2 0 0 0,28-11 0 0 0,-45 14-133 0 0,-1 0-183 0 0</inkml:trace>
</inkml:ink>
</file>

<file path=ppt/ink/ink2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19:42:56.788"/>
    </inkml:context>
    <inkml:brush xml:id="br0">
      <inkml:brushProperty name="width" value="0.05" units="cm"/>
      <inkml:brushProperty name="height" value="0.05" units="cm"/>
    </inkml:brush>
  </inkml:definitions>
  <inkml:trace contextRef="#ctx0" brushRef="#br0">185 36 1192 0 0,'15'-36'1449'0'0,"-18"38"-1219"0"0,1-1 0 0 0,0 0 0 0 0,0 1 0 0 0,0-1 0 0 0,0 1 0 0 0,0 0 0 0 0,0-1 0 0 0,0 1 1 0 0,0 0-1 0 0,0 0 0 0 0,1 1 0 0 0,-3 2 0 0 0,-27 27 878 0 0,23-25-690 0 0,0 0-1 0 0,0 1 1 0 0,1 0 0 0 0,0 1-1 0 0,-5 9 1 0 0,0 4-198 0 0,0 0-1 0 0,2 0 1 0 0,1 1 0 0 0,-11 42-1 0 0,6 1-25 0 0,6-21-98 0 0,6-24-45 0 0,0 1 0 0 0,1 0 0 0 0,2 24 0 0 0,-1-39-41 0 0,1 0 0 0 0,0 0 0 0 0,0 0 1 0 0,1 0-1 0 0,0 0 0 0 0,0 0 0 0 0,0-1 1 0 0,1 1-1 0 0,0-1 0 0 0,1 1 0 0 0,-1-1 1 0 0,1 0-1 0 0,5 5 0 0 0,-6-7 1 0 0,0-1 1 0 0,0-1-1 0 0,0 1 0 0 0,0 0 1 0 0,1-1-1 0 0,-1 0 1 0 0,1 1-1 0 0,0-1 0 0 0,0-1 1 0 0,-1 1-1 0 0,1-1 0 0 0,0 1 1 0 0,0-1-1 0 0,1 0 0 0 0,-1 0 1 0 0,0-1-1 0 0,0 1 1 0 0,0-1-1 0 0,0 0 0 0 0,1 0 1 0 0,-1-1-1 0 0,0 1 0 0 0,0-1 1 0 0,0 0-1 0 0,0 0 0 0 0,7-2 1 0 0,-4-1-7 0 0,0 1 1 0 0,-1 0-1 0 0,1-1 1 0 0,-1-1-1 0 0,1 1 1 0 0,-1-1-1 0 0,-1 0 1 0 0,1 0-1 0 0,-1-1 1 0 0,0 1 0 0 0,0-1-1 0 0,0 0 1 0 0,5-12-1 0 0,-3 5-44 0 0,0 4 18 0 0,-1-1 1 0 0,-1 1 0 0 0,0-2-1 0 0,0 1 1 0 0,-1 0-1 0 0,-1-1 1 0 0,0 0 0 0 0,0 0-1 0 0,-1 0 1 0 0,0 0-1 0 0,0-22 1 0 0,-2 32 22 0 0,0 1 1 0 0,0 0-1 0 0,0-1 0 0 0,0 1 1 0 0,0 0-1 0 0,0-1 1 0 0,0 1-1 0 0,0-1 0 0 0,0 1 1 0 0,0 0-1 0 0,0-1 0 0 0,0 1 1 0 0,0 0-1 0 0,-1-1 1 0 0,1 1-1 0 0,0 0 0 0 0,0-1 1 0 0,0 1-1 0 0,-1 0 0 0 0,1 0 1 0 0,0-1-1 0 0,0 1 0 0 0,-1 0 1 0 0,1 0-1 0 0,0-1 1 0 0,0 1-1 0 0,-1 0 0 0 0,1 0 1 0 0,0 0-1 0 0,-1-1 0 0 0,1 1 1 0 0,-1 0-1 0 0,1 0 0 0 0,0 0 1 0 0,-1 0-1 0 0,1 0 1 0 0,-1 0-1 0 0,-7 2 31 0 0,7-2-32 0 0,-18 10 21 0 0,-6 11 6 0 0,12-6-12 0 0,1 0 0 0 0,-13 22 0 0 0,21-33-13 0 0,-4 8-49 0 0,1 1 0 0 0,0-1 0 0 0,-9 23 0 0 0,14-29-76 0 0,0 0 0 0 0,1 0 0 0 0,0 0 0 0 0,0 0 0 0 0,0 0 0 0 0,1 1 0 0 0,0-1-1 0 0,0 0 1 0 0,0 0 0 0 0,3 11 0 0 0,-3-15 82 0 0,1-1-1 0 0,-1 0 0 0 0,1 1 0 0 0,0-1 1 0 0,-1 1-1 0 0,1-1 0 0 0,0 0 0 0 0,0 0 0 0 0,0 1 1 0 0,0-1-1 0 0,0 0 0 0 0,0 0 0 0 0,0 0 0 0 0,0 0 1 0 0,1 0-1 0 0,-1 0 0 0 0,0 0 0 0 0,3 1 1 0 0,9 4-859 0 0</inkml:trace>
</inkml:ink>
</file>

<file path=ppt/ink/ink2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19:42:57.134"/>
    </inkml:context>
    <inkml:brush xml:id="br0">
      <inkml:brushProperty name="width" value="0.05" units="cm"/>
      <inkml:brushProperty name="height" value="0.05" units="cm"/>
    </inkml:brush>
  </inkml:definitions>
  <inkml:trace contextRef="#ctx0" brushRef="#br0">355 19 7266 0 0,'-21'-18'3024'0'0,"21"18"-2983"0"0,-1 0 0 0 0,1 0 0 0 0,-1-1 1 0 0,0 1-1 0 0,1 0 0 0 0,-1 0 0 0 0,1 0 0 0 0,-1 0 1 0 0,0 0-1 0 0,1 0 0 0 0,-1 0 0 0 0,1 0 0 0 0,-1 0 1 0 0,0 1-1 0 0,1-1 0 0 0,-1 0 0 0 0,1 0 0 0 0,-1 0 0 0 0,1 1 1 0 0,-1-1-1 0 0,1 0 0 0 0,-1 1 0 0 0,1-1 0 0 0,-2 1 1 0 0,0 3-60 0 0,-1 0 0 0 0,1 0 1 0 0,-1 0-1 0 0,1 0 0 0 0,0 1 1 0 0,1-1-1 0 0,-3 9 0 0 0,0-1 213 0 0,-25 77-79 0 0,-11 44-63 0 0,4-14-15 0 0,-58 183 91 0 0,55-148-205 0 0,15-48-79 0 0,14-65 56 0 0,-11 64-50 0 0,19-36-737 0 0,7-45 756 0 0,-5-24 92 0 0,0 1 1 0 0,0-1-1 0 0,0 0 0 0 0,0 1 1 0 0,0-1-1 0 0,0 1 1 0 0,0-1-1 0 0,0 0 0 0 0,0 1 1 0 0,0-1-1 0 0,0 0 1 0 0,1 1-1 0 0,-1-1 1 0 0,0 0-1 0 0,0 1 0 0 0,1-1 1 0 0,-1 0-1 0 0,0 1 1 0 0,0-1-1 0 0,1 0 0 0 0,-1 0 1 0 0,0 1-1 0 0,1-1 1 0 0,-1 0-1 0 0,0 0 0 0 0,1 0 1 0 0,-1 1-1 0 0,0-1 1 0 0,1 0-1 0 0,-1 0 0 0 0,0 0 1 0 0,1 0-1 0 0,-1 0 1 0 0,1 0-1 0 0,-1 0 1 0 0,0 0-1 0 0,1 0 0 0 0,-1 0 1 0 0,1 0-1 0 0,-1 0 1 0 0,0 0-1 0 0,1 0 0 0 0,-1 0 1 0 0,0 0-1 0 0,1 0 1 0 0,-1 0-1 0 0,1-1 0 0 0,-1 1 1 0 0,0 0-1 0 0,1 0 1 0 0,-1-1-1 0 0,9-7-3780 0 0</inkml:trace>
</inkml:ink>
</file>

<file path=ppt/ink/ink2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19:42:57.472"/>
    </inkml:context>
    <inkml:brush xml:id="br0">
      <inkml:brushProperty name="width" value="0.05" units="cm"/>
      <inkml:brushProperty name="height" value="0.05" units="cm"/>
    </inkml:brush>
  </inkml:definitions>
  <inkml:trace contextRef="#ctx0" brushRef="#br0">0 162 3241 0 0,'23'-43'6328'0'0,"24"-11"-5271"0"0,-34 44-936 0 0,9-4 1 0 0,2 3-57 0 0,10 1-39 0 0,5 2-16 0 0,-17 4 4 0 0,-7 0 2 0 0,-11 3-15 0 0,1 0 1 0 0,0 1 0 0 0,0-1 0 0 0,0 1-1 0 0,0 0 1 0 0,0 0 0 0 0,0 0 0 0 0,0 1-1 0 0,0 0 1 0 0,8 2 0 0 0,5 8 1 0 0,-9-1 3 0 0,-2 15 19 0 0,-7-16-9 0 0,0 0 0 0 0,-1 0 0 0 0,0 0 0 0 0,0-1 0 0 0,-1 1 0 0 0,-1-1 0 0 0,1 1 1 0 0,-1-1-1 0 0,-6 12 0 0 0,-45 72 136 0 0,22-41-96 0 0,4-1-20 0 0,-14 23 2 0 0,25-39-17 0 0,-19 47 0 0 0,27-58-16 0 0,-6 18 9 0 0,8-13 0 0 0,5-1 5 0 0,6-9-5 0 0,7-7 12 0 0,21-3 25 0 0,5-8-10 0 0,-18-2-31 0 0,117-34-41 0 0,-120 31-173 0 0,0-1 1 0 0,0-1-1 0 0,0-1 0 0 0,-1 0 0 0 0,0-1 0 0 0,15-12 0 0 0,-24 16 31 0 0,16-13-274 0 0,-7 4 39 0 0,-3 0-214 0 0,-6 4 33 0 0,-3 3 338 0 0,0-6-123 0 0</inkml:trace>
</inkml:ink>
</file>

<file path=ppt/ink/ink2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19:42:57.870"/>
    </inkml:context>
    <inkml:brush xml:id="br0">
      <inkml:brushProperty name="width" value="0.05" units="cm"/>
      <inkml:brushProperty name="height" value="0.05" units="cm"/>
    </inkml:brush>
  </inkml:definitions>
  <inkml:trace contextRef="#ctx0" brushRef="#br0">3 126 7834 0 0,'4'-12'810'0'0,"0"1"0"0"0,1-1 1 0 0,1 1-1 0 0,0 0 0 0 0,11-15 0 0 0,-13 22-856 0 0,-1 0-1 0 0,1 0 1 0 0,-1 1-1 0 0,1 0 1 0 0,0-1 0 0 0,0 1-1 0 0,1 0 1 0 0,5-3-1 0 0,26-3 437 0 0,-31 10-392 0 0,1-1 0 0 0,-1 1 1 0 0,1 0-1 0 0,-1 1 0 0 0,0-1 1 0 0,9 5-1 0 0,4 3-24 0 0,-11-3 9 0 0,-4-3 3 0 0,0 1 1 0 0,-1-1-1 0 0,0 1 1 0 0,1-1-1 0 0,-1 1 0 0 0,0 0 1 0 0,0 0-1 0 0,-1 0 1 0 0,1 0-1 0 0,-1 0 0 0 0,0 0 1 0 0,0 0-1 0 0,-1 0 1 0 0,1 1-1 0 0,-1-1 0 0 0,0 0 1 0 0,0 1-1 0 0,0-1 1 0 0,0 0-1 0 0,-2 5 0 0 0,0 0 4 0 0,-1 1-1 0 0,-1-1 0 0 0,0 0 1 0 0,0 0-1 0 0,0 0 1 0 0,-1-1-1 0 0,-12 16 0 0 0,-14 19 3 0 0,2 1 0 0 0,-26 55-1 0 0,44-78 7 0 0,2 1 0 0 0,1 0-1 0 0,0 0 1 0 0,2 1-1 0 0,0 0 1 0 0,2 1 0 0 0,-2 25-1 0 0,6-44 4 0 0,-1 0 1 0 0,1 0-1 0 0,0 0 0 0 0,0 0 0 0 0,1 0 1 0 0,0 0-1 0 0,0 1 0 0 0,0-1 0 0 0,0-1 0 0 0,1 1 1 0 0,0 0-1 0 0,0 0 0 0 0,0 0 0 0 0,0-1 0 0 0,1 0 1 0 0,0 1-1 0 0,0-1 0 0 0,0 0 0 0 0,0 0 0 0 0,7 6 1 0 0,-4-6 1 0 0,0-1-1 0 0,0 0 1 0 0,0 0 0 0 0,0 0 0 0 0,0-1 0 0 0,1 0 0 0 0,-1 0 0 0 0,1 0 0 0 0,-1-1 0 0 0,1 0 0 0 0,0 0 0 0 0,-1-1 0 0 0,1 0 0 0 0,12-1 0 0 0,152-18-385 0 0,-100 9-3064 0 0,-59 8 1952 0 0</inkml:trace>
</inkml:ink>
</file>

<file path=ppt/ink/ink2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19:42:58.709"/>
    </inkml:context>
    <inkml:brush xml:id="br0">
      <inkml:brushProperty name="width" value="0.05" units="cm"/>
      <inkml:brushProperty name="height" value="0.05" units="cm"/>
    </inkml:brush>
  </inkml:definitions>
  <inkml:trace contextRef="#ctx0" brushRef="#br0">342 110 2000 0 0,'-25'-36'916'0'0,"3"5"186"0"0,3-4 1511 0 0,15 31-2480 0 0,-3 5 139 0 0,-2 0 196 0 0,2-5-9 0 0,7 4-443 0 0,0 0 1 0 0,0 0-1 0 0,-1 0 0 0 0,1-1 1 0 0,0 1-1 0 0,0 0 0 0 0,0 0 1 0 0,-1 0-1 0 0,1 0 0 0 0,0 0 1 0 0,0 0-1 0 0,0 0 0 0 0,-1 0 0 0 0,1 0 1 0 0,0 0-1 0 0,0 0 0 0 0,-1 0 1 0 0,1 0-1 0 0,0 0 0 0 0,0 0 1 0 0,-1 0-1 0 0,1 0 0 0 0,0 0 1 0 0,0 0-1 0 0,0 0 0 0 0,-1 0 1 0 0,1 0-1 0 0,0 0 0 0 0,0 0 1 0 0,0 1-1 0 0,-1-1 0 0 0,1 0 1 0 0,0 0-1 0 0,0 0 0 0 0,0 0 0 0 0,-1 0 1 0 0,1 1-1 0 0,0-1 0 0 0,0 0 1 0 0,0 0-1 0 0,0 0 0 0 0,0 1 1 0 0,0-1-1 0 0,0 0 0 0 0,-1 0 1 0 0,1 0-1 0 0,0 1 0 0 0,0-1 1 0 0,-7 18-31 0 0,4-9 115 0 0,-46 103 638 0 0,-2 1-22 0 0,25-34-487 0 0,15-42-92 0 0,-21 81 193 0 0,-10 65-44 0 0,35-141-246 0 0,1 0-1 0 0,3 0 0 0 0,1 0 1 0 0,2 0-1 0 0,7 54 0 0 0,3-43-89 0 0,-5-38 85 0 0,0 1 1 0 0,0-1-1 0 0,12 22 1 0 0,-15-32-123 0 0,1 0 0 0 0,0 0 0 0 0,0 0 0 0 0,0-1 0 0 0,0 1 0 0 0,1-1-1 0 0,-1 0 1 0 0,1 1 0 0 0,0-2 0 0 0,1 1 0 0 0,-1 0 0 0 0,1-1 0 0 0,-1 0 0 0 0,1 0 0 0 0,0 0 0 0 0,0-1 0 0 0,0 0 0 0 0,1 0 0 0 0,-1 0 0 0 0,1 0 0 0 0,-1-1-1 0 0,9 1 1 0 0,-9-2-30 0 0,0-1 0 0 0,-1 1-1 0 0,1-1 1 0 0,-1 0-1 0 0,1-1 1 0 0,-1 1 0 0 0,6-3-1 0 0,-8 3 6 0 0,19-9-1080 0 0</inkml:trace>
</inkml:ink>
</file>

<file path=ppt/ink/ink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22:15:40.894"/>
    </inkml:context>
    <inkml:brush xml:id="br0">
      <inkml:brushProperty name="width" value="0.05" units="cm"/>
      <inkml:brushProperty name="height" value="0.05" units="cm"/>
      <inkml:brushProperty name="color" value="#E71224"/>
    </inkml:brush>
  </inkml:definitions>
  <inkml:trace contextRef="#ctx0" brushRef="#br0">189 23 4377 0 0,'10'-2'3571'0'0,"-3"0"-2370"0"0,-17-11-186 0 0,-4 7-340 0 0,-12 14-175 0 0,-1 11-311 0 0,13-3-67 0 0,-43 70 209 0 0,28-21 11 0 0,19-20-150 0 0,6-24-63 0 0,3-19-121 0 0,0 0 0 0 0,1 0 0 0 0,-1 0 0 0 0,1 0 0 0 0,-1 0 0 0 0,1 0 0 0 0,0 1 0 0 0,0-1 0 0 0,0 0 0 0 0,0 0-1 0 0,0 0 1 0 0,0 0 0 0 0,1 0 0 0 0,-1 0 0 0 0,1 0 0 0 0,-1 0 0 0 0,1 0 0 0 0,2 4 0 0 0,10 10 26 0 0,0-12-9 0 0,0-6 4 0 0,2-4-16 0 0,-1-10-2 0 0,-6 6-2 0 0,-2 4-1 0 0,30-19 17 0 0,-30 22-21 0 0,0 0 0 0 0,-1 0 1 0 0,0-1-1 0 0,0 0 0 0 0,0 0 0 0 0,0 0 1 0 0,0-1-1 0 0,-1 1 0 0 0,0-1 0 0 0,0 0 1 0 0,0-1-1 0 0,2-5 0 0 0,-5 11-4 0 0,-1 0 0 0 0,0-1 0 0 0,0 1 0 0 0,1-1 0 0 0,-1 1 0 0 0,0-1 1 0 0,0 1-1 0 0,0-1 0 0 0,0 1 0 0 0,1-1 0 0 0,-1 1 0 0 0,0-1 0 0 0,0 1 0 0 0,0-1 0 0 0,0 1 0 0 0,0-1 0 0 0,0 1 0 0 0,0-1 0 0 0,-1 1 0 0 0,1-1 0 0 0,0 1 1 0 0,0-1-1 0 0,0 1 0 0 0,0-1 0 0 0,-1 1 0 0 0,1 0 0 0 0,0-1 0 0 0,0 1 0 0 0,-1-1 0 0 0,1 1 0 0 0,0 0 0 0 0,-1-1 0 0 0,0 0 0 0 0,-18 0-11 0 0,14 1 9 0 0,1 1 1 0 0,0 0-1 0 0,-1 1 0 0 0,1-1 0 0 0,0 1 0 0 0,0 0 0 0 0,-6 3 0 0 0,-1 4 9 0 0,-4 4 10 0 0,6-5-7 0 0,1 2-4 0 0,3-3-7 0 0,-11 14 3 0 0,1-1 57 0 0,2 0 0 0 0,-15 28-1 0 0,25-42-27 0 0,0 0-1 0 0,1 0 1 0 0,0 0-1 0 0,0 0 1 0 0,0 0-1 0 0,1 0 1 0 0,0 1-1 0 0,0-1 1 0 0,1 1-1 0 0,0-1 1 0 0,0 0-1 0 0,0 1 1 0 0,2 9-1 0 0,14 22 220 0 0,-11-31-223 0 0,0 0 0 0 0,0-1 1 0 0,1 0-1 0 0,0 0 1 0 0,11 9-1 0 0,-7-8 1 0 0,-1 0 1 0 0,1-1-1 0 0,1 0 0 0 0,-1-1 1 0 0,1 0-1 0 0,18 6 0 0 0,-3-5 5 0 0,11 3 28 0 0,-25-7-34 0 0,0 0 0 0 0,0-1 0 0 0,0 0 0 0 0,0-1 0 0 0,20-1 0 0 0,8-5-338 0 0,54-16-1 0 0,-8-8-4335 0 0,-62 20 322 0 0</inkml:trace>
</inkml:ink>
</file>

<file path=ppt/ink/ink2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19:42:59.275"/>
    </inkml:context>
    <inkml:brush xml:id="br0">
      <inkml:brushProperty name="width" value="0.05" units="cm"/>
      <inkml:brushProperty name="height" value="0.05" units="cm"/>
    </inkml:brush>
  </inkml:definitions>
  <inkml:trace contextRef="#ctx0" brushRef="#br0">94 201 5201 0 0,'-2'-18'1549'0'0,"0"-10"828"0"0,4 34-1783 0 0,2 15-784 0 0,-2-10 202 0 0,-1 1 0 0 0,-1-1-1 0 0,0 1 1 0 0,-2 20 0 0 0,-4 4 21 0 0,0-12-21 0 0,-21 70 65 0 0,-17 75 34 0 0,39-145-92 0 0,1 0 0 0 0,2 0 0 0 0,0 0 1 0 0,2 1-1 0 0,2 23 0 0 0,-2-45-16 0 0,0 0 0 0 0,1 0 1 0 0,-1 0-1 0 0,1-1 0 0 0,-1 1 0 0 0,1 0 0 0 0,0-1 0 0 0,0 1 0 0 0,0 0 1 0 0,0-1-1 0 0,1 1 0 0 0,-1-1 0 0 0,1 0 0 0 0,-1 1 0 0 0,1-1 0 0 0,0 0 1 0 0,0 0-1 0 0,0 0 0 0 0,0 0 0 0 0,0 0 0 0 0,1-1 0 0 0,-1 1 0 0 0,0-1 1 0 0,1 1-1 0 0,-1-1 0 0 0,1 0 0 0 0,2 1 0 0 0,-2-2 0 0 0,1 1 0 0 0,-1-1 0 0 0,0 0 0 0 0,0 0 0 0 0,0-1-1 0 0,0 1 1 0 0,0 0 0 0 0,0-1 0 0 0,0 0 0 0 0,0 0 0 0 0,0 0 0 0 0,0 0 0 0 0,0 0-1 0 0,-1-1 1 0 0,1 1 0 0 0,0-1 0 0 0,-1 0 0 0 0,1 0 0 0 0,-1 0 0 0 0,0 0 0 0 0,1 0 0 0 0,-1 0-1 0 0,0 0 1 0 0,2-5 0 0 0,5-6-8 0 0,-1 0 0 0 0,-1-1-1 0 0,0 0 1 0 0,-1-1 0 0 0,-1 1 0 0 0,5-20-1 0 0,16-89-34 0 0,3-64 38 0 0,-11 66 52 0 0,-16 106-38 0 0,0-6-12 0 0,-1-32 95 0 0,-1 53-14 0 0,-2 39-56 0 0,-12 188-7 0 0,15-190-18 0 0,7 25 3 0 0,11-4 15 0 0,2-27 7 0 0,-19-29-20 0 0,0 1-1 0 0,1-1 1 0 0,-1 0-1 0 0,1 0 1 0 0,-1 0-1 0 0,1 0 1 0 0,0-1-1 0 0,0 1 1 0 0,0-1-1 0 0,0 1 1 0 0,0-1-1 0 0,0 0 1 0 0,4 0-1 0 0,-4-1 1 0 0,0 1-1 0 0,1-1 0 0 0,-1-1 1 0 0,0 1-1 0 0,1 0 1 0 0,-1-1-1 0 0,0 0 0 0 0,0 0 1 0 0,1 0-1 0 0,-1 0 0 0 0,0 0 1 0 0,0 0-1 0 0,0-1 1 0 0,0 0-1 0 0,0 1 0 0 0,-1-1 1 0 0,3-3-1 0 0,3-1 14 0 0,-1-1-1 0 0,0-1 1 0 0,0 1 0 0 0,-1-1 0 0 0,0 0-1 0 0,0-1 1 0 0,-1 1 0 0 0,8-18 0 0 0,-4 0 69 0 0,0 0 1 0 0,-2-1 0 0 0,-1 1-1 0 0,-2-1 1 0 0,3-37 0 0 0,-3-68 186 0 0,-4 93-189 0 0,-7-58 222 0 0,4 69-269 0 0,1 10-57 0 0,2 12-77 0 0,2 8-329 0 0,1 5-87 0 0,-2-3 416 0 0,2 8-344 0 0</inkml:trace>
</inkml:ink>
</file>

<file path=ppt/ink/ink2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19:42:59.856"/>
    </inkml:context>
    <inkml:brush xml:id="br0">
      <inkml:brushProperty name="width" value="0.05" units="cm"/>
      <inkml:brushProperty name="height" value="0.05" units="cm"/>
    </inkml:brush>
  </inkml:definitions>
  <inkml:trace contextRef="#ctx0" brushRef="#br0">0 211 4425 0 0,'18'0'4714'0'0,"-4"-3"-4646"0"0,0-1-1 0 0,0 0 1 0 0,0-1-1 0 0,-1-1 0 0 0,0 0 1 0 0,0 0-1 0 0,-1-1 1 0 0,0-1-1 0 0,0 0 0 0 0,11-11 1 0 0,-3-10-31 0 0,-19 28-36 0 0,0 0 0 0 0,-1 0 0 0 0,1 0 0 0 0,-1 0 0 0 0,1 0 0 0 0,-1 0 0 0 0,1 0 0 0 0,-1 0 0 0 0,0 0 0 0 0,0 0 0 0 0,0 0 0 0 0,1 0 0 0 0,-1 0 0 0 0,0 0 0 0 0,0 0 0 0 0,0 0 0 0 0,0 0 0 0 0,-1 0 0 0 0,1-1 0 0 0,0 1 0 0 0,0 0 0 0 0,-1 0 0 0 0,1 0 0 0 0,-1 0 0 0 0,1 0 0 0 0,-1 0 0 0 0,0-1 0 0 0,-1 1-3 0 0,-1 0-3 0 0,1 1 4 0 0,-14 13 6 0 0,8-4-3 0 0,4-5-4 0 0,-25 24 0 0 0,-18 30 17 0 0,42-53-10 0 0,2 0-1 0 0,-1 1 1 0 0,1 0-1 0 0,-1 0 1 0 0,2 0 0 0 0,-1 0-1 0 0,1 0 1 0 0,0 1-1 0 0,0-1 1 0 0,0 1 0 0 0,1-1-1 0 0,0 1 1 0 0,1 0-1 0 0,-1-1 1 0 0,1 1 0 0 0,2 10-1 0 0,-1-12 2 0 0,0 1 0 0 0,1-1 0 0 0,0 0-1 0 0,1 1 1 0 0,-1-1 0 0 0,1 0 0 0 0,0-1 0 0 0,0 1-1 0 0,0 0 1 0 0,1-1 0 0 0,-1 0 0 0 0,1 1 0 0 0,0-2-1 0 0,1 1 1 0 0,5 4 0 0 0,25 9 29 0 0,-9-14-27 0 0,-20-4-3 0 0,1-1 0 0 0,-1 0 0 0 0,1 0 0 0 0,-1 0 0 0 0,0-1 0 0 0,0 0 0 0 0,9-6 0 0 0,-2 2 3 0 0,-2 0-7 0 0,0 0-1 0 0,-1-1 1 0 0,0 0-1 0 0,0-1 1 0 0,0 0-1 0 0,-1 0 1 0 0,14-20-1 0 0,49-81-100 0 0,-69 103 87 0 0,34-64-34 0 0,-26 24 50 0 0,-13 15-5 0 0,-7 18-9 0 0,8 14 10 0 0,1-1 1 0 0,-1 1-1 0 0,0-1 1 0 0,0 1 0 0 0,0 0-1 0 0,0 0 1 0 0,0-1-1 0 0,0 1 1 0 0,0 0-1 0 0,0 0 1 0 0,0 0-1 0 0,0 0 1 0 0,0 0 0 0 0,0 0-1 0 0,0 1 1 0 0,0-1-1 0 0,0 0 1 0 0,0 0-1 0 0,-1 1 1 0 0,-34 20 2 0 0,20-9-3 0 0,-16 13 119 0 0,-11 14 216 0 0,38-33-309 0 0,1-1 0 0 0,0 1 0 0 0,0 0-1 0 0,0 0 1 0 0,1 1 0 0 0,0-1 0 0 0,0 1 0 0 0,0 0-1 0 0,1-1 1 0 0,0 1 0 0 0,1 0 0 0 0,-2 8-1 0 0,2-6-12 0 0,1-1 0 0 0,-1 1 0 0 0,1 0 0 0 0,1 0 0 0 0,1 11 0 0 0,0-14-7 0 0,-1 0 1 0 0,1 0 0 0 0,0-1 0 0 0,0 1 0 0 0,0 0 0 0 0,1-1-1 0 0,0 0 1 0 0,0 1 0 0 0,0-1 0 0 0,1-1 0 0 0,6 8 0 0 0,-5-7-3 0 0,0 0 1 0 0,1-1 0 0 0,0 0 0 0 0,-1 0 0 0 0,1 0 0 0 0,1-1-1 0 0,-1 0 1 0 0,0 0 0 0 0,1-1 0 0 0,6 3 0 0 0,-2-3 1 0 0,0 0 1 0 0,0 0-1 0 0,20 1 1 0 0,11-5-243 0 0,-6-4 164 0 0,15-11-218 0 0,-17 1-328 0 0,-11 4-106 0 0,6-2-3441 0 0</inkml:trace>
</inkml:ink>
</file>

<file path=ppt/ink/ink2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19:43:00.334"/>
    </inkml:context>
    <inkml:brush xml:id="br0">
      <inkml:brushProperty name="width" value="0.05" units="cm"/>
      <inkml:brushProperty name="height" value="0.05" units="cm"/>
    </inkml:brush>
  </inkml:definitions>
  <inkml:trace contextRef="#ctx0" brushRef="#br0">63 92 2865 0 0,'-10'-35'1165'0'0,"-6"-21"4040"0"0,17 60-4737 0 0,-1 0-378 0 0,-1 3-103 0 0,1 12 3 0 0,-5 149 70 0 0,-3-57-13 0 0,0-26 5 0 0,-6 95-32 0 0,12-108 0 0 0,3-24 10 0 0,-1-47-27 0 0,-1 1-1 0 0,1 0 0 0 0,0-1 0 0 0,0 1 0 0 0,0-1 0 0 0,1 1 0 0 0,-1 0 0 0 0,0-1 0 0 0,1 1 0 0 0,-1-1 0 0 0,1 1 0 0 0,-1-1 0 0 0,1 1 1 0 0,0-1-1 0 0,-1 0 0 0 0,1 1 0 0 0,0-1 0 0 0,0 0 0 0 0,1 2 0 0 0,-1-3 2 0 0,0 0 0 0 0,0 0 0 0 0,-1 0-1 0 0,1 0 1 0 0,0 0 0 0 0,0 0 0 0 0,0 0 0 0 0,0 0 0 0 0,-1 0 0 0 0,1-1 0 0 0,0 1-1 0 0,0 0 1 0 0,0 0 0 0 0,-1-1 0 0 0,1 1 0 0 0,0-1 0 0 0,-1 1 0 0 0,1 0-1 0 0,0-1 1 0 0,-1 1 0 0 0,1-1 0 0 0,0 0 0 0 0,-1 1 0 0 0,1-1 0 0 0,0 0 0 0 0,8-10 44 0 0,0-1 1 0 0,15-24 0 0 0,-18 27-63 0 0,62-93 50 0 0,42-49-27 0 0,-60 81 33 0 0,-26 44 24 0 0,-14 22 46 0 0,-13 20 110 0 0,-7 10-207 0 0,-7 14 4 0 0,-33 57-2 0 0,23-51 5 0 0,18-34-10 0 0,2 0-1 0 0,-1 1 1 0 0,1 0 0 0 0,1 1-1 0 0,0 0 1 0 0,-7 27 0 0 0,13-38-3 0 0,-1 0 1 0 0,1 0 0 0 0,0 0 0 0 0,0 0-1 0 0,0 0 1 0 0,0 0 0 0 0,1 0 0 0 0,-1 0-1 0 0,1 0 1 0 0,1 6 0 0 0,-1-7 2 0 0,1 1 1 0 0,-1-1 0 0 0,0 0-1 0 0,1 0 1 0 0,-1 0-1 0 0,1 0 1 0 0,0 0-1 0 0,0 0 1 0 0,0-1-1 0 0,0 1 1 0 0,0 0-1 0 0,0-1 1 0 0,0 0-1 0 0,0 1 1 0 0,0-1-1 0 0,6 2 1 0 0,-1-1 22 0 0,0 0 1 0 0,0 0-1 0 0,1-1 1 0 0,-1 0-1 0 0,10 1 1 0 0,19-2 71 0 0,23-5-189 0 0,0-2-1 0 0,106-27 1 0 0,-112 23-137 0 0</inkml:trace>
</inkml:ink>
</file>

<file path=ppt/ink/ink2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19:43:02.253"/>
    </inkml:context>
    <inkml:brush xml:id="br0">
      <inkml:brushProperty name="width" value="0.05" units="cm"/>
      <inkml:brushProperty name="height" value="0.05" units="cm"/>
    </inkml:brush>
  </inkml:definitions>
  <inkml:trace contextRef="#ctx0" brushRef="#br0">25 202 3049 0 0,'6'10'796'0'0,"2"3"1648"0"0,-7-13-2371 0 0,-1 0 0 0 0,0 0 1 0 0,1 0-1 0 0,-1 0 0 0 0,0 0 0 0 0,1-1 0 0 0,-1 1 1 0 0,1 0-1 0 0,-1 0 0 0 0,0-1 0 0 0,1 1 0 0 0,-1 0 1 0 0,0-1-1 0 0,0 1 0 0 0,1 0 0 0 0,-1-1 1 0 0,0 1-1 0 0,0 0 0 0 0,0-1 0 0 0,1 1 0 0 0,-1 0 1 0 0,0-1-1 0 0,0 1 0 0 0,0-1 0 0 0,0 1 0 0 0,0 0 1 0 0,0-1-1 0 0,0 1 0 0 0,0-1 0 0 0,0 1 1 0 0,0-1-1 0 0,0 1 0 0 0,0 0 0 0 0,0-1 0 0 0,0 0 1 0 0,3-11 56 0 0,4-5 61 0 0,-5 13-156 0 0,0 0 0 0 0,1 1 0 0 0,-1-1 1 0 0,1 1-1 0 0,0 0 0 0 0,0-1 1 0 0,1 1-1 0 0,6-4 0 0 0,27-18-24 0 0,1 1 0 0 0,1 3-1 0 0,1 1 1 0 0,1 1 0 0 0,56-16-1 0 0,-92 34-9 0 0,1 0-1 0 0,0 0 0 0 0,0 0 0 0 0,0 1 0 0 0,0 0 0 0 0,-1 0 0 0 0,10 2 0 0 0,-14-2 1 0 0,0 0-1 0 0,1 0 0 0 0,-1 0 1 0 0,0 0-1 0 0,0 0 0 0 0,0 1 0 0 0,0-1 1 0 0,1 0-1 0 0,-1 1 0 0 0,0-1 1 0 0,0 1-1 0 0,0-1 0 0 0,0 1 1 0 0,0 0-1 0 0,0-1 0 0 0,0 1 0 0 0,0 0 1 0 0,0 0-1 0 0,0-1 0 0 0,-1 1 1 0 0,1 0-1 0 0,0 0 0 0 0,-1 0 0 0 0,1 0 1 0 0,0 0-1 0 0,-1 0 0 0 0,1 1 1 0 0,-1-1-1 0 0,0 0 0 0 0,1 0 0 0 0,-1 0 1 0 0,0 0-1 0 0,1 0 0 0 0,-1 1 1 0 0,0-1-1 0 0,0 0 0 0 0,0 0 1 0 0,0 0-1 0 0,0 1 0 0 0,-1-1 0 0 0,1 2 1 0 0,-3 6 2 0 0,-1-1 1 0 0,0 0-1 0 0,0 0 1 0 0,0-1-1 0 0,-1 1 0 0 0,0-1 1 0 0,0 0-1 0 0,-1 0 1 0 0,0 0-1 0 0,-9 6 1 0 0,-13 12 3 0 0,-37 23 0 0 0,15-11 11 0 0,27-18-12 0 0,-30 28-1 0 0,19-14-5 0 0,8-5 22 0 0,-43 61 0 0 0,57-69-12 0 0,0-1 1 0 0,-11 27 0 0 0,22-44-6 0 0,0 0 0 0 0,0 1 0 0 0,0-1 1 0 0,0 1-1 0 0,1-1 0 0 0,-1 1 0 0 0,1-1 0 0 0,-1 1 0 0 0,1 0 0 0 0,0-1 0 0 0,0 1 1 0 0,1 3-1 0 0,-1-5 2 0 0,0 0 1 0 0,1 0-1 0 0,-1 0 1 0 0,1 0-1 0 0,-1 0 0 0 0,1 0 1 0 0,-1 0-1 0 0,1 0 1 0 0,0 0-1 0 0,-1 0 1 0 0,1 0-1 0 0,0-1 1 0 0,0 1-1 0 0,-1 0 1 0 0,1-1-1 0 0,0 1 1 0 0,0-1-1 0 0,0 1 0 0 0,0-1 1 0 0,0 1-1 0 0,1 0 1 0 0,4 0 26 0 0,-1 0 1 0 0,1-1-1 0 0,-1 1 0 0 0,1-1 1 0 0,-1 0-1 0 0,1 0 1 0 0,-1-1-1 0 0,1 0 0 0 0,9-2 1 0 0,82-21 155 0 0,57-11-674 0 0,-146 33 370 0 0,-3 1-10 0 0,1 0-1 0 0,-1 0 1 0 0,1 0-1 0 0,0 0 1 0 0,0 1-1 0 0,-1 0 1 0 0,1 0-1 0 0,0 1 1 0 0,0 0-1 0 0,-1 0 1 0 0,9 2-1 0 0,-5 1-3769 0 0</inkml:trace>
</inkml:ink>
</file>

<file path=ppt/ink/ink2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19:43:02.596"/>
    </inkml:context>
    <inkml:brush xml:id="br0">
      <inkml:brushProperty name="width" value="0.05" units="cm"/>
      <inkml:brushProperty name="height" value="0.05" units="cm"/>
    </inkml:brush>
  </inkml:definitions>
  <inkml:trace contextRef="#ctx0" brushRef="#br0">0 33 7130 0 0,'41'-7'816'0'0,"-21"2"-272"0"0,-20 5-489 0 0,1 0 0 0 0,-1-1-1 0 0,1 1 1 0 0,0 0 0 0 0,-1-1 0 0 0,1 1 0 0 0,-1 0 0 0 0,1-1 0 0 0,-1 1-1 0 0,1-1 1 0 0,-1 1 0 0 0,0-1 0 0 0,1 1 0 0 0,-1-1 0 0 0,0 1 0 0 0,1-1-1 0 0,-1 1 1 0 0,0-1 0 0 0,1 1 0 0 0,-1-1 0 0 0,0 0 0 0 0,0 1-1 0 0,0-1 1 0 0,0 1 0 0 0,1-1 0 0 0,-1 0 0 0 0,0 1 0 0 0,0-1 0 0 0,0 0-1 0 0,0 1 1 0 0,0-1 0 0 0,-1 1 0 0 0,1-2 0 0 0,-5-1 691 0 0,-2 14-651 0 0,-9 61 101 0 0,11-37-351 0 0,1 44 0 0 0,5-2-277 0 0,1-28 114 0 0,1-17 91 0 0,-2 1-228 0 0</inkml:trace>
</inkml:ink>
</file>

<file path=ppt/ink/ink2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19:43:03.713"/>
    </inkml:context>
    <inkml:brush xml:id="br0">
      <inkml:brushProperty name="width" value="0.05" units="cm"/>
      <inkml:brushProperty name="height" value="0.05" units="cm"/>
    </inkml:brush>
  </inkml:definitions>
  <inkml:trace contextRef="#ctx0" brushRef="#br0">2 0 4001 0 0,'-1'11'3591'0'0,"1"0"-3021"0"0,1 2-468 0 0,1-5-53 0 0,2 4 11 0 0,17 27 109 0 0,-16-31-114 0 0,-4-5-34 0 0,23 36 201 0 0,98 147 100 0 0,-97-153-265 0 0,43 44 1 0 0,-30-47 44 0 0,-28-25-81 0 0,0 1-1 0 0,0-1 1 0 0,1-1 0 0 0,21 6 0 0 0,-25-8-10 0 0,0 0 1 0 0,1-1-1 0 0,-1 0 1 0 0,1-1-1 0 0,-1 0 1 0 0,1 0 0 0 0,-1 0-1 0 0,9-2 1 0 0,-11 1-1 0 0,-1-1 1 0 0,0 1-1 0 0,0 0 1 0 0,0-1-1 0 0,0 0 1 0 0,0 0-1 0 0,0 0 1 0 0,6-5-1 0 0,23-28 67 0 0,4-31-47 0 0,-16 27-28 0 0,-8 18 23 0 0,-2-1 1 0 0,0-1-1 0 0,-1 1 0 0 0,-2-2 1 0 0,0 1-1 0 0,6-34 0 0 0,-14 37 61 0 0,0 20-76 0 0,-1-1 0 0 0,1 0 0 0 0,0 1-1 0 0,0-1 1 0 0,-1 0 0 0 0,1 1 0 0 0,0-1 0 0 0,-1 1 0 0 0,1-1-1 0 0,0 1 1 0 0,-1-1 0 0 0,1 0 0 0 0,-1 1 0 0 0,1 0 0 0 0,-1-1-1 0 0,1 1 1 0 0,-1-1 0 0 0,0 1 0 0 0,1 0 0 0 0,-1-1 0 0 0,1 1-1 0 0,-1 0 1 0 0,0-1 0 0 0,1 1 0 0 0,-2 0 0 0 0,0 0 0 0 0,0 0 1 0 0,-1 0 0 0 0,1 0 0 0 0,0 1-1 0 0,0-1 1 0 0,0 1 0 0 0,0-1-1 0 0,0 1 1 0 0,0 0 0 0 0,0 0 0 0 0,0 0-1 0 0,0 0 1 0 0,0 0 0 0 0,0 0 0 0 0,-2 3-1 0 0,-3 1-5 0 0,-8 10 3 0 0,13-10-7 0 0,-2 3 3 0 0,-4 9 9 0 0,4-7-5 0 0,-10 30 17 0 0,11-26-21 0 0,1-7-5 0 0,1 0-1 0 0,0 0 1 0 0,0 0-1 0 0,1 0 1 0 0,-1 0-1 0 0,2 0 1 0 0,-1 0-1 0 0,1 0 1 0 0,0 0-1 0 0,1 0 0 0 0,-1 0 1 0 0,1-1-1 0 0,1 1 1 0 0,-1 0-1 0 0,1-1 1 0 0,0 0-1 0 0,1 0 1 0 0,-1 0-1 0 0,1 0 1 0 0,1 0-1 0 0,-1-1 1 0 0,10 9-1 0 0,-10-10-23 0 0,1 0 0 0 0,0-1 0 0 0,0 1 0 0 0,0-1 0 0 0,1-1 0 0 0,-1 1-1 0 0,1-1 1 0 0,0 0 0 0 0,6 2 0 0 0,36 0-330 0 0,-36-6 71 0 0,-1 0-1 0 0,0 0 0 0 0,0-1 1 0 0,0 0-1 0 0,0-1 0 0 0,-1 0 0 0 0,1-1 1 0 0,-1 0-1 0 0,0-1 0 0 0,0 0 1 0 0,-1 0-1 0 0,0-1 0 0 0,0 0 0 0 0,-1-1 1 0 0,14-15-1 0 0,-4 3 315 0 0,-2-2-1 0 0,22-35 1 0 0,1-13 1240 0 0,-35 62-1099 0 0,4-20 947 0 0,-7 25-487 0 0,-3 5-628 0 0,-1 3-4 0 0,3-3 1 0 0,-25 74 7 0 0,10-19-12 0 0,10-23 1 0 0,3-11 1 0 0,2 11-1 0 0,0-29 8 0 0,1 1 0 0 0,0-1 0 0 0,0 0 0 0 0,0-1 0 0 0,1 1 0 0 0,-1 0 0 0 0,1 0 0 0 0,0-1 0 0 0,1 1 0 0 0,-1-1 0 0 0,1 1 1 0 0,6 7-1 0 0,-5-8-25 0 0,0 0 0 0 0,0-1 1 0 0,1 1-1 0 0,-1-1 0 0 0,1 0 1 0 0,0 0-1 0 0,6 3 0 0 0,-6-4-97 0 0,-1 1 0 0 0,1-1-1 0 0,0-1 1 0 0,0 1 0 0 0,0-1-1 0 0,0 1 1 0 0,0-1 0 0 0,0-1 0 0 0,0 1-1 0 0,0-1 1 0 0,0 0 0 0 0,0 0-1 0 0,0 0 1 0 0,0-1 0 0 0,0 0 0 0 0,0 0-1 0 0,9-3 1 0 0,6-5-2918 0 0</inkml:trace>
</inkml:ink>
</file>

<file path=ppt/ink/ink2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19:43:04.061"/>
    </inkml:context>
    <inkml:brush xml:id="br0">
      <inkml:brushProperty name="width" value="0.05" units="cm"/>
      <inkml:brushProperty name="height" value="0.05" units="cm"/>
    </inkml:brush>
  </inkml:definitions>
  <inkml:trace contextRef="#ctx0" brushRef="#br0">55 1 3145 0 0,'-3'5'638'0'0,"0"1"1"0"0,1 0-1 0 0,-1-1 1 0 0,2 1 0 0 0,-3 11-1 0 0,-6 63-756 0 0,9-61 486 0 0,-3 18-194 0 0,-2 17-37 0 0,0 6 33 0 0,-5 114 54 0 0,11-106-151 0 0,1-22-57 0 0,0-33-299 0 0,0-1 0 0 0,1 1 0 0 0,0 0 0 0 0,1-1-1 0 0,8 22 1 0 0,-8-27 73 0 0,1 0-1 0 0,0 1 1 0 0,0-1-1 0 0,0 0 1 0 0,10 11-1 0 0,-6-10-790 0 0</inkml:trace>
</inkml:ink>
</file>

<file path=ppt/ink/ink2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19:43:04.405"/>
    </inkml:context>
    <inkml:brush xml:id="br0">
      <inkml:brushProperty name="width" value="0.05" units="cm"/>
      <inkml:brushProperty name="height" value="0.05" units="cm"/>
    </inkml:brush>
  </inkml:definitions>
  <inkml:trace contextRef="#ctx0" brushRef="#br0">0 183 4465 0 0,'4'-6'1615'0'0,"2"-3"41"0"0,0 0-779 0 0,19-24-432 0 0,-2 14-420 0 0,1 0 1 0 0,1 1-1 0 0,0 2 0 0 0,31-15 1 0 0,-28 19-19 0 0,-12 5-12 0 0,-8 4 7 0 0,5 2-7 0 0,0 4 4 0 0,4 7 45 0 0,-17-10 11 0 0,-2 14 114 0 0,-6 59-13 0 0,4 38 63 0 0,11-47-117 0 0,3-22-54 0 0,5-2-19 0 0,-2-14-23 0 0,-11-23-12 0 0,-1-1-1 0 0,1 1 0 0 0,-1-1 0 0 0,1 1 0 0 0,0-1 1 0 0,0 0-1 0 0,0 0 0 0 0,0 0 0 0 0,0 0 0 0 0,1 0 1 0 0,-1-1-1 0 0,1 1 0 0 0,-1 0 0 0 0,1-1 0 0 0,-1 0 1 0 0,1 0-1 0 0,5 2 0 0 0,22-2-491 0 0,-9-4-233 0 0,-3 1-190 0 0,3-5-263 0 0,4-15-274 0 0,-11 6 770 0 0</inkml:trace>
</inkml:ink>
</file>

<file path=ppt/ink/ink2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19:43:04.739"/>
    </inkml:context>
    <inkml:brush xml:id="br0">
      <inkml:brushProperty name="width" value="0.05" units="cm"/>
      <inkml:brushProperty name="height" value="0.05" units="cm"/>
    </inkml:brush>
  </inkml:definitions>
  <inkml:trace contextRef="#ctx0" brushRef="#br0">4 53 2312 0 0,'-1'1'634'0'0,"-1"3"858"0"0,1-2-1136 0 0,1-2-150 0 0,3 27 318 0 0,9 120 624 0 0,-10-121-1000 0 0,2 8-54 0 0,7 15 136 0 0,-9-40-103 0 0,6 15 112 0 0,-7-23-213 0 0,-1 0-1 0 0,0-1 1 0 0,1 1-1 0 0,-1-1 1 0 0,0 1-1 0 0,1-1 1 0 0,-1 0-1 0 0,0 1 1 0 0,1-1 0 0 0,-1 1-1 0 0,1-1 1 0 0,-1 0-1 0 0,1 1 1 0 0,-1-1-1 0 0,1 0 1 0 0,-1 1 0 0 0,1-1-1 0 0,-1 0 1 0 0,1 0-1 0 0,0 0 1 0 0,-1 1-1 0 0,1-1 1 0 0,-1 0-1 0 0,1 0 1 0 0,-1 0 0 0 0,1 0-1 0 0,0 0 1 0 0,-1 0-1 0 0,1 0 1 0 0,-1 0-1 0 0,1 0 1 0 0,0-1 0 0 0,0 1-1 0 0,-8-21 1214 0 0,3-20-968 0 0,1-1 0 0 0,2 0-1 0 0,1 0 1 0 0,3 0 0 0 0,1 0-1 0 0,14-56 1 0 0,-18 97-269 0 0,1 0-1 0 0,-1 0 1 0 0,1 1 0 0 0,-1-1-1 0 0,1 0 1 0 0,-1 0-1 0 0,1 0 1 0 0,0 1 0 0 0,-1-1-1 0 0,1 0 1 0 0,0 1 0 0 0,0-1-1 0 0,-1 1 1 0 0,1-1-1 0 0,0 1 1 0 0,0-1 0 0 0,0 1-1 0 0,0 0 1 0 0,-1-1-1 0 0,1 1 1 0 0,0 0 0 0 0,0 0-1 0 0,0-1 1 0 0,0 1 0 0 0,0 0-1 0 0,0 0 1 0 0,0 0-1 0 0,0 0 1 0 0,0 0 0 0 0,0 0-1 0 0,0 1 1 0 0,0-1-1 0 0,0 0 1 0 0,-1 0 0 0 0,1 1-1 0 0,0-1 1 0 0,0 0 0 0 0,0 1-1 0 0,0-1 1 0 0,0 1-1 0 0,-1-1 1 0 0,1 1 0 0 0,0 0-1 0 0,-1-1 1 0 0,1 1 0 0 0,1 1-1 0 0,3 3 2 0 0,0 0-1 0 0,0 1 1 0 0,-1-1 0 0 0,0 1-1 0 0,0 1 1 0 0,6 12-1 0 0,1-1 8 0 0,-9-15 9 0 0,0 0 0 0 0,0-1 0 0 0,0 1 0 0 0,1 0 0 0 0,-1-1 0 0 0,1 1 0 0 0,0-1 0 0 0,0 0 0 0 0,0 0 0 0 0,5 3 0 0 0,-2-3-99 0 0,0 1-1 0 0,0-1 1 0 0,0 0 0 0 0,1-1 0 0 0,-1 0-1 0 0,1 0 1 0 0,-1 0 0 0 0,12 0-1 0 0,54-9-1276 0 0,-33-1 436 0 0,-36 9 858 0 0,0-1-142 0 0,1 0 0 0 0,0 0 0 0 0,0-1 1 0 0,-1 1-1 0 0,1-1 0 0 0,-1 0 0 0 0,1 0 0 0 0,-1 0 0 0 0,0 0 1 0 0,0 0-1 0 0,4-4 0 0 0,6-6-2762 0 0</inkml:trace>
</inkml:ink>
</file>

<file path=ppt/ink/ink2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19:43:05.563"/>
    </inkml:context>
    <inkml:brush xml:id="br0">
      <inkml:brushProperty name="width" value="0.05" units="cm"/>
      <inkml:brushProperty name="height" value="0.05" units="cm"/>
    </inkml:brush>
  </inkml:definitions>
  <inkml:trace contextRef="#ctx0" brushRef="#br0">90 166 3505 0 0,'0'1'31'0'0,"0"-1"-1"0"0,0 0 1 0 0,0 0 0 0 0,0 1 0 0 0,0-1-1 0 0,0 0 1 0 0,0 1 0 0 0,0-1 0 0 0,0 0-1 0 0,0 0 1 0 0,0 1 0 0 0,1-1 0 0 0,-1 0-1 0 0,0 0 1 0 0,0 1 0 0 0,0-1 0 0 0,0 0-1 0 0,0 0 1 0 0,1 1 0 0 0,-1-1 0 0 0,0 0-1 0 0,0 0 1 0 0,0 0 0 0 0,1 1 0 0 0,-1-1-1 0 0,0 0 1 0 0,0 0 0 0 0,1 0 0 0 0,-1 0-1 0 0,0 0 1 0 0,0 1 0 0 0,1-1 0 0 0,-1 0-1 0 0,0 0 1 0 0,1 0 0 0 0,-1 0 0 0 0,0 0-1 0 0,0 0 1 0 0,1 0 0 0 0,-1 0 0 0 0,0 0-1 0 0,1 0 1 0 0,-1 0 0 0 0,0 0 0 0 0,0 0 0 0 0,1 0-1 0 0,-1 0 1 0 0,0-1 0 0 0,1 1 0 0 0,-1 0-1 0 0,0 0 1 0 0,0 0 0 0 0,0 0 0 0 0,1 0-1 0 0,-1-1 1 0 0,0 1 0 0 0,0 0 0 0 0,1 0-1 0 0,-1-1 1 0 0,0 1 0 0 0,0 0 0 0 0,0 0-1 0 0,0 0 1 0 0,1-1 0 0 0,-1 1 0 0 0,0 0-1 0 0,0-1 1 0 0,0 1 0 0 0,0 0 0 0 0,22-36 913 0 0,17-55-40 0 0,-38 89-865 0 0,0 0 0 0 0,0 0 0 0 0,0 0 0 0 0,0 0 0 0 0,-1 0 0 0 0,1 0 0 0 0,-1-1 0 0 0,0 1 0 0 0,1 0 0 0 0,-1 0 1 0 0,0 0-1 0 0,0-1 0 0 0,-1 1 0 0 0,1 0 0 0 0,-1-4 0 0 0,-14 2 273 0 0,-15 15-264 0 0,23-8-36 0 0,0 1 0 0 0,1 0 0 0 0,-1 0 0 0 0,1 0 0 0 0,0 1 0 0 0,-8 8 0 0 0,-5 9 36 0 0,8-4-28 0 0,4-7-17 0 0,2 1-1 0 0,-1-1 1 0 0,2 1 0 0 0,-1 0-1 0 0,2 0 1 0 0,-1 1 0 0 0,2-1-1 0 0,0 1 1 0 0,0-1-1 0 0,1 1 1 0 0,1 20 0 0 0,0-28-92 0 0,1 1 1 0 0,-1-1-1 0 0,1 0 1 0 0,1 0 0 0 0,-1 0-1 0 0,1 1 1 0 0,-1-1 0 0 0,1 0-1 0 0,1-1 1 0 0,-1 1-1 0 0,1 0 1 0 0,0-1 0 0 0,0 1-1 0 0,0-1 1 0 0,0 0-1 0 0,1 0 1 0 0,0 0 0 0 0,0-1-1 0 0,0 1 1 0 0,0-1-1 0 0,0 0 1 0 0,1 0 0 0 0,-1 0-1 0 0,1-1 1 0 0,0 0 0 0 0,0 1-1 0 0,0-2 1 0 0,0 1-1 0 0,0-1 1 0 0,8 2 0 0 0,17 3-2686 0 0</inkml:trace>
</inkml:ink>
</file>

<file path=ppt/ink/ink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22:15:41.290"/>
    </inkml:context>
    <inkml:brush xml:id="br0">
      <inkml:brushProperty name="width" value="0.05" units="cm"/>
      <inkml:brushProperty name="height" value="0.05" units="cm"/>
      <inkml:brushProperty name="color" value="#E71224"/>
    </inkml:brush>
  </inkml:definitions>
  <inkml:trace contextRef="#ctx0" brushRef="#br0">35 19 4969 0 0,'0'-1'252'0'0,"0"0"1"0"0,0 0-1 0 0,0 0 0 0 0,-1 0 0 0 0,1 0 1 0 0,0 1-1 0 0,-1-1 0 0 0,1 0 1 0 0,-1 0-1 0 0,1 0 0 0 0,-1 1 0 0 0,1-1 1 0 0,-1 0-1 0 0,0 1 0 0 0,1-1 1 0 0,-1 0-1 0 0,0 1 0 0 0,1-1 0 0 0,-1 1 1 0 0,0-1-1 0 0,0 1 0 0 0,0 0 1 0 0,1-1-1 0 0,-1 1 0 0 0,0 0 0 0 0,0-1 1 0 0,0 1-1 0 0,0 0 0 0 0,-1 0 1 0 0,1 0-219 0 0,0 0 1 0 0,0 1 0 0 0,0-1 0 0 0,1 1-1 0 0,-1-1 1 0 0,0 1 0 0 0,0-1 0 0 0,1 1-1 0 0,-1 0 1 0 0,0-1 0 0 0,1 1 0 0 0,-1 0-1 0 0,0 0 1 0 0,1-1 0 0 0,-1 1 0 0 0,1 0-1 0 0,0 0 1 0 0,-1 0 0 0 0,1 0 0 0 0,0-1-1 0 0,-1 1 1 0 0,1 0 0 0 0,0 0 0 0 0,0 0-1 0 0,0 0 1 0 0,0 0 0 0 0,0 0 0 0 0,0 0-1 0 0,0 1 1 0 0,-1 7-2 0 0,1 0 1 0 0,0 0-1 0 0,1 0 0 0 0,2 15 0 0 0,9 14 59 0 0,-8-24-48 0 0,6 12 8 0 0,12 17 38 0 0,-19-38-82 0 0,0 0 0 0 0,0-1-1 0 0,0 1 1 0 0,1-1 0 0 0,0 0 0 0 0,0 0 0 0 0,0 0-1 0 0,0 0 1 0 0,1-1 0 0 0,-1 0 0 0 0,8 4 0 0 0,15 8 22 0 0,-21-11-21 0 0,1 0 0 0 0,-1-1 0 0 0,0 0 1 0 0,1 0-1 0 0,-1-1 0 0 0,9 3 0 0 0,-7-3 0 0 0,7 1 2 0 0,-10-1-11 0 0,1-1 0 0 0,0 0 0 0 0,0-1 0 0 0,0 1 1 0 0,0-1-1 0 0,-1 0 0 0 0,1 0 0 0 0,7-2 0 0 0,6-4-6 0 0,62-34-735 0 0,-32 12 103 0 0,-46 26 610 0 0,0 0-1 0 0,0 0 1 0 0,0 0-1 0 0,0-1 1 0 0,-1 1-1 0 0,1-1 1 0 0,-1 1-1 0 0,0-1 1 0 0,1 0-1 0 0,0-3 1 0 0,7-20-238 0 0,0-4-377 0 0</inkml:trace>
</inkml:ink>
</file>

<file path=ppt/ink/ink2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19:43:06.078"/>
    </inkml:context>
    <inkml:brush xml:id="br0">
      <inkml:brushProperty name="width" value="0.05" units="cm"/>
      <inkml:brushProperty name="height" value="0.05" units="cm"/>
    </inkml:brush>
  </inkml:definitions>
  <inkml:trace contextRef="#ctx0" brushRef="#br0">38 2 4065 0 0,'-7'-1'4036'0'0,"-6"8"-4141"0"0,8 1 253 0 0,1 6-142 0 0,1 0 0 0 0,1 0 0 0 0,0 0 0 0 0,1 22 0 0 0,7 27 60 0 0,-3-52-61 0 0,1 7 11 0 0,-3-15-9 0 0,0 1 1 0 0,0-1-1 0 0,1 0 0 0 0,-1 0 0 0 0,1 0 0 0 0,0 0 1 0 0,0 0-1 0 0,0 0 0 0 0,0 0 0 0 0,3 3 0 0 0,0-2 10 0 0,0-1 0 0 0,0 0-1 0 0,0 0 1 0 0,1 0-1 0 0,-1 0 1 0 0,1-1 0 0 0,0 0-1 0 0,0 0 1 0 0,-1 0-1 0 0,12 1 1 0 0,36 3-142 0 0,-31-4-70 0 0,-1 0-3 0 0,1 0 0 0 0,0-2 0 0 0,41-3 0 0 0,-40-3-436 0 0</inkml:trace>
</inkml:ink>
</file>

<file path=ppt/ink/ink2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19:43:06.411"/>
    </inkml:context>
    <inkml:brush xml:id="br0">
      <inkml:brushProperty name="width" value="0.05" units="cm"/>
      <inkml:brushProperty name="height" value="0.05" units="cm"/>
    </inkml:brush>
  </inkml:definitions>
  <inkml:trace contextRef="#ctx0" brushRef="#br0">160 17 4817 0 0,'6'-16'5071'0'0,"-11"41"-4840"0"0,-35 155-17 0 0,28-137-170 0 0,-20 45 42 0 0,19-55-9 0 0,1 0 0 0 0,-13 65 0 0 0,17-52 33 0 0,-9 68-926 0 0,16-105 652 0 0,1 1 0 0 0,-1 0 1 0 0,2-1-1 0 0,0 1 1 0 0,0-1-1 0 0,0 1 0 0 0,1-1 1 0 0,6 18-1 0 0,3-4-781 0 0</inkml:trace>
</inkml:ink>
</file>

<file path=ppt/ink/ink2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19:43:06.763"/>
    </inkml:context>
    <inkml:brush xml:id="br0">
      <inkml:brushProperty name="width" value="0.05" units="cm"/>
      <inkml:brushProperty name="height" value="0.05" units="cm"/>
    </inkml:brush>
  </inkml:definitions>
  <inkml:trace contextRef="#ctx0" brushRef="#br0">32 63 2777 0 0,'-25'-46'2683'0'0,"19"30"1113"0"0,17 16-3394 0 0,4 2-219 0 0,27 2-14 0 0,-1 3 0 0 0,0 1 0 0 0,0 2 1 0 0,-1 1-1 0 0,0 3 0 0 0,-1 1 0 0 0,-1 1 1 0 0,50 31-1 0 0,-77-40-156 0 0,0 1 1 0 0,0 0 0 0 0,0 0-1 0 0,-1 1 1 0 0,-1 1 0 0 0,1-1-1 0 0,-2 2 1 0 0,1-1 0 0 0,-1 1-1 0 0,-1 0 1 0 0,0 1-1 0 0,-1 0 1 0 0,0 0 0 0 0,0 0-1 0 0,-2 1 1 0 0,5 16 0 0 0,-5-10-8 0 0,-1-1 0 0 0,0 0 1 0 0,-2 1-1 0 0,0-1 1 0 0,-1 1-1 0 0,-1-1 0 0 0,-1 1 1 0 0,0-1-1 0 0,-2 1 0 0 0,0-1 1 0 0,-1 0-1 0 0,-8 21 0 0 0,-73 159 16 0 0,-76 102 71 0 0,131-254-148 0 0,-22 19 226 0 0,26-31-699 0 0,-27 40 0 0 0,42-53 113 0 0,3-6 160 0 0,3-6 80 0 0,-7 8-223 0 0,-3-4-34 0 0</inkml:trace>
</inkml:ink>
</file>

<file path=ppt/ink/ink2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19:48:16.812"/>
    </inkml:context>
    <inkml:brush xml:id="br0">
      <inkml:brushProperty name="width" value="0.05" units="cm"/>
      <inkml:brushProperty name="height" value="0.05" units="cm"/>
    </inkml:brush>
  </inkml:definitions>
  <inkml:trace contextRef="#ctx0" brushRef="#br0">0 650 4729 0 0,'47'-69'1686'0'0,"-46"67"-1638"0"0,0 1 0 0 0,0-1 1 0 0,0 0-1 0 0,0 1 0 0 0,0-1 1 0 0,0 0-1 0 0,0 0 0 0 0,0 0 1 0 0,-1 0-1 0 0,1 1 0 0 0,-1-1 0 0 0,0 0 1 0 0,1 0-1 0 0,-1 0 0 0 0,0 0 1 0 0,0 0-1 0 0,0 0 0 0 0,0 0 1 0 0,-1 0-1 0 0,1 0 0 0 0,-1-3 1 0 0,-3-2 252 0 0,0-4 790 0 0,3 3 281 0 0,7-2-791 0 0,17 1-298 0 0,7 4-181 0 0,-28 5-93 0 0,0 0 1 0 0,0 0 0 0 0,0 0 0 0 0,-1 1-1 0 0,1-1 1 0 0,0 1 0 0 0,-1-1-1 0 0,1 1 1 0 0,0 0 0 0 0,-1-1 0 0 0,1 1-1 0 0,-1 0 1 0 0,1 0 0 0 0,-1 0-1 0 0,1 0 1 0 0,-1 0 0 0 0,0 1 0 0 0,1-1-1 0 0,-1 0 1 0 0,0 1 0 0 0,0-1-1 0 0,0 1 1 0 0,0-1 0 0 0,0 1 0 0 0,0-1-1 0 0,-1 1 1 0 0,1 0 0 0 0,0-1-1 0 0,-1 1 1 0 0,1 0 0 0 0,-1 2 0 0 0,2 4 17 0 0,-1 0 1 0 0,0 0-1 0 0,0-1 1 0 0,-1 1-1 0 0,-1 13 1 0 0,-7 54 146 0 0,3-36-90 0 0,1 0-1 0 0,4 68 0 0 0,10-71-38 0 0,-9-33-32 0 0,1 0 0 0 0,0 0 0 0 0,0-1 0 0 0,0 1 0 0 0,0-1 0 0 0,0 1 0 0 0,1-1 0 0 0,-1 0 0 0 0,1 0 0 0 0,-1 0 0 0 0,1 0 0 0 0,5 2 0 0 0,-3-2 21 0 0,1 0 0 0 0,0 0-1 0 0,0 0 1 0 0,0-1 0 0 0,0 0 0 0 0,1 0 0 0 0,-1-1 0 0 0,0 0-1 0 0,0 0 1 0 0,0 0 0 0 0,8-2 0 0 0,75-1 339 0 0,-65 3-268 0 0,0 0-1 0 0,36-6 1 0 0,30-12 24 0 0,-27 4-40 0 0,-48 10-63 0 0,39-10 27 0 0,27-12 71 0 0,-17 5-17 0 0,-19 8-46 0 0,4 3 3 0 0,26 2-2 0 0,118 13-22 0 0,-93 0-49 0 0,-35-4 4 0 0,50-9 16 0 0,58-14-2 0 0,26-2-7 0 0,-112 16 16 0 0,-25 1 16 0 0,106 1 0 0 0,-64 11-36 0 0,189-18-1 0 0,6-5-24 0 0,-59 6 53 0 0,-31 0-25 0 0,-8 0-1 0 0,165-13 10 0 0,-199 15-14 0 0,-55 2 6 0 0,341-12 13 0 0,-190 8 3 0 0,-104 3-16 0 0,1 6 0 0 0,163 19 0 0 0,-57 29-8 0 0,-275-54 193 0 0,1-1 1 0 0,-1 0-1 0 0,2 0 0 0 0,0 0 0 0 0,0-1 0 0 0,-5-12 0 0 0,10 19-138 0 0,0 2-41 0 0,1-1-1 0 0,0 1 1 0 0,0-1 0 0 0,0 1-1 0 0,1-1 1 0 0,-1 1-1 0 0,1-1 1 0 0,-1 0-1 0 0,1 1 1 0 0,0-1 0 0 0,0 0-1 0 0,0 0 1 0 0,0 1-1 0 0,1-1 1 0 0,-1 0-1 0 0,2-3 1 0 0,-1 0 10 0 0,15-61 173 0 0,-5 28-75 0 0,8-20 42 0 0,18-62 15 0 0,-24 60-117 0 0,-6 28-379 0 0,20-62-1 0 0,-17 82-1423 0 0,-7 10 68 0 0</inkml:trace>
</inkml:ink>
</file>

<file path=ppt/ink/ink2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19:48:20.050"/>
    </inkml:context>
    <inkml:brush xml:id="br0">
      <inkml:brushProperty name="width" value="0.05" units="cm"/>
      <inkml:brushProperty name="height" value="0.05" units="cm"/>
    </inkml:brush>
  </inkml:definitions>
  <inkml:trace contextRef="#ctx0" brushRef="#br0">3 7357 4177 0 0,'0'0'58'0'0,"0"0"0"0"0,-1 0 0 0 0,1 0 1 0 0,0 0-1 0 0,0 0 0 0 0,0 1 0 0 0,0-1 0 0 0,0 0 1 0 0,0 0-1 0 0,-1 0 0 0 0,1 0 0 0 0,0 0 0 0 0,0 0 1 0 0,0 1-1 0 0,0-1 0 0 0,0 0 0 0 0,0 0 0 0 0,0 0 0 0 0,0 0 1 0 0,0 0-1 0 0,0 1 0 0 0,0-1 0 0 0,0 0 0 0 0,0 0 1 0 0,-1 0-1 0 0,1 0 0 0 0,0 1 0 0 0,0-1 0 0 0,0 0 1 0 0,0 0-1 0 0,1 0 0 0 0,-1 0 0 0 0,0 0 0 0 0,0 1 0 0 0,0-1 1 0 0,0 0-1 0 0,0 0 0 0 0,0 0 0 0 0,0 0 0 0 0,0 1 1 0 0,0-1-1 0 0,0 0 0 0 0,0 0 0 0 0,0 0 0 0 0,1 0 1 0 0,-1 0-1 0 0,0 0 0 0 0,0 0 0 0 0,0 1 0 0 0,0-1 0 0 0,0 0 1 0 0,0 0-1 0 0,1 0 0 0 0,-1 0 0 0 0,0 0 0 0 0,0 0 1 0 0,0 0-1 0 0,0 0 0 0 0,1 0 0 0 0,-1 0 0 0 0,0 0 1 0 0,0 0-1 0 0,0 0 0 0 0,0 0 0 0 0,1 0 0 0 0,20 9 687 0 0,21 4-848 0 0,-30-11 210 0 0,1 0 0 0 0,-1-1 0 0 0,1 0-1 0 0,-1-1 1 0 0,1-1 0 0 0,-1 0 0 0 0,19-3 0 0 0,12-2 278 0 0,79-10 605 0 0,165-43 0 0 0,-160 30-689 0 0,46-13 168 0 0,302-117-1 0 0,-64 3-16 0 0,-132 67-227 0 0,-145 49-73 0 0,169-77 0 0 0,-188 65-128 0 0,52-26-8 0 0,-19 9-8 0 0,-67 29 5 0 0,-2-3 1 0 0,127-93 0 0 0,-173 113-7 0 0,21-15-2 0 0,116-83 6 0 0,-105 70 1 0 0,-26 16 2 0 0,37-38 28 0 0,70-87-1 0 0,-68 59 13 0 0,-30 31-8 0 0,-3 2 15 0 0,-4-2 0 0 0,37-85 1 0 0,-46 76-10 0 0,23-76-9 0 0,54-142 43 0 0,-91 254-78 0 0,12-24 12 0 0,24-55 41 0 0,5-55 24 0 0,-41 120-70 0 0,23-119 71 0 0,-31 127-58 0 0,8-46 8 0 0,2-49 102 0 0,-9 0 41 0 0,-12-75 11 0 0,-11 53-40 0 0,-4-123-69 0 0,15 231-63 0 0,-3 1 1 0 0,-13-70 0 0 0,5 65-8 0 0,-4 0 0 0 0,-1 2 0 0 0,-41-92 0 0 0,21 76 4 0 0,-4 0 0 0 0,-3 3 0 0 0,-82-104 0 0 0,65 104 1 0 0,-82-77 0 0 0,93 96-12 0 0,1-3 0 0 0,-58-92 0 0 0,-8-8 13 0 0,-44-64 19 0 0,64 86-1 0 0,-16-8-23 0 0,33 51 4 0 0,-4 4-1 0 0,25 31-8 0 0,11 10 3 0 0,17 16-5 0 0,7 8-3 0 0,7 7-3 0 0,-16-18 0 0 0,-17-16 4 0 0,-26-21-19 0 0,63 62 10 0 0,-16-9-8 0 0,8 8 22 0 0,15 8-5 0 0,-13-5-5 0 0,5 4 6 0 0,6 2 8 0 0,6 1-12 0 0,-1 2-82 0 0,2-1 93 0 0,0 1-10 0 0,2 6-9 0 0,-2-5-3 0 0,-1 0 0 0 0,0-2 10 0 0,0-1 8 0 0,0 0-3 0 0,0 1 0 0 0,0-1 1 0 0,1 18 4 0 0,-4-6-24 0 0,-2-4 6 0 0,-6 3 0 0 0,-1 0 5 0 0,-7 4 3 0 0,6-5 0 0 0,-2 6 1 0 0,2 1 0 0 0,0 0 0 0 0,1 1 0 0 0,0 1 0 0 0,-16 36 0 0 0,7-14 0 0 0,-105 173-24 0 0,105-194 29 0 0,14-15-3 0 0,4-3-2 0 0,1-1-3 0 0,3-8-23 0 0,2 1 0 0 0,-1 0-1 0 0,1-1 1 0 0,0 1-1 0 0,0 0 1 0 0,1 1 0 0 0,-1-1-1 0 0,2 0 1 0 0,-1 1-1 0 0,6-6 1 0 0,0-1 0 0 0,9-23-84 0 0,-11 13 56 0 0,-2 0 0 0 0,0-1 0 0 0,-1 1 0 0 0,3-45 0 0 0,0 8-26 0 0,0 6 33 0 0,1-27-43 0 0,-5 36 49 0 0,-3 1-1 0 0,-6-74 1 0 0,2 82 35 0 0,3 22 11 0 0,-1-1 0 0 0,-1 1 0 0 0,0 0 0 0 0,-1-1 0 0 0,-7-18 0 0 0,6 19 22 0 0,5 10-59 0 0,3 3-48 0 0,1 2 32 0 0,3 0 28 0 0,-4 0 16 0 0,0-1 1 0 0,0 1 0 0 0,0 0-1 0 0,-1 0 1 0 0,1 1 0 0 0,0-1-1 0 0,-1 1 1 0 0,1-1 0 0 0,3 5-1 0 0,-5-5 4 0 0,0 0 0 0 0,0 0 0 0 0,0 0 0 0 0,0 0-1 0 0,0-1 1 0 0,0 1 0 0 0,0-1 0 0 0,1 0 0 0 0,-1 0-1 0 0,1 0 1 0 0,-1 0 0 0 0,1 0 0 0 0,-1 0 0 0 0,1-1-1 0 0,-1 1 1 0 0,1-1 0 0 0,0 1 0 0 0,-1-1 0 0 0,1 0-1 0 0,4-1 1 0 0,96 1-9 0 0,-73 1 7 0 0,-1-1 0 0 0,1-1 1 0 0,38-7-1 0 0,72-29 0 0 0,11-2-3 0 0,-128 35 5 0 0,0 1 0 0 0,31 0-1 0 0,-41 7 1 0 0,-8 13 0 0 0,-10 3 0 0 0,-1-13 3 0 0,-1 1 0 0 0,0-1 0 0 0,0-1 0 0 0,0 1 0 0 0,-1-1 0 0 0,1-1 0 0 0,-14 8 0 0 0,10-6 1 0 0,0 0-1 0 0,1 0 1 0 0,0 1-1 0 0,-14 15 1 0 0,5 0-4 0 0,-19 22-13 0 0,-27 17 0 0 0,23-24 10 0 0,17-11-1 0 0,-2 1 3 0 0,4-1 4 0 0,0 2 0 0 0,2 0 0 0 0,-25 45 0 0 0,25-39-2 0 0,-44 57 1 0 0,-11-12 6 0 0,64-65-6 0 0,0 0-1 0 0,-1-2 1 0 0,-1 1 0 0 0,0-2 0 0 0,-16 12 0 0 0,25-23 10 0 0,7-9-2 0 0,8-13-3 0 0,106-135 1 0 0,-89 114-22 0 0,14-21-29 0 0,2 2-24 0 0,26-27-67 0 0,-36 53-5 0 0,1 2 0 0 0,68-50 0 0 0,-93 75 120 0 0,-2 6 12 0 0,-5 1-2 0 0,-7 2-23 0 0,-47 18 14 0 0,-27 21-9 0 0,30-8 10 0 0,19-10 6 0 0,-42 34 2 0 0,-34 32-15 0 0,41-25 12 0 0,24-19 9 0 0,31-32 0 0 0,-6 10-7 0 0,7-8 1 0 0,9-12 4 0 0,3-3 3 0 0,111-98-13 0 0,-101 86 12 0 0,39-33 1 0 0,24-17 8 0 0,-18 15-4 0 0,-43 37-5 0 0,8-4-1 0 0,2-1 6 0 0,-9 4 5 0 0,-72 18-7 0 0,-7 14 7 0 0,20-7-12 0 0,1 2 1 0 0,0 1-1 0 0,2 3 1 0 0,-68 40-1 0 0,145-79 12 0 0,1 2-1 0 0,72-23 1 0 0,3-1 4 0 0,-86 30-8 0 0,-2-1-1 0 0,41-26 1 0 0,-62 35-2 0 0,-7-1 15 0 0,-2 3-12 0 0,-4 2-2 0 0,-14 1-9 0 0,-5 5 0 0 0,-43 16-1 0 0,-8 2-74 0 0,27-17-114 0 0,51-7 174 0 0,0 0 1 0 0,1 0 0 0 0,-1 0 0 0 0,1 0 0 0 0,-1 0-1 0 0,1 0 1 0 0,-1 0 0 0 0,1 0 0 0 0,-1 0 0 0 0,1 0-1 0 0,-1 0 1 0 0,1 1 0 0 0,-1-1 0 0 0,0 0-1 0 0,1 0 1 0 0,-1 1 0 0 0,1-1 0 0 0,0 0 0 0 0,-1 0-1 0 0,1 1 1 0 0,-1-1 0 0 0,1 0 0 0 0,-1 1 0 0 0,1-1-1 0 0,0 1 1 0 0,-1-1 0 0 0,1 0 0 0 0,0 1 0 0 0,-1-1-1 0 0,1 2 1 0 0,0 0-348 0 0</inkml:trace>
</inkml:ink>
</file>

<file path=ppt/ink/ink2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19:49:21.898"/>
    </inkml:context>
    <inkml:brush xml:id="br0">
      <inkml:brushProperty name="width" value="0.05" units="cm"/>
      <inkml:brushProperty name="height" value="0.05" units="cm"/>
    </inkml:brush>
  </inkml:definitions>
  <inkml:trace contextRef="#ctx0" brushRef="#br0">8 0 4177 0 0,'-3'4'4177'0'0,"1"-3"-6066"0"0,0 0 1889 0 0</inkml:trace>
</inkml:ink>
</file>

<file path=ppt/ink/ink2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19:49:43.396"/>
    </inkml:context>
    <inkml:brush xml:id="br0">
      <inkml:brushProperty name="width" value="0.05" units="cm"/>
      <inkml:brushProperty name="height" value="0.05" units="cm"/>
    </inkml:brush>
  </inkml:definitions>
  <inkml:trace contextRef="#ctx0" brushRef="#br0">0 0 1200 0 0,'9'4'6'0'0,"32"11"840"0"0,-12-4 0 0 0,0 1-219 0 0,-8-4-519 0 0,21 4 58 0 0,-10-9-47 0 0,-2-5 3 0 0,-12-3-41 0 0,-15 4-82 0 0,0 0 14 0 0,1 0-1 0 0,-1-1 0 0 0,1 1 0 0 0,-1-1 0 0 0,0 0 0 0 0,1 0 1 0 0,-1 0-1 0 0,0 0 0 0 0,0 0 0 0 0,0-1 0 0 0,-1 1 0 0 0,4-4 1 0 0,-2-6-256 0 0,-4 7-1593 0 0</inkml:trace>
</inkml:ink>
</file>

<file path=ppt/ink/ink2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19:49:43.826"/>
    </inkml:context>
    <inkml:brush xml:id="br0">
      <inkml:brushProperty name="width" value="0.05" units="cm"/>
      <inkml:brushProperty name="height" value="0.05" units="cm"/>
    </inkml:brush>
  </inkml:definitions>
  <inkml:trace contextRef="#ctx0" brushRef="#br0">1 6 1648 0 0,'15'-5'1649'0'0,"-11"7"-1649"0"0,0-3 40 0 0,0 1 136 0 0,-1 1-136 0 0,3 2 24 0 0,-4-1-216 0 0</inkml:trace>
</inkml:ink>
</file>

<file path=ppt/ink/ink2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19:49:44.314"/>
    </inkml:context>
    <inkml:brush xml:id="br0">
      <inkml:brushProperty name="width" value="0.05" units="cm"/>
      <inkml:brushProperty name="height" value="0.05" units="cm"/>
    </inkml:brush>
  </inkml:definitions>
  <inkml:trace contextRef="#ctx0" brushRef="#br0">0 0 832 0 0,'46'83'815'0'0,"-44"-80"-767"0"0,-1-1 0 0 0,0 1 0 0 0,1-1 0 0 0,-1 1 0 0 0,0-1 0 0 0,-1 1 0 0 0,1 0 0 0 0,0-1 0 0 0,-1 1-1 0 0,0 0 1 0 0,0 0 0 0 0,1-1 0 0 0,-1 1 0 0 0,-1 0 0 0 0,1 0 0 0 0,0-1 0 0 0,-1 1 0 0 0,1 0 0 0 0,-1-1 0 0 0,-2 5 0 0 0,-2 12 85 0 0,-5 34-4 0 0,5-29-60 0 0,0 0-1 0 0,2 1 1 0 0,0-1 0 0 0,2 1 0 0 0,2 28 0 0 0,6-32 61 0 0,-4-12-2 0 0,5-8 190 0 0,1-4-99 0 0,7-6 127 0 0,29-19 490 0 0,-43 27-789 0 0,0 0-30 0 0,12-9 135 0 0,0 1 0 0 0,1 1 0 0 0,26-11 1 0 0,-33 16-110 0 0,0 1-1 0 0,0 0 1 0 0,0 1 0 0 0,1-1 0 0 0,15 1 0 0 0,-17 1 104 0 0,-2 1-202 0 0,1-1 0 0 0,-1 0 0 0 0,0 0 0 0 0,1-1 1 0 0,-1 1-1 0 0,0-1 0 0 0,7-2 0 0 0,-10-1-240 0 0</inkml:trace>
</inkml:ink>
</file>

<file path=ppt/ink/ink2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19:49:44.646"/>
    </inkml:context>
    <inkml:brush xml:id="br0">
      <inkml:brushProperty name="width" value="0.05" units="cm"/>
      <inkml:brushProperty name="height" value="0.05" units="cm"/>
    </inkml:brush>
  </inkml:definitions>
  <inkml:trace contextRef="#ctx0" brushRef="#br0">0 0 2104 0 0,'6'5'195'0'0,"1"-1"0"0"0,-1 0 0 0 0,1 0 0 0 0,0-1 0 0 0,0 0 0 0 0,0 0 0 0 0,1 0 0 0 0,-1-1 0 0 0,0 0 0 0 0,14 1 0 0 0,21-9-212 0 0,-18 1-9 0 0,-9 4 28 0 0,-6 0-9 0 0</inkml:trace>
</inkml:ink>
</file>

<file path=ppt/ink/ink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22:15:41.610"/>
    </inkml:context>
    <inkml:brush xml:id="br0">
      <inkml:brushProperty name="width" value="0.05" units="cm"/>
      <inkml:brushProperty name="height" value="0.05" units="cm"/>
      <inkml:brushProperty name="color" value="#E71224"/>
    </inkml:brush>
  </inkml:definitions>
  <inkml:trace contextRef="#ctx0" brushRef="#br0">73 2 7026 0 0,'-13'-2'3048'0'0,"4"2"-2488"0"0,-3 2 0 0 0,4 0-128 0 0,0-2-215 0 0,-3 0-145 0 0,5 3 0 0 0,1-5 48 0 0,8 4 616 0 0,-3-4-768 0 0,2 1-224 0 0,-2-1 112 0 0,17 0-104 0 0</inkml:trace>
</inkml:ink>
</file>

<file path=ppt/ink/ink2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19:49:44.981"/>
    </inkml:context>
    <inkml:brush xml:id="br0">
      <inkml:brushProperty name="width" value="0.05" units="cm"/>
      <inkml:brushProperty name="height" value="0.05" units="cm"/>
    </inkml:brush>
  </inkml:definitions>
  <inkml:trace contextRef="#ctx0" brushRef="#br0">1 36 1856 0 0,'2'-10'1865'0'0,"-3"7"-1809"0"0,1 2-40 0 0,1-3 48 0 0,-1 3-8 0 0,1 0-40 0 0,17-1 0 0 0,31 0 72 0 0,-31 1-56 0 0,-7 1 16 0 0,1 0 8 0 0,10-1-48 0 0,-10 0 16 0 0,-1-1-24 0 0,17-1-8 0 0,-9-1-2089 0 0</inkml:trace>
</inkml:ink>
</file>

<file path=ppt/ink/ink2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19:49:45.351"/>
    </inkml:context>
    <inkml:brush xml:id="br0">
      <inkml:brushProperty name="width" value="0.05" units="cm"/>
      <inkml:brushProperty name="height" value="0.05" units="cm"/>
    </inkml:brush>
  </inkml:definitions>
  <inkml:trace contextRef="#ctx0" brushRef="#br0">293 1 824 0 0,'40'6'840'0'0,"-34"-4"498"0"0,-10-2-1085 0 0,0 1-124 0 0,0 0 92 0 0,2-1 27 0 0,-22 7-164 0 0,-23 5 10 0 0,12-5 19 0 0,-4 2-44 0 0,33-7-69 0 0,0-1 0 0 0,0 1 0 0 0,0-1 0 0 0,0 0 1 0 0,-1-1-1 0 0,1 1 0 0 0,-6-1 0 0 0,-5-1-40 0 0,0 1-1 0 0,0 1 0 0 0,-27 5 1 0 0,32 1-88 0 0,-1 6-35 0 0,9-2 124 0 0,3 8 32 0 0,7 2 32 0 0,-1-9-13 0 0,4 2-27 0 0,-5-10 10 0 0,0 1-1 0 0,0-1 1 0 0,0 1 0 0 0,-1 0 0 0 0,0 0 0 0 0,3 5 0 0 0,1 23-63 0 0,0 42-60 0 0,-5-65 122 0 0,-1 1 1 0 0,0-1 0 0 0,-1 0 0 0 0,0 0-1 0 0,-1 0 1 0 0,-2 13 0 0 0,-8 32 81 0 0,2-13 31 0 0,4-15-14 0 0,4 19 99 0 0,1-44-146 0 0,0-1 1 0 0,0 1 0 0 0,0-1-1 0 0,1 1 1 0 0,-1-1 0 0 0,0 1 0 0 0,1-1-1 0 0,-1 1 1 0 0,1-1 0 0 0,0 0-1 0 0,-1 1 1 0 0,1-1 0 0 0,0 0 0 0 0,0 1-1 0 0,0-1 1 0 0,0 0 0 0 0,0 0 0 0 0,0 0-1 0 0,0 0 1 0 0,0 0 0 0 0,0 0-1 0 0,1 0 1 0 0,-1 0 0 0 0,0-1 0 0 0,0 1-1 0 0,1 0 1 0 0,-1-1 0 0 0,3 2-1 0 0,11 0 234 0 0,1-1-1 0 0,-1 0 0 0 0,28-2 0 0 0,30 2-50 0 0,-35 4-57 0 0,33 3-984 0 0,-63-8-1927 0 0</inkml:trace>
</inkml:ink>
</file>

<file path=ppt/ink/ink2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19:49:45.694"/>
    </inkml:context>
    <inkml:brush xml:id="br0">
      <inkml:brushProperty name="width" value="0.05" units="cm"/>
      <inkml:brushProperty name="height" value="0.05" units="cm"/>
    </inkml:brush>
  </inkml:definitions>
  <inkml:trace contextRef="#ctx0" brushRef="#br0">247 21 1936 0 0,'2'-3'-13'0'0,"12"-15"506"0"0,-32 29 84 0 0,-6 8-227 0 0,1 2 0 0 0,1 0 1 0 0,1 2-1 0 0,0 0 0 0 0,2 1 0 0 0,1 1 1 0 0,1 1-1 0 0,1 1 0 0 0,1 0 1 0 0,2 1-1 0 0,-11 31 0 0 0,12-11-1066 0 0,12-46 213 0 0</inkml:trace>
</inkml:ink>
</file>

<file path=ppt/ink/ink2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19:49:46.045"/>
    </inkml:context>
    <inkml:brush xml:id="br0">
      <inkml:brushProperty name="width" value="0.05" units="cm"/>
      <inkml:brushProperty name="height" value="0.05" units="cm"/>
    </inkml:brush>
  </inkml:definitions>
  <inkml:trace contextRef="#ctx0" brushRef="#br0">0 131 4673 0 0,'9'-85'920'0'0,"-9"83"-825"0"0,0-1 0 0 0,1 0 0 0 0,-1 0 0 0 0,1 0 0 0 0,0 1-1 0 0,0-1 1 0 0,0 0 0 0 0,0 1 0 0 0,1-1 0 0 0,-1 1 0 0 0,1 0 0 0 0,-1-1-1 0 0,4-2 1 0 0,-5 4-78 0 0,1 1-1 0 0,0-1 0 0 0,0 0 0 0 0,0 1 1 0 0,0-1-1 0 0,0 1 0 0 0,0-1 0 0 0,0 1 1 0 0,0 0-1 0 0,0-1 0 0 0,0 1 0 0 0,0 0 1 0 0,0 0-1 0 0,0 0 0 0 0,0-1 0 0 0,0 1 1 0 0,0 0-1 0 0,0 1 0 0 0,0-1 0 0 0,0 0 1 0 0,0 0-1 0 0,0 0 0 0 0,2 1 0 0 0,-1 0-24 0 0,-1 0-1 0 0,1 0 1 0 0,0 0-1 0 0,0 0 0 0 0,-1 0 1 0 0,1 0-1 0 0,0 1 0 0 0,-1-1 1 0 0,0 0-1 0 0,1 1 0 0 0,-1-1 1 0 0,0 1-1 0 0,1 0 0 0 0,-1-1 1 0 0,1 4-1 0 0,3 19-92 0 0,-13 40-217 0 0,-1 34-833 0 0,10-90 917 0 0</inkml:trace>
</inkml:ink>
</file>

<file path=ppt/ink/ink2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19:49:46.395"/>
    </inkml:context>
    <inkml:brush xml:id="br0">
      <inkml:brushProperty name="width" value="0.05" units="cm"/>
      <inkml:brushProperty name="height" value="0.05" units="cm"/>
    </inkml:brush>
  </inkml:definitions>
  <inkml:trace contextRef="#ctx0" brushRef="#br0">0 0 2224 0 0,'0'28'2359'0'0,"1"-16"-2355"0"0,-1-1 0 0 0,1 1 0 0 0,1 0 0 0 0,5 17-1 0 0,0-12 153 0 0,6 10 31 0 0,10 10 215 0 0,-6-16 114 0 0,-2 0-274 0 0,-5-5-188 0 0,-8-15-52 0 0,-1 0 1 0 0,0 1-1 0 0,1-1 0 0 0,-1 0 1 0 0,1 0-1 0 0,-1 0 1 0 0,1 0-1 0 0,0 0 0 0 0,-1 0 1 0 0,1 0-1 0 0,0-1 0 0 0,-1 1 1 0 0,1-1-1 0 0,3 1 1 0 0,8 2-61 0 0</inkml:trace>
</inkml:ink>
</file>

<file path=ppt/ink/ink2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19:49:46.733"/>
    </inkml:context>
    <inkml:brush xml:id="br0">
      <inkml:brushProperty name="width" value="0.05" units="cm"/>
      <inkml:brushProperty name="height" value="0.05" units="cm"/>
    </inkml:brush>
  </inkml:definitions>
  <inkml:trace contextRef="#ctx0" brushRef="#br0">16 11 1688 0 0,'10'-3'134'0'0,"1"1"-1"0"0,-1 0 1 0 0,1 0-1 0 0,0 1 1 0 0,0 1-1 0 0,0 0 1 0 0,0 0-1 0 0,-1 1 1 0 0,1 0-1 0 0,0 1 0 0 0,0 0 1 0 0,12 5-1 0 0,0 6-98 0 0,-21-11-31 0 0,1 0-1 0 0,-1 1 1 0 0,0-1 0 0 0,0 1 0 0 0,0-1-1 0 0,0 1 1 0 0,0 0 0 0 0,-1 0 0 0 0,3 5-1 0 0,0 6 4 0 0,-4-4-6 0 0,-4 6-7 0 0,1 0 226 0 0,11 12 1100 0 0,-3-18-1191 0 0,0-1 0 0 0,0 0 0 0 0,1 0 0 0 0,0 0 0 0 0,1-1 0 0 0,0 1 0 0 0,0-2 0 0 0,0 1 0 0 0,1-1 0 0 0,0 0 0 0 0,10 6 0 0 0,6 5 115 0 0,14 11-21 0 0,-4-3-73 0 0,-12-10-30 0 0,-16-10-99 0 0,1 0 1 0 0,-1 0 0 0 0,1 0 0 0 0,-2 1 0 0 0,1 0 0 0 0,-1 0 0 0 0,6 9 0 0 0,-9-12-21 0 0,0 0 0 0 0,0-1 0 0 0,0 1 0 0 0,-1 0 0 0 0,1 0 0 0 0,-1 0 0 0 0,0 0 0 0 0,0 0 0 0 0,0 0 0 0 0,0 0 0 0 0,-1 0 0 0 0,0 0 0 0 0,0 0 0 0 0,0 1 0 0 0,0-1 0 0 0,-1 5 0 0 0,-1-7 1 0 0,1 0 0 0 0,0 0 0 0 0,0 0 0 0 0,-1 0 0 0 0,1 0 1 0 0,-1 0-1 0 0,0-1 0 0 0,1 1 0 0 0,-1-1 0 0 0,0 1 0 0 0,0-1 1 0 0,0 0-1 0 0,0 1 0 0 0,0-1 0 0 0,0 0 0 0 0,-1-1 0 0 0,1 1 0 0 0,-3 1 1 0 0,-48 10 81 0 0,40-9-64 0 0,-246 49 537 0 0,222-49-435 0 0,30-3-73 0 0,0 0 0 0 0,-1 0 0 0 0,1 1 0 0 0,0 0-1 0 0,0 0 1 0 0,0 1 0 0 0,0 0 0 0 0,-12 5 0 0 0,12-4-48 0 0,-4 0-112 0 0,16-7-2932 0 0</inkml:trace>
</inkml:ink>
</file>

<file path=ppt/ink/ink2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19:49:47.081"/>
    </inkml:context>
    <inkml:brush xml:id="br0">
      <inkml:brushProperty name="width" value="0.05" units="cm"/>
      <inkml:brushProperty name="height" value="0.05" units="cm"/>
    </inkml:brush>
  </inkml:definitions>
  <inkml:trace contextRef="#ctx0" brushRef="#br0">1 0 4281 0 0,'0'0'18'0'0,"14"6"3819"0"0,-4-4-3382 0 0,-3-2-450 0 0,3 1 4 0 0,1 2 2 0 0,6 1 6 0 0,18 4 3 0 0,-11-4 2 0 0,12 7 51 0 0,-34-10-144 0 0,1 0 0 0 0,0 0 1 0 0,-1 1-1 0 0,1-1 0 0 0,-1 1 1 0 0,1-1-1 0 0,-1 1 1 0 0,0 0-1 0 0,0 0 0 0 0,0 0 1 0 0,0 0-1 0 0,0 1 0 0 0,0-1 1 0 0,-1 0-1 0 0,1 1 0 0 0,-1-1 1 0 0,0 1-1 0 0,2 4 1 0 0</inkml:trace>
</inkml:ink>
</file>

<file path=ppt/ink/ink2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19:49:47.433"/>
    </inkml:context>
    <inkml:brush xml:id="br0">
      <inkml:brushProperty name="width" value="0.05" units="cm"/>
      <inkml:brushProperty name="height" value="0.05" units="cm"/>
    </inkml:brush>
  </inkml:definitions>
  <inkml:trace contextRef="#ctx0" brushRef="#br0">4 9 5737 0 0,'-4'-7'2257'0'0,"8"6"-1369"0"0,5 2-880 0 0,13 4-536 0 0,32 6-344 0 0,-32-8 696 0 0,1 0-209 0 0,-8-4 9 0 0,2 2-856 0 0</inkml:trace>
</inkml:ink>
</file>

<file path=ppt/ink/ink2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19:49:48.063"/>
    </inkml:context>
    <inkml:brush xml:id="br0">
      <inkml:brushProperty name="width" value="0.05" units="cm"/>
      <inkml:brushProperty name="height" value="0.05" units="cm"/>
    </inkml:brush>
  </inkml:definitions>
  <inkml:trace contextRef="#ctx0" brushRef="#br0">0 1 3081 0 0,'5'8'2783'0'0,"-4"-6"-2138"0"0,-3-1-329 0 0,13 2-228 0 0,0-1-1 0 0,1 1 0 0 0,-1-2 0 0 0,0 0 0 0 0,1 0 0 0 0,14-1 0 0 0,37-5 317 0 0,-17 1-191 0 0,-16 3-134 0 0,-16 4-1754 0 0</inkml:trace>
</inkml:ink>
</file>

<file path=ppt/ink/ink2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19:49:48.396"/>
    </inkml:context>
    <inkml:brush xml:id="br0">
      <inkml:brushProperty name="width" value="0.05" units="cm"/>
      <inkml:brushProperty name="height" value="0.05" units="cm"/>
    </inkml:brush>
  </inkml:definitions>
  <inkml:trace contextRef="#ctx0" brushRef="#br0">50 89 1808 0 0,'-46'-36'1798'0'0,"46"35"-1750"0"0,0 1 1 0 0,-1 0-1 0 0,1-1 1 0 0,0 1-1 0 0,0 0 0 0 0,-1-1 1 0 0,1 1-1 0 0,0-1 0 0 0,0 1 1 0 0,0 0-1 0 0,-1-1 0 0 0,1 1 1 0 0,0-1-1 0 0,0 1 1 0 0,0 0-1 0 0,0-1 0 0 0,0 1 1 0 0,0-1-1 0 0,0 1 0 0 0,0-1 1 0 0,0 1-1 0 0,0-1 1 0 0,0 1-1 0 0,0 0 0 0 0,0-1 1 0 0,0 1-1 0 0,1-1 0 0 0,-1 1 1 0 0,0 0-1 0 0,0-1 0 0 0,0 1 1 0 0,1-1-1 0 0,-1 1 1 0 0,0 0-1 0 0,0-1 0 0 0,1 1 1 0 0,-1 0-1 0 0,0-1 0 0 0,1 1 1 0 0,-1 0-1 0 0,0 0 0 0 0,1-1 1 0 0,-1 1-1 0 0,0 0 1 0 0,1 0-1 0 0,-1 0 0 0 0,1-1 1 0 0,-1 1-1 0 0,0 0 0 0 0,1 0 1 0 0,-1 0-1 0 0,1 0 0 0 0,-1 0 1 0 0,1 0-1 0 0,-1 0 1 0 0,1 0-1 0 0,-1 0 0 0 0,0 0 1 0 0,1 0-1 0 0,0 0 0 0 0,29-3 167 0 0,27-2-149 0 0,-21 0-33 0 0,25-7 70 0 0,-48 9-51 0 0,22-2-109 0 0,-12 4-419 0 0,-20 1 201 0 0</inkml:trace>
</inkml:ink>
</file>

<file path=ppt/ink/ink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22:15:42.406"/>
    </inkml:context>
    <inkml:brush xml:id="br0">
      <inkml:brushProperty name="width" value="0.05" units="cm"/>
      <inkml:brushProperty name="height" value="0.05" units="cm"/>
      <inkml:brushProperty name="color" value="#E71224"/>
    </inkml:brush>
  </inkml:definitions>
  <inkml:trace contextRef="#ctx0" brushRef="#br0">358 7 3369 0 0,'-37'-4'3214'0'0,"-23"2"2207"0"0,11 14-5176 0 0,45-10-222 0 0,-6 1 46 0 0,1 1-1 0 0,-1 0 1 0 0,1 1-1 0 0,0 0 1 0 0,0 0-1 0 0,1 1 1 0 0,0 0-1 0 0,0 1 1 0 0,-12 12-1 0 0,8-4 101 0 0,1 0 0 0 0,-17 32 0 0 0,25-40-94 0 0,1-1 1 0 0,-1 1-1 0 0,1 0 0 0 0,0 0 1 0 0,-2 13-1 0 0,7 15 305 0 0,-2-35-296 0 0,33 14 11 0 0,-27-13-86 0 0,0 0-1 0 0,-1 0 1 0 0,1-1 0 0 0,0 0-1 0 0,0 0 1 0 0,-1-1 0 0 0,1 1-1 0 0,0-1 1 0 0,-1-1 0 0 0,1 1-1 0 0,-1-1 1 0 0,1-1 0 0 0,-1 1-1 0 0,0-1 1 0 0,11-6 0 0 0,-13 6-5 0 0,0 0 1 0 0,0 0 0 0 0,-1 0-1 0 0,1-1 1 0 0,-1 0-1 0 0,1 0 1 0 0,4-8-1 0 0,-7 11 0 0 0,0 0 0 0 0,0 0-1 0 0,0 0 1 0 0,0-1-1 0 0,0 1 1 0 0,-1 0 0 0 0,1 0-1 0 0,0-1 1 0 0,-1 1 0 0 0,1-1-1 0 0,-1 1 1 0 0,0 0-1 0 0,1-1 1 0 0,-1 1 0 0 0,0-1-1 0 0,0 1 1 0 0,0-1 0 0 0,0 1-1 0 0,0-1 1 0 0,0 1-1 0 0,0-1 1 0 0,-1 1 0 0 0,1-1-1 0 0,0 1 1 0 0,-2-3-1 0 0,-5 1 3 0 0,-5 9 13 0 0,-10 19 15 0 0,9-8-26 0 0,-3 0-3 0 0,2-2 8 0 0,0 0 1 0 0,1 1 0 0 0,0 1-1 0 0,2 1 1 0 0,-13 24 0 0 0,22-38-8 0 0,-53 138 202 0 0,51-127-171 0 0,-1 1 1 0 0,2 0-1 0 0,0 1 0 0 0,1-1 1 0 0,0 1-1 0 0,2-1 1 0 0,0 19-1 0 0,1-31-34 0 0,0 0-1 0 0,-1 1 1 0 0,1-1-1 0 0,1 0 1 0 0,-1 0-1 0 0,1 0 1 0 0,0 0-1 0 0,-1 0 1 0 0,2 0-1 0 0,3 6 1 0 0,-3-7 1 0 0,0 1 1 0 0,1-1-1 0 0,-1 0 1 0 0,1 0-1 0 0,0 0 1 0 0,0 0-1 0 0,0-1 0 0 0,0 1 1 0 0,0-1-1 0 0,0 0 1 0 0,1-1-1 0 0,-1 1 0 0 0,1-1 1 0 0,4 2-1 0 0,-1-2 3 0 0,0 0-1 0 0,0 0 1 0 0,0-1 0 0 0,0 0-1 0 0,0 0 1 0 0,0-1-1 0 0,0 0 1 0 0,9-2-1 0 0,33-17 9 0 0,40-35-742 0 0,-21 13-107 0 0,-23 14 572 0 0,-25 17 141 0 0,-11 6-383 0 0,-1 0 1 0 0,0-1 0 0 0,1 0 0 0 0,11-11-1 0 0,-6 2-4645 0 0</inkml:trace>
</inkml:ink>
</file>

<file path=ppt/ink/ink2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19:49:48.749"/>
    </inkml:context>
    <inkml:brush xml:id="br0">
      <inkml:brushProperty name="width" value="0.05" units="cm"/>
      <inkml:brushProperty name="height" value="0.05" units="cm"/>
    </inkml:brush>
  </inkml:definitions>
  <inkml:trace contextRef="#ctx0" brushRef="#br0">55 1 2449 0 0,'-6'1'783'0'0,"-1"2"-299"0"0,-5 16-199 0 0,7 32 645 0 0,3-10 39 0 0,-6 22 0 0 0,1 35 137 0 0,1-26-819 0 0,6-70-278 0 0,0 0 0 0 0,-1-1 0 0 0,1 1 0 0 0,0 0 0 0 0,0 0 0 0 0,0 0 0 0 0,0 0 0 0 0,0-1 1 0 0,0 1-1 0 0,1 0 0 0 0,-1 0 0 0 0,1 0 0 0 0,-1-1 0 0 0,1 1 0 0 0,0 0 0 0 0,-1 0 0 0 0,1-1 0 0 0,0 1 0 0 0,0-1 0 0 0,0 1 1 0 0,0-1-1 0 0,1 1 0 0 0,-1-1 0 0 0,0 0 0 0 0,1 1 0 0 0,-1-1 0 0 0,0 0 0 0 0,1 0 0 0 0,0 0 0 0 0,-1 0 0 0 0,1 0 0 0 0,0 0 1 0 0,-1-1-1 0 0,1 1 0 0 0,0-1 0 0 0,0 1 0 0 0,2 0 0 0 0,6-1 15 0 0,0 0 0 0 0,0 0-1 0 0,0-1 1 0 0,0 0 0 0 0,18-4 0 0 0,-16 2-9 0 0,20-3-5 0 0,30-5 81 0 0,-26 2-45 0 0,16-8-79 0 0,-45 14-402 0 0,6-2 305 0 0,-10-3-1102 0 0</inkml:trace>
</inkml:ink>
</file>

<file path=ppt/ink/ink2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19:49:49.097"/>
    </inkml:context>
    <inkml:brush xml:id="br0">
      <inkml:brushProperty name="width" value="0.05" units="cm"/>
      <inkml:brushProperty name="height" value="0.05" units="cm"/>
    </inkml:brush>
  </inkml:definitions>
  <inkml:trace contextRef="#ctx0" brushRef="#br0">55 75 5497 0 0,'-53'-45'1232'0'0,"52"31"1"0"0,2 2-481 0 0,3 11-576 0 0,0-1 144 0 0,2 4-344 0 0,2-2-936 0 0,17 6-192 0 0,27 9 383 0 0,-39-13-319 0 0</inkml:trace>
</inkml:ink>
</file>

<file path=ppt/ink/ink2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19:49:49.432"/>
    </inkml:context>
    <inkml:brush xml:id="br0">
      <inkml:brushProperty name="width" value="0.05" units="cm"/>
      <inkml:brushProperty name="height" value="0.05" units="cm"/>
    </inkml:brush>
  </inkml:definitions>
  <inkml:trace contextRef="#ctx0" brushRef="#br0">1 31 4465 0 0,'6'-7'4465'0'0,"1"1"-4401"0"0,3 0-8 0 0,-5 1-32 0 0,1 9 8 0 0,3-3 24 0 0,-3-1-32 0 0,0 0 8 0 0,15-9 16 0 0,-5 9-64 0 0,1 0-56 0 0,12 1-192 0 0,0 2-160 0 0,-10-8 8 0 0,2 4 248 0 0,2 1-440 0 0,-4 1 111 0 0,-6 0 1 0 0</inkml:trace>
</inkml:ink>
</file>

<file path=ppt/ink/ink2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19:49:49.979"/>
    </inkml:context>
    <inkml:brush xml:id="br0">
      <inkml:brushProperty name="width" value="0.05" units="cm"/>
      <inkml:brushProperty name="height" value="0.05" units="cm"/>
    </inkml:brush>
  </inkml:definitions>
  <inkml:trace contextRef="#ctx0" brushRef="#br0">259 23 1136 0 0,'1'-9'2332'0'0,"-1"7"-2134"0"0,0 1-115 0 0,-1-1 16 0 0,-2-1 46 0 0,2 2-104 0 0,0 0 26 0 0,1 0 13 0 0,0 0 76 0 0,0 0 4 0 0,-1 1 130 0 0,-2 0 456 0 0,1 0-775 0 0,-41 12 219 0 0,24-7-155 0 0,0 0 1 0 0,-1-1-1 0 0,-25 2 1 0 0,33-6-16 0 0,-5 0 3 0 0,-3 0 6 0 0,7 1-5 0 0,0 1 9 0 0,4 1-5 0 0,7-3-30 0 0,-10 6 86 0 0,9-2-31 0 0,2 0-18 0 0,7 30-4 0 0,-1-16-25 0 0,6 9-3 0 0,-1 1 2 0 0,-6-19-25 0 0,6 23-19 0 0,-8-27 34 0 0,-1 0 0 0 0,0 0 0 0 0,0 0 0 0 0,0 0 0 0 0,-1 0 1 0 0,0 11-1 0 0,-38 214 1753 0 0,37-228-1731 0 0,1 0 0 0 0,-1 0 0 0 0,1 0 0 0 0,-1 0-1 0 0,1 0 1 0 0,0 0 0 0 0,0 0 0 0 0,0 0 0 0 0,0 1 0 0 0,0-1 0 0 0,0 0 0 0 0,1 0-1 0 0,-1 0 1 0 0,1 0 0 0 0,-1 0 0 0 0,1 0 0 0 0,0 0 0 0 0,0 0 0 0 0,0 0 0 0 0,0 0-1 0 0,1 1 1 0 0,1-1 9 0 0,0 1 0 0 0,1-1 0 0 0,-1-1 0 0 0,0 1 0 0 0,1 0 0 0 0,-1-1 0 0 0,1 0 0 0 0,-1 0 0 0 0,1 0 0 0 0,6 1 0 0 0,-4-2-7 0 0,2 0 4 0 0,12-5 18 0 0,-5 1-2 0 0,28 2 69 0 0,-15 6-22 0 0,-2 5-265 0 0,-11-1-204 0 0,-12-6 287 0 0,3 5-168 0 0,-5-6 206 0 0,0 2-30 0 0,0 1-350 0 0</inkml:trace>
</inkml:ink>
</file>

<file path=ppt/ink/ink2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19:49:50.334"/>
    </inkml:context>
    <inkml:brush xml:id="br0">
      <inkml:brushProperty name="width" value="0.05" units="cm"/>
      <inkml:brushProperty name="height" value="0.05" units="cm"/>
    </inkml:brush>
  </inkml:definitions>
  <inkml:trace contextRef="#ctx0" brushRef="#br0">181 1 3673 0 0,'-43'50'4228'0'0,"14"-8"-3883"0"0,-23 48 1 0 0,51-89-343 0 0,-11 25 48 0 0,-9 15-361 0 0,5-22-954 0 0,14-18 1026 0 0,1-2 5 0 0,-1 0-463 0 0,1 1-240 0 0</inkml:trace>
</inkml:ink>
</file>

<file path=ppt/ink/ink2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19:49:50.687"/>
    </inkml:context>
    <inkml:brush xml:id="br0">
      <inkml:brushProperty name="width" value="0.05" units="cm"/>
      <inkml:brushProperty name="height" value="0.05" units="cm"/>
    </inkml:brush>
  </inkml:definitions>
  <inkml:trace contextRef="#ctx0" brushRef="#br0">0 26 3769 0 0,'2'-1'531'0'0,"11"-13"1784"0"0,-10 12-1906 0 0,2 1-279 0 0,18-4 176 0 0,-13 3-255 0 0,-8 2-42 0 0,1 0 1 0 0,-1 0 0 0 0,0 0-1 0 0,1 0 1 0 0,-1 0-1 0 0,1 0 1 0 0,-1 0-1 0 0,1 1 1 0 0,-1-1-1 0 0,1 1 1 0 0,-1 0-1 0 0,0 0 1 0 0,1 0 0 0 0,-1 0-1 0 0,4 3 1 0 0,-3-2 1 0 0,-1 1 0 0 0,0-1 1 0 0,0 1-1 0 0,0 0 0 0 0,0 0 0 0 0,0 0 1 0 0,-1 0-1 0 0,1 1 0 0 0,-1-1 1 0 0,0 0-1 0 0,0 1 0 0 0,0-1 0 0 0,0 7 1 0 0,14 50 99 0 0,-4-14-35 0 0,-5-15-27 0 0,5 4-292 0 0,0 6-1093 0 0,-10-36 602 0 0</inkml:trace>
</inkml:ink>
</file>

<file path=ppt/ink/ink2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19:49:51.013"/>
    </inkml:context>
    <inkml:brush xml:id="br0">
      <inkml:brushProperty name="width" value="0.05" units="cm"/>
      <inkml:brushProperty name="height" value="0.05" units="cm"/>
    </inkml:brush>
  </inkml:definitions>
  <inkml:trace contextRef="#ctx0" brushRef="#br0">0 111 5505 0 0,'11'-32'2622'0'0,"-8"25"-2473"0"0,0 1 0 0 0,1 1 0 0 0,0-1 0 0 0,0 0 0 0 0,1 1 1 0 0,5-6-1 0 0,-6 7-183 0 0,0 1 1 0 0,0 0-1 0 0,0 0 1 0 0,1 0-1 0 0,-1 0 1 0 0,1 1-1 0 0,0-1 1 0 0,7-2-1 0 0,-9 4 60 0 0,1 1-1 0 0,-1-1 0 0 0,0 1 1 0 0,1-1-1 0 0,-1 1 1 0 0,0 0-1 0 0,1 0 1 0 0,4 1-1 0 0,-7-1-25 0 0,1 0 0 0 0,-1 0 0 0 0,1 0 0 0 0,-1 0 0 0 0,1 1 0 0 0,-1-1 0 0 0,1 0 0 0 0,-1 1 0 0 0,0-1 0 0 0,1 1 0 0 0,-1 0 0 0 0,0-1 0 0 0,0 1 0 0 0,1 0 0 0 0,-1 0 0 0 0,0 0 0 0 0,0 0 0 0 0,0 0 0 0 0,0 0 0 0 0,0 0 0 0 0,0 0 0 0 0,0 0 0 0 0,-1 1 0 0 0,1-1 0 0 0,0 0 0 0 0,0 0 0 0 0,-1 1 0 0 0,1-1 0 0 0,-1 0 0 0 0,0 1 0 0 0,1-1 0 0 0,-1 1 0 0 0,0-1 0 0 0,0 1 0 0 0,0-1 0 0 0,0 1 0 0 0,0-1 0 0 0,0 0 0 0 0,0 1 0 0 0,0-1 0 0 0,-1 3 0 0 0,0 1 1 0 0,-1-1-1 0 0,0 0 1 0 0,1 1 0 0 0,-2-1 0 0 0,1 0-1 0 0,0 0 1 0 0,-1 0 0 0 0,0-1-1 0 0,1 1 1 0 0,-7 5 0 0 0,-16 8-4 0 0,-17 11-6 0 0,26-6 7 0 0,13-7 3 0 0,3-14 6 0 0,1 0 1 0 0,-1-1 0 0 0,0 1 0 0 0,1 0-1 0 0,-1-1 1 0 0,0 1 0 0 0,1-1 0 0 0,-1 1-1 0 0,1 0 1 0 0,-1-1 0 0 0,1 1 0 0 0,-1-1-1 0 0,1 0 1 0 0,-1 1 0 0 0,1-1-1 0 0,0 1 1 0 0,-1-1 0 0 0,1 0 0 0 0,0 0-1 0 0,-1 1 1 0 0,1-1 0 0 0,0 0 0 0 0,-1 0-1 0 0,1 0 1 0 0,0 1 0 0 0,-1-1 0 0 0,1 0-1 0 0,0 0 1 0 0,-1 0 0 0 0,1 0 0 0 0,0-1-1 0 0,0 1 1 0 0,-1 0 0 0 0,1 0 0 0 0,0 0-1 0 0,-1 0 1 0 0,2-1 0 0 0,6 1-38 0 0,15-1 20 0 0,49 0 116 0 0,39-9-234 0 0,-97 8-66 0 0,-5-1-7 0 0</inkml:trace>
</inkml:ink>
</file>

<file path=ppt/ink/ink2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19:49:51.465"/>
    </inkml:context>
    <inkml:brush xml:id="br0">
      <inkml:brushProperty name="width" value="0.05" units="cm"/>
      <inkml:brushProperty name="height" value="0.05" units="cm"/>
    </inkml:brush>
  </inkml:definitions>
  <inkml:trace contextRef="#ctx0" brushRef="#br0">1 5 4345 0 0,'6'3'1936'0'0,"2"-2"-89"0"0,4-1-1269 0 0,20 4-573 0 0,2 0 9 0 0,-11-3-4 0 0,2-1-2 0 0,-8-1-4 0 0,31-5 22 0 0,-9 1 3 0 0,-13 3-2 0 0,-1 0 9 0 0,-8 2-6 0 0,-16-1-30 0 0,-1 1 0 0 0,1 0 0 0 0,0 0 0 0 0,0-1 0 0 0,0 1 0 0 0,-1 0 0 0 0,1 0 0 0 0,0 0 0 0 0,0 0-1 0 0,0 0 1 0 0,-1 0 0 0 0,1 1 0 0 0,0-1 0 0 0,0 0 0 0 0,0 0 0 0 0,-1 0 0 0 0,1 1 0 0 0,0-1 0 0 0,0 0 0 0 0,-1 1 0 0 0,1-1 0 0 0,0 1-1 0 0,-1-1 1 0 0,1 1 0 0 0,0-1 0 0 0,-1 1 0 0 0,1-1 0 0 0,-1 1 0 0 0,1 0 0 0 0,-1-1 0 0 0,1 1 0 0 0,-1 0 0 0 0,1-1 0 0 0,-1 1 0 0 0,0 0-1 0 0,1 0 1 0 0,-1-1 0 0 0,0 1 0 0 0,0 0 0 0 0,0 0 0 0 0,0 0 0 0 0,1-1 0 0 0,-1 1 0 0 0,0 1 0 0 0,-18 36-50 0 0,5-13 103 0 0,10-13-25 0 0,2-1 0 0 0,0 1-1 0 0,0 0 1 0 0,1 0 0 0 0,0-1-1 0 0,1 1 1 0 0,1 0 0 0 0,0-1 0 0 0,0 1-1 0 0,8 21 1 0 0,2 16-7 0 0,-6-13 49 0 0,19 57 0 0 0,-19-78-52 0 0,0 1 0 0 0,0-1-1 0 0,1 0 1 0 0,1-1 0 0 0,19 27-1 0 0,-20-32 1 0 0,-3-1 52 0 0,-19-4 38 0 0,-1-2-121 0 0,-83 8 41 0 0,30-9-30 0 0,0-5 51 0 0,24-3 39 0 0,16 2-6 0 0,-24-7 272 0 0,51 11-418 0 0,3 1 37 0 0,-1 0 0 0 0,0 0 1 0 0,0 0-1 0 0,0 0 0 0 0,0 0 0 0 0,0 0 1 0 0,0 0-1 0 0,0 0 0 0 0,0-1 0 0 0,0 1 1 0 0,0 0-1 0 0,0 0 0 0 0,0 0 0 0 0,0 0 1 0 0,0 0-1 0 0,0 0 0 0 0,0 0 0 0 0,0 0 1 0 0,0-1-1 0 0,0 1 0 0 0,0 0 0 0 0,0 0 1 0 0,0 0-1 0 0,0 0 0 0 0,0 0 1 0 0,0 0-1 0 0,0 0 0 0 0,0 0 0 0 0,0 0 1 0 0,0-1-1 0 0,0 1 0 0 0,0 0 0 0 0,0 0 1 0 0,0 0-1 0 0,0 0 0 0 0,-1 0 0 0 0,11-1-4167 0 0</inkml:trace>
</inkml:ink>
</file>

<file path=ppt/ink/ink2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19:49:52.017"/>
    </inkml:context>
    <inkml:brush xml:id="br0">
      <inkml:brushProperty name="width" value="0.05" units="cm"/>
      <inkml:brushProperty name="height" value="0.05" units="cm"/>
    </inkml:brush>
  </inkml:definitions>
  <inkml:trace contextRef="#ctx0" brushRef="#br0">8 23 2176 0 0,'-8'2'4602'0'0,"14"-3"-2465"0"0,23-5-1621 0 0,78 0-133 0 0,-31 0-134 0 0,-24 2-170 0 0,28 3 128 0 0,0 4-46 0 0,-33 1-158 0 0,22 4-230 0 0,-62-5-50 0 0,-7-2 14 0 0</inkml:trace>
</inkml:ink>
</file>

<file path=ppt/ink/ink2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19:49:52.436"/>
    </inkml:context>
    <inkml:brush xml:id="br0">
      <inkml:brushProperty name="width" value="0.05" units="cm"/>
      <inkml:brushProperty name="height" value="0.05" units="cm"/>
    </inkml:brush>
  </inkml:definitions>
  <inkml:trace contextRef="#ctx0" brushRef="#br0">108 43 1888 0 0,'-32'-10'665'0'0,"19"7"4"0"0,0-2 0 0 0,0 1 0 0 0,-14-9 0 0 0,23 12 10 0 0,3 1-576 0 0,-1 0 98 0 0,-1-4 795 0 0,7 3-843 0 0,-1 0-1 0 0,1 1 1 0 0,-1-1 0 0 0,1 1-1 0 0,-1 0 1 0 0,1 0 0 0 0,-1 1-1 0 0,7 0 1 0 0,-7-1-46 0 0,41 3 50 0 0,31 0 186 0 0,50 2 73 0 0,-84-2-393 0 0,23 4 109 0 0,67 4 11 0 0,-80-9-327 0 0,-18-2-69 0 0,-12 0-141 0 0,7 1 0 0 0,-14-3-377 0 0,-11-2 274 0 0</inkml:trace>
</inkml:ink>
</file>

<file path=ppt/ink/ink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22:15:44.214"/>
    </inkml:context>
    <inkml:brush xml:id="br0">
      <inkml:brushProperty name="width" value="0.05" units="cm"/>
      <inkml:brushProperty name="height" value="0.05" units="cm"/>
      <inkml:brushProperty name="color" value="#E71224"/>
    </inkml:brush>
  </inkml:definitions>
  <inkml:trace contextRef="#ctx0" brushRef="#br0">8 288 5041 0 0,'-8'-1'3315'0'0,"8"-7"-1654"0"0,10-4-1992 0 0,-1 2 102 0 0,-1 2 597 0 0,77-71-27 0 0,-83 77-334 0 0,50-36 287 0 0,-15 25 44 0 0,-37 13-321 0 0,1 1 1 0 0,0 0-1 0 0,-1 0 0 0 0,1 0 1 0 0,0 0-1 0 0,-1-1 0 0 0,1 1 1 0 0,-1 0-1 0 0,0 0 0 0 0,1 0 1 0 0,-1 0-1 0 0,0 0 1 0 0,0 0-1 0 0,1 0 0 0 0,-1 0 1 0 0,0 0-1 0 0,0 0 0 0 0,0 1 1 0 0,0-1-1 0 0,-1 2 0 0 0,1 22 242 0 0,-5 11 129 0 0,3-29-336 0 0,1 0 0 0 0,0 0 1 0 0,0 0-1 0 0,0 0 0 0 0,1 0 1 0 0,0 0-1 0 0,0-1 0 0 0,0 1 1 0 0,1 0-1 0 0,0 0 0 0 0,1 0 1 0 0,4 13-1 0 0,-5-19-29 0 0,0 0-1 0 0,0 1 1 0 0,0-1-1 0 0,0 0 1 0 0,0 0-1 0 0,1 0 1 0 0,-1 0-1 0 0,0 0 1 0 0,1 0-1 0 0,-1 0 1 0 0,0-1-1 0 0,1 1 1 0 0,-1 0 0 0 0,1-1-1 0 0,0 1 1 0 0,-1-1-1 0 0,1 1 1 0 0,-1-1-1 0 0,1 0 1 0 0,0 0-1 0 0,-1 0 1 0 0,1 0-1 0 0,0 0 1 0 0,-1 0-1 0 0,1 0 1 0 0,-1 0-1 0 0,1-1 1 0 0,0 1 0 0 0,-1-1-1 0 0,1 1 1 0 0,-1-1-1 0 0,1 0 1 0 0,-1 1-1 0 0,1-1 1 0 0,1-1-1 0 0,4-2 48 0 0,0 0-1 0 0,0-1 0 0 0,-1 0 0 0 0,1 0 1 0 0,8-9-1 0 0,3-5 4 0 0,-7 9-31 0 0,-4 3-17 0 0,-1 0-1 0 0,0-1 1 0 0,0 1-1 0 0,7-13 0 0 0,4-12 14 0 0,-1-1-1 0 0,14-39 0 0 0,-28 66-221 0 0,0 0-1 0 0,0 1 1 0 0,1-1-1 0 0,-1 1 1 0 0,1-1-1 0 0,1 1 1 0 0,-1 0-1 0 0,6-7 1 0 0,-8 9-525 0 0</inkml:trace>
</inkml:ink>
</file>

<file path=ppt/ink/ink2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19:49:54.915"/>
    </inkml:context>
    <inkml:brush xml:id="br0">
      <inkml:brushProperty name="width" value="0.05" units="cm"/>
      <inkml:brushProperty name="height" value="0.05" units="cm"/>
    </inkml:brush>
  </inkml:definitions>
  <inkml:trace contextRef="#ctx0" brushRef="#br0">0 112 5921 0 0,'5'-45'3647'0'0,"-1"-5"-2889"0"0,-12 34-1202 0 0,10 24-95 0 0,-1-7-146 0 0</inkml:trace>
</inkml:ink>
</file>

<file path=ppt/ink/ink2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19:49:55.268"/>
    </inkml:context>
    <inkml:brush xml:id="br0">
      <inkml:brushProperty name="width" value="0.05" units="cm"/>
      <inkml:brushProperty name="height" value="0.05" units="cm"/>
    </inkml:brush>
  </inkml:definitions>
  <inkml:trace contextRef="#ctx0" brushRef="#br0">0 2 4769 0 0,'5'-1'4777'0'0,"-2"4"-4785"0"0,-1-2-8 0 0</inkml:trace>
</inkml:ink>
</file>

<file path=ppt/ink/ink2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19:49:55.597"/>
    </inkml:context>
    <inkml:brush xml:id="br0">
      <inkml:brushProperty name="width" value="0.05" units="cm"/>
      <inkml:brushProperty name="height" value="0.05" units="cm"/>
    </inkml:brush>
  </inkml:definitions>
  <inkml:trace contextRef="#ctx0" brushRef="#br0">13 0 3441 0 0,'3'64'3440'0'0,"-10"-68"-767"0"0,6-1-1897 0 0,-3-1-688 0 0,4 8 8 0 0,-4 0 424 0 0,8 6-1520 0 0,-2-2 536 0 0,4 7-296 0 0,16 26-3649 0 0</inkml:trace>
</inkml:ink>
</file>

<file path=ppt/ink/ink2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19:49:56.148"/>
    </inkml:context>
    <inkml:brush xml:id="br0">
      <inkml:brushProperty name="width" value="0.05" units="cm"/>
      <inkml:brushProperty name="height" value="0.05" units="cm"/>
    </inkml:brush>
  </inkml:definitions>
  <inkml:trace contextRef="#ctx0" brushRef="#br0">69 85 5169 0 0,'-50'17'1266'0'0,"49"-17"-1200"0"0,0 0 1 0 0,0 0 0 0 0,1 0 0 0 0,-1-1-1 0 0,0 1 1 0 0,0 0 0 0 0,1 0 0 0 0,-1-1-1 0 0,0 1 1 0 0,0 0 0 0 0,1-1 0 0 0,-1 1-1 0 0,0 0 1 0 0,1-1 0 0 0,-1 1 0 0 0,1-1-1 0 0,-1 1 1 0 0,0-1 0 0 0,1 1 0 0 0,-1-1-1 0 0,1 0 1 0 0,0 1 0 0 0,-1-1 0 0 0,1 0-1 0 0,-1 1 1 0 0,1-1 0 0 0,0 0 0 0 0,0 0-1 0 0,-1 1 1 0 0,1-1 0 0 0,0 0 0 0 0,0 0-1 0 0,0 1 1 0 0,0-1 0 0 0,0 0 0 0 0,0 0-1 0 0,0 0 1 0 0,0 1 0 0 0,0-1 0 0 0,0-1-1 0 0,0 0-21 0 0,0 0-1 0 0,0 0 0 0 0,0 0 0 0 0,1 1 0 0 0,-1-1 0 0 0,0 0 0 0 0,1 0 0 0 0,-1 0 0 0 0,1 0 0 0 0,0 1 0 0 0,-1-1 0 0 0,1 0 0 0 0,0 1 1 0 0,0-1-1 0 0,0 0 0 0 0,2-1 0 0 0,4-2 29 0 0,7-4 45 0 0,-3 4-57 0 0,0 2-15 0 0,-3 2-23 0 0,117-8 289 0 0,-86 5-250 0 0,2-1 2 0 0,-25 3-51 0 0,1 0 1 0 0,-1 1-1 0 0,1 0 1 0 0,28 4 0 0 0,-45-3-63 0 0,1 0-1 0 0,-1 0 1 0 0,1 0 0 0 0,-1 0 0 0 0,1 0 0 0 0,0 0 0 0 0,-1 0 0 0 0,1 1 0 0 0,-1-1-1 0 0,1 0 1 0 0,-1 0 0 0 0,1 1 0 0 0,-1-1 0 0 0,0 0 0 0 0,1 1 0 0 0,-1-1 0 0 0,1 0-1 0 0,-1 1 1 0 0,0-1 0 0 0,1 1 0 0 0,-1-1 0 0 0,0 1 0 0 0,1-1 0 0 0,-1 1 0 0 0,0-1-1 0 0,0 1 1 0 0,1-1 0 0 0,-1 1 0 0 0,0-1 0 0 0,0 1 0 0 0,0-1 0 0 0,0 1 0 0 0,0-1-1 0 0,0 1 1 0 0,0 0 0 0 0,-1-1-592 0 0</inkml:trace>
</inkml:ink>
</file>

<file path=ppt/ink/ink2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19:49:56.480"/>
    </inkml:context>
    <inkml:brush xml:id="br0">
      <inkml:brushProperty name="width" value="0.05" units="cm"/>
      <inkml:brushProperty name="height" value="0.05" units="cm"/>
    </inkml:brush>
  </inkml:definitions>
  <inkml:trace contextRef="#ctx0" brushRef="#br0">77 167 5793 0 0,'-66'-73'1931'0'0,"65"73"-1904"0"0,1-1-1 0 0,-1 0 1 0 0,0 0-1 0 0,0 1 1 0 0,1-1-1 0 0,-1 0 1 0 0,0 0-1 0 0,1 0 1 0 0,-1 1-1 0 0,1-1 1 0 0,-1 0 0 0 0,1 0-1 0 0,-1 0 1 0 0,1 0-1 0 0,0 0 1 0 0,-1 0-1 0 0,1 0 1 0 0,0 0-1 0 0,0 0 1 0 0,0 0-1 0 0,0 0 1 0 0,0 0-1 0 0,0 0 1 0 0,0-1-1 0 0,0 1 1 0 0,0 0-1 0 0,1 0 1 0 0,-1 0-1 0 0,0 0 1 0 0,0 0-1 0 0,1 0 1 0 0,-1 0-1 0 0,1 1 1 0 0,-1-1-1 0 0,1 0 1 0 0,0 0-1 0 0,-1 0 1 0 0,1 0-1 0 0,0 1 1 0 0,0-2-1 0 0,29-10 233 0 0,-30 12-254 0 0,110-29 115 0 0,49 17-278 0 0,-124 10-198 0 0,-25 2 85 0 0</inkml:trace>
</inkml:ink>
</file>

<file path=ppt/ink/ink2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19:49:56.834"/>
    </inkml:context>
    <inkml:brush xml:id="br0">
      <inkml:brushProperty name="width" value="0.05" units="cm"/>
      <inkml:brushProperty name="height" value="0.05" units="cm"/>
    </inkml:brush>
  </inkml:definitions>
  <inkml:trace contextRef="#ctx0" brushRef="#br0">9 0 4521 0 0,'-1'2'341'0'0,"-1"1"-1"0"0,1-1 1 0 0,0 1 0 0 0,0-1-1 0 0,1 0 1 0 0,-1 1 0 0 0,0-1-1 0 0,1 1 1 0 0,-1 0-1 0 0,1-1 1 0 0,0 1 0 0 0,0-1-1 0 0,0 1 1 0 0,1 3 0 0 0,5 46-1147 0 0,-4-39 1228 0 0,7 64-344 0 0,-1 38 263 0 0,-8-103-265 0 0,1 0-1 0 0,1 0 1 0 0,0 1 0 0 0,1-1-1 0 0,5 15 1 0 0,-6-22-67 0 0,0 1 0 0 0,1-1 0 0 0,-1 0-1 0 0,1-1 1 0 0,0 1 0 0 0,1 0 0 0 0,4 5 0 0 0,20 8 52 0 0,-12-12-18 0 0,2 0-3 0 0,-7-1-6 0 0,1 1 13 0 0,-4-2-5 0 0,21 12 35 0 0,19 1 147 0 0,-27-12-355 0 0,0-1 0 0 0,0-1 0 0 0,0-1 1 0 0,23 0-1 0 0,-21-7-444 0 0,-19 5 55 0 0</inkml:trace>
</inkml:ink>
</file>

<file path=ppt/ink/ink2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19:49:57.163"/>
    </inkml:context>
    <inkml:brush xml:id="br0">
      <inkml:brushProperty name="width" value="0.05" units="cm"/>
      <inkml:brushProperty name="height" value="0.05" units="cm"/>
    </inkml:brush>
  </inkml:definitions>
  <inkml:trace contextRef="#ctx0" brushRef="#br0">1 1 4233 0 0,'8'8'4233'0'0,"-3"-5"-4241"0"0,6-2-16 0 0,-2 2 24 0 0,-2 5 0 0 0,4-4 16 0 0,9 3-16 0 0,-6-7 0 0 0,0 2-24 0 0,17 0-64 0 0,1 0-144 0 0,-4-1 0 0 0,1 2-448 0 0,1-3 520 0 0,-16-1-433 0 0,2 1-255 0 0</inkml:trace>
</inkml:ink>
</file>

<file path=ppt/ink/ink2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19:49:57.502"/>
    </inkml:context>
    <inkml:brush xml:id="br0">
      <inkml:brushProperty name="width" value="0.05" units="cm"/>
      <inkml:brushProperty name="height" value="0.05" units="cm"/>
    </inkml:brush>
  </inkml:definitions>
  <inkml:trace contextRef="#ctx0" brushRef="#br0">51 306 4905 0 0,'-41'-75'1178'0'0,"40"71"-1009"0"0,-1 1 0 0 0,1-1 1 0 0,-1 0-1 0 0,1 0 0 0 0,0 0 1 0 0,1 0-1 0 0,-1 0 1 0 0,1 0-1 0 0,0 0 0 0 0,0-4 1 0 0,2-7 392 0 0,0 6-326 0 0,2-5-162 0 0,-3 8-7 0 0,1 0-1 0 0,0 0 1 0 0,0 1 0 0 0,1-1-1 0 0,-1 0 1 0 0,1 1 0 0 0,7-9-1 0 0,-8 10-41 0 0,1 1 0 0 0,0 0 0 0 0,0 0 0 0 0,0 0-1 0 0,0 0 1 0 0,1 0 0 0 0,4-2 0 0 0,21-17 26 0 0,10-5-17 0 0,-34 25-151 0 0,-1-1 0 0 0,1 1-1 0 0,-1 0 1 0 0,1 1-1 0 0,0-1 1 0 0,0 1-1 0 0,0 0 1 0 0,0 0 0 0 0,0 1-1 0 0,0-1 1 0 0,0 1-1 0 0,0 0 1 0 0,0 0-1 0 0,0 1 1 0 0,0 0 0 0 0,0 0-1 0 0,0 0 1 0 0,6 2-1 0 0,-3 2-3301 0 0</inkml:trace>
</inkml:ink>
</file>

<file path=ppt/ink/ink2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19:49:57.848"/>
    </inkml:context>
    <inkml:brush xml:id="br0">
      <inkml:brushProperty name="width" value="0.05" units="cm"/>
      <inkml:brushProperty name="height" value="0.05" units="cm"/>
    </inkml:brush>
  </inkml:definitions>
  <inkml:trace contextRef="#ctx0" brushRef="#br0">288 3 3993 0 0,'-1'1'248'0'0,"0"0"-1"0"0,0 0 1 0 0,-1-1 0 0 0,1 1-1 0 0,0 0 1 0 0,0-1 0 0 0,-1 1 0 0 0,1-1-1 0 0,0 1 1 0 0,-1-1 0 0 0,1 0-1 0 0,0 1 1 0 0,-1-1 0 0 0,1 0-1 0 0,0 0 1 0 0,-1 0 0 0 0,1 0 0 0 0,-1 0-1 0 0,1 0 1 0 0,0-1 0 0 0,-3 1-1 0 0,-39-4-798 0 0,40 3 943 0 0,-18-1-185 0 0,-10-1 108 0 0,27 3-272 0 0,-1 0-1 0 0,0 0 0 0 0,1 1 1 0 0,-1-1-1 0 0,0 1 1 0 0,1 0-1 0 0,-5 2 1 0 0,-25 18 129 0 0,-4 24-117 0 0,38-45-54 0 0,-6 9 9 0 0,-2 2 11 0 0,0 7 17 0 0,4 7 15 0 0,7-6-35 0 0,2-4-19 0 0,-3-7-1 0 0,0 0 1 0 0,-1 0-1 0 0,0 1 1 0 0,0-1-1 0 0,-1 0 1 0 0,0 1-1 0 0,0-1 1 0 0,-1 0-1 0 0,-3 15 1 0 0,2-9-4 0 0,-10 48 8 0 0,7-42 25 0 0,1-1 0 0 0,1 1-1 0 0,0 34 1 0 0,2-46 2 0 0,2 1-1 0 0,-1-1 1 0 0,1 1-1 0 0,0-1 0 0 0,0 1 1 0 0,1-1-1 0 0,0 0 1 0 0,1 0-1 0 0,0 0 1 0 0,0 0-1 0 0,1 0 0 0 0,0 0 1 0 0,0-1-1 0 0,9 11 1 0 0,-7-9-4 0 0,41 47 136 0 0,-12-31-61 0 0,-7-19-33 0 0,-15-7-43 0 0,8-4 43 0 0,12-1 48 0 0,-6 4 7 0 0,-24 2-143 0 0,0-1 1 0 0,0 1-1 0 0,0-1 1 0 0,1 1-1 0 0,-1 0 0 0 0,0 1 1 0 0,0-1-1 0 0,1 0 1 0 0,-1 1-1 0 0,0 0 0 0 0,0 0 1 0 0,0 0-1 0 0,0 0 1 0 0,0 0-1 0 0,0 0 0 0 0,0 1 1 0 0,0 0-1 0 0,0-1 1 0 0,2 4-1 0 0,-4-5 11 0 0,19 22-316 0 0,-17-15 216 0 0,0 6-247 0 0</inkml:trace>
</inkml:ink>
</file>

<file path=ppt/ink/ink2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19:49:58.201"/>
    </inkml:context>
    <inkml:brush xml:id="br0">
      <inkml:brushProperty name="width" value="0.05" units="cm"/>
      <inkml:brushProperty name="height" value="0.05" units="cm"/>
    </inkml:brush>
  </inkml:definitions>
  <inkml:trace contextRef="#ctx0" brushRef="#br0">5 0 11378 0 0,'-2'19'8'0'0,"0"-4"-8"0"0,5 1 0 0 0,-2-4 0 0 0,-1 0 16 0 0,-2 10-16 0 0,6-6 0 0 0,-2-2-24 0 0,0-2-80 0 0,2-7-48 0 0,2-4 0 0 0,-1-1-280 0 0,1-3-904 0 0,0-2 1200 0 0,4-11 0 0 0,-2 4-776 0 0,0-3-409 0 0,-1-9-2031 0 0</inkml:trace>
</inkml:ink>
</file>

<file path=ppt/ink/ink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22:15:44.945"/>
    </inkml:context>
    <inkml:brush xml:id="br0">
      <inkml:brushProperty name="width" value="0.05" units="cm"/>
      <inkml:brushProperty name="height" value="0.05" units="cm"/>
      <inkml:brushProperty name="color" value="#E71224"/>
    </inkml:brush>
  </inkml:definitions>
  <inkml:trace contextRef="#ctx0" brushRef="#br0">1 388 6033 0 0,'1'-5'5833'0'0,"3"14"-4727"0"0,5 26-1149 0 0,-2 51 797 0 0,-5-20-273 0 0,-1-24-441 0 0,-1-28 6 0 0,0-1-1 0 0,1 1 0 0 0,1-1 1 0 0,0 0-1 0 0,1 1 0 0 0,1-1 1 0 0,7 19-1 0 0,-11-100 159 0 0,-13-91-230 0 0,5 90-2 0 0,3 0 0 0 0,9-132-1 0 0,-2 137-51 0 0,-2 64 79 0 0,25 43 78 0 0,15 12-14 0 0,-18-17-9 0 0,0 14 47 0 0,-16-36-9 0 0,1 0 0 0 0,0 0 0 0 0,16 24 0 0 0,-4-13-28 0 0,70 86 84 0 0,-58-80-87 0 0,-19-22-44 0 0,0 0-1 0 0,0-1 0 0 0,24 15 1 0 0,-32-23-9 0 0,-1 0 0 0 0,0 0 1 0 0,0 0-1 0 0,1 0 1 0 0,-1-1-1 0 0,1 0 0 0 0,-1 1 1 0 0,1-1-1 0 0,0 0 1 0 0,-1-1-1 0 0,1 1 1 0 0,0-1-1 0 0,0 0 0 0 0,-1 1 1 0 0,1-2-1 0 0,0 1 1 0 0,0 0-1 0 0,-1-1 0 0 0,1 0 1 0 0,0 0-1 0 0,-1 0 1 0 0,5-2-1 0 0,-4 0 3 0 0,0 0-1 0 0,0 0 1 0 0,-1 0-1 0 0,0-1 1 0 0,1 0-1 0 0,-1 0 1 0 0,0 1-1 0 0,-1-2 1 0 0,1 1-1 0 0,-1 0 1 0 0,0-1 0 0 0,0 1-1 0 0,0-1 1 0 0,-1 1-1 0 0,1-1 1 0 0,-1 0-1 0 0,0 0 1 0 0,-1 1-1 0 0,1-10 1 0 0,0-7 3 0 0,-2 1 1 0 0,0 0-1 0 0,-4-24 0 0 0,-22-111 15 0 0,-2-7-18 0 0,27 145-10 0 0,1 12 0 0 0,0 1-1 0 0,0-1 0 0 0,1 0 1 0 0,0 1-1 0 0,0-1 1 0 0,0 0-1 0 0,1-5 1 0 0,3-1 2 0 0,-2-27-558 0 0,-2 27-2209 0 0</inkml:trace>
</inkml:ink>
</file>

<file path=ppt/ink/ink2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19:49:58.545"/>
    </inkml:context>
    <inkml:brush xml:id="br0">
      <inkml:brushProperty name="width" value="0.05" units="cm"/>
      <inkml:brushProperty name="height" value="0.05" units="cm"/>
    </inkml:brush>
  </inkml:definitions>
  <inkml:trace contextRef="#ctx0" brushRef="#br0">1 49 3305 0 0,'6'-17'4918'0'0,"4"-8"-2969"0"0,-9 25-1937 0 0,-1-1 0 0 0,0 1 1 0 0,1-1-1 0 0,-1 1 0 0 0,0 0 0 0 0,1-1 1 0 0,-1 1-1 0 0,0 0 0 0 0,1-1 0 0 0,-1 1 1 0 0,1 0-1 0 0,-1-1 0 0 0,1 1 1 0 0,-1 0-1 0 0,1 0 0 0 0,-1 0 0 0 0,1-1 1 0 0,-1 1-1 0 0,1 0 0 0 0,-1 0 0 0 0,1 0 1 0 0,0 0-1 0 0,-1 0 0 0 0,1 0 0 0 0,-1 0 1 0 0,1 0-1 0 0,-1 0 0 0 0,1 0 0 0 0,-1 0 1 0 0,1 0-1 0 0,-1 1 0 0 0,1-1 0 0 0,-1 0 1 0 0,1 0-1 0 0,-1 1 0 0 0,1-1 1 0 0,-1 0-1 0 0,1 0 0 0 0,0 1 0 0 0,30 24 180 0 0,9 23-170 0 0,-25-27 44 0 0,0 2 1 0 0,-2-1 0 0 0,-1 2 0 0 0,-1 0 0 0 0,10 28 0 0 0,-3 20-93 0 0,-10-20-303 0 0,-6-33 11 0 0,0-9 178 0 0,-1-1-1 0 0,0 1 1 0 0,-1-1-1 0 0,0 1 0 0 0,-2 9 1 0 0,0-5-603 0 0</inkml:trace>
</inkml:ink>
</file>

<file path=ppt/ink/ink2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19:49:58.918"/>
    </inkml:context>
    <inkml:brush xml:id="br0">
      <inkml:brushProperty name="width" value="0.05" units="cm"/>
      <inkml:brushProperty name="height" value="0.05" units="cm"/>
    </inkml:brush>
  </inkml:definitions>
  <inkml:trace contextRef="#ctx0" brushRef="#br0">13 102 3809 0 0,'0'1'284'0'0,"-2"15"2958"0"0,2-12-2911 0 0,1 0-230 0 0,-1 2-166 0 0,4 26 169 0 0,-1-20 122 0 0,-1 0 1 0 0,-1 1-1 0 0,0-1 1 0 0,0 0 0 0 0,-1 1-1 0 0,-1-1 1 0 0,0 1 0 0 0,-1-1-1 0 0,0 0 1 0 0,-1 0-1 0 0,0 0 1 0 0,-8 19 0 0 0,42-57 99 0 0,-17 7-411 0 0,-1 1 0 0 0,-1-2-1 0 0,-1 0 1 0 0,-1 0 0 0 0,0-1 0 0 0,8-30-1 0 0,-6 19-86 0 0,1 1-1 0 0,26-46 0 0 0,-39 76 179 0 0,0 1 0 0 0,0 0-1 0 0,1-1 1 0 0,-1 1-1 0 0,0 0 1 0 0,0-1-1 0 0,0 1 1 0 0,0 0 0 0 0,0-1-1 0 0,1 1 1 0 0,-1 0-1 0 0,0-1 1 0 0,0 1-1 0 0,1 0 1 0 0,-1 0-1 0 0,0-1 1 0 0,0 1 0 0 0,1 0-1 0 0,-1 0 1 0 0,0-1-1 0 0,1 1 1 0 0,-1 0-1 0 0,0 0 1 0 0,1 0 0 0 0,-1 0-1 0 0,0 0 1 0 0,1-1-1 0 0,-1 1 1 0 0,0 0-1 0 0,1 0 1 0 0,-1 0-1 0 0,0 0 1 0 0,1 0 0 0 0,-1 0-1 0 0,1 0 1 0 0,-1 0-1 0 0,0 0 1 0 0,1 0-1 0 0,-1 1 1 0 0,0-1 0 0 0,1 0-1 0 0,-1 0 1 0 0,0 0-1 0 0,1 0 1 0 0,-1 1-1 0 0,8 19 187 0 0,-2 32 32 0 0,-5-49-203 0 0,0 18 155 0 0,-1 0-1 0 0,-3 24 1 0 0,1 36 251 0 0,2-76-502 0 0,1 1-1 0 0,0 0 1 0 0,0-1-1 0 0,0 1 0 0 0,1-1 1 0 0,0 1-1 0 0,0-1 1 0 0,0 0-1 0 0,1 0 1 0 0,0 0-1 0 0,4 6 1 0 0,0-4-860 0 0,-3-2 112 0 0</inkml:trace>
</inkml:ink>
</file>

<file path=ppt/ink/ink2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19:49:59.314"/>
    </inkml:context>
    <inkml:brush xml:id="br0">
      <inkml:brushProperty name="width" value="0.05" units="cm"/>
      <inkml:brushProperty name="height" value="0.05" units="cm"/>
    </inkml:brush>
  </inkml:definitions>
  <inkml:trace contextRef="#ctx0" brushRef="#br0">67 477 3497 0 0,'-66'31'2962'0'0,"67"-39"-2272"0"0,-1 2 143 0 0,0 4 360 0 0,1-1-1149 0 0,0-1 0 0 0,0 1 0 0 0,0 0 0 0 0,0-1 0 0 0,0 1 0 0 0,1 0 0 0 0,0 0 0 0 0,-1 0-1 0 0,1 0 1 0 0,0 0 0 0 0,0 1 0 0 0,4-5 0 0 0,66-69 9 0 0,-46 51-24 0 0,-2-1 1 0 0,34-45 0 0 0,-52 62-11 0 0,0-1 1 0 0,0 0-1 0 0,-1 0 1 0 0,-1-1-1 0 0,1 1 0 0 0,-2-1 1 0 0,1 0-1 0 0,-1 0 1 0 0,-1-1-1 0 0,0 1 1 0 0,-1 0-1 0 0,0-16 1 0 0,-1 18-10 0 0,1 2 16 0 0,-1-1 1 0 0,0 1 0 0 0,-1-1 0 0 0,0 0 0 0 0,0 1 0 0 0,0-1 0 0 0,-1 1 0 0 0,0 0 0 0 0,-5-12 0 0 0,2 19-1598 0 0</inkml:trace>
</inkml:ink>
</file>

<file path=ppt/ink/ink2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19:49:59.964"/>
    </inkml:context>
    <inkml:brush xml:id="br0">
      <inkml:brushProperty name="width" value="0.05" units="cm"/>
      <inkml:brushProperty name="height" value="0.05" units="cm"/>
    </inkml:brush>
  </inkml:definitions>
  <inkml:trace contextRef="#ctx0" brushRef="#br0">2 4 4585 0 0,'-1'-1'4309'0'0,"0"0"-3669"0"0,1-1-233 0 0,1 3-334 0 0,8 1-64 0 0,4 2 4 0 0,1 1-2 0 0,5 2 5 0 0,2 1 6 0 0,6 0 41 0 0,1-1 0 0 0,42 6 0 0 0,29-15 220 0 0,-79 2-206 0 0,-19-1-66 0 0,1 1 1 0 0,0 0-1 0 0,-1-1 1 0 0,1 1-1 0 0,-1 0 0 0 0,1 0 1 0 0,0 1-1 0 0,-1-1 1 0 0,1 0-1 0 0,-1 0 0 0 0,1 1 1 0 0,0-1-1 0 0,-1 1 1 0 0,1-1-1 0 0,-1 1 0 0 0,1 0 1 0 0,-1-1-1 0 0,0 1 1 0 0,1 0-1 0 0,-1 0 0 0 0,0 0 1 0 0,0 0-1 0 0,3 2 1 0 0,-4 1 129 0 0,0-3-116 0 0,0-1 77 0 0,-4 37 159 0 0,5 28-208 0 0,2-19-15 0 0,4 47-25 0 0,-5-37-7 0 0,0 28-16 0 0,-2-30 1 0 0,-1 4 39 0 0,2-1 0 0 0,10 66 0 0 0,3-62 4 0 0,14 25 10 0 0,-14-51-34 0 0,-14-23 11 0 0,-1-10-11 0 0,0-1 1 0 0,-1 0 17 0 0,-10 7 78 0 0,4 1-68 0 0,2-6-42 0 0,-10 2 6 0 0,0 0 1 0 0,0-1-1 0 0,-1-1 1 0 0,1-1-1 0 0,-1-1 1 0 0,0 0 0 0 0,1-1-1 0 0,-1 0 1 0 0,0-2-1 0 0,1 0 1 0 0,-1-1-1 0 0,1 0 1 0 0,0-1-1 0 0,0-1 1 0 0,0-1-1 0 0,0 0 1 0 0,-14-9-1 0 0,22 8-1118 0 0</inkml:trace>
</inkml:ink>
</file>

<file path=ppt/ink/ink2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19:50:00.315"/>
    </inkml:context>
    <inkml:brush xml:id="br0">
      <inkml:brushProperty name="width" value="0.05" units="cm"/>
      <inkml:brushProperty name="height" value="0.05" units="cm"/>
    </inkml:brush>
  </inkml:definitions>
  <inkml:trace contextRef="#ctx0" brushRef="#br0">1 131 7001 0 0,'17'-11'1597'0'0,"18"-14"309"0"0,-33 24-1858 0 0,-1-1 0 0 0,0 1 0 0 0,0 0 0 0 0,1-1 0 0 0,-1 1 0 0 0,0 0 0 0 0,0-1 0 0 0,0 0 1 0 0,0 1-1 0 0,0-1 0 0 0,-1 1 0 0 0,1-1 0 0 0,-1 0 0 0 0,1 0 0 0 0,-1 1 0 0 0,1-1 0 0 0,-1 0 0 0 0,0-3 0 0 0,0-20 306 0 0,7-1 181 0 0,-6 24-525 0 0,1 1 1 0 0,-1 0-1 0 0,1 0 1 0 0,0 0-1 0 0,-1 1 1 0 0,1-1-1 0 0,0 0 1 0 0,-1 0-1 0 0,1 1 0 0 0,0-1 1 0 0,0 1-1 0 0,0 0 1 0 0,-1 0-1 0 0,1-1 1 0 0,0 1-1 0 0,0 0 1 0 0,0 1-1 0 0,0-1 0 0 0,0 0 1 0 0,-1 0-1 0 0,1 1 1 0 0,0-1-1 0 0,0 1 1 0 0,0-1-1 0 0,-1 1 1 0 0,4 2-1 0 0,26 7 29 0 0,14 7 15 0 0,-16-5-22 0 0,-9-4-14 0 0,-10-4-10 0 0,0 0-14 0 0,5 1 11 0 0,21 4-117 0 0,-20-5-77 0 0,-14-4 25 0 0,0 1 1 0 0,0-1-1 0 0,1 0 0 0 0,-1 0 0 0 0,0 0 0 0 0,0 0 1 0 0,0 0-1 0 0,1-1 0 0 0,-1 1 0 0 0,0 0 0 0 0,0-1 0 0 0,4-1 1 0 0,2-1-4568 0 0</inkml:trace>
</inkml:ink>
</file>

<file path=ppt/ink/ink2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19:50:00.653"/>
    </inkml:context>
    <inkml:brush xml:id="br0">
      <inkml:brushProperty name="width" value="0.05" units="cm"/>
      <inkml:brushProperty name="height" value="0.05" units="cm"/>
    </inkml:brush>
  </inkml:definitions>
  <inkml:trace contextRef="#ctx0" brushRef="#br0">7 63 5137 0 0,'-1'-2'238'0'0,"0"1"0"0"0,0-1 0 0 0,1 1 0 0 0,-1-1 0 0 0,0 1 0 0 0,1-1 0 0 0,0 0 0 0 0,-1 1 0 0 0,1-1 0 0 0,0 0 0 0 0,0 1 0 0 0,0-1 0 0 0,0 0 0 0 0,0 1 0 0 0,0-1 0 0 0,0 0 0 0 0,1 1 0 0 0,-1-1 0 0 0,1 1 0 0 0,-1-1 0 0 0,2-2 0 0 0,0 2-198 0 0,0 0 0 0 0,1 0 0 0 0,-1 1 0 0 0,1-1 0 0 0,-1 0 0 0 0,1 1 0 0 0,-1 0 0 0 0,1 0 0 0 0,0 0 0 0 0,0 0 0 0 0,4-1 0 0 0,12-2 45 0 0,15 1 71 0 0,49 12 208 0 0,-57-3-392 0 0,-1 1 0 0 0,31 13 0 0 0,10 11-840 0 0,-55-23 563 0 0,1 3-326 0 0</inkml:trace>
</inkml:ink>
</file>

<file path=ppt/ink/ink2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19:50:38.021"/>
    </inkml:context>
    <inkml:brush xml:id="br0">
      <inkml:brushProperty name="width" value="0.05" units="cm"/>
      <inkml:brushProperty name="height" value="0.05" units="cm"/>
    </inkml:brush>
  </inkml:definitions>
  <inkml:trace contextRef="#ctx0" brushRef="#br0">1 1 1320 0 0,'28'12'447'0'0,"-16"-6"-219"0"0,0-1 1 0 0,0-1-1 0 0,23 6 1 0 0,-12-15 129 0 0,-21 4-318 0 0,-1 0-1 0 0,1 0 1 0 0,-1 1-1 0 0,1-1 0 0 0,0 1 1 0 0,-1-1-1 0 0,1 1 1 0 0,-1 0-1 0 0,1-1 1 0 0,0 1-1 0 0,-1 0 1 0 0,1 0-1 0 0,0 0 1 0 0,-1 0-1 0 0,1 1 0 0 0,0-1 1 0 0,-1 0-1 0 0,3 1 1 0 0,10 5 166 0 0,-1 0 0 0 0,0 0 1 0 0,-1 1-1 0 0,18 12 0 0 0,-24-14-117 0 0,0 0 1 0 0,-1 0-1 0 0,1 0 0 0 0,-1 1 0 0 0,6 9 0 0 0,5 19 367 0 0,-14-29-379 0 0,1 0 1 0 0,-1-1-1 0 0,1 1 1 0 0,-1-1-1 0 0,1 1 1 0 0,1-1-1 0 0,-1 0 1 0 0,1 0-1 0 0,-1-1 1 0 0,6 5-1 0 0,25 19 333 0 0,-11-12-240 0 0,-2-1-119 0 0,21 10 195 0 0,-13-12-161 0 0,-21-8-52 0 0,-3-2-22 0 0,7 2 61 0 0,-1 0-1 0 0,-1 1 0 0 0,1 0 0 0 0,-1 1 0 0 0,0 0 0 0 0,0 1 0 0 0,-1 0 1 0 0,12 10-1 0 0,-7-5-41 0 0,0 0 0 0 0,1-1 1 0 0,1-1-1 0 0,0 0 0 0 0,0-1 0 0 0,1-1 1 0 0,33 11-1 0 0,28 15 36 0 0,-71-29-62 0 0,1 0 0 0 0,-1 1 1 0 0,0 0-1 0 0,-1 1 0 0 0,1 0 0 0 0,-1 0 1 0 0,-1 0-1 0 0,1 1 0 0 0,-1-1 0 0 0,0 1 1 0 0,-1 1-1 0 0,4 9 0 0 0,11 17 5 0 0,3-2 27 0 0,2-5 22 0 0,-5-11-33 0 0,35 19 62 0 0,-39-29-53 0 0,14 8-15 0 0,-1-1-6 0 0,9 7-11 0 0,-15-4 2 0 0,13 13 2 0 0,-11-9-3 0 0,-8-7-3 0 0,24 15 3 0 0,19 9 41 0 0,13 0-10 0 0,-58-31-28 0 0,7 3 10 0 0,28 17 25 0 0,-28-14-36 0 0,-8-5 8 0 0,31 18 13 0 0,-33-20-21 0 0,6 3 4 0 0,2 3-2 0 0,7 12-1 0 0,-8-7-4 0 0,4 0-2 0 0,12 6-2 0 0,56 21-7 0 0,-36-18 1 0 0,14 4-63 0 0,-22-13 65 0 0,-1-1 10 0 0,-13-7-7 0 0,-11-2 3 0 0,44 13-9 0 0,-22-4 1 0 0,25 17 0 0 0,-49-22 9 0 0,7 7 5 0 0,30 18 3 0 0,-13-13-13 0 0,1-2 0 0 0,1-3 0 0 0,1-1 0 0 0,57 13 0 0 0,-29-15 7 0 0,-38-9-2 0 0,-1 1 0 0 0,0 2 0 0 0,35 14 0 0 0,-49-13 7 0 0,-1 1 0 0 0,0 1 1 0 0,-1 0-1 0 0,0 2 0 0 0,17 16 1 0 0,6 3 6 0 0,-14-13-11 0 0,24 17 11 0 0,23 23 43 0 0,35 26 6 0 0,-50-45-54 0 0,105 75 41 0 0,-58-37-33 0 0,24 42 11 0 0,-94-88-37 0 0,16 20-11 0 0,-51-51 18 0 0,101 104-5 0 0,-33-38 2 0 0,1-2-8 0 0,-22-24-7 0 0,5 7 7 0 0,-35-30 6 0 0,1-1-1 0 0,39 26 0 0 0,134 68 18 0 0,-123-73-7 0 0,-32-16 4 0 0,18 11 16 0 0,-21-11-4 0 0,18 9 5 0 0,-27-16-14 0 0,10 10 18 0 0,14 10-4 0 0,4-2-23 0 0,-3-1 4 0 0,2-2 0 0 0,66 29 0 0 0,-65-40 10 0 0,-35-14-4 0 0,0 1 0 0 0,0 1 0 0 0,28 17 0 0 0,-21-9 17 0 0,0 2-1 0 0,31 29 0 0 0,-18-8 4 0 0,-15-10-13 0 0,-1 0-8 0 0,18 22 17 0 0,-24-32-21 0 0,-5-9-6 0 0,32 22-10 0 0,-16-16-3 0 0,16 6-6 0 0,15 9 2 0 0,11-2 7 0 0,-20-14-17 0 0,-6-2 9 0 0,76 29-55 0 0,-74-19 82 0 0,-15-6 22 0 0,149 93 253 0 0,-135-83-224 0 0,-7-12-26 0 0,-32-13-30 0 0,0 0 0 0 0,-1 0 0 0 0,1 0 0 0 0,0 1 0 0 0,-1 0-1 0 0,0 0 1 0 0,1 1 0 0 0,8 7 0 0 0,12 13 1 0 0,16 12 19 0 0,67 55 40 0 0,-81-71-49 0 0,1-1 0 0 0,1-2 0 0 0,1-1 0 0 0,51 19-1 0 0,-18-8 12 0 0,-41-18-14 0 0,13 2-5 0 0,-14-5-4 0 0,-8-1 1 0 0,37 13 2 0 0,20 9 14 0 0,35 19 13 0 0,-32-11-24 0 0,-56-26-8 0 0,-3 0 5 0 0,0-1-1 0 0,1-1 1 0 0,0-1 0 0 0,1 0-1 0 0,22 4 1 0 0,24 6 35 0 0,24 23-12 0 0,-61-26-15 0 0,1-1 0 0 0,35 11 0 0 0,-20-13 169 0 0,67 6 0 0 0,-53-9 21 0 0,43 13-4 0 0,-16-2-154 0 0,-29-12 20 0 0,-21-5 99 0 0,13 2-95 0 0,1-1 1 0 0,0-3-1 0 0,64-10 0 0 0,-91 7-53 0 0,9-4-3 0 0,22-5 0 0 0,-46 12-13 0 0,1 0 1 0 0,0 0 0 0 0,0-1-1 0 0,-1 0 1 0 0,1 0-1 0 0,-1 0 1 0 0,0-1-1 0 0,0 1 1 0 0,8-7 0 0 0,-9 7 0 0 0,-1-1 0 0 0,0 0 1 0 0,-1 0-1 0 0,1 0 0 0 0,0-1 1 0 0,-1 1-1 0 0,3-6 0 0 0,8-30 21 0 0,-10 8-13 0 0,-3 25-2 0 0,1-1-1 0 0,0 1 1 0 0,1-1 0 0 0,-1 1 0 0 0,1 0 0 0 0,5-12 0 0 0,-4 13-2 0 0,-1 0 0 0 0,0-1 0 0 0,0 1 0 0 0,-1-1-1 0 0,1 1 1 0 0,-1-1 0 0 0,-1 0 0 0 0,1-8 0 0 0,-1 4 11 0 0,-10-50 82 0 0,8 50-62 0 0</inkml:trace>
</inkml:ink>
</file>

<file path=ppt/ink/ink2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19:50:39.824"/>
    </inkml:context>
    <inkml:brush xml:id="br0">
      <inkml:brushProperty name="width" value="0.05" units="cm"/>
      <inkml:brushProperty name="height" value="0.05" units="cm"/>
    </inkml:brush>
  </inkml:definitions>
  <inkml:trace contextRef="#ctx0" brushRef="#br0">8694 2912 9250 0 0,'-1'-21'2722'0'0,"-3"161"-2495"0"0,2 488-122 0 0,-4-209-45 0 0,2-167-48 0 0,-3 400-1 0 0,7-647-11 0 0,1 0 1 0 0,-1 0 0 0 0,0 0-1 0 0,-1 0 1 0 0,1-1 0 0 0,-1 1-1 0 0,0 0 1 0 0,0 0-1 0 0,-1-1 1 0 0,-1 6 0 0 0,2-10-1 0 0,1-1 0 0 0,-1 1 1 0 0,1 0-1 0 0,-1 0 0 0 0,1-1 0 0 0,-1 1 1 0 0,1 0-1 0 0,0-1 0 0 0,-1 1 1 0 0,1 0-1 0 0,0-1 0 0 0,-1 1 1 0 0,1-1-1 0 0,0 1 0 0 0,-1 0 0 0 0,1-1 1 0 0,0 1-1 0 0,0-1 0 0 0,-1 1 1 0 0,1-1-1 0 0,0 1 0 0 0,0-1 1 0 0,0 1-1 0 0,0-2 0 0 0,-1 1 2 0 0,-28-18 25 0 0,7 9 7 0 0,-15-9 31 0 0,21 2-47 0 0,3-13-16 0 0,0-15 7 0 0,9 29-4 0 0,0 0 0 0 0,-2 1 0 0 0,-8-20-1 0 0,-13-19 40 0 0,16 28-46 0 0,-2 0 1 0 0,0 1-1 0 0,-2 0 0 0 0,-1 1 0 0 0,-34-39 1 0 0,21 38 11 0 0,-2 1 1 0 0,-41-24 0 0 0,-14-9 7 0 0,34 12-11 0 0,9-1-8 0 0,-13-30-2 0 0,-10-11-22 0 0,0 23 20 0 0,37 41 12 0 0,-55-33 0 0 0,11 16 3 0 0,24 15-6 0 0,-1 2-5 0 0,17 8-3 0 0,-102-54 4 0 0,59 28-17 0 0,25 16 20 0 0,21 9 3 0 0,0-1 0 0 0,2-1-1 0 0,-28-25 1 0 0,25 20 3 0 0,-63-38-1 0 0,-40 1 15 0 0,88 41-19 0 0,0-1-1 0 0,-44-29 0 0 0,-3-12 12 0 0,-5-3 17 0 0,33 25-4 0 0,-75-44-34 0 0,1 13-8 0 0,-28 3 23 0 0,13 6-4 0 0,118 47-7 0 0,-13-6-1 0 0,1 2 2 0 0,-94-45 21 0 0,23-5 10 0 0,43 12-19 0 0,27 16-7 0 0,-27-15 2 0 0,42 32-4 0 0,-54-26 0 0 0,-1 13-8 0 0,-15 4-11 0 0,-95-35 26 0 0,164 53-7 0 0,-20-4-1 0 0,29 11-1 0 0,1-2 0 0 0,0 0 0 0 0,1-2 0 0 0,-26-15 0 0 0,-36-33-10 0 0,-9-7 0 0 0,27 27 21 0 0,-2 2 0 0 0,-86-32 0 0 0,44 27-2 0 0,10 4 13 0 0,35 12 0 0 0,4 3-7 0 0,42 17-18 0 0,0-1-1 0 0,1-1 1 0 0,1-1-1 0 0,-28-17 1 0 0,-45-38-10 0 0,13 8 17 0 0,-3 2 0 0 0,-130-62-1 0 0,107 72 6 0 0,14 7 0 0 0,36 12-16 0 0,1-4-2 0 0,-23-18 15 0 0,40 24-11 0 0,18 10 1 0 0,-9-8 1 0 0,-29-19 1 0 0,-134-68 11 0 0,180 102-7 0 0,-43-27 4 0 0,-1 3 1 0 0,-2 2 0 0 0,-61-21-1 0 0,29 21-1 0 0,-102-37-17 0 0,160 52 13 0 0,1-1 1 0 0,0-1 0 0 0,1-1 0 0 0,-27-21-1 0 0,-144-135 6 0 0,11 9-3 0 0,145 136 1 0 0,-24-2-5 0 0,-13-6-9 0 0,34-1-3 0 0,31 21 12 0 0,-11-7 7 0 0,-18-16-6 0 0,24 19-1 0 0,-1 1 0 0 0,-1 1 0 0 0,-39-22 0 0 0,-9-7-1 0 0,29 19-10 0 0,15 10 6 0 0,21 13 5 0 0,-8-4-1 0 0,0-1 0 0 0,-8-4-2 0 0,-34-16-6 0 0,14 10 14 0 0,3 1 9 0 0,-25-4-11 0 0,40 16 2 0 0,-12-1 2 0 0,-6 0-1 0 0,14 0-2 0 0,5 1-3 0 0,-79-17 16 0 0,73 19-33 0 0,23 6 12 0 0,-10 8-7 0 0,-18 19-32 0 0,31-24 37 0 0,1 1-1 0 0,-1-1 0 0 0,1 1 0 0 0,0-1 0 0 0,0 1 0 0 0,0 0 1 0 0,1 0-1 0 0,0 0 0 0 0,0-1 0 0 0,1 1 0 0 0,-1 0 0 0 0,2 11 1 0 0,2 9-2 0 0,9 44 0 0 0,-2-20 24 0 0,-8-36-15 0 0,4 11-4 0 0,-4-17 2 0 0,1 1 0 0 0,0-1 0 0 0,1 0-1 0 0,-1 0 1 0 0,7 9 0 0 0,10 11-1371 0 0,40 43-1 0 0,-42-56-40 0 0</inkml:trace>
</inkml:ink>
</file>

<file path=ppt/ink/ink2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19:50:40.718"/>
    </inkml:context>
    <inkml:brush xml:id="br0">
      <inkml:brushProperty name="width" value="0.05" units="cm"/>
      <inkml:brushProperty name="height" value="0.05" units="cm"/>
    </inkml:brush>
  </inkml:definitions>
  <inkml:trace contextRef="#ctx0" brushRef="#br0">16 520 4409 0 0,'-3'-3'801'0'0,"-7"-16"233"0"0,8 14-636 0 0,1 2 200 0 0,1 1-38 0 0,4-11 188 0 0,13-8-194 0 0,16-6-337 0 0,-26 21-98 0 0,102-83 975 0 0,-36 36-729 0 0,-10 6-194 0 0,-22 16-99 0 0,-6 4-2 0 0,17-12-13 0 0,5-3-23 0 0,-21 13-6 0 0,-14 11 14 0 0,-17 13-34 0 0,0 0 0 0 0,0 1 0 0 0,0-1 0 0 0,0 1 0 0 0,1 1 0 0 0,0-1 0 0 0,0 1 0 0 0,0 0 1 0 0,0 0-1 0 0,12-3 0 0 0,8 16-1847 0 0,-8 0 82 0 0,17 6-1914 0 0</inkml:trace>
</inkml:ink>
</file>

<file path=ppt/ink/ink2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19:50:41.227"/>
    </inkml:context>
    <inkml:brush xml:id="br0">
      <inkml:brushProperty name="width" value="0.05" units="cm"/>
      <inkml:brushProperty name="height" value="0.05" units="cm"/>
    </inkml:brush>
  </inkml:definitions>
  <inkml:trace contextRef="#ctx0" brushRef="#br0">0 284 4081 0 0,'24'-79'1606'0'0,"-19"59"-164"0"0,-2 11-94 0 0,2 9-706 0 0,2 2-747 0 0,35 13 409 0 0,-35-11-248 0 0,-1 0 0 0 0,0 1 0 0 0,0 0 0 0 0,0 0 0 0 0,-1 0 0 0 0,9 11 0 0 0,-5-4 25 0 0,0 1 1 0 0,-2 1-1 0 0,1-1 0 0 0,-2 1 1 0 0,8 22-1 0 0,-1 13 51 0 0,-2 29 29 0 0,1-1 0 0 0,-12-75-144 0 0,8 31 114 0 0,-8-33-119 0 0,0 1 0 0 0,0-1 1 0 0,0 1-1 0 0,0-1 0 0 0,0 1 0 0 0,0-1 1 0 0,0 1-1 0 0,0-1 0 0 0,1 1 0 0 0,-1-1 1 0 0,0 0-1 0 0,0 1 0 0 0,0-1 0 0 0,0 1 0 0 0,1-1 1 0 0,-1 1-1 0 0,0-1 0 0 0,0 0 0 0 0,1 1 1 0 0,-1-1-1 0 0,0 0 0 0 0,1 1 0 0 0,-1-1 1 0 0,0 0-1 0 0,1 1 0 0 0,-1-1 0 0 0,0 0 1 0 0,1 0-1 0 0,-1 1 0 0 0,1-1 0 0 0,-1 0 0 0 0,0 0 1 0 0,1 0-1 0 0,-1 1 0 0 0,1-1 0 0 0,-1 0 1 0 0,1 0-1 0 0,-1 0 0 0 0,1 0 0 0 0,-1 0 1 0 0,1 0-1 0 0,-1 0 0 0 0,1 0 0 0 0,-1 0 1 0 0,0 0-1 0 0,1-1 0 0 0,-1 1 0 0 0,1 0 1 0 0,0 0-1 0 0,12-40 448 0 0,-7 19-452 0 0,0-1-1 0 0,-1 1 1 0 0,-2-1 0 0 0,2-43 0 0 0,-8-95 37 0 0,-1-14-9 0 0,4 171-50 0 0,0 1 0 0 0,0 0 0 0 0,1-1 0 0 0,-1 1 0 0 0,0 0 0 0 0,1 0 0 0 0,-1-1 1 0 0,1 1-1 0 0,0 0 0 0 0,0 0 0 0 0,0 0 0 0 0,0 0 0 0 0,0 0 0 0 0,0 0 0 0 0,1 0 0 0 0,-1 0 0 0 0,1 1 0 0 0,-1-1 0 0 0,1 0 1 0 0,0 1-1 0 0,-1-1 0 0 0,1 1 0 0 0,0 0 0 0 0,0-1 0 0 0,0 1 0 0 0,4-1 0 0 0,1 0-322 0 0,1 0-1 0 0,1 0 1 0 0,-1 1 0 0 0,0 0 0 0 0,0 1-1 0 0,10 0 1 0 0,25-2-964 0 0,-20-1-141 0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19:05:11.997"/>
    </inkml:context>
    <inkml:brush xml:id="br0">
      <inkml:brushProperty name="width" value="0.05" units="cm"/>
      <inkml:brushProperty name="height" value="0.05" units="cm"/>
    </inkml:brush>
  </inkml:definitions>
  <inkml:trace contextRef="#ctx0" brushRef="#br0">42 67 4625 0 0,'-37'-54'1296'0'0,"32"41"2995"0"0,11 24-3537 0 0,6 72-352 0 0,-9-21-129 0 0,-2-41-201 0 0,3 13 73 0 0,13 51 268 0 0,-15-70-485 0 0,-2-14 25 0 0,0 1 0 0 0,0-1 0 0 0,-1 1 0 0 0,1-1 1 0 0,0 1-1 0 0,0-1 0 0 0,1 1 0 0 0,-1-1 0 0 0,0 0 0 0 0,0 1 0 0 0,1-1 0 0 0,-1 1 0 0 0,1-1 1 0 0,0 1-1 0 0,-1-1 0 0 0,1 0 0 0 0,0 1 0 0 0,-1-1 0 0 0,1 0 0 0 0,0 0 0 0 0,0 0 1 0 0,0 0-1 0 0,0 0 0 0 0,1 0 0 0 0,-1 0 0 0 0,0 0 0 0 0,2 1 0 0 0</inkml:trace>
</inkml:ink>
</file>

<file path=ppt/ink/ink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22:15:45.278"/>
    </inkml:context>
    <inkml:brush xml:id="br0">
      <inkml:brushProperty name="width" value="0.05" units="cm"/>
      <inkml:brushProperty name="height" value="0.05" units="cm"/>
      <inkml:brushProperty name="color" value="#E71224"/>
    </inkml:brush>
  </inkml:definitions>
  <inkml:trace contextRef="#ctx0" brushRef="#br0">80 1 5897 0 0,'8'-1'7150'0'0,"-16"14"-5755"0"0,-13 66-917 0 0,3 2 1 0 0,3 0-1 0 0,-4 100 0 0 0,17-149-462 0 0,-1 0 60 0 0,1 1 0 0 0,2-1 0 0 0,8 59 0 0 0,-6-80-41 0 0,0-1 0 0 0,1 0 0 0 0,0 0 0 0 0,1 0 0 0 0,0-1 0 0 0,0 1 0 0 0,1-1-1 0 0,1 0 1 0 0,-1 0 0 0 0,1-1 0 0 0,1 1 0 0 0,0-2 0 0 0,0 1 0 0 0,0-1 0 0 0,1 0 0 0 0,11 8 0 0 0,3 2-94 0 0,-7-5 49 0 0,1-1 0 0 0,23 14 0 0 0,-34-23-85 0 0,0 0 0 0 0,-1 0-1 0 0,1 0 1 0 0,0-1-1 0 0,0 1 1 0 0,0-1-1 0 0,7 0 1 0 0,17-5-1069 0 0,-25 1 937 0 0,0 0 0 0 0,-1-1 1 0 0,1 1-1 0 0,-1-1 1 0 0,0 0-1 0 0,0 0 1 0 0,0 0-1 0 0,0 0 1 0 0,-1 0-1 0 0,4-8 0 0 0,1-1-465 0 0,6-8-198 0 0</inkml:trace>
</inkml:ink>
</file>

<file path=ppt/ink/ink2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19:50:41.665"/>
    </inkml:context>
    <inkml:brush xml:id="br0">
      <inkml:brushProperty name="width" value="0.05" units="cm"/>
      <inkml:brushProperty name="height" value="0.05" units="cm"/>
    </inkml:brush>
  </inkml:definitions>
  <inkml:trace contextRef="#ctx0" brushRef="#br0">297 40 4121 0 0,'-4'-24'4279'0'0,"2"11"-3885"0"0,2 10-107 0 0,-6 4 111 0 0,-6 6-243 0 0,-2 12-105 0 0,-4 4-7 0 0,0-3-2 0 0,-17 14 113 0 0,-10 14 104 0 0,-12 31 84 0 0,11 7-69 0 0,37-63-212 0 0,1 1 0 0 0,0 0-1 0 0,-7 45 1 0 0,16-29-17 0 0,6-19 17 0 0,3-13 18 0 0,-9-8-49 0 0,3 0 34 0 0,6 0-54 0 0,1-1 1 0 0,0 0 0 0 0,-1-1 0 0 0,0-1-1 0 0,1 1 1 0 0,-1-1 0 0 0,0-1-1 0 0,0 0 1 0 0,-1-1 0 0 0,1 1 0 0 0,-1-2-1 0 0,0 1 1 0 0,0-1 0 0 0,-1-1-1 0 0,0 0 1 0 0,0 0 0 0 0,0 0 0 0 0,-1-1-1 0 0,0 0 1 0 0,-1-1 0 0 0,0 1-1 0 0,0-1 1 0 0,-1-1 0 0 0,0 1 0 0 0,0-1-1 0 0,-1 1 1 0 0,0-1 0 0 0,4-21-1 0 0,-2 9-7 0 0,2-5 11 0 0,7-49 1 0 0,-14 69-20 0 0,0 0 0 0 0,-1 0 0 0 0,0 0 1 0 0,0 0-1 0 0,-1 0 0 0 0,1 0 0 0 0,-2 0 1 0 0,1 0-1 0 0,-1 1 0 0 0,0-1 0 0 0,0 0 1 0 0,-6-10-1 0 0,14 29-4 0 0,-1-1-1 0 0,-1 1 1 0 0,0 1 0 0 0,-1-1 0 0 0,3 25-1 0 0,-2-13-5 0 0,2 2-15 0 0,0 0 0 0 0,12 30 0 0 0,-16-49-85 0 0,1 0-1 0 0,0 0 1 0 0,1 0-1 0 0,-1 0 1 0 0,1 0-1 0 0,1-1 1 0 0,-1 0-1 0 0,1 0 1 0 0,0 0 0 0 0,1 0-1 0 0,0-1 1 0 0,8 7-1 0 0,-7-9-192 0 0</inkml:trace>
</inkml:ink>
</file>

<file path=ppt/ink/ink2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19:50:42.067"/>
    </inkml:context>
    <inkml:brush xml:id="br0">
      <inkml:brushProperty name="width" value="0.05" units="cm"/>
      <inkml:brushProperty name="height" value="0.05" units="cm"/>
    </inkml:brush>
  </inkml:definitions>
  <inkml:trace contextRef="#ctx0" brushRef="#br0">14 446 5977 0 0,'-1'-19'5552'0'0,"-4"-10"-4575"0"0,1-1-1287 0 0,2 7 361 0 0,2 18-40 0 0,-1 0 0 0 0,1 1-1 0 0,0-1 1 0 0,0 0 0 0 0,1 1 0 0 0,-1-1-1 0 0,1 1 1 0 0,0-1 0 0 0,2-7 0 0 0,-1 7 0 0 0,0 1 1 0 0,-1-1 0 0 0,0 0-1 0 0,0-1 1 0 0,0 1 0 0 0,0-9 0 0 0,-3-17 54 0 0,2 15-45 0 0,1-11 29 0 0,5-13 30 0 0,-1 18-50 0 0,-4 16-23 0 0,1 1 0 0 0,0 0 0 0 0,0 0 0 0 0,1 0 0 0 0,-1 0 0 0 0,1 0 0 0 0,0 0 0 0 0,4-4 0 0 0,-3 5 0 0 0,0 0 0 0 0,0 0 0 0 0,1 0-1 0 0,-1 1 1 0 0,1-1 0 0 0,0 1 0 0 0,0 0-1 0 0,0 0 1 0 0,0 1 0 0 0,11-4 0 0 0,-3 2-112 0 0,1 1-1 0 0,0 0 1 0 0,23-1 0 0 0,17 2-714 0 0,-7 0-483 0 0,-33 0-117 0 0,2 2-2681 0 0</inkml:trace>
</inkml:ink>
</file>

<file path=ppt/ink/ink2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19:50:42.465"/>
    </inkml:context>
    <inkml:brush xml:id="br0">
      <inkml:brushProperty name="width" value="0.05" units="cm"/>
      <inkml:brushProperty name="height" value="0.05" units="cm"/>
    </inkml:brush>
  </inkml:definitions>
  <inkml:trace contextRef="#ctx0" brushRef="#br0">247 18 4713 0 0,'-4'-17'4592'0'0,"-5"19"-3123"0"0,-15 28-2310 0 0,15-18 1280 0 0,-13 15-390 0 0,0 0 1 0 0,2 2-1 0 0,1 0 1 0 0,2 1 0 0 0,1 1-1 0 0,1 0 1 0 0,1 1 0 0 0,2 1-1 0 0,2 0 1 0 0,1 0-1 0 0,1 1 1 0 0,2 1 0 0 0,-4 62-1 0 0,9-61-1 0 0,2 0 0 0 0,5 39-1 0 0,-4-61-27 0 0,2 0-1 0 0,-1 0 0 0 0,2 0 1 0 0,0 0-1 0 0,0 0 0 0 0,1-1 0 0 0,16 25 1 0 0,-11-20-3 0 0,-6-9-60 0 0,1-1-1 0 0,-1 0 0 0 0,1 0 1 0 0,1 0-1 0 0,0-1 0 0 0,0 0 0 0 0,8 7 1 0 0,10 6-52 0 0,8 7-60 0 0,-14-17 15 0 0,-3-3-84 0 0</inkml:trace>
</inkml:ink>
</file>

<file path=ppt/ink/ink2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19:50:42.831"/>
    </inkml:context>
    <inkml:brush xml:id="br0">
      <inkml:brushProperty name="width" value="0.05" units="cm"/>
      <inkml:brushProperty name="height" value="0.05" units="cm"/>
    </inkml:brush>
  </inkml:definitions>
  <inkml:trace contextRef="#ctx0" brushRef="#br0">469 7 5521 0 0,'-2'-1'99'0'0,"0"0"-1"0"0,0 0 1 0 0,1 1-1 0 0,-1-1 0 0 0,0 0 1 0 0,0 1-1 0 0,0-1 1 0 0,0 1-1 0 0,1 0 1 0 0,-1-1-1 0 0,0 1 1 0 0,0 0-1 0 0,0 0 1 0 0,0 1-1 0 0,0-1 0 0 0,0 0 1 0 0,0 0-1 0 0,0 1 1 0 0,1 0-1 0 0,-1-1 1 0 0,0 1-1 0 0,0 0 1 0 0,0 0-1 0 0,1-1 1 0 0,-1 1-1 0 0,1 1 1 0 0,-1-1-1 0 0,0 0 0 0 0,1 0 1 0 0,0 1-1 0 0,-1-1 1 0 0,1 0-1 0 0,0 1 1 0 0,0-1-1 0 0,-2 3 1 0 0,-6 9-165 0 0,-1 0 0 0 0,2 0 0 0 0,-9 18 0 0 0,12-21 279 0 0,-61 115-74 0 0,23-40-4 0 0,32-62-111 0 0,-7 12 10 0 0,-30 47 133 0 0,30-38-60 0 0,7-14-871 0 0,-3-15 53 0 0,9-12 7 0 0</inkml:trace>
  <inkml:trace contextRef="#ctx0" brushRef="#br0" timeOffset="1">6 156 3441 0 0,'-1'-3'514'0'0,"0"0"0"0"0,0-1 1 0 0,0 1-1 0 0,0-1 0 0 0,1 1 1 0 0,-1-1-1 0 0,1 1 0 0 0,0-1 0 0 0,0 0 1 0 0,1 1-1 0 0,-1-1 0 0 0,2-5 1 0 0,-2 9-477 0 0,1-1 0 0 0,-1 0 0 0 0,1 1 0 0 0,-1-1 0 0 0,1 1 0 0 0,-1-1 0 0 0,1 0 0 0 0,0 1-1 0 0,-1 0 1 0 0,1-1 0 0 0,0 1 0 0 0,-1-1 0 0 0,1 1 0 0 0,0 0 0 0 0,0-1 0 0 0,-1 1 0 0 0,1 0 0 0 0,0 0 0 0 0,0 0 0 0 0,0-1 0 0 0,1 1 0 0 0,31 5 150 0 0,-23-2-180 0 0,-1 0 0 0 0,0 0 0 0 0,0 1 0 0 0,0 0-1 0 0,0 1 1 0 0,0 0 0 0 0,-1 0 0 0 0,0 1 0 0 0,0 0-1 0 0,10 11 1 0 0,-13-12-3 0 0,-1 1 0 0 0,1-1 0 0 0,-1 1 0 0 0,-1 0 0 0 0,1 1 0 0 0,-1-1 0 0 0,0 0 0 0 0,-1 1 0 0 0,0 0 0 0 0,0 0 0 0 0,0-1 0 0 0,-1 1 0 0 0,0 0 0 0 0,0 0 0 0 0,0 12 0 0 0,-7 98 5 0 0,-2-71-200 0 0,1-17-77 0 0,6-25 200 0 0,0 1 1 0 0,0-1-1 0 0,1 1 1 0 0,0-1-1 0 0,0 1 0 0 0,0-1 1 0 0,0 1-1 0 0,1 0 1 0 0,0-1-1 0 0,0 1 0 0 0,0-1 1 0 0,0 0-1 0 0,1 1 1 0 0,2 3-1 0 0,4 8-433 0 0</inkml:trace>
</inkml:ink>
</file>

<file path=ppt/ink/ink2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19:50:43.198"/>
    </inkml:context>
    <inkml:brush xml:id="br0">
      <inkml:brushProperty name="width" value="0.05" units="cm"/>
      <inkml:brushProperty name="height" value="0.05" units="cm"/>
    </inkml:brush>
  </inkml:definitions>
  <inkml:trace contextRef="#ctx0" brushRef="#br0">72 258 5169 0 0,'-2'-11'3820'0'0,"0"3"-2295"0"0,-1 17-1563 0 0,-3 28 157 0 0,-18 54 0 0 0,12-49 5 0 0,-6 44 1 0 0,16-73-106 0 0,0-1-1 0 0,2 0 1 0 0,-1 0 0 0 0,2 1 0 0 0,0-1-1 0 0,0 0 1 0 0,1 0 0 0 0,4 16 0 0 0,-4-23-13 0 0,-1 0 0 0 0,1 0 0 0 0,0 1 0 0 0,1-1 0 0 0,0-1 0 0 0,-1 1 0 0 0,1 0 0 0 0,1-1 0 0 0,-1 1 0 0 0,1-1 0 0 0,-1 0 0 0 0,1 0 0 0 0,1-1 0 0 0,-1 1 0 0 0,0-1 1 0 0,1 0-1 0 0,0 0 0 0 0,-1 0 0 0 0,1-1 0 0 0,8 3 0 0 0,-9-4-35 0 0,1 0 1 0 0,-1 0-1 0 0,1 0 1 0 0,0-1-1 0 0,-1 0 1 0 0,1 0-1 0 0,0 0 1 0 0,-1-1-1 0 0,1 1 1 0 0,0-1-1 0 0,-1 0 1 0 0,1-1-1 0 0,-1 1 0 0 0,0-1 1 0 0,1 0-1 0 0,-1 0 1 0 0,0 0-1 0 0,0 0 1 0 0,0-1-1 0 0,0 0 1 0 0,-1 0-1 0 0,1 0 1 0 0,5-6-1 0 0,7-11-125 0 0,0-1-80 0 0</inkml:trace>
  <inkml:trace contextRef="#ctx0" brushRef="#br0" timeOffset="1">101 21 3025 0 0,'-5'-7'3032'0'0,"5"-1"-935"0"0,0 3-1721 0 0,4 5-328 0 0,3 1 0 0 0,4 3-48 0 0</inkml:trace>
</inkml:ink>
</file>

<file path=ppt/ink/ink2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19:50:43.666"/>
    </inkml:context>
    <inkml:brush xml:id="br0">
      <inkml:brushProperty name="width" value="0.05" units="cm"/>
      <inkml:brushProperty name="height" value="0.05" units="cm"/>
    </inkml:brush>
  </inkml:definitions>
  <inkml:trace contextRef="#ctx0" brushRef="#br0">111 32 4793 0 0,'-83'-27'1951'0'0,"82"26"-1894"0"0,0 1 0 0 0,-1-1 0 0 0,1 1 0 0 0,-1-1 0 0 0,1 1 1 0 0,-1-1-1 0 0,1 1 0 0 0,-1 0 0 0 0,0 0 0 0 0,1 0 0 0 0,-1 0 0 0 0,1 0 0 0 0,-1 0 0 0 0,1 0 0 0 0,-3 1 0 0 0,3 4 495 0 0,2-1 330 0 0,2-1-832 0 0,4 2 0 0 0,8 3 2 0 0,-13-7-49 0 0,8 6 56 0 0,1 0-1 0 0,0-1 0 0 0,0-1 0 0 0,0 1 0 0 0,1-2 1 0 0,-1 0-1 0 0,1 0 0 0 0,16 2 0 0 0,-18-4 12 0 0,0 0 0 0 0,0 0-1 0 0,-1 1 1 0 0,1 1 0 0 0,-1 0 0 0 0,1 0 0 0 0,-1 1-1 0 0,0 0 1 0 0,-1 0 0 0 0,1 1 0 0 0,-1 0-1 0 0,0 1 1 0 0,-1-1 0 0 0,13 16 0 0 0,-1 0-20 0 0,-2 1 0 0 0,0 0 0 0 0,-2 1 1 0 0,13 27-1 0 0,-18-30-24 0 0,0 0-1 0 0,-1 0 1 0 0,-2 2 0 0 0,0-1 0 0 0,-1 0 0 0 0,-2 1 0 0 0,0 0-1 0 0,-1 1 1 0 0,-1-1 0 0 0,-2 0 0 0 0,0 0 0 0 0,-1 1 0 0 0,-2-1-1 0 0,0 0 1 0 0,-11 39 0 0 0,-4-12 5 0 0,-2 0 0 0 0,-2-1 0 0 0,-53 85-1 0 0,27-51-134 0 0,24-43-265 0 0,12-20 315 0 0,0 1 1 0 0,-9 23 0 0 0,18-36-196 0 0,1-1 0 0 0,0 1 0 0 0,0 0 1 0 0,0 0-1 0 0,0 14 0 0 0,2-3-4100 0 0</inkml:trace>
</inkml:ink>
</file>

<file path=ppt/ink/ink2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19:50:47.799"/>
    </inkml:context>
    <inkml:brush xml:id="br0">
      <inkml:brushProperty name="width" value="0.05" units="cm"/>
      <inkml:brushProperty name="height" value="0.05" units="cm"/>
    </inkml:brush>
  </inkml:definitions>
  <inkml:trace contextRef="#ctx0" brushRef="#br0">656 37 2521 0 0,'-18'-29'902'0'0,"5"21"-348"0"0,-16 13-135 0 0,-13 16-326 0 0,26-10-64 0 0,1 2 1 0 0,0 0-1 0 0,1 0 1 0 0,0 1-1 0 0,-18 25 1 0 0,-48 86 599 0 0,62-93-512 0 0,-63 89 762 0 0,-14 23-157 0 0,23-10-596 0 0,52-90 5 0 0,1 1 0 0 0,-26 93 0 0 0,39-113-57 0 0,2-1 0 0 0,0 1 0 0 0,2 0 0 0 0,1 0 0 0 0,3 47 0 0 0,0-55-16 0 0,1 0 0 0 0,1 0-1 0 0,0 0 1 0 0,12 27 0 0 0,-9-29 6 0 0,0 0 0 0 0,18 26 1 0 0,-12-26-6 0 0,0 0-1 0 0,1-1 1 0 0,1 0 0 0 0,19 14 0 0 0,-6-4-20 0 0,-10-10-21 0 0,0-1 1 0 0,0-1-1 0 0,1 0 0 0 0,1-1 0 0 0,0-2 0 0 0,0 0 0 0 0,36 11 1 0 0,5-4 105 0 0,90 12 1 0 0,-73-15 11 0 0,0-4 0 0 0,123-2 0 0 0,98-20 17 0 0,162-46 2 0 0,-427 53-148 0 0,62-12 13 0 0,45-14 14 0 0,-96 20-18 0 0,-1-2 0 0 0,0-2 0 0 0,46-24 0 0 0,-20 4 11 0 0,50-24 72 0 0,208-142 0 0 0,-319 196-85 0 0,-1-2 0 0 0,1 1 0 0 0,-2-1 0 0 0,1 0 0 0 0,-1 0 0 0 0,0-1 0 0 0,-1 0 0 0 0,0 0 0 0 0,0-1 0 0 0,-1 0 0 0 0,0 0 0 0 0,-1 0 0 0 0,0 0 0 0 0,0-1 0 0 0,1-12 0 0 0,-3 10 2 0 0,0 0-1 0 0,-1 0 1 0 0,-1 1 0 0 0,0-1 0 0 0,-1 0-1 0 0,-3-19 1 0 0,-17-42 22 0 0,14 56-30 0 0,-1 2 1 0 0,-1-1-1 0 0,0 1 1 0 0,-1 0-1 0 0,-13-15 1 0 0,7 13-6 0 0,-1 0 0 0 0,-1 0 0 0 0,-1 2 0 0 0,0 0-1 0 0,-38-22 1 0 0,-8 2-19 0 0,-3 3-1 0 0,-100-34 1 0 0,96 40 3 0 0,-76-32 3 0 0,-147-54-31 0 0,114 58 19 0 0,59 29 15 0 0,86 21 12 0 0,-108-8-4 0 0,133 13-22 0 0,-3 5-458 0 0,2 4-285 0 0,1 11-305 0 0,9-11 104 0 0</inkml:trace>
</inkml:ink>
</file>

<file path=ppt/ink/ink2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19:50:48.184"/>
    </inkml:context>
    <inkml:brush xml:id="br0">
      <inkml:brushProperty name="width" value="0.05" units="cm"/>
      <inkml:brushProperty name="height" value="0.05" units="cm"/>
    </inkml:brush>
  </inkml:definitions>
  <inkml:trace contextRef="#ctx0" brushRef="#br0">57 696 3017 0 0,'-20'-16'2492'0'0,"16"13"-2265"0"0,0 0 0 0 0,0-1 0 0 0,0 1 0 0 0,0-1 0 0 0,0 0 0 0 0,-4-5 0 0 0,8 8-169 0 0,-1-1 0 0 0,1 1 0 0 0,-1 0 0 0 0,1-1 0 0 0,-1 1 0 0 0,1 0 0 0 0,-1 0-1 0 0,1-1 1 0 0,0 1 0 0 0,0-1 0 0 0,0 1 0 0 0,0 0 0 0 0,0-1 0 0 0,0 1 0 0 0,0 0 0 0 0,1-1 0 0 0,-1 1-1 0 0,0 0 1 0 0,1-1 0 0 0,-1 1 0 0 0,1 0 0 0 0,-1-1 0 0 0,1 1 0 0 0,0 0 0 0 0,-1 0 0 0 0,1 0 0 0 0,0 0-1 0 0,0 0 1 0 0,1-2 0 0 0,4-2 9 0 0,-1-1 0 0 0,1 1 0 0 0,0 0 0 0 0,0 1-1 0 0,11-7 1 0 0,20-9 69 0 0,-9 4-82 0 0,313-168 365 0 0,-108 70-238 0 0,-142 74-104 0 0,1 5 0 0 0,142-35 0 0 0,-158 51-61 0 0,40-7-1 0 0,1 4 2 0 0,61 0 48 0 0,-136 19 133 0 0,63 0-566 0 0,-34 6-261 0 0,-17 3 87 0 0,-34-2-69 0 0</inkml:trace>
</inkml:ink>
</file>

<file path=ppt/ink/ink2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19:50:48.697"/>
    </inkml:context>
    <inkml:brush xml:id="br0">
      <inkml:brushProperty name="width" value="0.05" units="cm"/>
      <inkml:brushProperty name="height" value="0.05" units="cm"/>
    </inkml:brush>
  </inkml:definitions>
  <inkml:trace contextRef="#ctx0" brushRef="#br0">242 0 2977 0 0,'-9'8'1103'0'0,"0"0"-718"0"0,0 0 0 0 0,0-1-1 0 0,-1 0 1 0 0,-19 10 0 0 0,19-11-240 0 0,1 0 1 0 0,0 1-1 0 0,1 0 0 0 0,0 1 1 0 0,0-1-1 0 0,0 2 0 0 0,-7 9 1 0 0,-23 36 619 0 0,17-17-584 0 0,-2 21 55 0 0,21-47-210 0 0,-1-1 1 0 0,1 1-1 0 0,1 0 1 0 0,0 0-1 0 0,1-1 0 0 0,0 1 1 0 0,0 0-1 0 0,1 0 1 0 0,1 0-1 0 0,-1-1 1 0 0,2 1-1 0 0,5 15 1 0 0,-5-19-7 0 0,0 0 1 0 0,1 1 0 0 0,-1-1 0 0 0,2-1 0 0 0,-1 1 0 0 0,1-1-1 0 0,0 0 1 0 0,0 0 0 0 0,1 0 0 0 0,0 0 0 0 0,0-1 0 0 0,0 0 0 0 0,8 4-1 0 0,-1-2-3 0 0,0 0-1 0 0,0-1 0 0 0,0-1 0 0 0,0 0 0 0 0,1-1 0 0 0,24 5 0 0 0,-4-4-38 0 0,0-2 0 0 0,53-1 0 0 0,2-6-124 0 0,-86 4 138 0 0,44-5-195 0 0</inkml:trace>
</inkml:ink>
</file>

<file path=ppt/ink/ink2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19:50:49.106"/>
    </inkml:context>
    <inkml:brush xml:id="br0">
      <inkml:brushProperty name="width" value="0.05" units="cm"/>
      <inkml:brushProperty name="height" value="0.05" units="cm"/>
    </inkml:brush>
  </inkml:definitions>
  <inkml:trace contextRef="#ctx0" brushRef="#br0">641 166 4473 0 0,'1'-16'1157'0'0,"3"-6"-324"0"0,0 3-511 0 0,-2 5-75 0 0,-2 9-188 0 0,2-9 29 0 0,-1 1 0 0 0,0-1 0 0 0,-3-26 0 0 0,1 39-78 0 0,1 1 0 0 0,-1-1 0 0 0,1 1 0 0 0,-1-1 0 0 0,1 0 0 0 0,-1 1 1 0 0,0-1-1 0 0,1 1 0 0 0,-1 0 0 0 0,0-1 0 0 0,1 1 0 0 0,-1-1 0 0 0,0 1 0 0 0,1 0 0 0 0,-1 0 0 0 0,0-1 0 0 0,0 1 0 0 0,1 0 1 0 0,-1 0-1 0 0,0 0 0 0 0,0 0 0 0 0,0 0 0 0 0,1 0 0 0 0,-1 0 0 0 0,0 0 0 0 0,0 0 0 0 0,1 0 0 0 0,-1 0 0 0 0,0 1 0 0 0,0-1 1 0 0,1 0-1 0 0,-1 0 0 0 0,0 1 0 0 0,0-1 0 0 0,1 1 0 0 0,-2 0 0 0 0,-26 13 172 0 0,-55 33-110 0 0,27-19-93 0 0,56-28 20 0 0,-138 59 138 0 0,-4 1 125 0 0,117-47-177 0 0,-38 27 0 0 0,25-9-22 0 0,32-25-57 0 0,0 0 0 0 0,1 0 0 0 0,0 1 0 0 0,0 0 0 0 0,0 0 0 0 0,-4 9 1 0 0,7-11-2 0 0,0 0 0 0 0,0 1 1 0 0,1-1-1 0 0,-1 1 1 0 0,1-1-1 0 0,0 1 1 0 0,0 0-1 0 0,1-1 1 0 0,0 1-1 0 0,0 0 0 0 0,0-1 1 0 0,1 1-1 0 0,0 0 1 0 0,0-1-1 0 0,0 1 1 0 0,1-1-1 0 0,-1 1 0 0 0,4 6 1 0 0,-1-4 12 0 0,0 0 0 0 0,0-1 1 0 0,0 1-1 0 0,1-1 0 0 0,0 0 1 0 0,8 9-1 0 0,8 2 50 0 0,-5-8-32 0 0,-10-7-12 0 0,0 0 0 0 0,0-1 0 0 0,0 0-1 0 0,0 0 1 0 0,0 0 0 0 0,0-1 0 0 0,1 0 0 0 0,-1 0 0 0 0,0-1 0 0 0,1 0-1 0 0,-1 0 1 0 0,0 0 0 0 0,1-1 0 0 0,8-1 0 0 0,4-4 57 0 0,0 0 1 0 0,0 0 0 0 0,22-12-1 0 0,-19 8-38 0 0,-5 2-30 0 0,-1 0 0 0 0,1-1 0 0 0,-2-1 1 0 0,0 0-1 0 0,0-1 0 0 0,0-1 0 0 0,-2 0 1 0 0,1-1-1 0 0,-2 0 0 0 0,0-1 0 0 0,0 0 1 0 0,13-24-1 0 0,-24 36-14 0 0,0 0 1 0 0,0-1-1 0 0,-1 1 0 0 0,1 0 1 0 0,-1 0-1 0 0,0-1 0 0 0,1 1 1 0 0,-1 0-1 0 0,0 0 1 0 0,0-1-1 0 0,-1 1 0 0 0,1 0 1 0 0,0-1-1 0 0,-1 1 1 0 0,1 0-1 0 0,-1 0 0 0 0,0 0 1 0 0,0 0-1 0 0,0-1 0 0 0,0 1 1 0 0,0 0-1 0 0,0 0 1 0 0,-1 1-1 0 0,1-1 0 0 0,0 0 1 0 0,-1 0-1 0 0,0 1 0 0 0,1-1 1 0 0,-1 1-1 0 0,-2-2 1 0 0,-11-9-14 0 0,0 0 0 0 0,-33-17 0 0 0,12 7 0 0 0,27 15-118 0 0,-1 1 0 0 0,0 1 1 0 0,0 0-1 0 0,-13-5 0 0 0,6 4-911 0 0,15 5 554 0 0,5 0 16 0 0</inkml:trace>
</inkml:ink>
</file>

<file path=ppt/ink/ink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22:15:45.676"/>
    </inkml:context>
    <inkml:brush xml:id="br0">
      <inkml:brushProperty name="width" value="0.05" units="cm"/>
      <inkml:brushProperty name="height" value="0.05" units="cm"/>
      <inkml:brushProperty name="color" value="#E71224"/>
    </inkml:brush>
  </inkml:definitions>
  <inkml:trace contextRef="#ctx0" brushRef="#br0">79 190 6393 0 0,'1'-42'2304'0'0,"-2"42"-2251"0"0,1-1 1 0 0,0 1-1 0 0,-1-1 1 0 0,1 0 0 0 0,-1 1-1 0 0,1-1 1 0 0,-1 1 0 0 0,1-1-1 0 0,-1 1 1 0 0,1 0 0 0 0,-1-1-1 0 0,0 1 1 0 0,1 0-1 0 0,-1-1 1 0 0,1 1 0 0 0,-1 0-1 0 0,0 0 1 0 0,1-1 0 0 0,-1 1-1 0 0,0 0 1 0 0,1 0 0 0 0,-1 0-1 0 0,0 0 1 0 0,0 0 0 0 0,1 0-1 0 0,-1 0 1 0 0,0 0-1 0 0,1 0 1 0 0,-1 0 0 0 0,0 0-1 0 0,1 1 1 0 0,-1-1 0 0 0,0 0-1 0 0,1 0 1 0 0,-2 1 0 0 0,-3 0 1062 0 0,-3 7-554 0 0,-4 18-91 0 0,10-21-221 0 0,-4 11-100 0 0,1 0 0 0 0,0 1 0 0 0,1 0-1 0 0,-3 31 1 0 0,5-30-58 0 0,2-1-1 0 0,0 0 0 0 0,1 0 0 0 0,1 0 1 0 0,0 0-1 0 0,1 0 0 0 0,1-1 1 0 0,11 30-1 0 0,-14-44-82 0 0,0 1 1 0 0,0-1-1 0 0,1 0 0 0 0,-1 0 1 0 0,1 0-1 0 0,-1 0 0 0 0,1 0 1 0 0,0 0-1 0 0,0 0 1 0 0,0 0-1 0 0,0-1 0 0 0,0 1 1 0 0,0-1-1 0 0,0 1 0 0 0,1-1 1 0 0,-1 0-1 0 0,0 0 1 0 0,1 0-1 0 0,-1 0 0 0 0,6 1 1 0 0,36-1 119 0 0,-36-2-108 0 0,0-1 1 0 0,0 0-1 0 0,0-1 1 0 0,0 1-1 0 0,0-1 1 0 0,10-6-1 0 0,13-16 27 0 0,-22 15-35 0 0,6-7 0 0 0,15-26-19 0 0,-17 8-11 0 0,-5 8-47 0 0,-1-2 3 0 0,-3 15 14 0 0,-1 0-1 0 0,0 0 0 0 0,-1 0 1 0 0,-1 0-1 0 0,0 0 0 0 0,-1-17 1 0 0,-8-4-137 0 0,4 24 115 0 0,-2 0-1 0 0,1 0 1 0 0,-1 1 0 0 0,-1-1-1 0 0,1 1 1 0 0,-2 1 0 0 0,0-1-1 0 0,-14-12 1 0 0,16 16 70 0 0,-2 0 0 0 0,1 1-1 0 0,-1 0 1 0 0,1 1 0 0 0,-1 0 0 0 0,0 0 0 0 0,-12-4 0 0 0,15 6-40 0 0,-1 0 1 0 0,1 1 0 0 0,-1-1 0 0 0,0 1 0 0 0,1 1 0 0 0,-1-1 0 0 0,0 1 0 0 0,0 0 0 0 0,1 0 0 0 0,-1 0-1 0 0,0 1 1 0 0,0 0 0 0 0,-5 1 0 0 0,10-1 14 0 0,0-1-1 0 0,0 0 1 0 0,0 1-1 0 0,1-1 0 0 0,-1 0 1 0 0,0 1-1 0 0,1-1 1 0 0,-1 1-1 0 0,0-1 1 0 0,1 1-1 0 0,-1-1 1 0 0,0 1-1 0 0,1-1 1 0 0,-1 1-1 0 0,1 0 0 0 0,-1-1 1 0 0,1 1-1 0 0,-1 0 1 0 0,1 0-1 0 0,0-1 1 0 0,-1 1-1 0 0,1 0 1 0 0,0 0-1 0 0,0 0 1 0 0,-1-1-1 0 0,1 1 0 0 0,0 0 1 0 0,0 0-1 0 0,0 0 1 0 0,0-1-1 0 0,0 1 1 0 0,0 0-1 0 0,0 0 1 0 0,0 0-1 0 0,1 0 1 0 0,-1-1-1 0 0,0 1 1 0 0,0 0-1 0 0,1 0 0 0 0,-1-1 1 0 0,0 1-1 0 0,1 0 1 0 0,-1 0-1 0 0,1-1 1 0 0,-1 1-1 0 0,2 0 1 0 0,10 5-336 0 0</inkml:trace>
</inkml:ink>
</file>

<file path=ppt/ink/ink2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19:50:49.492"/>
    </inkml:context>
    <inkml:brush xml:id="br0">
      <inkml:brushProperty name="width" value="0.05" units="cm"/>
      <inkml:brushProperty name="height" value="0.05" units="cm"/>
    </inkml:brush>
  </inkml:definitions>
  <inkml:trace contextRef="#ctx0" brushRef="#br0">1 124 4609 0 0,'70'-28'1750'0'0,"-69"28"-1720"0"0,0-1 0 0 0,0 1 0 0 0,-1 0 0 0 0,1-1 0 0 0,0 1 0 0 0,0 0 1 0 0,-1 0-1 0 0,1-1 0 0 0,0 1 0 0 0,0 0 0 0 0,0 0 0 0 0,0 0 0 0 0,-1 0 0 0 0,1 0 1 0 0,0 0-1 0 0,0 0 0 0 0,0 0 0 0 0,0 0 0 0 0,-1 1 0 0 0,1-1 0 0 0,0 0 1 0 0,0 0-1 0 0,-1 1 0 0 0,1-1 0 0 0,0 1 0 0 0,0-1 0 0 0,-1 0 0 0 0,1 1 0 0 0,0 0 1 0 0,-1-1-1 0 0,1 1 0 0 0,-1-1 0 0 0,1 1 0 0 0,0 0 0 0 0,-1-1 0 0 0,0 1 0 0 0,1 0 1 0 0,5 18 167 0 0,-3-9-73 0 0,7 16-12 0 0,4 14-28 0 0,7 18 10 0 0,-3-20 59 0 0,-14-30-106 0 0,2 0-1 0 0,-1 0 1 0 0,1 0 0 0 0,0 0 0 0 0,1-1 0 0 0,0 0 0 0 0,0 0-1 0 0,0-1 1 0 0,1 0 0 0 0,0 0 0 0 0,0-1 0 0 0,0 0-1 0 0,17 7 1 0 0,9 1 145 0 0,-11-6-71 0 0,14-1-3 0 0,20-4 109 0 0,-18-4-101 0 0,-14-1-76 0 0,-5-1 27 0 0,8-5 18 0 0,6-2 4 0 0,-32 10-90 0 0,0 1 0 0 0,0-1 1 0 0,0 0-1 0 0,0 0 0 0 0,0 0 0 0 0,0 0 1 0 0,0 0-1 0 0,0 0 0 0 0,0 0 0 0 0,-1 0 1 0 0,1-1-1 0 0,-1 1 0 0 0,1-1 0 0 0,-1 1 1 0 0,1-1-1 0 0,-1 0 0 0 0,0 0 1 0 0,0 1-1 0 0,0-1 0 0 0,0 0 0 0 0,0 0 1 0 0,0 0-1 0 0,0 0 0 0 0,-1 0 0 0 0,1 0 1 0 0,-1 0-1 0 0,0 0 0 0 0,1-1 0 0 0,-1 1 1 0 0,0 0-1 0 0,0 0 0 0 0,0 0 0 0 0,0 0 1 0 0,-1-3-1 0 0,-1-6 14 0 0,0-1 1 0 0,-1 1-1 0 0,0-1 1 0 0,-10-20-1 0 0,-29-56-2 0 0,16 35-26 0 0,11 17 3 0 0,1 1 7 0 0,6 10 3 0 0,6 11 96 0 0,2 14-146 0 0,0-1 0 0 0,0 1-1 0 0,1 0 1 0 0,-1 0 0 0 0,0-1 0 0 0,0 1 0 0 0,0 0 0 0 0,0 0 0 0 0,0 0 0 0 0,0-1 0 0 0,0 1 0 0 0,0 0-1 0 0,0 0 1 0 0,0 0 0 0 0,1 0 0 0 0,-1-1 0 0 0,0 1 0 0 0,0 0 0 0 0,0 0 0 0 0,0 0 0 0 0,0 0-1 0 0,1 0 1 0 0,-1-1 0 0 0,0 1 0 0 0,0 0 0 0 0,0 0 0 0 0,1 0 0 0 0,-1 0 0 0 0,0 0 0 0 0,0 0 0 0 0,0 0-1 0 0,1 0 1 0 0,-1 0 0 0 0,0 0 0 0 0,0 0 0 0 0,1 0 0 0 0,-1 0 0 0 0,0 0 0 0 0,0 0 0 0 0,0 0-1 0 0,1 0 1 0 0,-1 0 0 0 0</inkml:trace>
</inkml:ink>
</file>

<file path=ppt/ink/ink2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19:50:49.864"/>
    </inkml:context>
    <inkml:brush xml:id="br0">
      <inkml:brushProperty name="width" value="0.05" units="cm"/>
      <inkml:brushProperty name="height" value="0.05" units="cm"/>
    </inkml:brush>
  </inkml:definitions>
  <inkml:trace contextRef="#ctx0" brushRef="#br0">274 6 4369 0 0,'-2'-5'4168'0'0,"-8"8"-3531"0"0,-16 17-1017 0 0,-10 16 406 0 0,-31 28 156 0 0,21-29-41 0 0,40-30-97 0 0,0-1 1 0 0,-1 1-1 0 0,1 1 0 0 0,1-1 0 0 0,-1 1 0 0 0,1 0 0 0 0,0 0 0 0 0,1 0 1 0 0,-1 1-1 0 0,-3 7 0 0 0,4-4-10 0 0,0-1 0 0 0,0 1 0 0 0,1 0 0 0 0,1 1 0 0 0,0-1 1 0 0,0 0-1 0 0,1 1 0 0 0,0-1 0 0 0,0 1 0 0 0,2-1 0 0 0,1 15 0 0 0,0-10-1 0 0,0 0 0 0 0,2-1 0 0 0,9 27 0 0 0,12 11 34 0 0,-19-42-49 0 0,1 1 1 0 0,0-2-1 0 0,1 1 1 0 0,0-1-1 0 0,13 12 1 0 0,-4-8 18 0 0,0 0 0 0 0,1-1 0 0 0,1-1 1 0 0,0-1-1 0 0,0 0 0 0 0,1-2 0 0 0,22 7 1 0 0,-10-5-207 0 0,52 7-1 0 0,-7-8-351 0 0,-40-8 305 0 0</inkml:trace>
</inkml:ink>
</file>

<file path=ppt/ink/ink2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19:50:50.301"/>
    </inkml:context>
    <inkml:brush xml:id="br0">
      <inkml:brushProperty name="width" value="0.05" units="cm"/>
      <inkml:brushProperty name="height" value="0.05" units="cm"/>
    </inkml:brush>
  </inkml:definitions>
  <inkml:trace contextRef="#ctx0" brushRef="#br0">502 243 3321 0 0,'10'-26'904'0'0,"-2"0"0"0"0,10-49 0 0 0,-13 58-784 0 0,0 0 0 0 0,1 1 0 0 0,1 0 0 0 0,1 0 0 0 0,11-18 0 0 0,-19 34-113 0 0,1 0-1 0 0,-1 0 0 0 0,1 1 1 0 0,-1-1-1 0 0,0 0 0 0 0,1 0 0 0 0,-1 1 0 0 0,1-1 1 0 0,-1 0-1 0 0,1 1 0 0 0,-1-1 0 0 0,0 0 0 0 0,1 1 1 0 0,-1-1-1 0 0,0 1 0 0 0,1-1 0 0 0,-1 0 0 0 0,0 1 1 0 0,0-1-1 0 0,1 1 0 0 0,-1-1 0 0 0,0 1 1 0 0,0-1-1 0 0,0 1 0 0 0,0-1 0 0 0,1 1 0 0 0,-1-1 1 0 0,0 1-1 0 0,0-1 0 0 0,0 1 0 0 0,0 0 0 0 0,0-1 1 0 0,-1 1-1 0 0,1-1 0 0 0,0 1 0 0 0,0-1 0 0 0,0 1 1 0 0,0-1-1 0 0,0 1 0 0 0,-1 0 0 0 0,-80 105 1479 0 0,44-60-1088 0 0,-52 86 0 0 0,86-128-389 0 0,-17 30 46 0 0,1 1 0 0 0,-28 73 1 0 0,34-57 32 0 0,5 5-69 0 0,8 27 300 0 0,2-66-460 0 0,0 0 0 0 0,2 0 0 0 0,8 26 0 0 0,-9-34 9 0 0,-1 4 109 0 0,2 3-447 0 0,-1-8-164 0 0</inkml:trace>
  <inkml:trace contextRef="#ctx0" brushRef="#br0" timeOffset="1">1 281 4449 0 0,'4'-3'471'0'0,"1"0"-1"0"0,-1 1 1 0 0,1 0 0 0 0,0 0 0 0 0,-1 0-1 0 0,1 0 1 0 0,0 1 0 0 0,10-2-1 0 0,46 2 358 0 0,-30 6-1114 0 0,56 15 0 0 0,-77-17 512 0 0,-3-1-217 0 0,24 6 6 0 0,0 1 0 0 0,-1 1 0 0 0,56 28 1 0 0,-75-30-3 0 0,0 1 1 0 0,-1 0-1 0 0,0 0 1 0 0,-1 1-1 0 0,0 0 1 0 0,9 13-1 0 0,-7-6-7 0 0,0 1 1 0 0,-1 1-1 0 0,-1-1 0 0 0,-1 2 0 0 0,-1-1 0 0 0,0 1 0 0 0,-2 0 0 0 0,0 0 1 0 0,2 24-1 0 0,-9-2-31 0 0,-6-17-1068 0 0,3-16-2693 0 0</inkml:trace>
</inkml:ink>
</file>

<file path=ppt/ink/ink2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19:50:50.697"/>
    </inkml:context>
    <inkml:brush xml:id="br0">
      <inkml:brushProperty name="width" value="0.05" units="cm"/>
      <inkml:brushProperty name="height" value="0.05" units="cm"/>
    </inkml:brush>
  </inkml:definitions>
  <inkml:trace contextRef="#ctx0" brushRef="#br0">1 67 5433 0 0,'76'-60'1689'0'0,"-76"59"-1667"0"0,1 1 0 0 0,-1 0 0 0 0,0-1 0 0 0,1 1 0 0 0,-1-1 0 0 0,0 1 0 0 0,1 0 0 0 0,-1-1 0 0 0,1 1 0 0 0,-1 0 0 0 0,0-1 0 0 0,1 1 0 0 0,-1 0-1 0 0,1 0 1 0 0,-1 0 0 0 0,1-1 0 0 0,-1 1 0 0 0,1 0 0 0 0,-1 0 0 0 0,1 0 0 0 0,-1 0 0 0 0,1 0 0 0 0,-1 0 0 0 0,1 0 0 0 0,-1 0 0 0 0,1 0 0 0 0,-1 0 0 0 0,1 0 0 0 0,-1 0 0 0 0,1 0 0 0 0,-1 0 0 0 0,1 1 0 0 0,-1-1 0 0 0,0 0 0 0 0,1 0 0 0 0,-1 1 0 0 0,1-1 0 0 0,-1 0 0 0 0,1 0 0 0 0,-1 1 0 0 0,0-1 0 0 0,1 0 0 0 0,-1 1 0 0 0,0-1 0 0 0,1 1 0 0 0,-1-1 0 0 0,0 0 0 0 0,0 1 0 0 0,1-1 0 0 0,-1 1 0 0 0,0-1 0 0 0,0 1 0 0 0,3 22 196 0 0,-3-22-142 0 0,1 16-3 0 0,0 8-2 0 0,-2 38 2 0 0,0-57-68 0 0,0 21 27 0 0,0-21-19 0 0,0 0 1 0 0,0 0-1 0 0,1 0 1 0 0,0 0-1 0 0,1 0 1 0 0,-1 0 0 0 0,1 1-1 0 0,4 10 1 0 0,22 72-1160 0 0,-25-85 837 0 0,5 1-336 0 0</inkml:trace>
</inkml:ink>
</file>

<file path=ppt/ink/ink2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19:50:51.062"/>
    </inkml:context>
    <inkml:brush xml:id="br0">
      <inkml:brushProperty name="width" value="0.05" units="cm"/>
      <inkml:brushProperty name="height" value="0.05" units="cm"/>
    </inkml:brush>
  </inkml:definitions>
  <inkml:trace contextRef="#ctx0" brushRef="#br0">82 0 2881 0 0,'-8'42'2650'0'0,"-15"64"-1138"0"0,15-77-1202 0 0,-3 15 240 0 0,-4 22 158 0 0,6-23-541 0 0,6-22-57 0 0,1 1 0 0 0,0-1 0 0 0,2 1 0 0 0,3 32-1 0 0,8 2-79 0 0,2-24-113 0 0,-9-28-777 0 0,1 0-2977 0 0</inkml:trace>
</inkml:ink>
</file>

<file path=ppt/ink/ink2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19:50:51.493"/>
    </inkml:context>
    <inkml:brush xml:id="br0">
      <inkml:brushProperty name="width" value="0.05" units="cm"/>
      <inkml:brushProperty name="height" value="0.05" units="cm"/>
    </inkml:brush>
  </inkml:definitions>
  <inkml:trace contextRef="#ctx0" brushRef="#br0">295 15 2441 0 0,'1'-14'2470'0'0,"-9"13"-1168"0"0,-22 26-747 0 0,9 1-189 0 0,0 1 1 0 0,2 1-1 0 0,1 1 0 0 0,1 0 1 0 0,-19 48-1 0 0,-52 172 171 0 0,77-210-478 0 0,2-1-1 0 0,-5 42 1 0 0,12-60-12 0 0,1-1 1 0 0,1 0-1 0 0,3 31 1 0 0,1-15 6 0 0,-4 16 38 0 0,5-38-304 0 0,-4-13 204 0 0,-1 0-1 0 0,0 0 0 0 0,0 0 0 0 0,1 0 1 0 0,-1 0-1 0 0,0 0 0 0 0,0 0 0 0 0,1 0 1 0 0,-1 0-1 0 0,0 0 0 0 0,0 0 0 0 0,1-1 1 0 0,-1 1-1 0 0,0 0 0 0 0,0 0 0 0 0,0 0 1 0 0,1 0-1 0 0,-1 0 0 0 0,0 0 0 0 0,0 0 1 0 0,0-1-1 0 0,1 1 0 0 0,-1 0 0 0 0,0 0 1 0 0,0 0-1 0 0,0-1 0 0 0,0 1 0 0 0,1 0 1 0 0,-1 0-1 0 0,0 0 0 0 0,0-1 1 0 0,0 1-1 0 0,0 0 0 0 0,0 0 0 0 0,0-1 1 0 0,0 1-1 0 0,0 0 0 0 0,0 0 0 0 0,0-1 1 0 0,0 1-1 0 0,0 0 0 0 0,0 0 0 0 0,0-1 1 0 0,0 1-1 0 0,0 0 0 0 0,0 0 0 0 0,0 0 1 0 0,0-1-1 0 0,0 1 0 0 0,0 0 0 0 0,0-1 1 0 0,0-5-61 0 0,1-4-12 0 0,2-15-132 0 0,1 0-227 0 0</inkml:trace>
</inkml:ink>
</file>

<file path=ppt/ink/ink2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19:50:51.862"/>
    </inkml:context>
    <inkml:brush xml:id="br0">
      <inkml:brushProperty name="width" value="0.05" units="cm"/>
      <inkml:brushProperty name="height" value="0.05" units="cm"/>
    </inkml:brush>
  </inkml:definitions>
  <inkml:trace contextRef="#ctx0" brushRef="#br0">1 19 2961 0 0,'5'-11'3079'0'0,"6"4"-1643"0"0,4 9-1519 0 0,-2 4 461 0 0,9 8-245 0 0,-2 1 0 0 0,0 2-1 0 0,-1 0 1 0 0,0 1 0 0 0,-1 0 0 0 0,18 27-1 0 0,13 10-70 0 0,163 192 294 0 0,-174-200-317 0 0,-5 0-413 0 0,-24-32 190 0 0,-1 2-1 0 0,11 30 0 0 0,-10-14-233 0 0,-6-8 65 0 0</inkml:trace>
</inkml:ink>
</file>

<file path=ppt/ink/ink2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19:50:52.268"/>
    </inkml:context>
    <inkml:brush xml:id="br0">
      <inkml:brushProperty name="width" value="0.05" units="cm"/>
      <inkml:brushProperty name="height" value="0.05" units="cm"/>
    </inkml:brush>
  </inkml:definitions>
  <inkml:trace contextRef="#ctx0" brushRef="#br0">10 154 4153 0 0,'5'-8'496'0'0,"0"0"0"0"0,1 0 0 0 0,0 0 0 0 0,0 1 0 0 0,0 0 0 0 0,1 0 1 0 0,0 1-1 0 0,1 0 0 0 0,0 0 0 0 0,13-8 0 0 0,-3 5-403 0 0,0 1-1 0 0,1 1 1 0 0,0 1-1 0 0,25-5 1 0 0,-13 3-68 0 0,35-8-2 0 0,-40 13-15 0 0,-9 3 0 0 0,-17 0-8 0 0,0 0 0 0 0,1 0 0 0 0,-1 0 0 0 0,0 0 1 0 0,0 0-1 0 0,0 0 0 0 0,1 0 0 0 0,-1 0 0 0 0,0 0 0 0 0,0 0 0 0 0,0 0 1 0 0,1 0-1 0 0,-1 0 0 0 0,0 0 0 0 0,0 0 0 0 0,0 0 0 0 0,1 0 0 0 0,-1 0 1 0 0,0 0-1 0 0,0 0 0 0 0,0 0 0 0 0,1 1 0 0 0,-1-1 0 0 0,0 0 0 0 0,0 0 1 0 0,0 0-1 0 0,0 0 0 0 0,0 0 0 0 0,1 0 0 0 0,-1 1 0 0 0,0-1 0 0 0,0 0 1 0 0,0 0-1 0 0,0 0 0 0 0,0 0 0 0 0,0 1 0 0 0,0-1 0 0 0,0 0 0 0 0,1 0 1 0 0,-1 0-1 0 0,0 1 0 0 0,0-1 0 0 0,0 0 0 0 0,0 0 0 0 0,0 0 0 0 0,0 1 1 0 0,0-1-1 0 0,0 0 0 0 0,0 0 0 0 0,0 0 0 0 0,-1 1 0 0 0,-9 11-11 0 0,-29 17-20 0 0,31-23 32 0 0,-70 47-62 0 0,-44 35 6 0 0,110-77 50 0 0,0 0 0 0 0,1 0 0 0 0,0 1 0 0 0,1 0 0 0 0,1 0 0 0 0,0 2 0 0 0,-10 17 0 0 0,10 4 13 0 0,11-13 8 0 0,-1-18-12 0 0,0 1 1 0 0,1-1 0 0 0,-1 0-1 0 0,1 0 1 0 0,0 0-1 0 0,0 0 1 0 0,0 0 0 0 0,0 0-1 0 0,1-1 1 0 0,0 1-1 0 0,0-1 1 0 0,0 0 0 0 0,0 1-1 0 0,0-1 1 0 0,1-1-1 0 0,-1 1 1 0 0,8 4 0 0 0,16 3 10 0 0,0-5 12 0 0,60 6 33 0 0,-65-10-42 0 0,13-2 18 0 0,71-10 112 0 0,51-15-697 0 0,-78 1-77 0 0,-39 11 309 0 0,7-2-59 0 0</inkml:trace>
</inkml:ink>
</file>

<file path=ppt/ink/ink2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19:50:52.658"/>
    </inkml:context>
    <inkml:brush xml:id="br0">
      <inkml:brushProperty name="width" value="0.05" units="cm"/>
      <inkml:brushProperty name="height" value="0.05" units="cm"/>
    </inkml:brush>
  </inkml:definitions>
  <inkml:trace contextRef="#ctx0" brushRef="#br0">13 89 1944 0 0,'-3'-19'2338'0'0,"2"13"-1918"0"0,1 2-232 0 0,-2-3-28 0 0,0 1-130 0 0,-3-7 220 0 0,5 0 391 0 0,1 12-592 0 0,0-1 0 0 0,1 1 0 0 0,-1 0 0 0 0,0 0 0 0 0,1-1-1 0 0,-1 1 1 0 0,1 0 0 0 0,-1 0 0 0 0,1 1 0 0 0,0-1 0 0 0,-1 0 0 0 0,1 0 0 0 0,0 1 0 0 0,0-1 0 0 0,-1 1 0 0 0,3-1 0 0 0,3 0 9 0 0,0-1-1 0 0,1 1 1 0 0,-1 1 0 0 0,1-1 0 0 0,-1 1-1 0 0,0 1 1 0 0,1-1 0 0 0,11 4 0 0 0,65 17 354 0 0,-50-11-176 0 0,-8-2-130 0 0,1 1-1 0 0,-1 1 0 0 0,-1 2 1 0 0,0 1-1 0 0,25 17 1 0 0,112 88 163 0 0,-74-51-187 0 0,-32-26-32 0 0,-3 2 1 0 0,63 66-1 0 0,-91-83-32 0 0,-2 2 0 0 0,-1 0 0 0 0,-2 2 0 0 0,0 0 0 0 0,-2 2 1 0 0,19 46-1 0 0,-17-29 35 0 0,-2 1-1 0 0,16 73 1 0 0,-29-98-55 0 0,-1 0 0 0 0,-2 0 0 0 0,0 0 0 0 0,-2 0 0 0 0,0 0 0 0 0,-2 0 0 0 0,-8 40 0 0 0,8-56 0 0 0,0 1-1 0 0,-1-1 1 0 0,-1 0-1 0 0,0 0 1 0 0,-5 8-1 0 0,5-10-86 0 0,0 0-1 0 0,-1-1 1 0 0,0 0-1 0 0,0 0 0 0 0,-1 0 1 0 0,0 0-1 0 0,0-1 1 0 0,0 0-1 0 0,0 0 1 0 0,-14 6-1 0 0,-22 8-3732 0 0</inkml:trace>
</inkml:ink>
</file>

<file path=ppt/ink/ink2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19:51:46.147"/>
    </inkml:context>
    <inkml:brush xml:id="br0">
      <inkml:brushProperty name="width" value="0.05" units="cm"/>
      <inkml:brushProperty name="height" value="0.05" units="cm"/>
    </inkml:brush>
  </inkml:definitions>
  <inkml:trace contextRef="#ctx0" brushRef="#br0">128 22 4209 0 0,'19'-16'1043'0'0,"-12"11"445"0"0,-21 20-301 0 0,5-6-1030 0 0,1 1-1 0 0,1 1 1 0 0,0-1-1 0 0,0 1 1 0 0,1 1-1 0 0,-8 19 1 0 0,-23 76 163 0 0,31-88-193 0 0,-3 15-8 0 0,1 1 1 0 0,-5 50-1 0 0,13-83-116 0 0,-4 30-106 0 0,1 0 0 0 0,2 0 0 0 0,1 0 0 0 0,8 64-1 0 0,-5-90-37 0 0,-1-5-143 0 0</inkml:trace>
</inkml:ink>
</file>

<file path=ppt/ink/ink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22:15:46.014"/>
    </inkml:context>
    <inkml:brush xml:id="br0">
      <inkml:brushProperty name="width" value="0.05" units="cm"/>
      <inkml:brushProperty name="height" value="0.05" units="cm"/>
      <inkml:brushProperty name="color" value="#E71224"/>
    </inkml:brush>
  </inkml:definitions>
  <inkml:trace contextRef="#ctx0" brushRef="#br0">117 7 5297 0 0,'0'-1'200'0'0,"0"1"1"0"0,-1 0-1 0 0,1-1 0 0 0,0 1 1 0 0,0 0-1 0 0,-1-1 0 0 0,1 1 1 0 0,0-1-1 0 0,-1 1 0 0 0,1 0 1 0 0,0 0-1 0 0,-1-1 0 0 0,1 1 1 0 0,-1 0-1 0 0,1 0 0 0 0,-1-1 1 0 0,1 1-1 0 0,0 0 0 0 0,-1 0 1 0 0,1 0-1 0 0,-1 0 0 0 0,1 0 1 0 0,-1 0-1 0 0,1 0 0 0 0,-1 0 1 0 0,1 0-1 0 0,-1 0 0 0 0,0 0 1 0 0,-11 9 1625 0 0,-7 29-1277 0 0,7-2-381 0 0,-1 25 412 0 0,4 3 203 0 0,-1 35 311 0 0,-3 29-910 0 0,14-110-498 0 0,0-6-313 0 0,-3-5-183 0 0,-15 11-2998 0 0,17-19 2702 0 0</inkml:trace>
</inkml:ink>
</file>

<file path=ppt/ink/ink2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19:51:46.516"/>
    </inkml:context>
    <inkml:brush xml:id="br0">
      <inkml:brushProperty name="width" value="0.05" units="cm"/>
      <inkml:brushProperty name="height" value="0.05" units="cm"/>
    </inkml:brush>
  </inkml:definitions>
  <inkml:trace contextRef="#ctx0" brushRef="#br0">0 25 3409 0 0,'8'-15'3219'0'0,"-4"6"-2345"0"0,-4 10-775 0 0,1 2 16 0 0,2 1-31 0 0,1 4 11 0 0,6 10 137 0 0,5 8-113 0 0,-10-18-20 0 0,1-1 0 0 0,0 1 0 0 0,0-1 0 0 0,0 0 1 0 0,1-1-1 0 0,0 0 0 0 0,1 0 0 0 0,-1 0 0 0 0,1-1 1 0 0,0 0-1 0 0,0 0 0 0 0,15 5 0 0 0,163 48 485 0 0,-63-25-470 0 0,-2-1-24 0 0,-40-8 36 0 0,-78-24-149 0 0,1 1-1 0 0,-1 0 1 0 0,0 1 0 0 0,0-1 0 0 0,0 0 0 0 0,0 1-1 0 0,0-1 1 0 0,0 1 0 0 0,-1 0 0 0 0,1 0 0 0 0,-1 0-1 0 0,1 1 1 0 0,2 2 0 0 0,5 13-349 0 0,-5-3 207 0 0,-6-10-49 0 0,-8 2-213 0 0</inkml:trace>
</inkml:ink>
</file>

<file path=ppt/ink/ink2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19:51:46.846"/>
    </inkml:context>
    <inkml:brush xml:id="br0">
      <inkml:brushProperty name="width" value="0.05" units="cm"/>
      <inkml:brushProperty name="height" value="0.05" units="cm"/>
    </inkml:brush>
  </inkml:definitions>
  <inkml:trace contextRef="#ctx0" brushRef="#br0">0 156 3657 0 0,'42'-26'3195'0'0,"29"-3"-1305"0"0,-19 15-1784 0 0,26-3-335 0 0,-16 3 833 0 0,149-27 47 0 0,-157 34-594 0 0,1 2 0 0 0,-1 3 0 0 0,108 8 0 0 0,-111 5-432 0 0,-18 6-167 0 0,-27-10 216 0 0,-12 1 13 0 0</inkml:trace>
</inkml:ink>
</file>

<file path=ppt/ink/ink2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19:51:47.204"/>
    </inkml:context>
    <inkml:brush xml:id="br0">
      <inkml:brushProperty name="width" value="0.05" units="cm"/>
      <inkml:brushProperty name="height" value="0.05" units="cm"/>
    </inkml:brush>
  </inkml:definitions>
  <inkml:trace contextRef="#ctx0" brushRef="#br0">1 94 4713 0 0,'9'9'451'0'0,"4"2"-161"0"0,-12-11-237 0 0,-1 0-1 0 0,0 0 0 0 0,0 0 0 0 0,0 0 0 0 0,1 0 1 0 0,-1 0-1 0 0,0 0 0 0 0,0 0 0 0 0,1 0 1 0 0,-1 0-1 0 0,0 0 0 0 0,0 0 0 0 0,1 0 0 0 0,-1 0 1 0 0,0 0-1 0 0,0 0 0 0 0,1 0 0 0 0,-1 0 0 0 0,0 0 1 0 0,0 0-1 0 0,1 0 0 0 0,-1 0 0 0 0,0 0 1 0 0,0 0-1 0 0,0 0 0 0 0,1-1 0 0 0,-1 1 0 0 0,0 0 1 0 0,0 0-1 0 0,0 0 0 0 0,1 0 0 0 0,-1-1 1 0 0,0 1-1 0 0,0 0 0 0 0,0 0 0 0 0,0 0 0 0 0,0-1 1 0 0,1 1-1 0 0,-1 0 0 0 0,0 0 0 0 0,0-1 0 0 0,0 1 1 0 0,0 0-1 0 0,0 0 0 0 0,0-1 0 0 0,8-6 101 0 0,16 2-17 0 0,16 4-84 0 0,-39 1-54 0 0,41-3 20 0 0,21-11 33 0 0,-22 0-28 0 0,-16 3-23 0 0,9-1-77 0 0,-27 9 54 0 0,1 1-1 0 0,-1-1 1 0 0,1 0-1 0 0,-1-1 0 0 0,0 0 1 0 0,-1 0-1 0 0,12-9 1 0 0,-11 8-125 0 0</inkml:trace>
</inkml:ink>
</file>

<file path=ppt/ink/ink2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19:51:47.618"/>
    </inkml:context>
    <inkml:brush xml:id="br0">
      <inkml:brushProperty name="width" value="0.05" units="cm"/>
      <inkml:brushProperty name="height" value="0.05" units="cm"/>
    </inkml:brush>
  </inkml:definitions>
  <inkml:trace contextRef="#ctx0" brushRef="#br0">1 28 7186 0 0,'1'-8'19'0'0,"10"0"14"0"0,17 2 16 0 0,-15 3-33 0 0,7 1-8 0 0,12 5 38 0 0,8-1 3 0 0,51-1-84 0 0,-60 0-488 0 0,52-4 0 0 0,-42-1-2369 0 0</inkml:trace>
</inkml:ink>
</file>

<file path=ppt/ink/ink2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19:51:48.031"/>
    </inkml:context>
    <inkml:brush xml:id="br0">
      <inkml:brushProperty name="width" value="0.05" units="cm"/>
      <inkml:brushProperty name="height" value="0.05" units="cm"/>
    </inkml:brush>
  </inkml:definitions>
  <inkml:trace contextRef="#ctx0" brushRef="#br0">456 46 1520 0 0,'-22'-16'2910'0'0,"17"14"-2906"0"0,0 0 0 0 0,0 1 0 0 0,0-1 0 0 0,0 1 0 0 0,0 0 0 0 0,-1 0 0 0 0,1 1 0 0 0,0-1 0 0 0,0 1 0 0 0,-7 1 0 0 0,-36 1 28 0 0,-86-6 0 0 0,24 0-16 0 0,92 1 5 0 0,7 0-7 0 0,1-1-16 0 0,3 2-14 0 0,-6 1-49 0 0,12 2 56 0 0,-1 0 0 0 0,1 1-1 0 0,0-1 1 0 0,1 1-1 0 0,-1-1 1 0 0,0 1 0 0 0,0-1-1 0 0,0 1 1 0 0,1-1-1 0 0,-1 1 1 0 0,1-1 0 0 0,0 1-1 0 0,-1 0 1 0 0,1-1 0 0 0,0 4-1 0 0,-5 28 6 0 0,5-33-4 0 0,-2 16 15 0 0,1-1 1 0 0,1 0 0 0 0,0 0-1 0 0,1 1 1 0 0,0-1 0 0 0,2 0-1 0 0,4 18 1 0 0,5 8 203 0 0,21 47 1 0 0,7 24 419 0 0,-20-33-260 0 0,-9-30-265 0 0,3 25-7 0 0,23 109 157 0 0,-16-73-104 0 0,8 52 48 0 0,-17-91-112 0 0,4 28-37 0 0,-5-33-40 0 0,1-1 7 0 0,-4-21 7 0 0,-4-9 10 0 0,-3 16-6 0 0,-1-36-19 0 0,0-1 0 0 0,1 1-1 0 0,0-1 1 0 0,1 0 0 0 0,1 1-1 0 0,4 15 1 0 0,-2-18-7 0 0,0 3 19 0 0,4 10 30 0 0,-6-18-35 0 0,0 1 0 0 0,0 0 0 0 0,1-1 0 0 0,1 0 0 0 0,5 9 0 0 0,21 16 120 0 0,-17-21-59 0 0,-4-4-40 0 0,-7-5-19 0 0,0-1-1 0 0,1 1 1 0 0,-1-1-1 0 0,0 0 1 0 0,1-1-1 0 0,-1 1 0 0 0,1 0 1 0 0,-1-1-1 0 0,1 0 1 0 0,-1 0-1 0 0,1 0 1 0 0,-1 0-1 0 0,1-1 1 0 0,5-1-1 0 0,30-7 159 0 0,-16 1-86 0 0,-9 4-49 0 0,13-4-68 0 0,14 0 277 0 0,20-5-1598 0 0,-14-5-466 0 0,-31 14-566 0 0</inkml:trace>
</inkml:ink>
</file>

<file path=ppt/ink/ink2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19:51:48.516"/>
    </inkml:context>
    <inkml:brush xml:id="br0">
      <inkml:brushProperty name="width" value="0.05" units="cm"/>
      <inkml:brushProperty name="height" value="0.05" units="cm"/>
    </inkml:brush>
  </inkml:definitions>
  <inkml:trace contextRef="#ctx0" brushRef="#br0">200 0 2545 0 0,'-2'2'251'0'0,"1"-1"0"0"0,-1 0 1 0 0,1 1-1 0 0,-1-1 1 0 0,1 1-1 0 0,0-1 1 0 0,-1 1-1 0 0,1 0 1 0 0,0 0-1 0 0,0-1 1 0 0,-1 4-1 0 0,1-3-226 0 0,-6 9 145 0 0,-6 5 41 0 0,-7 12 38 0 0,-30 102 636 0 0,29-73-766 0 0,7-21-72 0 0,-2 0 3 0 0,5-13-5 0 0,-2 6 20 0 0,-3 21 33 0 0,16-33-58 0 0,0-16-45 0 0,0-1 0 0 0,0 1 1 0 0,0-1-1 0 0,0 0 1 0 0,0 1-1 0 0,1-1 1 0 0,-1 1-1 0 0,0-1 1 0 0,0 0-1 0 0,0 1 0 0 0,1-1 1 0 0,-1 0-1 0 0,0 1 1 0 0,0-1-1 0 0,1 0 1 0 0,-1 1-1 0 0,0-1 0 0 0,1 0 1 0 0,-1 1-1 0 0,0-1 1 0 0,1 0-1 0 0,-1 0 1 0 0,0 0-1 0 0,1 1 0 0 0,-1-1 1 0 0,1 0-1 0 0,-1 0 1 0 0,0 0-1 0 0,1 0 1 0 0,-1 0-1 0 0,1 0 1 0 0,-1 0-1 0 0,1 0 0 0 0,2-3-337 0 0,-3 2 115 0 0</inkml:trace>
</inkml:ink>
</file>

<file path=ppt/ink/ink2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19:51:48.868"/>
    </inkml:context>
    <inkml:brush xml:id="br0">
      <inkml:brushProperty name="width" value="0.05" units="cm"/>
      <inkml:brushProperty name="height" value="0.05" units="cm"/>
    </inkml:brush>
  </inkml:definitions>
  <inkml:trace contextRef="#ctx0" brushRef="#br0">1 4 3641 0 0,'3'-4'1588'0'0,"-2"5"-1312"0"0,0 1-216 0 0,6 24-20 0 0,17 5-30 0 0,7 11 2 0 0,-22-23 7 0 0,2 0 1 0 0,23 31 0 0 0,5-4 124 0 0,24 19-276 0 0,-53-56 50 0 0,7 7-234 0 0,-13-12-102 0 0,6 4-1823 0 0</inkml:trace>
</inkml:ink>
</file>

<file path=ppt/ink/ink2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19:51:49.231"/>
    </inkml:context>
    <inkml:brush xml:id="br0">
      <inkml:brushProperty name="width" value="0.05" units="cm"/>
      <inkml:brushProperty name="height" value="0.05" units="cm"/>
    </inkml:brush>
  </inkml:definitions>
  <inkml:trace contextRef="#ctx0" brushRef="#br0">0 32 3537 0 0,'55'-27'832'0'0,"-40"23"62"0"0,-14 7-305 0 0,-2-1-359 0 0,0-1-209 0 0,-1 7 24 0 0,-2 27 383 0 0,5-24-330 0 0,0 0 0 0 0,1 0 1 0 0,0 0-1 0 0,3 12 0 0 0,-1-12-231 0 0,-2 1-1 0 0,1-1 1 0 0,-2 1-1 0 0,1 13 1 0 0,-1-8-2778 0 0</inkml:trace>
</inkml:ink>
</file>

<file path=ppt/ink/ink2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19:51:49.605"/>
    </inkml:context>
    <inkml:brush xml:id="br0">
      <inkml:brushProperty name="width" value="0.05" units="cm"/>
      <inkml:brushProperty name="height" value="0.05" units="cm"/>
    </inkml:brush>
  </inkml:definitions>
  <inkml:trace contextRef="#ctx0" brushRef="#br0">70 0 2921 0 0,'0'13'2928'0'0,"-1"-9"-2800"0"0,-2 4-72 0 0,0-2-32 0 0,1 1 24 0 0,-3 9 0 0 0,2-7 0 0 0,-1 1 48 0 0,-4 18-16 0 0,3-10-32 0 0,0 0-16 0 0,-5 15-624 0 0,-1 4 560 0 0,7-16 8 0 0,1-4-288 0 0,0-12-200 0 0</inkml:trace>
</inkml:ink>
</file>

<file path=ppt/ink/ink2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19:51:49.987"/>
    </inkml:context>
    <inkml:brush xml:id="br0">
      <inkml:brushProperty name="width" value="0.05" units="cm"/>
      <inkml:brushProperty name="height" value="0.05" units="cm"/>
    </inkml:brush>
  </inkml:definitions>
  <inkml:trace contextRef="#ctx0" brushRef="#br0">2 86 2320 0 0,'-1'-70'2220'0'0,"1"69"-2181"0"0,0 1 0 0 0,0-1 0 0 0,0 1 0 0 0,0-1 1 0 0,-1 1-1 0 0,1 0 0 0 0,0-1 0 0 0,0 1 0 0 0,0-1 1 0 0,0 1-1 0 0,0-1 0 0 0,0 1 0 0 0,0-1 0 0 0,1 1 1 0 0,-1-1-1 0 0,0 1 0 0 0,0 0 0 0 0,0-1 0 0 0,0 1 0 0 0,1-1 1 0 0,-1 1-1 0 0,0 0 0 0 0,0-1 0 0 0,1 1 0 0 0,-1-1 1 0 0,0 1-1 0 0,0 0 0 0 0,1-1 0 0 0,-1 1 0 0 0,1 0 1 0 0,-1 0-1 0 0,0-1 0 0 0,1 1 0 0 0,-1 0 0 0 0,1 0 1 0 0,-1-1-1 0 0,0 1 0 0 0,1 0 0 0 0,-1 0 0 0 0,1 0 0 0 0,-1 0 1 0 0,1 0-1 0 0,-1 0 0 0 0,1 0 0 0 0,-1 0 0 0 0,0 0 1 0 0,1 0-1 0 0,-1 0 0 0 0,1 0 0 0 0,-1 0 0 0 0,1 0 1 0 0,-1 0-1 0 0,1 0 0 0 0,-1 1 0 0 0,0-1 0 0 0,1 0 1 0 0,-1 0-1 0 0,1 0 0 0 0,-1 1 0 0 0,1 0 0 0 0,18 15-116 0 0,-18-15 200 0 0,3 3-106 0 0,1 1 0 0 0,-1 0 0 0 0,0 0 0 0 0,-1 0-1 0 0,1 0 1 0 0,-1 0 0 0 0,0 1 0 0 0,4 10 0 0 0,-1 1-1 0 0,23 89 104 0 0,8 22-775 0 0,-32-114 495 0 0</inkml:trace>
  <inkml:trace contextRef="#ctx0" brushRef="#br0" timeOffset="1">351 182 3969 0 0,'11'-6'3795'0'0,"6"-2"-3380"0"0,9-4-492 0 0,6-8 83 0 0,-7 5-10 0 0,-8 5 3 0 0,-1 2 4 0 0,-6 4 3 0 0,-13 12 118 0 0,-8 15-109 0 0,-9 8 4 0 0,-24 42 23 0 0,42-69-40 0 0,-1 1 0 0 0,1 0 0 0 0,1 0 0 0 0,-1 0 0 0 0,1 0 0 0 0,-1 0 0 0 0,1 0 0 0 0,1 0 0 0 0,-1 0-1 0 0,1 1 1 0 0,0-1 0 0 0,0 0 0 0 0,2 7 0 0 0,-2-9-2 0 0,1-1 0 0 0,-1 0 0 0 0,1 0 0 0 0,0 1 0 0 0,0-1 0 0 0,0 0 0 0 0,1 0 0 0 0,-1 0 0 0 0,0 0 0 0 0,1 0 0 0 0,-1-1 0 0 0,1 1 0 0 0,-1 0 1 0 0,1-1-1 0 0,0 1 0 0 0,0-1 0 0 0,0 1 0 0 0,0-1 0 0 0,0 0 0 0 0,0 0 0 0 0,0 0 0 0 0,3 1 0 0 0,4 0-1 0 0,0 0 1 0 0,-1 0 0 0 0,1-1-1 0 0,16 0 1 0 0,5 1 0 0 0,9 3-324 0 0,-12 0-39 0 0,-4-5 244 0 0,-7-1-281 0 0,-6 3-791 0 0,-6-2-1573 0 0</inkml:trace>
</inkml:ink>
</file>

<file path=ppt/ink/ink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22:15:46.561"/>
    </inkml:context>
    <inkml:brush xml:id="br0">
      <inkml:brushProperty name="width" value="0.05" units="cm"/>
      <inkml:brushProperty name="height" value="0.05" units="cm"/>
      <inkml:brushProperty name="color" value="#E71224"/>
    </inkml:brush>
  </inkml:definitions>
  <inkml:trace contextRef="#ctx0" brushRef="#br0">165 70 5537 0 0,'0'-1'508'0'0,"-8"-23"5262"0"0,-6 16-4022 0 0,9 7-1639 0 0,-3 3-4 0 0,-11 7 138 0 0,11-5 11 0 0,-9 15 146 0 0,-1 7-286 0 0,9-16-89 0 0,0 1 0 0 0,0 0 0 0 0,1 1 0 0 0,-8 15-1 0 0,13-21 2 0 0,0 0-1 0 0,1 1 0 0 0,0-1 1 0 0,0 1-1 0 0,0 0 1 0 0,0 9-1 0 0,4 27 179 0 0,2-19-156 0 0,2 1 0 0 0,1-1-1 0 0,0-1 1 0 0,2 1 0 0 0,1-1 0 0 0,1-1 0 0 0,20 33 0 0 0,-28-52-42 0 0,0 1 0 0 0,0-1-1 0 0,0 0 1 0 0,0 0 0 0 0,0 0 0 0 0,1 0 0 0 0,0 0 0 0 0,-1-1 0 0 0,1 0 0 0 0,0 0 0 0 0,0 0 0 0 0,0 0 0 0 0,1 0 0 0 0,-1-1 0 0 0,0 0-1 0 0,1 0 1 0 0,-1 0 0 0 0,1-1 0 0 0,-1 1 0 0 0,0-1 0 0 0,1 0 0 0 0,-1 0 0 0 0,1-1 0 0 0,-1 1 0 0 0,1-1 0 0 0,-1 0 0 0 0,0 0-1 0 0,1 0 1 0 0,3-3 0 0 0,0 1-50 0 0,0-1 0 0 0,0 0-1 0 0,0 0 1 0 0,-1-1 0 0 0,0 0 0 0 0,0 0-1 0 0,0 0 1 0 0,-1-1 0 0 0,1 0-1 0 0,-1-1 1 0 0,-1 1 0 0 0,1-1 0 0 0,-1-1-1 0 0,5-9 1 0 0,-5 7-81 0 0,0-1 1 0 0,-1 1-1 0 0,0-1 0 0 0,-1 0 1 0 0,0-1-1 0 0,0 1 0 0 0,-2 0 1 0 0,1-1-1 0 0,-1 1 0 0 0,-1-1 1 0 0,0 1-1 0 0,-1-1 1 0 0,-3-18-1 0 0,2 22 103 0 0,0-1 0 0 0,-1 1 0 0 0,0 0 0 0 0,0 0 0 0 0,-1 0 0 0 0,0 0 0 0 0,-1 1 0 0 0,1-1 0 0 0,-1 1 1 0 0,-1 0-1 0 0,1 1 0 0 0,-1-1 0 0 0,0 1 0 0 0,-1 1 0 0 0,0-1 0 0 0,1 1 0 0 0,-2 0 0 0 0,-10-6 0 0 0,-17-1 39 0 0,12 8 9 0 0,17 3-17 0 0,-14-2 20 0 0,6 2-7 0 0,-8 2 23 0 0,21-1-39 0 0,0 0 0 0 0,-1 0 0 0 0,1 0 0 0 0,0 0 0 0 0,-1 1 0 0 0,1-1 0 0 0,0 0 0 0 0,-1 1 0 0 0,1 0 0 0 0,0-1 0 0 0,0 1 0 0 0,-1-1 0 0 0,1 1 0 0 0,0 0 1 0 0,0 0-1 0 0,0 0 0 0 0,0 0 0 0 0,-1 1 0 0 0,2-1-1 0 0,-1-1 1 0 0,1 1-1 0 0,0 0 1 0 0,-1 0 0 0 0,1 0-1 0 0,0 0 1 0 0,0 0-1 0 0,0 0 1 0 0,0-1 0 0 0,0 1-1 0 0,0 0 1 0 0,0 0 0 0 0,0 0-1 0 0,0 0 1 0 0,0 0-1 0 0,1 0 1 0 0,-1 0 0 0 0,0-1-1 0 0,1 2 1 0 0,-1 4 54 0 0,-6-7 173 0 0,2-1-35 0 0,3 2-19 0 0,-1 1 216 0 0,28-7 91 0 0,-3 0-370 0 0,1-1 0 0 0,-1 0 0 0 0,29-15 0 0 0,22-19 156 0 0,-45 26-219 0 0,15 1 17 0 0,2 9-105 0 0,25 5-438 0 0,-26 1-225 0 0,-34-2 485 0 0,2-2-378 0 0,-12 2 495 0 0,2 3-624 0 0</inkml:trace>
</inkml:ink>
</file>

<file path=ppt/ink/ink2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19:51:50.352"/>
    </inkml:context>
    <inkml:brush xml:id="br0">
      <inkml:brushProperty name="width" value="0.05" units="cm"/>
      <inkml:brushProperty name="height" value="0.05" units="cm"/>
    </inkml:brush>
  </inkml:definitions>
  <inkml:trace contextRef="#ctx0" brushRef="#br0">55 1 3001 0 0,'-1'0'77'0'0,"1"0"1"0"0,0 0 0 0 0,0 0-1 0 0,0 0 1 0 0,-1-1 0 0 0,1 1-1 0 0,0 0 1 0 0,0 0 0 0 0,0 0-1 0 0,-1 0 1 0 0,1 0 0 0 0,0 0-1 0 0,0 0 1 0 0,-1 0 0 0 0,1 0-1 0 0,0 0 1 0 0,0 0 0 0 0,-1 0-1 0 0,1 0 1 0 0,0 0 0 0 0,0 0-1 0 0,0 0 1 0 0,-1 1 0 0 0,1-1-1 0 0,0 0 1 0 0,0 0 0 0 0,0 0-1 0 0,-1 0 1 0 0,1 0 0 0 0,0 0-1 0 0,0 1 1 0 0,0-1 0 0 0,-1 0-1 0 0,1 0 1 0 0,0 0 0 0 0,0 1-1 0 0,0-1 1 0 0,0 0 0 0 0,0 0-1 0 0,0 0 1 0 0,0 1 0 0 0,-1-1-1 0 0,-5 17 761 0 0,0 19-1362 0 0,6-34 815 0 0,-8 38-18 0 0,1-7-110 0 0,2 0 0 0 0,-2 36 0 0 0,2-12-603 0 0,3-50 223 0 0</inkml:trace>
</inkml:ink>
</file>

<file path=ppt/ink/ink2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19:51:50.735"/>
    </inkml:context>
    <inkml:brush xml:id="br0">
      <inkml:brushProperty name="width" value="0.05" units="cm"/>
      <inkml:brushProperty name="height" value="0.05" units="cm"/>
    </inkml:brush>
  </inkml:definitions>
  <inkml:trace contextRef="#ctx0" brushRef="#br0">4 96 4457 0 0,'-1'-23'1299'0'0,"0"18"-1118"0"0,0 0 0 0 0,1 0 1 0 0,0 0-1 0 0,0 0 1 0 0,0-1-1 0 0,0 1 0 0 0,1 0 1 0 0,0 0-1 0 0,0 0 1 0 0,0 0-1 0 0,1 0 0 0 0,2-5 1 0 0,-3 9-168 0 0,0 1 0 0 0,0 0 0 0 0,0 0 1 0 0,0-1-1 0 0,0 1 0 0 0,1 0 0 0 0,-1 0 0 0 0,0 0 1 0 0,0 0-1 0 0,0 0 0 0 0,0 1 0 0 0,0-1 0 0 0,0 0 1 0 0,1 0-1 0 0,-1 1 0 0 0,0-1 0 0 0,0 1 1 0 0,0-1-1 0 0,0 1 0 0 0,0-1 0 0 0,0 1 0 0 0,0 0 1 0 0,0-1-1 0 0,-1 1 0 0 0,1 0 0 0 0,0 0 0 0 0,0 0 1 0 0,0 0-1 0 0,-1-1 0 0 0,2 3 0 0 0,27 28 90 0 0,12 37-16 0 0,-26-40-44 0 0,-4-10-15 0 0,9 10 14 0 0,-6-9 4 0 0,4 4 36 0 0,58 64-1580 0 0,-70-81 1021 0 0,4-6 10 0 0</inkml:trace>
</inkml:ink>
</file>

<file path=ppt/ink/ink2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19:51:51.119"/>
    </inkml:context>
    <inkml:brush xml:id="br0">
      <inkml:brushProperty name="width" value="0.05" units="cm"/>
      <inkml:brushProperty name="height" value="0.05" units="cm"/>
    </inkml:brush>
  </inkml:definitions>
  <inkml:trace contextRef="#ctx0" brushRef="#br0">0 128 3657 0 0,'9'-18'3318'0'0,"-6"9"-3026"0"0,2-4-217 0 0,7-14 176 0 0,12-13 261 0 0,-23 38-497 0 0,0 0 0 0 0,1 1 0 0 0,-1-1 0 0 0,0 1 0 0 0,1 0-1 0 0,-1-1 1 0 0,1 1 0 0 0,-1 0 0 0 0,1 0 0 0 0,-1 0 0 0 0,1 0 0 0 0,0 0 0 0 0,-1 0 0 0 0,1 1 0 0 0,0-1 0 0 0,0 1-1 0 0,0-1 1 0 0,0 1 0 0 0,0-1 0 0 0,0 1 0 0 0,-1 0 0 0 0,1 0 0 0 0,0 0 0 0 0,0 0 0 0 0,0 0 0 0 0,0 1 0 0 0,0-1 0 0 0,0 1-1 0 0,0-1 1 0 0,-1 1 0 0 0,1-1 0 0 0,0 1 0 0 0,0 0 0 0 0,-1 0 0 0 0,3 1 0 0 0,-3-1-15 0 0,0 0 1 0 0,0 0-1 0 0,0-1 0 0 0,0 1 1 0 0,0 0-1 0 0,0 0 1 0 0,0 0-1 0 0,-1 0 0 0 0,1 0 1 0 0,0 1-1 0 0,-1-1 0 0 0,1 0 1 0 0,-1 0-1 0 0,1 0 1 0 0,-1 0-1 0 0,0 1 0 0 0,1-1 1 0 0,-1 0-1 0 0,0 1 1 0 0,0-1-1 0 0,0 0 0 0 0,0 0 1 0 0,0 1-1 0 0,0-1 0 0 0,0 2 1 0 0,-13 40 19 0 0,11-40-18 0 0,1 1 0 0 0,-1 0-1 0 0,1-1 1 0 0,0 1 0 0 0,0 0 0 0 0,0 0-1 0 0,1 0 1 0 0,-1 0 0 0 0,1 0-1 0 0,0 8 1 0 0,1-10-1 0 0,0 0 0 0 0,0-1 0 0 0,0 1 0 0 0,1 0 0 0 0,-1 0 0 0 0,0-1 0 0 0,1 1 0 0 0,-1-1-1 0 0,1 0 1 0 0,0 1 0 0 0,-1-1 0 0 0,1 0 0 0 0,0 0 0 0 0,0 0 0 0 0,0 0 0 0 0,0 0 0 0 0,0 0 0 0 0,0-1 0 0 0,0 1 0 0 0,0-1 0 0 0,3 1-1 0 0,53 5 29 0 0,-35-5-23 0 0,-19 0-6 0 0,57 10 2 0 0,-59-10-2 0 0,0 0 1 0 0,1 0-1 0 0,-1 0 0 0 0,0 0 0 0 0,0 0 1 0 0,0 0-1 0 0,0 0 0 0 0,0 1 0 0 0,0-1 0 0 0,0 1 1 0 0,-1-1-1 0 0,3 4 0 0 0,-3-4 0 0 0,-1-1 0 0 0,1 1 1 0 0,-1 0-1 0 0,0 0 0 0 0,1 0 0 0 0,-1 0 0 0 0,0 0 0 0 0,0 0 0 0 0,1 0 1 0 0,-1 0-1 0 0,0 0 0 0 0,0 0 0 0 0,0 0 0 0 0,0-1 0 0 0,0 1 0 0 0,-1 0 0 0 0,1 0 1 0 0,0 0-1 0 0,-1 1 0 0 0,-1 1 11 0 0,0-1 0 0 0,0 0 0 0 0,-1 0 0 0 0,1 0-1 0 0,-1 0 1 0 0,0-1 0 0 0,1 1 0 0 0,-1-1 0 0 0,0 1 0 0 0,0-1 0 0 0,0 0 0 0 0,-4 1 0 0 0,-32 10 12 0 0,38-12-20 0 0,-3 2 18 0 0,-1-1 1 0 0,0 0-1 0 0,1 0 1 0 0,-1 0 0 0 0,0-1-1 0 0,0 0 1 0 0,-7 0-1 0 0,3-1 7 0 0,0 0-28 0 0,2 1-25 0 0,6 0-62 0 0</inkml:trace>
</inkml:ink>
</file>

<file path=ppt/ink/ink2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19:51:51.880"/>
    </inkml:context>
    <inkml:brush xml:id="br0">
      <inkml:brushProperty name="width" value="0.05" units="cm"/>
      <inkml:brushProperty name="height" value="0.05" units="cm"/>
    </inkml:brush>
  </inkml:definitions>
  <inkml:trace contextRef="#ctx0" brushRef="#br0">58 0 2761 0 0,'-57'40'858'0'0,"57"-40"-846"0"0,0 0-1 0 0,0 0 0 0 0,1 0 0 0 0,-1 0 0 0 0,0 0 0 0 0,0 0 0 0 0,1 0 0 0 0,-1 0 0 0 0,0 0 0 0 0,0 0 0 0 0,0 0 0 0 0,1 1 1 0 0,-1-1-1 0 0,0 0 0 0 0,0 0 0 0 0,0 0 0 0 0,1 0 0 0 0,-1 0 0 0 0,0 0 0 0 0,0 1 0 0 0,0-1 0 0 0,0 0 0 0 0,0 0 0 0 0,1 0 0 0 0,-1 0 1 0 0,0 1-1 0 0,0-1 0 0 0,0 0 0 0 0,0 0 0 0 0,0 0 0 0 0,0 1 0 0 0,0-1 0 0 0,0 0 0 0 0,0 0 0 0 0,0 1 0 0 0,0-1 0 0 0,0 0 1 0 0,0 0-1 0 0,0 0 0 0 0,0 1 0 0 0,0-1 0 0 0,0 0 0 0 0,0 0 0 0 0,0 1 0 0 0,0-1 0 0 0,0 0 0 0 0,0 0 0 0 0,0 0 0 0 0,0 1 1 0 0,0-1-1 0 0,0 0 0 0 0,-1 0 0 0 0,1 0 0 0 0,0 1 0 0 0,0-1 0 0 0,0 0 0 0 0,0 0 0 0 0,-1 0 0 0 0,1 0 0 0 0,0 1 0 0 0,26-1 213 0 0,-23 0-229 0 0,50-4 215 0 0,36-8 263 0 0,-18 2-70 0 0,-42 7-263 0 0,95-7 100 0 0,-76 13-160 0 0,-19 3 12 0 0,-23-4-19 0 0,0 1 0 0 0,-1-1 0 0 0,0 1 0 0 0,1 0 0 0 0,-1 0-1 0 0,0 0 1 0 0,0 1 0 0 0,4 4 0 0 0,-8-8 413 0 0,12 30-277 0 0,4 10-146 0 0,-5 6 49 0 0,-2 20 122 0 0,-1-8-43 0 0,-2-18 29 0 0,0 23-1 0 0,-3-23-99 0 0,-1-15-29 0 0,19 244 340 0 0,-18-201-373 0 0,3 59 29 0 0,10 142 5 0 0,-12-222-15 0 0,20 74 0 0 0,-23-111-57 0 0,11 34 144 0 0,3 0 0 0 0,36 73 0 0 0,-5-13 9 0 0,-38-81-148 0 0,8 19 12 0 0,-9-15-20 0 0,1 19 2 0 0,-8-38 9 0 0,-1 16-24 0 0,-6-15 81 0 0,-3-7 72 0 0,-5-4-56 0 0,-10-4-75 0 0,10 3-16 0 0,-10-3-4 0 0,-25-5-9 0 0,-89-10 0 0 0,-103 9 178 0 0,231 10-245 0 0,-18-2 297 0 0,16 6-711 0 0,10 4-411 0 0</inkml:trace>
</inkml:ink>
</file>

<file path=ppt/ink/ink2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19:51:56.699"/>
    </inkml:context>
    <inkml:brush xml:id="br0">
      <inkml:brushProperty name="width" value="0.05" units="cm"/>
      <inkml:brushProperty name="height" value="0.05" units="cm"/>
    </inkml:brush>
  </inkml:definitions>
  <inkml:trace contextRef="#ctx0" brushRef="#br0">23 0 4809 0 0,'22'5'1228'0'0,"13"5"-6"0"0,-34-9-1190 0 0,0-1 0 0 0,0 1 1 0 0,-1-1-1 0 0,1 1 0 0 0,0-1 1 0 0,-1 1-1 0 0,1-1 1 0 0,0 1-1 0 0,-1-1 0 0 0,1 1 1 0 0,-1 0-1 0 0,1-1 0 0 0,-1 1 1 0 0,1 0-1 0 0,-1 0 1 0 0,0-1-1 0 0,1 1 0 0 0,-1 0 1 0 0,0 0-1 0 0,0-1 0 0 0,1 1 1 0 0,-1 0-1 0 0,0 0 0 0 0,0 0 1 0 0,0 0-1 0 0,0-1 1 0 0,0 1-1 0 0,0 0 0 0 0,0 0 1 0 0,0 0-1 0 0,-1 0 0 0 0,1-1 1 0 0,-1 3-1 0 0,-1 5 8 0 0,0 8 20 0 0,-2 66 446 0 0,3-36 65 0 0,-2-1 1 0 0,-14 69 0 0 0,14-99-739 0 0,0 0 1 0 0,-2 0 0 0 0,1 0 0 0 0,-2-1 0 0 0,0 0-1 0 0,0 0 1 0 0,-15 21 0 0 0,16-32-379 0 0,3-3-298 0 0</inkml:trace>
</inkml:ink>
</file>

<file path=ppt/ink/ink2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19:51:57.786"/>
    </inkml:context>
    <inkml:brush xml:id="br0">
      <inkml:brushProperty name="width" value="0.05" units="cm"/>
      <inkml:brushProperty name="height" value="0.05" units="cm"/>
    </inkml:brush>
  </inkml:definitions>
  <inkml:trace contextRef="#ctx0" brushRef="#br0">198 1 2377 0 0,'6'-1'2952'0'0,"-11"1"-2377"0"0,3 0-308 0 0,1 0-25 0 0,0 1-208 0 0,0-1 0 0 0,0 0-1 0 0,1 1 1 0 0,-1-1 0 0 0,0 1-1 0 0,0 0 1 0 0,1-1 0 0 0,-1 1-1 0 0,0-1 1 0 0,1 1 0 0 0,-1 0-1 0 0,1 0 1 0 0,-1-1 0 0 0,1 1-1 0 0,-1 0 1 0 0,1 0 0 0 0,-1 0-1 0 0,1 0 1 0 0,0 0 0 0 0,-12 18 107 0 0,-20 15 116 0 0,16-17 48 0 0,-1 1 0 0 0,2 0 0 0 0,1 1 0 0 0,-19 32 0 0 0,25-34-208 0 0,1 0 1 0 0,1 0-1 0 0,0 0 1 0 0,1 1-1 0 0,1 0 1 0 0,1 0-1 0 0,-2 32 1 0 0,4-45-90 0 0,1-1 1 0 0,0 1-1 0 0,0 0 0 0 0,1 0 1 0 0,0-1-1 0 0,-1 1 0 0 0,2 0 1 0 0,-1-1-1 0 0,0 1 0 0 0,1-1 1 0 0,0 1-1 0 0,0-1 0 0 0,0 0 1 0 0,1 0-1 0 0,-1 0 0 0 0,1 0 1 0 0,0 0-1 0 0,0-1 1 0 0,0 1-1 0 0,1-1 0 0 0,-1 0 1 0 0,1 0-1 0 0,0 0 0 0 0,0 0 1 0 0,0-1-1 0 0,0 1 0 0 0,0-1 1 0 0,1 0-1 0 0,-1 0 0 0 0,0-1 1 0 0,1 1-1 0 0,0-1 0 0 0,-1 0 1 0 0,7 0-1 0 0,26 2-172 0 0,-1-2-1 0 0,0-1 1 0 0,43-7-1 0 0,-22 3-505 0 0,-20 0 334 0 0</inkml:trace>
</inkml:ink>
</file>

<file path=ppt/ink/ink2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19:51:58.184"/>
    </inkml:context>
    <inkml:brush xml:id="br0">
      <inkml:brushProperty name="width" value="0.05" units="cm"/>
      <inkml:brushProperty name="height" value="0.05" units="cm"/>
    </inkml:brush>
  </inkml:definitions>
  <inkml:trace contextRef="#ctx0" brushRef="#br0">296 146 4569 0 0,'0'-3'88'0'0,"-1"0"-1"0"0,0 0 1 0 0,0 0-1 0 0,0 0 1 0 0,0 1 0 0 0,-1-1-1 0 0,1 0 1 0 0,-1 1-1 0 0,0-1 1 0 0,1 1 0 0 0,-1-1-1 0 0,0 1 1 0 0,0 0-1 0 0,-1 0 1 0 0,1 0 0 0 0,0 0-1 0 0,-1 0 1 0 0,1 1-1 0 0,-1-1 1 0 0,0 1 0 0 0,1 0-1 0 0,-1-1 1 0 0,0 1-1 0 0,0 0 1 0 0,0 1 0 0 0,0-1-1 0 0,0 0 1 0 0,0 1-1 0 0,0 0 1 0 0,0-1 0 0 0,0 1-1 0 0,0 1 1 0 0,0-1-1 0 0,-3 1 1 0 0,-30-3 241 0 0,25 0-93 0 0,0 2 0 0 0,0-1 1 0 0,-21 3-1 0 0,29-1-186 0 0,0-1-1 0 0,-1 1 1 0 0,1 0 0 0 0,0 0 0 0 0,0 1 0 0 0,0-1 0 0 0,0 1-1 0 0,0-1 1 0 0,-3 3 0 0 0,-11 16 142 0 0,-9 9-24 0 0,5-7-101 0 0,12-4-42 0 0,7-13-16 0 0,1 0 0 0 0,0 0-1 0 0,0 1 1 0 0,0-1-1 0 0,1 0 1 0 0,-1 1-1 0 0,1-1 1 0 0,1 0-1 0 0,-1 1 1 0 0,3 9-1 0 0,13 30 37 0 0,-2-19-8 0 0,13 1 25 0 0,-23-25-55 0 0,0 0 0 0 0,1 0 1 0 0,-1 0-1 0 0,0-1 0 0 0,1 0 0 0 0,-1 0 1 0 0,1 0-1 0 0,-1 0 0 0 0,1-1 0 0 0,-1 1 1 0 0,1-1-1 0 0,-1 0 0 0 0,1-1 1 0 0,-1 1-1 0 0,1-1 0 0 0,-1 0 0 0 0,1 0 1 0 0,-1 0-1 0 0,8-4 0 0 0,-3 2 0 0 0,-1-1-1 0 0,0 0 0 0 0,0 0 1 0 0,0-1-1 0 0,-1 0 0 0 0,1 0 1 0 0,-1-1-1 0 0,0 0 0 0 0,-1 0 1 0 0,1-1-1 0 0,-1 1 0 0 0,0-2 1 0 0,-1 1-1 0 0,0 0 0 0 0,0-1 1 0 0,-1 0-1 0 0,4-9 0 0 0,-6 12-2 0 0,0-1 0 0 0,0 0 0 0 0,-1 0 0 0 0,1 0 0 0 0,-1 0 0 0 0,-1 0 0 0 0,1 0 0 0 0,-1 0 0 0 0,0 0-1 0 0,0 0 1 0 0,-1-1 0 0 0,0 1 0 0 0,0 0 0 0 0,0 0 0 0 0,-1 1 0 0 0,0-1 0 0 0,0 0 0 0 0,0 0 0 0 0,-1 1 0 0 0,0 0 0 0 0,0-1 0 0 0,0 1-1 0 0,-1 0 1 0 0,0 0 0 0 0,-8-7 0 0 0,-3-3-65 0 0,-1 1 1 0 0,-24-17-1 0 0,35 28 36 0 0,0-1 0 0 0,0 1-1 0 0,0 0 1 0 0,0 1 0 0 0,-1-1 0 0 0,1 1 0 0 0,-1 0-1 0 0,1 0 1 0 0,-1 1 0 0 0,0 0 0 0 0,0 0 0 0 0,0 0 0 0 0,-6 0-1 0 0,11 1-26 0 0,0 0-1 0 0,0 1 1 0 0,-1-1-1 0 0,1 0 1 0 0,0 0-1 0 0,0 1 1 0 0,0-1-1 0 0,0 1 1 0 0,0-1-1 0 0,0 1 1 0 0,0-1-1 0 0,0 1 1 0 0,0 0-1 0 0,0-1 1 0 0,0 1-1 0 0,0 0 0 0 0,-1 1 1 0 0,2 2-676 0 0</inkml:trace>
</inkml:ink>
</file>

<file path=ppt/ink/ink2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19:51:58.533"/>
    </inkml:context>
    <inkml:brush xml:id="br0">
      <inkml:brushProperty name="width" value="0.05" units="cm"/>
      <inkml:brushProperty name="height" value="0.05" units="cm"/>
    </inkml:brush>
  </inkml:definitions>
  <inkml:trace contextRef="#ctx0" brushRef="#br0">1 92 5297 0 0,'0'-5'1735'0'0,"0"0"50"0"0,1 8-1732 0 0,2 5-1 0 0,2 5-32 0 0,1 6 19 0 0,-2 0 14 0 0,-1 11 58 0 0,4 16 139 0 0,-5-34-162 0 0,1 0 0 0 0,1 0-1 0 0,0 0 1 0 0,0-1-1 0 0,1 1 1 0 0,1-1 0 0 0,11 18-1 0 0,-14-24-57 0 0,0-1 0 0 0,1-1 1 0 0,-1 1-1 0 0,1 0 0 0 0,-1-1 0 0 0,1 0 0 0 0,0 0 0 0 0,0 0 0 0 0,1 0 0 0 0,-1-1 0 0 0,9 4 1 0 0,-9-5-16 0 0,0 0 1 0 0,0 0 0 0 0,0 0-1 0 0,0-1 1 0 0,0 1 0 0 0,1-1-1 0 0,-1 0 1 0 0,0 0 0 0 0,0-1 0 0 0,4 0-1 0 0,25-11 76 0 0,-29 9-80 0 0,0 0-1 0 0,0 0 1 0 0,0 0-1 0 0,-1 0 1 0 0,0 0-1 0 0,1-1 0 0 0,-1 1 1 0 0,4-7-1 0 0,14-38 56 0 0,-12 14-26 0 0,-5 15-29 0 0,1-10 7 0 0,2-41 36 0 0,-6 61-157 0 0,-1-1 0 0 0,0 1 1 0 0,-1 0-1 0 0,0-1 0 0 0,-1 1 1 0 0,0 0-1 0 0,0 0 0 0 0,-1 0 0 0 0,0 0 1 0 0,0 0-1 0 0,-1 1 0 0 0,-5-10 1 0 0,5 16-469 0 0</inkml:trace>
</inkml:ink>
</file>

<file path=ppt/ink/ink2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19:51:59.050"/>
    </inkml:context>
    <inkml:brush xml:id="br0">
      <inkml:brushProperty name="width" value="0.05" units="cm"/>
      <inkml:brushProperty name="height" value="0.05" units="cm"/>
    </inkml:brush>
  </inkml:definitions>
  <inkml:trace contextRef="#ctx0" brushRef="#br0">154 13 3033 0 0,'-3'-8'3557'0'0,"-1"3"-3057"0"0,2 5-190 0 0,0 0-28 0 0,2 0-184 0 0,-1 0-76 0 0,-3 2 253 0 0,1 4-234 0 0,1-3-13 0 0,-11 29 171 0 0,1 0 1 0 0,1 1-1 0 0,1 0 0 0 0,-8 62 1 0 0,-9 29 278 0 0,5-33-238 0 0,15-51-86 0 0,-5 67 0 0 0,11-84-108 0 0,1 1-1 0 0,2-1 0 0 0,0 1 0 0 0,7 28 0 0 0,-6-37-26 0 0,2 0 0 0 0,0-1 0 0 0,1 1 0 0 0,8 15 0 0 0,6 3-37 0 0,22 14 322 0 0,-36-42-349 0 0,-1 0 1 0 0,1-1-1 0 0,0 0 1 0 0,1 0 0 0 0,-1 0-1 0 0,10 3 1 0 0,23 1-1067 0 0,-30-8 586 0 0,6 2-278 0 0</inkml:trace>
</inkml:ink>
</file>

<file path=ppt/ink/ink2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19:51:59.383"/>
    </inkml:context>
    <inkml:brush xml:id="br0">
      <inkml:brushProperty name="width" value="0.05" units="cm"/>
      <inkml:brushProperty name="height" value="0.05" units="cm"/>
    </inkml:brush>
  </inkml:definitions>
  <inkml:trace contextRef="#ctx0" brushRef="#br0">369 0 4641 0 0,'-24'5'4925'0'0,"-7"20"-5222"0"0,22-17 670 0 0,-21 23-138 0 0,1 0 1 0 0,1 2-1 0 0,-32 52 1 0 0,46-62-235 0 0,-22 37 132 0 0,-11 31 148 0 0,35-65-397 0 0,1 2 0 0 0,2-1 0 0 0,1 1-1 0 0,-6 34 1 0 0,11-49-145 0 0,-1 8-136 0 0,4-13-21 0 0,1-2-10 0 0,1 0-36 0 0</inkml:trace>
</inkml:ink>
</file>

<file path=ppt/ink/ink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22:15:48.531"/>
    </inkml:context>
    <inkml:brush xml:id="br0">
      <inkml:brushProperty name="width" value="0.05" units="cm"/>
      <inkml:brushProperty name="height" value="0.05" units="cm"/>
      <inkml:brushProperty name="color" value="#E71224"/>
    </inkml:brush>
  </inkml:definitions>
  <inkml:trace contextRef="#ctx0" brushRef="#br0">73 3 6601 0 0,'4'-1'5394'0'0,"2"1"-3943"0"0,3-2-690 0 0,-9 18-585 0 0,1 6 8 0 0,-1-3-83 0 0,0 8-34 0 0,0-19-56 0 0,-1-1 1 0 0,-1 1-1 0 0,1 0 1 0 0,-1 0-1 0 0,0-1 1 0 0,-1 1 0 0 0,-4 7-1 0 0,-12 34 64 0 0,-23 81 0 0 0,30-87-37 0 0,10 6 0 0 0,2-48 4 0 0,5-1 18 0 0,152-27 255 0 0,-138 24-304 0 0,9-3 7 0 0,42-16-40 0 0,-37 11-67 0 0,-10 4-14 0 0,21-11-176 0 0,-3 1-1713 0 0,-11 10-1903 0 0,-15 5-407 0 0</inkml:trace>
</inkml:ink>
</file>

<file path=ppt/ink/ink2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19:51:59.747"/>
    </inkml:context>
    <inkml:brush xml:id="br0">
      <inkml:brushProperty name="width" value="0.05" units="cm"/>
      <inkml:brushProperty name="height" value="0.05" units="cm"/>
    </inkml:brush>
  </inkml:definitions>
  <inkml:trace contextRef="#ctx0" brushRef="#br0">1 67 4937 0 0,'18'-28'3409'0'0,"-10"18"-3070"0"0,-7 8-296 0 0,0-1 1 0 0,1 1-1 0 0,0 0 1 0 0,-1 0-1 0 0,1 0 1 0 0,0 0 0 0 0,0 0-1 0 0,0 1 1 0 0,1-1-1 0 0,-1 1 1 0 0,0-1 0 0 0,0 1-1 0 0,1 0 1 0 0,4-2-1 0 0,-5 3-17 0 0,0 0 0 0 0,1 0 0 0 0,-1 1 0 0 0,0-1 0 0 0,0 0 0 0 0,0 1 0 0 0,0 0 0 0 0,0-1 0 0 0,0 1 0 0 0,0 0 0 0 0,0 0 0 0 0,0 0 0 0 0,-1 1 0 0 0,1-1 0 0 0,0 0 0 0 0,-1 0 0 0 0,1 1 0 0 0,-1-1 0 0 0,1 1-1 0 0,1 2 1 0 0,18 19-2 0 0,-8-9-14 0 0,-4-4-2 0 0,6 5 5 0 0,11 11 17 0 0,11 15 36 0 0,48 68 106 0 0,-63-81-156 0 0,20 16 43 0 0,4-4 0 0 0,-41-37-193 0 0,0 0 0 0 0,0-1 0 0 0,1 1 1 0 0,-1-1-1 0 0,1-1 0 0 0,-1 1 0 0 0,1-1 1 0 0,0 0-1 0 0,0 0 0 0 0,11 0 1 0 0,-11-4-458 0 0,-5-5-317 0 0</inkml:trace>
</inkml:ink>
</file>

<file path=ppt/ink/ink2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19:52:00.109"/>
    </inkml:context>
    <inkml:brush xml:id="br0">
      <inkml:brushProperty name="width" value="0.05" units="cm"/>
      <inkml:brushProperty name="height" value="0.05" units="cm"/>
    </inkml:brush>
  </inkml:definitions>
  <inkml:trace contextRef="#ctx0" brushRef="#br0">1 20 896 0 0,'57'-19'867'0'0,"-54"19"-810"0"0,0 0 0 0 0,-1 0 1 0 0,1 0-1 0 0,0 0 0 0 0,0 1 0 0 0,0-1 0 0 0,-1 1 1 0 0,1-1-1 0 0,0 1 0 0 0,-1 0 0 0 0,1 0 0 0 0,-1 0 1 0 0,1 0-1 0 0,-1 1 0 0 0,1-1 0 0 0,-1 1 0 0 0,0-1 1 0 0,0 1-1 0 0,0 0 0 0 0,0 0 0 0 0,2 2 0 0 0,36 50 634 0 0,-32-43-522 0 0,4 10 81 0 0,-1 0 0 0 0,-1 0 0 0 0,-1 1 0 0 0,-1 0 0 0 0,0 0 0 0 0,-2 1 0 0 0,-1 0 0 0 0,-1 0 0 0 0,0 0 0 0 0,-2 1 0 0 0,-1-1 0 0 0,-1 1 0 0 0,-1-1 0 0 0,-7 43 0 0 0,-48 171 431 0 0,17-79-485 0 0,39-130-144 0 0,2-20-101 0 0,5 7 89 0 0,-2-8-917 0 0</inkml:trace>
</inkml:ink>
</file>

<file path=ppt/ink/ink2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19:52:00.488"/>
    </inkml:context>
    <inkml:brush xml:id="br0">
      <inkml:brushProperty name="width" value="0.05" units="cm"/>
      <inkml:brushProperty name="height" value="0.05" units="cm"/>
    </inkml:brush>
  </inkml:definitions>
  <inkml:trace contextRef="#ctx0" brushRef="#br0">132 254 3817 0 0,'0'0'2199'0'0,"3"-3"-526"0"0,2-3-1372 0 0,4-2-786 0 0,-6 7 880 0 0,28-15 95 0 0,-29 15-484 0 0,-1 0 1 0 0,1 0-1 0 0,-1 0 1 0 0,1 0-1 0 0,0 0 1 0 0,-1 0-1 0 0,1 0 1 0 0,0 0-1 0 0,0 1 1 0 0,0-1-1 0 0,-1 1 1 0 0,1 0-1 0 0,0-1 1 0 0,0 1-1 0 0,0 0 1 0 0,0 0-1 0 0,0 0 1 0 0,0 0-1 0 0,0 0 1 0 0,-1 1-1 0 0,1-1 0 0 0,0 0 1 0 0,0 1-1 0 0,0 0 1 0 0,0-1-1 0 0,-1 1 1 0 0,1 0-1 0 0,3 2 1 0 0,29 9 62 0 0,22-4-1426 0 0,-54-8 1050 0 0</inkml:trace>
  <inkml:trace contextRef="#ctx0" brushRef="#br0" timeOffset="1">0 87 4977 0 0,'8'-45'1184'0'0,"8"31"1"0"0,-3 2-185 0 0,4 3-664 0 0,-7 7-432 0 0,1 2-416 0 0,11-3 496 0 0,2 2-152 0 0,2 4 0 0 0,4 7-448 0 0</inkml:trace>
</inkml:ink>
</file>

<file path=ppt/ink/ink2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19:52:02.469"/>
    </inkml:context>
    <inkml:brush xml:id="br0">
      <inkml:brushProperty name="width" value="0.05" units="cm"/>
      <inkml:brushProperty name="height" value="0.05" units="cm"/>
    </inkml:brush>
  </inkml:definitions>
  <inkml:trace contextRef="#ctx0" brushRef="#br0">566 1 616 0 0,'-18'22'376'0'0,"5"-9"228"0"0,-4-1-46 0 0,4-4-351 0 0,-55 19 144 0 0,45-21-89 0 0,-2-1 0 0 0,-36 3-1 0 0,-125-8 1029 0 0,177 0-1245 0 0,-40 1 58 0 0,30 0-67 0 0,7 0-30 0 0,3-2 141 0 0,6 0-72 0 0,1 1-26 0 0,0 0 399 0 0,9 40 851 0 0,-1 6-919 0 0,-2 1 0 0 0,-3-1 0 0 0,-4 59 0 0 0,0-43-101 0 0,6 68 1 0 0,2-86-179 0 0,2 23-4 0 0,0 4 8 0 0,-3-24 7 0 0,0 71 201 0 0,-15 63 318 0 0,3-122-603 0 0,-5 30 42 0 0,0 0-15 0 0,-1-18-11 0 0,0-6 4 0 0,9-22-16 0 0,5-2-3 0 0,5-16-12 0 0,2-5 9 0 0,7 6-13 0 0,-11-21-8 0 0,0 1-1 0 0,0 0 1 0 0,0-1-1 0 0,-1 1 1 0 0,1 0-1 0 0,-2 0 1 0 0,1 1-1 0 0,1 8 1 0 0,0 3 6 0 0,5 9 23 0 0,4 26 38 0 0,-11-37-58 0 0,-1 9 11 0 0,0-14-10 0 0,0-4-2 0 0,-2 11 4 0 0,-3 3 4 0 0,3-17-17 0 0,5 17 44 0 0,0-11-43 0 0,-3-3-4 0 0,-1 7 4 0 0,0 7 5 0 0,-2 14 16 0 0,-1-10-3 0 0,2-17-13 0 0,0 1 0 0 0,1-1-1 0 0,1 1 1 0 0,-1-1 0 0 0,1 1 0 0 0,2 13 0 0 0,-2-8-3 0 0,0 0 0 0 0,0 0 1 0 0,-6 24-1 0 0,1 4 32 0 0,-4 25 98 0 0,3-30-70 0 0,5-17-26 0 0,3 8 20 0 0,7-1 4 0 0,6-2-11 0 0,-2-9-27 0 0,-8-11-18 0 0,-1-1 8 0 0,0 0 1 0 0,0 1-1 0 0,0-1 1 0 0,-1 1 0 0 0,0 0-1 0 0,0 0 1 0 0,3 6 0 0 0,-5-9-18 0 0,-1 0 0 0 0,1 0 0 0 0,0 0 0 0 0,-1 0 0 0 0,1-1 0 0 0,0 1 0 0 0,0 0 0 0 0,0 0 0 0 0,1-1 0 0 0,-1 1 0 0 0,0-1 0 0 0,1 1 0 0 0,-1-1 0 0 0,2 2 0 0 0,-1-1 4 0 0,0-1-1 0 0,0 1 0 0 0,-1 0 0 0 0,1 0 0 0 0,-1 0 1 0 0,1-1-1 0 0,-1 1 0 0 0,0 1 0 0 0,0-1 0 0 0,0 0 1 0 0,0 0-1 0 0,0 0 0 0 0,-1 1 0 0 0,1-1 0 0 0,0 5 1 0 0,-1-7 1 0 0,-6 168 55 0 0,7-135-53 0 0,-2-32-1 0 0,1-1 0 0 0,0 1 0 0 0,0 0 1 0 0,-1-1-1 0 0,1 1 0 0 0,0 0 0 0 0,0-1 1 0 0,0 1-1 0 0,0 0 0 0 0,0-1 0 0 0,0 1 0 0 0,0 0 1 0 0,0-1-1 0 0,0 1 0 0 0,0 0 0 0 0,1-1 1 0 0,-1 1-1 0 0,0 0 0 0 0,0-1 0 0 0,1 1 1 0 0,-1-1-1 0 0,0 1 0 0 0,1 0 0 0 0,-1-1 1 0 0,1 1-1 0 0,-1-1 0 0 0,0 1 0 0 0,1-1 1 0 0,-1 1-1 0 0,1-1 0 0 0,-1 0 0 0 0,1 1 1 0 0,0-1-1 0 0,-1 1 0 0 0,1-1 0 0 0,-1 0 1 0 0,1 0-1 0 0,0 1 0 0 0,-1-1 0 0 0,1 0 1 0 0,0 0-1 0 0,-1 0 0 0 0,2 0 0 0 0,66-18 234 0 0,37 8-4 0 0,-85 8-170 0 0,73 2 133 0 0,-16 0-96 0 0,-48-1-97 0 0,15 4 13 0 0,1 2 1 0 0,22 6-20 0 0,-13-3-59 0 0,-25-3-459 0 0,54 16 1 0 0,-65-14 71 0 0</inkml:trace>
</inkml:ink>
</file>

<file path=ppt/ink/ink2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19:52:07.667"/>
    </inkml:context>
    <inkml:brush xml:id="br0">
      <inkml:brushProperty name="width" value="0.05" units="cm"/>
      <inkml:brushProperty name="height" value="0.05" units="cm"/>
    </inkml:brush>
  </inkml:definitions>
  <inkml:trace contextRef="#ctx0" brushRef="#br0">0 14 2521 0 0,'38'-5'3503'0'0,"45"-4"-3174"0"0,-76 9-339 0 0,1 0 0 0 0,-1 1 1 0 0,0-1-1 0 0,1 2 0 0 0,-1-1 1 0 0,0 1-1 0 0,0 0 0 0 0,1 0 1 0 0,9 5-1 0 0,-14-5 8 0 0,0-1-1 0 0,0 1 1 0 0,-1-1 0 0 0,1 1 0 0 0,-1 0-1 0 0,1 0 1 0 0,-1 0 0 0 0,0 0 0 0 0,0 1-1 0 0,0-1 1 0 0,0 0 0 0 0,0 1 0 0 0,0 0-1 0 0,-1-1 1 0 0,1 1 0 0 0,-1 0 0 0 0,0 0-1 0 0,1 0 1 0 0,0 5 0 0 0,-2-5 5 0 0,0 1 1 0 0,0-1-1 0 0,-1 1 0 0 0,1-1 1 0 0,-1 1-1 0 0,0-1 1 0 0,0 1-1 0 0,0-1 0 0 0,0 1 1 0 0,0-1-1 0 0,-1 0 1 0 0,0 0-1 0 0,1 0 0 0 0,-1 0 1 0 0,0 0-1 0 0,-1 0 1 0 0,-4 5-1 0 0,-1-1 32 0 0,1 0 0 0 0,-2-1 1 0 0,1 0-1 0 0,-1 0 0 0 0,0-1 0 0 0,0 0 0 0 0,-1 0 1 0 0,1-1-1 0 0,-1 0 0 0 0,0-1 0 0 0,0 0 0 0 0,-20 3 0 0 0,30-6 53 0 0,31 0-174 0 0,-5 1 49 0 0,50 3-173 0 0,-47 1 61 0 0,-13 0 25 0 0,-9-1 39 0 0,6 6-24 0 0,-6-2 60 0 0,-7-6 47 0 0,-3-1 15 0 0,-21 3 328 0 0,1 11-217 0 0,20-13-102 0 0,1 0 0 0 0,-1 0 0 0 0,0 0 0 0 0,1-1 0 0 0,-1 1 0 0 0,0-1 0 0 0,0 1 0 0 0,0-1 0 0 0,0 0 0 0 0,0 0 0 0 0,-7 1 0 0 0,-26 5 432 0 0,30-5-363 0 0,-1 0 0 0 0,0-1 0 0 0,0 1 1 0 0,0-1-1 0 0,0-1 0 0 0,0 1 0 0 0,0-1 0 0 0,0 0 0 0 0,0-1 1 0 0,0 1-1 0 0,1-1 0 0 0,-10-3 0 0 0,19 1 46 0 0</inkml:trace>
</inkml:ink>
</file>

<file path=ppt/ink/ink2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19:52:10.355"/>
    </inkml:context>
    <inkml:brush xml:id="br0">
      <inkml:brushProperty name="width" value="0.05" units="cm"/>
      <inkml:brushProperty name="height" value="0.05" units="cm"/>
    </inkml:brush>
  </inkml:definitions>
  <inkml:trace contextRef="#ctx0" brushRef="#br0">0 81 2377 0 0,'33'-51'798'0'0,"-31"49"-776"0"0,1-1 0 0 0,-1 1 0 0 0,1 0 0 0 0,0 1 0 0 0,0-1 0 0 0,0 1 0 0 0,0-1 0 0 0,0 1 0 0 0,0 0-1 0 0,0 0 1 0 0,0 0 0 0 0,0 0 0 0 0,1 1 0 0 0,-1-1 0 0 0,0 1 0 0 0,0 0 0 0 0,1 0 0 0 0,-1 0 0 0 0,4 1-1 0 0,3-1-1 0 0,40-4 8 0 0,26 0 3 0 0,-25 3-20 0 0,31 8-12 0 0,-62 1-16 0 0,1 14 12 0 0,-13-3 0 0 0,-3-6-5 0 0,-5-10 10 0 0,1 0-1 0 0,-1 0 1 0 0,0 1 0 0 0,0-1 0 0 0,0 0 0 0 0,0 0-1 0 0,0 0 1 0 0,-1 0 0 0 0,0 0 0 0 0,1-1 0 0 0,-1 1-1 0 0,0 0 1 0 0,0 0 0 0 0,-1 0 0 0 0,1-1 0 0 0,0 1-1 0 0,-1 0 1 0 0,0-1 0 0 0,0 1 0 0 0,0-1 0 0 0,-4 4-1 0 0,-6 6 3 0 0,0-1 1 0 0,-25 18-1 0 0,18-15-19 0 0,-9 7 16 0 0,-5 3 1 0 0,14-5 0 0 0,18-17 1 0 0,0-1 0 0 0,0 1 0 0 0,0-1 0 0 0,0 1 1 0 0,0 0-1 0 0,0-1 0 0 0,0 1 0 0 0,1 0 0 0 0,-1 0 0 0 0,1 0 0 0 0,-1-1 1 0 0,1 4-1 0 0,1 11 20 0 0,6 0 4 0 0,-1-5-9 0 0,-3-8 21 0 0,0 0 0 0 0,-1-1-1 0 0,1 1 1 0 0,1-1 0 0 0,-1 0 0 0 0,0 0 0 0 0,0 0-1 0 0,1 0 1 0 0,-1-1 0 0 0,1 1 0 0 0,-1-1 0 0 0,8 2-1 0 0,26 1 578 0 0,36-12 227 0 0,-24 7-571 0 0,-1 7-164 0 0,-17 2-98 0 0,-14-3 43 0 0,-2-1-614 0 0,-1 0-1959 0 0</inkml:trace>
</inkml:ink>
</file>

<file path=ppt/ink/ink2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19:52:24.278"/>
    </inkml:context>
    <inkml:brush xml:id="br0">
      <inkml:brushProperty name="width" value="0.05" units="cm"/>
      <inkml:brushProperty name="height" value="0.05" units="cm"/>
    </inkml:brush>
  </inkml:definitions>
  <inkml:trace contextRef="#ctx0" brushRef="#br0">212 69 1224 0 0,'-70'-32'2573'0'0,"65"27"-2467"0"0,1-5 82 0 0,4 9-164 0 0,0 0-1 0 0,0 1 0 0 0,0-1 0 0 0,0 0 0 0 0,-1 0 1 0 0,1 0-1 0 0,0 1 0 0 0,-1-1 0 0 0,1 0 0 0 0,0 1 1 0 0,-1-1-1 0 0,1 0 0 0 0,-1 1 0 0 0,1-1 0 0 0,-1 0 1 0 0,1 1-1 0 0,-1-1 0 0 0,0 1 0 0 0,1-1 0 0 0,-1 1 1 0 0,0-1-1 0 0,-1 0 0 0 0,-6-2 870 0 0,-1 1-195 0 0,-1 4-586 0 0,9-2-82 0 0,0 0 0 0 0,0 1 0 0 0,0-1 0 0 0,-1 1 0 0 0,1-1 0 0 0,0 1 0 0 0,0-1-1 0 0,0 1 1 0 0,0 0 0 0 0,0-1 0 0 0,0 1 0 0 0,0 0 0 0 0,0 0 0 0 0,0 0 0 0 0,1 0 0 0 0,-1 0 0 0 0,0 0 0 0 0,0 0 0 0 0,1 0 0 0 0,-1 0 0 0 0,0 2-1 0 0,-13 20 228 0 0,-11 15-141 0 0,9-3 188 0 0,6-18-129 0 0,4-10-70 0 0,3-2-21 0 0,3-4-74 0 0,1 0 0 0 0,-1 0 1 0 0,0 0-1 0 0,0 0 0 0 0,0 0 0 0 0,1 0 1 0 0,-1 0-1 0 0,0 0 0 0 0,1 0 0 0 0,-1 0 0 0 0,1 0 1 0 0,-1 0-1 0 0,1-1 0 0 0,0 1 0 0 0,-1 0 1 0 0,1 0-1 0 0,0 0 0 0 0,-1-1 0 0 0,1 1 0 0 0,0 0 1 0 0,0-1-1 0 0,0 1 0 0 0,0-1 0 0 0,0 1 1 0 0,0-1-1 0 0,0 1 0 0 0,0-1 0 0 0,0 0 0 0 0,0 1 1 0 0,1-1-1 0 0,33 13 193 0 0,-29-11-176 0 0,0 0-1 0 0,0 0 1 0 0,0-1-1 0 0,0 0 0 0 0,1 0 1 0 0,-1 0-1 0 0,0-1 1 0 0,0 0-1 0 0,1 0 1 0 0,-1 0-1 0 0,8-2 1 0 0,-8-1-5 0 0,1 1 1 0 0,-1-1-1 0 0,1-1 1 0 0,-1 1-1 0 0,0-1 0 0 0,7-5 1 0 0,1 0-17 0 0,-4 4 10 0 0,3-5 9 0 0,-4-3-25 0 0,-8 10-22 0 0,5-20 44 0 0,-9 14-302 0 0,-6 24 220 0 0,1 3 62 0 0,3-6-3 0 0,-4 11-8 0 0,0 20 170 0 0,10-15-16 0 0,4-10-48 0 0,5-3-9 0 0,-1-5-41 0 0,17 4 158 0 0,3 4-516 0 0,-24-16 121 0 0,18-1-1150 0 0,-22 3-2170 0 0</inkml:trace>
</inkml:ink>
</file>

<file path=ppt/ink/ink2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19:52:25.976"/>
    </inkml:context>
    <inkml:brush xml:id="br0">
      <inkml:brushProperty name="width" value="0.05" units="cm"/>
      <inkml:brushProperty name="height" value="0.05" units="cm"/>
    </inkml:brush>
  </inkml:definitions>
  <inkml:trace contextRef="#ctx0" brushRef="#br0">59 0 2000 0 0,'-12'42'1051'0'0,"9"-26"-680"0"0,-2-3 293 0 0,3-9-524 0 0,-3 7 67 0 0,-2 5 415 0 0,-8 24 1052 0 0,12-36-1467 0 0,-2 5-87 0 0,4 0 1162 0 0,36 3-639 0 0,-7 0-501 0 0,-14-10-101 0 0,0 0 0 0 0,1-1-1 0 0,-1 0 1 0 0,1-1 0 0 0,-1-1-1 0 0,1 0 1 0 0,16-4 0 0 0,-14 2-54 0 0,-13 3-31 0 0,0 0 0 0 0,0-1-1 0 0,0 1 1 0 0,0-1 0 0 0,0 0-1 0 0,0-1 1 0 0,0 1 0 0 0,0-1-1 0 0,0 1 1 0 0,6-6 0 0 0,-9 4-101 0 0,-5-2-240 0 0,2 4-315 0 0</inkml:trace>
</inkml:ink>
</file>

<file path=ppt/ink/ink2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19:52:26.345"/>
    </inkml:context>
    <inkml:brush xml:id="br0">
      <inkml:brushProperty name="width" value="0.05" units="cm"/>
      <inkml:brushProperty name="height" value="0.05" units="cm"/>
    </inkml:brush>
  </inkml:definitions>
  <inkml:trace contextRef="#ctx0" brushRef="#br0">0 1 1856 0 0,'2'13'2064'0'0,"-2"-8"-1806"0"0,1-1 0 0 0,-1 0-1 0 0,1 0 1 0 0,0 0-1 0 0,0 0 1 0 0,1 0 0 0 0,2 6-1 0 0,10 19 846 0 0,24 42 221 0 0,9-6-902 0 0,23 34 147 0 0,-68-95-636 0 0,10 15-877 0 0,-10-17 708 0 0,-3-3-322 0 0</inkml:trace>
</inkml:ink>
</file>

<file path=ppt/ink/ink2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19:52:41.430"/>
    </inkml:context>
    <inkml:brush xml:id="br0">
      <inkml:brushProperty name="width" value="0.05" units="cm"/>
      <inkml:brushProperty name="height" value="0.05" units="cm"/>
    </inkml:brush>
  </inkml:definitions>
  <inkml:trace contextRef="#ctx0" brushRef="#br0">59 45 952 0 0,'-51'-35'975'0'0,"47"31"-300"0"0,1 1-113 0 0,4 0-358 0 0,5 4-99 0 0,-4 0 576 0 0,-4 4 825 0 0,3 10-345 0 0,3 3-888 0 0,2 8-474 0 0,-3-16 430 0 0,0 15 25 0 0,20 129 1452 0 0,-8-95-1367 0 0,-1-18-337 0 0,-3-11 30 0 0,8 14 65 0 0,-8-21-92 0 0,-4-7-41 0 0,3 9-131 0 0,-9-24-62 0 0,2 1 98 0 0,-2-2-548 0 0,-2 0 398 0 0</inkml:trace>
</inkml:ink>
</file>

<file path=ppt/ink/ink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22:15:48.943"/>
    </inkml:context>
    <inkml:brush xml:id="br0">
      <inkml:brushProperty name="width" value="0.05" units="cm"/>
      <inkml:brushProperty name="height" value="0.05" units="cm"/>
      <inkml:brushProperty name="color" value="#E71224"/>
    </inkml:brush>
  </inkml:definitions>
  <inkml:trace contextRef="#ctx0" brushRef="#br0">24 36 7178 0 0,'-4'-4'4782'0'0,"-12"-18"-857"0"0,13 14-3583 0 0,8 6 1706 0 0,24 12-1917 0 0,1 2-1 0 0,-2 1 1 0 0,0 0 0 0 0,0 3 0 0 0,44 32 0 0 0,-31-17 54 0 0,-1 2-1 0 0,64 70 1 0 0,-83-79-141 0 0,-2 1 1 0 0,0 0 0 0 0,-2 2 0 0 0,-1 0-1 0 0,-1 1 1 0 0,17 46 0 0 0,-24-51-35 0 0,-1 0 1 0 0,-1 0-1 0 0,-1 1 1 0 0,-1 0-1 0 0,-1 0 1 0 0,-1 0-1 0 0,-1 0 1 0 0,-1 0-1 0 0,-2 0 1 0 0,0 0-1 0 0,-1 0 1 0 0,-2 0-1 0 0,0 0 1 0 0,-2-1-1 0 0,-15 38 1 0 0,16-45-51 0 0,-81 191-93 0 0,74-181-188 0 0,-1-1 0 0 0,-2-1 0 0 0,0 0 0 0 0,-1-1 0 0 0,-39 40 0 0 0,52-59 143 0 0,0-1-1 0 0,0 1 1 0 0,0-1 0 0 0,0 0 0 0 0,0-1-1 0 0,0 1 1 0 0,-1-1 0 0 0,1 0 0 0 0,-1 0-1 0 0,0 0 1 0 0,0-1 0 0 0,0 1-1 0 0,0-1 1 0 0,0 0 0 0 0,0-1 0 0 0,0 1-1 0 0,-7-1 1 0 0,-14-3-734 0 0</inkml:trace>
</inkml:ink>
</file>

<file path=ppt/ink/ink2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19:52:48.053"/>
    </inkml:context>
    <inkml:brush xml:id="br0">
      <inkml:brushProperty name="width" value="0.05" units="cm"/>
      <inkml:brushProperty name="height" value="0.05" units="cm"/>
    </inkml:brush>
  </inkml:definitions>
  <inkml:trace contextRef="#ctx0" brushRef="#br0">105 0 824 0 0,'57'51'800'0'0,"-47"-37"-161"0"0,-13-7-399 0 0,2-7-237 0 0,1 1 1 0 0,0-1-1 0 0,0 0 1 0 0,0 0-1 0 0,-1 1 1 0 0,1-1-1 0 0,0 0 1 0 0,0 1-1 0 0,0-1 1 0 0,0 0-1 0 0,0 1 1 0 0,-1-1-1 0 0,1 0 0 0 0,0 1 1 0 0,0-1-1 0 0,0 0 1 0 0,0 1-1 0 0,0-1 1 0 0,0 0-1 0 0,0 1 1 0 0,0-1-1 0 0,0 0 1 0 0,1 1-1 0 0,-1-1 1 0 0,0 0-1 0 0,0 1 1 0 0,0-1-1 0 0,0 0 0 0 0,0 1 1 0 0,0-1-1 0 0,1 0 1 0 0,-1 0-1 0 0,0 1 1 0 0,0-1-1 0 0,1 0 1 0 0,-1 0-1 0 0,0 1 1 0 0,0-1-1 0 0,1 0 1 0 0,-1 0-1 0 0,0 0 1 0 0,0 1-1 0 0,1-1 0 0 0,-1 0 1 0 0,0 0-1 0 0,1 0 1 0 0,-1 0-1 0 0,0 0 1 0 0,1 0-1 0 0,-1 0 1 0 0,1 1-1 0 0,0-1 5 0 0,-1 1-1 0 0,1-1 0 0 0,0 1 1 0 0,0-1-1 0 0,-1 1 1 0 0,1 0-1 0 0,0 0 1 0 0,-1-1-1 0 0,1 1 0 0 0,0 0 1 0 0,-1 0-1 0 0,1 0 1 0 0,-1 0-1 0 0,0 0 0 0 0,1-1 1 0 0,-1 1-1 0 0,0 0 1 0 0,1 0-1 0 0,-1 0 0 0 0,0 0 1 0 0,0 0-1 0 0,0 0 1 0 0,0 0-1 0 0,0 0 0 0 0,0 0 1 0 0,0 0-1 0 0,0 0 1 0 0,0 0-1 0 0,-1 1 1 0 0,0 1 14 0 0,-1 0 1 0 0,0 0-1 0 0,1-1 1 0 0,-1 1-1 0 0,0-1 1 0 0,0 1 0 0 0,-1-1-1 0 0,1 0 1 0 0,0 0-1 0 0,-1 0 1 0 0,-2 2 0 0 0,-24 11 268 0 0,10-8-128 0 0,-11 0 70 0 0,19-4-131 0 0,0 0 0 0 0,0 0 0 0 0,0 1 0 0 0,-11 6 0 0 0,18-9-51 0 0,1-1-22 0 0,-3-7 51 0 0,6 3-70 0 0,3-10-289 0 0,-1 8-1658 0 0</inkml:trace>
</inkml:ink>
</file>

<file path=ppt/ink/ink2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19:52:48.849"/>
    </inkml:context>
    <inkml:brush xml:id="br0">
      <inkml:brushProperty name="width" value="0.05" units="cm"/>
      <inkml:brushProperty name="height" value="0.05" units="cm"/>
    </inkml:brush>
  </inkml:definitions>
  <inkml:trace contextRef="#ctx0" brushRef="#br0">0 65 1704 0 0,'20'-7'912'0'0,"-8"3"-782"0"0,-4 1-124 0 0,1 0-1 0 0,-3 1 24 0 0,44-16 44 0 0,24-7 78 0 0,-72 25-149 0 0,0-1-1 0 0,-1 1 1 0 0,1 0 0 0 0,0-1-1 0 0,0 1 1 0 0,-1 0 0 0 0,1 0-1 0 0,0 0 1 0 0,0 0 0 0 0,-1 0-1 0 0,1 1 1 0 0,0-1 0 0 0,-1 1-1 0 0,1-1 1 0 0,0 1 0 0 0,-1-1-1 0 0,1 1 1 0 0,1 1 0 0 0,6 12 27 0 0,-10 3-7 0 0,-4-5-14 0 0,-11 6-14 0 0,-24 4-7 0 0,-5 2 20 0 0,43-23-1 0 0,0 1-1 0 0,1-1 1 0 0,-1 1-1 0 0,1-1 1 0 0,0 1 0 0 0,-1-1-1 0 0,1 1 1 0 0,0 0 0 0 0,0 0-1 0 0,0-1 1 0 0,0 1-1 0 0,-1 2 1 0 0,2-3-5 0 0,0-1-1 0 0,0 1 1 0 0,0 0 0 0 0,0-1 0 0 0,0 1-1 0 0,0-1 1 0 0,0 1 0 0 0,0-1-1 0 0,0 1 1 0 0,0 0 0 0 0,0-1 0 0 0,0 1-1 0 0,1-1 1 0 0,-1 1 0 0 0,0-1-1 0 0,0 1 1 0 0,1-1 0 0 0,-1 1 0 0 0,0-1-1 0 0,1 1 1 0 0,-1-1 0 0 0,0 1 0 0 0,1-1-1 0 0,-1 1 1 0 0,1-1 0 0 0,-1 0-1 0 0,1 1 1 0 0,-1-1 0 0 0,1 1 0 0 0,23 8 49 0 0,23-3 61 0 0,-13-6-69 0 0,-12-2-36 0 0,3 0-17 0 0,-9 1-5 0 0,11 8-46 0 0,-26-7 63 0 0,-1 0 0 0 0,1 0-1 0 0,-1 0 1 0 0,1 0 0 0 0,-1 0-1 0 0,0 1 1 0 0,1-1 0 0 0,-1 0-1 0 0,1 0 1 0 0,-1 0-1 0 0,1 0 1 0 0,-1 1 0 0 0,0-1-1 0 0,1 0 1 0 0,-1 0 0 0 0,0 1-1 0 0,1-1 1 0 0,-1 0-1 0 0,0 1 1 0 0,1-1 0 0 0,-1 0-1 0 0,0 1 1 0 0,1-1 0 0 0,-1 1-1 0 0,0-1 1 0 0,0 0 0 0 0,0 1-1 0 0,1-1 1 0 0,-1 1-1 0 0,0-1 1 0 0,0 1 0 0 0,0-1-1 0 0,0 1 1 0 0,0-1 0 0 0,0 0-1 0 0,0 1 1 0 0,0-1-1 0 0,0 1 1 0 0,0-1 0 0 0,0 1-1 0 0,0-1 1 0 0,0 1 0 0 0,0-1-1 0 0,-1 1 1 0 0,1-1 0 0 0,0 0-1 0 0,0 1 1 0 0,0-1-1 0 0,-1 1 1 0 0,1-1 0 0 0,-31 32 492 0 0,-33 30 44 0 0,12-26-139 0 0,-2 4 361 0 0,25-16-874 0 0,20-17-2325 0 0</inkml:trace>
</inkml:ink>
</file>

<file path=ppt/ink/ink2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19:52:54.229"/>
    </inkml:context>
    <inkml:brush xml:id="br0">
      <inkml:brushProperty name="width" value="0.05" units="cm"/>
      <inkml:brushProperty name="height" value="0.05" units="cm"/>
    </inkml:brush>
  </inkml:definitions>
  <inkml:trace contextRef="#ctx0" brushRef="#br0">12 142 1152 0 0,'3'-1'109'0'0,"-1"0"0"0"0,0 1 0 0 0,1-1 0 0 0,-1 0 0 0 0,0-1-1 0 0,0 1 1 0 0,0 0 0 0 0,1-1 0 0 0,-1 1 0 0 0,2-3 0 0 0,14-8-71 0 0,-6 5-26 0 0,8-4-2 0 0,-8 1-2 0 0,0-2 18 0 0,29-24 19 0 0,-36 31-16 0 0,1 0 0 0 0,0 1 0 0 0,0 0 0 0 0,0 0 0 0 0,1 1 0 0 0,0-1 0 0 0,-1 1 0 0 0,13-3 0 0 0,-28 17 1875 0 0,-52 47-1296 0 0,24-24-149 0 0,-47 55 0 0 0,70-76-346 0 0,13-12-91 0 0,0-1 1 0 0,-1 1-1 0 0,1 0 1 0 0,0 0 0 0 0,0 0-1 0 0,0 1 1 0 0,0-1 0 0 0,0 0-1 0 0,0 0 1 0 0,0 1 0 0 0,0-1-1 0 0,1 0 1 0 0,-1 1 0 0 0,0-1-1 0 0,1 1 1 0 0,0-1 0 0 0,-1 1-1 0 0,1-1 1 0 0,-1 3-1 0 0,2 10 234 0 0,0-13-243 0 0,0-1 0 0 0,-1 1 0 0 0,1 0 0 0 0,0 0 0 0 0,0 0 0 0 0,0-1-1 0 0,0 1 1 0 0,0 0 0 0 0,0-1 0 0 0,0 1 0 0 0,0-1 0 0 0,0 1 0 0 0,0-1 0 0 0,1 1-1 0 0,-1-1 1 0 0,0 0 0 0 0,0 0 0 0 0,0 0 0 0 0,2 1 0 0 0,30 2 125 0 0,0-2-1 0 0,-1 0 1 0 0,1-2 0 0 0,0-2 0 0 0,35-7-1 0 0,-19 3-554 0 0,58-1 0 0 0,-94 8 248 0 0</inkml:trace>
</inkml:ink>
</file>

<file path=ppt/ink/ink2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19:52:54.584"/>
    </inkml:context>
    <inkml:brush xml:id="br0">
      <inkml:brushProperty name="width" value="0.05" units="cm"/>
      <inkml:brushProperty name="height" value="0.05" units="cm"/>
    </inkml:brush>
  </inkml:definitions>
  <inkml:trace contextRef="#ctx0" brushRef="#br0">1 6 1960 0 0,'3'-5'3334'0'0,"1"18"-2857"0"0,3 3-318 0 0,0 0 0 0 0,-2 0 0 0 0,0 0 0 0 0,0 1 0 0 0,-2-1 1 0 0,0 1-1 0 0,-1 0 0 0 0,0 0 0 0 0,-2 1 0 0 0,-2 27 1 0 0,-3-8-944 0 0,-14 56 1 0 0,11-68 437 0 0</inkml:trace>
</inkml:ink>
</file>

<file path=ppt/ink/ink2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19:52:29.633"/>
    </inkml:context>
    <inkml:brush xml:id="br0">
      <inkml:brushProperty name="width" value="0.05" units="cm"/>
      <inkml:brushProperty name="height" value="0.05" units="cm"/>
    </inkml:brush>
  </inkml:definitions>
  <inkml:trace contextRef="#ctx0" brushRef="#br0">6 0 3769 0 0,'4'18'2'0'0,"-6"8"8"0"0,2-20-8 0 0,-4 16 15 0 0,0 30 8 0 0,5-49-19 0 0,-1-1 0 0 0,0 0 0 0 0,1 1 0 0 0,-1-1 0 0 0,1 0 0 0 0,0 0 0 0 0,0 0 0 0 0,-1 1 0 0 0,1-1-1 0 0,1 0 1 0 0,-1 0 0 0 0,0 0 0 0 0,1 0 0 0 0,-1-1 0 0 0,1 1 0 0 0,-1 0 0 0 0,1 0 0 0 0,0-1 0 0 0,2 2 0 0 0,9 6 78 0 0,-5-3 32 0 0,0-1 1 0 0,0 0 0 0 0,1 0 0 0 0,12 4-1 0 0,25-1 349 0 0,-20-5-383 0 0,-14-1-119 0 0,-5 0 6 0 0,-1-2-50 0 0</inkml:trace>
</inkml:ink>
</file>

<file path=ppt/ink/ink2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19:52:30.053"/>
    </inkml:context>
    <inkml:brush xml:id="br0">
      <inkml:brushProperty name="width" value="0.05" units="cm"/>
      <inkml:brushProperty name="height" value="0.05" units="cm"/>
    </inkml:brush>
  </inkml:definitions>
  <inkml:trace contextRef="#ctx0" brushRef="#br0">0 0 3017 0 0,'6'72'1706'0'0,"-5"-45"-1155"0"0,1-1 0 0 0,12 51 0 0 0,-12-69-485 0 0,0-1 0 0 0,0 0-1 0 0,1 0 1 0 0,0 0 0 0 0,1-1 0 0 0,0 1 0 0 0,0-1 0 0 0,0 0 0 0 0,1 0 0 0 0,-1 0 0 0 0,1 0 0 0 0,1-1-1 0 0,-1 0 1 0 0,13 9 0 0 0,9 6 156 0 0,-20-14-244 0 0,1 0 0 0 0,0-1-1 0 0,0 0 1 0 0,11 6 0 0 0,-15-11-27 0 0</inkml:trace>
</inkml:ink>
</file>

<file path=ppt/ink/ink2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19:53:07.101"/>
    </inkml:context>
    <inkml:brush xml:id="br0">
      <inkml:brushProperty name="width" value="0.05" units="cm"/>
      <inkml:brushProperty name="height" value="0.05" units="cm"/>
    </inkml:brush>
  </inkml:definitions>
  <inkml:trace contextRef="#ctx0" brushRef="#br0">22 49 3377 0 0,'-22'-2'1288'0'0,"22"2"-1269"0"0,0 0 0 0 0,0 0-1 0 0,0 0 1 0 0,1 0 0 0 0,-1 0 0 0 0,0 0 0 0 0,0 0-1 0 0,0 0 1 0 0,0 0 0 0 0,0-1 0 0 0,0 1 0 0 0,0 0-1 0 0,0 0 1 0 0,0 0 0 0 0,0 0 0 0 0,0 0 0 0 0,0 0 0 0 0,1 0-1 0 0,-1 0 1 0 0,0 0 0 0 0,0 0 0 0 0,0 0 0 0 0,0 0-1 0 0,0 0 1 0 0,0 0 0 0 0,0 0 0 0 0,0-1 0 0 0,0 1-1 0 0,0 0 1 0 0,0 0 0 0 0,0 0 0 0 0,0 0 0 0 0,0 0-1 0 0,0 0 1 0 0,0 0 0 0 0,0 0 0 0 0,0 0 0 0 0,0 0 0 0 0,0 0-1 0 0,0-1 1 0 0,0 1 0 0 0,0 0 0 0 0,0 0 0 0 0,0 0-1 0 0,0 0 1 0 0,0 0 0 0 0,0 0 0 0 0,0 0 0 0 0,0 0-1 0 0,0 0 1 0 0,0 0 0 0 0,0 0 0 0 0,-1 0 0 0 0,1-1-1 0 0,0 1 1 0 0,0 0 0 0 0,39-5 677 0 0,70-5 60 0 0,9 0-55 0 0,-86 8-649 0 0,17-4 37 0 0,58-4 136 0 0,-50 14-161 0 0,-17 2-48 0 0,-2 3-7 0 0,-15-2-2 0 0,11 12 7 0 0,-33-19-13 0 0,0 1-1 0 0,0 0 0 0 0,0-1 0 0 0,0 1 0 0 0,0 0 0 0 0,0-1 1 0 0,0 1-1 0 0,0 0 0 0 0,0 0 0 0 0,0 0 0 0 0,-1 0 0 0 0,1 0 1 0 0,0 0-1 0 0,-1 0 0 0 0,1 0 0 0 0,-1 0 0 0 0,1 1 0 0 0,-1-1 1 0 0,1 0-1 0 0,-1 0 0 0 0,0 0 0 0 0,0 0 0 0 0,0 1 0 0 0,1-1 0 0 0,-1 0 1 0 0,0 0-1 0 0,-1 1 0 0 0,1 0 0 0 0,-3 0-1 0 0,0-1-6 0 0,2 0 17 0 0,0 2-1 0 0,1 11-2 0 0,0-8-1 0 0,1 42 18 0 0,3 27 290 0 0,-1-15 11 0 0,-1-20-133 0 0,-2 0-59 0 0,-1-14-95 0 0,0 34 155 0 0,0-18-93 0 0,0-10-59 0 0,-19 138 175 0 0,0 15-52 0 0,15-54-51 0 0,9 7-2 0 0,11 79 51 0 0,-1-9 102 0 0,-9-70 33 0 0,13 155 110 0 0,-3-71-244 0 0,-12-181-140 0 0,-1-17-18 0 0,0-11-2 0 0,1 10-2 0 0,3 11 13 0 0,1 2 9 0 0,4 15 20 0 0,-8-30-20 0 0,3 7-16 0 0,5-14 4 0 0,2 3 11 0 0,2 21 2 0 0,-5-12 25 0 0,-10-25-21 0 0,18 43-45 0 0,-6-3 6 0 0,7 22 27 0 0,-8-47 7 0 0,-1-8 2 0 0,-2-1-9 0 0,-4-3-8 0 0,3 4-1 0 0,-3 0-7 0 0,17 31 7 0 0,-20-37-7 0 0,0-1 1 0 0,0 1-1 0 0,-1 0 1 0 0,1 0-1 0 0,0-1 1 0 0,-1 1-1 0 0,0 0 0 0 0,1 0 1 0 0,-1 0-1 0 0,0-1 1 0 0,0 1-1 0 0,0 0 1 0 0,0 0-1 0 0,0 0 1 0 0,0 0-1 0 0,-1-1 1 0 0,1 1-1 0 0,-1 2 1 0 0,-26 8 123 0 0,-15 1-114 0 0,-34-4 5 0 0,59-9-10 0 0,-101 2 7 0 0,48-5-14 0 0,-35-8-1 0 0,34-4 0 0 0,43 8-346 0 0,0 2 1 0 0,-1 0-1 0 0,-29 0 0 0 0,31 11-248 0 0,15 1-74 0 0</inkml:trace>
</inkml:ink>
</file>

<file path=ppt/ink/ink2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19:53:16.920"/>
    </inkml:context>
    <inkml:brush xml:id="br0">
      <inkml:brushProperty name="width" value="0.05" units="cm"/>
      <inkml:brushProperty name="height" value="0.05" units="cm"/>
    </inkml:brush>
  </inkml:definitions>
  <inkml:trace contextRef="#ctx0" brushRef="#br0">2 0 4881 0 0,'0'9'1360'0'0,"0"-6"-1008"0"0,1 2-256 0 0,-1 1-8 0 0,-2-6-2064 0 0</inkml:trace>
</inkml:ink>
</file>

<file path=ppt/ink/ink2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19:53:46.803"/>
    </inkml:context>
    <inkml:brush xml:id="br0">
      <inkml:brushProperty name="width" value="0.05" units="cm"/>
      <inkml:brushProperty name="height" value="0.05" units="cm"/>
    </inkml:brush>
  </inkml:definitions>
  <inkml:trace contextRef="#ctx0" brushRef="#br0">262 32 1032 0 0,'-1'-3'-101'0'0,"-9"-19"1891"0"0,9 21-1742 0 0,1 1 0 0 0,0-1 0 0 0,-1 1-1 0 0,1 0 1 0 0,0-1 0 0 0,-1 1 0 0 0,1-1 0 0 0,-1 1 0 0 0,1 0-1 0 0,0-1 1 0 0,-1 1 0 0 0,1 0 0 0 0,-1 0 0 0 0,1-1 0 0 0,-1 1-1 0 0,1 0 1 0 0,-1 0 0 0 0,0 0 0 0 0,1 0 0 0 0,-1 0 0 0 0,1-1-1 0 0,-1 1 1 0 0,1 0 0 0 0,-1 0 0 0 0,1 0 0 0 0,-1 0 0 0 0,0 1-1 0 0,1-1 1 0 0,-1 0 0 0 0,1 0 0 0 0,-1 0 0 0 0,1 0 0 0 0,-1 1-1 0 0,1-1 1 0 0,-1 0 0 0 0,1 0 0 0 0,-1 1 0 0 0,1-1-1 0 0,-1 1 1 0 0,-4 1 201 0 0,0 0 0 0 0,0-1 0 0 0,0 1 0 0 0,0-1 0 0 0,0 0 0 0 0,-9 0 0 0 0,-16 4-119 0 0,22-1-114 0 0,0 0 0 0 0,-1 0 0 0 0,1 1 0 0 0,1 0 1 0 0,-1 1-1 0 0,1-1 0 0 0,0 1 0 0 0,0 1 0 0 0,1-1 0 0 0,-1 1 1 0 0,2 0-1 0 0,-1 1 0 0 0,1-1 0 0 0,0 1 0 0 0,0 0 0 0 0,1 1 1 0 0,-6 16-1 0 0,2-3 1 0 0,1 0 1 0 0,2 1 0 0 0,0 0 0 0 0,1 0-1 0 0,-1 45 1 0 0,5-58-16 0 0,0 0-1 0 0,0 0 1 0 0,1 0 0 0 0,1 0-1 0 0,0-1 1 0 0,0 1 0 0 0,1-1-1 0 0,0 1 1 0 0,0-1 0 0 0,1 0-1 0 0,1 0 1 0 0,-1 0 0 0 0,2-1-1 0 0,-1 0 1 0 0,1 0 0 0 0,0 0-1 0 0,1 0 1 0 0,-1-1-1 0 0,11 8 1 0 0,-5-6 31 0 0,0-1 1 0 0,0-1-1 0 0,0 0 0 0 0,1 0 0 0 0,0-1 1 0 0,0-1-1 0 0,1 0 0 0 0,-1-1 1 0 0,1-1-1 0 0,0 0 0 0 0,0 0 0 0 0,25 0 1 0 0,-15-3 0 0 0,-1 0 0 0 0,27-4 0 0 0,-33 1-158 0 0,0 0-1 0 0,0-2 1 0 0,0 0 0 0 0,-1 0 0 0 0,0-2 0 0 0,19-10 0 0 0,-18 5-198 0 0,0-7 2 0 0</inkml:trace>
</inkml:ink>
</file>

<file path=ppt/ink/ink2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19:53:47.195"/>
    </inkml:context>
    <inkml:brush xml:id="br0">
      <inkml:brushProperty name="width" value="0.05" units="cm"/>
      <inkml:brushProperty name="height" value="0.05" units="cm"/>
    </inkml:brush>
  </inkml:definitions>
  <inkml:trace contextRef="#ctx0" brushRef="#br0">201 2 2449 0 0,'4'2'2214'0'0,"-7"-2"-1011"0"0,-1-1-1054 0 0,0 0-1 0 0,0 0 0 0 0,0 1 0 0 0,0 0 0 0 0,0-1 1 0 0,0 1-1 0 0,-7 1 0 0 0,0 1-113 0 0,3 0 31 0 0,1-1 1 0 0,-1 1 0 0 0,1 0-1 0 0,0 1 1 0 0,-9 3-1 0 0,13-4-30 0 0,-1 0 0 0 0,0 1 0 0 0,1-1-1 0 0,-1 1 1 0 0,1 0 0 0 0,0 0 0 0 0,0 0 0 0 0,-2 4-1 0 0,-4 4-17 0 0,1 1 0 0 0,1 0 0 0 0,0 1 0 0 0,1-1-1 0 0,1 1 1 0 0,0 1 0 0 0,0-1 0 0 0,1 1 0 0 0,1-1-1 0 0,0 1 1 0 0,1 0 0 0 0,1 0 0 0 0,0 21 0 0 0,1-31-9 0 0,1-1 0 0 0,-1 1 1 0 0,1-1-1 0 0,0 1 0 0 0,1-1 1 0 0,-1 0-1 0 0,0 1 0 0 0,1-1 0 0 0,0 0 1 0 0,0 0-1 0 0,0 0 0 0 0,0 0 1 0 0,0 0-1 0 0,0-1 0 0 0,1 1 1 0 0,-1-1-1 0 0,6 4 0 0 0,-5-3 21 0 0,1-1 0 0 0,-1 0 0 0 0,1-1 0 0 0,0 1 0 0 0,0 0 0 0 0,-1-1 0 0 0,1 0 0 0 0,0 0 0 0 0,5 1 0 0 0,-5-2-6 0 0,-1 0-1 0 0,1 0 1 0 0,0 0 0 0 0,0 0 0 0 0,0 0 0 0 0,0-1 0 0 0,0 1 0 0 0,0-1 0 0 0,5-2-1 0 0,18-14 13 0 0,-24 14-25 0 0,0 0-1 0 0,0-1 0 0 0,0 1 1 0 0,0-1-1 0 0,0 0 1 0 0,-1 1-1 0 0,0-1 1 0 0,1 0-1 0 0,-2-1 0 0 0,1 1 1 0 0,0 0-1 0 0,-1-1 1 0 0,0 1-1 0 0,0 0 1 0 0,0-1-1 0 0,0 0 0 0 0,-1 1 1 0 0,0-1-1 0 0,0-5 1 0 0,-9-29 13 0 0,-2 13-9 0 0,4 14-10 0 0,0-1-1 0 0,-1 1 0 0 0,-1 1 0 0 0,0-1 1 0 0,-19-19-1 0 0,6 17-19 0 0,20 12-27 0 0,0 1 1 0 0,-1 0 0 0 0,1 0-1 0 0,0 0 1 0 0,-1 1-1 0 0,1-1 1 0 0,0 1-1 0 0,-1-1 1 0 0,1 1-1 0 0,-1 0 1 0 0,1-1-1 0 0,-4 2 1 0 0,5-1 4 0 0,0 0 0 0 0,1 0 0 0 0,-1 0 1 0 0,0 1-1 0 0,0-1 0 0 0,1 0 0 0 0,-1 1 0 0 0,0-1 1 0 0,1 0-1 0 0,-1 1 0 0 0,1-1 0 0 0,-1 1 0 0 0,1-1 1 0 0,-1 1-1 0 0,1-1 0 0 0,-1 1 0 0 0,1-1 1 0 0,-1 1-1 0 0,1 0 0 0 0,0-1 0 0 0,-1 2 0 0 0,-1 14-270 0 0,3-2-286 0 0</inkml:trace>
</inkml:ink>
</file>

<file path=ppt/ink/ink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19:10:36.186"/>
    </inkml:context>
    <inkml:brush xml:id="br0">
      <inkml:brushProperty name="width" value="0.05" units="cm"/>
      <inkml:brushProperty name="height" value="0.05" units="cm"/>
    </inkml:brush>
  </inkml:definitions>
  <inkml:trace contextRef="#ctx0" brushRef="#br0">16 1 1704 0 0,'-13'26'1705'0'0,"10"-29"-337"0"0,3 2-936 0 0,2 0-112 0 0</inkml:trace>
</inkml:ink>
</file>

<file path=ppt/ink/ink2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19:53:47.549"/>
    </inkml:context>
    <inkml:brush xml:id="br0">
      <inkml:brushProperty name="width" value="0.05" units="cm"/>
      <inkml:brushProperty name="height" value="0.05" units="cm"/>
    </inkml:brush>
  </inkml:definitions>
  <inkml:trace contextRef="#ctx0" brushRef="#br0">59 373 3769 0 0,'3'-2'2709'0'0,"3"-3"-1559"0"0,-1 3-1068 0 0,-2 1-123 0 0,-1 2 127 0 0,6 5 56 0 0,-8-6-126 0 0,1 0-1 0 0,0 1 1 0 0,-1-1-1 0 0,1 0 1 0 0,0 0-1 0 0,0 0 1 0 0,0 1-1 0 0,-1-1 1 0 0,1 0-1 0 0,0 0 1 0 0,0 0-1 0 0,0 0 1 0 0,-1 0-1 0 0,1-1 1 0 0,0 1-1 0 0,0 0 1 0 0,0 0-1 0 0,-1 0 1 0 0,1-1-1 0 0,0 1 1 0 0,0 0-1 0 0,0-1 1 0 0,-1-2 150 0 0,-2 0-67 0 0,0 1-42 0 0,-9-21 24 0 0,-7-12-26 0 0,-13-20-2 0 0,23 41-44 0 0,1 1 0 0 0,-11-29 0 0 0,12 14-3 0 0,6 10-10 0 0,1 8 9 0 0,0 0 1 0 0,1 1-1 0 0,0-1 1 0 0,6-16-1 0 0,-6 23 0 0 0,0-1 0 0 0,0 1 0 0 0,0-1 0 0 0,1 1 0 0 0,-1 0 0 0 0,1 0-1 0 0,-1 0 1 0 0,1 0 0 0 0,0 1 0 0 0,0-1 0 0 0,1 1 0 0 0,-1 0 0 0 0,0-1 0 0 0,1 1-1 0 0,5-2 1 0 0,29-9-93 0 0,20 6 274 0 0,-50 7-254 0 0,1 1 1 0 0,-1 0-1 0 0,0 0 0 0 0,1 1 1 0 0,-1 0-1 0 0,0 1 0 0 0,0-1 0 0 0,-1 2 1 0 0,1-1-1 0 0,-1 1 0 0 0,1 0 1 0 0,-1 1-1 0 0,0-1 0 0 0,-1 2 0 0 0,8 5 1 0 0,-3 1-838 0 0,-3-5 49 0 0</inkml:trace>
</inkml:ink>
</file>

<file path=ppt/ink/ink2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19:53:47.879"/>
    </inkml:context>
    <inkml:brush xml:id="br0">
      <inkml:brushProperty name="width" value="0.05" units="cm"/>
      <inkml:brushProperty name="height" value="0.05" units="cm"/>
    </inkml:brush>
  </inkml:definitions>
  <inkml:trace contextRef="#ctx0" brushRef="#br0">157 0 5417 0 0,'-1'0'46'0'0,"-1"0"1"0"0,0 0-1 0 0,1 0 0 0 0,-1 0 1 0 0,0 0-1 0 0,0 1 0 0 0,1-1 0 0 0,-1 0 1 0 0,0 1-1 0 0,1-1 0 0 0,-1 1 1 0 0,1 0-1 0 0,-1 0 0 0 0,0-1 0 0 0,1 1 1 0 0,0 0-1 0 0,-1 0 0 0 0,1 0 1 0 0,-1 0-1 0 0,1 1 0 0 0,-2 1 0 0 0,-24 29-13 0 0,21-26 58 0 0,-2 4-27 0 0,1 0 1 0 0,-1 0-1 0 0,1 0 1 0 0,1 1 0 0 0,0 0-1 0 0,1 0 1 0 0,0 1-1 0 0,0-1 1 0 0,1 1-1 0 0,-2 13 1 0 0,-5 9 49 0 0,9-26-97 0 0,0 0 0 0 0,0 1 0 0 0,1-1 0 0 0,-1 16-1 0 0,2-11 10 0 0,1 1-1 0 0,0 0 0 0 0,1-1 1 0 0,6 24-1 0 0,-2-19 26 0 0,0-1-1 0 0,17 34 1 0 0,7-2 78 0 0,-18-34-97 0 0,8 5 26 0 0,33 18 231 0 0,-1-16 32 0 0,-7-4-636 0 0,15 5-111 0 0,-44-15 234 0 0</inkml:trace>
</inkml:ink>
</file>

<file path=ppt/ink/ink2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19:53:48.233"/>
    </inkml:context>
    <inkml:brush xml:id="br0">
      <inkml:brushProperty name="width" value="0.05" units="cm"/>
      <inkml:brushProperty name="height" value="0.05" units="cm"/>
    </inkml:brush>
  </inkml:definitions>
  <inkml:trace contextRef="#ctx0" brushRef="#br0">112 3 3161 0 0,'0'0'71'0'0,"-1"0"0"0"0,1 0 0 0 0,0-1 0 0 0,0 1 0 0 0,0 0 0 0 0,-1 0 0 0 0,1 0 0 0 0,0-1 0 0 0,0 1 0 0 0,0 0 0 0 0,-1 0 0 0 0,1 0 0 0 0,0 0 0 0 0,-1 0 0 0 0,1 0 0 0 0,0-1 0 0 0,0 1 0 0 0,-1 0 0 0 0,1 0 0 0 0,0 0 0 0 0,0 0 0 0 0,-1 0 0 0 0,1 0 0 0 0,0 0 0 0 0,-1 0 0 0 0,1 0 0 0 0,0 0 0 0 0,0 0 0 0 0,-1 1 0 0 0,1-1 0 0 0,0 0 0 0 0,-1 0 0 0 0,1 0 0 0 0,0 0 0 0 0,0 0 0 0 0,-1 0 0 0 0,1 1 0 0 0,0-1 0 0 0,0 0 0 0 0,0 0 0 0 0,-1 0 0 0 0,1 1 0 0 0,0-1 0 0 0,0 0 0 0 0,-13 19 696 0 0,-2 13-1048 0 0,8-14 503 0 0,6-15-27 0 0,-17 47 6 0 0,-12 53 0 0 0,18-39-49 0 0,7-24-26 0 0,11 21-43 0 0,-3-48-525 0 0,-6-17 16 0 0</inkml:trace>
</inkml:ink>
</file>

<file path=ppt/ink/ink2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19:53:48.584"/>
    </inkml:context>
    <inkml:brush xml:id="br0">
      <inkml:brushProperty name="width" value="0.05" units="cm"/>
      <inkml:brushProperty name="height" value="0.05" units="cm"/>
    </inkml:brush>
  </inkml:definitions>
  <inkml:trace contextRef="#ctx0" brushRef="#br0">1 0 3153 0 0,'4'13'3303'0'0,"10"7"-3695"0"0,-10-14 640 0 0,5 11-264 0 0,-5-6 10 0 0,2 6 0 0 0,7 19 3 0 0,109 202-125 0 0,-99-195-28 0 0,-15-30-88 0 0</inkml:trace>
  <inkml:trace contextRef="#ctx0" brushRef="#br0" timeOffset="1">284 401 4017 0 0,'53'-2'1252'0'0,"-48"8"-862"0"0,-7 15-185 0 0,-6 13-161 0 0,8-31-27 0 0,0-1-1 0 0,0 1 1 0 0,0-1 0 0 0,0 1 0 0 0,0-1 0 0 0,1 1-1 0 0,-1-1 1 0 0,1 1 0 0 0,0-1 0 0 0,0 0-1 0 0,0 1 1 0 0,0-1 0 0 0,0 0 0 0 0,0 0 0 0 0,0 0-1 0 0,1 1 1 0 0,-1-2 0 0 0,1 1 0 0 0,0 0-1 0 0,-1 0 1 0 0,1 0 0 0 0,0-1 0 0 0,0 1-1 0 0,4 2 1 0 0,-2-2 11 0 0,-1 1 0 0 0,-1-1 0 0 0,1 1 1 0 0,0 0-1 0 0,0 0 0 0 0,-1 0 0 0 0,0 1 0 0 0,0-1 0 0 0,0 0 0 0 0,0 1 0 0 0,1 3 0 0 0,0 4-425 0 0,3 9 263 0 0,-5-10-1138 0 0,-3-3-996 0 0</inkml:trace>
</inkml:ink>
</file>

<file path=ppt/ink/ink2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19:53:50.079"/>
    </inkml:context>
    <inkml:brush xml:id="br0">
      <inkml:brushProperty name="width" value="0.05" units="cm"/>
      <inkml:brushProperty name="height" value="0.05" units="cm"/>
    </inkml:brush>
  </inkml:definitions>
  <inkml:trace contextRef="#ctx0" brushRef="#br0">86 0 2937 0 0,'-10'11'1203'0'0,"-21"35"-139"0"0,26-38-972 0 0,0 0 131 0 0,0 3 3 0 0,-1 13 57 0 0,4-16-184 0 0,1-3-9 0 0,-3 26 213 0 0,4-26-340 0 0,-1 1 1 0 0,1-1-1 0 0,-1 0 0 0 0,0 0 1 0 0,0 0-1 0 0,-1 0 0 0 0,-2 8 1 0 0,-3-4-230 0 0</inkml:trace>
</inkml:ink>
</file>

<file path=ppt/ink/ink2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19:53:50.447"/>
    </inkml:context>
    <inkml:brush xml:id="br0">
      <inkml:brushProperty name="width" value="0.05" units="cm"/>
      <inkml:brushProperty name="height" value="0.05" units="cm"/>
    </inkml:brush>
  </inkml:definitions>
  <inkml:trace contextRef="#ctx0" brushRef="#br0">176 0 2345 0 0,'-7'4'213'0'0,"-1"-1"1"0"0,1 1-1 0 0,0 0 1 0 0,0 1-1 0 0,0 0 1 0 0,1 0-1 0 0,0 0 1 0 0,0 1 0 0 0,0-1-1 0 0,0 2 1 0 0,1-1-1 0 0,0 1 1 0 0,0-1-1 0 0,1 1 1 0 0,0 1-1 0 0,0-1 1 0 0,1 0 0 0 0,-4 13-1 0 0,-3 13-15 0 0,2 0 0 0 0,1 1 0 0 0,-3 44 0 0 0,-2 12 188 0 0,7-68-320 0 0,2-7-223 0 0,0 1 1 0 0,-2 27-1 0 0,4-43-195 0 0,0-1-127 0 0</inkml:trace>
</inkml:ink>
</file>

<file path=ppt/ink/ink2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19:53:50.824"/>
    </inkml:context>
    <inkml:brush xml:id="br0">
      <inkml:brushProperty name="width" value="0.05" units="cm"/>
      <inkml:brushProperty name="height" value="0.05" units="cm"/>
    </inkml:brush>
  </inkml:definitions>
  <inkml:trace contextRef="#ctx0" brushRef="#br0">1 14 2985 0 0,'2'-2'97'0'0,"0"1"1"0"0,0-1 0 0 0,0 1-1 0 0,0 0 1 0 0,0 0 0 0 0,0 0 0 0 0,0 0-1 0 0,1 0 1 0 0,-1 1 0 0 0,0-1-1 0 0,1 1 1 0 0,-1-1 0 0 0,0 1-1 0 0,1 0 1 0 0,-1 0 0 0 0,1 0 0 0 0,-1 0-1 0 0,0 0 1 0 0,1 0 0 0 0,-1 1-1 0 0,0-1 1 0 0,1 1 0 0 0,-1 0 0 0 0,0 0-1 0 0,0 0 1 0 0,0 0 0 0 0,1 0-1 0 0,-1 0 1 0 0,0 0 0 0 0,0 1-1 0 0,3 2 1 0 0,3 2-82 0 0,0 1-1 0 0,0 0 0 0 0,0 0 1 0 0,-1 1-1 0 0,0 0 0 0 0,9 14 1 0 0,12 22 125 0 0,-2 0 0 0 0,-2 1 1 0 0,33 88-1 0 0,-53-120-233 0 0,0 6-103 0 0</inkml:trace>
</inkml:ink>
</file>

<file path=ppt/ink/ink2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19:53:51.183"/>
    </inkml:context>
    <inkml:brush xml:id="br0">
      <inkml:brushProperty name="width" value="0.05" units="cm"/>
      <inkml:brushProperty name="height" value="0.05" units="cm"/>
    </inkml:brush>
  </inkml:definitions>
  <inkml:trace contextRef="#ctx0" brushRef="#br0">1 223 2208 0 0,'2'-10'469'0'0,"1"0"0"0"0,0 0-1 0 0,0 0 1 0 0,1 1 0 0 0,0-1-1 0 0,1 1 1 0 0,0 0-1 0 0,1 0 1 0 0,6-9 0 0 0,-7 11-329 0 0,12-19-76 0 0,16-23 30 0 0,-18 31-70 0 0,-3 8-13 0 0,3 3-39 0 0,-9 6 12 0 0,-4 1 12 0 0,-1 6 9 0 0,-1-1 0 0 0,0 1 0 0 0,0 0 0 0 0,0-1 1 0 0,0 1-1 0 0,-1-1 0 0 0,0 1 0 0 0,0-1 0 0 0,-1 1 0 0 0,-2 5 0 0 0,-14 33 55 0 0,4-8-29 0 0,-1-1 24 0 0,0 3 2 0 0,8-9 38 0 0,7-28-92 0 0,0 0 1 0 0,-1 0 0 0 0,1 0 0 0 0,0 1 0 0 0,0-1 0 0 0,0 0-1 0 0,1 1 1 0 0,-1-1 0 0 0,0 0 0 0 0,0 0 0 0 0,1 0 0 0 0,-1 1-1 0 0,0-1 1 0 0,1 0 0 0 0,0 0 0 0 0,-1 0 0 0 0,2 2 0 0 0,-1-2 6 0 0,0 1 1 0 0,1-1 0 0 0,0 1-1 0 0,-1-1 1 0 0,1 0 0 0 0,0 0 0 0 0,0 1-1 0 0,-1-1 1 0 0,1 0 0 0 0,0-1-1 0 0,0 1 1 0 0,0 0 0 0 0,0 0 0 0 0,4 0-1 0 0,9 0 35 0 0,15-2 50 0 0,11-2 26 0 0,21-5 58 0 0,-20-1-30 0 0,-22 6-66 0 0,17-4-654 0 0,-22-5 206 0 0,-8 4-1081 0 0,-8 4-1366 0 0</inkml:trace>
</inkml:ink>
</file>

<file path=ppt/ink/ink2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19:53:51.529"/>
    </inkml:context>
    <inkml:brush xml:id="br0">
      <inkml:brushProperty name="width" value="0.05" units="cm"/>
      <inkml:brushProperty name="height" value="0.05" units="cm"/>
    </inkml:brush>
  </inkml:definitions>
  <inkml:trace contextRef="#ctx0" brushRef="#br0">59 1 2881 0 0,'9'15'589'0'0,"0"0"1"0"0,2 0-1 0 0,-1-1 1 0 0,2 0-1 0 0,20 19 1 0 0,-20-21-571 0 0,0 1 1 0 0,0 0-1 0 0,-2 1 1 0 0,1 0-1 0 0,11 22 1 0 0,-1 12 125 0 0,-9-13-50 0 0,-1-1 0 0 0,9 59 0 0 0,-14-51-16 0 0,-1-9-27 0 0,10 48 61 0 0,-2-28 37 0 0,-3-35-115 0 0,-9-18-28 0 0,0 1 0 0 0,-1-1 0 0 0,1 1-1 0 0,-1-1 1 0 0,1 1 0 0 0,-1 0 0 0 0,1-1 0 0 0,-1 1-1 0 0,1 0 1 0 0,-1-1 0 0 0,1 1 0 0 0,-1 0 0 0 0,0 0-1 0 0,0-1 1 0 0,1 1 0 0 0,-1 0 0 0 0,0 0 0 0 0,0 0-1 0 0,0-1 1 0 0,0 1 0 0 0,0 0 0 0 0,0 0 0 0 0,0 0-1 0 0,0 0 1 0 0,0-1 0 0 0,0 1 0 0 0,-1 0 0 0 0,1 0-1 0 0,0 0 1 0 0,0-1 0 0 0,-1 1 0 0 0,1 0 0 0 0,-1-1-1 0 0,1 1 1 0 0,-1 0 0 0 0,1-1 0 0 0,-1 1 0 0 0,1 0-1 0 0,-1-1 1 0 0,1 1 0 0 0,-1-1 0 0 0,0 1 0 0 0,1-1-1 0 0,-1 1 1 0 0,-1 0 0 0 0,-31 22-222 0 0,-2-1-1 0 0,0-2 1 0 0,-2-1 0 0 0,-55 20-1 0 0,22-9-799 0 0,42-18-63 0 0</inkml:trace>
</inkml:ink>
</file>

<file path=ppt/ink/ink2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19:53:51.899"/>
    </inkml:context>
    <inkml:brush xml:id="br0">
      <inkml:brushProperty name="width" value="0.05" units="cm"/>
      <inkml:brushProperty name="height" value="0.05" units="cm"/>
    </inkml:brush>
  </inkml:definitions>
  <inkml:trace contextRef="#ctx0" brushRef="#br0">0 19 3529 0 0,'20'-8'3556'0'0,"-10"4"-3554"0"0,-3 1 7 0 0,19 0-27 0 0,26 9 295 0 0,-50-6-285 0 0,0 1 1 0 0,0-1 0 0 0,0 0 0 0 0,0 1 0 0 0,0-1 0 0 0,0 1 0 0 0,0 0-1 0 0,0 0 1 0 0,0 0 0 0 0,-1 0 0 0 0,1 0 0 0 0,0 0 0 0 0,-1 0 0 0 0,1 0-1 0 0,-1 1 1 0 0,1-1 0 0 0,-1 1 0 0 0,1-1 0 0 0,-1 1 0 0 0,0-1 0 0 0,0 1-1 0 0,0 0 1 0 0,0 0 0 0 0,0 0 0 0 0,0-1 0 0 0,-1 1 0 0 0,1 0 0 0 0,0 0-1 0 0,-1 0 1 0 0,0 0 0 0 0,1 0 0 0 0,-1 0 0 0 0,0 0 0 0 0,0 0 0 0 0,0 4 0 0 0,-2-3-112 0 0,0-3-155 0 0</inkml:trace>
</inkml:ink>
</file>

<file path=ppt/ink/ink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19:10:36.926"/>
    </inkml:context>
    <inkml:brush xml:id="br0">
      <inkml:brushProperty name="width" value="0.05" units="cm"/>
      <inkml:brushProperty name="height" value="0.05" units="cm"/>
    </inkml:brush>
  </inkml:definitions>
  <inkml:trace contextRef="#ctx0" brushRef="#br0">296 26 4577 0 0,'0'1'697'0'0,"1"6"2617"0"0,-5-5-2495 0 0,3-2-574 0 0,-2-3 181 0 0,-1-1 43 0 0,-2-3 249 0 0,1 2-11 0 0,3 3-659 0 0,0 0-1 0 0,0 1 1 0 0,-1 0 0 0 0,1 0 0 0 0,-1-1-1 0 0,1 1 1 0 0,-1 1 0 0 0,1-1 0 0 0,-1 0-1 0 0,-5 0 1 0 0,-43-2 68 0 0,49 3-86 0 0,-13 1 79 0 0,1 1 0 0 0,-1 0 1 0 0,1 1-1 0 0,0 1 0 0 0,0 0 1 0 0,1 1-1 0 0,-21 10 1 0 0,30-12-79 0 0,0 0 0 0 0,0 1 0 0 0,0-1 1 0 0,0 1-1 0 0,1 0 0 0 0,-1 0 0 0 0,1 0 1 0 0,0 0-1 0 0,0 1 0 0 0,1-1 0 0 0,-1 1 1 0 0,1 0-1 0 0,0 0 0 0 0,-2 8 0 0 0,2-7-2 0 0,-3 16 22 0 0,12 13-2 0 0,-5-31-46 0 0,0 0 1 0 0,0 0 0 0 0,0 0-1 0 0,1 0 1 0 0,-1-1-1 0 0,1 1 1 0 0,0-1 0 0 0,0 0-1 0 0,0 0 1 0 0,5 5-1 0 0,-5-7 0 0 0,-1 1-1 0 0,0-1 0 0 0,1 0 1 0 0,-1 1-1 0 0,1-1 1 0 0,-1 0-1 0 0,1-1 0 0 0,0 1 1 0 0,-1 0-1 0 0,5 0 0 0 0,-4-1 3 0 0,0 0-1 0 0,0 0 0 0 0,0-1 1 0 0,0 1-1 0 0,0-1 0 0 0,0 0 0 0 0,0 0 1 0 0,0 0-1 0 0,-1 0 0 0 0,1 0 1 0 0,3-2-1 0 0,17-11 29 0 0,-1 0-14 0 0,-15 11-7 0 0,7-4 4 0 0,38-24 10 0 0,-37 19-4 0 0,-11 9-20 0 0,0 0-1 0 0,1 0 0 0 0,0 0 1 0 0,-1 1-1 0 0,1 0 0 0 0,7-3 1 0 0,8-3 10 0 0,-18 4 16 0 0,-11 2 2 0 0,-15 3 6 0 0,5 7 6 0 0,6-2-14 0 0,9-3-25 0 0,-2 1 8 0 0,2 1 4 0 0,-3 5 10 0 0,-9 13 10 0 0,6-9-6 0 0,0 0 0 0 0,1 0 0 0 0,0 0-1 0 0,2 1 1 0 0,-1 1 0 0 0,2-1 0 0 0,-7 26 0 0 0,9-29-18 0 0,-4 5-4 0 0,-2 5 5 0 0,7-6 14 0 0,-10 35 12 0 0,4-19-27 0 0,6-21-10 0 0,2 5 3 0 0,0-1 2 0 0,1 6 3 0 0,1 0-3 0 0,0-19-3 0 0,-1-1 0 0 0,1 1 1 0 0,0-1-1 0 0,0 1 1 0 0,-1-1-1 0 0,1 1 1 0 0,0-1-1 0 0,0 0 1 0 0,0 0-1 0 0,1 0 1 0 0,-1 0-1 0 0,0 1 1 0 0,0-2-1 0 0,1 1 1 0 0,-1 0-1 0 0,1 0 0 0 0,-1 0 1 0 0,0 0-1 0 0,1-1 1 0 0,2 1-1 0 0,-1 1 20 0 0,1-1 0 0 0,-1 1 0 0 0,1-1-1 0 0,-1-1 1 0 0,0 1 0 0 0,1 0-1 0 0,-1-1 1 0 0,7 1 0 0 0,51-15 407 0 0,26-16-194 0 0,-51 15-143 0 0,-34 14-89 0 0,0 0 1 0 0,1 1 0 0 0,-1-1 0 0 0,1 1-1 0 0,-1-1 1 0 0,1 1 0 0 0,-1 0 0 0 0,1 0-1 0 0,-1 0 1 0 0,0 0 0 0 0,1 1-1 0 0,-1-1 1 0 0,5 2 0 0 0,8 4 15 0 0,-8 0-25 0 0,-2 0-33 0 0,-4-4-48 0 0,-1-1 1 0 0,1 1 0 0 0,0-1-1 0 0,-1 1 1 0 0,1 0 0 0 0,-1-1-1 0 0,0 1 1 0 0,1 0-1 0 0,-1 0 1 0 0,0-1 0 0 0,0 1-1 0 0,0 0 1 0 0,0 0 0 0 0,-1 2-1 0 0,-1 4-298 0 0,-1-2-207 0 0,1-1-226 0 0</inkml:trace>
</inkml:ink>
</file>

<file path=ppt/ink/ink2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19:53:52.246"/>
    </inkml:context>
    <inkml:brush xml:id="br0">
      <inkml:brushProperty name="width" value="0.05" units="cm"/>
      <inkml:brushProperty name="height" value="0.05" units="cm"/>
    </inkml:brush>
  </inkml:definitions>
  <inkml:trace contextRef="#ctx0" brushRef="#br0">2 17 3681 0 0,'-1'-7'3689'0'0,"6"7"-3593"0"0,5-1-24 0 0,-4-1-8 0 0,1 1-32 0 0,8 0 24 0 0,-7 0 16 0 0,0 1 32 0 0,18-4-64 0 0,5 4-248 0 0,2 6 8 0 0,0-3 168 0 0,-2-2-192 0 0,-16 1-241 0 0</inkml:trace>
</inkml:ink>
</file>

<file path=ppt/ink/ink2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19:53:53.722"/>
    </inkml:context>
    <inkml:brush xml:id="br0">
      <inkml:brushProperty name="width" value="0.05" units="cm"/>
      <inkml:brushProperty name="height" value="0.05" units="cm"/>
    </inkml:brush>
  </inkml:definitions>
  <inkml:trace contextRef="#ctx0" brushRef="#br0">0 30 1328 0 0,'36'2'109'0'0,"-29"-1"-70"0"0,0 0 0 0 0,0-1 0 0 0,0 0 0 0 0,0 0 0 0 0,0 0 0 0 0,0-1 0 0 0,0 0 0 0 0,0-1 0 0 0,0 1 1 0 0,0-1-1 0 0,12-6 0 0 0,-5 3 98 0 0,8 2-19 0 0,11-5-1 0 0,-32 8-116 0 0,-1 0 0 0 0,0-1 0 0 0,1 1 0 0 0,-1 0 0 0 0,1 0 0 0 0,-1 0 0 0 0,0-1 0 0 0,1 1 1 0 0,-1 0-1 0 0,1 0 0 0 0,-1 0 0 0 0,1 0 0 0 0,-1 0 0 0 0,0 0 0 0 0,1 0 0 0 0,-1 0 0 0 0,1 0 0 0 0,-1 0 0 0 0,1 0 0 0 0,-1 0 1 0 0,0 0-1 0 0,1 0 0 0 0,-1 0 0 0 0,1 1 0 0 0,-1-1 0 0 0,0 0 0 0 0,1 0 0 0 0,-1 0 0 0 0,1 1 0 0 0,-1-1 0 0 0,0 0 0 0 0,1 1 1 0 0,-1-1-1 0 0,0 0 0 0 0,1 1 0 0 0,-1-1 0 0 0,0 0 0 0 0,0 1 0 0 0,0-1 0 0 0,1 0 0 0 0,-1 1 0 0 0,0-1 0 0 0,0 1 0 0 0,0-1 1 0 0,0 0-1 0 0,1 1 0 0 0,-1-1 0 0 0,0 1 0 0 0,0-1 0 0 0,0 1 0 0 0,0-1 0 0 0,0 1 0 0 0,-5 21 33 0 0,-5-13-17 0 0,0-2 1 0 0,-1 1 0 0 0,1-1 0 0 0,-14 6-1 0 0,-13 8 23 0 0,37-18 18 0 0,8-1 23 0 0,18-1 33 0 0,-17-1-123 0 0,169 3 58 0 0,-136 1 81 0 0,24 10 384 0 0,-30 2-153 0 0,-15-1-147 0 0,-3 4-50 0 0,-9-5-92 0 0,-5-6 84 0 0,0 1-1 0 0,-1-1 1 0 0,0 1 0 0 0,0 0 0 0 0,-1 0-1 0 0,0 0 1 0 0,-1 0 0 0 0,0 0 0 0 0,0 19-1 0 0,-2-19-9 0 0,0 1-1 0 0,0-1 1 0 0,-1 1-1 0 0,-1-1 0 0 0,-4 14 1 0 0,6-19-104 0 0,0-1 0 0 0,0 1 0 0 0,-1-1 0 0 0,1 0 0 0 0,-1 1 0 0 0,0-1 0 0 0,0 0 0 0 0,0 0 0 0 0,0 0 0 0 0,-1 0 0 0 0,1 0 0 0 0,-1-1 1 0 0,1 1-1 0 0,-1-1 0 0 0,0 0 0 0 0,0 0 0 0 0,0 0 0 0 0,-1 0 0 0 0,1 0 0 0 0,0 0 0 0 0,-1-1 0 0 0,1 0 0 0 0,-1 0 0 0 0,1 0 0 0 0,-7 1 0 0 0,-3 2 30 0 0,-1-1-1 0 0,0-1 1 0 0,0 0-1 0 0,-1-1 1 0 0,-22 0-1 0 0,31-2-46 0 0,0 0 1 0 0,0 0-1 0 0,-1 0 0 0 0,1-1 0 0 0,0 0 0 0 0,0 0 1 0 0,-9-6-1 0 0,-21-19-5 0 0,-13-15-253 0 0,40 30 65 0 0</inkml:trace>
</inkml:ink>
</file>

<file path=ppt/ink/ink2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19:53:54.086"/>
    </inkml:context>
    <inkml:brush xml:id="br0">
      <inkml:brushProperty name="width" value="0.05" units="cm"/>
      <inkml:brushProperty name="height" value="0.05" units="cm"/>
    </inkml:brush>
  </inkml:definitions>
  <inkml:trace contextRef="#ctx0" brushRef="#br0">0 70 3825 0 0,'185'-23'4285'0'0,"257"-14"-3681"0"0,-360 34-568 0 0,55-3 150 0 0,220 17 0 0 0,-345-9-328 0 0,0 0-1 0 0,0 1 1 0 0,-1 0-1 0 0,20 8 1 0 0,-29-6-65 0 0,-11 1-218 0 0</inkml:trace>
</inkml:ink>
</file>

<file path=ppt/ink/ink2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19:53:54.563"/>
    </inkml:context>
    <inkml:brush xml:id="br0">
      <inkml:brushProperty name="width" value="0.05" units="cm"/>
      <inkml:brushProperty name="height" value="0.05" units="cm"/>
    </inkml:brush>
  </inkml:definitions>
  <inkml:trace contextRef="#ctx0" brushRef="#br0">0 205 2913 0 0,'3'-7'2753'0'0,"-2"4"-2355"0"0,0 0-366 0 0,1 1 58 0 0,0-2 92 0 0,0 2-34 0 0,0 0 65 0 0,7-4-9 0 0,29-10 19 0 0,11-16-107 0 0,5-2 76 0 0,-16 11-113 0 0,-12 8-30 0 0,13-7 20 0 0,-29 16-55 0 0,0 1 1 0 0,1 1 0 0 0,-1 0-1 0 0,1 0 1 0 0,0 1-1 0 0,0 1 1 0 0,17-3 0 0 0,-26 5-10 0 0,0 0 0 0 0,0 0 0 0 0,1 0 0 0 0,-1 0 0 0 0,0 0 0 0 0,0 1 0 0 0,0-1 0 0 0,0 1 0 0 0,0 0 0 0 0,0-1 0 0 0,4 3-1 0 0,-5-2 0 0 0,0-1 0 0 0,0 1-1 0 0,0 0 1 0 0,0 0-1 0 0,0 0 1 0 0,0 0 0 0 0,-1 0-1 0 0,1 0 1 0 0,0 0-1 0 0,0 0 1 0 0,-1 1 0 0 0,1-1-1 0 0,-1 0 1 0 0,1 0-1 0 0,-1 0 1 0 0,1 1 0 0 0,-1-1-1 0 0,0 0 1 0 0,0 1-1 0 0,0-1 1 0 0,0 0 0 0 0,0 3-1 0 0,0 0 7 0 0,-1 0 0 0 0,1 0-1 0 0,-1-1 1 0 0,0 1 0 0 0,0 0-1 0 0,-1-1 1 0 0,1 1 0 0 0,-1-1 0 0 0,0 1-1 0 0,0-1 1 0 0,0 0 0 0 0,0 0-1 0 0,0 0 1 0 0,-5 4 0 0 0,-9 8 55 0 0,2-2 20 0 0,5-3-38 0 0,1 1-21 0 0,3-3-27 0 0,7-6 3 0 0,0 0-1 0 0,0 0 0 0 0,-1 0 1 0 0,1-1-1 0 0,0 1 0 0 0,1-1 0 0 0,-1 1 1 0 0,0-1-1 0 0,0 0 0 0 0,1 0 1 0 0,-1 0-1 0 0,1 0 0 0 0,-1 0 0 0 0,1 0 1 0 0,3 0-1 0 0,2 2-19 0 0,-4-1 15 0 0,0 1 1 0 0,0-1-1 0 0,0 1 0 0 0,-1-1 1 0 0,1 1-1 0 0,-1 1 0 0 0,0-1 1 0 0,0 0-1 0 0,0 1 0 0 0,0-1 1 0 0,0 1-1 0 0,-1 0 0 0 0,0 0 1 0 0,0 0-1 0 0,3 6 0 0 0,-4-7 2 0 0,0 0-1 0 0,-1 0 0 0 0,1 0 0 0 0,0 0 0 0 0,-1 0 0 0 0,0 0 0 0 0,0 1 0 0 0,0-1 0 0 0,0 0 1 0 0,0 0-1 0 0,-1 0 0 0 0,1 0 0 0 0,-1 0 0 0 0,0 0 0 0 0,0 0 0 0 0,0 0 0 0 0,0 0 0 0 0,0-1 1 0 0,-1 1-1 0 0,1 0 0 0 0,-1-1 0 0 0,0 1 0 0 0,-2 2 0 0 0,-27 21-14 0 0,18-17 13 0 0,6-3 5 0 0,-30 18-7 0 0,30-22 25 0 0,1 1 0 0 0,-1-1 0 0 0,1 0 0 0 0,-1-1 0 0 0,0 0 0 0 0,0 0 0 0 0,-11 0 0 0 0,-26-7-121 0 0,16-6-185 0 0,23 9 231 0 0,3 3 30 0 0,0-1-1 0 0,0 0 1 0 0,0 0-1 0 0,1 0 0 0 0,-1 0 1 0 0,0-1-1 0 0,1 1 1 0 0,-1 0-1 0 0,1-1 0 0 0,0 1 1 0 0,-3-4-1 0 0,-2-6-292 0 0</inkml:trace>
</inkml:ink>
</file>

<file path=ppt/ink/ink2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19:53:54.965"/>
    </inkml:context>
    <inkml:brush xml:id="br0">
      <inkml:brushProperty name="width" value="0.05" units="cm"/>
      <inkml:brushProperty name="height" value="0.05" units="cm"/>
    </inkml:brush>
  </inkml:definitions>
  <inkml:trace contextRef="#ctx0" brushRef="#br0">0 51 2256 0 0,'79'-31'2221'0'0,"-51"18"682"0"0,-22 9-2604 0 0,-5 3-206 0 0,-1 0-42 0 0,-1 1 17 0 0,-3 0 71 0 0,2 0-67 0 0,-1 6-31 0 0,-6 2-120 0 0,8-8 33 0 0</inkml:trace>
</inkml:ink>
</file>

<file path=ppt/ink/ink2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19:53:55.330"/>
    </inkml:context>
    <inkml:brush xml:id="br0">
      <inkml:brushProperty name="width" value="0.05" units="cm"/>
      <inkml:brushProperty name="height" value="0.05" units="cm"/>
    </inkml:brush>
  </inkml:definitions>
  <inkml:trace contextRef="#ctx0" brushRef="#br0">1 4 3425 0 0,'17'-3'3176'0'0,"7"3"-2901"0"0,-12 0-164 0 0,-6 0-106 0 0,15 0-5 0 0,7 6-20 0 0,-26-6 22 0 0,-1 1-1 0 0,0 0 1 0 0,1 0-1 0 0,-1 0 1 0 0,0 0-1 0 0,0 0 1 0 0,1 0-1 0 0,-1 0 1 0 0,0 0 0 0 0,0 0-1 0 0,0 0 1 0 0,0 1-1 0 0,0-1 1 0 0,-1 0-1 0 0,1 1 1 0 0,0-1-1 0 0,-1 1 1 0 0,1-1 0 0 0,-1 1-1 0 0,1-1 1 0 0,-1 1-1 0 0,0-1 1 0 0,1 1-1 0 0,-1 0 1 0 0,0-1-1 0 0,0 1 1 0 0,0-1 0 0 0,0 1-1 0 0,-1 0 1 0 0,1 1-1 0 0,-2 8 66 0 0,-1 0 0 0 0,1 0 0 0 0,-2 0 0 0 0,1 0 0 0 0,-2 0 0 0 0,1-1 0 0 0,-8 12 0 0 0,-15 36 619 0 0,23-41-614 0 0,7 12 63 0 0,6 1-3 0 0,13 5-20 0 0,-15-29-98 0 0,-1 0 0 0 0,1-1 0 0 0,0 1 0 0 0,1-1 0 0 0,8 4 0 0 0,-8-5 35 0 0,1 0 0 0 0,1-1-1 0 0,-1 0 1 0 0,0 0 0 0 0,1-1 0 0 0,-1 0 0 0 0,13 1 0 0 0,-8-3-58 0 0,1 0 0 0 0,0 0 1 0 0,0-1-1 0 0,18-5 0 0 0,28-10-680 0 0,-44 10 400 0 0,-6-3 1 0 0</inkml:trace>
</inkml:ink>
</file>

<file path=ppt/ink/ink2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19:53:55.684"/>
    </inkml:context>
    <inkml:brush xml:id="br0">
      <inkml:brushProperty name="width" value="0.05" units="cm"/>
      <inkml:brushProperty name="height" value="0.05" units="cm"/>
    </inkml:brush>
  </inkml:definitions>
  <inkml:trace contextRef="#ctx0" brushRef="#br0">40 183 2256 0 0,'35'25'2265'0'0,"-23"-30"-505"0"0,1-2-1232 0 0,4 2-456 0 0,-10 1 0 0 0,6 2 121 0 0,-4 0-121 0 0,1 0 8 0 0,1 0 32 0 0,-1 3-24 0 0,-4 0-48 0 0,4 1-304 0 0,-2-1-1 0 0,-3-4 209 0 0,-4 2-200 0 0,1 0-208 0 0</inkml:trace>
  <inkml:trace contextRef="#ctx0" brushRef="#br0" timeOffset="1">30 74 1032 0 0,'-29'-37'1040'0'0,"36"32"585"0"0,3-2-745 0 0,-2 3-392 0 0,-1 2 96 0 0,7-4-336 0 0,-1-2 128 0 0,2 3 8 0 0,-2 6-304 0 0,-3-1-280 0 0,-4 1 200 0 0,1 1-112 0 0,4-1-112 0 0,-4-1-2880 0 0</inkml:trace>
</inkml:ink>
</file>

<file path=ppt/ink/ink2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19:53:56.024"/>
    </inkml:context>
    <inkml:brush xml:id="br0">
      <inkml:brushProperty name="width" value="0.05" units="cm"/>
      <inkml:brushProperty name="height" value="0.05" units="cm"/>
    </inkml:brush>
  </inkml:definitions>
  <inkml:trace contextRef="#ctx0" brushRef="#br0">1 14 2929 0 0,'71'-13'1096'0'0,"-70"13"-1077"0"0,0 0 0 0 0,0 0 0 0 0,-1 1 0 0 0,1-1 0 0 0,0 0 1 0 0,-1 0-1 0 0,1 1 0 0 0,0-1 0 0 0,-1 0 0 0 0,1 1 0 0 0,0-1 0 0 0,-1 1 0 0 0,1-1 0 0 0,-1 1 1 0 0,1-1-1 0 0,-1 1 0 0 0,1 0 0 0 0,-1-1 0 0 0,1 1 0 0 0,-1 0 0 0 0,0-1 0 0 0,1 1 0 0 0,-1 0 1 0 0,0-1-1 0 0,1 1 0 0 0,-1 0 0 0 0,0-1 0 0 0,0 1 0 0 0,0 0 0 0 0,0 0 0 0 0,0-1 0 0 0,0 2 1 0 0,2 30 274 0 0,-2-26-143 0 0,0 19 166 0 0,2 0 0 0 0,1-1-1 0 0,0 1 1 0 0,2-1 0 0 0,1 0-1 0 0,1 0 1 0 0,13 29 0 0 0,-19-50-340 0 0,0-1 0 0 0,1 1 0 0 0,-1 0-1 0 0,0 0 1 0 0,-1-1 0 0 0,1 1 0 0 0,0 0 0 0 0,-1 0 0 0 0,0 0-1 0 0,0 0 1 0 0,1 0 0 0 0,-2 0 0 0 0,0 5 0 0 0</inkml:trace>
</inkml:ink>
</file>

<file path=ppt/ink/ink2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19:53:56.382"/>
    </inkml:context>
    <inkml:brush xml:id="br0">
      <inkml:brushProperty name="width" value="0.05" units="cm"/>
      <inkml:brushProperty name="height" value="0.05" units="cm"/>
    </inkml:brush>
  </inkml:definitions>
  <inkml:trace contextRef="#ctx0" brushRef="#br0">136 0 3801 0 0,'-5'17'3181'0'0,"-2"9"-2517"0"0,3-11-629 0 0,-2 7 68 0 0,-11 32 164 0 0,15-49-259 0 0,-20 60 403 0 0,-36 127 545 0 0,46-122-735 0 0,9-22-120 0 0,9 32-23 0 0,0-59-166 0 0,-1 5-121 0 0,-5-18 34 0 0</inkml:trace>
</inkml:ink>
</file>

<file path=ppt/ink/ink2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19:53:56.735"/>
    </inkml:context>
    <inkml:brush xml:id="br0">
      <inkml:brushProperty name="width" value="0.05" units="cm"/>
      <inkml:brushProperty name="height" value="0.05" units="cm"/>
    </inkml:brush>
  </inkml:definitions>
  <inkml:trace contextRef="#ctx0" brushRef="#br0">99 130 5241 0 0,'5'-7'213'0'0,"-1"0"0"0"0,1 0 0 0 0,0 0 0 0 0,1 1 1 0 0,0 0-1 0 0,0 0 0 0 0,0 0 0 0 0,0 1 0 0 0,1 0 0 0 0,0 0 0 0 0,0 1 0 0 0,1 0 0 0 0,11-6 0 0 0,14-6-156 0 0,-22 10-44 0 0,0 0 1 0 0,0 1-1 0 0,23-7 1 0 0,-31 13-23 0 0,0 2 5 0 0,-2-1 4 0 0,-1 0 0 0 0,1 0 0 0 0,-1 0 0 0 0,0 0 0 0 0,1 0 0 0 0,-1 0 0 0 0,0 0 0 0 0,0 0 0 0 0,0 0 0 0 0,0 0 0 0 0,-1 0 0 0 0,1 0 0 0 0,-1 0 0 0 0,1 0 0 0 0,-1 0 0 0 0,0 0 0 0 0,1 0 0 0 0,-1-1 1 0 0,-2 5-1 0 0,-12 20-7 0 0,6-13-7 0 0,-15 20 15 0 0,-37 42 38 0 0,17-30 9 0 0,1-6 17 0 0,6-5-18 0 0,14-11 29 0 0,2 1 67 0 0,8-7 3 0 0,12-17-123 0 0,0 1-1 0 0,1 0 0 0 0,-1 0 1 0 0,1 0-1 0 0,-1-1 0 0 0,1 1 1 0 0,-1 0-1 0 0,1 0 0 0 0,0 0 1 0 0,-1 0-1 0 0,1 0 1 0 0,0 0-1 0 0,0 0 0 0 0,-1 0 1 0 0,1 0-1 0 0,0 0 0 0 0,0 0 1 0 0,0 2-1 0 0,13 4 258 0 0,33-12 109 0 0,-31 3-172 0 0,23-3-49 0 0,-16-1-66 0 0,12-3 53 0 0,41-9 204 0 0,-24 10-268 0 0,112-10-822 0 0,-120 17 176 0 0,-38 0 484 0 0,16 2-11 0 0,-20-1 66 0 0,-1-1 1 0 0,1 1-1 0 0,-1 1 0 0 0,1-1 1 0 0,-1 0-1 0 0,1 0 0 0 0,-1 0 1 0 0,1 0-1 0 0,-1 0 0 0 0,1 0 1 0 0,-1 1-1 0 0,1-1 0 0 0,-1 0 0 0 0,1 0 1 0 0,-1 0-1 0 0,0 1 0 0 0,1-1 1 0 0,-1 0-1 0 0,1 1 0 0 0,-1-1 1 0 0,0 0-1 0 0,1 1 0 0 0,-1-1 1 0 0,0 1-1 0 0,0-1 0 0 0,1 1 1 0 0,-1-1-1 0 0,0 0 0 0 0,0 1 1 0 0,0-1-1 0 0,1 1 0 0 0,-1 0 1 0 0,-1 9-808 0 0</inkml:trace>
</inkml:ink>
</file>

<file path=ppt/ink/ink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19:10:37.355"/>
    </inkml:context>
    <inkml:brush xml:id="br0">
      <inkml:brushProperty name="width" value="0.05" units="cm"/>
      <inkml:brushProperty name="height" value="0.05" units="cm"/>
    </inkml:brush>
  </inkml:definitions>
  <inkml:trace contextRef="#ctx0" brushRef="#br0">0 54 5585 0 0,'40'-33'1322'0'0,"-39"33"-1211"0"0,-1 0-1 0 0,1-1 1 0 0,-1 1 0 0 0,0-1-1 0 0,1 1 1 0 0,-1-1 0 0 0,1 1 0 0 0,-1-1-1 0 0,0 1 1 0 0,0-1 0 0 0,1 1-1 0 0,-1-1 1 0 0,0 1 0 0 0,0-1-1 0 0,0 0 1 0 0,1 1 0 0 0,-1-1 0 0 0,0 1-1 0 0,0-1 1 0 0,0 0 0 0 0,0 1-1 0 0,0-1 1 0 0,0 1 0 0 0,0-1 0 0 0,0 0-1 0 0,-1 1 1 0 0,1-1 0 0 0,0 1-1 0 0,0-1 1 0 0,0 1 0 0 0,-1-1 0 0 0,1 0-1 0 0,-1 0 1 0 0,-2 0 2285 0 0,4 9-1707 0 0,5 4-481 0 0,10 15 5 0 0,-7-11-169 0 0,-3-5 15 0 0,31 47 470 0 0,-22-35-474 0 0,-1 1 0 0 0,12 25 0 0 0,-25-47-257 0 0,-1 0 0 0 0,1 0 0 0 0,0 0 0 0 0,-1 0 0 0 0,0-1 0 0 0,1 1 0 0 0,-1 0 1 0 0,0 0-1 0 0,0 0 0 0 0,0 0 0 0 0,0 0 0 0 0,-1 2 0 0 0,-2 6-3600 0 0</inkml:trace>
</inkml:ink>
</file>

<file path=ppt/ink/ink2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19:53:57.386"/>
    </inkml:context>
    <inkml:brush xml:id="br0">
      <inkml:brushProperty name="width" value="0.05" units="cm"/>
      <inkml:brushProperty name="height" value="0.05" units="cm"/>
    </inkml:brush>
  </inkml:definitions>
  <inkml:trace contextRef="#ctx0" brushRef="#br0">301 170 1736 0 0,'27'-99'1835'0'0,"-26"96"-1761"0"0,-1-1 0 0 0,0 1 0 0 0,0 0-1 0 0,0-1 1 0 0,0 1 0 0 0,0-1 0 0 0,-1 1-1 0 0,0 0 1 0 0,0-1 0 0 0,0 1 0 0 0,0 0-1 0 0,0 0 1 0 0,0 0 0 0 0,-3-5 0 0 0,-2 0 532 0 0,-9 0 54 0 0,-17 8 0 0 0,12 5-402 0 0,8 0-125 0 0,-6 3 50 0 0,-56 42 154 0 0,28-8-173 0 0,8 6-52 0 0,18-13-69 0 0,12-17-2 0 0,4-10-23 0 0,0 1 0 0 0,0 0 0 0 0,0 0 0 0 0,1 0 1 0 0,1 1-1 0 0,0-1 0 0 0,0 1 0 0 0,0-1 0 0 0,1 15 0 0 0,1 0 40 0 0,0-2 3 0 0,1-9-25 0 0,11 21-32 0 0,-10-30-7 0 0,1-1-1 0 0,0 1 1 0 0,0-1-1 0 0,0 1 1 0 0,0-1-1 0 0,0 0 1 0 0,1 0-1 0 0,0-1 1 0 0,4 4-1 0 0,-1-2-137 0 0,1-1-1 0 0,-1 0 0 0 0,1 0 1 0 0,-1 0-1 0 0,1-1 0 0 0,0 0 1 0 0,0-1-1 0 0,15 2 0 0 0,3-3-3026 0 0</inkml:trace>
</inkml:ink>
</file>

<file path=ppt/ink/ink2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19:53:57.738"/>
    </inkml:context>
    <inkml:brush xml:id="br0">
      <inkml:brushProperty name="width" value="0.05" units="cm"/>
      <inkml:brushProperty name="height" value="0.05" units="cm"/>
    </inkml:brush>
  </inkml:definitions>
  <inkml:trace contextRef="#ctx0" brushRef="#br0">165 4 3905 0 0,'-4'-1'361'0'0,"0"1"-1"0"0,0 0 1 0 0,-1 0 0 0 0,1 0 0 0 0,0 0 0 0 0,0 0-1 0 0,-1 1 1 0 0,1 0 0 0 0,0 0 0 0 0,0 0 0 0 0,0 0-1 0 0,-7 4 1 0 0,3-2-304 0 0,0 0 0 0 0,1 1 0 0 0,-1 0 0 0 0,1 1 0 0 0,-12 8 0 0 0,10-3 84 0 0,-3 4 58 0 0,10-10-162 0 0,-1 0 1 0 0,0 1-1 0 0,1-1 1 0 0,0 1-1 0 0,0 0 1 0 0,-2 7-1 0 0,1 0 12 0 0,1-1-1 0 0,1 0 0 0 0,0 1 1 0 0,1 22-1 0 0,0-30-37 0 0,0 0-1 0 0,0 1 1 0 0,1-1-1 0 0,-1-1 1 0 0,1 1 0 0 0,0 0-1 0 0,0 0 1 0 0,1 0-1 0 0,-1 0 1 0 0,1-1-1 0 0,0 1 1 0 0,0 0 0 0 0,0-1-1 0 0,0 0 1 0 0,1 0-1 0 0,-1 1 1 0 0,5 2-1 0 0,-6-5-4 0 0,0-1-1 0 0,0 0 1 0 0,1 1-1 0 0,-1-1 1 0 0,0 0-1 0 0,1 0 1 0 0,-1 0-1 0 0,0 0 1 0 0,1 0-1 0 0,-1 0 1 0 0,0 0-1 0 0,0 0 1 0 0,1 0-1 0 0,-1-1 1 0 0,0 1-1 0 0,0 0 1 0 0,1-1-1 0 0,-1 1 1 0 0,0-1-1 0 0,0 0 1 0 0,0 1-1 0 0,0-1 1 0 0,0 0-1 0 0,0 0 1 0 0,0 1-1 0 0,0-1 1 0 0,1-2-1 0 0,1 1-12 0 0,0 0 0 0 0,-1-1-1 0 0,1 1 1 0 0,-1-1 0 0 0,0 0-1 0 0,0 0 1 0 0,0 0 0 0 0,3-5-1 0 0,-2-3-42 0 0,-1 1 0 0 0,0-1-1 0 0,-1 0 1 0 0,0 0 0 0 0,-1 0-1 0 0,0 0 1 0 0,0 0 0 0 0,-1 0-1 0 0,-1 1 1 0 0,0-1-1 0 0,0 0 1 0 0,-1 1 0 0 0,-1-1-1 0 0,1 1 1 0 0,-2 0 0 0 0,-8-15-1 0 0,-5 2-489 0 0</inkml:trace>
</inkml:ink>
</file>

<file path=ppt/ink/ink2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19:53:58.107"/>
    </inkml:context>
    <inkml:brush xml:id="br0">
      <inkml:brushProperty name="width" value="0.05" units="cm"/>
      <inkml:brushProperty name="height" value="0.05" units="cm"/>
    </inkml:brush>
  </inkml:definitions>
  <inkml:trace contextRef="#ctx0" brushRef="#br0">42 347 4801 0 0,'2'1'165'0'0,"-1"-1"-1"0"0,1 1 1 0 0,0-1 0 0 0,-1 1 0 0 0,1-1-1 0 0,0 0 1 0 0,-1 0 0 0 0,1 0 0 0 0,0 0-1 0 0,0 0 1 0 0,-1 0 0 0 0,1 0-1 0 0,0 0 1 0 0,-1-1 0 0 0,1 1 0 0 0,0-1-1 0 0,2-1 1 0 0,-3 2-100 0 0,0-1 0 0 0,-1 0-1 0 0,1 1 1 0 0,0-1 0 0 0,-1 0 0 0 0,1 0-1 0 0,0 0 1 0 0,-1 0 0 0 0,1 0 0 0 0,-1 1-1 0 0,0-1 1 0 0,1 0 0 0 0,-1 0 0 0 0,0 0-1 0 0,1 0 1 0 0,-1 0 0 0 0,0 0 0 0 0,0-1 0 0 0,0 1-1 0 0,0 0 1 0 0,0-1 0 0 0,0-2 14 0 0,-1-1 0 0 0,0 1 0 0 0,0 0-1 0 0,0 0 1 0 0,0 0 0 0 0,-1 1 0 0 0,-2-7 0 0 0,-10-12 230 0 0,6 12-273 0 0,1 0 0 0 0,1 0 0 0 0,0-1 0 0 0,0 0 0 0 0,1 0 0 0 0,0 0 0 0 0,-4-16-1 0 0,7 20-28 0 0,1 1 0 0 0,0-1 0 0 0,0 1 0 0 0,0-1 0 0 0,1 1 0 0 0,0-1 0 0 0,0 1 0 0 0,2-11 0 0 0,-1 13-2 0 0,0 1 1 0 0,0-1 0 0 0,0 1 0 0 0,1-1-1 0 0,-1 1 1 0 0,1 0 0 0 0,0 0 0 0 0,0 0 0 0 0,4-6-1 0 0,-2 5-3 0 0,1 0 1 0 0,-1 1-1 0 0,1-1 0 0 0,0 1 0 0 0,-1 0 1 0 0,2 0-1 0 0,-1 0 0 0 0,0 1 0 0 0,0 0 0 0 0,1 0 1 0 0,-1 0-1 0 0,7-1 0 0 0,74-8-10 0 0,-41 7-63 0 0,-41 3-9 0 0,-1 0 0 0 0,1 1 0 0 0,-1 0 0 0 0,1 0 0 0 0,-1 0 0 0 0,1 0 0 0 0,-1 0 0 0 0,1 1 0 0 0,-1-1 0 0 0,1 1 0 0 0,-1 0 0 0 0,1 0 0 0 0,-1 0 0 0 0,0 1 0 0 0,0-1 0 0 0,0 1 0 0 0,0 0 0 0 0,0 0 0 0 0,0 0 0 0 0,0 0 0 0 0,0 0 0 0 0,-1 1 0 0 0,1-1 0 0 0,-1 1 0 0 0,2 2 0 0 0,1 7-3783 0 0</inkml:trace>
</inkml:ink>
</file>

<file path=ppt/ink/ink2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19:53:58.471"/>
    </inkml:context>
    <inkml:brush xml:id="br0">
      <inkml:brushProperty name="width" value="0.05" units="cm"/>
      <inkml:brushProperty name="height" value="0.05" units="cm"/>
    </inkml:brush>
  </inkml:definitions>
  <inkml:trace contextRef="#ctx0" brushRef="#br0">69 0 3777 0 0,'-11'15'2225'0'0,"5"-8"-2065"0"0,0 0-1 0 0,1 0 1 0 0,0 0-1 0 0,0 1 1 0 0,0 0-1 0 0,1 0 1 0 0,0 0-1 0 0,1 0 1 0 0,-1 0 0 0 0,2 1-1 0 0,-1 0 1 0 0,1 0-1 0 0,1-1 1 0 0,-2 15-1 0 0,5-15-122 0 0,-1 1-1 0 0,1-1 0 0 0,1 1 1 0 0,0-1-1 0 0,0 0 1 0 0,0 0-1 0 0,1 0 0 0 0,0-1 1 0 0,1 1-1 0 0,0-1 1 0 0,0 0-1 0 0,0 0 0 0 0,7 5 1 0 0,6 7 58 0 0,2-1 1 0 0,40 29-1 0 0,-49-39-192 0 0,1-1 0 0 0,0 0 0 0 0,0-1-1 0 0,1 0 1 0 0,-1-1 0 0 0,1-1 0 0 0,1 0 0 0 0,-1-1-1 0 0,22 3 1 0 0,-16-4-112 0 0</inkml:trace>
</inkml:ink>
</file>

<file path=ppt/ink/ink2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19:53:58.832"/>
    </inkml:context>
    <inkml:brush xml:id="br0">
      <inkml:brushProperty name="width" value="0.05" units="cm"/>
      <inkml:brushProperty name="height" value="0.05" units="cm"/>
    </inkml:brush>
  </inkml:definitions>
  <inkml:trace contextRef="#ctx0" brushRef="#br0">297 18 5201 0 0,'-3'-2'234'0'0,"0"0"0"0"0,0 0 0 0 0,0 0 0 0 0,-1 0 0 0 0,1 1 0 0 0,-1-1-1 0 0,1 1 1 0 0,-4-1 0 0 0,4 2-153 0 0,0-1 0 0 0,0 1 0 0 0,0 0 0 0 0,1 0 0 0 0,-1 0 0 0 0,0 0 0 0 0,0 1 0 0 0,0-1 0 0 0,0 1 0 0 0,1-1 0 0 0,-1 1 0 0 0,0 0 0 0 0,1 0 0 0 0,-4 2 0 0 0,-4 4 19 0 0,1-1-1 0 0,0 2 0 0 0,0-1 0 0 0,1 1 0 0 0,-12 15 0 0 0,19-23-85 0 0,-8 10 87 0 0,0 1 0 0 0,1 0 1 0 0,0 0-1 0 0,1 1 0 0 0,0 0 0 0 0,-6 14 1 0 0,9-14-38 0 0,0 0 1 0 0,1 1 0 0 0,0-1 0 0 0,1 1 0 0 0,0 0-1 0 0,1-1 1 0 0,1 1 0 0 0,0 0 0 0 0,1 0 0 0 0,3 22 0 0 0,4 2 0 0 0,2 29-921 0 0,-9-62 688 0 0,-2 1 0 0 0,1-1 0 0 0,0 1 1 0 0,-1-1-1 0 0,0 1 0 0 0,0-1 0 0 0,-1 5 0 0 0,-2-2-380 0 0,-1-3-529 0 0</inkml:trace>
  <inkml:trace contextRef="#ctx0" brushRef="#br0" timeOffset="1">1 100 4657 0 0,'4'-3'302'0'0,"1"1"0"0"0,0-1 0 0 0,0 1 0 0 0,1 0 0 0 0,-1 0 0 0 0,0 1 0 0 0,1 0-1 0 0,-1-1 1 0 0,9 1 0 0 0,11 2 36 0 0,-10 2-417 0 0,-12-1 95 0 0,0-1 0 0 0,1 1 0 0 0,-1-1 0 0 0,0 1 0 0 0,0 0 0 0 0,0 0 0 0 0,-1 0 0 0 0,6 5 0 0 0,7 12 67 0 0,1 1-51 0 0,22 24 64 0 0,25 26 102 0 0,-16-26-39 0 0,-34-34-29 0 0,26 25-683 0 0,-22-10-722 0 0,-16-22 503 0 0</inkml:trace>
</inkml:ink>
</file>

<file path=ppt/ink/ink2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19:53:59.270"/>
    </inkml:context>
    <inkml:brush xml:id="br0">
      <inkml:brushProperty name="width" value="0.05" units="cm"/>
      <inkml:brushProperty name="height" value="0.05" units="cm"/>
    </inkml:brush>
  </inkml:definitions>
  <inkml:trace contextRef="#ctx0" brushRef="#br0">1 1 3945 0 0,'5'19'1482'0'0,"4"9"-458"0"0,-4-12-878 0 0,0 1-1 0 0,-1 0 1 0 0,2 19 0 0 0,0 8 231 0 0,-3-31-332 0 0,-1 1-1 0 0,0-1 1 0 0,-1 1 0 0 0,-1-1-1 0 0,0 1 1 0 0,-1-1 0 0 0,-4 21-1 0 0,6-19-172 0 0,2-7-54 0 0</inkml:trace>
</inkml:ink>
</file>

<file path=ppt/ink/ink2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19:53:59.637"/>
    </inkml:context>
    <inkml:brush xml:id="br0">
      <inkml:brushProperty name="width" value="0.05" units="cm"/>
      <inkml:brushProperty name="height" value="0.05" units="cm"/>
    </inkml:brush>
  </inkml:definitions>
  <inkml:trace contextRef="#ctx0" brushRef="#br0">62 57 4313 0 0,'34'-47'1000'0'0,"-34"47"-974"0"0,0 0 1 0 0,-1 0-1 0 0,1 1 0 0 0,0-1 0 0 0,0 0 0 0 0,0 0 1 0 0,-1 0-1 0 0,1 0 0 0 0,0 0 0 0 0,0 0 1 0 0,-1 0-1 0 0,1 0 0 0 0,0 0 0 0 0,0 0 1 0 0,-1 0-1 0 0,1 0 0 0 0,0 0 0 0 0,0 0 0 0 0,-1-1 1 0 0,1 1-1 0 0,0 0 0 0 0,0 0 0 0 0,0 0 1 0 0,-1 0-1 0 0,1 0 0 0 0,0 0 0 0 0,0-1 0 0 0,0 1 1 0 0,0 0-1 0 0,-1 0 0 0 0,1 0 0 0 0,0 0 1 0 0,0-1-1 0 0,0 1 0 0 0,0 0 0 0 0,0 0 0 0 0,-1-1 1 0 0,1 1-1 0 0,0 0 0 0 0,0 0 0 0 0,0 0 1 0 0,0-1-1 0 0,0 1 0 0 0,0 0 0 0 0,0 0 0 0 0,0-1 1 0 0,0 1-1 0 0,0 0 0 0 0,0 0 0 0 0,0-1 1 0 0,0 1-1 0 0,0 0 0 0 0,0 0 0 0 0,0 0 0 0 0,0-1 1 0 0,1 1-1 0 0,-1 0 0 0 0,0 0 0 0 0,0-1 1 0 0,0 1-1 0 0,0 0 0 0 0,0 0 0 0 0,0 0 0 0 0,1 0 1 0 0,-1-1-1 0 0,0 1 0 0 0,0 0 0 0 0,-18 9 292 0 0,9 6-118 0 0,-12 21 63 0 0,10-11-137 0 0,4-8 44 0 0,1 2 0 0 0,0-1 1 0 0,-4 26-1 0 0,10-38-131 0 0,-1-1 0 0 0,1 0 0 0 0,0 1 0 0 0,0-1 0 0 0,0 0 0 0 0,1 1 1 0 0,-1-1-1 0 0,2 0 0 0 0,-1 0 0 0 0,0 0 0 0 0,1 1 0 0 0,0-1 0 0 0,0-1 0 0 0,1 1 0 0 0,-1 0 1 0 0,7 8-1 0 0,10 16 57 0 0,-16-24-145 0 0,-1 1 0 0 0,1-1 0 0 0,-1 1 0 0 0,0 0 0 0 0,0 0 0 0 0,1 9 0 0 0,-2-7-171 0 0</inkml:trace>
</inkml:ink>
</file>

<file path=ppt/ink/ink2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19:54:00.089"/>
    </inkml:context>
    <inkml:brush xml:id="br0">
      <inkml:brushProperty name="width" value="0.05" units="cm"/>
      <inkml:brushProperty name="height" value="0.05" units="cm"/>
    </inkml:brush>
  </inkml:definitions>
  <inkml:trace contextRef="#ctx0" brushRef="#br0">64 0 3857 0 0,'-9'36'3390'0'0,"3"17"-2755"0"0,3-18-721 0 0,-1-10 638 0 0,-4 33-324 0 0,-6 35 57 0 0,13-89-329 0 0,-8 33 288 0 0,4-26-602 0 0,1-8-243 0 0</inkml:trace>
</inkml:ink>
</file>

<file path=ppt/ink/ink2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19:54:00.438"/>
    </inkml:context>
    <inkml:brush xml:id="br0">
      <inkml:brushProperty name="width" value="0.05" units="cm"/>
      <inkml:brushProperty name="height" value="0.05" units="cm"/>
    </inkml:brush>
  </inkml:definitions>
  <inkml:trace contextRef="#ctx0" brushRef="#br0">0 1 3881 0 0,'32'24'3485'0'0,"10"25"-2800"0"0,-32-37-685 0 0,0 1 1 0 0,22 20-1 0 0,-19-23 28 0 0,7 5 44 0 0,14 11 94 0 0,-13-6-82 0 0,-18-16-121 0 0,34 38 329 0 0,-30-33-575 0 0,-1 0 0 0 0,0 0 1 0 0,-1 0-1 0 0,1 1 0 0 0,5 15 0 0 0,-8-15-2916 0 0</inkml:trace>
</inkml:ink>
</file>

<file path=ppt/ink/ink2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19:54:00.790"/>
    </inkml:context>
    <inkml:brush xml:id="br0">
      <inkml:brushProperty name="width" value="0.05" units="cm"/>
      <inkml:brushProperty name="height" value="0.05" units="cm"/>
    </inkml:brush>
  </inkml:definitions>
  <inkml:trace contextRef="#ctx0" brushRef="#br0">16 183 4433 0 0,'36'-31'635'0'0,"-23"20"-238"0"0,0-1 1 0 0,-1 0-1 0 0,17-21 0 0 0,-11 5-55 0 0,-3 6-265 0 0,-5 8-63 0 0,4 4 2 0 0,-4 5 12 0 0,-6 1-16 0 0,-5 4 14 0 0,-1 1-10 0 0,-4 6-13 0 0,-1 1-1 0 0,1 0 1 0 0,1 0-1 0 0,0 0 1 0 0,0 0-1 0 0,0 1 1 0 0,1 0-1 0 0,-5 15 1 0 0,8-21 6 0 0,-1 1 1 0 0,1 0 0 0 0,0 0-1 0 0,0 0 1 0 0,0 0 0 0 0,0 0-1 0 0,1 0 1 0 0,-1 0-1 0 0,1 0 1 0 0,0 0 0 0 0,0 0-1 0 0,1 0 1 0 0,-1 0 0 0 0,2 6-1 0 0,-1-8-3 0 0,0 0 0 0 0,0 0 0 0 0,1 0 0 0 0,-1 0 0 0 0,1 0 0 0 0,-1 0 0 0 0,1-1 0 0 0,-1 1 0 0 0,1 0 0 0 0,0-1-1 0 0,0 1 1 0 0,0-1 0 0 0,0 0 0 0 0,0 0 0 0 0,0 1 0 0 0,0-1 0 0 0,1-1 0 0 0,-1 1 0 0 0,0 0 0 0 0,0 0 0 0 0,1-1 0 0 0,-1 0 0 0 0,5 1 0 0 0,53 4-7 0 0,-45-5-2 0 0,1 1 0 0 0,-1 0 0 0 0,0 1 1 0 0,29 9-1 0 0,-42-11 5 0 0,-1 1-1 0 0,1-1 1 0 0,-1 1-1 0 0,1 0 1 0 0,-1 0 0 0 0,1 0-1 0 0,-1 0 1 0 0,0 0-1 0 0,1 0 1 0 0,-1 0-1 0 0,0 0 1 0 0,0 0 0 0 0,0 0-1 0 0,0 1 1 0 0,0-1-1 0 0,0 0 1 0 0,0 1 0 0 0,-1-1-1 0 0,1 1 1 0 0,0-1-1 0 0,-1 1 1 0 0,1 2 0 0 0,0 0 15 0 0,-1-1-1 0 0,0 0 1 0 0,0 1 0 0 0,0-1 0 0 0,-1 0 0 0 0,1 1 0 0 0,-1-1-1 0 0,0 0 1 0 0,1 0 0 0 0,-4 6 0 0 0,1-2 32 0 0,0 0 0 0 0,-1 0 0 0 0,0-1 1 0 0,0 1-1 0 0,-8 8 0 0 0,-10 4 121 0 0,-21 4 452 0 0,27-16-475 0 0,0 0 0 0 0,0-2 0 0 0,-1 1-1 0 0,0-2 1 0 0,0 0 0 0 0,0-1 0 0 0,-18 0 0 0 0,-4-4 238 0 0,26 1-412 0 0,-5 1 106 0 0,1 4-215 0 0,-6 7-1345 0 0,16-10-2545 0 0</inkml:trace>
</inkml:ink>
</file>

<file path=ppt/ink/ink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19:10:38.257"/>
    </inkml:context>
    <inkml:brush xml:id="br0">
      <inkml:brushProperty name="width" value="0.05" units="cm"/>
      <inkml:brushProperty name="height" value="0.05" units="cm"/>
    </inkml:brush>
  </inkml:definitions>
  <inkml:trace contextRef="#ctx0" brushRef="#br0">6 1 5497 0 0,'-3'4'2938'0'0,"1"6"-287"0"0,2 5-1577 0 0,1 11-1128 0 0,0-2-227 0 0,-2-12 929 0 0,1 10-330 0 0,6 9-32 0 0,0-1-27 0 0,-2-21-243 0 0,0-2 156 0 0,-4-4-309 0 0,-2 0-400 0 0,-1-3-128 0 0</inkml:trace>
</inkml:ink>
</file>

<file path=ppt/ink/ink2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19:54:01.768"/>
    </inkml:context>
    <inkml:brush xml:id="br0">
      <inkml:brushProperty name="width" value="0.05" units="cm"/>
      <inkml:brushProperty name="height" value="0.05" units="cm"/>
    </inkml:brush>
  </inkml:definitions>
  <inkml:trace contextRef="#ctx0" brushRef="#br0">9 138 1328 0 0,'6'-87'1275'0'0,"-6"86"-1219"0"0,1 0 1 0 0,-1-1-1 0 0,0 1 0 0 0,0 0 0 0 0,1-1 0 0 0,-1 1 0 0 0,0-1 0 0 0,0 1 0 0 0,0 0 1 0 0,-1-1-1 0 0,1 1 0 0 0,0-1 0 0 0,0 1 0 0 0,-1 0 0 0 0,1-1 0 0 0,-1 1 1 0 0,1 0-1 0 0,-1-1 0 0 0,0 1 0 0 0,1 0 0 0 0,-2-2 0 0 0,-1 0 36 0 0,-3-10 263 0 0,14 10 310 0 0,-5 3-632 0 0,0 1-1 0 0,0 0 0 0 0,0 0 1 0 0,-1 0-1 0 0,1 0 0 0 0,0 1 1 0 0,0-1-1 0 0,-1 1 0 0 0,1-1 1 0 0,-1 1-1 0 0,3 2 0 0 0,15 15 17 0 0,-2 0-1 0 0,0 2 0 0 0,28 42 1 0 0,45 83 58 0 0,-75-118-80 0 0,-1 1 0 0 0,-2 0 0 0 0,18 53 1 0 0,-26-64 3 0 0,-1 1 0 0 0,-1-1 0 0 0,0 1 1 0 0,-1 0-1 0 0,-1 0 0 0 0,-1 0 1 0 0,-1 0-1 0 0,-3 19 0 0 0,1-19 101 0 0,-1 1 0 0 0,-1-1 0 0 0,-1 0 0 0 0,-10 25 0 0 0,12-35-38 0 0,-1-1 0 0 0,0 1 0 0 0,0-1 1 0 0,0 0-1 0 0,-1 0 0 0 0,0-1 0 0 0,-1 1 0 0 0,0-1 0 0 0,0-1 1 0 0,0 1-1 0 0,-12 6 0 0 0,13-8-3 0 0,-8 0-558 0 0,13-5 290 0 0</inkml:trace>
</inkml:ink>
</file>

<file path=ppt/ink/ink2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19:54:02.191"/>
    </inkml:context>
    <inkml:brush xml:id="br0">
      <inkml:brushProperty name="width" value="0.05" units="cm"/>
      <inkml:brushProperty name="height" value="0.05" units="cm"/>
    </inkml:brush>
  </inkml:definitions>
  <inkml:trace contextRef="#ctx0" brushRef="#br0">0 0 2016 0 0,'44'19'1938'0'0,"-42"-19"-1823"0"0,-1 0 0 0 0,1 1-1 0 0,-1-1 1 0 0,0 0 0 0 0,1 0-1 0 0,-1 0 1 0 0,1 0 0 0 0,-1 0-1 0 0,1-1 1 0 0,-1 1 0 0 0,0 0-1 0 0,1-1 1 0 0,-1 1 0 0 0,1-1-1 0 0,-1 1 1 0 0,0-1 0 0 0,0 1-1 0 0,3-2 1 0 0,16-4-45 0 0,21 11 144 0 0,22-2 129 0 0,-26 2-82 0 0,-36-5-281 0 0,0 0-1 0 0,1 0 1 0 0,-1 1 0 0 0,0-1 0 0 0,0 1-1 0 0,0-1 1 0 0,0 1 0 0 0,1-1-1 0 0,-1 1 1 0 0,0 0 0 0 0,0-1-1 0 0,0 1 1 0 0,0 0 0 0 0,0 0-1 0 0,0 0 1 0 0,-1 0 0 0 0,1 0 0 0 0,0 0-1 0 0,0 0 1 0 0,-1 0 0 0 0,1 0-1 0 0,0 0 1 0 0,-1 0 0 0 0,1 2-1 0 0,-1-3 17 0 0,0 0 0 0 0,0 1 0 0 0,0-1 0 0 0,0 0 0 0 0,0 0 0 0 0,0 0-1 0 0,0 0 1 0 0,0 0 0 0 0,0 1 0 0 0,0-1 0 0 0,0 0 0 0 0,0 0 0 0 0,0 0-1 0 0,0 0 1 0 0,0 0 0 0 0,0 0 0 0 0,0 1 0 0 0,0-1 0 0 0,0 0 0 0 0,0 0-1 0 0,-1 0 1 0 0,1 0 0 0 0,0 0 0 0 0,0 0 0 0 0,0 0 0 0 0,0 0 0 0 0,0 1-1 0 0,0-1 1 0 0,0 0 0 0 0,-1 0 0 0 0,1 0 0 0 0,0 0 0 0 0,0 0 0 0 0,0 0-1 0 0,0 0 1 0 0,0 0 0 0 0,-1 0 0 0 0,1 0 0 0 0,0 0 0 0 0,0 0 0 0 0,0 0 0 0 0,0 0-1 0 0,0 0 1 0 0,-1 0 0 0 0,1 0 0 0 0,0 0 0 0 0,0 0 0 0 0,0 0 0 0 0,0 0-1 0 0,0 0 1 0 0,0 0 0 0 0,-1 0 0 0 0,1-1 0 0 0,0 1 0 0 0,0 0 0 0 0,-1 0-69 0 0,0 2-335 0 0</inkml:trace>
</inkml:ink>
</file>

<file path=ppt/ink/ink2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19:54:02.552"/>
    </inkml:context>
    <inkml:brush xml:id="br0">
      <inkml:brushProperty name="width" value="0.05" units="cm"/>
      <inkml:brushProperty name="height" value="0.05" units="cm"/>
    </inkml:brush>
  </inkml:definitions>
  <inkml:trace contextRef="#ctx0" brushRef="#br0">0 84 2008 0 0,'0'-3'257'0'0,"0"0"-1"0"0,0 0 0 0 0,0 0 0 0 0,1-1 0 0 0,-1 1 1 0 0,1 0-1 0 0,0 0 0 0 0,-1 0 0 0 0,1 0 0 0 0,1 1 1 0 0,-1-1-1 0 0,0 0 0 0 0,1 0 0 0 0,-1 1 0 0 0,1-1 0 0 0,0 1 1 0 0,0-1-1 0 0,0 1 0 0 0,0 0 0 0 0,0-1 0 0 0,3-1 1 0 0,0 1-215 0 0,0 1 1 0 0,0 0 0 0 0,0-1 0 0 0,0 2 0 0 0,1-1 0 0 0,-1 1 0 0 0,1-1 0 0 0,-1 1 0 0 0,1 1 0 0 0,10-1-1 0 0,-4 1 118 0 0,-3-1-233 0 0,0 0 0 0 0,0 1-1 0 0,0 0 1 0 0,0 1 0 0 0,0 0-1 0 0,0 0 1 0 0,0 1 0 0 0,16 5-1 0 0,-18-4-404 0 0</inkml:trace>
</inkml:ink>
</file>

<file path=ppt/ink/ink2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19:54:03.917"/>
    </inkml:context>
    <inkml:brush xml:id="br0">
      <inkml:brushProperty name="width" value="0.05" units="cm"/>
      <inkml:brushProperty name="height" value="0.05" units="cm"/>
    </inkml:brush>
  </inkml:definitions>
  <inkml:trace contextRef="#ctx0" brushRef="#br0">1 145 1344 0 0,'0'-6'584'0'0,"3"-4"-197"0"0,5-6-354 0 0,0 7 29 0 0,18-11-59 0 0,-17 11-11 0 0,1 1 0 0 0,0 1 0 0 0,0 0 0 0 0,1 0 0 0 0,0 1 0 0 0,1 0 0 0 0,18-7 0 0 0,-18 9 26 0 0,18-5-38 0 0,16 2-65 0 0,-45 7 84 0 0,1 0 0 0 0,-1 0-1 0 0,1 0 1 0 0,0 0-1 0 0,-1 1 1 0 0,1-1 0 0 0,-1 1-1 0 0,1-1 1 0 0,-1 1 0 0 0,0-1-1 0 0,1 1 1 0 0,-1 0 0 0 0,0 0-1 0 0,1 0 1 0 0,-1 0 0 0 0,0 0-1 0 0,0 0 1 0 0,2 1-1 0 0,-2 0 9 0 0,0 0 0 0 0,0 0 0 0 0,0 0-1 0 0,0 0 1 0 0,-1 1 0 0 0,1-1-1 0 0,0 0 1 0 0,-1 0 0 0 0,0 1-1 0 0,1-1 1 0 0,-1 0 0 0 0,0 1-1 0 0,0-1 1 0 0,0 0 0 0 0,-2 5-1 0 0,-1 7 79 0 0,-1 0-1 0 0,0-1 1 0 0,-1 0-1 0 0,0 0 1 0 0,-2 0-1 0 0,-10 18 0 0 0,-14 29 81 0 0,28-53-147 0 0,0 1-1 0 0,0-1 1 0 0,1 0-1 0 0,0 0 1 0 0,1 1-1 0 0,0-1 1 0 0,-1 14-1 0 0,2-18 6 0 0,1-1-1 0 0,-1 1 1 0 0,1 0-1 0 0,-1-1 0 0 0,1 1 1 0 0,0-1-1 0 0,0 1 0 0 0,0-1 1 0 0,0 1-1 0 0,0-1 0 0 0,1 0 1 0 0,-1 0-1 0 0,1 1 1 0 0,0-1-1 0 0,-1 0 0 0 0,1 0 1 0 0,0-1-1 0 0,0 1 0 0 0,0 0 1 0 0,0-1-1 0 0,1 1 0 0 0,-1-1 1 0 0,0 0-1 0 0,1 1 0 0 0,3 0 1 0 0,3 0 99 0 0,-1-1-1 0 0,1 0 1 0 0,0-1 0 0 0,-1 0 0 0 0,1 0 0 0 0,-1-1 0 0 0,1 0 0 0 0,-1 0-1 0 0,1-1 1 0 0,-1 0 0 0 0,10-4 0 0 0,16-2 186 0 0,156-35-850 0 0,-168 38-1762 0 0</inkml:trace>
</inkml:ink>
</file>

<file path=ppt/ink/ink2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19:54:04.274"/>
    </inkml:context>
    <inkml:brush xml:id="br0">
      <inkml:brushProperty name="width" value="0.05" units="cm"/>
      <inkml:brushProperty name="height" value="0.05" units="cm"/>
    </inkml:brush>
  </inkml:definitions>
  <inkml:trace contextRef="#ctx0" brushRef="#br0">0 80 3009 0 0,'0'2'2812'0'0,"2"2"-2256"0"0,15-2-240 0 0,30 2 62 0 0,0-3-1 0 0,0-1 1 0 0,57-9-1 0 0,-73 6-306 0 0,173-21 338 0 0,138-8 250 0 0,-102 18-531 0 0,-139 8-563 0 0,-58 3-492 0 0,66 2 1 0 0,-96 2 377 0 0,-7 0 29 0 0</inkml:trace>
</inkml:ink>
</file>

<file path=ppt/ink/ink2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19:54:05.151"/>
    </inkml:context>
    <inkml:brush xml:id="br0">
      <inkml:brushProperty name="width" value="0.05" units="cm"/>
      <inkml:brushProperty name="height" value="0.05" units="cm"/>
    </inkml:brush>
  </inkml:definitions>
  <inkml:trace contextRef="#ctx0" brushRef="#br0">1 105 2449 0 0,'0'-1'807'0'0,"0"-4"2528"0"0,7-2-3072 0 0,5 0-59 0 0,21-11-26 0 0,47-19 0 0 0,-65 31-171 0 0,0 1 1 0 0,1 0-1 0 0,-1 1 1 0 0,1 1 0 0 0,0 0-1 0 0,18 0 1 0 0,-32 3-10 0 0,0 1 2 0 0,-2 1 19 0 0,0 4 6 0 0,-2 1 9 0 0,1 0 0 0 0,0-1-9 0 0,1-6 12 0 0,5 1-7 0 0,6 3-9 0 0,-5-2 3 0 0,-1-1-19 0 0,0 1 1 0 0,-1-1-1 0 0,1 1 1 0 0,-1 0-1 0 0,1 1 1 0 0,-1-1-1 0 0,0 1 1 0 0,4 3-1 0 0,32 16 14 0 0,-31-19-18 0 0,0 0 1 0 0,0 1-1 0 0,-1 0 1 0 0,1 0-1 0 0,-1 1 1 0 0,0 0 0 0 0,-1 1-1 0 0,15 12 1 0 0,-20-15-5 0 0,1 0 1 0 0,0 0-1 0 0,-1 0 1 0 0,0 1-1 0 0,1-1 1 0 0,-1 1-1 0 0,-1-1 1 0 0,1 1-1 0 0,0 0 1 0 0,-1 0-1 0 0,0 0 1 0 0,0 0 0 0 0,0 0-1 0 0,0 0 1 0 0,-1 0-1 0 0,0 0 1 0 0,1 0-1 0 0,-2 0 1 0 0,1 0-1 0 0,0 0 1 0 0,-1 0-1 0 0,1 0 1 0 0,-3 5-1 0 0,2-3 3 0 0,-1-1 0 0 0,0 1 0 0 0,-1 0 0 0 0,1-1 0 0 0,-1 0 0 0 0,0 0 0 0 0,-1 1 0 0 0,1-2 0 0 0,-1 1 0 0 0,0 0 0 0 0,0-1 0 0 0,0 0 0 0 0,-1 0 0 0 0,1 0 0 0 0,-1 0 0 0 0,0-1 0 0 0,0 0 0 0 0,-1 0 0 0 0,1 0 0 0 0,0 0 0 0 0,-1-1 0 0 0,0 0 0 0 0,1 0 0 0 0,-1-1 0 0 0,0 0 0 0 0,-8 1 0 0 0,-17-4-28 0 0,-20-7 168 0 0,-25-16 62 0 0,34 3-384 0 0,41 22 156 0 0,0-1 1 0 0,0 1-1 0 0,0-1 0 0 0,0 1 0 0 0,1-1 0 0 0,-1 0 0 0 0,0 1 0 0 0,0-1 0 0 0,0 0 0 0 0,1 1 0 0 0,-1-1 0 0 0,0 0 1 0 0,1 0-1 0 0,-1 0 0 0 0,1 0 0 0 0,-1 0 0 0 0,1 0 0 0 0,-1 1 0 0 0,1-1 0 0 0,0 0 0 0 0,-1 0 0 0 0,1 0 0 0 0,0-1 1 0 0,0 1-1 0 0,0 0 0 0 0,0 0 0 0 0,0 0 0 0 0,0 0 0 0 0,0 0 0 0 0,0 0 0 0 0,0 0 0 0 0,0 0 0 0 0,1 0 0 0 0,0-2 0 0 0,7-4-462 0 0</inkml:trace>
</inkml:ink>
</file>

<file path=ppt/ink/ink2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19:54:06.241"/>
    </inkml:context>
    <inkml:brush xml:id="br0">
      <inkml:brushProperty name="width" value="0.05" units="cm"/>
      <inkml:brushProperty name="height" value="0.05" units="cm"/>
    </inkml:brush>
  </inkml:definitions>
  <inkml:trace contextRef="#ctx0" brushRef="#br0">21 3 4433 0 0,'1'-2'4686'0'0,"-8"1"-4487"0"0,5 2-226 0 0,0 0 54 0 0,0 2 21 0 0,-6 6-664 0 0,7-8 66 0 0</inkml:trace>
</inkml:ink>
</file>

<file path=ppt/ink/ink2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19:54:06.637"/>
    </inkml:context>
    <inkml:brush xml:id="br0">
      <inkml:brushProperty name="width" value="0.05" units="cm"/>
      <inkml:brushProperty name="height" value="0.05" units="cm"/>
    </inkml:brush>
  </inkml:definitions>
  <inkml:trace contextRef="#ctx0" brushRef="#br0">1 848 1360 0 0,'11'-19'2427'0'0,"-10"18"-2353"0"0,0 0-1 0 0,-1 0 1 0 0,1 0 0 0 0,0 0 0 0 0,0 0 0 0 0,-1 0 0 0 0,1 0 0 0 0,0 0 0 0 0,-1-1 0 0 0,1 1 0 0 0,-1 0 0 0 0,1 0 0 0 0,-1-1 0 0 0,0 1 0 0 0,1-2 0 0 0,5-16 453 0 0,18-13 146 0 0,-14 24-24 0 0,10-4-463 0 0,17-6-48 0 0,-34 17-104 0 0,0 0-1 0 0,0 0 1 0 0,0 0-1 0 0,0 0 1 0 0,0 0-1 0 0,0 1 0 0 0,1 0 1 0 0,-1-1-1 0 0,0 1 1 0 0,0 0-1 0 0,1 1 1 0 0,-1-1-1 0 0,0 0 1 0 0,0 1-1 0 0,0 0 1 0 0,0 0-1 0 0,0 0 1 0 0,4 1-1 0 0,-1 9 176 0 0,-11 13 218 0 0,-15 19 414 0 0,17-37-666 0 0,-7 11 51 0 0,-19 39 95 0 0,20-20-114 0 0,10-14 22 0 0,0-20-214 0 0,0 0-1 0 0,0 0 0 0 0,0 0 1 0 0,0 0-1 0 0,0 0 0 0 0,0 0 1 0 0,1 0-1 0 0,-1 0 0 0 0,1-1 1 0 0,-1 1-1 0 0,1-1 0 0 0,0 1 0 0 0,-1-1 1 0 0,1 1-1 0 0,0-1 0 0 0,0 0 1 0 0,4 2-1 0 0,41 14 75 0 0,-21-8-36 0 0,-9-2-18 0 0,0-1-1 0 0,1 0 1 0 0,23 4-1 0 0,24-5 32 0 0,-14-7-31 0 0,55 1-1185 0 0,-98 2 628 0 0,-2 1-345 0 0</inkml:trace>
  <inkml:trace contextRef="#ctx0" brushRef="#br0" timeOffset="1">1068 580 4145 0 0,'13'-56'2248'0'0,"-13"54"-2153"0"0,1 0 0 0 0,0 0 1 0 0,0 0-1 0 0,0 0 0 0 0,1 1 0 0 0,-1-1 0 0 0,0 0 0 0 0,1 0 0 0 0,-1 1 0 0 0,1-1 0 0 0,-1 0 0 0 0,1 1 1 0 0,0 0-1 0 0,0-1 0 0 0,0 1 0 0 0,0 0 0 0 0,0 0 0 0 0,0 0 0 0 0,0 0 0 0 0,0 1 0 0 0,0-1 0 0 0,4-1 1 0 0,30 4 1 0 0,9 15-24 0 0,-20-5-235 0 0,-17-9-483 0 0,5 2 90 0 0,-7-1 169 0 0,-2 4-16 0 0</inkml:trace>
  <inkml:trace contextRef="#ctx0" brushRef="#br0" timeOffset="2">1112 475 3873 0 0,'-51'-46'920'0'0,"68"33"8"0"0,-3 1-208 0 0,7 5-496 0 0,-6 3-16 0 0,5-2 1 0 0,-1 0-1 0 0,2 3-216 0 0,-12 1-449 0 0,2 2 417 0 0,7-1-272 0 0,-9 1-288 0 0</inkml:trace>
  <inkml:trace contextRef="#ctx0" brushRef="#br0" timeOffset="3">1567 79 2593 0 0,'39'-78'633'0'0,"-39"78"-564"0"0,1 0-1 0 0,-1 0 1 0 0,0 1-1 0 0,0-1 1 0 0,0 0-1 0 0,0 0 1 0 0,0 1 0 0 0,0-1-1 0 0,0 0 1 0 0,1 0-1 0 0,-1 0 1 0 0,0 0-1 0 0,0 1 1 0 0,0-1-1 0 0,1 0 1 0 0,-1 0 0 0 0,0 0-1 0 0,0 0 1 0 0,0 0-1 0 0,1 1 1 0 0,-1-1-1 0 0,0 0 1 0 0,0 0 0 0 0,1 0-1 0 0,-1 0 1 0 0,0 0-1 0 0,0 0 1 0 0,1 0-1 0 0,-1 0 1 0 0,0 0-1 0 0,0 0 1 0 0,1 0 0 0 0,-1 0-1 0 0,0 0 1 0 0,0 0-1 0 0,1 0 1 0 0,-1 0-1 0 0,0 0 1 0 0,0-1 0 0 0,0 1-1 0 0,1 0 1 0 0,-1 0-1 0 0,0 0 1 0 0,0 0-1 0 0,0 0 1 0 0,1 0 0 0 0,-1-1-1 0 0,0 1 1 0 0,0 0-1 0 0,0 0 1 0 0,0 0-1 0 0,1-1 1 0 0,-1 1-1 0 0,0 0 1 0 0,0-1 0 0 0,2 19-176 0 0,-2-6 5 0 0,0-4 439 0 0,2 76 607 0 0,-1-6-351 0 0,4 0 0 0 0,19 105 0 0 0,-17-161-562 0 0,-5-16-146 0 0,0-1 0 0 0,-1 1 0 0 0,0 0-1 0 0,0 0 1 0 0,0-1 0 0 0,0 1 0 0 0,-1 8 0 0 0,0-8-294 0 0</inkml:trace>
</inkml:ink>
</file>

<file path=ppt/ink/ink2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19:54:07.005"/>
    </inkml:context>
    <inkml:brush xml:id="br0">
      <inkml:brushProperty name="width" value="0.05" units="cm"/>
      <inkml:brushProperty name="height" value="0.05" units="cm"/>
    </inkml:brush>
  </inkml:definitions>
  <inkml:trace contextRef="#ctx0" brushRef="#br0">44 52 4657 0 0,'17'-19'659'0'0,"9"-9"51"0"0,-20 24-114 0 0,-7 11 425 0 0,-22 52-203 0 0,3 1 1 0 0,-20 91-1 0 0,37-138-922 0 0,1-1 1 0 0,0 0-1 0 0,1 1 1 0 0,0 0-1 0 0,1-1 0 0 0,0 1 1 0 0,1-1-1 0 0,1 1 0 0 0,0-1 1 0 0,4 15-1 0 0,-5-23-460 0 0</inkml:trace>
</inkml:ink>
</file>

<file path=ppt/ink/ink2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19:54:07.374"/>
    </inkml:context>
    <inkml:brush xml:id="br0">
      <inkml:brushProperty name="width" value="0.05" units="cm"/>
      <inkml:brushProperty name="height" value="0.05" units="cm"/>
    </inkml:brush>
  </inkml:definitions>
  <inkml:trace contextRef="#ctx0" brushRef="#br0">124 59 3609 0 0,'8'-6'264'0'0,"0"1"1"0"0,1 0-1 0 0,-1 0 1 0 0,1 1-1 0 0,0 0 1 0 0,0 1-1 0 0,1 0 1 0 0,12-3 0 0 0,30-10 364 0 0,-52 16-604 0 0,0 0 0 0 0,0 0 0 0 0,0 0 1 0 0,0 0-1 0 0,0 0 0 0 0,0 0 0 0 0,0 0 1 0 0,0 0-1 0 0,-1 0 0 0 0,1 0 0 0 0,0 0 1 0 0,0 0-1 0 0,0 0 0 0 0,0 0 0 0 0,0 0 1 0 0,0 0-1 0 0,0-1 0 0 0,0 1 0 0 0,0 0 1 0 0,0 0-1 0 0,0 0 0 0 0,0 0 0 0 0,0 0 1 0 0,0 0-1 0 0,1 0 0 0 0,-1 0 0 0 0,0 0 1 0 0,0 0-1 0 0,-5 4 8 0 0,-3 5-7 0 0,-8 9 4 0 0,7-9-18 0 0,-24 22 12 0 0,4-11 20 0 0,26-18-28 0 0,0 0-1 0 0,1 0 0 0 0,-1 0 0 0 0,1 0 1 0 0,-1 0-1 0 0,1 0 0 0 0,-1 1 1 0 0,1-1-1 0 0,0 1 0 0 0,0 0 0 0 0,1 0 1 0 0,-1 0-1 0 0,-2 5 0 0 0,4-7-9 0 0,-1 0-1 0 0,1-1 0 0 0,0 1 1 0 0,0 0-1 0 0,0 0 0 0 0,0-1 0 0 0,0 1 1 0 0,0 0-1 0 0,0 0 0 0 0,0-1 1 0 0,0 1-1 0 0,0 0 0 0 0,0 0 1 0 0,0-1-1 0 0,1 1 0 0 0,-1 0 1 0 0,0 0-1 0 0,0-1 0 0 0,1 1 0 0 0,-1 0 1 0 0,1-1-1 0 0,-1 1 0 0 0,1 0 1 0 0,1 0 0 0 0,-1 0 0 0 0,1 0 1 0 0,-1 0-1 0 0,1 0 0 0 0,-1-1 1 0 0,1 1-1 0 0,0 0 0 0 0,-1-1 1 0 0,1 0-1 0 0,0 1 0 0 0,-1-1 1 0 0,1 0-1 0 0,0 0 0 0 0,0 0 1 0 0,1 0-1 0 0,29 0 64 0 0,-12-1-60 0 0,0 1 0 0 0,1 0-1 0 0,-1 2 1 0 0,21 4 0 0 0,-36-4-14 0 0,0-1-1 0 0,1 1 1 0 0,-1 0-1 0 0,0 0 1 0 0,0 0-1 0 0,0 1 1 0 0,0-1-1 0 0,-1 1 1 0 0,1 1-1 0 0,-1-1 1 0 0,0 1-1 0 0,0-1 1 0 0,0 1-1 0 0,0 0 1 0 0,0 1-1 0 0,-1-1 1 0 0,0 1-1 0 0,0-1 1 0 0,4 10-1 0 0,-5-10 10 0 0,0 0 0 0 0,-1 0-1 0 0,1 0 1 0 0,-1 0 0 0 0,0 0-1 0 0,0 0 1 0 0,0 1 0 0 0,-1-1-1 0 0,0 0 1 0 0,0 0 0 0 0,0 1-1 0 0,0-1 1 0 0,0 0 0 0 0,-1 0-1 0 0,0 1 1 0 0,0-1 0 0 0,0 0-1 0 0,-3 5 1 0 0,1-3 65 0 0,0-1 0 0 0,0 0 0 0 0,-1 0 0 0 0,0 0 0 0 0,0-1 0 0 0,0 1 0 0 0,0-1 0 0 0,-1 0-1 0 0,0 0 1 0 0,0-1 0 0 0,-8 6 0 0 0,-47 18 657 0 0,18-14-314 0 0,-21-2-59 0 0,48-9-267 0 0,-1 1 0 0 0,1 1 1 0 0,1 1-1 0 0,-22 9 0 0 0,-22 6-499 0 0,37-11 174 0 0,7-4-80 0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19:05:12.537"/>
    </inkml:context>
    <inkml:brush xml:id="br0">
      <inkml:brushProperty name="width" value="0.05" units="cm"/>
      <inkml:brushProperty name="height" value="0.05" units="cm"/>
    </inkml:brush>
  </inkml:definitions>
  <inkml:trace contextRef="#ctx0" brushRef="#br0">47 11 3353 0 0,'10'4'2865'0'0,"-14"-11"-1269"0"0,4 6-1501 0 0,0 1 0 0 0,-1-1 0 0 0,1 1 0 0 0,0-1 0 0 0,0 1 0 0 0,-1 0 0 0 0,1-1 0 0 0,0 1 0 0 0,-1-1 0 0 0,1 1 0 0 0,-1 0 0 0 0,1-1 0 0 0,-1 1 0 0 0,1 0 1 0 0,0 0-1 0 0,-1-1 0 0 0,1 1 0 0 0,-1 0 0 0 0,1 0 0 0 0,-1 0 0 0 0,1 0 0 0 0,-1-1 0 0 0,1 1 0 0 0,-1 0 0 0 0,0 0 0 0 0,1 0 0 0 0,-1 0 0 0 0,1 0 0 0 0,-1 0 0 0 0,1 0 0 0 0,-1 1 0 0 0,1-1 0 0 0,-1 0 0 0 0,1 0 0 0 0,-1 0 0 0 0,1 0 0 0 0,-1 1 0 0 0,1-1 0 0 0,-1 0 0 0 0,1 1 0 0 0,-6 12 36 0 0,1 0-1 0 0,0 0 0 0 0,1 1 1 0 0,1 0-1 0 0,0-1 0 0 0,-1 26 0 0 0,1 46 130 0 0,1-23-134 0 0,3-33-55 0 0,0-1 0 0 0,9 49 0 0 0,-2-23-25 0 0,-4-26-30 0 0,2 2 36 0 0,17 52-1 0 0,-10-50-137 0 0,-5-20-63 0 0,-4-6-1143 0 0</inkml:trace>
</inkml:ink>
</file>

<file path=ppt/ink/ink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19:10:39.082"/>
    </inkml:context>
    <inkml:brush xml:id="br0">
      <inkml:brushProperty name="width" value="0.05" units="cm"/>
      <inkml:brushProperty name="height" value="0.05" units="cm"/>
    </inkml:brush>
  </inkml:definitions>
  <inkml:trace contextRef="#ctx0" brushRef="#br0">121 108 1376 0 0,'76'-39'1449'0'0,"-75"39"-1232"0"0,0 0 0 0 0,0-1-1 0 0,0 1 1 0 0,0-1 0 0 0,0 1 0 0 0,0-1 0 0 0,-1 1 0 0 0,1-1 0 0 0,0 0 0 0 0,0 0 0 0 0,-1 1 0 0 0,1-1 0 0 0,0 0 0 0 0,-1 0 0 0 0,1 0 0 0 0,-1 1 0 0 0,1-1 0 0 0,-1 0 0 0 0,0 0 0 0 0,1 0 0 0 0,-1 0 0 0 0,0 0 0 0 0,1 0 0 0 0,-1 0 0 0 0,0-2 0 0 0,-7-14 1421 0 0,5 13-1805 0 0,0-1 584 0 0,-1-2 137 0 0,-12-3 233 0 0,8 8-808 0 0,4 1 40 0 0,-1 1-1 0 0,0-1 0 0 0,0 1 1 0 0,0 0-1 0 0,1 0 0 0 0,-1 0 1 0 0,0 0-1 0 0,0 0 0 0 0,0 1 1 0 0,1 0-1 0 0,-1 0 0 0 0,-5 2 1 0 0,4-1 11 0 0,-1 1 0 0 0,0 1 1 0 0,0-1-1 0 0,1 1 0 0 0,0 0 1 0 0,0 0-1 0 0,0 1 0 0 0,0 0 1 0 0,1-1-1 0 0,-8 12 0 0 0,4-4 18 0 0,0 1 0 0 0,1 0 0 0 0,0 0 0 0 0,-5 16-1 0 0,-3 22 23 0 0,14-47-64 0 0,1 0 1 0 0,0 0 0 0 0,-1 0 0 0 0,1 0 0 0 0,1 0-1 0 0,-1 0 1 0 0,0 0 0 0 0,1 1 0 0 0,0-1-1 0 0,0 0 1 0 0,0-1 0 0 0,1 1 0 0 0,3 7-1 0 0,10 9 43 0 0,-1-9-18 0 0,-3-7-5 0 0,17-6 54 0 0,-10-6-63 0 0,-4-2 1 0 0,-4 3-8 0 0,-1-1-1 0 0,0-1 0 0 0,15-17 1 0 0,-11 9-11 0 0,-2-6 4 0 0,-10 20-2 0 0,0 0 0 0 0,1 0 0 0 0,-1 0 0 0 0,0 0 0 0 0,1 1 0 0 0,0-1 0 0 0,0 1 0 0 0,0-1 0 0 0,0 1 0 0 0,3-4 0 0 0,-25 4-8 0 0,6 1 9 0 0,4 4 17 0 0,0 1 0 0 0,0 0-1 0 0,1 0 1 0 0,-1 1 0 0 0,1 0 0 0 0,0 1-1 0 0,1-1 1 0 0,0 2 0 0 0,0 0 0 0 0,0 0-1 0 0,0 0 1 0 0,1 1 0 0 0,1 0 0 0 0,-1 0-1 0 0,1 0 1 0 0,-7 14 0 0 0,5 11 104 0 0,8-28-110 0 0,-1 1 0 0 0,1 0-1 0 0,0-1 1 0 0,1 1-1 0 0,-1 0 1 0 0,1-1 0 0 0,2 9-1 0 0,-2-11-6 0 0,0-1 0 0 0,0 1 0 0 0,0 0 0 0 0,1 0-1 0 0,-1-1 1 0 0,1 1 0 0 0,-1-1 0 0 0,1 1 0 0 0,0-1 0 0 0,0 0-1 0 0,0 1 1 0 0,0-1 0 0 0,0 0 0 0 0,5 2 0 0 0,-5-2 3 0 0,1-1 0 0 0,-1 0 0 0 0,1 0 0 0 0,0 0 0 0 0,0 0 0 0 0,-1 0 1 0 0,1-1-1 0 0,0 1 0 0 0,0-1 0 0 0,5 1 0 0 0,18-1-55 0 0,1-2-1 0 0,34-5 1 0 0,-36 9-1840 0 0,-18-1 1114 0 0</inkml:trace>
</inkml:ink>
</file>

<file path=ppt/ink/ink2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19:54:07.916"/>
    </inkml:context>
    <inkml:brush xml:id="br0">
      <inkml:brushProperty name="width" value="0.05" units="cm"/>
      <inkml:brushProperty name="height" value="0.05" units="cm"/>
    </inkml:brush>
  </inkml:definitions>
  <inkml:trace contextRef="#ctx0" brushRef="#br0">115 1 2945 0 0,'-20'11'3760'0'0,"-5"0"-3673"0"0,24-9-85 0 0,-6 2 50 0 0,0 0 1 0 0,1 1 0 0 0,0-1-1 0 0,0 2 1 0 0,1-1-1 0 0,-1 1 1 0 0,-4 6-1 0 0,8-8-31 0 0,0-1-1 0 0,0 1 1 0 0,0-1 0 0 0,1 1-1 0 0,-1 0 1 0 0,1 0 0 0 0,0-1-1 0 0,0 1 1 0 0,0 0-1 0 0,1 0 1 0 0,-1 7 0 0 0,2 15 12 0 0,3 11 41 0 0,16 55 152 0 0,-10-53-212 0 0,7 31-540 0 0,-8-27 358 0 0,-6-6-18 0 0</inkml:trace>
</inkml:ink>
</file>

<file path=ppt/ink/ink2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19:54:08.268"/>
    </inkml:context>
    <inkml:brush xml:id="br0">
      <inkml:brushProperty name="width" value="0.05" units="cm"/>
      <inkml:brushProperty name="height" value="0.05" units="cm"/>
    </inkml:brush>
  </inkml:definitions>
  <inkml:trace contextRef="#ctx0" brushRef="#br0">237 26 3417 0 0,'0'0'22'0'0,"0"0"0"0"0,0-1 0 0 0,0 1 0 0 0,0 0 0 0 0,0 0 0 0 0,0-1 0 0 0,0 1 0 0 0,0 0 0 0 0,0-1 0 0 0,0 1 0 0 0,-1 0 0 0 0,1-1 0 0 0,0 1 0 0 0,0 0 0 0 0,0-1 0 0 0,0 1 0 0 0,0 0 0 0 0,-1 0 0 0 0,1-1 0 0 0,0 1 0 0 0,0 0 0 0 0,-1 0 0 0 0,1-1 0 0 0,0 1 0 0 0,0 0 0 0 0,-1 0 0 0 0,1 0 1 0 0,0-1-1 0 0,0 1 0 0 0,-1 0 0 0 0,1 0 0 0 0,0 0 0 0 0,-1 0 0 0 0,1 0 0 0 0,0 0 0 0 0,-1 0 0 0 0,1 0 0 0 0,-9-4 599 0 0,2-1-311 0 0,5 4-234 0 0,1 0-1 0 0,-1 0 1 0 0,0 0 0 0 0,0 0-1 0 0,0 0 1 0 0,0 1-1 0 0,0-1 1 0 0,0 1 0 0 0,0-1-1 0 0,0 1 1 0 0,0 0 0 0 0,0 0-1 0 0,0 0 1 0 0,0 0-1 0 0,0 0 1 0 0,-4 1 0 0 0,-32 8 8 0 0,34-8 10 0 0,-6 1 81 0 0,-1 1 0 0 0,1 0 0 0 0,0 0 0 0 0,0 1 0 0 0,0 0 0 0 0,1 1 0 0 0,0 0 0 0 0,-16 11 0 0 0,23-13-146 0 0,-1-1 0 0 0,0 1 0 0 0,1-1 0 0 0,0 1 0 0 0,0 0 0 0 0,-1 0 1 0 0,2 0-1 0 0,-1 0 0 0 0,0 0 0 0 0,1 1 0 0 0,-1-1 0 0 0,1 0 0 0 0,0 1 0 0 0,0-1 0 0 0,0 1 0 0 0,1 0 0 0 0,-1-1 0 0 0,1 1 0 0 0,0-1 0 0 0,0 1 0 0 0,0 0 0 0 0,0-1 0 0 0,1 1 0 0 0,0-1 0 0 0,-1 1 1 0 0,4 6-1 0 0,-4-7-16 0 0,1 1 0 0 0,1 0 1 0 0,-1-1-1 0 0,0 1 1 0 0,1-1-1 0 0,-1 0 0 0 0,1 1 1 0 0,0-1-1 0 0,0 0 1 0 0,1 0-1 0 0,-1 0 0 0 0,1 0 1 0 0,-1-1-1 0 0,1 1 0 0 0,0-1 1 0 0,0 0-1 0 0,0 1 1 0 0,6 2-1 0 0,-5-4 0 0 0,-1-1 0 0 0,1 1 0 0 0,-1-1 0 0 0,1 0 0 0 0,0 0 0 0 0,-1 0 0 0 0,1 0 0 0 0,0 0 0 0 0,-1-1 0 0 0,1 0 0 0 0,-1 0 0 0 0,1 0 0 0 0,-1 0 0 0 0,0 0 1 0 0,1-1-1 0 0,-1 0 0 0 0,0 1 0 0 0,0-1 0 0 0,0 0 0 0 0,3-3 0 0 0,2-1-40 0 0,0-1 0 0 0,0 1 0 0 0,0-2 0 0 0,-1 1-1 0 0,8-11 1 0 0,-13 16 9 0 0,-1 0-1 0 0,1-1 1 0 0,0 1-1 0 0,0-1 1 0 0,-1 1-1 0 0,0-1 1 0 0,1 0-1 0 0,-1 0 1 0 0,0 1-1 0 0,0-1 1 0 0,0 0-1 0 0,-1 0 1 0 0,1 0-1 0 0,-1 0 1 0 0,0 0-1 0 0,0 0 1 0 0,0 0-1 0 0,0 0 1 0 0,0 0-1 0 0,0 0 0 0 0,-1 0 1 0 0,0 0-1 0 0,-1-4 1 0 0,0 4-22 0 0,0 1 0 0 0,0 0-1 0 0,-1 0 1 0 0,1 0 0 0 0,-1 0 0 0 0,1 1 0 0 0,-1-1 0 0 0,1 1 0 0 0,-1-1-1 0 0,0 1 1 0 0,0 0 0 0 0,0 0 0 0 0,0 0 0 0 0,0 1 0 0 0,-4-2 0 0 0,-27 2-3206 0 0</inkml:trace>
</inkml:ink>
</file>

<file path=ppt/ink/ink2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19:54:08.600"/>
    </inkml:context>
    <inkml:brush xml:id="br0">
      <inkml:brushProperty name="width" value="0.05" units="cm"/>
      <inkml:brushProperty name="height" value="0.05" units="cm"/>
    </inkml:brush>
  </inkml:definitions>
  <inkml:trace contextRef="#ctx0" brushRef="#br0">21 176 1568 0 0,'3'3'990'0'0,"15"22"2152"0"0,-17-25-3012 0 0,-1 1 1 0 0,1 0-1 0 0,-1 0 0 0 0,1-1 0 0 0,-1 1 1 0 0,1 0-1 0 0,-1 0 0 0 0,1 0 0 0 0,-1 0 1 0 0,0-1-1 0 0,1 1 0 0 0,-1 0 0 0 0,0 0 1 0 0,0 0-1 0 0,0 0 0 0 0,0 0 0 0 0,0 0 0 0 0,0 0 1 0 0,0 0-1 0 0,0 0 0 0 0,0 0 0 0 0,0 0 1 0 0,-1 1-1 0 0,-21-39 1268 0 0,18 31-1397 0 0,1 3 1 0 0,1 0 0 0 0,0 0 0 0 0,0-1 0 0 0,0 1 0 0 0,0-1 0 0 0,0 1 0 0 0,1-1 0 0 0,-1 0 0 0 0,1 1 1 0 0,-1-6-1 0 0,5-14 20 0 0,6 6-2 0 0,6-3-12 0 0,8-5 16 0 0,-17 19-16 0 0,0 1-1 0 0,0 0 1 0 0,1 1-1 0 0,-1 0 0 0 0,1 0 1 0 0,0 0-1 0 0,1 1 1 0 0,8-4-1 0 0,22-3 0 0 0,-33 9-65 0 0,-1 1 0 0 0,1-1 1 0 0,-1 1-1 0 0,1 0 0 0 0,0 0 1 0 0,-1 0-1 0 0,1 1 0 0 0,7 2 1 0 0,-10-3-39 0 0,1 1 1 0 0,-1 0-1 0 0,0-1 1 0 0,-1 1-1 0 0,1 0 1 0 0,0 0 0 0 0,0 1-1 0 0,0-1 1 0 0,0 0-1 0 0,-1 1 1 0 0,1-1-1 0 0,-1 1 1 0 0,1-1 0 0 0,-1 1-1 0 0,0 0 1 0 0,1-1-1 0 0,-1 1 1 0 0,0 0-1 0 0,0 0 1 0 0,0 0-1 0 0,0 0 1 0 0,0 2 0 0 0,2 9-481 0 0</inkml:trace>
</inkml:ink>
</file>

<file path=ppt/ink/ink2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19:54:08.943"/>
    </inkml:context>
    <inkml:brush xml:id="br0">
      <inkml:brushProperty name="width" value="0.05" units="cm"/>
      <inkml:brushProperty name="height" value="0.05" units="cm"/>
    </inkml:brush>
  </inkml:definitions>
  <inkml:trace contextRef="#ctx0" brushRef="#br0">109 82 3177 0 0,'-1'-8'847'0'0,"-1"-4"-9"0"0,-3-18-158 0 0,2 19-592 0 0,0 6-3 0 0,3 4-72 0 0,0 0 0 0 0,0 0 0 0 0,-1 0 0 0 0,1 1 0 0 0,0-1 0 0 0,-1 0 0 0 0,1 1 0 0 0,-1-1 0 0 0,1 0 1 0 0,-1 1-1 0 0,1-1 0 0 0,-1 0 0 0 0,1 1 0 0 0,-1-1 0 0 0,0 1 0 0 0,1-1 0 0 0,-1 1 0 0 0,0-1 0 0 0,1 1 1 0 0,-1 0-1 0 0,0-1 0 0 0,0 1 0 0 0,1 0 0 0 0,-1 0 0 0 0,0-1 0 0 0,0 1 0 0 0,0 0 0 0 0,1 0 0 0 0,-1 0 1 0 0,0 0-1 0 0,0 0 0 0 0,-1 0 0 0 0,0 1 19 0 0,0 0 1 0 0,1 0-1 0 0,-1 1 1 0 0,1-1-1 0 0,-1 0 1 0 0,1 1 0 0 0,-1-1-1 0 0,1 1 1 0 0,0-1-1 0 0,0 1 1 0 0,0-1-1 0 0,-2 4 1 0 0,-22 56 575 0 0,16-28-359 0 0,2-2 37 0 0,2-1 1 0 0,-1 46-1 0 0,5-34-97 0 0,1-15-86 0 0,1 19 18 0 0,1 0-37 0 0,2 1 1 0 0,1-1-1 0 0,3 0 0 0 0,2-1 0 0 0,27 78 1 0 0,-35-116-128 0 0,1 0 1 0 0,0 0 0 0 0,1 0-1 0 0,-1 0 1 0 0,1-1-1 0 0,1 0 1 0 0,-1 0 0 0 0,1 0-1 0 0,0 0 1 0 0,0-1 0 0 0,1 0-1 0 0,6 5 1 0 0,-6-7-14 0 0,12 6-200 0 0,-5-5-140 0 0</inkml:trace>
</inkml:ink>
</file>

<file path=ppt/ink/ink2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19:54:09.305"/>
    </inkml:context>
    <inkml:brush xml:id="br0">
      <inkml:brushProperty name="width" value="0.05" units="cm"/>
      <inkml:brushProperty name="height" value="0.05" units="cm"/>
    </inkml:brush>
  </inkml:definitions>
  <inkml:trace contextRef="#ctx0" brushRef="#br0">279 97 1936 0 0,'19'-67'1923'0'0,"-19"66"-1870"0"0,1 0 0 0 0,-1 0 0 0 0,0 0 0 0 0,0 0 0 0 0,0 0 0 0 0,0 0 0 0 0,1 1 0 0 0,-1-1 0 0 0,-1 0 0 0 0,1 0 0 0 0,0 0 0 0 0,0 0 0 0 0,0 0 0 0 0,0 0 0 0 0,-1 0 0 0 0,1 0 0 0 0,0 0 0 0 0,-1 0 0 0 0,1 1 0 0 0,-1-1 0 0 0,1 0 0 0 0,-1 0 0 0 0,1 0 0 0 0,-1 1 0 0 0,0-1 0 0 0,1 0 0 0 0,-1 1 0 0 0,0-1 0 0 0,0 1 0 0 0,1-1 0 0 0,-1 0 0 0 0,0 1 0 0 0,0 0 0 0 0,0-1 0 0 0,0 1 0 0 0,1 0 0 0 0,-1-1 0 0 0,0 1 0 0 0,0 0 0 0 0,0 0 0 0 0,0 0 0 0 0,0-1 0 0 0,0 1 0 0 0,0 0 0 0 0,0 0 0 0 0,0 1 0 0 0,0-1 0 0 0,0 0 0 0 0,0 0 0 0 0,1 0 0 0 0,-1 1 0 0 0,0-1 0 0 0,0 0 0 0 0,0 1 0 0 0,-1 0 0 0 0,-6 3 56 0 0,1-1-1 0 0,0 1 1 0 0,1 1 0 0 0,-1 0 0 0 0,1 0-1 0 0,0 0 1 0 0,0 0 0 0 0,-6 8 0 0 0,-28 27 395 0 0,29-30-275 0 0,0 0-1 0 0,1 1 1 0 0,0 0-1 0 0,-11 19 1 0 0,3 5 69 0 0,0 21 6 0 0,8-22-197 0 0,1 7-59 0 0,-3 14 163 0 0,11-52-374 0 0,0-1-1 0 0,1 0 1 0 0,-1 1-1 0 0,0-1 1 0 0,0 0-1 0 0,0 0 1 0 0,-1 0-1 0 0,1 1 1 0 0,0-1-1 0 0,-1-1 1 0 0,0 1-1 0 0,1 0 1 0 0,-1 0-1 0 0,0-1 1 0 0,0 1-1 0 0,-2 1 1 0 0,-1-2-1030 0 0</inkml:trace>
</inkml:ink>
</file>

<file path=ppt/ink/ink2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19:54:09.705"/>
    </inkml:context>
    <inkml:brush xml:id="br0">
      <inkml:brushProperty name="width" value="0.05" units="cm"/>
      <inkml:brushProperty name="height" value="0.05" units="cm"/>
    </inkml:brush>
  </inkml:definitions>
  <inkml:trace contextRef="#ctx0" brushRef="#br0">1 13 4569 0 0,'5'-2'176'0'0,"-1"0"1"0"0,1 0-1 0 0,0 0 1 0 0,0 1-1 0 0,0 0 1 0 0,0 0-1 0 0,0 0 1 0 0,0 1-1 0 0,0 0 1 0 0,0 0-1 0 0,0 0 1 0 0,1 0-1 0 0,-1 1 0 0 0,0 0 1 0 0,0 0-1 0 0,0 0 1 0 0,0 1-1 0 0,-1-1 1 0 0,1 1-1 0 0,0 0 1 0 0,-1 1-1 0 0,1-1 1 0 0,-1 1-1 0 0,7 5 1 0 0,6 6-191 0 0,-1 1 0 0 0,0 1 0 0 0,-1 1 0 0 0,17 23 0 0 0,-27-34 121 0 0,8 13-124 0 0,-2 1 0 0 0,0 0 1 0 0,-1 1-1 0 0,0 0 0 0 0,-2 1 0 0 0,-1 0 0 0 0,9 43 1 0 0,-11-46-278 0 0,0-8 99 0 0,2-4-110 0 0</inkml:trace>
  <inkml:trace contextRef="#ctx0" brushRef="#br0" timeOffset="1">516 158 2649 0 0,'2'-7'959'0'0,"2"1"1"0"0,-1-1 0 0 0,1 1-1 0 0,0 0 1 0 0,8-9 0 0 0,-10 13-941 0 0,0 0-1 0 0,1 0 1 0 0,-1 0 0 0 0,0 0 0 0 0,1 1 0 0 0,-1-1-1 0 0,1 1 1 0 0,-1 0 0 0 0,5-2 0 0 0,16 1 257 0 0,-12 2-237 0 0,6-1-17 0 0,-15 0-25 0 0,1 1-1 0 0,0-1 1 0 0,0 1-1 0 0,-1 0 1 0 0,1 0-1 0 0,0 0 1 0 0,0 0-1 0 0,-1 1 1 0 0,6 0-1 0 0,4 13-18 0 0,-9 6 29 0 0,-3 0 23 0 0,-4 10 25 0 0,0-16-11 0 0,-1 1 0 0 0,0-1 0 0 0,-8 16-1 0 0,-2-2 40 0 0,-14 22-23 0 0,19-35-32 0 0,1 0 0 0 0,0 0-1 0 0,1 1 1 0 0,1 0 0 0 0,-10 31-1 0 0,17-46-19 0 0,0 0 0 0 0,-1 0 0 0 0,1 1 0 0 0,0-1 0 0 0,0 0 0 0 0,0 0 0 0 0,0 0 0 0 0,0 1 0 0 0,0-1 0 0 0,0 0 0 0 0,0 0 0 0 0,0 0 0 0 0,1 1 0 0 0,-1-1-1 0 0,0 0 1 0 0,1 0 0 0 0,-1 0 0 0 0,1 0 0 0 0,-1 0 0 0 0,1 0 0 0 0,0 0 0 0 0,-1 0 0 0 0,1 0 0 0 0,0 0 0 0 0,0 0 0 0 0,0 0 0 0 0,0 0 0 0 0,0-1 0 0 0,0 1 0 0 0,0 0 0 0 0,1 0-1 0 0,38 7-232 0 0,-27-6-257 0 0,36 3-1336 0 0,-35-5-1505 0 0</inkml:trace>
</inkml:ink>
</file>

<file path=ppt/ink/ink2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19:54:10.085"/>
    </inkml:context>
    <inkml:brush xml:id="br0">
      <inkml:brushProperty name="width" value="0.05" units="cm"/>
      <inkml:brushProperty name="height" value="0.05" units="cm"/>
    </inkml:brush>
  </inkml:definitions>
  <inkml:trace contextRef="#ctx0" brushRef="#br0">208 6 4481 0 0,'-1'-1'160'0'0,"0"1"0"0"0,0-1 1 0 0,0 0-1 0 0,0 1 0 0 0,-1-1 0 0 0,1 1 1 0 0,0 0-1 0 0,0-1 0 0 0,0 1 0 0 0,0 0 1 0 0,-1 0-1 0 0,1-1 0 0 0,0 1 0 0 0,0 0 1 0 0,0 0-1 0 0,-1 1 0 0 0,1-1 0 0 0,0 0 1 0 0,0 0-1 0 0,0 0 0 0 0,-1 1 0 0 0,1-1 1 0 0,0 1-1 0 0,0-1 0 0 0,0 1 0 0 0,0-1 1 0 0,0 1-1 0 0,0 0 0 0 0,0-1 0 0 0,0 1 1 0 0,0 0-1 0 0,0 0 0 0 0,0 0 0 0 0,0 1 1 0 0,-32 34-992 0 0,28-29 1258 0 0,-17 17-415 0 0,4-5 6 0 0,-10 6 24 0 0,20-17-268 0 0,1 0 0 0 0,0 0-1 0 0,0 0 1 0 0,0 1 0 0 0,1 0 0 0 0,0 0 0 0 0,-5 12-1 0 0,7-13-639 0 0</inkml:trace>
</inkml:ink>
</file>

<file path=ppt/ink/ink2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19:54:10.443"/>
    </inkml:context>
    <inkml:brush xml:id="br0">
      <inkml:brushProperty name="width" value="0.05" units="cm"/>
      <inkml:brushProperty name="height" value="0.05" units="cm"/>
    </inkml:brush>
  </inkml:definitions>
  <inkml:trace contextRef="#ctx0" brushRef="#br0">353 46 1520 0 0,'-3'0'495'0'0,"-1"0"-1"0"0,0 1 0 0 0,0-1 1 0 0,0 1-1 0 0,1 0 0 0 0,-1 0 1 0 0,0 1-1 0 0,1-1 1 0 0,-5 3-1 0 0,1 0-344 0 0,1 0 0 0 0,0 1 1 0 0,0 0-1 0 0,0 0 0 0 0,1 0 0 0 0,-1 0 0 0 0,1 1 0 0 0,1 0 1 0 0,-1 0-1 0 0,1 1 0 0 0,0-1 0 0 0,-3 8 0 0 0,0 5 154 0 0,3 0-121 0 0,1 0 0 0 0,-1 28 1 0 0,2-19 5 0 0,0-4 30 0 0,-5 35-1060 0 0,-5-25-1649 0 0,8-30-496 0 0</inkml:trace>
  <inkml:trace contextRef="#ctx0" brushRef="#br0" timeOffset="1">49 72 3281 0 0,'-15'-6'824'0'0,"-14"-7"799"0"0,28 13-1600 0 0,1 0 1 0 0,0 0-1 0 0,-1 0 1 0 0,1 0-1 0 0,0-1 1 0 0,0 1-1 0 0,0 0 1 0 0,-1 0-1 0 0,1 0 1 0 0,0-1-1 0 0,0 1 1 0 0,0 0-1 0 0,-1 0 1 0 0,1-1-1 0 0,0 1 1 0 0,0 0-1 0 0,0 0 0 0 0,0-1 1 0 0,0 1-1 0 0,0 0 1 0 0,0-1-1 0 0,-1 1 1 0 0,1 0-1 0 0,0-1 1 0 0,0 1-1 0 0,0 0 1 0 0,0-1-1 0 0,0 1 1 0 0,0 0-1 0 0,1 0 1 0 0,-1-1-1 0 0,0 1 1 0 0,0 0-1 0 0,0-1 1 0 0,0 1-1 0 0,0 0 1 0 0,0 0-1 0 0,0-1 1 0 0,1 1-1 0 0,-1 0 1 0 0,0 0-1 0 0,0-1 1 0 0,0 1-1 0 0,1 0 1 0 0,-1 0-1 0 0,0-1 1 0 0,0 1-1 0 0,1 0 1 0 0,-1 0-1 0 0,0 0 1 0 0,0 0-1 0 0,1 0 1 0 0,-1-1-1 0 0,0 1 1 0 0,1 0-1 0 0,-1 0 0 0 0,0 0 1 0 0,0 0-1 0 0,1 0 1 0 0,-1 0-1 0 0,0 0 1 0 0,1 0-1 0 0,-1 0 1 0 0,27-21 864 0 0,-26 20-842 0 0,0-1 1 0 0,0 1-1 0 0,1-1 0 0 0,-1 1 1 0 0,1 0-1 0 0,-1-1 1 0 0,1 1-1 0 0,-1 0 0 0 0,1 0 1 0 0,0 0-1 0 0,0 0 1 0 0,-1 1-1 0 0,1-1 0 0 0,0 0 1 0 0,0 1-1 0 0,0-1 1 0 0,0 1-1 0 0,0 0 0 0 0,0-1 1 0 0,0 1-1 0 0,0 0 1 0 0,2 0-1 0 0,9 2 10 0 0,1 0 0 0 0,-1 0 0 0 0,0 1 0 0 0,-1 0 0 0 0,1 2 0 0 0,0-1 0 0 0,-1 1 0 0 0,0 1 0 0 0,0 0 0 0 0,-1 1 0 0 0,0 0 0 0 0,0 1 0 0 0,0 0 0 0 0,-1 1 0 0 0,0 0 1 0 0,13 17-1 0 0,10 12-276 0 0,-2 1 1 0 0,-2 2 0 0 0,27 49 0 0 0,-47-74-305 0 0</inkml:trace>
</inkml:ink>
</file>

<file path=ppt/ink/ink2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19:54:10.835"/>
    </inkml:context>
    <inkml:brush xml:id="br0">
      <inkml:brushProperty name="width" value="0.05" units="cm"/>
      <inkml:brushProperty name="height" value="0.05" units="cm"/>
    </inkml:brush>
  </inkml:definitions>
  <inkml:trace contextRef="#ctx0" brushRef="#br0">0 150 4641 0 0,'50'-84'2222'0'0,"-40"70"-1821"0"0,-4 8-378 0 0,0 0 0 0 0,0 1 0 0 0,0 0 0 0 0,0-1 0 0 0,1 2 0 0 0,12-8 0 0 0,0 5 48 0 0,-19 7-67 0 0,0 0 0 0 0,0 0-1 0 0,0 0 1 0 0,1 0-1 0 0,-1 0 1 0 0,0 0 0 0 0,0 1-1 0 0,0-1 1 0 0,0 0-1 0 0,1 0 1 0 0,-1 0 0 0 0,0 0-1 0 0,0 0 1 0 0,0 0 0 0 0,0 1-1 0 0,0-1 1 0 0,0 0-1 0 0,1 0 1 0 0,-1 0 0 0 0,0 0-1 0 0,0 0 1 0 0,0 1 0 0 0,0-1-1 0 0,0 0 1 0 0,0 0-1 0 0,0 0 1 0 0,0 1 0 0 0,0-1-1 0 0,0 0 1 0 0,0 0 0 0 0,0 0-1 0 0,0 0 1 0 0,0 1-1 0 0,0-1 1 0 0,0 0 0 0 0,0 0-1 0 0,0 0 1 0 0,0 1 0 0 0,0-1-1 0 0,0 0 1 0 0,0 0-1 0 0,0 0 1 0 0,-1 0 0 0 0,1 1-1 0 0,0-1 1 0 0,0 0 0 0 0,0 0-1 0 0,0 0 1 0 0,0 0-1 0 0,0 0 1 0 0,-1 1 0 0 0,1-1-1 0 0,0 0 1 0 0,0 0-1 0 0,-11 21 64 0 0,-10 15-42 0 0,-7-1 69 0 0,24-33-80 0 0,1 2 0 0 0,0-1 0 0 0,0 0-1 0 0,0 1 1 0 0,0-1 0 0 0,1 1-1 0 0,-1 0 1 0 0,1 0 0 0 0,0 0 0 0 0,0 0-1 0 0,0 0 1 0 0,1 0 0 0 0,-1 1-1 0 0,0 6 1 0 0,2-10-8 0 0,0 0 0 0 0,1 0 0 0 0,-1-1 0 0 0,0 1 0 0 0,1 0 0 0 0,-1 0 0 0 0,1 0 0 0 0,-1 0 0 0 0,1 0 0 0 0,-1 0 0 0 0,1-1 0 0 0,0 1 0 0 0,-1 0 0 0 0,1 0 0 0 0,0-1 0 0 0,0 1 0 0 0,-1-1 0 0 0,1 1 0 0 0,0-1 0 0 0,0 1 0 0 0,0-1 0 0 0,0 1 0 0 0,0-1 0 0 0,0 1 0 0 0,1-1-1 0 0,29 7-19 0 0,-20-6 26 0 0,11 4-8 0 0,35 10-74 0 0,-54-14 66 0 0,-1 0 0 0 0,0 0 0 0 0,0 0 0 0 0,0 1 0 0 0,0-1 0 0 0,0 0 0 0 0,-1 1 0 0 0,1-1 0 0 0,0 1 0 0 0,0 0 0 0 0,-1 0 0 0 0,0-1 0 0 0,1 1 0 0 0,-1 0 0 0 0,0 0 0 0 0,0 0 0 0 0,0 1 0 0 0,0-1 0 0 0,0 0 0 0 0,0 0 0 0 0,0 4 0 0 0,1 2-15 0 0,0 1-5 0 0,-1-3 12 0 0,-4 14 24 0 0,-8 10 53 0 0,-14 12 248 0 0,4-16 119 0 0,7-11-42 0 0,5-6-71 0 0,-8 6-108 0 0,-31 20 56 0 0,12-19-99 0 0,33-16-237 0 0,3-3 169 0 0,1 2-360 0 0,-1-1-89 0 0,0 0-638 0 0,0 0 322 0 0</inkml:trace>
</inkml:ink>
</file>

<file path=ppt/ink/ink2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19:54:11.175"/>
    </inkml:context>
    <inkml:brush xml:id="br0">
      <inkml:brushProperty name="width" value="0.05" units="cm"/>
      <inkml:brushProperty name="height" value="0.05" units="cm"/>
    </inkml:brush>
  </inkml:definitions>
  <inkml:trace contextRef="#ctx0" brushRef="#br0">0 5 3497 0 0,'1'-1'2742'0'0,"1"1"-2033"0"0,-1-1-589 0 0,-1 0-187 0 0,-1 0 94 0 0,0 0 560 0 0,9 5-120 0 0,3 11-353 0 0,-1-2-4 0 0,44 51 445 0 0,31 34 126 0 0,6-2-173 0 0,50 39-58 0 0,-116-115-401 0 0,44 44 36 0 0,-64-58-78 0 0,0 0 0 0 0,-1 0 0 0 0,0 0 0 0 0,0 0 0 0 0,3 8 0 0 0,1 18 30 0 0,-7-19-30 0 0,0 0 0 0 0,-2 0 1 0 0,1 0-1 0 0,-2 0 0 0 0,-4 23 0 0 0,-16 27 22 0 0,-10-3 16 0 0,7-22 2 0 0,17-27-135 0 0,1-1 0 0 0,-2 0-1 0 0,0 0 1 0 0,0 0 0 0 0,0-1 0 0 0,-1-1-1 0 0,0 0 1 0 0,-1 0 0 0 0,0-1 0 0 0,0 0 0 0 0,-1-1-1 0 0,-22 9 1 0 0,20-11-456 0 0</inkml:trace>
</inkml:ink>
</file>

<file path=ppt/ink/ink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19:10:39.519"/>
    </inkml:context>
    <inkml:brush xml:id="br0">
      <inkml:brushProperty name="width" value="0.05" units="cm"/>
      <inkml:brushProperty name="height" value="0.05" units="cm"/>
    </inkml:brush>
  </inkml:definitions>
  <inkml:trace contextRef="#ctx0" brushRef="#br0">1 146 3297 0 0,'0'0'96'0'0,"-1"0"0"0"0,1 1-1 0 0,0-1 1 0 0,0 1 0 0 0,0-1 0 0 0,0 0 0 0 0,0 1 0 0 0,0-1 0 0 0,0 1 0 0 0,0-1 0 0 0,1 0 0 0 0,-1 1 0 0 0,0-1-1 0 0,0 0 1 0 0,0 1 0 0 0,0-1 0 0 0,0 0 0 0 0,1 1 0 0 0,-1-1 0 0 0,0 0 0 0 0,0 1 0 0 0,0-1 0 0 0,1 0 0 0 0,-1 1-1 0 0,0-1 1 0 0,1 0 0 0 0,-1 0 0 0 0,0 0 0 0 0,0 1 0 0 0,1-1 0 0 0,-1 0 0 0 0,0 0 0 0 0,1 0 0 0 0,-1 0 0 0 0,1 1 0 0 0,-1-1-1 0 0,0 0 1 0 0,1 0 0 0 0,-1 0 0 0 0,0 0 0 0 0,1 0 0 0 0,-1 0 0 0 0,1 0 0 0 0,6-19 2735 0 0,1-5-2699 0 0,-3 14 105 0 0,1 0 1 0 0,0 0-1 0 0,1 1 1 0 0,0 0 0 0 0,1 1-1 0 0,14-14 1 0 0,-18 18-196 0 0,1 0 0 0 0,0 0 0 0 0,0 1 1 0 0,0 0-1 0 0,1 0 0 0 0,-1 0 0 0 0,1 1 0 0 0,7-3 1 0 0,-12 4-38 0 0,0 0 0 0 0,1 1 1 0 0,-1-1-1 0 0,0 1 0 0 0,0 0 1 0 0,0-1-1 0 0,0 1 0 0 0,0 0 1 0 0,1 0-1 0 0,-1-1 0 0 0,0 1 1 0 0,0 0-1 0 0,1 0 0 0 0,-1 1 1 0 0,0-1-1 0 0,0 0 0 0 0,0 0 1 0 0,0 0-1 0 0,1 1 0 0 0,-1-1 1 0 0,0 1-1 0 0,0-1 0 0 0,0 1 0 0 0,0-1 1 0 0,0 1-1 0 0,0 0 0 0 0,0-1 1 0 0,0 1-1 0 0,0 0 0 0 0,0 0 1 0 0,0 0-1 0 0,-1 0 0 0 0,1 0 1 0 0,0 0-1 0 0,0 0 0 0 0,-1 0 1 0 0,1 0-1 0 0,-1 0 0 0 0,1 0 1 0 0,-1 0-1 0 0,1 0 0 0 0,-1 0 1 0 0,0 1-1 0 0,1 1 0 0 0,-1 5 17 0 0,-1-1 0 0 0,1 1-1 0 0,-1 0 1 0 0,0-1 0 0 0,-5 15 0 0 0,3-8-16 0 0,-11 35 26 0 0,-13 23 3 0 0,2-6 0 0 0,12-21-4 0 0,11-34-21 0 0,3 4 23 0 0,0-3 24 0 0,-1-11 270 0 0,39-5 36 0 0,19 5-167 0 0,-11 1-46 0 0,-24-5-74 0 0,11 0-60 0 0,-18 6-154 0 0,-9 3-52 0 0,7 8-2857 0 0</inkml:trace>
</inkml:ink>
</file>

<file path=ppt/ink/ink2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19:54:11.528"/>
    </inkml:context>
    <inkml:brush xml:id="br0">
      <inkml:brushProperty name="width" value="0.05" units="cm"/>
      <inkml:brushProperty name="height" value="0.05" units="cm"/>
    </inkml:brush>
  </inkml:definitions>
  <inkml:trace contextRef="#ctx0" brushRef="#br0">8 230 2529 0 0,'77'-34'2436'0'0,"-47"16"274"0"0,-29 17-2682 0 0,1 0 0 0 0,-1 0-1 0 0,0 1 1 0 0,1-1 0 0 0,-1 1 0 0 0,1-1 0 0 0,-1 1 0 0 0,1-1 0 0 0,0 1 0 0 0,-1 0 0 0 0,1-1 0 0 0,-1 1 0 0 0,1 0 0 0 0,-1 0 0 0 0,1 0 0 0 0,0 1 0 0 0,2-1 0 0 0,28-2 386 0 0,-10-1-268 0 0,-16 3-138 0 0,20-2 38 0 0,14 2 79 0 0,17-2 81 0 0,-45 1-155 0 0,1-1 43 0 0,-4 2-46 0 0,-1 1-39 0 0,-3 0-36 0 0,17 12-388 0 0,-9-5-16 0 0,-7-6 29 0 0</inkml:trace>
  <inkml:trace contextRef="#ctx0" brushRef="#br0" timeOffset="1">1 51 4225 0 0,'31'-22'4962'0'0,"26"4"-5461"0"0,-48 16 880 0 0,11-3-350 0 0,13 2 77 0 0,0 3-277 0 0,15 3-1459 0 0,-35 0 650 0 0</inkml:trace>
</inkml:ink>
</file>

<file path=ppt/ink/ink2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19:54:13.121"/>
    </inkml:context>
    <inkml:brush xml:id="br0">
      <inkml:brushProperty name="width" value="0.05" units="cm"/>
      <inkml:brushProperty name="height" value="0.05" units="cm"/>
    </inkml:brush>
  </inkml:definitions>
  <inkml:trace contextRef="#ctx0" brushRef="#br0">0 71 2665 0 0,'66'-63'840'0'0,"-65"63"-832"0"0,-1-1 0 0 0,0 1 1 0 0,0 0-1 0 0,1-1 0 0 0,-1 1 0 0 0,0-1 1 0 0,0 1-1 0 0,1 0 0 0 0,-1-1 0 0 0,0 1 1 0 0,1 0-1 0 0,-1-1 0 0 0,1 1 0 0 0,-1 0 1 0 0,0-1-1 0 0,1 1 0 0 0,-1 0 1 0 0,1 0-1 0 0,-1-1 0 0 0,1 1 0 0 0,-1 0 1 0 0,1 0-1 0 0,-1 0 0 0 0,1 0 0 0 0,-1 0 1 0 0,1 0-1 0 0,-1 0 0 0 0,1 0 1 0 0,-1 0-1 0 0,1 0 0 0 0,-1 0 0 0 0,1 0 1 0 0,-1 0-1 0 0,1 0 0 0 0,-1 0 0 0 0,1 1 1 0 0,-1-1-1 0 0,0 0 0 0 0,1 0 0 0 0,-1 0 1 0 0,1 1-1 0 0,3 17 151 0 0,-3-11-142 0 0,13 47 15 0 0,11 29 105 0 0,18 44 125 0 0,-13-44-155 0 0,-15-38-12 0 0,-6-18 32 0 0,-8-23-97 0 0,-2-5-21 0 0,-4-3 5 0 0,5 4-14 0 0</inkml:trace>
</inkml:ink>
</file>

<file path=ppt/ink/ink2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19:54:13.517"/>
    </inkml:context>
    <inkml:brush xml:id="br0">
      <inkml:brushProperty name="width" value="0.05" units="cm"/>
      <inkml:brushProperty name="height" value="0.05" units="cm"/>
    </inkml:brush>
  </inkml:definitions>
  <inkml:trace contextRef="#ctx0" brushRef="#br0">1 112 4785 0 0,'33'1'2502'0'0,"55"-3"-1"0"0,97-24-2513 0 0,-76 9 378 0 0,45-5-278 0 0,98-12-216 0 0,-225 30-72 0 0,33-3-858 0 0,-59 7 999 0 0,1 0 0 0 0,0 0 0 0 0,0 0 0 0 0,-1 0 0 0 0,1 1 0 0 0,0-1 0 0 0,0 0 0 0 0,-1 1-1 0 0,1-1 1 0 0,0 1 0 0 0,-1 0 0 0 0,1 0 0 0 0,-1-1 0 0 0,1 1 0 0 0,-1 0 0 0 0,1 0 0 0 0,-1 1 0 0 0,0-1 0 0 0,1 0 0 0 0,-1 0 0 0 0,0 1 0 0 0,0-1 0 0 0,0 0 0 0 0,0 1 0 0 0,0-1 0 0 0,1 4 0 0 0,2 7-1046 0 0</inkml:trace>
</inkml:ink>
</file>

<file path=ppt/ink/ink2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19:54:13.919"/>
    </inkml:context>
    <inkml:brush xml:id="br0">
      <inkml:brushProperty name="width" value="0.05" units="cm"/>
      <inkml:brushProperty name="height" value="0.05" units="cm"/>
    </inkml:brush>
  </inkml:definitions>
  <inkml:trace contextRef="#ctx0" brushRef="#br0">11 32 2433 0 0,'-5'18'640'0'0,"4"-17"-573"0"0,0 0 0 0 0,0 1 0 0 0,1-1 0 0 0,-1 1 0 0 0,1-1 0 0 0,-1 1 0 0 0,1-1 0 0 0,0 1 0 0 0,-1-1 0 0 0,1 1 0 0 0,0-1 0 0 0,0 1 0 0 0,0 0 0 0 0,0-1 0 0 0,0 1 0 0 0,1 1 0 0 0,1-3-32 0 0,1 0 1 0 0,-1 0-1 0 0,0 0 0 0 0,1 0 0 0 0,-1-1 1 0 0,0 1-1 0 0,1-1 0 0 0,-1 1 0 0 0,0-1 1 0 0,0 0-1 0 0,0 0 0 0 0,0 0 0 0 0,0 0 1 0 0,4-3-1 0 0,81-29 209 0 0,-24 16-147 0 0,-47 13-92 0 0,33-6 4 0 0,-47 9-4 0 0,1 1 0 0 0,0 0 0 0 0,-1 0 0 0 0,1 0 0 0 0,0 0 0 0 0,0 0 1 0 0,-1 1-1 0 0,1-1 0 0 0,0 1 0 0 0,-1 0 0 0 0,1 0 0 0 0,-1-1 0 0 0,1 2 0 0 0,3 1 0 0 0,-1 8 67 0 0,-8 15 100 0 0,-12 14 125 0 0,-2-11-99 0 0,-67 82 629 0 0,56-77-573 0 0,-9 12 74 0 0,35-45-316 0 0,1 1 0 0 0,-1 0-1 0 0,1 0 1 0 0,0 0-1 0 0,-1 0 1 0 0,1 0 0 0 0,0 0-1 0 0,0 1 1 0 0,1-1 0 0 0,-1 0-1 0 0,0 0 1 0 0,0 3 0 0 0,1-4-1 0 0,0 0 1 0 0,0 0 0 0 0,1 0-1 0 0,-1 0 1 0 0,0 0 0 0 0,0 0-1 0 0,0 0 1 0 0,1 0 0 0 0,-1 0-1 0 0,1 0 1 0 0,-1 0 0 0 0,1 0-1 0 0,-1 0 1 0 0,1-1 0 0 0,-1 1-1 0 0,1 0 1 0 0,-1 0 0 0 0,1-1-1 0 0,0 1 1 0 0,1 1 0 0 0,3 1 15 0 0,1 0 0 0 0,-1 0 0 0 0,1-1 0 0 0,0 1-1 0 0,0-1 1 0 0,1-1 0 0 0,6 2 0 0 0,20 7-465 0 0,25 2-247 0 0,-39-9 381 0 0</inkml:trace>
</inkml:ink>
</file>

<file path=ppt/ink/ink2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19:54:14.310"/>
    </inkml:context>
    <inkml:brush xml:id="br0">
      <inkml:brushProperty name="width" value="0.05" units="cm"/>
      <inkml:brushProperty name="height" value="0.05" units="cm"/>
    </inkml:brush>
  </inkml:definitions>
  <inkml:trace contextRef="#ctx0" brushRef="#br0">27 9 4233 0 0,'-5'-9'4467'0'0,"-1"14"-3430"0"0,-3 23-1252 0 0,8-22 171 0 0,-5 26 63 0 0,10-13-556 0 0,3-10-340 0 0</inkml:trace>
</inkml:ink>
</file>

<file path=ppt/ink/ink2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19:54:14.688"/>
    </inkml:context>
    <inkml:brush xml:id="br0">
      <inkml:brushProperty name="width" value="0.05" units="cm"/>
      <inkml:brushProperty name="height" value="0.05" units="cm"/>
    </inkml:brush>
  </inkml:definitions>
  <inkml:trace contextRef="#ctx0" brushRef="#br0">38 199 3969 0 0,'-6'-8'1504'0'0,"-3"-5"-284"0"0,3-1-852 0 0,-1-4-451 0 0,3 9 304 0 0,3 7-196 0 0,0 0 0 0 0,1 1 1 0 0,-1-1-1 0 0,0 0 0 0 0,1 0 1 0 0,-1 1-1 0 0,1-1 0 0 0,0 0 1 0 0,-1 0-1 0 0,1 0 0 0 0,0 1 1 0 0,0-1-1 0 0,0 0 0 0 0,1 0 1 0 0,-1 0-1 0 0,0 0 0 0 0,1 1 1 0 0,-1-1-1 0 0,1 0 0 0 0,-1 0 0 0 0,1 1 1 0 0,0-1-1 0 0,0 0 0 0 0,0 1 1 0 0,0-1-1 0 0,0 1 0 0 0,1-2 1 0 0,3-1-29 0 0,-1 0 0 0 0,1 0 0 0 0,0 1 1 0 0,1-1-1 0 0,-1 1 0 0 0,8-3 0 0 0,12-8 46 0 0,-16 7-32 0 0,-1 1 0 0 0,1 0 1 0 0,1 1-1 0 0,18-8 0 0 0,-23 11-9 0 0,0 1 1 0 0,0 0-1 0 0,0 0 1 0 0,0 0-1 0 0,0 0 1 0 0,10 0-1 0 0,14 9-12 0 0,-27-8 11 0 0,-1 1 0 0 0,0 1 0 0 0,1-1 0 0 0,-1 0 0 0 0,1 0 1 0 0,-1 1-1 0 0,0-1 0 0 0,0 0 0 0 0,0 1 0 0 0,0-1 0 0 0,0 1 1 0 0,0-1-1 0 0,0 1 0 0 0,0 0 0 0 0,-1-1 0 0 0,1 1 0 0 0,-1 0 0 0 0,1 0 1 0 0,-1-1-1 0 0,0 1 0 0 0,1 0 0 0 0,-1 0 0 0 0,0 0 0 0 0,0 0 1 0 0,0-1-1 0 0,-1 1 0 0 0,1 0 0 0 0,0 0 0 0 0,-1 0 0 0 0,0 2 1 0 0,-2 8 43 0 0,-1 1 0 0 0,-1-1 0 0 0,-6 15 0 0 0,4-13 12 0 0,-19 43 191 0 0,17-41-134 0 0,1 1 0 0 0,0 0 1 0 0,1 1-1 0 0,1-1 0 0 0,1 1 1 0 0,0 1-1 0 0,2-1 0 0 0,-3 32 0 0 0,6-47-102 0 0,1-1 0 0 0,0 1-1 0 0,0-1 1 0 0,0 1 0 0 0,0-1-1 0 0,1 0 1 0 0,-1 1 0 0 0,1-1-1 0 0,-1 0 1 0 0,1 0 0 0 0,0 0-1 0 0,0 0 1 0 0,0 0 0 0 0,0 0-1 0 0,0-1 1 0 0,0 1 0 0 0,0 0-1 0 0,0-1 1 0 0,1 0 0 0 0,-1 0-1 0 0,1 0 1 0 0,-1 0 0 0 0,1 0-1 0 0,-1 0 1 0 0,1 0 0 0 0,0-1-1 0 0,2 1 1 0 0,14 3 54 0 0,-1-1 1 0 0,30 1-1 0 0,-39-3-52 0 0,133 1-1538 0 0,-54-2-435 0 0,-73 0 1272 0 0</inkml:trace>
</inkml:ink>
</file>

<file path=ppt/ink/ink2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19:54:15.404"/>
    </inkml:context>
    <inkml:brush xml:id="br0">
      <inkml:brushProperty name="width" value="0.05" units="cm"/>
      <inkml:brushProperty name="height" value="0.05" units="cm"/>
    </inkml:brush>
  </inkml:definitions>
  <inkml:trace contextRef="#ctx0" brushRef="#br0">22 1 3065 0 0,'-7'6'175'0'0,"-8"11"831"0"0,17-16-961 0 0,-1-1 0 0 0,1 1 1 0 0,-1 0-1 0 0,1-1 1 0 0,0 1-1 0 0,-1-1 0 0 0,1 0 1 0 0,0 1-1 0 0,-1-1 0 0 0,1 0 1 0 0,0 0-1 0 0,0 0 1 0 0,-1 0-1 0 0,4-1 0 0 0,61 4 289 0 0,36-1 193 0 0,-94-3-534 0 0,10 1 29 0 0,-12-1 6 0 0,-3 0-2 0 0,3-6-1 0 0</inkml:trace>
</inkml:ink>
</file>

<file path=ppt/ink/ink2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19:54:15.776"/>
    </inkml:context>
    <inkml:brush xml:id="br0">
      <inkml:brushProperty name="width" value="0.05" units="cm"/>
      <inkml:brushProperty name="height" value="0.05" units="cm"/>
    </inkml:brush>
  </inkml:definitions>
  <inkml:trace contextRef="#ctx0" brushRef="#br0">1 28 2264 0 0,'4'4'2265'0'0,"5"-2"-2265"0"0,0-2 0 0 0,-1 0-80 0 0,-10-10 8 0 0,9 9 72 0 0,10-4-32 0 0,2 1 8 0 0,-5-9 0 0 0</inkml:trace>
</inkml:ink>
</file>

<file path=ppt/ink/ink2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19:54:16.151"/>
    </inkml:context>
    <inkml:brush xml:id="br0">
      <inkml:brushProperty name="width" value="0.05" units="cm"/>
      <inkml:brushProperty name="height" value="0.05" units="cm"/>
    </inkml:brush>
  </inkml:definitions>
  <inkml:trace contextRef="#ctx0" brushRef="#br0">20 1 2120 0 0,'-7'72'2898'0'0,"5"-50"-2640"0"0,1-6-202 0 0,-2 9 62 0 0,-2 28 232 0 0,4-36-175 0 0,0 0 0 0 0,4 29-1 0 0,-2-44-191 0 0,0 1 0 0 0,0 0 0 0 0,0 0 0 0 0,0-1 0 0 0,1 1 0 0 0,-1 0 0 0 0,1-1 1 0 0,0 0-1 0 0,0 1 0 0 0,0-1 0 0 0,0 0 0 0 0,0 0 0 0 0,0 0 0 0 0,0 0 0 0 0,1 0 0 0 0,-1-1 0 0 0,1 1 0 0 0,-1-1 0 0 0,5 2 0 0 0,25-4-1171 0 0,-22 1-1040 0 0</inkml:trace>
  <inkml:trace contextRef="#ctx0" brushRef="#br0" timeOffset="1">463 72 3169 0 0,'-14'18'3279'0'0,"3"-6"-3059"0"0,-6 8 22 0 0,-5 12 119 0 0,4-6-37 0 0,-126 150 1260 0 0,141-171-1566 0 0,0 0 0 0 0,0 0-1 0 0,0 0 1 0 0,0 0 0 0 0,1 0-1 0 0,0 0 1 0 0,0 1-1 0 0,0-1 1 0 0,1 1 0 0 0,0 0-1 0 0,0-1 1 0 0,-1 11 0 0 0,2-14-67 0 0,0 1 1 0 0,0-1-1 0 0,0 1 0 0 0,1-1 1 0 0,-1 1-1 0 0,0-1 1 0 0,1 1-1 0 0,0-1 1 0 0,-1 1-1 0 0,1-1 1 0 0,0 0-1 0 0,0 1 1 0 0,0-1-1 0 0,1 0 1 0 0,-1 0-1 0 0,1 0 0 0 0,-1 0 1 0 0,1 0-1 0 0,0 0 1 0 0,-1 0-1 0 0,1-1 1 0 0,0 1-1 0 0,0-1 1 0 0,0 1-1 0 0,0-1 1 0 0,1 0-1 0 0,-1 1 0 0 0,0-1 1 0 0,4 1-1 0 0,7 2-372 0 0,4 2 20 0 0</inkml:trace>
</inkml:ink>
</file>

<file path=ppt/ink/ink2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19:54:16.521"/>
    </inkml:context>
    <inkml:brush xml:id="br0">
      <inkml:brushProperty name="width" value="0.05" units="cm"/>
      <inkml:brushProperty name="height" value="0.05" units="cm"/>
    </inkml:brush>
  </inkml:definitions>
  <inkml:trace contextRef="#ctx0" brushRef="#br0">164 23 3313 0 0,'-6'-1'486'0'0,"0"1"0"0"0,0-1 0 0 0,0 1 0 0 0,-1 1 1 0 0,1-1-1 0 0,0 1 0 0 0,0 0 0 0 0,0 0 0 0 0,-11 5 1 0 0,4-2-276 0 0,-1 1 1 0 0,1 1 0 0 0,-18 9 0 0 0,30-14-176 0 0,0-1-1 0 0,-1 1 1 0 0,1 0-1 0 0,0 0 1 0 0,0-1-1 0 0,0 1 1 0 0,-1 0 0 0 0,1 0-1 0 0,0 0 1 0 0,0 0-1 0 0,0 0 1 0 0,0 1 0 0 0,1-1-1 0 0,-1 0 1 0 0,0 0-1 0 0,0 1 1 0 0,1-1 0 0 0,-1 0-1 0 0,1 1 1 0 0,-1 1-1 0 0,1-1-25 0 0,1 0-1 0 0,-1 0 1 0 0,1 0-1 0 0,0 0 0 0 0,0-1 1 0 0,0 1-1 0 0,0 0 0 0 0,0 0 1 0 0,1-1-1 0 0,-1 1 1 0 0,0-1-1 0 0,1 1 0 0 0,-1-1 1 0 0,1 0-1 0 0,0 1 0 0 0,-1-1 1 0 0,4 1-1 0 0,4 4 9 0 0,0-1-1 0 0,0 0 1 0 0,0-1-1 0 0,0 0 1 0 0,1-1-1 0 0,0 0 1 0 0,0 0-1 0 0,0-1 1 0 0,0 0-1 0 0,0-1 1 0 0,0 0-1 0 0,0-1 1 0 0,16-1 0 0 0,140-22-2215 0 0,-148 20-1485 0 0</inkml:trace>
  <inkml:trace contextRef="#ctx0" brushRef="#br0" timeOffset="1">378 0 5153 0 0,'-4'17'4916'0'0,"-9"0"-4686"0"0,6-7-570 0 0,2-3 758 0 0,-6 10-377 0 0,1 1 0 0 0,0 0 1 0 0,-8 26-1 0 0,15-35-17 0 0,0 0 1 0 0,1 0 0 0 0,1 0-1 0 0,-1 0 1 0 0,1 0 0 0 0,1 10-1 0 0,4 76-221 0 0,-1-31-854 0 0,-1-49 690 0 0,1-3-390 0 0</inkml:trace>
</inkml:ink>
</file>

<file path=ppt/ink/ink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19:10:39.909"/>
    </inkml:context>
    <inkml:brush xml:id="br0">
      <inkml:brushProperty name="width" value="0.05" units="cm"/>
      <inkml:brushProperty name="height" value="0.05" units="cm"/>
    </inkml:brush>
  </inkml:definitions>
  <inkml:trace contextRef="#ctx0" brushRef="#br0">1 80 6185 0 0,'70'-51'2570'0'0,"-54"36"-717"0"0,-18 10-1483 0 0,1 4-176 0 0,-1-4 748 0 0,-2 3-258 0 0,2 2-257 0 0,-11 20 90 0 0,5 0-352 0 0,2-3-95 0 0,-5 54 198 0 0,10-52-194 0 0,0-5-6 0 0,0 0 0 0 0,-1-1 0 0 0,-1 1 0 0 0,-6 19 0 0 0,5-21-258 0 0,1 1 0 0 0,0 0 0 0 0,1 0 0 0 0,-1 18 1 0 0</inkml:trace>
</inkml:ink>
</file>

<file path=ppt/ink/ink2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19:54:17.506"/>
    </inkml:context>
    <inkml:brush xml:id="br0">
      <inkml:brushProperty name="width" value="0.05" units="cm"/>
      <inkml:brushProperty name="height" value="0.05" units="cm"/>
    </inkml:brush>
  </inkml:definitions>
  <inkml:trace contextRef="#ctx0" brushRef="#br0">1 26 1464 0 0,'0'0'567'0'0,"12"4"-616"0"0,26 6 7 0 0,-18-8 29 0 0,-16-1 10 0 0,8 0-2 0 0,5-3-1 0 0,-2-1 4 0 0,7-4 4 0 0,5-1 7 0 0,166-14 423 0 0,-181 21-393 0 0</inkml:trace>
</inkml:ink>
</file>

<file path=ppt/ink/ink2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19:54:17.880"/>
    </inkml:context>
    <inkml:brush xml:id="br0">
      <inkml:brushProperty name="width" value="0.05" units="cm"/>
      <inkml:brushProperty name="height" value="0.05" units="cm"/>
    </inkml:brush>
  </inkml:definitions>
  <inkml:trace contextRef="#ctx0" brushRef="#br0">0 33 1160 0 0,'2'-3'1168'0'0,"-1"0"-255"0"0,-2 0-649 0 0,1 2-248 0 0,0-1 72 0 0,0 1-104 0 0,0 0 0 0 0,0 0 8 0 0,4-1-24 0 0,6-1 32 0 0,-10 2 0 0 0,20-4 8 0 0,32-1-352 0 0,-29 5 328 0 0,-3 2 0 0 0,0-1-136 0 0,5-1-104 0 0</inkml:trace>
</inkml:ink>
</file>

<file path=ppt/ink/ink2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19:54:18.239"/>
    </inkml:context>
    <inkml:brush xml:id="br0">
      <inkml:brushProperty name="width" value="0.05" units="cm"/>
      <inkml:brushProperty name="height" value="0.05" units="cm"/>
    </inkml:brush>
  </inkml:definitions>
  <inkml:trace contextRef="#ctx0" brushRef="#br0">24 34 2417 0 0,'-24'-33'1224'0'0,"31"36"-932"0"0,16 11-167 0 0,14 21 317 0 0,57 39 0 0 0,-70-58-306 0 0,2 0 0 0 0,29 13 0 0 0,-5-4-105 0 0,25 17 107 0 0,-17-9-38 0 0,-19-13-82 0 0,-19-3 130 0 0,-19-17-130 0 0,-1 1 0 0 0,0-1 0 0 0,0 1 1 0 0,0-1-1 0 0,1 1 0 0 0,-1 0 0 0 0,0-1 0 0 0,0 1 0 0 0,0-1 0 0 0,0 1 0 0 0,0 0 0 0 0,0-1 0 0 0,0 1 0 0 0,0 0 1 0 0,0-1-1 0 0,-1 1 0 0 0,1-1 0 0 0,0 1 0 0 0,0-1 0 0 0,-1 1 0 0 0,1 0 0 0 0,0-1 0 0 0,0 1 0 0 0,-1 0 1 0 0,-19 15 669 0 0,2-6-285 0 0,5-3-186 0 0,6-2-152 0 0,-7 5 197 0 0,3-2 0 0 0,0 0 0 0 0,0 1-1 0 0,-12 13 1 0 0,20-18-262 0 0,-1 0 1 0 0,1 0-1 0 0,1 1 0 0 0,-1-1 0 0 0,1 1 0 0 0,-1-1 0 0 0,1 1 0 0 0,1 0 0 0 0,-1 0 1 0 0,1 0-1 0 0,-1 0 0 0 0,0 8 0 0 0,-3 6-131 0 0,-1-13-58 0 0</inkml:trace>
</inkml:ink>
</file>

<file path=ppt/ink/ink2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19:54:18.610"/>
    </inkml:context>
    <inkml:brush xml:id="br0">
      <inkml:brushProperty name="width" value="0.05" units="cm"/>
      <inkml:brushProperty name="height" value="0.05" units="cm"/>
    </inkml:brush>
  </inkml:definitions>
  <inkml:trace contextRef="#ctx0" brushRef="#br0">183 1 2465 0 0,'-37'23'2272'0'0,"-12"27"-1529"0"0,45-45-642 0 0,-9 11 140 0 0,-19 39 417 0 0,25-40-454 0 0,-2 3 113 0 0,-5 15 110 0 0,0 20 4 0 0,12-44-319 0 0,1 0-1 0 0,1 0 1 0 0,0 1 0 0 0,1 13 0 0 0,0-17-82 0 0,0 0-1 0 0,1 0 1 0 0,0 0 0 0 0,0 0 0 0 0,0-1 0 0 0,1 1 0 0 0,0-1 0 0 0,0 1-1 0 0,0-1 1 0 0,1 0 0 0 0,-1 0 0 0 0,1-1 0 0 0,1 1 0 0 0,-1-1-1 0 0,1 0 1 0 0,-1 0 0 0 0,8 4 0 0 0,26 15-211 0 0,-11-11 5 0 0,18 4-155 0 0,-19-6-70 0 0</inkml:trace>
</inkml:ink>
</file>

<file path=ppt/ink/ink2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19:54:18.955"/>
    </inkml:context>
    <inkml:brush xml:id="br0">
      <inkml:brushProperty name="width" value="0.05" units="cm"/>
      <inkml:brushProperty name="height" value="0.05" units="cm"/>
    </inkml:brush>
  </inkml:definitions>
  <inkml:trace contextRef="#ctx0" brushRef="#br0">348 114 3449 0 0,'-18'-37'3211'0'0,"15"32"-3041"0"0,0 0-1 0 0,-1 1 1 0 0,0 0 0 0 0,0-1-1 0 0,0 1 1 0 0,0 1 0 0 0,-7-6-1 0 0,4 5-179 0 0,-1-1-1 0 0,1 2 0 0 0,-1-1 0 0 0,-13-4 1 0 0,-19-2 712 0 0,34 9-656 0 0,1 0 1 0 0,0 0-1 0 0,0 1 1 0 0,-1-1-1 0 0,1 1 0 0 0,0 0 1 0 0,-1 1-1 0 0,1-1 1 0 0,0 1-1 0 0,-1 0 1 0 0,1 0-1 0 0,0 1 1 0 0,0-1-1 0 0,0 1 0 0 0,0 0 1 0 0,0 1-1 0 0,1-1 1 0 0,-1 1-1 0 0,1 0 1 0 0,-1 0-1 0 0,1 0 0 0 0,0 1 1 0 0,0 0-1 0 0,0-1 1 0 0,1 1-1 0 0,-1 1 1 0 0,-3 6-1 0 0,0 2-5 0 0,-6 13 57 0 0,-21 56 0 0 0,32-73-80 0 0,-1 0 0 0 0,1 0 0 0 0,1 1 0 0 0,0-1 0 0 0,0 0 0 0 0,1 1 1 0 0,0-1-1 0 0,0 1 0 0 0,1-1 0 0 0,3 15 0 0 0,-3-21-6 0 0,1 0-1 0 0,-1 0 1 0 0,1 0-1 0 0,0-1 1 0 0,-1 1-1 0 0,1 0 1 0 0,0-1 0 0 0,1 1-1 0 0,-1-1 1 0 0,0 1-1 0 0,1-1 1 0 0,0 0-1 0 0,-1 0 1 0 0,1 0-1 0 0,0-1 1 0 0,0 1-1 0 0,0-1 1 0 0,0 1 0 0 0,0-1-1 0 0,0 0 1 0 0,0 0-1 0 0,0 0 1 0 0,1-1-1 0 0,-1 1 1 0 0,0-1-1 0 0,6 0 1 0 0,2 1-12 0 0,1 0 1 0 0,0-2 0 0 0,-1 1-1 0 0,1-1 1 0 0,0-1 0 0 0,12-3-1 0 0,-13 2-133 0 0,-1 0 1 0 0,1-1-1 0 0,-1 0 0 0 0,11-6 0 0 0,-18 8 36 0 0,-1 1-1 0 0,1-1 0 0 0,-1 0 1 0 0,1 0-1 0 0,-1 0 1 0 0,0 0-1 0 0,0-1 0 0 0,1 1 1 0 0,-2 0-1 0 0,1-1 0 0 0,0 0 1 0 0,0 1-1 0 0,-1-1 0 0 0,0 0 1 0 0,1 0-1 0 0,-1 0 1 0 0,0 0-1 0 0,0 0 0 0 0,0-5 1 0 0,-4-22-476 0 0,1 26 483 0 0,1 0 0 0 0,-1 0 0 0 0,-1 0 0 0 0,1 0 0 0 0,0 0 1 0 0,-1 0-1 0 0,0 1 0 0 0,-5-5 0 0 0,5 4 51 0 0,-1 1 1 0 0,0-1 0 0 0,0 1-1 0 0,0 0 1 0 0,-1 0-1 0 0,1 1 1 0 0,-1-1-1 0 0,0 1 1 0 0,1 0-1 0 0,-1 0 1 0 0,0 1-1 0 0,0 0 1 0 0,-5-1-1 0 0,0 2 25 0 0,6 2 4 0 0,-2 4-7 0 0,1 5-26 0 0</inkml:trace>
</inkml:ink>
</file>

<file path=ppt/ink/ink2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19:54:19.311"/>
    </inkml:context>
    <inkml:brush xml:id="br0">
      <inkml:brushProperty name="width" value="0.05" units="cm"/>
      <inkml:brushProperty name="height" value="0.05" units="cm"/>
    </inkml:brush>
  </inkml:definitions>
  <inkml:trace contextRef="#ctx0" brushRef="#br0">101 384 3145 0 0,'4'-3'2901'0'0,"3"4"1313"0"0,-33-12-3537 0 0,20 7-680 0 0,-1-1 1 0 0,1 0-1 0 0,0 0 0 0 0,0-1 1 0 0,0 1-1 0 0,1-1 0 0 0,0-1 1 0 0,0 1-1 0 0,1-1 0 0 0,-1 0 1 0 0,2 0-1 0 0,-1 0 0 0 0,1 0 1 0 0,0-1-1 0 0,0 1 0 0 0,1-1 1 0 0,0 0-1 0 0,0 0 0 0 0,1 0 1 0 0,0 0-1 0 0,1 0 0 0 0,-1 0 1 0 0,1 0-1 0 0,1 0 0 0 0,0 0 1 0 0,2-10-1 0 0,0 8 3 0 0,1 0 0 0 0,0 0 0 0 0,0 1 0 0 0,1-1 0 0 0,0 1 0 0 0,0 0 1 0 0,1 1-1 0 0,1-1 0 0 0,-1 1 0 0 0,1 0 0 0 0,1 1 0 0 0,-1 0 0 0 0,1 0 0 0 0,1 0 0 0 0,-1 1 0 0 0,1 1 0 0 0,11-7 0 0 0,28-3 0 0 0,-33 12-59 0 0,0 1 0 0 0,1 0 0 0 0,-1 1 0 0 0,25 2-1 0 0,-33 0-314 0 0,1 0 0 0 0,-1 1 0 0 0,0-1-1 0 0,1 2 1 0 0,-1-1 0 0 0,0 1 0 0 0,7 3-1 0 0,-4 2-3152 0 0</inkml:trace>
</inkml:ink>
</file>

<file path=ppt/ink/ink2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19:54:19.753"/>
    </inkml:context>
    <inkml:brush xml:id="br0">
      <inkml:brushProperty name="width" value="0.05" units="cm"/>
      <inkml:brushProperty name="height" value="0.05" units="cm"/>
    </inkml:brush>
  </inkml:definitions>
  <inkml:trace contextRef="#ctx0" brushRef="#br0">224 1 1464 0 0,'5'1'1471'0'0,"-5"0"-1372"0"0,-2-2-14 0 0,0 1 33 0 0,-1 1-1 0 0,0-1 1 0 0,1 0-1 0 0,-1 1 1 0 0,0 0-1 0 0,1-1 0 0 0,-1 1 1 0 0,1 0-1 0 0,-1 0 1 0 0,1 1-1 0 0,0-1 1 0 0,-1 0-1 0 0,1 1 1 0 0,-3 2-1 0 0,-11 9 164 0 0,1 0 0 0 0,0 1 0 0 0,1 1 0 0 0,0 0 0 0 0,2 1 0 0 0,-1 1 0 0 0,-17 33 1 0 0,20-29-77 0 0,1 0 1 0 0,1 1 0 0 0,2 0 0 0 0,0 0-1 0 0,1 1 1 0 0,-2 25 0 0 0,0 77 459 0 0,10-83-596 0 0,12 15 48 0 0,-11-49-95 0 0,0 0 0 0 0,0 0-1 0 0,1 0 1 0 0,0-1 0 0 0,0 1 0 0 0,1-1 0 0 0,9 9 0 0 0,34 20 73 0 0,-38-29-204 0 0,1-1 0 0 0,0 0 0 0 0,1-1 0 0 0,-1-1 0 0 0,1 0 0 0 0,0 0 0 0 0,0-2 0 0 0,0 1 0 0 0,1-2 0 0 0,-1 0 0 0 0,0 0 0 0 0,1-1 0 0 0,-1-1 0 0 0,1 0 0 0 0,18-5 0 0 0,-10 2-316 0 0</inkml:trace>
</inkml:ink>
</file>

<file path=ppt/ink/ink2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19:54:20.102"/>
    </inkml:context>
    <inkml:brush xml:id="br0">
      <inkml:brushProperty name="width" value="0.05" units="cm"/>
      <inkml:brushProperty name="height" value="0.05" units="cm"/>
    </inkml:brush>
  </inkml:definitions>
  <inkml:trace contextRef="#ctx0" brushRef="#br0">312 1 1864 0 0,'-2'0'269'0'0,"0"0"-1"0"0,-1 0 0 0 0,1 0 0 0 0,0 0 1 0 0,-1 0-1 0 0,1 1 0 0 0,0 0 0 0 0,0-1 0 0 0,-1 1 1 0 0,1 0-1 0 0,0 0 0 0 0,0 0 0 0 0,-4 3 1 0 0,-32 20 87 0 0,29-18-107 0 0,-45 40 909 0 0,39-31-770 0 0,2 1 0 0 0,0 1 1 0 0,-11 19-1 0 0,-25 59 594 0 0,22-32-841 0 0,18-43-92 0 0,-13 39 46 0 0,21-55-96 0 0,0 0 0 0 0,1 0 0 0 0,-1 0 0 0 0,1 0 0 0 0,0 1 0 0 0,0-1 0 0 0,1 7 1 0 0,2-4-2118 0 0,-3-8 1178 0 0</inkml:trace>
</inkml:ink>
</file>

<file path=ppt/ink/ink2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19:54:20.511"/>
    </inkml:context>
    <inkml:brush xml:id="br0">
      <inkml:brushProperty name="width" value="0.05" units="cm"/>
      <inkml:brushProperty name="height" value="0.05" units="cm"/>
    </inkml:brush>
  </inkml:definitions>
  <inkml:trace contextRef="#ctx0" brushRef="#br0">6 1 3689 0 0,'-1'0'105'0'0,"1"0"-1"0"0,-1 1 1 0 0,1-1 0 0 0,0 0 0 0 0,-1 1 0 0 0,1-1 0 0 0,0 0 0 0 0,0 1-1 0 0,-1-1 1 0 0,1 1 0 0 0,0-1 0 0 0,0 0 0 0 0,-1 1 0 0 0,1-1-1 0 0,0 1 1 0 0,0-1 0 0 0,0 1 0 0 0,0-1 0 0 0,0 1 0 0 0,0-1 0 0 0,0 1-1 0 0,0-1 1 0 0,0 0 0 0 0,0 1 0 0 0,0-1 0 0 0,0 1 0 0 0,0-1-1 0 0,0 1 1 0 0,0-1 0 0 0,1 1 0 0 0,-1-1 0 0 0,0 1 0 0 0,0-1 0 0 0,0 0-1 0 0,1 1 1 0 0,-1-1 0 0 0,0 1 0 0 0,1-1 0 0 0,-1 0 0 0 0,0 1-1 0 0,1-1 1 0 0,10 20 19 0 0,-3-7-364 0 0,0 0 172 0 0,-5-7 418 0 0,23 47-128 0 0,23 23 214 0 0,-40-65-341 0 0,0 0 1 0 0,1 0 0 0 0,1-1-1 0 0,-1 0 1 0 0,2-1 0 0 0,-1 0-1 0 0,1-1 1 0 0,14 7 0 0 0,-11-7-29 0 0,60 28 121 0 0,-22-19-169 0 0,-40-13-201 0 0,26 5-91 0 0,-37-9 180 0 0,-1 0-1 0 0,1 0 1 0 0,-1 1-1 0 0,1-1 1 0 0,-1-1-1 0 0,1 1 1 0 0,-1 0-1 0 0,1 0 1 0 0,0-1 0 0 0,-1 1-1 0 0,1-1 1 0 0,-1 1-1 0 0,0-1 1 0 0,1 1-1 0 0,-1-1 1 0 0,1 0-1 0 0,-1 0 1 0 0,0 0 0 0 0,0 0-1 0 0,3-2 1 0 0</inkml:trace>
</inkml:ink>
</file>

<file path=ppt/ink/ink2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19:54:20.861"/>
    </inkml:context>
    <inkml:brush xml:id="br0">
      <inkml:brushProperty name="width" value="0.05" units="cm"/>
      <inkml:brushProperty name="height" value="0.05" units="cm"/>
    </inkml:brush>
  </inkml:definitions>
  <inkml:trace contextRef="#ctx0" brushRef="#br0">0 6 1816 0 0,'5'-1'208'0'0,"0"-1"-1"0"0,0 1 0 0 0,0 0 0 0 0,1 1 0 0 0,-1-1 0 0 0,0 1 0 0 0,0 0 0 0 0,0 0 1 0 0,0 1-1 0 0,0-1 0 0 0,0 1 0 0 0,7 2 0 0 0,-4-1 66 0 0,10-1-20 0 0,28 4 544 0 0,-36-3-437 0 0,0 0 0 0 0,0 1 1 0 0,-1 1-1 0 0,0-1 0 0 0,11 7 1 0 0,-8-6-284 0 0,-2 1 1 0 0,1 1 0 0 0,-1-1-1 0 0,1 2 1 0 0,-2 0 0 0 0,1 0-1 0 0,-1 0 1 0 0,0 1 0 0 0,0 1-1 0 0,-1 0 1 0 0,0 0 0 0 0,-1 0-1 0 0,0 1 1 0 0,-1 0 0 0 0,1 0-1 0 0,8 22 1 0 0,-7-10-19 0 0,0 0 0 0 0,-2 0 0 0 0,0 1 0 0 0,-2 0-1 0 0,3 38 1 0 0,-7-30 44 0 0,-7 56 0 0 0,-9-15 84 0 0,0-34-43 0 0,12-33-109 0 0,1 0 0 0 0,0 0 0 0 0,-1 0 0 0 0,0-1 0 0 0,0 1 0 0 0,-6 4 1 0 0,-26 14-851 0 0,10-10 303 0 0,1-1-249 0 0</inkml:trace>
</inkml:ink>
</file>

<file path=ppt/ink/ink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19:10:40.340"/>
    </inkml:context>
    <inkml:brush xml:id="br0">
      <inkml:brushProperty name="width" value="0.05" units="cm"/>
      <inkml:brushProperty name="height" value="0.05" units="cm"/>
    </inkml:brush>
  </inkml:definitions>
  <inkml:trace contextRef="#ctx0" brushRef="#br0">3 0 6265 0 0,'-2'3'6274'0'0,"2"-2"-6218"0"0,2-1-32 0 0,-2-1 40 0 0</inkml:trace>
</inkml:ink>
</file>

<file path=ppt/ink/ink2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19:54:21.841"/>
    </inkml:context>
    <inkml:brush xml:id="br0">
      <inkml:brushProperty name="width" value="0.05" units="cm"/>
      <inkml:brushProperty name="height" value="0.05" units="cm"/>
    </inkml:brush>
  </inkml:definitions>
  <inkml:trace contextRef="#ctx0" brushRef="#br0">23 66 3937 0 0,'-23'22'1576'0'0,"27"-28"-1296"0"0,0 4 0 0 0,1 1-184 0 0,3 0 0 0 0,-1 1-56 0 0,-1-9 8 0 0,6 2-16 0 0,1 7-8 0 0,-2-2-8 0 0,4-14 0 0 0,2 9 32 0 0,-2-2-88 0 0,2 5 8 0 0,0-10 8 0 0,-1 8 40 0 0,2 4-16 0 0,-13 1-16 0 0</inkml:trace>
</inkml:ink>
</file>

<file path=ppt/ink/ink2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19:54:22.239"/>
    </inkml:context>
    <inkml:brush xml:id="br0">
      <inkml:brushProperty name="width" value="0.05" units="cm"/>
      <inkml:brushProperty name="height" value="0.05" units="cm"/>
    </inkml:brush>
  </inkml:definitions>
  <inkml:trace contextRef="#ctx0" brushRef="#br0">0 37 1568 0 0,'13'-16'1569'0'0,"-3"13"-1489"0"0,-1-4-56 0 0,-4 11 0 0 0,3-1 24 0 0,-1-6-16 0 0,3-1 16 0 0,-1-1-8 0 0,14 3 96 0 0,-4-2-104 0 0,-3 6 0 0 0,2 1 0 0 0,10-2 32 0 0,1-1-32 0 0,3 4 8 0 0</inkml:trace>
</inkml:ink>
</file>

<file path=ppt/ink/ink2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19:54:23.805"/>
    </inkml:context>
    <inkml:brush xml:id="br0">
      <inkml:brushProperty name="width" value="0.05" units="cm"/>
      <inkml:brushProperty name="height" value="0.05" units="cm"/>
    </inkml:brush>
  </inkml:definitions>
  <inkml:trace contextRef="#ctx0" brushRef="#br0">696 0 1776 0 0,'-7'5'260'0'0,"0"0"-1"0"0,0-1 0 0 0,-1-1 0 0 0,1 1 1 0 0,-1-1-1 0 0,0 0 0 0 0,0-1 0 0 0,0 0 1 0 0,-17 2-1 0 0,6 0-26 0 0,-188 37 1268 0 0,154-35-1148 0 0,21-5-287 0 0,-15-5 68 0 0,12 1 58 0 0,1-1 64 0 0,34 4-255 0 0,-1 0 0 0 0,1 0 0 0 0,0 1 0 0 0,0-1 0 0 0,-1 0 0 0 0,1 0 0 0 0,0 0 0 0 0,0 0-1 0 0,-1 0 1 0 0,1 0 0 0 0,0 0 0 0 0,0 0 0 0 0,-1 0 0 0 0,1 0 0 0 0,0 0 0 0 0,0 0 0 0 0,-1 0 0 0 0,1 0 0 0 0,0 0 0 0 0,-1 0-1 0 0,1 0 1 0 0,0 0 0 0 0,0 0 0 0 0,-1 0 0 0 0,1 0 0 0 0,0 0 0 0 0,0 0 0 0 0,0-1 0 0 0,-1 1 0 0 0,1 0 0 0 0,0 0 0 0 0,0 0-1 0 0,0 0 1 0 0,-1-1 0 0 0,1 1 0 0 0,0 0 0 0 0,0 0 0 0 0,0 0 0 0 0,0-1 0 0 0,-1 1 0 0 0,1 0 0 0 0,0 0 0 0 0,0-1 0 0 0,0 1-1 0 0,0 0 1 0 0,0 0 0 0 0,0-1 0 0 0,0 1 0 0 0,0-1 0 0 0,-1-2 17 0 0,1 3-12 0 0,-2 3-173 0 0,-4 5 127 0 0,-4 7 54 0 0,8-12-4 0 0,-3 3 18 0 0,1-1-1 0 0,0 1 1 0 0,0 1 0 0 0,1-1 0 0 0,-1 0-1 0 0,1 1 1 0 0,1 0 0 0 0,-1 0 0 0 0,1 0-1 0 0,-1 8 1 0 0,-5 15 62 0 0,-8 54 127 0 0,10-25-37 0 0,2-21-82 0 0,0-12-49 0 0,-21 148 442 0 0,2-17-71 0 0,11-52-187 0 0,2 4-39 0 0,10 51 42 0 0,11-52-71 0 0,3-34-33 0 0,18 63 11 0 0,-17-82-88 0 0,-6-20-20 0 0,16 51 176 0 0,-4 2 0 0 0,15 136-1 0 0,-29-170-176 0 0,8 24 15 0 0,2 20 19 0 0,-15-78-56 0 0,-2 12 43 0 0,0-23-9 0 0,0 6 27 0 0,-1 8-23 0 0,-1 5-6 0 0,4 144 270 0 0,7-62-211 0 0,5-35-15 0 0,-1-28-42 0 0,0-1-20 0 0,-6-15-24 0 0,-6-5 16 0 0,-8 15 3 0 0,0 14 13 0 0,12 16-24 0 0,3 77 23 0 0,-9-138-16 0 0,-3 2 2 0 0,0 4-4 0 0,4-16-15 0 0,1 1 0 0 0,-1-1 1 0 0,0 0-1 0 0,0 1 0 0 0,0-1 1 0 0,0 0-1 0 0,0 1 0 0 0,0-1 1 0 0,0 1-1 0 0,0-1 1 0 0,0 0-1 0 0,0 1 0 0 0,0-1 1 0 0,-1 0-1 0 0,1 1 0 0 0,0-1 1 0 0,0 0-1 0 0,0 1 0 0 0,0-1 1 0 0,-1 0-1 0 0,1 1 0 0 0,0-1 1 0 0,0 0-1 0 0,0 1 0 0 0,-1-1 1 0 0,1 0-1 0 0,0 0 0 0 0,-1 1 1 0 0,1-1-1 0 0,0 0 0 0 0,-1 0 1 0 0,1 0-1 0 0,0 1 0 0 0,-1-1 1 0 0,1 0-1 0 0,0 0 0 0 0,-1 0 1 0 0,1 0-1 0 0,0 0 0 0 0,-1 0 1 0 0,1 0-1 0 0,0 0 1 0 0,-1 0-1 0 0,1 0 0 0 0,-1 0 1 0 0,0 3 4 0 0,0 0 0 0 0,0 0 0 0 0,0-1 0 0 0,0 1 0 0 0,1 0 0 0 0,-1 0 0 0 0,1 0 1 0 0,0 0-1 0 0,0 0 0 0 0,0 0 0 0 0,0 0 0 0 0,1 4 0 0 0,-1 4 7 0 0,-2 102 223 0 0,8-114-175 0 0,82-24 104 0 0,-57 15-122 0 0,0 1 1 0 0,50-7 0 0 0,20 3 15 0 0,52-4 35 0 0,-50 17-55 0 0,-37 4-6 0 0,96 12 29 0 0,-140-13-73 0 0,-1 1 0 0 0,0 1 0 0 0,0 2 0 0 0,-1 0 0 0 0,26 13-1 0 0,-40-17-126 0 0,0 0-1 0 0,0 1 0 0 0,0 0 0 0 0,-1 0 1 0 0,1 1-1 0 0,-1 0 0 0 0,0 0 1 0 0,-1 0-1 0 0,1 0 0 0 0,-1 1 0 0 0,0-1 1 0 0,-1 1-1 0 0,1 0 0 0 0,-1 0 0 0 0,0 1 1 0 0,-1-1-1 0 0,4 11 0 0 0,0 12-284 0 0</inkml:trace>
</inkml:ink>
</file>

<file path=ppt/ink/ink2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19:54:24.548"/>
    </inkml:context>
    <inkml:brush xml:id="br0">
      <inkml:brushProperty name="width" value="0.05" units="cm"/>
      <inkml:brushProperty name="height" value="0.05" units="cm"/>
    </inkml:brush>
  </inkml:definitions>
  <inkml:trace contextRef="#ctx0" brushRef="#br0">3 1 2272 0 0,'0'66'2539'0'0,"-1"-41"-2350"0"0,0-1 0 0 0,1 1 0 0 0,2 0 0 0 0,0-1 0 0 0,10 39 0 0 0,-8-51-118 0 0,6 19 171 0 0,-1-11-76 0 0,1-1-34 0 0,-2-6-79 0 0,15 14 111 0 0,15 7 56 0 0,-1 0 83 0 0,-18-21-110 0 0,-17-12-202 0 0,0 0-1 0 0,-1-1 0 0 0,1 1 0 0 0,-1 0 0 0 0,1 0 0 0 0,-1 1 1 0 0,1-1-1 0 0,-1 0 0 0 0,0 0 0 0 0,0 1 0 0 0,1-1 0 0 0,-1 0 1 0 0,0 1-1 0 0,0 0 0 0 0,0-1 0 0 0,0 1 0 0 0,-1-1 0 0 0,1 1 1 0 0,0 0-1 0 0,0 2 0 0 0,-3-2-733 0 0,-3-2-2252 0 0</inkml:trace>
</inkml:ink>
</file>

<file path=ppt/ink/ink2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19:54:25.323"/>
    </inkml:context>
    <inkml:brush xml:id="br0">
      <inkml:brushProperty name="width" value="0.05" units="cm"/>
      <inkml:brushProperty name="height" value="0.05" units="cm"/>
    </inkml:brush>
  </inkml:definitions>
  <inkml:trace contextRef="#ctx0" brushRef="#br0">0 0 3537 0 0,'27'27'1416'0'0,"-13"-4"627"0"0,-10 16-1922 0 0,-3-13 129 0 0,12 33 257 0 0,2 0 0 0 0,26 62 1 0 0,-33-99-434 0 0,-8-19-72 0 0,32 74 188 0 0,-29-72-180 0 0,0 1 0 0 0,0-1-1 0 0,0 0 1 0 0,1 0 0 0 0,0 0-1 0 0,0-1 1 0 0,0 1 0 0 0,1-1-1 0 0,-1 0 1 0 0,1-1 0 0 0,6 5-1 0 0,-11-8-32 0 0,0 0 0 0 0,1 1 0 0 0,-1-1 0 0 0,0 0 0 0 0,1 0 0 0 0,-1 0 0 0 0,0 0 0 0 0,1 0 0 0 0,-1 0 0 0 0,0 0 0 0 0,1 0-1 0 0,-1 1 1 0 0,0-1 0 0 0,1 0 0 0 0,-1 0 0 0 0,0-1 0 0 0,1 1 0 0 0,-1 0 0 0 0,0 0 0 0 0,1 0 0 0 0,-1 0 0 0 0,0 0 0 0 0,1 0 0 0 0,-1 0 0 0 0,0 0 0 0 0,1-1-1 0 0,-1 1 1 0 0,0 0 0 0 0,0 0 0 0 0,1 0 0 0 0,-1-1 0 0 0,0 1 0 0 0,0 0 0 0 0,1 0 0 0 0,-1-1 0 0 0,0 1 0 0 0,1-2-481 0 0</inkml:trace>
</inkml:ink>
</file>

<file path=ppt/ink/ink2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19:54:26.125"/>
    </inkml:context>
    <inkml:brush xml:id="br0">
      <inkml:brushProperty name="width" value="0.05" units="cm"/>
      <inkml:brushProperty name="height" value="0.05" units="cm"/>
    </inkml:brush>
  </inkml:definitions>
  <inkml:trace contextRef="#ctx0" brushRef="#br0">1 33 1080 0 0,'19'-13'403'0'0,"14"-6"2266"0"0,-34 19-2210 0 0,-1 0 79 0 0,1 0-147 0 0,-2 0 7 0 0,-3-1 555 0 0,5 4-832 0 0,-1 0 1 0 0,2 1 0 0 0,-1-1-1 0 0,0 0 1 0 0,0 0-1 0 0,1 1 1 0 0,0-1-1 0 0,0 0 1 0 0,0 1 0 0 0,0-1-1 0 0,1 4 1 0 0,5 42 288 0 0,3 0 0 0 0,2-1 1 0 0,22 62-1 0 0,-21-70-259 0 0,-8-30-130 0 0,0-1-1 0 0,1 1 1 0 0,0-1-1 0 0,0 0 1 0 0,1 0 0 0 0,0 0-1 0 0,9 9 1 0 0,3 5-355 0 0,-16-11-545 0 0,-2-10 435 0 0,-1 5-3525 0 0</inkml:trace>
</inkml:ink>
</file>

<file path=ppt/ink/ink2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19:54:28.210"/>
    </inkml:context>
    <inkml:brush xml:id="br0">
      <inkml:brushProperty name="width" value="0.05" units="cm"/>
      <inkml:brushProperty name="height" value="0.05" units="cm"/>
    </inkml:brush>
  </inkml:definitions>
  <inkml:trace contextRef="#ctx0" brushRef="#br0">0 1 2208 0 0,'54'18'1127'0'0,"-53"-17"-1080"0"0,0 0-1 0 0,0 0 0 0 0,0 0 1 0 0,0 0-1 0 0,0 1 0 0 0,0-1 1 0 0,0 0-1 0 0,0 1 1 0 0,0-1-1 0 0,-1 1 0 0 0,1-1 1 0 0,-1 1-1 0 0,1 0 0 0 0,-1-1 1 0 0,1 1-1 0 0,-1-1 0 0 0,0 1 1 0 0,0 0-1 0 0,0-1 0 0 0,0 1 1 0 0,0 0-1 0 0,0-1 0 0 0,0 1 1 0 0,-1-1-1 0 0,1 1 1 0 0,-1 1-1 0 0,0 4 71 0 0,4 75 376 0 0,1-27-237 0 0,0 3-79 0 0,-2-20-126 0 0,-1-22-17 0 0,0 1-1 0 0,2 0 0 0 0,3 18 1 0 0,16 17-372 0 0,-11-41-81 0 0,-8-6 202 0 0</inkml:trace>
</inkml:ink>
</file>

<file path=ppt/ink/ink2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19:54:28.583"/>
    </inkml:context>
    <inkml:brush xml:id="br0">
      <inkml:brushProperty name="width" value="0.05" units="cm"/>
      <inkml:brushProperty name="height" value="0.05" units="cm"/>
    </inkml:brush>
  </inkml:definitions>
  <inkml:trace contextRef="#ctx0" brushRef="#br0">107 11 3201 0 0,'14'-10'1008'0'0,"-12"12"-287"0"0,-17 27 141 0 0,-5 10-261 0 0,9-11-411 0 0,-6 14 179 0 0,1-3 24 0 0,-15 58 477 0 0,20-27-579 0 0,10-65-441 0 0,1 1 1 0 0,-1-1 0 0 0,1 0-1 0 0,0 0 1 0 0,1 0 0 0 0,-1 0-1 0 0,1 0 1 0 0,0 0 0 0 0,0 0-1 0 0,0 0 1 0 0,1 0-1 0 0,0-1 1 0 0,0 1 0 0 0,4 7-1 0 0</inkml:trace>
</inkml:ink>
</file>

<file path=ppt/ink/ink2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19:54:28.925"/>
    </inkml:context>
    <inkml:brush xml:id="br0">
      <inkml:brushProperty name="width" value="0.05" units="cm"/>
      <inkml:brushProperty name="height" value="0.05" units="cm"/>
    </inkml:brush>
  </inkml:definitions>
  <inkml:trace contextRef="#ctx0" brushRef="#br0">119 0 1736 0 0,'8'3'378'0'0,"-1"-1"-1"0"0,1 0 0 0 0,0-1 1 0 0,14 2-1 0 0,11 1-673 0 0,-12 3 424 0 0,-20-7-124 0 0,1 0-1 0 0,-1 1 0 0 0,0-1 1 0 0,0 1-1 0 0,0 0 1 0 0,0-1-1 0 0,0 1 0 0 0,0 0 1 0 0,0-1-1 0 0,0 1 0 0 0,0 0 1 0 0,-1 0-1 0 0,1 0 0 0 0,0 0 1 0 0,0 0-1 0 0,-1 0 1 0 0,1 0-1 0 0,-1 0 0 0 0,1 0 1 0 0,-1 0-1 0 0,1 0 0 0 0,-1 1 1 0 0,0-1-1 0 0,1 0 0 0 0,-1 0 1 0 0,0 0-1 0 0,0 1 1 0 0,0-1-1 0 0,0 0 0 0 0,0 0 1 0 0,0 0-1 0 0,0 1 0 0 0,0-1 1 0 0,-1 0-1 0 0,0 2 0 0 0,0 0 54 0 0,0 1-1 0 0,-1-1 1 0 0,1 0-1 0 0,-1-1 1 0 0,0 1-1 0 0,0 0 1 0 0,0 0-1 0 0,0-1 1 0 0,0 1-1 0 0,-1-1 1 0 0,-3 4-1 0 0,-9 3 234 0 0,0 1-1 0 0,-1-2 1 0 0,-1 0-1 0 0,-17 6 1 0 0,19-9-74 0 0,1 1 0 0 0,0 0 0 0 0,0 2 0 0 0,1-1 1 0 0,-1 1-1 0 0,-11 11 0 0 0,24-19-198 0 0,0 1 1 0 0,1-1-1 0 0,-1 0 1 0 0,0 1-1 0 0,1-1 1 0 0,-1 1-1 0 0,0-1 1 0 0,1 1-1 0 0,-1-1 1 0 0,1 1-1 0 0,-1-1 1 0 0,1 1-1 0 0,-1 0 1 0 0,1-1-1 0 0,0 1 1 0 0,-1 0-1 0 0,1-1 1 0 0,-1 1-1 0 0,1 0 1 0 0,0 0-1 0 0,0-1 1 0 0,0 1-1 0 0,-1 0 1 0 0,1 0-1 0 0,0 0 1 0 0,0-1-1 0 0,0 1 1 0 0,0 0-1 0 0,0 0 1 0 0,0-1-1 0 0,1 1 1 0 0,-1 0-1 0 0,0 0 1 0 0,0 0-1 0 0,0-1 1 0 0,1 2-1 0 0,1-1 30 0 0,0 1 0 0 0,0-1 0 0 0,0 0 0 0 0,0 0 0 0 0,0 0 0 0 0,0 0 0 0 0,0-1 0 0 0,1 1 0 0 0,-1-1 0 0 0,0 1 0 0 0,0-1 0 0 0,4 0 0 0 0,71 0 496 0 0,67-21-195 0 0,-70 9-280 0 0,-4-2-16 0 0,-47 9-382 0 0,0 0 0 0 0,0 2 1 0 0,29-1-1 0 0,-46 4 151 0 0,-5 0 124 0 0,1 0 1 0 0,-1-1-1 0 0,0 1 1 0 0,1 0 0 0 0,-1 0-1 0 0,0 1 1 0 0,0-1 0 0 0,1 0-1 0 0,-1 0 1 0 0,0 1 0 0 0,0-1-1 0 0,0 0 1 0 0,1 1 0 0 0,-1-1-1 0 0,0 1 1 0 0,0 0 0 0 0,2 1-1 0 0,1 4-885 0 0</inkml:trace>
</inkml:ink>
</file>

<file path=ppt/ink/ink2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19:54:34.093"/>
    </inkml:context>
    <inkml:brush xml:id="br0">
      <inkml:brushProperty name="width" value="0.05" units="cm"/>
      <inkml:brushProperty name="height" value="0.05" units="cm"/>
    </inkml:brush>
  </inkml:definitions>
  <inkml:trace contextRef="#ctx0" brushRef="#br0">0 17 1552 0 0,'1'0'31'0'0,"-1"0"-1"0"0,0 0 1 0 0,0 0-1 0 0,0 0 1 0 0,0 0-1 0 0,1 0 0 0 0,-1 0 1 0 0,0 1-1 0 0,0-1 1 0 0,0 0-1 0 0,1 0 1 0 0,-1 0-1 0 0,0 0 1 0 0,0 0-1 0 0,0 0 0 0 0,1 0 1 0 0,-1 0-1 0 0,0 0 1 0 0,0 0-1 0 0,0 0 1 0 0,1 0-1 0 0,-1 0 0 0 0,0-1 1 0 0,0 1-1 0 0,0 0 1 0 0,1 0-1 0 0,-1 0 1 0 0,0 0-1 0 0,0 0 1 0 0,0 0-1 0 0,0 0 0 0 0,1 0 1 0 0,-1-1-1 0 0,0 1 1 0 0,0 0-1 0 0,0 0 1 0 0,0 0-1 0 0,0 0 1 0 0,0-1-1 0 0,1 1 0 0 0,-1 0 1 0 0,0 0-1 0 0,0 0 1 0 0,0 0-1 0 0,0-1 1 0 0,0 1-1 0 0,0 0 1 0 0,0 0-1 0 0,0 0 0 0 0,0-1 1 0 0,0 1-1 0 0,0 0 1 0 0,0 0-1 0 0,0 0 1 0 0,0-1-1 0 0,0 1 0 0 0,0 0 1 0 0,0 0-1 0 0,0 0 1 0 0,0-1-1 0 0,1-7 2724 0 0,7 5-1174 0 0,-3 5-1044 0 0,5 4-143 0 0,14 19-154 0 0,-18-18-382 0 0,28 38 642 0 0,-32-41-670 0 0,-1-1-1 0 0,1 0 0 0 0,-1 1 1 0 0,0-1-1 0 0,0 1 0 0 0,0-1 1 0 0,0 1-1 0 0,0 0 1 0 0,-1 4-1 0 0</inkml:trace>
</inkml:ink>
</file>

<file path=ppt/ink/ink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19:10:40.707"/>
    </inkml:context>
    <inkml:brush xml:id="br0">
      <inkml:brushProperty name="width" value="0.05" units="cm"/>
      <inkml:brushProperty name="height" value="0.05" units="cm"/>
    </inkml:brush>
  </inkml:definitions>
  <inkml:trace contextRef="#ctx0" brushRef="#br0">0 23 4921 0 0,'47'-4'1424'0'0,"-47"0"9"0"0,-2-2-185 0 0,2 3 312 0 0,0 2-1704 0 0,0 0 144 0 0,0-1 8 0 0,0 1-272 0 0</inkml:trace>
</inkml:ink>
</file>

<file path=ppt/ink/ink2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19:54:34.476"/>
    </inkml:context>
    <inkml:brush xml:id="br0">
      <inkml:brushProperty name="width" value="0.05" units="cm"/>
      <inkml:brushProperty name="height" value="0.05" units="cm"/>
    </inkml:brush>
  </inkml:definitions>
  <inkml:trace contextRef="#ctx0" brushRef="#br0">138 1 3505 0 0,'-9'42'4505'0'0,"-13"21"-3392"0"0,10-29-891 0 0,2-3-116 0 0,-4 12 63 0 0,3-3-7 0 0,-2 21 18 0 0,1 13 7 0 0,2-5 46 0 0,1-27-155 0 0,1-22-69 0 0,1 12-1676 0 0,7-27-2366 0 0</inkml:trace>
</inkml:ink>
</file>

<file path=ppt/ink/ink2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19:54:34.928"/>
    </inkml:context>
    <inkml:brush xml:id="br0">
      <inkml:brushProperty name="width" value="0.05" units="cm"/>
      <inkml:brushProperty name="height" value="0.05" units="cm"/>
    </inkml:brush>
  </inkml:definitions>
  <inkml:trace contextRef="#ctx0" brushRef="#br0">94 7 2689 0 0,'-4'2'2594'0'0,"-1"0"-1650"0"0,1-2-718 0 0,2 0 373 0 0,1 0-472 0 0,0 1-83 0 0,0 0 1 0 0,-1 0-1 0 0,1 0 1 0 0,0 0-1 0 0,0 0 1 0 0,0 1-1 0 0,0-1 1 0 0,0 0 0 0 0,0 0-1 0 0,1 1 1 0 0,-1-1-1 0 0,0 1 1 0 0,0 2-1 0 0,-4 5 37 0 0,-18 37 102 0 0,8-8 89 0 0,2 0-13 0 0,7-14-151 0 0,5-22-86 0 0,1 0 0 0 0,0 1 0 0 0,-1-1 1 0 0,1 1-1 0 0,0-1 0 0 0,0 1 0 0 0,1-1 1 0 0,-1 0-1 0 0,0 1 0 0 0,1-1 1 0 0,-1 1-1 0 0,1-1 0 0 0,0 0 0 0 0,0 0 1 0 0,0 1-1 0 0,0-1 0 0 0,0 0 0 0 0,1 0 1 0 0,-1 0-1 0 0,0 0 0 0 0,1 0 1 0 0,0 0-1 0 0,-1-1 0 0 0,1 1 0 0 0,0-1 1 0 0,0 1-1 0 0,0-1 0 0 0,0 1 1 0 0,0-1-1 0 0,0 0 0 0 0,0 0 0 0 0,1 0 1 0 0,-1 0-1 0 0,0 0 0 0 0,1-1 0 0 0,3 1 1 0 0,2 2 26 0 0,1-2 0 0 0,-1 1 0 0 0,1-1 0 0 0,0 0 0 0 0,0-1 0 0 0,0 0 0 0 0,0-1 0 0 0,-1 1 0 0 0,11-3 0 0 0,-4 0 45 0 0,-9 3-115 0 0,0 0 0 0 0,0 0 0 0 0,0 0 0 0 0,0 1 0 0 0,0 0 0 0 0,0 0 0 0 0,7 2 0 0 0,-2 2-137 0 0,-7-1 34 0 0,-5-2-137 0 0</inkml:trace>
  <inkml:trace contextRef="#ctx0" brushRef="#br0" timeOffset="1">198 9 3081 0 0,'19'-8'3320'0'0,"-19"9"-2996"0"0,0 8-48 0 0,1 39 749 0 0,0 24 144 0 0,0 22-149 0 0,10 47-23 0 0,-8-108-848 0 0,0-8-383 0 0,-1-10-328 0 0,1 0-474 0 0,-1-5 17 0 0</inkml:trace>
</inkml:ink>
</file>

<file path=ppt/ink/ink2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19:54:35.883"/>
    </inkml:context>
    <inkml:brush xml:id="br0">
      <inkml:brushProperty name="width" value="0.05" units="cm"/>
      <inkml:brushProperty name="height" value="0.05" units="cm"/>
    </inkml:brush>
  </inkml:definitions>
  <inkml:trace contextRef="#ctx0" brushRef="#br0">0 15 1680 0 0,'51'-15'869'0'0,"-50"15"-805"0"0,-1 0 0 0 0,1 0 1 0 0,-1 0-1 0 0,1 0 1 0 0,0 0-1 0 0,-1 0 1 0 0,1 1-1 0 0,-1-1 1 0 0,1 0-1 0 0,0 0 1 0 0,-1 0-1 0 0,1 0 1 0 0,-1 1-1 0 0,1-1 0 0 0,-1 0 1 0 0,1 1-1 0 0,-1-1 1 0 0,1 0-1 0 0,-1 1 1 0 0,1-1-1 0 0,-1 1 1 0 0,1-1-1 0 0,-1 1 1 0 0,0-1-1 0 0,1 1 1 0 0,-1-1-1 0 0,0 1 1 0 0,1-1-1 0 0,-1 1 0 0 0,0-1 1 0 0,0 1-1 0 0,0 0 1 0 0,1-1-1 0 0,-1 1 1 0 0,0-1-1 0 0,0 2 1 0 0,3 27 1142 0 0,-2-21-1023 0 0,23 72 2113 0 0,-23-75-2289 0 0,-1-1-1 0 0,1 0 1 0 0,-1 1 0 0 0,0-1 0 0 0,0 0 0 0 0,-1 1 0 0 0,0-1-1 0 0,1 0 1 0 0,-1 1 0 0 0,0-1 0 0 0,-1 0 0 0 0,1 0 0 0 0,-1 0-1 0 0,-3 7 1 0 0,-1-5-105 0 0</inkml:trace>
</inkml:ink>
</file>

<file path=ppt/ink/ink2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19:54:36.281"/>
    </inkml:context>
    <inkml:brush xml:id="br0">
      <inkml:brushProperty name="width" value="0.05" units="cm"/>
      <inkml:brushProperty name="height" value="0.05" units="cm"/>
    </inkml:brush>
  </inkml:definitions>
  <inkml:trace contextRef="#ctx0" brushRef="#br0">144 5 2056 0 0,'-2'0'203'0'0,"0"-1"0"0"0,0 0 1 0 0,0 0-1 0 0,0 1 0 0 0,0-1 0 0 0,0 1 0 0 0,0 0 0 0 0,-1-1 0 0 0,1 1 0 0 0,0 0 0 0 0,0 0 0 0 0,0 0 0 0 0,-3 1 0 0 0,1 0-19 0 0,0 1 0 0 0,0-1 0 0 0,0 1 0 0 0,0 0 0 0 0,1 0 0 0 0,-1 0 0 0 0,0 0 0 0 0,1 1 1 0 0,0-1-1 0 0,-5 5 0 0 0,-27 36 853 0 0,19-17 48 0 0,10-12-956 0 0,2 9 29 0 0,2 2-28 0 0,3 12 52 0 0,0-8-17 0 0,-1-10-29 0 0,-2 13-80 0 0,-2 64 220 0 0,5-86-347 0 0,0 1-1 0 0,1-1 1 0 0,0 0-1 0 0,4 11 1 0 0,2 0-305 0 0,-5-19 17 0 0</inkml:trace>
</inkml:ink>
</file>

<file path=ppt/ink/ink2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19:54:36.702"/>
    </inkml:context>
    <inkml:brush xml:id="br0">
      <inkml:brushProperty name="width" value="0.05" units="cm"/>
      <inkml:brushProperty name="height" value="0.05" units="cm"/>
    </inkml:brush>
  </inkml:definitions>
  <inkml:trace contextRef="#ctx0" brushRef="#br0">209 67 3145 0 0,'18'-21'3440'0'0,"-13"16"-3324"0"0,-1 1 0 0 0,1 1-1 0 0,-1-1 1 0 0,1 1 0 0 0,0-1 0 0 0,0 2 0 0 0,0-1-1 0 0,1 0 1 0 0,5-1 0 0 0,2-1-42 0 0,3 0 240 0 0,-15 6-307 0 0,-1 0-1 0 0,0 0 1 0 0,0 0-1 0 0,0 0 1 0 0,-1 0-1 0 0,1 0 1 0 0,0 0-1 0 0,0 0 1 0 0,0 0-1 0 0,-1 0 1 0 0,1 0-1 0 0,-1 0 1 0 0,1 0-1 0 0,-1 0 0 0 0,1-1 1 0 0,-1 1-1 0 0,1 0 1 0 0,-1 0-1 0 0,0 0 1 0 0,1-1-1 0 0,-2 2 1 0 0,-24 31 14 0 0,16-21 12 0 0,1-1-1 0 0,0 2 1 0 0,0-1-1 0 0,1 1 1 0 0,1 1 0 0 0,-10 22-1 0 0,17-34-28 0 0,-1-1 0 0 0,1 0-1 0 0,0 0 1 0 0,0 1 0 0 0,-1-1 0 0 0,1 0-1 0 0,0 1 1 0 0,0-1 0 0 0,0 0-1 0 0,0 1 1 0 0,1-1 0 0 0,-1 0 0 0 0,0 0-1 0 0,0 1 1 0 0,1-1 0 0 0,-1 0-1 0 0,1 0 1 0 0,-1 1 0 0 0,1-1 0 0 0,0 0-1 0 0,-1 0 1 0 0,1 0 0 0 0,0 0 0 0 0,0 0-1 0 0,0 0 1 0 0,0 0 0 0 0,0 0-1 0 0,0 0 1 0 0,0 0 0 0 0,0-1 0 0 0,0 1-1 0 0,0 0 1 0 0,0-1 0 0 0,0 1 0 0 0,1-1-1 0 0,-1 1 1 0 0,0-1 0 0 0,0 1-1 0 0,1-1 1 0 0,1 0 0 0 0,7 2-9 0 0,0-1-1 0 0,1-1 1 0 0,-1 1 0 0 0,15-3 0 0 0,-3 1-4 0 0,-11 1-4 0 0,0 1 0 0 0,0 1 0 0 0,-1-1 1 0 0,1 2-1 0 0,16 5 0 0 0,-25-7 22 0 0,1 0 0 0 0,-1 0 0 0 0,0 0 0 0 0,1 0 0 0 0,-1 0 0 0 0,0 1-1 0 0,0-1 1 0 0,0 1 0 0 0,0 0 0 0 0,0-1 0 0 0,-1 1 0 0 0,1 0 0 0 0,3 4 0 0 0,-5-4 12 0 0,1-1 0 0 0,-1 1 0 0 0,0-1 0 0 0,1 1 0 0 0,-1 0 0 0 0,0-1 0 0 0,0 1 0 0 0,0 0 0 0 0,0-1 0 0 0,0 1 0 0 0,0 0 1 0 0,0-1-1 0 0,-1 1 0 0 0,1-1 0 0 0,-1 1 0 0 0,1 0 0 0 0,-1-1 0 0 0,1 1 0 0 0,-1-1 0 0 0,0 1 0 0 0,0-1 0 0 0,0 0 0 0 0,0 1 0 0 0,-1 1 0 0 0,-4 4 79 0 0,-1 1 0 0 0,0-1 0 0 0,0-1 0 0 0,0 1 0 0 0,-1-1-1 0 0,0-1 1 0 0,0 1 0 0 0,0-1 0 0 0,-11 4 0 0 0,-9 4 35 0 0,-46 13 0 0 0,53-21-105 0 0,-1-1 0 0 0,-28 3 0 0 0,11-4-339 0 0,17-2-106 0 0,-14-1 79 0 0,9-1-175 0 0,5 0 142 0 0</inkml:trace>
</inkml:ink>
</file>

<file path=ppt/ink/ink2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19:54:37.384"/>
    </inkml:context>
    <inkml:brush xml:id="br0">
      <inkml:brushProperty name="width" value="0.05" units="cm"/>
      <inkml:brushProperty name="height" value="0.05" units="cm"/>
    </inkml:brush>
  </inkml:definitions>
  <inkml:trace contextRef="#ctx0" brushRef="#br0">20 1 1928 0 0,'-1'5'776'0'0,"4"6"-394"0"0,0 9-194 0 0,-8-1 80 0 0,-3 39 159 0 0,7-44-355 0 0,-3 43 269 0 0,1-41-230 0 0,1 0 0 0 0,1 0 0 0 0,0 1 0 0 0,2-1-1 0 0,-1 0 1 0 0,2 0 0 0 0,0 0 0 0 0,1 0 0 0 0,1 0-1 0 0,6 17 1 0 0,-8-26-32 0 0,1 1-549 0 0,0-5-1899 0 0</inkml:trace>
</inkml:ink>
</file>

<file path=ppt/ink/ink2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19:54:37.794"/>
    </inkml:context>
    <inkml:brush xml:id="br0">
      <inkml:brushProperty name="width" value="0.05" units="cm"/>
      <inkml:brushProperty name="height" value="0.05" units="cm"/>
    </inkml:brush>
  </inkml:definitions>
  <inkml:trace contextRef="#ctx0" brushRef="#br0">220 1 2825 0 0,'-61'67'3828'0'0,"9"-9"-3736"0"0,22-14 373 0 0,16-22-345 0 0,-6 17 261 0 0,8 11-468 0 0,1 1-837 0 0,-1-23 17 0 0,5-24 395 0 0</inkml:trace>
</inkml:ink>
</file>

<file path=ppt/ink/ink2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19:54:38.159"/>
    </inkml:context>
    <inkml:brush xml:id="br0">
      <inkml:brushProperty name="width" value="0.05" units="cm"/>
      <inkml:brushProperty name="height" value="0.05" units="cm"/>
    </inkml:brush>
  </inkml:definitions>
  <inkml:trace contextRef="#ctx0" brushRef="#br0">100 31 1592 0 0,'24'-14'1349'0'0,"2"-1"-434"0"0,-25 15-885 0 0,0 0-1 0 0,0 0 1 0 0,0-1 0 0 0,0 1-1 0 0,-1 0 1 0 0,1 0-1 0 0,0 0 1 0 0,0 0-1 0 0,0 0 1 0 0,0 0-1 0 0,0 0 1 0 0,0 0 0 0 0,0 0-1 0 0,0 1 1 0 0,0-1-1 0 0,0 0 1 0 0,0 1-1 0 0,0-1 1 0 0,0 0 0 0 0,0 1-1 0 0,-1-1 1 0 0,1 1-1 0 0,0 0 1 0 0,0-1-1 0 0,1 2 493 0 0,-2 6-365 0 0,-1 0 0 0 0,0 0-1 0 0,0 0 1 0 0,-1 0 0 0 0,0-1 0 0 0,-6 15 0 0 0,-15 21 149 0 0,-8 3 101 0 0,9-15-142 0 0,-2-1-70 0 0,7-11-131 0 0,7-8 7 0 0,-3 8 8 0 0,10-15-50 0 0,0 1 0 0 0,1 0 0 0 0,0 0 1 0 0,0 0-1 0 0,0 0 0 0 0,0 1 0 0 0,1-1 0 0 0,-1 9 0 0 0,6-2 96 0 0,16-8 35 0 0,20-13 24 0 0,-36 8-167 0 0,55-17 102 0 0,72-20 114 0 0,-117 35-308 0 0,0 1 0 0 0,1 0 1 0 0,-1 0-1 0 0,1 2 0 0 0,-1 0 1 0 0,26 3-1 0 0,-38-3 30 0 0,-1 0-1 0 0,0 1 0 0 0,0-1 1 0 0,0 1-1 0 0,1-1 1 0 0,-1 1-1 0 0,0-1 1 0 0,0 1-1 0 0,0-1 1 0 0,0 1-1 0 0,0 0 1 0 0,0 0-1 0 0,0-1 1 0 0,0 1-1 0 0,0 0 0 0 0,-1 0 1 0 0,1 0-1 0 0,0 0 1 0 0,0 0-1 0 0,-1 0 1 0 0,1 0-1 0 0,-1 1 1 0 0,1-1-1 0 0,-1 0 1 0 0,1 0-1 0 0,0 3 0 0 0,1 8-3150 0 0</inkml:trace>
</inkml:ink>
</file>

<file path=ppt/ink/ink2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19:54:29.393"/>
    </inkml:context>
    <inkml:brush xml:id="br0">
      <inkml:brushProperty name="width" value="0.05" units="cm"/>
      <inkml:brushProperty name="height" value="0.05" units="cm"/>
    </inkml:brush>
  </inkml:definitions>
  <inkml:trace contextRef="#ctx0" brushRef="#br0">1 0 1536 0 0,'39'96'1519'0'0,"-37"-92"-1390"0"0,-1-1-1 0 0,0 1 1 0 0,1-1-1 0 0,0 0 1 0 0,0 1-1 0 0,0-1 1 0 0,0 0-1 0 0,1 0 1 0 0,-1 0-1 0 0,1-1 1 0 0,-1 1-1 0 0,1-1 1 0 0,0 1-1 0 0,0-1 1 0 0,0 0-1 0 0,0 0 1 0 0,4 2-1 0 0,15 11 211 0 0,-8 2-92 0 0,0 0 1 0 0,0 2-1 0 0,19 35 1 0 0,-17-11-109 0 0,-9-13-85 0 0,-3 24-8 0 0,-6-35-622 0 0,-5-2-2319 0 0</inkml:trace>
</inkml:ink>
</file>

<file path=ppt/ink/ink2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19:54:29.790"/>
    </inkml:context>
    <inkml:brush xml:id="br0">
      <inkml:brushProperty name="width" value="0.05" units="cm"/>
      <inkml:brushProperty name="height" value="0.05" units="cm"/>
    </inkml:brush>
  </inkml:definitions>
  <inkml:trace contextRef="#ctx0" brushRef="#br0">62 1 3305 0 0,'-17'-1'3304'0'0,"13"10"-3248"0"0,-2-3-8 0 0,1-1 0 0 0,-2-7 8 0 0,3 4 16 0 0,-2 6 24 0 0,3 1-55 0 0,-1-10 7 0 0,3 2 56 0 0,-1 4-417 0 0,0-6 313 0 0,1-1-112 0 0,1 1-184 0 0</inkml:trace>
</inkml:ink>
</file>

<file path=ppt/ink/ink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19:10:41.071"/>
    </inkml:context>
    <inkml:brush xml:id="br0">
      <inkml:brushProperty name="width" value="0.05" units="cm"/>
      <inkml:brushProperty name="height" value="0.05" units="cm"/>
    </inkml:brush>
  </inkml:definitions>
  <inkml:trace contextRef="#ctx0" brushRef="#br0">3 46 5801 0 0,'-2'-4'6359'0'0,"2"0"-5159"0"0,1-1-94 0 0,4 0-355 0 0,3 1-753 0 0,5 0-576 0 0,-6 3 377 0 0,61-15-1346 0 0,-64 14 332 0 0</inkml:trace>
</inkml:ink>
</file>

<file path=ppt/ink/ink2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19:54:30.246"/>
    </inkml:context>
    <inkml:brush xml:id="br0">
      <inkml:brushProperty name="width" value="0.05" units="cm"/>
      <inkml:brushProperty name="height" value="0.05" units="cm"/>
    </inkml:brush>
  </inkml:definitions>
  <inkml:trace contextRef="#ctx0" brushRef="#br0">286 1 1928 0 0,'0'0'202'0'0,"7"-1"1383"0"0,-4 3-1405 0 0,-3-2-146 0 0,0 0 187 0 0,-1 1-79 0 0,-6 7-60 0 0,3-1 17 0 0,0 0 0 0 0,-1 0 0 0 0,-1-1 0 0 0,1 0 0 0 0,-10 9 0 0 0,0-4 76 0 0,0 0 0 0 0,-32 16-1 0 0,21-12 165 0 0,-3-1-148 0 0,-17 3 218 0 0,-10 3 320 0 0,42-17-614 0 0,18-3 348 0 0,17 3-60 0 0,11-5-304 0 0,-11 1-65 0 0,41 7 100 0 0,22 8-67 0 0,-30-2-55 0 0,-18-3 5 0 0,-8 2-23 0 0,-15 1-5 0 0,-11-4 3 0 0,-3-2 45 0 0,-4 7 13 0 0,-4-6-6 0 0,-6 2 43 0 0,-3 1 2 0 0,6-5-56 0 0,5-3-1 0 0,-1 0 0 0 0,1-1 0 0 0,-1 0 0 0 0,1-1 0 0 0,-1 1 0 0 0,-11-2 0 0 0,-18 1 151 0 0,10 4 22 0 0,10 2-141 0 0,-6 4-46 0 0,12-5-77 0 0,6-2 0 0 0,-15 8-239 0 0,-1 7 177 0 0,12-10-425 0 0,2-2-129 0 0,0 1-2887 0 0</inkml:trace>
</inkml:ink>
</file>

<file path=ppt/ink/ink2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19:54:30.724"/>
    </inkml:context>
    <inkml:brush xml:id="br0">
      <inkml:brushProperty name="width" value="0.05" units="cm"/>
      <inkml:brushProperty name="height" value="0.05" units="cm"/>
    </inkml:brush>
  </inkml:definitions>
  <inkml:trace contextRef="#ctx0" brushRef="#br0">243 1 2377 0 0,'-20'22'3106'0'0,"-1"1"-2657"0"0,0 23 191 0 0,0 25-15 0 0,-3 6-91 0 0,7-41-170 0 0,-23 38 1 0 0,-12 28 128 0 0,50-83-383 0 0,0-5-528 0 0,2-13 410 0 0,0-1 0 0 0,0 0 0 0 0,0 0-1 0 0,-1 1 1 0 0,1-1 0 0 0,0 0 0 0 0,0 0 0 0 0,-1 0-1 0 0,1 1 1 0 0,0-1 0 0 0,-1 0 0 0 0,1 0 0 0 0,0 0-1 0 0,0 0 1 0 0,-1 1 0 0 0,1-1 0 0 0,0 0 0 0 0,-1 0-1 0 0,1 0 1 0 0,0 0 0 0 0,-1 0 0 0 0,1 0 0 0 0,0 0-1 0 0,-1 0 1 0 0,1 0 0 0 0,0 0 0 0 0,-1 0 0 0 0,1 0-1 0 0,0 0 1 0 0,-1 0 0 0 0,1-1 0 0 0,0 1 0 0 0,-1 0-1 0 0,1 0 1 0 0,0 0 0 0 0,-1-1 0 0 0,-6 1-320 0 0,2 0-228 0 0</inkml:trace>
</inkml:ink>
</file>

<file path=ppt/ink/ink2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19:54:32.745"/>
    </inkml:context>
    <inkml:brush xml:id="br0">
      <inkml:brushProperty name="width" value="0.05" units="cm"/>
      <inkml:brushProperty name="height" value="0.05" units="cm"/>
    </inkml:brush>
  </inkml:definitions>
  <inkml:trace contextRef="#ctx0" brushRef="#br0">21 3 2817 0 0,'-2'-2'1662'0'0,"-1"3"-512"0"0,1 2-993 0 0,0 3-259 0 0,2-5 269 0 0,-5 28-108 0 0,0 14-17 0 0,4 67 114 0 0,1-65-40 0 0,0-33-40 0 0,0 1 0 0 0,0-1 0 0 0,1 0 0 0 0,0 1 0 0 0,7 23 0 0 0,-4-31-62 0 0,9 3 1 0 0,21 6-1286 0 0,-27-13-1238 0 0</inkml:trace>
</inkml:ink>
</file>

<file path=ppt/ink/ink2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19:54:33.160"/>
    </inkml:context>
    <inkml:brush xml:id="br0">
      <inkml:brushProperty name="width" value="0.05" units="cm"/>
      <inkml:brushProperty name="height" value="0.05" units="cm"/>
    </inkml:brush>
  </inkml:definitions>
  <inkml:trace contextRef="#ctx0" brushRef="#br0">92 1 3633 0 0,'-4'2'408'0'0,"1"0"1"0"0,0 0-1 0 0,0 0 0 0 0,0 0 1 0 0,1 1-1 0 0,-1 0 1 0 0,0-1-1 0 0,-2 5 0 0 0,-17 40-266 0 0,12-20 99 0 0,0 3-217 0 0,5-10 27 0 0,-2 10 53 0 0,2 4 25 0 0,3-13-54 0 0,1-5 0 0 0,1 0-1 0 0,0 0 1 0 0,1 0 0 0 0,7 31 0 0 0,0 6 103 0 0,-8-45-493 0 0,0-7 277 0 0,-1 0 0 0 0,1 0 0 0 0,0 0-1 0 0,0-1 1 0 0,0 1 0 0 0,0 0 0 0 0,0 0-1 0 0,0 0 1 0 0,0 0 0 0 0,0-1 0 0 0,0 1 0 0 0,0 0-1 0 0,0 0 1 0 0,1 0 0 0 0,-1 0 0 0 0,0-1-1 0 0,1 1 1 0 0,-1 0 0 0 0,0 0 0 0 0,1-1-1 0 0,-1 1 1 0 0,1 0 0 0 0,-1-1 0 0 0,1 1-1 0 0,-1 0 1 0 0,1-1 0 0 0,0 1 0 0 0,-1-1-1 0 0,1 1 1 0 0,0-1 0 0 0,-1 1 0 0 0,1-1 0 0 0,0 1-1 0 0,0-1 1 0 0,0 1 0 0 0</inkml:trace>
  <inkml:trace contextRef="#ctx0" brushRef="#br0" timeOffset="1">317 146 2561 0 0,'-1'-6'818'0'0,"2"5"-224"0"0,-2 1-316 0 0,0 1-19 0 0,-2 0 118 0 0,1-1-36 0 0,-10 2 100 0 0,-5 9-95 0 0,-13 23-237 0 0,28-32-78 0 0,-1 2 4 0 0,1 0 1 0 0,-1 0 0 0 0,1 0 0 0 0,-1 1-1 0 0,1-1 1 0 0,0 0 0 0 0,1 1 0 0 0,-3 7-1 0 0,4-9 17 0 0,-1 1 0 0 0,1-1 0 0 0,0 0 0 0 0,0 0 0 0 0,0 0 0 0 0,0 0 0 0 0,1 0 0 0 0,-1 1 0 0 0,1-1 0 0 0,0 0 0 0 0,0 0 0 0 0,0 0 0 0 0,0 0 0 0 0,0-1 0 0 0,1 1 0 0 0,-1 0 0 0 0,3 2 0 0 0,22 19 593 0 0,-4-13-246 0 0,20-5 114 0 0,-6-10-305 0 0,0-2 1 0 0,53-15 0 0 0,-2 1-353 0 0,-74 18-25 0 0,-7 1 16 0 0,0 0 0 0 0,0 0 0 0 0,0-1 1 0 0,0 1-1 0 0,0-1 0 0 0,0 0 0 0 0,10-6 0 0 0,-15 3-544 0 0</inkml:trace>
</inkml:ink>
</file>

<file path=ppt/ink/ink2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19:54:33.555"/>
    </inkml:context>
    <inkml:brush xml:id="br0">
      <inkml:brushProperty name="width" value="0.05" units="cm"/>
      <inkml:brushProperty name="height" value="0.05" units="cm"/>
    </inkml:brush>
  </inkml:definitions>
  <inkml:trace contextRef="#ctx0" brushRef="#br0">34 98 3905 0 0,'-4'-79'1588'0'0,"0"61"-665"0"0,1 23-545 0 0,3-4-130 0 0,-1 0-111 0 0,0 3 11 0 0,0 3-50 0 0,0 5 2 0 0,-1 1 41 0 0,-3 19 11 0 0,0-2 214 0 0,2-1 1 0 0,0 1-1 0 0,2 38 0 0 0,5-27-101 0 0,11 50 0 0 0,0-39-155 0 0,-1-21-28 0 0,-3-12-48 0 0,1-1-1 0 0,26 32 1 0 0,-37-49-161 0 0,0 0 1 0 0,0 0-1 0 0,0 0 0 0 0,0 1 1 0 0,-1-1-1 0 0,1 1 0 0 0,0-1 1 0 0,-1 0-1 0 0,1 1 0 0 0,-1-1 1 0 0,1 1-1 0 0,-1-1 0 0 0,0 1 0 0 0,0-1 1 0 0,0 1-1 0 0,1-1 0 0 0,-2 1 1 0 0,1-1-1 0 0,0 1 0 0 0,0 0 1 0 0,0-1-1 0 0,-1 1 0 0 0,1-1 1 0 0,-1 3-1 0 0,-3 7-3123 0 0</inkml:trace>
</inkml:ink>
</file>

<file path=ppt/ink/ink2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19:54:39.240"/>
    </inkml:context>
    <inkml:brush xml:id="br0">
      <inkml:brushProperty name="width" value="0.05" units="cm"/>
      <inkml:brushProperty name="height" value="0.05" units="cm"/>
    </inkml:brush>
  </inkml:definitions>
  <inkml:trace contextRef="#ctx0" brushRef="#br0">143 47 1136 0 0,'23'-5'1341'0'0,"-7"2"-812"0"0,3 0-166 0 0,10 1 8 0 0,1 1-137 0 0,15 1 34 0 0,14 0 359 0 0,12-3-68 0 0,35-2 29 0 0,0-2-242 0 0,52-8-139 0 0,-130 13-164 0 0,13 2-17 0 0,59 12 14 0 0,-98-11-38 0 0,2-1-6 0 0,-1 1 0 0 0,0-1 0 0 0,0 1 0 0 0,0 0 0 0 0,0 0 0 0 0,-1 0 0 0 0,1 1 0 0 0,0-1 0 0 0,0 1 0 0 0,-1 0 0 0 0,5 2 0 0 0,-5-1 2 0 0,0-1 0 0 0,1 1 0 0 0,-1 0 0 0 0,0 0 0 0 0,0 0 0 0 0,-1 0 0 0 0,1 0 0 0 0,-1 1 0 0 0,1-1 0 0 0,-1 0 0 0 0,0 1 0 0 0,0-1 0 0 0,-1 0 0 0 0,1 6-1 0 0,0 9 10 0 0,-1-1 0 0 0,-1 1 0 0 0,0 0 0 0 0,-6 24 0 0 0,0 6 38 0 0,0 79 200 0 0,4-43 45 0 0,-2 35-64 0 0,-34 303 816 0 0,17-254-885 0 0,7-56-67 0 0,-8 53 85 0 0,-5 98 96 0 0,21-85-41 0 0,9-8-137 0 0,4-57-5 0 0,18 77 139 0 0,-24-188-222 0 0,5 21 45 0 0,-4-15-33 0 0,1 1 0 0 0,1-1 0 0 0,-1 0-1 0 0,2 1 1 0 0,-1-1 0 0 0,1-1 0 0 0,0 1 0 0 0,5 7 0 0 0,-1-2 24 0 0,-2-1-1 0 0,1 1 1 0 0,-2 0-1 0 0,0 1 1 0 0,0-1-1 0 0,-1 1 1 0 0,2 20-1 0 0,-1-3 51 0 0,-3 0 0 0 0,0 44-1 0 0,-10 46 244 0 0,-3-37-138 0 0,-3-2-76 0 0,3-29-104 0 0,-21 99 89 0 0,10-43-36 0 0,20-101-59 0 0,1 1-1 0 0,0 0 1 0 0,0 0-1 0 0,1 0 0 0 0,0-1 1 0 0,1 1-1 0 0,2 11 1 0 0,7 11 8 0 0,1-12-14 0 0,-5-9 4 0 0,3 7 5 0 0,8 28 40 0 0,-14-25-21 0 0,-1-8-9 0 0,15 37 17 0 0,-11-35-31 0 0,-4-9-4 0 0,9 25 26 0 0,-11-30-28 0 0,0 1-1 0 0,0-1 0 0 0,1 1 0 0 0,-1-1 0 0 0,0 1 0 0 0,0-1 1 0 0,0 1-1 0 0,1-1 0 0 0,-1 1 0 0 0,0-1 0 0 0,0 1 1 0 0,0-1-1 0 0,0 1 0 0 0,0 0 0 0 0,0-1 0 0 0,0 1 0 0 0,0-1 1 0 0,0 1-1 0 0,-1-1 0 0 0,1 1 0 0 0,0-1 0 0 0,0 1 1 0 0,0-1-1 0 0,-1 1 0 0 0,1-1 0 0 0,0 1 0 0 0,-1-1 0 0 0,1 1 1 0 0,0-1-1 0 0,-1 1 0 0 0,1-1 0 0 0,0 0 0 0 0,-1 1 1 0 0,1-1-1 0 0,-1 0 0 0 0,1 1 0 0 0,-1-1 0 0 0,1 0 1 0 0,-1 0-1 0 0,0 1 0 0 0,1-1 91 0 0,0 0-75 0 0,-29-2 63 0 0,1-1 0 0 0,-43-10 0 0 0,23 4 14 0 0,-142-23 304 0 0,-209-6 0 0 0,364 37-371 0 0,-52 6 1 0 0,7 9-1503 0 0,61-9-3855 0 0</inkml:trace>
</inkml:ink>
</file>

<file path=ppt/ink/ink2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19:55:27.074"/>
    </inkml:context>
    <inkml:brush xml:id="br0">
      <inkml:brushProperty name="width" value="0.05" units="cm"/>
      <inkml:brushProperty name="height" value="0.05" units="cm"/>
      <inkml:brushProperty name="color" value="#E71224"/>
    </inkml:brush>
  </inkml:definitions>
  <inkml:trace contextRef="#ctx0" brushRef="#br0">0 0 2633 0 0,'73'0'758'0'0,"-72"0"-740"0"0,1 1 0 0 0,-1-1 0 0 0,0 0-1 0 0,1 1 1 0 0,-1-1 0 0 0,1 0 0 0 0,-1 1-1 0 0,0 0 1 0 0,1-1 0 0 0,-1 1 0 0 0,0 0-1 0 0,0 0 1 0 0,0 0 0 0 0,1 0 0 0 0,-1-1-1 0 0,0 2 1 0 0,0-1 0 0 0,0 0 0 0 0,0 0-1 0 0,-1 0 1 0 0,1 0 0 0 0,0 1 0 0 0,0-1-1 0 0,-1 0 1 0 0,1 1 0 0 0,0 2 0 0 0,4 20 14 0 0,-4-9-7 0 0,0-8 32 0 0,1 14 6 0 0,1-2 29 0 0,-2-6-32 0 0,0 8-2 0 0,-2-4 75 0 0,-1 1 0 0 0,-1 0 0 0 0,-8 30 0 0 0,-10 18 366 0 0,14-47-358 0 0,6-13-76 0 0,0 1-1 0 0,0 0 1 0 0,0-1-1 0 0,1 1 1 0 0,0 0-1 0 0,0-1 1 0 0,0 1-1 0 0,1 0 1 0 0,0-1-1 0 0,3 10 1 0 0,-2-9 5 0 0,-1 1 1 0 0,1 0 0 0 0,-1-1 0 0 0,-1 1 0 0 0,0-1 0 0 0,-1 13 0 0 0,-2-6-77 0 0,3-14 25 0 0,0 1 0 0 0,-1-1 0 0 0,1 1 0 0 0,0-1 0 0 0,0 1 0 0 0,0 0-1 0 0,0-1 1 0 0,-1 1 0 0 0,1 0 0 0 0,0-1 0 0 0,0 1 0 0 0,0-1 0 0 0,0 1 0 0 0,0 0 0 0 0,0-1 0 0 0,1 1 0 0 0,-1 0 0 0 0,0-1 0 0 0,0 1 0 0 0,0-1 0 0 0,0 1 0 0 0,1-1 0 0 0,-1 1 0 0 0,1 0-1 0 0,27 2 338 0 0,27-6-74 0 0,56-10 0 0 0,2-1-55 0 0,73 1 15 0 0,82-8-92 0 0,-201 16-108 0 0,36 4 42 0 0,13-1 3 0 0,-67 1-27 0 0,52 8-1 0 0,-12-1 9 0 0,-41-3-33 0 0,22 5 2 0 0,5 0-6 0 0,-47-5-7 0 0,0-2 0 0 0,30-3 0 0 0,104-16 53 0 0,-60 7-31 0 0,51-2 11 0 0,7 0 28 0 0,-70 4-54 0 0,-29 5 2 0 0,82-4 44 0 0,73-7 10 0 0,144-8 28 0 0,-257 14-76 0 0,-31 1-6 0 0,-22 5-24 0 0,588-19 80 0 0,-462 21-62 0 0,90 12 56 0 0,-111-4-50 0 0,-93-5-14 0 0,32-3-6 0 0,-1-2-12 0 0,48-4 3 0 0,-29 1 22 0 0,120 2-2 0 0,115 17 11 0 0,-311-11-27 0 0,18 2-7 0 0,-5 0-7 0 0,-16-2 3 0 0,94 4 3 0 0,65 0 0 0 0,-64-4 8 0 0,-44-1 5 0 0,-69-1-11 0 0,143-1 19 0 0,77-9-17 0 0,-192 7 10 0 0,90 4-6 0 0,-100 2-6 0 0,8-1 1 0 0,20 1 18 0 0,89 7 32 0 0,46 0 16 0 0,-109-7-63 0 0,22 2 38 0 0,56 0 9 0 0,19 1 46 0 0,-143-3-103 0 0,22 6 37 0 0,30 3 12 0 0,-61-9-35 0 0,18 4 5 0 0,31 4 2 0 0,-70-10-2 0 0,6-1-13 0 0,-7 1 35 0 0,-14-1 36 0 0,-3 0 6 0 0,-47 8-95 0 0,26-1-24 0 0</inkml:trace>
</inkml:ink>
</file>

<file path=ppt/ink/ink2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19:55:28.258"/>
    </inkml:context>
    <inkml:brush xml:id="br0">
      <inkml:brushProperty name="width" value="0.05" units="cm"/>
      <inkml:brushProperty name="height" value="0.05" units="cm"/>
      <inkml:brushProperty name="color" value="#E71224"/>
    </inkml:brush>
  </inkml:definitions>
  <inkml:trace contextRef="#ctx0" brushRef="#br0">1 836 2881 0 0,'2'-1'552'0'0,"14"-4"1696"0"0,-4 5-1949 0 0,2 2-170 0 0,7 2-2 0 0,0 0-61 0 0,-8-1-47 0 0,6 0 67 0 0,46 8 165 0 0,-12-2-104 0 0,-1-3 1 0 0,55-1-1 0 0,-54-7-77 0 0,50-7 92 0 0,50 1 47 0 0,76 4 78 0 0,-74 7-73 0 0,14 0-4 0 0,87-1 25 0 0,-52-2-89 0 0,90-10-1 0 0,-154 2-78 0 0,-46 5-27 0 0,-4 0 13 0 0,43-6-4 0 0,-3-1 3 0 0,-44 7 8 0 0,-14 1-35 0 0,-15-1 11 0 0,80 8-1 0 0,182 41-20 0 0,-234-26 22 0 0,-74-23-42 0 0,-6-3-10 0 0,-1 2 325 0 0,-2 3 172 0 0,-11-2 488 0 0,-2-8-533 0 0,7 6-346 0 0,1 1-72 0 0,1 0-1 0 0,-1-1 1 0 0,1 1 0 0 0,0 0-1 0 0,1-1 1 0 0,-1 0-1 0 0,1 1 1 0 0,0-1 0 0 0,0 0-1 0 0,0 0 1 0 0,1 1-1 0 0,-1-1 1 0 0,1 0 0 0 0,0 0-1 0 0,1 0 1 0 0,1-8-1 0 0,-2 3-3 0 0,3-22-13 0 0,5-12 15 0 0,1-23 20 0 0,-8-53 14 0 0,-18-62-52 0 0,-36-117 57 0 0,51 291-50 0 0,-3 59-2783 0 0,0 15-1485 0 0</inkml:trace>
</inkml:ink>
</file>

<file path=ppt/ink/ink2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11:21.457"/>
    </inkml:context>
    <inkml:brush xml:id="br0">
      <inkml:brushProperty name="width" value="0.05" units="cm"/>
      <inkml:brushProperty name="height" value="0.05" units="cm"/>
      <inkml:brushProperty name="color" value="#E71224"/>
    </inkml:brush>
  </inkml:definitions>
  <inkml:trace contextRef="#ctx0" brushRef="#br0">459 376 4897 0 0,'17'-82'3344'0'0,"-5"31"-2239"0"0,-11 46-1042 0 0,2-2 64 0 0,-2 6-97 0 0,0 0 1 0 0,-1 1-1 0 0,1-1 1 0 0,-1 0-1 0 0,1 0 0 0 0,-1 0 1 0 0,0 0-1 0 0,1 0 0 0 0,-1 0 1 0 0,0 0-1 0 0,0 0 0 0 0,0 0 1 0 0,0 0-1 0 0,1 0 0 0 0,-1 0 1 0 0,0 0-1 0 0,-1 0 0 0 0,1 0 1 0 0,0 0-1 0 0,0 0 0 0 0,0 1 1 0 0,-1-1-1 0 0,1 0 1 0 0,0 0-1 0 0,-1 0 0 0 0,0-2 1 0 0,1 3-12 0 0,-1 0 0 0 0,1-1 1 0 0,0 1-1 0 0,-1 0 1 0 0,1-1-1 0 0,0 1 1 0 0,-1 0-1 0 0,1 0 0 0 0,0-1 1 0 0,-1 1-1 0 0,1 0 1 0 0,-1 0-1 0 0,1 0 1 0 0,-1-1-1 0 0,1 1 0 0 0,0 0 1 0 0,-1 0-1 0 0,1 0 1 0 0,-1 0-1 0 0,1 0 1 0 0,-1 0-1 0 0,1 0 0 0 0,-1 0 1 0 0,1 0-1 0 0,-1 0 1 0 0,1 0-1 0 0,0 0 1 0 0,-1 1-1 0 0,1-1 0 0 0,-1 0 1 0 0,1 0-1 0 0,-1 0 1 0 0,1 0-1 0 0,-1 1 1 0 0,-14 16 295 0 0,-5 25 4 0 0,19-41-299 0 0,-6 22 89 0 0,0 1-1 0 0,2-1 1 0 0,-5 45-1 0 0,-3 16 35 0 0,12-77-141 0 0,-12 46 30 0 0,2 0-1 0 0,3 1 1 0 0,2 0-1 0 0,2 87 1 0 0,26 62 61 0 0,-14-179-65 0 0,-1-14 6 0 0,-7-10 35 0 0,-3-9-28 0 0,-13-100 15 0 0,7-51-22 0 0,10 56-35 0 0,29-189-1 0 0,-25 254-2 0 0,-2 14 6 0 0,0 0 0 0 0,2 0 0 0 0,1 0 0 0 0,1 0 0 0 0,12-26 0 0 0,-19 49-3 0 0,0 1 0 0 0,1 0 0 0 0,-1 0 1 0 0,1 0-1 0 0,0-1 0 0 0,-1 1 0 0 0,1 0 0 0 0,0 0 1 0 0,0 0-1 0 0,0 0 0 0 0,0 0 0 0 0,0 0 1 0 0,0 1-1 0 0,0-1 0 0 0,0 0 0 0 0,0 0 0 0 0,0 1 1 0 0,0-1-1 0 0,0 1 0 0 0,1-1 0 0 0,-1 1 0 0 0,0-1 1 0 0,0 1-1 0 0,1 0 0 0 0,-1-1 0 0 0,0 1 1 0 0,1 0-1 0 0,-1 0 0 0 0,0 0 0 0 0,1 0 0 0 0,-1 0 1 0 0,0 0-1 0 0,2 1 0 0 0,-1 0 0 0 0,0 0 0 0 0,0 0 0 0 0,0 0 0 0 0,0 0 0 0 0,0 1-1 0 0,-1-1 1 0 0,1 0 0 0 0,0 1 0 0 0,-1 0 0 0 0,1-1 0 0 0,-1 1 0 0 0,0 0 0 0 0,0 0 0 0 0,1-1-1 0 0,-1 1 1 0 0,-1 0 0 0 0,3 4 0 0 0,50 176-1 0 0,-20-58 5 0 0,-5-42 9 0 0,2-7-7 0 0,44 76 1 0 0,-42-94 17 0 0,-9-22-19 0 0,19 14 40 0 0,-40-48-34 0 0,-4-7 6 0 0,-8-9 6 0 0,-24-12-20 0 0,-1 2 1 0 0,-43-22-1 0 0,30 21 3 0 0,-2 2-1 0 0,-100-32 1 0 0,85 42-16 0 0,42 12 13 0 0,0 1 1 0 0,-28 2-1 0 0,-45 9 16 0 0,33 1-8 0 0,14-3-6 0 0,17-3-5 0 0,14-1-1 0 0,18-4-17 0 0,34-12-23 0 0,137-81 0 0 0,-57 26 27 0 0,-2-4 12 0 0,-38 22 7 0 0,20-15 3 0 0,176-118 14 0 0,-178 114-11 0 0,26-18 5 0 0,-102 77-12 0 0,-1 1-1 0 0,2 0 1 0 0,20-7 0 0 0,-16 6 2 0 0,14-4 4 0 0,-15 16-7 0 0,-23 8 14 0 0,-6 8-3 0 0,2-9-4 0 0,-1 0 0 0 0,0-1 0 0 0,-1 0 0 0 0,0-1-1 0 0,0 0 1 0 0,-1 0 0 0 0,-12 6 0 0 0,-5 7 22 0 0,2 0-9 0 0,-11 15 9 0 0,1 2-2 0 0,-14 19 15 0 0,-12 14 24 0 0,-224 246 267 0 0,90-107-290 0 0,-141 164-356 0 0,309-333 41 0 0,19-18 9 0 0</inkml:trace>
</inkml:ink>
</file>

<file path=ppt/ink/ink2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11:50.025"/>
    </inkml:context>
    <inkml:brush xml:id="br0">
      <inkml:brushProperty name="width" value="0.05" units="cm"/>
      <inkml:brushProperty name="height" value="0.05" units="cm"/>
      <inkml:brushProperty name="color" value="#E71224"/>
    </inkml:brush>
  </inkml:definitions>
  <inkml:trace contextRef="#ctx0" brushRef="#br0">52 114 2256 0 0,'-20'-29'344'0'0,"3"3"177"0"0,2-4 1255 0 0,15 29-1729 0 0,1 1 1 0 0,-1-1-1 0 0,0 0 1 0 0,0 0-1 0 0,0 0 1 0 0,1 0-1 0 0,-1 0 0 0 0,0 1 1 0 0,1-1-1 0 0,-1 0 1 0 0,1 0-1 0 0,-1 0 0 0 0,1 1 1 0 0,-1-1-1 0 0,1 0 1 0 0,-1 1-1 0 0,1-1 0 0 0,0 1 1 0 0,-1-1-1 0 0,1 0 1 0 0,0 1-1 0 0,0-1 1 0 0,0 0-1 0 0,26-10 986 0 0,-11 15-363 0 0,49 37 323 0 0,-52-35-916 0 0,-1 2-1 0 0,0-1 0 0 0,0 1 0 0 0,-1 1 0 0 0,12 11 1 0 0,22 36 53 0 0,-33-41-78 0 0,0 0-1 0 0,23 23 1 0 0,21 24 67 0 0,-50-54-109 0 0,0 1 0 0 0,1 0-1 0 0,0-1 1 0 0,1 0 0 0 0,0-1 0 0 0,0 0 0 0 0,0 0 0 0 0,1-1 0 0 0,0 0 0 0 0,0 0 0 0 0,1-1 0 0 0,0 0 0 0 0,10 3-1 0 0,-8-5-2 0 0,1-1-1 0 0,0 0 0 0 0,-1-1 1 0 0,1 0-1 0 0,0-1 0 0 0,20-3 1 0 0,80-18 66 0 0,-4 1 45 0 0,-59 14-46 0 0,97-8 122 0 0,-56 6-137 0 0,24-1 7 0 0,57-4 32 0 0,104-8 53 0 0,137-13 49 0 0,-138 10-97 0 0,-92 8-53 0 0,-173 16-47 0 0,46-5 7 0 0,28-2 9 0 0,124-5 28 0 0,-96 6-35 0 0,112 2 13 0 0,-45 9 4 0 0,3-1-3 0 0,254-2 48 0 0,-88-4-75 0 0,-271 5 6 0 0,39 1 0 0 0,175 10-11 0 0,-178-8-6 0 0,-4-1 13 0 0,55-2 2 0 0,82-6 14 0 0,-83-7 6 0 0,310-20 20 0 0,-180 13 98 0 0,-98 3 47 0 0,-68 2-17 0 0,65-13 413 0 0,-101 13-268 0 0,-29 4-116 0 0,50-8-87 0 0,113-12 3 0 0,-218 28-138 0 0,0 1 0 0 0,-1-1-1 0 0,0 1 1 0 0,1 1 0 0 0,10 3 0 0 0,-16-5 2 0 0,-1 0 1 0 0,1 0-1 0 0,0 0 1 0 0,-1 0-1 0 0,1 0 1 0 0,-1 0-1 0 0,1 0 1 0 0,0 0-1 0 0,-1 1 1 0 0,1-1-1 0 0,-1 0 1 0 0,1 1-1 0 0,-1-1 1 0 0,1 0-1 0 0,0 1 1 0 0,-1-1-1 0 0,0 1 0 0 0,1-1 1 0 0,-1 0-1 0 0,1 1 1 0 0,-1-1-1 0 0,1 1 1 0 0,-1-1-1 0 0,0 1 1 0 0,1 0-1 0 0,-1-1 1 0 0,0 1-1 0 0,0-1 1 0 0,0 1-1 0 0,1 0 1 0 0,-1-1-1 0 0,0 1 1 0 0,0-1-1 0 0,0 1 1 0 0,0 0-1 0 0,0-1 1 0 0,0 1-1 0 0,0 0 1 0 0,0-1-1 0 0,0 1 1 0 0,0-1-1 0 0,0 1 1 0 0,-1 0-1 0 0,1-1 1 0 0,0 1-1 0 0,0-1 1 0 0,-1 1-1 0 0,1 0 1 0 0,0-1-1 0 0,-1 1 1 0 0,1-1-1 0 0,0 1 1 0 0,-1-1-1 0 0,1 1 1 0 0,-1-1-1 0 0,1 0 1 0 0,-1 1-1 0 0,1-1 1 0 0,-1 1-1 0 0,1-1 1 0 0,-1 0-1 0 0,1 0 1 0 0,-1 1-1 0 0,0-1 1 0 0,1 0-1 0 0,-1 0 0 0 0,0 0 1 0 0,0 1-1 0 0,-9 6-220 0 0,-1 6 14 0 0,2-2-8 0 0,-10 4-518 0 0</inkml:trace>
</inkml:ink>
</file>

<file path=ppt/ink/ink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19:10:41.409"/>
    </inkml:context>
    <inkml:brush xml:id="br0">
      <inkml:brushProperty name="width" value="0.05" units="cm"/>
      <inkml:brushProperty name="height" value="0.05" units="cm"/>
    </inkml:brush>
  </inkml:definitions>
  <inkml:trace contextRef="#ctx0" brushRef="#br0">64 1 8882 0 0,'-1'0'109'0'0,"0"-1"1"0"0,0 1-1 0 0,0 0 1 0 0,-1 0-1 0 0,1 0 1 0 0,0 0-1 0 0,0 0 1 0 0,0 0-1 0 0,0 1 1 0 0,0-1-1 0 0,0 0 1 0 0,0 0-1 0 0,-1 1 1 0 0,1-1-1 0 0,0 1 1 0 0,0-1-1 0 0,0 1 1 0 0,0-1-1 0 0,1 1 1 0 0,-1 0-1 0 0,0-1 1 0 0,0 1-1 0 0,0 0 1 0 0,0 0-1 0 0,1-1 1 0 0,-1 1-1 0 0,0 0 1 0 0,1 0-1 0 0,-1 0 1 0 0,0 0-1 0 0,1 0 1 0 0,0 0-1 0 0,-1 0 1 0 0,1 0-1 0 0,-1 0 1 0 0,1 2-1 0 0,-11 43-276 0 0,10-37 401 0 0,-14 132-370 0 0,10-130-111 0 0,6-12-63 0 0</inkml:trace>
</inkml:ink>
</file>

<file path=ppt/ink/ink2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11:51.018"/>
    </inkml:context>
    <inkml:brush xml:id="br0">
      <inkml:brushProperty name="width" value="0.05" units="cm"/>
      <inkml:brushProperty name="height" value="0.05" units="cm"/>
      <inkml:brushProperty name="color" value="#E71224"/>
    </inkml:brush>
  </inkml:definitions>
  <inkml:trace contextRef="#ctx0" brushRef="#br0">42 1459 5201 0 0,'-5'-7'420'0'0,"0"-2"-1"0"0,0 1 1 0 0,0 0-1 0 0,1-1 1 0 0,0 0-1 0 0,-3-13 1 0 0,5 13-369 0 0,0 0 0 0 0,1 0 0 0 0,0 0 0 0 0,0 0 0 0 0,1 0 0 0 0,0 0 0 0 0,1 0-1 0 0,0-1 1 0 0,4-15 0 0 0,-2 13 25 0 0,1 1 0 0 0,0 0 0 0 0,1 0 0 0 0,9-16 0 0 0,-4 10-34 0 0,0 0 13 0 0,6-8 61 0 0,-12 17-35 0 0,1 2 0 0 0,1-1 1 0 0,-1 1-1 0 0,1 0 0 0 0,0 0 0 0 0,13-10 1 0 0,16-8 176 0 0,72-45 64 0 0,-29 31-170 0 0,-48 24-119 0 0,1 2-1 0 0,0 2 1 0 0,1 1 0 0 0,0 1 0 0 0,0 1 0 0 0,51-2-1 0 0,-12 5 16 0 0,120 11-1 0 0,261 81 52 0 0,-293-41-76 0 0,14 2-12 0 0,-139-41 0 0 0,115 34 10 0 0,-106-28-1 0 0,-32-10-14 0 0,-1 0 1 0 0,-1 1-1 0 0,1 0 0 0 0,13 10 0 0 0,23 11 19 0 0,-41-23-20 0 0,-1 0 0 0 0,1 0 0 0 0,-1 0 0 0 0,0 0 0 0 0,1 1 0 0 0,5 7 0 0 0,20 14 135 0 0,-30-25-133 0 0,1 0-1 0 0,-1 0 1 0 0,0 0 0 0 0,0 0-1 0 0,0 0 1 0 0,0 0 0 0 0,1 0-1 0 0,-1 0 1 0 0,0 0-1 0 0,0 0 1 0 0,0 0 0 0 0,0 0-1 0 0,1 0 1 0 0,-1 0 0 0 0,0 0-1 0 0,0 0 1 0 0,0-1 0 0 0,0 1-1 0 0,0 0 1 0 0,1 0 0 0 0,-1 0-1 0 0,0 0 1 0 0,0 0-1 0 0,0 0 1 0 0,0 0 0 0 0,0 0-1 0 0,0-1 1 0 0,0 1 0 0 0,1 0-1 0 0,-1 0 1 0 0,0 0 0 0 0,0 0-1 0 0,0 0 1 0 0,0-1 0 0 0,0 1-1 0 0,0 0 1 0 0,0 0-1 0 0,0 0 1 0 0,0 0 0 0 0,0 0-1 0 0,0-1 1 0 0,0 1 0 0 0,0 0-1 0 0,0 0 1 0 0,0 0 0 0 0,0 0-1 0 0,0-1 1 0 0,0 1 0 0 0,0 0-1 0 0,0 0 1 0 0,0 0-1 0 0,0 0 1 0 0,0 0 0 0 0,0-1-1 0 0,0 1 1 0 0,0 0 0 0 0,-1 0-1 0 0,1 0 1 0 0,0 0 0 0 0,0 0-1 0 0,0-1 1 0 0,0 1-1 0 0,0 0 1 0 0,0 0 0 0 0,0-5 71 0 0,4-154 159 0 0,-13-486-48 0 0,-6 443-82 0 0,7 140-111 0 0,-3-45-113 0 0,11 39-708 0 0,3 64 241 0 0,-1 5 95 0 0,-1 0 444 0 0,-1-1-397 0 0</inkml:trace>
</inkml:ink>
</file>

<file path=ppt/ink/ink2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12:52.419"/>
    </inkml:context>
    <inkml:brush xml:id="br0">
      <inkml:brushProperty name="width" value="0.05" units="cm"/>
      <inkml:brushProperty name="height" value="0.05" units="cm"/>
      <inkml:brushProperty name="color" value="#E71224"/>
    </inkml:brush>
  </inkml:definitions>
  <inkml:trace contextRef="#ctx0" brushRef="#br0">58 1801 4793 0 0,'-14'1'1903'0'0,"-6"0"-561"0"0,10-6-975 0 0,3-6-115 0 0,3-1-18 0 0,3-4-24 0 0,-1 1 1 0 0,2-1-1 0 0,1-16 0 0 0,17-91 366 0 0,-6 59-232 0 0,7-50-70 0 0,6 2 0 0 0,4 0 0 0 0,5 2 0 0 0,5 2 0 0 0,53-103 0 0 0,10 34-211 0 0,-57 102-58 0 0,-10 17-2 0 0,20-30 17 0 0,37-35-3 0 0,-22 51-53 0 0,-40 47 17 0 0,18-9-459 0 0,4 5-335 0 0,28-10-523 0 0,-53 28-250 0 0,-5 0-2213 0 0</inkml:trace>
</inkml:ink>
</file>

<file path=ppt/ink/ink2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12:54.023"/>
    </inkml:context>
    <inkml:brush xml:id="br0">
      <inkml:brushProperty name="width" value="0.05" units="cm"/>
      <inkml:brushProperty name="height" value="0.05" units="cm"/>
      <inkml:brushProperty name="color" value="#E71224"/>
    </inkml:brush>
  </inkml:definitions>
  <inkml:trace contextRef="#ctx0" brushRef="#br0">1 43 2136 0 0,'0'0'3759'0'0,"12"7"-1995"0"0,19 2-1411 0 0,-1-1 0 0 0,2-1 1 0 0,45 3-1 0 0,36 7-235 0 0,-12 4-77 0 0,-43-10-8 0 0,-20-2-4 0 0,-16-3 6 0 0,-4 0 89 0 0,-9-4 165 0 0,-10-2-258 0 0,0 1-1 0 0,0 0 1 0 0,1 0 0 0 0,-1 0 0 0 0,0 0 0 0 0,0 0-1 0 0,1 0 1 0 0,-1 0 0 0 0,0 0 0 0 0,1 0-1 0 0,-1 0 1 0 0,1 0 0 0 0,-1 0 0 0 0,1 0 0 0 0,0 0-1 0 0,-1 3 1 0 0,-3 5 13 0 0,-11 26 23 0 0,-9 22 96 0 0,-5 3-70 0 0,-22 30 80 0 0,34-62-147 0 0,-6 13 47 0 0,-46 79 124 0 0,46-76-90 0 0,2 0-1 0 0,-18 58 1 0 0,24-58-43 0 0,-12 22 76 0 0,26-65-138 0 0,1-1 0 0 0,0 1 0 0 0,0-1 1 0 0,0 1-1 0 0,0-1 0 0 0,0 0 0 0 0,0 1 1 0 0,0-1-1 0 0,-1 0 0 0 0,1 1 0 0 0,0-1 0 0 0,0 1 1 0 0,0-1-1 0 0,-1 0 0 0 0,1 1 0 0 0,0-1 1 0 0,-1 0-1 0 0,1 0 0 0 0,0 1 0 0 0,-1-1 0 0 0,1 0 1 0 0,0 0-1 0 0,-1 1 0 0 0,1-1 0 0 0,0 0 0 0 0,-1 0 1 0 0,1 0-1 0 0,-1 0 0 0 0,1 0 0 0 0,0 1 1 0 0,-1-1-1 0 0,1 0 0 0 0,-1 0 0 0 0,1 0 0 0 0,-1 0 1 0 0,1 0-1 0 0,0 0 0 0 0,-1 0 0 0 0,1-1 1 0 0,-1 1-1 0 0,1 0 0 0 0,-1 0 0 0 0,1 0 0 0 0,0 0 1 0 0,-1 0-1 0 0,1-1 0 0 0,0 1 0 0 0,-1 0 0 0 0,1 0 1 0 0,0-1-1 0 0,-1 1 0 0 0,1 0 0 0 0,0 0 1 0 0,-1-1-1 0 0,1 1 0 0 0,0 0 0 0 0,0-1 0 0 0,-1 1 1 0 0,1-1-1 0 0,0 1 0 0 0,0 0 0 0 0,0-1 1 0 0,0 1-1 0 0,-1-1 0 0 0,-11-34 95 0 0,-1-104-90 0 0,6-75 8 0 0,6 112-7 0 0,-4 1 1 0 0,-30-165-1 0 0,34 263-8 0 0,-6-34-4 0 0,8 17 3 0 0,14 53-55 0 0,20 52 48 0 0,12 54-18 0 0,-22-44 9 0 0,-11-33 10 0 0,10 17-3 0 0,-22-73 16 0 0,0-1 0 0 0,1 1 1 0 0,0-1-1 0 0,0 0 0 0 0,0 0 0 0 0,6 7 1 0 0,-10-14 72 0 0,-15-30-29 0 0,3-6-36 0 0,-11-50 1 0 0,20 68-10 0 0,0-1 1 0 0,0-28-1 0 0,-3-65 18 0 0,-7 42-12 0 0,12 56-11 0 0,3-7 3 0 0,0 4 2 0 0,-1 18 2 0 0,0 1-3 0 0,1 1-1 0 0,-1 0 5 0 0,22 100-10 0 0,-16-69 5 0 0,1-1 0 0 0,1 0 0 0 0,23 58 0 0 0,-24-78-31 0 0,0-1 1 0 0,1 1-1 0 0,0-1 1 0 0,0 0 0 0 0,1-1-1 0 0,17 14 1 0 0,-15-13-323 0 0,0 0 1 0 0,0 1-1 0 0,-1 1 1 0 0,10 13-1 0 0,-7-10-828 0 0,-3-8-745 0 0,-3-6 1306 0 0</inkml:trace>
</inkml:ink>
</file>

<file path=ppt/ink/ink2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12:54.465"/>
    </inkml:context>
    <inkml:brush xml:id="br0">
      <inkml:brushProperty name="width" value="0.05" units="cm"/>
      <inkml:brushProperty name="height" value="0.05" units="cm"/>
      <inkml:brushProperty name="color" value="#E71224"/>
    </inkml:brush>
  </inkml:definitions>
  <inkml:trace contextRef="#ctx0" brushRef="#br0">198 1 4065 0 0,'-8'12'3678'0'0,"-3"6"-2703"0"0,-4 7-998 0 0,-8 11 212 0 0,-14 25 266 0 0,28-44-294 0 0,0-1 0 0 0,1 1 0 0 0,-9 32 0 0 0,1 7 91 0 0,-13 52 164 0 0,24-87-351 0 0,1 1 0 0 0,1 1-1 0 0,1-1 1 0 0,1 0 0 0 0,2 32 0 0 0,0-41-38 0 0,0 6 19 0 0,1 0 0 0 0,1-1 0 0 0,1 1 0 0 0,10 31 0 0 0,-12-44-40 0 0,1 0 0 0 0,0 0 0 0 0,0-1 0 0 0,1 1 0 0 0,0-1 0 0 0,0 0 0 0 0,0 0 0 0 0,0 0 0 0 0,1-1 0 0 0,0 0 0 0 0,0 0 0 0 0,0 0 0 0 0,0 0 0 0 0,1-1 0 0 0,0 1 0 0 0,-1-2 0 0 0,1 1-1 0 0,7 2 1 0 0,-6-3-34 0 0,1-1 0 0 0,0 1 0 0 0,0-2 0 0 0,0 1 0 0 0,-1-1 0 0 0,1 0 0 0 0,0 0 0 0 0,0-1 0 0 0,0 0 0 0 0,-1-1 0 0 0,1 0 0 0 0,-1 0 0 0 0,1 0 0 0 0,-1-1 0 0 0,10-5 0 0 0,7-4-126 0 0,0-1-1 0 0,-1-2 1 0 0,24-17 0 0 0,-10-1-1021 0 0,4-3-3034 0 0</inkml:trace>
</inkml:ink>
</file>

<file path=ppt/ink/ink2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12:54.835"/>
    </inkml:context>
    <inkml:brush xml:id="br0">
      <inkml:brushProperty name="width" value="0.05" units="cm"/>
      <inkml:brushProperty name="height" value="0.05" units="cm"/>
      <inkml:brushProperty name="color" value="#E71224"/>
    </inkml:brush>
  </inkml:definitions>
  <inkml:trace contextRef="#ctx0" brushRef="#br0">432 1 6009 0 0,'-55'-1'2880'0'0,"46"2"-2838"0"0,0 1 1 0 0,1 0-1 0 0,0 0 0 0 0,-1 1 0 0 0,1 0 1 0 0,0 0-1 0 0,0 1 0 0 0,0 0 0 0 0,1 0 0 0 0,-1 0 1 0 0,1 1-1 0 0,-7 7 0 0 0,-6 5 71 0 0,0 2-1 0 0,2 0 1 0 0,0 1 0 0 0,1 0-1 0 0,-21 34 1 0 0,-59 120 634 0 0,78-138-646 0 0,16-30-68 0 0,1 0-1 0 0,0 0 1 0 0,0 0-1 0 0,1 0 1 0 0,-1 1-1 0 0,0 9 1 0 0,0 0 29 0 0,-1 10 3 0 0,4 19 60 0 0,-1-40-106 0 0,1-1 0 0 0,-1 1-1 0 0,1 0 1 0 0,0 0 0 0 0,1-1-1 0 0,-1 1 1 0 0,1-1 0 0 0,0 0-1 0 0,0 1 1 0 0,0-1 0 0 0,0 0-1 0 0,5 6 1 0 0,40 31 50 0 0,-13-11-44 0 0,-30-27-21 0 0,0-1 0 0 0,0 1 0 0 0,0 0 0 0 0,0-1 0 0 0,0 0 0 0 0,1 0 1 0 0,-1 0-1 0 0,1 0 0 0 0,-1-1 0 0 0,1 0 0 0 0,0 0 0 0 0,8 1 0 0 0,-6-1 1 0 0,0-1 0 0 0,0 0 0 0 0,0 0 0 0 0,0-1 0 0 0,0 0 0 0 0,-1 0 0 0 0,1 0 0 0 0,0-1 0 0 0,0 0 0 0 0,-1 0-1 0 0,1-1 1 0 0,-1 0 0 0 0,8-4 0 0 0,-5 0-3 0 0,0-1 0 0 0,0 0 0 0 0,14-17 0 0 0,14-28-16 0 0,-18 17-36 0 0,10-41-75 0 0,-15 23 15 0 0,2-38-96 0 0,-11 0 6 0 0,-8 32 88 0 0,1 31 56 0 0,-6-13-13 0 0,-9 3-7 0 0,-1 19 9 0 0,15 18-17 0 0,0 0 1 0 0,0 0 0 0 0,0 1-1 0 0,0 0 1 0 0,0-1 0 0 0,-1 1-1 0 0,1 0 1 0 0,0 0 0 0 0,-1 1 0 0 0,1-1-1 0 0,-1 1 1 0 0,1 0 0 0 0,-1 0-1 0 0,-3 0 1 0 0,6 0-345 0 0</inkml:trace>
</inkml:ink>
</file>

<file path=ppt/ink/ink2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12:55.205"/>
    </inkml:context>
    <inkml:brush xml:id="br0">
      <inkml:brushProperty name="width" value="0.05" units="cm"/>
      <inkml:brushProperty name="height" value="0.05" units="cm"/>
      <inkml:brushProperty name="color" value="#E71224"/>
    </inkml:brush>
  </inkml:definitions>
  <inkml:trace contextRef="#ctx0" brushRef="#br0">4 414 5825 0 0,'-2'-4'2574'0'0,"1"1"-2067"0"0,62 145-282 0 0,-23-51-160 0 0,-10-33 22 0 0,-25-51-64 0 0,3 4 21 0 0,0 0 0 0 0,0 0 0 0 0,11 14 0 0 0,0-10 105 0 0,-5-11-4 0 0,-11-4-125 0 0,1 0-1 0 0,-1 0 0 0 0,0 0 1 0 0,0-1-1 0 0,0 1 0 0 0,0 0 0 0 0,0 0 1 0 0,1-1-1 0 0,-1 1 0 0 0,0-1 1 0 0,0 1-1 0 0,0-1 0 0 0,0 1 0 0 0,0-1 1 0 0,0 0-1 0 0,0 1 0 0 0,1-2 1 0 0,2-2 15 0 0,-1 0 1 0 0,0-1 0 0 0,0 1 0 0 0,-1 0 0 0 0,1-1 0 0 0,-1 1 0 0 0,0-1-1 0 0,0 0 1 0 0,0 0 0 0 0,1-9 0 0 0,10-59 206 0 0,-9 41-212 0 0,14-64 2 0 0,36-243-84 0 0,-47 284-149 0 0,3-57-1711 0 0,-9 104-2064 0 0</inkml:trace>
</inkml:ink>
</file>

<file path=ppt/ink/ink2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12:55.521"/>
    </inkml:context>
    <inkml:brush xml:id="br0">
      <inkml:brushProperty name="width" value="0.05" units="cm"/>
      <inkml:brushProperty name="height" value="0.05" units="cm"/>
      <inkml:brushProperty name="color" value="#E71224"/>
    </inkml:brush>
  </inkml:definitions>
  <inkml:trace contextRef="#ctx0" brushRef="#br0">165 0 2040 0 0,'-1'1'4540'0'0,"-3"11"-4431"0"0,-20 46 347 0 0,7-18-41 0 0,8-10-164 0 0,-13 45 312 0 0,-17 38 81 0 0,28-79-282 0 0,1 0-1 0 0,-10 69 1 0 0,16-70-244 0 0,1 47 1 0 0,6-48-62 0 0,2 0-1 0 0,1 0 1 0 0,2-1 0 0 0,14 38 0 0 0,-14-43-39 0 0,-5-18-10 0 0,-1 1 0 0 0,2-1 0 0 0,-1 0-1 0 0,1 0 1 0 0,0 0 0 0 0,1 0 0 0 0,0-1 0 0 0,0 0-1 0 0,1 0 1 0 0,-1 0 0 0 0,1-1 0 0 0,1 0 0 0 0,-1 0-1 0 0,1 0 1 0 0,1-1 0 0 0,-1 0 0 0 0,0-1 0 0 0,1 1 0 0 0,10 3-1 0 0,-9-5-37 0 0,0 0 0 0 0,0 0 0 0 0,1 0 0 0 0,-1-2 0 0 0,1 1 0 0 0,0-1 0 0 0,-1 0 0 0 0,1-1 0 0 0,0 0 0 0 0,0-1 0 0 0,-1 0 0 0 0,1 0 0 0 0,12-4 0 0 0,1-1-49 0 0,-1-1 1 0 0,1-1 0 0 0,-1-1-1 0 0,27-15 1 0 0,-2-3-250 0 0</inkml:trace>
</inkml:ink>
</file>

<file path=ppt/ink/ink2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12:55.870"/>
    </inkml:context>
    <inkml:brush xml:id="br0">
      <inkml:brushProperty name="width" value="0.05" units="cm"/>
      <inkml:brushProperty name="height" value="0.05" units="cm"/>
      <inkml:brushProperty name="color" value="#E71224"/>
    </inkml:brush>
  </inkml:definitions>
  <inkml:trace contextRef="#ctx0" brushRef="#br0">318 1 4073 0 0,'-31'24'4600'0'0,"3"-1"-5120"0"0,10-6 814 0 0,-8 13-218 0 0,-10 18 122 0 0,5 3 88 0 0,-8 31 286 0 0,20-31-175 0 0,2 1 1 0 0,-17 100-1 0 0,1 109 12 0 0,32-256-395 0 0,-1 18-13 0 0,0 13 23 0 0,4 16-33 0 0,6-22-103 0 0,-4-23-92 0 0,-3-7 159 0 0,0 1-1 0 0,0 0 1 0 0,0-1 0 0 0,0 1-1 0 0,0-1 1 0 0,0 0 0 0 0,0 1 0 0 0,0-1-1 0 0,0 0 1 0 0,0 1 0 0 0,0-1-1 0 0,0 0 1 0 0,0 0 0 0 0,0 0 0 0 0,0 0-1 0 0,0 0 1 0 0,0 0 0 0 0,1 0-1 0 0,-1 0 1 0 0,0 0 0 0 0,0-1 0 0 0,0 1-1 0 0,0 0 1 0 0,0-1 0 0 0,0 1-1 0 0,0-1 1 0 0,0 1 0 0 0,0-1-1 0 0,6-7-285 0 0,-4-5-1084 0 0,-1 0-2234 0 0</inkml:trace>
</inkml:ink>
</file>

<file path=ppt/ink/ink2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12:56.207"/>
    </inkml:context>
    <inkml:brush xml:id="br0">
      <inkml:brushProperty name="width" value="0.05" units="cm"/>
      <inkml:brushProperty name="height" value="0.05" units="cm"/>
      <inkml:brushProperty name="color" value="#E71224"/>
    </inkml:brush>
  </inkml:definitions>
  <inkml:trace contextRef="#ctx0" brushRef="#br0">51 1 3377 0 0,'-23'10'3662'0'0,"2"1"-1018"0"0,15 5-2496 0 0,7-6-75 0 0,6 6 26 0 0,-3-11-45 0 0,-1 0 0 0 0,1 0-1 0 0,-1-1 1 0 0,1 1-1 0 0,9 6 1 0 0,92 66 385 0 0,57 31 69 0 0,262 126-128 0 0,-401-224-446 0 0,0 0 0 0 0,48 13-1 0 0,-63-21-65 0 0,-1-1-1 0 0,1 1 0 0 0,0-2 0 0 0,0 1 0 0 0,0-1 1 0 0,-1 0-1 0 0,1 0 0 0 0,0-1 0 0 0,0 0 0 0 0,0-1 0 0 0,-1 1 1 0 0,1-2-1 0 0,8-3 0 0 0,-11 3-1320 0 0,2-2-1495 0 0</inkml:trace>
</inkml:ink>
</file>

<file path=ppt/ink/ink2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12:56.600"/>
    </inkml:context>
    <inkml:brush xml:id="br0">
      <inkml:brushProperty name="width" value="0.05" units="cm"/>
      <inkml:brushProperty name="height" value="0.05" units="cm"/>
      <inkml:brushProperty name="color" value="#E71224"/>
    </inkml:brush>
  </inkml:definitions>
  <inkml:trace contextRef="#ctx0" brushRef="#br0">19 22 4617 0 0,'-18'-17'5342'0'0,"17"13"-5420"0"0,15 13 503 0 0,51 48-225 0 0,-48-41-157 0 0,32 36 70 0 0,6 27 100 0 0,-24-31-88 0 0,-5-8-64 0 0,5 22 33 0 0,27 105 136 0 0,-26-52-133 0 0,32 237-1 0 0,-56-292-72 0 0,-1-12 11 0 0,0 73 1 0 0,2-36-176 0 0,-6-68-113 0 0,0 1 1 0 0,-1 0-1 0 0,-1 26 0 0 0,-4-32-13 0 0,-2 1-268 0 0</inkml:trace>
</inkml:ink>
</file>

<file path=ppt/ink/ink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19:10:42.372"/>
    </inkml:context>
    <inkml:brush xml:id="br0">
      <inkml:brushProperty name="width" value="0.05" units="cm"/>
      <inkml:brushProperty name="height" value="0.05" units="cm"/>
    </inkml:brush>
  </inkml:definitions>
  <inkml:trace contextRef="#ctx0" brushRef="#br0">200 41 2192 0 0,'33'-22'2176'0'0,"-27"17"102"0"0,-2-3-284 0 0,-6 3-817 0 0,-4 5-350 0 0,-1 2-776 0 0,-1 1 0 0 0,0 0 0 0 0,1 1 0 0 0,-1-1 0 0 0,1 1 0 0 0,0 1 0 0 0,0 0 0 0 0,1 0 0 0 0,-12 10 0 0 0,-23 30 58 0 0,16-13-44 0 0,4-6 17 0 0,18-22-73 0 0,0 0 0 0 0,1 0 0 0 0,-1 1 0 0 0,1-1-1 0 0,0 1 1 0 0,0 0 0 0 0,1 0 0 0 0,-1 0 0 0 0,1 0-1 0 0,-1 9 1 0 0,1-10-4 0 0,1 1 0 0 0,0-1 0 0 0,0 0 1 0 0,1 0-1 0 0,-1 1 0 0 0,1-1 0 0 0,0 0 0 0 0,2 5 0 0 0,-2-5 0 0 0,0 0 0 0 0,1 0 1 0 0,0-1-1 0 0,-1 1 0 0 0,1-1 0 0 0,1 0 0 0 0,4 7 0 0 0,13-1 49 0 0,-1-9-26 0 0,-11-3-14 0 0,1 0 1 0 0,-1-1-1 0 0,0 1 1 0 0,0-2-1 0 0,0 1 1 0 0,13-11-1 0 0,3-7 13 0 0,-14 8-19 0 0,-5-6 10 0 0,-5 20-18 0 0,0-1 1 0 0,0 0-1 0 0,0 1 1 0 0,0-1-1 0 0,0 0 1 0 0,-1 1-1 0 0,1-1 1 0 0,0 1-1 0 0,0-1 1 0 0,-1 0-1 0 0,1 1 1 0 0,0-1-1 0 0,-1 1 1 0 0,1-1-1 0 0,0 1 1 0 0,-1-1 0 0 0,1 1-1 0 0,-1-1 1 0 0,1 1-1 0 0,-1-1 1 0 0,1 1-1 0 0,-1 0 1 0 0,1-1-1 0 0,-1 1 1 0 0,1 0-1 0 0,-1-1 1 0 0,0 1-1 0 0,-12-2 8 0 0,3 3-1 0 0,-7 2 13 0 0,3 4 11 0 0,0 0 1 0 0,1 0-1 0 0,0 1 1 0 0,0 1 0 0 0,1 0-1 0 0,0 1 1 0 0,1 0 0 0 0,0 1-1 0 0,0 0 1 0 0,-16 24 0 0 0,25-33-28 0 0,1 0 0 0 0,0 0 1 0 0,-1 0-1 0 0,1 0 0 0 0,0 1 0 0 0,0-1 1 0 0,0 0-1 0 0,1 0 0 0 0,-1 1 1 0 0,0-1-1 0 0,1 0 0 0 0,0 1 1 0 0,-1-1-1 0 0,1 0 0 0 0,0 1 1 0 0,0-1-1 0 0,1 5 0 0 0,-1-6 5 0 0,1 1 1 0 0,0 0-1 0 0,0-1 0 0 0,0 1 0 0 0,0-1 1 0 0,0 1-1 0 0,0-1 0 0 0,0 1 0 0 0,0-1 1 0 0,0 0-1 0 0,1 0 0 0 0,-1 0 0 0 0,0 0 0 0 0,1 0 1 0 0,-1 0-1 0 0,1 0 0 0 0,-1 0 0 0 0,4 1 1 0 0,1 0 13 0 0,0 0 0 0 0,0-1 1 0 0,0 0-1 0 0,0 0 0 0 0,0 0 1 0 0,0-1-1 0 0,1 0 0 0 0,-1 0 0 0 0,0 0 1 0 0,0-1-1 0 0,0 0 0 0 0,10-3 1 0 0,51-12 218 0 0,-21 7-809 0 0,2-1-346 0 0,-40 10-527 0 0</inkml:trace>
</inkml:ink>
</file>

<file path=ppt/ink/ink2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13:16.092"/>
    </inkml:context>
    <inkml:brush xml:id="br0">
      <inkml:brushProperty name="width" value="0.05" units="cm"/>
      <inkml:brushProperty name="height" value="0.05" units="cm"/>
      <inkml:brushProperty name="color" value="#E71224"/>
    </inkml:brush>
  </inkml:definitions>
  <inkml:trace contextRef="#ctx0" brushRef="#br0">110 612 5945 0 0,'-68'59'1949'0'0,"49"-46"-1527"0"0,2-8 630 0 0,16-5-1024 0 0,1 0 0 0 0,0 0 0 0 0,-1 0 0 0 0,1-1 0 0 0,0 1 0 0 0,0 0 1 0 0,-1 0-1 0 0,1 0 0 0 0,0 0 0 0 0,0-1 0 0 0,-1 1 0 0 0,1 0 0 0 0,0 0 1 0 0,0-1-1 0 0,-1 1 0 0 0,1 0 0 0 0,0 0 0 0 0,0-1 0 0 0,0 1 0 0 0,0 0 1 0 0,0-1-1 0 0,0 1 0 0 0,-1 0 0 0 0,1 0 0 0 0,0-1 0 0 0,0 1 0 0 0,0 0 1 0 0,0-1-1 0 0,0 1 0 0 0,0 0 0 0 0,0-1 0 0 0,0 1 0 0 0,0-1 0 0 0,3-11 226 0 0,-3 12-246 0 0,13-36 331 0 0,-4 14-212 0 0,15-14 106 0 0,-11 17-137 0 0,-1-1 0 0 0,0 0 0 0 0,-1-1 0 0 0,8-24 1 0 0,-7 17-76 0 0,26-45 1 0 0,-12 32-9 0 0,8-12-2 0 0,20-24-1 0 0,-14 27-5 0 0,-9 19-1 0 0,-22 22 42 0 0,33-31-283 0 0,-34 33 7 0 0,0 1 1 0 0,0 0-1 0 0,1 0 0 0 0,-1 1 0 0 0,1 0 1 0 0,14-5-1 0 0,-15 8-661 0 0</inkml:trace>
</inkml:ink>
</file>

<file path=ppt/ink/ink2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13:16.775"/>
    </inkml:context>
    <inkml:brush xml:id="br0">
      <inkml:brushProperty name="width" value="0.05" units="cm"/>
      <inkml:brushProperty name="height" value="0.05" units="cm"/>
      <inkml:brushProperty name="color" value="#E71224"/>
    </inkml:brush>
  </inkml:definitions>
  <inkml:trace contextRef="#ctx0" brushRef="#br0">71 103 2505 0 0,'-45'-29'2448'0'0,"44"28"-2210"0"0,0 0 0 0 0,-1 0-1 0 0,1 0 1 0 0,0 0 0 0 0,-1 0-1 0 0,1 1 1 0 0,-1-1 0 0 0,1 1 0 0 0,-1-1-1 0 0,0 1 1 0 0,1 0 0 0 0,-1-1 0 0 0,1 1-1 0 0,-4 0 1 0 0,5 1-197 0 0,1 0-1 0 0,0-1 0 0 0,0 1 1 0 0,0-1-1 0 0,0 1 0 0 0,0 0 1 0 0,0-1-1 0 0,0 0 0 0 0,0 1 1 0 0,0-1-1 0 0,0 1 1 0 0,0-1-1 0 0,0 0 0 0 0,0 0 1 0 0,0 0-1 0 0,0 0 0 0 0,0 0 1 0 0,0 0-1 0 0,0 0 1 0 0,0 0-1 0 0,2 0 0 0 0,102 6 632 0 0,-59-4-565 0 0,22 2 22 0 0,-22-1-59 0 0,-15-2-28 0 0,-28 0-37 0 0,33 2 23 0 0,-2 0-5 0 0,-10-3 2 0 0,-20 0 1 0 0,-2 0-31 0 0,-4 0 94 0 0,-2 0 103 0 0,3 1-171 0 0,0-1 0 0 0,1 1 0 0 0,-1 0 0 0 0,0-1 0 0 0,0 1 0 0 0,1 0 0 0 0,-1 0 0 0 0,1 0 0 0 0,-1 0 0 0 0,0-1 0 0 0,1 1 0 0 0,0 0 0 0 0,-1 0 0 0 0,1 0 0 0 0,-1 0 0 0 0,1 0 0 0 0,0 2 0 0 0,-11 20 48 0 0,-60 99 258 0 0,61-101-278 0 0,1 0 0 0 0,-9 30 0 0 0,9-24 23 0 0,-1 0 1 0 0,-21 40 0 0 0,9-19 66 0 0,17-21-16 0 0,5-19-56 0 0,4-15-38 0 0,9-40-16 0 0,-2-1 1 0 0,-2-1-1 0 0,3-52 1 0 0,-10 68-5 0 0,-2 0 1 0 0,-1 0-1 0 0,-1-1 1 0 0,-2 1-1 0 0,-14-56 0 0 0,-1 43-15 0 0,21 82-9 0 0,8 21 18 0 0,5 7 6 0 0,-9-37-13 0 0,16 47 5 0 0,-13-46 7 0 0,10 44-1 0 0,-18-61 95 0 0,-1-6-584 0 0</inkml:trace>
</inkml:ink>
</file>

<file path=ppt/ink/ink2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13:17.777"/>
    </inkml:context>
    <inkml:brush xml:id="br0">
      <inkml:brushProperty name="width" value="0.05" units="cm"/>
      <inkml:brushProperty name="height" value="0.05" units="cm"/>
      <inkml:brushProperty name="color" value="#E71224"/>
    </inkml:brush>
  </inkml:definitions>
  <inkml:trace contextRef="#ctx0" brushRef="#br0">0 614 1456 0 0,'57'35'1530'0'0,"-47"-31"2155"0"0,-3-12-1225 0 0,-8-18-2388 0 0,0 15 175 0 0,10-53 102 0 0,21-34-31 0 0,0-6-181 0 0,-21 65-128 0 0,15-54 101 0 0,-8 57-33 0 0,-2 12-15 0 0,-10 31 500 0 0,0 21-429 0 0,-4 33 21 0 0,0-56-130 0 0,-11 68 276 0 0,0 141 0 0 0,12-192-283 0 0,8 8 41 0 0,-9-30 6 0 0,17-42 153 0 0,-3 3-180 0 0,18-78-1 0 0,6-23-38 0 0,-16 53 6 0 0,-10 33 21 0 0,-2 20 1 0 0,1 10-14 0 0,6-4-1 0 0,-15 25-13 0 0,-1 1-1 0 0,0-1-6 0 0,-2-4-21 0 0,1 3 21 0 0,0 1 7 0 0,0 2 7 0 0,0 0-2 0 0,-2 1-4 0 0,1 2-1 0 0,-1 1-1 0 0,-7 20-11 0 0,8-20 12 0 0,-11 39 7 0 0,-8 63 0 0 0,4-20 5 0 0,-2 15-8 0 0,18-62-1 0 0,2-14 1 0 0,10 12 3 0 0,10-6-8 0 0,-20-28 4 0 0,0 0 1 0 0,1-1-1 0 0,-1 1 0 0 0,1-1 0 0 0,-1 1 0 0 0,1-1 1 0 0,-1 0-1 0 0,1 0 0 0 0,-1 0 0 0 0,1 0 0 0 0,0-1 1 0 0,0 1-1 0 0,5 0 0 0 0,-2-2-3 0 0,0 1 0 0 0,0 0-1 0 0,-1-1 1 0 0,1 0 0 0 0,12-4-1 0 0,15-7-53 0 0,-15 4-142 0 0,-10 4 49 0 0,-1-1 0 0 0,0 0 0 0 0,0 0 0 0 0,0-1 0 0 0,10-12 0 0 0,-10 12 46 0 0,6-4-423 0 0</inkml:trace>
</inkml:ink>
</file>

<file path=ppt/ink/ink2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13:18.526"/>
    </inkml:context>
    <inkml:brush xml:id="br0">
      <inkml:brushProperty name="width" value="0.05" units="cm"/>
      <inkml:brushProperty name="height" value="0.05" units="cm"/>
      <inkml:brushProperty name="color" value="#E71224"/>
    </inkml:brush>
  </inkml:definitions>
  <inkml:trace contextRef="#ctx0" brushRef="#br0">12 141 4305 0 0,'-8'-5'2589'0'0,"5"2"-2441"0"0,3 0 268 0 0,0 3-384 0 0,1-1 0 0 0,0 0 0 0 0,-1 0 0 0 0,1 0 0 0 0,0 0 0 0 0,0 0 0 0 0,-1 1 0 0 0,1-1 0 0 0,0 0 0 0 0,0 1 1 0 0,0-1-1 0 0,0 0 0 0 0,0 1 0 0 0,0-1 0 0 0,0 1 0 0 0,0 0 0 0 0,0-1 0 0 0,0 1 0 0 0,2-1 0 0 0,9-3 28 0 0,92-40 245 0 0,-28 22-23 0 0,-55 18-177 0 0,27-12-441 0 0,-21-3-59 0 0,-20 11 77 0 0</inkml:trace>
</inkml:ink>
</file>

<file path=ppt/ink/ink2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13:18.875"/>
    </inkml:context>
    <inkml:brush xml:id="br0">
      <inkml:brushProperty name="width" value="0.05" units="cm"/>
      <inkml:brushProperty name="height" value="0.05" units="cm"/>
      <inkml:brushProperty name="color" value="#E71224"/>
    </inkml:brush>
  </inkml:definitions>
  <inkml:trace contextRef="#ctx0" brushRef="#br0">72 162 4777 0 0,'-63'-1'1144'0'0,"63"1"-1103"0"0,0 0 0 0 0,0 0-1 0 0,-1 0 1 0 0,1 0-1 0 0,0 0 1 0 0,-1 0 0 0 0,1 0-1 0 0,0 0 1 0 0,-1 0 0 0 0,1 0-1 0 0,0 0 1 0 0,-1 0 0 0 0,1 0-1 0 0,0-1 1 0 0,0 1 0 0 0,-1 0-1 0 0,1 0 1 0 0,0 0-1 0 0,-1 0 1 0 0,1 0 0 0 0,0-1-1 0 0,0 1 1 0 0,-1 0 0 0 0,1 0-1 0 0,0-1 1 0 0,0 1 0 0 0,0 0-1 0 0,0 0 1 0 0,-1-1-1 0 0,1 1 1 0 0,0 0 0 0 0,0-1-1 0 0,0 1 1 0 0,0 0 0 0 0,0 0-1 0 0,0-1 1 0 0,0 1 0 0 0,0 0-1 0 0,-1-1 1 0 0,1 1-1 0 0,9-13 563 0 0,15-4-238 0 0,5-1-355 0 0,10-13 154 0 0,1-1-646 0 0,-10 14-679 0 0,-19 12 840 0 0,3-4-104 0 0,-14 10 421 0 0,11-9-891 0 0</inkml:trace>
</inkml:ink>
</file>

<file path=ppt/ink/ink2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13:19.211"/>
    </inkml:context>
    <inkml:brush xml:id="br0">
      <inkml:brushProperty name="width" value="0.05" units="cm"/>
      <inkml:brushProperty name="height" value="0.05" units="cm"/>
      <inkml:brushProperty name="color" value="#E71224"/>
    </inkml:brush>
  </inkml:definitions>
  <inkml:trace contextRef="#ctx0" brushRef="#br0">1 1 3033 0 0,'4'0'281'0'0,"1"0"1"0"0,0 0-1 0 0,-1 1 1 0 0,1-1-1 0 0,0 1 1 0 0,-1 0-1 0 0,8 3 1 0 0,-9-2-171 0 0,-1 0 0 0 0,1 0 0 0 0,-1 0 1 0 0,0 1-1 0 0,0-1 0 0 0,1 0 0 0 0,-2 1 1 0 0,1 0-1 0 0,0-1 0 0 0,0 1 0 0 0,-1 0 1 0 0,2 5-1 0 0,28 72 1562 0 0,-19-26-740 0 0,-3 40-456 0 0,-8-47-395 0 0,0 15 42 0 0,5-21-89 0 0,-5-35-30 0 0,2 4 24 0 0,1 0 44 0 0,5-6 6 0 0,2-6-42 0 0,27-14 211 0 0,18-21-140 0 0,-39 25-82 0 0,98-69-236 0 0,-68 47-500 0 0,-18 12-99 0 0,20-18-1670 0 0,-35 30-564 0 0</inkml:trace>
</inkml:ink>
</file>

<file path=ppt/ink/ink2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13:19.560"/>
    </inkml:context>
    <inkml:brush xml:id="br0">
      <inkml:brushProperty name="width" value="0.05" units="cm"/>
      <inkml:brushProperty name="height" value="0.05" units="cm"/>
      <inkml:brushProperty name="color" value="#E71224"/>
    </inkml:brush>
  </inkml:definitions>
  <inkml:trace contextRef="#ctx0" brushRef="#br0">125 321 4417 0 0,'18'-13'4417'0'0,"-1"8"-4401"0"0,1-2-8 0 0,-3 0-8 0 0,6-2 8 0 0,-6 2-8 0 0,14-7 8 0 0,-16 4-40 0 0,0 2-72 0 0,17-10-560 0 0,-4-1 608 0 0,-1 10 8 0 0,-11-1-336 0 0,-3 0-225 0 0,2-3-2879 0 0</inkml:trace>
  <inkml:trace contextRef="#ctx0" brushRef="#br0" timeOffset="1">1 88 4977 0 0,'17'-3'4985'0'0,"-7"4"-4961"0"0,4-10-40 0 0,-2 4-16 0 0,1 1 8 0 0,-2 0-88 0 0,15-9-296 0 0,1 3 408 0 0,8 1 0 0 0,-4-2-224 0 0,-4 2-136 0 0,-2-3-4049 0 0</inkml:trace>
</inkml:ink>
</file>

<file path=ppt/ink/ink2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13:20.029"/>
    </inkml:context>
    <inkml:brush xml:id="br0">
      <inkml:brushProperty name="width" value="0.05" units="cm"/>
      <inkml:brushProperty name="height" value="0.05" units="cm"/>
      <inkml:brushProperty name="color" value="#E71224"/>
    </inkml:brush>
  </inkml:definitions>
  <inkml:trace contextRef="#ctx0" brushRef="#br0">339 4 3833 0 0,'-16'-2'2943'0'0,"14"2"-2772"0"0,0 0 0 0 0,0-1 0 0 0,0 1-1 0 0,0 0 1 0 0,0 0 0 0 0,0 0 0 0 0,0 0-1 0 0,0 0 1 0 0,0 1 0 0 0,0-1 0 0 0,0 1 0 0 0,0-1-1 0 0,0 1 1 0 0,0 0 0 0 0,0-1 0 0 0,-2 3-1 0 0,-90 32-78 0 0,74-30-84 0 0,1 1-1 0 0,0 1 0 0 0,0 1 0 0 0,1 1 0 0 0,0 0 0 0 0,1 1 1 0 0,-20 15-1 0 0,34-22-18 0 0,1 0 0 0 0,-1 1 1 0 0,0 0-1 0 0,1-1 0 0 0,0 1 1 0 0,0 0-1 0 0,0 0 0 0 0,1 0 1 0 0,-1 0-1 0 0,1 1 0 0 0,-1 6 1 0 0,6 28-22 0 0,18 17-5 0 0,-1-20 21 0 0,15 15 11 0 0,4 9 39 0 0,-21-28 30 0 0,7 13 20 0 0,10 24 68 0 0,-11-21 2 0 0,-11-17-43 0 0,-7-16 38 0 0,0-1 1 0 0,0 1-1 0 0,15 18 1 0 0,-21-32 23 0 0,14-1 46 0 0,14 2-266 0 0,-23-1-37 0 0,1 0 1 0 0,0-1-1 0 0,0 0 0 0 0,0 0 1 0 0,0 0-1 0 0,0-1 0 0 0,0 0 1 0 0,0 0-1 0 0,0-1 0 0 0,0 0 1 0 0,6-3-1 0 0,1-2-343 0 0</inkml:trace>
</inkml:ink>
</file>

<file path=ppt/ink/ink2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13:20.358"/>
    </inkml:context>
    <inkml:brush xml:id="br0">
      <inkml:brushProperty name="width" value="0.05" units="cm"/>
      <inkml:brushProperty name="height" value="0.05" units="cm"/>
      <inkml:brushProperty name="color" value="#E71224"/>
    </inkml:brush>
  </inkml:definitions>
  <inkml:trace contextRef="#ctx0" brushRef="#br0">211 72 5721 0 0,'31'-71'1829'0'0,"-39"93"-52"0"0,3-4-1622 0 0,0 0 0 0 0,-2-1 0 0 0,-17 32 0 0 0,-106 161 738 0 0,96-137-683 0 0,9-17-322 0 0,23-28-701 0 0,0-28 370 0 0</inkml:trace>
</inkml:ink>
</file>

<file path=ppt/ink/ink2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13:20.694"/>
    </inkml:context>
    <inkml:brush xml:id="br0">
      <inkml:brushProperty name="width" value="0.05" units="cm"/>
      <inkml:brushProperty name="height" value="0.05" units="cm"/>
      <inkml:brushProperty name="color" value="#E71224"/>
    </inkml:brush>
  </inkml:definitions>
  <inkml:trace contextRef="#ctx0" brushRef="#br0">0 1 10458 0 0,'5'21'21'0'0,"1"1"-1"0"0,1-1 0 0 0,1 0 1 0 0,1-1-1 0 0,1 0 0 0 0,14 23 1 0 0,-19-35-51 0 0,0 0-1 0 0,1-1 1 0 0,-1 0 0 0 0,1 0 0 0 0,1-1 0 0 0,-1 1 0 0 0,1-1 0 0 0,0-1 0 0 0,1 1 0 0 0,-1-1 0 0 0,1-1 0 0 0,0 1 0 0 0,0-1 0 0 0,1-1 0 0 0,-1 0 0 0 0,1 0 0 0 0,17 4-1 0 0,-4-10-626 0 0,-12 0-39 0 0</inkml:trace>
</inkml:ink>
</file>

<file path=ppt/ink/ink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19:10:42.994"/>
    </inkml:context>
    <inkml:brush xml:id="br0">
      <inkml:brushProperty name="width" value="0.05" units="cm"/>
      <inkml:brushProperty name="height" value="0.05" units="cm"/>
    </inkml:brush>
  </inkml:definitions>
  <inkml:trace contextRef="#ctx0" brushRef="#br0">0 163 5121 0 0,'72'35'1700'0'0,"-70"-35"-1436"0"0,-1 1 0 0 0,1 0 0 0 0,-1 0-1 0 0,1 0 1 0 0,-1 0 0 0 0,1 0-1 0 0,-1 0 1 0 0,0 0 0 0 0,0 1 0 0 0,1-1-1 0 0,-1 0 1 0 0,1 3 0 0 0,5 27 201 0 0,-5-15 78 0 0,0-5-427 0 0,-2-8-93 0 0,0 0 1 0 0,1-1 0 0 0,0 1-1 0 0,-1 0 1 0 0,1-1-1 0 0,0 1 1 0 0,0 0-1 0 0,1-1 1 0 0,-1 1 0 0 0,0-1-1 0 0,1 0 1 0 0,-1 1-1 0 0,3 1 1 0 0,-4-4-8 0 0,1 1 0 0 0,-1-1 0 0 0,0 0-1 0 0,0 0 1 0 0,1 0 0 0 0,-1 1 0 0 0,0-1 0 0 0,0 0 0 0 0,1 0 0 0 0,-1 1 0 0 0,0-1 0 0 0,0 0-1 0 0,0 1 1 0 0,0-1 0 0 0,0 0 0 0 0,1 1 0 0 0,-1-1 0 0 0,0 0 0 0 0,0 1 0 0 0,0-1 0 0 0,0 0-1 0 0,0 1 1 0 0,0-1 0 0 0,0 0 0 0 0,0 1 0 0 0,0-1 0 0 0,0 0 0 0 0,0 1 0 0 0,0-1 0 0 0,0 0-1 0 0,-1 1 1 0 0,1-1 0 0 0,0 0 0 0 0,0 1 0 0 0,0-1 0 0 0,0 0 0 0 0,-1 0 0 0 0,1 1 0 0 0,0-1 0 0 0,0 0-1 0 0,0 0 1 0 0,-1 1 0 0 0,1-1 0 0 0,0 0 0 0 0,-1 0 0 0 0,1 1 0 0 0,0-1 0 0 0,0 0 0 0 0,-1 0-1 0 0,1 0 1 0 0,-1 0 0 0 0,1 0 0 0 0,-1 0-1 0 0,1 0 1 0 0,-1 0 0 0 0,1 0-1 0 0,-1 0 1 0 0,1 0 0 0 0,-1 0-1 0 0,1-1 1 0 0,-1 1-1 0 0,1 0 1 0 0,-1 0 0 0 0,1-1-1 0 0,0 1 1 0 0,-1 0 0 0 0,1 0-1 0 0,-1-1 1 0 0,1 1 0 0 0,0-1-1 0 0,-1 1 1 0 0,1 0-1 0 0,0-1 1 0 0,0 1 0 0 0,-1-1-1 0 0,1 1 1 0 0,0 0 0 0 0,0-1-1 0 0,-1 1 1 0 0,1-1-1 0 0,0 1 1 0 0,0-1 0 0 0,0 1-1 0 0,0-1 1 0 0,0 1 0 0 0,0-1-1 0 0,0 1 1 0 0,0-1-1 0 0,0 1 1 0 0,0-1 0 0 0,0 1-1 0 0,0-1 1 0 0,0 1 0 0 0,0-1-1 0 0,1 1 1 0 0,-1-2-1 0 0,12-54 25 0 0,20-37-16 0 0,1-2-6 0 0,-31 91-18 0 0,-1 0 1 0 0,1 0 0 0 0,0 0-1 0 0,1 0 1 0 0,-1 0 0 0 0,1 0-1 0 0,0 1 1 0 0,0 0-1 0 0,0-1 1 0 0,0 1 0 0 0,0 0-1 0 0,1 0 1 0 0,4-2-1 0 0,-7 4 0 0 0,0 0 0 0 0,0 0 0 0 0,1 0 1 0 0,-1 0-1 0 0,0 0 0 0 0,1 1 0 0 0,-1-1 0 0 0,0 0 0 0 0,1 1 0 0 0,-1-1 0 0 0,1 1 0 0 0,-1-1 0 0 0,1 1 0 0 0,-1 0 0 0 0,1 0 0 0 0,-1 0 0 0 0,1 0 0 0 0,0 0 0 0 0,-1 0 0 0 0,1 0 0 0 0,-1 0 0 0 0,1 0 0 0 0,-1 1 0 0 0,1-1 0 0 0,-1 1 0 0 0,1-1 0 0 0,-1 1 0 0 0,0 0 0 0 0,1-1 0 0 0,-1 1 0 0 0,0 0 0 0 0,1 0 0 0 0,-1 0 0 0 0,0 0 0 0 0,0 0 0 0 0,0 0 0 0 0,0 0 0 0 0,0 1 0 0 0,1 1 0 0 0,0 2 8 0 0,-1 0 0 0 0,1 0 0 0 0,-1 0-1 0 0,0 1 1 0 0,-1-1 0 0 0,1 1 0 0 0,-1-1 0 0 0,0 0-1 0 0,-1 1 1 0 0,1-1 0 0 0,-3 7 0 0 0,1 19 90 0 0,2 11 150 0 0,-4 13-48 0 0,1-5 79 0 0,8-17 127 0 0,-4-28-2798 0 0,-1-7 1449 0 0</inkml:trace>
</inkml:ink>
</file>

<file path=ppt/ink/ink2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13:21.042"/>
    </inkml:context>
    <inkml:brush xml:id="br0">
      <inkml:brushProperty name="width" value="0.05" units="cm"/>
      <inkml:brushProperty name="height" value="0.05" units="cm"/>
      <inkml:brushProperty name="color" value="#E71224"/>
    </inkml:brush>
  </inkml:definitions>
  <inkml:trace contextRef="#ctx0" brushRef="#br0">1 78 4985 0 0,'4'-3'3638'0'0,"11"0"-1311"0"0,28-3-3051 0 0,-40 5 1204 0 0,83-16 39 0 0,-34 4-374 0 0,-21 4-102 0 0,-11 2-23 0 0,14-5 9 0 0,-29 11-22 0 0,0-1 0 0 0,1 1 0 0 0,-1 0-1 0 0,0 0 1 0 0,0 0 0 0 0,0 1 0 0 0,1 0-1 0 0,-1 0 1 0 0,0 0 0 0 0,0 1-1 0 0,1 0 1 0 0,-1 0 0 0 0,0 0 0 0 0,0 1-1 0 0,0-1 1 0 0,0 1 0 0 0,8 5 0 0 0,-9-5-6 0 0,0 1 0 0 0,0-1 0 0 0,0 1 1 0 0,-1 0-1 0 0,1 0 0 0 0,-1 1 0 0 0,0-1 1 0 0,0 1-1 0 0,0 0 0 0 0,-1-1 0 0 0,1 1 1 0 0,-1 0-1 0 0,3 7 0 0 0,6 13 5 0 0,1 0-1 0 0,28 39 0 0 0,11 19-126 0 0,83 146-147 0 0,-118-204 247 0 0,9 10-24 0 0,6 1-11 0 0,2 0 14 0 0,-10-12 30 0 0,-21-21 12 0 0,-1-2 4 0 0,-1 0 0 0 0,0 0 0 0 0,0 0 0 0 0,1 1 0 0 0,-1-1 0 0 0,0 0 0 0 0,1 0 0 0 0,-1 0 0 0 0,0 0 0 0 0,0 1 0 0 0,1-1 1 0 0,-1 0-1 0 0,0 0 0 0 0,0 1 0 0 0,0-1 0 0 0,1 0 0 0 0,-1 0 0 0 0,0 1 0 0 0,0-1 0 0 0,0 0 0 0 0,0 1 0 0 0,0-1 0 0 0,1 0 0 0 0,-1 0 0 0 0,0 1 1 0 0,0-1-1 0 0,0 0 0 0 0,0 1 0 0 0,0-1 0 0 0,0 0 0 0 0,0 1 0 0 0,0-1 0 0 0,0 0 0 0 0,0 1 0 0 0,0-1 0 0 0,0 0 0 0 0,-1 1 0 0 0,1-1 0 0 0,0 0 1 0 0,0 0-1 0 0,0 1 0 0 0,0-1 0 0 0,0 0 0 0 0,-1 1 0 0 0,1-1 0 0 0,-18 3 385 0 0,16-3-351 0 0,-31 5 345 0 0,-15 10-183 0 0,28-8-137 0 0,13-4-24 0 0,-38 15 64 0 0,-22 12-41 0 0,40-17-46 0 0,11-6-3 0 0,-34 13 9 0 0,22-9-18 0 0,-13 12-14 0 0,9 2-383 0 0,28-22 160 0 0,0 0-1 0 0,0 1 1 0 0,0 0-1 0 0,1-1 1 0 0,0 1-1 0 0,0 1 0 0 0,0-1 1 0 0,0 0-1 0 0,-2 7 1 0 0,3-7-1118 0 0</inkml:trace>
</inkml:ink>
</file>

<file path=ppt/ink/ink2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13:27.205"/>
    </inkml:context>
    <inkml:brush xml:id="br0">
      <inkml:brushProperty name="width" value="0.05" units="cm"/>
      <inkml:brushProperty name="height" value="0.05" units="cm"/>
      <inkml:brushProperty name="color" value="#E71224"/>
    </inkml:brush>
  </inkml:definitions>
  <inkml:trace contextRef="#ctx0" brushRef="#br0">36 267 4329 0 0,'-28'59'1831'0'0,"23"-50"-1010"0"0,3-13-434 0 0,4-10 221 0 0,21-18-77 0 0,-7 13-286 0 0,2 0-95 0 0,-7 8-105 0 0,11-11 108 0 0,2 1 0 0 0,0 2 0 0 0,0 0 0 0 0,34-18-1 0 0,10 2 60 0 0,-22 16-85 0 0,-23 10-96 0 0,12-5 74 0 0,-16 5-107 0 0,1 1-1 0 0,1 1 1 0 0,40-9 0 0 0,-60 16-18 0 0,-1 0 0 0 0,0 0 0 0 0,1 0-1 0 0,-1 0 1 0 0,1 0 0 0 0,-1 0 0 0 0,1 0 0 0 0,-1-1 0 0 0,0 2 0 0 0,1-1 0 0 0,-1 0 0 0 0,1 0-1 0 0,-1 0 1 0 0,0 0 0 0 0,1 0 0 0 0,-1 0 0 0 0,1 0 0 0 0,-1 0 0 0 0,0 1 0 0 0,1-1 0 0 0,-1 0-1 0 0,0 0 1 0 0,1 1 0 0 0,-1-1 0 0 0,0 0 0 0 0,1 0 0 0 0,-1 1 0 0 0,0-1 0 0 0,0 0 0 0 0,1 1 0 0 0,-1-1-1 0 0,0 0 1 0 0,0 1 0 0 0,1-1 0 0 0,-1 1 0 0 0,0-1 0 0 0,0 0 0 0 0,0 1 0 0 0,1 13-1306 0 0,-2-1 797 0 0</inkml:trace>
</inkml:ink>
</file>

<file path=ppt/ink/ink2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13:28.349"/>
    </inkml:context>
    <inkml:brush xml:id="br0">
      <inkml:brushProperty name="width" value="0.05" units="cm"/>
      <inkml:brushProperty name="height" value="0.05" units="cm"/>
      <inkml:brushProperty name="color" value="#E71224"/>
    </inkml:brush>
  </inkml:definitions>
  <inkml:trace contextRef="#ctx0" brushRef="#br0">267 0 1360 0 0,'-63'56'1361'0'0,"62"-56"-1237"0"0,1 1 1 0 0,-1 0-1 0 0,1-1 1 0 0,-1 1-1 0 0,0-1 1 0 0,1 1-1 0 0,-1-1 1 0 0,0 1-1 0 0,1-1 1 0 0,-1 1-1 0 0,0-1 1 0 0,1 0-1 0 0,-1 1 1 0 0,0-1-1 0 0,0 0 1 0 0,0 0-1 0 0,1 1 1 0 0,-1-1-1 0 0,0 0 1 0 0,0 0-1 0 0,0 0 1 0 0,1 0-1 0 0,-1 0 1 0 0,0 0-1 0 0,0 0 1 0 0,0 0-1 0 0,0-1 1 0 0,1 1-1 0 0,-1 0 1 0 0,-1-1-1 0 0,-2 1 451 0 0,2 13-708 0 0,1-9 165 0 0,0 0 0 0 0,-1 0 1 0 0,1 0-1 0 0,-1 0 0 0 0,1 0 1 0 0,-1-1-1 0 0,0 1 1 0 0,0-1-1 0 0,-1 1 0 0 0,1-1 1 0 0,-6 5-1 0 0,-5 9 8 0 0,4-5-21 0 0,-4 2 0 0 0,-1-1-9 0 0,-7 4-4 0 0,-5 5-4 0 0,13-8-2 0 0,0 0-11 0 0,3-6 2 0 0,1-3 1 0 0,3-4 4 0 0,12-1 465 0 0,57-3 130 0 0,-8-10-406 0 0,27-19 35 0 0,59-24 150 0 0,-56 28-1368 0 0,-76 25 553 0 0</inkml:trace>
</inkml:ink>
</file>

<file path=ppt/ink/ink2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13:55.221"/>
    </inkml:context>
    <inkml:brush xml:id="br0">
      <inkml:brushProperty name="width" value="0.05" units="cm"/>
      <inkml:brushProperty name="height" value="0.05" units="cm"/>
    </inkml:brush>
  </inkml:definitions>
  <inkml:trace contextRef="#ctx0" brushRef="#br0">221 106 4905 0 0,'8'-35'4658'0'0,"-10"16"-3305"0"0,-1 7-565 0 0,0 4-435 0 0,1 4-187 0 0,-2-4-44 0 0,-7-2-36 0 0,-2 4-23 0 0,2 4-4 0 0,6 1-56 0 0,0 1-1 0 0,0 0 0 0 0,0 0 1 0 0,-1 0-1 0 0,1 1 0 0 0,0-1 0 0 0,0 1 1 0 0,0 0-1 0 0,0 1 0 0 0,0 0 1 0 0,0-1-1 0 0,1 2 0 0 0,-1-1 1 0 0,1 0-1 0 0,-1 1 0 0 0,1 0 0 0 0,0 0 1 0 0,-7 6-1 0 0,-1 2 4 0 0,1 0 0 0 0,1 1 0 0 0,0 1 0 0 0,-15 23 0 0 0,23-34-7 0 0,1 0 1 0 0,-1 0 0 0 0,1 1-1 0 0,0-1 1 0 0,0 0 0 0 0,0 1-1 0 0,0-1 1 0 0,0 1 0 0 0,0-1 0 0 0,0 1-1 0 0,1-1 1 0 0,0 1 0 0 0,-1 0-1 0 0,1-1 1 0 0,0 1 0 0 0,0 0-1 0 0,0-1 1 0 0,1 1 0 0 0,-1 0-1 0 0,1-1 1 0 0,-1 1 0 0 0,1-1-1 0 0,0 1 1 0 0,0-1 0 0 0,0 1 0 0 0,0-1-1 0 0,1 0 1 0 0,-1 0 0 0 0,1 1-1 0 0,-1-1 1 0 0,1 0 0 0 0,0 0-1 0 0,0 0 1 0 0,-1 0 0 0 0,1-1-1 0 0,1 1 1 0 0,3 2 0 0 0,-2-1-1 0 0,1-1 0 0 0,0 1 1 0 0,0-1-1 0 0,0 0 0 0 0,0-1 1 0 0,0 1-1 0 0,0-1 0 0 0,0 0 1 0 0,0 0-1 0 0,1 0 0 0 0,-1-1 1 0 0,0 0-1 0 0,0 0 0 0 0,1 0 1 0 0,-1-1-1 0 0,0 0 0 0 0,10-2 1 0 0,49-31 40 0 0,-25 7 8 0 0,-35 22 6 0 0,-5 2 1 0 0,1-1-30 0 0,0 1-25 0 0,-1 2 0 0 0,-4-5-14 0 0,3 5 10 0 0,1 0 1 0 0,-1 1 2 0 0,-17 10 3 0 0,-11 22 2 0 0,17-17-4 0 0,9-11-1 0 0,-30 29-5 0 0,-9 18-3 0 0,30-33 10 0 0,-3 5-7 0 0,0 13-15 0 0,15-34 20 0 0,1 1 0 0 0,0 0 0 0 0,0 0 0 0 0,-1 0 0 0 0,2 0-1 0 0,-1 0 1 0 0,0 0 0 0 0,1-1 0 0 0,-1 1 0 0 0,1 0-1 0 0,0 0 1 0 0,-1 0 0 0 0,2-1 0 0 0,-1 1 0 0 0,0-1-1 0 0,0 1 1 0 0,1-1 0 0 0,-1 1 0 0 0,1-1 0 0 0,0 0-1 0 0,0 1 1 0 0,3 1 0 0 0,-3-1 4 0 0,1-1 0 0 0,-1 0 0 0 0,1 0 0 0 0,0 0 0 0 0,0 0 1 0 0,0 0-1 0 0,0-1 0 0 0,0 1 0 0 0,0-1 0 0 0,0 0 0 0 0,0 0 0 0 0,1 0 0 0 0,-1 0 0 0 0,0-1 0 0 0,1 1 0 0 0,-1-1 0 0 0,1 0 1 0 0,-1 0-1 0 0,0 0 0 0 0,1 0 0 0 0,-1-1 0 0 0,1 1 0 0 0,-1-1 0 0 0,0 0 0 0 0,0 0 0 0 0,1 0 0 0 0,2-2 0 0 0,13-6 42 0 0,-1 0 0 0 0,0-2 0 0 0,28-20 0 0 0,16-8-90 0 0,-58 37-215 0 0,-1 0 0 0 0,1 1 0 0 0,0 0 0 0 0,0 0-1 0 0,1 0 1 0 0,-1 0 0 0 0,7 0 0 0 0</inkml:trace>
</inkml:ink>
</file>

<file path=ppt/ink/ink2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13:55.933"/>
    </inkml:context>
    <inkml:brush xml:id="br0">
      <inkml:brushProperty name="width" value="0.05" units="cm"/>
      <inkml:brushProperty name="height" value="0.05" units="cm"/>
    </inkml:brush>
  </inkml:definitions>
  <inkml:trace contextRef="#ctx0" brushRef="#br0">40 3 5641 0 0,'-1'0'171'0'0,"1"-1"0"0"0,-1 1 0 0 0,0 0-1 0 0,0 0 1 0 0,0-1 0 0 0,0 1 0 0 0,0 0 0 0 0,1 0-1 0 0,-1 0 1 0 0,0 0 0 0 0,0 0 0 0 0,0 0-1 0 0,0 0 1 0 0,0 0 0 0 0,0 0 0 0 0,0 0 0 0 0,1 0-1 0 0,-1 1 1 0 0,0-1 0 0 0,0 0 0 0 0,0 1 0 0 0,0-1-1 0 0,1 0 1 0 0,-1 1 0 0 0,0-1 0 0 0,0 1-1 0 0,1-1 1 0 0,-1 1 0 0 0,0 0 0 0 0,1-1 0 0 0,-1 1-1 0 0,0 1 1 0 0,-1 1-78 0 0,0 0 1 0 0,1 1-1 0 0,-1-1 0 0 0,1 1 0 0 0,0-1 0 0 0,0 1 0 0 0,0-1 0 0 0,1 1 1 0 0,-1 3-1 0 0,0 5-161 0 0,1 0 1 0 0,0-1 0 0 0,1 1 0 0 0,0-1-1 0 0,5 20 1 0 0,-3-20 87 0 0,2 1 0 0 0,-1-1-1 0 0,2 0 1 0 0,-1-1 0 0 0,1 1-1 0 0,1-1 1 0 0,0 0 0 0 0,10 11-1 0 0,-15-19-14 0 0,1 1 0 0 0,-1-1 0 0 0,0 0 0 0 0,0 0 0 0 0,1 0 0 0 0,-1 0 0 0 0,1-1 0 0 0,0 1-1 0 0,-1-1 1 0 0,1 1 0 0 0,0-1 0 0 0,0 0 0 0 0,0 0 0 0 0,0 0 0 0 0,0 0 0 0 0,0-1 0 0 0,0 1 0 0 0,0-1-1 0 0,0 0 1 0 0,0 0 0 0 0,0 0 0 0 0,1 0 0 0 0,-1 0 0 0 0,0-1 0 0 0,0 0 0 0 0,0 1 0 0 0,0-1-1 0 0,0 0 1 0 0,0 0 0 0 0,0-1 0 0 0,-1 1 0 0 0,1-1 0 0 0,0 1 0 0 0,-1-1 0 0 0,1 0 0 0 0,-1 0-1 0 0,0 0 1 0 0,3-2 0 0 0,-1 0-116 0 0,1 0-1 0 0,-1-1 1 0 0,0 1-1 0 0,-1-1 1 0 0,1 1-1 0 0,-1-1 0 0 0,0 0 1 0 0,0 0-1 0 0,-1-1 1 0 0,3-6-1 0 0,1-2-440 0 0</inkml:trace>
</inkml:ink>
</file>

<file path=ppt/ink/ink2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13:56.270"/>
    </inkml:context>
    <inkml:brush xml:id="br0">
      <inkml:brushProperty name="width" value="0.05" units="cm"/>
      <inkml:brushProperty name="height" value="0.05" units="cm"/>
    </inkml:brush>
  </inkml:definitions>
  <inkml:trace contextRef="#ctx0" brushRef="#br0">1 1 4881 0 0,'8'10'4889'0'0,"-4"-7"-4969"0"0,-2-3-136 0 0,-1 1 216 0 0</inkml:trace>
</inkml:ink>
</file>

<file path=ppt/ink/ink2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13:56.824"/>
    </inkml:context>
    <inkml:brush xml:id="br0">
      <inkml:brushProperty name="width" value="0.05" units="cm"/>
      <inkml:brushProperty name="height" value="0.05" units="cm"/>
    </inkml:brush>
  </inkml:definitions>
  <inkml:trace contextRef="#ctx0" brushRef="#br0">1 251 5529 0 0,'-1'-6'646'0'0,"1"-1"1"0"0,1 1-1 0 0,-1 0 0 0 0,1 0 0 0 0,0-1 0 0 0,0 1 0 0 0,1 0 1 0 0,2-6-1 0 0,29-53 499 0 0,-17 42-1214 0 0,1 0 0 0 0,37-38 0 0 0,-53 60 73 0 0,-1-1 0 0 0,1 1 0 0 0,0 0 0 0 0,0 0 0 0 0,-1 0 0 0 0,1 0 1 0 0,0 1-1 0 0,0-1 0 0 0,0 0 0 0 0,0 0 0 0 0,0 0 0 0 0,0 1 0 0 0,0-1 0 0 0,1 1 1 0 0,-1-1-1 0 0,0 1 0 0 0,0-1 0 0 0,0 1 0 0 0,1-1 0 0 0,-1 1 0 0 0,0 0 0 0 0,0 0 1 0 0,1 0-1 0 0,-1 0 0 0 0,0 0 0 0 0,1 0 0 0 0,-1 0 0 0 0,2 1 0 0 0,6 13 77 0 0,-4-1-40 0 0,3 10-18 0 0,-6-18-17 0 0,0 1 0 0 0,0-1 1 0 0,-1 1-1 0 0,1-1 0 0 0,-1 1 0 0 0,-1-1 1 0 0,1 1-1 0 0,-1 5 0 0 0,0-5 1 0 0,0-1 0 0 0,0 1 0 0 0,1-1-1 0 0,0 0 1 0 0,0 1 0 0 0,0-1-1 0 0,1 0 1 0 0,0 1 0 0 0,0-1 0 0 0,0 0-1 0 0,5 8 1 0 0,18 16 27 0 0,-20-24-29 0 0,0 0-1 0 0,1-1 0 0 0,0 1 1 0 0,0-1-1 0 0,0 0 0 0 0,8 3 1 0 0,-11-5-3 0 0,0-1 1 0 0,1 0 0 0 0,-1 0 0 0 0,1 0-1 0 0,-1 0 1 0 0,1 0 0 0 0,-1-1 0 0 0,1 0-1 0 0,-1 1 1 0 0,1-1 0 0 0,0-1-1 0 0,-1 1 1 0 0,6-1 0 0 0,-6 0 2 0 0,1-1 0 0 0,-1 1 0 0 0,0 0 0 0 0,0-1 0 0 0,1 0-1 0 0,-1 1 1 0 0,0-1 0 0 0,0 0 0 0 0,4-4 0 0 0,23-32 59 0 0,-28 33-54 0 0,1-1-1 0 0,-1 1 0 0 0,0 0 0 0 0,0-1 0 0 0,-1 1 1 0 0,0-1-1 0 0,0 1 0 0 0,0-1 0 0 0,0 0 0 0 0,-1-6 1 0 0,-4-19 44 0 0,2 27-51 0 0,1 0 0 0 0,-1 0 0 0 0,-1 0 0 0 0,1 0 1 0 0,0 1-1 0 0,-1-1 0 0 0,-4-4 0 0 0,-8-11 13 0 0,12 9 0 0 0,1 8 23 0 0</inkml:trace>
</inkml:ink>
</file>

<file path=ppt/ink/ink2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13:57.617"/>
    </inkml:context>
    <inkml:brush xml:id="br0">
      <inkml:brushProperty name="width" value="0.05" units="cm"/>
      <inkml:brushProperty name="height" value="0.05" units="cm"/>
    </inkml:brush>
  </inkml:definitions>
  <inkml:trace contextRef="#ctx0" brushRef="#br0">1 142 5289 0 0,'19'8'944'0'0,"-3"-1"-154"0"0,-3-3 133 0 0,-18 9 1596 0 0,0 45-2187 0 0,5-57-264 0 0,4 42 232 0 0,17 16 78 0 0,-4-12-88 0 0,-2-10-172 0 0,-8-20-3 0 0,-5-10 62 0 0,-1-20-107 0 0,1-5-5 0 0,2 1-37 0 0,4-9-19 0 0,5-26 47 0 0,-7-11-23 0 0,-9-34-4 0 0,-1 28-23 0 0,-2 37-7 0 0,3 27 1 0 0,1 0 0 0 0,-1 1 0 0 0,0-1-1 0 0,0 0 1 0 0,-1 1 0 0 0,-4-5-1 0 0,-6-6-10 0 0,15 15 7 0 0,-1 0-2 0 0,2 5-50 0 0,11 40 55 0 0,4 27 6 0 0,-4-13 0 0 0,-8-40-14 0 0,0 0 1 0 0,2 0-1 0 0,15 31 0 0 0,-17-41 4 0 0,0-1 0 0 0,1 0 0 0 0,-1 0 0 0 0,14 13 0 0 0,16 5 16 0 0,-31-24-6 0 0,0-1 0 0 0,0 1 1 0 0,0-1-1 0 0,0 0 0 0 0,0-1 1 0 0,0 1-1 0 0,1-1 1 0 0,-1 1-1 0 0,0-1 0 0 0,0-1 1 0 0,1 1-1 0 0,-1-1 0 0 0,5 0 1 0 0,29-10 63 0 0,-16 2-25 0 0,-12-3 18 0 0,-8-18-8 0 0,-12-27-11 0 0,7 41-24 0 0,-3-15-13 0 0,3 10 8 0 0,-1 1 0 0 0,-1-1 1 0 0,-10-26-1 0 0,-7 8 29 0 0,2 15-6 0 0,4 3 147 0 0,13 11-769 0 0,3 3-554 0 0,0 6 897 0 0</inkml:trace>
</inkml:ink>
</file>

<file path=ppt/ink/ink2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13:57.986"/>
    </inkml:context>
    <inkml:brush xml:id="br0">
      <inkml:brushProperty name="width" value="0.05" units="cm"/>
      <inkml:brushProperty name="height" value="0.05" units="cm"/>
    </inkml:brush>
  </inkml:definitions>
  <inkml:trace contextRef="#ctx0" brushRef="#br0">99 4 4769 0 0,'8'-4'4943'0'0,"-12"9"-3668"0"0,-15 18-1190 0 0,6 1-25 0 0,1 0 0 0 0,1 1 0 0 0,1 0 0 0 0,2 1 1 0 0,0-1-1 0 0,2 2 0 0 0,0-1 0 0 0,2 1 0 0 0,1 0 0 0 0,1 0 1 0 0,2 0-1 0 0,0 0 0 0 0,2 0 0 0 0,1-1 0 0 0,1 1 0 0 0,13 45 1 0 0,-14-63-52 0 0,7 18 27 0 0,-1-12-13 0 0,4-4-1 0 0,-4-5-37 0 0,-5-1-69 0 0,-4 4-281 0 0,0-7-37 0 0,-2-3-1251 0 0</inkml:trace>
</inkml:ink>
</file>

<file path=ppt/ink/ink2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13:58.439"/>
    </inkml:context>
    <inkml:brush xml:id="br0">
      <inkml:brushProperty name="width" value="0.05" units="cm"/>
      <inkml:brushProperty name="height" value="0.05" units="cm"/>
    </inkml:brush>
  </inkml:definitions>
  <inkml:trace contextRef="#ctx0" brushRef="#br0">89 0 3569 0 0,'-4'4'5204'0'0,"-28"27"-3683"0"0,26-22-1458 0 0,1-1 0 0 0,0 2 0 0 0,0-1 0 0 0,1 0 0 0 0,0 1 0 0 0,0 0 0 0 0,1 0 0 0 0,-3 18 0 0 0,5-21-54 0 0,-6 39 104 0 0,5-35-58 0 0,2 0 0 0 0,-1 0-1 0 0,1 1 1 0 0,2 13 0 0 0,10 11 107 0 0,4-16-77 0 0,-13-17-78 0 0,1 0 0 0 0,-1 0 0 0 0,1-1-1 0 0,0 0 1 0 0,-1 0 0 0 0,1 0 0 0 0,0 0-1 0 0,0 0 1 0 0,6 1 0 0 0,-2-1 5 0 0,10 3 10 0 0,8-2 26 0 0,-9-8 10 0 0,-5-2-1 0 0,8-10 8 0 0,-13 10-44 0 0,-1 0 0 0 0,1 0 1 0 0,-1-1-1 0 0,-1 1 1 0 0,6-11-1 0 0,4-23 46 0 0,-14 6-23 0 0,-3 25-29 0 0,0 0 0 0 0,-1 0 0 0 0,0 0 0 0 0,-5-12 0 0 0,-12-13 9 0 0,-4 13-5 0 0,6 12-2 0 0,7 4-6 0 0,4 2-3 0 0,-2-1-131 0 0,-14-8 330 0 0,3 10-1800 0 0,19 3 1055 0 0,0 0-224 0 0</inkml:trace>
</inkml:ink>
</file>

<file path=ppt/ink/ink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19:10:44.019"/>
    </inkml:context>
    <inkml:brush xml:id="br0">
      <inkml:brushProperty name="width" value="0.05" units="cm"/>
      <inkml:brushProperty name="height" value="0.05" units="cm"/>
    </inkml:brush>
  </inkml:definitions>
  <inkml:trace contextRef="#ctx0" brushRef="#br0">30 252 4617 0 0,'1'-1'5010'0'0,"-1"-1"-5124"0"0,-1 1 422 0 0,0-1 7 0 0,-3-1 206 0 0,1 1-129 0 0,1 0-164 0 0,0-1 0 0 0,0 1 1 0 0,0-1-1 0 0,1 1 0 0 0,-1-1 0 0 0,1 0 0 0 0,-1 0 1 0 0,-1-5-1 0 0,2 2-137 0 0,-1 1 1 0 0,1 0-1 0 0,1-1 1 0 0,-1 1-1 0 0,1 0 1 0 0,0-1-1 0 0,0 1 1 0 0,2-7-1 0 0,-1 5-87 0 0,0-1 0 0 0,1 1-1 0 0,0 0 1 0 0,0 0 0 0 0,1 1 0 0 0,0-1-1 0 0,0 0 1 0 0,0 1 0 0 0,1 0-1 0 0,7-9 1 0 0,2-2 11 0 0,3-3 9 0 0,-15 18-23 0 0,1 1 0 0 0,-1-1 0 0 0,1 0 0 0 0,0 1 0 0 0,0 0 0 0 0,0-1 0 0 0,0 1 0 0 0,0 0 0 0 0,0 0-1 0 0,0 0 1 0 0,1 0 0 0 0,-1 0 0 0 0,4 0 0 0 0,22-9 5 0 0,0 1 20 0 0,-28 9-26 0 0,5 1 8 0 0,-5 2-1 0 0,1 1-6 0 0,2 48-3 0 0,0 7-3 0 0,4-21 4 0 0,-4-25 1 0 0,-1 5 0 0 0,2 8 0 0 0,4-9 1 0 0,-3-7 5 0 0,0-1 20 0 0,1 0-1 0 0,0 0 0 0 0,1 0 0 0 0,7 7 1 0 0,-12-14-9 0 0,-1 0 1 0 0,1-1-1 0 0,-1 0 0 0 0,1 1 1 0 0,0-1-1 0 0,-1 0 1 0 0,1 0-1 0 0,0 0 1 0 0,0 0-1 0 0,0 0 0 0 0,0 0 1 0 0,0-1-1 0 0,0 1 1 0 0,0-1-1 0 0,0 1 0 0 0,0-1 1 0 0,0 0-1 0 0,1 0 1 0 0,-1 0-1 0 0,0 0 1 0 0,0 0-1 0 0,0 0 0 0 0,0 0 1 0 0,0-1-1 0 0,0 1 1 0 0,4-2-1 0 0,8-4 88 0 0,1-1-1 0 0,-1-1 0 0 0,-1 0 1 0 0,1 0-1 0 0,-1-2 1 0 0,-1 1-1 0 0,1-2 0 0 0,-2 0 1 0 0,0 0-1 0 0,0-1 1 0 0,-1 0-1 0 0,0-1 0 0 0,13-23 1 0 0,-20 26-52 0 0,-2 4-458 0 0,-1 5 16 0 0,0 0 224 0 0,0 0-388 0 0</inkml:trace>
</inkml:ink>
</file>

<file path=ppt/ink/ink2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13:58.767"/>
    </inkml:context>
    <inkml:brush xml:id="br0">
      <inkml:brushProperty name="width" value="0.05" units="cm"/>
      <inkml:brushProperty name="height" value="0.05" units="cm"/>
    </inkml:brush>
  </inkml:definitions>
  <inkml:trace contextRef="#ctx0" brushRef="#br0">71 1 5457 0 0,'-13'5'2870'0'0,"12"-5"-2795"0"0,-1 1 1 0 0,1 0-1 0 0,0-1 0 0 0,-1 1 1 0 0,1 0-1 0 0,0 0 0 0 0,0 0 1 0 0,0 0-1 0 0,0 0 0 0 0,0 0 1 0 0,0 0-1 0 0,0 0 0 0 0,0 0 1 0 0,0 0-1 0 0,0 0 0 0 0,0 1 1 0 0,1-1-1 0 0,-1 0 0 0 0,0 1 1 0 0,1-1-1 0 0,0 1 0 0 0,-1-1 1 0 0,1 0-1 0 0,-1 3 0 0 0,-5 10-44 0 0,-3 3 61 0 0,-3 13 121 0 0,5-1 44 0 0,9-13-88 0 0,7-4-60 0 0,-1-3-174 0 0,-6-4-441 0 0,-2-7 238 0 0</inkml:trace>
</inkml:ink>
</file>

<file path=ppt/ink/ink2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13:59.403"/>
    </inkml:context>
    <inkml:brush xml:id="br0">
      <inkml:brushProperty name="width" value="0.05" units="cm"/>
      <inkml:brushProperty name="height" value="0.05" units="cm"/>
    </inkml:brush>
  </inkml:definitions>
  <inkml:trace contextRef="#ctx0" brushRef="#br0">42 62 4977 0 0,'-5'27'4864'0'0,"-2"1"-3887"0"0,-6 31-1099 0 0,6-25 187 0 0,-2 29 46 0 0,11-47-88 0 0,8 6-12 0 0,-8-20-8 0 0,-1-1 0 0 0,1 1 0 0 0,0 0 0 0 0,-1 0 0 0 0,1-1 0 0 0,0 1 0 0 0,0-1 0 0 0,0 0-1 0 0,0 1 1 0 0,1-1 0 0 0,-1 0 0 0 0,0 0 0 0 0,0 0 0 0 0,1-1 0 0 0,-1 1 0 0 0,0-1 0 0 0,1 1 0 0 0,-1-1-1 0 0,1 0 1 0 0,-1 0 0 0 0,1 0 0 0 0,4 0 0 0 0,2-3-3 0 0,0 1-1 0 0,0-1 0 0 0,0-1 1 0 0,0 0-1 0 0,0 0 1 0 0,0-1-1 0 0,-1 0 1 0 0,0 0-1 0 0,0-1 1 0 0,-1 0-1 0 0,1-1 1 0 0,-1 1-1 0 0,-1-1 1 0 0,1-1-1 0 0,-1 1 1 0 0,-1-1-1 0 0,1 0 1 0 0,-1 0-1 0 0,-1-1 1 0 0,7-15-1 0 0,-10 21-3 0 0,0-1-1 0 0,-1 0 0 0 0,0 0 1 0 0,1 0-1 0 0,-1 0 1 0 0,-1 0-1 0 0,1 0 0 0 0,-1 0 1 0 0,1 0-1 0 0,-1 0 0 0 0,0 0 1 0 0,0 0-1 0 0,-1 1 0 0 0,1-1 1 0 0,-1 0-1 0 0,0 1 1 0 0,0 0-1 0 0,0-1 0 0 0,0 1 1 0 0,-1 0-1 0 0,-4-5 0 0 0,3 4 0 0 0,1 0 0 0 0,-1 0-1 0 0,1 1 1 0 0,-1 0 0 0 0,0 0 0 0 0,-1 0-1 0 0,1 0 1 0 0,0 1 0 0 0,-1-1-1 0 0,1 1 1 0 0,-1 0 0 0 0,0 1-1 0 0,0-1 1 0 0,0 1 0 0 0,0 0 0 0 0,-5-1-1 0 0,-6-12 54 0 0,13 12-49 0 0,-2-1 1 0 0,1 2 3 0 0,2 1 3 0 0,14 0 349 0 0,9-2-159 0 0,12-5-219 0 0,-10-1 121 0 0,-9 3-64 0 0,42-14 138 0 0,-53 18-171 0 0,0 1-1 0 0,1-1 0 0 0,-1 0 0 0 0,0 1 1 0 0,0 0-1 0 0,1 0 0 0 0,-1 0 1 0 0,0 0-1 0 0,0 0 0 0 0,1 1 1 0 0,-1-1-1 0 0,0 1 0 0 0,6 2 0 0 0,6 18-2044 0 0,-12-17 1012 0 0</inkml:trace>
</inkml:ink>
</file>

<file path=ppt/ink/ink2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14:00.566"/>
    </inkml:context>
    <inkml:brush xml:id="br0">
      <inkml:brushProperty name="width" value="0.05" units="cm"/>
      <inkml:brushProperty name="height" value="0.05" units="cm"/>
    </inkml:brush>
  </inkml:definitions>
  <inkml:trace contextRef="#ctx0" brushRef="#br0">0 17 4097 0 0,'16'-8'4314'0'0,"-10"6"-4243"0"0,0 0 0 0 0,0 1 0 0 0,0-1 0 0 0,0 2 0 0 0,0-1 0 0 0,9 0 1 0 0,-11 3 2 0 0,1 4 10 0 0,-3 5-28 0 0,0 8-9 0 0,-3 17 0 0 0,0-28 15 0 0,-1 0 0 0 0,0-1 0 0 0,0 1 0 0 0,-1-1 1 0 0,0 0-1 0 0,0 0 0 0 0,-1 0 0 0 0,0 0 0 0 0,-8 11 0 0 0,-17 33 374 0 0,28-48-359 0 0,-7 26-12 0 0,8-29-49 0 0,0 1 0 0 0,-1-1-1 0 0,1 1 1 0 0,0-1 0 0 0,0 1 0 0 0,0-1 0 0 0,-1 1 0 0 0,1 0 0 0 0,0-1 0 0 0,0 1-1 0 0,0-1 1 0 0,0 1 0 0 0,0-1 0 0 0,0 1 0 0 0,0 0 0 0 0,1-1 0 0 0,-1 1-1 0 0,0-1 1 0 0,0 1 0 0 0,0-1 0 0 0,0 1 0 0 0,1-1 0 0 0,-1 1 0 0 0,0-1 0 0 0,1 1-1 0 0,-1-1 1 0 0,0 1 0 0 0,1-1 0 0 0,-1 1 0 0 0,0-1 0 0 0,1 0 0 0 0,-1 1-1 0 0,1-1 1 0 0,-1 0 0 0 0,1 1 0 0 0,-1-1 0 0 0,1 0 0 0 0,-1 1 0 0 0,1-1-1 0 0,0 0 84 0 0,9 0 8 0 0,9 0 52 0 0,9-1-28 0 0,-21 0-109 0 0,0 0 0 0 0,0 0 0 0 0,0 0-1 0 0,0-1 1 0 0,-1 0 0 0 0,1-1 0 0 0,11-5 0 0 0,-1 2 7 0 0,-5 4-19 0 0,0-1-111 0 0,4-4 299 0 0,14-4-2577 0 0,-26 10 1255 0 0</inkml:trace>
</inkml:ink>
</file>

<file path=ppt/ink/ink2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14:01.237"/>
    </inkml:context>
    <inkml:brush xml:id="br0">
      <inkml:brushProperty name="width" value="0.05" units="cm"/>
      <inkml:brushProperty name="height" value="0.05" units="cm"/>
    </inkml:brush>
  </inkml:definitions>
  <inkml:trace contextRef="#ctx0" brushRef="#br0">1 25 4969 0 0,'0'-11'875'0'0,"0"4"-485"0"0,0 4-44 0 0,-1-1 532 0 0,1 5-798 0 0,3 3 93 0 0,0-1-3 0 0,-1-2 284 0 0,-2-4 106 0 0,0 2-480 0 0,2 0 257 0 0,0 1-262 0 0,3 3 56 0 0,0-1 0 0 0,0 1 0 0 0,0 0-1 0 0,-1 0 1 0 0,1 0 0 0 0,-1 1 0 0 0,0 0-1 0 0,0 0 1 0 0,0 0 0 0 0,0 0 0 0 0,-1 0-1 0 0,0 1 1 0 0,0 0 0 0 0,4 7 0 0 0,-1-4-184 0 0,28 45 482 0 0,31 65 1 0 0,-58-95-417 0 0,0 0 1 0 0,-1 0 0 0 0,-1 1-1 0 0,-2 0 1 0 0,0 0 0 0 0,-1 32 0 0 0,-3 9 16 0 0,-12 39 8 0 0,10-88-29 0 0,-1 1 0 0 0,0-1-1 0 0,-1-1 1 0 0,-1 1 0 0 0,-1-1 0 0 0,0 0 0 0 0,-1-1 0 0 0,-10 15 0 0 0,5-12-8 0 0,-48 46 227 0 0,41-47-4 0 0,18-15-240 0 0,-9-7 101 0 0,8 4-889 0 0,2 0 460 0 0,-1 1-99 0 0,1-1-165 0 0</inkml:trace>
</inkml:ink>
</file>

<file path=ppt/ink/ink2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14:03.902"/>
    </inkml:context>
    <inkml:brush xml:id="br0">
      <inkml:brushProperty name="width" value="0.05" units="cm"/>
      <inkml:brushProperty name="height" value="0.05" units="cm"/>
    </inkml:brush>
  </inkml:definitions>
  <inkml:trace contextRef="#ctx0" brushRef="#br0">0 92 2168 0 0,'18'-23'875'0'0,"2"-6"183"0"0,-8 0 1853 0 0,-11 19-2204 0 0,-4 10 136 0 0,-6 14-427 0 0,1 10-386 0 0,2-4 14 0 0,0-1 1 0 0,2 1-1 0 0,-4 37 1 0 0,14-38-29 0 0,16 6 27 0 0,-17-20-14 0 0,-4-4 43 0 0,27 4-11 0 0,-18-3-118 0 0,5 1 113 0 0,8-4 1 0 0,-22 1-88 0 0,0 0-1 0 0,0-1 1 0 0,0 1-1 0 0,0-1 1 0 0,0 1-1 0 0,0-1 0 0 0,0 0 1 0 0,0 1-1 0 0,0-1 1 0 0,0 0-1 0 0,0 0 1 0 0,0 0-1 0 0,0 0 0 0 0,-1 1 1 0 0,1-1-1 0 0,1-2 1 0 0,4-17-970 0 0,-4 14 399 0 0,0 1-289 0 0</inkml:trace>
</inkml:ink>
</file>

<file path=ppt/ink/ink2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14:04.250"/>
    </inkml:context>
    <inkml:brush xml:id="br0">
      <inkml:brushProperty name="width" value="0.05" units="cm"/>
      <inkml:brushProperty name="height" value="0.05" units="cm"/>
    </inkml:brush>
  </inkml:definitions>
  <inkml:trace contextRef="#ctx0" brushRef="#br0">0 4 2817 0 0,'9'1'3064'0'0,"-8"-3"-2872"0"0,-1 1 136 0 0,0 0 88 0 0</inkml:trace>
</inkml:ink>
</file>

<file path=ppt/ink/ink2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14:04.592"/>
    </inkml:context>
    <inkml:brush xml:id="br0">
      <inkml:brushProperty name="width" value="0.05" units="cm"/>
      <inkml:brushProperty name="height" value="0.05" units="cm"/>
    </inkml:brush>
  </inkml:definitions>
  <inkml:trace contextRef="#ctx0" brushRef="#br0">17 1 3265 0 0,'-6'0'4076'0'0,"5"0"-4004"0"0,0 0-1 0 0,1 0 1 0 0,-1 0 0 0 0,1 1-1 0 0,-1-1 1 0 0,1 0-1 0 0,-1 1 1 0 0,1-1-1 0 0,-1 0 1 0 0,1 1 0 0 0,-1-1-1 0 0,1 1 1 0 0,0-1-1 0 0,-1 1 1 0 0,1-1-1 0 0,-1 1 1 0 0,1-1-1 0 0,0 1 1 0 0,0-1 0 0 0,-1 1-1 0 0,1-1 1 0 0,0 1-1 0 0,0-1 1 0 0,0 1-1 0 0,-1 1 1 0 0,2 8-37 0 0,0 1 1 0 0,0-1-1 0 0,1 0 0 0 0,0 1 1 0 0,1-1-1 0 0,0 0 0 0 0,1-1 1 0 0,0 1-1 0 0,1 0 0 0 0,-1-1 1 0 0,2 0-1 0 0,-1 0 0 0 0,1-1 1 0 0,1 1-1 0 0,0-1 0 0 0,0-1 1 0 0,0 1-1 0 0,1-1 0 0 0,0 0 1 0 0,0-1-1 0 0,11 6 0 0 0,-16-10-190 0 0,0-1-1 0 0,0 0 0 0 0,0 0 0 0 0,0-1 0 0 0,0 1 0 0 0,0 0 0 0 0,0-1 1 0 0,0 0-1 0 0,1 0 0 0 0,-1 0 0 0 0,0 0 0 0 0,0 0 0 0 0,0-1 0 0 0,5-1 1 0 0,1-2-3374 0 0</inkml:trace>
</inkml:ink>
</file>

<file path=ppt/ink/ink2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14:04.921"/>
    </inkml:context>
    <inkml:brush xml:id="br0">
      <inkml:brushProperty name="width" value="0.05" units="cm"/>
      <inkml:brushProperty name="height" value="0.05" units="cm"/>
    </inkml:brush>
  </inkml:definitions>
  <inkml:trace contextRef="#ctx0" brushRef="#br0">17 1 2633 0 0,'-2'1'600'0'0,"-6"3"2367"0"0,1 3-660 0 0,8 4-2151 0 0,2 1-1011 0 0,-1-7 289 0 0</inkml:trace>
</inkml:ink>
</file>

<file path=ppt/ink/ink2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14:05.256"/>
    </inkml:context>
    <inkml:brush xml:id="br0">
      <inkml:brushProperty name="width" value="0.05" units="cm"/>
      <inkml:brushProperty name="height" value="0.05" units="cm"/>
    </inkml:brush>
  </inkml:definitions>
  <inkml:trace contextRef="#ctx0" brushRef="#br0">67 169 2320 0 0,'-2'6'676'0'0,"-1"-1"0"0"0,0 1 0 0 0,0-1 0 0 0,-1 0 0 0 0,1 0 0 0 0,-1 0 0 0 0,-7 6 0 0 0,-9 16-508 0 0,18-24-151 0 0,0 1-1 0 0,0 0 0 0 0,0 0 1 0 0,1 0-1 0 0,0 0 0 0 0,-1 0 0 0 0,0 8 1 0 0,4 49 136 0 0,1-36-101 0 0,-1-9 18 0 0,3-15 63 0 0,9-22 70 0 0,-6 8-246 0 0,-2 3 47 0 0,0 1 0 0 0,-1-1 1 0 0,0 0-1 0 0,0-1 0 0 0,-1 1 0 0 0,-1-1 0 0 0,0 0 0 0 0,0 0 0 0 0,-1 0 0 0 0,1-18 1 0 0,-3 11-10 0 0,-1-1 0 0 0,-1 0 0 0 0,-1 0 1 0 0,-1 1-1 0 0,-10-32 0 0 0,-8 2 199 0 0,4 20 178 0 0,17 31-170 0 0,0-3-106 0 0,0 1 18 0 0,0 0 198 0 0,4 19-223 0 0,0 1 1 0 0,1-1-1 0 0,1 1 0 0 0,1-1 1 0 0,0-1-1 0 0,14 27 0 0 0,-7-13 41 0 0,12 43 1 0 0,7 44-1270 0 0,-29-101-3261 0 0</inkml:trace>
</inkml:ink>
</file>

<file path=ppt/ink/ink2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14:08.121"/>
    </inkml:context>
    <inkml:brush xml:id="br0">
      <inkml:brushProperty name="width" value="0.05" units="cm"/>
      <inkml:brushProperty name="height" value="0.05" units="cm"/>
    </inkml:brush>
  </inkml:definitions>
  <inkml:trace contextRef="#ctx0" brushRef="#br0">83 152 5473 0 0,'-69'23'1991'0'0,"58"-21"-857"0"0,8-5-666 0 0,10-4 52 0 0,123-20 322 0 0,-57 10-303 0 0,-25 8-236 0 0,0 2-92 0 0,-18 5-143 0 0,-25 2-51 0 0,99-4 330 0 0,54-1-16 0 0,-1 1-151 0 0,78 3-8 0 0,30 2-17 0 0,68-3-53 0 0,163-8 94 0 0,-286 4-16 0 0,480-4 216 0 0,-396 7-349 0 0,-97 0 19 0 0,-125 1-54 0 0,34-4 5 0 0,12 1 3 0 0,-39 3-4 0 0,27-1 2 0 0,54-7-18 0 0,-34 2 5 0 0,-111 7-4 0 0,35-2-1 0 0,22-8 15 0 0,-59 10-7 0 0,-3 2 1 0 0,-5 0-5 0 0,-2-1-2 0 0,0 1 0 0 0,-5-2 3 0 0,0 1 10 0 0,1-1-3 0 0,-1-1-5 0 0,-1 1 1 0 0,1 1-1 0 0,-1-1 1 0 0,1 0-1 0 0,-1 0 1 0 0,1 1-1 0 0,-1 0 1 0 0,0-1-1 0 0,1 1 1 0 0,-1 0-1 0 0,0 0 1 0 0,1 1-1 0 0,-1-1 1 0 0,1 0-1 0 0,-5 2 1 0 0,-35 8 4 0 0,42-10-9 0 0,-23 5 3 0 0,-6-4 2 0 0,15-1-5 0 0,5 0 0 0 0,-7 3 3 0 0,-15 8 21 0 0,13-2-19 0 0,2 2 4 0 0,6-2 3 0 0,7-7-11 0 0,-1 1 3 0 0,2-1-9 0 0,0-1-11 0 0,0 0 57 0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19:05:12.899"/>
    </inkml:context>
    <inkml:brush xml:id="br0">
      <inkml:brushProperty name="width" value="0.05" units="cm"/>
      <inkml:brushProperty name="height" value="0.05" units="cm"/>
    </inkml:brush>
  </inkml:definitions>
  <inkml:trace contextRef="#ctx0" brushRef="#br0">1 132 5913 0 0,'18'-4'5914'0'0,"-8"8"-5922"0"0,7-6-353 0 0,-3-1-407 0 0,6 15 8 0 0,-4-11 760 0 0,9-2-560 0 0,0-1 184 0 0,-3 17 0 0 0</inkml:trace>
  <inkml:trace contextRef="#ctx0" brushRef="#br0" timeOffset="1">587 244 6705 0 0,'0'0'3352'0'0,"4"0"-3177"0"0,-6 0 727 0 0,1 0-716 0 0,1 0 361 0 0,-1 4-168 0 0,0 3-302 0 0,0 7 36 0 0,0 11-36 0 0,0 12 67 0 0,0 22 130 0 0,-2-16-82 0 0,4 10 37 0 0,0-31-153 0 0,-1-8-44 0 0,-1-3-46 0 0,-1-4 157 0 0,2-12 18 0 0,3-8-145 0 0,5-28-3 0 0,3-26-4 0 0,10-50-2 0 0,-12 77 3 0 0,-3 9-24 0 0,1 1 0 0 0,2 0 0 0 0,1 0 0 0 0,1 0-1 0 0,29-53 1 0 0,-20 63-5 0 0,-18 18 54 0 0,3 15 21 0 0,0 10 13 0 0,-3 2-14 0 0,0 9 7 0 0,-1-13-18 0 0,5 30 166 0 0,20 120 78 0 0,-25-121-244 0 0,0-2-8 0 0,3-20-117 0 0,-4-23-1003 0 0,0-3-303 0 0,0-3 557 0 0</inkml:trace>
</inkml:ink>
</file>

<file path=ppt/ink/ink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19:10:45.273"/>
    </inkml:context>
    <inkml:brush xml:id="br0">
      <inkml:brushProperty name="width" value="0.05" units="cm"/>
      <inkml:brushProperty name="height" value="0.05" units="cm"/>
    </inkml:brush>
  </inkml:definitions>
  <inkml:trace contextRef="#ctx0" brushRef="#br0">12 37 4761 0 0,'-3'-16'2775'0'0,"0"8"-1818"0"0,2 3-561 0 0,2 3-276 0 0,-1-1-18 0 0,0 1 105 0 0,0 2 69 0 0,3 7-224 0 0,1 0 1 0 0,-2 1-1 0 0,1 0 0 0 0,-1-1 1 0 0,0 1-1 0 0,0 0 0 0 0,-1 0 0 0 0,0 15 1 0 0,-5 29 67 0 0,-2-15 29 0 0,6-35-139 0 0,-6 30 63 0 0,-3 20-727 0 0,10-46-1099 0 0,-1-7 1225 0 0</inkml:trace>
</inkml:ink>
</file>

<file path=ppt/ink/ink2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14:09.923"/>
    </inkml:context>
    <inkml:brush xml:id="br0">
      <inkml:brushProperty name="width" value="0.05" units="cm"/>
      <inkml:brushProperty name="height" value="0.05" units="cm"/>
    </inkml:brush>
  </inkml:definitions>
  <inkml:trace contextRef="#ctx0" brushRef="#br0">76 58 1512 0 0,'29'-14'663'0'0,"-28"14"-628"0"0,-1 1 0 0 0,1-1 0 0 0,0 1 0 0 0,0 0 0 0 0,-1 0 0 0 0,1 0 0 0 0,0-1 0 0 0,-1 1 0 0 0,1 0 0 0 0,-1 0 0 0 0,1 0 0 0 0,-1 0 0 0 0,1 0 0 0 0,-1 0 0 0 0,0 0 0 0 0,1 0 0 0 0,-1 0 0 0 0,0 0 0 0 0,0 0 0 0 0,0 0 0 0 0,0 0 0 0 0,0 0 0 0 0,0 2 0 0 0,3 33 818 0 0,-3-33-745 0 0,0 5 172 0 0,1 0 1 0 0,0 0 0 0 0,1 1 0 0 0,-1-1 0 0 0,2 0 0 0 0,-1 0-1 0 0,8 14 1 0 0,-9-20-280 0 0,0 0 0 0 0,0 0 0 0 0,1 0 1 0 0,-1 0-1 0 0,1 0 0 0 0,-1 0 0 0 0,1-1 0 0 0,0 1 0 0 0,0-1 0 0 0,-1 1 0 0 0,1-1 0 0 0,0 0 0 0 0,0 1 0 0 0,0-1 1 0 0,0 0-1 0 0,1 0 0 0 0,1 0 0 0 0,-1 0 12 0 0,-1-1 0 0 0,0 0 0 0 0,1 0 0 0 0,-1 0 0 0 0,0 0 0 0 0,1 0 0 0 0,-1-1 0 0 0,0 1 0 0 0,1-1 0 0 0,-1 1 0 0 0,0-1 0 0 0,4-1 0 0 0,24-17 90 0 0,-24 13-78 0 0,0 1-1 0 0,0-1 1 0 0,0 0 0 0 0,-1-1 0 0 0,7-9-1 0 0,3-18 72 0 0,-11 12-25 0 0,-6 0 7 0 0,-3 8-21 0 0,3 10-33 0 0,0 1-1 0 0,0 0 0 0 0,0 0 1 0 0,0 0-1 0 0,-1 0 1 0 0,1 0-1 0 0,-1 0 1 0 0,0 0-1 0 0,0 1 1 0 0,0 0-1 0 0,0 0 0 0 0,0-1 1 0 0,0 2-1 0 0,-1-1 1 0 0,1 0-1 0 0,-1 1 1 0 0,-4-2-1 0 0,2 1 13 0 0,0 1 0 0 0,0 0 0 0 0,0 0 0 0 0,0 1 0 0 0,0 0 0 0 0,-7 0 1 0 0,3 1 8 0 0,0 0 0 0 0,0 1 0 0 0,0 0 0 0 0,0 1 0 0 0,-17 7 0 0 0,-15 14 25 0 0,34-13-54 0 0,-9 7 24 0 0,7-17-35 0 0,-18 1 1 0 0,27 0 0 0 0,19 0 5 0 0,-6 2 12 0 0,-7-3-42 0 0,3 1-390 0 0,10-3 53 0 0,-13 0 313 0 0,-1 1 0 0 0,1-1 0 0 0,0 1 0 0 0,0 0 0 0 0,-1 1 0 0 0,1-1 0 0 0,0 1 0 0 0,-1 0 1 0 0,1 0-1 0 0,-1 0 0 0 0,7 4 0 0 0,-5 0-273 0 0,-2 1-330 0 0</inkml:trace>
</inkml:ink>
</file>

<file path=ppt/ink/ink2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14:10.990"/>
    </inkml:context>
    <inkml:brush xml:id="br0">
      <inkml:brushProperty name="width" value="0.05" units="cm"/>
      <inkml:brushProperty name="height" value="0.05" units="cm"/>
    </inkml:brush>
  </inkml:definitions>
  <inkml:trace contextRef="#ctx0" brushRef="#br0">0 30 3305 0 0,'13'2'713'0'0,"-1"0"1"0"0,1-1-1 0 0,-1 0 1 0 0,16-2-1 0 0,12-3-522 0 0,42-10 0 0 0,-5 1 289 0 0,-48 9-2697 0 0</inkml:trace>
</inkml:ink>
</file>

<file path=ppt/ink/ink2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14:11.708"/>
    </inkml:context>
    <inkml:brush xml:id="br0">
      <inkml:brushProperty name="width" value="0.05" units="cm"/>
      <inkml:brushProperty name="height" value="0.05" units="cm"/>
    </inkml:brush>
  </inkml:definitions>
  <inkml:trace contextRef="#ctx0" brushRef="#br0">14 84 3153 0 0,'-14'-62'995'0'0,"16"48"-745"0"0,12 7-61 0 0,-5 8-148 0 0,-5 0-36 0 0,22 10 156 0 0,11 8 471 0 0,28 11 322 0 0,-42-17-533 0 0,-7-1-173 0 0,-3 0-78 0 0,-5-4-119 0 0,0 0 13 0 0,7 7 24 0 0,9 7-11 0 0,-17-14-65 0 0,2-1-1 0 0,-1-1 1 0 0,1 0-1 0 0,0 0 1 0 0,13 6-1 0 0,-10-5 29 0 0,9 7-69 0 0,-14-7 185 0 0,-7-5 120 0 0,-9-1-268 0 0,-7 4 7 0 0,-1 3 0 0 0,-4 4 4 0 0,10-6-13 0 0,-80 38 38 0 0,83-41-41 0 0,2-2-5 0 0,0-1 20 0 0,3 0 16 0 0,2 0-27 0 0,0 0 11 0 0,0 0 56 0 0,0 0-37 0 0,1 0-22 0 0,-2 0 63 0 0,-5-1 148 0 0,5-1-181 0 0,-1-2-40 0 0,0 0 1 0 0,0 0-1 0 0,0 0 0 0 0,0 0 0 0 0,1-1 0 0 0,-4-7 0 0 0,-12-52 101 0 0,17 58-108 0 0,1-8 25 0 0,3-17 66 0 0,-1 30-71 0 0,2 0 3 0 0,-2-1-9 0 0,-1 0-4 0 0,0 0-7 0 0,-1 2-2 0 0,3 3 6 0 0,4 4 2 0 0,1 8-31 0 0,3 9 10 0 0,-8 0 28 0 0,-3-20 7 0 0,0-1-7 0 0,0 0 30 0 0,-1 0 62 0 0,-4-2 254 0 0,4-8-246 0 0,5-19 168 0 0,-2 14-183 0 0,-2 12-128 0 0,-1 0 1 0 0,1 0-1 0 0,0 0 0 0 0,0 0 0 0 0,0 0 1 0 0,0-1-1 0 0,0 1 0 0 0,0 0 0 0 0,0 0 0 0 0,0 0 1 0 0,1 0-1 0 0,-1-1 0 0 0,0 1 0 0 0,0 0 1 0 0,0 0-1 0 0,0 0 0 0 0,0 0 0 0 0,0 0 1 0 0,0-1-1 0 0,0 1 0 0 0,0 0 0 0 0,0 0 1 0 0,0 0-1 0 0,0 0 0 0 0,1 0 0 0 0,-1 0 0 0 0,0 0 1 0 0,0-1-1 0 0,0 1 0 0 0,0 0 0 0 0,0 0 1 0 0,1 0-1 0 0,-1 0 0 0 0,0 0 0 0 0,0 0 1 0 0,0 0-1 0 0,0 0 0 0 0,0 0 0 0 0,1 0 1 0 0,-1 0-1 0 0,0 0 0 0 0,0 0 0 0 0,0 0 0 0 0,0 0 1 0 0,0 0-1 0 0,1 0 0 0 0,-1 0 0 0 0,0 0 1 0 0,0 0-1 0 0,0 0 0 0 0,0 0 0 0 0,1 0 1 0 0,-1 0-1 0 0,0 0 0 0 0,0 0 0 0 0,0 0 0 0 0,0 1 1 0 0,0-1-1 0 0,0 0 0 0 0,1 0 0 0 0,-1 0 1 0 0,1 1-196 0 0</inkml:trace>
</inkml:ink>
</file>

<file path=ppt/ink/ink2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14:12.576"/>
    </inkml:context>
    <inkml:brush xml:id="br0">
      <inkml:brushProperty name="width" value="0.05" units="cm"/>
      <inkml:brushProperty name="height" value="0.05" units="cm"/>
    </inkml:brush>
  </inkml:definitions>
  <inkml:trace contextRef="#ctx0" brushRef="#br0">0 1 2369 0 0,'1'0'138'0'0,"-1"0"0"0"0,1 0 0 0 0,-1 0 0 0 0,0 0 0 0 0,1 0 0 0 0,-1 0 0 0 0,0 0 0 0 0,1 0 0 0 0,-1 0 1 0 0,1 0-1 0 0,-1 0 0 0 0,0 0 0 0 0,1 0 0 0 0,-1 0 0 0 0,0 0 0 0 0,1 0 0 0 0,-1 0 0 0 0,1 1 1 0 0,-1-1-1 0 0,0 0 0 0 0,1 0 0 0 0,-1 0 0 0 0,0 1 0 0 0,0-1 0 0 0,1 0 0 0 0,-1 0 0 0 0,0 1 1 0 0,1-1-1 0 0,-1 0 0 0 0,0 1 0 0 0,0-1 0 0 0,0 0 0 0 0,1 1 0 0 0,-1-1 0 0 0,11 22 856 0 0,1 15-1211 0 0,-9-20 345 0 0,-1 1 1 0 0,-1 0-1 0 0,-2 24 1 0 0,1 6-11 0 0,1 27 105 0 0,-1-44-138 0 0,1 1-1 0 0,10 57 0 0 0,-11-89-78 0 0,0 1 0 0 0,0-1-1 0 0,0 1 1 0 0,0-1 0 0 0,0 1-1 0 0,0-1 1 0 0,0 1 0 0 0,0-1-1 0 0,0 1 1 0 0,0-1 0 0 0,1 1-1 0 0,-1-1 1 0 0,0 0 0 0 0,0 1-1 0 0,1-1 1 0 0,-1 1 0 0 0,0-1 0 0 0,1 0-1 0 0,-1 1 1 0 0,0-1 0 0 0,1 0-1 0 0,-1 1 1 0 0,0-1 0 0 0,1 0-1 0 0,-1 1 1 0 0,1-1 0 0 0,-1 0-1 0 0,0 0 1 0 0,1 0 0 0 0,-1 1-1 0 0,1-1 1 0 0,-1 0 0 0 0,1 0-1 0 0,-1 0 1 0 0,1 0 0 0 0,-1 0-1 0 0,1 0 1 0 0,-1 0 0 0 0,1 0 0 0 0,-1 0-1 0 0,1 0 1 0 0,24-17 74 0 0,-5-3-60 0 0,-2-1-1 0 0,0-1 1 0 0,-1-1-1 0 0,-1-1 1 0 0,-1 0 0 0 0,23-52-1 0 0,29-47 17 0 0,-48 102-42 0 0,-33 34-37 0 0,-8 6 39 0 0,2 2-1 0 0,0 0 1 0 0,1 2 0 0 0,-19 30-1 0 0,12-18-14 0 0,20-27 16 0 0,4-5 0 0 0,-1-1 1 0 0,1 1-1 0 0,-1 0 1 0 0,1 0-1 0 0,0 0 1 0 0,0 1 0 0 0,1-1-1 0 0,-1 0 1 0 0,1 1-1 0 0,-1-1 1 0 0,1 1-1 0 0,0-1 1 0 0,1 1 0 0 0,-1 0-1 0 0,1-1 1 0 0,-1 1-1 0 0,1 0 1 0 0,0 4-1 0 0,0-7-9 0 0,14 3 4 0 0,-1 0 7 0 0,-1 0 1 0 0,34 9 3 0 0,-26-10 0 0 0,-4-1 0 0 0,3-1 22 0 0,1 0-1 0 0,-1-1 1 0 0,28-4 0 0 0,23-13 28 0 0,-64 15-52 0 0,1-1 0 0 0,-1 0 0 0 0,0-1 0 0 0,0 1 0 0 0,0-1 0 0 0,0-1 0 0 0,-1 1 0 0 0,0-1 0 0 0,0 0 0 0 0,0 0-1 0 0,8-11 1 0 0,-11 13 1 0 0,1 0-1 0 0,-1-1 1 0 0,-1 1-1 0 0,1 0 1 0 0,0-1-1 0 0,-1 1 1 0 0,1-1-1 0 0,-1 0 1 0 0,0 1-1 0 0,-1-1 1 0 0,1 0-1 0 0,0 0 1 0 0,-1 1-1 0 0,0-1 1 0 0,0 0-1 0 0,0 0 1 0 0,-1 0-1 0 0,1 0 1 0 0,-1 1-1 0 0,0-1 1 0 0,0 0-1 0 0,0 1 1 0 0,-2-5-1 0 0,-10-4 27 0 0,2 9-103 0 0,7 4 60 0 0,-1 3 1 0 0,0 3 7 0 0,-3 5 4 0 0,2 0 1 0 0,-23 46 1 0 0,23-31-4 0 0,5-9 0 0 0,6 9-7 0 0,13-12 18 0 0,23 2-11 0 0,-33-14 12 0 0,29 6 14 0 0,-10-8-91 0 0,-1-4-121 0 0,-10-3-29 0 0,-8 2 28 0 0,2-1-346 0 0,-3 2 166 0 0,5-5 69 0 0,-9 6 273 0 0,29-23-2014 0 0,-23 17-579 0 0</inkml:trace>
</inkml:ink>
</file>

<file path=ppt/ink/ink2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14:13.125"/>
    </inkml:context>
    <inkml:brush xml:id="br0">
      <inkml:brushProperty name="width" value="0.05" units="cm"/>
      <inkml:brushProperty name="height" value="0.05" units="cm"/>
    </inkml:brush>
  </inkml:definitions>
  <inkml:trace contextRef="#ctx0" brushRef="#br0">63 14 3441 0 0,'-3'-3'3061'0'0,"-10"-7"-2233"0"0,9 10-668 0 0,2 2 472 0 0,0 5-579 0 0,1 0 0 0 0,-1-1 1 0 0,1 1-1 0 0,0 0 0 0 0,1-1 1 0 0,0 1-1 0 0,0 0 0 0 0,0 0 1 0 0,1-1-1 0 0,0 1 0 0 0,0 0 0 0 0,1-1 1 0 0,2 8-1 0 0,-2-10-19 0 0,0 1 1 0 0,0-1-1 0 0,1 0 1 0 0,0 0-1 0 0,-1 0 0 0 0,1 0 1 0 0,1 0-1 0 0,-1 0 0 0 0,0-1 1 0 0,1 0-1 0 0,0 1 0 0 0,0-2 1 0 0,0 1-1 0 0,0 0 1 0 0,0-1-1 0 0,1 1 0 0 0,-1-1 1 0 0,1-1-1 0 0,8 3 0 0 0,-2 1 9 0 0,-10-4-32 0 0,0-1 0 0 0,1 1 0 0 0,-1 0 0 0 0,1 0 0 0 0,0-1 0 0 0,-1 1 0 0 0,1-1 0 0 0,-1 1 1 0 0,1-1-1 0 0,0 0 0 0 0,-1 0 0 0 0,1 0 0 0 0,0 0 0 0 0,-1 0 0 0 0,1 0 0 0 0,0 0 1 0 0,-1 0-1 0 0,1 0 0 0 0,0-1 0 0 0,-1 1 0 0 0,4-2 0 0 0,-5-2 3 0 0,1 1-1 0 0,-1 0 1 0 0,0-1-1 0 0,0 1 1 0 0,0-1-1 0 0,0 1 1 0 0,-1 0-1 0 0,0-1 1 0 0,1 1 0 0 0,-1 0-1 0 0,0 0 1 0 0,-3-5-1 0 0,2 1-13 0 0,-15-34-16 0 0,0 22 5 0 0,16 19 6 0 0,0 0 2 0 0,1 1-21 0 0,0 0-12 0 0,23 35 21 0 0,4 22 6 0 0,-11-13-1 0 0,-2-10 37 0 0,10 48 0 0 0,-21-70-9 0 0,-1-1 0 0 0,-1 1 0 0 0,1 21 0 0 0,-9 14 40 0 0,-1-26-33 0 0,-11 14 13 0 0,4-15-8 0 0,3-11-7 0 0,8-7-18 0 0,-1-1 0 0 0,1 0 1 0 0,-1 1-1 0 0,0-2 0 0 0,0 1 1 0 0,0-1-1 0 0,0 1 0 0 0,0-1 0 0 0,0-1 1 0 0,0 1-1 0 0,0-1 0 0 0,-1 0 1 0 0,1 0-1 0 0,0 0 0 0 0,0-1 0 0 0,0 0 1 0 0,0 0-1 0 0,0 0 0 0 0,0 0 1 0 0,0-1-1 0 0,0 0 0 0 0,1 0 0 0 0,-1 0 1 0 0,0-1-1 0 0,1 0 0 0 0,-6-4 1 0 0,7 5-4 0 0,0 0 1 0 0,1 0 0 0 0,-1 0 0 0 0,0-1 0 0 0,1 1 0 0 0,-1-1 0 0 0,1 0 0 0 0,0 0-1 0 0,0 0 1 0 0,0 0 0 0 0,0 0 0 0 0,1 0 0 0 0,-1 0 0 0 0,1-1 0 0 0,0 1 0 0 0,0-1-1 0 0,0 1 1 0 0,0-1 0 0 0,1 1 0 0 0,-1-1 0 0 0,1 1 0 0 0,0-1 0 0 0,0 1 0 0 0,0-1-1 0 0,0 0 1 0 0,1 1 0 0 0,0-1 0 0 0,-1 1 0 0 0,1-1 0 0 0,1 1 0 0 0,-1 0-1 0 0,0-1 1 0 0,1 1 0 0 0,0 0 0 0 0,-1 0 0 0 0,1 0 0 0 0,0 0 0 0 0,3-3 0 0 0,4-3 6 0 0,1 1 0 0 0,-1 0 1 0 0,1 0-1 0 0,0 1 1 0 0,1 0-1 0 0,0 1 0 0 0,0 0 1 0 0,0 1-1 0 0,1 0 1 0 0,-1 1-1 0 0,23-5 0 0 0,-23 6-77 0 0,0 0-1 0 0,0 2 0 0 0,0-1 0 0 0,0 1 0 0 0,0 1 1 0 0,1 0-1 0 0,17 3 0 0 0,9-4-529 0 0,-15-2-1127 0 0,-13 1-1829 0 0</inkml:trace>
</inkml:ink>
</file>

<file path=ppt/ink/ink2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14:13.937"/>
    </inkml:context>
    <inkml:brush xml:id="br0">
      <inkml:brushProperty name="width" value="0.05" units="cm"/>
      <inkml:brushProperty name="height" value="0.05" units="cm"/>
    </inkml:brush>
  </inkml:definitions>
  <inkml:trace contextRef="#ctx0" brushRef="#br0">153 12 2977 0 0,'-4'-9'3556'0'0,"-13"6"-1718"0"0,-4 11-1893 0 0,8 0 243 0 0,3 3-147 0 0,1-1-1 0 0,0 2 0 0 0,0-1 0 0 0,1 2 0 0 0,1-1 0 0 0,0 1 0 0 0,1 0 0 0 0,0 0 0 0 0,1 0 1 0 0,0 1-1 0 0,1 0 0 0 0,-2 18 0 0 0,4-26-15 0 0,-1 12 5 0 0,1-6 9 0 0,4-1 46 0 0,0-6 187 0 0,-1-5-271 0 0,-1 1 0 0 0,0-1 0 0 0,1 1 0 0 0,-1-1 0 0 0,1 0 0 0 0,-1 1 0 0 0,1-1 0 0 0,-1 0 0 0 0,1 0 0 0 0,-1 1 0 0 0,1-1 0 0 0,-1 0 0 0 0,1 0 0 0 0,-1 0 0 0 0,1 1 1 0 0,-1-1-1 0 0,1 0 0 0 0,0 0 0 0 0,-1 0 0 0 0,1 0 0 0 0,-1 0 0 0 0,1 0 0 0 0,-1 0 0 0 0,1 0 0 0 0,-1-1 0 0 0,1 1 0 0 0,0 0 0 0 0,-1 0 0 0 0,1 0 0 0 0,-1-1 0 0 0,1 1 0 0 0,-1 0 0 0 0,1 0 0 0 0,-1-1 1 0 0,0 1-1 0 0,1 0 0 0 0,-1-1 0 0 0,1 1 0 0 0,-1-1 0 0 0,0 1 0 0 0,1-1 0 0 0,16-26-33 0 0,-11 15 25 0 0,-3 6 3 0 0,0 3 2 0 0,0-1-1 0 0,-1 0 1 0 0,0 0 0 0 0,0 0 0 0 0,0 0-1 0 0,0 0 1 0 0,-1 0 0 0 0,1 0 0 0 0,-1-1-1 0 0,0 1 1 0 0,-1 0 0 0 0,1-1 0 0 0,-1 1 0 0 0,0-1-1 0 0,0-5 1 0 0,-3-30-30 0 0,4 39 17 0 0,-1 1 6 0 0,-1 22-15 0 0,1-14 27 0 0,0 0 1 0 0,0 0-1 0 0,1 0 0 0 0,0-1 1 0 0,3 12-1 0 0,1 2 0 0 0,4 8 11 0 0,-2-9 7 0 0,-2-8 0 0 0,11 15 22 0 0,-13-23-37 0 0,-1-1 1 0 0,0 0 0 0 0,1 0 0 0 0,-1-1 0 0 0,1 1 0 0 0,0 0 0 0 0,0-1 0 0 0,0 0 0 0 0,0 0-1 0 0,7 3 1 0 0,4 0 9 0 0,-7-1-1 0 0,4 1 9 0 0,-2-3-11 0 0,1-2-6 0 0,-2-1-7 0 0,9-2-15 0 0,-14 2-2 0 0,-1 0-1 0 0,1 0 0 0 0,0-1 1 0 0,0 1-1 0 0,-1-1 1 0 0,1 1-1 0 0,0-1 1 0 0,-1 0-1 0 0,0 0 1 0 0,3-2-1 0 0,4-7-90 0 0,-5 1 35 0 0,1-2-8 0 0,-3 2 32 0 0,2-10-56 0 0,-3-12-118 0 0,-4-1 11 0 0,-7-15 128 0 0,0 20 61 0 0,7 22 17 0 0,0 2-2 0 0,-2-2-15 0 0,76 13 116 0 0,-52-4-20 0 0,0 1 0 0 0,0 1 0 0 0,34 13-1 0 0,-47-15-42 0 0,0 0-1 0 0,0 1 0 0 0,0-1 0 0 0,-1 1 0 0 0,1 0 0 0 0,-1 1 0 0 0,7 7 0 0 0,-9-9-7 0 0,0 1-1 0 0,0 0 0 0 0,-1 0 0 0 0,1 0 0 0 0,-1 0 1 0 0,0 0-1 0 0,1 6 0 0 0,-2-9-14 0 0,-1 0 0 0 0,1 1-1 0 0,-1-1 1 0 0,0 0 0 0 0,0 1 0 0 0,0-1 0 0 0,0 0-1 0 0,0 1 1 0 0,0-1 0 0 0,0 0 0 0 0,0 1 0 0 0,-1-1 0 0 0,1 0-1 0 0,0 1 1 0 0,-2 1 0 0 0,1-1 5 0 0,-1 1 0 0 0,1-1 0 0 0,-1 0-1 0 0,0 1 1 0 0,0-1 0 0 0,0 0 0 0 0,0 0 0 0 0,0 0 0 0 0,0 0 0 0 0,-1-1 0 0 0,-2 3-1 0 0,-35 14 78 0 0,18-12-77 0 0,13-5 3 0 0,1 0 0 0 0,0 0 0 0 0,0-1 0 0 0,0-1 0 0 0,-16-1 0 0 0,-2-3 26 0 0,9 0-15 0 0,12 1-51 0 0,5 2-172 0 0,0 0-154 0 0,0 0-239 0 0,1 1 33 0 0,0-3-658 0 0,3 0 312 0 0</inkml:trace>
</inkml:ink>
</file>

<file path=ppt/ink/ink2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14:14.291"/>
    </inkml:context>
    <inkml:brush xml:id="br0">
      <inkml:brushProperty name="width" value="0.05" units="cm"/>
      <inkml:brushProperty name="height" value="0.05" units="cm"/>
    </inkml:brush>
  </inkml:definitions>
  <inkml:trace contextRef="#ctx0" brushRef="#br0">28 108 2713 0 0,'58'-79'2408'0'0,"-58"78"-2378"0"0,0 0 0 0 0,0 0 0 0 0,0 1 0 0 0,1-1 0 0 0,-1 0 0 0 0,0 1 0 0 0,0-1 0 0 0,0 0 0 0 0,-1 1 0 0 0,1-1 0 0 0,0 0 0 0 0,0 1 1 0 0,0-1-1 0 0,0 0 0 0 0,-1 1 0 0 0,1-1 0 0 0,0 0 0 0 0,-1 1 0 0 0,1-1 0 0 0,0 1 0 0 0,-1-1 0 0 0,1 0 0 0 0,-1 1 0 0 0,1-1 0 0 0,-1 1 0 0 0,1-1 0 0 0,-1 1 0 0 0,1 0 0 0 0,-1-1 0 0 0,1 1 0 0 0,-1 0 0 0 0,0-1 0 0 0,1 1 0 0 0,-1 0 0 0 0,0-1 0 0 0,1 1 0 0 0,-1 0 0 0 0,0 0 0 0 0,0 0 0 0 0,-29-8 694 0 0,9 13-603 0 0,20-4-117 0 0,-1 0 1 0 0,1-1-1 0 0,0 1 1 0 0,-1 0-1 0 0,1 0 1 0 0,0 0 0 0 0,-1 1-1 0 0,1-1 1 0 0,0 0-1 0 0,0 0 1 0 0,0 1-1 0 0,0-1 1 0 0,0 1-1 0 0,0-1 1 0 0,-1 3-1 0 0,2 17 31 0 0,7-6 6 0 0,-1-7-11 0 0,5 2 6 0 0,20 9 97 0 0,-12-9 16 0 0,-15-7-110 0 0,0 0 0 0 0,1 0 0 0 0,-1 1 1 0 0,0-1-1 0 0,-1 1 0 0 0,1 0 0 0 0,-1 0 0 0 0,4 6 0 0 0,11 24 199 0 0,-6 2-15 0 0,-8-14-89 0 0,-4-20-127 0 0,0-1 0 0 0,1 1 0 0 0,-1-1 0 0 0,0 1 0 0 0,0-1 0 0 0,0 1 0 0 0,0-1 1 0 0,0 1-1 0 0,0-1 0 0 0,0 0 0 0 0,-1 1 0 0 0,1-1 0 0 0,0 1 0 0 0,-1-1 0 0 0,1 1 0 0 0,-1-1 0 0 0,0 0 0 0 0,1 1 1 0 0,-1-1-1 0 0,0 0 0 0 0,0 0 0 0 0,0 1 0 0 0,0-1 0 0 0,0 0 0 0 0,0 0 0 0 0,0 0 0 0 0,0 0 0 0 0,0 0 0 0 0,-1-1 1 0 0,1 1-1 0 0,-3 1 0 0 0,-1-1 7 0 0,0 0 1 0 0,0 0-1 0 0,0-1 0 0 0,-1 0 1 0 0,1 0-1 0 0,0 0 1 0 0,-8-1-1 0 0,-10-1 36 0 0,21 2-35 0 0,-20-2-47 0 0,14-5-520 0 0,12-2-225 0 0,7-5 122 0 0</inkml:trace>
</inkml:ink>
</file>

<file path=ppt/ink/ink2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14:14.961"/>
    </inkml:context>
    <inkml:brush xml:id="br0">
      <inkml:brushProperty name="width" value="0.05" units="cm"/>
      <inkml:brushProperty name="height" value="0.05" units="cm"/>
    </inkml:brush>
  </inkml:definitions>
  <inkml:trace contextRef="#ctx0" brushRef="#br0">2 1 4153 0 0,'-2'1'4715'0'0,"3"0"-4531"0"0,1 2-46 0 0,1 4-128 0 0,3 7 32 0 0,13 58 196 0 0,0 5 55 0 0,-1-34-236 0 0,-17-42-33 0 0,2 5 4 0 0,4 6 4 0 0,-2-6 26 0 0,-3-10 67 0 0,-1 0-5 0 0,1-1-86 0 0,0-1-33 0 0,3-7 0 0 0,-2-1 1 0 0,0 1 0 0 0,2-19 0 0 0,-1-83-133 0 0,-4 106 104 0 0,1 6 4 0 0,-1 1 16 0 0,-1 0-36 0 0,-2-2 11 0 0,-2 1 11 0 0,-1 3-61 0 0,1 4 78 0 0,1 1 1 0 0,0-1-1 0 0,1 1 1 0 0,-1 0-1 0 0,1 0 0 0 0,0 0 1 0 0,0 1-1 0 0,1-1 1 0 0,-4 10-1 0 0,4-7 10 0 0,1 1-1 0 0,0-1 0 0 0,0 0 1 0 0,1 1-1 0 0,0-1 1 0 0,0 1-1 0 0,1-1 1 0 0,0 0-1 0 0,0 1 0 0 0,4 9 1 0 0,-5-17-4 0 0,0-1 1 0 0,0 0-1 0 0,0 0 1 0 0,1 1 0 0 0,-1-1-1 0 0,0 0 1 0 0,0 1-1 0 0,1-1 1 0 0,-1 0-1 0 0,0 0 1 0 0,1 1-1 0 0,-1-1 1 0 0,0 0-1 0 0,1 0 1 0 0,-1 0 0 0 0,0 1-1 0 0,1-1 1 0 0,-1 0-1 0 0,0 0 1 0 0,1 0-1 0 0,-1 0 1 0 0,0 0-1 0 0,1 0 1 0 0,-1 0 0 0 0,0 0-1 0 0,1 0 1 0 0,-1 0-1 0 0,1 0 1 0 0,-1 0-1 0 0,0 0 1 0 0,1 0-1 0 0,-1 0 1 0 0,0 0 0 0 0,1 0-1 0 0,0-1 1 0 0,21-8 15 0 0,10-10-18 0 0,-12 2 21 0 0,3-11 12 0 0,-7 9-23 0 0,12-2-6 0 0,-7 6 23 0 0,-23 23-77 0 0,9 12 26 0 0,10 1 25 0 0,-1-9-7 0 0,-9-6 9 0 0,-5-5 0 0 0,0 1-1 0 0,0-1 1 0 0,1 1 0 0 0,-1-1-1 0 0,0 0 1 0 0,0 0-1 0 0,1 0 1 0 0,-1 0-1 0 0,1 0 1 0 0,-1 0-1 0 0,1-1 1 0 0,2 1-1 0 0,7-5 30 0 0,-4 0-11 0 0,-2 0-4 0 0,-2 2-2 0 0,4-2 1 0 0,1 1 8 0 0,-3 0-7 0 0,0-1-2 0 0,-2 1-7 0 0,0 1-1 0 0,0-1 1 0 0,0 0 0 0 0,0 0 0 0 0,0-1 0 0 0,-1 1 0 0 0,0-1 0 0 0,0 0 0 0 0,4-6 0 0 0,-6 8-5 0 0,0 1 0 0 0,0-1 1 0 0,0 0-1 0 0,0 0 0 0 0,-1 1 1 0 0,1-1-1 0 0,-1 0 0 0 0,1 0 1 0 0,-1 0-1 0 0,0 0 0 0 0,0 0 1 0 0,1 0-1 0 0,-1 0 0 0 0,-1 0 0 0 0,1 0 1 0 0,0 0-1 0 0,0 0 0 0 0,-1 1 1 0 0,1-1-1 0 0,-1 0 0 0 0,0 0 1 0 0,1 0-1 0 0,-1 0 0 0 0,0 1 1 0 0,-2-4-1 0 0,3 6-41 0 0,0-1 0 0 0,0 0 0 0 0,0 1 1 0 0,0-1-1 0 0,0 1 0 0 0,0-1 0 0 0,-1 0 0 0 0,1 1 0 0 0,0-1 1 0 0,0 1-1 0 0,0-1 0 0 0,0 0 0 0 0,0 1 0 0 0,-1-1 0 0 0,1 1 1 0 0,0-1-1 0 0,0 0 0 0 0,-1 1 0 0 0,1-1 0 0 0,0 0 0 0 0,-1 0 1 0 0,1 1-1 0 0,0-1 0 0 0,-1 0 0 0 0,1 0 0 0 0,0 1 0 0 0,-1-1 1 0 0,1 0-1 0 0,-1 0 0 0 0,1 0 0 0 0,0 0 0 0 0,-1 0 0 0 0,1 1 1 0 0,-1-1-1 0 0,1 0 0 0 0,0 0 0 0 0,-1 0 0 0 0,1 0 0 0 0,-1 0 1 0 0,1 0-1 0 0,-1 0 0 0 0,1-1 0 0 0,0 1 0 0 0,-1 0 0 0 0,1 0 1 0 0,-1 0-1 0 0,1 0 0 0 0,0 0 0 0 0,-1-1 0 0 0,1 1 0 0 0,0 0 1 0 0,-1 0-1 0 0,1-1 0 0 0,0 1 0 0 0,-1 0 0 0 0,1 0 0 0 0,0-1 1 0 0,-1 1-1 0 0,1 0 0 0 0,0-1 0 0 0,0 1 0 0 0,-1 0 0 0 0,1-1 1 0 0,0 1-1 0 0,0-1 0 0 0,0 1 0 0 0,0-1 0 0 0</inkml:trace>
</inkml:ink>
</file>

<file path=ppt/ink/ink2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14:15.395"/>
    </inkml:context>
    <inkml:brush xml:id="br0">
      <inkml:brushProperty name="width" value="0.05" units="cm"/>
      <inkml:brushProperty name="height" value="0.05" units="cm"/>
    </inkml:brush>
  </inkml:definitions>
  <inkml:trace contextRef="#ctx0" brushRef="#br0">1 6 2553 0 0,'43'-5'4198'0'0,"-41"5"-4155"0"0,-1 1 0 0 0,1 0 1 0 0,-1 0-1 0 0,1-1 0 0 0,-1 1 0 0 0,0 0 1 0 0,1 0-1 0 0,-1 0 0 0 0,0 0 0 0 0,0 0 1 0 0,0 1-1 0 0,0-1 0 0 0,1 0 0 0 0,-2 0 1 0 0,1 1-1 0 0,0-1 0 0 0,0 1 0 0 0,0-1 1 0 0,-1 1-1 0 0,1-1 0 0 0,0 4 0 0 0,15 37-15 0 0,16 89 67 0 0,-16-41 146 0 0,-13-68-170 0 0,-4 9 5 0 0,0-23 3 0 0,0-1-1 0 0,1 1 1 0 0,1 0 0 0 0,-1 0-1 0 0,1-1 1 0 0,0 1-1 0 0,5 13 1 0 0,-2-8 4 0 0,-1-6-59 0 0,-1-1 1 0 0,-1 1-1 0 0,1 0 0 0 0,-1 0 1 0 0,-1 0-1 0 0,1 7 0 0 0,-1-10 10 0 0,1 0 1 0 0,-1 0-1 0 0,1-1 0 0 0,0 1 0 0 0,0-1 0 0 0,0 1 0 0 0,0-1 1 0 0,1 1-1 0 0,-1-1 0 0 0,1 0 0 0 0,0 1 0 0 0,4 4 0 0 0,-18-23 67 0 0,1-1 0 0 0,1 0-1 0 0,1 0 1 0 0,-13-30 0 0 0,6-9-85 0 0,14 17-2 0 0,3 23-19 0 0,-1-10-32 0 0,2 1 0 0 0,0 0 0 0 0,9-38 1 0 0,7 19-65 0 0,0 17 19 0 0,24-15-85 0 0,-38 38 155 0 0,1-1-1 0 0,-1 1 1 0 0,1 1 0 0 0,-1-1-1 0 0,1 1 1 0 0,0 0-1 0 0,6-2 1 0 0,-10 4 10 0 0,0-1 0 0 0,0 1 0 0 0,0 0-1 0 0,0 0 1 0 0,1 0 0 0 0,-1 0 0 0 0,0 0 0 0 0,0 0 0 0 0,0 0 0 0 0,0 1 0 0 0,1-1 0 0 0,-1 0 0 0 0,0 1 0 0 0,0-1 0 0 0,0 1 0 0 0,0-1 0 0 0,0 1 0 0 0,2 0 0 0 0,9 17 4 0 0,-9-9 16 0 0,-1 1-1 0 0,0 0 1 0 0,0 0-1 0 0,-1 0 1 0 0,0 14 0 0 0,-3 5 48 0 0,-2-14-38 0 0,3-12 44 0 0,-4 5-621 0 0,2-10-366 0 0,0 0 0 0 0,2 1 12 0 0</inkml:trace>
</inkml:ink>
</file>

<file path=ppt/ink/ink2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14:15.823"/>
    </inkml:context>
    <inkml:brush xml:id="br0">
      <inkml:brushProperty name="width" value="0.05" units="cm"/>
      <inkml:brushProperty name="height" value="0.05" units="cm"/>
    </inkml:brush>
  </inkml:definitions>
  <inkml:trace contextRef="#ctx0" brushRef="#br0">1 11 4257 0 0,'1'-4'3090'0'0,"2"0"-1555"0"0,-3 2-1511 0 0,1 1-7 0 0,3 2 30 0 0,13 13 85 0 0,-10-6-112 0 0,0 0-19 0 0,0 1-1 0 0,-1 1 1 0 0,0-1 0 0 0,-1 1 0 0 0,0 0-1 0 0,5 17 1 0 0,3 14 1 0 0,-6-12-1 0 0,1 29 20 0 0,-6 32 42 0 0,-1-38-43 0 0,7-21-3 0 0,1-14-91 0 0,-2-14-105 0 0,-7-4 23 0 0,-1-2-359 0 0,0 1 8 0 0,-2-6-258 0 0,3-11 369 0 0,1 2 244 0 0,-5-13-15 0 0,2 18 168 0 0,1 0-1 0 0,0-1 1 0 0,0 1 0 0 0,1 0-1 0 0,2-14 1 0 0,0 22 53 0 0,0 1 0 0 0,0-1 0 0 0,0 1 0 0 0,0 0 1 0 0,1 0-1 0 0,-1 0 0 0 0,1 0 0 0 0,0 0 0 0 0,0 0 0 0 0,0 1 0 0 0,0-1 0 0 0,1 1 1 0 0,-1 0-1 0 0,1 0 0 0 0,-1 0 0 0 0,1 1 0 0 0,0-1 0 0 0,0 1 0 0 0,7-2 0 0 0,-4 1 8 0 0,-1 0-1 0 0,1 1 0 0 0,0-1 0 0 0,0 1 1 0 0,0 1-1 0 0,0-1 0 0 0,0 1 1 0 0,0 1-1 0 0,0-1 0 0 0,11 3 0 0 0,-14-2-5 0 0,0 1 0 0 0,-1 0 0 0 0,1 0-1 0 0,-1 0 1 0 0,0 0 0 0 0,0 0 0 0 0,0 0-1 0 0,0 1 1 0 0,0 0 0 0 0,0 0 0 0 0,-1-1 0 0 0,1 1-1 0 0,-1 1 1 0 0,4 4 0 0 0,2 7 198 0 0,24 57 252 0 0,-27-56-447 0 0,1-1 0 0 0,1 1 0 0 0,1-1 0 0 0,0-1 0 0 0,17 24 0 0 0,-24-38-102 0 0,-1 1 0 0 0,1 0 0 0 0,-1-1 0 0 0,1 1 0 0 0,0-1 0 0 0,0 1 0 0 0,-1-1 0 0 0,1 1 0 0 0,0-1 0 0 0,0 1 0 0 0,-1-1-1 0 0,1 0 1 0 0,0 1 0 0 0,0-1 0 0 0,0 0 0 0 0,0 0 0 0 0,0 0 0 0 0,-1 0 0 0 0,1 0 0 0 0,0 0 0 0 0,0 0 0 0 0,0 0 0 0 0,0 0-1 0 0,0 0 1 0 0,0 0 0 0 0,-1 0 0 0 0,1 0 0 0 0,0-1 0 0 0,0 1 0 0 0,0 0 0 0 0,0-1 0 0 0,-1 1 0 0 0,1-1 0 0 0,0 1 0 0 0,0-1-1 0 0,-1 1 1 0 0,1-1 0 0 0,-1 1 0 0 0,1-1 0 0 0,0 0 0 0 0,-1 1 0 0 0,1-1 0 0 0,-1 0 0 0 0,1 0 0 0 0,-1 1 0 0 0,1-1 0 0 0,-1 0-1 0 0,1-1 1 0 0,4-7-3608 0 0</inkml:trace>
</inkml:ink>
</file>

<file path=ppt/ink/ink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19:10:45.757"/>
    </inkml:context>
    <inkml:brush xml:id="br0">
      <inkml:brushProperty name="width" value="0.05" units="cm"/>
      <inkml:brushProperty name="height" value="0.05" units="cm"/>
    </inkml:brush>
  </inkml:definitions>
  <inkml:trace contextRef="#ctx0" brushRef="#br0">0 24 2304 0 0,'36'-23'2260'0'0,"-31"26"989"0"0,-4 21-2208 0 0,0-11-946 0 0,-1-3-79 0 0,6 61 762 0 0,1-26-478 0 0,1-27-247 0 0,10-3 146 0 0,-3-3-1100 0 0,-15-12 886 0 0,0 0 0 0 0,0 0 0 0 0,0 0 0 0 0,0 0 0 0 0,0 0 0 0 0,1 1-1 0 0,-1-1 1 0 0,0 0 0 0 0,0 0 0 0 0,0 0 0 0 0,0 0 0 0 0,0 0 0 0 0,0 0 0 0 0,0 1 0 0 0,0-1 0 0 0,0 0 0 0 0,0 0 0 0 0,0 0-1 0 0,0 0 1 0 0,0 0 0 0 0,0 1 0 0 0,0-1 0 0 0,0 0 0 0 0,-1 0 0 0 0,1 0 0 0 0,0 0 0 0 0,0 0 0 0 0,0 0 0 0 0,0 1 0 0 0,0-1-1 0 0,0 0 1 0 0,0 0 0 0 0,0 0 0 0 0,0 0 0 0 0,0 0 0 0 0,-1 0 0 0 0,1 0 0 0 0,0 0 0 0 0,0 0 0 0 0,0 0 0 0 0,0 1 0 0 0,0-1-1 0 0,0 0 1 0 0,-1 0 0 0 0,1 0 0 0 0,0 0 0 0 0,0 0 0 0 0,0 0 0 0 0,0 0 0 0 0,0 0 0 0 0,0 0 0 0 0,-1 0 0 0 0,1 0 0 0 0,0 0-1 0 0,-1 0-754 0 0</inkml:trace>
</inkml:ink>
</file>

<file path=ppt/ink/ink2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14:16.394"/>
    </inkml:context>
    <inkml:brush xml:id="br0">
      <inkml:brushProperty name="width" value="0.05" units="cm"/>
      <inkml:brushProperty name="height" value="0.05" units="cm"/>
    </inkml:brush>
  </inkml:definitions>
  <inkml:trace contextRef="#ctx0" brushRef="#br0">72 0 8098 0 0,'-45'43'273'0'0,"42"-40"-253"0"0,0 1-1 0 0,1-1 0 0 0,-1 1 1 0 0,1 0-1 0 0,0 0 1 0 0,0 0-1 0 0,0 0 0 0 0,1 0 1 0 0,-1 0-1 0 0,1 0 1 0 0,0 0-1 0 0,0 1 1 0 0,0-1-1 0 0,1 1 0 0 0,0-1 1 0 0,0 0-1 0 0,0 1 1 0 0,0-1-1 0 0,2 9 0 0 0,-2-10-11 0 0,1 0 0 0 0,0 1-1 0 0,-1-1 1 0 0,1 0-1 0 0,0 0 1 0 0,1 0-1 0 0,-1 0 1 0 0,0 0 0 0 0,1 0-1 0 0,0 0 1 0 0,0 0-1 0 0,0 0 1 0 0,0-1-1 0 0,0 1 1 0 0,0-1-1 0 0,1 1 1 0 0,-1-1 0 0 0,1 0-1 0 0,0 0 1 0 0,-1 0-1 0 0,1 0 1 0 0,0-1-1 0 0,0 1 1 0 0,0-1 0 0 0,0 0-1 0 0,1 0 1 0 0,3 1-1 0 0,-6-2-16 0 0,0 0-1 0 0,1 0 0 0 0,-1 0 1 0 0,0 0-1 0 0,1 0 1 0 0,-1 0-1 0 0,0-1 0 0 0,1 1 1 0 0,-1-1-1 0 0,0 1 0 0 0,0-1 1 0 0,0 1-1 0 0,1-1 1 0 0,-1 1-1 0 0,0-1 0 0 0,0 0 1 0 0,0 0-1 0 0,0 0 0 0 0,0 0 1 0 0,0 0-1 0 0,0 0 1 0 0,0 0-1 0 0,0 0 0 0 0,-1 0 1 0 0,1 0-1 0 0,0-2 0 0 0,17-40-291 0 0,-9 19 46 0 0,15-11 112 0 0,-21 32 134 0 0,0-1 0 0 0,0 1 0 0 0,0 0 0 0 0,1 1 1 0 0,-1-1-1 0 0,1 1 0 0 0,-1-1 0 0 0,1 1 0 0 0,0 0 1 0 0,0 0-1 0 0,0 1 0 0 0,0-1 0 0 0,4 0 0 0 0,1 0-13 0 0,17-1-40 0 0,-14 9 42 0 0,-7 5 23 0 0,-2 7 40 0 0,0 10-5 0 0,0 44 81 0 0,-2-42 12 0 0,0-11 6 0 0,1 13 203 0 0,-2-41 529 0 0,1-20-399 0 0,7-64-521 0 0,-7 90 50 0 0,-1 1 0 0 0,1 0 0 0 0,0 0 0 0 0,0 0 0 0 0,1 0 0 0 0,-1 0-1 0 0,0 0 1 0 0,1 0 0 0 0,-1 0 0 0 0,1 1 0 0 0,-1-1 0 0 0,1 0 0 0 0,0 1 0 0 0,2-2-1 0 0,6-6-42 0 0,-9 8 96 0 0,1 2 4 0 0,6 2 24 0 0,3 1-5 0 0,2 1 34 0 0,6 5-13 0 0,-2 0 1 0 0,22 15-1 0 0,37 22 93 0 0,-60-39-246 0 0,-10-5 21 0 0,0 0 0 0 0,0-1 0 0 0,0 1 0 0 0,0-1 0 0 0,1 0 0 0 0,-1 0 0 0 0,1-1 0 0 0,-1 0 0 0 0,10 0 1 0 0,1 0-179 0 0</inkml:trace>
</inkml:ink>
</file>

<file path=ppt/ink/ink2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14:16.927"/>
    </inkml:context>
    <inkml:brush xml:id="br0">
      <inkml:brushProperty name="width" value="0.05" units="cm"/>
      <inkml:brushProperty name="height" value="0.05" units="cm"/>
    </inkml:brush>
  </inkml:definitions>
  <inkml:trace contextRef="#ctx0" brushRef="#br0">84 111 2841 0 0,'-2'-3'498'0'0,"-19"-14"2964"0"0,19 17-3398 0 0,0-1 0 0 0,0 1 0 0 0,-1 0 0 0 0,1-1-1 0 0,0 1 1 0 0,-1 0 0 0 0,1 0 0 0 0,0 1 0 0 0,-1-1 0 0 0,1 0 0 0 0,0 1 0 0 0,0 0-1 0 0,-1-1 1 0 0,1 1 0 0 0,-4 2 0 0 0,3-2 3 0 0,-1 2 6 0 0,-4 5 92 0 0,7-8-154 0 0,1 1 0 0 0,-1-1 0 0 0,1 1-1 0 0,0-1 1 0 0,-1 1 0 0 0,1-1 0 0 0,0 1-1 0 0,-1-1 1 0 0,1 1 0 0 0,0-1 0 0 0,-1 1-1 0 0,1-1 1 0 0,0 1 0 0 0,0 0 0 0 0,0-1-1 0 0,0 1 1 0 0,0-1 0 0 0,0 1 0 0 0,0 0 0 0 0,0-1-1 0 0,0 1 1 0 0,0 0 0 0 0,0-1 0 0 0,0 1-1 0 0,0-1 1 0 0,0 1 0 0 0,0 0 0 0 0,1-1-1 0 0,-1 1 1 0 0,0-1 0 0 0,0 1 0 0 0,1-1-1 0 0,-1 1 1 0 0,0-1 0 0 0,1 2 0 0 0,24 3 158 0 0,9-9-117 0 0,-23 2-31 0 0,-2-2 18 0 0,3-4 7 0 0,-1-2-8 0 0,0-3 22 0 0,-9 10-44 0 0,-1 1 1 0 0,1-1 0 0 0,-1 0 0 0 0,0 1-1 0 0,0-1 1 0 0,0 0 0 0 0,-1 1 0 0 0,1-1-1 0 0,-1 0 1 0 0,1-4 0 0 0,-1 3-21 0 0,0-1 0 0 0,0 0-1 0 0,-1 1 1 0 0,1-1 0 0 0,-1 1 0 0 0,0-1 0 0 0,0 1 0 0 0,-1-1-1 0 0,-2-5 1 0 0,-5 3-566 0 0,3 6-1708 0 0,4 1 1412 0 0</inkml:trace>
</inkml:ink>
</file>

<file path=ppt/ink/ink2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14:17.274"/>
    </inkml:context>
    <inkml:brush xml:id="br0">
      <inkml:brushProperty name="width" value="0.05" units="cm"/>
      <inkml:brushProperty name="height" value="0.05" units="cm"/>
    </inkml:brush>
  </inkml:definitions>
  <inkml:trace contextRef="#ctx0" brushRef="#br0">0 236 4161 0 0,'10'20'493'0'0,"-4"-8"-49"0"0,-1 0 0 0 0,2-1 0 0 0,-1 0 1 0 0,2 0-1 0 0,-1-1 0 0 0,17 17 0 0 0,-3-13 8 0 0,13-4 732 0 0,-33-10-1149 0 0,1 0 1 0 0,-1 0-1 0 0,0 0 0 0 0,0 0 0 0 0,0 0 0 0 0,0-1 1 0 0,0 1-1 0 0,1 0 0 0 0,-1-1 0 0 0,0 1 0 0 0,0-1 0 0 0,0 1 1 0 0,0-1-1 0 0,0 1 0 0 0,0-1 0 0 0,0 0 0 0 0,0 1 0 0 0,-1-1 1 0 0,1 0-1 0 0,0 0 0 0 0,0 0 0 0 0,-1 0 0 0 0,1 0 1 0 0,0 0-1 0 0,-1 0 0 0 0,1 0 0 0 0,-1 0 0 0 0,1 0 0 0 0,-1 0 1 0 0,1 0-1 0 0,-1 0 0 0 0,0 0 0 0 0,0 0 0 0 0,1 0 0 0 0,-1-1 1 0 0,0 1-1 0 0,0 0 0 0 0,0 0 0 0 0,0 0 0 0 0,-1 0 0 0 0,1-1 1 0 0,0 1-1 0 0,0 0 0 0 0,-1 0 0 0 0,1 0 0 0 0,0 0 1 0 0,-2-1-1 0 0,-5-32 92 0 0,-10-12-24 0 0,-5 3-63 0 0,-22-17 11 0 0,19 19-33 0 0,16 12-1 0 0,5-21-3 0 0,7 40 4 0 0,1 3 21 0 0,1 1-459 0 0,-2 4-321 0 0,28-2-517 0 0,7 2 309 0 0,-22 3 308 0 0</inkml:trace>
</inkml:ink>
</file>

<file path=ppt/ink/ink2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14:17.609"/>
    </inkml:context>
    <inkml:brush xml:id="br0">
      <inkml:brushProperty name="width" value="0.05" units="cm"/>
      <inkml:brushProperty name="height" value="0.05" units="cm"/>
    </inkml:brush>
  </inkml:definitions>
  <inkml:trace contextRef="#ctx0" brushRef="#br0">11 30 9074 0 0,'-10'-3'8'0'0,"25"3"0"0"0,-4 0 0 0 0,-3-2 16 0 0,-2 1-8 0 0,0 0-24 0 0,1 0-72 0 0,11-4-24 0 0,4 3-8 0 0,2 1 0 0 0,2-1-296 0 0,-3 1-160 0 0,-11-2 384 0 0,1 0-361 0 0,14-1-127 0 0</inkml:trace>
</inkml:ink>
</file>

<file path=ppt/ink/ink2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14:17.942"/>
    </inkml:context>
    <inkml:brush xml:id="br0">
      <inkml:brushProperty name="width" value="0.05" units="cm"/>
      <inkml:brushProperty name="height" value="0.05" units="cm"/>
    </inkml:brush>
  </inkml:definitions>
  <inkml:trace contextRef="#ctx0" brushRef="#br0">1 23 2280 0 0,'12'-8'749'0'0,"11"-7"70"0"0,-23 15-777 0 0,-1 1 0 0 0,1-1 0 0 0,0 0 0 0 0,0 0 0 0 0,0 0 0 0 0,0 0 1 0 0,0 1-1 0 0,0-1 0 0 0,0 0 0 0 0,0 0 0 0 0,0 0 0 0 0,0 1 0 0 0,1-1 0 0 0,-1 0 0 0 0,0 0 0 0 0,0 0 0 0 0,0 0 1 0 0,0 1-1 0 0,0-1 0 0 0,0 0 0 0 0,0 0 0 0 0,0 0 0 0 0,0 0 0 0 0,0 1 0 0 0,1-1 0 0 0,-1 0 0 0 0,0 0 0 0 0,0 0 1 0 0,0 0-1 0 0,0 0 0 0 0,0 0 0 0 0,1 0 0 0 0,-1 0 0 0 0,0 1 0 0 0,0-1 0 0 0,0 0 0 0 0,0 0 0 0 0,1 0 0 0 0,-1 0 1 0 0,0 0-1 0 0,0 0 0 0 0,0 0 0 0 0,1 0 0 0 0,-1 0 0 0 0,0 0 0 0 0,0 0 0 0 0,0 0 0 0 0,1 0 0 0 0,-1 0 0 0 0,0 0 1 0 0,0 0-1 0 0,0 0 0 0 0,0-1 0 0 0,1 1 0 0 0,-1 0 0 0 0,0 0 0 0 0,0 0 0 0 0,0 0 0 0 0,0 0 0 0 0,0 0 0 0 0,1 0 0 0 0,-1 0 1 0 0,0-1-1 0 0,0 1 0 0 0,0 0 0 0 0,0 0 0 0 0,0 0 0 0 0,0-1 0 0 0,-6 61 493 0 0,6-37-412 0 0,1-8-98 0 0,1 27 157 0 0,0-7 50 0 0,0-11-118 0 0,5 77 451 0 0,-6-60-322 0 0,-1-13-104 0 0,0-21-110 0 0,-2 4-84 0 0,0-5-267 0 0,-3 3-362 0 0,0 2-95 0 0,3-8 312 0 0,1-3-484 0 0</inkml:trace>
</inkml:ink>
</file>

<file path=ppt/ink/ink2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14:18.308"/>
    </inkml:context>
    <inkml:brush xml:id="br0">
      <inkml:brushProperty name="width" value="0.05" units="cm"/>
      <inkml:brushProperty name="height" value="0.05" units="cm"/>
    </inkml:brush>
  </inkml:definitions>
  <inkml:trace contextRef="#ctx0" brushRef="#br0">22 1 3569 0 0,'-11'8'3488'0'0,"9"-4"-3206"0"0,-1-3-397 0 0,2 0 122 0 0,1 1-1 0 0,-1 0 0 0 0,0-1 1 0 0,1 1-1 0 0,-1 0 0 0 0,1 0 1 0 0,-1-1-1 0 0,1 1 0 0 0,0 0 1 0 0,0 0-1 0 0,0 0 0 0 0,0-1 1 0 0,0 1-1 0 0,1 3 0 0 0,-1-3 10 0 0,0 10 92 0 0,1 0 0 0 0,0 0 0 0 0,1-1 0 0 0,0 1 0 0 0,1-1 0 0 0,1 1 0 0 0,0-1 0 0 0,5 12 0 0 0,4-6 373 0 0,-13-17-465 0 0,1 1 0 0 0,-1-1 0 0 0,0 0 0 0 0,1 0 0 0 0,-1 0 0 0 0,1 0 0 0 0,-1 0 0 0 0,0 0 0 0 0,1 0 0 0 0,-1 0 0 0 0,1-1 0 0 0,-1 1 0 0 0,0 0 0 0 0,1 0 0 0 0,-1 0 0 0 0,1 0 0 0 0,-1 0 0 0 0,0-1 0 0 0,1 1 0 0 0,-1 0 0 0 0,0 0 0 0 0,0-1 0 0 0,1 1 0 0 0,-1 0 0 0 0,0 0 0 0 0,1-1 0 0 0,-1 1-1 0 0,0 0 1 0 0,0-1 0 0 0,1 0 0 0 0,6-13 295 0 0,2-13-157 0 0,-3 9-483 0 0,-4 14 294 0 0,-1 0 0 0 0,1 0-1 0 0,0 0 1 0 0,0 0-1 0 0,0 1 1 0 0,1-1 0 0 0,-1 1-1 0 0,1-1 1 0 0,0 1 0 0 0,0 0-1 0 0,0 0 1 0 0,0 0-1 0 0,0 1 1 0 0,1-1 0 0 0,-1 1-1 0 0,6-3 1 0 0,-8 4-6 0 0,-2 1-52 0 0,-1 2 172 0 0,-2 8 49 0 0,10 10 50 0 0,-4-16-157 0 0,1 0-1 0 0,0-1 1 0 0,0 1-1 0 0,0 0 1 0 0,0-1-1 0 0,0 1 1 0 0,1-1-1 0 0,0 0 1 0 0,7 5-1 0 0,9 2 12 0 0,-7-6-16 0 0,-2-3 26 0 0,0 1 0 0 0,-1-1 1 0 0,1-1-1 0 0,16 0 0 0 0,-25 0-64 0 0,1 0 0 0 0,-1-1 0 0 0,1 1 0 0 0,-1 0 0 0 0,1-1-1 0 0,-1 1 1 0 0,1-1 0 0 0,-1 0 0 0 0,1 1 0 0 0,-1-1 0 0 0,0 0 0 0 0,0-1 0 0 0,1 1 0 0 0,-1 0 0 0 0,0-1-1 0 0,0 1 1 0 0,0-1 0 0 0,0 0 0 0 0,-1 1 0 0 0,1-1 0 0 0,0 0 0 0 0,-1 0 0 0 0,1 0 0 0 0,1-4 0 0 0,-2 2-109 0 0,-3-2 11 0 0,1 4 89 0 0,-10-20-279 0 0,1 16 242 0 0,-2 4 79 0 0,2 3 23 0 0,-11 4 58 0 0,20-5-98 0 0,-38 10 96 0 0,20 1 20 0 0,19-11-106 0 0,0 1-1 0 0,-1-1 1 0 0,1 0-1 0 0,0 1 1 0 0,0-1 0 0 0,-1 0-1 0 0,1 1 1 0 0,0-1-1 0 0,0 0 1 0 0,-1 1 0 0 0,1-1-1 0 0,0 0 1 0 0,0 1-1 0 0,0-1 1 0 0,0 1 0 0 0,0-1-1 0 0,0 0 1 0 0,0 1 0 0 0,0-1-1 0 0,0 1 1 0 0,0-1-1 0 0,0 1 1 0 0,0-1 0 0 0,0 0-1 0 0,0 1 1 0 0,0-1-1 0 0,0 1 1 0 0,0-1 0 0 0,0 0-1 0 0,0 1 1 0 0,1-1-1 0 0,-1 0 1 0 0,0 1 0 0 0,0-1-1 0 0,1 1 1 0 0,0 1 6 0 0,1-1 0 0 0,0 1-1 0 0,0-1 1 0 0,0 0 0 0 0,0 1 0 0 0,0-1 0 0 0,0 0 0 0 0,0 0-1 0 0,0 0 1 0 0,0 0 0 0 0,0-1 0 0 0,0 1 0 0 0,1 0 0 0 0,-1-1-1 0 0,0 0 1 0 0,0 0 0 0 0,5 1 0 0 0,42-4 5 0 0,-37 1-10 0 0,55-6-403 0 0,33-10-825 0 0,-79 13 610 0 0</inkml:trace>
</inkml:ink>
</file>

<file path=ppt/ink/ink2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14:18.638"/>
    </inkml:context>
    <inkml:brush xml:id="br0">
      <inkml:brushProperty name="width" value="0.05" units="cm"/>
      <inkml:brushProperty name="height" value="0.05" units="cm"/>
    </inkml:brush>
  </inkml:definitions>
  <inkml:trace contextRef="#ctx0" brushRef="#br0">196 1 3945 0 0,'-8'1'2692'0'0,"2"-1"-2434"0"0,-1 2-1 0 0,1-1 0 0 0,-1 0 1 0 0,1 1-1 0 0,0 0 1 0 0,-9 5-1 0 0,-39 19-63 0 0,37-17-127 0 0,-8 8 156 0 0,22-15-197 0 0,0 1 1 0 0,0-1-1 0 0,0 1 0 0 0,0 0 0 0 0,0 0 0 0 0,0 1 1 0 0,1-1-1 0 0,0 0 0 0 0,0 1 0 0 0,0-1 0 0 0,0 1 1 0 0,0 0-1 0 0,0 0 0 0 0,1 0 0 0 0,0 0 0 0 0,-1 4 1 0 0,3-5 107 0 0,3-2-170 0 0,4-1-201 0 0,7-2-290 0 0,8-2-18 0 0,18 0-19 0 0</inkml:trace>
</inkml:ink>
</file>

<file path=ppt/ink/ink2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14:18.977"/>
    </inkml:context>
    <inkml:brush xml:id="br0">
      <inkml:brushProperty name="width" value="0.05" units="cm"/>
      <inkml:brushProperty name="height" value="0.05" units="cm"/>
    </inkml:brush>
  </inkml:definitions>
  <inkml:trace contextRef="#ctx0" brushRef="#br0">102 199 5017 0 0,'-3'-5'4977'0'0,"-2"-4"-3962"0"0,-9-15-1294 0 0,13 22 287 0 0,-34-60 203 0 0,2 20 452 0 0,23 24-475 0 0,10 17-185 0 0,-1 0 0 0 0,1 0 0 0 0,0 0 0 0 0,1 0 1 0 0,-1 0-1 0 0,0 0 0 0 0,0 0 0 0 0,0 0 0 0 0,0 0 0 0 0,1 1 1 0 0,-1-1-1 0 0,0 0 0 0 0,1 0 0 0 0,-1 0 0 0 0,1 0 0 0 0,-1 0 1 0 0,1 1-1 0 0,0-1 0 0 0,-1 0 0 0 0,1 0 0 0 0,0 1 0 0 0,0-2 1 0 0,24-10-69 0 0,-8 9 9 0 0,-13 3 21 0 0,27-1-860 0 0,-12 3 126 0 0,7 6-65 0 0,-15-2-383 0 0</inkml:trace>
</inkml:ink>
</file>

<file path=ppt/ink/ink2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14:19.309"/>
    </inkml:context>
    <inkml:brush xml:id="br0">
      <inkml:brushProperty name="width" value="0.05" units="cm"/>
      <inkml:brushProperty name="height" value="0.05" units="cm"/>
    </inkml:brush>
  </inkml:definitions>
  <inkml:trace contextRef="#ctx0" brushRef="#br0">79 207 1640 0 0,'-5'11'5353'0'0,"5"-13"-4824"0"0,-2-1-95 0 0,1 2-398 0 0,0 0 83 0 0,-3-3 48 0 0,-3-2-7 0 0,-6-6-12 0 0,5 1-41 0 0,0-5-40 0 0,3 5-37 0 0,-11-22 47 0 0,14 31-70 0 0,1 0-1 0 0,1 0 0 0 0,-1 1 1 0 0,0-1-1 0 0,0 0 1 0 0,1 0-1 0 0,-1 0 0 0 0,1 0 1 0 0,-1 0-1 0 0,1 0 0 0 0,0 0 1 0 0,0 0-1 0 0,0 0 1 0 0,0 0-1 0 0,0 0 0 0 0,0 1 1 0 0,1-1-1 0 0,-1 0 1 0 0,1 0-1 0 0,-1 0 0 0 0,1 0 1 0 0,0 0-1 0 0,0 0 0 0 0,-1 1 1 0 0,1-1-1 0 0,0 0 1 0 0,1 1-1 0 0,-1-1 0 0 0,0 0 1 0 0,0 1-1 0 0,3-2 1 0 0,2-1-68 0 0,0 0 1 0 0,0 0 0 0 0,1 1 0 0 0,0 0 0 0 0,-1 1 0 0 0,13-4 0 0 0,-3 1-213 0 0,61-20-3320 0 0,-73 23 1337 0 0</inkml:trace>
</inkml:ink>
</file>

<file path=ppt/ink/ink2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14:19.708"/>
    </inkml:context>
    <inkml:brush xml:id="br0">
      <inkml:brushProperty name="width" value="0.05" units="cm"/>
      <inkml:brushProperty name="height" value="0.05" units="cm"/>
    </inkml:brush>
  </inkml:definitions>
  <inkml:trace contextRef="#ctx0" brushRef="#br0">101 96 4905 0 0,'30'-17'4865'0'0,"20"1"-3723"0"0,10-3-718 0 0,-60 19-422 0 0,0 0 1 0 0,1 0-1 0 0,-1-1 1 0 0,0 1-1 0 0,0 0 1 0 0,1 0-1 0 0,-1 0 1 0 0,0 0-1 0 0,0-1 1 0 0,0 1-1 0 0,1 0 1 0 0,-1 0-1 0 0,0 0 1 0 0,0-1-1 0 0,0 1 1 0 0,0 0-1 0 0,0 0 1 0 0,1 0-1 0 0,-1-1 1 0 0,0 1-1 0 0,0 0 1 0 0,0-1-1 0 0,0 1 0 0 0,0 0 1 0 0,0 0-1 0 0,0-1 1 0 0,0 1-1 0 0,0 0 1 0 0,0 0-1 0 0,0-1 1 0 0,0 1-1 0 0,0 0 1 0 0,0 0-1 0 0,0-1 1 0 0,0 1-1 0 0,0 0 1 0 0,0 0-1 0 0,-1-1 1 0 0,1 1-1 0 0,0 0 1 0 0,0-1-1 0 0,-12-11 96 0 0,-18-5 30 0 0,21 15-126 0 0,1 1-1 0 0,-1 0 0 0 0,0 1 0 0 0,0 0 0 0 0,1 0 0 0 0,-1 1 0 0 0,0 0 0 0 0,0 1 0 0 0,1-1 0 0 0,-1 2 0 0 0,1-1 1 0 0,0 1-1 0 0,0 1 0 0 0,0-1 0 0 0,0 1 0 0 0,0 1 0 0 0,1-1 0 0 0,-1 1 0 0 0,1 1 0 0 0,1-1 0 0 0,-10 11 0 0 0,14-14 0 0 0,1 0 0 0 0,-1 0-1 0 0,1 0 1 0 0,0 0-1 0 0,0 0 1 0 0,0 0 0 0 0,0 0-1 0 0,0 0 1 0 0,0 0-1 0 0,1 1 1 0 0,-1-1 0 0 0,1 0-1 0 0,-1 1 1 0 0,1-1-1 0 0,0 0 1 0 0,0 3 0 0 0,6 10 4 0 0,2-8-3 0 0,38 12 74 0 0,-37-17-86 0 0,1 0 1 0 0,-1 0-1 0 0,0-1 1 0 0,0-1-1 0 0,15 0 1 0 0,18-4-435 0 0,-33 3 299 0 0,0-1 1 0 0,-1 0-1 0 0,1-1 0 0 0,15-6 1 0 0,-20 7 29 0 0,0 0-1 0 0,0-1 1 0 0,0 1 0 0 0,-1 0 0 0 0,0-1 0 0 0,1 0 0 0 0,-1 0-1 0 0,0 0 1 0 0,0 0 0 0 0,0-1 0 0 0,3-4 0 0 0,-4 4-65 0 0,-1 1 1 0 0,1-1-1 0 0,0 0 1 0 0,-1 1 0 0 0,0-1-1 0 0,0 0 1 0 0,0 0-1 0 0,0-6 1 0 0,-1 8 167 0 0,0 0 0 0 0,0 1 0 0 0,0-1 1 0 0,0 0-1 0 0,0 1 0 0 0,-1-1 0 0 0,1 1 0 0 0,0-1 0 0 0,-1 1 1 0 0,0-1-1 0 0,1 1 0 0 0,-1-1 0 0 0,0 1 0 0 0,1-1 0 0 0,-3-1 1 0 0,-10-9-9 0 0,-3 4 59 0 0,5 5 8 0 0,10 2 29 0 0,-1 1-209 0 0,0-1 1351 0 0,37 19-513 0 0,21 35-355 0 0,-44-41-157 0 0,13 13 92 0 0,-16-18-212 0 0,-1 1-1 0 0,-1-1 0 0 0,1 1 1 0 0,-1 1-1 0 0,-1-1 0 0 0,0 1 1 0 0,0 0-1 0 0,0 1 1 0 0,-2-1-1 0 0,6 13 0 0 0,-5-2 6 0 0,0 1 0 0 0,-1 0 0 0 0,-1-1 0 0 0,-1 1 0 0 0,-1 0-1 0 0,-3 33 1 0 0,1-44-60 0 0,0 1-1 0 0,-1-1 1 0 0,-1 1 0 0 0,0-1-1 0 0,0 0 1 0 0,-1 0-1 0 0,0 0 1 0 0,0-1-1 0 0,-1 1 1 0 0,-1-1-1 0 0,1 0 1 0 0,-2-1-1 0 0,1 1 1 0 0,-14 12 0 0 0,17-18-33 0 0,-1 0 1 0 0,1-1 0 0 0,-1 0 0 0 0,1 0 0 0 0,-1 0 0 0 0,0 0 0 0 0,0 0 0 0 0,0-1 0 0 0,0 1 0 0 0,-1-1-1 0 0,1 0 1 0 0,0 0 0 0 0,0-1 0 0 0,-1 0 0 0 0,1 1 0 0 0,0-1 0 0 0,-1-1 0 0 0,1 1 0 0 0,-6-2 0 0 0,-12-3-291 0 0,5-3 22 0 0,-2-12-406 0 0,16 16 553 0 0,1 0 0 0 0,0 0 0 0 0,0-1 0 0 0,0 1 0 0 0,0-1 0 0 0,1 1 0 0 0,-1-1 0 0 0,1 0 0 0 0,1 1 0 0 0,-1-1 0 0 0,1 0 0 0 0,0-8 0 0 0,1-7-778 0 0</inkml:trace>
</inkml:ink>
</file>

<file path=ppt/ink/ink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19:10:46.853"/>
    </inkml:context>
    <inkml:brush xml:id="br0">
      <inkml:brushProperty name="width" value="0.05" units="cm"/>
      <inkml:brushProperty name="height" value="0.05" units="cm"/>
    </inkml:brush>
  </inkml:definitions>
  <inkml:trace contextRef="#ctx0" brushRef="#br0">81 411 3185 0 0,'37'-6'897'0'0,"-36"5"-838"0"0,0 1 0 0 0,-1 0 0 0 0,1 0 0 0 0,0 0 0 0 0,-1-1 0 0 0,1 1 0 0 0,0 0 1 0 0,-1 0-1 0 0,1-1 0 0 0,0 1 0 0 0,-1-1 0 0 0,1 1 0 0 0,-1-1 0 0 0,1 1 0 0 0,-1-1 0 0 0,1 1 0 0 0,-1-1 0 0 0,1 1 0 0 0,-1-1 0 0 0,1 0 0 0 0,-1 1 0 0 0,0-1 0 0 0,1 0 0 0 0,-1 1 0 0 0,0-1 0 0 0,1 0 0 0 0,-1-6 491 0 0,-1 3-143 0 0,1 2-267 0 0,-1 0 0 0 0,1 0-1 0 0,-1 0 1 0 0,1 1 0 0 0,-1-1 0 0 0,0 0-1 0 0,0 0 1 0 0,0 1 0 0 0,0-1-1 0 0,0 0 1 0 0,0 1 0 0 0,0-1-1 0 0,-1 1 1 0 0,-1-2 0 0 0,1 2-65 0 0,1 0-1 0 0,-1 0 1 0 0,1 1 0 0 0,-1-1 0 0 0,1 0 0 0 0,-1 1-1 0 0,0 0 1 0 0,1-1 0 0 0,-1 1 0 0 0,0 0 0 0 0,1 0-1 0 0,-1 0 1 0 0,0 0 0 0 0,1 0 0 0 0,-1 0 0 0 0,0 1 0 0 0,1-1-1 0 0,-1 0 1 0 0,1 1 0 0 0,-1 0 0 0 0,-2 0 0 0 0,-1 2-51 0 0,0-1 0 0 0,0 1 1 0 0,1 0-1 0 0,-1 0 1 0 0,1 1-1 0 0,0-1 0 0 0,0 1 1 0 0,0 0-1 0 0,0 0 0 0 0,1 0 1 0 0,-1 1-1 0 0,-3 6 1 0 0,3-2-8 0 0,1-1 0 0 0,0 1 1 0 0,0 0-1 0 0,1 0 0 0 0,0 0 1 0 0,1 0-1 0 0,0 1 0 0 0,0 11 1 0 0,1-16-16 0 0,0 0 0 0 0,0 1 0 0 0,0-1 0 0 0,1 1 0 0 0,0-1 1 0 0,0 0-1 0 0,0 1 0 0 0,1-1 0 0 0,0 0 0 0 0,0 0 0 0 0,0 0 1 0 0,1 0-1 0 0,-1-1 0 0 0,1 1 0 0 0,4 5 0 0 0,-5-9 3 0 0,-1 0-1 0 0,1 1 1 0 0,0-1-1 0 0,-1 0 0 0 0,1 0 1 0 0,0 0-1 0 0,0 0 1 0 0,0 0-1 0 0,0 0 0 0 0,0 0 1 0 0,0-1-1 0 0,0 1 1 0 0,0-1-1 0 0,0 0 0 0 0,0 1 1 0 0,0-1-1 0 0,0 0 1 0 0,0 0-1 0 0,0 0 0 0 0,0-1 1 0 0,1 1-1 0 0,-1 0 1 0 0,0-1-1 0 0,0 1 0 0 0,0-1 1 0 0,0 0-1 0 0,0 0 1 0 0,-1 0-1 0 0,1 0 0 0 0,0 0 1 0 0,0 0-1 0 0,-1 0 1 0 0,1 0-1 0 0,0-1 0 0 0,-1 1 1 0 0,1-1-1 0 0,0-1 1 0 0,5-3 4 0 0,-1-1 0 0 0,-1 1 1 0 0,1-1-1 0 0,-1-1 1 0 0,0 1-1 0 0,-1-1 1 0 0,5-10-1 0 0,-6 11-2 0 0,31-79 53 0 0,-20 47-33 0 0,13-57 0 0 0,-24 79-23 0 0,0 1 0 0 0,0-1 1 0 0,-2 1-1 0 0,0-1 1 0 0,-1 1-1 0 0,0-1 0 0 0,-2 0 1 0 0,0 1-1 0 0,-1-1 1 0 0,0 1-1 0 0,-11-29 0 0 0,9 28-7 0 0,4 13-3 0 0,-1 0 0 0 0,1 0 1 0 0,0 0-1 0 0,-1 1 0 0 0,0-1 0 0 0,0 0 0 0 0,0 0 1 0 0,0 1-1 0 0,-3-4 0 0 0,4 21 1 0 0,0 7 9 0 0,1 3 53 0 0,0 1 0 0 0,2 0 0 0 0,1 0 1 0 0,1-1-1 0 0,0 1 0 0 0,2-1 0 0 0,1 0 0 0 0,15 33 1 0 0,-22-56-58 0 0,25 47 104 0 0,-7-16-62 0 0,-17-32-64 0 0,-1 0 1 0 0,0 1-1 0 0,0-1 0 0 0,0 0 0 0 0,1 1 1 0 0,-1-1-1 0 0,0 0 0 0 0,0 1 0 0 0,0-1 1 0 0,0 0-1 0 0,0 1 0 0 0,1-1 0 0 0,-1 1 1 0 0,0-1-1 0 0,0 0 0 0 0,0 1 0 0 0,0-1 1 0 0,0 0-1 0 0,0 1 0 0 0,0-1 0 0 0,-1 1 1 0 0,1-1-1 0 0,0 0 0 0 0,0 1 0 0 0,0-1 0 0 0,0 0 1 0 0,0 1-1 0 0,0-1 0 0 0,-1 0 0 0 0,1 1 1 0 0,0-1-1 0 0,0 0 0 0 0,-1 1 0 0 0,1-1 1 0 0,0 0-1 0 0,0 0 0 0 0,-1 1 0 0 0,0-1-366 0 0</inkml:trace>
</inkml:ink>
</file>

<file path=ppt/ink/ink2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14:20.474"/>
    </inkml:context>
    <inkml:brush xml:id="br0">
      <inkml:brushProperty name="width" value="0.05" units="cm"/>
      <inkml:brushProperty name="height" value="0.05" units="cm"/>
    </inkml:brush>
  </inkml:definitions>
  <inkml:trace contextRef="#ctx0" brushRef="#br0">3 131 3913 0 0,'2'1'334'0'0,"0"1"0"0"0,0 0 0 0 0,-1-1-1 0 0,1 0 1 0 0,0 1 0 0 0,0-1 0 0 0,0 0 0 0 0,1 0 0 0 0,-1 0 0 0 0,0 0 0 0 0,0 0 0 0 0,0-1-1 0 0,5 2 1 0 0,31 7-931 0 0,-36-9 893 0 0,10 2-224 0 0,8-1-34 0 0,-10-3 158 0 0,-16-4 373 0 0,-8-1-472 0 0,-7-5-30 0 0,-9-6-57 0 0,13 3 2 0 0,13 11-6 0 0,-14-9 2 0 0,14 11-8 0 0,1 0-11 0 0,5 1-29 0 0,4 2 12 0 0,-3-1 36 0 0,27 8-22 0 0,29 7 41 0 0,-19-9 4 0 0,1-6-9 0 0,-15-4-23 0 0,15-4 12 0 0,25-7 2 0 0,-44 2-1 0 0,-9 2 0 0 0,-3 1 15 0 0,12-11 56 0 0,-16 8-43 0 0,-7 5-31 0 0,1 7-10 0 0,-1 1 0 0 0,1 0 0 0 0,-1-1-1 0 0,0 1 1 0 0,1-1 0 0 0,-1 1 0 0 0,0 0 0 0 0,1-1 0 0 0,-1 1 0 0 0,0 0-1 0 0,0 0 1 0 0,1 0 0 0 0,-1 0 0 0 0,0-1 0 0 0,1 1 0 0 0,-1 0-1 0 0,0 0 1 0 0,0 0 0 0 0,1 1 0 0 0,-1-1 0 0 0,0 0 0 0 0,0 0 0 0 0,1 0-1 0 0,-2 1 1 0 0,-16 3-25 0 0,14-3 22 0 0,-3 0 2 0 0,-20 6-2 0 0,-21 15-10 0 0,39-15 5 0 0,-2 9 18 0 0,7-6 14 0 0,3-5 0 0 0,1-2 8 0 0,2-2-6 0 0,-1 0 13 0 0,20 1-336 0 0,9 5 139 0 0,-3-1 7 0 0,-10-5 0 0 0,51-9-1040 0 0,-50 4 814 0 0,17-9-119 0 0,-4 1 570 0 0,-9 9-2 0 0,-21-6 357 0 0,-1 8-217 0 0,4-1 497 0 0,8 2-198 0 0,-6 1-87 0 0,-4-1 79 0 0,5 29 314 0 0,-8-25-741 0 0,-1 3 6 0 0,-7 7 250 0 0,3-8-326 0 0,-1 0 399 0 0,2-2-615 0 0,0-2-852 0 0,2-1-317 0 0</inkml:trace>
</inkml:ink>
</file>

<file path=ppt/ink/ink2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14:20.859"/>
    </inkml:context>
    <inkml:brush xml:id="br0">
      <inkml:brushProperty name="width" value="0.05" units="cm"/>
      <inkml:brushProperty name="height" value="0.05" units="cm"/>
    </inkml:brush>
  </inkml:definitions>
  <inkml:trace contextRef="#ctx0" brushRef="#br0">22 55 1824 0 0,'44'-41'1818'0'0,"-41"33"6"0"0,-15 3-824 0 0,-8 4-901 0 0,10 2 120 0 0,7-1 136 0 0,0 1-332 0 0,-1 4 11 0 0,3 0-11 0 0,1-2-7 0 0,6 12 135 0 0,14 7-42 0 0,15 3-54 0 0,-31-23-38 0 0,2 2 17 0 0,0-1 1 0 0,1 0-1 0 0,0-1 0 0 0,0 1 0 0 0,0-1 1 0 0,13 2-1 0 0,22 9 213 0 0,-42-13-231 0 0,0 1 1 0 0,0-1 0 0 0,0 0-1 0 0,0 0 1 0 0,1 0 0 0 0,-1 1-1 0 0,0-1 1 0 0,0 0 0 0 0,0 0 0 0 0,0 1-1 0 0,0-1 1 0 0,0 0 0 0 0,0 0-1 0 0,0 1 1 0 0,0-1 0 0 0,0 0-1 0 0,0 0 1 0 0,0 1 0 0 0,0-1-1 0 0,0 0 1 0 0,0 0 0 0 0,0 0-1 0 0,0 1 1 0 0,0-1 0 0 0,0 0-1 0 0,0 0 1 0 0,0 1 0 0 0,0-1-1 0 0,0 0 1 0 0,-1 0 0 0 0,1 0-1 0 0,0 1 1 0 0,0-1 0 0 0,0 0 0 0 0,0 0-1 0 0,0 0 1 0 0,-1 1 0 0 0,1-1-1 0 0,0 0 1 0 0,0 0 0 0 0,0 0-1 0 0,-1 0 1 0 0,1 0 0 0 0,0 0-1 0 0,0 1 1 0 0,-1-1 0 0 0,-19 12 166 0 0,-20 7-239 0 0,39-19 85 0 0,-15 5-10 0 0,-9-1 16 0 0,-31-6-105 0 0,55 2 63 0 0,0 0-33 0 0,0-1 0 0 0,0 1-1 0 0,-1 0 1 0 0,1-1 0 0 0,0 1-1 0 0,0-1 1 0 0,0 1 0 0 0,0-1 0 0 0,0 1-1 0 0,0-1 1 0 0,0 0 0 0 0,0 0-1 0 0,0 1 1 0 0,0-1 0 0 0,0 0-1 0 0,1 0 1 0 0,-2-2 0 0 0,0 2-308 0 0</inkml:trace>
</inkml:ink>
</file>

<file path=ppt/ink/ink2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14:21.213"/>
    </inkml:context>
    <inkml:brush xml:id="br0">
      <inkml:brushProperty name="width" value="0.05" units="cm"/>
      <inkml:brushProperty name="height" value="0.05" units="cm"/>
    </inkml:brush>
  </inkml:definitions>
  <inkml:trace contextRef="#ctx0" brushRef="#br0">6 0 5185 0 0,'0'1'84'0'0,"0"-1"1"0"0,-1 0-1 0 0,1 0 0 0 0,0 0 1 0 0,-1 0-1 0 0,1 1 0 0 0,0-1 1 0 0,-1 0-1 0 0,1 0 0 0 0,0 0 1 0 0,0 1-1 0 0,-1-1 0 0 0,1 0 1 0 0,0 1-1 0 0,0-1 0 0 0,-1 0 1 0 0,1 0-1 0 0,0 1 0 0 0,0-1 1 0 0,0 0-1 0 0,0 1 0 0 0,-1-1 1 0 0,1 1-1 0 0,0-1 0 0 0,0 0 1 0 0,0 1-1 0 0,0-1 0 0 0,0 0 1 0 0,0 1-1 0 0,0-1 0 0 0,0 1 1 0 0,0-1-1 0 0,0 0 0 0 0,0 1 1 0 0,0-1-1 0 0,1 0 0 0 0,-1 1 1 0 0,3 15 335 0 0,2-1-569 0 0,-2-6 21 0 0,1 0 309 0 0,1-4-176 0 0,7-1 9 0 0,8 2-1 0 0,-16-3-17 0 0,0-1 10 0 0,0 1 0 0 0,1-1-1 0 0,-1 0 1 0 0,1 0 0 0 0,-1-1-1 0 0,1 1 1 0 0,0-1 0 0 0,-1 0-1 0 0,1 0 1 0 0,0 0 0 0 0,0-1-1 0 0,0 0 1 0 0,5 0 0 0 0,-7 0-83 0 0,-1-3-1357 0 0,-2 2 958 0 0,0 0 10 0 0</inkml:trace>
</inkml:ink>
</file>

<file path=ppt/ink/ink2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14:21.565"/>
    </inkml:context>
    <inkml:brush xml:id="br0">
      <inkml:brushProperty name="width" value="0.05" units="cm"/>
      <inkml:brushProperty name="height" value="0.05" units="cm"/>
    </inkml:brush>
  </inkml:definitions>
  <inkml:trace contextRef="#ctx0" brushRef="#br0">206 1 4513 0 0,'-8'1'3928'0'0,"3"3"-3272"0"0,2 0-728 0 0,-1 2 76 0 0,-6 3-1 0 0,-3 0-1 0 0,-7 4-1 0 0,-10 9 5 0 0,-52 51 88 0 0,74-66-85 0 0,-11 14 54 0 0,19-21-60 0 0,-1 1 1 0 0,1 0-1 0 0,-1 0 0 0 0,1 0 1 0 0,0-1-1 0 0,-1 1 0 0 0,1 0 0 0 0,0 0 1 0 0,0 0-1 0 0,0 0 0 0 0,-1 0 1 0 0,1-1-1 0 0,0 1 0 0 0,0 0 1 0 0,0 0-1 0 0,1 0 0 0 0,-1 0 0 0 0,0 0 1 0 0,0 0-1 0 0,0-1 0 0 0,1 1 1 0 0,-1 0-1 0 0,0 0 0 0 0,1 0 0 0 0,-1-1 1 0 0,0 1-1 0 0,2 1 0 0 0,-1 0 6 0 0,1 0 0 0 0,0 1 0 0 0,0-1 0 0 0,0 0 0 0 0,0 0 0 0 0,1-1 0 0 0,-1 1 0 0 0,0 0 0 0 0,1-1 0 0 0,-1 1 0 0 0,1-1 0 0 0,0 0 0 0 0,-1 0-1 0 0,1 0 1 0 0,5 1 0 0 0,44-1-221 0 0,-32-2-3 0 0,-9 0-27 0 0,0 0-1 0 0,-1-1 1 0 0,1-1-1 0 0,0 0 1 0 0,14-6-1 0 0,-2 1-720 0 0,-12 4 31 0 0</inkml:trace>
</inkml:ink>
</file>

<file path=ppt/ink/ink2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14:21.946"/>
    </inkml:context>
    <inkml:brush xml:id="br0">
      <inkml:brushProperty name="width" value="0.05" units="cm"/>
      <inkml:brushProperty name="height" value="0.05" units="cm"/>
    </inkml:brush>
  </inkml:definitions>
  <inkml:trace contextRef="#ctx0" brushRef="#br0">9 38 1512 0 0,'6'-3'5651'0'0,"-5"8"-4911"0"0,3 5-372 0 0,-1-3-331 0 0,-2-3 34 0 0,-1 15 142 0 0,-7-2 395 0 0,7-17-597 0 0,0 0 1 0 0,0 0-1 0 0,0 1 1 0 0,0-1 0 0 0,-1 0-1 0 0,1 0 1 0 0,0 0 0 0 0,0 0-1 0 0,0 0 1 0 0,-1 0 0 0 0,1 0-1 0 0,0 0 1 0 0,0 0 0 0 0,0 0-1 0 0,-1 1 1 0 0,1-1 0 0 0,0 0-1 0 0,0 0 1 0 0,-1 0 0 0 0,1 0-1 0 0,0 0 1 0 0,0-1 0 0 0,0 1-1 0 0,-1 0 1 0 0,1 0-1 0 0,0 0 1 0 0,0 0 0 0 0,0 0-1 0 0,-1 0 1 0 0,1 0 0 0 0,0 0-1 0 0,0 0 1 0 0,0-1 0 0 0,-1 1-1 0 0,1 0 1 0 0,0 0 0 0 0,0 0-1 0 0,0 0 1 0 0,0 0 0 0 0,-1-1-1 0 0,-6-19 158 0 0,6 6-150 0 0,5-8-7 0 0,3 12-19 0 0,1 5-4 0 0,5 1-40 0 0,2-4 12 0 0,18-5 136 0 0,-5 17 128 0 0,12 17-75 0 0,12 27 195 0 0,-15-12-498 0 0,-11-17-366 0 0,-10-12-116 0 0,1-2 22 0 0</inkml:trace>
</inkml:ink>
</file>

<file path=ppt/ink/ink24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14:22.330"/>
    </inkml:context>
    <inkml:brush xml:id="br0">
      <inkml:brushProperty name="width" value="0.05" units="cm"/>
      <inkml:brushProperty name="height" value="0.05" units="cm"/>
    </inkml:brush>
  </inkml:definitions>
  <inkml:trace contextRef="#ctx0" brushRef="#br0">7 19 3161 0 0,'0'1'46'0'0,"0"-1"1"0"0,0 0-1 0 0,0 0 1 0 0,0 0-1 0 0,1 0 1 0 0,-1 0-1 0 0,0 0 1 0 0,0 0 0 0 0,0 1-1 0 0,0-1 1 0 0,0 0-1 0 0,0 0 1 0 0,0 0-1 0 0,1 0 1 0 0,-1 0-1 0 0,0 1 1 0 0,0-1-1 0 0,0 0 1 0 0,0 0-1 0 0,0 0 1 0 0,0 0 0 0 0,0 1-1 0 0,0-1 1 0 0,0 0-1 0 0,0 0 1 0 0,0 0-1 0 0,0 0 1 0 0,0 1-1 0 0,0-1 1 0 0,0 0-1 0 0,0 0 1 0 0,0 0-1 0 0,0 0 1 0 0,0 1-1 0 0,0-1 1 0 0,-1 0 0 0 0,1 0-1 0 0,0 0 1 0 0,0 0-1 0 0,0 0 1 0 0,0 1-1 0 0,0-1 1 0 0,0 0-1 0 0,0 0 1 0 0,-1 0-1 0 0,1 0 1 0 0,0 0-1 0 0,0 0 1 0 0,0 0 0 0 0,0 1-1 0 0,0-1 1 0 0,-1 0-1 0 0,1 0 1 0 0,0 0-1 0 0,0 0 1 0 0,0 0-1 0 0,0 0 1 0 0,-1 0-1 0 0,1 0 1 0 0,0 0-1 0 0,0 0 1 0 0,-1 0 0 0 0,-1 0 577 0 0,1 3-174 0 0,1 2-379 0 0,1 0 0 0 0,0-1 0 0 0,0 1 1 0 0,0 0-1 0 0,0-1 0 0 0,1 1 0 0 0,0-1 0 0 0,0 0 0 0 0,0 1 1 0 0,0-1-1 0 0,1 0 0 0 0,-1 0 0 0 0,1 0 0 0 0,0-1 0 0 0,1 1 1 0 0,-1-1-1 0 0,0 0 0 0 0,6 4 0 0 0,-9-6-47 0 0,1-1 0 0 0,0 0 0 0 0,-1 1 0 0 0,1-1 0 0 0,0 0-1 0 0,-1 0 1 0 0,1 1 0 0 0,0-1 0 0 0,-1 0 0 0 0,1 0 0 0 0,0 0 0 0 0,-1 0 0 0 0,1 0 0 0 0,0 0-1 0 0,0 0 1 0 0,-1 0 0 0 0,1 0 0 0 0,0 0 0 0 0,-1 0 0 0 0,1 0 0 0 0,0 0 0 0 0,-1-1-1 0 0,1 1 1 0 0,0 0 0 0 0,-1 0 0 0 0,1-1 0 0 0,0 1 0 0 0,-1-1 0 0 0,2 0 0 0 0,22-22 110 0 0,-19 16-143 0 0,-1 0 1 0 0,1 0-1 0 0,-1 0 1 0 0,-1 0-1 0 0,1 0 1 0 0,3-12-1 0 0,-6 13-4 0 0,3-10 0 0 0,-3 12-24 0 0,15 35-127 0 0,-9-20 168 0 0,0-1 0 0 0,1-1 0 0 0,0 1 0 0 0,1-1-1 0 0,0 0 1 0 0,16 12 0 0 0,-22-20 25 0 0,-1 0 0 0 0,1 0 1 0 0,-1-1-1 0 0,1 1 0 0 0,-1-1 0 0 0,1 1 1 0 0,0-1-1 0 0,-1 0 0 0 0,1 0 1 0 0,0 0-1 0 0,-1 0 0 0 0,1 0 0 0 0,-1-1 1 0 0,1 1-1 0 0,4-3 0 0 0,-1 1 0 0 0,-1-1 0 0 0,0 0 1 0 0,0-1-1 0 0,0 1 0 0 0,-1-1 0 0 0,1 0 0 0 0,-1 0 1 0 0,0 0-1 0 0,0-1 0 0 0,6-8 0 0 0,1-2 32 0 0,-5 7-51 0 0,6-1-68 0 0,-4 7 11 0 0,-6 6 32 0 0,-2 1-86 0 0,0 1 8 0 0,1-1 0 0 0,0 1 0 0 0,0 0 0 0 0,0-1 0 0 0,0 1 0 0 0,1-1 0 0 0,0 0 0 0 0,0 0 0 0 0,1 1 1 0 0,-1-1-1 0 0,1-1 0 0 0,0 1 0 0 0,0 0 0 0 0,1-1 0 0 0,-1 1 0 0 0,1-1 0 0 0,0 0 0 0 0,0-1 0 0 0,1 1 0 0 0,-1 0 0 0 0,1-1 0 0 0,5 3 0 0 0,-6-4-813 0 0</inkml:trace>
</inkml:ink>
</file>

<file path=ppt/ink/ink24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14:22.701"/>
    </inkml:context>
    <inkml:brush xml:id="br0">
      <inkml:brushProperty name="width" value="0.05" units="cm"/>
      <inkml:brushProperty name="height" value="0.05" units="cm"/>
    </inkml:brush>
  </inkml:definitions>
  <inkml:trace contextRef="#ctx0" brushRef="#br0">333 68 5193 0 0,'-6'-7'1860'0'0,"-2"-6"-691"0"0,0 0-931 0 0,1 6 17 0 0,-18-10 48 0 0,-15 6-79 0 0,27 11-184 0 0,-1 0-1 0 0,0 1 0 0 0,-15 3 1 0 0,14-2 11 0 0,15-2-50 0 0,-19 3 98 0 0,0 0 0 0 0,-35 11 0 0 0,51-13-80 0 0,-1 0 0 0 0,1 0 0 0 0,-1 1 0 0 0,1-1 0 0 0,0 1 0 0 0,0 0 0 0 0,0-1 0 0 0,-1 1 0 0 0,2 1 1 0 0,-1-1-1 0 0,0 0 0 0 0,0 1 0 0 0,1 0 0 0 0,-1-1 0 0 0,1 1 0 0 0,0 0 0 0 0,0 0 0 0 0,0 0 0 0 0,0 1 0 0 0,1-1 0 0 0,-1 0 0 0 0,-1 7 1 0 0,6 4 69 0 0,14 1-58 0 0,7-9-111 0 0,-10-4-29 0 0,89-7-3774 0 0,-76 0 2784 0 0</inkml:trace>
</inkml:ink>
</file>

<file path=ppt/ink/ink24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14:23.412"/>
    </inkml:context>
    <inkml:brush xml:id="br0">
      <inkml:brushProperty name="width" value="0.05" units="cm"/>
      <inkml:brushProperty name="height" value="0.05" units="cm"/>
    </inkml:brush>
  </inkml:definitions>
  <inkml:trace contextRef="#ctx0" brushRef="#br0">217 407 5985 0 0,'0'-4'3122'0'0,"0"2"-2881"0"0,0 1-247 0 0,0 1 24 0 0,-1-9 53 0 0,-2 6-92 0 0,1 1 44 0 0,-27-15 28 0 0,24 15-46 0 0,1 0 1 0 0,0 0-1 0 0,-1 1 0 0 0,1-1 0 0 0,-1 1 1 0 0,1 0-1 0 0,-1 0 0 0 0,0 1 0 0 0,-5-1 1 0 0,6 2 4 0 0,-1-1 0 0 0,1 1 0 0 0,0 0 0 0 0,0 0 0 0 0,0 1 0 0 0,0-1 0 0 0,0 1 0 0 0,1 0 0 0 0,-7 3 0 0 0,-18 17 107 0 0,7 1-13 0 0,8-7-49 0 0,-3 9-14 0 0,16-25-30 0 0,-4 4 32 0 0,2 0-10 0 0,2-2-13 0 0,1 0 8 0 0,36 4 191 0 0,-14-9-191 0 0,-1-6-7 0 0,-8 1 28 0 0,29-30 56 0 0,-35 29-121 0 0,-1-1-1 0 0,1 0 1 0 0,-1-1 0 0 0,8-16 0 0 0,3-18-118 0 0,-8 14 29 0 0,-2-2-2 0 0,-3 11 38 0 0,-3 11 0 0 0,0-1 0 0 0,-1 0 0 0 0,-1 0 0 0 0,0 0 0 0 0,-3-18 0 0 0,1 13 2 0 0,-2 0 1 0 0,0-1 0 0 0,-1 1 0 0 0,-1 1 0 0 0,-12-26-1 0 0,16 41 49 0 0,-3-2-51 0 0,2 3 28 0 0,2 2 31 0 0,-3 11 29 0 0,0 0 1 0 0,0 0 0 0 0,2 1-1 0 0,0-1 1 0 0,0 1 0 0 0,1-1-1 0 0,1 1 1 0 0,2 22 0 0 0,-2-13 9 0 0,1-6 6 0 0,0 1 0 0 0,1-1 1 0 0,0 1-1 0 0,2-1 0 0 0,5 17 0 0 0,-6-25-17 0 0,0-1 0 0 0,1 0 0 0 0,-1 0-1 0 0,2 0 1 0 0,-1-1 0 0 0,1 1 0 0 0,0-1 0 0 0,1 0 0 0 0,0 0 0 0 0,0-1 0 0 0,10 9 0 0 0,40 22 71 0 0,-48-32-79 0 0,1-1 0 0 0,0 0 0 0 0,0 0 0 0 0,0-1 0 0 0,1 0 0 0 0,-1-1 0 0 0,19 3 0 0 0,13-7 93 0 0,-34 1-96 0 0,-1 0 0 0 0,0-1 0 0 0,1 0-1 0 0,-1 0 1 0 0,0 0 0 0 0,0-1 0 0 0,0 0 0 0 0,8-5 0 0 0,-13 7-6 0 0,1 0 0 0 0,-1 0 0 0 0,0-1 0 0 0,1 1 0 0 0,-1 0 0 0 0,0-1 0 0 0,0 1 1 0 0,0-1-1 0 0,0 0 0 0 0,0 1 0 0 0,0-1 0 0 0,0 0 0 0 0,0 1 0 0 0,-1-1 0 0 0,1 0 0 0 0,-1 0 0 0 0,1 0 0 0 0,-1 1 0 0 0,0-1 0 0 0,0 0 0 0 0,0 0 0 0 0,0 0 0 0 0,0 0 1 0 0,0 0-1 0 0,0 0 0 0 0,0 1 0 0 0,-1-1 0 0 0,1 0 0 0 0,-1 0 0 0 0,0 0 0 0 0,1 1 0 0 0,-3-4 0 0 0,-1-4-4 0 0,-13-21-18 0 0,16 30 20 0 0,0-1 1 0 0,0 0-1 0 0,0 0 1 0 0,0 1-1 0 0,0-1 1 0 0,0 0 0 0 0,0 1-1 0 0,0-1 1 0 0,0 1-1 0 0,0-1 1 0 0,0 1-1 0 0,-1 0 1 0 0,1 0-1 0 0,0-1 1 0 0,0 1 0 0 0,-2 0-1 0 0,-9-1 9 0 0,-8-4 29 0 0,3 1 6 0 0,-8 1 28 0 0,10 5-27 0 0,14-1-41 0 0,0-1-1 0 0,-1 1 1 0 0,1 0 0 0 0,0-1 0 0 0,0 1-1 0 0,0 0 1 0 0,0 0 0 0 0,0 0 0 0 0,0 0-1 0 0,0 0 1 0 0,0 0 0 0 0,1 0 0 0 0,-1 0-1 0 0,0 0 1 0 0,0 2 0 0 0,-5 13 114 0 0,7 8 52 0 0,0-21-146 0 0,0 0 0 0 0,0 0 0 0 0,0 1 0 0 0,1-1 0 0 0,-1 0-1 0 0,1 0 1 0 0,0 0 0 0 0,0 0 0 0 0,0-1 0 0 0,0 1 0 0 0,1-1 0 0 0,-1 1-1 0 0,1-1 1 0 0,-1 0 0 0 0,6 4 0 0 0,24 8 137 0 0,25-4 61 0 0,-19-8-129 0 0,-14-1-73 0 0,-4 0-40 0 0,16-6-882 0 0,-33 3 672 0 0,0 0-1 0 0,1 0 1 0 0,-1 0-1 0 0,0 0 1 0 0,0 0-1 0 0,-1-1 1 0 0,1 1-1 0 0,0-1 1 0 0,-1 1-1 0 0,0-1 1 0 0,4-5-1 0 0,1-4-498 0 0</inkml:trace>
</inkml:ink>
</file>

<file path=ppt/ink/ink24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14:23.767"/>
    </inkml:context>
    <inkml:brush xml:id="br0">
      <inkml:brushProperty name="width" value="0.05" units="cm"/>
      <inkml:brushProperty name="height" value="0.05" units="cm"/>
    </inkml:brush>
  </inkml:definitions>
  <inkml:trace contextRef="#ctx0" brushRef="#br0">0 1 4873 0 0,'2'0'4462'0'0,"-2"2"-4036"0"0,0-2-428 0 0,0 1-3 0 0,3 7 6 0 0,0-3-1 0 0,40 64 14 0 0,1 3 12 0 0,-24-26 13 0 0,17 60-1 0 0,-7-15 13 0 0,-20-66-24 0 0,-7-18-25 0 0,0 0 0 0 0,1 0 0 0 0,-1 0 0 0 0,1-1 0 0 0,1 1 0 0 0,-1-1 0 0 0,1 0 0 0 0,0 0 0 0 0,12 9 0 0 0,15 21-1545 0 0,-31-28 838 0 0</inkml:trace>
</inkml:ink>
</file>

<file path=ppt/ink/ink24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14:24.124"/>
    </inkml:context>
    <inkml:brush xml:id="br0">
      <inkml:brushProperty name="width" value="0.05" units="cm"/>
      <inkml:brushProperty name="height" value="0.05" units="cm"/>
    </inkml:brush>
  </inkml:definitions>
  <inkml:trace contextRef="#ctx0" brushRef="#br0">0 0 5401 0 0,'4'3'5409'0'0,"-3"-1"-5921"0"0,-1 4 512 0 0</inkml:trace>
</inkml:ink>
</file>

<file path=ppt/ink/ink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19:10:47.205"/>
    </inkml:context>
    <inkml:brush xml:id="br0">
      <inkml:brushProperty name="width" value="0.05" units="cm"/>
      <inkml:brushProperty name="height" value="0.05" units="cm"/>
    </inkml:brush>
  </inkml:definitions>
  <inkml:trace contextRef="#ctx0" brushRef="#br0">0 24 3777 0 0,'4'2'3777'0'0,"0"-2"-3649"0"0,-3 0-56 0 0,-1-1-40 0 0,0 0 8 0 0,0 0-8 0 0,0-1-8 0 0,0 1 24 0 0,0 0-16 0 0,8-3-600 0 0,2 0 528 0 0,-3 0 8 0 0,-1 1-297 0 0,2-1-207 0 0</inkml:trace>
</inkml:ink>
</file>

<file path=ppt/ink/ink24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14:42.881"/>
    </inkml:context>
    <inkml:brush xml:id="br0">
      <inkml:brushProperty name="width" value="0.05" units="cm"/>
      <inkml:brushProperty name="height" value="0.05" units="cm"/>
    </inkml:brush>
  </inkml:definitions>
  <inkml:trace contextRef="#ctx0" brushRef="#br0">1 334 2737 0 0,'3'0'387'0'0,"0"0"0"0"0,-1 0 0 0 0,1-1 0 0 0,0 1 0 0 0,-1-1 0 0 0,1 0-1 0 0,0 1 1 0 0,-1-1 0 0 0,1 0 0 0 0,-1-1 0 0 0,1 1 0 0 0,3-3 0 0 0,43-25-900 0 0,-39 24 926 0 0,17-13-203 0 0,7-6 307 0 0,44-40-1 0 0,-49 35-461 0 0,-24 24-22 0 0,0 0 1 0 0,1 1-1 0 0,0-1 0 0 0,0 1 1 0 0,11-5-1 0 0,2 2 37 0 0,-7 6-22 0 0,4 9 40 0 0,-6 11-21 0 0,-3 19-4 0 0,-3-16-22 0 0,-3-10 1 0 0,1-1-13 0 0,9 13 55 0 0,4-14-16 0 0,-13-9-42 0 0,0 0-23 0 0,-2 0 18 0 0,1-1 10 0 0,-1 1 19 0 0,1-1-4 0 0,8 4-12 0 0,3 0 8 0 0,-2-2-8 0 0,4-4 2 0 0,-10 1-34 0 0,-1-1 1 0 0,1 0 0 0 0,-1-1 0 0 0,0 1-1 0 0,0 0 1 0 0,0-1 0 0 0,-1 0 0 0 0,1 0 0 0 0,0 0-1 0 0,-1 0 1 0 0,4-6 0 0 0,7-11-2 0 0,32-59 0 0 0,-35 59-1 0 0,-3 14-10 0 0,-2 19-8 0 0,4 12 5 0 0,-6-20 13 0 0,21 45-6 0 0,-17-24 5 0 0,-4-7 1 0 0,-3-15 1 0 0,10 57 9 0 0,-10-58-9 0 0,1 1-1 0 0,0-1 0 0 0,0 0 1 0 0,1 0-1 0 0,-1 0 1 0 0,0 0-1 0 0,1-1 0 0 0,0 1 1 0 0,3 3-1 0 0,-3-3 0 0 0,14 11 2 0 0,-7-13-2 0 0,-7-11-1 0 0,-1-3 17 0 0,6-2-4 0 0,2 3-8 0 0,11-4-1 0 0,3-3 17 0 0,-9 2 16 0 0,11-17 40 0 0,23-14 13 0 0,-42 44-75 0 0,1-1 0 0 0,-1 1 1 0 0,1 0-1 0 0,0 0 0 0 0,0 1 1 0 0,11-4-1 0 0,25 2 83 0 0,-32 5-78 0 0,5-1 24 0 0,-13 0-23 0 0,1 0 1 0 0,-1 1 0 0 0,1 0 0 0 0,-1 0 0 0 0,1 0 0 0 0,-1 0-1 0 0,1 0 1 0 0,6 2 0 0 0,35 2 242 0 0,-27-5-128 0 0,-5 0-70 0 0,-8 0-47 0 0,65-7 312 0 0,33-9-56 0 0,-3-4-171 0 0,51-15-36 0 0,-97 23-11 0 0,-28 7-72 0 0,30-8-646 0 0,-21 3-320 0 0,-34 11 959 0 0,-1 0-8 0 0,1 0 1 0 0,-1 0 0 0 0,1-1-1 0 0,0 1 1 0 0,-1 0-1 0 0,1 0 1 0 0,-1-1 0 0 0,1 1-1 0 0,-1 0 1 0 0,1-1 0 0 0,-1 1-1 0 0,1 0 1 0 0,-1-1 0 0 0,1 1-1 0 0,-1-1 1 0 0,1 1 0 0 0,-1-1-1 0 0,1 1 1 0 0,-1-1 0 0 0,0 1-1 0 0,1-1 1 0 0,-1 1-1 0 0,0-1 1 0 0,0 1 0 0 0,1-2-1 0 0,2-2-942 0 0</inkml:trace>
</inkml:ink>
</file>

<file path=ppt/ink/ink24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14:43.815"/>
    </inkml:context>
    <inkml:brush xml:id="br0">
      <inkml:brushProperty name="width" value="0.05" units="cm"/>
      <inkml:brushProperty name="height" value="0.05" units="cm"/>
    </inkml:brush>
  </inkml:definitions>
  <inkml:trace contextRef="#ctx0" brushRef="#br0">1 106 3521 0 0,'-1'34'5435'0'0,"11"20"-5504"0"0,-7-38 416 0 0,8 26-232 0 0,0-20-10 0 0,-8-19-95 0 0,2-2 19 0 0,10-11 84 0 0,-11 1-68 0 0,7-25 72 0 0,-7 11-18 0 0,0-12-48 0 0,-3 25-42 0 0,10-41 37 0 0,-5 43-41 0 0,-2-2-9 0 0,-2 4 1 0 0,0 2 2 0 0,8-2-44 0 0,-1 29 44 0 0,11 13 16 0 0,-17-31-7 0 0,1 0-1 0 0,0 0 0 0 0,-1-1 1 0 0,2 1-1 0 0,-1-1 0 0 0,0 0 1 0 0,10 6-1 0 0,-11-7 6 0 0,1-1-1 0 0,-1 0 0 0 0,1 0 1 0 0,-1-1-1 0 0,1 1 1 0 0,-1-1-1 0 0,1 0 1 0 0,0 0-1 0 0,0 0 0 0 0,0 0 1 0 0,0 0-1 0 0,-1-1 1 0 0,1 0-1 0 0,0 0 1 0 0,0 0-1 0 0,0 0 0 0 0,0-1 1 0 0,7-1-1 0 0,-8 1-4 0 0,-1-1-1 0 0,0 0 1 0 0,0 0-1 0 0,0 0 0 0 0,0 1 1 0 0,-1-2-1 0 0,1 1 1 0 0,0 0-1 0 0,-1 0 1 0 0,1 0-1 0 0,-1-1 1 0 0,0 1-1 0 0,0-1 1 0 0,0 1-1 0 0,0-1 0 0 0,1-3 1 0 0,9-39 45 0 0,-11 44-53 0 0,3-13-7 0 0,-1 9 4 0 0,-1-1 0 0 0,1 1-1 0 0,-1-1 1 0 0,-1 0 0 0 0,1 1 0 0 0,-1-1 0 0 0,0 0 0 0 0,0 1 0 0 0,0-1 0 0 0,-1 0 0 0 0,0 1 0 0 0,0-1 0 0 0,-2-7 0 0 0,2 13 2 0 0,1 0 0 0 0,0 0 0 0 0,0 0 1 0 0,0-1-1 0 0,-1 1 0 0 0,1 0 1 0 0,0 0-1 0 0,0 0 0 0 0,-1 0 1 0 0,1 0-1 0 0,0 0 0 0 0,0-1 1 0 0,-1 1-1 0 0,1 0 0 0 0,0 0 1 0 0,0 0-1 0 0,-1 0 0 0 0,1 0 1 0 0,0 0-1 0 0,-1 0 0 0 0,1 0 0 0 0,0 0 1 0 0,0 0-1 0 0,-1 0 0 0 0,1 0 1 0 0,0 0-1 0 0,0 0 0 0 0,-1 1 1 0 0,1-1-1 0 0,0 0 0 0 0,0 0 1 0 0,-1 0-1 0 0,1 0 0 0 0,0 0 1 0 0,0 0-1 0 0,-1 1 0 0 0,1-1 1 0 0,0 0-1 0 0,0 0 0 0 0,0 0 0 0 0,-1 1 1 0 0,1-1-1 0 0,0 0 0 0 0,0 0 1 0 0,0 1-1 0 0,0-1 0 0 0,0 0 1 0 0,0 0-1 0 0,-1 1 0 0 0,1-1 1 0 0,0 0-1 0 0,0 0 0 0 0,0 1 1 0 0,0-1-1 0 0,0 0 0 0 0,0 1 1 0 0,0-1-1 0 0,0 0 0 0 0,0 0 0 0 0,0 1 1 0 0,0-1-1 0 0,0 0 0 0 0,1 1 1 0 0,-1-1-1 0 0,-5 30 4 0 0,4-28-48 0 0,-1 15 136 0 0,1 1 1 0 0,2 30 0 0 0,-1-44-232 0 0,0 1 0 0 0,1-1 0 0 0,0 0 0 0 0,0 1 0 0 0,0-1 0 0 0,0 0 0 0 0,0 1 0 0 0,1-1 0 0 0,0 0 0 0 0,0 0 0 0 0,0-1-1 0 0,0 1 1 0 0,1 0 0 0 0,0-1 0 0 0,-1 1 0 0 0,1-1 0 0 0,0 0 0 0 0,5 3 0 0 0</inkml:trace>
</inkml:ink>
</file>

<file path=ppt/ink/ink24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14:44.165"/>
    </inkml:context>
    <inkml:brush xml:id="br0">
      <inkml:brushProperty name="width" value="0.05" units="cm"/>
      <inkml:brushProperty name="height" value="0.05" units="cm"/>
    </inkml:brush>
  </inkml:definitions>
  <inkml:trace contextRef="#ctx0" brushRef="#br0">5 5 3241 0 0,'-3'-2'2919'0'0,"2"1"-2786"0"0,1 0 868 0 0,5 31-791 0 0,-5-22-160 0 0,4 28 5 0 0,-4-34-21 0 0,1-1 0 0 0,-1 1 0 0 0,0-1 1 0 0,1 0-1 0 0,0 1 0 0 0,-1-1 0 0 0,1 1 1 0 0,0-1-1 0 0,-1 0 0 0 0,1 0 0 0 0,0 1 1 0 0,0-1-1 0 0,0 0 0 0 0,0 0 0 0 0,0 0 1 0 0,0 0-1 0 0,0 0 0 0 0,1 0 1 0 0,1 1-1 0 0,-2-2 314 0 0,1 1-263 0 0,12-14 67 0 0,-10 10-134 0 0,-2 0 2 0 0,5-25 175 0 0,-10 18-358 0 0,-2 4-266 0 0,5 5 314 0 0,-1 0 64 0 0,0-1-401 0 0,1 1-112 0 0</inkml:trace>
</inkml:ink>
</file>

<file path=ppt/ink/ink24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14:44.499"/>
    </inkml:context>
    <inkml:brush xml:id="br0">
      <inkml:brushProperty name="width" value="0.05" units="cm"/>
      <inkml:brushProperty name="height" value="0.05" units="cm"/>
    </inkml:brush>
  </inkml:definitions>
  <inkml:trace contextRef="#ctx0" brushRef="#br0">1 1 4057 0 0,'12'20'5216'0'0,"-2"16"-5604"0"0,-6-23 713 0 0,-1-3-312 0 0,0 0 0 0 0,-1 1 0 0 0,-1-1-1 0 0,2 13 1 0 0,-2 17 52 0 0,0-1 41 0 0,1-12-4 0 0,-1-24-83 0 0,-2 3-104 0 0,-1-4-679 0 0,0-5-425 0 0</inkml:trace>
</inkml:ink>
</file>

<file path=ppt/ink/ink24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14:44.832"/>
    </inkml:context>
    <inkml:brush xml:id="br0">
      <inkml:brushProperty name="width" value="0.05" units="cm"/>
      <inkml:brushProperty name="height" value="0.05" units="cm"/>
    </inkml:brush>
  </inkml:definitions>
  <inkml:trace contextRef="#ctx0" brushRef="#br0">93 4 3737 0 0,'-8'-4'2488'0'0,"7"9"-1051"0"0,1-2-1256 0 0,-2 2 61 0 0,3 15-245 0 0,0-12 19 0 0,-1-8-17 0 0,3 147 87 0 0,-4-128-71 0 0,0-1-1 0 0,-2 0 0 0 0,-5 24 0 0 0,7-37 30 0 0,-11 25-273 0 0,12-29 218 0 0,0-1 1 0 0,-1 1 0 0 0,1 0-1 0 0,0-1 1 0 0,-1 1 0 0 0,1-1-1 0 0,0 1 1 0 0,-1-1 0 0 0,1 0-1 0 0,-1 1 1 0 0,1-1 0 0 0,-1 1-1 0 0,1-1 1 0 0,-1 0 0 0 0,1 1-1 0 0,-1-1 1 0 0,1 0-1 0 0,-1 0 1 0 0,1 1 0 0 0,-1-1-1 0 0,0 0 1 0 0,1 0 0 0 0,-1 0-1 0 0,1 0 1 0 0,-1 0 0 0 0,0 0-1 0 0,1 0 1 0 0,-1 0 0 0 0,1 0-1 0 0,-1 0 1 0 0,0 0 0 0 0,1 0-1 0 0,-1 0 1 0 0,1 0 0 0 0,-1-1-1 0 0,0 1 1 0 0,1 0 0 0 0,-1 0-1 0 0,1-1 1 0 0,-1 1 0 0 0,0-1-1 0 0,-7-3-161 0 0,2 3 28 0 0,1-2 65 0 0,-3-4-40 0 0,-2-13-80 0 0,9 15 165 0 0,0-4 62 0 0,1 0-1 0 0,1 0 0 0 0,0 0 1 0 0,3-18-1 0 0,12-9 73 0 0,1 22-71 0 0,4 6-31 0 0,-12 3 0 0 0,-1 2-1 0 0,1 0 0 0 0,1 0 1 0 0,-1 0-1 0 0,11-1 1 0 0,-8 3 15 0 0,25-1 87 0 0,-32 5 98 0 0,-7 2 336 0 0,0 10-20 0 0,-1 0-272 0 0,0 6-156 0 0,0 0-9 0 0,1-14-30 0 0,2 0-1 0 0,-1 0 1 0 0,1 0 0 0 0,0 0-1 0 0,0 0 1 0 0,1 0 0 0 0,0 0-1 0 0,0-1 1 0 0,0 1 0 0 0,4 8-1 0 0,0-5-179 0 0,8 8-547 0 0,-4-8-338 0 0,-4-5 179 0 0,-8-7 255 0 0</inkml:trace>
</inkml:ink>
</file>

<file path=ppt/ink/ink24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14:45.181"/>
    </inkml:context>
    <inkml:brush xml:id="br0">
      <inkml:brushProperty name="width" value="0.05" units="cm"/>
      <inkml:brushProperty name="height" value="0.05" units="cm"/>
    </inkml:brush>
  </inkml:definitions>
  <inkml:trace contextRef="#ctx0" brushRef="#br0">1 53 3673 0 0,'-1'23'3738'0'0,"5"13"-3857"0"0,4-16 578 0 0,-6-19-351 0 0,11 9 362 0 0,-12-10 248 0 0,0-3-440 0 0,-1 0-179 0 0,1 0-54 0 0,5-7-23 0 0,2-7 35 0 0,5-9-87 0 0,-3 8-185 0 0,3 1-253 0 0,-3 7-25 0 0,-6 6 220 0 0,-1 1 43 0 0,0 0 0 0 0,0 0 0 0 0,0 1 0 0 0,0-1 0 0 0,1 1 1 0 0,-1 0-1 0 0,1 0 0 0 0,-1 0 0 0 0,1 0 0 0 0,0 1 0 0 0,5-2 0 0 0,-1 0-2271 0 0</inkml:trace>
</inkml:ink>
</file>

<file path=ppt/ink/ink24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14:45.564"/>
    </inkml:context>
    <inkml:brush xml:id="br0">
      <inkml:brushProperty name="width" value="0.05" units="cm"/>
      <inkml:brushProperty name="height" value="0.05" units="cm"/>
    </inkml:brush>
  </inkml:definitions>
  <inkml:trace contextRef="#ctx0" brushRef="#br0">119 1 4017 0 0,'0'0'1760'0'0,"-2"0"-1115"0"0,1 2-162 0 0,-1 1-55 0 0,-1-3 194 0 0,-5 2 503 0 0,-6 4-582 0 0,5 0-434 0 0,6-2 58 0 0,-21 33 23 0 0,18-30-104 0 0,0 1-1 0 0,1 0 1 0 0,0 0-1 0 0,1 1 1 0 0,-5 10-1 0 0,8-15-77 0 0,-14 45 210 0 0,15-48-213 0 0,0 0-1 0 0,-1 1 1 0 0,1-1 0 0 0,0 0 0 0 0,0 0 0 0 0,0 1 0 0 0,0-1 0 0 0,0 0 0 0 0,0 1 0 0 0,0-1 0 0 0,0 0 0 0 0,1 0 0 0 0,-1 1-1 0 0,0-1 1 0 0,1 0 0 0 0,-1 0 0 0 0,1 0 0 0 0,-1 0 0 0 0,1 1 0 0 0,-1-1 0 0 0,1 0 0 0 0,0 0 0 0 0,0 0 0 0 0,0 0 0 0 0,0 0-1 0 0,-1-1 1 0 0,1 1 0 0 0,0 0 0 0 0,0 0 0 0 0,0-1 0 0 0,1 1 0 0 0,-1 0 0 0 0,0-1 0 0 0,1 1 0 0 0,3-1-61 0 0,1-2-134 0 0,-5 1 136 0 0,1-2-1187 0 0,0-1-138 0 0,3 0 373 0 0</inkml:trace>
</inkml:ink>
</file>

<file path=ppt/ink/ink24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14:45.899"/>
    </inkml:context>
    <inkml:brush xml:id="br0">
      <inkml:brushProperty name="width" value="0.05" units="cm"/>
      <inkml:brushProperty name="height" value="0.05" units="cm"/>
    </inkml:brush>
  </inkml:definitions>
  <inkml:trace contextRef="#ctx0" brushRef="#br0">1 304 2056 0 0,'0'2'2440'0'0,"0"2"-660"0"0,0 4-442 0 0,3 30-1077 0 0,-2-37-218 0 0,-1 0 78 0 0,5 2-281 0 0,5-1-2228 0 0,-3-4 472 0 0,-1-1 970 0 0,0-3 1003 0 0,2-4 1194 0 0,-2-2 1275 0 0,-5 4-202 0 0,-1 8-2165 0 0,4 5-74 0 0,-1 0 0 0 0,1 0-1 0 0,-2 0 1 0 0,1 1 0 0 0,0-1 0 0 0,-1 1 0 0 0,0-1 0 0 0,0 1 0 0 0,1 7-1 0 0,-2-10-24 0 0,2 4-88 0 0,0 0 1 0 0,1 0-1 0 0,0 0 0 0 0,0 0 1 0 0,10 11-1 0 0,-12-16-33 0 0,-1-1-1 0 0,1 1 1 0 0,-1-1-1 0 0,1 1 1 0 0,-1-1 0 0 0,1 0-1 0 0,0 0 1 0 0,-1 1-1 0 0,1-1 1 0 0,0 0-1 0 0,0-1 1 0 0,0 1 0 0 0,0 0-1 0 0,0 0 1 0 0,0-1-1 0 0,0 1 1 0 0,0-1-1 0 0,0 0 1 0 0,0 0-1 0 0,0 0 1 0 0,0 0 0 0 0,0 0-1 0 0,3 0 1 0 0,2-4-791 0 0</inkml:trace>
  <inkml:trace contextRef="#ctx0" brushRef="#br0" timeOffset="1">267 9 3513 0 0,'-8'-6'2595'0'0,"3"4"-2472"0"0,3 2 337 0 0,3 2-533 0 0,-1 2-774 0 0</inkml:trace>
</inkml:ink>
</file>

<file path=ppt/ink/ink24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14:46.436"/>
    </inkml:context>
    <inkml:brush xml:id="br0">
      <inkml:brushProperty name="width" value="0.05" units="cm"/>
      <inkml:brushProperty name="height" value="0.05" units="cm"/>
    </inkml:brush>
  </inkml:definitions>
  <inkml:trace contextRef="#ctx0" brushRef="#br0">97 167 1248 0 0,'0'0'3586'0'0,"-4"-1"-212"0"0,-3 0-2803 0 0,3 3-469 0 0,-8 11-3 0 0,-3 2-26 0 0,1-1-29 0 0,-4 16 116 0 0,10-16-78 0 0,1-3 5 0 0,0 5 51 0 0,7-15-135 0 0,0 0 1 0 0,-1-1 0 0 0,1 1-1 0 0,0 0 1 0 0,0 0 0 0 0,0 0 0 0 0,0 0-1 0 0,0 0 1 0 0,0 0 0 0 0,0 0 0 0 0,1-1-1 0 0,-1 1 1 0 0,0 0 0 0 0,0 0-1 0 0,1 0 1 0 0,-1 0 0 0 0,1-1 0 0 0,-1 1-1 0 0,0 0 1 0 0,1 0 0 0 0,-1 0 0 0 0,1-1-1 0 0,0 1 1 0 0,-1 0 0 0 0,1-1-1 0 0,0 1 1 0 0,-1-1 0 0 0,1 1 0 0 0,1 0-1 0 0,-2-1 2 0 0,1 0 0 0 0,0 0 0 0 0,-1 0 0 0 0,1 1 0 0 0,0-1 0 0 0,0 0 0 0 0,-1 0 0 0 0,1 0 0 0 0,0-1 0 0 0,0 1 0 0 0,-1 0 0 0 0,1 0 0 0 0,0 0 0 0 0,-1 0 0 0 0,1-1 0 0 0,0 1 0 0 0,-1 0 0 0 0,1-1 0 0 0,0 1 0 0 0,-1 0 0 0 0,1-1 0 0 0,0 1 1 0 0,-1-1-1 0 0,1 1 0 0 0,-1-1 0 0 0,1 1 0 0 0,-1-1 0 0 0,1 0 0 0 0,-1 1 0 0 0,1-2 0 0 0,6-7 104 0 0,-4 2-70 0 0,28-47-11 0 0,0 0 10 0 0,-16 9-12 0 0,-12 31-25 0 0,0-8 2 0 0,-1-33-17 0 0,0 35 11 0 0,-1 20 2 0 0,-1 0 0 0 0,0-1 0 0 0,0 1 1 0 0,0 0-1 0 0,1-1 0 0 0,-1 1 0 0 0,0 0 1 0 0,0-1-1 0 0,0 1 0 0 0,0 0 0 0 0,0-1 1 0 0,0 1-1 0 0,1-1 0 0 0,-1 1 0 0 0,0 0 0 0 0,0-1 1 0 0,0 1-1 0 0,0-1 0 0 0,0 1 0 0 0,-1 0 1 0 0,1-1-1 0 0,0 1 0 0 0,0-1 0 0 0,0 1 1 0 0,0 0-1 0 0,0-1 0 0 0,0 1 0 0 0,-1 0 0 0 0,1-1 1 0 0,0 1-1 0 0,0 0 0 0 0,-1-1 0 0 0,1 1 1 0 0,0 0-1 0 0,0-1 0 0 0,-1 1 0 0 0,1 0 1 0 0,0 0-1 0 0,-1 0 0 0 0,1-1 0 0 0,0 1 0 0 0,-1 0 1 0 0,1 0-1 0 0,0 0 0 0 0,-1 0 0 0 0,1-1 1 0 0,-1 1-1 0 0,1 0 0 0 0,0 0 0 0 0,-1 0 1 0 0,1 0-1 0 0,0 0 0 0 0,-1 0 0 0 0,0 0 0 0 0,-5 25-27 0 0,4-16 25 0 0,-4 20-7 0 0,-2 25 4 0 0,10-1 20 0 0,10-25 14 0 0,-9-21-18 0 0,1 1-4 0 0,-2-3-14 0 0,4-1-47 0 0,-4-4 2 0 0,1 0-1 0 0,-1 0 0 0 0,0-1 0 0 0,0 1 1 0 0,0 0-1 0 0,1-1 0 0 0,-1 1 0 0 0,0-1 1 0 0,0 0-1 0 0,0 0 0 0 0,0 0 0 0 0,3-2 1 0 0,-3 2-48 0 0,-1 0 1 0 0,0 0-1 0 0,0 0 1 0 0,0 0 0 0 0,-1 0-1 0 0,1 0 1 0 0,0 0 0 0 0,0-1-1 0 0,-1 1 1 0 0,1 0-1 0 0,0 0 1 0 0,-1-1 0 0 0,1 1-1 0 0,-1-3 1 0 0,1-9-3474 0 0</inkml:trace>
</inkml:ink>
</file>

<file path=ppt/ink/ink24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14:46.950"/>
    </inkml:context>
    <inkml:brush xml:id="br0">
      <inkml:brushProperty name="width" value="0.05" units="cm"/>
      <inkml:brushProperty name="height" value="0.05" units="cm"/>
    </inkml:brush>
  </inkml:definitions>
  <inkml:trace contextRef="#ctx0" brushRef="#br0">1 2 4049 0 0,'0'-1'3718'0'0,"2"1"-3246"0"0,-2 0-92 0 0,2 9-293 0 0,6 38-18 0 0,2 4 31 0 0,-7-20-56 0 0,-1-13-22 0 0,1 9 14 0 0,3 31 93 0 0,-4-40-104 0 0,11 65 144 0 0,-12-76-185 0 0,1-1 1 0 0,0 0-1 0 0,1 1 0 0 0,0-1 1 0 0,-1 0-1 0 0,2 0 0 0 0,-1 0 0 0 0,1 0 1 0 0,0-1-1 0 0,5 6 0 0 0,-9-7-342 0 0,-9-4-213 0 0,0-1 207 0 0,-1-1 408 0 0,2 0 11 0 0,-2 1 21 0 0,-6-3 175 0 0,8-5 372 0 0,46-9-344 0 0,51-30 88 0 0,-28 9-265 0 0,-52 33-92 0 0,6-3 6 0 0,-11 6-10 0 0,1 1 1 0 0,0-1-1 0 0,-1 0 1 0 0,1-1-1 0 0,-1 1 1 0 0,0-1-1 0 0,0 0 1 0 0,6-8-1 0 0,-7 8 1 0 0,19-34 102 0 0,-17 15 26 0 0,-10 10-8 0 0,4 13-112 0 0,0-1 0 0 0,0 1 0 0 0,0 0 1 0 0,0 0-1 0 0,0-1 0 0 0,0 1 0 0 0,0 0 1 0 0,-1 0-1 0 0,1 0 0 0 0,0 0 0 0 0,0 1 1 0 0,0-1-1 0 0,0 0 0 0 0,0 0 0 0 0,0 1 0 0 0,0-1 1 0 0,0 0-1 0 0,-1 1 0 0 0,1-1 0 0 0,0 1 1 0 0,1-1-1 0 0,-1 1 0 0 0,0 0 0 0 0,0-1 0 0 0,0 1 1 0 0,0 0-1 0 0,0 0 0 0 0,1 0 0 0 0,-2 1 1 0 0,-25 25 320 0 0,-20 38 152 0 0,27-19-137 0 0,15-18-95 0 0,5-27-254 0 0,0 11 84 0 0,1-3 37 0 0,2-5-41 0 0,3 4 17 0 0,1-3-84 0 0,23 11 109 0 0,25-5 25 0 0,42-9-458 0 0,-64-3-171 0 0,-22 0 146 0 0,-2 0-170 0 0</inkml:trace>
</inkml:ink>
</file>

<file path=ppt/ink/ink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19:10:47.539"/>
    </inkml:context>
    <inkml:brush xml:id="br0">
      <inkml:brushProperty name="width" value="0.05" units="cm"/>
      <inkml:brushProperty name="height" value="0.05" units="cm"/>
    </inkml:brush>
  </inkml:definitions>
  <inkml:trace contextRef="#ctx0" brushRef="#br0">0 15 2473 0 0,'83'-10'5193'0'0,"-83"11"-4161"0"0,-2-6-848 0 0,0 5 8 0 0,1 0 72 0 0,0 0-168 0 0,-1 0-64 0 0,1 0 0 0 0,0 0 64 0 0,-1 0-112 0 0</inkml:trace>
</inkml:ink>
</file>

<file path=ppt/ink/ink24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14:47.646"/>
    </inkml:context>
    <inkml:brush xml:id="br0">
      <inkml:brushProperty name="width" value="0.05" units="cm"/>
      <inkml:brushProperty name="height" value="0.05" units="cm"/>
    </inkml:brush>
  </inkml:definitions>
  <inkml:trace contextRef="#ctx0" brushRef="#br0">0 52 2561 0 0,'23'10'917'0'0,"-19"-8"-511"0"0,1-1-1 0 0,-1 1 1 0 0,1 0-1 0 0,-1 1 1 0 0,0-1 0 0 0,0 1-1 0 0,0 0 1 0 0,6 6-1 0 0,-9-5 639 0 0,-3 10-521 0 0,-2 13-632 0 0,2-16 510 0 0,-3 21 75 0 0,0 8-85 0 0,-4-18 23 0 0,9-22-376 0 0,5-26 208 0 0,78-138-212 0 0,-81 161-35 0 0,0-1 1 0 0,1 0-1 0 0,-1 1 0 0 0,1-1 0 0 0,0 1 0 0 0,0 0 1 0 0,0 0-1 0 0,0 0 0 0 0,0 0 0 0 0,1 0 0 0 0,-1 1 0 0 0,1-1 1 0 0,0 1-1 0 0,5-2 0 0 0,-8 3 1 0 0,0 1-1 0 0,1 0 1 0 0,-1-1-1 0 0,0 1 1 0 0,1 0 0 0 0,-1 0-1 0 0,1 0 1 0 0,-1 0-1 0 0,0 0 1 0 0,1 0 0 0 0,-1 1-1 0 0,0-1 1 0 0,1 0-1 0 0,-1 1 1 0 0,0-1 0 0 0,0 1-1 0 0,1-1 1 0 0,-1 1-1 0 0,1 0 1 0 0,0 1 0 0 0,0 0 0 0 0,0-1-1 0 0,0 1 1 0 0,-1 0 0 0 0,1 0 0 0 0,0 1 0 0 0,-1-1 0 0 0,0 0-1 0 0,0 0 1 0 0,0 1 0 0 0,0-1 0 0 0,0 0 0 0 0,1 5 0 0 0,5 22-19 0 0,0 2 108 0 0,-6-28-177 0 0,0 1 0 0 0,1-1-1 0 0,-1 1 1 0 0,1-1 0 0 0,0 1-1 0 0,-1-1 1 0 0,2 0 0 0 0,-1 0-1 0 0,0 0 1 0 0,4 3 0 0 0,11 6-1132 0 0,6-10-474 0 0,-19-3 905 0 0,4 1-2034 0 0</inkml:trace>
</inkml:ink>
</file>

<file path=ppt/ink/ink24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14:48.121"/>
    </inkml:context>
    <inkml:brush xml:id="br0">
      <inkml:brushProperty name="width" value="0.05" units="cm"/>
      <inkml:brushProperty name="height" value="0.05" units="cm"/>
    </inkml:brush>
  </inkml:definitions>
  <inkml:trace contextRef="#ctx0" brushRef="#br0">82 101 2409 0 0,'20'-69'2379'0'0,"-19"68"-2294"0"0,-1 0 1 0 0,0 0-1 0 0,1 0 0 0 0,-1 0 1 0 0,0 0-1 0 0,0 0 1 0 0,0 0-1 0 0,0 0 0 0 0,0 0 1 0 0,0 0-1 0 0,0 0 1 0 0,0 0-1 0 0,0 0 1 0 0,-1 0-1 0 0,1 0 0 0 0,0 0 1 0 0,-1 0-1 0 0,1 0 1 0 0,0 0-1 0 0,-1 1 1 0 0,1-1-1 0 0,-1 0 0 0 0,0 0 1 0 0,1 0-1 0 0,-1 1 1 0 0,0-1-1 0 0,1 0 1 0 0,-1 0-1 0 0,0 1 0 0 0,0-1 1 0 0,0 1-1 0 0,1-1 1 0 0,-1 1-1 0 0,0-1 0 0 0,0 1 1 0 0,0-1-1 0 0,0 1 1 0 0,0 0-1 0 0,-1-1 1 0 0,-12 3 407 0 0,7 2-100 0 0,-22 35 201 0 0,24-30-479 0 0,0 1 0 0 0,1 0 0 0 0,0 0 0 0 0,0 0 0 0 0,-4 21 0 0 0,7-28-101 0 0,0 1 1 0 0,0 0-1 0 0,1-1 0 0 0,-1 1 1 0 0,1-1-1 0 0,0 1 1 0 0,0 0-1 0 0,0 0 0 0 0,0-1 1 0 0,1 1-1 0 0,0 0 0 0 0,-1-1 1 0 0,1 1-1 0 0,0-1 1 0 0,1 1-1 0 0,-1-1 0 0 0,1 0 1 0 0,-1 1-1 0 0,1-1 1 0 0,0 0-1 0 0,0 0 0 0 0,1 0 1 0 0,-1 0-1 0 0,1-1 0 0 0,-1 1 1 0 0,1-1-1 0 0,0 1 1 0 0,0-1-1 0 0,0 0 0 0 0,0 0 1 0 0,0 0-1 0 0,0 0 1 0 0,1-1-1 0 0,3 2 0 0 0,11-2-49 0 0,-4-7-33 0 0,-4 1 4 0 0,1-2-28 0 0,-3 4 19 0 0,19-14-244 0 0,-17 9 85 0 0,-2 1 84 0 0,-5 4 85 0 0,34-37-723 0 0,-32 33 587 0 0,0 0 0 0 0,1 0 0 0 0,-1 1 1 0 0,2 0-1 0 0,-1 0 0 0 0,1 0 0 0 0,0 1 1 0 0,0 0-1 0 0,16-8 0 0 0,-23 13 110 0 0,1 0 204 0 0,0 0 266 0 0,4 4 759 0 0,-2 1-737 0 0,1 6-78 0 0,4 10-133 0 0,1-13 50 0 0,-8-7-224 0 0,2-1-8 0 0,2 0 84 0 0,10-9 101 0 0,-12 8-310 0 0,-1-1 1 0 0,1 1 0 0 0,0 0 0 0 0,-1-1-1 0 0,1 1 1 0 0,-1-1 0 0 0,1 0 0 0 0,-1 0-1 0 0,4-4 1 0 0,-2 3-2233 0 0</inkml:trace>
</inkml:ink>
</file>

<file path=ppt/ink/ink24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14:48.517"/>
    </inkml:context>
    <inkml:brush xml:id="br0">
      <inkml:brushProperty name="width" value="0.05" units="cm"/>
      <inkml:brushProperty name="height" value="0.05" units="cm"/>
    </inkml:brush>
  </inkml:definitions>
  <inkml:trace contextRef="#ctx0" brushRef="#br0">1 162 4489 0 0,'8'11'3515'0'0,"-4"-6"-2485"0"0,-3-8-820 0 0,3 1-77 0 0,-3 2-132 0 0,0-1 15 0 0,1 1 0 0 0,0-1 0 0 0,-1 0 0 0 0,1 0 0 0 0,-1 0-1 0 0,1 0 1 0 0,-1 0 0 0 0,1-1 0 0 0,-1 1 0 0 0,0 0 0 0 0,1-1 0 0 0,-1 1 0 0 0,0-1 0 0 0,1-1 0 0 0,7-8-16 0 0,-3 4 1 0 0,0 0 0 0 0,0 0 0 0 0,-1-1 0 0 0,0 0 0 0 0,0 0 0 0 0,0 0 1 0 0,-1-1-1 0 0,-1 1 0 0 0,0-1 0 0 0,0 0 0 0 0,0 0 0 0 0,2-16 0 0 0,1 10-6 0 0,-5 11-6 0 0,0 2-2 0 0,0 2-18 0 0,0 3 37 0 0,-1-1-1 0 0,0 0 1 0 0,1 1-1 0 0,0-1 1 0 0,-1 0-1 0 0,1 1 1 0 0,0-1 0 0 0,0 0-1 0 0,1 0 1 0 0,-1 0-1 0 0,3 4 1 0 0,10 5 53 0 0,1 1-18 0 0,-4-1-24 0 0,23 31 17 0 0,-22-34-94 0 0,-4-2-52 0 0,-2 0-16 0 0,-1-2 63 0 0,-2-3-1249 0 0</inkml:trace>
</inkml:ink>
</file>

<file path=ppt/ink/ink24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14:48.849"/>
    </inkml:context>
    <inkml:brush xml:id="br0">
      <inkml:brushProperty name="width" value="0.05" units="cm"/>
      <inkml:brushProperty name="height" value="0.05" units="cm"/>
    </inkml:brush>
  </inkml:definitions>
  <inkml:trace contextRef="#ctx0" brushRef="#br0">129 44 4721 0 0,'41'-37'2208'0'0,"-38"34"-1708"0"0,-4 0 47 0 0,-12 3-50 0 0,-6 6-287 0 0,11-4-115 0 0,-19 13 101 0 0,-11 13-89 0 0,12-9-66 0 0,20-15-28 0 0,-19 16 29 0 0,24-19-39 0 0,0-1 0 0 0,0 1-1 0 0,1 0 1 0 0,-1 0 0 0 0,0 0 0 0 0,1-1-1 0 0,-1 1 1 0 0,0 0 0 0 0,1 0 0 0 0,-1 0 0 0 0,1 0-1 0 0,0 0 1 0 0,-1 0 0 0 0,1 0 0 0 0,0 0-1 0 0,0 1 1 0 0,-1-1 0 0 0,1 0 0 0 0,0 0-1 0 0,0 0 1 0 0,0 0 0 0 0,0 0 0 0 0,1 2-1 0 0,0-2 5 0 0,0 0 89 0 0,0-2-82 0 0,2 0 3 0 0,2 1-4 0 0,3 1 1 0 0,1-1-5 0 0,-4 0-7 0 0,47-3 8 0 0,33 3 299 0 0,-29 8-53 0 0,-20 1-124 0 0,4 0-335 0 0,2 0-558 0 0,-17 4 214 0 0,-19-6-86 0 0</inkml:trace>
</inkml:ink>
</file>

<file path=ppt/ink/ink24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14:49.185"/>
    </inkml:context>
    <inkml:brush xml:id="br0">
      <inkml:brushProperty name="width" value="0.05" units="cm"/>
      <inkml:brushProperty name="height" value="0.05" units="cm"/>
    </inkml:brush>
  </inkml:definitions>
  <inkml:trace contextRef="#ctx0" brushRef="#br0">15 5 5449 0 0,'0'-1'145'0'0,"0"1"0"0"0,0 0-1 0 0,-1-1 1 0 0,1 1 0 0 0,0 0-1 0 0,0 0 1 0 0,-1-1 0 0 0,1 1 0 0 0,0 0-1 0 0,0 0 1 0 0,-1 0 0 0 0,1-1-1 0 0,0 1 1 0 0,0 0 0 0 0,-1 0 0 0 0,1 0-1 0 0,0 0 1 0 0,-1 0 0 0 0,1 0-1 0 0,0-1 1 0 0,-1 1 0 0 0,1 0 0 0 0,0 0-1 0 0,-1 0 1 0 0,1 0 0 0 0,0 0-1 0 0,-1 0 1 0 0,1 0 0 0 0,0 0 0 0 0,-1 1-1 0 0,1-1 1 0 0,0 0 0 0 0,0 0-1 0 0,-1 0 1 0 0,-3 12 915 0 0,5 22-1788 0 0,-1-32 1034 0 0,10 50-255 0 0,-4-32-27 0 0,1 1 1 0 0,1-1-1 0 0,1 0 0 0 0,1-1 1 0 0,1 0-1 0 0,15 20 1 0 0,1-4-225 0 0,18 13-514 0 0,-5-1-1496 0 0,-33-38 986 0 0</inkml:trace>
</inkml:ink>
</file>

<file path=ppt/ink/ink24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14:51.682"/>
    </inkml:context>
    <inkml:brush xml:id="br0">
      <inkml:brushProperty name="width" value="0.05" units="cm"/>
      <inkml:brushProperty name="height" value="0.05" units="cm"/>
    </inkml:brush>
  </inkml:definitions>
  <inkml:trace contextRef="#ctx0" brushRef="#br0">44 38 2112 0 0,'11'-8'730'0'0,"2"1"-316"0"0,-5 3 168 0 0,-1 0 224 0 0,0 0 491 0 0,-1 0-91 0 0,-5-1 35 0 0,-1 3 278 0 0,2 9-1474 0 0,-1-1-1 0 0,0 1 1 0 0,0 0-1 0 0,-1-1 0 0 0,1 1 1 0 0,-1 0-1 0 0,-1 0 1 0 0,0-1-1 0 0,-2 13 0 0 0,-22 66 374 0 0,4-19-270 0 0,12-22-4 0 0,-22 111 184 0 0,21-48-63 0 0,9-25-121 0 0,3-30-36 0 0,8 25 81 0 0,-7-61-128 0 0,1-1 1 0 0,1 0-1 0 0,8 20 1 0 0,-9-26-23 0 0,1-1 0 0 0,0 1 0 0 0,1 0 0 0 0,-1-1 0 0 0,1 0 0 0 0,1-1 0 0 0,0 1 0 0 0,0-1 1 0 0,0 0-1 0 0,13 8 0 0 0,-10-8 0 0 0,1-1 1 0 0,0 0-1 0 0,1 0 0 0 0,-1-1 1 0 0,1 0-1 0 0,0-1 1 0 0,0-1-1 0 0,1 0 1 0 0,-1-1-1 0 0,0 0 1 0 0,1 0-1 0 0,0-2 0 0 0,14 0 1 0 0,-9-5-30 0 0,-18 2-852 0 0,-11 2-1690 0 0,2 2 1303 0 0</inkml:trace>
</inkml:ink>
</file>

<file path=ppt/ink/ink24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14:52.167"/>
    </inkml:context>
    <inkml:brush xml:id="br0">
      <inkml:brushProperty name="width" value="0.05" units="cm"/>
      <inkml:brushProperty name="height" value="0.05" units="cm"/>
    </inkml:brush>
  </inkml:definitions>
  <inkml:trace contextRef="#ctx0" brushRef="#br0">44 38 4065 0 0,'1'0'630'0'0,"5"-4"3288"0"0,-13 11-2610 0 0,-2 19-1171 0 0,0 0 1 0 0,2 1-1 0 0,1-1 1 0 0,1 1-1 0 0,2 1 1 0 0,-1 29-1 0 0,4-49-110 0 0,0 1 0 0 0,0-1 1 0 0,1 1-1 0 0,0-1 0 0 0,0 0 0 0 0,1 1 1 0 0,0-1-1 0 0,1 0 0 0 0,-1 0 0 0 0,2 0 1 0 0,-1-1-1 0 0,1 1 0 0 0,0-1 0 0 0,1 1 0 0 0,-1-2 1 0 0,1 1-1 0 0,1 0 0 0 0,0-1 0 0 0,-1 0 1 0 0,2 0-1 0 0,-1-1 0 0 0,1 0 0 0 0,0 0 1 0 0,9 5-1 0 0,-1-4 2 0 0,10 0 15 0 0,-14-5 2 0 0,0 0 0 0 0,0-1 0 0 0,20-1 0 0 0,21-10 90 0 0,-44 8-117 0 0,0 0-1 0 0,0 0 0 0 0,0-1 0 0 0,0 0 0 0 0,-1 0 0 0 0,11-9 0 0 0,-12 8-20 0 0,0 0-1 0 0,-1 0 0 0 0,0-1 0 0 0,0 1 0 0 0,-1-1 1 0 0,0 0-1 0 0,0-1 0 0 0,0 1 0 0 0,-1-1 1 0 0,0 1-1 0 0,0-1 0 0 0,0 0 0 0 0,-1 0 0 0 0,0-1 1 0 0,1-8-1 0 0,-1 3-34 0 0,-1-1 0 0 0,-1 1 0 0 0,0 0 0 0 0,-1 0 0 0 0,0 0 0 0 0,0 0 1 0 0,-2-1-1 0 0,0 2 0 0 0,-8-24 0 0 0,8 28 18 0 0,0 1 1 0 0,0-1-1 0 0,-1 1 0 0 0,0 0 1 0 0,0 0-1 0 0,-1 1 1 0 0,0-1-1 0 0,0 1 0 0 0,-1 0 1 0 0,1 0-1 0 0,-1 1 0 0 0,-1 0 1 0 0,1 0-1 0 0,-1 0 1 0 0,1 1-1 0 0,-1 0 0 0 0,-10-4 1 0 0,-3 0 7 0 0,0 1 0 0 0,0 1 0 0 0,-1 1 0 0 0,-26-3 1 0 0,41 7-15 0 0,0 0 1 0 0,0 1 0 0 0,0 0-1 0 0,0 0 1 0 0,0 1 0 0 0,0 0 0 0 0,0 0-1 0 0,1 0 1 0 0,-1 0 0 0 0,0 1-1 0 0,1 0 1 0 0,-1 0 0 0 0,1 1 0 0 0,-1 0-1 0 0,1 0 1 0 0,0 0 0 0 0,0 0-1 0 0,0 1 1 0 0,1 0 0 0 0,-7 6 0 0 0,3 3-74 0 0</inkml:trace>
</inkml:ink>
</file>

<file path=ppt/ink/ink24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14:52.500"/>
    </inkml:context>
    <inkml:brush xml:id="br0">
      <inkml:brushProperty name="width" value="0.05" units="cm"/>
      <inkml:brushProperty name="height" value="0.05" units="cm"/>
    </inkml:brush>
  </inkml:definitions>
  <inkml:trace contextRef="#ctx0" brushRef="#br0">86 1 6177 0 0,'11'7'1167'0'0,"14"11"443"0"0,-24-17-1593 0 0,-1-1 1 0 0,1 0-1 0 0,-1 0 1 0 0,0 1-1 0 0,1-1 0 0 0,-1 0 1 0 0,1 0-1 0 0,-1 1 0 0 0,0-1 1 0 0,0 0-1 0 0,1 1 0 0 0,-1-1 1 0 0,0 1-1 0 0,0-1 1 0 0,1 0-1 0 0,-1 1 0 0 0,0-1 1 0 0,0 1-1 0 0,0-1 0 0 0,0 1 1 0 0,1-1-1 0 0,-1 1 0 0 0,0-1 1 0 0,0 1-1 0 0,0-1 1 0 0,0 0-1 0 0,0 1 0 0 0,0-1 1 0 0,0 1-1 0 0,0-1 0 0 0,-1 1 1 0 0,1-1-1 0 0,0 1 0 0 0,0-1 1 0 0,0 0-1 0 0,0 1 1 0 0,-1-1-1 0 0,1 1 0 0 0,0-1 1 0 0,0 1-1 0 0,-1-1 0 0 0,0 1 1 0 0,-16 13 243 0 0,-5 6 29 0 0,16-14-238 0 0,1 0-1 0 0,0 0 1 0 0,0 1 0 0 0,1 0 0 0 0,0 0 0 0 0,0 0-1 0 0,-4 12 1 0 0,7-17-43 0 0,-5 12 59 0 0,-11 32 57 0 0,13-34-93 0 0,-1 7 36 0 0,3-10-6 0 0,0-4-80 0 0,0 0 1 0 0,1 0-1 0 0,0 0 0 0 0,0 0 0 0 0,0 1 1 0 0,1-1-1 0 0,-1 0 0 0 0,1 1 0 0 0,1-1 1 0 0,-1 0-1 0 0,2 6 0 0 0,-1-4-83 0 0,-5-3-77 0 0</inkml:trace>
</inkml:ink>
</file>

<file path=ppt/ink/ink24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14:55.115"/>
    </inkml:context>
    <inkml:brush xml:id="br0">
      <inkml:brushProperty name="width" value="0.05" units="cm"/>
      <inkml:brushProperty name="height" value="0.05" units="cm"/>
    </inkml:brush>
  </inkml:definitions>
  <inkml:trace contextRef="#ctx0" brushRef="#br0">190 157 3033 0 0,'18'-26'619'0'0,"-14"20"-338"0"0,0 0 0 0 0,0 0 0 0 0,0 0-1 0 0,-1 0 1 0 0,0-1 0 0 0,0 1 0 0 0,3-12 0 0 0,-6 17-228 0 0,0 1 1 0 0,1-1 0 0 0,-1 1 0 0 0,0-1-1 0 0,0 1 1 0 0,0-1 0 0 0,0 0 0 0 0,0 1 0 0 0,0-1-1 0 0,0 1 1 0 0,0-1 0 0 0,0 1 0 0 0,0-1-1 0 0,-1 1 1 0 0,1-1 0 0 0,0 1 0 0 0,0-1-1 0 0,0 1 1 0 0,-1-1 0 0 0,1 1 0 0 0,0-1 0 0 0,-1 1-1 0 0,1-1 1 0 0,-1 0 0 0 0,-1-1 39 0 0,0-1 0 0 0,-1 1 0 0 0,1 0 0 0 0,0-1 0 0 0,-1 1-1 0 0,0 0 1 0 0,1 1 0 0 0,-1-1 0 0 0,0 0 0 0 0,0 1 0 0 0,0 0 0 0 0,0-1 0 0 0,0 1 0 0 0,-1 0 0 0 0,1 1 0 0 0,0-1 0 0 0,0 1 0 0 0,-1-1 0 0 0,1 1 0 0 0,0 0-1 0 0,-1 0 1 0 0,1 0 0 0 0,0 1 0 0 0,-1-1 0 0 0,1 1 0 0 0,0 0 0 0 0,-5 1 0 0 0,0 3-52 0 0,0-1 1 0 0,1 1-1 0 0,0 1 0 0 0,0-1 1 0 0,0 1-1 0 0,1 1 0 0 0,-1-1 1 0 0,1 1-1 0 0,-6 9 0 0 0,-25 42 288 0 0,26-31-190 0 0,5-10-85 0 0,0 8 37 0 0,1 1 0 0 0,-2 40 1 0 0,6-57-75 0 0,1-1 0 0 0,0 1 1 0 0,1-1-1 0 0,0 1 0 0 0,0-1 0 0 0,0 1 1 0 0,1-1-1 0 0,1 0 0 0 0,-1 0 1 0 0,1 0-1 0 0,1 0 0 0 0,4 9 0 0 0,-5-12-4 0 0,1 0 0 0 0,-1-1 0 0 0,1 1-1 0 0,0-1 1 0 0,1 1 0 0 0,-1-1-1 0 0,1 0 1 0 0,0-1 0 0 0,0 1 0 0 0,0-1-1 0 0,0 0 1 0 0,0 0 0 0 0,11 3-1 0 0,-12-5-1 0 0,1 0 0 0 0,-1 0 0 0 0,1-1-1 0 0,-1 1 1 0 0,1-1 0 0 0,-1 0-1 0 0,1-1 1 0 0,-1 1 0 0 0,0-1 0 0 0,1 0-1 0 0,-1 0 1 0 0,1 0 0 0 0,4-3-1 0 0,-2 1 8 0 0,0 0 0 0 0,0-1-1 0 0,0 0 1 0 0,0 0-1 0 0,7-7 1 0 0,13-15 25 0 0,9-20 4 0 0,-27 31-31 0 0,0-1 0 0 0,-1 0 0 0 0,-1 0 0 0 0,0 0 0 0 0,-1-1 0 0 0,7-30 1 0 0,-8-3-5 0 0,-7 30-15 0 0,-2 7 2 0 0,2 8-1 0 0,0 0 1 0 0,0 0 0 0 0,-1 0-1 0 0,0 0 1 0 0,0 0 0 0 0,0 1-1 0 0,-1 0 1 0 0,1-1 0 0 0,-1 1-1 0 0,0 0 1 0 0,0 1 0 0 0,-1-1-1 0 0,-8-5 1 0 0,-1 1-6 0 0,-2 1-1 0 0,1 0 1 0 0,-20-5-1 0 0,-14-6 7 0 0,44 13-19 0 0,18 4 12 0 0,25 4-3 0 0,-35-3 4 0 0,15 0 5 0 0,0-1 1 0 0,0-1-1 0 0,0 0 1 0 0,0-1-1 0 0,25-9 1 0 0,-26 7-90 0 0,0 1 1 0 0,0 1-1 0 0,0 0 1 0 0,0 1-1 0 0,21 0 0 0 0,-20 5-325 0 0,-11-1 29 0 0,-8 1-1173 0 0</inkml:trace>
</inkml:ink>
</file>

<file path=ppt/ink/ink24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14:55.599"/>
    </inkml:context>
    <inkml:brush xml:id="br0">
      <inkml:brushProperty name="width" value="0.05" units="cm"/>
      <inkml:brushProperty name="height" value="0.05" units="cm"/>
    </inkml:brush>
  </inkml:definitions>
  <inkml:trace contextRef="#ctx0" brushRef="#br0">0 167 4497 0 0,'35'-52'2184'0'0,"-34"49"-2036"0"0,0 0-1 0 0,1 0 0 0 0,-1 0 0 0 0,-1 0 0 0 0,1 0 0 0 0,0-1 0 0 0,-1 1 1 0 0,1 0-1 0 0,-1 0 0 0 0,0-1 0 0 0,0-3 0 0 0,3-16 780 0 0,12 11-654 0 0,-1 6-139 0 0,35-10 7 0 0,-30 13-117 0 0,18-1 1 0 0,-12 3-8 0 0,-1 0-3 0 0,-9 0-7 0 0,11-2 1 0 0,-24 2-8 0 0,-1 1 0 0 0,0-1-1 0 0,1 1 1 0 0,-1 0 0 0 0,1 0 0 0 0,-1 0 0 0 0,1 0 0 0 0,-1 0 0 0 0,1 0 0 0 0,-1 0 0 0 0,0 0 0 0 0,1 0-1 0 0,-1 1 1 0 0,1-1 0 0 0,-1 0 0 0 0,0 1 0 0 0,1-1 0 0 0,-1 1 0 0 0,0 0 0 0 0,0-1 0 0 0,2 2 0 0 0,-2-1 0 0 0,-1 1 0 0 0,1-1 0 0 0,-1 0 0 0 0,1 0 1 0 0,-1 1-1 0 0,1-1 0 0 0,-1 0 0 0 0,0 1 0 0 0,0-1 1 0 0,1 0-1 0 0,-1 1 0 0 0,0-1 0 0 0,0 0 1 0 0,-1 1-1 0 0,1-1 0 0 0,0 0 0 0 0,0 1 0 0 0,-1-1 1 0 0,1 0-1 0 0,0 1 0 0 0,-1-1 0 0 0,0 2 0 0 0,-5 10 26 0 0,-1 0 0 0 0,0 0-1 0 0,0-1 1 0 0,-1 0 0 0 0,-15 17-1 0 0,-29 30 94 0 0,37-42-121 0 0,8-9 8 0 0,4-6-3 0 0,0 0-1 0 0,1 1 1 0 0,-1-1-1 0 0,1 1 1 0 0,0 0-1 0 0,0 0 1 0 0,0 0-1 0 0,0 0 1 0 0,0 0-1 0 0,-1 4 1 0 0,3-7 10 0 0,17-1 168 0 0,13-1-217 0 0,-12 1-74 0 0,-9 0 58 0 0,5 1-317 0 0,34-4-1471 0 0,-43 2 883 0 0</inkml:trace>
</inkml:ink>
</file>

<file path=ppt/ink/ink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19:10:48.915"/>
    </inkml:context>
    <inkml:brush xml:id="br0">
      <inkml:brushProperty name="width" value="0.05" units="cm"/>
      <inkml:brushProperty name="height" value="0.05" units="cm"/>
    </inkml:brush>
  </inkml:definitions>
  <inkml:trace contextRef="#ctx0" brushRef="#br0">17 322 4801 0 0,'0'-3'2148'0'0,"0"0"500"0"0,-1 0-1620 0 0,0 1-463 0 0,0 1-390 0 0,-3-3 594 0 0,1 2-3 0 0,0 6-399 0 0,3 3-307 0 0,-3 70 422 0 0,6-23-103 0 0,-1-36-219 0 0,1-1 0 0 0,8 28 0 0 0,10 4 0 0 0,-11-32-107 0 0,17 36 152 0 0,-22-48-109 0 0,0-16 31 0 0,2-23-54 0 0,-5 17-58 0 0,-1 1 0 0 0,-1-1 1 0 0,-1 0-1 0 0,-4-25 0 0 0,-2-10 10 0 0,3 18-10 0 0,-1 6-7 0 0,-5-11-12 0 0,-5-23-27 0 0,6 22 28 0 0,3 16 0 0 0,0-13-8 0 0,5 33 8 0 0,1 0-1 0 0,0 0 1 0 0,0 0 0 0 0,0 0 0 0 0,0 0 0 0 0,1 1 0 0 0,-1-1-1 0 0,1 0 1 0 0,0 0 0 0 0,0 0 0 0 0,1 1 0 0 0,2-6 0 0 0,-4 9 2 0 0,0-1 1 0 0,0 1-1 0 0,0 0 0 0 0,0-1 1 0 0,0 1-1 0 0,0 0 1 0 0,1-1-1 0 0,-1 1 1 0 0,0 0-1 0 0,0-1 1 0 0,0 1-1 0 0,1 0 0 0 0,-1-1 1 0 0,0 1-1 0 0,0 0 1 0 0,1 0-1 0 0,-1-1 1 0 0,0 1-1 0 0,1 0 1 0 0,-1 0-1 0 0,0 0 1 0 0,1-1-1 0 0,-1 1 0 0 0,0 0 1 0 0,1 0-1 0 0,-1 0 1 0 0,0 0-1 0 0,1 0 1 0 0,-1 0-1 0 0,0 0 1 0 0,1 0-1 0 0,-1 0 0 0 0,1 0 1 0 0,-1 0-1 0 0,0 0 1 0 0,1 0-1 0 0,-1 0 1 0 0,0 0-1 0 0,1 0 1 0 0,10 15-44 0 0,-1 2 38 0 0,2-2 2 0 0,-2-4-2 0 0,-1 0 0 0 0,-1 1 0 0 0,0 0 1 0 0,-1 1-1 0 0,7 13 0 0 0,12 26-3 0 0,-6-17-7 0 0,-12-23 9 0 0,13 22 9 0 0,16 14-17 0 0,-31-41 26 0 0,0-1 0 0 0,0 0 0 0 0,1-1-1 0 0,0 1 1 0 0,0-1 0 0 0,0 0-1 0 0,1-1 1 0 0,-1 0 0 0 0,12 5 0 0 0,-13-7 22 0 0,0-1-1 0 0,0 1 1 0 0,0-1 0 0 0,0 0 0 0 0,1 0 0 0 0,-1 0 0 0 0,0-1 0 0 0,0 0 0 0 0,1-1 0 0 0,-1 1 0 0 0,0-1 0 0 0,0 0 0 0 0,9-3 0 0 0,-12 3-19 0 0,1-1 0 0 0,-1 0 1 0 0,0 1-1 0 0,0-1 0 0 0,1 0 1 0 0,-1 0-1 0 0,-1-1 0 0 0,1 1 0 0 0,0-1 1 0 0,0 0-1 0 0,-1 1 0 0 0,0-1 1 0 0,1 0-1 0 0,-1 0 0 0 0,0 0 0 0 0,-1-1 1 0 0,1 1-1 0 0,0 0 0 0 0,-1-1 1 0 0,0 1-1 0 0,0-1 0 0 0,0 0 0 0 0,1-4 1 0 0,-1-3 8 0 0,-1-31 22 0 0,-2 29-37 0 0,1 7-3 0 0,-17-66 50 0 0,-13-34 5 0 0,23 83-32 0 0,-2 0 0 0 0,0 1 1 0 0,-1 0-1 0 0,-1 0 0 0 0,-20-26 0 0 0,27 43-65 0 0,-5 1 188 0 0,6 4-251 0 0,1-1-76 0 0,-2 1-383 0 0,2 17-705 0 0,5-6 479 0 0,-1-6-32 0 0</inkml:trace>
</inkml:ink>
</file>

<file path=ppt/ink/ink24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14:56.101"/>
    </inkml:context>
    <inkml:brush xml:id="br0">
      <inkml:brushProperty name="width" value="0.05" units="cm"/>
      <inkml:brushProperty name="height" value="0.05" units="cm"/>
    </inkml:brush>
  </inkml:definitions>
  <inkml:trace contextRef="#ctx0" brushRef="#br0">86 1 4001 0 0,'6'14'898'0'0,"-5"-10"-733"0"0,1-1 1 0 0,0 1-1 0 0,-1 0 1 0 0,0 0-1 0 0,0 0 0 0 0,0 0 1 0 0,0 0-1 0 0,-1 0 1 0 0,1 0-1 0 0,-1 1 0 0 0,0-1 1 0 0,0 0-1 0 0,-1 0 1 0 0,1 0-1 0 0,-1 0 0 0 0,0 0 1 0 0,0 0-1 0 0,-2 4 1 0 0,-5 18 197 0 0,2 1 0 0 0,0-1 1 0 0,-2 37-1 0 0,-7 34-229 0 0,7-61-70 0 0,3-11-25 0 0,3-17-30 0 0,2-8-9 0 0,-10 44 47 0 0,-2-16 64 0 0,11-25-66 0 0,1 4 7 0 0,-2 12-97 0 0,-3-13-156 0 0,-1-7-35 0 0,5 0 96 0 0,1 0-144 0 0</inkml:trace>
</inkml:ink>
</file>

<file path=ppt/ink/ink24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14:56.437"/>
    </inkml:context>
    <inkml:brush xml:id="br0">
      <inkml:brushProperty name="width" value="0.05" units="cm"/>
      <inkml:brushProperty name="height" value="0.05" units="cm"/>
    </inkml:brush>
  </inkml:definitions>
  <inkml:trace contextRef="#ctx0" brushRef="#br0">30 146 3249 0 0,'-25'-24'1532'0'0,"20"20"901"0"0,6 0-1160 0 0,6 1-1139 0 0,0 0-1 0 0,0 0 1 0 0,1 1 0 0 0,-1 0-1 0 0,1 0 1 0 0,10-1-1 0 0,-1 0-70 0 0,172-46 309 0 0,-169 44-347 0 0,41-11 40 0 0,-46 12-48 0 0,7-3 13 0 0,-12 4-268 0 0,1 0 0 0 0,-1 1-1 0 0,1 0 1 0 0,0 1 0 0 0,11 0-1 0 0,-18 1-371 0 0</inkml:trace>
</inkml:ink>
</file>

<file path=ppt/ink/ink24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14:56.784"/>
    </inkml:context>
    <inkml:brush xml:id="br0">
      <inkml:brushProperty name="width" value="0.05" units="cm"/>
      <inkml:brushProperty name="height" value="0.05" units="cm"/>
    </inkml:brush>
  </inkml:definitions>
  <inkml:trace contextRef="#ctx0" brushRef="#br0">0 16 4081 0 0,'19'3'1756'0'0,"-1"-1"-1"0"0,30 1 1 0 0,84-13-1039 0 0,-26 1-338 0 0,-88 8-331 0 0,23 0 14 0 0,-12 5-34 0 0,-21-3-72 0 0,1 0-1 0 0,-1 0 1 0 0,1-1-1 0 0,-1 0 1 0 0,1-1-1 0 0,-1 1 1 0 0,12-4-1 0 0,0 0-155 0 0</inkml:trace>
</inkml:ink>
</file>

<file path=ppt/ink/ink24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14:57.701"/>
    </inkml:context>
    <inkml:brush xml:id="br0">
      <inkml:brushProperty name="width" value="0.05" units="cm"/>
      <inkml:brushProperty name="height" value="0.05" units="cm"/>
    </inkml:brush>
  </inkml:definitions>
  <inkml:trace contextRef="#ctx0" brushRef="#br0">4 39 2369 0 0,'1'-7'812'0'0,"0"-14"261"0"0,-7 11 4070 0 0,38 14-4922 0 0,14 13-57 0 0,-16 0-43 0 0,5 6-32 0 0,12 15 50 0 0,-27-20-73 0 0,-1 1 1 0 0,0 1 0 0 0,23 34 0 0 0,-29-35-24 0 0,-1 1 1 0 0,-1-1-1 0 0,0 2 0 0 0,-2 0 1 0 0,11 33-1 0 0,-15-35-6 0 0,0 1-1 0 0,-2 1 1 0 0,3 32 0 0 0,-6-11-11 0 0,-3 20 21 0 0,-9 32 32 0 0,1-32-31 0 0,6-28-27 0 0,-11 40 56 0 0,1-24 17 0 0,-3-1-218 0 0,3-20-187 0 0,14-27 101 0 0,0-1 0 0 0,-1 1 0 0 0,1 0 0 0 0,-1 0-1 0 0,1-1 1 0 0,-1 1 0 0 0,0-1 0 0 0,1 0 0 0 0,-1 1 0 0 0,0-1 0 0 0,0 0-1 0 0,0 0 1 0 0,0 0 0 0 0,0 0 0 0 0,0 0 0 0 0,-4 0 0 0 0,-7 4-3163 0 0</inkml:trace>
</inkml:ink>
</file>

<file path=ppt/ink/ink24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15:04.589"/>
    </inkml:context>
    <inkml:brush xml:id="br0">
      <inkml:brushProperty name="width" value="0.05" units="cm"/>
      <inkml:brushProperty name="height" value="0.05" units="cm"/>
    </inkml:brush>
  </inkml:definitions>
  <inkml:trace contextRef="#ctx0" brushRef="#br0">81 286 2304 0 0,'0'0'7179'0'0,"0"-2"-6582"0"0,0-1-327 0 0,0 0-52 0 0,1 2-81 0 0,-1 0-123 0 0,3-4 83 0 0,0-1 1 0 0,10-9 6 0 0,-3 5-69 0 0,-4 3-4 0 0,1 0 0 0 0,-1 0 1 0 0,0-1-1 0 0,-1 1 0 0 0,1-2 0 0 0,-2 1 0 0 0,1 0 1 0 0,-1-1-1 0 0,4-13 0 0 0,3-9 17 0 0,6-21 45 0 0,-12 18-15 0 0,-5 29-68 0 0,1-9 24 0 0,-1 6-13 0 0,-4 5-16 0 0,-5 12-41 0 0,-5 12 30 0 0,-12 17-3 0 0,8-12 0 0 0,-1 2-2 0 0,6-9 0 0 0,-1 1 11 0 0,-7 11-3 0 0,6-7 0 0 0,4-8 1 0 0,0 0 1 0 0,4-6 0 0 0,-5 12 20 0 0,7-4-9 0 0,3-1-2 0 0,2-7-5 0 0,12 13-2 0 0,-10-21 2 0 0,0-1 0 0 0,0 1 0 0 0,0-1 1 0 0,0 1-1 0 0,1-1 0 0 0,-1 0 1 0 0,0 0-1 0 0,1 0 0 0 0,-1 0 0 0 0,1 0 1 0 0,-1-1-1 0 0,5 1 0 0 0,36 0 58 0 0,-14-3-29 0 0,-13 0-21 0 0,75-13 45 0 0,-85 15-150 0 0,-1-1 0 0 0,1 0-1 0 0,0 0 1 0 0,-1 0 0 0 0,1-1-1 0 0,4-2 1 0 0,-3 2-58 0 0,5-3-223 0 0</inkml:trace>
</inkml:ink>
</file>

<file path=ppt/ink/ink24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15:05.472"/>
    </inkml:context>
    <inkml:brush xml:id="br0">
      <inkml:brushProperty name="width" value="0.05" units="cm"/>
      <inkml:brushProperty name="height" value="0.05" units="cm"/>
    </inkml:brush>
  </inkml:definitions>
  <inkml:trace contextRef="#ctx0" brushRef="#br0">48 211 3369 0 0,'-11'10'1276'0'0,"-12"8"206"0"0,10-12-289 0 0,14-6-853 0 0,2 1 126 0 0,-2 0-147 0 0,7-5 478 0 0,7-11 223 0 0,7-4-901 0 0,24-45 4 0 0,1-3-15 0 0,-15 30-94 0 0,-23 24-4 0 0,5-9-8 0 0,0 16 17 0 0,-17 18-22 0 0,-1 7-1 0 0,-8 16 9 0 0,-8 26 13 0 0,18-53-16 0 0,0 0 0 0 0,0 0 1 0 0,1 1-1 0 0,0-1 1 0 0,1 1-1 0 0,-1-1 1 0 0,2 1-1 0 0,-1-1 1 0 0,4 15-1 0 0,-4-20 3 0 0,1 1-1 0 0,0-1 1 0 0,1 0 0 0 0,-1 1 0 0 0,1-1-1 0 0,-1 0 1 0 0,1 0 0 0 0,0 0 0 0 0,0 0-1 0 0,0 0 1 0 0,3 2 0 0 0,19 14 40 0 0,-19-15-40 0 0,-1-3 0 0 0,-1 1 0 0 0,1-1 0 0 0,-1 0 0 0 0,1-1 0 0 0,-1 1 1 0 0,1-1-1 0 0,0 1 0 0 0,-1-1 0 0 0,1 0 0 0 0,0 0 0 0 0,-1-1 0 0 0,1 1 1 0 0,0-1-1 0 0,-1 0 0 0 0,1 0 0 0 0,5-2 0 0 0,56-24 52 0 0,-52 19-33 0 0,-6 4-19 0 0,0-1 1 0 0,0 0 0 0 0,0 0 0 0 0,-1-1 0 0 0,6-6-1 0 0,0-3 18 0 0,-10 10-10 0 0,1 0 0 0 0,-1 0 0 0 0,0 0 0 0 0,0 0 0 0 0,-1-1 0 0 0,0 1 0 0 0,1-6 0 0 0,3-24 10 0 0,-3 12-7 0 0,-1 10 0 0 0,-4-5-4 0 0,3 15-11 0 0,-1 1-1 0 0,1 0 1 0 0,-1-1-1 0 0,1 1 1 0 0,0-1 0 0 0,0 1-1 0 0,0-1 1 0 0,0 1-1 0 0,1 0 1 0 0,0-5-1 0 0,0 4-35 0 0,-1-2 44 0 0,0-3-273 0 0,4 5-466 0 0,-4 3 503 0 0,2 0-202 0 0</inkml:trace>
</inkml:ink>
</file>

<file path=ppt/ink/ink24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15:07.517"/>
    </inkml:context>
    <inkml:brush xml:id="br0">
      <inkml:brushProperty name="width" value="0.05" units="cm"/>
      <inkml:brushProperty name="height" value="0.05" units="cm"/>
    </inkml:brush>
  </inkml:definitions>
  <inkml:trace contextRef="#ctx0" brushRef="#br0">5 108 2353 0 0,'-2'-2'1542'0'0,"0"1"-855"0"0,1 0-487 0 0,1-1-209 0 0,0 1 973 0 0,18 5 1365 0 0,-8 3-1225 0 0,2 5-984 0 0,0 1 0 0 0,-1 1 0 0 0,0-1 0 0 0,11 22 0 0 0,14 30 224 0 0,-27-44-297 0 0,1 11 30 0 0,9 19 59 0 0,1-21-46 0 0,-1-13 14 0 0,-13-12 177 0 0,-10-10 611 0 0,-6-17-783 0 0,4-19-97 0 0,5 34-1 0 0,-3-37 13 0 0,6-22 5 0 0,16-30 19 0 0,-1 35 5 0 0,-16 58-97 0 0,17-45 172 0 0,-17 46-188 0 0,0 1 1 0 0,0-1-1 0 0,0 0 0 0 0,0 1 1 0 0,0-1-1 0 0,0 1 0 0 0,1-1 1 0 0,-1 1-1 0 0,0-1 0 0 0,1 1 0 0 0,-1 0 1 0 0,1 0-1 0 0,-1 0 0 0 0,1 0 1 0 0,0 0-1 0 0,-1 0 0 0 0,1 0 1 0 0,0 1-1 0 0,0-1 0 0 0,0 0 1 0 0,0 1-1 0 0,3-1 0 0 0,-5 1-86 0 0</inkml:trace>
</inkml:ink>
</file>

<file path=ppt/ink/ink24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15:08.195"/>
    </inkml:context>
    <inkml:brush xml:id="br0">
      <inkml:brushProperty name="width" value="0.05" units="cm"/>
      <inkml:brushProperty name="height" value="0.05" units="cm"/>
    </inkml:brush>
  </inkml:definitions>
  <inkml:trace contextRef="#ctx0" brushRef="#br0">1 87 5489 0 0,'30'4'1177'0'0,"-20"-2"-532"0"0,-14-1 682 0 0,1 0-745 0 0,0 4-396 0 0,3-3-165 0 0,-8 21 117 0 0,-1 13 86 0 0,5-21-101 0 0,2 0 0 0 0,0 0 0 0 0,1 0 0 0 0,0 20 0 0 0,3 7 139 0 0,1 21-101 0 0,2-22-127 0 0,-1-14 18 0 0,3 13-3 0 0,8-17 78 0 0,-13-23-13 0 0,-3 0-102 0 0,1 0 15 0 0,0 0 4 0 0,0 0 56 0 0,2-21 122 0 0,4-7-184 0 0,-3 13-45 0 0,-1 6 40 0 0,3-53-13 0 0,-3-26-13 0 0,2-14-17 0 0,-1 54 8 0 0,-2 15 29 0 0,-1 1-82 0 0,0 10-65 0 0,2 29 130 0 0,0 0 0 0 0,1 0-1 0 0,0-1 1 0 0,0 1 0 0 0,0-1 0 0 0,1 0-1 0 0,-1 0 1 0 0,7 7 0 0 0,-4-3 0 0 0,38 88 37 0 0,-32-67-9 0 0,29 51 1 0 0,-35-72-2 0 0,0-1 1 0 0,1 0-1 0 0,0-1 0 0 0,0 1 1 0 0,1-1-1 0 0,0-1 0 0 0,1 1 1 0 0,-1-1-1 0 0,12 6 0 0 0,-17-11-4 0 0,0-1 0 0 0,0 1 0 0 0,1-1 0 0 0,-1 0-1 0 0,1 0 1 0 0,-1 0 0 0 0,1 0 0 0 0,-1-1 0 0 0,1 1-1 0 0,-1-1 1 0 0,1 0 0 0 0,-1 0 0 0 0,1 0-1 0 0,-1-1 1 0 0,1 1 0 0 0,-1-1 0 0 0,1 0 0 0 0,-1 0-1 0 0,1 0 1 0 0,-1 0 0 0 0,0-1 0 0 0,0 1-1 0 0,1-1 1 0 0,2-2 0 0 0,-3 2-1 0 0,0 0 1 0 0,0-1-1 0 0,-1 1 1 0 0,1-1-1 0 0,0 1 1 0 0,-1-1-1 0 0,0 0 1 0 0,0 0-1 0 0,0 0 1 0 0,0 0-1 0 0,0-1 1 0 0,0 1-1 0 0,-1 0 1 0 0,2-8-1 0 0,6-37 27 0 0,-8 36-37 0 0,-1-1 0 0 0,0 1 0 0 0,-3-20-1 0 0,1 20-4 0 0,-1 1-1 0 0,1 0 1 0 0,-10-20-1 0 0,7 19 1 0 0,-1 0 0 0 0,-1 1 1 0 0,0 0-1 0 0,0 0 0 0 0,-1 1 0 0 0,-12-12 0 0 0,8 8-5 0 0,-5-8 0 0 0,0-2 14 0 0,4 10 14 0 0,2 8 81 0 0,1 5-1258 0 0,8 1 747 0 0,1 0-226 0 0</inkml:trace>
</inkml:ink>
</file>

<file path=ppt/ink/ink24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15:17.242"/>
    </inkml:context>
    <inkml:brush xml:id="br0">
      <inkml:brushProperty name="width" value="0.05" units="cm"/>
      <inkml:brushProperty name="height" value="0.05" units="cm"/>
    </inkml:brush>
  </inkml:definitions>
  <inkml:trace contextRef="#ctx0" brushRef="#br0">1 282 3657 0 0,'25'-37'1512'0'0,"-21"24"289"0"0,-8 11-1520 0 0,2 1 78 0 0,2 1-412 0 0,-1 1 530 0 0,2 1 414 0 0,6 38-624 0 0,-2 26 164 0 0,1 10 17 0 0,4-27-233 0 0,-7-40-146 0 0,0 8-61 0 0,-3-10 32 0 0,-1-4 26 0 0,-3-3 115 0 0,0-3 13 0 0,-1-6-145 0 0,3-9-31 0 0,0 3-13 0 0,-3-21 6 0 0,-10-74 22 0 0,15 97-24 0 0,-1 0 0 0 0,2 0 1 0 0,-1 0-1 0 0,2 0 0 0 0,0 1 1 0 0,4-18-1 0 0,9 6-20 0 0,-10 17 9 0 0,0 0 0 0 0,1-4 2 0 0,3-4 2 0 0,9-5-20 0 0,-17 20 17 0 0,-1-1 0 0 0,0 1 1 0 0,1 0-1 0 0,-1 0 0 0 0,0-1 0 0 0,1 1 0 0 0,-1 0 0 0 0,0 0 0 0 0,1-1 0 0 0,-1 1 0 0 0,1 0 0 0 0,-1 0 0 0 0,1 0 0 0 0,-1 0 0 0 0,0 0 0 0 0,1 0 0 0 0,-1 0 0 0 0,1 0 0 0 0,-1 0 1 0 0,1 0-1 0 0,-1 0 0 0 0,0 0 0 0 0,1 0 0 0 0,-1 0 0 0 0,1 0 0 0 0,-1 0 0 0 0,0 0 0 0 0,1 1 0 0 0,-1-1 0 0 0,1 0 0 0 0,-1 0 0 0 0,0 0 0 0 0,1 1 0 0 0,-1-1 0 0 0,0 0 0 0 0,1 0 1 0 0,-1 1-1 0 0,0-1 0 0 0,1 0 0 0 0,-1 1 0 0 0,0-1 0 0 0,0 1 0 0 0,1-1 0 0 0,-1 0 0 0 0,0 1 0 0 0,0 0 0 0 0,11 28-21 0 0,-2-5 7 0 0,-3-11 13 0 0,3 3-5 0 0,-1 1-1 0 0,0 0 1 0 0,-2 1 0 0 0,6 19-1 0 0,-3 0 21 0 0,-1-5 8 0 0,-5-10 17 0 0,-1-30-27 0 0,1 0 0 0 0,0 1 0 0 0,0-1-1 0 0,1 1 1 0 0,7-11 0 0 0,-4 6-5 0 0,-6 7-4 0 0,1 0 0 0 0,-1 0 0 0 0,0-1 0 0 0,0 1-1 0 0,0 0 1 0 0,-1-1 0 0 0,1 1 0 0 0,-2 0 0 0 0,1 0 0 0 0,-2-10 0 0 0,1-27 26 0 0,5 4-6 0 0,2-10-9 0 0,1 12 6 0 0,5-18-26 0 0,-10 47 1 0 0,4-8 5 0 0,-2 10-9 0 0,0 3-4 0 0,-1 2-34 0 0,0 1 23 0 0,1 1 10 0 0,-2 0 9 0 0,-1-1 0 0 0,18 22 1 0 0,7 8-8 0 0,7 9 3 0 0,-23-26 32 0 0,-1 0 1 0 0,-1 1-1 0 0,0 0 0 0 0,-1 0 0 0 0,0 1 0 0 0,-1 0 0 0 0,-1 0 0 0 0,6 32 0 0 0,-8-31 2 0 0,1 0-1 0 0,0 0 1 0 0,2-1-1 0 0,0 0 1 0 0,1 0-1 0 0,0 0 1 0 0,16 23-1 0 0,-22-38-30 0 0,0 0 0 0 0,0 0-1 0 0,0 0 1 0 0,0-1 0 0 0,0 1 0 0 0,0 0 0 0 0,0-1-1 0 0,0 1 1 0 0,1 0 0 0 0,-1-1 0 0 0,0 0 0 0 0,0 1-1 0 0,1-1 1 0 0,-1 0 0 0 0,0 1 0 0 0,1-1 0 0 0,-1 0-1 0 0,0 0 1 0 0,0 0 0 0 0,1 0 0 0 0,-1 0 0 0 0,0-1-1 0 0,1 1 1 0 0,-1 0 0 0 0,0-1 0 0 0,1 1-1 0 0,-1 0 1 0 0,0-1 0 0 0,0 0 0 0 0,0 1 0 0 0,0-1-1 0 0,1 0 1 0 0,-1 1 0 0 0,0-1 0 0 0,0 0 0 0 0,1-1-1 0 0,0-3-64 0 0</inkml:trace>
</inkml:ink>
</file>

<file path=ppt/ink/ink24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16:03.155"/>
    </inkml:context>
    <inkml:brush xml:id="br0">
      <inkml:brushProperty name="width" value="0.05" units="cm"/>
      <inkml:brushProperty name="height" value="0.05" units="cm"/>
    </inkml:brush>
  </inkml:definitions>
  <inkml:trace contextRef="#ctx0" brushRef="#br0">93 53 2857 0 0,'18'28'3070'0'0,"-17"-28"-2806"0"0,13-3 103 0 0,-2-11-108 0 0,-11 12-251 0 0,-1 0 1 0 0,1-1-1 0 0,-1 1 1 0 0,0-1-1 0 0,1 1 0 0 0,-1-1 1 0 0,0 1-1 0 0,0-1 1 0 0,-1 1-1 0 0,1-1 1 0 0,0 1-1 0 0,-1 0 0 0 0,0-3 1 0 0,-11-9 201 0 0,-21 1-104 0 0,-3 13 35 0 0,19 7 133 0 0,11 0-203 0 0,-3 3 78 0 0,0 2 26 0 0,-2 7 82 0 0,7-7-36 0 0,4-9-84 0 0,0-1-7 0 0,0-1 169 0 0,5 2 55 0 0,6 5-224 0 0,-8-6-45 0 0,13 5 57 0 0,7-4-56 0 0,-20-3-75 0 0,1 0-1 0 0,-1-1 1 0 0,1 1 0 0 0,-1-1-1 0 0,0 0 1 0 0,1 0-1 0 0,-1-1 1 0 0,0 1-1 0 0,0 0 1 0 0,0-1-1 0 0,0 0 1 0 0,0 0 0 0 0,4-3-1 0 0,-1-5 139 0 0,-18 7-131 0 0,9 3-34 0 0,0 1 1 0 0,1-1-1 0 0,-1 1 0 0 0,0-1 0 0 0,0 1 0 0 0,0 0 0 0 0,1 0 0 0 0,-1 0 0 0 0,0 0 0 0 0,-2 2 0 0 0,-2 7-892 0 0,1 2-3257 0 0</inkml:trace>
</inkml:ink>
</file>

<file path=ppt/ink/ink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19:10:49.258"/>
    </inkml:context>
    <inkml:brush xml:id="br0">
      <inkml:brushProperty name="width" value="0.05" units="cm"/>
      <inkml:brushProperty name="height" value="0.05" units="cm"/>
    </inkml:brush>
  </inkml:definitions>
  <inkml:trace contextRef="#ctx0" brushRef="#br0">133 1 5769 0 0,'5'1'5590'0'0,"-9"0"-4859"0"0,0 0-351 0 0,0 2 505 0 0,-17 28-405 0 0,10-15-251 0 0,1 0 0 0 0,0 1 0 0 0,-7 19 0 0 0,-11 49 349 0 0,15-24-425 0 0,4 6-85 0 0,3 42 32 0 0,11-2-30 0 0,9-43-57 0 0,-5-27 11 0 0,-7-27-16 0 0,1 0 1 0 0,0-1-1 0 0,0 1 0 0 0,1-1 1 0 0,0 0-1 0 0,6 12 0 0 0,0-6 84 0 0,0-1-1 0 0,1 0 1 0 0,20 20-1 0 0,-22-26-449 0 0,0 0 0 0 0,1-1 1 0 0,18 10-1 0 0,-22-12 194 0 0,4 1 125 0 0,4-1-689 0 0,-5-9-64 0 0</inkml:trace>
</inkml:ink>
</file>

<file path=ppt/ink/ink24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15:21.489"/>
    </inkml:context>
    <inkml:brush xml:id="br0">
      <inkml:brushProperty name="width" value="0.05" units="cm"/>
      <inkml:brushProperty name="height" value="0.05" units="cm"/>
    </inkml:brush>
  </inkml:definitions>
  <inkml:trace contextRef="#ctx0" brushRef="#br0">43 0 3393 0 0,'-18'17'1722'0'0,"6"-7"70"0"0,1 1 1231 0 0,11-11-2946 0 0,0 18 445 0 0,-1 6-161 0 0,0 14-150 0 0,2-9 186 0 0,0-12-182 0 0,5 26 240 0 0,-1-15-219 0 0,0-7-99 0 0,-5-18-123 0 0,5 24 70 0 0,7 29 165 0 0,3-28-977 0 0,-14-29-528 0 0,0-2 441 0 0,-1 3 336 0 0,0-2-73 0 0</inkml:trace>
</inkml:ink>
</file>

<file path=ppt/ink/ink24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15:21.925"/>
    </inkml:context>
    <inkml:brush xml:id="br0">
      <inkml:brushProperty name="width" value="0.05" units="cm"/>
      <inkml:brushProperty name="height" value="0.05" units="cm"/>
    </inkml:brush>
  </inkml:definitions>
  <inkml:trace contextRef="#ctx0" brushRef="#br0">0 166 4617 0 0,'8'13'4391'0'0,"1"11"-3390"0"0,-1-4-665 0 0,-6-16-312 0 0,4 9 236 0 0,-2-5 49 0 0,2-3 85 0 0,-2-4 83 0 0,-10-7-440 0 0,4-2-46 0 0,2-9-17 0 0,0 12 26 0 0,-1-7-3 0 0,3-61-76 0 0,-2 67 72 0 0,1 1 0 0 0,0-1 0 0 0,1 1-1 0 0,-1 0 1 0 0,1-1 0 0 0,3-7-1 0 0,3-2-19 0 0,22-31-38 0 0,-5 27 46 0 0,-2 14 16 0 0,-17 4 3 0 0,1 1 14 0 0,0 0 29 0 0,13 12 75 0 0,-3 9 5 0 0,-1 0 0 0 0,19 32 0 0 0,-24-34-87 0 0,1-1 1 0 0,1 0-1 0 0,0-1 1 0 0,1-1-1 0 0,18 17 1 0 0,-29-30-43 0 0,32 23 58 0 0,-7-13-254 0 0,-17-11-155 0 0,1-5 79 0 0,-4 1-159 0 0,-2 2-130 0 0,-3 0 402 0 0,3 2-80 0 0</inkml:trace>
</inkml:ink>
</file>

<file path=ppt/ink/ink24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15:22.544"/>
    </inkml:context>
    <inkml:brush xml:id="br0">
      <inkml:brushProperty name="width" value="0.05" units="cm"/>
      <inkml:brushProperty name="height" value="0.05" units="cm"/>
    </inkml:brush>
  </inkml:definitions>
  <inkml:trace contextRef="#ctx0" brushRef="#br0">173 322 4345 0 0,'-12'-2'4256'0'0,"3"2"-3863"0"0,-13-4 25 0 0,4 1-94 0 0,1 3 103 0 0,8 0-58 0 0,-4 9 152 0 0,5 1-316 0 0,-3 8-6 0 0,-12 34 81 0 0,21-45-205 0 0,-6 15 67 0 0,1 1 0 0 0,-6 32 1 0 0,14-45-86 0 0,2-3-28 0 0,1-5-23 0 0,3-1 8 0 0,14-6 35 0 0,-15 4-36 0 0,2-1-13 0 0,0-1 0 0 0,-1 0 0 0 0,1 0 0 0 0,-1 0 0 0 0,1-1 0 0 0,-1 0 0 0 0,0-1 0 0 0,0 1 0 0 0,-1-1 0 0 0,1-1 0 0 0,-1 1 0 0 0,9-11 1 0 0,-7 5-34 0 0,-1 1 1 0 0,0-1 0 0 0,0-1-1 0 0,-1 1 1 0 0,-1-1 0 0 0,0 0 0 0 0,4-17-1 0 0,-3 12-43 0 0,0 0-1 0 0,-2-1 1 0 0,0 0-1 0 0,-1 0 0 0 0,-1 0 1 0 0,-1 0-1 0 0,-1 0 1 0 0,0 0-1 0 0,-1 0 1 0 0,-1 0-1 0 0,-5-22 0 0 0,-10-7 63 0 0,14 39 40 0 0,-1 1 0 0 0,0-1 1 0 0,-1 1-1 0 0,0 0 0 0 0,0 0 1 0 0,-1 0-1 0 0,-6-5 0 0 0,12 11-14 0 0,0 1-1 0 0,0 0 0 0 0,0 0 0 0 0,0-1 1 0 0,0 1-1 0 0,0 0 0 0 0,0 0 0 0 0,0-1 1 0 0,-1 1-1 0 0,1 0 0 0 0,0 0 0 0 0,0 0 1 0 0,0-1-1 0 0,-1 1 0 0 0,1 0 0 0 0,0 0 0 0 0,0 0 1 0 0,0-1-1 0 0,-1 1 0 0 0,1 0 0 0 0,0 0 1 0 0,0 0-1 0 0,-1 0 0 0 0,1 0 0 0 0,0 0 1 0 0,-1 0-1 0 0,1 0 0 0 0,0 0 0 0 0,0-1 1 0 0,-1 1-1 0 0,1 0 0 0 0,0 0 0 0 0,0 1 0 0 0,-1-1 1 0 0,1 0-1 0 0,0 0 0 0 0,-1 0 0 0 0,1 0 1 0 0,0 0-1 0 0,0 0 0 0 0,-1 0 0 0 0,1 0 1 0 0,0 0-1 0 0,0 0 0 0 0,-1 1 0 0 0,1-1 1 0 0,0 0-1 0 0,0 0 0 0 0,0 0 0 0 0,-1 1 0 0 0,1-1 1 0 0,0 0-1 0 0,0 0 0 0 0,0 0 0 0 0,0 1 1 0 0,-1-1-1 0 0,1 0 0 0 0,0 0 0 0 0,0 1 1 0 0,0-1-1 0 0,0 0 0 0 0,0 1 0 0 0,1 20 226 0 0,6 6-180 0 0,1-1 0 0 0,15 37 1 0 0,15 15 39 0 0,7-4-14 0 0,-12-28-35 0 0,-21-33-20 0 0,13 8-18 0 0,4-4-235 0 0,-25-16 111 0 0,-1 1-1 0 0,1-1 1 0 0,-1 0-1 0 0,1 0 0 0 0,0 0 1 0 0,0 0-1 0 0,-1-1 1 0 0,1 1-1 0 0,0-1 0 0 0,4 0 1 0 0,-1-1-312 0 0,6 0 10 0 0</inkml:trace>
</inkml:ink>
</file>

<file path=ppt/ink/ink24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15:22.879"/>
    </inkml:context>
    <inkml:brush xml:id="br0">
      <inkml:brushProperty name="width" value="0.05" units="cm"/>
      <inkml:brushProperty name="height" value="0.05" units="cm"/>
    </inkml:brush>
  </inkml:definitions>
  <inkml:trace contextRef="#ctx0" brushRef="#br0">0 90 2801 0 0,'36'12'1131'0'0,"0"0"271"0"0,1-6 2490 0 0,-26-5-3571 0 0,1-1-1 0 0,-1-1 1 0 0,0 0 0 0 0,0 0-1 0 0,0-1 1 0 0,0 0 0 0 0,16-6-1 0 0,43-17-131 0 0,-39 13 11 0 0,9-2-114 0 0,20-7 82 0 0,-21 5-1357 0 0,-39 16 1169 0 0,1 0-1 0 0,0 0-1 0 0,-1-1 0 0 0,1 1 0 0 0,-1 0 0 0 0,1 0 1 0 0,0-1-1 0 0,-1 1 0 0 0,1 0 0 0 0,-1-1 1 0 0,1 1-1 0 0,-1-1 0 0 0,1 1 0 0 0,-1 0 0 0 0,1-1 1 0 0,-1 1-1 0 0,0-1 0 0 0,1 1 0 0 0,-1-1 1 0 0,0 0-1 0 0,1 1 0 0 0,-1-1 0 0 0,0 1 1 0 0,0-1-1 0 0,1 0 0 0 0,-1-6-633 0 0</inkml:trace>
</inkml:ink>
</file>

<file path=ppt/ink/ink24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15:23.233"/>
    </inkml:context>
    <inkml:brush xml:id="br0">
      <inkml:brushProperty name="width" value="0.05" units="cm"/>
      <inkml:brushProperty name="height" value="0.05" units="cm"/>
    </inkml:brush>
  </inkml:definitions>
  <inkml:trace contextRef="#ctx0" brushRef="#br0">28 25 3289 0 0,'-8'0'3505'0'0,"-11"-2"1259"0"0,23 2-4511 0 0,59-3 223 0 0,-18 2-314 0 0,-17 0-117 0 0,17 0 35 0 0,29-1 27 0 0,-5 2-45 0 0,-21 0-65 0 0,-17-1-275 0 0,0-1-373 0 0,-11 0-54 0 0,-5-4-73 0 0,-12 3-108 0 0</inkml:trace>
</inkml:ink>
</file>

<file path=ppt/ink/ink24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15:23.628"/>
    </inkml:context>
    <inkml:brush xml:id="br0">
      <inkml:brushProperty name="width" value="0.05" units="cm"/>
      <inkml:brushProperty name="height" value="0.05" units="cm"/>
    </inkml:brush>
  </inkml:definitions>
  <inkml:trace contextRef="#ctx0" brushRef="#br0">0 0 4841 0 0,'2'2'2507'0'0,"1"0"-697"0"0,0-1-992 0 0,0 0 83 0 0,5 3-451 0 0,9 10-123 0 0,-4-3-237 0 0,51 37 21 0 0,-35-26-26 0 0,-10-8-30 0 0,3 4-3 0 0,11 12 32 0 0,19 14-7 0 0,-34-28-68 0 0,-9-9 3 0 0,-1 0-1 0 0,1-1 1 0 0,0 0 0 0 0,13 7 0 0 0,-21-13 135 0 0,-1 9-70 0 0,-1 0 1 0 0,0 0-1 0 0,-1 0 1 0 0,0 0-1 0 0,-1 0 1 0 0,1 0-1 0 0,-2-1 1 0 0,1 1-1 0 0,-8 12 1 0 0,-4 4 161 0 0,-31 38 0 0 0,46-63-240 0 0,-29 32 170 0 0,18-25-3013 0 0</inkml:trace>
</inkml:ink>
</file>

<file path=ppt/ink/ink24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15:25.428"/>
    </inkml:context>
    <inkml:brush xml:id="br0">
      <inkml:brushProperty name="width" value="0.05" units="cm"/>
      <inkml:brushProperty name="height" value="0.05" units="cm"/>
    </inkml:brush>
  </inkml:definitions>
  <inkml:trace contextRef="#ctx0" brushRef="#br0">147 36 2673 0 0,'2'-6'376'0'0,"6"-16"268"0"0,4 15 3991 0 0,-26 9-3161 0 0,1 4-1387 0 0,0 0-1 0 0,0 1 1 0 0,1 1-1 0 0,0 0 1 0 0,0 1-1 0 0,1 0 1 0 0,-11 12-1 0 0,17-17-54 0 0,1 0 0 0 0,0 1 0 0 0,0 0 0 0 0,0 0-1 0 0,1 0 1 0 0,0 0 0 0 0,0 1 0 0 0,0-1 0 0 0,0 1-1 0 0,1-1 1 0 0,0 1 0 0 0,0 0 0 0 0,1 0 0 0 0,0 0-1 0 0,0 0 1 0 0,0 0 0 0 0,1 0 0 0 0,-1 1 0 0 0,2 7-1 0 0,0-10-25 0 0,0-1 0 0 0,0 0 0 0 0,0 1 0 0 0,1-1 0 0 0,-1 0 0 0 0,1 1 1 0 0,0-1-1 0 0,0 0 0 0 0,0 0 0 0 0,0-1 0 0 0,1 1 0 0 0,-1 0 0 0 0,1-1 0 0 0,0 1 0 0 0,-1-1 0 0 0,5 3 0 0 0,56 28 38 0 0,-48-26-41 0 0,0-1-589 0 0,0 0 1 0 0,1 0-1 0 0,20 3 1 0 0,-23-7-383 0 0</inkml:trace>
</inkml:ink>
</file>

<file path=ppt/ink/ink24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15:25.774"/>
    </inkml:context>
    <inkml:brush xml:id="br0">
      <inkml:brushProperty name="width" value="0.05" units="cm"/>
      <inkml:brushProperty name="height" value="0.05" units="cm"/>
    </inkml:brush>
  </inkml:definitions>
  <inkml:trace contextRef="#ctx0" brushRef="#br0">223 1 2104 0 0,'-16'8'3956'0'0,"10"-5"-3627"0"0,-7 3 76 0 0,2 0 43 0 0,-1 0-1 0 0,1-1 1 0 0,-1-1-1 0 0,0 0 1 0 0,-13 3-1 0 0,20-6-372 0 0,-1 0-1 0 0,1 1 0 0 0,0-1 1 0 0,-1 1-1 0 0,1 1 0 0 0,0-1 0 0 0,0 1 1 0 0,1 0-1 0 0,-1 0 0 0 0,1 0 1 0 0,-1 1-1 0 0,1-1 0 0 0,0 1 0 0 0,0 0 1 0 0,1 0-1 0 0,-1 1 0 0 0,1-1 1 0 0,0 1-1 0 0,0 0 0 0 0,0 0 0 0 0,1 0 1 0 0,0 0-1 0 0,0 0 0 0 0,0 0 1 0 0,0 0-1 0 0,1 1 0 0 0,0-1 0 0 0,0 1 1 0 0,1-1-1 0 0,-1 1 0 0 0,1-1 1 0 0,0 1-1 0 0,1 0 0 0 0,-1-1 0 0 0,1 1 1 0 0,2 6-1 0 0,-1-7-65 0 0,1 0-1 0 0,-1-1 1 0 0,1 1-1 0 0,0-1 1 0 0,0 1-1 0 0,0-1 1 0 0,1 0-1 0 0,4 4 1 0 0,20 12 31 0 0,-25-19-36 0 0,0 1-1 0 0,0-1 0 0 0,0 0 1 0 0,0 0-1 0 0,0 0 1 0 0,1-1-1 0 0,-1 1 0 0 0,0-1 1 0 0,0 0-1 0 0,1 0 1 0 0,-1 0-1 0 0,0 0 0 0 0,1 0 1 0 0,3-2-1 0 0,17-11 1 0 0,-20 10-8 0 0,-1 0 0 0 0,0-1 0 0 0,0 0-1 0 0,0 1 1 0 0,-1-1 0 0 0,1 0 0 0 0,2-7 0 0 0,-1 0-33 0 0,0 0 0 0 0,-1 0 1 0 0,0 0-1 0 0,0 0 0 0 0,-1-1 1 0 0,-1 1-1 0 0,0 0 0 0 0,-1-1 1 0 0,-1-16-1 0 0,0 21-51 0 0,0-1-1 0 0,0 1 1 0 0,-1 0 0 0 0,0-1-1 0 0,0 1 1 0 0,-7-13 0 0 0,-9-1-3491 0 0,16 19 2113 0 0</inkml:trace>
</inkml:ink>
</file>

<file path=ppt/ink/ink24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15:26.122"/>
    </inkml:context>
    <inkml:brush xml:id="br0">
      <inkml:brushProperty name="width" value="0.05" units="cm"/>
      <inkml:brushProperty name="height" value="0.05" units="cm"/>
    </inkml:brush>
  </inkml:definitions>
  <inkml:trace contextRef="#ctx0" brushRef="#br0">1 31 4545 0 0,'16'35'4558'0'0,"7"-4"-3632"0"0,-6-11-1050 0 0,6 6 99 0 0,-10-8 662 0 0,-9-12-467 0 0,5 6 28 0 0,20 17 299 0 0,-17-23-151 0 0,-10-6-338 0 0,-1 0 0 0 0,0 0 0 0 0,0-1 0 0 0,0 1 0 0 0,0 0 0 0 0,0 0 0 0 0,0-1 0 0 0,0 1 0 0 0,0-1 0 0 0,0 1 0 0 0,0-1 0 0 0,0 1 0 0 0,0-1 0 0 0,0 0 0 0 0,0 0 0 0 0,0 1 0 0 0,-1-1 0 0 0,1 0 0 0 0,0 0 0 0 0,0 0 0 0 0,-1 0 0 0 0,1 0 0 0 0,-1 0 0 0 0,1 0 0 0 0,-1 0 0 0 0,1 0 0 0 0,-1 0 0 0 0,0 0 0 0 0,1 0 0 0 0,-1 0 0 0 0,0 0 0 0 0,0 0 0 0 0,0 0 0 0 0,0 0 0 0 0,0-1 0 0 0,0 1 0 0 0,0-1 0 0 0,1-63 21 0 0,-1 37-6 0 0,1 20-5 0 0,0 1 0 0 0,0-1 0 0 0,1 1 1 0 0,0 0-1 0 0,0 0 0 0 0,6-11 0 0 0,-8 16-118 0 0,1 0-1 0 0,0 1 0 0 0,0-1 0 0 0,-1 1 1 0 0,1-1-1 0 0,0 1 0 0 0,0-1 1 0 0,0 1-1 0 0,1-1 0 0 0,-1 1 0 0 0,0 0 1 0 0,0 0-1 0 0,1 0 0 0 0,-1 0 1 0 0,1 0-1 0 0,-1 0 0 0 0,1 0 1 0 0,-1 0-1 0 0,1 0 0 0 0,0 1 0 0 0,-1-1 1 0 0,1 1-1 0 0,0-1 0 0 0,0 1 1 0 0,-1-1-1 0 0,1 1 0 0 0,0 0 0 0 0,0 0 1 0 0,-1 0-1 0 0,1 0 0 0 0,0 0 1 0 0,0 1-1 0 0,2 0 0 0 0</inkml:trace>
</inkml:ink>
</file>

<file path=ppt/ink/ink24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15:26.857"/>
    </inkml:context>
    <inkml:brush xml:id="br0">
      <inkml:brushProperty name="width" value="0.05" units="cm"/>
      <inkml:brushProperty name="height" value="0.05" units="cm"/>
    </inkml:brush>
  </inkml:definitions>
  <inkml:trace contextRef="#ctx0" brushRef="#br0">166 1 3729 0 0,'2'3'3852'0'0,"-4"-4"-3397"0"0,0 0 126 0 0,-8 2-309 0 0,1 0 0 0 0,0 1 0 0 0,0 0 0 0 0,0 0 0 0 0,0 1 0 0 0,0 0 0 0 0,0 1 0 0 0,1 0 0 0 0,-14 9 0 0 0,17-11-242 0 0,1 0 0 0 0,0 1 1 0 0,0-1-1 0 0,0 1 0 0 0,1 0 1 0 0,-1 1-1 0 0,1-1 0 0 0,0 1 0 0 0,-1-1 1 0 0,2 1-1 0 0,-1 0 0 0 0,0 0 1 0 0,1 0-1 0 0,0 0 0 0 0,-1 1 1 0 0,2-1-1 0 0,-1 1 0 0 0,1-1 1 0 0,-1 1-1 0 0,0 6 0 0 0,3-8-21 0 0,0 0 0 0 0,0 0 0 0 0,0 0 0 0 0,0 0 0 0 0,0 0 0 0 0,1-1-1 0 0,-1 1 1 0 0,1 0 0 0 0,0-1 0 0 0,0 1 0 0 0,0-1 0 0 0,0 0 0 0 0,0 1 0 0 0,0-1-1 0 0,1 0 1 0 0,-1 0 0 0 0,1-1 0 0 0,-1 1 0 0 0,1 0 0 0 0,0-1 0 0 0,5 2 0 0 0,-1 1 1 0 0,-1-1 0 0 0,1-1 0 0 0,0 1 0 0 0,0-1 0 0 0,0 0 1 0 0,0-1-1 0 0,1 0 0 0 0,9 1 0 0 0,-14-2-14 0 0,0-1-1 0 0,-1 1 1 0 0,1-1 0 0 0,0 0 0 0 0,0 0-1 0 0,-1 1 1 0 0,1-2 0 0 0,0 1 0 0 0,-1 0-1 0 0,4-2 1 0 0,-2-1-20 0 0,1 0 1 0 0,-1 1-1 0 0,0-1 0 0 0,0-1 1 0 0,0 1-1 0 0,0 0 0 0 0,-1-1 1 0 0,4-5-1 0 0,-3 3-11 0 0,0 0 0 0 0,-1-1 0 0 0,0 1 0 0 0,0-1 0 0 0,0 0 0 0 0,-1 1 0 0 0,0-1 0 0 0,-1 0 0 0 0,1-11 0 0 0,-9-7-19 0 0,2 12 31 0 0,3 4-12 0 0,2 10 27 0 0,5 1 5 0 0,0 0 0 0 0,0 1 0 0 0,0 0 0 0 0,0-1 0 0 0,0 2 0 0 0,0-1 0 0 0,-1 0 0 0 0,1 1-1 0 0,-1 0 1 0 0,0 0 0 0 0,0 0 0 0 0,7 8 0 0 0,10 5-5 0 0,18 16 9 0 0,-2-2 2 0 0,-12-13 1 0 0,3-5 3 0 0,-9-9-2 0 0,2-5 82 0 0,-20 1-75 0 0,1 1 0 0 0,-1 0-1 0 0,0 0 1 0 0,1 0-1 0 0,-1-1 1 0 0,0 1 0 0 0,0 0-1 0 0,1-1 1 0 0,-1 1 0 0 0,0-1-1 0 0,0 0 1 0 0,0 1-1 0 0,0-1 1 0 0,1 0 0 0 0,-1 0-1 0 0,0 0 1 0 0,0 0-1 0 0,-1 0 1 0 0,1 0 0 0 0,1-1-1 0 0,-4-2 49 0 0,0 2-53 0 0,0 0-2 0 0,-5-5-3 0 0,-2-5-2 0 0,-1 0 12 0 0,3 4 12 0 0,5 6-21 0 0,-1 1-5 0 0,1-1 0 0 0,0 1 1 0 0,2 1 1 0 0,0 0-1 0 0,1 0 0 0 0,-1 0 1 0 0,0 0-1 0 0,0 0 1 0 0,1 0-1 0 0,-1 0 0 0 0,0 0 1 0 0,0 0-1 0 0,0 0 1 0 0,1 0-1 0 0,-1-1 1 0 0,0 1-1 0 0,0 0 0 0 0,0 0 1 0 0,1 0-1 0 0,-1 0 1 0 0,0 0-1 0 0,0-1 0 0 0,0 1 1 0 0,0 0-1 0 0,0 0 1 0 0,1 0-1 0 0,-1-1 0 0 0,0 1 1 0 0,0 0-1 0 0,0 0 1 0 0,0-1-1 0 0,0 1 0 0 0,0 0 1 0 0,0 0-1 0 0,0 0 1 0 0,0-1-1 0 0,0 1 1 0 0,0 0-1 0 0,0 0 0 0 0,0-1 1 0 0,0 1-1 0 0,0 0 1 0 0,0 0-1 0 0,0-1 0 0 0,0 1 1 0 0,0 0-1 0 0,0 0 1 0 0,0 0-1 0 0,0-1 0 0 0,-1 1 1 0 0,1 0-1 0 0,0 0 1 0 0,0 0-1 0 0,0-1 0 0 0,0 1 1 0 0,0 0-1 0 0,-1 0 1 0 0,1 0-1 0 0,0 0 0 0 0,0-1 1 0 0,0 1-1 0 0,-1 0 1 0 0,1 0-1 0 0,0 0 1 0 0,0 0-1 0 0,0 0 0 0 0,-1 0 1 0 0,1 0-1 0 0,26-3-65 0 0,-16 2 47 0 0,9-1-26 0 0,8-1 17 0 0,8 0 11 0 0,-9-2-17 0 0,-12-4 18 0 0,-12 5 78 0 0,-2 5-49 0 0,-1-1 1 0 0,1 1 0 0 0,0-1 0 0 0,-1 1-1 0 0,1-1 1 0 0,0 1 0 0 0,0-1 0 0 0,0 1 0 0 0,0 0-1 0 0,0-1 1 0 0,0 1 0 0 0,-1-1 0 0 0,1 1 0 0 0,0 0-1 0 0,1-1 1 0 0,-1 1 0 0 0,0 0 0 0 0,0-1 0 0 0,0 1-1 0 0,0-1 1 0 0,0 1 0 0 0,1-1 0 0 0,-1 1 0 0 0,0-1-1 0 0,0 1 1 0 0,1 0 0 0 0,0 0 0 0 0,10 24 25 0 0,15 14 11 0 0,-22-35-45 0 0,0 1 1 0 0,1-1-1 0 0,-1 1 0 0 0,1-1 1 0 0,0 0-1 0 0,0-1 0 0 0,0 1 1 0 0,1-1-1 0 0,-1 0 0 0 0,7 2 0 0 0,22 2-350 0 0,-28-7-15 0 0,14 2-563 0 0,-12-3 327 0 0,-4 0 62 0 0,3-4-50 0 0</inkml:trace>
</inkml:ink>
</file>

<file path=ppt/ink/ink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19:10:49.793"/>
    </inkml:context>
    <inkml:brush xml:id="br0">
      <inkml:brushProperty name="width" value="0.05" units="cm"/>
      <inkml:brushProperty name="height" value="0.05" units="cm"/>
    </inkml:brush>
  </inkml:definitions>
  <inkml:trace contextRef="#ctx0" brushRef="#br0">119 116 4569 0 0,'6'-11'318'0'0,"13"-32"470"0"0,-18 41-596 0 0,-1 0-1 0 0,1 0 0 0 0,0 0 1 0 0,-1 0-1 0 0,1 0 1 0 0,-1-1-1 0 0,0 1 1 0 0,0 0-1 0 0,0 0 1 0 0,0-1-1 0 0,0 1 1 0 0,0 0-1 0 0,0 0 1 0 0,-1 0-1 0 0,1-1 0 0 0,-2-2 1 0 0,1 3-63 0 0,1 1 0 0 0,-1 0 0 0 0,1 0 0 0 0,-1 0 0 0 0,0-1 0 0 0,1 1 0 0 0,-1 0 0 0 0,0 0 0 0 0,0 0 0 0 0,0 0 0 0 0,0 0 0 0 0,0 0 0 0 0,0 1 0 0 0,0-1 0 0 0,0 0 0 0 0,0 0 0 0 0,0 1 0 0 0,0-1 0 0 0,0 0 0 0 0,-1 1 0 0 0,1 0 0 0 0,-2-1 0 0 0,0 2-47 0 0,0 1 0 0 0,1-1 1 0 0,-1 1-1 0 0,0 0 0 0 0,1 0 0 0 0,0 0 1 0 0,0 0-1 0 0,-1 1 0 0 0,1-1 1 0 0,0 1-1 0 0,-2 4 0 0 0,3-7-82 0 0,-17 24 251 0 0,-24 40 0 0 0,37-57-189 0 0,2 0 0 0 0,-1 0-1 0 0,1 1 1 0 0,0-1-1 0 0,0 1 1 0 0,1-1 0 0 0,0 1-1 0 0,0 0 1 0 0,1 0-1 0 0,0 0 1 0 0,0 0-1 0 0,1 11 1 0 0,3-12-12 0 0,0 1 0 0 0,0-1-1 0 0,0 0 1 0 0,1 0 0 0 0,0-1 0 0 0,0 1 0 0 0,1-1-1 0 0,9 10 1 0 0,-10-12-23 0 0,1 0-1 0 0,-1-1 0 0 0,1 1 1 0 0,0-1-1 0 0,0 0 1 0 0,0 0-1 0 0,0-1 1 0 0,1 0-1 0 0,-1 1 0 0 0,1-2 1 0 0,0 1-1 0 0,-1-1 1 0 0,1 0-1 0 0,0 0 1 0 0,0 0-1 0 0,11-1 1 0 0,-6-2-6 0 0,5-1 12 0 0,-9 2-16 0 0,0 0 0 0 0,0 0 0 0 0,0-1 0 0 0,-1 0 0 0 0,13-5 0 0 0,-18 6-16 0 0,12-5 19 0 0,0 0 0 0 0,0-2 0 0 0,-1 1 0 0 0,0-2 0 0 0,14-12 0 0 0,-23 18-14 0 0,-1 1 0 0 0,0 0 0 0 0,0-1 0 0 0,0 1 0 0 0,0-1 0 0 0,0 0 0 0 0,0 0 0 0 0,-1 0 0 0 0,1 0 0 0 0,-1 0 0 0 0,0 0 0 0 0,0 0 0 0 0,0 0 0 0 0,-1 0 0 0 0,1 0 0 0 0,-1-1 0 0 0,1 1 0 0 0,-1 0 0 0 0,0 0 0 0 0,0-1 0 0 0,-1 1 0 0 0,1 0 0 0 0,-1 0 0 0 0,1-1 0 0 0,-1 1 0 0 0,0 0 0 0 0,0 0 0 0 0,0 0 0 0 0,-1 0 0 0 0,1 0 0 0 0,-3-3 0 0 0,-6-9 7 0 0,-1 0 1 0 0,0 1-1 0 0,0 0 1 0 0,-2 1-1 0 0,-21-19 1 0 0,27 25-13 0 0,-1 1 1 0 0,1 1 0 0 0,-1 0 0 0 0,0 0-1 0 0,0 0 1 0 0,0 1 0 0 0,-1 0 0 0 0,1 1-1 0 0,-1 0 1 0 0,0 0 0 0 0,0 1 0 0 0,0 0 0 0 0,-12-1-1 0 0,19 3-47 0 0,0 1-1 0 0,0-1 0 0 0,0 0 1 0 0,0 1-1 0 0,0-1 0 0 0,0 1 0 0 0,0-1 1 0 0,0 1-1 0 0,0 0 0 0 0,0 0 1 0 0,0 0-1 0 0,1 0 0 0 0,-1 0 0 0 0,0 0 1 0 0,1 1-1 0 0,-1-1 0 0 0,1 1 1 0 0,-1-1-1 0 0,1 1 0 0 0,0-1 0 0 0,-1 1 1 0 0,1 0-1 0 0,0-1 0 0 0,0 1 1 0 0,0 0-1 0 0,1 0 0 0 0,-1 0 1 0 0,0 0-1 0 0,1 0 0 0 0,-1 0 0 0 0,1 0 1 0 0,0 0-1 0 0,-1 0 0 0 0,1 0 1 0 0,0 0-1 0 0,0 0 0 0 0,0 0 0 0 0,1 0 1 0 0,-1 0-1 0 0,0 0 0 0 0,1 0 1 0 0,1 3-1 0 0,4 10-569 0 0</inkml:trace>
</inkml:ink>
</file>

<file path=ppt/ink/ink24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15:27.428"/>
    </inkml:context>
    <inkml:brush xml:id="br0">
      <inkml:brushProperty name="width" value="0.05" units="cm"/>
      <inkml:brushProperty name="height" value="0.05" units="cm"/>
    </inkml:brush>
  </inkml:definitions>
  <inkml:trace contextRef="#ctx0" brushRef="#br0">58 42 1992 0 0,'-1'-1'1746'0'0,"-4"-3"1960"0"0,-1 0-3017 0 0,0 3-32 0 0,5 0-450 0 0,-2-1 133 0 0,1 0 15 0 0,-2-2 155 0 0,1 1-142 0 0,0 0-34 0 0,-2 1 324 0 0,2 4-302 0 0,1 1-231 0 0,0 0-104 0 0,0 0 0 0 0,0-1 0 0 0,1 1 1 0 0,0 0-1 0 0,0 1 0 0 0,0-1 1 0 0,0 0-1 0 0,0 0 0 0 0,0 0 0 0 0,1 1 1 0 0,-1 4-1 0 0,5 21 25 0 0,-3-25-41 0 0,0 0 0 0 0,1-1 0 0 0,-1 1 0 0 0,1-1 0 0 0,0 0 0 0 0,0 0 0 0 0,0 0 0 0 0,0 0 0 0 0,0 0 0 0 0,1 0 0 0 0,3 3 0 0 0,16 3 49 0 0,-18-8-49 0 0,1-1 0 0 0,0 0 0 0 0,0 0 0 0 0,0 0 0 0 0,-1 0 1 0 0,1-1-1 0 0,5-1 0 0 0,31-15-11 0 0,-22 2-22 0 0,-17 11 22 0 0,-1-4-5 0 0,-9-12-16 0 0,5 16 25 0 0,-8-14-35 0 0,-14-13-1 0 0,23 28 35 0 0,-1 1 1 0 0,0-1 0 0 0,0 1-1 0 0,1 0 1 0 0,-2-1-1 0 0,1 2 1 0 0,0-1-1 0 0,-4-2 1 0 0,-13 4-7 0 0,13 4 8 0 0,7 6 30 0 0,20 15-22 0 0,40 28-305 0 0,-54-49 15 0 0,-1 0 1 0 0,2 0 0 0 0,-1 0 0 0 0,0-1 0 0 0,1 0 0 0 0,0-1 0 0 0,-1 1 0 0 0,1-1 0 0 0,0-1 0 0 0,14 3 0 0 0,-6-3-447 0 0</inkml:trace>
</inkml:ink>
</file>

<file path=ppt/ink/ink24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15:27.830"/>
    </inkml:context>
    <inkml:brush xml:id="br0">
      <inkml:brushProperty name="width" value="0.05" units="cm"/>
      <inkml:brushProperty name="height" value="0.05" units="cm"/>
    </inkml:brush>
  </inkml:definitions>
  <inkml:trace contextRef="#ctx0" brushRef="#br0">1 71 3097 0 0,'7'12'6314'0'0,"-8"-12"-6303"0"0,1 0-13 0 0,0 0 17 0 0,0 0 26 0 0,0 0 6 0 0,-2 6 163 0 0,0 13 126 0 0,1-14-111 0 0,0 1-115 0 0,1 0 0 0 0,0 0-1 0 0,0 0 1 0 0,1 0 0 0 0,-1-1 0 0 0,1 1-1 0 0,1 0 1 0 0,-1 0 0 0 0,1-1 0 0 0,3 9 0 0 0,-4-12-80 0 0,0 1 1 0 0,0 0-1 0 0,1-1 1 0 0,-1 1 0 0 0,1-1-1 0 0,0 1 1 0 0,-1-1-1 0 0,1 0 1 0 0,0 0-1 0 0,0 0 1 0 0,1 0 0 0 0,-1 0-1 0 0,0 0 1 0 0,1 0-1 0 0,-1-1 1 0 0,1 1 0 0 0,-1-1-1 0 0,1 0 1 0 0,0 0-1 0 0,-1 0 1 0 0,1 0 0 0 0,3 0-1 0 0,-5-1-26 0 0,0 0 0 0 0,0 0-1 0 0,0-1 1 0 0,0 1 0 0 0,0 0-1 0 0,0-1 1 0 0,0 1-1 0 0,0-1 1 0 0,0 1 0 0 0,0-1-1 0 0,0 0 1 0 0,0 1 0 0 0,-1-1-1 0 0,1 0 1 0 0,0 0 0 0 0,-1 1-1 0 0,1-1 1 0 0,0 0 0 0 0,-1 0-1 0 0,1 0 1 0 0,-1 0 0 0 0,1 0-1 0 0,-1 0 1 0 0,0 0 0 0 0,1 0-1 0 0,-1 0 1 0 0,0 0 0 0 0,1-1-1 0 0,7-39 57 0 0,-6 29-36 0 0,2-20-6 0 0,0 4 8 0 0,0 10-11 0 0,1 1-8 0 0,0 7-9 0 0,-1 3 0 0 0,8-12 4 0 0,-11 18-4 0 0,-1 0 0 0 0,1 0 0 0 0,0 0 0 0 0,-1 0 0 0 0,1 0 0 0 0,-1 0 0 0 0,1 0 0 0 0,-1 0 0 0 0,1 0 0 0 0,-1 0 0 0 0,0 0 0 0 0,0 0 0 0 0,1-1 0 0 0,-1 1 0 0 0,0 0 0 0 0,0 0 0 0 0,0 0 0 0 0,0 0 0 0 0,-1-2 0 0 0,-2 4-1 0 0,4 10 9 0 0,3 7 4 0 0,2-8-53 0 0,0-1 1 0 0,0 1-1 0 0,1-2 0 0 0,0 1 1 0 0,1-1-1 0 0,0 0 0 0 0,0-1 1 0 0,1 0-1 0 0,-1 0 0 0 0,17 9 1 0 0,-15-9-370 0 0,0 0 0 0 0,0-1 1 0 0,0 0-1 0 0,1-1 1 0 0,0 0-1 0 0,0-1 0 0 0,16 4 1 0 0,-11-6-985 0 0</inkml:trace>
</inkml:ink>
</file>

<file path=ppt/ink/ink24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15:28.342"/>
    </inkml:context>
    <inkml:brush xml:id="br0">
      <inkml:brushProperty name="width" value="0.05" units="cm"/>
      <inkml:brushProperty name="height" value="0.05" units="cm"/>
    </inkml:brush>
  </inkml:definitions>
  <inkml:trace contextRef="#ctx0" brushRef="#br0">151 34 6417 0 0,'-9'-11'1619'0'0,"-2"-3"-279"0"0,10 13-1320 0 0,0 0 0 0 0,0 0 0 0 0,0 1-1 0 0,0-1 1 0 0,0 0 0 0 0,0 1 0 0 0,-1-1 0 0 0,1 1 0 0 0,0-1-1 0 0,0 1 1 0 0,0 0 0 0 0,-1-1 0 0 0,1 1 0 0 0,0 0 0 0 0,0 0 0 0 0,-1 0-1 0 0,1 0 1 0 0,0 0 0 0 0,0 0 0 0 0,-3 1 0 0 0,1 0 65 0 0,-1 0 1 0 0,0 1 0 0 0,0 0-1 0 0,1 0 1 0 0,-1 0 0 0 0,1 0 0 0 0,0 1-1 0 0,0-1 1 0 0,-1 1 0 0 0,2 0-1 0 0,-6 6 1 0 0,-26 39 671 0 0,17-4-208 0 0,10-12-226 0 0,6 2-63 0 0,4-12-135 0 0,-1-17-109 0 0,0-1 1 0 0,0 1-1 0 0,0 0 1 0 0,0-1 0 0 0,1 1-1 0 0,0-1 1 0 0,0 0-1 0 0,0 0 1 0 0,0 0 0 0 0,1 0-1 0 0,-1 0 1 0 0,1-1-1 0 0,0 0 1 0 0,0 0-1 0 0,7 4 1 0 0,-1-1-10 0 0,-1 0-1 0 0,1-2 1 0 0,0 1 0 0 0,1-1-1 0 0,-1 0 1 0 0,17 3 0 0 0,-8-3 5 0 0,-12-2-7 0 0,0 0 0 0 0,0-1 0 0 0,1 0 0 0 0,-1 0 0 0 0,0 0 0 0 0,1-1 0 0 0,-1 0 0 0 0,1 0 0 0 0,-1-1 0 0 0,0 0 0 0 0,1 0 0 0 0,-1-1 0 0 0,0 0 0 0 0,0 0 0 0 0,9-4 0 0 0,-5 0 10 0 0,14-8 9 0 0,-9 3-12 0 0,4-4-4 0 0,-7 6-12 0 0,1-2-1 0 0,-2 0 0 0 0,1 0 1 0 0,16-21-1 0 0,-27 29 4 0 0,1 0 1 0 0,-1 0-1 0 0,0-1 0 0 0,0 1 1 0 0,0-1-1 0 0,0 0 0 0 0,-1 1 1 0 0,0-1-1 0 0,0 0 1 0 0,0 0-1 0 0,0 0 0 0 0,0 0 1 0 0,-1 0-1 0 0,0 0 0 0 0,1 0 1 0 0,-2 0-1 0 0,1 0 0 0 0,0 0 1 0 0,-1 0-1 0 0,0 0 0 0 0,0 0 1 0 0,0 0-1 0 0,0 0 0 0 0,-3-5 1 0 0,2 6 0 0 0,0 0 0 0 0,0 0 0 0 0,0 0 0 0 0,-1 0 0 0 0,1 1 0 0 0,-1-1 0 0 0,0 1 0 0 0,0-1 0 0 0,0 1 0 0 0,0 0 0 0 0,0 0-1 0 0,0 0 1 0 0,-1 1 0 0 0,1-1 0 0 0,-6-1 0 0 0,-6 3 38 0 0,12 1-3 0 0,-1 0-1 0 0,1 0 1 0 0,0 1-1 0 0,0-1 1 0 0,0 1-1 0 0,-1 0 1 0 0,2 0 0 0 0,-1 0-1 0 0,0 0 1 0 0,0 0-1 0 0,1 1 1 0 0,-1-1-1 0 0,1 1 1 0 0,0 0-1 0 0,0-1 1 0 0,0 1 0 0 0,0 0-1 0 0,-3 7 1 0 0,-7 33 350 0 0,10-14-208 0 0,8-7 15 0 0,-4-20-173 0 0,0 1-1 0 0,0-1 0 0 0,0 0 1 0 0,0 0-1 0 0,0 0 1 0 0,0-1-1 0 0,0 1 0 0 0,1 0 1 0 0,-1-1-1 0 0,5 2 0 0 0,30 10 122 0 0,-13-8-59 0 0,-16-3-46 0 0,20 1 3 0 0,13-1 21 0 0,12 1-4 0 0,11-2-80 0 0,-10-1-484 0 0,-17 6-511 0 0,-14 0-155 0 0,-20-4-115 0 0</inkml:trace>
</inkml:ink>
</file>

<file path=ppt/ink/ink24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15:30.643"/>
    </inkml:context>
    <inkml:brush xml:id="br0">
      <inkml:brushProperty name="width" value="0.05" units="cm"/>
      <inkml:brushProperty name="height" value="0.05" units="cm"/>
    </inkml:brush>
  </inkml:definitions>
  <inkml:trace contextRef="#ctx0" brushRef="#br0">224 83 4217 0 0,'6'-18'954'0'0,"-2"-8"665"0"0,-8 12-650 0 0,-2 5-365 0 0,-11-3 268 0 0,15 11-838 0 0,-1 0 0 0 0,1 0 0 0 0,-1 1 0 0 0,1 0 0 0 0,-1-1 0 0 0,1 1 0 0 0,-1 0 0 0 0,1 0 0 0 0,-1 0 0 0 0,1 0 0 0 0,-1 1 0 0 0,1-1 0 0 0,-1 1 0 0 0,1 0 0 0 0,-5 1 0 0 0,-42 22 64 0 0,24-12 108 0 0,23-11-184 0 0,-32 15 244 0 0,11-3-92 0 0,3 3-8 0 0,11-4-63 0 0,9-12-101 0 0,0 0 0 0 0,0 0 0 0 0,0 1 0 0 0,0-1 0 0 0,0 0 0 0 0,0 0 0 0 0,0 0-1 0 0,0 1 1 0 0,0-1 0 0 0,0 0 0 0 0,0 0 0 0 0,0 0 0 0 0,0 1 0 0 0,0-1 0 0 0,0 0 0 0 0,0 0 0 0 0,0 0-1 0 0,0 1 1 0 0,0-1 0 0 0,0 0 0 0 0,0 0 0 0 0,0 0 0 0 0,0 1 0 0 0,0-1 0 0 0,0 0 0 0 0,1 0-1 0 0,-1 0 1 0 0,0 0 0 0 0,0 1 0 0 0,0-1 0 0 0,0 0 0 0 0,0 0 0 0 0,1 0 0 0 0,-1 0 0 0 0,0 0 0 0 0,0 0-1 0 0,0 1 1 0 0,0-1 0 0 0,1 0 0 0 0,-1 0 0 0 0,0 0 0 0 0,0 0 0 0 0,0 0 0 0 0,1 0 0 0 0,-1 0-1 0 0,0 0 1 0 0,0 0 0 0 0,1 0 0 0 0,16 2 73 0 0,-9-1-93 0 0,75-2 52 0 0,-25-6-7 0 0,-57 7-27 0 0,0 0 0 0 0,1 0-1 0 0,-1 0 1 0 0,0 0 0 0 0,0 0 0 0 0,1 1-1 0 0,-1-1 1 0 0,0 0 0 0 0,0 0 0 0 0,1 1-1 0 0,-1-1 1 0 0,0 1 0 0 0,0-1 0 0 0,0 1-1 0 0,2 1 1 0 0,0 0-1 0 0,0 0 0 0 0,-1 1 0 0 0,1 0 0 0 0,-1-1 0 0 0,0 1 0 0 0,0 0 0 0 0,0 0 0 0 0,0 0 0 0 0,2 4 0 0 0,-2-2 3 0 0,1 0-1 0 0,-1 0 0 0 0,-1 1 0 0 0,1-1 1 0 0,-1 0-1 0 0,0 0 0 0 0,0 1 0 0 0,0-1 0 0 0,-1 10 1 0 0,0-12 1 0 0,-1-1 1 0 0,0 0 0 0 0,0 1 0 0 0,0-1-1 0 0,0 0 1 0 0,-1 0 0 0 0,1 0-1 0 0,-1 0 1 0 0,1 0 0 0 0,-1 0 0 0 0,0 0-1 0 0,1 0 1 0 0,-1-1 0 0 0,0 1-1 0 0,0-1 1 0 0,0 1 0 0 0,0-1 0 0 0,-1 0-1 0 0,1 0 1 0 0,0 0 0 0 0,-1 0-1 0 0,-4 1 1 0 0,-1 1 8 0 0,-1-1 1 0 0,1 0-1 0 0,-1-1 0 0 0,0 0 0 0 0,-11 0 0 0 0,18-1-29 0 0,-26-1-44 0 0,27 1 32 0 0,0 0 0 0 0,1 0 0 0 0,-1 0 0 0 0,0 0 0 0 0,0 0 0 0 0,1 0 0 0 0,-1-1 0 0 0,0 1 0 0 0,0 0 1 0 0,1 0-1 0 0,-1 0 0 0 0,0-1 0 0 0,1 1 0 0 0,-1-1 0 0 0,0 1 0 0 0,1 0 0 0 0,-1-1 0 0 0,0 1 0 0 0,1-1 0 0 0,-1 1 1 0 0,1-1-1 0 0,-1 0 0 0 0,1 1 0 0 0,-1-1 0 0 0,1 1 0 0 0,0-1 0 0 0,-1-1 0 0 0,1 0-351 0 0</inkml:trace>
</inkml:ink>
</file>

<file path=ppt/ink/ink24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15:31.129"/>
    </inkml:context>
    <inkml:brush xml:id="br0">
      <inkml:brushProperty name="width" value="0.05" units="cm"/>
      <inkml:brushProperty name="height" value="0.05" units="cm"/>
    </inkml:brush>
  </inkml:definitions>
  <inkml:trace contextRef="#ctx0" brushRef="#br0">217 25 2377 0 0,'55'-7'5683'0'0,"-67"0"-4797"0"0,-20-4-533 0 0,-8 13 246 0 0,-16 11 580 0 0,42-7-928 0 0,0 0 0 0 0,1 1 0 0 0,0 1-1 0 0,0 0 1 0 0,1 1 0 0 0,0 0 0 0 0,-17 17 0 0 0,27-24-243 0 0,1-1 0 0 0,0 1-1 0 0,0-1 1 0 0,0 1 0 0 0,0 0 0 0 0,0 0 0 0 0,1-1-1 0 0,-1 1 1 0 0,0 0 0 0 0,1 0 0 0 0,-1 0-1 0 0,1 0 1 0 0,0 0 0 0 0,0 0 0 0 0,-1-1 0 0 0,1 1-1 0 0,0 0 1 0 0,1 0 0 0 0,-1 0 0 0 0,0 0-1 0 0,1 3 1 0 0,14 28 79 0 0,8-9-33 0 0,-5-15-33 0 0,-16-8-21 0 0,0 0 0 0 0,0-1 1 0 0,0 0-1 0 0,0 1 0 0 0,0-1 0 0 0,0 0 1 0 0,0 0-1 0 0,0 0 0 0 0,0 0 0 0 0,0-1 0 0 0,0 1 1 0 0,0 0-1 0 0,0-1 0 0 0,3-1 0 0 0,-2 1 1 0 0,0 0 1 0 0,-1-1-1 0 0,1 1 0 0 0,-1-1 0 0 0,1 0 0 0 0,-1 0 0 0 0,0 0 1 0 0,1 0-1 0 0,-1 0 0 0 0,0-1 0 0 0,-1 1 0 0 0,1 0 1 0 0,0-1-1 0 0,-1 0 0 0 0,1 1 0 0 0,-1-1 0 0 0,0 0 1 0 0,1-3-1 0 0,10-58 15 0 0,-12 55-15 0 0,1 0 0 0 0,0 0 0 0 0,1 0 0 0 0,0 0-1 0 0,6-13 1 0 0,-7 21-4 0 0,-1 1 0 0 0,1-1-1 0 0,0 1 1 0 0,0 0 0 0 0,0-1 0 0 0,0 1-1 0 0,0 0 1 0 0,0 0 0 0 0,0 0 0 0 0,0-1 0 0 0,1 1-1 0 0,-1 0 1 0 0,0 1 0 0 0,0-1 0 0 0,0 0-1 0 0,0 0 1 0 0,0 0 0 0 0,0 0 0 0 0,0 1-1 0 0,0-1 1 0 0,0 1 0 0 0,0-1 0 0 0,-1 1-1 0 0,1-1 1 0 0,0 1 0 0 0,0-1 0 0 0,0 1-1 0 0,0 0 1 0 0,-1-1 0 0 0,1 1 0 0 0,1 1-1 0 0,30 24 15 0 0,-31-25-18 0 0,32 27 5 0 0,-12-11 2 0 0,8 7 4 0 0,45 34 32 0 0,-65-53-236 0 0,4 0-58 0 0,19-2-2871 0 0,-29-3 2341 0 0</inkml:trace>
</inkml:ink>
</file>

<file path=ppt/ink/ink24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15:31.460"/>
    </inkml:context>
    <inkml:brush xml:id="br0">
      <inkml:brushProperty name="width" value="0.05" units="cm"/>
      <inkml:brushProperty name="height" value="0.05" units="cm"/>
    </inkml:brush>
  </inkml:definitions>
  <inkml:trace contextRef="#ctx0" brushRef="#br0">1 92 6681 0 0,'24'-69'2268'0'0,"-14"47"-1370"0"0,-6 22 73 0 0,-3 3-841 0 0,17 60 283 0 0,10 51 640 0 0,-13-40-631 0 0,-7-29-494 0 0,4 14 119 0 0,-3-19-33 0 0,-3-14-40 0 0,-2-8-14 0 0,-3-12-127 0 0,0 2 178 0 0,0 0-334 0 0,-1 0-2386 0 0,0-9 2071 0 0</inkml:trace>
</inkml:ink>
</file>

<file path=ppt/ink/ink24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15:31.807"/>
    </inkml:context>
    <inkml:brush xml:id="br0">
      <inkml:brushProperty name="width" value="0.05" units="cm"/>
      <inkml:brushProperty name="height" value="0.05" units="cm"/>
    </inkml:brush>
  </inkml:definitions>
  <inkml:trace contextRef="#ctx0" brushRef="#br0">4 18 4425 0 0,'-1'-7'2300'0'0,"-1"2"-1158"0"0,2 4-1093 0 0,0 0 88 0 0,0-1 202 0 0,0 0 743 0 0,6 20-334 0 0,2 4-436 0 0,13 36 215 0 0,-5-17 26 0 0,-6-20-425 0 0,7 10 32 0 0,2-2-35 0 0,13 13 6 0 0,2 3-49 0 0,-1-2-196 0 0,24 13-479 0 0,-44-45 262 0 0</inkml:trace>
</inkml:ink>
</file>

<file path=ppt/ink/ink24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15:32.291"/>
    </inkml:context>
    <inkml:brush xml:id="br0">
      <inkml:brushProperty name="width" value="0.05" units="cm"/>
      <inkml:brushProperty name="height" value="0.05" units="cm"/>
    </inkml:brush>
  </inkml:definitions>
  <inkml:trace contextRef="#ctx0" brushRef="#br0">324 145 3369 0 0,'-9'-2'3313'0'0,"-5"-5"-1395"0"0,4 2-1450 0 0,2 2 18 0 0,-23-7 653 0 0,22 7-973 0 0,1 0 1 0 0,-1 1-1 0 0,0 0 1 0 0,1 0-1 0 0,-1 1 0 0 0,0 0 1 0 0,-12 0-1 0 0,13 2-60 0 0,-4-2 11 0 0,-14 1 47 0 0,17 2-94 0 0,2-1-14 0 0,-38 16 224 0 0,41-15-251 0 0,0 0 0 0 0,0 0-1 0 0,0 0 1 0 0,1 1 0 0 0,-1 0 0 0 0,1 0 0 0 0,-1 0-1 0 0,1 0 1 0 0,0 0 0 0 0,1 1 0 0 0,-1-1 0 0 0,0 1-1 0 0,-2 6 1 0 0,2-5-8 0 0,1 1 0 0 0,0-1 0 0 0,1 1 0 0 0,-1 0 0 0 0,1 0 0 0 0,0 0 0 0 0,0 0 0 0 0,1 0 0 0 0,0 0 1 0 0,0 0-1 0 0,0 0 0 0 0,1 0 0 0 0,0 0 0 0 0,0 0 0 0 0,0 0 0 0 0,1 0 0 0 0,0-1 0 0 0,0 1 0 0 0,0 0 0 0 0,1-1 0 0 0,0 0 0 0 0,0 1 0 0 0,0-1 0 0 0,1-1 0 0 0,4 7 0 0 0,1-2-13 0 0,0 1 0 0 0,0-1 0 0 0,0 0 1 0 0,1-1-1 0 0,1 0 0 0 0,-1-1 0 0 0,1 0 0 0 0,1-1 0 0 0,-1 0 0 0 0,21 7 0 0 0,-31-12-7 0 0,21 6 13 0 0,-1-1 0 0 0,37 7 0 0 0,-50-13-12 0 0,1 1-1 0 0,0-1 1 0 0,-1 0 0 0 0,1-1 0 0 0,0 0 0 0 0,-1 0 0 0 0,1-1-1 0 0,-1 0 1 0 0,1 0 0 0 0,10-6 0 0 0,-10 5-11 0 0,0-1 0 0 0,0-1 1 0 0,-1 0-1 0 0,1 0 0 0 0,-1-1 1 0 0,0 0-1 0 0,-1 0 0 0 0,11-11 0 0 0,-14 12-4 0 0,0-1 0 0 0,-1 1-1 0 0,1-1 1 0 0,-1 1 0 0 0,0-1-1 0 0,-1 0 1 0 0,1 0 0 0 0,-1 0-1 0 0,0-1 1 0 0,-1 1 0 0 0,0 0-1 0 0,0-1 1 0 0,0 1 0 0 0,-1-1-1 0 0,0-8 1 0 0,0 5 9 0 0,-2 0 0 0 0,1 0 0 0 0,-1 0 0 0 0,-1 0 0 0 0,0 0 0 0 0,0 0 0 0 0,-1 0 0 0 0,0 1 0 0 0,-1 0 0 0 0,0 0 0 0 0,0 0 0 0 0,-1 0 0 0 0,-10-12 0 0 0,5 9-1 0 0,0 1 0 0 0,0 0-1 0 0,-1 1 1 0 0,-16-11 0 0 0,-27-10-1 0 0,44 26-70 0 0,0 1 0 0 0,-1 1-1 0 0,-20-4 1 0 0,28 6 42 0 0,-1 0 0 0 0,1 1 0 0 0,0-1-1 0 0,0 1 1 0 0,0 0 0 0 0,-1 0 0 0 0,1 1-1 0 0,0-1 1 0 0,0 1 0 0 0,0 0 0 0 0,0 0 0 0 0,-8 3-1 0 0,8 2-287 0 0</inkml:trace>
</inkml:ink>
</file>

<file path=ppt/ink/ink24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15:35.278"/>
    </inkml:context>
    <inkml:brush xml:id="br0">
      <inkml:brushProperty name="width" value="0.05" units="cm"/>
      <inkml:brushProperty name="height" value="0.05" units="cm"/>
    </inkml:brush>
  </inkml:definitions>
  <inkml:trace contextRef="#ctx0" brushRef="#br0">224 0 6833 0 0,'-17'32'575'0'0,"1"-27"46"0"0,-2 0-352 0 0,-63 54 786 0 0,69-48-937 0 0,1 0 0 0 0,1 1 0 0 0,0 0 0 0 0,0 1 0 0 0,2 0 1 0 0,-9 16-1 0 0,14-24-103 0 0,1 0 1 0 0,0-1-1 0 0,1 1 1 0 0,-1 0-1 0 0,1 0 1 0 0,0 0-1 0 0,0 0 1 0 0,1 0-1 0 0,-1 0 1 0 0,1 7-1 0 0,1-9-11 0 0,-1 0-1 0 0,1 0 0 0 0,0-1 0 0 0,0 1 1 0 0,0 0-1 0 0,0-1 0 0 0,0 1 0 0 0,0 0 1 0 0,1-1-1 0 0,-1 0 0 0 0,1 1 0 0 0,0-1 1 0 0,0 0-1 0 0,0 0 0 0 0,0 0 1 0 0,0 0-1 0 0,0 0 0 0 0,0 0 0 0 0,5 2 1 0 0,-1-1 2 0 0,0 0 0 0 0,1-1 1 0 0,-1 1-1 0 0,1-1 0 0 0,-1-1 1 0 0,1 1-1 0 0,0-1 0 0 0,0 0 1 0 0,-1-1-1 0 0,1 0 0 0 0,8 0 1 0 0,78-12-218 0 0,-79 10 116 0 0,11-4 12 0 0,-9 2 19 0 0,-12 3 40 0 0,19-4-181 0 0</inkml:trace>
</inkml:ink>
</file>

<file path=ppt/ink/ink24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15:35.662"/>
    </inkml:context>
    <inkml:brush xml:id="br0">
      <inkml:brushProperty name="width" value="0.05" units="cm"/>
      <inkml:brushProperty name="height" value="0.05" units="cm"/>
    </inkml:brush>
  </inkml:definitions>
  <inkml:trace contextRef="#ctx0" brushRef="#br0">172 13 2785 0 0,'0'-1'103'0'0,"0"0"0"0"0,0 1 0 0 0,0-1 0 0 0,0 1 0 0 0,0-1 1 0 0,-1 1-1 0 0,1-1 0 0 0,0 1 0 0 0,0-1 0 0 0,-1 1 1 0 0,1-1-1 0 0,0 1 0 0 0,0-1 0 0 0,-1 1 0 0 0,1-1 0 0 0,-1 1 1 0 0,1-1-1 0 0,0 1 0 0 0,-1 0 0 0 0,1-1 0 0 0,-1 1 0 0 0,1 0 1 0 0,-1-1-1 0 0,1 1 0 0 0,-1 0 0 0 0,1 0 0 0 0,-1 0 1 0 0,1-1-1 0 0,-1 1 0 0 0,0 0 0 0 0,1 0 0 0 0,-1 0 0 0 0,1 0 1 0 0,-1 0-1 0 0,1 0 0 0 0,-1 0 0 0 0,0 0 0 0 0,1 0 1 0 0,-1 0-1 0 0,1 0 0 0 0,-1 1 0 0 0,1-1 0 0 0,-1 0 0 0 0,-34 12 767 0 0,27-7-765 0 0,-1 1 0 0 0,1-1 1 0 0,0 1-1 0 0,0 1 0 0 0,1-1 0 0 0,-1 1 1 0 0,2 1-1 0 0,-1-1 0 0 0,1 1 0 0 0,0 0 1 0 0,0 1-1 0 0,1-1 0 0 0,1 1 1 0 0,-1 0-1 0 0,-3 12 0 0 0,6-14-62 0 0,0 1 0 0 0,0 0-1 0 0,1 0 1 0 0,0 0 0 0 0,0 0 0 0 0,1 0-1 0 0,0-1 1 0 0,0 1 0 0 0,1 0-1 0 0,0 0 1 0 0,1 0 0 0 0,2 9 0 0 0,-3-13-34 0 0,1-1-1 0 0,-1 0 1 0 0,1 0 0 0 0,0 0 0 0 0,0 0 0 0 0,0 0 0 0 0,0-1 0 0 0,0 1-1 0 0,0 0 1 0 0,1-1 0 0 0,-1 0 0 0 0,1 1 0 0 0,0-1 0 0 0,0 0 0 0 0,0 0-1 0 0,0-1 1 0 0,0 1 0 0 0,0-1 0 0 0,0 1 0 0 0,1-1 0 0 0,-1 0 0 0 0,0 0 0 0 0,1-1-1 0 0,-1 1 1 0 0,0-1 0 0 0,1 1 0 0 0,-1-1 0 0 0,1 0 0 0 0,6-1 0 0 0,-1 0 8 0 0,-1-1 1 0 0,0 0 0 0 0,1 0 0 0 0,-1-1 0 0 0,0 0 0 0 0,0 0-1 0 0,0 0 1 0 0,-1-1 0 0 0,1-1 0 0 0,-1 1 0 0 0,0-1 0 0 0,0 0 0 0 0,-1-1-1 0 0,1 0 1 0 0,-1 0 0 0 0,-1 0 0 0 0,1-1 0 0 0,-1 0 0 0 0,7-12-1 0 0,-9 15-12 0 0,0-1 0 0 0,-1 0 0 0 0,1 0 0 0 0,-1 0-1 0 0,0 0 1 0 0,-1-1 0 0 0,1 1 0 0 0,-1 0 0 0 0,0-1-1 0 0,0 1 1 0 0,-1-1 0 0 0,0 1 0 0 0,0-1 0 0 0,0 1 0 0 0,-1-1-1 0 0,1 1 1 0 0,-1-1 0 0 0,-1 1 0 0 0,1 0 0 0 0,-1-1-1 0 0,0 1 1 0 0,0 0 0 0 0,0 0 0 0 0,-1 0 0 0 0,1 1 0 0 0,-1-1-1 0 0,-1 0 1 0 0,1 1 0 0 0,-1 0 0 0 0,1 0 0 0 0,-7-5-1 0 0,6 6-2 0 0,0 0 0 0 0,0 0 0 0 0,-1 0 0 0 0,1 1 0 0 0,-1 0 0 0 0,0 0-1 0 0,0 0 1 0 0,0 0 0 0 0,0 1 0 0 0,0 0 0 0 0,-10-2 0 0 0,13 3-37 0 0,-1 0 0 0 0,0 0 1 0 0,0 0-1 0 0,0 0 0 0 0,0 0 1 0 0,1 1-1 0 0,-1-1 1 0 0,0 1-1 0 0,0 0 0 0 0,1 0 1 0 0,-1 0-1 0 0,0 0 0 0 0,-3 3 1 0 0,-2 1-347 0 0,-4 5-25 0 0,11-9 336 0 0,0 0 0 0 0,0 0 1 0 0,-1 0-1 0 0,1 0 0 0 0,0 0 0 0 0,0 0 0 0 0,1 1 1 0 0,-1-1-1 0 0,0 0 0 0 0,0 1 0 0 0,1-1 1 0 0,-1 0-1 0 0,0 1 0 0 0,1-1 0 0 0,0 1 0 0 0,-1-1 1 0 0,1 1-1 0 0,0-1 0 0 0,0 1 0 0 0,-1-1 1 0 0,2 3-1 0 0,2 4-490 0 0</inkml:trace>
</inkml:ink>
</file>

<file path=ppt/ink/ink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19:10:50.188"/>
    </inkml:context>
    <inkml:brush xml:id="br0">
      <inkml:brushProperty name="width" value="0.05" units="cm"/>
      <inkml:brushProperty name="height" value="0.05" units="cm"/>
    </inkml:brush>
  </inkml:definitions>
  <inkml:trace contextRef="#ctx0" brushRef="#br0">28 1 6713 0 0,'80'5'1618'0'0,"-65"-4"594"0"0,-16-1-1417 0 0,-2 0-311 0 0,-1-1 320 0 0,3 1-83 0 0,0 0-489 0 0,1 0 45 0 0,-2 1 6 0 0,-16 20 559 0 0,-3 11-583 0 0,0 1-16 0 0,16-25-169 0 0,0 0 0 0 0,0 1-1 0 0,1-1 1 0 0,1 1 0 0 0,0 0 0 0 0,0 0-1 0 0,0 1 1 0 0,1-1 0 0 0,-1 17-1 0 0,0 2-72 0 0,0 2-112 0 0,0-10-36 0 0,2-15-252 0 0,-1 1 207 0 0,0-5-1105 0 0,2-5-1069 0 0</inkml:trace>
</inkml:ink>
</file>

<file path=ppt/ink/ink24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15:35.996"/>
    </inkml:context>
    <inkml:brush xml:id="br0">
      <inkml:brushProperty name="width" value="0.05" units="cm"/>
      <inkml:brushProperty name="height" value="0.05" units="cm"/>
    </inkml:brush>
  </inkml:definitions>
  <inkml:trace contextRef="#ctx0" brushRef="#br0">1 50 2320 0 0,'70'2'2220'0'0,"-69"-1"-2102"0"0,0 0 1 0 0,0-1 0 0 0,0 1 0 0 0,0 0 0 0 0,0 0 0 0 0,0 0-1 0 0,0 0 1 0 0,0 0 0 0 0,0 1 0 0 0,-1-1 0 0 0,1 0 0 0 0,0 0-1 0 0,-1 0 1 0 0,1 1 0 0 0,-1-1 0 0 0,0 0 0 0 0,1 1 0 0 0,-1-1-1 0 0,0 0 1 0 0,0 1 0 0 0,0-1 0 0 0,1 0 0 0 0,-2 1 0 0 0,1-1-1 0 0,0 0 1 0 0,0 3 0 0 0,1 12 197 0 0,6 10-100 0 0,10 24 583 0 0,-1-17-239 0 0,-5-15-290 0 0,-9-15-228 0 0,9 11 166 0 0,8 5 55 0 0,-3-10-20 0 0,-3-6-10 0 0,8 3-105 0 0,19 2 0 0 0,-39-8-123 0 0,0 0 1 0 0,0-1-1 0 0,0 1 1 0 0,0 0-1 0 0,0 0 1 0 0,0 0-1 0 0,0 0 1 0 0,0-1-1 0 0,-1 1 1 0 0,1-1-1 0 0,0 1 1 0 0,0-1-1 0 0,0 1 0 0 0,0-1 1 0 0,0 1-1 0 0,-1-1 1 0 0,1 1-1 0 0,0-1 1 0 0,0 0-1 0 0,-1 0 1 0 0,1 1-1 0 0,-1-1 1 0 0,1 0-1 0 0,0 0 1 0 0,-1 0-1 0 0,0 0 1 0 0,1 0-1 0 0,-1 0 0 0 0,1 1 1 0 0,-1-1-1 0 0,0 0 1 0 0,0 0-1 0 0,1-2 1 0 0,0-4 12 0 0,1-6 19 0 0,-1 4-15 0 0,-1-1-5 0 0,-1 3-9 0 0,-17-76 56 0 0,-1 8-71 0 0,18 25 21 0 0,6 37-46 0 0,0 12-3783 0 0</inkml:trace>
</inkml:ink>
</file>

<file path=ppt/ink/ink24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15:36.849"/>
    </inkml:context>
    <inkml:brush xml:id="br0">
      <inkml:brushProperty name="width" value="0.05" units="cm"/>
      <inkml:brushProperty name="height" value="0.05" units="cm"/>
    </inkml:brush>
  </inkml:definitions>
  <inkml:trace contextRef="#ctx0" brushRef="#br0">12 4 3025 0 0,'-7'4'2947'0'0,"3"-3"-2629"0"0,3-4-101 0 0,1 2-79 0 0,0-1 92 0 0,0 0 833 0 0,1 2-886 0 0,6 1 35 0 0,20 3 180 0 0,6 9-258 0 0,33 9 126 0 0,-26-15-214 0 0,-33-6 124 0 0,5 5-393 0 0,2 1-259 0 0,0 3 38 0 0,-7-8 48 0 0,-1-3-226 0 0</inkml:trace>
</inkml:ink>
</file>

<file path=ppt/ink/ink24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15:37.193"/>
    </inkml:context>
    <inkml:brush xml:id="br0">
      <inkml:brushProperty name="width" value="0.05" units="cm"/>
      <inkml:brushProperty name="height" value="0.05" units="cm"/>
    </inkml:brush>
  </inkml:definitions>
  <inkml:trace contextRef="#ctx0" brushRef="#br0">6 40 3169 0 0,'-3'-7'5126'0'0,"1"4"-4220"0"0,2-2-517 0 0,12-2-214 0 0,17-2-165 0 0,-26 8 33 0 0,54-7 100 0 0,-14 12-565 0 0,-11-2-561 0 0,-25-1 221 0 0</inkml:trace>
</inkml:ink>
</file>

<file path=ppt/ink/ink24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15:37.560"/>
    </inkml:context>
    <inkml:brush xml:id="br0">
      <inkml:brushProperty name="width" value="0.05" units="cm"/>
      <inkml:brushProperty name="height" value="0.05" units="cm"/>
    </inkml:brush>
  </inkml:definitions>
  <inkml:trace contextRef="#ctx0" brushRef="#br0">61 49 4785 0 0,'1'3'1491'0'0,"3"5"1377"0"0,-3-2-2355 0 0,1-2-464 0 0,-1-5-28 0 0,-1-3 64 0 0,-2 3 46 0 0,-5 7 211 0 0,-3 15-227 0 0,6-10-17 0 0,-1-1-51 0 0,-3 9 27 0 0,-13 36 144 0 0,15-32-106 0 0,4-15-80 0 0,0 1-1 0 0,1 0 1 0 0,0-1-1 0 0,1 1 1 0 0,0 11-1 0 0,6 18 41 0 0,-4-31-61 0 0,0 1 0 0 0,1-1 1 0 0,0 1-1 0 0,0-1 1 0 0,5 7-1 0 0,-5-9-6 0 0,0-1 0 0 0,0 1 1 0 0,1-1-1 0 0,0 0 0 0 0,-1 0 0 0 0,1 0 1 0 0,1-1-1 0 0,-1 1 0 0 0,0-1 0 0 0,1 0 1 0 0,0 0-1 0 0,-1 0 0 0 0,1-1 0 0 0,0 0 1 0 0,1 0-1 0 0,-1 0 0 0 0,0-1 0 0 0,0 1 1 0 0,1-1-1 0 0,-1 0 0 0 0,1-1 0 0 0,-1 1 1 0 0,1-1-1 0 0,-1 0 0 0 0,1-1 1 0 0,6-1-1 0 0,59-13 57 0 0,-47 8-36 0 0,-1 0 1 0 0,32-17-1 0 0,-48 20-20 0 0,0-1 0 0 0,0 0 0 0 0,0 0 0 0 0,-1-1 0 0 0,0 0 0 0 0,0 0 0 0 0,0 0 0 0 0,-1-1 1 0 0,0 0-1 0 0,0 0 0 0 0,-1 0 0 0 0,0-1 0 0 0,0 1 0 0 0,-1-1 0 0 0,0 0 0 0 0,0 0 0 0 0,0 0 0 0 0,1-16 0 0 0,-2 18-1 0 0,-1 0 0 0 0,-1 1 0 0 0,1-1 0 0 0,-1 0 0 0 0,0 0 0 0 0,0 0 0 0 0,-1 0 0 0 0,0 0 0 0 0,0 0 0 0 0,0 0 0 0 0,-1 0 0 0 0,0 1 1 0 0,0-1-1 0 0,0 0 0 0 0,-1 1 0 0 0,1 0 0 0 0,-1 0 0 0 0,-1 0 0 0 0,1 0 0 0 0,-1 0 0 0 0,0 0 0 0 0,0 1 0 0 0,0 0 0 0 0,0 0 0 0 0,-1 0 0 0 0,0 0 0 0 0,-6-3 0 0 0,-81-35 9 0 0,26 21 6 0 0,57 19-79 0 0,-44-8 106 0 0,23 13-1084 0 0,15 7-714 0 0,15-5 1087 0 0,1-3-665 0 0</inkml:trace>
</inkml:ink>
</file>

<file path=ppt/ink/ink24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15:38.295"/>
    </inkml:context>
    <inkml:brush xml:id="br0">
      <inkml:brushProperty name="width" value="0.05" units="cm"/>
      <inkml:brushProperty name="height" value="0.05" units="cm"/>
    </inkml:brush>
  </inkml:definitions>
  <inkml:trace contextRef="#ctx0" brushRef="#br0">1 0 4545 0 0,'5'37'3997'0'0,"-3"20"-3057"0"0,2 21-1157 0 0,1-54 278 0 0,-1-2 2 0 0,0-4-19 0 0,4 9 30 0 0,-2-10-66 0 0,5 6-108 0 0,4 1-256 0 0,-13-23-13 0 0,-2-3-546 0 0</inkml:trace>
</inkml:ink>
</file>

<file path=ppt/ink/ink24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15:38.634"/>
    </inkml:context>
    <inkml:brush xml:id="br0">
      <inkml:brushProperty name="width" value="0.05" units="cm"/>
      <inkml:brushProperty name="height" value="0.05" units="cm"/>
    </inkml:brush>
  </inkml:definitions>
  <inkml:trace contextRef="#ctx0" brushRef="#br0">0 56 5977 0 0,'31'-20'3186'0'0,"3"12"-3085"0"0,1 2 0 0 0,-1 2 0 0 0,36 0 0 0 0,12-2-231 0 0,19 0-2952 0 0,-84 5 104 0 0</inkml:trace>
</inkml:ink>
</file>

<file path=ppt/ink/ink24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15:39.066"/>
    </inkml:context>
    <inkml:brush xml:id="br0">
      <inkml:brushProperty name="width" value="0.05" units="cm"/>
      <inkml:brushProperty name="height" value="0.05" units="cm"/>
    </inkml:brush>
  </inkml:definitions>
  <inkml:trace contextRef="#ctx0" brushRef="#br0">20 177 5497 0 0,'65'21'1751'0'0,"-65"-20"-1675"0"0,1 0-1 0 0,0 0 0 0 0,0 0 0 0 0,0 1 1 0 0,-1-1-1 0 0,1 0 0 0 0,0 1 1 0 0,-1-1-1 0 0,1 0 0 0 0,-1 1 1 0 0,0-1-1 0 0,0 1 0 0 0,1-1 0 0 0,-1 1 1 0 0,0-1-1 0 0,0 1 0 0 0,0-1 1 0 0,0 0-1 0 0,-1 1 0 0 0,1-1 1 0 0,0 1-1 0 0,0-1 0 0 0,-1 1 0 0 0,1-1 1 0 0,-2 2-1 0 0,1 5 104 0 0,-8 121 1187 0 0,12-77-1072 0 0,1-19-165 0 0,-3-30-131 0 0,-1 0 112 0 0,0-2-5 0 0,-1-2-10 0 0,-1 0-55 0 0,-11-13-32 0 0,-2-10 18 0 0,-14-42 28 0 0,9-10-36 0 0,18 61-11 0 0,0-1 0 0 0,0 1-1 0 0,2 0 1 0 0,0 0-1 0 0,4-28 1 0 0,-4 39-12 0 0,1 0 1 0 0,0 0 0 0 0,0 0-1 0 0,0 0 1 0 0,0 0 0 0 0,1 0-1 0 0,0 0 1 0 0,0 0 0 0 0,0 0-1 0 0,0 1 1 0 0,0-1 0 0 0,5-4-1 0 0,-6 7 2 0 0,0 0 0 0 0,0 1 1 0 0,0-1-1 0 0,0 0 0 0 0,0 1 0 0 0,0-1 0 0 0,0 1 1 0 0,0 0-1 0 0,0-1 0 0 0,0 1 0 0 0,0 0 0 0 0,0-1 0 0 0,1 1 1 0 0,-1 0-1 0 0,0 0 0 0 0,0 0 0 0 0,0 0 0 0 0,0 0 0 0 0,1 0 1 0 0,-1 0-1 0 0,0 1 0 0 0,0-1 0 0 0,2 1 0 0 0,21 15-14 0 0,1 10 16 0 0,10 14 7 0 0,-13-13-7 0 0,-8-7-5 0 0,-5-6 17 0 0,2 0 0 0 0,0 0 0 0 0,1-1 0 0 0,0 0 0 0 0,1-1 0 0 0,0 0 0 0 0,1-1 0 0 0,24 14-1 0 0,-35-23 0 0 0,1 0-1 0 0,0-1 0 0 0,0 0 0 0 0,0 1 1 0 0,0-2-1 0 0,1 1 0 0 0,-1 0 0 0 0,5-1 1 0 0,-1 0 11 0 0,-1 0 1 0 0,1-1 0 0 0,0 0-1 0 0,-1 0 1 0 0,1-1 0 0 0,-1 0-1 0 0,11-4 1 0 0,-11 3 2 0 0,0 0 0 0 0,0 0-1 0 0,0-1 1 0 0,-1 0 0 0 0,1-1 0 0 0,-1 1-1 0 0,7-8 1 0 0,-10 9-11 0 0,0 0-1 0 0,0-1 1 0 0,-1 1-1 0 0,0 0 0 0 0,1-1 1 0 0,-1 0-1 0 0,0 1 1 0 0,1-5-1 0 0,-1 2-3 0 0,-1 0-1 0 0,0 0 1 0 0,-1-1-1 0 0,1 1 0 0 0,-1 0 1 0 0,0 0-1 0 0,0 0 1 0 0,-1 0-1 0 0,0 0 1 0 0,0-1-1 0 0,-1 1 1 0 0,1 1-1 0 0,-1-1 0 0 0,-6-11 1 0 0,-3-6 0 0 0,-1 1-1 0 0,-18-24 1 0 0,24 36-8 0 0,-2-1 8 0 0,-1 0-1 0 0,0 1 1 0 0,-18-17 0 0 0,5 7-343 0 0,20 18-167 0 0,5 7-392 0 0,6 8-1422 0 0,-4-8 757 0 0</inkml:trace>
</inkml:ink>
</file>

<file path=ppt/ink/ink24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15:39.414"/>
    </inkml:context>
    <inkml:brush xml:id="br0">
      <inkml:brushProperty name="width" value="0.05" units="cm"/>
      <inkml:brushProperty name="height" value="0.05" units="cm"/>
    </inkml:brush>
  </inkml:definitions>
  <inkml:trace contextRef="#ctx0" brushRef="#br0">160 1 5513 0 0,'68'36'1282'0'0,"-63"-32"377"0"0,-10-1-635 0 0,-18-2-1079 0 0,15-1 183 0 0,-24-1-19 0 0,14 0 86 0 0,-1 1 0 0 0,-34 3 0 0 0,49-1-159 0 0,-1 0-1 0 0,1 0 1 0 0,0 0 0 0 0,-1 0 0 0 0,1 1-1 0 0,1-1 1 0 0,-1 1 0 0 0,0 0 0 0 0,1 0-1 0 0,-1 1 1 0 0,1-1 0 0 0,0 1 0 0 0,0-1-1 0 0,0 1 1 0 0,1 0 0 0 0,-1 0 0 0 0,1 0-1 0 0,0 1 1 0 0,0-1 0 0 0,0 0 0 0 0,1 1 0 0 0,0 0-1 0 0,0-1 1 0 0,0 1 0 0 0,0-1 0 0 0,0 1-1 0 0,1 0 1 0 0,0 0 0 0 0,0-1 0 0 0,1 1-1 0 0,0 7 1 0 0,1-9-30 0 0,-1 0 0 0 0,0-1 1 0 0,0 1-1 0 0,1 0 0 0 0,-1-1 0 0 0,1 1 0 0 0,0-1 1 0 0,0 0-1 0 0,0 1 0 0 0,0-1 0 0 0,0 0 0 0 0,0 0 0 0 0,1 0 1 0 0,-1-1-1 0 0,1 1 0 0 0,-1 0 0 0 0,1-1 0 0 0,0 0 1 0 0,0 0-1 0 0,-1 0 0 0 0,1 0 0 0 0,0 0 0 0 0,0 0 1 0 0,0-1-1 0 0,0 1 0 0 0,0-1 0 0 0,0 0 0 0 0,0 0 0 0 0,0 0 1 0 0,0 0-1 0 0,0 0 0 0 0,3-2 0 0 0,-2 1-2 0 0,0 0 0 0 0,0 0 0 0 0,0 0 0 0 0,0-1 0 0 0,0 1 0 0 0,0-1 0 0 0,0 0 0 0 0,-1 0 0 0 0,1-1 0 0 0,-1 1 0 0 0,0-1 0 0 0,0 0 0 0 0,0 0 0 0 0,0 0 0 0 0,0 0 0 0 0,0 0 0 0 0,-1 0 0 0 0,0-1 0 0 0,0 1 0 0 0,0-1 0 0 0,0 0 0 0 0,0 0 0 0 0,2-6 0 0 0,-3 4-9 0 0,0 0 0 0 0,0 0 0 0 0,0 0 0 0 0,0 0 0 0 0,-1 0 0 0 0,0 0 0 0 0,-1 0 0 0 0,1 0 0 0 0,-1 0 0 0 0,0 0 1 0 0,0 0-1 0 0,-1 1 0 0 0,0-1 0 0 0,0 0 0 0 0,0 1 0 0 0,-4-7 0 0 0,3 6-181 0 0,-13-21-308 0 0,3 18-3369 0 0</inkml:trace>
</inkml:ink>
</file>

<file path=ppt/ink/ink24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15:39.831"/>
    </inkml:context>
    <inkml:brush xml:id="br0">
      <inkml:brushProperty name="width" value="0.05" units="cm"/>
      <inkml:brushProperty name="height" value="0.05" units="cm"/>
    </inkml:brush>
  </inkml:definitions>
  <inkml:trace contextRef="#ctx0" brushRef="#br0">1 202 3257 0 0,'27'19'3623'0'0,"27"15"-2755"0"0,-56-47 3406 0 0,-10-41-4089 0 0,10 45-107 0 0,0-1 0 0 0,1 0 0 0 0,0 0 0 0 0,0 0 1 0 0,1 0-1 0 0,1-11 0 0 0,7-29 309 0 0,-7 46-377 0 0,0 1 0 0 0,0 0 0 0 0,0-1 0 0 0,0 1 0 0 0,0 0 0 0 0,1 0 0 0 0,-1 0 0 0 0,1 0 0 0 0,0 0-1 0 0,0 0 1 0 0,0 0 0 0 0,0 1 0 0 0,1-1 0 0 0,2-2 0 0 0,15-3 36 0 0,-4 7-35 0 0,-11 2-65 0 0,3 3-193 0 0,2 3-126 0 0,5 5-241 0 0,0 0 132 0 0,-7-1 127 0 0,-6-2 55 0 0,-2-6 154 0 0,4 10-852 0 0</inkml:trace>
</inkml:ink>
</file>

<file path=ppt/ink/ink24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15:40.186"/>
    </inkml:context>
    <inkml:brush xml:id="br0">
      <inkml:brushProperty name="width" value="0.05" units="cm"/>
      <inkml:brushProperty name="height" value="0.05" units="cm"/>
    </inkml:brush>
  </inkml:definitions>
  <inkml:trace contextRef="#ctx0" brushRef="#br0">0 77 5017 0 0,'10'4'539'0'0,"12"7"305"0"0,-16-1 180 0 0,-7 9 88 0 0,4 43-361 0 0,-2-58-709 0 0,0-1 0 0 0,0 1-1 0 0,0-1 1 0 0,0 1 0 0 0,1-1 0 0 0,-1 0 0 0 0,1 1 0 0 0,0-1 0 0 0,2 3 0 0 0,12 10 49 0 0,-14-15-79 0 0,-1 0-1 0 0,0 0 0 0 0,1 0 0 0 0,-1 0 0 0 0,1 0 1 0 0,0 0-1 0 0,-1-1 0 0 0,1 1 0 0 0,-1-1 0 0 0,1 1 0 0 0,0-1 1 0 0,3 1-1 0 0,-3-1-2 0 0,0-1-1 0 0,0 1 1 0 0,1-1 0 0 0,-1 1-1 0 0,0-1 1 0 0,0 0 0 0 0,0 0-1 0 0,0 0 1 0 0,0 0 0 0 0,0 0-1 0 0,0-1 1 0 0,-1 1 0 0 0,1 0-1 0 0,0-1 1 0 0,-1 0 0 0 0,1 1-1 0 0,-1-1 1 0 0,1 0 0 0 0,-1 0-1 0 0,2-2 1 0 0,12-17 50 0 0,6-13 2 0 0,28-54-11 0 0,-33 57-53 0 0,-5 11 0 0 0,-2 5-3 0 0,-2 7 10 0 0,0 6-30 0 0,-9 3 88 0 0,-2 4-22 0 0,-4 7 45 0 0,6-7 91 0 0,1-2-160 0 0,0 1 0 0 0,1-1 0 0 0,-1 0 0 0 0,1 1 0 0 0,0-1 0 0 0,0 1 0 0 0,0-1 0 0 0,0 0 1 0 0,1 1-1 0 0,-1-1 0 0 0,1 0 0 0 0,0 0 0 0 0,0 1 0 0 0,0-1 0 0 0,1 0 0 0 0,-1 0 0 0 0,1 0 1 0 0,-1 0-1 0 0,1 0 0 0 0,0-1 0 0 0,0 1 0 0 0,0 0 0 0 0,1-1 0 0 0,-1 1 0 0 0,1-1 0 0 0,-1 0 0 0 0,1 0 1 0 0,0 0-1 0 0,4 2 0 0 0,1 1 12 0 0,0-1-1 0 0,1 0 1 0 0,0-1 0 0 0,-1 0 0 0 0,1 0 0 0 0,1 0 0 0 0,-1-1-1 0 0,0-1 1 0 0,16 1 0 0 0,-18-1-23 0 0,-3-1-1 0 0,1 1 0 0 0,-1-1 0 0 0,0 1 0 0 0,1-1 0 0 0,-1 0-1 0 0,1-1 1 0 0,-1 1 0 0 0,0-1 0 0 0,1 0 0 0 0,-1 0 0 0 0,0 0 0 0 0,0 0 0 0 0,1-1 0 0 0,-1 0 0 0 0,0 0-1 0 0,-1 0 1 0 0,1 0 0 0 0,0-1 0 0 0,-1 1 0 0 0,1-1 0 0 0,-1 0 0 0 0,4-4 0 0 0,1-2-1 0 0,-5 7 4 0 0,-1 0 0 0 0,0-1 1 0 0,0 1-1 0 0,0-1 0 0 0,0 1 0 0 0,0-1 1 0 0,0 0-1 0 0,-1 0 0 0 0,1 1 0 0 0,-1-1 1 0 0,0 0-1 0 0,2-5 0 0 0,-4 9 17 0 0,-11 26-159 0 0,10-19-31 0 0,0 20-289 0 0,3-25 345 0 0,-1 0-1 0 0,1 0 0 0 0,-1-1 0 0 0,1 1 0 0 0,0 0 0 0 0,0 0 0 0 0,0 0 0 0 0,0 0 1 0 0,0-1-1 0 0,1 1 0 0 0,1 2 0 0 0,11 12-1082 0 0,-4-2 465 0 0</inkml:trace>
</inkml:ink>
</file>

<file path=ppt/ink/ink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19:10:50.919"/>
    </inkml:context>
    <inkml:brush xml:id="br0">
      <inkml:brushProperty name="width" value="0.05" units="cm"/>
      <inkml:brushProperty name="height" value="0.05" units="cm"/>
    </inkml:brush>
  </inkml:definitions>
  <inkml:trace contextRef="#ctx0" brushRef="#br0">153 148 4537 0 0,'3'-1'1307'0'0,"3"-3"958"0"0,-4-2-971 0 0,-2 4-1290 0 0,0-1 265 0 0,-1 0 199 0 0,-2-2 328 0 0,-8-9 842 0 0,-7-6-763 0 0,17 19-861 0 0,-1 0 0 0 0,1 1 0 0 0,-1-1 0 0 0,0 0 1 0 0,1 1-1 0 0,-1-1 0 0 0,1 1 0 0 0,-1 0 0 0 0,0-1 0 0 0,1 1 0 0 0,-1 0 0 0 0,0 0 1 0 0,1 0-1 0 0,-1 0 0 0 0,0 0 0 0 0,1 1 0 0 0,-1-1 0 0 0,0 0 0 0 0,1 1 0 0 0,-1-1 0 0 0,1 1 1 0 0,-1 0-1 0 0,0-1 0 0 0,1 1 0 0 0,0 0 0 0 0,-1 0 0 0 0,-1 1 0 0 0,-4 4 54 0 0,0 1-1 0 0,1-1 0 0 0,-1 1 1 0 0,1 0-1 0 0,1 1 0 0 0,-1-1 0 0 0,2 1 1 0 0,-1 0-1 0 0,1 1 0 0 0,0-1 1 0 0,0 1-1 0 0,1-1 0 0 0,0 1 1 0 0,1 0-1 0 0,0 0 0 0 0,-1 11 1 0 0,0 3 45 0 0,1 1 0 0 0,0 29 0 0 0,2-46-108 0 0,0-1 1 0 0,1 1 0 0 0,0 0 0 0 0,0 0 0 0 0,0 0 0 0 0,1-1 0 0 0,0 1 0 0 0,0-1 0 0 0,0 1 0 0 0,1-1 0 0 0,0 0 0 0 0,5 8 0 0 0,-6-13-2 0 0,0 1-1 0 0,-1 0 1 0 0,1-1 0 0 0,0 0 0 0 0,0 1 0 0 0,0-1 0 0 0,0 0 0 0 0,1 0 0 0 0,-1 0 0 0 0,0 0 0 0 0,0-1 0 0 0,0 1 0 0 0,1 0 0 0 0,-1-1-1 0 0,0 0 1 0 0,1 0 0 0 0,-1 1 0 0 0,1-1 0 0 0,-1-1 0 0 0,0 1 0 0 0,1 0 0 0 0,-1 0 0 0 0,0-1 0 0 0,0 0 0 0 0,1 1 0 0 0,2-2-1 0 0,2-1 4 0 0,-1 0-1 0 0,1 0 0 0 0,-1 0 1 0 0,0-1-1 0 0,0 0 0 0 0,-1 0 0 0 0,8-7 1 0 0,-6 4-4 0 0,1-1 0 0 0,-1 0 0 0 0,-1 0 1 0 0,1-1-1 0 0,-2 0 0 0 0,1 0 0 0 0,5-12 1 0 0,-9 16-11 0 0,0 0 0 0 0,-1 0 0 0 0,1 0 0 0 0,-1 0 0 0 0,0 0 0 0 0,-1 0 0 0 0,1 0 0 0 0,-1-1 0 0 0,0 1 0 0 0,-1-8 0 0 0,1-17-32 0 0,1 26 32 0 0,-1 1 0 0 0,0 0 0 0 0,0-1 0 0 0,0 1 0 0 0,0 0 0 0 0,0 0-1 0 0,-1-1 1 0 0,1 1 0 0 0,-1 0 0 0 0,0 0 0 0 0,-1-4 0 0 0,-5-7-14 0 0,5 7 12 0 0,-2-1 1 0 0,1 1-1 0 0,-1 0 0 0 0,0 1 1 0 0,0-1-1 0 0,-1 1 0 0 0,0 0 0 0 0,0 0 1 0 0,-7-6-1 0 0,3 3 4 0 0,-9-7-9 0 0,3 13 2 0 0,9 8-69 0 0,4-3 46 0 0,2-1 27 0 0,0 1 27 0 0,2 0-32 0 0,0-1 63 0 0,-1-2 74 0 0,1 2-108 0 0,-2-1-14 0 0,1 0-1 0 0,8 2 43 0 0,-2 0 2 0 0,0-2-11 0 0,-2 0-27 0 0,13-3 39 0 0,-1 0 0 0 0,1-1 0 0 0,-1-2 0 0 0,0 1 0 0 0,0-2 0 0 0,23-12-1 0 0,52-19 87 0 0,-83 36-151 0 0,1 0-1 0 0,-1 0 1 0 0,1 0 0 0 0,15 1 0 0 0,-24 1-257 0 0,-5 0-951 0 0,3 0 1077 0 0,-21 9-2075 0 0,6-4-3282 0 0</inkml:trace>
</inkml:ink>
</file>

<file path=ppt/ink/ink24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15:40.533"/>
    </inkml:context>
    <inkml:brush xml:id="br0">
      <inkml:brushProperty name="width" value="0.05" units="cm"/>
      <inkml:brushProperty name="height" value="0.05" units="cm"/>
    </inkml:brush>
  </inkml:definitions>
  <inkml:trace contextRef="#ctx0" brushRef="#br0">116 1 5929 0 0,'-3'0'1403'0'0,"-12"3"2909"0"0,5-1-4069 0 0,2 1-209 0 0,-7 3 50 0 0,-20 12 94 0 0,33-17-160 0 0,-1 1 1 0 0,1-1 0 0 0,0 1-1 0 0,0-1 1 0 0,0 1 0 0 0,1 0-1 0 0,-1 0 1 0 0,0 0 0 0 0,1 0-1 0 0,-1 0 1 0 0,1 0 0 0 0,0 1-1 0 0,-1-1 1 0 0,1 0 0 0 0,0 1-1 0 0,1-1 1 0 0,-2 4 0 0 0,2-4-9 0 0,0 0 0 0 0,0 0 0 0 0,0 0 1 0 0,0 0-1 0 0,1 0 0 0 0,-1 0 0 0 0,1 0 0 0 0,-1-1 1 0 0,1 1-1 0 0,0 0 0 0 0,0 0 0 0 0,-1 0 0 0 0,1-1 0 0 0,1 1 1 0 0,-1-1-1 0 0,0 1 0 0 0,0-1 0 0 0,2 2 0 0 0,1 1 2 0 0,1 0 0 0 0,-1 0 0 0 0,1 0-1 0 0,0-1 1 0 0,0 0 0 0 0,0 0 0 0 0,9 3-1 0 0,21 4-4 0 0,6-4-8 0 0,22-1 39 0 0,1-4-102 0 0,-42-2-153 0 0,1-1-1 0 0,25-6 0 0 0,-35 4-80 0 0</inkml:trace>
</inkml:ink>
</file>

<file path=ppt/ink/ink24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15:40.882"/>
    </inkml:context>
    <inkml:brush xml:id="br0">
      <inkml:brushProperty name="width" value="0.05" units="cm"/>
      <inkml:brushProperty name="height" value="0.05" units="cm"/>
    </inkml:brush>
  </inkml:definitions>
  <inkml:trace contextRef="#ctx0" brushRef="#br0">13 90 3329 0 0,'-1'-6'930'0'0,"-9"-39"3297"0"0,9 43-4135 0 0,1 0 0 0 0,0 1 1 0 0,-1-1-1 0 0,1 0 1 0 0,0 0-1 0 0,0 1 0 0 0,0-1 1 0 0,0 0-1 0 0,1 0 1 0 0,-1 1-1 0 0,0-1 1 0 0,1 0-1 0 0,-1 0 0 0 0,1 1 1 0 0,-1-1-1 0 0,1 1 1 0 0,0-1-1 0 0,0 0 0 0 0,0 1 1 0 0,2-3-1 0 0,5 3 1406 0 0,-2 18-1426 0 0,0-4-72 0 0,2 9 0 0 0,6 18 16 0 0,19 49 39 0 0,-18-52-280 0 0,2 0 1 0 0,2-2-1 0 0,1 0 1 0 0,2-1-1 0 0,40 48 1 0 0,-50-75-926 0 0,-3-9 582 0 0</inkml:trace>
  <inkml:trace contextRef="#ctx0" brushRef="#br0" timeOffset="1">316 377 4441 0 0,'21'-22'847'0'0,"21"-30"1787"0"0,-38 52 201 0 0,6 19-2238 0 0,-6-8-553 0 0,1-1-1 0 0,1 0 0 0 0,0 0 0 0 0,8 10 0 0 0,-13-18-69 0 0,1 0-1 0 0,-1 0 1 0 0,1 0-1 0 0,-1 0 1 0 0,1-1-1 0 0,0 1 1 0 0,-1-1-1 0 0,1 1 1 0 0,0-1-1 0 0,0 1 1 0 0,0-1-1 0 0,0 0 1 0 0,0 0-1 0 0,1 0 1 0 0,-1 0-1 0 0,0-1 1 0 0,0 1-1 0 0,1 0 0 0 0,-1-1 1 0 0,0 0-1 0 0,1 1 1 0 0,-1-1-1 0 0,1 0 1 0 0,-1 0-1 0 0,0 0 1 0 0,3-1-1 0 0,2-2-313 0 0</inkml:trace>
</inkml:ink>
</file>

<file path=ppt/ink/ink24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15:41.293"/>
    </inkml:context>
    <inkml:brush xml:id="br0">
      <inkml:brushProperty name="width" value="0.05" units="cm"/>
      <inkml:brushProperty name="height" value="0.05" units="cm"/>
    </inkml:brush>
  </inkml:definitions>
  <inkml:trace contextRef="#ctx0" brushRef="#br0">1 1 5737 0 0,'-1'15'5934'0'0,"12"25"-6011"0"0,5 18 130 0 0,3 7-2 0 0,-3-18 42 0 0,14 61 0 0 0,-10-5-1920 0 0,-20-101 1626 0 0,0 1 0 0 0,0-1 1 0 0,1 0-1 0 0,-1 0 1 0 0,-1 0-1 0 0,1 0 0 0 0,0 1 1 0 0,-1-1-1 0 0,1 0 0 0 0,-1 0 1 0 0,1 0-1 0 0,-2 3 0 0 0,-1 0-3278 0 0</inkml:trace>
</inkml:ink>
</file>

<file path=ppt/ink/ink24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15:41.649"/>
    </inkml:context>
    <inkml:brush xml:id="br0">
      <inkml:brushProperty name="width" value="0.05" units="cm"/>
      <inkml:brushProperty name="height" value="0.05" units="cm"/>
    </inkml:brush>
  </inkml:definitions>
  <inkml:trace contextRef="#ctx0" brushRef="#br0">7 86 2769 0 0,'-4'-9'2944'0'0,"2"3"-2104"0"0,15 6-794 0 0,9 3 49 0 0,1 0-78 0 0,1 0 0 0 0,27-1-1 0 0,-45-2 38 0 0,0-1 0 0 0,0 1 0 0 0,0-1 0 0 0,1 0-1 0 0,-1 0 1 0 0,0-1 0 0 0,-1 0 0 0 0,1 0 0 0 0,0 0-1 0 0,-1-1 1 0 0,1 0 0 0 0,-1 0 0 0 0,9-6 0 0 0,-13 8 8 0 0,0 0 1 0 0,0 0 0 0 0,0 0 0 0 0,-1 0 0 0 0,1 0 0 0 0,0 0 0 0 0,-1 0 0 0 0,1 0-1 0 0,0-1 1 0 0,-1 1 0 0 0,1 0 0 0 0,-1 0 0 0 0,1 0 0 0 0,-1-1 0 0 0,0 1 0 0 0,0 0-1 0 0,0 0 1 0 0,1-1 0 0 0,-1 1 0 0 0,0 0 0 0 0,-1-1 0 0 0,1 1 0 0 0,0 0 0 0 0,0 0-1 0 0,0-1 1 0 0,-1 1 0 0 0,1 0 0 0 0,-1 0 0 0 0,1-1 0 0 0,-1 1 0 0 0,1 0 0 0 0,-1 0-1 0 0,0 0 1 0 0,1 0 0 0 0,-1 0 0 0 0,0 0 0 0 0,0 0 0 0 0,0 0 0 0 0,0 0 0 0 0,0 0-1 0 0,0 1 1 0 0,0-1 0 0 0,0 0 0 0 0,0 1 0 0 0,0-1 0 0 0,0 1 0 0 0,-3-2 0 0 0,10 5 143 0 0,18 12-20 0 0,72 34 194 0 0,-57-31-195 0 0,-15-6-78 0 0,15 15 58 0 0,-31-19-118 0 0,0 0 0 0 0,-1 1 0 0 0,0 0 0 0 0,9 14 0 0 0,-7-9-6 0 0,-2 1-1 0 0,1 0 1 0 0,-2 1 0 0 0,0 0-1 0 0,4 19 1 0 0,0 18 38 0 0,-8-41-62 0 0,-1 1-1 0 0,-1 0 0 0 0,0-1 1 0 0,-1 13-1 0 0,-5 5 13 0 0,0-11-9 0 0,-9 14 19 0 0,10-24-29 0 0,1-1 0 0 0,-2 1 0 0 0,1-1 0 0 0,-1-1 0 0 0,0 1 0 0 0,-13 12 0 0 0,14-17-3 0 0,0 0-1 0 0,0 0 1 0 0,0 0-1 0 0,0 0 1 0 0,0-1-1 0 0,0 0 1 0 0,-1 0-1 0 0,1 0 1 0 0,-1-1-1 0 0,0 1 1 0 0,1-1-1 0 0,-12 0 1 0 0,-7 0 10 0 0,0-1 1 0 0,-39-4-1 0 0,20-5 4 0 0,13 1-7 0 0,26 6-9 0 0,-1 0-1 0 0,1 0 1 0 0,-1-1 0 0 0,1 0 0 0 0,0 1 0 0 0,0-1-1 0 0,0 0 1 0 0,0-1 0 0 0,0 1 0 0 0,-4-7 0 0 0,-11-23 32 0 0,18 30-30 0 0,-1 0 0 0 0,2-1 0 0 0,-1 1 0 0 0,0 0 0 0 0,1-1 0 0 0,-1 1 1 0 0,1-1-1 0 0,0 0 0 0 0,0 1 0 0 0,1-1 0 0 0,-1 1 0 0 0,1 0 0 0 0,1-7 0 0 0,9-14 55 0 0,13-5 30 0 0,-19 25-75 0 0,0 1 1 0 0,0-1 0 0 0,0 1-1 0 0,1 0 1 0 0,-1 1-1 0 0,1-1 1 0 0,0 1 0 0 0,0 0-1 0 0,-1 1 1 0 0,1-1-1 0 0,0 1 1 0 0,1 0 0 0 0,11 1-1 0 0,38-4 62 0 0,-36 2-62 0 0,0 1 0 0 0,0 0 0 0 0,0 2 0 0 0,26 3 0 0 0,66 12-1407 0 0,-67-13 782 0 0,-18-1 438 0 0,2-3-224 0 0</inkml:trace>
</inkml:ink>
</file>

<file path=ppt/ink/ink24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15:42.015"/>
    </inkml:context>
    <inkml:brush xml:id="br0">
      <inkml:brushProperty name="width" value="0.05" units="cm"/>
      <inkml:brushProperty name="height" value="0.05" units="cm"/>
    </inkml:brush>
  </inkml:definitions>
  <inkml:trace contextRef="#ctx0" brushRef="#br0">0 16 5953 0 0,'0'-1'171'0'0,"1"1"0"0"0,-1-1 0 0 0,0 0 0 0 0,0 1 0 0 0,0-1 0 0 0,0 1 1 0 0,1-1-1 0 0,-1 1 0 0 0,0-1 0 0 0,1 1 0 0 0,-1 0 0 0 0,0-1 0 0 0,1 1 0 0 0,-1-1 0 0 0,0 1 0 0 0,1 0 0 0 0,-1-1 0 0 0,1 1 0 0 0,-1 0 0 0 0,1-1 0 0 0,-1 1 0 0 0,1 0 0 0 0,-1 0 0 0 0,1-1 0 0 0,-1 1 0 0 0,1 0 0 0 0,0 0 0 0 0,24-4 1043 0 0,27 5-2038 0 0,-47 0 1296 0 0,137 6 105 0 0,-48-2-347 0 0,-7 0-406 0 0,-31-5-959 0 0,-50-1 953 0 0,11-6-634 0 0,-12 2 44 0 0</inkml:trace>
</inkml:ink>
</file>

<file path=ppt/ink/ink24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15:42.355"/>
    </inkml:context>
    <inkml:brush xml:id="br0">
      <inkml:brushProperty name="width" value="0.05" units="cm"/>
      <inkml:brushProperty name="height" value="0.05" units="cm"/>
    </inkml:brush>
  </inkml:definitions>
  <inkml:trace contextRef="#ctx0" brushRef="#br0">1 0 5081 0 0,'30'22'3677'0'0,"-24"-19"-3260"0"0,1 0 0 0 0,0-1 1 0 0,0 0-1 0 0,0 0 0 0 0,12 2 1 0 0,5-2-404 0 0,0-1 0 0 0,27-3 0 0 0,-4 1-22 0 0,-17 2 575 0 0,-11 0-488 0 0,0-1 0 0 0,27-4 0 0 0,7 1-23 0 0,-17 4-31 0 0,-25 0-12 0 0,5 0-13 0 0,12 1-81 0 0,-9 2-53 0 0,-11-1-119 0 0,0-1 0 0 0,0 0 0 0 0,0-1 0 0 0,0 0 0 0 0,0 0 0 0 0,0-1 1 0 0,11-1-1 0 0,-2-2-1272 0 0,-6-3-2393 0 0</inkml:trace>
</inkml:ink>
</file>

<file path=ppt/ink/ink24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15:42.728"/>
    </inkml:context>
    <inkml:brush xml:id="br0">
      <inkml:brushProperty name="width" value="0.05" units="cm"/>
      <inkml:brushProperty name="height" value="0.05" units="cm"/>
    </inkml:brush>
  </inkml:definitions>
  <inkml:trace contextRef="#ctx0" brushRef="#br0">1 110 2200 0 0,'36'-62'2245'0'0,"-35"61"-2104"0"0,0 0 0 0 0,0-1 0 0 0,0 1 0 0 0,-1 0 0 0 0,1 0 0 0 0,-1-1 1 0 0,1 1-1 0 0,-1 0 0 0 0,1-1 0 0 0,-1 1 0 0 0,0-1 0 0 0,0 1 0 0 0,1 0 0 0 0,-1-1 0 0 0,0 1 0 0 0,0-1 0 0 0,0 1 0 0 0,-1-1 1 0 0,1 1-1 0 0,0 0 0 0 0,-1-1 0 0 0,1 1 0 0 0,0 0 0 0 0,-1-1 0 0 0,0 1 0 0 0,0-2 0 0 0,-2-2 165 0 0,3 1 1799 0 0,14 19-1381 0 0,7 4-498 0 0,1-2-1 0 0,1 0 1 0 0,0-1-1 0 0,34 16 1 0 0,108 42-180 0 0,-107-49-104 0 0,19 12 59 0 0,-30-9 17 0 0,-46-27-18 0 0,0 0 0 0 0,-1 0 1 0 0,1 0-1 0 0,0 0 0 0 0,-1 0 0 0 0,1 0 0 0 0,-1 0 1 0 0,1 0-1 0 0,-1 0 0 0 0,0 0 0 0 0,1 0 0 0 0,-1 0 1 0 0,0 0-1 0 0,0 0 0 0 0,0 0 0 0 0,0 0 1 0 0,0 1-1 0 0,0-1 0 0 0,0 0 0 0 0,0 0 0 0 0,0 0 1 0 0,0 0-1 0 0,-1 0 0 0 0,1 0 0 0 0,0 0 0 0 0,-1 0 1 0 0,1 0-1 0 0,-1 0 0 0 0,1 0 0 0 0,-1 0 0 0 0,0 0 1 0 0,1 0-1 0 0,-2 1 0 0 0,-30 38 1 0 0,23-30 4 0 0,-23 25 49 0 0,0-2-1 0 0,-2-1 0 0 0,-46 33 1 0 0,11-9-190 0 0,42-27-1946 0 0</inkml:trace>
</inkml:ink>
</file>

<file path=ppt/ink/ink24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15:43.079"/>
    </inkml:context>
    <inkml:brush xml:id="br0">
      <inkml:brushProperty name="width" value="0.05" units="cm"/>
      <inkml:brushProperty name="height" value="0.05" units="cm"/>
    </inkml:brush>
  </inkml:definitions>
  <inkml:trace contextRef="#ctx0" brushRef="#br0">0 21 6297 0 0,'38'-13'2257'0'0,"-32"5"-1515"0"0,-9 10 1128 0 0,-20 185-529 0 0,22-126-1041 0 0,18 16-545 0 0,-7-40-663 0 0,-10-33 762 0 0,1 0-11 0 0,-1 7-363 0 0,0-8 298 0 0,0 1-601 0 0</inkml:trace>
</inkml:ink>
</file>

<file path=ppt/ink/ink24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15:43.399"/>
    </inkml:context>
    <inkml:brush xml:id="br0">
      <inkml:brushProperty name="width" value="0.05" units="cm"/>
      <inkml:brushProperty name="height" value="0.05" units="cm"/>
    </inkml:brush>
  </inkml:definitions>
  <inkml:trace contextRef="#ctx0" brushRef="#br0">4 0 9186 0 0,'-1'4'24'0'0,"-2"3"0"0"0,5-5-24 0 0,-2-1-8 0 0,1 13 40 0 0</inkml:trace>
</inkml:ink>
</file>

<file path=ppt/ink/ink24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15:43.736"/>
    </inkml:context>
    <inkml:brush xml:id="br0">
      <inkml:brushProperty name="width" value="0.05" units="cm"/>
      <inkml:brushProperty name="height" value="0.05" units="cm"/>
    </inkml:brush>
  </inkml:definitions>
  <inkml:trace contextRef="#ctx0" brushRef="#br0">0 204 9786 0 0,'10'45'1332'0'0,"-9"-43"-1319"0"0,0 0 0 0 0,0 0 0 0 0,0 0-1 0 0,0 0 1 0 0,0 0 0 0 0,0 0 0 0 0,0 0 0 0 0,1-1-1 0 0,-1 1 1 0 0,1 0 0 0 0,-1-1 0 0 0,1 1-1 0 0,0-1 1 0 0,-1 0 0 0 0,1 0 0 0 0,0 1 0 0 0,0-1-1 0 0,4 1 1 0 0,-5-2-4 0 0,1 0 0 0 0,-1 0 0 0 0,1-1 0 0 0,-1 1 1 0 0,0 0-1 0 0,1-1 0 0 0,-1 1 0 0 0,1-1 0 0 0,-1 0 0 0 0,0 1 0 0 0,0-1 0 0 0,1 0 0 0 0,-1 0 0 0 0,0 0 0 0 0,0 0 0 0 0,0 0 1 0 0,0 0-1 0 0,0 0 0 0 0,0 0 0 0 0,0 0 0 0 0,-1-1 0 0 0,1 1 0 0 0,0 0 0 0 0,-1 0 0 0 0,2-3 0 0 0,19-43 82 0 0,-16 35-50 0 0,12-26-1 0 0,-7 13-42 0 0,1 1 1 0 0,0 1-1 0 0,2-1 1 0 0,29-38-1 0 0,-42 62 2 0 0,0 0-1 0 0,0 0 1 0 0,0 0-1 0 0,0 0 1 0 0,0-1-1 0 0,1 1 1 0 0,-1 0-1 0 0,0 0 1 0 0,0 0-1 0 0,0 0 1 0 0,0-1-1 0 0,0 1 1 0 0,0 0-1 0 0,1 0 1 0 0,-1 0-1 0 0,0 0 1 0 0,0 0-1 0 0,0 0 1 0 0,0-1-1 0 0,1 1 1 0 0,-1 0-1 0 0,0 0 1 0 0,0 0-1 0 0,0 0 1 0 0,1 0-1 0 0,-1 0 1 0 0,0 0-1 0 0,0 0 1 0 0,0 0-1 0 0,1 0 1 0 0,-1 0-1 0 0,0 0 1 0 0,0 0-1 0 0,0 0 1 0 0,1 0-1 0 0,-1 0 1 0 0,0 0-1 0 0,0 0 1 0 0,0 0-1 0 0,1 1 1 0 0,-1-1 0 0 0,0 0-1 0 0,0 0 1 0 0,0 0-1 0 0,0 0 1 0 0,1 0-1 0 0,-1 0 1 0 0,0 1-1 0 0,0-1 1 0 0,0 0-1 0 0,0 0 1 0 0,0 0-1 0 0,0 0 1 0 0,1 1-1 0 0,-1-1 1 0 0,0 0-1 0 0,0 0 1 0 0,3 21-3 0 0,-5 35 36 0 0,1-47-24 0 0,-1 10-77 0 0,2 0 0 0 0,0 1 0 0 0,5 33 0 0 0,6-11-962 0 0,2-13-182 0 0,-7-13 684 0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19:05:13.236"/>
    </inkml:context>
    <inkml:brush xml:id="br0">
      <inkml:brushProperty name="width" value="0.05" units="cm"/>
      <inkml:brushProperty name="height" value="0.05" units="cm"/>
    </inkml:brush>
  </inkml:definitions>
  <inkml:trace contextRef="#ctx0" brushRef="#br0">1 61 4489 0 0,'0'0'191'0'0,"0"0"-1"0"0,1 0 1 0 0,-1 0 0 0 0,0 0-1 0 0,1 0 1 0 0,-1 0 0 0 0,0 0-1 0 0,1 0 1 0 0,-1-1 0 0 0,0 1-1 0 0,1 0 1 0 0,-1 0 0 0 0,0 0-1 0 0,1 0 1 0 0,-1-1-1 0 0,0 1 1 0 0,1 0 0 0 0,-1 0-1 0 0,0 0 1 0 0,0-1 0 0 0,1 1-1 0 0,-1 0 1 0 0,0-1 0 0 0,0 1-1 0 0,0 0 1 0 0,1-1 0 0 0,-1 1-1 0 0,0 0 1 0 0,0-1 0 0 0,0 1-1 0 0,0 0 1 0 0,0-1 0 0 0,0 1-1 0 0,0 0 1 0 0,0-1 0 0 0,0 0-1 0 0,1 1-117 0 0,-1-1-1 0 0,0 0 1 0 0,0 0-1 0 0,1 0 1 0 0,-1 0-1 0 0,0 1 0 0 0,1-1 1 0 0,-1 0-1 0 0,0 0 1 0 0,1 1-1 0 0,-1-1 1 0 0,1 0-1 0 0,0 1 1 0 0,-1-1-1 0 0,1 0 0 0 0,0 1 1 0 0,-1-1-1 0 0,1 1 1 0 0,0-1-1 0 0,-1 1 1 0 0,1-1-1 0 0,2 0 0 0 0,75-24-414 0 0,-19 16-120 0 0,-41 7 36 0 0</inkml:trace>
  <inkml:trace contextRef="#ctx0" brushRef="#br0" timeOffset="1">687 110 6569 0 0,'6'0'6570'0'0,"-2"-2"-6402"0"0,-3 6 88 0 0,-2-4-240 0 0,-1 0-72 0 0,2-2 0 0 0,0 0-104 0 0,0 1-424 0 0,0-1 520 0 0,0 0 8 0 0,0 1-384 0 0,0-3-233 0 0,2-13-5072 0 0</inkml:trace>
</inkml:ink>
</file>

<file path=ppt/ink/ink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19:10:51.377"/>
    </inkml:context>
    <inkml:brush xml:id="br0">
      <inkml:brushProperty name="width" value="0.05" units="cm"/>
      <inkml:brushProperty name="height" value="0.05" units="cm"/>
    </inkml:brush>
  </inkml:definitions>
  <inkml:trace contextRef="#ctx0" brushRef="#br0">0 91 6209 0 0,'14'-58'5387'0'0,"-14"57"-5294"0"0,1 0-1 0 0,0-1 1 0 0,0 1 0 0 0,0 0-1 0 0,0 0 1 0 0,0 0 0 0 0,0 0 0 0 0,0 0-1 0 0,0 0 1 0 0,1 1 0 0 0,-1-1-1 0 0,0 0 1 0 0,0 0 0 0 0,1 1 0 0 0,-1-1-1 0 0,0 1 1 0 0,1-1 0 0 0,1 1 0 0 0,33-11 121 0 0,-32 10-103 0 0,1 0-64 0 0,1 0 0 0 0,0 0 0 0 0,0 0 0 0 0,-1 0 0 0 0,1 1 0 0 0,0 0 0 0 0,0 0 0 0 0,0 1 0 0 0,6 1 1 0 0,-11-2-35 0 0,0 0 1 0 0,0 1-1 0 0,0-1 1 0 0,1 1-1 0 0,-1-1 1 0 0,0 1 0 0 0,0 0-1 0 0,0-1 1 0 0,0 1-1 0 0,0 0 1 0 0,0 0-1 0 0,0 0 1 0 0,0-1 0 0 0,0 1-1 0 0,-1 0 1 0 0,1 0-1 0 0,0 0 1 0 0,-1 1-1 0 0,1-1 1 0 0,0 0 0 0 0,-1 0-1 0 0,1 0 1 0 0,-1 0-1 0 0,0 0 1 0 0,1 1-1 0 0,-1-1 1 0 0,0 0 0 0 0,0 0-1 0 0,0 1 1 0 0,0-1-1 0 0,0 0 1 0 0,0 0-1 0 0,0 1 1 0 0,0-1 0 0 0,0 0-1 0 0,-1 0 1 0 0,1 1-1 0 0,0-1 1 0 0,-1 0-1 0 0,1 0 1 0 0,-1 0 0 0 0,1 0-1 0 0,-1 0 1 0 0,0 0-1 0 0,-1 2 1 0 0,-4 8 93 0 0,-1 0 0 0 0,0-1 0 0 0,-15 17 0 0 0,16-21-55 0 0,1 1-1 0 0,0-1 0 0 0,0 1 0 0 0,0 0 0 0 0,0 1 0 0 0,1-1 1 0 0,0 1-1 0 0,1 0 0 0 0,-3 10 0 0 0,9-6 29 0 0,18 3 9 0 0,19 0-9 0 0,-13-11-83 0 0,-5-1-109 0 0,-7 2-101 0 0,15 2-1399 0 0,-17-7 1119 0 0,-7-2 291 0 0,4-5-426 0 0,-3 3-650 0 0</inkml:trace>
</inkml:ink>
</file>

<file path=ppt/ink/ink25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15:44.165"/>
    </inkml:context>
    <inkml:brush xml:id="br0">
      <inkml:brushProperty name="width" value="0.05" units="cm"/>
      <inkml:brushProperty name="height" value="0.05" units="cm"/>
    </inkml:brush>
  </inkml:definitions>
  <inkml:trace contextRef="#ctx0" brushRef="#br0">121 392 4513 0 0,'0'0'61'0'0,"0"0"1"0"0,-1-1-1 0 0,1 1 0 0 0,0 0 1 0 0,0-1-1 0 0,0 1 0 0 0,-1 0 1 0 0,1-1-1 0 0,0 1 1 0 0,0 0-1 0 0,0-1 0 0 0,0 1 1 0 0,0 0-1 0 0,0-1 0 0 0,0 1 1 0 0,-1 0-1 0 0,1-1 0 0 0,0 1 1 0 0,0 0-1 0 0,0-1 0 0 0,1 1 1 0 0,-1-1-1 0 0,0 1 0 0 0,0 0 1 0 0,0-1-1 0 0,0 1 1 0 0,0 0-1 0 0,0-1 0 0 0,0 1 1 0 0,1 0-1 0 0,-1-1 0 0 0,0 1 1 0 0,0 0-1 0 0,0 0 0 0 0,1-1 1 0 0,-1 1-1 0 0,1-1 0 0 0,2-9 104 0 0,-1 1-40 0 0,-4 9-25 0 0,-1-1 1 0 0,1 1 0 0 0,0 0 0 0 0,-1 0 0 0 0,1 0 0 0 0,-1 0-1 0 0,1 0 1 0 0,0 1 0 0 0,-1-1 0 0 0,1 0 0 0 0,-1 1 0 0 0,1 0-1 0 0,0 0 1 0 0,0 0 0 0 0,-1 0 0 0 0,-1 1 0 0 0,-32 19 192 0 0,34-19-159 0 0,-2 1-39 0 0,0 0 0 0 0,0 0-1 0 0,1 0 1 0 0,0 1-1 0 0,0-1 1 0 0,0 1 0 0 0,0 0-1 0 0,0 0 1 0 0,1 0 0 0 0,-1 0-1 0 0,1 1 1 0 0,0-1-1 0 0,1 1 1 0 0,-1-1 0 0 0,1 1-1 0 0,0 0 1 0 0,0-1-1 0 0,0 1 1 0 0,1 0 0 0 0,-1 0-1 0 0,1-1 1 0 0,0 1 0 0 0,2 8-1 0 0,-1-1-59 0 0,1 0 0 0 0,0 0 0 0 0,1 0 0 0 0,0-1 0 0 0,1 1 0 0 0,0-1 0 0 0,10 19 1 0 0,-12-27-31 0 0,-1 0 1 0 0,1 0 0 0 0,0 0 0 0 0,0 0 0 0 0,1 0 0 0 0,-1 0-1 0 0,0-1 1 0 0,1 1 0 0 0,0-1 0 0 0,-1 0 0 0 0,1 0 0 0 0,0 0 0 0 0,0 0-1 0 0,0 0 1 0 0,1 0 0 0 0,-1-1 0 0 0,0 0 0 0 0,1 0 0 0 0,6 2-1 0 0,-6-3 2 0 0,1 0-1 0 0,-1 0 0 0 0,1-1 0 0 0,-1 1 0 0 0,0-1 0 0 0,1 0 1 0 0,-1-1-1 0 0,0 1 0 0 0,0-1 0 0 0,0 1 0 0 0,0-1 0 0 0,0-1 1 0 0,7-3-1 0 0,4-6-2 0 0,0-1 1 0 0,-1 0 0 0 0,0-1-1 0 0,-1 0 1 0 0,-1-1 0 0 0,11-18 0 0 0,-15 21-45 0 0,-1 1 0 0 0,-1-1 0 0 0,0-1 1 0 0,6-17-1 0 0,2-25-162 0 0,-6-4 3 0 0,-4 17 93 0 0,0-19 23 0 0,-6-37 29 0 0,-7 32 37 0 0,-3 24 2 0 0,12 41 15 0 0,-1 0 1 0 0,1-1-1 0 0,0 1 1 0 0,-1 0 0 0 0,1-1-1 0 0,-1 1 1 0 0,0 0-1 0 0,1 0 1 0 0,-1 0 0 0 0,0 0-1 0 0,0 0 1 0 0,0 0-1 0 0,0 0 1 0 0,0 0 0 0 0,0 0-1 0 0,-1-1 1 0 0,1 2 0 0 0,0 0 1 0 0,1 0 0 0 0,-1 0 0 0 0,1 0-1 0 0,-1 0 1 0 0,1 0 0 0 0,-1 0 0 0 0,1 0-1 0 0,-1 0 1 0 0,1 1 0 0 0,-1-1 0 0 0,1 0-1 0 0,-1 0 1 0 0,1 0 0 0 0,-1 1 0 0 0,1-1-1 0 0,0 0 1 0 0,-1 1 0 0 0,1-1 0 0 0,-1 0-1 0 0,1 1 1 0 0,0-1 0 0 0,-1 1 0 0 0,1-1-1 0 0,0 0 1 0 0,0 1 0 0 0,-1 0-1 0 0,-19 50 127 0 0,14-34-94 0 0,0-3 25 0 0,1 0-1 0 0,0 1 1 0 0,-2 15 0 0 0,5-14 5 0 0,0 0 0 0 0,0 0 0 0 0,2 1 0 0 0,2 27 0 0 0,11 28 89 0 0,1-24-93 0 0,-8-33-46 0 0,0 0 1 0 0,1-1-1 0 0,0 0 1 0 0,1 0-1 0 0,0-1 0 0 0,14 17 1 0 0,-18-25-13 0 0,0-1 0 0 0,0 1 1 0 0,0-1-1 0 0,0 1 0 0 0,1-2 1 0 0,0 1-1 0 0,0 0 0 0 0,0-1 0 0 0,0 0 1 0 0,1 0-1 0 0,-1 0 0 0 0,1-1 1 0 0,-1 0-1 0 0,1 0 0 0 0,0 0 0 0 0,0-1 1 0 0,0 0-1 0 0,0 0 0 0 0,7 0 1 0 0,-9-2 0 0 0,1 0 0 0 0,0 0-1 0 0,0 0 1 0 0,-1-1 0 0 0,1 0 0 0 0,-1 0 0 0 0,1 0 0 0 0,-1-1 0 0 0,0 1 0 0 0,0-1 0 0 0,0 0 0 0 0,0 0 0 0 0,0 0 0 0 0,-1-1 0 0 0,7-7 0 0 0,21-35-39 0 0,-19 17-22 0 0,-11 24 47 0 0,0 1 0 0 0,0-1 1 0 0,-1 0-1 0 0,1 0 0 0 0,-1 0 1 0 0,-1 0-1 0 0,1 0 0 0 0,-1 0 0 0 0,0 0 1 0 0,0 0-1 0 0,0 1 0 0 0,0-1 0 0 0,-1 0 1 0 0,0 1-1 0 0,0-1 0 0 0,0 1 1 0 0,-1 0-1 0 0,1 0 0 0 0,-1 0 0 0 0,-4-4 1 0 0,6 7 11 0 0,1 1 0 0 0,-1 0 1 0 0,0-1-1 0 0,0 1 0 0 0,0 0 1 0 0,0 0-1 0 0,0 0 0 0 0,0-1 1 0 0,0 1-1 0 0,0 0 0 0 0,0 1 1 0 0,0-1-1 0 0,0 0 0 0 0,0 0 1 0 0,0 0-1 0 0,1 0 1 0 0,-1 1-1 0 0,0-1 0 0 0,0 0 1 0 0,0 1-1 0 0,0-1 0 0 0,0 1 1 0 0,1-1-1 0 0,-1 1 0 0 0,0-1 1 0 0,0 1-1 0 0,1 0 0 0 0,-1-1 1 0 0,0 1-1 0 0,1 0 0 0 0,-1 0 1 0 0,1-1-1 0 0,-1 1 0 0 0,0 1 1 0 0,-1 0 20 0 0,0 0 1 0 0,0 1-1 0 0,1-1 0 0 0,-1 0 1 0 0,0 1-1 0 0,1-1 0 0 0,0 1 1 0 0,-1 0-1 0 0,1 0 1 0 0,-1 2-1 0 0,3 5 54 0 0,0 0 1 0 0,0-1-1 0 0,0 1 1 0 0,1-1-1 0 0,1 0 1 0 0,0 1-1 0 0,0-1 1 0 0,1 0-1 0 0,0-1 1 0 0,0 1-1 0 0,1-1 1 0 0,0 0-1 0 0,9 11 1 0 0,-11-14-60 0 0,1 1 0 0 0,1-1 1 0 0,-1 0-1 0 0,1-1 0 0 0,-1 1 1 0 0,1-1-1 0 0,1 0 0 0 0,-1 0 0 0 0,0-1 1 0 0,1 0-1 0 0,0 0 0 0 0,0 0 0 0 0,0 0 1 0 0,0-1-1 0 0,12 3 0 0 0,-12-4-111 0 0,-1-1-1 0 0,1 0 0 0 0,-1 0 0 0 0,1 0 1 0 0,-1 0-1 0 0,1-1 0 0 0,-1 0 1 0 0,0 0-1 0 0,1-1 0 0 0,-1 0 0 0 0,0 0 1 0 0,0 0-1 0 0,6-3 0 0 0,-5 2-65 0 0,-1 0-1 0 0,0 0 0 0 0,0 0 0 0 0,0 0 0 0 0,-1-1 1 0 0,1 0-1 0 0,-1 0 0 0 0,0 0 0 0 0,0-1 0 0 0,0 1 1 0 0,0-1-1 0 0,-1 0 0 0 0,5-8 0 0 0,-1-5-967 0 0</inkml:trace>
</inkml:ink>
</file>

<file path=ppt/ink/ink25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15:44.617"/>
    </inkml:context>
    <inkml:brush xml:id="br0">
      <inkml:brushProperty name="width" value="0.05" units="cm"/>
      <inkml:brushProperty name="height" value="0.05" units="cm"/>
    </inkml:brush>
  </inkml:definitions>
  <inkml:trace contextRef="#ctx0" brushRef="#br0">20 29 3825 0 0,'1'1'281'0'0,"0"1"0"0"0,-1-1 1 0 0,1 0-1 0 0,0 0 0 0 0,0 0 0 0 0,-1 1 1 0 0,1-1-1 0 0,-1 0 0 0 0,1 1 1 0 0,-1-1-1 0 0,0 1 0 0 0,0-1 0 0 0,1 0 1 0 0,-1 1-1 0 0,0-1 0 0 0,0 1 1 0 0,0-1-1 0 0,-1 3 0 0 0,2 13 341 0 0,7 130 626 0 0,15 128 750 0 0,-19-258-1626 0 0,-2-26-112 0 0,-4-30-161 0 0,-18-59-82 0 0,-5-22 6 0 0,20 91-16 0 0,0 5-14 0 0,2 0 0 0 0,-1-28 0 0 0,4 44 5 0 0,0 0-1 0 0,1 0 1 0 0,0 0-1 0 0,0 0 1 0 0,4-11-1 0 0,13-16 3 0 0,-16 33-2 0 0,-1 1 0 0 0,1-1 0 0 0,-1 0 1 0 0,1 0-1 0 0,0 1 0 0 0,0-1 0 0 0,0 1 0 0 0,0-1 0 0 0,0 1 1 0 0,0 0-1 0 0,0 0 0 0 0,0 0 0 0 0,1 0 0 0 0,-1 0 0 0 0,0 0 1 0 0,1 1-1 0 0,-1-1 0 0 0,0 1 0 0 0,5-1 0 0 0,47 10-49 0 0,-39-5 46 0 0,-14-4 4 0 0,1 1 1 0 0,0 0 0 0 0,-1-1 0 0 0,1 1 0 0 0,0 0-1 0 0,-1 0 1 0 0,1 0 0 0 0,-1 0 0 0 0,1 0 0 0 0,-1 0 0 0 0,0 0-1 0 0,1 1 1 0 0,1 2 0 0 0,-1-1-1 0 0,0 1 1 0 0,0 0-1 0 0,0-1 0 0 0,0 1 1 0 0,-1 0-1 0 0,1 0 0 0 0,-1 0 0 0 0,0 0 1 0 0,1 7-1 0 0,-3 40-10 0 0,-5-25 0 0 0,1-11 9 0 0,-7 39-29 0 0,10-36 22 0 0,1-11 12 0 0,1-1 0 0 0,0 1-1 0 0,0-1 1 0 0,1 1 0 0 0,0 0 0 0 0,2 6-1 0 0,6 19-112 0 0,-1-6-287 0 0,-5-21-169 0 0,3 4-732 0 0,-2-4 411 0 0,-5-8 763 0 0,5-9-2791 0 0,-1 4-562 0 0</inkml:trace>
</inkml:ink>
</file>

<file path=ppt/ink/ink25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15:44.980"/>
    </inkml:context>
    <inkml:brush xml:id="br0">
      <inkml:brushProperty name="width" value="0.05" units="cm"/>
      <inkml:brushProperty name="height" value="0.05" units="cm"/>
    </inkml:brush>
  </inkml:definitions>
  <inkml:trace contextRef="#ctx0" brushRef="#br0">0 233 2473 0 0,'21'-24'986'0'0,"27"-26"3198"0"0,-41 44-4017 0 0,3-4 111 0 0,4-5 213 0 0,9-6-65 0 0,-10 7-325 0 0,0-1 0 0 0,-1 0 0 0 0,19-32 0 0 0,-30 47-78 0 0,-1 0 0 0 0,0-1 0 0 0,0 1 1 0 0,0-1-1 0 0,1 1 0 0 0,-1 0 1 0 0,0-1-1 0 0,0 1 0 0 0,0-1 0 0 0,0 1 1 0 0,0 0-1 0 0,0-1 0 0 0,0 1 0 0 0,0-1 1 0 0,0 1-1 0 0,0-1 0 0 0,0 1 0 0 0,0 0 1 0 0,0-1-1 0 0,0 1 0 0 0,0-1 1 0 0,-1 1-1 0 0,1 0 0 0 0,0-1 0 0 0,0 1 1 0 0,0-1-1 0 0,-1 1 0 0 0,1 0 0 0 0,0-1 1 0 0,0 1-1 0 0,-1 0 0 0 0,1-1 0 0 0,0 1 1 0 0,-1 0-1 0 0,1 0 0 0 0,0-1 1 0 0,-1 1-1 0 0,1 0 0 0 0,0 0 0 0 0,-1 0 1 0 0,1 0-1 0 0,-1-1 0 0 0,1 1 0 0 0,0 0 1 0 0,-1 0-1 0 0,1 0 0 0 0,-1 0 0 0 0,1 0 1 0 0,-1 0-1 0 0,1 0 0 0 0,0 0 1 0 0,-1 0-1 0 0,0 0 0 0 0,-30 3 596 0 0,23 1-477 0 0,0 0 0 0 0,1 0 0 0 0,0 1-1 0 0,0-1 1 0 0,0 2 0 0 0,0-1 0 0 0,1 1 0 0 0,0 0 0 0 0,0 0 0 0 0,0 1 0 0 0,-8 13 0 0 0,11-14-111 0 0,1 0 0 0 0,1 0-1 0 0,-1 1 1 0 0,1-1 0 0 0,0 0 0 0 0,0 1 0 0 0,1-1 0 0 0,0 1 0 0 0,0-1-1 0 0,0 0 1 0 0,1 1 0 0 0,0-1 0 0 0,0 1 0 0 0,1-1 0 0 0,0 0 0 0 0,0 0-1 0 0,0 0 1 0 0,1 0 0 0 0,0 0 0 0 0,4 7 0 0 0,1-4-6 0 0,0-4-25 0 0,3-2 142 0 0,6-1-211 0 0,1-4-269 0 0,9-7-507 0 0,14-15-821 0 0,-19 5 881 0 0,-8 3 51 0 0,-1-2-661 0 0</inkml:trace>
</inkml:ink>
</file>

<file path=ppt/ink/ink25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15:45.439"/>
    </inkml:context>
    <inkml:brush xml:id="br0">
      <inkml:brushProperty name="width" value="0.05" units="cm"/>
      <inkml:brushProperty name="height" value="0.05" units="cm"/>
    </inkml:brush>
  </inkml:definitions>
  <inkml:trace contextRef="#ctx0" brushRef="#br0">141 6 2000 0 0,'-14'15'2458'0'0,"11"-13"-2287"0"0,-2-2 229 0 0,1 1 49 0 0,1 2-342 0 0,-11 9 1659 0 0,4-5-158 0 0,2 2-1300 0 0,1 1 0 0 0,0 1 0 0 0,0-1 1 0 0,1 1-1 0 0,1 0 0 0 0,-7 18 0 0 0,6-7 187 0 0,3-7-123 0 0,2-9-265 0 0,-1 3 75 0 0,0 7 189 0 0,-7 6 178 0 0,8-22-372 0 0,-2-3-26 0 0,1 1-96 0 0,0 0-28 0 0,2 2-3 0 0,-5-25 11 0 0,9-18-32 0 0,-4 41 0 0 0,1-5-2 0 0,0-1 1 0 0,0 1 0 0 0,1 0-1 0 0,0-1 1 0 0,0 1-1 0 0,1 0 1 0 0,0 0-1 0 0,7-12 1 0 0,-6 13-3 0 0,0 0 1 0 0,1 0-1 0 0,-1 1 0 0 0,1 0 1 0 0,7-7-1 0 0,-7 8-4 0 0,1 1-1 0 0,-1-1 0 0 0,1 1 1 0 0,-1 0-1 0 0,12-5 1 0 0,16 1-43 0 0,-31 6 47 0 0,-1 1-1 0 0,0 0 0 0 0,0 0 1 0 0,1 0-1 0 0,-1 0 0 0 0,0 1 0 0 0,0-1 1 0 0,0 0-1 0 0,1 0 0 0 0,-1 1 1 0 0,0-1-1 0 0,0 1 0 0 0,0-1 1 0 0,0 1-1 0 0,0-1 0 0 0,0 1 1 0 0,0 0-1 0 0,0-1 0 0 0,0 1 1 0 0,0 0-1 0 0,0 0 0 0 0,0 0 1 0 0,0 0-1 0 0,-1-1 0 0 0,1 1 1 0 0,0 0-1 0 0,-1 1 0 0 0,1-1 1 0 0,-1 0-1 0 0,1 0 0 0 0,-1 0 0 0 0,1 0 1 0 0,-1 0-1 0 0,0 0 0 0 0,1 2 1 0 0,1 54-11 0 0,0-14 2 0 0,1-35-109 0 0,3 5 185 0 0,13 14-361 0 0,-8-19-866 0 0,-3-5-218 0 0</inkml:trace>
</inkml:ink>
</file>

<file path=ppt/ink/ink25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15:46.202"/>
    </inkml:context>
    <inkml:brush xml:id="br0">
      <inkml:brushProperty name="width" value="0.05" units="cm"/>
      <inkml:brushProperty name="height" value="0.05" units="cm"/>
    </inkml:brush>
  </inkml:definitions>
  <inkml:trace contextRef="#ctx0" brushRef="#br0">184 426 3849 0 0,'-6'2'3898'0'0,"-11"-5"-2460"0"0,-10-2-972 0 0,-7 9-224 0 0,7 7 281 0 0,-5 13 135 0 0,15-6-300 0 0,-1 11 125 0 0,17-26-451 0 0,0 0-1 0 0,0 0 1 0 0,0 0-1 0 0,0 0 1 0 0,1 0 0 0 0,-1 0-1 0 0,1 0 1 0 0,0 1-1 0 0,0-1 1 0 0,0 0-1 0 0,0 0 1 0 0,1 0 0 0 0,-1 0-1 0 0,1 0 1 0 0,0 1-1 0 0,0-1 1 0 0,0 0 0 0 0,0-1-1 0 0,1 1 1 0 0,-1 0-1 0 0,1 0 1 0 0,-1 0 0 0 0,1-1-1 0 0,0 1 1 0 0,0-1-1 0 0,0 0 1 0 0,0 1 0 0 0,1-1-1 0 0,2 2 1 0 0,-1-1-19 0 0,-1-1 0 0 0,1 0 0 0 0,0 1 0 0 0,0-2 1 0 0,0 1-1 0 0,0 0 0 0 0,0-1 0 0 0,0 0 0 0 0,1 0 0 0 0,-1 0 1 0 0,0 0-1 0 0,1-1 0 0 0,-1 1 0 0 0,0-1 0 0 0,1 0 0 0 0,-1-1 1 0 0,0 1-1 0 0,1-1 0 0 0,-1 0 0 0 0,0 0 0 0 0,5-1 0 0 0,-2-1-4 0 0,1 1 0 0 0,-1-2-1 0 0,0 1 1 0 0,0 0-1 0 0,0-1 1 0 0,7-6 0 0 0,14-17 7 0 0,4-13 25 0 0,-16 20-84 0 0,-1 0-1 0 0,17-29 0 0 0,-27 39-24 0 0,-1 0-1 0 0,0 0 0 0 0,0 0 0 0 0,4-20 0 0 0,-3 6-196 0 0,-2-1 0 0 0,-1 1 0 0 0,-1-48 0 0 0,-6 15-33 0 0,0 17 155 0 0,-6-4 19 0 0,8 36 118 0 0,0 1 0 0 0,0-1 1 0 0,-1 1-1 0 0,0 0 1 0 0,0 0-1 0 0,-8-10 0 0 0,11 17 5 0 0,0-1 0 0 0,1 0 0 0 0,-1 1 0 0 0,0-1 0 0 0,0 1 0 0 0,1-1 0 0 0,-1 1-1 0 0,0-1 1 0 0,0 1 0 0 0,0 0 0 0 0,0-1 0 0 0,0 1 0 0 0,0 0 0 0 0,0 0 0 0 0,0 0 0 0 0,0-1-1 0 0,0 1 1 0 0,1 0 0 0 0,-1 0 0 0 0,0 0 0 0 0,0 1 0 0 0,0-1 0 0 0,0 0 0 0 0,0 0 0 0 0,0 0-1 0 0,0 1 1 0 0,0-1 0 0 0,0 0 0 0 0,0 1 0 0 0,1-1 0 0 0,-1 1 0 0 0,0-1 0 0 0,0 1 0 0 0,0 0-1 0 0,1-1 1 0 0,-1 1 0 0 0,0 0 0 0 0,1-1 0 0 0,-1 1 0 0 0,0 0 0 0 0,1 0 0 0 0,-1-1 0 0 0,1 1-1 0 0,0 0 1 0 0,-1 1 0 0 0,-2 2 0 0 0,0 0-1 0 0,1 1 0 0 0,-1-1 1 0 0,1 0-1 0 0,0 1 1 0 0,1-1-1 0 0,-3 8 0 0 0,-1 34 32 0 0,-3 24 129 0 0,4-23-29 0 0,2-16-53 0 0,2-22 0 0 0,-2 17 95 0 0,2 0 0 0 0,4 39 0 0 0,-4-59-154 0 0,1 0 0 0 0,0 0 0 0 0,0 0 0 0 0,1 0 0 0 0,0 0 0 0 0,0-1-1 0 0,1 1 1 0 0,-1-1 0 0 0,1 1 0 0 0,0-1 0 0 0,0 0 0 0 0,1 0 0 0 0,0 0 0 0 0,0 0 0 0 0,0-1 0 0 0,7 7 0 0 0,-8-10-4 0 0,0 1 0 0 0,-1-1 0 0 0,1 1 1 0 0,0-1-1 0 0,-1 0 0 0 0,1 0 0 0 0,0 0 0 0 0,0 0 0 0 0,4 0 1 0 0,-2 0-4 0 0,0-1 1 0 0,0 0 0 0 0,-1-1 0 0 0,1 1 0 0 0,0-1-1 0 0,0 0 1 0 0,-1 0 0 0 0,10-3 0 0 0,15-10 15 0 0,-11 3-16 0 0,-2 0 0 0 0,-6 4-1 0 0,4-5 7 0 0,6-7-26 0 0,0 1-22 0 0,-6 6 8 0 0,-4 0-30 0 0,-10 12 50 0 0,0 0 0 0 0,1 0 0 0 0,-1 0 0 0 0,0-1 0 0 0,0 1 0 0 0,0 0 0 0 0,1 0 0 0 0,-1 0-1 0 0,0-1 1 0 0,0 1 0 0 0,0 0 0 0 0,0-1 0 0 0,0 1 0 0 0,0 0 0 0 0,1 0 0 0 0,-1-1 0 0 0,0 1 0 0 0,0 0 0 0 0,0 0-1 0 0,0-1 1 0 0,0 1 0 0 0,0 0 0 0 0,0-1 0 0 0,0 1 0 0 0,0 0 0 0 0,-1 0 0 0 0,1-1 0 0 0,0 1 0 0 0,0 0 0 0 0,0-1-1 0 0,0 1 1 0 0,0 0 0 0 0,0 0 0 0 0,0-1 0 0 0,-1 1 0 0 0,1 0 0 0 0,0 0 0 0 0,0 0 0 0 0,0-1 0 0 0,-1 1 0 0 0,1 0 0 0 0,0 0-1 0 0,0 0 1 0 0,-1-1 0 0 0,1 1 0 0 0,0 0 0 0 0,-1 0 0 0 0,-2 1 30 0 0,-3 3 13 0 0,-16 14 39 0 0,20-16-73 0 0,-6 5 50 0 0,1 0 0 0 0,0 1 1 0 0,0 0-1 0 0,0 0 0 0 0,-8 16 0 0 0,13-22-27 0 0,1 1-1 0 0,0 0 1 0 0,0-1 0 0 0,0 1 0 0 0,0 0 0 0 0,0 0-1 0 0,0 0 1 0 0,1 0 0 0 0,-1 0 0 0 0,1 0-1 0 0,0 0 1 0 0,0 0 0 0 0,0-1 0 0 0,0 1-1 0 0,1 4 1 0 0,0-5-19 0 0,0 1-1 0 0,0-1 1 0 0,0 0-1 0 0,0 0 1 0 0,0 0-1 0 0,1 0 1 0 0,-1 0-1 0 0,1 0 1 0 0,-1-1 0 0 0,1 1-1 0 0,-1 0 1 0 0,1-1-1 0 0,0 1 1 0 0,2 1-1 0 0,15 13 60 0 0,-17-13-64 0 0,0-1-1 0 0,0 0 1 0 0,1 0 0 0 0,-1 0 0 0 0,1 0-1 0 0,-1 0 1 0 0,1 0 0 0 0,0-1-1 0 0,0 1 1 0 0,0-1 0 0 0,4 1 0 0 0,11 3-144 0 0,1-1 1 0 0,0-1 0 0 0,26 1 0 0 0,-37-4-155 0 0,0-1 0 0 0,0 1 0 0 0,-1-1 1 0 0,1-1-1 0 0,13-3 0 0 0,14-15-830 0 0,-17 7-56 0 0</inkml:trace>
</inkml:ink>
</file>

<file path=ppt/ink/ink25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15:46.616"/>
    </inkml:context>
    <inkml:brush xml:id="br0">
      <inkml:brushProperty name="width" value="0.05" units="cm"/>
      <inkml:brushProperty name="height" value="0.05" units="cm"/>
    </inkml:brush>
  </inkml:definitions>
  <inkml:trace contextRef="#ctx0" brushRef="#br0">24 101 3361 0 0,'16'-28'320'0'0,"-11"19"31"0"0,0 0-1 0 0,0-1 0 0 0,6-19 0 0 0,-11 27 45 0 0,0 2 313 0 0,-1-1 235 0 0,-1 1-143 0 0,-3 2 403 0 0,-1 6-979 0 0,-1 1 0 0 0,1-1-1 0 0,1 1 1 0 0,0 0 0 0 0,0 1 0 0 0,1-1-1 0 0,0 1 1 0 0,1 0 0 0 0,0-1 0 0 0,0 2-1 0 0,1-1 1 0 0,0 0 0 0 0,1 0 0 0 0,0 1-1 0 0,1-1 1 0 0,1 14 0 0 0,-1-23-194 0 0,0 0 1 0 0,0 0-1 0 0,0 0 1 0 0,1 0-1 0 0,-1 0 1 0 0,0 1 0 0 0,1-1-1 0 0,-1-1 1 0 0,1 1-1 0 0,-1 0 1 0 0,1 0-1 0 0,-1 0 1 0 0,1 0-1 0 0,0 0 1 0 0,0 0 0 0 0,-1-1-1 0 0,2 2 1 0 0,11 5 394 0 0,-4-6-306 0 0,3-9 55 0 0,-10 6-161 0 0,2-1 4 0 0,0-1 0 0 0,0 0 0 0 0,0 0 0 0 0,-1 0 0 0 0,0-1 0 0 0,1 1-1 0 0,1-6 1 0 0,1-2-23 0 0,-1-1 0 0 0,-1 1 0 0 0,5-20 0 0 0,-6 20-33 0 0,1 0-1 0 0,0-1 1 0 0,0 2 0 0 0,7-13 0 0 0,9-5-268 0 0,-23 67 286 0 0,2-29 29 0 0,1 0-1 0 0,0 1 1 0 0,1-1-1 0 0,-1 0 1 0 0,2 0-1 0 0,-1 0 1 0 0,5 14-1 0 0,-4-18-19 0 0,-1 0 0 0 0,1 0 0 0 0,1 0 0 0 0,-1 0-1 0 0,1 0 1 0 0,0 0 0 0 0,0-1 0 0 0,0 1 0 0 0,1-1-1 0 0,-1 0 1 0 0,1 0 0 0 0,0 0 0 0 0,0-1 0 0 0,1 1-1 0 0,6 4 1 0 0,-8-6-275 0 0,0 0 0 0 0,1 0 0 0 0,-1-1 0 0 0,0 1 0 0 0,1-1 0 0 0,-1 0 0 0 0,0 0 0 0 0,1 0 0 0 0,0 0-1 0 0,-1 0 1 0 0,1-1 0 0 0,-1 0 0 0 0,1 1 0 0 0,0-1 0 0 0,-1-1 0 0 0,1 1 0 0 0,0 0 0 0 0,3-2 0 0 0,5-1-1534 0 0</inkml:trace>
</inkml:ink>
</file>

<file path=ppt/ink/ink25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15:47.121"/>
    </inkml:context>
    <inkml:brush xml:id="br0">
      <inkml:brushProperty name="width" value="0.05" units="cm"/>
      <inkml:brushProperty name="height" value="0.05" units="cm"/>
    </inkml:brush>
  </inkml:definitions>
  <inkml:trace contextRef="#ctx0" brushRef="#br0">89 101 3697 0 0,'7'-14'1818'0'0,"-3"6"-1243"0"0,0-1 1 0 0,-1 1-1 0 0,0-1 1 0 0,-1 1-1 0 0,2-11 1 0 0,-3 0 354 0 0,-1 19-886 0 0,0-1-1 0 0,0 1 1 0 0,0 0-1 0 0,0-1 1 0 0,-1 1 0 0 0,1-1-1 0 0,0 1 1 0 0,-1 0-1 0 0,1 0 1 0 0,0-1 0 0 0,0 1-1 0 0,-1 0 1 0 0,1-1-1 0 0,0 1 1 0 0,-1 0-1 0 0,1 0 1 0 0,-1 0 0 0 0,1-1-1 0 0,0 1 1 0 0,-1 0-1 0 0,1 0 1 0 0,-1 0-1 0 0,1 0 1 0 0,0 0 0 0 0,-1 0-1 0 0,1 0 1 0 0,-1 0-1 0 0,1 0 1 0 0,-1 0 0 0 0,1 0-1 0 0,0 0 1 0 0,-1 0-1 0 0,1 0 1 0 0,-1 0-1 0 0,1 0 1 0 0,0 1 0 0 0,-1-1-1 0 0,1 0 1 0 0,-1 0-1 0 0,1 0 1 0 0,0 1 0 0 0,-1-1-1 0 0,1 0 1 0 0,0 0-1 0 0,-1 1 1 0 0,1-1-1 0 0,0 0 1 0 0,-1 1 0 0 0,-16 9 142 0 0,8-2-43 0 0,0 1-12 0 0,-1 0 0 0 0,1 1 0 0 0,1 0-1 0 0,0 0 1 0 0,-10 18 0 0 0,16-25-95 0 0,1 0 0 0 0,-1 0 0 0 0,1 0 0 0 0,0 0 0 0 0,0 0-1 0 0,0 0 1 0 0,0 1 0 0 0,1-1 0 0 0,-1 0 0 0 0,1 0 0 0 0,0 1-1 0 0,0-1 1 0 0,0 0 0 0 0,0 1 0 0 0,0-1 0 0 0,1 0-1 0 0,0 1 1 0 0,-1-1 0 0 0,1 0 0 0 0,0 0 0 0 0,1 0 0 0 0,-1 0-1 0 0,1 0 1 0 0,-1 0 0 0 0,1 0 0 0 0,0 0 0 0 0,0-1 0 0 0,0 1-1 0 0,0-1 1 0 0,5 5 0 0 0,22 19 24 0 0,14 6 16 0 0,-11-16-43 0 0,-6-7-23 0 0,-16-6 3 0 0,0-1 1 0 0,1 0 0 0 0,0-1-1 0 0,-1 0 1 0 0,22-1-1 0 0,-12-2-20 0 0,0-1-1 0 0,-1 0 0 0 0,1-2 0 0 0,26-9 0 0 0,-36 10-43 0 0,1-1 0 0 0,0 0 0 0 0,-1-1 0 0 0,0 0 0 0 0,0-1 0 0 0,0 0 0 0 0,8-8 0 0 0,-12 9 25 0 0,-1 1 0 0 0,1-1 0 0 0,-1 0 0 0 0,-1 0 0 0 0,1 0-1 0 0,-1 0 1 0 0,0-1 0 0 0,-1 0 0 0 0,1 0 0 0 0,-1 0 0 0 0,-1 0-1 0 0,3-9 1 0 0,-4 11 22 0 0,-2-18 11 0 0,-3 18-6 0 0,2 3-3 0 0,-1 0-10 0 0,-5-3-19 0 0,1 3 31 0 0,1 0 0 0 0,-1 0 1 0 0,1 1-1 0 0,-1 0 0 0 0,0 0 0 0 0,-8 0 1 0 0,-8 3 9 0 0,6 1-2 0 0,-1 3 31 0 0,-8 10 93 0 0,24-14-110 0 0,0 0 0 0 0,0-1 0 0 0,0 1 0 0 0,0 1 0 0 0,0-1 1 0 0,1 0-1 0 0,-1 0 0 0 0,1 1 0 0 0,-1-1 0 0 0,1 1 0 0 0,0-1 0 0 0,0 1 0 0 0,0-1 0 0 0,0 1 0 0 0,1 0 0 0 0,-1-1 0 0 0,1 1 0 0 0,-1 0 0 0 0,1 0 0 0 0,0-1 0 0 0,0 1 1 0 0,0 0-1 0 0,1 0 0 0 0,0 3 0 0 0,0-2 22 0 0,1 0 1 0 0,-1 0 0 0 0,1 0 0 0 0,0 0-1 0 0,1 0 1 0 0,-1-1 0 0 0,5 6-1 0 0,15 12 144 0 0,2-4-46 0 0,-8-9-76 0 0,77 30 249 0 0,-63-27-787 0 0,1-2 0 0 0,57 8 0 0 0,-26-13-890 0 0,-36-6 634 0 0,2-3-858 0 0</inkml:trace>
</inkml:ink>
</file>

<file path=ppt/ink/ink25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16:01.239"/>
    </inkml:context>
    <inkml:brush xml:id="br0">
      <inkml:brushProperty name="width" value="0.05" units="cm"/>
      <inkml:brushProperty name="height" value="0.05" units="cm"/>
    </inkml:brush>
  </inkml:definitions>
  <inkml:trace contextRef="#ctx0" brushRef="#br0">211 65 3065 0 0,'-21'-12'3186'0'0,"14"10"-3085"0"0,1 0-1 0 0,-1 1 1 0 0,0-1 0 0 0,0 1 0 0 0,0 1-1 0 0,-14 0 1 0 0,3 0 513 0 0,6 0-282 0 0,5 2 64 0 0,1 1 281 0 0,3 5-433 0 0,5 4-319 0 0,1-1 185 0 0,2 2-86 0 0,-1-1-9 0 0,1 0 16 0 0,-2-4 6 0 0,-3-8-29 0 0,1 0 1 0 0,-1 0-1 0 0,0 1 1 0 0,0-1-1 0 0,0 0 1 0 0,0 0-1 0 0,1 1 0 0 0,-1-1 1 0 0,0 0-1 0 0,0 0 1 0 0,0 0-1 0 0,1 1 1 0 0,-1-1-1 0 0,0 0 1 0 0,0 0-1 0 0,1 0 1 0 0,-1 0-1 0 0,0 0 1 0 0,1 0-1 0 0,-1 1 1 0 0,0-1-1 0 0,0 0 1 0 0,1 0-1 0 0,-1 0 1 0 0,0 0-1 0 0,1 0 0 0 0,-1 0 1 0 0,0 0-1 0 0,1 0 1 0 0,-1 0-1 0 0,0 0 1 0 0,0 0-1 0 0,1-1 1 0 0,-1 1-1 0 0,0 0 1 0 0,1 0-1 0 0,-1 0 1 0 0,0 0-1 0 0,15-12 317 0 0,3-11-90 0 0,-9 10-257 0 0,-5 8 29 0 0,18-29 5 0 0,-22 33-7 0 0,1 0 0 0 0,0-1 1 0 0,-1 1-1 0 0,1 0 0 0 0,-1-1 0 0 0,0 1 0 0 0,1 0 0 0 0,-1-1 1 0 0,0 1-1 0 0,0-1 0 0 0,1 1 0 0 0,-1 0 0 0 0,0-1 0 0 0,-1 1 1 0 0,1-1-1 0 0,0 1 0 0 0,0 0 0 0 0,-1-1 0 0 0,1 1 0 0 0,0 0 1 0 0,-1-1-1 0 0,1 1 0 0 0,-1 0 0 0 0,0 0 0 0 0,0-1 0 0 0,-1-1 1 0 0,-3 2 0 0 0,-1 0 0 0 0,0 0 0 0 0,0 1 1 0 0,0 0-1 0 0,1 0 0 0 0,-1 0 1 0 0,0 1-1 0 0,0 0 0 0 0,0 0 1 0 0,-6 2-1 0 0,9-2-1 0 0,-2 0 13 0 0,1 0 0 0 0,-1 0-1 0 0,1 1 1 0 0,0-1 0 0 0,0 1 0 0 0,-1 0-1 0 0,1 1 1 0 0,0-1 0 0 0,1 1-1 0 0,-1 0 1 0 0,0 0 0 0 0,1 0 0 0 0,0 0-1 0 0,-1 0 1 0 0,1 1 0 0 0,-2 4 0 0 0,-20 36 242 0 0,16-15-18 0 0,8-27-209 0 0,0 0 0 0 0,1 1 0 0 0,-1-1 0 0 0,1 0 0 0 0,0 0 0 0 0,0 1 0 0 0,0-1 0 0 0,0 0-1 0 0,0 1 1 0 0,1-1 0 0 0,-1 0 0 0 0,1 1 0 0 0,-1-1 0 0 0,1 0 0 0 0,0 0 0 0 0,0 0 0 0 0,2 4 0 0 0,-2-5 129 0 0,0-1-67 0 0,2 1-80 0 0,2 0-2 0 0,0-1 1 0 0,0 1-1 0 0,0-1 1 0 0,0 0 0 0 0,0 0-1 0 0,0 0 1 0 0,0-1 0 0 0,0 0-1 0 0,0 0 1 0 0,0 0 0 0 0,0-1-1 0 0,7-3 1 0 0,4-3 18 0 0,-6 0 7 0 0,9-7 74 0 0,-13 7 25 0 0,-15 9 125 0 0,-1 2-70 0 0,3-1-91 0 0,2 0-39 0 0,2-1-50 0 0,-10 2-1505 0 0,12-3 922 0 0</inkml:trace>
</inkml:ink>
</file>

<file path=ppt/ink/ink25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16:02.152"/>
    </inkml:context>
    <inkml:brush xml:id="br0">
      <inkml:brushProperty name="width" value="0.05" units="cm"/>
      <inkml:brushProperty name="height" value="0.05" units="cm"/>
    </inkml:brush>
  </inkml:definitions>
  <inkml:trace contextRef="#ctx0" brushRef="#br0">65 189 2441 0 0,'-25'46'814'0'0,"20"-43"1022"0"0,-6 6 1167 0 0,13-5-2290 0 0,5-2-1133 0 0,11-4 517 0 0,8-14-25 0 0,4-16-44 0 0,-28 30-25 0 0,3-5 8 0 0,0-1-1 0 0,0 0 1 0 0,0 0-1 0 0,-1 0 1 0 0,-1 0-1 0 0,1-1 1 0 0,-1 1 0 0 0,-1-1-1 0 0,3-16 1 0 0,-4 20 0 0 0,0 0 0 0 0,0 0 0 0 0,-1 0 0 0 0,0 0 0 0 0,0 0 0 0 0,0 0 0 0 0,-1 0 0 0 0,1 0 0 0 0,-1 0 0 0 0,0 0 0 0 0,-1 0 0 0 0,1 0 0 0 0,-1 0 0 0 0,0 1 0 0 0,0-1 0 0 0,-1 0 0 0 0,-5-7 0 0 0,7 11 1 0 0,-1 0-1 0 0,-1 0 1 0 0,1 1-1 0 0,0-1 1 0 0,0 0-1 0 0,0 1 1 0 0,0-1-1 0 0,0 1 1 0 0,-1-1-1 0 0,1 1 1 0 0,0 0-1 0 0,0 0 1 0 0,-1 0-1 0 0,1 1 1 0 0,0-1-1 0 0,0 0 1 0 0,0 1-1 0 0,-1-1 1 0 0,1 1-1 0 0,0 0 1 0 0,0 0-1 0 0,0 0 1 0 0,0 0-1 0 0,0 0 1 0 0,0 0-1 0 0,-2 2 1 0 0,-33 22 174 0 0,21-9-69 0 0,14-14-99 0 0,1 0 0 0 0,-1 0 0 0 0,0 1 0 0 0,1-1 1 0 0,-1 0-1 0 0,1 1 0 0 0,0-1 0 0 0,0 1 0 0 0,0 0 0 0 0,0-1 1 0 0,1 1-1 0 0,-1 0 0 0 0,1 0 0 0 0,-1-1 0 0 0,1 1 1 0 0,0 0-1 0 0,0 0 0 0 0,1 5 0 0 0,-1-7-9 0 0,1-1-1 0 0,-1 1 1 0 0,1 0 0 0 0,-1 0-1 0 0,1 0 1 0 0,0-1-1 0 0,-1 1 1 0 0,1 0 0 0 0,0-1-1 0 0,0 1 1 0 0,0-1-1 0 0,-1 1 1 0 0,1-1 0 0 0,0 1-1 0 0,0-1 1 0 0,0 1-1 0 0,0-1 1 0 0,0 0 0 0 0,0 1-1 0 0,0-1 1 0 0,0 0-1 0 0,0 0 1 0 0,0 0 0 0 0,0 0-1 0 0,0 0 1 0 0,0 0-1 0 0,0 0 1 0 0,0 0 0 0 0,1-1-1 0 0,29-6 214 0 0,-22 0-98 0 0,-6 5-53 0 0,1 0 0 0 0,-1 0 0 0 0,0 0 1 0 0,-1-1-1 0 0,1 1 0 0 0,0-1 0 0 0,0 1 0 0 0,-1-1 0 0 0,0 0 0 0 0,0 0 1 0 0,1 0-1 0 0,-2 0 0 0 0,1-1 0 0 0,2-4 0 0 0,-5 8-61 0 0,1-1 1 0 0,-1 1-1 0 0,1 0 0 0 0,-1 0 0 0 0,1-1 1 0 0,-1 1-1 0 0,1 0 0 0 0,-1 0 0 0 0,1 0 1 0 0,-1 0-1 0 0,0 0 0 0 0,1 0 1 0 0,-1 0-1 0 0,1 0 0 0 0,-1 0 0 0 0,0 0 1 0 0,1 0-1 0 0,-1 0 0 0 0,1 0 0 0 0,-1 0 1 0 0,1 0-1 0 0,-1 1 0 0 0,1-1 0 0 0,-1 0 1 0 0,1 0-1 0 0,-1 1 0 0 0,1-1 1 0 0,-1 0-1 0 0,0 1 0 0 0,-27 12-19 0 0,7-2 19 0 0,0 0-2 0 0,9-5-14 0 0,11-5-281 0 0</inkml:trace>
</inkml:ink>
</file>

<file path=ppt/ink/ink25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16:04.587"/>
    </inkml:context>
    <inkml:brush xml:id="br0">
      <inkml:brushProperty name="width" value="0.05" units="cm"/>
      <inkml:brushProperty name="height" value="0.05" units="cm"/>
    </inkml:brush>
  </inkml:definitions>
  <inkml:trace contextRef="#ctx0" brushRef="#br0">125 0 3425 0 0,'1'41'1072'0'0,"-8"-6"3491"0"0,-16 12-4612 0 0,14-30 305 0 0,7-12-241 0 0,-16 45 390 0 0,14-18-183 0 0,4-31-32 0 0,13-8 155 0 0,-3-21-106 0 0,-8-15-154 0 0,-2 42-82 0 0,0 1 0 0 0,0-1 1 0 0,0 0-1 0 0,0 1 1 0 0,0-1-1 0 0,0 1 0 0 0,0-1 1 0 0,0 1-1 0 0,0-1 0 0 0,0 0 1 0 0,-1 1-1 0 0,1-1 0 0 0,0 1 1 0 0,0-1-1 0 0,-1 1 1 0 0,1-1-1 0 0,0 1 0 0 0,0-1 1 0 0,-1 1-1 0 0,1-1 0 0 0,-1 1 1 0 0,1 0-1 0 0,0-1 1 0 0,-1 1-1 0 0,1-1 0 0 0,-1 1 1 0 0,1 0-1 0 0,-1 0 0 0 0,1-1 1 0 0,-1 1-1 0 0,1 0 1 0 0,-1 0-1 0 0,1-1 0 0 0,-1 1 1 0 0,0 0-1 0 0,1 0 0 0 0,-1 0 1 0 0,1 0-1 0 0,-1 0 1 0 0,1 0-1 0 0,-1 0 0 0 0,0 0 1 0 0,1 0-1 0 0,-1 0 0 0 0,1 0 1 0 0,-1 1-1 0 0,1-1 1 0 0,-1 0-1 0 0,1 0 0 0 0,-1 0 1 0 0,1 1-1 0 0,-1-1 0 0 0,1 0 1 0 0,-1 1-1 0 0,-25 17 54 0 0,14-9-54 0 0,-10 8 3 0 0,16-5 108 0 0,27-12-833 0 0,-18-1 371 0 0</inkml:trace>
</inkml:ink>
</file>

<file path=ppt/ink/ink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19:10:51.797"/>
    </inkml:context>
    <inkml:brush xml:id="br0">
      <inkml:brushProperty name="width" value="0.05" units="cm"/>
      <inkml:brushProperty name="height" value="0.05" units="cm"/>
    </inkml:brush>
  </inkml:definitions>
  <inkml:trace contextRef="#ctx0" brushRef="#br0">102 115 6393 0 0,'-4'-9'893'0'0,"1"3"-509"0"0,1 1 0 0 0,-1 0 0 0 0,1-1 1 0 0,-1 1-1 0 0,-1 0 0 0 0,1 0 0 0 0,-1 1 1 0 0,0-1-1 0 0,0 1 0 0 0,0 0 0 0 0,-1 0 1 0 0,1 0-1 0 0,-1 1 0 0 0,-6-4 0 0 0,-7-7 493 0 0,8 3 25 0 0,2 3 379 0 0,12 10-994 0 0,272 221 857 0 0,-243-196-1097 0 0,139 117 64 0 0,-153-125-101 0 0,0 1 1 0 0,-2 0-1 0 0,0 1 0 0 0,-1 1 1 0 0,-2 1-1 0 0,16 30 0 0 0,-24-35 21 0 0,0 1-1 0 0,-1-1 1 0 0,-2 1-1 0 0,0 0 1 0 0,0 0-1 0 0,-2 0 1 0 0,0 0-1 0 0,-2 0 1 0 0,0 0-1 0 0,-1 0 1 0 0,0 0-1 0 0,-2 0 1 0 0,0 0-1 0 0,-13 32 1 0 0,10-36-134 0 0,-1-1 0 0 0,-1 0 0 0 0,0-1 0 0 0,0 0 0 0 0,-2 0 0 0 0,1-1 0 0 0,-2-1 0 0 0,1 1 0 0 0,-1-2 0 0 0,-1 0 0 0 0,0 0 0 0 0,-1-1 0 0 0,0-1 0 0 0,0 0 0 0 0,0-1 0 0 0,-1-1 0 0 0,-16 5 0 0 0,17-7-756 0 0</inkml:trace>
</inkml:ink>
</file>

<file path=ppt/ink/ink25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16:05.255"/>
    </inkml:context>
    <inkml:brush xml:id="br0">
      <inkml:brushProperty name="width" value="0.05" units="cm"/>
      <inkml:brushProperty name="height" value="0.05" units="cm"/>
    </inkml:brush>
  </inkml:definitions>
  <inkml:trace contextRef="#ctx0" brushRef="#br0">141 234 3417 0 0,'0'-2'695'0'0,"1"-2"1735"0"0,3 3-1691 0 0,-4 0-734 0 0,2 0 455 0 0,2-3 63 0 0,1-1-184 0 0,2 0-22 0 0,11-9 0 0 0,2-12-141 0 0,-10 13-72 0 0,4 0 76 0 0,-10 10-125 0 0,-1-1 0 0 0,1 1 0 0 0,-1 0 0 0 0,0-1 1 0 0,0 0-1 0 0,4-7 0 0 0,-2-5 29 0 0,-2 2-48 0 0,-3 10-26 0 0,0 0 0 0 0,0 1 0 0 0,0-1 0 0 0,0 1 0 0 0,0-1 0 0 0,-1 1 1 0 0,0-1-1 0 0,0 1 0 0 0,0-1 0 0 0,0 1 0 0 0,0-1 0 0 0,-1 1 0 0 0,1 0 1 0 0,-1 0-1 0 0,0 0 0 0 0,0 0 0 0 0,0 0 0 0 0,-3-3 0 0 0,3 4-5 0 0,1 1 0 0 0,-1-1-1 0 0,0 1 1 0 0,0 0 0 0 0,-1-1-1 0 0,1 1 1 0 0,0 0 0 0 0,0 0 0 0 0,-1 0-1 0 0,1 1 1 0 0,0-1 0 0 0,-1 0-1 0 0,1 1 1 0 0,0 0 0 0 0,-1-1-1 0 0,1 1 1 0 0,-1 0 0 0 0,1 0-1 0 0,-1 0 1 0 0,1 1 0 0 0,-1-1-1 0 0,1 1 1 0 0,0-1 0 0 0,-1 1 0 0 0,1 0-1 0 0,0 0 1 0 0,-4 2 0 0 0,-15 6 20 0 0,-32 18 17 0 0,19-1 13 0 0,10-2-36 0 0,19-18 15 0 0,-1 1 1 0 0,1 0-1 0 0,0 0 1 0 0,-7 16-1 0 0,11-21-25 0 0,1-1 1 0 0,-1 1-1 0 0,0 0 0 0 0,0-1 0 0 0,1 1 0 0 0,-1 0 0 0 0,1 0 0 0 0,-1 0 0 0 0,1-1 0 0 0,0 1 0 0 0,0 0 0 0 0,0 0 0 0 0,0 0 1 0 0,0 0-1 0 0,0 0 0 0 0,0-1 0 0 0,1 1 0 0 0,-1 0 0 0 0,1 0 0 0 0,-1 0 0 0 0,1-1 0 0 0,0 1 0 0 0,0 0 0 0 0,-1 0 0 0 0,1-1 1 0 0,0 1-1 0 0,1-1 0 0 0,-1 1 0 0 0,0-1 0 0 0,0 0 0 0 0,1 1 0 0 0,-1-1 0 0 0,0 0 0 0 0,1 0 0 0 0,0 0 0 0 0,-1 0 0 0 0,1 0 1 0 0,-1 0-1 0 0,1 0 0 0 0,0-1 0 0 0,0 1 0 0 0,-1-1 0 0 0,1 1 0 0 0,0-1 0 0 0,0 1 0 0 0,0-1 0 0 0,0 0 0 0 0,2 0 0 0 0,27 4 29 0 0,18 1 192 0 0,24 2-435 0 0,-27 4-988 0 0,-44-11 1062 0 0,-1 1 1 0 0,1-1 0 0 0,-1 0 0 0 0,1 0 0 0 0,-1 0 0 0 0,1 0-1 0 0,-1 0 1 0 0,1 0 0 0 0,-1 0 0 0 0,1 0 0 0 0,-1-1 0 0 0,1 1-1 0 0,-1-1 1 0 0,2 0 0 0 0,6-3-3684 0 0</inkml:trace>
</inkml:ink>
</file>

<file path=ppt/ink/ink25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16:05.638"/>
    </inkml:context>
    <inkml:brush xml:id="br0">
      <inkml:brushProperty name="width" value="0.05" units="cm"/>
      <inkml:brushProperty name="height" value="0.05" units="cm"/>
    </inkml:brush>
  </inkml:definitions>
  <inkml:trace contextRef="#ctx0" brushRef="#br0">1 224 2977 0 0,'44'20'761'0'0,"-39"-18"-449"0"0,-1 1 0 0 0,1 0 0 0 0,0 0 0 0 0,-1 0 0 0 0,0 0 0 0 0,0 1 0 0 0,4 4-1 0 0,1 1 287 0 0,-2 0-179 0 0,4 4 563 0 0,-7-13 332 0 0,-2-10 944 0 0,-3-4-2134 0 0,1 8-112 0 0,-1-1 0 0 0,0 1 0 0 0,0-1 0 0 0,0 1 0 0 0,-1-1 0 0 0,-3-5 0 0 0,-2-2 35 0 0,-5-5 3 0 0,-2-11 176 0 0,7 9-82 0 0,4 5-95 0 0,2 12-39 0 0,1 0 0 0 0,0 0 0 0 0,0 0 0 0 0,1 0 0 0 0,-1-1 0 0 0,1 1 0 0 0,0 0 0 0 0,0 0 0 0 0,2-6 0 0 0,19-33 39 0 0,-4 22-50 0 0,-15 19 2 0 0,0 0 1 0 0,0 0-1 0 0,0 0 1 0 0,0 1-1 0 0,0-1 1 0 0,0 1-1 0 0,0 0 0 0 0,0 0 1 0 0,0 0-1 0 0,1 0 1 0 0,-1 0-1 0 0,0 1 1 0 0,1 0-1 0 0,-1-1 0 0 0,5 2 1 0 0,-3-1-62 0 0,-1 0 1 0 0,1 0-1 0 0,-1 1 1 0 0,0 0-1 0 0,1 0 1 0 0,-1 0-1 0 0,0 1 1 0 0,1 0-1 0 0,-1-1 1 0 0,0 1-1 0 0,0 1 1 0 0,0-1-1 0 0,-1 0 1 0 0,1 1-1 0 0,-1 0 1 0 0,1 0-1 0 0,3 4 1 0 0,12 27-1843 0 0,4 5-1660 0 0,-16-31 639 0 0</inkml:trace>
</inkml:ink>
</file>

<file path=ppt/ink/ink25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16:05.970"/>
    </inkml:context>
    <inkml:brush xml:id="br0">
      <inkml:brushProperty name="width" value="0.05" units="cm"/>
      <inkml:brushProperty name="height" value="0.05" units="cm"/>
    </inkml:brush>
  </inkml:definitions>
  <inkml:trace contextRef="#ctx0" brushRef="#br0">37 245 4153 0 0,'-13'12'3265'0'0,"13"-12"-3239"0"0,0 0 1 0 0,0 0-1 0 0,0 1 0 0 0,0-1 0 0 0,-1 0 1 0 0,1 0-1 0 0,0 1 0 0 0,0-1 0 0 0,0 0 1 0 0,0 1-1 0 0,0-1 0 0 0,0 0 0 0 0,0 0 1 0 0,0 1-1 0 0,0-1 0 0 0,0 0 0 0 0,0 0 1 0 0,0 1-1 0 0,0-1 0 0 0,0 0 0 0 0,0 1 1 0 0,0-1-1 0 0,1 0 0 0 0,-1 0 0 0 0,0 1 1 0 0,0-1-1 0 0,0 0 0 0 0,0 0 0 0 0,0 0 1 0 0,1 1-1 0 0,-1-1 0 0 0,0 0 0 0 0,0 0 1 0 0,0 0-1 0 0,1 1 0 0 0,-1-1 0 0 0,0 0 1 0 0,0 0-1 0 0,1 0 0 0 0,-1 0 1 0 0,0 0-1 0 0,0 0 0 0 0,1 1 0 0 0,-1-1 1 0 0,0 0-1 0 0,0 0 0 0 0,1 0 0 0 0,-1 0 1 0 0,0 0-1 0 0,1 0 0 0 0,-1 0 0 0 0,0 0 1 0 0,0 0-1 0 0,1 0 0 0 0,-1 0 0 0 0,0 0 1 0 0,0-1-1 0 0,1 1 0 0 0,-1 0 0 0 0,0 0 1 0 0,1-1 883 0 0,2 1-685 0 0,1 0 44 0 0,5-2 53 0 0,3-8 115 0 0,-7-17-240 0 0,-14-20 1 0 0,-11 5-120 0 0,-8-20 8 0 0,20 22-19 0 0,8 39-66 0 0,0-1 0 0 0,0 1-1 0 0,0 0 1 0 0,0 0 0 0 0,1-1 0 0 0,-1 1 0 0 0,0 0-1 0 0,1 0 1 0 0,-1-1 0 0 0,1 1 0 0 0,-1 0-1 0 0,1 0 1 0 0,0 0 0 0 0,-1 0 0 0 0,1 0-1 0 0,0 0 1 0 0,1-1 0 0 0,0 0-1 0 0,0 1 0 0 0,0 0 0 0 0,0-1 0 0 0,0 1 0 0 0,0 0 0 0 0,1 0 0 0 0,-1 0 0 0 0,1 1 0 0 0,-1-1 0 0 0,0 1 0 0 0,1-1 0 0 0,-1 1 0 0 0,5 0 0 0 0,9 0-30 0 0,-1 1 1 0 0,1 0 0 0 0,16 5 0 0 0,-14-3-56 0 0,5 0-243 0 0,68 4-585 0 0,-74-8 383 0 0</inkml:trace>
</inkml:ink>
</file>

<file path=ppt/ink/ink25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16:06.369"/>
    </inkml:context>
    <inkml:brush xml:id="br0">
      <inkml:brushProperty name="width" value="0.05" units="cm"/>
      <inkml:brushProperty name="height" value="0.05" units="cm"/>
    </inkml:brush>
  </inkml:definitions>
  <inkml:trace contextRef="#ctx0" brushRef="#br0">161 0 4305 0 0,'-20'2'4459'0'0,"14"-2"-4407"0"0,1 1 0 0 0,-1-1 0 0 0,1 1 0 0 0,-1 0 0 0 0,1 0 0 0 0,-1 0 0 0 0,1 1 0 0 0,-1 0 0 0 0,1 0 0 0 0,0 0-1 0 0,0 1 1 0 0,-5 3 0 0 0,-7 9 296 0 0,-5 10 1 0 0,10-7-119 0 0,6-6-32 0 0,-2 31 317 0 0,8-11-339 0 0,6-3-87 0 0,1-13-56 0 0,-5-12-22 0 0,0 1-1 0 0,1-1 1 0 0,0-1 0 0 0,0 1-1 0 0,0 0 1 0 0,1-1 0 0 0,-1 1-1 0 0,1-1 1 0 0,0 0 0 0 0,0 0-1 0 0,0-1 1 0 0,0 1 0 0 0,0-1-1 0 0,1 0 1 0 0,-1 0 0 0 0,7 2-1 0 0,25 2 28 0 0,-10-7-6 0 0,-24 1-27 0 0,1 0 0 0 0,0 0 1 0 0,-1 0-1 0 0,1-1 0 0 0,0 1 1 0 0,-1-1-1 0 0,1 0 0 0 0,-1 1 0 0 0,1-1 1 0 0,-1 0-1 0 0,0-1 0 0 0,1 1 1 0 0,-1 0-1 0 0,0-1 0 0 0,0 1 0 0 0,0-1 1 0 0,0 0-1 0 0,0 0 0 0 0,0 0 1 0 0,-1 0-1 0 0,3-3 0 0 0,-2 2 4 0 0,-1-1-1 0 0,1 1 0 0 0,-1-1 1 0 0,-1 1-1 0 0,1-1 1 0 0,0 0-1 0 0,-1 0 1 0 0,1 1-1 0 0,-1-1 0 0 0,0 0 1 0 0,-1 1-1 0 0,1-1 1 0 0,-2-5-1 0 0,-1-5-12 0 0,-1 0 0 0 0,0 1 0 0 0,-1 0 0 0 0,-1 0 0 0 0,0 0 0 0 0,-14-21 1 0 0,9 21-68 0 0,-4-6-305 0 0,10 12-2834 0 0,10 4 867 0 0,-4 1 1565 0 0</inkml:trace>
</inkml:ink>
</file>

<file path=ppt/ink/ink25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16:06.711"/>
    </inkml:context>
    <inkml:brush xml:id="br0">
      <inkml:brushProperty name="width" value="0.05" units="cm"/>
      <inkml:brushProperty name="height" value="0.05" units="cm"/>
    </inkml:brush>
  </inkml:definitions>
  <inkml:trace contextRef="#ctx0" brushRef="#br0">49 148 7602 0 0,'5'5'180'0'0,"5"16"289"0"0,-9-16-345 0 0,1 5 100 0 0,-1-6-29 0 0,6 47 969 0 0,-13-19-304 0 0,-16-61 293 0 0,18 22-1103 0 0,-16-34 104 0 0,15 29-66 0 0,1 0 0 0 0,0-1 0 0 0,1 0 0 0 0,-2-15 0 0 0,4-5 145 0 0,1 29-226 0 0,0 0-1 0 0,1 0 1 0 0,-1 0-1 0 0,1 0 1 0 0,0 0-1 0 0,0 0 1 0 0,0 0-1 0 0,1 1 1 0 0,-1-1 0 0 0,1 1-1 0 0,0-1 1 0 0,0 1-1 0 0,0-1 1 0 0,1 1-1 0 0,-1 0 1 0 0,1 0-1 0 0,-1 0 1 0 0,5-3 0 0 0,-2 3-15 0 0,-1 1 0 0 0,0 0 1 0 0,1 0-1 0 0,-1 0 1 0 0,1 1-1 0 0,0 0 0 0 0,0 0 1 0 0,-1 0-1 0 0,1 0 0 0 0,0 1 1 0 0,0 0-1 0 0,0 0 1 0 0,0 0-1 0 0,0 1 0 0 0,6 0 1 0 0,19 4-387 0 0,-18-2-94 0 0,1-1 0 0 0,0 0-1 0 0,0-1 1 0 0,0 0 0 0 0,-1-2 0 0 0,1 1-1 0 0,14-3 1 0 0,-15 0-3486 0 0</inkml:trace>
</inkml:ink>
</file>

<file path=ppt/ink/ink25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16:07.051"/>
    </inkml:context>
    <inkml:brush xml:id="br0">
      <inkml:brushProperty name="width" value="0.05" units="cm"/>
      <inkml:brushProperty name="height" value="0.05" units="cm"/>
    </inkml:brush>
  </inkml:definitions>
  <inkml:trace contextRef="#ctx0" brushRef="#br0">148 44 2385 0 0,'10'-13'415'0'0,"-3"-3"2149"0"0,-7 15-2474 0 0,-1 0 0 0 0,1 0 0 0 0,-1 0-1 0 0,1 1 1 0 0,-1-1 0 0 0,1 0 0 0 0,-1 0-1 0 0,0 0 1 0 0,1 1 0 0 0,-1-1-1 0 0,0 0 1 0 0,0 1 0 0 0,1-1 0 0 0,-1 1-1 0 0,0-1 1 0 0,0 1 0 0 0,0-1 0 0 0,0 1-1 0 0,1-1 1 0 0,-1 1 0 0 0,0 0-1 0 0,0 0 1 0 0,0-1 0 0 0,0 1 0 0 0,0 0-1 0 0,0 0 1 0 0,0 0 0 0 0,0 0 0 0 0,0 0-1 0 0,0 0 1 0 0,0 0 0 0 0,0 1-1 0 0,-1-1 1 0 0,-19 4 206 0 0,-15 12-266 0 0,24-10-10 0 0,-8 5-12 0 0,-8 10 36 0 0,14-2-4 0 0,9-6-11 0 0,5-11-25 0 0,0-1 0 0 0,0 1 0 0 0,0-1 0 0 0,0 0 0 0 0,1 1 0 0 0,-1-1-1 0 0,0 0 1 0 0,1 1 0 0 0,-1-1 0 0 0,1 0 0 0 0,0 0 0 0 0,-1 1 0 0 0,1-1 0 0 0,0 0 0 0 0,0 0 0 0 0,0 0 0 0 0,0 0 0 0 0,0 0 0 0 0,0 0 0 0 0,0 0 0 0 0,0 0 0 0 0,0 0 0 0 0,0-1-1 0 0,0 1 1 0 0,0 0 0 0 0,1-1 0 0 0,-1 1 0 0 0,2 0 0 0 0,25 9 100 0 0,-12-6-5 0 0,25 2 80 0 0,-5-3-31 0 0,-32-2-110 0 0,1 0 0 0 0,-1-1-1 0 0,0 1 1 0 0,1 1-1 0 0,-1-1 1 0 0,0 1 0 0 0,0-1-1 0 0,6 5 1 0 0,3 2 146 0 0,8 7 124 0 0,-16 0 47 0 0,-5-11-324 0 0,-1 0 0 0 0,0 0 0 0 0,0 0 1 0 0,0 0-1 0 0,0 0 0 0 0,-1 0 1 0 0,0 0-1 0 0,0 0 0 0 0,0-1 0 0 0,0 1 1 0 0,-1-1-1 0 0,1 1 0 0 0,-1-1 1 0 0,0 0-1 0 0,0 0 0 0 0,0 0 1 0 0,0-1-1 0 0,0 1 0 0 0,-1-1 0 0 0,1 1 1 0 0,-1-1-1 0 0,1 0 0 0 0,-7 1 1 0 0,-4 4-111 0 0,-1-1 0 0 0,1 0 0 0 0,-2-2 1 0 0,1 0-1 0 0,-17 3 0 0 0,32-7 75 0 0,-1 0 0 0 0,1 0 0 0 0,0 0 0 0 0,0 0-1 0 0,0 0 1 0 0,-1 0 0 0 0,1 0 0 0 0,0 0 0 0 0,0 0-1 0 0,-1 1 1 0 0,1-1 0 0 0,0 0 0 0 0,0 0 0 0 0,-1 0-1 0 0,1 0 1 0 0,0-1 0 0 0,-1 1 0 0 0,1 0 0 0 0,0 0-1 0 0,0 0 1 0 0,0 0 0 0 0,-1 0 0 0 0,1 0 0 0 0,0 0-1 0 0,0 0 1 0 0,-1 0 0 0 0,1-1 0 0 0,0 1 0 0 0,0 0 0 0 0,0 0-1 0 0,-1 0 1 0 0,1 0 0 0 0,0-1 0 0 0,0 1 0 0 0,0 0-1 0 0,0 0 1 0 0,-1-1 0 0 0,1 1 0 0 0,0 0 0 0 0,0 0-1 0 0,0 0 1 0 0,0-1 0 0 0,0 1 0 0 0,0 0 0 0 0,0 0-1 0 0,0-1 1 0 0,0 1 0 0 0,0 0 0 0 0,0 0 0 0 0,0-1-1 0 0,0 1 1 0 0,0 0 0 0 0,0 0 0 0 0,0-1 0 0 0,0 1-1 0 0,0 0 1 0 0,0 0 0 0 0,0-1 0 0 0,0 1 0 0 0,0 0 0 0 0,1 0-1 0 0,-1-1 1 0 0,1-6-205 0 0,-1-1-226 0 0</inkml:trace>
</inkml:ink>
</file>

<file path=ppt/ink/ink25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16:08.020"/>
    </inkml:context>
    <inkml:brush xml:id="br0">
      <inkml:brushProperty name="width" value="0.05" units="cm"/>
      <inkml:brushProperty name="height" value="0.05" units="cm"/>
    </inkml:brush>
  </inkml:definitions>
  <inkml:trace contextRef="#ctx0" brushRef="#br0">96 21 4409 0 0,'-4'-1'3512'0'0,"-1"-2"-2551"0"0,1 1-929 0 0,2 1 12 0 0,-1 1 108 0 0,-1 2 107 0 0,2 2-186 0 0,-25 44 470 0 0,18-27-400 0 0,0 0 0 0 0,-6 25-1 0 0,12-33-109 0 0,0 0 1 0 0,0 0-1 0 0,2 0 0 0 0,0 0 0 0 0,0 14 0 0 0,1-20-14 0 0,1 0 0 0 0,0 0 0 0 0,0 0 1 0 0,1 0-1 0 0,0 0 0 0 0,3 7 0 0 0,15 15 43 0 0,-18-28-57 0 0,0 1 1 0 0,0-1 0 0 0,0 1 0 0 0,0-1 0 0 0,0 0 0 0 0,0 1 0 0 0,1-1 0 0 0,-1 0-1 0 0,0-1 1 0 0,1 1 0 0 0,-1 0 0 0 0,0-1 0 0 0,1 1 0 0 0,-1-1 0 0 0,1 0-1 0 0,-1 1 1 0 0,1-1 0 0 0,4-1 0 0 0,14-8 52 0 0,0-8-52 0 0,-9 7-5 0 0,-1-1-1 0 0,0-1 1 0 0,14-19-1 0 0,-13 13-15 0 0,4-11-31 0 0,-13 23 22 0 0,1 0 1 0 0,-2 0-1 0 0,1 0 1 0 0,-1 0-1 0 0,0-1 1 0 0,0 1-1 0 0,-1-1 1 0 0,0 0-1 0 0,0 1 1 0 0,0-1-1 0 0,-1 0 1 0 0,-1-12-1 0 0,1 16 19 0 0,0 1 0 0 0,-1-1 0 0 0,1 1 0 0 0,-1 0-1 0 0,0-1 1 0 0,0 1 0 0 0,0 0 0 0 0,0 0 0 0 0,0 0 0 0 0,0 0 0 0 0,0-1-1 0 0,-1 2 1 0 0,1-1 0 0 0,-3-2 0 0 0,-7-4 5 0 0,10 8-5 0 0,0 0 0 0 0,1-1 0 0 0,-1 1 0 0 0,0 0 0 0 0,0 0 0 0 0,0 0 0 0 0,1 0 0 0 0,-1 0 0 0 0,0 0-1 0 0,0 0 1 0 0,0 0 0 0 0,0 0 0 0 0,1 0 0 0 0,-1 0 0 0 0,0 1 0 0 0,0-1 0 0 0,1 0 0 0 0,-1 1 0 0 0,-1 0 0 0 0,1 0 2 0 0,0 0 0 0 0,0 0 0 0 0,0 1 0 0 0,0-1 0 0 0,1 0 0 0 0,-1 0 0 0 0,0 1 0 0 0,1-1 0 0 0,-1 1 0 0 0,1-1 0 0 0,0 1 0 0 0,-1-1 0 0 0,1 0 0 0 0,0 1 0 0 0,0-1 0 0 0,0 1 0 0 0,0-1 0 0 0,0 1 0 0 0,0-1 0 0 0,0 1 0 0 0,1-1 0 0 0,-1 1 0 0 0,0-1 0 0 0,1 1 0 0 0,-1-1 0 0 0,1 0 0 0 0,0 1 0 0 0,1 1 0 0 0,1 4 6 0 0,1 1 1 0 0,0-1-1 0 0,0 0 0 0 0,0-1 1 0 0,1 1-1 0 0,0-1 1 0 0,1 0-1 0 0,-1 0 0 0 0,1 0 1 0 0,1-1-1 0 0,-1 0 1 0 0,12 8-1 0 0,27 4-48 0 0,-15-15-38 0 0,-17-2 59 0 0,4 5 2 0 0,-8-2-15 0 0,-3-1-7 0 0,-6-2 32 0 0,31 17 72 0 0,-18-13 5 0 0,-12-3-47 0 0,1-1 0 0 0,0 0 1 0 0,0 1-1 0 0,-1-1 0 0 0,1 1 0 0 0,0 0 1 0 0,-1-1-1 0 0,1 1 0 0 0,0 0 0 0 0,-1 0 1 0 0,1 0-1 0 0,-1 0 0 0 0,2 2 0 0 0,-1-1 21 0 0,1 6 95 0 0,-2-6-127 0 0,0 2 40 0 0,-1-2-12 0 0,0-1 14 0 0,0-1 3 0 0,0 1 211 0 0,-6-6-34 0 0,-25-21-178 0 0,2-11-31 0 0,3 0 89 0 0,19 27-65 0 0,-35-48 199 0 0,39 53-194 0 0,0 0-1 0 0,0 0 0 0 0,0 0 0 0 0,1 0 1 0 0,0-1-1 0 0,0 1 0 0 0,1-1 0 0 0,-1 1 0 0 0,0-11 1 0 0,2 15-41 0 0,0 0 1 0 0,0 1-1 0 0,1-1 1 0 0,-1 0-1 0 0,0 1 1 0 0,0-1-1 0 0,1 0 1 0 0,-1 0-1 0 0,1 1 1 0 0,-1-1-1 0 0,1 1 1 0 0,-1-1-1 0 0,1 0 1 0 0,-1 1-1 0 0,1-1 1 0 0,-1 1-1 0 0,1-1 1 0 0,0 1-1 0 0,-1 0 1 0 0,1-1-1 0 0,0 1 1 0 0,-1-1-1 0 0,1 1 1 0 0,0 0-1 0 0,0 0 1 0 0,-1-1-1 0 0,2 1 1 0 0,28-5 4 0 0,-15 2 1 0 0,18-5 42 0 0,0 1 1 0 0,56-4-1 0 0,-72 10-144 0 0,0 0 0 0 0,0 2 0 0 0,-1 0-1 0 0,1 0 1 0 0,0 2 0 0 0,-1 0 0 0 0,26 9 0 0 0,-35-8-361 0 0,-7-4 419 0 0,0 0 0 0 0,1 1 0 0 0,-1-1-1 0 0,1 0 1 0 0,-1 1 0 0 0,1-1 0 0 0,-1 0 0 0 0,1 1 0 0 0,-1-1 0 0 0,1 0 0 0 0,-1 0 0 0 0,1 1 0 0 0,-1-1 0 0 0,1 0 0 0 0,0 0 0 0 0,-1 0 0 0 0,1 0 0 0 0,-1 0 0 0 0,1 0 0 0 0,0 0 0 0 0,-1 0 0 0 0,1 0 0 0 0,-1 0 0 0 0,1 0 0 0 0,-1 0 0 0 0,2-1 0 0 0,-1-1-600 0 0</inkml:trace>
</inkml:ink>
</file>

<file path=ppt/ink/ink25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16:08.735"/>
    </inkml:context>
    <inkml:brush xml:id="br0">
      <inkml:brushProperty name="width" value="0.05" units="cm"/>
      <inkml:brushProperty name="height" value="0.05" units="cm"/>
    </inkml:brush>
  </inkml:definitions>
  <inkml:trace contextRef="#ctx0" brushRef="#br0">107 51 2000 0 0,'-33'50'1984'0'0,"33"-50"-1911"0"0,0 1 0 0 0,0-1 1 0 0,0 1-1 0 0,0-1 1 0 0,0 0-1 0 0,-1 1 1 0 0,1-1-1 0 0,0 1 0 0 0,0-1 1 0 0,-1 0-1 0 0,1 1 1 0 0,0-1-1 0 0,0 0 1 0 0,-1 1-1 0 0,1-1 0 0 0,0 0 1 0 0,-1 0-1 0 0,1 1 1 0 0,0-1-1 0 0,-1 0 1 0 0,1 0-1 0 0,-1 0 1 0 0,1 1-1 0 0,0-1 0 0 0,-1 0 1 0 0,1 0-1 0 0,-1 0 1 0 0,1 0-1 0 0,-1 0 1 0 0,1 0-1 0 0,-1 0 0 0 0,1 0 1 0 0,0 0-1 0 0,-1 0 1 0 0,0 0-1 0 0,4-7 1279 0 0,81-29-632 0 0,-40 16-174 0 0,-15 6-277 0 0,-8-1-94 0 0,-17 5-85 0 0,-18 4 37 0 0,8 6-100 0 0,0-1 0 0 0,-1 1 0 0 0,1 0 0 0 0,0 1 0 0 0,-12 2 0 0 0,-15 6 108 0 0,2 5 0 0 0,12-3-52 0 0,-20 17 128 0 0,32-23-130 0 0,0 1 0 0 0,1 0 0 0 0,0 1-1 0 0,1-1 1 0 0,-1 1 0 0 0,-4 9 0 0 0,8-13-52 0 0,0 1-1 0 0,0 0 1 0 0,0-1 0 0 0,1 1-1 0 0,0 0 1 0 0,0 0 0 0 0,0 0 0 0 0,0 0-1 0 0,0 0 1 0 0,1 1 0 0 0,0-1-1 0 0,0 0 1 0 0,0 0 0 0 0,0 0 0 0 0,1 0-1 0 0,-1 0 1 0 0,1 0 0 0 0,0 0-1 0 0,0 0 1 0 0,1 0 0 0 0,-1 0 0 0 0,1 0-1 0 0,0-1 1 0 0,0 1 0 0 0,0 0 0 0 0,4 3-1 0 0,-3-3 7 0 0,0 0-1 0 0,0 0 0 0 0,1 0 0 0 0,-1-1 1 0 0,1 0-1 0 0,0 1 0 0 0,0-1 1 0 0,0-1-1 0 0,8 5 0 0 0,-5-4-29 0 0,0-1-1 0 0,0 0 1 0 0,0 0-1 0 0,0 0 1 0 0,1-1-1 0 0,-1 0 1 0 0,0 0-1 0 0,1-1 1 0 0,12-1-1 0 0,-1-1-288 0 0,0 0 0 0 0,34-11 0 0 0,2-4-967 0 0,-46 14 963 0 0,37-22-784 0 0,-42 23 852 0 0,19-13-1192 0 0</inkml:trace>
</inkml:ink>
</file>

<file path=ppt/ink/ink25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16:09.389"/>
    </inkml:context>
    <inkml:brush xml:id="br0">
      <inkml:brushProperty name="width" value="0.05" units="cm"/>
      <inkml:brushProperty name="height" value="0.05" units="cm"/>
    </inkml:brush>
  </inkml:definitions>
  <inkml:trace contextRef="#ctx0" brushRef="#br0">0 60 2873 0 0,'62'26'1403'0'0,"-60"-25"-1307"0"0,-1 0 1 0 0,1 0-1 0 0,-1 0 1 0 0,1 1-1 0 0,-1-1 1 0 0,0 0 0 0 0,0 1-1 0 0,1-1 1 0 0,-1 1-1 0 0,0 0 1 0 0,0-1-1 0 0,0 1 1 0 0,-1 0 0 0 0,1 0-1 0 0,0-1 1 0 0,-1 1-1 0 0,1 0 1 0 0,-1 0-1 0 0,0 0 1 0 0,1 0 0 0 0,-1 0-1 0 0,0 0 1 0 0,0 0-1 0 0,0 0 1 0 0,0 0-1 0 0,-1 0 1 0 0,0 2 0 0 0,1 4 99 0 0,1 8 476 0 0,5 24 959 0 0,6-16-1337 0 0,-8-20-191 0 0,-3-1-75 0 0,1 0 0 0 0,-1-1 0 0 0,1 1 0 0 0,0-1 1 0 0,0 0-1 0 0,0 1 0 0 0,0-1 0 0 0,0 0 0 0 0,0 0 1 0 0,1-1-1 0 0,-1 1 0 0 0,1 0 0 0 0,-1-1 1 0 0,1 1-1 0 0,0-1 0 0 0,-1 0 0 0 0,1 0 0 0 0,3 1 1 0 0,-5-2 148 0 0,-1 0-104 0 0,-4-4 2 0 0,3 3-47 0 0,1 0-11 0 0,-2 0 5 0 0,1 0-16 0 0,-12-10 26 0 0,-1-11-13 0 0,11 16-15 0 0,1-1 1 0 0,0 1 0 0 0,0 0-1 0 0,0-1 1 0 0,1 1-1 0 0,0-1 1 0 0,0 1 0 0 0,0-8-1 0 0,3-13 7 0 0,0 14-4 0 0,1 0 1 0 0,0 1-1 0 0,6-17 1 0 0,10-12 1 0 0,-18 40-11 0 0,1-1 0 0 0,-1 0 0 0 0,0 0 1 0 0,1 1-1 0 0,0-1 0 0 0,-1 1 0 0 0,1 0 1 0 0,0-1-1 0 0,0 1 0 0 0,-1 0 0 0 0,1 0 0 0 0,0 0 1 0 0,0 0-1 0 0,0 1 0 0 0,0-1 0 0 0,1 0 1 0 0,-1 1-1 0 0,0-1 0 0 0,0 1 0 0 0,0 0 1 0 0,0 0-1 0 0,0 0 0 0 0,1 0 0 0 0,-1 0 0 0 0,0 0 1 0 0,0 1-1 0 0,0-1 0 0 0,0 1 0 0 0,0-1 1 0 0,0 1-1 0 0,1 0 0 0 0,-2 0 0 0 0,1 0 1 0 0,0 0-1 0 0,0 0 0 0 0,0 0 0 0 0,0 0 0 0 0,-1 1 1 0 0,1-1-1 0 0,0 1 0 0 0,-1-1 0 0 0,0 1 1 0 0,1 0-1 0 0,-1 0 0 0 0,0-1 0 0 0,0 1 1 0 0,0 0-1 0 0,2 4 0 0 0,8 22 34 0 0,16 58 1 0 0,6 17-289 0 0,-25-99-348 0 0,-7-5 480 0 0,0 1 0 0 0,0 0 0 0 0,0-1 0 0 0,0 1 0 0 0,-1-1 0 0 0,1 1 0 0 0,0-1-1 0 0,0 0 1 0 0,-1 1 0 0 0,1-1 0 0 0,0 0 0 0 0,-1 0 0 0 0,1 1 0 0 0,-1-1 0 0 0,1 0 0 0 0,-1 0 0 0 0,1 0-1 0 0,-1 0 1 0 0,0-1-595 0 0</inkml:trace>
</inkml:ink>
</file>

<file path=ppt/ink/ink25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16:09.736"/>
    </inkml:context>
    <inkml:brush xml:id="br0">
      <inkml:brushProperty name="width" value="0.05" units="cm"/>
      <inkml:brushProperty name="height" value="0.05" units="cm"/>
    </inkml:brush>
  </inkml:definitions>
  <inkml:trace contextRef="#ctx0" brushRef="#br0">177 5 4121 0 0,'-3'-1'326'0'0,"1"0"0"0"0,-1 1 1 0 0,1-1-1 0 0,-1 0 0 0 0,0 1 1 0 0,1 0-1 0 0,-1 0 0 0 0,1-1 0 0 0,-1 2 1 0 0,0-1-1 0 0,-2 1 0 0 0,-1 0-170 0 0,1 0 0 0 0,-1 1-1 0 0,1 0 1 0 0,0 0 0 0 0,0 1-1 0 0,0-1 1 0 0,0 1 0 0 0,-6 5 0 0 0,2-1-55 0 0,0 1 1 0 0,0 0-1 0 0,1 1 1 0 0,0 0 0 0 0,0 0-1 0 0,-7 11 1 0 0,12-12-13 0 0,-1-1-1 0 0,1 1 1 0 0,0 0 0 0 0,0 0 0 0 0,1 0 0 0 0,1 0-1 0 0,-1 1 1 0 0,1-1 0 0 0,0 0 0 0 0,1 1 0 0 0,0-1-1 0 0,0 0 1 0 0,1 1 0 0 0,0-1 0 0 0,4 14 0 0 0,-4-17-91 0 0,1 0 1 0 0,-1-1 0 0 0,1 1 0 0 0,0-1-1 0 0,0 1 1 0 0,1-1 0 0 0,-1 0 0 0 0,1 0 0 0 0,0 0-1 0 0,0 0 1 0 0,0 0 0 0 0,1-1 0 0 0,-1 0-1 0 0,1 1 1 0 0,4 2 0 0 0,-5-5 13 0 0,0 1 0 0 0,1 0 1 0 0,-1-1-1 0 0,1 0 0 0 0,-1 0 0 0 0,1 0 1 0 0,-1 0-1 0 0,1 0 0 0 0,0-1 0 0 0,-1 1 0 0 0,1-1 1 0 0,0 0-1 0 0,5-1 0 0 0,-7 1-19 0 0,1 0 1 0 0,-1 0-1 0 0,0-1 0 0 0,0 1 1 0 0,0 0-1 0 0,1-1 0 0 0,-1 0 1 0 0,0 1-1 0 0,0-1 0 0 0,0 0 0 0 0,0 0 1 0 0,0 0-1 0 0,0 0 0 0 0,0-1 1 0 0,0 1-1 0 0,-1-1 0 0 0,1 1 1 0 0,0-1-1 0 0,-1 1 0 0 0,1-1 1 0 0,-1 0-1 0 0,1 0 0 0 0,-1 1 0 0 0,0-1 1 0 0,0 0-1 0 0,0 0 0 0 0,0 0 1 0 0,0-1-1 0 0,-1 1 0 0 0,1 0 1 0 0,-1 0-1 0 0,1 0 0 0 0,-1-1 0 0 0,0 1 1 0 0,1 0-1 0 0,-1 0 0 0 0,0-1 1 0 0,-1 1-1 0 0,1 0 0 0 0,-1-3 1 0 0,0-4-37 0 0,-1 1 1 0 0,0 0 0 0 0,-1 0 0 0 0,0 0 0 0 0,-5-10-1 0 0,-10-14 18 0 0,11 19-45 0 0,-2 1 1 0 0,1 0-1 0 0,-1 0 1 0 0,-1 1-1 0 0,0 1 1 0 0,-1-1-1 0 0,-14-10 1 0 0,16 20-1897 0 0</inkml:trace>
</inkml:ink>
</file>

<file path=ppt/ink/ink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22:16:47.042"/>
    </inkml:context>
    <inkml:brush xml:id="br0">
      <inkml:brushProperty name="width" value="0.05" units="cm"/>
      <inkml:brushProperty name="height" value="0.05" units="cm"/>
      <inkml:brushProperty name="color" value="#E71224"/>
    </inkml:brush>
  </inkml:definitions>
  <inkml:trace contextRef="#ctx0" brushRef="#br0">91 2 7058 0 0,'-2'-1'348'0'0,"0"1"0"0"0,0 0 0 0 0,0-1 0 0 0,0 1 0 0 0,0 0 1 0 0,-1 0-1 0 0,1 0 0 0 0,0 1 0 0 0,0-1 0 0 0,0 1 0 0 0,-3 0 1 0 0,1 0-437 0 0,-16 5 280 0 0,-3 8 54 0 0,21-13-228 0 0,1 1 1 0 0,0 0 0 0 0,-1 0 0 0 0,1 0 0 0 0,0-1 0 0 0,0 1-1 0 0,0 0 1 0 0,0 1 0 0 0,0-1 0 0 0,0 0 0 0 0,1 0 0 0 0,-1 0 0 0 0,1 0-1 0 0,-1 1 1 0 0,1-1 0 0 0,0 0 0 0 0,0 0 0 0 0,0 1 0 0 0,0-1-1 0 0,1 3 1 0 0,2 15 184 0 0,3 10-41 0 0,-3-16-100 0 0,-1-5-14 0 0,4 22 374 0 0,18 47-1 0 0,2-7-63 0 0,-4-12-307 0 0,40 118 146 0 0,48 129-46 0 0,-80-238-179 0 0,-7-24 112 0 0,4 8-113 0 0,-11-16-179 0 0,7 24-695 0 0,-21-53 82 0 0</inkml:trace>
</inkml:ink>
</file>

<file path=ppt/ink/ink25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16:10.086"/>
    </inkml:context>
    <inkml:brush xml:id="br0">
      <inkml:brushProperty name="width" value="0.05" units="cm"/>
      <inkml:brushProperty name="height" value="0.05" units="cm"/>
    </inkml:brush>
  </inkml:definitions>
  <inkml:trace contextRef="#ctx0" brushRef="#br0">1 60 3817 0 0,'82'31'952'0'0,"-79"-30"-866"0"0,-1-1-1 0 0,0 1 1 0 0,0 0-1 0 0,0 0 1 0 0,0 0-1 0 0,0 1 1 0 0,0-1 0 0 0,-1 0-1 0 0,1 1 1 0 0,0-1-1 0 0,-1 1 1 0 0,1-1 0 0 0,-1 1-1 0 0,1 0 1 0 0,-1 0-1 0 0,0 0 1 0 0,0 0-1 0 0,0 0 1 0 0,0 0 0 0 0,0 0-1 0 0,0 0 1 0 0,0 0-1 0 0,-1 0 1 0 0,1 0-1 0 0,-1 4 1 0 0,3 5 39 0 0,2 7 189 0 0,-5 12 182 0 0,-8-2 217 0 0,6-20-383 0 0,-1 7 248 0 0,-1-11 157 0 0,1-6 29 0 0,-9-7-41 0 0,4 5-736 0 0,5 3 54 0 0,1-1-37 0 0,-1-1 0 0 0,1 1 0 0 0,0 0 0 0 0,0-1 0 0 0,0 0 0 0 0,0 1 0 0 0,0-1 0 0 0,1 0 0 0 0,-1 0 1 0 0,1 0-1 0 0,0 0 0 0 0,0 0 0 0 0,0 0 0 0 0,-1-4 0 0 0,0 1 2 0 0,1 0-1 0 0,0-1 1 0 0,0 1 0 0 0,0 0 0 0 0,1 0-1 0 0,0-10 1 0 0,4-15 5 0 0,-4 25-8 0 0,1 0 0 0 0,-1-1-1 0 0,1 1 1 0 0,0 0-1 0 0,1 0 1 0 0,-1 0 0 0 0,1 0-1 0 0,0 0 1 0 0,1 0 0 0 0,-1 0-1 0 0,1 1 1 0 0,0-1 0 0 0,1 1-1 0 0,-1 0 1 0 0,8-9 0 0 0,6 12-22 0 0,17 16-65 0 0,-29-12 59 0 0,0 2 0 0 0,-1-1 0 0 0,1 0 0 0 0,0 1 0 0 0,-1 0 0 0 0,0 0 0 0 0,5 6 0 0 0,4 22-1701 0 0,-10-29 1050 0 0</inkml:trace>
</inkml:ink>
</file>

<file path=ppt/ink/ink25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16:10.674"/>
    </inkml:context>
    <inkml:brush xml:id="br0">
      <inkml:brushProperty name="width" value="0.05" units="cm"/>
      <inkml:brushProperty name="height" value="0.05" units="cm"/>
    </inkml:brush>
  </inkml:definitions>
  <inkml:trace contextRef="#ctx0" brushRef="#br0">1 146 3609 0 0,'11'39'5047'0'0,"13"33"-4175"0"0,0-32-529 0 0,-24-40-341 0 0,0 0-1 0 0,1 0 0 0 0,-1 0 0 0 0,0 0 1 0 0,0 0-1 0 0,0 0 0 0 0,0-1 0 0 0,0 1 1 0 0,0 0-1 0 0,0 0 0 0 0,0 0 0 0 0,0 0 1 0 0,0 0-1 0 0,0 0 0 0 0,0 0 0 0 0,0 0 0 0 0,0 0 1 0 0,0 0-1 0 0,0 0 0 0 0,1 0 0 0 0,-1 0 1 0 0,0 0-1 0 0,0 0 0 0 0,0 0 0 0 0,0 0 1 0 0,0 0-1 0 0,0 0 0 0 0,0 0 0 0 0,0 0 1 0 0,0 0-1 0 0,0 0 0 0 0,0 0 0 0 0,0 0 1 0 0,1 0-1 0 0,-1 0 0 0 0,0 0 0 0 0,0 0 0 0 0,0 0 1 0 0,0-3 25 0 0,0 2 19 0 0,0-3 7 0 0,0 1-32 0 0,5-13 21 0 0,4-11-12 0 0,-2-1-1 0 0,5-38 1 0 0,-3 29 0 0 0,1-13-17 0 0,-10 50-20 0 0,0 0 1 0 0,-1 40 6 0 0,1-28 13 0 0,0-1 0 0 0,1 1 0 0 0,1-1 0 0 0,0 0 1 0 0,1 1-1 0 0,5 15 0 0 0,-7-25-5 0 0,0 0 0 0 0,0 0 1 0 0,0 0-1 0 0,0 0 0 0 0,1 0 0 0 0,-1 0 0 0 0,0 0 1 0 0,1-1-1 0 0,-1 1 0 0 0,1 0 0 0 0,0-1 1 0 0,0 1-1 0 0,-1-1 0 0 0,1 1 0 0 0,0-1 0 0 0,4 2 1 0 0,-3-3-2 0 0,-1 1 0 0 0,0-1 0 0 0,1 0 0 0 0,-1 0 0 0 0,0 0 0 0 0,1 0 0 0 0,-1 0 0 0 0,1-1 1 0 0,-1 1-1 0 0,0-1 0 0 0,0 0 0 0 0,1 1 0 0 0,-1-1 0 0 0,0 0 0 0 0,0 0 0 0 0,0 0 0 0 0,0-1 1 0 0,0 1-1 0 0,0 0 0 0 0,3-3 0 0 0,27-32 55 0 0,-22 22-51 0 0,15-19 9 0 0,9-19 2 0 0,7-11 22 0 0,-21 49-33 0 0,-8 12-5 0 0,-7 8-5 0 0,0 14 19 0 0,-2 10 54 0 0,6 29 30 0 0,-7-52-113 0 0,1 0 1 0 0,-1 0 0 0 0,2-1 0 0 0,-1 1-1 0 0,1-1 1 0 0,0 0 0 0 0,8 10 0 0 0,-11-14-22 0 0,1 0 0 0 0,-1-1 0 0 0,0 1 0 0 0,1 0 1 0 0,-1-1-1 0 0,1 0 0 0 0,-1 1 0 0 0,1-1 0 0 0,0 0 0 0 0,0 0 1 0 0,-1 0-1 0 0,1 0 0 0 0,0 0 0 0 0,0 0 0 0 0,0 0 1 0 0,0-1-1 0 0,0 1 0 0 0,0-1 0 0 0,0 1 0 0 0,0-1 0 0 0,0 0 1 0 0,1 0-1 0 0,-1 0 0 0 0,0 0 0 0 0,0 0 0 0 0,0-1 1 0 0,0 1-1 0 0,0 0 0 0 0,0-1 0 0 0,0 0 0 0 0,3-1 0 0 0,4-3-403 0 0</inkml:trace>
</inkml:ink>
</file>

<file path=ppt/ink/ink25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16:11.025"/>
    </inkml:context>
    <inkml:brush xml:id="br0">
      <inkml:brushProperty name="width" value="0.05" units="cm"/>
      <inkml:brushProperty name="height" value="0.05" units="cm"/>
    </inkml:brush>
  </inkml:definitions>
  <inkml:trace contextRef="#ctx0" brushRef="#br0">142 0 4241 0 0,'-7'5'3699'0'0,"-6"-3"-2805"0"0,-10 4-1101 0 0,-34 25 398 0 0,29-9 29 0 0,28-21-210 0 0,-1-1 0 0 0,1 1-1 0 0,-1-1 1 0 0,1 0 0 0 0,-1 1-1 0 0,1-1 1 0 0,0 1-1 0 0,-1-1 1 0 0,1 1 0 0 0,0 0-1 0 0,0-1 1 0 0,-1 1 0 0 0,1-1-1 0 0,0 1 1 0 0,0-1 0 0 0,0 1-1 0 0,0 0 1 0 0,-1-1-1 0 0,1 1 1 0 0,0-1 0 0 0,0 1-1 0 0,0 0 1 0 0,0-1 0 0 0,0 1-1 0 0,1 0 1 0 0,-1-1 0 0 0,0 1-1 0 0,0-1 1 0 0,0 1-1 0 0,1-1 1 0 0,-1 1 0 0 0,0 0-1 0 0,1 0 1 0 0,0 0 6 0 0,0 0-1 0 0,0 1 1 0 0,0-1 0 0 0,-1 0-1 0 0,1 1 1 0 0,0-1 0 0 0,-1 0-1 0 0,1 1 1 0 0,-1-1 0 0 0,1 1-1 0 0,-1-1 1 0 0,0 1 0 0 0,1-1-1 0 0,-1 1 1 0 0,0 1 0 0 0,-9 45 523 0 0,1-18-251 0 0,6-10-142 0 0,2-19-139 0 0,-1 0 0 0 0,1 0-1 0 0,0 0 1 0 0,0 0-1 0 0,0 0 1 0 0,1 0 0 0 0,-1 0-1 0 0,0 0 1 0 0,0 0 0 0 0,0 0-1 0 0,1 0 1 0 0,-1-1 0 0 0,0 1-1 0 0,1 0 1 0 0,-1 0 0 0 0,1 0-1 0 0,-1 0 1 0 0,1-1-1 0 0,0 1 1 0 0,-1 0 0 0 0,1 0-1 0 0,0-1 1 0 0,-1 1 0 0 0,1 0-1 0 0,0-1 1 0 0,0 1 0 0 0,-1-1-1 0 0,1 1 1 0 0,0-1-1 0 0,0 1 1 0 0,0-1 0 0 0,0 0-1 0 0,0 0 1 0 0,0 1 0 0 0,0-1-1 0 0,0 0 1 0 0,0 0 0 0 0,0 0-1 0 0,0 0 1 0 0,-1 0 0 0 0,1 0-1 0 0,0 0 1 0 0,0 0-1 0 0,0 0 1 0 0,2-1 0 0 0,27-8 58 0 0,-15 1-12 0 0,-1-2-41 0 0,5-8 0 0 0,-3 3-7 0 0,11-3-12 0 0,-19 11 7 0 0,3-2-9 0 0,-11 9 8 0 0,0-1 1 0 0,1 1-1 0 0,-1 0 1 0 0,0-1 0 0 0,1 1-1 0 0,-1 0 1 0 0,1 0-1 0 0,-1-1 1 0 0,0 1 0 0 0,1 0-1 0 0,-1 0 1 0 0,1 0-1 0 0,-1 0 1 0 0,1 0-1 0 0,-1-1 1 0 0,1 1 0 0 0,-1 0-1 0 0,1 0 1 0 0,-1 0-1 0 0,0 0 1 0 0,1 0 0 0 0,-1 1-1 0 0,1-1 1 0 0,-1 0-1 0 0,1 0 1 0 0,-1 0-1 0 0,1 0 1 0 0,-1 0 0 0 0,0 1-1 0 0,1-1 1 0 0,-1 0-1 0 0,1 1 1 0 0,-1-1 65 0 0,0 3-90 0 0,0 4 62 0 0,-1 3-257 0 0,-5-4-1344 0 0</inkml:trace>
</inkml:ink>
</file>

<file path=ppt/ink/ink25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16:11.394"/>
    </inkml:context>
    <inkml:brush xml:id="br0">
      <inkml:brushProperty name="width" value="0.05" units="cm"/>
      <inkml:brushProperty name="height" value="0.05" units="cm"/>
    </inkml:brush>
  </inkml:definitions>
  <inkml:trace contextRef="#ctx0" brushRef="#br0">1 67 3017 0 0,'22'-65'2896'0'0,"-22"65"-2837"0"0,0 1 1 0 0,0-1-1 0 0,1 0 0 0 0,-1 0 0 0 0,0 0 0 0 0,0 1 0 0 0,0-1 0 0 0,0 0 1 0 0,0 0-1 0 0,1 0 0 0 0,-1 0 0 0 0,0 0 0 0 0,0 1 0 0 0,0-1 1 0 0,1 0-1 0 0,-1 0 0 0 0,0 0 0 0 0,0 0 0 0 0,0 0 0 0 0,1 0 0 0 0,-1 0 1 0 0,0 0-1 0 0,0 0 0 0 0,1 0 0 0 0,-1 0 0 0 0,0 0 0 0 0,0 0 0 0 0,0 0 1 0 0,1 0-1 0 0,-1 0 0 0 0,0 0 0 0 0,0 0 0 0 0,1 0 0 0 0,-1 0 0 0 0,0 0 1 0 0,0 0-1 0 0,0-1 0 0 0,1 1 0 0 0,-1 0 0 0 0,0 0 0 0 0,0 0 1 0 0,0 0-1 0 0,0 0 0 0 0,1-1 0 0 0,-1 1 0 0 0,0 0 0 0 0,0 0 0 0 0,0 0 1 0 0,0-1-1 0 0,0 1 0 0 0,0 0 0 0 0,1 0 0 0 0,-1 0 0 0 0,0-1 0 0 0,0 1 1 0 0,0 0-1 0 0,4 22-292 0 0,-4-19 562 0 0,8 28 192 0 0,6 16-94 0 0,-3-13-176 0 0,-5-10-22 0 0,6 20 103 0 0,8 20 91 0 0,41 94 13 0 0,-60-156-696 0 0,6 12 705 0 0,-4-9-1453 0 0</inkml:trace>
</inkml:ink>
</file>

<file path=ppt/ink/ink25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16:11.741"/>
    </inkml:context>
    <inkml:brush xml:id="br0">
      <inkml:brushProperty name="width" value="0.05" units="cm"/>
      <inkml:brushProperty name="height" value="0.05" units="cm"/>
    </inkml:brush>
  </inkml:definitions>
  <inkml:trace contextRef="#ctx0" brushRef="#br0">0 0 4057 0 0,'9'9'4515'0'0,"-7"11"-4645"0"0,-2-16 534 0 0,3 13-274 0 0,7 10 139 0 0,0 4 47 0 0,-3-1-74 0 0,2 0 0 0 0,15 36 0 0 0,12 13 3 0 0,-27-58-241 0 0,28 67-609 0 0,-37-88 568 0 0,0 1-1 0 0,0-1 1 0 0,0 0-1 0 0,0 0 1 0 0,0 1-1 0 0,0-1 1 0 0,0 0-1 0 0,0 1 1 0 0,0-1-1 0 0,0 0 1 0 0,0 0-1 0 0,0 1 1 0 0,1-1-1 0 0,-1 0 1 0 0,0 0-1 0 0,0 0 1 0 0,0 1-1 0 0,0-1 0 0 0,1 0 1 0 0,-1 0-1 0 0,0 0 1 0 0,0 1-1 0 0,1-1 1 0 0,-1 0-1 0 0,0 0 1 0 0,0 0-1 0 0,1 0 1 0 0,-1 0-1 0 0,0 1 1 0 0,0-1-1 0 0,1 0 1 0 0,-1 0-1 0 0,0 0 1 0 0,0 0-1 0 0,1 0 1 0 0,-1 0-1 0 0,1 0 1 0 0,1-8-2161 0 0,-2 7 1163 0 0</inkml:trace>
</inkml:ink>
</file>

<file path=ppt/ink/ink25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16:12.087"/>
    </inkml:context>
    <inkml:brush xml:id="br0">
      <inkml:brushProperty name="width" value="0.05" units="cm"/>
      <inkml:brushProperty name="height" value="0.05" units="cm"/>
    </inkml:brush>
  </inkml:definitions>
  <inkml:trace contextRef="#ctx0" brushRef="#br0">13 26 3337 0 0,'-6'12'3471'0'0,"1"-2"-2242"0"0,4-6-726 0 0,1-2-418 0 0,0 0-1 0 0,-1 0 0 0 0,2 1 1 0 0,-1-1-1 0 0,0 0 0 0 0,0 0 1 0 0,0 0-1 0 0,1 0 0 0 0,0 0 1 0 0,-1 0-1 0 0,1 0 0 0 0,2 4 1 0 0,5 3 219 0 0,0-4-218 0 0,0-1-35 0 0,0 0-1 0 0,0-1 1 0 0,1 1-1 0 0,-1-2 1 0 0,15 4-1 0 0,-19-6-21 0 0,1 1 0 0 0,-1-1 0 0 0,1-1 1 0 0,-1 1-1 0 0,1 0 0 0 0,-1-1 0 0 0,0 0 0 0 0,1 0 0 0 0,-1 0 1 0 0,0-1-1 0 0,0 1 0 0 0,1-1 0 0 0,6-5 0 0 0,27-7 83 0 0,18-10 51 0 0,-54 23-157 0 0,0 0 0 0 0,0 0 0 0 0,-1 0 0 0 0,1-1 0 0 0,0 1 0 0 0,-1-1 0 0 0,1 1 0 0 0,-1-1 0 0 0,1 0 0 0 0,-1 1 0 0 0,0-1 0 0 0,1 0 0 0 0,-1 0 0 0 0,0 0 0 0 0,0 0 0 0 0,-1 0 0 0 0,1 0 1 0 0,0 0-1 0 0,-1 0 0 0 0,1 0 0 0 0,-1-1 0 0 0,1-2 0 0 0,-2 4-1 0 0,0-1-1 0 0,-1 1 1 0 0,1-1 0 0 0,0 1 0 0 0,0 0 0 0 0,-1 0 0 0 0,1-1-1 0 0,0 1 1 0 0,-1 0 0 0 0,0 0 0 0 0,1 1 0 0 0,-1-1-1 0 0,-2-1 1 0 0,-12-4-12 0 0,1 13 171 0 0,9 2-93 0 0,2 9 3 0 0,4 27 21 0 0,0-42-86 0 0,9 59 170 0 0,13 24 33 0 0,-3-14-96 0 0,-11-22-76 0 0,-5-33-23 0 0,-2 0 1 0 0,0 1-1 0 0,-1-1 1 0 0,-1 0-1 0 0,-1 1 0 0 0,-3 16 1 0 0,4-28-10 0 0,-1-1 1 0 0,0 1-1 0 0,0-1 1 0 0,0 1 0 0 0,-1-1-1 0 0,1 0 1 0 0,-1 0-1 0 0,0 0 1 0 0,-1 0-1 0 0,1-1 1 0 0,-9 8-1 0 0,9-9-3 0 0,-1 0 0 0 0,0 0 0 0 0,0-1 0 0 0,0 1 1 0 0,0-1-1 0 0,0 0 0 0 0,0 0 0 0 0,-1-1 0 0 0,1 1 0 0 0,-7 0 0 0 0,7-1-3 0 0,-1 0 0 0 0,0-1 0 0 0,1 1 0 0 0,-1-1 0 0 0,0 0 1 0 0,0 0-1 0 0,1-1 0 0 0,-1 1 0 0 0,0-1 0 0 0,1 0 0 0 0,-1 0 0 0 0,1-1 0 0 0,-1 1 0 0 0,1-1 0 0 0,-1 0 1 0 0,1 0-1 0 0,0-1 0 0 0,0 1 0 0 0,0-1 0 0 0,0 0 0 0 0,1 0 0 0 0,-1 0 0 0 0,1 0 0 0 0,0-1 0 0 0,0 0 0 0 0,0 1 1 0 0,0-1-1 0 0,0 0 0 0 0,1 0 0 0 0,0 0 0 0 0,0-1 0 0 0,0 1 0 0 0,0-1 0 0 0,1 1 0 0 0,0-1 0 0 0,0 1 1 0 0,0-1-1 0 0,0 0 0 0 0,1 0 0 0 0,-1 1 0 0 0,2-8 0 0 0,-1 9-5 0 0,0 0 0 0 0,0 0 1 0 0,1 0-1 0 0,-1 1 0 0 0,1-1 0 0 0,0 0 0 0 0,0 0 0 0 0,0 1 1 0 0,0-1-1 0 0,0 1 0 0 0,0-1 0 0 0,1 1 0 0 0,-1-1 0 0 0,1 1 1 0 0,0 0-1 0 0,3-3 0 0 0,0 1 0 0 0,0 0-1 0 0,0 1 1 0 0,1 0 0 0 0,0 0-1 0 0,11-3 1 0 0,-7 1 3 0 0,11 3 45 0 0,18 13-525 0 0,-35-9 366 0 0,1-1-1 0 0,-1 1 1 0 0,1-1 0 0 0,0 0 0 0 0,0 0 0 0 0,-1 0 0 0 0,1 0-1 0 0,0-1 1 0 0,0 0 0 0 0,8-1 0 0 0,-3-1-409 0 0</inkml:trace>
</inkml:ink>
</file>

<file path=ppt/ink/ink25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16:12.536"/>
    </inkml:context>
    <inkml:brush xml:id="br0">
      <inkml:brushProperty name="width" value="0.05" units="cm"/>
      <inkml:brushProperty name="height" value="0.05" units="cm"/>
    </inkml:brush>
  </inkml:definitions>
  <inkml:trace contextRef="#ctx0" brushRef="#br0">108 345 2969 0 0,'0'0'122'0'0,"0"0"0"0"0,1 0 0 0 0,-1 0 0 0 0,0-1 0 0 0,1 1 0 0 0,-1 0 0 0 0,0-1 0 0 0,1 1 0 0 0,-1 0 0 0 0,0 0 0 0 0,0-1 0 0 0,1 1 0 0 0,-1 0 0 0 0,0-1 0 0 0,0 1 1 0 0,0-1-1 0 0,1 1 0 0 0,-1 0 0 0 0,0-1 0 0 0,0 1 0 0 0,0-1 0 0 0,0 1 0 0 0,0 0 0 0 0,0-1 0 0 0,0 1 0 0 0,0-1 0 0 0,0 1 0 0 0,0-1 0 0 0,-4-8 1479 0 0,-7-2 7 0 0,1 9-865 0 0,9 3-728 0 0,0-1 0 0 0,-1 0 0 0 0,1 1 0 0 0,-1-1 0 0 0,1 1 1 0 0,0-1-1 0 0,0 1 0 0 0,-1-1 0 0 0,1 1 0 0 0,0 0 0 0 0,0 0 1 0 0,0-1-1 0 0,0 1 0 0 0,0 0 0 0 0,0 0 0 0 0,0 0 0 0 0,0 0 0 0 0,0 1 1 0 0,0-1-1 0 0,1 0 0 0 0,-1 0 0 0 0,0 0 0 0 0,1 1 0 0 0,-1-1 1 0 0,0 2-1 0 0,-8 14 55 0 0,5-11-60 0 0,-5 9 44 0 0,0 0 1 0 0,-12 30 0 0 0,20-41-48 0 0,-1-1 1 0 0,1 1-1 0 0,0 0 1 0 0,0-1 0 0 0,0 1-1 0 0,0 0 1 0 0,1 0-1 0 0,-1-1 1 0 0,1 1-1 0 0,0 0 1 0 0,0 0 0 0 0,1 0-1 0 0,-1 0 1 0 0,1-1-1 0 0,0 1 1 0 0,0 0 0 0 0,0-1-1 0 0,0 1 1 0 0,1 0-1 0 0,3 5 1 0 0,-1-5 0 0 0,16 3 74 0 0,-14-6-75 0 0,1-1 2 0 0,-1 1 0 0 0,1-2-1 0 0,0 1 1 0 0,0-1-1 0 0,-1 0 1 0 0,1-1 0 0 0,0 1-1 0 0,-1-1 1 0 0,10-5-1 0 0,-9 4 3 0 0,-1 0-1 0 0,0-1 1 0 0,0 1-1 0 0,-1-2 0 0 0,1 1 1 0 0,-1-1-1 0 0,0 1 0 0 0,0-1 1 0 0,0-1-1 0 0,-1 1 1 0 0,0-1-1 0 0,0 0 0 0 0,0 0 1 0 0,-1 0-1 0 0,4-8 0 0 0,11-25 13 0 0,0 3-9 0 0,-6 13-7 0 0,9-19 0 0 0,-9 14-5 0 0,-6 10-3 0 0,-2-1-2 0 0,-2 5 0 0 0,3-17 4 0 0,-1-60 0 0 0,-5 76-1 0 0,0 1 1 0 0,-1 0-1 0 0,-6-23 1 0 0,8 37-1 0 0,0-1 0 0 0,0 1 0 0 0,0-1 0 0 0,0 1 0 0 0,0 0 0 0 0,0-1 0 0 0,0 1 0 0 0,0-1 0 0 0,0 1 0 0 0,-1-1 0 0 0,1 1 0 0 0,0 0 0 0 0,0-1 0 0 0,-1 1 0 0 0,1 0 0 0 0,0-1 0 0 0,-1 1 0 0 0,1-1-1 0 0,0 1 1 0 0,-1 0 0 0 0,1 0 0 0 0,0-1 0 0 0,-1 1 0 0 0,1 0 0 0 0,-1 0 0 0 0,1-1 0 0 0,0 1 0 0 0,-1 0 0 0 0,1 0 0 0 0,-1 0 0 0 0,1 0 0 0 0,-1 0 0 0 0,-12 10 0 0 0,-4 20 11 0 0,13-19 12 0 0,0 11 16 0 0,16 34 185 0 0,33 83 325 0 0,-41-124-463 0 0,2-1 0 0 0,-1 0-1 0 0,16 27 1 0 0,-17-35-82 0 0,0-1 0 0 0,1 1 0 0 0,0-1 0 0 0,0 0 0 0 0,7 5 0 0 0,5 6 12 0 0,-16-15-75 0 0,-1 0 1 0 0,1 1-1 0 0,0-1 1 0 0,1 0-1 0 0,-1 0 0 0 0,0 0 1 0 0,0 0-1 0 0,0 0 0 0 0,1 0 1 0 0,-1 0-1 0 0,1 0 0 0 0,-1 0 1 0 0,1-1-1 0 0,-1 1 0 0 0,1 0 1 0 0,-1-1-1 0 0,1 1 0 0 0,-1-1 1 0 0,1 0-1 0 0,-1 0 1 0 0,1 1-1 0 0,0-1 0 0 0,-1 0 1 0 0,1 0-1 0 0,0-1 0 0 0,-1 1 1 0 0,1 0-1 0 0,2-1 0 0 0,-2-1-178 0 0,0 0-1 0 0,0 0 1 0 0,-1 0 0 0 0,1-1-1 0 0,0 1 1 0 0,-1 0-1 0 0,0-1 1 0 0,1 1-1 0 0,-1-1 1 0 0,0 0-1 0 0,0 1 1 0 0,-1-1 0 0 0,1 0-1 0 0,-1 1 1 0 0,1-4-1 0 0,1-9-3233 0 0</inkml:trace>
</inkml:ink>
</file>

<file path=ppt/ink/ink25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16:12.873"/>
    </inkml:context>
    <inkml:brush xml:id="br0">
      <inkml:brushProperty name="width" value="0.05" units="cm"/>
      <inkml:brushProperty name="height" value="0.05" units="cm"/>
    </inkml:brush>
  </inkml:definitions>
  <inkml:trace contextRef="#ctx0" brushRef="#br0">20 104 4489 0 0,'-4'-78'1234'0'0,"0"54"1634"0"0,4 24-2843 0 0,0 0 0 0 0,0 0-1 0 0,0 0 1 0 0,0 0 0 0 0,0 0 0 0 0,0 0-1 0 0,0 0 1 0 0,0 0 0 0 0,-1 0-1 0 0,1-1 1 0 0,0 1 0 0 0,0 0-1 0 0,0 0 1 0 0,0 0 0 0 0,0 0 0 0 0,0 0-1 0 0,0 0 1 0 0,0 0 0 0 0,0 0-1 0 0,-1 0 1 0 0,1 0 0 0 0,0 0 0 0 0,0 0-1 0 0,0 0 1 0 0,0 0 0 0 0,0 0-1 0 0,0 0 1 0 0,0 0 0 0 0,-1 0 0 0 0,1 0-1 0 0,0 0 1 0 0,0 0 0 0 0,0 0-1 0 0,0 0 1 0 0,0 0 0 0 0,0 0 0 0 0,0 0-1 0 0,-1 0 1 0 0,1 0 0 0 0,0 0-1 0 0,0 0 1 0 0,0 0 0 0 0,0 0 0 0 0,0 1-1 0 0,0-1 1 0 0,0 0 0 0 0,0 0-1 0 0,0 0 1 0 0,0 0 0 0 0,0 0 0 0 0,-1 0-1 0 0,1 0 1 0 0,0 0 0 0 0,0 1-1 0 0,0-1 1 0 0,0 0 0 0 0,0 0 0 0 0,0 0-1 0 0,0 0 1 0 0,0 0 0 0 0,0 0-1 0 0,0 0 1 0 0,0 1 0 0 0,0-1 0 0 0,-6 22 443 0 0,8 44-193 0 0,-1-58-255 0 0,1 0-1 0 0,-1 0 0 0 0,1 0 0 0 0,1 0 0 0 0,0 0 0 0 0,0 0 0 0 0,0-1 0 0 0,1 0 0 0 0,0 0 1 0 0,8 11-1 0 0,-5-14-125 0 0,5-2-802 0 0,-6-1 400 0 0,-6-2 444 0 0,1 1 0 0 0,0 0 0 0 0,0 0-1 0 0,-1 0 1 0 0,1 0 0 0 0,0-1 0 0 0,-1 1 0 0 0,1 0 0 0 0,0 0-1 0 0,-1-1 1 0 0,1 1 0 0 0,0-1 0 0 0,-1 1 0 0 0,1-1 0 0 0,-1 1-1 0 0,1-1 1 0 0,-1 1 0 0 0,1-1 0 0 0,-1 1 0 0 0,1-1 0 0 0,-1 1-1 0 0,0-1 1 0 0,1-1 0 0 0,1-1-732 0 0,4-3-2633 0 0</inkml:trace>
</inkml:ink>
</file>

<file path=ppt/ink/ink25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16:13.225"/>
    </inkml:context>
    <inkml:brush xml:id="br0">
      <inkml:brushProperty name="width" value="0.05" units="cm"/>
      <inkml:brushProperty name="height" value="0.05" units="cm"/>
    </inkml:brush>
  </inkml:definitions>
  <inkml:trace contextRef="#ctx0" brushRef="#br0">19 78 4833 0 0,'20'-63'2076'0'0,"-19"63"-2040"0"0,-1-1-1 0 0,0 1 0 0 0,1 0 0 0 0,-1 0 0 0 0,0-1 0 0 0,0 1 0 0 0,0 0 0 0 0,1-1 0 0 0,-1 1 0 0 0,0 0 0 0 0,0-1 0 0 0,0 1 0 0 0,0 0 0 0 0,0-1 0 0 0,0 1 0 0 0,0 0 0 0 0,0-1 0 0 0,0 1 0 0 0,0 0 0 0 0,0-1 0 0 0,0 1 0 0 0,0 0 0 0 0,0-1 0 0 0,0 1 0 0 0,0-1 1 0 0,0 1-1 0 0,0 0 0 0 0,0-1 0 0 0,0 1 0 0 0,0 0 0 0 0,-1 0 0 0 0,1-1 0 0 0,0 1 0 0 0,0 0 0 0 0,0-1 0 0 0,-1 1 0 0 0,1 0 0 0 0,0 0 0 0 0,0-1 0 0 0,-1 1 0 0 0,1 0 0 0 0,0 0 0 0 0,-1-1 0 0 0,1 1 0 0 0,0 0 0 0 0,-1 0 0 0 0,1 0 0 0 0,0 0 0 0 0,-1 0 0 0 0,1 0 0 0 0,0-1 1 0 0,-1 1-1 0 0,1 0 0 0 0,0 0 0 0 0,-1 0 0 0 0,1 0 0 0 0,0 0 0 0 0,-1 0 0 0 0,1 0 0 0 0,0 1 0 0 0,-1-1 0 0 0,1 0 0 0 0,-1 0 0 0 0,1 0 0 0 0,0 0 0 0 0,0 0 0 0 0,-1 0 0 0 0,0 1 0 0 0,-19 11 559 0 0,19-11-505 0 0,1-1-63 0 0,-1 0-1 0 0,1 1 0 0 0,-1-1 1 0 0,1 0-1 0 0,-1 1 1 0 0,1-1-1 0 0,-1 1 0 0 0,1-1 1 0 0,-1 0-1 0 0,1 1 1 0 0,0-1-1 0 0,-1 1 0 0 0,1-1 1 0 0,0 1-1 0 0,0-1 1 0 0,-1 1-1 0 0,1 0 0 0 0,0-1 1 0 0,0 1-1 0 0,0-1 1 0 0,0 1-1 0 0,0-1 0 0 0,0 1 1 0 0,-1 0-1 0 0,1-1 1 0 0,1 1-1 0 0,-1-1 0 0 0,0 1 1 0 0,0 0-1 0 0,0-1 0 0 0,0 1 1 0 0,0-1-1 0 0,0 1 1 0 0,1-1-1 0 0,-1 1 0 0 0,0 0 1 0 0,0-1-1 0 0,1 1 1 0 0,-1-1-1 0 0,1 1 0 0 0,-1-1 1 0 0,0 0-1 0 0,1 1 1 0 0,-1-1-1 0 0,1 1 0 0 0,-1-1 1 0 0,1 0-1 0 0,-1 1 1 0 0,1-1-1 0 0,-1 0 0 0 0,1 0 1 0 0,-1 1-1 0 0,1-1 1 0 0,-1 0-1 0 0,1 0 0 0 0,0 0 1 0 0,-1 0-1 0 0,1 1 1 0 0,-1-1-1 0 0,1 0 0 0 0,-1 0 1 0 0,2 0-1 0 0,12 6 93 0 0,-4 0-62 0 0,-4-2-13 0 0,1 0 0 0 0,-1-1 1 0 0,1 0-1 0 0,-1 0 1 0 0,1 0-1 0 0,0-1 0 0 0,11 3 1 0 0,-15-5-14 0 0,0 1 0 0 0,-1 0 0 0 0,1-1 0 0 0,-1 1 0 0 0,0 1 1 0 0,1-1-1 0 0,-1 0 0 0 0,0 1 0 0 0,1-1 0 0 0,-1 1 1 0 0,0-1-1 0 0,0 1 0 0 0,0 0 0 0 0,-1 0 0 0 0,1 0 0 0 0,0 0 1 0 0,-1 0-1 0 0,1 1 0 0 0,-1-1 0 0 0,0 0 0 0 0,1 1 0 0 0,-1-1 1 0 0,-1 1-1 0 0,1-1 0 0 0,0 1 0 0 0,0-1 0 0 0,-1 1 1 0 0,1 5-1 0 0,-1-4-21 0 0,1 0-1 0 0,-1 0 1 0 0,0 1 0 0 0,0-1 0 0 0,-1 0 0 0 0,1 1 0 0 0,-1-1 0 0 0,0 0-1 0 0,0 0 1 0 0,0 0 0 0 0,-1 0 0 0 0,1 0 0 0 0,-1 0 0 0 0,0 0-1 0 0,0 0 1 0 0,-6 6 0 0 0,7-9-37 0 0,1 0 1 0 0,-1 0-1 0 0,0 0 1 0 0,-1-1-1 0 0,1 1 0 0 0,0 0 1 0 0,0-1-1 0 0,0 1 0 0 0,0-1 1 0 0,0 1-1 0 0,-1-1 0 0 0,1 0 1 0 0,0 1-1 0 0,0-1 0 0 0,-1 0 1 0 0,1 0-1 0 0,0 0 0 0 0,0 0 1 0 0,-1 0-1 0 0,1 0 0 0 0,0 0 1 0 0,0 0-1 0 0,-1-1 0 0 0,1 1 1 0 0,0 0-1 0 0,0-1 0 0 0,0 1 1 0 0,-1-1-1 0 0,1 1 1 0 0,0-1-1 0 0,0 0 0 0 0,0 1 1 0 0,-1-2-1 0 0,-19-18-1041 0 0,11 7-255 0 0,2-3-3218 0 0</inkml:trace>
</inkml:ink>
</file>

<file path=ppt/ink/ink25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16:13.593"/>
    </inkml:context>
    <inkml:brush xml:id="br0">
      <inkml:brushProperty name="width" value="0.05" units="cm"/>
      <inkml:brushProperty name="height" value="0.05" units="cm"/>
    </inkml:brush>
  </inkml:definitions>
  <inkml:trace contextRef="#ctx0" brushRef="#br0">1 1 6121 0 0,'0'0'78'0'0,"-1"0"0"0"0,1 0 1 0 0,0 0-1 0 0,0 0 0 0 0,0 1 0 0 0,0-1 0 0 0,0 0 0 0 0,1 0 0 0 0,-1 0 0 0 0,0 0 0 0 0,0 0 0 0 0,0 0 0 0 0,0 0 0 0 0,0 1 1 0 0,0-1-1 0 0,0 0 0 0 0,0 0 0 0 0,0 0 0 0 0,0 0 0 0 0,0 0 0 0 0,0 0 0 0 0,0 0 0 0 0,0 1 0 0 0,0-1 0 0 0,1 0 1 0 0,-1 0-1 0 0,0 0 0 0 0,0 0 0 0 0,0 0 0 0 0,0 0 0 0 0,0 0 0 0 0,0 0 0 0 0,0 0 0 0 0,1 0 0 0 0,-1 0 0 0 0,0 0 0 0 0,0 0 1 0 0,0 0-1 0 0,0 0 0 0 0,0 0 0 0 0,0 0 0 0 0,1 0 0 0 0,-1 0 0 0 0,0 0 0 0 0,0 0 0 0 0,0 0 0 0 0,0 0 0 0 0,0 0 0 0 0,0 0 1 0 0,1 0-1 0 0,-1 0 0 0 0,0 0 0 0 0,0 0 0 0 0,0 0 0 0 0,0 0 0 0 0,0 0 0 0 0,0 0 0 0 0,0-1 0 0 0,0 1 0 0 0,1 0 0 0 0,9 23 755 0 0,11 39-1050 0 0,30 84 848 0 0,-2-12-259 0 0,-40-105-335 0 0,6 14-34 0 0,-15-50-2941 0 0,-1-14-2007 0 0,3 3 4351 0 0,4-20-135 0 0</inkml:trace>
</inkml:ink>
</file>

<file path=ppt/ink/ink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22:16:47.761"/>
    </inkml:context>
    <inkml:brush xml:id="br0">
      <inkml:brushProperty name="width" value="0.05" units="cm"/>
      <inkml:brushProperty name="height" value="0.05" units="cm"/>
      <inkml:brushProperty name="color" value="#E71224"/>
    </inkml:brush>
  </inkml:definitions>
  <inkml:trace contextRef="#ctx0" brushRef="#br0">718 1 9866 0 0,'-49'34'351'0'0,"18"-4"-197"0"0,3 2 101 0 0,12-11 43 0 0,2 0-7 0 0,-2 12-25 0 0,10-19-106 0 0,1-5-6 0 0,-17 28 546 0 0,17-31-646 0 0,1-1 0 0 0,1 1 1 0 0,-1 0-1 0 0,1 0 0 0 0,0 1 0 0 0,1-1 1 0 0,-1 1-1 0 0,1-1 0 0 0,-2 14 0 0 0,1-6-17 0 0,0 0-1 0 0,-1-1 0 0 0,0 1 0 0 0,-1-1 1 0 0,-9 17-1 0 0,-8 23-1 0 0,14-36-35 0 0,-10 5 14 0 0,15-18-6 0 0,0 0 0 0 0,-1 0 0 0 0,1 0 0 0 0,0 1 0 0 0,1-1 0 0 0,-1 1 0 0 0,1 0 0 0 0,0-1 0 0 0,-2 9 0 0 0,0-5-4 0 0,1-9 0 0 0,1-7 12 0 0,4 3 7 0 0,29-29-23 0 0,31-44 1 0 0,-43 52 1 0 0,83-126-6 0 0,-79 114 6 0 0,1 1 0 0 0,33-37 0 0 0,-47 62-1 0 0,10-12 2 0 0,15-8 2 0 0,-31 29-4 0 0,0 0 0 0 0,0 1-1 0 0,0 0 1 0 0,0 0-1 0 0,0 0 1 0 0,0 0-1 0 0,8-2 1 0 0,17 3 0 0 0,-21 2-2 0 0,11 3-2 0 0,-8 0 1 0 0,-2 5 1 0 0,-5-1 1 0 0,2 13 14 0 0,3 12 33 0 0,-4-10 41 0 0,2 0 1 0 0,1 0-1 0 0,13 28 1 0 0,-15-39-39 0 0,6 9 27 0 0,2 14 40 0 0,-9 1 21 0 0,-10-14-23 0 0,4-20-104 0 0,-1 1-1 0 0,0-1 1 0 0,1 0-1 0 0,-1 0 0 0 0,0 0 1 0 0,0 0-1 0 0,0-1 0 0 0,0 1 1 0 0,0-1-1 0 0,0 1 0 0 0,-1-1 1 0 0,1 1-1 0 0,0-1 1 0 0,-1 0-1 0 0,-4 1 0 0 0,-43 10 110 0 0,39-10-106 0 0,0-1-2 0 0,0 0-1 0 0,0-2 1 0 0,0 1-1 0 0,0-1 1 0 0,0 0-1 0 0,-19-6 1 0 0,-19-2-7 0 0,15 4 2 0 0,-54-10-1 0 0,26 2-6 0 0,9 3 42 0 0,-1 2 1 0 0,-58 0-1 0 0,109 8-37 0 0,-44-3 145 0 0,1 2 1 0 0,-91 10-1 0 0,124-6-127 0 0,-34 5 5 0 0,46-8-28 0 0,-1 0 1 0 0,1 0 0 0 0,0 1-1 0 0,-1-1 1 0 0,1 0 0 0 0,0 0-1 0 0,-1 0 1 0 0,1-1 0 0 0,0 1 0 0 0,-1 0-1 0 0,1 0 1 0 0,0-1 0 0 0,-1 1-1 0 0,1-1 1 0 0,0 1 0 0 0,0-1-1 0 0,-1 1 1 0 0,1-1 0 0 0,0 0-1 0 0,0 1 1 0 0,0-1 0 0 0,0 0 0 0 0,0 0-1 0 0,-2-2 1 0 0,6 1-1 0 0,0-1-1 0 0,0 1 1 0 0,0 0-1 0 0,1 0 1 0 0,-1 0-1 0 0,0 0 1 0 0,1 1 0 0 0,-1-1-1 0 0,1 1 1 0 0,0 0-1 0 0,4-1 1 0 0,6-3-31 0 0,196-75-2524 0 0,-69 25-367 0 0,-105 41 1325 0 0,19-9-1426 0 0</inkml:trace>
</inkml:ink>
</file>

<file path=ppt/ink/ink25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16:13.921"/>
    </inkml:context>
    <inkml:brush xml:id="br0">
      <inkml:brushProperty name="width" value="0.05" units="cm"/>
      <inkml:brushProperty name="height" value="0.05" units="cm"/>
    </inkml:brush>
  </inkml:definitions>
  <inkml:trace contextRef="#ctx0" brushRef="#br0">0 131 4201 0 0,'15'-8'6080'0'0,"-2"10"-5470"0"0,-4 2-735 0 0,-2 0 537 0 0,-3-2-356 0 0,0 1-1 0 0,0 0 0 0 0,0 0 0 0 0,0 0 0 0 0,-1 0 1 0 0,1 1-1 0 0,4 6 0 0 0,-6-7-42 0 0,-1-1 0 0 0,1 1 0 0 0,0-1 0 0 0,0 0 0 0 0,1 1 0 0 0,-1-1 0 0 0,0 0 0 0 0,1 0 0 0 0,-1 0 0 0 0,1-1 0 0 0,-1 1 0 0 0,1-1 0 0 0,0 1 0 0 0,0-1 0 0 0,0 0 0 0 0,0 0 0 0 0,0 0 0 0 0,4 0 0 0 0,-1-24 98 0 0,-5 19-97 0 0,2-6-8 0 0,1-5 2 0 0,0 5 3 0 0,-1 0-1 0 0,-1-1 1 0 0,0 0-1 0 0,1-12 1 0 0,-3 18-4 0 0,1-7 5 0 0,-1 0 1 0 0,2 1-1 0 0,5-23 1 0 0,3 27 1 0 0,3 8-1 0 0,-13 0-35 0 0,0 0 21 0 0,0 0 1 0 0,0 13 41 0 0,0 1-16 0 0,0-10-8 0 0,0 1 0 0 0,0-1 0 0 0,1 1 0 0 0,-1-1 0 0 0,1 0 0 0 0,1 1 0 0 0,-1-1 0 0 0,4 8 0 0 0,2-1 46 0 0,1 0 1 0 0,0-1-1 0 0,1 0 1 0 0,0-1-1 0 0,16 15 1 0 0,-12-12-167 0 0,-13-13-45 0 0,12 2-3311 0 0,-8-2 2835 0 0</inkml:trace>
</inkml:ink>
</file>

<file path=ppt/ink/ink25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16:14.258"/>
    </inkml:context>
    <inkml:brush xml:id="br0">
      <inkml:brushProperty name="width" value="0.05" units="cm"/>
      <inkml:brushProperty name="height" value="0.05" units="cm"/>
    </inkml:brush>
  </inkml:definitions>
  <inkml:trace contextRef="#ctx0" brushRef="#br0">0 1 4321 0 0,'1'1'2298'0'0,"0"2"-572"0"0,-1 0-1283 0 0,0-2-399 0 0,0 0 24 0 0,0-1 86 0 0,0 3-86 0 0,14 45 185 0 0,-3-4 154 0 0,2 0 0 0 0,2-1 0 0 0,1-1 0 0 0,40 71 0 0 0,-51-104-345 0 0,2 2-22 0 0,0 0 0 0 0,0 0 0 0 0,1-1 0 0 0,10 10 0 0 0,-15-17-32 0 0,0 0 0 0 0,1-1 1 0 0,-1 1-1 0 0,0-1 0 0 0,1 0 0 0 0,-1 0 0 0 0,1-1 0 0 0,0 1 0 0 0,-1-1 0 0 0,1 0 1 0 0,0 0-1 0 0,0 0 0 0 0,0 0 0 0 0,0 0 0 0 0,0-1 0 0 0,0 0 0 0 0,5 0 1 0 0,-5 0-2 0 0,-1-1 1 0 0,1 1-1 0 0,0-1 1 0 0,-1 0-1 0 0,1 0 1 0 0,-1 0 0 0 0,0-1-1 0 0,1 1 1 0 0,-1-1-1 0 0,0 0 1 0 0,0 0 0 0 0,0 0-1 0 0,0 0 1 0 0,0 0-1 0 0,3-5 1 0 0,33-46 36 0 0,-35 46-39 0 0,0 0 0 0 0,0 0 0 0 0,1 0 0 0 0,0 1 0 0 0,1-1 0 0 0,-1 1 0 0 0,14-10 0 0 0,-1 15-9 0 0,-18 1 7 0 0,-1 0 0 0 0,0 1 0 0 0,1-1 0 0 0,-1 0 1 0 0,1 1-1 0 0,-1-1 0 0 0,0 0 0 0 0,1 1 0 0 0,-1-1 0 0 0,1 1 0 0 0,-1-1 0 0 0,1 1 1 0 0,-1 0-1 0 0,1-1 0 0 0,-1 1 0 0 0,1-1 0 0 0,0 1 0 0 0,-1 0 0 0 0,1-1 0 0 0,0 1 1 0 0,0 0-1 0 0,-1-1 0 0 0,1 2 0 0 0,-9 12 29 0 0,-3-1-21 0 0,-1-2 0 0 0,-1 0 0 0 0,0 0 0 0 0,-1-1 0 0 0,1-1 0 0 0,-29 12 0 0 0,23-12 9 0 0,-1-1 0 0 0,-37 9 0 0 0,56-16-112 0 0,-6 5 283 0 0,3-3-435 0 0,9-6-1054 0 0,2 1 980 0 0,0 0 1 0 0,1 1 0 0 0,-1 0-1 0 0,1 0 1 0 0,-1 0-1 0 0,1 1 1 0 0,11 1-1 0 0,-6-1 4 0 0,0-2-277 0 0,1 0 1 0 0,-1-1-1 0 0,0 0 0 0 0,0-1 1 0 0,13-6-1 0 0,-3 1 178 0 0,-10 5 667 0 0,12-4 770 0 0,2-6 2865 0 0,-26 15-3718 0 0,1 1 1 0 0,0-1 0 0 0,0 1 0 0 0,0-1 0 0 0,0 1-1 0 0,0-1 1 0 0,0 0 0 0 0,0 1 0 0 0,0-1-1 0 0,1 0 1 0 0,-1 0 0 0 0,1 0 0 0 0,-1 0-1 0 0,0 0 1 0 0,1 0 0 0 0,0-1 0 0 0,-1 1 0 0 0,3 1-1 0 0,20 13 114 0 0,-13-7-198 0 0,0-1 0 0 0,0-1-1 0 0,0 0 1 0 0,22 9 0 0 0,-30-14-72 0 0,0 1 1 0 0,0-1-1 0 0,0 0 1 0 0,0 0-1 0 0,1 0 1 0 0,-1-1-1 0 0,0 1 1 0 0,0-1-1 0 0,0 1 1 0 0,1-1-1 0 0,-1 0 1 0 0,0 0-1 0 0,0-1 1 0 0,1 1-1 0 0,-1-1 1 0 0,0 0-1 0 0,0 1 1 0 0,0-1-1 0 0,0-1 1 0 0,0 1-1 0 0,0 0 1 0 0,0-1-1 0 0,0 1 1 0 0,-1-1-1 0 0,1 0 1 0 0,0 0-1 0 0,-1 0 1 0 0,4-4-1 0 0,-6 5-12 0 0,1 0-1 0 0,0 0 1 0 0,-1 0-1 0 0,1 0 1 0 0,-1 0 0 0 0,0 0-1 0 0,1 0 1 0 0,-1 0-1 0 0,0 0 1 0 0,0 0-1 0 0,1 0 1 0 0,-1 0-1 0 0,0-1 1 0 0,0 1-1 0 0,0 0 1 0 0,0 0 0 0 0,-1 0-1 0 0,1 0 1 0 0,0 0-1 0 0,0 0 1 0 0,-1 0-1 0 0,1 0 1 0 0,0 0-1 0 0,-2-2 1 0 0,-2-11 21 0 0,1-6-107 0 0,-4-20-332 0 0,-3 17-1633 0 0,7 19 1188 0 0,0-9 532 0 0</inkml:trace>
</inkml:ink>
</file>

<file path=ppt/ink/ink25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16:14.808"/>
    </inkml:context>
    <inkml:brush xml:id="br0">
      <inkml:brushProperty name="width" value="0.05" units="cm"/>
      <inkml:brushProperty name="height" value="0.05" units="cm"/>
    </inkml:brush>
  </inkml:definitions>
  <inkml:trace contextRef="#ctx0" brushRef="#br0">43 0 6297 0 0,'-1'2'3045'0'0,"-4"30"-1833"0"0,13 46-829 0 0,17 42 86 0 0,7 52-107 0 0,-21-119-258 0 0,-1-9-51 0 0,-9-13-22 0 0,-1-24-26 0 0,1 7 65 0 0,-4-11-186 0 0,0-5-101 0 0,-2-3-59 0 0,-26-28 105 0 0,-17-21-67 0 0,44 48 248 0 0,-5-4 31 0 0,8 9-32 0 0,0-1 0 0 0,-1 1 0 0 0,1 0 1 0 0,0-1-1 0 0,-1 1 0 0 0,1 0 0 0 0,-1 0 0 0 0,1 0 0 0 0,-1 0 0 0 0,0 0 0 0 0,1 0 0 0 0,-4 0 0 0 0,10 0 259 0 0,13-2-232 0 0,-8 4-51 0 0,-2 0 42 0 0,8 1-25 0 0,-1-1 0 0 0,1 0 0 0 0,0-1 0 0 0,18-2 0 0 0,4-6 2 0 0,-14-1 7 0 0,6-13 30 0 0,-30 22-40 0 0,1-1 0 0 0,-1 1 0 0 0,0 0 0 0 0,1 0 0 0 0,-1-1 0 0 0,0 1 0 0 0,0 0 0 0 0,1 0 0 0 0,-1-1 0 0 0,0 1 0 0 0,0 0 0 0 0,0-1 0 0 0,1 1 0 0 0,-1 0 0 0 0,0-1 0 0 0,0 1 0 0 0,0 0 0 0 0,0-1 0 0 0,0 1 0 0 0,0 0 0 0 0,0-1 0 0 0,0 1 0 0 0,0 0 0 0 0,0-1 0 0 0,0 1 0 0 0,0 0 1 0 0,0-1-1 0 0,0 1 0 0 0,0 0 0 0 0,0-1 0 0 0,0 1 0 0 0,0 0 0 0 0,0-1 0 0 0,-1 1 0 0 0,1 0 0 0 0,0-1 0 0 0,-1 0 0 0 0,-14-2 41 0 0,-16 5 108 0 0,27 0-117 0 0,0-1 0 0 0,-1 1 0 0 0,2 0 1 0 0,-1 1-1 0 0,0-1 0 0 0,0 0 1 0 0,1 1-1 0 0,-1 0 0 0 0,1 0 1 0 0,0 0-1 0 0,0 0 0 0 0,0 1 0 0 0,0-1 1 0 0,1 1-1 0 0,-1 0 0 0 0,-1 4 1 0 0,-3 2 0 0 0,5-7-8 0 0,0 0 0 0 0,0 0 0 0 0,0 0 0 0 0,0 1 0 0 0,1-1 0 0 0,-1 0 0 0 0,1 1 0 0 0,0-1 0 0 0,0 1 0 0 0,0-1 0 0 0,0 7 0 0 0,1-5 0 0 0,0-1-1 0 0,0 1 0 0 0,1 0 0 0 0,0 0 1 0 0,0-1-1 0 0,0 1 0 0 0,0-1 0 0 0,1 1 1 0 0,0-1-1 0 0,-1 1 0 0 0,2-1 0 0 0,-1 0 1 0 0,3 4-1 0 0,-1-2-19 0 0,1 0-1 0 0,-1-1 1 0 0,1 0-1 0 0,0 0 1 0 0,0 0-1 0 0,1-1 1 0 0,-1 1-1 0 0,9 4 1 0 0,-9-7-35 0 0,-1 0 1 0 0,0 0-1 0 0,0 0 1 0 0,1-1-1 0 0,-1 1 1 0 0,1-1-1 0 0,5 1 1 0 0,3-1-326 0 0,0 0 1 0 0,0-1 0 0 0,0-1-1 0 0,0 0 1 0 0,0-1-1 0 0,0 0 1 0 0,17-6-1 0 0,-6 2-4276 0 0</inkml:trace>
</inkml:ink>
</file>

<file path=ppt/ink/ink25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16:15.327"/>
    </inkml:context>
    <inkml:brush xml:id="br0">
      <inkml:brushProperty name="width" value="0.05" units="cm"/>
      <inkml:brushProperty name="height" value="0.05" units="cm"/>
    </inkml:brush>
  </inkml:definitions>
  <inkml:trace contextRef="#ctx0" brushRef="#br0">110 419 4761 0 0,'21'-73'1072'0'0,"-21"72"-989"0"0,0 0 0 0 0,1 0 1 0 0,-1 0-1 0 0,0 0 0 0 0,0 0 0 0 0,0-1 0 0 0,0 1 0 0 0,0 0 0 0 0,0 0 0 0 0,0 0 0 0 0,0 0 0 0 0,0-1 0 0 0,0 1 1 0 0,-1 0-1 0 0,1 0 0 0 0,0 0 0 0 0,-1 0 0 0 0,1 0 0 0 0,-1 0 0 0 0,0-2 0 0 0,-7-2 812 0 0,7 5-713 0 0,-2-1-81 0 0,1 0 0 0 0,-1 1-1 0 0,0-1 1 0 0,0 1 0 0 0,0-1-1 0 0,0 1 1 0 0,1 0 0 0 0,-1 0-1 0 0,0 1 1 0 0,0-1 0 0 0,0 0-1 0 0,0 1 1 0 0,1 0 0 0 0,-1 0-1 0 0,0 0 1 0 0,1 0 0 0 0,-1 0-1 0 0,0 0 1 0 0,1 1 0 0 0,0-1 0 0 0,-1 1-1 0 0,1 0 1 0 0,0-1 0 0 0,-4 5-1 0 0,1-2-49 0 0,0 1-1 0 0,0 0 0 0 0,1 0 1 0 0,0 0-1 0 0,-1 1 0 0 0,2-1 1 0 0,-1 1-1 0 0,1 0 0 0 0,-4 8 1 0 0,4 7 90 0 0,7 14 142 0 0,8-1-56 0 0,-10-30-194 0 0,1-1 0 0 0,0 1 0 0 0,0 0 0 0 0,0-1 0 0 0,0 1 0 0 0,0-1 0 0 0,5 3 0 0 0,-5-4-12 0 0,1 1 0 0 0,0-1-1 0 0,-1 0 1 0 0,1 0-1 0 0,0-1 1 0 0,0 1 0 0 0,0-1-1 0 0,0 0 1 0 0,0 0-1 0 0,1 0 1 0 0,5 0-1 0 0,-4-1-6 0 0,-1 0-1 0 0,1-1 1 0 0,0 1-1 0 0,-1-1 1 0 0,1 0-1 0 0,0-1 1 0 0,-1 1-1 0 0,7-3 1 0 0,23-16 26 0 0,-26 13-31 0 0,1 0 1 0 0,-1 0-1 0 0,0-1 0 0 0,-1 0 1 0 0,0-1-1 0 0,0 0 0 0 0,-1 0 1 0 0,0-1-1 0 0,-1 0 0 0 0,0 0 1 0 0,0 0-1 0 0,-1-1 0 0 0,7-21 1 0 0,6-31-20 0 0,-12 36-10 0 0,4-52-1 0 0,-9 67 17 0 0,0 0-1 0 0,-1 0 1 0 0,-1 0-1 0 0,0-1 0 0 0,-1 1 1 0 0,0 0-1 0 0,0 0 0 0 0,-1 1 1 0 0,-1-1-1 0 0,0 1 0 0 0,-1-1 1 0 0,-6-11-1 0 0,-4 7-17 0 0,14 15 20 0 0,0 1 0 0 0,0-1 1 0 0,0 0-1 0 0,-1 1 1 0 0,1-1-1 0 0,0 1 1 0 0,0-1-1 0 0,0 1 1 0 0,-1 0-1 0 0,1-1 0 0 0,0 1 1 0 0,-1 0-1 0 0,1 0 1 0 0,0 0-1 0 0,-1 0 1 0 0,-1 0-1 0 0,0 1 0 0 0,0 0 0 0 0,0 1-1 0 0,0-1 1 0 0,0 0 0 0 0,0 1 0 0 0,0 0 0 0 0,0 0-1 0 0,1 0 1 0 0,-1 0 0 0 0,1 0 0 0 0,0 0 0 0 0,-4 5-1 0 0,-21 30-10 0 0,4 13-1 0 0,18-36 31 0 0,1 1 0 0 0,1-1 1 0 0,0 1-1 0 0,1 0 0 0 0,1 0 1 0 0,0 0-1 0 0,1-1 0 0 0,1 1 1 0 0,0 0-1 0 0,1 0 0 0 0,0 0 1 0 0,2-1-1 0 0,7 24 0 0 0,-7-26-9 0 0,1 0 0 0 0,1 0 0 0 0,0 0-1 0 0,0-1 1 0 0,1 0 0 0 0,1 0-1 0 0,15 16 1 0 0,-18-21-27 0 0,1 0 0 0 0,0-1 0 0 0,0 0-1 0 0,1-1 1 0 0,-1 1 0 0 0,1-1 0 0 0,0 0 0 0 0,0-1 0 0 0,0 0-1 0 0,1 0 1 0 0,-1 0 0 0 0,1-1 0 0 0,15 3 0 0 0,-14-4-78 0 0,37 3-675 0 0,-41-4 626 0 0,1 0 0 0 0,0 0 0 0 0,-1 0 0 0 0,1-1 0 0 0,0 0 0 0 0,-1 0 0 0 0,1 0 0 0 0,-1-1 0 0 0,10-4 0 0 0,0-1-418 0 0</inkml:trace>
</inkml:ink>
</file>

<file path=ppt/ink/ink25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16:15.656"/>
    </inkml:context>
    <inkml:brush xml:id="br0">
      <inkml:brushProperty name="width" value="0.05" units="cm"/>
      <inkml:brushProperty name="height" value="0.05" units="cm"/>
    </inkml:brush>
  </inkml:definitions>
  <inkml:trace contextRef="#ctx0" brushRef="#br0">63 35 3761 0 0,'0'0'9'0'0,"12"-21"2107"0"0,-12 21-2022 0 0,1 0-1 0 0,-1 0 1 0 0,0-1 0 0 0,0 1 0 0 0,1 0-1 0 0,-1 0 1 0 0,0-1 0 0 0,0 1 0 0 0,1 0 0 0 0,-1 0-1 0 0,0-1 1 0 0,0 1 0 0 0,0 0 0 0 0,0-1-1 0 0,1 1 1 0 0,-1 0 0 0 0,0-1 0 0 0,0 1 0 0 0,0 0-1 0 0,0-1 1 0 0,0 1 0 0 0,0 0 0 0 0,0-1-1 0 0,0 1 1 0 0,0 0 0 0 0,0-1 0 0 0,0 1 0 0 0,0 0-1 0 0,0-1 1 0 0,0 1 0 0 0,0 0 0 0 0,0-1-1 0 0,-1 1 1 0 0,1 0 0 0 0,0-1 0 0 0,0 1 0 0 0,0 0-1 0 0,0-1 1 0 0,-1 1 0 0 0,1 0 0 0 0,0 0-1 0 0,0-1 1 0 0,-1 1 0 0 0,1 0 0 0 0,0-1 0 0 0,-1 2 5 0 0,0 0 1 0 0,0-1 0 0 0,0 1-1 0 0,0 0 1 0 0,0-1 0 0 0,0 1-1 0 0,1 0 1 0 0,-1 0 0 0 0,0 0-1 0 0,1 0 1 0 0,-1 0 0 0 0,1 0-1 0 0,-1 0 1 0 0,1 0 0 0 0,-1 0-1 0 0,1 0 1 0 0,-1 0 0 0 0,1 0-1 0 0,0 0 1 0 0,0 1 0 0 0,-6 29 2 0 0,5-26 14 0 0,-3 28 68 0 0,0 19-17 0 0,4 5 79 0 0,1-28-218 0 0,-4 20 4 0 0,-8-3-602 0 0,-5-22-475 0 0,11-20 761 0 0,-2-9-119 0 0,6 4 357 0 0,-5-4-756 0 0</inkml:trace>
</inkml:ink>
</file>

<file path=ppt/ink/ink25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16:16.892"/>
    </inkml:context>
    <inkml:brush xml:id="br0">
      <inkml:brushProperty name="width" value="0.05" units="cm"/>
      <inkml:brushProperty name="height" value="0.05" units="cm"/>
    </inkml:brush>
  </inkml:definitions>
  <inkml:trace contextRef="#ctx0" brushRef="#br0">0 60 2200 0 0,'2'0'1053'0'0,"1"0"877"0"0,-3 2-1638 0 0,0 1-164 0 0,1 2 375 0 0,1 5-138 0 0,0-3-250 0 0,-1-1-44 0 0,25 96 1993 0 0,-6-33-1088 0 0,2-1-289 0 0,-7-24-375 0 0,-14-41-226 0 0,1 1-62 0 0,-2 0 4 0 0,1-3 198 0 0,-3-61-218 0 0,-1 25-12 0 0,-2-18-13 0 0,-2-28-33 0 0,5 27 1 0 0,3 0-12 0 0,3 17 15 0 0,-4 45 57 0 0,0-1-1 0 0,1 1 1 0 0,0-1-1 0 0,0 1 1 0 0,0-1-1 0 0,1 0 1 0 0,5 14-1 0 0,-5-16 6 0 0,0 0-1 0 0,1 0 0 0 0,0 0 1 0 0,0 0-1 0 0,0-1 0 0 0,0 1 1 0 0,1-1-1 0 0,-1 0 1 0 0,1 0-1 0 0,8 7 0 0 0,18 16 82 0 0,-13-12-62 0 0,-6-5-8 0 0,2-2 5 0 0,-5-3-4 0 0,-1-1-18 0 0,2-1 43 0 0,-8-3-48 0 0,-1 0-1 0 0,1 0 0 0 0,-1-1 0 0 0,1 1 0 0 0,0 0 1 0 0,-1-1-1 0 0,1 1 0 0 0,-1-1 0 0 0,1 1 0 0 0,-1-1 0 0 0,0 1 1 0 0,1-1-1 0 0,-1 1 0 0 0,1-1 0 0 0,-1 1 0 0 0,0-1 1 0 0,1 1-1 0 0,-1-1 0 0 0,0 0 0 0 0,0 1 0 0 0,0-1 1 0 0,1 1-1 0 0,-1-1 0 0 0,0-1 0 0 0,22-58 40 0 0,-14 38-37 0 0,-3 7-4 0 0,1 0-1 0 0,-2 5-1 0 0,2-12 11 0 0,-2 8-8 0 0,-4 14-7 0 0,0 0 1 0 0,0 0-1 0 0,0 1 0 0 0,0-1 1 0 0,0 0-1 0 0,0 0 0 0 0,0 0 1 0 0,0 0-1 0 0,0 0 1 0 0,1 0-1 0 0,-1 0 0 0 0,0 0 1 0 0,0 0-1 0 0,0 0 0 0 0,0-1 1 0 0,0 1-1 0 0,0 0 0 0 0,0 0 1 0 0,0 0-1 0 0,0 0 0 0 0,0 0 1 0 0,0 0-1 0 0,0 0 0 0 0,0 0 1 0 0,0 0-1 0 0,0 0 0 0 0,0 8 5 0 0,1 1 0 0 0,0-1-1 0 0,0 0 1 0 0,0 0-1 0 0,1 0 1 0 0,0 0-1 0 0,1 0 1 0 0,3 9-1 0 0,22 29 9 0 0,3-24 24 0 0,26 3 35 0 0,-51-24-55 0 0,-1-1 0 0 0,1 0-1 0 0,-1 0 1 0 0,1 0 0 0 0,-1-1-1 0 0,1 1 1 0 0,-1-1 0 0 0,1-1-1 0 0,-1 1 1 0 0,7-4 0 0 0,13-7 34 0 0,-14 4-52 0 0,7-17 16 0 0,1-17 12 0 0,-18 37-19 0 0,1-1 0 0 0,-1-1 0 0 0,0 1 0 0 0,-1 0 0 0 0,1 0 0 0 0,-1 0 0 0 0,-1 0 0 0 0,-1-12 0 0 0,1 12 0 0 0,0 1-1 0 0,-1-1 1 0 0,0 1-1 0 0,0 0 1 0 0,-1 0 0 0 0,-3-7-1 0 0,2 7 8 0 0,4 4-12 0 0,-1 1 0 0 0,1-1 1 0 0,-1 0-1 0 0,1 1 0 0 0,-1-1 0 0 0,0 1 0 0 0,1-1 0 0 0,-1 1 1 0 0,0-1-1 0 0,1 1 0 0 0,-1 0 0 0 0,0-1 0 0 0,1 1 0 0 0,-1 0 0 0 0,0-1 1 0 0,0 1-1 0 0,1 0 0 0 0,-1 0 0 0 0,0 0 0 0 0,0 0 0 0 0,0 0 0 0 0,1 0 1 0 0,-1 0-1 0 0,0 0 0 0 0,-1 0 0 0 0,-6 3-1 0 0,6-2-2 0 0,-1 1 0 0 0,1 0 1 0 0,0 0-1 0 0,-1 0 0 0 0,1 0 0 0 0,0 0 1 0 0,0 0-1 0 0,0 1 0 0 0,0-1 0 0 0,1 1 1 0 0,-1-1-1 0 0,-1 5 0 0 0,-4 4 14 0 0,1 0-6 0 0,0-1 1 0 0,1 1-1 0 0,0 1 0 0 0,1-1 1 0 0,0 1-1 0 0,1-1 1 0 0,-3 22-1 0 0,5-29-7 0 0,1 0-1 0 0,-1 0 1 0 0,1 0-1 0 0,0 0 1 0 0,0 0 0 0 0,1 0-1 0 0,-1 0 1 0 0,1 0-1 0 0,0 0 1 0 0,0 0-1 0 0,0-1 1 0 0,1 1-1 0 0,-1 0 1 0 0,1-1-1 0 0,0 1 1 0 0,0-1-1 0 0,0 1 1 0 0,0-1-1 0 0,1 0 1 0 0,-1 0-1 0 0,1 0 1 0 0,0 0-1 0 0,0 0 1 0 0,0-1-1 0 0,0 1 1 0 0,1-1-1 0 0,-1 0 1 0 0,7 3 0 0 0,-5-3-123 0 0,1-1 1 0 0,-1 0-1 0 0,1 0 1 0 0,-1 0 0 0 0,1-1-1 0 0,0 1 1 0 0,-1-1 0 0 0,1-1-1 0 0,0 1 1 0 0,-1-1 0 0 0,10-3-1 0 0,60-20-1835 0 0,-51 10 1448 0 0</inkml:trace>
</inkml:ink>
</file>

<file path=ppt/ink/ink25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16:17.473"/>
    </inkml:context>
    <inkml:brush xml:id="br0">
      <inkml:brushProperty name="width" value="0.05" units="cm"/>
      <inkml:brushProperty name="height" value="0.05" units="cm"/>
    </inkml:brush>
  </inkml:definitions>
  <inkml:trace contextRef="#ctx0" brushRef="#br0">16 108 2136 0 0,'56'-71'2212'0'0,"-56"71"-2114"0"0,1-1 1 0 0,-1 1 0 0 0,1-1 0 0 0,0 0 0 0 0,-1 1 0 0 0,1-1-1 0 0,-1 0 1 0 0,0 1 0 0 0,1-1 0 0 0,-1 0 0 0 0,1 1-1 0 0,-1-1 1 0 0,0 0 0 0 0,0 0 0 0 0,1 0 0 0 0,-1 1 0 0 0,0-1-1 0 0,0 0 1 0 0,0 0 0 0 0,0 0 0 0 0,0 1 0 0 0,0-1 0 0 0,0 0-1 0 0,0 0 1 0 0,0 0 0 0 0,0 1 0 0 0,-1-1 0 0 0,1 0 0 0 0,0 0-1 0 0,0 1 1 0 0,-1-1 0 0 0,1 0 0 0 0,0 0 0 0 0,-1 1-1 0 0,1-1 1 0 0,-1 0 0 0 0,1 1 0 0 0,-1-1 0 0 0,0 1 0 0 0,1-1-1 0 0,-1 0 1 0 0,1 1 0 0 0,-1 0 0 0 0,0-1 0 0 0,-1 0 0 0 0,-21-4 1743 0 0,17 17-1585 0 0,0 10-105 0 0,1-5-71 0 0,0 0 2 0 0,0 0 28 0 0,-11 60 551 0 0,14-52-405 0 0,4 2-74 0 0,9 7 67 0 0,6-10-79 0 0,0-11-100 0 0,3-4-44 0 0,-4-4-37 0 0,9-6 9 0 0,12-17-404 0 0,-17 2 17 0 0,-8 4 101 0 0,-3 0-5 0 0,-4 5 102 0 0,17-38-902 0 0,-11-2 503 0 0,-8 17 172 0 0,-3 15 321 0 0,-2-3-44 0 0,1 13 140 0 0,0 1-1 0 0,0 0 1 0 0,-1 0-1 0 0,1 0 1 0 0,-1 1-1 0 0,0-1 1 0 0,0 0-1 0 0,-4-4 1 0 0,1 5 672 0 0,0 11 85 0 0,1 13-379 0 0,4 9-322 0 0,1-19 101 0 0,0-1 0 0 0,1 1-1 0 0,0-1 1 0 0,1 1-1 0 0,0-1 1 0 0,7 16 0 0 0,1-4 89 0 0,10 14-90 0 0,-16-28-152 0 0,-5-7 0 0 0,0 0 1 0 0,0 0-1 0 0,1 0 0 0 0,-1 0 0 0 0,1 0 0 0 0,-1 0 1 0 0,1 0-1 0 0,-1 0 0 0 0,1 0 0 0 0,-1 0 0 0 0,1 0 1 0 0,0 0-1 0 0,-1-1 0 0 0,1 1 0 0 0,0 0 0 0 0,0 0 1 0 0,0-1-1 0 0,0 1 0 0 0,0-1 0 0 0,0 1 0 0 0,-1-1 1 0 0,1 1-1 0 0,0-1 0 0 0,0 1 0 0 0,1-1 0 0 0,-1 0 1 0 0,0 0-1 0 0,0 1 0 0 0,0-1 0 0 0,0 0 0 0 0,1 0 1 0 0,8-19 71 0 0,-3 2-74 0 0,12-30 11 0 0,3-37 15 0 0,-11 39-19 0 0,-4 16-8 0 0,1 90 28 0 0,-7-50 5 0 0,1-1-1 0 0,0 0 1 0 0,0 0 0 0 0,1 0-1 0 0,1-1 1 0 0,-1 1-1 0 0,1-1 1 0 0,1 1-1 0 0,0-1 1 0 0,0-1-1 0 0,1 1 1 0 0,7 8-1 0 0,-9-12-152 0 0,1 0-1 0 0,0 0 0 0 0,0 0 1 0 0,0 0-1 0 0,1-1 1 0 0,-1 0-1 0 0,1 0 0 0 0,0 0 1 0 0,0-1-1 0 0,0 0 0 0 0,1 0 1 0 0,-1 0-1 0 0,1-1 0 0 0,0 0 1 0 0,-1-1-1 0 0,1 1 0 0 0,13 0 1 0 0,2-5-2363 0 0,-10 0-1539 0 0</inkml:trace>
</inkml:ink>
</file>

<file path=ppt/ink/ink25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16:18.120"/>
    </inkml:context>
    <inkml:brush xml:id="br0">
      <inkml:brushProperty name="width" value="0.05" units="cm"/>
      <inkml:brushProperty name="height" value="0.05" units="cm"/>
    </inkml:brush>
  </inkml:definitions>
  <inkml:trace contextRef="#ctx0" brushRef="#br0">1 102 3817 0 0,'1'-3'245'0'0,"0"-1"1"0"0,0 1-1 0 0,1 0 1 0 0,-1 0-1 0 0,1 0 1 0 0,-1 0-1 0 0,1 1 1 0 0,0-1-1 0 0,1 0 1 0 0,-1 1-1 0 0,0-1 1 0 0,1 1-1 0 0,-1 0 1 0 0,1 0-1 0 0,0 0 0 0 0,-1 0 1 0 0,1 0-1 0 0,4-1 1 0 0,66-28-328 0 0,-47 21 778 0 0,4 3-195 0 0,-10 5-309 0 0,-4 0-177 0 0,-1 4 57 0 0,-14-1-62 0 0,0-1-1 0 0,0 1 0 0 0,0-1 1 0 0,-1 1-1 0 0,1 0 0 0 0,0-1 1 0 0,-1 1-1 0 0,1 0 0 0 0,-1 0 1 0 0,1-1-1 0 0,0 1 0 0 0,-1 0 0 0 0,0 0 1 0 0,1 0-1 0 0,-1 0 0 0 0,1-1 1 0 0,-1 1-1 0 0,0 2 0 0 0,1 18 173 0 0,-4-7-100 0 0,-19 56 348 0 0,-86 204 1079 0 0,101-256-1353 0 0,2-4-25 0 0,6 6 35 0 0,7-4-34 0 0,-6-15-122 0 0,-1 1 0 0 0,1-1 0 0 0,-1 0 0 0 0,1 0 1 0 0,0 0-1 0 0,-1 0 0 0 0,1 0 0 0 0,0 0 0 0 0,0 0 0 0 0,0-1 0 0 0,0 1 0 0 0,0-1 0 0 0,3 1 0 0 0,3-1 13 0 0,1 0 0 0 0,-1 0-1 0 0,0-1 1 0 0,1-1-1 0 0,-1 1 1 0 0,15-6-1 0 0,18-3 36 0 0,-24 7-52 0 0,29-11 9 0 0,-16 3-145 0 0,-10 4-254 0 0,12-5-708 0 0,-15-1-298 0 0,-15 10 554 0 0</inkml:trace>
</inkml:ink>
</file>

<file path=ppt/ink/ink25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16:18.443"/>
    </inkml:context>
    <inkml:brush xml:id="br0">
      <inkml:brushProperty name="width" value="0.05" units="cm"/>
      <inkml:brushProperty name="height" value="0.05" units="cm"/>
    </inkml:brush>
  </inkml:definitions>
  <inkml:trace contextRef="#ctx0" brushRef="#br0">1 85 4873 0 0,'16'-4'4750'0'0,"12"1"-3824"0"0,9-2-962 0 0,2-3 134 0 0,22-5-30 0 0,1-1-117 0 0,30-8-299 0 0,-71 15 238 0 0,-2-1-124 0 0</inkml:trace>
</inkml:ink>
</file>

<file path=ppt/ink/ink25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16:18.809"/>
    </inkml:context>
    <inkml:brush xml:id="br0">
      <inkml:brushProperty name="width" value="0.05" units="cm"/>
      <inkml:brushProperty name="height" value="0.05" units="cm"/>
    </inkml:brush>
  </inkml:definitions>
  <inkml:trace contextRef="#ctx0" brushRef="#br0">25 174 5473 0 0,'29'-18'5439'0'0,"20"-6"-4676"0"0,7-3-742 0 0,-40 15 21 0 0,7-13 94 0 0,-10 6-55 0 0,-5 8-56 0 0,-5 7-24 0 0,-1 1 0 0 0,11-20 100 0 0,-14 15-35 0 0,-12 9-27 0 0,-37 22-18 0 0,35-14-18 0 0,0 1-1 0 0,1 1 0 0 0,-14 14 1 0 0,11-8 28 0 0,1 0 0 0 0,1 1 0 0 0,0 1 0 0 0,-14 25 1 0 0,28-43-22 0 0,0 0 0 0 0,0 0 0 0 0,1 0 0 0 0,-1 0 0 0 0,0 0 0 0 0,1 1 0 0 0,-1-1 0 0 0,1 0 0 0 0,-1 0 0 0 0,1 1 0 0 0,-1-1 0 0 0,1 0 0 0 0,0 1 0 0 0,0-1 0 0 0,0 0 0 0 0,0 1 0 0 0,0-1 0 0 0,0 0 0 0 0,0 1 0 0 0,0-1 0 0 0,0 0 0 0 0,1 3 0 0 0,1-3 6 0 0,0 1 1 0 0,-1 0-1 0 0,1-1 0 0 0,0 1 1 0 0,0-1-1 0 0,0 0 0 0 0,0 1 1 0 0,0-1-1 0 0,0 0 0 0 0,4 1 0 0 0,11 6-105 0 0,-6-2 100 0 0,-6-3-94 0 0,-1 0 0 0 0,1-1 0 0 0,0 0 0 0 0,-1 0 0 0 0,1 0-1 0 0,0 0 1 0 0,0-1 0 0 0,0 0 0 0 0,1 0 0 0 0,-1 0 0 0 0,0-1 0 0 0,0 1 0 0 0,0-1-1 0 0,1-1 1 0 0,-1 1 0 0 0,6-2 0 0 0,22-3-424 0 0</inkml:trace>
</inkml:ink>
</file>

<file path=ppt/ink/ink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22:16:49.109"/>
    </inkml:context>
    <inkml:brush xml:id="br0">
      <inkml:brushProperty name="width" value="0.05" units="cm"/>
      <inkml:brushProperty name="height" value="0.05" units="cm"/>
      <inkml:brushProperty name="color" value="#E71224"/>
    </inkml:brush>
  </inkml:definitions>
  <inkml:trace contextRef="#ctx0" brushRef="#br0">7 12 5425 0 0,'-4'-9'2929'0'0,"3"7"-2511"0"0,0 2-160 0 0,0 0 170 0 0,6 20 582 0 0,17 18-440 0 0,10 4-322 0 0,55 77 733 0 0,-48-46-860 0 0,10 43 104 0 0,14 29-5 0 0,-44-106-204 0 0,7 26 13 0 0,-14-31 21 0 0,-2 0 0 0 0,12 67 0 0 0,-23-90 122 0 0,-7-23-83 0 0,-3-13-55 0 0,5 9-34 0 0,-7-23 8 0 0,-2-11 0 0 0,-13-92 0 0 0,18 0-54 0 0,10 97 16 0 0,2 1 0 0 0,15-80 0 0 0,-16 124 10 0 0,3 8 8 0 0,8 30 13 0 0,-6 6 9 0 0,2 58 1 0 0,2 28 21 0 0,-8-121-29 0 0,-1 0 0 0 0,2 1 0 0 0,-1-1 0 0 0,1-1-1 0 0,0 1 1 0 0,1 0 0 0 0,0-1 0 0 0,8 13-1 0 0,-8-15 2 0 0,1 0 1 0 0,0 0-1 0 0,0-1 0 0 0,1 0 0 0 0,-1 1 0 0 0,11 5 0 0 0,14 8 7 0 0,-23-16-7 0 0,-1 0 0 0 0,1 0 1 0 0,0 0-1 0 0,0-1 0 0 0,8 1 1 0 0,-11-2-2 0 0,1 0 1 0 0,-1-1-1 0 0,0 0 1 0 0,0 0-1 0 0,0 0 1 0 0,1-1-1 0 0,-1 1 1 0 0,0-1 0 0 0,8-3-1 0 0,20-15 25 0 0,-18 5-18 0 0,-1 0 0 0 0,16-24 0 0 0,11-11 13 0 0,-26 34-22 0 0,-2 0 1 0 0,0-1-1 0 0,17-29 0 0 0,-23 34-1 0 0,-1 0 0 0 0,-1 0 0 0 0,0 0-1 0 0,4-14 1 0 0,-4 3 2 0 0,-1-14-9 0 0,-6-53-53 0 0,-6 49 23 0 0,-3 12 18 0 0,-14-7 10 0 0,4 21 25 0 0,18 13-13 0 0,0 0 1 0 0,0 1-1 0 0,0-1 1 0 0,0 1-1 0 0,0-1 1 0 0,0 1 0 0 0,1 0-1 0 0,-1 1 1 0 0,-5 0-1 0 0,-5 0 39 0 0,4 0 3 0 0,2 4 8 0 0,0 17-19 0 0,5 6-28 0 0,2-12-1 0 0,1-9 4 0 0,-1 11 16 0 0,1 0 0 0 0,1 0 0 0 0,1 0 0 0 0,1-1 0 0 0,0 1 0 0 0,1-1 0 0 0,1 1 0 0 0,0-1 1 0 0,12 24-1 0 0,-3-23 10 0 0,0 0-1 0 0,1 0 1 0 0,1-1 0 0 0,31 25 0 0 0,-39-36-28 0 0,0-1 0 0 0,0 1 0 0 0,0-1 0 0 0,1 0 0 0 0,0-1 0 0 0,0 0 0 0 0,14 4-1 0 0,-17-6 0 0 0,-1-1 0 0 0,1 0-1 0 0,0 0 1 0 0,-1 0 0 0 0,1-1-1 0 0,0 0 1 0 0,0 0 0 0 0,-1-1-1 0 0,1 1 1 0 0,0-1 0 0 0,-1 0-1 0 0,1-1 1 0 0,-1 1 0 0 0,7-4-1 0 0,29-16-347 0 0,50-35-1 0 0,-5 2-1347 0 0,-74 49 50 0 0,-1 0-3044 0 0</inkml:trace>
</inkml:ink>
</file>

<file path=ppt/ink/ink25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16:19.138"/>
    </inkml:context>
    <inkml:brush xml:id="br0">
      <inkml:brushProperty name="width" value="0.05" units="cm"/>
      <inkml:brushProperty name="height" value="0.05" units="cm"/>
    </inkml:brush>
  </inkml:definitions>
  <inkml:trace contextRef="#ctx0" brushRef="#br0">14 144 3569 0 0,'-4'1'2314'0'0,"-1"-1"-630"0"0,2 1-948 0 0,1 1-205 0 0,2 1-247 0 0,8 31 354 0 0,13 10-310 0 0,-12-28-66 0 0,-1-1-52 0 0,5 9 238 0 0,-6-8-266 0 0,3 4 203 0 0,-4-17-93 0 0,-4-15 214 0 0,-10-118-424 0 0,1 86-88 0 0,-1-28-2 0 0,8 67 8 0 0,1 0-1 0 0,0-1 1 0 0,-1 1 0 0 0,2 0-1 0 0,-1 0 1 0 0,4-10 0 0 0,1 4-10 0 0,7 4-41 0 0,18 7-117 0 0,-23 1 126 0 0,30 4-600 0 0,-15-4 298 0 0</inkml:trace>
</inkml:ink>
</file>

<file path=ppt/ink/ink25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16:19.479"/>
    </inkml:context>
    <inkml:brush xml:id="br0">
      <inkml:brushProperty name="width" value="0.05" units="cm"/>
      <inkml:brushProperty name="height" value="0.05" units="cm"/>
    </inkml:brush>
  </inkml:definitions>
  <inkml:trace contextRef="#ctx0" brushRef="#br0">98 32 4665 0 0,'5'5'4790'0'0,"-4"-5"-4868"0"0,-1 0 99 0 0,0 0 18 0 0,-4 0 330 0 0,2 1-90 0 0,-2 3 73 0 0,-9 12 255 0 0,5-6-390 0 0,3-4-90 0 0,-16 21 32 0 0,-11 27 337 0 0,29-47-442 0 0,1-1 1 0 0,-1 1-1 0 0,2 0 1 0 0,-1-1-1 0 0,1 1 0 0 0,-1 0 1 0 0,1 8-1 0 0,1-10-47 0 0,0-1 0 0 0,1 1 0 0 0,-1-1-1 0 0,1 1 1 0 0,0-1 0 0 0,0 1-1 0 0,3 5 1 0 0,-1-4-4 0 0,0 0 0 0 0,0 0 0 0 0,1 0 0 0 0,-1 0 0 0 0,1 0 0 0 0,0-1 0 0 0,6 6 0 0 0,-5-7 4 0 0,-1 0 0 0 0,0-1 0 0 0,1 0-1 0 0,-1 0 1 0 0,1 0 0 0 0,0 0 0 0 0,0-1-1 0 0,0 0 1 0 0,0 0 0 0 0,0 0 0 0 0,1 0 0 0 0,8 0-1 0 0,-5-1 1 0 0,-1-1 0 0 0,1 0 0 0 0,-1 0 0 0 0,1-1 0 0 0,-1 0 0 0 0,0-1 0 0 0,1 0 0 0 0,-1 0-1 0 0,0 0 1 0 0,0-1 0 0 0,0-1 0 0 0,-1 1 0 0 0,1-1 0 0 0,-1-1 0 0 0,8-4 0 0 0,-10 4-7 0 0,-1 0 0 0 0,1 1 0 0 0,-1-2 0 0 0,0 1 0 0 0,0 0 1 0 0,-1-1-1 0 0,1 0 0 0 0,-1 0 0 0 0,0 0 0 0 0,-1 0 0 0 0,1 0 1 0 0,-1 0-1 0 0,-1-1 0 0 0,1 1 0 0 0,-1-1 0 0 0,0 1 0 0 0,-1-1 0 0 0,1 0 1 0 0,-1 1-1 0 0,-1-1 0 0 0,1 0 0 0 0,-1 1 0 0 0,-3-13 0 0 0,2 9-4 0 0,0-1 0 0 0,-1 1-1 0 0,0 0 1 0 0,0 0-1 0 0,-1 1 1 0 0,0-1-1 0 0,-1 1 1 0 0,0 0 0 0 0,-1 0-1 0 0,1 0 1 0 0,-2 1-1 0 0,1 0 1 0 0,-1 0-1 0 0,-12-10 1 0 0,19 18-26 0 0,-1 0-1 0 0,0-1 1 0 0,1 1 0 0 0,-1-1 0 0 0,0 1-1 0 0,0 0 1 0 0,1-1 0 0 0,-1 1-1 0 0,0 0 1 0 0,0 0 0 0 0,0 0-1 0 0,1 0 1 0 0,-1-1 0 0 0,0 1 0 0 0,0 0-1 0 0,0 1 1 0 0,0-1 0 0 0,1 0-1 0 0,-1 0 1 0 0,0 0 0 0 0,-1 1-1 0 0,-1-1-202 0 0,-9 3-893 0 0</inkml:trace>
</inkml:ink>
</file>

<file path=ppt/ink/ink25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16:19.810"/>
    </inkml:context>
    <inkml:brush xml:id="br0">
      <inkml:brushProperty name="width" value="0.05" units="cm"/>
      <inkml:brushProperty name="height" value="0.05" units="cm"/>
    </inkml:brush>
  </inkml:definitions>
  <inkml:trace contextRef="#ctx0" brushRef="#br0">65 1 5961 0 0,'-13'31'5970'0'0,"2"-17"-5914"0"0,3 1-40 0 0,5-3 0 0 0,-1-1 24 0 0,-1-1-16 0 0,1 8 0 0 0,2 0 24 0 0,1 12-625 0 0,-5-4-519 0 0,3-1 992 0 0,3-5 8 0 0,-3-4-672 0 0,3 7-384 0 0,-1-17-3033 0 0</inkml:trace>
</inkml:ink>
</file>

<file path=ppt/ink/ink25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16:20.426"/>
    </inkml:context>
    <inkml:brush xml:id="br0">
      <inkml:brushProperty name="width" value="0.05" units="cm"/>
      <inkml:brushProperty name="height" value="0.05" units="cm"/>
    </inkml:brush>
  </inkml:definitions>
  <inkml:trace contextRef="#ctx0" brushRef="#br0">164 1 4121 0 0,'21'1'2252'0'0,"-30"-2"-861"0"0,-4 4-1041 0 0,5-1-326 0 0,1 1 0 0 0,-1 1 1 0 0,1 0-1 0 0,0 0 0 0 0,0 0 1 0 0,1 1-1 0 0,-1 0 0 0 0,1 0 1 0 0,0 0-1 0 0,0 1 0 0 0,-6 9 1 0 0,-13 21 121 0 0,12-9-90 0 0,5-9 26 0 0,0 1-1 0 0,2 0 1 0 0,-7 32-1 0 0,11-26-29 0 0,1-23-49 0 0,1 1-1 0 0,0 0 1 0 0,0-1-1 0 0,0 1 1 0 0,1 0 0 0 0,-1-1-1 0 0,0 1 1 0 0,1-1 0 0 0,0 1-1 0 0,0-1 1 0 0,0 1 0 0 0,0-1-1 0 0,0 1 1 0 0,0-1 0 0 0,0 0-1 0 0,1 1 1 0 0,-1-1-1 0 0,1 0 1 0 0,0 0 0 0 0,0 0-1 0 0,-1 0 1 0 0,1-1 0 0 0,0 1-1 0 0,1 0 1 0 0,-1-1 0 0 0,0 0-1 0 0,0 1 1 0 0,1-1 0 0 0,-1 0-1 0 0,1 0 1 0 0,-1 0-1 0 0,1 0 1 0 0,-1-1 0 0 0,5 1-1 0 0,-2 0-39 0 0,1-1-1 0 0,-1 0 1 0 0,1 0-1 0 0,-1-1 1 0 0,1 1-1 0 0,-1-1 1 0 0,1 0-1 0 0,7-3 1 0 0,22-13-333 0 0,-18 6-623 0 0,1 2-2400 0 0</inkml:trace>
</inkml:ink>
</file>

<file path=ppt/ink/ink25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16:20.782"/>
    </inkml:context>
    <inkml:brush xml:id="br0">
      <inkml:brushProperty name="width" value="0.05" units="cm"/>
      <inkml:brushProperty name="height" value="0.05" units="cm"/>
    </inkml:brush>
  </inkml:definitions>
  <inkml:trace contextRef="#ctx0" brushRef="#br0">244 0 3937 0 0,'0'2'224'0'0,"-1"-1"1"0"0,0 1-1 0 0,0-1 1 0 0,0 0 0 0 0,0 1-1 0 0,0-1 1 0 0,0 0-1 0 0,0 0 1 0 0,-1 1-1 0 0,1-1 1 0 0,0 0-1 0 0,-1 0 1 0 0,1-1-1 0 0,-1 1 1 0 0,1 0-1 0 0,-1 0 1 0 0,1-1-1 0 0,-4 2 1 0 0,-39 10-526 0 0,14-3 642 0 0,20-5-246 0 0,1 1-1 0 0,0 0 1 0 0,1 0 0 0 0,-1 1 0 0 0,1 0-1 0 0,0 1 1 0 0,0-1 0 0 0,1 1-1 0 0,0 1 1 0 0,0 0 0 0 0,1 0-1 0 0,0 0 1 0 0,0 0 0 0 0,1 1-1 0 0,0 0 1 0 0,1 0 0 0 0,0 1-1 0 0,0-1 1 0 0,1 1 0 0 0,0 0 0 0 0,1 0-1 0 0,0 0 1 0 0,0 0 0 0 0,1 16-1 0 0,4-18-54 0 0,10-5-8 0 0,26-5 24 0 0,17-4-102 0 0,-52 5-201 0 0,-1 0 1 0 0,0 0 0 0 0,0-1 0 0 0,0 1 0 0 0,0-1-1 0 0,0 1 1 0 0,0-1 0 0 0,0 0 0 0 0,0 0 0 0 0,-1-1-1 0 0,1 1 1 0 0,-1-1 0 0 0,0 1 0 0 0,3-4 0 0 0,5-5-532 0 0,8-6-2138 0 0</inkml:trace>
</inkml:ink>
</file>

<file path=ppt/ink/ink25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16:21.160"/>
    </inkml:context>
    <inkml:brush xml:id="br0">
      <inkml:brushProperty name="width" value="0.05" units="cm"/>
      <inkml:brushProperty name="height" value="0.05" units="cm"/>
    </inkml:brush>
  </inkml:definitions>
  <inkml:trace contextRef="#ctx0" brushRef="#br0">25 104 4353 0 0,'-8'9'3941'0'0,"0"22"-2402"0"0,1 19-1155 0 0,6-38-285 0 0,0 9 70 0 0,3-11 67 0 0,1-6 23 0 0,1-4 105 0 0,0-2-51 0 0,30-31-223 0 0,2-21-84 0 0,-5 3-67 0 0,-24 40-8 0 0,36-44-189 0 0,-40 52 223 0 0,0-1-1 0 0,0 1 1 0 0,0 0 0 0 0,1 0-1 0 0,-1 1 1 0 0,1-1 0 0 0,0 1 0 0 0,-1 0-1 0 0,1 0 1 0 0,0 0 0 0 0,0 0 0 0 0,6-1-1 0 0,-9 3 34 0 0,-1 0 0 0 0,1 0-1 0 0,-1 0 1 0 0,1 0-1 0 0,-1 1 1 0 0,1-1 0 0 0,-1 0-1 0 0,1 0 1 0 0,-1 0-1 0 0,1 1 1 0 0,-1-1 0 0 0,1 0-1 0 0,-1 1 1 0 0,1-1-1 0 0,-1 0 1 0 0,0 1 0 0 0,1-1-1 0 0,-1 1 1 0 0,0-1-1 0 0,1 1 1 0 0,-1-1 0 0 0,0 0-1 0 0,0 1 1 0 0,1-1-1 0 0,-1 1 1 0 0,0-1 0 0 0,0 1-1 0 0,0-1 1 0 0,0 1-1 0 0,0 0 1 0 0,0-1 0 0 0,0 1-1 0 0,0-1 1 0 0,0 1-1 0 0,0-1 1 0 0,0 1 0 0 0,0-1-1 0 0,0 1 1 0 0,0-1-1 0 0,0 1 1 0 0,0-1 0 0 0,0 1-1 0 0,-1-1 1 0 0,1 1 0 0 0,-8 38 5 0 0,3-20 21 0 0,5-11-2 0 0,-1 0 0 0 0,2 0 0 0 0,-1 0 0 0 0,1 0 0 0 0,0 0-1 0 0,1 0 1 0 0,-1 0 0 0 0,2 0 0 0 0,2 7 0 0 0,-4-13-83 0 0,0 1 0 0 0,1-1 0 0 0,-1 0 0 0 0,0 0 0 0 0,1-1 0 0 0,-1 1 0 0 0,1 0 0 0 0,0 0 0 0 0,0-1 0 0 0,0 1-1 0 0,0-1 1 0 0,0 1 0 0 0,0-1 0 0 0,0 0 0 0 0,0 0 0 0 0,0 0 0 0 0,0 0 0 0 0,1 0 0 0 0,-1-1 0 0 0,0 1 0 0 0,1 0 0 0 0,-1-1 0 0 0,0 0 0 0 0,1 0 0 0 0,-1 0 0 0 0,1 0 0 0 0,-1 0 0 0 0,0 0 0 0 0,1 0 0 0 0,-1-1 0 0 0,1 1 0 0 0,-1-1 0 0 0,0 0 0 0 0,3-1 0 0 0,11-5-758 0 0,0 0-486 0 0</inkml:trace>
</inkml:ink>
</file>

<file path=ppt/ink/ink25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16:21.515"/>
    </inkml:context>
    <inkml:brush xml:id="br0">
      <inkml:brushProperty name="width" value="0.05" units="cm"/>
      <inkml:brushProperty name="height" value="0.05" units="cm"/>
    </inkml:brush>
  </inkml:definitions>
  <inkml:trace contextRef="#ctx0" brushRef="#br0">10 2 8466 0 0,'-10'-2'472'0'0,"30"13"-113"0"0,-8-7-304 0 0,29 12 136 0 0,-10-7 160 0 0,-30-9-347 0 0,3 2 1 0 0,0-1 1 0 0,0 1-1 0 0,-1 0 0 0 0,1 0 0 0 0,0 0 0 0 0,-1 0 0 0 0,1 0 1 0 0,6 6-1 0 0,119 106 100 0 0,-54-45 1193 0 0,-60-53-734 0 0,-19-15-316 0 0,-3 1-64 0 0,7-3-291 0 0,-8-7-4232 0 0,1-3 3707 0 0</inkml:trace>
</inkml:ink>
</file>

<file path=ppt/ink/ink25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16:22.140"/>
    </inkml:context>
    <inkml:brush xml:id="br0">
      <inkml:brushProperty name="width" value="0.05" units="cm"/>
      <inkml:brushProperty name="height" value="0.05" units="cm"/>
    </inkml:brush>
  </inkml:definitions>
  <inkml:trace contextRef="#ctx0" brushRef="#br0">1 0 4553 0 0,'5'0'497'0'0,"1"1"0"0"0,-1-1-1 0 0,1 1 1 0 0,-1 0 0 0 0,0 1 0 0 0,7 2 0 0 0,-3-1-217 0 0,-1 1 0 0 0,0 0-1 0 0,0 1 1 0 0,-1 0 0 0 0,14 11 0 0 0,-4 0-163 0 0,-1 1 0 0 0,-1 0 0 0 0,18 27 0 0 0,-21-29-76 0 0,-1 0 0 0 0,0 1 0 0 0,-2 1 0 0 0,0 0-1 0 0,0 0 1 0 0,-2 1 0 0 0,0 0 0 0 0,-1 0 0 0 0,-1 1 0 0 0,3 20 0 0 0,-11-12-9 0 0,1-21-26 0 0,1-1 0 0 0,-1 1 0 0 0,-1-1 1 0 0,1 0-1 0 0,-1 0 0 0 0,-4 6 0 0 0,5-8-2 0 0,0 0-1 0 0,-1 0 1 0 0,1 0-1 0 0,-1-1 1 0 0,0 1-1 0 0,0 0 1 0 0,0-1-1 0 0,0 0 1 0 0,-5 3-1 0 0,-19 0 15 0 0,16-10-8 0 0,10 4-10 0 0,-1-1 0 0 0,0 0 0 0 0,1 0-1 0 0,-1 0 1 0 0,1 0 0 0 0,0 0 0 0 0,-1 0-1 0 0,1 0 1 0 0,0 0 0 0 0,0-1-1 0 0,0 1 1 0 0,1 0 0 0 0,-1-1 0 0 0,1 1-1 0 0,-1 0 1 0 0,1-1 0 0 0,0 1 0 0 0,0-1-1 0 0,0 1 1 0 0,0-3 0 0 0,2 1-2 0 0,0 1 0 0 0,-1-1 1 0 0,1 1-1 0 0,1 0 0 0 0,-1-1 0 0 0,0 1 1 0 0,1 0-1 0 0,0 1 0 0 0,0-1 0 0 0,0 0 1 0 0,0 1-1 0 0,0 0 0 0 0,6-4 0 0 0,48-24-2 0 0,0 7 13 0 0,-35 15 1 0 0,0-1-1 0 0,0-1 0 0 0,-1-1 0 0 0,28-19 1 0 0,-42 26 0 0 0,-1 1-9 0 0,-2 0 1 0 0,-2-1 5 0 0,-2 1 3 0 0,-1 5 90 0 0,-2 2-50 0 0,-1 2-22 0 0,0 3 10 0 0,-1 0 0 0 0,0 0 0 0 0,0-1 0 0 0,-12 15 0 0 0,-20 32 217 0 0,36-52-234 0 0,-1 0 0 0 0,1 0 0 0 0,0 1 0 0 0,0-1 0 0 0,0 0 0 0 0,0 1 0 0 0,1-1 1 0 0,-1 1-1 0 0,1-1 0 0 0,0 1 0 0 0,0-1 0 0 0,0 1 0 0 0,1-1 0 0 0,-1 0 0 0 0,2 7 1 0 0,2 4 48 0 0,-3-10-57 0 0,0 0 1 0 0,0 0 0 0 0,0 0-1 0 0,1 0 1 0 0,-1 0-1 0 0,1-1 1 0 0,4 8 0 0 0,-5-11-15 0 0,0 1 0 0 0,0-1 0 0 0,-1 1 1 0 0,1-1-1 0 0,0 1 0 0 0,0-1 0 0 0,0 1 1 0 0,0-1-1 0 0,0 0 0 0 0,0 0 0 0 0,0 1 1 0 0,0-1-1 0 0,0 0 0 0 0,0 0 0 0 0,0 0 1 0 0,0 0-1 0 0,0 0 0 0 0,0 0 0 0 0,0-1 1 0 0,0 1-1 0 0,0 0 0 0 0,0 0 0 0 0,0-1 1 0 0,0 1-1 0 0,0 0 0 0 0,0-1 0 0 0,0 1 1 0 0,0-1-1 0 0,0 0 0 0 0,-1 1 0 0 0,1-1 1 0 0,0 0-1 0 0,0 1 0 0 0,-1-1 0 0 0,1 0 1 0 0,0 0-1 0 0,0-1 0 0 0,10-6-201 0 0,-1-1-1 0 0,0-1 0 0 0,-1 0 0 0 0,14-19 1 0 0,8-10-722 0 0,2-3 32 0 0,-17 12 226 0 0,-9 0 621 0 0,-8 19 171 0 0,-1 5 135 0 0,-6 1 641 0 0,5 7-233 0 0,0 24-174 0 0,3-17-362 0 0,0-9-120 0 0,4 49 368 0 0,6-16-49 0 0,1-19-118 0 0,-9-15-82 0 0,-1-3-16 0 0,-1 1-55 0 0,1 1-50 0 0,13-25-4 0 0,12-2-6 0 0,-22 24 0 0 0,1 0 1 0 0,-1 0 0 0 0,1 0-1 0 0,-1 0 1 0 0,-1 0-1 0 0,1-1 1 0 0,-1 0 0 0 0,4-8-1 0 0,-6 13 0 0 0,0-1 0 0 0,-1 1-1 0 0,1 0 1 0 0,0-1 0 0 0,0 1 0 0 0,0 0-1 0 0,1 0 1 0 0,-1 0 0 0 0,0 0-1 0 0,0 0 1 0 0,1 0 0 0 0,-1 0 0 0 0,3-1-1 0 0,-2 1 1 0 0,0 0 0 0 0,0 0 0 0 0,-1 1 0 0 0,1-1 0 0 0,0 0 0 0 0,0 1 0 0 0,0-1 0 0 0,0 1-1 0 0,0 0 1 0 0,0 0 0 0 0,0-1 0 0 0,0 1 0 0 0,0 1 0 0 0,0-1 0 0 0,0 0 0 0 0,4 1 0 0 0,-5 0-3 0 0,1 1-8 0 0,4-2-1 0 0,-4 14 12 0 0,2 4 26 0 0,-4-17-27 0 0,17 70 59 0 0,-3-26 6 0 0,-10-34-50 0 0,1-1 1 0 0,0 0-1 0 0,12 19 0 0 0,-16-27-100 0 0,0 0-1 0 0,0 0 0 0 0,0 0 0 0 0,1 0 0 0 0,-1 0 1 0 0,1-1-1 0 0,-1 1 0 0 0,1 0 0 0 0,0-1 0 0 0,-1 1 1 0 0,1-1-1 0 0,0 0 0 0 0,0 0 0 0 0,0 1 0 0 0,0-1 1 0 0,0 0-1 0 0,0-1 0 0 0,0 1 0 0 0,1 0 0 0 0,-1-1 1 0 0,0 1-1 0 0,0-1 0 0 0,1 0 0 0 0,-1 0 0 0 0,0 1 1 0 0,1-2-1 0 0,-1 1 0 0 0,0 0 0 0 0,0 0 0 0 0,1-1 1 0 0,-1 1-1 0 0,0-1 0 0 0,0 0 0 0 0,0 1 0 0 0,3-3 1 0 0,4-2-1018 0 0</inkml:trace>
</inkml:ink>
</file>

<file path=ppt/ink/ink25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16:22.527"/>
    </inkml:context>
    <inkml:brush xml:id="br0">
      <inkml:brushProperty name="width" value="0.05" units="cm"/>
      <inkml:brushProperty name="height" value="0.05" units="cm"/>
    </inkml:brush>
  </inkml:definitions>
  <inkml:trace contextRef="#ctx0" brushRef="#br0">162 62 2417 0 0,'-28'-57'2447'0'0,"28"57"-2389"0"0,0 0 1 0 0,0 0-1 0 0,0 0 0 0 0,0 0 1 0 0,0-1-1 0 0,0 1 1 0 0,0 0-1 0 0,0 0 1 0 0,0 0-1 0 0,0 0 0 0 0,0-1 1 0 0,0 1-1 0 0,0 0 1 0 0,0 0-1 0 0,0 0 0 0 0,-1 0 1 0 0,1-1-1 0 0,0 1 1 0 0,0 0-1 0 0,0 0 1 0 0,0 0-1 0 0,0 0 0 0 0,0 0 1 0 0,-1 0-1 0 0,1-1 1 0 0,0 1-1 0 0,0 0 1 0 0,0 0-1 0 0,0 0 0 0 0,0 0 1 0 0,-1 0-1 0 0,1 0 1 0 0,0 0-1 0 0,0 0 0 0 0,0 0 1 0 0,-1 0-1 0 0,1 0 1 0 0,0 0-1 0 0,0 0 1 0 0,0 0-1 0 0,0 0 0 0 0,-1 0 1 0 0,1 0-1 0 0,0 0 1 0 0,0 0-1 0 0,0 0 1 0 0,0 0-1 0 0,-1 0 0 0 0,1 0 1 0 0,0 0-1 0 0,0 0 1 0 0,0 1-1 0 0,-1-1 1 0 0,-3 13 700 0 0,0 16-684 0 0,14 80 329 0 0,-3-32-143 0 0,-4-26-189 0 0,-3-23-54 0 0,-3 16-26 0 0,0-23-79 0 0,-1 0 0 0 0,0-1 0 0 0,-10 25 1 0 0,8-28-228 0 0,6-14 201 0 0,-1 1 0 0 0,0-1 0 0 0,0 0 0 0 0,-1 1 0 0 0,1-1 0 0 0,-1 0 0 0 0,1 0 0 0 0,-1 0 0 0 0,0 0 0 0 0,0 0 0 0 0,0 0 0 0 0,-1 0 0 0 0,1-1 0 0 0,-1 1 0 0 0,1-1 0 0 0,-6 4 0 0 0,2-3-496 0 0</inkml:trace>
  <inkml:trace contextRef="#ctx0" brushRef="#br0" timeOffset="1">36 498 1096 0 0,'-30'-32'1243'0'0,"29"30"-992"0"0,0 0 0 0 0,0 0 0 0 0,1 0 0 0 0,-1 0-1 0 0,1 0 1 0 0,-1 0 0 0 0,1 0 0 0 0,-1 0 0 0 0,1 0 0 0 0,0 0-1 0 0,0 0 1 0 0,0 0 0 0 0,0-1 0 0 0,1 1 0 0 0,-1 0 0 0 0,1 0 0 0 0,-1 0-1 0 0,1 0 1 0 0,-1 0 0 0 0,1 0 0 0 0,0 0 0 0 0,1-2 0 0 0,23-33 1602 0 0,4 15-1457 0 0,-18 14-368 0 0,3-2-10 0 0,9-4 16 0 0,14-1 19 0 0,-10 11-24 0 0,-19 4-111 0 0,12-1-966 0 0,-7-3 215 0 0,-4 0 420 0 0,0 0-465 0 0</inkml:trace>
</inkml:ink>
</file>

<file path=ppt/ink/ink25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16:22.896"/>
    </inkml:context>
    <inkml:brush xml:id="br0">
      <inkml:brushProperty name="width" value="0.05" units="cm"/>
      <inkml:brushProperty name="height" value="0.05" units="cm"/>
    </inkml:brush>
  </inkml:definitions>
  <inkml:trace contextRef="#ctx0" brushRef="#br0">0 41 1720 0 0,'23'2'648'0'0,"0"-1"264"0"0,-10-2 2696 0 0,-14 34-755 0 0,1-26-2557 0 0,0 28 190 0 0,-1-1 183 0 0,5 50 1 0 0,6-40-388 0 0,1-17-235 0 0,-11-26-41 0 0,0 0 0 0 0,1-1 0 0 0,-1 1 0 0 0,0 0 0 0 0,0 0 0 0 0,1-1 0 0 0,-1 1 0 0 0,0 0 0 0 0,1 0 0 0 0,-1-1 0 0 0,1 1 0 0 0,-1 0 0 0 0,1-1 0 0 0,-1 1 0 0 0,1-1 0 0 0,0 1 0 0 0,-1-1 0 0 0,1 1 0 0 0,0-1 0 0 0,-1 1 0 0 0,1-1 0 0 0,0 1 0 0 0,-1-1 0 0 0,1 0 0 0 0,0 0 0 0 0,0 1 0 0 0,-1-1 0 0 0,1 0 0 0 0,0 0 0 0 0,0 0 0 0 0,0 0 0 0 0,0 0 0 0 0,-1 0 0 0 0,1 0 0 0 0,0 0 0 0 0,0 0 0 0 0,0 0 0 0 0,-1 0 0 0 0,1 0 0 0 0,0-1 0 0 0,0 1 0 0 0,-1 0 0 0 0,1-1 0 0 0,0 1 0 0 0,0 0 0 0 0,0-1 0 0 0,25-34 109 0 0,-18 22-124 0 0,-2 3 18 0 0,0-1 1 0 0,-1 0-1 0 0,0-1 1 0 0,-1 1-1 0 0,-1-1 1 0 0,1 0-1 0 0,-2 0 1 0 0,3-20-1 0 0,1-42 42 0 0,-7 22-593 0 0,0 46 260 0 0,1 5 241 0 0,0 1-1 0 0,0 0 0 0 0,0-1 0 0 0,-1 1 0 0 0,1-1 1 0 0,0 1-1 0 0,0-1 0 0 0,0 1 0 0 0,0 0 0 0 0,0-1 1 0 0,0 1-1 0 0,0-1 0 0 0,0 1 0 0 0,0-1 0 0 0,0 1 1 0 0,0-1-1 0 0,0 1 0 0 0,0-1 0 0 0,0 1 1 0 0,0 0-1 0 0,1-1 0 0 0,-1 1 0 0 0,0-1 0 0 0,0 1 1 0 0,0 0-1 0 0,1-1 0 0 0,-1 1 0 0 0,0-1 0 0 0,1 1 1 0 0,-1 0-1 0 0,0 0 0 0 0,1-1 0 0 0,-1 1 0 0 0,0 0 1 0 0,1-1-1 0 0,-1 1 0 0 0,1 0 0 0 0,-1 0 0 0 0,0 0 1 0 0,1-1-1 0 0,-1 1 0 0 0,1 0 0 0 0,-1 0 0 0 0,1 0 1 0 0,-1 0-1 0 0,0 0 0 0 0,1 0 0 0 0,0 0 0 0 0</inkml:trace>
</inkml:ink>
</file>

<file path=ppt/ink/ink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22:16:49.980"/>
    </inkml:context>
    <inkml:brush xml:id="br0">
      <inkml:brushProperty name="width" value="0.05" units="cm"/>
      <inkml:brushProperty name="height" value="0.05" units="cm"/>
      <inkml:brushProperty name="color" value="#E71224"/>
    </inkml:brush>
  </inkml:definitions>
  <inkml:trace contextRef="#ctx0" brushRef="#br0">1 64 7706 0 0,'2'3'4018'0'0,"-3"-1"-3103"0"0,1 4-416 0 0,2 4-554 0 0,11 9 143 0 0,-8-14-76 0 0,1 1 3 0 0,1 1 0 0 0,-1 0 0 0 0,-1 0 1 0 0,1 1-1 0 0,-1-1 0 0 0,0 1 0 0 0,4 10 0 0 0,6 28 39 0 0,-13-44-50 0 0,-1-1 1 0 0,1 1 0 0 0,0 0-1 0 0,0 0 1 0 0,-1-1 0 0 0,1 1-1 0 0,0-1 1 0 0,1 0 0 0 0,-1 0-1 0 0,0 0 1 0 0,0 0 0 0 0,0 0 0 0 0,1 0-1 0 0,-1 0 1 0 0,1-1 0 0 0,-1 1-1 0 0,0-1 1 0 0,1 0 0 0 0,-1 1-1 0 0,1-1 1 0 0,-1 0 0 0 0,1-1-1 0 0,-1 1 1 0 0,3-1 0 0 0,-1 1 0 0 0,0-1 0 0 0,-1 0 0 0 0,1 0 0 0 0,0-1 0 0 0,0 1 0 0 0,-1-1 1 0 0,1 0-1 0 0,4-3 0 0 0,11-13 57 0 0,-10-4-10 0 0,-10 5-37 0 0,-5-18 29 0 0,0 0 10 0 0,5 30-46 0 0,-1 0 0 0 0,1 0 0 0 0,-1 0 0 0 0,-1 0-1 0 0,1 0 1 0 0,-1 0 0 0 0,0 1 0 0 0,-5-7 0 0 0,7 9-5 0 0,-31-32 27 0 0,31 33-30 0 0,0 0 0 0 0,0-1 0 0 0,-1 1 0 0 0,1 0 0 0 0,0 0 0 0 0,0 0 0 0 0,-1 0 0 0 0,1 0 0 0 0,-1 1 0 0 0,1-1 0 0 0,-1 0 0 0 0,1 1 0 0 0,-1-1 0 0 0,0 1 0 0 0,1-1 0 0 0,-1 1 0 0 0,1 0 0 0 0,-1 0 0 0 0,0 0 0 0 0,1 0 0 0 0,-1 0 0 0 0,0 0 0 0 0,-2 1 0 0 0,2-1 14 0 0,0 1-1 0 0,0 0 0 0 0,0-1 0 0 0,0 0 0 0 0,0 1 1 0 0,0-1-1 0 0,0 0 0 0 0,0 0 0 0 0,0 0 1 0 0,-1 0-1 0 0,-1-1 0 0 0,-7 0 60 0 0,11 1 163 0 0,3 1-120 0 0,15 4-18 0 0,-11-3-71 0 0,1 0 0 0 0,-1 0 0 0 0,0 1-1 0 0,0 0 1 0 0,0 0 0 0 0,-1 1 0 0 0,1 0-1 0 0,-1 0 1 0 0,0 0 0 0 0,7 6 0 0 0,36 34 118 0 0,-2 2 0 0 0,76 93 1 0 0,-86-84-78 0 0,12 32 12 0 0,-41-70-64 0 0,-1 1 0 0 0,0 0 1 0 0,-1 0-1 0 0,-1 0 1 0 0,-1 1-1 0 0,3 33 0 0 0,-6-42-11 0 0,2 18 3 0 0,-2-10-4 0 0,-6 0 1 0 0,2-15-8 0 0,0-1 0 0 0,0 1 0 0 0,-1-1 1 0 0,1 0-1 0 0,-1 0 0 0 0,0 0 1 0 0,1-1-1 0 0,-1 1 0 0 0,0-1 0 0 0,0 0 1 0 0,0 0-1 0 0,0 0 0 0 0,0 0 0 0 0,0-1 1 0 0,0 0-1 0 0,-1 0 0 0 0,1 0 0 0 0,0 0 1 0 0,-6-1-1 0 0,-233-35-202 0 0,195 28 209 0 0,44 8-5 0 0,1 0 0 0 0,0-1 0 0 0,0 0 1 0 0,-1 1-1 0 0,1-1 0 0 0,0-1 0 0 0,0 1 0 0 0,0 0 1 0 0,0-1-1 0 0,0 1 0 0 0,0-1 0 0 0,0 0 1 0 0,-3-3-1 0 0,5 3-1 0 0,0 1 0 0 0,0 0 0 0 0,0-1 0 0 0,0 1 0 0 0,1 0 1 0 0,-1-1-1 0 0,0 1 0 0 0,1-1 0 0 0,-1 1 0 0 0,1-1 0 0 0,0 0 0 0 0,0 1 1 0 0,-1-3-1 0 0,0-3-4 0 0,-2-6-7 0 0,1-1 0 0 0,0 1 1 0 0,0-1-1 0 0,2-22 0 0 0,-1 8-3 0 0,1 20 12 0 0,0 0 0 0 0,0 0 0 0 0,1 0 1 0 0,0 0-1 0 0,0 0 0 0 0,1 1 0 0 0,0-1 0 0 0,1 0 0 0 0,6-13 0 0 0,-7 17-3 0 0,0 0 0 0 0,0 1-1 0 0,0-1 1 0 0,1 1-1 0 0,0-1 1 0 0,0 1 0 0 0,0 0-1 0 0,0 0 1 0 0,0 0-1 0 0,0 1 1 0 0,1-1-1 0 0,-1 1 1 0 0,1 0 0 0 0,0 0-1 0 0,-1 0 1 0 0,1 0-1 0 0,0 1 1 0 0,0 0 0 0 0,7-2-1 0 0,19-3-106 0 0,31-4-257 0 0,-20 6-173 0 0,-13-2 158 0 0,9-18-1197 0 0,-1 0-112 0 0,5-5 28 0 0,-26 18-5 0 0,2-2-1638 0 0</inkml:trace>
</inkml:ink>
</file>

<file path=ppt/ink/ink25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16:23.601"/>
    </inkml:context>
    <inkml:brush xml:id="br0">
      <inkml:brushProperty name="width" value="0.05" units="cm"/>
      <inkml:brushProperty name="height" value="0.05" units="cm"/>
    </inkml:brush>
  </inkml:definitions>
  <inkml:trace contextRef="#ctx0" brushRef="#br0">172 0 2465 0 0,'67'10'2504'0'0,"-53"-8"855"0"0,-17-2-2032 0 0,1 1-1222 0 0,1-1-192 0 0,-11 9 125 0 0,1 1 0 0 0,0 1 0 0 0,-13 15 0 0 0,-13 14 234 0 0,-45 52 909 0 0,32-27-755 0 0,45-59-411 0 0,-6 8 48 0 0,11-13-58 0 0,0-1 0 0 0,-1 1 0 0 0,1 0 0 0 0,-1-1 0 0 0,1 1 0 0 0,0 0 0 0 0,0-1 0 0 0,-1 1 0 0 0,1 0 0 0 0,0-1 0 0 0,0 1 0 0 0,0 0 0 0 0,0 0 0 0 0,0-1 0 0 0,0 1 0 0 0,0 0 0 0 0,0 0 0 0 0,0-1 0 0 0,0 1 0 0 0,0 0 0 0 0,0 0 0 0 0,0-1 0 0 0,1 1 0 0 0,-1 0 0 0 0,0-1 0 0 0,0 1 0 0 0,1 0 0 0 0,-1-1 0 0 0,1 1 0 0 0,0 0 0 0 0,-1 0 37 0 0,35-9 75 0 0,-20 3-109 0 0,-1-1-1 0 0,1 0 1 0 0,-1-1 0 0 0,-1-1 0 0 0,1 0-1 0 0,-1-1 1 0 0,14-12 0 0 0,-16 11 2 0 0,-1 0 0 0 0,0-1 0 0 0,0 0 0 0 0,14-23 0 0 0,-17 26-9 0 0,5-2-3 0 0,6-9-2 0 0,-17 18 3 0 0,-2 1-4 0 0,1 0-1 0 0,0 0 0 0 0,7 32-35 0 0,-2-5 33 0 0,1-7 8 0 0,-4-11 1 0 0,-1 4 2 0 0,6 15 10 0 0,4-9-13 0 0,6 3 17 0 0,-15-20-16 0 0,0-1 1 0 0,1 1-1 0 0,-1 0 1 0 0,1-1 0 0 0,0 0-1 0 0,-1 0 1 0 0,1 0-1 0 0,0 0 1 0 0,0 0-1 0 0,0 0 1 0 0,-1-1-1 0 0,1 0 1 0 0,0 1-1 0 0,0-1 1 0 0,4 0 0 0 0,12-1-13 0 0,2-5-9 0 0,-7-6 10 0 0,-13 8 16 0 0,1 1 0 0 0,0-1 0 0 0,-1 0-1 0 0,0 1 1 0 0,0-1 0 0 0,0 0-1 0 0,1-7 1 0 0,1-26 1 0 0,-1-19 8 0 0,-1 15-10 0 0,-1 28-5 0 0,0 10 1 0 0,0 0-1 0 0,0 0 0 0 0,0 0 1 0 0,0 0-1 0 0,0 0 0 0 0,1 1 1 0 0,-1-1-1 0 0,1 0 0 0 0,0 0 1 0 0,0 0-1 0 0,0 1 0 0 0,0-1 1 0 0,0 1-1 0 0,0-1 0 0 0,1 1 1 0 0,-1-1-1 0 0,5-3 0 0 0,-5 5 0 0 0,0 0 0 0 0,0 0 0 0 0,0 0 0 0 0,0 0 0 0 0,1 1 0 0 0,-1-1 0 0 0,0 1 0 0 0,0-1 0 0 0,1 1 0 0 0,-1-1-1 0 0,1 1 1 0 0,-1 0 0 0 0,0 0 0 0 0,1-1 0 0 0,-1 1 0 0 0,0 0 0 0 0,1 0 0 0 0,-1 0 0 0 0,1 1 0 0 0,-1-1 0 0 0,0 0 0 0 0,1 0 0 0 0,1 2-1 0 0,-2-2 1 0 0,0 0-1 0 0,0 1 1 0 0,0-1-1 0 0,0 1 1 0 0,0 0-1 0 0,0-1 1 0 0,0 1-1 0 0,0 0 1 0 0,-1-1-1 0 0,1 1 0 0 0,0 0 1 0 0,-1 0-1 0 0,1 0 1 0 0,0 0-1 0 0,-1 0 1 0 0,1 0-1 0 0,-1 0 1 0 0,1 0-1 0 0,-1 0 0 0 0,1 1 1 0 0,4 15 1 0 0,5 1 0 0 0,-8-16-1 0 0,0 0 0 0 0,-1 1 0 0 0,0-1-1 0 0,0 0 1 0 0,0 1 0 0 0,0-1 0 0 0,0 1 0 0 0,0-1-1 0 0,0 1 1 0 0,-1-1 0 0 0,1 1 0 0 0,-1 0-1 0 0,0-1 1 0 0,0 1 0 0 0,0 0 0 0 0,-1 4 0 0 0,-4 54 39 0 0,5-57-73 0 0,0 0 1 0 0,0 0 0 0 0,0 0 0 0 0,1 0 0 0 0,-1 0 0 0 0,1 0 0 0 0,0 0 0 0 0,0 0 0 0 0,0 0 0 0 0,1 0 0 0 0,3 6 0 0 0,-5-10-56 0 0,0 0 0 0 0,0 1 0 0 0,1-1 0 0 0,-1 0 0 0 0,0 1 0 0 0,0-1 0 0 0,1 0-1 0 0,-1 1 1 0 0,0-1 0 0 0,1 0 0 0 0,-1 0 0 0 0,0 1 0 0 0,0-1 0 0 0,1 0 0 0 0,-1 0 0 0 0,1 0 0 0 0,-1 0 0 0 0,0 1-1 0 0,1-1 1 0 0,-1 0 0 0 0,0 0 0 0 0,1 0 0 0 0,-1 0 0 0 0,1 0 0 0 0,-1 0 0 0 0,0 0 0 0 0,1 0 0 0 0,-1 0 0 0 0,1 0-1 0 0,-1 0 1 0 0,0 0 0 0 0,1 0 0 0 0,-1-1 0 0 0,1 1 0 0 0,0 0 0 0 0,2-1-1099 0 0</inkml:trace>
</inkml:ink>
</file>

<file path=ppt/ink/ink25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16:23.999"/>
    </inkml:context>
    <inkml:brush xml:id="br0">
      <inkml:brushProperty name="width" value="0.05" units="cm"/>
      <inkml:brushProperty name="height" value="0.05" units="cm"/>
    </inkml:brush>
  </inkml:definitions>
  <inkml:trace contextRef="#ctx0" brushRef="#br0">89 10 1480 0 0,'-3'-3'1944'0'0,"0"0"-1054"0"0,0-1 1325 0 0,2 4-1264 0 0,-2 0-113 0 0,0 1-480 0 0,0 0-21 0 0,1 1-164 0 0,0 2-31 0 0,0 0-12 0 0,-4 6 71 0 0,-10 33 48 0 0,11-30-182 0 0,-5 20 252 0 0,6-19-219 0 0,0-4-58 0 0,-12 47 227 0 0,14-19-162 0 0,6-30-73 0 0,1-4-13 0 0,-2-2 0 0 0,-2-2-1 0 0,1 1 29 0 0,-3-1 15 0 0,10 2-12 0 0,2-1-45 0 0,10-4-2 0 0,-16 1-2 0 0,0-1-1 0 0,0 1 1 0 0,-1-1 0 0 0,1 1 0 0 0,-1-1 0 0 0,0 0 0 0 0,0-1 0 0 0,0 1-1 0 0,0-1 1 0 0,-1 0 0 0 0,1 0 0 0 0,-1 0 0 0 0,0 0 0 0 0,0-1 0 0 0,3-5-1 0 0,5-15-2 0 0,-11 24 0 0 0,3-5-3 0 0,-1-1 0 0 0,0 0 0 0 0,0 1 0 0 0,0-1 0 0 0,-1 0 1 0 0,0 0-1 0 0,0-1 0 0 0,-1 1 0 0 0,0 0 0 0 0,0 0 0 0 0,-1 0 0 0 0,-2-12 0 0 0,3 19 0 0 0,-2-2-2 0 0,1 1 2 0 0,1 1 1 0 0,-1 0-5 0 0,0 0 0 0 0,-1-1-4 0 0,1 2 5 0 0,0-1 1 0 0,-1 1 4 0 0,-20 23 4 0 0,-3 10-11 0 0,19-23-21 0 0,2 16-121 0 0,5-19-44 0 0,0-3-8 0 0,5 11-385 0 0,10 2-135 0 0,-6-12-685 0 0,-3-2-2186 0 0</inkml:trace>
</inkml:ink>
</file>

<file path=ppt/ink/ink25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16:24.394"/>
    </inkml:context>
    <inkml:brush xml:id="br0">
      <inkml:brushProperty name="width" value="0.05" units="cm"/>
      <inkml:brushProperty name="height" value="0.05" units="cm"/>
    </inkml:brush>
  </inkml:definitions>
  <inkml:trace contextRef="#ctx0" brushRef="#br0">0 205 4817 0 0,'1'5'4020'0'0,"4"3"-2969"0"0,0 1-1240 0 0,-5-5 259 0 0,24 15 40 0 0,-17-15-79 0 0,19 11 66 0 0,-25-15-82 0 0,-1 0 0 0 0,1 0 0 0 0,-1 0 0 0 0,0 1 0 0 0,1-1-1 0 0,-1 0 1 0 0,1 0 0 0 0,-1 0 0 0 0,1 0 0 0 0,-1 0 0 0 0,1 0 0 0 0,-1 0-1 0 0,1 0 1 0 0,-1 0 0 0 0,1 0 0 0 0,-1 0 0 0 0,1 0 0 0 0,-1-1-1 0 0,0 1 1 0 0,1 0 0 0 0,-1 0 0 0 0,1 0 0 0 0,-1 0 0 0 0,1-1-1 0 0,-1 1 1 0 0,0 0 0 0 0,1-1 0 0 0,-1 1 0 0 0,0 0 0 0 0,1-1-1 0 0,-1 1 1 0 0,0 0 0 0 0,1-1 0 0 0,-1 1 0 0 0,0 0 0 0 0,0-1-1 0 0,1 0 1 0 0,7-22 105 0 0,-1 3-111 0 0,5 6-1 0 0,-1 3-2 0 0,-4 1-3 0 0,2-14 4 0 0,-5 9 2 0 0,14-54 37 0 0,-4 23-9 0 0,-10 33-6 0 0,2-5-78 0 0,-4 19 22 0 0,-3 8 32 0 0,-1 7 5 0 0,-1 18 39 0 0,3-10-12 0 0,4 0-6 0 0,1-10-20 0 0,-3-10-67 0 0,-1-1-1 0 0,1 0 1 0 0,0 1-1 0 0,0-1 1 0 0,0 0-1 0 0,0 0 1 0 0,1-1-1 0 0,-1 1 1 0 0,1 0-1 0 0,0-1 1 0 0,-1 1-1 0 0,1-1 1 0 0,0 0-1 0 0,1 0 1 0 0,-1 0-1 0 0,0-1 1 0 0,5 3-1 0 0,-4-3-235 0 0,1 0-1 0 0,0 0 1 0 0,0 0-1 0 0,0 0 1 0 0,0-1 0 0 0,-1 0-1 0 0,7 0 1 0 0,-2-1-999 0 0</inkml:trace>
</inkml:ink>
</file>

<file path=ppt/ink/ink25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16:24.927"/>
    </inkml:context>
    <inkml:brush xml:id="br0">
      <inkml:brushProperty name="width" value="0.05" units="cm"/>
      <inkml:brushProperty name="height" value="0.05" units="cm"/>
    </inkml:brush>
  </inkml:definitions>
  <inkml:trace contextRef="#ctx0" brushRef="#br0">161 22 2985 0 0,'-6'-8'3184'0'0,"6"7"-3142"0"0,0 0-1 0 0,0 0 1 0 0,-1 1-1 0 0,1-1 1 0 0,-1 0-1 0 0,1 1 1 0 0,-1-1-1 0 0,1 0 1 0 0,-1 1-1 0 0,1-1 1 0 0,-1 0-1 0 0,1 1 1 0 0,-1-1-1 0 0,0 1 1 0 0,1-1-1 0 0,-1 1 1 0 0,0-1-1 0 0,1 1 1 0 0,-1 0-1 0 0,0-1 1 0 0,0 1-1 0 0,1 0 0 0 0,-1 0 1 0 0,0 0-1 0 0,0-1 1 0 0,0 1-1 0 0,1 0 1 0 0,-1 0-1 0 0,0 0 1 0 0,0 0-1 0 0,0 0 1 0 0,0 0-1 0 0,1 1 1 0 0,-1-1-1 0 0,0 0 1 0 0,0 0-1 0 0,0 0 1 0 0,1 1-1 0 0,-1-1 1 0 0,0 0-1 0 0,1 1 1 0 0,-1-1-1 0 0,0 1 1 0 0,0-1-1 0 0,1 1 1 0 0,-1 0-1 0 0,-20 16 188 0 0,-4 15-144 0 0,16-20-52 0 0,-23 31 395 0 0,26-33-315 0 0,1-1 1 0 0,0 1-1 0 0,0 1 0 0 0,1-1 0 0 0,-3 13 1 0 0,6-19-90 0 0,0 1 1 0 0,0 0-1 0 0,0 0 0 0 0,1-1 1 0 0,-1 1-1 0 0,1 0 1 0 0,0 0-1 0 0,1 0 0 0 0,-1 0 1 0 0,1 0-1 0 0,0-1 1 0 0,0 1-1 0 0,0 0 0 0 0,1-1 1 0 0,0 1-1 0 0,0-1 1 0 0,0 1-1 0 0,0-1 0 0 0,1 0 1 0 0,-1 0-1 0 0,1 0 1 0 0,0 0-1 0 0,6 5 1 0 0,16 10 41 0 0,0-9-29 0 0,-8-10-4 0 0,6-5-4 0 0,-11 2-15 0 0,6-4 10 0 0,4-1 26 0 0,-9 3-38 0 0,1 0-1 0 0,-2-1 1 0 0,1 0 0 0 0,-1-1 0 0 0,0 0-1 0 0,0-1 1 0 0,-1 0 0 0 0,0-1 0 0 0,0 0-1 0 0,16-20 1 0 0,-24 26-4 0 0,-1 0 1 0 0,1-1-1 0 0,-1 1 0 0 0,0-1 0 0 0,0 0 1 0 0,0 1-1 0 0,0-1 0 0 0,-1 0 0 0 0,0 0 0 0 0,2-8 1 0 0,-2-24 12 0 0,-10 2-18 0 0,-2 13-6 0 0,10 19 2 0 0,0 1-1 0 0,-1-1 1 0 0,1 1-1 0 0,-1-1 0 0 0,1 1 1 0 0,-1 0-1 0 0,1 0 1 0 0,-1 0-1 0 0,1 0 1 0 0,-1 0-1 0 0,0 0 0 0 0,0 1 1 0 0,0-1-1 0 0,-2 0 1 0 0,-45-6-33 0 0,34 14 99 0 0,-1 20 189 0 0,7 2 13 0 0,6-19-176 0 0,3-7-62 0 0,1-1 1 0 0,-1 0-1 0 0,0 0 0 0 0,1 1 0 0 0,-1-1 0 0 0,1 0 0 0 0,-1 0 0 0 0,1 0 0 0 0,0 1 0 0 0,0-1 0 0 0,0 0 0 0 0,1 0 0 0 0,-1-1 0 0 0,0 1 0 0 0,1 0 0 0 0,-1 0 0 0 0,3 2 0 0 0,29 25 262 0 0,-19-20-250 0 0,0-1-1 0 0,1-1 1 0 0,0 0-1 0 0,0 0 1 0 0,0-2 0 0 0,1 0-1 0 0,0-1 1 0 0,25 4-1 0 0,-2-3-1404 0 0,0-2-1 0 0,56-3 0 0 0,-64-2-2529 0 0</inkml:trace>
</inkml:ink>
</file>

<file path=ppt/ink/ink25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16:25.870"/>
    </inkml:context>
    <inkml:brush xml:id="br0">
      <inkml:brushProperty name="width" value="0.05" units="cm"/>
      <inkml:brushProperty name="height" value="0.05" units="cm"/>
    </inkml:brush>
  </inkml:definitions>
  <inkml:trace contextRef="#ctx0" brushRef="#br0">101 102 5233 0 0,'-13'1'5755'0'0,"-10"2"-6285"0"0,11 8 858 0 0,-10 23-247 0 0,19-30-45 0 0,0 0-1 0 0,0 0 1 0 0,0 0-1 0 0,1 0 1 0 0,0 0-1 0 0,0 1 1 0 0,0-1-1 0 0,0 1 1 0 0,0-1-1 0 0,1 1 1 0 0,0 0-1 0 0,0 0 1 0 0,1 0-1 0 0,-1 5 1 0 0,1-6-22 0 0,-2 38 183 0 0,4 21 166 0 0,0-54-311 0 0,-1 0 0 0 0,1 0 0 0 0,1-1-1 0 0,6 17 1 0 0,14 12-41 0 0,-18-33-2 0 0,0 0 1 0 0,0 0-1 0 0,0 0 1 0 0,0-1-1 0 0,0 0 1 0 0,1 0-1 0 0,-1 0 1 0 0,1-1-1 0 0,0 0 1 0 0,0 0-1 0 0,0 0 1 0 0,0-1-1 0 0,7 1 1 0 0,-5 0-1 0 0,0-1 0 0 0,0 0 0 0 0,1-1 0 0 0,-1 0 0 0 0,0 0 0 0 0,0-1 0 0 0,1 0 0 0 0,-1-1 0 0 0,9-2 0 0 0,18-7 8 0 0,-21 6-11 0 0,1 0-1 0 0,-1 0 1 0 0,13-8 0 0 0,-23 10-11 0 0,0 1 0 0 0,0 0-1 0 0,-1-1 1 0 0,0 0 0 0 0,1 0-1 0 0,-1 0 1 0 0,0 0 0 0 0,0 0 0 0 0,-1-1-1 0 0,1 1 1 0 0,-1-1 0 0 0,1 0 0 0 0,-1 0-1 0 0,3-7 1 0 0,-1-4-52 0 0,0 0 0 0 0,0 1 0 0 0,-2-1-1 0 0,2-26 1 0 0,-8-24-199 0 0,2 52 218 0 0,-1 1 0 0 0,0 0 0 0 0,-1 0 0 0 0,-1 0 0 0 0,0 0 0 0 0,-9-16 0 0 0,9 22 34 0 0,1 1 0 0 0,0-1-1 0 0,-1 1 1 0 0,0 0 0 0 0,0 1 0 0 0,-1-1 0 0 0,1 1 0 0 0,-1 0 0 0 0,0 0 0 0 0,0 1-1 0 0,0-1 1 0 0,-1 1 0 0 0,1 1 0 0 0,-1-1 0 0 0,0 1 0 0 0,1 1 0 0 0,-1-1 0 0 0,-9 0-1 0 0,8 1-1 0 0,-1 0-1 0 0,1 0 1 0 0,0 1-1 0 0,-1 1 0 0 0,1-1 1 0 0,-1 1-1 0 0,1 0 1 0 0,0 1-1 0 0,0 0 0 0 0,-1 1 1 0 0,1-1-1 0 0,1 2 1 0 0,-1-1-1 0 0,-11 7 0 0 0,19-10 9 0 0,-1 0-1 0 0,1 0 0 0 0,0 0 0 0 0,-1 1 0 0 0,1-1 0 0 0,-1 0 0 0 0,1 0 0 0 0,0 0 0 0 0,-1 0 0 0 0,1 1 1 0 0,0-1-1 0 0,-1 0 0 0 0,1 0 0 0 0,0 1 0 0 0,-1-1 0 0 0,1 0 0 0 0,0 0 0 0 0,0 1 0 0 0,-1-1 0 0 0,1 0 0 0 0,0 1 1 0 0,0-1-1 0 0,0 0 0 0 0,-1 1 0 0 0,1-1 0 0 0,0 1 0 0 0,0-1 0 0 0,0 0 0 0 0,0 1 0 0 0,0-1 0 0 0,0 0 1 0 0,0 1-1 0 0,0-1 0 0 0,0 1 0 0 0,0-1 0 0 0,0 0 0 0 0,0 1 0 0 0,0-1 0 0 0,0 1 0 0 0,0-1 0 0 0,0 0 0 0 0,0 1 1 0 0,1-1-1 0 0,-1 0 0 0 0,0 1 0 0 0,0-1 0 0 0,0 0 0 0 0,1 1 0 0 0,-1-1 0 0 0,0 0 0 0 0,0 1 0 0 0,1-1 1 0 0,-1 0-1 0 0,0 1 0 0 0,1-1 0 0 0,-1 0 0 0 0,0 0 0 0 0,1 0 0 0 0,-1 1 0 0 0,0-1 0 0 0,1 0 0 0 0,-1 0 0 0 0,18 6 103 0 0,-5-4-98 0 0,-12-2-9 0 0,49 5 75 0 0,33-5 16 0 0,4-11-15 0 0,-65 7-47 0 0,0-1 0 0 0,-1-2 0 0 0,33-13 0 0 0,-32 10-13 0 0,5-3-70 0 0,-9 5-380 0 0,-13 2-468 0 0,-4 3 242 0 0,-2 1 92 0 0,0 1-314 0 0</inkml:trace>
</inkml:ink>
</file>

<file path=ppt/ink/ink25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16:26.247"/>
    </inkml:context>
    <inkml:brush xml:id="br0">
      <inkml:brushProperty name="width" value="0.05" units="cm"/>
      <inkml:brushProperty name="height" value="0.05" units="cm"/>
    </inkml:brush>
  </inkml:definitions>
  <inkml:trace contextRef="#ctx0" brushRef="#br0">0 27 5297 0 0,'30'-1'4587'0'0,"16"-11"-3056"0"0,-38 9-1554 0 0,1 1-1 0 0,-1-1 0 0 0,0 2 1 0 0,1-1-1 0 0,-1 1 1 0 0,18 0-1 0 0,-21 1 44 0 0,1 1 0 0 0,-1-1 0 0 0,1 1 0 0 0,-1 1-1 0 0,1-1 1 0 0,-1 1 0 0 0,0 0 0 0 0,9 4-1 0 0,-12-4-7 0 0,0-1 0 0 0,0 1 0 0 0,0 0 0 0 0,0-1 0 0 0,0 1-1 0 0,0 0 1 0 0,-1 0 0 0 0,1 1 0 0 0,-1-1 0 0 0,2 3-1 0 0,6 19 116 0 0,-8-8-102 0 0,-3 5 15 0 0,-23 28 36 0 0,25-49-75 0 0,-6 9 17 0 0,-1 0 0 0 0,-1-1 0 0 0,1 0 0 0 0,-2 0 0 0 0,-13 11 0 0 0,13-13 8 0 0,2 1 0 0 0,-1-1 0 0 0,1 2 0 0 0,0-1 0 0 0,0 1 0 0 0,-10 16 0 0 0,16-23-18 0 0,0 0 0 0 0,1 0 0 0 0,-1 0 1 0 0,1 0-1 0 0,-1 0 0 0 0,1 0 0 0 0,0 0 0 0 0,-1 0 0 0 0,1 0 0 0 0,0 0 0 0 0,0 1 0 0 0,0-1 0 0 0,0 0 0 0 0,0 0 0 0 0,0 0 0 0 0,0 0 0 0 0,0 0 1 0 0,0 0-1 0 0,0 0 0 0 0,1 1 0 0 0,-1-1 0 0 0,0 0 0 0 0,1 0 0 0 0,-1 0 0 0 0,1 0 0 0 0,-1 0 0 0 0,1 0 0 0 0,0 0 0 0 0,-1-1 0 0 0,2 3 0 0 0,1-1-13 0 0,0 0 0 0 0,0 0 0 0 0,0 0 0 0 0,1 0 0 0 0,-1-1 0 0 0,0 1 0 0 0,1-1 0 0 0,-1 0 0 0 0,7 2 0 0 0,10 0-243 0 0,-1 0 0 0 0,32 0 0 0 0,-50-3 229 0 0,19 1-268 0 0,8 1-160 0 0,-2-1 77 0 0</inkml:trace>
</inkml:ink>
</file>

<file path=ppt/ink/ink25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16:28.293"/>
    </inkml:context>
    <inkml:brush xml:id="br0">
      <inkml:brushProperty name="width" value="0.05" units="cm"/>
      <inkml:brushProperty name="height" value="0.05" units="cm"/>
    </inkml:brush>
  </inkml:definitions>
  <inkml:trace contextRef="#ctx0" brushRef="#br0">268 11 4081 0 0,'-3'-3'4809'0'0,"-11"-4"-4133"0"0,-14 15-582 0 0,12-2-64 0 0,0 1 0 0 0,0 0-1 0 0,1 1 1 0 0,-18 13 0 0 0,11-4 31 0 0,-5 10 104 0 0,18-17-122 0 0,1 0-1 0 0,0 0 0 0 0,0 1 0 0 0,1 0 0 0 0,0 1 0 0 0,1-1 0 0 0,0 1 0 0 0,1 1 0 0 0,1-1 0 0 0,-5 19 0 0 0,9-30-41 0 0,0 1 0 0 0,0-1 0 0 0,0 1 0 0 0,0-1 0 0 0,0 1 0 0 0,0-1 0 0 0,0 0-1 0 0,0 1 1 0 0,1-1 0 0 0,-1 1 0 0 0,1-1 0 0 0,-1 0 0 0 0,1 1 0 0 0,-1-1 0 0 0,1 0 0 0 0,0 0 0 0 0,0 1 0 0 0,-1-1-1 0 0,1 0 1 0 0,0 0 0 0 0,0 0 0 0 0,0 0 0 0 0,0 0 0 0 0,1 0 0 0 0,-1 0 0 0 0,2 1 0 0 0,0-1 1 0 0,1 1 1 0 0,-1-1-1 0 0,1 0 1 0 0,-1 0 0 0 0,1 0-1 0 0,0-1 1 0 0,0 1-1 0 0,-1-1 1 0 0,1 0 0 0 0,5 0-1 0 0,-1-1 13 0 0,0 1-1 0 0,-1-2 1 0 0,1 1 0 0 0,0-1-1 0 0,-1 0 1 0 0,1 0-1 0 0,-1-1 1 0 0,0 0-1 0 0,0 0 1 0 0,9-6 0 0 0,12-13 23 0 0,7-6 34 0 0,-30 23-63 0 0,-1 0 1 0 0,1 0-1 0 0,-1 0 0 0 0,0 0 1 0 0,-1 0-1 0 0,1-1 1 0 0,-1 0-1 0 0,0 0 0 0 0,3-8 1 0 0,8-16-5 0 0,7-13-14 0 0,-21 41 1 0 0,1 0-1 0 0,-1 0 1 0 0,0 0 0 0 0,1 0-1 0 0,-1 0 1 0 0,0 0-1 0 0,0-1 1 0 0,0 1 0 0 0,-1 0-1 0 0,1 0 1 0 0,-1-3 0 0 0,0 6-3 0 0,0-1 1 0 0,0 1-1 0 0,0 0 1 0 0,0 0 0 0 0,1 0-1 0 0,-1 0 1 0 0,0 0-1 0 0,0 0 1 0 0,1 0-1 0 0,-1 0 1 0 0,1 0 0 0 0,-1 0-1 0 0,1 0 1 0 0,0 1-1 0 0,-1 0 1 0 0,-4 19-1 0 0,3-14 10 0 0,1 0-1 0 0,0 0 1 0 0,0 0-1 0 0,0 0 1 0 0,1 0-1 0 0,0 0 1 0 0,1 0-1 0 0,1 7 1 0 0,3 13-16 0 0,-2-16 11 0 0,1-1 1 0 0,0 1 0 0 0,1-1-1 0 0,0 0 1 0 0,9 13 0 0 0,-11-17-6 0 0,1-1 0 0 0,0 0 0 0 0,0 0 0 0 0,1 0 0 0 0,9 8 0 0 0,-11-11 47 0 0,13 9-401 0 0,9 1-1343 0 0,-13-11 322 0 0,-5-5 424 0 0,-3-5 32 0 0,-3 0 355 0 0,0 0-536 0 0</inkml:trace>
</inkml:ink>
</file>

<file path=ppt/ink/ink25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16:28.643"/>
    </inkml:context>
    <inkml:brush xml:id="br0">
      <inkml:brushProperty name="width" value="0.05" units="cm"/>
      <inkml:brushProperty name="height" value="0.05" units="cm"/>
    </inkml:brush>
  </inkml:definitions>
  <inkml:trace contextRef="#ctx0" brushRef="#br0">16 136 6609 0 0,'-3'7'216'0'0,"0"-1"0"0"0,1 0-1 0 0,0 1 1 0 0,0-1-1 0 0,1 1 1 0 0,0 0 0 0 0,0-1-1 0 0,1 1 1 0 0,-1 0-1 0 0,1 0 1 0 0,1-1 0 0 0,0 1-1 0 0,0 0 1 0 0,2 7-1 0 0,-3-9-157 0 0,1 0 0 0 0,0 0 1 0 0,0-1-1 0 0,1 1 0 0 0,-1-1 0 0 0,1 1 0 0 0,0-1 0 0 0,1 0 0 0 0,-1 1 0 0 0,1-1 0 0 0,-1 0 0 0 0,1-1 0 0 0,0 1 0 0 0,1 0 0 0 0,-1-1 1 0 0,1 0-1 0 0,-1 1 0 0 0,1-2 0 0 0,0 1 0 0 0,0 0 0 0 0,8 3 0 0 0,-10-6-40 0 0,-1-1 1 0 0,1 1-1 0 0,-1-1 1 0 0,0 0-1 0 0,1 0 0 0 0,-1 0 1 0 0,0 0-1 0 0,1 0 0 0 0,-1 0 1 0 0,0 0-1 0 0,0 0 1 0 0,0 0-1 0 0,0 0 0 0 0,0 0 1 0 0,0-1-1 0 0,0 1 1 0 0,0 0-1 0 0,-1-1 0 0 0,1 1 1 0 0,0-1-1 0 0,-1 1 0 0 0,1-1 1 0 0,-1 1-1 0 0,0-1 1 0 0,1-2-1 0 0,3-5-76 0 0,10-30 89 0 0,13-61 0 0 0,-7 23-9 0 0,-5 30-31 0 0,-13 42 17 0 0,7-18-78 0 0,-6 26 20 0 0,-3 17 38 0 0,-1 8 14 0 0,-1 57 19 0 0,3-29-12 0 0,0-47-4 0 0,-1 0 0 0 0,2 0 0 0 0,-1 0 0 0 0,1 0 1 0 0,4 10-1 0 0,-4-16-34 0 0,-1 0 1 0 0,0 0 0 0 0,1 0 0 0 0,-1-1 0 0 0,1 1-1 0 0,0-1 1 0 0,-1 1 0 0 0,1-1 0 0 0,1 0-1 0 0,-1 0 1 0 0,0 0 0 0 0,0 0 0 0 0,1 0 0 0 0,-1 0-1 0 0,1-1 1 0 0,0 1 0 0 0,-1-1 0 0 0,6 2-1 0 0,18-6-879 0 0,-21 2 808 0 0,11-4-124 0 0</inkml:trace>
</inkml:ink>
</file>

<file path=ppt/ink/ink25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16:29.095"/>
    </inkml:context>
    <inkml:brush xml:id="br0">
      <inkml:brushProperty name="width" value="0.05" units="cm"/>
      <inkml:brushProperty name="height" value="0.05" units="cm"/>
    </inkml:brush>
  </inkml:definitions>
  <inkml:trace contextRef="#ctx0" brushRef="#br0">73 109 3393 0 0,'-3'6'3300'0'0,"1"-3"-3084"0"0,0-2-273 0 0,-1 0 57 0 0,1-1 124 0 0,2 0-87 0 0,-1 0 58 0 0,0 1-40 0 0,-11 25 757 0 0,-1 11-310 0 0,-8 16 279 0 0,17-38-552 0 0,1-1 0 0 0,1 0 1 0 0,0 1-1 0 0,1-1 0 0 0,0 1 0 0 0,2-1 1 0 0,-1 1-1 0 0,2-1 0 0 0,4 23 0 0 0,-5-35-223 0 0,1 11 4 0 0,0-1 1 0 0,2 1-1 0 0,-1-1 1 0 0,2 0-1 0 0,8 17 1 0 0,-12-27-9 0 0,0 0 0 0 0,0 0 0 0 0,0 0-1 0 0,0-1 1 0 0,1 1 0 0 0,-1 0 0 0 0,1-1 0 0 0,-1 1 0 0 0,1-1 0 0 0,0 0 0 0 0,0 1 0 0 0,-1-1 0 0 0,1 0 0 0 0,0 0-1 0 0,0 0 1 0 0,0 0 0 0 0,0 0 0 0 0,0-1 0 0 0,1 1 0 0 0,-1-1 0 0 0,0 1 0 0 0,0-1 0 0 0,0 0 0 0 0,0 0 0 0 0,0 0 0 0 0,1 0-1 0 0,-1 0 1 0 0,0 0 0 0 0,0-1 0 0 0,0 1 0 0 0,0-1 0 0 0,0 1 0 0 0,1-1 0 0 0,-1 0 0 0 0,0 0 0 0 0,-1 0 0 0 0,1 0-1 0 0,0 0 1 0 0,0 0 0 0 0,3-3 0 0 0,4-3-7 0 0,0-1 0 0 0,0 1 0 0 0,-1-1 0 0 0,0-1 0 0 0,-1 0 0 0 0,13-18 0 0 0,30-60-156 0 0,-49 85 157 0 0,15-32-95 0 0,26-71 0 0 0,-39 95 97 0 0,-1 0 1 0 0,0-1 0 0 0,0 1 0 0 0,-1 0-1 0 0,0-1 1 0 0,0 1 0 0 0,-2-1 0 0 0,1 1-1 0 0,-1-1 1 0 0,-1 1 0 0 0,1 0 0 0 0,-5-11-1 0 0,4 15 4 0 0,-1 1-1 0 0,1 1 0 0 0,-1-1 0 0 0,-1 0 0 0 0,1 1 0 0 0,-1 0 0 0 0,1-1 1 0 0,-1 1-1 0 0,0 1 0 0 0,-1-1 0 0 0,1 1 0 0 0,-1-1 0 0 0,-6-3 0 0 0,10 7 1 0 0,0 0 0 0 0,1 0 0 0 0,-1 0-1 0 0,0 0 1 0 0,0 0 0 0 0,0 0-1 0 0,1 0 1 0 0,-1 0 0 0 0,0 0 0 0 0,0 0-1 0 0,1 1 1 0 0,-1-1 0 0 0,0 0-1 0 0,0 0 1 0 0,1 1 0 0 0,-1-1 0 0 0,0 1-1 0 0,1-1 1 0 0,-1 1 0 0 0,0-1-1 0 0,1 1 1 0 0,-1-1 0 0 0,1 1 0 0 0,-1-1-1 0 0,1 1 1 0 0,-1-1 0 0 0,1 1-1 0 0,-1 0 1 0 0,1-1 0 0 0,0 1 0 0 0,-1 0-1 0 0,1 0 1 0 0,0-1 0 0 0,-1 1-1 0 0,1 0 1 0 0,0 0 0 0 0,0-1 0 0 0,0 1-1 0 0,0 0 1 0 0,0 0 0 0 0,0 0-1 0 0,0 0 1 0 0,-3 38 207 0 0,4-23-167 0 0,1 1 0 0 0,0-2 0 0 0,2 1-1 0 0,0 0 1 0 0,1-1 0 0 0,0 1 0 0 0,1-1 0 0 0,1-1-1 0 0,0 1 1 0 0,1-1 0 0 0,1 0 0 0 0,11 14 0 0 0,2 0-234 0 0,1-1-1 0 0,1-2 1 0 0,1 0 0 0 0,44 33 0 0 0,-58-50-85 0 0,1 0 0 0 0,1 0 0 0 0,-1-2 0 0 0,1 1 0 0 0,15 4 0 0 0,-13-8-967 0 0</inkml:trace>
</inkml:ink>
</file>

<file path=ppt/ink/ink25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16:29.441"/>
    </inkml:context>
    <inkml:brush xml:id="br0">
      <inkml:brushProperty name="width" value="0.05" units="cm"/>
      <inkml:brushProperty name="height" value="0.05" units="cm"/>
    </inkml:brush>
  </inkml:definitions>
  <inkml:trace contextRef="#ctx0" brushRef="#br0">21 0 2857 0 0,'-5'15'2933'0'0,"2"-6"-2651"0"0,3-8-286 0 0,-4 17 338 0 0,1-7-186 0 0,0 6 20 0 0,2-5-15 0 0,0 1 0 0 0,0-1 0 0 0,3 22 0 0 0,-1-23-12 0 0,-1-5-157 0 0,0 0-1 0 0,0 0 0 0 0,1 0 0 0 0,0 0 1 0 0,0 0-1 0 0,1 0 0 0 0,0-1 1 0 0,0 1-1 0 0,0 0 0 0 0,0-1 1 0 0,5 8-1 0 0,-4-12-172 0 0</inkml:trace>
</inkml:ink>
</file>

<file path=ppt/ink/ink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22:16:50.476"/>
    </inkml:context>
    <inkml:brush xml:id="br0">
      <inkml:brushProperty name="width" value="0.05" units="cm"/>
      <inkml:brushProperty name="height" value="0.05" units="cm"/>
      <inkml:brushProperty name="color" value="#E71224"/>
    </inkml:brush>
  </inkml:definitions>
  <inkml:trace contextRef="#ctx0" brushRef="#br0">192 98 6265 0 0,'21'-86'2233'0'0,"-20"86"-2207"0"0,-1-1 1 0 0,0 1-1 0 0,0 0 1 0 0,0-1-1 0 0,0 1 0 0 0,0-1 1 0 0,0 1-1 0 0,0 0 1 0 0,0-1-1 0 0,0 1 1 0 0,0 0-1 0 0,0-1 0 0 0,0 1 1 0 0,0 0-1 0 0,-1-1 1 0 0,1 1-1 0 0,0-1 1 0 0,0 1-1 0 0,0 0 0 0 0,0 0 1 0 0,-1-1-1 0 0,1 1 1 0 0,0 0-1 0 0,0-1 1 0 0,-1 1-1 0 0,1 0 0 0 0,0 0 1 0 0,0-1-1 0 0,-1 1 1 0 0,1 0-1 0 0,0 0 1 0 0,-1 0-1 0 0,1-1 0 0 0,0 1 1 0 0,-1 0-1 0 0,1 0 1 0 0,0 0-1 0 0,-1 0 1 0 0,1 0-1 0 0,-1 0 0 0 0,-20 4 415 0 0,-16 15 26 0 0,28-12-363 0 0,0 0 0 0 0,0 1-1 0 0,1 0 1 0 0,1 0 0 0 0,-1 1 0 0 0,1 0 0 0 0,1 0 0 0 0,-9 16-1 0 0,-1 7 31 0 0,-15 46 0 0 0,23-59-38 0 0,5-9-59 0 0,0 1 0 0 0,0 0 0 0 0,1 0 1 0 0,1 0-1 0 0,-1 0 0 0 0,2 0 1 0 0,0 0-1 0 0,0 0 0 0 0,1 1 1 0 0,0-1-1 0 0,3 12 0 0 0,-2-17-22 0 0,-1 1 0 0 0,1-1 0 0 0,0 0 0 0 0,0 0 0 0 0,1 0 0 0 0,0-1 0 0 0,0 1 0 0 0,0 0 0 0 0,1-1 0 0 0,0 0 0 0 0,0 0 0 0 0,0 0 0 0 0,0-1-1 0 0,1 1 1 0 0,0-1 0 0 0,0 0 0 0 0,0 0 0 0 0,1-1 0 0 0,-1 1 0 0 0,11 4 0 0 0,6-4 19 0 0,8-4-5 0 0,-25-1-23 0 0,0 0 0 0 0,0-1 1 0 0,0 1-1 0 0,0-1 0 0 0,-1 0 1 0 0,1 0-1 0 0,5-4 0 0 0,-5 3-2 0 0,0-1-1 0 0,-1 1 0 0 0,0-1 1 0 0,1 0-1 0 0,-2 0 0 0 0,1-1 1 0 0,0 1-1 0 0,-1-1 0 0 0,5-8 1 0 0,-4 5-5 0 0,0-1 0 0 0,-1 1 1 0 0,0-1-1 0 0,0 0 0 0 0,-1 0 1 0 0,0-1-1 0 0,-1 1 0 0 0,0 0 1 0 0,0-16-1 0 0,-2-7-20 0 0,0-76-25 0 0,1 103 44 0 0,-1 0 0 0 0,1 0 1 0 0,-1 1-1 0 0,0-1 0 0 0,0 1 0 0 0,-1-1 0 0 0,1 1 0 0 0,-4-7 0 0 0,-12-21-12 0 0,5 11 20 0 0,6 7 10 0 0,5 13-12 0 0,1 0 0 0 0,-1 0-1 0 0,0 0 1 0 0,1 0 0 0 0,-1 0-1 0 0,0 0 1 0 0,0 0 0 0 0,0 0 0 0 0,1 1-1 0 0,-1-1 1 0 0,0 0 0 0 0,0 1 0 0 0,0-1-1 0 0,0 0 1 0 0,0 1 0 0 0,-2-1 0 0 0,3 1-2 0 0,-1 0 0 0 0,1 0 0 0 0,0 0 0 0 0,-1 0 0 0 0,1 0 1 0 0,0 0-1 0 0,-1 0 0 0 0,1 0 0 0 0,-1 0 0 0 0,1 0 0 0 0,0 0 1 0 0,-1 0-1 0 0,1 0 0 0 0,-1 0 0 0 0,1 0 0 0 0,0 0 0 0 0,-1 1 1 0 0,1-1-1 0 0,0 0 0 0 0,-1 0 0 0 0,1 0 0 0 0,0 1 0 0 0,-1-1 0 0 0,1 0 1 0 0,0 0-1 0 0,0 1 0 0 0,-1-1 0 0 0,1 0 0 0 0,0 1 0 0 0,0-1 1 0 0,0 0-1 0 0,-1 1 0 0 0,1-1 0 0 0,0 0 0 0 0,0 1 0 0 0,0-1 1 0 0,0 0-1 0 0,0 1 0 0 0,0-1 0 0 0,0 1 0 0 0,0-1 0 0 0,0 0 1 0 0,0 1-1 0 0,0-1 0 0 0,0 0 0 0 0,0 1 0 0 0,0-1 0 0 0,0 1 1 0 0,0-1-1 0 0,0 0 0 0 0,0 1 0 0 0,1 15 67 0 0,1-1 0 0 0,1 1-1 0 0,0-1 1 0 0,0 0 0 0 0,2 0 0 0 0,0 0-1 0 0,0 0 1 0 0,2-1 0 0 0,0 0 0 0 0,9 13-1 0 0,-11-18-31 0 0,1-1 0 0 0,1-1 1 0 0,-1 1-1 0 0,1-1 0 0 0,1 0 0 0 0,-1 0 0 0 0,1-1 0 0 0,0 0 0 0 0,12 5 0 0 0,-12-6-27 0 0,0-2 1 0 0,1 1-1 0 0,-1-1 0 0 0,1-1 0 0 0,0 1 1 0 0,16 1-1 0 0,3 0-19 0 0,8 1-136 0 0,-32-5 77 0 0,0 0 0 0 0,1-1 0 0 0,-1 1-1 0 0,0 0 1 0 0,0-1 0 0 0,0 0 0 0 0,0 0 0 0 0,0-1-1 0 0,0 1 1 0 0,0-1 0 0 0,5-2 0 0 0,22-23-1754 0 0,-11 8-3322 0 0</inkml:trace>
</inkml:ink>
</file>

<file path=ppt/ink/ink25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16:29.810"/>
    </inkml:context>
    <inkml:brush xml:id="br0">
      <inkml:brushProperty name="width" value="0.05" units="cm"/>
      <inkml:brushProperty name="height" value="0.05" units="cm"/>
    </inkml:brush>
  </inkml:definitions>
  <inkml:trace contextRef="#ctx0" brushRef="#br0">1 26 4201 0 0,'7'14'4578'0'0,"-7"25"-4655"0"0,-1-24 426 0 0,0 22-76 0 0,1-24-111 0 0,-1 0 0 0 0,2 0 0 0 0,2 16-1 0 0,7-12 229 0 0,-10-17-373 0 0,1 1 0 0 0,-1-1-1 0 0,0 0 1 0 0,1 0 0 0 0,-1 0-1 0 0,1 0 1 0 0,-1 0 0 0 0,0 0 0 0 0,1 0-1 0 0,-1-1 1 0 0,1 1 0 0 0,-1 0-1 0 0,0 0 1 0 0,1 0 0 0 0,-1 0-1 0 0,0 0 1 0 0,1 0 0 0 0,-1-1-1 0 0,0 1 1 0 0,1 0 0 0 0,-1 0-1 0 0,0-1 1 0 0,1 1 0 0 0,-1 0-1 0 0,0 0 1 0 0,0-1 0 0 0,1 1-1 0 0,-1 0 1 0 0,0-1 0 0 0,0 1-1 0 0,0 0 1 0 0,1-1 0 0 0,-1 1-1 0 0,0-1 1 0 0,0 1 0 0 0,0 0-1 0 0,0-1 1 0 0,0 1 0 0 0,0-1-1 0 0,0 1 1 0 0,0 0 0 0 0,0-1-1 0 0,0 1 1 0 0,0 0 0 0 0,0-1-1 0 0,0 0 1 0 0,2-6-5 0 0,1-1 1 0 0,0 1-1 0 0,0 0 1 0 0,0 0-1 0 0,1 0 1 0 0,0 1-1 0 0,10-12 1 0 0,18-35 10 0 0,-27 41-18 0 0,15-37-12 0 0,-5 28-27 0 0,-15 21 31 0 0,0 0 1 0 0,0 0 0 0 0,1-1 0 0 0,-1 1-1 0 0,0 0 1 0 0,0 0 0 0 0,1 0 0 0 0,-1-1-1 0 0,0 1 1 0 0,0 0 0 0 0,1 0 0 0 0,-1 0-1 0 0,0 0 1 0 0,0 0 0 0 0,1 0 0 0 0,-1-1-1 0 0,0 1 1 0 0,1 0 0 0 0,-1 0 0 0 0,0 0-1 0 0,1 0 1 0 0,-1 0 0 0 0,0 0 0 0 0,1 0-1 0 0,-1 0 1 0 0,0 0 0 0 0,1 1 0 0 0,-1-1-1 0 0,0 0 1 0 0,0 0 0 0 0,1 0 0 0 0,-1 0-1 0 0,0 0 1 0 0,1 0 0 0 0,-1 1 0 0 0,0-1-1 0 0,0 0 1 0 0,1 0 0 0 0,-1 0 0 0 0,0 1-1 0 0,0-1 1 0 0,0 0 0 0 0,1 1 0 0 0,1 14-14 0 0,-2-14 12 0 0,-1 17-24 0 0,-1 9 1 0 0,1 42 19 0 0,1-68-55 0 0,1 1-1 0 0,-1-1 1 0 0,1 1-1 0 0,-1-1 1 0 0,1 1 0 0 0,0-1-1 0 0,-1 0 1 0 0,1 1-1 0 0,0-1 1 0 0,0 0-1 0 0,0 0 1 0 0,0 0-1 0 0,0 1 1 0 0,0-1-1 0 0,2 1 1 0 0,13 2-4303 0 0,-12-4 1666 0 0</inkml:trace>
</inkml:ink>
</file>

<file path=ppt/ink/ink25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16:30.363"/>
    </inkml:context>
    <inkml:brush xml:id="br0">
      <inkml:brushProperty name="width" value="0.05" units="cm"/>
      <inkml:brushProperty name="height" value="0.05" units="cm"/>
    </inkml:brush>
  </inkml:definitions>
  <inkml:trace contextRef="#ctx0" brushRef="#br0">93 67 3657 0 0,'-7'4'806'0'0,"0"1"0"0"0,1 0-1 0 0,0 0 1 0 0,-1 0 0 0 0,-7 10 0 0 0,8-8-554 0 0,1 0 1 0 0,0 0-1 0 0,1 0 0 0 0,-1 0 0 0 0,-4 13 1 0 0,7-16-222 0 0,0 1 1 0 0,1 0-1 0 0,-1 0 0 0 0,1 0 1 0 0,0 0-1 0 0,0 1 1 0 0,0-1-1 0 0,1 0 1 0 0,0 0-1 0 0,0 1 0 0 0,0-1 1 0 0,1 0-1 0 0,0 0 1 0 0,0 0-1 0 0,0 0 0 0 0,0 0 1 0 0,1 0-1 0 0,0 0 1 0 0,0 0-1 0 0,0 0 1 0 0,6 8-1 0 0,-5-11-22 0 0,-1 1 1 0 0,0-1-1 0 0,1 0 1 0 0,0 0-1 0 0,-1 0 1 0 0,1 0-1 0 0,0 0 1 0 0,0 0-1 0 0,0-1 1 0 0,1 1-1 0 0,-1-1 0 0 0,0 0 1 0 0,0 0-1 0 0,1 0 1 0 0,-1-1-1 0 0,0 1 1 0 0,1-1-1 0 0,-1 0 1 0 0,1 0-1 0 0,-1 0 1 0 0,0 0-1 0 0,6-1 1 0 0,3-1 8 0 0,-1-1 1 0 0,1 1 0 0 0,-1-2 0 0 0,0 1 0 0 0,12-7 0 0 0,-9 1 18 0 0,-6 3-21 0 0,0-1-1 0 0,-1 0 0 0 0,0-1 1 0 0,0 1-1 0 0,6-12 0 0 0,-2 3 6 0 0,5-16-13 0 0,-1-23-107 0 0,-13 34 37 0 0,-2 7 18 0 0,-4-7-31 0 0,0 13 22 0 0,-7-6-24 0 0,-21-13-63 0 0,19 23 97 0 0,-5-1-99 0 0,17 4 133 0 0,-1 1 0 0 0,0 0 1 0 0,0 0-1 0 0,0 0 0 0 0,1 0 0 0 0,-1 0 0 0 0,0 0 0 0 0,0 1 0 0 0,0-1 0 0 0,1 1 0 0 0,-1-1 0 0 0,0 1 0 0 0,-2 1 0 0 0,-31 21-17 0 0,30-19 32 0 0,0 0 1 0 0,1 1 0 0 0,-1-1-1 0 0,1 1 1 0 0,1 0-1 0 0,-1 0 1 0 0,-4 9 0 0 0,6-10 11 0 0,0 1 1 0 0,0-1-1 0 0,1 1 1 0 0,0-1 0 0 0,0 1-1 0 0,0-1 1 0 0,0 1 0 0 0,1 0-1 0 0,-1-1 1 0 0,1 1-1 0 0,0 0 1 0 0,1 0 0 0 0,-1-1-1 0 0,1 1 1 0 0,0 0-1 0 0,0-1 1 0 0,1 1 0 0 0,-1-1-1 0 0,4 7 1 0 0,1 1 5 0 0,1 0 0 0 0,1-1 1 0 0,-1 1-1 0 0,2-2 0 0 0,-1 1 0 0 0,2-1 0 0 0,-1-1 0 0 0,1 1 1 0 0,1-2-1 0 0,13 10 0 0 0,-17-13-46 0 0,2 0-1 0 0,-1-1 1 0 0,0 1-1 0 0,1-2 1 0 0,0 1-1 0 0,0-1 1 0 0,0 0-1 0 0,0-1 1 0 0,1 0-1 0 0,-1-1 1 0 0,0 0-1 0 0,1 0 1 0 0,-1-1 0 0 0,1 0-1 0 0,10-2 1 0 0,-13 0-161 0 0,0 0 0 0 0,0-1 0 0 0,0 1 0 0 0,0-2 0 0 0,-1 1 0 0 0,1-1 0 0 0,-1 0 0 0 0,0 0 0 0 0,0 0 1 0 0,-1-1-1 0 0,0 0 0 0 0,1 0 0 0 0,7-11 0 0 0,-3 3-537 0 0,0 0 1 0 0,-1-1-1 0 0,-1 0 1 0 0,12-28-1 0 0,-15 25 382 0 0,-4 6 315 0 0,-1 9 75 0 0,0 0 0 0 0,0 0 0 0 0,0 0 0 0 0,-1 0 0 0 0,1 0 0 0 0,-1 0 0 0 0,1 0 0 0 0,-1 0 0 0 0,0 0 0 0 0,1 0 0 0 0,-1 0 0 0 0,0 0 0 0 0,0 0 0 0 0,-1 1-1 0 0,1-1 1 0 0,-2-2 0 0 0,-6-2 375 0 0,-2 1-36 0 0,3 4-156 0 0,5 1-60 0 0,0 0 0 0 0,0 0 0 0 0,0 0 0 0 0,0 1 0 0 0,1-1 0 0 0,-1 1 0 0 0,0-1 0 0 0,0 1 0 0 0,1 0 0 0 0,-1 0 0 0 0,0 0 0 0 0,1 1 0 0 0,-4 1 0 0 0,-4 3 705 0 0,7-2-730 0 0,0-1 0 0 0,0 1 0 0 0,0-1 0 0 0,1 1-1 0 0,0 0 1 0 0,-1 0 0 0 0,1 0 0 0 0,0 0 0 0 0,1 0 0 0 0,-1 1 0 0 0,1-1 0 0 0,0 0 0 0 0,-1 9-1 0 0,-4 35-275 0 0,7-24 308 0 0,12 8-82 0 0,20 11-42 0 0,-20-28-44 0 0,-11-12-51 0 0,-1-1 0 0 0,2 1 0 0 0,-1-1 0 0 0,0 0 0 0 0,0 0-1 0 0,1 0 1 0 0,-1 0 0 0 0,1 0 0 0 0,0 0 0 0 0,-1-1 0 0 0,1 1 0 0 0,0-1 0 0 0,0 0 0 0 0,0 0 0 0 0,0 0 0 0 0,0 0 0 0 0,0 0 0 0 0,0-1 0 0 0,1 1 0 0 0,-1-1 0 0 0,0 0 0 0 0,0 0-1 0 0,0 0 1 0 0,6-1 0 0 0,-5-1-322 0 0,0 1-1 0 0,-1-1 0 0 0,1 1 1 0 0,0-1-1 0 0,-1 0 0 0 0,1 0 0 0 0,-1 0 1 0 0,0-1-1 0 0,0 0 0 0 0,1 1 1 0 0,-2-1-1 0 0,6-6 0 0 0,0-2-2524 0 0</inkml:trace>
</inkml:ink>
</file>

<file path=ppt/ink/ink25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16:30.793"/>
    </inkml:context>
    <inkml:brush xml:id="br0">
      <inkml:brushProperty name="width" value="0.05" units="cm"/>
      <inkml:brushProperty name="height" value="0.05" units="cm"/>
    </inkml:brush>
  </inkml:definitions>
  <inkml:trace contextRef="#ctx0" brushRef="#br0">81 266 9218 0 0,'-8'45'552'0'0,"1"-10"-352"0"0,0-4-75 0 0,-2 18 225 0 0,2-7-75 0 0,-4 5-77 0 0,2-17-24 0 0,3-10 16 0 0,4-17-77 0 0,-4-6 6 0 0,2-6-64 0 0,2 3-54 0 0,0-39 11 0 0,1 0-1 0 0,11-84 1 0 0,-3 72-9 0 0,-2 18-9 0 0,2 1 0 0 0,1 0 0 0 0,2 0 0 0 0,25-62 0 0 0,-27 87-3 0 0,1 6-16 0 0,-8 7 23 0 0,-1 0 0 0 0,1 0 0 0 0,-1 0 0 0 0,1 0 0 0 0,-1 1 0 0 0,1-1 0 0 0,-1 0 0 0 0,1 0 0 0 0,-1 0 1 0 0,1 1-1 0 0,-1-1 0 0 0,1 0 0 0 0,-1 1 0 0 0,0-1 0 0 0,1 1 0 0 0,-1-1 0 0 0,1 0 0 0 0,-1 1 0 0 0,0-1 0 0 0,0 1 0 0 0,1-1 1 0 0,-1 1-1 0 0,0-1 0 0 0,0 1 0 0 0,1-1 0 0 0,-1 1 0 0 0,0-1 0 0 0,0 1 0 0 0,5 17-38 0 0,-3-5 18 0 0,-1-1 6 0 0,-1-6 11 0 0,0 2 5 0 0,-2 5-2 0 0,-1-1-1 0 0,-2 7-3 0 0,-4 16 1 0 0,0 12 15 0 0,-2 10 9 0 0,8-19-4 0 0,2-29-50 0 0,-1 21 120 0 0,2-29-103 0 0,0 0-1 0 0,0-1 1 0 0,0 1-1 0 0,0 0 1 0 0,0 0-1 0 0,0 0 1 0 0,0 0-1 0 0,0 0 1 0 0,0-1-1 0 0,1 1 0 0 0,-1 0 1 0 0,0 0-1 0 0,1 0 1 0 0,-1-1-1 0 0,0 1 1 0 0,1 0-1 0 0,-1 0 1 0 0,1-1-1 0 0,-1 1 1 0 0,1 0-1 0 0,0-1 0 0 0,-1 1 1 0 0,2 0-1 0 0,-2-1-431 0 0,10 2-2366 0 0,9-5 1659 0 0,-10 0-209 0 0</inkml:trace>
</inkml:ink>
</file>

<file path=ppt/ink/ink25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16:31.752"/>
    </inkml:context>
    <inkml:brush xml:id="br0">
      <inkml:brushProperty name="width" value="0.05" units="cm"/>
      <inkml:brushProperty name="height" value="0.05" units="cm"/>
    </inkml:brush>
  </inkml:definitions>
  <inkml:trace contextRef="#ctx0" brushRef="#br0">55 174 4577 0 0,'12'-7'3670'0'0,"7"-7"-2540"0"0,-5 4-1136 0 0,-9 6 29 0 0,-1 0-1 0 0,1-1 1 0 0,-1 0 0 0 0,0 0-1 0 0,-1 0 1 0 0,1 0-1 0 0,-1 0 1 0 0,0-1-1 0 0,4-10 1 0 0,-5 12-13 0 0,0 0 0 0 0,0 0 1 0 0,-1 0-1 0 0,0 0 0 0 0,0 0 0 0 0,0-1 0 0 0,0 1 1 0 0,-1-1-1 0 0,0 1 0 0 0,0 0 0 0 0,0-1 0 0 0,0 1 1 0 0,-1-1-1 0 0,-1-7 0 0 0,-11 1 11 0 0,-17 15-14 0 0,-6 11-15 0 0,30-12 5 0 0,1 1 1 0 0,0-1-1 0 0,0 1 0 0 0,1 0 1 0 0,-1 1-1 0 0,1-1 0 0 0,0 1 0 0 0,0 0 1 0 0,1 0-1 0 0,-1 0 0 0 0,1 0 1 0 0,0 1-1 0 0,0-1 0 0 0,1 1 0 0 0,0 0 1 0 0,0 0-1 0 0,0-1 0 0 0,1 1 1 0 0,-1 1-1 0 0,2-1 0 0 0,-1 0 0 0 0,0 0 1 0 0,1 0-1 0 0,1 0 0 0 0,-1 1 1 0 0,1-1-1 0 0,0 0 0 0 0,0 0 1 0 0,0 0-1 0 0,5 10 0 0 0,-5-14 0 0 0,-1 0-1 0 0,1 0 1 0 0,0 0-1 0 0,1 0 1 0 0,-1 0-1 0 0,0-1 1 0 0,1 1-1 0 0,-1 0 1 0 0,0 0-1 0 0,1-1 1 0 0,0 1-1 0 0,-1-1 1 0 0,1 0-1 0 0,0 1 1 0 0,0-1-1 0 0,0 0 1 0 0,0 0-1 0 0,0 0 1 0 0,0 0-1 0 0,0-1 1 0 0,0 1-1 0 0,0 0 1 0 0,1-1-1 0 0,-1 0 1 0 0,0 1-1 0 0,0-1 1 0 0,1 0-1 0 0,-1 0 1 0 0,0 0-1 0 0,0 0 1 0 0,0-1-1 0 0,1 1 1 0 0,-1-1-1 0 0,0 1 1 0 0,0-1-1 0 0,0 0 1 0 0,0 0-1 0 0,0 0 1 0 0,0 0-1 0 0,3-1 1 0 0,0-2-64 0 0,0 1 1 0 0,-1-1-1 0 0,1 0 0 0 0,-1 0 1 0 0,1 0-1 0 0,-1 0 1 0 0,0-1-1 0 0,-1 0 1 0 0,1 0-1 0 0,-1 0 1 0 0,0 0-1 0 0,0 0 1 0 0,2-9-1 0 0,0-4-84 0 0,6-22 27 0 0,-10 39 129 0 0,-1 0-1 0 0,1-1 0 0 0,0 1 0 0 0,-1 0 0 0 0,1 0 0 0 0,0-1 1 0 0,0 1-1 0 0,0 0 0 0 0,0 0 0 0 0,0 0 0 0 0,0 0 0 0 0,0 0 1 0 0,0 0-1 0 0,0 0 0 0 0,1 1 0 0 0,-1-1 0 0 0,0 0 1 0 0,0 1-1 0 0,1-1 0 0 0,-1 1 0 0 0,0-1 0 0 0,3 0 0 0 0,-2 25 947 0 0,-1-9-632 0 0,0-7-371 0 0,-1 10 142 0 0,1 34 272 0 0,4-34-163 0 0,0-8-43 0 0,8 1 147 0 0,-13-12 272 0 0,1-4-278 0 0,1-3-358 0 0,-1 4 94 0 0,7-22-16 0 0,5-42-3 0 0,-11 48 0 0 0,-1 9-5 0 0,0 6-2 0 0,0-1 0 0 0,0 1 0 0 0,0-1 0 0 0,1 1 0 0 0,0 0 0 0 0,0 0 0 0 0,4-6 0 0 0,5-4 0 0 0,-1 8-14 0 0,11 1-35 0 0,-25 14 27 0 0,4 16 19 0 0,0-21-4 0 0,1 12 34 0 0,0 0 0 0 0,2-1-1 0 0,-1 1 1 0 0,9 25 0 0 0,-9-35-134 0 0,0 1-1 0 0,0-1 1 0 0,0 0 0 0 0,1 0-1 0 0,0 0 1 0 0,0-1-1 0 0,0 1 1 0 0,1 0 0 0 0,-1-1-1 0 0,1 0 1 0 0,0 0 0 0 0,1 0-1 0 0,-1-1 1 0 0,1 1 0 0 0,-1-1-1 0 0,1 0 1 0 0,6 3-1 0 0,-6-4-36 0 0,0-1 0 0 0,-1 0 0 0 0,1 0 0 0 0,0 0 0 0 0,-1-1 0 0 0,1 1 0 0 0,0-1-1 0 0,0 0 1 0 0,0-1 0 0 0,-1 1 0 0 0,1-1 0 0 0,0 0 0 0 0,-1 0 0 0 0,1 0 0 0 0,0-1-1 0 0,4-1 1 0 0,7-4-562 0 0</inkml:trace>
</inkml:ink>
</file>

<file path=ppt/ink/ink25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16:32.277"/>
    </inkml:context>
    <inkml:brush xml:id="br0">
      <inkml:brushProperty name="width" value="0.05" units="cm"/>
      <inkml:brushProperty name="height" value="0.05" units="cm"/>
    </inkml:brush>
  </inkml:definitions>
  <inkml:trace contextRef="#ctx0" brushRef="#br0">137 237 3681 0 0,'-15'-3'3875'0'0,"13"3"-3804"0"0,1-1 0 0 0,-1 1 1 0 0,1-1-1 0 0,-1 1 0 0 0,1 0 0 0 0,-1-1 0 0 0,1 1 1 0 0,-1 0-1 0 0,1 0 0 0 0,-1 0 0 0 0,0 1 0 0 0,1-1 1 0 0,-1 0-1 0 0,1 0 0 0 0,-1 1 0 0 0,1-1 0 0 0,-1 1 1 0 0,1-1-1 0 0,0 1 0 0 0,-3 1 0 0 0,-3 2 60 0 0,0 0 0 0 0,1 0 0 0 0,-1 0 0 0 0,1 1 1 0 0,-11 11-1 0 0,13-12-56 0 0,1 0-1 0 0,-1 0 1 0 0,1 0 0 0 0,0 0 0 0 0,0 1 0 0 0,1-1 0 0 0,-1 1 0 0 0,1 0 0 0 0,0 0 0 0 0,0 0 0 0 0,1 0 0 0 0,-1 0 0 0 0,1 0 0 0 0,0 0 0 0 0,0 1 0 0 0,1-1-1 0 0,0 7 1 0 0,0-5-52 0 0,1 0 0 0 0,0-1 0 0 0,0 1 0 0 0,1-1 0 0 0,0 1-1 0 0,0-1 1 0 0,1 1 0 0 0,-1-1 0 0 0,1 0 0 0 0,0 0 0 0 0,1-1-1 0 0,0 1 1 0 0,0-1 0 0 0,5 7 0 0 0,-6-10-15 0 0,0 0 0 0 0,0 0 0 0 0,0 0 0 0 0,-1 0 0 0 0,2 0-1 0 0,-1-1 1 0 0,0 1 0 0 0,0-1 0 0 0,0 0 0 0 0,1 0 0 0 0,-1 0 0 0 0,1 0 0 0 0,-1-1 0 0 0,1 1 0 0 0,-1-1 0 0 0,1 0 0 0 0,-1 0-1 0 0,1 0 1 0 0,-1-1 0 0 0,1 1 0 0 0,-1-1 0 0 0,0 0 0 0 0,1 0 0 0 0,-1 0 0 0 0,0 0 0 0 0,1-1 0 0 0,-1 1 0 0 0,0-1 0 0 0,4-2 0 0 0,2-3 0 0 0,-1 1 0 0 0,0-1 0 0 0,0-1 0 0 0,0 1 0 0 0,-1-1 0 0 0,10-15 0 0 0,-10 14-3 0 0,28-36 23 0 0,8-22 11 0 0,-37 56-46 0 0,0-1-1 0 0,-1 0 0 0 0,-1 0 0 0 0,3-13 1 0 0,1-31-103 0 0,-7 33 32 0 0,0-47-77 0 0,-1 66 133 0 0,-1-1 1 0 0,0 0-1 0 0,0 0 1 0 0,0 1 0 0 0,0-1-1 0 0,-1 0 1 0 0,1 1 0 0 0,-1-1-1 0 0,0 1 1 0 0,-1 0-1 0 0,-3-6 1 0 0,6 10 20 0 0,-1-1 0 0 0,1 1-1 0 0,0 0 1 0 0,0 0 0 0 0,0 0-1 0 0,-1-1 1 0 0,1 1 0 0 0,0 0-1 0 0,0 0 1 0 0,0 0 0 0 0,-1 0 0 0 0,1 0-1 0 0,0 0 1 0 0,0-1 0 0 0,-1 1-1 0 0,1 0 1 0 0,0 0 0 0 0,0 0 0 0 0,-1 0-1 0 0,1 0 1 0 0,0 0 0 0 0,0 0-1 0 0,-1 0 1 0 0,1 0 0 0 0,0 0 0 0 0,0 0-1 0 0,-1 0 1 0 0,1 0 0 0 0,0 1-1 0 0,0-1 1 0 0,-1 0 0 0 0,1 0 0 0 0,0 0-1 0 0,0 0 1 0 0,0 0 0 0 0,-1 0-1 0 0,1 1 1 0 0,0-1 0 0 0,0 0 0 0 0,0 0-1 0 0,-1 1 1 0 0,-9 13-20 0 0,-3 21 0 0 0,7-15 16 0 0,2 1-1 0 0,-5 41 1 0 0,10 10 5 0 0,14-2 8 0 0,4-27 3 0 0,1-14-4 0 0,21 13 24 0 0,-35-38-26 0 0,0 1 1 0 0,0-1-1 0 0,0-1 0 0 0,1 1 1 0 0,12 4-1 0 0,17-3 3 0 0,-30-5-30 0 0,1-1 0 0 0,0 0-1 0 0,0 0 1 0 0,0-1-1 0 0,-1 0 1 0 0,1 0-1 0 0,-1-1 1 0 0,1 0 0 0 0,-1 0-1 0 0,0 0 1 0 0,0-1-1 0 0,-1 0 1 0 0,1 0-1 0 0,5-6 1 0 0,-7 7 4 0 0,0-1 0 0 0,0 0 0 0 0,-1 0 0 0 0,1 0 0 0 0,-1-1 0 0 0,0 1 0 0 0,-1-1 0 0 0,1 0 0 0 0,-1 0 0 0 0,0 0 0 0 0,0 0 0 0 0,0 0 0 0 0,-1 0 0 0 0,1 0 0 0 0,-1-1 0 0 0,-1 1 0 0 0,1-1 0 0 0,-1-7 0 0 0,0 8 16 0 0,-1 0 0 0 0,0 0 1 0 0,0 0-1 0 0,0 0 0 0 0,-1 1 1 0 0,0-1-1 0 0,0 0 0 0 0,0 1 1 0 0,-4-7-1 0 0,5 9-1 0 0,0 1 1 0 0,0-1-1 0 0,0 1 0 0 0,0-1 1 0 0,-1 1-1 0 0,1 0 0 0 0,0 0 0 0 0,-1 0 1 0 0,1-1-1 0 0,0 1 0 0 0,-1 0 1 0 0,1 1-1 0 0,-1-1 0 0 0,0 0 1 0 0,1 0-1 0 0,-1 1 0 0 0,0-1 1 0 0,1 1-1 0 0,-1-1 0 0 0,0 1 0 0 0,0 0 1 0 0,1 0-1 0 0,-1 0 0 0 0,0 0 1 0 0,0 0-1 0 0,1 0 0 0 0,-1 0 1 0 0,0 1-1 0 0,0-1 0 0 0,-2 1 1 0 0,2 1-3 0 0,0-1 0 0 0,0 1 0 0 0,0 0 1 0 0,1-1-1 0 0,-1 1 0 0 0,1 0 0 0 0,-1 0 1 0 0,1 0-1 0 0,0 0 0 0 0,-1 0 0 0 0,1 0 1 0 0,0 0-1 0 0,0 1 0 0 0,1-1 0 0 0,-2 5 1 0 0,-7 37-36 0 0,15 9 50 0 0,-5-51-8 0 0,-1 1 0 0 0,1-1-1 0 0,0 1 1 0 0,0-1 0 0 0,0 1 0 0 0,0-1-1 0 0,0 1 1 0 0,0-1 0 0 0,1 0 0 0 0,-1 0-1 0 0,1 0 1 0 0,-1 0 0 0 0,1 0 0 0 0,0 0 0 0 0,0 0-1 0 0,0 0 1 0 0,0-1 0 0 0,2 2 0 0 0,-1-2 2 0 0,0-1 1 0 0,0 1 0 0 0,0-1-1 0 0,0 0 1 0 0,0 0-1 0 0,-1-1 1 0 0,1 1 0 0 0,0 0-1 0 0,0-1 1 0 0,0 0 0 0 0,-1 1-1 0 0,1-1 1 0 0,0 0 0 0 0,-1-1-1 0 0,1 1 1 0 0,0 0 0 0 0,-1-1-1 0 0,0 1 1 0 0,4-4 0 0 0,43-39 64 0 0,-42 37-59 0 0,0 0-7 0 0,-1-1 1 0 0,0 0 0 0 0,0 0 0 0 0,-1 0 0 0 0,0-1-1 0 0,-1 0 1 0 0,1 0 0 0 0,-2 0 0 0 0,6-18-1 0 0,-7 19-16 0 0,0 5 0 0 0,4-3 3 0 0,-4 5-4 0 0,-1 0 0 0 0,0 0-23 0 0,1 28 138 0 0,1 1-34 0 0,7 8 50 0 0,-8-33-104 0 0,-1 0 0 0 0,1 0 0 0 0,0 0 0 0 0,0-1 0 0 0,0 1 1 0 0,0-1-1 0 0,0 1 0 0 0,1-1 0 0 0,2 3 0 0 0,21 8 79 0 0,-28-10-75 0 0,0 3 10 0 0,30-8-45 0 0,6-5-216 0 0,-9 2-519 0 0,49-15 0 0 0,-33-9-474 0 0,-27 20 202 0 0</inkml:trace>
</inkml:ink>
</file>

<file path=ppt/ink/ink25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16:32.609"/>
    </inkml:context>
    <inkml:brush xml:id="br0">
      <inkml:brushProperty name="width" value="0.05" units="cm"/>
      <inkml:brushProperty name="height" value="0.05" units="cm"/>
    </inkml:brush>
  </inkml:definitions>
  <inkml:trace contextRef="#ctx0" brushRef="#br0">107 26 3601 0 0,'0'-1'149'0'0,"-1"0"1"0"0,1-1-1 0 0,-1 1 1 0 0,1 0-1 0 0,-1-1 1 0 0,0 1 0 0 0,0 0-1 0 0,1 0 1 0 0,-1-1-1 0 0,0 1 1 0 0,0 0-1 0 0,0 0 1 0 0,0 0-1 0 0,0 0 1 0 0,0 0-1 0 0,-1 0 1 0 0,1 0-1 0 0,0 1 1 0 0,0-1 0 0 0,-1 0-1 0 0,1 1 1 0 0,0-1-1 0 0,-1 1 1 0 0,1-1-1 0 0,-1 1 1 0 0,1 0-1 0 0,0 0 1 0 0,-1-1-1 0 0,1 1 1 0 0,-1 0-1 0 0,1 0 1 0 0,-1 0 0 0 0,1 1-1 0 0,-1-1 1 0 0,1 0-1 0 0,-3 1 1 0 0,2 0-125 0 0,-1 1 0 0 0,1-1 0 0 0,-1 0 1 0 0,1 1-1 0 0,0 0 0 0 0,0-1 0 0 0,0 1 0 0 0,0 0 1 0 0,0 0-1 0 0,0 0 0 0 0,0 1 0 0 0,1-1 1 0 0,-1 0-1 0 0,1 1 0 0 0,0-1 0 0 0,-1 0 1 0 0,1 1-1 0 0,0 0 0 0 0,0-1 0 0 0,0 4 0 0 0,-7 26 28 0 0,2 1 0 0 0,1 0 0 0 0,1 0-1 0 0,2 1 1 0 0,2-1 0 0 0,1 1-1 0 0,1-1 1 0 0,2 0 0 0 0,1 0 0 0 0,2 0-1 0 0,1-1 1 0 0,1 0 0 0 0,2 0 0 0 0,26 51-1 0 0,-15-57-980 0 0,-10-23-414 0 0,-11-4 1236 0 0,-1 0 0 0 0,1 1 0 0 0,-1-1-1 0 0,1 1 1 0 0,-1-1 0 0 0,0 0 0 0 0,1 1 0 0 0,-1-1-1 0 0,0 0 1 0 0,1 1 0 0 0,-1-1 0 0 0,0 0 0 0 0,0 0-1 0 0,0 1 1 0 0,0-1 0 0 0,1 0 0 0 0,-1 0 0 0 0,0 1-1 0 0,0-1 1 0 0,0 0 0 0 0,-1 0 0 0 0,0-9-2661 0 0</inkml:trace>
</inkml:ink>
</file>

<file path=ppt/ink/ink25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16:32.948"/>
    </inkml:context>
    <inkml:brush xml:id="br0">
      <inkml:brushProperty name="width" value="0.05" units="cm"/>
      <inkml:brushProperty name="height" value="0.05" units="cm"/>
    </inkml:brush>
  </inkml:definitions>
  <inkml:trace contextRef="#ctx0" brushRef="#br0">8 123 6833 0 0,'-5'-9'875'0'0,"2"1"997"0"0,21-2-1046 0 0,25-11-519 0 0,28-12 140 0 0,-22 20-214 0 0,10-5-1383 0 0,-35 9-593 0 0,-20 8 1213 0 0</inkml:trace>
</inkml:ink>
</file>

<file path=ppt/ink/ink25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16:33.380"/>
    </inkml:context>
    <inkml:brush xml:id="br0">
      <inkml:brushProperty name="width" value="0.05" units="cm"/>
      <inkml:brushProperty name="height" value="0.05" units="cm"/>
    </inkml:brush>
  </inkml:definitions>
  <inkml:trace contextRef="#ctx0" brushRef="#br0">147 499 2256 0 0,'7'-5'951'0'0,"9"-8"240"0"0,-15 12-1110 0 0,0 0 0 0 0,0 0 0 0 0,1 0 1 0 0,-1 0-1 0 0,0 0 0 0 0,0 0 0 0 0,0-1 0 0 0,-1 1 0 0 0,1-1 0 0 0,0 1 0 0 0,0 0 0 0 0,-1-1 1 0 0,1 1-1 0 0,-1-1 0 0 0,1-2 296 0 0,-7 4 1315 0 0,-1 1-619 0 0,-17 6-707 0 0,10-1-168 0 0,1 1 0 0 0,-1 1 0 0 0,-21 15 1 0 0,27-18-161 0 0,1 1 0 0 0,0 0 0 0 0,0 0 0 0 0,0 1 0 0 0,1 0 0 0 0,0 0 0 0 0,0 0 0 0 0,-6 11 0 0 0,12-16-24 0 0,-1 2 5 0 0,1-1 8 0 0,-1-1-1 0 0,0-2 12 0 0,-1 0 48 0 0,5-1-77 0 0,0 1 0 0 0,0-1 0 0 0,0 1 0 0 0,0-1 0 0 0,0 0 0 0 0,0 0 0 0 0,0 0 0 0 0,-1-1 0 0 0,1 1 0 0 0,0-1 0 0 0,-1 1 0 0 0,1-1 0 0 0,-1 0 0 0 0,0 0 0 0 0,0 0 0 0 0,1 0 0 0 0,-1 0 0 0 0,0 0 0 0 0,-1-1 0 0 0,1 1 0 0 0,0-1 1 0 0,-1 0-1 0 0,1 1 0 0 0,-1-1 0 0 0,0 0 0 0 0,0 0 0 0 0,0 1 0 0 0,0-5 0 0 0,4-8-6 0 0,-2-1 1 0 0,0 0-1 0 0,1-28 1 0 0,-4 41-44 0 0,1 0 1 0 0,-1 0-1 0 0,1 0 1 0 0,-1 0 0 0 0,1 0-1 0 0,0 0 1 0 0,0 0-1 0 0,0 0 1 0 0,1 0 0 0 0,-1 1-1 0 0,1-1 1 0 0,-1 1-1 0 0,1-1 1 0 0,0 1-1 0 0,0-1 1 0 0,0 1 0 0 0,0 0-1 0 0,0 0 1 0 0,1 0-1 0 0,-1 0 1 0 0,1 0 0 0 0,-1 1-1 0 0,4-3 1 0 0,-3 4-17 0 0,-1-1 0 0 0,0 0 0 0 0,1 1 0 0 0,-1-1 0 0 0,1 1 0 0 0,-1-1 0 0 0,1 1 0 0 0,-1 0 1 0 0,1 0-1 0 0,-1 1 0 0 0,1-1 0 0 0,-1 0 0 0 0,0 1 0 0 0,1-1 0 0 0,-1 1 0 0 0,1 0 0 0 0,-1 0 0 0 0,0 0 0 0 0,0 0 1 0 0,1 0-1 0 0,-1 1 0 0 0,0-1 0 0 0,0 0 0 0 0,0 1 0 0 0,0 0 0 0 0,-1-1 0 0 0,1 1 0 0 0,2 3 0 0 0,22 37 266 0 0,-24-36-60 0 0,1-1-1 0 0,0 0 0 0 0,0 1 1 0 0,0-1-1 0 0,0-1 0 0 0,1 1 1 0 0,0 0-1 0 0,0-1 0 0 0,0 0 1 0 0,1 0-1 0 0,5 4 0 0 0,-4-4-51 0 0,5 4 70 0 0,-6-6-10 0 0,-2-2 649 0 0,-4-2-553 0 0,0-6-79 0 0,-2-18-90 0 0,2 15-27 0 0,-3-38 196 0 0,2 0 0 0 0,5-71 0 0 0,-2 106-244 0 0,1 0 0 0 0,1 0 0 0 0,0 0-1 0 0,0 0 1 0 0,2 1 0 0 0,0 0 0 0 0,0 0-1 0 0,1 0 1 0 0,1 1 0 0 0,0-1 0 0 0,0 2 0 0 0,1-1-1 0 0,16-16 1 0 0,32-22-1545 0 0,-51 47 1413 0 0,-5 5-310 0 0,-7 9-822 0 0,0-1 711 0 0</inkml:trace>
</inkml:ink>
</file>

<file path=ppt/ink/ink25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16:33.726"/>
    </inkml:context>
    <inkml:brush xml:id="br0">
      <inkml:brushProperty name="width" value="0.05" units="cm"/>
      <inkml:brushProperty name="height" value="0.05" units="cm"/>
    </inkml:brush>
  </inkml:definitions>
  <inkml:trace contextRef="#ctx0" brushRef="#br0">0 104 4713 0 0,'9'2'4721'0'0,"-5"-4"-4681"0"0,2-6-16 0 0,0 5-8 0 0,1 1-8 0 0,7-6 0 0 0,-7 4 8 0 0,1 1 24 0 0,17-8-8 0 0,2-2-40 0 0,-1 5 0 0 0,3 1-88 0 0,3-3-688 0 0,-6 1 384 0 0,-3 11 248 0 0,-1-7-360 0 0,-1-1-345 0 0,0-2-2543 0 0</inkml:trace>
</inkml:ink>
</file>

<file path=ppt/ink/ink25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16:34.116"/>
    </inkml:context>
    <inkml:brush xml:id="br0">
      <inkml:brushProperty name="width" value="0.05" units="cm"/>
      <inkml:brushProperty name="height" value="0.05" units="cm"/>
    </inkml:brush>
  </inkml:definitions>
  <inkml:trace contextRef="#ctx0" brushRef="#br0">50 264 4513 0 0,'70'35'1600'0'0,"-60"-34"-1156"0"0,2-10-87 0 0,0-15-164 0 0,-9 16-78 0 0,13-15-8 0 0,4-8-7 0 0,-17 26-92 0 0,0 0 1 0 0,0-1-1 0 0,-1 1 0 0 0,0-1 0 0 0,0 0 1 0 0,2-11-1 0 0,0-5 29 0 0,-2 8 24 0 0,1-1 0 0 0,-2 1-1 0 0,0-1 1 0 0,-2-25-1 0 0,1 39-37 0 0,0-1 0 0 0,0 1-1 0 0,0-1 1 0 0,-1 1 0 0 0,1-1 0 0 0,0 1-1 0 0,-1-1 1 0 0,0 1 0 0 0,1 0 0 0 0,-1-1-1 0 0,0 1 1 0 0,1 0 0 0 0,-1-1 0 0 0,0 1-1 0 0,0 0 1 0 0,0 0 0 0 0,0 0 0 0 0,0 0-1 0 0,0 0 1 0 0,-1 0 0 0 0,1 0 0 0 0,0 0-1 0 0,0 0 1 0 0,-2 0 0 0 0,0 0 9 0 0,1 0-1 0 0,-1 1 1 0 0,0-1 0 0 0,1 1-1 0 0,-1 0 1 0 0,0 0 0 0 0,1 0-1 0 0,-1 0 1 0 0,0 0 0 0 0,0 1 0 0 0,1-1-1 0 0,-5 2 1 0 0,0 0 8 0 0,0 1-1 0 0,1-1 1 0 0,0 1-1 0 0,-1 1 1 0 0,1-1-1 0 0,0 1 1 0 0,0 0-1 0 0,1 0 1 0 0,-10 10-1 0 0,2 2 32 0 0,1 1-1 0 0,1 1 1 0 0,0-1-1 0 0,-12 31 0 0 0,19-37-49 0 0,0 0 0 0 0,1-1 0 0 0,0 1 0 0 0,0 1 0 0 0,1-1 0 0 0,1 0 0 0 0,0 1 0 0 0,0-1 0 0 0,1 0 0 0 0,2 12 0 0 0,1-11-2 0 0,6 3-28 0 0,27 11-275 0 0,-32-24 230 0 0,0 0-161 0 0,0-1 0 0 0,0 0 1 0 0,0 0-1 0 0,0 0 0 0 0,0-1 0 0 0,0 1 1 0 0,0-1-1 0 0,0 0 0 0 0,0 0 0 0 0,0 0 0 0 0,0-1 1 0 0,0 0-1 0 0,0 1 0 0 0,0-1 0 0 0,0-1 0 0 0,0 1 1 0 0,4-3-1 0 0,9-3-1272 0 0</inkml:trace>
</inkml:ink>
</file>

<file path=ppt/ink/ink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22:16:50.831"/>
    </inkml:context>
    <inkml:brush xml:id="br0">
      <inkml:brushProperty name="width" value="0.05" units="cm"/>
      <inkml:brushProperty name="height" value="0.05" units="cm"/>
      <inkml:brushProperty name="color" value="#E71224"/>
    </inkml:brush>
  </inkml:definitions>
  <inkml:trace contextRef="#ctx0" brushRef="#br0">1 71 6481 0 0,'101'50'3402'0'0,"-99"-49"-3221"0"0,0 0-1 0 0,0 0 0 0 0,-1 0 0 0 0,1 0 0 0 0,0 0 0 0 0,0-1 0 0 0,1 1 0 0 0,-1-1 0 0 0,0 0 0 0 0,0 1 1 0 0,0-1-1 0 0,0 0 0 0 0,0 0 0 0 0,0-1 0 0 0,0 1 0 0 0,0 0 0 0 0,4-2 0 0 0,-4 1-173 0 0,-1 0 0 0 0,1 0-1 0 0,-1 0 1 0 0,0 0 0 0 0,1 0 0 0 0,-1-1-1 0 0,0 1 1 0 0,0 0 0 0 0,0-1-1 0 0,0 0 1 0 0,0 1 0 0 0,1-3 0 0 0,8-10 159 0 0,7 3-154 0 0,0 0 0 0 0,1 1 0 0 0,33-14 0 0 0,-26 12-4 0 0,-11 7-10 0 0,-1 1 0 0 0,1 0 0 0 0,0 1 0 0 0,0 0 0 0 0,24-1 0 0 0,-18 2 6 0 0,8 2 3 0 0,22 10 10 0 0,-47-9-16 0 0,1 1 1 0 0,-1-1 0 0 0,0 1 0 0 0,0-1-1 0 0,1 1 1 0 0,-1 0 0 0 0,0 0 0 0 0,3 4-1 0 0,-5-6 0 0 0,-1 1 0 0 0,1 0-1 0 0,0 0 1 0 0,0 0 0 0 0,-1 0-1 0 0,1 0 1 0 0,0 0-1 0 0,-1 0 1 0 0,1 0 0 0 0,-1 0-1 0 0,0 0 1 0 0,1 0 0 0 0,-1 0-1 0 0,0 1 1 0 0,0-1-1 0 0,1 0 1 0 0,-1 0 0 0 0,0 0-1 0 0,0 0 1 0 0,0 1 0 0 0,-1-1-1 0 0,1 0 1 0 0,0 2 0 0 0,-19 52 119 0 0,10-35-64 0 0,0 0 0 0 0,-14 20 1 0 0,16-29-16 0 0,-1 0 1 0 0,0 0-1 0 0,0-1 0 0 0,-1 0 1 0 0,-1 0-1 0 0,0-1 0 0 0,0 0 1 0 0,-21 13-1 0 0,2-13 16 0 0,-18-5 1 0 0,44-5-224 0 0,1-1 41 0 0,1-1-36 0 0,1 0-87 0 0,0 1 45 0 0</inkml:trace>
</inkml:ink>
</file>

<file path=ppt/ink/ink25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16:34.482"/>
    </inkml:context>
    <inkml:brush xml:id="br0">
      <inkml:brushProperty name="width" value="0.05" units="cm"/>
      <inkml:brushProperty name="height" value="0.05" units="cm"/>
    </inkml:brush>
  </inkml:definitions>
  <inkml:trace contextRef="#ctx0" brushRef="#br0">167 64 2769 0 0,'3'-5'591'0'0,"3"-6"1124"0"0,-6 3-379 0 0,-1 7-873 0 0,-5-4 825 0 0,3 6-972 0 0,-27 20 41 0 0,-1 19-286 0 0,25-31-31 0 0,-8 11 116 0 0,1 0-1 0 0,1 1 1 0 0,-10 26 0 0 0,-6 25 77 0 0,25-64-229 0 0,0 1 6 0 0,1-2-3 0 0,2 2 0 0 0,-1 0-3 0 0,1-9 17 0 0,0-1 66 0 0,1-2 1 0 0,5-3-4 0 0,20-23-54 0 0,-2 0 0 0 0,0-2 0 0 0,-2 0 0 0 0,32-63 0 0 0,-13 25-12 0 0,-19 38-67 0 0,-22 31 48 0 0,0 0 1 0 0,0 0-1 0 0,0-1 1 0 0,0 1-1 0 0,0 0 1 0 0,0 0-1 0 0,0 0 1 0 0,0 0-1 0 0,0 0 1 0 0,0 0-1 0 0,0 0 1 0 0,0-1-1 0 0,1 1 1 0 0,-1 0-1 0 0,0 0 0 0 0,0 0 1 0 0,0 0-1 0 0,0 0 1 0 0,0 0-1 0 0,0 0 1 0 0,0 0-1 0 0,0 0 1 0 0,0 0-1 0 0,1 0 1 0 0,-1-1-1 0 0,0 1 1 0 0,0 0-1 0 0,0 0 1 0 0,0 0-1 0 0,0 0 1 0 0,0 0-1 0 0,0 0 1 0 0,1 0-1 0 0,-1 0 1 0 0,0 0-1 0 0,0 0 0 0 0,0 0 1 0 0,0 0-1 0 0,0 0 1 0 0,0 0-1 0 0,0 0 1 0 0,1 0-1 0 0,-1 0 1 0 0,0 0-1 0 0,0 1 1 0 0,0-1-1 0 0,0 0 1 0 0,0 0-1 0 0,0 0 1 0 0,0 0-1 0 0,1 0 1 0 0,-1 0-1 0 0,0 0 1 0 0,0 0-1 0 0,0 0 0 0 0,0 0 1 0 0,0 0-1 0 0,0 1 1 0 0,0-1-1 0 0,0 0 1 0 0,0 0-1 0 0,0 0 1 0 0,0 0-1 0 0,0 0 1 0 0,0 0-1 0 0,0 0 1 0 0,0 1-1 0 0,0-1 1 0 0,-6 24-21 0 0,-4 7 5 0 0,1-4 4 0 0,1-2 20 0 0,-3 11-495 0 0,10-31 296 0 0,0-1 1 0 0,1 0-1 0 0,0 0 1 0 0,-1 0 0 0 0,1 1-1 0 0,1-1 1 0 0,-1 0 0 0 0,1 0-1 0 0,-1 1 1 0 0,1-1 0 0 0,3 8-1 0 0,-2-6-510 0 0,-4-4 27 0 0</inkml:trace>
</inkml:ink>
</file>

<file path=ppt/ink/ink25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16:34.833"/>
    </inkml:context>
    <inkml:brush xml:id="br0">
      <inkml:brushProperty name="width" value="0.05" units="cm"/>
      <inkml:brushProperty name="height" value="0.05" units="cm"/>
    </inkml:brush>
  </inkml:definitions>
  <inkml:trace contextRef="#ctx0" brushRef="#br0">184 14 5185 0 0,'0'-1'136'0'0,"0"0"-1"0"0,0 1 1 0 0,-1-1-1 0 0,1 1 1 0 0,0-1-1 0 0,0 0 1 0 0,-1 1 0 0 0,1-1-1 0 0,0 1 1 0 0,-1-1-1 0 0,1 0 1 0 0,0 1-1 0 0,-1-1 1 0 0,1 1-1 0 0,-1-1 1 0 0,1 1-1 0 0,-1 0 1 0 0,1-1 0 0 0,-1 1-1 0 0,1-1 1 0 0,-1 1-1 0 0,0 0 1 0 0,1 0-1 0 0,-1-1 1 0 0,1 1-1 0 0,-1 0 1 0 0,0 0 0 0 0,1 0-1 0 0,-1 0 1 0 0,0-1-1 0 0,0 1 1 0 0,-2 1-139 0 0,1-1 1 0 0,0 1-1 0 0,0-1 1 0 0,0 1-1 0 0,0 0 1 0 0,1 0-1 0 0,-1 0 1 0 0,0 0-1 0 0,0 0 0 0 0,0 0 1 0 0,1 0-1 0 0,-1 1 1 0 0,-2 2-1 0 0,-11 10 100 0 0,1 1-1 0 0,0 1 1 0 0,1 0-1 0 0,1 1 0 0 0,1 0 1 0 0,0 1-1 0 0,2 0 1 0 0,0 1-1 0 0,-9 25 1 0 0,9-4 104 0 0,4 25-4 0 0,6-59-185 0 0,-1-1 0 0 0,1 0 0 0 0,0 1 0 0 0,0-1 0 0 0,1 0 0 0 0,0 0 0 0 0,-1 0 0 0 0,2 0 0 0 0,4 8 0 0 0,-5-9-3 0 0,1 0-1 0 0,0-1 0 0 0,0 1 1 0 0,0-1-1 0 0,0 0 0 0 0,1 0 1 0 0,7 5-1 0 0,-8-6-51 0 0,1 0-1 0 0,0 0 1 0 0,0 0 0 0 0,1 0-1 0 0,-1-1 1 0 0,0 1-1 0 0,0-1 1 0 0,1 0 0 0 0,-1-1-1 0 0,1 1 1 0 0,-1-1 0 0 0,6 0-1 0 0,-4 0-150 0 0,-1-1-1 0 0,1 0 1 0 0,-1 0-1 0 0,0-1 1 0 0,0 1-1 0 0,1-1 1 0 0,-1 0-1 0 0,-1-1 1 0 0,1 1-1 0 0,0-1 1 0 0,0 0 0 0 0,-1 0-1 0 0,0 0 1 0 0,1-1-1 0 0,5-6 1 0 0,6-10-3247 0 0</inkml:trace>
</inkml:ink>
</file>

<file path=ppt/ink/ink25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16:35.198"/>
    </inkml:context>
    <inkml:brush xml:id="br0">
      <inkml:brushProperty name="width" value="0.05" units="cm"/>
      <inkml:brushProperty name="height" value="0.05" units="cm"/>
    </inkml:brush>
  </inkml:definitions>
  <inkml:trace contextRef="#ctx0" brushRef="#br0">18 1 4793 0 0,'-9'56'5339'0'0,"3"26"-5369"0"0,4-33 446 0 0,2-39-346 0 0,0 147 406 0 0,2-136-451 0 0,1-1 0 0 0,8 30 0 0 0,10 4 81 0 0,-20-53-101 0 0,0 1-1 0 0,0 0 0 0 0,0 0 1 0 0,0 0-1 0 0,0-1 1 0 0,0 1-1 0 0,1 0 1 0 0,-1-1-1 0 0,1 1 1 0 0,-1-1-1 0 0,1 0 0 0 0,0 0 1 0 0,-1 1-1 0 0,1-1 1 0 0,0 0-1 0 0,0 0 1 0 0,0-1-1 0 0,0 1 1 0 0,0 0-1 0 0,0-1 1 0 0,0 1-1 0 0,4 0 0 0 0,-3-1 2 0 0,1-1 1 0 0,0 1-1 0 0,-1-1 0 0 0,1 1 0 0 0,0-1 0 0 0,-1-1 0 0 0,1 1 0 0 0,-1 0 0 0 0,0-1 0 0 0,1 0 0 0 0,5-3 0 0 0,2-3 5 0 0,-1 0 0 0 0,0 0 1 0 0,13-15-1 0 0,2-6-8 0 0,-5 0 8 0 0,27-45 1 0 0,-9 3-5 0 0,-17 37-14 0 0,-3 5-11 0 0,-11 22-6 0 0,-2 17 10 0 0,-3 15 5 0 0,-5-11 14 0 0,1 1 0 0 0,0 0-1 0 0,1 0 1 0 0,1 16 0 0 0,1-26-22 0 0,-1 0 1 0 0,0-1-1 0 0,1 1 0 0 0,0 0 1 0 0,0 0-1 0 0,0-1 0 0 0,1 1 1 0 0,-1 0-1 0 0,1-1 0 0 0,0 1 1 0 0,1-1-1 0 0,-1 0 1 0 0,1 0-1 0 0,0 0 0 0 0,6 7 1 0 0,16 2-2251 0 0,-19-12 1296 0 0</inkml:trace>
</inkml:ink>
</file>

<file path=ppt/ink/ink25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16:35.548"/>
    </inkml:context>
    <inkml:brush xml:id="br0">
      <inkml:brushProperty name="width" value="0.05" units="cm"/>
      <inkml:brushProperty name="height" value="0.05" units="cm"/>
    </inkml:brush>
  </inkml:definitions>
  <inkml:trace contextRef="#ctx0" brushRef="#br0">110 1 10674 0 0,'-2'0'12'0'0,"-1"1"-1"0"0,1 0 1 0 0,0-1-1 0 0,-1 1 1 0 0,1 0 0 0 0,0 0-1 0 0,0 1 1 0 0,0-1-1 0 0,0 0 1 0 0,0 1-1 0 0,0-1 1 0 0,0 1-1 0 0,1-1 1 0 0,-1 1 0 0 0,-2 3-1 0 0,-25 34 238 0 0,24-30-180 0 0,0-4-33 0 0,1 1 0 0 0,0 0 0 0 0,0 1 0 0 0,0-1 0 0 0,1 1 0 0 0,0 0 0 0 0,0-1-1 0 0,1 1 1 0 0,0 1 0 0 0,0-1 0 0 0,1 0 0 0 0,-1 0 0 0 0,2 1 0 0 0,-1-1 0 0 0,1 0 0 0 0,1 10 0 0 0,-1-15-32 0 0,0 0 1 0 0,1 0-1 0 0,-1 0 0 0 0,1 0 1 0 0,-1 0-1 0 0,1 0 1 0 0,0 0-1 0 0,0 0 1 0 0,0 0-1 0 0,0-1 0 0 0,0 1 1 0 0,0 0-1 0 0,0-1 1 0 0,0 1-1 0 0,1-1 0 0 0,-1 1 1 0 0,1-1-1 0 0,-1 0 1 0 0,1 1-1 0 0,0-1 0 0 0,-1 0 1 0 0,5 2-1 0 0,-2-2 1 0 0,0 0 0 0 0,0 1 0 0 0,1-2-1 0 0,-1 1 1 0 0,0 0 0 0 0,1-1 0 0 0,-1 0 0 0 0,1 0 0 0 0,-1 0-1 0 0,7-1 1 0 0,-3 0-8 0 0,0-1 0 0 0,0 0 0 0 0,1 0 0 0 0,-2-1 0 0 0,1 0 0 0 0,0 0 0 0 0,0-1 0 0 0,-1 0-1 0 0,0 0 1 0 0,0 0 0 0 0,9-8 0 0 0,-6 1-29 0 0,35-44-12 0 0,-43 52 34 0 0,0-1 1 0 0,0 1 0 0 0,0-1 0 0 0,-1 0 0 0 0,1 0 0 0 0,-1 0 0 0 0,0 0 0 0 0,0 0 0 0 0,-1 0-1 0 0,1 0 1 0 0,-1 0 0 0 0,0-1 0 0 0,0 1 0 0 0,-1-6 0 0 0,-2-2-251 0 0,-5 4-1005 0 0,-1 1-1868 0 0,8 6 2348 0 0</inkml:trace>
</inkml:ink>
</file>

<file path=ppt/ink/ink25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16:36.315"/>
    </inkml:context>
    <inkml:brush xml:id="br0">
      <inkml:brushProperty name="width" value="0.05" units="cm"/>
      <inkml:brushProperty name="height" value="0.05" units="cm"/>
    </inkml:brush>
  </inkml:definitions>
  <inkml:trace contextRef="#ctx0" brushRef="#br0">120 0 6121 0 0,'-8'24'5920'0'0,"12"18"-5732"0"0,1-6-150 0 0,-20 266 125 0 0,-9-102-149 0 0,16-164-191 0 0,-7 16-453 0 0,11-46 370 0 0,-2 0-71 0 0,-6-1-117 0 0,5-4 118 0 0,3-3-96 0 0,-6-28 44 0 0,4-30 460 0 0,3 22 11 0 0,-4-41 466 0 0,9 49-340 0 0,2 12-67 0 0,9-7 108 0 0,1 9-237 0 0,2 2 1 0 0,-1-1-1 0 0,2 2 0 0 0,25-16 0 0 0,27-23 1 0 0,-23 4 10 0 0,-29 27-31 0 0,-8 10 1 0 0,10-14 0 0 0,-7 15-10 0 0,-12 15 40 0 0,-10 28 197 0 0,-38 147 428 0 0,44-158-607 0 0,1-1 0 0 0,0 1 0 0 0,2 0-1 0 0,1 0 1 0 0,0 0 0 0 0,5 29 0 0 0,-3-45-41 0 0,0 0 1 0 0,0 0 0 0 0,0 0 0 0 0,0 0 0 0 0,1-1 0 0 0,0 1-1 0 0,1-1 1 0 0,-1 0 0 0 0,1 0 0 0 0,4 5 0 0 0,-7-9-8 0 0,0 1-1 0 0,0-1 1 0 0,0 0 0 0 0,0 0 0 0 0,0 0 0 0 0,0 0-1 0 0,0 0 1 0 0,0 0 0 0 0,0 0 0 0 0,1 0 0 0 0,-1 0-1 0 0,0 0 1 0 0,1-1 0 0 0,-1 1 0 0 0,1 0 0 0 0,-1-1 0 0 0,1 1-1 0 0,-1-1 1 0 0,1 0 0 0 0,-1 1 0 0 0,1-1 0 0 0,-1 0-1 0 0,1 0 1 0 0,-1 0 0 0 0,1 0 0 0 0,-1 0 0 0 0,1-1-1 0 0,-1 1 1 0 0,1 0 0 0 0,-1-1 0 0 0,1 1 0 0 0,-1-1 0 0 0,1 1-1 0 0,-1-1 1 0 0,1 0 0 0 0,-1 0 0 0 0,0 1 0 0 0,0-1-1 0 0,2-1 1 0 0,16-18-114 0 0,-7 9-30 0 0,-1 0 0 0 0,18-26 0 0 0,-9-7-250 0 0,-7-27-262 0 0,-8 37 543 0 0,1 10 42 0 0,-5 20 71 0 0,1 0 1 0 0,-1-1 0 0 0,0 1-1 0 0,0-1 1 0 0,0 1 0 0 0,-1 0 0 0 0,0-1-1 0 0,0 1 1 0 0,0-8 0 0 0,1 11-18 0 0,-1 5 20 0 0,-8 29 76 0 0,3 15-49 0 0,1-12 41 0 0,3-20-46 0 0,4 10 18 0 0,-2-21-37 0 0,0 0 0 0 0,1-1 1 0 0,-1 1-1 0 0,1-1 0 0 0,0 1 0 0 0,0-1 1 0 0,0 0-1 0 0,1 0 0 0 0,-1 0 0 0 0,1 0 1 0 0,4 5-1 0 0,-2-5 6 0 0,1 0 0 0 0,0-1-1 0 0,-1 1 1 0 0,1-1 0 0 0,0 0 0 0 0,1-1-1 0 0,-1 1 1 0 0,0-1 0 0 0,1 0 0 0 0,-1-1 0 0 0,1 0-1 0 0,0 0 1 0 0,10 0 0 0 0,28 6 224 0 0,-34-2-110 0 0,8 8 154 0 0,-9-3-122 0 0,-5-4-100 0 0,19 31 394 0 0,-12-12 36 0 0,-14-27 547 0 0,-11-13-541 0 0,-2-9-169 0 0,-6-28 61 0 0,17 39-100 0 0,-1-12-121 0 0,2 1 0 0 0,0-1 1 0 0,2 0-1 0 0,0 0 0 0 0,2 0 0 0 0,0 0 1 0 0,10-45-1 0 0,-5 33-148 0 0,-6 36-19 0 0,0 0 1 0 0,0 0 0 0 0,0 0-1 0 0,0 0 1 0 0,1 0-1 0 0,-1 0 1 0 0,0 0 0 0 0,0 1-1 0 0,1-1 1 0 0,-1 0-1 0 0,1 0 1 0 0,-1 0 0 0 0,1 1-1 0 0,-1-1 1 0 0,1 0-1 0 0,-1 1 1 0 0,1-1 0 0 0,0 0-1 0 0,-1 1 1 0 0,1-1-1 0 0,0 1 1 0 0,0-1 0 0 0,0 0-1 0 0,1 1 0 0 0,0-1-1 0 0,0 1 1 0 0,0 0-1 0 0,0 0 1 0 0,1 0-1 0 0,-1 0 1 0 0,0 0-1 0 0,0 0 1 0 0,0 0-1 0 0,0 1 1 0 0,4 0-1 0 0,1 1-28 0 0,17 1 409 0 0,14 3-1265 0 0,57 15-4388 0 0,-69-14 4118 0 0,-6-2 402 0 0</inkml:trace>
</inkml:ink>
</file>

<file path=ppt/ink/ink25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16:36.666"/>
    </inkml:context>
    <inkml:brush xml:id="br0">
      <inkml:brushProperty name="width" value="0.05" units="cm"/>
      <inkml:brushProperty name="height" value="0.05" units="cm"/>
    </inkml:brush>
  </inkml:definitions>
  <inkml:trace contextRef="#ctx0" brushRef="#br0">13 13 7250 0 0,'-8'-3'7257'0'0,"6"-3"-6713"0"0,2 5-224 0 0,0-1-224 0 0,0 1 0 0 0,-2 1 48 0 0,1 0 617 0 0</inkml:trace>
</inkml:ink>
</file>

<file path=ppt/ink/ink25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17:39.529"/>
    </inkml:context>
    <inkml:brush xml:id="br0">
      <inkml:brushProperty name="width" value="0.05" units="cm"/>
      <inkml:brushProperty name="height" value="0.05" units="cm"/>
    </inkml:brush>
  </inkml:definitions>
  <inkml:trace contextRef="#ctx0" brushRef="#br0">1 72 9954 0 0,'44'-38'976'0'0,"-42"36"-604"0"0,0 0-1 0 0,0 0 1 0 0,-1-1-1 0 0,1 1 1 0 0,-1-1-1 0 0,1 1 1 0 0,-1-1-1 0 0,0 1 1 0 0,0-1-1 0 0,0 0 1 0 0,1-4 1603 0 0,-2 26-1739 0 0,11 194 29 0 0,-12-204-256 0 0,1-1 0 0 0,1 1 0 0 0,0-1 0 0 0,0 1 0 0 0,1-1 0 0 0,-1 1-1 0 0,2-1 1 0 0,-1 0 0 0 0,6 10 0 0 0,-7-16-2 0 0,0 0 0 0 0,0 0 0 0 0,1-1 0 0 0,-1 1 0 0 0,0 0-1 0 0,1-1 1 0 0,-1 1 0 0 0,1-1 0 0 0,0 1 0 0 0,0-1 0 0 0,-1 0 0 0 0,1 0 0 0 0,0 0 0 0 0,0 0-1 0 0,0 0 1 0 0,3 0 0 0 0,-2 0 12 0 0,1 0 0 0 0,-1-1 0 0 0,0 0 1 0 0,1 0-1 0 0,-1 0 0 0 0,0-1 0 0 0,1 1 0 0 0,-1-1 0 0 0,0 1 0 0 0,1-1 0 0 0,-1 0 0 0 0,0 0 0 0 0,5-3 0 0 0,11-4 58 0 0,1 1 0 0 0,-1 0-1 0 0,2 1 1 0 0,27-3-1 0 0,-47 9-66 0 0,1-1 0 0 0,0 1 0 0 0,-1 0-1 0 0,1 0 1 0 0,-1-1 0 0 0,1 1 0 0 0,-1-1 0 0 0,0 1-1 0 0,1-1 1 0 0,-1 0 0 0 0,1 1 0 0 0,-1-1 0 0 0,0 0-1 0 0,0 0 1 0 0,2-1 0 0 0,0-8-4140 0 0</inkml:trace>
</inkml:ink>
</file>

<file path=ppt/ink/ink25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17:39.860"/>
    </inkml:context>
    <inkml:brush xml:id="br0">
      <inkml:brushProperty name="width" value="0.05" units="cm"/>
      <inkml:brushProperty name="height" value="0.05" units="cm"/>
    </inkml:brush>
  </inkml:definitions>
  <inkml:trace contextRef="#ctx0" brushRef="#br0">1 75 5673 0 0,'7'-9'7799'0'0,"12"2"-5279"0"0,24-1-3811 0 0,-31 6 2044 0 0,-3 0-774 0 0,2 1-187 0 0,-1-1-1 0 0,0 0 1 0 0,1-1 0 0 0,-1-1-1 0 0,0 1 1 0 0,-1-1-1 0 0,1-1 1 0 0,16-10 0 0 0,-23 10-1493 0 0,-3 2 190 0 0</inkml:trace>
</inkml:ink>
</file>

<file path=ppt/ink/ink25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17:40.177"/>
    </inkml:context>
    <inkml:brush xml:id="br0">
      <inkml:brushProperty name="width" value="0.05" units="cm"/>
      <inkml:brushProperty name="height" value="0.05" units="cm"/>
    </inkml:brush>
  </inkml:definitions>
  <inkml:trace contextRef="#ctx0" brushRef="#br0">0 67 7017 0 0,'6'-16'7291'0'0,"18"-3"-4797"0"0,25-1-2710 0 0,-37 17 667 0 0,26-5-1476 0 0,-37 8 958 0 0,0 0 1 0 0,0 0 0 0 0,0 0-1 0 0,-1 0 1 0 0,1 0 0 0 0,0 0-1 0 0,0 0 1 0 0,-1 0-1 0 0,1 0 1 0 0,0 1 0 0 0,0-1-1 0 0,-1 0 1 0 0,1 0 0 0 0,0 1-1 0 0,0-1 1 0 0,-1 0 0 0 0,1 1-1 0 0,-1-1 1 0 0,1 1 0 0 0,0-1-1 0 0,-1 1 1 0 0,1-1 0 0 0,-1 1-1 0 0,1 0 1 0 0,-1-1-1 0 0,1 1 1 0 0,-1 0 0 0 0,1-1-1 0 0,-1 1 1 0 0,0 0 0 0 0,1-1-1 0 0,-1 1 1 0 0,0 0 0 0 0,0 0-1 0 0,0-1 1 0 0,1 1 0 0 0,-1 0-1 0 0,0 0 1 0 0,0 1 0 0 0,-1 7-1065 0 0</inkml:trace>
</inkml:ink>
</file>

<file path=ppt/ink/ink25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17:40.828"/>
    </inkml:context>
    <inkml:brush xml:id="br0">
      <inkml:brushProperty name="width" value="0.05" units="cm"/>
      <inkml:brushProperty name="height" value="0.05" units="cm"/>
    </inkml:brush>
  </inkml:definitions>
  <inkml:trace contextRef="#ctx0" brushRef="#br0">202 1 5881 0 0,'-32'-1'6206'0'0,"-17"14"-4242"0"0,6 0-2516 0 0,13-11 1489 0 0,15-4-738 0 0,0 0 71 0 0,10 3-231 0 0,1 3 42 0 0,0 14 139 0 0,4-11-164 0 0,-4 67 557 0 0,8 43-373 0 0,-1-50-149 0 0,5 0-25 0 0,0-41-51 0 0,-2-11-10 0 0,-1 7 5 0 0,-5-8-12 0 0,-1-1 5 0 0,2-4 5 0 0,-1-8-5 0 0,0-1-1 0 0,0 0 0 0 0,0 1 1 0 0,0-1-1 0 0,0 0 0 0 0,0 1 1 0 0,0-1-1 0 0,0 0 0 0 0,0 0 1 0 0,1 1-1 0 0,-1-1 0 0 0,0 0 1 0 0,0 1-1 0 0,0-1 0 0 0,0 0 1 0 0,0 1-1 0 0,1-1 0 0 0,-1 0 1 0 0,0 0-1 0 0,0 1 0 0 0,0-1 1 0 0,1 0-1 0 0,-1 0 0 0 0,0 0 1 0 0,0 1-1 0 0,1-1 0 0 0,-1 0 1 0 0,0 0-1 0 0,0 0 1 0 0,1 0-1 0 0,-1 0 0 0 0,0 1 1 0 0,1-1-1 0 0,-1 0 0 0 0,0 0 1 0 0,1 0-1 0 0,-1 0 0 0 0,0 0 1 0 0,1 0-1 0 0,-1 0 0 0 0,0 0 1 0 0,0 0-1 0 0,1 0 0 0 0,0 0 1 0 0,1-1 121 0 0,36 2 127 0 0,-21 0-177 0 0,1-1 0 0 0,28-5 0 0 0,-35 5-72 0 0,-10 1-58 0 0,0-1 1 0 0,0 0-1 0 0,0 0 0 0 0,0 1 0 0 0,0-1 1 0 0,1 0-1 0 0,-1 0 0 0 0,0 0 0 0 0,0 0 0 0 0,0 0 1 0 0,0-1-1 0 0,0 1 0 0 0,0 0 0 0 0,0 0 1 0 0,0-1-1 0 0,0 1 0 0 0,0 0 0 0 0,0-1 1 0 0,-1 1-1 0 0,1-1 0 0 0,0 0 0 0 0,0 1 0 0 0,1-2 1 0 0</inkml:trace>
</inkml:ink>
</file>

<file path=ppt/ink/ink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22:16:51.433"/>
    </inkml:context>
    <inkml:brush xml:id="br0">
      <inkml:brushProperty name="width" value="0.05" units="cm"/>
      <inkml:brushProperty name="height" value="0.05" units="cm"/>
      <inkml:brushProperty name="color" value="#E71224"/>
    </inkml:brush>
  </inkml:definitions>
  <inkml:trace contextRef="#ctx0" brushRef="#br0">46 9 6681 0 0,'-37'-8'2704'0'0,"29"10"-1027"0"0,7-2-1268 0 0,1-1 155 0 0,2 38 2 0 0,10 58 36 0 0,-10-87-553 0 0,1 0 0 0 0,0 0 0 0 0,0-1 0 0 0,0 1 0 0 0,1-1 0 0 0,0 0 0 0 0,1 0 0 0 0,0 0 0 0 0,0 0-1 0 0,0-1 1 0 0,12 11 0 0 0,-6-7 6 0 0,0-1-1 0 0,1 0 0 0 0,0 0 1 0 0,0-2-1 0 0,21 11 0 0 0,-18-18 143 0 0,-15 0-240 0 0,0 0 0 0 0,0 0 0 0 0,0 0 0 0 0,1 0 0 0 0,-1 0 0 0 0,0-1 0 0 0,0 1 0 0 0,0 0 0 0 0,1 0 0 0 0,-1 0 0 0 0,0 0 0 0 0,0 0 0 0 0,0-1 0 0 0,0 1 0 0 0,1 0 0 0 0,-1 0 0 0 0,0 0 0 0 0,0 0 0 0 0,0-1 0 0 0,0 1 0 0 0,0 0 0 0 0,0 0 0 0 0,0 0 0 0 0,1-1 0 0 0,-1 1 0 0 0,0 0 0 0 0,0 0 0 0 0,0 0 0 0 0,0-1 0 0 0,0 1 0 0 0,0 0 0 0 0,0 0 0 0 0,0-1 0 0 0,0 1 0 0 0,0 0 0 0 0,0 0 0 0 0,0-1 0 0 0,-1 1 0 0 0,1 0 0 0 0,0 0 0 0 0,0 0 0 0 0,0-1 0 0 0,0 1 0 0 0,0 0 0 0 0,0 0 0 0 0,0 0 0 0 0,-1 0 0 0 0,1-1 0 0 0,0 1 0 0 0,0 0 0 0 0,0 0 0 0 0,0 0 0 0 0,-1 0 0 0 0,1-1 0 0 0,0 1 1 0 0,0 0-1 0 0</inkml:trace>
</inkml:ink>
</file>

<file path=ppt/ink/ink25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17:41.196"/>
    </inkml:context>
    <inkml:brush xml:id="br0">
      <inkml:brushProperty name="width" value="0.05" units="cm"/>
      <inkml:brushProperty name="height" value="0.05" units="cm"/>
    </inkml:brush>
  </inkml:definitions>
  <inkml:trace contextRef="#ctx0" brushRef="#br0">85 1 13611 0 0,'-17'26'2017'0'0,"4"-9"-1852"0"0,4 1-194 0 0,1-1 1 0 0,0 1 0 0 0,2 1-1 0 0,0 0 1 0 0,1-1-1 0 0,1 2 1 0 0,1-1 0 0 0,0 0-1 0 0,1 1 1 0 0,2-1-1 0 0,0 1 1 0 0,1-1 0 0 0,5 29-1 0 0</inkml:trace>
</inkml:ink>
</file>

<file path=ppt/ink/ink25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17:41.526"/>
    </inkml:context>
    <inkml:brush xml:id="br0">
      <inkml:brushProperty name="width" value="0.05" units="cm"/>
      <inkml:brushProperty name="height" value="0.05" units="cm"/>
    </inkml:brush>
  </inkml:definitions>
  <inkml:trace contextRef="#ctx0" brushRef="#br0">12 15 5257 0 0,'-5'-3'4552'0'0,"2"-1"-2900"0"0,-1-3 1913 0 0,40 22-2758 0 0,9 19-804 0 0,-2 2 0 0 0,-1 1 0 0 0,42 49 0 0 0,-72-57-3320 0 0,-13-30 2520 0 0</inkml:trace>
</inkml:ink>
</file>

<file path=ppt/ink/ink25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17:41.861"/>
    </inkml:context>
    <inkml:brush xml:id="br0">
      <inkml:brushProperty name="width" value="0.05" units="cm"/>
      <inkml:brushProperty name="height" value="0.05" units="cm"/>
    </inkml:brush>
  </inkml:definitions>
  <inkml:trace contextRef="#ctx0" brushRef="#br0">6 88 5209 0 0,'-5'-15'6534'0'0,"8"5"-5393"0"0,5 5-565 0 0,19-5-181 0 0,-1 1 0 0 0,1 1 0 0 0,0 1 0 0 0,0 2 0 0 0,43-3 0 0 0,-52 5-702 0 0,-18 3 246 0 0,1 0-1 0 0,-1 0 1 0 0,0 0 0 0 0,1 0 0 0 0,-1 0 0 0 0,0 0 0 0 0,1 0 0 0 0,-1 0 0 0 0,0 0 0 0 0,1 0 0 0 0,-1 0 0 0 0,0 0-1 0 0,0 0 1 0 0,1 0 0 0 0,-1 0 0 0 0,0 0 0 0 0,1 0 0 0 0,-1 0 0 0 0,0-1 0 0 0,1 1 0 0 0,-1 0 0 0 0,0 0-1 0 0,0 0 1 0 0,1 0 0 0 0,-1-1 0 0 0,0 1 0 0 0,0 0 0 0 0,0 0 0 0 0,1-1 0 0 0,-1 1 0 0 0,0 0 0 0 0,0 0 0 0 0,0-1-1 0 0,0 1 1 0 0,0 0 0 0 0,1-1 0 0 0,-1 1 0 0 0,0 0 0 0 0,0-1 0 0 0,0 1 0 0 0,0 0 0 0 0,0-1 0 0 0,0 1-1 0 0,0-1 1 0 0</inkml:trace>
</inkml:ink>
</file>

<file path=ppt/ink/ink25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17:42.578"/>
    </inkml:context>
    <inkml:brush xml:id="br0">
      <inkml:brushProperty name="width" value="0.05" units="cm"/>
      <inkml:brushProperty name="height" value="0.05" units="cm"/>
    </inkml:brush>
  </inkml:definitions>
  <inkml:trace contextRef="#ctx0" brushRef="#br0">1 49 4625 0 0,'0'0'9217'0'0,"113"-19"-8631"0"0,84-11 493 0 0,-197 30-1074 0 0,1 0 0 0 0,-1 0-1 0 0,1 0 1 0 0,-1 0 0 0 0,1 0-1 0 0,-1 0 1 0 0,1 1 0 0 0,-1-1-1 0 0,1 0 1 0 0,-1 0 0 0 0,1 0-1 0 0,-1 0 1 0 0,1 1 0 0 0,-1-1-1 0 0,1 0 1 0 0,-1 1 0 0 0,1-1-1 0 0,-1 0 1 0 0,0 1 0 0 0,1-1-1 0 0,-1 0 1 0 0,0 1 0 0 0,1-1-1 0 0,-1 1 1 0 0,0-1 0 0 0,1 1-1 0 0,-1-1 1 0 0,0 0 0 0 0,0 1-1 0 0,1-1 1 0 0,-1 2-1 0 0,3 22 253 0 0,-1-9-175 0 0,1 13 46 0 0,7 49 142 0 0,29 112 1 0 0,-17-124-167 0 0,-17-51-96 0 0,2-1 1 0 0,-1 0 0 0 0,2 0 0 0 0,9 13 0 0 0,7 1 11 0 0,-6-13-15 0 0,-2 5-10 0 0,-12-7 37 0 0,-7-8 57 0 0,-20 0-40 0 0,-9 10-39 0 0,15-7-2 0 0,-3-2 2 0 0,-1-1 1 0 0,0 0 0 0 0,0-2 0 0 0,-1-1 0 0 0,1 0 0 0 0,-39-5 0 0 0,34 2 52 0 0,-1 1 0 0 0,-53 5 0 0 0,72-3-51 0 0,-10-1 109 0 0,8-2-201 0 0,6-2-137 0 0,4-1-1829 0 0,0 4 1230 0 0</inkml:trace>
</inkml:ink>
</file>

<file path=ppt/ink/ink25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17:42.913"/>
    </inkml:context>
    <inkml:brush xml:id="br0">
      <inkml:brushProperty name="width" value="0.05" units="cm"/>
      <inkml:brushProperty name="height" value="0.05" units="cm"/>
    </inkml:brush>
  </inkml:definitions>
  <inkml:trace contextRef="#ctx0" brushRef="#br0">0 50 6441 0 0,'31'-10'2879'0'0,"14"0"376"0"0,-14 5-1821 0 0,16 1-440 0 0,24 2 165 0 0,17-1-1715 0 0,-88 3 544 0 0,1 0-1 0 0,-1 0 1 0 0,0 0 0 0 0,0 0-1 0 0,1 0 1 0 0,-1 0-1 0 0,0 0 1 0 0,0 0 0 0 0,1 0-1 0 0,-1 0 1 0 0,0 0 0 0 0,0 0-1 0 0,0 0 1 0 0,1 0 0 0 0,-1 0-1 0 0,0 0 1 0 0,0 0 0 0 0,0-1-1 0 0,1 1 1 0 0,-1 0-1 0 0,0 0 1 0 0,0 0 0 0 0,0 0-1 0 0,1 0 1 0 0,-1 0 0 0 0,0-1-1 0 0,0 1 1 0 0,0 0 0 0 0,0 0-1 0 0,1 0 1 0 0,-1-1-1 0 0,0 1 1 0 0,0 0 0 0 0,0 0-1 0 0,0 0 1 0 0,0-1 0 0 0,0 1-1 0 0,0 0 1 0 0,0 0 0 0 0,0 0-1 0 0,0-1 1 0 0,0 1 0 0 0,0 0-1 0 0,-7-10-1933 0 0,6 9 1097 0 0</inkml:trace>
</inkml:ink>
</file>

<file path=ppt/ink/ink25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17:43.259"/>
    </inkml:context>
    <inkml:brush xml:id="br0">
      <inkml:brushProperty name="width" value="0.05" units="cm"/>
      <inkml:brushProperty name="height" value="0.05" units="cm"/>
    </inkml:brush>
  </inkml:definitions>
  <inkml:trace contextRef="#ctx0" brushRef="#br0">0 4 8466 0 0,'2'-4'8466'0'0,"0"8"-8458"0"0,5-4 24 0 0,-7-1-8 0 0,6 2-32 0 0,7-1-80 0 0,1 4 0 0 0,27 4-216 0 0,-30-8-329 0 0,-7 0-1415 0 0,-1 1 1640 0 0,2-7-1072 0 0</inkml:trace>
</inkml:ink>
</file>

<file path=ppt/ink/ink25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17:44.245"/>
    </inkml:context>
    <inkml:brush xml:id="br0">
      <inkml:brushProperty name="width" value="0.05" units="cm"/>
      <inkml:brushProperty name="height" value="0.05" units="cm"/>
    </inkml:brush>
  </inkml:definitions>
  <inkml:trace contextRef="#ctx0" brushRef="#br0">1 272 4617 0 0,'2'-1'6657'0'0,"2"0"-3343"0"0,33-20-2768 0 0,31-38 98 0 0,-26 11-349 0 0,-4-4-178 0 0,-16 16-166 0 0,-19 30 61 0 0,0 1 0 0 0,0-1 0 0 0,-1-1 1 0 0,0 1-1 0 0,0 0 0 0 0,2-11 0 0 0,-4 16 69 0 0,2 10-53 0 0,0 1-17 0 0,-2 12-4 0 0,-2 9 13 0 0,-5 14 24 0 0,-1-12-9 0 0,8 5-21 0 0,-1 0 4 0 0,1-33-4 0 0,4 5-10 0 0,8 6 146 0 0,7-21-144 0 0,-1-1 1 0 0,1-2 0 0 0,28-15 0 0 0,-37 17-13 0 0,0-1 1 0 0,-1 0 0 0 0,0 0 0 0 0,13-14 0 0 0,-7 4-11 0 0,4-8-4 0 0,-6 8 7 0 0,-3 5 5 0 0,-8 8 9 0 0,1 2-1 0 0,-1-1 0 0 0,1 0 0 0 0,-1 0 0 0 0,0 0-1 0 0,0 0 1 0 0,0 0 0 0 0,-1 0 0 0 0,1 0 0 0 0,-1-1 0 0 0,1 1 0 0 0,-1-1 0 0 0,0-3 0 0 0,3 1 0 0 0,-1 3 6 0 0,-3 2-6 0 0,-6 0-16 0 0,5 2 15 0 0,-1 0-1 0 0,0-1 1 0 0,1 1 0 0 0,-1 0-1 0 0,1 0 1 0 0,-1 1-1 0 0,1-1 1 0 0,0 0 0 0 0,-1 0-1 0 0,1 1 1 0 0,0-1-1 0 0,0 0 1 0 0,0 1 0 0 0,0-1-1 0 0,0 1 1 0 0,0 0-1 0 0,0 2 1 0 0,-15 28 6 0 0,15-29-6 0 0,-1 1 5 0 0,1 1-1 0 0,-1 0 1 0 0,1 0 0 0 0,0 0-1 0 0,0 0 1 0 0,0 0 0 0 0,1 0-1 0 0,-1 0 1 0 0,1 0 0 0 0,1 0-1 0 0,-1 0 1 0 0,2 7 0 0 0,0 17 11 0 0,-2-27-15 0 0,0-1 1 0 0,1 1-1 0 0,-1 0 1 0 0,0 0-1 0 0,1-1 1 0 0,-1 1-1 0 0,1 0 1 0 0,-1-1-1 0 0,1 1 1 0 0,0 0-1 0 0,0-1 1 0 0,-1 1-1 0 0,1-1 1 0 0,2 2-1 0 0,10 8 16 0 0,13 1 17 0 0,7-5 3 0 0,13-4-7 0 0,-15-5-67 0 0,15-3 148 0 0,67-18-1009 0 0,-105 21 695 0 0,4-2 274 0 0,12-11-2302 0 0</inkml:trace>
</inkml:ink>
</file>

<file path=ppt/ink/ink25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17:46.125"/>
    </inkml:context>
    <inkml:brush xml:id="br0">
      <inkml:brushProperty name="width" value="0.05" units="cm"/>
      <inkml:brushProperty name="height" value="0.05" units="cm"/>
    </inkml:brush>
  </inkml:definitions>
  <inkml:trace contextRef="#ctx0" brushRef="#br0">0 84 5617 0 0,'2'-2'4883'0'0,"-1"-2"-2699"0"0,18 8-1811 0 0,4 1-239 0 0,1 0-1 0 0,0-2 1 0 0,28 1-1 0 0,-40-4-105 0 0,1 0 0 0 0,-1-1 0 0 0,1 0-1 0 0,-1-1 1 0 0,1-1 0 0 0,-1 0 0 0 0,0 0 0 0 0,16-8 0 0 0,-10 4-184 0 0,-1 1-44 0 0,-7-1 30 0 0,-8 6 87 0 0,21-22-1251 0 0,-22 23 1224 0 0,-1-1 0 0 0,1 1 0 0 0,-1-1 1 0 0,0 1-1 0 0,1-1 0 0 0,-1 0 0 0 0,0 1 1 0 0,1-1-1 0 0,-1 0 0 0 0,0 1 0 0 0,0-1 0 0 0,0 0 1 0 0,0 1-1 0 0,1-1 0 0 0,-1 0 0 0 0,0 0 1 0 0,0 1-1 0 0,0-1 0 0 0,0 0 0 0 0,-1 1 1 0 0,1-1-1 0 0,0 0 0 0 0,0 0 0 0 0,0 1 0 0 0,0-1 1 0 0,-1 0-1 0 0,1 1 0 0 0,0-1 0 0 0,-1 1 1 0 0,1-1-1 0 0,-1 0 0 0 0,1 1 0 0 0,0-1 1 0 0,-1 1-1 0 0,1-1 0 0 0,-1 1 0 0 0,1-1 0 0 0,-2 0 1 0 0,-6-4-3492 0 0</inkml:trace>
</inkml:ink>
</file>

<file path=ppt/ink/ink25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17:46.463"/>
    </inkml:context>
    <inkml:brush xml:id="br0">
      <inkml:brushProperty name="width" value="0.05" units="cm"/>
      <inkml:brushProperty name="height" value="0.05" units="cm"/>
    </inkml:brush>
  </inkml:definitions>
  <inkml:trace contextRef="#ctx0" brushRef="#br0">46 76 8122 0 0,'-7'-1'590'0'0,"-22"-6"-293"0"0,19-2 2977 0 0,48 1-2962 0 0,-19 6-295 0 0,10-2-9 0 0,-8 0-69 0 0,-1 0-94 0 0,-7 0-21 0 0,54-24-520 0 0,-54 23 214 0 0</inkml:trace>
</inkml:ink>
</file>

<file path=ppt/ink/ink25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17:47.137"/>
    </inkml:context>
    <inkml:brush xml:id="br0">
      <inkml:brushProperty name="width" value="0.05" units="cm"/>
      <inkml:brushProperty name="height" value="0.05" units="cm"/>
    </inkml:brush>
  </inkml:definitions>
  <inkml:trace contextRef="#ctx0" brushRef="#br0">1 4 5457 0 0,'4'-3'6902'0'0,"6"5"-5457"0"0,17 10-1950 0 0,-25-11 834 0 0,102 42 309 0 0,-60-26-501 0 0,0 1 0 0 0,42 27-1 0 0,-60-27-91 0 0,-12-7-42 0 0,-7-6-3 0 0,4 5 5 0 0,0 2 5 0 0,3 7 11 0 0,-13-17-18 0 0,0-1-1 0 0,0 1 1 0 0,0 0-1 0 0,0-1 0 0 0,-1 1 1 0 0,1 0-1 0 0,-1 0 1 0 0,1-1-1 0 0,-1 1 1 0 0,1 0-1 0 0,-1 0 0 0 0,0 0 1 0 0,0 0-1 0 0,0 0 1 0 0,0-1-1 0 0,0 1 1 0 0,0 0-1 0 0,-1 0 0 0 0,1 0 1 0 0,-1 0-1 0 0,1-1 1 0 0,-1 1-1 0 0,0 0 0 0 0,1-1 1 0 0,-1 1-1 0 0,0 0 1 0 0,0-1-1 0 0,0 1 1 0 0,0-1-1 0 0,-1 1 0 0 0,-1 1 1 0 0,-27 26-12 0 0,-15 18 167 0 0,-28 26 236 0 0,50-53-247 0 0,18-17-116 0 0,0 1 1 0 0,0 0-1 0 0,0 0 1 0 0,1 0 0 0 0,-1 0-1 0 0,1 1 1 0 0,0 0-1 0 0,1 0 1 0 0,-7 10-1 0 0,9-12 279 0 0</inkml:trace>
</inkml:ink>
</file>

<file path=ppt/ink/ink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22:16:52.101"/>
    </inkml:context>
    <inkml:brush xml:id="br0">
      <inkml:brushProperty name="width" value="0.05" units="cm"/>
      <inkml:brushProperty name="height" value="0.05" units="cm"/>
      <inkml:brushProperty name="color" value="#E71224"/>
    </inkml:brush>
  </inkml:definitions>
  <inkml:trace contextRef="#ctx0" brushRef="#br0">358 0 2873 0 0,'2'3'780'0'0,"4"4"1261"0"0,-7-5-276 0 0,-13-1-874 0 0,5 0-796 0 0,0 0 0 0 0,0 1 0 0 0,0 1 1 0 0,0-1-1 0 0,0 2 0 0 0,1-1 0 0 0,-1 1 1 0 0,1 0-1 0 0,-11 8 0 0 0,-21 10 21 0 0,22-13 69 0 0,1 0-1 0 0,1 1 1 0 0,0 1-1 0 0,-29 25 1 0 0,31-23-12 0 0,0 0 1 0 0,1 1-1 0 0,0 0 1 0 0,-17 27-1 0 0,14-13 63 0 0,16-24-151 0 0,1-2-50 0 0,2-2 34 0 0,0-1 18 0 0,58-20 54 0 0,-4 2 17 0 0,-16-3 3 0 0,-20 7-14 0 0,1 2 0 0 0,1 0 0 0 0,0 2 0 0 0,1 0 0 0 0,38-11-1 0 0,-11 12-69 0 0,35 2 168 0 0,-75 8-201 0 0,0 1 1 0 0,0 0 0 0 0,0 0 0 0 0,0 1 0 0 0,15 5-1 0 0,-20-5-26 0 0,-1 0-1 0 0,1 1 0 0 0,-1-1 0 0 0,0 1 0 0 0,0 0 0 0 0,7 6 0 0 0,-7-4 14 0 0,-1-1 0 0 0,0 1 0 0 0,0 0 0 0 0,0 1 0 0 0,-1-1 0 0 0,4 6 0 0 0,1 9 76 0 0,-5-8-63 0 0,-3-7-22 0 0,0 0-1 0 0,0 0 1 0 0,-1 0 0 0 0,0 0-1 0 0,1 0 1 0 0,-1 0 0 0 0,-1 0-1 0 0,1-1 1 0 0,-1 1 0 0 0,0 0-1 0 0,0-1 1 0 0,0 1 0 0 0,-1-1-1 0 0,0 1 1 0 0,-4 4 0 0 0,-6 7 50 0 0,-1 0 0 0 0,-24 19-1 0 0,14-13-97 0 0,-4 3 55 0 0,-59 39-1 0 0,49-37-14 0 0,-29 9 3 0 0,20-13-58 0 0,45-22-11 0 0,0 0-1 0 0,0 0 1 0 0,1 0 0 0 0,-1 0 0 0 0,0 0-1 0 0,0 0 1 0 0,0-1 0 0 0,0 1 0 0 0,0 0 0 0 0,0-1-1 0 0,-1 0 1 0 0,1 1 0 0 0,-4-1 0 0 0,6 0 19 0 0,-1-1 0 0 0,1 1 1 0 0,-1 0-1 0 0,1 0 0 0 0,-1-1 1 0 0,0 1-1 0 0,1 0 1 0 0,-1-1-1 0 0,1 1 0 0 0,0-1 1 0 0,-1 1-1 0 0,1 0 0 0 0,-1-1 1 0 0,1 1-1 0 0,0-1 1 0 0,-1 1-1 0 0,1-1 0 0 0,0 1 1 0 0,-1-1-1 0 0,1 0 0 0 0,0 1 1 0 0,0-1-1 0 0,0 1 0 0 0,-1-1 1 0 0,1 0-1 0 0,0 1 1 0 0,0-1-1 0 0,0 1 0 0 0,0-2 1 0 0,0-4-132 0 0,1 0 0 0 0,0 0 0 0 0,0 1 0 0 0,0-1 1 0 0,1 0-1 0 0,0 0 0 0 0,3-7 0 0 0,5-11-663 0 0</inkml:trace>
</inkml:ink>
</file>

<file path=ppt/ink/ink25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17:47.511"/>
    </inkml:context>
    <inkml:brush xml:id="br0">
      <inkml:brushProperty name="width" value="0.05" units="cm"/>
      <inkml:brushProperty name="height" value="0.05" units="cm"/>
    </inkml:brush>
  </inkml:definitions>
  <inkml:trace contextRef="#ctx0" brushRef="#br0">1 0 5361 0 0,'4'7'2430'0'0,"3"2"21"0"0,-3-3-1532 0 0,1 0-580 0 0,-1-2-441 0 0,16 22 579 0 0,4 20 181 0 0,-11-18-287 0 0,-3-10-128 0 0,20 34 264 0 0,10 28 199 0 0,-23-47-598 0 0,-3-13 212 0 0,-13-20-315 0 0,-1 0 1 0 0,0 0-1 0 0,1 0 0 0 0,-1 0 0 0 0,0 0 1 0 0,0 0-1 0 0,1 0 0 0 0,-1 0 1 0 0,0 0-1 0 0,1 0 0 0 0,-1 0 0 0 0,0 0 1 0 0,0 0-1 0 0,1 0 0 0 0,-1 0 0 0 0,0 0 1 0 0,0-1-1 0 0,1 1 0 0 0,-1 0 0 0 0,0 0 1 0 0,0 0-1 0 0,1 0 0 0 0,-1-1 0 0 0,0 1 1 0 0,0 0-1 0 0,0 0 0 0 0,1 0 0 0 0,-1-1 1 0 0,0 1-1 0 0,0 0 0 0 0,0 0 1 0 0,0-1-1 0 0,0 1 0 0 0,1 0 0 0 0,-1 0 1 0 0,0-1-1 0 0,0 1 0 0 0,0 0 0 0 0,0-1 1 0 0,6-41 140 0 0,-5 29-177 0 0,1 5 30 0 0,0 0 1 0 0,0 0 0 0 0,1 0-1 0 0,0 1 1 0 0,0-1 0 0 0,1 0-1 0 0,0 1 1 0 0,7-9-1 0 0,-7 11 1 0 0,-1 1 0 0 0,1 0-1 0 0,0 0 1 0 0,0 0-1 0 0,1 1 1 0 0,-1-1 0 0 0,7-2-1 0 0,19-10 6 0 0,18-1 15 0 0,-44 16-18 0 0,0 0 0 0 0,1 1 0 0 0,-1 0 0 0 0,1-1 0 0 0,-1 1 0 0 0,1 1 0 0 0,-1-1 0 0 0,9 3 0 0 0,18 12 1 0 0,-30-14-5 0 0,0 0 1 0 0,0 0 0 0 0,0 0 0 0 0,0 0 0 0 0,-1 0 0 0 0,1 0 0 0 0,0 0 0 0 0,0 0 0 0 0,-1 0 0 0 0,1 1 0 0 0,0-1 0 0 0,-1 0-1 0 0,1 0 1 0 0,-1 1 0 0 0,1 2 0 0 0,-1-1 0 0 0,0 0-1 0 0,0 1 0 0 0,0-1 1 0 0,0 0-1 0 0,-1 0 1 0 0,1 1-1 0 0,-1-1 1 0 0,0 0-1 0 0,0 0 0 0 0,-3 6 1 0 0,1-2-1 0 0,-1 0 0 0 0,0-1-1 0 0,0 1 1 0 0,0-1 0 0 0,-1 0 0 0 0,0 0 0 0 0,-9 8 0 0 0,-46 29 34 0 0,14-16 28 0 0,0-8-3 0 0,16-11-34 0 0,29-8-22 0 0,0 0 0 0 0,0 1-1 0 0,1-1 1 0 0,-1 0 0 0 0,0 0 0 0 0,0 0 0 0 0,1 1 0 0 0,-1-1 0 0 0,0 0 0 0 0,0 0 0 0 0,1 0 0 0 0,-1 0 0 0 0,0 0 0 0 0,0-1 0 0 0,1 1 0 0 0,-1 0 0 0 0,0 0 0 0 0,0 0 0 0 0,1-1 0 0 0,-1 1 0 0 0,0 0 0 0 0,1-1 0 0 0,-1 1 0 0 0,0 0 0 0 0,1-1 0 0 0,-1 1 0 0 0,1-1-1 0 0,-1 1 1 0 0,0-1 0 0 0,1 0 0 0 0,-1 1 0 0 0,1-1 0 0 0,0 1 0 0 0,-1-1 0 0 0,1 0 0 0 0,-1 1 0 0 0,1-2 0 0 0,0-1-45 0 0,0 1 0 0 0,0-1-1 0 0,0 0 1 0 0,1 1 0 0 0,-1-1 0 0 0,1 1-1 0 0,0-1 1 0 0,0 0 0 0 0,0 1 0 0 0,0 0 0 0 0,2-4-1 0 0,3-6-557 0 0,1 0 0 0 0,1 1 0 0 0,16-19-1 0 0,-16 22-177 0 0,0-1-175 0 0</inkml:trace>
</inkml:ink>
</file>

<file path=ppt/ink/ink25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17:47.848"/>
    </inkml:context>
    <inkml:brush xml:id="br0">
      <inkml:brushProperty name="width" value="0.05" units="cm"/>
      <inkml:brushProperty name="height" value="0.05" units="cm"/>
    </inkml:brush>
  </inkml:definitions>
  <inkml:trace contextRef="#ctx0" brushRef="#br0">1 2 5025 0 0,'1'-1'370'0'0,"0"1"0"0"0,0 0 0 0 0,0 0-1 0 0,0-1 1 0 0,0 1 0 0 0,0 0 0 0 0,0 0 0 0 0,0 0 0 0 0,0 0-1 0 0,0 1 1 0 0,0-1 0 0 0,0 0 0 0 0,0 0 0 0 0,0 1 0 0 0,0-1 0 0 0,-1 0-1 0 0,1 1 1 0 0,0-1 0 0 0,1 1 0 0 0,18 17 1504 0 0,10 24-3098 0 0,-28-37 1876 0 0,2 2-592 0 0,-1-1-1 0 0,1 1 0 0 0,-2 0 0 0 0,1 0 1 0 0,-1 0-1 0 0,3 14 0 0 0,-1-2 74 0 0,0 2-138 0 0,4 14 469 0 0,-8-32-556 0 0,1 0-1 0 0,0 0 1 0 0,-1 0-1 0 0,2 0 1 0 0,-1 0-1 0 0,0 0 0 0 0,0-1 1 0 0,1 1-1 0 0,-1-1 1 0 0,1 1-1 0 0,0-1 1 0 0,4 5-1 0 0,-1-8-2395 0 0</inkml:trace>
</inkml:ink>
</file>

<file path=ppt/ink/ink25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17:48.181"/>
    </inkml:context>
    <inkml:brush xml:id="br0">
      <inkml:brushProperty name="width" value="0.05" units="cm"/>
      <inkml:brushProperty name="height" value="0.05" units="cm"/>
    </inkml:brush>
  </inkml:definitions>
  <inkml:trace contextRef="#ctx0" brushRef="#br0">138 4 4745 0 0,'-4'-1'695'0'0,"1"0"0"0"0,-1 1 0 0 0,0-1 0 0 0,1 1 0 0 0,-1-1 0 0 0,0 1 0 0 0,1 0 0 0 0,-1 0 0 0 0,0 1 0 0 0,-5 0 0 0 0,4 1-502 0 0,0-1 1 0 0,1 1-1 0 0,0-1 1 0 0,-1 1-1 0 0,1 1 1 0 0,0-1-1 0 0,-7 6 1 0 0,7-5-205 0 0,0 1 0 0 0,-1-1 1 0 0,2 1-1 0 0,-1 1 1 0 0,0-1-1 0 0,1 0 1 0 0,0 1-1 0 0,0 0 0 0 0,0 0 1 0 0,1 0-1 0 0,0 0 1 0 0,0 0-1 0 0,0 0 1 0 0,-2 10-1 0 0,3-11 22 0 0,1 0 0 0 0,0-1 0 0 0,0 1 0 0 0,0 0 0 0 0,0-1 0 0 0,0 1 0 0 0,1 0 0 0 0,-1-1 0 0 0,1 1 0 0 0,0-1 0 0 0,0 1 0 0 0,1-1 0 0 0,-1 1 0 0 0,1-1 0 0 0,-1 0 0 0 0,1 0 0 0 0,0 0 0 0 0,3 4 0 0 0,-3-5-13 0 0,-1-1 0 0 0,1 0 0 0 0,-1 0 0 0 0,1 0 0 0 0,-1 0 0 0 0,1 0 0 0 0,0 0 0 0 0,-1-1 0 0 0,1 1 0 0 0,0 0 0 0 0,0-1 0 0 0,0 0 0 0 0,-1 1 0 0 0,1-1 0 0 0,0 0-1 0 0,0 0 1 0 0,0 0 0 0 0,0 0 0 0 0,0 0 0 0 0,0 0 0 0 0,-1-1 0 0 0,1 1 0 0 0,0 0 0 0 0,0-1 0 0 0,0 0 0 0 0,-1 1 0 0 0,1-1 0 0 0,0 0 0 0 0,-1 0 0 0 0,1 0 0 0 0,-1 0 0 0 0,1 0 0 0 0,-1 0-1 0 0,1-1 1 0 0,-1 1 0 0 0,2-3 0 0 0,-1 3-2 0 0,11-11-35 0 0,-4 4 21 0 0,8-10-33 0 0,-15 16 43 0 0,0-1 0 0 0,0 1-1 0 0,0-1 1 0 0,-1 0 0 0 0,1 0 0 0 0,-1 0-1 0 0,0 0 1 0 0,1 0 0 0 0,0-5 0 0 0,-1 3 90 0 0,-2-17-228 0 0,1 17 1136 0 0,4 22-797 0 0,0-1 0 0 0,1 0-1 0 0,1 0 1 0 0,1 0 0 0 0,0-1-1 0 0,17 27 1 0 0,-20-37-190 0 0,0 1-1 0 0,0-1 1 0 0,1 0 0 0 0,-1 0 0 0 0,1-1-1 0 0,0 1 1 0 0,0-1 0 0 0,1 0-1 0 0,8 4 1 0 0,-11-6-117 0 0,0-1 1 0 0,1 0-1 0 0,-1 0 1 0 0,1 0-1 0 0,-1 0 1 0 0,1 0-1 0 0,-1-1 1 0 0,1 0-1 0 0,-1 1 1 0 0,1-1-1 0 0,0-1 1 0 0,-1 1-1 0 0,1 0 1 0 0,-1-1-1 0 0,1 0 1 0 0,-1 0-1 0 0,1 0 1 0 0,4-2-1 0 0,3-3-227 0 0,2-5 72 0 0,2-2-749 0 0,2 0-367 0 0</inkml:trace>
</inkml:ink>
</file>

<file path=ppt/ink/ink25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17:48.513"/>
    </inkml:context>
    <inkml:brush xml:id="br0">
      <inkml:brushProperty name="width" value="0.05" units="cm"/>
      <inkml:brushProperty name="height" value="0.05" units="cm"/>
    </inkml:brush>
  </inkml:definitions>
  <inkml:trace contextRef="#ctx0" brushRef="#br0">12 80 5041 0 0,'19'-56'2381'0'0,"-19"55"-2286"0"0,1 0 0 0 0,-1 1 0 0 0,0-1 0 0 0,0 0 0 0 0,0 0 1 0 0,0 0-1 0 0,-1 0 0 0 0,1 0 0 0 0,0 0 0 0 0,0 1 0 0 0,0-1 1 0 0,-1 0-1 0 0,1 0 0 0 0,-1 0 0 0 0,1 0 0 0 0,0 1 0 0 0,-1-1 1 0 0,1 0-1 0 0,-1 1 0 0 0,1-1 0 0 0,-1 0 0 0 0,0 1 0 0 0,1-1 1 0 0,-1 0-1 0 0,0 1 0 0 0,1-1 0 0 0,-1 1 0 0 0,0 0 0 0 0,0-1 1 0 0,0 1-1 0 0,1-1 0 0 0,-1 1 0 0 0,0 0 0 0 0,0 0 0 0 0,0-1 1 0 0,0 1-1 0 0,0 0 0 0 0,1 0 0 0 0,-1 0 0 0 0,0 0 0 0 0,0 0 1 0 0,0 0-1 0 0,0 0 0 0 0,0 1 0 0 0,0-1 0 0 0,1 0 0 0 0,-1 0 1 0 0,-1 1-1 0 0,-1-1 264 0 0,8 4-85 0 0,13 2 29 0 0,-15-5-278 0 0,0-1 0 0 0,1 1 0 0 0,-1 0 0 0 0,0 1 0 0 0,0-1 0 0 0,1 0-1 0 0,-1 1 1 0 0,0 0 0 0 0,-1 0 0 0 0,1 0 0 0 0,4 3 0 0 0,-5-3-10 0 0,1 0 1 0 0,0 0 0 0 0,0 0-1 0 0,0 0 1 0 0,0 0 0 0 0,0-1-1 0 0,0 1 1 0 0,0-1 0 0 0,1 0-1 0 0,-1 0 1 0 0,0 0 0 0 0,1-1 0 0 0,-1 1-1 0 0,4-1 1 0 0,2 1 63 0 0,0 0 1 0 0,-1 1-1 0 0,0 0 0 0 0,1 0 1 0 0,-1 1-1 0 0,0 0 1 0 0,14 8-1 0 0,-19-10-54 0 0,-1 0 0 0 0,0 1 0 0 0,0-1 0 0 0,0 1 0 0 0,0 0 0 0 0,0-1 1 0 0,0 1-1 0 0,-1 0 0 0 0,1 0 0 0 0,0 0 0 0 0,-1 1 0 0 0,0-1 0 0 0,1 0 0 0 0,-1 0 0 0 0,0 1 0 0 0,1 3 0 0 0,-2-4-1 0 0,1 0-1 0 0,-1 1 0 0 0,0-1 0 0 0,0 0 0 0 0,0 1 0 0 0,0-1 0 0 0,-1 0 1 0 0,1 0-1 0 0,-1 1 0 0 0,1-1 0 0 0,-1 0 0 0 0,0 0 0 0 0,-1 4 1 0 0,-19 21 392 0 0,16-23-363 0 0,1 0-1 0 0,-2 0 0 0 0,1-1 1 0 0,0 0-1 0 0,-1 0 0 0 0,-8 3 1 0 0,-39 8 57 0 0,31-9-70 0 0,16-3-45 0 0,-1-1 0 0 0,1 0 0 0 0,0 0-1 0 0,0 0 1 0 0,0 0 0 0 0,-1-1 0 0 0,-10-1 0 0 0,16-2-252 0 0,0 1-1 0 0,0-1 1 0 0,1 1 0 0 0,-1-1 0 0 0,1 1 0 0 0,0-1-1 0 0,-1 0 1 0 0,1 1 0 0 0,0-1 0 0 0,0 1 0 0 0,1-1-1 0 0,-1 0 1 0 0,1 1 0 0 0,-1-1 0 0 0,1 1 0 0 0,1-4 0 0 0,-1 2 48 0 0,11-49-4994 0 0</inkml:trace>
</inkml:ink>
</file>

<file path=ppt/ink/ink25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17:48.849"/>
    </inkml:context>
    <inkml:brush xml:id="br0">
      <inkml:brushProperty name="width" value="0.05" units="cm"/>
      <inkml:brushProperty name="height" value="0.05" units="cm"/>
    </inkml:brush>
  </inkml:definitions>
  <inkml:trace contextRef="#ctx0" brushRef="#br0">2 70 3577 0 0,'48'-52'3478'0'0,"-47"51"-3358"0"0,-1 1-1 0 0,1 0 1 0 0,-1 0 0 0 0,0-1-1 0 0,1 1 1 0 0,-1 0 0 0 0,1-1-1 0 0,-1 1 1 0 0,0-1 0 0 0,1 1-1 0 0,-1 0 1 0 0,0-1 0 0 0,1 1-1 0 0,-1-1 1 0 0,0 1 0 0 0,0-1-1 0 0,0 1 1 0 0,1-1 0 0 0,-1 1 0 0 0,0-1-1 0 0,0 1 1 0 0,0-1 0 0 0,0 1-1 0 0,0-1 1 0 0,0 1 0 0 0,0-1-1 0 0,0 1 1 0 0,0-1 0 0 0,0 1-1 0 0,0-1 1 0 0,0 1 0 0 0,0-1-1 0 0,-1 0 1 0 0,-7-1 2591 0 0,6 3-2335 0 0,0 4-30 0 0,-2 11-81 0 0,2-10-126 0 0,-2 8 53 0 0,-5 14 125 0 0,-7 39 145 0 0,10-19-315 0 0,6-39-118 0 0,-2 43 96 0 0,2-17-71 0 0,3 0-24 0 0,1-14-24 0 0,-1-6 32 0 0,2-1 0 0 0,0 0 0 0 0,0 0 0 0 0,1-1-1 0 0,1 1 1 0 0,0-1 0 0 0,1-1 0 0 0,1 1-1 0 0,0-1 1 0 0,13 14 0 0 0,-16-21-158 0 0,0 1 0 0 0,0-1-1 0 0,0 0 1 0 0,1 0 0 0 0,-1-1 0 0 0,1 0-1 0 0,0 0 1 0 0,0 0 0 0 0,1-1 0 0 0,-1 0-1 0 0,1-1 1 0 0,-1 0 0 0 0,1 0 0 0 0,0 0-1 0 0,0-1 1 0 0,0 0 0 0 0,0-1 0 0 0,0 0-1 0 0,0 0 1 0 0,0 0 0 0 0,8-3 0 0 0,-13 3 41 0 0,0-1 1 0 0,-1 0 0 0 0,1 0-1 0 0,-1 0 1 0 0,1 0 0 0 0,-1 0-1 0 0,1-1 1 0 0,-1 1 0 0 0,0-1-1 0 0,1 1 1 0 0,1-3-1 0 0,7-10-911 0 0</inkml:trace>
</inkml:ink>
</file>

<file path=ppt/ink/ink25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17:49.181"/>
    </inkml:context>
    <inkml:brush xml:id="br0">
      <inkml:brushProperty name="width" value="0.05" units="cm"/>
      <inkml:brushProperty name="height" value="0.05" units="cm"/>
    </inkml:brush>
  </inkml:definitions>
  <inkml:trace contextRef="#ctx0" brushRef="#br0">166 10 6097 0 0,'-2'-1'2385'0'0,"-1"-2"-532"0"0,0 0-1053 0 0,-3 1 941 0 0,4 2-1656 0 0,0 1-1 0 0,-1-1 1 0 0,1 1-1 0 0,0 0 1 0 0,0 0 0 0 0,0 0-1 0 0,0 0 1 0 0,0 0-1 0 0,0 0 1 0 0,0 1 0 0 0,0-1-1 0 0,0 1 1 0 0,1-1-1 0 0,-1 1 1 0 0,1 0 0 0 0,-1 0-1 0 0,-2 3 1 0 0,-22 38 416 0 0,24-39-426 0 0,-8 19 78 0 0,1 1-1 0 0,0-1 1 0 0,2 2-1 0 0,1-1 1 0 0,1 1-1 0 0,1 0 1 0 0,-1 31-1 0 0,-1-3-86 0 0,5-51-355 0 0,-3 28 969 0 0,-1-19-1772 0 0,-2-11-3752 0 0,5-2 3770 0 0,-5-4 66 0 0</inkml:trace>
</inkml:ink>
</file>

<file path=ppt/ink/ink25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17:49.565"/>
    </inkml:context>
    <inkml:brush xml:id="br0">
      <inkml:brushProperty name="width" value="0.05" units="cm"/>
      <inkml:brushProperty name="height" value="0.05" units="cm"/>
    </inkml:brush>
  </inkml:definitions>
  <inkml:trace contextRef="#ctx0" brushRef="#br0">46 146 5937 0 0,'-1'-5'3953'0'0,"1"0"-596"0"0,2 13-2566 0 0,6 4-748 0 0,-4-8 59 0 0,-1 0-84 0 0,17 21 246 0 0,-3-5 7 0 0,2 1 10 0 0,-6-8-117 0 0,51 42 373 0 0,-3-3-296 0 0,-26-34-153 0 0,-34-18-148 0 0,0 1 0 0 0,0-1 0 0 0,0 1 0 0 0,0-1 0 0 0,1 1 0 0 0,-1-1-1 0 0,0 0 1 0 0,0 1 0 0 0,0-1 0 0 0,1 0 0 0 0,-1 0 0 0 0,0 0 0 0 0,0 0 0 0 0,1 0 0 0 0,-1 0 0 0 0,0 0 0 0 0,0-1-1 0 0,1 1 1 0 0,-1 0 0 0 0,0-1 0 0 0,0 1 0 0 0,0-1 0 0 0,0 1 0 0 0,0-1 0 0 0,0 1 0 0 0,1-1 0 0 0,-1 0-1 0 0,0-1 1 0 0,0-1-997 0 0,-1 2 821 0 0</inkml:trace>
  <inkml:trace contextRef="#ctx0" brushRef="#br0" timeOffset="1">72 60 5905 0 0,'-26'-13'944'0'0,"20"10"-577"0"0,0 0 0 0 0,0 0 0 0 0,0 1-1 0 0,0 0 1 0 0,-10-3 0 0 0,22 6 1927 0 0,3-1-959 0 0,6 0-1202 0 0,-3 1 214 0 0,7-1 70 0 0,0 0 0 0 0,0 0-1 0 0,-1-2 1 0 0,25-5 0 0 0,-17 1-265 0 0,28-4-273 0 0,-21 7-1314 0 0,-31 2 1083 0 0,-2 1 9 0 0,0-2-422 0 0</inkml:trace>
</inkml:ink>
</file>

<file path=ppt/ink/ink25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17:50.063"/>
    </inkml:context>
    <inkml:brush xml:id="br0">
      <inkml:brushProperty name="width" value="0.05" units="cm"/>
      <inkml:brushProperty name="height" value="0.05" units="cm"/>
    </inkml:brush>
  </inkml:definitions>
  <inkml:trace contextRef="#ctx0" brushRef="#br0">24 66 5937 0 0,'25'-43'2313'0'0,"-25"42"-2274"0"0,0 1-1 0 0,0-1 1 0 0,0 1 0 0 0,0-1 0 0 0,0 1 0 0 0,0-1 0 0 0,0 1 0 0 0,0-1-1 0 0,0 1 1 0 0,0-1 0 0 0,0 1 0 0 0,0-1 0 0 0,-1 1 0 0 0,1-1 0 0 0,0 1 0 0 0,0-1-1 0 0,0 1 1 0 0,-1-1 0 0 0,1 1 0 0 0,0 0 0 0 0,-1-1 0 0 0,1 1 0 0 0,0-1-1 0 0,-1 1 1 0 0,1 0 0 0 0,-1-1 0 0 0,1 1 0 0 0,-1 0 0 0 0,1 0 0 0 0,0-1-1 0 0,-1 1 1 0 0,1 0 0 0 0,-1 0 0 0 0,1 0 0 0 0,-1 0 0 0 0,1-1 0 0 0,-1 1-1 0 0,1 0 1 0 0,-1 0 0 0 0,0 0 0 0 0,1 0 0 0 0,-1 0 0 0 0,1 0 0 0 0,-1 0-1 0 0,1 1 1 0 0,-1-1 0 0 0,1 0 0 0 0,-1 0 0 0 0,0 1 0 0 0,-3-2 488 0 0,-1 0-764 0 0,-4-3 689 0 0,2 1 529 0 0,1 3 830 0 0,10 9-491 0 0,7 5-1214 0 0,10 7 4 0 0,-5-4-34 0 0,6 4 28 0 0,26 25 160 0 0,5 3 16 0 0,-21-14-140 0 0,-24-25-127 0 0,0 0 0 0 0,0 1 0 0 0,10 21 0 0 0,13 36 51 0 0,-21-45-49 0 0,-2 0-1 0 0,7 33 0 0 0,-12-41 2 0 0,0 0-1 0 0,-2 1 0 0 0,0-1 0 0 0,-2 31 0 0 0,-1-31 15 0 0,0 0 1 0 0,-1-1-1 0 0,-6 17 1 0 0,3-11 32 0 0,-2-1 1 0 0,-17 32-1 0 0,20-43 5 0 0,-1 1-1 0 0,1-1 0 0 0,-1 0 0 0 0,-10 8 1 0 0,-15 6 301 0 0,19-16-46 0 0,-15 6 353 0 0,14-11 556 0 0,11-2-1017 0 0,0-5 302 0 0,1 3-438 0 0,1 1-71 0 0,-2-2-115 0 0,0-11-2147 0 0,2 14 1293 0 0</inkml:trace>
</inkml:ink>
</file>

<file path=ppt/ink/ink25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17:50.562"/>
    </inkml:context>
    <inkml:brush xml:id="br0">
      <inkml:brushProperty name="width" value="0.05" units="cm"/>
      <inkml:brushProperty name="height" value="0.05" units="cm"/>
    </inkml:brush>
  </inkml:definitions>
  <inkml:trace contextRef="#ctx0" brushRef="#br0">0 72 6753 0 0,'15'-9'6397'0'0,"18"8"-5105"0"0,-8 1-2114 0 0,-11-4 1429 0 0,11-3-473 0 0,13 5 139 0 0,-32 2-398 0 0,0 0 1 0 0,0 0 0 0 0,0 0 0 0 0,0-1 0 0 0,0 0 0 0 0,0 0 0 0 0,0-1-1 0 0,9-3 1 0 0,-12-2-624 0 0,-8-10-317 0 0,2 12 396 0 0,3-4 157 0 0</inkml:trace>
</inkml:ink>
</file>

<file path=ppt/ink/ink25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17:50.900"/>
    </inkml:context>
    <inkml:brush xml:id="br0">
      <inkml:brushProperty name="width" value="0.05" units="cm"/>
      <inkml:brushProperty name="height" value="0.05" units="cm"/>
    </inkml:brush>
  </inkml:definitions>
  <inkml:trace contextRef="#ctx0" brushRef="#br0">55 79 5369 0 0,'-44'-35'2543'0'0,"33"23"-161"0"0,11 11-2317 0 0,0 1 1 0 0,0 0-1 0 0,0-1 1 0 0,0 1-1 0 0,0-1 1 0 0,0 1-1 0 0,1-1 1 0 0,-1 1-1 0 0,0-1 1 0 0,0 1-1 0 0,0-1 0 0 0,0 1 1 0 0,0-1-1 0 0,1 1 1 0 0,-1 0-1 0 0,0-1 1 0 0,1 1-1 0 0,-1 0 1 0 0,0-1-1 0 0,0 1 1 0 0,1-1-1 0 0,-1 1 0 0 0,1 0 1 0 0,-1 0-1 0 0,0-1 1 0 0,1 1-1 0 0,-1 0 1 0 0,1 0-1 0 0,-1-1 1 0 0,0 1-1 0 0,1 0 1 0 0,30-8 1015 0 0,-29 8-1052 0 0,8-1 7 0 0,33-5 364 0 0,23 5-117 0 0,-10 1-2521 0 0,-42-1 1638 0 0,-1-1-690 0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19:05:13.598"/>
    </inkml:context>
    <inkml:brush xml:id="br0">
      <inkml:brushProperty name="width" value="0.05" units="cm"/>
      <inkml:brushProperty name="height" value="0.05" units="cm"/>
    </inkml:brush>
  </inkml:definitions>
  <inkml:trace contextRef="#ctx0" brushRef="#br0">19 9 5881 0 0,'-13'-7'5890'0'0,"8"7"-5866"0"0,6 2 32 0 0,-1 0-56 0 0,0-4 8 0 0,0 0 16 0 0,0 1-241 0 0</inkml:trace>
</inkml:ink>
</file>

<file path=ppt/ink/ink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22:16:52.969"/>
    </inkml:context>
    <inkml:brush xml:id="br0">
      <inkml:brushProperty name="width" value="0.05" units="cm"/>
      <inkml:brushProperty name="height" value="0.05" units="cm"/>
      <inkml:brushProperty name="color" value="#E71224"/>
    </inkml:brush>
  </inkml:definitions>
  <inkml:trace contextRef="#ctx0" brushRef="#br0">1 398 6233 0 0,'6'9'4021'0'0,"0"1"-1477"0"0,0 8-2334 0 0,-3 6 10 0 0,2 16-120 0 0,-5-26 17 0 0,1 1-1 0 0,1-1 0 0 0,0 0 1 0 0,1 0-1 0 0,0 0 1 0 0,1 0-1 0 0,1 0 0 0 0,0-1 1 0 0,1 0-1 0 0,11 19 0 0 0,-14-29-102 0 0,0 1 0 0 0,0-1 0 0 0,0 0 0 0 0,0 0 0 0 0,0 0-1 0 0,1-1 1 0 0,0 1 0 0 0,-1-1 0 0 0,1 0 0 0 0,0 0 0 0 0,0 0-1 0 0,0-1 1 0 0,0 1 0 0 0,0-1 0 0 0,1 0 0 0 0,-1 0 0 0 0,0 0-1 0 0,1-1 1 0 0,-1 0 0 0 0,0 0 0 0 0,1 0 0 0 0,7-1-1 0 0,-6 0-4 0 0,1 0-1 0 0,-1-1 0 0 0,1 0 0 0 0,-1 0 0 0 0,0 0 0 0 0,1-1 0 0 0,-1 0 1 0 0,-1 0-1 0 0,1-1 0 0 0,0 1 0 0 0,-1-1 0 0 0,0 0 0 0 0,0-1 0 0 0,7-7 1 0 0,118-166-1062 0 0,-47 59-630 0 0,-78 113 1370 0 0,-1-1 0 0 0,0 0 0 0 0,0 0 0 0 0,-1 0 0 0 0,4-9 0 0 0,-7 16 258 0 0,1-1 0 0 0,-1 0 0 0 0,1 0-1 0 0,-1 1 1 0 0,0-1 0 0 0,0 0-1 0 0,1 0 1 0 0,-1 1 0 0 0,0-1 0 0 0,0 0-1 0 0,0 0 1 0 0,0 0 0 0 0,0 0-1 0 0,0 1 1 0 0,0-1 0 0 0,0 0 0 0 0,0 0-1 0 0,0 0 1 0 0,-1 0 0 0 0,1 1-1 0 0,0-1 1 0 0,-1 0 0 0 0,1 0 0 0 0,0 1-1 0 0,-1-1 1 0 0,1 0 0 0 0,-1 1-1 0 0,1-1 1 0 0,-1 0 0 0 0,1 1 0 0 0,-1-1-1 0 0,1 1 1 0 0,-1-1 0 0 0,0 1-1 0 0,1-1 1 0 0,-1 1 0 0 0,0-1 0 0 0,0 1-1 0 0,1-1 1 0 0,-1 1 0 0 0,0 0-1 0 0,0 0 1 0 0,1-1 0 0 0,-1 1 0 0 0,0 0-1 0 0,0 0 1 0 0,0 0 0 0 0,0 0-1 0 0,1 0 1 0 0,-1 0 0 0 0,0 0 0 0 0,0 0-1 0 0,0 0 1 0 0,0 1 0 0 0,1-1-1 0 0,-3 1 1 0 0,-40 4-41 0 0,0 0 72 0 0,32-5 28 0 0,2-7-43 0 0,7 1 139 0 0,1 2 86 0 0,1 2-47 0 0,1-1 184 0 0,0 2-176 0 0,0-1-27 0 0,0 1 72 0 0,1-1 0 0 0,-1 1 0 0 0,1-1 0 0 0,-1 1-1 0 0,1-1 1 0 0,0 1 0 0 0,0 0 0 0 0,0 0-1 0 0,-1 0 1 0 0,1 0 0 0 0,0 0 0 0 0,4-1 0 0 0,-4 2-127 0 0,0 0 0 0 0,0 0 0 0 0,0 1 0 0 0,-1-1 0 0 0,1 1 1 0 0,0-1-1 0 0,-1 1 0 0 0,1 0 0 0 0,-1 0 0 0 0,1 0 1 0 0,0 0-1 0 0,-1 0 0 0 0,0 0 0 0 0,1 0 0 0 0,-1 0 1 0 0,0 0-1 0 0,1 1 0 0 0,-1-1 0 0 0,0 1 0 0 0,1 1 1 0 0,41 46 153 0 0,-31-36-166 0 0,1-1-1 0 0,0 0 1 0 0,22 14 0 0 0,4-4 98 0 0,-38-20-143 0 0,1-1-1 0 0,0 0 1 0 0,0-1-1 0 0,0 1 1 0 0,0 0-1 0 0,0 0 1 0 0,0-1-1 0 0,0 1 1 0 0,0-1-1 0 0,0 0 1 0 0,0 1-1 0 0,0-1 1 0 0,0 0-1 0 0,0 0 1 0 0,0-1-1 0 0,0 1 1 0 0,0 0 0 0 0,1-1-1 0 0,-1 1 1 0 0,0-1-1 0 0,0 1 1 0 0,-1-1-1 0 0,1 0 1 0 0,0 0-1 0 0,3-2 1 0 0,-3 1-4 0 0,-1 0 1 0 0,1 0-1 0 0,-1 0 1 0 0,0-1 0 0 0,1 1-1 0 0,-1-1 1 0 0,0 1-1 0 0,0-1 1 0 0,0 1-1 0 0,-1-1 1 0 0,1 1-1 0 0,-1-1 1 0 0,1 0 0 0 0,-1 1-1 0 0,0-1 1 0 0,0 0-1 0 0,0 1 1 0 0,0-1-1 0 0,-1 0 1 0 0,1 1 0 0 0,-2-5-1 0 0,-4-17-8 0 0,0 0-1 0 0,-2 1 1 0 0,-15-35 0 0 0,-6 7-3 0 0,7 21 6 0 0,17 27-1 0 0,3 2 2 0 0,1 1 0 0 0,0 0 0 0 0,8 34-2 0 0,19 15-8 0 0,-15-30 8 0 0,-8-12 9 0 0,1-1 0 0 0,0 0 0 0 0,1 0 0 0 0,0 0 0 0 0,0 0 0 0 0,0-1 0 0 0,0 0 0 0 0,1 0 0 0 0,0 0 0 0 0,0-1 0 0 0,0 0 0 0 0,0 0 1 0 0,1 0-1 0 0,0-1 0 0 0,0 0 0 0 0,14 4 0 0 0,-18-6-2 0 0,1-1 0 0 0,-1 1 1 0 0,1-1-1 0 0,-1 0 0 0 0,1 0 1 0 0,-1 0-1 0 0,1 0 0 0 0,-1-1 0 0 0,1 1 1 0 0,-1-1-1 0 0,1 0 0 0 0,-1 0 1 0 0,0 0-1 0 0,1-1 0 0 0,3-2 1 0 0,-3 2-4 0 0,0-1 1 0 0,-1 0 0 0 0,1-1 0 0 0,-1 1 0 0 0,0 0 0 0 0,0-1 0 0 0,0 0 0 0 0,0 1 0 0 0,-1-1-1 0 0,0 0 1 0 0,0-1 0 0 0,0 1 0 0 0,0 0 0 0 0,2-7 0 0 0,0-6 1 0 0,-1 0 0 0 0,0 0 0 0 0,0-28 0 0 0,5-30-3 0 0,8 27 15 0 0,-15 44-36 0 0,0 3 61 0 0,-1-1-1 0 0,1 0 1 0 0,0 0-1 0 0,0 0 0 0 0,0 1 1 0 0,0-1-1 0 0,0 0 1 0 0,0 1-1 0 0,0-1 0 0 0,0 1 1 0 0,1-1-1 0 0,-1 1 0 0 0,1 0 1 0 0,2-2-1 0 0,-1 2-3 0 0,0 1-1 0 0,0-1 1 0 0,0 1-1 0 0,0 0 0 0 0,0 0 1 0 0,0 0-1 0 0,0 1 1 0 0,0-1-1 0 0,0 1 1 0 0,0 0-1 0 0,-1 0 1 0 0,1 0-1 0 0,5 2 0 0 0,14 6-11 0 0,17 11 243 0 0,-13-1-71 0 0,-11-5-113 0 0,18 17 123 0 0,-10-14-143 0 0,1-3-64 0 0,-6-6-38 0 0,-8-4-3 0 0,10 4-390 0 0,-2-7-328 0 0,-2 1-142 0 0,-3 0-209 0 0,-5-2 417 0 0,7-2 45 0 0,-1-3-263 0 0,0 2-788 0 0</inkml:trace>
</inkml:ink>
</file>

<file path=ppt/ink/ink26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17:51.730"/>
    </inkml:context>
    <inkml:brush xml:id="br0">
      <inkml:brushProperty name="width" value="0.05" units="cm"/>
      <inkml:brushProperty name="height" value="0.05" units="cm"/>
    </inkml:brush>
  </inkml:definitions>
  <inkml:trace contextRef="#ctx0" brushRef="#br0">59 11 3625 0 0,'-7'-9'2862'0'0,"-2"8"563"0"0,2 14-1833 0 0,2 3-1990 0 0,0 9 550 0 0,-4 20 153 0 0,3-10-5 0 0,1-13-62 0 0,0 20 13 0 0,5-36-221 0 0,0 0 0 0 0,0 0 1 0 0,0 0-1 0 0,1 1 0 0 0,0-1 0 0 0,0 0 1 0 0,1 0-1 0 0,2 7 0 0 0,4 4 116 0 0,-4-8-87 0 0,0-1 0 0 0,0 0-1 0 0,1 1 1 0 0,9 10 0 0 0,-11-16-35 0 0,-1-1 1 0 0,1 1 0 0 0,-1-1 0 0 0,1 0 0 0 0,0 0 0 0 0,0 0 0 0 0,0-1 0 0 0,0 1 0 0 0,0-1 0 0 0,0 1-1 0 0,0-1 1 0 0,0 0 0 0 0,1 0 0 0 0,-1-1 0 0 0,0 1 0 0 0,7 0 0 0 0,31 0 287 0 0,119-5 73 0 0,-111 1-325 0 0,-40 2 32 0 0,39-3-609 0 0,-22-3-442 0 0,-23-2 331 0 0,-6 1-58 0 0</inkml:trace>
</inkml:ink>
</file>

<file path=ppt/ink/ink26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17:52.130"/>
    </inkml:context>
    <inkml:brush xml:id="br0">
      <inkml:brushProperty name="width" value="0.05" units="cm"/>
      <inkml:brushProperty name="height" value="0.05" units="cm"/>
    </inkml:brush>
  </inkml:definitions>
  <inkml:trace contextRef="#ctx0" brushRef="#br0">212 204 3537 0 0,'-5'-6'163'0'0,"-10"-14"3967"0"0,15 19-4009 0 0,0 0 0 0 0,1 0-1 0 0,-1 0 1 0 0,1 0 0 0 0,0 1-1 0 0,-1-1 1 0 0,1 0 0 0 0,-1 0-1 0 0,1 1 1 0 0,0-1 0 0 0,0 0 0 0 0,-1 1-1 0 0,1-1 1 0 0,0 1 0 0 0,0-1-1 0 0,0 1 1 0 0,0 0 0 0 0,0-1-1 0 0,-1 1 1 0 0,1 0 0 0 0,0-1 0 0 0,0 1-1 0 0,0 0 1 0 0,0 0 0 0 0,0 0-1 0 0,0 0 1 0 0,0 0 0 0 0,2 0-1 0 0,78-22 813 0 0,-66 18-980 0 0,21-1-676 0 0,-25 7-74 0 0,-4-2-552 0 0</inkml:trace>
  <inkml:trace contextRef="#ctx0" brushRef="#br0" timeOffset="1">91 105 5481 0 0,'-91'-5'2633'0'0,"91"5"-2530"0"0,0-1 0 0 0,1 1 0 0 0,-1-1 0 0 0,0 1 0 0 0,1-1 0 0 0,-1 1 0 0 0,0 0 0 0 0,1-1 0 0 0,-1 1 0 0 0,0-1 0 0 0,1 1 0 0 0,-1 0 0 0 0,1-1 0 0 0,-1 1 0 0 0,1 0 0 0 0,-1-1 0 0 0,1 1 1 0 0,-1 0-1 0 0,1 0 0 0 0,-1-1 0 0 0,1 1 0 0 0,-1 0 0 0 0,1 0 0 0 0,-1 0 0 0 0,1 0 0 0 0,-1 0 0 0 0,1 0 0 0 0,-1 0 0 0 0,2 0 0 0 0,10-2 41 0 0,32-4 187 0 0,-18 1-208 0 0,18-5 125 0 0,-12 0-44 0 0,58-17-420 0 0,-32 3-433 0 0,-44 17 189 0 0</inkml:trace>
</inkml:ink>
</file>

<file path=ppt/ink/ink26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17:52.653"/>
    </inkml:context>
    <inkml:brush xml:id="br0">
      <inkml:brushProperty name="width" value="0.05" units="cm"/>
      <inkml:brushProperty name="height" value="0.05" units="cm"/>
    </inkml:brush>
  </inkml:definitions>
  <inkml:trace contextRef="#ctx0" brushRef="#br0">276 9 3105 0 0,'72'-6'2990'0'0,"-58"4"2107"0"0,-21 1-4096 0 0,-22 3-1197 0 0,-29 9 335 0 0,23-4-60 0 0,10-4-69 0 0,-13-2 24 0 0,-22 2-2 0 0,31 2-22 0 0,11 0 1 0 0,-12 5-10 0 0,9 3-8 0 0,20-12 8 0 0,0 0 0 0 0,0 1 0 0 0,0-1 0 0 0,0 0 0 0 0,0 1 0 0 0,0-1 0 0 0,0 1 0 0 0,1-1 0 0 0,-1 1 0 0 0,1-1 0 0 0,-1 1 0 0 0,1 0 1 0 0,-1-1-1 0 0,1 1 0 0 0,0 2 0 0 0,0 3 5 0 0,1-1-1 0 0,0 0 1 0 0,0 1 0 0 0,1-1 0 0 0,0 1 0 0 0,4 8 0 0 0,-6-15-6 0 0,27 96 118 0 0,-2 49 42 0 0,-19-102-119 0 0,-5-33-13 0 0,1 0 0 0 0,0 0 1 0 0,1 0-1 0 0,0-1 0 0 0,0 1 1 0 0,5 8-1 0 0,-6-15 8 0 0,-1-1 0 0 0,0 0-1 0 0,1 1 1 0 0,-1-1 0 0 0,1 0 0 0 0,0 0 0 0 0,0 0-1 0 0,0 0 1 0 0,0 0 0 0 0,0 0 0 0 0,0-1 0 0 0,0 1 0 0 0,1-1-1 0 0,-1 1 1 0 0,1-1 0 0 0,-1 0 0 0 0,1 0 0 0 0,-1 0 0 0 0,1 0-1 0 0,0-1 1 0 0,-1 1 0 0 0,1-1 0 0 0,0 1 0 0 0,-1-1-1 0 0,5 0 1 0 0,34 0 135 0 0,23-1 29 0 0,-17-7-82 0 0,-15 6-87 0 0,0 3-28 0 0,-13 3-12 0 0,-15-3-56 0 0,10 4 108 0 0,-6 10-1255 0 0,-8-15 964 0 0</inkml:trace>
</inkml:ink>
</file>

<file path=ppt/ink/ink26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17:52.982"/>
    </inkml:context>
    <inkml:brush xml:id="br0">
      <inkml:brushProperty name="width" value="0.05" units="cm"/>
      <inkml:brushProperty name="height" value="0.05" units="cm"/>
    </inkml:brush>
  </inkml:definitions>
  <inkml:trace contextRef="#ctx0" brushRef="#br0">191 15 3497 0 0,'-15'-10'4393'0'0,"15"10"-4238"0"0,0-1-1 0 0,-1 1 1 0 0,1 0-1 0 0,0-1 1 0 0,-1 1-1 0 0,1 0 1 0 0,0-1-1 0 0,-1 1 1 0 0,1 0 0 0 0,0 0-1 0 0,-1-1 1 0 0,1 1-1 0 0,-1 0 1 0 0,1 0-1 0 0,-1 0 1 0 0,1 0-1 0 0,0 0 1 0 0,-1-1-1 0 0,1 1 1 0 0,-1 0-1 0 0,1 0 1 0 0,-1 0 0 0 0,1 0-1 0 0,-1 0 1 0 0,1 0-1 0 0,-1 0 1 0 0,1 1-1 0 0,0-1 1 0 0,-1 0-1 0 0,0 0 1 0 0,-18 26 718 0 0,19-25-887 0 0,-24 40 189 0 0,1 1 0 0 0,2 1-1 0 0,-18 57 1 0 0,11-19-664 0 0,26-79-155 0 0,-2-1-1773 0 0,2-2 1234 0 0,1-1 351 0 0</inkml:trace>
</inkml:ink>
</file>

<file path=ppt/ink/ink26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17:53.330"/>
    </inkml:context>
    <inkml:brush xml:id="br0">
      <inkml:brushProperty name="width" value="0.05" units="cm"/>
      <inkml:brushProperty name="height" value="0.05" units="cm"/>
    </inkml:brush>
  </inkml:definitions>
  <inkml:trace contextRef="#ctx0" brushRef="#br0">1 2 6345 0 0,'8'-2'3661'0'0,"9"8"-3010"0"0,-13-3-166 0 0,25 9 194 0 0,-12-4-290 0 0,8 6 154 0 0,12 11 154 0 0,-16-5-333 0 0,-2 0-99 0 0,-8-5-150 0 0,29 33 337 0 0,-10-20-284 0 0,15 16-63 0 0,-21-12-106 0 0,-13-26-644 0 0,-11-6 610 0 0,0 0-1 0 0,0 0 0 0 0,1 0 0 0 0,-1 0 0 0 0,0-1 0 0 0,0 1 1 0 0,0 0-1 0 0,1 0 0 0 0,-1 0 0 0 0,0 0 0 0 0,0 0 1 0 0,0-1-1 0 0,0 1 0 0 0,1 0 0 0 0,-1 0 0 0 0,0 0 0 0 0,0-1 1 0 0,0 1-1 0 0,0 0 0 0 0,0 0 0 0 0,0 0 0 0 0,0-1 0 0 0,0 1 1 0 0,0 0-1 0 0,0 0 0 0 0,0-1 0 0 0,1 1 0 0 0,-1 0 0 0 0,-1 0 1 0 0,1-1-1 0 0,0 1 0 0 0,0 0 0 0 0,0 0 0 0 0,0-1 0 0 0,0 1 1 0 0,0 0-1 0 0,0 0 0 0 0,0 0 0 0 0,0-1 0 0 0,0 1 0 0 0,0 0 1 0 0,-1 0-1 0 0,1 0 0 0 0,0-1 0 0 0,0 1 0 0 0,-1-1-971 0 0</inkml:trace>
</inkml:ink>
</file>

<file path=ppt/ink/ink26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17:53.668"/>
    </inkml:context>
    <inkml:brush xml:id="br0">
      <inkml:brushProperty name="width" value="0.05" units="cm"/>
      <inkml:brushProperty name="height" value="0.05" units="cm"/>
    </inkml:brush>
  </inkml:definitions>
  <inkml:trace contextRef="#ctx0" brushRef="#br0">81 39 6153 0 0,'-65'-3'1274'0'0,"65"3"-1217"0"0,-1 0 0 0 0,1 0 0 0 0,-1 1 0 0 0,1-1 1 0 0,-1 0-1 0 0,1 0 0 0 0,-1 0 0 0 0,1 0 0 0 0,-1 0 0 0 0,1 0 0 0 0,-1 0 1 0 0,1 0-1 0 0,-1 0 0 0 0,1-1 0 0 0,-1 1 0 0 0,1 0 0 0 0,-1 0 0 0 0,1 0 1 0 0,-1-1-1 0 0,1 1 0 0 0,-1 0 0 0 0,1 0 0 0 0,-1-1 0 0 0,1 1 0 0 0,0 0 1 0 0,-1-1-1 0 0,1 1 0 0 0,0-1 0 0 0,-1 1 0 0 0,1 0 0 0 0,0-1 0 0 0,-1 1 1 0 0,1-1-1 0 0,0 1 0 0 0,0-1 0 0 0,-1 0 0 0 0,7-5 2325 0 0,32 2-1679 0 0,61-1 253 0 0,-35 4-716 0 0,-45-7-3545 0 0,-13 5 1966 0 0</inkml:trace>
</inkml:ink>
</file>

<file path=ppt/ink/ink26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17:54.430"/>
    </inkml:context>
    <inkml:brush xml:id="br0">
      <inkml:brushProperty name="width" value="0.05" units="cm"/>
      <inkml:brushProperty name="height" value="0.05" units="cm"/>
    </inkml:brush>
  </inkml:definitions>
  <inkml:trace contextRef="#ctx0" brushRef="#br0">3 23 3905 0 0,'0'-2'5374'0'0,"-3"-4"-3611"0"0,7 5-1614 0 0,0 0-1 0 0,-1 0 0 0 0,1 1 1 0 0,0-1-1 0 0,0 1 0 0 0,-1 0 0 0 0,1 0 1 0 0,0 0-1 0 0,5 1 0 0 0,-2-1-29 0 0,83-4 414 0 0,-27-3-358 0 0,-39 9-129 0 0,-13 0 1 0 0,-3-1 4 0 0,-6 8 11 0 0,1 1 0 0 0,-1-1 0 0 0,-1 0 0 0 0,0 1 0 0 0,0 18 0 0 0,-11 140 89 0 0,10-165-151 0 0,0 38 5 0 0,6 16 13 0 0,-4-49-16 0 0,0 0 0 0 0,0-1 1 0 0,1 1-1 0 0,0-1 0 0 0,0 0 1 0 0,1 0-1 0 0,0 0 0 0 0,0-1 0 0 0,1 1 1 0 0,8 9-1 0 0,8 6 10 0 0,13 9-12 0 0,-29-28 0 0 0,0 1 0 0 0,1-1 0 0 0,-1 0 0 0 0,0 0 0 0 0,12 3 0 0 0,-9-3 6 0 0,0 0 1 0 0,0 0-1 0 0,0 0 0 0 0,-1 1 1 0 0,0 0-1 0 0,0 1 0 0 0,7 4 1 0 0,-13-8-11 0 0,-6 9 13 0 0,0 1 21 0 0,-11 3-1 0 0,1-4-33 0 0,-7 5 1 0 0,-20 13 1 0 0,9-15-4 0 0,16-7 4 0 0,-4 5 12 0 0,16-9-5 0 0,0 1-1 0 0,0 0 1 0 0,-1-1-1 0 0,1 0 1 0 0,0-1-1 0 0,-10 3 1 0 0,-9-2-3 0 0,11-3-4 0 0,0-2 3 0 0,5 0 5 0 0,6 2-77 0 0,-11-5 207 0 0,10 1-535 0 0,2 2-254 0 0,5-15-121 0 0,-3 16 32 0 0</inkml:trace>
</inkml:ink>
</file>

<file path=ppt/ink/ink26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17:54.782"/>
    </inkml:context>
    <inkml:brush xml:id="br0">
      <inkml:brushProperty name="width" value="0.05" units="cm"/>
      <inkml:brushProperty name="height" value="0.05" units="cm"/>
    </inkml:brush>
  </inkml:definitions>
  <inkml:trace contextRef="#ctx0" brushRef="#br0">0 17 6001 0 0,'1'-4'2140'0'0,"2"5"-1004"0"0,-2-1-608 0 0,0-1-457 0 0,-1 1 1 0 0,1-1 0 0 0,-1 1 0 0 0,1-1-1 0 0,-1 1 1 0 0,1-1 0 0 0,0 1 0 0 0,-1 0-1 0 0,1-1 1 0 0,0 1 0 0 0,-1 0-1 0 0,1-1 1 0 0,0 1 0 0 0,-1 0 0 0 0,1 0-1 0 0,0 0 1 0 0,0-1 0 0 0,-1 1-1 0 0,1 0 1 0 0,0 0 0 0 0,0 0 0 0 0,-1 0-1 0 0,1 0 1 0 0,0 1 0 0 0,0-1-1 0 0,0 0 1 0 0,7 0 139 0 0,82-7 524 0 0,-64 7-647 0 0,13 5 48 0 0,9 1 70 0 0,-29-4-226 0 0,-8 0 62 0 0,6 3 2 0 0,3 0-173 0 0,8-1-860 0 0</inkml:trace>
</inkml:ink>
</file>

<file path=ppt/ink/ink26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17:55.604"/>
    </inkml:context>
    <inkml:brush xml:id="br0">
      <inkml:brushProperty name="width" value="0.05" units="cm"/>
      <inkml:brushProperty name="height" value="0.05" units="cm"/>
    </inkml:brush>
  </inkml:definitions>
  <inkml:trace contextRef="#ctx0" brushRef="#br0">15 389 3529 0 0,'-4'0'2365'0'0,"1"0"-1335"0"0,-4-7 955 0 0,7 3-1553 0 0,0 1-307 0 0,5-22 598 0 0,-2 16-575 0 0,7-12 71 0 0,10-10 290 0 0,5 0 60 0 0,16-13 13 0 0,-28 30-546 0 0,-2 4-7 0 0,8-2 18 0 0,13-12 25 0 0,-13 3-33 0 0,20-35-17 0 0,-21 15 142 0 0,-17 37 240 0 0,-5 8-230 0 0,-2 4-124 0 0,3-4-31 0 0,3-3-16 0 0,-10 17 35 0 0,1 0 1 0 0,0 1-1 0 0,-8 28 1 0 0,12-19 2 0 0,5-27-35 0 0,0 0 0 0 0,0 1 0 0 0,0-1 1 0 0,1 0-1 0 0,-1 0 0 0 0,0 0 0 0 0,1 0 0 0 0,-1 0 1 0 0,0 0-1 0 0,1 0 0 0 0,-1 0 0 0 0,1-1 1 0 0,0 1-1 0 0,-1 0 0 0 0,1 0 0 0 0,0 0 1 0 0,-1 0-1 0 0,1-1 0 0 0,0 1 0 0 0,0 0 1 0 0,0-1-1 0 0,-1 1 0 0 0,1-1 0 0 0,0 1 1 0 0,0-1-1 0 0,0 1 0 0 0,0-1 0 0 0,0 1 1 0 0,0-1-1 0 0,0 0 0 0 0,0 0 0 0 0,0 0 0 0 0,0 1 1 0 0,0-1-1 0 0,1 0 0 0 0,-1 0 0 0 0,0 0 1 0 0,0-1-1 0 0,0 1 0 0 0,0 0 0 0 0,0 0 1 0 0,2-1-1 0 0,3 0-8 0 0,1 0-1 0 0,-1 0 1 0 0,0 0 0 0 0,0-1-1 0 0,1 0 1 0 0,5-3 0 0 0,-1-1 4 0 0,0-1 1 0 0,-1 0 0 0 0,0 0-1 0 0,0-1 1 0 0,-1 0 0 0 0,0-1 0 0 0,15-18-1 0 0,-13 12-1 0 0,-1 0-1 0 0,13-26 0 0 0,-23 40 0 0 0,1 0-1 0 0,-1 0 1 0 0,1-1 0 0 0,-1 1-1 0 0,1 0 1 0 0,-1-1 0 0 0,0 1-1 0 0,0 0 1 0 0,0-1-1 0 0,0 1 1 0 0,0 0 0 0 0,0-1-1 0 0,0 1 1 0 0,0 0-1 0 0,-1-3 1 0 0,0-11-4 0 0,1 14 12 0 0,-2 3 8 0 0,1-1 0 0 0,0 0 0 0 0,0 0 0 0 0,0 0-1 0 0,0 1 1 0 0,0-1 0 0 0,0 1 0 0 0,0-1 0 0 0,1 0 0 0 0,-1 1 0 0 0,0-1 0 0 0,1 1 0 0 0,-1 0 0 0 0,1-1 0 0 0,0 1 0 0 0,-1 0 0 0 0,1 2 0 0 0,-2 3-5 0 0,-8 26 25 0 0,-12 47 43 0 0,19-48-24 0 0,4-11-6 0 0,-1-19-31 0 0,1 0-1 0 0,0 1 1 0 0,-1-1-1 0 0,1 0 1 0 0,0 0-1 0 0,0 0 1 0 0,1 0-1 0 0,-1 0 1 0 0,0 0-1 0 0,1 0 1 0 0,-1 0-1 0 0,1 0 1 0 0,-1-1-1 0 0,1 1 1 0 0,0 0-1 0 0,0-1 1 0 0,0 0-1 0 0,0 1 1 0 0,0-1-1 0 0,0 0 1 0 0,0 0-1 0 0,0 0 1 0 0,0 0-1 0 0,1-1 1 0 0,-1 1-1 0 0,4 0 1 0 0,9 2 57 0 0,1 0 0 0 0,-1-2 0 0 0,20 1 0 0 0,2 0-256 0 0,-15 0-19 0 0,52 1-887 0 0,-57-4 838 0 0,2-1-533 0 0,-10 1 316 0 0,7 1-135 0 0</inkml:trace>
</inkml:ink>
</file>

<file path=ppt/ink/ink26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17:55.932"/>
    </inkml:context>
    <inkml:brush xml:id="br0">
      <inkml:brushProperty name="width" value="0.05" units="cm"/>
      <inkml:brushProperty name="height" value="0.05" units="cm"/>
    </inkml:brush>
  </inkml:definitions>
  <inkml:trace contextRef="#ctx0" brushRef="#br0">1 74 12579 0 0,'1'1'16'0'0,"1"-1"0"0"0,0 0 1 0 0,-1 1-1 0 0,1-1 0 0 0,-1 0 1 0 0,1 1-1 0 0,0-1 1 0 0,-1 0-1 0 0,1 0 0 0 0,0 0 1 0 0,-1-1-1 0 0,1 1 0 0 0,0 0 1 0 0,-1-1-1 0 0,1 1 0 0 0,-1-1 1 0 0,1 1-1 0 0,0-1 0 0 0,-1 0 1 0 0,0 1-1 0 0,1-1 0 0 0,2-2 1 0 0,23-14 131 0 0,-14 7-111 0 0,-9 6-15 0 0,0 1-186 0 0,-1 1 1 0 0,1-1 0 0 0,-1 1-1 0 0,1-1 1 0 0,0 1 0 0 0,0 0 0 0 0,0 1-1 0 0,0-1 1 0 0,0 1 0 0 0,0 0-1 0 0,1 0 1 0 0,-1 0 0 0 0,0 0-1 0 0,1 1 1 0 0,-1-1 0 0 0,0 1-1 0 0,9 1 1 0 0,260-6-1452 0 0,-118-2 522 0 0</inkml:trace>
</inkml:ink>
</file>

<file path=ppt/ink/ink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22:16:53.353"/>
    </inkml:context>
    <inkml:brush xml:id="br0">
      <inkml:brushProperty name="width" value="0.05" units="cm"/>
      <inkml:brushProperty name="height" value="0.05" units="cm"/>
      <inkml:brushProperty name="color" value="#E71224"/>
    </inkml:brush>
  </inkml:definitions>
  <inkml:trace contextRef="#ctx0" brushRef="#br0">0 337 7154 0 0,'56'-54'3364'0'0,"-53"54"-1630"0"0,-3 8-1564 0 0,0-7-93 0 0,1 0 20 0 0,12 28 298 0 0,2 6-353 0 0,14 8-11 0 0,21 30 12 0 0,16 28 24 0 0,-18-31 53 0 0,-12-18-19 0 0,-31-41-59 0 0,2 8 75 0 0,-4-6 31 0 0,-3-13-145 0 0,0 0 0 0 0,0 0 0 0 0,0 0 1 0 0,0 0-1 0 0,0 0 0 0 0,0 0 0 0 0,0 0 0 0 0,0 0 0 0 0,-1 0 0 0 0,1 0 1 0 0,0-1-1 0 0,0 1 0 0 0,0 0 0 0 0,0 0 0 0 0,0 0 0 0 0,0 0 0 0 0,0 0 0 0 0,0 0 1 0 0,0 0-1 0 0,0 0 0 0 0,0 0 0 0 0,0 0 0 0 0,-1 0 0 0 0,1 0 0 0 0,0 0 1 0 0,0 0-1 0 0,0 0 0 0 0,0 0 0 0 0,0 0 0 0 0,0 0 0 0 0,0 1 0 0 0,0-1 0 0 0,0 0 1 0 0,0 0-1 0 0,0 0 0 0 0,0 0 0 0 0,0 0 0 0 0,-1 0 0 0 0,1 0 0 0 0,0 0 1 0 0,0 0-1 0 0,0 0 0 0 0,0 0 0 0 0,0 0 0 0 0,0 0 0 0 0,0 0 0 0 0,0 0 0 0 0,0 0 1 0 0,0 1-1 0 0,0-1 0 0 0,0 0 0 0 0,0 0 0 0 0,0 0 0 0 0,0 0 0 0 0,0 0 1 0 0,0 0-1 0 0,0 0 0 0 0,0 0 0 0 0,0 0 0 0 0,0 0 0 0 0,0 0 0 0 0,-22-12 158 0 0,19 11-161 0 0,-1 0 0 0 0,1 0 0 0 0,0 0 0 0 0,0-1 1 0 0,0 1-1 0 0,0-1 0 0 0,0 0 0 0 0,0 0 1 0 0,1 0-1 0 0,-5-4 0 0 0,-18-18-3 0 0,0-2 0 0 0,2 0-1 0 0,1-2 1 0 0,1-1 0 0 0,-24-42 0 0 0,34 51 1 0 0,0 0 0 0 0,1-1 0 0 0,2 0-1 0 0,0-1 1 0 0,1 1 0 0 0,1-1 0 0 0,1-1 0 0 0,1 1 0 0 0,-2-44 0 0 0,8 43 4 0 0,0 0 0 0 0,1 0 0 0 0,1 0-1 0 0,11-35 1 0 0,-12 51-2 0 0,0 0 0 0 0,0 1 0 0 0,1-1 0 0 0,0 1-1 0 0,0 0 1 0 0,0 0 0 0 0,1 0 0 0 0,0 1 0 0 0,0 0-1 0 0,8-7 1 0 0,-10 10-1 0 0,0-1 1 0 0,-1 1-1 0 0,1 0 0 0 0,0 0 0 0 0,0 1 1 0 0,0-1-1 0 0,0 1 0 0 0,1-1 0 0 0,-1 1 1 0 0,0 0-1 0 0,1 0 0 0 0,-1 0 0 0 0,0 1 1 0 0,1-1-1 0 0,-1 1 0 0 0,1 0 0 0 0,-1 0 1 0 0,1 0-1 0 0,-1 0 0 0 0,1 1 0 0 0,4 1 1 0 0,-5 0 0 0 0,0 0 1 0 0,0 0 0 0 0,0 0-1 0 0,-1 1 1 0 0,1 0 0 0 0,-1-1-1 0 0,0 1 1 0 0,0 0 0 0 0,0 0 0 0 0,0 0-1 0 0,0 0 1 0 0,0 0 0 0 0,-1 1-1 0 0,0-1 1 0 0,1 0 0 0 0,-1 1-1 0 0,-1-1 1 0 0,1 1 0 0 0,0 0-1 0 0,-1 3 1 0 0,6 73 18 0 0,-6-79-19 0 0,1 28 11 0 0,-2 1 0 0 0,0 0 1 0 0,-2-1-1 0 0,-1 1 0 0 0,-2-1 0 0 0,-18 56 1 0 0,22-80 263 0 0,0-2-669 0 0,3-5-562 0 0,0-15-1009 0 0,0-13 1341 0 0</inkml:trace>
</inkml:ink>
</file>

<file path=ppt/ink/ink26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17:56.262"/>
    </inkml:context>
    <inkml:brush xml:id="br0">
      <inkml:brushProperty name="width" value="0.05" units="cm"/>
      <inkml:brushProperty name="height" value="0.05" units="cm"/>
    </inkml:brush>
  </inkml:definitions>
  <inkml:trace contextRef="#ctx0" brushRef="#br0">0 22 9938 0 0,'5'-4'184'0'0,"0"2"-48"0"0,2 2-8 0 0,1 0-24 0 0,-2-1-32 0 0,3 1-16 0 0,0 0 88 0 0,2-2-88 0 0,10 1 0 0 0,-1-1-56 0 0,2 2-256 0 0,2 0 240 0 0,-10-4 0 0 0,6 2-152 0 0,-8 0-112 0 0,4 0-4793 0 0</inkml:trace>
</inkml:ink>
</file>

<file path=ppt/ink/ink26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17:56.667"/>
    </inkml:context>
    <inkml:brush xml:id="br0">
      <inkml:brushProperty name="width" value="0.05" units="cm"/>
      <inkml:brushProperty name="height" value="0.05" units="cm"/>
    </inkml:brush>
  </inkml:definitions>
  <inkml:trace contextRef="#ctx0" brushRef="#br0">178 5 8450 0 0,'3'-1'287'0'0,"1"-1"621"0"0,-4 1-156 0 0,-2 1-190 0 0,-4 0 448 0 0,-18 3 369 0 0,19-2-1290 0 0,0 0 0 0 0,0 0 0 0 0,0 0-1 0 0,0 1 1 0 0,0 0 0 0 0,0 0 0 0 0,1 0 0 0 0,-10 6 0 0 0,11-5-34 0 0,-1 0 0 0 0,1 0 0 0 0,0 0 0 0 0,0 0 0 0 0,0 1 0 0 0,1-1 0 0 0,-5 8 0 0 0,-26 53 261 0 0,24-43-281 0 0,1-1-1 0 0,1 1 0 0 0,-4 26 1 0 0,9-41-31 0 0,1 0-1 0 0,1 1 1 0 0,-1-1 0 0 0,1 0 0 0 0,0 1-1 0 0,1-1 1 0 0,-1 1 0 0 0,1-1-1 0 0,1 0 1 0 0,2 8 0 0 0,-2-8 1 0 0,0-1 0 0 0,1 1 0 0 0,0-1 0 0 0,1 1 0 0 0,-1-1 0 0 0,1 0 1 0 0,0 0-1 0 0,0-1 0 0 0,1 1 0 0 0,-1-1 0 0 0,1 0 0 0 0,0 0 0 0 0,0 0 0 0 0,9 4 0 0 0,-2-2 8 0 0,-1-1 0 0 0,1 0-1 0 0,1-1 1 0 0,-1 0-1 0 0,0 0 1 0 0,24 2 0 0 0,40-4 49 0 0,-69-2-56 0 0,12-1-3 0 0,0 0-1 0 0,0-2 1 0 0,-1 0 0 0 0,1-1-1 0 0,21-8 1 0 0,-37 11-5 0 0,0 0 1 0 0,0 0-1 0 0,0 0 1 0 0,0-1-1 0 0,-1 1 1 0 0,1-1-1 0 0,-1 0 0 0 0,1 0 1 0 0,-1 0-1 0 0,1 0 1 0 0,-1 0-1 0 0,0 0 1 0 0,0-1-1 0 0,0 1 1 0 0,0-1-1 0 0,-1 1 1 0 0,1-1-1 0 0,-1 0 1 0 0,1 1-1 0 0,-1-1 0 0 0,0 0 1 0 0,0 0-1 0 0,0 0 1 0 0,0 0-1 0 0,-1 0 1 0 0,1-1-1 0 0,-1 1 1 0 0,0 0-1 0 0,0 0 1 0 0,0 0-1 0 0,0 0 0 0 0,-1 0 1 0 0,1 0-1 0 0,-1 0 1 0 0,0 0-1 0 0,0 0 1 0 0,0 0-1 0 0,0 0 1 0 0,0 0-1 0 0,-2-3 1 0 0,-2-4 3 0 0,0 1 0 0 0,-1 0 1 0 0,0-1-1 0 0,0 2 0 0 0,-1-1 0 0 0,0 1 1 0 0,0 0-1 0 0,-1 0 0 0 0,0 1 1 0 0,0 0-1 0 0,-1 1 0 0 0,0 0 1 0 0,0 0-1 0 0,0 1 0 0 0,-1 0 0 0 0,0 0 1 0 0,0 1-1 0 0,-11-3 0 0 0,-10-1 12 0 0,0 0 0 0 0,0 2-1 0 0,-1 2 1 0 0,-57-1 0 0 0,80 5-140 0 0,-21 2 228 0 0,20 2-1828 0 0,10-5 1426 0 0</inkml:trace>
</inkml:ink>
</file>

<file path=ppt/ink/ink26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17:57.922"/>
    </inkml:context>
    <inkml:brush xml:id="br0">
      <inkml:brushProperty name="width" value="0.05" units="cm"/>
      <inkml:brushProperty name="height" value="0.05" units="cm"/>
    </inkml:brush>
  </inkml:definitions>
  <inkml:trace contextRef="#ctx0" brushRef="#br0">67 1 4953 0 0,'-63'40'2122'0'0,"60"-34"-215"0"0,13-2-1222 0 0,18-2-473 0 0,-25-2-6 0 0,161-1 1720 0 0,-125 3-1850 0 0,28 0-13 0 0,-42-6-516 0 0,-10-1-120 0 0,-5-2 335 0 0,-4-4-238 0 0</inkml:trace>
</inkml:ink>
</file>

<file path=ppt/ink/ink26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17:58.269"/>
    </inkml:context>
    <inkml:brush xml:id="br0">
      <inkml:brushProperty name="width" value="0.05" units="cm"/>
      <inkml:brushProperty name="height" value="0.05" units="cm"/>
    </inkml:brush>
  </inkml:definitions>
  <inkml:trace contextRef="#ctx0" brushRef="#br0">1 81 6057 0 0,'0'0'2314'0'0,"0"0"-2238"0"0,0 0 0 0 0,0-1-1 0 0,0 1 1 0 0,0 0 0 0 0,0-1 0 0 0,0 1-1 0 0,0 0 1 0 0,0-1 0 0 0,0 1 0 0 0,0 0-1 0 0,0-1 1 0 0,0 1 0 0 0,0 0 0 0 0,0-1-1 0 0,0 1 1 0 0,0 0 0 0 0,0-1 0 0 0,1 1-1 0 0,-1 0 1 0 0,0-1 0 0 0,0 1 0 0 0,0 0 0 0 0,0 0-1 0 0,1-1 1 0 0,-1 1 0 0 0,0 0 0 0 0,0 0-1 0 0,1-1 1 0 0,-1 1 0 0 0,0 0 0 0 0,1 0-1 0 0,-1 0 1 0 0,0 0 0 0 0,1 0 0 0 0,-1-1-1 0 0,35-7-18 0 0,117-25 320 0 0,-105 26-696 0 0,-19 2-643 0 0,12-7-1183 0 0,-38 7 1393 0 0</inkml:trace>
</inkml:ink>
</file>

<file path=ppt/ink/ink26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17:58.586"/>
    </inkml:context>
    <inkml:brush xml:id="br0">
      <inkml:brushProperty name="width" value="0.05" units="cm"/>
      <inkml:brushProperty name="height" value="0.05" units="cm"/>
    </inkml:brush>
  </inkml:definitions>
  <inkml:trace contextRef="#ctx0" brushRef="#br0">10 3 3881 0 0,'-9'-2'3578'0'0,"13"4"-1827"0"0,8 6-1226 0 0,-2-1-561 0 0,51 33 533 0 0,-12-13 128 0 0,2-3-162 0 0,-19-12-411 0 0,35 12 252 0 0,32 7-53 0 0,-62-20-213 0 0,-15-5-26 0 0,12 1 16 0 0,-9 4 13 0 0,-25-10-35 0 0,1-1 0 0 0,-1 1 0 0 0,1-1 0 0 0,-1 1 1 0 0,0-1-1 0 0,1 1 0 0 0,-1 0 0 0 0,0-1 0 0 0,1 1 0 0 0,-1 0 0 0 0,0-1 0 0 0,0 1 0 0 0,0 0 0 0 0,1-1 0 0 0,-1 1 0 0 0,0 0 0 0 0,0 0 0 0 0,0-1 0 0 0,0 1 0 0 0,0 0 0 0 0,0-1 0 0 0,-1 1 0 0 0,1 0 0 0 0,0-1 0 0 0,0 1 0 0 0,-1 1 0 0 0,0-1 48 0 0,1 0-25 0 0,-1 2 3 0 0,0 1-11 0 0,-2 5-3 0 0,-1 10 8 0 0,-3-3 12 0 0,0 0-1 0 0,-1 0 0 0 0,-18 26 0 0 0,-16 18 175 0 0,38-54-190 0 0,-5 5 82 0 0,-7 6 15 0 0,-30 21 167 0 0,38-32-203 0 0,-9 8 66 0 0,-15 11 78 0 0,10-10-79 0 0,13-5-60 0 0,7-5-335 0 0,2-3-222 0 0,0-2 168 0 0</inkml:trace>
</inkml:ink>
</file>

<file path=ppt/ink/ink26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17:59.031"/>
    </inkml:context>
    <inkml:brush xml:id="br0">
      <inkml:brushProperty name="width" value="0.05" units="cm"/>
      <inkml:brushProperty name="height" value="0.05" units="cm"/>
    </inkml:brush>
  </inkml:definitions>
  <inkml:trace contextRef="#ctx0" brushRef="#br0">219 10 5425 0 0,'0'0'425'0'0,"1"-2"849"0"0,0-4 2121 0 0,-2 5-2900 0 0,-1 1-298 0 0,-2 0-102 0 0,3 0-76 0 0,0 1 0 0 0,0-1 0 0 0,1 1 0 0 0,-1 0 0 0 0,0-1 0 0 0,0 1 0 0 0,0 0 0 0 0,1 0 0 0 0,-1 0 0 0 0,0-1 0 0 0,1 1 0 0 0,-1 0 0 0 0,1 0 0 0 0,-1 0 0 0 0,1 0 0 0 0,-1 0-1 0 0,1 0 1 0 0,0 0 0 0 0,-1 0 0 0 0,1 0 0 0 0,0 2 0 0 0,-9 18 53 0 0,-51 69 292 0 0,38-53-217 0 0,-13 21 99 0 0,7-13-227 0 0,26-42-71 0 0,-17 25-27 0 0,19-28 45 0 0,-1 1-1 0 0,1-1 1 0 0,0 1 0 0 0,-1-1 0 0 0,1 1 0 0 0,-1-1 0 0 0,1 1 0 0 0,-1-1 0 0 0,1 1 0 0 0,-1-1 0 0 0,1 1 0 0 0,-1-1 0 0 0,1 0 0 0 0,-1 1 0 0 0,0-1 0 0 0,1 0 0 0 0,-1 1 0 0 0,1-1 0 0 0,-1 0 0 0 0,0 0 0 0 0,1 0 0 0 0,-1 1 0 0 0,0-1 0 0 0,1 0 0 0 0,-1 0 0 0 0,0 0 0 0 0,1 0 0 0 0,-1 0 0 0 0,0-1 0 0 0,1 1 0 0 0,-1 0 0 0 0,0 0 0 0 0,1 0 0 0 0,-1 0-1 0 0,0-1 1 0 0,1 1 0 0 0,-2-1 0 0 0,1 0-240 0 0,0 0-236 0 0</inkml:trace>
</inkml:ink>
</file>

<file path=ppt/ink/ink26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17:59.348"/>
    </inkml:context>
    <inkml:brush xml:id="br0">
      <inkml:brushProperty name="width" value="0.05" units="cm"/>
      <inkml:brushProperty name="height" value="0.05" units="cm"/>
    </inkml:brush>
  </inkml:definitions>
  <inkml:trace contextRef="#ctx0" brushRef="#br0">15 1 4129 0 0,'-10'0'6358'0'0,"5"0"-4946"0"0,13 13-955 0 0,1-2-399 0 0,4 4 27 0 0,23 21 191 0 0,-4-3 144 0 0,0-1-290 0 0,18 14 106 0 0,23 24-286 0 0,-28-20-612 0 0,-41-41-516 0 0,-4-9 1148 0 0,0 0 1 0 0,0 0 0 0 0,0-1-1 0 0,0 1 1 0 0,0 0-1 0 0,0 0 1 0 0,0 0 0 0 0,-1 0-1 0 0,1 0 1 0 0,0 0 0 0 0,0 0-1 0 0,0 0 1 0 0,0 0-1 0 0,0 0 1 0 0,0 0 0 0 0,0 0-1 0 0,0 0 1 0 0,0 0-1 0 0,0 0 1 0 0,-1 0 0 0 0,1 0-1 0 0,0 0 1 0 0,0 0 0 0 0,0 0-1 0 0,0 0 1 0 0,0 0-1 0 0,0 0 1 0 0,0 0 0 0 0,0 0-1 0 0,0 0 1 0 0,0 0-1 0 0,0 0 1 0 0,-1 1 0 0 0,1-1-1 0 0,0 0 1 0 0,0 0-1 0 0,0 0 1 0 0,0 0 0 0 0,0 0-1 0 0,0 0 1 0 0,0 0 0 0 0,0 0-1 0 0,0 0 1 0 0,0 0-1 0 0,0 0 1 0 0,0 0 0 0 0,0 0-1 0 0,0 1 1 0 0,0-1-1 0 0,0 0 1 0 0,0 0 0 0 0,0 0-1 0 0,0 0 1 0 0,0 0 0 0 0,0 0-1 0 0,0 0 1 0 0,0 0-1 0 0,0 0 1 0 0,0 0 0 0 0,0 1-1 0 0,0-1 1 0 0,0 0-1 0 0</inkml:trace>
</inkml:ink>
</file>

<file path=ppt/ink/ink26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17:59.699"/>
    </inkml:context>
    <inkml:brush xml:id="br0">
      <inkml:brushProperty name="width" value="0.05" units="cm"/>
      <inkml:brushProperty name="height" value="0.05" units="cm"/>
    </inkml:brush>
  </inkml:definitions>
  <inkml:trace contextRef="#ctx0" brushRef="#br0">1 76 6033 0 0,'45'-18'6215'0'0,"28"9"-4958"0"0,-63 8-1051 0 0,62-9-442 0 0,-28 3-1414 0 0,-23 3 1344 0 0,-7 0 51 0 0,6-3-412 0 0,10-3-1714 0 0,-10 4-1498 0 0</inkml:trace>
</inkml:ink>
</file>

<file path=ppt/ink/ink26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18:00.096"/>
    </inkml:context>
    <inkml:brush xml:id="br0">
      <inkml:brushProperty name="width" value="0.05" units="cm"/>
      <inkml:brushProperty name="height" value="0.05" units="cm"/>
    </inkml:brush>
  </inkml:definitions>
  <inkml:trace contextRef="#ctx0" brushRef="#br0">1 0 3009 0 0,'8'17'6347'0'0,"10"30"-6509"0"0,-12-30 506 0 0,0-4-287 0 0,-2 0 0 0 0,1 1 0 0 0,-2-1 0 0 0,0 1 0 0 0,2 25 0 0 0,-4-13-131 0 0,0-17-87 0 0,4 2 24 0 0,1 9-401 0 0,-5-16 354 0 0</inkml:trace>
</inkml:ink>
</file>

<file path=ppt/ink/ink26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18:00.467"/>
    </inkml:context>
    <inkml:brush xml:id="br0">
      <inkml:brushProperty name="width" value="0.05" units="cm"/>
      <inkml:brushProperty name="height" value="0.05" units="cm"/>
    </inkml:brush>
  </inkml:definitions>
  <inkml:trace contextRef="#ctx0" brushRef="#br0">97 1 1976 0 0,'-24'2'2403'0'0,"18"-1"-2008"0"0,0 0 0 0 0,-1-1 0 0 0,1 2 0 0 0,-1-1-1 0 0,-11 5 1 0 0,4 2-81 0 0,6 2 175 0 0,8-9-458 0 0,0-1 0 0 0,0 1 0 0 0,1 0 0 0 0,-1-1 0 0 0,0 1 0 0 0,1 0 0 0 0,-1-1 0 0 0,0 1 0 0 0,1 0 0 0 0,-1-1 0 0 0,1 1 0 0 0,-1-1 0 0 0,1 1 0 0 0,-1-1 1 0 0,1 1-1 0 0,0-1 0 0 0,-1 1 0 0 0,1-1 0 0 0,-1 0 0 0 0,1 1 0 0 0,0-1 0 0 0,0 0 0 0 0,-1 0 0 0 0,2 1 0 0 0,63 14 816 0 0,-54-14-894 0 0,19 13 601 0 0,-28-12-496 0 0,1 0 0 0 0,0 0 0 0 0,-1 0 0 0 0,0 1 0 0 0,0 0 0 0 0,1-1 0 0 0,-1 1 0 0 0,-1 0 0 0 0,1 0 0 0 0,0 0 0 0 0,2 6 0 0 0,-4-7-31 0 0,1 0 0 0 0,-1 0 0 0 0,1 0 0 0 0,-1 0 0 0 0,0-1 0 0 0,0 1 0 0 0,0 0 0 0 0,0 0 0 0 0,0 0 0 0 0,0 0-1 0 0,0 0 1 0 0,0 0 0 0 0,-1 0 0 0 0,1 0 0 0 0,-1 0 0 0 0,0 0 0 0 0,1-1 0 0 0,-1 1 0 0 0,-2 3 0 0 0,2-4-6 0 0,-1 1 0 0 0,1 0 0 0 0,-1-1 0 0 0,0 1 0 0 0,1-1 0 0 0,-1 1 0 0 0,0-1 0 0 0,0 0 0 0 0,0 0 0 0 0,0 0 0 0 0,0 0 0 0 0,-4 1 0 0 0,-12 4 339 0 0,12-5-325 0 0,0 1 1 0 0,0-1 0 0 0,0 0 0 0 0,0-1 0 0 0,0 0-1 0 0,0 0 1 0 0,-10-1 0 0 0,1-2-341 0 0,8 2 53 0 0,7-2-56 0 0</inkml:trace>
</inkml:ink>
</file>

<file path=ppt/ink/ink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22:16:53.702"/>
    </inkml:context>
    <inkml:brush xml:id="br0">
      <inkml:brushProperty name="width" value="0.05" units="cm"/>
      <inkml:brushProperty name="height" value="0.05" units="cm"/>
      <inkml:brushProperty name="color" value="#E71224"/>
    </inkml:brush>
  </inkml:definitions>
  <inkml:trace contextRef="#ctx0" brushRef="#br0">3 1 8594 0 0,'0'2'359'0'0,"-1"0"-1"0"0,0 1 1 0 0,1-1 0 0 0,0 1 0 0 0,-1-1 0 0 0,1 1-1 0 0,0-1 1 0 0,0 1 0 0 0,0-1 0 0 0,1 0 0 0 0,-1 1-1 0 0,0-1 1 0 0,1 1 0 0 0,1 2 0 0 0,14 42-751 0 0,-11-35 812 0 0,37 87-187 0 0,33 46-67 0 0,-36-73-90 0 0,48 123-1 0 0,-80-177-82 0 0,4 8 16 0 0,-6-16-33 0 0,0 1 1 0 0,-1 1-1 0 0,0-1 1 0 0,-1 0-1 0 0,3 17 1 0 0,-4-18-117 0 0,2 42-529 0 0,-4-51 604 0 0,0 0 0 0 0,-1 0 0 0 0,1 0 0 0 0,0 0 0 0 0,0 0 1 0 0,0 0-1 0 0,0-1 0 0 0,-1 1 0 0 0,1 0 0 0 0,0 0 1 0 0,-1 0-1 0 0,1 0 0 0 0,-1 0 0 0 0,1-1 0 0 0,-1 1 0 0 0,0 0 1 0 0,1 0-1 0 0,-1-1 0 0 0,1 1 0 0 0,-1 0 0 0 0,0-1 1 0 0,-1 2-1 0 0,-15-5-1794 0 0,12-1 496 0 0,2 2 32 0 0</inkml:trace>
</inkml:ink>
</file>

<file path=ppt/ink/ink26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18:00.998"/>
    </inkml:context>
    <inkml:brush xml:id="br0">
      <inkml:brushProperty name="width" value="0.05" units="cm"/>
      <inkml:brushProperty name="height" value="0.05" units="cm"/>
    </inkml:brush>
  </inkml:definitions>
  <inkml:trace contextRef="#ctx0" brushRef="#br0">158 25 5369 0 0,'0'-3'3119'0'0,"-9"-4"-666"0"0,-5 0-1705 0 0,-5 0-446 0 0,15 7-273 0 0,1 0 1 0 0,-1 0-1 0 0,1 0 1 0 0,0 0 0 0 0,-1 0-1 0 0,1 1 1 0 0,-1-1-1 0 0,1 1 1 0 0,0 0 0 0 0,-1 0-1 0 0,1 1 1 0 0,0-1 0 0 0,0 0-1 0 0,0 1 1 0 0,0 0-1 0 0,0 0 1 0 0,-5 4 0 0 0,3-1-21 0 0,0 1 1 0 0,1 0 0 0 0,0 1-1 0 0,-1-1 1 0 0,2 1 0 0 0,-1-1 0 0 0,-3 11-1 0 0,-2 5-15 0 0,3 10 36 0 0,6-30-26 0 0,1 0-1 0 0,-1-1 1 0 0,0 1 0 0 0,1 0 0 0 0,0 0 0 0 0,-1-1 0 0 0,1 1 0 0 0,0-1 0 0 0,0 1 0 0 0,0-1-1 0 0,0 1 1 0 0,0-1 0 0 0,0 1 0 0 0,0-1 0 0 0,0 0 0 0 0,1 1 0 0 0,-1-1 0 0 0,0 0 0 0 0,1 0 0 0 0,-1 0-1 0 0,1 0 1 0 0,-1 0 0 0 0,1-1 0 0 0,0 1 0 0 0,-1 0 0 0 0,1-1 0 0 0,0 1 0 0 0,0-1 0 0 0,-1 1-1 0 0,3-1 1 0 0,-1 0 0 0 0,1 0-1 0 0,-1 0 1 0 0,0 0 0 0 0,0 0-1 0 0,0 0 1 0 0,1-1-1 0 0,-1 0 1 0 0,0 1-1 0 0,0-1 1 0 0,0 0-1 0 0,0-1 1 0 0,0 1-1 0 0,0-1 1 0 0,0 1 0 0 0,-1-1-1 0 0,1 0 1 0 0,4-3-1 0 0,-4 2-1 0 0,1 1-1 0 0,-1-1 1 0 0,0 0-1 0 0,0-1 0 0 0,0 1 1 0 0,0-1-1 0 0,0 1 1 0 0,-1-1-1 0 0,1 0 1 0 0,-1 0-1 0 0,3-7 1 0 0,-4 6-14 0 0,0-1-1 0 0,0 1 1 0 0,0 0 0 0 0,-1-1 0 0 0,0 1-1 0 0,0-1 1 0 0,0 1 0 0 0,-2-9 0 0 0,1 11 12 0 0,1 1 0 0 0,0 1 0 0 0,-1-1-1 0 0,1 1 1 0 0,0-1 0 0 0,0 0-1 0 0,0 1 1 0 0,0-1 0 0 0,1 1-1 0 0,-1-1 1 0 0,0 1 0 0 0,0-1-1 0 0,1 1 1 0 0,-1-1-1 0 0,2-2 1 0 0,6 7 94 0 0,-1 10-40 0 0,-3-6-92 0 0,6 17 64 0 0,-5-13-108 0 0,1 0 1 0 0,0 0-1 0 0,0 0 1 0 0,1-1-1 0 0,0 0 1 0 0,17 17-1 0 0,-12-22-275 0 0,-3-5-57 0 0</inkml:trace>
</inkml:ink>
</file>

<file path=ppt/ink/ink26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18:01.383"/>
    </inkml:context>
    <inkml:brush xml:id="br0">
      <inkml:brushProperty name="width" value="0.05" units="cm"/>
      <inkml:brushProperty name="height" value="0.05" units="cm"/>
    </inkml:brush>
  </inkml:definitions>
  <inkml:trace contextRef="#ctx0" brushRef="#br0">0 48 4673 0 0,'1'-1'87'0'0,"0"-1"0"0"0,0 1 0 0 0,0 0 0 0 0,1 0 0 0 0,-1-1 0 0 0,0 1 0 0 0,1 0 0 0 0,-1 0 0 0 0,1 0 0 0 0,-1 0 0 0 0,1 1 0 0 0,-1-1 0 0 0,1 0 0 0 0,2 0 0 0 0,-4 21 2017 0 0,-4 9-1760 0 0,4-4 150 0 0,7 11 210 0 0,-1 8 1092 0 0,6-27-1502 0 0,-6-15 400 0 0,1-25-647 0 0,16-11-40 0 0,-18 26-2 0 0,11-19 6 0 0,6-9 4 0 0,4-8-17 0 0,-24 42-1 0 0,0-1 1 0 0,0 1-1 0 0,-1-1 1 0 0,2 1-1 0 0,-1 0 1 0 0,0-1-1 0 0,0 1 1 0 0,1 1-1 0 0,-1-1 1 0 0,1 0-1 0 0,4-2 1 0 0,17-1-3 0 0,-4 11 70 0 0,-8 3 36 0 0,0 17 213 0 0,-11-23-248 0 0,0 1 0 0 0,1-1 0 0 0,-1 0 0 0 0,1 0 0 0 0,-1 0 0 0 0,1 0-1 0 0,0 0 1 0 0,4 5 0 0 0,12 11 129 0 0,4 5-100 0 0,-19-20-120 0 0,0-1 1 0 0,0 0-1 0 0,0 0 1 0 0,1 0-1 0 0,-1 0 0 0 0,1-1 1 0 0,0 1-1 0 0,7 2 1 0 0,5 5-442 0 0,-7-3 105 0 0,0 9-241 0 0,-5-10-914 0 0,3 0-3392 0 0</inkml:trace>
</inkml:ink>
</file>

<file path=ppt/ink/ink26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18:02.318"/>
    </inkml:context>
    <inkml:brush xml:id="br0">
      <inkml:brushProperty name="width" value="0.05" units="cm"/>
      <inkml:brushProperty name="height" value="0.05" units="cm"/>
    </inkml:brush>
  </inkml:definitions>
  <inkml:trace contextRef="#ctx0" brushRef="#br0">46 109 2897 0 0,'-11'-4'2850'0'0,"9"3"-2623"0"0,0 0 0 0 0,0 1 0 0 0,0-1 0 0 0,0 0 0 0 0,-1 1 0 0 0,1-1 0 0 0,0 1 0 0 0,0-1 0 0 0,0 1 0 0 0,-1 0 0 0 0,1 0 0 0 0,0 0 0 0 0,-4 1 0 0 0,6 4 29 0 0,0-1 1 0 0,0 1 0 0 0,1-1 0 0 0,0 1 0 0 0,0-1 0 0 0,0 0 0 0 0,1 1 0 0 0,-1-1 0 0 0,3 5 0 0 0,-3-8-177 0 0,8 20 97 0 0,-1-7-60 0 0,8 9-34 0 0,13 9 45 0 0,-26-29-120 0 0,1 0 0 0 0,-1-1 0 0 0,1 1 0 0 0,0-1 0 0 0,0 0 0 0 0,0 0 0 0 0,5 2 0 0 0,19 0-39 0 0,-23-4-12 0 0,18-11-152 0 0,-18 8 98 0 0,-3 1 41 0 0,3-2-92 0 0,0 0 0 0 0,0-1 0 0 0,-1 0 0 0 0,1 0 0 0 0,-1 0 0 0 0,0 0 0 0 0,5-12 0 0 0,7-21-472 0 0,-13-4 536 0 0,-5 16 87 0 0,-5-12 55 0 0,6 35-26 0 0,1 0-60 0 0,0 0 170 0 0,0 0 110 0 0,0 2-238 0 0,1 1 1 0 0,-1 0 0 0 0,0 0 0 0 0,0 0 0 0 0,0-1-1 0 0,0 1 1 0 0,0 0 0 0 0,0 0 0 0 0,0 0 0 0 0,1-1-1 0 0,-1 1 1 0 0,0 0 0 0 0,0 0 0 0 0,0 0-1 0 0,0-1 1 0 0,1 1 0 0 0,-1 0 0 0 0,0 0 0 0 0,0 0-1 0 0,0 0 1 0 0,1 0 0 0 0,-1 0 0 0 0,0 0 0 0 0,0-1-1 0 0,1 1 1 0 0,-1 0 0 0 0,0 0 0 0 0,0 0 0 0 0,1 0-1 0 0,-1 0 1 0 0,0 0 0 0 0,0 0 0 0 0,1 0 0 0 0,-1 0-1 0 0,0 0 1 0 0,0 0 0 0 0,0 1 0 0 0,1-1 0 0 0,-1 0-1 0 0,0 0 1 0 0,0 0 0 0 0,1 0 0 0 0,-1 0 0 0 0,0 0-1 0 0,0 0 1 0 0,0 1 0 0 0,1-1 0 0 0,-1 0 0 0 0,5 2 234 0 0,-4-1-143 0 0,14 12 277 0 0,5 7-156 0 0,23 38 146 0 0,-35-39-124 0 0,-8-18-241 0 0,0 0 0 0 0,1 0 0 0 0,-1 0 0 0 0,0 0 0 0 0,1 0 0 0 0,-1 0 0 0 0,0 0 0 0 0,1 0 0 0 0,-1 0 0 0 0,1 0 0 0 0,0 0 0 0 0,-1 0 0 0 0,1 0 0 0 0,-1-1 0 0 0,1 1 0 0 0,0 0 0 0 0,0 0 0 0 0,0-1 0 0 0,-1 1 0 0 0,3 0 0 0 0,-3-3 390 0 0,1-7-218 0 0,0-9-191 0 0,0-6 31 0 0,1 5-4 0 0,-3 6-7 0 0,-1 1-4 0 0,-1 5-4 0 0,-2-26 22 0 0,4 16-26 0 0,-1 8-4 0 0,4 3 0 0 0,0 5-17 0 0,-1-1-10 0 0,9 9-11 0 0,2-1 28 0 0,-5-2 10 0 0,-4-2 5 0 0,48 38 16 0 0,-19-7 4 0 0,-12-13-7 0 0,-9-11 12 0 0,7 4-1 0 0,6 5-10 0 0,-12-5-12 0 0,2-2-2118 0 0,-14-12 1383 0 0</inkml:trace>
</inkml:ink>
</file>

<file path=ppt/ink/ink26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18:02.766"/>
    </inkml:context>
    <inkml:brush xml:id="br0">
      <inkml:brushProperty name="width" value="0.05" units="cm"/>
      <inkml:brushProperty name="height" value="0.05" units="cm"/>
    </inkml:brush>
  </inkml:definitions>
  <inkml:trace contextRef="#ctx0" brushRef="#br0">2 1 5913 0 0,'8'62'6335'0'0,"9"26"-6306"0"0,-3-31 445 0 0,-12-45-440 0 0,-1 9 12 0 0,-1-17-16 0 0,-1 0 1 0 0,1 0-1 0 0,1 0 0 0 0,-1 0 1 0 0,1 0-1 0 0,-1 0 0 0 0,1 0 1 0 0,0 0-1 0 0,1 0 0 0 0,-1 0 1 0 0,1-1-1 0 0,2 6 0 0 0,-1-9 76 0 0,-2-1-67 0 0,0-1 2 0 0,-2 1-1 0 0,-1 0 11 0 0,2 0-36 0 0,0 0-9 0 0,0-5 1 0 0,0-1 0 0 0,0 1-1 0 0,1 0 1 0 0,0 0 0 0 0,1 0 0 0 0,3-12 0 0 0,-2 12-11 0 0,0 0 1 0 0,0 1-1 0 0,1-1 1 0 0,0 1-1 0 0,0-1 1 0 0,0 1-1 0 0,1 1 1 0 0,-1-1-1 0 0,1 0 1 0 0,7-3-1 0 0,-8 4 2 0 0,3-1-3 0 0,-1 0-1 0 0,1 0 0 0 0,0 0 1 0 0,12-5-1 0 0,-19 10 5 0 0,1 0 1 0 0,-1-1-1 0 0,1 1 1 0 0,0 0-1 0 0,-1 0 1 0 0,1 0-1 0 0,0-1 1 0 0,-1 1-1 0 0,1 0 1 0 0,0 0-1 0 0,-1 0 1 0 0,1 0-1 0 0,0 0 1 0 0,-1 0-1 0 0,1 0 1 0 0,-1 1-1 0 0,1-1 1 0 0,0 0-1 0 0,-1 0 1 0 0,1 0-1 0 0,0 1 1 0 0,-1-1-1 0 0,1 0 1 0 0,-1 1-1 0 0,1-1 1 0 0,0 1-1 0 0,0 0 1 0 0,0 1-1 0 0,-1-1 1 0 0,1 1 0 0 0,-1-1 0 0 0,0 1-1 0 0,1-1 1 0 0,-1 1 0 0 0,0 0-1 0 0,0-1 1 0 0,0 1 0 0 0,0-1-1 0 0,0 1 1 0 0,0 0 0 0 0,0-1-1 0 0,-1 1 1 0 0,0 2 0 0 0,-10 29 12 0 0,0-17-2 0 0,-5-1-2 0 0,2-6-6 0 0,0 2 14 0 0,-6 4 15 0 0,13-15-3 0 0,4-2 0 0 0,-10-1-8 0 0,5 2-19 0 0,6 1 6 0 0,-15-6 29 0 0,8 1-129 0 0,-1 0-76 0 0,3 2 24 0 0,2 0-51 0 0,-3-3-184 0 0,2-2-30 0 0,1-7-76 0 0,6 5-123 0 0</inkml:trace>
</inkml:ink>
</file>

<file path=ppt/ink/ink26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18:03.104"/>
    </inkml:context>
    <inkml:brush xml:id="br0">
      <inkml:brushProperty name="width" value="0.05" units="cm"/>
      <inkml:brushProperty name="height" value="0.05" units="cm"/>
    </inkml:brush>
  </inkml:definitions>
  <inkml:trace contextRef="#ctx0" brushRef="#br0">1 0 5921 0 0,'1'8'5754'0'0,"-1"1"-4513"0"0,1 17-1578 0 0,1-17 368 0 0,6 34 243 0 0,5-19-35 0 0,-3-9-31 0 0,-10-14-204 0 0,1 1 0 0 0,-1-1 1 0 0,0 0-1 0 0,1 0 1 0 0,-1 0-1 0 0,1 0 1 0 0,0 1-1 0 0,-1-1 0 0 0,1 0 1 0 0,0 0-1 0 0,0 0 1 0 0,0-1-1 0 0,0 1 0 0 0,0 0 1 0 0,0 0-1 0 0,0 0 1 0 0,0-1-1 0 0,0 1 1 0 0,0 0-1 0 0,0-1 0 0 0,0 1 1 0 0,0-1-1 0 0,0 1 1 0 0,1-1-1 0 0,-1 0 1 0 0,0 1-1 0 0,0-1 0 0 0,3 0 1 0 0,14-12-1171 0 0,-18 11 692 0 0</inkml:trace>
</inkml:ink>
</file>

<file path=ppt/ink/ink26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18:03.503"/>
    </inkml:context>
    <inkml:brush xml:id="br0">
      <inkml:brushProperty name="width" value="0.05" units="cm"/>
      <inkml:brushProperty name="height" value="0.05" units="cm"/>
    </inkml:brush>
  </inkml:definitions>
  <inkml:trace contextRef="#ctx0" brushRef="#br0">125 0 5065 0 0,'3'2'5222'0'0,"-4"-2"-5175"0"0,0-1 0 0 0,0 1 0 0 0,0 0-1 0 0,0 0 1 0 0,0 0 0 0 0,0 0 0 0 0,0 0-1 0 0,0 0 1 0 0,0 0 0 0 0,1 1 0 0 0,-1-1-1 0 0,0 0 1 0 0,0 0 0 0 0,0 1 0 0 0,0-1-1 0 0,0 1 1 0 0,0-1 0 0 0,0 1 0 0 0,1-1-1 0 0,-2 1 1 0 0,-8 7 44 0 0,0 1 0 0 0,1 0 0 0 0,0 0 0 0 0,0 1 0 0 0,1 0 0 0 0,0 0 0 0 0,1 1 0 0 0,0 0 0 0 0,1 0 0 0 0,0 1 0 0 0,1 0 0 0 0,-5 15 0 0 0,9-27-86 0 0,1 1 0 0 0,0 0-1 0 0,-1 0 1 0 0,1-1 0 0 0,0 1 0 0 0,-1 0-1 0 0,1 0 1 0 0,0-1 0 0 0,0 1 0 0 0,0 0-1 0 0,0 0 1 0 0,0-1 0 0 0,0 1 0 0 0,0 0-1 0 0,0 0 1 0 0,0 0 0 0 0,0-1 0 0 0,0 1-1 0 0,0 0 1 0 0,1 0 0 0 0,-1-1 0 0 0,0 1-1 0 0,1 0 1 0 0,-1 0 0 0 0,0-1 0 0 0,1 1-1 0 0,-1 0 1 0 0,1-1 0 0 0,-1 1 0 0 0,1-1-1 0 0,-1 1 1 0 0,1 0 0 0 0,-1-1 0 0 0,1 1-1 0 0,0-1 1 0 0,-1 0 0 0 0,1 1 0 0 0,0-1-1 0 0,0 1 1 0 0,-1-1 0 0 0,1 0 0 0 0,0 0-1 0 0,0 1 1 0 0,-1-1 0 0 0,1 0 0 0 0,0 0-1 0 0,0 0 1 0 0,-1 0 0 0 0,1 0 0 0 0,0 0-1 0 0,0 0 1 0 0,0 0 0 0 0,-1 0 0 0 0,1 0-1 0 0,0-1 1 0 0,0 1 0 0 0,-1 0 0 0 0,1 0-1 0 0,0-1 1 0 0,0 1 0 0 0,-1-1 0 0 0,2 0-1 0 0,44-23 91 0 0,-43 22-109 0 0,2-1 17 0 0,-1-1 1 0 0,1 0-1 0 0,-1 0 0 0 0,1-1 1 0 0,-1 1-1 0 0,0-1 0 0 0,-1 0 0 0 0,1 0 1 0 0,-1 0-1 0 0,0-1 0 0 0,4-10 1 0 0,-5 10-2 0 0,1 1 0 0 0,0-1 0 0 0,0 1 1 0 0,1-1-1 0 0,-1 1 0 0 0,1 0 0 0 0,8-8 0 0 0,-10 12-4 0 0,-1 1-7 0 0,0-1 4 0 0,5 44 191 0 0,-6-40-188 0 0,1 1 0 0 0,0-1 0 0 0,0 0 0 0 0,0 1 1 0 0,1-1-1 0 0,-1 0 0 0 0,1 0 0 0 0,0 0 0 0 0,0 0 0 0 0,0 0 0 0 0,0-1 1 0 0,0 1-1 0 0,0-1 0 0 0,1 1 0 0 0,-1-1 0 0 0,1 0 0 0 0,0 0 1 0 0,0 0-1 0 0,0 0 0 0 0,0 0 0 0 0,0-1 0 0 0,0 1 0 0 0,0-1 0 0 0,0 0 1 0 0,5 1-1 0 0,12 3-337 0 0,5 1-728 0 0,-3-7 239 0 0,-10-1 325 0 0,-2-3 23 0 0</inkml:trace>
</inkml:ink>
</file>

<file path=ppt/ink/ink26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18:03.952"/>
    </inkml:context>
    <inkml:brush xml:id="br0">
      <inkml:brushProperty name="width" value="0.05" units="cm"/>
      <inkml:brushProperty name="height" value="0.05" units="cm"/>
    </inkml:brush>
  </inkml:definitions>
  <inkml:trace contextRef="#ctx0" brushRef="#br0">49 59 6657 0 0,'-5'-45'2290'0'0,"-2"38"-1217"0"0,-15 1-39 0 0,11 6-580 0 0,26 9-257 0 0,0-2 12 0 0,0 1 0 0 0,0 0 0 0 0,0 0 0 0 0,-1 2 0 0 0,17 15 0 0 0,-27-23-178 0 0,-1 2 1 0 0,0-1 0 0 0,0 0-1 0 0,0 1 1 0 0,0-1-1 0 0,-1 1 1 0 0,1 0-1 0 0,-1 0 1 0 0,0 0-1 0 0,0 0 1 0 0,-1 0-1 0 0,1 0 1 0 0,-1 1-1 0 0,0-1 1 0 0,0 1 0 0 0,0-1-1 0 0,-1 1 1 0 0,1-1-1 0 0,-1 1 1 0 0,0-1-1 0 0,0 1 1 0 0,-1-1-1 0 0,0 1 1 0 0,1-1-1 0 0,-3 5 1 0 0,1-5-19 0 0,0 1-1 0 0,0-1 1 0 0,0 0 0 0 0,-1 0-1 0 0,1 0 1 0 0,-1 0 0 0 0,0 0 0 0 0,0-1-1 0 0,-1 1 1 0 0,1-1 0 0 0,-1 0-1 0 0,0 0 1 0 0,0 0 0 0 0,0 0-1 0 0,0-1 1 0 0,-5 3 0 0 0,0-1 5 0 0,0 0 0 0 0,0 0 1 0 0,-1-1-1 0 0,1-1 0 0 0,-1 1 1 0 0,-16 1-1 0 0,13-8 48 0 0,12 3-81 0 0,1 0 0 0 0,-1 1 0 0 0,1-1 0 0 0,0 0 0 0 0,-1 0 0 0 0,1 0 0 0 0,0 0 0 0 0,0 0 0 0 0,-1 0 0 0 0,1 1 0 0 0,0-1 0 0 0,0 0 0 0 0,0 0 0 0 0,0 0 0 0 0,0 0 0 0 0,0 0 0 0 0,1 0 0 0 0,-1 0 0 0 0,0-1 0 0 0,2-3-53 0 0,0 0 0 0 0,0 0 0 0 0,0 1-1 0 0,0-1 1 0 0,0 0 0 0 0,6-7 0 0 0,-1 4-20 0 0,0 0-1 0 0,1 0 1 0 0,-1 0 0 0 0,1 1-1 0 0,1 0 1 0 0,10-6-1 0 0,17-4-244 0 0,-10 10 180 0 0,-5 4 27 0 0,8-2 32 0 0,6 0 76 0 0,49-1 0 0 0,-68 2 26 0 0,-15 4-7 0 0,0-1 0 0 0,0 1 0 0 0,0 0-1 0 0,0 0 1 0 0,0-1 0 0 0,-1 1 0 0 0,1 0 0 0 0,0 0 0 0 0,0 0 0 0 0,0 0-1 0 0,0 0 1 0 0,0 0 0 0 0,0 0 0 0 0,0 0 0 0 0,-1 0 0 0 0,1 1-1 0 0,0-1 1 0 0,0 0 0 0 0,1 1 0 0 0,13 0 33 0 0,-2 0 20 0 0,-13-1-52 0 0,0 0 0 0 0,0 0 0 0 0,0 1 0 0 0,0-1 0 0 0,1 0-1 0 0,-1 0 1 0 0,0 0 0 0 0,0 0 0 0 0,0 0 0 0 0,0 0 0 0 0,0 0 0 0 0,1 0 0 0 0,-1 1 0 0 0,0-1 0 0 0,0 0 0 0 0,0 0 0 0 0,0 0-1 0 0,1 0 1 0 0,-1 0 0 0 0,0 0 0 0 0,0 0 0 0 0,0 0 0 0 0,1 0 0 0 0,-1 0 0 0 0,0 0 0 0 0,0 0 0 0 0,0 0 0 0 0,0 0 0 0 0,1 0-1 0 0,-1 0 1 0 0,0 0 0 0 0,0 0 0 0 0,0-1 0 0 0,0 1 0 0 0,1 0 0 0 0,-1 0 0 0 0,0 0 0 0 0,0 0 0 0 0,0 0 0 0 0,0 0 0 0 0,0 0 0 0 0,1-1-1 0 0,-1 1 1 0 0,0 0 0 0 0,0 0 0 0 0,0 0 0 0 0,0 0 0 0 0,0 0 0 0 0,0-1 0 0 0,0-12 67 0 0,-6-10 390 0 0,6 22-445 0 0,0 1-2 0 0,0 0 0 0 0,0 0 0 0 0,0-1 0 0 0,0 1 1 0 0,0 0-1 0 0,0 0 0 0 0,0 0 0 0 0,0-1 1 0 0,0 1-1 0 0,0 0 0 0 0,0 0 0 0 0,-1 0 0 0 0,1 0 1 0 0,0-1-1 0 0,0 1 0 0 0,0 0 0 0 0,0 0 0 0 0,0 0 1 0 0,0 0-1 0 0,-1-1 0 0 0,1 1 0 0 0,0 0 0 0 0,0 0 1 0 0,0 0-1 0 0,0 0 0 0 0,-1 0 0 0 0,1 0 1 0 0,0-1-1 0 0,0 1 0 0 0,0 0 0 0 0,-1 0 0 0 0,1 0 1 0 0,0 0-1 0 0,0 0 0 0 0,0 0 0 0 0,-1 0 0 0 0,1 0 1 0 0,0 0-1 0 0,0 0 0 0 0,0 0 0 0 0,-1 0 1 0 0,1 0-1 0 0,0 0 0 0 0,0 0 0 0 0,0 0 0 0 0,-1 0 1 0 0,1 1-1 0 0,0-1 0 0 0,0 0 0 0 0,-20 14 178 0 0,2 2 1 0 0,0 0-1 0 0,-19 22 0 0 0,32-32-153 0 0,0 0 0 0 0,0 0-1 0 0,1 0 1 0 0,0 1 0 0 0,0-1-1 0 0,1 1 1 0 0,0 0 0 0 0,0 0-1 0 0,0 0 1 0 0,1 0-1 0 0,0 0 1 0 0,0 1 0 0 0,1-1-1 0 0,0 12 1 0 0,1-15-37 0 0,1 0 0 0 0,0-1 0 0 0,1 1 0 0 0,-1-1 1 0 0,1 0-1 0 0,-1 0 0 0 0,1 1 0 0 0,0-1 0 0 0,0 0 0 0 0,1 0 0 0 0,-1-1 0 0 0,0 1 0 0 0,1 0 0 0 0,0-1 0 0 0,-1 1 0 0 0,7 2 0 0 0,-5-2-54 0 0,-1 0 0 0 0,1-1-1 0 0,0 0 1 0 0,0 0 0 0 0,0 0-1 0 0,1-1 1 0 0,-1 1 0 0 0,8 1-1 0 0,23 0-587 0 0,16-9-365 0 0,-21-3 557 0 0,-7 0-284 0 0</inkml:trace>
</inkml:ink>
</file>

<file path=ppt/ink/ink26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18:04.402"/>
    </inkml:context>
    <inkml:brush xml:id="br0">
      <inkml:brushProperty name="width" value="0.05" units="cm"/>
      <inkml:brushProperty name="height" value="0.05" units="cm"/>
    </inkml:brush>
  </inkml:definitions>
  <inkml:trace contextRef="#ctx0" brushRef="#br0">29 234 5329 0 0,'-2'-5'2955'0'0,"-5"-5"-372"0"0,1 5-2629 0 0,3 5 211 0 0,2 0-55 0 0,1 2-68 0 0,-1 0 1 0 0,1 0 0 0 0,-1 0 0 0 0,1 1-1 0 0,-1-1 1 0 0,1 0 0 0 0,0 0-1 0 0,0 0 1 0 0,0 1 0 0 0,1-1-1 0 0,-1 0 1 0 0,0 0 0 0 0,2 4 0 0 0,-1 4 51 0 0,8 66 163 0 0,-6-67-168 0 0,0-11 13 0 0,-2 1-91 0 0,-1 1 0 0 0,0 0 0 0 0,0-1-1 0 0,0 1 1 0 0,0 0 0 0 0,1 0 0 0 0,-1-1-1 0 0,0 1 1 0 0,0 0 0 0 0,0 0 0 0 0,1-1-1 0 0,-1 1 1 0 0,0 0 0 0 0,0 0 0 0 0,1-1-1 0 0,-1 1 1 0 0,0 0 0 0 0,1 0 0 0 0,-1 0-1 0 0,0 0 1 0 0,1 0 0 0 0,-1 0 0 0 0,0-1 0 0 0,1 1-1 0 0,-1 0 1 0 0,0 0 0 0 0,1 0 0 0 0,-1 0-1 0 0,0 0 1 0 0,1 0 0 0 0,-1 0 0 0 0,0 0-1 0 0,1 0 1 0 0,-1 1 0 0 0,0-1 0 0 0,1 0-1 0 0,-1 0 1 0 0,0 0 0 0 0,1 0 0 0 0,-1 0-1 0 0,1 1 1 0 0,-1-1 8 0 0,1 0 0 0 0,-1-1-1 0 0,1 1 1 0 0,0 0 0 0 0,-1 0 0 0 0,1 0-1 0 0,0-1 1 0 0,-1 1 0 0 0,1 0-1 0 0,-1-1 1 0 0,1 1 0 0 0,-1-1 0 0 0,1 1-1 0 0,-1-1 1 0 0,1 1 0 0 0,-1 0 0 0 0,1-1-1 0 0,-1 0 1 0 0,0 1 0 0 0,1-1 0 0 0,-1 1-1 0 0,0-1 1 0 0,0 1 0 0 0,1-1 0 0 0,-1 0-1 0 0,0 1 1 0 0,0-1 0 0 0,0 0 0 0 0,0 1-1 0 0,1-1 1 0 0,-1-1 0 0 0,7-22-82 0 0,-7 24 62 0 0,3-16-126 0 0,-1 0-1 0 0,0-1 0 0 0,-1 1 1 0 0,-1 0-1 0 0,-1 0 0 0 0,0 0 1 0 0,-4-20-1 0 0,-17-60-66 0 0,15 77 189 0 0,-3-14-14 0 0,10 33 83 0 0,0 1-11 0 0,-1 2-11 0 0,-1 10 21 0 0,-5 25 59 0 0,0 15 74 0 0,4-16-56 0 0,2-11-41 0 0,1-3-18 0 0,1-1 1 0 0,1 0-1 0 0,1 0 0 0 0,9 35 0 0 0,-8-44-142 0 0,1 1 0 0 0,0-1-1 0 0,0 0 1 0 0,1 0-1 0 0,1-1 1 0 0,0 0-1 0 0,1 0 1 0 0,15 18-1 0 0,-21-27 36 0 0,-1-2 7 0 0,0 0-1 0 0,0 1 1 0 0,1-1 0 0 0,-1 0 0 0 0,0 0-1 0 0,1 0 1 0 0,-1 0 0 0 0,0 0-1 0 0,1 0 1 0 0,-1 0 0 0 0,1-1-1 0 0,2 2 1 0 0,6 0-294 0 0</inkml:trace>
</inkml:ink>
</file>

<file path=ppt/ink/ink26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18:04.900"/>
    </inkml:context>
    <inkml:brush xml:id="br0">
      <inkml:brushProperty name="width" value="0.05" units="cm"/>
      <inkml:brushProperty name="height" value="0.05" units="cm"/>
    </inkml:brush>
  </inkml:definitions>
  <inkml:trace contextRef="#ctx0" brushRef="#br0">107 176 4433 0 0,'-2'28'2750'0'0,"7"-45"-1123"0"0,-4 12-1434 0 0,2-2 11 0 0,-1 0-75 0 0,11-21 213 0 0,11-2-66 0 0,-19 24-183 0 0,1 0 0 0 0,-1-1 0 0 0,0 0 0 0 0,0 0 0 0 0,5-10 0 0 0,-10 16-71 0 0,1-1 0 0 0,0 0 0 0 0,-1 0 0 0 0,1 0-1 0 0,-1 0 1 0 0,0 0 0 0 0,0 0 0 0 0,1 0 0 0 0,-1 0 0 0 0,0 0 0 0 0,-1 0-1 0 0,1 0 1 0 0,0 0 0 0 0,-1-2 0 0 0,-13-18 159 0 0,13 22-148 0 0,0-1 0 0 0,0 0 0 0 0,0 0 0 0 0,0 1 0 0 0,-1-1 0 0 0,1 1 0 0 0,0-1 0 0 0,0 1 0 0 0,-1-1 0 0 0,1 1 0 0 0,0 0 0 0 0,0 0 0 0 0,-1-1 0 0 0,1 1 0 0 0,0 0 0 0 0,-1 0 0 0 0,1 0 0 0 0,0 1 0 0 0,-1-1 0 0 0,1 0 0 0 0,0 0 0 0 0,-1 1 0 0 0,1-1 0 0 0,0 1 0 0 0,-2 0 0 0 0,-33 20 281 0 0,22-12-247 0 0,7-5-29 0 0,-34 19 177 0 0,38-21-194 0 0,-1 0 0 0 0,1 1 1 0 0,0 0-1 0 0,0-1 1 0 0,0 1-1 0 0,0 0 0 0 0,0 0 1 0 0,1 1-1 0 0,-1-1 0 0 0,1 1 1 0 0,0-1-1 0 0,0 1 1 0 0,0-1-1 0 0,-2 8 0 0 0,3-9-4 0 0,1 0-1 0 0,0 0 0 0 0,-1 0 1 0 0,1 0-1 0 0,0-1 0 0 0,0 1 0 0 0,0 0 1 0 0,0 0-1 0 0,0 0 0 0 0,1 0 1 0 0,-1-1-1 0 0,0 1 0 0 0,1 0 0 0 0,-1 0 1 0 0,1-1-1 0 0,0 1 0 0 0,0 0 1 0 0,0-1-1 0 0,-1 1 0 0 0,2-1 0 0 0,-1 1 1 0 0,0-1-1 0 0,2 2 0 0 0,0 0-74 0 0,0 0-1 0 0,0-1 1 0 0,1 0-1 0 0,-1 0 0 0 0,1 0 1 0 0,-1-1-1 0 0,1 1 1 0 0,0-1-1 0 0,0 1 1 0 0,5 0-1 0 0,1 0-347 0 0,1-1 0 0 0,-1 0 0 0 0,1 0 0 0 0,-1-1 0 0 0,1 0-1 0 0,0-1 1 0 0,13-2 0 0 0,-18 0-35 0 0,1 1 0 0 0,-1-2 0 0 0,1 1 0 0 0,-1 0 0 0 0,0-1 0 0 0,0 0 0 0 0,9-9 0 0 0,0 0-2361 0 0</inkml:trace>
</inkml:ink>
</file>

<file path=ppt/ink/ink26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18:05.255"/>
    </inkml:context>
    <inkml:brush xml:id="br0">
      <inkml:brushProperty name="width" value="0.05" units="cm"/>
      <inkml:brushProperty name="height" value="0.05" units="cm"/>
    </inkml:brush>
  </inkml:definitions>
  <inkml:trace contextRef="#ctx0" brushRef="#br0">24 0 4209 0 0,'-14'4'4560'0'0,"4"-4"-3187"0"0,57 16-694 0 0,-19-5-624 0 0,13-8 179 0 0,-29-2-145 0 0,-1 0 0 0 0,1 0 0 0 0,-1 1 0 0 0,15 4 1 0 0,-24-5-63 0 0,0-1 0 0 0,1 1 0 0 0,-1 0 0 0 0,0 1 0 0 0,0-1 0 0 0,0 0 0 0 0,0 0 0 0 0,0 1 0 0 0,0 0 0 0 0,0-1 0 0 0,0 1 0 0 0,-1 0 0 0 0,1 0 0 0 0,0 0 0 0 0,-1 0 0 0 0,0 0 0 0 0,1 0 1 0 0,-1 0-1 0 0,0 0 0 0 0,0 0 0 0 0,0 1 0 0 0,-1-1 0 0 0,1 0 0 0 0,0 5 0 0 0,1 0 84 0 0,-1 0 1 0 0,0 1-1 0 0,-1-1 1 0 0,0 0-1 0 0,0 1 0 0 0,0-1 1 0 0,-3 13-1 0 0,2-17-71 0 0,-1 0 0 0 0,1 1 0 0 0,-1-1 1 0 0,1-1-1 0 0,-1 1 0 0 0,0 0 0 0 0,0 0 0 0 0,0-1 0 0 0,0 1 0 0 0,-1-1 0 0 0,1 1 0 0 0,-1-1 0 0 0,1 0 0 0 0,-1 0 0 0 0,0 0 0 0 0,0-1 0 0 0,0 1 0 0 0,0 0 0 0 0,-6 1 0 0 0,5-1-41 0 0,-1 0 0 0 0,0 0 0 0 0,1 0-1 0 0,-1-1 1 0 0,0 0 0 0 0,0 0-1 0 0,0 0 1 0 0,0 0 0 0 0,0-1 0 0 0,0 0-1 0 0,0 0 1 0 0,0 0 0 0 0,0-1 0 0 0,0 0-1 0 0,0 0 1 0 0,0 0 0 0 0,-8-3 0 0 0,7-6-267 0 0,16-10-637 0 0,18-7-52 0 0,-17 13 282 0 0,-3-6-204 0 0</inkml:trace>
</inkml:ink>
</file>

<file path=ppt/ink/ink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22:16:54.066"/>
    </inkml:context>
    <inkml:brush xml:id="br0">
      <inkml:brushProperty name="width" value="0.05" units="cm"/>
      <inkml:brushProperty name="height" value="0.05" units="cm"/>
      <inkml:brushProperty name="color" value="#E71224"/>
    </inkml:brush>
  </inkml:definitions>
  <inkml:trace contextRef="#ctx0" brushRef="#br0">24 347 4297 0 0,'-16'-12'4015'0'0,"15"11"-3932"0"0,0-1 0 0 0,0 0 0 0 0,0 0 0 0 0,0 0 0 0 0,1 0 0 0 0,-1 0 0 0 0,1 0 0 0 0,-1-1-1 0 0,1 1 1 0 0,0 0 0 0 0,0-3 0 0 0,-1-3 62 0 0,1-1 0 0 0,1 1 0 0 0,0-1 0 0 0,0 1-1 0 0,1 0 1 0 0,0-1 0 0 0,0 1 0 0 0,1 0 0 0 0,0 0-1 0 0,0 0 1 0 0,8-12 0 0 0,4-4 92 0 0,2 0 0 0 0,20-23 0 0 0,-3 5 30 0 0,-30 37-181 0 0,1 0 0 0 0,0 0 0 0 0,0 1 1 0 0,0 0-1 0 0,0 0 0 0 0,1 0 1 0 0,10-5-1 0 0,-1 1 77 0 0,-5 2-67 0 0,-3 3-57 0 0,-5 2-12 0 0,-1 1 0 0 0,1-1 0 0 0,-1 1 0 0 0,1 0 0 0 0,-1-1-1 0 0,1 1 1 0 0,-1 0 0 0 0,1 0 0 0 0,-1 0 0 0 0,1 1 0 0 0,-1-1 0 0 0,1 0 0 0 0,-1 0 0 0 0,1 1 0 0 0,-1-1 0 0 0,0 1 0 0 0,1-1 0 0 0,-1 1 0 0 0,0 0 0 0 0,1-1 0 0 0,-1 1 0 0 0,0 0 0 0 0,0 0-1 0 0,1 0 1 0 0,-1 0 0 0 0,0 0 0 0 0,0 0 0 0 0,1 2 0 0 0,2 1 40 0 0,-1 0 1 0 0,1 1-1 0 0,-1-1 0 0 0,0 1 1 0 0,0 0-1 0 0,3 6 0 0 0,9 23 140 0 0,3-2-1 0 0,0 0 1 0 0,2-1-1 0 0,1 0 0 0 0,47 50 1 0 0,-54-67-151 0 0,-1-1 0 0 0,28 20-1 0 0,-38-30-131 0 0,0 0 0 0 0,1-1 1 0 0,-1 1-1 0 0,1-1 0 0 0,0 0 0 0 0,0 0 0 0 0,0-1 0 0 0,0 1 0 0 0,0-1 0 0 0,0 0 0 0 0,0 0 0 0 0,1 0 0 0 0,-1 0 1 0 0,0-1-1 0 0,0 1 0 0 0,1-1 0 0 0,-1-1 0 0 0,5 1 0 0 0,-4-13-636 0 0,-3 6-80 0 0</inkml:trace>
</inkml:ink>
</file>

<file path=ppt/ink/ink26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18:05.620"/>
    </inkml:context>
    <inkml:brush xml:id="br0">
      <inkml:brushProperty name="width" value="0.05" units="cm"/>
      <inkml:brushProperty name="height" value="0.05" units="cm"/>
    </inkml:brush>
  </inkml:definitions>
  <inkml:trace contextRef="#ctx0" brushRef="#br0">1 1 6161 0 0,'17'50'6149'0'0,"1"31"-5780"0"0,-11-43-349 0 0,10 14 41 0 0,3 12 31 0 0,-17-51-80 0 0,1 0 0 0 0,0 0-1 0 0,8 17 1 0 0,15 12-48 0 0,-19-27-227 0 0,-5-10 176 0 0,-1-2-1 0 0,1 3-395 0 0</inkml:trace>
</inkml:ink>
</file>

<file path=ppt/ink/ink26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18:05.953"/>
    </inkml:context>
    <inkml:brush xml:id="br0">
      <inkml:brushProperty name="width" value="0.05" units="cm"/>
      <inkml:brushProperty name="height" value="0.05" units="cm"/>
    </inkml:brush>
  </inkml:definitions>
  <inkml:trace contextRef="#ctx0" brushRef="#br0">0 39 9402 0 0,'82'-36'1055'0'0,"-82"35"-1006"0"0,1 1 0 0 0,-1 0 0 0 0,1 0 0 0 0,-1-1 0 0 0,1 1 0 0 0,-1 0 0 0 0,0 0 1 0 0,1 0-1 0 0,-1 0 0 0 0,1-1 0 0 0,-1 1 0 0 0,1 0 0 0 0,-1 0 0 0 0,1 0 0 0 0,-1 0 0 0 0,1 0 0 0 0,-1 0 0 0 0,1 0 0 0 0,-1 0 1 0 0,1 1-1 0 0,-1-1 0 0 0,1 0 0 0 0,-1 0 0 0 0,0 0 0 0 0,1 0 0 0 0,-1 1 0 0 0,1-1 0 0 0,-1 0 0 0 0,1 1 0 0 0,7 14 642 0 0,2 6-507 0 0,-3-8-144 0 0,2 6 16 0 0,-6-11-2 0 0,0 1 0 0 0,0-1 1 0 0,-1 1-1 0 0,-1 0 0 0 0,2 13 0 0 0,0-15-35 0 0,0-1-1 0 0,1 0 1 0 0,0 0-1 0 0,0 0 1 0 0,8 8-1 0 0,-4-3-3 0 0,28 37-167 0 0,-31-49-503 0 0,-5-1-58 0 0,0 1 35 0 0,0-1-517 0 0</inkml:trace>
</inkml:ink>
</file>

<file path=ppt/ink/ink26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18:06.291"/>
    </inkml:context>
    <inkml:brush xml:id="br0">
      <inkml:brushProperty name="width" value="0.05" units="cm"/>
      <inkml:brushProperty name="height" value="0.05" units="cm"/>
    </inkml:brush>
  </inkml:definitions>
  <inkml:trace contextRef="#ctx0" brushRef="#br0">1 67 1800 0 0,'1'1'421'0'0,"0"0"1"0"0,-1 1-1 0 0,1-1 0 0 0,0 0 0 0 0,0 0 0 0 0,-1 1 0 0 0,1-1 0 0 0,-1 0 0 0 0,1 1 0 0 0,-1-1 0 0 0,0 0 0 0 0,0 1 0 0 0,1-1 0 0 0,-1 1 0 0 0,0-1 0 0 0,0 3 0 0 0,1 6-712 0 0,3 72 1833 0 0,1 16 180 0 0,-2-88-1686 0 0,6 8 121 0 0,-2-7 5 0 0,-7-11-160 0 0,0 0 0 0 0,1 0 0 0 0,-1 0 0 0 0,0 0 0 0 0,0 0 0 0 0,0 0 0 0 0,0 1 0 0 0,0-1 0 0 0,0 0 0 0 0,0 0-1 0 0,0 0 1 0 0,0 0 0 0 0,0 0 0 0 0,0 0 0 0 0,0 0 0 0 0,1 0 0 0 0,-1 0 0 0 0,0 0 0 0 0,0 0 0 0 0,0 0 0 0 0,0 0 0 0 0,0 0 0 0 0,0 0 0 0 0,0 0-1 0 0,0 0 1 0 0,1 0 0 0 0,-1 0 0 0 0,0 0 0 0 0,0 0 0 0 0,0 0 0 0 0,0 0 0 0 0,0 0 0 0 0,0 0 0 0 0,0 0 0 0 0,0 0 0 0 0,1 0 0 0 0,-1 0 0 0 0,0 0-1 0 0,0 0 1 0 0,0 0 0 0 0,0 0 0 0 0,0 0 0 0 0,0-1 0 0 0,0 1 0 0 0,0 0 0 0 0,0 0 0 0 0,0 0 0 0 0,0 0 0 0 0,0 0 0 0 0,0 0 0 0 0,1 0-1 0 0,-1 0 1 0 0,0 0 0 0 0,0 0 0 0 0,0-1 0 0 0,0 1 0 0 0,0 0 0 0 0,0 0 0 0 0,0 0 0 0 0,0 0 0 0 0,0 0 0 0 0,0 0 0 0 0,0 0 0 0 0,0 0 0 0 0,0-1-1 0 0,0 1 1 0 0,0 0 0 0 0,1-5 11 0 0,1-1-1 0 0,0 1 1 0 0,0 0-1 0 0,1 0 1 0 0,-1 0-1 0 0,1 0 1 0 0,0 1-1 0 0,1-1 1 0 0,-1 1-1 0 0,7-7 1 0 0,7-11-20 0 0,-13 11 0 0 0,-1 0-1 0 0,1-1 1 0 0,-2 0-1 0 0,0 1 1 0 0,1-19-1 0 0,-1 6-3 0 0,0 10 9 0 0,-2 9-4 0 0,0 0 0 0 0,1 0 1 0 0,0 1-1 0 0,0-1 0 0 0,0 0 1 0 0,0 1-1 0 0,1-1 0 0 0,4-7 1 0 0,-6 12 5 0 0,0 0 0 0 0,0 0-1 0 0,0-1 1 0 0,0 1 0 0 0,0 0 0 0 0,0 0 0 0 0,1 0 0 0 0,-1 0 0 0 0,0 0 0 0 0,0 0 0 0 0,0 0 0 0 0,0 0 0 0 0,0 0 0 0 0,1 0 0 0 0,-1 0 0 0 0,0 0 0 0 0,0 0 0 0 0,0 0 0 0 0,0 0-1 0 0,0 0 1 0 0,1 0 0 0 0,-1 0 0 0 0,0 0 0 0 0,0 0 0 0 0,0 0 0 0 0,0 0 0 0 0,0 1 0 0 0,0-1 0 0 0,1 0 0 0 0,-1 0 0 0 0,0 0 0 0 0,0 0 0 0 0,0 0 0 0 0,0 0 0 0 0,0 0 0 0 0,0 0-1 0 0,0 1 1 0 0,0-1 0 0 0,0 0 0 0 0,1 0 0 0 0,-1 0 0 0 0,0 0 0 0 0,0 0 0 0 0,0 0 0 0 0,0 1 0 0 0,0-1 0 0 0,0 0 0 0 0,0 0 0 0 0,0 0 0 0 0,0 0 0 0 0,0 0 0 0 0,0 1 0 0 0,0-1-1 0 0,0 0 1 0 0,0 0 0 0 0,0 0 0 0 0,0 0 0 0 0,0 0 0 0 0,0 1 0 0 0,0-1 0 0 0,0 0 0 0 0,-1 0 0 0 0,1 0 0 0 0,0 0 0 0 0,0 0 0 0 0,0 1 0 0 0,2 18-1 0 0,-2-6 1 0 0,-1-27 1 0 0,4 43 86 0 0,4 17 228 0 0,3 16-29 0 0,-7-66-257 0 0,9-8 68 0 0,-4 6-57 0 0,-1 0 1 0 0,0-1-1 0 0,-1 1 1 0 0,9-13-1 0 0,-4 1-35 0 0,-2 0 1 0 0,0-1-1 0 0,-1-1 0 0 0,-1 1 1 0 0,6-25-1 0 0,-4 27-10 0 0,-6 12 2 0 0,-2 4 3 0 0,-1 1 0 0 0,0 0 1 0 0,0 0-1 0 0,0 0 1 0 0,-1 0-1 0 0,1-1 1 0 0,0 1-1 0 0,0 0 0 0 0,0 0 1 0 0,-1 0-1 0 0,1 0 1 0 0,0 0-1 0 0,0 0 1 0 0,-1 0-1 0 0,1 0 1 0 0,0 0-1 0 0,0 0 0 0 0,0 0 1 0 0,-1 0-1 0 0,1 0 1 0 0,0 0-1 0 0,0 1 1 0 0,0-1-1 0 0,-1 0 1 0 0,1 0-1 0 0,0 0 0 0 0,0 0 1 0 0,0 0-1 0 0,-1 0 1 0 0,1 0-1 0 0,0 1 1 0 0,0-1-1 0 0,0 0 1 0 0,0 0-1 0 0,-1 0 0 0 0,1 0 1 0 0,0 1-1 0 0,0-1 1 0 0,0 0-1 0 0,0 0 1 0 0,0 0-1 0 0,0 1 1 0 0,0-1-1 0 0,0 0 1 0 0,0 0-1 0 0,0 0 0 0 0,0 1 1 0 0,-1-1-1 0 0,1 0 1 0 0,0 0-1 0 0,0 0 1 0 0,0 1-1 0 0,1-1 1 0 0,-8 18 48 0 0,6-10-27 0 0,0 0 1 0 0,1 0-1 0 0,0 0 0 0 0,1 0 0 0 0,-1 0 0 0 0,1 0 0 0 0,1 0 0 0 0,0 0 0 0 0,0 0 1 0 0,1 0-1 0 0,-1-1 0 0 0,2 1 0 0 0,-1-1 0 0 0,1 0 0 0 0,0 0 0 0 0,1 0 1 0 0,-1 0-1 0 0,1-1 0 0 0,8 8 0 0 0,-12-13-100 0 0,1 0 1 0 0,-1 0-1 0 0,0 0 1 0 0,0 0-1 0 0,1 0 1 0 0,-1 0-1 0 0,1 0 1 0 0,-1-1-1 0 0,1 1 1 0 0,-1-1-1 0 0,1 1 1 0 0,-1-1-1 0 0,1 0 1 0 0,-1 1-1 0 0,1-1 1 0 0,-1 0-1 0 0,1 0 1 0 0,0 0-1 0 0,-1 0 1 0 0,1 0-1 0 0,-1-1 1 0 0,1 1-1 0 0,0 0 0 0 0,-1-1 1 0 0,1 1-1 0 0,-1-1 1 0 0,1 0-1 0 0,-1 1 1 0 0,0-1-1 0 0,2-1 1 0 0,2-2-677 0 0</inkml:trace>
</inkml:ink>
</file>

<file path=ppt/ink/ink26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18:07.303"/>
    </inkml:context>
    <inkml:brush xml:id="br0">
      <inkml:brushProperty name="width" value="0.05" units="cm"/>
      <inkml:brushProperty name="height" value="0.05" units="cm"/>
    </inkml:brush>
  </inkml:definitions>
  <inkml:trace contextRef="#ctx0" brushRef="#br0">133 176 8946 0 0,'-9'-5'1140'0'0,"8"5"-994"0"0,-16 4 341 0 0,-7 13-156 0 0,-5 15-214 0 0,27-29-72 0 0,-4 5 77 0 0,0-1 1 0 0,1 1 0 0 0,0 0-1 0 0,1 0 1 0 0,-1 1 0 0 0,2-1 0 0 0,-1 1-1 0 0,1 0 1 0 0,1 0 0 0 0,-3 13-1 0 0,4-14-72 0 0,0-1 1 0 0,1 1-1 0 0,0 0 0 0 0,0-1 0 0 0,1 1 0 0 0,0-1 1 0 0,2 11-1 0 0,7-10 125 0 0,18-13 0 0 0,12-15-48 0 0,-33 12-130 0 0,1-2-1 0 0,-2 1 0 0 0,1-1 1 0 0,-1 0-1 0 0,-1 0 1 0 0,0-1-1 0 0,0 0 1 0 0,-1 1-1 0 0,4-21 0 0 0,0 8 12 0 0,-7 21-4 0 0,-1 0-1 0 0,1 1 1 0 0,-1-1 0 0 0,0 0-1 0 0,1 0 1 0 0,-1 1-1 0 0,0-1 1 0 0,0 0 0 0 0,0 1-1 0 0,0-1 1 0 0,0 0-1 0 0,0 0 1 0 0,-1 1-1 0 0,1-1 1 0 0,-1-2 0 0 0,10 32 324 0 0,-6-21-331 0 0,0-1 1 0 0,1 0-1 0 0,0 0 0 0 0,0 0 1 0 0,0-1-1 0 0,0 1 1 0 0,1-1-1 0 0,0 0 1 0 0,0 0-1 0 0,0-1 1 0 0,1 1-1 0 0,-1-1 1 0 0,1-1-1 0 0,0 1 1 0 0,0-1-1 0 0,1 0 1 0 0,-1 0-1 0 0,0 0 0 0 0,11 2 1 0 0,8 3-167 0 0,4 16 38 0 0,-11-8-108 0 0,-18-16 227 0 0,0 0 1 0 0,0 0-1 0 0,0 0 0 0 0,0 0 0 0 0,0-1 0 0 0,0 1 0 0 0,0 0 1 0 0,0 0-1 0 0,0 0 0 0 0,0 0 0 0 0,0 0 0 0 0,0 0 1 0 0,1 0-1 0 0,-1 0 0 0 0,0 0 0 0 0,0-1 0 0 0,0 1 0 0 0,0 0 1 0 0,0 0-1 0 0,0 0 0 0 0,0 0 0 0 0,1 0 0 0 0,-1 0 1 0 0,0 0-1 0 0,0 0 0 0 0,0 0 0 0 0,0 0 0 0 0,0 0 1 0 0,1 0-1 0 0,-1 0 0 0 0,0 0 0 0 0,0 0 0 0 0,0 0 0 0 0,0 0 1 0 0,0 0-1 0 0,0 0 0 0 0,1 0 0 0 0,-1 0 0 0 0,0 0 1 0 0,0 0-1 0 0,0 1 0 0 0,0-1 0 0 0,0 0 0 0 0,0 0 0 0 0,0 0 1 0 0,1 0-1 0 0,-1 0 0 0 0,0 0 0 0 0,0 0 0 0 0,0 0 1 0 0,0 0-1 0 0,0 1 0 0 0,0-1 0 0 0,0 0 0 0 0,0 0 1 0 0,0 0-1 0 0,0 0 0 0 0,-7-19-575 0 0,-10-29-756 0 0,12 13-323 0 0,8-55-2025 0 0,3 38 3158 0 0,-1 17 1160 0 0,0-5 1699 0 0,-3-17 1259 0 0,-4 52-2248 0 0,1 4-696 0 0,0 0-265 0 0,1 2-301 0 0,10 40-50 0 0,9 23 111 0 0,0 0 33 0 0,-8-22-74 0 0,-2 1-43 0 0,-5-15-52 0 0,6 31 36 0 0,-6-45-90 0 0,-1 1 1 0 0,-1-1-1 0 0,0 1 1 0 0,-1 0-1 0 0,-1 19 1 0 0,0-33-50 0 0,0-1 0 0 0,0 0 1 0 0,0 0-1 0 0,0 1 0 0 0,0-1 1 0 0,0 0-1 0 0,0 0 0 0 0,0 1 1 0 0,-1-1-1 0 0,1 0 1 0 0,0 0-1 0 0,0 1 0 0 0,0-1 1 0 0,0 0-1 0 0,0 0 0 0 0,-1 0 1 0 0,1 1-1 0 0,0-1 0 0 0,0 0 1 0 0,0 0-1 0 0,-1 0 0 0 0,1 0 1 0 0,0 0-1 0 0,0 1 1 0 0,-1-1-1 0 0,1 0 0 0 0,0 0 1 0 0,0 0-1 0 0,-1 0 0 0 0,1 0 1 0 0,0 0-1 0 0,0 0 0 0 0,-1 0 1 0 0,1 0-1 0 0,0 0 0 0 0,0 0 1 0 0,-1 0-1 0 0,1 0 1 0 0,0 0-1 0 0,0 0 0 0 0,-1 0 1 0 0,1 0-1 0 0,0 0 0 0 0,0 0 1 0 0,-1 0-1 0 0,1-1 0 0 0,0 1 1 0 0,0 0-1 0 0,0 0 0 0 0,-1 0 1 0 0,1 0-1 0 0,0-1 0 0 0,0 1 1 0 0,0 0-1 0 0,-1 0 1 0 0,1 0-1 0 0,0-1 0 0 0,0 1 1 0 0,0 0-1 0 0,0 0 0 0 0,0 0 1 0 0,0-1-1 0 0,-1 1 0 0 0,1 0 1 0 0,0 0-1 0 0,0-1 0 0 0,0 1 1 0 0,0 0-1 0 0,0-1 1 0 0,-19-25-2486 0 0,12 16 2647 0 0,-60-103 349 0 0,40 65 1391 0 0,10 19-263 0 0,15 27-1351 0 0,1 0 1 0 0,-1 0-1 0 0,1 0 1 0 0,0-1-1 0 0,0 1 1 0 0,0 0-1 0 0,0-1 0 0 0,0 1 1 0 0,0-1-1 0 0,0-4 1 0 0,1 6-122 0 0,1 0 0 0 0,0 0 1 0 0,-1 0-1 0 0,1 0 1 0 0,0 1-1 0 0,0-1 1 0 0,-1 0-1 0 0,1 0 1 0 0,0 1-1 0 0,0-1 0 0 0,0 0 1 0 0,0 1-1 0 0,0-1 1 0 0,0 1-1 0 0,0 0 1 0 0,0-1-1 0 0,0 1 1 0 0,0 0-1 0 0,0-1 0 0 0,0 1 1 0 0,1 0-1 0 0,-1 0 1 0 0,0 0-1 0 0,0 0 1 0 0,0 0-1 0 0,2 0 0 0 0,195-22 853 0 0,-92 14-791 0 0,-91 3 59 0 0,-10-1 112 0 0,-6 5-184 0 0,1 1-4 0 0,-1 0-1 0 0,0 0-121 0 0,-31 7 201 0 0,-8 24-132 0 0,10-6 98 0 0,12-4-7 0 0,15-16-129 0 0,0 0 0 0 0,1 0 0 0 0,-1 1 0 0 0,1-1 1 0 0,1 1-1 0 0,-3 6 0 0 0,3-8-13 0 0,1-1 0 0 0,-1 1-1 0 0,1-1 1 0 0,-1 1 0 0 0,1-1-1 0 0,0 1 1 0 0,0-1 0 0 0,0 1 0 0 0,1-1-1 0 0,0 1 1 0 0,-1-1 0 0 0,1 1-1 0 0,0-1 1 0 0,0 1 0 0 0,1-1 0 0 0,-1 0-1 0 0,1 0 1 0 0,4 6 0 0 0,-3-8-45 0 0,1 1 1 0 0,-1-1-1 0 0,1-1 1 0 0,0 1-1 0 0,0-1 1 0 0,-1 1-1 0 0,1-1 1 0 0,0 0-1 0 0,0 0 1 0 0,0-1-1 0 0,-1 1 1 0 0,1-1-1 0 0,0 0 1 0 0,-1 0-1 0 0,6-2 1 0 0,16-1-619 0 0,18-7-3305 0 0,-33 7-217 0 0</inkml:trace>
</inkml:ink>
</file>

<file path=ppt/ink/ink26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18:07.670"/>
    </inkml:context>
    <inkml:brush xml:id="br0">
      <inkml:brushProperty name="width" value="0.05" units="cm"/>
      <inkml:brushProperty name="height" value="0.05" units="cm"/>
    </inkml:brush>
  </inkml:definitions>
  <inkml:trace contextRef="#ctx0" brushRef="#br0">79 161 10434 0 0,'5'5'2490'0'0,"9"0"-2413"0"0,-7-2 137 0 0,0-1-149 0 0,35 15 155 0 0,-28-10-97 0 0,-14-7-120 0 0,0 0 0 0 0,0 0 0 0 0,0 0-1 0 0,0 0 1 0 0,0 0 0 0 0,-1-1 0 0 0,1 1 0 0 0,0 0 0 0 0,0 0 0 0 0,0 0 0 0 0,0 0 0 0 0,0 0-1 0 0,0 0 1 0 0,0 0 0 0 0,0 0 0 0 0,-1 0 0 0 0,1 0 0 0 0,0 0 0 0 0,0 0 0 0 0,0 0 0 0 0,0 0-1 0 0,0 1 1 0 0,0-1 0 0 0,0 0 0 0 0,0 0 0 0 0,-1 0 0 0 0,1 0 0 0 0,0 0 0 0 0,0 0 0 0 0,0 0-1 0 0,0 0 1 0 0,0 0 0 0 0,0 0 0 0 0,0 0 0 0 0,0 0 0 0 0,0 0 0 0 0,0 0 0 0 0,0 1 0 0 0,0-1-1 0 0,-1 0 1 0 0,1 0 0 0 0,0 0 0 0 0,0 0 0 0 0,0 0 0 0 0,0 0 0 0 0,0 0 0 0 0,0 0 0 0 0,0 1-1 0 0,0-1 1 0 0,0 0 0 0 0,0 0 0 0 0,0 0 0 0 0,0 0 0 0 0,0 0 0 0 0,0 0 0 0 0,0 0 0 0 0,0 0 0 0 0,0 1-1 0 0,1-1 1 0 0,2 1 191 0 0,10 3-70 0 0,-12-4-121 0 0,-1 0 0 0 0,0 0 1 0 0,1 1-1 0 0,-1-1 0 0 0,1 0 0 0 0,-1 0 0 0 0,1 0 1 0 0,-1 0-1 0 0,1-1 0 0 0,-1 1 0 0 0,1 0 1 0 0,-1 0-1 0 0,1 0 0 0 0,-1 0 0 0 0,1 0 0 0 0,-1-1 1 0 0,0 1-1 0 0,1 0 0 0 0,-1 0 0 0 0,1-1 1 0 0,-1 1-1 0 0,0 0 0 0 0,1-1 0 0 0,-1 1 0 0 0,0 0 1 0 0,1-1-1 0 0,-1 1 0 0 0,0 0 0 0 0,0-1 1 0 0,1 1-1 0 0,-1-1 0 0 0,0 1 0 0 0,0-1 0 0 0,0 1 1 0 0,1 0-1 0 0,-1-1 0 0 0,0 1 0 0 0,0-1 1 0 0,0 1-1 0 0,0-1 0 0 0,0 1 0 0 0,0-1 0 0 0,0 1 1 0 0,0-1-1 0 0,0 1 0 0 0,0-1 0 0 0,0 1 0 0 0,0-1 1 0 0,-1 1-1 0 0,1 0 0 0 0,0-1 0 0 0,0 1 1 0 0,0-1-1 0 0,-1 0 0 0 0,0 0 4 0 0,0 0 0 0 0,1 0 1 0 0,-1 0-1 0 0,0 0 0 0 0,0-1 0 0 0,0 1 0 0 0,-1 1 0 0 0,1-1 0 0 0,0 0 1 0 0,0 0-1 0 0,0 0 0 0 0,-1 1 0 0 0,1-1 0 0 0,0 0 0 0 0,-1 1 0 0 0,1-1 1 0 0,0 1-1 0 0,-1 0 0 0 0,-1-1 0 0 0,-12-5 2 0 0,-6-3-5 0 0,-35-16-7 0 0,25 3 3 0 0,-8-24 387 0 0,35 41-291 0 0,4 5-71 0 0,0-1-1 0 0,0 1 1 0 0,0 0 0 0 0,-1-1-1 0 0,1 1 1 0 0,0 0-1 0 0,0-1 1 0 0,0 1 0 0 0,0-1-1 0 0,0 1 1 0 0,0 0-1 0 0,0-1 1 0 0,0 1 0 0 0,0 0-1 0 0,0-1 1 0 0,0 1-1 0 0,0-1 1 0 0,0 1-1 0 0,0 0 1 0 0,0-1 0 0 0,0 1-1 0 0,0-1 1 0 0,0 1-1 0 0,1 0 1 0 0,-1-1 0 0 0,0 1-1 0 0,0 0 1 0 0,0-1-1 0 0,1 1 1 0 0,-1 0 0 0 0,0-1-1 0 0,1 1 1 0 0,-1 0-1 0 0,0 0 1 0 0,0-1 0 0 0,1 1-1 0 0,-1 0 1 0 0,0 0-1 0 0,1-1 1 0 0,19-9-157 0 0,-14 8 191 0 0,12-6-54 0 0,1 2 0 0 0,0 0 0 0 0,0 1-1 0 0,0 1 1 0 0,1 1 0 0 0,-1 1 0 0 0,29 0 0 0 0,-10 3-1146 0 0,0 1 1 0 0,0 2-1 0 0,40 10 0 0 0,-66-11-4084 0 0</inkml:trace>
</inkml:ink>
</file>

<file path=ppt/ink/ink26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18:08.369"/>
    </inkml:context>
    <inkml:brush xml:id="br0">
      <inkml:brushProperty name="width" value="0.05" units="cm"/>
      <inkml:brushProperty name="height" value="0.05" units="cm"/>
    </inkml:brush>
  </inkml:definitions>
  <inkml:trace contextRef="#ctx0" brushRef="#br0">214 24 5297 0 0,'-2'-2'389'0'0,"0"0"0"0"0,0 1-1 0 0,0 0 1 0 0,0-1 0 0 0,0 1-1 0 0,0 0 1 0 0,0 0 0 0 0,-1 0-1 0 0,1 1 1 0 0,0-1 0 0 0,-1 0 0 0 0,1 1-1 0 0,0 0 1 0 0,-4-1 0 0 0,-40 6 775 0 0,-8 16-1834 0 0,29-3 1297 0 0,15-9-518 0 0,4-4-30 0 0,0 1 0 0 0,0-1 0 0 0,1 2 0 0 0,-8 10 0 0 0,13-16-72 0 0,-1 0 1 0 0,0 0-1 0 0,0 0 1 0 0,1 0-1 0 0,-1 0 0 0 0,1 1 1 0 0,-1-1-1 0 0,1 0 1 0 0,0 1-1 0 0,-1-1 1 0 0,1 0-1 0 0,0 1 1 0 0,0-1-1 0 0,0 0 1 0 0,0 1-1 0 0,0-1 0 0 0,0 0 1 0 0,0 1-1 0 0,1-1 1 0 0,-1 0-1 0 0,0 0 1 0 0,1 1-1 0 0,-1-1 1 0 0,1 0-1 0 0,-1 0 0 0 0,1 1 1 0 0,0-1-1 0 0,-1 0 1 0 0,1 0-1 0 0,0 0 1 0 0,0 0-1 0 0,0 0 1 0 0,0 0-1 0 0,2 1 0 0 0,6 7 7 0 0,1-1-1 0 0,1-1 0 0 0,-1 0 0 0 0,1 0 0 0 0,0-1 0 0 0,1 0 0 0 0,0-1 0 0 0,0 0 0 0 0,0-1 0 0 0,0 0 1 0 0,0-1-1 0 0,1-1 0 0 0,0 0 0 0 0,-1 0 0 0 0,1-1 0 0 0,24-2 0 0 0,-35 1-10 0 0,1-1 0 0 0,-1 1 0 0 0,0 0 0 0 0,0-1 0 0 0,0 0 0 0 0,0 1 0 0 0,1-1 0 0 0,-1 0 0 0 0,0 0 0 0 0,0 0 0 0 0,-1-1 0 0 0,1 1 0 0 0,0 0 0 0 0,0-1 0 0 0,-1 1 0 0 0,1-1 0 0 0,0 1 0 0 0,-1-1 0 0 0,0 0 0 0 0,1 0 0 0 0,-1 0 0 0 0,0 0 0 0 0,0 1 0 0 0,0-2 0 0 0,0 1 0 0 0,0 0-1 0 0,-1 0 1 0 0,1 0 0 0 0,-1 0 0 0 0,1 0 0 0 0,-1-1 0 0 0,0 1 0 0 0,1 0 0 0 0,-1 0 0 0 0,-1-1 0 0 0,1 1 0 0 0,0 0 0 0 0,0 0 0 0 0,-1 0 0 0 0,1-1 0 0 0,-1 1 0 0 0,-1-2 0 0 0,-1-6 4 0 0,0 1 1 0 0,0-1-1 0 0,-1 1 0 0 0,-1 0 1 0 0,1 0-1 0 0,-1 1 1 0 0,-13-16-1 0 0,6 11-11 0 0,-14-12 13 0 0,24 23-32 0 0,-1-1 1 0 0,1 1-1 0 0,-1 0 1 0 0,0 0 0 0 0,1 0-1 0 0,-1 0 1 0 0,0 1-1 0 0,0-1 1 0 0,-1 1-1 0 0,1 0 1 0 0,0 0 0 0 0,-6-2-1 0 0,4 9-944 0 0</inkml:trace>
</inkml:ink>
</file>

<file path=ppt/ink/ink26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18:08.703"/>
    </inkml:context>
    <inkml:brush xml:id="br0">
      <inkml:brushProperty name="width" value="0.05" units="cm"/>
      <inkml:brushProperty name="height" value="0.05" units="cm"/>
    </inkml:brush>
  </inkml:definitions>
  <inkml:trace contextRef="#ctx0" brushRef="#br0">299 431 4337 0 0,'10'5'4601'0'0,"23"5"-2367"0"0,-33-13-736 0 0,-2-1-1026 0 0,-1 1-316 0 0,-48-25 133 0 0,-27-23 109 0 0,11 8 92 0 0,33 19-314 0 0,-11-17 283 0 0,36 31-327 0 0,0 0-1 0 0,0 0 1 0 0,-10-16-1 0 0,17 23-122 0 0,0 0-1 0 0,1 0 1 0 0,-1 0-1 0 0,1-1 0 0 0,-1 1 1 0 0,1 0-1 0 0,0-1 1 0 0,0 1-1 0 0,0 0 1 0 0,1-1-1 0 0,-1 1 0 0 0,1-1 1 0 0,0 0-1 0 0,0 1 1 0 0,0-1-1 0 0,1-5 0 0 0,7-15 28 0 0,-7 20-34 0 0,1 0 0 0 0,-1 0 0 0 0,1 0 0 0 0,0 0 0 0 0,0 0 0 0 0,1 1 0 0 0,-1-1 0 0 0,1 1 1 0 0,3-4-1 0 0,10-7-6 0 0,-2 5 1 0 0,29-10-4 0 0,25 5-25 0 0,-39 11 3 0 0,-21 2 18 0 0,33-2-338 0 0,0 1 1 0 0,79 9-1 0 0,-72-1-194 0 0,-17-1 47 0 0,20 5-628 0 0,-15 3-837 0 0,-33-12 1375 0 0</inkml:trace>
</inkml:ink>
</file>

<file path=ppt/ink/ink26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18:09.035"/>
    </inkml:context>
    <inkml:brush xml:id="br0">
      <inkml:brushProperty name="width" value="0.05" units="cm"/>
      <inkml:brushProperty name="height" value="0.05" units="cm"/>
    </inkml:brush>
  </inkml:definitions>
  <inkml:trace contextRef="#ctx0" brushRef="#br0">1 12 12155 0 0,'0'0'32'0'0,"4"11"8"0"0,1-11-8 0 0,0 0 16 0 0,4 0-24 0 0,1 0 8 0 0,8 0-8 0 0,4 0-8 0 0,8 0 0 0 0,14-2-8 0 0,-5-3-40 0 0,-15 4-120 0 0,0 1-232 0 0,25 0-201 0 0,-9 1 505 0 0,-6-10 0 0 0,-5 5-440 0 0,8 1-192 0 0</inkml:trace>
</inkml:ink>
</file>

<file path=ppt/ink/ink26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18:09.640"/>
    </inkml:context>
    <inkml:brush xml:id="br0">
      <inkml:brushProperty name="width" value="0.05" units="cm"/>
      <inkml:brushProperty name="height" value="0.05" units="cm"/>
    </inkml:brush>
  </inkml:definitions>
  <inkml:trace contextRef="#ctx0" brushRef="#br0">0 222 5873 0 0,'55'-20'6334'0'0,"-37"10"-6214"0"0,-1-1-1 0 0,0 0 1 0 0,-1-1-1 0 0,0 0 1 0 0,17-19-1 0 0,-29 26-92 0 0,0 0 0 0 0,-1 0 0 0 0,0 0 0 0 0,0-1 0 0 0,0 1 0 0 0,0-1 0 0 0,-1 0 1 0 0,0 0-1 0 0,-1 0 0 0 0,1 0 0 0 0,1-11 0 0 0,0-2 60 0 0,-16 36-28 0 0,-2-1 0 0 0,-18 17 1 0 0,30-31-59 0 0,0 1 1 0 0,0-1 0 0 0,1 1 0 0 0,-1-1 0 0 0,1 1 0 0 0,0 0 0 0 0,0 0 0 0 0,-1 0 0 0 0,2 0-1 0 0,-1 1 1 0 0,0-1 0 0 0,1 0 0 0 0,0 1 0 0 0,-1-1 0 0 0,1 1 0 0 0,1-1 0 0 0,-1 1 0 0 0,0 0 0 0 0,1-1-1 0 0,0 1 1 0 0,0 0 0 0 0,0-1 0 0 0,0 1 0 0 0,1 0 0 0 0,-1-1 0 0 0,1 1 0 0 0,0-1 0 0 0,0 1-1 0 0,0-1 1 0 0,2 5 0 0 0,0-6 2 0 0,-1 1 0 0 0,1-1 0 0 0,-1 0 0 0 0,1 0 0 0 0,0 0 1 0 0,0-1-1 0 0,0 1 0 0 0,0-1 0 0 0,0 1 0 0 0,0-1 0 0 0,0 0 0 0 0,0 0 0 0 0,1-1 0 0 0,3 2 0 0 0,30 3 7 0 0,-20-5-4 0 0,-2-4-12 0 0,1-1-1 0 0,-1 0 1 0 0,0 0 0 0 0,-1-2 0 0 0,1 0 0 0 0,-1 0-1 0 0,-1-2 1 0 0,1 0 0 0 0,-1 0 0 0 0,-1-1-1 0 0,0 0 1 0 0,21-24 0 0 0,-1-20-16 0 0,-18 15 7 0 0,-13 34 8 0 0,-1 8-5 0 0,-2 4-2 0 0,-1-5 10 0 0,1-1 9 0 0,1-1 0 0 0,-1 1 0 0 0,0 0 0 0 0,0 0 0 0 0,1 0 0 0 0,-1 0 0 0 0,1 1 0 0 0,-1-1 0 0 0,1 0 1 0 0,-1 1-1 0 0,1-1 0 0 0,0 1 0 0 0,0-1 0 0 0,0 1 0 0 0,0 0 0 0 0,0-1 0 0 0,0 1 0 0 0,0 0 0 0 0,-1 4 0 0 0,-13 36 173 0 0,14-40-162 0 0,-4 27 161 0 0,5-21-125 0 0,0-7-32 0 0,0 1-1 0 0,0 0 1 0 0,1-1-1 0 0,-1 1 1 0 0,0 0-1 0 0,1-1 1 0 0,-1 1 0 0 0,1 0-1 0 0,-1-1 1 0 0,1 1-1 0 0,0-1 1 0 0,-1 1 0 0 0,1-1-1 0 0,0 1 1 0 0,2 1-1 0 0,12 9 131 0 0,14 1 21 0 0,-11-9-86 0 0,1 0 0 0 0,32 1 0 0 0,-45-5-72 0 0,19 2 44 0 0,-5-3-88 0 0,-1 0-1 0 0,38-8 1 0 0,-14 2-372 0 0,-24 5-262 0 0,-1-1 0 0 0,34-11 0 0 0,-39 11-246 0 0</inkml:trace>
</inkml:ink>
</file>

<file path=ppt/ink/ink26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18:09.967"/>
    </inkml:context>
    <inkml:brush xml:id="br0">
      <inkml:brushProperty name="width" value="0.05" units="cm"/>
      <inkml:brushProperty name="height" value="0.05" units="cm"/>
    </inkml:brush>
  </inkml:definitions>
  <inkml:trace contextRef="#ctx0" brushRef="#br0">25 14 12115 0 0,'0'-1'42'0'0,"-1"0"1"0"0,1 0 0 0 0,-1 0-1 0 0,0 1 1 0 0,1-1 0 0 0,-1 0-1 0 0,0 0 1 0 0,1 1 0 0 0,-1-1-1 0 0,0 0 1 0 0,0 1 0 0 0,0-1-1 0 0,0 1 1 0 0,0-1 0 0 0,0 1-1 0 0,1-1 1 0 0,-1 1 0 0 0,0 0-1 0 0,0-1 1 0 0,0 1 0 0 0,-1 0-1 0 0,1 0 1 0 0,0 0 0 0 0,0 0-1 0 0,0 0 1 0 0,-1 0 0 0 0</inkml:trace>
</inkml:ink>
</file>

<file path=ppt/ink/ink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22:16:54.668"/>
    </inkml:context>
    <inkml:brush xml:id="br0">
      <inkml:brushProperty name="width" value="0.05" units="cm"/>
      <inkml:brushProperty name="height" value="0.05" units="cm"/>
      <inkml:brushProperty name="color" value="#E71224"/>
    </inkml:brush>
  </inkml:definitions>
  <inkml:trace contextRef="#ctx0" brushRef="#br0">97 19 3529 0 0,'5'1'1087'0'0,"-3"-2"1359"0"0,-2 1-2497 0 0,-1-1 0 0 0,0 1 1 0 0,0-1-1 0 0,1 1 1 0 0,-1-1-1 0 0,1 1 0 0 0,-1-1 1 0 0,0 0-1 0 0,1 1 0 0 0,-1-1 1 0 0,1 0-1 0 0,-1 0 1 0 0,1 1-1 0 0,0-1 0 0 0,-1 0 1 0 0,1 0-1 0 0,0 0 0 0 0,-1 1 1 0 0,1-1-1 0 0,0 0 1 0 0,0 0-1 0 0,0-3 1761 0 0,-6 7-770 0 0,-6 2-724 0 0,12 8 43 0 0,1-5-7 0 0,-1-7-158 0 0,0 1-89 0 0,1 2 1489 0 0,-6 28-123 0 0,3-17-1242 0 0,1-1-1 0 0,0 1 0 0 0,2 28 1 0 0,1-8 8 0 0,-1-21-85 0 0,0 0 0 0 0,1 0-1 0 0,1-1 1 0 0,0 1 0 0 0,1-1 0 0 0,1 0-1 0 0,0 0 1 0 0,0-1 0 0 0,1 1 0 0 0,1-1-1 0 0,13 19 1 0 0,-17-27-39 0 0,1 1 0 0 0,0-1 0 0 0,0 0 1 0 0,0 0-1 0 0,0-1 0 0 0,1 1 0 0 0,-1-1 0 0 0,1 0 0 0 0,0 0 0 0 0,0 0 0 0 0,0-1 0 0 0,0 1 0 0 0,1-1 1 0 0,-1-1-1 0 0,1 1 0 0 0,9 1 0 0 0,-9-3 1 0 0,0 0 1 0 0,0 0 0 0 0,0-1-1 0 0,-1 0 1 0 0,1 0-1 0 0,0 0 1 0 0,0-1 0 0 0,-1 0-1 0 0,1 0 1 0 0,-1 0-1 0 0,11-6 1 0 0,-10 4 1 0 0,0 0 0 0 0,0 0 0 0 0,-1-1 0 0 0,1 0-1 0 0,-1 0 1 0 0,0 0 0 0 0,-1-1 0 0 0,1 0 0 0 0,-1 0 0 0 0,0 0 0 0 0,0 0 0 0 0,-1 0 0 0 0,0-1-1 0 0,0 0 1 0 0,0 1 0 0 0,2-15 0 0 0,-3 16-15 0 0,-1-1 0 0 0,-1 1 0 0 0,1-1 0 0 0,-1 0 0 0 0,0 1-1 0 0,0-1 1 0 0,0 0 0 0 0,-1 0 0 0 0,0 1 0 0 0,0-1 0 0 0,0 1 0 0 0,-1-1 0 0 0,0 1 0 0 0,0 0 0 0 0,0-1-1 0 0,-1 1 1 0 0,0 0 0 0 0,0 0 0 0 0,0 1 0 0 0,0-1 0 0 0,-1 1 0 0 0,-5-6 0 0 0,-4-1-13 0 0,-1 1 1 0 0,0 0-1 0 0,0 1 1 0 0,-1 0-1 0 0,0 2 1 0 0,-29-12-1 0 0,-103-23-21 0 0,108 37 6 0 0,12 10-175 0 0,27-5 186 0 0,0 0-1 0 0,0 0 1 0 0,0 0 0 0 0,0 0 0 0 0,1 0-1 0 0,-1 0 1 0 0,0 0 0 0 0,0 1 0 0 0,0-1 0 0 0,0 0-1 0 0,0 0 1 0 0,0 0 0 0 0,0 0 0 0 0,0 0-1 0 0,0 0 1 0 0,0 0 0 0 0,0 0 0 0 0,0 0-1 0 0,0 0 1 0 0,0 1 0 0 0,0-1 0 0 0,0 0-1 0 0,0 0 1 0 0,-1 0 0 0 0,1 0 0 0 0,0 0-1 0 0,0 0 1 0 0,0 0 0 0 0,0 0 0 0 0,0 0-1 0 0,0 0 1 0 0,0 0 0 0 0,0 0 0 0 0,0 0-1 0 0,0 1 1 0 0,0-1 0 0 0,0 0 0 0 0,0 0-1 0 0,0 0 1 0 0,0 0 0 0 0,-1 0 0 0 0,1 0-1 0 0,7 0-627 0 0,-3 1-292 0 0,-3-1 462 0 0</inkml:trace>
</inkml:ink>
</file>

<file path=ppt/ink/ink26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18:14.254"/>
    </inkml:context>
    <inkml:brush xml:id="br0">
      <inkml:brushProperty name="width" value="0.05" units="cm"/>
      <inkml:brushProperty name="height" value="0.05" units="cm"/>
    </inkml:brush>
  </inkml:definitions>
  <inkml:trace contextRef="#ctx0" brushRef="#br0">31 5 4185 0 0,'-24'-4'665'0'0,"17"4"-24"0"0,14 3 1252 0 0,2 25-472 0 0,11 19-723 0 0,-14-32-550 0 0,9 23 196 0 0,3 17 38 0 0,-4 0-121 0 0,3 26-14 0 0,-9-40-148 0 0,29 94 189 0 0,-36-124-549 0 0,-9-13-2259 0 0</inkml:trace>
</inkml:ink>
</file>

<file path=ppt/ink/ink26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18:14.601"/>
    </inkml:context>
    <inkml:brush xml:id="br0">
      <inkml:brushProperty name="width" value="0.05" units="cm"/>
      <inkml:brushProperty name="height" value="0.05" units="cm"/>
    </inkml:brush>
  </inkml:definitions>
  <inkml:trace contextRef="#ctx0" brushRef="#br0">1 162 4297 0 0,'0'-9'453'0'0,"1"0"-1"0"0,0 0 1 0 0,1 0 0 0 0,0 0-1 0 0,0 1 1 0 0,1-1 0 0 0,0 1 0 0 0,0-1-1 0 0,1 1 1 0 0,5-8 0 0 0,-7 12-460 0 0,0 0 0 0 0,1 0 1 0 0,-1 1-1 0 0,1-1 0 0 0,0 1 1 0 0,0 0-1 0 0,0 0 0 0 0,1 0 1 0 0,-1 0-1 0 0,1 0 0 0 0,0 1 1 0 0,-1-1-1 0 0,1 1 0 0 0,0 0 1 0 0,0 0-1 0 0,1 1 0 0 0,-1-1 1 0 0,0 1-1 0 0,0 0 0 0 0,1 0 1 0 0,7 0-1 0 0,19 0 13 0 0,-10 1-12 0 0,0-1 13 0 0,-8 0 11 0 0,-10 1 0 0 0,0 0 0 0 0,1 1-1 0 0,-1 0 1 0 0,0 0 0 0 0,0 0-1 0 0,0 0 1 0 0,0 0 0 0 0,0 1-1 0 0,0-1 1 0 0,0 1 0 0 0,-1 0-1 0 0,1 0 1 0 0,0 0 0 0 0,-1 0-1 0 0,0 0 1 0 0,1 0 0 0 0,-1 1-1 0 0,3 4 1 0 0,21 30 143 0 0,-15-17-42 0 0,-10-16-86 0 0,1 0-1 0 0,-1 0 0 0 0,0 0 1 0 0,0 0-1 0 0,0 1 0 0 0,-1-1 0 0 0,1 0 1 0 0,-1 0-1 0 0,0 1 0 0 0,0-1 1 0 0,-1 0-1 0 0,1 0 0 0 0,-1 1 0 0 0,0-1 1 0 0,0 0-1 0 0,0 0 0 0 0,-1 0 1 0 0,1 0-1 0 0,-1 0 0 0 0,0 0 0 0 0,0-1 1 0 0,-1 1-1 0 0,1-1 0 0 0,-1 1 1 0 0,0-1-1 0 0,-4 4 0 0 0,-9 10 66 0 0,-1-1 0 0 0,0-1 1 0 0,-32 21-1 0 0,33-25-14 0 0,9-6-73 0 0,-18 13 53 0 0,-39 36-1 0 0,56-49-491 0 0,5-6-855 0 0,3 0 914 0 0</inkml:trace>
</inkml:ink>
</file>

<file path=ppt/ink/ink26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18:15.056"/>
    </inkml:context>
    <inkml:brush xml:id="br0">
      <inkml:brushProperty name="width" value="0.05" units="cm"/>
      <inkml:brushProperty name="height" value="0.05" units="cm"/>
    </inkml:brush>
  </inkml:definitions>
  <inkml:trace contextRef="#ctx0" brushRef="#br0">143 14 4161 0 0,'-3'-1'1048'0'0,"-7"-2"923"0"0,7-1-637 0 0,1 1-919 0 0,-1 1-170 0 0,-3 1 96 0 0,-14 1 251 0 0,17 1-654 0 0,1-1 76 0 0,-38 9 197 0 0,18 4 39 0 0,19-10-224 0 0,0 1 0 0 0,0-1 1 0 0,1 1-1 0 0,-1 0 1 0 0,1 0-1 0 0,-1 1 0 0 0,1-1 1 0 0,1 0-1 0 0,-3 7 1 0 0,3-9-20 0 0,1 0 1 0 0,-1-1 0 0 0,1 1 0 0 0,0 0-1 0 0,0-1 1 0 0,-1 1 0 0 0,1 0 0 0 0,0 0-1 0 0,0-1 1 0 0,1 1 0 0 0,-1 0 0 0 0,0 0-1 0 0,0-1 1 0 0,1 1 0 0 0,-1 0 0 0 0,1-1-1 0 0,0 1 1 0 0,-1-1 0 0 0,1 1 0 0 0,0-1-1 0 0,0 1 1 0 0,0-1 0 0 0,0 1 0 0 0,0-1 0 0 0,0 0-1 0 0,3 3 1 0 0,2 0 23 0 0,-1 0 0 0 0,1-1 0 0 0,0 1 0 0 0,0-1 0 0 0,1-1 0 0 0,-1 1 0 0 0,0-1 0 0 0,1 0 0 0 0,0-1 0 0 0,-1 1 0 0 0,10 0 0 0 0,-12-2-15 0 0,0-1 0 0 0,1 1 0 0 0,-1-1 0 0 0,0 0-1 0 0,0 0 1 0 0,0 0 0 0 0,-1 0 0 0 0,1-1 0 0 0,0 0-1 0 0,0 1 1 0 0,-1-1 0 0 0,1-1 0 0 0,-1 1 0 0 0,0 0-1 0 0,0-1 1 0 0,0 0 0 0 0,0 0 0 0 0,0 0 0 0 0,0 0-1 0 0,4-6 1 0 0,-1-4 18 0 0,-5 11-32 0 0,-1 1 0 0 0,0-1-1 0 0,0 0 1 0 0,0 0 0 0 0,0 1 0 0 0,-1-1-1 0 0,1 0 1 0 0,0 0 0 0 0,-1 1 0 0 0,1-1-1 0 0,-1 0 1 0 0,0 1 0 0 0,1-1-1 0 0,-1 1 1 0 0,0-1 0 0 0,0 1 0 0 0,0-1-1 0 0,0 1 1 0 0,0 0 0 0 0,0-1 0 0 0,0 1-1 0 0,-1 0 1 0 0,1 0 0 0 0,-1 0 0 0 0,1 0-1 0 0,0 0 1 0 0,-3-1 0 0 0,-12-4 14 0 0,-17 8-12 0 0,1 6-32 0 0,18-3-13 0 0,10-3-30 0 0,1 0 0 0 0,0 0 1 0 0,0 0-1 0 0,0 1 1 0 0,1-1-1 0 0,-1 1 1 0 0,1-1-1 0 0,-1 1 0 0 0,-3 5 1 0 0,6-7 28 0 0,-1 0 0 0 0,1 0 0 0 0,-1-1 0 0 0,1 1 0 0 0,-1 0 0 0 0,1 0 0 0 0,0 0 0 0 0,0 0 0 0 0,-1 0 0 0 0,1 0 0 0 0,0 0 0 0 0,0-1 1 0 0,0 1-1 0 0,0 0 0 0 0,0 0 0 0 0,0 0 0 0 0,0 0 0 0 0,0 0 0 0 0,0 0 0 0 0,1 0 0 0 0,-1 0 0 0 0,0 0 0 0 0,1-1 0 0 0,-1 1 0 0 0,0 0 0 0 0,1 0 0 0 0,-1 0 0 0 0,1-1 0 0 0,-1 1 1 0 0,1 0-1 0 0,0 0 0 0 0,-1-1 0 0 0,1 1 0 0 0,0-1 0 0 0,-1 1 0 0 0,1 0 0 0 0,0-1 0 0 0,0 0 0 0 0,0 1 0 0 0,-1-1 0 0 0,1 1 0 0 0,0-1 0 0 0,1 1 0 0 0,5 0-436 0 0,2-1-405 0 0</inkml:trace>
</inkml:ink>
</file>

<file path=ppt/ink/ink26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18:15.455"/>
    </inkml:context>
    <inkml:brush xml:id="br0">
      <inkml:brushProperty name="width" value="0.05" units="cm"/>
      <inkml:brushProperty name="height" value="0.05" units="cm"/>
    </inkml:brush>
  </inkml:definitions>
  <inkml:trace contextRef="#ctx0" brushRef="#br0">247 13 5201 0 0,'0'-1'120'0'0,"0"1"-1"0"0,0-1 1 0 0,-1 0-1 0 0,1 1 1 0 0,0-1-1 0 0,-1 1 1 0 0,1-1-1 0 0,0 0 1 0 0,-1 1-1 0 0,1-1 1 0 0,-1 1-1 0 0,1-1 1 0 0,0 1 0 0 0,-1-1-1 0 0,0 1 1 0 0,1 0-1 0 0,-1-1 1 0 0,1 1-1 0 0,-1 0 1 0 0,1-1-1 0 0,-1 1 1 0 0,0 0-1 0 0,1 0 1 0 0,-1-1-1 0 0,0 1 1 0 0,1 0-1 0 0,-2 0 1 0 0,-28 1-286 0 0,30-1 172 0 0,-56 7 137 0 0,44-4-18 0 0,-1 0 0 0 0,1 0 0 0 0,-1 1 0 0 0,1 1 1 0 0,-16 8-1 0 0,3-1 86 0 0,-1 2-37 0 0,29-14-87 0 0,7 1-14 0 0,24 8-52 0 0,-25-7-15 0 0,-5-1 11 0 0,48-1 91 0 0,-8 0-59 0 0,-20 12-2 0 0,-12-2-39 0 0,-8-8 14 0 0,-1 0 0 0 0,0 1-1 0 0,0-1 1 0 0,0 1 0 0 0,0 0-1 0 0,-1 0 1 0 0,1 0 0 0 0,3 6-1 0 0,-6-8-13 0 0,0-1-1 0 0,1 1 1 0 0,-1 0 0 0 0,0 0-1 0 0,0-1 1 0 0,0 1-1 0 0,0 0 1 0 0,0 0-1 0 0,0-1 1 0 0,0 1-1 0 0,0 0 1 0 0,0 0-1 0 0,0-1 1 0 0,0 1-1 0 0,0 0 1 0 0,-1-1-1 0 0,1 1 1 0 0,0 0-1 0 0,0 0 1 0 0,-1-1-1 0 0,0 2 1 0 0,-21 15 182 0 0,14-15-161 0 0,0 1-1 0 0,0-1 0 0 0,0 0 0 0 0,0-1 1 0 0,-1 0-1 0 0,1 0 0 0 0,0-1 0 0 0,-1 0 1 0 0,1 0-1 0 0,0-1 0 0 0,-1 0 1 0 0,1 0-1 0 0,0-1 0 0 0,0 0 0 0 0,-11-5 1 0 0,12 4-578 0 0,0 0 1 0 0,0 0-1 0 0,0-1 1 0 0,0 0 0 0 0,-11-9-1 0 0,10 6-3054 0 0</inkml:trace>
</inkml:ink>
</file>

<file path=ppt/ink/ink26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18:15.805"/>
    </inkml:context>
    <inkml:brush xml:id="br0">
      <inkml:brushProperty name="width" value="0.05" units="cm"/>
      <inkml:brushProperty name="height" value="0.05" units="cm"/>
    </inkml:brush>
  </inkml:definitions>
  <inkml:trace contextRef="#ctx0" brushRef="#br0">0 11 3801 0 0,'0'-1'108'0'0,"1"0"1"0"0,-1 1-1 0 0,0-1 1 0 0,1 0 0 0 0,-1 1-1 0 0,0-1 1 0 0,1 1-1 0 0,-1-1 1 0 0,1 1-1 0 0,-1-1 1 0 0,1 1-1 0 0,-1-1 1 0 0,1 1 0 0 0,-1 0-1 0 0,1-1 1 0 0,0 1-1 0 0,-1 0 1 0 0,1-1-1 0 0,0 1 1 0 0,-1 0-1 0 0,1 0 1 0 0,0-1 0 0 0,-1 1-1 0 0,1 0 1 0 0,0 0-1 0 0,-1 0 1 0 0,1 0-1 0 0,0 0 1 0 0,-1 0-1 0 0,1 0 1 0 0,0 0 0 0 0,0 1-1 0 0,-1-1 1 0 0,1 0-1 0 0,0 0 1 0 0,-1 0-1 0 0,1 1 1 0 0,-1-1-1 0 0,1 0 1 0 0,0 1 0 0 0,-1-1-1 0 0,1 0 1 0 0,-1 1-1 0 0,1-1 1 0 0,-1 1-1 0 0,1-1 1 0 0,-1 1-1 0 0,1-1 1 0 0,-1 1 0 0 0,0 0-1 0 0,1 0 1 0 0,12 25 1164 0 0,-6-7-881 0 0,2 4-5 0 0,-8-22-515 0 0,0 0 1 0 0,0 0-1 0 0,1 0 0 0 0,-1 0 0 0 0,0 0 0 0 0,1 0 0 0 0,-1 0 0 0 0,1-1 0 0 0,-1 1 0 0 0,1 0 0 0 0,-1-1 0 0 0,1 0 0 0 0,-1 1 0 0 0,1-1 0 0 0,2 1 0 0 0,11 0-587 0 0,-6-1 542 0 0,30-4-284 0 0</inkml:trace>
</inkml:ink>
</file>

<file path=ppt/ink/ink26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18:16.255"/>
    </inkml:context>
    <inkml:brush xml:id="br0">
      <inkml:brushProperty name="width" value="0.05" units="cm"/>
      <inkml:brushProperty name="height" value="0.05" units="cm"/>
    </inkml:brush>
  </inkml:definitions>
  <inkml:trace contextRef="#ctx0" brushRef="#br0">2 0 4593 0 0,'-1'2'4677'0'0,"2"0"-4498"0"0,0 5-102 0 0,1 1 1 0 0,0-1-1 0 0,1 0 0 0 0,0 0 1 0 0,0 0-1 0 0,0 0 1 0 0,6 8-1 0 0,-1-1 33 0 0,26 63 754 0 0,-4-10-509 0 0,-13-23-270 0 0,-3 1-79 0 0,-8-15-28 0 0,-3-24 79 0 0</inkml:trace>
</inkml:ink>
</file>

<file path=ppt/ink/ink26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18:16.607"/>
    </inkml:context>
    <inkml:brush xml:id="br0">
      <inkml:brushProperty name="width" value="0.05" units="cm"/>
      <inkml:brushProperty name="height" value="0.05" units="cm"/>
    </inkml:brush>
  </inkml:definitions>
  <inkml:trace contextRef="#ctx0" brushRef="#br0">1 49 3697 0 0,'3'-11'3685'0'0,"-1"-1"-3375"0"0,-1 5-47 0 0,1 4 94 0 0,6-1-78 0 0,5 1-182 0 0,4-1 10 0 0,-16 4-95 0 0,9-2 97 0 0,1 1 1 0 0,-1 0-1 0 0,1 1 0 0 0,0 0 1 0 0,-1 1-1 0 0,1 0 0 0 0,14 3 0 0 0,10 10 202 0 0,-17 1-138 0 0,-16-12-157 0 0,0-1 0 0 0,0 1 0 0 0,0-1 0 0 0,-1 1 0 0 0,1 0 1 0 0,-1-1-1 0 0,0 1 0 0 0,0 0 0 0 0,0 0 0 0 0,0 0 0 0 0,1 4 0 0 0,0 6 154 0 0,2 0 0 0 0,0-1 1 0 0,9 20-1 0 0,7 9 249 0 0,-1-25-317 0 0,-13-13-43 0 0,-4-2 16 0 0,-2-2-29 0 0,6-2 156 0 0,14-10-130 0 0,-8 5-163 0 0,-9 5-24 0 0,2-9 10 0 0,-4-6-26 0 0,-3-2-11 0 0,0 5 14 0 0,2 4 22 0 0,0 11 106 0 0,0-1-3 0 0,2 0-4 0 0,22 2-365 0 0,14 5-1001 0 0,-37-6 1359 0 0,5 1-459 0 0</inkml:trace>
</inkml:ink>
</file>

<file path=ppt/ink/ink26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18:16.942"/>
    </inkml:context>
    <inkml:brush xml:id="br0">
      <inkml:brushProperty name="width" value="0.05" units="cm"/>
      <inkml:brushProperty name="height" value="0.05" units="cm"/>
    </inkml:brush>
  </inkml:definitions>
  <inkml:trace contextRef="#ctx0" brushRef="#br0">35 56 4785 0 0,'7'1'425'0'0,"-6"0"-332"0"0,-1-1 1 0 0,1 1-1 0 0,-1-1 1 0 0,1 0-1 0 0,-1 1 1 0 0,1-1-1 0 0,0 0 1 0 0,-1 0-1 0 0,1 0 1 0 0,-1 1-1 0 0,1-1 1 0 0,0 0 0 0 0,-1 0-1 0 0,1 0 1 0 0,0 0-1 0 0,-1 0 1 0 0,1 0-1 0 0,0 0 1 0 0,-1 0-1 0 0,1 0 1 0 0,0 0-1 0 0,-1 0 1 0 0,1-1-1 0 0,-1 1 1 0 0,1 0-1 0 0,0 0 1 0 0,-1-1-1 0 0,1 1 1 0 0,-1 0-1 0 0,1-1 1 0 0,-1 1 0 0 0,1-1-1 0 0,-1 1 1 0 0,1 0-1 0 0,-1-1 1 0 0,1 1-1 0 0,-1-1 1 0 0,0 0-1 0 0,1 1 1 0 0,-1-1-1 0 0,0 1 1 0 0,1-2-1 0 0,1-5 407 0 0,7-5 26 0 0,3-8-76 0 0,-18 12-323 0 0,-8 5-60 0 0,8 2-49 0 0,-3 2 54 0 0,-13 4 165 0 0,19-4-195 0 0,1 1-1 0 0,0 0 1 0 0,0-1 0 0 0,0 1 0 0 0,0 0 0 0 0,0 0-1 0 0,0 0 1 0 0,0 1 0 0 0,1-1 0 0 0,-1 0 0 0 0,1 1-1 0 0,-2 2 1 0 0,2-4-25 0 0,1 0 0 0 0,-1 0 0 0 0,0 0-1 0 0,1 0 1 0 0,0 0 0 0 0,-1 0 0 0 0,1 0 0 0 0,0 0-1 0 0,-1 0 1 0 0,1 0 0 0 0,0 0 0 0 0,0 0 0 0 0,0 0-1 0 0,0 0 1 0 0,0 0 0 0 0,0 0 0 0 0,0 0 0 0 0,0 0-1 0 0,0 0 1 0 0,0 0 0 0 0,1 0 0 0 0,-1 0 0 0 0,0 0 0 0 0,1 0-1 0 0,-1 0 1 0 0,1 0 0 0 0,-1 0 0 0 0,1 0 0 0 0,-1-1-1 0 0,1 1 1 0 0,0 0 0 0 0,-1 0 0 0 0,1 0 0 0 0,0-1-1 0 0,0 1 1 0 0,0 0 0 0 0,-1-1 0 0 0,3 2 0 0 0,33 16 195 0 0,-14-7-144 0 0,-3-4-8 0 0,12-1 55 0 0,0-4-8 0 0,15-3-48 0 0,-3 0-246 0 0,-29 1-93 0 0,36-7-50 0 0,-35 3 42 0 0,-1 1-209 0 0</inkml:trace>
</inkml:ink>
</file>

<file path=ppt/ink/ink26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18:17.605"/>
    </inkml:context>
    <inkml:brush xml:id="br0">
      <inkml:brushProperty name="width" value="0.05" units="cm"/>
      <inkml:brushProperty name="height" value="0.05" units="cm"/>
    </inkml:brush>
  </inkml:definitions>
  <inkml:trace contextRef="#ctx0" brushRef="#br0">1 0 3321 0 0,'7'1'3216'0'0,"-5"0"-1830"0"0,8 16-420 0 0,5 8-743 0 0,7 6 1 0 0,13 22 437 0 0,-27-39-575 0 0,4 9 57 0 0,21 37 187 0 0,6-6-168 0 0,-24-35-85 0 0,-1 0-1 0 0,-1 2 0 0 0,13 25 1 0 0,-25-45-58 0 0,-1 1 22 0 0,1-1 3 0 0,-1-1-10 0 0,2-5 142 0 0,-1-3-68 0 0,1-1-121 0 0,10-10 5 0 0,-4 9 10 0 0,-1 1-21 0 0,-1 1 1 0 0,1 0 0 0 0,0 1-1 0 0,1-1 1 0 0,0 1 0 0 0,0 1 0 0 0,0 0-1 0 0,1 0 1 0 0,0 0 0 0 0,0 1 0 0 0,0 1-1 0 0,12-5 1 0 0,-17 8 8 0 0,1 0 0 0 0,0 0-1 0 0,0 1 1 0 0,-1 0 0 0 0,1-1-1 0 0,0 2 1 0 0,0-1 0 0 0,-1 0 0 0 0,1 1-1 0 0,0 0 1 0 0,0 0 0 0 0,5 3 0 0 0,-9-4 6 0 0,1 1 0 0 0,-1 0 1 0 0,0-1-1 0 0,0 1 0 0 0,0 0 1 0 0,0 0-1 0 0,0 0 1 0 0,0 0-1 0 0,0 0 0 0 0,0 0 1 0 0,-1 0-1 0 0,1 0 1 0 0,0 0-1 0 0,0 1 0 0 0,-1-1 1 0 0,1 0-1 0 0,-1 0 1 0 0,1 3-1 0 0,0-1 3 0 0,-1 0 1 0 0,0 0-1 0 0,0 0 0 0 0,0-1 1 0 0,-1 1-1 0 0,1 0 0 0 0,-1 0 1 0 0,1 0-1 0 0,-1 0 0 0 0,0-1 1 0 0,0 1-1 0 0,-2 3 0 0 0,1-2 12 0 0,0 0 0 0 0,-1 0 0 0 0,1 0 0 0 0,-1 0 0 0 0,0 0 0 0 0,0-1 0 0 0,-1 1 0 0 0,1-1-1 0 0,-1 0 1 0 0,1 0 0 0 0,-1 0 0 0 0,0-1 0 0 0,0 1 0 0 0,0-1 0 0 0,-1 0 0 0 0,1 0 0 0 0,0 0 0 0 0,-1-1 0 0 0,1 0-1 0 0,-6 1 1 0 0,2 0 8 0 0,0-1-1 0 0,0 0 0 0 0,0-1 0 0 0,0 0 0 0 0,0 0 0 0 0,1-1 0 0 0,-1 0 1 0 0,0 0-1 0 0,0-1 0 0 0,0 0 0 0 0,-7-3 0 0 0,5 1 2 0 0,7 4-18 0 0,1-1 0 0 0,-1 0 0 0 0,0 1 0 0 0,1-1 0 0 0,-1-1 0 0 0,1 1 0 0 0,-1 0 0 0 0,1-1-1 0 0,0 1 1 0 0,-1-1 0 0 0,1 1 0 0 0,0-1 0 0 0,0 0 0 0 0,0 0 0 0 0,-1-3 0 0 0,1-3-89 0 0,3 0-380 0 0,19-5-1377 0 0,-5 6 1237 0 0,2 1-213 0 0,5 2 26 0 0</inkml:trace>
</inkml:ink>
</file>

<file path=ppt/ink/ink26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18:17.955"/>
    </inkml:context>
    <inkml:brush xml:id="br0">
      <inkml:brushProperty name="width" value="0.05" units="cm"/>
      <inkml:brushProperty name="height" value="0.05" units="cm"/>
    </inkml:brush>
  </inkml:definitions>
  <inkml:trace contextRef="#ctx0" brushRef="#br0">3 1 4545 0 0,'-1'3'4208'0'0,"1"2"-3263"0"0,-1-1-930 0 0,1 5 33 0 0,-1-1 0 0 0,1 1 0 0 0,1 0 0 0 0,-1 0 1 0 0,2 0-1 0 0,3 15 0 0 0,0-9 15 0 0,0 0 0 0 0,1 0 0 0 0,1-1 0 0 0,0 0 0 0 0,13 17 0 0 0,-20-30-309 0 0,4-1-2285 0 0,8-1 1906 0 0</inkml:trace>
</inkml:ink>
</file>

<file path=ppt/ink/ink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22:16:55.018"/>
    </inkml:context>
    <inkml:brush xml:id="br0">
      <inkml:brushProperty name="width" value="0.05" units="cm"/>
      <inkml:brushProperty name="height" value="0.05" units="cm"/>
      <inkml:brushProperty name="color" value="#E71224"/>
    </inkml:brush>
  </inkml:definitions>
  <inkml:trace contextRef="#ctx0" brushRef="#br0">23 122 5177 0 0,'-11'-4'5082'0'0,"7"2"-3867"0"0,1 2-736 0 0,0-1-271 0 0,2 1-222 0 0,32 34 1179 0 0,119 59-1037 0 0,-128-81-110 0 0,33 27 107 0 0,-42-29 46 0 0,-26-16 172 0 0,12 6-341 0 0,-1-1 1 0 0,1 1-1 0 0,0-1 0 0 0,0 0 1 0 0,-1 1-1 0 0,1-1 1 0 0,0 0-1 0 0,0 1 1 0 0,0-1-1 0 0,-1 0 0 0 0,1 0 1 0 0,0 0-1 0 0,0 0 1 0 0,1 0-1 0 0,-1 0 1 0 0,0-1-1 0 0,0 1 0 0 0,0 0 1 0 0,1 0-1 0 0,-1-1 1 0 0,1 1-1 0 0,-1 0 1 0 0,0-3-1 0 0,-1-2-1 0 0,0-1 0 0 0,0 1 0 0 0,0 0 0 0 0,-1 0 0 0 0,0 0 0 0 0,0 0 0 0 0,-8-10 0 0 0,-3-6 2 0 0,12 18-4 0 0,1 0 1 0 0,0 0-1 0 0,-1 0 1 0 0,2-1-1 0 0,-1 1 1 0 0,0 0 0 0 0,1-1-1 0 0,0 1 1 0 0,0 0-1 0 0,0-1 1 0 0,0 1-1 0 0,1 0 1 0 0,0-1-1 0 0,0 1 1 0 0,0 0 0 0 0,0 0-1 0 0,2-4 1 0 0,0 0-3 0 0,0 1 0 0 0,1 0 0 0 0,0 0 0 0 0,0 0 0 0 0,0 1 0 0 0,1-1 0 0 0,6-5 0 0 0,-3 6 6 0 0,0 0-1 0 0,1 0 1 0 0,0 1 0 0 0,0 0 0 0 0,1 1 0 0 0,-1 0 0 0 0,17-5-1 0 0,-20 8 4 0 0,-1 0-1 0 0,0 0 1 0 0,0 0-1 0 0,0 1 1 0 0,0 0-1 0 0,1 0 1 0 0,-1 0-1 0 0,0 1 1 0 0,0-1-1 0 0,0 1 1 0 0,0 0-1 0 0,0 1 1 0 0,0 0-1 0 0,0-1 1 0 0,0 1-1 0 0,-1 1 0 0 0,1-1 1 0 0,0 1-1 0 0,-1 0 1 0 0,0 0-1 0 0,0 0 1 0 0,5 5-1 0 0,8 9 23 0 0,-1 0 0 0 0,-1 1 0 0 0,22 35 0 0 0,-8-13-12 0 0,-25-35-34 0 0,31 41-128 0 0,-10-18-525 0 0,-12-13 474 0 0,-5-5-3 0 0,-3-2-93 0 0,1-2-325 0 0</inkml:trace>
</inkml:ink>
</file>

<file path=ppt/ink/ink26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18:18.274"/>
    </inkml:context>
    <inkml:brush xml:id="br0">
      <inkml:brushProperty name="width" value="0.05" units="cm"/>
      <inkml:brushProperty name="height" value="0.05" units="cm"/>
    </inkml:brush>
  </inkml:definitions>
  <inkml:trace contextRef="#ctx0" brushRef="#br0">133 47 2593 0 0,'43'-33'2545'0'0,"-43"33"-2489"0"0,1 0-1 0 0,-1 0 0 0 0,0 0 0 0 0,0 0 0 0 0,0-1 0 0 0,0 1 0 0 0,0 0 0 0 0,1 0 0 0 0,-1 0 1 0 0,0 0-1 0 0,0 0 0 0 0,0 0 0 0 0,0 0 0 0 0,0-1 0 0 0,0 1 0 0 0,0 0 0 0 0,1 0 0 0 0,-1 0 1 0 0,0 0-1 0 0,0 0 0 0 0,0-1 0 0 0,0 1 0 0 0,0 0 0 0 0,0 0 0 0 0,0 0 0 0 0,0 0 0 0 0,0-1 1 0 0,0 1-1 0 0,0 0 0 0 0,0 0 0 0 0,0 0 0 0 0,0 0 0 0 0,0-1 0 0 0,0 1 0 0 0,0 0 0 0 0,0 0 1 0 0,0 0-1 0 0,0 0 0 0 0,0-1 0 0 0,0 1 0 0 0,0 0 0 0 0,-1 0 0 0 0,1 0 0 0 0,0 0 0 0 0,0 0 1 0 0,0-1-1 0 0,0 1 0 0 0,0 0 0 0 0,0 0 0 0 0,-1 0 0 0 0,1 0 0 0 0,0 0 0 0 0,0 0 0 0 0,-15-4 593 0 0,-5 2-933 0 0,13 2 597 0 0,2 1-286 0 0,1 0 1 0 0,0 1 0 0 0,0-1 0 0 0,0 1 0 0 0,0 0 0 0 0,0 0 0 0 0,0 1 0 0 0,1-1 0 0 0,-1 1-1 0 0,-5 4 1 0 0,-7 6 120 0 0,5-7-117 0 0,4-2 106 0 0,1 0 0 0 0,0 0-1 0 0,0 0 1 0 0,1 0 0 0 0,-10 10-1 0 0,5 4 207 0 0,7-3-205 0 0,3-14-131 0 0,0 0 0 0 0,0 0-1 0 0,0 0 1 0 0,0 0 0 0 0,0 0-1 0 0,0 0 1 0 0,0 0 0 0 0,0 0-1 0 0,1 0 1 0 0,-1-1 0 0 0,0 1-1 0 0,1 0 1 0 0,-1 0 0 0 0,1 0-1 0 0,-1 0 1 0 0,1-1 0 0 0,-1 1-1 0 0,1 0 1 0 0,-1-1 0 0 0,2 2-1 0 0,0-1 7 0 0,0 1 0 0 0,0-1-1 0 0,1 0 1 0 0,-1 0 0 0 0,0 0-1 0 0,1 0 1 0 0,-1 0-1 0 0,0-1 1 0 0,1 1 0 0 0,-1-1-1 0 0,1 1 1 0 0,3-1-1 0 0,-1 0-4 0 0,-1 0 0 0 0,0 0 0 0 0,0 0 0 0 0,1 0 0 0 0,-1-1 0 0 0,0 0 0 0 0,0 0 0 0 0,0 0 0 0 0,0 0 0 0 0,0-1 0 0 0,7-3 0 0 0,-5 0-17 0 0,17-16-15 0 0,-11 4 15 0 0,-4-3 0 0 0,-7 5-1 0 0,-3 10 1 0 0,-1-7-28 0 0,1 8 17 0 0,2 3 9 0 0,0 2 0 0 0,0 2 9 0 0,9 21-29 0 0,12 5-114 0 0,-15-24 88 0 0,0 0 1 0 0,1 0-1 0 0,-1 0 1 0 0,1-1-1 0 0,0 0 1 0 0,0-1-1 0 0,0 1 1 0 0,0-1-1 0 0,13 3 1 0 0,2-2-548 0 0,-13-3 295 0 0,-4-2 106 0 0,3-3-212 0 0</inkml:trace>
</inkml:ink>
</file>

<file path=ppt/ink/ink26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18:18.640"/>
    </inkml:context>
    <inkml:brush xml:id="br0">
      <inkml:brushProperty name="width" value="0.05" units="cm"/>
      <inkml:brushProperty name="height" value="0.05" units="cm"/>
    </inkml:brush>
  </inkml:definitions>
  <inkml:trace contextRef="#ctx0" brushRef="#br0">259 39 5201 0 0,'-5'-2'1365'0'0,"0"0"-590"0"0,1 0-514 0 0,-13-6 105 0 0,-10-2-142 0 0,-16-1-188 0 0,13 8 106 0 0,22 3-70 0 0,-1 1 0 0 0,1 0 1 0 0,0 0-1 0 0,0 1 0 0 0,0 0 1 0 0,-8 4-1 0 0,-21 14 385 0 0,23-2-156 0 0,15-8-187 0 0,16 2-11 0 0,22-1-18 0 0,-30-8-51 0 0,26 6 142 0 0,-14-4-23 0 0,-1 1-1 0 0,0 1 0 0 0,35 17 1 0 0,-50-18-18 0 0,-5-2-28 0 0,-1-2 19 0 0,-1-1-3 0 0,-1 1 176 0 0,-55 21-23 0 0,50-19-261 0 0,0 0 1 0 0,-1 0 0 0 0,1-1-1 0 0,-1 0 1 0 0,0-1-1 0 0,-12 2 1 0 0,16-3-15 0 0,0-1 1 0 0,0 0-1 0 0,-1-1 1 0 0,1 1-1 0 0,0-1 0 0 0,1 0 1 0 0,-1 0-1 0 0,0-1 1 0 0,-7-2-1 0 0,1 1-109 0 0,9 3-126 0 0,0 0-1 0 0,-1 0 0 0 0,1 0 0 0 0,0-1 0 0 0,-1 1 0 0 0,1-1 0 0 0,0 0 1 0 0,0 0-1 0 0,0 1 0 0 0,0-1 0 0 0,-4-3 0 0 0</inkml:trace>
</inkml:ink>
</file>

<file path=ppt/ink/ink26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18:18.985"/>
    </inkml:context>
    <inkml:brush xml:id="br0">
      <inkml:brushProperty name="width" value="0.05" units="cm"/>
      <inkml:brushProperty name="height" value="0.05" units="cm"/>
    </inkml:brush>
  </inkml:definitions>
  <inkml:trace contextRef="#ctx0" brushRef="#br0">23 4 4953 0 0,'-1'-4'4953'0'0,"-2"4"-4785"0"0,0 1 0 0 0,2-1-120 0 0,-1 0 0 0 0,1 0 24 0 0,0 0-16 0 0,0 0-24 0 0,0 0 128 0 0,-1 0-104 0 0,1 0-80 0 0,0 0-104 0 0,0 0-216 0 0,0 0 280 0 0,0 0-176 0 0,-1 0-112 0 0</inkml:trace>
</inkml:ink>
</file>

<file path=ppt/ink/ink26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18:19.322"/>
    </inkml:context>
    <inkml:brush xml:id="br0">
      <inkml:brushProperty name="width" value="0.05" units="cm"/>
      <inkml:brushProperty name="height" value="0.05" units="cm"/>
    </inkml:brush>
  </inkml:definitions>
  <inkml:trace contextRef="#ctx0" brushRef="#br0">51 128 3793 0 0,'-35'-79'3801'0'0,"29"66"-801"0"0,0 0-2104 0 0,3 7-792 0 0,3-5 9 0 0,0 5 167 0 0,0 7-112 0 0,0 1-80 0 0,0 0-1353 0 0,0 6 1065 0 0,1 3-336 0 0</inkml:trace>
</inkml:ink>
</file>

<file path=ppt/ink/ink26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18:22.808"/>
    </inkml:context>
    <inkml:brush xml:id="br0">
      <inkml:brushProperty name="width" value="0.05" units="cm"/>
      <inkml:brushProperty name="height" value="0.05" units="cm"/>
    </inkml:brush>
  </inkml:definitions>
  <inkml:trace contextRef="#ctx0" brushRef="#br0">1 1 3849 0 0,'0'2'91'0'0,"0"0"0"0"0,0 0 0 0 0,-1 0 0 0 0,1 0 0 0 0,0 0 0 0 0,1-1 0 0 0,-1 1 0 0 0,0 0 0 0 0,1 0 0 0 0,-1 0 0 0 0,1 0 0 0 0,0 2 0 0 0,1-2 83 0 0,-1-1 1 0 0,0 1-1 0 0,1-1 0 0 0,-1 0 1 0 0,1 0-1 0 0,-1 0 0 0 0,1 1 1 0 0,0-1-1 0 0,-1-1 0 0 0,1 1 1 0 0,0 0-1 0 0,0 0 0 0 0,0-1 1 0 0,0 1-1 0 0,2 0 0 0 0,10 4-16 0 0,-4-3 68 0 0,0 0 1 0 0,0 0-1 0 0,0-1 0 0 0,0 0 1 0 0,0-1-1 0 0,18-2 0 0 0,33 3-10 0 0,-21 4-66 0 0,-14-3-93 0 0,29-2 14 0 0,27-4 33 0 0,-25 1-67 0 0,169-10 177 0 0,-131 7-83 0 0,-32 6-13 0 0,1 3 16 0 0,-22 0-40 0 0,25 8 0 0 0,-47-7-64 0 0,-1 0 0 0 0,34 0 0 0 0,3 0 16 0 0,-17 2-14 0 0,21 6 22 0 0,-1-5 57 0 0,30-15 48 0 0,-22 2-76 0 0,-23 6-61 0 0,14 0 26 0 0,11 1 0 0 0,-27 11-26 0 0,-31-7-13 0 0,1 0 0 0 0,0-1 0 0 0,0 0 0 0 0,1-1 0 0 0,-1-1 0 0 0,1 0 0 0 0,0 0 0 0 0,14-1 0 0 0,58-3 30 0 0,-28 0-27 0 0,-18 2-13 0 0,2 0 50 0 0,18-7-44 0 0,5 0 9 0 0,-39 6-14 0 0,28-5 21 0 0,-31 3-15 0 0,-7 1-6 0 0,8-2 7 0 0,10-3 6 0 0,3-1 0 0 0,-13 4-6 0 0,43-3 5 0 0,88 1 0 0 0,-83 3 35 0 0,128-21 1 0 0,-179 23-24 0 0,-16 2-19 0 0,3 0 1 0 0,15 2 22 0 0,-21-3-26 0 0,0 0 0 0 0,0 1-1 0 0,0-1 1 0 0,0 0 0 0 0,0 0 0 0 0,1 0 0 0 0,-1 0 0 0 0,0 0 0 0 0,0 0 0 0 0,0 0 0 0 0,0 0 0 0 0,0 0 0 0 0,0 0 0 0 0,0-1 0 0 0,0 1 0 0 0,0 0 0 0 0,0-1 0 0 0,0 1 0 0 0,0-1 0 0 0,1 0 0 0 0,-2 1 14 0 0,0-6 53 0 0,0 3-25 0 0,-1 4-30 0 0,1-1-10 0 0,0 1 0 0 0,0 2-4 0 0,0 1 9 0 0,0-3-5 0 0,0 0 1 0 0,1 0 0 0 0,-1 0-1 0 0,0 0 1 0 0,0 0 0 0 0,1 0-1 0 0,-1 0 1 0 0,1-1-1 0 0,-1 1 1 0 0,1 0 0 0 0,-1 0-1 0 0,1-1 1 0 0,0 1 0 0 0,-1 0-1 0 0,1-1 1 0 0,0 1 0 0 0,-1 0-1 0 0,1-1 1 0 0,0 1 0 0 0,0-1-1 0 0,0 1 1 0 0,-1-1-1 0 0,3 1 1 0 0,7 1-602 0 0,-2-1-350 0 0</inkml:trace>
</inkml:ink>
</file>

<file path=ppt/ink/ink26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20:44.197"/>
    </inkml:context>
    <inkml:brush xml:id="br0">
      <inkml:brushProperty name="width" value="0.05" units="cm"/>
      <inkml:brushProperty name="height" value="0.05" units="cm"/>
    </inkml:brush>
  </inkml:definitions>
  <inkml:trace contextRef="#ctx0" brushRef="#br0">42 129 4825 0 0,'72'-2'2063'0'0,"-69"2"-1921"0"0,0-1-1 0 0,-1 1 0 0 0,1-1 1 0 0,0 0-1 0 0,0 0 0 0 0,0 0 1 0 0,0 0-1 0 0,-1 0 1 0 0,1-1-1 0 0,2-1 0 0 0,2-4 563 0 0,-6 3 118 0 0,-3-3 1520 0 0,-3 2-1890 0 0,-16-11 193 0 0,9 11-606 0 0,1 2 46 0 0,-2 1-80 0 0,10 2 12 0 0,0-1 0 0 0,0 1-1 0 0,0 0 1 0 0,0 0 0 0 0,0 0-1 0 0,0 1 1 0 0,0-1-1 0 0,0 1 1 0 0,1 0 0 0 0,-1-1-1 0 0,0 1 1 0 0,0 1 0 0 0,-4 1-1 0 0,-4 6 63 0 0,4 0-38 0 0,-4 9-8 0 0,2 8 36 0 0,2 21 32 0 0,11-1-38 0 0,8-22-63 0 0,-7-17 3 0 0,1-1 1 0 0,0 1-1 0 0,0-1 0 0 0,1 0 0 0 0,-1 0 0 0 0,14 7 0 0 0,3-4 5 0 0,-6-7 0 0 0,14-8 14 0 0,12-16 28 0 0,-38 19-49 0 0,1-1 0 0 0,-1 0-1 0 0,0-1 1 0 0,-1 1 0 0 0,1-1-1 0 0,-1 0 1 0 0,1 0-1 0 0,2-7 1 0 0,-4 8-6 0 0,-1 0 1 0 0,0-1-1 0 0,0 1 0 0 0,0-1 1 0 0,-1 1-1 0 0,0-1 0 0 0,0 1 1 0 0,0-1-1 0 0,0 0 0 0 0,-1 0 1 0 0,1-7-1 0 0,-2 6-4 0 0,0 0 1 0 0,0 1-1 0 0,0-1 1 0 0,0 0-1 0 0,-1 1 1 0 0,-3-9-1 0 0,-18-26-9 0 0,4 17 11 0 0,-3 2-1 0 0,6 7 3 0 0,8 7 4 0 0,-24-12 16 0 0,16 13-28 0 0,30 12-2086 0 0,17 13 1915 0 0,-22-13-104 0 0,8 2-506 0 0</inkml:trace>
</inkml:ink>
</file>

<file path=ppt/ink/ink26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20:44.597"/>
    </inkml:context>
    <inkml:brush xml:id="br0">
      <inkml:brushProperty name="width" value="0.05" units="cm"/>
      <inkml:brushProperty name="height" value="0.05" units="cm"/>
    </inkml:brush>
  </inkml:definitions>
  <inkml:trace contextRef="#ctx0" brushRef="#br0">19 47 4241 0 0,'-2'2'3724'0'0,"-2"1"-2600"0"0,1-3-1294 0 0,2 1 207 0 0,0 0 344 0 0,0 0 160 0 0,0 4-400 0 0,-1 0 1 0 0,1 0-1 0 0,0 0 0 0 0,1 0 0 0 0,-1 0 0 0 0,1 0 1 0 0,0 0-1 0 0,0 0 0 0 0,0 1 0 0 0,1-1 0 0 0,0 0 1 0 0,0 0-1 0 0,0 0 0 0 0,1 0 0 0 0,0-1 0 0 0,4 10 1 0 0,17 12 500 0 0,-22-26-629 0 0,0 1 0 0 0,0 0 0 0 0,-1-1 0 0 0,1 1 0 0 0,0-1 0 0 0,0 1 1 0 0,-1-1-1 0 0,1 1 0 0 0,0-1 0 0 0,0 1 0 0 0,0-1 0 0 0,0 0 1 0 0,0 0-1 0 0,0 1 0 0 0,0-1 0 0 0,0 0 0 0 0,0 0 0 0 0,0 0 1 0 0,0 0-1 0 0,0 0 0 0 0,0 0 0 0 0,-1 0 0 0 0,1 0 0 0 0,0-1 1 0 0,0 1-1 0 0,0 0 0 0 0,0 0 0 0 0,0-1 0 0 0,0 1 0 0 0,0-1 1 0 0,0 1-1 0 0,1-2 0 0 0,-1-35 72 0 0,2-3-74 0 0,-2 31-5 0 0,-1-7 5 0 0,0-3 2 0 0,2-9 1 0 0,8 7-10 0 0,2 14-12 0 0,-8 9 8 0 0,1 0 1 0 0,0 0-1 0 0,-1 0 1 0 0,1 1-1 0 0,-1 0 1 0 0,0 0-1 0 0,0 0 0 0 0,0 0 1 0 0,0 1-1 0 0,-1-1 1 0 0,6 8-1 0 0,17 25 218 0 0,13 15 176 0 0,4 3 136 0 0,-23-32-493 0 0,19 6 133 0 0,-11-12-3366 0 0</inkml:trace>
</inkml:ink>
</file>

<file path=ppt/ink/ink26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20:45.181"/>
    </inkml:context>
    <inkml:brush xml:id="br0">
      <inkml:brushProperty name="width" value="0.05" units="cm"/>
      <inkml:brushProperty name="height" value="0.05" units="cm"/>
    </inkml:brush>
  </inkml:definitions>
  <inkml:trace contextRef="#ctx0" brushRef="#br0">145 74 4185 0 0,'5'-6'3731'0'0,"-3"-6"-1403"0"0,-8 7-790 0 0,-1 5 352 0 0,-11 3-1696 0 0,-7 6-74 0 0,0 5-31 0 0,-7 13 406 0 0,13-4-356 0 0,16-18-113 0 0,0-1 1 0 0,0 1-1 0 0,1 0 0 0 0,-1 1 0 0 0,1-1 0 0 0,-2 8 0 0 0,4 12 65 0 0,7-11-40 0 0,-5-12-46 0 0,-1-1 0 0 0,1 1 0 0 0,0-1 0 0 0,-1 1 0 0 0,1-1 0 0 0,0 0 0 0 0,0 0 0 0 0,0 0 0 0 0,0 0 0 0 0,0 0 0 0 0,0 0 0 0 0,4 1 0 0 0,-3-2 7 0 0,24 7 43 0 0,13-4-126 0 0,-38-3 53 0 0,0 0 1 0 0,0-1-1 0 0,0 1 1 0 0,0-1-1 0 0,0 1 1 0 0,0-1-1 0 0,0 0 1 0 0,0 0-1 0 0,0 0 1 0 0,0 0-1 0 0,-1 0 0 0 0,1 0 1 0 0,0 0-1 0 0,-1 0 1 0 0,1-1-1 0 0,-1 1 1 0 0,1-1-1 0 0,-1 1 1 0 0,0-1-1 0 0,0 1 1 0 0,0-1-1 0 0,0 0 1 0 0,0 0-1 0 0,0 0 1 0 0,0 0-1 0 0,0 1 0 0 0,-1-1 1 0 0,1 0-1 0 0,-1 0 1 0 0,1 0-1 0 0,-1-3 1 0 0,8-22-137 0 0,-3 14 72 0 0,-3 4 36 0 0,0-8-2 0 0,-4-13 9 0 0,-9-12 28 0 0,-1 17 14 0 0,1 8-6 0 0,10 16 2 0 0,-5-8 1 0 0,3 7 12 0 0,1 3 3 0 0,1 1 0 0 0,0 0 0 0 0,0 0 0 0 0,0 0 0 0 0,0 1 0 0 0,1-1-1 0 0,-1 0 1 0 0,1 0 0 0 0,-1 1 0 0 0,1-1 0 0 0,0 0 0 0 0,0 1-1 0 0,0-1 1 0 0,0 1 0 0 0,1-1 0 0 0,-1 0 0 0 0,1 0 0 0 0,-1 1-1 0 0,1-1 1 0 0,0 0 0 0 0,-1 0 0 0 0,1 0 0 0 0,2 3 0 0 0,25 51 282 0 0,-19-42-279 0 0,-7-10-21 0 0,0 0-1 0 0,0-1 0 0 0,0 1 0 0 0,1 0 1 0 0,0-1-1 0 0,-1 0 0 0 0,1 0 1 0 0,0 0-1 0 0,1 0 0 0 0,-1 0 1 0 0,1 0-1 0 0,-1-1 0 0 0,1 0 1 0 0,6 4-1 0 0,-2-3-130 0 0,8 0-735 0 0,-16-3 822 0 0,0 0 0 0 0,1 1 0 0 0,-1-1 0 0 0,1 0 1 0 0,-1 0-1 0 0,1 0 0 0 0,-1 0 0 0 0,1 0 0 0 0,-1 0 0 0 0,1 0 0 0 0,-1 0 1 0 0,1 0-1 0 0,-1-1 0 0 0,1 1 0 0 0,-1 0 0 0 0,1 0 0 0 0,-1 0 0 0 0,1 0 1 0 0,-1-1-1 0 0,0 1 0 0 0,1 0 0 0 0,-1 0 0 0 0,1-1 0 0 0,-1 1 0 0 0,0 0 0 0 0,1-1 1 0 0,-1 1-1 0 0,0 0 0 0 0,1-1 0 0 0,-1 1 0 0 0,0-1 0 0 0,0 1 0 0 0,1-1 1 0 0,-1 1-1 0 0,0 0 0 0 0,0-1 0 0 0,0 1 0 0 0,0-1 0 0 0,0 1 0 0 0,1-1 1 0 0,-1 1-1 0 0,0-2 0 0 0,0-3-987 0 0</inkml:trace>
</inkml:ink>
</file>

<file path=ppt/ink/ink26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20:45.714"/>
    </inkml:context>
    <inkml:brush xml:id="br0">
      <inkml:brushProperty name="width" value="0.05" units="cm"/>
      <inkml:brushProperty name="height" value="0.05" units="cm"/>
    </inkml:brush>
  </inkml:definitions>
  <inkml:trace contextRef="#ctx0" brushRef="#br0">0 22 5409 0 0,'16'39'6903'0'0,"22"3"-5587"0"0,-2-5-1141 0 0,-15-16 72 0 0,-17-18-213 0 0,0 0 0 0 0,1-1 0 0 0,-1 0 1 0 0,1 0-1 0 0,0 0 0 0 0,7 2 0 0 0,32 2 92 0 0,-15-5-81 0 0,-2 1-17 0 0,-11-1-10 0 0,-15-1-15 0 0,0 0-1 0 0,0 0 1 0 0,0 0 0 0 0,1 0 0 0 0,-1 0 0 0 0,0 0 0 0 0,0 0-1 0 0,0-1 1 0 0,0 1 0 0 0,0 0 0 0 0,0-1 0 0 0,0 1-1 0 0,0-1 1 0 0,0 1 0 0 0,0-1 0 0 0,0 1 0 0 0,0-1 0 0 0,0 0-1 0 0,-1 1 1 0 0,1-1 0 0 0,1-1 0 0 0,-1 1-1 0 0,-1 1 0 0 0,1-1 0 0 0,-1 1 1 0 0,1-1-1 0 0,-1 0 0 0 0,0 1 0 0 0,1-1 0 0 0,-1 0 0 0 0,1 1 1 0 0,-1-1-1 0 0,0 0 0 0 0,0 1 0 0 0,1-1 0 0 0,-1 0 0 0 0,0 0 1 0 0,0 1-1 0 0,0-1 0 0 0,0 0 0 0 0,0 0 0 0 0,0 0 0 0 0,0 1 1 0 0,0-1-1 0 0,0 0 0 0 0,0 0 0 0 0,-1 1 0 0 0,1-1 0 0 0,0 0 1 0 0,0 0-1 0 0,-1 1 0 0 0,1-1 0 0 0,0 0 0 0 0,-1 1 0 0 0,1-1 1 0 0,-1 0-1 0 0,1 1 0 0 0,-1-1 0 0 0,1 1 0 0 0,-2-2 0 0 0,-11-13 43 0 0,7 1-13 0 0,1 4-17 0 0,2 5-13 0 0,-5-6-10 0 0,-3-8-38 0 0,11 18 45 0 0,0 1 0 0 0,0-1 0 0 0,0 1 0 0 0,0-1 1 0 0,1 1-1 0 0,-1-1 0 0 0,0 1 0 0 0,0-1 0 0 0,1 1 0 0 0,-1-1 1 0 0,0 1-1 0 0,1-1 0 0 0,-1 1 0 0 0,0-1 0 0 0,1 1 0 0 0,-1-1 1 0 0,1 1-1 0 0,-1 0 0 0 0,1-1 0 0 0,-1 1 0 0 0,1 0 0 0 0,-1-1 1 0 0,1 1-1 0 0,-1 0 0 0 0,1 0 0 0 0,-1 0 0 0 0,1-1 0 0 0,-1 1 1 0 0,1 0-1 0 0,0 0 0 0 0,-1 0 0 0 0,1 0 0 0 0,-1 0 0 0 0,1 0 1 0 0,1 0-1 0 0,73-9-1 0 0,-55 8 0 0 0,0-1 1 0 0,0-1 0 0 0,0-1 0 0 0,0-1 0 0 0,0 0-1 0 0,35-16 1 0 0,-41 11 39 0 0,-16 5 37 0 0,0 5-63 0 0,-1 0 0 0 0,0 0 0 0 0,0 0 0 0 0,1 0 0 0 0,-1 1-1 0 0,0-1 1 0 0,0 1 0 0 0,1 0 0 0 0,-1-1 0 0 0,-3 3 0 0 0,-35 22 150 0 0,15 0 146 0 0,23-22-251 0 0,0 0 1 0 0,0 1 0 0 0,0-1 0 0 0,1 1 0 0 0,-1-1 0 0 0,1 1-1 0 0,0 0 1 0 0,0 0 0 0 0,1 0 0 0 0,-1 0 0 0 0,-1 7 0 0 0,3-9-39 0 0,0 0 0 0 0,0 0 0 0 0,0 0 1 0 0,0 0-1 0 0,0 0 0 0 0,1 0 1 0 0,-1 0-1 0 0,1-1 0 0 0,-1 1 0 0 0,1 0 1 0 0,0 0-1 0 0,0-1 0 0 0,0 1 0 0 0,1 1 1 0 0,17 19 97 0 0,-15-20-105 0 0,-1 1-1 0 0,1-1 1 0 0,0 0 0 0 0,0 0 0 0 0,0 0 0 0 0,0 0-1 0 0,6 1 1 0 0,16 1-31 0 0,1-6-139 0 0,-10 0-46 0 0,14-4-817 0 0,-26 5 806 0 0,4-1-318 0 0,10-1-1027 0 0,-11 1 897 0 0,-4 0 246 0 0,4-2-746 0 0,-3 3 127 0 0</inkml:trace>
</inkml:ink>
</file>

<file path=ppt/ink/ink26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20:46.428"/>
    </inkml:context>
    <inkml:brush xml:id="br0">
      <inkml:brushProperty name="width" value="0.05" units="cm"/>
      <inkml:brushProperty name="height" value="0.05" units="cm"/>
    </inkml:brush>
  </inkml:definitions>
  <inkml:trace contextRef="#ctx0" brushRef="#br0">1 142 5057 0 0,'3'-3'7560'0'0,"15"4"-6945"0"0,8 3-135 0 0,-17-1-326 0 0,0 0 0 0 0,0 0 0 0 0,-1 1 0 0 0,17 8 0 0 0,-8-5-15 0 0,-6-3-68 0 0,-5-1 59 0 0,0 1 112 0 0,-2-1 1 0 0,-11-11-61 0 0,-3-7-31 0 0,-11-24-91 0 0,16 30-21 0 0,-3-10 39 0 0,-2-14 25 0 0,10 4-32 0 0,7 16-52 0 0,-4 11-22 0 0,0 0 0 0 0,1 0 0 0 0,-1 0 0 0 0,1 1 0 0 0,0-1 0 0 0,-1 1 0 0 0,1 0 0 0 0,5-1 0 0 0,17-1-6 0 0,12 3-91 0 0,-24 0 11 0 0,40 5-1365 0 0,-31-2 821 0 0,-12-1 431 0 0,7 3-248 0 0,5 1-281 0 0,8-5-712 0 0,-23-7 641 0 0,-8 2 1002 0 0,0 1 403 0 0,0 1-166 0 0,-2-10 2285 0 0,-3 11-1654 0 0,-7 11-871 0 0,2 0-97 0 0,7-5-94 0 0,-4 2 61 0 0,0 1 1 0 0,1 1-1 0 0,-10 17 1 0 0,14-23-45 0 0,1 0 1 0 0,0 0 0 0 0,0 0-1 0 0,0 0 1 0 0,0 0 0 0 0,0 0-1 0 0,1 1 1 0 0,0-1 0 0 0,-1 6-1 0 0,10 17 111 0 0,-9-26-132 0 0,7 11 37 0 0,21 18 27 0 0,-15-20-31 0 0,1-1-32 0 0,11-2 53 0 0,-11-8-63 0 0,-6-2-40 0 0,1-10-146 0 0,-4-4 138 0 0,-2 11 42 0 0,-1 0 0 0 0,0 0 1 0 0,-1 0-1 0 0,1 0 0 0 0,-1 0 1 0 0,-1 0-1 0 0,0 0 1 0 0,1 0-1 0 0,-2-8 0 0 0,-7-35-47 0 0,8 49 63 0 0,0 1 136 0 0,11 3-69 0 0,2 3 0 0 0,-5 0-31 0 0,3 5-17 0 0,5 5-3 0 0,3-5 29 0 0,6 0 14 0 0,61 23 104 0 0,-64-27-164 0 0,6 3-41 0 0,-10-3-19 0 0,-4-2-55 0 0,26 8-6090 0 0</inkml:trace>
</inkml:ink>
</file>

<file path=ppt/ink/ink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22:16:56.107"/>
    </inkml:context>
    <inkml:brush xml:id="br0">
      <inkml:brushProperty name="width" value="0.05" units="cm"/>
      <inkml:brushProperty name="height" value="0.05" units="cm"/>
      <inkml:brushProperty name="color" value="#E71224"/>
    </inkml:brush>
  </inkml:definitions>
  <inkml:trace contextRef="#ctx0" brushRef="#br0">1 0 5513 0 0,'7'8'1207'0'0,"-1"0"0"0"0,1 0 0 0 0,-1 0 0 0 0,7 15 1 0 0,29 75-346 0 0,-13-25-185 0 0,-6-32-540 0 0,19 18 75 0 0,-16-24-171 0 0,-24-31-51 0 0,1-1 1 0 0,0 0 0 0 0,0 0 0 0 0,0 0 0 0 0,0 0 0 0 0,0-1 0 0 0,1 1 0 0 0,-1-1 0 0 0,1 0 0 0 0,0 0 0 0 0,0 0 0 0 0,0 0 0 0 0,5 1 0 0 0,23 11-759 0 0,-25-12 574 0 0,27-7-1785 0 0</inkml:trace>
</inkml:ink>
</file>

<file path=ppt/ink/ink26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20:47.548"/>
    </inkml:context>
    <inkml:brush xml:id="br0">
      <inkml:brushProperty name="width" value="0.05" units="cm"/>
      <inkml:brushProperty name="height" value="0.05" units="cm"/>
    </inkml:brush>
  </inkml:definitions>
  <inkml:trace contextRef="#ctx0" brushRef="#br0">85 23 6273 0 0,'-3'13'6010'0'0,"-5"-4"-5404"0"0,-1-7-396 0 0,0 0 18 0 0,2 0-130 0 0,-2 3 4 0 0,-7 5-17 0 0,-3 4-31 0 0,15-11-9 0 0,6-4-18 0 0,0 0-1 0 0,1-1 1 0 0,-1 1-1 0 0,0 0 1 0 0,1 0 0 0 0,-1 1-1 0 0,1-1 1 0 0,0 0 0 0 0,-1 1-1 0 0,1 0 1 0 0,0-1 0 0 0,-1 1-1 0 0,1 0 1 0 0,0 0-1 0 0,-1 1 1 0 0,1-1 0 0 0,-1 0-1 0 0,1 1 1 0 0,0 0 0 0 0,-1 0-1 0 0,1-1 1 0 0,-1 1-1 0 0,0 1 1 0 0,1-1 0 0 0,-1 0-1 0 0,0 1 1 0 0,1-1 0 0 0,-1 1-1 0 0,0 0 1 0 0,0-1 0 0 0,0 1-1 0 0,-1 0 1 0 0,1 0-1 0 0,0 0 1 0 0,-1 1 0 0 0,1-1-1 0 0,-1 0 1 0 0,0 0 0 0 0,0 1-1 0 0,0-1 1 0 0,0 1 0 0 0,0-1-1 0 0,0 1 1 0 0,-1 0-1 0 0,1-1 1 0 0,-1 1 0 0 0,0-1-1 0 0,0 1 1 0 0,0 0 0 0 0,0-1-1 0 0,0 1 1 0 0,0 0-1 0 0,-1-1 1 0 0,0 1 0 0 0,1 0-1 0 0,-1-1 1 0 0,0 1 0 0 0,0-1-1 0 0,0 0 1 0 0,0 1 0 0 0,-1-1-1 0 0,1 0 1 0 0,-1 0-1 0 0,1 1 1 0 0,-1-1 0 0 0,-2 2-1 0 0,10-9-58 0 0,0 0 0 0 0,-1 0 0 0 0,1 0 0 0 0,-1-1 0 0 0,0 0 0 0 0,0 0 0 0 0,6-12 0 0 0,-9 15 19 0 0,-1 1-1 0 0,0-1 1 0 0,0 0 0 0 0,0 0 0 0 0,0 0 0 0 0,-1 0 0 0 0,1 0 0 0 0,-1 0 0 0 0,0 0 0 0 0,1 0 0 0 0,-1 0 0 0 0,-1 0 0 0 0,1 0 0 0 0,0 0 0 0 0,-1 0 0 0 0,1 0 0 0 0,-1 0 0 0 0,0 1 0 0 0,0-1 0 0 0,0 0 0 0 0,-1 0 0 0 0,-2-4 0 0 0,-15-33 21 0 0,19 33 26 0 0,0 5-17 0 0,0 1 87 0 0,9 4 8 0 0,3 3-86 0 0,-1-1 1 0 0,-1 1 0 0 0,1 1-1 0 0,-1 0 1 0 0,0 0-1 0 0,0 1 1 0 0,-1 0-1 0 0,12 13 1 0 0,-5-5 59 0 0,-2-3-50 0 0,0 1 1 0 0,-1 1-1 0 0,-1 0 0 0 0,0 1 0 0 0,-1 0 0 0 0,0 1 0 0 0,-2 0 1 0 0,9 22-1 0 0,-12-27-21 0 0,-1 0 0 0 0,-1 1 1 0 0,0 0-1 0 0,-1 0 0 0 0,0 0 1 0 0,-1 0-1 0 0,0 1 0 0 0,-1-1 1 0 0,-1 0-1 0 0,0 1 0 0 0,-3 18 1 0 0,2-28-12 0 0,-1 0 0 0 0,1 0 0 0 0,-1 0 1 0 0,0-1-1 0 0,0 1 0 0 0,0 0 0 0 0,-1-1 0 0 0,1 0 1 0 0,-1 0-1 0 0,1 1 0 0 0,-1-1 0 0 0,0-1 0 0 0,-1 1 1 0 0,1 0-1 0 0,0-1 0 0 0,-1 0 0 0 0,-3 3 0 0 0,-42 17 16 0 0,21-17-26 0 0,25-4 4 0 0,-23-1-11 0 0,-13-4-9 0 0,37 3 19 0 0,-1 0-1 0 0,0 1 1 0 0,0-1 0 0 0,1-1 0 0 0,-1 1 0 0 0,0 0-1 0 0,1 0 1 0 0,-1-1 0 0 0,1 0 0 0 0,-1 1 0 0 0,1-1-1 0 0,0 0 1 0 0,0 0 0 0 0,0 0 0 0 0,0-1 0 0 0,0 1-1 0 0,1 0 1 0 0,-1-1 0 0 0,-2-3 0 0 0,3 2-3 0 0,0 0 0 0 0,0 1 0 0 0,0-1 0 0 0,0 0 0 0 0,0 0 0 0 0,1 1 0 0 0,0-1-1 0 0,0-7 1 0 0,2-5-27 0 0,0 5 7 0 0,4-6-22 0 0,4-10-51 0 0,5-15-40 0 0,-13 34 88 0 0,1 1-1 0 0,0 0 1 0 0,1 0 0 0 0,0 0 0 0 0,0 1 0 0 0,7-10 0 0 0,19-16-20 0 0,5 6 49 0 0,-11 13-1 0 0,29-9 23 0 0,-20 9 2 0 0,-11 3-5 0 0,-1-2-3 0 0,-7 2-1 0 0,9-7 10 0 0,6-13 43 0 0,-26 27-29 0 0,-1 0 0 0 0,0 0 0 0 0,0-1 0 0 0,-1 1 0 0 0,1 0 0 0 0,0-1 0 0 0,-1 0 1 0 0,1-5-1 0 0,-2-20 178 0 0,-3 20-51 0 0,-6 3 194 0 0,1 4-201 0 0,2 2-155 0 0,4 0 1 0 0,-31 4 36 0 0,30-3 14 0 0,0 0 1 0 0,0 0 0 0 0,0 1-1 0 0,0 0 1 0 0,1-1 0 0 0,-1 1-1 0 0,0 0 1 0 0,1 0 0 0 0,-1 1-1 0 0,1-1 1 0 0,-3 5 0 0 0,1-2 47 0 0,1 0 1 0 0,0 0 0 0 0,0 1 0 0 0,1 0-1 0 0,0-1 1 0 0,0 1 0 0 0,0 0 0 0 0,0 0 0 0 0,1 0-1 0 0,-1 12 1 0 0,2-16-46 0 0,0-1 1 0 0,0 1-1 0 0,0 0 0 0 0,0-1 0 0 0,0 1 0 0 0,1-1 1 0 0,-1 1-1 0 0,0-1 0 0 0,1 1 0 0 0,-1 0 1 0 0,1-1-1 0 0,0 1 0 0 0,-1-1 0 0 0,2 2 1 0 0,-1-1 1 0 0,1-1 0 0 0,-1 0 0 0 0,1 1 0 0 0,-1-1 0 0 0,1 0 0 0 0,0 1 0 0 0,0-1 0 0 0,-1 0 0 0 0,1 0 0 0 0,0-1 0 0 0,0 1 0 0 0,0 0 0 0 0,0 0 0 0 0,0-1 0 0 0,4 1 0 0 0,6 0 107 0 0,1 0 0 0 0,-1-1 1 0 0,25-3-1 0 0,-18 2-48 0 0,15-1-41 0 0,16-2-224 0 0,-31 3-27 0 0,-6 0 12 0 0,9-2-302 0 0,42 1-9 0 0,-58 2 122 0 0,-1 0 0 0 0,0 0 0 0 0,1 0 0 0 0,-1-1 0 0 0,0 0 0 0 0,8-2 0 0 0,3-1-6620 0 0</inkml:trace>
</inkml:ink>
</file>

<file path=ppt/ink/ink26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20:50.447"/>
    </inkml:context>
    <inkml:brush xml:id="br0">
      <inkml:brushProperty name="width" value="0.05" units="cm"/>
      <inkml:brushProperty name="height" value="0.05" units="cm"/>
    </inkml:brush>
  </inkml:definitions>
  <inkml:trace contextRef="#ctx0" brushRef="#br0">34 54 4305 0 0,'-28'-44'840'0'0,"26"39"-339"0"0,0 2-37 0 0,2 2-76 0 0,0 2-13 0 0,-1-1-46 0 0,0-1-25 0 0,3 3-204 0 0,0 1 1 0 0,0 0-1 0 0,-1 0 1 0 0,0 0 0 0 0,1-1-1 0 0,-1 1 1 0 0,0 1-1 0 0,0-1 1 0 0,-1 0-1 0 0,1 0 1 0 0,0 0 0 0 0,-1 0-1 0 0,0 6 1 0 0,-4 42 222 0 0,3-47-269 0 0,-1 4 21 0 0,1-3-46 0 0,0 4-8 0 0,3 3 41 0 0,-1 11-70 0 0,-3-18-277 0 0,-2 25-576 0 0,5-20 477 0 0,-1-4-788 0 0,-1-2-1971 0 0</inkml:trace>
</inkml:ink>
</file>

<file path=ppt/ink/ink26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20:50.981"/>
    </inkml:context>
    <inkml:brush xml:id="br0">
      <inkml:brushProperty name="width" value="0.05" units="cm"/>
      <inkml:brushProperty name="height" value="0.05" units="cm"/>
    </inkml:brush>
  </inkml:definitions>
  <inkml:trace contextRef="#ctx0" brushRef="#br0">170 1 3257 0 0,'0'1'165'0'0,"-1"0"1"0"0,0 0-1 0 0,1 0 0 0 0,-1 0 1 0 0,0-1-1 0 0,1 1 1 0 0,-1 0-1 0 0,0 0 0 0 0,0 0 1 0 0,0-1-1 0 0,0 1 1 0 0,0-1-1 0 0,0 1 1 0 0,0 0-1 0 0,0-1 0 0 0,0 0 1 0 0,0 1-1 0 0,0-1 1 0 0,0 0-1 0 0,0 1 0 0 0,0-1 1 0 0,-1 0-1 0 0,1 0 1 0 0,0 0-1 0 0,0 0 1 0 0,0 0-1 0 0,0 0 0 0 0,-2-1 1 0 0,-1 1-140 0 0,-1 1 1 0 0,1-1-1 0 0,0 1 1 0 0,0-1-1 0 0,0 1 1 0 0,0 0-1 0 0,-6 3 1 0 0,-41 24 28 0 0,46-25-50 0 0,1 0 1 0 0,-1 0 0 0 0,1 1 0 0 0,0-1 0 0 0,0 1 0 0 0,0 0 0 0 0,0 0-1 0 0,1 0 1 0 0,-6 9 0 0 0,8-12-5 0 0,1-1 1 0 0,-1 1-1 0 0,1-1 1 0 0,0 1-1 0 0,0-1 0 0 0,-1 1 1 0 0,1-1-1 0 0,0 1 0 0 0,0 0 1 0 0,-1-1-1 0 0,1 1 0 0 0,0-1 1 0 0,0 1-1 0 0,0-1 1 0 0,0 1-1 0 0,0 0 0 0 0,0-1 1 0 0,0 1-1 0 0,0-1 0 0 0,0 1 1 0 0,0 0-1 0 0,0-1 0 0 0,1 1 1 0 0,-1-1-1 0 0,0 1 1 0 0,0-1-1 0 0,0 1 0 0 0,1 0 1 0 0,-1-1-1 0 0,0 1 0 0 0,1-1 1 0 0,-1 0-1 0 0,1 2 0 0 0,23 1 81 0 0,-19-3-85 0 0,12 1 5 0 0,10-1 0 0 0,18 3 3 0 0,-22-2-2 0 0,0 2 0 0 0,44 10 0 0 0,-64-13 1 0 0,-1 1 1 0 0,1 0-1 0 0,-1 0 1 0 0,1 0-1 0 0,-1 1 1 0 0,0-1-1 0 0,0 1 1 0 0,0-1-1 0 0,1 1 1 0 0,-2 0-1 0 0,1-1 1 0 0,0 1-1 0 0,0 0 1 0 0,0 0 0 0 0,-1 1-1 0 0,1-1 1 0 0,-1 0-1 0 0,1 3 1 0 0,0-2 3 0 0,-1 0 1 0 0,-1 0 0 0 0,1 0 0 0 0,0 0 0 0 0,-1 0 0 0 0,1 0 0 0 0,-1 0-1 0 0,0 0 1 0 0,0 0 0 0 0,0 0 0 0 0,-1 0 0 0 0,1 0 0 0 0,-1 0 0 0 0,1 0-1 0 0,-1 0 1 0 0,0 0 0 0 0,0 0 0 0 0,-1 0 0 0 0,1-1 0 0 0,0 1 0 0 0,-1 0-1 0 0,-3 3 1 0 0,5-5 11 0 0,-1 1 0 0 0,0-1-1 0 0,0 0 1 0 0,0 0 0 0 0,-1 1 0 0 0,1-1 0 0 0,0 0-1 0 0,0 0 1 0 0,0 0 0 0 0,-1-1 0 0 0,1 1-1 0 0,-1 0 1 0 0,1 0 0 0 0,-1-1 0 0 0,1 1-1 0 0,-1-1 1 0 0,1 1 0 0 0,-1-1 0 0 0,1 0-1 0 0,-1 1 1 0 0,0-1 0 0 0,1 0 0 0 0,-4 0-1 0 0,1-1 43 0 0,0-1 0 0 0,0 1 0 0 0,0-1 0 0 0,0 0 0 0 0,0 0-1 0 0,0 0 1 0 0,-4-4 0 0 0,-12-6 59 0 0,13 8-100 0 0,-2-4 3 0 0,-4-6-7 0 0,6 5-23 0 0,5 7-85 0 0,1 0 1 0 0,-1 0-1 0 0,1 0 0 0 0,-1-1 1 0 0,1 1-1 0 0,0-1 1 0 0,0 1-1 0 0,0-1 0 0 0,1 1 1 0 0,-1-1-1 0 0,1 1 1 0 0,-1-1-1 0 0,1 0 0 0 0,0 1 1 0 0,0-1-1 0 0,0 0 1 0 0,0 1-1 0 0,0-1 1 0 0,1 0-1 0 0,-1 1 0 0 0,2-6 1 0 0,8-14-1051 0 0,0 8 469 0 0,-1 3-583 0 0,0 0-1064 0 0</inkml:trace>
</inkml:ink>
</file>

<file path=ppt/ink/ink26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20:51.337"/>
    </inkml:context>
    <inkml:brush xml:id="br0">
      <inkml:brushProperty name="width" value="0.05" units="cm"/>
      <inkml:brushProperty name="height" value="0.05" units="cm"/>
    </inkml:brush>
  </inkml:definitions>
  <inkml:trace contextRef="#ctx0" brushRef="#br0">0 37 3785 0 0,'3'-11'3665'0'0,"0"-3"-2286"0"0,-3 13-1336 0 0,0 0 110 0 0,0-2 569 0 0,1 3-694 0 0,-1-1 0 0 0,0 1 0 0 0,0-1 0 0 0,1 1 0 0 0,-1-1-1 0 0,1 1 1 0 0,-1 0 0 0 0,0-1 0 0 0,1 1 0 0 0,-1 0 0 0 0,1 0-1 0 0,-1-1 1 0 0,1 1 0 0 0,-1 0 0 0 0,1 0 0 0 0,-1-1 0 0 0,1 1-1 0 0,-1 0 1 0 0,1 0 0 0 0,-1 0 0 0 0,1 0 0 0 0,-1 0 0 0 0,1 0-1 0 0,-1 0 1 0 0,1 0 0 0 0,-1 0 0 0 0,1 0 0 0 0,-1 0 0 0 0,1 0-1 0 0,-1 0 1 0 0,1 1 0 0 0,-1-1 0 0 0,1 0 0 0 0,-1 0 0 0 0,2 1 0 0 0,0 0-5 0 0,1-1 0 0 0,-1 1 0 0 0,1 0 0 0 0,-1 0 0 0 0,0 0 0 0 0,1 1 0 0 0,-1-1 0 0 0,0 0 0 0 0,0 1 1 0 0,3 2-1 0 0,20 24 51 0 0,38 62 274 0 0,-24-25-127 0 0,-12-17-139 0 0,-19-28-155 0 0,0 19 356 0 0,-7-38-347 0 0,-1 1 1 0 0,0-1-1 0 0,0 1 1 0 0,1-1-1 0 0,-1 1 0 0 0,0-1 1 0 0,0 1-1 0 0,0-1 1 0 0,0 1-1 0 0,-1-1 0 0 0,1 0 1 0 0,0 1-1 0 0,-1-1 1 0 0,1 1-1 0 0,-1-1 0 0 0,1 0 1 0 0,-1 1-1 0 0,0-1 1 0 0,1 0-1 0 0,-1 0 0 0 0,0 1 1 0 0,0-1-1 0 0,0 0 1 0 0,0 0-1 0 0,0 0 0 0 0,0 0 1 0 0,0 0-1 0 0,0 0 0 0 0,-1 0 1 0 0,1-1-1 0 0,0 1 1 0 0,0 0-1 0 0,-1-1 0 0 0,1 1 1 0 0,-1-1-1 0 0,1 1 1 0 0,-2-1-1 0 0,-12-4-1399 0 0,7 0 774 0 0</inkml:trace>
</inkml:ink>
</file>

<file path=ppt/ink/ink26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20:51.680"/>
    </inkml:context>
    <inkml:brush xml:id="br0">
      <inkml:brushProperty name="width" value="0.05" units="cm"/>
      <inkml:brushProperty name="height" value="0.05" units="cm"/>
    </inkml:brush>
  </inkml:definitions>
  <inkml:trace contextRef="#ctx0" brushRef="#br0">1 114 3897 0 0,'0'0'66'0'0,"0"0"1"0"0,1 0-1 0 0,-1 0 1 0 0,0 0-1 0 0,1 0 1 0 0,-1 0-1 0 0,0 0 0 0 0,0 0 1 0 0,1 0-1 0 0,-1 0 1 0 0,0-1-1 0 0,1 1 1 0 0,-1 0-1 0 0,0 0 1 0 0,0 0-1 0 0,1 0 1 0 0,-1-1-1 0 0,0 1 0 0 0,0 0 1 0 0,1 0-1 0 0,-1-1 1 0 0,0 1-1 0 0,0 0 1 0 0,0 0-1 0 0,0-1 1 0 0,1 1-1 0 0,-1 0 1 0 0,0-1-1 0 0,0 1 0 0 0,0 0 1 0 0,0 0-1 0 0,0-1 1 0 0,0 1-1 0 0,0 0 1 0 0,0-1-1 0 0,0 1 1 0 0,0 0-1 0 0,0-1 1 0 0,0 1-1 0 0,0 0 0 0 0,0-1 1 0 0,0 1-1 0 0,0 0 1 0 0,0-1-1 0 0,0 1 1 0 0,0 0-1 0 0,-1 0 1 0 0,1-1-1 0 0,0 1 1 0 0,0 0-1 0 0,0 0 0 0 0,0-1 1 0 0,-1 1-1 0 0,1 0 1 0 0,0 0-1 0 0,0-1 1 0 0,-1 1-1 0 0,1 0 1 0 0,0 0-1 0 0,0 0 1 0 0,-1-1-1 0 0,1 1 0 0 0,0 0 1 0 0,0 0-1 0 0,-1 0 1 0 0,1 0-1 0 0,-1 0 1 0 0,32-13-211 0 0,-28 11 147 0 0,97-29 323 0 0,-26 19 167 0 0,-50 7-439 0 0,-9 0-3 0 0,8-3 33 0 0,-13 4-46 0 0,-8 2-36 0 0,-12-11 61 0 0,6 10-31 0 0,-3 2 32 0 0,-17 5 39 0 0,-10 10-4 0 0,26-9-66 0 0,1 1 0 0 0,-1-1 1 0 0,1 1-1 0 0,0 0 0 0 0,1 1 1 0 0,-1 0-1 0 0,1 0 0 0 0,-6 9 0 0 0,9-11-14 0 0,0 1 0 0 0,0-1 0 0 0,1 0 0 0 0,-1 1 0 0 0,1 0 0 0 0,0 0 0 0 0,1-1 0 0 0,-1 1 0 0 0,1 0 0 0 0,0 7 0 0 0,1-12-16 0 0,-1 1 0 0 0,1-1 0 0 0,1 1 0 0 0,-1 0 0 0 0,0-1 0 0 0,0 1 0 0 0,1 0 0 0 0,-1-1 0 0 0,1 1 0 0 0,-1-1 0 0 0,1 1 0 0 0,-1-1 0 0 0,1 1 0 0 0,0-1 0 0 0,0 1 0 0 0,0-1 0 0 0,0 0 0 0 0,0 0 0 0 0,0 1 0 0 0,0-1 0 0 0,0 0 0 0 0,1 0 0 0 0,-1 0 0 0 0,0 0 0 0 0,1 0 0 0 0,-1 0-1 0 0,1-1 1 0 0,-1 1 0 0 0,1 0 0 0 0,-1-1 0 0 0,1 1 0 0 0,-1-1 0 0 0,1 0 0 0 0,0 1 0 0 0,-1-1 0 0 0,1 0 0 0 0,-1 0 0 0 0,1 0 0 0 0,0 0 0 0 0,1 0 0 0 0,5 0 14 0 0,4 0 2 0 0,0 1-5 0 0,-5-1-5 0 0,-4 0-3 0 0,0 0 1 0 0,0-1-1 0 0,0 1 1 0 0,0-1 0 0 0,0 0-1 0 0,0 0 1 0 0,-1 0-1 0 0,1 0 1 0 0,3-2-1 0 0,7-3 20 0 0,-3 3-14 0 0,-5 2-10 0 0,25-6 25 0 0,-26 5-27 0 0,0 1 0 0 0,0-1 0 0 0,0 0 0 0 0,-1 0 0 0 0,1-1 1 0 0,-1 1-1 0 0,1-1 0 0 0,-1 0 0 0 0,4-3 0 0 0,12-10-8 0 0,-16 13 5 0 0,0 1-1 0 0,1-1 1 0 0,-1 0-1 0 0,0 1 0 0 0,-1-1 1 0 0,1-1-1 0 0,0 1 1 0 0,3-6-1 0 0,-3 5 3 0 0,2-3-13 0 0,-4 6 15 0 0,0 1-1 0 0,0-1 1 0 0,-1-1-1 0 0,1 1 1 0 0,0 0-1 0 0,0 0 1 0 0,0 0 0 0 0,-1 0-1 0 0,1 0 1 0 0,-1-1-1 0 0,1 1 1 0 0,-1 0-1 0 0,0-1 1 0 0,1-2 0 0 0,5-2 482 0 0,19 9-155 0 0,6 7-203 0 0,-31-10-123 0 0,9 4 129 0 0,2 3-1 0 0,8 9 4 0 0,-10-8-80 0 0,-3-3 8 0 0,6 4-10 0 0,20 14-46 0 0,-11-8-347 0 0,-3 0-395 0 0,-16-18 528 0 0</inkml:trace>
</inkml:ink>
</file>

<file path=ppt/ink/ink26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20:52.116"/>
    </inkml:context>
    <inkml:brush xml:id="br0">
      <inkml:brushProperty name="width" value="0.05" units="cm"/>
      <inkml:brushProperty name="height" value="0.05" units="cm"/>
    </inkml:brush>
  </inkml:definitions>
  <inkml:trace contextRef="#ctx0" brushRef="#br0">51 97 2345 0 0,'-29'-69'2385'0'0,"11"41"1971"0"0,15 29-4011 0 0,7 7 74 0 0,5 4-373 0 0,2 2 68 0 0,-1 1 0 0 0,0 0 0 0 0,-1 1 0 0 0,-1 0 0 0 0,11 31 0 0 0,5 15 237 0 0,3-5-178 0 0,-8-22-51 0 0,-10-20-99 0 0,2 11 8 0 0,1 16-92 0 0,-7-18-125 0 0,3 10-528 0 0,-7-30-805 0 0,-12-38-5171 0 0,5-19 7217 0 0,5 19-482 0 0,-3-1 436 0 0,1 14 156 0 0,1 1 1 0 0,1-1-1 0 0,0 1 0 0 0,4-27 0 0 0,-1 39-30 0 0,0 5-469 0 0,-1 0-1 0 0,1 0 1 0 0,-1 0-1 0 0,1 0 1 0 0,0 0-1 0 0,0 0 0 0 0,1 0 1 0 0,3-3-1 0 0,1 0 425 0 0,-5 6-516 0 0,0-1 0 0 0,0 0-1 0 0,0 1 1 0 0,0-1 0 0 0,0 1 0 0 0,0 0-1 0 0,0 0 1 0 0,0 0 0 0 0,0 0 0 0 0,0 0 0 0 0,0 0-1 0 0,0 0 1 0 0,0 1 0 0 0,0-1 0 0 0,0 1-1 0 0,0-1 1 0 0,0 1 0 0 0,0 0 0 0 0,0 0-1 0 0,0 0 1 0 0,-1 0 0 0 0,4 2 0 0 0,-1-1 14 0 0,0 1 0 0 0,0 1 0 0 0,0-1 0 0 0,-1 0 0 0 0,1 1 0 0 0,-1 0 0 0 0,6 7 0 0 0,21 41 607 0 0,-13-16-432 0 0,-3-11-161 0 0,11 14 61 0 0,5-1-18 0 0,16 13-83 0 0,-34-37-175 0 0,11 11-625 0 0,-5-14-72 0 0,-8-9 203 0 0</inkml:trace>
</inkml:ink>
</file>

<file path=ppt/ink/ink26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20:52.469"/>
    </inkml:context>
    <inkml:brush xml:id="br0">
      <inkml:brushProperty name="width" value="0.05" units="cm"/>
      <inkml:brushProperty name="height" value="0.05" units="cm"/>
    </inkml:brush>
  </inkml:definitions>
  <inkml:trace contextRef="#ctx0" brushRef="#br0">57 0 4761 0 0,'-21'5'4644'0'0,"-2"3"-3632"0"0,22-8-1010 0 0,0 1 0 0 0,1-1 1 0 0,-1 0-1 0 0,0 0 0 0 0,1 1 0 0 0,-1-1 0 0 0,1 0 0 0 0,-1 1 1 0 0,1-1-1 0 0,-1 0 0 0 0,1 1 0 0 0,-1-1 0 0 0,1 1 0 0 0,-1-1 0 0 0,1 1 1 0 0,-1-1-1 0 0,1 1 0 0 0,0-1 0 0 0,-1 1 0 0 0,1 0 0 0 0,0-1 1 0 0,-1 1-1 0 0,1-1 0 0 0,0 1 0 0 0,0 0 0 0 0,0-1 0 0 0,0 1 0 0 0,0 0 1 0 0,-1-1-1 0 0,1 1 0 0 0,0 0 0 0 0,0-1 0 0 0,1 1 0 0 0,-1 0 1 0 0,0-1-1 0 0,0 1 0 0 0,0-1 0 0 0,0 1 0 0 0,0 0 0 0 0,1-1 1 0 0,-1 1-1 0 0,0 0 0 0 0,1-1 0 0 0,-1 1 0 0 0,0-1 0 0 0,1 1 0 0 0,-1-1 1 0 0,1 1-1 0 0,-1-1 0 0 0,1 1 0 0 0,-1-1 0 0 0,1 0 0 0 0,-1 1 1 0 0,1-1-1 0 0,-1 0 0 0 0,1 1 0 0 0,0-1 0 0 0,-1 0 0 0 0,1 1 0 0 0,-1-1 1 0 0,1 0-1 0 0,1 0 0 0 0,31 15 41 0 0,19-7 17 0 0,-42-7-48 0 0,0 0 1 0 0,1 0-1 0 0,-1 1 1 0 0,11 4-1 0 0,-19-5-9 0 0,0 0 0 0 0,-1 0 0 0 0,1-1 0 0 0,-1 1-1 0 0,1 0 1 0 0,-1 0 0 0 0,1 0 0 0 0,-1 0 0 0 0,0 1-1 0 0,1-1 1 0 0,-1 0 0 0 0,0 1 0 0 0,0-1 0 0 0,0 1-1 0 0,0-1 1 0 0,0 1 0 0 0,0-1 0 0 0,-1 1 0 0 0,1-1-1 0 0,0 1 1 0 0,-1 0 0 0 0,1 0 0 0 0,-1-1 0 0 0,0 1-1 0 0,1 0 1 0 0,-1 0 0 0 0,0-1 0 0 0,0 1 0 0 0,0 0 0 0 0,-1 0-1 0 0,1-1 1 0 0,0 1 0 0 0,-1 0 0 0 0,1 0 0 0 0,-1-1-1 0 0,1 1 1 0 0,-1 0 0 0 0,0-1 0 0 0,-1 3 0 0 0,1-1 1 0 0,-1 1 1 0 0,0-1-1 0 0,0 0 1 0 0,0 0-1 0 0,0 0 1 0 0,-1 0-1 0 0,1 0 1 0 0,-1-1-1 0 0,0 1 1 0 0,-4 2-1 0 0,-18 4 14 0 0,22-11-1841 0 0,2-6 438 0 0,3-9 974 0 0,0 7 236 0 0,-2 6-70 0 0,12-49-1073 0 0,-5 22 139 0 0,-2 5 442 0 0</inkml:trace>
</inkml:ink>
</file>

<file path=ppt/ink/ink26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20:52.797"/>
    </inkml:context>
    <inkml:brush xml:id="br0">
      <inkml:brushProperty name="width" value="0.05" units="cm"/>
      <inkml:brushProperty name="height" value="0.05" units="cm"/>
    </inkml:brush>
  </inkml:definitions>
  <inkml:trace contextRef="#ctx0" brushRef="#br0">16 42 1840 0 0,'-3'-18'3432'0'0,"3"17"-3254"0"0,0 0 0 0 0,0-1 0 0 0,0 1 0 0 0,-1 0 0 0 0,1 0-1 0 0,0 0 1 0 0,0 0 0 0 0,-1 0 0 0 0,1 0 0 0 0,0 0 0 0 0,-1 0 0 0 0,1 0 0 0 0,-1 0 0 0 0,0 0 0 0 0,1 0 0 0 0,-1 0 0 0 0,0 0 0 0 0,-1-1 0 0 0,1 1 496 0 0,0-1-313 0 0,0 2 41 0 0,1 2-64 0 0,18 51-86 0 0,26 25 11 0 0,46 41-2 0 0,-79-109-313 0 0,8 8 125 0 0,-1-2 8 0 0,6 9-149 0 0,-22-23-22 0 0,0 0 1 0 0,-1 0-1 0 0,1 1 0 0 0,-1-1 1 0 0,1 0-1 0 0,-1 1 0 0 0,0-1 1 0 0,0 1-1 0 0,0 0 0 0 0,0-1 1 0 0,0 1-1 0 0,0 0 0 0 0,-1 0 1 0 0,0-1-1 0 0,1 6 0 0 0,-11 1-2409 0 0</inkml:trace>
</inkml:ink>
</file>

<file path=ppt/ink/ink26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20:53.132"/>
    </inkml:context>
    <inkml:brush xml:id="br0">
      <inkml:brushProperty name="width" value="0.05" units="cm"/>
      <inkml:brushProperty name="height" value="0.05" units="cm"/>
    </inkml:brush>
  </inkml:definitions>
  <inkml:trace contextRef="#ctx0" brushRef="#br0">0 86 3889 0 0,'0'-2'229'0'0,"0"-1"-1"0"0,1 1 1 0 0,-1-1 0 0 0,1 1-1 0 0,-1-1 1 0 0,1 1 0 0 0,0-1-1 0 0,0 1 1 0 0,0-1 0 0 0,0 1-1 0 0,0 0 1 0 0,0 0 0 0 0,1 0-1 0 0,-1-1 1 0 0,1 1 0 0 0,0 1-1 0 0,-1-1 1 0 0,1 0 0 0 0,0 0-1 0 0,0 1 1 0 0,4-4 0 0 0,28-11-464 0 0,-10 8 164 0 0,-8 3 548 0 0,-12 3-427 0 0,0 1-1 0 0,-1 0 0 0 0,1 1 0 0 0,0-1 1 0 0,0 1-1 0 0,0-1 0 0 0,0 1 0 0 0,0 0 0 0 0,0 1 1 0 0,-1-1-1 0 0,6 2 0 0 0,-3-1 19 0 0,1 2 0 0 0,-1-1 0 0 0,0 1 0 0 0,1 0 0 0 0,-1 1-1 0 0,0-1 1 0 0,-1 1 0 0 0,1 0 0 0 0,7 8 0 0 0,7 8 131 0 0,-2 0 0 0 0,0 2 0 0 0,16 26 0 0 0,-22-31-75 0 0,32 36-263 0 0,-25-33-352 0 0,-6-7 105 0 0,-13-13 345 0 0,0 0 0 0 0,0 0 0 0 0,0 0 0 0 0,0 1 0 0 0,1-1 0 0 0,-1 0 0 0 0,0 0 0 0 0,0 0 0 0 0,0 0 0 0 0,1 0 0 0 0,-1 0 0 0 0,0 0 0 0 0,0 0 0 0 0,0 0-1 0 0,1 0 1 0 0,-1 0 0 0 0,0 0 0 0 0,0 0 0 0 0,0 0 0 0 0,1 0 0 0 0,-1 0 0 0 0,0 0 0 0 0,0 0 0 0 0,0 0 0 0 0,1 0 0 0 0,-1 0 0 0 0,0 0 0 0 0,0 0 0 0 0,0 0 0 0 0,1 0 0 0 0,-1-1 0 0 0,0 1 0 0 0,0 0 0 0 0,0 0 0 0 0,0 0 0 0 0,1 0 0 0 0,-1 0 0 0 0,0-1 0 0 0,0 1 0 0 0,0 0 0 0 0,0 0 0 0 0</inkml:trace>
  <inkml:trace contextRef="#ctx0" brushRef="#br0" timeOffset="1">579 52 6417 0 0,'54'-27'2149'0'0,"-47"22"-1536"0"0,-8 3-268 0 0,-5 2-132 0 0,1 1-105 0 0,3-1 9 0 0,1 0 15 0 0,-2 0 144 0 0,1 0-116 0 0,-1 1-79 0 0,1-1 0 0 0,0 1 1 0 0,-1 0-1 0 0,1 1 0 0 0,0-1 0 0 0,0 0 0 0 0,-1 0 0 0 0,1 1 0 0 0,0 0 0 0 0,0-1 0 0 0,-1 3 1 0 0,-25 34-47 0 0,24-33 30 0 0,-2 8 57 0 0,0 9 12 0 0,8 24 94 0 0,-1-43-189 0 0,1 0 1 0 0,0 0-1 0 0,0 0 0 0 0,0 0 0 0 0,0 0 1 0 0,0 0-1 0 0,1-1 0 0 0,-1 1 1 0 0,1-1-1 0 0,0 1 0 0 0,-1-1 0 0 0,1 0 1 0 0,0 0-1 0 0,0-1 0 0 0,1 1 1 0 0,-1 0-1 0 0,5 1 0 0 0,3 1 20 0 0,0 0 0 0 0,1 0 0 0 0,22 4 0 0 0,-28-8-64 0 0,34 6 116 0 0,21-1-377 0 0,-21-5-1007 0 0,-14-3-387 0 0,-14 1 84 0 0</inkml:trace>
</inkml:ink>
</file>

<file path=ppt/ink/ink26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20:53.499"/>
    </inkml:context>
    <inkml:brush xml:id="br0">
      <inkml:brushProperty name="width" value="0.05" units="cm"/>
      <inkml:brushProperty name="height" value="0.05" units="cm"/>
    </inkml:brush>
  </inkml:definitions>
  <inkml:trace contextRef="#ctx0" brushRef="#br0">1 50 3089 0 0,'61'-39'3044'0'0,"-49"28"743"0"0,-17 20-2715 0 0,2 38-912 0 0,3-35-139 0 0,0 0 0 0 0,1 0 0 0 0,1-1 0 0 0,3 13 0 0 0,5 7-28 0 0,-10-30 30 0 0,3 9-251 0 0,1 0 0 0 0,0-1-1 0 0,0 0 1 0 0,1 0 0 0 0,0 0-1 0 0,0-1 1 0 0,1 0 0 0 0,0 0 0 0 0,1 0-1 0 0,14 13 1 0 0,-19-19 40 0 0,1-1 0 0 0,-1 1 0 0 0,1-1 0 0 0,-1 0 0 0 0,1 0 0 0 0,0 0 0 0 0,-1-1 0 0 0,1 1 0 0 0,0 0-1 0 0,-1-1 1 0 0,1 0 0 0 0,0 0 0 0 0,0 0 0 0 0,-1 0 0 0 0,5-1 0 0 0,5-1-2564 0 0</inkml:trace>
</inkml:ink>
</file>

<file path=ppt/ink/ink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22:16:56.482"/>
    </inkml:context>
    <inkml:brush xml:id="br0">
      <inkml:brushProperty name="width" value="0.05" units="cm"/>
      <inkml:brushProperty name="height" value="0.05" units="cm"/>
      <inkml:brushProperty name="color" value="#E71224"/>
    </inkml:brush>
  </inkml:definitions>
  <inkml:trace contextRef="#ctx0" brushRef="#br0">170 46 4033 0 0,'-1'-1'51'0'0,"-2"-4"408"0"0,0 1 0 0 0,0-1 1 0 0,0 1-1 0 0,-1 0 0 0 0,0 0 1 0 0,1 1-1 0 0,-2-1 0 0 0,-6-4 1 0 0,9 7-317 0 0,-1 0 1 0 0,1 1 0 0 0,0-1-1 0 0,0 1 1 0 0,-1 0 0 0 0,1 0-1 0 0,0 0 1 0 0,0 0 0 0 0,-1 0-1 0 0,1 0 1 0 0,0 1 0 0 0,0-1 0 0 0,-1 1-1 0 0,1 0 1 0 0,0-1 0 0 0,0 1-1 0 0,0 0 1 0 0,0 0 0 0 0,0 0-1 0 0,0 1 1 0 0,0-1 0 0 0,0 0-1 0 0,1 1 1 0 0,-1-1 0 0 0,-1 3-1 0 0,-18 10 54 0 0,18-12-190 0 0,-1 0-1 0 0,1 0 1 0 0,-1 0 0 0 0,1 1-1 0 0,0-1 1 0 0,0 1-1 0 0,0-1 1 0 0,1 1 0 0 0,-1 0-1 0 0,1 0 1 0 0,-1 1-1 0 0,1-1 1 0 0,0 0 0 0 0,-2 6-1 0 0,-3 7 12 0 0,6-8-3 0 0,10 0 26 0 0,-2-6 48 0 0,10-4-65 0 0,8 1-24 0 0,69 6 36 0 0,-92-6-34 0 0,1 1 1 0 0,0 1-1 0 0,-1-1 1 0 0,1 0-1 0 0,-1 1 1 0 0,1-1-1 0 0,-1 1 0 0 0,1 0 1 0 0,-1 0-1 0 0,1 0 1 0 0,-1 0-1 0 0,0 0 1 0 0,0 1-1 0 0,0-1 1 0 0,1 1-1 0 0,-1-1 0 0 0,0 1 1 0 0,-1 0-1 0 0,1 0 1 0 0,0-1-1 0 0,0 1 1 0 0,-1 1-1 0 0,1-1 0 0 0,-1 0 1 0 0,0 0-1 0 0,0 1 1 0 0,0-1-1 0 0,0 0 1 0 0,0 1-1 0 0,0-1 0 0 0,0 4 1 0 0,0-1 11 0 0,1 1-1 0 0,-1-1 1 0 0,-1 1 0 0 0,1 0 0 0 0,-1-1 0 0 0,0 1-1 0 0,0 0 1 0 0,-1-1 0 0 0,0 1 0 0 0,0 0-1 0 0,0-1 1 0 0,-1 1 0 0 0,-1 4 0 0 0,-4 6 27 0 0,-28 52 266 0 0,33-64-322 0 0,-1 0-1 0 0,0 0 1 0 0,0 0 0 0 0,0 0 0 0 0,-1 0 0 0 0,1-1 0 0 0,-1 1-1 0 0,0-1 1 0 0,0 0 0 0 0,0 0 0 0 0,0-1 0 0 0,-7 4-1 0 0,11-6-33 0 0,0 0-1 0 0,0 0 1 0 0,-1 0-1 0 0,1 1 0 0 0,0-1 1 0 0,-1 0-1 0 0,1 0 1 0 0,-1 0-1 0 0,1 0 0 0 0,0 0 1 0 0,-1 0-1 0 0,1 0 1 0 0,0 0-1 0 0,-1 0 0 0 0,1 0 1 0 0,0 0-1 0 0,-1 0 1 0 0,1 0-1 0 0,0 0 0 0 0,-1 0 1 0 0,1 0-1 0 0,0-1 1 0 0,-1 1-1 0 0,1 0 0 0 0,0 0 1 0 0,-1 0-1 0 0,1 0 1 0 0,0-1-1 0 0,-1 1 0 0 0,1 0 1 0 0,0 0-1 0 0,0-1 0 0 0,-1 1 1 0 0,1 0-1 0 0,0-1 1 0 0,0 1-1 0 0,0 0 0 0 0,-1 0 1 0 0,1-1-1 0 0,0 1 1 0 0,0-2-745 0 0</inkml:trace>
</inkml:ink>
</file>

<file path=ppt/ink/ink26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20:53.831"/>
    </inkml:context>
    <inkml:brush xml:id="br0">
      <inkml:brushProperty name="width" value="0.05" units="cm"/>
      <inkml:brushProperty name="height" value="0.05" units="cm"/>
    </inkml:brush>
  </inkml:definitions>
  <inkml:trace contextRef="#ctx0" brushRef="#br0">29 0 4889 0 0,'-15'1'3915'0'0,"10"-1"-3117"0"0,2 0-487 0 0,-2 1-225 0 0,7 7 27 0 0,11 18 103 0 0,-6-21-186 0 0,0 0 1 0 0,-1 0-1 0 0,2-1 1 0 0,-1 0-1 0 0,0 0 1 0 0,1-1-1 0 0,0 1 1 0 0,0-2 0 0 0,0 1-1 0 0,0-1 1 0 0,0 0-1 0 0,0-1 1 0 0,14 1-1 0 0,-11 0-8 0 0,50 10 285 0 0,-22 1-70 0 0,-19-4-191 0 0,7 10 101 0 0,-21-14-78 0 0,0 1 0 0 0,0-1 1 0 0,0 2-1 0 0,-1-1 0 0 0,0 0 0 0 0,0 1 1 0 0,6 13-1 0 0,-10-18-64 0 0,-1-1 1 0 0,0 1-1 0 0,1-1 1 0 0,-1 1-1 0 0,0 0 1 0 0,0-1 0 0 0,0 1-1 0 0,0 0 1 0 0,0-1-1 0 0,0 1 1 0 0,-1-1-1 0 0,1 1 1 0 0,0 0-1 0 0,-1-1 1 0 0,1 1-1 0 0,-1-1 1 0 0,0 1-1 0 0,1-1 1 0 0,-1 1-1 0 0,0-1 1 0 0,0 1-1 0 0,0-1 1 0 0,0 0-1 0 0,0 0 1 0 0,0 1-1 0 0,0-1 1 0 0,-1 0-1 0 0,1 0 1 0 0,0 0-1 0 0,-1 0 1 0 0,1-1-1 0 0,-1 1 1 0 0,1 0-1 0 0,-1 0 1 0 0,1-1-1 0 0,-2 1 1 0 0,-3 2 2 0 0,0-1 1 0 0,0 1-1 0 0,0-1 0 0 0,0-1 1 0 0,0 1-1 0 0,0-1 0 0 0,-13 1 1 0 0,-6-6 95 0 0,20 2-178 0 0,-1 1 1 0 0,1-1-1 0 0,0 0 0 0 0,0-1 0 0 0,0 1 0 0 0,1-1 1 0 0,-1 0-1 0 0,1 0 0 0 0,-1 0 0 0 0,1-1 0 0 0,0 1 1 0 0,0-1-1 0 0,0 0 0 0 0,1 0 0 0 0,-1-1 0 0 0,1 1 1 0 0,0-1-1 0 0,-4-8 0 0 0,5 1-397 0 0</inkml:trace>
</inkml:ink>
</file>

<file path=ppt/ink/ink26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20:54.168"/>
    </inkml:context>
    <inkml:brush xml:id="br0">
      <inkml:brushProperty name="width" value="0.05" units="cm"/>
      <inkml:brushProperty name="height" value="0.05" units="cm"/>
    </inkml:brush>
  </inkml:definitions>
  <inkml:trace contextRef="#ctx0" brushRef="#br0">17 22 4105 0 0,'-4'-10'3645'0'0,"-1"-1"-2672"0"0,4 12-939 0 0,0 3-5 0 0,-2 12 18 0 0,1 34 72 0 0,14 23 198 0 0,1-33-114 0 0,18 38 0 0 0,-17-45-568 0 0,19 65 1 0 0,-30-85-171 0 0,-2-10 425 0 0,0-1-1 0 0,0 1 1 0 0,0 0-1 0 0,0 0 0 0 0,-1-1 1 0 0,1 1-1 0 0,-1 0 1 0 0,0 0-1 0 0,0 0 0 0 0,0-1 1 0 0,-1 5-1 0 0,-1-2-844 0 0</inkml:trace>
</inkml:ink>
</file>

<file path=ppt/ink/ink26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20:54.914"/>
    </inkml:context>
    <inkml:brush xml:id="br0">
      <inkml:brushProperty name="width" value="0.05" units="cm"/>
      <inkml:brushProperty name="height" value="0.05" units="cm"/>
    </inkml:brush>
  </inkml:definitions>
  <inkml:trace contextRef="#ctx0" brushRef="#br0">8 239 2345 0 0,'-7'-79'2276'0'0,"7"78"-2174"0"0,0 0 0 0 0,-1-1 0 0 0,2 1 0 0 0,-1 0 0 0 0,0-1 0 0 0,0 1 0 0 0,0 0 0 0 0,1-1 0 0 0,-1 1 0 0 0,0 0 0 0 0,1 0 0 0 0,-1-1 0 0 0,1 1-1 0 0,0 0 1 0 0,-1 0 0 0 0,1 0 0 0 0,0 0 0 0 0,0 0 0 0 0,0 0 0 0 0,0 0 0 0 0,0 0 0 0 0,0 0 0 0 0,0 0 0 0 0,0 0 0 0 0,0 1 0 0 0,0-1 0 0 0,0 0 0 0 0,2 0 0 0 0,33-5-115 0 0,-25 5 298 0 0,23-5-220 0 0,-20 2-38 0 0,-4 1 1 0 0,17-7 151 0 0,14-6 62 0 0,59-30 676 0 0,-99 45-698 0 0,-9-4 317 0 0,5 4-467 0 0,0 0-32 0 0,0 1 22 0 0,1 0 0 0 0,-1 0 1 0 0,1 1-1 0 0,-1-1 1 0 0,1 0-1 0 0,-1 1 1 0 0,1 0-1 0 0,0 0 1 0 0,-1 0-1 0 0,1 0 1 0 0,0 0-1 0 0,0 0 1 0 0,-4 3-1 0 0,1 0-40 0 0,0 1-1 0 0,0-1 0 0 0,0 1 0 0 0,0 1 0 0 0,-5 7 1 0 0,7-9 17 0 0,0 1-5 0 0,0 0-1 0 0,0 0 1 0 0,1 0-1 0 0,-1 1 1 0 0,1-1-1 0 0,0 1 0 0 0,1-1 1 0 0,-1 1-1 0 0,1 0 1 0 0,0 0-1 0 0,1-1 1 0 0,-1 1-1 0 0,1 8 0 0 0,0-11-23 0 0,0 0-1 0 0,1 0 0 0 0,-1 0 0 0 0,0 0 1 0 0,1 0-1 0 0,0 0 0 0 0,-1-1 0 0 0,1 1 1 0 0,0 0-1 0 0,1 0 0 0 0,-1 0 0 0 0,0-1 1 0 0,1 1-1 0 0,0-1 0 0 0,-1 1 1 0 0,1-1-1 0 0,0 0 0 0 0,0 0 0 0 0,0 1 1 0 0,1-2-1 0 0,-1 1 0 0 0,0 0 0 0 0,6 3 1 0 0,35 6 105 0 0,-36-11-104 0 0,-1 1 0 0 0,0-1 0 0 0,0-1-1 0 0,1 1 1 0 0,-1-1 0 0 0,0 0 0 0 0,0 0 0 0 0,9-3 0 0 0,22-17 22 0 0,-17-1 2 0 0,-5-13-16 0 0,-14 31-11 0 0,-1 0 0 0 0,1 0 0 0 0,-1-1 0 0 0,0 1 0 0 0,-1 0-1 0 0,1-1 1 0 0,-1 1 0 0 0,1 0 0 0 0,-1 0 0 0 0,-2-6 0 0 0,0 2-9 0 0,-1 0 0 0 0,0 0-1 0 0,-1 0 1 0 0,1 1 0 0 0,-1 0 0 0 0,-1-1 0 0 0,1 2 0 0 0,-9-9 0 0 0,5 10-89 0 0,-7 3 75 0 0,7 3-434 0 0,11 1-928 0 0,56 6 604 0 0,-22-5-11 0 0,17-4-708 0 0,-35-1 1264 0 0,5 1-85 0 0,31-2 122 0 0,-44 1 265 0 0,46-9 446 0 0,-25-4 1804 0 0,-40 15-1043 0 0,-11 1-741 0 0,9 0-404 0 0,-10 5 13 0 0,17-5-110 0 0,0 1-1 0 0,0 0 1 0 0,0-1-1 0 0,0 1 1 0 0,0 0-1 0 0,0 1 1 0 0,1-1-1 0 0,-1 1 1 0 0,1-1-1 0 0,0 1 1 0 0,0 0-1 0 0,0 1 0 0 0,-4 4 1 0 0,-5 11 145 0 0,12-19-179 0 0,0 1 12 0 0,-1 1 0 0 0,1-1 0 0 0,-1 1-1 0 0,1-1 1 0 0,-1 1 0 0 0,1 0 0 0 0,0-1 0 0 0,0 1 0 0 0,0-1 0 0 0,0 1 0 0 0,0 0 0 0 0,0-1 0 0 0,0 1 0 0 0,1-1 0 0 0,-1 1 0 0 0,0-1 0 0 0,1 1 0 0 0,-1-1 0 0 0,1 1 0 0 0,0-1 0 0 0,-1 1 0 0 0,3 1 0 0 0,42 87 646 0 0,-44-88-652 0 0,0 0 0 0 0,0 1 0 0 0,0-1 0 0 0,1 0 0 0 0,-1 0 0 0 0,0 0 0 0 0,1 0 1 0 0,-1 0-1 0 0,1 0 0 0 0,0-1 0 0 0,0 1 0 0 0,0 0 0 0 0,-1-1 0 0 0,2 1 0 0 0,-1-1 0 0 0,0 0 0 0 0,0 0 0 0 0,0 0 1 0 0,0 0-1 0 0,1 0 0 0 0,-1 0 0 0 0,1-1 0 0 0,-1 1 0 0 0,0-1 0 0 0,1 1 0 0 0,-1-1 0 0 0,1 0 0 0 0,-1 0 1 0 0,1 0-1 0 0,-1 0 0 0 0,1-1 0 0 0,-1 1 0 0 0,0-1 0 0 0,4 0 0 0 0,8-2 23 0 0,-4 3-18 0 0,-1-1-1 0 0,0 0 0 0 0,0-1 1 0 0,0 0-1 0 0,0-1 0 0 0,9-3 1 0 0,-14 4-9 0 0,-1 1 1 0 0,0-1 0 0 0,0 0 0 0 0,0 0-1 0 0,0 0 1 0 0,0 0 0 0 0,-1-1-1 0 0,1 1 1 0 0,-1-1 0 0 0,1 1 0 0 0,-1-1-1 0 0,0 0 1 0 0,0 0 0 0 0,0 0 0 0 0,0 0-1 0 0,-1 0 1 0 0,1-1 0 0 0,1-5 0 0 0,-1 4 0 0 0,-1 0 0 0 0,0 1 0 0 0,0-1 0 0 0,0 0 0 0 0,0 0 0 0 0,-1 0 0 0 0,0 0 0 0 0,0 1 0 0 0,0-1 0 0 0,-2-7 0 0 0,1 9-4 0 0,-1-1 0 0 0,0 1 0 0 0,1-1 0 0 0,-1 1 0 0 0,-1 0 0 0 0,1 0 0 0 0,0 0 0 0 0,-1 0 0 0 0,1 0 0 0 0,-1 0 0 0 0,0 1 0 0 0,0 0 0 0 0,0-1 0 0 0,-7-2 0 0 0,-52-29 69 0 0,57 31-164 0 0,0 1 1 0 0,-1 0 0 0 0,1 0-1 0 0,-1 1 1 0 0,1 0 0 0 0,-1 0-1 0 0,0 0 1 0 0,1 1-1 0 0,-1-1 1 0 0,-10 2 0 0 0,16-1 12 0 0,-1 1 1 0 0,1-1 0 0 0,0 1 0 0 0,-1-1 0 0 0,1 1-1 0 0,-1-1 1 0 0,1 1 0 0 0,0-1 0 0 0,-1 1 0 0 0,1-1-1 0 0,0 1 1 0 0,0 0 0 0 0,-1-1 0 0 0,1 1-1 0 0,0-1 1 0 0,0 1 0 0 0,0 0 0 0 0,0-1 0 0 0,0 1-1 0 0,0-1 1 0 0,0 1 0 0 0,0 0 0 0 0,0-1 0 0 0,0 1-1 0 0,0 0 1 0 0,0-1 0 0 0,0 1 0 0 0,1-1-1 0 0,-1 1 1 0 0,0-1 0 0 0,0 1 0 0 0,1 0 0 0 0,-1 0-1 0 0,4 1-1420 0 0</inkml:trace>
</inkml:ink>
</file>

<file path=ppt/ink/ink26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20:55.388"/>
    </inkml:context>
    <inkml:brush xml:id="br0">
      <inkml:brushProperty name="width" value="0.05" units="cm"/>
      <inkml:brushProperty name="height" value="0.05" units="cm"/>
    </inkml:brush>
  </inkml:definitions>
  <inkml:trace contextRef="#ctx0" brushRef="#br0">27 0 3753 0 0,'-1'1'2401'0'0,"0"0"-983"0"0,0 0-1222 0 0,0 1-85 0 0,-2 2 45 0 0,-3 5 63 0 0,0 1-30 0 0,0 19 48 0 0,5 15 353 0 0,7 5 37 0 0,2 0 120 0 0,-5-29-529 0 0,0 0-1 0 0,9 28 1 0 0,-3-23-136 0 0,11 35 63 0 0,15 28 7 0 0,-34-87-146 0 0,0 1-1 0 0,0-1 1 0 0,0 1 0 0 0,0-1-1 0 0,1 0 1 0 0,-1 1 0 0 0,0-1-1 0 0,1 0 1 0 0,-1 0 0 0 0,1 0-1 0 0,-1 0 1 0 0,1 0 0 0 0,0 0-1 0 0,-1-1 1 0 0,1 1 0 0 0,0-1 0 0 0,0 1-1 0 0,-1-1 1 0 0,1 1 0 0 0,0-1-1 0 0,0 0 1 0 0,0 0 0 0 0,-1 0-1 0 0,1 0 1 0 0,0 0 0 0 0,0 0-1 0 0,0-1 1 0 0,-1 1 0 0 0,1 0-1 0 0,0-1 1 0 0,0 0 0 0 0,2-1 0 0 0,9-2 15 0 0,0-1 0 0 0,-1-1 1 0 0,15-9-1 0 0,-19 11-3 0 0,31-18-12 0 0,23-13-24 0 0,-6 9-21 0 0,-18 14 4 0 0,-19 10-7 0 0,-22 12 24 0 0,0-8 18 0 0,0 1-1 0 0,1-1 1 0 0,-1 1-1 0 0,0-1 1 0 0,0 0 0 0 0,0 0-1 0 0,0-1 1 0 0,-6 3-1 0 0,-21 8-1 0 0,27-10 3 0 0,-1 0-1 0 0,0 0 1 0 0,0-1 0 0 0,0 1 0 0 0,0-1 0 0 0,0 0 0 0 0,0 0 0 0 0,0 0 0 0 0,-7-1 0 0 0,-58 10 56 0 0,26-2-16 0 0,15-6-18 0 0,-13-10-6 0 0,15-7-23 0 0,25 14-21 0 0,-1 0 1 0 0,1 0-1 0 0,0 0 0 0 0,0 0 0 0 0,0 0 1 0 0,0 0-1 0 0,0 0 0 0 0,0 0 1 0 0,0 0-1 0 0,0-1 0 0 0,0 1 1 0 0,1 0-1 0 0,-1-1 0 0 0,1 1 1 0 0,-1 0-1 0 0,1-1 0 0 0,-1 1 1 0 0,1-1-1 0 0,0 1 0 0 0,-1-1 1 0 0,1 1-1 0 0,0-1 0 0 0,0 1 1 0 0,0-1-1 0 0,0 1 0 0 0,1-1 0 0 0,-1 1 1 0 0,0-1-1 0 0,1 1 0 0 0,-1-1 1 0 0,1 1-1 0 0,0-2 0 0 0,1-1-199 0 0,1 0-1 0 0,-1 0 0 0 0,1 0 1 0 0,0 1-1 0 0,0-1 0 0 0,0 1 1 0 0,0 0-1 0 0,1 0 0 0 0,4-3 1 0 0,3-2-861 0 0</inkml:trace>
</inkml:ink>
</file>

<file path=ppt/ink/ink26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20:55.733"/>
    </inkml:context>
    <inkml:brush xml:id="br0">
      <inkml:brushProperty name="width" value="0.05" units="cm"/>
      <inkml:brushProperty name="height" value="0.05" units="cm"/>
    </inkml:brush>
  </inkml:definitions>
  <inkml:trace contextRef="#ctx0" brushRef="#br0">0 2 5097 0 0,'82'-2'2033'0'0,"-65"6"-1139"0"0,-13 10-474 0 0,-3-7-109 0 0,9 21 332 0 0,-2 17 16 0 0,3 13-224 0 0,-6-42-308 0 0,0-1 0 0 0,2 0 1 0 0,15 27-1 0 0,-9-21-46 0 0,-7-13-123 0 0,4 7 112 0 0,-10-15-106 0 0,0 0 0 0 0,0 0 0 0 0,0 0 0 0 0,0 0 0 0 0,0 0 1 0 0,0 0-1 0 0,0 0 0 0 0,0 0 0 0 0,0-1 0 0 0,0 1 0 0 0,0 0 0 0 0,0 0 0 0 0,0 0 1 0 0,1 0-1 0 0,-1 0 0 0 0,0 0 0 0 0,0 0 0 0 0,0 0 0 0 0,0 0 0 0 0,0 0 0 0 0,0 0 0 0 0,0 0 1 0 0,0 0-1 0 0,1 0 0 0 0,-1 0 0 0 0,0-1 0 0 0,0 1 0 0 0,0 0 0 0 0,0 0 0 0 0,0 0 1 0 0,0 0-1 0 0,0 0 0 0 0,1 0 0 0 0,-1 1 0 0 0,0-1 0 0 0,0 0 0 0 0,0 0 0 0 0,0 0 0 0 0,0 0 1 0 0,0 0-1 0 0,0 0 0 0 0,0 0 0 0 0,1 0 0 0 0,-1 0 0 0 0,0 0 0 0 0,0 0 0 0 0,0 0 1 0 0,0 0-1 0 0,0 0 0 0 0,0 0 0 0 0,0 1 0 0 0,0-1 0 0 0,0 0 0 0 0,0 0 0 0 0,0 0 0 0 0,1 0 1 0 0,-1-1-748 0 0</inkml:trace>
</inkml:ink>
</file>

<file path=ppt/ink/ink26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20:56.150"/>
    </inkml:context>
    <inkml:brush xml:id="br0">
      <inkml:brushProperty name="width" value="0.05" units="cm"/>
      <inkml:brushProperty name="height" value="0.05" units="cm"/>
    </inkml:brush>
  </inkml:definitions>
  <inkml:trace contextRef="#ctx0" brushRef="#br0">77 100 4593 0 0,'49'-58'1114'0'0,"-49"58"-1034"0"0,1-1 1 0 0,0 1 0 0 0,-1-1 0 0 0,1 0 0 0 0,-1 0 0 0 0,1 1 0 0 0,-1-1 0 0 0,1 0 0 0 0,-1 0 0 0 0,0 0 0 0 0,1 1 0 0 0,-1-1 0 0 0,0 0-1 0 0,0 0 1 0 0,1 0 0 0 0,-1 0 0 0 0,0 0 0 0 0,0 0 0 0 0,0 0 0 0 0,0 1 0 0 0,0-1 0 0 0,0 0 0 0 0,-1-2 0 0 0,1 3-49 0 0,-1-1 0 0 0,0 1 0 0 0,1-1 0 0 0,-1 1 0 0 0,1-1 0 0 0,-1 1 0 0 0,0 0 0 0 0,0-1 0 0 0,1 1 0 0 0,-1 0 0 0 0,0-1 0 0 0,0 1 1 0 0,1 0-1 0 0,-1 0 0 0 0,0 0 0 0 0,0 0 0 0 0,0 0 0 0 0,1 0 0 0 0,-3 0 0 0 0,-32 7 289 0 0,28-3-150 0 0,1 0 0 0 0,0 1 0 0 0,0 0 0 0 0,0 1 0 0 0,0-1 0 0 0,1 1 0 0 0,0 0 0 0 0,0 0 0 0 0,1 1 0 0 0,0-1 0 0 0,-6 14 0 0 0,8-16-138 0 0,1-1-1 0 0,-1 0 0 0 0,1 1 0 0 0,0 0 1 0 0,0-1-1 0 0,0 1 0 0 0,1 0 0 0 0,-1-1 1 0 0,1 1-1 0 0,0 0 0 0 0,0-1 1 0 0,0 1-1 0 0,1 0 0 0 0,-1 0 0 0 0,1-1 1 0 0,0 1-1 0 0,0-1 0 0 0,0 1 0 0 0,1-1 1 0 0,-1 1-1 0 0,1-1 0 0 0,-1 1 0 0 0,1-1 1 0 0,0 0-1 0 0,1 0 0 0 0,3 4 0 0 0,23 13 60 0 0,-27-19-89 0 0,0-1 0 0 0,1 1 1 0 0,-1-1-1 0 0,0 1 0 0 0,0-1 0 0 0,0 0 0 0 0,0 0 0 0 0,0 0 0 0 0,1 0 0 0 0,-1-1 1 0 0,0 1-1 0 0,0 0 0 0 0,0-1 0 0 0,0 1 0 0 0,0-1 0 0 0,4-2 0 0 0,-2 1-13 0 0,1-1-1 0 0,-1 0 0 0 0,0 0 0 0 0,0 0 1 0 0,0-1-1 0 0,5-6 0 0 0,11-14-125 0 0,-16 18 102 0 0,-1 0 0 0 0,1 0-1 0 0,-1 0 1 0 0,-1 0 0 0 0,1-1 0 0 0,-1 1 0 0 0,0 0 0 0 0,-1-1 0 0 0,1 0-1 0 0,-1 1 1 0 0,0-14 0 0 0,-2-18-70 0 0,-1 14 80 0 0,1 18 13 0 0,-1-1 0 0 0,2 5 281 0 0,1 2-126 0 0,15 7 98 0 0,-3 1-102 0 0,29 33 42 0 0,-26-21 132 0 0,27 43 1 0 0,-24-29-158 0 0,-1 2 0 0 0,20 58 0 0 0,-19-24-72 0 0,-11-23-24 0 0,-8 9-12 0 0,-1-49-44 0 0,0-1 1 0 0,-1 1 0 0 0,0-1-1 0 0,0 1 1 0 0,0-1-1 0 0,-1 0 1 0 0,0 0 0 0 0,0 0-1 0 0,-5 6 1 0 0,3-6 0 0 0,0 0 0 0 0,-1 0-1 0 0,0 0 1 0 0,0-1 0 0 0,-1 0 0 0 0,0 0 0 0 0,1 0 0 0 0,-1-1 0 0 0,-1 0-1 0 0,1-1 1 0 0,-1 0 0 0 0,1 0 0 0 0,-17 4 0 0 0,-22-2 42 0 0,33-5-42 0 0,1-2 0 0 0,0 1 0 0 0,-1-1 0 0 0,-17-6 0 0 0,21 5-5 0 0,1 0-1 0 0,0 0 1 0 0,0-1-1 0 0,0 0 1 0 0,0-1 0 0 0,-12-9-1 0 0,16 12 1 0 0,1-1-1 0 0,0 0 0 0 0,0 0 1 0 0,1 0-1 0 0,-1-1 0 0 0,1 1 1 0 0,-1-1-1 0 0,-2-6 0 0 0,2 2 4 0 0,4-11 1 0 0,3 8 2 0 0,3-2 7 0 0,7-4 7 0 0,12-3 6 0 0,-6 10-14 0 0,2 3-8 0 0,69-6 5 0 0,-30 9-5 0 0,-49 4-19 0 0,8 1-47 0 0,-16-1 38 0 0,0 0-1 0 0,0 1 1 0 0,0-1 0 0 0,-1 1 0 0 0,1 0 0 0 0,0 0 0 0 0,-1 1 0 0 0,1-1 0 0 0,-1 1 0 0 0,5 2-1 0 0,3 1-445 0 0,-3-2-96 0 0,-3-1 251 0 0,-4 3 429 0 0,0 2-2469 0 0</inkml:trace>
</inkml:ink>
</file>

<file path=ppt/ink/ink26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20:56.481"/>
    </inkml:context>
    <inkml:brush xml:id="br0">
      <inkml:brushProperty name="width" value="0.05" units="cm"/>
      <inkml:brushProperty name="height" value="0.05" units="cm"/>
    </inkml:brush>
  </inkml:definitions>
  <inkml:trace contextRef="#ctx0" brushRef="#br0">14 57 7122 0 0,'-1'-13'1608'0'0,"-5"5"0"0"0,3-6-544 0 0,3 6-792 0 0,1 6 1 0 0,-6-1 7 0 0,5-1-192 0 0,0 3-264 0 0,0-3-2761 0 0</inkml:trace>
</inkml:ink>
</file>

<file path=ppt/ink/ink26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21:24.672"/>
    </inkml:context>
    <inkml:brush xml:id="br0">
      <inkml:brushProperty name="width" value="0.05" units="cm"/>
      <inkml:brushProperty name="height" value="0.05" units="cm"/>
    </inkml:brush>
  </inkml:definitions>
  <inkml:trace contextRef="#ctx0" brushRef="#br0">47 127 1352 0 0,'19'-2'1131'0'0,"-13"6"3206"0"0,-7-2-4235 0 0,1 0 0 0 0,0-1 0 0 0,-1 1 0 0 0,1 0 0 0 0,0 0-1 0 0,0 0 1 0 0,0-1 0 0 0,0 1 0 0 0,0 0 0 0 0,0 0 0 0 0,1 0 0 0 0,-1-1 0 0 0,1 4 0 0 0,0-5-86 0 0,3 26 592 0 0,0-1 0 0 0,0 35 0 0 0,-3-2-322 0 0,4-17-74 0 0,5-4-40 0 0,0-15-103 0 0,-2-8 47 0 0,8 13 42 0 0,-3-18 0 0 0,-11-8-145 0 0,-1-2 31 0 0,-1-2 45 0 0,-1 1-39 0 0,0 0-28 0 0,-8-27 55 0 0,1-15-47 0 0,0 0-4 0 0,-51-165-11 0 0,45 171-26 0 0,-28-55 0 0 0,34 81 26 0 0,7 15 110 0 0,13 28-16 0 0,9 13-8 0 0,3 0 0 0 0,55 78 1 0 0,-68-108-82 0 0,0 0 0 0 0,1-1 0 0 0,0-1 0 0 0,1 0 0 0 0,0 0 0 0 0,1-1 0 0 0,1-1 1 0 0,-1 0-1 0 0,1-1 0 0 0,1-1 0 0 0,0 0 0 0 0,18 5 0 0 0,-2-7-6 0 0,-28-6-8 0 0,1 1-1 0 0,-1-1 1 0 0,1-1 0 0 0,-1 1 0 0 0,1-1-1 0 0,-1 1 1 0 0,1-1 0 0 0,5-2 0 0 0,-9 2-4 0 0,1 0 0 0 0,-1 1 0 0 0,1-1 0 0 0,-1 0 0 0 0,0 0 0 0 0,1 0 0 0 0,-1 0 0 0 0,0 0 0 0 0,0 0 0 0 0,1 0 0 0 0,-1 0 0 0 0,0-1 0 0 0,0 1 0 0 0,0 0 0 0 0,-1-1 0 0 0,1 1 0 0 0,0 0 0 0 0,0-3 0 0 0,0 2-2 0 0,-1-1 1 0 0,1 1-1 0 0,-1-1 0 0 0,0 1 0 0 0,0-1 0 0 0,0 1 0 0 0,0-1 1 0 0,-1 1-1 0 0,1-1 0 0 0,-1 1 0 0 0,1-1 0 0 0,-1 1 0 0 0,0-1 0 0 0,0 1 1 0 0,-2-3-1 0 0,-6-15 7 0 0,-2 0 1 0 0,0 0-1 0 0,-14-17 0 0 0,-26-22-7 0 0,32 40-39 0 0,-13-9 73 0 0,-14-14-957 0 0</inkml:trace>
</inkml:ink>
</file>

<file path=ppt/ink/ink26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21:25.023"/>
    </inkml:context>
    <inkml:brush xml:id="br0">
      <inkml:brushProperty name="width" value="0.05" units="cm"/>
      <inkml:brushProperty name="height" value="0.05" units="cm"/>
    </inkml:brush>
  </inkml:definitions>
  <inkml:trace contextRef="#ctx0" brushRef="#br0">12 105 2152 0 0,'29'12'4743'0'0,"-25"-11"-4523"0"0,0-1-1 0 0,1 1 1 0 0,-1-1-1 0 0,1 0 1 0 0,-1 0-1 0 0,1 0 0 0 0,-1 0 1 0 0,7-2-1 0 0,-8 1-216 0 0,-1 1-1 0 0,1-1 1 0 0,0 0-1 0 0,0 0 1 0 0,-1 0-1 0 0,1-1 1 0 0,-1 1-1 0 0,1-1 1 0 0,-1 1-1 0 0,0-1 1 0 0,1 0-1 0 0,-1 0 1 0 0,2-2-1 0 0,-3 2 116 0 0,1 0-1 0 0,-1 0 1 0 0,0 0 0 0 0,0 0-1 0 0,0 0 1 0 0,0 0 0 0 0,0-1-1 0 0,0 1 1 0 0,-1 0 0 0 0,1-4 0 0 0,0 3-108 0 0,-1 0 0 0 0,0 1 0 0 0,1-1 0 0 0,-1 1 0 0 0,-1-1 0 0 0,1 0 0 0 0,0 1 0 0 0,-1-1 0 0 0,1 1 0 0 0,-1-1 0 0 0,0 1 0 0 0,0-1 0 0 0,0 1 0 0 0,0 0 0 0 0,0-1 0 0 0,0 1 1 0 0,-1 0-1 0 0,1 0 0 0 0,-1 0 0 0 0,1 0 0 0 0,-1 0 0 0 0,0 0 0 0 0,-3-2 0 0 0,-20-5 35 0 0,4 10-3 0 0,18 0-25 0 0,0 0 0 0 0,0 1 1 0 0,-1-1-1 0 0,1 1 1 0 0,1 0-1 0 0,-1 0 1 0 0,0 0-1 0 0,0 0 1 0 0,1 1-1 0 0,-1-1 1 0 0,1 1-1 0 0,0-1 1 0 0,0 1-1 0 0,0 0 0 0 0,0 0 1 0 0,0 0-1 0 0,1 0 1 0 0,-1 0-1 0 0,-1 6 1 0 0,0-1 43 0 0,0 1 0 0 0,0 0 0 0 0,1 0 1 0 0,0 0-1 0 0,0 0 0 0 0,0 15 0 0 0,2-22-47 0 0,0 1 0 0 0,0-1-1 0 0,0 0 1 0 0,0 1 0 0 0,1-1 0 0 0,-1 1-1 0 0,1-1 1 0 0,-1 0 0 0 0,1 1 0 0 0,0-1 0 0 0,0 0-1 0 0,0 0 1 0 0,0 1 0 0 0,1-1 0 0 0,-1 0-1 0 0,0 0 1 0 0,1 0 0 0 0,2 3 0 0 0,1-2 25 0 0,1 0 0 0 0,-1 0 0 0 0,0 0 0 0 0,1 0 0 0 0,0-1 1 0 0,-1 0-1 0 0,10 2 0 0 0,6 1-43 0 0,-6-4-281 0 0,0 0 0 0 0,0-1 1 0 0,29-3-1 0 0,-34 2 132 0 0,-3 0 39 0 0,0 1-1 0 0,1-2 0 0 0,-1 1 1 0 0,0-1-1 0 0,12-4 0 0 0,-6-2-222 0 0,8-5-748 0 0</inkml:trace>
</inkml:ink>
</file>

<file path=ppt/ink/ink26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21:25.436"/>
    </inkml:context>
    <inkml:brush xml:id="br0">
      <inkml:brushProperty name="width" value="0.05" units="cm"/>
      <inkml:brushProperty name="height" value="0.05" units="cm"/>
    </inkml:brush>
  </inkml:definitions>
  <inkml:trace contextRef="#ctx0" brushRef="#br0">129 8 5257 0 0,'-37'-7'2448'0'0,"33"6"-2283"0"0,-1 1 0 0 0,1 0 0 0 0,0 1 0 0 0,-1-1 0 0 0,1 1 0 0 0,0 0 0 0 0,0 0 0 0 0,-1 0 0 0 0,-7 4 0 0 0,10-4-113 0 0,-1 1 0 0 0,0 0 0 0 0,1-1 0 0 0,-1 1 0 0 0,1 0 0 0 0,0 0 0 0 0,0 0 0 0 0,0 1 0 0 0,0-1 0 0 0,0 1 0 0 0,0-1 0 0 0,0 1 0 0 0,1-1 0 0 0,-2 5 0 0 0,1-3 60 0 0,1 0 1 0 0,0 0-1 0 0,0 1 1 0 0,0-1-1 0 0,0 0 0 0 0,1 1 1 0 0,-1 5-1 0 0,1-6-83 0 0,0 0-1 0 0,1 0 0 0 0,-1 0 0 0 0,1 0 0 0 0,0 0 0 0 0,0 0 1 0 0,0 0-1 0 0,1 0 0 0 0,-1 0 0 0 0,1 0 0 0 0,0-1 0 0 0,0 1 1 0 0,0-1-1 0 0,1 1 0 0 0,-1-1 0 0 0,1 0 0 0 0,0 0 0 0 0,0 0 1 0 0,0 0-1 0 0,0-1 0 0 0,0 1 0 0 0,1-1 0 0 0,-1 0 0 0 0,8 4 1 0 0,-7-4-36 0 0,1 0 1 0 0,0-1 0 0 0,-1 1-1 0 0,1-1 1 0 0,0 0 0 0 0,9 0 0 0 0,17-3-80 0 0,-28 1 35 0 0,-1 0-1 0 0,1 0 1 0 0,0 0 0 0 0,-1 0-1 0 0,1 0 1 0 0,-1-1 0 0 0,0 1 0 0 0,1-1-1 0 0,-1 1 1 0 0,0-1 0 0 0,0 0-1 0 0,0 0 1 0 0,0 0 0 0 0,0 0-1 0 0,0 0 1 0 0,-1-1 0 0 0,1 1-1 0 0,-1 0 1 0 0,1-1 0 0 0,-1 1-1 0 0,0-1 1 0 0,0 0 0 0 0,0 1-1 0 0,0-1 1 0 0,-1 0 0 0 0,2-5-1 0 0,-2 6 24 0 0,0-1 1 0 0,0 1-1 0 0,0-1 0 0 0,-1 0 0 0 0,1 1 1 0 0,0-1-1 0 0,-1 1 0 0 0,0-1 0 0 0,0 1 1 0 0,-1-4-1 0 0,-12-13 57 0 0,-33-26 1041 0 0,51 61-626 0 0,48 106 449 0 0,-31-79-547 0 0,28 89 1 0 0,-46-119-333 0 0,1 0 0 0 0,-2 1 0 0 0,0-1 0 0 0,-1 1 0 0 0,0-1 0 0 0,-1 1 0 0 0,0-1 0 0 0,-1 1 0 0 0,-1 0 0 0 0,0-1 0 0 0,-6 18 0 0 0,-6-1-40 0 0,11-24-43 0 0,-1 0-1 0 0,0-1 0 0 0,0 0 1 0 0,-1 1-1 0 0,1-1 1 0 0,-7 5-1 0 0,-5-2-317 0 0,-5-8 50 0 0,10-7-1183 0 0,3-3-3289 0 0</inkml:trace>
</inkml:ink>
</file>

<file path=ppt/ink/ink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22:16:56.845"/>
    </inkml:context>
    <inkml:brush xml:id="br0">
      <inkml:brushProperty name="width" value="0.05" units="cm"/>
      <inkml:brushProperty name="height" value="0.05" units="cm"/>
      <inkml:brushProperty name="color" value="#E71224"/>
    </inkml:brush>
  </inkml:definitions>
  <inkml:trace contextRef="#ctx0" brushRef="#br0">0 0 6657 0 0,'21'35'6134'0'0,"6"25"-5303"0"0,-10-19-1650 0 0,-5-16 1403 0 0,34 66-554 0 0,-17-26 12 0 0,-6 2 0 0 0,-11-24-21 0 0,-8-28 1 0 0,5 26 13 0 0,-8-35-26 0 0,0 1-1 0 0,0-1 0 0 0,-1 0 1 0 0,0 1-1 0 0,0-1 1 0 0,-1 1-1 0 0,-2 10 1 0 0,-1 12-1 0 0,4-25-33 0 0,-1 1-1 0 0,1-1 1 0 0,-1 1 0 0 0,0 0-1 0 0,0-1 1 0 0,-1 1-1 0 0,1-1 1 0 0,-5 8 0 0 0,6-11-3 0 0,-1-1 1 0 0,1 1 0 0 0,-1-1-1 0 0,1 1 1 0 0,-1-1 0 0 0,0 1-1 0 0,1-1 1 0 0,-1 1 0 0 0,0-1 0 0 0,1 0-1 0 0,-1 1 1 0 0,0-1 0 0 0,1 0-1 0 0,-1 1 1 0 0,0-1 0 0 0,0 0-1 0 0,0 0 1 0 0,1 0 0 0 0,-1 0 0 0 0,0 0-1 0 0,0 0 1 0 0,-1 0 0 0 0,-1 0-96 0 0,1-1 0 0 0,-1 0 1 0 0,0 0-1 0 0,0 0 0 0 0,1 0 1 0 0,-1-1-1 0 0,1 1 0 0 0,-1-1 0 0 0,-3-2 1 0 0,1 0-214 0 0,1-1 0 0 0,-1 0 0 0 0,1 0 0 0 0,0 0 0 0 0,-5-10 1 0 0,7 11-120 0 0,-10-16-3774 0 0</inkml:trace>
</inkml:ink>
</file>

<file path=ppt/ink/ink26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21:25.875"/>
    </inkml:context>
    <inkml:brush xml:id="br0">
      <inkml:brushProperty name="width" value="0.05" units="cm"/>
      <inkml:brushProperty name="height" value="0.05" units="cm"/>
    </inkml:brush>
  </inkml:definitions>
  <inkml:trace contextRef="#ctx0" brushRef="#br0">80 55 2385 0 0,'27'-47'585'0'0,"-27"47"-563"0"0,0 0 0 0 0,0-1 0 0 0,0 1 0 0 0,0 0 0 0 0,0 0 0 0 0,0 0 0 0 0,1 0 0 0 0,-1 0 0 0 0,0 0 1 0 0,0-1-1 0 0,0 1 0 0 0,0 0 0 0 0,0 0 0 0 0,0 0 0 0 0,0 0 0 0 0,0 0 0 0 0,0-1 0 0 0,0 1 0 0 0,0 0 0 0 0,0 0 0 0 0,0 0 0 0 0,0 0 0 0 0,0 0 0 0 0,0-1 0 0 0,0 1 0 0 0,0 0 1 0 0,0 0-1 0 0,0 0 0 0 0,0 0 0 0 0,0-1 0 0 0,0 1 0 0 0,0 0 0 0 0,0 0 0 0 0,0 0 0 0 0,0 0 0 0 0,0 0 0 0 0,0-1 0 0 0,0 1 0 0 0,0 0 0 0 0,-1 0 0 0 0,1 0 0 0 0,0 0 0 0 0,0 0 1 0 0,0 0-1 0 0,0 0 0 0 0,0 0 0 0 0,0-1 0 0 0,-1 1 0 0 0,1 0 0 0 0,0 0 0 0 0,0 0 0 0 0,0 0 0 0 0,0 0 0 0 0,0 0 0 0 0,-1 0 0 0 0,1 0 0 0 0,-13 4 743 0 0,-11 10 494 0 0,18-9-922 0 0,0 0 1 0 0,1 1-1 0 0,-1-1 1 0 0,1 1 0 0 0,1 1-1 0 0,-1-1 1 0 0,1 1-1 0 0,-5 9 1 0 0,6-11-220 0 0,1-1 0 0 0,0 1 0 0 0,0 0-1 0 0,0-1 1 0 0,1 1 0 0 0,-1 0 0 0 0,1 0 0 0 0,0 0 0 0 0,1 0 0 0 0,-1 0 0 0 0,1 0-1 0 0,0 1 1 0 0,0-1 0 0 0,1 5 0 0 0,0-8-97 0 0,0 0-1 0 0,0 0 1 0 0,0 0 0 0 0,1 0 0 0 0,-1-1-1 0 0,0 1 1 0 0,1 0 0 0 0,-1-1 0 0 0,1 1-1 0 0,-1-1 1 0 0,1 1 0 0 0,0-1-1 0 0,0 0 1 0 0,0 0 0 0 0,0 0 0 0 0,-1 0-1 0 0,1 0 1 0 0,1 0 0 0 0,-1 0-1 0 0,0-1 1 0 0,0 1 0 0 0,0-1 0 0 0,0 1-1 0 0,0-1 1 0 0,4 0 0 0 0,-1 0-15 0 0,0 0 1 0 0,0 0 0 0 0,1 0-1 0 0,-1-1 1 0 0,0 1 0 0 0,0-1-1 0 0,0 0 1 0 0,-1-1 0 0 0,1 0-1 0 0,5-2 1 0 0,14-15-140 0 0,-20 14 74 0 0,0-1-1 0 0,-1 1 1 0 0,0-1-1 0 0,1 0 1 0 0,3-11-1 0 0,5-34-284 0 0,-12 21 235 0 0,-4 20 119 0 0,-3 5 26 0 0,1 3 34 0 0,6 2-55 0 0,0 0 0 0 0,0 0-1 0 0,0 0 1 0 0,1 0 0 0 0,-1 1 0 0 0,0-1-1 0 0,0 0 1 0 0,0 0 0 0 0,0 0-1 0 0,0 1 1 0 0,0-1 0 0 0,0 0 0 0 0,0 0-1 0 0,0 0 1 0 0,0 1 0 0 0,0-1-1 0 0,0 0 1 0 0,0 0 0 0 0,0 1-1 0 0,0-1 1 0 0,0 0 0 0 0,0 0 0 0 0,0 0-1 0 0,0 1 1 0 0,0-1 0 0 0,0 0-1 0 0,0 0 1 0 0,0 1 0 0 0,0-1 0 0 0,0 0-1 0 0,0 0 1 0 0,-1 0 0 0 0,1 0-1 0 0,0 1 1 0 0,0-1 0 0 0,0 0-1 0 0,0 0 1 0 0,-1 0 0 0 0,1 0 0 0 0,0 0-1 0 0,0 1 1 0 0,0-1 0 0 0,-1 0-1 0 0,1 0 1 0 0,0 0 0 0 0,0 0 0 0 0,0 0-1 0 0,-1 0 1 0 0,1 0 0 0 0,0 0-1 0 0,0 0 1 0 0,0 0 0 0 0,-1 0 0 0 0,1 0-1 0 0,0 0 1 0 0,0 0 0 0 0,-1 0-1 0 0,1 0 1 0 0,0 0 0 0 0,0 0-1 0 0,0 0 1 0 0,-1 0 0 0 0,1 0 0 0 0,0 0-1 0 0,0 0 1 0 0,0 0 0 0 0,-1-1-1 0 0,1 1 1 0 0,0 0 0 0 0,2 5 9 0 0,0 0 0 0 0,1 1 1 0 0,0-1-1 0 0,0-1 0 0 0,0 1 0 0 0,0 0 1 0 0,1-1-1 0 0,4 5 0 0 0,-5-6-5 0 0,0 0-5 0 0,0 0-1 0 0,0-1 0 0 0,0 0 1 0 0,0 0-1 0 0,1 0 1 0 0,-1 0-1 0 0,1 0 0 0 0,-1 0 1 0 0,1-1-1 0 0,0 0 1 0 0,-1 0-1 0 0,1 0 0 0 0,0 0 1 0 0,7 0-1 0 0,51-2-251 0 0,-60 1 195 0 0,0 0-3 0 0,0-1 0 0 0,0 1 0 0 0,-1 0 0 0 0,1-1 0 0 0,0 1 0 0 0,0-1 0 0 0,-1 0 0 0 0,1 0-1 0 0,-1 1 1 0 0,1-1 0 0 0,-1 0 0 0 0,1 0 0 0 0,-1 0 0 0 0,1-1 0 0 0,-1 1 0 0 0,0 0 0 0 0,3-3 0 0 0,-1-6-400 0 0</inkml:trace>
</inkml:ink>
</file>

<file path=ppt/ink/ink26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21:26.644"/>
    </inkml:context>
    <inkml:brush xml:id="br0">
      <inkml:brushProperty name="width" value="0.05" units="cm"/>
      <inkml:brushProperty name="height" value="0.05" units="cm"/>
    </inkml:brush>
  </inkml:definitions>
  <inkml:trace contextRef="#ctx0" brushRef="#br0">32 22 5193 0 0,'-4'-3'2433'0'0,"-3"-2"-225"0"0,-2-3-953 0 0,6 4-1055 0 0,1 2-63 0 0,-2 2 222 0 0,3 5-334 0 0,0 0 0 0 0,1-1 0 0 0,-1 1 0 0 0,1 0-1 0 0,0 0 1 0 0,1 0 0 0 0,-1 0 0 0 0,1 0 0 0 0,0-1 0 0 0,1 6-1 0 0,1 3 9 0 0,2 22 50 0 0,1-1 0 0 0,2-1 0 0 0,2 1 0 0 0,1-1-1 0 0,1-1 1 0 0,2 0 0 0 0,1-1 0 0 0,26 40 0 0 0,-39-68-75 0 0,27 36 88 0 0,-28-37-111 0 0,0-1 0 0 0,0 1 0 0 0,0-1 0 0 0,0 0 0 0 0,0 0 0 0 0,0 0 0 0 0,1 1 0 0 0,-1-1 0 0 0,0 0 0 0 0,1 0 0 0 0,-1-1 0 0 0,1 1 0 0 0,-1 0 0 0 0,1 0 0 0 0,-1-1 0 0 0,1 1 0 0 0,-1-1 0 0 0,1 1 0 0 0,0-1 0 0 0,-1 0 0 0 0,4 0 0 0 0,-5-3-60 0 0,-1 0 1 0 0,1 0 0 0 0,0 0 0 0 0,-1 0 0 0 0,0 0-1 0 0,1-1 1 0 0,-1 1 0 0 0,-1 0 0 0 0,1 1-1 0 0,0-1 1 0 0,-1 0 0 0 0,-2-4 0 0 0,1 1-100 0 0,-37-76-550 0 0,0 1 804 0 0,18 27-70 0 0,18 37 35 0 0,4 11 94 0 0,0 1 89 0 0,2 8-110 0 0,10 6 36 0 0,9 7-58 0 0,6 15 9 0 0,24 35-1 0 0,-29-35-37 0 0,1-1-1 0 0,46 44 1 0 0,-34-48 21 0 0,-27-21-64 0 0,-1-1-1 0 0,1 0 1 0 0,0 0-1 0 0,0-1 1 0 0,16 4-1 0 0,-24-7-20 0 0,1 1 1 0 0,-1-1-1 0 0,1 0 0 0 0,0 0 1 0 0,-1-1-1 0 0,1 1 1 0 0,-1 0-1 0 0,1 0 0 0 0,-1 0 1 0 0,1 0-1 0 0,-1 0 1 0 0,1 0-1 0 0,-1-1 0 0 0,1 1 1 0 0,-1 0-1 0 0,1 0 0 0 0,-1-1 1 0 0,1 1-1 0 0,-1 0 1 0 0,1-1-1 0 0,-1 1 0 0 0,0-1 1 0 0,1 1-1 0 0,-1 0 0 0 0,0-1 1 0 0,1 1-1 0 0,-1-1 1 0 0,0 1-1 0 0,1-1 0 0 0,-1 1 1 0 0,0-1-1 0 0,0 1 0 0 0,0-1 1 0 0,1 0-1 0 0,0-28 45 0 0,-11-28-37 0 0,7 49-8 0 0,-5-17 6 0 0,1-1-1 0 0,-5-30 1 0 0,11 29 18 0 0,0 26-32 0 0,2 0-19 0 0,4 5 23 0 0,16 10-4 0 0,-10-7 1 0 0,6 3-1 0 0,28 11-8 0 0,-7-11 8 0 0,-31-8 5 0 0,0-1 1 0 0,1 0 0 0 0,-1 0 0 0 0,1-1 0 0 0,-1 0 0 0 0,8-1-1 0 0,-12 1 3 0 0,-1-1 0 0 0,0 1 0 0 0,0 0-1 0 0,0-1 1 0 0,0 1 0 0 0,1-1 0 0 0,-1 0 0 0 0,0 0-1 0 0,0 0 1 0 0,0 0 0 0 0,-1 0 0 0 0,1 0-1 0 0,0 0 1 0 0,0-1 0 0 0,0 1 0 0 0,-1-1-1 0 0,1 1 1 0 0,-1-1 0 0 0,1 0 0 0 0,-1 1-1 0 0,0-1 1 0 0,0 0 0 0 0,0 0 0 0 0,1-2-1 0 0,-1 3-1 0 0,-1 1 0 0 0,0-1-1 0 0,0 1 1 0 0,0 0-1 0 0,0-1 1 0 0,0 1-1 0 0,0-1 1 0 0,0 1 0 0 0,0 0-1 0 0,0-1 1 0 0,0 1-1 0 0,0-1 1 0 0,0 1 0 0 0,0 0-1 0 0,0-1 1 0 0,0 1-1 0 0,0-1 1 0 0,0 1 0 0 0,0 0-1 0 0,-1-1 1 0 0,1 1-1 0 0,0-1 1 0 0,0 1 0 0 0,-1 0-1 0 0,1-1 1 0 0,0 1-1 0 0,0 0 1 0 0,-1 0 0 0 0,1-1-1 0 0,0 1 1 0 0,-1 0-1 0 0,1-1 1 0 0,0 1 0 0 0,-1 0-1 0 0,1 0 1 0 0,0 0-1 0 0,-1 0 1 0 0,1-1-1 0 0,-1 1 1 0 0,1 0 0 0 0,0 0-1 0 0,-1 0 1 0 0,1 0-1 0 0,-1 0 1 0 0,1 0 0 0 0,0 0-1 0 0,-1 0 1 0 0,1 0-1 0 0,-1 0 1 0 0,1 0 0 0 0,-1 0-1 0 0,-29 6 15 0 0,26-4-7 0 0,0-1 1 0 0,0 1-1 0 0,0 0 1 0 0,0 0-1 0 0,0 0 1 0 0,0 0-1 0 0,1 1 1 0 0,-1-1-1 0 0,1 1 1 0 0,0 0-1 0 0,-4 4 1 0 0,6-5 10 0 0,0 0 0 0 0,-1 0 0 0 0,1 0 0 0 0,0 1 0 0 0,0-1 0 0 0,0 1 0 0 0,1-1 0 0 0,-1 0 0 0 0,0 1 1 0 0,1-1-1 0 0,0 1 0 0 0,-1-1 0 0 0,1 1 0 0 0,0 0 0 0 0,1-1 0 0 0,-1 1 0 0 0,0-1 0 0 0,1 1 0 0 0,-1-1 0 0 0,1 1 1 0 0,0-1-1 0 0,-1 0 0 0 0,3 4 0 0 0,17 25 228 0 0,-3-16-34 0 0,3-3-33 0 0,-5-6-108 0 0,58 14 282 0 0,-21-13-209 0 0,-1-6-306 0 0,-17-3-217 0 0,37-14-2083 0 0,-60 13 1185 0 0</inkml:trace>
</inkml:ink>
</file>

<file path=ppt/ink/ink26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21:27.285"/>
    </inkml:context>
    <inkml:brush xml:id="br0">
      <inkml:brushProperty name="width" value="0.05" units="cm"/>
      <inkml:brushProperty name="height" value="0.05" units="cm"/>
    </inkml:brush>
  </inkml:definitions>
  <inkml:trace contextRef="#ctx0" brushRef="#br0">4 8 6081 0 0,'-4'-8'3488'0'0,"12"19"-2727"0"0,6 23-486 0 0,2-1 0 0 0,1 0 0 0 0,1-2 0 0 0,1 0-1 0 0,30 36 1 0 0,-17-30-61 0 0,57 55 0 0 0,-70-82-176 0 0,-18-10-35 0 0,0 0 0 0 0,0-1 0 0 0,0 1 0 0 0,0 0 0 0 0,0 0 0 0 0,0 0 0 0 0,0-1 0 0 0,0 1-1 0 0,-1 0 1 0 0,1-1 0 0 0,0 1 0 0 0,0-1 0 0 0,0 1 0 0 0,0-1 0 0 0,-1 0 0 0 0,1 1 0 0 0,0-1 0 0 0,0 0-1 0 0,-1 1 1 0 0,1-1 0 0 0,-1 0 0 0 0,1 0 0 0 0,0-1 0 0 0,9-18 36 0 0,0-14-14 0 0,-3 10-61 0 0,-3 15 30 0 0,-1-1-30 0 0,0 0 0 0 0,1 0-1 0 0,1 1 1 0 0,0 0 0 0 0,0 0-1 0 0,1 0 1 0 0,0 1 0 0 0,12-14 0 0 0,-13 18 24 0 0,9 2-7 0 0,-4 6 7 0 0,4 12-9 0 0,-14-14 22 0 0,1 1-1 0 0,0-1 1 0 0,0 0 0 0 0,-1 0-1 0 0,1 1 1 0 0,-1-1 0 0 0,0 1 0 0 0,0-1-1 0 0,0 1 1 0 0,0 3 0 0 0,-5 14 18 0 0,0-7-6 0 0,-18 19 49 0 0,17-25-53 0 0,0 0 0 0 0,-1-1-1 0 0,0 0 1 0 0,0-1 0 0 0,-9 6-1 0 0,11-8-4 0 0,-1 0 0 0 0,0 0 0 0 0,1 0 0 0 0,-1-1 0 0 0,0 0 0 0 0,-1 0-1 0 0,1-1 1 0 0,-6 2 0 0 0,8-3 0 0 0,0 0 0 0 0,-1 0 0 0 0,1 0 0 0 0,0 0 0 0 0,0-1 0 0 0,0 0 0 0 0,-7-1 0 0 0,4-2-115 0 0,6 3 88 0 0,0 0 1 0 0,0 0-1 0 0,1 0 0 0 0,-1-1 1 0 0,0 1-1 0 0,1 0 0 0 0,-1 0 1 0 0,0-1-1 0 0,1 1 1 0 0,0 0-1 0 0,-1-1 0 0 0,1 1 1 0 0,0 0-1 0 0,-1-1 0 0 0,1 1 1 0 0,0-1-1 0 0,0 1 1 0 0,0-1-1 0 0,1 0 0 0 0,0-9-403 0 0,5-10-599 0 0,14-3 191 0 0,-4 6-1069 0 0,-2 1-1664 0 0</inkml:trace>
</inkml:ink>
</file>

<file path=ppt/ink/ink26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21:27.624"/>
    </inkml:context>
    <inkml:brush xml:id="br0">
      <inkml:brushProperty name="width" value="0.05" units="cm"/>
      <inkml:brushProperty name="height" value="0.05" units="cm"/>
    </inkml:brush>
  </inkml:definitions>
  <inkml:trace contextRef="#ctx0" brushRef="#br0">1 2 5697 0 0,'7'-1'2263'0'0,"-7"1"-2180"0"0,1 0-1 0 0,0 0 1 0 0,0 0 0 0 0,0 0 0 0 0,-1 0 0 0 0,1 0 0 0 0,0 0 0 0 0,0 0 0 0 0,0 0 0 0 0,-1 0 0 0 0,1 0-1 0 0,0 0 1 0 0,0 1 0 0 0,-1-1 0 0 0,1 0 0 0 0,0 1 0 0 0,0-1 0 0 0,-1 0 0 0 0,1 1 0 0 0,0-1 0 0 0,-1 1-1 0 0,1-1 1 0 0,-1 1 0 0 0,1-1 0 0 0,-1 1 0 0 0,1 0 0 0 0,0 0 0 0 0,9 15 422 0 0,3 9-85 0 0,4 15-178 0 0,-8-14-61 0 0,-4-7-48 0 0,-1 0 0 0 0,4 35 0 0 0,-7-17-89 0 0,-1-14-9 0 0,-4-10-690 0 0,1-21-1580 0 0</inkml:trace>
</inkml:ink>
</file>

<file path=ppt/ink/ink26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21:27.960"/>
    </inkml:context>
    <inkml:brush xml:id="br0">
      <inkml:brushProperty name="width" value="0.05" units="cm"/>
      <inkml:brushProperty name="height" value="0.05" units="cm"/>
    </inkml:brush>
  </inkml:definitions>
  <inkml:trace contextRef="#ctx0" brushRef="#br0">127 12 4657 0 0,'-18'-11'4493'0'0,"4"11"-3380"0"0,11 2-1096 0 0,1-1-1 0 0,-1 1 1 0 0,1 0-1 0 0,-1 1 1 0 0,1-1-1 0 0,0 0 1 0 0,0 1-1 0 0,0-1 1 0 0,0 1-1 0 0,-3 4 1 0 0,5-7-15 0 0,-14 21 77 0 0,8-12-2 0 0,0 0 0 0 0,0 1 0 0 0,1-1 0 0 0,1 1 0 0 0,0 1 0 0 0,0-1 0 0 0,1 0 0 0 0,-4 20-1 0 0,4-10 21 0 0,2-16-66 0 0,0 0-1 0 0,0 1 1 0 0,0-1-1 0 0,1 1 1 0 0,0-1-1 0 0,0 0 1 0 0,0 1-1 0 0,0-1 1 0 0,1 1-1 0 0,0-1 1 0 0,1 6-1 0 0,1 5 18 0 0,1 2 55 0 0,6-10 0 0 0,-9-7-128 0 0,0 0 0 0 0,0 0 0 0 0,0 0 0 0 0,0 0 1 0 0,0 0-1 0 0,0 0 0 0 0,0-1 0 0 0,0 1 1 0 0,0 0-1 0 0,0 0 0 0 0,0-1 0 0 0,0 1 1 0 0,0-1-1 0 0,-1 1 0 0 0,1-1 0 0 0,0 1 1 0 0,0-1-1 0 0,0 0 0 0 0,-1 1 0 0 0,1-1 0 0 0,0 0 1 0 0,0 1-1 0 0,-1-1 0 0 0,1 0 0 0 0,0-1 1 0 0,14-28-609 0 0,-11 21 552 0 0,0 0 53 0 0,0 3 7 0 0,-1 0-1 0 0,-1-1 1 0 0,1 1 0 0 0,-1-1 0 0 0,0 1 0 0 0,0-1 0 0 0,-1 0 0 0 0,0 1 0 0 0,0-1 0 0 0,-1 0-1 0 0,0 0 1 0 0,-1-9 0 0 0,-6-20 21 0 0,2 11 53 0 0,3 9 41 0 0,1 13-58 0 0,-2 2 11 0 0,1 2 529 0 0,2 10-502 0 0,1 0 1 0 0,-1 0-1 0 0,2 0 1 0 0,0-1 0 0 0,0 1-1 0 0,1-1 1 0 0,0 1-1 0 0,5 9 1 0 0,7 0 127 0 0,-9-15-406 0 0,1 0 1 0 0,0 0-1 0 0,0 0 0 0 0,0-1 0 0 0,1 0 0 0 0,-1-1 0 0 0,1 0 0 0 0,0 0 1 0 0,0-1-1 0 0,0 0 0 0 0,0 0 0 0 0,1-1 0 0 0,-1 0 0 0 0,0 0 1 0 0,1-1-1 0 0,-1 0 0 0 0,0 0 0 0 0,1-1 0 0 0,10-2 0 0 0,-6-2-3495 0 0</inkml:trace>
</inkml:ink>
</file>

<file path=ppt/ink/ink26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21:28.305"/>
    </inkml:context>
    <inkml:brush xml:id="br0">
      <inkml:brushProperty name="width" value="0.05" units="cm"/>
      <inkml:brushProperty name="height" value="0.05" units="cm"/>
    </inkml:brush>
  </inkml:definitions>
  <inkml:trace contextRef="#ctx0" brushRef="#br0">24 0 5265 0 0,'-2'3'1994'0'0,"-6"8"1393"0"0,-3-10-3075 0 0,11 1-283 0 0,-1-1 0 0 0,1 1 0 0 0,0-1 0 0 0,-1 1 0 0 0,1 0 0 0 0,0-1-1 0 0,0 1 1 0 0,0-1 0 0 0,0 1 0 0 0,0 0 0 0 0,0-1 0 0 0,1 1 0 0 0,-1-1 0 0 0,0 1-1 0 0,1-1 1 0 0,-1 1 0 0 0,1-1 0 0 0,0 1 0 0 0,1 2 0 0 0,1 1-17 0 0,1 0 0 0 0,-1-1 0 0 0,1 1 0 0 0,0-1 0 0 0,1 0 0 0 0,-1 0 0 0 0,1 0 0 0 0,-1 0 0 0 0,1-1 0 0 0,6 4 0 0 0,62 28 83 0 0,-59-29-79 0 0,0 0 0 0 0,-1 1 0 0 0,0 1 0 0 0,0 0 0 0 0,21 18 0 0 0,-30-22-3 0 0,0-1 0 0 0,-1 1 1 0 0,0 0-1 0 0,0 0 1 0 0,0 1-1 0 0,0-1 1 0 0,0 1-1 0 0,-1-1 1 0 0,0 1-1 0 0,0 0 1 0 0,1 5-1 0 0,-2-6 4 0 0,0 1-1 0 0,0-1 1 0 0,-1 1-1 0 0,0 0 1 0 0,0-1 0 0 0,0 1-1 0 0,-1-1 1 0 0,-1 8-1 0 0,1-8 7 0 0,0-1 0 0 0,-1 0-1 0 0,1 0 1 0 0,-1 0 0 0 0,0 0 0 0 0,0-1-1 0 0,0 1 1 0 0,0 0 0 0 0,0-1-1 0 0,-1 1 1 0 0,1-1 0 0 0,-1 0 0 0 0,0 0-1 0 0,0 0 1 0 0,1 0 0 0 0,-1-1 0 0 0,0 1-1 0 0,-1-1 1 0 0,1 1 0 0 0,0-1-1 0 0,0 0 1 0 0,-5 0 0 0 0,4 1-10 0 0,0-1 1 0 0,0 0 0 0 0,0-1-1 0 0,0 1 1 0 0,0-1-1 0 0,-1 1 1 0 0,1-1-1 0 0,0-1 1 0 0,0 1 0 0 0,-1 0-1 0 0,1-1 1 0 0,0 0-1 0 0,0 0 1 0 0,0-1-1 0 0,0 1 1 0 0,0-1 0 0 0,-5-2-1 0 0,7 1-9 0 0,-1 0-1 0 0,1-1 1 0 0,0 1 0 0 0,0 0-1 0 0,0-1 1 0 0,0 0 0 0 0,1 1 0 0 0,-1-1-1 0 0,1 0 1 0 0,0 0 0 0 0,0 0-1 0 0,1 0 1 0 0,-1-7 0 0 0,0 9-3 0 0,1 0 1 0 0,0 0-1 0 0,-1 0 1 0 0,1-1 0 0 0,0 1-1 0 0,0 0 1 0 0,0 0 0 0 0,1 0-1 0 0,-1 0 1 0 0,0 0 0 0 0,1-1-1 0 0,-1 1 1 0 0,1 0 0 0 0,0 0-1 0 0,0 0 1 0 0,0 0-1 0 0,0 0 1 0 0,0 1 0 0 0,0-1-1 0 0,0 0 1 0 0,1 0 0 0 0,-1 1-1 0 0,1-1 1 0 0,-1 1 0 0 0,1-1-1 0 0,0 1 1 0 0,2-2-1 0 0,13-1 28 0 0,0 1 0 0 0,1 1 0 0 0,0 0 0 0 0,-1 1 0 0 0,1 1 0 0 0,0 1 0 0 0,34 5 0 0 0,50 1 94 0 0,6-3-1227 0 0,-81-1-314 0 0,-4-1-3575 0 0</inkml:trace>
</inkml:ink>
</file>

<file path=ppt/ink/ink26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21:28.912"/>
    </inkml:context>
    <inkml:brush xml:id="br0">
      <inkml:brushProperty name="width" value="0.05" units="cm"/>
      <inkml:brushProperty name="height" value="0.05" units="cm"/>
    </inkml:brush>
  </inkml:definitions>
  <inkml:trace contextRef="#ctx0" brushRef="#br0">0 211 4353 0 0,'0'1'78'0'0,"0"-1"1"0"0,0 1-1 0 0,0-1 1 0 0,0 1-1 0 0,0-1 0 0 0,0 1 1 0 0,0-1-1 0 0,0 1 0 0 0,0-1 1 0 0,1 1-1 0 0,-1-1 1 0 0,0 1-1 0 0,0-1 0 0 0,0 1 1 0 0,1-1-1 0 0,-1 1 1 0 0,0-1-1 0 0,0 1 0 0 0,1-1 1 0 0,-1 0-1 0 0,0 1 1 0 0,1-1-1 0 0,-1 0 0 0 0,1 1 1 0 0,-1-1-1 0 0,0 0 1 0 0,1 1-1 0 0,-1-1 0 0 0,1 0 1 0 0,-1 0-1 0 0,1 1 1 0 0,-1-1-1 0 0,1 0 0 0 0,-1 0 1 0 0,1 0-1 0 0,0 0 1 0 0,14 7 48 0 0,-8-4 214 0 0,35 9 501 0 0,28-6 136 0 0,49-13 26 0 0,-69 2-756 0 0,91-8 417 0 0,68-14-158 0 0,-2-1-321 0 0,-120 19-169 0 0,44-4 6 0 0,1 2-3 0 0,63-5-1 0 0,-130 11-17 0 0,785-53 102 0 0,-425 28 267 0 0,-357 14-246 0 0,-68 16-124 0 0,1 0 1 0 0,-1 0-1 0 0,0 0 0 0 0,1 0 0 0 0,-1 0 0 0 0,0 0 0 0 0,0 0 0 0 0,1 0 0 0 0,-1 0 0 0 0,0 0 0 0 0,1 0 0 0 0,-1 0 0 0 0,0-1 0 0 0,0 1 0 0 0,1 0 0 0 0,-1 0 1 0 0,0 0-1 0 0,0 0 0 0 0,1-1 0 0 0,-1 1 0 0 0,0 0 0 0 0,0 0 0 0 0,0-1 0 0 0,1 1 0 0 0,-1 0 0 0 0,0 0 0 0 0,0-1 0 0 0,0 1 0 0 0,0 0 0 0 0,0 0 0 0 0,1-1 1 0 0,-1 1-1 0 0,0 0 0 0 0,0-1 0 0 0,0 1 0 0 0,0 0 0 0 0,0-1 0 0 0,0 1 0 0 0,0 0 0 0 0,0 0 0 0 0,0-1 0 0 0,0 1 0 0 0,-3-4 60 0 0,1 3 6 0 0,-2 0-281 0 0,0 1 1 0 0,0 0 0 0 0,0 0-1 0 0,0 0 1 0 0,0 1 0 0 0,0-1-1 0 0,-1 1 1 0 0,-3 2 0 0 0,0-2-506 0 0,5-1-535 0 0</inkml:trace>
</inkml:ink>
</file>

<file path=ppt/ink/ink26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21:29.259"/>
    </inkml:context>
    <inkml:brush xml:id="br0">
      <inkml:brushProperty name="width" value="0.05" units="cm"/>
      <inkml:brushProperty name="height" value="0.05" units="cm"/>
    </inkml:brush>
  </inkml:definitions>
  <inkml:trace contextRef="#ctx0" brushRef="#br0">297 299 10370 0 0,'-7'-2'-24'0'0,"1"-1"48"0"0,0 1-32 0 0,2 7 8 0 0,2-4-120 0 0,1-2-144 0 0,0-1-400 0 0,-3 1 592 0 0,-5-1 8 0 0,-2-2-424 0 0,-3-2-232 0 0,-30-14-3265 0 0</inkml:trace>
  <inkml:trace contextRef="#ctx0" brushRef="#br0" timeOffset="1">11 5 5897 0 0,'-3'-1'2473'0'0,"0"0"-1569"0"0,1-1-392 0 0,1 2-464 0 0,-1-1 0 0 0</inkml:trace>
</inkml:ink>
</file>

<file path=ppt/ink/ink26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21:29.872"/>
    </inkml:context>
    <inkml:brush xml:id="br0">
      <inkml:brushProperty name="width" value="0.05" units="cm"/>
      <inkml:brushProperty name="height" value="0.05" units="cm"/>
    </inkml:brush>
  </inkml:definitions>
  <inkml:trace contextRef="#ctx0" brushRef="#br0">157 69 3801 0 0,'-11'-44'921'0'0,"10"42"-803"0"0,0 1 0 0 0,0-1 0 0 0,0 1-1 0 0,0-1 1 0 0,0 1 0 0 0,0 0 0 0 0,0 0 0 0 0,0-1-1 0 0,-1 1 1 0 0,1 0 0 0 0,-1 0 0 0 0,1 0-1 0 0,0 0 1 0 0,-1 1 0 0 0,1-1 0 0 0,-1 0 0 0 0,0 0-1 0 0,1 1 1 0 0,-1-1 0 0 0,0 1 0 0 0,-2-1-1 0 0,-30 0 749 0 0,29 3-725 0 0,0 1 1 0 0,0 0-1 0 0,0 1 1 0 0,1-1-1 0 0,-1 1 0 0 0,1-1 1 0 0,-1 1-1 0 0,1 1 0 0 0,1-1 1 0 0,-1 0-1 0 0,1 1 1 0 0,-1 0-1 0 0,1 0 0 0 0,1 0 1 0 0,-1 0-1 0 0,1 1 1 0 0,0-1-1 0 0,0 0 0 0 0,0 1 1 0 0,1 0-1 0 0,0-1 0 0 0,-1 12 1 0 0,0-10-117 0 0,2 1 0 0 0,-1-1 0 0 0,1 1 0 0 0,0-1 0 0 0,0 0 0 0 0,1 1 0 0 0,-1-1 0 0 0,2 0 0 0 0,-1 1 0 0 0,1-1 0 0 0,1 0 0 0 0,-1 0 0 0 0,1 0 0 0 0,0 0 0 0 0,0-1 0 0 0,1 1 0 0 0,5 6 0 0 0,-4-9-13 0 0,-1-1 0 0 0,1 1 0 0 0,0-1 0 0 0,0 0-1 0 0,0 0 1 0 0,0-1 0 0 0,1 0 0 0 0,-1 0 0 0 0,1 0-1 0 0,0 0 1 0 0,-1-1 0 0 0,1 0 0 0 0,0 0 0 0 0,0 0 0 0 0,0-1-1 0 0,-1 0 1 0 0,1 0 0 0 0,0-1 0 0 0,8-1 0 0 0,0 0-30 0 0,0-1 1 0 0,0 0-1 0 0,0-2 1 0 0,0 1 0 0 0,0-2-1 0 0,17-9 1 0 0,-27 13-19 0 0,-1 0 1 0 0,0 0-1 0 0,0 0 0 0 0,0-1 1 0 0,0 1-1 0 0,0-1 0 0 0,0 0 1 0 0,-1 0-1 0 0,1 0 0 0 0,-1 0 1 0 0,3-5-1 0 0,-3 4-12 0 0,0 0-1 0 0,-1 0 1 0 0,0 0 0 0 0,0-1 0 0 0,0 1-1 0 0,0 0 1 0 0,-1 0 0 0 0,1-1 0 0 0,-1 1-1 0 0,0 0 1 0 0,0-1 0 0 0,-1 1 0 0 0,1 0-1 0 0,-3-8 1 0 0,1 5-7 0 0,0 0 1 0 0,-1 1-1 0 0,0-1 1 0 0,0 0-1 0 0,0 1 0 0 0,-1 0 1 0 0,0 0-1 0 0,-8-9 1 0 0,8 10 51 0 0,-1 1 1 0 0,1-1-1 0 0,-1 1 1 0 0,0 0 0 0 0,-10-6-1 0 0,13 9-12 0 0,0 1-1 0 0,1-1 0 0 0,-1 0 1 0 0,0 0-1 0 0,0 1 0 0 0,0-1 1 0 0,0 1-1 0 0,0-1 0 0 0,0 1 1 0 0,0 0-1 0 0,0 0 0 0 0,0 0 1 0 0,0 0-1 0 0,0 0 0 0 0,0 0 1 0 0,0 1-1 0 0,0-1 0 0 0,0 1 1 0 0,0-1-1 0 0,0 1 0 0 0,0 0 1 0 0,1 0-1 0 0,-4 1 0 0 0,-11 5-1351 0 0</inkml:trace>
</inkml:ink>
</file>

<file path=ppt/ink/ink26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21:30.209"/>
    </inkml:context>
    <inkml:brush xml:id="br0">
      <inkml:brushProperty name="width" value="0.05" units="cm"/>
      <inkml:brushProperty name="height" value="0.05" units="cm"/>
    </inkml:brush>
  </inkml:definitions>
  <inkml:trace contextRef="#ctx0" brushRef="#br0">0 166 1816 0 0,'10'9'6119'0'0,"11"32"-4687"0"0,-18-35-784 0 0,4 7-505 0 0,15 34 222 0 0,-18-19 786 0 0,-11-70-201 0 0,6 35-942 0 0,-2-114-1 0 0,3 107-15 0 0,1-1 1 0 0,1 1-1 0 0,0 0 1 0 0,1-1 0 0 0,1 1-1 0 0,6-16 1 0 0,-10 29 6 0 0,0 0 0 0 0,0 0 0 0 0,1 0 1 0 0,-1-1-1 0 0,1 1 0 0 0,-1 0 0 0 0,1 0 0 0 0,-1 0 1 0 0,1 0-1 0 0,0 0 0 0 0,-1 0 0 0 0,1 0 0 0 0,0 0 1 0 0,0 1-1 0 0,0-1 0 0 0,-1 0 0 0 0,1 0 0 0 0,0 1 1 0 0,0-1-1 0 0,0 0 0 0 0,0 1 0 0 0,1-1 0 0 0,-1 1 1 0 0,0-1-1 0 0,0 1 0 0 0,0 0 0 0 0,0-1 0 0 0,0 1 1 0 0,1 0-1 0 0,-1 0 0 0 0,0 0 0 0 0,0 0 1 0 0,0 0-1 0 0,1 0 0 0 0,-1 0 0 0 0,0 0 0 0 0,0 1 1 0 0,0-1-1 0 0,0 0 0 0 0,1 1 0 0 0,-1-1 0 0 0,0 1 1 0 0,0-1-1 0 0,0 1 0 0 0,0-1 0 0 0,0 1 0 0 0,0 0 1 0 0,0 0-1 0 0,1 1 0 0 0,7 6 16 0 0,0 1-1 0 0,-1 0 1 0 0,0 0 0 0 0,8 13-1 0 0,2 1 11 0 0,5 1-43 0 0,-6-5 123 0 0,36 30-1 0 0,-47-45-167 0 0,0 1-1 0 0,0-1 0 0 0,1-1 1 0 0,-1 1-1 0 0,1-1 0 0 0,0 0 0 0 0,0-1 1 0 0,0 1-1 0 0,0-1 0 0 0,0-1 1 0 0,8 2-1 0 0,-9-3-261 0 0</inkml:trace>
</inkml:ink>
</file>

<file path=ppt/ink/ink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22:16:57.185"/>
    </inkml:context>
    <inkml:brush xml:id="br0">
      <inkml:brushProperty name="width" value="0.05" units="cm"/>
      <inkml:brushProperty name="height" value="0.05" units="cm"/>
      <inkml:brushProperty name="color" value="#E71224"/>
    </inkml:brush>
  </inkml:definitions>
  <inkml:trace contextRef="#ctx0" brushRef="#br0">1 485 3993 0 0,'3'-4'3773'0'0,"-2"-7"-2335"0"0,4-13-1324 0 0,137-405 173 0 0,-142 428-268 0 0,0 0 1 0 0,0 0-1 0 0,0 1 1 0 0,0-1 0 0 0,0 0-1 0 0,1 0 1 0 0,-1 0-1 0 0,0 0 1 0 0,1 1-1 0 0,-1-1 1 0 0,0 0-1 0 0,1 0 1 0 0,-1 1 0 0 0,1-1-1 0 0,-1 0 1 0 0,1 1-1 0 0,0-1 1 0 0,-1 0-1 0 0,1 1 1 0 0,1-2-1 0 0,8 12 514 0 0,6 38 226 0 0,-12-36-806 0 0,20 51 439 0 0,62 117 0 0 0,-65-144-189 0 0,48 59-1 0 0,5-16 324 0 0,-65-69-434 0 0,-7-8-67 0 0,-1 0 0 0 0,1-1 0 0 0,-1 1 0 0 0,1 0 0 0 0,0-1-1 0 0,0 1 1 0 0,0-1 0 0 0,0 0 0 0 0,0 1 0 0 0,0-1 0 0 0,0 0 0 0 0,3 1 0 0 0,-5-4-13 0 0,1 1 0 0 0,-1-1 0 0 0,0 1 1 0 0,1 0-1 0 0,-1-1 0 0 0,1 1 0 0 0,-1 0 0 0 0,1-1 1 0 0,0 1-1 0 0,0 0 0 0 0,0 0 0 0 0,-1 0 0 0 0,1 0 1 0 0,0 0-1 0 0,2-2 0 0 0,0 0-3 0 0,53-86 28 0 0,-53 82-35 0 0,0 1 0 0 0,0 0 0 0 0,0-1 0 0 0,-1 1 0 0 0,3-11 1 0 0,-1-56 19 0 0,-1 18-14 0 0,8 6-8 0 0,-10 47 0 0 0,-1-1 1 0 0,1 1-1 0 0,0 0 1 0 0,0-1-1 0 0,1 1 1 0 0,-1 0-1 0 0,0 0 0 0 0,1 0 1 0 0,-1 0-1 0 0,1 0 1 0 0,-1 0-1 0 0,1 1 1 0 0,0-1-1 0 0,0 0 1 0 0,0 1-1 0 0,0-1 0 0 0,4-1 1 0 0,-4 2 75 0 0,0 10 88 0 0,3 18-71 0 0,0 0-1 0 0,0 33 1 0 0,-3-19 74 0 0,12 16-32 0 0,-4-19-67 0 0,-8-29-187 0 0,7 26 299 0 0,-9-34-240 0 0,0 0-1 0 0,0 0 1 0 0,1 0-1 0 0,-1-1 1 0 0,0 1 0 0 0,1 0-1 0 0,-1 0 1 0 0,1-1-1 0 0,-1 1 1 0 0,1 0 0 0 0,-1-1-1 0 0,1 1 1 0 0,0 0 0 0 0,-1-1-1 0 0,1 1 1 0 0,0-1-1 0 0,-1 1 1 0 0,1-1 0 0 0,0 1-1 0 0,0-1 1 0 0,-1 0-1 0 0,1 1 1 0 0,0-1 0 0 0,0 0-1 0 0,0 0 1 0 0,0 0-1 0 0,-1 1 1 0 0,1-1 0 0 0,0 0-1 0 0,0 0 1 0 0,0 0-1 0 0,0 0 1 0 0,1-1 0 0 0,-1-3-2822 0 0</inkml:trace>
</inkml:ink>
</file>

<file path=ppt/ink/ink26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21:30.826"/>
    </inkml:context>
    <inkml:brush xml:id="br0">
      <inkml:brushProperty name="width" value="0.05" units="cm"/>
      <inkml:brushProperty name="height" value="0.05" units="cm"/>
    </inkml:brush>
  </inkml:definitions>
  <inkml:trace contextRef="#ctx0" brushRef="#br0">132 21 5113 0 0,'-28'16'5378'0'0,"-12"20"-5600"0"0,22-18 710 0 0,11-13-434 0 0,-3 5 30 0 0,1 1-1 0 0,-4 7 39 0 0,7 1-9 0 0,6-6-46 0 0,6 0-8 0 0,1-5-26 0 0,12 5-185 0 0,-13-11 63 0 0,0-1 1 0 0,-1 0 0 0 0,1 1 0 0 0,0-2 0 0 0,0 1 0 0 0,0-1-1 0 0,0 0 1 0 0,0 0 0 0 0,0-1 0 0 0,0 1 0 0 0,0-1-1 0 0,0-1 1 0 0,0 1 0 0 0,-1-1 0 0 0,11-5 0 0 0,18-14-550 0 0,-19 2 248 0 0,-13 17 354 0 0,-1 0 0 0 0,0 0-1 0 0,0-1 1 0 0,0 1 0 0 0,-1 0 0 0 0,1-1-1 0 0,0 1 1 0 0,-1-1 0 0 0,0 1 0 0 0,1-1-1 0 0,-1 1 1 0 0,0-3 0 0 0,-8-21-166 0 0,-2 3 204 0 0,9 19 35 0 0,0-1 0 0 0,-1 0 0 0 0,0 1 0 0 0,0-1 0 0 0,0 1 0 0 0,-1 0 0 0 0,1 0 0 0 0,-1 0 0 0 0,0 0 0 0 0,0 0 0 0 0,0 0 0 0 0,-1 1 0 0 0,1 0 0 0 0,-1-1 0 0 0,0 1 0 0 0,-7-4 0 0 0,11 7-14 0 0,-1 0 1 0 0,1 0-1 0 0,-1 0 0 0 0,1 0 0 0 0,-1 0 0 0 0,1 0 1 0 0,-1 0-1 0 0,1 0 0 0 0,-1 0 0 0 0,1 0 0 0 0,-1 0 1 0 0,1 0-1 0 0,-1 0 0 0 0,1 0 0 0 0,-1 1 0 0 0,1-1 1 0 0,-1 0-1 0 0,1 0 0 0 0,-1 0 0 0 0,1 1 0 0 0,-1-1 0 0 0,1 0 1 0 0,0 1-1 0 0,-1-1 0 0 0,1 0 0 0 0,-1 1 0 0 0,1-1 1 0 0,0 1-1 0 0,-1-1 0 0 0,1 0 0 0 0,0 1 0 0 0,0-1 1 0 0,-1 1-1 0 0,1-1 0 0 0,0 1 0 0 0,0-1 0 0 0,0 1 1 0 0,0-1-1 0 0,0 1 0 0 0,0-1 0 0 0,-1 1 0 0 0,1-1 1 0 0,0 1-1 0 0,0-1 0 0 0,1 1 0 0 0,-1-1 0 0 0,0 2 1 0 0,4 31 279 0 0,-3-26-334 0 0,1 1 0 0 0,1-1 0 0 0,0 0 0 0 0,0-1 1 0 0,0 1-1 0 0,0 0 0 0 0,1-1 0 0 0,0 0 0 0 0,1 0 1 0 0,0 0-1 0 0,-1 0 0 0 0,2-1 0 0 0,-1 0 0 0 0,1 0 1 0 0,-1 0-1 0 0,1-1 0 0 0,1 0 0 0 0,-1 0 1 0 0,1 0-1 0 0,-1-1 0 0 0,1 0 0 0 0,7 2 0 0 0,-11-4-141 0 0,19 6-1106 0 0,-7-5-384 0 0,-4-2-1304 0 0</inkml:trace>
</inkml:ink>
</file>

<file path=ppt/ink/ink26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21:31.623"/>
    </inkml:context>
    <inkml:brush xml:id="br0">
      <inkml:brushProperty name="width" value="0.05" units="cm"/>
      <inkml:brushProperty name="height" value="0.05" units="cm"/>
    </inkml:brush>
  </inkml:definitions>
  <inkml:trace contextRef="#ctx0" brushRef="#br0">1 46 2312 0 0,'1'1'573'0'0,"1"0"0"0"0,-1 0-1 0 0,1 0 1 0 0,-1 1-1 0 0,1-1 1 0 0,-1 0 0 0 0,0 0-1 0 0,0 1 1 0 0,0-1-1 0 0,0 1 1 0 0,0-1-1 0 0,1 4 1 0 0,10 24 812 0 0,-4-6-2021 0 0,-1-10 258 0 0,1-1 532 0 0,-1-6 455 0 0,42 15-224 0 0,-40-18-337 0 0,0-1-1 0 0,0 0 1 0 0,0 0-1 0 0,0-1 1 0 0,1 0-1 0 0,14 0 1 0 0,-17-1-36 0 0,-1-1 29 0 0,-5-6 46 0 0,-1-12-74 0 0,-3-7 18 0 0,-15-37 28 0 0,18 61-60 0 0,-9-34-12 0 0,9 36 13 0 0,0-1-1 0 0,0 0 1 0 0,0 0-1 0 0,0 1 1 0 0,0-1-1 0 0,0 0 1 0 0,0 1-1 0 0,0-1 1 0 0,1 0 0 0 0,-1 1-1 0 0,0-1 1 0 0,0 0-1 0 0,1 1 1 0 0,-1-1-1 0 0,0 1 1 0 0,1-1-1 0 0,-1 0 1 0 0,1 1 0 0 0,-1-1-1 0 0,1 1 1 0 0,-1-1-1 0 0,1 1 1 0 0,0-1-1 0 0,15-1-2 0 0,-9 3-2 0 0,15 0-16 0 0,-16-1 13 0 0,2 0-5 0 0,68 6-389 0 0,-42-6-4 0 0,-22 0 304 0 0,0 2 38 0 0,-2-1-52 0 0,-16-5-94 0 0,3 3 203 0 0,1 0 1 0 0,0 1 0 0 0,-1-1 0 0 0,1 1 0 0 0,0 0 0 0 0,-1 0-1 0 0,1 0 1 0 0,0 0 0 0 0,-1 0 0 0 0,1 1 0 0 0,-3 0-1 0 0,-1 0-8 0 0,2-1 35 0 0,0 1 0 0 0,0 0 0 0 0,0 0-1 0 0,1 0 1 0 0,-1 0 0 0 0,0 0 0 0 0,1 1-1 0 0,-1 0 1 0 0,1 0 0 0 0,0 0 0 0 0,-1 0-1 0 0,1 0 1 0 0,0 1 0 0 0,0-1 0 0 0,1 1 0 0 0,-1 0-1 0 0,1 0 1 0 0,-1 0 0 0 0,1 0 0 0 0,0 0-1 0 0,0 0 1 0 0,0 1 0 0 0,0-1 0 0 0,1 1 0 0 0,-1 0-1 0 0,1-1 1 0 0,0 1 0 0 0,0 0 0 0 0,0 0-1 0 0,1-1 1 0 0,-1 1 0 0 0,1 0 0 0 0,0 0-1 0 0,0 0 1 0 0,1 0 0 0 0,-1 0 0 0 0,1-1 0 0 0,-1 1-1 0 0,1 0 1 0 0,1 0 0 0 0,-1-1 0 0 0,0 1-1 0 0,1 0 1 0 0,0-1 0 0 0,2 5 0 0 0,41 53 62 0 0,-41-56-125 0 0,0-1 0 0 0,0 0 0 0 0,0 0 0 0 0,0 0 0 0 0,1-1 0 0 0,-1 1 0 0 0,1-1 0 0 0,0 0 0 0 0,0-1 0 0 0,1 1 0 0 0,6 2 0 0 0,-1-4-151 0 0,8-2-137 0 0,26-14-383 0 0,-30 6 606 0 0,-15-5 2025 0 0,1 5-1502 0 0,1-1-174 0 0,0-7-303 0 0,-4-1 104 0 0,-7-14-22 0 0,-6-25 14 0 0,14 24-3 0 0,8 15-5 0 0,3 10-26 0 0,-7 6 0 0 0,2 0 0 0 0,-3 1 0 0 0,11-6-21 0 0,8 0 60 0 0,-6 5-162 0 0,-6 3-104 0 0,59 20-2610 0 0,-53-18 1621 0 0</inkml:trace>
</inkml:ink>
</file>

<file path=ppt/ink/ink26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21:32.039"/>
    </inkml:context>
    <inkml:brush xml:id="br0">
      <inkml:brushProperty name="width" value="0.05" units="cm"/>
      <inkml:brushProperty name="height" value="0.05" units="cm"/>
    </inkml:brush>
  </inkml:definitions>
  <inkml:trace contextRef="#ctx0" brushRef="#br0">84 1 4689 0 0,'0'16'4203'0'0,"-8"-7"-3560"0"0,-15 11-121 0 0,3 0-133 0 0,9-5-145 0 0,-4 12 184 0 0,9-7-97 0 0,6-15-293 0 0,-1 1 0 0 0,1 0 0 0 0,0 0-1 0 0,0 0 1 0 0,1-1 0 0 0,0 1 0 0 0,0 0 0 0 0,0-1-1 0 0,1 1 1 0 0,0-1 0 0 0,3 8 0 0 0,11 12-10 0 0,-3-14 29 0 0,-9-12-15 0 0,15-1-11 0 0,5-1-51 0 0,-22 2-11 0 0,1 1 0 0 0,0-1 0 0 0,-1 0 0 0 0,1 0 0 0 0,-1 0 0 0 0,1 0-1 0 0,-1 0 1 0 0,1 0 0 0 0,-1-1 0 0 0,0 1 0 0 0,1-1 0 0 0,-1 0 0 0 0,0 0 0 0 0,0 0 0 0 0,0 0-1 0 0,-1 0 1 0 0,1 0 0 0 0,2-5 0 0 0,4-11-168 0 0,-4 4 92 0 0,1-2 26 0 0,-2 5 46 0 0,0 5 50 0 0,1 0-106 0 0,-3 1 140 0 0,0 2 197 0 0,-2 1 75 0 0,14 24-195 0 0,-2-4-45 0 0,3 9 21 0 0,-6-8-27 0 0,-3-5-15 0 0,-4-11-88 0 0,0 0 0 0 0,1 0 0 0 0,-1 0 0 0 0,1 0 0 0 0,-1 0 0 0 0,1 0-1 0 0,0 0 1 0 0,1-1 0 0 0,-1 1 0 0 0,0-1 0 0 0,1 0 0 0 0,-1 0 0 0 0,1 1 0 0 0,-1-1 0 0 0,1-1 0 0 0,0 1 0 0 0,0 0 0 0 0,0-1 0 0 0,0 0 0 0 0,0 1 0 0 0,7 0-1 0 0,-7-2-265 0 0,2 0-34 0 0,1-1-55 0 0,-4-5 218 0 0,3-1-530 0 0,4 2-336 0 0</inkml:trace>
</inkml:ink>
</file>

<file path=ppt/ink/ink26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21:32.737"/>
    </inkml:context>
    <inkml:brush xml:id="br0">
      <inkml:brushProperty name="width" value="0.05" units="cm"/>
      <inkml:brushProperty name="height" value="0.05" units="cm"/>
    </inkml:brush>
  </inkml:definitions>
  <inkml:trace contextRef="#ctx0" brushRef="#br0">13 140 6657 0 0,'16'-69'1370'0'0,"-16"69"-1326"0"0,0-1 0 0 0,0 1-1 0 0,0 0 1 0 0,0-1 0 0 0,0 1 0 0 0,1 0 0 0 0,-1-1 0 0 0,0 1-1 0 0,0 0 1 0 0,0-1 0 0 0,0 1 0 0 0,0-1 0 0 0,0 1-1 0 0,0 0 1 0 0,0-1 0 0 0,0 1 0 0 0,0 0 0 0 0,-1-1-1 0 0,1 1 1 0 0,0 0 0 0 0,0-1 0 0 0,0 1 0 0 0,0 0 0 0 0,0-1-1 0 0,-1 1 1 0 0,1 0 0 0 0,0-1 0 0 0,0 1 0 0 0,-1 0-1 0 0,1 0 1 0 0,0-1 0 0 0,0 1 0 0 0,-1 0 0 0 0,1 0-1 0 0,0 0 1 0 0,-1-1 0 0 0,1 1 0 0 0,0 0 0 0 0,-1 0 0 0 0,1 0-1 0 0,0 0 1 0 0,-1 0 0 0 0,1-1 0 0 0,0 1 0 0 0,-1 0-1 0 0,1 0 1 0 0,0 0 0 0 0,-1 0 0 0 0,1 0 0 0 0,0 0-1 0 0,-1 1 1 0 0,-5 0 189 0 0,4 0-209 0 0,0 1 11 0 0,1 1 1 0 0,0-1-1 0 0,0 0 0 0 0,-1 1 0 0 0,1-1 0 0 0,0 1 0 0 0,1-1 0 0 0,-1 1 0 0 0,0-1 0 0 0,1 1 1 0 0,0-1-1 0 0,-1 5 0 0 0,4 18 311 0 0,0-19-279 0 0,0 0 0 0 0,0-1 0 0 0,0 1 0 0 0,1-1 0 0 0,0 0 0 0 0,0 0 0 0 0,0 0 0 0 0,0 0 0 0 0,8 5 1 0 0,-9-7-61 0 0,0 0 1 0 0,0-1 0 0 0,1 1 0 0 0,-1-1 0 0 0,1 0 0 0 0,0 0 0 0 0,-1 0-1 0 0,1 0 1 0 0,0-1 0 0 0,0 1 0 0 0,0-1 0 0 0,1 0 0 0 0,-1 0 0 0 0,0-1-1 0 0,5 1 1 0 0,-5-4-4 0 0,-4-2-118 0 0,0 4 110 0 0,0 0 1 0 0,0 0-1 0 0,0 0 1 0 0,0 1-1 0 0,1-1 1 0 0,-1 0-1 0 0,0 0 1 0 0,1 0-1 0 0,-1 0 1 0 0,0 0-1 0 0,1 1 1 0 0,-1-1-1 0 0,1 0 1 0 0,0 0-1 0 0,-1 1 1 0 0,1-1-1 0 0,-1 1 1 0 0,1-1-1 0 0,0 0 1 0 0,0 1-1 0 0,-1-1 1 0 0,1 1-1 0 0,0-1 1 0 0,0 1-1 0 0,0 0 1 0 0,-1-1-1 0 0,1 1 1 0 0,0 0-1 0 0,0-1 1 0 0,0 1-1 0 0,0 0 1 0 0,0 0-1 0 0,1 0 1 0 0,0 0 14 0 0,1 0 0 0 0,-1 0-1 0 0,0 0 1 0 0,1 0 0 0 0,-1 1 0 0 0,0-1 0 0 0,0 1 0 0 0,1-1-1 0 0,-1 1 1 0 0,0 0 0 0 0,0 0 0 0 0,0 0 0 0 0,0 0-1 0 0,0 0 1 0 0,0 1 0 0 0,2 1 0 0 0,32 36 12 0 0,23 44 341 0 0,-29-39-190 0 0,-11-19-123 0 0,-4 3 25 0 0,-14-25-63 0 0,0 0 0 0 0,0 0 0 0 0,0 0-1 0 0,-1 0 1 0 0,1 0 0 0 0,-1 1-1 0 0,0-1 1 0 0,0 0 0 0 0,0 0-1 0 0,0 0 1 0 0,-2 5 0 0 0,2-7-7 0 0,-1 1 1 0 0,1-1 0 0 0,-1 1-1 0 0,1-1 1 0 0,-1 1 0 0 0,0-1-1 0 0,0 1 1 0 0,0-1 0 0 0,0 0-1 0 0,0 1 1 0 0,0-1 0 0 0,0 0-1 0 0,0 0 1 0 0,0 0 0 0 0,-1 0-1 0 0,1 0 1 0 0,0 0 0 0 0,-1 0-1 0 0,1 0 1 0 0,-1-1 0 0 0,-1 2 0 0 0,0-2-1 0 0,1 1 1 0 0,-1 0 0 0 0,0-1-1 0 0,0 0 1 0 0,0 0 0 0 0,0 1 0 0 0,0-2-1 0 0,1 1 1 0 0,-6-1 0 0 0,-1-1 4 0 0,0-1 0 0 0,1-1 0 0 0,-1 1 0 0 0,1-1 0 0 0,0-1 0 0 0,0 1 0 0 0,0-1 0 0 0,1-1 0 0 0,0 1 0 0 0,0-1 0 0 0,-12-14 0 0 0,9 9-3 0 0,0-1-1 0 0,1 0 0 0 0,0 0 0 0 0,1-1 0 0 0,0 0 0 0 0,-7-19 1 0 0,13 29-9 0 0,1 1 0 0 0,-1-1 0 0 0,1 1 0 0 0,0-1 0 0 0,0 0 1 0 0,1 0-1 0 0,-1 1 0 0 0,0-1 0 0 0,1 0 0 0 0,0 0 0 0 0,0 0 1 0 0,-1 0-1 0 0,2 1 0 0 0,-1-1 0 0 0,0 0 0 0 0,1 0 0 0 0,-1 0 1 0 0,1 0-1 0 0,0 1 0 0 0,0-1 0 0 0,0 0 0 0 0,0 1 1 0 0,0-1-1 0 0,1 1 0 0 0,-1-1 0 0 0,1 1 0 0 0,-1-1 0 0 0,1 1 1 0 0,0 0-1 0 0,0 0 0 0 0,0 0 0 0 0,3-2 0 0 0,6-2-2 0 0,0 1 0 0 0,0 0-1 0 0,0 1 1 0 0,0 0 0 0 0,1 1-1 0 0,19-3 1 0 0,-16 3 12 0 0,0 0 1 0 0,0-1-1 0 0,16-7 0 0 0,-7-1 5 0 0,5-1-3 0 0,-11 4-6 0 0,-10 4-6 0 0,6-1 0 0 0,0-2 1 0 0,-1 0 0 0 0,14-11-1 0 0,-9-1 2 0 0,-11 5-1 0 0,-7 14 0 0 0,0-1 1 0 0,0 1-1 0 0,1-1 0 0 0,-1 0 0 0 0,0 1 0 0 0,0-1 0 0 0,0 1 0 0 0,-1-1 0 0 0,1 0 0 0 0,0 1 0 0 0,0-1 0 0 0,-1 1 0 0 0,1-1 0 0 0,-2-2 1 0 0,-6-4-6 0 0,1 2 1 0 0,-6-1-1 0 0,-3 2-4 0 0,7 4 2 0 0,-1 2 3 0 0,0 0-1 0 0,0 1 1 0 0,0 0-1 0 0,0 0 1 0 0,-15 7-1 0 0,21-7 6 0 0,0 0-1 0 0,0 0 0 0 0,1 0 1 0 0,-1 0-1 0 0,1 1 0 0 0,-1-1 1 0 0,1 1-1 0 0,0 0 0 0 0,0 0 1 0 0,0 0-1 0 0,0 1 0 0 0,0-1 1 0 0,1 1-1 0 0,0-1 0 0 0,0 1 1 0 0,-3 6-1 0 0,4-8 11 0 0,0 1 0 0 0,1-1 0 0 0,-1 1 0 0 0,1 0 1 0 0,0-1-1 0 0,0 1 0 0 0,0-1 0 0 0,0 1 0 0 0,0 0 0 0 0,1-1 1 0 0,-1 1-1 0 0,1-1 0 0 0,0 1 0 0 0,-1-1 0 0 0,1 1 0 0 0,0-1 1 0 0,0 0-1 0 0,1 1 0 0 0,-1-1 0 0 0,0 0 0 0 0,1 0 0 0 0,0 0 1 0 0,-1 0-1 0 0,1 0 0 0 0,0 0 0 0 0,4 3 0 0 0,4 3 35 0 0,0-1 0 0 0,1 1 1 0 0,0-2-1 0 0,12 7 0 0 0,2-3-391 0 0,0 0 0 0 0,1-1 0 0 0,0-2 0 0 0,0 0 0 0 0,36 3 0 0 0,-52-8-587 0 0,-7 0-571 0 0</inkml:trace>
</inkml:ink>
</file>

<file path=ppt/ink/ink26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21:33.112"/>
    </inkml:context>
    <inkml:brush xml:id="br0">
      <inkml:brushProperty name="width" value="0.05" units="cm"/>
      <inkml:brushProperty name="height" value="0.05" units="cm"/>
    </inkml:brush>
  </inkml:definitions>
  <inkml:trace contextRef="#ctx0" brushRef="#br0">0 1 4265 0 0,'53'15'4086'0'0,"-53"-15"-3993"0"0,1 0-1 0 0,-1 0 0 0 0,1 0 1 0 0,-1 0-1 0 0,1 0 1 0 0,-1 0-1 0 0,1 0 1 0 0,-1 0-1 0 0,1 0 0 0 0,-1 0 1 0 0,1 0-1 0 0,-1 0 1 0 0,0 0-1 0 0,1 1 1 0 0,-1-1-1 0 0,1 0 1 0 0,-1 0-1 0 0,0 1 0 0 0,1-1 1 0 0,-1 0-1 0 0,1 1 1 0 0,-1-1-1 0 0,0 0 1 0 0,1 1-1 0 0,-1-1 0 0 0,0 0 1 0 0,0 1-1 0 0,1-1 1 0 0,-1 1-1 0 0,0-1 1 0 0,0 1-1 0 0,0-1 0 0 0,0 0 1 0 0,1 1-1 0 0,-1-1 1 0 0,0 1-1 0 0,0-1 1 0 0,0 1-1 0 0,0-1 1 0 0,0 1-1 0 0,-1 2 118 0 0,2 4-59 0 0,2 9 47 0 0,4 9-2 0 0,-4-13-160 0 0,1 7 12 0 0,-4-7-17 0 0,0 6 29 0 0,-1-8-177 0 0,-6 8-385 0 0,0-7 90 0 0,3-6 160 0 0,-3 0-246 0 0</inkml:trace>
</inkml:ink>
</file>

<file path=ppt/ink/ink26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21:34.261"/>
    </inkml:context>
    <inkml:brush xml:id="br0">
      <inkml:brushProperty name="width" value="0.05" units="cm"/>
      <inkml:brushProperty name="height" value="0.05" units="cm"/>
    </inkml:brush>
  </inkml:definitions>
  <inkml:trace contextRef="#ctx0" brushRef="#br0">135 45 3161 0 0,'51'-40'1601'0'0,"-47"36"5"0"0,-9 6-703 0 0,-10 7-363 0 0,-143 101-37 0 0,148-100-503 0 0,9 0 138 0 0,14-5 11 0 0,3-6-127 0 0,54-15 69 0 0,-48 9-63 0 0,1 2 0 0 0,26-4 0 0 0,-43 9-4 0 0,1-1-1 0 0,-1 1 0 0 0,0 0 1 0 0,1 1-1 0 0,-1-1 0 0 0,0 1 1 0 0,0 1-1 0 0,0-1 1 0 0,0 1-1 0 0,0 0 0 0 0,0 0 1 0 0,10 6-1 0 0,-14-7-1 0 0,1 1 0 0 0,-1 0 0 0 0,0 0 0 0 0,1 1 1 0 0,-1-1-1 0 0,0 0 0 0 0,0 1 0 0 0,0-1 0 0 0,-1 1 0 0 0,1 0 0 0 0,-1 0 1 0 0,1-1-1 0 0,-1 1 0 0 0,0 0 0 0 0,0 0 0 0 0,0 0 0 0 0,-1 1 0 0 0,1-1 1 0 0,-1 0-1 0 0,1 0 0 0 0,-1 0 0 0 0,0 0 0 0 0,0 0 0 0 0,-1 0 0 0 0,1 1 1 0 0,0-1-1 0 0,-1 0 0 0 0,0 0 0 0 0,-2 5 0 0 0,3-5-4 0 0,-1 0 0 0 0,-1 0 0 0 0,1 0 0 0 0,0 0 0 0 0,-1 0 0 0 0,1 0 0 0 0,-1-1 0 0 0,0 1 1 0 0,0 0-1 0 0,0-1 0 0 0,0 1 0 0 0,0-1 0 0 0,-1 0 0 0 0,1 0 0 0 0,-1 0 0 0 0,1 0 0 0 0,-1 0 0 0 0,0 0 0 0 0,0-1 0 0 0,0 1 0 0 0,0-1 0 0 0,0 0 0 0 0,0 0 0 0 0,0 0 0 0 0,0 0 0 0 0,-1-1 0 0 0,-3 1 1 0 0,-41-9 333 0 0,40 5-409 0 0,0 0 0 0 0,0 0 0 0 0,1-1 0 0 0,-1 0 0 0 0,1-1 0 0 0,-8-5 0 0 0,6 3-170 0 0,0-1 0 0 0,1 0-1 0 0,0-1 1 0 0,-8-9 0 0 0,-12-24-731 0 0,14 18 469 0 0</inkml:trace>
</inkml:ink>
</file>

<file path=ppt/ink/ink26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21:34.944"/>
    </inkml:context>
    <inkml:brush xml:id="br0">
      <inkml:brushProperty name="width" value="0.05" units="cm"/>
      <inkml:brushProperty name="height" value="0.05" units="cm"/>
    </inkml:brush>
  </inkml:definitions>
  <inkml:trace contextRef="#ctx0" brushRef="#br0">0 1 4657 0 0,'12'16'4686'0'0,"-7"-9"-4486"0"0,1 5-26 0 0,-2 1-105 0 0,0 5-52 0 0,-1-4 62 0 0,46 161 874 0 0,-40-134-890 0 0,-5-16-48 0 0,-2-12-66 0 0,-1 1 0 0 0,0-1 1 0 0,-1 0-1 0 0,0 1 0 0 0,-1-1 1 0 0,-3 15-1 0 0,-6-6-1274 0 0,10-21 1285 0 0,0-1 0 0 0,0 0 0 0 0,-1 0 0 0 0,1 0 0 0 0,0 0 0 0 0,0 1 0 0 0,-1-1 0 0 0,1 0 0 0 0,0 0-1 0 0,0 0 1 0 0,-1 0 0 0 0,1 0 0 0 0,0 0 0 0 0,0 0 0 0 0,-1 0 0 0 0,1 0 0 0 0,0 0 0 0 0,-1 0 0 0 0,1 0 0 0 0,0 0 0 0 0,0 0 0 0 0,-1 0 0 0 0,1 0 0 0 0,0 0 0 0 0,0 0 0 0 0,-1 0 0 0 0,1 0 0 0 0,0 0 0 0 0,0 0 0 0 0,-1-1 0 0 0,1 1 0 0 0,0 0-1 0 0,0 0 1 0 0,-1 0 0 0 0,1 0 0 0 0,0-1 0 0 0,0 1 0 0 0,0 0 0 0 0,-1 0 0 0 0,1-1 0 0 0,-2-2 1 0 0,1 0 0 0 0,-1 0 0 0 0,1 0 0 0 0,0-1 0 0 0,0 1 0 0 0,0 0 0 0 0,1-1 0 0 0,-1 1 0 0 0,1-1 0 0 0,-1 1 0 0 0,1-1 0 0 0,1-3 0 0 0,-2 3 79 0 0,1-1-1 0 0,0 0 1 0 0,1 1 0 0 0,-1-1-1 0 0,1 0 1 0 0,0 1 0 0 0,0-1-1 0 0,0 1 1 0 0,1-1 0 0 0,-1 1-1 0 0,1 0 1 0 0,0-1-1 0 0,1 1 1 0 0,-1 0 0 0 0,1 0-1 0 0,-1 1 1 0 0,1-1 0 0 0,0 0-1 0 0,1 1 1 0 0,-1 0 0 0 0,1 0-1 0 0,-1 0 1 0 0,1 0-1 0 0,6-3 1 0 0,34-18 253 0 0,9-4 9 0 0,-16 11-89 0 0,-24 10-190 0 0,6-3 24 0 0,26-12 55 0 0,-23 11-79 0 0,-20 11-18 0 0,0-1 0 0 0,-1 0 0 0 0,1 0 0 0 0,0 0 0 0 0,-1 0 1 0 0,1-1-1 0 0,-1 1 0 0 0,1 0 0 0 0,-1-1 0 0 0,1 1 0 0 0,-1-1 0 0 0,0 1 0 0 0,0-1 0 0 0,0 0 1 0 0,0 1-1 0 0,0-1 0 0 0,1-2 0 0 0,-20 8 774 0 0,9 0-724 0 0,0 1 0 0 0,0-1 1 0 0,1 1-1 0 0,0 1 1 0 0,0 0-1 0 0,0 0 0 0 0,1 1 1 0 0,0-1-1 0 0,-8 12 0 0 0,14-18-40 0 0,-21 21 170 0 0,17-18-141 0 0,0 1 1 0 0,1-1-1 0 0,0 1 0 0 0,-1 0 1 0 0,2 1-1 0 0,-1-1 0 0 0,0 1 1 0 0,1 0-1 0 0,0-1 0 0 0,0 1 0 0 0,0 1 1 0 0,1-1-1 0 0,-3 7 0 0 0,4-8-19 0 0,0 27 195 0 0,1-30-217 0 0,0 0-1 0 0,0 0 1 0 0,1-1-1 0 0,-1 1 1 0 0,0 0 0 0 0,0-1-1 0 0,1 1 1 0 0,-1 0-1 0 0,0-1 1 0 0,1 1-1 0 0,-1-1 1 0 0,0 1 0 0 0,1-1-1 0 0,-1 1 1 0 0,1 0-1 0 0,-1-1 1 0 0,1 0 0 0 0,-1 1-1 0 0,1-1 1 0 0,0 1-1 0 0,-1-1 1 0 0,1 0 0 0 0,0 1-1 0 0,-1-1 1 0 0,1 0-1 0 0,0 0 1 0 0,-1 1 0 0 0,1-1-1 0 0,0 0 1 0 0,-1 0-1 0 0,1 0 1 0 0,0 0-1 0 0,-1 0 1 0 0,1 0 0 0 0,0 0-1 0 0,0 0 1 0 0,-1 0-1 0 0,1 0 1 0 0,0 0 0 0 0,-1-1-1 0 0,2 1 1 0 0,6-5 9 0 0,1-1 0 0 0,-1 0 0 0 0,-1 0 0 0 0,1 0 0 0 0,-1-1 0 0 0,-1 0 0 0 0,9-11 0 0 0,-4 6-26 0 0,-6 6 0 0 0,1 1 1 0 0,-1-1-1 0 0,0 0 1 0 0,-1 0-1 0 0,0 0 1 0 0,0-1-1 0 0,0 0 1 0 0,0 1-1 0 0,-1-1 1 0 0,0 0-1 0 0,2-11 1 0 0,-5 18 2 0 0,4 23-9 0 0,-1-17 34 0 0,0-1-1 0 0,0 1 0 0 0,1-1 1 0 0,0 0-1 0 0,0 0 1 0 0,0-1-1 0 0,1 1 1 0 0,-1-1-1 0 0,1 0 0 0 0,0 0 1 0 0,10 5-1 0 0,-1 1-19 0 0,12 5-240 0 0,-25-15 207 0 0,-1 0 0 0 0,0 0 0 0 0,1 1 0 0 0,-1-1 1 0 0,0 0-1 0 0,1 0 0 0 0,-1 1 0 0 0,0-1 0 0 0,1 0 1 0 0,-1 0-1 0 0,1 0 0 0 0,-1 0 0 0 0,1 0 0 0 0,-1 0 1 0 0,0 1-1 0 0,1-1 0 0 0,-1 0 0 0 0,1 0 0 0 0,-1 0 1 0 0,1 0-1 0 0,-1-1 0 0 0,0 1 0 0 0,1 0 0 0 0,-1 0 1 0 0,1 0-1 0 0,-1 0 0 0 0,0 0 0 0 0,1 0 0 0 0,-1-1 1 0 0,1 1-1 0 0,-1 0 0 0 0,0 0 0 0 0,1-1 0 0 0,-1 1 1 0 0,0 0-1 0 0,1-1 0 0 0,-1 1 0 0 0,0 0 0 0 0,0-1 1 0 0,1 1-1 0 0,-1 0 0 0 0,0-1 0 0 0,0 1 0 0 0,0 0 1 0 0,1-1-1 0 0,-1 0 0 0 0,0 0-833 0 0</inkml:trace>
</inkml:ink>
</file>

<file path=ppt/ink/ink26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21:35.277"/>
    </inkml:context>
    <inkml:brush xml:id="br0">
      <inkml:brushProperty name="width" value="0.05" units="cm"/>
      <inkml:brushProperty name="height" value="0.05" units="cm"/>
    </inkml:brush>
  </inkml:definitions>
  <inkml:trace contextRef="#ctx0" brushRef="#br0">1 5 2176 0 0,'3'-4'7249'0'0,"4"11"-7128"0"0,40 56 368 0 0,-21-16-99 0 0,-6 2-63 0 0,-11-16-191 0 0,6 21 134 0 0,-10-38-282 0 0,0 1 1 0 0,-1-1-1 0 0,-1 1 0 0 0,-1 0 0 0 0,0 0 0 0 0,-1 20 1 0 0,1-25-972 0 0,-1-6-137 0 0,-5-9-1717 0 0</inkml:trace>
</inkml:ink>
</file>

<file path=ppt/ink/ink26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21:35.609"/>
    </inkml:context>
    <inkml:brush xml:id="br0">
      <inkml:brushProperty name="width" value="0.05" units="cm"/>
      <inkml:brushProperty name="height" value="0.05" units="cm"/>
    </inkml:brush>
  </inkml:definitions>
  <inkml:trace contextRef="#ctx0" brushRef="#br0">0 92 1592 0 0,'13'-21'4133'0'0,"-13"19"-4044"0"0,1 1 0 0 0,-1-1 0 0 0,1 1 0 0 0,0-1 0 0 0,0 1 0 0 0,-1-1 0 0 0,1 1 0 0 0,0 0 0 0 0,0-1 0 0 0,0 1-1 0 0,1 0 1 0 0,-1 0 0 0 0,0 0 0 0 0,0 0 0 0 0,1 0 0 0 0,-1 0 0 0 0,0 0 0 0 0,3-1 0 0 0,9-5 268 0 0,9-4-101 0 0,-6 6-46 0 0,3-1 26 0 0,2-1 2 0 0,-15 5-169 0 0,-1 0-1 0 0,0 1 0 0 0,1-1 0 0 0,-1 1 0 0 0,1 0 1 0 0,0 1-1 0 0,-1 0 0 0 0,1-1 0 0 0,-1 2 1 0 0,1-1-1 0 0,0 1 0 0 0,-1-1 0 0 0,9 4 0 0 0,-12-3-8 0 0,-1 0-1 0 0,1 1 0 0 0,-1-1 1 0 0,1 0-1 0 0,-1 1 0 0 0,0-1 1 0 0,0 1-1 0 0,0-1 0 0 0,0 1 1 0 0,0 0-1 0 0,0-1 0 0 0,-1 1 1 0 0,1 0-1 0 0,0 0 0 0 0,-1-1 1 0 0,1 5-1 0 0,6 37 603 0 0,-4-18-566 0 0,1-6-14 0 0,3 9 23 0 0,-1-9-35 0 0,7 9 63 0 0,-6-19-86 0 0,-1-1 78 0 0,-2-4-348 0 0,-3-2-141 0 0,1 0-759 0 0,1-2 265 0 0,5 0 711 0 0,-2 0-95 0 0,7 0-723 0 0</inkml:trace>
</inkml:ink>
</file>

<file path=ppt/ink/ink26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21:35.928"/>
    </inkml:context>
    <inkml:brush xml:id="br0">
      <inkml:brushProperty name="width" value="0.05" units="cm"/>
      <inkml:brushProperty name="height" value="0.05" units="cm"/>
    </inkml:brush>
  </inkml:definitions>
  <inkml:trace contextRef="#ctx0" brushRef="#br0">192 140 4265 0 0,'-19'-8'4590'0'0,"-2"-1"-4908"0"0,8 6 548 0 0,4 1-229 0 0,-4-2 21 0 0,10 2-2 0 0,0 1 1 0 0,-1 0-1 0 0,1 0 0 0 0,0 1 1 0 0,-1-1-1 0 0,1 1 1 0 0,-1-1-1 0 0,1 1 1 0 0,-7 1-1 0 0,-9 4 124 0 0,17-4-132 0 0,0 0 1 0 0,0 0-1 0 0,0-1 1 0 0,0 1-1 0 0,0-1 1 0 0,0 0 0 0 0,-1 1-1 0 0,1-1 1 0 0,0 0-1 0 0,0 0 1 0 0,0 0-1 0 0,-5-1 1 0 0,7 0 6 0 0,-1 1 1 0 0,0 0-1 0 0,0 0 0 0 0,0 0 1 0 0,0 0-1 0 0,-1 0 1 0 0,1 0-1 0 0,0 0 1 0 0,0 0-1 0 0,0 0 1 0 0,0 0-1 0 0,0 0 1 0 0,0 0-1 0 0,0 1 1 0 0,0-1-1 0 0,1 0 0 0 0,-1 1 1 0 0,0-1-1 0 0,0 1 1 0 0,0-1-1 0 0,0 1 1 0 0,0 0-1 0 0,1-1 1 0 0,-3 2-1 0 0,3-1-11 0 0,0-1 1 0 0,0 1-1 0 0,0-1 0 0 0,0 1 0 0 0,0-1 1 0 0,-1 1-1 0 0,1 0 0 0 0,0-1 0 0 0,0 1 1 0 0,0-1-1 0 0,0 1 0 0 0,0-1 1 0 0,1 1-1 0 0,-1-1 0 0 0,0 1 0 0 0,0-1 1 0 0,0 1-1 0 0,0-1 0 0 0,1 1 0 0 0,-1-1 1 0 0,0 1-1 0 0,0-1 0 0 0,1 1 0 0 0,-1-1 1 0 0,0 1-1 0 0,1-1 0 0 0,-1 0 0 0 0,0 1 1 0 0,1-1-1 0 0,-1 0 0 0 0,1 1 1 0 0,-1-1-1 0 0,1 0 0 0 0,-1 1 0 0 0,1-1 1 0 0,-1 0-1 0 0,1 0 0 0 0,-1 0 0 0 0,1 0 1 0 0,-1 1-1 0 0,2-1 0 0 0,77 24 403 0 0,-5-3-146 0 0,-54-11-204 0 0,14 12 100 0 0,-20-4-53 0 0,-11-4-41 0 0,-3-13-61 0 0,0 1 0 0 0,0 0 0 0 0,-1 0 0 0 0,1-1 1 0 0,0 1-1 0 0,-1 0 0 0 0,1 0 0 0 0,-1-1 0 0 0,0 1 0 0 0,1 0 1 0 0,-1-1-1 0 0,0 1 0 0 0,-2 1 0 0 0,3-2-60 0 0,0-1 1 0 0,-1 0-1 0 0,1 1 0 0 0,0-1 0 0 0,0 0 0 0 0,-1 1 1 0 0,1-1-1 0 0,-1 0 0 0 0,1 0 0 0 0,0 1 1 0 0,-1-1-1 0 0,1 0 0 0 0,0 0 0 0 0,-1 0 1 0 0,1 0-1 0 0,-1 1 0 0 0,1-1 0 0 0,-1 0 0 0 0,1 0 1 0 0,-1 0-1 0 0,1 0 0 0 0,0 0 0 0 0,-1 0 1 0 0,1 0-1 0 0,-1 0 0 0 0,1 0 0 0 0,-1 0 1 0 0,1-1-1 0 0,0 1 0 0 0,-1 0 0 0 0,1 0 1 0 0,-1 0-1 0 0,1 0 0 0 0,-1-1 0 0 0,1 1 0 0 0,0 0 1 0 0,-1 0-1 0 0,1-1 0 0 0,0 1 0 0 0,-1-1 1 0 0,0 0-802 0 0</inkml:trace>
  <inkml:trace contextRef="#ctx0" brushRef="#br0" timeOffset="1">293 1 4297 0 0,'0'0'85'0'0,"-1"0"0"0"0,1 0 1 0 0,0 0-1 0 0,0 0 0 0 0,0 0 0 0 0,0 0 1 0 0,-1 0-1 0 0,1 0 0 0 0,0 0 0 0 0,0 0 1 0 0,0 0-1 0 0,0 0 0 0 0,-1 0 0 0 0,1 0 1 0 0,0 0-1 0 0,0 0 0 0 0,0 0 1 0 0,0 0-1 0 0,0 0 0 0 0,-1 0 0 0 0,1 0 1 0 0,0 0-1 0 0,0 0 0 0 0,0 1 0 0 0,0-1 1 0 0,0 0-1 0 0,-1 0 0 0 0,1 0 0 0 0,0 0 1 0 0,0 0-1 0 0,0 0 0 0 0,0 0 0 0 0,0 1 1 0 0,0-1-1 0 0,0 0 0 0 0,0 0 0 0 0,0 0 1 0 0,0 0-1 0 0,-1 1 0 0 0,1-1 0 0 0,0 0 1 0 0,0 0-1 0 0,0 0 0 0 0,0 0 0 0 0,0 0 1 0 0,0 1-1 0 0,0-1 0 0 0,0 0 0 0 0,0 0 1 0 0,0 0-1 0 0,0 0 0 0 0,0 1 0 0 0,1-1 1 0 0,-1 0-1 0 0,0 0 0 0 0,0 0 0 0 0,0 1 1 0 0,0 20 887 0 0,4 9-1562 0 0,-2-17 1110 0 0,9 34-219 0 0,47 136 174 0 0,-37-129-424 0 0,-6-18-6 0 0,10 23 84 0 0,-24-52-103 0 0,-7-4-330 0 0,0-5-137 0 0,2 0 17 0 0,1-1-116 0 0,2 1 110 0 0,-3-6-955 0 0,-2-5-2181 0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19:05:14.069"/>
    </inkml:context>
    <inkml:brush xml:id="br0">
      <inkml:brushProperty name="width" value="0.05" units="cm"/>
      <inkml:brushProperty name="height" value="0.05" units="cm"/>
    </inkml:brush>
  </inkml:definitions>
  <inkml:trace contextRef="#ctx0" brushRef="#br0">1 532 5049 0 0,'7'3'2864'0'0,"-3"-1"-470"0"0,-3-5-1941 0 0,-1-1 134 0 0,3-1 7 0 0,1-1-270 0 0,3-3-156 0 0,2-2-108 0 0,-5 4 127 0 0,-1 1-160 0 0,0 1 1 0 0,0 0-1 0 0,0-1 1 0 0,1 1-1 0 0,0 1 0 0 0,0-1 1 0 0,7-7-1 0 0,-7 9-16 0 0,-1-1 0 0 0,0 1 1 0 0,1-1-1 0 0,-2 0 0 0 0,1 1 0 0 0,0-1 0 0 0,-1-1 1 0 0,0 1-1 0 0,0 0 0 0 0,0-1 0 0 0,2-7 0 0 0,13-25 189 0 0,-14 31-182 0 0,0 1 1 0 0,0-1 0 0 0,-1 0-1 0 0,0 0 1 0 0,0 0-1 0 0,0 0 1 0 0,0-7 0 0 0,5-15 58 0 0,10-15 21 0 0,-6 16-54 0 0,-6 11-23 0 0,19-57 122 0 0,15-30-50 0 0,-33 96-69 0 0,-5 17-13 0 0,-7 25 42 0 0,-40 136 260 0 0,45-168-307 0 0,1 1 1 0 0,-1-1-1 0 0,1 1 0 0 0,0-1 0 0 0,0 1 1 0 0,1 0-1 0 0,-1-1 0 0 0,2 7 0 0 0,0 21 37 0 0,-2-25-37 0 0,3 4 4 0 0,2 0 0 0 0,5 5 2 0 0,-1-1-5 0 0,-4-4-6 0 0,11 12 8 0 0,-2-3 4 0 0,-7-7-8 0 0,0-3 37 0 0,-2-14 17 0 0,-1-2-27 0 0,1-2-20 0 0,1 0-9 0 0,0 1-1 0 0,0 0 0 0 0,0 1 0 0 0,11-10 0 0 0,-11 12 1 0 0,0-1 1 0 0,-1 0-1 0 0,1 0 1 0 0,-1 0-1 0 0,-1 0 0 0 0,1-1 1 0 0,-1 0-1 0 0,6-14 1 0 0,18-28 12 0 0,0 2-5 0 0,-19 13-5 0 0,-6 3-4 0 0,0 3 0 0 0,-2 9-27 0 0,-1 18 47 0 0,-1 30 16 0 0,-1-5-36 0 0,1-20-2 0 0,-4 81 25 0 0,-8-19 20 0 0,9-47-46 0 0,2 13 4 0 0,5 53 30 0 0,-3-82-31 0 0,0-1 0 0 0,0 1 1 0 0,0 0-1 0 0,0-1 0 0 0,1 1 1 0 0,-1-1-1 0 0,1 1 0 0 0,0-1 1 0 0,0 1-1 0 0,0-1 0 0 0,0 1 1 0 0,0-1-1 0 0,0 0 0 0 0,1 0 1 0 0,-1 0-1 0 0,1 0 0 0 0,-1 0 1 0 0,1 0-1 0 0,0 0 0 0 0,0 0 1 0 0,0 0-1 0 0,0-1 0 0 0,0 1 1 0 0,0-1-1 0 0,1 0 0 0 0,-1 1 1 0 0,4 0-1 0 0,0-1-46 0 0,0 0 1 0 0,0 0-1 0 0,0-1 0 0 0,0 0 1 0 0,0 0-1 0 0,0 0 0 0 0,0-1 1 0 0,0 0-1 0 0,0 0 0 0 0,-1-1 0 0 0,9-2 1 0 0,3-1-473 0 0,33-1-353 0 0,-34 6-528 0 0,1 0-3918 0 0</inkml:trace>
</inkml:ink>
</file>

<file path=ppt/ink/ink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22:16:57.530"/>
    </inkml:context>
    <inkml:brush xml:id="br0">
      <inkml:brushProperty name="width" value="0.05" units="cm"/>
      <inkml:brushProperty name="height" value="0.05" units="cm"/>
      <inkml:brushProperty name="color" value="#E71224"/>
    </inkml:brush>
  </inkml:definitions>
  <inkml:trace contextRef="#ctx0" brushRef="#br0">26 77 7218 0 0,'-4'-68'1537'0'0,"4"68"-1499"0"0,0 0-1 0 0,0-1 1 0 0,0 1 0 0 0,0 0-1 0 0,0-1 1 0 0,1 1-1 0 0,-1 0 1 0 0,0 0 0 0 0,-1-1-1 0 0,1 1 1 0 0,0 0 0 0 0,0 0-1 0 0,0-1 1 0 0,0 1-1 0 0,0 0 1 0 0,0-1 0 0 0,0 1-1 0 0,0 0 1 0 0,0 0-1 0 0,0-1 1 0 0,-1 1 0 0 0,1 0-1 0 0,0 0 1 0 0,0 0-1 0 0,0-1 1 0 0,-1 1 0 0 0,1 0-1 0 0,0 0 1 0 0,0 0 0 0 0,0-1-1 0 0,-1 1 1 0 0,1 0-1 0 0,0 0 1 0 0,0 0 0 0 0,-1 0-1 0 0,1 0 1 0 0,0 0-1 0 0,0 0 1 0 0,-1 0 0 0 0,1 0-1 0 0,0 0 1 0 0,-1-1-1 0 0,1 1 1 0 0,0 0 0 0 0,0 1-1 0 0,-1-1 1 0 0,1 0 0 0 0,-1 0-1 0 0,-6 5 831 0 0,3-2-361 0 0,2-3 81 0 0,31 9-207 0 0,17 19 186 0 0,-28-15-393 0 0,78 43 171 0 0,-90-54-352 0 0,0 0 0 0 0,-1-1-1 0 0,1 1 1 0 0,0-1-1 0 0,0 0 1 0 0,0-1 0 0 0,0 0-1 0 0,0 0 1 0 0,0 0 0 0 0,0 0-1 0 0,0-1 1 0 0,0 0-1 0 0,0-1 1 0 0,0 1 0 0 0,0-1-1 0 0,8-4 1 0 0,-7 3-111 0 0,0 0 1 0 0,0-1-1 0 0,-1 0 0 0 0,1-1 1 0 0,-1 0-1 0 0,0 1 0 0 0,0-2 0 0 0,-1 1 1 0 0,1-1-1 0 0,-1 0 0 0 0,6-9 1 0 0,-2-4-483 0 0</inkml:trace>
</inkml:ink>
</file>

<file path=ppt/ink/ink27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21:36.261"/>
    </inkml:context>
    <inkml:brush xml:id="br0">
      <inkml:brushProperty name="width" value="0.05" units="cm"/>
      <inkml:brushProperty name="height" value="0.05" units="cm"/>
    </inkml:brush>
  </inkml:definitions>
  <inkml:trace contextRef="#ctx0" brushRef="#br0">1 31 3169 0 0,'12'-3'2777'0'0,"-3"0"-1984"0"0,-4 1-721 0 0,4-2 53 0 0,0 0 0 0 0,5-1 44 0 0,1 2-53 0 0,-7 2 144 0 0,26-3 505 0 0,-8 2-298 0 0,10 5 55 0 0,-20 4-361 0 0,-14-5-123 0 0,15 11 312 0 0,-1 1-1 0 0,-1 0 1 0 0,18 22-1 0 0,-26-27-289 0 0,0 1-1 0 0,-1 0 1 0 0,0 0-1 0 0,0 1 1 0 0,3 11-1 0 0,14 21-169 0 0,-23-42 71 0 0,0 0 1 0 0,0-1 0 0 0,0 1-1 0 0,0 0 1 0 0,1-1 0 0 0,-1 1-1 0 0,0 0 1 0 0,0-1 0 0 0,1 1-1 0 0,-1 0 1 0 0,1-1-1 0 0,-1 1 1 0 0,0-1 0 0 0,1 1-1 0 0,-1-1 1 0 0,1 1 0 0 0,-1-1-1 0 0,1 1 1 0 0,-1-1 0 0 0,1 1-1 0 0,0-1 1 0 0,-1 0 0 0 0,1 1-1 0 0,0-1 1 0 0,-1 0 0 0 0,1 0-1 0 0,0 0 1 0 0,0 1-1 0 0,2-1-506 0 0</inkml:trace>
</inkml:ink>
</file>

<file path=ppt/ink/ink27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21:36.594"/>
    </inkml:context>
    <inkml:brush xml:id="br0">
      <inkml:brushProperty name="width" value="0.05" units="cm"/>
      <inkml:brushProperty name="height" value="0.05" units="cm"/>
    </inkml:brush>
  </inkml:definitions>
  <inkml:trace contextRef="#ctx0" brushRef="#br0">231 4 5233 0 0,'-3'-1'242'0'0,"0"0"0"0"0,0 1 0 0 0,0-1 0 0 0,1 1 0 0 0,-1 0-1 0 0,0-1 1 0 0,0 2 0 0 0,0-1 0 0 0,0 0 0 0 0,0 0 0 0 0,0 1 0 0 0,1 0 0 0 0,-6 1 0 0 0,-27 2-28 0 0,31-4-124 0 0,-1 0 0 0 0,1 0 0 0 0,-1 0 1 0 0,1 0-1 0 0,-1 1 0 0 0,1 0 0 0 0,0 0 0 0 0,-1 0 0 0 0,1 0 1 0 0,0 1-1 0 0,-1-1 0 0 0,1 1 0 0 0,0 0 0 0 0,0 0 0 0 0,1 1 1 0 0,-1-1-1 0 0,-6 6 0 0 0,2-1-15 0 0,0 1 0 0 0,0-1 1 0 0,1 2-1 0 0,0-1 0 0 0,0 1 0 0 0,-5 9 1 0 0,10-16-61 0 0,1 1 1 0 0,0-1 0 0 0,-1 1-1 0 0,1 0 1 0 0,0-1 0 0 0,0 1-1 0 0,1 0 1 0 0,-1 0 0 0 0,0-1-1 0 0,1 1 1 0 0,0 0 0 0 0,0 0-1 0 0,0 0 1 0 0,0 0 0 0 0,0-1-1 0 0,0 1 1 0 0,1 0 0 0 0,-1 0-1 0 0,1 0 1 0 0,0-1-1 0 0,0 1 1 0 0,0 0 0 0 0,0-1-1 0 0,0 1 1 0 0,3 3 0 0 0,-1-2 16 0 0,0 0 0 0 0,1-1 0 0 0,-1 1 0 0 0,1 0 1 0 0,0-1-1 0 0,0 0 0 0 0,0 0 0 0 0,1 0 0 0 0,-1-1 1 0 0,1 1-1 0 0,-1-1 0 0 0,1 0 0 0 0,6 1 0 0 0,40 6 217 0 0,-20-10-116 0 0,17-7-282 0 0,34-19-2539 0 0,-70 20 1824 0 0,-6-6 16 0 0</inkml:trace>
</inkml:ink>
</file>

<file path=ppt/ink/ink27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21:36.928"/>
    </inkml:context>
    <inkml:brush xml:id="br0">
      <inkml:brushProperty name="width" value="0.05" units="cm"/>
      <inkml:brushProperty name="height" value="0.05" units="cm"/>
    </inkml:brush>
  </inkml:definitions>
  <inkml:trace contextRef="#ctx0" brushRef="#br0">4 0 4097 0 0,'2'2'180'0'0,"2"-1"-198"0"0,-2 1 163 0 0,-1-1 310 0 0,-1 1 98 0 0,0 10-186 0 0,-2 0-202 0 0,1-5-62 0 0,-3-3-228 0 0,0-4-566 0 0,2 0-15 0 0</inkml:trace>
</inkml:ink>
</file>

<file path=ppt/ink/ink27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21:37.475"/>
    </inkml:context>
    <inkml:brush xml:id="br0">
      <inkml:brushProperty name="width" value="0.05" units="cm"/>
      <inkml:brushProperty name="height" value="0.05" units="cm"/>
    </inkml:brush>
  </inkml:definitions>
  <inkml:trace contextRef="#ctx0" brushRef="#br0">3 1 2961 0 0,'-2'6'1691'0'0,"1"2"197"0"0,3 5-390 0 0,2-1-1296 0 0,23 42 428 0 0,2 7-124 0 0,-18-21-1567 0 0,-13-26 21 0 0,-6-10 510 0 0</inkml:trace>
</inkml:ink>
</file>

<file path=ppt/ink/ink27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21:37.973"/>
    </inkml:context>
    <inkml:brush xml:id="br0">
      <inkml:brushProperty name="width" value="0.05" units="cm"/>
      <inkml:brushProperty name="height" value="0.05" units="cm"/>
    </inkml:brush>
  </inkml:definitions>
  <inkml:trace contextRef="#ctx0" brushRef="#br0">47 1 4617 0 0,'-3'0'2657'0'0,"-3"-1"-788"0"0,-4 2-1620 0 0,7 0-281 0 0,1-1 154 0 0,1 0-114 0 0,1 0 0 0 0,-1 0 0 0 0,1 0 0 0 0,-1 0 0 0 0,0 0 1 0 0,1 0-1 0 0,-1 0 0 0 0,1 0 0 0 0,-1 0 0 0 0,1 0 0 0 0,-1 0 0 0 0,1 0 0 0 0,-1 1 0 0 0,1-1 0 0 0,-1 0 0 0 0,1 0 0 0 0,-1 1 0 0 0,1-1 1 0 0,-1 0-1 0 0,1 0 0 0 0,0 1 0 0 0,-1-1 0 0 0,1 1 0 0 0,0-1 0 0 0,-1 0 0 0 0,1 1 0 0 0,0-1 0 0 0,-1 1 0 0 0,1-1 0 0 0,0 1 1 0 0,0-1-1 0 0,-1 1 0 0 0,1-1 0 0 0,0 1 0 0 0,0-1 0 0 0,0 1 0 0 0,0 0 0 0 0,18 10 243 0 0,5 1-228 0 0,64 37 132 0 0,-87-49-152 0 0,1 0 0 0 0,-1 1-1 0 0,1-1 1 0 0,-1 1 0 0 0,1-1-1 0 0,-1 0 1 0 0,0 1 0 0 0,1-1-1 0 0,-1 1 1 0 0,1-1 0 0 0,-1 1-1 0 0,0-1 1 0 0,0 1 0 0 0,1-1 0 0 0,-1 1-1 0 0,0-1 1 0 0,0 1 0 0 0,0 0-1 0 0,1-1 1 0 0,-1 1 0 0 0,0-1-1 0 0,0 1 1 0 0,0 0 0 0 0,0-1-1 0 0,0 1 1 0 0,0-1 0 0 0,0 1-1 0 0,0 0 1 0 0,-1-1 0 0 0,1 1 0 0 0,0-1-1 0 0,0 1 1 0 0,-1 0 0 0 0,-17 12 150 0 0,-23-2 26 0 0,-27-6-2247 0 0,55-4 872 0 0</inkml:trace>
</inkml:ink>
</file>

<file path=ppt/ink/ink27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21:38.377"/>
    </inkml:context>
    <inkml:brush xml:id="br0">
      <inkml:brushProperty name="width" value="0.05" units="cm"/>
      <inkml:brushProperty name="height" value="0.05" units="cm"/>
    </inkml:brush>
  </inkml:definitions>
  <inkml:trace contextRef="#ctx0" brushRef="#br0">1 0 4257 0 0,'2'22'4043'0'0,"-2"-8"-3568"0"0,2-5-576 0 0,-1-4 114 0 0,18 50 243 0 0,-17-47-217 0 0,1-1-1 0 0,0 0 1 0 0,1 0 0 0 0,0 0-1 0 0,0 0 1 0 0,0-1 0 0 0,1 1 0 0 0,10 10-1 0 0,68 63 365 0 0,-82-80-467 0 0,0 1 0 0 0,0 0 1 0 0,-1 0-1 0 0,1 0 0 0 0,0-1 0 0 0,0 1 0 0 0,-1 0 0 0 0,1 0 1 0 0,-1 0-1 0 0,1 0 0 0 0,-1 0 0 0 0,1 0 0 0 0,-1 0 1 0 0,0 0-1 0 0,1 0 0 0 0,-1 0 0 0 0,0 0 0 0 0,0 0 0 0 0,0 1 1 0 0,0 0-1 0 0,-1-2-512 0 0</inkml:trace>
</inkml:ink>
</file>

<file path=ppt/ink/ink27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21:38.795"/>
    </inkml:context>
    <inkml:brush xml:id="br0">
      <inkml:brushProperty name="width" value="0.05" units="cm"/>
      <inkml:brushProperty name="height" value="0.05" units="cm"/>
    </inkml:brush>
  </inkml:definitions>
  <inkml:trace contextRef="#ctx0" brushRef="#br0">43 98 1776 0 0,'-36'-28'1878'0'0,"35"27"-1733"0"0,1 1 1 0 0,-1 0-1 0 0,1-1 0 0 0,-1 1 1 0 0,1-1-1 0 0,0 1 1 0 0,-1 0-1 0 0,1-1 0 0 0,-1 1 1 0 0,1-1-1 0 0,0 1 0 0 0,-1-1 1 0 0,1 0-1 0 0,0 1 0 0 0,0-1 1 0 0,0 1-1 0 0,-1-1 0 0 0,1 1 1 0 0,0-1-1 0 0,0 0 0 0 0,0 1 1 0 0,0-1-1 0 0,0 1 0 0 0,0-2 1 0 0,2-1 733 0 0,-1 1-245 0 0,-1 1-229 0 0,18-12 4 0 0,15 2-405 0 0,-26 8 28 0 0,9-1-2 0 0,1 0-1 0 0,0 1 0 0 0,1 0 1 0 0,-1 2-1 0 0,0 0 0 0 0,27 2 1 0 0,22-2 55 0 0,-41-1-77 0 0,-17 0-1 0 0,1 1 0 0 0,-1 0 0 0 0,0 1 0 0 0,0 0 0 0 0,1 0 0 0 0,-1 1 0 0 0,0 0 0 0 0,0 0 0 0 0,11 4-1 0 0,-18-5 61 0 0,-2 0 14 0 0,-2 0 106 0 0,2 0-104 0 0,0 0-20 0 0,-39 5 433 0 0,-5 17-270 0 0,28-12 100 0 0,12-5-254 0 0,-1 5 30 0 0,5-8-74 0 0,1 1 0 0 0,0-1 0 0 0,-1 0 0 0 0,1 0 0 0 0,0 0 0 0 0,0 0 0 0 0,0 1 0 0 0,0-1 0 0 0,0 0-1 0 0,1 0 1 0 0,-1 0 0 0 0,1 3 0 0 0,1-2-13 0 0,0-1 0 0 0,0 1 0 0 0,0 0 0 0 0,0-1 0 0 0,1 0 0 0 0,-1 0-1 0 0,1 0 1 0 0,-1 0 0 0 0,1 0 0 0 0,0 0 0 0 0,-1 0 0 0 0,1-1 0 0 0,0 1 0 0 0,0-1 0 0 0,0 0-1 0 0,6 1 1 0 0,52 10 28 0 0,-46-11-11 0 0,-1-1-1 0 0,1 0 1 0 0,20-4-1 0 0,-29 3-21 0 0,0-1 1 0 0,-1 1-1 0 0,1-1 0 0 0,-1 0 1 0 0,1 0-1 0 0,6-5 0 0 0,9-13 15 0 0,-20 20-24 0 0,-1-1 0 0 0,0 1 0 0 0,0-1 0 0 0,1 1 0 0 0,-1-1-1 0 0,0 0 1 0 0,0 1 0 0 0,0-1 0 0 0,0 1 0 0 0,1-1 0 0 0,-1 1 0 0 0,0-1 0 0 0,0 1 0 0 0,0-1 0 0 0,0 0 0 0 0,0 1-1 0 0,-1-1 1 0 0,1 1 0 0 0,0-1 0 0 0,0 1 0 0 0,0-1 0 0 0,0 1 0 0 0,-1-1 0 0 0,1 1 0 0 0,0-1 0 0 0,0 1-1 0 0,-1-1 1 0 0,1 1 0 0 0,0-1 0 0 0,-1 1 0 0 0,1-1 0 0 0,-1 1 0 0 0,1-1 0 0 0,-25-11 14 0 0,-35 0-40 0 0,54 12 13 0 0,-3-2-123 0 0,4 1 35 0 0,1 0-1 0 0,-1 0 1 0 0,0 0 0 0 0,1 1 0 0 0,-1-1 0 0 0,1 1 0 0 0,-1 0 0 0 0,0 1 0 0 0,1-1 0 0 0,-1 1 0 0 0,-8 2 0 0 0,17 1-1109 0 0,10-2 408 0 0,-8-2 657 0 0,2 0-72 0 0,-8 0 215 0 0</inkml:trace>
</inkml:ink>
</file>

<file path=ppt/ink/ink27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21:39.141"/>
    </inkml:context>
    <inkml:brush xml:id="br0">
      <inkml:brushProperty name="width" value="0.05" units="cm"/>
      <inkml:brushProperty name="height" value="0.05" units="cm"/>
    </inkml:brush>
  </inkml:definitions>
  <inkml:trace contextRef="#ctx0" brushRef="#br0">260 6 4601 0 0,'-4'0'5998'0'0,"-23"1"-5677"0"0,-21 2 277 0 0,13-1-272 0 0,13 1-207 0 0,12-1-46 0 0,-50 13 302 0 0,56-14-337 0 0,-1 0 0 0 0,1 1 0 0 0,0-1-1 0 0,0 1 1 0 0,0 0 0 0 0,0 1 0 0 0,0-1-1 0 0,1 1 1 0 0,-1-1 0 0 0,-4 5 0 0 0,8-6-31 0 0,-1-1 0 0 0,1 1 0 0 0,-1-1-1 0 0,1 1 1 0 0,-1 0 0 0 0,1-1 0 0 0,0 1 0 0 0,-1-1 0 0 0,1 1 0 0 0,0 0 0 0 0,0-1 0 0 0,-1 1 0 0 0,1 0 0 0 0,0-1 0 0 0,0 1 0 0 0,0 0 0 0 0,0 0 0 0 0,0-1 0 0 0,0 1-1 0 0,0 0 1 0 0,0-1 0 0 0,0 1 0 0 0,0 0 0 0 0,0 0 0 0 0,0-1 0 0 0,1 1 0 0 0,-1 0 0 0 0,0-1 0 0 0,0 1 0 0 0,1-1 0 0 0,-1 1 0 0 0,1 1 0 0 0,24 11 119 0 0,31-4 2 0 0,-7-9-29 0 0,-7 0-43 0 0,-14-1-23 0 0,0-3 3 0 0,-9 0-7 0 0,-19 4-29 0 0,16-5 62 0 0,-10-2 11 0 0,-7 0-16 0 0,-6-2-72 0 0,0-1 1 0 0,-1 1-1 0 0,0 0 0 0 0,-1 0 1 0 0,-16-12-1 0 0,11 14-334 0 0,11 7-2295 0 0</inkml:trace>
</inkml:ink>
</file>

<file path=ppt/ink/ink27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21:40.024"/>
    </inkml:context>
    <inkml:brush xml:id="br0">
      <inkml:brushProperty name="width" value="0.05" units="cm"/>
      <inkml:brushProperty name="height" value="0.05" units="cm"/>
    </inkml:brush>
  </inkml:definitions>
  <inkml:trace contextRef="#ctx0" brushRef="#br0">242 73 3281 0 0,'-11'-17'6213'0'0,"-10"9"-4347"0"0,-25 3-2780 0 0,35 5 1548 0 0,-51 1 48 0 0,26 3-398 0 0,32-4-274 0 0,-10 4 36 0 0,-11 9 30 0 0,15-1-27 0 0,9-11-48 0 0,1 0 1 0 0,0-1 0 0 0,0 1-1 0 0,0 0 1 0 0,0-1 0 0 0,0 1-1 0 0,0 0 1 0 0,0 0 0 0 0,0-1-1 0 0,0 1 1 0 0,0 0-1 0 0,0-1 1 0 0,0 1 0 0 0,0 0-1 0 0,0 0 1 0 0,1-1 0 0 0,-1 1-1 0 0,0 0 1 0 0,0-1 0 0 0,1 1-1 0 0,-1-1 1 0 0,1 1 0 0 0,-1 0-1 0 0,0-1 1 0 0,1 1 0 0 0,-1-1-1 0 0,1 1 1 0 0,-1-1 0 0 0,1 1-1 0 0,0-1 1 0 0,-1 0 0 0 0,1 1-1 0 0,3 1 7 0 0,0 0 0 0 0,0 0-1 0 0,-1 0 1 0 0,1 0-1 0 0,0-1 1 0 0,0 0 0 0 0,1 0-1 0 0,-1 0 1 0 0,6 0 0 0 0,10 3 12 0 0,-8 1-19 0 0,38 18 20 0 0,21 9 22 0 0,-67-30-43 0 0,0 0 0 0 0,0 0 0 0 0,-1 0 0 0 0,1 1 0 0 0,-1-1 0 0 0,1 1 0 0 0,-1 0 1 0 0,0 0-1 0 0,0 0 0 0 0,0 0 0 0 0,-1 0 0 0 0,4 5 0 0 0,-5-7 0 0 0,-1 1 0 0 0,1-1-1 0 0,0 0 1 0 0,-1 1 0 0 0,1-1 0 0 0,-1 0 0 0 0,0 1-1 0 0,1-1 1 0 0,-1 0 0 0 0,0 1 0 0 0,0-1 0 0 0,0 1-1 0 0,0-1 1 0 0,0 0 0 0 0,0 1 0 0 0,0-1 0 0 0,0 0-1 0 0,-1 1 1 0 0,1-1 0 0 0,-1 1 0 0 0,0 0 0 0 0,0 0 1 0 0,0-1 1 0 0,0 1-1 0 0,0-1 1 0 0,0 1-1 0 0,-1-1 1 0 0,1 1 0 0 0,0-1-1 0 0,-1 0 1 0 0,1 0-1 0 0,-1 0 1 0 0,0 0-1 0 0,-2 1 1 0 0,-40 13 28 0 0,34-13-21 0 0,0-1 0 0 0,-1 0-1 0 0,1-1 1 0 0,-21-2 0 0 0,-17-8 27 0 0,17 0-3 0 0,30 9-41 0 0,0 1 0 0 0,0-1 1 0 0,-1 1-1 0 0,1-1 1 0 0,0 1-1 0 0,0-1 0 0 0,-1 0 1 0 0,1 0-1 0 0,0 0 0 0 0,0 1 1 0 0,0-1-1 0 0,0 0 1 0 0,0 0-1 0 0,0 0 0 0 0,1 0 1 0 0,-1-1-1 0 0,0 1 0 0 0,0 0 1 0 0,1 0-1 0 0,-2-2 1 0 0,2 1-31 0 0,0 1 1 0 0,0 0 0 0 0,1 0 0 0 0,-1 0 0 0 0,0 0 0 0 0,0 0 0 0 0,1 0 0 0 0,-1 0 0 0 0,0 0 0 0 0,1 0 0 0 0,-1 0 0 0 0,1 0 0 0 0,0 0 0 0 0,-1 0 0 0 0,1 0 0 0 0,0 0 0 0 0,-1 0 0 0 0,1 0 0 0 0,2-1 0 0 0,32-22-1288 0 0,-10 11 365 0 0,-3 1-131 0 0,-15 7 710 0 0,1 1 0 0 0,0 0 0 0 0,0 1 0 0 0,0-1 1 0 0,11-2-1 0 0,8-2 533 0 0,-10 4 203 0 0,1-1 210 0 0,-7 2-102 0 0,-9 3-347 0 0,-1-1-1 0 0,1 1 0 0 0,0 0 1 0 0,0-1-1 0 0,0 1 0 0 0,0 0 0 0 0,0 0 1 0 0,0 1-1 0 0,0-1 0 0 0,0 0 1 0 0,0 1-1 0 0,2 0 0 0 0,6 1 506 0 0,-2-1 1337 0 0,-1 16-1260 0 0,0-5-590 0 0,18 18 118 0 0,-5-15-63 0 0,-8-13 5 0 0,-11-3-162 0 0,0 0 0 0 0,0 0 0 0 0,0 1-1 0 0,0-1 1 0 0,0 0 0 0 0,0 0-1 0 0,0 0 1 0 0,0 0 0 0 0,0 0-1 0 0,-1 0 1 0 0,1 0 0 0 0,0-1-1 0 0,-1 1 1 0 0,1 0 0 0 0,0 0-1 0 0,-1 0 1 0 0,1-2 0 0 0,11-20-18 0 0,19-24 4 0 0,-8 6-11 0 0,-17 26 4 0 0,-3 6 11 0 0,-1 4-1 0 0,2 0-5 0 0,-1 2-1 0 0,-2 2 2 0 0,1 13-39 0 0,0-4 46 0 0,0 3-7 0 0,0 0-1 0 0,0-1 1 0 0,1 1 0 0 0,1-1 0 0 0,0 1 0 0 0,0-1 0 0 0,1 0 0 0 0,0-1-1 0 0,1 1 1 0 0,8 10 0 0 0,-5-5 21 0 0,-2-5 31 0 0,-2-12 78 0 0,1-5-111 0 0,2-4 0 0 0,0-1-4 0 0,3-6-1 0 0,-3 4 1 0 0,9-16 10 0 0,-2-14 5 0 0,4-9-10 0 0,-13 47-7 0 0,6 0-7 0 0,0 5-5 0 0,5 7-11 0 0,1 13-37 0 0,3 19 59 0 0,-18-32 3 0 0,-1 0 1 0 0,2 0 0 0 0,-1 0-1 0 0,0 0 1 0 0,1-1 0 0 0,0 0-1 0 0,6 6 1 0 0,2-1-46 0 0,1 0 1 0 0,0-2 0 0 0,0 0-1 0 0,1 0 1 0 0,0-1 0 0 0,0-1-1 0 0,0 0 1 0 0,23 5-1 0 0,-15-11-1298 0 0,-21-1 615 0 0</inkml:trace>
</inkml:ink>
</file>

<file path=ppt/ink/ink27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21:40.391"/>
    </inkml:context>
    <inkml:brush xml:id="br0">
      <inkml:brushProperty name="width" value="0.05" units="cm"/>
      <inkml:brushProperty name="height" value="0.05" units="cm"/>
    </inkml:brush>
  </inkml:definitions>
  <inkml:trace contextRef="#ctx0" brushRef="#br0">152 82 3233 0 0,'25'-45'3107'0'0,"-21"36"-1405"0"0,-3-2-298 0 0,-1 10-1387 0 0,0 0 0 0 0,0 1-1 0 0,-1-1 1 0 0,1 0-1 0 0,0 0 1 0 0,-1 1-1 0 0,1-1 1 0 0,0 0-1 0 0,-1 1 1 0 0,1-1 0 0 0,-1 1-1 0 0,1-1 1 0 0,-1 1-1 0 0,1-1 1 0 0,-1 1-1 0 0,0-1 1 0 0,1 1-1 0 0,-1-1 1 0 0,1 1 0 0 0,-1 0-1 0 0,0-1 1 0 0,-1 1-1 0 0,-5-3 34 0 0,3 3 249 0 0,-1 0-218 0 0,0 0 1 0 0,1 0 0 0 0,-1 1 0 0 0,1 0 0 0 0,-1 0 0 0 0,1 0 0 0 0,-1 0 0 0 0,1 1 0 0 0,0 0 0 0 0,0 0 0 0 0,-1 0-1 0 0,1 0 1 0 0,-6 6 0 0 0,-1 0 130 0 0,0 0 0 0 0,0 1 0 0 0,-12 14-1 0 0,7-10-116 0 0,-2 6 161 0 0,18-18-249 0 0,0 0-1 0 0,1 0 0 0 0,-1-1 0 0 0,0 1 0 0 0,1 0 0 0 0,-1 0 0 0 0,1 0 0 0 0,-1 0 0 0 0,1-1 0 0 0,0 1 1 0 0,-1 0-1 0 0,1 0 0 0 0,0-1 0 0 0,0 1 0 0 0,-1 0 0 0 0,1-1 0 0 0,0 1 0 0 0,0-1 0 0 0,0 1 0 0 0,0-1 0 0 0,0 0 1 0 0,-1 1-1 0 0,1-1 0 0 0,0 0 0 0 0,0 0 0 0 0,0 1 0 0 0,0-1 0 0 0,0 0 0 0 0,0 0 0 0 0,2 0 0 0 0,7 3 33 0 0,8 4 8 0 0,-3-2-8 0 0,-5-1-10 0 0,-2-2-12 0 0,1-1 1 0 0,0 0-1 0 0,-1 0 1 0 0,1 0-1 0 0,0-1 0 0 0,11-1 1 0 0,27-5 8 0 0,-37 4-26 0 0,4-2 4 0 0,3 1 1 0 0,12 0-6 0 0,-21 2 4 0 0,5-2 8 0 0,3-1-1 0 0,17 7 30 0 0,-23-1-54 0 0,-4-1-15 0 0,5-1-64 0 0,3-2-1022 0 0,-14 1 389 0 0</inkml:trace>
</inkml:ink>
</file>

<file path=ppt/ink/ink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22:16:57.861"/>
    </inkml:context>
    <inkml:brush xml:id="br0">
      <inkml:brushProperty name="width" value="0.05" units="cm"/>
      <inkml:brushProperty name="height" value="0.05" units="cm"/>
      <inkml:brushProperty name="color" value="#E71224"/>
    </inkml:brush>
  </inkml:definitions>
  <inkml:trace contextRef="#ctx0" brushRef="#br0">39 3 8082 0 0,'-1'-1'286'0'0,"0"1"1"0"0,-1 0 0 0 0,1-1 0 0 0,0 1-1 0 0,0 0 1 0 0,0 0 0 0 0,0 0-1 0 0,-1-1 1 0 0,1 1 0 0 0,0 0 0 0 0,0 1-1 0 0,0-1 1 0 0,0 0 0 0 0,-1 0-1 0 0,1 0 1 0 0,0 1 0 0 0,0-1 0 0 0,0 1-1 0 0,0-1 1 0 0,0 1 0 0 0,0-1 0 0 0,0 1-1 0 0,0-1 1 0 0,0 1 0 0 0,0 0-1 0 0,0 0 1 0 0,0-1 0 0 0,-1 3 0 0 0,1-1-186 0 0,0 0 0 0 0,1 0 0 0 0,-1 0 0 0 0,0 1 0 0 0,1-1 0 0 0,-1 0 0 0 0,1 1 0 0 0,0-1 0 0 0,0 0 0 0 0,0 1 0 0 0,0-1 0 0 0,0 0 0 0 0,1 4 0 0 0,1 4-193 0 0,0-1 1 0 0,1 0-1 0 0,0 0 1 0 0,0 0-1 0 0,1-1 1 0 0,7 13-1 0 0,53 66-297 0 0,-45-64 128 0 0,2 0 0 0 0,0-2 0 0 0,32 26 0 0 0,-29-27-145 0 0,39 40 0 0 0,48 78-1731 0 0,-109-135 1972 0 0,24 38-1305 0 0,-21-15 139 0 0,-10-20 671 0 0,-4-6 36 0 0</inkml:trace>
  <inkml:trace contextRef="#ctx0" brushRef="#br0" timeOffset="1">334 342 7730 0 0,'42'-26'7729'0'0,"-29"14"-7713"0"0,9-1-8 0 0,-8 3-96 0 0,1 1-72 0 0,14-9-200 0 0,-4 2 88 0 0,20-14 0 0 0,-1-1-512 0 0,0 3 544 0 0,5-5-144 0 0,2 10 0 0 0,-14 6-625 0 0</inkml:trace>
</inkml:ink>
</file>

<file path=ppt/ink/ink27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21:40.709"/>
    </inkml:context>
    <inkml:brush xml:id="br0">
      <inkml:brushProperty name="width" value="0.05" units="cm"/>
      <inkml:brushProperty name="height" value="0.05" units="cm"/>
    </inkml:brush>
  </inkml:definitions>
  <inkml:trace contextRef="#ctx0" brushRef="#br0">0 63 6505 0 0,'5'-18'1270'0'0,"8"-23"420"0"0,-13 41-1683 0 0,0 0 0 0 0,0 0 0 0 0,0 0 1 0 0,0 0-1 0 0,0-1 0 0 0,0 1 0 0 0,0 0 0 0 0,0 0 0 0 0,1 0 1 0 0,-1 0-1 0 0,0-1 0 0 0,0 1 0 0 0,0 0 0 0 0,0 0 1 0 0,0 0-1 0 0,1 0 0 0 0,-1 0 0 0 0,0 0 0 0 0,0-1 0 0 0,0 1 1 0 0,0 0-1 0 0,1 0 0 0 0,-1 0 0 0 0,0 0 0 0 0,0 0 1 0 0,0 0-1 0 0,0 0 0 0 0,1 0 0 0 0,-1 0 0 0 0,0 0 0 0 0,0 0 1 0 0,0 0-1 0 0,1 0 0 0 0,-1 0 0 0 0,0 0 0 0 0,0 0 1 0 0,0 0-1 0 0,0 0 0 0 0,1 0 0 0 0,-1 0 0 0 0,0 0 0 0 0,0 0 1 0 0,0 1-1 0 0,0-1 0 0 0,1 0 0 0 0,-1 0 0 0 0,0 0 1 0 0,0 0-1 0 0,0 0 0 0 0,1 1 0 0 0,7 22 179 0 0,-2 10 37 0 0,15 60 252 0 0,-4-32-65 0 0,-8-35-309 0 0,-3-10-10 0 0,5 7 73 0 0,8 15 128 0 0,12 17-5 0 0,-29-53-283 0 0,5 16-57 0 0,-2 10-517 0 0,-2-13-3031 0 0</inkml:trace>
</inkml:ink>
</file>

<file path=ppt/ink/ink27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21:41.075"/>
    </inkml:context>
    <inkml:brush xml:id="br0">
      <inkml:brushProperty name="width" value="0.05" units="cm"/>
      <inkml:brushProperty name="height" value="0.05" units="cm"/>
    </inkml:brush>
  </inkml:definitions>
  <inkml:trace contextRef="#ctx0" brushRef="#br0">0 0 4009 0 0,'3'17'4688'0'0,"-4"22"-4006"0"0,0-23-224 0 0,1 52 238 0 0,8 37 226 0 0,-5-85-807 0 0,1-1 1 0 0,0 1 0 0 0,1-1-1 0 0,2 0 1 0 0,0 0-1 0 0,14 27 1 0 0,-18-42-123 0 0,0 0-1 0 0,0 0 1 0 0,0 0 0 0 0,0 0-1 0 0,0-1 1 0 0,1 1 0 0 0,0-1-1 0 0,0 0 1 0 0,0 0 0 0 0,6 3-1 0 0,27 12-713 0 0,-21-11 317 0 0,-1 1 92 0 0</inkml:trace>
</inkml:ink>
</file>

<file path=ppt/ink/ink27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21:41.429"/>
    </inkml:context>
    <inkml:brush xml:id="br0">
      <inkml:brushProperty name="width" value="0.05" units="cm"/>
      <inkml:brushProperty name="height" value="0.05" units="cm"/>
    </inkml:brush>
  </inkml:definitions>
  <inkml:trace contextRef="#ctx0" brushRef="#br0">0 28 6649 0 0,'67'-27'2945'0'0,"-67"29"-2449"0"0,-4 5 0 0 0,4-1-256 0 0,1 5 264 0 0,2-2-424 0 0,-7-5 0 0 0,5 5-24 0 0,1-3-40 0 0,-2-3-224 0 0,0-1-600 0 0,-2-2 168 0 0,1 0-176 0 0</inkml:trace>
</inkml:ink>
</file>

<file path=ppt/ink/ink27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21:42.283"/>
    </inkml:context>
    <inkml:brush xml:id="br0">
      <inkml:brushProperty name="width" value="0.05" units="cm"/>
      <inkml:brushProperty name="height" value="0.05" units="cm"/>
    </inkml:brush>
  </inkml:definitions>
  <inkml:trace contextRef="#ctx0" brushRef="#br0">2 114 5865 0 0,'-1'-10'445'0'0,"1"-1"-1"0"0,-1 1 0 0 0,2 0 1 0 0,-1-1-1 0 0,1 1 1 0 0,1 0-1 0 0,0 0 0 0 0,6-18 1 0 0,-6 25-298 0 0,5 13 747 0 0,26 83-245 0 0,-22-68-553 0 0,-1 1-1 0 0,9 40 0 0 0,-17-58-83 0 0,-1 2 0 0 0,1-1 1 0 0,0 1 0 0 0,1-1-1 0 0,0 0 1 0 0,1 0 0 0 0,6 12-1 0 0,-9-20-10 0 0,0 0-1 0 0,-1 0 1 0 0,1-1 0 0 0,0 1-1 0 0,0 0 1 0 0,1-1 0 0 0,-1 1-1 0 0,0-1 1 0 0,0 1-1 0 0,0-1 1 0 0,0 1 0 0 0,0-1-1 0 0,1 0 1 0 0,-1 0 0 0 0,0 0-1 0 0,0 1 1 0 0,0-1-1 0 0,1 0 1 0 0,-1 0 0 0 0,0-1-1 0 0,0 1 1 0 0,0 0 0 0 0,3-1-1 0 0,27-9 40 0 0,-31 10-39 0 0,33-12 22 0 0,-13 6-7 0 0,-6 1-13 0 0,4-5 8 0 0,14-5 0 0 0,-15 11-53 0 0,19-5 140 0 0,-11 5-92 0 0,-1 3-206 0 0,-10 2-115 0 0,-13-1 158 0 0,2 1-1285 0 0,-4-4 408 0 0</inkml:trace>
</inkml:ink>
</file>

<file path=ppt/ink/ink27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21:42.626"/>
    </inkml:context>
    <inkml:brush xml:id="br0">
      <inkml:brushProperty name="width" value="0.05" units="cm"/>
      <inkml:brushProperty name="height" value="0.05" units="cm"/>
    </inkml:brush>
  </inkml:definitions>
  <inkml:trace contextRef="#ctx0" brushRef="#br0">20 76 6297 0 0,'-19'-3'2465'0'0,"28"-8"-2137"0"0,9-1 0 0 0,-1 2-184 0 0,4 5-24 0 0,2-1-64 0 0,-3 3 0 0 0,3-1 16 0 0,-1-1-40 0 0,-15 4-80 0 0,0 0-128 0 0,10-2-984 0 0,-1 1 1072 0 0,-6-3 8 0 0,-8 2-584 0 0,5 1-401 0 0</inkml:trace>
</inkml:ink>
</file>

<file path=ppt/ink/ink27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21:42.980"/>
    </inkml:context>
    <inkml:brush xml:id="br0">
      <inkml:brushProperty name="width" value="0.05" units="cm"/>
      <inkml:brushProperty name="height" value="0.05" units="cm"/>
    </inkml:brush>
  </inkml:definitions>
  <inkml:trace contextRef="#ctx0" brushRef="#br0">28 114 5105 0 0,'-11'-11'2734'0'0,"0"-8"-1268"0"0,7 6-1045 0 0,3 5 95 0 0,31-2-202 0 0,-1 1-226 0 0,-1 2 0 0 0,1 1 0 0 0,37-3 0 0 0,41-9-2634 0 0,-77 14 1970 0 0</inkml:trace>
</inkml:ink>
</file>

<file path=ppt/ink/ink27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21:43.309"/>
    </inkml:context>
    <inkml:brush xml:id="br0">
      <inkml:brushProperty name="width" value="0.05" units="cm"/>
      <inkml:brushProperty name="height" value="0.05" units="cm"/>
    </inkml:brush>
  </inkml:definitions>
  <inkml:trace contextRef="#ctx0" brushRef="#br0">141 4 3553 0 0,'-14'-4'3935'0'0,"-11"14"-3532"0"0,8 2-124 0 0,9-5-272 0 0,0 0 113 0 0,0 1 0 0 0,0 0 0 0 0,0 0 0 0 0,-7 11 0 0 0,13-17-81 0 0,1 1 0 0 0,-1 0 0 0 0,0-1 0 0 0,1 1 0 0 0,0 0 0 0 0,0 0 0 0 0,0 0-1 0 0,0 0 1 0 0,0 0 0 0 0,0 0 0 0 0,1 0 0 0 0,0 1 0 0 0,0-1 0 0 0,-1 0 0 0 0,2 0 0 0 0,-1 0-1 0 0,0 0 1 0 0,1 0 0 0 0,-1 1 0 0 0,3 5 0 0 0,-1 5-119 0 0,-2-13 35 0 0,0 0 1 0 0,0 0-1 0 0,0 0 1 0 0,0 0-1 0 0,0 1 0 0 0,1-1 1 0 0,-1 0-1 0 0,0 0 1 0 0,0 0-1 0 0,1 0 1 0 0,-1 0-1 0 0,1 0 1 0 0,-1 0-1 0 0,1 0 0 0 0,0 0 1 0 0,-1 0-1 0 0,1 0 1 0 0,1 1-1 0 0,0 1-404 0 0</inkml:trace>
  <inkml:trace contextRef="#ctx0" brushRef="#br0" timeOffset="1">0 65 7770 0 0,'5'13'759'0'0,"3"-4"-408"0"0,10 6 62 0 0,34 18 373 0 0,2-11-513 0 0,-6-1-1503 0 0,-18-1 142 0 0,-23-11 488 0 0,-8-1-609 0 0</inkml:trace>
</inkml:ink>
</file>

<file path=ppt/ink/ink27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21:43.645"/>
    </inkml:context>
    <inkml:brush xml:id="br0">
      <inkml:brushProperty name="width" value="0.05" units="cm"/>
      <inkml:brushProperty name="height" value="0.05" units="cm"/>
    </inkml:brush>
  </inkml:definitions>
  <inkml:trace contextRef="#ctx0" brushRef="#br0">1 0 4945 0 0,'17'5'4953'0'0,"-7"-4"-7337"0"0,2-1 2384 0 0,-1 0-424 0 0,-13-2 7 0 0</inkml:trace>
</inkml:ink>
</file>

<file path=ppt/ink/ink27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21:43.978"/>
    </inkml:context>
    <inkml:brush xml:id="br0">
      <inkml:brushProperty name="width" value="0.05" units="cm"/>
      <inkml:brushProperty name="height" value="0.05" units="cm"/>
    </inkml:brush>
  </inkml:definitions>
  <inkml:trace contextRef="#ctx0" brushRef="#br0">177 265 3377 0 0,'1'5'3384'0'0,"-3"-7"-2311"0"0,1 2-497 0 0,0 0 360 0 0,3 5-120 0 0,2 4-888 0 0,0 3-56 0 0,-1-5 8 0 0,-2-1-456 0 0,0-2 464 0 0,-1 0-120 0 0</inkml:trace>
  <inkml:trace contextRef="#ctx0" brushRef="#br0" timeOffset="1">16 45 2953 0 0,'2'-12'2952'0'0,"-4"7"-359"0"0,-5-2-1705 0 0,0-3-784 0 0,6 2 8 0 0,3 7-352 0 0,2 0 216 0 0,-1 1-96 0 0</inkml:trace>
</inkml:ink>
</file>

<file path=ppt/ink/ink27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21:44.660"/>
    </inkml:context>
    <inkml:brush xml:id="br0">
      <inkml:brushProperty name="width" value="0.05" units="cm"/>
      <inkml:brushProperty name="height" value="0.05" units="cm"/>
    </inkml:brush>
  </inkml:definitions>
  <inkml:trace contextRef="#ctx0" brushRef="#br0">24 80 4033 0 0,'0'1'132'0'0,"0"-1"1"0"0,0 1-1 0 0,0-1 0 0 0,-1 1 1 0 0,1-1-1 0 0,0 0 1 0 0,0 1-1 0 0,-1-1 0 0 0,1 1 1 0 0,0-1-1 0 0,-1 0 1 0 0,1 1-1 0 0,-1-1 1 0 0,1 0-1 0 0,0 1 0 0 0,-1-1 1 0 0,1 0-1 0 0,-1 1 1 0 0,1-1-1 0 0,-1 0 0 0 0,1 0 1 0 0,-1 0-1 0 0,1 1 1 0 0,-1-1-1 0 0,1 0 0 0 0,-1 0 1 0 0,1 0-1 0 0,-1 0 1 0 0,1 0-1 0 0,-1 0 0 0 0,1 0 1 0 0,-1 0-1 0 0,0 0 1 0 0,-5-1 499 0 0,5 1-619 0 0,-1 0 1081 0 0,2-1-535 0 0,22-5 146 0 0,85-28-27 0 0,11-3-63 0 0,-104 34-592 0 0,0 1-1 0 0,0 0 0 0 0,23 0 0 0 0,-23 2-295 0 0,0 0 0 0 0,-1 0 0 0 0,1 2 0 0 0,-1-1-1 0 0,0 2 1 0 0,1 0 0 0 0,-1 0 0 0 0,0 1 0 0 0,-1 1 0 0 0,18 9-1 0 0,-22-10-871 0 0</inkml:trace>
</inkml:ink>
</file>

<file path=ppt/ink/ink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22:16:58.957"/>
    </inkml:context>
    <inkml:brush xml:id="br0">
      <inkml:brushProperty name="width" value="0.05" units="cm"/>
      <inkml:brushProperty name="height" value="0.05" units="cm"/>
      <inkml:brushProperty name="color" value="#E71224"/>
    </inkml:brush>
  </inkml:definitions>
  <inkml:trace contextRef="#ctx0" brushRef="#br0">244 4 4417 0 0,'-18'0'4264'0'0,"-21"1"-1354"0"0,12 1-2016 0 0,8-4-485 0 0,17 1-390 0 0,1 1 0 0 0,0-1 1 0 0,-1 1-1 0 0,1-1 0 0 0,0 1 0 0 0,0-1 0 0 0,-1 1 0 0 0,1 0 0 0 0,-1 0 0 0 0,1 0 1 0 0,0 0-1 0 0,-1 0 0 0 0,1 0 0 0 0,0 0 0 0 0,-1 0 0 0 0,1 1 0 0 0,0-1 0 0 0,-1 0 0 0 0,1 1 1 0 0,0-1-1 0 0,-1 1 0 0 0,1-1 0 0 0,0 1 0 0 0,0 0 0 0 0,0 0 0 0 0,0-1 0 0 0,0 1 1 0 0,-1 0-1 0 0,2 0 0 0 0,-3 2 0 0 0,-34 51 95 0 0,28-43-66 0 0,1-1-1 0 0,1 1 1 0 0,0 1-1 0 0,1-1 0 0 0,-8 19 1 0 0,8-10-26 0 0,1 14 22 0 0,6 53 126 0 0,-1-82-156 0 0,0 2-10 0 0,1 0 0 0 0,-1 0 0 0 0,2 0 0 0 0,-1 0 0 0 0,1 0 0 0 0,0 0 0 0 0,1 0 0 0 0,4 10 0 0 0,-6-15-4 0 0,1 0 1 0 0,-1 0 0 0 0,0 0 0 0 0,1-1-1 0 0,-1 1 1 0 0,1 0 0 0 0,-1-1-1 0 0,1 1 1 0 0,0-1 0 0 0,0 0-1 0 0,0 0 1 0 0,0 1 0 0 0,0-1 0 0 0,0-1-1 0 0,0 1 1 0 0,0 0 0 0 0,0 0-1 0 0,0-1 1 0 0,0 1 0 0 0,0-1 0 0 0,1 0-1 0 0,-1 1 1 0 0,0-1 0 0 0,0 0-1 0 0,1 0 1 0 0,-1-1 0 0 0,0 1-1 0 0,0 0 1 0 0,0-1 0 0 0,1 1 0 0 0,-1-1-1 0 0,2-1 1 0 0,2-1 1 0 0,-1-1 0 0 0,0 0 0 0 0,0 0 1 0 0,0 0-1 0 0,0 0 0 0 0,0-1 0 0 0,-1 0 0 0 0,0 0 0 0 0,0-1 0 0 0,0 1 0 0 0,4-10 1 0 0,12-14 3 0 0,-10 16-2 0 0,-1-1 0 0 0,-1 0-1 0 0,8-17 1 0 0,9-23 10 0 0,-12 24-11 0 0,-7 1-4 0 0,-8 14 3 0 0,-2 11 5 0 0,0 4-7 0 0,0 1-1 0 0,-1 0 1 0 0,1 0-1 0 0,0 1 1 0 0,0-1-1 0 0,0 1 1 0 0,0 0-1 0 0,0 0 1 0 0,1 0 0 0 0,-1 0-1 0 0,1 1 1 0 0,-1-1-1 0 0,-3 5 1 0 0,-36 37-10 0 0,38-37 9 0 0,-10 9 19 0 0,1 1 0 0 0,0 0 0 0 0,2 1 1 0 0,0 0-1 0 0,1 1 0 0 0,1 1 0 0 0,1 0 1 0 0,-8 23-1 0 0,12-27 2 0 0,1 0 1 0 0,1 1-1 0 0,1-1 1 0 0,0 1-1 0 0,1 0 1 0 0,1 0-1 0 0,0 0 1 0 0,1 0-1 0 0,1-1 1 0 0,7 28-1 0 0,-1-20-14 0 0,14 14-4 0 0,-21-36-1 0 0,0 0 0 0 0,0-1-1 0 0,0 1 1 0 0,1-1 0 0 0,-1 0 0 0 0,0 1 0 0 0,1-1 0 0 0,-1 0 0 0 0,0 0-1 0 0,1 0 1 0 0,-1 0 0 0 0,1 0 0 0 0,0 0 0 0 0,-1 0 0 0 0,1 0-1 0 0,0-1 1 0 0,0 1 0 0 0,-1-1 0 0 0,1 1 0 0 0,0-1 0 0 0,0 0 0 0 0,0 0-1 0 0,-1 1 1 0 0,1-1 0 0 0,0-1 0 0 0,0 1 0 0 0,0 0 0 0 0,0 0-1 0 0,-1-1 1 0 0,1 1 0 0 0,0-1 0 0 0,0 1 0 0 0,-1-1 0 0 0,3-1-1 0 0,281-205-1424 0 0,-134 92-1426 0 0,-104 84 1930 0 0</inkml:trace>
</inkml:ink>
</file>

<file path=ppt/ink/ink27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21:45.661"/>
    </inkml:context>
    <inkml:brush xml:id="br0">
      <inkml:brushProperty name="width" value="0.05" units="cm"/>
      <inkml:brushProperty name="height" value="0.05" units="cm"/>
    </inkml:brush>
  </inkml:definitions>
  <inkml:trace contextRef="#ctx0" brushRef="#br0">199 40 3129 0 0,'20'-4'1995'0'0,"-33"5"-523"0"0,-3 3-1467 0 0,-8 7 413 0 0,0 0-1 0 0,1 2 0 0 0,-24 16 0 0 0,39-24-235 0 0,1 0 0 0 0,0 0 0 0 0,0 0 0 0 0,0 1 0 0 0,1 0 0 0 0,-8 9 0 0 0,12-12-143 0 0,1-1 1 0 0,-1 1-1 0 0,0 0 0 0 0,1 1 1 0 0,-1-1-1 0 0,1 0 1 0 0,0 0-1 0 0,0 0 0 0 0,0 1 1 0 0,1-1-1 0 0,-1 0 1 0 0,1 1-1 0 0,0-1 0 0 0,0 1 1 0 0,0-1-1 0 0,0 1 0 0 0,0-1 1 0 0,1 0-1 0 0,1 5 1 0 0,-1-4-29 0 0,-1-1-1 0 0,1 1 1 0 0,1-1 0 0 0,-1 1 0 0 0,0-1 0 0 0,1 0 0 0 0,0 0 0 0 0,-1 0 0 0 0,1 0 0 0 0,1 0 0 0 0,-1 0 0 0 0,0-1 0 0 0,1 1 0 0 0,-1 0 0 0 0,1-1 0 0 0,0 0 0 0 0,0 0 0 0 0,-1 0 0 0 0,2 0 0 0 0,-1 0 0 0 0,0-1 0 0 0,0 1 0 0 0,0-1-1 0 0,1 0 1 0 0,-1 0 0 0 0,1 0 0 0 0,-1 0 0 0 0,1-1 0 0 0,-1 1 0 0 0,1-1 0 0 0,-1 0 0 0 0,5 0 0 0 0,36-7 76 0 0,-15-3-33 0 0,14-12 36 0 0,-34 16-117 0 0,-1 1 1 0 0,0-1 0 0 0,0 0-1 0 0,-1-1 1 0 0,1 0-1 0 0,-1 0 1 0 0,-1-1 0 0 0,8-11-1 0 0,-12 17-13 0 0,-1-1 0 0 0,0 1 0 0 0,1-1 0 0 0,-1 1 0 0 0,-1-1 0 0 0,1 1 0 0 0,0-1 0 0 0,-1 0 0 0 0,1 0 0 0 0,-1 1 0 0 0,0-1 0 0 0,0 0 0 0 0,0 0 0 0 0,0 1 0 0 0,0-1 0 0 0,-1 0 0 0 0,1 1 0 0 0,-1-1 0 0 0,0 0 0 0 0,0 1 0 0 0,0-1 0 0 0,0 1 0 0 0,0-1 0 0 0,0 1 0 0 0,-1-1 0 0 0,1 1 0 0 0,-1 0 0 0 0,0 0 0 0 0,1 0 0 0 0,-1 0 0 0 0,0 0 0 0 0,0 0 0 0 0,-1 0 0 0 0,-3-2 0 0 0,-2-1 42 0 0,0 0 0 0 0,0 1 0 0 0,-1 0 0 0 0,1 0 1 0 0,-1 1-1 0 0,0 1 0 0 0,1-1 0 0 0,-1 1 0 0 0,0 1 0 0 0,-1 0 0 0 0,1 0 0 0 0,0 0 1 0 0,0 1-1 0 0,0 1 0 0 0,0 0 0 0 0,-16 3 0 0 0,19-4-130 0 0,-1-4 602 0 0,7 4-458 0 0,0 0 1 0 0,0-1-1 0 0,0 1 1 0 0,0 0 0 0 0,0 0-1 0 0,0-1 1 0 0,0 1-1 0 0,0 0 1 0 0,0 0 0 0 0,0-1-1 0 0,0 1 1 0 0,0 0-1 0 0,0 0 1 0 0,0-1 0 0 0,1 1-1 0 0,-1 0 1 0 0,0 0-1 0 0,0 0 1 0 0,0-1 0 0 0,0 1-1 0 0,0 0 1 0 0,0 0-1 0 0,1 0 1 0 0,-1-1 0 0 0,0 1-1 0 0,0 0 1 0 0,0 0-1 0 0,1 0 1 0 0,-1 0 0 0 0,0 0-1 0 0,0-1 1 0 0,1 1-1 0 0,-1 0 1 0 0,0 0 0 0 0,0 0-1 0 0,0 0 1 0 0,1 0 0 0 0,-1 0-1 0 0,0 0 1 0 0,0 0-1 0 0,1 0 1 0 0,-1 0 0 0 0,0 0-1 0 0,0 0 1 0 0,1 0-1 0 0,-1 0 1 0 0,0 0 0 0 0,0 0-1 0 0,1 0 1 0 0,-1 0-1 0 0,0 0 1 0 0,1 1 0 0 0,54-6 362 0 0,29-4-20 0 0,43-7-183 0 0,-43 4-218 0 0,-70 9-43 0 0,-10 2 25 0 0,0 0 0 0 0,0 0 1 0 0,0 0-1 0 0,0 0 0 0 0,1 1 1 0 0,-1 0-1 0 0,0 0 0 0 0,0 0 1 0 0,0 0-1 0 0,6 1 0 0 0,-9 1-280 0 0</inkml:trace>
</inkml:ink>
</file>

<file path=ppt/ink/ink27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21:46.297"/>
    </inkml:context>
    <inkml:brush xml:id="br0">
      <inkml:brushProperty name="width" value="0.05" units="cm"/>
      <inkml:brushProperty name="height" value="0.05" units="cm"/>
    </inkml:brush>
  </inkml:definitions>
  <inkml:trace contextRef="#ctx0" brushRef="#br0">0 250 4281 0 0,'18'-14'4544'0'0,"-13"10"-4469"0"0,0 0-1 0 0,0 0 1 0 0,0 0-1 0 0,-1 0 1 0 0,1-1 0 0 0,6-9-1 0 0,-5 5 116 0 0,-1 2-106 0 0,-2 2-39 0 0,9-21 65 0 0,-5 9-30 0 0,3-8 36 0 0,9-24-13 0 0,-12 36-85 0 0,1-4-5 0 0,-1-10-20 0 0,-7 26 6 0 0,-1 1 2 0 0,1 0 2 0 0,-1 5-15 0 0,1 0 11 0 0,-1 1 1 0 0,1-1 0 0 0,0 0-1 0 0,1 1 1 0 0,-1-1-1 0 0,1 0 1 0 0,0 1 0 0 0,3 7-1 0 0,-4-11 0 0 0,1 1 0 0 0,1-1 0 0 0,-1 1 0 0 0,0-1 0 0 0,1 0 0 0 0,-1 0 0 0 0,1 0 0 0 0,0 0 0 0 0,-1 0 0 0 0,1 0-1 0 0,0 0 1 0 0,0 0 0 0 0,0-1 0 0 0,1 1 0 0 0,-1-1 0 0 0,4 2 0 0 0,26 11 29 0 0,0 1-42 0 0,-25-10-302 0 0,7 2 103 0 0,7-1-518 0 0,-8-9-764 0 0,-8-1-1903 0 0</inkml:trace>
</inkml:ink>
</file>

<file path=ppt/ink/ink27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21:46.726"/>
    </inkml:context>
    <inkml:brush xml:id="br0">
      <inkml:brushProperty name="width" value="0.05" units="cm"/>
      <inkml:brushProperty name="height" value="0.05" units="cm"/>
    </inkml:brush>
  </inkml:definitions>
  <inkml:trace contextRef="#ctx0" brushRef="#br0">1 60 4777 0 0,'7'-11'5233'0'0,"-6"10"-5242"0"0,-1 0-1 0 0,1 0 0 0 0,0 0 1 0 0,-1 0-1 0 0,1 0 1 0 0,0 0-1 0 0,0 0 1 0 0,0 1-1 0 0,-1-1 1 0 0,1 0-1 0 0,0 0 1 0 0,0 1-1 0 0,0-1 1 0 0,0 0-1 0 0,0 1 1 0 0,1-1-1 0 0,-1 1 0 0 0,0 0 1 0 0,2-1-1 0 0,8-5 85 0 0,1 1 0 0 0,-1 1 0 0 0,1-1 0 0 0,0 2 1 0 0,1 0-1 0 0,-1 0 0 0 0,1 1 0 0 0,-1 1 0 0 0,1 0 0 0 0,-1 1 0 0 0,18 1 0 0 0,-29-1-72 0 0,-1 1 1 0 0,1-1 0 0 0,0 0 0 0 0,-1 0 0 0 0,1 1-1 0 0,0-1 1 0 0,-1 0 0 0 0,1 1 0 0 0,-1-1-1 0 0,1 1 1 0 0,-1-1 0 0 0,1 1 0 0 0,-1-1 0 0 0,1 1-1 0 0,-1-1 1 0 0,1 1 0 0 0,-1-1 0 0 0,0 1-1 0 0,1 0 1 0 0,-1-1 0 0 0,1 2 0 0 0,0 32 80 0 0,-15 21-29 0 0,8-42-30 0 0,-2 7-1 0 0,-13 29-4 0 0,10-23-15 0 0,3-8 3 0 0,-1 2-7 0 0,-11 28 8 0 0,16-28 0 0 0,4-8-2 0 0,0-9-4 0 0,-1-1-1 0 0,2 0 0 0 0,-1 0 0 0 0,0 1 1 0 0,0-1-1 0 0,1 0 0 0 0,-1 0 0 0 0,1 1 1 0 0,0-1-1 0 0,-1 0 0 0 0,1 0 0 0 0,0 0 1 0 0,0 0-1 0 0,0 0 0 0 0,1 0 0 0 0,-1 0 1 0 0,0-1-1 0 0,1 1 0 0 0,-1 0 0 0 0,1-1 1 0 0,0 1-1 0 0,0-1 0 0 0,-1 1 1 0 0,1-1-1 0 0,0 0 0 0 0,0 0 0 0 0,0 0 1 0 0,4 1-1 0 0,1 0 3 0 0,0-1 0 0 0,0-1 0 0 0,0 1 0 0 0,0-1 1 0 0,0 0-1 0 0,0-1 0 0 0,13-2 0 0 0,106-20-1960 0 0,-98 17 1147 0 0</inkml:trace>
</inkml:ink>
</file>

<file path=ppt/ink/ink27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21:47.094"/>
    </inkml:context>
    <inkml:brush xml:id="br0">
      <inkml:brushProperty name="width" value="0.05" units="cm"/>
      <inkml:brushProperty name="height" value="0.05" units="cm"/>
    </inkml:brush>
  </inkml:definitions>
  <inkml:trace contextRef="#ctx0" brushRef="#br0">1 19 4353 0 0,'2'1'311'0'0,"0"0"0"0"0,0 0 0 0 0,0 0 0 0 0,0 0 0 0 0,0 0 0 0 0,0 0 0 0 0,0-1 0 0 0,0 1 0 0 0,0-1 0 0 0,0 1 0 0 0,1-1 0 0 0,-1 0 0 0 0,0 0 0 0 0,0 0 0 0 0,1 0 0 0 0,2-1 0 0 0,44-6-926 0 0,-35 5 1051 0 0,90-7 100 0 0,-38 13-960 0 0,-65-4 416 0 0,7 0-127 0 0,-9-6-37 0 0,0 0-204 0 0</inkml:trace>
</inkml:ink>
</file>

<file path=ppt/ink/ink27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21:47.428"/>
    </inkml:context>
    <inkml:brush xml:id="br0">
      <inkml:brushProperty name="width" value="0.05" units="cm"/>
      <inkml:brushProperty name="height" value="0.05" units="cm"/>
    </inkml:brush>
  </inkml:definitions>
  <inkml:trace contextRef="#ctx0" brushRef="#br0">57 103 3249 0 0,'-57'-49'3248'0'0,"62"43"-791"0"0,0 1-1793 0 0,3 2-592 0 0,7-2 8 0 0,-3 1 120 0 0,6 4-88 0 0,2 0-80 0 0,-2-10 8 0 0,-3 7-16 0 0,3 2-40 0 0,-4-2-64 0 0,3-5 8 0 0,-6 6-264 0 0,-2-1 272 0 0,0 3-72 0 0,0 2 0 0 0,0-1-264 0 0</inkml:trace>
</inkml:ink>
</file>

<file path=ppt/ink/ink27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21:48.314"/>
    </inkml:context>
    <inkml:brush xml:id="br0">
      <inkml:brushProperty name="width" value="0.05" units="cm"/>
      <inkml:brushProperty name="height" value="0.05" units="cm"/>
    </inkml:brush>
  </inkml:definitions>
  <inkml:trace contextRef="#ctx0" brushRef="#br0">1 53 3921 0 0,'1'-1'401'0'0,"0"0"-1"0"0,1-1 1 0 0,-1 0 0 0 0,0 1 0 0 0,0-1 0 0 0,0 0-1 0 0,0 1 1 0 0,0-1 0 0 0,0 0 0 0 0,-1 0 0 0 0,1 0-1 0 0,0-2 1 0 0,-1 2-356 0 0,0 1 0 0 0,1 0 0 0 0,-1 0 0 0 0,0-1 0 0 0,0 1 0 0 0,1 0 1 0 0,-1 0-1 0 0,0 0 0 0 0,1-1 0 0 0,0 1 0 0 0,-1 0 0 0 0,1 0 0 0 0,0 0 0 0 0,-1 0 0 0 0,1 0 0 0 0,0 0 0 0 0,0 0 0 0 0,0 0 0 0 0,0 1 0 0 0,0-1 0 0 0,0 0 0 0 0,0 0 1 0 0,0 1-1 0 0,0-1 0 0 0,0 1 0 0 0,0-1 0 0 0,0 1 0 0 0,0-1 0 0 0,1 1 0 0 0,-1 0 0 0 0,0-1 0 0 0,0 1 0 0 0,1 0 0 0 0,-1 0 0 0 0,0 0 0 0 0,0 0 0 0 0,1 0 1 0 0,-1 0-1 0 0,0 1 0 0 0,0-1 0 0 0,0 0 0 0 0,1 0 0 0 0,-1 1 0 0 0,0-1 0 0 0,0 1 0 0 0,1 0 0 0 0,5 2 5 0 0,0 1 0 0 0,-1-1 0 0 0,1 2 1 0 0,-1-1-1 0 0,0 0 0 0 0,-1 1 0 0 0,1 0 0 0 0,-1 1 0 0 0,0-1 0 0 0,0 1 0 0 0,0 0 1 0 0,-1 0-1 0 0,0 0 0 0 0,0 1 0 0 0,-1-1 0 0 0,5 12 0 0 0,6 17 28 0 0,-2 0 1 0 0,8 39-1 0 0,-18-68-103 0 0,5 40-189 0 0,-7-27-650 0 0,-3-9-382 0 0,1-7 788 0 0,0-2 25 0 0,1-1-108 0 0,0-1-124 0 0</inkml:trace>
</inkml:ink>
</file>

<file path=ppt/ink/ink27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21:48.642"/>
    </inkml:context>
    <inkml:brush xml:id="br0">
      <inkml:brushProperty name="width" value="0.05" units="cm"/>
      <inkml:brushProperty name="height" value="0.05" units="cm"/>
    </inkml:brush>
  </inkml:definitions>
  <inkml:trace contextRef="#ctx0" brushRef="#br0">0 60 4329 0 0,'69'-13'5391'0'0,"40"1"-4245"0"0,-11 2-642 0 0,24-1 81 0 0,16-3-2521 0 0,-120 15-288 0 0,-10-1-1418 0 0</inkml:trace>
</inkml:ink>
</file>

<file path=ppt/ink/ink27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21:49.176"/>
    </inkml:context>
    <inkml:brush xml:id="br0">
      <inkml:brushProperty name="width" value="0.05" units="cm"/>
      <inkml:brushProperty name="height" value="0.05" units="cm"/>
    </inkml:brush>
  </inkml:definitions>
  <inkml:trace contextRef="#ctx0" brushRef="#br0">0 111 3889 0 0,'11'16'4027'0'0,"-6"17"-2941"0"0,1 0-795 0 0,5-4-120 0 0,5 15 136 0 0,-12-20-64 0 0,-4-24-187 0 0,2-1 66 0 0,4-2-90 0 0,-3 2-37 0 0,-2 0 19 0 0,4-1 2 0 0,0-2-1 0 0,7-13 1 0 0,-7 8-10 0 0,-1 3 1 0 0,21-39 20 0 0,-9 3-1 0 0,20-47 38 0 0,-33 83-65 0 0,0 1 0 0 0,0-1 0 0 0,1 0 0 0 0,-1 1 0 0 0,1 0-1 0 0,1 0 1 0 0,-1 0 0 0 0,1 0 0 0 0,-1 1 0 0 0,1-1 0 0 0,1 1 0 0 0,5-3 0 0 0,-10 6 11 0 0,0 1 1 0 0,0 0-1 0 0,0-1 1 0 0,0 1-1 0 0,0 0 1 0 0,0 0-1 0 0,0 0 1 0 0,0 0-1 0 0,0 0 1 0 0,0 0-1 0 0,0 0 1 0 0,0 1-1 0 0,0-1 1 0 0,0 0-1 0 0,0 0 1 0 0,0 1-1 0 0,0-1 1 0 0,0 1 0 0 0,0-1-1 0 0,0 1 1 0 0,0-1-1 0 0,0 1 1 0 0,0-1-1 0 0,-1 1 1 0 0,1 0-1 0 0,0 0 1 0 0,0-1-1 0 0,-1 1 1 0 0,1 0-1 0 0,0 0 1 0 0,-1 0-1 0 0,1 0 1 0 0,-1 0-1 0 0,0 0 1 0 0,1-1-1 0 0,-1 1 1 0 0,1 0 0 0 0,-1 2-1 0 0,14 45 504 0 0,-13-40-474 0 0,8 20 37 0 0,10 17 42 0 0,-4-17-58 0 0,-5-11-36 0 0,14 13 124 0 0,-24-29-236 0 0,1 0 0 0 0,0 0-1 0 0,0 0 1 0 0,0 0 0 0 0,0 0 0 0 0,0 0 0 0 0,1 0 0 0 0,-1 0 0 0 0,0 0-1 0 0,0-1 1 0 0,1 1 0 0 0,-1 0 0 0 0,0-1 0 0 0,1 1 0 0 0,-1-1 0 0 0,0 0-1 0 0,1 1 1 0 0,-1-1 0 0 0,0 0 0 0 0,1 0 0 0 0,-1 0 0 0 0,1 0 0 0 0,2 0-1 0 0</inkml:trace>
</inkml:ink>
</file>

<file path=ppt/ink/ink27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21:50.330"/>
    </inkml:context>
    <inkml:brush xml:id="br0">
      <inkml:brushProperty name="width" value="0.05" units="cm"/>
      <inkml:brushProperty name="height" value="0.05" units="cm"/>
    </inkml:brush>
  </inkml:definitions>
  <inkml:trace contextRef="#ctx0" brushRef="#br0">195 237 1440 0 0,'13'-7'615'0'0,"-12"-3"4536"0"0,0-15-2607 0 0,2 14-2494 0 0,0 0 1 0 0,0 1-1 0 0,1-1 0 0 0,0 1 1 0 0,1-1-1 0 0,0 1 0 0 0,1 1 1 0 0,0-1-1 0 0,0 1 0 0 0,12-13 1 0 0,15-29-55 0 0,-24 32 57 0 0,-13 19 9 0 0,-6 8-49 0 0,-29 29 6 0 0,-27 14 34 0 0,5-3 91 0 0,30-19-62 0 0,15-10-9 0 0,-8 9 44 0 0,1 1-25 0 0,11-15-32 0 0,9-12-52 0 0,1 0 0 0 0,-1 0 1 0 0,1 1-1 0 0,0-1 0 0 0,0 1 0 0 0,0-1 1 0 0,0 1-1 0 0,0 0 0 0 0,1 0 0 0 0,-1 0 0 0 0,1 0 1 0 0,0 0-1 0 0,0 0 0 0 0,0 0 0 0 0,-1 5 1 0 0,2-7 20 0 0,31-4 32 0 0,4-1-37 0 0,-14 1-17 0 0,-7 2-5 0 0,9-1-1 0 0,12-1 10 0 0,43 0-8 0 0,-35 14-1 0 0,-19 5 3 0 0,-22-13-4 0 0,4 14-9 0 0,-5-13 10 0 0,0-1-1 0 0,-1-1 0 0 0,0 1 0 0 0,0-1 0 0 0,0 1 1 0 0,0 0-1 0 0,-1-1 0 0 0,1 1 0 0 0,-1-1 0 0 0,1 1 0 0 0,-1-1 0 0 0,0 1 1 0 0,0-1-1 0 0,-2 4 0 0 0,0-1 0 0 0,-1 0 0 0 0,1 1 0 0 0,-2-1 0 0 0,1 0 0 0 0,0-1 0 0 0,-1 1 0 0 0,-5 3 0 0 0,-91 73 28 0 0,87-70-27 0 0,-6 6-3 0 0,-6 4-4 0 0,9-8 1 0 0,-1-3 0 0 0,6-5 1 0 0,5-2 9 0 0,-2 2-13 0 0,3-1 9 0 0,1-2 13 0 0,-3 0 231 0 0,8-2-148 0 0,2-1-19 0 0,0 0-53 0 0,56-18 252 0 0,38-1 96 0 0,-46 13-269 0 0,1 2 0 0 0,96 5 1 0 0,-134 5-455 0 0,-10-3-58 0 0,-2-1 53 0 0,-3 0-382 0 0,1-1-11 0 0</inkml:trace>
</inkml:ink>
</file>

<file path=ppt/ink/ink27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21:50.759"/>
    </inkml:context>
    <inkml:brush xml:id="br0">
      <inkml:brushProperty name="width" value="0.05" units="cm"/>
      <inkml:brushProperty name="height" value="0.05" units="cm"/>
    </inkml:brush>
  </inkml:definitions>
  <inkml:trace contextRef="#ctx0" brushRef="#br0">1 102 3249 0 0,'57'-89'3034'0'0,"-52"84"-2593"0"0,-3 2 430 0 0,-1-2 2418 0 0,-2 10-3165 0 0,-20 73 531 0 0,7-31-282 0 0,-8 58 0 0 0,20-88-302 0 0,1 0 1 0 0,0 1-1 0 0,3 22 0 0 0,10 20 90 0 0,-8-48-142 0 0,5 6 13 0 0,-7-13-16 0 0,1-1 0 0 0,0 1 1 0 0,1 0-1 0 0,-1-1 0 0 0,1 0 1 0 0,6 6-1 0 0,28 18 14 0 0,-29-23-4 0 0,1 1 0 0 0,0-1-1 0 0,21 7 1 0 0,-24-10-127 0 0,0 0 0 0 0,0 0 1 0 0,1-1-1 0 0,-1 0 0 0 0,1-1 0 0 0,-1 1 0 0 0,1-1 1 0 0,-1-1-1 0 0,0 1 0 0 0,1-1 0 0 0,-1-1 0 0 0,12-3 1 0 0,-9 2-395 0 0,-1 2-219 0 0</inkml:trace>
</inkml:ink>
</file>

<file path=ppt/ink/ink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22:16:59.444"/>
    </inkml:context>
    <inkml:brush xml:id="br0">
      <inkml:brushProperty name="width" value="0.05" units="cm"/>
      <inkml:brushProperty name="height" value="0.05" units="cm"/>
      <inkml:brushProperty name="color" value="#E71224"/>
    </inkml:brush>
  </inkml:definitions>
  <inkml:trace contextRef="#ctx0" brushRef="#br0">23 1 4969 0 0,'-2'4'4777'0'0,"-7"19"-3445"0"0,6-12-1378 0 0,1-4 414 0 0,-2 16-154 0 0,3-9-50 0 0,0-1-1 0 0,0 1 1 0 0,1-1-1 0 0,4 22 1 0 0,4 11 176 0 0,1-13-156 0 0,-5-20-148 0 0,0 0 0 0 0,0 0 1 0 0,1-1-1 0 0,1 1 0 0 0,0-1 0 0 0,1-1 0 0 0,0 1 0 0 0,1-1 0 0 0,10 12 0 0 0,-14-19-32 0 0,-1-1 0 0 0,1 0 0 0 0,0 1 0 0 0,0-2 0 0 0,0 1 0 0 0,0 0 0 0 0,1-1 0 0 0,-1 1 0 0 0,1-1 0 0 0,0-1 0 0 0,-1 1 0 0 0,1 0 0 0 0,0-1 0 0 0,0 0 0 0 0,0 0 0 0 0,0-1 0 0 0,0 1 0 0 0,0-1 0 0 0,0 0 0 0 0,0-1 0 0 0,0 1-1 0 0,0-1 1 0 0,0 0 0 0 0,-1 0 0 0 0,1 0 0 0 0,0-1 0 0 0,0 0 0 0 0,4-2 0 0 0,11-7-93 0 0,-2 0-1 0 0,1-1 1 0 0,-1-1-1 0 0,-1 0 1 0 0,20-21-1 0 0,-2 3 46 0 0,-25 22-6 0 0,0 0 1 0 0,-1 0 0 0 0,0-1-1 0 0,-1 0 1 0 0,0-1 0 0 0,7-11-1 0 0,7-15-364 0 0</inkml:trace>
</inkml:ink>
</file>

<file path=ppt/ink/ink27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21:51.097"/>
    </inkml:context>
    <inkml:brush xml:id="br0">
      <inkml:brushProperty name="width" value="0.05" units="cm"/>
      <inkml:brushProperty name="height" value="0.05" units="cm"/>
    </inkml:brush>
  </inkml:definitions>
  <inkml:trace contextRef="#ctx0" brushRef="#br0">81 39 5361 0 0,'24'-21'1502'0'0,"-2"3"-642"0"0,-22 18-844 0 0,0 0 0 0 0,0 0 0 0 0,0 1 1 0 0,0-1-1 0 0,0 0 0 0 0,0 0 0 0 0,0 0 0 0 0,0 0 0 0 0,0 0 0 0 0,0 1 0 0 0,0-1 0 0 0,0 0 0 0 0,0 0 0 0 0,0 0 0 0 0,0 0 1 0 0,0 0-1 0 0,1 0 0 0 0,-1 1 0 0 0,0-1 0 0 0,0 0 0 0 0,0 0 0 0 0,0 0 0 0 0,0 0 0 0 0,0 0 0 0 0,0 0 0 0 0,1 0 0 0 0,-1 0 1 0 0,0 0-1 0 0,0 0 0 0 0,0 1 0 0 0,0-1 0 0 0,0 0 0 0 0,1 0 0 0 0,-1 0 0 0 0,0 0 0 0 0,0 0 0 0 0,0 0 0 0 0,0 0 0 0 0,0 0 1 0 0,1 0-1 0 0,-1 0 0 0 0,0 0 0 0 0,0 0 0 0 0,0 0 0 0 0,0 0 0 0 0,0-1 0 0 0,1 1 0 0 0,-35 75 1570 0 0,21-51-1130 0 0,2 1 0 0 0,1 1 0 0 0,-11 41 0 0 0,16-38-351 0 0,0 3-11 0 0,0-11-72 0 0,-2-3-57 0 0,0-8-29 0 0,0-8-758 0 0,2-5-398 0 0,3 2 573 0 0</inkml:trace>
</inkml:ink>
</file>

<file path=ppt/ink/ink27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21:51.444"/>
    </inkml:context>
    <inkml:brush xml:id="br0">
      <inkml:brushProperty name="width" value="0.05" units="cm"/>
      <inkml:brushProperty name="height" value="0.05" units="cm"/>
    </inkml:brush>
  </inkml:definitions>
  <inkml:trace contextRef="#ctx0" brushRef="#br0">0 0 4433 0 0,'0'2'245'0'0,"0"-1"0"0"0,0 0-1 0 0,0 0 1 0 0,1 0 0 0 0,-1 1 0 0 0,0-1 0 0 0,1 0 0 0 0,-1 0-1 0 0,0 0 1 0 0,1 0 0 0 0,0 1 0 0 0,-1-1 0 0 0,1 0 0 0 0,0 0-1 0 0,-1 0 1 0 0,1 0 0 0 0,0 0 0 0 0,0-1 0 0 0,0 1 0 0 0,1 1-1 0 0,27 27-823 0 0,-23-23 1001 0 0,69 73 334 0 0,30 27-221 0 0,-70-82-1914 0 0,-29-20-2893 0 0</inkml:trace>
</inkml:ink>
</file>

<file path=ppt/ink/ink27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21:51.778"/>
    </inkml:context>
    <inkml:brush xml:id="br0">
      <inkml:brushProperty name="width" value="0.05" units="cm"/>
      <inkml:brushProperty name="height" value="0.05" units="cm"/>
    </inkml:brush>
  </inkml:definitions>
  <inkml:trace contextRef="#ctx0" brushRef="#br0">2 3 5329 0 0,'-1'0'4553'0'0,"12"3"-4513"0"0,5 1-16 0 0,25 3 8 0 0,-25-8-24 0 0,-2-5 0 0 0,0 2-88 0 0,-3 1 80 0 0,-6 2-48 0 0,1 0-40 0 0</inkml:trace>
</inkml:ink>
</file>

<file path=ppt/ink/ink27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21:52.112"/>
    </inkml:context>
    <inkml:brush xml:id="br0">
      <inkml:brushProperty name="width" value="0.05" units="cm"/>
      <inkml:brushProperty name="height" value="0.05" units="cm"/>
    </inkml:brush>
  </inkml:definitions>
  <inkml:trace contextRef="#ctx0" brushRef="#br0">262 15 4041 0 0,'-1'-15'4378'0'0,"-3"15"-2743"0"0,-9 29-1096 0 0,10-20-506 0 0,-3 3 140 0 0,2 1 1 0 0,0 0-1 0 0,0 1 0 0 0,1-1 0 0 0,1 0 1 0 0,0 1-1 0 0,1 0 0 0 0,0 21 0 0 0,3-24-152 0 0,0-1 0 0 0,-1 1 0 0 0,0-1-1 0 0,-1 1 1 0 0,0-1 0 0 0,-3 19 0 0 0,2-26-30 0 0,-4 0-1206 0 0,0-3-1241 0 0,4 0 1751 0 0</inkml:trace>
  <inkml:trace contextRef="#ctx0" brushRef="#br0" timeOffset="1">0 15 2697 0 0,'2'-1'399'0'0,"-1"1"0"0"0,1-1 0 0 0,-1 1 0 0 0,1 0 0 0 0,0-1 0 0 0,-1 1 0 0 0,1 0 0 0 0,-1 0 0 0 0,1 0 0 0 0,0 0 0 0 0,-1 0 0 0 0,1 0 0 0 0,0 0 0 0 0,-1 1 0 0 0,3 0 0 0 0,28 16 1533 0 0,26 35-2650 0 0,-43-37 1605 0 0,7 7-683 0 0,1-2-1 0 0,1 0 1 0 0,1-2 0 0 0,1-1-1 0 0,0-1 1 0 0,1-1-1 0 0,37 15 1 0 0,-48-22-409 0 0,4 7-832 0 0,-12-9-238 0 0,-5-2 907 0 0,0 1 130 0 0,1 2-1036 0 0,0-5-323 0 0</inkml:trace>
</inkml:ink>
</file>

<file path=ppt/ink/ink27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21:52.452"/>
    </inkml:context>
    <inkml:brush xml:id="br0">
      <inkml:brushProperty name="width" value="0.05" units="cm"/>
      <inkml:brushProperty name="height" value="0.05" units="cm"/>
    </inkml:brush>
  </inkml:definitions>
  <inkml:trace contextRef="#ctx0" brushRef="#br0">0 38 4793 0 0,'6'-11'5594'0'0,"3"7"-5848"0"0,1 2 156 0 0,-7 1 373 0 0,54-8-530 0 0,-1 3 1 0 0,1 2-1 0 0,95 6 0 0 0,-138 0-554 0 0</inkml:trace>
</inkml:ink>
</file>

<file path=ppt/ink/ink27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21:52.977"/>
    </inkml:context>
    <inkml:brush xml:id="br0">
      <inkml:brushProperty name="width" value="0.05" units="cm"/>
      <inkml:brushProperty name="height" value="0.05" units="cm"/>
    </inkml:brush>
  </inkml:definitions>
  <inkml:trace contextRef="#ctx0" brushRef="#br0">59 1 3369 0 0,'8'7'5143'0'0,"8"-1"-4709"0"0,4 5-95 0 0,6 8-160 0 0,-8-3-11 0 0,-12-10-69 0 0,0 0 1 0 0,-1 0 0 0 0,1 0-1 0 0,-1 1 1 0 0,-1 0 0 0 0,1 0-1 0 0,-1 0 1 0 0,0 0 0 0 0,-1 1-1 0 0,5 15 1 0 0,7 35 150 0 0,-9-20-120 0 0,-4-30-98 0 0,1 12 44 0 0,-1 0 0 0 0,0 40 0 0 0,-2-53-61 0 0,-1 0-1 0 0,0 1 1 0 0,0-1-1 0 0,0 0 0 0 0,-1 0 1 0 0,0 0-1 0 0,-1 0 1 0 0,0 0-1 0 0,0-1 0 0 0,0 1 1 0 0,-6 7-1 0 0,6-10-23 0 0,0-1 0 0 0,-1 1-1 0 0,1-1 1 0 0,-1 0 0 0 0,0-1-1 0 0,0 1 1 0 0,0 0 0 0 0,0-1-1 0 0,-1 0 1 0 0,1 0 0 0 0,-1-1-1 0 0,1 1 1 0 0,-1-1 0 0 0,1 0-1 0 0,-1 0 1 0 0,0 0 0 0 0,0-1-1 0 0,1 1 1 0 0,-7-1 0 0 0,1-1-218 0 0,0 1 1 0 0,0-1-1 0 0,0-1 0 0 0,-13-3 1 0 0,-11-7-978 0 0,18 4 652 0 0</inkml:trace>
</inkml:ink>
</file>

<file path=ppt/ink/ink27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21:53.346"/>
    </inkml:context>
    <inkml:brush xml:id="br0">
      <inkml:brushProperty name="width" value="0.05" units="cm"/>
      <inkml:brushProperty name="height" value="0.05" units="cm"/>
    </inkml:brush>
  </inkml:definitions>
  <inkml:trace contextRef="#ctx0" brushRef="#br0">5 71 5033 0 0,'0'0'109'0'0,"-1"-1"1"0"0,1 0-1 0 0,-1 1 1 0 0,1-1-1 0 0,-1 0 0 0 0,1 1 1 0 0,0-1-1 0 0,0 0 1 0 0,-1 0-1 0 0,1 1 0 0 0,0-1 1 0 0,0 0-1 0 0,0 0 1 0 0,0 0-1 0 0,-1 1 0 0 0,1-1 1 0 0,0 0-1 0 0,1 0 1 0 0,-1 1-1 0 0,0-1 0 0 0,0 0 1 0 0,0 0-1 0 0,0 0 1 0 0,1 1-1 0 0,-1-1 1 0 0,0 0-1 0 0,1 1 0 0 0,-1-1 1 0 0,0 0-1 0 0,1 1 1 0 0,-1-1-1 0 0,1 0 0 0 0,-1 1 1 0 0,1-1-1 0 0,-1 1 1 0 0,1-1-1 0 0,0 1 0 0 0,-1-1 1 0 0,1 1-1 0 0,0-1 1 0 0,-1 1-1 0 0,2-1 0 0 0,37-17-399 0 0,-29 14 644 0 0,19-7-176 0 0,-10 5-56 0 0,-6 4-50 0 0,14 2 78 0 0,-20 0-97 0 0,1 1-1 0 0,0 0 1 0 0,0 0-1 0 0,0 1 0 0 0,-1 0 1 0 0,11 5-1 0 0,-13-5-32 0 0,0 1-1 0 0,0 0 0 0 0,-1 0 0 0 0,1 1 1 0 0,-1-1-1 0 0,0 1 0 0 0,0 0 0 0 0,0 0 1 0 0,-1 0-1 0 0,1 1 0 0 0,-1-1 0 0 0,0 1 1 0 0,0 0-1 0 0,-1 0 0 0 0,1 0 0 0 0,-1 0 1 0 0,0 1-1 0 0,2 7 0 0 0,-4-8-8 0 0,1 0 1 0 0,-1 0-1 0 0,0 0 0 0 0,0 0 0 0 0,0-1 1 0 0,0 1-1 0 0,-2 7 0 0 0,-10 19 56 0 0,-6-4-32 0 0,14-24 11 0 0,1 1 0 0 0,0 0 0 0 0,0 0 0 0 0,1 0 0 0 0,-1 0 0 0 0,1 0 0 0 0,0 1 0 0 0,0-1 0 0 0,0 0 0 0 0,1 1 0 0 0,-1 0 1 0 0,0 7-1 0 0,11-5 97 0 0,2-5-160 0 0,1-2-77 0 0,-6-1-6 0 0,2-1-245 0 0,1 0 1 0 0,-1-1 0 0 0,0 0 0 0 0,12-7 0 0 0,10-9-453 0 0,-15 6-310 0 0</inkml:trace>
</inkml:ink>
</file>

<file path=ppt/ink/ink27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21:56.879"/>
    </inkml:context>
    <inkml:brush xml:id="br0">
      <inkml:brushProperty name="width" value="0.05" units="cm"/>
      <inkml:brushProperty name="height" value="0.05" units="cm"/>
    </inkml:brush>
  </inkml:definitions>
  <inkml:trace contextRef="#ctx0" brushRef="#br0">45 38 1896 0 0,'-1'-5'-74'0'0,"-6"-20"2864"0"0,-5 20-352 0 0,-1 8-1394 0 0,8-3-553 0 0,2-3-82 0 0,1 1 16 0 0,1 1-118 0 0,0 3 158 0 0,2 5-293 0 0,-1 1-205 0 0,0-5 113 0 0,5 39 140 0 0,10 23-59 0 0,-1-9-40 0 0,0-9-77 0 0,0-17-5 0 0,4-3-6 0 0,-4-10-23 0 0,-11-14-11 0 0,0 0-1 0 0,1 0 0 0 0,-1 0 0 0 0,1-1 1 0 0,0 0-1 0 0,0 1 0 0 0,0-1 0 0 0,0-1 1 0 0,0 1-1 0 0,0-1 0 0 0,1 1 0 0 0,-1-1 1 0 0,7 1-1 0 0,-4-1-137 0 0,0-1 0 0 0,0 1-1 0 0,0-1 1 0 0,0-1 0 0 0,0 1 0 0 0,0-1 0 0 0,10-2 0 0 0,-13 1-96 0 0,0 1 1 0 0,0 0-1 0 0,0-1 1 0 0,0 0-1 0 0,0 0 0 0 0,-1 0 1 0 0,6-4-1 0 0,2-6-3484 0 0</inkml:trace>
</inkml:ink>
</file>

<file path=ppt/ink/ink27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21:57.216"/>
    </inkml:context>
    <inkml:brush xml:id="br0">
      <inkml:brushProperty name="width" value="0.05" units="cm"/>
      <inkml:brushProperty name="height" value="0.05" units="cm"/>
    </inkml:brush>
  </inkml:definitions>
  <inkml:trace contextRef="#ctx0" brushRef="#br0">13 21 4105 0 0,'-2'-10'4113'0'0,"2"9"-3985"0"0,-2-1-56 0 0,0-1-16 0 0,1 2-48 0 0,0 1-24 0 0,1-1 0 0 0,-1 0-112 0 0,1 0-808 0 0,-1 1 784 0 0,-1 0-409 0 0,1 0-311 0 0</inkml:trace>
</inkml:ink>
</file>

<file path=ppt/ink/ink27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21:58.412"/>
    </inkml:context>
    <inkml:brush xml:id="br0">
      <inkml:brushProperty name="width" value="0.05" units="cm"/>
      <inkml:brushProperty name="height" value="0.05" units="cm"/>
    </inkml:brush>
  </inkml:definitions>
  <inkml:trace contextRef="#ctx0" brushRef="#br0">3 36 2657 0 0,'-3'6'5706'0'0,"4"17"-6107"0"0,0-15 890 0 0,-1 98 237 0 0,-2-35-349 0 0,3-29-256 0 0,-1-39-102 0 0,0 1 0 0 0,1 0-1 0 0,-1-1 1 0 0,0 1-1 0 0,1-1 1 0 0,0 1-1 0 0,0 0 1 0 0,0-1 0 0 0,1 0-1 0 0,-1 1 1 0 0,1-1-1 0 0,0 0 1 0 0,-1 0 0 0 0,1 0-1 0 0,1 0 1 0 0,4 5-1 0 0,-6-7-7 0 0,0 0 0 0 0,0 0 0 0 0,1 0-1 0 0,-1-1 1 0 0,0 1 0 0 0,1-1 0 0 0,-1 1-1 0 0,1-1 1 0 0,-1 0 0 0 0,1 1 0 0 0,-1-1-1 0 0,1 0 1 0 0,-1 0 0 0 0,1 0 0 0 0,-1 0-1 0 0,1 0 1 0 0,-1 0 0 0 0,1 0 0 0 0,-1-1-1 0 0,2 0 1 0 0,25-14 132 0 0,-20 6-115 0 0,0 0 1 0 0,0-1 0 0 0,-1 0 0 0 0,0 0 0 0 0,-1-1-1 0 0,8-19 1 0 0,-3 9-9 0 0,1-4 13 0 0,-2-1 1 0 0,15-52-1 0 0,8-23-76 0 0,-33 101 43 0 0,0 0 0 0 0,0 0 0 0 0,0-1 0 0 0,0 1-1 0 0,0 0 1 0 0,0 0 0 0 0,0 0 0 0 0,0 0 0 0 0,1 0-1 0 0,-1-1 1 0 0,0 1 0 0 0,0 0 0 0 0,0 0 0 0 0,0 0 0 0 0,0 0-1 0 0,0 0 1 0 0,0 0 0 0 0,1 0 0 0 0,-1 0 0 0 0,0-1-1 0 0,0 1 1 0 0,0 0 0 0 0,0 0 0 0 0,0 0 0 0 0,0 0-1 0 0,1 0 1 0 0,-1 0 0 0 0,0 0 0 0 0,0 0 0 0 0,0 0 0 0 0,0 0-1 0 0,1 0 1 0 0,-1 0 0 0 0,0 0 0 0 0,0 0 0 0 0,0 0-1 0 0,0 0 1 0 0,0 0 0 0 0,1 0 0 0 0,-1 0 0 0 0,0 0 0 0 0,0 0-1 0 0,0 0 1 0 0,0 0 0 0 0,0 0 0 0 0,1 1 0 0 0,-1-1-1 0 0,0 0 1 0 0,0 0 0 0 0,0 0 0 0 0,0 0 0 0 0,0 0-1 0 0,0 0 1 0 0,0 0 0 0 0,1 1 0 0 0,-1-1 0 0 0,0 0 0 0 0,0 0-1 0 0,0 0 1 0 0,0 1 0 0 0,9 16-20 0 0,9 39-21 0 0,-11-34 32 0 0,3 15-246 0 0,8 26-820 0 0,-17-60 980 0 0,0-1-1 0 0,0 1 1 0 0,1 0 0 0 0,-1-1 0 0 0,1 1-1 0 0,-1-1 1 0 0,1 1 0 0 0,0-1-1 0 0,0 0 1 0 0,0 0 0 0 0,0 0-1 0 0,0 0 1 0 0,0 0 0 0 0,1 0 0 0 0,-1 0-1 0 0,5 1 1 0 0,1-2-3431 0 0</inkml:trace>
</inkml:ink>
</file>

<file path=ppt/ink/ink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22:16:59.821"/>
    </inkml:context>
    <inkml:brush xml:id="br0">
      <inkml:brushProperty name="width" value="0.05" units="cm"/>
      <inkml:brushProperty name="height" value="0.05" units="cm"/>
      <inkml:brushProperty name="color" value="#E71224"/>
    </inkml:brush>
  </inkml:definitions>
  <inkml:trace contextRef="#ctx0" brushRef="#br0">33 22 6297 0 0,'-22'-3'6298'0'0,"17"1"-6250"0"0,3 4-40 0 0,-1 0 8 0 0,3-4 0 0 0,0 0-16 0 0,0 1-104 0 0,0-1-24 0 0,0 0 0 0 0,0 1-216 0 0,1-1-497 0 0,8 0 737 0 0,-9 0 8 0 0,7-1-528 0 0,-4 1-280 0 0</inkml:trace>
</inkml:ink>
</file>

<file path=ppt/ink/ink27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21:58.796"/>
    </inkml:context>
    <inkml:brush xml:id="br0">
      <inkml:brushProperty name="width" value="0.05" units="cm"/>
      <inkml:brushProperty name="height" value="0.05" units="cm"/>
    </inkml:brush>
  </inkml:definitions>
  <inkml:trace contextRef="#ctx0" brushRef="#br0">90 1 2857 0 0,'-9'6'3408'0'0,"-7"8"-2968"0"0,-6 24-69 0 0,-9 36 362 0 0,29-67-661 0 0,-1 0 1 0 0,1 1 0 0 0,1-1 0 0 0,-1 0-1 0 0,1 1 1 0 0,1-1 0 0 0,0 1-1 0 0,0-1 1 0 0,0 1 0 0 0,1-1-1 0 0,-1 1 1 0 0,2-1 0 0 0,-1 1 0 0 0,6 12-1 0 0,-6-18-64 0 0,0 0-1 0 0,0 0 1 0 0,0 0-1 0 0,0-1 1 0 0,1 1-1 0 0,-1 0 1 0 0,1-1-1 0 0,-1 1 1 0 0,1-1 0 0 0,-1 1-1 0 0,1-1 1 0 0,0 0-1 0 0,0 0 1 0 0,0 0-1 0 0,0 0 1 0 0,0 0-1 0 0,0 0 1 0 0,0 0-1 0 0,0-1 1 0 0,0 1-1 0 0,0-1 1 0 0,0 1-1 0 0,1-1 1 0 0,-1 0 0 0 0,0 0-1 0 0,0 0 1 0 0,0 0-1 0 0,0 0 1 0 0,1 0-1 0 0,-1-1 1 0 0,0 1-1 0 0,0-1 1 0 0,0 0-1 0 0,0 1 1 0 0,3-2-1 0 0,-1 0-36 0 0,0 0-1 0 0,0-1 0 0 0,0 1 1 0 0,0-1-1 0 0,0 1 0 0 0,0-1 1 0 0,-1 0-1 0 0,6-7 1 0 0,6-15-200 0 0,-9 0 125 0 0,-1 1 0 0 0,-1-1-1 0 0,-1 0 1 0 0,0-40 0 0 0,-7 59 156 0 0,1 5-22 0 0,1 1-15 0 0,-7 7 626 0 0,4 19-357 0 0,6 9-249 0 0,1-30-14 0 0,-1 1 0 0 0,1 0 0 0 0,-1-1-1 0 0,1 1 1 0 0,1-1 0 0 0,-1 0 0 0 0,1 1 0 0 0,6 7-1 0 0,17 20-289 0 0,-8-10-713 0 0,-15-21 513 0 0,4-3-280 0 0</inkml:trace>
</inkml:ink>
</file>

<file path=ppt/ink/ink27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21:59.150"/>
    </inkml:context>
    <inkml:brush xml:id="br0">
      <inkml:brushProperty name="width" value="0.05" units="cm"/>
      <inkml:brushProperty name="height" value="0.05" units="cm"/>
    </inkml:brush>
  </inkml:definitions>
  <inkml:trace contextRef="#ctx0" brushRef="#br0">104 1 5353 0 0,'3'13'4859'0'0,"2"-3"-4281"0"0,-1-4-571 0 0,8 12 67 0 0,-5-4-25 0 0,2 7 29 0 0,-8-18-62 0 0,0 1 0 0 0,0-1 1 0 0,0 1-1 0 0,0-1 0 0 0,0 1 0 0 0,-1-1 1 0 0,0 1-1 0 0,1 0 0 0 0,-1-1 0 0 0,-1 1 0 0 0,1-1 1 0 0,0 1-1 0 0,-2 5 0 0 0,-3-6-14 0 0,1 0 0 0 0,0-1 0 0 0,0 1 0 0 0,-1-1 0 0 0,1 0 0 0 0,-1-1 0 0 0,0 1 1 0 0,1-1-1 0 0,-1 0 0 0 0,-7 1 0 0 0,7-1-41 0 0,0-1 0 0 0,0 0 0 0 0,0 0 1 0 0,0 0-1 0 0,-1-1 0 0 0,1 0 0 0 0,0 0 1 0 0,-7-2-1 0 0,-2 0-767 0 0,-9-2-3790 0 0</inkml:trace>
</inkml:ink>
</file>

<file path=ppt/ink/ink27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22:00.216"/>
    </inkml:context>
    <inkml:brush xml:id="br0">
      <inkml:brushProperty name="width" value="0.05" units="cm"/>
      <inkml:brushProperty name="height" value="0.05" units="cm"/>
    </inkml:brush>
  </inkml:definitions>
  <inkml:trace contextRef="#ctx0" brushRef="#br0">164 63 4009 0 0,'42'-30'1112'0'0,"-42"30"-1033"0"0,1-1 1 0 0,-1 1-1 0 0,1-1 1 0 0,0 1-1 0 0,-1-1 0 0 0,1 0 1 0 0,-1 1-1 0 0,0-1 0 0 0,1 1 1 0 0,-1-1-1 0 0,1 0 0 0 0,-1 1 1 0 0,0-1-1 0 0,1 0 1 0 0,-1 0-1 0 0,0 1 0 0 0,0-1 1 0 0,0 0-1 0 0,0 0 0 0 0,1 1 1 0 0,-1-1-1 0 0,0 0 0 0 0,0 0 1 0 0,0 1-1 0 0,-1-1 0 0 0,1 0 1 0 0,0 0-1 0 0,0 1 1 0 0,0-1-1 0 0,0 0 0 0 0,-1 0 1 0 0,1 1-1 0 0,0-1 0 0 0,-1 0 1 0 0,1 1-1 0 0,-1-1 0 0 0,0 0 1 0 0,-7-5 536 0 0,2 6 437 0 0,-27 10-785 0 0,-11 14-189 0 0,4-3 50 0 0,38-20-111 0 0,0 1 1 0 0,-1-1-1 0 0,1 1 0 0 0,0-1 1 0 0,0 1-1 0 0,-1 0 0 0 0,1 0 0 0 0,1 0 1 0 0,-1 0-1 0 0,0 0 0 0 0,0 0 0 0 0,1 1 1 0 0,-1-1-1 0 0,1 1 0 0 0,-2 4 0 0 0,3-6-8 0 0,-1 0 0 0 0,1 0-1 0 0,0 0 1 0 0,0 0-1 0 0,0 0 1 0 0,0 0-1 0 0,0 0 1 0 0,0 0 0 0 0,0 0-1 0 0,1 0 1 0 0,-1 0-1 0 0,0 0 1 0 0,0 0-1 0 0,1 0 1 0 0,-1 0 0 0 0,1 0-1 0 0,-1 0 1 0 0,1 0-1 0 0,-1 0 1 0 0,1-1-1 0 0,0 1 1 0 0,-1 0 0 0 0,1 0-1 0 0,0 0 1 0 0,-1-1-1 0 0,1 1 1 0 0,0-1-1 0 0,0 1 1 0 0,0 0 0 0 0,0-1-1 0 0,0 1 1 0 0,0-1-1 0 0,0 0 1 0 0,0 1 0 0 0,0-1-1 0 0,0 0 1 0 0,0 0-1 0 0,0 1 1 0 0,0-1-1 0 0,0 0 1 0 0,0 0 0 0 0,0 0-1 0 0,2-1 1 0 0,21 5 37 0 0,14 3 11 0 0,-8-2-26 0 0,-10-1-17 0 0,-12-3-6 0 0,0 0 1 0 0,0 1 0 0 0,-1 0-1 0 0,1 1 1 0 0,-1-1 0 0 0,0 1 0 0 0,7 5-1 0 0,8 10 9 0 0,-12-2 8 0 0,-9-15-21 0 0,0 1 0 0 0,0 0-1 0 0,-1 0 1 0 0,1-1 0 0 0,-1 1 0 0 0,1 0 0 0 0,-1 0-1 0 0,0-1 1 0 0,0 1 0 0 0,0 0 0 0 0,0 0 0 0 0,0 0-1 0 0,0 3 1 0 0,-7 10 66 0 0,-10 4 66 0 0,-10-3 37 0 0,-9 1 77 0 0,14-6-39 0 0,-10 1 94 0 0,9-7-173 0 0,-64 10 190 0 0,64-13-311 0 0,9 3 9 0 0,14-5-32 0 0,0 0 0 0 0,0 0 0 0 0,0 0 0 0 0,0 0 0 0 0,0 1 0 0 0,0-1-1 0 0,0 0 1 0 0,0 0 0 0 0,0 0 0 0 0,0 0 0 0 0,1 0 0 0 0,-1 0 0 0 0,0 0-1 0 0,0 1 1 0 0,0-1 0 0 0,0 0 0 0 0,0 0 0 0 0,0 0 0 0 0,0 0 0 0 0,0 0-1 0 0,0 0 1 0 0,0 1 0 0 0,0-1 0 0 0,0 0 0 0 0,0 0 0 0 0,0 0 0 0 0,0 0-1 0 0,0 0 1 0 0,0 0 0 0 0,-1 1 0 0 0,1-1 0 0 0,0 0 0 0 0,0 0 0 0 0,0 0-1 0 0,0 0 1 0 0,0 0 0 0 0,0 0 0 0 0,0 0 0 0 0,0 1 0 0 0,5-1-1738 0 0,59 1 762 0 0,-35-1-166 0 0</inkml:trace>
</inkml:ink>
</file>

<file path=ppt/ink/ink27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22:00.847"/>
    </inkml:context>
    <inkml:brush xml:id="br0">
      <inkml:brushProperty name="width" value="0.05" units="cm"/>
      <inkml:brushProperty name="height" value="0.05" units="cm"/>
    </inkml:brush>
  </inkml:definitions>
  <inkml:trace contextRef="#ctx0" brushRef="#br0">150 15 4033 0 0,'0'-9'3561'0'0,"-8"3"-1694"0"0,6 7-1855 0 0,0-1 1 0 0,0 0-1 0 0,0 1 0 0 0,0-1 1 0 0,0 1-1 0 0,0-1 1 0 0,0 1-1 0 0,0 0 1 0 0,0 0-1 0 0,1 0 1 0 0,-4 2-1 0 0,-7 6 95 0 0,1 0 1 0 0,1 1-1 0 0,0 0 0 0 0,0 0 0 0 0,-14 21 1 0 0,19-25-62 0 0,1 1 1 0 0,0-1 0 0 0,0 1-1 0 0,0 1 1 0 0,1-1 0 0 0,0 0 0 0 0,0 1-1 0 0,1-1 1 0 0,0 1 0 0 0,0 0 0 0 0,1 0-1 0 0,-1 13 1 0 0,3-15-40 0 0,-1-1 11 0 0,0 0 1 0 0,0 0-1 0 0,1 0 0 0 0,0 0 0 0 0,0 0 1 0 0,3 8-1 0 0,-4-12-14 0 0,1-1-1 0 0,-1 1 1 0 0,0-1 0 0 0,1 1 0 0 0,-1-1-1 0 0,1 1 1 0 0,-1-1 0 0 0,1 1 0 0 0,-1-1-1 0 0,1 1 1 0 0,-1-1 0 0 0,1 1-1 0 0,-1-1 1 0 0,1 0 0 0 0,0 1 0 0 0,-1-1-1 0 0,1 0 1 0 0,-1 1 0 0 0,1-1 0 0 0,0 0-1 0 0,-1 0 1 0 0,2 0 0 0 0,0 0 1 0 0,0 0 1 0 0,-1 0-1 0 0,1-1 1 0 0,0 1 0 0 0,-1-1-1 0 0,1 1 1 0 0,-1-1-1 0 0,1 0 1 0 0,-1 1-1 0 0,1-1 1 0 0,-1 0 0 0 0,1 0-1 0 0,1-2 1 0 0,16-12 2 0 0,0-1 0 0 0,-2-1 0 0 0,0 0 1 0 0,28-38-1 0 0,-35 41-5 0 0,-1 0 1 0 0,-1 0-1 0 0,0-1 1 0 0,9-27-1 0 0,-16 26 63 0 0,-9 31 36 0 0,5-2-17 0 0,1-10-68 0 0,1 1 0 0 0,0-1 0 0 0,0 0 0 0 0,1 0 0 0 0,-1 1 0 0 0,1-1-1 0 0,-1 1 1 0 0,1-1 0 0 0,0 1 0 0 0,1-1 0 0 0,-1 0 0 0 0,0 1 0 0 0,1-1 0 0 0,2 7 0 0 0,2-4 21 0 0,0-1 0 0 0,1 1 0 0 0,0-1-1 0 0,0-1 1 0 0,1 1 0 0 0,-1-1 0 0 0,1 0 0 0 0,0 0 0 0 0,0-1-1 0 0,0 0 1 0 0,1 0 0 0 0,-1-1 0 0 0,1 0 0 0 0,8 2-1 0 0,37 14-390 0 0,-50-17 114 0 0,0 1 0 0 0,1-1 0 0 0,-1 0-1 0 0,1 0 1 0 0,-1 0 0 0 0,1 0 0 0 0,0-1 0 0 0,-1 1 0 0 0,1-1 0 0 0,0 0 0 0 0,-1 0 0 0 0,1 0 0 0 0,0-1 0 0 0,-1 1 0 0 0,1-1 0 0 0,-1 0 0 0 0,5-2 0 0 0,1-1-3340 0 0</inkml:trace>
</inkml:ink>
</file>

<file path=ppt/ink/ink27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22:01.445"/>
    </inkml:context>
    <inkml:brush xml:id="br0">
      <inkml:brushProperty name="width" value="0.05" units="cm"/>
      <inkml:brushProperty name="height" value="0.05" units="cm"/>
    </inkml:brush>
  </inkml:definitions>
  <inkml:trace contextRef="#ctx0" brushRef="#br0">1 70 4497 0 0,'33'32'5047'0'0,"12"30"-4821"0"0,-20-26 526 0 0,-23-38-715 0 0,-1 1-1 0 0,0-1 0 0 0,0 1 1 0 0,0-1-1 0 0,1 1 1 0 0,-1-1-1 0 0,0 1 1 0 0,-1-1-1 0 0,1 0 0 0 0,0 0 1 0 0,0 1-1 0 0,-1-1 1 0 0,1-2-1 0 0,1 0-38 0 0,5-18 20 0 0,0-1-1 0 0,-1 0 0 0 0,4-36 1 0 0,-10 57-18 0 0,0 1 0 0 0,0-1 1 0 0,0 0-1 0 0,0 0 0 0 0,0 1 1 0 0,1-1-1 0 0,-1 0 1 0 0,1 1-1 0 0,-1-1 0 0 0,1 0 1 0 0,0 1-1 0 0,-1-1 0 0 0,1 0 1 0 0,0 1-1 0 0,0-1 0 0 0,0 1 1 0 0,0 0-1 0 0,0-1 0 0 0,1 1 1 0 0,-1 0-1 0 0,0 0 1 0 0,1 0-1 0 0,-1-1 0 0 0,1 1 1 0 0,-1 1-1 0 0,1-1 0 0 0,-1 0 1 0 0,1 0-1 0 0,-1 1 0 0 0,1-1 1 0 0,0 0-1 0 0,0 1 0 0 0,-1 0 1 0 0,1-1-1 0 0,0 1 0 0 0,0 0 1 0 0,-1 0-1 0 0,1 0 1 0 0,2 0-1 0 0,-1 1 11 0 0,0 0-1 0 0,0 0 1 0 0,0 0 0 0 0,0 0-1 0 0,0 0 1 0 0,0 1 0 0 0,0-1 0 0 0,-1 1-1 0 0,1-1 1 0 0,0 1 0 0 0,3 4-1 0 0,13 18 134 0 0,-3 9-32 0 0,2 6 79 0 0,-5-15-132 0 0,-12-23-56 0 0,-1 0 0 0 0,1 0 0 0 0,0 0 0 0 0,-1 0 0 0 0,1-1 1 0 0,-1 1-1 0 0,1 0 0 0 0,0-1 0 0 0,0 1 0 0 0,0 0 0 0 0,-1-1 0 0 0,1 1 0 0 0,0-1 1 0 0,0 0-1 0 0,0 1 0 0 0,0-1 0 0 0,0 1 0 0 0,1-1 0 0 0,-2 0-2 0 0,11 4 26 0 0</inkml:trace>
</inkml:ink>
</file>

<file path=ppt/ink/ink27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22:01.786"/>
    </inkml:context>
    <inkml:brush xml:id="br0">
      <inkml:brushProperty name="width" value="0.05" units="cm"/>
      <inkml:brushProperty name="height" value="0.05" units="cm"/>
    </inkml:brush>
  </inkml:definitions>
  <inkml:trace contextRef="#ctx0" brushRef="#br0">95 168 5849 0 0,'38'-29'5763'0'0,"-3"-10"-4775"0"0,-33 38-999 0 0,-1-1 0 0 0,0 0 0 0 0,1 0 0 0 0,-1 0 0 0 0,0 0 0 0 0,0 0 1 0 0,0 0-1 0 0,0 0 0 0 0,0-1 0 0 0,-1 1 0 0 0,1 0 0 0 0,-1 0 0 0 0,1-1 0 0 0,-1 1 0 0 0,0 0 0 0 0,0-1 1 0 0,0 1-1 0 0,0 0 0 0 0,0-1 0 0 0,-1 1 0 0 0,1 0 0 0 0,-1 0 0 0 0,1-1 0 0 0,-1 1 0 0 0,0 0 0 0 0,0 0 1 0 0,0 0-1 0 0,0 0 0 0 0,0 0 0 0 0,0 0 0 0 0,-1 0 0 0 0,1 0 0 0 0,-1 0 0 0 0,1 1 0 0 0,-1-1 1 0 0,0 0-1 0 0,0 1 0 0 0,0 0 0 0 0,-3-3 0 0 0,-30-10 18 0 0,30 13-8 0 0,-1 0 0 0 0,1 1-1 0 0,-1-1 1 0 0,0 1 0 0 0,1 0-1 0 0,-1 1 1 0 0,1-1 0 0 0,-10 3-1 0 0,12-2 0 0 0,0-1 0 0 0,0 1 0 0 0,0 0 0 0 0,0 1 0 0 0,0-1 0 0 0,0 0 0 0 0,1 1 0 0 0,-1-1-1 0 0,0 1 1 0 0,1 0 0 0 0,-1 0 0 0 0,1 0 0 0 0,0 0 0 0 0,-1 1 0 0 0,1-1 0 0 0,0 0 0 0 0,1 1 0 0 0,-1 0 0 0 0,0-1-1 0 0,1 1 1 0 0,-1 0 0 0 0,1 0 0 0 0,0 0 0 0 0,0 0 0 0 0,0 0 0 0 0,0 0 0 0 0,1 0 0 0 0,-1 4 0 0 0,1-3 1 0 0,1-1 1 0 0,0 0 0 0 0,0 1-1 0 0,0-1 1 0 0,0 0 0 0 0,0 0-1 0 0,1 0 1 0 0,-1 0 0 0 0,1 0 0 0 0,0 0-1 0 0,0 0 1 0 0,0 0 0 0 0,0-1-1 0 0,1 1 1 0 0,-1-1 0 0 0,6 5-1 0 0,47 33 32 0 0,-44-32-168 0 0,2-1-1 0 0,-1 0 1 0 0,1-1-1 0 0,0 0 1 0 0,0-1 0 0 0,0-1-1 0 0,1 0 1 0 0,0 0 0 0 0,-1-2-1 0 0,1 0 1 0 0,0 0 0 0 0,20-1-1 0 0,0-8-222 0 0</inkml:trace>
</inkml:ink>
</file>

<file path=ppt/ink/ink27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22:02.145"/>
    </inkml:context>
    <inkml:brush xml:id="br0">
      <inkml:brushProperty name="width" value="0.05" units="cm"/>
      <inkml:brushProperty name="height" value="0.05" units="cm"/>
    </inkml:brush>
  </inkml:definitions>
  <inkml:trace contextRef="#ctx0" brushRef="#br0">99 3 4465 0 0,'-9'-2'4199'0'0,"-4"1"-3684"0"0,4 1-24 0 0,7 0-260 0 0,-1 1 100 0 0,0-1-64 0 0,-1 1-98 0 0,2 0-115 0 0,0 0 0 0 0,0 0 0 0 0,0 0 0 0 0,0 0 0 0 0,0 0 0 0 0,0 1 0 0 0,0-1 0 0 0,0 1 0 0 0,0 0 0 0 0,1-1 0 0 0,-1 1 1 0 0,-1 3-1 0 0,-19 38 184 0 0,20-39-229 0 0,1-1 8 0 0,0 0 0 0 0,0 0 0 0 0,0-1-1 0 0,1 1 1 0 0,-1 0 0 0 0,1 0 0 0 0,0 0-1 0 0,0 0 1 0 0,0 0 0 0 0,0-1-1 0 0,0 1 1 0 0,1 4 0 0 0,0-3-2 0 0,1 0 0 0 0,-1 0-1 0 0,1 0 1 0 0,0 0 0 0 0,0 0 0 0 0,0 0 0 0 0,0-1 0 0 0,1 1 0 0 0,-1-1-1 0 0,1 1 1 0 0,5 3 0 0 0,9 6 20 0 0,-14-11-28 0 0,0 0-1 0 0,0 0 0 0 0,0-1 0 0 0,0 1 1 0 0,0-1-1 0 0,1 0 0 0 0,-1 0 1 0 0,1 0-1 0 0,-1-1 0 0 0,1 1 1 0 0,-1-1-1 0 0,1 1 0 0 0,-1-1 0 0 0,1 0 1 0 0,-1-1-1 0 0,1 1 0 0 0,-1-1 1 0 0,1 1-1 0 0,-1-1 0 0 0,4-2 0 0 0,18-14-7 0 0,-11-1-42 0 0,-9 10 28 0 0,13-25-83 0 0,-14 8 45 0 0,-3 21 47 0 0,3 1 4 0 0,-1 2-17 0 0,-3 1 2 0 0,5 10 245 0 0,1 4-79 0 0,-1 1 1 0 0,6 29 0 0 0,-3 12 165 0 0,-1-5-205 0 0,0 1-23 0 0,-4 28 28 0 0,-3-73-104 0 0,-1 0 0 0 0,1 0 0 0 0,-1 0-1 0 0,-1 0 1 0 0,1 0 0 0 0,-1 0 0 0 0,0-1 0 0 0,-1 1 0 0 0,0-1 0 0 0,0 1 0 0 0,0-1 0 0 0,-1 0 0 0 0,1 0 0 0 0,-2-1 0 0 0,-7 10 0 0 0,7-12-8 0 0,-1-1 1 0 0,1 0 0 0 0,-1 0-1 0 0,1 0 1 0 0,-1 0 0 0 0,0-1 0 0 0,0 0-1 0 0,0 0 1 0 0,-11-1 0 0 0,15 1-16 0 0,0-1 0 0 0,0 0 0 0 0,0 0 0 0 0,0 0 0 0 0,0 0 0 0 0,0 0 0 0 0,0-1 0 0 0,0 1 0 0 0,0 0 0 0 0,0-1 0 0 0,0 0 0 0 0,0 1 0 0 0,1-1 0 0 0,-1 0 0 0 0,0 0 0 0 0,0 0 0 0 0,1 0 0 0 0,-1 0 0 0 0,-1-2 0 0 0,1 1-45 0 0,1 0-1 0 0,0-1 1 0 0,0 1-1 0 0,0-1 1 0 0,0 1-1 0 0,1-1 1 0 0,-1 1-1 0 0,1-1 0 0 0,-1 1 1 0 0,1-1-1 0 0,0 1 1 0 0,0-1-1 0 0,0 0 1 0 0,0 1-1 0 0,1-5 1 0 0,4-24-904 0 0,23-45-443 0 0,-5 29-816 0 0,-9 19-1397 0 0</inkml:trace>
</inkml:ink>
</file>

<file path=ppt/ink/ink27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22:02.529"/>
    </inkml:context>
    <inkml:brush xml:id="br0">
      <inkml:brushProperty name="width" value="0.05" units="cm"/>
      <inkml:brushProperty name="height" value="0.05" units="cm"/>
    </inkml:brush>
  </inkml:definitions>
  <inkml:trace contextRef="#ctx0" brushRef="#br0">246 7 2793 0 0,'9'-3'3161'0'0,"-13"0"-2031"0"0,-6 3-613 0 0,-4 1 106 0 0,-1 0-156 0 0,-6 3 19 0 0,9-1-205 0 0,0 1 0 0 0,0 0 1 0 0,-21 11-1 0 0,15-6 223 0 0,4-1-397 0 0,1 1 1 0 0,-1 1-1 0 0,-14 13 0 0 0,25-21-91 0 0,0 1 1 0 0,0-1-1 0 0,1 1 1 0 0,-1-1-1 0 0,1 1 1 0 0,0 0-1 0 0,0 0 1 0 0,0 0-1 0 0,0 0 1 0 0,0 1-1 0 0,1-1 0 0 0,-1 0 1 0 0,1 1-1 0 0,0-1 1 0 0,0 1-1 0 0,0 0 1 0 0,1-1-1 0 0,-1 1 1 0 0,1-1-1 0 0,0 1 1 0 0,0 5-1 0 0,0-8-11 0 0,0 0 1 0 0,1 0-1 0 0,-1 0 0 0 0,0 0 0 0 0,1 0 0 0 0,-1 0 1 0 0,1 0-1 0 0,-1 0 0 0 0,1 0 0 0 0,-1 0 0 0 0,1 0 1 0 0,-1 0-1 0 0,1 0 0 0 0,0 0 0 0 0,0-1 0 0 0,-1 1 1 0 0,1 0-1 0 0,0 0 0 0 0,0-1 0 0 0,0 1 0 0 0,0-1 1 0 0,0 1-1 0 0,0-1 0 0 0,0 1 0 0 0,0-1 1 0 0,1 1-1 0 0,1-1-1 0 0,-1 0 1 0 0,1 0-1 0 0,-1 0 1 0 0,1 0-1 0 0,-1 0 0 0 0,1-1 1 0 0,-1 1-1 0 0,0-1 1 0 0,1 0-1 0 0,-1 0 1 0 0,3-1-1 0 0,5-3 10 0 0,0 0 1 0 0,0-1-1 0 0,16-13 0 0 0,-18 12-13 0 0,17-14 24 0 0,-9 6 12 0 0,-6 6-30 0 0,5-3 8 0 0,18-19 7 0 0,-27 25-19 0 0,-1-2 11 0 0,-4-6 1 0 0,-1 12-14 0 0,1 0-6 0 0,-1-1-7 0 0,-3 2 12 0 0,2 2 9 0 0,0 0 1 0 0,1 0 0 0 0,-1 0 0 0 0,0 0 0 0 0,1 0 0 0 0,-1 1 0 0 0,1-1 0 0 0,-1 0 0 0 0,1 0 0 0 0,-1 0 0 0 0,1 0 0 0 0,0 1-1 0 0,0-1 1 0 0,-1 0 0 0 0,1 0 0 0 0,0 1 0 0 0,0-1 0 0 0,0 0 0 0 0,0 0 0 0 0,1 1 0 0 0,-1-1 0 0 0,0 0 0 0 0,0 0 0 0 0,1 0 0 0 0,-1 0-1 0 0,2 2 1 0 0,5 30 36 0 0,-5-29-31 0 0,1 0 0 0 0,0 1-1 0 0,0-1 1 0 0,0 0 0 0 0,0-1 0 0 0,1 1 0 0 0,0-1 0 0 0,-1 1 0 0 0,1-1-1 0 0,1-1 1 0 0,7 6 0 0 0,50 19 138 0 0,-30-22-147 0 0,-9-4-145 0 0,-6 0-3 0 0,-10-1-51 0 0,0 0 1 0 0,0 0-1 0 0,0-1 0 0 0,0 0 1 0 0,0 0-1 0 0,11-4 0 0 0,-16 4-16 0 0,1 0-1 0 0,0 0 0 0 0,-1 0 1 0 0,1 0-1 0 0,-1-1 0 0 0,1 1 0 0 0,-1-1 1 0 0,1 1-1 0 0,-1-1 0 0 0,0 0 1 0 0,0 0-1 0 0,0 0 0 0 0,0 0 1 0 0,0-1-1 0 0,-1 1 0 0 0,1 0 1 0 0,0-1-1 0 0,-1 1 0 0 0,1-4 0 0 0,2-2-1314 0 0</inkml:trace>
</inkml:ink>
</file>

<file path=ppt/ink/ink27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22:03.280"/>
    </inkml:context>
    <inkml:brush xml:id="br0">
      <inkml:brushProperty name="width" value="0.05" units="cm"/>
      <inkml:brushProperty name="height" value="0.05" units="cm"/>
    </inkml:brush>
  </inkml:definitions>
  <inkml:trace contextRef="#ctx0" brushRef="#br0">34 41 3529 0 0,'-5'-7'893'0'0,"-2"-3"176"0"0,-5-5 412 0 0,4 7-217 0 0,6 14 1522 0 0,3 33-2582 0 0,48 317 413 0 0,-49-353-616 0 0,2 4-8 0 0,-3-5 5 0 0,0-2-3 0 0,-2-5-13 0 0,-8-12-31 0 0,9 14 51 0 0,-14-25-25 0 0,6 6-18 0 0,4-2 0 0 0,5 7 21 0 0,0 7 1 0 0,4-36-41 0 0,-3 44 53 0 0,0 0-1 0 0,1 0 1 0 0,-1-1 0 0 0,1 1-1 0 0,0 0 1 0 0,0 0-1 0 0,0 0 1 0 0,0 0-1 0 0,0 0 1 0 0,0 0-1 0 0,0 0 1 0 0,1 0-1 0 0,-1 0 1 0 0,0 1-1 0 0,1-1 1 0 0,2-2-1 0 0,-2 4 8 0 0,-1-1 0 0 0,1 1-1 0 0,-1 0 1 0 0,1-1 0 0 0,-1 1 0 0 0,0 0-1 0 0,1 0 1 0 0,-1 0 0 0 0,1 0-1 0 0,-1 0 1 0 0,1 1 0 0 0,-1-1-1 0 0,0 0 1 0 0,1 1 0 0 0,-1-1-1 0 0,1 1 1 0 0,-1-1 0 0 0,0 1-1 0 0,1 0 1 0 0,1 1 0 0 0,35 22 247 0 0,-17-10-103 0 0,93 52 462 0 0,-71-37-519 0 0,-13-8-4 0 0,-11-10-51 0 0,11-4 76 0 0,-29-8-104 0 0,1 1-1 0 0,-1 0 1 0 0,0-1 0 0 0,0 1 0 0 0,0-1 0 0 0,0 1 0 0 0,1-1-1 0 0,-1 1 1 0 0,0-1 0 0 0,0 0 0 0 0,0 0 0 0 0,0 1 0 0 0,-1-1 0 0 0,1 0-1 0 0,0 0 1 0 0,0 0 0 0 0,0 0 0 0 0,-1 0 0 0 0,1 0 0 0 0,0 0-1 0 0,-1 0 1 0 0,1 0 0 0 0,-1-1 0 0 0,1 1 0 0 0,-1 0 0 0 0,0 0-1 0 0,1 0 1 0 0,-1-1 0 0 0,0 1 0 0 0,0 0 0 0 0,0 0 0 0 0,0-1-1 0 0,0 1 1 0 0,0 0 0 0 0,0 0 0 0 0,-1 0 0 0 0,1-1 0 0 0,0 1-1 0 0,-1 0 1 0 0,0-2 0 0 0,-5-23 37 0 0,-1-10 7 0 0,11 12-24 0 0,0 7-4 0 0,-3 11-45 0 0,-1 3-20 0 0,2 4 37 0 0,4 2 8 0 0,-3-2 0 0 0,9 5 2 0 0,-1-2 0 0 0,1 0 0 0 0,0 0 0 0 0,1-1 0 0 0,-1-1 0 0 0,0 0 0 0 0,1-1 0 0 0,0 0 0 0 0,-1-1 0 0 0,18-1 0 0 0,11-4 0 0 0,-5-1-2 0 0,-13 0 0 0 0,-1-2 0 0 0,-7 1 1 0 0,-10 5 5 0 0,18-11-7 0 0,-22 12 2 0 0,-1 1 1 0 0,0 0-1 0 0,1-1 0 0 0,-1 1 0 0 0,1-1 1 0 0,-1 1-1 0 0,0 0 0 0 0,1-1 1 0 0,-1 1-1 0 0,0-1 0 0 0,1 1 0 0 0,-1-1 1 0 0,0 1-1 0 0,0-1 0 0 0,0 1 1 0 0,1-1-1 0 0,-1 1 0 0 0,0-1 0 0 0,0 1 1 0 0,0-1-1 0 0,0 1 0 0 0,0-1 1 0 0,0 1-1 0 0,0-1 0 0 0,0 1 0 0 0,0-1 1 0 0,0 0-1 0 0,0 1 0 0 0,0-1 0 0 0,-1 1 1 0 0,1-1-1 0 0,0 1 0 0 0,0-1 1 0 0,0 1-1 0 0,-1-1 0 0 0,1 1 0 0 0,0 0 1 0 0,-1-1-1 0 0,1 1 0 0 0,0-1 1 0 0,-1 1-1 0 0,0-1 0 0 0,1 1 0 0 0,-1-1-1 0 0,0 1 1 0 0,0-1-1 0 0,0 1 1 0 0,0 0-1 0 0,0-1 1 0 0,0 1-1 0 0,0 0 1 0 0,0 0-1 0 0,0-1 1 0 0,0 1-1 0 0,0 0 1 0 0,0 0 0 0 0,0 0-1 0 0,0 1 1 0 0,0-1-1 0 0,0 0 1 0 0,0 0-1 0 0,-1 1 1 0 0,-6 0 0 0 0,-6 0-1 0 0,0 2 0 0 0,1-1 0 0 0,0 2 0 0 0,0 0 0 0 0,-21 9 0 0 0,28-11 19 0 0,0 1-1 0 0,0 0 1 0 0,0 1-1 0 0,1 0 1 0 0,-1-1 0 0 0,1 2-1 0 0,0-1 1 0 0,0 1-1 0 0,0-1 1 0 0,1 1 0 0 0,-1 1-1 0 0,1-1 1 0 0,0 0-1 0 0,-4 11 1 0 0,4 3 155 0 0,7-6 24 0 0,9 3-11 0 0,-4-7-92 0 0,6 1 25 0 0,-3-4-53 0 0,1-1 0 0 0,-1 0 0 0 0,1 0 1 0 0,14 2-1 0 0,-8-1 6 0 0,6 0-231 0 0,-1-1 0 0 0,1-1 1 0 0,-1-1-1 0 0,1-1 0 0 0,0-2 1 0 0,0 0-1 0 0,34-5 0 0 0,-55 5 131 0 0,-1 0 0 0 0,1-1 1 0 0,-1 0-1 0 0,1 1 0 0 0,-1-1 0 0 0,0 0 0 0 0,1 0 0 0 0,-1-1 0 0 0,0 1 0 0 0,2-2 1 0 0,18-8-635 0 0,-1 7-153 0 0</inkml:trace>
</inkml:ink>
</file>

<file path=ppt/ink/ink27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22:03.782"/>
    </inkml:context>
    <inkml:brush xml:id="br0">
      <inkml:brushProperty name="width" value="0.05" units="cm"/>
      <inkml:brushProperty name="height" value="0.05" units="cm"/>
    </inkml:brush>
  </inkml:definitions>
  <inkml:trace contextRef="#ctx0" brushRef="#br0">11 15 4945 0 0,'0'-1'611'0'0,"1"1"-527"0"0,-1-1 0 0 0,0 1 0 0 0,0 0 0 0 0,0-1 0 0 0,0 1 0 0 0,0 0 0 0 0,0 0 0 0 0,0-1 0 0 0,1 1 0 0 0,-1 0 0 0 0,0-1 0 0 0,0 1 0 0 0,0 0 0 0 0,0-1 0 0 0,-1 1 0 0 0,1 0 0 0 0,0-1 0 0 0,0 1 0 0 0,0 0 0 0 0,0-1 0 0 0,0 1 1 0 0,0 0-1 0 0,0-1 0 0 0,-1 1 0 0 0,1 0 0 0 0,0-1 0 0 0,0 1 0 0 0,0 0 0 0 0,-1 0 0 0 0,1-1 0 0 0,0 1 0 0 0,0 0 0 0 0,-1 0 0 0 0,1 0 0 0 0,-1-1 0 0 0,-2-2 449 0 0,2 7-352 0 0,0-1-1 0 0,0 1 1 0 0,1 0-1 0 0,-1-1 1 0 0,1 1-1 0 0,0 0 1 0 0,0 0 0 0 0,0 0-1 0 0,1 6 1 0 0,0 2-85 0 0,1 20 172 0 0,3-5 29 0 0,0-9-184 0 0,4 11 68 0 0,15 39 287 0 0,-14-47-375 0 0,1 0 1 0 0,1 0-1 0 0,0-1 1 0 0,2-1-1 0 0,0 0 1 0 0,1-1-1 0 0,27 25 1 0 0,-32-36-61 0 0,-2-6 8 0 0,-6-3 11 0 0,2-4-8 0 0,1-3-31 0 0,1-7-16 0 0,-1 3 15 0 0,4-5 4 0 0,1 0 0 0 0,1 0 1 0 0,19-24-1 0 0,-23 32-16 0 0,1 2 0 0 0,1-1 0 0 0,-1 1-1 0 0,12-8 1 0 0,22-6-36 0 0,-29 13 32 0 0,-13 13-10 0 0,0-2 11 0 0,-2 1-5 0 0,0-1 9 0 0,1 0-2 0 0,-3 4 0 0 0,0 0 0 0 0,0 0 1 0 0,-1 0-1 0 0,1 0 1 0 0,-1-1-1 0 0,0 0 1 0 0,-1 0-1 0 0,1 0 1 0 0,-1-1-1 0 0,-11 7 0 0 0,3-1 1 0 0,-15 9 0 0 0,-17 0 4 0 0,26-14 1 0 0,-1 4 6 0 0,19-8-10 0 0,0 0 0 0 0,0 0 1 0 0,0 0-1 0 0,0 0 0 0 0,0 0 1 0 0,0-1-1 0 0,-1 1 0 0 0,1-1 1 0 0,0 1-1 0 0,0-1 0 0 0,-1 0 1 0 0,-3 0-1 0 0,-1-5-301 0 0,6 4-893 0 0,2-2 130 0 0,3-1 98 0 0,-1 1-3 0 0,10-6-3134 0 0</inkml:trace>
</inkml:ink>
</file>

<file path=ppt/ink/ink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22:17:00.216"/>
    </inkml:context>
    <inkml:brush xml:id="br0">
      <inkml:brushProperty name="width" value="0.05" units="cm"/>
      <inkml:brushProperty name="height" value="0.05" units="cm"/>
      <inkml:brushProperty name="color" value="#E71224"/>
    </inkml:brush>
  </inkml:definitions>
  <inkml:trace contextRef="#ctx0" brushRef="#br0">92 0 4377 0 0,'-4'12'4838'0'0,"-22"19"-4922"0"0,14-18 496 0 0,0-1-378 0 0,8-9-21 0 0,0 1 1 0 0,0 0-1 0 0,0 0 1 0 0,1 0 0 0 0,-1 0-1 0 0,1 0 1 0 0,0 1 0 0 0,1 0-1 0 0,-4 5 1 0 0,6-9-5 0 0,0 0 1 0 0,0 0-1 0 0,0 0 1 0 0,0 0 0 0 0,-1 0-1 0 0,1-1 1 0 0,1 1-1 0 0,-1 0 1 0 0,0 0-1 0 0,0 0 1 0 0,0 0 0 0 0,0 0-1 0 0,1 0 1 0 0,-1-1-1 0 0,0 1 1 0 0,1 0-1 0 0,-1 0 1 0 0,0 0 0 0 0,1-1-1 0 0,-1 1 1 0 0,1 0-1 0 0,-1 0 1 0 0,1-1-1 0 0,0 1 1 0 0,-1-1 0 0 0,1 1-1 0 0,0 0 1 0 0,-1-1-1 0 0,1 1 1 0 0,0-1-1 0 0,0 0 1 0 0,-1 1 0 0 0,1-1-1 0 0,0 0 1 0 0,0 1-1 0 0,0-1 1 0 0,0 0-1 0 0,1 0 1 0 0,35 8 137 0 0,-12-9-13 0 0,-1-2 0 0 0,29-5 0 0 0,0-1 12 0 0,3 1 98 0 0,-19 1-68 0 0,21-1 8 0 0,-39 7-73 0 0,-1 0 0 0 0,1 2 0 0 0,19 2-1 0 0,22 13 269 0 0,-52-13-307 0 0,0 0 0 0 0,-1 0 0 0 0,1 1-1 0 0,-1 1 1 0 0,0-1 0 0 0,0 1 0 0 0,-1 0 0 0 0,12 12-1 0 0,3 14 169 0 0,-20-27-211 0 0,0-1-1 0 0,1 1 1 0 0,-1-1-1 0 0,-1 1 1 0 0,1-1-1 0 0,-1 1 1 0 0,1-1-1 0 0,-1 1 1 0 0,0 0-1 0 0,0-1 1 0 0,-1 4-1 0 0,-1 3 34 0 0,-1-1 0 0 0,0 1 0 0 0,-1-1 0 0 0,0 0 1 0 0,0 0-1 0 0,-10 13 0 0 0,-17 24 238 0 0,21-35-275 0 0,0-1 1 0 0,0 0-1 0 0,-1 0 0 0 0,0-1 0 0 0,-1 0 0 0 0,0-1 0 0 0,0 0 0 0 0,-1-1 0 0 0,-18 7 0 0 0,-9 0 0 0 0,37-12-193 0 0,0-1 0 0 0,-1 0 0 0 0,1 0 0 0 0,0 0 0 0 0,-1-1 1 0 0,1 1-1 0 0,-1-1 0 0 0,1 0 0 0 0,-1 0 0 0 0,1 0 0 0 0,-1 0 0 0 0,1 0 1 0 0,0-1-1 0 0,-1 0 0 0 0,1 1 0 0 0,-1-1 0 0 0,1-1 0 0 0,0 1 0 0 0,0 0 1 0 0,0-1-1 0 0,0 0 0 0 0,0 1 0 0 0,0-1 0 0 0,0 0 0 0 0,0-1 0 0 0,1 1 1 0 0,-1 0-1 0 0,1-1 0 0 0,-5-5 0 0 0,-2-16-4233 0 0</inkml:trace>
</inkml:ink>
</file>

<file path=ppt/ink/ink27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22:04.130"/>
    </inkml:context>
    <inkml:brush xml:id="br0">
      <inkml:brushProperty name="width" value="0.05" units="cm"/>
      <inkml:brushProperty name="height" value="0.05" units="cm"/>
    </inkml:brush>
  </inkml:definitions>
  <inkml:trace contextRef="#ctx0" brushRef="#br0">0 7 5873 0 0,'3'-1'306'0'0,"-1"0"0"0"0,1 0 0 0 0,0 0 0 0 0,-1 0 0 0 0,1 1 0 0 0,0-1 0 0 0,-1 1-1 0 0,1 0 1 0 0,0 0 0 0 0,0 0 0 0 0,0 0 0 0 0,-1 0 0 0 0,1 1 0 0 0,0-1 0 0 0,0 1 0 0 0,-1 0 0 0 0,1-1 0 0 0,2 3-1 0 0,43 26 271 0 0,-42-24-781 0 0,35 30 1024 0 0,-39-33-1050 0 0,0 0 0 0 0,0 1 0 0 0,0-1 0 0 0,0 1 0 0 0,0-1 0 0 0,0 1 0 0 0,-1 0 0 0 0,0 0 0 0 0,1 0 0 0 0,-1 0 0 0 0,0 0 0 0 0,0 0 0 0 0,0 0 0 0 0,0 6 0 0 0</inkml:trace>
</inkml:ink>
</file>

<file path=ppt/ink/ink27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22:04.466"/>
    </inkml:context>
    <inkml:brush xml:id="br0">
      <inkml:brushProperty name="width" value="0.05" units="cm"/>
      <inkml:brushProperty name="height" value="0.05" units="cm"/>
    </inkml:brush>
  </inkml:definitions>
  <inkml:trace contextRef="#ctx0" brushRef="#br0">29 112 2569 0 0,'46'-83'2516'0'0,"-40"61"-145"0"0,-15 15-1063 0 0,-16 14-297 0 0,24-7-847 0 0,-13 23 283 0 0,-10 7-156 0 0,23-29-259 0 0,1 0 0 0 0,-1 0 0 0 0,0 0 0 0 0,0 0 0 0 0,1 0 0 0 0,-1 0-1 0 0,1 0 1 0 0,-1 1 0 0 0,1-1 0 0 0,-1 0 0 0 0,1 0 0 0 0,0 1 0 0 0,0-1 0 0 0,-1 0 0 0 0,1 1 0 0 0,0-1 0 0 0,0 2 0 0 0,0 2 42 0 0,2 15 48 0 0,2-7-47 0 0,1 3 25 0 0,-4-5-23 0 0,13-17 126 0 0,1 3-215 0 0,-5-1 28 0 0,-6 2-12 0 0,0-1 0 0 0,0 1 1 0 0,0-1-1 0 0,0 0 0 0 0,0 0 1 0 0,0 0-1 0 0,-1 0 0 0 0,6-8 1 0 0,-8 10-3 0 0,0-1 1 0 0,0 0-1 0 0,0 1 0 0 0,0-1 1 0 0,-1 0-1 0 0,1 0 1 0 0,-1 0-1 0 0,1 0 0 0 0,-1 0 1 0 0,0 1-1 0 0,1-1 0 0 0,-1 0 1 0 0,0-3-1 0 0,-7-19 6 0 0,0 16 56 0 0,6 16-33 0 0,1-7-26 0 0,1 1-1 0 0,-1-1 0 0 0,0 0 0 0 0,0 0 1 0 0,1 0-1 0 0,-1 0 0 0 0,1 1 1 0 0,-1-1-1 0 0,1 0 0 0 0,-1 0 0 0 0,1 0 1 0 0,0 0-1 0 0,-1 0 0 0 0,1 0 1 0 0,0 0-1 0 0,0-1 0 0 0,0 1 0 0 0,-1 0 1 0 0,3 1-1 0 0,6 1 7 0 0,0 0 0 0 0,0 0-1 0 0,0 1 1 0 0,10 6 0 0 0,-13-6-49 0 0,1 0 1 0 0,1-1-1 0 0,-1 0 0 0 0,0 0 0 0 0,1-1 0 0 0,-1 0 1 0 0,13 2-1 0 0,0 0-206 0 0,-16-3 95 0 0,0 0-1 0 0,0 0 1 0 0,0-1-1 0 0,0 1 1 0 0,0-1-1 0 0,1 0 1 0 0,-1 0-1 0 0,0 0 1 0 0,0 0-1 0 0,0-1 1 0 0,6-1-1 0 0,-1-2-682 0 0</inkml:trace>
</inkml:ink>
</file>

<file path=ppt/ink/ink27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22:04.802"/>
    </inkml:context>
    <inkml:brush xml:id="br0">
      <inkml:brushProperty name="width" value="0.05" units="cm"/>
      <inkml:brushProperty name="height" value="0.05" units="cm"/>
    </inkml:brush>
  </inkml:definitions>
  <inkml:trace contextRef="#ctx0" brushRef="#br0">89 0 2617 0 0,'-2'2'329'0'0,"0"-1"1"0"0,0 0 0 0 0,0 0 0 0 0,0 0-1 0 0,-1 0 1 0 0,1 0 0 0 0,0 0 0 0 0,-1-1-1 0 0,1 1 1 0 0,-1-1 0 0 0,1 1 0 0 0,0-1-1 0 0,-1 0 1 0 0,1 0 0 0 0,-1 0-1 0 0,1-1 1 0 0,-1 1 0 0 0,1 0 0 0 0,-5-2-1 0 0,-30 2 997 0 0,96 33 50 0 0,8-5-868 0 0,-8-2-35 0 0,-22-2-164 0 0,-35-23-297 0 0,0 0 1 0 0,0 0-1 0 0,-1 1 1 0 0,1-1 0 0 0,-1 0-1 0 0,1 1 1 0 0,-1-1-1 0 0,1 1 1 0 0,-1 0-1 0 0,0-1 1 0 0,1 1-1 0 0,-1 0 1 0 0,0 0 0 0 0,0 0-1 0 0,-1 0 1 0 0,1 0-1 0 0,0 0 1 0 0,-1 0-1 0 0,1 0 1 0 0,-1 0-1 0 0,1 0 1 0 0,-1 0 0 0 0,0 0-1 0 0,0 0 1 0 0,0 0-1 0 0,0 0 1 0 0,0 1-1 0 0,-1-1 1 0 0,1 0-1 0 0,-1 0 1 0 0,1 0-1 0 0,-1 0 1 0 0,0 0 0 0 0,0 0-1 0 0,-1 3 1 0 0,-2 0 17 0 0,0 0 0 0 0,-1-1 0 0 0,1 1 0 0 0,-1-1 0 0 0,0 0 1 0 0,0 0-1 0 0,0-1 0 0 0,0 1 0 0 0,0-1 0 0 0,-1 0 0 0 0,-6 2 0 0 0,3-2-14 0 0,1-1 1 0 0,-1 0-1 0 0,1-1 0 0 0,-1 1 0 0 0,0-2 0 0 0,1 1 0 0 0,-1-1 0 0 0,0-1 0 0 0,1 1 0 0 0,-1-2 0 0 0,0 1 0 0 0,1-1 0 0 0,-1 0 1 0 0,1-1-1 0 0,-10-4 0 0 0,16 6-14 0 0,0 0 0 0 0,0 0 1 0 0,1 0-1 0 0,-1-1 0 0 0,0 1 1 0 0,1-1-1 0 0,-1 1 0 0 0,1-1 1 0 0,0 1-1 0 0,-1-1 0 0 0,1 0 1 0 0,0 0-1 0 0,0 1 0 0 0,0-1 1 0 0,0 0-1 0 0,0 0 0 0 0,0-4 1 0 0,0 5-2 0 0,1 0 0 0 0,0 0 0 0 0,0 1 0 0 0,0-1 1 0 0,0 0-1 0 0,0 0 0 0 0,0 0 0 0 0,0 0 0 0 0,1 0 1 0 0,-1 0-1 0 0,0 0 0 0 0,0 0 0 0 0,1 0 0 0 0,-1 0 1 0 0,0 0-1 0 0,1 0 0 0 0,-1 0 0 0 0,1 0 0 0 0,0 1 1 0 0,-1-1-1 0 0,1 0 0 0 0,-1 0 0 0 0,1 1 0 0 0,0-1 1 0 0,0 0-1 0 0,-1 1 0 0 0,1-1 0 0 0,0 1 0 0 0,0-1 1 0 0,0 1-1 0 0,0-1 0 0 0,0 1 0 0 0,0 0 0 0 0,0-1 1 0 0,0 1-1 0 0,-1 0 0 0 0,1 0 0 0 0,0 0 0 0 0,0 0 1 0 0,0 0-1 0 0,0 0 0 0 0,0 0 0 0 0,1 0 0 0 0,59-3-32 0 0,116 8-1 0 0,-16 12-286 0 0,-63-6 98 0 0,-40-6-64 0 0</inkml:trace>
</inkml:ink>
</file>

<file path=ppt/ink/ink27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22:06.213"/>
    </inkml:context>
    <inkml:brush xml:id="br0">
      <inkml:brushProperty name="width" value="0.05" units="cm"/>
      <inkml:brushProperty name="height" value="0.05" units="cm"/>
    </inkml:brush>
  </inkml:definitions>
  <inkml:trace contextRef="#ctx0" brushRef="#br0">4 117 8570 0 0,'0'0'47'0'0,"0"0"-1"0"0,0 0 1 0 0,0 0 0 0 0,0 0-1 0 0,0-1 1 0 0,0 1 0 0 0,0 0-1 0 0,0 0 1 0 0,0 0 0 0 0,0 0-1 0 0,0-1 1 0 0,0 1 0 0 0,0 0-1 0 0,0 0 1 0 0,0 0 0 0 0,0 0 0 0 0,0 0-1 0 0,0-1 1 0 0,0 1 0 0 0,0 0-1 0 0,0 0 1 0 0,0 0 0 0 0,0 0-1 0 0,-1 0 1 0 0,1-1 0 0 0,0 1-1 0 0,0 0 1 0 0,0 0 0 0 0,0 0-1 0 0,0 0 1 0 0,0 0 0 0 0,0 0 0 0 0,-1 0-1 0 0,1-1 1 0 0,0 1 0 0 0,0 0-1 0 0,0 0 1 0 0,0 0 0 0 0,-1 0-1 0 0,1 0 1 0 0,0 0 0 0 0,0 0-1 0 0,22-8 823 0 0,24 2-294 0 0,-22 2-247 0 0,-10 2-169 0 0,47-3 592 0 0,29 6 115 0 0,29-1-395 0 0,185-16 387 0 0,-181 14-648 0 0,-42 2-107 0 0,442-7 225 0 0,-176-18-200 0 0,-89 8-3 0 0,128 23-47 0 0,-44 10-39 0 0,167-13-18 0 0,-352-3 1 0 0,158-23 151 0 0,15 1 168 0 0,-140 33-266 0 0,-172-9-68 0 0,-7 3-1 0 0,-21 3-778 0 0,-10 2-215 0 0,11-7 842 0 0,-5 3-144 0 0,4-1 41 0 0,3-2 18 0 0,-14 6-614 0 0</inkml:trace>
</inkml:ink>
</file>

<file path=ppt/ink/ink27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31:25.702"/>
    </inkml:context>
    <inkml:brush xml:id="br0">
      <inkml:brushProperty name="width" value="0.05" units="cm"/>
      <inkml:brushProperty name="height" value="0.05" units="cm"/>
    </inkml:brush>
  </inkml:definitions>
  <inkml:trace contextRef="#ctx0" brushRef="#br0">3 35 2689 0 0,'-3'-11'7069'0'0,"5"-3"-3972"0"0,3 5-2221 0 0,0 13-473 0 0,12 38-209 0 0,-13-34-160 0 0,0-1 0 0 0,-1 1 0 0 0,0 0 0 0 0,0 1-1 0 0,-1-1 1 0 0,0 0 0 0 0,0 11 0 0 0,9 75 462 0 0,1-31-353 0 0,0-30-118 0 0,14 14 28 0 0,2 3 0 0 0,-16-40-60 0 0,-5-7 100 0 0,-4-3 78 0 0,57-2 450 0 0,98-17 1 0 0,-99 14-427 0 0,-36 5-2882 0 0,-19 0 1447 0 0</inkml:trace>
</inkml:ink>
</file>

<file path=ppt/ink/ink27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31:26.236"/>
    </inkml:context>
    <inkml:brush xml:id="br0">
      <inkml:brushProperty name="width" value="0.05" units="cm"/>
      <inkml:brushProperty name="height" value="0.05" units="cm"/>
    </inkml:brush>
  </inkml:definitions>
  <inkml:trace contextRef="#ctx0" brushRef="#br0">11 61 2521 0 0,'0'0'195'0'0,"-1"0"0"0"0,1 0 0 0 0,-1 0 0 0 0,1 0 0 0 0,0 0 0 0 0,-1 0 1 0 0,1-1-1 0 0,-1 1 0 0 0,1 0 0 0 0,0 0 0 0 0,-1 0 0 0 0,1 0 1 0 0,-1-1-1 0 0,1 1 0 0 0,0 0 0 0 0,-1 0 0 0 0,1-1 0 0 0,0 1 1 0 0,-1 0-1 0 0,1-1 0 0 0,0 1 0 0 0,0 0 0 0 0,-1-1 0 0 0,1 1 1 0 0,0 0-1 0 0,0-1 0 0 0,-1 1 0 0 0,1 0 0 0 0,0-1 0 0 0,0 1 1 0 0,0-1-1 0 0,0 1 0 0 0,0-1 0 0 0,0 1 0 0 0,0 0 0 0 0,0-1 0 0 0,0 1 1 0 0,0-1-1 0 0,0 1 0 0 0,0-1 0 0 0,0 1 0 0 0,0 0 0 0 0,0-1 1 0 0,0 1-1 0 0,0-1 0 0 0,0 1 0 0 0,1 0 0 0 0,-1-1 0 0 0,0 1 1 0 0,0-1-1 0 0,1 1 0 0 0,-1-1 0 0 0,31-14 1268 0 0,37-4-529 0 0,-37 16-666 0 0,-12 4-278 0 0,5 1 106 0 0,1-1-1 0 0,0-1 0 0 0,38-5 0 0 0,19 0-630 0 0,-84 6-459 0 0,1-1 685 0 0,0 0 13 0 0,0 0-363 0 0</inkml:trace>
</inkml:ink>
</file>

<file path=ppt/ink/ink27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31:26.834"/>
    </inkml:context>
    <inkml:brush xml:id="br0">
      <inkml:brushProperty name="width" value="0.05" units="cm"/>
      <inkml:brushProperty name="height" value="0.05" units="cm"/>
    </inkml:brush>
  </inkml:definitions>
  <inkml:trace contextRef="#ctx0" brushRef="#br0">1 89 5497 0 0,'0'1'295'0'0,"0"-1"-131"0"0,0 1 1 0 0,0-1 0 0 0,0 1-1 0 0,0 0 1 0 0,0-1-1 0 0,0 1 1 0 0,1-1-1 0 0,-1 1 1 0 0,0-1-1 0 0,0 1 1 0 0,1-1-1 0 0,-1 1 1 0 0,0-1-1 0 0,1 1 1 0 0,-1-1 0 0 0,0 1-1 0 0,1-1 1 0 0,-1 1-1 0 0,1-1 1 0 0,-1 0-1 0 0,1 1 1 0 0,-1-1-1 0 0,0 0 1 0 0,1 1-1 0 0,0-1 1 0 0,-1 0-1 0 0,1 0 1 0 0,-1 1 0 0 0,1-1-1 0 0,-1 0 1 0 0,1 0-1 0 0,-1 0 1 0 0,1 0-1 0 0,0 0 1 0 0,-1 0-1 0 0,2 0 1 0 0,-2 0 58 0 0,2-1 162 0 0,3 1-253 0 0,6-2 127 0 0,3-1-159 0 0,23-6 74 0 0,66-19 538 0 0,-93 25-671 0 0,0-1 0 0 0,0-1 1 0 0,-1 0-1 0 0,12-7 0 0 0,-9 7-11 0 0,-7 4-32 0 0,0-1-161 0 0,3 0 198 0 0,6-3 96 0 0,11-9-2995 0 0,-25 12 1683 0 0</inkml:trace>
</inkml:ink>
</file>

<file path=ppt/ink/ink27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31:27.685"/>
    </inkml:context>
    <inkml:brush xml:id="br0">
      <inkml:brushProperty name="width" value="0.05" units="cm"/>
      <inkml:brushProperty name="height" value="0.05" units="cm"/>
    </inkml:brush>
  </inkml:definitions>
  <inkml:trace contextRef="#ctx0" brushRef="#br0">407 30 4537 0 0,'-1'-1'4794'0'0,"-3"-1"-4675"0"0,3 1 321 0 0,0-1 147 0 0,0-2 256 0 0,-1-2 382 0 0,-1 4-788 0 0,-6-2-400 0 0,-45-4 15 0 0,19 9-33 0 0,-18 8-4 0 0,-26 8 14 0 0,54-13 100 0 0,0 1-1 0 0,0 1 1 0 0,-45 19-1 0 0,69-25-123 0 0,1 0 0 0 0,-1 0 0 0 0,0 0 1 0 0,0 0-1 0 0,0 1 0 0 0,0-1 0 0 0,1 0 0 0 0,-1 1 0 0 0,0-1 0 0 0,0 0 0 0 0,1 1 0 0 0,-1-1 0 0 0,0 1 0 0 0,1-1 0 0 0,-1 1 0 0 0,0-1 0 0 0,1 1 0 0 0,-1 0 0 0 0,1-1 1 0 0,-1 1-1 0 0,1 0 0 0 0,-1 0 0 0 0,1-1 0 0 0,-1 1 0 0 0,1 0 0 0 0,0 0 0 0 0,-1-1 0 0 0,1 1 0 0 0,0 0 0 0 0,0 0 0 0 0,0 0 0 0 0,0 0 0 0 0,0 0 0 0 0,0-1 0 0 0,0 1 1 0 0,0 0-1 0 0,0 0 0 0 0,0 0 0 0 0,0 0 0 0 0,0-1 0 0 0,0 1 0 0 0,1 0 0 0 0,-1 0 0 0 0,0 0 0 0 0,1 1 0 0 0,4 2 35 0 0,-1 0 1 0 0,0 1-1 0 0,1-1 0 0 0,0-1 1 0 0,9 7-1 0 0,14 10 233 0 0,-21-12-232 0 0,-1 0 0 0 0,1 0-1 0 0,-1 1 1 0 0,-1 0-1 0 0,0 0 1 0 0,0 0 0 0 0,-1 0-1 0 0,0 1 1 0 0,0 0 0 0 0,-1-1-1 0 0,2 14 1 0 0,1 15 88 0 0,2 68 0 0 0,1 0-13 0 0,-5-78-87 0 0,-3-14-13 0 0,1 1-1 0 0,1-1 0 0 0,0 0 1 0 0,1 0-1 0 0,8 18 0 0 0,1-10 5 0 0,14-1 10 0 0,-26-20 6 0 0,0-1-21 0 0,3 2 5 0 0,3 0-3 0 0,4 2 0 0 0,2 0-5 0 0,48 15 33 0 0,-16-9 70 0 0,2-5-16 0 0,-16-5-77 0 0,-28 0-133 0 0,-2 0 28 0 0,0 0-1 0 0,0 1 1 0 0,0-1 0 0 0,0 0 0 0 0,0 0 0 0 0,0 0 0 0 0,0 0 0 0 0,0 0-1 0 0,0 0 1 0 0,0 0 0 0 0,0-1 0 0 0,-1 1 0 0 0,1 0 0 0 0,0-1 0 0 0,0 1-1 0 0,0 0 1 0 0,0-1 0 0 0,0 1 0 0 0,-1-1 0 0 0,2 0 0 0 0</inkml:trace>
</inkml:ink>
</file>

<file path=ppt/ink/ink27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31:28.064"/>
    </inkml:context>
    <inkml:brush xml:id="br0">
      <inkml:brushProperty name="width" value="0.05" units="cm"/>
      <inkml:brushProperty name="height" value="0.05" units="cm"/>
    </inkml:brush>
  </inkml:definitions>
  <inkml:trace contextRef="#ctx0" brushRef="#br0">0 95 3145 0 0,'23'-68'3038'0'0,"-22"68"-2918"0"0,-1-1 1 0 0,1 0 0 0 0,-1 1 0 0 0,1-1 0 0 0,-1 0 0 0 0,0 0-1 0 0,0 1 1 0 0,1-1 0 0 0,-1 0 0 0 0,0 0 0 0 0,0 0-1 0 0,0 1 1 0 0,0-1 0 0 0,0 0 0 0 0,0 0 0 0 0,0 0-1 0 0,0 1 1 0 0,0-1 0 0 0,0 0 0 0 0,0 0 0 0 0,0 0-1 0 0,0 1 1 0 0,-1-1 0 0 0,1 0 0 0 0,0 0 0 0 0,-1 1 0 0 0,1-1-1 0 0,-1 0 1 0 0,0-1 0 0 0,-1-1 2245 0 0,16 113-1083 0 0,-4-66-1118 0 0,-2-15-115 0 0,6 34 109 0 0,7 26 17 0 0,-18-82-171 0 0,0 1 1 0 0,0 0-1 0 0,1-1 1 0 0,-1 1-1 0 0,2-1 1 0 0,-1 0-1 0 0,1 0 1 0 0,8 8-1 0 0,-21-17-2500 0 0,7 1 1521 0 0</inkml:trace>
</inkml:ink>
</file>

<file path=ppt/ink/ink27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31:28.519"/>
    </inkml:context>
    <inkml:brush xml:id="br0">
      <inkml:brushProperty name="width" value="0.05" units="cm"/>
      <inkml:brushProperty name="height" value="0.05" units="cm"/>
    </inkml:brush>
  </inkml:definitions>
  <inkml:trace contextRef="#ctx0" brushRef="#br0">12 145 4553 0 0,'-2'-8'3826'0'0,"-1"3"-2303"0"0,3 4-1440 0 0,-2-1 154 0 0,-1-2 714 0 0,2 2-861 0 0,1 1 0 0 0,0-1 0 0 0,-1 0 0 0 0,1 1 0 0 0,0-1 0 0 0,0 0 1 0 0,1 1-1 0 0,-1-1 0 0 0,0 0 0 0 0,0 1 0 0 0,1-1 0 0 0,-1 1 0 0 0,2-4 0 0 0,0-1 59 0 0,-1 1-96 0 0,0 0 1 0 0,1 0-1 0 0,0 0 1 0 0,0 0-1 0 0,0 1 1 0 0,0-1-1 0 0,1 1 1 0 0,0 0-1 0 0,0-1 1 0 0,0 1-1 0 0,1 1 1 0 0,-1-1-1 0 0,1 0 1 0 0,0 1-1 0 0,0 0 1 0 0,0 0-1 0 0,0 0 1 0 0,1 0-1 0 0,-1 0 1 0 0,1 1-1 0 0,-1 0 1 0 0,1 0-1 0 0,0 1 1 0 0,0-1-1 0 0,0 1 0 0 0,7-1 1 0 0,-10 2-50 0 0,0 0-1 0 0,0 0 1 0 0,-1 0-1 0 0,1 0 1 0 0,0 0 0 0 0,0 0-1 0 0,0 1 1 0 0,-1-1-1 0 0,1 1 1 0 0,0-1 0 0 0,-1 1-1 0 0,1 0 1 0 0,0-1-1 0 0,-1 1 1 0 0,1 0 0 0 0,-1 0-1 0 0,1 0 1 0 0,-1 0-1 0 0,1 1 1 0 0,-1-1 0 0 0,0 0-1 0 0,0 1 1 0 0,1-1-1 0 0,-1 0 1 0 0,0 1 0 0 0,0 0-1 0 0,-1-1 1 0 0,1 1-1 0 0,0-1 1 0 0,0 1 0 0 0,-1 0-1 0 0,1 0 1 0 0,-1-1-1 0 0,0 1 1 0 0,1 2 0 0 0,0 9 6 0 0,0 0 0 0 0,-1 0 0 0 0,0 0 1 0 0,-3 17-1 0 0,2-20 13 0 0,0-1-1 0 0,0 0 1 0 0,1 1 0 0 0,2 16 0 0 0,0-20-23 0 0,-1-1 6 0 0,-1-4-5 0 0,0 0-1 0 0,0-1 1 0 0,0 1-1 0 0,1-1 0 0 0,-1 1 1 0 0,0 0-1 0 0,1-1 1 0 0,-1 1-1 0 0,0-1 0 0 0,1 1 1 0 0,-1-1-1 0 0,0 1 1 0 0,1-1-1 0 0,-1 1 0 0 0,1-1 1 0 0,-1 1-1 0 0,1-1 1 0 0,-1 1-1 0 0,1-1 0 0 0,-1 0 1 0 0,1 1-1 0 0,0-1 1 0 0,-1 0-1 0 0,1 0 0 0 0,-1 1 1 0 0,1-1-1 0 0,0 0 1 0 0,-1 0-1 0 0,2 0 0 0 0,22 6 15 0 0,13 11-9 0 0,-31-14-7 0 0,0 1 1 0 0,0 0-1 0 0,0 0 1 0 0,0 1-1 0 0,-1 0 1 0 0,0 0-1 0 0,0 0 1 0 0,0 1 0 0 0,-1-1-1 0 0,1 1 1 0 0,4 9-1 0 0,-3 9 10 0 0,-5-9 3 0 0,1 10 11 0 0,-2-1 151 0 0,0-23-154 0 0,-1 1 0 0 0,1-1-1 0 0,-1 0 1 0 0,1 0-1 0 0,-1 0 1 0 0,0 0 0 0 0,0 0-1 0 0,1 0 1 0 0,-1 1-1 0 0,0-2 1 0 0,0 1 0 0 0,0 0-1 0 0,0 0 1 0 0,0 0-1 0 0,0 0 1 0 0,-1-1 0 0 0,1 1-1 0 0,-2 1 1 0 0,-17 3 227 0 0,-14-3-7 0 0,17-1-232 0 0,10-1 16 0 0,0 0 1 0 0,0 0-1 0 0,1-1 1 0 0,-1 0-1 0 0,0 0 1 0 0,1-1 0 0 0,-1 0-1 0 0,1 0 1 0 0,-11-5-1 0 0,-28-9 13 0 0,0 3-1620 0 0,44 13 1262 0 0,0 0-287 0 0</inkml:trace>
</inkml:ink>
</file>

<file path=ppt/ink/ink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22:17:01.285"/>
    </inkml:context>
    <inkml:brush xml:id="br0">
      <inkml:brushProperty name="width" value="0.05" units="cm"/>
      <inkml:brushProperty name="height" value="0.05" units="cm"/>
      <inkml:brushProperty name="color" value="#E71224"/>
    </inkml:brush>
  </inkml:definitions>
  <inkml:trace contextRef="#ctx0" brushRef="#br0">119 404 3753 0 0,'3'-3'2498'0'0,"-3"-1"-566"0"0,-3 3-1163 0 0,-5 1 793 0 0,5 4-1004 0 0,-2 13-199 0 0,0-2-164 0 0,-12 22-10 0 0,-17 40 311 0 0,27-59-350 0 0,1 0-1 0 0,1 0 1 0 0,0 1-1 0 0,-3 33 1 0 0,1-7 80 0 0,-1 29 43 0 0,8-69-250 0 0,0 0 1 0 0,1 0-1 0 0,0 0 1 0 0,0 0-1 0 0,0 0 1 0 0,0-1-1 0 0,3 8 1 0 0,10 5 14 0 0,-4-13-11 0 0,6-6 9 0 0,-12 0-28 0 0,1 0 1 0 0,-1-1-1 0 0,0 1 0 0 0,1-1 0 0 0,-1 0 1 0 0,0 0-1 0 0,-1 0 0 0 0,5-4 1 0 0,3-5-5 0 0,3-7-98 0 0,15-32-326 0 0,-20 31 22 0 0,-1-1 0 0 0,9-31 1 0 0,-3-11-509 0 0,-14 59 871 0 0,1 1 0 0 0,-1 0 0 0 0,0 0 0 0 0,0 0 0 0 0,0 0 0 0 0,-1-1 0 0 0,1 1 0 0 0,-1 0 0 0 0,1 0 0 0 0,-2-4 0 0 0,-17-20-151 0 0,2 14 442 0 0,30 31 2174 0 0,57 30-1967 0 0,-34-30-286 0 0,15-6 668 0 0,-4-1-115 0 0,-45-10-685 0 0,0 0 0 0 0,0 0 0 0 0,0-1 0 0 0,0 1 0 0 0,0-1 0 0 0,1 1 0 0 0,-1-1 1 0 0,0 0-1 0 0,0 0 0 0 0,1 0 0 0 0,-1 0 0 0 0,0 0 0 0 0,5-1 0 0 0,-5 0-19 0 0,-1 0 0 0 0,1 0 0 0 0,0 0 1 0 0,0 0-1 0 0,0-1 0 0 0,0 1 1 0 0,-1 0-1 0 0,1-1 0 0 0,-1 1 0 0 0,1-1 1 0 0,-1 0-1 0 0,1 1 0 0 0,-1-1 0 0 0,0 0 1 0 0,0 0-1 0 0,0 0 0 0 0,0 0 1 0 0,0 0-1 0 0,0-2 0 0 0,3-11 1 0 0,-1 0 0 0 0,0 1 0 0 0,-1-1 0 0 0,0-22-1 0 0,0 16-29 0 0,0 2 13 0 0,-1 0-1 0 0,-1 0 1 0 0,0 0-1 0 0,-2 0 1 0 0,0 0-1 0 0,-1 0 1 0 0,-1 1-1 0 0,-8-25 1 0 0,3 25-24 0 0,7 13-17 0 0,10 5 11 0 0,9 0 37 0 0,0-1-13 0 0,0-1 1 0 0,1-1 0 0 0,-1-1 0 0 0,-1 0 0 0 0,1-1 0 0 0,-1-1 0 0 0,0 0 0 0 0,23-13 0 0 0,-15 5 1 0 0,0 0 0 0 0,25-21 0 0 0,3-12 0 0 0,-40 34 1 0 0,-7 9 1 0 0,0-1 1 0 0,0 0-1 0 0,-1 0 1 0 0,1-1-1 0 0,-1 1 1 0 0,-1-1-1 0 0,1 0 1 0 0,-1 0-1 0 0,5-12 1 0 0,-8 17-5 0 0,0 1-1 0 0,0 0 1 0 0,0-1 0 0 0,0 1 0 0 0,0-1 0 0 0,0 1 0 0 0,0-1 0 0 0,0 1 0 0 0,0-1 0 0 0,0 1 0 0 0,0-1 0 0 0,0 1 0 0 0,-1-1 0 0 0,1 1 0 0 0,0-1 0 0 0,0 1 0 0 0,0-1 0 0 0,-1 1 0 0 0,1 0 0 0 0,0-1 0 0 0,0 1 0 0 0,-1 0 0 0 0,1-1 0 0 0,-1 1 0 0 0,1 0 0 0 0,0-1 0 0 0,-1 1-1 0 0,1 0 1 0 0,0-1 0 0 0,-1 1 0 0 0,1 0 0 0 0,-1 0 0 0 0,1 0 0 0 0,-1-1 0 0 0,1 1 0 0 0,-1 0 0 0 0,1 0 0 0 0,-1 0 0 0 0,1 0 0 0 0,-1 0 0 0 0,1 0 0 0 0,-1 0 0 0 0,1 0 0 0 0,0 0 0 0 0,-1 0 0 0 0,1 0 0 0 0,-1 0 0 0 0,1 0 0 0 0,-1 1 0 0 0,1-1 0 0 0,-1 0 0 0 0,-28 7-6 0 0,12 0 22 0 0,1 2 0 0 0,1 0 0 0 0,-1 0 0 0 0,2 2 0 0 0,-1 0 0 0 0,1 0 0 0 0,1 1 0 0 0,0 1 0 0 0,1 1 0 0 0,0-1 0 0 0,1 2 0 0 0,-14 23 0 0 0,21-31 28 0 0,1-1 0 0 0,0 1 1 0 0,0-1-1 0 0,0 1 1 0 0,1 0-1 0 0,0 0 0 0 0,0 1 1 0 0,-1 7-1 0 0,3-12-10 0 0,0 1-1 0 0,1 0 0 0 0,-1-1 0 0 0,1 1 1 0 0,-1 0-1 0 0,1-1 0 0 0,1 1 1 0 0,-1-1-1 0 0,0 1 0 0 0,1-1 1 0 0,-1 1-1 0 0,1-1 0 0 0,0 0 0 0 0,0 0 1 0 0,1 0-1 0 0,-1 0 0 0 0,0 0 1 0 0,6 4-1 0 0,-3-4-15 0 0,-1 0 0 0 0,1 0 0 0 0,0 0 0 0 0,0-1 1 0 0,0 1-1 0 0,0-1 0 0 0,0 0 0 0 0,0-1 0 0 0,0 1 0 0 0,1-1 1 0 0,-1 0-1 0 0,1-1 0 0 0,-1 1 0 0 0,1-1 0 0 0,-1 0 0 0 0,9-1 1 0 0,5-1 15 0 0,-1-1 1 0 0,0-1-1 0 0,31-9 1 0 0,-5-5-822 0 0,76-41 1 0 0,-75 36 173 0 0,-18 9-177 0 0</inkml:trace>
</inkml:ink>
</file>

<file path=ppt/ink/ink27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31:29.067"/>
    </inkml:context>
    <inkml:brush xml:id="br0">
      <inkml:brushProperty name="width" value="0.05" units="cm"/>
      <inkml:brushProperty name="height" value="0.05" units="cm"/>
    </inkml:brush>
  </inkml:definitions>
  <inkml:trace contextRef="#ctx0" brushRef="#br0">9 222 3041 0 0,'2'-33'2970'0'0,"-4"26"916"0"0,-4 2-2569 0 0,4 4-8 0 0,2 0-1127 0 0,0-1 0 0 0,-1 1 0 0 0,1-1 0 0 0,0 1 0 0 0,0-1 0 0 0,0 1 1 0 0,0-1-1 0 0,0 1 0 0 0,1 0 0 0 0,-1-1 0 0 0,0 1 0 0 0,1-1 0 0 0,-1 1 0 0 0,2-3 1 0 0,-1 2-96 0 0,27-60 60 0 0,-1 4-79 0 0,-27 56-65 0 0,3-6 5 0 0,2-4 2 0 0,-2 7-1 0 0,-2 3 1 0 0,0 2 10 0 0,-1 2 0 0 0,2 5-15 0 0,-1 1 1 0 0,1 0 0 0 0,0-1 0 0 0,1 0-1 0 0,0 0 1 0 0,0 0 0 0 0,0 0-1 0 0,1 0 1 0 0,0 0 0 0 0,0-1-1 0 0,1 0 1 0 0,0 0 0 0 0,0 0 0 0 0,11 10-1 0 0,3 6 10 0 0,-18-22-15 0 0,0 1 0 0 0,-1-1 1 0 0,1 1-1 0 0,-1 0 0 0 0,1-1 1 0 0,-1 1-1 0 0,1 0 0 0 0,-1-1 1 0 0,1 1-1 0 0,-1 0 0 0 0,0 0 0 0 0,1 0 1 0 0,-1-1-1 0 0,0 1 0 0 0,0 0 1 0 0,1 0-1 0 0,-1 0 0 0 0,0 0 1 0 0,0-1-1 0 0,0 1 0 0 0,0 0 1 0 0,0 0-1 0 0,0 0 0 0 0,-1 0 1 0 0,1-1-1 0 0,0 1 0 0 0,0 0 0 0 0,0 0 1 0 0,-1 0-1 0 0,1 0 0 0 0,0-1 1 0 0,-1 1-1 0 0,1 0 0 0 0,-1-1 1 0 0,1 1-1 0 0,-1 0 0 0 0,1-1 1 0 0,-1 1-1 0 0,0 0 0 0 0,1-1 1 0 0,-1 1-1 0 0,0-1 0 0 0,1 1 0 0 0,-1-1 1 0 0,0 1-1 0 0,0-1 0 0 0,1 0 1 0 0,-2 1-1 0 0,2-1 0 0 0,-1 0 0 0 0,1 0 0 0 0,0 0 0 0 0,0 0 0 0 0,-1 0 0 0 0,1 0 0 0 0,0 0 0 0 0,0 0 0 0 0,0 0 0 0 0,-1 0 0 0 0,1 0 1 0 0,0 0-1 0 0,0 0 0 0 0,0 1 0 0 0,-1-1 0 0 0,1 0 0 0 0,0 0 0 0 0,0 0 0 0 0,0 0 0 0 0,-1 0 0 0 0,1 1 0 0 0,0-1 0 0 0,0 0 0 0 0,0 0 0 0 0,0 0 0 0 0,0 1 0 0 0,0-1 0 0 0,0 0 0 0 0,-1 0 0 0 0,1 0 0 0 0,0 1 0 0 0,0-1 0 0 0,0 0 0 0 0,0 0 0 0 0,0 0 1 0 0,0 1-1 0 0,0-1 0 0 0,0 0 0 0 0,0 0 0 0 0,0 1 0 0 0,0-1 0 0 0,0 0 0 0 0,0 0 0 0 0,0 0 0 0 0,0 1 0 0 0,0-1 0 0 0,1 0 0 0 0,-1 1 0 0 0,0-1-11 0 0,1 1 1 0 0,0-1-1 0 0,-1 1 1 0 0,1-1-1 0 0,-1 1 1 0 0,1-1-1 0 0,-1 1 1 0 0,1-1-1 0 0,-1 1 1 0 0,1 0-1 0 0,-1-1 0 0 0,0 1 1 0 0,1 0-1 0 0,-1-1 1 0 0,0 1-1 0 0,0 0 1 0 0,1 0-1 0 0,-1-1 1 0 0,0 1-1 0 0,0 0 1 0 0,0 0-1 0 0,0-1 0 0 0,0 1 1 0 0,0 0-1 0 0,0 0 1 0 0,0-1-1 0 0,0 1 1 0 0,-1 0-1 0 0,1 0 1 0 0,0-1-1 0 0,0 1 1 0 0,-1 0-1 0 0,1-1 0 0 0,0 1 1 0 0,-1 0-1 0 0,1-1 1 0 0,-1 1-1 0 0,1 0 1 0 0,-1-1-1 0 0,1 1 1 0 0,-1-1-1 0 0,0 1 1 0 0,-3 8-589 0 0,21-7-44 0 0,-7-3 281 0 0,-2 0 213 0 0,-6 2-961 0 0</inkml:trace>
</inkml:ink>
</file>

<file path=ppt/ink/ink27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31:29.635"/>
    </inkml:context>
    <inkml:brush xml:id="br0">
      <inkml:brushProperty name="width" value="0.05" units="cm"/>
      <inkml:brushProperty name="height" value="0.05" units="cm"/>
    </inkml:brush>
  </inkml:definitions>
  <inkml:trace contextRef="#ctx0" brushRef="#br0">1 103 4945 0 0,'8'3'6731'0'0,"-9"-4"-6431"0"0,1-1 927 0 0,0 0-668 0 0,2 1 172 0 0,8-1-431 0 0,-3 1-144 0 0,94-17 802 0 0,18-3 215 0 0,-44 6-585 0 0,-49 9-370 0 0,12-7-71 0 0,-2 1-24 0 0,-10 5 49 0 0,-15 6-149 0 0,1-1-3 0 0,-6 0 44 0 0,-16 6-1866 0 0,1-2 1414 0 0,0 0-60 0 0,4-1-183 0 0,3-1-228 0 0</inkml:trace>
</inkml:ink>
</file>

<file path=ppt/ink/ink27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31:30.207"/>
    </inkml:context>
    <inkml:brush xml:id="br0">
      <inkml:brushProperty name="width" value="0.05" units="cm"/>
      <inkml:brushProperty name="height" value="0.05" units="cm"/>
    </inkml:brush>
  </inkml:definitions>
  <inkml:trace contextRef="#ctx0" brushRef="#br0">18 9 4169 0 0,'-1'-3'3806'0'0,"-2"2"-2769"0"0,-1 0-394 0 0,4 0-586 0 0,-1-1 2062 0 0,-1 1-1734 0 0,1 3-317 0 0,0-1 1 0 0,1 1-1 0 0,-1-1 1 0 0,0 1-1 0 0,1-1 1 0 0,-1 1-1 0 0,1-1 1 0 0,-1 1-1 0 0,1-1 1 0 0,0 1-1 0 0,0 0 1 0 0,0-1-1 0 0,0 1 1 0 0,0 1-1 0 0,-1 20-88 0 0,1-19 92 0 0,20 301 930 0 0,-1-71-613 0 0,-18-216-349 0 0,0 10 4 0 0,8 64 133 0 0,-4-71-81 0 0,5 2 104 0 0,-5-10-72 0 0,-2-13-103 0 0,-2-3-524 0 0,0 0-134 0 0,-1 0 553 0 0,1 0 28 0 0,6-18-192 0 0,-6 16-16 0 0,1-1 1 0 0,-1 1-1 0 0,0 0 0 0 0,0 0 0 0 0,0-1 0 0 0,-1 1 0 0 0,0-11 0 0 0,-1 3-5180 0 0</inkml:trace>
</inkml:ink>
</file>

<file path=ppt/ink/ink27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31:30.558"/>
    </inkml:context>
    <inkml:brush xml:id="br0">
      <inkml:brushProperty name="width" value="0.05" units="cm"/>
      <inkml:brushProperty name="height" value="0.05" units="cm"/>
    </inkml:brush>
  </inkml:definitions>
  <inkml:trace contextRef="#ctx0" brushRef="#br0">157 0 5393 0 0,'-6'0'3140'0'0,"-4"0"-656"0"0,3 0-2251 0 0,4 1-138 0 0,4 2 32 0 0,0-2 233 0 0,-7 0 500 0 0,-1 5-195 0 0,-3 16-515 0 0,6-10-33 0 0,-3 4 37 0 0,1 2-1 0 0,0-1 0 0 0,2 1 1 0 0,0 0-1 0 0,1 0 0 0 0,-2 33 1 0 0,-7 216 649 0 0,5-197-771 0 0,6-65-76 0 0,-1 1-1 0 0,1-1 1 0 0,-1 0 0 0 0,0 0 0 0 0,0-1 0 0 0,-4 8-1 0 0,2-9-134 0 0,-5-1 98 0 0,-1-3-220 0 0,-2-4-1660 0 0,11 4 1175 0 0</inkml:trace>
</inkml:ink>
</file>

<file path=ppt/ink/ink27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31:30.904"/>
    </inkml:context>
    <inkml:brush xml:id="br0">
      <inkml:brushProperty name="width" value="0.05" units="cm"/>
      <inkml:brushProperty name="height" value="0.05" units="cm"/>
    </inkml:brush>
  </inkml:definitions>
  <inkml:trace contextRef="#ctx0" brushRef="#br0">0 3 6153 0 0,'12'-2'6551'0'0,"-10"2"-5955"0"0,-1 5-495 0 0,0 0-1 0 0,0 0 1 0 0,1 0-1 0 0,0 0 0 0 0,0 0 1 0 0,0 0-1 0 0,1-1 1 0 0,4 6-1 0 0,0 3 51 0 0,1 4-13 0 0,7 13 69 0 0,-5-10-107 0 0,6 15 7 0 0,4 18 43 0 0,17 39 202 0 0,-35-88-335 0 0,48 87 217 0 0,-44-81-200 0 0,0-1 0 0 0,1 0 0 0 0,0 0 1 0 0,1 0-1 0 0,0-1 0 0 0,0 0 1 0 0,11 7-1 0 0,-19-15-36 0 0,5 2-49 0 0,0-4-415 0 0,-5 1 422 0 0,2-1-342 0 0,-4-1-331 0 0,1 2 156 0 0</inkml:trace>
</inkml:ink>
</file>

<file path=ppt/ink/ink27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31:31.508"/>
    </inkml:context>
    <inkml:brush xml:id="br0">
      <inkml:brushProperty name="width" value="0.05" units="cm"/>
      <inkml:brushProperty name="height" value="0.05" units="cm"/>
    </inkml:brush>
  </inkml:definitions>
  <inkml:trace contextRef="#ctx0" brushRef="#br0">25 90 5801 0 0,'-15'-59'2499'0'0,"8"41"-562"0"0,7 18-1895 0 0,-1 0-1 0 0,1 0 1 0 0,0 0-1 0 0,0 0 1 0 0,0 0-1 0 0,0 0 1 0 0,0 0-1 0 0,0-1 1 0 0,-1 1-1 0 0,1 0 1 0 0,0 0-1 0 0,0 0 1 0 0,0 0-1 0 0,0 0 1 0 0,0 0-1 0 0,0-1 0 0 0,0 1 1 0 0,0 0-1 0 0,0 0 1 0 0,0 0-1 0 0,0 0 1 0 0,0 0-1 0 0,0-1 1 0 0,0 1-1 0 0,0 0 1 0 0,0 0-1 0 0,0 0 1 0 0,0 0-1 0 0,0 0 1 0 0,0-1-1 0 0,0 1 0 0 0,0 0 1 0 0,0 0-1 0 0,0 0 1 0 0,0 0-1 0 0,0 0 1 0 0,0-1-1 0 0,0 1 1 0 0,0 0-1 0 0,0 0 1 0 0,0 0-1 0 0,0 0 1 0 0,0 0-1 0 0,0 0 1 0 0,1-1-1 0 0,-1 1 1 0 0,0 0-1 0 0,0 0 0 0 0,0 0 1 0 0,0 0-1 0 0,0 0 1 0 0,0 0-1 0 0,1 0 1 0 0,-1 0-1 0 0,0 0 1 0 0,0 0-1 0 0,0 0 1 0 0,13-4 190 0 0,6 2-32 0 0,27 5 104 0 0,-25 0 12 0 0,35 4-65 0 0,-20-2-187 0 0,44 0 0 0 0,-69-3-49 0 0,5 5-1 0 0,-3-2 35 0 0,-12-4 11 0 0,1 0 0 0 0,-1 0 0 0 0,0 1 0 0 0,0-1 0 0 0,0 0 0 0 0,0 0 0 0 0,0 1 0 0 0,0-1-1 0 0,0 0 1 0 0,0 1 0 0 0,-1-1 0 0 0,1 1 0 0 0,0-1 0 0 0,-1 1 0 0 0,0 0 0 0 0,1-1 0 0 0,-1 1 0 0 0,0-1-1 0 0,1 1 1 0 0,-1 2 0 0 0,4 51-174 0 0,0-14 160 0 0,-1-16-33 0 0,1 12 10 0 0,-2-19-7 0 0,-1-6-1 0 0,12 72 78 0 0,0-28-47 0 0,4 23 53 0 0,4 8 239 0 0,-16-71-190 0 0,1-1 0 0 0,1 1 0 0 0,0-1 0 0 0,1 0 0 0 0,0 0 0 0 0,11 13 0 0 0,-7-8 89 0 0,-9-10-31 0 0,-5-9-53 0 0,-17-6 45 0 0,15 5-180 0 0,-17-3 6 0 0,5 1-4 0 0,-52-3 111 0 0,29 9-107 0 0,16 0-12 0 0,8-1-3 0 0,-30 4 39 0 0,-21 5 24 0 0,22-6-11 0 0,2-2 19 0 0,15-3-13 0 0,20-1-29 0 0,-5 0 19 0 0,5-1-32 0 0,0 0-8 0 0,3-1-10 0 0,-2-2 56 0 0,0 1-344 0 0,4 2-1124 0 0</inkml:trace>
</inkml:ink>
</file>

<file path=ppt/ink/ink27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31:37.490"/>
    </inkml:context>
    <inkml:brush xml:id="br0">
      <inkml:brushProperty name="width" value="0.05" units="cm"/>
      <inkml:brushProperty name="height" value="0.05" units="cm"/>
    </inkml:brush>
  </inkml:definitions>
  <inkml:trace contextRef="#ctx0" brushRef="#br0">53 0 6241 0 0,'-18'38'870'0'0,"9"-21"-290"0"0,8-16-506 0 0,1-1-1 0 0,0 1 1 0 0,0 0-1 0 0,-1-1 1 0 0,1 1-1 0 0,0-1 1 0 0,-1 1 0 0 0,1-1-1 0 0,0 1 1 0 0,-1-1-1 0 0,1 1 1 0 0,-1-1-1 0 0,1 0 1 0 0,-1 1 0 0 0,1-1-1 0 0,-1 1 1 0 0,1-1-1 0 0,-1 0 1 0 0,0 0-1 0 0,1 1 1 0 0,-1-1 0 0 0,1 0-1 0 0,-1 0 1 0 0,0 0-1 0 0,1 0 1 0 0,-1 1-1 0 0,1-1 1 0 0,-1 0 0 0 0,0 0-1 0 0,1 0 1 0 0,-1-1-1 0 0,0 1 1 0 0,0 0-1 0 0,-6 1 2130 0 0,21-3-1449 0 0,49-5-414 0 0,-26 2-957 0 0,0 2 1 0 0,51 2 0 0 0,-79 1-238 0 0</inkml:trace>
</inkml:ink>
</file>

<file path=ppt/ink/ink27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31:37.820"/>
    </inkml:context>
    <inkml:brush xml:id="br0">
      <inkml:brushProperty name="width" value="0.05" units="cm"/>
      <inkml:brushProperty name="height" value="0.05" units="cm"/>
    </inkml:brush>
  </inkml:definitions>
  <inkml:trace contextRef="#ctx0" brushRef="#br0">30 27 5065 0 0,'-4'-1'5209'0'0,"-16"0"-3263"0"0,19 1-1795 0 0,-1 0-43 0 0,1 0-13 0 0,-1 0 171 0 0,2 0 26 0 0,26 3 175 0 0,-16-1-411 0 0,1-2 0 0 0,-1 1 0 0 0,1-1 0 0 0,0-1 0 0 0,-1 0 0 0 0,1-1 0 0 0,-1 0 0 0 0,0 0 0 0 0,13-5 0 0 0,2 3-629 0 0,-9 3-65 0 0,-8-2 45 0 0,-2-4 289 0 0</inkml:trace>
</inkml:ink>
</file>

<file path=ppt/ink/ink27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32:01.325"/>
    </inkml:context>
    <inkml:brush xml:id="br0">
      <inkml:brushProperty name="width" value="0.05" units="cm"/>
      <inkml:brushProperty name="height" value="0.05" units="cm"/>
    </inkml:brush>
  </inkml:definitions>
  <inkml:trace contextRef="#ctx0" brushRef="#br0">1 0 5369 0 0,'75'1'2358'0'0,"-76"0"-2300"0"0,0 1 0 0 0,0-1 0 0 0,0 0 0 0 0,-1 1 0 0 0,1-1 0 0 0,0 1 0 0 0,1-1 0 0 0,-1 1 0 0 0,0-1 0 0 0,0 1 0 0 0,1-1 0 0 0,-1 1 0 0 0,1 0 0 0 0,-1 0 0 0 0,1-1 0 0 0,0 1 0 0 0,0 0 0 0 0,-1 2 0 0 0,-4 37 198 0 0,5-40-175 0 0,-6 61 713 0 0,5 32 114 0 0,3-45-674 0 0,3 0 0 0 0,17 79 0 0 0,-9-101-211 0 0,-12-26-18 0 0,0 1-1 0 0,1-1 1 0 0,-1 0 0 0 0,1 1 0 0 0,-1-1 0 0 0,1 0 0 0 0,0 0-1 0 0,0 0 1 0 0,0 0 0 0 0,-1 0 0 0 0,1 0 0 0 0,0-1 0 0 0,0 1-1 0 0,0-1 1 0 0,3 1 0 0 0,34-2 90 0 0,-10-5-42 0 0,-20 4-39 0 0,111-33 64 0 0,-85 23-148 0 0,69-13 1 0 0,-101 24 9 0 0,0 1-1 0 0,-1-1 1 0 0,1 0 0 0 0,0 0 0 0 0,0 0 0 0 0,0-1 0 0 0,-1 1 0 0 0,1-1 0 0 0,-1 1 0 0 0,5-5 0 0 0,-10 6-288 0 0</inkml:trace>
</inkml:ink>
</file>

<file path=ppt/ink/ink27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32:01.658"/>
    </inkml:context>
    <inkml:brush xml:id="br0">
      <inkml:brushProperty name="width" value="0.05" units="cm"/>
      <inkml:brushProperty name="height" value="0.05" units="cm"/>
    </inkml:brush>
  </inkml:definitions>
  <inkml:trace contextRef="#ctx0" brushRef="#br0">2 174 3985 0 0,'0'-6'413'0'0,"-1"1"0"0"0,1 0 0 0 0,0 0 0 0 0,0-1 0 0 0,0 1 0 0 0,1 0 0 0 0,0 0 0 0 0,0-1 0 0 0,0 1-1 0 0,1 0 1 0 0,3-9 0 0 0,-1 9-394 0 0,-1 1 0 0 0,1 0 0 0 0,-1 0 0 0 0,1 0 0 0 0,1 1 0 0 0,-1-1 0 0 0,0 1 0 0 0,1 0 0 0 0,0 0-1 0 0,-1 0 1 0 0,10-3 0 0 0,7-3 80 0 0,12-2 12 0 0,-7 2 37 0 0,24-6 217 0 0,-35 12-418 0 0,0 0-1 0 0,0 1 0 0 0,19 1 0 0 0,-28 0-120 0 0,0-1-109 0 0</inkml:trace>
</inkml:ink>
</file>

<file path=ppt/ink/ink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22:17:01.750"/>
    </inkml:context>
    <inkml:brush xml:id="br0">
      <inkml:brushProperty name="width" value="0.05" units="cm"/>
      <inkml:brushProperty name="height" value="0.05" units="cm"/>
      <inkml:brushProperty name="color" value="#E71224"/>
    </inkml:brush>
  </inkml:definitions>
  <inkml:trace contextRef="#ctx0" brushRef="#br0">30 19 5585 0 0,'-7'21'5334'0'0,"-4"-2"-5016"0"0,4-8-44 0 0,7-10-236 0 0,-4 12 697 0 0,4 11-528 0 0,1-7-63 0 0,1 7 39 0 0,0 0 0 0 0,1 0 0 0 0,7 25 0 0 0,-7-38-30 0 0,1 0 1 0 0,0 0 0 0 0,0 0-1 0 0,12 19 1 0 0,-13-25-95 0 0,0-1 0 0 0,1 1 0 0 0,-1-1-1 0 0,1 0 1 0 0,0 0 0 0 0,8 6 0 0 0,-9-8-23 0 0,0-1-1 0 0,1 0 1 0 0,-1 0-1 0 0,0 0 1 0 0,1 0-1 0 0,0 0 1 0 0,-1-1-1 0 0,1 1 1 0 0,-1-1-1 0 0,1 0 1 0 0,0 0-1 0 0,-1 0 1 0 0,1-1-1 0 0,-1 1 1 0 0,1-1-1 0 0,-1 0 1 0 0,6-2-1 0 0,2 0-19 0 0,0-1 0 0 0,0-1 0 0 0,-1 1 0 0 0,12-9 0 0 0,146-103 55 0 0,-109 61-158 0 0,-22 13-57 0 0,-13 13-164 0 0,-14 18-217 0 0,-1 0 0 0 0,0 0 0 0 0,-1-1 0 0 0,13-23 0 0 0,-23 29-1180 0 0,0 5 359 0 0</inkml:trace>
</inkml:ink>
</file>

<file path=ppt/ink/ink27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32:01.980"/>
    </inkml:context>
    <inkml:brush xml:id="br0">
      <inkml:brushProperty name="width" value="0.05" units="cm"/>
      <inkml:brushProperty name="height" value="0.05" units="cm"/>
    </inkml:brush>
  </inkml:definitions>
  <inkml:trace contextRef="#ctx0" brushRef="#br0">1 24 4241 0 0,'2'-1'378'0'0,"0"0"1"0"0,1-1-1 0 0,-1 1 0 0 0,0 0 1 0 0,1 1-1 0 0,0-1 1 0 0,-1 0-1 0 0,1 1 0 0 0,-1-1 1 0 0,4 1-1 0 0,54 1-332 0 0,-19 1 48 0 0,41-10 9 0 0,-20 2-156 0 0,-21 3-546 0 0,-25 3 279 0 0</inkml:trace>
</inkml:ink>
</file>

<file path=ppt/ink/ink27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32:02.379"/>
    </inkml:context>
    <inkml:brush xml:id="br0">
      <inkml:brushProperty name="width" value="0.05" units="cm"/>
      <inkml:brushProperty name="height" value="0.05" units="cm"/>
    </inkml:brush>
  </inkml:definitions>
  <inkml:trace contextRef="#ctx0" brushRef="#br0">378 39 4881 0 0,'71'-16'1695'0'0,"-58"10"-591"0"0,-15 1-657 0 0,-10 0-263 0 0,0 3-96 0 0,-1 0 1 0 0,0 1-1 0 0,1 0 0 0 0,-1 1 1 0 0,0 0-1 0 0,1 1 0 0 0,-14 2 1 0 0,-83 23 48 0 0,20 9-77 0 0,47-18-34 0 0,14-6-4 0 0,1 0-29 0 0,9 0 3 0 0,-1 9-3 0 0,17-5 0 0 0,19 38-15 0 0,20 25 149 0 0,6 18 45 0 0,-33-66-89 0 0,1 15 12 0 0,7 20 6 0 0,-6-13 19 0 0,-10-41-107 0 0,0 0 0 0 0,1 0 0 0 0,0-1 0 0 0,5 14 0 0 0,6 6 22 0 0,13 23-5 0 0,-4-19-8 0 0,-20-31-12 0 0,-1-1 1 0 0,1 1-1 0 0,-1-1 0 0 0,1 0 0 0 0,0 0 0 0 0,0 0 0 0 0,0 0 1 0 0,0 0-1 0 0,0 0 0 0 0,0-1 0 0 0,1 1 0 0 0,-1-1 1 0 0,0 0-1 0 0,1 0 0 0 0,-1-1 0 0 0,7 2 0 0 0,1-2 110 0 0,0-1 0 0 0,0 0-1 0 0,0 0 1 0 0,12-4 0 0 0,29-2 182 0 0,8 1-228 0 0,-26 2-35 0 0,48 1 0 0 0,-73 3-34 0 0,1 1 0 0 0,-1 0-1 0 0,1 1 1 0 0,-1 0-1 0 0,0 0 1 0 0,0 1 0 0 0,0 0-1 0 0,0 0 1 0 0,15 9-1 0 0,-23-12-41 0 0,0 0 0 0 0,-1 1-1 0 0,1-1 1 0 0,0 0-1 0 0,-1 1 1 0 0,1-1-1 0 0,-1 0 1 0 0,1 1 0 0 0,0-1-1 0 0,-1 1 1 0 0,1-1-1 0 0,-1 1 1 0 0,1-1-1 0 0,-1 1 1 0 0,1 0 0 0 0,-1-1-1 0 0,0 1 1 0 0,1 0-1 0 0,-1-1 1 0 0,0 1-1 0 0,1 0 1 0 0,-1-1 0 0 0,0 1-1 0 0,0 0 1 0 0,0 0-1 0 0,0-1 1 0 0,0 1-1 0 0,0 0 1 0 0,0 1 0 0 0,-1 2-473 0 0</inkml:trace>
</inkml:ink>
</file>

<file path=ppt/ink/ink27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32:04.392"/>
    </inkml:context>
    <inkml:brush xml:id="br0">
      <inkml:brushProperty name="width" value="0.05" units="cm"/>
      <inkml:brushProperty name="height" value="0.05" units="cm"/>
    </inkml:brush>
  </inkml:definitions>
  <inkml:trace contextRef="#ctx0" brushRef="#br0">82 26 2929 0 0,'-4'-21'1680'0'0,"-4"16"-419"0"0,5 8-1102 0 0,-1-1 0 0 0,1 0-1 0 0,1 1 1 0 0,-1-1 0 0 0,0 1 0 0 0,1 0-1 0 0,-1 0 1 0 0,1 0 0 0 0,-2 3 0 0 0,-2 3 57 0 0,1 0 0 0 0,1 0 0 0 0,0 1 0 0 0,0-1 0 0 0,1 1 0 0 0,0 0-1 0 0,0 0 1 0 0,1 0 0 0 0,-1 20 0 0 0,0 48-42 0 0,4-29-116 0 0,-1-38-21 0 0,1 3 8 0 0,0 0 1 0 0,1-1-1 0 0,0 1 0 0 0,8 25 0 0 0,-8-33-31 0 0,1-1-1 0 0,-1 1 1 0 0,1-1-1 0 0,0 1 1 0 0,0-1 0 0 0,1 0-1 0 0,-1 0 1 0 0,6 5-1 0 0,47 16 195 0 0,-56-22-198 0 0,8 1-94 0 0,7-2-110 0 0,19 0-97 0 0,-28-3 2 0 0</inkml:trace>
</inkml:ink>
</file>

<file path=ppt/ink/ink27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32:04.730"/>
    </inkml:context>
    <inkml:brush xml:id="br0">
      <inkml:brushProperty name="width" value="0.05" units="cm"/>
      <inkml:brushProperty name="height" value="0.05" units="cm"/>
    </inkml:brush>
  </inkml:definitions>
  <inkml:trace contextRef="#ctx0" brushRef="#br0">148 49 5737 0 0,'48'-37'1894'0'0,"-41"29"-1229"0"0,-12 5-423 0 0,-10 5-82 0 0,4 7-91 0 0,0 1 0 0 0,1 1 0 0 0,0 0 0 0 0,1 0 0 0 0,0 1 0 0 0,1 0 0 0 0,0 0 0 0 0,-12 27 0 0 0,0 10 287 0 0,-16 54 0 0 0,35-100-344 0 0,-7 21 84 0 0,-6 20 41 0 0,12-14-95 0 0,-1-3-60 0 0,1 2-218 0 0,5-16-273 0 0,0-11 176 0 0,-2-4-638 0 0,-1-4-2815 0 0</inkml:trace>
</inkml:ink>
</file>

<file path=ppt/ink/ink27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32:05.062"/>
    </inkml:context>
    <inkml:brush xml:id="br0">
      <inkml:brushProperty name="width" value="0.05" units="cm"/>
      <inkml:brushProperty name="height" value="0.05" units="cm"/>
    </inkml:brush>
  </inkml:definitions>
  <inkml:trace contextRef="#ctx0" brushRef="#br0">4 1 3881 0 0,'-4'0'3915'0'0,"6"3"-3491"0"0,10 19-105 0 0,38 59 49 0 0,-13-23-62 0 0,-27-44-338 0 0,6 5 154 0 0,1 0 58 0 0,11 7-161 0 0,-2 0-790 0 0,-23-25 426 0 0,-1 0-175 0 0</inkml:trace>
</inkml:ink>
</file>

<file path=ppt/ink/ink27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32:05.525"/>
    </inkml:context>
    <inkml:brush xml:id="br0">
      <inkml:brushProperty name="width" value="0.05" units="cm"/>
      <inkml:brushProperty name="height" value="0.05" units="cm"/>
    </inkml:brush>
  </inkml:definitions>
  <inkml:trace contextRef="#ctx0" brushRef="#br0">29 24 2433 0 0,'2'-12'2993'0'0,"-2"9"-2251"0"0,0 2-539 0 0,0 0-27 0 0,0 0-69 0 0,0 0 41 0 0,0 0-77 0 0,0 1-30 0 0,0-3 203 0 0,0 3-89 0 0,0-1-26 0 0,-1 1-7 0 0,-3 0 148 0 0,1 1-34 0 0,0 3-87 0 0,2-1-152 0 0,-4 14 5 0 0,1 0 0 0 0,0 0-1 0 0,-2 32 1 0 0,6-49-169 0 0</inkml:trace>
</inkml:ink>
</file>

<file path=ppt/ink/ink27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32:06.461"/>
    </inkml:context>
    <inkml:brush xml:id="br0">
      <inkml:brushProperty name="width" value="0.05" units="cm"/>
      <inkml:brushProperty name="height" value="0.05" units="cm"/>
    </inkml:brush>
  </inkml:definitions>
  <inkml:trace contextRef="#ctx0" brushRef="#br0">233 9 2929 0 0,'-1'-1'3599'0'0,"-1"1"-3534"0"0,1 0 278 0 0,1-1-279 0 0,-1 1 88 0 0,-1-1 45 0 0,0 0 120 0 0,0-1 30 0 0,0 1-329 0 0,-5-1 297 0 0,-5 3-4 0 0,10 0-286 0 0,0-1 1 0 0,0 1-1 0 0,0-1 0 0 0,1 1 1 0 0,-1 0-1 0 0,0 0 1 0 0,0 0-1 0 0,0 0 1 0 0,1 0-1 0 0,-1 0 0 0 0,0 1 1 0 0,-1 1-1 0 0,-11 13 58 0 0,1 0-1 0 0,1 1 0 0 0,0 0 1 0 0,1 1-1 0 0,1 0 0 0 0,-14 36 1 0 0,12-20-27 0 0,-12 51 1 0 0,18-65-60 0 0,1-9 17 0 0,-3 6 8 0 0,-6 16-103 0 0,14-32-127 0 0,0 0 1 0 0,-1-1-1 0 0,1 1 1 0 0,0 0 0 0 0,-1 0-1 0 0,1 0 1 0 0,0 0-1 0 0,-1-1 1 0 0,1 1 0 0 0,-1 0-1 0 0,0 0 1 0 0,1-1-1 0 0,-1 1 1 0 0,1 0 0 0 0,-1-1-1 0 0,0 1 1 0 0,1 0-1 0 0,-3 0 1 0 0</inkml:trace>
</inkml:ink>
</file>

<file path=ppt/ink/ink27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32:06.813"/>
    </inkml:context>
    <inkml:brush xml:id="br0">
      <inkml:brushProperty name="width" value="0.05" units="cm"/>
      <inkml:brushProperty name="height" value="0.05" units="cm"/>
    </inkml:brush>
  </inkml:definitions>
  <inkml:trace contextRef="#ctx0" brushRef="#br0">13 5 3265 0 0,'-4'-3'1213'0'0,"-2"2"351"0"0,4 1-957 0 0,1 0-381 0 0,16 29 926 0 0,-4-13-901 0 0,5 7-6 0 0,9 12 76 0 0,-10-10 48 0 0,0 4-120 0 0,-10-17-212 0 0,1-1 1 0 0,0 0-1 0 0,1 0 0 0 0,1 0 0 0 0,14 16 0 0 0,-9-11-10 0 0,16 13 1 0 0,-2-18 83 0 0,-20-10-101 0 0,8-2 41 0 0,9-5-32 0 0,-14 1-147 0 0,-6-1-174 0 0,-1 0-96 0 0,-2 1-674 0 0,-3 2-235 0 0</inkml:trace>
</inkml:ink>
</file>

<file path=ppt/ink/ink27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32:07.613"/>
    </inkml:context>
    <inkml:brush xml:id="br0">
      <inkml:brushProperty name="width" value="0.05" units="cm"/>
      <inkml:brushProperty name="height" value="0.05" units="cm"/>
    </inkml:brush>
  </inkml:definitions>
  <inkml:trace contextRef="#ctx0" brushRef="#br0">1 0 3393 0 0,'4'16'3973'0'0,"14"14"-2929"0"0,9 19-1046 0 0,-22-35 140 0 0,16 37 120 0 0,-19-46-233 0 0,2 5 43 0 0,8 17 72 0 0,15 35 31 0 0,-15-37-132 0 0,-4-10-12 0 0,12 23 26 0 0,12 15 14 0 0,-19-31-39 0 0,-4-7-8 0 0,-3-7 10 0 0,-1 1 0 0 0,-1 0 0 0 0,0 0 0 0 0,0 0-1 0 0,-1 1 1 0 0,0-1 0 0 0,3 17 0 0 0,-5-22-20 0 0,-1 0 0 0 0,0-1 1 0 0,0 1-1 0 0,-1 0 0 0 0,1 0 0 0 0,-1 0 0 0 0,1-1 0 0 0,-1 1 0 0 0,-1 0 0 0 0,1-1 1 0 0,0 1-1 0 0,-1-1 0 0 0,0 1 0 0 0,1-1 0 0 0,-1 0 0 0 0,-1 1 0 0 0,1-1 0 0 0,0 0 1 0 0,-1-1-1 0 0,0 1 0 0 0,1 0 0 0 0,-7 3 0 0 0,7-4-100 0 0,-1-1 1 0 0,0 0-1 0 0,0 0 0 0 0,0 0 0 0 0,0 0 0 0 0,0-1 1 0 0,0 1-1 0 0,0-1 0 0 0,0 0 0 0 0,0 0 0 0 0,-4 0 1 0 0,-16-6-673 0 0,16 1 9 0 0</inkml:trace>
</inkml:ink>
</file>

<file path=ppt/ink/ink27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32:08.129"/>
    </inkml:context>
    <inkml:brush xml:id="br0">
      <inkml:brushProperty name="width" value="0.05" units="cm"/>
      <inkml:brushProperty name="height" value="0.05" units="cm"/>
    </inkml:brush>
  </inkml:definitions>
  <inkml:trace contextRef="#ctx0" brushRef="#br0">82 104 2801 0 0,'-82'8'1732'0'0,"87"-12"-430"0"0,6-3-1112 0 0,40-19 402 0 0,32-16-579 0 0,-28 16-699 0 0,-39 19 119 0 0</inkml:trace>
</inkml:ink>
</file>

<file path=ppt/ink/ink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22:17:02.116"/>
    </inkml:context>
    <inkml:brush xml:id="br0">
      <inkml:brushProperty name="width" value="0.05" units="cm"/>
      <inkml:brushProperty name="height" value="0.05" units="cm"/>
      <inkml:brushProperty name="color" value="#E71224"/>
    </inkml:brush>
  </inkml:definitions>
  <inkml:trace contextRef="#ctx0" brushRef="#br0">124 0 8706 0 0,'-81'7'2080'0'0,"70"-2"1"0"0,-4 2-393 0 0,-2-4-1344 0 0,17-1-568 0 0,2 1 8 0 0,6 4-552 0 0</inkml:trace>
</inkml:ink>
</file>

<file path=ppt/ink/ink27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32:08.448"/>
    </inkml:context>
    <inkml:brush xml:id="br0">
      <inkml:brushProperty name="width" value="0.05" units="cm"/>
      <inkml:brushProperty name="height" value="0.05" units="cm"/>
    </inkml:brush>
  </inkml:definitions>
  <inkml:trace contextRef="#ctx0" brushRef="#br0">0 1 4345 0 0,'3'46'4349'0'0,"-1"25"-3688"0"0,-1 4-454 0 0,6-46-337 0 0,0-7-806 0 0,-7-9-583 0 0</inkml:trace>
</inkml:ink>
</file>

<file path=ppt/ink/ink27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32:10.809"/>
    </inkml:context>
    <inkml:brush xml:id="br0">
      <inkml:brushProperty name="width" value="0.05" units="cm"/>
      <inkml:brushProperty name="height" value="0.05" units="cm"/>
    </inkml:brush>
  </inkml:definitions>
  <inkml:trace contextRef="#ctx0" brushRef="#br0">331 22 1064 0 0,'41'-21'2877'0'0,"-62"44"-1171"0"0,-28 37 1 0 0,9 0-1095 0 0,24-34-404 0 0,-9 13 7 0 0,-21 37 0 0 0,19-24-100 0 0,3-10-63 0 0,-21 20 42 0 0,31-43-121 0 0,-5 0-180 0 0,4-9-152 0 0,-9 2-442 0 0,17-8 203 0 0</inkml:trace>
</inkml:ink>
</file>

<file path=ppt/ink/ink27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32:11.131"/>
    </inkml:context>
    <inkml:brush xml:id="br0">
      <inkml:brushProperty name="width" value="0.05" units="cm"/>
      <inkml:brushProperty name="height" value="0.05" units="cm"/>
    </inkml:brush>
  </inkml:definitions>
  <inkml:trace contextRef="#ctx0" brushRef="#br0">1 1 3873 0 0,'7'13'4510'0'0,"7"16"-4745"0"0,-4-14 319 0 0,0-1 0 0 0,1-1 0 0 0,1 1 0 0 0,0-2-1 0 0,15 13 1 0 0,-9-10 11 0 0,-2 1 1 0 0,1 0-1 0 0,-2 2 0 0 0,16 21 1 0 0,38 42 202 0 0,-60-73-292 0 0,1 1-1 0 0,0-2 1 0 0,18 12 0 0 0,21 18-2751 0 0</inkml:trace>
</inkml:ink>
</file>

<file path=ppt/ink/ink27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32:11.479"/>
    </inkml:context>
    <inkml:brush xml:id="br0">
      <inkml:brushProperty name="width" value="0.05" units="cm"/>
      <inkml:brushProperty name="height" value="0.05" units="cm"/>
    </inkml:brush>
  </inkml:definitions>
  <inkml:trace contextRef="#ctx0" brushRef="#br0">44 2 5369 0 0,'0'-1'51'0'0,"0"1"1"0"0,0 0-1 0 0,0 0 0 0 0,0 0 1 0 0,-1 0-1 0 0,1 0 0 0 0,0 0 0 0 0,0 0 1 0 0,0 0-1 0 0,-1 0 0 0 0,1-1 1 0 0,0 1-1 0 0,0 0 0 0 0,0 0 1 0 0,-1 0-1 0 0,1 0 0 0 0,0 0 0 0 0,0 0 1 0 0,0 0-1 0 0,-1 1 0 0 0,1-1 1 0 0,0 0-1 0 0,0 0 0 0 0,0 0 0 0 0,-1 0 1 0 0,1 0-1 0 0,0 0 0 0 0,0 0 1 0 0,0 0-1 0 0,-1 0 0 0 0,1 0 1 0 0,0 1-1 0 0,0-1 0 0 0,0 0 0 0 0,0 0 1 0 0,-1 0-1 0 0,1 0 0 0 0,0 1 1 0 0,0-1-1 0 0,0 0 0 0 0,0 0 0 0 0,0 0 1 0 0,0 1-1 0 0,0-1 0 0 0,0 0 1 0 0,0 0-1 0 0,-8 18 531 0 0,-1 23-1072 0 0,8-37 714 0 0,-5 23-215 0 0,1 0 0 0 0,-2 29 0 0 0,9-41 86 0 0,11 4-233 0 0,7-1-214 0 0,-17-14 114 0 0</inkml:trace>
</inkml:ink>
</file>

<file path=ppt/ink/ink27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32:11.812"/>
    </inkml:context>
    <inkml:brush xml:id="br0">
      <inkml:brushProperty name="width" value="0.05" units="cm"/>
      <inkml:brushProperty name="height" value="0.05" units="cm"/>
    </inkml:brush>
  </inkml:definitions>
  <inkml:trace contextRef="#ctx0" brushRef="#br0">1 0 3497 0 0,'20'1'4477'0'0,"4"20"-3341"0"0,-3 5-881 0 0,-1 2 0 0 0,28 47 0 0 0,-39-58-187 0 0,16 29-226 0 0,6 22-809 0 0,-31-52 363 0 0,-1-13-152 0 0</inkml:trace>
</inkml:ink>
</file>

<file path=ppt/ink/ink27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32:12.160"/>
    </inkml:context>
    <inkml:brush xml:id="br0">
      <inkml:brushProperty name="width" value="0.05" units="cm"/>
      <inkml:brushProperty name="height" value="0.05" units="cm"/>
    </inkml:brush>
  </inkml:definitions>
  <inkml:trace contextRef="#ctx0" brushRef="#br0">156 1 4441 0 0,'-32'60'5011'0'0,"-4"42"-4909"0"0,20-51 245 0 0,9-30-234 0 0,-10 23 50 0 0,3 0-1 0 0,2 1 0 0 0,-9 59 1 0 0,22-66-11 0 0,0-30-160 0 0,2 10-106 0 0,0-1-239 0 0,-2-5 62 0 0,-2-2 5 0 0,0-5 120 0 0,-1-1-438 0 0</inkml:trace>
</inkml:ink>
</file>

<file path=ppt/ink/ink27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32:14.583"/>
    </inkml:context>
    <inkml:brush xml:id="br0">
      <inkml:brushProperty name="width" value="0.05" units="cm"/>
      <inkml:brushProperty name="height" value="0.05" units="cm"/>
    </inkml:brush>
  </inkml:definitions>
  <inkml:trace contextRef="#ctx0" brushRef="#br0">19 44 3433 0 0,'8'-33'1661'0'0,"-8"26"-1017"0"0,-4 6 35 0 0,1 1-135 0 0,2-1 2 0 0,-2 0 372 0 0,2 7-514 0 0,4 3-459 0 0,-1-5 158 0 0,3 1-71 0 0,1-1 1 0 0,-1 0-1 0 0,1 0 1 0 0,0-1 0 0 0,8 5-1 0 0,-4-4 24 0 0,0 0-1 0 0,0-1 1 0 0,1 0 0 0 0,-1-1-1 0 0,15 1 1 0 0,10-1 163 0 0,67-5-1 0 0,-40 0-164 0 0,-32 0-12 0 0,1 0 0 0 0,38-11 1 0 0,7 0 18 0 0,-59 12-41 0 0,-11 1 29 0 0,-6 0-43 0 0,0 1 0 0 0,-1-1 4 0 0,-2-1 17 0 0,0 1-20 0 0,-46 6-7 0 0,-28 4 0 0 0,-2 1 0 0 0,26-4 0 0 0,1-3 0 0 0,18-2 0 0 0,-18 0 3 0 0,-24 6 4 0 0,28-3-5 0 0,15-2-4 0 0,27-2-1592 0 0,17-1 611 0 0,4 1 430 0 0</inkml:trace>
</inkml:ink>
</file>

<file path=ppt/ink/ink27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7T20:32:15.481"/>
    </inkml:context>
    <inkml:brush xml:id="br0">
      <inkml:brushProperty name="width" value="0.05" units="cm"/>
      <inkml:brushProperty name="height" value="0.05" units="cm"/>
    </inkml:brush>
  </inkml:definitions>
  <inkml:trace contextRef="#ctx0" brushRef="#br0">58 1 3889,'-2'2'382,"0"1"0,0 0 0,0 0 0,0 0 1,1 0-1,-1 0 0,1 0 0,0 0 0,0 0 0,-1 4 0,-3 61-530,5-39 443,-32 276 93,32-304-385,-2 9 11,1 0 0,1 1 0,0-1 0,1 1 1,0-1-1,0 0 0,5 17 0,0-15-963,-6-13 733</inkml:trace>
</inkml:ink>
</file>

<file path=ppt/ink/ink27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32:15.816"/>
    </inkml:context>
    <inkml:brush xml:id="br0">
      <inkml:brushProperty name="width" value="0.05" units="cm"/>
      <inkml:brushProperty name="height" value="0.05" units="cm"/>
    </inkml:brush>
  </inkml:definitions>
  <inkml:trace contextRef="#ctx0" brushRef="#br0">289 1 2993 0 0,'-2'3'1191'0'0,"-10"10"1119"0"0,4-5-1993 0 0,3-2-215 0 0,-3 3 46 0 0,1 1-10 0 0,-3 5 32 0 0,-2 2-57 0 0,-127 204 1393 0 0,67-100-1219 0 0,69-117-319 0 0,3-4 10 0 0,0 0 0 0 0,0 1 0 0 0,0-1 0 0 0,0 0 0 0 0,0 1 0 0 0,0-1-1 0 0,0 0 1 0 0,0 1 0 0 0,0-1 0 0 0,0 0 0 0 0,0 0 0 0 0,0 1 0 0 0,0-1 0 0 0,-1 0 0 0 0,1 0 0 0 0,0 1-1 0 0,0-1 1 0 0,0 0 0 0 0,0 0 0 0 0,-1 1 0 0 0,1-1 0 0 0,0 0 0 0 0,0 0 0 0 0,-1 0 0 0 0,1 0 0 0 0,0 1-1 0 0,0-1 1 0 0,-1 0 0 0 0,1 0 0 0 0,0 0 0 0 0,0 0 0 0 0,-1 0 0 0 0,1 0 0 0 0,0 0 0 0 0,-1 0 0 0 0,1 0-1 0 0,0 0 1 0 0,-1 0 0 0 0,1 0 0 0 0,0 0 0 0 0,0 0 0 0 0,-1 0 0 0 0,1 0 0 0 0,0 0 0 0 0,-1 0 0 0 0,1 0-1 0 0,0 0 1 0 0,0 0 0 0 0,-1 0 0 0 0,1-1 0 0 0,0 1 0 0 0,0 0 0 0 0,-1 0 0 0 0</inkml:trace>
</inkml:ink>
</file>

<file path=ppt/ink/ink27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32:16.150"/>
    </inkml:context>
    <inkml:brush xml:id="br0">
      <inkml:brushProperty name="width" value="0.05" units="cm"/>
      <inkml:brushProperty name="height" value="0.05" units="cm"/>
    </inkml:brush>
  </inkml:definitions>
  <inkml:trace contextRef="#ctx0" brushRef="#br0">1 5 5385 0 0,'0'-1'2269'0'0,"1"0"-2119"0"0,2-2-28 0 0,-2 3 103 0 0,6 5-205 0 0,-1 1 0 0 0,0 0 1 0 0,0 0-1 0 0,0 1 0 0 0,-1-1 0 0 0,0 1 0 0 0,7 12 0 0 0,-5-8 2 0 0,3 3 31 0 0,-2 0 1 0 0,1 0-1 0 0,-2 1 1 0 0,10 26-1 0 0,16 31 68 0 0,-23-53-211 0 0,1-1 1 0 0,19 24-1 0 0,-25-37-33 0 0,-1 1-1 0 0,1-1 1 0 0,1 0-1 0 0,-1 0 1 0 0,1-1-1 0 0,0 1 1 0 0,0-1-1 0 0,0-1 0 0 0,0 1 1 0 0,1-1-1 0 0,9 3 1 0 0,-6-1-615 0 0</inkml:trace>
</inkml:ink>
</file>

<file path=ppt/ink/ink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22:17:02.475"/>
    </inkml:context>
    <inkml:brush xml:id="br0">
      <inkml:brushProperty name="width" value="0.05" units="cm"/>
      <inkml:brushProperty name="height" value="0.05" units="cm"/>
      <inkml:brushProperty name="color" value="#E71224"/>
    </inkml:brush>
  </inkml:definitions>
  <inkml:trace contextRef="#ctx0" brushRef="#br0">45 204 7594 0 0,'-10'16'4985'0'0,"-5"5"-2051"0"0,7-17-2816 0 0,1-3-315 0 0,6 1 204 0 0,0-1 0 0 0,1 1 0 0 0,-1 0 1 0 0,1-1-1 0 0,-1 1 0 0 0,1 0 0 0 0,0-1 0 0 0,-1 1 0 0 0,1 0 1 0 0,0 0-1 0 0,0-1 0 0 0,1 1 0 0 0,-1 0 0 0 0,0 0 0 0 0,1-1 1 0 0,0 3-1 0 0,3 19 67 0 0,1-8-12 0 0,1 5-9 0 0,1-1 0 0 0,17 32 0 0 0,-21-45-13 0 0,0 0 0 0 0,1 0-1 0 0,0 0 1 0 0,0-1-1 0 0,0 1 1 0 0,8 6-1 0 0,-11-11-27 0 0,1 1 0 0 0,0-1-1 0 0,0 0 1 0 0,0 0 0 0 0,0 0-1 0 0,0 0 1 0 0,1 0 0 0 0,-1 0-1 0 0,0 0 1 0 0,0-1-1 0 0,0 1 1 0 0,1-1 0 0 0,-1 0-1 0 0,0 1 1 0 0,1-1 0 0 0,-1 0-1 0 0,0-1 1 0 0,1 1 0 0 0,-1 0-1 0 0,0 0 1 0 0,0-1 0 0 0,1 0-1 0 0,-1 1 1 0 0,3-2 0 0 0,12-7-46 0 0,0-1 1 0 0,-1 0 0 0 0,1-1 0 0 0,-2-1 0 0 0,0 0 0 0 0,0-1 0 0 0,-1-1 0 0 0,-1 0 0 0 0,14-19 0 0 0,6-5-150 0 0,21-34-999 0 0,-23 22-13 0 0,-23 38 1004 0 0,6-8-83 0 0,10-6-20 0 0,-18 19-42 0 0,0 1-1 0 0,0-1 0 0 0,0 0 0 0 0,-1 0 0 0 0,0 0 0 0 0,-1-1 0 0 0,6-11 0 0 0,0-17-2255 0 0,-15 38 1558 0 0</inkml:trace>
</inkml:ink>
</file>

<file path=ppt/ink/ink27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32:22.014"/>
    </inkml:context>
    <inkml:brush xml:id="br0">
      <inkml:brushProperty name="width" value="0.05" units="cm"/>
      <inkml:brushProperty name="height" value="0.05" units="cm"/>
    </inkml:brush>
  </inkml:definitions>
  <inkml:trace contextRef="#ctx0" brushRef="#br0">1 10 3113 0 0,'0'-1'1115'0'0,"0"-1"-462"0"0,0 1-489 0 0,6-3 1 0 0,6 2 28 0 0,3 4-43 0 0,8 4 44 0 0,2-1 108 0 0,-1-4 379 0 0,0-2-1 0 0,30-3 0 0 0,-31 1-465 0 0,1 1 0 0 0,45 3 0 0 0,-59-1-204 0 0,1 1 0 0 0,-1 1 0 0 0,0 0 0 0 0,0 0 0 0 0,0 1 0 0 0,0 1 0 0 0,0-1 0 0 0,-1 2 0 0 0,14 6 0 0 0,32 30 52 0 0,-28-9 8 0 0,-6 5-14 0 0,-9-7-43 0 0,13 47 7 0 0,-20-58-15 0 0,-3-7-4 0 0,1 8 0 0 0,0 6-4 0 0,3 12 13 0 0,1 13 12 0 0,-3-15-14 0 0,-1-1 41 0 0,11 52-1 0 0,35 93 52 0 0,-49-177-101 0 0,7 15 5 0 0,-2-8-5 0 0,1 0 11 0 0,-1-3 6 0 0,-4-5 8 0 0,-2-3-12 0 0,1 0 30 0 0,-1 0 24 0 0,1 0 46 0 0,1 1-6 0 0,-4 0-76 0 0,-59 1 371 0 0,47 0-394 0 0,-1 1-1 0 0,1 0 0 0 0,-29 9 0 0 0,13-2 34 0 0,-16 1 2 0 0,-3 1-18 0 0,17-1-18 0 0,-8 1 19 0 0,-13 0 0 0 0,-27-3-4 0 0,47-6-19 0 0,17-2-136 0 0,13-1-57 0 0,0 1 1 0 0,0 0 0 0 0,0 0-1 0 0,0 0 1 0 0,0 1 0 0 0,0-1-1 0 0,0 1 1 0 0,0 0-1 0 0,0 0 1 0 0,0 1 0 0 0,0-1-1 0 0,-6 4 1 0 0,5-3-3409 0 0</inkml:trace>
</inkml:ink>
</file>

<file path=ppt/ink/ink27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7T20:32:27.418"/>
    </inkml:context>
    <inkml:brush xml:id="br0">
      <inkml:brushProperty name="width" value="0.05" units="cm"/>
      <inkml:brushProperty name="height" value="0.05" units="cm"/>
    </inkml:brush>
  </inkml:definitions>
  <inkml:trace contextRef="#ctx0" brushRef="#br0">24 1 1376,'-22'67'879,"21"-66"-830,1 0 0,0 0-1,0 0 1,0 0 0,0-1 0,0 1-1,0 0 1,0 0 0,0 0 0,0 0 0,0 0-1,1 0 1,-1-1 0,0 1 0,1 0-1,-1 0 1,0 0 0,1-1 0,-1 1-1,1 0 1,-1-1 0,1 1 0,-1 0-1,1-1 1,0 1 0,-1 0 0,1-1-1,0 1 1,0-1 0,-1 0 0,1 1-1,0-1 1,0 1 0,-1-1 0,1 0 0,0 0-1,0 1 1,1-1 0,27 3 784,76 3-427,-98-5-889</inkml:trace>
</inkml:ink>
</file>

<file path=ppt/ink/ink27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32:27.771"/>
    </inkml:context>
    <inkml:brush xml:id="br0">
      <inkml:brushProperty name="width" value="0.05" units="cm"/>
      <inkml:brushProperty name="height" value="0.05" units="cm"/>
    </inkml:brush>
  </inkml:definitions>
  <inkml:trace contextRef="#ctx0" brushRef="#br0">82 1 4721 0 0,'-75'20'1096'0'0,"71"-18"8"0"0,2-2-279 0 0,4 0-457 0 0,1 4-392 0 0,11 5-616 0 0,37 24 544 0 0,-31-26-64 0 0,8-8 0 0 0,0-6-305 0 0</inkml:trace>
</inkml:ink>
</file>

<file path=ppt/ink/ink27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32:49.009"/>
    </inkml:context>
    <inkml:brush xml:id="br0">
      <inkml:brushProperty name="width" value="0.05" units="cm"/>
      <inkml:brushProperty name="height" value="0.05" units="cm"/>
    </inkml:brush>
  </inkml:definitions>
  <inkml:trace contextRef="#ctx0" brushRef="#br0">2 6 2425 0 0,'-1'-5'5709'0'0,"8"10"-5232"0"0,2 1-544 0 0,0-1-1 0 0,1 0 0 0 0,0-1 1 0 0,0 0-1 0 0,0-1 0 0 0,0 0 1 0 0,0 0-1 0 0,1-1 0 0 0,0 0 1 0 0,-1-1-1 0 0,1 0 0 0 0,0-1 1 0 0,-1 0-1 0 0,14-3 0 0 0,-19 1-791 0 0</inkml:trace>
</inkml:ink>
</file>

<file path=ppt/ink/ink27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32:49.359"/>
    </inkml:context>
    <inkml:brush xml:id="br0">
      <inkml:brushProperty name="width" value="0.05" units="cm"/>
      <inkml:brushProperty name="height" value="0.05" units="cm"/>
    </inkml:brush>
  </inkml:definitions>
  <inkml:trace contextRef="#ctx0" brushRef="#br0">1 2 5081 0 0,'6'-2'5089'0'0,"-1"2"-5089"0"0,3 4 32 0 0,-1-2-32 0 0,10 3 0 0 0,-8-2 16 0 0,7 0-16 0 0,-1 0 8 0 0,-1 2 8 0 0,-1-2 8 0 0,1-3 0 0 0,-1 0-88 0 0,-3 5 0 0 0,2-6-320 0 0,1-1 328 0 0,2 2-72 0 0,-8-2 0 0 0,4-3-280 0 0</inkml:trace>
</inkml:ink>
</file>

<file path=ppt/ink/ink27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33:23.515"/>
    </inkml:context>
    <inkml:brush xml:id="br0">
      <inkml:brushProperty name="width" value="0.05" units="cm"/>
      <inkml:brushProperty name="height" value="0.05" units="cm"/>
    </inkml:brush>
  </inkml:definitions>
  <inkml:trace contextRef="#ctx0" brushRef="#br0">0 45 8650 0 0,'23'1'223'0'0,"8"3"-114"0"0,-19-2-107 0 0,1-1 1 0 0,-1 0-1 0 0,0 0 1 0 0,15-2-1 0 0,-22 0-21 0 0,77-10 130 0 0,-35-5-761 0 0,-22 0-604 0 0,-21 11 697 0 0,-5 1 13 0 0</inkml:trace>
</inkml:ink>
</file>

<file path=ppt/ink/ink27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33:23.832"/>
    </inkml:context>
    <inkml:brush xml:id="br0">
      <inkml:brushProperty name="width" value="0.05" units="cm"/>
      <inkml:brushProperty name="height" value="0.05" units="cm"/>
    </inkml:brush>
  </inkml:definitions>
  <inkml:trace contextRef="#ctx0" brushRef="#br0">1 50 6161 0 0,'6'-10'2721'0'0,"0"2"-2273"0"0,4 3 8 0 0,3 0-240 0 0,3 3 280 0 0,2 0-472 0 0,10 0 0 0 0,-8 1 8 0 0,0 0-40 0 0,2-4-24 0 0,-5 4 0 0 0,1-1-72 0 0,1-1-232 0 0,-3 1 296 0 0,-8 3 8 0 0,4-2-200 0 0,-2 2-96 0 0,1 0-4393 0 0</inkml:trace>
</inkml:ink>
</file>

<file path=ppt/ink/ink27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32:29.718"/>
    </inkml:context>
    <inkml:brush xml:id="br0">
      <inkml:brushProperty name="width" value="0.05" units="cm"/>
      <inkml:brushProperty name="height" value="0.05" units="cm"/>
    </inkml:brush>
  </inkml:definitions>
  <inkml:trace contextRef="#ctx0" brushRef="#br0">37 0 1016 0 0,'-29'10'771'0'0,"30"-10"-363"0"0,-1 5 279 0 0,0 2-54 0 0,-2 3-131 0 0,-1 9 154 0 0,1 1 0 0 0,1-1 0 0 0,0 1 0 0 0,3 20 0 0 0,5 38-214 0 0,-3-44-323 0 0,1 0-1 0 0,2-1 1 0 0,14 39 0 0 0,-18-63-93 0 0,1 0-1 0 0,0 0 1 0 0,1-1 0 0 0,0 0 0 0 0,0 0 0 0 0,1 0-1 0 0,0-1 1 0 0,8 7 0 0 0,-9-8-6 0 0,1-1 0 0 0,0 0 0 0 0,0-1 1 0 0,1 1-1 0 0,-1-1 0 0 0,9 3 0 0 0,-8-3-174 0 0,1 3 59 0 0,0 1-80 0 0,0-3-130 0 0,0 0 105 0 0</inkml:trace>
</inkml:ink>
</file>

<file path=ppt/ink/ink27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32:31.634"/>
    </inkml:context>
    <inkml:brush xml:id="br0">
      <inkml:brushProperty name="width" value="0.05" units="cm"/>
      <inkml:brushProperty name="height" value="0.05" units="cm"/>
    </inkml:brush>
  </inkml:definitions>
  <inkml:trace contextRef="#ctx0" brushRef="#br0">232 0 1928 0 0,'-4'3'272'0'0,"0"0"0"0"0,0 0 0 0 0,1 0 0 0 0,-1 0 0 0 0,1 0-1 0 0,0 1 1 0 0,0-1 0 0 0,0 1 0 0 0,1 0 0 0 0,-4 6-1 0 0,-4 5 31 0 0,2-3-245 0 0,-5 7 265 0 0,-14 21 390 0 0,12-20-543 0 0,-6 11 115 0 0,-23 30 163 0 0,30-44-229 0 0,4-3-37 0 0,3-7-78 0 0,-1-3-27 0 0,2-3-47 0 0,-2-5-856 0 0,6 3 413 0 0</inkml:trace>
</inkml:ink>
</file>

<file path=ppt/ink/ink27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32:31.972"/>
    </inkml:context>
    <inkml:brush xml:id="br0">
      <inkml:brushProperty name="width" value="0.05" units="cm"/>
      <inkml:brushProperty name="height" value="0.05" units="cm"/>
    </inkml:brush>
  </inkml:definitions>
  <inkml:trace contextRef="#ctx0" brushRef="#br0">1 5 1792 0 0,'0'-4'2410'0'0,"1"6"-2114"0"0,1 4-23 0 0,12 12 181 0 0,-13-17-398 0 0,20 25 444 0 0,-7-6-221 0 0,1 0 1 0 0,1-2-1 0 0,1 0 0 0 0,1 0 0 0 0,23 17 0 0 0,-26-30-317 0 0,10-2 254 0 0,-22-3-269 0 0,0 0 0 0 0,0 0 1 0 0,0 1-1 0 0,-1-1 0 0 0,1 1 0 0 0,0-1 1 0 0,0 1-1 0 0,0 0 0 0 0,-1 0 0 0 0,1 0 1 0 0,0 0-1 0 0,-1 0 0 0 0,1 1 1 0 0,2 2-1 0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19:05:15.036"/>
    </inkml:context>
    <inkml:brush xml:id="br0">
      <inkml:brushProperty name="width" value="0.05" units="cm"/>
      <inkml:brushProperty name="height" value="0.05" units="cm"/>
    </inkml:brush>
  </inkml:definitions>
  <inkml:trace contextRef="#ctx0" brushRef="#br0">113 65 2601 0 0,'-2'-9'2538'0'0,"-1"2"-577"0"0,2 2-768 0 0,1-1-134 0 0,0 2-445 0 0,0 3-399 0 0,0-4 461 0 0,0 3-429 0 0,0 0-82 0 0,0 1 25 0 0,0 0 168 0 0,0-3 461 0 0,0 2-776 0 0,0-1 175 0 0,0-1-3 0 0,-2-3-91 0 0,1 7-86 0 0,0-1 31 0 0,-7 0 153 0 0,5 2-112 0 0,2-1-99 0 0,0 1 1 0 0,0-1-1 0 0,0 0 1 0 0,0 1-1 0 0,0-1 1 0 0,0 1-1 0 0,0-1 1 0 0,0 1-1 0 0,0 0 1 0 0,0-1-1 0 0,0 1 1 0 0,0 0-1 0 0,0 0 1 0 0,1-1-1 0 0,-1 1 1 0 0,0 0-1 0 0,1 0 1 0 0,-1 0-1 0 0,0 0 1 0 0,1 0-1 0 0,-1 0 0 0 0,0 1 1 0 0,-12 22 37 0 0,-22 24 5 0 0,31-41-20 0 0,1 0-1 0 0,0 0 1 0 0,0 1 0 0 0,0-1 0 0 0,1 1 0 0 0,0 0 0 0 0,1 0 0 0 0,0 0-1 0 0,0 0 1 0 0,1 0 0 0 0,0 15 0 0 0,0 2-6 0 0,-1-18-13 0 0,1 0-1 0 0,0 0 1 0 0,0 0-1 0 0,1 0 0 0 0,0 0 1 0 0,0 0-1 0 0,1-1 1 0 0,0 1-1 0 0,0 0 0 0 0,0-1 1 0 0,1 1-1 0 0,0-1 0 0 0,0 0 1 0 0,0 0-1 0 0,1 0 1 0 0,0 0-1 0 0,9 10 0 0 0,-7-11-12 0 0,-1 0 0 0 0,1 0 0 0 0,0-1 0 0 0,0 0 0 0 0,1 0 0 0 0,-1-1 0 0 0,1 1 0 0 0,12 3 0 0 0,37 4 16 0 0,-42-10-5 0 0,7 0 9 0 0,9-8 27 0 0,-19 2-40 0 0,3 1 10 0 0,8-4 18 0 0,-7-5-16 0 0,-13 11-16 0 0,1-1 0 0 0,-1 1 0 0 0,0-1 1 0 0,0 1-1 0 0,0-1 0 0 0,0 0 0 0 0,-1 0 1 0 0,1 0-1 0 0,-1 0 0 0 0,1 0 1 0 0,-1 0-1 0 0,0 0 0 0 0,0-1 0 0 0,-1 1 1 0 0,1 0-1 0 0,-1 0 0 0 0,1-1 1 0 0,-1 1-1 0 0,0-1 0 0 0,-1 1 0 0 0,1 0 1 0 0,0-1-1 0 0,-2-3 0 0 0,1 1-5 0 0,0 1 0 0 0,-1 0 0 0 0,1-1 0 0 0,-1 1 0 0 0,0 0 0 0 0,-1 0-1 0 0,1 0 1 0 0,-1 0 0 0 0,0 1 0 0 0,0-1 0 0 0,-1 1 0 0 0,1-1 0 0 0,-1 1 0 0 0,0 1-1 0 0,0-1 1 0 0,0 0 0 0 0,-1 1 0 0 0,1 0 0 0 0,-1 0 0 0 0,0 0 0 0 0,0 1 0 0 0,0-1 0 0 0,0 1-1 0 0,0 0 1 0 0,0 1 0 0 0,-1-1 0 0 0,1 1 0 0 0,0 0 0 0 0,-1 0 0 0 0,1 1 0 0 0,-1 0-1 0 0,0 0 1 0 0,-5 1 0 0 0,8-1-15 0 0,1 0 10 0 0,0 0 6 0 0,0 0 1 0 0,-5 0 5 0 0,-6 0 72 0 0</inkml:trace>
</inkml:ink>
</file>

<file path=ppt/ink/ink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22:17:02.822"/>
    </inkml:context>
    <inkml:brush xml:id="br0">
      <inkml:brushProperty name="width" value="0.05" units="cm"/>
      <inkml:brushProperty name="height" value="0.05" units="cm"/>
      <inkml:brushProperty name="color" value="#E71224"/>
    </inkml:brush>
  </inkml:definitions>
  <inkml:trace contextRef="#ctx0" brushRef="#br0">2 1 6553 0 0,'-1'12'6562'0'0,"1"-11"-6506"0"0,0 3 0 0 0,0-2 112 0 0,10-2-448 0 0,5 0-272 0 0,2 0 496 0 0,42 0 0 0 0,-50 0-328 0 0,-1 1-177 0 0</inkml:trace>
</inkml:ink>
</file>

<file path=ppt/ink/ink28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32:32.953"/>
    </inkml:context>
    <inkml:brush xml:id="br0">
      <inkml:brushProperty name="width" value="0.05" units="cm"/>
      <inkml:brushProperty name="height" value="0.05" units="cm"/>
    </inkml:brush>
  </inkml:definitions>
  <inkml:trace contextRef="#ctx0" brushRef="#br0">87 1 2681 0 0,'4'3'3295'0'0,"-7"-3"-2518"0"0,-3 3 239 0 0,0 9-576 0 0,-4 8-231 0 0,0-6-54 0 0,1 0-1 0 0,1 1 1 0 0,-10 25 0 0 0,14-29-74 0 0,0 0 1 0 0,1 0-1 0 0,1 1 0 0 0,-2 12 0 0 0,3-11-70 0 0,0 6 9 0 0,0 28 44 0 0,1-22-32 0 0,-1-8-15 0 0,3 7 56 0 0,-2-20-92 0 0,0-3-31 0 0,0-1-123 0 0,0-1 12 0 0,0 0-126 0 0</inkml:trace>
</inkml:ink>
</file>

<file path=ppt/ink/ink28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32:33.685"/>
    </inkml:context>
    <inkml:brush xml:id="br0">
      <inkml:brushProperty name="width" value="0.05" units="cm"/>
      <inkml:brushProperty name="height" value="0.05" units="cm"/>
    </inkml:brush>
  </inkml:definitions>
  <inkml:trace contextRef="#ctx0" brushRef="#br0">241 0 2729 0 0,'1'3'147'0'0,"1"0"-1"0"0,-1 0 1 0 0,1 0 0 0 0,-1 0 0 0 0,0 0 0 0 0,0 1 0 0 0,0-1 0 0 0,-1 0 0 0 0,1 1 0 0 0,-1-1 0 0 0,0 0 0 0 0,0 1 0 0 0,0-1-1 0 0,0 0 1 0 0,0 1 0 0 0,-1-1 0 0 0,1 0 0 0 0,-1 1 0 0 0,0-1 0 0 0,0 0 0 0 0,-2 3 0 0 0,-3 8 91 0 0,-2 0 0 0 0,1-1-1 0 0,-15 19 1 0 0,0 0 517 0 0,20-29-698 0 0,-14 25 255 0 0,5-11-233 0 0,-14 22 54 0 0,-8 10 31 0 0,-19 17 7 0 0,47-61-200 0 0,-3 4 90 0 0,-2 2 46 0 0,4-5-132 0 0,1-3-161 0 0,3-2-65 0 0,-1-2-1 0 0,2 0-66 0 0</inkml:trace>
</inkml:ink>
</file>

<file path=ppt/ink/ink28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32:34.018"/>
    </inkml:context>
    <inkml:brush xml:id="br0">
      <inkml:brushProperty name="width" value="0.05" units="cm"/>
      <inkml:brushProperty name="height" value="0.05" units="cm"/>
    </inkml:brush>
  </inkml:definitions>
  <inkml:trace contextRef="#ctx0" brushRef="#br0">0 0 2553 0 0,'20'40'3874'0'0,"-7"-13"-3685"0"0,-4-11 157 0 0,0 1 0 0 0,1-1 0 0 0,20 24-1 0 0,-2-15-103 0 0,-7-13-296 0 0,-17-10-15 0 0,0-1-1 0 0,-1 0 1 0 0,1 0-1 0 0,0 0 1 0 0,0 0-1 0 0,0-1 1 0 0,0 0-1 0 0,6 0 1 0 0,-2-3-123 0 0</inkml:trace>
</inkml:ink>
</file>

<file path=ppt/ink/ink28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32:34.340"/>
    </inkml:context>
    <inkml:brush xml:id="br0">
      <inkml:brushProperty name="width" value="0.05" units="cm"/>
      <inkml:brushProperty name="height" value="0.05" units="cm"/>
    </inkml:brush>
  </inkml:definitions>
  <inkml:trace contextRef="#ctx0" brushRef="#br0">15 8 2256 0 0,'-4'-3'805'0'0,"-3"0"283"0"0,4 2 384 0 0,2 5-474 0 0,2 14-822 0 0,16 24 171 0 0,-7-20-187 0 0,-7-17-120 0 0,-1 1 0 0 0,1-1 0 0 0,0 0 0 0 0,0 0 0 0 0,0 0 0 0 0,1 0 0 0 0,0 0 0 0 0,0-1 0 0 0,0 0 1 0 0,0 0-1 0 0,7 5 0 0 0,-7-6-15 0 0,0 0 0 0 0,0 1 0 0 0,0 0 0 0 0,0 0 0 0 0,-1 0 1 0 0,1 0-1 0 0,-1 0 0 0 0,0 1 0 0 0,-1-1 0 0 0,1 1 0 0 0,2 7 0 0 0,14 34 162 0 0,-12-31-96 0 0,-1 0 0 0 0,0 0 0 0 0,3 18 0 0 0,-5-18-67 0 0,3 6 42 0 0,-5-13-39 0 0,1-1 0 0 0,-1 0 0 0 0,-1 1 0 0 0,1-1 0 0 0,-1 1 0 0 0,0 9 0 0 0,-3 19 67 0 0,-6 23 38 0 0,-7-3-93 0 0,-1-27-111 0 0,11-22-52 0 0,-1 6 59 0 0,-3 4 0 0 0,3-9-101 0 0,-3-5-757 0 0,2-2-2632 0 0</inkml:trace>
</inkml:ink>
</file>

<file path=ppt/ink/ink28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32:34.670"/>
    </inkml:context>
    <inkml:brush xml:id="br0">
      <inkml:brushProperty name="width" value="0.05" units="cm"/>
      <inkml:brushProperty name="height" value="0.05" units="cm"/>
    </inkml:brush>
  </inkml:definitions>
  <inkml:trace contextRef="#ctx0" brushRef="#br0">1 49 2625 0 0,'7'-1'2167'0'0,"8"-1"-1571"0"0,-11-3-341 0 0,28 1 201 0 0,174-25 188 0 0,-194 26-631 0 0,-6 0-8 0 0,5 2 3 0 0</inkml:trace>
</inkml:ink>
</file>

<file path=ppt/ink/ink28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32:35.005"/>
    </inkml:context>
    <inkml:brush xml:id="br0">
      <inkml:brushProperty name="width" value="0.05" units="cm"/>
      <inkml:brushProperty name="height" value="0.05" units="cm"/>
    </inkml:brush>
  </inkml:definitions>
  <inkml:trace contextRef="#ctx0" brushRef="#br0">0 2 3825 0 0,'1'1'3250'0'0,"-1"-2"-2613"0"0,0 0-499 0 0,0 0-151 0 0,0 1-32 0 0,0 3 97 0 0,1 16 31 0 0,1 8-26 0 0,0 12 11 0 0,-2-12 56 0 0,0 1-4 0 0,4 12 6 0 0,-2-16-5 0 0,-1-8 9 0 0,0 31-152 0 0,-1-38-51 0 0</inkml:trace>
</inkml:ink>
</file>

<file path=ppt/ink/ink28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32:37.187"/>
    </inkml:context>
    <inkml:brush xml:id="br0">
      <inkml:brushProperty name="width" value="0.05" units="cm"/>
      <inkml:brushProperty name="height" value="0.05" units="cm"/>
    </inkml:brush>
  </inkml:definitions>
  <inkml:trace contextRef="#ctx0" brushRef="#br0">182 0 4025 0 0,'26'29'1257'0'0,"-26"-25"-954"0"0,-4 7-59 0 0,-13 17 45 0 0,14-25-148 0 0,-4 11 17 0 0,-2 7 117 0 0,-5 10 372 0 0,-2-9-195 0 0,4-6 42 0 0,5-5-166 0 0,1 1-54 0 0,4-4-142 0 0,-7 34 331 0 0,-5 16 203 0 0,0-22-731 0 0,-9-3-816 0 0,1-12-334 0 0,0-9-219 0 0,16-11 2 0 0</inkml:trace>
</inkml:ink>
</file>

<file path=ppt/ink/ink28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32:37.539"/>
    </inkml:context>
    <inkml:brush xml:id="br0">
      <inkml:brushProperty name="width" value="0.05" units="cm"/>
      <inkml:brushProperty name="height" value="0.05" units="cm"/>
    </inkml:brush>
  </inkml:definitions>
  <inkml:trace contextRef="#ctx0" brushRef="#br0">0 1 5313 0 0,'24'7'4670'0'0,"-16"-3"-3967"0"0,-2-1-536 0 0,1 1-220 0 0,-2-1-97 0 0,35 22 154 0 0,-16-7-8 0 0,13 9-2 0 0,22 15 0 0 0,-37-25 3 0 0,-7-4 4 0 0,40 39-166 0 0,-24-22 410 0 0,35 28 0 0 0,-57-51-612 0 0,0-1-1 0 0,1 0 1 0 0,-1 0-1 0 0,1-1 1 0 0,1 0-1 0 0,-1 0 1 0 0,1-1-1 0 0,21 5 1 0 0,-25-8-798 0 0</inkml:trace>
</inkml:ink>
</file>

<file path=ppt/ink/ink28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32:37.903"/>
    </inkml:context>
    <inkml:brush xml:id="br0">
      <inkml:brushProperty name="width" value="0.05" units="cm"/>
      <inkml:brushProperty name="height" value="0.05" units="cm"/>
    </inkml:brush>
  </inkml:definitions>
  <inkml:trace contextRef="#ctx0" brushRef="#br0">19 1 4617 0 0,'-12'20'4625'0'0,"6"-13"-4585"0"0,9 5-8 0 0,-3-1-16 0 0,1-9 0 0 0,-1 5-8 0 0,-3 12-8 0 0,3-11-88 0 0,0 1-192 0 0,0 8 248 0 0,3 1-64 0 0,0-9 0 0 0,3-4-208 0 0</inkml:trace>
</inkml:ink>
</file>

<file path=ppt/ink/ink28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32:38.623"/>
    </inkml:context>
    <inkml:brush xml:id="br0">
      <inkml:brushProperty name="width" value="0.05" units="cm"/>
      <inkml:brushProperty name="height" value="0.05" units="cm"/>
    </inkml:brush>
  </inkml:definitions>
  <inkml:trace contextRef="#ctx0" brushRef="#br0">49 7 5433 0 0,'-1'-2'3245'0'0,"-5"-2"-2880"0"0,1 34-151 0 0,4-22-163 0 0,0-1 0 0 0,-1 0 0 0 0,1 0-1 0 0,-2 1 1 0 0,-3 7 0 0 0,-3 18 265 0 0,6-12-159 0 0,1-11-128 0 0,-1 5 21 0 0,-2 10 74 0 0,6-7-77 0 0,-1 3 6 0 0,-1-20-28 0 0,1 1 0 0 0,0-1-1 0 0,0 1 1 0 0,0-1 0 0 0,0 1 0 0 0,0-1 0 0 0,0 1-1 0 0,0-1 1 0 0,1 1 0 0 0,-1-1 0 0 0,0 1-1 0 0,1-1 1 0 0,0 1 0 0 0,-1-1 0 0 0,1 0-1 0 0,0 1 1 0 0,-1-1 0 0 0,1 0 0 0 0,0 0-1 0 0,0 1 1 0 0,0-1 0 0 0,0 0 0 0 0,0 0-1 0 0,0 0 1 0 0,1 0 0 0 0,-1 0 0 0 0,0-1 0 0 0,0 1-1 0 0,3 1 1 0 0,-3-2 92 0 0,0 1-6 0 0,5-1-38 0 0,9 2-46 0 0,-12-2-3 0 0,23 1-12 0 0,0-1 0 0 0,0-1 0 0 0,0-1-1 0 0,0-2 1 0 0,-1 0 0 0 0,35-12 0 0 0,-42 6-2972 0 0,-17 8 1510 0 0</inkml:trace>
</inkml:ink>
</file>

<file path=ppt/ink/ink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22:17:03.407"/>
    </inkml:context>
    <inkml:brush xml:id="br0">
      <inkml:brushProperty name="width" value="0.05" units="cm"/>
      <inkml:brushProperty name="height" value="0.05" units="cm"/>
      <inkml:brushProperty name="color" value="#E71224"/>
    </inkml:brush>
  </inkml:definitions>
  <inkml:trace contextRef="#ctx0" brushRef="#br0">154 509 6809 0 0,'31'-25'2754'0'0,"-51"37"-891"0"0,-11 5-714 0 0,-18 12-396 0 0,47-27-743 0 0,0 0-1 0 0,0 0 1 0 0,0 0-1 0 0,0 0 0 0 0,0 1 1 0 0,0-1-1 0 0,1 0 1 0 0,-1 1-1 0 0,1-1 0 0 0,0 1 1 0 0,0 0-1 0 0,-1-1 1 0 0,2 1-1 0 0,-1 0 0 0 0,0 0 1 0 0,0 4-1 0 0,-22 123 297 0 0,20-95-124 0 0,-13 58 1 0 0,11-72-119 0 0,1 0-1 0 0,0 0 1 0 0,2 0 0 0 0,0 0-1 0 0,2 1 1 0 0,0-1 0 0 0,4 26-1 0 0,-4-46-61 0 0,1 1 0 0 0,-1 0 0 0 0,1-1 0 0 0,-1 1 0 0 0,1-1-1 0 0,0 1 1 0 0,0-1 0 0 0,-1 0 0 0 0,1 1 0 0 0,0-1-1 0 0,0 1 1 0 0,0-1 0 0 0,0 0 0 0 0,1 0 0 0 0,-1 0 0 0 0,0 0-1 0 0,0 0 1 0 0,1 0 0 0 0,-1 0 0 0 0,1 0 0 0 0,-1 0-1 0 0,1-1 1 0 0,-1 1 0 0 0,1-1 0 0 0,-1 1 0 0 0,1-1 0 0 0,-1 1-1 0 0,1-1 1 0 0,0 0 0 0 0,-1 0 0 0 0,4 0 0 0 0,-3 0-2 0 0,1 0 1 0 0,0 0-1 0 0,-1-1 0 0 0,1 1 1 0 0,-1-1-1 0 0,1 0 1 0 0,-1 0-1 0 0,0 0 1 0 0,1 0-1 0 0,-1 0 1 0 0,0 0-1 0 0,5-4 0 0 0,12-11-6 0 0,9-11-68 0 0,36-46-270 0 0,-43 48 239 0 0,-6 9-160 0 0,-1-1 0 0 0,-1-1 0 0 0,0 0 0 0 0,-1-1 0 0 0,-1 0-1 0 0,-1-1 1 0 0,-1 0 0 0 0,12-37 0 0 0,-7 6-446 0 0,-3 0 0 0 0,6-69-1 0 0,-16 84 642 0 0,-1-1-1 0 0,-2 1 0 0 0,-1 0 0 0 0,-12-57 0 0 0,9 69 250 0 0,-2 0 1 0 0,0 0-1 0 0,-1 0 0 0 0,-1 1 0 0 0,-1 1 0 0 0,-2 0 0 0 0,-20-30 0 0 0,13 34 58 0 0,15 15-126 0 0,1 0 1 0 0,-1 1-1 0 0,0 0 0 0 0,1 0 1 0 0,-1 0-1 0 0,-8-2 0 0 0,9 3-2 0 0,0 1 1 0 0,0-1-1 0 0,0 1 0 0 0,0 0 0 0 0,-1 0 0 0 0,1 0 1 0 0,0 0-1 0 0,-6 2 0 0 0,-14 10 489 0 0,8 12-121 0 0,8 20 28 0 0,6-26-242 0 0,0 7-114 0 0,1-1-1 0 0,1 0 0 0 0,1 0 0 0 0,1 0 0 0 0,1 0 1 0 0,1 0-1 0 0,1 0 0 0 0,15 40 0 0 0,2 3-88 0 0,39 76 0 0 0,-49-120-89 0 0,1-1 0 0 0,1 0 1 0 0,20 24-1 0 0,-24-34-17 0 0,1 0 0 0 0,1-1 0 0 0,17 13 0 0 0,-26-21 17 0 0,33 23-297 0 0,21 7-141 0 0,-51-30 400 0 0,0-1 1 0 0,1 0-1 0 0,-1 0 0 0 0,1 0 1 0 0,0-1-1 0 0,-1 0 1 0 0,1 0-1 0 0,0-1 0 0 0,0 0 1 0 0,0 0-1 0 0,-1 0 0 0 0,1-1 1 0 0,0 0-1 0 0,7-2 1 0 0,14-6-701 0 0</inkml:trace>
</inkml:ink>
</file>

<file path=ppt/ink/ink28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32:38.959"/>
    </inkml:context>
    <inkml:brush xml:id="br0">
      <inkml:brushProperty name="width" value="0.05" units="cm"/>
      <inkml:brushProperty name="height" value="0.05" units="cm"/>
    </inkml:brush>
  </inkml:definitions>
  <inkml:trace contextRef="#ctx0" brushRef="#br0">1 21 5513 0 0,'16'13'4610'0'0,"18"-6"-3163"0"0,16-10-1917 0 0,38-15 172 0 0,-55 9-91 0 0,-11 3 80 0 0,-17 4 236 0 0,3-1-332 0 0</inkml:trace>
</inkml:ink>
</file>

<file path=ppt/ink/ink28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32:39.289"/>
    </inkml:context>
    <inkml:brush xml:id="br0">
      <inkml:brushProperty name="width" value="0.05" units="cm"/>
      <inkml:brushProperty name="height" value="0.05" units="cm"/>
    </inkml:brush>
  </inkml:definitions>
  <inkml:trace contextRef="#ctx0" brushRef="#br0">41 84 3833 0 0,'-41'-38'3841'0'0,"48"31"-1009"0"0,3-3-2136 0 0,4 7-640 0 0,-3 3 8 0 0,4 0 72 0 0,7 0-88 0 0,-1-3-56 0 0,1-7 8 0 0,0 10-40 0 0,2-1-80 0 0,-11-1-152 0 0,0 2-256 0 0,14-2 408 0 0,0 0-88 0 0,-6-2 0 0 0,-2 3-368 0 0</inkml:trace>
</inkml:ink>
</file>

<file path=ppt/ink/ink28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32:41.200"/>
    </inkml:context>
    <inkml:brush xml:id="br0">
      <inkml:brushProperty name="width" value="0.05" units="cm"/>
      <inkml:brushProperty name="height" value="0.05" units="cm"/>
    </inkml:brush>
  </inkml:definitions>
  <inkml:trace contextRef="#ctx0" brushRef="#br0">232 1 1392 0 0,'70'27'1329'0'0,"-48"-14"3417"0"0,-42-8-1309 0 0,7-3-3923 0 0,2 1 756 0 0,-26 7-219 0 0,-5-5-16 0 0,-1-2 0 0 0,-45-1 0 0 0,78-2-31 0 0,-7-4 2 0 0,1 0 1 0 0,5 3-2 0 0,4 3 1 0 0,4 2-2 0 0,1-4 12 0 0,0 0-10 0 0,1 0-8 0 0,1 1-17 0 0,2 4 16 0 0,2 7-6 0 0,1-2 4 0 0,-1-2 3 0 0,27 59 10 0 0,-19-37-1 0 0,16 59 1 0 0,-21-59-9 0 0,15 92-6 0 0,-18-82 7 0 0,1 47-3 0 0,-2-28 20 0 0,0-21 8 0 0,-3-35-13 0 0,0 1 0 0 0,0 0 0 0 0,1-1 0 0 0,-1 1 0 0 0,1-1 0 0 0,0 1 1 0 0,0 0-1 0 0,0-1 0 0 0,0 1 0 0 0,1-1 0 0 0,0 0 0 0 0,-1 0 0 0 0,1 1 0 0 0,0-1 1 0 0,3 3-1 0 0,-3-5 13 0 0,0 1-1 0 0,1-1 1 0 0,-1 1 0 0 0,0-1 0 0 0,0 0 0 0 0,1 0 0 0 0,-1 0 0 0 0,1-1 0 0 0,-1 1 0 0 0,5 0 0 0 0,23 2 47 0 0,-2-2-10 0 0,16-2 11 0 0,-27 0-40 0 0,-13 0-117 0 0,42-1 373 0 0,-22 11-794 0 0,-18 3-790 0 0</inkml:trace>
</inkml:ink>
</file>

<file path=ppt/ink/ink28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32:41.537"/>
    </inkml:context>
    <inkml:brush xml:id="br0">
      <inkml:brushProperty name="width" value="0.05" units="cm"/>
      <inkml:brushProperty name="height" value="0.05" units="cm"/>
    </inkml:brush>
  </inkml:definitions>
  <inkml:trace contextRef="#ctx0" brushRef="#br0">0 26 4473 0 0,'1'-25'5420'0'0,"0"31"-5403"0"0,0 0 1 0 0,0 1 0 0 0,0-1-1 0 0,1 0 1 0 0,0 0 0 0 0,3 9-1 0 0,1-1-18 0 0,-2 2 3 0 0,0 4 7 0 0,9 25 32 0 0,-8-33-18 0 0,0 0-1 0 0,1-1 0 0 0,12 16 0 0 0,10 9 35 0 0,23 18-21 0 0,-51-54-36 0 0,3 3-101 0 0,1 0 1 0 0,0 0-1 0 0,-1-1 1 0 0,1 1-1 0 0,0-1 1 0 0,0 0-1 0 0,8 3 1 0 0,-11-5-3 0 0,0 1 1 0 0,0-1 0 0 0,1 1-1 0 0,-1-1 1 0 0,1 1-1 0 0,-1-1 1 0 0,0 0 0 0 0,1 0-1 0 0,-1 0 1 0 0,1 0 0 0 0,-1 0-1 0 0,0 0 1 0 0,1 0-1 0 0,-1 0 1 0 0,1 0 0 0 0,-1-1-1 0 0,0 1 1 0 0,1 0-1 0 0,-1-1 1 0 0,0 0 0 0 0,1 1-1 0 0,-1-1 1 0 0,0 0 0 0 0,0 1-1 0 0,2-2 1 0 0,3-5-1112 0 0</inkml:trace>
</inkml:ink>
</file>

<file path=ppt/ink/ink28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32:41.890"/>
    </inkml:context>
    <inkml:brush xml:id="br0">
      <inkml:brushProperty name="width" value="0.05" units="cm"/>
      <inkml:brushProperty name="height" value="0.05" units="cm"/>
    </inkml:brush>
  </inkml:definitions>
  <inkml:trace contextRef="#ctx0" brushRef="#br0">96 15 5793 0 0,'0'-1'144'0'0,"-1"0"-1"0"0,1 0 0 0 0,-1 0 1 0 0,1 0-1 0 0,-1 1 1 0 0,0-1-1 0 0,1 0 1 0 0,-1 0-1 0 0,0 1 0 0 0,1-1 1 0 0,-1 0-1 0 0,0 1 1 0 0,0-1-1 0 0,0 1 1 0 0,0-1-1 0 0,0 1 0 0 0,1-1 1 0 0,-1 1-1 0 0,0 0 1 0 0,0 0-1 0 0,0-1 0 0 0,0 1 1 0 0,0 0-1 0 0,0 0 1 0 0,0 0-1 0 0,0 0 1 0 0,0 0-1 0 0,-2 0 0 0 0,2 1-129 0 0,-1 0 0 0 0,1-1 1 0 0,0 1-1 0 0,0 0 0 0 0,-1 0 0 0 0,1 0 0 0 0,0 0 0 0 0,0 0 0 0 0,0 0 0 0 0,0 1 0 0 0,0-1 0 0 0,0 0 0 0 0,1 0 0 0 0,-1 1 0 0 0,0-1 0 0 0,0 1 0 0 0,1-1 0 0 0,-1 3 1 0 0,-9 27 220 0 0,-8 53 1 0 0,10-36-15 0 0,5-17-61 0 0,-1 5-69 0 0,-3 25 114 0 0,6-44-155 0 0,1 0 1 0 0,0 0 0 0 0,4 25-1 0 0,-1-31-35 0 0,1 1 0 0 0,0-1 0 0 0,1 0 0 0 0,0 0 0 0 0,0-1 0 0 0,11 16 0 0 0,2 4-126 0 0,-18-29 23 0 0,11 16 30 0 0,-10-16-21 0 0,-1-1 0 0 0,0 1-1 0 0,0-1 1 0 0,1 1 0 0 0,-1-1-1 0 0,0 0 1 0 0,1 1-1 0 0,-1-1 1 0 0,0 0 0 0 0,1 1-1 0 0,-1-1 1 0 0,1 0 0 0 0,-1 1-1 0 0,0-1 1 0 0,1 0-1 0 0,-1 0 1 0 0,1 0 0 0 0,-1 1-1 0 0,1-1 1 0 0,-1 0 0 0 0,1 0-1 0 0,-1 0 1 0 0,1 0 0 0 0,-1 0-1 0 0,1 0 1 0 0,-1 0-1 0 0,1 0 1 0 0,-1 0 0 0 0,1 0-1 0 0,-1 0 1 0 0,1 0 0 0 0,0 0-1 0 0</inkml:trace>
</inkml:ink>
</file>

<file path=ppt/ink/ink28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32:42.225"/>
    </inkml:context>
    <inkml:brush xml:id="br0">
      <inkml:brushProperty name="width" value="0.05" units="cm"/>
      <inkml:brushProperty name="height" value="0.05" units="cm"/>
    </inkml:brush>
  </inkml:definitions>
  <inkml:trace contextRef="#ctx0" brushRef="#br0">4 18 5697 0 0,'-2'-4'1826'0'0,"1"-4"-591"0"0,0 2-875 0 0,2 7-249 0 0,2 1-8 0 0,5 7 27 0 0,-7-6-83 0 0,18 43 249 0 0,-1-6-131 0 0,-12-6 86 0 0,-8 99 325 0 0,0-14-348 0 0,9-43-115 0 0,5-35-20 0 0,-7-24-141 0 0,-2-6-120 0 0,1 7-487 0 0,-4-18 583 0 0,0 1 1 0 0,0-1 0 0 0,0 1 0 0 0,0-1 0 0 0,0 1-1 0 0,0 0 1 0 0,1-1 0 0 0,-1 0 0 0 0,0 1-1 0 0,0-1 1 0 0,1 1 0 0 0,-1-1 0 0 0,0 1 0 0 0,1-1-1 0 0,-1 1 1 0 0,0-1 0 0 0,1 0 0 0 0,-1 1 0 0 0,1-1-1 0 0,-1 0 1 0 0,1 0 0 0 0,-1 1 0 0 0,1-1 0 0 0,-1 0-1 0 0,0 0 1 0 0,1 1 0 0 0,0-1 0 0 0,-1 0 0 0 0,1 0-1 0 0,-1 0 1 0 0,1 0 0 0 0,0 0 0 0 0,3 0-1226 0 0</inkml:trace>
</inkml:ink>
</file>

<file path=ppt/ink/ink28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32:42.556"/>
    </inkml:context>
    <inkml:brush xml:id="br0">
      <inkml:brushProperty name="width" value="0.05" units="cm"/>
      <inkml:brushProperty name="height" value="0.05" units="cm"/>
    </inkml:brush>
  </inkml:definitions>
  <inkml:trace contextRef="#ctx0" brushRef="#br0">285 1 5137 0 0,'-13'35'5211'0'0,"-21"17"-5127"0"0,10-16 112 0 0,12-15-174 0 0,-7 11 59 0 0,-25 50 113 0 0,33-62-229 0 0,-13 31 293 0 0,22-49-328 0 0,1 1 1 0 0,1-1 0 0 0,-1 1 0 0 0,0-1 0 0 0,1 1 0 0 0,-1 0-1 0 0,1-1 1 0 0,0 1 0 0 0,0 0 0 0 0,0-1 0 0 0,0 1-1 0 0,0 0 1 0 0,1-1 0 0 0,-1 1 0 0 0,1 0 0 0 0,0 2-1 0 0,0-4 77 0 0</inkml:trace>
  <inkml:trace contextRef="#ctx0" brushRef="#br0" timeOffset="1">54 113 6785 0 0,'-53'-63'3257'0'0,"96"157"-2681"0"0,-28-67-720 0 0,2 5 286 0 0,2-1 1 0 0,35 46 0 0 0,-47-69-324 0 0,1 0 0 0 0,0 0-1 0 0,0 0 1 0 0,0-1 0 0 0,1 0 0 0 0,0-1 0 0 0,0 0 0 0 0,1-1 0 0 0,0 1-1 0 0,0-2 1 0 0,0 1 0 0 0,0-2 0 0 0,13 4 0 0 0,-17-6-807 0 0</inkml:trace>
</inkml:ink>
</file>

<file path=ppt/ink/ink28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32:42.890"/>
    </inkml:context>
    <inkml:brush xml:id="br0">
      <inkml:brushProperty name="width" value="0.05" units="cm"/>
      <inkml:brushProperty name="height" value="0.05" units="cm"/>
    </inkml:brush>
  </inkml:definitions>
  <inkml:trace contextRef="#ctx0" brushRef="#br0">5 100 10626 0 0,'1'-6'54'0'0,"-3"0"162"0"0,0 3-80 0 0,2 0-38 0 0,-1-2 70 0 0,1 5-148 0 0,0-1 12 0 0,2-1 22 0 0,19-7-56 0 0,0 0 0 0 0,0 1 0 0 0,1 1 0 0 0,33-6 0 0 0,-30 7-69 0 0,85-14-5108 0 0,-93 18 2260 0 0</inkml:trace>
</inkml:ink>
</file>

<file path=ppt/ink/ink28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32:43.476"/>
    </inkml:context>
    <inkml:brush xml:id="br0">
      <inkml:brushProperty name="width" value="0.05" units="cm"/>
      <inkml:brushProperty name="height" value="0.05" units="cm"/>
    </inkml:brush>
  </inkml:definitions>
  <inkml:trace contextRef="#ctx0" brushRef="#br0">3 43 4025 0 0,'-2'-2'3792'0'0,"1"2"-3492"0"0,2 0-295 0 0,0 0-1 0 0,12 1 4 0 0,18-2-411 0 0,0 0-1 0 0,0-2 1 0 0,0-2 0 0 0,0 0 0 0 0,36-13 0 0 0,-37 9-2255 0 0</inkml:trace>
</inkml:ink>
</file>

<file path=ppt/ink/ink28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32:44.506"/>
    </inkml:context>
    <inkml:brush xml:id="br0">
      <inkml:brushProperty name="width" value="0.05" units="cm"/>
      <inkml:brushProperty name="height" value="0.05" units="cm"/>
    </inkml:brush>
  </inkml:definitions>
  <inkml:trace contextRef="#ctx0" brushRef="#br0">2 44 4169 0 0,'-1'-8'1933'0'0,"2"-6"1002"0"0,22 6-2322 0 0,-14 7-601 0 0,61-8 289 0 0,-19 6-22 0 0,0 4-76 0 0,-18 4-171 0 0,-21-3-8 0 0,42 11 15 0 0,-22 1-15 0 0,-9 1-3 0 0,-12-8-10 0 0,0 6 1 0 0,-9-10-15 0 0,0 0 0 0 0,0 1 0 0 0,-1-1 0 0 0,0 1 0 0 0,0 0 0 0 0,0-1 0 0 0,0 1 1 0 0,0 0-1 0 0,-1-1 0 0 0,1 1 0 0 0,-1 0 0 0 0,-1 6 0 0 0,1 6-4 0 0,0 20 19 0 0,6 17 23 0 0,6 35 95 0 0,-8 43 0 0 0,-3-45-72 0 0,3-29-24 0 0,11 38 24 0 0,-12-84-42 0 0,17 79 30 0 0,-15-30 161 0 0,-7-52-40 0 0,-10-2-49 0 0,-13-2 47 0 0,20-4-68 0 0,-39-4 266 0 0,15-3-82 0 0,28 6-261 0 0,-84-14 375 0 0,76 13-527 0 0,0 0 1 0 0,0 1 0 0 0,-1-1-1 0 0,1 2 1 0 0,0 0-1 0 0,-1 0 1 0 0,-11 2 0 0 0,6-1-508 0 0,6-1-268 0 0</inkml:trace>
</inkml:ink>
</file>

<file path=ppt/ink/ink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22:17:03.771"/>
    </inkml:context>
    <inkml:brush xml:id="br0">
      <inkml:brushProperty name="width" value="0.05" units="cm"/>
      <inkml:brushProperty name="height" value="0.05" units="cm"/>
      <inkml:brushProperty name="color" value="#E71224"/>
    </inkml:brush>
  </inkml:definitions>
  <inkml:trace contextRef="#ctx0" brushRef="#br0">1 3 6993 0 0,'0'0'6994'0'0,"1"-3"-6994"0"0</inkml:trace>
</inkml:ink>
</file>

<file path=ppt/ink/ink28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32:51.204"/>
    </inkml:context>
    <inkml:brush xml:id="br0">
      <inkml:brushProperty name="width" value="0.05" units="cm"/>
      <inkml:brushProperty name="height" value="0.05" units="cm"/>
    </inkml:brush>
  </inkml:definitions>
  <inkml:trace contextRef="#ctx0" brushRef="#br0">103 1 2256 0 0,'-9'8'413'0'0,"2"1"-1"0"0,-1 0 0 0 0,1 1 0 0 0,-9 17 0 0 0,3 2 624 0 0,7-8-592 0 0,3-9-286 0 0,-3 3 133 0 0,-3 17 304 0 0,-1-3-343 0 0,9-27-215 0 0,0 1 0 0 0,0-1 1 0 0,0 1-1 0 0,0-1 1 0 0,0 1-1 0 0,0 0 0 0 0,1 0 1 0 0,-1 0-1 0 0,1-1 1 0 0,0 1-1 0 0,0 0 0 0 0,0 0 1 0 0,0 0-1 0 0,0-1 1 0 0,1 1-1 0 0,0 5 0 0 0,5 10-124 0 0,1 1 0 0 0,1-1 0 0 0,0 0 0 0 0,1-1 0 0 0,1 0 0 0 0,1 0 0 0 0,0-1 0 0 0,1-1 0 0 0,1 0 0 0 0,16 15 0 0 0,-17-20-459 0 0</inkml:trace>
</inkml:ink>
</file>

<file path=ppt/ink/ink28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32:51.555"/>
    </inkml:context>
    <inkml:brush xml:id="br0">
      <inkml:brushProperty name="width" value="0.05" units="cm"/>
      <inkml:brushProperty name="height" value="0.05" units="cm"/>
    </inkml:brush>
  </inkml:definitions>
  <inkml:trace contextRef="#ctx0" brushRef="#br0">112 8 2689 0 0,'1'-1'2828'0'0,"-1"-1"-2729"0"0,0 2-49 0 0,0-1 2 0 0,-2 0-18 0 0,1-1 5 0 0,0 2 7 0 0,-1 0 53 0 0,1 0-1 0 0,0 0 1 0 0,0 0 0 0 0,0 0-1 0 0,-1 0 1 0 0,1 1-1 0 0,0-1 1 0 0,0 0-1 0 0,0 1 1 0 0,0-1-1 0 0,0 1 1 0 0,0 0 0 0 0,0-1-1 0 0,0 1 1 0 0,0 0-1 0 0,0 0 1 0 0,0-1-1 0 0,0 1 1 0 0,0 0 0 0 0,0 0-1 0 0,1 0 1 0 0,-2 2-1 0 0,-23 25 350 0 0,24-27-370 0 0,-19 31 270 0 0,1 20-96 0 0,5-13-141 0 0,11-25-101 0 0,2 6 28 0 0,0 6-90 0 0,2-23 138 0 0,2 2-572 0 0,-1-4-347 0 0,-5-4-257 0 0,2 2 229 0 0</inkml:trace>
</inkml:ink>
</file>

<file path=ppt/ink/ink28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32:51.888"/>
    </inkml:context>
    <inkml:brush xml:id="br0">
      <inkml:brushProperty name="width" value="0.05" units="cm"/>
      <inkml:brushProperty name="height" value="0.05" units="cm"/>
    </inkml:brush>
  </inkml:definitions>
  <inkml:trace contextRef="#ctx0" brushRef="#br0">20 0 2641 0 0,'-13'6'2646'0'0,"7"-5"-2010"0"0,5-1-64 0 0,2 8-12 0 0,3 5-153 0 0,0-5-281 0 0,-2-3-47 0 0,8 12-131 0 0,0 0 1 0 0,1-1-1 0 0,0 0 1 0 0,2-1-1 0 0,0 0 1 0 0,0-1-1 0 0,1-1 0 0 0,27 20 1 0 0,-41-33 43 0 0,9 4-556 0 0,-3-4 16 0 0,-3-6-22 0 0</inkml:trace>
</inkml:ink>
</file>

<file path=ppt/ink/ink28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32:52.454"/>
    </inkml:context>
    <inkml:brush xml:id="br0">
      <inkml:brushProperty name="width" value="0.05" units="cm"/>
      <inkml:brushProperty name="height" value="0.05" units="cm"/>
    </inkml:brush>
  </inkml:definitions>
  <inkml:trace contextRef="#ctx0" brushRef="#br0">31 1 3017 0 0,'-8'20'3431'0'0,"-3"9"-3009"0"0,6-12-117 0 0,3-10-241 0 0,1-1-1 0 0,0 0 1 0 0,0 1 0 0 0,0-1-1 0 0,1 1 1 0 0,0-1 0 0 0,0 1 0 0 0,1-1-1 0 0,-1 1 1 0 0,1-1 0 0 0,1 1-1 0 0,2 7 1 0 0,-3-13-96 0 0,1-1 1 0 0,-1 1-1 0 0,1-1 1 0 0,0 0-1 0 0,-1 1 0 0 0,1-1 1 0 0,-1 0-1 0 0,1 0 0 0 0,0 0 1 0 0,-1 0-1 0 0,1 0 1 0 0,-1 0-1 0 0,1 0 0 0 0,0-1 1 0 0,-1 1-1 0 0,1-1 0 0 0,-1 1 1 0 0,1-1-1 0 0,-1 0 1 0 0,2 0-1 0 0,7-6-177 0 0</inkml:trace>
</inkml:ink>
</file>

<file path=ppt/ink/ink28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32:53.461"/>
    </inkml:context>
    <inkml:brush xml:id="br0">
      <inkml:brushProperty name="width" value="0.05" units="cm"/>
      <inkml:brushProperty name="height" value="0.05" units="cm"/>
    </inkml:brush>
  </inkml:definitions>
  <inkml:trace contextRef="#ctx0" brushRef="#br0">0 275 1872 0 0,'12'-4'1589'0'0,"-5"2"-180"0"0,-6-6 2084 0 0,4 1-2810 0 0,10-11-288 0 0,-6 8-264 0 0,-6 5 3 0 0,5-5-68 0 0,7-10 84 0 0,0-1-1 0 0,-1 0 1 0 0,19-40-1 0 0,-27 46-130 0 0,6-13 35 0 0,-5 8-45 0 0,-6 16-5 0 0,-3-7 10 0 0,-2 2 13 0 0,-1 9 0 0 0,-18 16-15 0 0,-3 16 0 0 0,16-18-15 0 0,-3 5-3 0 0,9-8 6 0 0,5 4-7 0 0,1-3-379 0 0,-7 4-2216 0 0</inkml:trace>
</inkml:ink>
</file>

<file path=ppt/ink/ink28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32:54.812"/>
    </inkml:context>
    <inkml:brush xml:id="br0">
      <inkml:brushProperty name="width" value="0.05" units="cm"/>
      <inkml:brushProperty name="height" value="0.05" units="cm"/>
    </inkml:brush>
  </inkml:definitions>
  <inkml:trace contextRef="#ctx0" brushRef="#br0">64 1 1864 0 0,'-2'7'2069'0'0,"-5"-4"-11"0"0,2 10-1463 0 0,4-6-586 0 0,0 0 187 0 0,-2 7-47 0 0,1-8-33 0 0,1-1-1 0 0,-1 0 1 0 0,1 1-1 0 0,1-1 1 0 0,-1 1-1 0 0,1-1 1 0 0,0 7-1 0 0,-3 1 292 0 0,1-7-284 0 0,2-2-34 0 0,0 10 245 0 0,-7 10-57 0 0,-2 12 35 0 0,4-13-149 0 0,2-9-191 0 0,2-6-275 0 0,-1-10-1059 0 0,-3-2-561 0 0,4 3 1315 0 0</inkml:trace>
</inkml:ink>
</file>

<file path=ppt/ink/ink28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32:55.165"/>
    </inkml:context>
    <inkml:brush xml:id="br0">
      <inkml:brushProperty name="width" value="0.05" units="cm"/>
      <inkml:brushProperty name="height" value="0.05" units="cm"/>
    </inkml:brush>
  </inkml:definitions>
  <inkml:trace contextRef="#ctx0" brushRef="#br0">24 46 2296 0 0,'-4'-8'452'0'0,"-10"-17"798"0"0,8 12-644 0 0,9 14 88 0 0,10 3 73 0 0,5 4-239 0 0,1 1 42 0 0,0 6-38 0 0,7 13 38 0 0,-2-2-229 0 0,-6-11-177 0 0,-9-8-164 0 0,4 2 59 0 0,-3-1 7 0 0,4 3 2 0 0,26 11-585 0 0,-39-22 392 0 0,-1 1 0 0 0,1-1 0 0 0,-1 0 0 0 0,1 1 0 0 0,-1-1 0 0 0,1 0 0 0 0,-1 0 0 0 0,1 0 0 0 0,0 0 0 0 0,-1 1 0 0 0,1-1 0 0 0,-1 0 0 0 0,1 0 0 0 0,-1 0 0 0 0,1 0 0 0 0,0 0 0 0 0,-1 0 0 0 0,1-1 0 0 0,-1 1 0 0 0,1 0 0 0 0,-1 0 0 0 0,1 0 0 0 0,0-1 0 0 0</inkml:trace>
</inkml:ink>
</file>

<file path=ppt/ink/ink28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32:55.492"/>
    </inkml:context>
    <inkml:brush xml:id="br0">
      <inkml:brushProperty name="width" value="0.05" units="cm"/>
      <inkml:brushProperty name="height" value="0.05" units="cm"/>
    </inkml:brush>
  </inkml:definitions>
  <inkml:trace contextRef="#ctx0" brushRef="#br0">0 1 2649 0 0,'4'4'1688'0'0,"1"0"-399"0"0,-3-2-934 0 0,-2-1-265 0 0,1 1-12 0 0,-1-1 425 0 0,2 7-162 0 0,-2-2-299 0 0,4 48 489 0 0,1 10 187 0 0,-2-21-299 0 0,-2 0-145 0 0,0-16-213 0 0,3 74-162 0 0,1-53-745 0 0,-5-45 559 0 0,1-4-307 0 0</inkml:trace>
</inkml:ink>
</file>

<file path=ppt/ink/ink28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32:55.895"/>
    </inkml:context>
    <inkml:brush xml:id="br0">
      <inkml:brushProperty name="width" value="0.05" units="cm"/>
      <inkml:brushProperty name="height" value="0.05" units="cm"/>
    </inkml:brush>
  </inkml:definitions>
  <inkml:trace contextRef="#ctx0" brushRef="#br0">68 177 4937 0 0,'-66'-12'1794'0'0,"65"9"-914"0"0,10 0-451 0 0,25-2-296 0 0,-15 1-43 0 0,31-3-64 0 0,-8 2 15 0 0,34-4-933 0 0,-70 9 669 0 0,-2-1-36 0 0,0 1 8 0 0,6-3-125 0 0</inkml:trace>
  <inkml:trace contextRef="#ctx0" brushRef="#br0" timeOffset="1">344 39 6121 0 0,'28'-18'1342'0'0,"-15"10"-669"0"0,-11 6-367 0 0,0-1 24 0 0,-2 1-127 0 0,0-2-66 0 0,-2 2-98 0 0,1 6 61 0 0,0 1 46 0 0,-5 8-96 0 0,-4 10-32 0 0,1 20-4 0 0,7-30 37 0 0,1 0 1 0 0,0 0 0 0 0,3 23-1 0 0,-1-29-174 0 0,-1 1-1 0 0,2-1 1 0 0,-1 0-1 0 0,1 0 0 0 0,0 0 1 0 0,1-1-1 0 0,-1 1 0 0 0,1 0 1 0 0,1-1-1 0 0,-1 0 0 0 0,1 0 1 0 0,0 0-1 0 0,0 0 0 0 0,1 0 1 0 0,7 7-1 0 0,2-4-349 0 0</inkml:trace>
</inkml:ink>
</file>

<file path=ppt/ink/ink28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32:58.124"/>
    </inkml:context>
    <inkml:brush xml:id="br0">
      <inkml:brushProperty name="width" value="0.05" units="cm"/>
      <inkml:brushProperty name="height" value="0.05" units="cm"/>
    </inkml:brush>
  </inkml:definitions>
  <inkml:trace contextRef="#ctx0" brushRef="#br0">238 13 2160 0 0,'4'-2'957'0'0,"12"-5"1011"0"0,-4 3-1000 0 0,0 6-227 0 0,-12 7-836 0 0,-2-3 869 0 0,-2 3-558 0 0,-4 5-89 0 0,-7 11 504 0 0,-2-1-1 0 0,-1 0 1 0 0,-38 39-1 0 0,8-10-412 0 0,26-25-141 0 0,3-4 7 0 0,6-9-34 0 0,0-1-15 0 0,4-6-25 0 0,0-2-106 0 0,-13 9 311 0 0,16-5-966 0 0,9-3-540 0 0,-5-8 396 0 0</inkml:trace>
</inkml:ink>
</file>

<file path=ppt/ink/ink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19:16:40.585"/>
    </inkml:context>
    <inkml:brush xml:id="br0">
      <inkml:brushProperty name="width" value="0.05" units="cm"/>
      <inkml:brushProperty name="height" value="0.05" units="cm"/>
    </inkml:brush>
  </inkml:definitions>
  <inkml:trace contextRef="#ctx0" brushRef="#br0">0 1 4857 0 0,'36'57'920'0'0,"-31"-52"-749"0"0,-1 0 0 0 0,1 0 0 0 0,0 0 0 0 0,0 0 0 0 0,0-1 0 0 0,0 0 0 0 0,1 0 0 0 0,7 4 0 0 0,6 4-105 0 0,89 66 182 0 0,-32-32-228 0 0,-34-22-17 0 0,129 68 62 0 0,-96-65 124 0 0,-70-25-214 0 0,-4-1-26 0 0,1-1-1 0 0,-1 1 0 0 0,0 0 0 0 0,1-1 1 0 0,-1 1-1 0 0,1 0 0 0 0,-1 0 0 0 0,0 0 0 0 0,0 0 1 0 0,1 0-1 0 0,-1 0 0 0 0,0 0 0 0 0,0 0 0 0 0,0 0 1 0 0,0 1-1 0 0,0-1 0 0 0,-1 0 0 0 0,1 1 0 0 0,0-1 1 0 0,0 3-1 0 0,-1-3-31 0 0,0-1-404 0 0</inkml:trace>
</inkml:ink>
</file>

<file path=ppt/ink/ink28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32:58.463"/>
    </inkml:context>
    <inkml:brush xml:id="br0">
      <inkml:brushProperty name="width" value="0.05" units="cm"/>
      <inkml:brushProperty name="height" value="0.05" units="cm"/>
    </inkml:brush>
  </inkml:definitions>
  <inkml:trace contextRef="#ctx0" brushRef="#br0">1 1 7498 0 0,'0'6'6'0'0,"8"16"106"0"0,-3-13-50 0 0,2 6 92 0 0,6 7-54 0 0,-4-9-23 0 0,-3-5 20 0 0,26 32 342 0 0,-10-15-149 0 0,-11-15-278 0 0,0 0 0 0 0,1 0 0 0 0,0-1 0 0 0,1-1 0 0 0,-1 0 0 0 0,2-1 0 0 0,-1 0 0 0 0,1-1 0 0 0,0 0 0 0 0,1-1 0 0 0,25 5 0 0 0,-26-9-992 0 0,-4-2-2690 0 0</inkml:trace>
</inkml:ink>
</file>

<file path=ppt/ink/ink28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32:58.826"/>
    </inkml:context>
    <inkml:brush xml:id="br0">
      <inkml:brushProperty name="width" value="0.05" units="cm"/>
      <inkml:brushProperty name="height" value="0.05" units="cm"/>
    </inkml:brush>
  </inkml:definitions>
  <inkml:trace contextRef="#ctx0" brushRef="#br0">15 0 3849 0 0,'-3'15'3599'0'0,"3"16"-3009"0"0,0-2-577 0 0,0 29 196 0 0,5-21 63 0 0,-2-14-234 0 0,-8 6-283 0 0,-3-16 60 0 0,2-12-25 0 0</inkml:trace>
</inkml:ink>
</file>

<file path=ppt/ink/ink28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32:59.228"/>
    </inkml:context>
    <inkml:brush xml:id="br0">
      <inkml:brushProperty name="width" value="0.05" units="cm"/>
      <inkml:brushProperty name="height" value="0.05" units="cm"/>
    </inkml:brush>
  </inkml:definitions>
  <inkml:trace contextRef="#ctx0" brushRef="#br0">1 83 3521 0 0,'71'-13'912'0'0,"-70"12"-831"0"0,0 1 0 0 0,1 0-1 0 0,-1-1 1 0 0,0 0 0 0 0,0 1 0 0 0,1-1 0 0 0,-1 0 0 0 0,0 0-1 0 0,0 0 1 0 0,0 1 0 0 0,0-1 0 0 0,0 0 0 0 0,0 0 0 0 0,0-1-1 0 0,0 1 1 0 0,0 0 0 0 0,-1 0 0 0 0,1 0 0 0 0,0-1 0 0 0,-1 1-1 0 0,1 0 1 0 0,-1-1 0 0 0,1 1 0 0 0,-1 0 0 0 0,1-3 0 0 0,2-5 400 0 0,6-10-392 0 0,-2 7 1132 0 0,-3 11-227 0 0,2 12 31 0 0,0 7-1080 0 0,-3-2 68 0 0,1 12 16 0 0,-3 48 65 0 0,-1-57-70 0 0,0-12-6 0 0,2 11 7 0 0,-1-14-23 0 0,0 3 1 0 0,3 8 5 0 0,1 23 28 0 0,-4-24-26 0 0,-1-7-8 0 0,1-5 6 0 0,1-1 0 0 0,-1 1 0 0 0,1-1 0 0 0,-1 0 0 0 0,1 1 0 0 0,0-1 0 0 0,-1 0 0 0 0,1 0 0 0 0,0 0 0 0 0,0 0 0 0 0,0 0 0 0 0,0-1 0 0 0,-1 1 0 0 0,1 0 0 0 0,0-1 0 0 0,0 0 0 0 0,0 1 0 0 0,4-1 0 0 0,4 3 38 0 0,-2-2-1 0 0,1 0-9 0 0,1 0-4 0 0,-2 1 7 0 0,-1 0-29 0 0,2-1 38 0 0,12-6 140 0 0,-11 2-126 0 0,-2 1-42 0 0,32-5 26 0 0,-26 5-552 0 0,0-1-1 0 0,-1 0 0 0 0,15-5 0 0 0,-23 5 124 0 0,-1-4-56 0 0,-3 5 182 0 0,2-1-1154 0 0</inkml:trace>
</inkml:ink>
</file>

<file path=ppt/ink/ink28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32:59.625"/>
    </inkml:context>
    <inkml:brush xml:id="br0">
      <inkml:brushProperty name="width" value="0.05" units="cm"/>
      <inkml:brushProperty name="height" value="0.05" units="cm"/>
    </inkml:brush>
  </inkml:definitions>
  <inkml:trace contextRef="#ctx0" brushRef="#br0">101 238 5281 0 0,'5'-6'5281'0'0,"6"5"-5249"0"0,-7 0 0 0 0,1 0-32 0 0,2 2 8 0 0,2-1 8 0 0,2 0-16 0 0,-2-6 8 0 0,1 3 8 0 0,1 0-40 0 0,-3 2-80 0 0,1 1-88 0 0,4-1-656 0 0,1-3 776 0 0,-8 3 0 0 0,-3-2-456 0 0,3 3-280 0 0,3-2-3209 0 0</inkml:trace>
  <inkml:trace contextRef="#ctx0" brushRef="#br0" timeOffset="1">2 68 5417 0 0,'-1'0'5417'0'0,"8"-5"-5417"0"0,2 4 32 0 0,1-2-24 0 0,-9-1 8 0 0,6 2-16 0 0,10-5 8 0 0,1 0-8 0 0,-2 0 8 0 0,2 3 8 0 0,-1-1-88 0 0,-6 1-192 0 0,0 2-304 0 0,13-4 448 0 0,-14 0-312 0 0,2 1-208 0 0</inkml:trace>
</inkml:ink>
</file>

<file path=ppt/ink/ink28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33:00.530"/>
    </inkml:context>
    <inkml:brush xml:id="br0">
      <inkml:brushProperty name="width" value="0.05" units="cm"/>
      <inkml:brushProperty name="height" value="0.05" units="cm"/>
    </inkml:brush>
  </inkml:definitions>
  <inkml:trace contextRef="#ctx0" brushRef="#br0">231 1 3849 0 0,'-9'3'3486'0'0,"-7"-4"-2870"0"0,-9 1-807 0 0,14 1 177 0 0,-33 5 60 0 0,12 1 48 0 0,13-1-22 0 0,7-1-20 0 0,-7 7 41 0 0,10-5-12 0 0,-18 18 210 0 0,25-21-234 0 0,0 3 0 0 0,2-5-55 0 0,1 1 10 0 0,0-2-8 0 0,0 8 57 0 0,-2-4-35 0 0,0 1-13 0 0,1-5-6 0 0,-1 5 3 0 0,1-2 0 0 0,-2-2 9 0 0,1-1 99 0 0,14 18 0 0 0,-12-17-100 0 0,6 7 161 0 0,-3-5-100 0 0,2 2 13 0 0,19 22 169 0 0,-20-22-254 0 0,-1 0 16 0 0,0-1 1 0 0,0 1-1 0 0,-1-1 1 0 0,0 1-1 0 0,4 9 1 0 0,-6-12-2 0 0,0 1 0 0 0,0-1-1 0 0,-1 0 1 0 0,1 1 0 0 0,-1-1 0 0 0,0 1-1 0 0,0-1 1 0 0,0 1 0 0 0,-1 5-1 0 0,-3 13 32 0 0,-4 11 28 0 0,-6 36 28 0 0,8-33-59 0 0,-9 18 22 0 0,-8 41 72 0 0,22-87-120 0 0,0 1 1 0 0,1-1-1 0 0,-1 1 1 0 0,2-1-1 0 0,-1 0 0 0 0,1 1 1 0 0,1-1-1 0 0,4 17 1 0 0,0-13 228 0 0,-4-9-225 0 0,1 0-1 0 0,-1-1 1 0 0,1 1 0 0 0,-1-1 0 0 0,1 0-1 0 0,0 0 1 0 0,0 0 0 0 0,0 0-1 0 0,0 0 1 0 0,0-1 0 0 0,0 1-1 0 0,6 1 1 0 0,6 2 109 0 0,8-1 58 0 0,9-4-28 0 0,-17-1-93 0 0,-10 1-43 0 0,67-8 150 0 0,22-1 18 0 0,-84 9-698 0 0,1 1 1 0 0,0 0 0 0 0,20 5 0 0 0,-29-5-528 0 0</inkml:trace>
</inkml:ink>
</file>

<file path=ppt/ink/ink28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33:04.113"/>
    </inkml:context>
    <inkml:brush xml:id="br0">
      <inkml:brushProperty name="width" value="0.05" units="cm"/>
      <inkml:brushProperty name="height" value="0.05" units="cm"/>
    </inkml:brush>
  </inkml:definitions>
  <inkml:trace contextRef="#ctx0" brushRef="#br0">69 19 2649 0 0,'2'-2'652'0'0,"1"0"-85"0"0,1-1 202 0 0,-1 0 283 0 0,-3 3-999 0 0,3-4 393 0 0,1 1 136 0 0,-1 1 342 0 0,-2 3-67 0 0,10 36-438 0 0,-10-28-392 0 0,-1 0 1 0 0,1 0-1 0 0,-2 0 0 0 0,1 0 1 0 0,-3 9-1 0 0,-3 5 184 0 0,3-14-137 0 0,-11 31 138 0 0,12-35-193 0 0,0 0 0 0 0,0-1 1 0 0,0 1-1 0 0,-1-1 0 0 0,0 1 1 0 0,1-1-1 0 0,-2 0 0 0 0,1 0 1 0 0,0 0-1 0 0,-6 4 0 0 0,-16 12 30 0 0,23-19-45 0 0,0 1-1 0 0,1 0 1 0 0,-1-1-1 0 0,1 1 0 0 0,0 0 1 0 0,0 0-1 0 0,0 0 1 0 0,0 0-1 0 0,0 0 1 0 0,0 0-1 0 0,0 0 0 0 0,0 0 1 0 0,1 1-1 0 0,-1-1 1 0 0,1 0-1 0 0,0 0 1 0 0,-1 1-1 0 0,1-1 0 0 0,1 4 1 0 0,-1 13-8 0 0,0-18-1 0 0,0-1 0 0 0,0 1-1 0 0,0 0 1 0 0,0-1 0 0 0,0 1-1 0 0,0 0 1 0 0,0 0 0 0 0,0-1-1 0 0,1 1 1 0 0,-1 0 0 0 0,0-1 0 0 0,0 1-1 0 0,1 0 1 0 0,-1-1 0 0 0,0 1-1 0 0,1 0 1 0 0,-1-1 0 0 0,1 1-1 0 0,-1-1 1 0 0,1 1 0 0 0,-1-1-1 0 0,1 1 1 0 0,-1-1 0 0 0,1 1-1 0 0,-1-1 1 0 0,1 0 0 0 0,0 1 0 0 0,-1-1-1 0 0,1 0 1 0 0,0 1 0 0 0,-1-1-1 0 0,1 0 1 0 0,0 0 0 0 0,-1 0-1 0 0,2 1 1 0 0,1 2-679 0 0,1 5 146 0 0,-5-7 171 0 0,-3-9-278 0 0,0 3-702 0 0,-2-2-1557 0 0</inkml:trace>
</inkml:ink>
</file>

<file path=ppt/ink/ink28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33:04.429"/>
    </inkml:context>
    <inkml:brush xml:id="br0">
      <inkml:brushProperty name="width" value="0.05" units="cm"/>
      <inkml:brushProperty name="height" value="0.05" units="cm"/>
    </inkml:brush>
  </inkml:definitions>
  <inkml:trace contextRef="#ctx0" brushRef="#br0">0 0 3745 0 0,'2'0'543'0'0,"0"0"39"0"0,0 1-87 0 0,-1 1 123 0 0,0 0-122 0 0,0-2-476 0 0,20 47 664 0 0,13 20-204 0 0,-17-40-203 0 0,-1-8-177 0 0,0-1 1 0 0,27 24 0 0 0,-24-26-43 0 0,-16-13-108 0 0,1-1 0 0 0,0 0 0 0 0,-1 0-1 0 0,1-1 1 0 0,0 1 0 0 0,0-1 0 0 0,8 2-1 0 0,6 2-768 0 0,2-4-459 0 0,-15-2 806 0 0</inkml:trace>
</inkml:ink>
</file>

<file path=ppt/ink/ink28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33:10.508"/>
    </inkml:context>
    <inkml:brush xml:id="br0">
      <inkml:brushProperty name="width" value="0.05" units="cm"/>
      <inkml:brushProperty name="height" value="0.05" units="cm"/>
    </inkml:brush>
  </inkml:definitions>
  <inkml:trace contextRef="#ctx0" brushRef="#br0">94 0 2120 0 0,'23'12'748'0'0,"4"1"140"0"0,-1-2 1747 0 0,-23-11-2476 0 0,-3 0-63 0 0,-1 0 33 0 0,-1 0 258 0 0,-1 3 69 0 0,1 10-344 0 0,0 2-27 0 0,0-7-49 0 0,-4 20 96 0 0,3-5-3 0 0,2-12-100 0 0,-2 6 14 0 0,-1-1 0 0 0,-4 9 18 0 0,-1 5 2 0 0,4-10-34 0 0,-9 36 18 0 0,-15 29 83 0 0,4-15-12 0 0,24-65-107 0 0,-1 1 1 0 0,-1-1-1 0 0,1 0 0 0 0,-1 0 0 0 0,0 0 1 0 0,-4 6-1 0 0,-17 13-361 0 0,23-24-78 0 0,-3-1-356 0 0,3-2 297 0 0,0-9-722 0 0,0-2-1374 0 0</inkml:trace>
</inkml:ink>
</file>

<file path=ppt/ink/ink28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33:10.982"/>
    </inkml:context>
    <inkml:brush xml:id="br0">
      <inkml:brushProperty name="width" value="0.05" units="cm"/>
      <inkml:brushProperty name="height" value="0.05" units="cm"/>
    </inkml:brush>
  </inkml:definitions>
  <inkml:trace contextRef="#ctx0" brushRef="#br0">1 141 4049 0 0,'3'-18'1220'0'0,"4"-7"138"0"0,-7 23-1327 0 0,1 0 1 0 0,0 1-1 0 0,0-1 1 0 0,0 0-1 0 0,0 1 1 0 0,0-1-1 0 0,0 1 1 0 0,0-1-1 0 0,0 1 1 0 0,1 0-1 0 0,-1-1 1 0 0,1 1-1 0 0,-1 0 1 0 0,1 0-1 0 0,-1 0 1 0 0,1 0-1 0 0,-1 0 1 0 0,5-1 0 0 0,4-2 72 0 0,5-5-8 0 0,1 0-44 0 0,-4 5-31 0 0,49-16 126 0 0,-19 5 39 0 0,-12 9-23 0 0,1 2-102 0 0,21 6 66 0 0,-50-2-122 0 0,-1 1 0 0 0,1-1 0 0 0,-1 0-1 0 0,1 1 1 0 0,-1-1 0 0 0,1 1 0 0 0,-1-1 0 0 0,1 1 0 0 0,-1 0 0 0 0,0 0-1 0 0,1 0 1 0 0,-1-1 0 0 0,0 1 0 0 0,0 0 0 0 0,1 1 0 0 0,-1-1 0 0 0,0 0-1 0 0,0 0 1 0 0,0 0 0 0 0,0 1 0 0 0,0-1 0 0 0,-1 0 0 0 0,2 4-1 0 0,-1-3-1 0 0,-1 0 0 0 0,0 0 0 0 0,0 1 0 0 0,0-1 0 0 0,0 0 0 0 0,-1 0 0 0 0,1 1 0 0 0,0-1 0 0 0,-1 0 0 0 0,0 0-1 0 0,1 0 1 0 0,-1 0 0 0 0,0 0 0 0 0,-1 2 0 0 0,-6 11 10 0 0,-1-1 1 0 0,-1 0-1 0 0,0 0 1 0 0,-16 16-1 0 0,-2 3-13 0 0,19-21 1 0 0,1-2 10 0 0,-1 0 0 0 0,1 0 0 0 0,-15 13 0 0 0,24-21 2 0 0,11-1 9 0 0,4-2 3 0 0,-8 0-18 0 0,24-5-6 0 0,-24 3-1 0 0,0 1 0 0 0,0 0 1 0 0,0 1-1 0 0,0 0 0 0 0,0 0 1 0 0,1 0-1 0 0,-1 1 0 0 0,0 1 1 0 0,0-1-1 0 0,0 1 0 0 0,0 1 1 0 0,9 2-1 0 0,-1 6 6 0 0,-16-9-4 0 0,1 0-1 0 0,0 0 1 0 0,-1 0 0 0 0,1 0-1 0 0,0 0 1 0 0,-1 0-1 0 0,1 0 1 0 0,-1 0 0 0 0,1 0-1 0 0,-1 0 1 0 0,0 0-1 0 0,1 0 1 0 0,-1 0 0 0 0,0 0-1 0 0,0 1 1 0 0,0 0-1 0 0,0 1 5 0 0,-1 0 0 0 0,1-1 0 0 0,-1 1-1 0 0,0-1 1 0 0,0 1 0 0 0,0-1 0 0 0,0 1-1 0 0,0-1 1 0 0,-1 1 0 0 0,1-1 0 0 0,-1 0-1 0 0,-2 4 1 0 0,-6 4 25 0 0,-1 0 0 0 0,1 0 0 0 0,-22 13 0 0 0,8-6 37 0 0,0-1-1 0 0,-31 13 0 0 0,48-26-132 0 0,1 0 0 0 0,-1 0-1 0 0,0 0 1 0 0,0-1 0 0 0,0 0-1 0 0,0-1 1 0 0,0 0 0 0 0,0 0 0 0 0,0 0-1 0 0,-1-1 1 0 0,1 0 0 0 0,0 0-1 0 0,-1-1 1 0 0,-8-1 0 0 0,5-2-3572 0 0</inkml:trace>
</inkml:ink>
</file>

<file path=ppt/ink/ink28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33:11.331"/>
    </inkml:context>
    <inkml:brush xml:id="br0">
      <inkml:brushProperty name="width" value="0.05" units="cm"/>
      <inkml:brushProperty name="height" value="0.05" units="cm"/>
    </inkml:brush>
  </inkml:definitions>
  <inkml:trace contextRef="#ctx0" brushRef="#br0">1 121 3289 0 0,'62'-25'4122'0'0,"40"1"-3652"0"0,-36 10 368 0 0,25-5-972 0 0,1 3 1 0 0,149-5-1 0 0,-208 20-438 0 0</inkml:trace>
</inkml:ink>
</file>

<file path=ppt/ink/ink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19:16:41.247"/>
    </inkml:context>
    <inkml:brush xml:id="br0">
      <inkml:brushProperty name="width" value="0.05" units="cm"/>
      <inkml:brushProperty name="height" value="0.05" units="cm"/>
    </inkml:brush>
  </inkml:definitions>
  <inkml:trace contextRef="#ctx0" brushRef="#br0">54 0 4737 0 0,'-2'0'1463'0'0,"0"0"-309"0"0,-2 0-892 0 0,0 0-90 0 0,3 0-79 0 0,-4 1 254 0 0,2-1-135 0 0,0 4-171 0 0,1 0 0 0 0,0-1-1 0 0,-1 1 1 0 0,1 0 0 0 0,1 0-1 0 0,-1 0 1 0 0,1 0 0 0 0,-1 0 0 0 0,1 0-1 0 0,0 0 1 0 0,0 1 0 0 0,1 4-1 0 0,-2 1 36 0 0,-3 19 58 0 0,2 2 0 0 0,2-1 0 0 0,0 0 0 0 0,8 55 0 0 0,-3-20-14 0 0,-2-27-59 0 0,9 102 113 0 0,-1-85-128 0 0,0-21-24 0 0,-10-32-21 0 0,17 45 73 0 0,-9-30-41 0 0,-1-7-21 0 0,3-5 136 0 0,-6-6-886 0 0</inkml:trace>
</inkml:ink>
</file>

<file path=ppt/ink/ink28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33:11.831"/>
    </inkml:context>
    <inkml:brush xml:id="br0">
      <inkml:brushProperty name="width" value="0.05" units="cm"/>
      <inkml:brushProperty name="height" value="0.05" units="cm"/>
    </inkml:brush>
  </inkml:definitions>
  <inkml:trace contextRef="#ctx0" brushRef="#br0">107 70 2312 0 0,'33'-70'2233'0'0,"-45"96"1034"0"0,-27 78-2717 0 0,29-61-261 0 0,6-28-226 0 0,2 1-1 0 0,0-1 1 0 0,1 0 0 0 0,0 1 0 0 0,1 0-1 0 0,1-1 1 0 0,1 0 0 0 0,4 21-1 0 0,-5-11-145 0 0,-2-23 25 0 0,1 0 0 0 0,-1 0 0 0 0,0 1 0 0 0,0-1 0 0 0,1 0 0 0 0,-1 0 0 0 0,-1 0 1 0 0,1 0-1 0 0,0 0 0 0 0,0 0 0 0 0,-3 3 0 0 0,-1-1-91 0 0,1-1 1 0 0,-1 1-1 0 0,0 0 1 0 0,0-1 0 0 0,0 0-1 0 0,0 0 1 0 0,-8 2 0 0 0,-5 3-661 0 0</inkml:trace>
</inkml:ink>
</file>

<file path=ppt/ink/ink28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33:12.147"/>
    </inkml:context>
    <inkml:brush xml:id="br0">
      <inkml:brushProperty name="width" value="0.05" units="cm"/>
      <inkml:brushProperty name="height" value="0.05" units="cm"/>
    </inkml:brush>
  </inkml:definitions>
  <inkml:trace contextRef="#ctx0" brushRef="#br0">16 52 3833 0 0,'-5'-9'24'0'0,"-5"-13"933"0"0,27 14 592 0 0,3 3-923 0 0,2 1-436 0 0,11 0 79 0 0,55 7 334 0 0,-46 0-347 0 0,-14-3-95 0 0,27 5-684 0 0,-34-2 86 0 0,-7-2 87 0 0,9 0-325 0 0,-11-2 193 0 0</inkml:trace>
</inkml:ink>
</file>

<file path=ppt/ink/ink28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33:12.826"/>
    </inkml:context>
    <inkml:brush xml:id="br0">
      <inkml:brushProperty name="width" value="0.05" units="cm"/>
      <inkml:brushProperty name="height" value="0.05" units="cm"/>
    </inkml:brush>
  </inkml:definitions>
  <inkml:trace contextRef="#ctx0" brushRef="#br0">154 204 1016 0 0,'-8'2'484'0'0,"-2"0"187"0"0,3-2-20 0 0,1-3-373 0 0,3 0 617 0 0,3-1 193 0 0,3 2-414 0 0,26-7 361 0 0,11-1-193 0 0,-9 3-590 0 0,13-9-201 0 0,-16-2 12 0 0,-9 0 91 0 0,-13 12-148 0 0,6-7 12 0 0,-4 4-3 0 0,-1-1 0 0 0,-5 4-5 0 0,-1 3-10 0 0,3-15 9 0 0,-3 6 1 0 0,-4 1 3 0 0,-2 4-4 0 0,0 2-5 0 0,-21-10 13 0 0,17 13-7 0 0,-3 2-3 0 0,0 0 0 0 0,1 1 0 0 0,-1 1 0 0 0,0 0 0 0 0,1 1 0 0 0,0 0 0 0 0,-1 0 0 0 0,1 1 0 0 0,1 1 0 0 0,-1 0 0 0 0,-19 12 0 0 0,17-8 38 0 0,1 1-1 0 0,0 0 1 0 0,-12 13 0 0 0,-13 11 64 0 0,31-30-88 0 0,-6 5 2 0 0,-8 9 24 0 0,19-17-35 0 0,-1 0-1 0 0,1 0 0 0 0,0 0 0 0 0,0 1 0 0 0,0-1 0 0 0,0 0 0 0 0,0 0 0 0 0,0 1 0 0 0,0-1 0 0 0,0 1 0 0 0,1-1 1 0 0,-1 0-1 0 0,0 1 0 0 0,1 0 0 0 0,-1-1 0 0 0,1 1 0 0 0,0-1 0 0 0,-1 1 0 0 0,1 2 0 0 0,2 1 28 0 0,0 0 0 0 0,0 0 1 0 0,0 0-1 0 0,1 0 0 0 0,-1 0 0 0 0,1 0 0 0 0,0-1 0 0 0,1 1 0 0 0,-1-1 0 0 0,1 0 0 0 0,0 0 1 0 0,0 0-1 0 0,0 0 0 0 0,7 4 0 0 0,-3-4 13 0 0,0 1 1 0 0,0-2-1 0 0,1 1 0 0 0,-1-1 1 0 0,1 0-1 0 0,-1-1 0 0 0,1 0 1 0 0,11 1-1 0 0,3-1-8 0 0,1-1-1 0 0,-1-1 1 0 0,25-3-1 0 0,23-5-299 0 0,-71 8 251 0 0,94-8-291 0 0,-71 7 8 0 0</inkml:trace>
</inkml:ink>
</file>

<file path=ppt/ink/ink28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33:13.244"/>
    </inkml:context>
    <inkml:brush xml:id="br0">
      <inkml:brushProperty name="width" value="0.05" units="cm"/>
      <inkml:brushProperty name="height" value="0.05" units="cm"/>
    </inkml:brush>
  </inkml:definitions>
  <inkml:trace contextRef="#ctx0" brushRef="#br0">17 1 5353 0 0,'-16'48'2049'0'0,"31"-50"-1465"0"0,1 1-424 0 0,10-7 8 0 0,3 5-104 0 0,5 1 8 0 0,8-1 32 0 0,0 2-24 0 0,-17-3-32 0 0,1 1 0 0 0,25-3-24 0 0,-26 4-112 0 0,1-1 88 0 0,2 2-40 0 0,1 0-40 0 0</inkml:trace>
</inkml:ink>
</file>

<file path=ppt/ink/ink28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33:14.131"/>
    </inkml:context>
    <inkml:brush xml:id="br0">
      <inkml:brushProperty name="width" value="0.05" units="cm"/>
      <inkml:brushProperty name="height" value="0.05" units="cm"/>
    </inkml:brush>
  </inkml:definitions>
  <inkml:trace contextRef="#ctx0" brushRef="#br0">1 27 1360 0 0,'4'-20'766'0'0,"-1"14"-78"0"0,-1 10 1266 0 0,2 20-989 0 0,0 14 162 0 0,-1-1-327 0 0,1 19-69 0 0,0 1-363 0 0,-1-19-216 0 0,1-1 2 0 0,0-12-16 0 0,30 123 409 0 0,-4-21-1388 0 0,-29-100-1088 0 0,-2-21-1314 0 0</inkml:trace>
</inkml:ink>
</file>

<file path=ppt/ink/ink28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33:14.486"/>
    </inkml:context>
    <inkml:brush xml:id="br0">
      <inkml:brushProperty name="width" value="0.05" units="cm"/>
      <inkml:brushProperty name="height" value="0.05" units="cm"/>
    </inkml:brush>
  </inkml:definitions>
  <inkml:trace contextRef="#ctx0" brushRef="#br0">267 20 3113 0 0,'3'-2'1173'0'0,"3"-2"681"0"0,-3 1-1130 0 0,-2 0-351 0 0,-3 1-295 0 0,-10-4 783 0 0,-9 13-391 0 0,-8 16-507 0 0,25-19 127 0 0,-35 33 296 0 0,22-15-152 0 0,0 1-1 0 0,1 0 1 0 0,-24 48-1 0 0,22-35-78 0 0,13-26-116 0 0,-9 29 65 0 0,13-33-176 0 0,-1 0-1 0 0,0 1 1 0 0,0-1 0 0 0,-1 0-1 0 0,0 0 1 0 0,0 0-1 0 0,0 0 1 0 0,-1 0 0 0 0,1-1-1 0 0,-7 7 1 0 0,5-11-250 0 0,1-1-187 0 0</inkml:trace>
</inkml:ink>
</file>

<file path=ppt/ink/ink28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33:14.815"/>
    </inkml:context>
    <inkml:brush xml:id="br0">
      <inkml:brushProperty name="width" value="0.05" units="cm"/>
      <inkml:brushProperty name="height" value="0.05" units="cm"/>
    </inkml:brush>
  </inkml:definitions>
  <inkml:trace contextRef="#ctx0" brushRef="#br0">6 63 5017 0 0,'-5'-58'1018'0'0,"5"58"-996"0"0,0-1 0 0 0,0 1 0 0 0,0 0 1 0 0,0 0-1 0 0,0 0 0 0 0,0 0 0 0 0,0-1 0 0 0,0 1 1 0 0,0 0-1 0 0,0 0 0 0 0,0 0 0 0 0,0 0 1 0 0,0 0-1 0 0,1-1 0 0 0,-1 1 0 0 0,0 0 0 0 0,0 0 1 0 0,0 0-1 0 0,0 0 0 0 0,0 0 0 0 0,0 0 1 0 0,1-1-1 0 0,-1 1 0 0 0,0 0 0 0 0,0 0 0 0 0,0 0 1 0 0,0 0-1 0 0,0 0 0 0 0,1 0 0 0 0,-1 0 1 0 0,0 0-1 0 0,0 0 0 0 0,0 0 0 0 0,0 0 0 0 0,1 0 1 0 0,-1 0-1 0 0,0 0 0 0 0,0 0 0 0 0,0 0 1 0 0,0 0-1 0 0,1 0 0 0 0,-1 0 0 0 0,0 0 0 0 0,0 0 1 0 0,0 0-1 0 0,0 0 0 0 0,1 0 0 0 0,-1 0 1 0 0,0 0-1 0 0,0 0 0 0 0,0 1 0 0 0,0-1 0 0 0,0 0 1 0 0,1 0-1 0 0,-1 0 0 0 0,0 0 0 0 0,0 0 1 0 0,15 12 554 0 0,10 14-271 0 0,101 108 746 0 0,-113-118-989 0 0,1-1 1 0 0,25 20-1 0 0,12-4-1165 0 0,-49-30 1064 0 0,5 1-180 0 0,-4-7-89 0 0,-1-2-387 0 0</inkml:trace>
</inkml:ink>
</file>

<file path=ppt/ink/ink28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33:15.378"/>
    </inkml:context>
    <inkml:brush xml:id="br0">
      <inkml:brushProperty name="width" value="0.05" units="cm"/>
      <inkml:brushProperty name="height" value="0.05" units="cm"/>
    </inkml:brush>
  </inkml:definitions>
  <inkml:trace contextRef="#ctx0" brushRef="#br0">0 45 3601 0 0,'21'5'3818'0'0,"31"-4"-3499"0"0,-3-7-129 0 0,-16 0 5 0 0,21-6-23 0 0,-8 6-51 0 0,-38 6-106 0 0,1-1 0 0 0,-1 0-1 0 0,0 0 1 0 0,13-4 0 0 0,-5 1-4 0 0,0 1 1 0 0,0 0-1 0 0,0 2 1 0 0,19-1-1 0 0,-24 8 28 0 0,-8-4-38 0 0,1-1 6 0 0,4 0 0 0 0,-6-1 52 0 0,-6 1 91 0 0,3-1-139 0 0,0 1 1 0 0,0 0 0 0 0,0 0-1 0 0,0 0 1 0 0,0 0-1 0 0,0 0 1 0 0,1 1-1 0 0,-1-1 1 0 0,0 0-1 0 0,1 0 1 0 0,-1 0-1 0 0,1 1 1 0 0,-1-1-1 0 0,1 0 1 0 0,-1 3 0 0 0,0 1 8 0 0,-10 37 75 0 0,3 0-1 0 0,1 1 1 0 0,3 0-1 0 0,0 66 1 0 0,3-71-68 0 0,2 23 89 0 0,1-7 50 0 0,-2-36-150 0 0,3 8 14 0 0,9 38 64 0 0,-9-52-76 0 0,17 49 30 0 0,6 15 8 0 0,-25-71 6 0 0,0 0 0 0 0,0 0 0 0 0,0 0 1 0 0,-1 0-1 0 0,0 0 0 0 0,0 0 0 0 0,0 0 0 0 0,0 0 0 0 0,-1 0 1 0 0,0 0-1 0 0,-2 9 0 0 0,0-9-27 0 0,1-1 1 0 0,-1 0-1 0 0,0 0 1 0 0,0 0-1 0 0,-1 0 1 0 0,1-1-1 0 0,-1 1 1 0 0,1-1-1 0 0,-1 0 0 0 0,0 0 1 0 0,0 0-1 0 0,-1-1 1 0 0,1 1-1 0 0,0-1 1 0 0,-1 0-1 0 0,0 0 1 0 0,1-1-1 0 0,-1 1 0 0 0,0-1 1 0 0,-6 1-1 0 0,-23 9 127 0 0,15-8-130 0 0,7-3-12 0 0,-8-2 11 0 0,-19 0 40 0 0,-20 1-913 0 0,24-7-1147 0 0,30 3 909 0 0</inkml:trace>
</inkml:ink>
</file>

<file path=ppt/ink/ink28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33:25.899"/>
    </inkml:context>
    <inkml:brush xml:id="br0">
      <inkml:brushProperty name="width" value="0.05" units="cm"/>
      <inkml:brushProperty name="height" value="0.05" units="cm"/>
    </inkml:brush>
  </inkml:definitions>
  <inkml:trace contextRef="#ctx0" brushRef="#br0">171 1 3689 0 0,'17'3'1292'0'0,"-6"2"40"0"0,-10-5-1284 0 0,-1 1 0 0 0,0 0 0 0 0,0-1 0 0 0,0 1 0 0 0,0-1 1 0 0,0 1-1 0 0,-1 0 0 0 0,1-1 0 0 0,0 1 0 0 0,0-1 0 0 0,0 1 1 0 0,0 0-1 0 0,-1-1 0 0 0,1 1 0 0 0,0-1 0 0 0,-1 1 0 0 0,1-1 1 0 0,0 1-1 0 0,-1-1 0 0 0,1 1 0 0 0,0-1 0 0 0,-1 0 0 0 0,1 1 1 0 0,-1-1-1 0 0,0 1 0 0 0,-15 22 678 0 0,1 1-202 0 0,2 1-1 0 0,-18 50 1 0 0,17-32-262 0 0,2 0 0 0 0,-11 73 1 0 0,14-82-166 0 0,8-30-175 0 0,-1-1-1 0 0,0 1 1 0 0,1-1 0 0 0,-2 1 0 0 0,1-1 0 0 0,0 1 0 0 0,-1-1 0 0 0,1 0-1 0 0,-1 0 1 0 0,-5 4 0 0 0,5-6-73 0 0,-3-2 48 0 0,-10-7-1747 0 0,11 4-1763 0 0</inkml:trace>
</inkml:ink>
</file>

<file path=ppt/ink/ink28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33:26.248"/>
    </inkml:context>
    <inkml:brush xml:id="br0">
      <inkml:brushProperty name="width" value="0.05" units="cm"/>
      <inkml:brushProperty name="height" value="0.05" units="cm"/>
    </inkml:brush>
  </inkml:definitions>
  <inkml:trace contextRef="#ctx0" brushRef="#br0">1 90 5537 0 0,'7'-71'1887'0'0,"-7"70"-1840"0"0,0 0 0 0 0,0 1 0 0 0,0-1 1 0 0,0 0-1 0 0,0 1 0 0 0,0-1 0 0 0,0 0 0 0 0,0 1 0 0 0,0-1 0 0 0,0 0 0 0 0,1 1 0 0 0,-1-1 0 0 0,0 0 0 0 0,0 1 0 0 0,1-1 0 0 0,-1 0 0 0 0,0 1 0 0 0,1-1 1 0 0,-1 1-1 0 0,1-1 0 0 0,-1 1 0 0 0,1-1 0 0 0,-1 1 0 0 0,1-1 0 0 0,-1 1 0 0 0,1 0 0 0 0,-1-1 0 0 0,1 1 0 0 0,0 0 0 0 0,-1-1 0 0 0,1 1 0 0 0,-1 0 0 0 0,1 0 1 0 0,0-1-1 0 0,-1 1 0 0 0,1 0 0 0 0,0 0 0 0 0,0 0 0 0 0,21 10 632 0 0,-18-7-743 0 0,33 23 257 0 0,25 32 314 0 0,-10-9-248 0 0,-29-29-358 0 0,2-1 0 0 0,0-2 0 0 0,1 0 0 0 0,42 20 1 0 0,-65-35-13 0 0,-3-2 104 0 0,0 0-1 0 0,1 1 0 0 0,-1-1 0 0 0,0 0 0 0 0,0 0 0 0 0,0 0 0 0 0,0 0 0 0 0,0 0 0 0 0,0 1 0 0 0,0-1 0 0 0,0 0 0 0 0,0 0 0 0 0,1 0 1 0 0,-1 0-1 0 0,0 0 0 0 0,0 0 0 0 0,0 0 0 0 0,0 1 0 0 0,0-1 0 0 0,1 0 0 0 0,-1 0 0 0 0,0 0 0 0 0,0 0 0 0 0,0 0 0 0 0,0 0 0 0 0,0 0 1 0 0,1 0-1 0 0,-1 0 0 0 0,0 0 0 0 0,0 0 0 0 0,0 0 0 0 0,0 0 0 0 0,1 0 0 0 0,-1 0 0 0 0,0 0 0 0 0,0 0 0 0 0,0 0 0 0 0,0 0 0 0 0,1 0 0 0 0,-1 0 1 0 0,0-1-1 0 0,0 1 0 0 0,0 0 0 0 0,0 0 0 0 0,0 0 0 0 0,1 0 0 0 0,-1 0 0 0 0,0 0 0 0 0,0 0 0 0 0,0 0 0 0 0,0-1 0 0 0,0 1 0 0 0,0 0 1 0 0,0 0-1 0 0,0 0 0 0 0,0 0 0 0 0,1 0 0 0 0,-1-1 0 0 0,0 1 0 0 0,0 0 0 0 0,0 0 0 0 0,0-3-456 0 0</inkml:trace>
</inkml:ink>
</file>

<file path=ppt/ink/ink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19:16:47.657"/>
    </inkml:context>
    <inkml:brush xml:id="br0">
      <inkml:brushProperty name="width" value="0.05" units="cm"/>
      <inkml:brushProperty name="height" value="0.05" units="cm"/>
    </inkml:brush>
  </inkml:definitions>
  <inkml:trace contextRef="#ctx0" brushRef="#br0">27 43 5977 0 0,'0'-6'3327'0'0,"-2"2"-2268"0"0,0-2-324 0 0,0-1-451 0 0,0-4 1025 0 0,2 9-878 0 0,0-2 227 0 0,0 2 34 0 0,0 7-504 0 0,-18 133 50 0 0,18-130-231 0 0,0 0 1 0 0,0 0 0 0 0,1-1-1 0 0,1 1 1 0 0,-1 0-1 0 0,1 0 1 0 0,1-1 0 0 0,0 1-1 0 0,-1-1 1 0 0,2 0-1 0 0,-1 0 1 0 0,1 0-1 0 0,8 10 1 0 0,-7-11-1 0 0,-1 0 0 0 0,1-1-1 0 0,1 0 1 0 0,-1 0 0 0 0,1 0-1 0 0,-1-1 1 0 0,1 1 0 0 0,13 6 0 0 0,-9-9-6 0 0,8-3 43 0 0,30-12-143 0 0,-44 12-45 0 0,-1-1-1 0 0,1 1 1 0 0,0-1-1 0 0,-1 0 0 0 0,0 0 1 0 0,1 0-1 0 0,-1 0 1 0 0,0-1-1 0 0,0 1 1 0 0,0-1-1 0 0,0 0 0 0 0,-1 0 1 0 0,5-6-1 0 0,8-9-1031 0 0,-6 4 603 0 0,-1-9-329 0 0,-5 2-768 0 0</inkml:trace>
</inkml:ink>
</file>

<file path=ppt/ink/ink28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33:26.830"/>
    </inkml:context>
    <inkml:brush xml:id="br0">
      <inkml:brushProperty name="width" value="0.05" units="cm"/>
      <inkml:brushProperty name="height" value="0.05" units="cm"/>
    </inkml:brush>
  </inkml:definitions>
  <inkml:trace contextRef="#ctx0" brushRef="#br0">101 68 2032 0 0,'0'-6'1632'0'0,"0"-4"618"0"0,-4-3-626 0 0,-9-7-973 0 0,7 9-322 0 0,1 5 219 0 0,3 5-382 0 0,2 4 157 0 0,0-1-317 0 0,-3 16 226 0 0,-1-1 0 0 0,0 0 0 0 0,-1 0 1 0 0,-15 31-1 0 0,12-29-513 0 0,0 1-1 0 0,2-1 1 0 0,-6 28 0 0 0,14-38-632 0 0,1-5 436 0 0,-2-3 337 0 0,0 0-389 0 0</inkml:trace>
</inkml:ink>
</file>

<file path=ppt/ink/ink28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33:27.483"/>
    </inkml:context>
    <inkml:brush xml:id="br0">
      <inkml:brushProperty name="width" value="0.05" units="cm"/>
      <inkml:brushProperty name="height" value="0.05" units="cm"/>
    </inkml:brush>
  </inkml:definitions>
  <inkml:trace contextRef="#ctx0" brushRef="#br0">66 41 4929 0 0,'86'-30'3210'0'0,"-73"20"-1480"0"0,-15 9-921 0 0,0 3-450 0 0,-2 3-346 0 0,-45 97 310 0 0,29-59-94 0 0,-23 79 0 0 0,34-88-139 0 0,-2 4 23 0 0,4-11-47 0 0,7-22-269 0 0,-8 29 403 0 0,0-22-3502 0 0,7-12 2589 0 0</inkml:trace>
</inkml:ink>
</file>

<file path=ppt/ink/ink28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33:27.819"/>
    </inkml:context>
    <inkml:brush xml:id="br0">
      <inkml:brushProperty name="width" value="0.05" units="cm"/>
      <inkml:brushProperty name="height" value="0.05" units="cm"/>
    </inkml:brush>
  </inkml:definitions>
  <inkml:trace contextRef="#ctx0" brushRef="#br0">0 3 5865 0 0,'5'-2'2619'0'0,"5"9"-1646"0"0,17 21-1303 0 0,-15-16 550 0 0,21 19 128 0 0,9 16 237 0 0,-10-12-259 0 0,-10-12-264 0 0,27 12-33 0 0,-46-33-161 0 0,-1 0 0 0 0,1 0 1 0 0,0 0-1 0 0,0-1 0 0 0,1 0 1 0 0,-1 1-1 0 0,0-1 0 0 0,0 0 1 0 0,1-1-1 0 0,-1 1 1 0 0,0 0-1 0 0,1-1 0 0 0,-1 0 1 0 0,7 0-1 0 0,-7-2-346 0 0,-1 1-468 0 0</inkml:trace>
</inkml:ink>
</file>

<file path=ppt/ink/ink28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33:28.185"/>
    </inkml:context>
    <inkml:brush xml:id="br0">
      <inkml:brushProperty name="width" value="0.05" units="cm"/>
      <inkml:brushProperty name="height" value="0.05" units="cm"/>
    </inkml:brush>
  </inkml:definitions>
  <inkml:trace contextRef="#ctx0" brushRef="#br0">35 96 5665 0 0,'-6'-8'76'0'0,"-17"-33"1489"0"0,18 22-684 0 0,4 4-311 0 0,1 15-558 0 0,0 0 0 0 0,0 0 0 0 0,0-1 1 0 0,0 1-1 0 0,0 0 0 0 0,0 0 1 0 0,0-1-1 0 0,0 1 0 0 0,0 0 1 0 0,1 0-1 0 0,-1-1 0 0 0,0 1 1 0 0,0 0-1 0 0,0 0 0 0 0,0-1 1 0 0,0 1-1 0 0,0 0 0 0 0,1 0 1 0 0,-1 0-1 0 0,0 0 0 0 0,0-1 1 0 0,0 1-1 0 0,0 0 0 0 0,1 0 0 0 0,-1 0 1 0 0,0 0-1 0 0,0 0 0 0 0,1-1 1 0 0,-1 1-1 0 0,0 0 0 0 0,0 0 1 0 0,0 0-1 0 0,1 0 0 0 0,-1 0 1 0 0,0 0-1 0 0,0 0 0 0 0,1 0 1 0 0,-1 0-1 0 0,4-1 114 0 0,21-3 197 0 0,12 5-655 0 0,-5 0-398 0 0,-10-3 204 0 0,-12 0-10 0 0,0 2 8 0 0</inkml:trace>
</inkml:ink>
</file>

<file path=ppt/ink/ink28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33:28.519"/>
    </inkml:context>
    <inkml:brush xml:id="br0">
      <inkml:brushProperty name="width" value="0.05" units="cm"/>
      <inkml:brushProperty name="height" value="0.05" units="cm"/>
    </inkml:brush>
  </inkml:definitions>
  <inkml:trace contextRef="#ctx0" brushRef="#br0">41 1 3625 0 0,'-4'23'4333'0'0,"-6"44"-3915"0"0,5-25 137 0 0,-5 26 488 0 0,5-38-828 0 0,2 1-1 0 0,-1 31 1 0 0,9-14-500 0 0,4-16-101 0 0,-7-16-107 0 0,-1-10-135 0 0</inkml:trace>
</inkml:ink>
</file>

<file path=ppt/ink/ink28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33:28.882"/>
    </inkml:context>
    <inkml:brush xml:id="br0">
      <inkml:brushProperty name="width" value="0.05" units="cm"/>
      <inkml:brushProperty name="height" value="0.05" units="cm"/>
    </inkml:brush>
  </inkml:definitions>
  <inkml:trace contextRef="#ctx0" brushRef="#br0">72 90 2304 0 0,'23'-33'862'0'0,"-16"22"155"0"0,1 0 0 0 0,1 0 1 0 0,12-12-1 0 0,-42 44-84 0 0,0 1 0 0 0,-33 48-1 0 0,48-61-884 0 0,0 1 0 0 0,1-1-1 0 0,0 1 1 0 0,1 1 0 0 0,0-1-1 0 0,1 0 1 0 0,0 1-1 0 0,0 0 1 0 0,1 0 0 0 0,1-1-1 0 0,-1 20 1 0 0,3-12-17 0 0,0 0 1 0 0,1 0-1 0 0,0 0 0 0 0,2 0 1 0 0,0 0-1 0 0,1-1 0 0 0,12 28 1 0 0,-12-34-97 0 0,1 0-1 0 0,1-1 1 0 0,-1 0 0 0 0,2 0 0 0 0,-1 0 0 0 0,1-1 0 0 0,1 0 0 0 0,-1 0-1 0 0,2-1 1 0 0,-1-1 0 0 0,1 1 0 0 0,14 7 0 0 0,-18-12 41 0 0,3 3-192 0 0,0-1 0 0 0,0-1 1 0 0,0 1-1 0 0,21 5 0 0 0,2-6-240 0 0</inkml:trace>
</inkml:ink>
</file>

<file path=ppt/ink/ink28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33:29.481"/>
    </inkml:context>
    <inkml:brush xml:id="br0">
      <inkml:brushProperty name="width" value="0.05" units="cm"/>
      <inkml:brushProperty name="height" value="0.05" units="cm"/>
    </inkml:brush>
  </inkml:definitions>
  <inkml:trace contextRef="#ctx0" brushRef="#br0">93 84 3489 0 0,'-5'-8'114'0'0,"-19"-27"801"0"0,5 18 7 0 0,7 13-167 0 0,8 3-381 0 0,-1-5 523 0 0,3 4-435 0 0,-1-1 238 0 0,0 0-280 0 0,1 0-148 0 0,0 2 57 0 0,2 1-51 0 0,9 1-199 0 0,-1 1-1 0 0,1 0 0 0 0,0 1 0 0 0,-1 0 0 0 0,1 0 0 0 0,-1 1 0 0 0,0 0 0 0 0,0 1 0 0 0,-1 0 0 0 0,1 0 1 0 0,-1 0-1 0 0,0 1 0 0 0,0 0 0 0 0,-1 0 0 0 0,10 13 0 0 0,-9-10-59 0 0,-1 1 1 0 0,0-1-1 0 0,0 1 0 0 0,-1 0 1 0 0,-1 1-1 0 0,0-1 0 0 0,0 1 1 0 0,-1 0-1 0 0,0 0 0 0 0,-1 0 1 0 0,1 17-1 0 0,0 0 6 0 0,-2 0-1 0 0,-1-1 1 0 0,-6 44 0 0 0,3-49-15 0 0,0-1 0 0 0,-2 1 0 0 0,0-1 0 0 0,-1 0 0 0 0,-12 24 0 0 0,-2-9 27 0 0,-15 12 33 0 0,21-32-421 0 0,-1 0 0 0 0,-19 16 0 0 0,32-31 263 0 0,1 1 1 0 0,-1 0-1 0 0,0-1 0 0 0,0 0 0 0 0,0 0 1 0 0,-1 1-1 0 0,1-1 0 0 0,0 0 0 0 0,0-1 1 0 0,-4 2-1 0 0,-6-1-735 0 0</inkml:trace>
</inkml:ink>
</file>

<file path=ppt/ink/ink28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33:30.001"/>
    </inkml:context>
    <inkml:brush xml:id="br0">
      <inkml:brushProperty name="width" value="0.05" units="cm"/>
      <inkml:brushProperty name="height" value="0.05" units="cm"/>
    </inkml:brush>
  </inkml:definitions>
  <inkml:trace contextRef="#ctx0" brushRef="#br0">214 35 2561 0 0,'-24'-5'841'0'0,"-6"-2"436"0"0,31 3-785 0 0,16-2-147 0 0,7-4 169 0 0,-17 7 1856 0 0,-14 4-1709 0 0,-2 2-94 0 0,-17 18-128 0 0,8 0-169 0 0,2 0 0 0 0,0 1-1 0 0,1 1 1 0 0,-18 38 0 0 0,4 2-151 0 0,22-46-102 0 0,1-1 0 0 0,0 1 0 0 0,-5 32-1 0 0,1-18-1989 0 0</inkml:trace>
</inkml:ink>
</file>

<file path=ppt/ink/ink28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33:30.352"/>
    </inkml:context>
    <inkml:brush xml:id="br0">
      <inkml:brushProperty name="width" value="0.05" units="cm"/>
      <inkml:brushProperty name="height" value="0.05" units="cm"/>
    </inkml:brush>
  </inkml:definitions>
  <inkml:trace contextRef="#ctx0" brushRef="#br0">8 12 4073 0 0,'-7'-11'5631'0'0,"21"37"-5117"0"0,28 39-343 0 0,4 6 193 0 0,-15-30-143 0 0,-18-26-191 0 0,-10-10-171 0 0,0-1-1 0 0,0 1 1 0 0,1-1-1 0 0,0 0 1 0 0,0 0-1 0 0,0-1 1 0 0,0 1-1 0 0,0-1 1 0 0,1 0-1 0 0,0 0 1 0 0,0 0-1 0 0,7 3 1 0 0,-11-5-685 0 0,0 1-391 0 0</inkml:trace>
</inkml:ink>
</file>

<file path=ppt/ink/ink28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33:31.038"/>
    </inkml:context>
    <inkml:brush xml:id="br0">
      <inkml:brushProperty name="width" value="0.05" units="cm"/>
      <inkml:brushProperty name="height" value="0.05" units="cm"/>
    </inkml:brush>
  </inkml:definitions>
  <inkml:trace contextRef="#ctx0" brushRef="#br0">39 45 3969 0 0,'25'-26'1838'0'0,"-25"25"-1760"0"0,1 1 0 0 0,-1-1 0 0 0,0 1 1 0 0,1-1-1 0 0,-1 1 0 0 0,0-1 0 0 0,0 1 0 0 0,0-1 1 0 0,0 1-1 0 0,0-1 0 0 0,1 1 0 0 0,-1-1 1 0 0,0 0-1 0 0,0 1 0 0 0,0-1 0 0 0,0 1 1 0 0,-1-1-1 0 0,1 1 0 0 0,0-1 0 0 0,0 0 1 0 0,0 1-1 0 0,0-1 0 0 0,-1 1 0 0 0,1-1 1 0 0,0 1-1 0 0,0-1 0 0 0,-1 1 0 0 0,1-1 0 0 0,-1 0 1 0 0,1 1-45 0 0,0 0 0 0 0,-1 0 1 0 0,1 0-1 0 0,0-1 1 0 0,0 1-1 0 0,-1 0 0 0 0,1 0 1 0 0,0 0-1 0 0,-1 0 0 0 0,1 0 1 0 0,0-1-1 0 0,0 1 1 0 0,-1 0-1 0 0,1 0 0 0 0,0 0 1 0 0,-1 0-1 0 0,1 0 0 0 0,0 0 1 0 0,-1 0-1 0 0,1 0 1 0 0,0 0-1 0 0,-1 0 0 0 0,1 0 1 0 0,0 0-1 0 0,-1 1 0 0 0,1-1 1 0 0,0 0-1 0 0,0 0 1 0 0,-1 0-1 0 0,1 0 0 0 0,0 0 1 0 0,-1 1-1 0 0,1-1 0 0 0,0 0 1 0 0,0 0-1 0 0,0 0 1 0 0,-1 1-1 0 0,1-1 0 0 0,0 0 1 0 0,0 0-1 0 0,0 1 0 0 0,-1-1 1 0 0,1 0-1 0 0,0 1 1 0 0,0-1-1 0 0,0 0 0 0 0,0 1 1 0 0,0-1-1 0 0,0 0 0 0 0,0 0 1 0 0,0 1-1 0 0,0-1 1 0 0,0 0-1 0 0,0 1 0 0 0,0-1 1 0 0,0 0-1 0 0,0 1 1 0 0,-10 35 108 0 0,-3 22 93 0 0,-1 33 110 0 0,9-31-163 0 0,1-44-352 0 0,0-6-606 0 0,3-3 125 0 0,3 4-442 0 0,-1-8-156 0 0</inkml:trace>
</inkml:ink>
</file>

<file path=ppt/ink/ink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19:16:48.015"/>
    </inkml:context>
    <inkml:brush xml:id="br0">
      <inkml:brushProperty name="width" value="0.05" units="cm"/>
      <inkml:brushProperty name="height" value="0.05" units="cm"/>
    </inkml:brush>
  </inkml:definitions>
  <inkml:trace contextRef="#ctx0" brushRef="#br0">5 5 5377 0 0,'-4'1'5377'0'0,"5"2"-5281"0"0,-1-1-16 0 0,0-4-48 0 0,0 1 8 0 0,0-1 16 0 0,0 1-32 0 0,0 0 144 0 0,0-1-176 0 0,0 1-136 0 0</inkml:trace>
</inkml:ink>
</file>

<file path=ppt/ink/ink28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33:31.698"/>
    </inkml:context>
    <inkml:brush xml:id="br0">
      <inkml:brushProperty name="width" value="0.05" units="cm"/>
      <inkml:brushProperty name="height" value="0.05" units="cm"/>
    </inkml:brush>
  </inkml:definitions>
  <inkml:trace contextRef="#ctx0" brushRef="#br0">90 6 5385 0 0,'-4'-6'2777'0'0,"-4"9"-1432"0"0,-6 18-1582 0 0,11-16 469 0 0,-6 13-67 0 0,2 0-1 0 0,0 1 1 0 0,1 0 0 0 0,1 1-1 0 0,0-1 1 0 0,2 1 0 0 0,-2 30-1 0 0,-4 20-2 0 0,4-18 253 0 0,20-49-262 0 0,-2-1-114 0 0,22-1 8 0 0,-10-5 13 0 0,17-5 101 0 0,-13 2-151 0 0,15-2 176 0 0,1 0-359 0 0,-17 2-486 0 0,-26 6 220 0 0,-1-1-76 0 0</inkml:trace>
</inkml:ink>
</file>

<file path=ppt/ink/ink28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33:32.065"/>
    </inkml:context>
    <inkml:brush xml:id="br0">
      <inkml:brushProperty name="width" value="0.05" units="cm"/>
      <inkml:brushProperty name="height" value="0.05" units="cm"/>
    </inkml:brush>
  </inkml:definitions>
  <inkml:trace contextRef="#ctx0" brushRef="#br0">2 72 6145 0 0,'-2'-28'2983'0'0,"5"10"-2537"0"0,-3 17-436 0 0,1 0 0 0 0,-1 0 0 0 0,1 0 0 0 0,0 0 0 0 0,-1 0 0 0 0,1 0 0 0 0,0 1 0 0 0,0-1 0 0 0,-1 0 0 0 0,1 0-1 0 0,0 0 1 0 0,0 1 0 0 0,0-1 0 0 0,0 1 0 0 0,0-1 0 0 0,0 0 0 0 0,0 1 0 0 0,0 0 0 0 0,0-1 0 0 0,0 1 0 0 0,0 0 0 0 0,0-1 0 0 0,0 1 0 0 0,2 0 0 0 0,21-3 58 0 0,-14 2-70 0 0,1 0-15 0 0,5-1 27 0 0,7 0 29 0 0,-1 1-50 0 0,15 5-300 0 0,-28-3-158 0 0,15 3 92 0 0,-9-3-150 0 0,-10-2-193 0 0</inkml:trace>
</inkml:ink>
</file>

<file path=ppt/ink/ink28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33:32.388"/>
    </inkml:context>
    <inkml:brush xml:id="br0">
      <inkml:brushProperty name="width" value="0.05" units="cm"/>
      <inkml:brushProperty name="height" value="0.05" units="cm"/>
    </inkml:brush>
  </inkml:definitions>
  <inkml:trace contextRef="#ctx0" brushRef="#br0">73 99 5881 0 0,'-72'-44'1409'0'0,"74"35"-1"0"0,4 4-232 0 0,5-2-792 0 0,-3 6-264 0 0,1 0 88 0 0,13-3-104 0 0,-10 2-24 0 0,1-1-24 0 0,15 1-56 0 0,6-3-32 0 0,1 2 8 0 0,-3-2-112 0 0,5 2-584 0 0,-22 0 600 0 0,0 2-336 0 0,12 1-240 0 0,-4 0-3625 0 0</inkml:trace>
</inkml:ink>
</file>

<file path=ppt/ink/ink28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33:32.900"/>
    </inkml:context>
    <inkml:brush xml:id="br0">
      <inkml:brushProperty name="width" value="0.05" units="cm"/>
      <inkml:brushProperty name="height" value="0.05" units="cm"/>
    </inkml:brush>
  </inkml:definitions>
  <inkml:trace contextRef="#ctx0" brushRef="#br0">229 0 4329 0 0,'1'3'2345'0'0,"1"-1"-1052"0"0,-1-1-486 0 0,-1-1-654 0 0,-13 5 428 0 0,6-1-540 0 0,-19 13 88 0 0,-13 10 72 0 0,1-2 16 0 0,13-8-49 0 0,-1-1 24 0 0,9-5-47 0 0,-15-7 72 0 0,29-4-197 0 0,2 1-17 0 0,0 1 1 0 0,0-1-1 0 0,1 1 0 0 0,-1 0 0 0 0,1-1 0 0 0,-1 1 0 0 0,1 0 0 0 0,-1-1 1 0 0,1 1-1 0 0,0 0 0 0 0,0-1 0 0 0,0 1 0 0 0,0 2 0 0 0,3 4 5 0 0,5 13-4 0 0,1 0-2 0 0,-3-6 2 0 0,0 11 3 0 0,-1 1 0 0 0,-1-1 1 0 0,-2 1-1 0 0,0 0 0 0 0,-2 0 1 0 0,-1 0-1 0 0,-5 37 0 0 0,-1 83 1 0 0,14-119 65 0 0,9-19 53 0 0,-5-10-62 0 0,9-5 50 0 0,12-2 0 0 0,-19 8-34 0 0,38 6 69 0 0,-36-3-111 0 0,6 1 2 0 0,19 5 11 0 0,-19-2-166 0 0,-19-5-72 0 0,0-1-1 0 0,0 1 1 0 0,0-1 0 0 0,0 1 0 0 0,-1 0 0 0 0,1-1-1 0 0,0 1 1 0 0,-1 0 0 0 0,0 0 0 0 0,1 0-1 0 0,-1 1 1 0 0,1 1 0 0 0,-11-3-1045 0 0</inkml:trace>
</inkml:ink>
</file>

<file path=ppt/ink/ink28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33:33.305"/>
    </inkml:context>
    <inkml:brush xml:id="br0">
      <inkml:brushProperty name="width" value="0.05" units="cm"/>
      <inkml:brushProperty name="height" value="0.05" units="cm"/>
    </inkml:brush>
  </inkml:definitions>
  <inkml:trace contextRef="#ctx0" brushRef="#br0">138 0 5217 0 0,'-2'1'2711'0'0,"0"-1"-368"0"0,0 0-1630 0 0,-7 4-901 0 0,8-2 672 0 0,-26 74-248 0 0,-6 49 120 0 0,16-41-148 0 0,6-28-95 0 0,5-25-61 0 0,4-19-23 0 0,-6 13 33 0 0,1-11-269 0 0,3-9-147 0 0,-3-7-2063 0 0</inkml:trace>
</inkml:ink>
</file>

<file path=ppt/ink/ink28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33:33.634"/>
    </inkml:context>
    <inkml:brush xml:id="br0">
      <inkml:brushProperty name="width" value="0.05" units="cm"/>
      <inkml:brushProperty name="height" value="0.05" units="cm"/>
    </inkml:brush>
  </inkml:definitions>
  <inkml:trace contextRef="#ctx0" brushRef="#br0">10 10 5401 0 0,'-3'-5'1141'0'0,"0"2"-160"0"0,0 1 1603 0 0,16 6-2363 0 0,8 7-85 0 0,-3 10-95 0 0,5 6 68 0 0,1-3 100 0 0,11 13 73 0 0,16 22 31 0 0,-18-18-204 0 0,-6-8-95 0 0,-16-18-31 0 0,20 25-196 0 0,-30-38 138 0 0,0-1 0 0 0,0 0 0 0 0,0 0 0 0 0,0 0 0 0 0,1 0 0 0 0,-1 0-1 0 0,0-1 1 0 0,0 1 0 0 0,1 0 0 0 0,-1-1 0 0 0,1 1 0 0 0,-1 0 0 0 0,1-1 0 0 0,2 1 0 0 0</inkml:trace>
</inkml:ink>
</file>

<file path=ppt/ink/ink28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33:34.132"/>
    </inkml:context>
    <inkml:brush xml:id="br0">
      <inkml:brushProperty name="width" value="0.05" units="cm"/>
      <inkml:brushProperty name="height" value="0.05" units="cm"/>
    </inkml:brush>
  </inkml:definitions>
  <inkml:trace contextRef="#ctx0" brushRef="#br0">0 28 4417 0 0,'4'-13'770'0'0,"-1"3"-184"0"0,-1 6-48 0 0,0 3 170 0 0,0 3-70 0 0,1 4 804 0 0,22 55-787 0 0,-11-21-335 0 0,-1 1-59 0 0,-5-12-104 0 0,-3 4 5 0 0,-1 18-15 0 0,1 10-46 0 0,4-24-31 0 0,1-17-42 0 0,1 1 79 0 0,-5-6-166 0 0,-4 5-464 0 0,-6-10-257 0 0,1-9 509 0 0,0-2-116 0 0,2 0-47 0 0,-1 0-409 0 0</inkml:trace>
</inkml:ink>
</file>

<file path=ppt/ink/ink28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33:34.571"/>
    </inkml:context>
    <inkml:brush xml:id="br0">
      <inkml:brushProperty name="width" value="0.05" units="cm"/>
      <inkml:brushProperty name="height" value="0.05" units="cm"/>
    </inkml:brush>
  </inkml:definitions>
  <inkml:trace contextRef="#ctx0" brushRef="#br0">4 33 5129 0 0,'-3'-1'4310'0'0,"6"0"-3488"0"0,-3 1-817 0 0,1-2 0 0 0,3 0-1 0 0,11 0-3 0 0,-10 2 3 0 0,73-11 83 0 0,-22 2 29 0 0,-24 5-31 0 0,-31 4-80 0 0,0 0 1 0 0,0 0 0 0 0,0 0 0 0 0,0 0 0 0 0,0 0 0 0 0,1 0-1 0 0,-1 0 1 0 0,0 0 0 0 0,0 1 0 0 0,-1-1 0 0 0,1 0 0 0 0,0 1-1 0 0,0-1 1 0 0,0 1 0 0 0,0-1 0 0 0,0 1 0 0 0,0-1 0 0 0,1 2 0 0 0,-2-2-5 0 0,1 1 1 0 0,-1 0 0 0 0,1-1 0 0 0,-1 1 0 0 0,0-1 0 0 0,0 1 0 0 0,1-1 0 0 0,-1 1 0 0 0,0 0 0 0 0,0-1 0 0 0,0 1 0 0 0,1 0 0 0 0,-1-1 0 0 0,0 1 0 0 0,0 0 0 0 0,0-1 0 0 0,0 1 0 0 0,0 0 0 0 0,0-1 0 0 0,-1 1 0 0 0,1-1 0 0 0,0 1 0 0 0,0 0 0 0 0,0-1 0 0 0,-1 1 0 0 0,1 0 0 0 0,0-1 0 0 0,0 1 0 0 0,-1-1 0 0 0,1 1 0 0 0,-1-1 0 0 0,1 1 0 0 0,0-1 0 0 0,-1 1 0 0 0,1-1 0 0 0,-1 1 0 0 0,1-1 0 0 0,-1 0 0 0 0,0 1 0 0 0,1-1 0 0 0,-1 0 0 0 0,0 1 0 0 0,-67 45 49 0 0,41-27-49 0 0,9-6-9 0 0,18-13 6 0 0,-1 0 0 0 0,1 1 0 0 0,0-1 0 0 0,0 0 0 0 0,-1 0 0 0 0,1 0 0 0 0,0 0 0 0 0,0 0 0 0 0,0 1 0 0 0,-1-1-1 0 0,1 0 1 0 0,0 0 0 0 0,0 0 0 0 0,0 1 0 0 0,0-1 0 0 0,0 0 0 0 0,-1 0 0 0 0,1 1 0 0 0,0-1 0 0 0,0 0 0 0 0,0 0 0 0 0,0 1 0 0 0,0-1 0 0 0,0 0-1 0 0,0 0 1 0 0,0 1 0 0 0,0-1 0 0 0,0 0 0 0 0,0 0 0 0 0,0 1 0 0 0,0-1 0 0 0,0 0 0 0 0,0 0 0 0 0,0 1 0 0 0,0-1 0 0 0,0 0 0 0 0,0 0 0 0 0,1 1-1 0 0,-1-1 1 0 0,0 0 0 0 0,13 8-97 0 0,29 4-7 0 0,-38-11 119 0 0,12 2-13 0 0,-8-2-7 0 0,0 1-1 0 0,0-1 1 0 0,0 2-1 0 0,14 5 1 0 0,-20-7 8 0 0,0 0 0 0 0,-1 0 1 0 0,1 0-1 0 0,-1 0 0 0 0,1 0 0 0 0,-1 0 1 0 0,0 1-1 0 0,1-1 0 0 0,-1 0 0 0 0,0 1 1 0 0,0-1-1 0 0,0 1 0 0 0,0-1 0 0 0,1 4 1 0 0,0 18 75 0 0,-3-19-63 0 0,0 0 0 0 0,0-1 0 0 0,0 1 0 0 0,-1 0 0 0 0,1-1 0 0 0,-1 1 0 0 0,0-1 0 0 0,0 1 0 0 0,0-1 0 0 0,-3 3-1 0 0,2-3 6 0 0,0 0 0 0 0,0 0 0 0 0,0-1 0 0 0,-1 1 0 0 0,1-1 0 0 0,-1 0 0 0 0,1 0-1 0 0,-1 0 1 0 0,0-1 0 0 0,0 1 0 0 0,1-1 0 0 0,-1 0 0 0 0,-6 1 0 0 0,-1 0 7 0 0,0-1 1 0 0,-1 0 0 0 0,-22-2 0 0 0,-11-4-161 0 0,28 3 3 0 0,0-4-856 0 0,10-2 286 0 0,3 3 250 0 0,1 1 120 0 0,-5-1-271 0 0</inkml:trace>
</inkml:ink>
</file>

<file path=ppt/ink/ink28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33:34.922"/>
    </inkml:context>
    <inkml:brush xml:id="br0">
      <inkml:brushProperty name="width" value="0.05" units="cm"/>
      <inkml:brushProperty name="height" value="0.05" units="cm"/>
    </inkml:brush>
  </inkml:definitions>
  <inkml:trace contextRef="#ctx0" brushRef="#br0">0 28 5289 0 0,'19'7'3823'0'0,"34"7"-2290"0"0,-13-17-1444 0 0,52-13-129 0 0,129-8-1 0 0,-159 19-256 0 0,-41 4 175 0 0</inkml:trace>
</inkml:ink>
</file>

<file path=ppt/ink/ink28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33:35.982"/>
    </inkml:context>
    <inkml:brush xml:id="br0">
      <inkml:brushProperty name="width" value="0.05" units="cm"/>
      <inkml:brushProperty name="height" value="0.05" units="cm"/>
    </inkml:brush>
  </inkml:definitions>
  <inkml:trace contextRef="#ctx0" brushRef="#br0">12 27 4897 0 0,'19'-27'4138'0'0,"-23"33"-4096"0"0,0-1 1 0 0,1 0-1 0 0,0 1 0 0 0,1-1 0 0 0,-5 12 0 0 0,5-8 69 0 0,0-1 0 0 0,1 1-1 0 0,-1 0 1 0 0,2-1 0 0 0,-1 1 0 0 0,2 12-1 0 0,2 8-188 0 0,2-1 0 0 0,13 43 0 0 0,-4-15-1845 0 0,-11-44 986 0 0</inkml:trace>
</inkml:ink>
</file>

<file path=ppt/ink/ink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19:16:48.469"/>
    </inkml:context>
    <inkml:brush xml:id="br0">
      <inkml:brushProperty name="width" value="0.05" units="cm"/>
      <inkml:brushProperty name="height" value="0.05" units="cm"/>
    </inkml:brush>
  </inkml:definitions>
  <inkml:trace contextRef="#ctx0" brushRef="#br0">0 1 3489 0 0,'48'71'3370'0'0,"-34"-52"87"0"0,-11-17-3199 0 0,-1-2 26 0 0,1-1 1103 0 0,5 0-681 0 0,6-3-358 0 0,-1 0-204 0 0,-4 1-121 0 0,3-1 23 0 0,0-2 9 0 0,5-3 37 0 0,14-8 61 0 0,-17 12-113 0 0,-4 3-25 0 0,-3 0 89 0 0,5 0-536 0 0,-4 2-19 0 0,0 3 93 0 0,-3 1 264 0 0,5 1-1925 0 0</inkml:trace>
</inkml:ink>
</file>

<file path=ppt/ink/ink28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33:36.338"/>
    </inkml:context>
    <inkml:brush xml:id="br0">
      <inkml:brushProperty name="width" value="0.05" units="cm"/>
      <inkml:brushProperty name="height" value="0.05" units="cm"/>
    </inkml:brush>
  </inkml:definitions>
  <inkml:trace contextRef="#ctx0" brushRef="#br0">1 10 5393 0 0,'7'-4'5401'0'0,"1"8"-5385"0"0,0-6-16 0 0,-1 1 16 0 0,2 0-8 0 0,6 0-8 0 0,-2-1 8 0 0,13 2 0 0 0,-3 1 16 0 0,4-1-8 0 0,-1-4-32 0 0,7 8 8 0 0,-11-3-72 0 0,-2 0-272 0 0,1 0 328 0 0,-5 2 0 0 0,6-5-184 0 0,-5 0-136 0 0</inkml:trace>
</inkml:ink>
</file>

<file path=ppt/ink/ink28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33:36.699"/>
    </inkml:context>
    <inkml:brush xml:id="br0">
      <inkml:brushProperty name="width" value="0.05" units="cm"/>
      <inkml:brushProperty name="height" value="0.05" units="cm"/>
    </inkml:brush>
  </inkml:definitions>
  <inkml:trace contextRef="#ctx0" brushRef="#br0">165 32 4401 0 0,'1'-6'4664'0'0,"-1"0"-4579"0"0,-4 0 319 0 0,1 3-330 0 0,-3-3 95 0 0,2 3-19 0 0,0 3-117 0 0,0-1 0 0 0,0 1 0 0 0,0 0 0 0 0,0 0 0 0 0,0 0 1 0 0,1 0-1 0 0,-1 1 0 0 0,0 0 0 0 0,0 0 0 0 0,0 0 0 0 0,0 0 0 0 0,1 0 0 0 0,-1 1 0 0 0,0 0 0 0 0,1 0 0 0 0,-1 0 0 0 0,-3 2 0 0 0,1 0-10 0 0,0 1 1 0 0,0-1-1 0 0,1 1 1 0 0,-1 0-1 0 0,1 0 1 0 0,0 1-1 0 0,0-1 0 0 0,-6 10 1 0 0,-1 13 101 0 0,3 18 26 0 0,9-42-141 0 0,-1 0 1 0 0,1 1-1 0 0,1-1 1 0 0,-1 0-1 0 0,1 0 1 0 0,-1 0-1 0 0,1 0 1 0 0,0 0-1 0 0,1 0 1 0 0,-1 0 0 0 0,1 0-1 0 0,0 0 1 0 0,0 0-1 0 0,0-1 1 0 0,0 1-1 0 0,3 3 1 0 0,5 4-1 0 0,-7-7-3 0 0,-1-1 0 0 0,1 0 0 0 0,0 0-1 0 0,0 0 1 0 0,0-1 0 0 0,0 1 0 0 0,0-1-1 0 0,1 1 1 0 0,-1-1 0 0 0,1 0 0 0 0,0 0 0 0 0,6 2-1 0 0,11 4 14 0 0,-18-7-14 0 0,1 1 0 0 0,-1-1 0 0 0,1 0-1 0 0,-1 1 1 0 0,1-2 0 0 0,-1 1-1 0 0,1 0 1 0 0,0-1 0 0 0,-1 1 0 0 0,1-1-1 0 0,0 0 1 0 0,-1-1 0 0 0,5 1-1 0 0,42-20 61 0 0,-17 1-6 0 0,-16 8-40 0 0,-5 5-19 0 0,-9 4-3 0 0,1 0 0 0 0,-1 0 0 0 0,0 0 0 0 0,0 0 0 0 0,0-1-1 0 0,0 1 1 0 0,0-1 0 0 0,0 0 0 0 0,-1 0 0 0 0,0 0 0 0 0,1 0 0 0 0,-1 0 0 0 0,0 0-1 0 0,2-6 1 0 0,-3 5-4 0 0,0 0 1 0 0,0 0-1 0 0,0-1 0 0 0,-1 1 0 0 0,1 0 0 0 0,-1 0 1 0 0,0-1-1 0 0,-1 1 0 0 0,1 0 0 0 0,-1-1 0 0 0,0 1 1 0 0,0 0-1 0 0,0 0 0 0 0,0 0 0 0 0,-1 0 0 0 0,1 0 1 0 0,-5-7-1 0 0,2 4-10 0 0,-1 0 1 0 0,0 0-1 0 0,0 0 1 0 0,-11-11 0 0 0,-14-6-36 0 0,25 21 41 0 0,0 0 1 0 0,0 0 0 0 0,-1 1-1 0 0,1-1 1 0 0,-1 1 0 0 0,0 0 0 0 0,-10-2-1 0 0,13 4-71 0 0,-1-1-1 0 0,0 0 1 0 0,1 1-1 0 0,-1 0 0 0 0,0 0 1 0 0,0 0-1 0 0,1 0 1 0 0,-1 1-1 0 0,0-1 1 0 0,1 1-1 0 0,-1 0 0 0 0,0 0 1 0 0,1 1-1 0 0,-1-1 1 0 0,1 1-1 0 0,-4 1 0 0 0,-3 5-175 0 0</inkml:trace>
</inkml:ink>
</file>

<file path=ppt/ink/ink28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33:37.032"/>
    </inkml:context>
    <inkml:brush xml:id="br0">
      <inkml:brushProperty name="width" value="0.05" units="cm"/>
      <inkml:brushProperty name="height" value="0.05" units="cm"/>
    </inkml:brush>
  </inkml:definitions>
  <inkml:trace contextRef="#ctx0" brushRef="#br0">1 52 2304 0 0,'28'-35'2264'0'0,"-28"35"-2217"0"0,1-1 1 0 0,-1 1 0 0 0,0 0-1 0 0,0 0 1 0 0,0 0-1 0 0,1 0 1 0 0,-1-1 0 0 0,0 1-1 0 0,0 0 1 0 0,0 0 0 0 0,0-1-1 0 0,0 1 1 0 0,0 0 0 0 0,1 0-1 0 0,-1 0 1 0 0,0-1 0 0 0,0 1-1 0 0,0 0 1 0 0,0 0-1 0 0,0-1 1 0 0,0 1 0 0 0,0 0-1 0 0,0 0 1 0 0,0-1 0 0 0,0 1-1 0 0,0 0 1 0 0,0 0 0 0 0,0-1-1 0 0,0 1 1 0 0,-1 0 0 0 0,1 0-1 0 0,0-1 1 0 0,0 1-1 0 0,0 0 1 0 0,0 0 0 0 0,0 0-1 0 0,0-1 1 0 0,-1 1 0 0 0,1 0-1 0 0,0 0 1 0 0,0 0 0 0 0,0 0-1 0 0,0-1 1 0 0,-1 1 0 0 0,-6-1 569 0 0,1-1-267 0 0,6-1-115 0 0,-6 23 1752 0 0,6 20-1209 0 0,11 26-391 0 0,-5-28-184 0 0,-3-15-61 0 0,0 13 29 0 0,-2 0-127 0 0,-3 18-409 0 0,-5 2-971 0 0,-6-11-89 0 0,8-36 271 0 0</inkml:trace>
</inkml:ink>
</file>

<file path=ppt/ink/ink28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33:37.468"/>
    </inkml:context>
    <inkml:brush xml:id="br0">
      <inkml:brushProperty name="width" value="0.05" units="cm"/>
      <inkml:brushProperty name="height" value="0.05" units="cm"/>
    </inkml:brush>
  </inkml:definitions>
  <inkml:trace contextRef="#ctx0" brushRef="#br0">221 36 5129 0 0,'63'-36'1152'0'0,"-69"36"-762"0"0,0 0 0 0 0,0 1-1 0 0,0-1 1 0 0,0 1 0 0 0,-1 0 0 0 0,1 1-1 0 0,1-1 1 0 0,-11 5 0 0 0,-7 8-144 0 0,-16 10 236 0 0,-18 20-61 0 0,43-31-257 0 0,0 1 1 0 0,1 0-1 0 0,-22 32 0 0 0,32-41-235 0 0,0 1 0 0 0,0 0 1 0 0,0 0-1 0 0,0-1 0 0 0,1 2 1 0 0,0-1-1 0 0,0 0 0 0 0,1 0 0 0 0,0 1 1 0 0,0-1-1 0 0,0 0 0 0 0,1 1 1 0 0,0-1-1 0 0,0 1 0 0 0,3 11 1 0 0,1-8-135 0 0,8-1-2004 0 0</inkml:trace>
</inkml:ink>
</file>

<file path=ppt/ink/ink28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33:37.788"/>
    </inkml:context>
    <inkml:brush xml:id="br0">
      <inkml:brushProperty name="width" value="0.05" units="cm"/>
      <inkml:brushProperty name="height" value="0.05" units="cm"/>
    </inkml:brush>
  </inkml:definitions>
  <inkml:trace contextRef="#ctx0" brushRef="#br0">23 71 6105 0 0,'-21'-63'1425'0'0,"20"62"-1379"0"0,1 1 0 0 0,0 0 0 0 0,0 0 1 0 0,0 0-1 0 0,0 0 0 0 0,0-1 0 0 0,0 1 1 0 0,0 0-1 0 0,0 0 0 0 0,0 0 0 0 0,0 0 0 0 0,0-1 1 0 0,0 1-1 0 0,-1 0 0 0 0,1 0 0 0 0,0 0 1 0 0,0-1-1 0 0,1 1 0 0 0,-1 0 0 0 0,0 0 1 0 0,0 0-1 0 0,0-1 0 0 0,0 1 0 0 0,0 0 1 0 0,0 0-1 0 0,0 0 0 0 0,0 0 0 0 0,0-1 1 0 0,0 1-1 0 0,0 0 0 0 0,0 0 0 0 0,1 0 1 0 0,-1 0-1 0 0,0-1 0 0 0,0 1 0 0 0,0 0 0 0 0,0 0 1 0 0,0 0-1 0 0,1 0 0 0 0,-1 0 0 0 0,0 0 1 0 0,0 0-1 0 0,0-1 0 0 0,0 1 0 0 0,1 0 1 0 0,-1 0-1 0 0,0 0 0 0 0,0 0 0 0 0,1 0 1 0 0,12 5 553 0 0,10 11-618 0 0,-6 2 139 0 0,-11-12-106 0 0,15 15 14 0 0,-7-8 17 0 0,8 5 50 0 0,23 21 122 0 0,-24-20-254 0 0,0 0 1 0 0,35 20-1 0 0,-43-31-70 0 0,0 0 0 0 0,1-1 0 0 0,18 6 0 0 0,-12-10-79 0 0,-9-4-198 0 0</inkml:trace>
</inkml:ink>
</file>

<file path=ppt/ink/ink28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33:39.151"/>
    </inkml:context>
    <inkml:brush xml:id="br0">
      <inkml:brushProperty name="width" value="0.05" units="cm"/>
      <inkml:brushProperty name="height" value="0.05" units="cm"/>
    </inkml:brush>
  </inkml:definitions>
  <inkml:trace contextRef="#ctx0" brushRef="#br0">5 37 3361 0 0,'8'-2'4968'0'0,"9"-5"-3922"0"0,4-1-979 0 0,27-5 91 0 0,-36 10-107 0 0,1 1 1 0 0,0 1-1 0 0,22 1 1 0 0,-10 2-30 0 0,12 6 26 0 0,-21-4-34 0 0,1-2-2 0 0,-13-1-8 0 0,0-1 0 0 0,0 0-1 0 0,-1 1 1 0 0,1 0 0 0 0,0-1-1 0 0,-1 2 1 0 0,7 1-1 0 0,-9-2 37 0 0,0 3-15 0 0,-1 0 0 0 0,1 0-1 0 0,0 0 1 0 0,1 0-1 0 0,-1 0 1 0 0,1 0 0 0 0,-1 0-1 0 0,4 4 1 0 0,9 24 103 0 0,28 80 50 0 0,-18-49-107 0 0,-9-22-55 0 0,-2-5 26 0 0,12 34 69 0 0,-14-39 14 0 0,24 41 0 0 0,-24-50-68 0 0,-4-9-14 0 0,2 8 26 0 0,3 7 24 0 0,9 11 10 0 0,-19-36-78 0 0,16 26 104 0 0,-16-25-106 0 0,0-1 0 0 0,0 1-1 0 0,-1-1 1 0 0,1 1 0 0 0,-1 0 0 0 0,0 0 0 0 0,0-1-1 0 0,0 1 1 0 0,1 8 0 0 0,-3-10-5 0 0,0-1-1 0 0,0 1 1 0 0,0 0 0 0 0,0-1 0 0 0,0 1-1 0 0,0-1 1 0 0,0 1 0 0 0,0-1 0 0 0,-1 0-1 0 0,1 0 1 0 0,0 1 0 0 0,-1-1 0 0 0,1 0-1 0 0,-1 0 1 0 0,1 0 0 0 0,-1-1 0 0 0,0 1-1 0 0,1 0 1 0 0,-4 0 0 0 0,-32 12 100 0 0,11-8-46 0 0,1-1 0 0 0,-1-1 1 0 0,0-1-1 0 0,-26-1 0 0 0,-108-12 200 0 0,126 8-242 0 0,-102-5-687 0 0,133 8 370 0 0,-1-1 0 0 0,1 1 0 0 0,0-1 1 0 0,0 1-1 0 0,-1-1 0 0 0,1 0 1 0 0,0 0-1 0 0,0-1 0 0 0,-5-2 0 0 0,4-2-1114 0 0</inkml:trace>
</inkml:ink>
</file>

<file path=ppt/ink/ink28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33:40.920"/>
    </inkml:context>
    <inkml:brush xml:id="br0">
      <inkml:brushProperty name="width" value="0.05" units="cm"/>
      <inkml:brushProperty name="height" value="0.05" units="cm"/>
    </inkml:brush>
  </inkml:definitions>
  <inkml:trace contextRef="#ctx0" brushRef="#br0">1 363 3897 0 0,'1'0'4793'0'0,"13"-8"-4616"0"0,-4 2-135 0 0,0-1 0 0 0,-1-1-1 0 0,0 0 1 0 0,8-10 0 0 0,16-21 87 0 0,-5-4-41 0 0,-11 15-66 0 0,-8 12-1 0 0,4-8-10 0 0,1 2 0 0 0,28-37 0 0 0,-21 40 5 0 0,4 2-12 0 0,-11 10-10 0 0,-1 2 0 0 0,1-1 0 0 0,0 2 0 0 0,24-5 0 0 0,-15 4-119 0 0,-19 4 92 0 0,69-2-1085 0 0,-63 2-2580 0 0</inkml:trace>
</inkml:ink>
</file>

<file path=ppt/ink/ink28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33:41.288"/>
    </inkml:context>
    <inkml:brush xml:id="br0">
      <inkml:brushProperty name="width" value="0.05" units="cm"/>
      <inkml:brushProperty name="height" value="0.05" units="cm"/>
    </inkml:brush>
  </inkml:definitions>
  <inkml:trace contextRef="#ctx0" brushRef="#br0">50 0 2745 0 0,'-11'45'3511'0'0,"-10"20"-2864"0"0,10-31-46 0 0,10-30-545 0 0,-1 0 1 0 0,1 0-1 0 0,0 0 0 0 0,1 0 0 0 0,-1 0 1 0 0,1 0-1 0 0,-1 0 0 0 0,1 0 0 0 0,0 0 0 0 0,1 0 1 0 0,-1 0-1 0 0,1 0 0 0 0,0 0 0 0 0,0 0 0 0 0,0 0 1 0 0,2 4-1 0 0,-1-3-4 0 0,1-1 0 0 0,0 0 1 0 0,0 0-1 0 0,0 0 0 0 0,0 0 0 0 0,1 0 1 0 0,5 4-1 0 0,1 1-17 0 0,5 1 29 0 0,-1-3 11 0 0,7-2 47 0 0,17-7 71 0 0,-6-4-99 0 0,-27 5-72 0 0,52-13-79 0 0,-22 0-223 0 0,-29 11 72 0 0</inkml:trace>
</inkml:ink>
</file>

<file path=ppt/ink/ink28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33:41.633"/>
    </inkml:context>
    <inkml:brush xml:id="br0">
      <inkml:brushProperty name="width" value="0.05" units="cm"/>
      <inkml:brushProperty name="height" value="0.05" units="cm"/>
    </inkml:brush>
  </inkml:definitions>
  <inkml:trace contextRef="#ctx0" brushRef="#br0">41 225 5209 0 0,'-41'-37'1208'0'0,"46"30"9"0"0,-1-2-289 0 0,6 6-664 0 0,5 3-264 0 0,-4-4 0 0 0,7 7-40 0 0,0-3-208 0 0,3 2-64 0 0,-3 0 0 0 0,2 0-464 0 0,-2-1 535 0 0,-1-1-151 0 0,-2 7 8 0 0,-2-5-640 0 0</inkml:trace>
  <inkml:trace contextRef="#ctx0" brushRef="#br0" timeOffset="1">62 67 3689 0 0,'11'-13'3697'0'0,"-10"7"-3609"0"0,6-2 0 0 0,-1 1-56 0 0,-1 4 8 0 0,2 0 24 0 0,7-8 0 0 0,0 5-40 0 0,4 1 8 0 0,-1 3 80 0 0,2 1-136 0 0,0-1-256 0 0,2 7 8 0 0,-3-5 216 0 0,-2-2-297 0 0,2 1 17 0 0,-4 2 0 0 0</inkml:trace>
</inkml:ink>
</file>

<file path=ppt/ink/ink28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33:42.139"/>
    </inkml:context>
    <inkml:brush xml:id="br0">
      <inkml:brushProperty name="width" value="0.05" units="cm"/>
      <inkml:brushProperty name="height" value="0.05" units="cm"/>
    </inkml:brush>
  </inkml:definitions>
  <inkml:trace contextRef="#ctx0" brushRef="#br0">325 0 2513 0 0,'11'9'428'0'0,"0"1"1591"0"0,-19-10 137 0 0,-22-4-1486 0 0,-8 4-359 0 0,-55 11-100 0 0,33 3-137 0 0,49-13-65 0 0,-4 1 3 0 0,-15 2 15 0 0,25-3-28 0 0,-5 3 5 0 0,-3 1 9 0 0,11-4-11 0 0,0 0-1 0 0,1 0 1 0 0,-1 0 0 0 0,1 0 0 0 0,-1 1 0 0 0,1-1 0 0 0,-1 0-1 0 0,1 1 1 0 0,0-1 0 0 0,-1 1 0 0 0,1 0 0 0 0,0-1 0 0 0,0 1-1 0 0,0 0 1 0 0,-1 3 0 0 0,0 0 4 0 0,-3 7 0 0 0,5-7-4 0 0,0-2 0 0 0,0 9 5 0 0,-2 5 0 0 0,1-12-13 0 0,1 0-1 0 0,0 0 0 0 0,-1 0 1 0 0,2 0-1 0 0,-1 0 1 0 0,2 9-1 0 0,-1 16-11 0 0,-2-25 12 0 0,1 0-1 0 0,0 0 0 0 0,0 0 1 0 0,0 0-1 0 0,1 0 1 0 0,2 9-1 0 0,5 6 10 0 0,7 7 9 0 0,5 12 98 0 0,-12-12 81 0 0,-6-18-134 0 0,2 2 18 0 0,2 18 200 0 0,-1-4-116 0 0,-4-22-142 0 0,0 0 0 0 0,0 0-1 0 0,0 0 1 0 0,-1 0 0 0 0,1 0 0 0 0,-1 0 0 0 0,0 0 0 0 0,0 0 0 0 0,0 4 0 0 0,-6 55 135 0 0,8-23-59 0 0,-1-34-85 0 0,1 1 1 0 0,-1-1-1 0 0,1 0 0 0 0,-1-1 1 0 0,1 1-1 0 0,1 0 0 0 0,-1 0 1 0 0,1-1-1 0 0,3 5 0 0 0,26 20-15 0 0,-18-21-444 0 0,21 5-300 0 0,-11-9 157 0 0,-12-3 198 0 0,-4 0 71 0 0,9 2-244 0 0</inkml:trace>
</inkml:ink>
</file>

<file path=ppt/ink/ink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19:16:48.824"/>
    </inkml:context>
    <inkml:brush xml:id="br0">
      <inkml:brushProperty name="width" value="0.05" units="cm"/>
      <inkml:brushProperty name="height" value="0.05" units="cm"/>
    </inkml:brush>
  </inkml:definitions>
  <inkml:trace contextRef="#ctx0" brushRef="#br0">72 144 5345 0 0,'-28'-23'595'0'0,"-12"-12"3127"0"0,40 34-3648 0 0,0 1 0 0 0,-1 0-1 0 0,1 0 1 0 0,0-1 0 0 0,-1 1-1 0 0,1 0 1 0 0,0-1 0 0 0,0 1 0 0 0,0 0-1 0 0,-1-1 1 0 0,1 1 0 0 0,0-1-1 0 0,0 1 1 0 0,0 0 0 0 0,0-1 0 0 0,0 1-1 0 0,-1-1 1 0 0,1 1 0 0 0,0 0 0 0 0,0-1-1 0 0,0 1 1 0 0,0-1 0 0 0,0 1-1 0 0,0 0 1 0 0,1-1 0 0 0,-1 1 0 0 0,0-1-1 0 0,0 1 1 0 0,0 0 0 0 0,0-1 0 0 0,0 1-1 0 0,0-1 1 0 0,1 1 0 0 0,-1 0-1 0 0,0-1 1 0 0,0 1 0 0 0,1 0 0 0 0,-1-1-1 0 0,0 1 1 0 0,1 0 0 0 0,-1 0 0 0 0,0-1-1 0 0,1 1 1 0 0,-1 0 0 0 0,0 0-1 0 0,1-1 1 0 0,-1 1 0 0 0,0 0 0 0 0,1 0-1 0 0,22-8 10 0 0,-22 7-50 0 0,144-33 307 0 0,-120 28-414 0 0,4 0-1161 0 0,-10-3-2173 0 0,-16 7 1938 0 0,1-1-1306 0 0</inkml:trace>
</inkml:ink>
</file>

<file path=ppt/ink/ink28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33:42.774"/>
    </inkml:context>
    <inkml:brush xml:id="br0">
      <inkml:brushProperty name="width" value="0.05" units="cm"/>
      <inkml:brushProperty name="height" value="0.05" units="cm"/>
    </inkml:brush>
  </inkml:definitions>
  <inkml:trace contextRef="#ctx0" brushRef="#br0">126 84 7802 0 0,'0'-3'28'0'0,"7"4"25"0"0,0 1-33 0 0,-4-2 66 0 0,3-2-45 0 0,2-1-8 0 0,16 0 40 0 0,-1-2 0 0 0,44-15 0 0 0,-61 17-64 0 0,-3 1-4 0 0,5-2 2 0 0,-3 3 2 0 0,3-2 7 0 0,2 0 7 0 0,-4 1-12 0 0,-3 0 10 0 0,-4-1 43 0 0,-1 1-48 0 0,-5-2-15 0 0,-5-3 3 0 0,-3 2 1 0 0,-3 0 6 0 0,12 4-4 0 0,0 0 27 0 0,0 0-1 0 0,0 0 1 0 0,-1 0 0 0 0,1 1-1 0 0,0 0 1 0 0,0 1-1 0 0,-1-1 1 0 0,1 1 0 0 0,0 1-1 0 0,0-1 1 0 0,0 1-1 0 0,0 0 1 0 0,-11 5-1 0 0,15-6-7 0 0,-19 7 141 0 0,1 2 0 0 0,-32 18 0 0 0,47-24-138 0 0,0-1 0 0 0,-1 0 0 0 0,1 1 0 0 0,0 0 1 0 0,1 1-1 0 0,-1-1 0 0 0,1 1 0 0 0,0 0 1 0 0,0 0-1 0 0,0 0 0 0 0,1 0 0 0 0,0 0 1 0 0,-5 12-1 0 0,8-15-20 0 0,-1 0 1 0 0,1 0-1 0 0,0 1 0 0 0,0-1 1 0 0,0 0-1 0 0,0 1 0 0 0,0-1 1 0 0,0 0-1 0 0,1 1 1 0 0,-1-1-1 0 0,1 0 0 0 0,-1 0 1 0 0,1 1-1 0 0,0-1 1 0 0,0 0-1 0 0,0 0 0 0 0,0 0 1 0 0,1 0-1 0 0,-1 0 0 0 0,0 0 1 0 0,1-1-1 0 0,-1 1 1 0 0,3 2-1 0 0,0-1 5 0 0,0 1 0 0 0,1-1 0 0 0,0 1 0 0 0,-1-1 0 0 0,1-1 0 0 0,0 1 0 0 0,11 3 0 0 0,15 5-251 0 0,-1-3-1 0 0,2 0 1 0 0,-1-2 0 0 0,1-1-1 0 0,0-2 1 0 0,0-1 0 0 0,0-1-1 0 0,0-2 1 0 0,0-1-1 0 0,45-9 1 0 0,-43 3-3297 0 0</inkml:trace>
</inkml:ink>
</file>

<file path=ppt/ink/ink28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33:43.105"/>
    </inkml:context>
    <inkml:brush xml:id="br0">
      <inkml:brushProperty name="width" value="0.05" units="cm"/>
      <inkml:brushProperty name="height" value="0.05" units="cm"/>
    </inkml:brush>
  </inkml:definitions>
  <inkml:trace contextRef="#ctx0" brushRef="#br0">41 125 2304 0 0,'-33'-80'2266'0'0,"26"56"308"0"0,8 23-2324 0 0,-1-1-168 0 0,2-3 623 0 0,2 3 89 0 0,4-1-713 0 0,0 1 0 0 0,1 0 1 0 0,-1 1-1 0 0,13-1 0 0 0,-15 2-47 0 0,8-1 56 0 0,-1 1-1 0 0,1 1 1 0 0,16 2-1 0 0,10 7 87 0 0,14 14 40 0 0,-46-19-191 0 0,0 0-1 0 0,-1 1 1 0 0,1 0-1 0 0,-1 0 1 0 0,-1 1 0 0 0,1 0-1 0 0,-1 0 1 0 0,0 0-1 0 0,-1 1 1 0 0,0 0-1 0 0,0 0 1 0 0,-1 0 0 0 0,0 1-1 0 0,0 0 1 0 0,4 13-1 0 0,-6-11-9 0 0,0 0-1 0 0,0 0 0 0 0,-1 0 1 0 0,0 0-1 0 0,-1 0 0 0 0,0 0 1 0 0,-1 0-1 0 0,0 0 0 0 0,-1 0 0 0 0,0 0 1 0 0,-1 0-1 0 0,0 0 0 0 0,-5 10 1 0 0,1-3 12 0 0,-1-1 0 0 0,-1 0 0 0 0,-14 19 0 0 0,-18 17 16 0 0,38-49-37 0 0,-16 19 22 0 0,11-15-29 0 0,1 1 0 0 0,-2-1 0 0 0,1 0 0 0 0,-1-1 0 0 0,0 0 0 0 0,0 0 0 0 0,-20 10 0 0 0,13-10-557 0 0,1 0 0 0 0,-1-1 0 0 0,0-1 0 0 0,-26 6 0 0 0,34-8-3211 0 0</inkml:trace>
</inkml:ink>
</file>

<file path=ppt/ink/ink28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33:43.442"/>
    </inkml:context>
    <inkml:brush xml:id="br0">
      <inkml:brushProperty name="width" value="0.05" units="cm"/>
      <inkml:brushProperty name="height" value="0.05" units="cm"/>
    </inkml:brush>
  </inkml:definitions>
  <inkml:trace contextRef="#ctx0" brushRef="#br0">0 94 4953 0 0,'25'-10'2135'0'0,"12"-1"-219"0"0,19 1-1069 0 0,-18 4-994 0 0,-8 2-35 0 0,-10 1 155 0 0,14-3 366 0 0,42-13-184 0 0,-24 5-370 0 0,-19 7-878 0 0,-29 5 590 0 0,-5 1-9 0 0,-6 2 0 0 0</inkml:trace>
</inkml:ink>
</file>

<file path=ppt/ink/ink28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33:43.773"/>
    </inkml:context>
    <inkml:brush xml:id="br0">
      <inkml:brushProperty name="width" value="0.05" units="cm"/>
      <inkml:brushProperty name="height" value="0.05" units="cm"/>
    </inkml:brush>
  </inkml:definitions>
  <inkml:trace contextRef="#ctx0" brushRef="#br0">1 1 9578 0 0,'16'0'-8'0'0,"-1"0"-48"0"0,1 3 8 0 0,-2 2-128 0 0,3-3-120 0 0,10 2-144 0 0,-1 7 0 0 0,-4-7 440 0 0,0-2-576 0 0,-4-1 80 0 0,1 6 7 0 0</inkml:trace>
</inkml:ink>
</file>

<file path=ppt/ink/ink28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33:44.105"/>
    </inkml:context>
    <inkml:brush xml:id="br0">
      <inkml:brushProperty name="width" value="0.05" units="cm"/>
      <inkml:brushProperty name="height" value="0.05" units="cm"/>
    </inkml:brush>
  </inkml:definitions>
  <inkml:trace contextRef="#ctx0" brushRef="#br0">127 137 3449 0 0,'43'0'1595'0'0,"-40"-2"-837"0"0,-8-2-335 0 0,-6-1 192 0 0,5 4 171 0 0,-11 3-171 0 0,-7 6-177 0 0,2 6-308 0 0,-7 12 168 0 0,0 7 240 0 0,25-28-476 0 0,0 1 0 0 0,1 0 0 0 0,0 0 0 0 0,-1 0 0 0 0,2 0 0 0 0,-1 1 0 0 0,-1 7 0 0 0,3-12-48 0 0,1 0-1 0 0,-1 1 1 0 0,1-1-1 0 0,0 1 1 0 0,0-1-1 0 0,0 0 1 0 0,0 1 0 0 0,0-1-1 0 0,0 1 1 0 0,1-1-1 0 0,-1 0 1 0 0,1 1-1 0 0,0-1 1 0 0,-1 0-1 0 0,1 0 1 0 0,0 1-1 0 0,0-1 1 0 0,1 0-1 0 0,-1 0 1 0 0,3 3-1 0 0,-2-3 2 0 0,1 1 0 0 0,0-1-1 0 0,0 1 1 0 0,0-1 0 0 0,0 0-1 0 0,0 0 1 0 0,1-1-1 0 0,-1 1 1 0 0,1-1 0 0 0,5 2-1 0 0,3 1 17 0 0,0-2-1 0 0,0 1 1 0 0,0-1-1 0 0,0-1 1 0 0,1 0-1 0 0,-1-1 1 0 0,1-1-1 0 0,-1 0 1 0 0,0 0-1 0 0,0-1 1 0 0,0 0-1 0 0,0-1 1 0 0,12-5-1 0 0,5-16 87 0 0,-12 2-84 0 0,-5 1-18 0 0,-7 10-7 0 0,-4 8-8 0 0,-1 0 0 0 0,0 0 0 0 0,0 0-1 0 0,0 0 1 0 0,-1 0 0 0 0,1 1 0 0 0,-1-1-1 0 0,1 0 1 0 0,-1 0 0 0 0,0 0 0 0 0,0 1-1 0 0,0-1 1 0 0,0 1 0 0 0,-1-1 0 0 0,-1-2-1 0 0,-16-24-18 0 0,9 14 2 0 0,6 10 9 0 0,-26-32-212 0 0,8 15-114 0 0,-1 1 73 0 0,8 8 220 0 0,3 2-296 0 0,1 2-1 0 0,-2 0 1 0 0,1 0 0 0 0,-18-8-1 0 0,3 6-3624 0 0</inkml:trace>
</inkml:ink>
</file>

<file path=ppt/ink/ink28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33:45.407"/>
    </inkml:context>
    <inkml:brush xml:id="br0">
      <inkml:brushProperty name="width" value="0.05" units="cm"/>
      <inkml:brushProperty name="height" value="0.05" units="cm"/>
    </inkml:brush>
  </inkml:definitions>
  <inkml:trace contextRef="#ctx0" brushRef="#br0">0 1 5177 0 0,'27'27'1977'0'0,"-1"1"-1473"0"0,-5-27-432 0 0,-1-1-168 0 0,0-5 0 0 0,0 5 88 0 0,-3 2-112 0 0,2 3 16 0 0,-2-12 8 0 0</inkml:trace>
</inkml:ink>
</file>

<file path=ppt/ink/ink28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33:45.721"/>
    </inkml:context>
    <inkml:brush xml:id="br0">
      <inkml:brushProperty name="width" value="0.05" units="cm"/>
      <inkml:brushProperty name="height" value="0.05" units="cm"/>
    </inkml:brush>
  </inkml:definitions>
  <inkml:trace contextRef="#ctx0" brushRef="#br0">1 98 6401 0 0,'8'-61'2305'0'0,"6"55"-2025"0"0,7 2 0 0 0,4 2-200 0 0,-5 0-104 0 0,10 0-400 0 0,0-7 8 0 0,-2 4 304 0 0,4 3-144 0 0,-5-2 8 0 0,-5 4-520 0 0</inkml:trace>
</inkml:ink>
</file>

<file path=ppt/ink/ink28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33:46.704"/>
    </inkml:context>
    <inkml:brush xml:id="br0">
      <inkml:brushProperty name="width" value="0.05" units="cm"/>
      <inkml:brushProperty name="height" value="0.05" units="cm"/>
    </inkml:brush>
  </inkml:definitions>
  <inkml:trace contextRef="#ctx0" brushRef="#br0">69 23 4833 0 0,'-2'-14'2045'0'0,"-6"5"-818"0"0,6 10-1213 0 0,1-1 1 0 0,0 1-1 0 0,0 0 1 0 0,0-1-1 0 0,0 1 1 0 0,0 0 0 0 0,0 0-1 0 0,0-1 1 0 0,0 1-1 0 0,0 0 1 0 0,0 0-1 0 0,0 0 1 0 0,1 0-1 0 0,-1 0 1 0 0,0 1-1 0 0,1-1 1 0 0,-1 0-1 0 0,1 0 1 0 0,-1 0 0 0 0,1 0-1 0 0,0 1 1 0 0,-1 1-1 0 0,-5 15 13 0 0,-14 69 227 0 0,16-60-133 0 0,-1 10-1 0 0,2-1 0 0 0,2 41 0 0 0,2-63-94 0 0,0 1 0 0 0,2-1 0 0 0,-1 0 0 0 0,2 0 0 0 0,0 0-1 0 0,1-1 1 0 0,0 1 0 0 0,10 18 0 0 0,-1-6-162 0 0,-5-6-346 0 0,-1 0 96 0 0,-5-9 356 0 0,0-3-271 0 0,2 3-139 0 0,3-2 87 0 0</inkml:trace>
</inkml:ink>
</file>

<file path=ppt/ink/ink28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33:47.041"/>
    </inkml:context>
    <inkml:brush xml:id="br0">
      <inkml:brushProperty name="width" value="0.05" units="cm"/>
      <inkml:brushProperty name="height" value="0.05" units="cm"/>
    </inkml:brush>
  </inkml:definitions>
  <inkml:trace contextRef="#ctx0" brushRef="#br0">210 1 4337 0 0,'-7'23'4236'0'0,"-16"12"-4165"0"0,6-10 106 0 0,2 1-161 0 0,-16 26-159 0 0,2 2 0 0 0,2 0 0 0 0,-29 88-1 0 0,52-134-1457 0 0</inkml:trace>
</inkml:ink>
</file>

<file path=ppt/ink/ink28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33:47.426"/>
    </inkml:context>
    <inkml:brush xml:id="br0">
      <inkml:brushProperty name="width" value="0.05" units="cm"/>
      <inkml:brushProperty name="height" value="0.05" units="cm"/>
    </inkml:brush>
  </inkml:definitions>
  <inkml:trace contextRef="#ctx0" brushRef="#br0">1 9 3593 0 0,'2'-3'2744'0'0,"0"1"-1790"0"0,-1 1-639 0 0,-1 0-237 0 0,-1 0-148 0 0,1 0 731 0 0,139 216-429 0 0,-134-208-619 0 0,0 2 266 0 0,5 7-114 0 0,-2-6-1077 0 0</inkml:trace>
</inkml:ink>
</file>

<file path=ppt/ink/ink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19:16:49.245"/>
    </inkml:context>
    <inkml:brush xml:id="br0">
      <inkml:brushProperty name="width" value="0.05" units="cm"/>
      <inkml:brushProperty name="height" value="0.05" units="cm"/>
    </inkml:brush>
  </inkml:definitions>
  <inkml:trace contextRef="#ctx0" brushRef="#br0">0 0 6377 0 0,'7'14'6175'0'0,"5"-1"-4834"0"0,2 3-1960 0 0,-7-3 1197 0 0,8 39-22 0 0,-11-38-426 0 0,0 0 0 0 0,0-1 0 0 0,8 16 1 0 0,35 70 530 0 0,13 57-302 0 0,-55-136-522 0 0,8 28 634 0 0,-12-46-616 0 0,-1-1 0 0 0,1 1 1 0 0,0 0-1 0 0,-1-1 0 0 0,1 1 0 0 0,0 0 1 0 0,0-1-1 0 0,0 1 0 0 0,0-1 0 0 0,0 1 1 0 0,0-1-1 0 0,1 1 0 0 0,-1-1 1 0 0,0 0-1 0 0,1 0 0 0 0,-1 0 0 0 0,1 0 1 0 0,2 2-1 0 0,-3-4-697 0 0,-1-2-1260 0 0</inkml:trace>
</inkml:ink>
</file>

<file path=ppt/ink/ink28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33:47.754"/>
    </inkml:context>
    <inkml:brush xml:id="br0">
      <inkml:brushProperty name="width" value="0.05" units="cm"/>
      <inkml:brushProperty name="height" value="0.05" units="cm"/>
    </inkml:brush>
  </inkml:definitions>
  <inkml:trace contextRef="#ctx0" brushRef="#br0">1 11 3385 0 0,'24'-10'1165'0'0,"-24"10"-1131"0"0,1 0 1 0 0,-1 0-1 0 0,0 0 1 0 0,1 0-1 0 0,-1 0 1 0 0,1 0-1 0 0,-1 0 1 0 0,1 1-1 0 0,-1-1 1 0 0,0 0-1 0 0,1 0 1 0 0,-1 0 0 0 0,1 0-1 0 0,-1 1 1 0 0,0-1-1 0 0,1 0 1 0 0,-1 0-1 0 0,0 1 1 0 0,1-1-1 0 0,-1 0 1 0 0,0 1-1 0 0,0-1 1 0 0,1 0-1 0 0,-1 1 1 0 0,0-1 0 0 0,0 1-1 0 0,1-1 1 0 0,-1 0-1 0 0,0 1 1 0 0,0 0-1 0 0,1 27 956 0 0,-5-1-607 0 0,-6 31 301 0 0,-2 16-97 0 0,9-23-209 0 0,2-39-378 0 0,0-7-41 0 0,1-1 0 0 0,0 0 0 0 0,0 0 0 0 0,0 1 0 0 0,0-1 0 0 0,1 0 1 0 0,-1 0-1 0 0,3 8 0 0 0,3-2-71 0 0</inkml:trace>
</inkml:ink>
</file>

<file path=ppt/ink/ink28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33:48.105"/>
    </inkml:context>
    <inkml:brush xml:id="br0">
      <inkml:brushProperty name="width" value="0.05" units="cm"/>
      <inkml:brushProperty name="height" value="0.05" units="cm"/>
    </inkml:brush>
  </inkml:definitions>
  <inkml:trace contextRef="#ctx0" brushRef="#br0">186 42 2232 0 0,'70'-27'2261'0'0,"-54"17"822"0"0,-20 6-2697 0 0,4 4-180 0 0,-4 0-47 0 0,-1 2-8 0 0,-11 12-25 0 0,13-11-112 0 0,-18 22 131 0 0,2 1 1 0 0,1 1 0 0 0,0 1-1 0 0,3 0 1 0 0,-25 60-1 0 0,8-19-6 0 0,31-66-240 0 0,0 0 0 0 0,0 0 0 0 0,0 0 0 0 0,-1 0 0 0 0,1-1 0 0 0,-1 1 0 0 0,1 0 0 0 0,-1-1 0 0 0,0 0-1 0 0,0 1 1 0 0,0-1 0 0 0,-1 0 0 0 0,1 0 0 0 0,-1 0 0 0 0,1 0 0 0 0,-1 0 0 0 0,1 0 0 0 0,-1-1 0 0 0,0 0 0 0 0,0 1 0 0 0,0-1 0 0 0,0 0 0 0 0,0 0 0 0 0,0-1 0 0 0,0 1 0 0 0,-6 0-1 0 0,-2-1-3102 0 0</inkml:trace>
</inkml:ink>
</file>

<file path=ppt/ink/ink28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33:48.470"/>
    </inkml:context>
    <inkml:brush xml:id="br0">
      <inkml:brushProperty name="width" value="0.05" units="cm"/>
      <inkml:brushProperty name="height" value="0.05" units="cm"/>
    </inkml:brush>
  </inkml:definitions>
  <inkml:trace contextRef="#ctx0" brushRef="#br0">1 86 2272 0 0,'29'-67'2245'0'0,"-29"66"-2088"0"0,1-1 1 0 0,-1 1-1 0 0,1 0 1 0 0,-1 0-1 0 0,1 0 1 0 0,-1 0-1 0 0,1 0 1 0 0,0 1-1 0 0,-1-1 0 0 0,1 0 1 0 0,0 0-1 0 0,0 0 1 0 0,0 1-1 0 0,0-1 1 0 0,0 0-1 0 0,0 1 1 0 0,0-1-1 0 0,0 1 1 0 0,0-1-1 0 0,0 1 0 0 0,1-1 1 0 0,0 1-141 0 0,0 0 0 0 0,1 0 0 0 0,-1 1 0 0 0,0-1 1 0 0,0 0-1 0 0,0 1 0 0 0,0 0 0 0 0,0-1 0 0 0,0 1 0 0 0,0 0 0 0 0,0 0 0 0 0,0 0 1 0 0,2 2-1 0 0,2 1 168 0 0,9 4-124 0 0,-1 1 0 0 0,0 1 0 0 0,-1 0 0 0 0,0 1 1 0 0,-1 0-1 0 0,20 25 0 0 0,29 27 158 0 0,-5-5 1 0 0,-49-46-354 0 0,-6-12 90 0 0,-1 1 1 0 0,0-1-1 0 0,1 1 1 0 0,-1 0-1 0 0,0-1 0 0 0,0 1 1 0 0,0 0-1 0 0,0-1 0 0 0,0 1 1 0 0,0 0-1 0 0,0-1 0 0 0,0 1 1 0 0,0-1-1 0 0,0 1 0 0 0,0 0 1 0 0,0-1-1 0 0,0 1 1 0 0,-1 0-1 0 0,1-1 0 0 0,0 1 1 0 0,0-1-1 0 0,-1 1 0 0 0,1 0 1 0 0,0-1-1 0 0,-1 1 0 0 0,1-1 1 0 0,0 1-1 0 0,-1-1 1 0 0,1 1-1 0 0,-1-1 0 0 0,1 1 1 0 0,-1-1-1 0 0,-1 1-686 0 0</inkml:trace>
</inkml:ink>
</file>

<file path=ppt/ink/ink28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33:48.958"/>
    </inkml:context>
    <inkml:brush xml:id="br0">
      <inkml:brushProperty name="width" value="0.05" units="cm"/>
      <inkml:brushProperty name="height" value="0.05" units="cm"/>
    </inkml:brush>
  </inkml:definitions>
  <inkml:trace contextRef="#ctx0" brushRef="#br0">0 10 2409 0 0,'18'-5'924'0'0,"-16"4"-643"0"0,1 0 0 0 0,0 1 0 0 0,0-1 0 0 0,0 0-1 0 0,0 1 1 0 0,0 0 0 0 0,0-1 0 0 0,0 1-1 0 0,0 1 1 0 0,0-1 0 0 0,-1 0 0 0 0,1 1-1 0 0,5 0 1 0 0,-5 1-217 0 0,-1-1-1 0 0,1 0 1 0 0,-1 1-1 0 0,1-1 1 0 0,-1 1-1 0 0,0 0 1 0 0,0-1-1 0 0,0 1 1 0 0,0 0-1 0 0,0 0 1 0 0,0 1-1 0 0,0-1 1 0 0,1 3-1 0 0,10 19 164 0 0,0 9 2 0 0,-4 16 27 0 0,-9-1-63 0 0,-12 29 76 0 0,-27 159-91 0 0,36-203-2096 0 0,3-30 932 0 0</inkml:trace>
</inkml:ink>
</file>

<file path=ppt/ink/ink28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33:49.425"/>
    </inkml:context>
    <inkml:brush xml:id="br0">
      <inkml:brushProperty name="width" value="0.05" units="cm"/>
      <inkml:brushProperty name="height" value="0.05" units="cm"/>
    </inkml:brush>
  </inkml:definitions>
  <inkml:trace contextRef="#ctx0" brushRef="#br0">0 12 3993 0 0,'23'2'4645'0'0,"33"-4"-5229"0"0,-51 2 970 0 0,24 0-380 0 0,-12 0-225 0 0,0-1 0 0 0,0 0 0 0 0,20-5 0 0 0,-23 2-205 0 0</inkml:trace>
</inkml:ink>
</file>

<file path=ppt/ink/ink28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33:49.776"/>
    </inkml:context>
    <inkml:brush xml:id="br0">
      <inkml:brushProperty name="width" value="0.05" units="cm"/>
      <inkml:brushProperty name="height" value="0.05" units="cm"/>
    </inkml:brush>
  </inkml:definitions>
  <inkml:trace contextRef="#ctx0" brushRef="#br0">1 0 4721 0 0,'-1'33'4721'0'0,"1"-15"-4689"0"0,1 1-8 0 0,-1-3-24 0 0,6-5 8 0 0,-3 2 24 0 0,0 15 0 0 0,2-5-8 0 0,0-8 0 0 0,1 1 24 0 0,-3-1 16 0 0,-2-7-256 0 0,0 0-728 0 0,1 12 808 0 0,0-2-176 0 0,-4-6 8 0 0,-7 2-632 0 0</inkml:trace>
</inkml:ink>
</file>

<file path=ppt/ink/ink28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33:50.303"/>
    </inkml:context>
    <inkml:brush xml:id="br0">
      <inkml:brushProperty name="width" value="0.05" units="cm"/>
      <inkml:brushProperty name="height" value="0.05" units="cm"/>
    </inkml:brush>
  </inkml:definitions>
  <inkml:trace contextRef="#ctx0" brushRef="#br0">188 4 3009 0 0,'1'-1'1541'0'0,"1"-1"-107"0"0,-1 2-1203 0 0,-2 0-87 0 0,-2 1 258 0 0,-14 17 36 0 0,1 0 0 0 0,-20 28 0 0 0,19-19-368 0 0,1 0-1 0 0,2 1 1 0 0,0 1 0 0 0,2 0-1 0 0,1 0 1 0 0,1 1 0 0 0,-11 61 0 0 0,17-80-1908 0 0</inkml:trace>
</inkml:ink>
</file>

<file path=ppt/ink/ink28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33:50.644"/>
    </inkml:context>
    <inkml:brush xml:id="br0">
      <inkml:brushProperty name="width" value="0.05" units="cm"/>
      <inkml:brushProperty name="height" value="0.05" units="cm"/>
    </inkml:brush>
  </inkml:definitions>
  <inkml:trace contextRef="#ctx0" brushRef="#br0">14 1 5065 0 0,'-1'0'99'0'0,"1"0"1"0"0,-1 0-1 0 0,1 0 1 0 0,-1 0-1 0 0,1 0 1 0 0,-1 0-1 0 0,1 0 0 0 0,-1 0 1 0 0,1 0-1 0 0,-1 0 1 0 0,1 0-1 0 0,0 0 0 0 0,-1 1 1 0 0,1-1-1 0 0,-1 0 1 0 0,1 0-1 0 0,-1 1 0 0 0,1-1 1 0 0,0 0-1 0 0,-1 1 1 0 0,1-1-1 0 0,0 0 0 0 0,-1 1 1 0 0,1-1-1 0 0,0 0 1 0 0,-1 1-1 0 0,1-1 0 0 0,0 1 1 0 0,0-1-1 0 0,-1 1 1 0 0,1-1-1 0 0,0 0 0 0 0,0 1 1 0 0,0-1-1 0 0,0 1 1 0 0,0-1-1 0 0,-1 2 0 0 0,3 12-315 0 0,0-2 82 0 0,0-3 349 0 0,4 16-179 0 0,0-1 0 0 0,2 0 0 0 0,13 29-1 0 0,9-3 69 0 0,-5-21-47 0 0,3-6 8 0 0,16-2-93 0 0,-22-14-669 0 0,8 5-524 0 0,-24-6 740 0 0</inkml:trace>
</inkml:ink>
</file>

<file path=ppt/ink/ink28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33:50.990"/>
    </inkml:context>
    <inkml:brush xml:id="br0">
      <inkml:brushProperty name="width" value="0.05" units="cm"/>
      <inkml:brushProperty name="height" value="0.05" units="cm"/>
    </inkml:brush>
  </inkml:definitions>
  <inkml:trace contextRef="#ctx0" brushRef="#br0">1 1 4313 0 0,'-1'5'2248'0'0,"3"84"-482"0"0,7-30-1222 0 0,21 31 40 0 0,-8-31-1831 0 0,-16-41-2504 0 0</inkml:trace>
</inkml:ink>
</file>

<file path=ppt/ink/ink28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34:05.847"/>
    </inkml:context>
    <inkml:brush xml:id="br0">
      <inkml:brushProperty name="width" value="0.05" units="cm"/>
      <inkml:brushProperty name="height" value="0.05" units="cm"/>
    </inkml:brush>
  </inkml:definitions>
  <inkml:trace contextRef="#ctx0" brushRef="#br0">284 1 2409 0 0,'5'0'373'0'0,"1"3"-17"0"0,7 7 57 0 0,-9-6 2055 0 0,-9 10-918 0 0,-2 7-1316 0 0,-22 29 43 0 0,-10 16-67 0 0,26-42-192 0 0,-1-2 1 0 0,-1 0 0 0 0,-1-1-1 0 0,-24 25 1 0 0,-12 16 8 0 0,48-56-92 0 0,-1 1-1 0 0,0 0 1 0 0,-1-1 0 0 0,1 0 0 0 0,-1 0-1 0 0,-1-1 1 0 0,1 0 0 0 0,-1 0 0 0 0,0 0 0 0 0,-10 5-1 0 0,11-9-248 0 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19:05:15.782"/>
    </inkml:context>
    <inkml:brush xml:id="br0">
      <inkml:brushProperty name="width" value="0.05" units="cm"/>
      <inkml:brushProperty name="height" value="0.05" units="cm"/>
    </inkml:brush>
  </inkml:definitions>
  <inkml:trace contextRef="#ctx0" brushRef="#br0">277 68 2545 0 0,'-10'-40'2536'0'0,"3"25"766"0"0,0 8-3056 0 0,1 1 3761 0 0,-1 15-3458 0 0,-3 18-390 0 0,7-19 7 0 0,-11 29 67 0 0,10-26-159 0 0,1-1 1 0 0,-2 0-1 0 0,-10 19 0 0 0,-6 4 207 0 0,3-6-77 0 0,6-9-94 0 0,0 8 31 0 0,9-19-21 0 0,3-5 41 0 0,44 20-141 0 0,-30-17-8 0 0,1 0 1 0 0,0-1 0 0 0,0-1 0 0 0,24 3 0 0 0,-14-2 74 0 0,12 13 121 0 0,-35-15-182 0 0,1 0-1 0 0,0 0 1 0 0,-1 0 0 0 0,0 0 0 0 0,1 0 0 0 0,-1 1 0 0 0,0-1 0 0 0,0 1 0 0 0,2 3 0 0 0,1 15 153 0 0,-7 2 84 0 0,1-16-191 0 0,1 0 0 0 0,-1 0-1 0 0,0-1 1 0 0,-1 1 0 0 0,1 0 0 0 0,-5 8 0 0 0,1-3 4 0 0,-1-1 1 0 0,0 0-1 0 0,-1 0 1 0 0,0 0-1 0 0,-1-1 1 0 0,0 0-1 0 0,-14 14 1 0 0,8-9-8 0 0,-1-2 0 0 0,-26 21 1 0 0,35-30-59 0 0,-1 0 0 0 0,1 0 0 0 0,-1-1 0 0 0,1 0 0 0 0,-1 0 0 0 0,0 0 1 0 0,0-1-1 0 0,0 0 0 0 0,0 0 0 0 0,-1-1 0 0 0,1 0 0 0 0,0 0 0 0 0,-12-1 0 0 0,15-1-6 0 0,1 1 0 0 0,-1-1 0 0 0,0 0 0 0 0,0 0 0 0 0,0 0 0 0 0,1 0-1 0 0,-1-1 1 0 0,1 1 0 0 0,-1-1 0 0 0,1 0 0 0 0,0 0 0 0 0,-1-1 0 0 0,1 1-1 0 0,0 0 1 0 0,1-1 0 0 0,-1 0 0 0 0,0 0 0 0 0,1 0 0 0 0,-1 0-1 0 0,1 0 1 0 0,0 0 0 0 0,0-1 0 0 0,0 1 0 0 0,1-1 0 0 0,-1 1 0 0 0,-1-6-1 0 0,0-1 6 0 0,-5-16-1 0 0,7 14-3 0 0,0 1-1 0 0,1 0 1 0 0,0 0 0 0 0,3-17-1 0 0,8-22 4 0 0,5 2-4 0 0,-3 19 0 0 0,-2 6 1 0 0,-6 13-4 0 0,1 1-1 0 0,-1 0 0 0 0,1 1 0 0 0,1 0 0 0 0,0 0 0 0 0,14-13 0 0 0,-1 3-1 0 0,25-11-5 0 0,-9 15-18 0 0,-15 8 15 0 0,15 2 4 0 0,-33 4 4 0 0,0 1 0 0 0,-1-1 0 0 0,1 0 0 0 0,0 1 0 0 0,-1-1 0 0 0,1 1-1 0 0,-1 0 1 0 0,1 0 0 0 0,-1 0 0 0 0,4 2 0 0 0,8 14-4 0 0,-10-11-202 0 0,0 0 0 0 0,0-1 0 0 0,0 0 0 0 0,0 0 0 0 0,1 0 0 0 0,9 9 0 0 0,-13-14-226 0 0</inkml:trace>
</inkml:ink>
</file>

<file path=ppt/ink/ink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19:16:49.719"/>
    </inkml:context>
    <inkml:brush xml:id="br0">
      <inkml:brushProperty name="width" value="0.05" units="cm"/>
      <inkml:brushProperty name="height" value="0.05" units="cm"/>
    </inkml:brush>
  </inkml:definitions>
  <inkml:trace contextRef="#ctx0" brushRef="#br0">12 144 5913 0 0,'-11'-24'3987'0'0,"11"24"-3931"0"0,0-1 0 0 0,0 1-1 0 0,0-1 1 0 0,0 0 0 0 0,-1 1-1 0 0,1-1 1 0 0,0 1 0 0 0,0-1-1 0 0,0 0 1 0 0,1 1 0 0 0,-1-1-1 0 0,0 1 1 0 0,0-1 0 0 0,0 1-1 0 0,0-1 1 0 0,0 0 0 0 0,1 1-1 0 0,-1-1 1 0 0,0 1 0 0 0,1-1-1 0 0,-1 1 1 0 0,0-1 0 0 0,1 1-1 0 0,-1-1 1 0 0,0 1 0 0 0,1 0-1 0 0,-1-1 1 0 0,1 1 0 0 0,-1-1-1 0 0,1 1 1 0 0,-1 0 0 0 0,1-1-1 0 0,-1 1 1 0 0,1 0 0 0 0,-1 0-1 0 0,2-1 1 0 0,6-3 571 0 0,4-9 894 0 0,3-4-818 0 0,12-2-587 0 0,-18 12-73 0 0,0 0-1 0 0,1 1 1 0 0,0 0-1 0 0,0 1 1 0 0,0 0-1 0 0,18-6 1 0 0,-20 10-26 0 0,-7 1-15 0 0,0 0 0 0 0,0 0 0 0 0,0 0 1 0 0,0 0-1 0 0,0 1 0 0 0,0-1 0 0 0,0 0 0 0 0,-1 1 1 0 0,1-1-1 0 0,0 0 0 0 0,0 1 0 0 0,0-1 0 0 0,0 1 0 0 0,-1-1 1 0 0,1 1-1 0 0,0 0 0 0 0,-1-1 0 0 0,1 1 0 0 0,1 1 1 0 0,2 2 5 0 0,-2-1-3 0 0,-1 0 0 0 0,1-1 0 0 0,0 1 0 0 0,-1 0 0 0 0,1 0 0 0 0,-1 0 0 0 0,0 0 0 0 0,0 0-1 0 0,0 0 1 0 0,-1 0 0 0 0,1 0 0 0 0,-1 1 0 0 0,1-1 0 0 0,-1 0 0 0 0,-1 5 0 0 0,-8 52 72 0 0,5-38-68 0 0,-1-3-1 0 0,-4 10 21 0 0,-6 24-3 0 0,15-52-27 0 0,0-1 1 0 0,0 1-1 0 0,0 0 1 0 0,0-1-1 0 0,0 1 1 0 0,0-1-1 0 0,0 1 1 0 0,0 0-1 0 0,0-1 1 0 0,0 1-1 0 0,1 0 1 0 0,-1-1-1 0 0,0 1 1 0 0,0-1-1 0 0,0 1 1 0 0,1-1-1 0 0,-1 1 1 0 0,0 0-1 0 0,1-1 1 0 0,-1 1-1 0 0,1-1 1 0 0,-1 0-1 0 0,1 1 1 0 0,-1-1-1 0 0,1 1 1 0 0,-1-1-1 0 0,1 0 1 0 0,0 1-1 0 0,22 6-24 0 0,-1-1 20 0 0,-20-5 6 0 0,19 6-10 0 0,-1 2 0 0 0,28 15 1 0 0,-42-21 10 0 0,0 1 1 0 0,0 0 0 0 0,-1 1-1 0 0,1-1 1 0 0,-1 1 0 0 0,0 0-1 0 0,0 0 1 0 0,0 1-1 0 0,-1-1 1 0 0,0 1 0 0 0,0 0-1 0 0,6 13 1 0 0,-4-1 27 0 0,-3-7 11 0 0,-2 5 44 0 0,-1-15-73 0 0,0 1 0 0 0,0 0 0 0 0,0-1-1 0 0,-1 1 1 0 0,1-1 0 0 0,-1 1 0 0 0,0-1 0 0 0,1 1 0 0 0,-1-1 0 0 0,0 0 0 0 0,0 1-1 0 0,1-1 1 0 0,-1 0 0 0 0,-2 3 0 0 0,-17 9 111 0 0,-78 21 603 0 0,88-31-599 0 0,0 0 1 0 0,0-1-1 0 0,-1 0 1 0 0,1-1-1 0 0,-1 0 1 0 0,1-1 0 0 0,-21-2-1 0 0,31 2-156 0 0,-1 0-1 0 0,1 0 1 0 0,-1 0-1 0 0,0 0 1 0 0,1 0 0 0 0,-1 0-1 0 0,0 0 1 0 0,1 0-1 0 0,-1 0 1 0 0,1 0-1 0 0,-1 0 1 0 0,0-1 0 0 0,1 1-1 0 0,-1 0 1 0 0,1 0-1 0 0,-1-1 1 0 0,1 1-1 0 0,-1-1 1 0 0,1 1 0 0 0,-1 0-1 0 0,1-1 1 0 0,-1 1-1 0 0,1-1 1 0 0,0 1 0 0 0,-1-1-1 0 0,1 1 1 0 0,0-1-1 0 0,-1 1 1 0 0,1-1-1 0 0,0 0 1 0 0,-1 1 0 0 0,1-1-1 0 0,0 1 1 0 0,0-1-1 0 0,0 0 1 0 0,0 1-1 0 0,0-1 1 0 0,0 1 0 0 0,0-1-1 0 0,0 0 1 0 0,0 1-1 0 0,0-2 1 0 0,1 1-238 0 0,0-1 1 0 0,-1 1-1 0 0,1 0 1 0 0,0-1-1 0 0,1 1 0 0 0,-1 0 1 0 0,0 0-1 0 0,0 0 1 0 0,0 0-1 0 0,1 0 0 0 0,-1 0 1 0 0,0 0-1 0 0,1 1 1 0 0,-1-1-1 0 0,1 0 0 0 0,2 0 1 0 0,11-5-1832 0 0</inkml:trace>
</inkml:ink>
</file>

<file path=ppt/ink/ink29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34:06.178"/>
    </inkml:context>
    <inkml:brush xml:id="br0">
      <inkml:brushProperty name="width" value="0.05" units="cm"/>
      <inkml:brushProperty name="height" value="0.05" units="cm"/>
    </inkml:brush>
  </inkml:definitions>
  <inkml:trace contextRef="#ctx0" brushRef="#br0">0 40 4553 0 0,'37'-37'1567'0'0,"-36"37"-1528"0"0,-1 0-1 0 0,1-1 1 0 0,-1 1 0 0 0,1 0-1 0 0,-1 0 1 0 0,0-1 0 0 0,1 1 0 0 0,-1 0-1 0 0,1 0 1 0 0,-1 0 0 0 0,1 0-1 0 0,-1-1 1 0 0,1 1 0 0 0,-1 0 0 0 0,1 0-1 0 0,0 0 1 0 0,-1 0 0 0 0,1 0-1 0 0,-1 0 1 0 0,1 0 0 0 0,-1 1-1 0 0,1-1 1 0 0,-1 0 0 0 0,1 0 0 0 0,-1 0-1 0 0,1 0 1 0 0,-1 1 0 0 0,0-1-1 0 0,1 0 1 0 0,-1 1 0 0 0,1-1-1 0 0,-1 0 1 0 0,1 0 0 0 0,-1 1 0 0 0,0-1-1 0 0,1 1 1 0 0,-1-1 0 0 0,0 0-1 0 0,1 1 1 0 0,-1-1 0 0 0,0 1-1 0 0,14 25 713 0 0,-10-17-801 0 0,94 188 1257 0 0,-67-151-1427 0 0,-5-9-331 0 0,-21-30 199 0 0</inkml:trace>
</inkml:ink>
</file>

<file path=ppt/ink/ink29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34:06.517"/>
    </inkml:context>
    <inkml:brush xml:id="br0">
      <inkml:brushProperty name="width" value="0.05" units="cm"/>
      <inkml:brushProperty name="height" value="0.05" units="cm"/>
    </inkml:brush>
  </inkml:definitions>
  <inkml:trace contextRef="#ctx0" brushRef="#br0">14 0 840 0 0,'-7'4'736'0'0,"4"1"-284"0"0,0-1 1492 0 0,3 1-1313 0 0,2 5-560 0 0,9 45 810 0 0,-5-17-7 0 0,-2-10-320 0 0,0-9-261 0 0,9 144 1408 0 0,-11-123-1585 0 0,-2-28-96 0 0,0-1 1 0 0,1 0-1 0 0,1 0 0 0 0,2 12 0 0 0,-3-21-146 0 0,1 6-83 0 0,-2-6-530 0 0</inkml:trace>
</inkml:ink>
</file>

<file path=ppt/ink/ink29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34:06.931"/>
    </inkml:context>
    <inkml:brush xml:id="br0">
      <inkml:brushProperty name="width" value="0.05" units="cm"/>
      <inkml:brushProperty name="height" value="0.05" units="cm"/>
    </inkml:brush>
  </inkml:definitions>
  <inkml:trace contextRef="#ctx0" brushRef="#br0">0 164 3321 0 0,'66'-86'888'0'0,"-60"80"-644"0"0,0-1-1 0 0,0 1 1 0 0,0 1-1 0 0,1-1 1 0 0,0 1 0 0 0,0 0-1 0 0,0 1 1 0 0,1 0 0 0 0,0 0-1 0 0,-1 0 1 0 0,1 1 0 0 0,0 0-1 0 0,1 1 1 0 0,11-3 0 0 0,-1 0-121 0 0,20 1 228 0 0,-37 4-334 0 0,0 0-1 0 0,0 1 1 0 0,0-1-1 0 0,0 1 1 0 0,0-1-1 0 0,-1 1 0 0 0,1-1 1 0 0,0 1-1 0 0,0 0 1 0 0,-1 0-1 0 0,1 0 0 0 0,0 0 1 0 0,-1 0-1 0 0,1 0 1 0 0,-1 1-1 0 0,1-1 1 0 0,-1 0-1 0 0,0 1 0 0 0,2 2 1 0 0,-2-2-8 0 0,0 1 1 0 0,0-1-1 0 0,0 0 0 0 0,0 1 1 0 0,0-1-1 0 0,-1 0 0 0 0,0 1 1 0 0,1-1-1 0 0,-1 1 1 0 0,0-1-1 0 0,0 1 0 0 0,0-1 1 0 0,0 1-1 0 0,-1-1 0 0 0,0 5 1 0 0,-14 29 24 0 0,3-22-10 0 0,-10 6 15 0 0,-8 9 1 0 0,26-23-33 0 0,-8 11 23 0 0,5-5-11 0 0,-2 1 8 0 0,4-7 0 0 0,5-5 0 0 0,26-5-24 0 0,9 3-14 0 0,-12 2 32 0 0,-6 1 21 0 0,-2 2 77 0 0,1 7 76 0 0,-9 5 12 0 0,-7 13 106 0 0,-1-23-248 0 0,-1-1-1 0 0,0 1 1 0 0,0 0 0 0 0,-1-1 0 0 0,1 1-1 0 0,-7 8 1 0 0,-4 2 66 0 0,5-9-67 0 0,2-3-87 0 0,-1-1 0 0 0,0 0 0 0 0,0 0 0 0 0,0-1 0 0 0,0 0 0 0 0,-13 2 0 0 0,7-3-256 0 0,-2-3-71 0 0,6 1-78 0 0</inkml:trace>
</inkml:ink>
</file>

<file path=ppt/ink/ink29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34:09.776"/>
    </inkml:context>
    <inkml:brush xml:id="br0">
      <inkml:brushProperty name="width" value="0.05" units="cm"/>
      <inkml:brushProperty name="height" value="0.05" units="cm"/>
    </inkml:brush>
  </inkml:definitions>
  <inkml:trace contextRef="#ctx0" brushRef="#br0">1 45 1792 0 0,'15'18'624'0'0,"-13"-17"-569"0"0,-1 0-1 0 0,0 0 0 0 0,1-1 1 0 0,-1 1-1 0 0,1 0 0 0 0,-1 0 1 0 0,1-1-1 0 0,0 1 0 0 0,-1-1 1 0 0,1 1-1 0 0,0-1 0 0 0,-1 0 0 0 0,4 0 1 0 0,1 0 102 0 0,0-1-1 0 0,0-1 1 0 0,0 1 0 0 0,0-1 0 0 0,0 0 0 0 0,8-5 0 0 0,3 0 168 0 0,15-5 199 0 0,18-4 279 0 0,-16 8-298 0 0,-11 5-198 0 0,-7 2-120 0 0,0 0-1 0 0,-1 1 1 0 0,1 1 0 0 0,0 1 0 0 0,0 0 0 0 0,-1 1 0 0 0,1 0-1 0 0,-1 2 1 0 0,0-1 0 0 0,24 12 0 0 0,51 30 389 0 0,-53-27-438 0 0,76 29 0 0 0,-75-34-113 0 0,0-2 0 0 0,1-2 1 0 0,0-1-1 0 0,0-2 0 0 0,1-2 0 0 0,74 0 0 0 0,-85-6 10 0 0,44 8 11 0 0,-30 7-7 0 0,-4 2-21 0 0,-28-12-13 0 0,0 0 0 0 0,0 1 0 0 0,-1 0 0 0 0,0 1 0 0 0,0 0 0 0 0,12 9 0 0 0,2 3-14 0 0,-20-15 27 0 0,1-1 1 0 0,-1 1-1 0 0,1-1 1 0 0,0 0-1 0 0,0-1 0 0 0,7 3 1 0 0,11-5 111 0 0,-10-7-33 0 0,-2-6 3 0 0,-5 0-34 0 0,14-45-38 0 0,-9 33 5 0 0,1 1 0 0 0,1 0 0 0 0,27-39 0 0 0,1 16 5 0 0,-12 21-30 0 0,-21 20-12 0 0,2-1-5 0 0,-5 3 3 0 0,0 2 1 0 0,-3 2 3 0 0,-2 1-10 0 0,4 7-17 0 0,1-1 18 0 0,-2 1 1 0 0,1 0-1 0 0,4 14 1 0 0,10 16 32 0 0,16 44 35 0 0,-32-60-62 0 0,-4-12 358 0 0,6-9-329 0 0,4-4-11 0 0,16-17-14 0 0,1-12 4 0 0,13-32 0 0 0,-33 56-3 0 0,-2 5-2 0 0,6-12-20 0 0,-2 11 6 0 0,-5 8-6 0 0,2 7 18 0 0,-3-6 4 0 0,-1-3 0 0 0,33 68-8 0 0,-6-14 2 0 0,-14-16 10 0 0,-12-25 23 0 0,-1 6-13 0 0,0-2-3 0 0,2-6 11 0 0,-1-5-14 0 0,0 0 1 0 0,1-1-1 0 0,0 1 0 0 0,0 0 1 0 0,0-1-1 0 0,1 0 1 0 0,0 0-1 0 0,1 0 1 0 0,-1 0-1 0 0,1 0 0 0 0,0 0 1 0 0,0-1-1 0 0,1 0 1 0 0,0 0-1 0 0,0 0 1 0 0,0 0-1 0 0,0-1 1 0 0,1 0-1 0 0,0 0 0 0 0,0-1 1 0 0,7 4-1 0 0,-1-3 18 0 0,1 0-1 0 0,-1-1 0 0 0,1 0 1 0 0,0-1-1 0 0,-1-1 0 0 0,1 0 1 0 0,0 0-1 0 0,0-2 0 0 0,0 1 0 0 0,21-5 1 0 0,73-16 69 0 0,-1-4 1 0 0,168-64 0 0 0,-221 67-91 0 0,25-19 9 0 0,-41 21 11 0 0,50-20 0 0 0,-78 32-3666 0 0</inkml:trace>
</inkml:ink>
</file>

<file path=ppt/ink/ink29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34:10.330"/>
    </inkml:context>
    <inkml:brush xml:id="br0">
      <inkml:brushProperty name="width" value="0.05" units="cm"/>
      <inkml:brushProperty name="height" value="0.05" units="cm"/>
    </inkml:brush>
  </inkml:definitions>
  <inkml:trace contextRef="#ctx0" brushRef="#br0">62 2 2016 0 0,'1'-1'3913'0'0,"8"3"-3002"0"0,-5 4-235 0 0,5 25 610 0 0,-5-21-1204 0 0,-1-1 0 0 0,-1 1 0 0 0,0-1 0 0 0,0 1 0 0 0,-1 0 0 0 0,0 0 0 0 0,-1-1 0 0 0,0 1 0 0 0,-1 11 0 0 0,-1-7-47 0 0,-1 7 33 0 0,-12 34 91 0 0,6-33-137 0 0,-14 15-1242 0 0,22-35 1130 0 0,0 0 1 0 0,-1-1-1 0 0,1 1 1 0 0,-1 0-1 0 0,0-1 0 0 0,1 1 1 0 0,-1-1-1 0 0,0 0 1 0 0,0 0-1 0 0,0 0 1 0 0,0 0-1 0 0,0 0 0 0 0,0 0 1 0 0,0 0-1 0 0,0 0 1 0 0,0-1-1 0 0,-3 1 1 0 0,-7-3-952 0 0</inkml:trace>
</inkml:ink>
</file>

<file path=ppt/ink/ink29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34:10.650"/>
    </inkml:context>
    <inkml:brush xml:id="br0">
      <inkml:brushProperty name="width" value="0.05" units="cm"/>
      <inkml:brushProperty name="height" value="0.05" units="cm"/>
    </inkml:brush>
  </inkml:definitions>
  <inkml:trace contextRef="#ctx0" brushRef="#br0">16 216 1952 0 0,'-16'-63'1895'0'0,"16"62"-1793"0"0,1-1-1 0 0,-1 0 1 0 0,0 0-1 0 0,1 1 1 0 0,-1-1-1 0 0,1 0 0 0 0,0 1 1 0 0,0-1-1 0 0,0 1 1 0 0,0-1-1 0 0,0 1 0 0 0,0-1 1 0 0,0 1-1 0 0,0-1 1 0 0,0 1-1 0 0,1 0 0 0 0,-1 0 1 0 0,0 0-1 0 0,1 0 1 0 0,-1 0-1 0 0,1 0 1 0 0,-1 0-1 0 0,1 0 0 0 0,1 0 1 0 0,2-2 47 0 0,15-10 290 0 0,1 2 0 0 0,0 0 0 0 0,0 1 0 0 0,1 1 0 0 0,33-9 0 0 0,-11 4-135 0 0,-19 6-396 0 0,0 2 1 0 0,0 1-1 0 0,0 1 0 0 0,1 1 1 0 0,0 1-1 0 0,0 1 0 0 0,30 3 1 0 0,-28 6-943 0 0,-20-6-172 0 0</inkml:trace>
</inkml:ink>
</file>

<file path=ppt/ink/ink29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34:10.996"/>
    </inkml:context>
    <inkml:brush xml:id="br0">
      <inkml:brushProperty name="width" value="0.05" units="cm"/>
      <inkml:brushProperty name="height" value="0.05" units="cm"/>
    </inkml:brush>
  </inkml:definitions>
  <inkml:trace contextRef="#ctx0" brushRef="#br0">0 148 3969 0 0,'13'-1'1313'0'0,"-1"-1"1"0"0,0-1-1 0 0,24-8 1 0 0,30-17-1297 0 0,-25 7-33 0 0,-23 12 482 0 0,65-27-74 0 0,-59 28-395 0 0,0 1 1 0 0,0 2-1 0 0,35-5 0 0 0,0 5-145 0 0,-36 3-37 0 0</inkml:trace>
</inkml:ink>
</file>

<file path=ppt/ink/ink29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34:12.326"/>
    </inkml:context>
    <inkml:brush xml:id="br0">
      <inkml:brushProperty name="width" value="0.05" units="cm"/>
      <inkml:brushProperty name="height" value="0.05" units="cm"/>
    </inkml:brush>
  </inkml:definitions>
  <inkml:trace contextRef="#ctx0" brushRef="#br0">0 1 1632 0 0,'33'68'1406'0'0,"-32"-66"-1286"0"0,0 0 0 0 0,1-1 0 0 0,-1 1 0 0 0,0 0-1 0 0,1-1 1 0 0,-1 0 0 0 0,1 1 0 0 0,-1-1 0 0 0,1 0 0 0 0,0 0 0 0 0,0 0 0 0 0,-1 0 0 0 0,1 0 0 0 0,0 0 0 0 0,0 0-1 0 0,0 0 1 0 0,0-1 0 0 0,0 1 0 0 0,0-1 0 0 0,0 0 0 0 0,0 1 0 0 0,0-1 0 0 0,3 0 0 0 0,5 1 119 0 0,77 22 1375 0 0,-65-19-1286 0 0,1-2-1 0 0,-1 0 0 0 0,45-2 0 0 0,2 5-532 0 0,-62-4 142 0 0,-3-1-121 0 0</inkml:trace>
</inkml:ink>
</file>

<file path=ppt/ink/ink29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34:12.683"/>
    </inkml:context>
    <inkml:brush xml:id="br0">
      <inkml:brushProperty name="width" value="0.05" units="cm"/>
      <inkml:brushProperty name="height" value="0.05" units="cm"/>
    </inkml:brush>
  </inkml:definitions>
  <inkml:trace contextRef="#ctx0" brushRef="#br0">1 65 3793 0 0,'-1'-1'101'0'0,"1"1"0"0"0,0-1 1 0 0,0 1-1 0 0,0 0 0 0 0,0-1 1 0 0,0 1-1 0 0,0-1 0 0 0,0 1 1 0 0,0-1-1 0 0,0 1 0 0 0,0-1 1 0 0,0 1-1 0 0,1-1 0 0 0,-1 1 1 0 0,0-1-1 0 0,0 1 0 0 0,0 0 1 0 0,0-1-1 0 0,1 1 0 0 0,-1-1 1 0 0,0 1-1 0 0,0 0 0 0 0,1-1 1 0 0,-1 1-1 0 0,0 0 0 0 0,1-1 1 0 0,-1 1-1 0 0,1 0 0 0 0,-1-1 1 0 0,0 1-1 0 0,1 0 0 0 0,-1 0 1 0 0,1 0-1 0 0,-1-1 0 0 0,0 1 1 0 0,1 0-1 0 0,-1 0 0 0 0,1 0 1 0 0,-1 0-1 0 0,1 0 0 0 0,38-13 739 0 0,46-2-877 0 0,-51 12 196 0 0,19 0-248 0 0,-24 2-342 0 0,0-1-1 0 0,42-8 1 0 0,-50 7-166 0 0</inkml:trace>
</inkml:ink>
</file>

<file path=ppt/ink/ink29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34:13.128"/>
    </inkml:context>
    <inkml:brush xml:id="br0">
      <inkml:brushProperty name="width" value="0.05" units="cm"/>
      <inkml:brushProperty name="height" value="0.05" units="cm"/>
    </inkml:brush>
  </inkml:definitions>
  <inkml:trace contextRef="#ctx0" brushRef="#br0">54 1 3569 0 0,'-5'16'4628'0'0,"-2"9"-4112"0"0,-5 44 319 0 0,-16 119-261 0 0,26-114-622 0 0,6-27 25 0 0,6-19-321 0 0,-2-18-46 0 0,-7-15 91 0 0</inkml:trace>
</inkml:ink>
</file>

<file path=ppt/ink/ink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19:16:50.078"/>
    </inkml:context>
    <inkml:brush xml:id="br0">
      <inkml:brushProperty name="width" value="0.05" units="cm"/>
      <inkml:brushProperty name="height" value="0.05" units="cm"/>
    </inkml:brush>
  </inkml:definitions>
  <inkml:trace contextRef="#ctx0" brushRef="#br0">76 1 4041 0 0,'12'3'386'0'0,"2"1"3176"0"0,-21 3 611 0 0,-7 5-2965 0 0,-2 2-609 0 0,-2 1-107 0 0,8-4-222 0 0,0 1-33 0 0,4-2-90 0 0,-5 13 80 0 0,2 10 115 0 0,8-25-303 0 0,1 1-1 0 0,0-1 0 0 0,0 0 0 0 0,1 0 0 0 0,0 0 0 0 0,1 0 1 0 0,0 0-1 0 0,0 0 0 0 0,3 8 0 0 0,-4-15-32 0 0,-1 0-1 0 0,1 0 0 0 0,-1 1 1 0 0,1-1-1 0 0,-1 0 1 0 0,1 0-1 0 0,0 0 1 0 0,0 0-1 0 0,0 0 1 0 0,0 0-1 0 0,0 0 1 0 0,0 0-1 0 0,0 0 1 0 0,0 0-1 0 0,0-1 1 0 0,0 1-1 0 0,2 1 0 0 0,13 3 42 0 0,-6-2-32 0 0,-3 0-14 0 0,15 0 48 0 0,-19-3-37 0 0,-1-1-1 0 0,0 1 1 0 0,1-1-1 0 0,-1 0 1 0 0,0 1-1 0 0,0-1 1 0 0,0 0-1 0 0,0-1 0 0 0,0 1 1 0 0,0 0-1 0 0,0 0 1 0 0,3-3-1 0 0,-2 1 27 0 0,-1-1 1 0 0,1 1-1 0 0,0 0 0 0 0,-1-1 0 0 0,0 1 0 0 0,0-1 0 0 0,0 0 1 0 0,0 1-1 0 0,0-1 0 0 0,-1 0 0 0 0,0 0 0 0 0,0 0 0 0 0,1-5 1 0 0,-1 7-14 0 0,0 1 0 0 0,-1-1 0 0 0,1 0 1 0 0,-1 0-1 0 0,0 0 0 0 0,1 0 0 0 0,-1 0 1 0 0,0 1-1 0 0,0-1 0 0 0,0 0 0 0 0,0 0 1 0 0,-1 0-1 0 0,1 0 0 0 0,0 0 0 0 0,-1 0 0 0 0,1 1 1 0 0,-1-1-1 0 0,0 0 0 0 0,0 0 0 0 0,1 1 1 0 0,-1-1-1 0 0,0 0 0 0 0,-1 1 0 0 0,1-1 1 0 0,0 1-1 0 0,0-1 0 0 0,-1 1 0 0 0,1 0 1 0 0,0 0-1 0 0,-1-1 0 0 0,1 1 0 0 0,-1 0 1 0 0,0 0-1 0 0,1 0 0 0 0,-1 1 0 0 0,0-1 1 0 0,0 0-1 0 0,0 1 0 0 0,1-1 0 0 0,-3 0 1 0 0,2 1-146 0 0,1-1 78 0 0,1 1 0 0 0,-1-1 0 0 0,1 1-1 0 0,-1 0 1 0 0,1-1 0 0 0,-1 1 0 0 0,1 0 0 0 0,-1-1 0 0 0,1 1-1 0 0,-1 0 1 0 0,0 0 0 0 0,1-1 0 0 0,-1 1 0 0 0,1 0 0 0 0,-1 0-1 0 0,0 0 1 0 0,1 0 0 0 0,-1 0 0 0 0,0 0 0 0 0,1 0 0 0 0,-1 0-1 0 0,1 0 1 0 0,-1 0 0 0 0,0 0 0 0 0,1 1 0 0 0,-1-1 0 0 0,0 0-1 0 0,1 0 1 0 0,-1 0 0 0 0,1 1 0 0 0,-1-1 0 0 0,1 0-1 0 0,-1 1 1 0 0,1-1 0 0 0,-1 1 0 0 0,1-1 0 0 0,-1 1 0 0 0,1-1-1 0 0,-1 1 1 0 0,1 0 0 0 0</inkml:trace>
</inkml:ink>
</file>

<file path=ppt/ink/ink29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34:13.582"/>
    </inkml:context>
    <inkml:brush xml:id="br0">
      <inkml:brushProperty name="width" value="0.05" units="cm"/>
      <inkml:brushProperty name="height" value="0.05" units="cm"/>
    </inkml:brush>
  </inkml:definitions>
  <inkml:trace contextRef="#ctx0" brushRef="#br0">114 5 9034 0 0,'64'-2'224'0'0,"-13"0"-135"0"0,-48 2-84 0 0,0 0 0 0 0,0 0 0 0 0,0 1 0 0 0,0-1 0 0 0,0 1-1 0 0,0 0 1 0 0,0 0 0 0 0,-1 0 0 0 0,5 2 0 0 0,-4-1 8 0 0,0 0-1 0 0,-1 0 1 0 0,1 1 0 0 0,0-1 0 0 0,-1 0-1 0 0,0 1 1 0 0,1-1 0 0 0,-1 1 0 0 0,0 0 0 0 0,0 0-1 0 0,-1 0 1 0 0,3 4 0 0 0,-2-2 1 0 0,0 0 1 0 0,-1 1-1 0 0,1-1 0 0 0,-1 1 1 0 0,0-1-1 0 0,0 1 1 0 0,-1 0-1 0 0,0-1 0 0 0,0 1 1 0 0,0 0-1 0 0,0-1 1 0 0,-1 1-1 0 0,-2 7 0 0 0,-34 92 145 0 0,37-105-159 0 0,0 1 0 0 0,0 0-1 0 0,0-1 1 0 0,0 1 0 0 0,0-1 0 0 0,0 1-1 0 0,0 0 1 0 0,0-1 0 0 0,0 1-1 0 0,0-1 1 0 0,0 1 0 0 0,1 0 0 0 0,-1-1-1 0 0,0 1 1 0 0,0-1 0 0 0,0 1 0 0 0,1-1-1 0 0,-1 1 1 0 0,0-1 0 0 0,1 1 0 0 0,-1-1-1 0 0,0 1 1 0 0,1-1 0 0 0,-1 0-1 0 0,1 1 1 0 0,-1-1 0 0 0,1 1 0 0 0,-1-1-1 0 0,1 0 1 0 0,-1 0 0 0 0,1 1 0 0 0,-1-1-1 0 0,1 0 1 0 0,-1 0 0 0 0,1 1 0 0 0,0-1-1 0 0,0 0 1 0 0,31 5-14 0 0,-9-1 30 0 0,-15 0-10 0 0,-3-1-4 0 0,3 3-1 0 0,17 18-2 0 0,-21-19 4 0 0,-3-3 16 0 0,0-1 0 0 0,0 0 0 0 0,-1 1 0 0 0,1-1 0 0 0,0 1 0 0 0,-1-1 0 0 0,1 1 1 0 0,0-1-1 0 0,-1 1 0 0 0,0 0 0 0 0,1-1 0 0 0,-1 1 0 0 0,0-1 0 0 0,0 1 0 0 0,0 0 0 0 0,0-1 0 0 0,0 1 1 0 0,0 0-1 0 0,-1-1 0 0 0,1 1 0 0 0,0-1 0 0 0,-1 1 0 0 0,1-1 0 0 0,-1 1 0 0 0,-1 1 0 0 0,0 1 20 0 0,-1 0 0 0 0,1-1 0 0 0,-1 1-1 0 0,0-1 1 0 0,-1 0 0 0 0,1 0 0 0 0,-1 0-1 0 0,1 0 1 0 0,-5 3 0 0 0,-8 3 71 0 0,0-1 1 0 0,0 0-1 0 0,-31 10 0 0 0,29-12-46 0 0,-88 24 202 0 0,94-27-244 0 0,1-1 0 0 0,0-1 0 0 0,-1 0 0 0 0,1 0 0 0 0,-1-1 0 0 0,1-1 0 0 0,-15-2 0 0 0,25 3-44 0 0,0 1-1 0 0,1-1 1 0 0,-1 0 0 0 0,0 0-1 0 0,0 0 1 0 0,0 0 0 0 0,0-1-1 0 0,1 1 1 0 0,-1 0 0 0 0,0 0-1 0 0,0 0 1 0 0,0-1 0 0 0,1 1-1 0 0,-1 0 1 0 0,0-1 0 0 0,1 1-1 0 0,-1 0 1 0 0,0-1 0 0 0,1 1-1 0 0,-1-1 1 0 0,0 0 0 0 0,1 1-1 0 0,-1-1 1 0 0,1 1 0 0 0,-1-1-1 0 0,1 0 1 0 0,-1 1 0 0 0,1-1-1 0 0,-1 0 1 0 0,1 0 0 0 0,0 1-1 0 0,-1-1 1 0 0,1 0 0 0 0,0 0-1 0 0,0 1 1 0 0,0-1 0 0 0,0 0-1 0 0,-1 0 1 0 0,1 0 0 0 0,0 0-1 0 0,0 1 1 0 0,1-2 0 0 0,0-5-484 0 0</inkml:trace>
</inkml:ink>
</file>

<file path=ppt/ink/ink29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35:46.342"/>
    </inkml:context>
    <inkml:brush xml:id="br0">
      <inkml:brushProperty name="width" value="0.05" units="cm"/>
      <inkml:brushProperty name="height" value="0.05" units="cm"/>
    </inkml:brush>
  </inkml:definitions>
  <inkml:trace contextRef="#ctx0" brushRef="#br0">34 334 7338 0 0,'-3'-1'717'0'0,"2"1"-604"0"0,0 0 0 0 0,1 0 0 0 0,-1 0 0 0 0,0 0 0 0 0,0-1-1 0 0,1 1 1 0 0,-1 0 0 0 0,0 0 0 0 0,1-1 0 0 0,-1 1 0 0 0,0-1 0 0 0,1 1 0 0 0,-1-1 0 0 0,1 1 0 0 0,-1-1 0 0 0,1 1 0 0 0,-1-1-1 0 0,1 1 1 0 0,-1-1 0 0 0,0-1 0 0 0,-13-29 374 0 0,13 26-437 0 0,0 1-1 0 0,1-1 1 0 0,0 0 0 0 0,0 1 0 0 0,0-1 0 0 0,0 0 0 0 0,1 1 0 0 0,1-8 0 0 0,1 1 40 0 0,1 0 1 0 0,0 1 0 0 0,1 0 0 0 0,0 0 0 0 0,11-17 0 0 0,-1 4 141 0 0,12-18 75 0 0,-7 15-61 0 0,-7 12-161 0 0,3-6 25 0 0,13-6 35 0 0,-27 24-141 0 0,0 1-1 0 0,1-1 1 0 0,-1 0 0 0 0,1 1-1 0 0,0 0 1 0 0,-1 0 0 0 0,1 0-1 0 0,0 0 1 0 0,-1 0 0 0 0,1 0-1 0 0,0 1 1 0 0,0-1 0 0 0,0 1-1 0 0,0 0 1 0 0,0 0 0 0 0,0 0-1 0 0,0 0 1 0 0,-1 1 0 0 0,5 0-1 0 0,-2 5 13 0 0,5 15 0 0 0,-1 0-8 0 0,9 5-6 0 0,0-12 11 0 0,-10-7-13 0 0,0 0 0 0 0,0-1 0 0 0,1 0 1 0 0,-1-1-1 0 0,1 0 0 0 0,1 0 0 0 0,-1 0 0 0 0,1-1 0 0 0,-1-1 0 0 0,1 0 0 0 0,13 3 0 0 0,-10-5 12 0 0,0 0 0 0 0,0 0-1 0 0,0-1 1 0 0,0 0 0 0 0,0-2-1 0 0,0 1 1 0 0,0-2-1 0 0,0 1 1 0 0,0-2 0 0 0,-1 0-1 0 0,20-8 1 0 0,30-24 45 0 0,-25 7-75 0 0,-31 24-108 0 0,12-11-482 0 0,-18 16 554 0 0,0 0 0 0 0,0 0 0 0 0,0 0 0 0 0,1 0 0 0 0,-1 0 0 0 0,0-1 0 0 0,0 1 0 0 0,0 0 0 0 0,1 0 0 0 0,-1 0-1 0 0,0 0 1 0 0,0-1 0 0 0,0 1 0 0 0,0 0 0 0 0,1 0 0 0 0,-1 0 0 0 0,0 0 0 0 0,0-1 0 0 0,0 1 0 0 0,0 0 0 0 0,0 0 0 0 0,0-1 0 0 0,0 1 0 0 0,0 0 0 0 0,0 0 0 0 0,0-1 0 0 0,0 1 0 0 0,0 0 0 0 0,0 0 0 0 0,0 0 0 0 0,0-1 0 0 0,0 1 0 0 0,0 0-1 0 0,0 0 1 0 0,0-1 0 0 0,0 1 0 0 0,0 0 0 0 0,0 0 0 0 0,0 0 0 0 0,0-1 0 0 0,0 1 0 0 0,-1 0 0 0 0,1 0 0 0 0,0 0 0 0 0,0-1 0 0 0,0 1 0 0 0,0 0 0 0 0,0 0 0 0 0,-1 0 0 0 0,1 0 0 0 0,0-1 0 0 0,0 1 0 0 0,0 0 0 0 0,-1 0 0 0 0,1 0 0 0 0,0 0-1 0 0,0 0 1 0 0,-1 0 0 0 0,1 0 0 0 0</inkml:trace>
</inkml:ink>
</file>

<file path=ppt/ink/ink29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35:47.289"/>
    </inkml:context>
    <inkml:brush xml:id="br0">
      <inkml:brushProperty name="width" value="0.05" units="cm"/>
      <inkml:brushProperty name="height" value="0.05" units="cm"/>
    </inkml:brush>
  </inkml:definitions>
  <inkml:trace contextRef="#ctx0" brushRef="#br0">9 34 5585 0 0,'-2'-4'1309'0'0,"-1"-2"-10"0"0,1 2-565 0 0,1 1-251 0 0,3-5 721 0 0,38 0-119 0 0,-37 9-1064 0 0,-1 0 0 0 0,1 1 0 0 0,-1-1 0 0 0,1 1 0 0 0,-1-1 1 0 0,0 1-1 0 0,1 0 0 0 0,-1 0 0 0 0,0 0 0 0 0,-1 0 0 0 0,1 1 1 0 0,0-1-1 0 0,1 3 0 0 0,2 1 16 0 0,16 20 41 0 0,-8-8-36 0 0,5 11 17 0 0,10 10 8 0 0,-21-31-51 0 0,1 0 0 0 0,0 0-1 0 0,0 0 1 0 0,0-1-1 0 0,1 0 1 0 0,0-1-1 0 0,1 1 1 0 0,17 7 0 0 0,-18-9 9 0 0,7 7 8 0 0,-6 3 19 0 0,-11-5 6 0 0,-18-8 237 0 0,1-1-301 0 0,11 1 49 0 0,-9 4 6 0 0,-6 7 13 0 0,-15 21 8 0 0,36-32-70 0 0,-15 14 68 0 0,0 2 0 0 0,1 0 1 0 0,1 1-1 0 0,1 0 0 0 0,0 1 0 0 0,2 0 0 0 0,-17 40 1 0 0,27-52-67 0 0,2 5 23 0 0,1-6-1 0 0,7-7 11 0 0,9-37 80 0 0,11-4-83 0 0,-1-11-9 0 0,-17 19-2 0 0,-2-17 16 0 0,-9-33 16 0 0,-7 29-39 0 0,-4 7-9 0 0,0 16 1 0 0,1 3-2 0 0,5 10-3 0 0,5 14-20 0 0,-1-1-20 0 0,1 2 12 0 0,-2 1 6 0 0,1 2 12 0 0,6 25-92 0 0,0 5 97 0 0,1 60 0 0 0,-1-6-2 0 0,5-29 5 0 0,-7-46 2 0 0,5 22 31 0 0,-8-15 4 0 0,-5-11-7 0 0,0-6 92 0 0,-1-10-43 0 0,2-16-70 0 0,3 22-1 0 0,-2-19 8 0 0,-2 2 0 0 0,0-1 0 0 0,-9-22 0 0 0,9 31-15 0 0,-13-25 19 0 0,17 37-20 0 0,0 1 0 0 0,0 0-1 0 0,0-1 1 0 0,0 1-1 0 0,0 0 1 0 0,0 0 0 0 0,-1 0-1 0 0,1-1 1 0 0,-1 1-1 0 0,1 1 1 0 0,0-1-1 0 0,-1 0 1 0 0,0 0 0 0 0,1 0-1 0 0,-1 1 1 0 0,1-1-1 0 0,-1 1 1 0 0,0 0 0 0 0,0-1-1 0 0,1 1 1 0 0,-4 0-1 0 0,4 0-4 0 0,-3 0-20 0 0,2 0-12 0 0,0 3 35 0 0,1-1 1 0 0,-1 1-1 0 0,1 0 1 0 0,-1 0-1 0 0,1 0 1 0 0,0-1-1 0 0,0 1 0 0 0,0 0 1 0 0,1 0-1 0 0,-1 0 1 0 0,1 0-1 0 0,-1 1 1 0 0,1-1-1 0 0,1 4 1 0 0,6 45 9 0 0,-5-44-59 0 0,1 0 0 0 0,0 0 1 0 0,0-1-1 0 0,1 0 0 0 0,0 0 0 0 0,0 0 0 0 0,1 0 0 0 0,-1 0 1 0 0,1-1-1 0 0,1 0 0 0 0,-1 0 0 0 0,1 0 0 0 0,8 6 1 0 0,-11-12-1320 0 0</inkml:trace>
</inkml:ink>
</file>

<file path=ppt/ink/ink29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35:38.504"/>
    </inkml:context>
    <inkml:brush xml:id="br0">
      <inkml:brushProperty name="width" value="0.05" units="cm"/>
      <inkml:brushProperty name="height" value="0.05" units="cm"/>
    </inkml:brush>
  </inkml:definitions>
  <inkml:trace contextRef="#ctx0" brushRef="#br0">14 428 6625 0 0,'-4'-3'3744'0'0,"-3"-2"-2888"0"0,5 6 810 0 0,8 42-1289 0 0,-2-16-274 0 0,0 3-17 0 0,3 12 93 0 0,1 14 64 0 0,-3-21-158 0 0,1 3 35 0 0,0 18 70 0 0,-6-56-189 0 0,0 0 1 0 0,0 0-1 0 0,0 0 1 0 0,0 0-1 0 0,0 0 1 0 0,1 1-1 0 0,-1-1 1 0 0,0 0-1 0 0,0 0 0 0 0,0 0 1 0 0,0 0-1 0 0,0 0 1 0 0,0 0-1 0 0,0 0 1 0 0,0 1-1 0 0,0-1 1 0 0,-1 0-1 0 0,1 0 1 0 0,0 0-1 0 0,0 0 1 0 0,0 0-1 0 0,0 0 1 0 0,0 0-1 0 0,0 0 1 0 0,0 1-1 0 0,0-1 1 0 0,0 0-1 0 0,0 0 1 0 0,0 0-1 0 0,0 0 1 0 0,0 0-1 0 0,0 0 0 0 0,-1 0 1 0 0,1 0-1 0 0,0 0 1 0 0,0 0-1 0 0,0 0 1 0 0,0 0-1 0 0,0 1 1 0 0,0-1-1 0 0,0 0 1 0 0,0 0-1 0 0,-1 0 1 0 0,1 0-1 0 0,0 0 1 0 0,0 0-1 0 0,0 0 1 0 0,0 0-1 0 0,0 0 1 0 0,0 0-1 0 0,0 0 1 0 0,-1 0-1 0 0,1 0 0 0 0,0 0 1 0 0,0 0-1 0 0,0-1 1 0 0,0 1-1 0 0,0 0 1 0 0,0 0-1 0 0,0 0 1 0 0,0 0-1 0 0,-1 0 1 0 0,1 0-1 0 0,-6-10 58 0 0,-2-26-55 0 0,2 1 0 0 0,0-1 0 0 0,3 0 0 0 0,1 0-1 0 0,2-1 1 0 0,1 1 0 0 0,2 0 0 0 0,1 0 0 0 0,13-51 0 0 0,34-71-47 0 0,-26 102 36 0 0,-4 20 4 0 0,20-20 0 0 0,-15 36-11 0 0,-24 20 16 0 0,-1-1 0 0 0,1 0 0 0 0,0 1 0 0 0,-1-1 0 0 0,1 1 0 0 0,0 0 0 0 0,0 0 0 0 0,-1-1 0 0 0,1 1 0 0 0,0 0 0 0 0,0 0 0 0 0,-1 1 0 0 0,1-1 0 0 0,0 0 0 0 0,0 1 0 0 0,-1-1 0 0 0,1 1 0 0 0,0-1 1 0 0,1 2-1 0 0,-1-1 0 0 0,-1 0 0 0 0,1 1 0 0 0,-1-1 0 0 0,1 1 0 0 0,-1-1 0 0 0,0 1 0 0 0,1 0 0 0 0,-1-1 0 0 0,0 1 0 0 0,0 0 0 0 0,0 0 0 0 0,-1 0 0 0 0,1 0 0 0 0,0 0 0 0 0,-1 0 0 0 0,1 0 0 0 0,-1 0 0 0 0,0 0 0 0 0,0 0 0 0 0,1 0 0 0 0,-1 0 0 0 0,-1 0 0 0 0,1 0 0 0 0,0 0 1 0 0,0 0-1 0 0,-1 0 0 0 0,1 0 0 0 0,-1 0 0 0 0,0 0 0 0 0,1 0 0 0 0,-3 3 0 0 0,-129 308 99 0 0,116-278-97 0 0,-1 20 10 0 0,14-22-4 0 0,4-11-4 0 0,8 14 1 0 0,-2-18 5 0 0,-5-12-8 0 0,0 0 0 0 0,1 0 0 0 0,-1-1 0 0 0,1 1 0 0 0,0-1 0 0 0,0 0 0 0 0,1 0 0 0 0,4 6 0 0 0,-6-10-3 0 0,0 0 0 0 0,0 0 0 0 0,0 0 0 0 0,0 0 0 0 0,0 0 1 0 0,0 0-1 0 0,0 0 0 0 0,0-1 0 0 0,0 1 0 0 0,0-1 0 0 0,0 0 0 0 0,1 1 0 0 0,-1-1 0 0 0,0 0 0 0 0,0 0 0 0 0,0-1 0 0 0,1 1 0 0 0,-1 0 0 0 0,0-1 1 0 0,0 1-1 0 0,0-1 0 0 0,0 0 0 0 0,0 1 0 0 0,0-1 0 0 0,0 0 0 0 0,0 0 0 0 0,0-1 0 0 0,2 0 0 0 0,15-10 3 0 0,0-1-1 0 0,-1 0 0 0 0,25-23 1 0 0,-13 10-2 0 0,-9 9 2 0 0,16-8 8 0 0,-27 17 6 0 0,-5 3-11 0 0,-1-1-1 0 0,1 1 1 0 0,-2 0 0 0 0,1-1-1 0 0,0 0 1 0 0,-1 0-1 0 0,5-12 1 0 0,-9 18-7 0 0,1 0 0 0 0,0 0 0 0 0,0 0 0 0 0,0 0 0 0 0,0 0 1 0 0,0 0-1 0 0,0 0 0 0 0,0 1 0 0 0,0-1 0 0 0,0 0 0 0 0,0 0 0 0 0,0 0 0 0 0,-1 0 0 0 0,1 0 0 0 0,0 0 1 0 0,0 0-1 0 0,0 0 0 0 0,0 0 0 0 0,0 0 0 0 0,0 0 0 0 0,0 0 0 0 0,-1 0 0 0 0,1 0 0 0 0,0 0 1 0 0,0 0-1 0 0,0 0 0 0 0,0 0 0 0 0,0 0 0 0 0,0 0 0 0 0,0 0 0 0 0,-1 0 0 0 0,1 0 0 0 0,0 0 1 0 0,0 0-1 0 0,0 0 0 0 0,0 0 0 0 0,0 0 0 0 0,0 0 0 0 0,0 0 0 0 0,-1 0 0 0 0,1 0 0 0 0,0 0 1 0 0,0 0-1 0 0,0-1 0 0 0,0 1 0 0 0,0 0 0 0 0,0 0 0 0 0,0 0 0 0 0,0 0 0 0 0,0 0 0 0 0,0 0 1 0 0,0 0-1 0 0,0 0 0 0 0,-1-1 0 0 0,1 1 0 0 0,0 0 0 0 0,0 0 0 0 0,0 0 0 0 0,0 0 0 0 0,0 0 1 0 0,0 0-1 0 0,0 0 0 0 0,0-1 0 0 0,0 1 0 0 0,0 0 0 0 0,0 0 0 0 0,0 0 0 0 0,0 0 0 0 0,-8 2 9 0 0,-14 2-13 0 0,16-3 1 0 0,-16 8 85 0 0,10-2-39 0 0,-4 6 21 0 0,13-11-42 0 0,0 1-1 0 0,1 0 0 0 0,-1 0 0 0 0,1 0 0 0 0,0 0 0 0 0,0 0 1 0 0,0 0-1 0 0,0 0 0 0 0,1 1 0 0 0,-1-1 0 0 0,1 1 0 0 0,0-1 1 0 0,0 1-1 0 0,0 0 0 0 0,1-1 0 0 0,-1 1 0 0 0,1 0 0 0 0,0-1 1 0 0,0 1-1 0 0,0 0 0 0 0,1 6 0 0 0,6 13 234 0 0,-5-18-242 0 0,1-1 1 0 0,-1 1-1 0 0,1-1 1 0 0,0 0-1 0 0,1 0 0 0 0,-1 0 1 0 0,1 0-1 0 0,-1-1 0 0 0,1 0 1 0 0,0 1-1 0 0,5 2 1 0 0,5 4 13 0 0,-13-10-25 0 0,3 3-184 0 0,0-1 0 0 0,0 1-1 0 0,0-1 1 0 0,0-1-1 0 0,0 1 1 0 0,0-1 0 0 0,1 1-1 0 0,-1-1 1 0 0,0 0 0 0 0,1-1-1 0 0,-1 1 1 0 0,1-1-1 0 0,-1 0 1 0 0,1 0 0 0 0,-1 0-1 0 0,1-1 1 0 0,-1 1 0 0 0,1-1-1 0 0,-1 0 1 0 0,0 0-1 0 0,1-1 1 0 0,-1 0 0 0 0,0 1-1 0 0,0-1 1 0 0,0 0-1 0 0,0-1 1 0 0,0 1 0 0 0,5-6-1 0 0,8-5-1437 0 0</inkml:trace>
</inkml:ink>
</file>

<file path=ppt/ink/ink29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35:38.838"/>
    </inkml:context>
    <inkml:brush xml:id="br0">
      <inkml:brushProperty name="width" value="0.05" units="cm"/>
      <inkml:brushProperty name="height" value="0.05" units="cm"/>
    </inkml:brush>
  </inkml:definitions>
  <inkml:trace contextRef="#ctx0" brushRef="#br0">194 46 5073 0 0,'-3'-1'799'0'0,"0"0"0"0"0,0 0 0 0 0,0 0 0 0 0,0-1 0 0 0,0 1 0 0 0,1-1 1 0 0,-1 0-1 0 0,0 0 0 0 0,-2-2 0 0 0,2 1-664 0 0,0 1 1 0 0,-1-1 0 0 0,1 1-1 0 0,-1 0 1 0 0,0 0 0 0 0,0 0-1 0 0,0 1 1 0 0,-6-3-1 0 0,4 2-65 0 0,4 1-50 0 0,0 0-1 0 0,0 1 1 0 0,1-1-1 0 0,-1 0 1 0 0,0 1-1 0 0,0-1 0 0 0,0 1 1 0 0,0 0-1 0 0,0 0 1 0 0,0 0-1 0 0,0 0 1 0 0,0 0-1 0 0,0 0 0 0 0,0 0 1 0 0,0 1-1 0 0,1-1 1 0 0,-1 1-1 0 0,0-1 1 0 0,-2 2-1 0 0,-11 8 127 0 0,-6 8 104 0 0,9-4-88 0 0,5-3-66 0 0,-7 18 104 0 0,6 18 55 0 0,13 1-97 0 0,-2-40-163 0 0,-1-1-1 0 0,1 0 1 0 0,0 0 0 0 0,0 0-1 0 0,1-1 1 0 0,0 1 0 0 0,8 10-1 0 0,-10-15-49 0 0,0 0-1 0 0,0 0 0 0 0,0 0 1 0 0,0 0-1 0 0,0 0 0 0 0,1 0 1 0 0,-1 0-1 0 0,0-1 0 0 0,1 1 1 0 0,-1-1-1 0 0,1 0 1 0 0,0 0-1 0 0,0 0 0 0 0,-1 0 1 0 0,1 0-1 0 0,0-1 0 0 0,0 1 1 0 0,0-1-1 0 0,0 0 0 0 0,0 1 1 0 0,-1-2-1 0 0,1 1 0 0 0,0 0 1 0 0,0 0-1 0 0,0-1 0 0 0,0 0 1 0 0,0 1-1 0 0,-1-1 0 0 0,4-1 1 0 0,3-2-201 0 0,1 0 0 0 0,-1 0 0 0 0,17-12 0 0 0,-26 16 244 0 0,19-11-831 0 0</inkml:trace>
</inkml:ink>
</file>

<file path=ppt/ink/ink29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35:39.170"/>
    </inkml:context>
    <inkml:brush xml:id="br0">
      <inkml:brushProperty name="width" value="0.05" units="cm"/>
      <inkml:brushProperty name="height" value="0.05" units="cm"/>
    </inkml:brush>
  </inkml:definitions>
  <inkml:trace contextRef="#ctx0" brushRef="#br0">96 57 5969 0 0,'16'-50'1497'0'0,"-16"50"-1433"0"0,0 0 1 0 0,0 0 0 0 0,0 0 0 0 0,0-1 0 0 0,0 1 0 0 0,0 0-1 0 0,0 0 1 0 0,0 0 0 0 0,0-1 0 0 0,0 1 0 0 0,0 0-1 0 0,0 0 1 0 0,0 0 0 0 0,0-1 0 0 0,0 1 0 0 0,0 0 0 0 0,0 0-1 0 0,0 0 1 0 0,0-1 0 0 0,0 1 0 0 0,0 0 0 0 0,0 0 0 0 0,0 0-1 0 0,0-1 1 0 0,-1 1 0 0 0,1 0 0 0 0,0 0 0 0 0,0 0-1 0 0,0 0 1 0 0,0 0 0 0 0,0-1 0 0 0,-1 1 0 0 0,1 0 0 0 0,0 0-1 0 0,0 0 1 0 0,0 0 0 0 0,-1 0 0 0 0,1 0 0 0 0,0 0-1 0 0,0 0 1 0 0,0 0 0 0 0,-1 0 0 0 0,1 0 0 0 0,0 0 0 0 0,0 0-1 0 0,0 0 1 0 0,-1 0 0 0 0,-15 3 1223 0 0,-12 9 217 0 0,23-8-1439 0 0,0-1 1 0 0,1 1 0 0 0,-1 0 0 0 0,1 1 0 0 0,0-1 0 0 0,0 1 0 0 0,0-1 0 0 0,1 1 0 0 0,-1 0 0 0 0,1 1 0 0 0,1-1 0 0 0,-1 0 0 0 0,-2 8 0 0 0,4-9-48 0 0,-1 0-1 0 0,1 0 0 0 0,0 0 1 0 0,0 0-1 0 0,0 0 1 0 0,1 0-1 0 0,0 0 1 0 0,-1 0-1 0 0,1 0 1 0 0,1 0-1 0 0,-1 0 1 0 0,1 0-1 0 0,-1 0 1 0 0,1 0-1 0 0,0 0 0 0 0,1 0 1 0 0,-1-1-1 0 0,3 6 1 0 0,-3-8-16 0 0,0 0 0 0 0,0 0 0 0 0,0 1 0 0 0,0-1 0 0 0,0 0 0 0 0,0 0 1 0 0,0 0-1 0 0,0-1 0 0 0,1 1 0 0 0,-1 0 0 0 0,0 0 0 0 0,1-1 0 0 0,-1 1 0 0 0,1-1 0 0 0,-1 1 0 0 0,1-1 1 0 0,-1 1-1 0 0,1-1 0 0 0,-1 0 0 0 0,1 0 0 0 0,-1 0 0 0 0,1 0 0 0 0,2 0 0 0 0,19-8 43 0 0,-15 4-36 0 0,5-1 3 0 0,11-8-7 0 0,-6-2 17 0 0,6-6-24 0 0,-5 9 19 0 0,-9 5-21 0 0,4-2 6 0 0,-1 0 4 0 0,-4 3-2 0 0,-6 4 37 0 0,5-1-101 0 0,3 0 172 0 0,-8 6 447 0 0,-2 4-456 0 0,0-1 0 0 0,1 0-1 0 0,0 1 1 0 0,0-1-1 0 0,0 0 1 0 0,1 0 0 0 0,3 7-1 0 0,-1-2-38 0 0,2 1-15 0 0,-1-13-13 0 0,-6 1-34 0 0,0-1-1 0 0,1 1 0 0 0,-1 0 0 0 0,1 0 0 0 0,-1 0 0 0 0,1-1 1 0 0,-1 1-1 0 0,1 0 0 0 0,-1 0 0 0 0,0 0 0 0 0,1 0 0 0 0,-1 0 1 0 0,1 0-1 0 0,-1 0 0 0 0,1 0 0 0 0,-1 0 0 0 0,1 0 0 0 0,-1 0 0 0 0,1 0 1 0 0,-1 0-1 0 0,1 1 0 0 0,-1-1 0 0 0,1 0 0 0 0,-1 0 0 0 0,0 0 1 0 0,1 1-1 0 0,-1-1 0 0 0,1 0 0 0 0,-1 0 0 0 0,0 1 0 0 0,1-1 1 0 0,-1 0-1 0 0,0 1 0 0 0,1-1 0 0 0,-1 1 0 0 0,5 4 9 0 0,-3-3-21 0 0,-1 0 0 0 0,1 0 1 0 0,-1 0-1 0 0,1-1 0 0 0,0 1 1 0 0,0-1-1 0 0,-1 1 1 0 0,1-1-1 0 0,0 1 0 0 0,1-1 1 0 0,-1 0-1 0 0,0 0 1 0 0,0 0-1 0 0,0-1 0 0 0,1 1 1 0 0,-1 0-1 0 0,4 0 1 0 0,-6-1-10 0 0,1 0 0 0 0,0 0 1 0 0,0 0-1 0 0,-1 0 0 0 0,1 0 1 0 0,0 0-1 0 0,0 0 0 0 0,-1 0 1 0 0,1 0-1 0 0,0 1 0 0 0,-1-1 1 0 0,1 0-1 0 0,0 0 0 0 0,-1 1 1 0 0,1-1-1 0 0,0 1 1 0 0,-1-1-1 0 0,1 0 0 0 0,-1 1 1 0 0,1-1-1 0 0,-1 1 0 0 0,1 0 1 0 0,-1-1-1 0 0,1 1 0 0 0,-1-1 1 0 0,1 1-1 0 0,-1 0 0 0 0,0-1 1 0 0,1 1-1 0 0,-1 0 0 0 0,1 1 1 0 0,5 5-587 0 0,7-16-474 0 0,-8 0 728 0 0,-6-3-91 0 0,0 5 161 0 0,2-9-997 0 0</inkml:trace>
</inkml:ink>
</file>

<file path=ppt/ink/ink29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35:39.504"/>
    </inkml:context>
    <inkml:brush xml:id="br0">
      <inkml:brushProperty name="width" value="0.05" units="cm"/>
      <inkml:brushProperty name="height" value="0.05" units="cm"/>
    </inkml:brush>
  </inkml:definitions>
  <inkml:trace contextRef="#ctx0" brushRef="#br0">16 18 10690 0 0,'-1'-8'643'0'0,"0"3"-294"0"0,-1 3-171 0 0,-1 0 46 0 0,-3 2 317 0 0,5 0-293 0 0,0 0-118 0 0,1 1 517 0 0,0 1 451 0 0,4 35-633 0 0,-1 47-1 0 0,-5 1 89 0 0,1 18-75 0 0,1-35-272 0 0,0-3-40 0 0,1-22-83 0 0,5 27-9 0 0,-6-70-80 0 0,4 26-10 0 0,0-16-188 0 0,-1-15-358 0 0,-2 0-658 0 0,1-1-26 0 0,0 1 541 0 0,2-4 271 0 0,1-2 186 0 0,-1 0-153 0 0,15-41-408 0 0</inkml:trace>
</inkml:ink>
</file>

<file path=ppt/ink/ink29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35:39.838"/>
    </inkml:context>
    <inkml:brush xml:id="br0">
      <inkml:brushProperty name="width" value="0.05" units="cm"/>
      <inkml:brushProperty name="height" value="0.05" units="cm"/>
    </inkml:brush>
  </inkml:definitions>
  <inkml:trace contextRef="#ctx0" brushRef="#br0">4 0 6233 0 0,'-3'0'5794'0'0,"9"20"-4302"0"0,8 41-682 0 0,-3 0 0 0 0,5 99 0 0 0,9 52-149 0 0,-20-186-820 0 0,18 69-161 0 0,-14-64-1575 0 0,-9-26 1691 0 0,-1-8-696 0 0,1-3-349 0 0</inkml:trace>
</inkml:ink>
</file>

<file path=ppt/ink/ink29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36:03.828"/>
    </inkml:context>
    <inkml:brush xml:id="br0">
      <inkml:brushProperty name="width" value="0.05" units="cm"/>
      <inkml:brushProperty name="height" value="0.05" units="cm"/>
    </inkml:brush>
  </inkml:definitions>
  <inkml:trace contextRef="#ctx0" brushRef="#br0">649 169 1944 0 0,'38'-27'1169'0'0,"-16"8"-602"0"0,9-9 219 0 0,4-4 181 0 0,21-10 1147 0 0,-40 32-1718 0 0,1 0 255 0 0,-15 9-424 0 0,-4 3-60 0 0,-23 11-105 0 0,-183 84 58 0 0,167-80-113 0 0,-19 12 8 0 0,1 2 2 0 0,-30 18 8 0 0,-19 11-13 0 0,35-23-25 0 0,66-33 11 0 0,1 0 1 0 0,-1 0 0 0 0,1 1-1 0 0,0 0 1 0 0,-9 10 0 0 0,-7 5-1 0 0,6-9 0 0 0,7-4 6 0 0,3 1 2 0 0,0-1 0 0 0,1 0 0 0 0,0 1 0 0 0,-6 15 0 0 0,5-10-3 0 0,-8 45-2 0 0,4 34 7 0 0,3-23 4 0 0,-9 55 82 0 0,1 61 202 0 0,10-61 73 0 0,4-40-18 0 0,2-58-213 0 0,12 56 253 0 0,-9-61-244 0 0,0 0 46 0 0,-3-16-145 0 0,1 0-1 0 0,-1 0 1 0 0,1-1-1 0 0,0 1 1 0 0,0-1 0 0 0,0 1-1 0 0,0-1 1 0 0,1 1-1 0 0,0-1 1 0 0,5 6-1 0 0,20 12 193 0 0,-21-18-184 0 0,1 0-1 0 0,-1-1 1 0 0,1 0-1 0 0,14 4 1 0 0,-3-4 20 0 0,-1 0 0 0 0,1 0 1 0 0,23-2-1 0 0,20-2 69 0 0,-45 1-103 0 0,108-9 147 0 0,-82 4-420 0 0,1 2 1 0 0,-1 1-1 0 0,1 3 0 0 0,57 8 1 0 0,-68 0-283 0 0</inkml:trace>
</inkml:ink>
</file>

<file path=ppt/ink/ink29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35:49.859"/>
    </inkml:context>
    <inkml:brush xml:id="br0">
      <inkml:brushProperty name="width" value="0.05" units="cm"/>
      <inkml:brushProperty name="height" value="0.05" units="cm"/>
    </inkml:brush>
  </inkml:definitions>
  <inkml:trace contextRef="#ctx0" brushRef="#br0">1 122 6001 0 0,'10'-36'917'0'0,"-7"24"-329"0"0,0 0 0 0 0,1 0 0 0 0,1 1 0 0 0,5-12 0 0 0,-12 29-327 0 0,0-1 0 0 0,1 0 0 0 0,-1 0 0 0 0,1 1 0 0 0,0-1 0 0 0,0 9 0 0 0,2 66 254 0 0,-1-69-271 0 0,4 35 436 0 0,15 77 1 0 0,-14-99-573 0 0,1-1 1 0 0,2 0-1 0 0,0 0 1 0 0,22 42-1 0 0,-29-63-86 0 0,-1-1 0 0 0,1 1 0 0 0,-1-1 0 0 0,1 0 0 0 0,0 0 0 0 0,0 1 0 0 0,0-1 1 0 0,0 0-1 0 0,0 0 0 0 0,0 0 0 0 0,0 0 0 0 0,0 0 0 0 0,0 0 0 0 0,0 0 0 0 0,1 0 0 0 0,-1 0 0 0 0,0 0 0 0 0,1-1 0 0 0,-1 1 0 0 0,0-1 0 0 0,1 1 0 0 0,-1-1 0 0 0,1 1 1 0 0,-1-1-1 0 0,1 0 0 0 0,-1 0 0 0 0,1 1 0 0 0,-1-1 0 0 0,3-1 0 0 0,-2 0-1 0 0,1 0 0 0 0,-1-1 0 0 0,1 1 0 0 0,-1-1 0 0 0,0 0 1 0 0,0 1-1 0 0,1-1 0 0 0,-1 0 0 0 0,0 0 0 0 0,-1-1 0 0 0,1 1 0 0 0,0 0 0 0 0,-1-1 0 0 0,2-2 0 0 0,7-13 34 0 0,-2 0-1 0 0,0-1 0 0 0,6-25 0 0 0,-1-1-32 0 0,11-36 16 0 0,-11 32-21 0 0,6-25-1 0 0,-9 41-14 0 0,-6 25-5 0 0,-1-1 0 0 0,-1 0 1 0 0,1 0-1 0 0,-2 1 0 0 0,1-1 1 0 0,-1-1-1 0 0,0 1 0 0 0,-1-9 1 0 0,-3 15-1189 0 0,3 13-2515 0 0,3-4 2720 0 0</inkml:trace>
</inkml:ink>
</file>

<file path=ppt/ink/ink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19:16:50.592"/>
    </inkml:context>
    <inkml:brush xml:id="br0">
      <inkml:brushProperty name="width" value="0.05" units="cm"/>
      <inkml:brushProperty name="height" value="0.05" units="cm"/>
    </inkml:brush>
  </inkml:definitions>
  <inkml:trace contextRef="#ctx0" brushRef="#br0">156 105 2577 0 0,'-29'-26'952'0'0,"-13"-11"69"0"0,0 1 3956 0 0,36 34-4528 0 0,5 1-259 0 0,0 1 1 0 0,0-1-1 0 0,-1 1 0 0 0,1-1 0 0 0,0 1 0 0 0,-1 0 0 0 0,1 0 0 0 0,0 0 0 0 0,-1 0 1 0 0,1 0-1 0 0,0 0 0 0 0,-1 0 0 0 0,1 0 0 0 0,0 0 0 0 0,-1 1 0 0 0,1-1 0 0 0,0 0 0 0 0,-1 1 1 0 0,1-1-1 0 0,0 1 0 0 0,0 0 0 0 0,0-1 0 0 0,-3 3 0 0 0,3 7-148 0 0,-1 0-1 0 0,2 0 1 0 0,-1 0 0 0 0,1 0-1 0 0,1 0 1 0 0,0 0 0 0 0,0 0-1 0 0,1 0 1 0 0,0 0 0 0 0,1 0-1 0 0,0 0 1 0 0,9 18 0 0 0,6 17 82 0 0,-13-30-95 0 0,9 20-4 0 0,-4-14 2 0 0,5 9 15 0 0,6 12-7 0 0,4 27-132 0 0,-23-62-274 0 0,8 29 395 0 0,-9-36-144 0 0,-1 1 0 0 0,0-1-1 0 0,1 1 1 0 0,-1 0 0 0 0,0-1 0 0 0,0 1-1 0 0,0 0 1 0 0,1-1 0 0 0,-1 1 0 0 0,0 0-1 0 0,0-1 1 0 0,0 1 0 0 0,0 0 0 0 0,0-1 0 0 0,0 1-1 0 0,-1 0 1 0 0,1-1 0 0 0,0 1 0 0 0,0-1-1 0 0,0 1 1 0 0,0 0 0 0 0,-1-1 0 0 0,1 1 0 0 0,0 0-1 0 0,-1-1 1 0 0,1 1 0 0 0,0-1 0 0 0,-1 1-1 0 0,1-1 1 0 0,-1 1 0 0 0,1-1 0 0 0,-1 1 0 0 0,1-1-1 0 0,-1 0 1 0 0,1 1 0 0 0,-1-1 0 0 0,0 0-1 0 0,0 1 1 0 0</inkml:trace>
</inkml:ink>
</file>

<file path=ppt/ink/ink29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35:50.606"/>
    </inkml:context>
    <inkml:brush xml:id="br0">
      <inkml:brushProperty name="width" value="0.05" units="cm"/>
      <inkml:brushProperty name="height" value="0.05" units="cm"/>
    </inkml:brush>
  </inkml:definitions>
  <inkml:trace contextRef="#ctx0" brushRef="#br0">159 47 3617 0 0,'56'-31'3489'0'0,"-57"31"-3412"0"0,1 0 0 0 0,0 0 0 0 0,-1 0 0 0 0,1 0 0 0 0,0 0 0 0 0,-1 0 0 0 0,1 0 0 0 0,0 0 0 0 0,0 0 0 0 0,-1 0 0 0 0,1 0 0 0 0,0-1 0 0 0,-1 1 0 0 0,1 0 0 0 0,0 0 0 0 0,0 0 0 0 0,0-1 0 0 0,-1 1 0 0 0,1 0 0 0 0,0 0 0 0 0,0-1 0 0 0,-1 1 0 0 0,1 0 0 0 0,0 0 0 0 0,0-1 0 0 0,0 1 0 0 0,0 0 0 0 0,0-1 0 0 0,0 1 0 0 0,-1 0 0 0 0,1 0 0 0 0,0-1 0 0 0,0 1 0 0 0,0 0 0 0 0,0-1 0 0 0,0 1 0 0 0,0 0 0 0 0,0-1 0 0 0,0 1 0 0 0,0 0 0 0 0,0-1 0 0 0,1 1 0 0 0,-1 0 0 0 0,0-1 0 0 0,0 1 0 0 0,0 0 0 0 0,0 0 0 0 0,0-1 0 0 0,1 1 0 0 0,-1 0 0 0 0,0 0 0 0 0,0-1 0 0 0,0 1 0 0 0,1 0 1 0 0,-1 0-1 0 0,0-1 0 0 0,0 1 0 0 0,1 0 0 0 0,-1 0 0 0 0,0 0 0 0 0,0 0 0 0 0,1-1 0 0 0,-1 1 0 0 0,1 0 0 0 0,-23-2 912 0 0,18 3-966 0 0,1 0 0 0 0,0 0 0 0 0,0 0-1 0 0,-1 0 1 0 0,1 1 0 0 0,0-1-1 0 0,0 1 1 0 0,0 0 0 0 0,1 0-1 0 0,-1 0 1 0 0,0 0 0 0 0,1 0-1 0 0,-1 1 1 0 0,1-1 0 0 0,0 1-1 0 0,-3 3 1 0 0,-4 5 46 0 0,-3 2 35 0 0,0 1 0 0 0,2 0 0 0 0,-1 1 0 0 0,2 0 0 0 0,0 0 0 0 0,0 1 0 0 0,2 0 1 0 0,-9 25-1 0 0,7-11-33 0 0,1 1 1 0 0,1 0 0 0 0,-3 50-1 0 0,9-77-71 0 0,1 32 52 0 0,0-35-48 0 0,0 0-1 0 0,0 0 1 0 0,0 0 0 0 0,0 0 0 0 0,0 0 0 0 0,0 0 0 0 0,1-1-1 0 0,-1 1 1 0 0,0 0 0 0 0,1 0 0 0 0,-1 0 0 0 0,1 0 0 0 0,-1 0-1 0 0,1-1 1 0 0,-1 1 0 0 0,1 0 0 0 0,-1 0 0 0 0,1-1 0 0 0,0 1-1 0 0,-1 0 1 0 0,1-1 0 0 0,0 1 0 0 0,0-1 0 0 0,-1 1 0 0 0,1-1-1 0 0,0 1 1 0 0,0-1 0 0 0,0 0 0 0 0,1 1 0 0 0,0-1 2 0 0,0 0 0 0 0,0-1 0 0 0,0 1 0 0 0,0-1 0 0 0,0 1 1 0 0,-1-1-1 0 0,1 0 0 0 0,0 0 0 0 0,0 0 0 0 0,-1 0 0 0 0,1 0 0 0 0,-1 0 0 0 0,1 0 0 0 0,-1-1 0 0 0,1 1 1 0 0,-1 0-1 0 0,0-1 0 0 0,0 1 0 0 0,0-1 0 0 0,1 1 0 0 0,-2-1 0 0 0,3-3 0 0 0,19-41 64 0 0,-20 42-72 0 0,22-52-3 0 0,-8 20-21 0 0,6-19-28 0 0,4-48-130 0 0,-13 44 18 0 0,-13 57 147 0 0,1 1 3 0 0,-2 3-1 0 0,0 8 14 0 0,0 1-3 0 0,0 0 0 0 0,1 1 0 0 0,0-1-1 0 0,1 0 1 0 0,0 0 0 0 0,3 14-1 0 0,-2-20 8 0 0,0 1 0 0 0,0 0 0 0 0,0-1 0 0 0,1 1 0 0 0,0-1 0 0 0,0 0 0 0 0,1 0 0 0 0,-1 0 0 0 0,1-1 0 0 0,0 1 0 0 0,0-1 0 0 0,0 0 0 0 0,1 0 0 0 0,5 4 0 0 0,4 2-22 0 0,-8-7-71 0 0,-1 0-1 0 0,0 0 0 0 0,-1 1 0 0 0,1 0 0 0 0,0 0 0 0 0,-1 0 1 0 0,0 0-1 0 0,5 7 0 0 0,-9-10-148 0 0,-1 2-397 0 0,0 1 610 0 0,0 0 1 0 0,0-1 0 0 0,0 1 0 0 0,-1 0 0 0 0,1-1 0 0 0,-4 5-1 0 0,5-8 38 0 0,1 0-1 0 0,-1 0 0 0 0,0 0 0 0 0,0 0 0 0 0,0 0 1 0 0,1 0-1 0 0,-1 0 0 0 0,0 0 0 0 0,0 0 0 0 0,1 0 1 0 0,-1 0-1 0 0,0 0 0 0 0,0 0 0 0 0,0 0 0 0 0,0 1 1 0 0,1-1-1 0 0,-1 0 0 0 0,0 0 0 0 0,0 0 0 0 0,0 0 1 0 0,0 0-1 0 0,1 1 0 0 0,-1-1 0 0 0,0 0 0 0 0,0 0 0 0 0,0 0 1 0 0,0 0-1 0 0,0 1 0 0 0,0-1 0 0 0,0 0 0 0 0,0 0 1 0 0,0 0-1 0 0,0 1 0 0 0,1-1 0 0 0,-1 0 0 0 0,0 0 1 0 0,0 0-1 0 0,0 1 0 0 0,0-1 0 0 0,0 0 0 0 0,0 0 1 0 0,-1 0-1 0 0,1 1 0 0 0,0-1 0 0 0,0 0 0 0 0,0 0 1 0 0,0 0-1 0 0,0 1 0 0 0,0-1 0 0 0,0 0 0 0 0,0 0 1 0 0,0 0-1 0 0,0 1 0 0 0,-1-1 0 0 0,1 0 0 0 0,0 0 1 0 0,0 0-1 0 0,0 0 0 0 0,0 0 0 0 0,-1 1 0 0 0,1-1 1 0 0,0 0-1 0 0,0 0 0 0 0,-1 0 0 0 0,6 1 28 0 0,12 3 346 0 0,-5-5-19 0 0,-11 1-336 0 0,-1 0 1 0 0,1 0 0 0 0,0-1-1 0 0,0 1 1 0 0,0 0 0 0 0,0 0-1 0 0,-1-1 1 0 0,1 1 0 0 0,0-1 0 0 0,0 1-1 0 0,-1-1 1 0 0,1 1 0 0 0,0-1-1 0 0,-1 1 1 0 0,1-1 0 0 0,-1 0-1 0 0,1 1 1 0 0,-1-1 0 0 0,2-1-1 0 0,1-5-14 0 0,0 0 0 0 0,0 0 0 0 0,0-1 0 0 0,-1 1-1 0 0,0-1 1 0 0,-1 1 0 0 0,0-1 0 0 0,0 1-1 0 0,0-1 1 0 0,-1 0 0 0 0,0 0 0 0 0,-1 1 0 0 0,0-1-1 0 0,0 0 1 0 0,0 1 0 0 0,-1-1 0 0 0,0 1 0 0 0,-1-1-1 0 0,0 1 1 0 0,-5-10 0 0 0,1-14-12 0 0,6-17 21 0 0,6 30-26 0 0,10-3 1 0 0,-1 12 5 0 0,-2 6 3 0 0,5-3 17 0 0,-16 6-22 0 0,0-1-1 0 0,1 0 1 0 0,-1 1 0 0 0,0-1-1 0 0,1 1 1 0 0,-1 0-1 0 0,0-1 1 0 0,1 1-1 0 0,-1 0 1 0 0,0 0 0 0 0,1 0-1 0 0,-1 0 1 0 0,0 0-1 0 0,1 0 1 0 0,-1 0 0 0 0,0 0-1 0 0,1 1 1 0 0,-1-1-1 0 0,3 1 1 0 0,87 18-9 0 0,-77-16-139 0 0,-9-2-92 0 0,0 0 0 0 0,0 0-1 0 0,0 0 1 0 0,0 1-1 0 0,0 0 1 0 0,0 0 0 0 0,0 0-1 0 0,0 0 1 0 0,-1 1-1 0 0,1 0 1 0 0,-1 0 0 0 0,0 0-1 0 0,0 0 1 0 0,0 1-1 0 0,4 4 1 0 0,-5-3-1336 0 0</inkml:trace>
</inkml:ink>
</file>

<file path=ppt/ink/ink29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35:50.942"/>
    </inkml:context>
    <inkml:brush xml:id="br0">
      <inkml:brushProperty name="width" value="0.05" units="cm"/>
      <inkml:brushProperty name="height" value="0.05" units="cm"/>
    </inkml:brush>
  </inkml:definitions>
  <inkml:trace contextRef="#ctx0" brushRef="#br0">110 96 7162 0 0,'47'-67'2405'0'0,"-47"66"-2358"0"0,1 1-1 0 0,0-1 0 0 0,-1 1 0 0 0,1-1 0 0 0,-1 0 1 0 0,1 1-1 0 0,-1-1 0 0 0,1 0 0 0 0,-1 1 0 0 0,1-1 1 0 0,-1 0-1 0 0,0 0 0 0 0,0 1 0 0 0,1-1 0 0 0,-1 0 1 0 0,0 0-1 0 0,0 0 0 0 0,0 1 0 0 0,0-1 0 0 0,1 0 1 0 0,-1 0-1 0 0,0 0 0 0 0,-1 0 0 0 0,1 1 0 0 0,0-1 1 0 0,0 0-1 0 0,0 0 0 0 0,0 0 0 0 0,-1 1 0 0 0,1-1 1 0 0,0 0-1 0 0,-1 0 0 0 0,1 1 0 0 0,-1-1 0 0 0,0-1 1 0 0,-5 1 500 0 0,2 3-135 0 0,0 3 427 0 0,0 4-757 0 0,1-1-1 0 0,-1 1 0 0 0,-1-1 0 0 0,0 0 0 0 0,-10 14 0 0 0,-18 31 314 0 0,18-20-213 0 0,1 1 1 0 0,2 1-1 0 0,-14 59 1 0 0,23-77-156 0 0,0 0 0 0 0,2 0 0 0 0,-1 0 0 0 0,2 0 0 0 0,0 0 1 0 0,1 0-1 0 0,1 0 0 0 0,1 0 0 0 0,0-1 0 0 0,7 21 0 0 0,-2-18-39 0 0,2 0 0 0 0,0 0 0 0 0,20 25 0 0 0,-16-23-317 0 0,1-7-251 0 0,-14-13 560 0 0,-1-1 0 0 0,1 0 0 0 0,-1 1 0 0 0,1-1 1 0 0,-1 0-1 0 0,1 1 0 0 0,-1-1 0 0 0,1 0 0 0 0,-1 0 0 0 0,1 1 1 0 0,-1-1-1 0 0,1 0 0 0 0,-1 0 0 0 0,1 0 0 0 0,-1 0 0 0 0,1 0 0 0 0,0 0 1 0 0,-1 0-1 0 0,1 0 0 0 0,-1 0 0 0 0,1 0 0 0 0,-1 0 0 0 0,1 0 0 0 0,0-1 1 0 0,-1 1-1 0 0,1 0 0 0 0,-1 0 0 0 0,1 0 0 0 0,-1-1 0 0 0,1 1 1 0 0,-1 0-1 0 0,1-1 0 0 0,2-7-648 0 0</inkml:trace>
</inkml:ink>
</file>

<file path=ppt/ink/ink29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35:51.392"/>
    </inkml:context>
    <inkml:brush xml:id="br0">
      <inkml:brushProperty name="width" value="0.05" units="cm"/>
      <inkml:brushProperty name="height" value="0.05" units="cm"/>
    </inkml:brush>
  </inkml:definitions>
  <inkml:trace contextRef="#ctx0" brushRef="#br0">73 168 5841 0 0,'2'18'3850'0'0,"-4"9"-1084"0"0,-12 45-2989 0 0,9-48 886 0 0,-14 50 91 0 0,9-42-552 0 0,3 0 0 0 0,-6 49-1 0 0,9 21 476 0 0,4-108-672 0 0,0 0 1 0 0,1 0-1 0 0,0 0 1 0 0,1 0-1 0 0,-1 0 1 0 0,1 0-1 0 0,0 0 1 0 0,0 0-1 0 0,5-8 1 0 0,7-16 23 0 0,48-151 23 0 0,-1 4-25 0 0,-12 66-38 0 0,-26 73-13 0 0,-22 36 21 0 0,0 0 0 0 0,0 1 0 0 0,1-1 0 0 0,-1 0 0 0 0,0 0 1 0 0,1 1-1 0 0,0-1 0 0 0,-1 1 0 0 0,1-1 0 0 0,0 1 0 0 0,0 0 0 0 0,0-1 1 0 0,0 1-1 0 0,3-1 0 0 0,-1 9 29 0 0,-7 15 74 0 0,2-14-61 0 0,0 71 290 0 0,2-47-217 0 0,0-10-58 0 0,0-3-25 0 0,1 37 111 0 0,-1-10 15 0 0,8 48 1 0 0,-7-79-126 0 0,2-1 1 0 0,-1 1 0 0 0,2-1 0 0 0,6 15-1 0 0,-1-10-19 0 0,11 10 38 0 0,3-3-4 0 0,15 8-88 0 0,-26-26-471 0 0,-7-6-1546 0 0,-6-4 1168 0 0</inkml:trace>
</inkml:ink>
</file>

<file path=ppt/ink/ink29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35:51.742"/>
    </inkml:context>
    <inkml:brush xml:id="br0">
      <inkml:brushProperty name="width" value="0.05" units="cm"/>
      <inkml:brushProperty name="height" value="0.05" units="cm"/>
    </inkml:brush>
  </inkml:definitions>
  <inkml:trace contextRef="#ctx0" brushRef="#br0">1 68 6041 0 0,'1'1'5336'0'0,"2"-1"-4395"0"0,-3 0-884 0 0,0 0 227 0 0,3 0 248 0 0,10 0-456 0 0,30-3 388 0 0,-5-6 156 0 0,-12-1-281 0 0,8-1-490 0 0,0 1 0 0 0,0 2 1 0 0,0 1-1 0 0,49-3 0 0 0,-68 11-2319 0 0,-9 4-2835 0 0</inkml:trace>
</inkml:ink>
</file>

<file path=ppt/ink/ink29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35:52.089"/>
    </inkml:context>
    <inkml:brush xml:id="br0">
      <inkml:brushProperty name="width" value="0.05" units="cm"/>
      <inkml:brushProperty name="height" value="0.05" units="cm"/>
    </inkml:brush>
  </inkml:definitions>
  <inkml:trace contextRef="#ctx0" brushRef="#br0">258 79 5297 0 0,'32'-41'1296'0'0,"-31"40"-1193"0"0,-1 0 0 0 0,0 0-1 0 0,0 0 1 0 0,0 0 0 0 0,0-1-1 0 0,0 1 1 0 0,0 0 0 0 0,0 0-1 0 0,0 0 1 0 0,0 0 0 0 0,0 0-1 0 0,-1 0 1 0 0,1 0 0 0 0,0 0-1 0 0,-1 0 1 0 0,1 0 0 0 0,-1 0-1 0 0,1 0 1 0 0,-1 0 0 0 0,1 0-1 0 0,-1 0 1 0 0,0 0 0 0 0,0 0-1 0 0,1 0 1 0 0,-1 1 0 0 0,0-1-1 0 0,0 0 1 0 0,0 1 0 0 0,0-1-1 0 0,0 1 1 0 0,0-1-1 0 0,0 1 1 0 0,-1-2 0 0 0,-3-1 549 0 0,2 1-184 0 0,-2 1-142 0 0,-10 5-148 0 0,9-2-128 0 0,0 2-1 0 0,0-1 1 0 0,0 1 0 0 0,1-1-1 0 0,-1 1 1 0 0,1 1 0 0 0,0-1 0 0 0,0 1-1 0 0,0 0 1 0 0,1 0 0 0 0,-8 12-1 0 0,-21 38 516 0 0,14-18-240 0 0,1-2-114 0 0,7-15-172 0 0,5-10 0 0 0,-39 64 168 0 0,19-22-86 0 0,13-31-179 0 0,9-18-3539 0 0</inkml:trace>
</inkml:ink>
</file>

<file path=ppt/ink/ink29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35:52.425"/>
    </inkml:context>
    <inkml:brush xml:id="br0">
      <inkml:brushProperty name="width" value="0.05" units="cm"/>
      <inkml:brushProperty name="height" value="0.05" units="cm"/>
    </inkml:brush>
  </inkml:definitions>
  <inkml:trace contextRef="#ctx0" brushRef="#br0">0 1 5833 0 0,'8'5'4789'0'0,"-2"-2"-3759"0"0,-2-1-652 0 0,-1-1-88 0 0,-3 0-78 0 0,5 2-5 0 0,2 4-82 0 0,0 1-20 0 0,27 35 568 0 0,36 59 0 0 0,-32-45-390 0 0,-14-21-261 0 0,-14-22-63 0 0,23 27 263 0 0,-7-26-754 0 0,-5-13-486 0 0,-16-4 643 0 0,1-3-378 0 0</inkml:trace>
</inkml:ink>
</file>

<file path=ppt/ink/ink29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35:52.759"/>
    </inkml:context>
    <inkml:brush xml:id="br0">
      <inkml:brushProperty name="width" value="0.05" units="cm"/>
      <inkml:brushProperty name="height" value="0.05" units="cm"/>
    </inkml:brush>
  </inkml:definitions>
  <inkml:trace contextRef="#ctx0" brushRef="#br0">3 9 5169 0 0,'-1'1'5378'0'0,"1"-2"-5230"0"0,0 1-88 0 0,0 0 10 0 0,-2-7 974 0 0,9 5-232 0 0,5 7-587 0 0,-2 0-224 0 0,1 3 50 0 0,0-1 1 0 0,-1 1 0 0 0,0 1-1 0 0,-1 0 1 0 0,0 0 0 0 0,0 1-1 0 0,-1 0 1 0 0,0 1 0 0 0,-1-1-1 0 0,0 1 1 0 0,10 21-1 0 0,-6-5-13 0 0,-1 0 0 0 0,-1 1 0 0 0,-1 0-1 0 0,5 37 1 0 0,-5-16-4 0 0,5 31 18 0 0,-7-28-22 0 0,-5 1-2 0 0,-4-16-12 0 0,0-17-1 0 0,-5 43 24 0 0,0-21-5 0 0,-4-3 21 0 0,1-15-3 0 0,10-22-90 0 0,0-1 1 0 0,0 0 0 0 0,0 1-1 0 0,0-1 1 0 0,-1 0-1 0 0,1 0 1 0 0,0 0 0 0 0,-1 0-1 0 0,1 0 1 0 0,0 0-1 0 0,-1-1 1 0 0,1 1 0 0 0,-1 0-1 0 0,-2 0 1 0 0,-12-1-557 0 0,9-7 558 0 0,-8-14-1965 0 0,2 11-3012 0 0</inkml:trace>
</inkml:ink>
</file>

<file path=ppt/ink/ink29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35:53.108"/>
    </inkml:context>
    <inkml:brush xml:id="br0">
      <inkml:brushProperty name="width" value="0.05" units="cm"/>
      <inkml:brushProperty name="height" value="0.05" units="cm"/>
    </inkml:brush>
  </inkml:definitions>
  <inkml:trace contextRef="#ctx0" brushRef="#br0">2 305 7042 0 0,'-1'0'3120'0'0,"1"-2"-1760"0"0,0 1-431 0 0,139-76 631 0 0,-122 79-1856 0 0,-14-1 432 0 0,0 1-152 0 0,3-4 16 0 0,-6 1 0 0 0,0 0-536 0 0,0 0 424 0 0,0 0 0 0 0,1 1-240 0 0</inkml:trace>
  <inkml:trace contextRef="#ctx0" brushRef="#br0" timeOffset="1">26 5 6425 0 0,'10'-1'6426'0'0,"1"0"-6394"0"0,-4 1-8 0 0,-3 0-24 0 0,1 0 16 0 0,6-2-8 0 0,0 2-24 0 0,0 1 0 0 0,5-1-328 0 0,-7 0 296 0 0,0 1-144 0 0,12 0-136 0 0</inkml:trace>
</inkml:ink>
</file>

<file path=ppt/ink/ink29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35:53.737"/>
    </inkml:context>
    <inkml:brush xml:id="br0">
      <inkml:brushProperty name="width" value="0.05" units="cm"/>
      <inkml:brushProperty name="height" value="0.05" units="cm"/>
    </inkml:brush>
  </inkml:definitions>
  <inkml:trace contextRef="#ctx0" brushRef="#br0">82 152 4993 0 0,'14'-1'4607'0'0,"-7"0"-3400"0"0,-7 2-1356 0 0,-1 2 764 0 0,0 0 925 0 0,-3 23-1137 0 0,-20 127 745 0 0,6-51-1061 0 0,-5-2-99 0 0,6-35 137 0 0,11-50-112 0 0,-2 6 24 0 0,10-15 4 0 0,0-9-27 0 0,-1 0-1 0 0,1 0 0 0 0,0 0 1 0 0,-1 0-1 0 0,1-1 1 0 0,-1 1-1 0 0,0 0 0 0 0,0-1 1 0 0,0 1-1 0 0,0-4 1 0 0,1 1-10 0 0,12-41 21 0 0,4-25 7 0 0,17-111-20 0 0,-33 172-17 0 0,3-19-2 0 0,2 1 0 0 0,1 0 0 0 0,1 0 0 0 0,1 0 0 0 0,28-50 0 0 0,-35 74 3 0 0,0 0 1 0 0,1 1 0 0 0,0-1 0 0 0,-1 1 0 0 0,2 0 0 0 0,-1 0 0 0 0,0 0 0 0 0,1 1-1 0 0,0-1 1 0 0,0 1 0 0 0,0 1 0 0 0,0-1 0 0 0,0 1 0 0 0,0-1 0 0 0,1 1 0 0 0,-1 1 0 0 0,7-2-1 0 0,-11 3 10 0 0,0 1 0 0 0,0-1 0 0 0,1 1 0 0 0,-1 0 0 0 0,0-1 0 0 0,0 1-1 0 0,0 0 1 0 0,1 0 0 0 0,-1 0 0 0 0,0-1 0 0 0,0 1 0 0 0,0 0 0 0 0,-1 1-1 0 0,1-1 1 0 0,0 0 0 0 0,0 0 0 0 0,0 0 0 0 0,-1 0 0 0 0,1 1-1 0 0,-1-1 1 0 0,1 0 0 0 0,-1 0 0 0 0,1 1 0 0 0,-1-1 0 0 0,0 1 0 0 0,0-1-1 0 0,1 2 1 0 0,7 46 207 0 0,-7-40-189 0 0,17 178 393 0 0,8 53-90 0 0,-26-237-495 0 0,0-1 1 0 0,1 0-1 0 0,-1 0 1 0 0,1 0-1 0 0,0 0 1 0 0,-1 0-1 0 0,1 0 1 0 0,0 0-1 0 0,0 0 1 0 0,0 0-1 0 0,2 2 1 0 0</inkml:trace>
</inkml:ink>
</file>

<file path=ppt/ink/ink29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35:54.122"/>
    </inkml:context>
    <inkml:brush xml:id="br0">
      <inkml:brushProperty name="width" value="0.05" units="cm"/>
      <inkml:brushProperty name="height" value="0.05" units="cm"/>
    </inkml:brush>
  </inkml:definitions>
  <inkml:trace contextRef="#ctx0" brushRef="#br0">5 66 8594 0 0,'-1'0'118'0'0,"1"-1"0"0"0,0 1 0 0 0,-1 0 0 0 0,1 0 0 0 0,0-1 0 0 0,0 1 0 0 0,-1 0 0 0 0,1-1 1 0 0,0 1-1 0 0,0 0 0 0 0,0-1 0 0 0,-1 1 0 0 0,1 0 0 0 0,0-1 0 0 0,0 1 0 0 0,0 0 0 0 0,0-1 0 0 0,0 1 0 0 0,0 0 0 0 0,0-1 0 0 0,0 1 0 0 0,0-1 1 0 0,0 1-1 0 0,0 0 0 0 0,0-1 0 0 0,0 1 0 0 0,0 0 0 0 0,0-1 0 0 0,0 1 0 0 0,0 0 0 0 0,0-1 0 0 0,1 1 0 0 0,-1-1 0 0 0,0 1 0 0 0,0 0 1 0 0,16-10 1550 0 0,31-1-1367 0 0,-35 8 259 0 0,38-6-198 0 0,66-4 0 0 0,-6 6-2888 0 0,-88 7-3691 0 0</inkml:trace>
</inkml:ink>
</file>

<file path=ppt/ink/ink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19:16:50.959"/>
    </inkml:context>
    <inkml:brush xml:id="br0">
      <inkml:brushProperty name="width" value="0.05" units="cm"/>
      <inkml:brushProperty name="height" value="0.05" units="cm"/>
    </inkml:brush>
  </inkml:definitions>
  <inkml:trace contextRef="#ctx0" brushRef="#br0">7 90 4689 0 0,'0'0'195'0'0,"0"0"1"0"0,-1 0-1 0 0,1 0 0 0 0,0 0 1 0 0,-1-1-1 0 0,1 1 0 0 0,0 0 0 0 0,-1 0 1 0 0,1 0-1 0 0,0-1 0 0 0,-1 1 1 0 0,1 0-1 0 0,0 0 0 0 0,0-1 1 0 0,0 1-1 0 0,-1 0 0 0 0,1-1 0 0 0,0 1 1 0 0,0 0-1 0 0,0-1 0 0 0,-1 1 1 0 0,1 0-1 0 0,0-1 0 0 0,0 1 1 0 0,0-1-1 0 0,0 1 0 0 0,0 0 1 0 0,0-1-1 0 0,0 1 0 0 0,0 0 0 0 0,0-1 1 0 0,0 1-1 0 0,0-1 0 0 0,0 1 1 0 0,0 0-1 0 0,0-1 0 0 0,1 1 1 0 0,12-15 2440 0 0,32-13-3289 0 0,-33 21 1315 0 0,33-15-185 0 0,-37 20-440 0 0,-1 0 0 0 0,1 1 0 0 0,-1 0 0 0 0,1 0 0 0 0,-1 1-1 0 0,16 1 1 0 0,21 7-953 0 0,-16 2-494 0 0,-21-9 520 0 0</inkml:trace>
</inkml:ink>
</file>

<file path=ppt/ink/ink29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35:55.919"/>
    </inkml:context>
    <inkml:brush xml:id="br0">
      <inkml:brushProperty name="width" value="0.05" units="cm"/>
      <inkml:brushProperty name="height" value="0.05" units="cm"/>
    </inkml:brush>
  </inkml:definitions>
  <inkml:trace contextRef="#ctx0" brushRef="#br0">1 34 5809 0 0,'14'-11'448'0'0,"-11"8"-273"0"0,0 1 0 0 0,-1 0 1 0 0,1-1-1 0 0,0 1 1 0 0,0 1-1 0 0,1-1 0 0 0,-1 0 1 0 0,0 1-1 0 0,1 0 0 0 0,6-2 1 0 0,-9 3-99 0 0,1-1 0 0 0,-1 1 0 0 0,1 0 1 0 0,0 0-1 0 0,-1 0 0 0 0,1 0 0 0 0,0 1 0 0 0,-1-1 1 0 0,1 0-1 0 0,0 1 0 0 0,-1-1 0 0 0,1 1 0 0 0,-1-1 1 0 0,1 1-1 0 0,-1 0 0 0 0,1 0 0 0 0,-1 0 0 0 0,0 0 1 0 0,1 0-1 0 0,-1 0 0 0 0,0 0 0 0 0,0 0 0 0 0,1 0 1 0 0,-1 1-1 0 0,0-1 0 0 0,0 0 0 0 0,-1 1 0 0 0,1-1 1 0 0,1 3-1 0 0,9 28 220 0 0,-7-11-111 0 0,-1 15 137 0 0,7 42 225 0 0,6-31-363 0 0,2-19 63 0 0,-16-27-222 0 0,-1 1 1 0 0,1-1-1 0 0,-1 1 1 0 0,1-1-1 0 0,0 0 1 0 0,-1 0-1 0 0,1 0 1 0 0,0 0-1 0 0,0 0 1 0 0,0 0-1 0 0,0 0 1 0 0,0-1-1 0 0,0 1 1 0 0,0-1-1 0 0,3 1 1 0 0,-3-1-4 0 0,0 0-1 0 0,0 0 1 0 0,0-1-1 0 0,0 1 1 0 0,0 0 0 0 0,0-1-1 0 0,-1 0 1 0 0,1 1 0 0 0,0-1-1 0 0,0 0 1 0 0,-1 0-1 0 0,1 0 1 0 0,0 0 0 0 0,-1 0-1 0 0,1 0 1 0 0,1-3 0 0 0,17-22 154 0 0,-14 14-154 0 0,-1-1 0 0 0,0 0 1 0 0,4-17-1 0 0,2-18 24 0 0,-5 20-27 0 0,-3 17-9 0 0,-2 6-6 0 0,0 0 1 0 0,0 0-1 0 0,0 0 1 0 0,0 1-1 0 0,1-1 1 0 0,0 0-1 0 0,3-5 1 0 0,-3 7-1 0 0,0-1-1 0 0,-1 2-6 0 0,1 0-19 0 0,6 11-174 0 0</inkml:trace>
</inkml:ink>
</file>

<file path=ppt/ink/ink29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35:56.488"/>
    </inkml:context>
    <inkml:brush xml:id="br0">
      <inkml:brushProperty name="width" value="0.05" units="cm"/>
      <inkml:brushProperty name="height" value="0.05" units="cm"/>
    </inkml:brush>
  </inkml:definitions>
  <inkml:trace contextRef="#ctx0" brushRef="#br0">184 78 6289 0 0,'-17'-9'4599'0'0,"-12"-4"-4357"0"0,26 12-201 0 0,0 0 0 0 0,0 0 0 0 0,-1 0 0 0 0,1 0 0 0 0,-1 1 0 0 0,1 0 0 0 0,0 0 0 0 0,-1 0-1 0 0,1 0 1 0 0,-1 0 0 0 0,1 0 0 0 0,-7 2 0 0 0,7 0 40 0 0,-1 0-1 0 0,1 0 1 0 0,0-1-1 0 0,0 2 1 0 0,0-1-1 0 0,0 0 1 0 0,0 1-1 0 0,-4 4 1 0 0,-7 16 102 0 0,0 21 73 0 0,7-19-164 0 0,2-11-65 0 0,0 3 19 0 0,-6 8 22 0 0,11-25-66 0 0,1 0 0 0 0,-1 0 1 0 0,0 0-1 0 0,1 0 0 0 0,-1 0 1 0 0,0 0-1 0 0,1 0 0 0 0,-1 0 0 0 0,0 0 1 0 0,1 0-1 0 0,-1 0 0 0 0,0 0 1 0 0,1 0-1 0 0,-1 0 0 0 0,0 0 1 0 0,1 0-1 0 0,-1 0 0 0 0,0 1 1 0 0,1-1-1 0 0,-1 0 0 0 0,0 0 0 0 0,1 0 1 0 0,-1 1-1 0 0,0-1 0 0 0,0 0 1 0 0,1 0-1 0 0,-1 1 0 0 0,0-1 1 0 0,0 0-1 0 0,0 0 0 0 0,0 1 0 0 0,1-1 1 0 0,-1 0-1 0 0,0 1 0 0 0,0-1 1 0 0,0 0-1 0 0,0 1 0 0 0,0-1 1 0 0,0 0-1 0 0,0 1 0 0 0,0-1 0 0 0,0 0 1 0 0,0 1-1 0 0,0-1 0 0 0,0 0 1 0 0,0 1-1 0 0,0-1 0 0 0,0 0 1 0 0,0 1-1 0 0,0-1 0 0 0,0 0 0 0 0,0 1 1 0 0,0-1-1 0 0,-1 0 0 0 0,1 0 1 0 0,0 1-1 0 0,0-1 0 0 0,0 0 1 0 0,-1 1-1 0 0,1-1 0 0 0,0 0 0 0 0,0 0 1 0 0,-1 1-1 0 0,36-5 58 0 0,2-10-58 0 0,1-5-67 0 0,-15 5-67 0 0,-18 10 102 0 0,8-30-251 0 0,-13 26 197 0 0,-2 2-58 0 0,-4-2 17 0 0,4 4 42 0 0,1 2 0 0 0,-1-1-124 0 0,4 9 209 0 0,21 50 21 0 0,3-20 115 0 0,-11-12-41 0 0,3 3 34 0 0,-16-25-100 0 0,5 4-43 0 0,-3-2 69 0 0,-1 1 150 0 0,-2-3 55 0 0,-1-10-95 0 0,2-5-13 0 0,-1 1-87 0 0,2-6-56 0 0,0-1 13 0 0,0 1-9 0 0,2-3-3 0 0,1-16 42 0 0,-6 31-49 0 0,1-1 0 0 0,1 0 0 0 0,-1 1 0 0 0,1-1 1 0 0,0 1-1 0 0,0 0 0 0 0,1 0 0 0 0,0 0 0 0 0,0 0 0 0 0,0 0 0 0 0,5-6 0 0 0,-4 7-4 0 0,0 0 0 0 0,0 0 0 0 0,1 0 0 0 0,0 1 0 0 0,0 0 0 0 0,0 0 0 0 0,1 0 0 0 0,-1 0 0 0 0,1 1 0 0 0,6-3 0 0 0,-7 4-18 0 0,0 0 1 0 0,1 0 0 0 0,-1 1 0 0 0,1 0-1 0 0,-1 0 1 0 0,1 0 0 0 0,8 0 0 0 0,17 13-1837 0 0,-25-9 1449 0 0,0 1-707 0 0</inkml:trace>
</inkml:ink>
</file>

<file path=ppt/ink/ink29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35:56.860"/>
    </inkml:context>
    <inkml:brush xml:id="br0">
      <inkml:brushProperty name="width" value="0.05" units="cm"/>
      <inkml:brushProperty name="height" value="0.05" units="cm"/>
    </inkml:brush>
  </inkml:definitions>
  <inkml:trace contextRef="#ctx0" brushRef="#br0">74 49 5353 0 0,'42'-36'1280'0'0,"-42"36"-1243"0"0,1-1 0 0 0,-1 1 0 0 0,0 0 0 0 0,0 0 0 0 0,0 0 0 0 0,1 0 0 0 0,-1-1 0 0 0,0 1 0 0 0,0 0 0 0 0,0 0 0 0 0,0 0 0 0 0,1-1 0 0 0,-1 1 0 0 0,0 0 0 0 0,0 0 0 0 0,0-1 0 0 0,0 1 0 0 0,0 0 0 0 0,0 0 0 0 0,0-1 0 0 0,0 1 0 0 0,0 0 0 0 0,0-1 0 0 0,0 1 0 0 0,0 0 0 0 0,0 0 0 0 0,0-1 0 0 0,0 1 0 0 0,0 0 0 0 0,0 0 0 0 0,0-1 0 0 0,0 1 0 0 0,0 0 0 0 0,0 0 0 0 0,0-1 0 0 0,0 1 0 0 0,0 0 0 0 0,-1-1-1 0 0,-11-2 963 0 0,-14 6 280 0 0,17 1-917 0 0,-4 8 129 0 0,6-3-233 0 0,-2 5 65 0 0,3 3-73 0 0,-11 49 455 0 0,8-21-483 0 0,3 1-87 0 0,3-15-49 0 0,3-16-28 0 0,0 1 0 0 0,0-1 0 0 0,6 30 0 0 0,-4-37-62 0 0,1 1 0 0 0,-1-1 0 0 0,1 0 0 0 0,1 1 1 0 0,-1-2-1 0 0,2 1 0 0 0,-1 0 0 0 0,1-1 0 0 0,0 1 0 0 0,0-1 0 0 0,1-1 1 0 0,0 1-1 0 0,10 8 0 0 0,-14-13-171 0 0,0 0-1 0 0,0 0 1 0 0,0 0 0 0 0,1 0 0 0 0,-1 0 0 0 0,1-1 0 0 0,-1 1-1 0 0,1-1 1 0 0,0 1 0 0 0,-1-1 0 0 0,1 0 0 0 0,0 0 0 0 0,0 0-1 0 0,0-1 1 0 0,0 1 0 0 0,0-1 0 0 0,0 1 0 0 0,0-1-1 0 0,0 0 1 0 0,0 0 0 0 0,0 0 0 0 0,0-1 0 0 0,0 1 0 0 0,0-1-1 0 0,0 0 1 0 0,0 1 0 0 0,3-3 0 0 0,7-3-3794 0 0</inkml:trace>
</inkml:ink>
</file>

<file path=ppt/ink/ink29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35:57.207"/>
    </inkml:context>
    <inkml:brush xml:id="br0">
      <inkml:brushProperty name="width" value="0.05" units="cm"/>
      <inkml:brushProperty name="height" value="0.05" units="cm"/>
    </inkml:brush>
  </inkml:definitions>
  <inkml:trace contextRef="#ctx0" brushRef="#br0">251 42 3617 0 0,'-9'-21'5319'0'0,"5"5"-2818"0"0,4 16-2500 0 0,-1-3 155 0 0,0 2 58 0 0,-2 0 245 0 0,-10 22-146 0 0,-8 15-161 0 0,-12 32 118 0 0,1 11 122 0 0,9-16-230 0 0,9-25-14 0 0,-5 20 67 0 0,-19 52-174 0 0,37-107-220 0 0,-1 4 204 0 0,-4 6 109 0 0,6-12-189 0 0,0-1-1 0 0,0 0 1 0 0,-1 1 0 0 0,1-1 0 0 0,0 0-1 0 0,0 1 1 0 0,0-1 0 0 0,0 0-1 0 0,0 1 1 0 0,-1-1 0 0 0,1 0 0 0 0,0 1-1 0 0,0-1 1 0 0,-1 0 0 0 0,1 0 0 0 0,0 1-1 0 0,0-1 1 0 0,-1 0 0 0 0,1 0 0 0 0,0 0-1 0 0,-1 1 1 0 0,1-1 0 0 0,0 0 0 0 0,-1 0-1 0 0,1 0 1 0 0,0 0 0 0 0,-1 0-1 0 0,1 0 1 0 0,0 0 0 0 0,-1 0 0 0 0,1 0-1 0 0,0 1 1 0 0,-1-2 0 0 0,1 1 0 0 0,-1 0-1 0 0,1 0 1 0 0,0 0 0 0 0,-1 0 0 0 0,1 0-1 0 0,0 0 1 0 0,-1 0 0 0 0,1 0-1 0 0,0 0 1 0 0,-1-1 0 0 0,1 1 0 0 0,-1 0-1 0 0,-1-3-1299 0 0</inkml:trace>
  <inkml:trace contextRef="#ctx0" brushRef="#br0" timeOffset="1">1 155 2312 0 0,'5'-23'5388'0'0,"-5"-16"-4107"0"0,-1 18 951 0 0,2 31-1344 0 0,3 3-108 0 0,2-1-492 0 0,8 6-364 0 0,2 3-38 0 0,-6-3 347 0 0,6 18-24 0 0,-4-9-96 0 0,-3-11-83 0 0,0-1-82 0 0,2-1-1 0 0,0 0 0 0 0,1-1 0 0 0,0 0 1 0 0,1-1-1 0 0,14 11 0 0 0,0-7-1079 0 0,-14-12 710 0 0,-5-4 61 0 0,1-5-525 0 0</inkml:trace>
</inkml:ink>
</file>

<file path=ppt/ink/ink29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35:57.540"/>
    </inkml:context>
    <inkml:brush xml:id="br0">
      <inkml:brushProperty name="width" value="0.05" units="cm"/>
      <inkml:brushProperty name="height" value="0.05" units="cm"/>
    </inkml:brush>
  </inkml:definitions>
  <inkml:trace contextRef="#ctx0" brushRef="#br0">1 50 6185 0 0,'1'-3'238'0'0,"0"0"-1"0"0,1 0 0 0 0,-1 0 0 0 0,1 0 1 0 0,0 1-1 0 0,0-1 0 0 0,0 0 1 0 0,0 1-1 0 0,0-1 0 0 0,0 1 0 0 0,1 0 1 0 0,-1 0-1 0 0,1 0 0 0 0,0 0 1 0 0,0 0-1 0 0,0 0 0 0 0,0 1 0 0 0,0 0 1 0 0,0-1-1 0 0,0 1 0 0 0,0 0 1 0 0,4 0-1 0 0,17 4 182 0 0,-11 7-251 0 0,-12-8-133 0 0,0 0 1 0 0,0 0-1 0 0,0 0 0 0 0,0 0 1 0 0,0 1-1 0 0,0-1 0 0 0,-1 0 1 0 0,1 0-1 0 0,-1 1 0 0 0,0-1 1 0 0,1 1-1 0 0,-1 3 0 0 0,-19 215 982 0 0,13-166-932 0 0,3-36-59 0 0,-5 58 57 0 0,4-26-40 0 0,2 0-6 0 0,3-18-15 0 0,-3 9-345 0 0,-3-31-245 0 0,-2-4 9 0 0,-8 3-751 0 0,11-6 382 0 0</inkml:trace>
</inkml:ink>
</file>

<file path=ppt/ink/ink29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35:57.946"/>
    </inkml:context>
    <inkml:brush xml:id="br0">
      <inkml:brushProperty name="width" value="0.05" units="cm"/>
      <inkml:brushProperty name="height" value="0.05" units="cm"/>
    </inkml:brush>
  </inkml:definitions>
  <inkml:trace contextRef="#ctx0" brushRef="#br0">55 216 5177 0 0,'0'0'88'0'0,"0"1"-1"0"0,0-1 1 0 0,0 0-1 0 0,1 0 1 0 0,-1 0 0 0 0,0 0-1 0 0,0 0 1 0 0,0 0-1 0 0,1 0 1 0 0,-1 0 0 0 0,0 0-1 0 0,0 0 1 0 0,0 0-1 0 0,1 0 1 0 0,-1 0 0 0 0,0 0-1 0 0,0 0 1 0 0,1 0-1 0 0,-1 0 1 0 0,0 0-1 0 0,0 0 1 0 0,0 0 0 0 0,1 0-1 0 0,-1 0 1 0 0,0 0-1 0 0,0 0 1 0 0,0-1 0 0 0,1 1-1 0 0,-1 0 1 0 0,0 0-1 0 0,0 0 1 0 0,0 0 0 0 0,1 0-1 0 0,-1-1 1 0 0,0 1-1 0 0,0 0 1 0 0,0 0-1 0 0,0 0 1 0 0,0-1 0 0 0,0 1-1 0 0,0 0 1 0 0,1 0-1 0 0,-1 0 1 0 0,0-1 0 0 0,0 1-1 0 0,0 0 1 0 0,0 0-1 0 0,0 0 1 0 0,0-1 0 0 0,0 1-1 0 0,0 0 1 0 0,0 0-1 0 0,0-1 1 0 0,0 1-1 0 0,0 0 1 0 0,0 0 0 0 0,0 0-1 0 0,-1-1 1 0 0,1 1-1 0 0,2-6 954 0 0,-1 9-709 0 0,1 8-28 0 0,-1 19-25 0 0,-1-25-204 0 0,-4 45 319 0 0,-2-1 1 0 0,-19 72 0 0 0,-3 16-103 0 0,23-79-128 0 0,18-122-1172 0 0,-5 34 930 0 0,4-49-79 0 0,0-35-42 0 0,1-4 106 0 0,-8 72 96 0 0,10-57 62 0 0,6 38 32 0 0,-15 53-40 0 0,8-8 20 0 0,5 5 45 0 0,-5 14 14 0 0,-11 1-107 0 0,0 1 0 0 0,-1 0 0 0 0,1 0 0 0 0,0 1-1 0 0,-1-1 1 0 0,1 1 0 0 0,0-1 0 0 0,-1 1-1 0 0,0 0 1 0 0,1 0 0 0 0,-1 0 0 0 0,0 0-1 0 0,0 0 1 0 0,0 1 0 0 0,0-1 0 0 0,-1 0 0 0 0,1 1-1 0 0,-1 0 1 0 0,1-1 0 0 0,-1 1 0 0 0,0 0-1 0 0,0 0 1 0 0,1 3 0 0 0,3 10 52 0 0,-2 0 1 0 0,0 1-1 0 0,1 16 1 0 0,-2-16-14 0 0,2 31 47 0 0,-3-19-81 0 0,-1-19-23 0 0,1 27 8 0 0,1 22 20 0 0,14 86 56 0 0,-14-137-260 0 0,0 0 0 0 0,1-1 0 0 0,0 1 0 0 0,0-1 0 0 0,1 1 0 0 0,-1-1 0 0 0,2 0 0 0 0,-1-1 0 0 0,7 8 0 0 0,-11-12-937 0 0,0-3 589 0 0</inkml:trace>
</inkml:ink>
</file>

<file path=ppt/ink/ink29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35:58.276"/>
    </inkml:context>
    <inkml:brush xml:id="br0">
      <inkml:brushProperty name="width" value="0.05" units="cm"/>
      <inkml:brushProperty name="height" value="0.05" units="cm"/>
    </inkml:brush>
  </inkml:definitions>
  <inkml:trace contextRef="#ctx0" brushRef="#br0">78 117 6169 0 0,'-66'-18'2624'0'0,"55"12"-991"0"0,11 5-1609 0 0,0 1 0 0 0,0-1-1 0 0,0 1 1 0 0,0 0-1 0 0,0-1 1 0 0,0 1-1 0 0,0-1 1 0 0,0 1 0 0 0,0-1-1 0 0,0 1 1 0 0,0-1-1 0 0,0 1 1 0 0,0-1-1 0 0,0 1 1 0 0,1 0-1 0 0,-1-1 1 0 0,0 1 0 0 0,0-1-1 0 0,0 1 1 0 0,1 0-1 0 0,-1-1 1 0 0,0 1-1 0 0,1 0 1 0 0,-1-1-1 0 0,0 1 1 0 0,0 0 0 0 0,1-1-1 0 0,12-9-171 0 0,-9 8 347 0 0,22-8 180 0 0,11-3-53 0 0,-13 7-216 0 0,47-9 423 0 0,-47 9-681 0 0,1 1 0 0 0,26-2 0 0 0,14 0-2140 0 0,-63 7 1097 0 0</inkml:trace>
</inkml:ink>
</file>

<file path=ppt/ink/ink29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35:58.706"/>
    </inkml:context>
    <inkml:brush xml:id="br0">
      <inkml:brushProperty name="width" value="0.05" units="cm"/>
      <inkml:brushProperty name="height" value="0.05" units="cm"/>
    </inkml:brush>
  </inkml:definitions>
  <inkml:trace contextRef="#ctx0" brushRef="#br0">34 1 4441 0 0,'-4'23'7402'0'0,"7"21"-7651"0"0,-1-28 698 0 0,-1 7-565 0 0,-1 1 1 0 0,-1-1 0 0 0,-1 1 0 0 0,-1-1 0 0 0,-2 0 0 0 0,-10 37 0 0 0,6-36-456 0 0</inkml:trace>
</inkml:ink>
</file>

<file path=ppt/ink/ink29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36:05.048"/>
    </inkml:context>
    <inkml:brush xml:id="br0">
      <inkml:brushProperty name="width" value="0.05" units="cm"/>
      <inkml:brushProperty name="height" value="0.05" units="cm"/>
    </inkml:brush>
  </inkml:definitions>
  <inkml:trace contextRef="#ctx0" brushRef="#br0">274 94 2921 0 0,'4'-17'1644'0'0,"-3"10"-1242"0"0,0 2-15 0 0,0 2-326 0 0,1 1-1 0 0,-1 0 0 0 0,0-1 1 0 0,1 1-1 0 0,0 0 0 0 0,-1 0 1 0 0,1 0-1 0 0,0 0 0 0 0,0 0 1 0 0,0 1-1 0 0,0-1 0 0 0,1 0 1 0 0,2-1-1 0 0,38-20 211 0 0,-29 16-229 0 0,-14 7-33 0 0,1-1 1 0 0,-1 1-1 0 0,1-1 1 0 0,-1 1-1 0 0,1 0 0 0 0,-1-1 1 0 0,1 1-1 0 0,-1 0 0 0 0,1-1 1 0 0,0 1-1 0 0,-1 0 1 0 0,1 0-1 0 0,-1 0 0 0 0,1-1 1 0 0,0 1-1 0 0,-1 0 0 0 0,1 0 1 0 0,0 0-1 0 0,-1 0 1 0 0,1 0-1 0 0,-1 0 0 0 0,1 0 1 0 0,0 1-1 0 0,-1-1 0 0 0,1 0 1 0 0,0 0-1 0 0,-1 0 0 0 0,1 0 1 0 0,0 1-1 0 0,2 1 46 0 0,5 0 80 0 0,4 3 49 0 0,-1-1-40 0 0,7 4-46 0 0,-16-7-99 0 0,155 56 464 0 0,-93-37-412 0 0,-21-7-27 0 0,26 8 33 0 0,-48-15-34 0 0,-1 1-1 0 0,1 1 1 0 0,-1 0 0 0 0,0 2-1 0 0,-1 0 1 0 0,0 1 0 0 0,-1 2-1 0 0,0-1 1 0 0,21 21 0 0 0,-26-16 5 0 0,-8-5-4 0 0,2 7 23 0 0,6 11 79 0 0,5 19 10 0 0,-14-33-108 0 0,-1-1 1 0 0,-1 0-1 0 0,0 19 0 0 0,-3 7 8 0 0,-6 49-1 0 0,-6-19 57 0 0,-17 31 20 0 0,6-24 34 0 0,6-10-24 0 0,-23 96 196 0 0,18-55-129 0 0,-6 25-19 0 0,9-49-78 0 0,9-27-51 0 0,-30 121 98 0 0,25-5 9 0 0,16-159-114 0 0,0 0 1 0 0,5 29 0 0 0,4 3 52 0 0,-3-19-28 0 0,-3 1-7 0 0,-6 23-3 0 0,3-47-45 0 0,-1-1 1 0 0,0 0-1 0 0,0 0 1 0 0,0 0 0 0 0,0 0-1 0 0,-1 0 1 0 0,1 0-1 0 0,-1 0 1 0 0,0 0-1 0 0,0 0 1 0 0,-1-1 0 0 0,1 1-1 0 0,-1-1 1 0 0,0 0-1 0 0,0 1 1 0 0,0-1-1 0 0,-3 2 1 0 0,3-4 24 0 0,0 0 1 0 0,0 0-1 0 0,-1-1 0 0 0,1 1 1 0 0,0-1-1 0 0,0 0 1 0 0,0 0-1 0 0,0 0 0 0 0,0 0 1 0 0,0 0-1 0 0,0-1 0 0 0,0 0 1 0 0,-5-1-1 0 0,-38-13 217 0 0,-10-6-22 0 0,0 2 0 0 0,-65-12-1 0 0,-42 7-35 0 0,111 17-151 0 0,35 4-94 0 0,1 0 0 0 0,-1 1-1 0 0,0 1 1 0 0,0 1 0 0 0,0 0 0 0 0,-25 4-1 0 0,-2 8-1327 0 0,12-3-3438 0 0</inkml:trace>
</inkml:ink>
</file>

<file path=ppt/ink/ink29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36:06.362"/>
    </inkml:context>
    <inkml:brush xml:id="br0">
      <inkml:brushProperty name="width" value="0.05" units="cm"/>
      <inkml:brushProperty name="height" value="0.05" units="cm"/>
    </inkml:brush>
  </inkml:definitions>
  <inkml:trace contextRef="#ctx0" brushRef="#br0">22 70 4561 0 0,'-21'56'1687'0'0,"21"-55"-1601"0"0,0 0 0 0 0,0 0 0 0 0,1 0 0 0 0,-1 0 0 0 0,1 0 0 0 0,-1 0 0 0 0,1 0-1 0 0,0 0 1 0 0,-1 0 0 0 0,1 0 0 0 0,0 0 0 0 0,-1 0 0 0 0,1 0 0 0 0,0 0 0 0 0,0 0 0 0 0,0-1 0 0 0,0 1 0 0 0,0 0 0 0 0,0-1 0 0 0,0 1 0 0 0,0 0-1 0 0,0-1 1 0 0,0 0 0 0 0,0 1 0 0 0,2 0 0 0 0,1 0-117 0 0,16 14 409 0 0,0 1 1 0 0,18 19-1 0 0,28 38 1030 0 0,-29-22-974 0 0,-26-35-356 0 0,10 14 54 0 0,-4-10-56 0 0,2-3-7 0 0,-4-8-25 0 0,-14-8-39 0 0,0 0 0 0 0,0 0 1 0 0,1 0-1 0 0,-1-1 1 0 0,0 1-1 0 0,1-1 1 0 0,-1 1-1 0 0,1-1 0 0 0,-1 1 1 0 0,1-1-1 0 0,-1 0 1 0 0,1 0-1 0 0,-1 1 1 0 0,1-1-1 0 0,-1 0 0 0 0,1 0 1 0 0,-1-1-1 0 0,1 1 1 0 0,-1 0-1 0 0,1-1 1 0 0,-1 1-1 0 0,1 0 0 0 0,-1-1 1 0 0,0 0-1 0 0,1 1 1 0 0,0-2-1 0 0,1 0 3 0 0,-2 0 0 0 0,1 0 1 0 0,0 0-1 0 0,0 0 0 0 0,-1-1 0 0 0,1 1 0 0 0,-1-1 1 0 0,0 1-1 0 0,1-1 0 0 0,-1 1 0 0 0,-1-1 0 0 0,1 0 1 0 0,1-2-1 0 0,4-37 55 0 0,-6 18-40 0 0,0-4-10 0 0,-5-14 18 0 0,-11-51 1 0 0,5 36-14 0 0,5 20-7 0 0,2 0 1 0 0,4 13-4 0 0,2 11-18 0 0,4 24-65 0 0,3 6-199 0 0,2-3-2 0 0,1 11-299 0 0,-10-19 378 0 0,1 1 0 0 0,0-1 1 0 0,1 0-1 0 0,-1 0 0 0 0,9 9 1 0 0,-1-4-535 0 0</inkml:trace>
</inkml:ink>
</file>

<file path=ppt/ink/ink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19:16:51.325"/>
    </inkml:context>
    <inkml:brush xml:id="br0">
      <inkml:brushProperty name="width" value="0.05" units="cm"/>
      <inkml:brushProperty name="height" value="0.05" units="cm"/>
    </inkml:brush>
  </inkml:definitions>
  <inkml:trace contextRef="#ctx0" brushRef="#br0">0 0 6401 0 0,'2'23'7152'0'0,"1"-5"-6839"0"0,0-4-748 0 0,1 0 1031 0 0,31 129 739 0 0,32 68-330 0 0,-55-179-936 0 0,-7-16-33 0 0,1-1 1 0 0,14 26-1 0 0,-16-35-14 0 0,1 1 0 0 0,-1-1 0 0 0,2 1 1 0 0,10 9-1 0 0,-5-8-70 0 0,-11-8 15 0 0,0 0 0 0 0,0 1 1 0 0,0-1-1 0 0,1 0 0 0 0,-1 0 1 0 0,0 0-1 0 0,0 0 0 0 0,0 1 1 0 0,0-1-1 0 0,0 0 0 0 0,1 0 0 0 0,-1 0 1 0 0,0 0-1 0 0,0 0 0 0 0,0 0 1 0 0,1 0-1 0 0,-1 0 0 0 0,0 1 1 0 0,0-1-1 0 0,0 0 0 0 0,0 0 1 0 0,1 0-1 0 0,-1 0 0 0 0,0 0 0 0 0,0 0 1 0 0,1 0-1 0 0,-1 0 0 0 0,0 0 1 0 0,0 0-1 0 0,0 0 0 0 0,1-1 1 0 0,-1 1-1 0 0,0 0 0 0 0,0 0 1 0 0,0 0-1 0 0,0 0 0 0 0,1 0 1 0 0,-1 0-1 0 0,0 0 0 0 0,0 0 0 0 0,0-1 1 0 0,0 1-1 0 0,1 0 0 0 0,-1 0 1 0 0,0 0-1 0 0,0 0 0 0 0,0 0 1 0 0,0-1-1 0 0,0 1 0 0 0,0 0 1 0 0,0 0-1 0 0,1-1 0 0 0,-2-1-1431 0 0,0-2 433 0 0,0-2 197 0 0,-3-10-180 0 0,-2-2 68 0 0</inkml:trace>
</inkml:ink>
</file>

<file path=ppt/ink/ink29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36:07.060"/>
    </inkml:context>
    <inkml:brush xml:id="br0">
      <inkml:brushProperty name="width" value="0.05" units="cm"/>
      <inkml:brushProperty name="height" value="0.05" units="cm"/>
    </inkml:brush>
  </inkml:definitions>
  <inkml:trace contextRef="#ctx0" brushRef="#br0">148 101 4545 0 0,'61'-22'1638'0'0,"-55"19"-1306"0"0,-3-4-19 0 0,-7-11 36 0 0,2 10-12 0 0,2 8-304 0 0,-1-1 0 0 0,1 1 0 0 0,0 0 0 0 0,0 0 0 0 0,-1-1-1 0 0,1 1 1 0 0,-1 0 0 0 0,1 0 0 0 0,0 0 0 0 0,-1-1 0 0 0,1 1 0 0 0,0 0 0 0 0,-1 0 0 0 0,1 0 0 0 0,-1 0 0 0 0,1 0 0 0 0,0 0 0 0 0,-1 0 0 0 0,1 0 0 0 0,-1 0 0 0 0,1 0 0 0 0,0 0 0 0 0,-1 0 0 0 0,1 0 0 0 0,-1 0 0 0 0,1 0 0 0 0,0 0 0 0 0,-1 1 0 0 0,1-1 0 0 0,0 0 0 0 0,-1 0 0 0 0,1 0 0 0 0,-1 1 0 0 0,1-1 0 0 0,0 0 0 0 0,-1 1 0 0 0,-7 3 173 0 0,4-2-183 0 0,-5 4 44 0 0,0 1 0 0 0,0 0 0 0 0,1 1 0 0 0,0 0 0 0 0,0 0 0 0 0,1 1 0 0 0,0 0 1 0 0,0 0-1 0 0,-8 16 0 0 0,-51 107 586 0 0,44-84-479 0 0,20-45-163 0 0,1-1 1 0 0,0 1-1 0 0,0-1 0 0 0,-1 1 0 0 0,2 0 1 0 0,-1 0-1 0 0,0-1 0 0 0,0 1 1 0 0,1 0-1 0 0,0 0 0 0 0,0 0 1 0 0,-1 0-1 0 0,2-1 0 0 0,-1 1 0 0 0,0 0 1 0 0,0 0-1 0 0,2 3 0 0 0,-1-5 2 0 0,-1 1 0 0 0,1-1 0 0 0,0 1 0 0 0,0-1 0 0 0,1 1 0 0 0,-1-1 0 0 0,0 0 0 0 0,0 0 0 0 0,1 0 0 0 0,-1 0 0 0 0,0 0 0 0 0,1 0 0 0 0,-1 0 0 0 0,1 0-1 0 0,-1 0 1 0 0,1-1 0 0 0,0 1 0 0 0,-1 0 0 0 0,1-1 0 0 0,3 1 0 0 0,2 0 12 0 0,1-1 0 0 0,-1 0 0 0 0,0 0 0 0 0,1 0 1 0 0,-1-1-1 0 0,1 0 0 0 0,-1 0 0 0 0,0-1 0 0 0,0 0 0 0 0,0-1 0 0 0,11-4 0 0 0,-8 2-4 0 0,1-2 0 0 0,0 1 0 0 0,-1-1 0 0 0,-1-1 1 0 0,1 0-1 0 0,-1 0 0 0 0,0-1 0 0 0,-1 0 0 0 0,11-14 0 0 0,-16 18-20 0 0,0 0 0 0 0,0 1 0 0 0,0-1 0 0 0,-1 0-1 0 0,1-1 1 0 0,-1 1 0 0 0,0 0 0 0 0,-1-1 0 0 0,1 1 0 0 0,-1-1 0 0 0,0 1-1 0 0,-1-1 1 0 0,1 1 0 0 0,-1-1 0 0 0,0 0 0 0 0,0 1 0 0 0,-1-1 0 0 0,0 1-1 0 0,0-1 1 0 0,0 1 0 0 0,-1-1 0 0 0,-3-7 0 0 0,-5 1-11 0 0,5 12-28 0 0,4 0 12 0 0,1 0 22 0 0,-2 0-8 0 0,1 1 6 0 0,0 5 5 0 0,1-1 0 0 0,0 0-1 0 0,0 0 1 0 0,1 1 0 0 0,-1-1 0 0 0,1 0 0 0 0,0 0 0 0 0,4 10 0 0 0,-1-6 2 0 0,0 0 1 0 0,1 0-1 0 0,-1-1 1 0 0,2 0-1 0 0,0 1 0 0 0,12 12 1 0 0,-11-13 12 0 0,1-1 0 0 0,0 1 0 0 0,0-2 0 0 0,1 1 0 0 0,0-1 1 0 0,19 9-1 0 0,-21-12-22 0 0,0 0 1 0 0,0-1-1 0 0,0 1 1 0 0,1-2-1 0 0,-1 1 1 0 0,11 0-1 0 0,-8-1-3 0 0,3 1 3 0 0,-2 0-8 0 0,-4-1-7 0 0,12 2 4 0 0,-6 2 2 0 0,2 3-2 0 0,-14-6 34 0 0,1-1 0 0 0,0 0 0 0 0,0 0 1 0 0,-1 0-1 0 0,1 0 0 0 0,0 0 0 0 0,0-1 0 0 0,0 1 0 0 0,0 0 0 0 0,0-1 0 0 0,3 1 0 0 0,-22-42 687 0 0,-3-2-634 0 0,0 3-16 0 0,9 16-15 0 0,-3-14 21 0 0,5-3 2 0 0,8 34-53 0 0,0 1 1 0 0,1 0-1 0 0,0-1 1 0 0,0 1-1 0 0,1 0 1 0 0,0-1-1 0 0,2-8 1 0 0,-2 12-5 0 0,1-1 0 0 0,-1 1 0 0 0,1 0 0 0 0,0 0 0 0 0,0 0 1 0 0,0 0-1 0 0,0 0 0 0 0,0 0 0 0 0,1 1 0 0 0,0-1 0 0 0,-1 1 1 0 0,1 0-1 0 0,0-1 0 0 0,0 1 0 0 0,0 1 0 0 0,4-3 0 0 0,32-13 22 0 0,-13 8-15 0 0,-2 1-8 0 0,-10 3 7 0 0,1 1 0 0 0,-1 1-1 0 0,1 0 1 0 0,0 1 0 0 0,18-1-1 0 0,-24 3-4 0 0,1 0 0 0 0,0 1 0 0 0,0 0-1 0 0,18 5 1 0 0,-19-4-18 0 0,11 4-78 0 0,4 5-154 0 0,-22-10 216 0 0,0 0-1 0 0,0 1 1 0 0,0-1-1 0 0,0 1 0 0 0,0 0 1 0 0,-1 0-1 0 0,1-1 0 0 0,-1 1 1 0 0,1 0-1 0 0,-1 1 1 0 0,1-1-1 0 0,-1 0 0 0 0,0 0 1 0 0,0 0-1 0 0,1 5 1 0 0,0 2-1224 0 0,-3 1-3598 0 0</inkml:trace>
</inkml:ink>
</file>

<file path=ppt/ink/ink29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36:07.512"/>
    </inkml:context>
    <inkml:brush xml:id="br0">
      <inkml:brushProperty name="width" value="0.05" units="cm"/>
      <inkml:brushProperty name="height" value="0.05" units="cm"/>
    </inkml:brush>
  </inkml:definitions>
  <inkml:trace contextRef="#ctx0" brushRef="#br0">228 47 2248 0 0,'1'-3'957'0'0,"6"-13"1465"0"0,-5 4-1893 0 0,-2 11-272 0 0,-1-2 95 0 0,-6-3 420 0 0,5 4-390 0 0,0 1-323 0 0,1 1-1 0 0,0-1 1 0 0,-1 1-1 0 0,1 0 1 0 0,-1-1-1 0 0,1 1 1 0 0,-1 0-1 0 0,1 0 1 0 0,-1 0-1 0 0,1 0 1 0 0,-1 0-1 0 0,1 0 1 0 0,-1 0-1 0 0,1 0 1 0 0,-1 1-1 0 0,1-1 1 0 0,-1 1-1 0 0,1-1 1 0 0,0 1-1 0 0,-1-1 1 0 0,1 1-1 0 0,0 0 1 0 0,-2 1-1 0 0,-26 15 6 0 0,26-14-18 0 0,-1 0 0 0 0,1 0 0 0 0,0 0-1 0 0,0 0 1 0 0,0 1 0 0 0,0-1 0 0 0,-2 6 0 0 0,-2 0 37 0 0,-6 9 3 0 0,-2 3 26 0 0,-6 9 69 0 0,14-18-85 0 0,0 1 0 0 0,1 0 0 0 0,0 0 1 0 0,1 1-1 0 0,-4 15 0 0 0,8-24-85 0 0,-32 145 276 0 0,31-134-261 0 0,0 0 0 0 0,1 0 1 0 0,1 0-1 0 0,0 0 1 0 0,1 0-1 0 0,1 0 1 0 0,7 27-1 0 0,-8-38-15 0 0,1 0 1 0 0,0-1-1 0 0,0 1 0 0 0,1 0 0 0 0,-1-1 0 0 0,1 0 0 0 0,0 0 0 0 0,0 1 0 0 0,1-2 0 0 0,-1 1 0 0 0,1 0 0 0 0,0-1 1 0 0,0 0-1 0 0,0 1 0 0 0,0-2 0 0 0,0 1 0 0 0,1 0 0 0 0,-1-1 0 0 0,1 0 0 0 0,5 2 0 0 0,58 12 127 0 0,-20-10-103 0 0,2-1-88 0 0,-20 2-52 0 0,-9-4-171 0 0,1 0 38 0 0,-9 3-12 0 0,-4 0-174 0 0</inkml:trace>
</inkml:ink>
</file>

<file path=ppt/ink/ink29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36:07.846"/>
    </inkml:context>
    <inkml:brush xml:id="br0">
      <inkml:brushProperty name="width" value="0.05" units="cm"/>
      <inkml:brushProperty name="height" value="0.05" units="cm"/>
    </inkml:brush>
  </inkml:definitions>
  <inkml:trace contextRef="#ctx0" brushRef="#br0">1 0 3929 0 0,'2'41'4537'0'0,"-1"19"-4631"0"0,-1-45 585 0 0,2 9-349 0 0,6 11 121 0 0,-4-21-117 0 0,6 14 63 0 0,-5-15-84 0 0,-2-5-13 0 0,-1-1 32 0 0,-2-3-26 0 0,1-7-152 0 0,0-1-671 0 0,0 1 564 0 0,1-3-104 0 0,1-8-246 0 0</inkml:trace>
</inkml:ink>
</file>

<file path=ppt/ink/ink29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36:08.226"/>
    </inkml:context>
    <inkml:brush xml:id="br0">
      <inkml:brushProperty name="width" value="0.05" units="cm"/>
      <inkml:brushProperty name="height" value="0.05" units="cm"/>
    </inkml:brush>
  </inkml:definitions>
  <inkml:trace contextRef="#ctx0" brushRef="#br0">1 158 4297 0 0,'0'-2'308'0'0,"0"0"1"0"0,0 0-1 0 0,0 0 1 0 0,0 0-1 0 0,0 0 0 0 0,1 0 1 0 0,-1 0-1 0 0,1 0 0 0 0,-1 0 1 0 0,1 1-1 0 0,2-5 1 0 0,-1 2-137 0 0,1-1 0 0 0,1 1 0 0 0,-1-1 0 0 0,1 1 0 0 0,0 0 1 0 0,-1 0-1 0 0,7-4 0 0 0,1 0-139 0 0,1-1 0 0 0,1 2 0 0 0,-1 0 1 0 0,17-7-1 0 0,2-1 78 0 0,27-10 39 0 0,-17 18 41 0 0,-24 8-135 0 0,-2 8 131 0 0,-14-8-177 0 0,0 1 0 0 0,0 0 0 0 0,-1 0-1 0 0,1-1 1 0 0,-1 1 0 0 0,0 0 0 0 0,1 0 0 0 0,-1 0 0 0 0,0 0 0 0 0,0-1-1 0 0,0 1 1 0 0,0 0 0 0 0,0 0 0 0 0,-1 0 0 0 0,1 0 0 0 0,0 0-1 0 0,-1-1 1 0 0,0 1 0 0 0,0 2 0 0 0,-4 9 47 0 0,3-10-46 0 0,0 1 0 0 0,1 0 1 0 0,-1 0-1 0 0,1 0 0 0 0,0 0 0 0 0,0 0 1 0 0,0 1-1 0 0,0-1 0 0 0,1 7 0 0 0,0-10 37 0 0,19 4-16 0 0,-12-3-31 0 0,-1-1-1 0 0,1 2 1 0 0,-1-1-1 0 0,0 1 0 0 0,0 0 1 0 0,0 0-1 0 0,0 1 1 0 0,-1-1-1 0 0,1 1 1 0 0,-1 0-1 0 0,0 1 0 0 0,0 0 1 0 0,5 6-1 0 0,2 4 1 0 0,-2 0-1 0 0,0 0 1 0 0,14 30-1 0 0,-23-43 1 0 0,0 0-1 0 0,0 0 1 0 0,0 0 0 0 0,0 0-1 0 0,0 0 1 0 0,-1 0-1 0 0,1 0 1 0 0,-1 0-1 0 0,1 1 1 0 0,-1-1-1 0 0,0 0 1 0 0,0 0-1 0 0,0 1 1 0 0,0-1 0 0 0,0 0-1 0 0,-1 0 1 0 0,1 1-1 0 0,-1-1 1 0 0,1 0-1 0 0,-1 0 1 0 0,0 0-1 0 0,0 0 1 0 0,0 0 0 0 0,0 0-1 0 0,0 0 1 0 0,0 0-1 0 0,0 0 1 0 0,-1 0-1 0 0,1-1 1 0 0,-1 1-1 0 0,0 0 1 0 0,1-1 0 0 0,-1 0-1 0 0,0 1 1 0 0,-3 1-1 0 0,-7 3 6 0 0,0 1 1 0 0,0-2-1 0 0,-1 0 0 0 0,-25 7 0 0 0,3-1 1 0 0,-3 4 15 0 0,-21 5 55 0 0,28-9-33 0 0,10-3-22 0 0,-14 5-5 0 0,22-6-95 0 0,2-1-20 0 0,-5 2-83 0 0,15-7 171 0 0,0-1 0 0 0,1 1 1 0 0,-1-1-1 0 0,0 0 0 0 0,0 0 0 0 0,1 1 1 0 0,-1-1-1 0 0,0 0 0 0 0,0 0 0 0 0,0 0 0 0 0,1 0 1 0 0,-1 0-1 0 0,0 0 0 0 0,0 0 0 0 0,0 0 0 0 0,1 0 1 0 0,-1 0-1 0 0,0 0 0 0 0,0-1 0 0 0,1 1 1 0 0,-1 0-1 0 0,0 0 0 0 0,0-1 0 0 0,1 1 0 0 0,-1-1 1 0 0,-1 0-1 0 0,2-2-1048 0 0</inkml:trace>
</inkml:ink>
</file>

<file path=ppt/ink/ink29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36:08.692"/>
    </inkml:context>
    <inkml:brush xml:id="br0">
      <inkml:brushProperty name="width" value="0.05" units="cm"/>
      <inkml:brushProperty name="height" value="0.05" units="cm"/>
    </inkml:brush>
  </inkml:definitions>
  <inkml:trace contextRef="#ctx0" brushRef="#br0">89 303 3833 0 0,'-69'6'1559'0'0,"57"-6"-1115"0"0,5-4-39 0 0,10-6 405 0 0,-2 7-127 0 0,0 2-602 0 0,-1 0 1 0 0,0 0-1 0 0,0 0 0 0 0,1 1 1 0 0,-1-1-1 0 0,0 0 1 0 0,1 0-1 0 0,-1 1 1 0 0,1-1-1 0 0,-1 0 1 0 0,1 1-1 0 0,-1-1 1 0 0,1 0-1 0 0,0 1 1 0 0,-1-1-1 0 0,1 1 0 0 0,0-1 1 0 0,-1 1-1 0 0,1 0 1 0 0,0-1-1 0 0,1 0 1 0 0,20-13 35 0 0,6-15-14 0 0,-4 4 54 0 0,-8 8 23 0 0,-5 7-125 0 0,5-3 14 0 0,26-28 133 0 0,-31 27-158 0 0,3-3-8 0 0,-1 0 1 0 0,-1-1-1 0 0,0-1 1 0 0,10-22 0 0 0,-21 39-9 0 0,0 7-22 0 0,-1-5-7 0 0,1 7-2 0 0,-1 7 2 0 0,0-7-2 0 0,6 37-18 0 0,2-9 23 0 0,4-1-20 0 0,-2-13-21 0 0,-2-3-318 0 0,0 10-182 0 0,-9-19 155 0 0</inkml:trace>
</inkml:ink>
</file>

<file path=ppt/ink/ink29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36:09.127"/>
    </inkml:context>
    <inkml:brush xml:id="br0">
      <inkml:brushProperty name="width" value="0.05" units="cm"/>
      <inkml:brushProperty name="height" value="0.05" units="cm"/>
    </inkml:brush>
  </inkml:definitions>
  <inkml:trace contextRef="#ctx0" brushRef="#br0">1 0 4265 0 0,'15'5'4009'0'0,"2"19"-2681"0"0,-14-18-1360 0 0,-1 1 0 0 0,0-1 1 0 0,0 1-1 0 0,-1-1 0 0 0,1 12 0 0 0,-4 83 668 0 0,-14 48-210 0 0,15-135-399 0 0,-13 151 316 0 0,14-140-322 0 0,2-1 1 0 0,0 1-1 0 0,2-1 1 0 0,10 38-1 0 0,-12-50-258 0 0,-2-6 18 0 0,-1-5-41 0 0</inkml:trace>
</inkml:ink>
</file>

<file path=ppt/ink/ink29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36:09.446"/>
    </inkml:context>
    <inkml:brush xml:id="br0">
      <inkml:brushProperty name="width" value="0.05" units="cm"/>
      <inkml:brushProperty name="height" value="0.05" units="cm"/>
    </inkml:brush>
  </inkml:definitions>
  <inkml:trace contextRef="#ctx0" brushRef="#br0">286 10 2072 0 0,'-1'-6'4406'0'0,"0"2"-2834"0"0,-9 7-960 0 0,0 1-517 0 0,1 2 0 0 0,0-1 0 0 0,0 1 0 0 0,1 1 0 0 0,-1 0 0 0 0,1 0 1 0 0,1 0-1 0 0,-1 1 0 0 0,1 0 0 0 0,-7 11 0 0 0,-8 15 164 0 0,-25 49 1 0 0,29-50-86 0 0,1-1 102 0 0,1 0 0 0 0,-21 67-1 0 0,32-81-614 0 0,1 0-1 0 0,1 0 0 0 0,0 0 1 0 0,0 26-1 0 0</inkml:trace>
</inkml:ink>
</file>

<file path=ppt/ink/ink29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36:09.778"/>
    </inkml:context>
    <inkml:brush xml:id="br0">
      <inkml:brushProperty name="width" value="0.05" units="cm"/>
      <inkml:brushProperty name="height" value="0.05" units="cm"/>
    </inkml:brush>
  </inkml:definitions>
  <inkml:trace contextRef="#ctx0" brushRef="#br0">38 81 5449 0 0,'-34'-67'2010'0'0,"34"67"-1988"0"0,-1 0 0 0 0,1 0 0 0 0,0-1 0 0 0,0 1-1 0 0,-1 0 1 0 0,1 0 0 0 0,0 0 0 0 0,0-1 0 0 0,0 1 0 0 0,-1 0 0 0 0,1-1 0 0 0,0 1 0 0 0,0 0-1 0 0,0 0 1 0 0,0-1 0 0 0,0 1 0 0 0,0 0 0 0 0,-1-1 0 0 0,1 1 0 0 0,0 0 0 0 0,0 0 0 0 0,0-1-1 0 0,0 1 1 0 0,0 0 0 0 0,0-1 0 0 0,0 1 0 0 0,0 0 0 0 0,0-1 0 0 0,0 1 0 0 0,1 0 0 0 0,-1-1 0 0 0,0 1-1 0 0,0 0 1 0 0,0 0 0 0 0,0-1 0 0 0,0 1 0 0 0,0 0 0 0 0,1-1 0 0 0,-1 1 0 0 0,0 0 0 0 0,0 0-1 0 0,1 0 1 0 0,-1-1 0 0 0,0 1 0 0 0,0 0 0 0 0,1 0 0 0 0,-1 0 0 0 0,0-1 0 0 0,0 1 0 0 0,1 0 0 0 0,-1 0-1 0 0,0 0 1 0 0,1 0 0 0 0,-1 0 0 0 0,0 0 0 0 0,0 0 0 0 0,1 0 0 0 0,-1 0 0 0 0,1 0 0 0 0,13 4 72 0 0,-10-1-76 0 0,0 0 1 0 0,0 1-1 0 0,0-1 0 0 0,-1 1 0 0 0,1 0 0 0 0,-1 0 1 0 0,0 0-1 0 0,2 5 0 0 0,14 24 19 0 0,-9-15-24 0 0,-3-7-4 0 0,39 75 146 0 0,-31-55 24 0 0,36 54 1 0 0,-45-76-124 0 0,1 0 0 0 0,1 0 1 0 0,0-1-1 0 0,0 0 1 0 0,0 0-1 0 0,1-1 0 0 0,0-1 1 0 0,0 1-1 0 0,20 9 1 0 0,8 2-451 0 0,-24-11 150 0 0</inkml:trace>
</inkml:ink>
</file>

<file path=ppt/ink/ink29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36:10.192"/>
    </inkml:context>
    <inkml:brush xml:id="br0">
      <inkml:brushProperty name="width" value="0.05" units="cm"/>
      <inkml:brushProperty name="height" value="0.05" units="cm"/>
    </inkml:brush>
  </inkml:definitions>
  <inkml:trace contextRef="#ctx0" brushRef="#br0">7 31 3505 0 0,'-6'-9'2427'0'0,"8"0"-266"0"0,22 0-1284 0 0,10 6-1508 0 0,-25 3 688 0 0,-7 0 273 0 0,21 10-160 0 0,7 17 0 0 0,-11-8-66 0 0,-13-14-64 0 0,0 0 1 0 0,-1 0-1 0 0,0 1 0 0 0,0 0 1 0 0,0 0-1 0 0,0 1 0 0 0,4 9 0 0 0,-3-3 28 0 0,0 0-1 0 0,-1 0 1 0 0,0 1-1 0 0,-1 0 0 0 0,-1 0 1 0 0,2 16-1 0 0,-1 12 61 0 0,-2 1 0 0 0,-5 63 0 0 0,2-94-118 0 0,-11 118 340 0 0,10-116-202 0 0,-1 0-1 0 0,0 0 1 0 0,-1-1-1 0 0,-1 0 1 0 0,0 1-1 0 0,-1-2 0 0 0,-8 15 1 0 0,10-22-81 0 0,0 0 1 0 0,-1 0 0 0 0,0-1-1 0 0,0 1 1 0 0,0-1 0 0 0,0-1-1 0 0,-1 1 1 0 0,1-1-1 0 0,-1 0 1 0 0,0 0 0 0 0,0 0-1 0 0,-7 1 1 0 0,-24 6 248 0 0,14-9-159 0 0,19-1-75 0 0,2-1-346 0 0,0-2-377 0 0,-1 0-110 0 0</inkml:trace>
</inkml:ink>
</file>

<file path=ppt/ink/ink29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36:12.793"/>
    </inkml:context>
    <inkml:brush xml:id="br0">
      <inkml:brushProperty name="width" value="0.05" units="cm"/>
      <inkml:brushProperty name="height" value="0.05" units="cm"/>
    </inkml:brush>
  </inkml:definitions>
  <inkml:trace contextRef="#ctx0" brushRef="#br0">55 52 2881 0 0,'-54'13'5758'0'0,"63"-17"-4959"0"0,14-4-299 0 0,74-18 1186 0 0,-76 19-1649 0 0,1 1 1 0 0,0 0-1 0 0,23-2 0 0 0,-29 10-376 0 0,-15 11 50 0 0,-2-10-62 0 0</inkml:trace>
</inkml:ink>
</file>

<file path=ppt/ink/ink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19:16:51.694"/>
    </inkml:context>
    <inkml:brush xml:id="br0">
      <inkml:brushProperty name="width" value="0.05" units="cm"/>
      <inkml:brushProperty name="height" value="0.05" units="cm"/>
    </inkml:brush>
  </inkml:definitions>
  <inkml:trace contextRef="#ctx0" brushRef="#br0">19 40 6577 0 0,'-18'6'6064'0'0,"41"-16"-4631"0"0,-13 4-1300 0 0,-1 2 0 0 0,1-1-1 0 0,1 1 1 0 0,-1 1 0 0 0,0 0 0 0 0,1 0 0 0 0,0 1 0 0 0,12-1 0 0 0,6 1-56 0 0,55 1 1 0 0,-79 2-73 0 0,0-1 0 0 0,0 1 0 0 0,0 0 0 0 0,-1 0 1 0 0,1 0-1 0 0,0 1 0 0 0,-1-1 0 0 0,0 1 0 0 0,1 0 0 0 0,-1 1 1 0 0,0-1-1 0 0,0 1 0 0 0,0 0 0 0 0,5 4 0 0 0,24 36 78 0 0,-19-7-22 0 0,-13-9-2 0 0,-2-23-51 0 0,0 1-1 0 0,0 0 1 0 0,0-1 0 0 0,0 1 0 0 0,-1-1 0 0 0,0 0 0 0 0,1 1 0 0 0,-2-1 0 0 0,-4 7-1 0 0,-8 16 21 0 0,16-26-32 0 0,-1 0 0 0 0,0 0 0 0 0,1 0 0 0 0,-1 0-1 0 0,1 0 1 0 0,-1 0 0 0 0,1 0 0 0 0,-1 0 0 0 0,1 0-1 0 0,0 0 1 0 0,-1 0 0 0 0,1-1 0 0 0,0 1 0 0 0,0 0-1 0 0,0 0 1 0 0,0-1 0 0 0,-1 1 0 0 0,1-1 0 0 0,0 1-1 0 0,0-1 1 0 0,2 1 0 0 0,30 18 14 0 0,-22-13-10 0 0,-10-6 4 0 0,0 1 1 0 0,0-1 0 0 0,0 1 0 0 0,0 0 0 0 0,0 0-1 0 0,0-1 1 0 0,0 1 0 0 0,0 0 0 0 0,0 0 0 0 0,0 0-1 0 0,0 0 1 0 0,-1 0 0 0 0,1 0 0 0 0,0 0 0 0 0,-1 0-1 0 0,1 0 1 0 0,-1 0 0 0 0,1 0 0 0 0,-1 0-1 0 0,1 1 1 0 0,-1-1 0 0 0,0 0 0 0 0,0 0 0 0 0,1 0-1 0 0,-1 1 1 0 0,0-1 0 0 0,0 0 0 0 0,0 0 0 0 0,0 1-1 0 0,-1-1 1 0 0,1 0 0 0 0,0 0 0 0 0,-1 0 0 0 0,1 1-1 0 0,0-1 1 0 0,-1 0 0 0 0,1 0 0 0 0,-1 0-1 0 0,0 0 1 0 0,1 0 0 0 0,-1 0 0 0 0,0 0 0 0 0,-1 2-1 0 0,-4 3 63 0 0,-1 0 0 0 0,1-1 0 0 0,-1 0 0 0 0,0 0 0 0 0,-1 0 0 0 0,-10 5 0 0 0,13-8-20 0 0,-8 6 41 0 0,0-2-1 0 0,-1 0 1 0 0,1 0-1 0 0,-28 7 1 0 0,29-10 594 0 0,-5 4-1933 0 0,13-5-945 0 0,10-6 996 0 0,4-1 635 0 0,5-4-164 0 0</inkml:trace>
  <inkml:trace contextRef="#ctx0" brushRef="#br0" timeOffset="1">550 329 4009 0 0,'72'39'3907'0'0,"-72"-38"-3788"0"0,1-1 0 0 0,0 1 0 0 0,-1-1-1 0 0,1 1 1 0 0,0-1 0 0 0,-1 1-1 0 0,1 0 1 0 0,0-1 0 0 0,-1 1 0 0 0,1 0-1 0 0,-1-1 1 0 0,1 1 0 0 0,-1 0-1 0 0,0 0 1 0 0,1 0 0 0 0,-1-1 0 0 0,0 1-1 0 0,1 0 1 0 0,-1 0 0 0 0,0 0 0 0 0,0 0-1 0 0,0 0 1 0 0,0-1 0 0 0,0 1-1 0 0,0 0 1 0 0,0 0 0 0 0,0 0 0 0 0,0 0-1 0 0,0 0 1 0 0,-1 0 0 0 0,1-1 0 0 0,0 1-1 0 0,0 0 1 0 0,-1 0 0 0 0,1 0-1 0 0,-1-1 1 0 0,1 1 0 0 0,-1 0 0 0 0,1 0-1 0 0,-2 1 1 0 0,-1 5 141 0 0,-1 19 586 0 0,-4 44 2285 0 0,11-44-2524 0 0,2-10-719 0 0,15 20 288 0 0,-3-19-199 0 0,-4-12-234 0 0,-7-6-1327 0 0,-5-3-1025 0 0</inkml:trace>
</inkml:ink>
</file>

<file path=ppt/ink/ink29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36:13.129"/>
    </inkml:context>
    <inkml:brush xml:id="br0">
      <inkml:brushProperty name="width" value="0.05" units="cm"/>
      <inkml:brushProperty name="height" value="0.05" units="cm"/>
    </inkml:brush>
  </inkml:definitions>
  <inkml:trace contextRef="#ctx0" brushRef="#br0">0 1 5121 0 0,'4'3'2146'0'0,"7"5"760"0"0,-6-5-2502 0 0,-2-3-381 0 0,27 2 222 0 0,11 6 107 0 0,1 0 218 0 0,-17-6-497 0 0,14 0 118 0 0,3 0-110 0 0,15 8-804 0 0,-47-8 555 0 0,4-4 106 0 0,4-1-1631 0 0,-10 5-2668 0 0</inkml:trace>
</inkml:ink>
</file>

<file path=ppt/ink/ink29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36:13.726"/>
    </inkml:context>
    <inkml:brush xml:id="br0">
      <inkml:brushProperty name="width" value="0.05" units="cm"/>
      <inkml:brushProperty name="height" value="0.05" units="cm"/>
    </inkml:brush>
  </inkml:definitions>
  <inkml:trace contextRef="#ctx0" brushRef="#br0">0 191 2401 0 0,'3'-6'2035'0'0,"10"-36"2102"0"0,-11 33-4258 0 0,4-29 1979 0 0,-1 28-665 0 0,1 20-440 0 0,6 23-693 0 0,13 12-12 0 0,6 16-5 0 0,22 85 62 0 0,-48-131-102 0 0,5 15 12 0 0,-9-24-9 0 0,0 0-1 0 0,0 0 0 0 0,1 0 1 0 0,0 0-1 0 0,0 0 1 0 0,1 0-1 0 0,0-1 1 0 0,0 1-1 0 0,0-1 1 0 0,0 0-1 0 0,1 0 1 0 0,0 0-1 0 0,0-1 0 0 0,1 1 1 0 0,6 5-1 0 0,-10-10-2 0 0,-1 1-1 0 0,1-1 0 0 0,0 1 1 0 0,0-1-1 0 0,0 0 1 0 0,0 1-1 0 0,0-1 0 0 0,0 0 1 0 0,0 0-1 0 0,0 1 0 0 0,0-1 1 0 0,0 0-1 0 0,0 0 1 0 0,0 0-1 0 0,-1 0 0 0 0,1 0 1 0 0,0-1-1 0 0,0 1 0 0 0,0 0 1 0 0,0 0-1 0 0,0-1 1 0 0,0 1-1 0 0,0 0 0 0 0,0-1 1 0 0,1 0-1 0 0,17-23 47 0 0,1-35-15 0 0,-20 58-35 0 0,11-56 13 0 0,-3 0 0 0 0,-3-1 0 0 0,-1 0 0 0 0,-7-80 0 0 0,2 113-8 0 0,1 21-67 0 0,0-21 212 0 0,0 25-171 0 0,0-1 0 0 0,0 1 0 0 0,0-1 1 0 0,0 1-1 0 0,1 0 0 0 0,-1-1 0 0 0,0 1 0 0 0,0-1 0 0 0,0 1 0 0 0,0-1 0 0 0,0 1 0 0 0,1 0 0 0 0,-1-1 1 0 0,0 1-1 0 0,0-1 0 0 0,1 1 0 0 0,-1 0 0 0 0,0-1 0 0 0,1 1 0 0 0,-1 0 0 0 0,0-1 0 0 0,1 1 0 0 0,-1 0 1 0 0,0-1-1 0 0,1 1 0 0 0,-1 0 0 0 0,1 0 0 0 0,-1 0 0 0 0,0-1 0 0 0,1 1 0 0 0,-1 0 0 0 0,1 0 0 0 0,-1 0 1 0 0,1 0-1 0 0,-1 0 0 0 0,1 0 0 0 0,-1 0 0 0 0,1 0 0 0 0,-1 0 0 0 0,1 0 0 0 0,0 0-218 0 0</inkml:trace>
</inkml:ink>
</file>

<file path=ppt/ink/ink29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36:14.212"/>
    </inkml:context>
    <inkml:brush xml:id="br0">
      <inkml:brushProperty name="width" value="0.05" units="cm"/>
      <inkml:brushProperty name="height" value="0.05" units="cm"/>
    </inkml:brush>
  </inkml:definitions>
  <inkml:trace contextRef="#ctx0" brushRef="#br0">50 0 4041 0 0,'32'5'2580'0'0,"-25"-4"-1685"0"0,-5-1-120 0 0,-8 1-485 0 0,-3 0 503 0 0,5-1-187 0 0,1 1-62 0 0,2-1-478 0 0,0 0 1 0 0,0 0 0 0 0,0 1 0 0 0,0-1 0 0 0,1 0-1 0 0,-1 1 1 0 0,0-1 0 0 0,0 1 0 0 0,1-1 0 0 0,-1 1-1 0 0,0-1 1 0 0,1 1 0 0 0,-1 0 0 0 0,0-1 0 0 0,1 1-1 0 0,-1 0 1 0 0,1-1 0 0 0,-1 1 0 0 0,1 0 0 0 0,0 0-1 0 0,-1 1 1 0 0,-8 16-177 0 0,5-8 230 0 0,-19 55 3 0 0,18-49-80 0 0,1 1 0 0 0,1-1-1 0 0,1 1 1 0 0,-1 31 0 0 0,3-8 8 0 0,-1-25-39 0 0,2-1 0 0 0,-1 1 0 0 0,4 16 0 0 0,1-3 24 0 0,-5-22-29 0 0,0 0 1 0 0,1-1 0 0 0,-1 1-1 0 0,1 0 1 0 0,1 0 0 0 0,-1-1-1 0 0,1 1 1 0 0,0-1 0 0 0,0 1-1 0 0,1-1 1 0 0,0 0 0 0 0,0 0-1 0 0,0 0 1 0 0,0 0 0 0 0,5 4-1 0 0,-6-8-14 0 0,-1 0 0 0 0,1-1 0 0 0,0 1 0 0 0,-1-1 0 0 0,1 1 0 0 0,0-1 0 0 0,0 1-1 0 0,0-1 1 0 0,-1 0 0 0 0,1 0 0 0 0,0 0 0 0 0,0 0 0 0 0,0 0 0 0 0,-1-1 0 0 0,1 1 0 0 0,0 0 0 0 0,0-1-1 0 0,0 1 1 0 0,-1-1 0 0 0,1 0 0 0 0,0 0 0 0 0,-1 0 0 0 0,1 1 0 0 0,1-3 0 0 0,1 1-14 0 0,-1 0 1 0 0,1-1 0 0 0,-1 1 0 0 0,0-1-1 0 0,0 0 1 0 0,0 0 0 0 0,-1 0 0 0 0,1 0 0 0 0,2-5-1 0 0,6-19-147 0 0,-4 9 114 0 0,-3-1 24 0 0,-1 6 13 0 0,4-73-54 0 0,-13 6 63 0 0,-5 31 14 0 0,9 43 9 0 0,-10-43 69 0 0,11 37 442 0 0,3 26-263 0 0,2 35-180 0 0,-2-18-69 0 0,1 1 1 0 0,2 0-1 0 0,1-1 1 0 0,18 55 0 0 0,-19-78-460 0 0,-2-6 276 0 0,-2-2 121 0 0,0 1-165 0 0</inkml:trace>
</inkml:ink>
</file>

<file path=ppt/ink/ink29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36:14.599"/>
    </inkml:context>
    <inkml:brush xml:id="br0">
      <inkml:brushProperty name="width" value="0.05" units="cm"/>
      <inkml:brushProperty name="height" value="0.05" units="cm"/>
    </inkml:brush>
  </inkml:definitions>
  <inkml:trace contextRef="#ctx0" brushRef="#br0">32 262 4505 0 0,'3'15'3653'0'0,"2"7"-869"0"0,1-5-2200 0 0,-2-7-594 0 0,0-1-1 0 0,1 0 0 0 0,0 0 1 0 0,11 14-1 0 0,5-5 722 0 0,-7-12-226 0 0,-13-6-249 0 0,-2-1-64 0 0,-2-7-106 0 0,-10-27-54 0 0,-36-64 0 0 0,16 35-8 0 0,26 47-3 0 0,1-11 6 0 0,3-6 3 0 0,3 2 0 0 0,2 13-6 0 0,-1 17-2 0 0,-1 0 0 0 0,1 0 0 0 0,0 0 0 0 0,-1 0 0 0 0,1 0 0 0 0,0 0 0 0 0,0 0 1 0 0,0 1-1 0 0,0-1 0 0 0,1 0 0 0 0,1-2 0 0 0,0 2 12 0 0,0-1 1 0 0,0 0-1 0 0,1 1 0 0 0,-1-1 0 0 0,1 1 1 0 0,-1 0-1 0 0,1 0 0 0 0,7-2 0 0 0,-3 1 15 0 0,0 1 0 0 0,0 0 0 0 0,0 1-1 0 0,1-1 1 0 0,-1 1 0 0 0,11 1 0 0 0,36-1 153 0 0,-44-1-157 0 0,0 2 0 0 0,0-1 0 0 0,1 1 0 0 0,-1 1 0 0 0,0 0 0 0 0,0 0 0 0 0,0 1 0 0 0,0 1 0 0 0,16 6 0 0 0,-19-1-215 0 0</inkml:trace>
</inkml:ink>
</file>

<file path=ppt/ink/ink29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36:15.130"/>
    </inkml:context>
    <inkml:brush xml:id="br0">
      <inkml:brushProperty name="width" value="0.05" units="cm"/>
      <inkml:brushProperty name="height" value="0.05" units="cm"/>
    </inkml:brush>
  </inkml:definitions>
  <inkml:trace contextRef="#ctx0" brushRef="#br0">155 3 4465 0 0,'-1'3'4581'0'0,"1"-3"-4438"0"0,-7-2 80 0 0,5 0 424 0 0,2 1-618 0 0,-1 1 119 0 0,0 0 87 0 0,0 0 183 0 0,-1 0-146 0 0,-3 4 257 0 0,-3 12-384 0 0,-2 0-49 0 0,-5 10 74 0 0,-21 42 1 0 0,12 5 140 0 0,19-51-266 0 0,-3 15 43 0 0,-3 19 54 0 0,4-19-48 0 0,-2 67 1 0 0,8-64-73 0 0,1 0 0 0 0,3 1 0 0 0,1-1 0 0 0,18 74 0 0 0,-20-108-9 0 0,0 0-1 0 0,1 0 1 0 0,-1 0-1 0 0,1 0 0 0 0,1 0 1 0 0,-1-1-1 0 0,1 1 1 0 0,0-1-1 0 0,0 0 0 0 0,1 0 1 0 0,0-1-1 0 0,-1 1 1 0 0,7 3-1 0 0,-5-3 8 0 0,1-2 1 0 0,-1 1-1 0 0,1-1 1 0 0,-1 1-1 0 0,1-2 0 0 0,12 4 1 0 0,-11-4 3 0 0,-1-1-1 0 0,1 1 1 0 0,0-2 0 0 0,-1 1 0 0 0,1-1 0 0 0,10-1-1 0 0,24-10 103 0 0,-25 3-82 0 0,-4 2-3 0 0,-2-1 20 0 0,-4 3-6 0 0,-6 3-87 0 0,-1 0 98 0 0,0-2-537 0 0,-3 3-574 0 0,2 0 491 0 0</inkml:trace>
</inkml:ink>
</file>

<file path=ppt/ink/ink29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36:15.678"/>
    </inkml:context>
    <inkml:brush xml:id="br0">
      <inkml:brushProperty name="width" value="0.05" units="cm"/>
      <inkml:brushProperty name="height" value="0.05" units="cm"/>
    </inkml:brush>
  </inkml:definitions>
  <inkml:trace contextRef="#ctx0" brushRef="#br0">106 0 5041 0 0,'2'14'6558'0'0,"-7"6"-4482"0"0,-13 21-3194 0 0,13-30 1805 0 0,-7 21-458 0 0,1 0 0 0 0,-12 65 0 0 0,16-62-233 0 0,-17 102 149 0 0,21-83-367 0 0,6-22-121 0 0,-2-21-276 0 0,-2-16 32 0 0,0 0-48 0 0</inkml:trace>
</inkml:ink>
</file>

<file path=ppt/ink/ink29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36:16.064"/>
    </inkml:context>
    <inkml:brush xml:id="br0">
      <inkml:brushProperty name="width" value="0.05" units="cm"/>
      <inkml:brushProperty name="height" value="0.05" units="cm"/>
    </inkml:brush>
  </inkml:definitions>
  <inkml:trace contextRef="#ctx0" brushRef="#br0">8 6 6753 0 0,'-6'-4'4176'0'0,"5"3"-3329"0"0,3 6-363 0 0,84 118 700 0 0,-51-66-915 0 0,-7-8 1 0 0,60 76-1 0 0,-84-121-344 0 0,-1 1-1 0 0,1-1 1 0 0,1 1-1 0 0,-1-1 1 0 0,0 0-1 0 0,1-1 1 0 0,0 1-1 0 0,0-1 1 0 0,0 0-1 0 0,0 0 1 0 0,0-1-1 0 0,1 0 1 0 0,-1 1-1 0 0,1-2 1 0 0,0 1-1 0 0,0-1 1 0 0,-1 0-1 0 0,1 0 1 0 0,0 0-1 0 0,7-1 1 0 0,-10-2-1128 0 0</inkml:trace>
</inkml:ink>
</file>

<file path=ppt/ink/ink29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36:16.412"/>
    </inkml:context>
    <inkml:brush xml:id="br0">
      <inkml:brushProperty name="width" value="0.05" units="cm"/>
      <inkml:brushProperty name="height" value="0.05" units="cm"/>
    </inkml:brush>
  </inkml:definitions>
  <inkml:trace contextRef="#ctx0" brushRef="#br0">5 18 3617 0 0,'0'-1'1909'0'0,"-1"-1"-547"0"0,-1-5-556 0 0,2 6-309 0 0,0 0 15 0 0,0 0 51 0 0,0 0-316 0 0,0 0-55 0 0,-2-2 1528 0 0,2 10-1104 0 0,4 22-378 0 0,3 16-55 0 0,6 7 130 0 0,-12-48-307 0 0,3 9 31 0 0,3 9 49 0 0,-2 0 8 0 0,-4 7-15 0 0,2-6-282 0 0,-3-23 192 0 0,1 0 1 0 0,-1 0 0 0 0,0 0-1 0 0,0 0 1 0 0,0 0-1 0 0,1 1 1 0 0,-1-1-1 0 0,0 0 1 0 0,0 0 0 0 0,0 0-1 0 0,0 1 1 0 0,0-1-1 0 0,1 0 1 0 0,-1 0-1 0 0,0 0 1 0 0,0 1 0 0 0,0-1-1 0 0,0 0 1 0 0,0 0-1 0 0,0 1 1 0 0,0-1-1 0 0,0 0 1 0 0,0 0-1 0 0,0 1 1 0 0,0-1 0 0 0,0 0-1 0 0,0 0 1 0 0,0 0-1 0 0,0 1 1 0 0,0-1-1 0 0,0 0 1 0 0,0 0 0 0 0,0 1-1 0 0,0-1 1 0 0,0 0-1 0 0,-1 0 1 0 0,1 0-1 0 0,0 1 1 0 0,0-1-1 0 0,0 0 1 0 0,0 0 0 0 0,0 0-1 0 0,-1 0 1 0 0,1 1-1 0 0,0-1 1 0 0,0 0-1 0 0,0 0 1 0 0,-1 0 0 0 0,1 0-1 0 0,0 0 1 0 0,0 0-1 0 0,0 1 1 0 0,-1-1-1 0 0,1 0 1 0 0,0 0-1 0 0,0 0 1 0 0,-1 0 0 0 0,1 0-1 0 0,0 0 1 0 0,-1 0-1 0 0,-4 0-351 0 0</inkml:trace>
</inkml:ink>
</file>

<file path=ppt/ink/ink29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36:17.128"/>
    </inkml:context>
    <inkml:brush xml:id="br0">
      <inkml:brushProperty name="width" value="0.05" units="cm"/>
      <inkml:brushProperty name="height" value="0.05" units="cm"/>
    </inkml:brush>
  </inkml:definitions>
  <inkml:trace contextRef="#ctx0" brushRef="#br0">143 18 3321 0 0,'2'-2'4782'0'0,"-4"1"-4324"0"0,0 0-311 0 0,2 0 88 0 0,-4-2 603 0 0,-4-5-18 0 0,2 6 47 0 0,-3 29-127 0 0,-6 33-343 0 0,-32 184 80 0 0,37-166-375 0 0,7-34-64 0 0,1-4-235 0 0,-4-15-116 0 0,-5-3-181 0 0,-1-9 48 0 0,5-7-68 0 0</inkml:trace>
</inkml:ink>
</file>

<file path=ppt/ink/ink29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36:17.479"/>
    </inkml:context>
    <inkml:brush xml:id="br0">
      <inkml:brushProperty name="width" value="0.05" units="cm"/>
      <inkml:brushProperty name="height" value="0.05" units="cm"/>
    </inkml:brush>
  </inkml:definitions>
  <inkml:trace contextRef="#ctx0" brushRef="#br0">0 3 5665 0 0,'1'0'933'0'0,"8"-2"3593"0"0,-7 2-3190 0 0,2 0-1213 0 0,-1 0 0 0 0,0 1 0 0 0,0 0 1 0 0,1-1-1 0 0,-1 1 0 0 0,0 1 0 0 0,0-1 0 0 0,0 0 0 0 0,0 1 0 0 0,0-1 1 0 0,3 3-1 0 0,32 40 230 0 0,-2 1 0 0 0,35 60 0 0 0,-55-82-333 0 0,-6-6 0 0 0,0-1-1 0 0,2 1 1 0 0,0-2-1 0 0,0 0 0 0 0,2 0 1 0 0,0-2-1 0 0,25 21 1 0 0,-23-25 7 0 0,-5-4-38 0 0,-1 0-52 0 0,-3 0-14 0 0,-1-1-440 0 0,-4-3-225 0 0</inkml:trace>
</inkml:ink>
</file>

<file path=ppt/ink/ink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19:16:52.128"/>
    </inkml:context>
    <inkml:brush xml:id="br0">
      <inkml:brushProperty name="width" value="0.05" units="cm"/>
      <inkml:brushProperty name="height" value="0.05" units="cm"/>
    </inkml:brush>
  </inkml:definitions>
  <inkml:trace contextRef="#ctx0" brushRef="#br0">67 12 3321 0 0,'0'-3'1158'0'0,"-1"-5"5662"0"0,0 8-6411 0 0,0 0 47 0 0,-2 0 180 0 0,1 0-338 0 0,2 1-32 0 0,-4 5 60 0 0,0-1-1 0 0,0 2 0 0 0,1-1 0 0 0,0 0 1 0 0,-3 9-1 0 0,-10 61 40 0 0,12-50 83 0 0,1-6-250 0 0,-1 61 255 0 0,4-55-304 0 0,0-22-117 0 0,3 119 364 0 0,-1-89-340 0 0,-1-11-31 0 0,-1-15-86 0 0,1 19 200 0 0,-2-7-241 0 0,-2-4-519 0 0,-1-10-237 0 0,2-6-137 0 0,-1-2 233 0 0,2 1 442 0 0,0 0-639 0 0</inkml:trace>
</inkml:ink>
</file>

<file path=ppt/ink/ink29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36:19.742"/>
    </inkml:context>
    <inkml:brush xml:id="br0">
      <inkml:brushProperty name="width" value="0.05" units="cm"/>
      <inkml:brushProperty name="height" value="0.05" units="cm"/>
    </inkml:brush>
  </inkml:definitions>
  <inkml:trace contextRef="#ctx0" brushRef="#br0">28 4 1840 0 0,'12'-2'822'0'0,"-1"1"-91"0"0,-12 8 4923 0 0,-2-2-5581 0 0,-1 0-1 0 0,1 0 1 0 0,0 1-1 0 0,1-1 1 0 0,-1 1-1 0 0,1 0 1 0 0,0 0-1 0 0,1 0 1 0 0,-1 0-1 0 0,0 6 1 0 0,-1 5 89 0 0,-10 59 328 0 0,7-23-322 0 0,5 0-62 0 0,3-19-44 0 0,6 35 26 0 0,-5-52-62 0 0,0 0-1 0 0,2-1 1 0 0,12 31 0 0 0,7-15 21 0 0,31 9 55 0 0,-24-19-49 0 0,-19-13-88 0 0,32 12-448 0 0,-25-14-234 0 0,28 9-445 0 0,-33-11 183 0 0</inkml:trace>
</inkml:ink>
</file>

<file path=ppt/ink/ink29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36:20.246"/>
    </inkml:context>
    <inkml:brush xml:id="br0">
      <inkml:brushProperty name="width" value="0.05" units="cm"/>
      <inkml:brushProperty name="height" value="0.05" units="cm"/>
    </inkml:brush>
  </inkml:definitions>
  <inkml:trace contextRef="#ctx0" brushRef="#br0">4 20 4409 0 0,'0'-3'4655'0'0,"-3"-7"-3451"0"0,3 8-908 0 0,0 0-21 0 0,0 1-20 0 0,0 0 380 0 0,6 11-285 0 0,3 7-192 0 0,-7-14-139 0 0,7 6 29 0 0,-1 1 0 0 0,-1 0 1 0 0,0 0-1 0 0,0 1 0 0 0,-1 0 0 0 0,0 1 1 0 0,-1-1-1 0 0,0 1 0 0 0,-1 0 0 0 0,3 12 1 0 0,1 13 52 0 0,-2 1 0 0 0,3 65 0 0 0,-9-81-55 0 0,-2 0 0 0 0,-6 40 0 0 0,-13 9-2 0 0,16-57-37 0 0,-11 27 35 0 0,15-39-41 0 0,1-1 1 0 0,-1 0-1 0 0,0 1 0 0 0,0-1 1 0 0,1 0-1 0 0,-1 1 1 0 0,0-1-1 0 0,0 0 1 0 0,-1 0-1 0 0,1 0 0 0 0,0 0 1 0 0,0 0-1 0 0,0 0 1 0 0,-1 0-1 0 0,1-1 1 0 0,0 1-1 0 0,-1 0 0 0 0,1-1 1 0 0,-1 1-1 0 0,1-1 1 0 0,0 1-1 0 0,-3 0 1 0 0</inkml:trace>
</inkml:ink>
</file>

<file path=ppt/ink/ink29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36:20.800"/>
    </inkml:context>
    <inkml:brush xml:id="br0">
      <inkml:brushProperty name="width" value="0.05" units="cm"/>
      <inkml:brushProperty name="height" value="0.05" units="cm"/>
    </inkml:brush>
  </inkml:definitions>
  <inkml:trace contextRef="#ctx0" brushRef="#br0">0 45 4601 0 0,'8'-3'5413'0'0,"21"-5"-5711"0"0,-17 6 712 0 0,115-28-1521 0 0,-123 29-98 0 0</inkml:trace>
</inkml:ink>
</file>

<file path=ppt/ink/ink29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36:21.117"/>
    </inkml:context>
    <inkml:brush xml:id="br0">
      <inkml:brushProperty name="width" value="0.05" units="cm"/>
      <inkml:brushProperty name="height" value="0.05" units="cm"/>
    </inkml:brush>
  </inkml:definitions>
  <inkml:trace contextRef="#ctx0" brushRef="#br0">1 1 2713 0 0,'35'7'2620'0'0,"-35"-7"-2530"0"0,0 0 0 0 0,1 0 0 0 0,-1 0-1 0 0,1 0 1 0 0,-1 0 0 0 0,0 0 0 0 0,1 0 0 0 0,-1 0 0 0 0,0 0-1 0 0,1 0 1 0 0,-1 0 0 0 0,0 0 0 0 0,1 0 0 0 0,-1 1 0 0 0,0-1-1 0 0,1 0 1 0 0,-1 0 0 0 0,0 0 0 0 0,1 1 0 0 0,-1-1 0 0 0,0 0-1 0 0,0 1 1 0 0,1-1 0 0 0,-1 0 0 0 0,0 0 0 0 0,0 1 0 0 0,1-1-1 0 0,-1 0 1 0 0,0 1 0 0 0,0-1 0 0 0,0 0 0 0 0,0 1 0 0 0,1 0-1 0 0,1 1 711 0 0,3 31 127 0 0,20 197 1310 0 0,-24-222-2214 0 0,1 5 29 0 0,0 8-366 0 0,-2-20 157 0 0,0 0-1 0 0,0 0 1 0 0,0 0-1 0 0,0 0 0 0 0,0 0 1 0 0,0 1-1 0 0,0-1 1 0 0,0 0-1 0 0,0 0 1 0 0,-1 0-1 0 0,1 0 0 0 0,-1 0 1 0 0,1 0-1 0 0,0 0 1 0 0,-1 0-1 0 0,0 0 1 0 0,1 0-1 0 0,-1 0 0 0 0,1 0 1 0 0,-2 1-1 0 0,0-2-619 0 0</inkml:trace>
</inkml:ink>
</file>

<file path=ppt/ink/ink29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36:21.714"/>
    </inkml:context>
    <inkml:brush xml:id="br0">
      <inkml:brushProperty name="width" value="0.05" units="cm"/>
      <inkml:brushProperty name="height" value="0.05" units="cm"/>
    </inkml:brush>
  </inkml:definitions>
  <inkml:trace contextRef="#ctx0" brushRef="#br0">133 10 4705 0 0,'35'-9'2126'0'0,"-35"9"-2072"0"0,0 0 0 0 0,0 0 0 0 0,0 0 0 0 0,1 0 0 0 0,-1 0 0 0 0,0 0 0 0 0,0 0 0 0 0,0 1 0 0 0,0-1 0 0 0,1 0-1 0 0,-1 0 1 0 0,0 0 0 0 0,0 0 0 0 0,0 0 0 0 0,0 0 0 0 0,0 1 0 0 0,1-1 0 0 0,-1 0 0 0 0,0 0 0 0 0,0 0 0 0 0,0 0 0 0 0,0 1 0 0 0,0-1 0 0 0,0 0 0 0 0,0 0 0 0 0,0 0 0 0 0,0 1 0 0 0,0-1 0 0 0,0 0 0 0 0,0 0 0 0 0,0 0 0 0 0,0 1 0 0 0,0-1 0 0 0,0 0 0 0 0,0 0 0 0 0,0 0 0 0 0,0 1 0 0 0,0-1 0 0 0,0 0 0 0 0,0 0 0 0 0,0 0 0 0 0,0 1 0 0 0,0-1 0 0 0,0 0 0 0 0,0 0-1 0 0,-1 0 1 0 0,1 0 0 0 0,0 1 0 0 0,0-1 0 0 0,0 0 0 0 0,0 0 0 0 0,0 0 0 0 0,-1 0 0 0 0,1 1 0 0 0,-9 17 790 0 0,7-14-853 0 0,-13 26 219 0 0,-11 19 418 0 0,-34 66 400 0 0,54-102-1037 0 0,-3 3-67 0 0,1 0 0 0 0,1 1 0 0 0,1-1 0 0 0,1 1 0 0 0,0 1 0 0 0,1-1 0 0 0,-2 21 0 0 0,7-30-175 0 0,2-6-950 0 0,-2-1 841 0 0</inkml:trace>
</inkml:ink>
</file>

<file path=ppt/ink/ink29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36:22.086"/>
    </inkml:context>
    <inkml:brush xml:id="br0">
      <inkml:brushProperty name="width" value="0.05" units="cm"/>
      <inkml:brushProperty name="height" value="0.05" units="cm"/>
    </inkml:brush>
  </inkml:definitions>
  <inkml:trace contextRef="#ctx0" brushRef="#br0">1 1 5265 0 0,'5'10'4761'0'0,"-2"-6"-3845"0"0,-2-1-822 0 0,-1-3-102 0 0,0 0 138 0 0,0 3 268 0 0,3 13-334 0 0,4 5 157 0 0,0 0 0 0 0,11 22 1 0 0,-2-12 55 0 0,1 0 0 0 0,25 32-1 0 0,17 11 23 0 0,-18-30-270 0 0,-39-42-19 0 0,12 12 38 0 0,7 1-9 0 0,7-10-11 0 0,-26-5-9 0 0,-1 0-52 0 0,0 0 0 0 0,0 0 0 0 0,0 0-1 0 0,0 0 1 0 0,0 0 0 0 0,0 0 0 0 0,0 0 0 0 0,0 0 0 0 0,-1 0-1 0 0,1 0 1 0 0,0 0 0 0 0,0-1 0 0 0,0 1 0 0 0,0 0 0 0 0,0-1-1 0 0,0 1 1 0 0,-1 0 0 0 0,1-1 0 0 0,0 1 0 0 0,0-1 0 0 0,-1 1-1 0 0,1-1 1 0 0,0 0 0 0 0,-1 1 0 0 0,1-1 0 0 0,0 0 0 0 0,-1 1-1 0 0,1-1 1 0 0,-1 0 0 0 0,1 0 0 0 0,-1 0 0 0 0,0 0-1 0 0,1 1 1 0 0,-1-1 0 0 0,0 0 0 0 0,1 0 0 0 0,-1 0 0 0 0,0 0-1 0 0,0 0 1 0 0,0 0 0 0 0,0 0 0 0 0,0 1 0 0 0,0-3 0 0 0,1 1-516 0 0</inkml:trace>
</inkml:ink>
</file>

<file path=ppt/ink/ink29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36:22.430"/>
    </inkml:context>
    <inkml:brush xml:id="br0">
      <inkml:brushProperty name="width" value="0.05" units="cm"/>
      <inkml:brushProperty name="height" value="0.05" units="cm"/>
    </inkml:brush>
  </inkml:definitions>
  <inkml:trace contextRef="#ctx0" brushRef="#br0">0 28 2112 0 0,'24'-27'2958'0'0,"-23"28"-2805"0"0,-1 1 1 0 0,1-1-1 0 0,-1 0 0 0 0,0 1 1 0 0,1-1-1 0 0,-1 1 1 0 0,0 0-1 0 0,0-1 0 0 0,0 1 1 0 0,0-1-1 0 0,-1 1 1 0 0,1-1-1 0 0,0 1 0 0 0,-1-1 1 0 0,1 1-1 0 0,0-1 1 0 0,-1 0-1 0 0,0 1 0 0 0,0 1 1 0 0,-13 78 2589 0 0,12-27-2235 0 0,6-39-510 0 0,8 7 288 0 0,-10-19-533 0 0,-1 0 0 0 0,1 0 0 0 0,0 0 0 0 0,-1 0-1 0 0,0 0 1 0 0,1 0 0 0 0,-1 0 0 0 0,-1 0 0 0 0,2 5 0 0 0</inkml:trace>
</inkml:ink>
</file>

<file path=ppt/ink/ink29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36:22.995"/>
    </inkml:context>
    <inkml:brush xml:id="br0">
      <inkml:brushProperty name="width" value="0.05" units="cm"/>
      <inkml:brushProperty name="height" value="0.05" units="cm"/>
    </inkml:brush>
  </inkml:definitions>
  <inkml:trace contextRef="#ctx0" brushRef="#br0">7 17 2304 0 0,'-3'-6'6422'0'0,"1"0"-5117"0"0,1 2 72 0 0,1 3-996 0 0,1 2 57 0 0,6 19-320 0 0,0 0 0 0 0,0 0 0 0 0,-2 1 0 0 0,-1 0 0 0 0,-1 0 1 0 0,1 23-1 0 0,-2-20-91 0 0,1-1-1 0 0,1 1 1 0 0,1-1 0 0 0,12 34 0 0 0,-16-54-23 0 0,1-1 0 0 0,-1 0 0 0 0,1 0 0 0 0,-1 0 0 0 0,1 0 0 0 0,0 0 0 0 0,0 0 0 0 0,-1 0 0 0 0,1-1 0 0 0,1 1 1 0 0,2 2-1 0 0,-5-4-7 0 0,1 0 0 0 0,0 1 0 0 0,0-1 0 0 0,-1 1 0 0 0,1-1 0 0 0,0 0 0 0 0,0 0 0 0 0,-1 1 0 0 0,1-1 0 0 0,0 0 0 0 0,0 0 0 0 0,0 0 0 0 0,-1 0 0 0 0,1 0 0 0 0,0 0 0 0 0,0 0 0 0 0,0 0 0 0 0,-1 0 0 0 0,1 0 0 0 0,0-1 0 0 0,0 1 0 0 0,-1 0 0 0 0,2-1 0 0 0,7-7 142 0 0,3-11-739 0 0,-2-4-577 0 0,3-12-710 0 0,-8 21 1292 0 0,5-12-368 0 0,-2 1 43 0 0</inkml:trace>
</inkml:ink>
</file>

<file path=ppt/ink/ink29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36:23.417"/>
    </inkml:context>
    <inkml:brush xml:id="br0">
      <inkml:brushProperty name="width" value="0.05" units="cm"/>
      <inkml:brushProperty name="height" value="0.05" units="cm"/>
    </inkml:brush>
  </inkml:definitions>
  <inkml:trace contextRef="#ctx0" brushRef="#br0">106 1 4865 0 0,'8'28'5983'0'0,"4"8"-3534"0"0,32 125-2499 0 0,-40-143 77 0 0,26 199 151 0 0,-28-186-165 0 0,-2 0 1 0 0,-4 39-1 0 0,1-50-5 0 0,-1 0-1 0 0,-7 25 1 0 0,1-18 6 0 0,-13 15 9 0 0,21-41-19 0 0,1 1 0 0 0,0 0-1 0 0,0-1 1 0 0,0 1 0 0 0,-1-1 0 0 0,1 1-1 0 0,-1-1 1 0 0,0 0 0 0 0,1 1 0 0 0,-1-1 0 0 0,0 0-1 0 0,1 0 1 0 0,-1 0 0 0 0,0 0 0 0 0,0 0-1 0 0,0-1 1 0 0,0 1 0 0 0,0-1 0 0 0,0 1-1 0 0,0-1 1 0 0,0 0 0 0 0,0 0 0 0 0,0 1 0 0 0,0-1-1 0 0,0-1 1 0 0,0 1 0 0 0,0 0 0 0 0,0 0-1 0 0,0-1 1 0 0,0 0 0 0 0,0 1 0 0 0,0-1-1 0 0,-3-1 1 0 0,-2-2-3 0 0,-1 0-1 0 0,1-1 1 0 0,0 0 0 0 0,1 0-1 0 0,-1 0 1 0 0,1-1-1 0 0,0 0 1 0 0,1 0-1 0 0,-8-11 1 0 0,11 14-2 0 0,0 0 0 0 0,1 0 0 0 0,-1 0 0 0 0,1 0 0 0 0,0 0-1 0 0,-1-1 1 0 0,1 1 0 0 0,1-1 0 0 0,-1 1 0 0 0,0-1 0 0 0,1 1 0 0 0,0-1 0 0 0,0 1 0 0 0,0-1 0 0 0,0 1 0 0 0,0-1-1 0 0,1 1 1 0 0,0-1 0 0 0,-1 1 0 0 0,1 0 0 0 0,1-1 0 0 0,-1 1 0 0 0,0 0 0 0 0,1 0 0 0 0,2-5 0 0 0,11-15-7 0 0,-5 11 4 0 0,4-3 0 0 0,-9 11 4 0 0,0 0 1 0 0,-1 1-1 0 0,1 0 1 0 0,0-1-1 0 0,1 2 0 0 0,-1-1 1 0 0,1 1-1 0 0,-1-1 1 0 0,12-1-1 0 0,4-1 6 0 0,113-8-165 0 0,-45 10-620 0 0,-55 2 328 0 0,-15 1-65 0 0</inkml:trace>
</inkml:ink>
</file>

<file path=ppt/ink/ink29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36:27.015"/>
    </inkml:context>
    <inkml:brush xml:id="br0">
      <inkml:brushProperty name="width" value="0.05" units="cm"/>
      <inkml:brushProperty name="height" value="0.05" units="cm"/>
    </inkml:brush>
  </inkml:definitions>
  <inkml:trace contextRef="#ctx0" brushRef="#br0">0 10 5337 0 0,'2'-4'4987'0'0,"-1"2"-4391"0"0,-1 1-463 0 0,0 0 20 0 0,1 0-48 0 0,2 1-15 0 0,6 1 31 0 0,-8 0-33 0 0,2-1-14 0 0,7 5 116 0 0,1 6-93 0 0,-1 2-21 0 0,0 1 1 0 0,-2 0 0 0 0,0 1 0 0 0,0 0 0 0 0,-2 0 0 0 0,0 0 0 0 0,0 1-1 0 0,-1 0 1 0 0,-1 0 0 0 0,2 20 0 0 0,4 57 283 0 0,-2 187 0 0 0,-8-148-292 0 0,0-131-67 0 0,3 101 56 0 0,-2-71-33 0 0,2 0-1 0 0,13 53 0 0 0,-9-67 246 0 0,-3-14-2685 0 0</inkml:trace>
</inkml:ink>
</file>

<file path=ppt/ink/ink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19:16:52.494"/>
    </inkml:context>
    <inkml:brush xml:id="br0">
      <inkml:brushProperty name="width" value="0.05" units="cm"/>
      <inkml:brushProperty name="height" value="0.05" units="cm"/>
    </inkml:brush>
  </inkml:definitions>
  <inkml:trace contextRef="#ctx0" brushRef="#br0">0 0 6657 0 0,'2'8'6018'0'0,"3"-4"-4543"0"0,0 0-1927 0 0,-9 3 1917 0 0,6 0 45 0 0,1-1-1439 0 0,-1 0-1 0 0,1 0 1 0 0,1 0 0 0 0,-1-1-1 0 0,1 1 1 0 0,0-1 0 0 0,0 0 0 0 0,1 0-1 0 0,-1 0 1 0 0,1-1 0 0 0,11 8 0 0 0,-5-2-5 0 0,72 70 496 0 0,-31-30-354 0 0,-18-16-113 0 0,0 3-11 0 0,-10-10-25 0 0,-19-21-62 0 0,-4-6-9 0 0,-1 1-1 0 0,1-1 1 0 0,-1 1 0 0 0,1-1 0 0 0,-1 1 0 0 0,1-1-1 0 0,-1 1 1 0 0,1-1 0 0 0,-1 1 0 0 0,1-1 0 0 0,-1 1-1 0 0,0 0 1 0 0,0-1 0 0 0,1 1 0 0 0,-1 0-1 0 0,0-1 1 0 0,0 1 0 0 0,0 0 0 0 0,1-1 0 0 0,-1 1-1 0 0,0 0 1 0 0,0-1 0 0 0,0 1 0 0 0,0 0-1 0 0,0 0 1 0 0,-1-1 0 0 0,1 1 0 0 0,0 1 0 0 0,-5-2-4159 0 0</inkml:trace>
</inkml:ink>
</file>

<file path=ppt/ink/ink29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36:27.384"/>
    </inkml:context>
    <inkml:brush xml:id="br0">
      <inkml:brushProperty name="width" value="0.05" units="cm"/>
      <inkml:brushProperty name="height" value="0.05" units="cm"/>
    </inkml:brush>
  </inkml:definitions>
  <inkml:trace contextRef="#ctx0" brushRef="#br0">265 2 5145 0 0,'-4'-1'4717'0'0,"4"0"-4632"0"0,0 1 1 0 0,-8 17 1614 0 0,-9 32-2289 0 0,11-34 1126 0 0,-18 44 47 0 0,-12 23-183 0 0,-8 18-284 0 0,17-30-1 0 0,0 0-64 0 0,-24 71-20 0 0,51-141-42 0 0,0 0 0 0 0,0 1 1 0 0,0-1-1 0 0,0 0 0 0 0,0 1 0 0 0,-1-1 1 0 0,1 1-1 0 0,0-1 0 0 0,0 0 0 0 0,0 1 1 0 0,-1-1-1 0 0,1 0 0 0 0,0 0 1 0 0,0 1-1 0 0,-1-1 0 0 0,1 0 0 0 0,0 1 1 0 0,-1-1-1 0 0,1 0 0 0 0,0 0 0 0 0,-1 0 1 0 0,1 1-1 0 0,0-1 0 0 0,-1 0 1 0 0,1 0-1 0 0,0 0 0 0 0,-1 0 0 0 0,1 0 1 0 0,-1 0-1 0 0,1 0 0 0 0,0 1 0 0 0,-1-1 1 0 0,1 0-1 0 0,0 0 0 0 0,-1-1 0 0 0,0 1 1 0 0,-7-6-2198 0 0,7 4 1233 0 0</inkml:trace>
</inkml:ink>
</file>

<file path=ppt/ink/ink29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36:27.718"/>
    </inkml:context>
    <inkml:brush xml:id="br0">
      <inkml:brushProperty name="width" value="0.05" units="cm"/>
      <inkml:brushProperty name="height" value="0.05" units="cm"/>
    </inkml:brush>
  </inkml:definitions>
  <inkml:trace contextRef="#ctx0" brushRef="#br0">12 22 3617 0 0,'-3'-4'1300'0'0,"-4"-5"1585"0"0,5 2-1708 0 0,4 6-348 0 0,0 0-524 0 0,2 2-47 0 0,7 1-120 0 0,-7-1-51 0 0,-3-1 51 0 0,4 2-5 0 0,-1-1-1 0 0,1 1 1 0 0,-1 0 0 0 0,0 1-1 0 0,0-1 1 0 0,0 1-1 0 0,7 5 1 0 0,-4-1-43 0 0,0 1 0 0 0,-1 0 1 0 0,0 0-1 0 0,8 13 0 0 0,-5-6 252 0 0,5 7-183 0 0,1 12 83 0 0,-8-20-119 0 0,-1 0 1 0 0,2 0-1 0 0,14 20 1 0 0,1-3-72 0 0,-4-4-196 0 0,1 0 0 0 0,2-2 0 0 0,40 38 0 0 0,-45-52-1523 0 0</inkml:trace>
</inkml:ink>
</file>

<file path=ppt/ink/ink29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36:28.412"/>
    </inkml:context>
    <inkml:brush xml:id="br0">
      <inkml:brushProperty name="width" value="0.05" units="cm"/>
      <inkml:brushProperty name="height" value="0.05" units="cm"/>
    </inkml:brush>
  </inkml:definitions>
  <inkml:trace contextRef="#ctx0" brushRef="#br0">0 94 2401 0 0,'2'-1'-4'0'0,"8"-7"656"0"0,-8 7-457 0 0,-1 0 1 0 0,1 0-1 0 0,-1-1 1 0 0,0 1 0 0 0,1 0-1 0 0,-1 0 1 0 0,0-1-1 0 0,0 1 1 0 0,0-1-1 0 0,0 1 1 0 0,0-1 0 0 0,-1 0-1 0 0,1 1 1 0 0,0-1-1 0 0,-1 0 1 0 0,1 0-1 0 0,-1 1 1 0 0,1-1-1 0 0,-1 0 1 0 0,0 0 0 0 0,0 0-1 0 0,0 1 1 0 0,0-1-1 0 0,0 0 1 0 0,0 0-1 0 0,0 0 1 0 0,-1 1 0 0 0,1-1-1 0 0,-1 0 1 0 0,-1-3-1 0 0,5-12 725 0 0,-2 5 832 0 0,-12 10-1054 0 0,17 22-208 0 0,-3-9-454 0 0,-1-6 20 0 0,6 13 57 0 0,28 76 469 0 0,-26-66-477 0 0,-9-26-101 0 0,38 105 295 0 0,-15-33-191 0 0,-4 0-44 0 0,-11-25-35 0 0,-3-9 7 0 0,-2-1 0 0 0,-2 63 0 0 0,-14 19 32 0 0,-3-50-37 0 0,2-24-17 0 0,-14 26-7 0 0,1-18 3 0 0,-21 21-18 0 0,33-55-39 0 0,9-13 90 0 0,-3 4-462 0 0,0-6-278 0 0,4-8 245 0 0,1-14-1709 0 0,2 8-2854 0 0</inkml:trace>
</inkml:ink>
</file>

<file path=ppt/ink/ink29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37:18.478"/>
    </inkml:context>
    <inkml:brush xml:id="br0">
      <inkml:brushProperty name="width" value="0.05" units="cm"/>
      <inkml:brushProperty name="height" value="0.05" units="cm"/>
    </inkml:brush>
  </inkml:definitions>
  <inkml:trace contextRef="#ctx0" brushRef="#br0">0 10 2897 0 0,'1'0'77'0'0,"-1"0"1"0"0,0 0 0 0 0,0 0-1 0 0,0 0 1 0 0,0 0 0 0 0,1 0 0 0 0,-1 0-1 0 0,0 0 1 0 0,0 0 0 0 0,0 0-1 0 0,0 0 1 0 0,1 0 0 0 0,-1 0 0 0 0,0 0-1 0 0,0 0 1 0 0,0 0 0 0 0,0 0-1 0 0,0 0 1 0 0,1 1 0 0 0,-1-1-1 0 0,0 0 1 0 0,0 0 0 0 0,0 0 0 0 0,0 0-1 0 0,0 0 1 0 0,1 0 0 0 0,-1 0-1 0 0,0 1 1 0 0,0-1 0 0 0,0 0 0 0 0,0 0-1 0 0,0 0 1 0 0,0 0 0 0 0,0 0-1 0 0,0 1 1 0 0,0-1 0 0 0,0 0-1 0 0,0 0 1 0 0,0 0 0 0 0,0 0 0 0 0,0 1-1 0 0,0-1 1 0 0,0 0 0 0 0,0 0-1 0 0,0 0 1 0 0,0 0 0 0 0,0 1 0 0 0,0-1-1 0 0,0 0 1 0 0,0 0 0 0 0,0 0-1 0 0,0 0 1 0 0,0 1 0 0 0,0-1-1 0 0,0 0 1 0 0,0 0 0 0 0,0 0 0 0 0,-1 0-1 0 0,1 0 1 0 0,0 0 0 0 0,0 1-1 0 0,0-1 1 0 0,0 0 0 0 0,0 0 0 0 0,0 0-1 0 0,-1 0 1 0 0,1 0 0 0 0,0 0-1 0 0,0 0 1 0 0,18-4 1498 0 0,-5 0-1446 0 0,1 1-40 0 0,1 1 0 0 0,-1 0 0 0 0,1 1-1 0 0,-1 0 1 0 0,1 2 0 0 0,0-1 0 0 0,-1 2 0 0 0,1 0 0 0 0,-1 1 0 0 0,23 7-1 0 0,-36-10-241 0 0</inkml:trace>
</inkml:ink>
</file>

<file path=ppt/ink/ink29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37:18.821"/>
    </inkml:context>
    <inkml:brush xml:id="br0">
      <inkml:brushProperty name="width" value="0.05" units="cm"/>
      <inkml:brushProperty name="height" value="0.05" units="cm"/>
    </inkml:brush>
  </inkml:definitions>
  <inkml:trace contextRef="#ctx0" brushRef="#br0">5 27 6089 0 0,'-1'-3'1125'0'0,"-1"0"372"0"0,0-2 233 0 0,5 3-1572 0 0,1 2-265 0 0,86-3 970 0 0,-11 1-401 0 0,-53-2-320 0 0,-18 2-361 0 0,0 1 0 0 0,0 0 0 0 0,0 1 0 0 0,1 0 0 0 0,8 1 0 0 0,-12 0-376 0 0</inkml:trace>
</inkml:ink>
</file>

<file path=ppt/ink/ink29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37:19.333"/>
    </inkml:context>
    <inkml:brush xml:id="br0">
      <inkml:brushProperty name="width" value="0.05" units="cm"/>
      <inkml:brushProperty name="height" value="0.05" units="cm"/>
    </inkml:brush>
  </inkml:definitions>
  <inkml:trace contextRef="#ctx0" brushRef="#br0">234 2 2056 0 0,'-2'-1'4552'0'0,"2"1"-4736"0"0,-14 16 1928 0 0,8-6-1675 0 0,1-3 231 0 0,-9 14 58 0 0,1 1 0 0 0,0 1 1 0 0,2 0-1 0 0,-17 47 1 0 0,18-33-233 0 0,3-10-89 0 0,0-1 0 0 0,-2 0 0 0 0,-22 43-1 0 0,24-58-160 0 0,-4 3-294 0 0,-10 1-410 0 0,6-13 379 0 0,6-1-276 0 0</inkml:trace>
</inkml:ink>
</file>

<file path=ppt/ink/ink29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37:19.659"/>
    </inkml:context>
    <inkml:brush xml:id="br0">
      <inkml:brushProperty name="width" value="0.05" units="cm"/>
      <inkml:brushProperty name="height" value="0.05" units="cm"/>
    </inkml:brush>
  </inkml:definitions>
  <inkml:trace contextRef="#ctx0" brushRef="#br0">0 4 5089 0 0,'10'-4'3469'0'0,"12"13"-3806"0"0,-13-5 635 0 0,4 2-169 0 0,0 2-1 0 0,-1-1 1 0 0,0 2 0 0 0,0 0-1 0 0,-1 0 1 0 0,0 1 0 0 0,-1 0-1 0 0,14 17 1 0 0,69 105 1046 0 0,-82-115-1117 0 0,0-3-99 0 0,12 5 171 0 0,-16-14-202 0 0,0-1-1 0 0,0-1 1 0 0,0 1 0 0 0,1-1 0 0 0,0 0 0 0 0,0-1 0 0 0,8 2 0 0 0,-1-4-89 0 0,-2-14-45 0 0,-8 8-40 0 0,6-6-337 0 0</inkml:trace>
</inkml:ink>
</file>

<file path=ppt/ink/ink29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37:19.996"/>
    </inkml:context>
    <inkml:brush xml:id="br0">
      <inkml:brushProperty name="width" value="0.05" units="cm"/>
      <inkml:brushProperty name="height" value="0.05" units="cm"/>
    </inkml:brush>
  </inkml:definitions>
  <inkml:trace contextRef="#ctx0" brushRef="#br0">14 0 4265 0 0,'8'34'4103'0'0,"-14"20"-3728"0"0,1-26-586 0 0,4-9 712 0 0,0-9-389 0 0,-3 9-266 0 0,1-17-63 0 0,2-2 5 0 0</inkml:trace>
</inkml:ink>
</file>

<file path=ppt/ink/ink29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37:20.715"/>
    </inkml:context>
    <inkml:brush xml:id="br0">
      <inkml:brushProperty name="width" value="0.05" units="cm"/>
      <inkml:brushProperty name="height" value="0.05" units="cm"/>
    </inkml:brush>
  </inkml:definitions>
  <inkml:trace contextRef="#ctx0" brushRef="#br0">195 0 3665 0 0,'-2'0'2018'0'0,"-3"0"-609"0"0,2 1-1003 0 0,1 0-218 0 0,1 0-95 0 0,-16 27 379 0 0,-11-1-338 0 0,-2 0 91 0 0,20-16-43 0 0,1 1 1 0 0,0 0 0 0 0,0 0-1 0 0,1 0 1 0 0,0 1 0 0 0,-8 22-1 0 0,1 12 44 0 0,9-16-178 0 0,5-21-147 0 0,1-5-46 0 0,0-1 1 0 0,-1 0-1 0 0,1 0 0 0 0,-1 0 1 0 0,0 0-1 0 0,0 0 0 0 0,-1 0 1 0 0,1 0-1 0 0,-1 0 0 0 0,0 0 1 0 0,-2 4-1 0 0</inkml:trace>
</inkml:ink>
</file>

<file path=ppt/ink/ink29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37:21.063"/>
    </inkml:context>
    <inkml:brush xml:id="br0">
      <inkml:brushProperty name="width" value="0.05" units="cm"/>
      <inkml:brushProperty name="height" value="0.05" units="cm"/>
    </inkml:brush>
  </inkml:definitions>
  <inkml:trace contextRef="#ctx0" brushRef="#br0">0 30 4449 0 0,'4'-8'2965'0'0,"3"-11"-1236"0"0,-5 17-1724 0 0,5 2 5 0 0,17 0 34 0 0,-18 1-15 0 0,0 0 0 0 0,1 0 0 0 0,-1 1 0 0 0,1 0 0 0 0,-1 0 0 0 0,0 0 0 0 0,0 1 0 0 0,0 0 0 0 0,0 0 0 0 0,-1 0 0 0 0,1 1 0 0 0,-1 0 0 0 0,0 0 0 0 0,8 8 0 0 0,2 5 177 0 0,-1 0 0 0 0,-1 1 0 0 0,12 21 0 0 0,31 41 285 0 0,-50-73-502 0 0,0 0 0 0 0,0-1 1 0 0,1 0-1 0 0,0 0 0 0 0,0-1 0 0 0,0 0 0 0 0,1 0 0 0 0,12 6 0 0 0,-13-8-470 0 0,-6-2 447 0 0,0-1 0 0 0,0 1 0 0 0,0 0-1 0 0,0-1 1 0 0,0 1 0 0 0,0-1 0 0 0,0 1 0 0 0,0-1 0 0 0,0 1 0 0 0,1-1 0 0 0,-1 0 0 0 0,0 0 0 0 0,0 0 0 0 0,0 1-1 0 0,0-1 1 0 0,1 0 0 0 0,-1 0 0 0 0,0-1 0 0 0,0 1 0 0 0,0 0 0 0 0,0 0 0 0 0,0-1 0 0 0,1 1 0 0 0,-1 0 0 0 0,0-1 0 0 0,0 1-1 0 0,0-1 1 0 0,0 1 0 0 0,0-1 0 0 0,0 0 0 0 0,1-1 0 0 0,5-6-782 0 0</inkml:trace>
</inkml:ink>
</file>

<file path=ppt/ink/ink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19:16:52.976"/>
    </inkml:context>
    <inkml:brush xml:id="br0">
      <inkml:brushProperty name="width" value="0.05" units="cm"/>
      <inkml:brushProperty name="height" value="0.05" units="cm"/>
    </inkml:brush>
  </inkml:definitions>
  <inkml:trace contextRef="#ctx0" brushRef="#br0">34 1 11130 0 0,'-1'2'227'0'0,"4"3"1445"0"0,-13-2 1079 0 0,5 11-2777 0 0,4-8 301 0 0,-5 20 58 0 0,1 0 1 0 0,-3 49 0 0 0,12 12 150 0 0,-2-72-416 0 0,7 27 115 0 0,0-27-89 0 0,0-5-13 0 0,12 3 24 0 0,21-2-24 0 0,2-7-44 0 0,-18-4-11 0 0,-20 0-111 0 0,0-1 0 0 0,1 0-1 0 0,-1 0 1 0 0,0 0 0 0 0,0-1 0 0 0,0 1-1 0 0,0-2 1 0 0,0 1 0 0 0,0-1 0 0 0,0 0-1 0 0,6-4 1 0 0,-8 4-306 0 0,0 0-1 0 0,-1 0 0 0 0,1-1 1 0 0,-1 1-1 0 0,0-1 1 0 0,0 0-1 0 0,0 0 1 0 0,0 0-1 0 0,4-8 1 0 0,0-8-5722 0 0</inkml:trace>
</inkml:ink>
</file>

<file path=ppt/ink/ink29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37:21.394"/>
    </inkml:context>
    <inkml:brush xml:id="br0">
      <inkml:brushProperty name="width" value="0.05" units="cm"/>
      <inkml:brushProperty name="height" value="0.05" units="cm"/>
    </inkml:brush>
  </inkml:definitions>
  <inkml:trace contextRef="#ctx0" brushRef="#br0">0 0 5105 0 0,'8'15'3553'0'0,"-1"10"-1284"0"0,-2 13-2494 0 0,-4-13 54 0 0,-1-15 570 0 0,5 87-178 0 0,-2-48-7 0 0,-2-16-108 0 0,1 18-101 0 0,-2-47-21 0 0,0 0 1 0 0,0 0 0 0 0,-1 0-1 0 0,1 0 1 0 0,-1-1 0 0 0,0 1-1 0 0,0 0 1 0 0,0 0 0 0 0,0 0-1 0 0,-1-1 1 0 0,0 1 0 0 0,1-1-1 0 0,-1 1 1 0 0,-1-1 0 0 0,-3 5-1 0 0,0-1-124 0 0</inkml:trace>
</inkml:ink>
</file>

<file path=ppt/ink/ink29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37:21.729"/>
    </inkml:context>
    <inkml:brush xml:id="br0">
      <inkml:brushProperty name="width" value="0.05" units="cm"/>
      <inkml:brushProperty name="height" value="0.05" units="cm"/>
    </inkml:brush>
  </inkml:definitions>
  <inkml:trace contextRef="#ctx0" brushRef="#br0">29 1 2897 0 0,'-6'14'3088'0'0,"1"-9"-2506"0"0,0 12-27 0 0,-1 27-114 0 0,6-40-394 0 0,-3 30 713 0 0,-1 93 696 0 0,7-88-1221 0 0,-2-25-156 0 0,1 1 0 0 0,0-1 1 0 0,2 0-1 0 0,-1 0 0 0 0,2 0 0 0 0,0 0 1 0 0,0-1-1 0 0,1 0 0 0 0,13 19 0 0 0,-13-23-135 0 0,0-1-1 0 0,1 0 1 0 0,0 0-1 0 0,0-1 0 0 0,1 1 1 0 0,0-2-1 0 0,1 1 1 0 0,-1-1-1 0 0,1 0 0 0 0,0-1 1 0 0,1 0-1 0 0,-1-1 0 0 0,18 6 1 0 0,-12-5-343 0 0,10 4-197 0 0</inkml:trace>
</inkml:ink>
</file>

<file path=ppt/ink/ink29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37:22.082"/>
    </inkml:context>
    <inkml:brush xml:id="br0">
      <inkml:brushProperty name="width" value="0.05" units="cm"/>
      <inkml:brushProperty name="height" value="0.05" units="cm"/>
    </inkml:brush>
  </inkml:definitions>
  <inkml:trace contextRef="#ctx0" brushRef="#br0">3 88 5833 0 0,'-2'-6'3416'0'0,"3"3"-2851"0"0,6-2-57 0 0,3 0-298 0 0,7-3-185 0 0,2 0 130 0 0,11-7 28 0 0,21 0-20 0 0,-28 9-143 0 0,-17 5-73 0 0,13-3-32 0 0,-7 0-324 0 0,-4-2-1688 0 0,-9 5 1081 0 0</inkml:trace>
</inkml:ink>
</file>

<file path=ppt/ink/ink29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37:22.416"/>
    </inkml:context>
    <inkml:brush xml:id="br0">
      <inkml:brushProperty name="width" value="0.05" units="cm"/>
      <inkml:brushProperty name="height" value="0.05" units="cm"/>
    </inkml:brush>
  </inkml:definitions>
  <inkml:trace contextRef="#ctx0" brushRef="#br0">0 2 3737 0 0,'1'0'92'0'0,"-1"0"0"0"0,0 0 0 0 0,0-1 0 0 0,0 1 0 0 0,1 0 0 0 0,-1 0 0 0 0,0 0 0 0 0,0 0 0 0 0,0 0-1 0 0,1 0 1 0 0,-1 0 0 0 0,0 0 0 0 0,0 0 0 0 0,1 0 0 0 0,-1 0 0 0 0,0 0 0 0 0,0 0 0 0 0,1 0 0 0 0,-1 0 0 0 0,0 0 0 0 0,0 0 0 0 0,1 0 0 0 0,-1 0 0 0 0,0 0 0 0 0,0 0 0 0 0,1 0 0 0 0,-1 0 0 0 0,0 0 0 0 0,0 1 0 0 0,0-1 0 0 0,1 0 0 0 0,-1 0 0 0 0,0 0 0 0 0,0 0 0 0 0,0 1 0 0 0,1-1 0 0 0,-1 0 0 0 0,0 0 0 0 0,0 0 0 0 0,0 1 0 0 0,0-1 0 0 0,0 0-1 0 0,0 0 1 0 0,1 0 0 0 0,-1 1 0 0 0,0-1 0 0 0,0 0 0 0 0,0 0 0 0 0,0 1 0 0 0,0-1 0 0 0,0 0 0 0 0,0 0 0 0 0,0 1 0 0 0,0-1 0 0 0,0 0 0 0 0,0 0 0 0 0,0 1 0 0 0,-1-1 0 0 0,2 3-368 0 0,0 0 301 0 0,0 0-1 0 0,0 1 0 0 0,0-1 0 0 0,1 0 1 0 0,0 0-1 0 0,-1 0 0 0 0,1 0 1 0 0,0 0-1 0 0,0 0 0 0 0,1 0 1 0 0,4 4-1 0 0,5 6 63 0 0,-4 3 28 0 0,-1 10 77 0 0,-3 39 597 0 0,-4-57-598 0 0,5 117 648 0 0,3-75-830 0 0,2-19-88 0 0,-10-29 69 0 0,1 13-109 0 0,-4-11 84 0 0,-2 4-113 0 0</inkml:trace>
</inkml:ink>
</file>

<file path=ppt/ink/ink29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37:24.133"/>
    </inkml:context>
    <inkml:brush xml:id="br0">
      <inkml:brushProperty name="width" value="0.05" units="cm"/>
      <inkml:brushProperty name="height" value="0.05" units="cm"/>
    </inkml:brush>
  </inkml:definitions>
  <inkml:trace contextRef="#ctx0" brushRef="#br0">221 7 1216 0 0,'39'-6'1227'0'0,"-39"6"-1157"0"0,0 0 0 0 0,-1 0 0 0 0,1 0 0 0 0,0 0 0 0 0,0 1 1 0 0,0-1-1 0 0,0 0 0 0 0,0 0 0 0 0,0 0 0 0 0,0 0 0 0 0,0 1 0 0 0,0-1 0 0 0,0 0 0 0 0,0 0 0 0 0,0 0 0 0 0,0 0 0 0 0,0 0 0 0 0,0 1 0 0 0,0-1 0 0 0,0 0 0 0 0,0 0 0 0 0,0 0 0 0 0,0 0 1 0 0,0 0-1 0 0,0 1 0 0 0,0-1 0 0 0,1 0 0 0 0,-1 0 0 0 0,0 0 0 0 0,0 0 0 0 0,0 0 0 0 0,0 0 0 0 0,0 1 0 0 0,0-1 0 0 0,0 0 0 0 0,0 0 0 0 0,1 0 0 0 0,-1 0 0 0 0,0 0 0 0 0,0 0 1 0 0,0 0-1 0 0,0 0 0 0 0,1 0 0 0 0,-11 6 1191 0 0,6-4-1080 0 0,-4 3-32 0 0,-1 1-1 0 0,1 0 0 0 0,-1 0 1 0 0,2 1-1 0 0,-1 0 1 0 0,1 0-1 0 0,0 1 0 0 0,0-1 1 0 0,-5 11-1 0 0,-29 46 675 0 0,17-23-444 0 0,10-15-240 0 0,0-4 52 0 0,1 2 1 0 0,1 0-1 0 0,1 0 1 0 0,-15 49-1 0 0,24-66-154 0 0,-6 25-179 0 0,8-20-72 0 0,5-10-114 0 0,-3-4 211 0 0,-2 1-1186 0 0</inkml:trace>
</inkml:ink>
</file>

<file path=ppt/ink/ink29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37:24.479"/>
    </inkml:context>
    <inkml:brush xml:id="br0">
      <inkml:brushProperty name="width" value="0.05" units="cm"/>
      <inkml:brushProperty name="height" value="0.05" units="cm"/>
    </inkml:brush>
  </inkml:definitions>
  <inkml:trace contextRef="#ctx0" brushRef="#br0">12 87 2184 0 0,'-12'-63'2233'0'0,"13"48"459"0"0,-1 14-2635 0 0,0 1 0 0 0,0-1 1 0 0,1 1-1 0 0,-1-1 0 0 0,0 1 0 0 0,0 0 0 0 0,1-1 0 0 0,-1 1 0 0 0,0-1 1 0 0,1 1-1 0 0,-1 0 0 0 0,0-1 0 0 0,1 1 0 0 0,-1 0 0 0 0,1 0 0 0 0,-1-1 1 0 0,0 1-1 0 0,1 0 0 0 0,-1 0 0 0 0,1 0 0 0 0,-1-1 0 0 0,1 1 0 0 0,-1 0 1 0 0,1 0-1 0 0,-1 0 0 0 0,1 0 0 0 0,16 3 8 0 0,-7 1 0 0 0,-8-4 19 0 0,6 4-27 0 0,1 1 1 0 0,-1-1-1 0 0,0 2 1 0 0,0-1-1 0 0,0 1 1 0 0,-1 0-1 0 0,0 0 1 0 0,0 1-1 0 0,-1 0 1 0 0,10 13-1 0 0,24 45 695 0 0,-16-19-274 0 0,-18-31-316 0 0,27 47 284 0 0,-6-33-275 0 0,-5-22-89 0 0,0-3-37 0 0,5-1-160 0 0,-6-10-579 0 0,-14 4 521 0 0,12-10-332 0 0,-13 7 311 0 0,5-6-637 0 0</inkml:trace>
</inkml:ink>
</file>

<file path=ppt/ink/ink29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37:24.947"/>
    </inkml:context>
    <inkml:brush xml:id="br0">
      <inkml:brushProperty name="width" value="0.05" units="cm"/>
      <inkml:brushProperty name="height" value="0.05" units="cm"/>
    </inkml:brush>
  </inkml:definitions>
  <inkml:trace contextRef="#ctx0" brushRef="#br0">5 0 4721 0 0,'13'15'1020'0'0,"-12"-13"-918"0"0,0 0 1 0 0,0 1-1 0 0,0-1 0 0 0,0 0 1 0 0,-1 0-1 0 0,1 0 0 0 0,-1 0 1 0 0,1 1-1 0 0,-1-1 0 0 0,0 0 1 0 0,0 1-1 0 0,0-1 1 0 0,0 0-1 0 0,0 4 0 0 0,-6 22 489 0 0,3-18-443 0 0,-6 40 1032 0 0,5 22-516 0 0,2-35-149 0 0,1 43-1823 0 0,1-75 316 0 0</inkml:trace>
</inkml:ink>
</file>

<file path=ppt/ink/ink29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37:25.728"/>
    </inkml:context>
    <inkml:brush xml:id="br0">
      <inkml:brushProperty name="width" value="0.05" units="cm"/>
      <inkml:brushProperty name="height" value="0.05" units="cm"/>
    </inkml:brush>
  </inkml:definitions>
  <inkml:trace contextRef="#ctx0" brushRef="#br0">1 62 3961 0 0,'0'0'89'0'0,"0"0"1"0"0,1 0-1 0 0,-1-1 1 0 0,0 1-1 0 0,0 0 1 0 0,0 0-1 0 0,1 0 0 0 0,-1 0 1 0 0,0 0-1 0 0,0 1 1 0 0,0-1-1 0 0,1 0 1 0 0,-1 0-1 0 0,0 0 0 0 0,0 0 1 0 0,1 0-1 0 0,-1 0 1 0 0,0 0-1 0 0,0 0 1 0 0,0 0-1 0 0,0 1 1 0 0,1-1-1 0 0,-1 0 0 0 0,0 0 1 0 0,0 0-1 0 0,0 0 1 0 0,0 0-1 0 0,0 1 1 0 0,1-1-1 0 0,-1 0 1 0 0,0 0-1 0 0,0 0 0 0 0,0 1 1 0 0,0-1-1 0 0,0 0 1 0 0,0 0-1 0 0,0 0 1 0 0,0 1-1 0 0,0-1 1 0 0,0 0-1 0 0,0 0 0 0 0,0 0 1 0 0,0 1-1 0 0,0-1 1 0 0,0 0-1 0 0,0 0 1 0 0,0 1-1 0 0,0-1 1 0 0,0 0-1 0 0,0 0 0 0 0,0 0 1 0 0,0 1-1 0 0,0-1 1 0 0,0 0-1 0 0,-1 0 1 0 0,1 0-1 0 0,0 1 1 0 0,0-1-1 0 0,-1 2 347 0 0,1 7-13 0 0,1 4-198 0 0,3 4-55 0 0,16 39 269 0 0,23 35 275 0 0,-39-83-681 0 0,3 6 52 0 0,2-1 0 0 0,0 1-1 0 0,18 20 1 0 0,-23-29-35 0 0,0-1-1 0 0,0 0 1 0 0,1 0 0 0 0,0 0-1 0 0,0 0 1 0 0,0-1 0 0 0,7 4 0 0 0,-11-6-40 0 0,-1-1 1 0 0,0 0 0 0 0,1 0-1 0 0,-1 0 1 0 0,1 0 0 0 0,-1 0-1 0 0,1 0 1 0 0,-1 0-1 0 0,1 0 1 0 0,-1 0 0 0 0,1 0-1 0 0,-1 0 1 0 0,1 0 0 0 0,-1-1-1 0 0,1 1 1 0 0,-1 0 0 0 0,1 0-1 0 0,-1 0 1 0 0,1-1-1 0 0,-1 1 1 0 0,0 0 0 0 0,1 0-1 0 0,-1-1 1 0 0,0 1 0 0 0,1 0-1 0 0,-1-1 1 0 0,0 1 0 0 0,1-1-1 0 0,-1 1 1 0 0,0 0 0 0 0,1-1-1 0 0,-1 1 1 0 0,0-1-1 0 0,0 1 1 0 0,1-1 0 0 0,8-25 113 0 0,-6 14-123 0 0,3-10 13 0 0,-1-1 0 0 0,-1 1 0 0 0,-1-1 1 0 0,-1 0-1 0 0,-2-41 0 0 0,0 62-14 0 0,-1-84 47 0 0,8 29 6 0 0,-7 56-93 0 0,1 1 0 0 0,-1-1 0 0 0,0 1 0 0 0,1-1 0 0 0,-1 1 0 0 0,0-1 0 0 0,1 1 0 0 0,-1-1 0 0 0,0 1 0 0 0,1 0 0 0 0,-1-1 0 0 0,1 1 0 0 0,-1 0 0 0 0,1-1 0 0 0,-1 1 0 0 0,1 0 0 0 0,-1 0 0 0 0,1-1 0 0 0,-1 1 0 0 0,1 0 0 0 0,-1 0 0 0 0,1 0 0 0 0,0 0 0 0 0,-1 0 0 0 0,1 0 0 0 0,-1 0 0 0 0,1 0 0 0 0,-1 0 0 0 0,1 0 0 0 0,-1 0 0 0 0,2 0 0 0 0,16 3-687 0 0,-8-1 462 0 0,2-1-14 0 0,7 1-164 0 0,0 4-492 0 0,-1 2 118 0 0</inkml:trace>
</inkml:ink>
</file>

<file path=ppt/ink/ink29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37:26.397"/>
    </inkml:context>
    <inkml:brush xml:id="br0">
      <inkml:brushProperty name="width" value="0.05" units="cm"/>
      <inkml:brushProperty name="height" value="0.05" units="cm"/>
    </inkml:brush>
  </inkml:definitions>
  <inkml:trace contextRef="#ctx0" brushRef="#br0">248 104 5153 0 0,'-2'-2'1890'0'0,"-2"-2"153"0"0,-2 0-559 0 0,-7-2-1731 0 0,6 4 228 0 0,2 2 476 0 0,-5 1-378 0 0,1-1 0 0 0,-1 2 0 0 0,1-1 0 0 0,-1 1 1 0 0,1 1-1 0 0,0 0 0 0 0,0 0 0 0 0,0 1 0 0 0,1 0 0 0 0,-1 0 0 0 0,1 1 1 0 0,0 0-1 0 0,0 1 0 0 0,1 0 0 0 0,-1 0 0 0 0,1 0 0 0 0,1 1 0 0 0,-1 0 0 0 0,1 0 1 0 0,0 1-1 0 0,1 0 0 0 0,0 0 0 0 0,0 0 0 0 0,0 0 0 0 0,1 1 0 0 0,-3 11 0 0 0,5-12-50 0 0,0 0-1 0 0,1 0 0 0 0,0 0 1 0 0,0 0-1 0 0,1 12 0 0 0,6 16 38 0 0,4-15-42 0 0,10-3 9 0 0,3-12-5 0 0,-19-7-25 0 0,0 1 1 0 0,0-1-1 0 0,0 1 1 0 0,0-1-1 0 0,0 0 1 0 0,0-1 0 0 0,7-3-1 0 0,-1 0-8 0 0,0-2 0 0 0,0 0 0 0 0,0 0 0 0 0,-1 0 0 0 0,0-1 0 0 0,0-1 0 0 0,14-17-1 0 0,-13 11-15 0 0,6-13-12 0 0,-10 10 15 0 0,-4 5 7 0 0,-4 2 2 0 0,0 3 4 0 0,-13-18-20 0 0,7 15 18 0 0,4 6 6 0 0,2 3-5 0 0,0 0 5 0 0,0 0 2 0 0,0 1-2 0 0,1 1 0 0 0,-4 4-2 0 0,4 13-6 0 0,6 3-1 0 0,-1-9 8 0 0,9 12-6 0 0,0-1 0 0 0,26 31 0 0 0,17 27-8 0 0,-49-73 48 0 0,14 5 95 0 0,-21-11-119 0 0,1-1-1 0 0,0 0 0 0 0,0 1 1 0 0,-1-1-1 0 0,1 0 1 0 0,0 1-1 0 0,0-1 1 0 0,0 0-1 0 0,-1 0 0 0 0,1 0 1 0 0,0 1-1 0 0,0-1 1 0 0,0 0-1 0 0,0 0 1 0 0,-1 0-1 0 0,1-1 1 0 0,0 1-1 0 0,0 0 0 0 0,1-1 1 0 0,-1-2 617 0 0,-1 0-408 0 0,0 1 16 0 0,5-16-92 0 0,-1-1 1 0 0,-1 0-1 0 0,2-24 1 0 0,-4-25 280 0 0,0 46-343 0 0,6-12 51 0 0,4 2-9 0 0,13-12-8 0 0,-19 37-106 0 0,1 2 0 0 0,0-1 0 0 0,0 1 0 0 0,0-1 0 0 0,1 2 0 0 0,-1-1 1 0 0,1 1-1 0 0,0 0 0 0 0,13-5 0 0 0,71-22 4 0 0,-47 24-13 0 0,23 10-81 0 0,-29 0-522 0 0,-30-1 255 0 0,1 4-77 0 0</inkml:trace>
</inkml:ink>
</file>

<file path=ppt/ink/ink29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37:26.816"/>
    </inkml:context>
    <inkml:brush xml:id="br0">
      <inkml:brushProperty name="width" value="0.05" units="cm"/>
      <inkml:brushProperty name="height" value="0.05" units="cm"/>
    </inkml:brush>
  </inkml:definitions>
  <inkml:trace contextRef="#ctx0" brushRef="#br0">75 37 2937 0 0,'23'-29'2810'0'0,"-20"21"169"0"0,-7 8-1819 0 0,-7 8-640 0 0,6 0-213 0 0,-6 10-18 0 0,0 1-28 0 0,1 1 0 0 0,1 0 0 0 0,-8 22 0 0 0,4 7 237 0 0,8-17-423 0 0,0 48 244 0 0,8 45 102 0 0,0-95-329 0 0,1-1 0 0 0,10 36-1 0 0,14 10-31 0 0,-26-70-47 0 0,0-1 0 0 0,1 1 0 0 0,0-1 0 0 0,0 0 0 0 0,0 0 0 0 0,1 0 0 0 0,-1 0 0 0 0,1 0 0 0 0,0-1 0 0 0,0 1 1 0 0,0-1-1 0 0,5 2 0 0 0,-3-2-10 0 0,-1 0 1 0 0,1-1-1 0 0,0 0 1 0 0,0-1-1 0 0,0 1 1 0 0,0-1 0 0 0,0 0-1 0 0,0 0 1 0 0,1-1-1 0 0,-1 0 1 0 0,0 0-1 0 0,0 0 1 0 0,0-1-1 0 0,0 0 1 0 0,6-2-1 0 0,-9 3-37 0 0,6-2-92 0 0,16-7-230 0 0,-14 0 68 0 0,-13 5 119 0 0</inkml:trace>
</inkml:ink>
</file>

<file path=ppt/ink/ink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19:16:53.321"/>
    </inkml:context>
    <inkml:brush xml:id="br0">
      <inkml:brushProperty name="width" value="0.05" units="cm"/>
      <inkml:brushProperty name="height" value="0.05" units="cm"/>
    </inkml:brush>
  </inkml:definitions>
  <inkml:trace contextRef="#ctx0" brushRef="#br0">23 22 5825 0 0,'-18'-18'9762'0'0,"17"17"-9654"0"0,-1-1 399 0 0,1 1-500 0 0,1 1-145 0 0</inkml:trace>
</inkml:ink>
</file>

<file path=ppt/ink/ink29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37:34.737"/>
    </inkml:context>
    <inkml:brush xml:id="br0">
      <inkml:brushProperty name="width" value="0.05" units="cm"/>
      <inkml:brushProperty name="height" value="0.05" units="cm"/>
    </inkml:brush>
  </inkml:definitions>
  <inkml:trace contextRef="#ctx0" brushRef="#br0">0 35 2537 0 0,'35'-30'2417'0'0,"-30"26"-1028"0"0,-1 4-630 0 0,-2 2-608 0 0,-2-1 4 0 0,1 0 120 0 0,17 30 86 0 0,14 14 70 0 0,-14-21-160 0 0,-7-8-39 0 0,12 13-14 0 0,14 6 125 0 0,-27-27-358 0 0,0-1 0 0 0,0 0-1 0 0,22 10 1 0 0,-6-8-453 0 0,-25-9 434 0 0,1 0 0 0 0,-1 0 0 0 0,1 0-1 0 0,-1 0 1 0 0,1 0 0 0 0,-1 0 0 0 0,1 0 0 0 0,-1-1 0 0 0,1 1 0 0 0,-1-1 0 0 0,1 1 0 0 0,-1-1 0 0 0,1 1-1 0 0,-1-1 1 0 0,2-1 0 0 0,7-2-928 0 0,5 0-2499 0 0</inkml:trace>
</inkml:ink>
</file>

<file path=ppt/ink/ink29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37:35.084"/>
    </inkml:context>
    <inkml:brush xml:id="br0">
      <inkml:brushProperty name="width" value="0.05" units="cm"/>
      <inkml:brushProperty name="height" value="0.05" units="cm"/>
    </inkml:brush>
  </inkml:definitions>
  <inkml:trace contextRef="#ctx0" brushRef="#br0">38 109 4481 0 0,'-2'-75'1106'0'0,"-3"47"733"0"0,0 22-1175 0 0,-1 10-193 0 0,1 17-376 0 0,4-14-8 0 0,-4 14-64 0 0,0 15 121 0 0,1 3 69 0 0,4 21 83 0 0,38 197 497 0 0,-24-173-608 0 0,-14-83-182 0 0,2 11 27 0 0,-1 12 31 0 0,-2-7-6 0 0,-2-11-142 0 0,-5 2 62 0 0,-3-1-131 0 0,-5 2-954 0 0,12-7 430 0 0</inkml:trace>
</inkml:ink>
</file>

<file path=ppt/ink/ink29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37:35.434"/>
    </inkml:context>
    <inkml:brush xml:id="br0">
      <inkml:brushProperty name="width" value="0.05" units="cm"/>
      <inkml:brushProperty name="height" value="0.05" units="cm"/>
    </inkml:brush>
  </inkml:definitions>
  <inkml:trace contextRef="#ctx0" brushRef="#br0">1 0 3297 0 0,'2'8'1443'0'0,"1"3"239"0"0,1-5-1424 0 0,-4-5-255 0 0,1 0-12 0 0,-1-1 31 0 0,0 1 11 0 0,2 20 348 0 0,0 1-1 0 0,2-1 0 0 0,11 41 0 0 0,5 26 125 0 0,-6 92-10 0 0,-7-65-306 0 0,1-39-121 0 0,1-43-19 0 0,2 3-71 0 0,-10-18-30 0 0,-2-14-12 0 0</inkml:trace>
</inkml:ink>
</file>

<file path=ppt/ink/ink29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37:35.770"/>
    </inkml:context>
    <inkml:brush xml:id="br0">
      <inkml:brushProperty name="width" value="0.05" units="cm"/>
      <inkml:brushProperty name="height" value="0.05" units="cm"/>
    </inkml:brush>
  </inkml:definitions>
  <inkml:trace contextRef="#ctx0" brushRef="#br0">167 0 7026 0 0,'-2'1'83'0'0,"1"-1"0"0"0,0 1 0 0 0,1 0 0 0 0,-1 0 0 0 0,0-1 1 0 0,0 1-1 0 0,0 0 0 0 0,0 0 0 0 0,0 0 0 0 0,1 0 0 0 0,-1 0 1 0 0,1 0-1 0 0,-1 0 0 0 0,0 0 0 0 0,1 0 0 0 0,-1 0 0 0 0,1 0 1 0 0,0 0-1 0 0,0 1 0 0 0,-1-1 0 0 0,1 0 0 0 0,0 0 0 0 0,0 0 1 0 0,0 2-1 0 0,-4 9 177 0 0,-29 63 189 0 0,18-42-208 0 0,1 1 0 0 0,-18 63 0 0 0,24-66-189 0 0,-9 17-56 0 0,7-20-233 0 0,2-11 71 0 0,0-10-302 0 0,6-10 284 0 0</inkml:trace>
</inkml:ink>
</file>

<file path=ppt/ink/ink29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37:36.135"/>
    </inkml:context>
    <inkml:brush xml:id="br0">
      <inkml:brushProperty name="width" value="0.05" units="cm"/>
      <inkml:brushProperty name="height" value="0.05" units="cm"/>
    </inkml:brush>
  </inkml:definitions>
  <inkml:trace contextRef="#ctx0" brushRef="#br0">1 4 5449 0 0,'0'0'49'0'0,"0"0"-1"0"0,0 0 0 0 0,0 0 1 0 0,0-1-1 0 0,0 1 1 0 0,0 0-1 0 0,0 0 0 0 0,0 0 1 0 0,0 0-1 0 0,0 0 1 0 0,0 0-1 0 0,0-1 0 0 0,0 1 1 0 0,0 0-1 0 0,0 0 1 0 0,0 0-1 0 0,0 0 0 0 0,0 0 1 0 0,1 0-1 0 0,-1-1 1 0 0,0 1-1 0 0,0 0 0 0 0,0 0 1 0 0,0 0-1 0 0,0 0 1 0 0,0 0-1 0 0,0 0 0 0 0,1 0 1 0 0,-1 0-1 0 0,0 0 1 0 0,0 0-1 0 0,0 0 0 0 0,0 0 1 0 0,0 0-1 0 0,0 0 1 0 0,1 0-1 0 0,-1 0 0 0 0,0 0 1 0 0,0-1-1 0 0,0 2 1 0 0,0-1-1 0 0,0 0 0 0 0,1 0 1 0 0,-1 0-1 0 0,0 0 1 0 0,0 0-1 0 0,0 0 0 0 0,0 0 1 0 0,0 0-1 0 0,0 0 1 0 0,1 0-1 0 0,-1 0 0 0 0,0 0 1 0 0,0 0-1 0 0,0 0 1 0 0,0 0-1 0 0,0 0 0 0 0,0 1 1 0 0,0-1-1 0 0,1 0 1 0 0,-1 0-1 0 0,0 0 1 0 0,0 0-1 0 0,0 0 0 0 0,0 0 1 0 0,0 1-1 0 0,0-1 1 0 0,21 10 516 0 0,28 21-598 0 0,-19-6 367 0 0,37 42 0 0 0,12 9 107 0 0,-52-53-407 0 0,20 12 76 0 0,-15-16-61 0 0,-12-9-52 0 0,-19-9-7 0 0,0 0-1 0 0,1-1 1 0 0,-1 1 0 0 0,0 0 0 0 0,1-1 0 0 0,-1 1 0 0 0,1-1 0 0 0,-1 0 0 0 0,1 1 0 0 0,-1-1 0 0 0,1 0-1 0 0,-1 0 1 0 0,1 0 0 0 0,-1 0 0 0 0,1 0 0 0 0,-1 0 0 0 0,1 0 0 0 0,-1 0 0 0 0,1-1 0 0 0,-1 1 0 0 0,1-1 0 0 0,-1 1-1 0 0,0-1 1 0 0,1 1 0 0 0,-1-1 0 0 0,0 0 0 0 0,1 0 0 0 0,-1 0 0 0 0,2-1 0 0 0,2-5-145 0 0</inkml:trace>
</inkml:ink>
</file>

<file path=ppt/ink/ink29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37:36.487"/>
    </inkml:context>
    <inkml:brush xml:id="br0">
      <inkml:brushProperty name="width" value="0.05" units="cm"/>
      <inkml:brushProperty name="height" value="0.05" units="cm"/>
    </inkml:brush>
  </inkml:definitions>
  <inkml:trace contextRef="#ctx0" brushRef="#br0">32 86 2120 0 0,'-27'-60'2085'0'0,"27"59"-1868"0"0,-1 0 1 0 0,0 0-1 0 0,1-1 1 0 0,-1 1-1 0 0,1 0 1 0 0,0 0-1 0 0,-1 0 1 0 0,1 0 0 0 0,0-1-1 0 0,0 1 1 0 0,0 0-1 0 0,-1 0 1 0 0,1-1-1 0 0,1 1 1 0 0,-1 0-1 0 0,0 0 1 0 0,0 0-1 0 0,1-2 1 0 0,-1 2-186 0 0,1 1 0 0 0,-1 0 0 0 0,1 0 0 0 0,-1 0 0 0 0,1 0 0 0 0,-1 0 1 0 0,1-1-1 0 0,-1 1 0 0 0,1 0 0 0 0,0 0 0 0 0,-1 0 0 0 0,1 0 0 0 0,-1 1 1 0 0,1-1-1 0 0,-1 0 0 0 0,1 0 0 0 0,-1 0 0 0 0,1 0 0 0 0,-1 0 0 0 0,1 1 0 0 0,-1-1 1 0 0,1 0-1 0 0,-1 1 0 0 0,1-1 0 0 0,0 1 0 0 0,31 23-384 0 0,-32-24 501 0 0,22 21-16 0 0,-2 0 0 0 0,-1 1 0 0 0,30 44 0 0 0,7 29 79 0 0,-47-75-180 0 0,-1 1-1 0 0,0 0 1 0 0,-2 0 0 0 0,0 0-1 0 0,-2 1 1 0 0,0 0-1 0 0,1 35 1 0 0,-6 26 35 0 0,-5-31-34 0 0,5-41-93 0 0,-1 0-1 0 0,-1-1 1 0 0,1 1-1 0 0,-2-1 1 0 0,1 1-1 0 0,-2-1 0 0 0,1-1 1 0 0,-1 1-1 0 0,-1 0 1 0 0,1-1-1 0 0,-2 0 0 0 0,1-1 1 0 0,-9 9-1 0 0,12-13-1027 0 0</inkml:trace>
</inkml:ink>
</file>

<file path=ppt/ink/ink29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37:38.314"/>
    </inkml:context>
    <inkml:brush xml:id="br0">
      <inkml:brushProperty name="width" value="0.05" units="cm"/>
      <inkml:brushProperty name="height" value="0.05" units="cm"/>
    </inkml:brush>
  </inkml:definitions>
  <inkml:trace contextRef="#ctx0" brushRef="#br0">233 1 2953 0 0,'0'0'2915'0'0,"-4"2"-2157"0"0,-10 6-423 0 0,2 3-96 0 0,1 1 0 0 0,0 1-1 0 0,1-1 1 0 0,0 2-1 0 0,1-1 1 0 0,0 1-1 0 0,1 1 1 0 0,-9 22 0 0 0,-18 29-145 0 0,9-6 22 0 0,22-49-142 0 0,0 0-1 0 0,-1 0 0 0 0,-1 0 0 0 0,1 0 0 0 0,-12 14 0 0 0,2-14-2067 0 0</inkml:trace>
</inkml:ink>
</file>

<file path=ppt/ink/ink29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37:38.672"/>
    </inkml:context>
    <inkml:brush xml:id="br0">
      <inkml:brushProperty name="width" value="0.05" units="cm"/>
      <inkml:brushProperty name="height" value="0.05" units="cm"/>
    </inkml:brush>
  </inkml:definitions>
  <inkml:trace contextRef="#ctx0" brushRef="#br0">1 9 4361 0 0,'-1'-4'1359'0'0,"1"1"-549"0"0,3 1-148 0 0,0 3-356 0 0,-1 0-69 0 0,31 25 503 0 0,6 24-311 0 0,-26-32-83 0 0,3 2-137 0 0,0-1 0 0 0,1 0 0 0 0,1-1 0 0 0,31 24-1 0 0,-33-31-178 0 0,0 0-1 0 0,1-1 0 0 0,29 12 1 0 0,-28-17-39 0 0,8-4 107 0 0,11 3-754 0 0,-26-2-717 0 0,-5-1-2522 0 0</inkml:trace>
</inkml:ink>
</file>

<file path=ppt/ink/ink29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37:39.455"/>
    </inkml:context>
    <inkml:brush xml:id="br0">
      <inkml:brushProperty name="width" value="0.05" units="cm"/>
      <inkml:brushProperty name="height" value="0.05" units="cm"/>
    </inkml:brush>
  </inkml:definitions>
  <inkml:trace contextRef="#ctx0" brushRef="#br0">48 1 1704 0 0,'1'2'305'0'0,"-1"0"-1"0"0,1-1 1 0 0,-1 1-1 0 0,0 0 1 0 0,0 0 0 0 0,0 0-1 0 0,0 0 1 0 0,0 0-1 0 0,0-1 1 0 0,-1 1-1 0 0,1 0 1 0 0,-1 0-1 0 0,1 0 1 0 0,-1-1-1 0 0,0 1 1 0 0,-1 2-1 0 0,-13 36 93 0 0,14-38-239 0 0,-9 26 305 0 0,0 10 276 0 0,6-12-351 0 0,2-7-228 0 0,1 17 52 0 0,1-1 0 0 0,2 0 0 0 0,7 44 0 0 0,-5-56-169 0 0,2 1-1 0 0,14 39 1 0 0,13 2-1 0 0,-7-35-62 0 0,-21-26 50 0 0,0 0 0 0 0,0-1-1 0 0,0 1 1 0 0,1-1-1 0 0,-1 0 1 0 0,11 3-1 0 0,38 6-448 0 0,-16-10-714 0 0,-20-2-2913 0 0</inkml:trace>
</inkml:ink>
</file>

<file path=ppt/ink/ink29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37:39.802"/>
    </inkml:context>
    <inkml:brush xml:id="br0">
      <inkml:brushProperty name="width" value="0.05" units="cm"/>
      <inkml:brushProperty name="height" value="0.05" units="cm"/>
    </inkml:brush>
  </inkml:definitions>
  <inkml:trace contextRef="#ctx0" brushRef="#br0">249 47 2473 0 0,'47'-39'2355'0'0,"-38"31"49"0"0,-11 10-2104 0 0,0-1-105 0 0,-2 3 39 0 0,0 3-53 0 0,-2 6 35 0 0,-1 1 28 0 0,-21 40 353 0 0,-13 33 283 0 0,6-13-252 0 0,10-24-310 0 0,-1-2-110 0 0,7-17-143 0 0,16-26-48 0 0,-1 0 0 0 0,0 0 0 0 0,0-1-1 0 0,-1 1 1 0 0,1-1 0 0 0,-1 0 0 0 0,-9 6-1 0 0,12-9-36 0 0,0 1 0 0 0,0-1-1 0 0,0 0 1 0 0,0 0-1 0 0,-1 0 1 0 0,1-1 0 0 0,0 1-1 0 0,-1-1 1 0 0,1 1-1 0 0,-1-1 1 0 0,1 0 0 0 0,-4 1-1 0 0,-14-11-582 0 0,11 2 241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19:05:01.898"/>
    </inkml:context>
    <inkml:brush xml:id="br0">
      <inkml:brushProperty name="width" value="0.05" units="cm"/>
      <inkml:brushProperty name="height" value="0.05" units="cm"/>
    </inkml:brush>
  </inkml:definitions>
  <inkml:trace contextRef="#ctx0" brushRef="#br0">23 144 3729 0 0,'-2'0'3575'0'0,"-7"0"-1309"0"0,3 0-1668 0 0,2-3 234 0 0,3 1 260 0 0,1 1-762 0 0,0-1-109 0 0,1 0 151 0 0,2 0-227 0 0,8-1 140 0 0,6-2 19 0 0,5-1-126 0 0,-6 1-134 0 0,29-10 141 0 0,-10 2 8 0 0,46-9 0 0 0,-19 5-156 0 0,-51 10-190 0 0,-2-16 39 0 0,-14 9-2479 0 0,4 12 1748 0 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19:05:16.402"/>
    </inkml:context>
    <inkml:brush xml:id="br0">
      <inkml:brushProperty name="width" value="0.05" units="cm"/>
      <inkml:brushProperty name="height" value="0.05" units="cm"/>
    </inkml:brush>
  </inkml:definitions>
  <inkml:trace contextRef="#ctx0" brushRef="#br0">1 343 4057 0 0,'0'0'128'0'0,"1"0"0"0"0,-1 1-1 0 0,1-1 1 0 0,-1 0 0 0 0,1 0 0 0 0,0 0 0 0 0,-1 1 0 0 0,1-1-1 0 0,0 0 1 0 0,-1 0 0 0 0,1 0 0 0 0,-1 0 0 0 0,1 0 0 0 0,0 0 0 0 0,-1 0-1 0 0,1 0 1 0 0,0 0 0 0 0,-1 0 0 0 0,1-1 0 0 0,0 1 0 0 0,-1 0-1 0 0,1 0 1 0 0,-1-1 0 0 0,1 1 0 0 0,-1 0 0 0 0,1-1 0 0 0,0 1 0 0 0,-1 0-1 0 0,1-1 1 0 0,-1 1 0 0 0,0-1 0 0 0,1 1 0 0 0,-1-1 0 0 0,1 0-1 0 0,-1-26 4148 0 0,-2 0-3111 0 0,3 21-1017 0 0,-1-1 0 0 0,1 1 1 0 0,0-1-1 0 0,1 1 0 0 0,3-10 1 0 0,4-21 135 0 0,5 15-255 0 0,116-106 34 0 0,-102 105-315 0 0,-23 20 120 0 0,-1 0-1 0 0,1-1 1 0 0,1 2 0 0 0,-1-1 0 0 0,0 1 0 0 0,1-1-1 0 0,8-1 1 0 0,-4 2-412 0 0</inkml:trace>
</inkml:ink>
</file>

<file path=ppt/ink/ink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19:16:54.247"/>
    </inkml:context>
    <inkml:brush xml:id="br0">
      <inkml:brushProperty name="width" value="0.05" units="cm"/>
      <inkml:brushProperty name="height" value="0.05" units="cm"/>
    </inkml:brush>
  </inkml:definitions>
  <inkml:trace contextRef="#ctx0" brushRef="#br0">49 92 6105 0 0,'-21'-71'2174'0'0,"10"51"-517"0"0,11 20-1636 0 0,-1-1 1 0 0,1 1 0 0 0,0 0 0 0 0,0 0 0 0 0,-1 0 0 0 0,1 0 0 0 0,0 0 0 0 0,0 0 0 0 0,-1 0 0 0 0,1 0 0 0 0,0 1 0 0 0,0-1 0 0 0,-1 0 0 0 0,1 0 0 0 0,0 0 0 0 0,0 0 0 0 0,-1 0 0 0 0,1 0 0 0 0,0 0 0 0 0,0 1 0 0 0,0-1 0 0 0,-1 0 0 0 0,1 0 0 0 0,0 0 0 0 0,0 0 0 0 0,0 1 0 0 0,-1-1 0 0 0,1 0 0 0 0,0 0 0 0 0,0 0 0 0 0,0 1 0 0 0,0-1 0 0 0,0 0 0 0 0,0 0 0 0 0,0 1 0 0 0,-1-1 0 0 0,1 0 0 0 0,0 0 0 0 0,0 1 0 0 0,-5 20 410 0 0,3-9-294 0 0,1 15-26 0 0,1 0 1 0 0,1-1-1 0 0,1 1 0 0 0,1-1 0 0 0,2 1 1 0 0,1-1-1 0 0,0-1 0 0 0,2 1 1 0 0,1-1-1 0 0,23 44 0 0 0,20 32-696 0 0,-52-95 64 0 0,-2-4 30 0 0</inkml:trace>
</inkml:ink>
</file>

<file path=ppt/ink/ink30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37:40.166"/>
    </inkml:context>
    <inkml:brush xml:id="br0">
      <inkml:brushProperty name="width" value="0.05" units="cm"/>
      <inkml:brushProperty name="height" value="0.05" units="cm"/>
    </inkml:brush>
  </inkml:definitions>
  <inkml:trace contextRef="#ctx0" brushRef="#br0">1 1 4225 0 0,'7'8'3882'0'0,"12"5"-2805"0"0,6 6-742 0 0,-13-6-153 0 0,8 5 52 0 0,13 14 106 0 0,-21-18-199 0 0,-4-5-39 0 0,-3-4-79 0 0,29 37 179 0 0,22 18 121 0 0,-14-25-156 0 0,-12-16-103 0 0,-24-17-96 0 0,5 0 44 0 0,0-1-191 0 0,1-3-1106 0 0,-10 2 618 0 0</inkml:trace>
</inkml:ink>
</file>

<file path=ppt/ink/ink30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37:40.521"/>
    </inkml:context>
    <inkml:brush xml:id="br0">
      <inkml:brushProperty name="width" value="0.05" units="cm"/>
      <inkml:brushProperty name="height" value="0.05" units="cm"/>
    </inkml:brush>
  </inkml:definitions>
  <inkml:trace contextRef="#ctx0" brushRef="#br0">0 53 5297 0 0,'13'-31'849'0'0,"-3"10"343"0"0,-9 49-187 0 0,-4-1-797 0 0,0 12 413 0 0,4-34-551 0 0,-1 0 1 0 0,1 0-1 0 0,0-1 1 0 0,1 1-1 0 0,-1 0 1 0 0,1-1-1 0 0,0 1 1 0 0,0-1 0 0 0,0 1-1 0 0,0-1 1 0 0,6 7-1 0 0,15 14-891 0 0,-19-20 426 0 0</inkml:trace>
</inkml:ink>
</file>

<file path=ppt/ink/ink30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37:40.857"/>
    </inkml:context>
    <inkml:brush xml:id="br0">
      <inkml:brushProperty name="width" value="0.05" units="cm"/>
      <inkml:brushProperty name="height" value="0.05" units="cm"/>
    </inkml:brush>
  </inkml:definitions>
  <inkml:trace contextRef="#ctx0" brushRef="#br0">249 0 5105 0 0,'-9'11'3948'0'0,"-22"45"-3792"0"0,31-55-34 0 0,-18 37 320 0 0,-24 77 1 0 0,29-76-276 0 0,-25 54 0 0 0,26-70-111 0 0,-12 18-62 0 0,22-37-104 0 0,-1 0 0 0 0,0 1-1 0 0,0-1 1 0 0,0-1-1 0 0,-1 1 1 0 0,1 0-1 0 0,-1-1 1 0 0,0 0 0 0 0,0 0-1 0 0,0 0 1 0 0,-8 4-1 0 0,4-6-225 0 0,4-1-345 0 0</inkml:trace>
</inkml:ink>
</file>

<file path=ppt/ink/ink30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37:41.200"/>
    </inkml:context>
    <inkml:brush xml:id="br0">
      <inkml:brushProperty name="width" value="0.05" units="cm"/>
      <inkml:brushProperty name="height" value="0.05" units="cm"/>
    </inkml:brush>
  </inkml:definitions>
  <inkml:trace contextRef="#ctx0" brushRef="#br0">5 52 2609 0 0,'-1'-2'311'0'0,"1"0"0"0"0,-1 0 0 0 0,0 0 0 0 0,1 0 0 0 0,-1 0 0 0 0,1 0 0 0 0,0 0 0 0 0,0 0 1 0 0,0 0-1 0 0,0-1 0 0 0,0 1 0 0 0,0 0 0 0 0,0 0 0 0 0,1 0 0 0 0,-1 0 0 0 0,1 0 0 0 0,-1 0 1 0 0,1 0-1 0 0,0 0 0 0 0,1-2 0 0 0,2 0-63 0 0,3 2 40 0 0,3 4-89 0 0,7 6-27 0 0,18 17-67 0 0,-35-24-89 0 0,12 10 91 0 0,-2-1 0 0 0,0 2 0 0 0,0 0 0 0 0,-1 0 0 0 0,0 0 0 0 0,12 25 0 0 0,10 13 42 0 0,-23-40-119 0 0,-1 0 1 0 0,2-1-1 0 0,15 15 1 0 0,13 2-91 0 0,3-6-255 0 0,-11-9-96 0 0,-21-7 249 0 0</inkml:trace>
</inkml:ink>
</file>

<file path=ppt/ink/ink30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37:41.533"/>
    </inkml:context>
    <inkml:brush xml:id="br0">
      <inkml:brushProperty name="width" value="0.05" units="cm"/>
      <inkml:brushProperty name="height" value="0.05" units="cm"/>
    </inkml:brush>
  </inkml:definitions>
  <inkml:trace contextRef="#ctx0" brushRef="#br0">0 0 3889 0 0,'2'3'3915'0'0,"0"-2"-3642"0"0,0-1-95 0 0,10 6-16 0 0,7 3 86 0 0,20 12 156 0 0,-38-21-400 0 0,41 31 715 0 0,-30-17-421 0 0,-3-4-166 0 0,-2-2-86 0 0,1 3 13 0 0,0 0 1 0 0,0 0 0 0 0,-1 1 0 0 0,-1 0 0 0 0,0 0 0 0 0,0 1-1 0 0,-1 0 1 0 0,-1 0 0 0 0,0 0 0 0 0,-1 1 0 0 0,0-1 0 0 0,-1 1-1 0 0,0 19 1 0 0,-2 3 17 0 0,-2 0-1 0 0,-1 0 0 0 0,-15 68 0 0 0,14-83-204 0 0,-1 1-1 0 0,0-1 0 0 0,-1 0 0 0 0,-2-1 0 0 0,0 0 0 0 0,-1 0 0 0 0,-1 0 0 0 0,-12 18 0 0 0,19-31 73 0 0,-4 6-2024 0 0,3-12-1689 0 0</inkml:trace>
</inkml:ink>
</file>

<file path=ppt/ink/ink30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37:41.869"/>
    </inkml:context>
    <inkml:brush xml:id="br0">
      <inkml:brushProperty name="width" value="0.05" units="cm"/>
      <inkml:brushProperty name="height" value="0.05" units="cm"/>
    </inkml:brush>
  </inkml:definitions>
  <inkml:trace contextRef="#ctx0" brushRef="#br0">1 144 4561 0 0,'3'-3'418'0'0,"0"1"-1"0"0,0 0 1 0 0,0 1 0 0 0,1-1-1 0 0,-1 0 1 0 0,0 1-1 0 0,1 0 1 0 0,0 0 0 0 0,-1 0-1 0 0,1 0 1 0 0,5 0 0 0 0,50-3-1054 0 0,-28 2 970 0 0,-7 0-255 0 0,-10 1-34 0 0,-11 1-46 0 0,5 0-4 0 0,6 0-2 0 0,-12 0 6 0 0,0 0-1 0 0,0 1 1 0 0,1-1 0 0 0,-1 0-1 0 0,0 1 1 0 0,0 0 0 0 0,0-1-1 0 0,0 1 1 0 0,0 0 0 0 0,0 0-1 0 0,0 0 1 0 0,0 0 0 0 0,2 2-1 0 0,3 2-31 0 0</inkml:trace>
  <inkml:trace contextRef="#ctx0" brushRef="#br0" timeOffset="1">534 0 4913 0 0,'-6'1'1966'0'0,"5"-1"-1824"0"0,0 0 1 0 0,0 0-1 0 0,0 0 0 0 0,0 0 1 0 0,0 1-1 0 0,0-1 0 0 0,0 0 1 0 0,0 0-1 0 0,0 1 0 0 0,0-1 1 0 0,0 1-1 0 0,0-1 0 0 0,1 1 1 0 0,-1-1-1 0 0,0 1 0 0 0,0-1 1 0 0,0 1-1 0 0,1 0 0 0 0,-1-1 1 0 0,0 1-1 0 0,1 0 0 0 0,-2 1 1 0 0,-5 19 57 0 0,4 11 56 0 0,8 15 45 0 0,2-15-144 0 0,1 9 9 0 0,-2-9-52 0 0,8 62 44 0 0,-14-85-209 0 0,0-1 0 0 0,0 1 0 0 0,-1 0 0 0 0,-3 16 0 0 0,-15 18-111 0 0,10-25-68 0 0</inkml:trace>
</inkml:ink>
</file>

<file path=ppt/ink/ink30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37:43.754"/>
    </inkml:context>
    <inkml:brush xml:id="br0">
      <inkml:brushProperty name="width" value="0.05" units="cm"/>
      <inkml:brushProperty name="height" value="0.05" units="cm"/>
    </inkml:brush>
  </inkml:definitions>
  <inkml:trace contextRef="#ctx0" brushRef="#br0">25 15 4353 0 0,'-17'37'1017'0'0,"9"-20"-496"0"0,9-12 164 0 0,9-9-391 0 0,-10 3-257 0 0,1 1 0 0 0,-1 0 0 0 0,0-1 0 0 0,0 1 1 0 0,1 0-1 0 0,-1-1 0 0 0,0 1 0 0 0,1 0 0 0 0,-1-1 0 0 0,1 1 1 0 0,-1 0-1 0 0,0 0 0 0 0,1 0 0 0 0,-1-1 0 0 0,1 1 0 0 0,-1 0 1 0 0,0 0-1 0 0,1 0 0 0 0,-1 0 0 0 0,1 0 0 0 0,-1 0 0 0 0,1 0 1 0 0,-1-1-1 0 0,1 1 0 0 0,-1 1 0 0 0,0-1 0 0 0,1 0 0 0 0,-1 0 1 0 0,1 0-1 0 0,-1 0 0 0 0,1 0 0 0 0,-1 0 0 0 0,0 0 0 0 0,1 1 1 0 0,-1-1-1 0 0,1 0 0 0 0,-1 0 0 0 0,0 1 0 0 0,1-1 0 0 0,0 0 81 0 0,1 0-3 0 0,1-1-55 0 0,3 0-28 0 0,5 0 53 0 0,104-26 757 0 0,-5 1-441 0 0,-78 24-734 0 0,-28 3 239 0 0,0-1 1 0 0,0 0 0 0 0,0 0-1 0 0,0-1 1 0 0,0 1-1 0 0,0-1 1 0 0,0 0 0 0 0,7-2-1 0 0,-3 0-395 0 0</inkml:trace>
</inkml:ink>
</file>

<file path=ppt/ink/ink30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37:44.084"/>
    </inkml:context>
    <inkml:brush xml:id="br0">
      <inkml:brushProperty name="width" value="0.05" units="cm"/>
      <inkml:brushProperty name="height" value="0.05" units="cm"/>
    </inkml:brush>
  </inkml:definitions>
  <inkml:trace contextRef="#ctx0" brushRef="#br0">94 10 4129 0 0,'-22'-4'1072'0'0,"13"2"-772"0"0,1 1-1 0 0,0 0 1 0 0,0 0 0 0 0,-1 0-1 0 0,-15 2 1 0 0,24-1-295 0 0,-1 0 1 0 0,1 1-1 0 0,0-1 0 0 0,0 0 1 0 0,-1 0-1 0 0,1 0 0 0 0,0 0 1 0 0,-1 1-1 0 0,1-1 0 0 0,0 0 1 0 0,0 0-1 0 0,-1 1 0 0 0,1-1 1 0 0,0 0-1 0 0,0 0 0 0 0,-1 1 1 0 0,1-1-1 0 0,0 0 0 0 0,0 1 1 0 0,0-1-1 0 0,0 0 0 0 0,0 1 1 0 0,-1-1-1 0 0,1 0 0 0 0,0 1 1 0 0,0-1-1 0 0,0 0 0 0 0,0 1 1 0 0,0-1-1 0 0,0 0 0 0 0,0 1 1 0 0,0-1-1 0 0,0 0 0 0 0,0 1 1 0 0,0-1-1 0 0,0 0 1 0 0,1 1-1 0 0,-1-1 0 0 0,3 13 263 0 0,1-5-28 0 0,3 3-130 0 0,-5-10-10 0 0,0 1 1 0 0,0 0-1 0 0,0-1 0 0 0,0 0 0 0 0,1 1 1 0 0,-1-1-1 0 0,0 0 0 0 0,1 0 1 0 0,-1 0-1 0 0,1-1 0 0 0,-1 1 1 0 0,1 0-1 0 0,-1-1 0 0 0,5 0 0 0 0,7 3 129 0 0,-4-1-248 0 0,72 17 359 0 0,-24-11-339 0 0,-23-6-56 0 0,-12-2 4 0 0,13-2-46 0 0,-22 2-50 0 0</inkml:trace>
</inkml:ink>
</file>

<file path=ppt/ink/ink30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37:45.421"/>
    </inkml:context>
    <inkml:brush xml:id="br0">
      <inkml:brushProperty name="width" value="0.05" units="cm"/>
      <inkml:brushProperty name="height" value="0.05" units="cm"/>
    </inkml:brush>
  </inkml:definitions>
  <inkml:trace contextRef="#ctx0" brushRef="#br0">14 0 3353 0 0,'1'1'214'0'0,"-1"0"1"0"0,0 0-1 0 0,0 0 1 0 0,0 0-1 0 0,0 0 1 0 0,0-1-1 0 0,0 1 1 0 0,0 0-1 0 0,0 0 1 0 0,0 0-1 0 0,0 0 1 0 0,-1 0-1 0 0,1 0 1 0 0,0 0 0 0 0,-1-1-1 0 0,1 1 1 0 0,0 0-1 0 0,-2 1 1 0 0,2-1-186 0 0,-2 4 171 0 0,0-1 1 0 0,1 1 0 0 0,-1 0 0 0 0,1 0 0 0 0,0 0 0 0 0,0 1-1 0 0,1 7 1 0 0,6 66 16 0 0,-5-71-68 0 0,7 65 96 0 0,-6-45-189 0 0,1 1 1 0 0,1-1 0 0 0,2 0-1 0 0,10 29 1 0 0,-15-54-50 0 0,0 0 0 0 0,1 0-1 0 0,-1 0 1 0 0,1 0 0 0 0,0 0 0 0 0,0 0 0 0 0,0 0-1 0 0,4 3 1 0 0,-2-3-245 0 0,0 1 0 0 0,0-1 0 0 0,1 0-1 0 0,-1-1 1 0 0,1 1 0 0 0,0-1 0 0 0,9 3 0 0 0,-8-3-618 0 0</inkml:trace>
</inkml:ink>
</file>

<file path=ppt/ink/ink30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37:45.774"/>
    </inkml:context>
    <inkml:brush xml:id="br0">
      <inkml:brushProperty name="width" value="0.05" units="cm"/>
      <inkml:brushProperty name="height" value="0.05" units="cm"/>
    </inkml:brush>
  </inkml:definitions>
  <inkml:trace contextRef="#ctx0" brushRef="#br0">85 1 4337 0 0,'-28'55'5385'0'0,"-3"31"-5501"0"0,25-65 722 0 0,-10 39-259 0 0,13-35-619 0 0,2-11-364 0 0,1-16 283 0 0,0 0-175 0 0</inkml:trace>
</inkml:ink>
</file>

<file path=ppt/ink/ink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19:16:54.595"/>
    </inkml:context>
    <inkml:brush xml:id="br0">
      <inkml:brushProperty name="width" value="0.05" units="cm"/>
      <inkml:brushProperty name="height" value="0.05" units="cm"/>
    </inkml:brush>
  </inkml:definitions>
  <inkml:trace contextRef="#ctx0" brushRef="#br0">2 45 5617 0 0,'0'-1'220'0'0,"-1"1"1"0"0,1-1-1 0 0,0 0 0 0 0,0 0 0 0 0,0 0 1 0 0,0 0-1 0 0,0 0 0 0 0,0 1 0 0 0,0-1 1 0 0,0 0-1 0 0,0 0 0 0 0,0 0 0 0 0,0 0 1 0 0,0 0-1 0 0,0 1 0 0 0,1-1 0 0 0,-1 0 0 0 0,0 0 1 0 0,1 0-1 0 0,-1 1 0 0 0,1-1 0 0 0,-1 0 1 0 0,1 0-1 0 0,20-11 1400 0 0,29 4-2203 0 0,-42 7 1047 0 0,6-1-364 0 0,-1 1-1 0 0,1 1 1 0 0,-1 0-1 0 0,19 3 1 0 0,-2 0-753 0 0,-18-3 279 0 0</inkml:trace>
</inkml:ink>
</file>

<file path=ppt/ink/ink30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37:46.107"/>
    </inkml:context>
    <inkml:brush xml:id="br0">
      <inkml:brushProperty name="width" value="0.05" units="cm"/>
      <inkml:brushProperty name="height" value="0.05" units="cm"/>
    </inkml:brush>
  </inkml:definitions>
  <inkml:trace contextRef="#ctx0" brushRef="#br0">1 306 4137 0 0,'24'65'4925'0'0,"-16"-50"-4826"0"0,0 0 1 0 0,2 0-1 0 0,17 21 0 0 0,18 9 39 0 0,-44-44-142 0 0,-1 0 1 0 0,1-1-1 0 0,-1 1 0 0 0,1-1 1 0 0,0 1-1 0 0,0-1 1 0 0,-1 1-1 0 0,1-1 1 0 0,0 0-1 0 0,-1 1 0 0 0,1-1 1 0 0,0 0-1 0 0,0 0 1 0 0,0 1-1 0 0,-1-1 1 0 0,1 0-1 0 0,0 0 0 0 0,0 0 1 0 0,0 0-1 0 0,1 0 1 0 0,12-7-241 0 0,-7 1-64 0 0</inkml:trace>
  <inkml:trace contextRef="#ctx0" brushRef="#br0" timeOffset="1">291 1 3993 0 0,'10'24'4423'0'0,"18"30"-3813"0"0,-21-43-435 0 0,22 43 573 0 0,-23-22-864 0 0,-12-15-484 0 0,4-11 225 0 0</inkml:trace>
</inkml:ink>
</file>

<file path=ppt/ink/ink30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37:46.554"/>
    </inkml:context>
    <inkml:brush xml:id="br0">
      <inkml:brushProperty name="width" value="0.05" units="cm"/>
      <inkml:brushProperty name="height" value="0.05" units="cm"/>
    </inkml:brush>
  </inkml:definitions>
  <inkml:trace contextRef="#ctx0" brushRef="#br0">149 1 5137 0 0,'-8'34'5405'0'0,"-20"24"-5377"0"0,11-24 296 0 0,-70 170 128 0 0,84-201-588 0 0,-2-1-1716 0 0</inkml:trace>
</inkml:ink>
</file>

<file path=ppt/ink/ink30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37:46.884"/>
    </inkml:context>
    <inkml:brush xml:id="br0">
      <inkml:brushProperty name="width" value="0.05" units="cm"/>
      <inkml:brushProperty name="height" value="0.05" units="cm"/>
    </inkml:brush>
  </inkml:definitions>
  <inkml:trace contextRef="#ctx0" brushRef="#br0">0 2 3953 0 0,'4'-1'4729'0'0,"11"32"-4154"0"0,49 53-62 0 0,-16-25-33 0 0,-26-34-246 0 0,-3-4-98 0 0,1-1 0 0 0,36 27 0 0 0,-50-42-117 0 0,24 16-111 0 0,-12-18-622 0 0,-16-5 35 0 0,-2 1 327 0 0</inkml:trace>
</inkml:ink>
</file>

<file path=ppt/ink/ink30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37:47.220"/>
    </inkml:context>
    <inkml:brush xml:id="br0">
      <inkml:brushProperty name="width" value="0.05" units="cm"/>
      <inkml:brushProperty name="height" value="0.05" units="cm"/>
    </inkml:brush>
  </inkml:definitions>
  <inkml:trace contextRef="#ctx0" brushRef="#br0">3 5 3249 0 0,'-2'-4'6266'0'0,"12"3"-4691"0"0,-7 2-1572 0 0,1-1 1 0 0,-1 1 0 0 0,1 0 0 0 0,-1 0 0 0 0,0 0-1 0 0,0 0 1 0 0,1 0 0 0 0,4 4 0 0 0,32 29 230 0 0,-14 2 65 0 0,-11-8-151 0 0,-1 2 0 0 0,11 35 0 0 0,0 27-11 0 0,-13-7-67 0 0,-10-30-31 0 0,-3-36-10 0 0,0 0 0 0 0,-7 31 1 0 0,6-43-31 0 0,0 1 0 0 0,0 0 0 0 0,-1-1 0 0 0,0 1 0 0 0,-6 9 0 0 0,8-15-107 0 0,0 0 0 0 0,0 0 0 0 0,-1 0 0 0 0,1 0 1 0 0,-1-1-1 0 0,0 1 0 0 0,0-1 0 0 0,1 1 0 0 0,-1-1 0 0 0,0 1 0 0 0,-4 1 1 0 0,-17-1-2017 0 0,11-5 1355 0 0</inkml:trace>
</inkml:ink>
</file>

<file path=ppt/ink/ink30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37:47.570"/>
    </inkml:context>
    <inkml:brush xml:id="br0">
      <inkml:brushProperty name="width" value="0.05" units="cm"/>
      <inkml:brushProperty name="height" value="0.05" units="cm"/>
    </inkml:brush>
  </inkml:definitions>
  <inkml:trace contextRef="#ctx0" brushRef="#br0">1 0 4321 0 0,'1'5'3082'0'0,"3"10"-1690"0"0,-1-10-129 0 0,8-5-1161 0 0,4 0 17 0 0,0 0-35 0 0,6-1-10 0 0,40 0-23 0 0,-17-1-1544 0 0</inkml:trace>
</inkml:ink>
</file>

<file path=ppt/ink/ink30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37:47.923"/>
    </inkml:context>
    <inkml:brush xml:id="br0">
      <inkml:brushProperty name="width" value="0.05" units="cm"/>
      <inkml:brushProperty name="height" value="0.05" units="cm"/>
    </inkml:brush>
  </inkml:definitions>
  <inkml:trace contextRef="#ctx0" brushRef="#br0">0 2 6041 0 0,'0'-1'3525'0'0,"0"3"-3402"0"0,3 11-31 0 0,1 18 50 0 0,2 19 99 0 0,7 48 386 0 0,-5-62-279 0 0,-1-13-75 0 0,0-8-159 0 0,5 8 205 0 0,-1-3-118 0 0,-5-7-200 0 0,-2 0-170 0 0,-2-4-65 0 0,-2-8 215 0 0,0-1-38 0 0,0 1-1 0 0,0 0 0 0 0,0 0 1 0 0,0-1-1 0 0,0 1 0 0 0,1 0 0 0 0,-1-1 1 0 0,0 1-1 0 0,0 0 0 0 0,0-1 1 0 0,1 1-1 0 0,-1 0 0 0 0,0-1 0 0 0,1 1 1 0 0,-1 0-1 0 0,1-1 0 0 0,-1 1 1 0 0,1-1-1 0 0,-1 1 0 0 0,1-1 0 0 0,-1 1 1 0 0,1-1-1 0 0,-1 1 0 0 0,1-1 1 0 0,1 1-1 0 0,5 0-4586 0 0</inkml:trace>
</inkml:ink>
</file>

<file path=ppt/ink/ink30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37:48.285"/>
    </inkml:context>
    <inkml:brush xml:id="br0">
      <inkml:brushProperty name="width" value="0.05" units="cm"/>
      <inkml:brushProperty name="height" value="0.05" units="cm"/>
    </inkml:brush>
  </inkml:definitions>
  <inkml:trace contextRef="#ctx0" brushRef="#br0">121 1 4361 0 0,'-7'8'691'0'0,"0"0"0"0"0,1 1 1 0 0,0-1-1 0 0,1 2 0 0 0,-1-1 0 0 0,2 1 0 0 0,-1-1 0 0 0,-4 19 1 0 0,-18 89-983 0 0,18-73 892 0 0,0-4-455 0 0,2-1 1 0 0,-3 62 0 0 0,11-90-109 0 0,-1-1-83 0 0,0-8 59 0 0,-1-3-795 0 0,-2-4-563 0 0,2 4 492 0 0</inkml:trace>
</inkml:ink>
</file>

<file path=ppt/ink/ink30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37:48.618"/>
    </inkml:context>
    <inkml:brush xml:id="br0">
      <inkml:brushProperty name="width" value="0.05" units="cm"/>
      <inkml:brushProperty name="height" value="0.05" units="cm"/>
    </inkml:brush>
  </inkml:definitions>
  <inkml:trace contextRef="#ctx0" brushRef="#br0">0 1 4881 0 0,'9'14'4605'0'0,"14"4"-4187"0"0,2 2-292 0 0,29 36 261 0 0,-22-18-80 0 0,14 16-25 0 0,-14-18-58 0 0,-11-13-7 0 0,-15-16-200 0 0,0 1 1 0 0,1-1 0 0 0,0 0-1 0 0,0-1 1 0 0,0 1 0 0 0,1-2-1 0 0,0 1 1 0 0,0-1 0 0 0,1 0-1 0 0,-1 0 1 0 0,13 3-1 0 0,-10-3-78 0 0,11 0-675 0 0,-21-5 692 0 0,-1 0-1 0 0,1 0 0 0 0,0 0 0 0 0,-1 0 0 0 0,1-1 0 0 0,0 1 1 0 0,-1 0-1 0 0,1-1 0 0 0,-1 1 0 0 0,1 0 0 0 0,0-1 0 0 0,-1 1 1 0 0,1-1-1 0 0,-1 1 0 0 0,1-1 0 0 0,-1 1 0 0 0,1-1 1 0 0,-1 1-1 0 0,0-1 0 0 0,1 1 0 0 0,-1-1 0 0 0,0 0 0 0 0,1 1 1 0 0,-1-1-1 0 0,0 1 0 0 0,0-1 0 0 0,1 0 0 0 0,-1 1 1 0 0,0-2-1 0 0,-2-5-606 0 0,-10-5 11 0 0</inkml:trace>
</inkml:ink>
</file>

<file path=ppt/ink/ink30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37:48.955"/>
    </inkml:context>
    <inkml:brush xml:id="br0">
      <inkml:brushProperty name="width" value="0.05" units="cm"/>
      <inkml:brushProperty name="height" value="0.05" units="cm"/>
    </inkml:brush>
  </inkml:definitions>
  <inkml:trace contextRef="#ctx0" brushRef="#br0">0 64 5761 0 0,'24'-50'1226'0'0,"-21"36"706"0"0,-5 20-1133 0 0,2 14-810 0 0,2-1 0 0 0,0 1 0 0 0,1 0-1 0 0,1-1 1 0 0,0 0 0 0 0,2 0 0 0 0,0 0 0 0 0,1-1 0 0 0,1 0 0 0 0,1 0-1 0 0,1-1 1 0 0,0 0 0 0 0,17 21 0 0 0,-16-24-4342 0 0</inkml:trace>
</inkml:ink>
</file>

<file path=ppt/ink/ink30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37:49.918"/>
    </inkml:context>
    <inkml:brush xml:id="br0">
      <inkml:brushProperty name="width" value="0.05" units="cm"/>
      <inkml:brushProperty name="height" value="0.05" units="cm"/>
    </inkml:brush>
  </inkml:definitions>
  <inkml:trace contextRef="#ctx0" brushRef="#br0">3 141 3761 0 0,'-3'0'4698'0'0,"5"-4"-3576"0"0,4 6-635 0 0,-1 0-460 0 0,0 2 19 0 0,0 0 0 0 0,1 0 0 0 0,-1 0 0 0 0,-1 1 0 0 0,1 0 0 0 0,-1 0 0 0 0,0 0 0 0 0,0 0-1 0 0,4 9 1 0 0,1-3 2 0 0,5 9 146 0 0,0 0-1 0 0,12 22 1 0 0,22 31 105 0 0,-43-67-284 0 0,-1-1-1 0 0,1 0 1 0 0,0-1 0 0 0,1 1-1 0 0,-1-1 1 0 0,1 0 0 0 0,0 0 0 0 0,0 0-1 0 0,0-1 1 0 0,7 3 0 0 0,14 1 78 0 0,-16-6-28 0 0,-3-2-24 0 0,-1 0-10 0 0,-1-1 1 0 0,0 0 0 0 0,0 0-1 0 0,0-1 1 0 0,0 1 0 0 0,0-1-1 0 0,10-7 1 0 0,-13 7-14 0 0,1 0-1 0 0,-1 1 1 0 0,0-2 0 0 0,0 1-1 0 0,0 0 1 0 0,0-1 0 0 0,3-5-1 0 0,0-1-4 0 0,-2 1-1 0 0,0-1 0 0 0,0 0 1 0 0,-1-1-1 0 0,0 1 1 0 0,0 0-1 0 0,1-22 1 0 0,-5-42 30 0 0,-2 49-31 0 0,-2 1 0 0 0,-10-36 0 0 0,-9-5-8 0 0,18 53-35 0 0,6 12-11 0 0,0 0 0 0 0,0 1 0 0 0,0-1 0 0 0,0 0-1 0 0,0 0 1 0 0,0 0 0 0 0,0 0 0 0 0,0 0 0 0 0,0 0 0 0 0,-1 0 0 0 0,1 0 0 0 0,0 0 0 0 0,0 0 0 0 0,0 0 0 0 0,0 0 0 0 0,0 0-1 0 0,0 0 1 0 0,0 0 0 0 0,0 0 0 0 0,0 0 0 0 0,0 0 0 0 0,0 0 0 0 0,-1 0 0 0 0,1 0 0 0 0,0 0 0 0 0,0 0 0 0 0,0 0 0 0 0,0 0 0 0 0,0 0-1 0 0,0 0 1 0 0,0 0 0 0 0,0 0 0 0 0,0 0 0 0 0,0 0 0 0 0,0 0 0 0 0,-1 0 0 0 0,1 0 0 0 0,0 0 0 0 0,0 0 0 0 0,0-1 0 0 0,0 1 0 0 0,0 0-1 0 0,0 0 1 0 0,0 0 0 0 0,0 0 0 0 0,0 0 0 0 0,0 0 0 0 0,0 0 0 0 0,0 0 0 0 0</inkml:trace>
</inkml:ink>
</file>

<file path=ppt/ink/ink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19:16:55.394"/>
    </inkml:context>
    <inkml:brush xml:id="br0">
      <inkml:brushProperty name="width" value="0.05" units="cm"/>
      <inkml:brushProperty name="height" value="0.05" units="cm"/>
    </inkml:brush>
  </inkml:definitions>
  <inkml:trace contextRef="#ctx0" brushRef="#br0">0 329 4185 0 0,'9'3'7262'0'0,"-9"-4"-6456"0"0,0 0-730 0 0,0 0-1 0 0,0-1 1 0 0,1 1-1 0 0,-1 0 0 0 0,1 0 1 0 0,-1 0-1 0 0,1 0 1 0 0,-1 1-1 0 0,1-1 1 0 0,-1 0-1 0 0,1 0 0 0 0,0 0 1 0 0,0 0-1 0 0,-1 0 1 0 0,1 1-1 0 0,0-1 1 0 0,0 0-1 0 0,0 1 0 0 0,0-1 1 0 0,0 1-1 0 0,0-1 1 0 0,1 0-1 0 0,22-18-20 0 0,-8 2-38 0 0,3-3 51 0 0,-2 0-1 0 0,0 0 1 0 0,26-43 0 0 0,13-48-5 0 0,-45 87-25 0 0,-9 15-5 0 0,-3 4 6 0 0,-2 3 19 0 0,-1 1-6 0 0,4 1-52 0 0,-18 1 34 0 0,-14 9 0 0 0,-22 18-18 0 0,31-10-12 0 0,9-4 1 0 0,-3 6 0 0 0,-8 19 2 0 0,2 3-3 0 0,20-36 0 0 0,1 0 0 0 0,0 0 0 0 0,0 1 0 0 0,1-1 0 0 0,-1 1 0 0 0,1-1 0 0 0,0 13 0 0 0,2-10 5 0 0,-1 1 0 0 0,2 0 0 0 0,-1 0 0 0 0,1 0 0 0 0,1-1 0 0 0,0 1 0 0 0,6 12 0 0 0,-6-14 1 0 0,1-1-1 0 0,0 0 0 0 0,0 0 1 0 0,1 0-1 0 0,0 0 1 0 0,0-1-1 0 0,0 1 0 0 0,1-2 1 0 0,9 8-1 0 0,32 15-399 0 0,-38-24 33 0 0,0-1-1 0 0,1-1 1 0 0,-1 0-1 0 0,1 0 1 0 0,0 0 0 0 0,18-1-1 0 0,-11-1-5166 0 0</inkml:trace>
</inkml:ink>
</file>

<file path=ppt/ink/ink30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37:50.373"/>
    </inkml:context>
    <inkml:brush xml:id="br0">
      <inkml:brushProperty name="width" value="0.05" units="cm"/>
      <inkml:brushProperty name="height" value="0.05" units="cm"/>
    </inkml:brush>
  </inkml:definitions>
  <inkml:trace contextRef="#ctx0" brushRef="#br0">242 1 8386 0 0,'3'4'90'0'0,"-9"-2"-59"0"0,-4 8-18 0 0,0-2-10 0 0,4-3 5 0 0,-19 6 137 0 0,13-5 119 0 0,-1-1-1 0 0,0 2 1 0 0,1 0-1 0 0,1 0 0 0 0,-21 17 1 0 0,9 4 460 0 0,-4 17-303 0 0,4 10-70 0 0,19-45-317 0 0,-12 33 91 0 0,14-19-51 0 0,8-13-39 0 0,4-4 19 0 0,-7-6-48 0 0,0 0 0 0 0,0 0 0 0 0,-1 0 1 0 0,1-1-1 0 0,0 1 0 0 0,0-1 1 0 0,0 0-1 0 0,-1 0 0 0 0,1 0 0 0 0,0 0 1 0 0,0 0-1 0 0,4-2 0 0 0,3-1 14 0 0,-5 1-32 0 0,1-1 0 0 0,0-1 0 0 0,-1 1 0 0 0,0-1 0 0 0,0 0 0 0 0,0 0 0 0 0,-1 0 0 0 0,1-1 0 0 0,-1 1 0 0 0,0-1 0 0 0,0 0 0 0 0,0-1 0 0 0,-1 1 0 0 0,0-1 0 0 0,3-7 0 0 0,1-2-77 0 0,-2-1 0 0 0,0 1 0 0 0,-1-1 0 0 0,4-31-1 0 0,-9 41 51 0 0,-5 3-103 0 0,1 9 45 0 0,6 2 137 0 0,2-4-26 0 0,0-1 0 0 0,1 0 0 0 0,-1 0 0 0 0,0 0-1 0 0,1-1 1 0 0,0 1 0 0 0,-1-1 0 0 0,1 0 0 0 0,0 0 0 0 0,5 1 0 0 0,21 11 4 0 0,-28-13-15 0 0,6 3 19 0 0,0-1-1 0 0,1-1 0 0 0,-1 1 0 0 0,16 1 0 0 0,-19-3-25 0 0,0 0 0 0 0,0 0 0 0 0,-1 0 0 0 0,1 0 0 0 0,0 1 0 0 0,0 0 0 0 0,-1 0 0 0 0,1 0 0 0 0,7 5 0 0 0,5 1-535 0 0,-7-4-663 0 0,-8-3-18 0 0</inkml:trace>
</inkml:ink>
</file>

<file path=ppt/ink/ink30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37:50.703"/>
    </inkml:context>
    <inkml:brush xml:id="br0">
      <inkml:brushProperty name="width" value="0.05" units="cm"/>
      <inkml:brushProperty name="height" value="0.05" units="cm"/>
    </inkml:brush>
  </inkml:definitions>
  <inkml:trace contextRef="#ctx0" brushRef="#br0">1 191 2641 0 0,'17'20'1480'0'0,"-13"-14"-839"0"0,1 0 1 0 0,-1 0 0 0 0,2-1 0 0 0,-1 1 0 0 0,0-1 0 0 0,1 0 0 0 0,0-1-1 0 0,0 0 1 0 0,0 1 0 0 0,8 2 0 0 0,-13-7-433 0 0,-1 0 82 0 0,0-4 3 0 0,0 4-176 0 0,-9-93 632 0 0,3 52-549 0 0,-3 5 7 0 0,1 8-54 0 0,5 10-52 0 0,3 2-4 0 0,2 8-36 0 0,13-8 39 0 0,-13 15-93 0 0,1-1-1 0 0,0 1 1 0 0,0 0 0 0 0,0 0-1 0 0,-1 0 1 0 0,1 0-1 0 0,0 1 1 0 0,1-1-1 0 0,3 1 1 0 0,62 7 22 0 0,-29-2 10 0 0,14 3-584 0 0,-28-2-157 0 0,-8-4 242 0 0,11-2-72 0 0,-13-1-275 0 0</inkml:trace>
</inkml:ink>
</file>

<file path=ppt/ink/ink30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37:51.134"/>
    </inkml:context>
    <inkml:brush xml:id="br0">
      <inkml:brushProperty name="width" value="0.05" units="cm"/>
      <inkml:brushProperty name="height" value="0.05" units="cm"/>
    </inkml:brush>
  </inkml:definitions>
  <inkml:trace contextRef="#ctx0" brushRef="#br0">92 46 4001 0 0,'-4'-36'4386'0'0,"4"31"-4119"0"0,-1 2 360 0 0,0 2 95 0 0,-1 3-300 0 0,-28 66 379 0 0,-3 39 237 0 0,26-73-671 0 0,-4 44-1 0 0,9-47-302 0 0,1 1 0 0 0,2-1 0 0 0,6 44 0 0 0,-5-61-48 0 0,1 0 0 0 0,0 0-1 0 0,1 0 1 0 0,0-1-1 0 0,2 1 1 0 0,8 17-1 0 0,-10-25-8 0 0,0 0-1 0 0,-1 0 1 0 0,2-1-1 0 0,-1 0 1 0 0,1 1-1 0 0,-1-1 1 0 0,1-1-1 0 0,1 1 1 0 0,-1-1 0 0 0,1 0-1 0 0,0 0 1 0 0,-1-1-1 0 0,2 1 1 0 0,-1-1-1 0 0,7 2 1 0 0,14 3-99 0 0,0-1 0 0 0,0-1 1 0 0,31 3-1 0 0,-37-8-242 0 0,-1 0 0 0 0,33-3 1 0 0,-32-1 5 0 0</inkml:trace>
</inkml:ink>
</file>

<file path=ppt/ink/ink30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37:52.909"/>
    </inkml:context>
    <inkml:brush xml:id="br0">
      <inkml:brushProperty name="width" value="0.05" units="cm"/>
      <inkml:brushProperty name="height" value="0.05" units="cm"/>
    </inkml:brush>
  </inkml:definitions>
  <inkml:trace contextRef="#ctx0" brushRef="#br0">132 10 1872 0 0,'12'-4'759'0'0,"8"-1"3015"0"0,-30 10-889 0 0,-7 16-1510 0 0,-4 18-1846 0 0,18-34 835 0 0,-29 59 290 0 0,-4 34-91 0 0,20-32-337 0 0,9-23-90 0 0,3-25-97 0 0,1-9-9 0 0,2-6-71 0 0,1-3-32 0 0,-5-15-907 0 0,1 1 677 0 0,2 7 3 0 0,-1-5-399 0 0</inkml:trace>
</inkml:ink>
</file>

<file path=ppt/ink/ink30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37:53.271"/>
    </inkml:context>
    <inkml:brush xml:id="br0">
      <inkml:brushProperty name="width" value="0.05" units="cm"/>
      <inkml:brushProperty name="height" value="0.05" units="cm"/>
    </inkml:brush>
  </inkml:definitions>
  <inkml:trace contextRef="#ctx0" brushRef="#br0">14 73 3681 0 0,'-14'-68'2464'0'0,"15"63"-1611"0"0,3 13 468 0 0,2 7-257 0 0,-3-6-1316 0 0,5 13 531 0 0,2 2 153 0 0,0-1 1 0 0,20 30 0 0 0,-14-28-106 0 0,-11-16-292 0 0,0 0 0 0 0,1 0 0 0 0,0-1 0 0 0,1 1 0 0 0,-1-1 0 0 0,1-1 1 0 0,1 1-1 0 0,0-1 0 0 0,0-1 0 0 0,12 9 0 0 0,-13-11-28 0 0,38 19 75 0 0,-9-16-128 0 0,5 0-1396 0 0,-20-3 466 0 0,-11-1-4 0 0</inkml:trace>
</inkml:ink>
</file>

<file path=ppt/ink/ink30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37:53.639"/>
    </inkml:context>
    <inkml:brush xml:id="br0">
      <inkml:brushProperty name="width" value="0.05" units="cm"/>
      <inkml:brushProperty name="height" value="0.05" units="cm"/>
    </inkml:brush>
  </inkml:definitions>
  <inkml:trace contextRef="#ctx0" brushRef="#br0">1 1 4993 0 0,'4'24'4868'0'0,"-4"17"-3995"0"0,1-1-777 0 0,3 13 124 0 0,-1-9-30 0 0,5 23 89 0 0,-6-57-237 0 0,0 0 0 0 0,1-1 0 0 0,1 1 0 0 0,4 11-1 0 0,14 10 26 0 0,-30-32-2368 0 0,-1 1 1425 0 0</inkml:trace>
</inkml:ink>
</file>

<file path=ppt/ink/ink30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37:53.973"/>
    </inkml:context>
    <inkml:brush xml:id="br0">
      <inkml:brushProperty name="width" value="0.05" units="cm"/>
      <inkml:brushProperty name="height" value="0.05" units="cm"/>
    </inkml:brush>
  </inkml:definitions>
  <inkml:trace contextRef="#ctx0" brushRef="#br0">0 53 4025 0 0,'5'-4'3462'0'0,"24"-3"-2401"0"0,20-6-644 0 0,16-10 996 0 0,-61 21-1396 0 0,1 1 1 0 0,-1 0-1 0 0,0 1 0 0 0,0-1 0 0 0,0 1 0 0 0,0 0 0 0 0,1 0 0 0 0,-1 0 1 0 0,0 0-1 0 0,0 1 0 0 0,0 0 0 0 0,0 0 0 0 0,7 2 0 0 0,-10-2-15 0 0,0 0-1 0 0,0 0 1 0 0,0-1-1 0 0,0 2 1 0 0,0-1 0 0 0,0 0-1 0 0,0 0 1 0 0,0 0-1 0 0,0 0 1 0 0,-1 0-1 0 0,1 1 1 0 0,-1-1-1 0 0,1 0 1 0 0,-1 1-1 0 0,1-1 1 0 0,-1 0 0 0 0,1 1-1 0 0,-1-1 1 0 0,0 1-1 0 0,0-1 1 0 0,0 0-1 0 0,0 1 1 0 0,0-1-1 0 0,0 1 1 0 0,0-1-1 0 0,-1 1 1 0 0,1-1 0 0 0,0 0-1 0 0,-1 1 1 0 0,1-1-1 0 0,-1 0 1 0 0,0 1-1 0 0,1-1 1 0 0,-2 2-1 0 0,-28 41 24 0 0,22-34-22 0 0,-3 10 0 0 0,8-15 7 0 0,1 0 0 0 0,0 1 0 0 0,-1-1 0 0 0,2 1 0 0 0,-1 0 1 0 0,1 0-1 0 0,-1 8 0 0 0,8 3-4 0 0,-5-16-5 0 0,0 1 0 0 0,1-1 0 0 0,-1 0 1 0 0,1 0-1 0 0,-1 0 0 0 0,1-1 0 0 0,0 1 0 0 0,-1 0 1 0 0,1-1-1 0 0,0 1 0 0 0,0-1 0 0 0,-1 1 1 0 0,1-1-1 0 0,2 0 0 0 0,56-2 33 0 0,-34-1-26 0 0,-6 5 33 0 0,3 4 128 0 0,-4 5 52 0 0,4 24 8 0 0,-13-8-71 0 0,-5 17 188 0 0,-5-41-331 0 0,0 0 0 0 0,0 0 0 0 0,-1 0 0 0 0,1 0 0 0 0,-1 0 0 0 0,0 0 0 0 0,1 0 0 0 0,-2 0 1 0 0,1-1-1 0 0,0 1 0 0 0,0 0 0 0 0,-1 0 0 0 0,0-1 0 0 0,1 1 0 0 0,-1-1 0 0 0,0 0 0 0 0,0 1 0 0 0,0-1 0 0 0,-1 0 0 0 0,1 0 0 0 0,-3 2 0 0 0,-5 1 17 0 0,1 0 0 0 0,-1 0-1 0 0,0-1 1 0 0,0 0 0 0 0,-15 3 0 0 0,9-4-108 0 0,-1 0 0 0 0,1-1 0 0 0,-1-1 0 0 0,0 0 0 0 0,-19-3 0 0 0,3-1-1208 0 0,-12-7 455 0 0,34 6 88 0 0</inkml:trace>
</inkml:ink>
</file>

<file path=ppt/ink/ink30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37:54.305"/>
    </inkml:context>
    <inkml:brush xml:id="br0">
      <inkml:brushProperty name="width" value="0.05" units="cm"/>
      <inkml:brushProperty name="height" value="0.05" units="cm"/>
    </inkml:brush>
  </inkml:definitions>
  <inkml:trace contextRef="#ctx0" brushRef="#br0">33 26 2320 0 0,'-32'47'2334'0'0,"31"-47"-2221"0"0,1 0 0 0 0,0 1 0 0 0,0-1 0 0 0,0 0 0 0 0,0 0 0 0 0,0 0 0 0 0,0 1-1 0 0,0-1 1 0 0,0 0 0 0 0,0 0 0 0 0,1 0 0 0 0,-1 1 0 0 0,0-1 0 0 0,0 0 0 0 0,0 0 0 0 0,0 0-1 0 0,0 1 1 0 0,0-1 0 0 0,0 0 0 0 0,0 0 0 0 0,1 0 0 0 0,-1 1 0 0 0,0-1 0 0 0,0 0-1 0 0,0 0 1 0 0,0 0 0 0 0,1 0 0 0 0,-1 0 0 0 0,0 0 0 0 0,0 1 0 0 0,0-1 0 0 0,1 0 0 0 0,-1 0-1 0 0,0 0 1 0 0,0 0 0 0 0,0 0 0 0 0,1 0 0 0 0,-1 0 0 0 0,0 0 0 0 0,0 0 0 0 0,0 0 0 0 0,1 0-1 0 0,-1 0 1 0 0,0 0 0 0 0,0 0 0 0 0,1 0 0 0 0,-1 0 0 0 0,0 0 0 0 0,0 0 0 0 0,24 0 866 0 0,19-3-1339 0 0,-2-4 795 0 0,57-19 0 0 0,-19 4-164 0 0,-24 13-131 0 0,91-3-407 0 0,-102 13-3279 0 0,-32 0-367 0 0</inkml:trace>
</inkml:ink>
</file>

<file path=ppt/ink/ink30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37:54.692"/>
    </inkml:context>
    <inkml:brush xml:id="br0">
      <inkml:brushProperty name="width" value="0.05" units="cm"/>
      <inkml:brushProperty name="height" value="0.05" units="cm"/>
    </inkml:brush>
  </inkml:definitions>
  <inkml:trace contextRef="#ctx0" brushRef="#br0">1 11 4145 0 0,'2'-11'6165'0'0,"-2"12"-5751"0"0,0 2-114 0 0,2 16-369 0 0,0-12 222 0 0,11 51 141 0 0,-7-38-174 0 0,0 0 0 0 0,17 35-1 0 0,1-17-37 0 0,7 15-66 0 0,-23-32-228 0 0,-6-6-46 0 0,-2-12 210 0 0,-1 0-23 0 0,-7-2-127 0 0,5-2 96 0 0,-4 0-266 0 0</inkml:trace>
</inkml:ink>
</file>

<file path=ppt/ink/ink30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37:55.058"/>
    </inkml:context>
    <inkml:brush xml:id="br0">
      <inkml:brushProperty name="width" value="0.05" units="cm"/>
      <inkml:brushProperty name="height" value="0.05" units="cm"/>
    </inkml:brush>
  </inkml:definitions>
  <inkml:trace contextRef="#ctx0" brushRef="#br0">1 0 5969 0 0,'15'9'5970'0'0,"-10"-8"-6002"0"0,1-1-441 0 0,1 0 473 0 0,-6-5 0 0 0,4 4-128 0 0,7 2-64 0 0,-3 2-5369 0 0</inkml:trace>
</inkml:ink>
</file>

<file path=ppt/ink/ink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19:16:55.753"/>
    </inkml:context>
    <inkml:brush xml:id="br0">
      <inkml:brushProperty name="width" value="0.05" units="cm"/>
      <inkml:brushProperty name="height" value="0.05" units="cm"/>
    </inkml:brush>
  </inkml:definitions>
  <inkml:trace contextRef="#ctx0" brushRef="#br0">8 0 5993 0 0,'8'6'5136'0'0,"-8"-1"-4068"0"0,-3-1-959 0 0,1-1 229 0 0,1 0 234 0 0,-1 6-441 0 0,-1 1 0 0 0,1 0 0 0 0,1 0 0 0 0,0 0-1 0 0,0 1 1 0 0,1-1 0 0 0,1 0 0 0 0,-1 0 0 0 0,4 12 0 0 0,-4-17-131 0 0,1 0 1 0 0,0 0 0 0 0,1 0 0 0 0,-1 0 0 0 0,1 0 0 0 0,0-1 0 0 0,0 1-1 0 0,1-1 1 0 0,-1 1 0 0 0,1-1 0 0 0,0 0 0 0 0,0 0 0 0 0,0 0-1 0 0,1-1 1 0 0,0 1 0 0 0,-1-1 0 0 0,1 1 0 0 0,0-1 0 0 0,0-1-1 0 0,1 1 1 0 0,4 2 0 0 0,-3-4-88 0 0,0 0 0 0 0,-1-1 0 0 0,1 1 0 0 0,0-1 1 0 0,0-1-1 0 0,-1 1 0 0 0,1-1 0 0 0,0 0 0 0 0,-1 0 0 0 0,1-1 0 0 0,-1 1 0 0 0,1-1 0 0 0,-1 0 0 0 0,0-1 0 0 0,0 0 1 0 0,0 1-1 0 0,6-6 0 0 0,3-3-561 0 0</inkml:trace>
</inkml:ink>
</file>

<file path=ppt/ink/ink30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37:55.540"/>
    </inkml:context>
    <inkml:brush xml:id="br0">
      <inkml:brushProperty name="width" value="0.05" units="cm"/>
      <inkml:brushProperty name="height" value="0.05" units="cm"/>
    </inkml:brush>
  </inkml:definitions>
  <inkml:trace contextRef="#ctx0" brushRef="#br0">7 219 4585 0 0,'-3'3'2779'0'0,"2"-1"-1391"0"0,0-1-801 0 0,0 0-256 0 0,0-2 354 0 0,4-1-332 0 0,4-3-396 0 0,-4 3 116 0 0,19-10 32 0 0,12-10 65 0 0,52-42 199 0 0,-55 39-298 0 0,-28 23-61 0 0,0-1 0 0 0,-1 1 0 0 0,1-1 0 0 0,-1 1 0 0 0,1-1 0 0 0,-1 0 0 0 0,0 0 0 0 0,0 0 0 0 0,0-1 0 0 0,2-5 0 0 0,4-19 10 0 0,-2 8 15 0 0,-6 14-11 0 0,-10 4 3 0 0,-18 11-13 0 0,28-9-14 0 0,-26 14 5 0 0,23-12-5 0 0,0-1 1 0 0,0 2-1 0 0,0-1 0 0 0,0 0 1 0 0,1 0-1 0 0,-1 1 1 0 0,1 0-1 0 0,0-1 0 0 0,-1 1 1 0 0,1 0-1 0 0,1 0 1 0 0,-4 6-1 0 0,1-1 17 0 0,-1 0 1 0 0,1 0-1 0 0,-1-1 0 0 0,-1 1 0 0 0,-9 9 1 0 0,10-11 33 0 0,-1 0 1 0 0,1 0 0 0 0,1 0-1 0 0,-1 1 1 0 0,1-1-1 0 0,0 1 1 0 0,1 0 0 0 0,-5 13-1 0 0,7-15-34 0 0,0 0 0 0 0,0 0-1 0 0,1 1 1 0 0,0-1 0 0 0,0 0-1 0 0,0 0 1 0 0,0 1 0 0 0,1-1-1 0 0,0 0 1 0 0,0 0 0 0 0,1 0-1 0 0,-1 0 1 0 0,1 0 0 0 0,0 0-1 0 0,0 0 1 0 0,1-1 0 0 0,-1 1-1 0 0,1-1 1 0 0,0 0 0 0 0,5 6-1 0 0,-3-4-5 0 0,1-1-1 0 0,0 1 1 0 0,-1-1 0 0 0,2 0-1 0 0,-1-1 1 0 0,1 1 0 0 0,-1-1-1 0 0,1 0 1 0 0,0-1 0 0 0,0 0-1 0 0,1 0 1 0 0,-1-1-1 0 0,9 3 1 0 0,9-3 6 0 0,-5-3-49 0 0,0 0 0 0 0,30-7 0 0 0,-31 4-134 0 0,6-2-312 0 0,-15 2 218 0 0,1 0 0 0 0,-1 0 1 0 0,0-1-1 0 0,0 0 0 0 0,-1 0 1 0 0,1-1-1 0 0,8-8 0 0 0,0 1-841 0 0</inkml:trace>
</inkml:ink>
</file>

<file path=ppt/ink/ink30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37:55.871"/>
    </inkml:context>
    <inkml:brush xml:id="br0">
      <inkml:brushProperty name="width" value="0.05" units="cm"/>
      <inkml:brushProperty name="height" value="0.05" units="cm"/>
    </inkml:brush>
  </inkml:definitions>
  <inkml:trace contextRef="#ctx0" brushRef="#br0">1 2 5969 0 0,'49'3'4635'0'0,"0"3"-3526"0"0,24 2-1905 0 0,-23-7 1233 0 0,118-11-703 0 0,-100 5-699 0 0,-24 1-57 0 0,-27 4-173 0 0</inkml:trace>
</inkml:ink>
</file>

<file path=ppt/ink/ink30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37:58.369"/>
    </inkml:context>
    <inkml:brush xml:id="br0">
      <inkml:brushProperty name="width" value="0.05" units="cm"/>
      <inkml:brushProperty name="height" value="0.05" units="cm"/>
    </inkml:brush>
  </inkml:definitions>
  <inkml:trace contextRef="#ctx0" brushRef="#br0">10 0 3553 0 0,'1'10'468'0'0,"-1"0"-1"0"0,-1 0 1 0 0,0 0 0 0 0,0-1 0 0 0,-3 15-1 0 0,0-8 242 0 0,5 4-193 0 0,4-6-47 0 0,0-1-28 0 0,-1-5-217 0 0,-2-4-139 0 0,17 41 751 0 0,7 24-50 0 0,26 105-209 0 0,-31-99-429 0 0,-20-73-142 0 0,-1 0-1 0 0,1 0 1 0 0,-1 0-1 0 0,1 1 1 0 0,-1-1-1 0 0,0 0 0 0 0,0 0 1 0 0,0 1-1 0 0,0-1 1 0 0,0 0-1 0 0,-1 0 1 0 0,1 0-1 0 0,-2 5 1 0 0,0-5-122 0 0,1 1 1 0 0,-1 0-1 0 0,0 0 1 0 0,-1-1 0 0 0,1 1-1 0 0,0-1 1 0 0,-1 1-1 0 0,1-1 1 0 0,-1 0-1 0 0,0 0 1 0 0,-3 2 0 0 0,-17 14-885 0 0,19-12 441 0 0,0 0-538 0 0</inkml:trace>
</inkml:ink>
</file>

<file path=ppt/ink/ink30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37:58.710"/>
    </inkml:context>
    <inkml:brush xml:id="br0">
      <inkml:brushProperty name="width" value="0.05" units="cm"/>
      <inkml:brushProperty name="height" value="0.05" units="cm"/>
    </inkml:brush>
  </inkml:definitions>
  <inkml:trace contextRef="#ctx0" brushRef="#br0">210 27 2665 0 0,'62'-27'5358'0'0,"-69"28"-4226"0"0,-18 11-682 0 0,12 0-106 0 0,0 2-1 0 0,0 0 1 0 0,-19 29 0 0 0,-8 27 611 0 0,29-43-806 0 0,-6 13 77 0 0,-27 59 132 0 0,35-74-300 0 0,3-10-32 0 0,1-3-47 0 0,-6 4 128 0 0,11-15-140 0 0,-1-1 0 0 0,1 1 0 0 0,-1-1 0 0 0,1 1 0 0 0,-1-1 0 0 0,1 0 0 0 0,-1 1 0 0 0,1-1 0 0 0,-1 1 0 0 0,1-1 0 0 0,-1 0 0 0 0,0 0 0 0 0,1 1 0 0 0,-1-1-1 0 0,0 0 1 0 0,1 0 0 0 0,-1 0 0 0 0,1 1 0 0 0,-1-1 0 0 0,0 0 0 0 0,1 0 0 0 0,-1 0 0 0 0,0 0 0 0 0,1 0 0 0 0,-1 0 0 0 0,0-1 0 0 0,1 1 0 0 0,-1 0 0 0 0,0 0-1 0 0,1 0 1 0 0,-1-1 0 0 0,0 1 0 0 0,1 0 0 0 0,-1 0 0 0 0,1-1 0 0 0,-1 1 0 0 0,1-1 0 0 0,-1 1 0 0 0,0-1 0 0 0,0 0-297 0 0</inkml:trace>
</inkml:ink>
</file>

<file path=ppt/ink/ink30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37:59.055"/>
    </inkml:context>
    <inkml:brush xml:id="br0">
      <inkml:brushProperty name="width" value="0.05" units="cm"/>
      <inkml:brushProperty name="height" value="0.05" units="cm"/>
    </inkml:brush>
  </inkml:definitions>
  <inkml:trace contextRef="#ctx0" brushRef="#br0">1 0 4849 0 0,'49'82'5654'0'0,"35"38"-4961"0"0,-32-47-189 0 0,-47-66-505 0 0,1-1 0 0 0,-1 0-1 0 0,1 0 1 0 0,0 0 0 0 0,0-1 0 0 0,1 0 0 0 0,7 5-1 0 0,31 12-172 0 0,-29-18 92 0 0</inkml:trace>
</inkml:ink>
</file>

<file path=ppt/ink/ink30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38:00.376"/>
    </inkml:context>
    <inkml:brush xml:id="br0">
      <inkml:brushProperty name="width" value="0.05" units="cm"/>
      <inkml:brushProperty name="height" value="0.05" units="cm"/>
    </inkml:brush>
  </inkml:definitions>
  <inkml:trace contextRef="#ctx0" brushRef="#br0">86 1 2256 0 0,'-24'3'653'0'0,"19"-2"-333"0"0,1-1 0 0 0,-1 1 0 0 0,0-1 0 0 0,0 0-1 0 0,0 0 1 0 0,0 0 0 0 0,0-1 0 0 0,-8-1 0 0 0,3-1 2526 0 0,23 8-1053 0 0,4 3-2058 0 0,45 28 658 0 0,-41-22-313 0 0,0 1 1 0 0,-1 0 0 0 0,-1 2 0 0 0,-1 0-1 0 0,0 1 1 0 0,-1 1 0 0 0,22 32 0 0 0,-9 2-40 0 0,-11-1 3 0 0,-10-19-25 0 0,-3-4-7 0 0,-1 13 15 0 0,-6-32-15 0 0,1 0 1 0 0,-1-1 0 0 0,0 1 0 0 0,-1 0 0 0 0,0-1 0 0 0,-1 1-1 0 0,0-1 1 0 0,-1 0 0 0 0,-6 14 0 0 0,6-17-6 0 0,0 1-1 0 0,-1 0 1 0 0,1-1 0 0 0,-1 0-1 0 0,-1 0 1 0 0,1 0 0 0 0,-1-1 0 0 0,0 0-1 0 0,-11 7 1 0 0,-67 33-65 0 0,26-15-1059 0 0,43-22-969 0 0</inkml:trace>
</inkml:ink>
</file>

<file path=ppt/ink/ink30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38:02.710"/>
    </inkml:context>
    <inkml:brush xml:id="br0">
      <inkml:brushProperty name="width" value="0.05" units="cm"/>
      <inkml:brushProperty name="height" value="0.05" units="cm"/>
    </inkml:brush>
  </inkml:definitions>
  <inkml:trace contextRef="#ctx0" brushRef="#br0">166 52 3121 0 0,'68'-28'912'0'0,"-67"28"-836"0"0,0 0 0 0 0,-1 0 1 0 0,1 0-1 0 0,0 0 0 0 0,-1-1 0 0 0,1 1 1 0 0,0 0-1 0 0,-1 0 0 0 0,1 0 0 0 0,-1-1 1 0 0,1 1-1 0 0,0-1 0 0 0,-1 1 0 0 0,1 0 0 0 0,-1-1 1 0 0,1 1-1 0 0,-1-1 0 0 0,1 1 0 0 0,-1-1 1 0 0,0 1-1 0 0,1-1 0 0 0,-1 1 0 0 0,1-1 1 0 0,-1 1-1 0 0,0-1 0 0 0,0 0 0 0 0,1 1 1 0 0,-1-1-1 0 0,0 0 0 0 0,0 1 0 0 0,0-1 1 0 0,0 0-1 0 0,0 1 0 0 0,0-2 0 0 0,-3-2 1073 0 0,0 2-497 0 0,0 1 48 0 0,-1 1-649 0 0,1-1 0 0 0,0 2 0 0 0,-1-1 0 0 0,1 0 1 0 0,0 1-1 0 0,-1-1 0 0 0,1 1 0 0 0,0 0 0 0 0,0 0 0 0 0,0 0 0 0 0,-1 0 0 0 0,1 1 1 0 0,1 0-1 0 0,-1-1 0 0 0,-4 4 0 0 0,0 1 74 0 0,0 0 0 0 0,0 0 1 0 0,1 1-1 0 0,0 0 0 0 0,-8 11 0 0 0,-2 8 102 0 0,1 0 0 0 0,-15 38 0 0 0,13-24-68 0 0,-20 68 1 0 0,27-78-100 0 0,0 2-170 0 0,7-11-3429 0 0</inkml:trace>
</inkml:ink>
</file>

<file path=ppt/ink/ink30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38:03.076"/>
    </inkml:context>
    <inkml:brush xml:id="br0">
      <inkml:brushProperty name="width" value="0.05" units="cm"/>
      <inkml:brushProperty name="height" value="0.05" units="cm"/>
    </inkml:brush>
  </inkml:definitions>
  <inkml:trace contextRef="#ctx0" brushRef="#br0">1 0 2593 0 0,'12'1'5713'0'0,"4"4"-5462"0"0,0 5 99 0 0,44 36 198 0 0,-20-9 50 0 0,13 19 34 0 0,-33-35-512 0 0,-8-9-60 0 0,7 4 24 0 0,25 23 141 0 0,-38-31-259 0 0,7 6 123 0 0,0-1 0 0 0,26 20 0 0 0,-36-30-146 0 0,0-1 1 0 0,0 0-1 0 0,1 0 0 0 0,-1 0 0 0 0,0 0 0 0 0,1 0 0 0 0,-1-1 0 0 0,1 0 0 0 0,-1 1 1 0 0,1-1-1 0 0,0-1 0 0 0,-1 1 0 0 0,1 0 0 0 0,0-1 0 0 0,0 0 0 0 0,0 0 0 0 0,-1 0 0 0 0,1 0 1 0 0,0-1-1 0 0,5-1 0 0 0,-4 1-450 0 0</inkml:trace>
</inkml:ink>
</file>

<file path=ppt/ink/ink30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38:03.406"/>
    </inkml:context>
    <inkml:brush xml:id="br0">
      <inkml:brushProperty name="width" value="0.05" units="cm"/>
      <inkml:brushProperty name="height" value="0.05" units="cm"/>
    </inkml:brush>
  </inkml:definitions>
  <inkml:trace contextRef="#ctx0" brushRef="#br0">30 3 3385 0 0,'-3'-3'3978'0'0,"-3"7"-3095"0"0,4-1-764 0 0,1-1 210 0 0,-4 17-24 0 0,1 0-1 0 0,1 0 1 0 0,0 1 0 0 0,1-1-1 0 0,1 23 1 0 0,7 15-155 0 0,1-19 38 0 0,-2-17-157 0 0,-1 1-10 0 0,2 0 0 0 0,0 0 0 0 0,1 0 1 0 0,13 23-1 0 0,-9-25-134 0 0,9 7 33 0 0,-15-20 9 0 0,3 3-84 0 0</inkml:trace>
</inkml:ink>
</file>

<file path=ppt/ink/ink30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38:03.726"/>
    </inkml:context>
    <inkml:brush xml:id="br0">
      <inkml:brushProperty name="width" value="0.05" units="cm"/>
      <inkml:brushProperty name="height" value="0.05" units="cm"/>
    </inkml:brush>
  </inkml:definitions>
  <inkml:trace contextRef="#ctx0" brushRef="#br0">217 0 4513 0 0,'-43'83'5630'0'0,"8"-18"-5878"0"0,16-20 1014 0 0,12-32-664 0 0,-6 4 35 0 0,10-14-97 0 0,0 0-1 0 0,0 1 0 0 0,1-1 0 0 0,0 1 0 0 0,-1-1 1 0 0,1 1-1 0 0,0 0 0 0 0,-1 4 0 0 0,2-5-62 0 0,-1 1 1 0 0,1-1-1 0 0,0 0 0 0 0,-1 0 0 0 0,0 0 1 0 0,0 0-1 0 0,0 0 0 0 0,0 0 1 0 0,0-1-1 0 0,-1 1 0 0 0,-2 2 0 0 0,3-4-70 0 0,1 0-1 0 0,0-1 0 0 0,0 1 0 0 0,0 0 0 0 0,-1-1 1 0 0,1 1-1 0 0,0 0 0 0 0,-1-1 0 0 0,1 0 0 0 0,-1 1 1 0 0,1-1-1 0 0,0 0 0 0 0,-1 0 0 0 0,1 0 0 0 0,-1 0 0 0 0,1 0 1 0 0,-1 0-1 0 0,1 0 0 0 0,0 0 0 0 0,-1-1 0 0 0,1 1 1 0 0,-1 0-1 0 0,1-1 0 0 0,0 1 0 0 0,-1-1 0 0 0,1 0 1 0 0,0 1-1 0 0,0-1 0 0 0,0 0 0 0 0,-2-1 0 0 0,-5-5-3657 0 0</inkml:trace>
</inkml:ink>
</file>

<file path=ppt/ink/ink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19:16:56.189"/>
    </inkml:context>
    <inkml:brush xml:id="br0">
      <inkml:brushProperty name="width" value="0.05" units="cm"/>
      <inkml:brushProperty name="height" value="0.05" units="cm"/>
    </inkml:brush>
  </inkml:definitions>
  <inkml:trace contextRef="#ctx0" brushRef="#br0">5 20 5249 0 0,'5'1'5257'0'0,"-10"-5"-5081"0"0,6 4 24 0 0,-2-1-144 0 0,0-1 16 0 0,-1 1-32 0 0,1-1 0 0 0,1 1 128 0 0,0 0-80 0 0,0-1-144 0 0,0 1 0 0 0,0 0-360 0 0,0-1 344 0 0,0 1-208 0 0,0-1-152 0 0</inkml:trace>
</inkml:ink>
</file>

<file path=ppt/ink/ink30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38:04.058"/>
    </inkml:context>
    <inkml:brush xml:id="br0">
      <inkml:brushProperty name="width" value="0.05" units="cm"/>
      <inkml:brushProperty name="height" value="0.05" units="cm"/>
    </inkml:brush>
  </inkml:definitions>
  <inkml:trace contextRef="#ctx0" brushRef="#br0">1 1 4313 0 0,'1'1'1348'0'0,"2"0"339"0"0,-1 1-723 0 0,0-1-584 0 0,-1-1-246 0 0,-1 1-195 0 0,8 6 484 0 0,-2 11-199 0 0,-1-4-163 0 0,0-4 23 0 0,9 10 226 0 0,1-1 1 0 0,0-1 0 0 0,25 24 0 0 0,31 19 280 0 0,-23-27-1572 0 0,-16-15-626 0 0,-23-12 999 0 0,-1-4-602 0 0</inkml:trace>
</inkml:ink>
</file>

<file path=ppt/ink/ink30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38:04.389"/>
    </inkml:context>
    <inkml:brush xml:id="br0">
      <inkml:brushProperty name="width" value="0.05" units="cm"/>
      <inkml:brushProperty name="height" value="0.05" units="cm"/>
    </inkml:brush>
  </inkml:definitions>
  <inkml:trace contextRef="#ctx0" brushRef="#br0">7 37 3953 0 0,'-2'-1'35'0'0,"-3"-3"57"0"0,7 4 87 0 0,17-6 2061 0 0,-10 0-1675 0 0,-1 2-169 0 0,-1 0-121 0 0,-2 2-215 0 0,-1 0-2 0 0,3-2 110 0 0,-1 2-64 0 0,0 1-49 0 0,-2 0-64 0 0,6 1-119 0 0,-2 1-178 0 0,-3-1 118 0 0,-2 1 81 0 0,3 0-4 0 0,-2 0 24 0 0,2 0-77 0 0,1 0-411 0 0</inkml:trace>
</inkml:ink>
</file>

<file path=ppt/ink/ink30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38:05.822"/>
    </inkml:context>
    <inkml:brush xml:id="br0">
      <inkml:brushProperty name="width" value="0.05" units="cm"/>
      <inkml:brushProperty name="height" value="0.05" units="cm"/>
    </inkml:brush>
  </inkml:definitions>
  <inkml:trace contextRef="#ctx0" brushRef="#br0">147 99 2817 0 0,'-4'-1'3430'0'0,"-1"-3"-1919"0"0,4 2-999 0 0,-2 0-308 0 0,-2 0 60 0 0,2 0-83 0 0,-2-1 126 0 0,5 3-290 0 0,0 0 0 0 0,0 0 0 0 0,0 0 0 0 0,0 0 0 0 0,-1 0 0 0 0,1 0 0 0 0,0 0 0 0 0,0 0 1 0 0,0 0-1 0 0,0 0 0 0 0,0 0 0 0 0,0 0 0 0 0,-1 0 0 0 0,1 0 0 0 0,0 0 0 0 0,0 0 0 0 0,0 0 0 0 0,0 0 0 0 0,0 0 0 0 0,-1 0 0 0 0,1 0 0 0 0,0 0 0 0 0,0 0 0 0 0,0 0 1 0 0,0 0-1 0 0,0 0 0 0 0,0 0 0 0 0,0 0 0 0 0,-1 1 0 0 0,1-1 0 0 0,0 0 0 0 0,0 0 0 0 0,0 0 0 0 0,0 0 0 0 0,0 0 0 0 0,0 0 0 0 0,0 0 0 0 0,0 1 0 0 0,0-1 0 0 0,0 0 1 0 0,0 0-1 0 0,0 0 0 0 0,-1 0 0 0 0,1 0 0 0 0,0 0 0 0 0,0 1 0 0 0,0-1 0 0 0,0 0 0 0 0,0 0 0 0 0,0 0 0 0 0,0 0 0 0 0,0 0 0 0 0,0 0 0 0 0,0 1 0 0 0,0-1 0 0 0,1 0 1 0 0,-1 0-1 0 0,0 0 0 0 0,0 0 0 0 0,0 0 0 0 0,0 0 0 0 0,0 1 0 0 0,0-1 0 0 0,0 0 0 0 0,0 0 0 0 0,1 20 272 0 0,2 5-327 0 0,-1-16 189 0 0,2 24 365 0 0,-4-28-477 0 0,1 0 0 0 0,-1-1 0 0 0,1 1 0 0 0,0 0 0 0 0,0-1 0 0 0,1 1 0 0 0,-1 0 1 0 0,1-1-1 0 0,0 0 0 0 0,3 5 0 0 0,5 12 84 0 0,-5-10-63 0 0,0-4-7 0 0,2-1 25 0 0,-1-3-8 0 0,-6-4 85 0 0,1-6 178 0 0,-1 2-146 0 0,0 4-122 0 0,-1-4-21 0 0,1 3-35 0 0,0 2-6 0 0,-4-11 21 0 0,-3-5 2 0 0,0 0-12 0 0,-6-7-4 0 0,-5-11 1 0 0,9 11 9 0 0,5 11-5 0 0,0 0-8 0 0,2 5-4 0 0,-4-4-2 0 0,-5-6-1 0 0,0 1 4 0 0,0 5-22 0 0,5 8-16 0 0,6 3 26 0 0,1 2 1 0 0,1 1 1 0 0,0 2 3 0 0,0 4 2 0 0,2 9 3 0 0,4 9 2 0 0,-5-17-4 0 0,-1 0 1 0 0,1 1-1 0 0,1-1 0 0 0,0 0 0 0 0,1-1 0 0 0,8 15 0 0 0,4 0-12 0 0,-7-8 4 0 0,-2 7 7 0 0,-5-15 16 0 0,-1-3 5 0 0,-4 2 34 0 0,-2-5 6 0 0,-2-3 30 0 0,-2-9-79 0 0,1 1 0 0 0,0-1 0 0 0,-11-20 0 0 0,8 12 5 0 0,5 8-16 0 0,0 1 1 0 0,0-1-1 0 0,1 0 1 0 0,0 0 0 0 0,1-1-1 0 0,-3-15 1 0 0,4 17 0 0 0,0 0 0 0 0,-1 0 0 0 0,0 1 0 0 0,0-1 0 0 0,-1 0 1 0 0,-6-10-1 0 0,1 4-1 0 0,3 6 0 0 0,2 3 0 0 0,-3-3-2 0 0,0 6-25 0 0,6 13-9 0 0,7 21 23 0 0,32 58 13 0 0,-17-52-5 0 0,-7-19 8 0 0,-4 0-11 0 0,-10-17 9 0 0,1-1 0 0 0,-1 1 0 0 0,0 0 1 0 0,0 0-1 0 0,0-1 0 0 0,1 1 0 0 0,-1 0 0 0 0,0-1 0 0 0,1 1 0 0 0,-1 0 0 0 0,1-1 0 0 0,-1 1 0 0 0,1-1 0 0 0,-1 1 0 0 0,1 0 0 0 0,-1-1 0 0 0,1 0 0 0 0,-1 1 0 0 0,1-1 0 0 0,0 1 0 0 0,-1-1 0 0 0,1 1 0 0 0,0-1 0 0 0,-1 0 0 0 0,1 0 0 0 0,0 1 0 0 0,0-1 0 0 0,-1 0 0 0 0,1 0 1 0 0,0 0-1 0 0,0 0 0 0 0,-1 0 0 0 0,1 0 0 0 0,0 0 0 0 0,0 0 0 0 0,-1 0 0 0 0,2 0 0 0 0,-2 0 2 0 0,4 0 3 0 0,-2 0 7 0 0,-2-5-12 0 0,0-1 0 0 0,0 2-1 0 0,1-12 0 0 0,0 8 0 0 0,4-16 3 0 0,-3 14-1 0 0,0 0 0 0 0,-1 0 0 0 0,0-1 0 0 0,0 1 1 0 0,-2-19-1 0 0,1 22-2 0 0,0-1 0 0 0,-1 0 0 0 0,-1 2 0 0 0,1 4 0 0 0,-4-6 7 0 0,3 6-2 0 0,-1 1-5 0 0,1 0-5 0 0,2 1-9 0 0,1 21 1 0 0,1 8 6 0 0,0-10 10 0 0,-1 10 14 0 0,-1-26-231 0 0,3 2 642 0 0,-2-2-470 0 0,0 0-481 0 0,0 0-600 0 0,-1-1-46 0 0</inkml:trace>
</inkml:ink>
</file>

<file path=ppt/ink/ink30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38:07.051"/>
    </inkml:context>
    <inkml:brush xml:id="br0">
      <inkml:brushProperty name="width" value="0.05" units="cm"/>
      <inkml:brushProperty name="height" value="0.05" units="cm"/>
    </inkml:brush>
  </inkml:definitions>
  <inkml:trace contextRef="#ctx0" brushRef="#br0">217 1 3977 0 0,'0'1'870'0'0,"-3"2"1574"0"0,1-1-1669 0 0,-1-1-454 0 0,1-1-262 0 0,-2 3 257 0 0,-1 7-145 0 0,-3 5 86 0 0,-34 50 1171 0 0,19-31-1002 0 0,2 0 0 0 0,-27 60 0 0 0,36-67-403 0 0,0 0 23 0 0,1 1 0 0 0,-10 38 0 0 0,22-56 106 0 0</inkml:trace>
</inkml:ink>
</file>

<file path=ppt/ink/ink30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38:07.410"/>
    </inkml:context>
    <inkml:brush xml:id="br0">
      <inkml:brushProperty name="width" value="0.05" units="cm"/>
      <inkml:brushProperty name="height" value="0.05" units="cm"/>
    </inkml:brush>
  </inkml:definitions>
  <inkml:trace contextRef="#ctx0" brushRef="#br0">31 70 5041 0 0,'-26'-59'1951'0'0,"22"48"-417"0"0,5 14-495 0 0,3-1-130 0 0,17 16-512 0 0,-1 1 1 0 0,26 32-1 0 0,25 25-70 0 0,-16-36-157 0 0,-51-38-7 0 0,18 10-1335 0 0,-9-11-688 0 0</inkml:trace>
</inkml:ink>
</file>

<file path=ppt/ink/ink30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38:07.777"/>
    </inkml:context>
    <inkml:brush xml:id="br0">
      <inkml:brushProperty name="width" value="0.05" units="cm"/>
      <inkml:brushProperty name="height" value="0.05" units="cm"/>
    </inkml:brush>
  </inkml:definitions>
  <inkml:trace contextRef="#ctx0" brushRef="#br0">0 38 2969 0 0,'5'-16'3257'0'0,"18"0"-1246"0"0,5 10-1546 0 0,-11 7 43 0 0,-14 0-451 0 0,0 0 1 0 0,0 0-1 0 0,0 1 0 0 0,1-1 1 0 0,-2 1-1 0 0,1-1 1 0 0,0 1-1 0 0,0 0 0 0 0,-1 0 1 0 0,1 1-1 0 0,3 3 0 0 0,-1-1-16 0 0,-1 0 0 0 0,0 1 0 0 0,0-1 0 0 0,0 1 0 0 0,-1 0 0 0 0,0 0 0 0 0,0 0 1 0 0,3 10-1 0 0,2 27 403 0 0,-7-26-314 0 0,0-6-72 0 0,1 21 169 0 0,2 40 126 0 0,-3-8-203 0 0,-3-25-134 0 0,1-28-27 0 0,0-1-1 0 0,-1 0 1 0 0,0 0-1 0 0,0 0 1 0 0,-6 14-1 0 0,7-20-31 0 0,-1-1 0 0 0,0 0-1 0 0,0 0 1 0 0,0 0 0 0 0,0 0 0 0 0,0 0-1 0 0,0-1 1 0 0,-1 1 0 0 0,-4 3-1 0 0,-21 8-250 0 0,12-9-74 0 0</inkml:trace>
</inkml:ink>
</file>

<file path=ppt/ink/ink30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38:08.242"/>
    </inkml:context>
    <inkml:brush xml:id="br0">
      <inkml:brushProperty name="width" value="0.05" units="cm"/>
      <inkml:brushProperty name="height" value="0.05" units="cm"/>
    </inkml:brush>
  </inkml:definitions>
  <inkml:trace contextRef="#ctx0" brushRef="#br0">1 39 4537 0 0,'15'-1'4537'0'0,"-9"1"-4441"0"0,1-2-16 0 0,-2 0 16 0 0,0 2-16 0 0,7 2-40 0 0,-5-2 0 0 0,0 1 96 0 0,13 0-40 0 0,1 0-64 0 0,-4-8 8 0 0,0 2-40 0 0,2 3-560 0 0,-4 2 528 0 0,-5-11 0 0 0,-4 3-248 0 0,3 2-208 0 0</inkml:trace>
</inkml:ink>
</file>

<file path=ppt/ink/ink30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38:08.580"/>
    </inkml:context>
    <inkml:brush xml:id="br0">
      <inkml:brushProperty name="width" value="0.05" units="cm"/>
      <inkml:brushProperty name="height" value="0.05" units="cm"/>
    </inkml:brush>
  </inkml:definitions>
  <inkml:trace contextRef="#ctx0" brushRef="#br0">0 29 2553 0 0,'60'-25'2465'0'0,"-59"25"-2347"0"0,-1-1 1 0 0,1 1-1 0 0,-1 0 0 0 0,1-1 0 0 0,0 1 0 0 0,-1 0 0 0 0,1-1 0 0 0,0 1 0 0 0,-1 0 0 0 0,1 0 0 0 0,0 0 0 0 0,-1 0 0 0 0,1-1 0 0 0,0 1 0 0 0,0 0 0 0 0,-1 0 0 0 0,1 1 1 0 0,0-1-1 0 0,-1 0 0 0 0,1 0 0 0 0,0 0 0 0 0,-1 0 0 0 0,1 0 0 0 0,0 1 0 0 0,-1-1 0 0 0,2 1 0 0 0,-3 10 608 0 0,0-7 299 0 0,0 26-431 0 0,8 102 734 0 0,4-74-990 0 0,-8-42-221 0 0,0 1 0 0 0,2 28 0 0 0,-5-38-159 0 0,0-1 1 0 0,-1 1 0 0 0,0-1-1 0 0,0 0 1 0 0,0 1 0 0 0,-4 7 0 0 0,-2-4-64 0 0,-9 1-160 0 0,5-8-98 0 0</inkml:trace>
</inkml:ink>
</file>

<file path=ppt/ink/ink30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38:30.167"/>
    </inkml:context>
    <inkml:brush xml:id="br0">
      <inkml:brushProperty name="width" value="0.05" units="cm"/>
      <inkml:brushProperty name="height" value="0.05" units="cm"/>
    </inkml:brush>
  </inkml:definitions>
  <inkml:trace contextRef="#ctx0" brushRef="#br0">65 23 5273 0 0,'-50'63'1064'0'0,"37"-48"289"0"0,12-15-1254 0 0,1-1 6 0 0,-1-1 750 0 0,7 4-421 0 0,9-5-337 0 0,-6 2 5 0 0,29-7 415 0 0,1-1-1 0 0,43-17 1 0 0,-53 15-373 0 0,1 1-1 0 0,0 2 1 0 0,1 0 0 0 0,0 3 0 0 0,47-4 0 0 0,-65 9-206 0 0,-6-1-150 0 0,0 1 1 0 0,0 0 0 0 0,0 0-1 0 0,0 0 1 0 0,0 1 0 0 0,-1 0-1 0 0,1 1 1 0 0,0-1 0 0 0,0 1-1 0 0,-1 0 1 0 0,13 7 0 0 0</inkml:trace>
</inkml:ink>
</file>

<file path=ppt/ink/ink30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38:30.568"/>
    </inkml:context>
    <inkml:brush xml:id="br0">
      <inkml:brushProperty name="width" value="0.05" units="cm"/>
      <inkml:brushProperty name="height" value="0.05" units="cm"/>
    </inkml:brush>
  </inkml:definitions>
  <inkml:trace contextRef="#ctx0" brushRef="#br0">35 68 5617 0 0,'-5'-4'1790'0'0,"0"-3"-979"0"0,-1-2-489 0 0,2 5-251 0 0,-7-9-77 0 0,8 6 231 0 0,3 2 871 0 0,13 3-9 0 0,55-4-858 0 0,86-4-187 0 0,-93 11-211 0 0,-22 3-9 0 0,-13 0-77 0 0</inkml:trace>
</inkml:ink>
</file>

<file path=ppt/ink/ink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19:16:57.156"/>
    </inkml:context>
    <inkml:brush xml:id="br0">
      <inkml:brushProperty name="width" value="0.05" units="cm"/>
      <inkml:brushProperty name="height" value="0.05" units="cm"/>
    </inkml:brush>
  </inkml:definitions>
  <inkml:trace contextRef="#ctx0" brushRef="#br0">51 1 3737 0 0,'-42'53'2302'0'0,"33"-41"155"0"0,13-14-2119 0 0,-4 2-227 0 0,0-1 133 0 0,0-1 85 0 0,4-3 445 0 0,9-1-669 0 0,0 1 1 0 0,0 1 0 0 0,1 0 0 0 0,-1 1 0 0 0,29-3 0 0 0,-36 6-199 0 0,0-1-1 0 0,0 1 1 0 0,0 0 0 0 0,0 0-1 0 0,0 1 1 0 0,0 0 0 0 0,-1 0 0 0 0,1 0-1 0 0,0 1 1 0 0,0 0 0 0 0,-1 0-1 0 0,1 0 1 0 0,-1 1 0 0 0,1-1-1 0 0,-1 1 1 0 0,0 1 0 0 0,6 4-1 0 0,-10-5-602 0 0,-1 0-357 0 0</inkml:trace>
</inkml:ink>
</file>

<file path=ppt/ink/ink30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38:31.199"/>
    </inkml:context>
    <inkml:brush xml:id="br0">
      <inkml:brushProperty name="width" value="0.05" units="cm"/>
      <inkml:brushProperty name="height" value="0.05" units="cm"/>
    </inkml:brush>
  </inkml:definitions>
  <inkml:trace contextRef="#ctx0" brushRef="#br0">100 72 3289 0 0,'1'-13'1139'0'0,"-1"-11"217"0"0,-2 9-523 0 0,-4 3 92 0 0,-1 6-193 0 0,7 5-684 0 0,-1 1 1 0 0,1 0-1 0 0,-1 0 1 0 0,1 0 0 0 0,-1 0-1 0 0,1 0 1 0 0,-1 0-1 0 0,1 0 1 0 0,-1 0-1 0 0,1 0 1 0 0,-1 0-1 0 0,1 0 1 0 0,-1 0-1 0 0,1 0 1 0 0,-1 1 0 0 0,1-1-1 0 0,-1 0 1 0 0,1 0-1 0 0,-1 0 1 0 0,1 1-1 0 0,0-1 1 0 0,-1 0-1 0 0,1 1 1 0 0,-1-1 0 0 0,1 0-1 0 0,0 1 1 0 0,-1-1-1 0 0,1 0 1 0 0,0 1-1 0 0,-1 0 1 0 0,-3 4 185 0 0,2-1-274 0 0,2-4 26 0 0,-21 38 177 0 0,-3 21 164 0 0,18-38-217 0 0,2 1 1 0 0,0 0-1 0 0,1 0 1 0 0,0 0-1 0 0,2 29 1 0 0,1-8-34 0 0,5 73 107 0 0,-4-104-167 0 0,2 0 0 0 0,-1 0 0 0 0,1 0 0 0 0,5 11 0 0 0,-5-17-5 0 0,0-1-1 0 0,0 1 1 0 0,0-1-1 0 0,1 0 1 0 0,0 0-1 0 0,0 0 1 0 0,0-1-1 0 0,0 1 1 0 0,1-1-1 0 0,-1 0 1 0 0,1 0-1 0 0,0-1 1 0 0,1 1-1 0 0,-1-1 0 0 0,1 0 1 0 0,6 2-1 0 0,10 3 14 0 0,1-1 0 0 0,-1-1-1 0 0,25 3 1 0 0,15 5-645 0 0,-60-13 577 0 0,-2-1 36 0 0,1 0 0 0 0,-1 0 0 0 0,0 0 0 0 0,0 0-1 0 0,0 0 1 0 0,0 0 0 0 0,1 0 0 0 0,-1 0 0 0 0,0 0 0 0 0,0 0 0 0 0,0 0-1 0 0,1 0 1 0 0,-1 0 0 0 0,0 0 0 0 0,0 0 0 0 0,0 0 0 0 0,0 0 0 0 0,1 1-1 0 0,-1-1 1 0 0,0 0 0 0 0,0 0 0 0 0,0 0 0 0 0,0 0 0 0 0,0 0 0 0 0,0 1-1 0 0,1-1 1 0 0,-1 0 0 0 0,0 0 0 0 0,0 0 0 0 0,0 0 0 0 0,0 1 0 0 0,0-1-1 0 0,0 0 1 0 0,0 0 0 0 0,0 0 0 0 0,0 1 0 0 0,0-1 0 0 0,0 0 0 0 0,0 0-1 0 0,0 0 1 0 0,0 1 0 0 0,0-1 0 0 0,0 0 0 0 0,0 0 0 0 0,-1 4-447 0 0</inkml:trace>
</inkml:ink>
</file>

<file path=ppt/ink/ink30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38:31.556"/>
    </inkml:context>
    <inkml:brush xml:id="br0">
      <inkml:brushProperty name="width" value="0.05" units="cm"/>
      <inkml:brushProperty name="height" value="0.05" units="cm"/>
    </inkml:brush>
  </inkml:definitions>
  <inkml:trace contextRef="#ctx0" brushRef="#br0">114 38 5345 0 0,'17'-24'956'0'0,"-8"11"434"0"0,-20 40-526 0 0,-50 129 414 0 0,55-136-1340 0 0,-2 7-238 0 0,0-1 0 0 0,-2 1 0 0 0,-22 41 0 0 0,28-64-960 0 0</inkml:trace>
</inkml:ink>
</file>

<file path=ppt/ink/ink30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38:31.901"/>
    </inkml:context>
    <inkml:brush xml:id="br0">
      <inkml:brushProperty name="width" value="0.05" units="cm"/>
      <inkml:brushProperty name="height" value="0.05" units="cm"/>
    </inkml:brush>
  </inkml:definitions>
  <inkml:trace contextRef="#ctx0" brushRef="#br0">0 1 5369 0 0,'1'10'5904'0'0,"9"20"-6385"0"0,-7-23 997 0 0,6 13-436 0 0,0 1 0 0 0,2-1-1 0 0,0-1 1 0 0,1 0 0 0 0,1-1 0 0 0,1 0 0 0 0,0-1 0 0 0,1 0 0 0 0,1-1 0 0 0,19 14 0 0 0,13-7 95 0 0,1 1-638 0 0,-46-22 258 0 0,-1 0 1 0 0,0-1-1 0 0,0 1 0 0 0,0 0 0 0 0,0 0 1 0 0,0 1-1 0 0,0-1 0 0 0,0 0 0 0 0,1 4 0 0 0,-1 0-381 0 0,-2-1-581 0 0</inkml:trace>
</inkml:ink>
</file>

<file path=ppt/ink/ink30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38:32.233"/>
    </inkml:context>
    <inkml:brush xml:id="br0">
      <inkml:brushProperty name="width" value="0.05" units="cm"/>
      <inkml:brushProperty name="height" value="0.05" units="cm"/>
    </inkml:brush>
  </inkml:definitions>
  <inkml:trace contextRef="#ctx0" brushRef="#br0">1 58 5425 0 0,'20'-58'2559'0'0,"-23"67"-1968"0"0,-3 5-335 0 0,0 7-22 0 0,5-17-137 0 0,1 0 0 0 0,0 0 1 0 0,-1 0-1 0 0,1 0 0 0 0,1 0 1 0 0,-1 0-1 0 0,1 1 0 0 0,-1-1 1 0 0,3 5-1 0 0,7 18 280 0 0,11 12-86 0 0,-8-16-271 0 0,26 39-98 0 0,-28-50-374 0 0,-3-5-36 0 0,5 3-736 0 0,-9-8 182 0 0</inkml:trace>
</inkml:ink>
</file>

<file path=ppt/ink/ink30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38:32.566"/>
    </inkml:context>
    <inkml:brush xml:id="br0">
      <inkml:brushProperty name="width" value="0.05" units="cm"/>
      <inkml:brushProperty name="height" value="0.05" units="cm"/>
    </inkml:brush>
  </inkml:definitions>
  <inkml:trace contextRef="#ctx0" brushRef="#br0">175 0 5329 0 0,'-7'13'6267'0'0,"-20"46"-6190"0"0,4 5 176 0 0,-6 29-84 0 0,-2 8-102 0 0,6-35 14 0 0,19-51-82 0 0,-4 11 1 0 0,0-12-614 0 0,5-13-2003 0 0,3-1 1592 0 0</inkml:trace>
</inkml:ink>
</file>

<file path=ppt/ink/ink30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38:32.903"/>
    </inkml:context>
    <inkml:brush xml:id="br0">
      <inkml:brushProperty name="width" value="0.05" units="cm"/>
      <inkml:brushProperty name="height" value="0.05" units="cm"/>
    </inkml:brush>
  </inkml:definitions>
  <inkml:trace contextRef="#ctx0" brushRef="#br0">4 11 4561 0 0,'-3'-11'4857'0'0,"12"37"-4260"0"0,26 26-312 0 0,-6-14 57 0 0,-19-27-294 0 0,5 8 45 0 0,29 24 154 0 0,84 52-460 0 0,-128-95 187 0 0,0 0 0 0 0,1 0 1 0 0,-1 0-1 0 0,0 0 0 0 0,0 1 0 0 0,0-1 0 0 0,1 0 0 0 0,-1 0 1 0 0,0 0-1 0 0,0 0 0 0 0,0 0 0 0 0,0 0 0 0 0,1 0 0 0 0,-1 0 1 0 0,0 1-1 0 0,0-1 0 0 0,0 0 0 0 0,0 0 0 0 0,1 0 1 0 0,-1 0-1 0 0,0 0 0 0 0,0 1 0 0 0,0-1 0 0 0,0 0 0 0 0,0 0 1 0 0,0 0-1 0 0,0 1 0 0 0,0-1 0 0 0,0 0 0 0 0,0 0 1 0 0,0 0-1 0 0,1 1 0 0 0,-1-1 0 0 0,0 0 0 0 0,0 0 0 0 0,0 0 1 0 0,0 1-1 0 0,-1-1 0 0 0,1 0 0 0 0,0 0 0 0 0,0 0 0 0 0,0 1 1 0 0,0-1-1 0 0,0 0 0 0 0,0 0 0 0 0,0 0 0 0 0,0 1 1 0 0,0-1-1 0 0,0 0 0 0 0,-1 0 0 0 0,1 0 0 0 0,0 0 0 0 0,0 0 1 0 0,0 1-1 0 0,0-1 0 0 0,0 0 0 0 0,-1 0 0 0 0</inkml:trace>
</inkml:ink>
</file>

<file path=ppt/ink/ink30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38:33.235"/>
    </inkml:context>
    <inkml:brush xml:id="br0">
      <inkml:brushProperty name="width" value="0.05" units="cm"/>
      <inkml:brushProperty name="height" value="0.05" units="cm"/>
    </inkml:brush>
  </inkml:definitions>
  <inkml:trace contextRef="#ctx0" brushRef="#br0">0 1 4545 0 0,'1'0'121'0'0,"-1"0"-1"0"0,0 0 1 0 0,1 0 0 0 0,-1 0 0 0 0,0 0-1 0 0,1-1 1 0 0,-1 1 0 0 0,1 0-1 0 0,-1 0 1 0 0,0 0 0 0 0,1 0 0 0 0,-1 1-1 0 0,1-1 1 0 0,-1 0 0 0 0,0 0-1 0 0,1 0 1 0 0,-1 0 0 0 0,0 0 0 0 0,1 0-1 0 0,-1 1 1 0 0,1-1 0 0 0,-1 0 0 0 0,0 0-1 0 0,1 0 1 0 0,-1 1 0 0 0,0-1-1 0 0,0 0 1 0 0,1 1 0 0 0,-1-1 0 0 0,0 0-1 0 0,0 0 1 0 0,1 1 0 0 0,-1-1-1 0 0,0 0 1 0 0,0 1 0 0 0,0-1 0 0 0,0 1-1 0 0,1-1 1 0 0,-1 0 0 0 0,0 1-1 0 0,0-1 1 0 0,0 1 0 0 0,0-1 0 0 0,0 1-1 0 0,13 28-39 0 0,40 48 768 0 0,65 128 0 0 0,-94-143-749 0 0,-17-36-76 0 0,-2-8-20 0 0,-2-4 22 0 0,-1-1 1 0 0,0 1 0 0 0,0 18-1 0 0,-7 17 71 0 0,-12-3-197 0 0,-1-18-168 0 0,14-24 152 0 0,0 0 0 0 0,-1-1 0 0 0,1 1 0 0 0,-1-1 1 0 0,1 0-1 0 0,-1 0 0 0 0,0 0 0 0 0,-6 2 0 0 0,-2-1-1231 0 0,3-1-2957 0 0</inkml:trace>
</inkml:ink>
</file>

<file path=ppt/ink/ink30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38:33.690"/>
    </inkml:context>
    <inkml:brush xml:id="br0">
      <inkml:brushProperty name="width" value="0.05" units="cm"/>
      <inkml:brushProperty name="height" value="0.05" units="cm"/>
    </inkml:brush>
  </inkml:definitions>
  <inkml:trace contextRef="#ctx0" brushRef="#br0">0 36 4857 0 0,'39'-19'5110'0'0,"-29"15"-5140"0"0,1 1 0 0 0,-1 0 0 0 0,1 1 0 0 0,0 0 0 0 0,0 1-1 0 0,0 0 1 0 0,16 1 0 0 0,-15 3-1653 0 0</inkml:trace>
</inkml:ink>
</file>

<file path=ppt/ink/ink30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38:34.038"/>
    </inkml:context>
    <inkml:brush xml:id="br0">
      <inkml:brushProperty name="width" value="0.05" units="cm"/>
      <inkml:brushProperty name="height" value="0.05" units="cm"/>
    </inkml:brush>
  </inkml:definitions>
  <inkml:trace contextRef="#ctx0" brushRef="#br0">0 2 4833 0 0,'1'0'89'0'0,"-1"0"-1"0"0,0 0 1 0 0,0 0 0 0 0,0 0 0 0 0,0 0-1 0 0,0 0 1 0 0,1-1 0 0 0,-1 1-1 0 0,0 0 1 0 0,0 0 0 0 0,0 0-1 0 0,0 0 1 0 0,1 0 0 0 0,-1 0 0 0 0,0 0-1 0 0,0 0 1 0 0,0 0 0 0 0,1 0-1 0 0,-1 0 1 0 0,0 0 0 0 0,0 0-1 0 0,0 0 1 0 0,0 0 0 0 0,1 0 0 0 0,-1 0-1 0 0,0 0 1 0 0,0 0 0 0 0,0 0-1 0 0,1 0 1 0 0,-1 0 0 0 0,0 1-1 0 0,0-1 1 0 0,0 0 0 0 0,0 0 0 0 0,0 0-1 0 0,1 0 1 0 0,-1 0 0 0 0,0 0-1 0 0,0 1 1 0 0,0-1 0 0 0,0 0 0 0 0,0 0-1 0 0,0 0 1 0 0,0 0 0 0 0,1 0-1 0 0,-1 1 1 0 0,0-1 0 0 0,0 0-1 0 0,0 0 1 0 0,0 1 0 0 0,7 17 1342 0 0,5 35-1688 0 0,-9-40 944 0 0,2 8-483 0 0,6 14-20 0 0,2 9-34 0 0,-6-16-14 0 0,0 2-13 0 0,5 11-22 0 0,-2-11-25 0 0,-5-8 5 0 0,4 44-609 0 0,-7-51 385 0 0,-1-3-161 0 0</inkml:trace>
</inkml:ink>
</file>

<file path=ppt/ink/ink30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38:34.407"/>
    </inkml:context>
    <inkml:brush xml:id="br0">
      <inkml:brushProperty name="width" value="0.05" units="cm"/>
      <inkml:brushProperty name="height" value="0.05" units="cm"/>
    </inkml:brush>
  </inkml:definitions>
  <inkml:trace contextRef="#ctx0" brushRef="#br0">143 132 3961 0 0,'34'-27'785'0'0,"-25"20"-416"0"0,0 0-1 0 0,0-1 1 0 0,-1 0-1 0 0,0-1 1 0 0,12-15-1 0 0,-20 23-286 0 0,1 0-1 0 0,0 0 1 0 0,-1 0-1 0 0,1-1 0 0 0,-1 1 1 0 0,1 0-1 0 0,-1 0 1 0 0,1 0-1 0 0,-1-1 1 0 0,0 1-1 0 0,0 0 0 0 0,0 0 1 0 0,0 0-1 0 0,0-1 1 0 0,0 1-1 0 0,0 0 0 0 0,0 0 1 0 0,0-2-1 0 0,-1-7 890 0 0,1 10-945 0 0,0 0 0 0 0,0-1 0 0 0,0 1-1 0 0,0 0 1 0 0,1 0 0 0 0,-1 0-1 0 0,0 0 1 0 0,0 0 0 0 0,0-1 0 0 0,0 1-1 0 0,0 0 1 0 0,0 0 0 0 0,0 0-1 0 0,0 0 1 0 0,0 0 0 0 0,0-1 0 0 0,0 1-1 0 0,0 0 1 0 0,0 0 0 0 0,0 0-1 0 0,0-1 1 0 0,0 1 0 0 0,0 0 0 0 0,0 0-1 0 0,0 0 1 0 0,0 0 0 0 0,0-1 0 0 0,0 1-1 0 0,0 0 1 0 0,0 0 0 0 0,0 0-1 0 0,0 0 1 0 0,0 0 0 0 0,0-1 0 0 0,0 1-1 0 0,-1 0 1 0 0,1 0 0 0 0,0 0-1 0 0,0 0 1 0 0,0 0 0 0 0,0-1 0 0 0,0 1-1 0 0,0 0 1 0 0,-1 0 0 0 0,1 0 0 0 0,0 0-1 0 0,0 0 1 0 0,0 0 0 0 0,0 0-1 0 0,-1 0 1 0 0,1 0 0 0 0,0 0 0 0 0,0 0-1 0 0,0 0 1 0 0,0 0 0 0 0,-1 0-1 0 0,1 0 1 0 0,0 0 0 0 0,0 0 0 0 0,0 0-1 0 0,0 0 1 0 0,-1 0 0 0 0,1 0-1 0 0,0 0 1 0 0,-4 6 237 0 0,1-1-291 0 0,2-1 47 0 0,-1 0-1 0 0,1 0 0 0 0,-1 0 1 0 0,0 0-1 0 0,-1-1 0 0 0,1 1 1 0 0,0-1-1 0 0,-1 1 0 0 0,0-1 1 0 0,0 0-1 0 0,-4 3 0 0 0,3-3-2 0 0,1 1-1 0 0,-1 0 0 0 0,1 0 0 0 0,-1 0 0 0 0,1 0 0 0 0,0 0 0 0 0,1 1 0 0 0,-5 8 1 0 0,-141 321 502 0 0,139-315-497 0 0,9-18-151 0 0,0-1 0 0 0,0 1 0 0 0,0-1-1 0 0,0 0 1 0 0,-1 1 0 0 0,1-1 0 0 0,0 1 0 0 0,0-1 0 0 0,0 0 0 0 0,-1 1 0 0 0,1-1 0 0 0,0 0 0 0 0,0 1-1 0 0,-1-1 1 0 0,1 0 0 0 0,0 0 0 0 0,0 1 0 0 0,-1-1 0 0 0,1 0 0 0 0,0 0 0 0 0,-1 1 0 0 0,1-1 0 0 0,-1 0-1 0 0,1 0 1 0 0,0 0 0 0 0,-1 0 0 0 0,1 0 0 0 0,-1 0 0 0 0,1 0 0 0 0,0 1 0 0 0,-1-1 0 0 0,1 0 0 0 0,-1 0 0 0 0,1 0-1 0 0,0-1 1 0 0,-1 1 0 0 0</inkml:trace>
</inkml:ink>
</file>

<file path=ppt/ink/ink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19:16:57.489"/>
    </inkml:context>
    <inkml:brush xml:id="br0">
      <inkml:brushProperty name="width" value="0.05" units="cm"/>
      <inkml:brushProperty name="height" value="0.05" units="cm"/>
    </inkml:brush>
  </inkml:definitions>
  <inkml:trace contextRef="#ctx0" brushRef="#br0">0 64 5809 0 0,'1'-2'586'0'0,"9"-21"2847"0"0,5 9-3112 0 0,4 7-68 0 0,1 2-214 0 0,-1 0 0 0 0,28-1-1 0 0,-41 5-120 0 0,0 1 0 0 0,0 0 0 0 0,0 0 0 0 0,0 1 0 0 0,0 0 0 0 0,0 0 0 0 0,8 3 0 0 0,-7-2-314 0 0</inkml:trace>
</inkml:ink>
</file>

<file path=ppt/ink/ink30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38:34.756"/>
    </inkml:context>
    <inkml:brush xml:id="br0">
      <inkml:brushProperty name="width" value="0.05" units="cm"/>
      <inkml:brushProperty name="height" value="0.05" units="cm"/>
    </inkml:brush>
  </inkml:definitions>
  <inkml:trace contextRef="#ctx0" brushRef="#br0">1 0 5281 0 0,'6'7'3762'0'0,"14"18"-2728"0"0,8 8-1253 0 0,67 96 814 0 0,-27-33-317 0 0,-14-38-125 0 0,-4-26-632 0 0</inkml:trace>
</inkml:ink>
</file>

<file path=ppt/ink/ink30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38:35.186"/>
    </inkml:context>
    <inkml:brush xml:id="br0">
      <inkml:brushProperty name="width" value="0.05" units="cm"/>
      <inkml:brushProperty name="height" value="0.05" units="cm"/>
    </inkml:brush>
  </inkml:definitions>
  <inkml:trace contextRef="#ctx0" brushRef="#br0">1 40 5761 0 0,'68'-38'1990'0'0,"-67"38"-1954"0"0,-1-1 0 0 0,1 1 0 0 0,-1 0-1 0 0,1 0 1 0 0,-1 0 0 0 0,1-1 0 0 0,-1 1 0 0 0,1 0 0 0 0,0 0-1 0 0,-1 0 1 0 0,1 0 0 0 0,-1 0 0 0 0,1 0 0 0 0,-1 0 0 0 0,1 0-1 0 0,0 0 1 0 0,-1 0 0 0 0,1 1 0 0 0,-1-1 0 0 0,1 0 0 0 0,-1 0-1 0 0,1 0 1 0 0,-1 1 0 0 0,1-1 0 0 0,-1 0 0 0 0,1 1 0 0 0,-1-1 0 0 0,1 0-1 0 0,-1 1 1 0 0,0-1 0 0 0,1 1 0 0 0,-1-1 0 0 0,0 0 0 0 0,1 1-1 0 0,-1-1 1 0 0,0 1 0 0 0,1 0 0 0 0,7 23 262 0 0,-6-17-139 0 0,58 104 1199 0 0,-56-102-1280 0 0,-1 0 0 0 0,0 1 1 0 0,-1-1-1 0 0,0 1 0 0 0,0 0 1 0 0,-1 0-1 0 0,1 15 0 0 0,1 16-590 0 0,-3-23 195 0 0,1-15-86 0 0</inkml:trace>
</inkml:ink>
</file>

<file path=ppt/ink/ink30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38:38.522"/>
    </inkml:context>
    <inkml:brush xml:id="br0">
      <inkml:brushProperty name="width" value="0.05" units="cm"/>
      <inkml:brushProperty name="height" value="0.05" units="cm"/>
    </inkml:brush>
  </inkml:definitions>
  <inkml:trace contextRef="#ctx0" brushRef="#br0">281 72 2809 0 0,'0'-5'1653'0'0,"1"0"-408"0"0,-3 1-477 0 0,0 2-687 0 0,-1 0 0 0 0,1 1 0 0 0,0-1 0 0 0,-1 1 0 0 0,1-1 0 0 0,-1 1 0 0 0,1 0 0 0 0,-1 0 0 0 0,0 0 0 0 0,1 0 0 0 0,-1 1 0 0 0,0-1 0 0 0,0 1 0 0 0,0 0 0 0 0,1-1-1 0 0,-1 1 1 0 0,0 0 0 0 0,0 1 0 0 0,-3-1 0 0 0,-57 17-3 0 0,42-10 225 0 0,1 0-195 0 0,-8 7 70 0 0,20-9-112 0 0,0 1 1 0 0,0 0 0 0 0,0 0-1 0 0,1 1 1 0 0,-12 13 0 0 0,15-15-40 0 0,0 1 1 0 0,0 0 0 0 0,1 0-1 0 0,0 0 1 0 0,0 0 0 0 0,1 1 0 0 0,-1-1-1 0 0,1 1 1 0 0,1-1 0 0 0,-1 1-1 0 0,1 0 1 0 0,0 0 0 0 0,1-1 0 0 0,0 1-1 0 0,0 0 1 0 0,0 0 0 0 0,1 0-1 0 0,0 0 1 0 0,0-1 0 0 0,1 1 0 0 0,0 0-1 0 0,0-1 1 0 0,0 0 0 0 0,1 1-1 0 0,4 7 1 0 0,-4-10-18 0 0,-1 1 0 0 0,1-1-1 0 0,0 1 1 0 0,0-1 0 0 0,1 0 0 0 0,-1 0-1 0 0,1 0 1 0 0,0-1 0 0 0,0 1-1 0 0,0-1 1 0 0,0 0 0 0 0,1 0 0 0 0,-1-1-1 0 0,1 1 1 0 0,0-1 0 0 0,-1 0 0 0 0,1 0-1 0 0,0 0 1 0 0,1-1 0 0 0,-1 0-1 0 0,0 0 1 0 0,0 0 0 0 0,0-1 0 0 0,1 1-1 0 0,-1-1 1 0 0,0 0 0 0 0,0-1 0 0 0,1 0-1 0 0,-1 1 1 0 0,0-2 0 0 0,0 1-1 0 0,9-4 1 0 0,7-3 22 0 0,-1-1 1 0 0,0-1-1 0 0,35-24 0 0 0,-48 29-22 0 0,0-1 1 0 0,0 1-1 0 0,0-1 1 0 0,-1-1-1 0 0,0 1 0 0 0,-1-1 1 0 0,1 0-1 0 0,-1 0 1 0 0,-1-1-1 0 0,1 1 0 0 0,-1-1 1 0 0,5-14-1 0 0,-8 19-8 0 0,0-1-1 0 0,0 1 1 0 0,-1 0-1 0 0,0-1 1 0 0,1 1-1 0 0,-1 0 0 0 0,0-1 1 0 0,0 1-1 0 0,-1 0 1 0 0,1-1-1 0 0,-1 1 1 0 0,0 0-1 0 0,1-1 1 0 0,-1 1-1 0 0,-1 0 1 0 0,1 0-1 0 0,-3-5 0 0 0,1 3 3 0 0,-1 0-1 0 0,0 0 0 0 0,0 1 0 0 0,0-1 0 0 0,-1 1 1 0 0,1 0-1 0 0,-1 0 0 0 0,0 0 0 0 0,-6-2 0 0 0,-2-2 2 0 0,-1 1 0 0 0,1 1 0 0 0,-1 1-1 0 0,-1 0 1 0 0,1 0 0 0 0,-1 2 0 0 0,-15-3-1 0 0,0 3-11 0 0,38 4-10 0 0,29 0 1 0 0,-10-2 16 0 0,40-7 23 0 0,35-5 23 0 0,-36-1 0 0 0,-53 10-45 0 0,30-8 71 0 0,-19 11-418 0 0,-20 5-891 0 0</inkml:trace>
</inkml:ink>
</file>

<file path=ppt/ink/ink30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38:38.988"/>
    </inkml:context>
    <inkml:brush xml:id="br0">
      <inkml:brushProperty name="width" value="0.05" units="cm"/>
      <inkml:brushProperty name="height" value="0.05" units="cm"/>
    </inkml:brush>
  </inkml:definitions>
  <inkml:trace contextRef="#ctx0" brushRef="#br0">0 62 4225 0 0,'21'-7'4340'0'0,"-17"5"-4307"0"0,1 0-1 0 0,-1 0 0 0 0,1 0 1 0 0,-1-1-1 0 0,0 0 0 0 0,0 0 1 0 0,0 0-1 0 0,6-6 1 0 0,-8 7-4 0 0,-1 1-1 0 0,1-1 1 0 0,0 0 0 0 0,0 1 0 0 0,0-1 0 0 0,1 1 0 0 0,-1-1 0 0 0,0 1 0 0 0,1 0 0 0 0,-1 0 0 0 0,4-1 0 0 0,21-4 139 0 0,13 5-1 0 0,-31 2-140 0 0,-7-1-22 0 0,1 0 0 0 0,-1 0 0 0 0,1 1 0 0 0,-1-1-1 0 0,1 1 1 0 0,-1-1 0 0 0,1 1 0 0 0,-1 0-1 0 0,1 0 1 0 0,-1 0 0 0 0,0 0 0 0 0,1 0-1 0 0,-1 1 1 0 0,0-1 0 0 0,0 1 0 0 0,3 2-1 0 0,-5-2 0 0 0,1 1 1 0 0,-1-1-1 0 0,0 1 0 0 0,0 0 0 0 0,0-1 0 0 0,0 1 0 0 0,0-1 0 0 0,0 1 0 0 0,-1-1 0 0 0,1 1 0 0 0,-1 0 1 0 0,0-1-1 0 0,0 0 0 0 0,0 1 0 0 0,0-1 0 0 0,0 1 0 0 0,-2 2 0 0 0,-32 43 125 0 0,18-27-65 0 0,-3 4 6 0 0,14-18-46 0 0,-1 0 1 0 0,1 1-1 0 0,1-1 1 0 0,-1 1-1 0 0,1 0 1 0 0,1 1-1 0 0,-1-1 1 0 0,1 1-1 0 0,1 0 1 0 0,0 0-1 0 0,0 0 1 0 0,-2 12-1 0 0,44-12 114 0 0,-25-6-144 0 0,0 0 0 0 0,1-1 0 0 0,0-1 0 0 0,-1 0 0 0 0,21-1 0 0 0,-29-4-19 0 0,4 3-1077 0 0</inkml:trace>
</inkml:ink>
</file>

<file path=ppt/ink/ink30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38:39.505"/>
    </inkml:context>
    <inkml:brush xml:id="br0">
      <inkml:brushProperty name="width" value="0.05" units="cm"/>
      <inkml:brushProperty name="height" value="0.05" units="cm"/>
    </inkml:brush>
  </inkml:definitions>
  <inkml:trace contextRef="#ctx0" brushRef="#br0">52 37 2328 0 0,'57'-25'2294'0'0,"-57"25"-2182"0"0,1 0 0 0 0,-1-1-1 0 0,1 1 1 0 0,-1 0 0 0 0,0 0-1 0 0,1 0 1 0 0,-1 0-1 0 0,0-1 1 0 0,1 1 0 0 0,-1 0-1 0 0,0 0 1 0 0,1 0 0 0 0,-1-1-1 0 0,0 1 1 0 0,0 0-1 0 0,1-1 1 0 0,-1 1 0 0 0,0 0-1 0 0,0-1 1 0 0,1 1 0 0 0,-1 0-1 0 0,0-1 1 0 0,0 1 0 0 0,0 0-1 0 0,0-1 1 0 0,0 1-1 0 0,0-1 1 0 0,0 1 0 0 0,1 0-1 0 0,-1-1 1 0 0,0 1 0 0 0,0-1-1 0 0,0 1 1 0 0,-1 0 0 0 0,1-1-1 0 0,0 1-93 0 0,0 0 1 0 0,0 0-1 0 0,-1 0 0 0 0,1 0 0 0 0,0 0 0 0 0,0 0 0 0 0,-1 0 0 0 0,1 0 1 0 0,0 0-1 0 0,0 0 0 0 0,0 0 0 0 0,-1 0 0 0 0,1 0 0 0 0,0 0 1 0 0,0 1-1 0 0,0-1 0 0 0,-1 0 0 0 0,1 0 0 0 0,0 0 0 0 0,0 0 1 0 0,0 0-1 0 0,-1 1 0 0 0,1-1 0 0 0,0 0 0 0 0,0 0 0 0 0,0 0 0 0 0,0 1 1 0 0,0-1-1 0 0,0 0 0 0 0,0 0 0 0 0,-1 0 0 0 0,1 1 0 0 0,0-1 1 0 0,0 0-1 0 0,0 0 0 0 0,0 1 0 0 0,0-1 0 0 0,0 0 0 0 0,0 0 1 0 0,0 0-1 0 0,0 1 0 0 0,0-1 0 0 0,0 0 0 0 0,0 0 0 0 0,0 1 0 0 0,0-1 1 0 0,1 0-1 0 0,-1 0 0 0 0,0 0 0 0 0,0 1 0 0 0,0-1 0 0 0,0 0 1 0 0,0 0-1 0 0,0 0 0 0 0,1 1 0 0 0,-3 16 114 0 0,0 0-1 0 0,-1 0 1 0 0,0-1-1 0 0,-12 31 1 0 0,8-24 32 0 0,-9 44 0 0 0,13-56-140 0 0,0 0 0 0 0,0 0 0 0 0,-1 0 0 0 0,0 0 0 0 0,-8 12 0 0 0,8-15-2 0 0,-1 0 0 0 0,2 1 0 0 0,-1 0 0 0 0,1 0-1 0 0,0 0 1 0 0,1 0 0 0 0,0 0 0 0 0,-1 13 0 0 0,4-19-50 0 0,0-3 169 0 0,-2-4-233 0 0,-1 1-352 0 0,-2-3-63 0 0,3-2 54 0 0</inkml:trace>
</inkml:ink>
</file>

<file path=ppt/ink/ink30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38:39.870"/>
    </inkml:context>
    <inkml:brush xml:id="br0">
      <inkml:brushProperty name="width" value="0.05" units="cm"/>
      <inkml:brushProperty name="height" value="0.05" units="cm"/>
    </inkml:brush>
  </inkml:definitions>
  <inkml:trace contextRef="#ctx0" brushRef="#br0">1 114 3625 0 0,'5'-5'4835'0'0,"4"-1"-3755"0"0,18-13-989 0 0,-17 11 41 0 0,1 2-1 0 0,0 0 1 0 0,0 0-1 0 0,0 1 0 0 0,21-7 1 0 0,9-1 161 0 0,-14 5-228 0 0,7-1 57 0 0,8 1-22 0 0,-33 7-79 0 0,1 0-1 0 0,-1 1 0 0 0,0 0 0 0 0,16 2 0 0 0,2 4 28 0 0,-20-4-51 0 0,10 3-183 0 0,-17-5 169 0 0,1 0 0 0 0,-1 1-1 0 0,0-1 1 0 0,1 0 0 0 0,-1 0-1 0 0,0 0 1 0 0,0 0 0 0 0,1 0 0 0 0,-1 1-1 0 0,0-1 1 0 0,0 0 0 0 0,0 0-1 0 0,1 0 1 0 0,-1 1 0 0 0,0-1 0 0 0,0 0-1 0 0,0 0 1 0 0,0 1 0 0 0,1-1-1 0 0,-1 0 1 0 0,0 1 0 0 0,0-1 0 0 0,0 0-1 0 0,0 0 1 0 0,0 1 0 0 0,0-1-1 0 0,0 0 1 0 0,0 1 0 0 0,0-1 0 0 0,0 0-1 0 0,0 0 1 0 0,0 1 0 0 0,0-1-1 0 0,0 0 1 0 0,0 1 0 0 0,0-1 0 0 0,0 0-1 0 0,0 0 1 0 0,0 1 0 0 0,-1-1-1 0 0,1 0 1 0 0,0 1 0 0 0,0-1 0 0 0,-2 1-389 0 0</inkml:trace>
</inkml:ink>
</file>

<file path=ppt/ink/ink30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38:40.219"/>
    </inkml:context>
    <inkml:brush xml:id="br0">
      <inkml:brushProperty name="width" value="0.05" units="cm"/>
      <inkml:brushProperty name="height" value="0.05" units="cm"/>
    </inkml:brush>
  </inkml:definitions>
  <inkml:trace contextRef="#ctx0" brushRef="#br0">2 68 3961 0 0,'0'0'80'0'0,"0"1"1"0"0,0-1-1 0 0,-1 0 1 0 0,1 0-1 0 0,0 0 1 0 0,0 0-1 0 0,0 1 0 0 0,0-1 1 0 0,0 0-1 0 0,0 0 1 0 0,0 0-1 0 0,0 0 1 0 0,0 1-1 0 0,0-1 1 0 0,0 0-1 0 0,0 0 1 0 0,0 0-1 0 0,0 1 0 0 0,0-1 1 0 0,0 0-1 0 0,0 0 1 0 0,0 0-1 0 0,0 0 1 0 0,0 1-1 0 0,0-1 1 0 0,0 0-1 0 0,0 0 1 0 0,0 0-1 0 0,0 0 0 0 0,0 1 1 0 0,1-1-1 0 0,-1 0 1 0 0,0 0-1 0 0,0 0 1 0 0,0 0-1 0 0,0 0 1 0 0,0 0-1 0 0,1 1 0 0 0,-1-1 1 0 0,0 0-1 0 0,0 0 1 0 0,0 0-1 0 0,0 0 1 0 0,0 0-1 0 0,1 0 1 0 0,-1 0-1 0 0,0 0 1 0 0,0 0-1 0 0,0 0 0 0 0,1 0 1 0 0,-1 0-1 0 0,0 0 1 0 0,0 0-1 0 0,0 0 1 0 0,0 0-1 0 0,1 0 1 0 0,-1 0-1 0 0,0 0 1 0 0,0 0-1 0 0,0 0 0 0 0,1 0 1 0 0,-1 0-1 0 0,0 0 1 0 0,0 0-1 0 0,19-8 13 0 0,-12 5 117 0 0,11-5 0 0 0,0 1 1 0 0,0 1 0 0 0,1 1 0 0 0,0 0-1 0 0,0 2 1 0 0,25-3 0 0 0,44-5 149 0 0,-65 6-420 0 0,-1 2 1 0 0,1 0 0 0 0,31 2-1 0 0,-44 1-94 0 0,-1 0-100 0 0</inkml:trace>
</inkml:ink>
</file>

<file path=ppt/ink/ink30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38:42.336"/>
    </inkml:context>
    <inkml:brush xml:id="br0">
      <inkml:brushProperty name="width" value="0.05" units="cm"/>
      <inkml:brushProperty name="height" value="0.05" units="cm"/>
    </inkml:brush>
  </inkml:definitions>
  <inkml:trace contextRef="#ctx0" brushRef="#br0">175 60 4017 0 0,'72'-29'1780'0'0,"-57"20"-760"0"0,-16 3-337 0 0,-1 3 301 0 0,2 1 92 0 0,-1-5 91 0 0,-1 3-407 0 0,-1 7-407 0 0,-15 24-243 0 0,-9 13 14 0 0,11-14-58 0 0,-1 4-3 0 0,6-9-18 0 0,-10 16 42 0 0,-18 19 31 0 0,-4 7-415 0 0,29-43 70 0 0,-1 3-263 0 0,8-8 95 0 0,5-12 281 0 0,-2 1-18 0 0,-6-1-190 0 0,2-4-288 0 0</inkml:trace>
</inkml:ink>
</file>

<file path=ppt/ink/ink30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38:42.706"/>
    </inkml:context>
    <inkml:brush xml:id="br0">
      <inkml:brushProperty name="width" value="0.05" units="cm"/>
      <inkml:brushProperty name="height" value="0.05" units="cm"/>
    </inkml:brush>
  </inkml:definitions>
  <inkml:trace contextRef="#ctx0" brushRef="#br0">13 28 2745 0 0,'-1'-6'2067'0'0,"-1"-4"-557"0"0,0 4-611 0 0,-1 2 316 0 0,0 3-57 0 0,1 8-409 0 0,6 15-484 0 0,2-1-93 0 0,1-5-51 0 0,13 12 155 0 0,49 40 329 0 0,-20-26-470 0 0,2-2-60 0 0,-16-14 8 0 0,-17-9-106 0 0,4 14-360 0 0,-14-18-277 0 0,-7-10 503 0 0,5 5 55 0 0,-3-8-1790 0 0</inkml:trace>
</inkml:ink>
</file>

<file path=ppt/ink/ink30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38:43.403"/>
    </inkml:context>
    <inkml:brush xml:id="br0">
      <inkml:brushProperty name="width" value="0.05" units="cm"/>
      <inkml:brushProperty name="height" value="0.05" units="cm"/>
    </inkml:brush>
  </inkml:definitions>
  <inkml:trace contextRef="#ctx0" brushRef="#br0">78 69 3177 0 0,'58'-49'2642'0'0,"-57"48"-2570"0"0,-1 1 1 0 0,0-1 0 0 0,0 1 0 0 0,0-1-1 0 0,0 0 1 0 0,0 1 0 0 0,0-1 0 0 0,0 1 0 0 0,0-1-1 0 0,0 0 1 0 0,0 1 0 0 0,0-1 0 0 0,0 0-1 0 0,0 1 1 0 0,0-1 0 0 0,-1 1 0 0 0,1-1-1 0 0,0 1 1 0 0,0-1 0 0 0,-1 0 0 0 0,1 1 0 0 0,0-1-1 0 0,-1 1 1 0 0,1-1 0 0 0,-1 1 0 0 0,1-1-1 0 0,0 1 1 0 0,-1 0 0 0 0,1-1 0 0 0,-1 1 0 0 0,1 0-1 0 0,-1-1 1 0 0,0 1 0 0 0,1 0 0 0 0,-1-1-1 0 0,0 1 1 0 0,-11 2 788 0 0,-3 18-639 0 0,8-9-109 0 0,-31 52 145 0 0,30-48-160 0 0,1 1-1 0 0,0 0 0 0 0,2 0 0 0 0,-1 1 1 0 0,-2 19-1 0 0,1 12 192 0 0,1 25 20 0 0,7-24-164 0 0,4-17-65 0 0,13 30 16 0 0,-9-37-59 0 0,-2-9-12 0 0,-1-2-7 0 0,1 1 6 0 0,0 0 1 0 0,2-1 0 0 0,16 23 0 0 0,-23-33-91 0 0,1 0 0 0 0,0 0 1 0 0,0 0-1 0 0,0-1 1 0 0,1 1-1 0 0,-1-1 1 0 0,1 0-1 0 0,0 0 0 0 0,0 0 1 0 0,0-1-1 0 0,0 1 1 0 0,0-1-1 0 0,0 0 1 0 0,1 0-1 0 0,-1-1 0 0 0,1 1 1 0 0,6 0-1 0 0,-4-3-285 0 0,3-2 14 0 0</inkml:trace>
</inkml:ink>
</file>

<file path=ppt/ink/ink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19:16:57.930"/>
    </inkml:context>
    <inkml:brush xml:id="br0">
      <inkml:brushProperty name="width" value="0.05" units="cm"/>
      <inkml:brushProperty name="height" value="0.05" units="cm"/>
    </inkml:brush>
  </inkml:definitions>
  <inkml:trace contextRef="#ctx0" brushRef="#br0">0 0 4513 0 0,'1'1'1264'0'0,"5"0"1803"0"0,-4-1-2568 0 0,-1 0 431 0 0,11 33 441 0 0,0 25-870 0 0,-10-13-170 0 0,-3-6-239 0 0,2 19 60 0 0,-2 70 72 0 0,-4-45-179 0 0,6-50-16 0 0,7 60 1 0 0,-7-91-14 0 0,-1 0-1 0 0,1 0 1 0 0,-1 0-1 0 0,1 0 1 0 0,0 0-1 0 0,-1 0 1 0 0,1 0-1 0 0,0-1 1 0 0,0 1 0 0 0,1 0-1 0 0,-1-1 1 0 0,0 1-1 0 0,1 0 1 0 0,-1-1-1 0 0,0 1 1 0 0,1-1-1 0 0,0 0 1 0 0,-1 0 0 0 0,1 1-1 0 0,0-1 1 0 0,0 0-1 0 0,-1-1 1 0 0,1 1-1 0 0,0 0 1 0 0,0 0-1 0 0,0-1 1 0 0,0 1-1 0 0,0-1 1 0 0,0 0 0 0 0,0 1-1 0 0,0-1 1 0 0,0 0-1 0 0,1 0 1 0 0,-1 0-1 0 0,3-1 1 0 0,10-1 157 0 0,1-1 1 0 0,0 0-1 0 0,28-10 1 0 0,-4 1-89 0 0,-5 5-1 0 0,15-4 54 0 0,-15 6-50 0 0,-2 2-20 0 0,-13 5-39 0 0,-1 1 19 0 0,-8-1-4 0 0,28 14 44 0 0,-26-9-148 0 0,-4-3-27 0 0,-17 0-1875 0 0,5-1 1220 0 0</inkml:trace>
</inkml:ink>
</file>

<file path=ppt/ink/ink30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38:43.740"/>
    </inkml:context>
    <inkml:brush xml:id="br0">
      <inkml:brushProperty name="width" value="0.05" units="cm"/>
      <inkml:brushProperty name="height" value="0.05" units="cm"/>
    </inkml:brush>
  </inkml:definitions>
  <inkml:trace contextRef="#ctx0" brushRef="#br0">118 0 5473 0 0,'-14'20'1608'0'0,"0"1"0"0"0,2 0 0 0 0,-11 25 1 0 0,13-23-1858 0 0,1 0 1 0 0,2 1 0 0 0,0 0 0 0 0,2 0 0 0 0,-4 35 0 0 0,6-50 29 0 0,-1-10-1993 0 0</inkml:trace>
</inkml:ink>
</file>

<file path=ppt/ink/ink30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38:44.069"/>
    </inkml:context>
    <inkml:brush xml:id="br0">
      <inkml:brushProperty name="width" value="0.05" units="cm"/>
      <inkml:brushProperty name="height" value="0.05" units="cm"/>
    </inkml:brush>
  </inkml:definitions>
  <inkml:trace contextRef="#ctx0" brushRef="#br0">1 4 3801 0 0,'1'-1'3367'0'0,"1"0"-2662"0"0,0 0 813 0 0,25 8-176 0 0,90 155-314 0 0,-98-132-872 0 0,-4-7-113 0 0,-4-6-71 0 0,16 15 189 0 0,-26-30-196 0 0,0 0 1 0 0,1 0 0 0 0,0 0 0 0 0,-1-1-1 0 0,1 1 1 0 0,0-1 0 0 0,0 1 0 0 0,0-1-1 0 0,0 1 1 0 0,0-1 0 0 0,0 0 0 0 0,0 0-1 0 0,1 0 1 0 0,-1 0 0 0 0,0-1 0 0 0,0 1 0 0 0,1 0-1 0 0,-1-1 1 0 0,1 0 0 0 0,-1 0 0 0 0,0 1-1 0 0,4-2 1 0 0,-1-4-595 0 0,-5 4 43 0 0</inkml:trace>
</inkml:ink>
</file>

<file path=ppt/ink/ink30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38:44.417"/>
    </inkml:context>
    <inkml:brush xml:id="br0">
      <inkml:brushProperty name="width" value="0.05" units="cm"/>
      <inkml:brushProperty name="height" value="0.05" units="cm"/>
    </inkml:brush>
  </inkml:definitions>
  <inkml:trace contextRef="#ctx0" brushRef="#br0">4 0 7826 0 0,'-1'6'189'0'0,"0"0"0"0"0,0 1 0 0 0,1-1 0 0 0,0 0 0 0 0,0 0 0 0 0,0 0 0 0 0,1 0 0 0 0,0 1 0 0 0,0-1 0 0 0,0 0 0 0 0,1 0 0 0 0,4 9 0 0 0,3 20-185 0 0,-5-12 335 0 0,-3-3-427 0 0,2 41 576 0 0,-3-58-651 0 0,0 1-1 0 0,-1 0 1 0 0,1-1-1 0 0,-1 1 1 0 0,0-1-1 0 0,0 0 1 0 0,0 1 0 0 0,0-1-1 0 0,0 0 1 0 0,-1 1-1 0 0,0-1 1 0 0,1 0-1 0 0,-4 4 1 0 0,-4-3-333 0 0</inkml:trace>
</inkml:ink>
</file>

<file path=ppt/ink/ink30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38:44.754"/>
    </inkml:context>
    <inkml:brush xml:id="br0">
      <inkml:brushProperty name="width" value="0.05" units="cm"/>
      <inkml:brushProperty name="height" value="0.05" units="cm"/>
    </inkml:brush>
  </inkml:definitions>
  <inkml:trace contextRef="#ctx0" brushRef="#br0">205 1 4025 0 0,'-8'13'5276'0'0,"-8"12"-4281"0"0,-18 46-579 0 0,6-16-117 0 0,12-20-120 0 0,-20 40 29 0 0,7-28-82 0 0,17-19-53 0 0,11-24-164 0 0,0-1-1 0 0,0 0 1 0 0,0 0-1 0 0,-1 0 1 0 0,1 0 0 0 0,-1 0-1 0 0,1 0 1 0 0,-1 0-1 0 0,0-1 1 0 0,0 1-1 0 0,-4 3 1 0 0,4-5-191 0 0,1-1 10 0 0</inkml:trace>
</inkml:ink>
</file>

<file path=ppt/ink/ink30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38:45.102"/>
    </inkml:context>
    <inkml:brush xml:id="br0">
      <inkml:brushProperty name="width" value="0.05" units="cm"/>
      <inkml:brushProperty name="height" value="0.05" units="cm"/>
    </inkml:brush>
  </inkml:definitions>
  <inkml:trace contextRef="#ctx0" brushRef="#br0">2 14 7001 0 0,'-1'-14'2289'0'0,"1"16"-2204"0"0,0 0 0 0 0,0 0-1 0 0,0 0 1 0 0,0 0 0 0 0,0 1 0 0 0,0-1-1 0 0,1 0 1 0 0,-1 0 0 0 0,1 0 0 0 0,0 0 0 0 0,1 2-1 0 0,24 31 100 0 0,-3-7 222 0 0,-18-18-291 0 0,0 0 1 0 0,-1 0-1 0 0,0 0 1 0 0,0 0-1 0 0,1 12 0 0 0,7 18 182 0 0,-1-12-42 0 0,5 5-186 0 0,23 44 77 0 0,-35-72-140 0 0,0 1 1 0 0,1-1-1 0 0,-1 0 1 0 0,1 0-1 0 0,0-1 1 0 0,6 6-1 0 0,-4-8-20 0 0,-7-3-2 0 0</inkml:trace>
</inkml:ink>
</file>

<file path=ppt/ink/ink30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38:45.440"/>
    </inkml:context>
    <inkml:brush xml:id="br0">
      <inkml:brushProperty name="width" value="0.05" units="cm"/>
      <inkml:brushProperty name="height" value="0.05" units="cm"/>
    </inkml:brush>
  </inkml:definitions>
  <inkml:trace contextRef="#ctx0" brushRef="#br0">1 0 4241 0 0,'16'7'5911'0'0,"3"19"-5611"0"0,-13-17 440 0 0,3 2-555 0 0,-4-5-128 0 0,0 0-1 0 0,0 0 0 0 0,0 1 0 0 0,-1-1 1 0 0,0 1-1 0 0,-1 0 0 0 0,1 0 1 0 0,-1 0-1 0 0,0 1 0 0 0,-1-1 1 0 0,0 1-1 0 0,2 12 0 0 0,9 165 459 0 0,-8-65-526 0 0,-2-24 30 0 0,-1-54 12 0 0,1 16 56 0 0,-3-21-420 0 0,0-37 304 0 0,0 0-1 0 0,0 0 0 0 0,0 0 0 0 0,0 0 0 0 0,0 0 1 0 0,0 0-1 0 0,-1 0 0 0 0,1 0 0 0 0,0-1 1 0 0,0 1-1 0 0,0 0 0 0 0,0 0 0 0 0,0 0 1 0 0,0 0-1 0 0,-1 0 0 0 0,1 0 0 0 0,0 0 1 0 0,0 0-1 0 0,0 0 0 0 0,0 0 0 0 0,0 0 0 0 0,0 0 1 0 0,0 0-1 0 0,-1 0 0 0 0,1 0 0 0 0,0 1 1 0 0,0-1-1 0 0,0 0 0 0 0,0 0 0 0 0,0 0 1 0 0,0 0-1 0 0,0 0 0 0 0,-1 0 0 0 0,1 0 0 0 0,0 0 1 0 0,0 0-1 0 0,0 0 0 0 0,0 0 0 0 0,0 0 1 0 0,0 1-1 0 0,0-1 0 0 0,0 0 0 0 0,0 0 1 0 0,0 0-1 0 0,0 0 0 0 0,0 0 0 0 0,0 0 0 0 0,0 0 1 0 0,0 1-1 0 0,-1-1 0 0 0,1 0 0 0 0,0 0 1 0 0,-1-1-337 0 0</inkml:trace>
</inkml:ink>
</file>

<file path=ppt/ink/ink30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38:45.791"/>
    </inkml:context>
    <inkml:brush xml:id="br0">
      <inkml:brushProperty name="width" value="0.05" units="cm"/>
      <inkml:brushProperty name="height" value="0.05" units="cm"/>
    </inkml:brush>
  </inkml:definitions>
  <inkml:trace contextRef="#ctx0" brushRef="#br0">38 87 3041 0 0,'-8'-18'363'0'0,"6"15"-219"0"0,1 0 1 0 0,0-1 0 0 0,-1 1 0 0 0,0 0 0 0 0,0 0-1 0 0,0 0 1 0 0,0 0 0 0 0,0 0 0 0 0,-1 0 0 0 0,1 1-1 0 0,-4-3 1 0 0,6 5-72 0 0,0 0-1 0 0,-1-1 1 0 0,1 1 0 0 0,0 0-1 0 0,0 0 1 0 0,0-1 0 0 0,0 1 0 0 0,0 0-1 0 0,-1 0 1 0 0,1-1 0 0 0,0 1-1 0 0,0 0 1 0 0,0 0 0 0 0,0-1-1 0 0,0 1 1 0 0,0 0 0 0 0,0 0-1 0 0,0-1 1 0 0,0 1 0 0 0,0 0-1 0 0,0-1 1 0 0,0 1 0 0 0,0 0-1 0 0,0 0 1 0 0,0-1 0 0 0,0 1-1 0 0,0 0 1 0 0,1 0 0 0 0,-1-1-1 0 0,0 1 1 0 0,0 0 0 0 0,0 0 0 0 0,0-1-1 0 0,0 1 1 0 0,1 0 0 0 0,-1 0-1 0 0,0 0 1 0 0,0-1 0 0 0,0 1-1 0 0,1 0 1 0 0,-1 0 0 0 0,0 0-1 0 0,0 0 1 0 0,1-1 0 0 0,-1 1-1 0 0,0 0 1 0 0,0 0 0 0 0,1 0-1 0 0,-1 0 1 0 0,0 0 0 0 0,0 0-1 0 0,1 0 1 0 0,-1 0 0 0 0,0 0-1 0 0,1 0 1 0 0,15-6 282 0 0,1 2-301 0 0,12-1 239 0 0,-20 3-336 0 0,0 1 0 0 0,-1 0-1 0 0,1 1 1 0 0,0-1 0 0 0,-1 2-1 0 0,14 1 1 0 0,-17 0-213 0 0</inkml:trace>
</inkml:ink>
</file>

<file path=ppt/ink/ink30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38:46.140"/>
    </inkml:context>
    <inkml:brush xml:id="br0">
      <inkml:brushProperty name="width" value="0.05" units="cm"/>
      <inkml:brushProperty name="height" value="0.05" units="cm"/>
    </inkml:brush>
  </inkml:definitions>
  <inkml:trace contextRef="#ctx0" brushRef="#br0">21 1 9154 0 0,'-4'9'170'0'0,"1"-1"-1"0"0,-1 1 1 0 0,2 1 0 0 0,0-1-1 0 0,0 0 1 0 0,0 1 0 0 0,1-1-1 0 0,1 1 1 0 0,0 15 0 0 0,3 7 144 0 0,10 49 0 0 0,-3-28-48 0 0,-10-45-232 0 0,-5-9-2 0 0</inkml:trace>
</inkml:ink>
</file>

<file path=ppt/ink/ink30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38:47.211"/>
    </inkml:context>
    <inkml:brush xml:id="br0">
      <inkml:brushProperty name="width" value="0.05" units="cm"/>
      <inkml:brushProperty name="height" value="0.05" units="cm"/>
    </inkml:brush>
  </inkml:definitions>
  <inkml:trace contextRef="#ctx0" brushRef="#br0">0 0 1976 0 0,'23'17'5196'0'0,"13"-4"-3619"0"0,23 1-1287 0 0,-48-14-324 0 0,1-1 1 0 0,-1 1-1 0 0,0-2 0 0 0,0 1 0 0 0,0-2 0 0 0,0 1 1 0 0,0-2-1 0 0,11-3 0 0 0,-12 3-515 0 0,-6 2 121 0 0</inkml:trace>
</inkml:ink>
</file>

<file path=ppt/ink/ink30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38:47.585"/>
    </inkml:context>
    <inkml:brush xml:id="br0">
      <inkml:brushProperty name="width" value="0.05" units="cm"/>
      <inkml:brushProperty name="height" value="0.05" units="cm"/>
    </inkml:brush>
  </inkml:definitions>
  <inkml:trace contextRef="#ctx0" brushRef="#br0">1 66 3745 0 0,'8'-10'4810'0'0,"-6"8"-4701"0"0,0 1 0 0 0,-1-1 0 0 0,1 0 0 0 0,0 1 0 0 0,0-1 0 0 0,0 1 0 0 0,0 0 0 0 0,0-1 0 0 0,0 1 0 0 0,0 0 0 0 0,0 0 0 0 0,1 0 0 0 0,2 0 0 0 0,57-17 304 0 0,-15 9-87 0 0,-35 8-270 0 0,6-2-46 0 0,10 0-115 0 0,40 0-411 0 0,-55 5-587 0 0,-2-2-3098 0 0</inkml:trace>
</inkml:ink>
</file>

<file path=ppt/ink/ink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19:16:58.273"/>
    </inkml:context>
    <inkml:brush xml:id="br0">
      <inkml:brushProperty name="width" value="0.05" units="cm"/>
      <inkml:brushProperty name="height" value="0.05" units="cm"/>
    </inkml:brush>
  </inkml:definitions>
  <inkml:trace contextRef="#ctx0" brushRef="#br0">5 76 6665 0 0,'-1'-6'3114'0'0,"0"2"-2150"0"0,0 3-263 0 0,0-2-492 0 0,2-1 605 0 0,84-9-90 0 0,-47 10-602 0 0,-13-1-75 0 0,20-8 12 0 0,-27 7-401 0 0,6-2 173 0 0,-8-1-1331 0 0,-9 2-3723 0 0</inkml:trace>
</inkml:ink>
</file>

<file path=ppt/ink/ink30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38:48.525"/>
    </inkml:context>
    <inkml:brush xml:id="br0">
      <inkml:brushProperty name="width" value="0.05" units="cm"/>
      <inkml:brushProperty name="height" value="0.05" units="cm"/>
    </inkml:brush>
  </inkml:definitions>
  <inkml:trace contextRef="#ctx0" brushRef="#br0">159 179 2144 0 0,'33'-20'2108'0'0,"-33"19"-2040"0"0,1 1 0 0 0,-1-1 1 0 0,1 0-1 0 0,-1 1 0 0 0,1-1 1 0 0,-1 1-1 0 0,0-1 0 0 0,1 1 1 0 0,-1-1-1 0 0,0 0 0 0 0,0 1 0 0 0,1-1 1 0 0,-1 0-1 0 0,0 1 0 0 0,0-1 1 0 0,0 0-1 0 0,0 0 0 0 0,0 1 1 0 0,0-1-1 0 0,0 0 0 0 0,0 1 1 0 0,0-1-1 0 0,0 0 0 0 0,0 1 1 0 0,-1-1-1 0 0,1 0 0 0 0,0 1 1 0 0,0-1-1 0 0,-1 0 0 0 0,1 1 1 0 0,0-1-1 0 0,-1 1 0 0 0,1-1 1 0 0,0 0-1 0 0,-1 1 0 0 0,1-1 1 0 0,-1 1-1 0 0,1-1 0 0 0,-1 1 1 0 0,0 0-1 0 0,1-1 0 0 0,-1 1 1 0 0,1 0-1 0 0,-1-1 0 0 0,0 1 1 0 0,0-1-1 0 0,-29-12 896 0 0,24 14-883 0 0,0 0 0 0 0,-1 0 0 0 0,1 0 0 0 0,0 1 0 0 0,0 0 1 0 0,0 0-1 0 0,0 1 0 0 0,0-1 0 0 0,1 1 0 0 0,-1 1 0 0 0,1-1 0 0 0,-7 6 0 0 0,7-5-43 0 0,1 0-1 0 0,1 1 1 0 0,-1-1 0 0 0,1 0 0 0 0,-1 1-1 0 0,1 0 1 0 0,0 0 0 0 0,-3 8 0 0 0,-15 45 195 0 0,17-46-194 0 0,0 1 1 0 0,2-1 0 0 0,-1 1-1 0 0,2-1 1 0 0,-1 20-1 0 0,2-28-30 0 0,0 0 0 0 0,0 0-1 0 0,1-1 1 0 0,-1 1 0 0 0,1 0-1 0 0,0 0 1 0 0,0 0 0 0 0,1-1 0 0 0,-1 1-1 0 0,1 0 1 0 0,-1-1 0 0 0,1 0-1 0 0,0 1 1 0 0,1-1 0 0 0,-1 0-1 0 0,0 0 1 0 0,1 0 0 0 0,5 5-1 0 0,-3-5 1 0 0,-1-1 0 0 0,0 1-1 0 0,1-1 1 0 0,0 0-1 0 0,-1 0 1 0 0,1-1 0 0 0,0 1-1 0 0,0-1 1 0 0,0 0-1 0 0,0 0 1 0 0,7-1 0 0 0,0 1 19 0 0,-1-1 1 0 0,0-1 0 0 0,0 0 0 0 0,0 0-1 0 0,0-1 1 0 0,0-1 0 0 0,12-4 0 0 0,-13 3-16 0 0,0 0 0 0 0,-1-1 1 0 0,1 0-1 0 0,12-9 0 0 0,-15 9-4 0 0,0-1 0 0 0,-1 0 0 0 0,1 0-1 0 0,-1 0 1 0 0,8-13 0 0 0,7-22 42 0 0,-19 37-46 0 0,-1 1 1 0 0,-1-1-1 0 0,1 0 1 0 0,-1 0 0 0 0,1 0-1 0 0,-1 0 1 0 0,0 0-1 0 0,-1 0 1 0 0,1 1 0 0 0,-1-1-1 0 0,1 0 1 0 0,-1 0-1 0 0,0 0 1 0 0,-1 1 0 0 0,1-1-1 0 0,-3-5 1 0 0,-27-36 25 0 0,22 36-30 0 0,-1-1 0 0 0,0 1 1 0 0,0 1-1 0 0,-14-9 1 0 0,-18-4-19 0 0,16 13 7 0 0,20 6 10 0 0,-1 1 0 0 0,0-1 0 0 0,1-1 1 0 0,-1 1-1 0 0,1-1 0 0 0,0 0 0 0 0,-1-1 0 0 0,-5-4 1 0 0,11 7-2 0 0,1 1 1 0 0,0 0-1 0 0,0-1 0 0 0,0 1 1 0 0,-1 0-1 0 0,1 0 1 0 0,0-1-1 0 0,0 1 0 0 0,0 0 1 0 0,0-1-1 0 0,0 1 1 0 0,0 0-1 0 0,-1-1 0 0 0,1 1 1 0 0,0-1-1 0 0,0 1 1 0 0,0 0-1 0 0,0-1 1 0 0,0 1-1 0 0,0 0 0 0 0,1-1 1 0 0,-1 1-1 0 0,0 0 1 0 0,0-1-1 0 0,0 1 0 0 0,0 0 1 0 0,0-1-1 0 0,0 1 1 0 0,1 0-1 0 0,-1-1 1 0 0,0 1-1 0 0,0 0 0 0 0,0-1 1 0 0,1 1-1 0 0,-1 0 1 0 0,0 0-1 0 0,1 0 0 0 0,-1-1 1 0 0,0 1-1 0 0,0 0 1 0 0,1 0-1 0 0,-1 0 1 0 0,0-1-1 0 0,1 1 0 0 0,20-11 3 0 0,-13 7-4 0 0,13-6 17 0 0,1 1 0 0 0,0 1 1 0 0,0 1-1 0 0,1 1 0 0 0,0 1 0 0 0,0 1 1 0 0,0 1-1 0 0,0 1 0 0 0,1 1 0 0 0,-1 1 1 0 0,42 5-1 0 0,-45 10 40 0 0,-18-13-1160 0 0</inkml:trace>
</inkml:ink>
</file>

<file path=ppt/ink/ink30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38:48.991"/>
    </inkml:context>
    <inkml:brush xml:id="br0">
      <inkml:brushProperty name="width" value="0.05" units="cm"/>
      <inkml:brushProperty name="height" value="0.05" units="cm"/>
    </inkml:brush>
  </inkml:definitions>
  <inkml:trace contextRef="#ctx0" brushRef="#br0">1 163 1712 0 0,'27'-41'2964'0'0,"-13"6"-560"0"0,-4 15-1673 0 0,17-5 212 0 0,23-6-48 0 0,-49 31-893 0 0,1-1 27 0 0,0-1 0 0 0,1 1 0 0 0,-1 0-1 0 0,1 0 1 0 0,0 0 0 0 0,-1 0 0 0 0,1 1-1 0 0,0-1 1 0 0,0 0 0 0 0,0 1 0 0 0,-1 0-1 0 0,1 0 1 0 0,0 0 0 0 0,0 0 0 0 0,0 0-1 0 0,3 1 1 0 0,-4 0-15 0 0,0 0-1 0 0,0 0 0 0 0,-1 0 1 0 0,1 0-1 0 0,-1 0 0 0 0,1 0 1 0 0,-1 0-1 0 0,1 0 0 0 0,-1 1 1 0 0,1-1-1 0 0,-1 0 1 0 0,0 1-1 0 0,0 0 0 0 0,0-1 1 0 0,0 1-1 0 0,0-1 0 0 0,0 1 1 0 0,1 3-1 0 0,-1 0 1 0 0,0 0 0 0 0,0 0 0 0 0,0-1 0 0 0,0 1 1 0 0,-1 0-1 0 0,0 0 0 0 0,0 0 0 0 0,0 0 0 0 0,-2 9 0 0 0,-11 25 64 0 0,6-27-41 0 0,1-3-13 0 0,0 1 0 0 0,1-1 1 0 0,0 2-1 0 0,1-1 0 0 0,0 0 0 0 0,1 1 0 0 0,0 0 0 0 0,-3 18 1 0 0,7-27-20 0 0,-1 0 0 0 0,0 0 0 0 0,1-1 0 0 0,0 1 0 0 0,-1 0 0 0 0,1 0 0 0 0,0-1 0 0 0,0 1 0 0 0,0 0 1 0 0,0-1-1 0 0,0 1 0 0 0,0-1 0 0 0,0 1 0 0 0,1-1 0 0 0,-1 0 0 0 0,1 1 0 0 0,-1-1 0 0 0,1 0 0 0 0,-1 0 1 0 0,1 0-1 0 0,-1 0 0 0 0,1 0 0 0 0,0-1 0 0 0,0 1 0 0 0,-1 0 0 0 0,1-1 0 0 0,3 1 0 0 0,63 9 219 0 0,-30-6-129 0 0,3 5-14 0 0,-30-8-116 0 0,1 2 1 0 0,0 0-1 0 0,-1 0 1 0 0,16 7-1 0 0,-9-2-72 0 0</inkml:trace>
</inkml:ink>
</file>

<file path=ppt/ink/ink30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38:53.706"/>
    </inkml:context>
    <inkml:brush xml:id="br0">
      <inkml:brushProperty name="width" value="0.05" units="cm"/>
      <inkml:brushProperty name="height" value="0.05" units="cm"/>
    </inkml:brush>
  </inkml:definitions>
  <inkml:trace contextRef="#ctx0" brushRef="#br0">107 50 2256 0 0,'0'-11'912'0'0,"1"9"-583"0"0,-1 0 0 0 0,0 0 1 0 0,0 0-1 0 0,-1 0 0 0 0,1 0 0 0 0,0 0 1 0 0,-1 0-1 0 0,1 0 0 0 0,-1 0 0 0 0,1 0 1 0 0,-2-3-1 0 0,1 3-5 0 0,0-4 1011 0 0,1 3-460 0 0,0 2-533 0 0,-1 2-111 0 0,0 0-102 0 0,0 1-93 0 0,1-1 3 0 0,-8 24 243 0 0,0-1 0 0 0,-18 36-1 0 0,17-40-97 0 0,0 0-1 0 0,1 0 0 0 0,1 1 1 0 0,-8 41-1 0 0,11-34-108 0 0,2 0 1 0 0,0 1-1 0 0,5 48 0 0 0,-1-65-47 0 0,0-1-1 0 0,0 0 1 0 0,1 0-1 0 0,0-1 1 0 0,1 1-1 0 0,0 0 1 0 0,0-1-1 0 0,1 0 1 0 0,1 0-1 0 0,0-1 1 0 0,0 1-1 0 0,15 15 1 0 0,-3-7-51 0 0,-13-14 39 0 0,0 0-1 0 0,0 0 0 0 0,0 0 0 0 0,1-1 1 0 0,-1 0-1 0 0,12 5 0 0 0,6-2-190 0 0,-6-5-92 0 0,-13-1-1050 0 0,-5-1 623 0 0</inkml:trace>
</inkml:ink>
</file>

<file path=ppt/ink/ink30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38:54.073"/>
    </inkml:context>
    <inkml:brush xml:id="br0">
      <inkml:brushProperty name="width" value="0.05" units="cm"/>
      <inkml:brushProperty name="height" value="0.05" units="cm"/>
    </inkml:brush>
  </inkml:definitions>
  <inkml:trace contextRef="#ctx0" brushRef="#br0">250 30 5401 0 0,'0'-3'268'0'0,"-1"1"0"0"0,0 1 0 0 0,1-1 0 0 0,-1 0 0 0 0,0 0 0 0 0,-1 0 0 0 0,1 0 0 0 0,0 1 0 0 0,0-1 0 0 0,-1 0 0 0 0,1 1 0 0 0,-1 0 0 0 0,1-1 0 0 0,-1 1 0 0 0,0 0 0 0 0,-1-2 0 0 0,1 4-213 0 0,0-1 1 0 0,0 1 0 0 0,0 0 0 0 0,0-1 0 0 0,1 1 0 0 0,-1 0-1 0 0,0 0 1 0 0,1 0 0 0 0,-1 0 0 0 0,1 1 0 0 0,-1-1 0 0 0,1 0-1 0 0,-1 1 1 0 0,1-1 0 0 0,0 1 0 0 0,0-1 0 0 0,0 1 0 0 0,0 0-1 0 0,0-1 1 0 0,-1 3 0 0 0,-33 48 155 0 0,25-36-50 0 0,1 0 0 0 0,0 1 1 0 0,2 0-1 0 0,-6 19 1 0 0,-37 108 18 0 0,27-86-145 0 0,6-20-34 0 0,11-22-69 0 0,-2 4-464 0 0,-1-8-645 0 0</inkml:trace>
</inkml:ink>
</file>

<file path=ppt/ink/ink30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38:54.423"/>
    </inkml:context>
    <inkml:brush xml:id="br0">
      <inkml:brushProperty name="width" value="0.05" units="cm"/>
      <inkml:brushProperty name="height" value="0.05" units="cm"/>
    </inkml:brush>
  </inkml:definitions>
  <inkml:trace contextRef="#ctx0" brushRef="#br0">18 59 4161 0 0,'-17'-58'3001'0'0,"17"58"-2520"0"0,1 1 199 0 0,0 2 470 0 0,1 3-1062 0 0,1 0 0 0 0,0-1 0 0 0,0 1 0 0 0,0-1-1 0 0,1 0 1 0 0,0 0 0 0 0,4 5 0 0 0,25 36 693 0 0,-27-35-722 0 0,57 95 564 0 0,-13-39-407 0 0,-45-63-200 0 0,5 4 27 0 0,7 3 39 0 0,-7-7-35 0 0,-9-4-246 0 0,5 1 616 0 0,-5 0-745 0 0</inkml:trace>
</inkml:ink>
</file>

<file path=ppt/ink/ink30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38:54.771"/>
    </inkml:context>
    <inkml:brush xml:id="br0">
      <inkml:brushProperty name="width" value="0.05" units="cm"/>
      <inkml:brushProperty name="height" value="0.05" units="cm"/>
    </inkml:brush>
  </inkml:definitions>
  <inkml:trace contextRef="#ctx0" brushRef="#br0">0 227 3513 0 0,'9'29'1769'0'0,"-14"-25"774"0"0,3-7-1355 0 0,2 0-501 0 0,1-4 63 0 0,12-19-43 0 0,11-7-475 0 0,-16 23-120 0 0,11-15 27 0 0,52-60 617 0 0,-39 49-1301 0 0,-11 11-470 0 0,-14 19 397 0 0</inkml:trace>
</inkml:ink>
</file>

<file path=ppt/ink/ink30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38:55.690"/>
    </inkml:context>
    <inkml:brush xml:id="br0">
      <inkml:brushProperty name="width" value="0.05" units="cm"/>
      <inkml:brushProperty name="height" value="0.05" units="cm"/>
    </inkml:brush>
  </inkml:definitions>
  <inkml:trace contextRef="#ctx0" brushRef="#br0">227 5 2521 0 0,'15'7'358'0'0,"3"-2"3318"0"0,-25-15-2083 0 0,7 9-1547 0 0,-1 1-1 0 0,1-1 1 0 0,-1 1 0 0 0,0-1-1 0 0,1 1 1 0 0,-1-1 0 0 0,0 1-1 0 0,1-1 1 0 0,-1 1-1 0 0,0 0 1 0 0,1-1 0 0 0,-1 1-1 0 0,0 0 1 0 0,0 0 0 0 0,1 0-1 0 0,-1-1 1 0 0,0 1 0 0 0,0 0-1 0 0,1 0 1 0 0,-2 0-1 0 0,-6 4 190 0 0,1 1-173 0 0,0 1 0 0 0,0 0 0 0 0,1 1 0 0 0,-8 10 0 0 0,-35 62 380 0 0,11-16-37 0 0,-2 0-92 0 0,14-19-113 0 0,-1 3-22 0 0,23-38-201 0 0,3 3 159 0 0,-2 6-1344 0 0</inkml:trace>
</inkml:ink>
</file>

<file path=ppt/ink/ink30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38:56.042"/>
    </inkml:context>
    <inkml:brush xml:id="br0">
      <inkml:brushProperty name="width" value="0.05" units="cm"/>
      <inkml:brushProperty name="height" value="0.05" units="cm"/>
    </inkml:brush>
  </inkml:definitions>
  <inkml:trace contextRef="#ctx0" brushRef="#br0">3 56 4201 0 0,'-1'-11'974'0'0,"0"-18"175"0"0,1 28-1094 0 0,-1 1 1 0 0,1-1-1 0 0,0 0 0 0 0,0 1 0 0 0,0-1 1 0 0,0 1-1 0 0,1-1 0 0 0,-1 1 1 0 0,0-1-1 0 0,0 0 0 0 0,0 1 1 0 0,0-1-1 0 0,1 1 0 0 0,-1-1 1 0 0,0 1-1 0 0,0-1 0 0 0,1 1 0 0 0,-1-1 1 0 0,0 1-1 0 0,1-1 0 0 0,-1 1 1 0 0,1 0-1 0 0,-1-1 0 0 0,0 1 1 0 0,1-1-1 0 0,-1 1 0 0 0,1 0 1 0 0,-1 0-1 0 0,1-1 0 0 0,-1 1 0 0 0,1 0 1 0 0,-1 0-1 0 0,2-1 706 0 0,-2 2-262 0 0,3 9-349 0 0,1-4-83 0 0,-1 0 0 0 0,1 0 0 0 0,0 0 1 0 0,0 0-1 0 0,7 7 0 0 0,-6-8-39 0 0,0 1 1 0 0,-1-1 0 0 0,0 1-1 0 0,0 0 1 0 0,0 1 0 0 0,5 11-1 0 0,9 21 198 0 0,11 21 10 0 0,58 84 130 0 0,-85-140-264 0 0,4 4-145 0 0,5 5-481 0 0,-10-13 494 0 0,-1 0 0 0 0,0 1-1 0 0,1-1 1 0 0,-1 0 0 0 0,1 1 0 0 0,-1-1-1 0 0,0 0 1 0 0,1 1 0 0 0,-1-1-1 0 0,1 0 1 0 0,-1 0 0 0 0,1 0 0 0 0,-1 1-1 0 0,1-1 1 0 0,-1 0 0 0 0,1 0 0 0 0,-1 0-1 0 0,1 0 1 0 0,-1 0 0 0 0,1 0 0 0 0,-1 0-1 0 0,1 0 1 0 0,-1 0 0 0 0,1 0-1 0 0,-1 0 1 0 0,1 0 0 0 0,-1 0 0 0 0,1-1-1 0 0,-1 1 1 0 0,1 0 0 0 0,-1 0 0 0 0,1 0-1 0 0,-1-1 1 0 0,1 1 0 0 0,-1 0 0 0 0,1-1-1 0 0,-1 1 1 0 0,0 0 0 0 0,1-1 0 0 0,-1 1-1 0 0,1-1 1 0 0,2-4-1330 0 0,-3-1-2309 0 0</inkml:trace>
</inkml:ink>
</file>

<file path=ppt/ink/ink30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38:56.391"/>
    </inkml:context>
    <inkml:brush xml:id="br0">
      <inkml:brushProperty name="width" value="0.05" units="cm"/>
      <inkml:brushProperty name="height" value="0.05" units="cm"/>
    </inkml:brush>
  </inkml:definitions>
  <inkml:trace contextRef="#ctx0" brushRef="#br0">11 5 3785 0 0,'-3'6'5207'0'0,"0"-9"-4289"0"0,0 0-264 0 0,2-1 56 0 0,2 3-270 0 0,5 2-151 0 0,10 7-279 0 0,-6 2 77 0 0,29 45 48 0 0,-29-37-82 0 0,-1 0-1 0 0,-2 1 1 0 0,8 24-1 0 0,-7-14 32 0 0,6 50 0 0 0,-8-5-24 0 0,-11-4 27 0 0,-6-23-53 0 0,-12 30-3 0 0,11-39-20 0 0,9-26-5 0 0,0 4 21 0 0,1 0-127 0 0,4-7-125 0 0,4 2-571 0 0,-6-12 549 0 0,0 0-244 0 0</inkml:trace>
</inkml:ink>
</file>

<file path=ppt/ink/ink30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38:56.740"/>
    </inkml:context>
    <inkml:brush xml:id="br0">
      <inkml:brushProperty name="width" value="0.05" units="cm"/>
      <inkml:brushProperty name="height" value="0.05" units="cm"/>
    </inkml:brush>
  </inkml:definitions>
  <inkml:trace contextRef="#ctx0" brushRef="#br0">63 100 3873 0 0,'-19'-9'428'0'0,"-7"-3"31"0"0,10-4 2536 0 0,15 11-1533 0 0,6 0-533 0 0,15-2-990 0 0,-8 4 258 0 0,2-3-240 0 0,-2 1-35 0 0,-1 1 0 0 0,1 0 0 0 0,0 1 0 0 0,0 0 0 0 0,0 0 0 0 0,23-1 0 0 0,-16 0-334 0 0,-10-1-1729 0 0,-4 4-1206 0 0</inkml:trace>
</inkml:ink>
</file>

<file path=ppt/ink/ink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19:16:58.607"/>
    </inkml:context>
    <inkml:brush xml:id="br0">
      <inkml:brushProperty name="width" value="0.05" units="cm"/>
      <inkml:brushProperty name="height" value="0.05" units="cm"/>
    </inkml:brush>
  </inkml:definitions>
  <inkml:trace contextRef="#ctx0" brushRef="#br0">2 26 9698 0 0,'-1'-11'296'0'0,"1"7"604"0"0,2 4-464 0 0,5 1 3 0 0,4 1-184 0 0,1-1-44 0 0,26-1 317 0 0,50-5 0 0 0,-1-1-1111 0 0,-30 3-1336 0 0,-42 2-3045 0 0</inkml:trace>
</inkml:ink>
</file>

<file path=ppt/ink/ink30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38:57.077"/>
    </inkml:context>
    <inkml:brush xml:id="br0">
      <inkml:brushProperty name="width" value="0.05" units="cm"/>
      <inkml:brushProperty name="height" value="0.05" units="cm"/>
    </inkml:brush>
  </inkml:definitions>
  <inkml:trace contextRef="#ctx0" brushRef="#br0">0 0 4241 0 0,'8'85'6466'0'0,"-3"-21"-5954"0"0,2-24 97 0 0,-2-14-265 0 0,-1 6-121 0 0,-2 16-43 0 0,-2-27-56 0 0,0-15-93 0 0,0 6 11 0 0,0 8-57 0 0,-2 1-151 0 0,-2 3-509 0 0,2-21 396 0 0,1-2 102 0 0,1-1 25 0 0,0-1-138 0 0</inkml:trace>
</inkml:ink>
</file>

<file path=ppt/ink/ink30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39:00.042"/>
    </inkml:context>
    <inkml:brush xml:id="br0">
      <inkml:brushProperty name="width" value="0.05" units="cm"/>
      <inkml:brushProperty name="height" value="0.05" units="cm"/>
    </inkml:brush>
  </inkml:definitions>
  <inkml:trace contextRef="#ctx0" brushRef="#br0">169 1 4209 0 0,'9'2'633'0'0,"17"4"-167"0"0,-22-2 549 0 0,-12-1 1489 0 0,-1 1-2306 0 0,-5 8 15 0 0,0 4-69 0 0,-3 7 20 0 0,9-13-19 0 0,-6 7 94 0 0,0 0-1 0 0,2 1 1 0 0,0 0-1 0 0,0 1 1 0 0,-16 39-1 0 0,-8 46 248 0 0,32-87-454 0 0,2 9 34 0 0,-1 6 32 0 0,6-14-73 0 0,2-5 9 0 0,-1-4-7 0 0,-2-3-9 0 0,0-3-98 0 0,0 1-56 0 0,-4-4-1339 0 0,1-2 811 0 0,0 1 234 0 0,0 0-83 0 0</inkml:trace>
</inkml:ink>
</file>

<file path=ppt/ink/ink30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39:00.407"/>
    </inkml:context>
    <inkml:brush xml:id="br0">
      <inkml:brushProperty name="width" value="0.05" units="cm"/>
      <inkml:brushProperty name="height" value="0.05" units="cm"/>
    </inkml:brush>
  </inkml:definitions>
  <inkml:trace contextRef="#ctx0" brushRef="#br0">6 1 4577 0 0,'-6'25'4833'0'0,"13"21"-3113"0"0,-1-31-1625 0 0,0 1 0 0 0,14 26-1 0 0,37 45 248 0 0,-14-31-225 0 0,-21-33-94 0 0,15 7 59 0 0,-24-20-57 0 0,-12-10-62 0 0,-1 0 0 0 0,0 0 1 0 0,0 0-1 0 0,0 1 0 0 0,0-1 1 0 0,1 0-1 0 0,-1 0 0 0 0,0 0 1 0 0,0 0-1 0 0,0 0 0 0 0,0 0 1 0 0,1 0-1 0 0,-1 0 0 0 0,0 0 1 0 0,0 1-1 0 0,0-1 0 0 0,0 0 1 0 0,0 0-1 0 0,0 0 0 0 0,1 0 1 0 0,-1 0-1 0 0,0 1 0 0 0,0-1 1 0 0,0 0-1 0 0,0 0 0 0 0,0 0 1 0 0,0 1-1 0 0,0-1 0 0 0,0 0 1 0 0,0 0-1 0 0,0 0 0 0 0,0 0 1 0 0,0 1-1 0 0,0-1 0 0 0,0 0 1 0 0,0 0-1 0 0,0 0 0 0 0,0 1 1 0 0,0-1-1 0 0,0 0 0 0 0,0 0 1 0 0,0 0-1 0 0,0 0 0 0 0,0 1 1 0 0,0-1-1 0 0,-1 0 0 0 0,1 0 1 0 0,0 0-1 0 0,0 0 0 0 0,0 0 1 0 0,0 1-1 0 0,0-1 0 0 0,0 0 1 0 0,-1 0-1 0 0,1 0 0 0 0,0 0 1 0 0,0 0-1 0 0,0 0 0 0 0,0 0 1 0 0,-1 1-1 0 0,1-1 0 0 0,0 0 1 0 0,0 0-1 0 0,0 0 0 0 0,0 0 1 0 0,-1 0-1 0 0</inkml:trace>
</inkml:ink>
</file>

<file path=ppt/ink/ink30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39:01.020"/>
    </inkml:context>
    <inkml:brush xml:id="br0">
      <inkml:brushProperty name="width" value="0.05" units="cm"/>
      <inkml:brushProperty name="height" value="0.05" units="cm"/>
    </inkml:brush>
  </inkml:definitions>
  <inkml:trace contextRef="#ctx0" brushRef="#br0">26 1 4225 0 0,'-2'3'1941'0'0,"-2"-3"-900"0"0,-6 33-109 0 0,6-9-436 0 0,1-1 0 0 0,1 1 0 0 0,1 0 0 0 0,4 38 1 0 0,-2-49-328 0 0,6 11 26 0 0,0-9-100 0 0,-3-6-18 0 0,-1-2-19 0 0,9 16 43 0 0,-9-19-87 0 0,1 3 6 0 0,6 11 96 0 0,-1 12-132 0 0,-9-19-61 0 0,0-3 2 0 0,-3 4-94 0 0,2-6 143 0 0,0-1-1241 0 0</inkml:trace>
</inkml:ink>
</file>

<file path=ppt/ink/ink30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39:01.512"/>
    </inkml:context>
    <inkml:brush xml:id="br0">
      <inkml:brushProperty name="width" value="0.05" units="cm"/>
      <inkml:brushProperty name="height" value="0.05" units="cm"/>
    </inkml:brush>
  </inkml:definitions>
  <inkml:trace contextRef="#ctx0" brushRef="#br0">294 0 4353 0 0,'-5'3'6124'0'0,"-10"15"-5561"0"0,3-2-287 0 0,3-6-262 0 0,-51 66 448 0 0,21-19-122 0 0,-11 33 37 0 0,4-7-106 0 0,12-28-175 0 0,29-48-369 0 0,-6 9 430 0 0,4-15-5538 0 0</inkml:trace>
</inkml:ink>
</file>

<file path=ppt/ink/ink30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39:01.874"/>
    </inkml:context>
    <inkml:brush xml:id="br0">
      <inkml:brushProperty name="width" value="0.05" units="cm"/>
      <inkml:brushProperty name="height" value="0.05" units="cm"/>
    </inkml:brush>
  </inkml:definitions>
  <inkml:trace contextRef="#ctx0" brushRef="#br0">1 79 2112 0 0,'12'-68'2134'0'0,"-12"68"-2034"0"0,0-1 0 0 0,0 1 0 0 0,0 0-1 0 0,0 0 1 0 0,-1-1 0 0 0,1 1 0 0 0,0 0 0 0 0,0-1-1 0 0,0 1 1 0 0,0 0 0 0 0,0 0 0 0 0,0-1 0 0 0,0 1-1 0 0,0 0 1 0 0,0-1 0 0 0,0 1 0 0 0,1 0 0 0 0,-1-1-1 0 0,0 1 1 0 0,0 0 0 0 0,0 0 0 0 0,0-1 0 0 0,0 1-1 0 0,0 0 1 0 0,1 0 0 0 0,-1-1 0 0 0,0 1 0 0 0,0 0 0 0 0,0 0-1 0 0,1 0 1 0 0,-1-1 0 0 0,0 1 0 0 0,0 0 0 0 0,1 0-1 0 0,-1 0 1 0 0,0 0 0 0 0,0-1 0 0 0,1 1 0 0 0,-1 0-1 0 0,0 0 1 0 0,1 0 0 0 0,-1 0 0 0 0,0 0 0 0 0,1 0-1 0 0,3 10 704 0 0,-3-6-836 0 0,51 112 1238 0 0,-38-80-918 0 0,2 0 0 0 0,1-1 0 0 0,2 0 1 0 0,1-2-1 0 0,32 40 0 0 0,-43-64-271 0 0,4 3 17 0 0,2 1-977 0 0</inkml:trace>
</inkml:ink>
</file>

<file path=ppt/ink/ink30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39:02.442"/>
    </inkml:context>
    <inkml:brush xml:id="br0">
      <inkml:brushProperty name="width" value="0.05" units="cm"/>
      <inkml:brushProperty name="height" value="0.05" units="cm"/>
    </inkml:brush>
  </inkml:definitions>
  <inkml:trace contextRef="#ctx0" brushRef="#br0">0 71 3921 0 0,'79'-50'2900'0'0,"-79"50"-2827"0"0,1 0 0 0 0,-1 0 0 0 0,1-1 0 0 0,-1 1 0 0 0,1 0 0 0 0,-1-1-1 0 0,1 1 1 0 0,-1 0 0 0 0,1 0 0 0 0,-1-1 0 0 0,1 1 0 0 0,-1-1-1 0 0,0 1 1 0 0,1 0 0 0 0,-1-1 0 0 0,0 1 0 0 0,1-1 0 0 0,-1 1 0 0 0,0-1-1 0 0,0 1 1 0 0,0-1 0 0 0,1 1 0 0 0,-1-1 0 0 0,0 1 0 0 0,0-1-1 0 0,0 1 1 0 0,0-1 0 0 0,0 0 0 0 0,0 1 0 0 0,0-1 0 0 0,0 1 0 0 0,0-1-1 0 0,0 0 1 0 0,-3-3 642 0 0,0 3-452 0 0,-2 2 402 0 0,-3 12-556 0 0,1-2-6 0 0,6-9-99 0 0,-3 3 62 0 0,0 1 0 0 0,1 0 0 0 0,0 0 0 0 0,0 0-1 0 0,0 0 1 0 0,1 0 0 0 0,0 0 0 0 0,0 1 0 0 0,0-1 0 0 0,1 1 0 0 0,0 0-1 0 0,0 10 1 0 0,-1 52 151 0 0,7 45 3 0 0,-3-95-193 0 0,1 0 0 0 0,0-1 0 0 0,1 1 0 0 0,1-1 0 0 0,1 0 0 0 0,1 0 1 0 0,15 29-1 0 0,-12-30-289 0 0,-8-12 298 0 0,0-1-1 0 0,0 0 1 0 0,1 0-1 0 0,0 0 1 0 0,0 0-1 0 0,0 0 1 0 0,0-1-1 0 0,5 4 1 0 0,-6-5-412 0 0,0-1 0 0 0,0 0 0 0 0,0 0 0 0 0,0 0 0 0 0,0 0 0 0 0,0-1 0 0 0,1 1-1 0 0,-1 0 1 0 0,0-1 0 0 0,1 0 0 0 0,-1 1 0 0 0,4-1 0 0 0</inkml:trace>
</inkml:ink>
</file>

<file path=ppt/ink/ink30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39:02.797"/>
    </inkml:context>
    <inkml:brush xml:id="br0">
      <inkml:brushProperty name="width" value="0.05" units="cm"/>
      <inkml:brushProperty name="height" value="0.05" units="cm"/>
    </inkml:brush>
  </inkml:definitions>
  <inkml:trace contextRef="#ctx0" brushRef="#br0">197 1 5257 0 0,'-28'3'3660'0'0,"25"-2"-3536"0"0,0 0-1 0 0,1 0 1 0 0,-1 0 0 0 0,0 0-1 0 0,1 1 1 0 0,-1-1 0 0 0,1 1-1 0 0,0 0 1 0 0,-1-1-1 0 0,-3 5 1 0 0,0 2-40 0 0,0 0-1 0 0,1 1 1 0 0,0 0 0 0 0,1-1-1 0 0,0 1 1 0 0,0 1 0 0 0,-3 11-1 0 0,-53 152 828 0 0,57-163-901 0 0,-1 0 0 0 0,2 1 0 0 0,-1-1 1 0 0,-1 18-1 0 0,2-13 13 0 0,2-14-31 0 0,0-1 1 0 0,0 1 0 0 0,0-1-1 0 0,0 1 1 0 0,-1 0 0 0 0,1-1 0 0 0,0 1-1 0 0,0-1 1 0 0,-1 1 0 0 0,1-1-1 0 0,0 1 1 0 0,-1-1 0 0 0,1 1 0 0 0,-1-1-1 0 0,1 1 1 0 0,-1-1 0 0 0,1 1 0 0 0,-1-1-1 0 0,1 0 1 0 0,-1 1 0 0 0,1-1-1 0 0,-1 0 1 0 0,1 1 0 0 0,-2-1 0 0 0,-6 1-4219 0 0</inkml:trace>
</inkml:ink>
</file>

<file path=ppt/ink/ink30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39:03.144"/>
    </inkml:context>
    <inkml:brush xml:id="br0">
      <inkml:brushProperty name="width" value="0.05" units="cm"/>
      <inkml:brushProperty name="height" value="0.05" units="cm"/>
    </inkml:brush>
  </inkml:definitions>
  <inkml:trace contextRef="#ctx0" brushRef="#br0">1 44 4097 0 0,'0'-36'992'0'0,"1"30"-274"0"0,3 4-18 0 0,-1 4 327 0 0,-1 0 234 0 0,61 97 129 0 0,5 8-346 0 0,-59-95-944 0 0,0-1 0 0 0,1 1 0 0 0,0-2 0 0 0,0 1 0 0 0,24 16 0 0 0,-6-11-109 0 0,-12-13-390 0 0,-13-5 332 0 0,-1-3-23 0 0,0 1-14 0 0,4-2-222 0 0</inkml:trace>
</inkml:ink>
</file>

<file path=ppt/ink/ink30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39:03.539"/>
    </inkml:context>
    <inkml:brush xml:id="br0">
      <inkml:brushProperty name="width" value="0.05" units="cm"/>
      <inkml:brushProperty name="height" value="0.05" units="cm"/>
    </inkml:brush>
  </inkml:definitions>
  <inkml:trace contextRef="#ctx0" brushRef="#br0">3 44 2609 0 0,'7'-36'703'0'0,"-8"29"3492"0"0,-2 20-3905 0 0,1 0 1 0 0,0 0-1 0 0,1 0 1 0 0,1 0-1 0 0,0 1 1 0 0,0-1-1 0 0,2 0 1 0 0,-1 0-1 0 0,2 0 1 0 0,4 17-1 0 0,1 6 120 0 0,-10-21-166 0 0,-1-7-1611 0 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19:05:17.555"/>
    </inkml:context>
    <inkml:brush xml:id="br0">
      <inkml:brushProperty name="width" value="0.05" units="cm"/>
      <inkml:brushProperty name="height" value="0.05" units="cm"/>
    </inkml:brush>
  </inkml:definitions>
  <inkml:trace contextRef="#ctx0" brushRef="#br0">33 121 2617 0 0,'0'3'2344'0'0,"-3"-3"-283"0"0,-7-4 382 0 0,9 3-1594 0 0,-17 0 1957 0 0,42-8-2226 0 0,101-30 407 0 0,-71 20-772 0 0,9-2 176 0 0,-42 14-286 0 0,33-7-1 0 0,-19 6-3 0 0,-33 8-293 0 0,1-1 460 0 0,0 1-200 0 0,-2 1-266 0 0,2-1-815 0 0,-2 0-312 0 0</inkml:trace>
</inkml:ink>
</file>

<file path=ppt/ink/ink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19:16:58.976"/>
    </inkml:context>
    <inkml:brush xml:id="br0">
      <inkml:brushProperty name="width" value="0.05" units="cm"/>
      <inkml:brushProperty name="height" value="0.05" units="cm"/>
    </inkml:brush>
  </inkml:definitions>
  <inkml:trace contextRef="#ctx0" brushRef="#br0">523 75 3313 0 0,'0'-1'415'0'0,"0"0"1"0"0,0 0-1 0 0,0 0 1 0 0,0 0-1 0 0,0 0 0 0 0,0 0 1 0 0,0 1-1 0 0,0-1 1 0 0,0 0-1 0 0,0 0 1 0 0,0 0-1 0 0,-1 0 1 0 0,1 0-1 0 0,0 0 1 0 0,-1 0-1 0 0,1 0 1 0 0,0 0-1 0 0,-1 1 0 0 0,0-2 1 0 0,-17-13 2050 0 0,-9 2-3172 0 0,12 7 312 0 0,9 4 1130 0 0,-18-7-523 0 0,-9 2-88 0 0,13 4-62 0 0,7 3 14 0 0,-43 3 46 0 0,-29 13-51 0 0,43-8-35 0 0,26-4-17 0 0,0 1-1 0 0,-29 12 1 0 0,-15 5-7 0 0,57-21-12 0 0,1 0 0 0 0,0 0-1 0 0,-1 0 1 0 0,1 0 0 0 0,0 0 0 0 0,0 0 0 0 0,0 1 0 0 0,0-1 0 0 0,0 1 0 0 0,0-1-1 0 0,0 1 1 0 0,1 0 0 0 0,-1 0 0 0 0,1 0 0 0 0,-3 2 0 0 0,3-2-1 0 0,0 0 1 0 0,0 0-1 0 0,0 0 0 0 0,0 0 1 0 0,0 1-1 0 0,1-1 1 0 0,-1 0-1 0 0,1 0 0 0 0,-1 0 1 0 0,1 1-1 0 0,0-1 1 0 0,0 0-1 0 0,0 1 0 0 0,0-1 1 0 0,0 0-1 0 0,0 0 1 0 0,1 1-1 0 0,-1-1 0 0 0,1 0 1 0 0,-1 0-1 0 0,1 0 1 0 0,0 0-1 0 0,0 1 0 0 0,2 2 1 0 0,10 17-9 0 0,-1 1 0 0 0,-1 0 0 0 0,0 1 1 0 0,-2 1-1 0 0,-1-1 0 0 0,9 51 0 0 0,-1 11 27 0 0,7 165-1 0 0,-14-111 29 0 0,-6-82-12 0 0,3 42-36 0 0,-5-92 41 0 0,0-1 0 0 0,1 0 0 0 0,0 0 0 0 0,0 1 0 0 0,0-1 0 0 0,1-1 0 0 0,0 1 0 0 0,1 0 0 0 0,-1-1 0 0 0,6 7 0 0 0,-8-11 0 0 0,1-1 0 0 0,-1 1 0 0 0,0-1 1 0 0,1 0-1 0 0,-1 1 0 0 0,1-1 1 0 0,0 0-1 0 0,-1 0 0 0 0,1 0 1 0 0,0-1-1 0 0,0 1 0 0 0,-1 0 1 0 0,1-1-1 0 0,0 1 0 0 0,0-1 1 0 0,0 1-1 0 0,0-1 0 0 0,0 0 1 0 0,0 0-1 0 0,0 0 0 0 0,0 0 0 0 0,-1 0 1 0 0,1 0-1 0 0,4-1 0 0 0,3-2 107 0 0,0 0 0 0 0,-1 0-1 0 0,1-1 1 0 0,10-6-1 0 0,12-6-17 0 0,31-6-10 0 0,88-20-1 0 0,-117 34-65 0 0,-17 7 43 0 0</inkml:trace>
</inkml:ink>
</file>

<file path=ppt/ink/ink3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39:04.126"/>
    </inkml:context>
    <inkml:brush xml:id="br0">
      <inkml:brushProperty name="width" value="0.05" units="cm"/>
      <inkml:brushProperty name="height" value="0.05" units="cm"/>
    </inkml:brush>
  </inkml:definitions>
  <inkml:trace contextRef="#ctx0" brushRef="#br0">170 33 2320 0 0,'24'-28'2256'0'0,"-24"28"-2187"0"0,0 1 1 0 0,0-1-1 0 0,0 0 1 0 0,-1 0 0 0 0,1 0-1 0 0,0 0 1 0 0,0 1 0 0 0,0-1-1 0 0,-1 0 1 0 0,1 0-1 0 0,0 0 1 0 0,0 0 0 0 0,-1 0-1 0 0,1 0 1 0 0,0 0-1 0 0,0 0 1 0 0,0 1 0 0 0,-1-1-1 0 0,1 0 1 0 0,0 0 0 0 0,0 0-1 0 0,-1 0 1 0 0,1 0-1 0 0,0 0 1 0 0,0-1 0 0 0,-1 1-1 0 0,1 0 1 0 0,0 0-1 0 0,0 0 1 0 0,-1 0 0 0 0,1 0-1 0 0,0 0 1 0 0,0 0 0 0 0,0 0-1 0 0,-1-1 1 0 0,1 1-1 0 0,0 0 1 0 0,0 0 0 0 0,0 0-1 0 0,-1 0 1 0 0,1-1-1 0 0,0 1 1 0 0,0 0 0 0 0,0 0-1 0 0,0 0 1 0 0,0-1 0 0 0,0 1-1 0 0,-1 0 1 0 0,1 0-1 0 0,0-1 1 0 0,0 1 0 0 0,0 0-1 0 0,0 0 1 0 0,0 0-1 0 0,0-1 1 0 0,0 1 0 0 0,0 0-1 0 0,0 0 1 0 0,0-1 0 0 0,-32 38 713 0 0,28-34-755 0 0,0 0 0 0 0,1 1 0 0 0,-1-1 0 0 0,1 1 0 0 0,0 0 0 0 0,0 0 0 0 0,0 0 0 0 0,1 0 0 0 0,0 1 0 0 0,0-1 0 0 0,0 1-1 0 0,-2 4 1 0 0,-33 89 1091 0 0,23-52-1036 0 0,3-5-4 0 0,3-13-38 0 0,1-1-18 0 0,5-15-163 0 0,-6 25 560 0 0,-4-24-1097 0 0,1-14-729 0 0,9-1 796 0 0,1 1 306 0 0</inkml:trace>
</inkml:ink>
</file>

<file path=ppt/ink/ink3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39:04.461"/>
    </inkml:context>
    <inkml:brush xml:id="br0">
      <inkml:brushProperty name="width" value="0.05" units="cm"/>
      <inkml:brushProperty name="height" value="0.05" units="cm"/>
    </inkml:brush>
  </inkml:definitions>
  <inkml:trace contextRef="#ctx0" brushRef="#br0">1 1 3321 0 0,'16'6'5566'0'0,"0"13"-3808"0"0,7 25-2579 0 0,-19-34 1465 0 0,14 19-173 0 0,8 10-60 0 0,41 51-45 0 0,-56-75-366 0 0,30 34 153 0 0,-22-35-273 0 0,-6-8-92 0 0,-6-10-731 0 0,-7 2-497 0 0</inkml:trace>
</inkml:ink>
</file>

<file path=ppt/ink/ink3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39:04.793"/>
    </inkml:context>
    <inkml:brush xml:id="br0">
      <inkml:brushProperty name="width" value="0.05" units="cm"/>
      <inkml:brushProperty name="height" value="0.05" units="cm"/>
    </inkml:brush>
  </inkml:definitions>
  <inkml:trace contextRef="#ctx0" brushRef="#br0">17 0 3977 0 0,'0'1'4024'0'0,"1"2"-3142"0"0,2 4-351 0 0,9 18-226 0 0,0-8-43 0 0,0 0-1 0 0,-1 1 0 0 0,-1 1 0 0 0,-1-1 0 0 0,13 38 0 0 0,-15-29-182 0 0,0-1-1 0 0,-2 1 1 0 0,-1 0-1 0 0,-1 0 1 0 0,-1 34-1 0 0,-6 7 80 0 0,0-27-120 0 0,-2-6-13 0 0,-7 17 25 0 0,6-28 14 0 0,-1-1-1 0 0,-1-1 1 0 0,-19 33 0 0 0,18-43-28 0 0,-11 0 176 0 0,7-11-370 0 0,6-5-243 0 0,6 3-252 0 0,2-2 153 0 0,-1-1-644 0 0,-1 1-65 0 0</inkml:trace>
</inkml:ink>
</file>

<file path=ppt/ink/ink3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39:05.644"/>
    </inkml:context>
    <inkml:brush xml:id="br0">
      <inkml:brushProperty name="width" value="0.05" units="cm"/>
      <inkml:brushProperty name="height" value="0.05" units="cm"/>
    </inkml:brush>
  </inkml:definitions>
  <inkml:trace contextRef="#ctx0" brushRef="#br0">0 17 2609 0 0,'9'-7'174'0'0,"4"-3"3066"0"0,-16 31-628 0 0,1-16-2630 0 0,0 10 519 0 0,0-3-145 0 0,-4 29 343 0 0,5 17 61 0 0,6-2-324 0 0,10 29-340 0 0,-5-35-315 0 0,-3-34 51 0 0,-2-7-1393 0 0</inkml:trace>
</inkml:ink>
</file>

<file path=ppt/ink/ink3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39:08.928"/>
    </inkml:context>
    <inkml:brush xml:id="br0">
      <inkml:brushProperty name="width" value="0.05" units="cm"/>
      <inkml:brushProperty name="height" value="0.05" units="cm"/>
    </inkml:brush>
  </inkml:definitions>
  <inkml:trace contextRef="#ctx0" brushRef="#br0">21 48 2777 0 0,'-21'-26'1568'0'0,"21"25"-1511"0"0,0 1 0 0 0,0-1 0 0 0,0 1 0 0 0,0-1 1 0 0,0 1-1 0 0,0-1 0 0 0,1 1 0 0 0,-1-1 0 0 0,0 1 0 0 0,0-1 0 0 0,0 1 1 0 0,1-1-1 0 0,-1 1 0 0 0,0 0 0 0 0,0-1 0 0 0,1 1 0 0 0,-1-1 0 0 0,0 1 0 0 0,1 0 1 0 0,-1-1-1 0 0,1 1 0 0 0,-1 0 0 0 0,0-1 0 0 0,1 1 0 0 0,-1 0 0 0 0,1 0 1 0 0,-1-1-1 0 0,1 1 0 0 0,-1 0 0 0 0,1 0 0 0 0,-1 0 0 0 0,1 0 0 0 0,-1-1 0 0 0,1 1 1 0 0,-1 0-1 0 0,1 0 0 0 0,-1 0 0 0 0,1 0 0 0 0,-1 0 0 0 0,1 0 0 0 0,-1 1 0 0 0,2-1 1 0 0,25-3 523 0 0,-26 3-444 0 0,9-4 165 0 0,-6 1 1269 0 0,7 23-1679 0 0,-6-12-254 0 0,-4-7 1 0 0</inkml:trace>
</inkml:ink>
</file>

<file path=ppt/ink/ink3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39:10.449"/>
    </inkml:context>
    <inkml:brush xml:id="br0">
      <inkml:brushProperty name="width" value="0.05" units="cm"/>
      <inkml:brushProperty name="height" value="0.05" units="cm"/>
    </inkml:brush>
  </inkml:definitions>
  <inkml:trace contextRef="#ctx0" brushRef="#br0">1 55 8450 0 0,'5'0'22'0'0,"0"-1"0"0"0,1 0 0 0 0,-1 0 1 0 0,0 0-1 0 0,0 0 0 0 0,0-1 0 0 0,0 0 1 0 0,0 0-1 0 0,7-4 0 0 0,-4 1 28 0 0,-1 2 0 0 0,1-1 1 0 0,1 1-1 0 0,16-4 0 0 0,7 1 22 0 0,1 2 0 0 0,59-1 0 0 0,-81 5-67 0 0,-1 0 0 0 0,0 1 0 0 0,0 0 1 0 0,1 1-1 0 0,-1 0 0 0 0,0 1 1 0 0,0 0-1 0 0,-1 0 0 0 0,1 1 0 0 0,-1 0 1 0 0,0 1-1 0 0,0 0 0 0 0,15 12 1 0 0,-14-8 6 0 0,11 28 18 0 0,-17-28-22 0 0,3 7 10 0 0,4 6-2 0 0,1 0 0 0 0,2 0 1 0 0,0-1-1 0 0,1-1 0 0 0,0 0 1 0 0,2-1-1 0 0,20 18 0 0 0,-18-18-14 0 0,-13-13 16 0 0,0 0 0 0 0,0 0 0 0 0,0-1 0 0 0,1 0 0 0 0,11 7 0 0 0,-16-11-3 0 0,1 0-1 0 0,-1 0 0 0 0,0 0 1 0 0,0-1-1 0 0,1 1 1 0 0,-1-1-1 0 0,0 1 1 0 0,1-1-1 0 0,-1 0 1 0 0,0 0-1 0 0,1 0 0 0 0,-1 0 1 0 0,0-1-1 0 0,1 1 1 0 0,-1-1-1 0 0,0 1 1 0 0,0-1-1 0 0,1 0 0 0 0,-1 1 1 0 0,0-1-1 0 0,0-1 1 0 0,0 1-1 0 0,0 0 1 0 0,3-3-1 0 0,16-13 37 0 0,-1-1-1 0 0,-1-1 0 0 0,23-28 1 0 0,-28 31-42 0 0,33-45 76 0 0,13-34 11 0 0,-50 83-89 0 0,-7 9-6 0 0,-2 2-1 0 0,-3 0-25 0 0,2 1 16 0 0,19 34-29 0 0,3 11 46 0 0,-8-10 3 0 0,2 27 9 0 0,-8-32 8 0 0,11 16-9 0 0,11-6 7 0 0,-4-23 13 0 0,-11-15-38 0 0,7-12 46 0 0,-4-9 6 0 0,-9 6-41 0 0,20-40 68 0 0,-14 24 24 0 0,34-47 0 0 0,-48 74-102 0 0,0 0-1 0 0,1 0 0 0 0,-1 0 1 0 0,1 1-1 0 0,0-1 1 0 0,-1 0-1 0 0,1 1 0 0 0,0-1 1 0 0,0 1-1 0 0,0-1 1 0 0,0 1-1 0 0,0 0 0 0 0,1 0 1 0 0,-1 0-1 0 0,0 0 1 0 0,0 1-1 0 0,1-1 0 0 0,-1 0 1 0 0,0 1-1 0 0,1 0 1 0 0,-1-1-1 0 0,1 1 0 0 0,-1 0 1 0 0,1 0-1 0 0,-1 0 0 0 0,0 1 1 0 0,1-1-1 0 0,-1 1 1 0 0,1-1-1 0 0,-1 1 0 0 0,0 0 1 0 0,0 0-1 0 0,3 1 1 0 0,6 5 9 0 0,1 0 1 0 0,-1 1-1 0 0,-1 0 1 0 0,0 1-1 0 0,12 12 1 0 0,27 21 69 0 0,-33-33-40 0 0,0-1 0 0 0,1 0 1 0 0,-1-1-1 0 0,1-1 0 0 0,1-1 1 0 0,-1 0-1 0 0,1-2 0 0 0,-1 0 1 0 0,25 1-1 0 0,-20-3 5 0 0,0-1-1 0 0,0-1 1 0 0,0-2 0 0 0,26-5-1 0 0,-6-1 26 0 0,1 0 26 0 0,53-18-1 0 0,105-59-29 0 0,-150 60-52 0 0,238-108-496 0 0,-282 131-645 0 0</inkml:trace>
</inkml:ink>
</file>

<file path=ppt/ink/ink3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39:10.857"/>
    </inkml:context>
    <inkml:brush xml:id="br0">
      <inkml:brushProperty name="width" value="0.05" units="cm"/>
      <inkml:brushProperty name="height" value="0.05" units="cm"/>
    </inkml:brush>
  </inkml:definitions>
  <inkml:trace contextRef="#ctx0" brushRef="#br0">22 0 3857 0 0,'3'9'199'0'0,"0"0"1"0"0,-1 0-1 0 0,0 1 0 0 0,-1-1 1 0 0,1 0-1 0 0,-2 1 0 0 0,0-1 1 0 0,0 1-1 0 0,0-1 1 0 0,-1 1-1 0 0,-1-1 0 0 0,1 1 1 0 0,-7 16-1 0 0,2 0 68 0 0,0-1 0 0 0,-3 45-1 0 0,7-21-54 0 0,4-18-96 0 0,5-9-665 0 0,-8-23 147 0 0</inkml:trace>
</inkml:ink>
</file>

<file path=ppt/ink/ink3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39:11.203"/>
    </inkml:context>
    <inkml:brush xml:id="br0">
      <inkml:brushProperty name="width" value="0.05" units="cm"/>
      <inkml:brushProperty name="height" value="0.05" units="cm"/>
    </inkml:brush>
  </inkml:definitions>
  <inkml:trace contextRef="#ctx0" brushRef="#br0">1 119 4577 0 0,'34'-5'4697'0'0,"15"-15"-3694"0"0,6-3-343 0 0,164-32-88 0 0,-215 54-540 0 0,19-4-445 0 0,0 1 0 0 0,1 1-1 0 0,0 1 1 0 0,-1 1-1 0 0,26 3 1 0 0,-41 0-1013 0 0,-4 0-2136 0 0</inkml:trace>
</inkml:ink>
</file>

<file path=ppt/ink/ink3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39:11.612"/>
    </inkml:context>
    <inkml:brush xml:id="br0">
      <inkml:brushProperty name="width" value="0.05" units="cm"/>
      <inkml:brushProperty name="height" value="0.05" units="cm"/>
    </inkml:brush>
  </inkml:definitions>
  <inkml:trace contextRef="#ctx0" brushRef="#br0">1 111 4489 0 0,'39'-3'5179'0'0,"24"-11"-5314"0"0,-42 8 548 0 0,97-22 221 0 0,80-21-3614 0 0,-160 39-563 0 0</inkml:trace>
</inkml:ink>
</file>

<file path=ppt/ink/ink3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39:12.561"/>
    </inkml:context>
    <inkml:brush xml:id="br0">
      <inkml:brushProperty name="width" value="0.05" units="cm"/>
      <inkml:brushProperty name="height" value="0.05" units="cm"/>
    </inkml:brush>
  </inkml:definitions>
  <inkml:trace contextRef="#ctx0" brushRef="#br0">79 1 1576 0 0,'-59'21'1609'0'0,"58"-20"-1457"0"0,1-1 1 0 0,-1 1 0 0 0,1-1 0 0 0,-1 0-1 0 0,0 0 1 0 0,1 1 0 0 0,-1-1 0 0 0,1 0-1 0 0,-1 0 1 0 0,0 1 0 0 0,1-1 0 0 0,-1 0 0 0 0,0 0-1 0 0,1 0 1 0 0,-1 0 0 0 0,1 0 0 0 0,-1 0-1 0 0,0 0 1 0 0,1 0 0 0 0,-1 0 0 0 0,0 0-1 0 0,1-1 1 0 0,-1 1 0 0 0,0 0 0 0 0,1 0-1 0 0,-1-1 1 0 0,1 1 0 0 0,-1 0 0 0 0,0-1-1 0 0,10-6 0 0 0,44 4-7 0 0,0 2 0 0 0,67 8 0 0 0,-89-4-2066 0 0</inkml:trace>
</inkml:ink>
</file>

<file path=ppt/ink/ink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19:16:59.528"/>
    </inkml:context>
    <inkml:brush xml:id="br0">
      <inkml:brushProperty name="width" value="0.05" units="cm"/>
      <inkml:brushProperty name="height" value="0.05" units="cm"/>
    </inkml:brush>
  </inkml:definitions>
  <inkml:trace contextRef="#ctx0" brushRef="#br0">28 36 2569 0 0,'-8'-26'6202'0'0,"-3"16"-2967"0"0,6 16-2022 0 0,2 11-1018 0 0,3-5-33 0 0,0 8-48 0 0,2 0-1 0 0,0 0 1 0 0,1 0-1 0 0,7 25 1 0 0,-7-35-86 0 0,0 0 1 0 0,1-1 0 0 0,0 0-1 0 0,0 1 1 0 0,1-1 0 0 0,0-1-1 0 0,0 1 1 0 0,1-1 0 0 0,0 0-1 0 0,12 12 1 0 0,-14-18-89 0 0,-1 0-1 0 0,1 0 1 0 0,0 0 0 0 0,0 0-1 0 0,0 0 1 0 0,0-1 0 0 0,0 0-1 0 0,1 0 1 0 0,-1 0 0 0 0,0 0-1 0 0,0-1 1 0 0,1 0-1 0 0,-1 0 1 0 0,0 0 0 0 0,1 0-1 0 0,-1 0 1 0 0,0-1 0 0 0,1 0-1 0 0,-1 0 1 0 0,0 0 0 0 0,0-1-1 0 0,0 1 1 0 0,0-1 0 0 0,0 0-1 0 0,0 0 1 0 0,-1 0-1 0 0,1-1 1 0 0,-1 1 0 0 0,1-1-1 0 0,5-6 1 0 0,0-7-693 0 0</inkml:trace>
</inkml:ink>
</file>

<file path=ppt/ink/ink3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39:12.898"/>
    </inkml:context>
    <inkml:brush xml:id="br0">
      <inkml:brushProperty name="width" value="0.05" units="cm"/>
      <inkml:brushProperty name="height" value="0.05" units="cm"/>
    </inkml:brush>
  </inkml:definitions>
  <inkml:trace contextRef="#ctx0" brushRef="#br0">1 0 6009 0 0,'1'0'108'0'0,"3"3"21"0"0,-3-2 701 0 0,36 16 258 0 0,-19-12-930 0 0,-1 0 0 0 0,31 3-1 0 0,10-2-59 0 0,-54-6-98 0 0,11 1-5 0 0,6-5 11 0 0,-11 3-11 0 0,0-1-28 0 0</inkml:trace>
</inkml:ink>
</file>

<file path=ppt/ink/ink3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39:13.593"/>
    </inkml:context>
    <inkml:brush xml:id="br0">
      <inkml:brushProperty name="width" value="0.05" units="cm"/>
      <inkml:brushProperty name="height" value="0.05" units="cm"/>
    </inkml:brush>
  </inkml:definitions>
  <inkml:trace contextRef="#ctx0" brushRef="#br0">281 66 3169 0 0,'17'-15'1684'0'0,"-17"15"-1633"0"0,0 0 0 0 0,0 0 0 0 0,0-1 0 0 0,0 1 0 0 0,0 0 0 0 0,-1 0 0 0 0,1-1 0 0 0,0 1 0 0 0,0 0 0 0 0,0 0 0 0 0,0-1 0 0 0,0 1 0 0 0,0 0 0 0 0,-1 0 0 0 0,1-1 0 0 0,0 1 0 0 0,0 0 0 0 0,0 0 0 0 0,0 0 0 0 0,-1 0 0 0 0,1-1 0 0 0,0 1 0 0 0,0 0 0 0 0,-1 0 0 0 0,1 0 0 0 0,0 0 0 0 0,0 0 0 0 0,-1 0 0 0 0,1 0 0 0 0,0-1 1 0 0,0 1-1 0 0,-1 0 0 0 0,1 0 0 0 0,0 0 0 0 0,0 0 0 0 0,-1 0 0 0 0,1 0 0 0 0,0 0 0 0 0,-1 1 0 0 0,-46 0 2032 0 0,40 0-2322 0 0,-22 2 444 0 0,-44 11 1 0 0,6 8 582 0 0,51-12-707 0 0,-6 13 75 0 0,10-5-65 0 0,7-5-50 0 0,2-4-21 0 0,0 1 0 0 0,1 0-1 0 0,1 0 1 0 0,-1-1 0 0 0,2 1 0 0 0,-1 0-1 0 0,1 0 1 0 0,3 17 0 0 0,-2-17-1 0 0,1-1-1 0 0,0 1 1 0 0,1 0-1 0 0,0 0 1 0 0,6 11 0 0 0,-5-14-11 0 0,0 1 0 0 0,1-1 0 0 0,-1 0 0 0 0,2 0 0 0 0,-1-1 0 0 0,12 11 1 0 0,24 16 36 0 0,-15-19-7 0 0,12-6 17 0 0,-1-15-1 0 0,-30 4-43 0 0,-1 0 0 0 0,1 0 0 0 0,-1 0 0 0 0,0-1 0 0 0,0-1 0 0 0,7-4 0 0 0,-3-1 5 0 0,0 0-1 0 0,-1-1 1 0 0,0 0-1 0 0,0 0 1 0 0,-1-1-1 0 0,-1 0 1 0 0,0 0-1 0 0,0 0 1 0 0,-2-1 0 0 0,5-14-1 0 0,-7 19-11 0 0,-1 0 0 0 0,0 0 0 0 0,0-1 0 0 0,-1 1 0 0 0,0-1 0 0 0,0 1 0 0 0,-1-1 0 0 0,-2-13 0 0 0,2 18-2 0 0,-1 1-1 0 0,0-1 1 0 0,0 1 0 0 0,-1 0 0 0 0,1-1-1 0 0,-1 1 1 0 0,0 0 0 0 0,1 0 0 0 0,-1 0-1 0 0,-1 0 1 0 0,1 0 0 0 0,0 0 0 0 0,-1 1-1 0 0,1-1 1 0 0,-1 1 0 0 0,0 0 0 0 0,0 0-1 0 0,0 0 1 0 0,0 0 0 0 0,0 0 0 0 0,0 1-1 0 0,-7-3 1 0 0,-2-4-12 0 0,-4-8 72 0 0,-11-9-219 0 0,32 24 32 0 0,21 1 124 0 0,-4 0-5 0 0,24-4 32 0 0,-22 0 6 0 0,0-2 1 0 0,0-1-1 0 0,40-16 1 0 0,-30 8 4 0 0,-21 15-50 0 0,-3 12-807 0 0,-7-9-422 0 0,-5-3 898 0 0</inkml:trace>
</inkml:ink>
</file>

<file path=ppt/ink/ink3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39:14.366"/>
    </inkml:context>
    <inkml:brush xml:id="br0">
      <inkml:brushProperty name="width" value="0.05" units="cm"/>
      <inkml:brushProperty name="height" value="0.05" units="cm"/>
    </inkml:brush>
  </inkml:definitions>
  <inkml:trace contextRef="#ctx0" brushRef="#br0">0 103 4665 0 0,'1'-10'5121'0'0,"-1"9"-5063"0"0,-1 0 0 0 0,1 0-1 0 0,0 0 1 0 0,0 0 0 0 0,0 0-1 0 0,0 0 1 0 0,1 0 0 0 0,-1 0-1 0 0,0 0 1 0 0,0 0 0 0 0,1 0-1 0 0,-1 0 1 0 0,0 0 0 0 0,1 0-1 0 0,-1 0 1 0 0,1 0 0 0 0,-1 0-1 0 0,1 0 1 0 0,1-1 0 0 0,4-5-53 0 0,1 1 1 0 0,0-1 0 0 0,0 2 0 0 0,1-1-1 0 0,-1 1 1 0 0,1 0 0 0 0,0 0-1 0 0,1 1 1 0 0,-1 0 0 0 0,1 1 0 0 0,0 0-1 0 0,0 0 1 0 0,18-3 0 0 0,-24 6-7 0 0,0-1 1 0 0,-1 1-1 0 0,1-1 1 0 0,0 1 0 0 0,0 0-1 0 0,0 0 1 0 0,0 0-1 0 0,0 0 1 0 0,-1 1-1 0 0,1-1 1 0 0,0 1 0 0 0,0-1-1 0 0,0 1 1 0 0,-1 0-1 0 0,1 0 1 0 0,4 3-1 0 0,-6-3 5 0 0,1 1-1 0 0,-1-1 1 0 0,0 1 0 0 0,1-1-1 0 0,-1 1 1 0 0,0-1-1 0 0,0 1 1 0 0,0 0-1 0 0,0 0 1 0 0,0 0-1 0 0,0-1 1 0 0,-1 1 0 0 0,1 0-1 0 0,-1 0 1 0 0,1 0-1 0 0,-1 0 1 0 0,0 0-1 0 0,1 2 1 0 0,-2 8 12 0 0,0 0 1 0 0,0 0-1 0 0,-1 0 0 0 0,-1 0 1 0 0,0-1-1 0 0,-6 17 0 0 0,3-12 10 0 0,-2 4-8 0 0,1 0 0 0 0,1 1 0 0 0,0 0 0 0 0,2 0 0 0 0,0 0 0 0 0,1 0 0 0 0,1 42 0 0 0,10-43 40 0 0,-6-19-51 0 0,0 1 0 0 0,-1 0 0 0 0,1-1 0 0 0,0 1 0 0 0,0-1-1 0 0,0 0 1 0 0,1 0 0 0 0,-1 0 0 0 0,0 0 0 0 0,0 0 0 0 0,3 1 0 0 0,51 4 201 0 0,-49-6-162 0 0,9 1 20 0 0,36 1 69 0 0,-5 5-65 0 0,-19 1-24 0 0,-10-1-52 0 0,7 3-110 0 0,9 10-154 0 0,-25-10 68 0 0</inkml:trace>
</inkml:ink>
</file>

<file path=ppt/ink/ink3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39:14.883"/>
    </inkml:context>
    <inkml:brush xml:id="br0">
      <inkml:brushProperty name="width" value="0.05" units="cm"/>
      <inkml:brushProperty name="height" value="0.05" units="cm"/>
    </inkml:brush>
  </inkml:definitions>
  <inkml:trace contextRef="#ctx0" brushRef="#br0">109 1 3985 0 0,'-1'4'3747'0'0,"-4"-4"-3347"0"0,-4 1-410 0 0,-2 3 53 0 0,-5 4 10 0 0,-16 17 60 0 0,27-20-86 0 0,3-4-15 0 0,1 1 1 0 0,-1-1-1 0 0,1 1 1 0 0,-1 0-1 0 0,1-1 0 0 0,0 1 1 0 0,0 0-1 0 0,0 0 1 0 0,0 0-1 0 0,0 0 1 0 0,0 0-1 0 0,1 0 0 0 0,-1 0 1 0 0,1 0-1 0 0,-1 0 1 0 0,1 1-1 0 0,0-1 1 0 0,-1 0-1 0 0,1 0 1 0 0,1 0-1 0 0,-1 0 0 0 0,0 1 1 0 0,0-1-1 0 0,1 0 1 0 0,-1 0-1 0 0,2 4 1 0 0,1 29 210 0 0,-10 4-54 0 0,2 1 1 0 0,1 0 0 0 0,2-1 0 0 0,2 1-1 0 0,2 0 1 0 0,7 49 0 0 0,-7-82-150 0 0,-1 0 0 0 0,1 0 0 0 0,1-1 0 0 0,-1 1 0 0 0,1-1 0 0 0,0 1 0 0 0,0-1 0 0 0,1 0 0 0 0,0 0 0 0 0,0-1 0 0 0,0 1-1 0 0,1-1 1 0 0,0 0 0 0 0,5 5 0 0 0,-2-4-52 0 0,0 0 1 0 0,1 0-1 0 0,0-1 0 0 0,-1 0 0 0 0,13 4 0 0 0,29 5-925 0 0,-47-13 896 0 0,0-1-1 0 0,0 0 1 0 0,0 0 0 0 0,0 0-1 0 0,0 0 1 0 0,0 0-1 0 0,0-1 1 0 0,0 1 0 0 0,0-1-1 0 0,0 0 1 0 0,0 0-1 0 0,-1 0 1 0 0,1 0 0 0 0,0 0-1 0 0,4-3 1 0 0,10-14-843 0 0</inkml:trace>
</inkml:ink>
</file>

<file path=ppt/ink/ink3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39:15.235"/>
    </inkml:context>
    <inkml:brush xml:id="br0">
      <inkml:brushProperty name="width" value="0.05" units="cm"/>
      <inkml:brushProperty name="height" value="0.05" units="cm"/>
    </inkml:brush>
  </inkml:definitions>
  <inkml:trace contextRef="#ctx0" brushRef="#br0">182 0 7466 0 0,'-5'7'283'0'0,"1"1"1"0"0,-1-1 0 0 0,1 1-1 0 0,0 0 1 0 0,1 0 0 0 0,0 0-1 0 0,-2 10 1 0 0,-1 0-97 0 0,-19 40 202 0 0,-11 21-58 0 0,12-28-220 0 0,9-17-62 0 0,10-19-801 0 0,-4 6 281 0 0,8-20 395 0 0,1-1-1 0 0,-1 1 0 0 0,0-1 0 0 0,1 1 1 0 0,-1-1-1 0 0,0 0 0 0 0,1 1 0 0 0,-1-1 1 0 0,0 0-1 0 0,1 1 0 0 0,-1-1 0 0 0,0 0 1 0 0,0 0-1 0 0,1 0 0 0 0,-1 0 0 0 0,0 0 1 0 0,0 1-1 0 0,1-1 0 0 0,-1-1 0 0 0,0 1 1 0 0,0 0-1 0 0,1 0 0 0 0,-1 0 0 0 0,0 0 1 0 0,1 0-1 0 0,-1-1 0 0 0,0 1 0 0 0,0-1 1 0 0,-6-1-3357 0 0</inkml:trace>
</inkml:ink>
</file>

<file path=ppt/ink/ink3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39:15.567"/>
    </inkml:context>
    <inkml:brush xml:id="br0">
      <inkml:brushProperty name="width" value="0.05" units="cm"/>
      <inkml:brushProperty name="height" value="0.05" units="cm"/>
    </inkml:brush>
  </inkml:definitions>
  <inkml:trace contextRef="#ctx0" brushRef="#br0">23 144 1480 0 0,'-22'-92'6256'0'0,"22"89"-6128"0"0,-1 1-1 0 0,1-1 0 0 0,0 0 1 0 0,1 0-1 0 0,-1 0 0 0 0,0 0 1 0 0,1 1-1 0 0,-1-1 0 0 0,1 0 1 0 0,0 0-1 0 0,2-4 0 0 0,-3 7-100 0 0,0-1-1 0 0,1 0 0 0 0,-1 1 1 0 0,0-1-1 0 0,1 0 0 0 0,-1 0 1 0 0,0 1-1 0 0,1-1 0 0 0,-1 0 1 0 0,1 1-1 0 0,-1-1 0 0 0,1 1 1 0 0,-1-1-1 0 0,1 1 0 0 0,-1-1 1 0 0,1 1-1 0 0,0-1 0 0 0,-1 1 1 0 0,1-1-1 0 0,0 1 0 0 0,-1 0 1 0 0,1 0-1 0 0,0-1 0 0 0,0 1 1 0 0,-1 0-1 0 0,1 0 0 0 0,0 0 1 0 0,0-1-1 0 0,-1 1 0 0 0,1 0 1 0 0,0 0-1 0 0,0 0 0 0 0,0 1 1 0 0,-1-1-1 0 0,1 0 0 0 0,0 0 1 0 0,0 0-1 0 0,-1 0 0 0 0,1 1 1 0 0,0-1-1 0 0,-1 0 0 0 0,1 1 1 0 0,0-1-1 0 0,-1 1 0 0 0,2 0 1 0 0,24 20 405 0 0,12 10-169 0 0,14 12 162 0 0,-18-14-236 0 0,-19-17-144 0 0,0 0 1 0 0,28 18-1 0 0,-37-27-65 0 0,11 7-17 0 0,0 0 1 0 0,-1 0-1 0 0,18 16 1 0 0,-29-18-679 0 0,-7-8-299 0 0</inkml:trace>
</inkml:ink>
</file>

<file path=ppt/ink/ink3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39:15.916"/>
    </inkml:context>
    <inkml:brush xml:id="br0">
      <inkml:brushProperty name="width" value="0.05" units="cm"/>
      <inkml:brushProperty name="height" value="0.05" units="cm"/>
    </inkml:brush>
  </inkml:definitions>
  <inkml:trace contextRef="#ctx0" brushRef="#br0">88 8 1008 0 0,'6'-8'2464'0'0,"-9"19"-613"0"0,-17 44 457 0 0,-1 3-1016 0 0,10 13-547 0 0,11-60-695 0 0,-1-1-1 0 0,0 0 1 0 0,-1 0 0 0 0,0 0-1 0 0,-1 0 1 0 0,0 0-1 0 0,-5 12 1 0 0,-11-4-673 0 0,20-16 479 0 0</inkml:trace>
</inkml:ink>
</file>

<file path=ppt/ink/ink3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39:16.299"/>
    </inkml:context>
    <inkml:brush xml:id="br0">
      <inkml:brushProperty name="width" value="0.05" units="cm"/>
      <inkml:brushProperty name="height" value="0.05" units="cm"/>
    </inkml:brush>
  </inkml:definitions>
  <inkml:trace contextRef="#ctx0" brushRef="#br0">317 0 3985 0 0,'-17'30'4092'0'0,"14"-25"-4018"0"0,1 0 1 0 0,0-1-1 0 0,-1 1 1 0 0,0-1-1 0 0,0 0 1 0 0,0 0-1 0 0,-7 7 1 0 0,-29 31 291 0 0,1-2 48 0 0,19-21-177 0 0,0 1 1 0 0,2 0 0 0 0,-20 30 0 0 0,5-3-44 0 0,14-17-204 0 0,13-23-74 0 0,2-1-138 0 0,0 1 0 0 0,-1-1-1 0 0,0-1 1 0 0,0 1 0 0 0,-1-1 0 0 0,1 1-1 0 0,-11 7 1 0 0,12-22-1601 0 0,2 1 897 0 0</inkml:trace>
</inkml:ink>
</file>

<file path=ppt/ink/ink3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39:16.648"/>
    </inkml:context>
    <inkml:brush xml:id="br0">
      <inkml:brushProperty name="width" value="0.05" units="cm"/>
      <inkml:brushProperty name="height" value="0.05" units="cm"/>
    </inkml:brush>
  </inkml:definitions>
  <inkml:trace contextRef="#ctx0" brushRef="#br0">1 0 3073 0 0,'39'40'6463'0'0,"128"121"-4911"0"0,-96-113-1522 0 0,-46-25-331 0 0,-20-22 118 0 0</inkml:trace>
</inkml:ink>
</file>

<file path=ppt/ink/ink3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39:16.986"/>
    </inkml:context>
    <inkml:brush xml:id="br0">
      <inkml:brushProperty name="width" value="0.05" units="cm"/>
      <inkml:brushProperty name="height" value="0.05" units="cm"/>
    </inkml:brush>
  </inkml:definitions>
  <inkml:trace contextRef="#ctx0" brushRef="#br0">5 12 3657 0 0,'-2'-5'3574'0'0,"-1"-2"-2394"0"0,6 19-689 0 0,7 7-27 0 0,-1-3-339 0 0,43 90 543 0 0,40 87-369 0 0,-57-115-300 0 0,-15-27 10 0 0,-13-33-20 0 0,2 2 1 0 0,2 12 0 0 0,-9-26 12 0 0,0 1 1 0 0,-1 0-1 0 0,1-1 1 0 0,-1 1 0 0 0,-1 0-1 0 0,1 0 1 0 0,-1 0 0 0 0,0 0-1 0 0,-2 12 1 0 0,0-13-44 0 0,1 0 1 0 0,-1-1-1 0 0,0 1 1 0 0,-1-1-1 0 0,1 1 0 0 0,-1-1 1 0 0,0 0-1 0 0,-1 0 1 0 0,-6 8-1 0 0,5-7-135 0 0,-1-1 1 0 0,1 0-1 0 0,-1-1 0 0 0,-1 1 1 0 0,1-1-1 0 0,-1 0 0 0 0,1-1 1 0 0,-1 1-1 0 0,0-1 0 0 0,0-1 1 0 0,-11 3-1 0 0,2-3-297 0 0</inkml:trace>
</inkml:ink>
</file>

<file path=ppt/ink/ink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19:16:59.858"/>
    </inkml:context>
    <inkml:brush xml:id="br0">
      <inkml:brushProperty name="width" value="0.05" units="cm"/>
      <inkml:brushProperty name="height" value="0.05" units="cm"/>
    </inkml:brush>
  </inkml:definitions>
  <inkml:trace contextRef="#ctx0" brushRef="#br0">18 1 5065 0 0,'-1'0'276'0'0,"1"0"-1"0"0,-1 0 0 0 0,1 0 1 0 0,-1 0-1 0 0,0 0 1 0 0,1 0-1 0 0,-1 1 1 0 0,1-1-1 0 0,-1 0 1 0 0,1 0-1 0 0,-1 1 1 0 0,0-1-1 0 0,1 0 0 0 0,-1 0 1 0 0,1 1-1 0 0,-1-1 1 0 0,1 1-1 0 0,0-1 1 0 0,-1 0-1 0 0,1 1 1 0 0,-1-1-1 0 0,1 1 0 0 0,-1 0 1 0 0,-3 17 1837 0 0,7 27-3056 0 0,-1-32 1728 0 0,7 168 779 0 0,6 71-708 0 0,24-3-1120 0 0,-36-239-132 0 0,-2-7-351 0 0,0-9-370 0 0,-1 5 273 0 0</inkml:trace>
</inkml:ink>
</file>

<file path=ppt/ink/ink3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39:17.367"/>
    </inkml:context>
    <inkml:brush xml:id="br0">
      <inkml:brushProperty name="width" value="0.05" units="cm"/>
      <inkml:brushProperty name="height" value="0.05" units="cm"/>
    </inkml:brush>
  </inkml:definitions>
  <inkml:trace contextRef="#ctx0" brushRef="#br0">1 4 5065 0 0,'6'4'5065'0'0,"-3"-9"-5057"0"0,2 3 40 0 0,0 2 0 0 0,1 0-16 0 0,2 0-16 0 0,5 6 8 0 0,2-3-8 0 0,6 2 40 0 0,-4-4-32 0 0,4 3 0 0 0,-2-2 8 0 0,-4-1-248 0 0,-1 2 200 0 0,-8 0 8 0 0,0-4-104 0 0,1 0-88 0 0</inkml:trace>
</inkml:ink>
</file>

<file path=ppt/ink/ink3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39:17.721"/>
    </inkml:context>
    <inkml:brush xml:id="br0">
      <inkml:brushProperty name="width" value="0.05" units="cm"/>
      <inkml:brushProperty name="height" value="0.05" units="cm"/>
    </inkml:brush>
  </inkml:definitions>
  <inkml:trace contextRef="#ctx0" brushRef="#br0">0 1 3857 0 0,'0'20'4640'0'0,"3"11"-3969"0"0,1-11-364 0 0,13 52 508 0 0,2 13-178 0 0,-2-30-410 0 0,-15-46-42 0 0,7 26-1483 0 0,-6-18 188 0 0,-1-6 494 0 0,0 2-49 0 0</inkml:trace>
</inkml:ink>
</file>

<file path=ppt/ink/ink3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39:19.412"/>
    </inkml:context>
    <inkml:brush xml:id="br0">
      <inkml:brushProperty name="width" value="0.05" units="cm"/>
      <inkml:brushProperty name="height" value="0.05" units="cm"/>
    </inkml:brush>
  </inkml:definitions>
  <inkml:trace contextRef="#ctx0" brushRef="#br0">0 120 7017 0 0,'5'-36'1688'0'0,"0"1"-456"0"0,-4 24-1110 0 0,3 2 98 0 0,-3 10-213 0 0,0 0 0 0 0,0-1 0 0 0,0 1 0 0 0,0 0 0 0 0,0-1 0 0 0,-1 1 0 0 0,1 0 0 0 0,0 0 0 0 0,0 0 0 0 0,0 0 0 0 0,-1 0 0 0 0,1 0 0 0 0,0 0 0 0 0,-1 0 0 0 0,1 0 0 0 0,-1 0 0 0 0,0 1 0 0 0,1 1 0 0 0,39 104 106 0 0,3 9 79 0 0,-38-103-178 0 0,2 0 1 0 0,0-1-1 0 0,0 1 1 0 0,1-2-1 0 0,1 1 1 0 0,12 13-1 0 0,-5-12 13 0 0,10 2 87 0 0,-23-14-98 0 0,0 1 0 0 0,0-1-1 0 0,0-1 1 0 0,1 1 0 0 0,-1 0-1 0 0,0-1 1 0 0,1 0-1 0 0,-1 1 1 0 0,0-1 0 0 0,1-1-1 0 0,-1 1 1 0 0,0 0-1 0 0,0-1 1 0 0,1 0 0 0 0,-1 1-1 0 0,0-1 1 0 0,0 0 0 0 0,0-1-1 0 0,5-2 1 0 0,-4 2 25 0 0,0-1 1 0 0,0 0 0 0 0,0 0-1 0 0,0 0 1 0 0,-1 0-1 0 0,6-7 1 0 0,-5 4 10 0 0,-1 1-1 0 0,0 0 1 0 0,0-1 0 0 0,-1 0-1 0 0,1 0 1 0 0,-1 1 0 0 0,-1-1-1 0 0,2-7 1 0 0,2-13 25 0 0,-1-1 0 0 0,-1 0 1 0 0,-2 0-1 0 0,0 0 0 0 0,-2 0 0 0 0,-1 0 0 0 0,-2 0 1 0 0,-11-49-1 0 0,12 68-100 0 0,0-3-305 0 0,23 30-987 0 0,-14-15 788 0 0</inkml:trace>
</inkml:ink>
</file>

<file path=ppt/ink/ink3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39:20.048"/>
    </inkml:context>
    <inkml:brush xml:id="br0">
      <inkml:brushProperty name="width" value="0.05" units="cm"/>
      <inkml:brushProperty name="height" value="0.05" units="cm"/>
    </inkml:brush>
  </inkml:definitions>
  <inkml:trace contextRef="#ctx0" brushRef="#br0">127 1 3745 0 0,'14'18'3761'0'0,"-14"-17"-3724"0"0,0 1 0 0 0,0 0 0 0 0,-1-1 0 0 0,1 1 0 0 0,0 0 0 0 0,-1-1 0 0 0,1 1 0 0 0,-1-1 0 0 0,0 1 0 0 0,1-1 0 0 0,-1 1 0 0 0,0-1 0 0 0,0 1 0 0 0,0-1 0 0 0,0 0 0 0 0,-1 2 0 0 0,-13 19 453 0 0,-4 16-268 0 0,1 1 0 0 0,2 1 1 0 0,2 0-1 0 0,1 1 0 0 0,2 1 1 0 0,-9 75-1 0 0,19-116-218 0 0,-1 39 51 0 0,2-39-52 0 0,0 1 0 0 0,0-1 1 0 0,0 1-1 0 0,0-1 0 0 0,0 1 0 0 0,0-1 0 0 0,1 1 0 0 0,-1-1 0 0 0,0 1 0 0 0,1-1 0 0 0,0 0 0 0 0,-1 1 1 0 0,1-1-1 0 0,0 1 0 0 0,0-1 0 0 0,-1 0 0 0 0,1 0 0 0 0,0 0 0 0 0,0 0 0 0 0,0 1 0 0 0,1-1 0 0 0,0 1 1 0 0,0-2 2 0 0,0 0 0 0 0,-1 0 1 0 0,1-1-1 0 0,-1 1 0 0 0,1 0 1 0 0,-1-1-1 0 0,1 1 0 0 0,-1-1 1 0 0,1 1-1 0 0,-1-1 0 0 0,0 0 1 0 0,1 0-1 0 0,-1 0 1 0 0,0 0-1 0 0,1 0 0 0 0,-1 0 1 0 0,0 0-1 0 0,0 0 0 0 0,0 0 1 0 0,1-2-1 0 0,22-24 103 0 0,-17 16-83 0 0,0 0-1 0 0,-1-1 0 0 0,0 1 1 0 0,8-25-1 0 0,-3-19 37 0 0,-9 20-25 0 0,-3 12-12 0 0,-3-18 24 0 0,3 31-50 0 0,-4-12 23 0 0,-2 3-4 0 0,0 14-27 0 0,7 5 13 0 0,16 34-18 0 0,-8-23 13 0 0,0 0 0 0 0,1 0 0 0 0,0-1 0 0 0,11 9 0 0 0,18 20-3 0 0,-29-30-4 0 0,0-1 0 0 0,1 0 0 0 0,0 0 0 0 0,1-1 0 0 0,-1-1 0 0 0,1 1 0 0 0,23 8 0 0 0,-34-15 51 0 0,1 0-19 0 0,-1 0 1 0 0,0-1-1 0 0,0 1 1 0 0,1 0-1 0 0,-1 0 1 0 0,0 0 0 0 0,0 0-1 0 0,1 0 1 0 0,-1 0-1 0 0,0-1 1 0 0,0 1-1 0 0,1 0 1 0 0,-1 0 0 0 0,0 0-1 0 0,1 0 1 0 0,-1 0-1 0 0,0 0 1 0 0,1 0-1 0 0,-1 0 1 0 0,0 0 0 0 0,0 0-1 0 0,1 0 1 0 0,-1 1-1 0 0,0-1 1 0 0,1 0-1 0 0,-1 0 1 0 0,0 0-1 0 0,0 0 1 0 0,1 0 0 0 0,-1 0-1 0 0,0 1 1 0 0,0-1-1 0 0,1 0 1 0 0,-1 0-1 0 0,0 1 1 0 0,5 0 1274 0 0,-9-13-1018 0 0,-33-41-85 0 0,33 49-174 0 0,0 0-1 0 0,0-1 0 0 0,0 1 0 0 0,0-1 0 0 0,1 0 0 0 0,0 0 0 0 0,0-1 1 0 0,0 1-1 0 0,1 0 0 0 0,-1-1 0 0 0,1 0 0 0 0,1 1 0 0 0,-1-1 0 0 0,1 0 1 0 0,0 0-1 0 0,0 0 0 0 0,1 0 0 0 0,0 0 0 0 0,0 0 0 0 0,1-9 0 0 0,10-15-1 0 0,-8 27-18 0 0,0 0 0 0 0,0 1-1 0 0,0-1 1 0 0,0 1 0 0 0,0-1 0 0 0,0 1 0 0 0,1 0 0 0 0,-1 0 0 0 0,7-2 0 0 0,-3 1-2 0 0,5 1 0 0 0,1 1 0 0 0,7 1 0 0 0,9 0 0 0 0,-17-1-189 0 0,0 2 0 0 0,0 0-1 0 0,-1 0 1 0 0,1 1 0 0 0,-1 0 0 0 0,1 1 0 0 0,12 5 0 0 0,47 9-2073 0 0,-60-16-2453 0 0</inkml:trace>
</inkml:ink>
</file>

<file path=ppt/ink/ink3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39:20.484"/>
    </inkml:context>
    <inkml:brush xml:id="br0">
      <inkml:brushProperty name="width" value="0.05" units="cm"/>
      <inkml:brushProperty name="height" value="0.05" units="cm"/>
    </inkml:brush>
  </inkml:definitions>
  <inkml:trace contextRef="#ctx0" brushRef="#br0">192 1 3393 0 0,'14'16'3910'0'0,"-14"-16"-3604"0"0,-1 0-115 0 0,0-1-61 0 0,-1 1 67 0 0,0 0-150 0 0,1 1 1 0 0,0-1-1 0 0,0 0 0 0 0,-1 1 1 0 0,1-1-1 0 0,0 1 0 0 0,0-1 1 0 0,0 1-1 0 0,-1 0 0 0 0,1 0 0 0 0,0-1 1 0 0,0 1-1 0 0,0 0 0 0 0,0 0 1 0 0,0 0-1 0 0,1 0 0 0 0,-1 0 1 0 0,0 0-1 0 0,0 0 0 0 0,1 0 1 0 0,-1 0-1 0 0,0 1 0 0 0,0 1 0 0 0,-9 13 206 0 0,-20 20 38 0 0,16-16-27 0 0,1 1-1 0 0,-12 26 1 0 0,1 10 30 0 0,-3 31-34 0 0,8 12-128 0 0,5 49 27 0 0,13-130-140 0 0,1 0 0 0 0,1 0 0 0 0,1 0 0 0 0,0 0 0 0 0,9 34 0 0 0,12 2 25 0 0,-1-20-26 0 0,-17-29-27 0 0,1 3 29 0 0,1-1-1 0 0,-1 0 1 0 0,1 0-1 0 0,8 6 1 0 0,-12-12-25 0 0,-1 0 0 0 0,1-1 1 0 0,-1 1-1 0 0,1-1 0 0 0,-1 1 1 0 0,1-1-1 0 0,0 0 0 0 0,0 0 1 0 0,-1 0-1 0 0,1 0 0 0 0,4 0 0 0 0,9 3-180 0 0,-16-4 176 0 0,1 1 0 0 0,0-1 0 0 0,0 0 0 0 0,0 1 1 0 0,0-1-1 0 0,0 0 0 0 0,0 0 0 0 0,0 1 0 0 0,0-1 0 0 0,0 0 1 0 0,0 0-1 0 0,0 0 0 0 0,0 0 0 0 0,0 0 0 0 0,0 0 1 0 0,0-1-1 0 0,0 1 0 0 0,0 0 0 0 0,0 0 0 0 0,0-1 0 0 0,0 1 1 0 0,0 0-1 0 0,0-1 0 0 0,0 1 0 0 0,0-1 0 0 0,0 0 0 0 0,6-4-231 0 0</inkml:trace>
</inkml:ink>
</file>

<file path=ppt/ink/ink3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39:20.827"/>
    </inkml:context>
    <inkml:brush xml:id="br0">
      <inkml:brushProperty name="width" value="0.05" units="cm"/>
      <inkml:brushProperty name="height" value="0.05" units="cm"/>
    </inkml:brush>
  </inkml:definitions>
  <inkml:trace contextRef="#ctx0" brushRef="#br0">18 58 1712 0 0,'15'-52'1758'0'0,"-14"47"1731"0"0,-3 9-1989 0 0,-1 8-1121 0 0,2-5-302 0 0,-12 118 1328 0 0,6-67-1043 0 0,2 0 1 0 0,4 79 0 0 0,0-103-1574 0 0,0-35 968 0 0</inkml:trace>
</inkml:ink>
</file>

<file path=ppt/ink/ink3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39:21.200"/>
    </inkml:context>
    <inkml:brush xml:id="br0">
      <inkml:brushProperty name="width" value="0.05" units="cm"/>
      <inkml:brushProperty name="height" value="0.05" units="cm"/>
    </inkml:brush>
  </inkml:definitions>
  <inkml:trace contextRef="#ctx0" brushRef="#br0">0 200 2385 0 0,'20'-32'3842'0'0,"-8"9"-2543"0"0,-2 3-1076 0 0,9-10 213 0 0,3 3 33 0 0,13-10 84 0 0,-32 34-520 0 0,-1 0-1 0 0,1 0 1 0 0,0 1-1 0 0,0 0 0 0 0,0-1 1 0 0,0 1-1 0 0,0 0 1 0 0,0 1-1 0 0,1-1 0 0 0,-1 0 1 0 0,1 1-1 0 0,-1 0 1 0 0,1 0-1 0 0,-1 0 0 0 0,1 0 1 0 0,0 1-1 0 0,4-1 1 0 0,-6 2-31 0 0,0-1 1 0 0,0 1-1 0 0,0 0 1 0 0,0-1-1 0 0,0 1 1 0 0,0 0-1 0 0,0 0 0 0 0,-1 1 1 0 0,1-1-1 0 0,0 0 1 0 0,-1 1-1 0 0,1-1 1 0 0,-1 1-1 0 0,0-1 1 0 0,1 1-1 0 0,-1-1 1 0 0,0 1-1 0 0,0 0 1 0 0,0 0-1 0 0,0 0 1 0 0,0 0-1 0 0,0-1 1 0 0,-1 1-1 0 0,1 0 1 0 0,-1 0-1 0 0,1 0 1 0 0,-1 1-1 0 0,0-1 1 0 0,0 0-1 0 0,0 0 1 0 0,0 4-1 0 0,-5 58 72 0 0,0-16-3 0 0,8-19-52 0 0,-2-26-17 0 0,0-1-1 0 0,0 0 0 0 0,0 1 1 0 0,0-1-1 0 0,1 0 1 0 0,-1 0-1 0 0,0 0 0 0 0,1 0 1 0 0,0 0-1 0 0,-1-1 0 0 0,3 3 1 0 0,17 12 21 0 0,14 4 13 0 0,-14-10-20 0 0,-11-5-13 0 0,-2-1-6 0 0,4 2-1 0 0,-1-1 0 0 0,-4-1 3 0 0,4 3 69 0 0,-2 7 184 0 0,-8-2-81 0 0,-2-2-95 0 0,0-6 12 0 0,0 0 0 0 0,0 1 0 0 0,-1-1 1 0 0,0 0-1 0 0,0 0 0 0 0,0 0 0 0 0,0-1 0 0 0,0 1 1 0 0,-1 0-1 0 0,0-1 0 0 0,0 0 0 0 0,0 1 1 0 0,0-1-1 0 0,-4 3 0 0 0,-51 32 172 0 0,-66 32 54 0 0,118-67-439 0 0,1 1 0 0 0,-1-1 0 0 0,1-1-1 0 0,-1 1 1 0 0,0-1 0 0 0,0 0 0 0 0,0-1-1 0 0,0 1 1 0 0,-1-1 0 0 0,-9 0 0 0 0,13-3-331 0 0,3-7-178 0 0</inkml:trace>
</inkml:ink>
</file>

<file path=ppt/ink/ink3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39:21.648"/>
    </inkml:context>
    <inkml:brush xml:id="br0">
      <inkml:brushProperty name="width" value="0.05" units="cm"/>
      <inkml:brushProperty name="height" value="0.05" units="cm"/>
    </inkml:brush>
  </inkml:definitions>
  <inkml:trace contextRef="#ctx0" brushRef="#br0">12 310 8274 0 0,'-5'-9'535'0'0,"0"2"346"0"0,4 3-623 0 0,1-3 23 0 0,4-2-107 0 0,3-5-62 0 0,16-18-109 0 0,-21 30 76 0 0,20-28 109 0 0,12-11 53 0 0,58-49 160 0 0,-56 56-320 0 0,-12 11-49 0 0,-19 18-21 0 0,-3 3 10 0 0,-2 4 1 0 0,-4 10-3 0 0,2 1-20 0 0,-2 20 7 0 0,-7 65 30 0 0,12-59-54 0 0,4-17-16 0 0,-4-21-184 0 0,-1 0 180 0 0,-1 2 7 0 0,1 10 13 0 0,-1-7-13 0 0,-3 41-1394 0 0,4-39-3087 0 0</inkml:trace>
</inkml:ink>
</file>

<file path=ppt/ink/ink3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39:22.002"/>
    </inkml:context>
    <inkml:brush xml:id="br0">
      <inkml:brushProperty name="width" value="0.05" units="cm"/>
      <inkml:brushProperty name="height" value="0.05" units="cm"/>
    </inkml:brush>
  </inkml:definitions>
  <inkml:trace contextRef="#ctx0" brushRef="#br0">109 38 2409 0 0,'-2'-9'4315'0'0,"1"4"-3335"0"0,1 2-646 0 0,0-2-186 0 0,5-11 689 0 0,-7 31 114 0 0,-2 26-516 0 0,1 71-76 0 0,-19 260 240 0 0,12-278-536 0 0,-9 53 3 0 0,14-124-116 0 0,-3 17 261 0 0,4-25-570 0 0,0 0-1 0 0,-2 0 1 0 0,1 0-1 0 0,-10 16 0 0 0,11-26-77 0 0,6-9-1745 0 0,2-4-1225 0 0</inkml:trace>
</inkml:ink>
</file>

<file path=ppt/ink/ink3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39:22.519"/>
    </inkml:context>
    <inkml:brush xml:id="br0">
      <inkml:brushProperty name="width" value="0.05" units="cm"/>
      <inkml:brushProperty name="height" value="0.05" units="cm"/>
    </inkml:brush>
  </inkml:definitions>
  <inkml:trace contextRef="#ctx0" brushRef="#br0">164 0 5617 0 0,'-31'103'5359'0'0,"-25"49"-4221"0"0,-8 23-992 0 0,56-147-86 0 0,6-22-41 0 0,1-2-12 0 0,0-3-12 0 0,0-32-3727 0 0,2 16 2610 0 0,0-33-2420 0 0</inkml:trace>
</inkml:ink>
</file>

<file path=ppt/ink/ink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19:17:00.206"/>
    </inkml:context>
    <inkml:brush xml:id="br0">
      <inkml:brushProperty name="width" value="0.05" units="cm"/>
      <inkml:brushProperty name="height" value="0.05" units="cm"/>
    </inkml:brush>
  </inkml:definitions>
  <inkml:trace contextRef="#ctx0" brushRef="#br0">112 9 5073 0 0,'1'-3'4630'0'0,"-10"-2"-3009"0"0,6 6-876 0 0,0 1-130 0 0,1 3-417 0 0,-2 5-235 0 0,-1 0 217 0 0,-16 30 279 0 0,-19 41 687 0 0,25-28-515 0 0,10-26-392 0 0,4-20-183 0 0,-1 0 0 0 0,1 0-1 0 0,1-1 1 0 0,-1 1-1 0 0,1 0 1 0 0,1 8 0 0 0,6 5 88 0 0,3-7-45 0 0,-8-11-72 0 0,0-1 0 0 0,0 0 0 0 0,0 0 0 0 0,0 1 0 0 0,0-1 0 0 0,0 0 0 0 0,1-1 1 0 0,-1 1-1 0 0,0 0 0 0 0,1-1 0 0 0,-1 1 0 0 0,0-1 0 0 0,1 0 0 0 0,-1 0 0 0 0,1 0 0 0 0,3 0 0 0 0,47-8 223 0 0,-23 2-132 0 0,-13 4-105 0 0,17-10-52 0 0,-13 1-418 0 0,-8 4-739 0 0,-10 5 1066 0 0,0 1 0 0 0,0-1 0 0 0,0 0 0 0 0,0-1 0 0 0,0 1 0 0 0,-1 0 0 0 0,1-1 0 0 0,-1 0 1 0 0,0 1-1 0 0,0-1 0 0 0,4-5 0 0 0,0-6-902 0 0</inkml:trace>
</inkml:ink>
</file>

<file path=ppt/ink/ink3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39:22.865"/>
    </inkml:context>
    <inkml:brush xml:id="br0">
      <inkml:brushProperty name="width" value="0.05" units="cm"/>
      <inkml:brushProperty name="height" value="0.05" units="cm"/>
    </inkml:brush>
  </inkml:definitions>
  <inkml:trace contextRef="#ctx0" brushRef="#br0">1 1 6793 0 0,'27'27'3224'0'0,"-13"-9"-2646"0"0,-11-15-501 0 0,0 1 1 0 0,0-1-1 0 0,0 1 1 0 0,0 0-1 0 0,-1 0 1 0 0,1 0-1 0 0,-1 0 1 0 0,0 0-1 0 0,0 1 1 0 0,-1-1-1 0 0,1 1 1 0 0,-1-1-1 0 0,1 7 1 0 0,-1-6-36 0 0,0 0-1 0 0,0 0 1 0 0,1 0 0 0 0,-1 0 0 0 0,1 0-1 0 0,0-1 1 0 0,1 1 0 0 0,-1-1 0 0 0,1 1 0 0 0,3 3-1 0 0,32 39 11 0 0,-4-3 61 0 0,-31-38-126 0 0,1 0 0 0 0,0 0-1 0 0,0-1 1 0 0,1 1-1 0 0,0-1 1 0 0,0 0 0 0 0,0-1-1 0 0,0 1 1 0 0,1-1 0 0 0,6 5-1 0 0,-8-8-56 0 0,-1 1-1 0 0,1 0 0 0 0,-1 0 1 0 0,0 0-1 0 0,0 0 0 0 0,0 1 1 0 0,0-1-1 0 0,-1 1 1 0 0,1 0-1 0 0,-1 0 0 0 0,1 0 1 0 0,-1 0-1 0 0,0 0 0 0 0,0 1 1 0 0,-1-1-1 0 0,1 0 1 0 0,-1 1-1 0 0,1-1 0 0 0,-1 1 1 0 0,0 0-1 0 0,0-1 0 0 0,-1 1 1 0 0,1 0-1 0 0,-1 0 0 0 0,0 0 1 0 0,0 7-1 0 0,-4-5-448 0 0,0-2-602 0 0</inkml:trace>
</inkml:ink>
</file>

<file path=ppt/ink/ink3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39:23.234"/>
    </inkml:context>
    <inkml:brush xml:id="br0">
      <inkml:brushProperty name="width" value="0.05" units="cm"/>
      <inkml:brushProperty name="height" value="0.05" units="cm"/>
    </inkml:brush>
  </inkml:definitions>
  <inkml:trace contextRef="#ctx0" brushRef="#br0">0 24 4513 0 0,'7'-13'5732'0'0,"-1"3"-4733"0"0,-4 10-987 0 0,0 1-1 0 0,0 0 1 0 0,-1 0 0 0 0,1 0 0 0 0,0 0 0 0 0,0 0-1 0 0,-1 0 1 0 0,1 0 0 0 0,-1 0 0 0 0,1 1 0 0 0,-1-1-1 0 0,3 4 1 0 0,13 14 106 0 0,-1 2 1 0 0,-1-1-1 0 0,-1 2 1 0 0,0 0-1 0 0,-2 1 0 0 0,18 47 1 0 0,-7-7 107 0 0,23 104-1 0 0,-34-108-201 0 0,-4 0 0 0 0,3 79-1 0 0,-16 33 5 0 0,0-137-356 0 0,-3-4-259 0 0,-1-1-1 0 0,-17 40 1 0 0,21-57 337 0 0,-6 16-288 0 0</inkml:trace>
</inkml:ink>
</file>

<file path=ppt/ink/ink3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39:45.320"/>
    </inkml:context>
    <inkml:brush xml:id="br0">
      <inkml:brushProperty name="width" value="0.05" units="cm"/>
      <inkml:brushProperty name="height" value="0.05" units="cm"/>
    </inkml:brush>
  </inkml:definitions>
  <inkml:trace contextRef="#ctx0" brushRef="#br0">1 328 5065 0 0,'98'-5'2498'0'0,"-94"5"-1894"0"0,-1 1-285 0 0,0 2 284 0 0,-2 0 105 0 0,6 27-384 0 0,3 17 72 0 0,-2-12-69 0 0,1-1 1 0 0,1 0-1 0 0,23 48 1 0 0,-6-43-5 0 0,24 13 45 0 0,-36-38-248 0 0,0 1-1 0 0,16 20 0 0 0,-7 0-48 0 0,-5-7-39 0 0,2-1 0 0 0,32 33 0 0 0,-46-52-15 0 0,1-1 0 0 0,0-1 0 0 0,0 0-1 0 0,0 0 1 0 0,1-1 0 0 0,0 0 0 0 0,0 0 0 0 0,1-1-1 0 0,-1 0 1 0 0,1 0 0 0 0,0-1 0 0 0,12 2 0 0 0,106 10 140 0 0,64-3 68 0 0,-3 0-113 0 0,-125-7-86 0 0,30-1 14 0 0,141-6 113 0 0,217 11 7 0 0,-135 2-133 0 0,-90-8-8 0 0,196-1 61 0 0,-141-20 78 0 0,256 1 34 0 0,-93 8-120 0 0,-179-5-24 0 0,-105 2-34 0 0,-61 3-5 0 0,1 4 0 0 0,115 10 0 0 0,505 75-49 0 0,-533-70 45 0 0,-134-8-3 0 0,99-5 15 0 0,-51-2-10 0 0,-19 0-4 0 0,43 0 8 0 0,22-2 7 0 0,74-11 0 0 0,63-6 2 0 0,0 0-2 0 0,-182 15-25 0 0,60 4-15 0 0,-34 1 11 0 0,193-5 74 0 0,-245 8-72 0 0,30 4 4 0 0,-38 0 1 0 0,-19-2-2 0 0,8 0-5 0 0,82 11 1 0 0,-81-7 75 0 0,-6-1 52 0 0,-20 4-58 0 0,41 8 383 0 0,-64-15-308 0 0,-7-1-56 0 0,-1 0 0 0 0,0 0 0 0 0,0-1 0 0 0,1 1 0 0 0,-1-1 0 0 0,0 1 1 0 0,0-1-1 0 0,0 0 0 0 0,0 0 0 0 0,0 0 0 0 0,0 0 0 0 0,0 0 0 0 0,0-1 0 0 0,0 1 0 0 0,0 0 0 0 0,-1-1 0 0 0,1 0 0 0 0,0 1 0 0 0,-1-1 0 0 0,0 0 1 0 0,1 0-1 0 0,-1 0 0 0 0,0 0 0 0 0,0 0 0 0 0,1-2 0 0 0,28-65 382 0 0,-22 49-367 0 0,15-45-28 0 0,-3 0 0 0 0,-3-1 0 0 0,-3-1 0 0 0,-2-1 0 0 0,-4 0 0 0 0,-2 0 0 0 0,-4 0-1 0 0,-11-121 1 0 0,-2 108-117 0 0,0 32-1613 0 0,12 43 1293 0 0,9 4 19 0 0</inkml:trace>
</inkml:ink>
</file>

<file path=ppt/ink/ink3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39:58.703"/>
    </inkml:context>
    <inkml:brush xml:id="br0">
      <inkml:brushProperty name="width" value="0.05" units="cm"/>
      <inkml:brushProperty name="height" value="0.05" units="cm"/>
    </inkml:brush>
  </inkml:definitions>
  <inkml:trace contextRef="#ctx0" brushRef="#br0">48 33 3865 0 0,'-42'17'1025'0'0,"42"-17"-1004"0"0,0 0-1 0 0,-1 0 1 0 0,1 0-1 0 0,0 0 1 0 0,0 0-1 0 0,0 0 1 0 0,-1 0-1 0 0,1 0 1 0 0,0 0-1 0 0,0 0 1 0 0,0 0-1 0 0,-1 1 1 0 0,1-1-1 0 0,0 0 1 0 0,0 0-1 0 0,0 0 1 0 0,0 0-1 0 0,-1 0 1 0 0,1 0-1 0 0,0 0 1 0 0,0 0-1 0 0,0 1 1 0 0,0-1-1 0 0,0 0 1 0 0,-1 0-1 0 0,1 0 1 0 0,0 0-1 0 0,0 1 1 0 0,0-1-1 0 0,0 0 1 0 0,0 0-1 0 0,0 0 1 0 0,0 0-1 0 0,0 1 1 0 0,0-1-1 0 0,0 0 1 0 0,0 0-1 0 0,0 0 1 0 0,0 1-1 0 0,0-1 1 0 0,0 0-1 0 0,0 0 1 0 0,0 0-1 0 0,0 1 1 0 0,0-1-1 0 0,0 0 1 0 0,0 0-1 0 0,0 0 1 0 0,0 0-1 0 0,0 1 1 0 0,0-1-1 0 0,0 0 1 0 0,0 0-1 0 0,0 0 1 0 0,1 0-1 0 0,-1 1 1 0 0,0-1-1 0 0,0 0 1 0 0,0 0-1 0 0,0 0 1 0 0,8 2 4991 0 0,21-1-4611 0 0,8 3-63 0 0,-17-1 80 0 0,-1-1 0 0 0,29-1-1 0 0,133-11 683 0 0,-92 4-603 0 0,-29 3-254 0 0,39-1-99 0 0,-48 2-50 0 0,111-18 31 0 0,-122 12-94 0 0,-20 3-235 0 0,21-5 547 0 0,-22 8-3888 0 0,-21 2 2606 0 0,-2 0 27 0 0</inkml:trace>
</inkml:ink>
</file>

<file path=ppt/ink/ink3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39:59.492"/>
    </inkml:context>
    <inkml:brush xml:id="br0">
      <inkml:brushProperty name="width" value="0.05" units="cm"/>
      <inkml:brushProperty name="height" value="0.05" units="cm"/>
    </inkml:brush>
  </inkml:definitions>
  <inkml:trace contextRef="#ctx0" brushRef="#br0">51 44 2192 0 0,'0'0'292'0'0,"-2"1"444"0"0,1-1 0 0 0,-1 1 1 0 0,0-1-1 0 0,1 1 0 0 0,-1-1 1 0 0,0 0-1 0 0,1 1 0 0 0,-1-1 1 0 0,0 0-1 0 0,1 0 0 0 0,-1 0 1 0 0,-3-1-1 0 0,8 27-455 0 0,-1 9-34 0 0,0 2-42 0 0,1-10-1 0 0,-5 15-25 0 0,-8-21 32 0 0,-1-21-15 0 0,3-9-45 0 0,4-18-69 0 0,6-17-93 0 0,-2 38 32 0 0,4-56-6 0 0,-3 53-18 0 0,0 0 1 0 0,0 0 0 0 0,1 0 0 0 0,1 0 0 0 0,0 0-1 0 0,0 0 1 0 0,5-9 0 0 0,2 13-5 0 0,-9 4 50 0 0,3 13 80 0 0,10 11-63 0 0,-11-19-30 0 0,9 15 39 0 0,14 23 78 0 0,11 25 63 0 0,-24-38-120 0 0,-9-23-181 0 0,-2-7 324 0 0,4-3-3775 0 0</inkml:trace>
</inkml:ink>
</file>

<file path=ppt/ink/ink3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40:00.522"/>
    </inkml:context>
    <inkml:brush xml:id="br0">
      <inkml:brushProperty name="width" value="0.05" units="cm"/>
      <inkml:brushProperty name="height" value="0.05" units="cm"/>
    </inkml:brush>
  </inkml:definitions>
  <inkml:trace contextRef="#ctx0" brushRef="#br0">162 54 6729 0 0,'8'-26'6509'0'0,"-1"-1"-6013"0"0,-9 31-492 0 0,0 1 0 0 0,-1-1 1 0 0,0 0-1 0 0,0 0 0 0 0,0 0 1 0 0,0 0-1 0 0,-1-1 0 0 0,1 1 1 0 0,-1-1-1 0 0,-6 4 0 0 0,1 1-5 0 0,-24 20-15 0 0,-24 24 30 0 0,53-47-12 0 0,0-1-1 0 0,1 1 1 0 0,-1 0-1 0 0,1 0 1 0 0,0 0-1 0 0,1 0 1 0 0,-1 0-1 0 0,1 0 1 0 0,0 1-1 0 0,-2 10 1 0 0,3-14-1 0 0,-1 4 0 0 0,3-1 13 0 0,-1-6-11 0 0,3-1 7 0 0,3 1 2 0 0,4-2 7 0 0,1 1-7 0 0,119-40-21 0 0,-129 42 9 0 0,0 0 1 0 0,0 0-1 0 0,0 0 1 0 0,0 1-1 0 0,0-1 1 0 0,0 0-1 0 0,0 0 1 0 0,0 1-1 0 0,0-1 1 0 0,-1 0-1 0 0,1 1 0 0 0,0-1 1 0 0,0 1-1 0 0,0-1 1 0 0,0 1-1 0 0,-1 0 1 0 0,1-1-1 0 0,0 1 1 0 0,-1 0-1 0 0,1-1 1 0 0,0 1-1 0 0,-1 0 1 0 0,1 0-1 0 0,-1 0 1 0 0,1 0-1 0 0,-1-1 1 0 0,1 1-1 0 0,-1 0 1 0 0,0 0-1 0 0,0 0 1 0 0,1 0-1 0 0,-1 0 1 0 0,0 0-1 0 0,0 0 1 0 0,0 0-1 0 0,0 0 1 0 0,0 0-1 0 0,0 0 1 0 0,0 0-1 0 0,0 1 1 0 0,-3 9 13 0 0,0-5-8 0 0,-2 5-7 0 0,0 4 11 0 0,5-13-6 0 0,-1 1 0 0 0,0 0 1 0 0,0 0-1 0 0,0 0 1 0 0,-1-1-1 0 0,1 1 1 0 0,0 0-1 0 0,-1-1 0 0 0,0 1 1 0 0,0-1-1 0 0,0 0 1 0 0,0 1-1 0 0,-4 2 0 0 0,-1 4 9 0 0,0 0 0 0 0,0 0 0 0 0,1 1-1 0 0,0 0 1 0 0,1 0 0 0 0,0 1 0 0 0,0-1-1 0 0,-3 13 1 0 0,8-23-13 0 0,-2 7 3 0 0,1 0 1 0 0,0 1-1 0 0,0-1 0 0 0,0 0 0 0 0,1 14 1 0 0,0-19-3 0 0,0 0-1 0 0,1 0 1 0 0,0 0 0 0 0,-1 0 0 0 0,1 0 0 0 0,0 0 0 0 0,0 0-1 0 0,0 0 1 0 0,0 0 0 0 0,0-1 0 0 0,0 1 0 0 0,0 0 0 0 0,1-1-1 0 0,-1 1 1 0 0,1-1 0 0 0,-1 0 0 0 0,1 1 0 0 0,0-1 0 0 0,-1 0-1 0 0,1 0 1 0 0,0 0 0 0 0,0 0 0 0 0,0 0 0 0 0,0 0 0 0 0,2 0-1 0 0,11 3 134 0 0,-1-1 0 0 0,1 0 1 0 0,0-1-1 0 0,25-1 0 0 0,6 2 122 0 0,-39 3-1727 0 0,-8-6 910 0 0</inkml:trace>
</inkml:ink>
</file>

<file path=ppt/ink/ink3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40:00.860"/>
    </inkml:context>
    <inkml:brush xml:id="br0">
      <inkml:brushProperty name="width" value="0.05" units="cm"/>
      <inkml:brushProperty name="height" value="0.05" units="cm"/>
    </inkml:brush>
  </inkml:definitions>
  <inkml:trace contextRef="#ctx0" brushRef="#br0">26 0 7402 0 0,'-7'17'7401'0'0,"2"-18"-7385"0"0,5 7 16 0 0,-2 0 8 0 0,0-6-32 0 0,1 0-32 0 0,0 0-120 0 0,0 0-88 0 0,0 0-336 0 0,0 0 512 0 0,-1 0 0 0 0,1 0-360 0 0,0 0-208 0 0</inkml:trace>
</inkml:ink>
</file>

<file path=ppt/ink/ink3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40:01.191"/>
    </inkml:context>
    <inkml:brush xml:id="br0">
      <inkml:brushProperty name="width" value="0.05" units="cm"/>
      <inkml:brushProperty name="height" value="0.05" units="cm"/>
    </inkml:brush>
  </inkml:definitions>
  <inkml:trace contextRef="#ctx0" brushRef="#br0">1 15 3537 0 0,'1'-2'976'0'0,"10"-8"4642"0"0,-6 7-4465 0 0,-1 4-1155 0 0,8 5 912 0 0,5 10-209 0 0,-13-9-585 0 0,3 2 219 0 0,-1-1-117 0 0,17 27 424 0 0,-19-25-474 0 0,4 9 41 0 0,4 9-8 0 0,4 11-252 0 0,4 20-1082 0 0,-18-30 171 0 0,-1-20 185 0 0</inkml:trace>
</inkml:ink>
</file>

<file path=ppt/ink/ink3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40:01.530"/>
    </inkml:context>
    <inkml:brush xml:id="br0">
      <inkml:brushProperty name="width" value="0.05" units="cm"/>
      <inkml:brushProperty name="height" value="0.05" units="cm"/>
    </inkml:brush>
  </inkml:definitions>
  <inkml:trace contextRef="#ctx0" brushRef="#br0">5 122 5945 0 0,'1'3'992'0'0,"0"12"3504"0"0,-5-5-3674 0 0,3-3-59 0 0,0 12-122 0 0,0 5-412 0 0,2 4-179 0 0,-1-24 0 0 0,1 2-16 0 0,-1 1 1 0 0,1-1-1 0 0,0 1 0 0 0,0-1 0 0 0,4 10 0 0 0,-4-12-10 0 0,1 0 1 0 0,0 0-1 0 0,0 0 0 0 0,0 0 0 0 0,1 0 1 0 0,-1-1-1 0 0,1 1 0 0 0,-1-1 0 0 0,1 0 1 0 0,1 0-1 0 0,-1 0 0 0 0,4 3 0 0 0,-4-4-21 0 0,0 0-1 0 0,0 0 1 0 0,1-1-1 0 0,-1 0 0 0 0,0 0 1 0 0,1 0-1 0 0,-1 0 0 0 0,0 0 1 0 0,1 0-1 0 0,-1-1 1 0 0,1 0-1 0 0,0 1 0 0 0,-1-2 1 0 0,1 1-1 0 0,-1 0 0 0 0,1-1 1 0 0,-1 1-1 0 0,0-1 0 0 0,1 0 1 0 0,-1 0-1 0 0,1 0 1 0 0,-1-1-1 0 0,0 1 0 0 0,0-1 1 0 0,0 0-1 0 0,5-4 0 0 0,0 0-206 0 0,-7 5 133 0 0,0-1 0 0 0,1 0 1 0 0,-1 0-1 0 0,0 1 1 0 0,0-1-1 0 0,0 0 1 0 0,-1 0-1 0 0,1 0 1 0 0,0 0-1 0 0,-1 0 1 0 0,1 0-1 0 0,-1 0 0 0 0,0 0 1 0 0,1 0-1 0 0,-1-4 1 0 0,-1-7-526 0 0</inkml:trace>
  <inkml:trace contextRef="#ctx0" brushRef="#br0" timeOffset="1">91 62 5433 0 0,'-17'-30'2769'0'0,"1"1"-1401"0"0,11 26-784 0 0,-1 3-496 0 0,6 6 0 0 0,1-2 480 0 0</inkml:trace>
</inkml:ink>
</file>

<file path=ppt/ink/ink3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40:02.677"/>
    </inkml:context>
    <inkml:brush xml:id="br0">
      <inkml:brushProperty name="width" value="0.05" units="cm"/>
      <inkml:brushProperty name="height" value="0.05" units="cm"/>
    </inkml:brush>
  </inkml:definitions>
  <inkml:trace contextRef="#ctx0" brushRef="#br0">11 305 4129 0 0,'-11'7'5540'0'0,"12"-14"-5260"0"0,0 0 1 0 0,0 0-1 0 0,0 0 1 0 0,1 0 0 0 0,0 1-1 0 0,1-1 1 0 0,-1 0-1 0 0,5-6 1 0 0,9-26 352 0 0,-4 2-355 0 0,1 2 0 0 0,2 0 0 0 0,24-41 0 0 0,-32 64-343 0 0,-4 6-91 0 0,-1 3-8 0 0,0 4-40 0 0,0 9-574 0 0,-1-5-550 0 0</inkml:trace>
</inkml:ink>
</file>

<file path=ppt/ink/ink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19:17:00.565"/>
    </inkml:context>
    <inkml:brush xml:id="br0">
      <inkml:brushProperty name="width" value="0.05" units="cm"/>
      <inkml:brushProperty name="height" value="0.05" units="cm"/>
    </inkml:brush>
  </inkml:definitions>
  <inkml:trace contextRef="#ctx0" brushRef="#br0">30 23 5345 0 0,'-29'-9'5963'0'0,"28"-1"-4997"0"0,4 7-863 0 0,0 3-327 0 0,30 9-695 0 0,-21-5 423 0 0</inkml:trace>
</inkml:ink>
</file>

<file path=ppt/ink/ink3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40:03.374"/>
    </inkml:context>
    <inkml:brush xml:id="br0">
      <inkml:brushProperty name="width" value="0.05" units="cm"/>
      <inkml:brushProperty name="height" value="0.05" units="cm"/>
    </inkml:brush>
  </inkml:definitions>
  <inkml:trace contextRef="#ctx0" brushRef="#br0">11 13 3393 0 0,'-1'2'768'0'0,"-9"19"8425"0"0,41-35-8317 0 0,-15 8-831 0 0,-15 6-41 0 0,32-12 39 0 0,-32 11-33 0 0,0 1-1 0 0,1-1 0 0 0,-1 1 1 0 0,0-1-1 0 0,1 1 0 0 0,-1 0 1 0 0,0 0-1 0 0,1-1 0 0 0,-1 1 1 0 0,0 0-1 0 0,1 0 0 0 0,-1 0 0 0 0,0 0 1 0 0,1 1-1 0 0,-1-1 0 0 0,0 0 1 0 0,1 0-1 0 0,-1 1 0 0 0,0-1 1 0 0,0 1-1 0 0,1-1 0 0 0,-1 1 0 0 0,2 1 1 0 0,-6 8 120 0 0,-8 15-91 0 0,-3-1 25 0 0,-1 1 0 0 0,-25 32 0 0 0,39-56-52 0 0,-1 0-1 0 0,1 1 1 0 0,0-1-1 0 0,0 1 1 0 0,0-1 0 0 0,0 1-1 0 0,0 0 1 0 0,0-1-1 0 0,0 1 1 0 0,0 0-1 0 0,1 0 1 0 0,-1-1-1 0 0,1 1 1 0 0,-1 0-1 0 0,1 0 1 0 0,0 0 0 0 0,0 2-1 0 0,0-3-2 0 0,0 0-1 0 0,1 0 1 0 0,-1 0 0 0 0,0 0 0 0 0,1 0-1 0 0,-1-1 1 0 0,1 1 0 0 0,0 0-1 0 0,-1 0 1 0 0,1-1 0 0 0,-1 1-1 0 0,1 0 1 0 0,0-1 0 0 0,0 1-1 0 0,-1-1 1 0 0,1 1 0 0 0,0-1-1 0 0,0 1 1 0 0,0-1 0 0 0,0 1-1 0 0,0-1 1 0 0,0 0 0 0 0,1 1 0 0 0,3 0 15 0 0,1 0 1 0 0,-1-1 0 0 0,0 0-1 0 0,1 0 1 0 0,-1 0 0 0 0,1 0-1 0 0,-1-1 1 0 0,0 0 0 0 0,0 0 0 0 0,6-2-1 0 0,5-3-30 0 0,-7 3-158 0 0,1-1 0 0 0,0 1 0 0 0,0 0 0 0 0,0 1 0 0 0,0 0 0 0 0,10 0-1 0 0</inkml:trace>
</inkml:ink>
</file>

<file path=ppt/ink/ink3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40:05.987"/>
    </inkml:context>
    <inkml:brush xml:id="br0">
      <inkml:brushProperty name="width" value="0.05" units="cm"/>
      <inkml:brushProperty name="height" value="0.05" units="cm"/>
    </inkml:brush>
  </inkml:definitions>
  <inkml:trace contextRef="#ctx0" brushRef="#br0">1 52 2505 0 0,'0'-1'3151'0'0,"1"-6"1168"0"0,37-2-3674 0 0,24 5-10 0 0,-19 2-331 0 0,-16-2-117 0 0,0-2 12 0 0,-11-1-49 0 0,8-2 97 0 0,-11 7-300 0 0,3 1-2562 0 0</inkml:trace>
</inkml:ink>
</file>

<file path=ppt/ink/ink3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40:07.574"/>
    </inkml:context>
    <inkml:brush xml:id="br0">
      <inkml:brushProperty name="width" value="0.05" units="cm"/>
      <inkml:brushProperty name="height" value="0.05" units="cm"/>
    </inkml:brush>
  </inkml:definitions>
  <inkml:trace contextRef="#ctx0" brushRef="#br0">212 160 4209 0 0,'12'-1'1614'0'0,"-12"1"-1481"0"0,1 0-1 0 0,0 0 1 0 0,-1 0-1 0 0,1 0 1 0 0,0 0-1 0 0,0 0 1 0 0,-1 0-1 0 0,1 0 1 0 0,0 0-1 0 0,-1 0 1 0 0,1-1-1 0 0,0 1 1 0 0,-1 0-1 0 0,1 0 1 0 0,-1-1-1 0 0,1 1 1 0 0,0 0-1 0 0,-1-1 1 0 0,1 1-1 0 0,-1 0 1 0 0,1-1-1 0 0,-1 1 1 0 0,1-1-1 0 0,-1 1 1 0 0,1-1-1 0 0,-1 1 1 0 0,1-1-1 0 0,-1 1 1 0 0,0-1-1 0 0,1 0 1 0 0,-1 1-1 0 0,0-1 1 0 0,0 1-1 0 0,1-1 1 0 0,-1 0-1 0 0,0 1 1 0 0,0-2-1 0 0,0-4 223 0 0,1-8-15 0 0,-1 9-295 0 0,0 2-13 0 0,0 2-20 0 0,1-13 125 0 0,2-10-47 0 0,6 4 228 0 0,-9 18-272 0 0,0 0 42 0 0,1-1 79 0 0,18-26 305 0 0,-17 25-421 0 0,-2 1 20 0 0,0 0-8 0 0,0 1-40 0 0,0-1-27 0 0,0 2-20 0 0,0 0 25 0 0,0 1-10 0 0,0 0-8 0 0,4-2 13 0 0,-4 0 19 0 0,-2 2-8 0 0,0-1-16 0 0,-3 5 15 0 0,-2 6 16 0 0,5-8-14 0 0,-4 5-3 0 0,-1 0 0 0 0,0 0-1 0 0,0-1 1 0 0,0 0 0 0 0,-1 0 0 0 0,-11 6-1 0 0,-27 22 14 0 0,34-24-17 0 0,0-1-1 0 0,-1 0 1 0 0,-17 9 0 0 0,21-13-1 0 0,0 0 1 0 0,0 0-1 0 0,0 1 1 0 0,1 0-1 0 0,0 1 1 0 0,0-1-1 0 0,1 2 1 0 0,0-1-1 0 0,-8 11 1 0 0,14-17-1 0 0,1-1 0 0 0,0 0 0 0 0,0 0 0 0 0,0 1 0 0 0,0-1 0 0 0,0 0 0 0 0,0 0 0 0 0,0 0 0 0 0,0 1 1 0 0,0-1-1 0 0,0 0 0 0 0,0 0 0 0 0,0 0 0 0 0,0 1 0 0 0,0-1 0 0 0,0 0 0 0 0,0 0 0 0 0,0 1 0 0 0,0-1 0 0 0,0 0 0 0 0,1 0 0 0 0,-1 0 1 0 0,0 1-1 0 0,0-1 0 0 0,0 0 0 0 0,0 0 0 0 0,0 0 0 0 0,0 0 0 0 0,1 1 0 0 0,-1-1 0 0 0,0 0 0 0 0,0 0 0 0 0,0 0 0 0 0,0 0 0 0 0,1 0 1 0 0,-1 0-1 0 0,0 1 0 0 0,0-1 0 0 0,0 0 0 0 0,1 0 0 0 0,-1 0 0 0 0,0 0 0 0 0,0 0 0 0 0,1 0 0 0 0,-1 0 0 0 0,0 0 0 0 0,0 0 0 0 0,0 0 1 0 0,1 0-1 0 0,-1 0 0 0 0,0 0 0 0 0,0 0 0 0 0,1 0 0 0 0,19 0-4 0 0,-13 0 5 0 0,31-4 9 0 0,-6-2-2 0 0,7-1 3 0 0,-14 4-3 0 0,-25 2-8 0 0,1 1-1 0 0,0 0 1 0 0,-1 0-1 0 0,1-1 1 0 0,0 1-1 0 0,-1 0 1 0 0,1 0-1 0 0,-1 0 1 0 0,1 0-1 0 0,0 0 0 0 0,-1 0 1 0 0,1 0-1 0 0,0 0 1 0 0,-1 0-1 0 0,1 0 1 0 0,0 0-1 0 0,-1 0 1 0 0,1 0-1 0 0,0 0 1 0 0,-1 1-1 0 0,1-1 0 0 0,-1 0 1 0 0,1 0-1 0 0,0 1 1 0 0,-1-1-1 0 0,1 1 1 0 0,-1-1-1 0 0,1 0 1 0 0,-1 1-1 0 0,1-1 1 0 0,-1 1-1 0 0,0-1 0 0 0,1 1 1 0 0,0 0-1 0 0,8 11-14 0 0,-9-11 27 0 0,-12 4 11 0 0,1 15-22 0 0,-9 3-1 0 0,-11 14 1 0 0,17-15 5 0 0,-13 21-13 0 0,14-11 7 0 0,11-25 0 0 0,-1 1 2 0 0,0-1 0 0 0,-1 19 16 0 0,5-17-9 0 0,-2-5-11 0 0,1 12-13 0 0,2-9 9 0 0,7 1 6 0 0,-2-5 0 0 0,4 2 1 0 0,6 2 0 0 0,3-2-2 0 0,8 3 2 0 0,-5-2-2 0 0,13 2-3 0 0,-1-4 3 0 0,-29-4 3 0 0,0 0-1 0 0,0-1 1 0 0,0 0 0 0 0,0 0-1 0 0,0 0 1 0 0,9-3 0 0 0,-11 3-7 0 0,5-2-4 0 0,4-1 2 0 0,-10 3 10 0 0,-11-5-3721 0 0</inkml:trace>
</inkml:ink>
</file>

<file path=ppt/ink/ink3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40:08.148"/>
    </inkml:context>
    <inkml:brush xml:id="br0">
      <inkml:brushProperty name="width" value="0.05" units="cm"/>
      <inkml:brushProperty name="height" value="0.05" units="cm"/>
    </inkml:brush>
  </inkml:definitions>
  <inkml:trace contextRef="#ctx0" brushRef="#br0">71 37 3081 0 0,'68'-37'6025'0'0,"-69"37"-5987"0"0,1 0 0 0 0,-1 0 0 0 0,1 0 0 0 0,-1 1 0 0 0,0-1 0 0 0,1 0 0 0 0,-1 0 0 0 0,1 0 0 0 0,-1 0 0 0 0,1 0 0 0 0,0 1 0 0 0,-1-1 0 0 0,1 0 0 0 0,-1 0 0 0 0,1 1 0 0 0,-1-1 0 0 0,1 0 0 0 0,0 1 0 0 0,-1-1 0 0 0,1 0 1 0 0,-1 1-1 0 0,1-1 0 0 0,0 1 0 0 0,0-1 0 0 0,-1 1 0 0 0,1-1 0 0 0,0 1 0 0 0,0-1 0 0 0,-1 1 0 0 0,1-1 0 0 0,0 1 0 0 0,0-1 0 0 0,0 1 0 0 0,0-1 0 0 0,0 2 0 0 0,-8 16 36 0 0,-13 10 85 0 0,-7 11 261 0 0,9-11-140 0 0,4 1-104 0 0,8-10-160 0 0,6-15 0 0 0,-15 53 140 0 0,13-41-121 0 0,0-1 0 0 0,1 1 0 0 0,-1 23 0 0 0,5-31-213 0 0,7 1 286 0 0,-5-5-1190 0 0,-4-2-616 0 0</inkml:trace>
</inkml:ink>
</file>

<file path=ppt/ink/ink3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40:08.481"/>
    </inkml:context>
    <inkml:brush xml:id="br0">
      <inkml:brushProperty name="width" value="0.05" units="cm"/>
      <inkml:brushProperty name="height" value="0.05" units="cm"/>
    </inkml:brush>
  </inkml:definitions>
  <inkml:trace contextRef="#ctx0" brushRef="#br0">0 1 5289 0 0,'16'0'4992'0'0,"-7"12"-3990"0"0,3 11-936 0 0,-12-23-65 0 0,22 31 103 0 0,-16-23-71 0 0,-1-1 1 0 0,1-1 0 0 0,0 1-1 0 0,0-1 1 0 0,1 0 0 0 0,10 6-1 0 0,-13-9-7 0 0,0-1 0 0 0,0 1-1 0 0,-1 0 1 0 0,1 1 0 0 0,0-1-1 0 0,5 8 1 0 0,8 14 119 0 0,-4 2-505 0 0,-6-10-384 0 0,-7-17 740 0 0,0 0-1 0 0,0 0 1 0 0,0 1-1 0 0,0-1 1 0 0,0 0 0 0 0,1 0-1 0 0,-1 0 1 0 0,0 0-1 0 0,0 1 1 0 0,0-1-1 0 0,0 0 1 0 0,0 0-1 0 0,0 0 1 0 0,0 1-1 0 0,0-1 1 0 0,0 0-1 0 0,0 0 1 0 0,0 0-1 0 0,0 1 1 0 0,0-1-1 0 0,0 0 1 0 0,0 0 0 0 0,0 1-1 0 0,0-1 1 0 0,0 0-1 0 0,0 0 1 0 0,0 0-1 0 0,0 1 1 0 0,0-1-1 0 0,0 0 1 0 0,0 0-1 0 0,0 0 1 0 0,0 1-1 0 0,0-1 1 0 0,-1 0-1 0 0,1 0 1 0 0,0 0-1 0 0,0 0 1 0 0,0 0 0 0 0,0 1-1 0 0,-1-1 1 0 0,1 0-1 0 0,0 0 1 0 0,0 0-1 0 0,0 0 1 0 0,0 0-1 0 0,-1 0 1 0 0,1 0-1 0 0,0 1 1 0 0,0-1-1 0 0,0 0 1 0 0,-1 0-1 0 0,1 0 1 0 0,-9 6-663 0 0,6 2-173 0 0</inkml:trace>
</inkml:ink>
</file>

<file path=ppt/ink/ink3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40:08.825"/>
    </inkml:context>
    <inkml:brush xml:id="br0">
      <inkml:brushProperty name="width" value="0.05" units="cm"/>
      <inkml:brushProperty name="height" value="0.05" units="cm"/>
    </inkml:brush>
  </inkml:definitions>
  <inkml:trace contextRef="#ctx0" brushRef="#br0">66 85 4937 0 0,'-12'0'4025'0'0,"9"-1"-2942"0"0,0 2-780 0 0,0 3 47 0 0,-1 3-111 0 0,-2 7-43 0 0,-8 28-158 0 0,11-32 25 0 0,0 1-21 0 0,-1-1 0 0 0,1 1 0 0 0,1 0 0 0 0,0 0 0 0 0,0 0 0 0 0,1 14 0 0 0,1-15-29 0 0,0 0 0 0 0,1 0 0 0 0,0 0 1 0 0,1 0-1 0 0,0-1 0 0 0,1 1 0 0 0,0-1 1 0 0,0 1-1 0 0,1-1 0 0 0,0 0 0 0 0,9 14 1 0 0,-10-20 0 0 0,0 0 1 0 0,0 0-1 0 0,0-1 1 0 0,0 1 0 0 0,1-1-1 0 0,-1 0 1 0 0,1 1 0 0 0,-1-2-1 0 0,1 1 1 0 0,7 2 0 0 0,-10-3-16 0 0,1-1 0 0 0,-1 1 0 0 0,1-1 0 0 0,-1 0 0 0 0,1 1 0 0 0,-1-1 0 0 0,1 0 0 0 0,0 0 0 0 0,-1 0 0 0 0,1 0 0 0 0,0 0 0 0 0,-1 0 0 0 0,1-1 0 0 0,-1 1 1 0 0,3-1-1 0 0,-3 0-13 0 0,0 1 1 0 0,-1-1 0 0 0,1 1 0 0 0,-1-1 0 0 0,1 1 0 0 0,-1-1 0 0 0,1 1 0 0 0,-1-1-1 0 0,1 1 1 0 0,-1-1 0 0 0,1 0 0 0 0,-1 1 0 0 0,0-1 0 0 0,1 0 0 0 0,-1 1 0 0 0,0-1-1 0 0,0 0 1 0 0,0 0 0 0 0,1 1 0 0 0,-1-1 0 0 0,0-1 0 0 0,9-13-914 0 0,-8 9 384 0 0</inkml:trace>
  <inkml:trace contextRef="#ctx0" brushRef="#br0" timeOffset="1">11 3 4441 0 0,'15'3'4441'0'0,"-17"-4"-4081"0"0,3 0-304 0 0,-1 0 8 0 0,0 0 136 0 0,0 0 144 0 0,7 3-400 0 0,-4-1-560 0 0,0 0 544 0 0,-2-1-920 0 0</inkml:trace>
</inkml:ink>
</file>

<file path=ppt/ink/ink3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40:09.242"/>
    </inkml:context>
    <inkml:brush xml:id="br0">
      <inkml:brushProperty name="width" value="0.05" units="cm"/>
      <inkml:brushProperty name="height" value="0.05" units="cm"/>
    </inkml:brush>
  </inkml:definitions>
  <inkml:trace contextRef="#ctx0" brushRef="#br0">2 27 3809 0 0,'-2'-11'4286'0'0,"3"2"-3429"0"0,-1 5-248 0 0,0 1 40 0 0,3 4-536 0 0,0-1 0 0 0,0 1 0 0 0,-1-1 0 0 0,1 1 1 0 0,0 0-1 0 0,0 0 0 0 0,-1 1 0 0 0,1-1 0 0 0,0 0 0 0 0,-1 1 0 0 0,1 0 0 0 0,-1 0 0 0 0,3 2 0 0 0,2 3-51 0 0,-1 1 0 0 0,0 0-1 0 0,0 1 1 0 0,-1-1 0 0 0,0 1 0 0 0,0 0-1 0 0,-1 0 1 0 0,0 1 0 0 0,-1-1 0 0 0,3 13-1 0 0,-2 0 26 0 0,0 0 0 0 0,-1 1 0 0 0,-1 35 0 0 0,-4-18-4 0 0,-9 53 0 0 0,-1 24 50 0 0,12-117-135 0 0,-3 29-45 0 0,0-19-382 0 0,-1-6-152 0 0,0-3-311 0 0,0-2 94 0 0,3 0 294 0 0</inkml:trace>
</inkml:ink>
</file>

<file path=ppt/ink/ink3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40:09.795"/>
    </inkml:context>
    <inkml:brush xml:id="br0">
      <inkml:brushProperty name="width" value="0.05" units="cm"/>
      <inkml:brushProperty name="height" value="0.05" units="cm"/>
    </inkml:brush>
  </inkml:definitions>
  <inkml:trace contextRef="#ctx0" brushRef="#br0">91 31 1456 0 0,'-40'-27'1473'0'0,"30"23"421"0"0,9 9-1272 0 0,3 4-506 0 0,0-6 174 0 0,-1-2-173 0 0,0 1 1 0 0,-1-1 0 0 0,1 1 0 0 0,-1-1 0 0 0,1 1 0 0 0,-1 0 0 0 0,0-1 0 0 0,0 1 0 0 0,0-1-1 0 0,0 1 1 0 0,0 0 0 0 0,0-1 0 0 0,0 1 0 0 0,0-1 0 0 0,0 1 0 0 0,-2 2 0 0 0,-7 35 1099 0 0,5-24-843 0 0,-7 40 261 0 0,2 1 1 0 0,-3 71-1 0 0,12-94-593 0 0,1 1 0 0 0,7 38 1 0 0,13 21 99 0 0,-10-60-100 0 0,-6-22-24 0 0,0 1 1 0 0,1 0 0 0 0,0-1 0 0 0,9 13-1 0 0,22 16 61 0 0,-27-30-107 0 0,3 3-114 0 0,-9-8 4 0 0,0-1-1 0 0,0 1 0 0 0,1-1 0 0 0,-1 0 1 0 0,1 0-1 0 0,5 2 0 0 0,-3-1-385 0 0</inkml:trace>
</inkml:ink>
</file>

<file path=ppt/ink/ink3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40:10.633"/>
    </inkml:context>
    <inkml:brush xml:id="br0">
      <inkml:brushProperty name="width" value="0.05" units="cm"/>
      <inkml:brushProperty name="height" value="0.05" units="cm"/>
    </inkml:brush>
  </inkml:definitions>
  <inkml:trace contextRef="#ctx0" brushRef="#br0">16 124 3369 0 0,'1'-2'1143'0'0,"0"-1"153"0"0,-1-3 744 0 0,0 3-1325 0 0,0 0-145 0 0,0-1 669 0 0,3-11-611 0 0,4-1 78 0 0,11-4-48 0 0,1 6-388 0 0,-11 8-192 0 0,1-2-48 0 0,-7 5-19 0 0,0 1 0 0 0,1 0 0 0 0,-1 0 0 0 0,1 0 0 0 0,-1 0 0 0 0,1 0 0 0 0,0 1 0 0 0,0-1 0 0 0,0 1 0 0 0,6-2 0 0 0,0 1 93 0 0,-3 3-71 0 0,0 2 12 0 0,2 9 1 0 0,-6-2-28 0 0,-3-3-12 0 0,-9 18 11 0 0,-6 9-11 0 0,-11 17 0 0 0,16-31 5 0 0,-1-1 1 0 0,-5 9 5 0 0,-11 17 3 0 0,11-14-15 0 0,10-13-1 0 0,5 11 39 0 0,2-28-41 0 0,1 0 0 0 0,-1 0 0 0 0,0 1 1 0 0,0-1-1 0 0,1 0 0 0 0,-1 0 0 0 0,0 0 0 0 0,1 0 1 0 0,-1 0-1 0 0,1 0 0 0 0,0-1 0 0 0,-1 1 0 0 0,1 0 0 0 0,0 0 1 0 0,-1 0-1 0 0,1 0 0 0 0,0-1 0 0 0,0 1 0 0 0,0 0 0 0 0,0-1 1 0 0,0 1-1 0 0,0-1 0 0 0,-1 1 0 0 0,1-1 0 0 0,1 1 0 0 0,-1-1 1 0 0,0 0-1 0 0,0 1 0 0 0,0-1 0 0 0,0 0 0 0 0,0 0 0 0 0,0 0 1 0 0,0 0-1 0 0,0 0 0 0 0,0 0 0 0 0,0 0 0 0 0,0 0 0 0 0,1 0 1 0 0,1-1-1 0 0,25-4 66 0 0,-16 4-40 0 0,0-2 0 0 0,-1 1 0 0 0,1-1 0 0 0,12-6 0 0 0,-15 7-21 0 0,0-1 0 0 0,0 1 0 0 0,1 0 0 0 0,-1 1 0 0 0,11 0 0 0 0,25-4-471 0 0,-21 2 32 0 0,-17 3 18 0 0</inkml:trace>
</inkml:ink>
</file>

<file path=ppt/ink/ink3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40:11.809"/>
    </inkml:context>
    <inkml:brush xml:id="br0">
      <inkml:brushProperty name="width" value="0.05" units="cm"/>
      <inkml:brushProperty name="height" value="0.05" units="cm"/>
    </inkml:brush>
  </inkml:definitions>
  <inkml:trace contextRef="#ctx0" brushRef="#br0">0 158 2713 0 0,'0'0'1211'0'0,"17"-21"2919"0"0,12 15-3814 0 0,0 0 1 0 0,0 2-1 0 0,0 1 1 0 0,1 2-1 0 0,47 3 1 0 0,34-2 227 0 0,-99-1-511 0 0,4-1 16 0 0,25-5 104 0 0,-20 3-29 0 0,9-1 42 0 0,90-10 98 0 0,-84 14-124 0 0,69 10 53 0 0,-84-5-159 0 0,-1-1 0 0 0,1-1 0 0 0,0-1 0 0 0,0-1 0 0 0,0-1 1 0 0,0-1-1 0 0,37-8 0 0 0,-27-1 6 0 0,-23 7-27 0 0,0 1 0 0 0,0 1 0 0 0,0-1 0 0 0,1 1 0 0 0,-1 0 0 0 0,0 1 0 0 0,1 0 0 0 0,11 0 0 0 0,67 8 46 0 0,-28-3-31 0 0,-50-3-24 0 0,6-1 4 0 0,23-1 7 0 0,-38 1-15 0 0,32-3 0 0 0,17-6 3 0 0,32-2 11 0 0,-23 14 30 0 0,-21 1-28 0 0,-11-5-8 0 0,30 3-33 0 0,-34 1 21 0 0,-7-1 4 0 0,-3 0-4 0 0,6 2 8 0 0,20 3 23 0 0,-13-5-8 0 0,-14-2-19 0 0,7 3 3 0 0,0 2 1 0 0,8 4 5 0 0,6 1-1 0 0,33-1 36 0 0,-18-8 7 0 0,26-7 0 0 0,-25 0-37 0 0,6 0 20 0 0,-20-2-14 0 0,35-7 88 0 0,35 7 21 0 0,-12 2-105 0 0,-69 6-21 0 0,11 5 7 0 0,-28-3-8 0 0,1-1 0 0 0,0 0-1 0 0,0 0 1 0 0,0 0 0 0 0,0-1 0 0 0,0 0-1 0 0,0-1 1 0 0,0 1 0 0 0,10-3 0 0 0,2-1-4 0 0,11 2-3 0 0,20-3-3 0 0,33-10 6 0 0,48 12 3 0 0,-105 3-1 0 0,-18-1 6 0 0,-1 0 1 0 0,1 0 0 0 0,0-1 0 0 0,-1 0 0 0 0,1 0-1 0 0,9-5 1 0 0,2 0 7 0 0,-18 6-5 0 0,-2 0 14 0 0,-1-1 5 0 0,-1-1 3 0 0,3 3-29 0 0,-4-3-356 0 0,-1 1-281 0 0,-3 1 279 0 0,-2 1 98 0 0</inkml:trace>
</inkml:ink>
</file>

<file path=ppt/ink/ink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19:17:00.929"/>
    </inkml:context>
    <inkml:brush xml:id="br0">
      <inkml:brushProperty name="width" value="0.05" units="cm"/>
      <inkml:brushProperty name="height" value="0.05" units="cm"/>
    </inkml:brush>
  </inkml:definitions>
  <inkml:trace contextRef="#ctx0" brushRef="#br0">7 125 6697 0 0,'51'-87'1465'0'0,"-43"62"484"0"0,-14 14-1194 0 0,-1 9-369 0 0,2 2 1666 0 0,5 27-1162 0 0,-3 17-482 0 0,1-25-265 0 0,-1 9 108 0 0,-2 12 167 0 0,-1 56 365 0 0,-8 115 239 0 0,1-26-602 0 0,12-60-234 0 0,2-94-138 0 0,9 98 159 0 0,-5-71-60 0 0,-3-47-96 0 0,-1 1 1 0 0,1-1-1 0 0,1 1 1 0 0,0-1-1 0 0,1 0 1 0 0,0 0-1 0 0,1 0 1 0 0,0-1-1 0 0,6 11 1 0 0,7 5 29 0 0,-15-20-48 0 0,-3-13-2303 0 0,0 0 1240 0 0,-1-6 1175 0 0,1 0-536 0 0,0-21-600 0 0,0 13-1351 0 0,1 16 423 0 0,-1-2-1746 0 0</inkml:trace>
</inkml:ink>
</file>

<file path=ppt/ink/ink3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40:17.844"/>
    </inkml:context>
    <inkml:brush xml:id="br0">
      <inkml:brushProperty name="width" value="0.05" units="cm"/>
      <inkml:brushProperty name="height" value="0.05" units="cm"/>
    </inkml:brush>
  </inkml:definitions>
  <inkml:trace contextRef="#ctx0" brushRef="#br0">0 0 3025 0 0,'3'1'2291'0'0,"0"1"-2110"0"0,1-1 156 0 0,3 1 298 0 0,10 5 691 0 0,24 22-451 0 0,-20-3-568 0 0,-13-12-221 0 0,2 10 27 0 0,-8-18-94 0 0,0 0 1 0 0,0 0 0 0 0,-1 1-1 0 0,0-1 1 0 0,0 0 0 0 0,-1 0-1 0 0,0 1 1 0 0,0 7 0 0 0,1 36 209 0 0,0-37-325 0 0,-3 3-323 0 0,1 4-386 0 0,3-11 234 0 0,2-8 114 0 0</inkml:trace>
</inkml:ink>
</file>

<file path=ppt/ink/ink3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40:21.514"/>
    </inkml:context>
    <inkml:brush xml:id="br0">
      <inkml:brushProperty name="width" value="0.05" units="cm"/>
      <inkml:brushProperty name="height" value="0.05" units="cm"/>
    </inkml:brush>
  </inkml:definitions>
  <inkml:trace contextRef="#ctx0" brushRef="#br0">660 1 2513 0 0,'18'44'1146'0'0,"-18"-43"-1104"0"0,0-1 0 0 0,0 1-1 0 0,0 0 1 0 0,0 0 0 0 0,0-1-1 0 0,-1 1 1 0 0,1 0 0 0 0,0 0-1 0 0,0-1 1 0 0,0 1 0 0 0,-1 0-1 0 0,1 0 1 0 0,0-1 0 0 0,-1 1-1 0 0,1 0 1 0 0,-1-1 0 0 0,1 1-1 0 0,-1-1 1 0 0,1 1-1 0 0,-1-1 1 0 0,1 1 0 0 0,-1-1-1 0 0,0 1 1 0 0,1-1 0 0 0,-1 1-1 0 0,0-1 1 0 0,1 0 0 0 0,-1 1-1 0 0,0-1 1 0 0,1 0 0 0 0,-1 1-1 0 0,-1-1 1 0 0,-18 6 687 0 0,8-3-262 0 0,-1-1 240 0 0,3 2-429 0 0,-9-2 132 0 0,3 1-163 0 0,6-1-201 0 0,-78 14 470 0 0,55-9-367 0 0,0-1 1 0 0,-54 4-1 0 0,1-1 68 0 0,84-9-214 0 0,-36 6 78 0 0,14-1-34 0 0,1 2-29 0 0,-10 5 16 0 0,-8 3 14 0 0,23-8-38 0 0,-3 0-26 0 0,7-3 32 0 0,1-2 49 0 0,5-3 17 0 0,8 1-59 0 0,0 0-28 0 0,-1 0 111 0 0,4 12-51 0 0,0-3-33 0 0,0 0-6 0 0,-2-3-6 0 0,31 130 205 0 0,-9-45-31 0 0,-16-61-89 0 0,7 58 1 0 0,-9-10 37 0 0,-6-7-26 0 0,-3-28-50 0 0,-2 20 26 0 0,-1-11 67 0 0,2 94 0 0 0,11-4-39 0 0,-5-82 24 0 0,-1-19 36 0 0,-1 66 151 0 0,-1 12-189 0 0,4-39-74 0 0,0-43-52 0 0,1 18 28 0 0,0 25 43 0 0,4 39 34 0 0,6-74-92 0 0,-10-40-15 0 0,-1 0 0 0 0,0 0 0 0 0,-1 0 0 0 0,1 0 0 0 0,-1 1 1 0 0,0-1-1 0 0,0 8 0 0 0,1 4-4 0 0,7 7 11 0 0,1 13 30 0 0,-3 1-39 0 0,9 19 22 0 0,2 7 13 0 0,-16-55-28 0 0,1 7 11 0 0,0-5-5 0 0,4-2 11 0 0,-4-4-4 0 0,-2 0-12 0 0,-1-1-1 0 0,0-3 7 0 0,0 5 6 0 0,1 2-24 0 0,-1 1 8 0 0,-1-2 16 0 0,-2-3 6 0 0,2-1-9 0 0,0-1-4 0 0,-6 33-12 0 0,6-3-7 0 0,2-29 7 0 0,-1 1 0 0 0,0 0 0 0 0,0 0 0 0 0,0-1 1 0 0,-1 1-1 0 0,1 0 0 0 0,-1 0 0 0 0,0-1 1 0 0,0 1-1 0 0,-2 4 0 0 0,2-3 21 0 0,2-2-22 0 0,-1-2 5 0 0,0 0 1 0 0,4 6 4 0 0,11 0 0 0 0,17 0-3 0 0,-26-6-10 0 0,10 1 7 0 0,0-1-1 0 0,0 0 0 0 0,0-2 0 0 0,0 0 1 0 0,0 0-1 0 0,17-5 0 0 0,50-2 24 0 0,-41 10-2 0 0,19 5 0 0 0,2 1 44 0 0,-44-7-63 0 0,12-3 18 0 0,16-7 16 0 0,-21-3-30 0 0,-24 10-1 0 0,-3-6 132 0 0,-1 6-126 0 0,0-4-271 0 0,1-4 659 0 0,-1 1-367 0 0,-5-4-3357 0 0,6 12 2653 0 0</inkml:trace>
</inkml:ink>
</file>

<file path=ppt/ink/ink3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39:51.321"/>
    </inkml:context>
    <inkml:brush xml:id="br0">
      <inkml:brushProperty name="width" value="0.05" units="cm"/>
      <inkml:brushProperty name="height" value="0.05" units="cm"/>
    </inkml:brush>
  </inkml:definitions>
  <inkml:trace contextRef="#ctx0" brushRef="#br0">115 10 9194 0 0,'70'-9'841'0'0,"-75"23"2466"0"0,-20 28-3398 0 0,22-37 360 0 0,-4 9-155 0 0,0 0 1 0 0,2 1-1 0 0,-1-1 0 0 0,2 1 0 0 0,0 0 1 0 0,1 1-1 0 0,-2 18 0 0 0,-8 33 124 0 0,3-31-167 0 0,-27 93 224 0 0,1-50-523 0 0,36-79 188 0 0,0 0 1 0 0,0 0-1 0 0,0 0 0 0 0,0 0 1 0 0,0 0-1 0 0,0 0 1 0 0,0-1-1 0 0,0 1 0 0 0,0 0 1 0 0,0 0-1 0 0,0 0 1 0 0,0 0-1 0 0,0 0 0 0 0,0-1 1 0 0,0 1-1 0 0,0 0 1 0 0,0 0-1 0 0,0 0 0 0 0,0 0 1 0 0,0 0-1 0 0,0-1 1 0 0,0 1-1 0 0,0 0 0 0 0,0 0 1 0 0,-1 0-1 0 0,1 0 1 0 0,0 0-1 0 0,0 0 0 0 0,0 0 1 0 0,0 0-1 0 0,0-1 1 0 0,0 1-1 0 0,0 0 0 0 0,-1 0 1 0 0,1 0-1 0 0,0 0 1 0 0,0 0-1 0 0,0 0 0 0 0,0 0 1 0 0,0 0-1 0 0,-1 0 1 0 0,1 0-1 0 0,0 0 0 0 0,0 0 1 0 0,0 0-1 0 0,0 0 1 0 0,0 0-1 0 0,0 0 1 0 0,-1 0-1 0 0,1 0 0 0 0,0 0 1 0 0,0 0-1 0 0,0 0 1 0 0,0 0-1 0 0,0 0 0 0 0,-1 0 1 0 0,1 0-1 0 0,0 0 1 0 0,0 0-1 0 0,0 1 0 0 0,0-1 1 0 0,0 0-1 0 0,0 0 1 0 0,-1 0-1 0 0,-1-19-1042 0 0,1 15 522 0 0,-4-42-4337 0 0</inkml:trace>
</inkml:ink>
</file>

<file path=ppt/ink/ink3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39:51.657"/>
    </inkml:context>
    <inkml:brush xml:id="br0">
      <inkml:brushProperty name="width" value="0.05" units="cm"/>
      <inkml:brushProperty name="height" value="0.05" units="cm"/>
    </inkml:brush>
  </inkml:definitions>
  <inkml:trace contextRef="#ctx0" brushRef="#br0">0 4 5001 0 0,'3'-3'9188'0'0,"1"8"-9278"0"0,-1-1 290 0 0,25 34 56 0 0,-4-7-40 0 0,-8-9-63 0 0,9 24 144 0 0,12 31 114 0 0,25 39 217 0 0,-17-40-401 0 0,-14-26-238 0 0,-3-17 189 0 0,-10-15-417 0 0,-11-12-675 0 0,-12-10-1029 0 0,4 3 1004 0 0</inkml:trace>
</inkml:ink>
</file>

<file path=ppt/ink/ink3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39:52.988"/>
    </inkml:context>
    <inkml:brush xml:id="br0">
      <inkml:brushProperty name="width" value="0.05" units="cm"/>
      <inkml:brushProperty name="height" value="0.05" units="cm"/>
    </inkml:brush>
  </inkml:definitions>
  <inkml:trace contextRef="#ctx0" brushRef="#br0">79 3 4337 0 0,'-5'-3'5420'0'0,"-1"10"-3386"0"0,-5 18-1582 0 0,-7 38 515 0 0,-13 77 0 0 0,24-59-5155 0 0</inkml:trace>
</inkml:ink>
</file>

<file path=ppt/ink/ink3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39:53.457"/>
    </inkml:context>
    <inkml:brush xml:id="br0">
      <inkml:brushProperty name="width" value="0.05" units="cm"/>
      <inkml:brushProperty name="height" value="0.05" units="cm"/>
    </inkml:brush>
  </inkml:definitions>
  <inkml:trace contextRef="#ctx0" brushRef="#br0">191 0 3969 0 0,'-3'0'4227'0'0,"3"4"-3597"0"0,-1-4-463 0 0,0 0 243 0 0,0 0 118 0 0,-2 1 308 0 0,3-1-290 0 0,-9 41 1875 0 0,-48 120-833 0 0,11-40-1145 0 0,25-55-234 0 0,5-14-32 0 0,15-48-206 0 0,-2 4 61 0 0,-2 6 78 0 0,-1-1-116 0 0,-5-1-681 0 0,6-19-2096 0 0,3-7 1806 0 0</inkml:trace>
</inkml:ink>
</file>

<file path=ppt/ink/ink3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39:53.826"/>
    </inkml:context>
    <inkml:brush xml:id="br0">
      <inkml:brushProperty name="width" value="0.05" units="cm"/>
      <inkml:brushProperty name="height" value="0.05" units="cm"/>
    </inkml:brush>
  </inkml:definitions>
  <inkml:trace contextRef="#ctx0" brushRef="#br0">0 0 6257 0 0,'9'4'7188'0'0,"2"11"-6776"0"0,-1 1-175 0 0,17 22 374 0 0,39 72 1 0 0,-49-74-418 0 0,37 65 325 0 0,-31-63-441 0 0,-7-15-103 0 0,9 6 63 0 0,-24-28-39 0 0,0 1-1 0 0,1-1 1 0 0,-1 0 0 0 0,0 1 0 0 0,1-1 0 0 0,-1 0 0 0 0,1 0-1 0 0,0 0 1 0 0,-1 0 0 0 0,1-1 0 0 0,0 1 0 0 0,-1 0-1 0 0,1-1 1 0 0,0 1 0 0 0,0-1 0 0 0,2 1 0 0 0,-2-2 28 0 0,-1 1-119 0 0,-1-2-1434 0 0,0 1 1162 0 0,0 0-403 0 0</inkml:trace>
</inkml:ink>
</file>

<file path=ppt/ink/ink3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39:55.388"/>
    </inkml:context>
    <inkml:brush xml:id="br0">
      <inkml:brushProperty name="width" value="0.05" units="cm"/>
      <inkml:brushProperty name="height" value="0.05" units="cm"/>
    </inkml:brush>
  </inkml:definitions>
  <inkml:trace contextRef="#ctx0" brushRef="#br0">26 0 5633 0 0,'4'10'5163'0'0,"-7"1"-3560"0"0,-4 12-1241 0 0,-5 80 97 0 0,7-33-37 0 0,3-30-294 0 0,1 17 117 0 0,3 0 8 0 0,8 27 2 0 0,3-32 46 0 0,30 79 0 0 0,1 2-324 0 0,-33-101-222 0 0,-3-10-105 0 0,-6-18 306 0 0,6 11-67 0 0,5-13-294 0 0,-4-1-107 0 0</inkml:trace>
</inkml:ink>
</file>

<file path=ppt/ink/ink3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7T20:39:56.261"/>
    </inkml:context>
    <inkml:brush xml:id="br0">
      <inkml:brushProperty name="width" value="0.05" units="cm"/>
      <inkml:brushProperty name="height" value="0.05" units="cm"/>
    </inkml:brush>
  </inkml:definitions>
  <inkml:trace contextRef="#ctx0" brushRef="#br0">1 20 4985,'0'-3'7534,"9"0"-5663,17-2-1805,133 1 1672,-159 4-1826,0 0 0,0 0 0,0 0 0,1 0-1,-1 0 1,0 0 0,0 0 0,0 0 0,0 0 0,1 0-1,-1 0 1,0 0 0,0 0 0,0 0 0,1 0 0,-1 0 0,0 0-1,0 0 1,0 0 0,0 0 0,0 0 0,1 0 0,-1 0-1,0-1 1,0 1 0,0 0 0,0 0 0,0 0 0,0 0 0,1 0-1,-1 0 1,0-1 0,0 1 0,0 0 0,0 0 0,0 0-1,0 0 1,0-1 0,0 1 0,0 0 0,0 0 0,0 0 0,0 0-1,0-1 1,0 1 0,0 0 0,0 0 0,0 0 0,0-1 0</inkml:trace>
</inkml:ink>
</file>

<file path=ppt/ink/ink3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39:56.587"/>
    </inkml:context>
    <inkml:brush xml:id="br0">
      <inkml:brushProperty name="width" value="0.05" units="cm"/>
      <inkml:brushProperty name="height" value="0.05" units="cm"/>
    </inkml:brush>
  </inkml:definitions>
  <inkml:trace contextRef="#ctx0" brushRef="#br0">3 36 7994 0 0,'-2'-7'5921'0'0,"7"-1"-4432"0"0,3 4-1010 0 0,6-1-158 0 0,20-3-88 0 0,-33 8-100 0 0,6-1 52 0 0,0 1-1 0 0,-1-1 1 0 0,1 1 0 0 0,0 1-1 0 0,0-1 1 0 0,12 4-1 0 0,26 0 478 0 0,13-11-2429 0 0,-40 4-1140 0 0</inkml:trace>
</inkml:ink>
</file>

<file path=ppt/ink/ink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19:17:11.552"/>
    </inkml:context>
    <inkml:brush xml:id="br0">
      <inkml:brushProperty name="width" value="0.05" units="cm"/>
      <inkml:brushProperty name="height" value="0.05" units="cm"/>
    </inkml:brush>
  </inkml:definitions>
  <inkml:trace contextRef="#ctx0" brushRef="#br0">151 1 4625 0 0,'0'17'4238'0'0,"0"-7"-2545"0"0,-1 6-128 0 0,-6 48-1546 0 0,2-37-110 0 0,1-8 830 0 0,-21 83-163 0 0,9-40-303 0 0,-9 31 44 0 0,11-45-191 0 0,-2-2 263 0 0,6-31-490 0 0,2-7-354 0 0,-8-3-1345 0 0,15-5 1456 0 0,0-1-185 0 0,-1-1-397 0 0</inkml:trace>
</inkml:ink>
</file>

<file path=ppt/ink/ink3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40:29.713"/>
    </inkml:context>
    <inkml:brush xml:id="br0">
      <inkml:brushProperty name="width" value="0.05" units="cm"/>
      <inkml:brushProperty name="height" value="0.05" units="cm"/>
    </inkml:brush>
  </inkml:definitions>
  <inkml:trace contextRef="#ctx0" brushRef="#br0">51 43 736 0 0,'-9'-11'1585'0'0,"1"3"816"0"0,5 6-1248 0 0,0-1-964 0 0,-13-11 1334 0 0,8 9-794 0 0,7 5-730 0 0,1 1 0 0 0,0-1 0 0 0,0 0 0 0 0,0 0 0 0 0,-1 0 0 0 0,1 0 0 0 0,0 1 0 0 0,0-1 0 0 0,-1 0 0 0 0,1 0 0 0 0,0 1 0 0 0,0-1 0 0 0,0 0 0 0 0,0 0 0 0 0,0 1 0 0 0,0-1 0 0 0,-1 0 0 0 0,1 0 0 0 0,0 1 0 0 0,0-1 0 0 0,0 0-1 0 0,0 1 1 0 0,0-1 0 0 0,0 0 0 0 0,0 1 0 0 0,0-1 0 0 0,0 0 0 0 0,0 0 0 0 0,0 1 0 0 0,0-1 0 0 0,0 0 0 0 0,0 1 0 0 0,1-1 0 0 0,-1 0 0 0 0,0 0 0 0 0,0 1 0 0 0,0-1 0 0 0,0 0 0 0 0,0 0 0 0 0,1 1 0 0 0,-1-1 0 0 0,0 0 0 0 0,10 21 9 0 0,20 24 1 0 0,-8-15 22 0 0,23 47 0 0 0,-20-17-15 0 0,-10-14 10 0 0,-1 0-1 0 0,11 73 0 0 0,-18-66-8 0 0,-1 28 1 0 0,-6-68 3 0 0,0 0 1 0 0,-1 1-1 0 0,-1-1 1 0 0,0 0-1 0 0,-1-1 1 0 0,-7 22-1 0 0,-18 34 332 0 0,25-63-314 0 0,1 1 1 0 0,0 0 0 0 0,1-1 0 0 0,0 1 0 0 0,-2 11 0 0 0,2 8-1341 0 0,1-28 289 0 0,0 2 498 0 0</inkml:trace>
</inkml:ink>
</file>

<file path=ppt/ink/ink3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40:30.235"/>
    </inkml:context>
    <inkml:brush xml:id="br0">
      <inkml:brushProperty name="width" value="0.05" units="cm"/>
      <inkml:brushProperty name="height" value="0.05" units="cm"/>
    </inkml:brush>
  </inkml:definitions>
  <inkml:trace contextRef="#ctx0" brushRef="#br0">32 29 1712 0 0,'-7'-3'464'0'0,"-12"-8"-322"0"0,13-3 4702 0 0,9 14-4386 0 0,7 1-133 0 0,17 0 57 0 0,-5 1-267 0 0,6 5 4 0 0,20 2-281 0 0,-47-9 124 0 0,1 0-1 0 0,-1 1 0 0 0,0-1 1 0 0,1 0-1 0 0,-1 1 1 0 0,0-1-1 0 0,0 1 0 0 0,0-1 1 0 0,1 1-1 0 0,-1-1 1 0 0,0 1-1 0 0,0 0 1 0 0,0 0-1 0 0,0-1 0 0 0,0 1 1 0 0,1 1-1 0 0,7 6-389 0 0,-5-7-150 0 0</inkml:trace>
</inkml:ink>
</file>

<file path=ppt/ink/ink3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40:30.565"/>
    </inkml:context>
    <inkml:brush xml:id="br0">
      <inkml:brushProperty name="width" value="0.05" units="cm"/>
      <inkml:brushProperty name="height" value="0.05" units="cm"/>
    </inkml:brush>
  </inkml:definitions>
  <inkml:trace contextRef="#ctx0" brushRef="#br0">1 30 1880 0 0,'37'-25'1865'0'0,"-30"20"1319"0"0,1 36-2509 0 0,14 96 68 0 0,-10-61-503 0 0,-9-54-190 0 0,0 0 0 0 0,1 0 0 0 0,1 0 1 0 0,0-1-1 0 0,0 1 0 0 0,8 10 0 0 0,10 3-909 0 0,-16-20-2827 0 0</inkml:trace>
</inkml:ink>
</file>

<file path=ppt/ink/ink3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40:33.981"/>
    </inkml:context>
    <inkml:brush xml:id="br0">
      <inkml:brushProperty name="width" value="0.05" units="cm"/>
      <inkml:brushProperty name="height" value="0.05" units="cm"/>
    </inkml:brush>
  </inkml:definitions>
  <inkml:trace contextRef="#ctx0" brushRef="#br0">213 0 3185 0 0,'5'2'7868'0'0,"-6"8"-5402"0"0,-7 4-3998 0 0,1-4 2293 0 0,-25 23-715 0 0,-30 20 16 0 0,-14 14-6 0 0,65-57-39 0 0,1-1 0 0 0,2-3-3 0 0,6-7-11 0 0,3 0-1 0 0,0 0-1 0 0,0 0 1 0 0,0 1 0 0 0,1-1 0 0 0,-1 0 0 0 0,0 0 0 0 0,1 0-1 0 0,-1 1 1 0 0,0-1 0 0 0,1 1 0 0 0,-1-1 0 0 0,1 1 0 0 0,-1 0-1 0 0,1-1 1 0 0,-1 1 0 0 0,1 0 0 0 0,1 0 0 0 0,37-5 47 0 0,-34 4-42 0 0,46-12 9 0 0,-29 7-4 0 0,-7 2-6 0 0,12-1-1 0 0,-7 3-5 0 0,81-5 7 0 0,-43 15-1 0 0,-27 5-2 0 0,-17 3 10 0 0,-15-15-13 0 0,1-1-1 0 0,-1 1 0 0 0,0 0 0 0 0,0 0 0 0 0,0 0 1 0 0,1 0-1 0 0,-1 0 0 0 0,0 0 0 0 0,0-1 1 0 0,0 1-1 0 0,0 0 0 0 0,-1 0 0 0 0,1 0 0 0 0,0 0 1 0 0,0 0-1 0 0,0-1 0 0 0,-1 1 0 0 0,1 0 1 0 0,0 0-1 0 0,-1 0 0 0 0,1-1 0 0 0,-1 1 1 0 0,0 1-1 0 0,-12 11 1 0 0,-10 2 10 0 0,18-12-4 0 0,-76 41 14 0 0,47-28-3 0 0,12-6-1 0 0,6-2 2 0 0,5-2-3 0 0,2 0-1 0 0,-1 0 1 0 0,1 1 0 0 0,-10 10-1 0 0,4-2 9 0 0,5-4-9 0 0,1 0-1 0 0,2-3-4 0 0,-11 16 62 0 0,18-23-71 0 0,1 0 0 0 0,0 0 0 0 0,0 0 0 0 0,0 0-1 0 0,0 0 1 0 0,0 0 0 0 0,0 0 0 0 0,0 0 0 0 0,0 0 0 0 0,1-1 0 0 0,-1 1 0 0 0,0 0 0 0 0,0-1 0 0 0,1 1 0 0 0,-1-1 0 0 0,0 0-1 0 0,1 1 1 0 0,-1-1 0 0 0,0 0 0 0 0,1 0 0 0 0,-1 1 0 0 0,2-2 0 0 0,3 3 2 0 0,2-1 2 0 0,0-1 0 0 0,-1 1 0 0 0,1-1 0 0 0,15-2 0 0 0,16-5 11 0 0,-21 3-10 0 0,6-3 6 0 0,-4 0-8 0 0,14 0-32 0 0,-10 3-23 0 0,-20 2-53 0 0,0 1 1 0 0,0 0-1 0 0,0 0 1 0 0,0 1-1 0 0,0-1 1 0 0,1 1-1 0 0,-1 0 1 0 0,0 0-1 0 0,0 0 1 0 0,4 1-1 0 0,-2 2-357 0 0</inkml:trace>
</inkml:ink>
</file>

<file path=ppt/ink/ink3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40:34.321"/>
    </inkml:context>
    <inkml:brush xml:id="br0">
      <inkml:brushProperty name="width" value="0.05" units="cm"/>
      <inkml:brushProperty name="height" value="0.05" units="cm"/>
    </inkml:brush>
  </inkml:definitions>
  <inkml:trace contextRef="#ctx0" brushRef="#br0">119 74 6265 0 0,'39'-64'2215'0'0,"-39"64"-2192"0"0,0 0-1 0 0,-1 0 0 0 0,1 0 0 0 0,0 0 0 0 0,-1 1 0 0 0,1-1 0 0 0,0 0 0 0 0,0 0 0 0 0,-1 0 0 0 0,1 0 0 0 0,0 0 0 0 0,0 0 0 0 0,-1 0 0 0 0,1-1 0 0 0,0 1 0 0 0,0 0 1 0 0,-1 0-1 0 0,1 0 0 0 0,0 0 0 0 0,0 0 0 0 0,-1 0 0 0 0,1 0 0 0 0,0 0 0 0 0,0-1 0 0 0,-1 1 0 0 0,1 0 0 0 0,0 0 0 0 0,0 0 0 0 0,0-1 0 0 0,-1 1 0 0 0,1 0 0 0 0,0 0 0 0 0,0 0 1 0 0,0-1-1 0 0,0 1 0 0 0,0 0 0 0 0,0 0 0 0 0,-1-1 0 0 0,1 1 0 0 0,0 0 0 0 0,0-1 0 0 0,0 1 0 0 0,0 0 0 0 0,0 0 0 0 0,0-1 0 0 0,0 1 0 0 0,0 0 0 0 0,0 0 0 0 0,0-1 1 0 0,0 1-1 0 0,0 0 0 0 0,0-1 0 0 0,0 1 0 0 0,1 0 0 0 0,-1 0 0 0 0,0-1 0 0 0,0 1 0 0 0,0 0 0 0 0,0 0 0 0 0,1-1 0 0 0,-21 15 618 0 0,-6 36-166 0 0,2 1 0 0 0,2 1 0 0 0,-18 68-1 0 0,39-115-798 0 0,0-3 236 0 0,1 0 1 0 0,-1 0-1 0 0,1 0 1 0 0,-1 0 0 0 0,0 0-1 0 0,0 0 1 0 0,0-1-1 0 0,0 1 1 0 0,0 0 0 0 0,-1 0-1 0 0,1-1 1 0 0,-2 3-1 0 0,-1-1-731 0 0</inkml:trace>
</inkml:ink>
</file>

<file path=ppt/ink/ink3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40:34.684"/>
    </inkml:context>
    <inkml:brush xml:id="br0">
      <inkml:brushProperty name="width" value="0.05" units="cm"/>
      <inkml:brushProperty name="height" value="0.05" units="cm"/>
    </inkml:brush>
  </inkml:definitions>
  <inkml:trace contextRef="#ctx0" brushRef="#br0">1 0 5505 0 0,'0'7'4339'0'0,"2"15"-2110"0"0,7 5-2126 0 0,0-10-22 0 0,5 9 56 0 0,54 76 209 0 0,-65-99-383 0 0,3 6-397 0 0,1 0 0 0 0,-1 0 1 0 0,-1 0-1 0 0,7 15 0 0 0,-11-19-458 0 0</inkml:trace>
</inkml:ink>
</file>

<file path=ppt/ink/ink3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40:35.018"/>
    </inkml:context>
    <inkml:brush xml:id="br0">
      <inkml:brushProperty name="width" value="0.05" units="cm"/>
      <inkml:brushProperty name="height" value="0.05" units="cm"/>
    </inkml:brush>
  </inkml:definitions>
  <inkml:trace contextRef="#ctx0" brushRef="#br0">27 63 5585 0 0,'-12'-13'5196'0'0,"10"18"-4140"0"0,-1 14-716 0 0,1-4-42 0 0,1-5-266 0 0,-6 45 385 0 0,7-52-385 0 0,0 0 0 0 0,1 0 0 0 0,-1 0-1 0 0,1 0 1 0 0,-1 0 0 0 0,1 0 0 0 0,0-1 0 0 0,0 1 0 0 0,0 0 0 0 0,2 3 0 0 0,5 9-8 0 0,5 8 62 0 0,1-12-17 0 0,-12-10-25 0 0,50 16-223 0 0,-50-17 111 0 0,0 0-1 0 0,1 0 1 0 0,-1 0-1 0 0,0 0 1 0 0,0 0-1 0 0,0 0 1 0 0,1 0-1 0 0,-1-1 1 0 0,0 1-1 0 0,0-1 1 0 0,0 1-1 0 0,0-1 1 0 0,0 0-1 0 0,0 0 0 0 0,0 0 1 0 0,0 0-1 0 0,0 0 1 0 0,-1-1-1 0 0,1 1 1 0 0,0 0-1 0 0,2-4 1 0 0,-4 3-324 0 0,-2-4-378 0 0</inkml:trace>
  <inkml:trace contextRef="#ctx0" brushRef="#br0" timeOffset="1">40 18 4513 0 0,'1'-13'4521'0'0,"-1"10"-4481"0"0,5 3 160 0 0,-5-1-96 0 0,1 1-344 0 0,8 1 120 0 0,-7-1-80 0 0</inkml:trace>
</inkml:ink>
</file>

<file path=ppt/ink/ink3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40:35.369"/>
    </inkml:context>
    <inkml:brush xml:id="br0">
      <inkml:brushProperty name="width" value="0.05" units="cm"/>
      <inkml:brushProperty name="height" value="0.05" units="cm"/>
    </inkml:brush>
  </inkml:definitions>
  <inkml:trace contextRef="#ctx0" brushRef="#br0">18 137 2657 0 0,'-10'-56'2027'0'0,"3"22"2174"0"0,7 32-4072 0 0,1 1 0 0 0,-1-1 1 0 0,1 1-1 0 0,-1-1 1 0 0,1 1-1 0 0,0-1 1 0 0,0 1-1 0 0,-1 0 0 0 0,1-1 1 0 0,0 1-1 0 0,0 0 1 0 0,0 0-1 0 0,0 0 1 0 0,1 0-1 0 0,-1 0 0 0 0,0 0 1 0 0,0 0-1 0 0,3-2 1 0 0,26-13 926 0 0,-26 15-1016 0 0,-1 0 1 0 0,1 0-1 0 0,-1 1 0 0 0,1-1 0 0 0,0 1 1 0 0,-1 0-1 0 0,1 0 0 0 0,-1 0 0 0 0,1 0 1 0 0,0 1-1 0 0,-1 0 0 0 0,1 0 0 0 0,-1 0 1 0 0,1 0-1 0 0,4 2 0 0 0,-7-2-33 0 0,1 1-1 0 0,-1-1 1 0 0,0 0-1 0 0,0 0 1 0 0,0 1-1 0 0,0-1 1 0 0,0 0-1 0 0,0 1 1 0 0,0-1-1 0 0,0 1 1 0 0,-1-1-1 0 0,1 1 1 0 0,0 0-1 0 0,-1-1 1 0 0,0 1-1 0 0,1-1 0 0 0,-1 1 1 0 0,0 0-1 0 0,0 0 1 0 0,0-1-1 0 0,0 1 1 0 0,0 0-1 0 0,0-1 1 0 0,0 1-1 0 0,-1 0 1 0 0,1-1-1 0 0,0 1 1 0 0,-1 0-1 0 0,0-1 1 0 0,1 1-1 0 0,-1-1 1 0 0,0 1-1 0 0,0-1 1 0 0,0 1-1 0 0,0-1 1 0 0,-1 2-1 0 0,-16 32 37 0 0,14-28-39 0 0,-1 4 2 0 0,-3 3 6 0 0,-1 2 3 0 0,-2 8 12 0 0,4 5 1 0 0,7-24-9 0 0,-1-1 0 0 0,1 0 0 0 0,0 1 0 0 0,0-1 0 0 0,0 0 0 0 0,1 0 0 0 0,-1 1 0 0 0,1-1 0 0 0,2 6 0 0 0,-2-9 10 0 0,0 1-1 0 0,1 0 0 0 0,-1 0 0 0 0,1-1 1 0 0,-1 1-1 0 0,1-1 0 0 0,0 0 0 0 0,0 1 1 0 0,-1-1-1 0 0,1 0 0 0 0,0 0 1 0 0,0 0-1 0 0,0 0 0 0 0,0 0 0 0 0,0-1 1 0 0,0 1-1 0 0,1-1 0 0 0,-1 1 0 0 0,0-1 1 0 0,4 0-1 0 0,8 2 6 0 0,0-2 0 0 0,0 0-1 0 0,16-2 1 0 0,6 0-297 0 0,-20 0-181 0 0,6-3-218 0 0,-2 0-370 0 0,-16 5 315 0 0,-6 2 19 0 0</inkml:trace>
</inkml:ink>
</file>

<file path=ppt/ink/ink3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40:40.134"/>
    </inkml:context>
    <inkml:brush xml:id="br0">
      <inkml:brushProperty name="width" value="0.05" units="cm"/>
      <inkml:brushProperty name="height" value="0.05" units="cm"/>
    </inkml:brush>
  </inkml:definitions>
  <inkml:trace contextRef="#ctx0" brushRef="#br0">22 1 1496 0 0,'-22'28'1625'0'0,"22"-20"4817"0"0,3-7-5594 0 0,1-1-710 0 0,5 1 53 0 0,65 11 634 0 0,42-3 74 0 0,-104-8-885 0 0,7 2-49 0 0,-7 1-342 0 0,-4-2-159 0 0,17 7-1141 0 0,-22-9 570 0 0</inkml:trace>
</inkml:ink>
</file>

<file path=ppt/ink/ink3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40:40.841"/>
    </inkml:context>
    <inkml:brush xml:id="br0">
      <inkml:brushProperty name="width" value="0.05" units="cm"/>
      <inkml:brushProperty name="height" value="0.05" units="cm"/>
    </inkml:brush>
  </inkml:definitions>
  <inkml:trace contextRef="#ctx0" brushRef="#br0">190 35 4881 0 0,'13'-9'781'0'0,"-11"7"-510"0"0,1 0-1 0 0,-1 0 0 0 0,1 0 1 0 0,-1 0-1 0 0,1 1 1 0 0,-1-1-1 0 0,1 1 0 0 0,0 0 1 0 0,0-1-1 0 0,3 1 1 0 0,-8 0 319 0 0,-1-1 188 0 0,-1-1 153 0 0,0 2-205 0 0,-38 27-80 0 0,16-10-625 0 0,-25 12 37 0 0,-5 2-5 0 0,46-26-48 0 0,-4-1 0 0 0,0-2 24 0 0,6 2 15 0 0,20-1-15 0 0,13-9-14 0 0,13-10-24 0 0,-32 14 11 0 0,9-3 0 0 0,0 2 0 0 0,1-1 0 0 0,-1 2-1 0 0,1 0 1 0 0,0 1 0 0 0,0 0 0 0 0,0 2 0 0 0,0 0 0 0 0,17 2 0 0 0,-24 1-4 0 0,1 1 9 0 0,-15-2 0 0 0,2 2-2 0 0,-2 4 2 0 0,-13 14 2 0 0,-29 17 3 0 0,10-10 30 0 0,-4-4 18 0 0,14-12-14 0 0,10-3-7 0 0,8-2-7 0 0,2-2-14 0 0,2-1-11 0 0,4-5-6 0 0,-28 27 68 0 0,28-26-65 0 0,0 1 0 0 0,-1-1 1 0 0,1 1-1 0 0,0-1 1 0 0,0 1-1 0 0,0-1 0 0 0,0 1 1 0 0,0 0-1 0 0,1 0 0 0 0,-1-1 1 0 0,0 1-1 0 0,1 0 1 0 0,-1 0-1 0 0,1 0 0 0 0,0 0 1 0 0,0 0-1 0 0,-1-1 0 0 0,1 1 1 0 0,1 0-1 0 0,-1 4 0 0 0,0-6 8 0 0,18 7 6 0 0,-9-2-13 0 0,1-2 1 0 0,0 1 0 0 0,0-1-1 0 0,0-1 1 0 0,1 0-1 0 0,-1 0 1 0 0,1-1-1 0 0,-1 0 1 0 0,1-1 0 0 0,19-2-1 0 0,2 4 37 0 0,16 11-845 0 0,-45-11 630 0 0,-1 1 54 0 0,-1-2 37 0 0,0 2-365 0 0</inkml:trace>
</inkml:ink>
</file>

<file path=ppt/ink/ink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19:17:11.919"/>
    </inkml:context>
    <inkml:brush xml:id="br0">
      <inkml:brushProperty name="width" value="0.05" units="cm"/>
      <inkml:brushProperty name="height" value="0.05" units="cm"/>
    </inkml:brush>
  </inkml:definitions>
  <inkml:trace contextRef="#ctx0" brushRef="#br0">14 1 3169 0 0,'-13'0'10099'0'0,"19"12"-9171"0"0,-2-6-1241 0 0,46 56 796 0 0,2 1-6 0 0,-32-32-343 0 0,24 36 182 0 0,-18-25-236 0 0,13 21 75 0 0,-9-14-52 0 0,-10-17-65 0 0,15 17 49 0 0,4-8-79 0 0,-12-24-274 0 0,-23-16 65 0 0,-4-1 143 0 0,1 0 0 0 0,-1 0 0 0 0,0 0 0 0 0,0 0 1 0 0,0 0-1 0 0,1 0 0 0 0,-1 0 0 0 0,0-1 0 0 0,0 1 1 0 0,0 0-1 0 0,0 0 0 0 0,1 0 0 0 0,-1 0 0 0 0,0 0 1 0 0,0 0-1 0 0,0 0 0 0 0,0 0 0 0 0,1-1 0 0 0,-1 1 1 0 0,0 0-1 0 0,0 0 0 0 0,0 0 0 0 0,0 0 0 0 0,0 0 1 0 0,0-1-1 0 0,0 1 0 0 0,1 0 0 0 0,-1 0 0 0 0,0 0 1 0 0,0 0-1 0 0,0-1 0 0 0,0 1 0 0 0,0 0 0 0 0,0 0 1 0 0,0 0-1 0 0,0-1 0 0 0,0 1 0 0 0,0 0 0 0 0,0 0 1 0 0,0 0-1 0 0,0-1 0 0 0,0 1 0 0 0,0 0 0 0 0,0 0 1 0 0,0 0-1 0 0,-1 0 0 0 0,1-1 0 0 0,0 1 0 0 0,0 0 0 0 0,-2-3-1258 0 0,1 2 476 0 0</inkml:trace>
</inkml:ink>
</file>

<file path=ppt/ink/ink3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40:41.182"/>
    </inkml:context>
    <inkml:brush xml:id="br0">
      <inkml:brushProperty name="width" value="0.05" units="cm"/>
      <inkml:brushProperty name="height" value="0.05" units="cm"/>
    </inkml:brush>
  </inkml:definitions>
  <inkml:trace contextRef="#ctx0" brushRef="#br0">124 37 5017 0 0,'1'-3'343'0'0,"11"-19"-109"0"0,-12 21-157 0 0,1 1 0 0 0,-1 0 0 0 0,0 0 0 0 0,0 0 0 0 0,0 0 0 0 0,1-1 0 0 0,-1 1 0 0 0,0 0 1 0 0,0 0-1 0 0,0 0 0 0 0,1-1 0 0 0,-1 1 0 0 0,0 0 0 0 0,0 0 0 0 0,0-1 0 0 0,0 1 0 0 0,0 0 0 0 0,1 0 0 0 0,-1-1 0 0 0,0 1 0 0 0,0 0 0 0 0,0 0 0 0 0,0-1 0 0 0,0 1 0 0 0,0 0 0 0 0,0 0 0 0 0,0-1 0 0 0,0 1 0 0 0,0 0 0 0 0,0-1 0 0 0,0 1 0 0 0,0 0 0 0 0,0 0 0 0 0,-1-1 0 0 0,1 1 0 0 0,0 0 0 0 0,0 0 0 0 0,0-1 0 0 0,0 1 0 0 0,0 0 0 0 0,-1 0 0 0 0,1-1 1 0 0,0 1-1 0 0,0 0 0 0 0,0 0 0 0 0,-1 0 0 0 0,1-1 0 0 0,0 1 0 0 0,-2 2 885 0 0,-2 5 1100 0 0,2-4-2244 0 0,-16 30 616 0 0,-10 7-217 0 0,-1 2-20 0 0,24-33-152 0 0,0 0 1 0 0,1 0-1 0 0,0 0 1 0 0,1 0 0 0 0,0 1-1 0 0,-3 14 1 0 0,2 8-73 0 0,4-12-53 0 0,-6 2-601 0 0,-2-13-843 0 0,2-10-259 0 0,5-1 1006 0 0</inkml:trace>
</inkml:ink>
</file>

<file path=ppt/ink/ink3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40:41.522"/>
    </inkml:context>
    <inkml:brush xml:id="br0">
      <inkml:brushProperty name="width" value="0.05" units="cm"/>
      <inkml:brushProperty name="height" value="0.05" units="cm"/>
    </inkml:brush>
  </inkml:definitions>
  <inkml:trace contextRef="#ctx0" brushRef="#br0">0 20 2809 0 0,'0'-11'3625'0'0,"0"6"-980"0"0,0 2 193 0 0,7 27-2234 0 0,17 6-560 0 0,-14-19 3 0 0,10 33 111 0 0,-3-5-1153 0 0,-13-32 684 0 0,0-1 0 0 0,-1 0 1 0 0,1 1-1 0 0,-1 0 1 0 0,-1-1-1 0 0,0 1 0 0 0,0 0 1 0 0,2 12-1 0 0,0-8-1522 0 0,2 0-1560 0 0</inkml:trace>
</inkml:ink>
</file>

<file path=ppt/ink/ink3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40:41.869"/>
    </inkml:context>
    <inkml:brush xml:id="br0">
      <inkml:brushProperty name="width" value="0.05" units="cm"/>
      <inkml:brushProperty name="height" value="0.05" units="cm"/>
    </inkml:brush>
  </inkml:definitions>
  <inkml:trace contextRef="#ctx0" brushRef="#br0">15 59 2969 0 0,'23'-19'1819'0'0,"-18"12"-402"0"0,-12 9 1853 0 0,5-1-3140 0 0,0 1 0 0 0,0-1 0 0 0,1 1 0 0 0,-1-1-1 0 0,1 1 1 0 0,-1 0 0 0 0,1-1 0 0 0,-1 1 0 0 0,1 0-1 0 0,0 0 1 0 0,0 0 0 0 0,0 0 0 0 0,0 0 0 0 0,0 0-1 0 0,0 0 1 0 0,0 4 0 0 0,-6 37 1114 0 0,7-39-1265 0 0,-1 4 63 0 0,-3 32 133 0 0,4 29 36 0 0,0-63-198 0 0,0-1 0 0 0,0 1 1 0 0,1-1-1 0 0,0 1 0 0 0,0 0 1 0 0,1-1-1 0 0,0 0 0 0 0,0 1 0 0 0,0-1 1 0 0,0 0-1 0 0,1 0 0 0 0,0 0 1 0 0,0 0-1 0 0,0-1 0 0 0,1 1 1 0 0,5 5-1 0 0,-7-8-35 0 0,1-1-1 0 0,0 1 1 0 0,0-1 0 0 0,0 1-1 0 0,0-1 1 0 0,0 0 0 0 0,1 0-1 0 0,-1-1 1 0 0,0 1-1 0 0,0-1 1 0 0,0 1 0 0 0,1-1-1 0 0,-1 0 1 0 0,6-1 0 0 0,-7 1-109 0 0,0 0 0 0 0,0 0-1 0 0,0 0 1 0 0,-1-1 0 0 0,1 1 0 0 0,0-1 0 0 0,0 1 0 0 0,-1-1 0 0 0,1 0 0 0 0,0 1-1 0 0,-1-1 1 0 0,1 0 0 0 0,-1 0 0 0 0,1 0 0 0 0,-1 0 0 0 0,1-1 0 0 0,-1 1 0 0 0,0 0-1 0 0,0 0 1 0 0,1-1 0 0 0,-1 1 0 0 0,0-1 0 0 0,0 1 0 0 0,0-1 0 0 0,-1 0 0 0 0,2-1-1 0 0,-1-5-677 0 0</inkml:trace>
  <inkml:trace contextRef="#ctx0" brushRef="#br0" timeOffset="1">82 45 6961 0 0,'-7'-39'2753'0'0,"5"39"-2377"0"0,13-4 0 0 0,-3 3-216 0 0,-2 1-144 0 0,4 1 16 0 0,-2 1 8 0 0,0 0-64 0 0,0-1-56 0 0</inkml:trace>
</inkml:ink>
</file>

<file path=ppt/ink/ink3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40:37.234"/>
    </inkml:context>
    <inkml:brush xml:id="br0">
      <inkml:brushProperty name="width" value="0.05" units="cm"/>
      <inkml:brushProperty name="height" value="0.05" units="cm"/>
    </inkml:brush>
  </inkml:definitions>
  <inkml:trace contextRef="#ctx0" brushRef="#br0">1 0 4041 0 0,'8'51'1048'0'0,"-8"-50"-979"0"0,1-1-1 0 0,-1 1 1 0 0,0-1 0 0 0,1 1-1 0 0,-1-1 1 0 0,1 1-1 0 0,-1-1 1 0 0,1 0 0 0 0,-1 1-1 0 0,1-1 1 0 0,-1 0-1 0 0,1 1 1 0 0,-1-1 0 0 0,1 0-1 0 0,-1 1 1 0 0,1-1 0 0 0,0 0-1 0 0,-1 0 1 0 0,1 0-1 0 0,-1 0 1 0 0,1 0 0 0 0,0 0-1 0 0,-1 0 1 0 0,1 0-1 0 0,0 0 1 0 0,-1 0 0 0 0,1 0-1 0 0,-1 0 1 0 0,1 0-1 0 0,0 0 1 0 0,0-1 0 0 0,25-6 652 0 0,-20 5-265 0 0,87-9 981 0 0,-35 9-1765 0 0,-50 3 231 0 0</inkml:trace>
</inkml:ink>
</file>

<file path=ppt/ink/ink3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40:38.370"/>
    </inkml:context>
    <inkml:brush xml:id="br0">
      <inkml:brushProperty name="width" value="0.05" units="cm"/>
      <inkml:brushProperty name="height" value="0.05" units="cm"/>
    </inkml:brush>
  </inkml:definitions>
  <inkml:trace contextRef="#ctx0" brushRef="#br0">192 1 5185 0 0,'-14'5'5815'0'0,"-12"19"-6171"0"0,18-16 786 0 0,-18 15-413 0 0,-23 20 65 0 0,-5 3 11 0 0,42-33-35 0 0,10 7 18 0 0,2-14 74 0 0,18-7-66 0 0,111-16 15 0 0,-95 10-90 0 0,-31 5-8 0 0,0 1 1 0 0,0 0-1 0 0,1 0 1 0 0,-1 0-1 0 0,0 0 0 0 0,1 1 1 0 0,-1-1-1 0 0,1 1 1 0 0,-1 0-1 0 0,1 0 1 0 0,-1 0-1 0 0,1 1 1 0 0,-1-1-1 0 0,1 1 0 0 0,-1 0 1 0 0,1 0-1 0 0,2 1 1 0 0,-45 32 123 0 0,-10 9-66 0 0,37-34-36 0 0,0 0-1 0 0,1 1 1 0 0,0 0 0 0 0,1 1 0 0 0,0 0 0 0 0,1 0 0 0 0,0 1 0 0 0,0 1 0 0 0,2-1 0 0 0,-8 18 0 0 0,10-21-1 0 0,-5 18-4 0 0,9-26-16 0 0,1 0 0 0 0,0-1 0 0 0,-1 1-1 0 0,1 0 1 0 0,0-1 0 0 0,0 1 0 0 0,0 0 0 0 0,0-1-1 0 0,0 1 1 0 0,0 0 0 0 0,0-1 0 0 0,0 1 0 0 0,0 0 0 0 0,0 0-1 0 0,0-1 1 0 0,0 1 0 0 0,0 0 0 0 0,0-1 0 0 0,1 1-1 0 0,-1 0 1 0 0,0-1 0 0 0,1 1 0 0 0,-1 0 0 0 0,0-1 0 0 0,1 1-1 0 0,-1-1 1 0 0,1 1 0 0 0,-1-1 0 0 0,1 1 0 0 0,0 0 46 0 0,7-1-31 0 0,-1 1-1 0 0,1 0 1 0 0,0 0 0 0 0,-1 1 0 0 0,13 4 0 0 0,10 2-28 0 0,-7-5 18 0 0,46-3 15 0 0,-20 0 36 0 0,-17 1-180 0 0,17 8-647 0 0,-47-7 402 0 0</inkml:trace>
</inkml:ink>
</file>

<file path=ppt/ink/ink3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40:38.807"/>
    </inkml:context>
    <inkml:brush xml:id="br0">
      <inkml:brushProperty name="width" value="0.05" units="cm"/>
      <inkml:brushProperty name="height" value="0.05" units="cm"/>
    </inkml:brush>
  </inkml:definitions>
  <inkml:trace contextRef="#ctx0" brushRef="#br0">172 44 2769 0 0,'22'-35'2722'0'0,"-22"34"-2646"0"0,0 1 1 0 0,0 0-1 0 0,0-1 1 0 0,0 1-1 0 0,0 0 1 0 0,0 0 0 0 0,0-1-1 0 0,0 1 1 0 0,0 0-1 0 0,0-1 1 0 0,0 1 0 0 0,0 0-1 0 0,-1-1 1 0 0,1 1-1 0 0,0 0 1 0 0,0 0 0 0 0,0-1-1 0 0,0 1 1 0 0,0 0-1 0 0,-1 0 1 0 0,1-1 0 0 0,0 1-1 0 0,0 0 1 0 0,0 0-1 0 0,-1 0 1 0 0,1-1 0 0 0,0 1-1 0 0,0 0 1 0 0,-1 0-1 0 0,1 0 1 0 0,0 0 0 0 0,-1 0-1 0 0,1 0 1 0 0,0-1-1 0 0,0 1 1 0 0,-1 0 0 0 0,1 0-1 0 0,0 0 1 0 0,-1 0-1 0 0,1 0 1 0 0,0 0 0 0 0,-1 0-1 0 0,1 0 1 0 0,0 0-1 0 0,0 0 1 0 0,-1 0 0 0 0,1 1-1 0 0,0-1 1 0 0,-1 0-1 0 0,1 0 1 0 0,0 0 0 0 0,0 0-1 0 0,-1 0 1 0 0,1 0-1 0 0,0 1 1 0 0,0-1-1 0 0,-1 0 1 0 0,1 0 0 0 0,0 0-1 0 0,0 1 1 0 0,0-1-1 0 0,-1 0 1 0 0,1 0 0 0 0,0 1-1 0 0,0-1 1 0 0,0 0-1 0 0,0 1 1 0 0,-1-1 0 0 0,-34 56 923 0 0,26-44-834 0 0,0 0 1 0 0,1 1-1 0 0,-8 16 0 0 0,-67 170 60 0 0,83-198-323 0 0,0 0 1 0 0,0-1 0 0 0,0 1 0 0 0,-1 0-1 0 0,1-1 1 0 0,0 1 0 0 0,0-1 0 0 0,0 1-1 0 0,-1 0 1 0 0,1-1 0 0 0,0 1 0 0 0,0-1-1 0 0,-1 1 1 0 0,1-1 0 0 0,-1 1 0 0 0,1-1-1 0 0,0 1 1 0 0,-1-1 0 0 0,1 1 0 0 0,-1-1-1 0 0,1 0 1 0 0,-1 1 0 0 0,1-1 0 0 0,-1 0 0 0 0,1 1-1 0 0,-1-1 1 0 0,0 0 0 0 0,1 0 0 0 0,-1 1-1 0 0,1-1 1 0 0,-1 0 0 0 0,0 0 0 0 0,1 0-1 0 0,-1 0 1 0 0,0 0 0 0 0,1 0 0 0 0,-1 0-1 0 0,1 0 1 0 0,-1 0 0 0 0,0 0 0 0 0,-1-2-647 0 0</inkml:trace>
</inkml:ink>
</file>

<file path=ppt/ink/ink3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40:39.150"/>
    </inkml:context>
    <inkml:brush xml:id="br0">
      <inkml:brushProperty name="width" value="0.05" units="cm"/>
      <inkml:brushProperty name="height" value="0.05" units="cm"/>
    </inkml:brush>
  </inkml:definitions>
  <inkml:trace contextRef="#ctx0" brushRef="#br0">35 95 5929 0 0,'-30'-82'3721'0'0,"27"75"-3339"0"0,2 7-210 0 0,1-1 82 0 0,2-2-203 0 0,-1 1 1935 0 0,3 8-1836 0 0,10 6-70 0 0,0 0-49 0 0,-11-9 9 0 0,56 62-271 0 0,-26-13-405 0 0,-30-44 245 0 0</inkml:trace>
</inkml:ink>
</file>

<file path=ppt/ink/ink3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40:39.490"/>
    </inkml:context>
    <inkml:brush xml:id="br0">
      <inkml:brushProperty name="width" value="0.05" units="cm"/>
      <inkml:brushProperty name="height" value="0.05" units="cm"/>
    </inkml:brush>
  </inkml:definitions>
  <inkml:trace contextRef="#ctx0" brushRef="#br0">73 115 5489 0 0,'0'-1'148'0'0,"0"1"0"0"0,-1 0-1 0 0,1-1 1 0 0,0 1 0 0 0,-1 0 0 0 0,1 0 0 0 0,0-1-1 0 0,-1 1 1 0 0,1 0 0 0 0,0 0 0 0 0,-1-1-1 0 0,1 1 1 0 0,0 0 0 0 0,-1 0 0 0 0,1 0-1 0 0,-1 0 1 0 0,1 0 0 0 0,0 0 0 0 0,-1 0-1 0 0,1 0 1 0 0,-1 0 0 0 0,1 0 0 0 0,0 0 0 0 0,-1 0-1 0 0,1 0 1 0 0,-1 0 0 0 0,1 0 0 0 0,0 0-1 0 0,-1 0 1 0 0,1 0 0 0 0,-1 1 0 0 0,1-1-1 0 0,0 0 1 0 0,-1 0 0 0 0,1 0 0 0 0,0 1 0 0 0,-1-1-1 0 0,1 1 1 0 0,-13 17 144 0 0,5-5 35 0 0,2-6-257 0 0,1 0 1 0 0,1 1-1 0 0,-1 0 1 0 0,1 0-1 0 0,1 0 1 0 0,-4 11-1 0 0,6-16-49 0 0,0-1 0 0 0,1 1-1 0 0,-1-1 1 0 0,1 1 0 0 0,0-1 0 0 0,0 1-1 0 0,0 0 1 0 0,0-1 0 0 0,0 1-1 0 0,1-1 1 0 0,-1 1 0 0 0,1-1 0 0 0,-1 1-1 0 0,1-1 1 0 0,0 0 0 0 0,0 1 0 0 0,0-1-1 0 0,0 0 1 0 0,1 0 0 0 0,-1 0 0 0 0,0 1-1 0 0,1-1 1 0 0,0-1 0 0 0,-1 1 0 0 0,1 0-1 0 0,0 0 1 0 0,0-1 0 0 0,0 1 0 0 0,0-1-1 0 0,0 1 1 0 0,1-1 0 0 0,-1 0 0 0 0,3 1-1 0 0,4 3-108 0 0,0-1 0 0 0,0-1 0 0 0,1 0-1 0 0,-1 0 1 0 0,1-1 0 0 0,0 0-1 0 0,0 0 1 0 0,0-1 0 0 0,0-1-1 0 0,0 1 1 0 0,0-2 0 0 0,0 1 0 0 0,16-4-1 0 0,-11-6-192 0 0,-14 9 82 0 0,0-1-1 0 0,0 0 0 0 0,0 0 1 0 0,0 0-1 0 0,0 1 0 0 0,0-1 1 0 0,0 0-1 0 0,0 0 0 0 0,-1 0 1 0 0,1 0-1 0 0,-1 0 0 0 0,0-3 1 0 0,1-2-3981 0 0</inkml:trace>
  <inkml:trace contextRef="#ctx0" brushRef="#br0" timeOffset="1">108 64 4633 0 0,'-34'-63'5057'0'0</inkml:trace>
</inkml:ink>
</file>

<file path=ppt/ink/ink3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40:44.700"/>
    </inkml:context>
    <inkml:brush xml:id="br0">
      <inkml:brushProperty name="width" value="0.05" units="cm"/>
      <inkml:brushProperty name="height" value="0.05" units="cm"/>
    </inkml:brush>
  </inkml:definitions>
  <inkml:trace contextRef="#ctx0" brushRef="#br0">2 263 5857 0 0,'-1'29'6094'0'0,"2"-23"-5991"0"0,1 1-1 0 0,0 0 0 0 0,1 0 1 0 0,0-1-1 0 0,0 1 1 0 0,0-1-1 0 0,7 9 1 0 0,-12-18-39 0 0,0-1 1 0 0,0 1 0 0 0,0-1 0 0 0,0 1-1 0 0,1-1 1 0 0,0 0 0 0 0,0 0-1 0 0,0 1 1 0 0,0-1 0 0 0,1 0 0 0 0,-1 0-1 0 0,1 0 1 0 0,0-7 0 0 0,15-52-139 0 0,-1 9 138 0 0,-10 38-52 0 0,1 0 0 0 0,0-1 0 0 0,12-26 0 0 0,-13 35-10 0 0,0 1 0 0 0,0-1 1 0 0,1 1-1 0 0,0 0 0 0 0,0 0 0 0 0,1 1 1 0 0,0 0-1 0 0,0 0 0 0 0,12-10 1 0 0,-17 16-3 0 0,0-1 0 0 0,0 0 0 0 0,1 0 1 0 0,-1 1-1 0 0,0-1 0 0 0,0 1 0 0 0,1-1 1 0 0,-1 1-1 0 0,0 0 0 0 0,1-1 0 0 0,-1 1 1 0 0,1 0-1 0 0,-1 0 0 0 0,0 0 1 0 0,1 0-1 0 0,-1 0 0 0 0,2 0 0 0 0,0 1 5 0 0,-1 0-1 0 0,0 0 1 0 0,0 0-1 0 0,0 0 1 0 0,0 1-1 0 0,0-1 1 0 0,0 1-1 0 0,0-1 1 0 0,-1 1 0 0 0,1-1-1 0 0,0 1 1 0 0,-1 0-1 0 0,1 0 1 0 0,-1 0-1 0 0,2 2 1 0 0,16 39 133 0 0,-11-19-15 0 0,6 39 93 0 0,2 10-100 0 0,-8-58-102 0 0,8-2 55 0 0,-6-7-61 0 0,-14-11-127 0 0,12 4 184 0 0,-8 1-127 0 0,0 0 0 0 0,1 0 1 0 0,-1 0-1 0 0,1 1 0 0 0,-1-1 1 0 0,0 0-1 0 0,1 0 0 0 0,-1 0 1 0 0,1 0-1 0 0,-1 0 0 0 0,0 0 1 0 0,1 0-1 0 0,-1 0 0 0 0,1 0 1 0 0,-1 0-1 0 0,1 0 0 0 0,-1 0 1 0 0,0-1-1 0 0,1 1 0 0 0,-1 0 1 0 0,1 0-1 0 0,-1 0 0 0 0,0-1 1 0 0,1 1-1 0 0,-1 0 0 0 0,0 0 1 0 0,1-1-1 0 0,-1 1 0 0 0,0 0 1 0 0,1 0-1 0 0,-1-1 0 0 0,0 1 1 0 0,0-1-1 0 0,1 1 0 0 0,-1 0 1 0 0,0-1-1 0 0,0 1 0 0 0,0 0 1 0 0,1-1-1 0 0,-1 1 0 0 0,0-1 1 0 0</inkml:trace>
</inkml:ink>
</file>

<file path=ppt/ink/ink3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40:46.175"/>
    </inkml:context>
    <inkml:brush xml:id="br0">
      <inkml:brushProperty name="width" value="0.05" units="cm"/>
      <inkml:brushProperty name="height" value="0.05" units="cm"/>
    </inkml:brush>
  </inkml:definitions>
  <inkml:trace contextRef="#ctx0" brushRef="#br0">28 77 2977 0 0,'-12'-12'3691'0'0,"1"-1"-1892"0"0,7 10-134 0 0,6 3-1370 0 0,1-1 8 0 0,2-1-134 0 0,3-1-78 0 0,15-6 83 0 0,3 3-74 0 0,0 0 1 0 0,0 1-1 0 0,0 2 1 0 0,1 1 0 0 0,0 1-1 0 0,39 3 1 0 0,-37 2-74 0 0,19 1 20 0 0,-37-4-32 0 0,1-1 0 0 0,-1 0 0 0 0,23-2 1 0 0,-6-9 10 0 0,-11 3 11 0 0,-5 6-20 0 0,-12 3-16 0 0,1 0 1 0 0,0-1-1 0 0,0 1 1 0 0,-1 0-1 0 0,1 0 1 0 0,0 0-1 0 0,-1 0 1 0 0,1 0-1 0 0,-1 0 1 0 0,1 0-1 0 0,-1 0 1 0 0,1 0-1 0 0,-1 0 1 0 0,0 0 0 0 0,0 0-1 0 0,1 0 1 0 0,-1 2-1 0 0,3 15 5 0 0,0 7 23 0 0,-2 0-1 0 0,-1 0 1 0 0,-5 39-1 0 0,-2-5 61 0 0,2-20-39 0 0,-1 7-11 0 0,-42 319 213 0 0,43-318-238 0 0,2 11 11 0 0,7 74 0 0 0,0-72-18 0 0,11 71 20 0 0,1 19 80 0 0,18 394 458 0 0,-35-464-497 0 0,-1-30-28 0 0,4-16 10 0 0,-2-21-29 0 0,0 7 2 0 0,-2 0-1 0 0,-2 11 23 0 0,0 9 83 0 0,2-23-68 0 0,-1 9 69 0 0,1 1-1 0 0,1 0 0 0 0,1-1 0 0 0,2 1 0 0 0,7 42 0 0 0,1-35 28 0 0,-2-8-82 0 0,-3-8-35 0 0,-3-9-19 0 0,3 6-3 0 0,3 11-14 0 0,-5-8-4 0 0,-3-1 7 0 0,-2-7 5 0 0,1-9-11 0 0,-15 32 3 0 0,-6-19-8 0 0,18-7 4 0 0,3-5 4 0 0,1-1 3 0 0,2 4 5 0 0,-1 2-8 0 0,0-2-1 0 0,-1-3-2 0 0,1-3 0 0 0,5 2-1 0 0,8 3-4 0 0,-12 1 4 0 0,-1-1 1 0 0,1 0 0 0 0,-1 0 0 0 0,0 1-1 0 0,0-1 1 0 0,-1 1 0 0 0,1-1 0 0 0,-1 0-1 0 0,0 1 1 0 0,0-1 0 0 0,0 1 0 0 0,-1-1-1 0 0,0 1 1 0 0,0-1 0 0 0,-1 5 0 0 0,0-2 8 0 0,1 1 0 0 0,0-1 0 0 0,1 0 0 0 0,-1 1 0 0 0,2 12 0 0 0,5-14 8 0 0,0 1 2 0 0,-9-3 1495 0 0,3-6-1291 0 0,1 0 56 0 0,1-2-36 0 0,-2-1 2 0 0,-2 2-146 0 0,-1 2-54 0 0,-27-3-29 0 0,0 2 1 0 0,-1 1 0 0 0,1 1-1 0 0,0 2 1 0 0,-42 7-1 0 0,31-3-118 0 0,1-3 0 0 0,-47-1 0 0 0,77-4-534 0 0,5-1-189 0 0,5 3 596 0 0,0-2 104 0 0,0-1-2444 0 0</inkml:trace>
</inkml:ink>
</file>

<file path=ppt/ink/ink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19:17:12.350"/>
    </inkml:context>
    <inkml:brush xml:id="br0">
      <inkml:brushProperty name="width" value="0.05" units="cm"/>
      <inkml:brushProperty name="height" value="0.05" units="cm"/>
    </inkml:brush>
  </inkml:definitions>
  <inkml:trace contextRef="#ctx0" brushRef="#br0">76 0 5073 0 0,'-9'2'6378'0'0,"5"-2"-5798"0"0,1 1-366 0 0,-2 2 632 0 0,-3 7-645 0 0,1 0 0 0 0,1 1 1 0 0,-1 0-1 0 0,2 0 0 0 0,-9 22 1 0 0,12-27-150 0 0,1 0 1 0 0,-1 0-1 0 0,1 1 1 0 0,1-1-1 0 0,-1 1 1 0 0,1-1-1 0 0,0 1 1 0 0,1-1-1 0 0,-1 1 1 0 0,1-1-1 0 0,0 0 1 0 0,1 1-1 0 0,3 7 1 0 0,-1-4-19 0 0,0-1 1 0 0,1 0-1 0 0,1 0 1 0 0,-1 0-1 0 0,1-1 1 0 0,1 1-1 0 0,0-2 1 0 0,0 1-1 0 0,0-1 1 0 0,1 0-1 0 0,0 0 1 0 0,1-1-1 0 0,-1 0 1 0 0,10 4-1 0 0,8 2 0 0 0,-17-7-59 0 0,-1-1 0 0 0,1 0 0 0 0,0 0 0 0 0,0-1 0 0 0,1 0 0 0 0,-1-1 0 0 0,0 0 0 0 0,1 0 0 0 0,19 0 0 0 0,-23-2-95 0 0,3 1-110 0 0,5-2-265 0 0,-13 1 471 0 0,-1 0 1 0 0,1 0-1 0 0,-1 0 0 0 0,1 0 1 0 0,-1 0-1 0 0,1 0 1 0 0,-1-1-1 0 0,0 1 1 0 0,1 0-1 0 0,-1 0 1 0 0,1 0-1 0 0,-1-1 0 0 0,0 1 1 0 0,1 0-1 0 0,-1 0 1 0 0,1-1-1 0 0,-1 1 1 0 0,0 0-1 0 0,0-1 1 0 0,1 1-1 0 0,-1 0 0 0 0,0-1 1 0 0,1 1-1 0 0,-1-1 1 0 0,0 1-1 0 0,0 0 1 0 0,0-1-1 0 0,0 1 0 0 0,1-1 1 0 0,-1 1-1 0 0,0-1 1 0 0,0 1-1 0 0,0 0 1 0 0,0-1-1 0 0,0 1 1 0 0,0-1-1 0 0,0 1 0 0 0,0-1 1 0 0,0 1-1 0 0,0-1 1 0 0,0 0-1 0 0,-6-12-415 0 0,4 0-371 0 0</inkml:trace>
</inkml:ink>
</file>

<file path=ppt/ink/ink3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41:56.874"/>
    </inkml:context>
    <inkml:brush xml:id="br0">
      <inkml:brushProperty name="width" value="0.05" units="cm"/>
      <inkml:brushProperty name="height" value="0.05" units="cm"/>
    </inkml:brush>
  </inkml:definitions>
  <inkml:trace contextRef="#ctx0" brushRef="#br0">38 0 3137 0 0,'-2'0'2256'0'0,"2"1"-1672"0"0</inkml:trace>
</inkml:ink>
</file>

<file path=ppt/ink/ink3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42:31.798"/>
    </inkml:context>
    <inkml:brush xml:id="br0">
      <inkml:brushProperty name="width" value="0.05" units="cm"/>
      <inkml:brushProperty name="height" value="0.05" units="cm"/>
    </inkml:brush>
  </inkml:definitions>
  <inkml:trace contextRef="#ctx0" brushRef="#br0">360 1 3465 0 0,'9'4'964'0'0,"6"4"-184"0"0,-16-6-190 0 0,-8-1 629 0 0,7-1-777 0 0,-2-1 27 0 0,1-1-187 0 0,-3 0-100 0 0,-11-5 116 0 0,12 6-244 0 0,0 1 0 0 0,-1 0 0 0 0,1 0-1 0 0,0 0 1 0 0,-1 0 0 0 0,1 1 0 0 0,-8 2 0 0 0,-10 4 18 0 0,7-1-71 0 0,-59 29 27 0 0,11-4 1 0 0,25-14-7 0 0,29-12-6 0 0,-1 0 9 0 0,8-4 187 0 0,10 0-82 0 0,7 0-96 0 0,2 0 0 0 0,0 0 0 0 0,0 0-1 0 0,0-2 1 0 0,0 0 0 0 0,0-1-1 0 0,0 0 1 0 0,23-8 0 0 0,-10 3-15 0 0,16 0 6 0 0,68 3 13 0 0,-91 3-17 0 0,6-4-14 0 0,-20 3-3 0 0,-9-3 27 0 0,-1 2-18 0 0,-1 3-10 0 0,-9 1-3 0 0,0 0 1 0 0,1 1-1 0 0,-1 0 0 0 0,1 1 1 0 0,-1 1-1 0 0,-20 9 0 0 0,-67 37 5 0 0,74-35-5 0 0,0 0 0 0 0,1 1 0 0 0,1 1 0 0 0,-25 24 0 0 0,29-22 6 0 0,1 1 0 0 0,-25 37 1 0 0,33-45-7 0 0,-14 20 54 0 0,24-31-52 0 0,0-1 0 0 0,-1 1 0 0 0,1-1 0 0 0,0 0 0 0 0,0 1 0 0 0,0-1 0 0 0,0 1 0 0 0,0-1 0 0 0,0 1 0 0 0,0-1 0 0 0,0 1-1 0 0,0-1 1 0 0,0 0 0 0 0,0 1 0 0 0,0-1 0 0 0,0 1 0 0 0,0-1 0 0 0,0 1 0 0 0,1-1 0 0 0,-1 1 0 0 0,0-1 0 0 0,0 0 0 0 0,0 1-1 0 0,1-1 1 0 0,-1 0 0 0 0,0 1 0 0 0,1 0 0 0 0,20 3 68 0 0,-7-7-29 0 0,0 1 1 0 0,0-2-1 0 0,0 1 0 0 0,0-2 0 0 0,0 0 1 0 0,24-13-1 0 0,-23 10-24 0 0,0 1 0 0 0,0 1 0 0 0,1 0 0 0 0,-1 1 0 0 0,29-4 0 0 0,-14 5-52 0 0,-24 2-4 0 0,-1 1-1 0 0,1 0 0 0 0,-1 0 1 0 0,0 0-1 0 0,1 1 1 0 0,-1 0-1 0 0,1 0 1 0 0,-1 0-1 0 0,1 1 1 0 0,-1 0-1 0 0,1 0 0 0 0,-1 0 1 0 0,0 0-1 0 0,1 1 1 0 0,-1 0-1 0 0,0 0 1 0 0,0 1-1 0 0,0 0 1 0 0,-1-1-1 0 0,8 7 0 0 0,-9-4-178 0 0,-3 3-229 0 0</inkml:trace>
</inkml:ink>
</file>

<file path=ppt/ink/ink3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42:32.234"/>
    </inkml:context>
    <inkml:brush xml:id="br0">
      <inkml:brushProperty name="width" value="0.05" units="cm"/>
      <inkml:brushProperty name="height" value="0.05" units="cm"/>
    </inkml:brush>
  </inkml:definitions>
  <inkml:trace contextRef="#ctx0" brushRef="#br0">89 47 2401 0 0,'63'-35'1473'0'0,"-48"24"1256"0"0,-28 15-1369 0 0,7 0-1306 0 0,-1 0 0 0 0,1 1 0 0 0,0-1 0 0 0,0 2 0 0 0,1-1 0 0 0,-1 1 0 0 0,1-1-1 0 0,0 1 1 0 0,-5 10 0 0 0,-15 16 207 0 0,18-24-206 0 0,0 1 0 0 0,0 1 0 0 0,1-1 0 0 0,0 1 0 0 0,1 0 0 0 0,0 0 0 0 0,1 1 0 0 0,-5 15 0 0 0,0 20 59 0 0,8-14-28 0 0,3-7-28 0 0,0-16-286 0 0,-1-12-584 0 0,-1 2 394 0 0</inkml:trace>
</inkml:ink>
</file>

<file path=ppt/ink/ink3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42:32.599"/>
    </inkml:context>
    <inkml:brush xml:id="br0">
      <inkml:brushProperty name="width" value="0.05" units="cm"/>
      <inkml:brushProperty name="height" value="0.05" units="cm"/>
    </inkml:brush>
  </inkml:definitions>
  <inkml:trace contextRef="#ctx0" brushRef="#br0">1 0 3457 0 0,'4'9'693'0'0,"0"-1"0"0"0,1 0 0 0 0,0 0 0 0 0,0 0 0 0 0,9 10 0 0 0,8 6-530 0 0,38 29-1 0 0,-19-17 13 0 0,-27-20-236 0 0,-8-9-47 0 0</inkml:trace>
</inkml:ink>
</file>

<file path=ppt/ink/ink3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42:32.948"/>
    </inkml:context>
    <inkml:brush xml:id="br0">
      <inkml:brushProperty name="width" value="0.05" units="cm"/>
      <inkml:brushProperty name="height" value="0.05" units="cm"/>
    </inkml:brush>
  </inkml:definitions>
  <inkml:trace contextRef="#ctx0" brushRef="#br0">7 221 4033 0 0,'2'7'2664'0'0,"-1"9"-875"0"0,-4 11-1890 0 0,0-10-217 0 0,2-8 687 0 0,0-1-344 0 0,0 1 0 0 0,0 0 0 0 0,1 0-1 0 0,1 0 1 0 0,-1 0 0 0 0,1-1-1 0 0,1 1 1 0 0,0 0 0 0 0,0-1 0 0 0,0 1-1 0 0,1-1 1 0 0,6 11 0 0 0,-7-15-43 0 0,0-1 0 0 0,0 0 1 0 0,0-1-1 0 0,0 1 0 0 0,0 0 1 0 0,1 0-1 0 0,0-1 0 0 0,-1 0 1 0 0,1 1-1 0 0,0-1 0 0 0,0 0 1 0 0,0 0-1 0 0,0-1 1 0 0,1 1-1 0 0,-1-1 0 0 0,0 1 1 0 0,1-1-1 0 0,-1 0 0 0 0,1 0 1 0 0,-1-1-1 0 0,1 1 0 0 0,-1-1 1 0 0,1 0-1 0 0,0 0 0 0 0,-1 0 1 0 0,1 0-1 0 0,-1 0 0 0 0,1-1 1 0 0,-1 0-1 0 0,1 0 0 0 0,-1 0 1 0 0,7-2-1 0 0,8-7-522 0 0,-6 2 275 0 0</inkml:trace>
  <inkml:trace contextRef="#ctx0" brushRef="#br0" timeOffset="1">167 88 2473 0 0,'-58'-82'2480'0'0,"41"77"-215"0"0,11 4-1369 0 0,3 1-640 0 0,0 0-184 0 0,2 0 16 0 0,0 0-64 0 0,0 0 8 0 0,0 0 0 0 0,-1 0-40 0 0,1 0-72 0 0,0 0 8 0 0,0 0-336 0 0,0 0 344 0 0,-1 0-240 0 0,1 1-160 0 0</inkml:trace>
</inkml:ink>
</file>

<file path=ppt/ink/ink3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42:33.700"/>
    </inkml:context>
    <inkml:brush xml:id="br0">
      <inkml:brushProperty name="width" value="0.05" units="cm"/>
      <inkml:brushProperty name="height" value="0.05" units="cm"/>
    </inkml:brush>
  </inkml:definitions>
  <inkml:trace contextRef="#ctx0" brushRef="#br0">23 120 4313 0 0,'-13'-18'2240'0'0,"5"-5"-2323"0"0,6 17 313 0 0,3-11 138 0 0,15-5 2 0 0,6 7-142 0 0,-10 10-116 0 0,-4 2-39 0 0,39-8 278 0 0,-46 11-344 0 0,1 0 0 0 0,-1 0 0 0 0,0 0 0 0 0,1 0 0 0 0,-1 0 0 0 0,0 1 0 0 0,0-1 0 0 0,1 0 0 0 0,-1 1 0 0 0,0-1 0 0 0,0 1 0 0 0,0-1 0 0 0,0 1 0 0 0,1-1 0 0 0,-1 1 0 0 0,0 0 0 0 0,0-1-1 0 0,0 1 1 0 0,0 0 0 0 0,0 0 0 0 0,-1 0 0 0 0,1 0 0 0 0,0 0 0 0 0,0 0 0 0 0,-1 0 0 0 0,1 0 0 0 0,0 0 0 0 0,-1 0 0 0 0,1 1 0 0 0,-1-1 0 0 0,1 0 0 0 0,-1 0 0 0 0,1 2 0 0 0,2 9 12 0 0,0 2 11 0 0,-2 7-11 0 0,-3-14-6 0 0,0 1 0 0 0,0-1 0 0 0,-1 1 0 0 0,0-1 0 0 0,-6 10 0 0 0,5-10 12 0 0,1 1 1 0 0,-1-1-1 0 0,1 1 0 0 0,1 0 0 0 0,-3 9 1 0 0,9-8 38 0 0,17-3 128 0 0,3 0-183 0 0,-14-3 3 0 0,37 15-142 0 0,-17-3 0 0 0,-21-10 10 0 0</inkml:trace>
</inkml:ink>
</file>

<file path=ppt/ink/ink3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42:34.037"/>
    </inkml:context>
    <inkml:brush xml:id="br0">
      <inkml:brushProperty name="width" value="0.05" units="cm"/>
      <inkml:brushProperty name="height" value="0.05" units="cm"/>
    </inkml:brush>
  </inkml:definitions>
  <inkml:trace contextRef="#ctx0" brushRef="#br0">34 0 4977 0 0,'-14'25'852'0'0,"11"-21"-406"0"0,0 1-1 0 0,0-1 1 0 0,1 1 0 0 0,0 0-1 0 0,0 0 1 0 0,-2 8 0 0 0,4-13-420 0 0,19 0 18 0 0,102-3 199 0 0,75 3-892 0 0,-184 0 355 0 0,-4-1-143 0 0</inkml:trace>
</inkml:ink>
</file>

<file path=ppt/ink/ink3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42:34.734"/>
    </inkml:context>
    <inkml:brush xml:id="br0">
      <inkml:brushProperty name="width" value="0.05" units="cm"/>
      <inkml:brushProperty name="height" value="0.05" units="cm"/>
    </inkml:brush>
  </inkml:definitions>
  <inkml:trace contextRef="#ctx0" brushRef="#br0">1 160 3217 0 0,'-1'49'1516'0'0,"4"-27"-505"0"0,9 5 24 0 0,-5-13-666 0 0,-3-4-190 0 0,-1 8 22 0 0,-8-7 202 0 0,4-11-352 0 0,1 0 0 0 0,0 0 0 0 0,-1 0 1 0 0,1 0-1 0 0,-1 0 0 0 0,1 0 0 0 0,-1-1 1 0 0,1 1-1 0 0,-1 0 0 0 0,1 0 1 0 0,-1 0-1 0 0,1-1 0 0 0,0 1 0 0 0,-1 0 1 0 0,1-1-1 0 0,0 1 0 0 0,-1 0 0 0 0,1-1 1 0 0,0 1-1 0 0,-1 0 0 0 0,1-1 1 0 0,0 1-1 0 0,-1-1 0 0 0,1 1 0 0 0,0-1 1 0 0,0 1-1 0 0,0-1 0 0 0,0 1 0 0 0,-1-1 1 0 0,0-6-31 0 0,0 1-1 0 0,1-1 1 0 0,0 0 0 0 0,0 1 0 0 0,0-1 0 0 0,1 1 0 0 0,0-1-1 0 0,3-12 1 0 0,-3 11-11 0 0,4-26 5 0 0,11-41 1 0 0,-14 66-13 0 0,1 1 1 0 0,0 0-1 0 0,0 0 1 0 0,0 0-1 0 0,1 1 1 0 0,1-1-1 0 0,-1 1 1 0 0,1 0-1 0 0,0 0 1 0 0,8-7-1 0 0,-11 12 0 0 0,1 0 0 0 0,0-1-1 0 0,0 1 1 0 0,0 0 0 0 0,0 1 0 0 0,1-1-1 0 0,-1 1 1 0 0,0-1 0 0 0,1 1-1 0 0,-1 0 1 0 0,1 0 0 0 0,-1 0-1 0 0,1 1 1 0 0,0-1 0 0 0,3 1-1 0 0,18 1-4 0 0,-10 2-12 0 0,-14-3 5 0 0,9 25-39 0 0,20 13 52 0 0,-22-29-8 0 0,-6-3 3 0 0,1 1 0 0 0,-1 0 1 0 0,0-1-1 0 0,0 1 1 0 0,-1 0-1 0 0,1 0 0 0 0,-2 0 1 0 0,1 1-1 0 0,-1 7 0 0 0,1 1 1 0 0,1 7-2 0 0,5 10 38 0 0,-2-12-5 0 0,-1 44-496 0 0,-5-62-58 0 0</inkml:trace>
</inkml:ink>
</file>

<file path=ppt/ink/ink3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42:35.071"/>
    </inkml:context>
    <inkml:brush xml:id="br0">
      <inkml:brushProperty name="width" value="0.05" units="cm"/>
      <inkml:brushProperty name="height" value="0.05" units="cm"/>
    </inkml:brush>
  </inkml:definitions>
  <inkml:trace contextRef="#ctx0" brushRef="#br0">141 1 3945 0 0,'-33'42'4724'0'0,"12"-17"-4432"0"0,13-13-265 0 0,-5 7 191 0 0,1 2 77 0 0,-4 8-33 0 0,10-15-159 0 0,-4 9 12 0 0,-5 32 65 0 0,15-55-230 0 0,0 0 0 0 0,0 0-1 0 0,0-1 1 0 0,0 1 0 0 0,0 0 0 0 0,-1 0 0 0 0,1 0 0 0 0,0 0-1 0 0,0 0 1 0 0,0 0 0 0 0,0 0 0 0 0,0 0 0 0 0,-1 0 0 0 0,1-1 0 0 0,0 1-1 0 0,0 0 1 0 0,0 0 0 0 0,0 0 0 0 0,-1 0 0 0 0,1 0 0 0 0,0 0 0 0 0,0 0-1 0 0,0 0 1 0 0,0 0 0 0 0,-1 0 0 0 0,1 0 0 0 0,0 0 0 0 0,0 0-1 0 0,0 1 1 0 0,0-1 0 0 0,0 0 0 0 0,-1 0 0 0 0,1 0 0 0 0,0 0 0 0 0,0 0-1 0 0,0 0 1 0 0,0 0 0 0 0,0 0 0 0 0,-1 0 0 0 0,1 1 0 0 0,0-1 0 0 0,0 0-1 0 0,0 0 1 0 0,0 0 0 0 0,0 0 0 0 0,0 0 0 0 0,0 1 0 0 0,-1-6-518 0 0</inkml:trace>
</inkml:ink>
</file>

<file path=ppt/ink/ink3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42:35.421"/>
    </inkml:context>
    <inkml:brush xml:id="br0">
      <inkml:brushProperty name="width" value="0.05" units="cm"/>
      <inkml:brushProperty name="height" value="0.05" units="cm"/>
    </inkml:brush>
  </inkml:definitions>
  <inkml:trace contextRef="#ctx0" brushRef="#br0">0 1 3881 0 0,'23'25'4423'0'0,"8"21"-4783"0"0,-18-26 898 0 0,13 26-288 0 0,-21-35-196 0 0,1-1 0 0 0,0 1 0 0 0,0-1 0 0 0,10 11 0 0 0,-13-18-43 0 0,0 0 1 0 0,1 0-1 0 0,-1 0 1 0 0,0-1-1 0 0,1 1 0 0 0,-1-1 1 0 0,1 0-1 0 0,0 0 0 0 0,0-1 1 0 0,0 1-1 0 0,0-1 0 0 0,0 1 1 0 0,0-1-1 0 0,0 0 1 0 0,0-1-1 0 0,5 1 0 0 0,-1 0-42 0 0,4 1-626 0 0,-9-8-399 0 0,-3 4 703 0 0</inkml:trace>
</inkml:ink>
</file>

<file path=ppt/ink/ink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19:17:12.698"/>
    </inkml:context>
    <inkml:brush xml:id="br0">
      <inkml:brushProperty name="width" value="0.05" units="cm"/>
      <inkml:brushProperty name="height" value="0.05" units="cm"/>
    </inkml:brush>
  </inkml:definitions>
  <inkml:trace contextRef="#ctx0" brushRef="#br0">23 7 6305 0 0,'-7'-5'6306'0'0,"7"3"-6258"0"0,-2 2-32 0 0,1 0-16 0 0,0 0 16 0 0,-1 0-16 0 0,1 0 0 0 0,-1 0 8 0 0,1 0-200 0 0,0 0-384 0 0,-1 0-1 0 0,1 0 409 0 0,0 0-560 0 0</inkml:trace>
</inkml:ink>
</file>

<file path=ppt/ink/ink3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42:35.772"/>
    </inkml:context>
    <inkml:brush xml:id="br0">
      <inkml:brushProperty name="width" value="0.05" units="cm"/>
      <inkml:brushProperty name="height" value="0.05" units="cm"/>
    </inkml:brush>
  </inkml:definitions>
  <inkml:trace contextRef="#ctx0" brushRef="#br0">33 116 4457 0 0,'-18'-3'551'0'0,"3"-1"638"0"0,45 4-58 0 0,-14-2-869 0 0,0 1 1 0 0,0-2-1 0 0,0-1 0 0 0,23-7 0 0 0,22-5-87 0 0,17-4 23 0 0,-30-1-463 0 0,-25 8-23 0 0,-11 4-137 0 0,-8 1 225 0 0</inkml:trace>
</inkml:ink>
</file>

<file path=ppt/ink/ink3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42:36.388"/>
    </inkml:context>
    <inkml:brush xml:id="br0">
      <inkml:brushProperty name="width" value="0.05" units="cm"/>
      <inkml:brushProperty name="height" value="0.05" units="cm"/>
    </inkml:brush>
  </inkml:definitions>
  <inkml:trace contextRef="#ctx0" brushRef="#br0">1 167 4489 0 0,'0'-9'297'0'0,"0"1"0"0"0,1-1 0 0 0,0 1 0 0 0,0-1 0 0 0,1 1 0 0 0,0 0 0 0 0,1 0 0 0 0,0 0 0 0 0,0 0-1 0 0,1 0 1 0 0,-1 0 0 0 0,2 1 0 0 0,-1 0 0 0 0,8-9 0 0 0,-9 13-248 0 0,1-1-1 0 0,-1 1 0 0 0,1-1 0 0 0,0 1 1 0 0,0 0-1 0 0,1 1 0 0 0,-1-1 0 0 0,0 1 1 0 0,1 0-1 0 0,0 0 0 0 0,-1 0 0 0 0,1 0 1 0 0,6 0-1 0 0,-10 2-42 0 0,1 0 1 0 0,-1-1 0 0 0,1 1-1 0 0,-1 1 1 0 0,0-1 0 0 0,1 0-1 0 0,-1 0 1 0 0,1 0 0 0 0,-1 1-1 0 0,1-1 1 0 0,-1 1-1 0 0,0-1 1 0 0,1 1 0 0 0,-1 0-1 0 0,0-1 1 0 0,1 1 0 0 0,-1 0-1 0 0,2 2 1 0 0,-1-1-3 0 0,-1 0-1 0 0,1 0 1 0 0,-1 0 0 0 0,0 1 0 0 0,0-1 0 0 0,1 0 0 0 0,-2 1-1 0 0,1-1 1 0 0,0 1 0 0 0,0-1 0 0 0,-1 1 0 0 0,1-1-1 0 0,-1 1 1 0 0,0 3 0 0 0,-2 35 31 0 0,-18 22 7 0 0,9-40-25 0 0,4-8-3 0 0,-7 9 13 0 0,11-18-12 0 0,-2 3-4 0 0,1-4 20 0 0,0-2 41 0 0,1-2 40 0 0,26 4 34 0 0,3 16-84 0 0,-23-19-56 0 0,-1 1 0 0 0,0-1 0 0 0,1 0 0 0 0,-1 0-1 0 0,1 0 1 0 0,0 0 0 0 0,0 0 0 0 0,-1 0 0 0 0,1-1 0 0 0,0 0 0 0 0,1 1 0 0 0,-1-1 0 0 0,5 1 0 0 0,49 12 117 0 0,-20 1-15 0 0,0 3-425 0 0,-15-6-320 0 0,-14-7 405 0 0</inkml:trace>
</inkml:ink>
</file>

<file path=ppt/ink/ink3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42:37.866"/>
    </inkml:context>
    <inkml:brush xml:id="br0">
      <inkml:brushProperty name="width" value="0.05" units="cm"/>
      <inkml:brushProperty name="height" value="0.05" units="cm"/>
    </inkml:brush>
  </inkml:definitions>
  <inkml:trace contextRef="#ctx0" brushRef="#br0">1 104 2232 0 0,'52'-9'3223'0'0,"-33"6"-3053"0"0,6 3 50 0 0,-5-1 56 0 0,170-15 1392 0 0,-97 6-1478 0 0,83 3-54 0 0,-58 10-134 0 0,-1 3-18 0 0,-38 0 17 0 0,-36-3 11 0 0,262 11 49 0 0,-102-12 14 0 0,-81-5-27 0 0,-40 0-18 0 0,53-5 13 0 0,126 3 124 0 0,-88 12 110 0 0,-138-6-239 0 0,20-4 11 0 0,28-9 30 0 0,-30 2-1 0 0,14 1 40 0 0,32 7 133 0 0,-32 2-58 0 0,-21-4-94 0 0,23-6 67 0 0,38-4 110 0 0,-86 12-264 0 0,9-4 19 0 0,-2 0 2 0 0,17 4-10 0 0,-23 4 13 0 0,-6 0-15 0 0,-5 0-7 0 0,-7-2 16 0 0,1 0-7 0 0,-1 1-8 0 0,0-2 16 0 0,-3 1-2 0 0,-4 13-886 0 0,-5-9 642 0 0,-8 2 6 0 0,-30 20-40 0 0</inkml:trace>
</inkml:ink>
</file>

<file path=ppt/ink/ink3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42:38.414"/>
    </inkml:context>
    <inkml:brush xml:id="br0">
      <inkml:brushProperty name="width" value="0.05" units="cm"/>
      <inkml:brushProperty name="height" value="0.05" units="cm"/>
    </inkml:brush>
  </inkml:definitions>
  <inkml:trace contextRef="#ctx0" brushRef="#br0">1 31 2841 0 0,'2'-10'3'0'0,"6"-11"997"0"0,7 47 381 0 0,-7-7-1122 0 0,-3-4 38 0 0,-1-6-113 0 0,3 6-10 0 0,3 4 140 0 0,-6-7-99 0 0,2 5 104 0 0,4 12 53 0 0,-1-11-98 0 0,10 9 77 0 0,-4-12-182 0 0,-4-7-96 0 0,0-1 34 0 0,15 12-409 0 0,-20-13-410 0 0</inkml:trace>
</inkml:ink>
</file>

<file path=ppt/ink/ink3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42:42.520"/>
    </inkml:context>
    <inkml:brush xml:id="br0">
      <inkml:brushProperty name="width" value="0.05" units="cm"/>
      <inkml:brushProperty name="height" value="0.05" units="cm"/>
    </inkml:brush>
  </inkml:definitions>
  <inkml:trace contextRef="#ctx0" brushRef="#br0">392 0 1680 0 0,'9'1'597'0'0,"6"-1"18"0"0,-13 1 183 0 0,-6 0 774 0 0,-8 1-1398 0 0,-5 2 124 0 0,-4 1-27 0 0,-173 39-83 0 0,157-40-121 0 0,24-4-32 0 0,1 2-20 0 0,-8 3 49 0 0,-23 14 414 0 0,37-18 170 0 0,3-1-399 0 0,2 0-199 0 0,0 0-57 0 0,1 0 3 0 0,-1 0 2 0 0,-6 9 72 0 0,2 21 101 0 0,2-15-139 0 0,-4 23 197 0 0,-2 48 0 0 0,8-1 59 0 0,6 2-92 0 0,3-28-148 0 0,-3-31-15 0 0,3 14 4 0 0,3 21 10 0 0,-5-21-3 0 0,2 60-25 0 0,8 75 22 0 0,1-64-29 0 0,-8-38-7 0 0,-9-60-2 0 0,2 1 1 0 0,0-1-1 0 0,0 1 0 0 0,1-1 1 0 0,8 20-1 0 0,-5-15 60 0 0,0 11 263 0 0,-3-11-100 0 0,-1-8-113 0 0,2 1-56 0 0,-1-5-62 0 0,3 22 203 0 0,6 66-67 0 0,-13-76-100 0 0,1-8 14 0 0,-1-9-16 0 0,1-3 24 0 0,0 0-20 0 0,0-1 758 0 0,2 1-628 0 0,26 2 119 0 0,-10 0-252 0 0,51-7 65 0 0,-16 0-16 0 0,-12 5-62 0 0,4-1-14 0 0,20 0 11 0 0,-18 1-12 0 0,-17-2-2 0 0,-9 0 16 0 0,6 6 50 0 0,-27-3-48 0 0,36-1-1687 0 0,1-2 965 0 0</inkml:trace>
</inkml:ink>
</file>

<file path=ppt/ink/ink3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42:43.721"/>
    </inkml:context>
    <inkml:brush xml:id="br0">
      <inkml:brushProperty name="width" value="0.05" units="cm"/>
      <inkml:brushProperty name="height" value="0.05" units="cm"/>
    </inkml:brush>
  </inkml:definitions>
  <inkml:trace contextRef="#ctx0" brushRef="#br0">156 30 1408 0 0,'35'-24'2801'0'0,"-35"22"-2164"0"0,-1 1 220 0 0,-4-2 532 0 0,-3 6-931 0 0,5 0-452 0 0,-2-1 26 0 0,-5 4-26 0 0,1-1-1 0 0,-1 1 1 0 0,-15 12 0 0 0,-23 15 51 0 0,27-16-28 0 0,-9 23 15 0 0,18-13-23 0 0,9-9-12 0 0,3-1-4 0 0,3-7-5 0 0,-2-7-5 0 0,1 2 13 0 0,1 1 0 0 0,-1 0 0 0 0,1-1 0 0 0,0 0 0 0 0,1 0 0 0 0,5 7 1 0 0,-8-10 0 0 0,1-1-1 0 0,-1 0 1 0 0,1 0 0 0 0,-1 0 0 0 0,1 0 0 0 0,-1 0 0 0 0,1 0 0 0 0,0 0 0 0 0,0-1 0 0 0,-1 1 0 0 0,1 0-1 0 0,3 0 1 0 0,19-2 71 0 0,126-35 452 0 0,-63 2-454 0 0,-76 27-83 0 0,0-10-4 0 0,-13 6 19 0 0,-17 14 36 0 0,-34 29 6 0 0,17-9 4 0 0,8-11 4 0 0,21-9-27 0 0,0 0-1 0 0,0 0 1 0 0,0 0 0 0 0,1 1-1 0 0,0 0 1 0 0,-9 7-1 0 0,-2 4 38 0 0,1 1-1 0 0,-18 22 0 0 0,18-19-25 0 0,0-4-16 0 0,-10 12 23 0 0,19-8 373 0 0,32-21-117 0 0,41-1-192 0 0,12 0-1 0 0,-21 6 7 0 0,-17 5-1582 0 0,-29-5 823 0 0,-4-3-408 0 0</inkml:trace>
</inkml:ink>
</file>

<file path=ppt/ink/ink3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42:44.051"/>
    </inkml:context>
    <inkml:brush xml:id="br0">
      <inkml:brushProperty name="width" value="0.05" units="cm"/>
      <inkml:brushProperty name="height" value="0.05" units="cm"/>
    </inkml:brush>
  </inkml:definitions>
  <inkml:trace contextRef="#ctx0" brushRef="#br0">260 0 3385 0 0,'-4'4'3802'0'0,"-17"3"-3283"0"0,-1-1-389 0 0,14-2-86 0 0,0 0-1 0 0,1 0 1 0 0,-1 1-1 0 0,1 0 1 0 0,-11 10-1 0 0,-16 21 217 0 0,9 7-70 0 0,14-13-163 0 0,8-15 22 0 0,-5 10 13 0 0,3-9-7 0 0,2-7-2 0 0,-1-1-50 0 0,-2 1 36 0 0,-1 0-119 0 0,-6 3-650 0 0,10-9 411 0 0,-13 8-392 0 0,3-10-1167 0 0,8-4-534 0 0</inkml:trace>
</inkml:ink>
</file>

<file path=ppt/ink/ink3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42:44.437"/>
    </inkml:context>
    <inkml:brush xml:id="br0">
      <inkml:brushProperty name="width" value="0.05" units="cm"/>
      <inkml:brushProperty name="height" value="0.05" units="cm"/>
    </inkml:brush>
  </inkml:definitions>
  <inkml:trace contextRef="#ctx0" brushRef="#br0">0 0 3657 0 0,'12'2'2843'0'0,"-5"-2"-1911"0"0,-4-1-1014 0 0,1 1 87 0 0,-3-1 11 0 0,16 28 63 0 0,-15-24-77 0 0,4 4 8 0 0,-1 0 0 0 0,0 0 0 0 0,0 0 0 0 0,-1 1 0 0 0,0 0 0 0 0,-1 0 0 0 0,5 13 0 0 0,46 140-802 0 0,-44-134-171 0 0,-4-18 67 0 0</inkml:trace>
</inkml:ink>
</file>

<file path=ppt/ink/ink3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42:44.770"/>
    </inkml:context>
    <inkml:brush xml:id="br0">
      <inkml:brushProperty name="width" value="0.05" units="cm"/>
      <inkml:brushProperty name="height" value="0.05" units="cm"/>
    </inkml:brush>
  </inkml:definitions>
  <inkml:trace contextRef="#ctx0" brushRef="#br0">13 151 3833 0 0,'5'-1'3809'0'0,"-8"0"-3841"0"0,1 2 24 0 0,-7 10 151 0 0,5 3 95 0 0,9-1 9 0 0,12 4 100 0 0,27 2 12 0 0,-18-12-397 0 0,11-5 133 0 0,-22-2-257 0 0,-4-1-90 0 0,14-3-175 0 0,-12 1 9 0 0,-4 1-138 0 0,2 2 115 0 0</inkml:trace>
  <inkml:trace contextRef="#ctx0" brushRef="#br0" timeOffset="1">38 0 4369 0 0,'0'3'4369'0'0,"3"0"-4353"0"0,6 2-160 0 0,-3 0-256 0 0,-8-1 0 0 0,0-1-873 0 0,4 0 1273 0 0</inkml:trace>
</inkml:ink>
</file>

<file path=ppt/ink/ink3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42:45.123"/>
    </inkml:context>
    <inkml:brush xml:id="br0">
      <inkml:brushProperty name="width" value="0.05" units="cm"/>
      <inkml:brushProperty name="height" value="0.05" units="cm"/>
    </inkml:brush>
  </inkml:definitions>
  <inkml:trace contextRef="#ctx0" brushRef="#br0">76 51 2961 0 0,'7'-41'1275'0'0,"1"32"-758"0"0,12 8 22 0 0,-1 9-258 0 0,-12-4-222 0 0,-4 0-86 0 0,3 0-101 0 0,-3-2 64 0 0,-2-1 31 0 0,0 0 9 0 0,-37 43 203 0 0,11-18 54 0 0,-20 16 106 0 0,27-25-293 0 0,15-14-2 0 0,0 0 0 0 0,0 0 0 0 0,0 0 0 0 0,1 0 0 0 0,-1 1 0 0 0,1 0 0 0 0,-3 7 0 0 0,5-11-26 0 0,-1 1 0 0 0,1 0 0 0 0,0-1 0 0 0,0 1 0 0 0,-1 0 0 0 0,1-1 0 0 0,0 1 0 0 0,0 0 0 0 0,0 0 0 0 0,0-1 1 0 0,0 1-1 0 0,0 0 0 0 0,0-1 0 0 0,0 1 0 0 0,0 0 0 0 0,0-1 0 0 0,1 1 0 0 0,-1 0 0 0 0,0 0 0 0 0,0-1 0 0 0,1 1 0 0 0,-1-1 0 0 0,0 1 0 0 0,1 0 0 0 0,-1-1 0 0 0,1 1 1 0 0,16 4 567 0 0,10-8 69 0 0,12-7-261 0 0,-17 3-279 0 0,-8 4-11 0 0,6-3-92 0 0,9-3 135 0 0,5-1-32 0 0,-27 8-253 0 0,0 0 1 0 0,1 1-1 0 0,-1 0 0 0 0,0 1 1 0 0,15 0-1 0 0,-17 0 29 0 0,0 1 40 0 0,-4-1 49 0 0,0 0 0 0 0,-1 0 0 0 0,1 0 0 0 0,0 0 0 0 0,-1 0 0 0 0,1 0 0 0 0,0 0 0 0 0,0 0-1 0 0,-1 1 1 0 0,1-1 0 0 0,-1 0 0 0 0,1 1 0 0 0,0-1 0 0 0,-1 0 0 0 0,1 1 0 0 0,-1-1 0 0 0,1 0 0 0 0,0 1 0 0 0,-1-1-1 0 0,1 1 1 0 0,-1-1 0 0 0,0 1 0 0 0,1 0 0 0 0,-1-1 0 0 0,1 2 0 0 0,1 2-590 0 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19:05:17.923"/>
    </inkml:context>
    <inkml:brush xml:id="br0">
      <inkml:brushProperty name="width" value="0.05" units="cm"/>
      <inkml:brushProperty name="height" value="0.05" units="cm"/>
    </inkml:brush>
  </inkml:definitions>
  <inkml:trace contextRef="#ctx0" brushRef="#br0">27 32 6561 0 0,'-15'0'2174'0'0,"3"-4"1482"0"0,16 1-1383 0 0,15 2-1806 0 0,121-2-1647 0 0,-119-2 908 0 0,-15-1 45 0 0,-3 3 94 0 0,6-4-567 0 0</inkml:trace>
</inkml:ink>
</file>

<file path=ppt/ink/ink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19:17:13.386"/>
    </inkml:context>
    <inkml:brush xml:id="br0">
      <inkml:brushProperty name="width" value="0.05" units="cm"/>
      <inkml:brushProperty name="height" value="0.05" units="cm"/>
    </inkml:brush>
  </inkml:definitions>
  <inkml:trace contextRef="#ctx0" brushRef="#br0">35 19 6233 0 0,'-9'5'2333'0'0,"-5"0"554"0"0,2-4-1593 0 0,14 0-1186 0 0,1 3 5 0 0,10 7 219 0 0,10-6-218 0 0,14 0 279 0 0,-10-3-107 0 0,-9-1-135 0 0,34-1 229 0 0,-19-2-117 0 0,16-5-48 0 0,-20 0-33 0 0,13-4-15 0 0,8-2 33 0 0,-47 12-190 0 0,29-7 81 0 0,17 0 29 0 0,-29 6-79 0 0,-6 2-16 0 0,7 2 14 0 0,-16-1-31 0 0,-1 0-9 0 0,-2-1 46 0 0,0 0 64 0 0,-1 0 163 0 0,-2 13-22 0 0,2 21-209 0 0,4 24 22 0 0,2 19 79 0 0,-2-28-79 0 0,3 21 62 0 0,11 82 41 0 0,4-53-118 0 0,1-10-22 0 0,10 31-13 0 0,-1-45-3 0 0,-4-23 10 0 0,70 111 44 0 0,-84-141-53 0 0,8 20 5 0 0,-7 1 8 0 0,-15-18 1 0 0,-5-14 0 0 0,-1-6-11 0 0,-11 2 10 0 0,-14 0 3 0 0,-50-3 20 0 0,71-4-41 0 0,-24 0 5 0 0,-58-1 170 0 0,31-4 59 0 0,-1-3 72 0 0,21 4-45 0 0,13 0-150 0 0,-55-7 461 0 0,26 12-296 0 0,27-5-249 0 0,-6-2-85 0 0,20 10-316 0 0,16-3-325 0 0</inkml:trace>
</inkml:ink>
</file>

<file path=ppt/ink/ink3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42:45.533"/>
    </inkml:context>
    <inkml:brush xml:id="br0">
      <inkml:brushProperty name="width" value="0.05" units="cm"/>
      <inkml:brushProperty name="height" value="0.05" units="cm"/>
    </inkml:brush>
  </inkml:definitions>
  <inkml:trace contextRef="#ctx0" brushRef="#br0">253 47 2328 0 0,'41'-26'665'0'0,"-36"21"-452"0"0,-3-1 325 0 0,-3 2-50 0 0,0 3-114 0 0,1-1-146 0 0,-3 0 249 0 0,-2 1-55 0 0,-13 11 0 0 0,7 0-275 0 0,0 1 0 0 0,1 0 1 0 0,1 1-1 0 0,-11 18 1 0 0,-10 30 654 0 0,12-22-499 0 0,-15 17 139 0 0,-5 10-44 0 0,27-45-271 0 0,-6 10 26 0 0,-26 51 103 0 0,26-25-130 0 0,12-10-1270 0 0</inkml:trace>
</inkml:ink>
</file>

<file path=ppt/ink/ink3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42:45.971"/>
    </inkml:context>
    <inkml:brush xml:id="br0">
      <inkml:brushProperty name="width" value="0.05" units="cm"/>
      <inkml:brushProperty name="height" value="0.05" units="cm"/>
    </inkml:brush>
  </inkml:definitions>
  <inkml:trace contextRef="#ctx0" brushRef="#br0">0 30 2008 0 0,'9'-3'142'0'0,"-8"2"-86"0"0,1 0 0 0 0,0 0 0 0 0,0 0-1 0 0,-1 0 1 0 0,1 1 0 0 0,0-1 0 0 0,0 1-1 0 0,0-1 1 0 0,0 1 0 0 0,0 0 0 0 0,-1-1-1 0 0,1 1 1 0 0,4 1 0 0 0,-5 0 9 0 0,0 0 1 0 0,-1 0-1 0 0,1 1 1 0 0,0-1-1 0 0,0 0 0 0 0,-1 1 1 0 0,1-1-1 0 0,-1 1 1 0 0,1-1-1 0 0,-1 1 1 0 0,0-1-1 0 0,1 1 0 0 0,-1-1 1 0 0,0 1-1 0 0,0 0 1 0 0,0-1-1 0 0,0 1 1 0 0,-1-1-1 0 0,1 1 0 0 0,-1 2 1 0 0,1 12 442 0 0,1-5-92 0 0,0-4 476 0 0,-1-3 140 0 0,0 2 1721 0 0,0-7-2701 0 0,0-1 1 0 0,0 0-4 0 0,1-2-19 0 0,0 2-21 0 0,1-4-5 0 0,1 1-1 0 0,0 0 0 0 0,1 0 1 0 0,0 0-1 0 0,-1 0 0 0 0,1 0 0 0 0,1 1 1 0 0,-1 0-1 0 0,1-1 0 0 0,0 2 0 0 0,0-1 1 0 0,5-3-1 0 0,9-6 1 0 0,-18 12-6 0 0,0 0 1 0 0,0 0-1 0 0,0 0 0 0 0,0 0 0 0 0,1 1 0 0 0,-1-1 0 0 0,0 0 0 0 0,1 1 1 0 0,-1-1-1 0 0,0 1 0 0 0,1 0 0 0 0,-1-1 0 0 0,0 1 0 0 0,1 0 1 0 0,-1 0-1 0 0,0 0 0 0 0,1 0 0 0 0,-1 0 0 0 0,1 0 0 0 0,-1 0 1 0 0,0 0-1 0 0,1 1 0 0 0,-1-1 0 0 0,0 1 0 0 0,1-1 0 0 0,-1 1 1 0 0,2 0-1 0 0,14 15-43 0 0,-7-1 26 0 0,-6-7 13 0 0,4 4-2 0 0,-1 0 3 0 0,4 6-3 0 0,1 1 0 0 0,-5-6-1 0 0,0-3 5 0 0,4 7 5 0 0,15 26 30 0 0,-5-18-696 0 0,21 3-1382 0 0,-30-23-1343 0 0</inkml:trace>
</inkml:ink>
</file>

<file path=ppt/ink/ink3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42:58.762"/>
    </inkml:context>
    <inkml:brush xml:id="br0">
      <inkml:brushProperty name="width" value="0.05" units="cm"/>
      <inkml:brushProperty name="height" value="0.05" units="cm"/>
    </inkml:brush>
  </inkml:definitions>
  <inkml:trace contextRef="#ctx0" brushRef="#br0">0 1 3841 0 0,'1'2'940'0'0,"3"3"1482"0"0,0-2-1818 0 0,-4-3-472 0 0,-2 1-105 0 0,0-2 1141 0 0,15 2-1019 0 0,-5 1-100 0 0,5 1-12 0 0,0-1-12 0 0,28 1 53 0 0,30 1-80 0 0,12 1-713 0 0,-69-5 538 0 0</inkml:trace>
</inkml:ink>
</file>

<file path=ppt/ink/ink3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42:59.109"/>
    </inkml:context>
    <inkml:brush xml:id="br0">
      <inkml:brushProperty name="width" value="0.05" units="cm"/>
      <inkml:brushProperty name="height" value="0.05" units="cm"/>
    </inkml:brush>
  </inkml:definitions>
  <inkml:trace contextRef="#ctx0" brushRef="#br0">154 1 3017 0 0,'0'0'77'0'0,"0"0"0"0"0,0 0 0 0 0,0 1 0 0 0,0-1 1 0 0,0 0-1 0 0,0 0 0 0 0,0 0 0 0 0,-1 1 0 0 0,1-1 0 0 0,0 0 1 0 0,0 0-1 0 0,0 0 0 0 0,-1 1 0 0 0,1-1 0 0 0,0 0 1 0 0,0 0-1 0 0,0 0 0 0 0,-1 0 0 0 0,1 0 0 0 0,0 0 0 0 0,0 0 1 0 0,-1 1-1 0 0,1-1 0 0 0,0 0 0 0 0,0 0 0 0 0,-1 0 1 0 0,1 0-1 0 0,0 0 0 0 0,0 0 0 0 0,-1 0 0 0 0,1 0 0 0 0,0 0 1 0 0,0 0-1 0 0,-1 0 0 0 0,1 0 0 0 0,0-1 0 0 0,0 1 1 0 0,-1 0-1 0 0,1 0 0 0 0,0 0 0 0 0,0 0 0 0 0,0 0 0 0 0,-1 0 1 0 0,1-1-1 0 0,-2 0 133 0 0,-3 0 418 0 0,-2 3-115 0 0,0 4-328 0 0,-4 5-53 0 0,5-4 92 0 0,-2 2-119 0 0,1 0 1 0 0,0 0 0 0 0,0 0 0 0 0,1 1-1 0 0,0 0 1 0 0,1 0 0 0 0,-7 20-1 0 0,3 2 147 0 0,4 4-172 0 0,4-25-58 0 0,0 0 1 0 0,0-1-1 0 0,-1 1 0 0 0,-1-1 1 0 0,0 0-1 0 0,0 0 1 0 0,-7 13-1 0 0,10-22-83 0 0,0-1 1 0 0,0 1-1 0 0,-1-1 1 0 0,1 1-1 0 0,0-1 0 0 0,0 0 1 0 0,-1 1-1 0 0,1-1 0 0 0,0 0 1 0 0,-1 1-1 0 0,1-1 1 0 0,-1 0-1 0 0,1 1 0 0 0,0-1 1 0 0,-1 0-1 0 0,1 0 0 0 0,-1 1 1 0 0,1-1-1 0 0,-1 0 1 0 0,1 0-1 0 0,-1 0 0 0 0,1 0 1 0 0,-1 1-1 0 0,1-1 0 0 0,-2 0 1 0 0</inkml:trace>
</inkml:ink>
</file>

<file path=ppt/ink/ink3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42:59.439"/>
    </inkml:context>
    <inkml:brush xml:id="br0">
      <inkml:brushProperty name="width" value="0.05" units="cm"/>
      <inkml:brushProperty name="height" value="0.05" units="cm"/>
    </inkml:brush>
  </inkml:definitions>
  <inkml:trace contextRef="#ctx0" brushRef="#br0">6 13 2064 0 0,'-6'-10'4747'0'0,"7"9"-4676"0"0,-1 1 0 0 0,1 0 0 0 0,0 0 1 0 0,-1-1-1 0 0,1 1 0 0 0,0 0 0 0 0,-1 0 0 0 0,1 0 1 0 0,0 0-1 0 0,0-1 0 0 0,-1 1 0 0 0,1 0 0 0 0,0 0 1 0 0,-1 0-1 0 0,1 1 0 0 0,0-1 0 0 0,-1 0 0 0 0,1 0 1 0 0,0 0-1 0 0,-1 0 0 0 0,1 1 0 0 0,0-1 0 0 0,0 1 1 0 0,2 0 109 0 0,33 15 104 0 0,15 20 41 0 0,-10-6 147 0 0,50 17 13 0 0,-12-6-562 0 0,-31-8-706 0 0,-40-27 543 0 0,-3-5-1064 0 0</inkml:trace>
</inkml:ink>
</file>

<file path=ppt/ink/ink3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42:59.770"/>
    </inkml:context>
    <inkml:brush xml:id="br0">
      <inkml:brushProperty name="width" value="0.05" units="cm"/>
      <inkml:brushProperty name="height" value="0.05" units="cm"/>
    </inkml:brush>
  </inkml:definitions>
  <inkml:trace contextRef="#ctx0" brushRef="#br0">29 76 5105 0 0,'-29'-76'1056'0'0,"34"82"9"0"0,1-1-417 0 0,2-3-480 0 0,2 1-48 0 0,0 7 8 0 0,2-4-24 0 0,2-2-48 0 0,-2-3-16 0 0,0 2-8 0 0,9-1 16 0 0,-8-1-16 0 0,2 1-48 0 0,13-2 32 0 0,3 3-8 0 0,3-2 0 0 0,1 1 0 0 0</inkml:trace>
</inkml:ink>
</file>

<file path=ppt/ink/ink3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42:53.874"/>
    </inkml:context>
    <inkml:brush xml:id="br0">
      <inkml:brushProperty name="width" value="0.05" units="cm"/>
      <inkml:brushProperty name="height" value="0.05" units="cm"/>
    </inkml:brush>
  </inkml:definitions>
  <inkml:trace contextRef="#ctx0" brushRef="#br0">0 27 4569 0 0,'18'9'864'0'0,"9"0"-424"0"0,0 0 136 0 0,0-16-8 0 0,2 1-279 0 0,-3-5 7 0 0,2 4 96 0 0,1 1-112 0 0,-16 3-16 0 0,0 0-72 0 0,11-3-80 0 0,-5 2-288 0 0,-11 12 0 0 0,2-3-720 0 0,-2-3 744 0 0,3 0-176 0 0,-7-2-1 0 0,0 2-703 0 0</inkml:trace>
</inkml:ink>
</file>

<file path=ppt/ink/ink3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42:56.079"/>
    </inkml:context>
    <inkml:brush xml:id="br0">
      <inkml:brushProperty name="width" value="0.05" units="cm"/>
      <inkml:brushProperty name="height" value="0.05" units="cm"/>
    </inkml:brush>
  </inkml:definitions>
  <inkml:trace contextRef="#ctx0" brushRef="#br0">203 73 2713 0 0,'31'-60'1336'0'0,"-30"60"-1298"0"0,-1-1 0 0 0,0 1 0 0 0,1-1 0 0 0,-1 0 0 0 0,1 1 0 0 0,-1-1 0 0 0,0 1 0 0 0,1-1 0 0 0,-1 1 0 0 0,1-1 0 0 0,-1 1 0 0 0,1 0 0 0 0,0-1 0 0 0,-1 1 0 0 0,1 0 0 0 0,-1-1 0 0 0,1 1 0 0 0,0 0 0 0 0,-1 0 0 0 0,1-1 0 0 0,-1 1 0 0 0,1 0 0 0 0,0 0 0 0 0,0 0 0 0 0,0 0 0 0 0,7 2 596 0 0,-5-1 275 0 0,-3-4 34 0 0,-5 0 149 0 0,0 4-433 0 0,-24 13-454 0 0,6 5-91 0 0,8-4-51 0 0,2 1 6 0 0,4-5-12 0 0,-4 9 68 0 0,-21 35 108 0 0,-4 5-85 0 0,13-19-80 0 0,-12 28 53 0 0,35-65-127 0 0,0 1 0 0 0,1-1 1 0 0,-1 0-1 0 0,1 1 0 0 0,0 0 1 0 0,0-1-1 0 0,1 1 0 0 0,0 0 0 0 0,-1-1 1 0 0,1 1-1 0 0,1 0 0 0 0,-1 0 1 0 0,2 5-1 0 0,-4-10-933 0 0,-1 0-52 0 0,2 0 510 0 0</inkml:trace>
</inkml:ink>
</file>

<file path=ppt/ink/ink3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42:56.426"/>
    </inkml:context>
    <inkml:brush xml:id="br0">
      <inkml:brushProperty name="width" value="0.05" units="cm"/>
      <inkml:brushProperty name="height" value="0.05" units="cm"/>
    </inkml:brush>
  </inkml:definitions>
  <inkml:trace contextRef="#ctx0" brushRef="#br0">1 45 3921 0 0,'0'0'447'0'0,"0"-2"669"0"0,2-2-431 0 0,28-22 1192 0 0,-7 15-1200 0 0,-20 10-612 0 0,0 1 1 0 0,-1 0-1 0 0,1-1 0 0 0,-1 1 0 0 0,1 1 0 0 0,0-1 1 0 0,-1 0-1 0 0,1 1 0 0 0,0-1 0 0 0,-1 1 0 0 0,1 0 0 0 0,-1-1 1 0 0,1 1-1 0 0,-1 1 0 0 0,4 1 0 0 0,19 13 274 0 0,1 2-188 0 0,-10-9-72 0 0,9 5 22 0 0,48 32 59 0 0,-26-13-56 0 0,-37-28-116 0 0,0 2-1 0 0,-1-1 1 0 0,1 1 0 0 0,-2 0 0 0 0,1 1 0 0 0,-1 0 0 0 0,0 1 0 0 0,0 0-1 0 0,8 12 1 0 0,-16-20-136 0 0,1 1 0 0 0,-1-1-1 0 0,1 0 1 0 0,-1 0 0 0 0,1 0-1 0 0,-1 1 1 0 0,0-1-1 0 0,1 0 1 0 0,-1 1 0 0 0,0-1-1 0 0,0 0 1 0 0,0 1 0 0 0,0-1-1 0 0,0 0 1 0 0,0 1 0 0 0,-1-1-1 0 0,1 0 1 0 0,0 0 0 0 0,-1 1-1 0 0,0 1 1 0 0</inkml:trace>
</inkml:ink>
</file>

<file path=ppt/ink/ink3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42:56.789"/>
    </inkml:context>
    <inkml:brush xml:id="br0">
      <inkml:brushProperty name="width" value="0.05" units="cm"/>
      <inkml:brushProperty name="height" value="0.05" units="cm"/>
    </inkml:brush>
  </inkml:definitions>
  <inkml:trace contextRef="#ctx0" brushRef="#br0">68 127 3145 0 0,'-39'-21'1146'0'0,"21"11"-541"0"0,9 3 15 0 0,8 3-108 0 0,4-1 319 0 0,11-1 549 0 0,11 1-1180 0 0,0 0 0 0 0,32-13 1 0 0,12-3 172 0 0,-35 13-344 0 0,0 2 1 0 0,1 1 0 0 0,64-1-1 0 0,-82 8-182 0 0</inkml:trace>
</inkml:ink>
</file>

<file path=ppt/ink/ink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19:17:13.750"/>
    </inkml:context>
    <inkml:brush xml:id="br0">
      <inkml:brushProperty name="width" value="0.05" units="cm"/>
      <inkml:brushProperty name="height" value="0.05" units="cm"/>
    </inkml:brush>
  </inkml:definitions>
  <inkml:trace contextRef="#ctx0" brushRef="#br0">1 55 11194 0 0,'25'-47'3788'0'0,"-25"47"-3761"0"0,0 0-1 0 0,0 0 1 0 0,0 0 0 0 0,1-1-1 0 0,-1 1 1 0 0,0 0 0 0 0,0 0-1 0 0,0 0 1 0 0,0-1 0 0 0,0 1-1 0 0,0 0 1 0 0,0 0 0 0 0,0 0 0 0 0,0-1-1 0 0,0 1 1 0 0,0 0 0 0 0,0 0-1 0 0,0-1 1 0 0,0 1 0 0 0,-1 0-1 0 0,1 0 1 0 0,0 0 0 0 0,0-1-1 0 0,0 1 1 0 0,0 0 0 0 0,0 0 0 0 0,0 0-1 0 0,0 0 1 0 0,-1-1 0 0 0,1 1-1 0 0,0 0 1 0 0,0 0 0 0 0,0 0-1 0 0,0 0 1 0 0,-1 0 0 0 0,1 0-1 0 0,0-1 1 0 0,0 1 0 0 0,0 0 0 0 0,-1 0-1 0 0,1 0 1 0 0,0 0 0 0 0,0 0-1 0 0,-1 0 1 0 0,1 0 0 0 0,0 0-1 0 0,0 0 1 0 0,0 0 0 0 0,-1 0-1 0 0,1 0 1 0 0,0 0 0 0 0,0 0 0 0 0,0 0-1 0 0,-1 0 1 0 0,1 0 0 0 0,0 0-1 0 0,0 0 1 0 0,0 0 0 0 0,-1 1-1 0 0,1-1 1 0 0,0 0 0 0 0,0 0-1 0 0,0 0 1 0 0,-1 0 0 0 0,1 0-1 0 0,0 1 1 0 0,-1-1-6 0 0,0 0 0 0 0,1 1 0 0 0,-1-1-1 0 0,0 1 1 0 0,1-1 0 0 0,-1 0 0 0 0,0 1 0 0 0,1 0 0 0 0,-1-1-1 0 0,0 1 1 0 0,1-1 0 0 0,-1 1 0 0 0,1 0 0 0 0,-1-1-1 0 0,1 1 1 0 0,0 0 0 0 0,-1 0 0 0 0,1-1 0 0 0,0 1 0 0 0,-1 0-1 0 0,1 0 1 0 0,0 1 0 0 0,0 42 194 0 0,2-16-158 0 0,1 13-21 0 0,3 27 55 0 0,-1 26 156 0 0,9 48 61 0 0,-4-84-120 0 0,0-10-108 0 0,8 24 91 0 0,-10-44-118 0 0,1-1 0 0 0,1 0 0 0 0,2-1 0 0 0,20 36 0 0 0,-26-53-266 0 0,1 0 0 0 0,0 0 1 0 0,1 0-1 0 0,0-1 1 0 0,0 0-1 0 0,18 12 0 0 0,-26-20 44 0 0,0 0 0 0 0,1 1-1 0 0,-1-1 1 0 0,0 0-1 0 0,1 0 1 0 0,-1 0 0 0 0,0 0-1 0 0,1 1 1 0 0,-1-1-1 0 0,1 0 1 0 0,-1 0-1 0 0,0 0 1 0 0,1 0 0 0 0,-1 0-1 0 0,1 0 1 0 0,-1 0-1 0 0,0 0 1 0 0,1 0 0 0 0,-1 0-1 0 0,1 0 1 0 0,-1-1-1 0 0,0 1 1 0 0,1 0 0 0 0,-1 0-1 0 0,1 0 1 0 0,-1 0-1 0 0,0-1 1 0 0,1 1-1 0 0,-1 0 1 0 0,0 0 0 0 0,1-1-1 0 0</inkml:trace>
</inkml:ink>
</file>

<file path=ppt/ink/ink3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43:00.246"/>
    </inkml:context>
    <inkml:brush xml:id="br0">
      <inkml:brushProperty name="width" value="0.05" units="cm"/>
      <inkml:brushProperty name="height" value="0.05" units="cm"/>
    </inkml:brush>
  </inkml:definitions>
  <inkml:trace contextRef="#ctx0" brushRef="#br0">51 36 4001 0 0,'-11'-8'334'0'0,"9"7"-211"0"0,0 0 0 0 0,0-1 1 0 0,0 1-1 0 0,0-1 0 0 0,0 1 0 0 0,0-1 1 0 0,1 0-1 0 0,-1 0 0 0 0,0 1 0 0 0,1-1 1 0 0,-1-1-1 0 0,-1-2 0 0 0,0 3 2296 0 0,-1 11-1930 0 0,-2 17-517 0 0,5-19 70 0 0,1 0 1 0 0,0-1 0 0 0,0 1 0 0 0,0 0-1 0 0,1 0 1 0 0,0-1 0 0 0,1 1 0 0 0,-1 0-1 0 0,1-1 1 0 0,1 1 0 0 0,-1-1 0 0 0,1 0-1 0 0,0 0 1 0 0,0 0 0 0 0,1 0 0 0 0,0-1-1 0 0,7 10 1 0 0,23 30-767 0 0,-32-41 336 0 0</inkml:trace>
</inkml:ink>
</file>

<file path=ppt/ink/ink3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43:01.161"/>
    </inkml:context>
    <inkml:brush xml:id="br0">
      <inkml:brushProperty name="width" value="0.05" units="cm"/>
      <inkml:brushProperty name="height" value="0.05" units="cm"/>
    </inkml:brush>
  </inkml:definitions>
  <inkml:trace contextRef="#ctx0" brushRef="#br0">1 56 3313 0 0,'38'-16'3995'0'0,"23"3"-3717"0"0,-21 8 210 0 0,-39 5-462 0 0,72-7 1116 0 0,28 0-852 0 0,-21 2-112 0 0,-30 3-142 0 0,31 5 41 0 0,-68-2-68 0 0,0 1 1 0 0,-1 0-1 0 0,0 1 0 0 0,1 0 0 0 0,-1 1 0 0 0,0 1 1 0 0,-1-1-1 0 0,16 10 0 0 0,-27-13-9 0 0,1-1 1 0 0,0 1-1 0 0,-1-1 1 0 0,1 1-1 0 0,0 0 0 0 0,-1-1 1 0 0,1 1-1 0 0,-1 0 1 0 0,1 0-1 0 0,-1-1 0 0 0,0 1 1 0 0,1 0-1 0 0,-1 0 0 0 0,0 0 1 0 0,0-1-1 0 0,1 1 1 0 0,-1 0-1 0 0,0 0 0 0 0,0 1 1 0 0,-4 37 26 0 0,2-33-24 0 0,1-1 0 0 0,0 1 0 0 0,0 0 1 0 0,1-1-1 0 0,0 1 0 0 0,1 8 0 0 0,2 10 3 0 0,-1 39-5 0 0,-3-37 2 0 0,0-10 1 0 0,1-14-3 0 0,-1 6 4 0 0,0 1-1 0 0,-1-1 1 0 0,0 0-1 0 0,-1 0 1 0 0,0 0 0 0 0,-6 11-1 0 0,5-10 4 0 0,0-1 0 0 0,1 1-1 0 0,0-1 1 0 0,-3 14 0 0 0,-1 29 33 0 0,-4 23-6 0 0,-4 31-6 0 0,6-33 2 0 0,1 12 25 0 0,7 159 0 0 0,5-192-41 0 0,12 26 15 0 0,8-1 9 0 0,-13-50-15 0 0,2 0-1 0 0,16 27 1 0 0,5 5 20 0 0,36 54 84 0 0,-58-97-102 0 0,-1 0-1 0 0,23 20 1 0 0,-19-20 3 0 0,7 9 11 0 0,23 24 10 0 0,-18-25-18 0 0,13 15 0 0 0,-25-22-8 0 0,-15-16-23 0 0,7 9 30 0 0,-7-9-26 0 0,0 0 1 0 0,0 0-1 0 0,0 1 0 0 0,1-1 0 0 0,-1 0 1 0 0,0 0-1 0 0,0 0 0 0 0,0 0 1 0 0,0 0-1 0 0,0 0 0 0 0,0 0 0 0 0,0 1 1 0 0,1-1-1 0 0,-1 0 0 0 0,0 0 1 0 0,0 0-1 0 0,0 0 0 0 0,0 0 0 0 0,0 1 1 0 0,0-1-1 0 0,0 0 0 0 0,0 0 1 0 0,0 0-1 0 0,0 0 0 0 0,0 1 0 0 0,0-1 1 0 0,0 0-1 0 0,0 0 0 0 0,0 0 1 0 0,0 0-1 0 0,0 0 0 0 0,0 1 0 0 0,0-1 1 0 0,0 0-1 0 0,0 0 0 0 0,0 0 1 0 0,-1 0-1 0 0,1 1 0 0 0,0-1 0 0 0,0 0 1 0 0,0 0-1 0 0,0 0 0 0 0,0 0 1 0 0,0 0-1 0 0,0 0 0 0 0,0 0 0 0 0,-1 1 1 0 0,1-1-1 0 0,0 0 0 0 0,0 0 0 0 0,0 0 1 0 0,0 0-1 0 0,0 0 0 0 0,-1 0 1 0 0,1 0-1 0 0,0 0 0 0 0,0 0 0 0 0,0 0 1 0 0,-3 1 57 0 0,-1 0 6 0 0,-1 2-26 0 0,-3 3-10 0 0,-5 4-11 0 0,6-7-9 0 0,0 1 0 0 0,0-1-1 0 0,0 0 1 0 0,0 0-1 0 0,-1 0 1 0 0,-12 1-1 0 0,-36 2 123 0 0,-49-6-108 0 0,-56-9 181 0 0,55 3-407 0 0,35 3-258 0 0,52 2 112 0 0,-23 0-317 0 0,27 3 295 0 0,6-1 60 0 0,3 4-142 0 0</inkml:trace>
</inkml:ink>
</file>

<file path=ppt/ink/ink3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43:03.425"/>
    </inkml:context>
    <inkml:brush xml:id="br0">
      <inkml:brushProperty name="width" value="0.05" units="cm"/>
      <inkml:brushProperty name="height" value="0.05" units="cm"/>
    </inkml:brush>
  </inkml:definitions>
  <inkml:trace contextRef="#ctx0" brushRef="#br0">24 5 2737 0 0,'-1'1'-1'0'0,"-22"24"662"0"0,29-19-79 0 0,17-3-52 0 0,18-6-136 0 0,1-1 1 0 0,-1-2-1 0 0,66-19 1 0 0,-102 24-769 0 0</inkml:trace>
</inkml:ink>
</file>

<file path=ppt/ink/ink3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43:03.775"/>
    </inkml:context>
    <inkml:brush xml:id="br0">
      <inkml:brushProperty name="width" value="0.05" units="cm"/>
      <inkml:brushProperty name="height" value="0.05" units="cm"/>
    </inkml:brush>
  </inkml:definitions>
  <inkml:trace contextRef="#ctx0" brushRef="#br0">1 0 7490 0 0,'11'1'72'0'0,"1"2"-64"0"0,-2-2 8 0 0,3 0-8 0 0,-3-1 8 0 0,13 1-8 0 0,0-1 8 0 0,-3 0 24 0 0,0-1 16 0 0,0-1-56 0 0,-1 2 0 0 0,-1 2 8 0 0,1-2 8 0 0,-3 2-16 0 0,-4-6 8 0 0</inkml:trace>
</inkml:ink>
</file>

<file path=ppt/ink/ink3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43:04.223"/>
    </inkml:context>
    <inkml:brush xml:id="br0">
      <inkml:brushProperty name="width" value="0.05" units="cm"/>
      <inkml:brushProperty name="height" value="0.05" units="cm"/>
    </inkml:brush>
  </inkml:definitions>
  <inkml:trace contextRef="#ctx0" brushRef="#br0">21 0 1352 0 0,'-21'46'1385'0'0,"98"-48"2065"0"0,-38 2-2942 0 0,-12 0-262 0 0,3 1-162 0 0,14 4 89 0 0,20 0 95 0 0,-60-5-296 0 0,7 1 71 0 0,5-1 161 0 0,-1-1-108 0 0,9-4-837 0 0,-15 7-54 0 0</inkml:trace>
</inkml:ink>
</file>

<file path=ppt/ink/ink3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43:04.565"/>
    </inkml:context>
    <inkml:brush xml:id="br0">
      <inkml:brushProperty name="width" value="0.05" units="cm"/>
      <inkml:brushProperty name="height" value="0.05" units="cm"/>
    </inkml:brush>
  </inkml:definitions>
  <inkml:trace contextRef="#ctx0" brushRef="#br0">1 10 3497 0 0,'1'2'553'0'0,"0"0"371"0"0,1 0 791 0 0,-2-3-1364 0 0,0 0-292 0 0,4-1-24 0 0,10 2-30 0 0,-10-1 3 0 0,91-1 207 0 0,80-5-694 0 0,-150 6-2651 0 0</inkml:trace>
</inkml:ink>
</file>

<file path=ppt/ink/ink3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43:05.137"/>
    </inkml:context>
    <inkml:brush xml:id="br0">
      <inkml:brushProperty name="width" value="0.05" units="cm"/>
      <inkml:brushProperty name="height" value="0.05" units="cm"/>
    </inkml:brush>
  </inkml:definitions>
  <inkml:trace contextRef="#ctx0" brushRef="#br0">0 0 4241 0 0,'3'0'1612'0'0,"5"1"309"0"0,-2-1-1159 0 0,-2 2-473 0 0,-3 0-383 0 0,3 25 115 0 0,-2 11 5 0 0,0-6-18 0 0,1-7 13 0 0,1 1 1 0 0,13 39-1 0 0,-1-3 27 0 0,-10-20-32 0 0,-4-35-40 0 0,-1 1-1 0 0,2-1 1 0 0,-1 0 0 0 0,1 0 0 0 0,5 10 0 0 0,2 3-243 0 0,-4-8 109 0 0,-4-10 121 0 0,3 4-138 0 0,-3-5-23 0 0,4 4-286 0 0</inkml:trace>
</inkml:ink>
</file>

<file path=ppt/ink/ink3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43:05.492"/>
    </inkml:context>
    <inkml:brush xml:id="br0">
      <inkml:brushProperty name="width" value="0.05" units="cm"/>
      <inkml:brushProperty name="height" value="0.05" units="cm"/>
    </inkml:brush>
  </inkml:definitions>
  <inkml:trace contextRef="#ctx0" brushRef="#br0">6 118 2617 0 0,'0'0'124'0'0,"0"0"1"0"0,-1 0-1 0 0,1 0 1 0 0,0 0-1 0 0,-1-1 1 0 0,1 1-1 0 0,0 0 1 0 0,0 0 0 0 0,-1 0-1 0 0,1 0 1 0 0,0-1-1 0 0,0 1 1 0 0,0 0-1 0 0,-1 0 1 0 0,1 0-1 0 0,0-1 1 0 0,0 1 0 0 0,0 0-1 0 0,0 0 1 0 0,-1-1-1 0 0,1 1 1 0 0,0 0-1 0 0,0 0 1 0 0,0-1-1 0 0,0 1 1 0 0,0 0-1 0 0,0-1 1 0 0,0 1 0 0 0,0 0-1 0 0,0 0 1 0 0,0-1-1 0 0,0 1 1 0 0,0 0-1 0 0,0-1 1 0 0,0 1-1 0 0,0 0 1 0 0,0-1 0 0 0,0 1-1 0 0,0 0 1 0 0,0 0-1 0 0,1-1 1 0 0,-1 1-1 0 0,0 0 1 0 0,0 0-1 0 0,0-1 1 0 0,0 1 0 0 0,1 0-1 0 0,-1 0 1 0 0,0 0-1 0 0,0-1 1 0 0,1 1-1 0 0,21-3-514 0 0,-13 2 820 0 0,157-16 808 0 0,104-8-175 0 0,-228 22-1000 0 0,21-5 34 0 0,41-2 58 0 0,42 6-3 0 0,-66 3-34 0 0,-27-1-50 0 0,-1-1-21 0 0,-19-1-34 0 0,66-7 76 0 0,-61 7-82 0 0,-14 2-38 0 0,1-2 56 0 0,16 0-1134 0 0,-17 14-125 0 0,-22-6 214 0 0</inkml:trace>
</inkml:ink>
</file>

<file path=ppt/ink/ink3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43:06.240"/>
    </inkml:context>
    <inkml:brush xml:id="br0">
      <inkml:brushProperty name="width" value="0.05" units="cm"/>
      <inkml:brushProperty name="height" value="0.05" units="cm"/>
    </inkml:brush>
  </inkml:definitions>
  <inkml:trace contextRef="#ctx0" brushRef="#br0">239 23 2417 0 0,'5'1'2702'0'0,"-3"-2"-2172"0"0,-1-2-91 0 0,-1 1 194 0 0,-8-8 1196 0 0,7 9-1772 0 0,-1 0 1 0 0,1 0-1 0 0,-1 1 1 0 0,0-1-1 0 0,1 0 1 0 0,-1 0-1 0 0,0 1 0 0 0,0-1 1 0 0,1 1-1 0 0,-1 0 1 0 0,0 0-1 0 0,0-1 1 0 0,0 1-1 0 0,-2 1 1 0 0,-20 2 107 0 0,7 2-146 0 0,-16 8 63 0 0,-4 4 18 0 0,5-1-37 0 0,14-7-53 0 0,-4 8 55 0 0,14-10-46 0 0,2-2-16 0 0,2-2 0 0 0,-5 7 14 0 0,9 2 52 0 0,0-12-50 0 0,7 3-8 0 0,0-1-1 0 0,-1-1 0 0 0,1 1 1 0 0,0-1-1 0 0,0 0 1 0 0,0-1-1 0 0,12 0 0 0 0,-4 1 3 0 0,19 0 28 0 0,-15-2-11 0 0,-17 0-27 0 0,20-1 17 0 0,11-4 16 0 0,21-3 32 0 0,-52 9-65 0 0,18-2 47 0 0,-1 1 0 0 0,37 3 0 0 0,-49-1-37 0 0,-1 0 0 0 0,1 1-1 0 0,-1 0 1 0 0,0 0-1 0 0,0 0 1 0 0,9 5-1 0 0,16 17 40 0 0,-30-22-43 0 0,1 1 0 0 0,-1-1 0 0 0,1 1 0 0 0,-1 0 0 0 0,0 0-1 0 0,0 0 1 0 0,0 0 0 0 0,0 0 0 0 0,0 0 0 0 0,-1 0 0 0 0,0 0 0 0 0,1 0 0 0 0,-1 0 0 0 0,0 0 0 0 0,0 0 0 0 0,-1 0 0 0 0,1 0 0 0 0,-1 0-1 0 0,0 0 1 0 0,1 0 0 0 0,-1 0 0 0 0,-2 4 0 0 0,-12 19 198 0 0,2-15 6 0 0,-18 4-65 0 0,-23 0 72 0 0,16-9-113 0 0,13-4-68 0 0,11-2-6 0 0,-1 0 0 0 0,0-1 1 0 0,-27-5-1 0 0,39 5-28 0 0,-1 1 1 0 0,1-1-1 0 0,0 0 1 0 0,0 0-1 0 0,-1-1 0 0 0,1 1 1 0 0,0-1-1 0 0,0 1 1 0 0,0-1-1 0 0,0 0 0 0 0,1 0 1 0 0,-1-1-1 0 0,0 1 1 0 0,1 0-1 0 0,-1-1 0 0 0,1 1 1 0 0,0-1-1 0 0,0 0 1 0 0,0 0-1 0 0,0 0 0 0 0,-2-5 1 0 0,6-6-243 0 0,19-1-815 0 0,23 5-1560 0 0,-43 10 2489 0 0,17-2-3612 0 0</inkml:trace>
</inkml:ink>
</file>

<file path=ppt/ink/ink3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43:06.713"/>
    </inkml:context>
    <inkml:brush xml:id="br0">
      <inkml:brushProperty name="width" value="0.05" units="cm"/>
      <inkml:brushProperty name="height" value="0.05" units="cm"/>
    </inkml:brush>
  </inkml:definitions>
  <inkml:trace contextRef="#ctx0" brushRef="#br0">68 57 3305 0 0,'70'-28'1509'0'0,"-70"28"-1422"0"0,1 0-1 0 0,0 0 0 0 0,0-1 0 0 0,0 1 1 0 0,-1 0-1 0 0,1 0 0 0 0,0-1 1 0 0,0 1-1 0 0,-1-1 0 0 0,1 1 0 0 0,0 0 1 0 0,0-1-1 0 0,-1 1 0 0 0,1-1 1 0 0,-1 0-1 0 0,1 1 0 0 0,0-1 0 0 0,-1 1 1 0 0,1-1-1 0 0,-1 0 0 0 0,0 0 1 0 0,1 1-1 0 0,-1-1 0 0 0,1 0 0 0 0,-1 0 1 0 0,0 1-1 0 0,0-1 0 0 0,1 0 1 0 0,-1 0-1 0 0,0 0 0 0 0,0 1 0 0 0,0-1 1 0 0,0 0-1 0 0,0 0 0 0 0,0 0 1 0 0,0 0-1 0 0,-9-5 1287 0 0,3 9-1159 0 0,-9 20-89 0 0,-7 12-15 0 0,8-11-65 0 0,5-8-19 0 0,-7 12 25 0 0,3-4-13 0 0,-30 73 104 0 0,36-89-786 0 0,7-9 319 0 0</inkml:trace>
</inkml:ink>
</file>

<file path=ppt/ink/ink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19:17:14.098"/>
    </inkml:context>
    <inkml:brush xml:id="br0">
      <inkml:brushProperty name="width" value="0.05" units="cm"/>
      <inkml:brushProperty name="height" value="0.05" units="cm"/>
    </inkml:brush>
  </inkml:definitions>
  <inkml:trace contextRef="#ctx0" brushRef="#br0">0 30 7906 0 0,'10'-4'7905'0'0,"-4"-3"-7889"0"0,3 0-8 0 0,-1 3 0 0 0,-2 6 0 0 0,-1-1 0 0 0,15-4 0 0 0,-9 2-24 0 0,1-1-32 0 0,14-2-328 0 0,1 3-216 0 0,-7 4 0 0 0,-1-3 384 0 0,0 0-616 0 0,4-2 112 0 0,-14 8 8 0 0</inkml:trace>
</inkml:ink>
</file>

<file path=ppt/ink/ink3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43:07.056"/>
    </inkml:context>
    <inkml:brush xml:id="br0">
      <inkml:brushProperty name="width" value="0.05" units="cm"/>
      <inkml:brushProperty name="height" value="0.05" units="cm"/>
    </inkml:brush>
  </inkml:definitions>
  <inkml:trace contextRef="#ctx0" brushRef="#br0">0 0 4793 0 0,'20'18'4340'0'0,"14"5"-3163"0"0,14 11-1249 0 0,37 39 518 0 0,-12-12-844 0 0,-71-59 230 0 0,1 0-1 0 0,0 0 1 0 0,-1 0-1 0 0,1 0 1 0 0,0 0 0 0 0,0 0-1 0 0,0-1 1 0 0,0 1-1 0 0,6 1 1 0 0</inkml:trace>
</inkml:ink>
</file>

<file path=ppt/ink/ink3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43:07.393"/>
    </inkml:context>
    <inkml:brush xml:id="br0">
      <inkml:brushProperty name="width" value="0.05" units="cm"/>
      <inkml:brushProperty name="height" value="0.05" units="cm"/>
    </inkml:brush>
  </inkml:definitions>
  <inkml:trace contextRef="#ctx0" brushRef="#br0">108 31 1704 0 0,'4'-2'253'0'0,"34"-16"343"0"0,-26 10 319 0 0,-12 8-869 0 0,0 0 1 0 0,0 0-1 0 0,0 0 0 0 0,0 0 0 0 0,0 0 0 0 0,0 0 0 0 0,0 0 1 0 0,0 0-1 0 0,0 0 0 0 0,-1 0 0 0 0,1 0 0 0 0,0 0 1 0 0,0 0-1 0 0,0 0 0 0 0,0 0 0 0 0,0 0 0 0 0,0 0 1 0 0,0 0-1 0 0,0 0 0 0 0,0 0 0 0 0,0 0 0 0 0,0 0 0 0 0,0 0 1 0 0,0 0-1 0 0,-1 0 0 0 0,1 0 0 0 0,0 0 0 0 0,0 0 1 0 0,0 0-1 0 0,0-1 0 0 0,0 1 0 0 0,0 0 0 0 0,0 0 1 0 0,0 0-1 0 0,0 0 0 0 0,0 0 0 0 0,0 0 0 0 0,0 0 1 0 0,0 0-1 0 0,0 0 0 0 0,0 0 0 0 0,0 0 0 0 0,0-1 0 0 0,0 1 1 0 0,0 0-1 0 0,0 0 0 0 0,0 0 0 0 0,0 0 0 0 0,0 0 1 0 0,0 0-1 0 0,0 0 0 0 0,0 0 0 0 0,0 0 0 0 0,0 0 1 0 0,0 0-1 0 0,0 0 0 0 0,1-1 0 0 0,-1 1 0 0 0,-23 23 928 0 0,5-6-602 0 0,2 1 0 0 0,1 1 0 0 0,0 0 0 0 0,-15 26 0 0 0,22-27-212 0 0,6-11-456 0 0,-2 0-1 0 0,1 0 1 0 0,-1 0 0 0 0,0 0 0 0 0,0-1 0 0 0,-7 10 0 0 0,8-16-429 0 0,3 0 401 0 0</inkml:trace>
</inkml:ink>
</file>

<file path=ppt/ink/ink3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43:07.739"/>
    </inkml:context>
    <inkml:brush xml:id="br0">
      <inkml:brushProperty name="width" value="0.05" units="cm"/>
      <inkml:brushProperty name="height" value="0.05" units="cm"/>
    </inkml:brush>
  </inkml:definitions>
  <inkml:trace contextRef="#ctx0" brushRef="#br0">1 1 2705 0 0,'6'12'6506'0'0,"11"4"-4562"0"0,22 15-3179 0 0,-32-25 1905 0 0,11 10-752 0 0,0 0 0 0 0,1-2 0 0 0,0 0 0 0 0,1-1 0 0 0,1-1-1 0 0,0-1 1 0 0,0 0 0 0 0,1-2 0 0 0,28 8 0 0 0,-22-12-524 0 0,-7-7-91 0 0,-1-2 217 0 0</inkml:trace>
</inkml:ink>
</file>

<file path=ppt/ink/ink3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43:09.198"/>
    </inkml:context>
    <inkml:brush xml:id="br0">
      <inkml:brushProperty name="width" value="0.05" units="cm"/>
      <inkml:brushProperty name="height" value="0.05" units="cm"/>
    </inkml:brush>
  </inkml:definitions>
  <inkml:trace contextRef="#ctx0" brushRef="#br0">517 2 3065 0 0,'-4'1'1008'0'0,"-7"-3"1264"0"0,-5 2-103 0 0,6 2-1782 0 0,-10 4-336 0 0,-303 82 115 0 0,267-82-178 0 0,-15 4 165 0 0,70-9-151 0 0,-1-1 26 0 0,1 1 93 0 0,0-1 44 0 0,0 0 91 0 0,1-1-25 0 0,0 0-165 0 0,1-3 53 0 0,2 2-68 0 0,0 2-48 0 0,-1 1 1 0 0,1-1-1 0 0,0 1 0 0 0,-1 0 1 0 0,1-1-1 0 0,0 1 0 0 0,-1 0 1 0 0,1 0-1 0 0,-1 1 0 0 0,1-1 0 0 0,-1 0 1 0 0,0 1-1 0 0,0 0 0 0 0,0-1 1 0 0,1 1-1 0 0,-2 0 0 0 0,1 0 0 0 0,0 0 1 0 0,2 3-1 0 0,24 46 2 0 0,-27-49-2 0 0,7 18 4 0 0,-2 14 4 0 0,-4 53 14 0 0,-2-54-10 0 0,-1 83 66 0 0,2 34-31 0 0,6-50-30 0 0,0-43-2 0 0,1 14-6 0 0,-3-24 3 0 0,-1 0 18 0 0,-2-15 4 0 0,1 16 38 0 0,0-15-28 0 0,-1-9-23 0 0,3 69 111 0 0,0-11-2 0 0,-4-27-81 0 0,0-36-38 0 0,1 10 27 0 0,-1-5 2 0 0,0 11 21 0 0,3-12 0 0 0,-1-5 8 0 0,-3-5-20 0 0,4 20 167 0 0,-2-29-183 0 0,-1-1-1 0 0,0 1 1 0 0,-1 0-1 0 0,1 0 0 0 0,-1 0 1 0 0,0 0-1 0 0,0 6 1 0 0,-4 5-72 0 0,3-15 49 0 0,1 1-1 0 0,0-1 1 0 0,-1 1-1 0 0,1-1 1 0 0,0 1-1 0 0,-1-1 1 0 0,1 1 0 0 0,0-1-1 0 0,0 1 1 0 0,-1-1-1 0 0,1 1 1 0 0,0-1-1 0 0,0 1 1 0 0,0 0-1 0 0,0-1 1 0 0,0 1-1 0 0,0-1 1 0 0,0 1-1 0 0,0 0 1 0 0,0-1-1 0 0,0 1 1 0 0,0-1-1 0 0,0 1 1 0 0,0 0 0 0 0,0-1-1 0 0,0 1 1 0 0,1-1-1 0 0,-1 1 1 0 0,0-1-1 0 0,0 1 1 0 0,1-1-1 0 0,-1 1 1 0 0,1-1-1 0 0,-1 1 1 0 0,0-1-1 0 0,1 1 1 0 0,-1-1-1 0 0,1 0 1 0 0,-1 1-1 0 0,1-1 1 0 0,-1 1-1 0 0,1-1 1 0 0,-1 0 0 0 0,1 0-1 0 0,-1 1 1 0 0,1-1-1 0 0,-1 0 1 0 0,1 0-1 0 0,0 0 1 0 0,-1 0-1 0 0,1 0 1 0 0,-1 1-1 0 0,1-1 1 0 0,0 0-1 0 0,-1 0 1 0 0,1-1-1 0 0,-1 1 1 0 0,1 0-1 0 0,-1 0 1 0 0,1 0 0 0 0,1-1-1 0 0,47-4 81 0 0,25-16 110 0 0,-29 7-16 0 0,-1 1-98 0 0,23-5 16 0 0,-13 6-13 0 0,65-8 1 0 0,-100 18-88 0 0,13-4 5 0 0,0-3-2 0 0,8-7-18 0 0,-24 12-577 0 0,-16 4 554 0 0,0 0-1 0 0,1 1 1 0 0,-1-1 0 0 0,0 0-1 0 0,0 0 1 0 0,0 1 0 0 0,0-1-1 0 0,0 0 1 0 0,1 0 0 0 0,-1 1-1 0 0,0-1 1 0 0,0 0 0 0 0,0 0-1 0 0,0 1 1 0 0,0-1 0 0 0,0 0-1 0 0,0 1 1 0 0,0-1 0 0 0,0 0-1 0 0,0 0 1 0 0,0 1 0 0 0,0-1-1 0 0,0 0 1 0 0,0 0 0 0 0,-1 1-1 0 0,1-1 1 0 0,0 0 0 0 0,0 0-1 0 0,0 1 1 0 0,0-1 0 0 0,0 0-1 0 0,0 0 1 0 0,-1 1 0 0 0,1-1-1 0 0,0 0 1 0 0,0 0 0 0 0,0 0-1 0 0,-1 1 1 0 0,1-1 0 0 0,0 0-1 0 0,0 0 1 0 0,-1 0-1 0 0,1 0 1 0 0,0 0 0 0 0,0 0-1 0 0,-1 1 1 0 0,-3 3-994 0 0</inkml:trace>
</inkml:ink>
</file>

<file path=ppt/ink/ink3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43:40.497"/>
    </inkml:context>
    <inkml:brush xml:id="br0">
      <inkml:brushProperty name="width" value="0.05" units="cm"/>
      <inkml:brushProperty name="height" value="0.05" units="cm"/>
    </inkml:brush>
  </inkml:definitions>
  <inkml:trace contextRef="#ctx0" brushRef="#br0">0 1 5617 0 0,'0'0'4599'0'0,"5"1"-4348"0"0,13 5-42 0 0,37 5 157 0 0,28-6 172 0 0,96-16-337 0 0,-114 6-1606 0 0,-56 5 730 0 0,5 1-320 0 0</inkml:trace>
</inkml:ink>
</file>

<file path=ppt/ink/ink3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43:40.824"/>
    </inkml:context>
    <inkml:brush xml:id="br0">
      <inkml:brushProperty name="width" value="0.05" units="cm"/>
      <inkml:brushProperty name="height" value="0.05" units="cm"/>
    </inkml:brush>
  </inkml:definitions>
  <inkml:trace contextRef="#ctx0" brushRef="#br0">107 0 9338 0 0,'-8'25'167'0'0,"-2"-1"1"0"0,-13 26-1 0 0,11-24-5 0 0,4-10-7 0 0,2 0-1 0 0,-8 32 0 0 0,4 7 162 0 0,9-45-267 0 0,-2 25-156 0 0,3-34 13 0 0,0-1 0 0 0,0 1 0 0 0,0 0 0 0 0,0 0 0 0 0,0 0 0 0 0,0 0 0 0 0,-1 0 0 0 0,1 0 0 0 0,0 0 0 0 0,-1 0 0 0 0,1 0 0 0 0,0 0 0 0 0,-1-1 0 0 0,1 1 0 0 0,-1 0 0 0 0,1 0 0 0 0,-1 0 0 0 0,0-1 0 0 0,1 1 0 0 0,-1 0 0 0 0,0-1 0 0 0,0 2-1 0 0,-1-3-566 0 0,1 1 20 0 0</inkml:trace>
</inkml:ink>
</file>

<file path=ppt/ink/ink3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43:41.171"/>
    </inkml:context>
    <inkml:brush xml:id="br0">
      <inkml:brushProperty name="width" value="0.05" units="cm"/>
      <inkml:brushProperty name="height" value="0.05" units="cm"/>
    </inkml:brush>
  </inkml:definitions>
  <inkml:trace contextRef="#ctx0" brushRef="#br0">1 2 5305 0 0,'2'-2'4913'0'0,"5"8"-3562"0"0,7 14-2136 0 0,-11-16 1277 0 0,74 95 276 0 0,-24-40-449 0 0,31 20-277 0 0,-74-72-422 0 0,0 0 1 0 0,0-1-1 0 0,0 0 0 0 0,1 0 0 0 0,-1-1 0 0 0,16 5 0 0 0,-15-6-395 0 0,-9-2 22 0 0</inkml:trace>
</inkml:ink>
</file>

<file path=ppt/ink/ink3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43:41.501"/>
    </inkml:context>
    <inkml:brush xml:id="br0">
      <inkml:brushProperty name="width" value="0.05" units="cm"/>
      <inkml:brushProperty name="height" value="0.05" units="cm"/>
    </inkml:brush>
  </inkml:definitions>
  <inkml:trace contextRef="#ctx0" brushRef="#br0">0 37 3401 0 0,'32'-8'5854'0'0,"4"1"-3496"0"0,76-3-3081 0 0,-93 9 1341 0 0,23 0-819 0 0,4 0-838 0 0,-17-4 820 0 0,-7 1-433 0 0,-7 4-773 0 0,1 1-2290 0 0</inkml:trace>
</inkml:ink>
</file>

<file path=ppt/ink/ink3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43:48.369"/>
    </inkml:context>
    <inkml:brush xml:id="br0">
      <inkml:brushProperty name="width" value="0.05" units="cm"/>
      <inkml:brushProperty name="height" value="0.05" units="cm"/>
    </inkml:brush>
  </inkml:definitions>
  <inkml:trace contextRef="#ctx0" brushRef="#br0">129 39 1784 0 0,'58'-22'1811'0'0,"-41"12"337"0"0,-14 7-1083 0 0,-3-1 917 0 0,-10 45-1425 0 0,5-22-450 0 0,-2 0 0 0 0,0 0 0 0 0,-1-1 1 0 0,-1 0-1 0 0,-1-1 0 0 0,-1 0 0 0 0,0 0 0 0 0,-1-1 0 0 0,0 0 0 0 0,-20 17 0 0 0,29-31-89 0 0,-19 4 48 0 0,20-6 13 0 0,3-4-29 0 0,3 1-14 0 0,17-3-37 0 0,-15 5 8 0 0,107-11 46 0 0,-67 9-33 0 0,-18 0-15 0 0,-18 1-2 0 0,9 0 10 0 0,-19 1-13 0 0,0 1 0 0 0,1 0 1 0 0,-1 0-1 0 0,0 0 0 0 0,0 0 0 0 0,0 0 0 0 0,0 0 0 0 0,1 0 1 0 0,-1 0-1 0 0,0 0 0 0 0,0 0 0 0 0,0 0 0 0 0,0 0 0 0 0,1 0 1 0 0,-1 0-1 0 0,0 0 0 0 0,0 0 0 0 0,0 0 0 0 0,1 0 0 0 0,-1 0 1 0 0,0 0-1 0 0,0 0 0 0 0,0 0 0 0 0,0 0 0 0 0,1 0 0 0 0,-1 0 1 0 0,0 1-1 0 0,0-1 0 0 0,0 0 0 0 0,0 0 0 0 0,0 0 0 0 0,1 0 1 0 0,-1 0-1 0 0,0 0 0 0 0,0 1 0 0 0,0-1 0 0 0,0 0 0 0 0,0 0 1 0 0,0 0-1 0 0,0 0 0 0 0,0 1 0 0 0,0-1 0 0 0,1 0 0 0 0,-1 0 1 0 0,0 0-1 0 0,0 0 0 0 0,0 1 0 0 0,0-1 0 0 0,0 0 0 0 0,0 0 1 0 0,0 0-1 0 0,0 0 0 0 0,0 1 0 0 0,0-1 0 0 0,0 0 0 0 0,-1 0 1 0 0,-15 30 42 0 0,-12 7-11 0 0,14-24-6 0 0,0-1-1 0 0,0 0 1 0 0,-1 0-1 0 0,-20 10 0 0 0,1 1 161 0 0,-14 15-27 0 0,1 7-106 0 0,39-37-42 0 0,-13 11-4 0 0,21-18-6 0 0,-1-1 0 0 0,1 0-1 0 0,0 0 1 0 0,-1 0 0 0 0,1 1 0 0 0,0-1 0 0 0,-1 0-1 0 0,1 0 1 0 0,0 1 0 0 0,0-1 0 0 0,-1 0 0 0 0,1 1-1 0 0,0-1 1 0 0,0 0 0 0 0,0 1 0 0 0,0-1-1 0 0,-1 0 1 0 0,1 1 0 0 0,0-1 0 0 0,0 1 0 0 0,0-1-1 0 0,0 0 1 0 0,0 1 0 0 0,0-1 0 0 0,0 1 0 0 0,0-1-1 0 0,0 0 1 0 0,0 1 0 0 0,0-1 0 0 0,0 0 0 0 0,0 1-1 0 0,0-1 1 0 0,0 1 0 0 0,0-1 0 0 0,1 0 0 0 0,-1 1-1 0 0,0-1 1 0 0,0 0 0 0 0,0 1 0 0 0,1-1 0 0 0,-1 0-1 0 0,0 1 1 0 0,0-1 0 0 0,1 0 0 0 0,-1 1-1 0 0,7 0 22 0 0,7-1-15 0 0,5-1 3 0 0,37-3-13 0 0,28-8 136 0 0,28-4-479 0 0,-83 16 265 0 0,-11 3-2 0 0,-13-3 50 0 0,16 1-209 0 0</inkml:trace>
</inkml:ink>
</file>

<file path=ppt/ink/ink3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43:48.702"/>
    </inkml:context>
    <inkml:brush xml:id="br0">
      <inkml:brushProperty name="width" value="0.05" units="cm"/>
      <inkml:brushProperty name="height" value="0.05" units="cm"/>
    </inkml:brush>
  </inkml:definitions>
  <inkml:trace contextRef="#ctx0" brushRef="#br0">258 36 4609 0 0,'-4'-10'3295'0'0,"-7"-12"-1513"0"0,4 19-1692 0 0,1 13 97 0 0,1 0-168 0 0,0 0-1 0 0,0 0 1 0 0,-1-1-1 0 0,0 0 1 0 0,-14 16-1 0 0,-18 26 110 0 0,-37 59 415 0 0,60-83-410 0 0,-3 8-167 0 0,3-19-1211 0 0,9-9 958 0 0,6-6 205 0 0,0-1 0 0 0,-1 1 0 0 0,1-1-1 0 0,0 1 1 0 0,0-1 0 0 0,-1 0 0 0 0,1 1 0 0 0,0-1 0 0 0,-1 1 0 0 0,1-1 0 0 0,0 0 0 0 0,-1 1-1 0 0,1-1 1 0 0,-1 0 0 0 0,1 0 0 0 0,0 1 0 0 0,-1-1 0 0 0,1 0 0 0 0,-1 0 0 0 0,1 0 0 0 0,-1 0-1 0 0,1 1 1 0 0,-1-1 0 0 0,1 0 0 0 0,-1 0 0 0 0,0 0 0 0 0,-3-2-3236 0 0</inkml:trace>
</inkml:ink>
</file>

<file path=ppt/ink/ink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19:17:14.489"/>
    </inkml:context>
    <inkml:brush xml:id="br0">
      <inkml:brushProperty name="width" value="0.05" units="cm"/>
      <inkml:brushProperty name="height" value="0.05" units="cm"/>
    </inkml:brush>
  </inkml:definitions>
  <inkml:trace contextRef="#ctx0" brushRef="#br0">137 216 5681 0 0,'-2'98'4356'0'0,"7"-89"-3724"0"0,7-7 93 0 0,-7-3-567 0 0,-3 1-116 0 0,34-10 245 0 0,-31 8-234 0 0,-1 0 1 0 0,1-1 0 0 0,-1 0 0 0 0,0 1 0 0 0,0-2 0 0 0,-1 1-1 0 0,8-7 1 0 0,-3-1 135 0 0,0-1 1 0 0,-1 0-1 0 0,0 0 0 0 0,6-14 1 0 0,4-8 388 0 0,-11 22-355 0 0,2-2 149 0 0,0-1 0 0 0,9-27 0 0 0,-16 38-326 0 0,0 0 1 0 0,0 0-1 0 0,0 0 1 0 0,0-1-1 0 0,-1 1 0 0 0,0 0 1 0 0,0-1-1 0 0,-1-4 1 0 0,-10-17-13 0 0,0 12-19 0 0,-3 4 31 0 0,1 8-22 0 0,1 2-19 0 0,-15 3 29 0 0,-7 12 71 0 0,-2 11-12 0 0,1 3 24 0 0,-15 21 19 0 0,39-37-100 0 0,0 0 0 0 0,1 1 0 0 0,1 0 1 0 0,0 1-1 0 0,1 0 0 0 0,1 0 0 0 0,0 0 0 0 0,-6 20 1 0 0,8-12 76 0 0,3-17-92 0 0,1 0-1 0 0,0 0 0 0 0,1 0 1 0 0,-1-1-1 0 0,1 1 1 0 0,0 0-1 0 0,1 0 0 0 0,-1 0 1 0 0,1 0-1 0 0,0-1 0 0 0,1 1 1 0 0,2 7-1 0 0,10 11 111 0 0,-7-15-71 0 0,0 0 1 0 0,0-1-1 0 0,1 0 0 0 0,0 0 1 0 0,12 9-1 0 0,-15-14-44 0 0,0 0 1 0 0,0-1-1 0 0,0 1 0 0 0,0-1 1 0 0,0 0-1 0 0,9 2 0 0 0,22 0 7 0 0,-3-6 69 0 0,52-8-1 0 0,-36-1-721 0 0,75-26-1 0 0,-90 21 140 0 0,-12 1-764 0 0,-2 0-630 0 0,-8 6 324 0 0</inkml:trace>
</inkml:ink>
</file>

<file path=ppt/ink/ink3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43:49.052"/>
    </inkml:context>
    <inkml:brush xml:id="br0">
      <inkml:brushProperty name="width" value="0.05" units="cm"/>
      <inkml:brushProperty name="height" value="0.05" units="cm"/>
    </inkml:brush>
  </inkml:definitions>
  <inkml:trace contextRef="#ctx0" brushRef="#br0">0 8 5129 0 0,'9'-7'2838'0'0,"-8"6"-2851"0"0,2 1 371 0 0,1 2-10 0 0,-1 1-174 0 0,0 6-103 0 0,9 12 135 0 0,5 2-18 0 0,10 12-164 0 0,0-1 0 0 0,47 43 0 0 0,-58-67-145 0 0</inkml:trace>
</inkml:ink>
</file>

<file path=ppt/ink/ink3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43:49.417"/>
    </inkml:context>
    <inkml:brush xml:id="br0">
      <inkml:brushProperty name="width" value="0.05" units="cm"/>
      <inkml:brushProperty name="height" value="0.05" units="cm"/>
    </inkml:brush>
  </inkml:definitions>
  <inkml:trace contextRef="#ctx0" brushRef="#br0">19 6 6033 0 0,'1'-6'3152'0'0,"-2"12"-2638"0"0,-3 7 6 0 0,-4 8-174 0 0,2 16-38 0 0,6-33-308 0 0,0-2 10 0 0,-1 0 1 0 0,1 0-1 0 0,0 0 0 0 0,0 0 0 0 0,0 0 1 0 0,1 0-1 0 0,-1 0 0 0 0,0 0 0 0 0,1 0 1 0 0,-1 0-1 0 0,1 0 0 0 0,0 0 0 0 0,-1 0 1 0 0,1 0-1 0 0,0-1 0 0 0,0 1 1 0 0,1 0-1 0 0,-1-1 0 0 0,0 1 0 0 0,0 0 1 0 0,1-1-1 0 0,-1 1 0 0 0,1-1 0 0 0,-1 0 1 0 0,1 0-1 0 0,0 1 0 0 0,-1-1 0 0 0,1 0 1 0 0,0-1-1 0 0,0 1 0 0 0,0 0 0 0 0,2 0 1 0 0,2 2 25 0 0,54 12-447 0 0,-24-18-707 0 0,-13-9-103 0 0,-17 9 701 0 0</inkml:trace>
</inkml:ink>
</file>

<file path=ppt/ink/ink3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43:49.757"/>
    </inkml:context>
    <inkml:brush xml:id="br0">
      <inkml:brushProperty name="width" value="0.05" units="cm"/>
      <inkml:brushProperty name="height" value="0.05" units="cm"/>
    </inkml:brush>
  </inkml:definitions>
  <inkml:trace contextRef="#ctx0" brushRef="#br0">1 136 4057 0 0,'18'-30'423'0'0,"-11"20"-34"0"0,-1-1 1 0 0,0-1 0 0 0,0 1-1 0 0,4-14 1 0 0,-9 23-227 0 0,0 0 0 0 0,1 0 0 0 0,-1 0 0 0 0,1 0 0 0 0,0 0 0 0 0,-1 0-1 0 0,1 0 1 0 0,0 1 0 0 0,0-1 0 0 0,0 1 0 0 0,0 0 0 0 0,1-1 0 0 0,-1 1 0 0 0,0 0 0 0 0,0 0 0 0 0,4-1 0 0 0,23-6 610 0 0,-16 8-662 0 0,-3 1-46 0 0,5 1 26 0 0,1 3 2 0 0,-7-1-38 0 0,-5-2-38 0 0,-1 0-1 0 0,1 1 0 0 0,-1 0 1 0 0,1-1-1 0 0,-1 1 1 0 0,0 1-1 0 0,0-1 0 0 0,-1 0 1 0 0,5 7-1 0 0,4 22 61 0 0,-10-29-71 0 0,-1 0 0 0 0,0 1 0 0 0,0-1 1 0 0,0 0-1 0 0,-1 0 0 0 0,1 1 0 0 0,-1-1 0 0 0,-1 5 0 0 0,-11 15 20 0 0,-5 2 14 0 0,8-12-33 0 0,0 0 0 0 0,0 1-1 0 0,1 1 1 0 0,1-1 0 0 0,-10 27 0 0 0,17-41 4 0 0,1 0 0 0 0,0 1 0 0 0,0-1 0 0 0,0 0 0 0 0,0 1 0 0 0,0-1 0 0 0,0 0 0 0 0,0 1 0 0 0,0-1 0 0 0,0 1 0 0 0,0-1 0 0 0,0 0 0 0 0,0 1 0 0 0,0-1 0 0 0,0 0 0 0 0,0 1 0 0 0,0-1 0 0 0,0 1 0 0 0,0-1 0 0 0,1 0 0 0 0,-1 1 0 0 0,0-1 0 0 0,0 0 0 0 0,0 1 0 0 0,1-1 0 0 0,-1 0 0 0 0,0 1 0 0 0,0-1 0 0 0,1 0 0 0 0,-1 0 0 0 0,0 1 0 0 0,1-1 0 0 0,-1 0 0 0 0,1 0 0 0 0,17 3 234 0 0,24-12-79 0 0,-36 8-181 0 0,45-7-446 0 0,98-4 0 0 0,-136 12 63 0 0</inkml:trace>
</inkml:ink>
</file>

<file path=ppt/ink/ink3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43:50.104"/>
    </inkml:context>
    <inkml:brush xml:id="br0">
      <inkml:brushProperty name="width" value="0.05" units="cm"/>
      <inkml:brushProperty name="height" value="0.05" units="cm"/>
    </inkml:brush>
  </inkml:definitions>
  <inkml:trace contextRef="#ctx0" brushRef="#br0">19 104 4481 0 0,'-17'5'1992'0'0,"15"2"79"0"0,4-5-1910 0 0,0 0 0 0 0,-1 0-1 0 0,1-1 1 0 0,0 1-1 0 0,0-1 1 0 0,0 0 0 0 0,0 0-1 0 0,1 1 1 0 0,-1-1-1 0 0,0-1 1 0 0,4 2 0 0 0,6 2-80 0 0,1-1 1 0 0,0 0-1 0 0,0-1 1 0 0,0-1-1 0 0,0 0 1 0 0,0-1 0 0 0,21-2-1 0 0,102-18 393 0 0,-76 9-396 0 0,468-71 351 0 0,-486 76-519 0 0,23-3 172 0 0,95-7-2769 0 0,-149 16-1650 0 0</inkml:trace>
</inkml:ink>
</file>

<file path=ppt/ink/ink3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43:50.559"/>
    </inkml:context>
    <inkml:brush xml:id="br0">
      <inkml:brushProperty name="width" value="0.05" units="cm"/>
      <inkml:brushProperty name="height" value="0.05" units="cm"/>
    </inkml:brush>
  </inkml:definitions>
  <inkml:trace contextRef="#ctx0" brushRef="#br0">19 0 5689 0 0,'-9'56'1146'0'0,"7"-42"1357"0"0,2 6-607 0 0,3-3-1520 0 0,4 7-906 0 0,0-1 914 0 0,-6-13-340 0 0,-2 10 40 0 0,0-18-69 0 0,1 0 1 0 0,0 1-1 0 0,-1-1 1 0 0,0 0-1 0 0,1 1 0 0 0,-1-1 1 0 0,0 0-1 0 0,0 0 1 0 0,0 0-1 0 0,0 0 1 0 0,-1 0-1 0 0,1 0 1 0 0,0 0-1 0 0,-1 0 1 0 0,0 0-1 0 0,-3 3 1 0 0,5-6-10 0 0,0 1-1 0 0,-1 0 1 0 0,1-1 0 0 0,0 1 0 0 0,-1 0 0 0 0,1-1 0 0 0,0 1 0 0 0,0-1 0 0 0,-1 1 0 0 0,1 0 0 0 0,0-1 0 0 0,0 1 0 0 0,0-1 0 0 0,0 1 0 0 0,-1-1 0 0 0,1 1 0 0 0,0-1 0 0 0,0 1 0 0 0,0-1 0 0 0,0 1 0 0 0,0 0 0 0 0,0-1 0 0 0,0 1 0 0 0,0-1 0 0 0,0 1 0 0 0,0-1 0 0 0,1 1 0 0 0,-1-1 0 0 0,0 1 0 0 0,0-1 0 0 0,0 1 0 0 0,1 0 0 0 0,-1-1 0 0 0,0 1 0 0 0,0-1-1 0 0,1 1 1 0 0,-1-1 0 0 0,6-18-19 0 0,-2 8 36 0 0,3-7-14 0 0,0-2 1 0 0,1 1 0 0 0,13-24 0 0 0,-19 39-10 0 0,-1 1 0 0 0,1-1 0 0 0,1 1 0 0 0,-1 0 0 0 0,0 0 0 0 0,1 0 0 0 0,0 0-1 0 0,-1 0 1 0 0,1 0 0 0 0,1 1 0 0 0,-1-1 0 0 0,0 1 0 0 0,0 0 0 0 0,1 0 0 0 0,-1 0-1 0 0,1 0 1 0 0,0 1 0 0 0,-1 0 0 0 0,7-2 0 0 0,-6 4-1 0 0,0 1 0 0 0,-1-1-1 0 0,1 1 1 0 0,-1 0 0 0 0,1 0 0 0 0,-1 0 0 0 0,0 1-1 0 0,0-1 1 0 0,0 1 0 0 0,0 0 0 0 0,0 0-1 0 0,0 0 1 0 0,-1 0 0 0 0,0 0 0 0 0,3 5 0 0 0,9 9 1 0 0,-9-11 9 0 0,1-1-1 0 0,-1 1 1 0 0,1-1-1 0 0,0 0 1 0 0,1 0-1 0 0,-1-1 1 0 0,1 1-1 0 0,0-1 1 0 0,0-1-1 0 0,0 0 1 0 0,0 0-1 0 0,9 2 1 0 0,-10-3-87 0 0,54 16-826 0 0,-21-4-90 0 0,-26-8 528 0 0</inkml:trace>
</inkml:ink>
</file>

<file path=ppt/ink/ink3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43:36.248"/>
    </inkml:context>
    <inkml:brush xml:id="br0">
      <inkml:brushProperty name="width" value="0.05" units="cm"/>
      <inkml:brushProperty name="height" value="0.05" units="cm"/>
    </inkml:brush>
  </inkml:definitions>
  <inkml:trace contextRef="#ctx0" brushRef="#br0">0 106 2833 0 0,'25'31'1509'0'0,"-20"-22"-720"0"0,-5-7-668 0 0,0 2 2625 0 0,35-3-1273 0 0,-26 0-1396 0 0,0-1 0 0 0,1 0 1 0 0,-1 0-1 0 0,0-1 0 0 0,10-2 0 0 0,16-3 263 0 0,39-10 202 0 0,-29-4-317 0 0,-35 15-179 0 0,1 0 0 0 0,0 1 1 0 0,0 0-1 0 0,1 1 0 0 0,13-3 0 0 0,27-8 30 0 0,-21-1-40 0 0,-22 10-75 0 0,-1 0 0 0 0,1 1-1 0 0,0 0 1 0 0,0 1 0 0 0,0 0-1 0 0,1 0 1 0 0,9-1 0 0 0,-19 4 36 0 0,0 0 0 0 0,1 0 0 0 0,-1 0 0 0 0,0 0 0 0 0,1 0 0 0 0,-1 0 0 0 0,0 0 0 0 0,1 0 0 0 0,-1 0 0 0 0,0 0-1 0 0,1 0 1 0 0,-1 0 0 0 0,0 0 0 0 0,0-1 0 0 0,1 1 0 0 0,-1 0 0 0 0,0 0 0 0 0,1 0 0 0 0,-1-1 0 0 0,0 1 0 0 0,0 0 0 0 0,0 0 0 0 0,1-1 0 0 0,-1 1 0 0 0,0 0 0 0 0,0 0 0 0 0,0-1 0 0 0,0 1 0 0 0,1 0 0 0 0,-1 0 0 0 0,0-1 0 0 0,0 1 0 0 0,0 0 0 0 0,0-1 0 0 0,0 1 0 0 0,0 0 0 0 0,0-1 0 0 0,0 1 0 0 0,0 0 0 0 0,0-1 0 0 0,0 1 0 0 0,0 0 0 0 0,0-1 0 0 0,0 1 0 0 0,0-8-216 0 0,3 5-124 0 0</inkml:trace>
</inkml:ink>
</file>

<file path=ppt/ink/ink3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43:36.632"/>
    </inkml:context>
    <inkml:brush xml:id="br0">
      <inkml:brushProperty name="width" value="0.05" units="cm"/>
      <inkml:brushProperty name="height" value="0.05" units="cm"/>
    </inkml:brush>
  </inkml:definitions>
  <inkml:trace contextRef="#ctx0" brushRef="#br0">212 0 4305 0 0,'-37'15'6013'0'0,"29"-9"-5877"0"0,0 1 1 0 0,0-1-1 0 0,0 1 1 0 0,1 1-1 0 0,0-1 0 0 0,0 1 1 0 0,-10 16-1 0 0,3 2 74 0 0,0 0 0 0 0,2 1 0 0 0,-18 56 0 0 0,2 32-1006 0 0,28-108 688 0 0,0-7 86 0 0,0 1 0 0 0,0 0 1 0 0,0-1-1 0 0,0 1 1 0 0,0-1-1 0 0,0 1 0 0 0,0 0 1 0 0,0-1-1 0 0,0 1 1 0 0,0 0-1 0 0,0-1 0 0 0,0 1 1 0 0,-1 0-1 0 0,1-1 1 0 0,0 1-1 0 0,0-1 0 0 0,-1 1 1 0 0,1-1-1 0 0,0 1 0 0 0,-1-1 1 0 0,1 1-1 0 0,-1 0 1 0 0,-1-2-545 0 0</inkml:trace>
</inkml:ink>
</file>

<file path=ppt/ink/ink3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43:36.970"/>
    </inkml:context>
    <inkml:brush xml:id="br0">
      <inkml:brushProperty name="width" value="0.05" units="cm"/>
      <inkml:brushProperty name="height" value="0.05" units="cm"/>
    </inkml:brush>
  </inkml:definitions>
  <inkml:trace contextRef="#ctx0" brushRef="#br0">1 1 5241 0 0,'9'19'5283'0'0,"-4"-12"-4787"0"0,1 4-28 0 0,16 19-112 0 0,53 50-91 0 0,2 5-68 0 0,-26-35-55 0 0,-44-44-214 0 0,0 0 0 0 0,1 0-1 0 0,-1-1 1 0 0,1 0 0 0 0,1 0 0 0 0,-1 0-1 0 0,1-1 1 0 0,0-1 0 0 0,-1 0 0 0 0,2 0 0 0 0,-1 0-1 0 0,15 1 1 0 0,-19-4-411 0 0</inkml:trace>
</inkml:ink>
</file>

<file path=ppt/ink/ink3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43:37.317"/>
    </inkml:context>
    <inkml:brush xml:id="br0">
      <inkml:brushProperty name="width" value="0.05" units="cm"/>
      <inkml:brushProperty name="height" value="0.05" units="cm"/>
    </inkml:brush>
  </inkml:definitions>
  <inkml:trace contextRef="#ctx0" brushRef="#br0">0 65 3825 0 0,'4'0'3827'0'0,"-3"-2"-3443"0"0,0 0-158 0 0,-1 1-131 0 0,0 0 56 0 0,0 0 16 0 0,0-1 130 0 0,0 1 128 0 0,0 0-380 0 0,1 1 0 0 0,-1-1-1 0 0,0 1 1 0 0,0-1 0 0 0,0 1 0 0 0,0-1 0 0 0,1 1 0 0 0,-1-1 0 0 0,0 1 0 0 0,1-1 0 0 0,-1 1 0 0 0,0-1 0 0 0,1 1 0 0 0,-1 0 0 0 0,0-1-1 0 0,1 1 1 0 0,-1 0 0 0 0,1-1 0 0 0,-1 1 0 0 0,0 0 0 0 0,1 0 0 0 0,-1-1 0 0 0,1 1 0 0 0,-1 0 0 0 0,1 0 0 0 0,-1 0 0 0 0,1-1 0 0 0,-1 1-1 0 0,1 0 1 0 0,0 0 0 0 0,0 0 0 0 0,16-7 229 0 0,-9 2-187 0 0,0 1-1 0 0,1 0 1 0 0,-1 1 0 0 0,1 0 0 0 0,-1 0 0 0 0,1 1-1 0 0,0 0 1 0 0,0 0 0 0 0,0 1 0 0 0,17 0 0 0 0,33 6 213 0 0,-46-6-264 0 0,5-4-59 0 0,-15 4-108 0 0,1 0-1 0 0,0 0 1 0 0,-1 0 0 0 0,1 0 0 0 0,0 1-1 0 0,0-1 1 0 0,0 1 0 0 0,7 1-1 0 0,6 1-1215 0 0,-2 0-3187 0 0</inkml:trace>
</inkml:ink>
</file>

<file path=ppt/ink/ink3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43:38.802"/>
    </inkml:context>
    <inkml:brush xml:id="br0">
      <inkml:brushProperty name="width" value="0.05" units="cm"/>
      <inkml:brushProperty name="height" value="0.05" units="cm"/>
    </inkml:brush>
  </inkml:definitions>
  <inkml:trace contextRef="#ctx0" brushRef="#br0">1 1 5017 0 0,'1'5'4982'0'0,"-1"10"-3512"0"0,-1 7-1402 0 0,5 21 195 0 0,2 0 0 0 0,2 0-1 0 0,1 0 1 0 0,19 48 0 0 0,-22-76-323 0 0,7 16-447 0 0,-12-18-1251 0 0</inkml:trace>
</inkml:ink>
</file>

<file path=ppt/ink/ink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19:17:14.884"/>
    </inkml:context>
    <inkml:brush xml:id="br0">
      <inkml:brushProperty name="width" value="0.05" units="cm"/>
      <inkml:brushProperty name="height" value="0.05" units="cm"/>
    </inkml:brush>
  </inkml:definitions>
  <inkml:trace contextRef="#ctx0" brushRef="#br0">8 1 7338 0 0,'12'9'7389'0'0,"-10"-7"-7050"0"0,-3 3-369 0 0,-1 3 959 0 0,-5 19-683 0 0,-1 13 93 0 0,6-22-135 0 0,1 0 0 0 0,0 1 0 0 0,4 30 0 0 0,-2-44-176 0 0,0 1-1 0 0,1-1 0 0 0,0 1 1 0 0,0-1-1 0 0,0 0 0 0 0,1 0 1 0 0,0 0-1 0 0,0 0 0 0 0,0 0 0 0 0,0-1 1 0 0,1 0-1 0 0,0 1 0 0 0,0-1 1 0 0,0 0-1 0 0,0-1 0 0 0,1 1 1 0 0,-1-1-1 0 0,1 0 0 0 0,0 0 1 0 0,0 0-1 0 0,0-1 0 0 0,5 2 1 0 0,6 1-240 0 0,-1-2 1 0 0,1 0 0 0 0,0-1 0 0 0,29 0 0 0 0,-40-2 20 0 0,1 0 0 0 0,-1-1-1 0 0,0 1 1 0 0,0-1 0 0 0,0 0 0 0 0,0-1 0 0 0,-1 1 0 0 0,1-1-1 0 0,0 0 1 0 0,0-1 0 0 0,-1 1 0 0 0,0-1 0 0 0,1 0 0 0 0,-1 0-1 0 0,0 0 1 0 0,0 0 0 0 0,-1-1 0 0 0,7-7 0 0 0,-1-1-569 0 0</inkml:trace>
</inkml:ink>
</file>

<file path=ppt/ink/ink3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43:52.192"/>
    </inkml:context>
    <inkml:brush xml:id="br0">
      <inkml:brushProperty name="width" value="0.05" units="cm"/>
      <inkml:brushProperty name="height" value="0.05" units="cm"/>
    </inkml:brush>
  </inkml:definitions>
  <inkml:trace contextRef="#ctx0" brushRef="#br0">1 1 4721 0 0,'8'13'890'0'0,"-3"-7"-446"0"0,-3-5-374 0 0,-1 0 1 0 0,1 0-1 0 0,0 0 1 0 0,-1 0 0 0 0,1-1-1 0 0,0 1 1 0 0,0 0-1 0 0,0-1 1 0 0,0 0 0 0 0,-1 1-1 0 0,1-1 1 0 0,0 0-1 0 0,4 0 1 0 0,6 0 40 0 0,4 0-59 0 0,36 1 68 0 0,26-1 69 0 0,-27 0 10 0 0,-3-1 92 0 0,28-4 259 0 0,24 0 167 0 0,-34 4-353 0 0,-2 7-184 0 0,-24 1-202 0 0,-36-6 31 0 0,-1-1 0 0 0,1 1 1 0 0,0 1-1 0 0,0-1 0 0 0,-1 1 0 0 0,1-1 0 0 0,0 1 1 0 0,-1 0-1 0 0,0 0 0 0 0,1 0 0 0 0,-1 1 0 0 0,0-1 0 0 0,4 6 1 0 0,9 23 46 0 0,-10-3-33 0 0,14 171 295 0 0,-17-117-167 0 0,-2-27-59 0 0,1 5-8 0 0,-1-20-42 0 0,5 255 359 0 0,2-108 32 0 0,-1-58-97 0 0,-4-76-315 0 0,3 33 78 0 0,27 263 622 0 0,45 56-306 0 0,-71-363-392 0 0,-3-21-6 0 0,2 8 9 0 0,4 15-7 0 0,1 1-10 0 0,0 22 27 0 0,-10-55-35 0 0,2 4 4 0 0,0 9 28 0 0,-2-9 15 0 0,-2 0 31 0 0,-1-7-7 0 0,1-9-60 0 0,1 1-1 0 0,-1-1 1 0 0,1 0 0 0 0,-1 0 0 0 0,1 1-1 0 0,-1-1 1 0 0,0 0 0 0 0,1 0 0 0 0,-1 0-1 0 0,1 0 1 0 0,-1 0 0 0 0,0 0 0 0 0,1 0 0 0 0,-1 0-1 0 0,1 0 1 0 0,-1 0 0 0 0,0 0 0 0 0,1 0-1 0 0,-1 0 1 0 0,1-1 0 0 0,-1 1 0 0 0,1 0-1 0 0,-1 0 1 0 0,1-1 0 0 0,-1 1 0 0 0,1 0-1 0 0,-1-1 1 0 0,1 1 0 0 0,-1-1 0 0 0,0 0-1 0 0,-15-9 75 0 0,7 4-59 0 0,3 2-7 0 0,-10-4-1 0 0,0 0-1 0 0,0 1 0 0 0,0 1 0 0 0,-1 0 1 0 0,0 2-1 0 0,-30-5 0 0 0,-110-6 6 0 0,108 13-16 0 0,-258 0-2 0 0,265 3-13 0 0,-40 2-1016 0 0,78-3 759 0 0,1-4 15 0 0</inkml:trace>
</inkml:ink>
</file>

<file path=ppt/ink/ink3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44:01.640"/>
    </inkml:context>
    <inkml:brush xml:id="br0">
      <inkml:brushProperty name="width" value="0.05" units="cm"/>
      <inkml:brushProperty name="height" value="0.05" units="cm"/>
    </inkml:brush>
  </inkml:definitions>
  <inkml:trace contextRef="#ctx0" brushRef="#br0">39 1 2593 0 0,'-26'22'2507'0'0,"20"-20"-762"0"0,1-6-859 0 0,4-2 1555 0 0,1 9-2348 0 0,0-1 0 0 0,1 1 0 0 0,0-1 0 0 0,-1 0 0 0 0,1 1 0 0 0,0-1 0 0 0,0 1 0 0 0,0-1 0 0 0,0 0 0 0 0,1 0 0 0 0,1 3 0 0 0,32 34-99 0 0,-28-33 86 0 0,31 40 117 0 0,10 23 34 0 0,15 17 22 0 0,-61-82-209 0 0,1-1 0 0 0,0 0 0 0 0,0-1 0 0 0,0 1 0 0 0,0 0 1 0 0,1-1-1 0 0,-1 0 0 0 0,1 0 0 0 0,-1 0 0 0 0,1 0 1 0 0,0 0-1 0 0,-1-1 0 0 0,1 0 0 0 0,7 2 0 0 0,-9-3-21 0 0,0 0-1 0 0,0 0 1 0 0,0 0-1 0 0,0 0 1 0 0,0 0-1 0 0,0 0 1 0 0,0-1-1 0 0,1 1 1 0 0,-1-1-1 0 0,0 0 1 0 0,0 0-1 0 0,-1 1 1 0 0,1-1-1 0 0,0 0 1 0 0,0-1-1 0 0,0 1 0 0 0,-1 0 1 0 0,1 0-1 0 0,0-1 1 0 0,-1 1-1 0 0,1-1 1 0 0,-1 1-1 0 0,0-1 1 0 0,1 0-1 0 0,-1 0 1 0 0,0 1-1 0 0,1-5 1 0 0,7-13 57 0 0,-2-10 10 0 0,-2-46 27 0 0,-3 19-65 0 0,-1 42-33 0 0,-4-42 1 0 0,-1 39 29 0 0,2 14 297 0 0,6 16-9453 0 0</inkml:trace>
</inkml:ink>
</file>

<file path=ppt/ink/ink3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44:02.406"/>
    </inkml:context>
    <inkml:brush xml:id="br0">
      <inkml:brushProperty name="width" value="0.05" units="cm"/>
      <inkml:brushProperty name="height" value="0.05" units="cm"/>
    </inkml:brush>
  </inkml:definitions>
  <inkml:trace contextRef="#ctx0" brushRef="#br0">247 9 3945 0 0,'2'-4'4362'0'0,"-5"3"-4578"0"0,-2 0 232 0 0,0 0 0 0 0,0 0 0 0 0,-1 0 0 0 0,1 1 0 0 0,0 0 1 0 0,-1 0-1 0 0,1 1 0 0 0,0-1 0 0 0,0 1 0 0 0,-7 2 0 0 0,4-1 7 0 0,-38 11 303 0 0,38-10-150 0 0,0 1 0 0 0,0 0 0 0 0,1 1 1 0 0,0 0-1 0 0,-13 10 0 0 0,-9 18 492 0 0,12-8-406 0 0,14-19-174 0 0,-1 3 2 0 0,-5 15 68 0 0,6-14-53 0 0,3-10-102 0 0,-4 23 136 0 0,6 21-40 0 0,-1-42-92 0 0,-1 0-1 0 0,1 1 0 0 0,0-1 1 0 0,0 0-1 0 0,0 0 0 0 0,0 0 1 0 0,0 1-1 0 0,0-1 1 0 0,0 0-1 0 0,1-1 0 0 0,-1 1 1 0 0,1 0-1 0 0,-1 0 0 0 0,4 2 1 0 0,-3-3 2 0 0,-1 0 0 0 0,1 0-1 0 0,-1-1 1 0 0,1 1 0 0 0,-1-1 0 0 0,1 1 0 0 0,-1-1 0 0 0,1 1-1 0 0,0-1 1 0 0,-1 0 0 0 0,1 0 0 0 0,0 1 0 0 0,-1-1 0 0 0,3-1-1 0 0,21-8 50 0 0,-8-1-3 0 0,-2 0-8 0 0,-5 5-25 0 0,13-13 50 0 0,-12 3-38 0 0,2-1-9 0 0,-9 11-19 0 0,18-25 37 0 0,-22 28-41 0 0,1 1 1 0 0,-1-1 0 0 0,0 0-1 0 0,1 1 1 0 0,-1-1-1 0 0,0 0 1 0 0,0 0-1 0 0,-1 1 1 0 0,1-1-1 0 0,0 0 1 0 0,0 1-1 0 0,-1-1 1 0 0,1 0-1 0 0,-1 1 1 0 0,0-1 0 0 0,1 1-1 0 0,-1-1 1 0 0,0 1-1 0 0,0-1 1 0 0,-2-2-1 0 0,1 3-2 0 0,0 0-1 0 0,0-1 1 0 0,0 1 0 0 0,-1 0-1 0 0,1 0 1 0 0,-1 0 0 0 0,1 0-1 0 0,-1 1 1 0 0,1-1 0 0 0,-1 1-1 0 0,-2-1 1 0 0,-15 3 22 0 0,20 0-22 0 0,1 1 1 0 0,-1-1-1 0 0,0 0 1 0 0,1 0 0 0 0,-1 0-1 0 0,1 1 1 0 0,-1-1-1 0 0,1 0 1 0 0,0 0 0 0 0,0 0-1 0 0,2 3 1 0 0,1 3 0 0 0,9 19-20 0 0,13 16-64 0 0,7-3-38 0 0,-26-32 91 0 0,1-1 0 0 0,0 0 0 0 0,1 0 0 0 0,-1-1 0 0 0,13 7 0 0 0,-11-7-99 0 0,-7-4 22 0 0,-1-1 0 0 0,1 1 0 0 0,0-1 1 0 0,-1 0-1 0 0,1 0 0 0 0,0 0 0 0 0,0 0 1 0 0,0 0-1 0 0,0 0 0 0 0,3-1 0 0 0,23-7-2143 0 0,-18 1 1707 0 0,1-7-511 0 0,10-4-1401 0 0,-15 12 1701 0 0,1 0 7387 0 0,-7 12-4916 0 0,7 9-1934 0 0,-5-12 1865 0 0,-4-6-1454 0 0,1-1-25 0 0,0 0-106 0 0,2-1-76 0 0,-1-2 38 0 0,0-13 101 0 0,-2 1 1 0 0,-5-32-1 0 0,3 33 68 0 0,1 1 0 0 0,1-1 0 0 0,1-23 0 0 0,3 36-179 0 0,0 0 1 0 0,0 0 0 0 0,1 0-1 0 0,-1 0 1 0 0,1 0 0 0 0,0 1-1 0 0,0 0 1 0 0,0 0 0 0 0,0 0-1 0 0,8-3 1 0 0,-4 3-6 0 0,1 1-1 0 0,-1 0 1 0 0,0 0 0 0 0,1 1 0 0 0,-1 0 0 0 0,1 1-1 0 0,-1 0 1 0 0,1 0 0 0 0,14 3 0 0 0,44 12-1881 0 0,-57-13 1678 0 0,5-3 29 0 0,0 0-639 0 0,-6 2-144 0 0</inkml:trace>
</inkml:ink>
</file>

<file path=ppt/ink/ink3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44:02.761"/>
    </inkml:context>
    <inkml:brush xml:id="br0">
      <inkml:brushProperty name="width" value="0.05" units="cm"/>
      <inkml:brushProperty name="height" value="0.05" units="cm"/>
    </inkml:brush>
  </inkml:definitions>
  <inkml:trace contextRef="#ctx0" brushRef="#br0">84 1 4849 0 0,'-5'12'5333'0'0,"5"-11"-5320"0"0,0 0 0 0 0,-1 0 0 0 0,1-1-1 0 0,0 1 1 0 0,0 0 0 0 0,0 0 0 0 0,-1-1 0 0 0,1 1 0 0 0,0 0-1 0 0,-1 0 1 0 0,1-1 0 0 0,-1 1 0 0 0,1 0 0 0 0,-1-1 0 0 0,1 1 0 0 0,-1-1-1 0 0,1 1 1 0 0,-1 0 0 0 0,0-1 0 0 0,1 1 0 0 0,-1-1 0 0 0,0 0-1 0 0,0 1 1 0 0,-13 23 357 0 0,5-6-234 0 0,1 1 1 0 0,0 0-1 0 0,2 0 0 0 0,0 1 1 0 0,1-1-1 0 0,1 1 1 0 0,0 1-1 0 0,2-1 1 0 0,0 37-1 0 0,6-5-88 0 0,7 24 55 0 0,-7-55-72 0 0,2 0 1 0 0,0-1 0 0 0,1 0-1 0 0,1 0 1 0 0,1 0-1 0 0,21 34 1 0 0,-27-51-129 0 0,0 0-1 0 0,0-1 1 0 0,0 0 0 0 0,1 0-1 0 0,-1 0 1 0 0,1 0 0 0 0,-1 0-1 0 0,1 0 1 0 0,0-1-1 0 0,-1 0 1 0 0,1 0 0 0 0,0 0-1 0 0,0 0 1 0 0,0-1 0 0 0,0 1-1 0 0,7-1 1 0 0,-2-2-546 0 0</inkml:trace>
</inkml:ink>
</file>

<file path=ppt/ink/ink3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44:03.537"/>
    </inkml:context>
    <inkml:brush xml:id="br0">
      <inkml:brushProperty name="width" value="0.05" units="cm"/>
      <inkml:brushProperty name="height" value="0.05" units="cm"/>
    </inkml:brush>
  </inkml:definitions>
  <inkml:trace contextRef="#ctx0" brushRef="#br0">80 236 4161 0 0,'-2'16'5469'0'0,"11"64"-4998"0"0,20 14 227 0 0,3 19-439 0 0,-57-153-3958 0 0,-12-36 2512 0 0,12 17 362 0 0,2-1 561 0 0,9 23 650 0 0,13 34-347 0 0,-4-9 385 0 0,0-1-1 0 0,2 0 1 0 0,-1 0 0 0 0,-2-26 0 0 0,6 35-295 0 0,0 0 1 0 0,0 0 0 0 0,1 0 0 0 0,-1 0 0 0 0,1 0-1 0 0,0 0 1 0 0,0 0 0 0 0,1 1 0 0 0,-1-1 0 0 0,3-4-1 0 0,20-23 616 0 0,-6 14-686 0 0,-5 4 19 0 0,0 0 0 0 0,29-19-1 0 0,-38 29-67 0 0,1 0 1 0 0,-1 1-1 0 0,1 0 0 0 0,-1 0 0 0 0,1 0 0 0 0,0 0 0 0 0,0 1 1 0 0,0 0-1 0 0,0 0 0 0 0,0 0 0 0 0,0 1 0 0 0,0-1 1 0 0,0 1-1 0 0,0 0 0 0 0,6 1 0 0 0,-9 0 2 0 0,0-1 0 0 0,0 0 0 0 0,0 1 0 0 0,0-1 0 0 0,0 1 0 0 0,0-1 0 0 0,-1 1 0 0 0,1 0 0 0 0,0 0 0 0 0,0 0 0 0 0,-1 0 0 0 0,1 0 0 0 0,0 0 0 0 0,-1 0 0 0 0,1 1 0 0 0,-1-1 0 0 0,0 0 0 0 0,1 1 0 0 0,-1 0 0 0 0,0-1 0 0 0,0 1 0 0 0,1 2 0 0 0,0 0 4 0 0,-1 1-1 0 0,0-1 1 0 0,-1 0 0 0 0,1 1 0 0 0,-1-1-1 0 0,1 1 1 0 0,-1-1 0 0 0,-2 9 0 0 0,2-9-8 0 0,-1 0 0 0 0,0 0 0 0 0,0 0 0 0 0,-1 0 0 0 0,1 0 1 0 0,-1-1-1 0 0,0 1 0 0 0,0 0 0 0 0,0-1 0 0 0,0 1 1 0 0,-1-1-1 0 0,1 0 0 0 0,-4 4 0 0 0,-46 38 61 0 0,28-25-60 0 0,24-20-8 0 0,-1 0 0 0 0,1 0 0 0 0,-1 1 1 0 0,1-1-1 0 0,-1 0 0 0 0,1 1 0 0 0,-1-1 0 0 0,1 0 1 0 0,-1 1-1 0 0,1-1 0 0 0,0 0 0 0 0,-1 1 1 0 0,1-1-1 0 0,0 1 0 0 0,-1-1 0 0 0,1 1 1 0 0,0-1-1 0 0,0 1 0 0 0,0-1 0 0 0,-1 1 0 0 0,1-1 1 0 0,0 1-1 0 0,0-1 0 0 0,0 1 0 0 0,0-1 1 0 0,0 1-1 0 0,0-1 0 0 0,0 1 0 0 0,0 0 1 0 0,0-1-1 0 0,0 1 0 0 0,0-1 0 0 0,0 1 0 0 0,0-1 1 0 0,0 1-1 0 0,1 0 0 0 0,20 6 62 0 0,19-8-27 0 0,-19 0-34 0 0,-4 0 1 0 0,-7 1 1 0 0,8 2 7 0 0,4 5 16 0 0,6 14 2 0 0,-23-16-12 0 0,0 1 0 0 0,-1-1 0 0 0,0 1 0 0 0,0 0 0 0 0,0 0 0 0 0,-1 1 0 0 0,0-1 0 0 0,0 1 0 0 0,-1-1-1 0 0,4 13 1 0 0,-6-19 17 0 0,0 1 0 0 0,0 0 0 0 0,0 0 0 0 0,0 0 0 0 0,0 0-1 0 0,0 0 1 0 0,0 0 0 0 0,-1 0 0 0 0,1 0 0 0 0,0 0 0 0 0,0 0 0 0 0,-1 0-1 0 0,1 0 1 0 0,0-1 0 0 0,-1 1 0 0 0,1 0 0 0 0,-1 0 0 0 0,1 0-1 0 0,-1-1 1 0 0,0 1 0 0 0,1 0 0 0 0,-1 0 0 0 0,0-1 0 0 0,1 1 0 0 0,-1-1-1 0 0,0 1 1 0 0,0-1 0 0 0,0 1 0 0 0,1-1 0 0 0,-1 1 0 0 0,0-1-1 0 0,0 0 1 0 0,0 1 0 0 0,0-1 0 0 0,0 0 0 0 0,0 0 0 0 0,0 0-1 0 0,0 0 1 0 0,-1 0 0 0 0,-20 9-23 0 0,2 4 55 0 0,4-3-21 0 0,4-3-21 0 0,-16 6 2 0 0,-8 0-256 0 0,-28-1 879 0 0,58-12-740 0 0,-1 0-1 0 0,1 0 1 0 0,-1 0-1 0 0,1-1 1 0 0,-1 0-1 0 0,1 0 1 0 0,-10-4-1 0 0,12 4-244 0 0,0-1 0 0 0,0 0 0 0 0,1 1 0 0 0,-1-2 0 0 0,1 1 0 0 0,0 0 0 0 0,-6-6 0 0 0,8 7-257 0 0</inkml:trace>
</inkml:ink>
</file>

<file path=ppt/ink/ink3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44:05.812"/>
    </inkml:context>
    <inkml:brush xml:id="br0">
      <inkml:brushProperty name="width" value="0.05" units="cm"/>
      <inkml:brushProperty name="height" value="0.05" units="cm"/>
    </inkml:brush>
  </inkml:definitions>
  <inkml:trace contextRef="#ctx0" brushRef="#br0">12 45 4633 0 0,'-6'-2'2595'0'0,"3"0"-2305"0"0,1 2 464 0 0,21 1-328 0 0,3 3-155 0 0,-16-3-209 0 0,0 0-1 0 0,0 0 1 0 0,-1 0 0 0 0,1-1-1 0 0,0 0 1 0 0,10-1 0 0 0,127-21 1161 0 0,-91 12-1115 0 0,-1 2 1 0 0,1 3 0 0 0,54 1-1 0 0,-95 4-661 0 0,-1 1 1 0 0,1 0-1 0 0,-1 1 0 0 0,14 3 0 0 0,-24-4-443 0 0</inkml:trace>
</inkml:ink>
</file>

<file path=ppt/ink/ink3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44:06.315"/>
    </inkml:context>
    <inkml:brush xml:id="br0">
      <inkml:brushProperty name="width" value="0.05" units="cm"/>
      <inkml:brushProperty name="height" value="0.05" units="cm"/>
    </inkml:brush>
  </inkml:definitions>
  <inkml:trace contextRef="#ctx0" brushRef="#br0">2 162 4905 0 0,'0'4'195'0'0,"0"-3"-151"0"0,-1 0 1 0 0,1 0-1 0 0,0 0 0 0 0,0 0 0 0 0,0 0 1 0 0,0 0-1 0 0,0 0 0 0 0,0 1 0 0 0,0-1 1 0 0,0 0-1 0 0,0 0 0 0 0,0 0 0 0 0,0 0 1 0 0,0 0-1 0 0,1 0 0 0 0,-1 0 1 0 0,1 0-1 0 0,-1 0 0 0 0,0 0 0 0 0,1-1 1 0 0,-1 1-1 0 0,1 0 0 0 0,0 0 0 0 0,-1 0 1 0 0,1 0-1 0 0,0-1 0 0 0,0 1 1 0 0,-1 0-1 0 0,1-1 0 0 0,0 1 0 0 0,0-1 1 0 0,0 1-1 0 0,0-1 0 0 0,1 2 2002 0 0,12 0-698 0 0,12-1-911 0 0,-20-3-381 0 0,-1-1 0 0 0,1 1 1 0 0,0-1-1 0 0,-1 0 1 0 0,0-1-1 0 0,0 1 1 0 0,0-1-1 0 0,0 0 0 0 0,-1-1 1 0 0,1 1-1 0 0,-1-1 1 0 0,0 1-1 0 0,-1-1 1 0 0,1-1-1 0 0,-1 1 0 0 0,0 0 1 0 0,0-1-1 0 0,4-10 1 0 0,14-23 65 0 0,-16 31-104 0 0,0 1-1 0 0,-1-1 1 0 0,0 0 0 0 0,-1-1 0 0 0,1 1 0 0 0,1-11 0 0 0,-5 17-19 0 0,-2 0 5 0 0,1 1 10 0 0,2 5-5 0 0,6 10 9 0 0,-1-3-9 0 0,-2-5-6 0 0,0 0-17 0 0,44 67-848 0 0,-42-65 747 0 0,0 0 1 0 0,1 0 0 0 0,0-1-1 0 0,0 0 1 0 0,0 0-1 0 0,1-1 1 0 0,10 7-1 0 0,-8-9-318 0 0</inkml:trace>
</inkml:ink>
</file>

<file path=ppt/ink/ink3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44:08.940"/>
    </inkml:context>
    <inkml:brush xml:id="br0">
      <inkml:brushProperty name="width" value="0.05" units="cm"/>
      <inkml:brushProperty name="height" value="0.05" units="cm"/>
    </inkml:brush>
  </inkml:definitions>
  <inkml:trace contextRef="#ctx0" brushRef="#br0">0 115 4129 0 0,'26'-87'2548'0'0,"-25"86"-2473"0"0,-1 1-1 0 0,1-1 0 0 0,-1 0 1 0 0,0 1-1 0 0,1-1 0 0 0,-1 0 1 0 0,0 1-1 0 0,0-1 1 0 0,0 0-1 0 0,1 0 0 0 0,-1 1 1 0 0,0-1-1 0 0,0 0 0 0 0,0 0 1 0 0,0 1-1 0 0,0-1 0 0 0,0 0 1 0 0,-1 0-1 0 0,1 1 0 0 0,0-1 1 0 0,0 0-1 0 0,0 1 0 0 0,-1-1 1 0 0,1 0-1 0 0,0 0 0 0 0,-1 1 1 0 0,1-1-1 0 0,0 1 0 0 0,-1-1 1 0 0,1 0-1 0 0,-1 1 0 0 0,1-1 1 0 0,-1 1-1 0 0,0-1 0 0 0,1 1 1 0 0,-1-1-1 0 0,1 1 0 0 0,-1 0 1 0 0,0-1-1 0 0,1 1 0 0 0,-1 0 1 0 0,-1-1-1 0 0,36 256 537 0 0,-19-167-406 0 0,-2-16-126 0 0,0 0 27 0 0,-7-24-55 0 0,4 11 79 0 0,0 6 69 0 0,-11-22-36 0 0,-2-35-148 0 0,-6 3 54 0 0,-8 1-120 0 0,6-10-279 0 0,9 0-66 0 0,-1-2-272 0 0,1-1 77 0 0</inkml:trace>
</inkml:ink>
</file>

<file path=ppt/ink/ink3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44:09.610"/>
    </inkml:context>
    <inkml:brush xml:id="br0">
      <inkml:brushProperty name="width" value="0.05" units="cm"/>
      <inkml:brushProperty name="height" value="0.05" units="cm"/>
    </inkml:brush>
  </inkml:definitions>
  <inkml:trace contextRef="#ctx0" brushRef="#br0">175 1 3457 0 0,'-2'9'3655'0'0,"0"-9"-3609"0"0,0 0 53 0 0,1 0 24 0 0,-2 1 293 0 0,-1 1-87 0 0,-3 11-293 0 0,2-3 57 0 0,-17 30 160 0 0,-36 66 761 0 0,31-34-780 0 0,20-43-153 0 0,-21 96 86 0 0,26-115-153 0 0,-2 26 78 0 0,3-34-85 0 0,1-1-1 0 0,0 0 1 0 0,0 0-1 0 0,0 0 1 0 0,0 1-1 0 0,0-1 1 0 0,1 0-1 0 0,-1 0 1 0 0,0 1-1 0 0,0-1 1 0 0,1 0-1 0 0,-1 0 1 0 0,1 0-1 0 0,-1 0 0 0 0,1 0 1 0 0,-1 0-1 0 0,1 0 1 0 0,0 0-1 0 0,0 0 1 0 0,-1 0-1 0 0,1 0 1 0 0,2 1-1 0 0,-6-7-1618 0 0,2 4 872 0 0</inkml:trace>
</inkml:ink>
</file>

<file path=ppt/ink/ink3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44:09.943"/>
    </inkml:context>
    <inkml:brush xml:id="br0">
      <inkml:brushProperty name="width" value="0.05" units="cm"/>
      <inkml:brushProperty name="height" value="0.05" units="cm"/>
    </inkml:brush>
  </inkml:definitions>
  <inkml:trace contextRef="#ctx0" brushRef="#br0">0 7 2729 0 0,'3'-3'1692'0'0,"1"-1"-456"0"0,3 5-898 0 0,-5 4-80 0 0,1 3 968 0 0,-1-5-736 0 0,-2-2-572 0 0,45 60 1103 0 0,-7-12-775 0 0,-20-25-68 0 0,0-1-1 0 0,2 0 1 0 0,37 32 0 0 0,-38-38-14 0 0,12 15-866 0 0,-31-33 369 0 0</inkml:trace>
</inkml:ink>
</file>

<file path=ppt/ink/ink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19:17:15.236"/>
    </inkml:context>
    <inkml:brush xml:id="br0">
      <inkml:brushProperty name="width" value="0.05" units="cm"/>
      <inkml:brushProperty name="height" value="0.05" units="cm"/>
    </inkml:brush>
  </inkml:definitions>
  <inkml:trace contextRef="#ctx0" brushRef="#br0">55 1 8786 0 0,'-12'4'2216'0'0,"-6"-2"9"0"0,3 0-97 0 0,7-2-1280 0 0,6 1-623 0 0,2 2 311 0 0,4 0-2593 0 0,10 5 1905 0 0,-7-5 0 0 0,0-1-744 0 0,-3-2-336 0 0</inkml:trace>
</inkml:ink>
</file>

<file path=ppt/ink/ink3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44:10.490"/>
    </inkml:context>
    <inkml:brush xml:id="br0">
      <inkml:brushProperty name="width" value="0.05" units="cm"/>
      <inkml:brushProperty name="height" value="0.05" units="cm"/>
    </inkml:brush>
  </inkml:definitions>
  <inkml:trace contextRef="#ctx0" brushRef="#br0">1 48 2296 0 0,'38'-13'4302'0'0,"22"4"-4032"0"0,-9 3 132 0 0,4-4-158 0 0,-23 5-78 0 0,-12 1-75 0 0,-13 3-41 0 0,13 3 26 0 0,-10 3-13 0 0,-6 2 20 0 0,-1 7 73 0 0,2 8-120 0 0,-3-7 10 0 0,-3 0 241 0 0,-3-11 159 0 0,-16-4 1010 0 0,11 0-1337 0 0,3 0-54 0 0,4 0-61 0 0,0 0-4 0 0,1 4-2 0 0,1-2 14 0 0,1 10 32 0 0,-2 14-2042 0 0,-1-25 966 0 0</inkml:trace>
</inkml:ink>
</file>

<file path=ppt/ink/ink3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44:10.978"/>
    </inkml:context>
    <inkml:brush xml:id="br0">
      <inkml:brushProperty name="width" value="0.05" units="cm"/>
      <inkml:brushProperty name="height" value="0.05" units="cm"/>
    </inkml:brush>
  </inkml:definitions>
  <inkml:trace contextRef="#ctx0" brushRef="#br0">136 1 4305 0 0,'-1'6'1783'0'0,"-1"7"685"0"0,2-4-2214 0 0,0-9-55 0 0,2 10 113 0 0,0 2-230 0 0,9 19 24 0 0,-5-12-42 0 0,5 9 50 0 0,11 31 284 0 0,56 199 283 0 0,-67-210-582 0 0,-1-1 1 0 0,-3 2-1 0 0,1 73 1 0 0,-8-109-49 0 0,-1-1 1 0 0,0 0-1 0 0,-6 21 1 0 0,-9 9 71 0 0,3-22-82 0 0,-14 8 32 0 0,-20 9 37 0 0,15-16-58 0 0,17-11-38 0 0,-18 13 76 0 0,-25 16 18 0 0,17-22-46 0 0,32-18-2587 0 0</inkml:trace>
</inkml:ink>
</file>

<file path=ppt/ink/ink3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44:11.341"/>
    </inkml:context>
    <inkml:brush xml:id="br0">
      <inkml:brushProperty name="width" value="0.05" units="cm"/>
      <inkml:brushProperty name="height" value="0.05" units="cm"/>
    </inkml:brush>
  </inkml:definitions>
  <inkml:trace contextRef="#ctx0" brushRef="#br0">1 57 2665 0 0,'30'-21'2576'0'0,"-19"15"-243"0"0,7 1-491 0 0,30 2-1851 0 0,-18 2 311 0 0,-17 0-253 0 0,15-3 11 0 0,-26 4-92 0 0,0 0 0 0 0,-1 0 1 0 0,1-1-1 0 0,0 1 1 0 0,-1 0-1 0 0,1-1 1 0 0,-1 1-1 0 0,1-1 1 0 0,0 1-1 0 0,-1-1 0 0 0,1 0 1 0 0,-1 1-1 0 0,1-1 1 0 0,-1 0-1 0 0,0 0 1 0 0,1 0-1 0 0,-1-1 1 0 0,2-1-1 0 0,-6 2-264 0 0</inkml:trace>
</inkml:ink>
</file>

<file path=ppt/ink/ink3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44:13.292"/>
    </inkml:context>
    <inkml:brush xml:id="br0">
      <inkml:brushProperty name="width" value="0.05" units="cm"/>
      <inkml:brushProperty name="height" value="0.05" units="cm"/>
    </inkml:brush>
  </inkml:definitions>
  <inkml:trace contextRef="#ctx0" brushRef="#br0">71 42 4849 0 0,'-65'-16'1058'0'0,"65"16"-1035"0"0,-1 0 1 0 0,1-1-1 0 0,0 1 1 0 0,0 0 0 0 0,-1 0-1 0 0,1 0 1 0 0,0 0-1 0 0,0 0 1 0 0,-1 0 0 0 0,1 0-1 0 0,0-1 1 0 0,0 1-1 0 0,-1 0 1 0 0,1 0 0 0 0,0 0-1 0 0,0-1 1 0 0,0 1-1 0 0,0 0 1 0 0,-1 0 0 0 0,1 0-1 0 0,0-1 1 0 0,0 1-1 0 0,0 0 1 0 0,0 0 0 0 0,0-1-1 0 0,0 1 1 0 0,-1 0-1 0 0,1-1 1 0 0,0 1 0 0 0,0 0-1 0 0,0 0 1 0 0,0-1-1 0 0,0 1 1 0 0,0 0 0 0 0,0 0-1 0 0,0-1 1 0 0,0 1-1 0 0,0 0 1 0 0,1-1 0 0 0,-1 1-1 0 0,0 0 1 0 0,0 0-1 0 0,0-1 1 0 0,0 1 0 0 0,0 0-1 0 0,0 0 1 0 0,1-1-1 0 0,-1 1 1 0 0,0 0 0 0 0,0 0-1 0 0,0 0 1 0 0,0-1-1 0 0,1 1 1 0 0,-1 0 0 0 0,0 0-1 0 0,0 0 1 0 0,1 0-1 0 0,-1-1 1 0 0,0 1 0 0 0,0 0-1 0 0,1 0 1 0 0,-1 0-1 0 0,0 0 1 0 0,0 0 0 0 0,1 0-1 0 0,12-7 501 0 0,-6 5-405 0 0,33-1 567 0 0,23 5-283 0 0,4 1-200 0 0,-21-5-86 0 0,-2 1-148 0 0,20 1-364 0 0,-47 1 204 0 0,-6 0 14 0 0,0 1-7 0 0</inkml:trace>
</inkml:ink>
</file>

<file path=ppt/ink/ink3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44:14.262"/>
    </inkml:context>
    <inkml:brush xml:id="br0">
      <inkml:brushProperty name="width" value="0.05" units="cm"/>
      <inkml:brushProperty name="height" value="0.05" units="cm"/>
    </inkml:brush>
  </inkml:definitions>
  <inkml:trace contextRef="#ctx0" brushRef="#br0">110 41 3105 0 0,'21'-32'776'0'0,"-21"31"-753"0"0,1 1 0 0 0,-1 0 0 0 0,0 0-1 0 0,0-1 1 0 0,0 1 0 0 0,0 0 0 0 0,0 0 0 0 0,0-1 0 0 0,0 1 0 0 0,0 0 0 0 0,0 0 0 0 0,0-1-1 0 0,0 1 1 0 0,0 0 0 0 0,0 0 0 0 0,0-1 0 0 0,-1 1 0 0 0,1 0 0 0 0,0 0 0 0 0,0-1 0 0 0,0 1 0 0 0,0 0-1 0 0,0 0 1 0 0,0-1 0 0 0,-1 1 0 0 0,1 0 0 0 0,0 0 0 0 0,0 0 0 0 0,0-1 0 0 0,-1 1 0 0 0,1 0 0 0 0,0 0-1 0 0,0 0 1 0 0,-1 0 0 0 0,1 0 0 0 0,0 0 0 0 0,0-1 0 0 0,-1 1 0 0 0,1 0 0 0 0,0 0 0 0 0,0 0-1 0 0,-1 0 1 0 0,1 0 0 0 0,0 0 0 0 0,0 0 0 0 0,-1 0 0 0 0,1 0 0 0 0,0 0 0 0 0,0 0 0 0 0,-1 0 0 0 0,1 0-1 0 0,0 0 1 0 0,0 1 0 0 0,-1-1 0 0 0,1 0 0 0 0,0 0 0 0 0,0 0 0 0 0,-1 0 0 0 0,1 0 0 0 0,0 0 0 0 0,0 1-1 0 0,0-1 1 0 0,-1 0 0 0 0,1 0 0 0 0,0 0 0 0 0,0 1 0 0 0,0-1 0 0 0,-2 1 134 0 0,-25 5 872 0 0,-8 13 97 0 0,8 10-443 0 0,23-23-634 0 0,0 0 1 0 0,1 0-1 0 0,0 1 0 0 0,0-1 0 0 0,0 1 1 0 0,-2 10-1 0 0,0 32 156 0 0,7-28-112 0 0,0-8-47 0 0,9 37 121 0 0,-9-46-140 0 0,-1 1 1 0 0,1-1 0 0 0,0 0-1 0 0,0 0 1 0 0,1 0 0 0 0,-1 0-1 0 0,1 0 1 0 0,0 0 0 0 0,0-1-1 0 0,0 1 1 0 0,0-1-1 0 0,1 0 1 0 0,0 0 0 0 0,4 3-1 0 0,-6-5-16 0 0,0 0 0 0 0,0 0 1 0 0,1-1-1 0 0,-1 1 0 0 0,0-1 0 0 0,0 1 0 0 0,1-1 0 0 0,-1 0 0 0 0,0 0 0 0 0,0 0 0 0 0,1 0 0 0 0,-1 0 0 0 0,0 0 0 0 0,0-1 0 0 0,1 1 0 0 0,-1-1 0 0 0,0 0 0 0 0,0 0 0 0 0,0 1 0 0 0,0-1 0 0 0,0-1 0 0 0,0 1 0 0 0,0 0 0 0 0,0 0 0 0 0,0-1 0 0 0,3-2 0 0 0,2-2 43 0 0,0 0 0 0 0,-1-1-1 0 0,0 0 1 0 0,1 0 0 0 0,4-9 0 0 0,-5 6-34 0 0,2-9 28 0 0,-6 13-33 0 0,0-1 0 0 0,-1 1 0 0 0,0 0 0 0 0,0-1 0 0 0,0-12 0 0 0,-1 16-23 0 0,0-1-1 0 0,0 1 0 0 0,0 0 0 0 0,-1-1 1 0 0,0 1-1 0 0,0-1 0 0 0,0 1 1 0 0,0 0-1 0 0,0 0 0 0 0,0-1 0 0 0,-1 1 1 0 0,0 0-1 0 0,1 0 0 0 0,-1 1 1 0 0,-1-1-1 0 0,1 0 0 0 0,0 1 1 0 0,0-1-1 0 0,-1 1 0 0 0,0-1 0 0 0,-3-1 1 0 0,-36-14-154 0 0,10 10 106 0 0,29 7 54 0 0,-19-4-38 0 0,22 5 48 0 0,33-4 39 0 0,30-13-29 0 0,-16 5 95 0 0,89-14 0 0 0,-117 26-62 0 0,-16 1-448 0 0,-7-1-1088 0 0,3 0 1108 0 0</inkml:trace>
</inkml:ink>
</file>

<file path=ppt/ink/ink3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44:14.691"/>
    </inkml:context>
    <inkml:brush xml:id="br0">
      <inkml:brushProperty name="width" value="0.05" units="cm"/>
      <inkml:brushProperty name="height" value="0.05" units="cm"/>
    </inkml:brush>
  </inkml:definitions>
  <inkml:trace contextRef="#ctx0" brushRef="#br0">0 103 1808 0 0,'30'-45'1539'0'0,"-15"19"1426"0"0,-12 18-2753 0 0,-1-2 70 0 0,-2 9-271 0 0,0 1 1 0 0,0-1-1 0 0,0 1 0 0 0,0-1 0 0 0,0 1 1 0 0,0-1-1 0 0,0 1 0 0 0,0 0 0 0 0,0-1 1 0 0,0 1-1 0 0,0-1 0 0 0,0 1 1 0 0,0-1-1 0 0,0 1 0 0 0,1-1 0 0 0,-1 1 1 0 0,0 0-1 0 0,0-1 0 0 0,1 1 1 0 0,-1-1-1 0 0,0 1 0 0 0,1 0 0 0 0,-1-1 1 0 0,0 1-1 0 0,1 0 0 0 0,-1-1 0 0 0,0 1 1 0 0,1 0-1 0 0,-1 0 0 0 0,1-1 1 0 0,-1 1-1 0 0,0 0 0 0 0,1 0 0 0 0,-1 0 1 0 0,1-1-1 0 0,-1 1 0 0 0,1 0 1 0 0,-1 0-1 0 0,1 0 0 0 0,-1 0 0 0 0,1 0 1 0 0,-1 0-1 0 0,1 0 0 0 0,-1 0 0 0 0,1 0 1 0 0,-1 0-1 0 0,0 1 0 0 0,1-1 1 0 0,-1 0-1 0 0,1 0 0 0 0,-1 0 0 0 0,1 0 1 0 0,0 1-1 0 0,18 11 753 0 0,-18-10-737 0 0,1 0 0 0 0,-1 0 0 0 0,0 1 0 0 0,1-1-1 0 0,-1 1 1 0 0,0-1 0 0 0,-1 1 0 0 0,1-1 0 0 0,0 1 0 0 0,-1 0 0 0 0,1 2 0 0 0,0 6 220 0 0,-1-1 1 0 0,0 1 0 0 0,-4 20 0 0 0,10-21 394 0 0,18-2-353 0 0,11-6-199 0 0,21-9 362 0 0,-48 5-508 0 0,0 0 0 0 0,0 1 1 0 0,0 0-1 0 0,0 0 1 0 0,0 1-1 0 0,0 0 1 0 0,0 1-1 0 0,0 0 1 0 0,15 3-1 0 0,-20-2-1053 0 0</inkml:trace>
</inkml:ink>
</file>

<file path=ppt/ink/ink3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44:15.211"/>
    </inkml:context>
    <inkml:brush xml:id="br0">
      <inkml:brushProperty name="width" value="0.05" units="cm"/>
      <inkml:brushProperty name="height" value="0.05" units="cm"/>
    </inkml:brush>
  </inkml:definitions>
  <inkml:trace contextRef="#ctx0" brushRef="#br0">1 108 5897 0 0,'14'-1'727'0'0,"0"-1"0"0"0,0-1-1 0 0,0 0 1 0 0,25-9 0 0 0,19-4-391 0 0,335-38 1000 0 0,-298 44-1093 0 0,40 3-214 0 0,-82 8-303 0 0,-19 1 45 0 0,-18 0 53 0 0,-6 0-186 0 0</inkml:trace>
</inkml:ink>
</file>

<file path=ppt/ink/ink3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44:15.855"/>
    </inkml:context>
    <inkml:brush xml:id="br0">
      <inkml:brushProperty name="width" value="0.05" units="cm"/>
      <inkml:brushProperty name="height" value="0.05" units="cm"/>
    </inkml:brush>
  </inkml:definitions>
  <inkml:trace contextRef="#ctx0" brushRef="#br0">22 39 3465 0 0,'69'-4'1759'0'0,"-69"4"-1689"0"0,1 0 0 0 0,0 0 0 0 0,0 0 0 0 0,-1 0 0 0 0,1 0 0 0 0,0 0 0 0 0,0 0 0 0 0,-1 0 0 0 0,1 0 1 0 0,0 0-1 0 0,-1 0 0 0 0,1-1 0 0 0,0 1 0 0 0,0 0 0 0 0,-1 0 0 0 0,1-1 0 0 0,0 1 0 0 0,-1 0 0 0 0,1-1 0 0 0,-1 1 0 0 0,1-1 1 0 0,-1 1-1 0 0,1-1 0 0 0,-1 1 0 0 0,1-1 0 0 0,-1 1 0 0 0,1-1 0 0 0,-1 0 0 0 0,1 1 0 0 0,-1-1 0 0 0,0 0 0 0 0,0 1 0 0 0,1-2 0 0 0,-4-7 1708 0 0,0 5-1569 0 0,0 3-206 0 0,1-1 0 0 0,-1 1 1 0 0,1 0-1 0 0,-1 0 0 0 0,0 0 1 0 0,0 0-1 0 0,1 1 0 0 0,-1-1 1 0 0,0 1-1 0 0,0 0 0 0 0,0 0 1 0 0,0-1-1 0 0,0 2 0 0 0,1-1 1 0 0,-1 0-1 0 0,0 1 0 0 0,0-1 1 0 0,0 1-1 0 0,1 0 0 0 0,-1 0 1 0 0,0 0-1 0 0,1 0 0 0 0,-1 0 1 0 0,1 1-1 0 0,-1-1 0 0 0,1 1 1 0 0,0 0-1 0 0,-1 0 0 0 0,1-1 1 0 0,0 2-1 0 0,0-1 0 0 0,0 0 1 0 0,1 0-1 0 0,-1 0 0 0 0,0 1 1 0 0,1-1-1 0 0,-2 4 0 0 0,3-5-3 0 0,-8 28 22 0 0,8-28-20 0 0,0 0 0 0 0,-1 0 0 0 0,1 1-1 0 0,0-1 1 0 0,0 0 0 0 0,-1 0-1 0 0,1 0 1 0 0,0 0 0 0 0,0 0 0 0 0,0 0-1 0 0,0 0 1 0 0,0 0 0 0 0,1 0 0 0 0,-1 0-1 0 0,0 0 1 0 0,0 1 0 0 0,1-1-1 0 0,-1 0 1 0 0,1 0 0 0 0,-1 0 0 0 0,2 1-1 0 0,42-11 103 0 0,-18 8-77 0 0,12-5 39 0 0,14-2 46 0 0,-19 12-42 0 0,-10 0 3 0 0,-19-3-56 0 0,0 0 1 0 0,0 0 0 0 0,0 0 0 0 0,0 0 0 0 0,0 1-1 0 0,0-1 1 0 0,0 1 0 0 0,0 0 0 0 0,0 0-1 0 0,3 3 1 0 0,-5-4-3 0 0,-1 0-1 0 0,1 0 1 0 0,-1 1 0 0 0,1-1-1 0 0,-1 0 1 0 0,1 1-1 0 0,-1-1 1 0 0,0 1 0 0 0,0-1-1 0 0,0 1 1 0 0,0 0-1 0 0,0-1 1 0 0,0 1 0 0 0,0 0-1 0 0,0 0 1 0 0,0 3-1 0 0,-1-3 8 0 0,0 0-1 0 0,0 0 0 0 0,-1 0 0 0 0,1-1 0 0 0,0 1 0 0 0,-1 0 0 0 0,0 0 1 0 0,1 0-1 0 0,-1 0 0 0 0,0 0 0 0 0,0-1 0 0 0,0 1 0 0 0,0 0 0 0 0,0-1 1 0 0,-1 1-1 0 0,1-1 0 0 0,0 1 0 0 0,-1-1 0 0 0,1 0 0 0 0,-1 1 0 0 0,-1 0 1 0 0,-6 4 36 0 0,-1 0 0 0 0,1 0 0 0 0,-1-1 0 0 0,0 0 0 0 0,-20 6 0 0 0,21-8-49 0 0,-1 0 1 0 0,1-1 0 0 0,-1 0-1 0 0,0-1 1 0 0,1 1 0 0 0,-1-2-1 0 0,0 0 1 0 0,0 0 0 0 0,1 0-1 0 0,-1-1 1 0 0,-14-4 0 0 0,23 2-219 0 0,2-6-1508 0 0,-1 8 579 0 0</inkml:trace>
</inkml:ink>
</file>

<file path=ppt/ink/ink3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44:16.290"/>
    </inkml:context>
    <inkml:brush xml:id="br0">
      <inkml:brushProperty name="width" value="0.05" units="cm"/>
      <inkml:brushProperty name="height" value="0.05" units="cm"/>
    </inkml:brush>
  </inkml:definitions>
  <inkml:trace contextRef="#ctx0" brushRef="#br0">251 6 8498 0 0,'-1'-6'84'0'0,"0"10"-45"0"0,-2 5 179 0 0,-1-6 170 0 0,3-3-360 0 0,1 1 0 0 0,-1-1 0 0 0,1 0 0 0 0,-1 0 0 0 0,0 1 0 0 0,1-1 0 0 0,-1 0 0 0 0,1 1 0 0 0,-1-1 0 0 0,1 1 0 0 0,-1-1-1 0 0,1 1 1 0 0,-1-1 0 0 0,1 1 0 0 0,0-1 0 0 0,-1 1 0 0 0,1-1 0 0 0,0 1 0 0 0,-1-1 0 0 0,1 1 0 0 0,0-1 0 0 0,0 1 0 0 0,-1 0 0 0 0,1-1 0 0 0,0 2 0 0 0,-7 11 198 0 0,-15 10 16 0 0,-1-1 1 0 0,-1-1 0 0 0,-45 30 0 0 0,-2 2 18 0 0,62-46-31 0 0,4-5-688 0 0,12-13-849 0 0,-5 7 1169 0 0,10-12-130 0 0,5 0 151 0 0,2-3-146 0 0,-7 0-349 0 0,-2-7 12 0 0,-2-18 763 0 0,-5 26-13 0 0,0 7 10 0 0,1 6 583 0 0,5 17 672 0 0,-2-1-1198 0 0,-2-3-442 0 0,1 0 266 0 0,1 0 0 0 0,0-1 0 0 0,0 0 0 0 0,1 0 0 0 0,0 0-1 0 0,0-1 1 0 0,1 0 0 0 0,-1-1 0 0 0,1 0 0 0 0,0 0 0 0 0,1-1 0 0 0,-1 0-1 0 0,13 3 1 0 0,-13-5-31 0 0,2 0-5 0 0,0 0-1 0 0,1-1 1 0 0,-1 0-1 0 0,15-1 0 0 0,-4-7-1596 0 0,-21 7 824 0 0</inkml:trace>
</inkml:ink>
</file>

<file path=ppt/ink/ink3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44:16.647"/>
    </inkml:context>
    <inkml:brush xml:id="br0">
      <inkml:brushProperty name="width" value="0.05" units="cm"/>
      <inkml:brushProperty name="height" value="0.05" units="cm"/>
    </inkml:brush>
  </inkml:definitions>
  <inkml:trace contextRef="#ctx0" brushRef="#br0">139 0 1888 0 0,'4'2'623'0'0,"9"16"1368"0"0,-12-12-936 0 0,0-2 329 0 0,-1-1-205 0 0,-3 14-649 0 0,-1 1-1 0 0,-11 31 0 0 0,11-40-436 0 0,-2 7 83 0 0,-1 0 1 0 0,-1-1 0 0 0,0 0-1 0 0,-1-1 1 0 0,-16 20 0 0 0,-6 11-37 0 0,28-40-490 0 0,0-1 0 0 0,0 1 0 0 0,0-1-1 0 0,0 1 1 0 0,-1-1 0 0 0,1 0 0 0 0,-1 0 0 0 0,-5 4 0 0 0,7-8-523 0 0</inkml:trace>
</inkml:ink>
</file>

<file path=ppt/ink/ink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19:18:09.598"/>
    </inkml:context>
    <inkml:brush xml:id="br0">
      <inkml:brushProperty name="width" value="0.05" units="cm"/>
      <inkml:brushProperty name="height" value="0.05" units="cm"/>
    </inkml:brush>
  </inkml:definitions>
  <inkml:trace contextRef="#ctx0" brushRef="#br0">41 378 1528 0 0,'-40'20'1505'0'0,"40"-20"-1466"0"0,0 0 0 0 0,0 0 0 0 0,1 0 0 0 0,-1 0 0 0 0,0 0 1 0 0,0 0-1 0 0,1 0 0 0 0,-1 0 0 0 0,0 0 0 0 0,0 0 1 0 0,1 0-1 0 0,-1 0 0 0 0,0 1 0 0 0,0-1 0 0 0,1 0 0 0 0,-1 0 1 0 0,0 0-1 0 0,0 0 0 0 0,0 1 0 0 0,1-1 0 0 0,-1 0 0 0 0,0 0 1 0 0,0 0-1 0 0,0 1 0 0 0,0-1 0 0 0,0 0 0 0 0,1 0 0 0 0,-1 0 1 0 0,0 1-1 0 0,0-1 0 0 0,0 0 0 0 0,0 0 0 0 0,0 1 0 0 0,0-1 1 0 0,0 0-1 0 0,0 1 0 0 0,0-1 0 0 0,0 0 0 0 0,0 0 0 0 0,0 1 1 0 0,0-1-1 0 0,0 0 0 0 0,0 0 0 0 0,0 1 0 0 0,0-1 0 0 0,0 0 1 0 0,0 0-1 0 0,-1 1 0 0 0,1-1 0 0 0,0 0 0 0 0,0 0 0 0 0,0 0 1 0 0,0 1-1 0 0,0-1 0 0 0,-1 0 0 0 0,1 0 0 0 0,0 0 0 0 0,0 1 1 0 0,0-1-1 0 0,-1 0 0 0 0,1 0 0 0 0,0 0 0 0 0,0 0 1 0 0,-1 1-1 0 0,25 2 404 0 0,-23-3-436 0 0,84 14 497 0 0,-67-10-445 0 0,0 1 0 0 0,-1 1 0 0 0,1 0 1 0 0,-2 1-1 0 0,19 11 0 0 0,44 32 40 0 0,-31-18-35 0 0,27 10 11 0 0,-13-19 23 0 0,30-1-17 0 0,-59-15-42 0 0,-2-3-11 0 0,15-4-4 0 0,3 0-8 0 0,-29 1-1 0 0,10 0 2 0 0,0-1-6 0 0,16 0-1 0 0,73 1 8 0 0,63 13 66 0 0,130 5 97 0 0,282-57 83 0 0,-371 17-65 0 0,-126 15-174 0 0,46 0 16 0 0,-45 2 5 0 0,125-8 11 0 0,206-6 89 0 0,-239 8-112 0 0,-143 8-32 0 0,25 1 23 0 0,43-1 22 0 0,54-8 46 0 0,85-16 63 0 0,66 3 8 0 0,24-3-122 0 0,-240 11-50 0 0,51-3 2 0 0,-15 6 12 0 0,-46 6 5 0 0,0 3 8 0 0,-31 3-3 0 0,26 1-7 0 0,47 3 25 0 0,0 1-2 0 0,-48-4-24 0 0,-61-1-3 0 0,256-9 10 0 0,-184 1 30 0 0,49 0-30 0 0,-67 4 17 0 0,-27 1 16 0 0,289-14 32 0 0,-114 12-48 0 0,153 14 28 0 0,-337-7-57 0 0,23-1 6 0 0,102-3 22 0 0,-90 1-15 0 0,86-3 24 0 0,79-7 28 0 0,-58 3-20 0 0,-64 4-26 0 0,4 0 20 0 0,130 1-16 0 0,140 8 9 0 0,-91-1 22 0 0,-104 2-43 0 0,-1 10-13 0 0,94 1 47 0 0,113-12 10 0 0,47-1 3 0 0,-393-4-60 0 0,-22 1 2 0 0,5 1 9 0 0,23 3 22 0 0,9 0-12 0 0,328-1 43 0 0,-399-4-65 0 0,86 3 20 0 0,-47-1-4 0 0,10 0-11 0 0,28-1-3 0 0,123-2-5 0 0,15-21 3 0 0,-88 6 3 0 0,232-5 25 0 0,-103 13-51 0 0,-256 8 23 0 0,69-1-11 0 0,34 3-9 0 0,-33 3 28 0 0,-22 1 15 0 0,5 0-10 0 0,41-1-8 0 0,-33-2 3 0 0,-23 0 4 0 0,77 3 3 0 0,-77-6-3 0 0,0-1 0 0 0,51-8-1 0 0,-63 1-3 0 0,-13 3-5 0 0,-6 2-1 0 0,1 2 0 0 0,-5 0-1 0 0,6 2 0 0 0,8-1 10 0 0,-6-4-5 0 0,-1 4 38 0 0,10 9-103 0 0,-24-8 96 0 0,0 1 0 0 0,0-1 1 0 0,1 0-1 0 0,-1 0 1 0 0,0-1-1 0 0,1 1 1 0 0,-1 0-1 0 0,1-1 0 0 0,-1 1 1 0 0,1-1-1 0 0,-1 0 1 0 0,1 0-1 0 0,-1 0 1 0 0,1 0-1 0 0,-1 0 0 0 0,1 0 1 0 0,3-2-1 0 0,-5-2 538 0 0,-9-4-337 0 0,6 5-140 0 0,-15-20-35 0 0,-8-6-16 0 0,-4-6-28 0 0,23 27-10 0 0,1 0 0 0 0,0-1 0 0 0,1 1 0 0 0,-1-1 0 0 0,-5-17 0 0 0,0-4-17 0 0,-16-55 61 0 0,25 81-68 0 0,0-1-1 0 0,0 1 1 0 0,1-1 0 0 0,-1 0-1 0 0,1 1 1 0 0,0-1-1 0 0,1 0 1 0 0,-1 1 0 0 0,1-1-1 0 0,0 0 1 0 0,0 1 0 0 0,0-1-1 0 0,1 1 1 0 0,3-9 0 0 0,-2 10-43 0 0,-1 1 1 0 0,1-1-1 0 0,0 0 1 0 0,0 1-1 0 0,1 0 1 0 0,-1 0-1 0 0,0 0 1 0 0,1 0 0 0 0,-1 0-1 0 0,1 1 1 0 0,0 0-1 0 0,-1-1 1 0 0,7 0-1 0 0,6-2-346 0 0</inkml:trace>
</inkml:ink>
</file>

<file path=ppt/ink/ink3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44:16.995"/>
    </inkml:context>
    <inkml:brush xml:id="br0">
      <inkml:brushProperty name="width" value="0.05" units="cm"/>
      <inkml:brushProperty name="height" value="0.05" units="cm"/>
    </inkml:brush>
  </inkml:definitions>
  <inkml:trace contextRef="#ctx0" brushRef="#br0">14 111 2553 0 0,'-11'-68'2496'0'0,"10"66"-2262"0"0,1 0 1 0 0,-1 0-1 0 0,1 0 0 0 0,0 0 1 0 0,0 0-1 0 0,0-1 0 0 0,0 1 0 0 0,0 0 1 0 0,1 0-1 0 0,-1 0 0 0 0,1 0 1 0 0,-1-1-1 0 0,1 1 0 0 0,0 0 0 0 0,-1 0 1 0 0,3-3-1 0 0,-2 5-181 0 0,0-1-1 0 0,-1 1 1 0 0,1-1 0 0 0,0 1-1 0 0,0 0 1 0 0,0-1 0 0 0,-1 1-1 0 0,1 0 1 0 0,0 0 0 0 0,0-1-1 0 0,0 1 1 0 0,0 0-1 0 0,0 0 1 0 0,-1 0 0 0 0,1 0-1 0 0,0 0 1 0 0,0 0 0 0 0,0 0-1 0 0,0 1 1 0 0,0-1 0 0 0,0 0-1 0 0,-1 0 1 0 0,1 1 0 0 0,0-1-1 0 0,0 0 1 0 0,1 1 0 0 0,7 5-63 0 0,0 0 1 0 0,0 0-1 0 0,0 0 1 0 0,11 13-1 0 0,-12-12 278 0 0,3 1-186 0 0,1 0-1 0 0,0-1 1 0 0,0 0-1 0 0,0-1 1 0 0,1 0-1 0 0,14 4 1 0 0,-12-5-300 0 0,0 1 0 0 0,-1 1 1 0 0,20 12-1 0 0,-31-18-122 0 0</inkml:trace>
</inkml:ink>
</file>

<file path=ppt/ink/ink3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44:20.077"/>
    </inkml:context>
    <inkml:brush xml:id="br0">
      <inkml:brushProperty name="width" value="0.05" units="cm"/>
      <inkml:brushProperty name="height" value="0.05" units="cm"/>
    </inkml:brush>
  </inkml:definitions>
  <inkml:trace contextRef="#ctx0" brushRef="#br0">388 1 4553 0 0,'24'18'1077'0'0,"-16"-12"-656"0"0,-5-3-35 0 0,-1-3 607 0 0,-15-6 468 0 0,-16 8-510 0 0,25-2-1044 0 0,-82 25 361 0 0,50-10-155 0 0,9-4-47 0 0,-21 1 60 0 0,15-7-90 0 0,-10 1 76 0 0,14-3 17 0 0,0 0 54 0 0,9-2-27 0 0,13 1-57 0 0,-8 0 107 0 0,10-3-29 0 0,18 8 103 0 0,3 2-261 0 0,-6-4 16 0 0,-2 1 0 0 0,1-1 1 0 0,0 1-1 0 0,-1 1 1 0 0,-1 0-1 0 0,1 0 1 0 0,-1 0-1 0 0,0 1 0 0 0,0 0 1 0 0,-1 0-1 0 0,0 1 1 0 0,-1 0-1 0 0,7 15 1 0 0,-1 18 134 0 0,-3 1 1 0 0,-1 0-1 0 0,2 63 1 0 0,-4-38-15 0 0,-5-41-104 0 0,-1 1 0 0 0,-1-1 0 0 0,-1 0 0 0 0,-1 0 0 0 0,-13 42 0 0 0,13-50-18 0 0,-4 5-8 0 0,-6 12-8 0 0,-9 32 37 0 0,0 23-20 0 0,5-21 10 0 0,8-23 44 0 0,9-44-71 0 0,-2 14-7 0 0,1-3 7 0 0,1-2 35 0 0,2-6 13 0 0,3-2 120 0 0,-4-4-175 0 0,0 0-3 0 0,0-1-4 0 0,0 1-2 0 0,2-6 48 0 0,10 5 0 0 0,1 3-28 0 0,-8 0-24 0 0,12 5 13 0 0,36 9-22 0 0,-16-16 1 0 0,35-9-15 0 0,-25 4 19 0 0,-1 2 8 0 0,-16 2 4 0 0,-20-2 74 0 0,-12-1-221 0 0,0 2-437 0 0,1 1 281 0 0</inkml:trace>
</inkml:ink>
</file>

<file path=ppt/ink/ink3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44:21.762"/>
    </inkml:context>
    <inkml:brush xml:id="br0">
      <inkml:brushProperty name="width" value="0.05" units="cm"/>
      <inkml:brushProperty name="height" value="0.05" units="cm"/>
    </inkml:brush>
  </inkml:definitions>
  <inkml:trace contextRef="#ctx0" brushRef="#br0">237 0 6665 0 0,'-1'0'444'0'0,"-16"10"1368"0"0,6-2-1629 0 0,3-1-308 0 0,2-2 123 0 0,-47 39 196 0 0,12-23-51 0 0,36-19-107 0 0,-1 0-1 0 0,0 1 1 0 0,1-1-1 0 0,-1 1 1 0 0,1 0-1 0 0,0 1 1 0 0,-9 7-1 0 0,12-10-19 0 0,0 1-1 0 0,0-1 0 0 0,1 1 1 0 0,-1 0-1 0 0,0 0 1 0 0,1 0-1 0 0,-1 0 1 0 0,1 0-1 0 0,0 0 0 0 0,-1 1 1 0 0,1-1-1 0 0,0 0 1 0 0,0 1-1 0 0,1-1 1 0 0,-1 1-1 0 0,0-1 0 0 0,1 1 1 0 0,0-1-1 0 0,-1 1 1 0 0,1 4-1 0 0,1-7-20 0 0,0 4 195 0 0,7-15 129 0 0,30-9-302 0 0,2 2-1 0 0,73-23 1 0 0,-88 38 1 0 0,-16 3 14 0 0,-7 0 27 0 0,-8 8 86 0 0,-1 3-129 0 0,-1-2-2 0 0,0 0 0 0 0,0-1 0 0 0,-1-1 0 0 0,0 1 0 0 0,-16 10 0 0 0,-6 3 30 0 0,-11 15 6 0 0,14-12-20 0 0,14-10-21 0 0,-7 8 23 0 0,3 0 10 0 0,8-7-11 0 0,-3 12 21 0 0,12-23-34 0 0,-1 0-34 0 0,1-2 45 0 0,2-1 69 0 0,0-1 22 0 0,7-3-90 0 0,1 0-1 0 0,0 0 0 0 0,0 1 1 0 0,0 1-1 0 0,14-2 1 0 0,0 0 48 0 0,27-6 55 0 0,-33 5-148 0 0,-1 1 0 0 0,0 0 0 0 0,1 1-1 0 0,-1 0 1 0 0,1 2 0 0 0,0 0-1 0 0,0 1 1 0 0,16 3 0 0 0,-28-3-5 0 0,2-2-81 0 0,-6-1 59 0 0,7-2-157 0 0</inkml:trace>
</inkml:ink>
</file>

<file path=ppt/ink/ink3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44:22.112"/>
    </inkml:context>
    <inkml:brush xml:id="br0">
      <inkml:brushProperty name="width" value="0.05" units="cm"/>
      <inkml:brushProperty name="height" value="0.05" units="cm"/>
    </inkml:brush>
  </inkml:definitions>
  <inkml:trace contextRef="#ctx0" brushRef="#br0">113 1 4657 0 0,'-1'6'856'0'0,"0"1"1"0"0,-1-1-1 0 0,1 1 1 0 0,-1-1-1 0 0,-6 12 1 0 0,-38 58-465 0 0,15-28 273 0 0,25-37-571 0 0,4-10-85 0 0,1 1 1 0 0,-1-1 0 0 0,1 1-1 0 0,0-1 1 0 0,0 1 0 0 0,0 0 0 0 0,0 0-1 0 0,0-1 1 0 0,0 1 0 0 0,1 0 0 0 0,-1 0-1 0 0,1 0 1 0 0,-1 0 0 0 0,1 0 0 0 0,0 0-1 0 0,0 0 1 0 0,-1 0 0 0 0,1 0-1 0 0,1 0 1 0 0,-1 0 0 0 0,0 0 0 0 0,1 4-1 0 0</inkml:trace>
</inkml:ink>
</file>

<file path=ppt/ink/ink3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44:22.480"/>
    </inkml:context>
    <inkml:brush xml:id="br0">
      <inkml:brushProperty name="width" value="0.05" units="cm"/>
      <inkml:brushProperty name="height" value="0.05" units="cm"/>
    </inkml:brush>
  </inkml:definitions>
  <inkml:trace contextRef="#ctx0" brushRef="#br0">1 0 4377 0 0,'2'1'409'0'0,"0"0"1"0"0,0 0-1 0 0,0 0 1 0 0,-1 0-1 0 0,1 0 1 0 0,0 1-1 0 0,-1-1 0 0 0,1 1 1 0 0,-1-1-1 0 0,1 1 1 0 0,-1-1-1 0 0,3 4 1 0 0,18 21 412 0 0,-14-19-801 0 0,-1 0 48 0 0,0 0 0 0 0,0 0 0 0 0,1-1 0 0 0,-1 0 0 0 0,1 0 0 0 0,13 6 0 0 0,0-6 46 0 0,12-3-1555 0 0,-33-6 617 0 0,0 2 243 0 0</inkml:trace>
</inkml:ink>
</file>

<file path=ppt/ink/ink3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44:22.815"/>
    </inkml:context>
    <inkml:brush xml:id="br0">
      <inkml:brushProperty name="width" value="0.05" units="cm"/>
      <inkml:brushProperty name="height" value="0.05" units="cm"/>
    </inkml:brush>
  </inkml:definitions>
  <inkml:trace contextRef="#ctx0" brushRef="#br0">2 0 4505 0 0,'2'6'4550'0'0,"-4"13"-3671"0"0,1 2-788 0 0,8 23 45 0 0,6-13 32 0 0,5 0-2 0 0,-4-12-83 0 0,-8-11-41 0 0,0-1 0 0 0,0-1-1 0 0,0 1 1 0 0,13 8 0 0 0,-16-13-52 0 0,0 0 0 0 0,0 0 0 0 0,0 0 0 0 0,0-1 1 0 0,1 0-1 0 0,-1 1 0 0 0,0-1 0 0 0,5 1 0 0 0,16-4-355 0 0,-19-2 137 0 0,-4-3-163 0 0</inkml:trace>
</inkml:ink>
</file>

<file path=ppt/ink/ink3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44:23.147"/>
    </inkml:context>
    <inkml:brush xml:id="br0">
      <inkml:brushProperty name="width" value="0.05" units="cm"/>
      <inkml:brushProperty name="height" value="0.05" units="cm"/>
    </inkml:brush>
  </inkml:definitions>
  <inkml:trace contextRef="#ctx0" brushRef="#br0">28 44 1464 0 0,'-28'-43'1473'0'0,"28"45"-625"0"0,5-1-648 0 0,-3 1-200 0 0</inkml:trace>
</inkml:ink>
</file>

<file path=ppt/ink/ink3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44:23.482"/>
    </inkml:context>
    <inkml:brush xml:id="br0">
      <inkml:brushProperty name="width" value="0.05" units="cm"/>
      <inkml:brushProperty name="height" value="0.05" units="cm"/>
    </inkml:brush>
  </inkml:definitions>
  <inkml:trace contextRef="#ctx0" brushRef="#br0">1 44 5057 0 0,'65'-28'1720'0'0,"-50"20"-786"0"0,-13 4-541 0 0,-5 1-54 0 0,2 2-228 0 0,0 2-71 0 0,0 0 0 0 0,-1 0 0 0 0,1 0 0 0 0,0 0 0 0 0,0 0 0 0 0,0 1 0 0 0,0-1 0 0 0,0 0 1 0 0,0 0-1 0 0,0 1 0 0 0,1-1 0 0 0,-1 0 0 0 0,0 1 0 0 0,1-1 0 0 0,-1 1 0 0 0,1-1 0 0 0,0 1 0 0 0,-1 1 0 0 0,-8 34-21 0 0,8-33 45 0 0,-25 60 319 0 0,12-35-167 0 0,14-29-187 0 0,0 1 0 0 0,0-1 1 0 0,0 1-1 0 0,0-1 0 0 0,-1 0 1 0 0,1 1-1 0 0,1-1 0 0 0,-1 1 1 0 0,0-1-1 0 0,0 1 0 0 0,0-1 1 0 0,0 0-1 0 0,0 1 0 0 0,0-1 1 0 0,0 0-1 0 0,0 1 0 0 0,1-1 0 0 0,-1 1 1 0 0,0-1-1 0 0,0 0 0 0 0,0 1 1 0 0,1-1-1 0 0,-1 0 0 0 0,0 0 1 0 0,1 1-1 0 0,-1-1 0 0 0,0 0 1 0 0,1 1-1 0 0,-1-1 0 0 0,0 0 1 0 0,1 0-1 0 0,-1 0 0 0 0,0 0 0 0 0,1 1 1 0 0,-1-1-1 0 0,1 0 0 0 0,22 7-58 0 0,-17-6 151 0 0,56 6 219 0 0,-17-8-148 0 0,-25 1-144 0 0,3 12-497 0 0,-23-11 368 0 0,1-1-1 0 0,-1 1 1 0 0,1 0 0 0 0,-1 0-1 0 0,1 0 1 0 0,-1 0-1 0 0,0 0 1 0 0,1 0-1 0 0,-1 0 1 0 0,0 0-1 0 0,0 0 1 0 0,0 0 0 0 0,0 0-1 0 0,0 0 1 0 0,0 0-1 0 0,0 0 1 0 0,0 0-1 0 0,0 0 1 0 0,0 0-1 0 0,-1 0 1 0 0,1 0 0 0 0,0 0-1 0 0,-1 0 1 0 0,1 0-1 0 0,-1 0 1 0 0,1 0-1 0 0,-1-1 1 0 0,1 1-1 0 0,-1 0 1 0 0,0 0 0 0 0,1 0-1 0 0,-1-1 1 0 0,0 1-1 0 0,0 0 1 0 0,1-1-1 0 0,-1 1 1 0 0,0-1-1 0 0,0 1 1 0 0,0-1-1 0 0,-1 1 1 0 0,-11 9-3658 0 0</inkml:trace>
</inkml:ink>
</file>

<file path=ppt/ink/ink3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44:23.829"/>
    </inkml:context>
    <inkml:brush xml:id="br0">
      <inkml:brushProperty name="width" value="0.05" units="cm"/>
      <inkml:brushProperty name="height" value="0.05" units="cm"/>
    </inkml:brush>
  </inkml:definitions>
  <inkml:trace contextRef="#ctx0" brushRef="#br0">199 1 4345 0 0,'49'14'1814'0'0,"-49"-14"-1771"0"0,0 0 0 0 0,1 0 0 0 0,-1 1 1 0 0,0-1-1 0 0,0 0 0 0 0,1 0 0 0 0,-1 1 1 0 0,0-1-1 0 0,0 0 0 0 0,1 1 0 0 0,-1-1 1 0 0,0 0-1 0 0,0 1 0 0 0,0-1 0 0 0,1 1 1 0 0,-1-1-1 0 0,0 0 0 0 0,0 1 0 0 0,0-1 1 0 0,0 0-1 0 0,0 1 0 0 0,0-1 0 0 0,0 1 1 0 0,0-1-1 0 0,0 0 0 0 0,0 1 0 0 0,0-1 1 0 0,0 1-1 0 0,0-1 0 0 0,-1 0 0 0 0,1 1 1 0 0,0-1-1 0 0,0 1 0 0 0,0-1 0 0 0,0 0 1 0 0,-1 1-1 0 0,1-1 0 0 0,0 0 0 0 0,-1 1 1 0 0,-12 20 688 0 0,5-10-251 0 0,-4 24 496 0 0,4-13-599 0 0,-8 24-45 0 0,9-19-87 0 0,-4 14 116 0 0,-14 48 19 0 0,-4 12-93 0 0,16-52-85 0 0,-28 68 0 0 0,23-93-108 0 0,2 0 62 0 0,13-20-500 0 0,-6-1 971 0 0,-3-3-682 0 0,7-3-1733 0 0,3-1-639 0 0,1-6-1644 0 0</inkml:trace>
</inkml:ink>
</file>

<file path=ppt/ink/ink3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44:24.464"/>
    </inkml:context>
    <inkml:brush xml:id="br0">
      <inkml:brushProperty name="width" value="0.05" units="cm"/>
      <inkml:brushProperty name="height" value="0.05" units="cm"/>
    </inkml:brush>
  </inkml:definitions>
  <inkml:trace contextRef="#ctx0" brushRef="#br0">0 113 2385 0 0,'4'24'6549'0'0,"7"27"-6385"0"0,-11-51 36 0 0,11 26 609 0 0,-4-12-226 0 0,-6-6 1119 0 0,-1-10-1573 0 0,2-14 105 0 0,3 0-234 0 0,44-98 58 0 0,-5 39 8 0 0,-40 70-62 0 0,5-1-5 0 0,-4 4-1 0 0,-2 2 0 0 0,4 1 0 0 0,-7-1 6 0 0,1 7-7 0 0,-1 0-1 0 0,1 0 1 0 0,1-1-1 0 0,-1 1 1 0 0,4 8-1 0 0,-3-8-1 0 0,0 0 0 0 0,0 0 0 0 0,-1 0 0 0 0,0 0 0 0 0,0 10 0 0 0,-1 9-20 0 0,-1-20 23 0 0,0-1 0 0 0,1 1 0 0 0,0 0 0 0 0,0 0 0 0 0,1 0 0 0 0,0 0 0 0 0,0 0 0 0 0,0 0 0 0 0,1 0 0 0 0,0-1 0 0 0,2 7 0 0 0,16 12 60 0 0,-20-24-75 0 0,1 1 1 0 0,-1 0-1 0 0,1-1 0 0 0,-1 1 0 0 0,1 0 1 0 0,0-1-1 0 0,-1 1 0 0 0,1-1 0 0 0,0 1 1 0 0,0-1-1 0 0,0 1 0 0 0,-1-1 0 0 0,1 0 1 0 0,0 1-1 0 0,0-1 0 0 0,0 0 0 0 0,0 1 1 0 0,0-1-1 0 0,-1 0 0 0 0,1 0 1 0 0,0 0-1 0 0,0 0 0 0 0,0 0 0 0 0,0 0 1 0 0,0 0-1 0 0,0 0 0 0 0,1-1 0 0 0,1-1-213 0 0</inkml:trace>
</inkml:ink>
</file>

<file path=ppt/ink/ink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19:18:12.014"/>
    </inkml:context>
    <inkml:brush xml:id="br0">
      <inkml:brushProperty name="width" value="0.05" units="cm"/>
      <inkml:brushProperty name="height" value="0.05" units="cm"/>
    </inkml:brush>
  </inkml:definitions>
  <inkml:trace contextRef="#ctx0" brushRef="#br0">7 0 2176 0 0,'-7'16'4861'0'0,"15"14"-4630"0"0,-4-17 21 0 0,0-2-218 0 0,7 22 68 0 0,-9-27-72 0 0,0-1 1 0 0,1 1-1 0 0,0-1 0 0 0,0 1 0 0 0,0-1 0 0 0,1 0 1 0 0,5 6-1 0 0,5 4 228 0 0,-1 2 0 0 0,20 32 0 0 0,18 22-40 0 0,-14-23-149 0 0,-25-32-27 0 0,0-1 0 0 0,20 21-1 0 0,-28-32-28 0 0,1 0 0 0 0,0 0-1 0 0,0-1 1 0 0,0 1 0 0 0,0-1-1 0 0,0 0 1 0 0,1-1-1 0 0,-1 1 1 0 0,1-1 0 0 0,0 0-1 0 0,0-1 1 0 0,7 2 0 0 0,6-1 41 0 0,0-1-1 0 0,-1-1 1 0 0,1 0 0 0 0,0-2 0 0 0,0 0 0 0 0,0-1 0 0 0,-1-1 0 0 0,0 0 0 0 0,29-12-1 0 0,13-4 125 0 0,69-14 0 0 0,-97 28-168 0 0,54-3 0 0 0,-12 11-282 0 0,-73-2 240 0 0,0 0-1 0 0,0 0 0 0 0,-1 0 1 0 0,1 0-1 0 0,0 1 0 0 0,-1-1 1 0 0,1 0-1 0 0,0 0 0 0 0,-1 0 1 0 0,1 1-1 0 0,0-1 0 0 0,-1 0 1 0 0,1 1-1 0 0,0-1 0 0 0,-1 0 0 0 0,1 1 1 0 0,-1-1-1 0 0,1 1 0 0 0,-1-1 1 0 0,1 1-1 0 0,-1-1 0 0 0,1 1 1 0 0,-1-1-1 0 0,1 1 0 0 0,-1 0 1 0 0,0-1-1 0 0,1 1 0 0 0,-1 0 1 0 0,0-1-1 0 0,0 1 0 0 0,0 0 0 0 0,1-1 1 0 0,-1 1-1 0 0,0 0 0 0 0,0 0 1 0 0,0-1-1 0 0,0 1 0 0 0,0 0 1 0 0,0 0-1 0 0,-1 2-73 0 0,1-1 0 0 0,-1 0 0 0 0,0 0 0 0 0,0 1 0 0 0,0-1 0 0 0,0 0 1 0 0,0 0-1 0 0,0 0 0 0 0,0 0 0 0 0,-3 3 0 0 0,-10 6-968 0 0</inkml:trace>
</inkml:ink>
</file>

<file path=ppt/ink/ink3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44:25.143"/>
    </inkml:context>
    <inkml:brush xml:id="br0">
      <inkml:brushProperty name="width" value="0.05" units="cm"/>
      <inkml:brushProperty name="height" value="0.05" units="cm"/>
    </inkml:brush>
  </inkml:definitions>
  <inkml:trace contextRef="#ctx0" brushRef="#br0">11 0 5481 0 0,'-10'19'2332'0'0,"13"-11"-1016"0"0,31-6-263 0 0,-17-3-771 0 0,21 0 297 0 0,58 0-188 0 0,-53 18-2956 0 0</inkml:trace>
</inkml:ink>
</file>

<file path=ppt/ink/ink3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44:25.481"/>
    </inkml:context>
    <inkml:brush xml:id="br0">
      <inkml:brushProperty name="width" value="0.05" units="cm"/>
      <inkml:brushProperty name="height" value="0.05" units="cm"/>
    </inkml:brush>
  </inkml:definitions>
  <inkml:trace contextRef="#ctx0" brushRef="#br0">131 0 3441 0 0,'0'2'425'0'0,"0"0"0"0"0,1 0 0 0 0,-1 0 0 0 0,0 0 0 0 0,0 0 0 0 0,0-1 0 0 0,-1 1 0 0 0,1 0 0 0 0,0 0 0 0 0,-1 0 0 0 0,1 0 0 0 0,-1 0 0 0 0,0-1 0 0 0,0 1 1 0 0,-1 2-1 0 0,-18 46-645 0 0,13-33 639 0 0,-2 7-222 0 0,-12 35 169 0 0,-2 28 2 0 0,16-56-266 0 0,-5 10-57 0 0,10-34-42 0 0,-4 6 35 0 0,-3 2-32 0 0,5-8-871 0 0,1-87-1127 0 0,1 69 1613 0 0</inkml:trace>
</inkml:ink>
</file>

<file path=ppt/ink/ink3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44:25.826"/>
    </inkml:context>
    <inkml:brush xml:id="br0">
      <inkml:brushProperty name="width" value="0.05" units="cm"/>
      <inkml:brushProperty name="height" value="0.05" units="cm"/>
    </inkml:brush>
  </inkml:definitions>
  <inkml:trace contextRef="#ctx0" brushRef="#br0">1 1 3457 0 0,'19'13'6557'0'0,"6"20"-6038"0"0,-10-11-60 0 0,24 28-50 0 0,-31-37-426 0 0,1-1 0 0 0,1 1 0 0 0,0-1 1 0 0,1-1-1 0 0,0 0 0 0 0,0-1 0 0 0,1 0 0 0 0,26 16 0 0 0,-28-23-378 0 0,-7-4-81 0 0</inkml:trace>
</inkml:ink>
</file>

<file path=ppt/ink/ink3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44:26.168"/>
    </inkml:context>
    <inkml:brush xml:id="br0">
      <inkml:brushProperty name="width" value="0.05" units="cm"/>
      <inkml:brushProperty name="height" value="0.05" units="cm"/>
    </inkml:brush>
  </inkml:definitions>
  <inkml:trace contextRef="#ctx0" brushRef="#br0">1 42 4977 0 0,'0'-2'107'0'0,"0"0"0"0"0,1 1 0 0 0,-1-1 0 0 0,1 1 0 0 0,-1-1 0 0 0,1 0 1 0 0,0 1-1 0 0,-1-1 0 0 0,1 1 0 0 0,0-1 0 0 0,0 1 0 0 0,0 0 0 0 0,0-1 0 0 0,0 1 0 0 0,1 0 0 0 0,-1 0 0 0 0,0 0 0 0 0,1 0 0 0 0,1-1 0 0 0,29 1 2021 0 0,-9 2-2131 0 0,19-1 450 0 0,21-6 207 0 0,-39 3-738 0 0,0 0 1 0 0,0 2 0 0 0,36 3-1 0 0,-49-1-205 0 0,-5-1-174 0 0</inkml:trace>
</inkml:ink>
</file>

<file path=ppt/ink/ink3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44:26.744"/>
    </inkml:context>
    <inkml:brush xml:id="br0">
      <inkml:brushProperty name="width" value="0.05" units="cm"/>
      <inkml:brushProperty name="height" value="0.05" units="cm"/>
    </inkml:brush>
  </inkml:definitions>
  <inkml:trace contextRef="#ctx0" brushRef="#br0">55 0 1440 0 0,'-47'42'1491'0'0,"39"-29"3909"0"0,24-8-4858 0 0,-3-4-568 0 0,1-1 1 0 0,-1 0 0 0 0,1 0-1 0 0,-1-2 1 0 0,21-4 0 0 0,-22 4-81 0 0,-5 1-51 0 0</inkml:trace>
</inkml:ink>
</file>

<file path=ppt/ink/ink3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44:27.097"/>
    </inkml:context>
    <inkml:brush xml:id="br0">
      <inkml:brushProperty name="width" value="0.05" units="cm"/>
      <inkml:brushProperty name="height" value="0.05" units="cm"/>
    </inkml:brush>
  </inkml:definitions>
  <inkml:trace contextRef="#ctx0" brushRef="#br0">99 0 4057 0 0,'63'6'2275'0'0,"-108"63"2026"0"0,36-57-4104 0 0,-6 13-18 0 0,6-4-44 0 0,0 5 45 0 0,-3 13-66 0 0,1-5-71 0 0,-8 18 134 0 0,13-37-141 0 0,-5 13 28 0 0,6-13-334 0 0,4-13 60 0 0,0-2 50 0 0,-4-5-303 0 0,3 3-238 0 0,1 1 325 0 0</inkml:trace>
</inkml:ink>
</file>

<file path=ppt/ink/ink3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44:27.448"/>
    </inkml:context>
    <inkml:brush xml:id="br0">
      <inkml:brushProperty name="width" value="0.05" units="cm"/>
      <inkml:brushProperty name="height" value="0.05" units="cm"/>
    </inkml:brush>
  </inkml:definitions>
  <inkml:trace contextRef="#ctx0" brushRef="#br0">0 1 2200 0 0,'1'3'5066'0'0,"1"5"-2511"0"0,6 10-2353 0 0,32 39 539 0 0,35 17-178 0 0,-41-45-404 0 0,3 3-573 0 0,-38-34 136 0 0</inkml:trace>
</inkml:ink>
</file>

<file path=ppt/ink/ink3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44:27.830"/>
    </inkml:context>
    <inkml:brush xml:id="br0">
      <inkml:brushProperty name="width" value="0.05" units="cm"/>
      <inkml:brushProperty name="height" value="0.05" units="cm"/>
    </inkml:brush>
  </inkml:definitions>
  <inkml:trace contextRef="#ctx0" brushRef="#br0">0 1 7346 0 0,'13'1'2032'0'0,"-2"-1"-1792"0"0,1 9 8 0 0,-3-4-96 0 0,9-5-80 0 0,2 1 0 0 0,3 4 8 0 0,-4-4-24 0 0,-4-1-32 0 0,-2 12 8 0 0,3-9-272 0 0,0 0 232 0 0,-1-1-128 0 0,-2-3-8 0 0,-5 7 8 0 0</inkml:trace>
</inkml:ink>
</file>

<file path=ppt/ink/ink3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44:28.213"/>
    </inkml:context>
    <inkml:brush xml:id="br0">
      <inkml:brushProperty name="width" value="0.05" units="cm"/>
      <inkml:brushProperty name="height" value="0.05" units="cm"/>
    </inkml:brush>
  </inkml:definitions>
  <inkml:trace contextRef="#ctx0" brushRef="#br0">0 0 1264 0 0,'19'9'480'0'0,"11"8"1904"0"0,-30-23-267 0 0,0 4-1008 0 0,0-2 437 0 0,0 2 148 0 0,0 10-1111 0 0,1 16-407 0 0,3 34 109 0 0,1-17-112 0 0,-4-31-259 0 0,-1-1 1 0 0,0 1 0 0 0,0-1 0 0 0,-1 1 0 0 0,-3 10 0 0 0,4-19-98 0 0,0-3-554 0 0,0 1 367 0 0</inkml:trace>
</inkml:ink>
</file>

<file path=ppt/ink/ink3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44:29.115"/>
    </inkml:context>
    <inkml:brush xml:id="br0">
      <inkml:brushProperty name="width" value="0.05" units="cm"/>
      <inkml:brushProperty name="height" value="0.05" units="cm"/>
    </inkml:brush>
  </inkml:definitions>
  <inkml:trace contextRef="#ctx0" brushRef="#br0">44 0 3465 0 0,'-3'1'112'0'0,"-27"6"595"0"0,30-7-657 0 0,-1 0 0 0 0,1 0 1 0 0,-1 0-1 0 0,1 1 0 0 0,-1-1 0 0 0,1 0 0 0 0,0 0 1 0 0,-1 0-1 0 0,1 0 0 0 0,-1 1 0 0 0,1-1 0 0 0,-1 0 1 0 0,1 0-1 0 0,0 1 0 0 0,-1-1 0 0 0,1 0 1 0 0,0 1-1 0 0,-1-1 0 0 0,1 1 0 0 0,0-1 0 0 0,-1 0 1 0 0,1 1-1 0 0,0-1 0 0 0,0 1 0 0 0,0-1 0 0 0,-1 1 1 0 0,1-1-1 0 0,0 0 0 0 0,0 1 0 0 0,0-1 0 0 0,0 1 1 0 0,0-1-1 0 0,0 1 0 0 0,0-1 0 0 0,0 1 1 0 0,0-1-1 0 0,0 1 0 0 0,0-1 0 0 0,0 1 0 0 0,0-1 1 0 0,0 1-1 0 0,1-1 0 0 0,-1 1 0 0 0,0-1 0 0 0,0 0 1 0 0,0 1-1 0 0,1-1 0 0 0,-1 1 0 0 0,0-1 0 0 0,0 0 1 0 0,1 1-1 0 0,-1-1 0 0 0,0 0 0 0 0,2 2 799 0 0,4-1-287 0 0,9 6-390 0 0,-6-2-25 0 0,15 2 60 0 0,0 0 1 0 0,1-2-1 0 0,-1-1 1 0 0,1-1-1 0 0,29 0 1 0 0,-2 1 52 0 0,14-6-42 0 0,-8-1-53 0 0,-19 8-88 0 0,-31-3-70 0 0,21 9 40 0 0,-11 3-6 0 0,0 2-2 0 0,-4-4 96 0 0,-12-10-118 0 0,-1 0 0 0 0,1-1 0 0 0,-1 1 0 0 0,0 1 0 0 0,1-1 0 0 0,-1 0 0 0 0,0 0 0 0 0,0 0 0 0 0,0 0 1 0 0,-1 1-1 0 0,2 2 0 0 0,8 70 375 0 0,-8-49-282 0 0,2 37 139 0 0,-5 68-1 0 0,-1-38-131 0 0,4-39-23 0 0,3 0 1 0 0,2 0-1 0 0,3-1 0 0 0,1 0 0 0 0,4-1 1 0 0,40 100-1 0 0,-21-79 21 0 0,-24-55-59 0 0,0 1 0 0 0,-2 0 0 0 0,0 1-1 0 0,-1-1 1 0 0,-1 2 0 0 0,-1-1 0 0 0,5 37 0 0 0,-9-37-25 0 0,0-6-18 0 0,0-5-11 0 0,3 30 18 0 0,-1 25 27 0 0,-3-53-40 0 0,0 1 0 0 0,0 0 0 0 0,-2 0 0 0 0,1-1 0 0 0,-2 1 0 0 0,-4 15 0 0 0,6-26 0 0 0,0 0 0 0 0,-1 0-1 0 0,1 0 1 0 0,0-1 0 0 0,-1 1-1 0 0,1-1 1 0 0,0 1-1 0 0,-1-1 1 0 0,1 1 0 0 0,0-1-1 0 0,-1 0 1 0 0,1 0 0 0 0,-1 1-1 0 0,1-1 1 0 0,0 0 0 0 0,-1 0-1 0 0,1-1 1 0 0,-1 1 0 0 0,1 0-1 0 0,-1 0 1 0 0,1-1 0 0 0,0 1-1 0 0,-2-1 1 0 0,-39-10 4 0 0,37 10 4 0 0,-68-5 44 0 0,-28 16 2 0 0,42-2-51 0 0,27-3-12 0 0,-46 13 0 0 0,-12 3-50 0 0,71-17 131 0 0,8-2-293 0 0,0 1 0 0 0,0-1 0 0 0,0-1 0 0 0,0 0 0 0 0,-1 0 0 0 0,1-1 0 0 0,-17-2 0 0 0,12-11-665 0 0,11 2-586 0 0,4-3-3153 0 0</inkml:trace>
</inkml:ink>
</file>

<file path=ppt/ink/ink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19:18:12.955"/>
    </inkml:context>
    <inkml:brush xml:id="br0">
      <inkml:brushProperty name="width" value="0.05" units="cm"/>
      <inkml:brushProperty name="height" value="0.05" units="cm"/>
    </inkml:brush>
  </inkml:definitions>
  <inkml:trace contextRef="#ctx0" brushRef="#br0">198 37 3449 0 0,'-2'0'191'0'0,"1"1"-1"0"0,-1-1 1 0 0,0 1 0 0 0,1-1 0 0 0,-1 1 0 0 0,1 0 0 0 0,-1-1-1 0 0,1 1 1 0 0,-1 0 0 0 0,1 0 0 0 0,-1 0 0 0 0,1 0 0 0 0,0 1-1 0 0,-1-1 1 0 0,1 0 0 0 0,0 1 0 0 0,0-1 0 0 0,0 0 0 0 0,0 1 0 0 0,0-1-1 0 0,0 1 1 0 0,0 2 0 0 0,-15 40-704 0 0,12-33 895 0 0,-6 15-76 0 0,-14 49 1 0 0,14-7-105 0 0,7-48-167 0 0,-1 10 40 0 0,-4 25 15 0 0,8-55-88 0 0,0 0 1 0 0,0 0 0 0 0,0 1-1 0 0,0-1 1 0 0,0 0-1 0 0,-1 0 1 0 0,1 1-1 0 0,0-1 1 0 0,0 0-1 0 0,0 1 1 0 0,0-1-1 0 0,0 0 1 0 0,0 0 0 0 0,0 1-1 0 0,1-1 1 0 0,-1 0-1 0 0,0 1 1 0 0,0-1-1 0 0,0 0 1 0 0,0 0-1 0 0,0 1 1 0 0,0-1 0 0 0,0 0-1 0 0,1 0 1 0 0,-1 1-1 0 0,0-1 1 0 0,0 0-1 0 0,0 0 1 0 0,0 1-1 0 0,1-1 1 0 0,-1 0 0 0 0,0 0-1 0 0,0 0 1 0 0,1 0-1 0 0,-1 1 1 0 0,0-1-1 0 0,0 0 1 0 0,1 0-1 0 0,-1 0 1 0 0,0 0 0 0 0,1 0-1 0 0,-1 0 1 0 0,0 0-1 0 0,0 0 1 0 0,1 0-1 0 0,-1 0 1 0 0,0 0-1 0 0,1 0 1 0 0,-1 0-1 0 0,0 0 1 0 0,0 0 0 0 0,1 0-1 0 0,-1 0 1 0 0,0 0-1 0 0,1 0 1 0 0,-1 0-1 0 0,0 0 1 0 0,0 0-1 0 0,1-1 1 0 0,-1 1 0 0 0,0 0-1 0 0,0 0 1 0 0,0 0-1 0 0,1-1 1 0 0,21-15 216 0 0,-20 15-212 0 0,7-7 12 0 0,0-1 0 0 0,0 0 0 0 0,-1 0 0 0 0,0 0 0 0 0,-1-1 0 0 0,0 0 0 0 0,10-19 0 0 0,-1-4 29 0 0,0 5-8 0 0,32-42 1 0 0,-30 47-24 0 0,11-13 20 0 0,-7 2-33 0 0,-20 29-6 0 0,1-1 1 0 0,0 1-1 0 0,0 0 0 0 0,0 1 0 0 0,1-1 0 0 0,-1 1 0 0 0,1-1 0 0 0,0 1 0 0 0,0 0 1 0 0,9-6-1 0 0,-10 10-2 0 0,0-1 0 0 0,0 0 0 0 0,0 1 0 0 0,0 0 0 0 0,0-1 0 0 0,0 1 1 0 0,1 0-1 0 0,-1 1 0 0 0,0-1 0 0 0,0 1 0 0 0,0-1 0 0 0,0 1 0 0 0,0 0 0 0 0,3 1 1 0 0,5 1-2 0 0,81 21 18 0 0,169 37-3 0 0,-258-60-4 0 0,0-1 0 0 0,0 0 1 0 0,0 0-1 0 0,-1 0 1 0 0,1 0-1 0 0,0 0 0 0 0,0 0 1 0 0,-1-1-1 0 0,1 1 1 0 0,0-1-1 0 0,-1 0 0 0 0,1 0 1 0 0,0 0-1 0 0,-1 0 0 0 0,1 0 1 0 0,-1-1-1 0 0,0 1 1 0 0,3-3-1 0 0,-5 4 6 0 0,0 0-1 0 0,0-1 1 0 0,0 1-1 0 0,1 0 1 0 0,-1-1-1 0 0,0 1 1 0 0,-1-1 0 0 0,1 1-1 0 0,0 0 1 0 0,0-1-1 0 0,0 1 1 0 0,0 0 0 0 0,0-1-1 0 0,0 1 1 0 0,0 0-1 0 0,0-1 1 0 0,-1 1-1 0 0,1 0 1 0 0,0 0 0 0 0,0-1-1 0 0,0 1 1 0 0,-1 0-1 0 0,1-1 1 0 0,0 1-1 0 0,0 0 1 0 0,-1 0 0 0 0,1 0-1 0 0,0-1 1 0 0,-1 1-1 0 0,1 0 1 0 0,0 0-1 0 0,-1 0 1 0 0,1 0 0 0 0,0-1-1 0 0,-1 1 1 0 0,1 0-1 0 0,0 0 1 0 0,-1 0-1 0 0,1 0 1 0 0,0 0 0 0 0,-1 0-1 0 0,1 0 1 0 0,0 0-1 0 0,-1 0 1 0 0,-17-3 163 0 0,-17 2-138 0 0,0 2 1 0 0,-1 1-1 0 0,1 2 0 0 0,-46 11 0 0 0,-145 48 70 0 0,174-47-112 0 0,37-11 3 0 0,-33 8 3 0 0,1 2-1 0 0,1 2 1 0 0,1 2 0 0 0,-60 35 0 0 0,103-52-2 0 0,0-1 0 0 0,0 0 1 0 0,0 1-1 0 0,1-1 1 0 0,-1 1-1 0 0,0 0 0 0 0,1-1 1 0 0,0 1-1 0 0,-1 0 1 0 0,1 0-1 0 0,0 0 0 0 0,0 0 1 0 0,0 0-1 0 0,0 0 1 0 0,0 0-1 0 0,1 1 0 0 0,-1-1 1 0 0,1 0-1 0 0,-1 3 1 0 0,1-4-19 0 0,6-4-13 0 0,18-3 35 0 0,0-2 1 0 0,0-1-1 0 0,0-1 1 0 0,-1 0 0 0 0,-1-2-1 0 0,35-24 1 0 0,3-7 10 0 0,57-52 0 0 0,-84 65-6 0 0,-11 9 3 0 0,0 0-2 0 0,-8 7-5 0 0,-9 11 1 0 0,6-4 12 0 0,-8-1 21 0 0,-3 8-18 0 0,-9 3 121 0 0,-9 4-58 0 0,14 1-114 0 0,1-1 1 0 0,0 1-1 0 0,1 0 0 0 0,-3 15 0 0 0,4-21 27 0 0,1-1 0 0 0,0 1 0 0 0,0 0 0 0 0,0-1-1 0 0,0 1 1 0 0,0 0 0 0 0,0-1 0 0 0,1 1 0 0 0,-1 0 0 0 0,0-1 0 0 0,1 1-1 0 0,-1 0 1 0 0,1-1 0 0 0,0 1 0 0 0,-1-1 0 0 0,1 1 0 0 0,0-1 0 0 0,0 0-1 0 0,0 1 1 0 0,0-1 0 0 0,0 0 0 0 0,1 0 0 0 0,-1 0 0 0 0,0 1-1 0 0,0-1 1 0 0,1 0 0 0 0,-1-1 0 0 0,1 1 0 0 0,-1 0 0 0 0,3 1 0 0 0,18 6-138 0 0</inkml:trace>
</inkml:ink>
</file>

<file path=ppt/ink/ink3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44:34.914"/>
    </inkml:context>
    <inkml:brush xml:id="br0">
      <inkml:brushProperty name="width" value="0.05" units="cm"/>
      <inkml:brushProperty name="height" value="0.05" units="cm"/>
    </inkml:brush>
  </inkml:definitions>
  <inkml:trace contextRef="#ctx0" brushRef="#br0">132 0 2160 0 0,'-11'2'368'0'0,"-2"0"141"0"0,10-2-450 0 0,0 0 0 0 0,1 0 0 0 0,-1 0 1 0 0,0 1-1 0 0,1-1 0 0 0,-1 1 0 0 0,1 0 1 0 0,-1-1-1 0 0,1 1 0 0 0,0 1 0 0 0,-1-1 1 0 0,1 0-1 0 0,-3 2 0 0 0,0 2 88 0 0,0-1-1 0 0,1 1 0 0 0,-1-1 1 0 0,1 1-1 0 0,0 1 1 0 0,0-1-1 0 0,1 1 1 0 0,0-1-1 0 0,0 1 0 0 0,0 0 1 0 0,0 0-1 0 0,-1 7 1 0 0,-6 24 325 0 0,6-14-383 0 0,-1 75 431 0 0,6-30-204 0 0,1-29-225 0 0,-2-24-25 0 0,1 0 0 0 0,1 0 0 0 0,0-1 0 0 0,1 1 0 0 0,1-1 1 0 0,0 0-1 0 0,1 0 0 0 0,13 27 0 0 0,-4-19 15 0 0,0 1 0 0 0,2-2 0 0 0,0 0 0 0 0,23 22 0 0 0,14 13 36 0 0,21 24 52 0 0,125 105 0 0 0,-131-126-148 0 0,-18-7 11 0 0,-2 2 0 0 0,-3 3 0 0 0,39 63 0 0 0,-59-79-27 0 0,8 25 7 0 0,-12-14 7 0 0,20 72 1 0 0,-22-50 0 0 0,17 133 74 0 0,-29-145-45 0 0,4 0 1 0 0,2 0-1 0 0,21 59 0 0 0,-33-121-49 0 0,20 58 44 0 0,-8-20-20 0 0,8 49 16 0 0,-15-48-11 0 0,0 59 1 0 0,-7-6 13 0 0,-8 45 37 0 0,9-136-80 0 0,-16 135 85 0 0,-2 34 116 0 0,2 172-93 0 0,10-114-30 0 0,-9 247 90 0 0,6-287-101 0 0,3-62-51 0 0,2-5-2 0 0,3-48 5 0 0,2 36 17 0 0,-5 190 49 0 0,-17-20 15 0 0,0 23-4 0 0,15-101 0 0 0,11-93-48 0 0,12 54 11 0 0,0-13-15 0 0,-12-48-17 0 0,-8 0 24 0 0,-31 192-1 0 0,4-59 23 0 0,22-168-67 0 0,-7 35 55 0 0,-8 55 34 0 0,17-96-78 0 0,-9 94 72 0 0,10-51 4 0 0,7 0 25 0 0,5-34-27 0 0,-4-48-53 0 0,14 111 138 0 0,-13-79-81 0 0,-2-17-9 0 0,2 27-9 0 0,8 32-7 0 0,-2-25-32 0 0,-5-23-11 0 0,-3-2 8 0 0,-3-15-6 0 0,-17 198 89 0 0,6-91-50 0 0,6-45-23 0 0,5 2-2 0 0,3-30-14 0 0,-1-49-23 0 0,0 14 2 0 0,6 71 8 0 0,-5-75-10 0 0,2 12 6 0 0,5 60 19 0 0,-3 44 49 0 0,-14 217 160 0 0,5-296-223 0 0,0 32 21 0 0,2-31-10 0 0,-1-21-12 0 0,0-2-4 0 0,1-13-6 0 0,-3 17 19 0 0,0 8 21 0 0,3 24-21 0 0,-4-8-4 0 0,0-4 6 0 0,5-20-6 0 0,-1-27-17 0 0,2-1 1 0 0,-1 1-1 0 0,2-1 1 0 0,0 1-1 0 0,1-1 1 0 0,5 16-1 0 0,-1-14-184 0 0,0 0 0 0 0,2-1 0 0 0,0 0 0 0 0,20 28 0 0 0,-19-31-5 0 0</inkml:trace>
</inkml:ink>
</file>

<file path=ppt/ink/ink3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44:36.904"/>
    </inkml:context>
    <inkml:brush xml:id="br0">
      <inkml:brushProperty name="width" value="0.05" units="cm"/>
      <inkml:brushProperty name="height" value="0.05" units="cm"/>
    </inkml:brush>
  </inkml:definitions>
  <inkml:trace contextRef="#ctx0" brushRef="#br0">68 1 3401 0 0,'-11'3'450'0'0,"-1"1"-13"0"0,3-1-81 0 0,-2-1 248 0 0,1 1 19 0 0,9-3-427 0 0,-4 1 231 0 0,1 0-76 0 0,1-1 208 0 0,2 1-5 0 0,5 31 899 0 0,45 81-287 0 0,-40-87-1087 0 0,3 14 83 0 0,3 10 82 0 0,-2-18-81 0 0,6-2-17 0 0,-3-11-67 0 0,-1-9 2 0 0,-14-10-77 0 0,0 0 1 0 0,0 0-1 0 0,0 0 1 0 0,0 0-1 0 0,0 0 1 0 0,0 0-1 0 0,0 0 0 0 0,0 0 1 0 0,0 0-1 0 0,0 0 1 0 0,0-1-1 0 0,-1 1 1 0 0,1 0-1 0 0,0 0 1 0 0,0-1-1 0 0,0 1 0 0 0,0-1 1 0 0,-1 1-1 0 0,1-1 1 0 0,1 0-1 0 0,9-11 40 0 0,3-10-3 0 0,-7 10-31 0 0,6-17 45 0 0,0-20-28 0 0,-5 15-11 0 0,-6 25-17 0 0,0 0 0 0 0,-1 0 0 0 0,0 0-1 0 0,0-1 1 0 0,-1 1 0 0 0,0 0 0 0 0,-2-10-1 0 0,-4-13-886 0 0,-1 13-524 0 0,7 17 452 0 0</inkml:trace>
</inkml:ink>
</file>

<file path=ppt/ink/ink3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44:37.385"/>
    </inkml:context>
    <inkml:brush xml:id="br0">
      <inkml:brushProperty name="width" value="0.05" units="cm"/>
      <inkml:brushProperty name="height" value="0.05" units="cm"/>
    </inkml:brush>
  </inkml:definitions>
  <inkml:trace contextRef="#ctx0" brushRef="#br0">44 0 4393 0 0,'-26'59'4825'0'0,"21"-45"-4714"0"0,2-1 0 0 0,0 1 0 0 0,0 0 0 0 0,-1 20 0 0 0,9 25 392 0 0,13-11-344 0 0,-17-46-144 0 0,0 1 1 0 0,0-1 0 0 0,1 0 0 0 0,-1 1 0 0 0,1-1-1 0 0,-1 0 1 0 0,1 0 0 0 0,0 0 0 0 0,0 0 0 0 0,0 0 0 0 0,0 0-1 0 0,0-1 1 0 0,0 1 0 0 0,1-1 0 0 0,3 3 0 0 0,-4-4-13 0 0,-1-1 1 0 0,0 1-1 0 0,0 0 1 0 0,0-1-1 0 0,0 1 1 0 0,0-1 0 0 0,0 0-1 0 0,1 1 1 0 0,-2-1-1 0 0,1 0 1 0 0,0 0-1 0 0,0 0 1 0 0,0 1 0 0 0,0-1-1 0 0,0 0 1 0 0,-1 0-1 0 0,1 0 1 0 0,0 0 0 0 0,-1 0-1 0 0,2-2 1 0 0,14-28 25 0 0,-14 27-36 0 0,17-39-143 0 0,-8 15-15 0 0,-2-1 0 0 0,-1 0-1 0 0,-2 0 1 0 0,4-37 0 0 0,-10 62 107 0 0,-1 8 51 0 0,-3 19 88 0 0,0 31 31 0 0,7-41-61 0 0,0 1 0 0 0,1-1 0 0 0,1 1 0 0 0,0-1 1 0 0,1-1-1 0 0,0 1 0 0 0,11 15 0 0 0,-16-27-66 0 0,0 0-1 0 0,0 0 1 0 0,0 1-1 0 0,0-1 0 0 0,0 0 1 0 0,1 0-1 0 0,-1 0 1 0 0,0 0-1 0 0,0-1 1 0 0,1 1-1 0 0,-1 0 1 0 0,1 0-1 0 0,-1-1 1 0 0,1 1-1 0 0,-1-1 0 0 0,1 1 1 0 0,-1-1-1 0 0,1 0 1 0 0,-1 0-1 0 0,3 1 1 0 0,21-3-1771 0 0,-14 0-1999 0 0</inkml:trace>
</inkml:ink>
</file>

<file path=ppt/ink/ink3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44:37.757"/>
    </inkml:context>
    <inkml:brush xml:id="br0">
      <inkml:brushProperty name="width" value="0.05" units="cm"/>
      <inkml:brushProperty name="height" value="0.05" units="cm"/>
    </inkml:brush>
  </inkml:definitions>
  <inkml:trace contextRef="#ctx0" brushRef="#br0">8 194 5633 0 0,'-2'2'1929'0'0,"-2"1"-731"0"0,3-2-528 0 0,2 1-493 0 0,3 7 29 0 0,2 2 47 0 0,-2-2 509 0 0,-4-8-668 0 0,1 0-7 0 0,-1 0-45 0 0,0 0-23 0 0,1 1 69 0 0,0 0 614 0 0,-2-5-666 0 0,1-1 0 0 0,0 0 0 0 0,0 1 0 0 0,0-1 0 0 0,1 0 0 0 0,-1 1 0 0 0,1-1 0 0 0,0 1 0 0 0,2-6 0 0 0,3-21-15 0 0,-10-13 10 0 0,1 15-14 0 0,1 13-11 0 0,0-6 14 0 0,2 20-19 0 0,0-1 0 0 0,0 1 1 0 0,1-1-1 0 0,-1 1 1 0 0,0-1-1 0 0,1 1 0 0 0,-1-1 1 0 0,1 1-1 0 0,-1-1 1 0 0,1 1-1 0 0,0 0 0 0 0,0-1 1 0 0,-1 1-1 0 0,1 0 1 0 0,0-1-1 0 0,0 1 0 0 0,1 0 1 0 0,-1 0-1 0 0,1-1 1 0 0,21-12 3 0 0,19 2-52 0 0,32 7-562 0 0,-55 4 241 0 0,0 1-294 0 0,-14 0 82 0 0</inkml:trace>
</inkml:ink>
</file>

<file path=ppt/ink/ink3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44:38.122"/>
    </inkml:context>
    <inkml:brush xml:id="br0">
      <inkml:brushProperty name="width" value="0.05" units="cm"/>
      <inkml:brushProperty name="height" value="0.05" units="cm"/>
    </inkml:brush>
  </inkml:definitions>
  <inkml:trace contextRef="#ctx0" brushRef="#br0">115 1 4745 0 0,'-3'5'4396'0'0,"-1"-2"-3392"0"0,-7 9-1107 0 0,-18 40 331 0 0,21-40-120 0 0,1 0-1 0 0,0 0 0 0 0,-9 25 1 0 0,1 15 171 0 0,11-33-221 0 0,0 0-1 0 0,1 0 1 0 0,1 0-1 0 0,1 0 1 0 0,1 0-1 0 0,0 0 1 0 0,2 0-1 0 0,0 1 1 0 0,6 20-1 0 0,14 26 14 0 0,-18-59-80 0 0,0 0 1 0 0,0 1-1 0 0,1-1 0 0 0,0-1 0 0 0,0 1 0 0 0,1-1 0 0 0,0 0 1 0 0,0 0-1 0 0,0-1 0 0 0,1 1 0 0 0,9 4 0 0 0,44 22-459 0 0,-20-18 218 0 0,-23-10-65 0 0,5-2-129 0 0</inkml:trace>
</inkml:ink>
</file>

<file path=ppt/ink/ink3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44:38.500"/>
    </inkml:context>
    <inkml:brush xml:id="br0">
      <inkml:brushProperty name="width" value="0.05" units="cm"/>
      <inkml:brushProperty name="height" value="0.05" units="cm"/>
    </inkml:brush>
  </inkml:definitions>
  <inkml:trace contextRef="#ctx0" brushRef="#br0">1 1 3673 0 0,'2'2'767'0'0,"6"8"2035"0"0,-5-1-2240 0 0,-2 2-456 0 0,1 5 48 0 0,2 27 80 0 0,-2-14-98 0 0,-1-10 54 0 0,-1-6-68 0 0,0 1-32 0 0,0-5-59 0 0,0 65 244 0 0,5-24-352 0 0,-5-48-200 0 0,-1-1-217 0 0,1-2 176 0 0,0 0 103 0 0,0 0-549 0 0</inkml:trace>
</inkml:ink>
</file>

<file path=ppt/ink/ink3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44:38.840"/>
    </inkml:context>
    <inkml:brush xml:id="br0">
      <inkml:brushProperty name="width" value="0.05" units="cm"/>
      <inkml:brushProperty name="height" value="0.05" units="cm"/>
    </inkml:brush>
  </inkml:definitions>
  <inkml:trace contextRef="#ctx0" brushRef="#br0">8 174 3489 0 0,'0'-26'3550'0'0,"-5"9"-3002"0"0,2-3-159 0 0,7 9-172 0 0,6-7 85 0 0,7-1 5 0 0,11-8 97 0 0,-4 5-52 0 0,-23 20-337 0 0,0 1 0 0 0,1 0 1 0 0,-1 0-1 0 0,0 0 0 0 0,1 0 0 0 0,0 0 0 0 0,-1 0 0 0 0,1 0 1 0 0,-1 1-1 0 0,1-1 0 0 0,0 0 0 0 0,3 0 0 0 0,-3 1-1 0 0,0 0 1 0 0,0-1-1 0 0,0 1 0 0 0,0 0 0 0 0,0 0 1 0 0,0 0-1 0 0,0 1 0 0 0,0-1 1 0 0,0 0-1 0 0,0 1 0 0 0,0 0 0 0 0,0-1 1 0 0,-1 1-1 0 0,1 0 0 0 0,0 0 0 0 0,0 0 1 0 0,-1 0-1 0 0,4 2 0 0 0,-4-2-11 0 0,0 0 1 0 0,0 0-1 0 0,-1 0 0 0 0,1 0 0 0 0,0 0 1 0 0,-1 0-1 0 0,1 0 0 0 0,-1 0 0 0 0,1 0 0 0 0,-1 0 1 0 0,0 0-1 0 0,1 0 0 0 0,-1 0 0 0 0,0 1 1 0 0,0-1-1 0 0,1 0 0 0 0,-1 1 0 0 0,-2 13 44 0 0,-4 7 21 0 0,2-9-31 0 0,3-8-14 0 0,-4 18 10 0 0,3-15 13 0 0,12-9-25 0 0,9 6 29 0 0,-11-3-41 0 0,-4 0-2 0 0,0 4 23 0 0,-1 4 20 0 0,1 6 48 0 0,-2 9 75 0 0,-1-20-92 0 0,-2 0-35 0 0,0-1-1 0 0,0 0 1 0 0,0 1-1 0 0,-1-1 1 0 0,0 0-1 0 0,0 0 1 0 0,0 0-1 0 0,0 0 1 0 0,0-1 0 0 0,-1 1-1 0 0,1-1 1 0 0,-1 1-1 0 0,0-1 1 0 0,0 0-1 0 0,-5 4 1 0 0,1-1 57 0 0,-3-1-159 0 0,-16-2 382 0 0,17-7-2915 0 0,9 3 2077 0 0</inkml:trace>
</inkml:ink>
</file>

<file path=ppt/ink/ink3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44:39.206"/>
    </inkml:context>
    <inkml:brush xml:id="br0">
      <inkml:brushProperty name="width" value="0.05" units="cm"/>
      <inkml:brushProperty name="height" value="0.05" units="cm"/>
    </inkml:brush>
  </inkml:definitions>
  <inkml:trace contextRef="#ctx0" brushRef="#br0">1 0 5745 0 0,'6'8'1250'0'0,"6"8"143"0"0,-12-17-1383 0 0,0 1 0 0 0,0 0 0 0 0,0 0 0 0 0,0 0 0 0 0,-1 0 1 0 0,1 0-1 0 0,0 0 0 0 0,0 0 0 0 0,0 0 0 0 0,0 0 0 0 0,-1 0 0 0 0,1 0 0 0 0,0 0 1 0 0,0 0-1 0 0,0 0 0 0 0,0 0 0 0 0,0 0 0 0 0,-1 0 0 0 0,1 0 0 0 0,0 0 0 0 0,0 0 0 0 0,0 0 1 0 0,0 0-1 0 0,-1 0 0 0 0,1 0 0 0 0,0 1 0 0 0,0-1 0 0 0,0 0 0 0 0,0 0 0 0 0,0 0 1 0 0,0 0-1 0 0,0 0 0 0 0,-1 0 0 0 0,1 0 0 0 0,0 1 0 0 0,0-1 0 0 0,0 0 0 0 0,0 0 1 0 0,0 0-1 0 0,0 0 0 0 0,0 0 0 0 0,0 1 0 0 0,0-1 0 0 0,0 0 0 0 0,0 0 0 0 0,0 0 0 0 0,0 0 1 0 0,0 1-1 0 0,0-1 0 0 0,0 0 0 0 0,0 0 0 0 0,0 0 0 0 0,0 0 0 0 0,0 0 0 0 0,0 1 1 0 0,0-1-1 0 0,0 0 0 0 0,0 0 0 0 0,0 0 0 0 0,0 0 0 0 0,0 0 0 0 0,0 1 0 0 0,0-1 1 0 0,0 0-1 0 0,1 0 0 0 0,-1 0 0 0 0,-2 31 793 0 0,4-13-762 0 0,-1 2-2 0 0,0 0 0 0 0,0 0 0 0 0,-4 26 0 0 0,0-37-438 0 0,2-7-15 0 0,1-4 51 0 0</inkml:trace>
</inkml:ink>
</file>

<file path=ppt/ink/ink3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44:39.650"/>
    </inkml:context>
    <inkml:brush xml:id="br0">
      <inkml:brushProperty name="width" value="0.05" units="cm"/>
      <inkml:brushProperty name="height" value="0.05" units="cm"/>
    </inkml:brush>
  </inkml:definitions>
  <inkml:trace contextRef="#ctx0" brushRef="#br0">38 106 4721 0 0,'-10'-3'606'0'0,"-4"0"21"0"0,6-2-185 0 0,3-2 138 0 0,4 0-68 0 0,2 6-462 0 0,-1-1-1 0 0,1 1 1 0 0,0-1 0 0 0,0 1-1 0 0,0-1 1 0 0,0 1-1 0 0,0-1 1 0 0,0 1-1 0 0,0 0 1 0 0,0 0 0 0 0,1-1-1 0 0,-1 1 1 0 0,0 0-1 0 0,1 0 1 0 0,-1 0-1 0 0,1 0 1 0 0,1 0 0 0 0,6-6 128 0 0,39-33 194 0 0,-43 37-357 0 0,0 0 2 0 0,-5 2-15 0 0,1 1-1 0 0,-1 0 0 0 0,0-1 0 0 0,1 1 0 0 0,-1 0 0 0 0,1-1 0 0 0,-1 1 1 0 0,1 0-1 0 0,-1 0 0 0 0,0 0 0 0 0,1-1 0 0 0,-1 1 0 0 0,1 0 0 0 0,-1 0 1 0 0,1 0-1 0 0,-1 0 0 0 0,1 0 0 0 0,-1 0 0 0 0,1 0 0 0 0,-1 0 0 0 0,1 0 1 0 0,-1 0-1 0 0,1 0 0 0 0,-1 0 0 0 0,1 0 0 0 0,-1 0 0 0 0,1 0 0 0 0,-1 1 1 0 0,1-1-1 0 0,-1 0 0 0 0,1 0 0 0 0,-1 0 0 0 0,1 1 0 0 0,-1-1 0 0 0,1 1 1 0 0,-1-1 2 0 0,2 2 2 0 0,-1 1-8 0 0,-3 1 94 0 0,1-3-75 0 0,0 0 0 0 0,0-1 0 0 0,1 1 1 0 0,-1 0-1 0 0,0-1 0 0 0,1 1 0 0 0,-1 0 1 0 0,1 0-1 0 0,-1 0 0 0 0,1-1 0 0 0,-1 1 0 0 0,1 0 1 0 0,0 0-1 0 0,-1 0 0 0 0,1 0 0 0 0,0 0 1 0 0,0 0-1 0 0,-1 0 0 0 0,1 0 0 0 0,0 0 1 0 0,0 0-1 0 0,0 0 0 0 0,0 0 0 0 0,1 0 1 0 0,-1 0-1 0 0,0 0 0 0 0,0 0 0 0 0,0 0 0 0 0,1-1 1 0 0,-1 1-1 0 0,1 1 0 0 0,10 34-154 0 0,8-26-83 0 0,-13-8 124 0 0,1 1-25 0 0</inkml:trace>
</inkml:ink>
</file>

<file path=ppt/ink/ink3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44:40.136"/>
    </inkml:context>
    <inkml:brush xml:id="br0">
      <inkml:brushProperty name="width" value="0.05" units="cm"/>
      <inkml:brushProperty name="height" value="0.05" units="cm"/>
    </inkml:brush>
  </inkml:definitions>
  <inkml:trace contextRef="#ctx0" brushRef="#br0">7 4 5513 0 0,'-5'-3'2647'0'0,"4"2"-2438"0"0,0 2 236 0 0,5 18-37 0 0,-1 0 1 0 0,0 1-1 0 0,-2 25 1 0 0,7 45-59 0 0,1-30-90 0 0,-8-42-209 0 0,1 0 0 0 0,1 0 0 0 0,0 0 1 0 0,2 0-1 0 0,0-1 0 0 0,1 0 1 0 0,0 0-1 0 0,2 0 0 0 0,14 24 0 0 0,-17-36 0 0 0,7 4-146 0 0,23 6-629 0 0,-31-14 372 0 0</inkml:trace>
</inkml:ink>
</file>

<file path=ppt/ink/ink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19:18:14.149"/>
    </inkml:context>
    <inkml:brush xml:id="br0">
      <inkml:brushProperty name="width" value="0.05" units="cm"/>
      <inkml:brushProperty name="height" value="0.05" units="cm"/>
    </inkml:brush>
  </inkml:definitions>
  <inkml:trace contextRef="#ctx0" brushRef="#br0">497 251 3169 0 0,'-92'-45'816'0'0,"85"41"-572"0"0,1 1 1 0 0,0-1-1 0 0,0 0 0 0 0,0-1 1 0 0,0 1-1 0 0,0-1 1 0 0,1-1-1 0 0,0 1 0 0 0,-6-8 1 0 0,7 8-139 0 0,0 0 0 0 0,0 0 1 0 0,0 0-1 0 0,-1 1 0 0 0,-8-6 1 0 0,-29-28 669 0 0,35 31-694 0 0,0 0 0 0 0,0 0-1 0 0,0 1 1 0 0,-1 0 0 0 0,0 0 0 0 0,0 1-1 0 0,0 0 1 0 0,0 0 0 0 0,-17-5 0 0 0,24 10-70 0 0,0 0 0 0 0,0 0 0 0 0,-1 0 1 0 0,1 1-1 0 0,0-1 0 0 0,0 0 1 0 0,0 1-1 0 0,0-1 0 0 0,0 1 0 0 0,0-1 1 0 0,0 1-1 0 0,0 0 0 0 0,0-1 1 0 0,0 1-1 0 0,0 0 0 0 0,0 0 1 0 0,1 0-1 0 0,-1 0 0 0 0,0 0 0 0 0,1 0 1 0 0,-1-1-1 0 0,0 2 0 0 0,1-1 1 0 0,-1 0-1 0 0,1 0 0 0 0,-1 0 0 0 0,1 0 1 0 0,0 0-1 0 0,-1 2 0 0 0,-8 13 2 0 0,1-3-14 0 0,-11 17 94 0 0,-19 39 0 0 0,33-58-57 0 0,1 0 0 0 0,0 1 0 0 0,0-1-1 0 0,-1 13 1 0 0,4 19 78 0 0,15-9-46 0 0,1-14-51 0 0,4-6 3 0 0,-4-8 6 0 0,-13-6-21 0 0,0 1 1 0 0,1-1 0 0 0,-1 1 0 0 0,1-1-1 0 0,-1 0 1 0 0,0 0 0 0 0,1 0 0 0 0,-1-1-1 0 0,0 1 1 0 0,1-1 0 0 0,-1 1 0 0 0,0-1-1 0 0,1 0 1 0 0,-1 1 0 0 0,0-1 0 0 0,0 0-1 0 0,0-1 1 0 0,0 1 0 0 0,3-2 0 0 0,-1-1 4 0 0,-1 1 0 0 0,1-1 0 0 0,-1 1 0 0 0,0-1 0 0 0,-1 0 0 0 0,1 0 0 0 0,-1-1 0 0 0,1 1 0 0 0,1-6 0 0 0,1-3 14 0 0,-1 0 0 0 0,0 0 0 0 0,2-18 0 0 0,-2-9 19 0 0,-4 34-38 0 0,0 1-1 0 0,0-1 1 0 0,-1 1-1 0 0,0-1 1 0 0,0 1-1 0 0,0-1 1 0 0,-1 1-1 0 0,0 0 1 0 0,0 0-1 0 0,0 0 1 0 0,-1 0 0 0 0,1 0-1 0 0,-6-6 1 0 0,2 0-1 0 0,3 7-6 0 0,0 12-41 0 0,5 6-1 0 0,0-6 38 0 0,51 152-7 0 0,-19-58 10 0 0,-11-34 1 0 0,12 35 0 0 0,4 59-3 0 0,-38-159 6 0 0,-1 0-1 0 0,0 1 1 0 0,0-1 0 0 0,0 0-1 0 0,0 0 1 0 0,0 0 0 0 0,0 0-1 0 0,-1 0 1 0 0,1 0 0 0 0,-1 0-1 0 0,-2 5 1 0 0,2-6 2 0 0,-1 1 1 0 0,1-1-1 0 0,-1 1 1 0 0,0-1-1 0 0,0 0 1 0 0,0 0-1 0 0,0 1 1 0 0,0-2-1 0 0,0 1 1 0 0,-1 0-1 0 0,1 0 1 0 0,0-1-1 0 0,-1 1 1 0 0,0-1-1 0 0,1 0 1 0 0,-5 2-1 0 0,-1-1 9 0 0,0 0 1 0 0,0 0-1 0 0,0-1 0 0 0,0 1 0 0 0,-13-1 0 0 0,-18-4 12 0 0,-13-8-2 0 0,42 9-20 0 0,1-2 1 0 0,-1 1-1 0 0,1-1 1 0 0,0-1-1 0 0,0 0 1 0 0,1 0 0 0 0,-1-1-1 0 0,1 0 1 0 0,0 0-1 0 0,1-1 1 0 0,0 0-1 0 0,0 0 1 0 0,0-1-1 0 0,1 0 1 0 0,0 0-1 0 0,0 0 1 0 0,-8-18 0 0 0,11 17-4 0 0,-1 0 1 0 0,1-1-1 0 0,1 1 1 0 0,-3-17 0 0 0,3 14-3 0 0,1 1 1 0 0,0-1-1 0 0,1 1 1 0 0,1-1-1 0 0,0 0 1 0 0,3-18-1 0 0,10-6-33 0 0,1 12-1 0 0,-4 12 30 0 0,0 1 0 0 0,1 0 0 0 0,0 1 0 0 0,1 0-1 0 0,0 1 1 0 0,1 0 0 0 0,26-12 0 0 0,34-23 19 0 0,-38 19-10 0 0,-2-2 0 0 0,-2-2-1 0 0,49-53 1 0 0,-46 36 18 0 0,-26 32-1 0 0,-1-1 1 0 0,0 0 0 0 0,6-19 0 0 0,-12 30-15 0 0,-4-7 27 0 0,-2 9-24 0 0,1 1-5 0 0,-4 1-1 0 0,6 0-4 0 0,0 0 0 0 0,0 1 0 0 0,-1-1 0 0 0,1 1 0 0 0,0-1 0 0 0,0 1 0 0 0,0-1 0 0 0,0 1 1 0 0,0 0-1 0 0,0 0 0 0 0,0-1 0 0 0,0 1 0 0 0,0 0 0 0 0,0 0 0 0 0,0 0 0 0 0,0 0 0 0 0,0 0 1 0 0,1 0-1 0 0,-1 0 0 0 0,0 0 0 0 0,0 3 0 0 0,-12 14-10 0 0,-20 22-6 0 0,-21 35-5 0 0,50-68 19 0 0,0 1 0 0 0,0-1 0 0 0,1 1-1 0 0,0 0 1 0 0,0 0 0 0 0,-2 14 0 0 0,4-18 1 0 0,0-1 1 0 0,1 1 0 0 0,0 0-1 0 0,0 0 1 0 0,0 0-1 0 0,0-1 1 0 0,0 1-1 0 0,1 0 1 0 0,0-1 0 0 0,0 1-1 0 0,0 0 1 0 0,0-1-1 0 0,0 1 1 0 0,1-1-1 0 0,-1 1 1 0 0,5 5 0 0 0,-3-6 2 0 0,1 1 1 0 0,0-1-1 0 0,0 0 1 0 0,0 0-1 0 0,0 0 1 0 0,1-1-1 0 0,-1 1 1 0 0,1-1-1 0 0,-1 0 1 0 0,1 0-1 0 0,0-1 1 0 0,-1 0-1 0 0,1 1 1 0 0,0-1-1 0 0,0-1 1 0 0,0 1 0 0 0,0-1-1 0 0,0 0 1 0 0,0 0-1 0 0,0-1 1 0 0,10-1-1 0 0,11-2-79 0 0,-1-2-1 0 0,46-16 1 0 0,-65 20 31 0 0,7-2-186 0 0,0-2-1 0 0,-1 1 1 0 0,1-1-1 0 0,13-10 0 0 0,-5 0-3808 0 0</inkml:trace>
</inkml:ink>
</file>

<file path=ppt/ink/ink3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44:41.126"/>
    </inkml:context>
    <inkml:brush xml:id="br0">
      <inkml:brushProperty name="width" value="0.05" units="cm"/>
      <inkml:brushProperty name="height" value="0.05" units="cm"/>
    </inkml:brush>
  </inkml:definitions>
  <inkml:trace contextRef="#ctx0" brushRef="#br0">202 30 1728 0 0,'-2'1'3285'0'0,"0"-3"-2792"0"0,0 0 245 0 0,-1 0-85 0 0,-1-2 184 0 0,2 1-428 0 0,0 1-222 0 0,-3-4 30 0 0,-5-1 44 0 0,0 4-67 0 0,-7 4-4 0 0,-9 9-47 0 0,17-4-112 0 0,5-2-10 0 0,-4 5 86 0 0,0 1 0 0 0,1 0 0 0 0,1 1 1 0 0,0 0-1 0 0,0 0 0 0 0,1 0 0 0 0,-6 17 0 0 0,8-20-83 0 0,-35 141 681 0 0,35-137-699 0 0,0 19-121 0 0,4-13-767 0 0,0-13-354 0 0,-2-6 748 0 0</inkml:trace>
</inkml:ink>
</file>

<file path=ppt/ink/ink3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44:41.500"/>
    </inkml:context>
    <inkml:brush xml:id="br0">
      <inkml:brushProperty name="width" value="0.05" units="cm"/>
      <inkml:brushProperty name="height" value="0.05" units="cm"/>
    </inkml:brush>
  </inkml:definitions>
  <inkml:trace contextRef="#ctx0" brushRef="#br0">2 11 5569 0 0,'-1'-4'2933'0'0,"2"4"-2806"0"0,-1 0-48 0 0,1-2 139 0 0,-1 1 66 0 0,1-2 113 0 0,2 3-174 0 0,-1 0-153 0 0,0 1-67 0 0,19 7 330 0 0,3 14-134 0 0,5 28-16 0 0,-17-27 87 0 0,-1-4-184 0 0,0 0 1 0 0,2 0 0 0 0,17 20 0 0 0,-23-32-191 0 0,0 0 1 0 0,0 0 0 0 0,0-1-1 0 0,1 0 1 0 0,9 6 0 0 0,26 5-1323 0 0,-35-15 679 0 0</inkml:trace>
</inkml:ink>
</file>

<file path=ppt/ink/ink3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44:41.836"/>
    </inkml:context>
    <inkml:brush xml:id="br0">
      <inkml:brushProperty name="width" value="0.05" units="cm"/>
      <inkml:brushProperty name="height" value="0.05" units="cm"/>
    </inkml:brush>
  </inkml:definitions>
  <inkml:trace contextRef="#ctx0" brushRef="#br0">0 1 6161 0 0,'8'4'763'0'0,"-1"0"-1"0"0,0 0 1 0 0,0 1-1 0 0,-1-1 1 0 0,0 2-1 0 0,1-1 1 0 0,7 10-1 0 0,-5-3-426 0 0,0 0-1 0 0,0 0 0 0 0,10 21 1 0 0,-1 7-707 0 0,24 76 0 0 0,-37-101 710 0 0,2 6-309 0 0,-1 0 0 0 0,-1 1 0 0 0,-1 0 0 0 0,2 30 0 0 0,-10 4 7 0 0,-5-20-29 0 0,9-36-8 0 0,-1 4-77 0 0,1-1 1 0 0,-1 0-1 0 0,0 0 0 0 0,0 0 1 0 0,-1 0-1 0 0,1 0 1 0 0,0 0-1 0 0,-1-1 1 0 0,0 1-1 0 0,0 0 1 0 0,0-1-1 0 0,0 1 0 0 0,0-1 1 0 0,0 0-1 0 0,0 1 1 0 0,-1-1-1 0 0,1 0 1 0 0,-1-1-1 0 0,0 1 0 0 0,1 0 1 0 0,-1-1-1 0 0,0 1 1 0 0,-4 0-1 0 0,3 0-678 0 0</inkml:trace>
</inkml:ink>
</file>

<file path=ppt/ink/ink3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44:48.920"/>
    </inkml:context>
    <inkml:brush xml:id="br0">
      <inkml:brushProperty name="width" value="0.05" units="cm"/>
      <inkml:brushProperty name="height" value="0.05" units="cm"/>
    </inkml:brush>
  </inkml:definitions>
  <inkml:trace contextRef="#ctx0" brushRef="#br0">143 29 3529 0 0,'-9'-1'168'0'0,"-10"-3"-57"0"0,19 4-94 0 0,0 0 0 0 0,0 0 1 0 0,-1 0-1 0 0,1 0 0 0 0,0-1 0 0 0,0 1 0 0 0,-1 0 0 0 0,1 0 0 0 0,0 0 1 0 0,0-1-1 0 0,0 1 0 0 0,-1 0 0 0 0,1 0 0 0 0,0 0 0 0 0,0-1 1 0 0,0 1-1 0 0,0 0 0 0 0,-1 0 0 0 0,1-1 0 0 0,0 1 0 0 0,0 0 0 0 0,0 0 1 0 0,0-1-1 0 0,0 1 0 0 0,0 0 0 0 0,0-1 0 0 0,0 1 0 0 0,0 0 1 0 0,0-1-1 0 0,0 1 0 0 0,0 0 0 0 0,0 0 0 0 0,0-1 0 0 0,0 1 0 0 0,0 0 1 0 0,0 0-1 0 0,0-1 0 0 0,0 1 0 0 0,0 0 0 0 0,1-1 0 0 0,-1 1 1 0 0,0 0-1 0 0,0 0 0 0 0,0-1 0 0 0,0 1 0 0 0,1 0 0 0 0,0-3 797 0 0,-2 0-222 0 0,0 0 67 0 0,1 3-446 0 0,-5-4 495 0 0,3 5-448 0 0,0 0-69 0 0,-15 18 267 0 0,7-6-205 0 0,-7 9 94 0 0,6-8-64 0 0,1 0 1 0 0,-17 33-1 0 0,20-29-151 0 0,6-17-123 0 0,1 0-1 0 0,-1 1 0 0 0,1-1 0 0 0,-1 1 0 0 0,1-1 0 0 0,0 1 1 0 0,0-1-1 0 0,0 1 0 0 0,-1-1 0 0 0,1 1 0 0 0,1-1 0 0 0,-1 1 1 0 0,0-1-1 0 0,0 1 0 0 0,0-1 0 0 0,1 1 0 0 0,-1-1 0 0 0,1 0 0 0 0,-1 1 1 0 0,1-1-1 0 0,0 1 0 0 0,0-1 0 0 0,-1 0 0 0 0,1 0 0 0 0,0 1 1 0 0,0-1-1 0 0,1 1 0 0 0,1 0 2 0 0,-1-1 1 0 0,1 1 0 0 0,0-1-1 0 0,0 0 1 0 0,0 0-1 0 0,-1 0 1 0 0,1 0-1 0 0,0-1 1 0 0,0 1-1 0 0,0-1 1 0 0,0 1-1 0 0,5-1 1 0 0,4 0 10 0 0,-1-1-1 0 0,0 0 1 0 0,0-1 0 0 0,0 0 0 0 0,0-1-1 0 0,14-4 1 0 0,-23 6-12 0 0,1 0 0 0 0,-1-1 0 0 0,1 1 0 0 0,-1 0 0 0 0,0-1 0 0 0,1 0 0 0 0,-1 1 0 0 0,0-1 1 0 0,0 0-1 0 0,0 0 0 0 0,0 0 0 0 0,-1 0 0 0 0,1 0 0 0 0,2-4 0 0 0,-4 4-7 0 0,1 1 0 0 0,-1-1 0 0 0,1 0 0 0 0,-1 0 0 0 0,0 1 0 0 0,1-1 0 0 0,-1 0 0 0 0,0 1 0 0 0,0-1 0 0 0,0 0 0 0 0,-1 0 0 0 0,1 1 0 0 0,0-1 0 0 0,-1 0 1 0 0,1 1-1 0 0,-1-1 0 0 0,1 0 0 0 0,-1 1 0 0 0,0-1 0 0 0,0 1 0 0 0,0-1 0 0 0,-1-1 0 0 0,-6-8 4 0 0,-4-3 6 0 0,7 11-9 0 0,1-1 1 0 0,-1 1-1 0 0,0 0 0 0 0,1 0 1 0 0,-1 1-1 0 0,-7-3 0 0 0,-55-20-271 0 0,24 15-112 0 0,42 14-538 0 0,1-2-3 0 0</inkml:trace>
</inkml:ink>
</file>

<file path=ppt/ink/ink3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44:49.879"/>
    </inkml:context>
    <inkml:brush xml:id="br0">
      <inkml:brushProperty name="width" value="0.05" units="cm"/>
      <inkml:brushProperty name="height" value="0.05" units="cm"/>
    </inkml:brush>
  </inkml:definitions>
  <inkml:trace contextRef="#ctx0" brushRef="#br0">67 29 1320 0 0,'-37'22'1375'0'0,"37"-22"-1305"0"0,0 1-1 0 0,0-1 1 0 0,0 0-1 0 0,-1 0 1 0 0,1 1-1 0 0,0-1 1 0 0,0 0-1 0 0,-1 0 1 0 0,1 0-1 0 0,0 1 1 0 0,-1-1-1 0 0,1 0 1 0 0,0 0-1 0 0,-1 0 1 0 0,1 0-1 0 0,0 0 1 0 0,-1 0-1 0 0,1 0 1 0 0,0 0-1 0 0,-1 0 1 0 0,1 0-1 0 0,0 0 1 0 0,-1 0-1 0 0,1 0 1 0 0,0 0-1 0 0,-1 0 1 0 0,1 0-1 0 0,0 0 1 0 0,-1 0-1 0 0,1 0 1 0 0,0 0-1 0 0,-1 0 1 0 0,1-1-1 0 0,0 1 1 0 0,0 0-1 0 0,-1 0 1 0 0,1 0-1 0 0,0-1 1 0 0,-1 1-1 0 0,1 0 1 0 0,0 0-1 0 0,0-1 1 0 0,0 1-1 0 0,-1 0 1 0 0,1 0-1 0 0,0-1 1 0 0,0 1-1 0 0,0 0 1 0 0,-1-1-1 0 0,0-1 916 0 0,0 0-350 0 0,-2-1 237 0 0,1 2-463 0 0,1-1-259 0 0,1 2 3 0 0,-7-8 311 0 0,9 3-355 0 0,26-1-129 0 0,15 2 268 0 0,23-5-2149 0 0,-62 7 1562 0 0,-2-1-212 0 0,-1 1-528 0 0</inkml:trace>
</inkml:ink>
</file>

<file path=ppt/ink/ink3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44:50.249"/>
    </inkml:context>
    <inkml:brush xml:id="br0">
      <inkml:brushProperty name="width" value="0.05" units="cm"/>
      <inkml:brushProperty name="height" value="0.05" units="cm"/>
    </inkml:brush>
  </inkml:definitions>
  <inkml:trace contextRef="#ctx0" brushRef="#br0">7 19 2889 0 0,'0'2'3047'0'0,"-2"-4"-1739"0"0,-2-9 749 0 0,7 10-1907 0 0,8-2 39 0 0,5 1-62 0 0,2 0-96 0 0,-18 2-38 0 0,26 0-44 0 0,7 7 114 0 0,-4 0-947 0 0,-18-4-3178 0 0</inkml:trace>
</inkml:ink>
</file>

<file path=ppt/ink/ink3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44:51.917"/>
    </inkml:context>
    <inkml:brush xml:id="br0">
      <inkml:brushProperty name="width" value="0.05" units="cm"/>
      <inkml:brushProperty name="height" value="0.05" units="cm"/>
    </inkml:brush>
  </inkml:definitions>
  <inkml:trace contextRef="#ctx0" brushRef="#br0">116 171 3225 0 0,'5'-22'4471'0'0,"-3"0"-2859"0"0,-2 21-1600 0 0,-1 0 0 0 0,0 0 0 0 0,0 0 0 0 0,0 1-1 0 0,0-1 1 0 0,-1 0 0 0 0,1 1 0 0 0,0-1 0 0 0,0 1-1 0 0,0-1 1 0 0,0 1 0 0 0,-1 0 0 0 0,1-1-1 0 0,0 1 1 0 0,0 0 0 0 0,-1 0 0 0 0,1 0 0 0 0,0 0-1 0 0,0 0 1 0 0,-1 0 0 0 0,1 0 0 0 0,0 0 0 0 0,-2 1-1 0 0,-1-1-7 0 0,1 1 0 0 0,-1-1 0 0 0,0 1 0 0 0,0 0-1 0 0,0 0 1 0 0,1 0 0 0 0,-1 0 0 0 0,-6 4 0 0 0,1-1 3 0 0,1 0 0 0 0,-2 5 14 0 0,-5 14 61 0 0,12-14-81 0 0,0 0 7 0 0,2-6 1 0 0,0 1-1 0 0,0 0 0 0 0,0-1 1 0 0,0 1-1 0 0,1 0 0 0 0,0-1 1 0 0,0 1-1 0 0,0 4 0 0 0,3 6 16 0 0,-2-10-17 0 0,0-1 0 0 0,1 1 0 0 0,-1-1 0 0 0,1 1 0 0 0,0-1 0 0 0,0 0 0 0 0,0 1 0 0 0,0-1 0 0 0,1 0 0 0 0,3 4 0 0 0,-3-5-1 0 0,0 0 0 0 0,1 0 0 0 0,-1 0 0 0 0,0 0 0 0 0,0 0 0 0 0,1-1 0 0 0,-1 1 0 0 0,1-1 0 0 0,-1 0 0 0 0,1 0 0 0 0,0 0 0 0 0,-1-1 0 0 0,1 1 0 0 0,0-1 0 0 0,4 0 0 0 0,0 0 10 0 0,-1-1 0 0 0,1 0-1 0 0,0-1 1 0 0,0 1 0 0 0,0-1 0 0 0,13-6 0 0 0,21-15 89 0 0,-40 22-102 0 0,0-1 1 0 0,0 1-1 0 0,0-1 1 0 0,0 0 0 0 0,-1 0-1 0 0,1 0 1 0 0,0 0 0 0 0,-1 0-1 0 0,1 0 1 0 0,1-5 0 0 0,-2 5 4 0 0,0-1 0 0 0,0 1 0 0 0,0-1 0 0 0,-1 0 0 0 0,0 1 0 0 0,1-1 0 0 0,-1 0 0 0 0,0 0 0 0 0,0 1 0 0 0,0-1 1 0 0,-1 0-1 0 0,1 1 0 0 0,-1-1 0 0 0,0-3 0 0 0,-13-23 75 0 0,-16-5-21 0 0,18 25-65 0 0,0 2-1 0 0,-1 0 1 0 0,0 0-1 0 0,0 1 1 0 0,-17-5-1 0 0,3 1 0 0 0,25 10-1 0 0,-4 3 6 0 0,4-1-8 0 0,2-2-4 0 0,-1 1-20 0 0,3-1-30 0 0,4-1 55 0 0,6 0 1 0 0,-5 0-10 0 0,30-11 9 0 0,-13 1 7 0 0,0 0 1 0 0,-10 2-2 0 0,16-8 10 0 0,18 4 14 0 0,-46 12 21 0 0,1-1-1080 0 0</inkml:trace>
</inkml:ink>
</file>

<file path=ppt/ink/ink3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44:52.338"/>
    </inkml:context>
    <inkml:brush xml:id="br0">
      <inkml:brushProperty name="width" value="0.05" units="cm"/>
      <inkml:brushProperty name="height" value="0.05" units="cm"/>
    </inkml:brush>
  </inkml:definitions>
  <inkml:trace contextRef="#ctx0" brushRef="#br0">1 13 3953 0 0,'8'0'3391'0'0,"-4"-2"-2681"0"0,-1 2-598 0 0,0-1-102 0 0,0 1 53 0 0,52-5 550 0 0,-43 3-533 0 0,1 0 0 0 0,-1 1 1 0 0,25 2-1 0 0,-35-1-64 0 0,0 0 0 0 0,1 0 1 0 0,-1 0-1 0 0,0 1 0 0 0,0-1 0 0 0,0 1 1 0 0,0-1-1 0 0,0 1 0 0 0,0 0 1 0 0,0-1-1 0 0,0 1 0 0 0,0 0 1 0 0,0 1-1 0 0,-1-1 0 0 0,1 0 1 0 0,0 0-1 0 0,-1 1 0 0 0,1-1 0 0 0,0 1 1 0 0,-1-1-1 0 0,0 1 0 0 0,1 0 1 0 0,-1-1-1 0 0,0 1 0 0 0,0 0 1 0 0,0 0-1 0 0,0 0 0 0 0,0 0 1 0 0,-1 0-1 0 0,1 0 0 0 0,-1 0 0 0 0,1 4 1 0 0,-1 20 57 0 0,-4-7-47 0 0,-5 12-13 0 0,6-23-9 0 0,1-1 0 0 0,-1 0 0 0 0,0 0 0 0 0,-1-1 0 0 0,0 1 0 0 0,0-1 0 0 0,0 1 0 0 0,-1-1 0 0 0,1 0 0 0 0,-2-1 0 0 0,1 1 0 0 0,-12 8 0 0 0,12-11 15 0 0,-5-1-29 0 0,6-1 17 0 0,4-1 12 0 0,1 0 45 0 0,3 0 6 0 0,10-1-46 0 0,8 0 10 0 0,41-3 70 0 0,-37 4-58 0 0,-7 1-12 0 0,-8-1-133 0 0,23 5 86 0 0,-16 8-1077 0 0,-14-8-3072 0 0</inkml:trace>
</inkml:ink>
</file>

<file path=ppt/ink/ink3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44:52.999"/>
    </inkml:context>
    <inkml:brush xml:id="br0">
      <inkml:brushProperty name="width" value="0.05" units="cm"/>
      <inkml:brushProperty name="height" value="0.05" units="cm"/>
    </inkml:brush>
  </inkml:definitions>
  <inkml:trace contextRef="#ctx0" brushRef="#br0">1 122 3137 0 0,'36'3'3753'0'0,"-21"-4"-3524"0"0,-5 0 0 0 0,48-7 274 0 0,29-5 220 0 0,64-8 42 0 0,44-12-422 0 0,-114 17-245 0 0,-26 7-39 0 0,38-3 43 0 0,-65 8-82 0 0,29-3-416 0 0,-27 10-189 0 0,-16 5 16 0 0,-14-7 517 0 0,0-1-1 0 0,0 1 1 0 0,0 0 0 0 0,0-1-1 0 0,0 1 1 0 0,0-1 0 0 0,0 1-1 0 0,0 0 1 0 0,-1-1 0 0 0,1 1-1 0 0,0-1 1 0 0,0 1-1 0 0,-1 0 1 0 0,1-1 0 0 0,0 1-1 0 0,-1-1 1 0 0,1 1 0 0 0,-1-1-1 0 0,1 1 1 0 0,-1-1 0 0 0,1 0-1 0 0,-1 1 1 0 0,1-1 0 0 0,-1 1-1 0 0,1-1 1 0 0,-1 0-1 0 0,1 0 1 0 0,-1 1 0 0 0,1-1-1 0 0,-2 0 1 0 0,-1 2-584 0 0,-8 5-2259 0 0</inkml:trace>
</inkml:ink>
</file>

<file path=ppt/ink/ink3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44:53.638"/>
    </inkml:context>
    <inkml:brush xml:id="br0">
      <inkml:brushProperty name="width" value="0.05" units="cm"/>
      <inkml:brushProperty name="height" value="0.05" units="cm"/>
    </inkml:brush>
  </inkml:definitions>
  <inkml:trace contextRef="#ctx0" brushRef="#br0">138 1 2809 0 0,'-17'4'2810'0'0,"15"-4"-2782"0"0,-3 1 6 0 0,3-1-31 0 0,1 0 6 0 0,-18 8 78 0 0,-11 12-33 0 0,-30 40 0 0 0,59-60-53 0 0,1 1 0 0 0,0 0 1 0 0,0 0-1 0 0,0 0 0 0 0,-1 0 0 0 0,1 0 1 0 0,0-1-1 0 0,0 1 0 0 0,0 0 1 0 0,0 0-1 0 0,1 0 0 0 0,-1 0 0 0 0,0 0 1 0 0,0-1-1 0 0,0 1 0 0 0,1 0 0 0 0,-1 0 1 0 0,0 0-1 0 0,1-1 0 0 0,-1 1 0 0 0,1 0 1 0 0,-1 0-1 0 0,1-1 0 0 0,-1 1 0 0 0,1 0 1 0 0,0-1-1 0 0,-1 1 0 0 0,1-1 0 0 0,0 1 1 0 0,-1-1-1 0 0,1 1 0 0 0,0-1 1 0 0,0 1-1 0 0,-1-1 0 0 0,1 0 0 0 0,0 1 1 0 0,2-1-1 0 0,32 15 576 0 0,16-19 429 0 0,-18-1-507 0 0,-30 4-487 0 0,18-2 92 0 0,13 1 51 0 0,2 2-6 0 0,15 4 48 0 0,-36 0-144 0 0,7 9 27 0 0,-22-12-77 0 0,1 0 1 0 0,0-1 0 0 0,0 1 0 0 0,-1 0 0 0 0,1 0 0 0 0,0-1-1 0 0,-1 1 1 0 0,1 0 0 0 0,-1 0 0 0 0,1 0 0 0 0,-1 0-1 0 0,1 0 1 0 0,-1 0 0 0 0,0 0 0 0 0,1 0 0 0 0,-1 0 0 0 0,0 0-1 0 0,0 0 1 0 0,0 0 0 0 0,0 0 0 0 0,0 0 0 0 0,0 0-1 0 0,0 0 1 0 0,0 0 0 0 0,0 0 0 0 0,0 0 0 0 0,-1 0 0 0 0,1 0-1 0 0,0 0 1 0 0,-1 0 0 0 0,1 0 0 0 0,-1 0 0 0 0,1 0-1 0 0,-1-1 1 0 0,1 1 0 0 0,-1 0 0 0 0,0 0 0 0 0,0 1 0 0 0,-7 5 33 0 0,0 0 1 0 0,0-1 0 0 0,-1 0 0 0 0,0 0 0 0 0,-17 8 0 0 0,-5 1-9 0 0,11-6-7 0 0,15-6-14 0 0,-28 9 21 0 0,10-7-4 0 0,-1-3-3 0 0,7-2-14 0 0,-6 0 28 0 0,-29-3-60 0 0,50-1-1256 0 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19:05:18.288"/>
    </inkml:context>
    <inkml:brush xml:id="br0">
      <inkml:brushProperty name="width" value="0.05" units="cm"/>
      <inkml:brushProperty name="height" value="0.05" units="cm"/>
    </inkml:brush>
  </inkml:definitions>
  <inkml:trace contextRef="#ctx0" brushRef="#br0">79 1 7370 0 0,'-11'18'2580'0'0,"-4"11"-562"0"0,10-15-1815 0 0,0 0 1 0 0,-6 30 0 0 0,4 9 1336 0 0,2-8-1180 0 0,-6 64 172 0 0,3 165-1 0 0,8-272-557 0 0,4 42-1638 0 0,4-18-4 0 0,1-18 536 0 0,1-9 202 0 0</inkml:trace>
</inkml:ink>
</file>

<file path=ppt/ink/ink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19:18:14.516"/>
    </inkml:context>
    <inkml:brush xml:id="br0">
      <inkml:brushProperty name="width" value="0.05" units="cm"/>
      <inkml:brushProperty name="height" value="0.05" units="cm"/>
    </inkml:brush>
  </inkml:definitions>
  <inkml:trace contextRef="#ctx0" brushRef="#br0">8 0 4489 0 0,'0'28'3961'0'0,"-4"19"-3063"0"0,1 13-1181 0 0,5 39 298 0 0,2-39 6 0 0,4 28 22 0 0,-2-50-1 0 0,19 67 1 0 0,11-13 10 0 0,-32-84-44 0 0,1 0 1 0 0,0 0-1 0 0,1-1 1 0 0,0 0-1 0 0,0 0 0 0 0,0 0 1 0 0,12 9-1 0 0,13 3 35 0 0,-10-11-3 0 0,-5-4-16 0 0,25 2-195 0 0,-24-10-337 0 0,-5-2-73 0 0,-12 6 550 0 0,0-1 0 0 0,1 1 0 0 0,-1-1-1 0 0,1 0 1 0 0,-1 1 0 0 0,0-1 0 0 0,1 0 0 0 0,-1 1 0 0 0,0-1 0 0 0,0 0 0 0 0,1 1 0 0 0,-1-1 0 0 0,0 0 0 0 0,0 0 0 0 0,0 1 0 0 0,0-1-1 0 0,0 0 1 0 0,0 0 0 0 0,0 1 0 0 0,0-1 0 0 0,0 0 0 0 0,-1 0 0 0 0,1 1 0 0 0,0-1 0 0 0,0 0 0 0 0,-1 1 0 0 0,1-1 0 0 0,0 0 0 0 0,-1 1-1 0 0,1-1 1 0 0,-1 1 0 0 0,1-1 0 0 0,-1 0 0 0 0,1 1 0 0 0,-1-1 0 0 0,1 1 0 0 0,-1-1 0 0 0,0 0 0 0 0,-3-4-387 0 0,-4-9-586 0 0</inkml:trace>
</inkml:ink>
</file>

<file path=ppt/ink/ink3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44:53.967"/>
    </inkml:context>
    <inkml:brush xml:id="br0">
      <inkml:brushProperty name="width" value="0.05" units="cm"/>
      <inkml:brushProperty name="height" value="0.05" units="cm"/>
    </inkml:brush>
  </inkml:definitions>
  <inkml:trace contextRef="#ctx0" brushRef="#br0">311 3 5521 0 0,'-9'-3'2776'0'0,"-3"4"-2364"0"0,4 0-524 0 0,1 1 74 0 0,2-1 217 0 0,-36 16 34 0 0,-20 16 232 0 0,34-18-254 0 0,10-6-77 0 0,-13 6 34 0 0,8 0 66 0 0,10-5-95 0 0,2-5-67 0 0,-18 11 86 0 0,14-1-7 0 0,7 5-77 0 0,6-3-105 0 0,2-13-399 0 0,2 4 247 0 0,4 0-607 0 0,1-9-1222 0 0</inkml:trace>
</inkml:ink>
</file>

<file path=ppt/ink/ink3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44:54.306"/>
    </inkml:context>
    <inkml:brush xml:id="br0">
      <inkml:brushProperty name="width" value="0.05" units="cm"/>
      <inkml:brushProperty name="height" value="0.05" units="cm"/>
    </inkml:brush>
  </inkml:definitions>
  <inkml:trace contextRef="#ctx0" brushRef="#br0">0 34 3865 0 0,'3'-1'405'0'0,"0"0"1"0"0,-1 0 0 0 0,1 0-1 0 0,0 1 1 0 0,0-1 0 0 0,0 1-1 0 0,0-1 1 0 0,0 1 0 0 0,-1 0-1 0 0,1 0 1 0 0,0 1 0 0 0,4 0-1 0 0,40 14 883 0 0,-29-5-1553 0 0,-1 1 1 0 0,0 0-1 0 0,20 17 0 0 0,-31-23 123 0 0,5 0 57 0 0,0 1-432 0 0,-4-1-208 0 0</inkml:trace>
  <inkml:trace contextRef="#ctx0" brushRef="#br0" timeOffset="0.99">523 5 4745 0 0,'-6'-3'2507'0'0,"-3"1"-713"0"0,-7 6-1484 0 0,2 2-187 0 0,10-3-93 0 0,0-1 0 0 0,0 1-1 0 0,0 0 1 0 0,0 0 0 0 0,0 1-1 0 0,1-1 1 0 0,-1 1 0 0 0,1 0-1 0 0,0 0 1 0 0,0 0 0 0 0,0 0-1 0 0,1 0 1 0 0,-1 1 0 0 0,1-1-1 0 0,0 1 1 0 0,1 0 0 0 0,-1-1-1 0 0,1 1 1 0 0,0 0 0 0 0,0 0-1 0 0,0 0 1 0 0,1 0 0 0 0,0 8 0 0 0,0 1-459 0 0,0 9 285 0 0,-4-9-1312 0 0</inkml:trace>
</inkml:ink>
</file>

<file path=ppt/ink/ink3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44:54.639"/>
    </inkml:context>
    <inkml:brush xml:id="br0">
      <inkml:brushProperty name="width" value="0.05" units="cm"/>
      <inkml:brushProperty name="height" value="0.05" units="cm"/>
    </inkml:brush>
  </inkml:definitions>
  <inkml:trace contextRef="#ctx0" brushRef="#br0">3 11 4377 0 0,'0'0'88'0'0,"0"0"-1"0"0,0-1 1 0 0,0 1-1 0 0,-1 0 1 0 0,1 0 0 0 0,0 0-1 0 0,0-1 1 0 0,0 1-1 0 0,0 0 1 0 0,0 0 0 0 0,-1 0-1 0 0,1-1 1 0 0,0 1 0 0 0,0 0-1 0 0,0 0 1 0 0,0-1-1 0 0,0 1 1 0 0,0 0 0 0 0,0 0-1 0 0,0-1 1 0 0,0 1-1 0 0,0 0 1 0 0,0 0 0 0 0,0-1-1 0 0,0 1 1 0 0,0 0-1 0 0,0 0 1 0 0,0-1 0 0 0,0 1-1 0 0,0 0 1 0 0,0 0 0 0 0,0-1-1 0 0,1 1 1 0 0,-1 0-1 0 0,0 0 1 0 0,0-1 0 0 0,0 1-1 0 0,0 0 1 0 0,0 0-1 0 0,1 0 1 0 0,-1 0 0 0 0,0-1-1 0 0,0 1 1 0 0,0 0 0 0 0,1 0-1 0 0,-1 0 1 0 0,0 0-1 0 0,0 0 1 0 0,1-1 0 0 0,-1 1-1 0 0,0 0 1 0 0,0 0-1 0 0,1 0 1 0 0,-1 0 0 0 0,0 0-1 0 0,0 0 1 0 0,1 0-1 0 0,-1 0 1 0 0,0 0 0 0 0,0 0-1 0 0,1 0 1 0 0,-1 0 0 0 0,0 0-1 0 0,0 0 1 0 0,1 0-1 0 0,-1 0 1 0 0,0 1 0 0 0,0-1-1 0 0,1 0 1 0 0,26 2 218 0 0,-22 0-262 0 0,0 0 0 0 0,1 0 1 0 0,-1 0-1 0 0,0 0 0 0 0,0 1 1 0 0,-1 0-1 0 0,1 0 0 0 0,0 0 1 0 0,-1 0-1 0 0,0 1 0 0 0,6 6 1 0 0,12 14-6 0 0,-1 0 1 0 0,19 31-1 0 0,-32-44-183 0 0</inkml:trace>
</inkml:ink>
</file>

<file path=ppt/ink/ink3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44:56.472"/>
    </inkml:context>
    <inkml:brush xml:id="br0">
      <inkml:brushProperty name="width" value="0.05" units="cm"/>
      <inkml:brushProperty name="height" value="0.05" units="cm"/>
    </inkml:brush>
  </inkml:definitions>
  <inkml:trace contextRef="#ctx0" brushRef="#br0">96 75 3473 0 0,'10'-31'1620'0'0,"-15"18"-437"0"0,-3 3-607 0 0,0 1 410 0 0,4 6 145 0 0,3 2-686 0 0,-5-5 593 0 0,4 6-1010 0 0,0-1 0 0 0,0 1 1 0 0,0 0-1 0 0,0 0 1 0 0,0-1-1 0 0,0 2 0 0 0,0-1 1 0 0,-1 0-1 0 0,1 0 1 0 0,0 1-1 0 0,0-1 0 0 0,0 1 1 0 0,0-1-1 0 0,-3 3 1 0 0,-2-1 27 0 0,-6 6-25 0 0,4-1 28 0 0,0 12-26 0 0,8-3 127 0 0,3-13-139 0 0,0-2-13 0 0,3 2-1 0 0,5 2 4 0 0,-2 0 3 0 0,1 4-1 0 0,5 3 3 0 0,3-2 26 0 0,-16-9-15 0 0,-2-1 21 0 0,-1 0-6 0 0,-21 5 138 0 0,11-1-492 0 0,3-3-420 0 0,8-1 316 0 0</inkml:trace>
</inkml:ink>
</file>

<file path=ppt/ink/ink3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44:57.838"/>
    </inkml:context>
    <inkml:brush xml:id="br0">
      <inkml:brushProperty name="width" value="0.05" units="cm"/>
      <inkml:brushProperty name="height" value="0.05" units="cm"/>
    </inkml:brush>
  </inkml:definitions>
  <inkml:trace contextRef="#ctx0" brushRef="#br0">273 206 4289 0 0,'-13'-28'3849'0'0,"3"-2"-3072"0"0,9 27-674 0 0,0-1 0 0 0,1 0 0 0 0,-1 0 0 0 0,1 0 0 0 0,0 1 0 0 0,-1-1 0 0 0,2 0 0 0 0,0-8 0 0 0,26-66 819 0 0,-20 60-870 0 0,-4 11-16 0 0,-2 5 0 0 0,-2 2-34 0 0,0 3 2 0 0,-1 2-2 0 0,-2 3 0 0 0,0 2-1 0 0,2-6 0 0 0,-3 2 1 0 0,-1 1 1 0 0,1-1 0 0 0,-1 0-1 0 0,0 0 1 0 0,-1 0-1 0 0,1-1 1 0 0,-1 0 0 0 0,0-1-1 0 0,0 1 1 0 0,-1-2 0 0 0,-7 4-1 0 0,-36 23 13 0 0,9-5 1 0 0,33-20-16 0 0,1 0 1 0 0,-1 0-1 0 0,1 0 0 0 0,0 1 0 0 0,-7 7 1 0 0,4-5 5 0 0,9-7-5 0 0,1 1 0 0 0,-1-1 0 0 0,0 0 1 0 0,0 0-1 0 0,1 1 0 0 0,-1-1 0 0 0,1 1 1 0 0,-1-1-1 0 0,1 1 0 0 0,0 0 0 0 0,0-1 1 0 0,0 1-1 0 0,-1 0 0 0 0,2 0 0 0 0,-1 0 0 0 0,0 0 1 0 0,0 0-1 0 0,1 0 0 0 0,-1 0 0 0 0,0 3 1 0 0,5-3-4 0 0,-1-1-1 0 0,1 0 1 0 0,0 0 0 0 0,0 0 0 0 0,-1 0 0 0 0,1-1 0 0 0,0 1 0 0 0,0-1 0 0 0,0 0-1 0 0,7-1 1 0 0,-9 1 0 0 0,18-1 3 0 0,4 2 2 0 0,6-1 0 0 0,-4-2-2 0 0,-15 1 1 0 0,-9 3 3 0 0,0 2 1 0 0,21 0-4 0 0,-12 0-7 0 0,-7 0 3 0 0,-2 3-1 0 0,5 1 0 0 0,37-3 13 0 0,-44-4-7 0 0,0-1-1 0 0,1 1 1 0 0,-1-1-1 0 0,0 1 1 0 0,0-1-1 0 0,0 1 0 0 0,0-1 1 0 0,0 0-1 0 0,0 1 1 0 0,0-1-1 0 0,0 1 1 0 0,-1-1-1 0 0,1 1 0 0 0,0-1 1 0 0,0 1-1 0 0,0-1 1 0 0,0 0-1 0 0,-1 1 1 0 0,1-1-1 0 0,0 1 0 0 0,0-1 1 0 0,-1 0-1 0 0,1 1 1 0 0,0-1-1 0 0,-1 0 1 0 0,1 1-1 0 0,0-1 1 0 0,-1 0-1 0 0,1 0 0 0 0,0 1 1 0 0,-1-1-1 0 0,1 0 1 0 0,-1 0-1 0 0,1 0 1 0 0,0 1-1 0 0,-1-1 0 0 0,0 0 1 0 0,-18 15 34 0 0,5-6-14 0 0,0 1 1 0 0,0 1 0 0 0,1 0 0 0 0,0 0-1 0 0,1 2 1 0 0,1-1 0 0 0,0 2-1 0 0,1-1 1 0 0,0 1 0 0 0,1 1 0 0 0,1 0-1 0 0,0 0 1 0 0,-9 24 0 0 0,14-29-27 0 0,-1 9 13 0 0,11-12 13 0 0,5-6 1 0 0,0-4-3 0 0,3-4 4 0 0,-4 1-7 0 0,-2 3-4 0 0,40-16 56 0 0,-11 4-9 0 0,-12 8-131 0 0,-23 8-21 0 0,12 2-575 0 0,-9-2 148 0 0,-3 0 73 0 0,0 0-193 0 0</inkml:trace>
</inkml:ink>
</file>

<file path=ppt/ink/ink3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44:58.187"/>
    </inkml:context>
    <inkml:brush xml:id="br0">
      <inkml:brushProperty name="width" value="0.05" units="cm"/>
      <inkml:brushProperty name="height" value="0.05" units="cm"/>
    </inkml:brush>
  </inkml:definitions>
  <inkml:trace contextRef="#ctx0" brushRef="#br0">231 2 3993 0 0,'-7'-1'321'0'0,"1"1"0"0"0,0 0 1 0 0,0 0-1 0 0,-1 1 0 0 0,1-1 0 0 0,0 1 1 0 0,0 1-1 0 0,0-1 0 0 0,0 1 0 0 0,0 0 1 0 0,0 0-1 0 0,0 1 0 0 0,1 0 1 0 0,-1 0-1 0 0,1 0 0 0 0,0 1 0 0 0,-1-1 1 0 0,-6 8-1 0 0,3-2-291 0 0,1 0-1 0 0,0 0 1 0 0,0 1 0 0 0,-9 15 0 0 0,-7 21 596 0 0,-1 17-314 0 0,17-19-139 0 0,6-33-57 0 0,-1-6-1376 0 0</inkml:trace>
</inkml:ink>
</file>

<file path=ppt/ink/ink3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44:58.540"/>
    </inkml:context>
    <inkml:brush xml:id="br0">
      <inkml:brushProperty name="width" value="0.05" units="cm"/>
      <inkml:brushProperty name="height" value="0.05" units="cm"/>
    </inkml:brush>
  </inkml:definitions>
  <inkml:trace contextRef="#ctx0" brushRef="#br0">0 6 3625 0 0,'6'-6'6074'0'0,"-3"11"-5690"0"0,5 7-254 0 0,0 0 0 0 0,1-1 0 0 0,0-1 0 0 0,14 14-1 0 0,24 27 269 0 0,-43-46-410 0 0,-1 1-1 0 0,0-1 0 0 0,-1 0 0 0 0,0 1 0 0 0,0 0 0 0 0,3 9 1 0 0,-4-10-242 0 0,0-1 0 0 0,0 1 0 0 0,1 0 0 0 0,0-1 0 0 0,0 1 0 0 0,0-1 0 0 0,1 1 1 0 0,-1-1-1 0 0,5 5 0 0 0,0-3-934 0 0</inkml:trace>
</inkml:ink>
</file>

<file path=ppt/ink/ink3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44:58.867"/>
    </inkml:context>
    <inkml:brush xml:id="br0">
      <inkml:brushProperty name="width" value="0.05" units="cm"/>
      <inkml:brushProperty name="height" value="0.05" units="cm"/>
    </inkml:brush>
  </inkml:definitions>
  <inkml:trace contextRef="#ctx0" brushRef="#br0">16 183 10002 0 0,'-1'1'22'0'0,"-1"1"0"0"0,1-1-1 0 0,0 1 1 0 0,-1-1 0 0 0,1 1 0 0 0,0-1 0 0 0,0 1-1 0 0,0 0 1 0 0,0 0 0 0 0,1-1 0 0 0,-1 1-1 0 0,0 0 1 0 0,1 0 0 0 0,-1 0 0 0 0,1 0 0 0 0,0 0-1 0 0,0 0 1 0 0,0 0 0 0 0,0 0 0 0 0,0 0-1 0 0,0 0 1 0 0,0 0 0 0 0,1 2 0 0 0,-1 2 14 0 0,0 0 1 0 0,0 0 0 0 0,0-1-1 0 0,1 1 1 0 0,0 0-1 0 0,1 0 1 0 0,-1-1 0 0 0,3 8-1 0 0,-1-9-20 0 0,0 0-1 0 0,1 0 1 0 0,-1 0 0 0 0,1 0-1 0 0,0-1 1 0 0,6 6-1 0 0,-8-7-11 0 0,1-1-1 0 0,-1 0 1 0 0,0 1 0 0 0,1-1-1 0 0,-1 0 1 0 0,1 0-1 0 0,0 0 1 0 0,-1 0-1 0 0,1-1 1 0 0,0 1-1 0 0,-1-1 1 0 0,1 0-1 0 0,0 1 1 0 0,0-1-1 0 0,-1-1 1 0 0,1 1-1 0 0,0 0 1 0 0,-1 0-1 0 0,1-1 1 0 0,0 0-1 0 0,4-1 1 0 0,-5 1-82 0 0,0 0 1 0 0,0 0-1 0 0,0 0 1 0 0,0 0-1 0 0,-1 0 1 0 0,1 0-1 0 0,0-1 1 0 0,0 1-1 0 0,-1 0 0 0 0,1-1 1 0 0,1-2-1 0 0,7-12-643 0 0,-3 4 342 0 0,1 1-21 0 0</inkml:trace>
  <inkml:trace contextRef="#ctx0" brushRef="#br0" timeOffset="1">39 0 3657 0 0,'7'0'3665'0'0,"-5"4"-3577"0"0,1-3 360 0 0,-3-2-1200 0 0,4 0 704 0 0,-3 0-289 0 0</inkml:trace>
</inkml:ink>
</file>

<file path=ppt/ink/ink3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44:59.205"/>
    </inkml:context>
    <inkml:brush xml:id="br0">
      <inkml:brushProperty name="width" value="0.05" units="cm"/>
      <inkml:brushProperty name="height" value="0.05" units="cm"/>
    </inkml:brush>
  </inkml:definitions>
  <inkml:trace contextRef="#ctx0" brushRef="#br0">1 61 4129 0 0,'32'-24'4538'0'0,"-19"18"-4403"0"0,0 0 0 0 0,0 0-1 0 0,0 2 1 0 0,1-1 0 0 0,21-2-1 0 0,-34 6-116 0 0,0 1 0 0 0,1-1-1 0 0,-1 1 1 0 0,0 0-1 0 0,1-1 1 0 0,-1 1 0 0 0,1 0-1 0 0,-1 0 1 0 0,0 0-1 0 0,1 0 1 0 0,-1 0 0 0 0,1 0-1 0 0,-1 1 1 0 0,1-1-1 0 0,-1 0 1 0 0,0 1 0 0 0,1-1-1 0 0,-1 1 1 0 0,0 0-1 0 0,0-1 1 0 0,1 1 0 0 0,-1 0-1 0 0,0 0 1 0 0,0-1 0 0 0,2 3-1 0 0,-3-2-4 0 0,0 0-1 0 0,0 1 1 0 0,0-1 0 0 0,0 1-1 0 0,0-1 1 0 0,0 1 0 0 0,0-1-1 0 0,0 1 1 0 0,0-1 0 0 0,-1 1-1 0 0,1-1 1 0 0,-1 1-1 0 0,1-1 1 0 0,-1 0 0 0 0,1 1-1 0 0,-1-1 1 0 0,0 0 0 0 0,-2 3-1 0 0,-6 9 51 0 0,0 0 0 0 0,-23 21 0 0 0,3-7 10 0 0,-27 28 71 0 0,52-51-127 0 0,1 0-1 0 0,0 1 1 0 0,0-1 0 0 0,1 1 0 0 0,-1-1 0 0 0,-2 10 0 0 0,3-7 3 0 0,0 4 0 0 0,3-1 16 0 0,6 0 123 0 0,-6-10-111 0 0,31 3 110 0 0,-14-1-101 0 0,33 5-209 0 0,-22 6-401 0 0,12 2-383 0 0,-33-7 552 0 0</inkml:trace>
</inkml:ink>
</file>

<file path=ppt/ink/ink3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44:59.542"/>
    </inkml:context>
    <inkml:brush xml:id="br0">
      <inkml:brushProperty name="width" value="0.05" units="cm"/>
      <inkml:brushProperty name="height" value="0.05" units="cm"/>
    </inkml:brush>
  </inkml:definitions>
  <inkml:trace contextRef="#ctx0" brushRef="#br0">1 84 5185 0 0,'0'1'117'0'0,"0"1"0"0"0,1-1 0 0 0,-1 0 0 0 0,1 1 0 0 0,0-1 0 0 0,-1 0 0 0 0,1 1 0 0 0,0-1 1 0 0,0 0-1 0 0,0 0 0 0 0,0 0 0 0 0,0 0 0 0 0,0 0 0 0 0,0 0 0 0 0,0 0 0 0 0,0 0 0 0 0,0 0 0 0 0,0-1 0 0 0,1 1 0 0 0,-1 0 0 0 0,2 0 0 0 0,31-4 1063 0 0,-20 1-977 0 0,148-25 1971 0 0,-3 0-1290 0 0,-52 8-561 0 0,-67 11-309 0 0,21 0 133 0 0,1 2-89 0 0,30-1-721 0 0,-72 7 581 0 0,8 6-1691 0 0</inkml:trace>
</inkml:ink>
</file>

<file path=ppt/ink/ink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19:18:14.869"/>
    </inkml:context>
    <inkml:brush xml:id="br0">
      <inkml:brushProperty name="width" value="0.05" units="cm"/>
      <inkml:brushProperty name="height" value="0.05" units="cm"/>
    </inkml:brush>
  </inkml:definitions>
  <inkml:trace contextRef="#ctx0" brushRef="#br0">242 413 2641 0 0,'-27'-16'207'0'0,"-69"-42"850"0"0,26 14 1281 0 0,53 36-2012 0 0,-11-9 1702 0 0,27 16-2009 0 0,1 0 0 0 0,0 1 1 0 0,-1-1-1 0 0,1 0 0 0 0,0 0 0 0 0,0 0 1 0 0,-1 1-1 0 0,1-1 0 0 0,0 0 0 0 0,0 0 1 0 0,0 0-1 0 0,0 1 0 0 0,0-1 0 0 0,0 0 1 0 0,0 0-1 0 0,0 0 0 0 0,0 1 0 0 0,1-1 1 0 0,-1 0-1 0 0,0 0 0 0 0,0 1 0 0 0,1-1 0 0 0,-1 0 1 0 0,1 0-1 0 0,-1 1 0 0 0,0-1 0 0 0,1 0 1 0 0,-1 1-1 0 0,1-1 0 0 0,0 1 0 0 0,-1-1 1 0 0,1 0-1 0 0,-1 1 0 0 0,1-1 0 0 0,0 1 1 0 0,0 0-1 0 0,-1-1 0 0 0,2 0 0 0 0,84-63 49 0 0,-25 25-2 0 0,47-20 44 0 0,-64 34-61 0 0,10-5 4 0 0,-19 18-28 0 0,-13 5-21 0 0,-22 6-3 0 0,1 1 0 0 0,0-1 0 0 0,0 1 0 0 0,-1-1 0 0 0,1 1 0 0 0,0-1 0 0 0,0 1 0 0 0,0-1 0 0 0,0 1 0 0 0,0 0 0 0 0,0 0 0 0 0,0 0-1 0 0,0-1 1 0 0,0 1 0 0 0,-1 0 0 0 0,1 0 0 0 0,0 0 0 0 0,0 0 0 0 0,0 0 0 0 0,0 1 0 0 0,0-1 0 0 0,0 0 0 0 0,0 0 0 0 0,0 1 0 0 0,0-1 0 0 0,0 0-1 0 0,0 1 1 0 0,-1-1 0 0 0,1 1 0 0 0,0-1 0 0 0,0 1 0 0 0,-1 0 0 0 0,1-1 0 0 0,0 1 0 0 0,0 0 0 0 0,0 0 0 0 0,1 2 7 0 0,-2-3 50 0 0,-2-1 30 0 0,1 2-31 0 0,-1 0-14 0 0,1 1-27 0 0,-16 44-4 0 0,1 28-1 0 0,14-68-12 0 0,-2 2-3 0 0,1-3-2 0 0,8-3 6 0 0,3-2 2 0 0,-4 1 0 0 0,18 0 6 0 0,11 3-2 0 0,-25-2 11 0 0,-1 0 0 0 0,1 0 0 0 0,-1 0 0 0 0,1 1 1 0 0,-1 0-1 0 0,0 0 0 0 0,0 1 0 0 0,0 0 1 0 0,8 7-1 0 0,-13-9-2 0 0,-1 0 1 0 0,1 0-1 0 0,-1 0 1 0 0,0 0-1 0 0,0 0 0 0 0,0 1 1 0 0,0-1-1 0 0,0 0 1 0 0,0 1-1 0 0,-1-1 0 0 0,1 0 1 0 0,-1 1-1 0 0,1-1 1 0 0,-1 1-1 0 0,0-1 1 0 0,0 1-1 0 0,0-1 0 0 0,0 1 1 0 0,-1-1-1 0 0,1 1 1 0 0,-1-1-1 0 0,0 1 1 0 0,1-1-1 0 0,-1 0 0 0 0,-2 4 1 0 0,0 2 72 0 0,0 0 0 0 0,0 0 1 0 0,-1 0-1 0 0,0-1 0 0 0,-1 1 0 0 0,-5 6 1 0 0,2-5-73 0 0,0-2 1 0 0,0 1 0 0 0,0-1 0 0 0,-1 0-1 0 0,-12 7 1 0 0,-5-1-410 0 0,9-7 202 0 0,16-6 174 0 0,1 0 1 0 0,-1 0 0 0 0,1 0 0 0 0,-1 1 0 0 0,1-1 0 0 0,-1 0-1 0 0,0 0 1 0 0,1-1 0 0 0,-1 1 0 0 0,1 0 0 0 0,-1 0 0 0 0,1 0-1 0 0,-1 0 1 0 0,1 0 0 0 0,-1-1 0 0 0,1 1 0 0 0,-1 0 0 0 0,1 0 0 0 0,0-1-1 0 0,-1 1 1 0 0,1 0 0 0 0,-1-1 0 0 0,1 1 0 0 0,0 0 0 0 0,-1-1-1 0 0,1 1 1 0 0,0-1 0 0 0,-1 1 0 0 0,1 0 0 0 0,0-1 0 0 0,-1 1-1 0 0,1-2 1 0 0,1-7-676 0 0</inkml:trace>
</inkml:ink>
</file>

<file path=ppt/ink/ink3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45:00.053"/>
    </inkml:context>
    <inkml:brush xml:id="br0">
      <inkml:brushProperty name="width" value="0.05" units="cm"/>
      <inkml:brushProperty name="height" value="0.05" units="cm"/>
    </inkml:brush>
  </inkml:definitions>
  <inkml:trace contextRef="#ctx0" brushRef="#br0">1 20 1936 0 0,'10'-1'8293'0'0,"-9"3"-8293"0"0,2 20 365 0 0,-1-11-251 0 0,2 5-23 0 0,3 17 108 0 0,-4-7 205 0 0,7 30 121 0 0,-2-34-318 0 0,-4-10-82 0 0,-2-11-79 0 0,1 3-7 0 0,-1-2 18 0 0,0-1 15 0 0,-2 0 211 0 0,0-4-179 0 0,0 2-83 0 0,1-13 10 0 0,3-7-1 0 0,3 1-16 0 0,5-9-10 0 0,3-9 0 0 0,-11 29 0 0 0,-1 0 0 0 0,2-1 1 0 0,-1 2-1 0 0,1-1 0 0 0,12-15 0 0 0,-15 21-5 0 0,-1 1 1 0 0,1-1-1 0 0,0 1 0 0 0,1 0 0 0 0,-1 0 0 0 0,0 0 1 0 0,0 0-1 0 0,1 0 0 0 0,-1 0 0 0 0,1 1 0 0 0,0-1 1 0 0,0 1-1 0 0,-1 0 0 0 0,1 0 0 0 0,0 0 0 0 0,0 0 1 0 0,0 0-1 0 0,0 1 0 0 0,0-1 0 0 0,0 1 0 0 0,0 0 1 0 0,6 0-1 0 0,-7 0-1 0 0,0 1 1 0 0,0-1 0 0 0,0 1 0 0 0,0 0-1 0 0,0 0 1 0 0,0 0 0 0 0,0 0-1 0 0,0 0 1 0 0,0 0 0 0 0,-1 1 0 0 0,1-1-1 0 0,0 1 1 0 0,1 1 0 0 0,1 2 0 0 0,-1 0 1 0 0,1 0 0 0 0,-1 1 0 0 0,0-1 0 0 0,4 12 0 0 0,2 3 25 0 0,-3-9-65 0 0,1 0 0 0 0,1 0-1 0 0,0-1 1 0 0,0 0 0 0 0,1 0-1 0 0,0-1 1 0 0,1 0 0 0 0,0-1-1 0 0,0 0 1 0 0,0-1 0 0 0,19 10-1 0 0,-1 5-1050 0 0,-21-17 643 0 0</inkml:trace>
</inkml:ink>
</file>

<file path=ppt/ink/ink3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45:03.387"/>
    </inkml:context>
    <inkml:brush xml:id="br0">
      <inkml:brushProperty name="width" value="0.05" units="cm"/>
      <inkml:brushProperty name="height" value="0.05" units="cm"/>
    </inkml:brush>
  </inkml:definitions>
  <inkml:trace contextRef="#ctx0" brushRef="#br0">0 1 3945 0 0,'10'44'1846'0'0,"-10"-44"-1784"0"0,0 0 0 0 0,0 1 1 0 0,0-1-1 0 0,0 1 1 0 0,0-1-1 0 0,0 1 1 0 0,0-1-1 0 0,1 1 1 0 0,-1-1-1 0 0,0 1 0 0 0,0-1 1 0 0,0 1-1 0 0,0-1 1 0 0,1 1-1 0 0,-1-1 1 0 0,0 1-1 0 0,1-1 1 0 0,-1 0-1 0 0,0 1 0 0 0,0-1 1 0 0,1 0-1 0 0,-1 1 1 0 0,1-1-1 0 0,-1 0 1 0 0,0 1-1 0 0,1-1 1 0 0,-1 0-1 0 0,1 0 1 0 0,-1 1-1 0 0,1-1 0 0 0,1 3 1894 0 0,4 21-1053 0 0,11 12-750 0 0,-7-17-95 0 0,3 18 71 0 0,20 50 466 0 0,-28-68-548 0 0,-5-17-27 0 0,0-1-1 0 0,1 1 1 0 0,-1 0-1 0 0,0 0 1 0 0,0 0-1 0 0,1 0 1 0 0,-1-1-1 0 0,1 1 1 0 0,0 0-1 0 0,0-1 1 0 0,-1 1-1 0 0,1 0 1 0 0,0-1-1 0 0,0 1 1 0 0,0-1-1 0 0,1 1 1 0 0,-1-1-1 0 0,0 0 0 0 0,1 1 1 0 0,-1-1-1 0 0,3 2 1 0 0,13-41 231 0 0,-12 27-241 0 0,-1 0 1 0 0,0 0-1 0 0,-1-1 1 0 0,0 1-1 0 0,0-1 0 0 0,-2 0 1 0 0,1 1-1 0 0,-1-1 1 0 0,-1 0-1 0 0,0 0 1 0 0,-1 0-1 0 0,0 0 1 0 0,-3-13-1 0 0,-5-2-4 0 0,-4-14 6 0 0,10 17 6 0 0,3 24-34 0 0,1 0-122 0 0,0 5-1356 0 0,5 3 1251 0 0,-4-5 119 0 0,-1-1-98 0 0,4 6-576 0 0</inkml:trace>
</inkml:ink>
</file>

<file path=ppt/ink/ink3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45:04.020"/>
    </inkml:context>
    <inkml:brush xml:id="br0">
      <inkml:brushProperty name="width" value="0.05" units="cm"/>
      <inkml:brushProperty name="height" value="0.05" units="cm"/>
    </inkml:brush>
  </inkml:definitions>
  <inkml:trace contextRef="#ctx0" brushRef="#br0">129 35 2905 0 0,'36'-26'2771'0'0,"-36"26"-2724"0"0,-1 0 0 0 0,1 0 1 0 0,0 0-1 0 0,0 0 0 0 0,0 0 1 0 0,0 0-1 0 0,-1 0 0 0 0,1-1 1 0 0,0 1-1 0 0,0 0 0 0 0,0 0 0 0 0,0 0 1 0 0,-1 0-1 0 0,1 0 0 0 0,0 0 1 0 0,0 0-1 0 0,0 0 0 0 0,0-1 1 0 0,0 1-1 0 0,-1 0 0 0 0,1 0 1 0 0,0 0-1 0 0,0 0 0 0 0,0 0 0 0 0,0-1 1 0 0,0 1-1 0 0,0 0 0 0 0,0 0 1 0 0,0 0-1 0 0,0 0 0 0 0,0-1 1 0 0,0 1-1 0 0,-1 0 0 0 0,1 0 0 0 0,0 0 1 0 0,0 0-1 0 0,0-1 0 0 0,0 1 1 0 0,0 0-1 0 0,1 0 0 0 0,-1 0 1 0 0,0-1-1 0 0,0 1 0 0 0,0 0 0 0 0,0 0 1 0 0,0 0-1 0 0,0 0 0 0 0,0-1 1 0 0,0 1-1 0 0,0 0 0 0 0,0 0 1 0 0,0 0-1 0 0,1 0 0 0 0,-1 0 0 0 0,0-1 1 0 0,0 1-1 0 0,0 0 0 0 0,0 0 1 0 0,0 0-1 0 0,1 0 0 0 0,-1 0 1 0 0,0 0-1 0 0,0 0 0 0 0,0 0 0 0 0,-13-1 37 0 0,7 3 22 0 0,0-1 1 0 0,0 1 0 0 0,-1 0-1 0 0,1 1 1 0 0,1-1-1 0 0,-1 1 1 0 0,0 0 0 0 0,1 1-1 0 0,-1-1 1 0 0,1 1-1 0 0,0 0 1 0 0,0 0-1 0 0,0 1 1 0 0,1 0 0 0 0,0 0-1 0 0,0 0 1 0 0,0 0-1 0 0,0 0 1 0 0,-3 7 0 0 0,-1 5 10 0 0,1 1 0 0 0,0-1 0 0 0,1 1 1 0 0,0 0-1 0 0,-3 25 0 0 0,9-41-112 0 0,0 0-1 0 0,0-1 1 0 0,0 1-1 0 0,0-1 1 0 0,0 1-1 0 0,0 0 1 0 0,1-1 0 0 0,-1 1-1 0 0,1-1 1 0 0,-1 1-1 0 0,1-1 1 0 0,-1 1-1 0 0,1-1 1 0 0,0 1-1 0 0,0-1 1 0 0,1 2-1 0 0,-2-3-2 0 0,0 0 0 0 0,0 0 0 0 0,0 1 0 0 0,1-1 0 0 0,-1 0-1 0 0,0 0 1 0 0,0 1 0 0 0,0-1 0 0 0,1 0 0 0 0,-1 0 0 0 0,0 1-1 0 0,1-1 1 0 0,-1 0 0 0 0,0 0 0 0 0,0 0 0 0 0,1 0 0 0 0,-1 0-1 0 0,0 0 1 0 0,1 1 0 0 0,-1-1 0 0 0,0 0 0 0 0,1 0 0 0 0,-1 0-1 0 0,0 0 1 0 0,1 0 0 0 0,-1 0 0 0 0,0 0 0 0 0,1 0 0 0 0,-1 0-1 0 0,0 0 1 0 0,1-1 0 0 0,-1 1 0 0 0,5-9 23 0 0,12-23 88 0 0,-15 29-111 0 0,1 0 0 0 0,-1-1 0 0 0,0 1 0 0 0,0-1 0 0 0,0 0 0 0 0,0 0 0 0 0,-1 0 0 0 0,0 0 0 0 0,2-5 0 0 0,1-22 32 0 0,0-3-20 0 0,-2 11-7 0 0,-2 21-8 0 0,2-4 5 0 0,6-11 13 0 0,-6 11-19 0 0,0 3-4 0 0,-1 0-19 0 0,7 44-29 0 0,-4-36 51 0 0,0 1 0 0 0,0 0 0 0 0,0-1-1 0 0,1 0 1 0 0,0 0 0 0 0,0 0 0 0 0,8 5 0 0 0,7 7-9 0 0,3 1 1 0 0,15 3 12 0 0,22 1 22 0 0,-18-10-5 0 0,-2 0-10 0 0,-24-9 19 0 0,-12-3-17 0 0,-4-1-7 0 0,-16-11-12 0 0,-12-13 2 0 0,15 7 14 0 0,-34-56 201 0 0,35 54-91 0 0,-5-9 135 0 0,14 24-236 0 0,1 3 8 0 0,1-1 1 0 0,0 1-1 0 0,-1 0 0 0 0,1-1 1 0 0,0 1-1 0 0,0-1 1 0 0,0 1-1 0 0,1-1 1 0 0,-2-4-1 0 0,10-1 102 0 0,16 8-72 0 0,-14 2-52 0 0,25 7-11 0 0,-29-4-33 0 0,0 6-64 0 0,5 4-449 0 0,-4-7 63 0 0,0-2 45 0 0</inkml:trace>
</inkml:ink>
</file>

<file path=ppt/ink/ink3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45:04.373"/>
    </inkml:context>
    <inkml:brush xml:id="br0">
      <inkml:brushProperty name="width" value="0.05" units="cm"/>
      <inkml:brushProperty name="height" value="0.05" units="cm"/>
    </inkml:brush>
  </inkml:definitions>
  <inkml:trace contextRef="#ctx0" brushRef="#br0">24 11 4729 0 0,'-2'-6'2099'0'0,"-1"4"-1472"0"0,-2-1-153 0 0,0 5-9 0 0,3 2 164 0 0,-3 28 457 0 0,4 14-200 0 0,2-34-791 0 0,1 1 0 0 0,0-1 1 0 0,1 0-1 0 0,1 0 0 0 0,0 0 1 0 0,0 0-1 0 0,8 13 0 0 0,-1-3-41 0 0,1-1-1 0 0,2 0 1 0 0,0-1 0 0 0,0-1-1 0 0,2 0 1 0 0,1-1-1 0 0,0-1 1 0 0,1 0 0 0 0,20 14-1 0 0,10-2-491 0 0,-17-13-147 0 0,-20-12 375 0 0,-2-5-72 0 0,1 1-294 0 0</inkml:trace>
</inkml:ink>
</file>

<file path=ppt/ink/ink3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45:04.706"/>
    </inkml:context>
    <inkml:brush xml:id="br0">
      <inkml:brushProperty name="width" value="0.05" units="cm"/>
      <inkml:brushProperty name="height" value="0.05" units="cm"/>
    </inkml:brush>
  </inkml:definitions>
  <inkml:trace contextRef="#ctx0" brushRef="#br0">0 35 3345 0 0,'2'-3'194'0'0,"15"-17"33"0"0,-13 11 352 0 0,-9 6 1212 0 0,-1 6-309 0 0,5-2-1351 0 0,0 1-1 0 0,0-1 1 0 0,0 0-1 0 0,1 1 1 0 0,-1-1 0 0 0,0 1-1 0 0,1-1 1 0 0,-1 1-1 0 0,1-1 1 0 0,-1 1 0 0 0,1 0-1 0 0,0-1 1 0 0,0 1-1 0 0,0 2 1 0 0,-1 5-2 0 0,1-3-58 0 0,-1 10 123 0 0,0 1 1 0 0,2-1 0 0 0,2 21 0 0 0,5-4 122 0 0,0-12-147 0 0,13 8-19 0 0,-1-7 24 0 0,-5-6-94 0 0,-2-5-26 0 0,-9-7-43 0 0,2 1 23 0 0,1 2 30 0 0,-1-4-30 0 0,-5 2-58 0 0,-6-15-2567 0 0,4-6 1745 0 0</inkml:trace>
</inkml:ink>
</file>

<file path=ppt/ink/ink3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45:05.053"/>
    </inkml:context>
    <inkml:brush xml:id="br0">
      <inkml:brushProperty name="width" value="0.05" units="cm"/>
      <inkml:brushProperty name="height" value="0.05" units="cm"/>
    </inkml:brush>
  </inkml:definitions>
  <inkml:trace contextRef="#ctx0" brushRef="#br0">60 95 4097 0 0,'-20'-6'3451'0'0,"-8"-18"-2683"0"0,17 7 549 0 0,11 7-1039 0 0,8-2 48 0 0,22-3 21 0 0,-21 12-288 0 0,1 1 1 0 0,-1 0-1 0 0,1 0 1 0 0,17 0-1 0 0,-18 3-41 0 0,0-1 1 0 0,-1 2-1 0 0,1-1 1 0 0,-1 1-1 0 0,13 4 0 0 0,-19-5-15 0 0,-1-1 0 0 0,1 1-1 0 0,-1-1 1 0 0,1 1 0 0 0,-1 0-1 0 0,1 0 1 0 0,-1 0-1 0 0,0 0 1 0 0,1-1 0 0 0,-1 2-1 0 0,0-1 1 0 0,0 0 0 0 0,1 0-1 0 0,-1 0 1 0 0,0 1 0 0 0,0-1-1 0 0,0 0 1 0 0,-1 1 0 0 0,1-1-1 0 0,0 1 1 0 0,0-1-1 0 0,-1 1 1 0 0,1-1 0 0 0,-1 1-1 0 0,0-1 1 0 0,1 1 0 0 0,-1 0-1 0 0,0-1 1 0 0,0 1 0 0 0,0 0-1 0 0,0-1 1 0 0,0 1-1 0 0,0 0 1 0 0,0-1 0 0 0,-1 3-1 0 0,-1-1 5 0 0,1 0-1 0 0,-1 0 1 0 0,0 1-1 0 0,0-1 1 0 0,0-1-1 0 0,0 1 1 0 0,-1 0-1 0 0,1 0 1 0 0,-1-1-1 0 0,0 1 1 0 0,-4 2-1 0 0,4-3-4 0 0,0 1 0 0 0,0-1 0 0 0,0 1 0 0 0,1-1 0 0 0,-1 1 0 0 0,1 0 0 0 0,-1 0 0 0 0,1 1 0 0 0,0-1 0 0 0,-2 4 0 0 0,4-5 0 0 0,-1 0-1 0 0,1-1 1 0 0,0 1-1 0 0,-1 0 1 0 0,1 0-1 0 0,0 0 0 0 0,0-1 1 0 0,0 1-1 0 0,1 0 1 0 0,-1 0-1 0 0,0 0 1 0 0,1-1-1 0 0,-1 1 1 0 0,1 0-1 0 0,-1 0 0 0 0,1-1 1 0 0,0 1-1 0 0,0 0 1 0 0,0-1-1 0 0,0 1 1 0 0,0-1-1 0 0,0 1 0 0 0,0-1 1 0 0,0 0-1 0 0,1 1 1 0 0,-1-1-1 0 0,1 0 1 0 0,1 1-1 0 0,7 5 3 0 0,1 0-1 0 0,0 0 1 0 0,16 6-1 0 0,-19-9-8 0 0,-1-1 0 0 0,0 1-1 0 0,1 0 1 0 0,-2 1 0 0 0,8 5-1 0 0,-9-4 4 0 0,0 0-1 0 0,-1 0 1 0 0,1 0 0 0 0,-2 1-1 0 0,1 0 1 0 0,4 10-1 0 0,6 22 7 0 0,-6-14 5 0 0,-8-24-6 0 0,1 0 0 0 0,-1 0 0 0 0,0 0 0 0 0,0 0 0 0 0,0 0 0 0 0,0 0 0 0 0,0 0 0 0 0,0 0 0 0 0,0 0 0 0 0,0 0 0 0 0,0 0 0 0 0,-1 0 0 0 0,1 0 0 0 0,0 0 0 0 0,-1 0 0 0 0,1 0 0 0 0,0 0 0 0 0,-1 0 0 0 0,1 0 0 0 0,-1 0 0 0 0,0 0 0 0 0,1-1 0 0 0,-1 1 0 0 0,0 0 0 0 0,1 0 0 0 0,-1-1-1 0 0,0 1 1 0 0,0 0 0 0 0,0-1 0 0 0,1 1 0 0 0,-1-1 0 0 0,0 1 0 0 0,0-1 0 0 0,0 1 0 0 0,0-1 0 0 0,-2 1 0 0 0,-40 9 147 0 0,43-10-150 0 0,-19 5 220 0 0,16-4-376 0 0,-1 0-1 0 0,1 1 1 0 0,0-1-1 0 0,-1 0 1 0 0,1-1 0 0 0,-1 1-1 0 0,0-1 1 0 0,1 1-1 0 0,-1-1 1 0 0,1 0-1 0 0,-1 0 1 0 0,0-1 0 0 0,1 1-1 0 0,-1-1 1 0 0,-4-1-1 0 0,4-3-760 0 0</inkml:trace>
</inkml:ink>
</file>

<file path=ppt/ink/ink3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45:05.408"/>
    </inkml:context>
    <inkml:brush xml:id="br0">
      <inkml:brushProperty name="width" value="0.05" units="cm"/>
      <inkml:brushProperty name="height" value="0.05" units="cm"/>
    </inkml:brush>
  </inkml:definitions>
  <inkml:trace contextRef="#ctx0" brushRef="#br0">7 23 4697 0 0,'-1'-12'3793'0'0,"0"2"-1959"0"0,0 10-1805 0 0,1 0 78 0 0,-3 0 205 0 0,3 21-108 0 0,0 9-88 0 0,1 53 415 0 0,0-77-524 0 0,-1-1 0 0 0,1 0 0 0 0,0 0 0 0 0,0 0 0 0 0,1 0 1 0 0,-1 0-1 0 0,1 0 0 0 0,0 0 0 0 0,0-1 0 0 0,1 1 1 0 0,0-1-1 0 0,5 8 0 0 0,-4-9-3347 0 0</inkml:trace>
</inkml:ink>
</file>

<file path=ppt/ink/ink3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45:05.754"/>
    </inkml:context>
    <inkml:brush xml:id="br0">
      <inkml:brushProperty name="width" value="0.05" units="cm"/>
      <inkml:brushProperty name="height" value="0.05" units="cm"/>
    </inkml:brush>
  </inkml:definitions>
  <inkml:trace contextRef="#ctx0" brushRef="#br0">1 161 4521 0 0,'20'-19'4889'0'0,"-1"0"-3943"0"0,-6 6-1141 0 0,5-10 628 0 0,5-7-173 0 0,-6 7-168 0 0,-6 7-42 0 0,-11 9-31 0 0,-2 1-14 0 0,0 2 14 0 0,0 3 10 0 0,1 17-2 0 0,4-2-18 0 0,-2-7-10 0 0,0 0 1 0 0,0 0 0 0 0,1 0-1 0 0,0 0 1 0 0,1 0 0 0 0,-1-1 0 0 0,1 1-1 0 0,1-1 1 0 0,-1 0 0 0 0,1 0-1 0 0,0 0 1 0 0,0-1 0 0 0,1 1-1 0 0,-1-1 1 0 0,1 0 0 0 0,8 6-1 0 0,0-2-22 0 0,-7-4-207 0 0,1 0 1 0 0,0 0-1 0 0,0-1 0 0 0,1 0 0 0 0,-1-1 0 0 0,13 5 0 0 0</inkml:trace>
</inkml:ink>
</file>

<file path=ppt/ink/ink3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45:06.102"/>
    </inkml:context>
    <inkml:brush xml:id="br0">
      <inkml:brushProperty name="width" value="0.05" units="cm"/>
      <inkml:brushProperty name="height" value="0.05" units="cm"/>
    </inkml:brush>
  </inkml:definitions>
  <inkml:trace contextRef="#ctx0" brushRef="#br0">0 7 3793 0 0,'0'-1'1488'0'0,"2"-1"-806"0"0,-1 2-524 0 0,4-3 3043 0 0,-3 18-2398 0 0,-2 8-533 0 0,-4 10-92 0 0,-2 17 114 0 0,7 35-72 0 0,5 42-74 0 0,5-42-83 0 0,-1-28 0 0 0,-8-49-47 0 0,1 0-1 0 0,-1-1 1 0 0,2 1-1 0 0,-1-1 1 0 0,8 12-1 0 0,4 0-81 0 0,-4-12-90 0 0,-2-5-830 0 0,0-9 103 0 0,-2 6 94 0 0</inkml:trace>
</inkml:ink>
</file>

<file path=ppt/ink/ink3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45:06.441"/>
    </inkml:context>
    <inkml:brush xml:id="br0">
      <inkml:brushProperty name="width" value="0.05" units="cm"/>
      <inkml:brushProperty name="height" value="0.05" units="cm"/>
    </inkml:brush>
  </inkml:definitions>
  <inkml:trace contextRef="#ctx0" brushRef="#br0">133 1 9250 0 0,'-8'19'301'0'0,"0"10"68"0"0,-8 21-55 0 0,1-21-127 0 0,1 1 0 0 0,2 1 1 0 0,0 0-1 0 0,3 0 0 0 0,-11 54 0 0 0,19-77-189 0 0,-4 3 76 0 0,1-5-250 0 0,1-2-153 0 0,-1-3-1396 0 0,2-2 854 0 0</inkml:trace>
</inkml:ink>
</file>

<file path=ppt/ink/ink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19:18:15.342"/>
    </inkml:context>
    <inkml:brush xml:id="br0">
      <inkml:brushProperty name="width" value="0.05" units="cm"/>
      <inkml:brushProperty name="height" value="0.05" units="cm"/>
    </inkml:brush>
  </inkml:definitions>
  <inkml:trace contextRef="#ctx0" brushRef="#br0">357 47 3265 0 0,'-55'-18'3474'0'0,"36"11"-2846"0"0,-1 1-1 0 0,-1 1 1 0 0,-31-5-1 0 0,45 9-601 0 0,0 1-1 0 0,0 0 1 0 0,1 0-1 0 0,-1 1 1 0 0,0 0 0 0 0,0 0-1 0 0,1 1 1 0 0,-1-1-1 0 0,1 1 1 0 0,-1 1-1 0 0,1-1 1 0 0,0 1-1 0 0,0 1 1 0 0,0-1 0 0 0,-6 5-1 0 0,-25 24-9 0 0,21-11-21 0 0,1 17-14 0 0,11-22 9 0 0,2-9 6 0 0,0-1-1 0 0,1 1 0 0 0,0 0 0 0 0,0-1 1 0 0,0 13-1 0 0,6-4-12 0 0,2-6 2 0 0,13 0-18 0 0,-1-8 36 0 0,0 0-1 0 0,-1-1 1 0 0,1-1-1 0 0,0 0 1 0 0,-1-2-1 0 0,1 0 1 0 0,-1-1-1 0 0,34-12 1 0 0,55-11 14 0 0,-96 25-17 0 0,1 1 0 0 0,-1 0 0 0 0,0 1 0 0 0,0 0 0 0 0,1 1 0 0 0,-1 0 0 0 0,17 5 0 0 0,8 10-10 0 0,-33-14 14 0 0,-1 0 0 0 0,1 0 0 0 0,-1 0 0 0 0,1 1 0 0 0,-1-1 0 0 0,0 1 0 0 0,0-1 0 0 0,0 1 0 0 0,0 0 0 0 0,-1 0 0 0 0,1 0 0 0 0,-1 0 0 0 0,2 4 0 0 0,-3-5 1 0 0,1 0 0 0 0,-1 0 0 0 0,0 0 1 0 0,1 0-1 0 0,-1 0 0 0 0,0 1 0 0 0,0-1 0 0 0,-1 0 1 0 0,1 0-1 0 0,0 0 0 0 0,-1 0 0 0 0,1 0 0 0 0,-1 0 1 0 0,0 0-1 0 0,1 0 0 0 0,-1 0 0 0 0,0 0 0 0 0,0 0 1 0 0,-2 2-1 0 0,1-1 2 0 0,-1 0 1 0 0,1-1 0 0 0,-1 1-1 0 0,1-1 1 0 0,-1 0-1 0 0,0 0 1 0 0,0 0 0 0 0,0 0-1 0 0,-4 1 1 0 0,-68 39 108 0 0,59-31-63 0 0,-1-1 0 0 0,-1-1 0 0 0,0 0 0 0 0,0-2 0 0 0,-1 0 0 0 0,-31 8 0 0 0,34-15 3 0 0,9-1-40 0 0,0 0-1 0 0,-1-1 1 0 0,1 0-1 0 0,0 0 1 0 0,0 0 0 0 0,-8-5-1 0 0,2 0 17 0 0,-1-4 37 0 0,10 7-153 0 0,0 0 0 0 0,1 0 0 0 0,-1 0 0 0 0,1-1 0 0 0,0 1 0 0 0,0-1 0 0 0,1 0 0 0 0,-1 0 0 0 0,1 0 0 0 0,0 0 0 0 0,1 0 0 0 0,-1 0 0 0 0,0-8 0 0 0,1 9-52 0 0,1-1 1 0 0,0 1-1 0 0,0 0 1 0 0,0-1-1 0 0,1 1 1 0 0,0-1-1 0 0,0 1 1 0 0,0 0-1 0 0,0-1 1 0 0,3-4-1 0 0,9-13-449 0 0</inkml:trace>
</inkml:ink>
</file>

<file path=ppt/ink/ink3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45:06.790"/>
    </inkml:context>
    <inkml:brush xml:id="br0">
      <inkml:brushProperty name="width" value="0.05" units="cm"/>
      <inkml:brushProperty name="height" value="0.05" units="cm"/>
    </inkml:brush>
  </inkml:definitions>
  <inkml:trace contextRef="#ctx0" brushRef="#br0">11 23 4489 0 0,'-3'-6'3609'0'0,"-1"0"-2484"0"0,2 2-903 0 0,1 1-155 0 0,1 1 4 0 0,0 0 103 0 0,7 2-110 0 0,-2 2-47 0 0,-5-2-12 0 0,42 19 113 0 0,-34-13-62 0 0,0 0 0 0 0,0 1 1 0 0,0 0-1 0 0,12 15 0 0 0,-2 3 169 0 0,29 50 0 0 0,-1-3 25 0 0,-26-44-174 0 0,-5-10-49 0 0,-2-3-32 0 0,12 7 144 0 0,4-4-172 0 0,-25-17-79 0 0,-1 1 0 0 0,1-1 1 0 0,0 1-1 0 0,-1-1 0 0 0,1 0 0 0 0,0-1 1 0 0,0 1-1 0 0,0-1 0 0 0,0 1 1 0 0,4-1-1 0 0,-3-1-33 0 0,16-2-414 0 0,-9-3 108 0 0,-3-2-501 0 0</inkml:trace>
</inkml:ink>
</file>

<file path=ppt/ink/ink3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45:07.128"/>
    </inkml:context>
    <inkml:brush xml:id="br0">
      <inkml:brushProperty name="width" value="0.05" units="cm"/>
      <inkml:brushProperty name="height" value="0.05" units="cm"/>
    </inkml:brush>
  </inkml:definitions>
  <inkml:trace contextRef="#ctx0" brushRef="#br0">1 9 4049 0 0,'6'-9'4182'0'0,"-5"9"-4187"0"0,1 0 299 0 0,1 2-179 0 0,49 27 125 0 0,-44-23-156 0 0,0 1 1 0 0,0 0-1 0 0,-1 0 0 0 0,0 0 0 0 0,0 1 0 0 0,-1 0 1 0 0,6 10-1 0 0,10 16 52 0 0,-2-4 22 0 0,6 22 25 0 0,-20-34-111 0 0,-1 0-1 0 0,5 28 1 0 0,-6-18 36 0 0,-2 0 1 0 0,-1 41 0 0 0,-4-15 73 0 0,-6-11-109 0 0,-4-13-9 0 0,-15 11-489 0 0,26-40 129 0 0,-4 6-1438 0 0</inkml:trace>
</inkml:ink>
</file>

<file path=ppt/ink/ink3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45:07.455"/>
    </inkml:context>
    <inkml:brush xml:id="br0">
      <inkml:brushProperty name="width" value="0.05" units="cm"/>
      <inkml:brushProperty name="height" value="0.05" units="cm"/>
    </inkml:brush>
  </inkml:definitions>
  <inkml:trace contextRef="#ctx0" brushRef="#br0">0 155 2657 0 0,'6'5'846'0'0,"10"11"-22"0"0,-16-16-723 0 0,0 1 1 0 0,0-1 0 0 0,1 0 0 0 0,-1 0 0 0 0,0 0 0 0 0,0 0-1 0 0,1 1 1 0 0,-1-1 0 0 0,0 0 0 0 0,0 0 0 0 0,0 1 0 0 0,0-1-1 0 0,1 0 1 0 0,-1 0 0 0 0,0 1 0 0 0,0-1 0 0 0,0 0 0 0 0,0 0-1 0 0,0 1 1 0 0,0-1 0 0 0,0 0 0 0 0,0 0 0 0 0,0 1 0 0 0,0-1-1 0 0,0 0 1 0 0,0 1 0 0 0,0-1 0 0 0,0 0 0 0 0,0 0 0 0 0,0 1-1 0 0,0-1 1 0 0,0 0 0 0 0,0 0 0 0 0,0 1 0 0 0,0-1-1 0 0,0 0 1 0 0,0 0 0 0 0,-1 1 0 0 0,1-1 0 0 0,0 0 0 0 0,0 0-1 0 0,0 1 1 0 0,-1-1 0 0 0,1 0 0 0 0,0 0 0 0 0,-1 1 0 0 0,-5-3 347 0 0,3-1-288 0 0,1 0-34 0 0,1 2-8 0 0,1-2 173 0 0,5-1-156 0 0,12-1-129 0 0,-12 4 15 0 0,97-12 444 0 0,-30 9-1266 0 0,-70 4 718 0 0,11-2-58 0 0,-13 2 72 0 0,1 0-1 0 0,0 0 1 0 0,-1 0-1 0 0,1 0 1 0 0,0-1 0 0 0,-1 1-1 0 0,1 0 1 0 0,0 0-1 0 0,-1 0 1 0 0,1-1 0 0 0,-1 1-1 0 0,1 0 1 0 0,0-1-1 0 0,-1 1 1 0 0,1-1 0 0 0,-1 1-1 0 0,1 0 1 0 0,-1-1-1 0 0,1 1 1 0 0,-1-1 0 0 0,0 1-1 0 0,1-1 1 0 0,-1 0-1 0 0,0 1 1 0 0,1-1-1 0 0,-1 0 1 0 0,-1-5-3642 0 0</inkml:trace>
  <inkml:trace contextRef="#ctx0" brushRef="#br0" timeOffset="1">45 3 5121 0 0,'9'3'5129'0'0,"-2"-5"-5129"0"0,5 4 8 0 0,-5-4 0 0 0,1 1 16 0 0,9 0-24 0 0,-2 0 8 0 0,2 2 0 0 0,2-1 16 0 0,4-1 0 0 0,1 1-104 0 0,-14 0 0 0 0,1 1-608 0 0,-1 0 592 0 0,1-1-120 0 0,-9 0 0 0 0,2 0-456 0 0</inkml:trace>
</inkml:ink>
</file>

<file path=ppt/ink/ink3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45:11.493"/>
    </inkml:context>
    <inkml:brush xml:id="br0">
      <inkml:brushProperty name="width" value="0.05" units="cm"/>
      <inkml:brushProperty name="height" value="0.05" units="cm"/>
    </inkml:brush>
  </inkml:definitions>
  <inkml:trace contextRef="#ctx0" brushRef="#br0">191 0 3065 0 0,'0'0'594'0'0,"1"1"-99"0"0,-1 1-301 0 0,2 2 3453 0 0,-34 3-2104 0 0,6 4-1476 0 0,-14 15 98 0 0,14-6-12 0 0,9-6-34 0 0,-1 2 35 0 0,-6 13 96 0 0,22-27-235 0 0,1 0 1 0 0,0 0-1 0 0,0 0 1 0 0,0 0-1 0 0,0 0 1 0 0,0 0-1 0 0,0 1 1 0 0,1-1-1 0 0,-1 0 1 0 0,1 0 0 0 0,0 1-1 0 0,-1-1 1 0 0,1 0-1 0 0,0 1 1 0 0,0-1-1 0 0,0 0 1 0 0,1 1-1 0 0,-1-1 1 0 0,1 0-1 0 0,-1 1 1 0 0,1-1-1 0 0,0 0 1 0 0,1 3-1 0 0,-1-3-3 0 0,1 1 1 0 0,-1-1-1 0 0,1 1 0 0 0,0-1 0 0 0,-1 0 0 0 0,1 0 0 0 0,0 0 0 0 0,0 0 0 0 0,1 0 0 0 0,-1 0 1 0 0,4 2-1 0 0,-3-3-4 0 0,1 1 0 0 0,-1-1 0 0 0,0 0 0 0 0,1 0 1 0 0,-1 0-1 0 0,0-1 0 0 0,1 1 0 0 0,-1-1 0 0 0,1 0 0 0 0,-1 0 0 0 0,0 0 1 0 0,1 0-1 0 0,5-2 0 0 0,-1 0 4 0 0,0 0 0 0 0,0-1 0 0 0,0 1-1 0 0,14-8 1 0 0,7-7 36 0 0,7-18 8 0 0,-20 7-81 0 0,-9 0-38 0 0,-9 10 0 0 0,-5 0-15 0 0,-2 6 18 0 0,7 10 54 0 0,0 1 1 0 0,1 0-1 0 0,-2-1 1 0 0,1 1-1 0 0,0 0 0 0 0,0 0 1 0 0,0 0-1 0 0,0 1 1 0 0,-1-1-1 0 0,1 0 1 0 0,0 1-1 0 0,-4-1 1 0 0,-8 1-8 0 0,8 2 11 0 0,-8 0-9 0 0,6-2 0 0 0,3 5 0 0 0,-5 1-28 0 0,6-4 21 0 0,5 4 15 0 0,-3 3-29 0 0,-3-7 16 0 0,81-5 370 0 0,-23-5-319 0 0,-2-6-38 0 0,-17 0 31 0 0,-19 5-212 0 0,-4 2-281 0 0,-4 0-985 0 0,-8 6 661 0 0</inkml:trace>
</inkml:ink>
</file>

<file path=ppt/ink/ink3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45:12.095"/>
    </inkml:context>
    <inkml:brush xml:id="br0">
      <inkml:brushProperty name="width" value="0.05" units="cm"/>
      <inkml:brushProperty name="height" value="0.05" units="cm"/>
    </inkml:brush>
  </inkml:definitions>
  <inkml:trace contextRef="#ctx0" brushRef="#br0">0 32 4273 0 0,'3'1'2510'0'0,"0"0"-2689"0"0,-2-1 427 0 0,1 1-183 0 0,-1-1 0 0 0,1 0 0 0 0,0 0 0 0 0,-1 0 0 0 0,1 0 0 0 0,0 0 0 0 0,-1-1 0 0 0,1 1 0 0 0,0 0-1 0 0,-1-1 1 0 0,1 1 0 0 0,-1-1 0 0 0,3-1 0 0 0,1 0 92 0 0,12-4 41 0 0,21-8 104 0 0,-23 10-212 0 0,-5 2-35 0 0,4 1 38 0 0,4 2 12 0 0,-17-1-97 0 0,0 0 0 0 0,-1 0-1 0 0,1 0 1 0 0,0 0 0 0 0,0 1 0 0 0,-1-1 0 0 0,1 0-1 0 0,0 1 1 0 0,-1-1 0 0 0,1 1 0 0 0,0-1 0 0 0,-1 1-1 0 0,1-1 1 0 0,-1 1 0 0 0,1-1 0 0 0,0 1 0 0 0,-1-1-1 0 0,0 1 1 0 0,1 0 0 0 0,-1-1 0 0 0,1 1 0 0 0,-1 0-1 0 0,0-1 1 0 0,1 1 0 0 0,-1 0 0 0 0,0 0 0 0 0,0-1-1 0 0,1 2 1 0 0,-2 1 28 0 0,1-1 1 0 0,0 1-1 0 0,-1-1 0 0 0,0 1 0 0 0,0-1 0 0 0,1 0 0 0 0,-1 1 0 0 0,-1-1 0 0 0,1 0 1 0 0,0 0-1 0 0,-1 0 0 0 0,1 0 0 0 0,-1 0 0 0 0,1 0 0 0 0,-1 0 0 0 0,-3 2 0 0 0,-19 19 162 0 0,10-12-110 0 0,12-10-74 0 0,-26 25 228 0 0,27-24-221 0 0,0-1 0 0 0,-1 0 0 0 0,1 1 1 0 0,0-1-1 0 0,0 1 0 0 0,0-1 0 0 0,0 1 0 0 0,0-1 1 0 0,0 1-1 0 0,0 0 0 0 0,1-1 0 0 0,-1 1 1 0 0,1 0-1 0 0,-1 0 0 0 0,1 0 0 0 0,-1 3 1 0 0,2-3 46 0 0,2 1-79 0 0,-1-2 156 0 0,1 0 111 0 0,17 4-208 0 0,-13-2-40 0 0,0-1 0 0 0,0-1-1 0 0,0 1 1 0 0,0-1 0 0 0,0 0 0 0 0,0-1 0 0 0,11 0 0 0 0,25-4-393 0 0,-40 4 200 0 0,0 0-1 0 0,-1 0 0 0 0,1 0 0 0 0,0 0 0 0 0,0 0 1 0 0,0 1-1 0 0,-1-1 0 0 0,1 1 0 0 0,0 0 0 0 0,-1 0 0 0 0,1 0 1 0 0,0 0-1 0 0,2 2 0 0 0</inkml:trace>
</inkml:ink>
</file>

<file path=ppt/ink/ink3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45:12.523"/>
    </inkml:context>
    <inkml:brush xml:id="br0">
      <inkml:brushProperty name="width" value="0.05" units="cm"/>
      <inkml:brushProperty name="height" value="0.05" units="cm"/>
    </inkml:brush>
  </inkml:definitions>
  <inkml:trace contextRef="#ctx0" brushRef="#br0">8 103 3121 0 0,'-4'5'1137'0'0,"0"2"2726"0"0,16-1-1658 0 0,0-1-2765 0 0,32 11 804 0 0,-31-14-32 0 0,-1 1-1 0 0,0-1 1 0 0,1-1 0 0 0,17 0 0 0 0,64-7 570 0 0,134-27-1 0 0,-101 7-725 0 0,-43 5 84 0 0,-49 11-127 0 0,16-8 35 0 0,-4 2-7 0 0,-16 6-30 0 0,1 3-26 0 0,-11 4-14 0 0,-10 2-68 0 0,-4 2 36 0 0,-3 0-306 0 0,-11 1-624 0 0,1-1 468 0 0</inkml:trace>
</inkml:ink>
</file>

<file path=ppt/ink/ink3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45:13.107"/>
    </inkml:context>
    <inkml:brush xml:id="br0">
      <inkml:brushProperty name="width" value="0.05" units="cm"/>
      <inkml:brushProperty name="height" value="0.05" units="cm"/>
    </inkml:brush>
  </inkml:definitions>
  <inkml:trace contextRef="#ctx0" brushRef="#br0">182 0 4537 0 0,'-46'5'5487'0'0,"-21"11"-5840"0"0,41-8 1008 0 0,5 2-385 0 0,7-2-144 0 0,6-6 44 0 0,47 13-100 0 0,-17-8-65 0 0,18-1 31 0 0,-12-5-16 0 0,-10-4-18 0 0,62-8 2 0 0,-76 11 3 0 0,23 1 9 0 0,-27-1-14 0 0,1 0 0 0 0,-1 1 0 0 0,1-1 0 0 0,-1 0 0 0 0,1 0 0 0 0,-1 1 0 0 0,1-1 0 0 0,-1 0 0 0 0,1 1 0 0 0,-1-1 0 0 0,0 1 0 0 0,1-1 1 0 0,-1 0-1 0 0,1 1 0 0 0,-1-1 0 0 0,0 1 0 0 0,0-1 0 0 0,1 1 0 0 0,-1-1 0 0 0,0 1 0 0 0,0-1 0 0 0,0 1 0 0 0,1-1 0 0 0,-1 1 1 0 0,0-1-1 0 0,0 2 0 0 0,-1 1 13 0 0,1 0 0 0 0,-1 0 0 0 0,0 0 1 0 0,0 0-1 0 0,0 0 0 0 0,0 0 1 0 0,-1 0-1 0 0,1 0 0 0 0,-1 0 0 0 0,0 0 1 0 0,0-1-1 0 0,0 1 0 0 0,0-1 0 0 0,0 1 1 0 0,0-1-1 0 0,-1 0 0 0 0,1 0 0 0 0,-5 3 1 0 0,-50 33 234 0 0,37-30-176 0 0,-20-1 49 0 0,29-6-92 0 0,1-1 1 0 0,-1 0-1 0 0,0 0 0 0 0,-10-3 0 0 0,-12-8 12 0 0,31 10-148 0 0,-9-7 163 0 0,9 5-357 0 0,3 2-134 0 0,3-2-861 0 0,11 0 869 0 0</inkml:trace>
</inkml:ink>
</file>

<file path=ppt/ink/ink3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45:13.446"/>
    </inkml:context>
    <inkml:brush xml:id="br0">
      <inkml:brushProperty name="width" value="0.05" units="cm"/>
      <inkml:brushProperty name="height" value="0.05" units="cm"/>
    </inkml:brush>
  </inkml:definitions>
  <inkml:trace contextRef="#ctx0" brushRef="#br0">210 8 5617 0 0,'3'-2'2165'0'0,"-3"2"-2145"0"0,0 0 0 0 0,0 0 0 0 0,0 0 0 0 0,0 0 0 0 0,0-1 0 0 0,0 1 0 0 0,0 0 0 0 0,-1 0 0 0 0,1 0 0 0 0,0 0 0 0 0,0 0 0 0 0,0 0 0 0 0,0 0 0 0 0,0 0 0 0 0,0 0 0 0 0,0 0 0 0 0,0 0 0 0 0,0 0 0 0 0,0 0 0 0 0,0-1 0 0 0,0 1 0 0 0,-1 0 0 0 0,1 0 0 0 0,0 0 0 0 0,0 0 0 0 0,0 0 0 0 0,0 0 0 0 0,0 0 0 0 0,0 0 0 0 0,0-1 0 0 0,0 1 0 0 0,0 0 0 0 0,0 0 0 0 0,0 0 0 0 0,0 0 0 0 0,0 0 0 0 0,0 0 0 0 0,0 0 0 0 0,0-1 0 0 0,0 1 0 0 0,0 0 0 0 0,1 0 0 0 0,-1 0 0 0 0,0 0 0 0 0,0 0 0 0 0,0 0 0 0 0,0 0 0 0 0,0 0 0 0 0,0 0 0 0 0,0 0 0 0 0,0-1 0 0 0,0 1 0 0 0,0 0 0 0 0,0 0 0 0 0,0 0 0 0 0,1 0 0 0 0,-1 0 0 0 0,0 0 0 0 0,0 0 0 0 0,0 0 0 0 0,0 0 0 0 0,0 0 0 0 0,0 0 0 0 0,0 0 0 0 0,0 0 0 0 0,1 0 0 0 0,-3 0 67 0 0,0 0-1 0 0,0 0 1 0 0,0 0-1 0 0,0 1 1 0 0,0-1 0 0 0,1 1-1 0 0,-1-1 1 0 0,0 1-1 0 0,0-1 1 0 0,1 1 0 0 0,-1 0-1 0 0,0 0 1 0 0,1 0-1 0 0,-1 0 1 0 0,1 0 0 0 0,-3 2-1 0 0,-3 2 104 0 0,-18 13-67 0 0,-12 17 146 0 0,-3 11 69 0 0,2 2-57 0 0,17-17-173 0 0,13-17 72 0 0,4-3-263 0 0,3-5-1105 0 0,0-2-398 0 0</inkml:trace>
</inkml:ink>
</file>

<file path=ppt/ink/ink3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45:13.792"/>
    </inkml:context>
    <inkml:brush xml:id="br0">
      <inkml:brushProperty name="width" value="0.05" units="cm"/>
      <inkml:brushProperty name="height" value="0.05" units="cm"/>
    </inkml:brush>
  </inkml:definitions>
  <inkml:trace contextRef="#ctx0" brushRef="#br0">1 0 4425 0 0,'3'1'5972'0'0,"26"12"-5661"0"0,17 20-61 0 0,11 7 128 0 0,-21-17-329 0 0,-30-20-93 0 0,3 2-207 0 0,0-2-74 0 0,4-3 58 0 0,-11-4 30 0 0,2 0-246 0 0</inkml:trace>
</inkml:ink>
</file>

<file path=ppt/ink/ink3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45:14.124"/>
    </inkml:context>
    <inkml:brush xml:id="br0">
      <inkml:brushProperty name="width" value="0.05" units="cm"/>
      <inkml:brushProperty name="height" value="0.05" units="cm"/>
    </inkml:brush>
  </inkml:definitions>
  <inkml:trace contextRef="#ctx0" brushRef="#br0">183 1 4529 0 0,'-3'2'5322'0'0,"2"-2"-5362"0"0,0 1 144 0 0,0 2 13 0 0,-2 3-35 0 0,0 4 8 0 0,-3 4 79 0 0,-14 25 263 0 0,-1 0 98 0 0,16-29-433 0 0,1 0 0 0 0,0 0 0 0 0,-5 20 0 0 0,8-26-128 0 0,-8 34 245 0 0,0-20-388 0 0,1-13-366 0 0,7-5 18 0 0,-9-3-3102 0 0</inkml:trace>
  <inkml:trace contextRef="#ctx0" brushRef="#br0" timeOffset="1">0 59 5249 0 0,'17'14'5473'0'0,"13"7"-4409"0"0,-3-1-729 0 0,-1-1-188 0 0,14 10 116 0 0,15 11-62 0 0,-19-12-838 0 0,-14-11-701 0 0,-16-13 431 0 0</inkml:trace>
</inkml:ink>
</file>

<file path=ppt/ink/ink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19:18:15.931"/>
    </inkml:context>
    <inkml:brush xml:id="br0">
      <inkml:brushProperty name="width" value="0.05" units="cm"/>
      <inkml:brushProperty name="height" value="0.05" units="cm"/>
    </inkml:brush>
  </inkml:definitions>
  <inkml:trace contextRef="#ctx0" brushRef="#br0">0 140 4393 0 0,'13'6'4752'0'0,"-12"-6"-4761"0"0,-1 0 0 0 0,1 0 0 0 0,-1 0 0 0 0,0 0-1 0 0,1 0 1 0 0,-1 0 0 0 0,1 0 0 0 0,-1 0 0 0 0,1 0 0 0 0,-1 1 0 0 0,0-1 0 0 0,1 0-1 0 0,-1 0 1 0 0,0 0 0 0 0,1 1 0 0 0,-1-1 0 0 0,0 0 0 0 0,1 1 0 0 0,-1-1 0 0 0,0 0 0 0 0,0 0-1 0 0,1 1 1 0 0,-1-1 0 0 0,0 1 0 0 0,0-1 0 0 0,1 0 0 0 0,-1 1 0 0 0,0-1 0 0 0,0 0 0 0 0,0 1-1 0 0,0-1 1 0 0,0 1 0 0 0,0-1 0 0 0,0 1 0 0 0,0-1 0 0 0,0 0 0 0 0,0 1 0 0 0,0-1-1 0 0,0 1 1 0 0,0 0 0 0 0,1 2 13 0 0,1 1 0 0 0,-1-1 0 0 0,1 0 0 0 0,-1 1 0 0 0,1-1 0 0 0,0 0 0 0 0,1 0 0 0 0,-1 0 0 0 0,0 0 0 0 0,5 4 0 0 0,12 16 55 0 0,-5 6 133 0 0,-2 0-1 0 0,0 0 1 0 0,9 41 0 0 0,-10-44 46 0 0,-1 1 169 0 0,-9-21-347 0 0,0-2 133 0 0,-2-3-10 0 0,0-3 27 0 0,-2 0-60 0 0,-1-5-22 0 0,3-9-98 0 0,-1-4-13 0 0,-55-213 40 0 0,56 224-110 0 0,2 11 36 0 0,3 6 5 0 0,8 14 0 0 0,-1-8 5 0 0,0-1 0 0 0,0-1 1 0 0,1 1-1 0 0,1-2 0 0 0,0 0 1 0 0,1 0-1 0 0,0-1 0 0 0,16 8 0 0 0,-21-14 4 0 0,0 0-1 0 0,1 0 1 0 0,-1 0-1 0 0,14 2 1 0 0,17-3 2 0 0,-34-4 4 0 0,-1 1 0 0 0,1-1 0 0 0,-1 0-1 0 0,1-1 1 0 0,-1 1 0 0 0,0-1 0 0 0,0 0-1 0 0,0 0 1 0 0,0-1 0 0 0,7-4 0 0 0,-1-3 21 0 0,3-12 19 0 0,-5 0-4 0 0,-5 7-17 0 0,1-7 0 0 0,-3 11-5 0 0,2-7 0 0 0,3-12 1 0 0,-5 12-8 0 0,-3-57 4 0 0,-1 19-12 0 0,11 82-114 0 0,10 35 101 0 0,-17-50 8 0 0,1-1 1 0 0,0 0-1 0 0,1 0 0 0 0,0 0 1 0 0,1-1-1 0 0,0 1 0 0 0,0-1 1 0 0,1 0-1 0 0,0 0 0 0 0,1-1 0 0 0,0 0 1 0 0,11 10-1 0 0,-5-7 1 0 0,0-1 0 0 0,1-1 1 0 0,0 0-1 0 0,17 7 0 0 0,-28-14-5 0 0,37 16-105 0 0,-12-10-237 0 0,2-7-503 0 0,-8-6-115 0 0,-16 3 723 0 0,6-1-210 0 0,5-5-215 0 0,-3-4 43 0 0</inkml:trace>
</inkml:ink>
</file>

<file path=ppt/ink/ink3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45:20.080"/>
    </inkml:context>
    <inkml:brush xml:id="br0">
      <inkml:brushProperty name="width" value="0.05" units="cm"/>
      <inkml:brushProperty name="height" value="0.05" units="cm"/>
    </inkml:brush>
  </inkml:definitions>
  <inkml:trace contextRef="#ctx0" brushRef="#br0">1 79 5153 0 0,'0'6'2786'0'0,"4"20"-2115"0"0,3 15-372 0 0,10 37 909 0 0,-15-71-1082 0 0,1 0-1 0 0,0 0 0 0 0,1-1 0 0 0,0 1 1 0 0,5 7-1 0 0,3 2-58 0 0,-2-3 11 0 0,6 7 60 0 0,10 4 54 0 0,-4-12-118 0 0,-19-11-54 0 0,6 3 50 0 0,-3-3-21 0 0,1-1 2 0 0,-4-1-17 0 0,0 0-4 0 0,-1-1-1 0 0,0 1 1 0 0,0-1-1 0 0,0 0 1 0 0,0 1-1 0 0,0-1 1 0 0,0 0-1 0 0,-1 0 1 0 0,1 0-1 0 0,1-3 1 0 0,-1 1-5 0 0,0 0 1 0 0,0-1-1 0 0,0 1 1 0 0,0-1-1 0 0,-1 1 1 0 0,0-1-1 0 0,0 0 1 0 0,0-7-1 0 0,0-7-2 0 0,-1 0 0 0 0,-5-33 0 0 0,2 27 13 0 0,-1-3 5 0 0,-2 0 0 0 0,-1 0 1 0 0,-1 0-1 0 0,-17-39 0 0 0,22 64-195 0 0,-1 7-211 0 0,1 4 117 0 0,3-5 301 0 0,-4 26-564 0 0,5-15-491 0 0,4-4-3709 0 0</inkml:trace>
</inkml:ink>
</file>

<file path=ppt/ink/ink3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45:20.585"/>
    </inkml:context>
    <inkml:brush xml:id="br0">
      <inkml:brushProperty name="width" value="0.05" units="cm"/>
      <inkml:brushProperty name="height" value="0.05" units="cm"/>
    </inkml:brush>
  </inkml:definitions>
  <inkml:trace contextRef="#ctx0" brushRef="#br0">186 13 5769 0 0,'-1'-1'144'0'0,"1"0"0"0"0,-1 0 0 0 0,0 1 0 0 0,1-1 0 0 0,-1 0 0 0 0,0 0 0 0 0,0 0 0 0 0,0 1 0 0 0,0-1 0 0 0,0 0 0 0 0,0 1 0 0 0,0-1 0 0 0,0 1 0 0 0,0-1 0 0 0,0 1 0 0 0,0 0 0 0 0,-1-1 0 0 0,1 1 0 0 0,0 0 0 0 0,0 0 0 0 0,0 0 0 0 0,0 0 0 0 0,0 0 0 0 0,-1 0-1 0 0,1 0 1 0 0,0 0 0 0 0,0 0 0 0 0,0 1 0 0 0,-2-1 0 0 0,-33 5-419 0 0,36-5 384 0 0,-35 12 499 0 0,31-9-518 0 0,0-1 1 0 0,0 2-1 0 0,0-1 0 0 0,0 0 0 0 0,1 1 0 0 0,-1-1 0 0 0,-5 9 0 0 0,3-1 47 0 0,-1 0 0 0 0,2 0 1 0 0,-1 1-1 0 0,-3 14 0 0 0,0 6 94 0 0,7-23-201 0 0,1-1 1 0 0,0 1-1 0 0,1-1 1 0 0,0 16-1 0 0,10 9 36 0 0,-9-31-57 0 0,0 0 0 0 0,1 0 0 0 0,-1-1 1 0 0,0 1-1 0 0,1 0 0 0 0,-1-1 0 0 0,1 1 0 0 0,0-1 1 0 0,-1 0-1 0 0,1 1 0 0 0,0-1 0 0 0,0 0 0 0 0,0 0 1 0 0,0 0-1 0 0,0 0 0 0 0,0 0 0 0 0,0-1 0 0 0,0 1 0 0 0,0-1 1 0 0,0 1-1 0 0,4-1 0 0 0,2 1 17 0 0,0-1 1 0 0,0 0-1 0 0,-1-1 1 0 0,1 1-1 0 0,0-2 1 0 0,0 1-1 0 0,10-4 1 0 0,-15 4-23 0 0,0 0 1 0 0,0 0-1 0 0,0-1 0 0 0,0 1 0 0 0,0-1 1 0 0,-1 0-1 0 0,1 1 0 0 0,0-1 1 0 0,-1 0-1 0 0,1-1 0 0 0,-1 1 1 0 0,0 0-1 0 0,0-1 0 0 0,0 1 1 0 0,0-1-1 0 0,0 0 0 0 0,-1 0 1 0 0,1 1-1 0 0,-1-1 0 0 0,2-4 1 0 0,-2 2-5 0 0,1-1 0 0 0,-1 1 1 0 0,0-1-1 0 0,-1 1 1 0 0,1-1-1 0 0,-1 1 0 0 0,0-1 1 0 0,-1 1-1 0 0,1-1 0 0 0,-1 0 1 0 0,0 1-1 0 0,-1 0 1 0 0,1-1-1 0 0,-1 1 0 0 0,0 0 1 0 0,0 0-1 0 0,-4-6 0 0 0,5 9-1 0 0,0 1 1 0 0,0-1-1 0 0,0 0 0 0 0,1 0 0 0 0,-1 0 0 0 0,1 0 0 0 0,-1 0 0 0 0,1-1 0 0 0,0 1 0 0 0,-1 0 0 0 0,1 0 0 0 0,0-3 0 0 0,1 5 0 0 0,-1 0 1 0 0,1 0-1 0 0,-1-1 0 0 0,0 1 0 0 0,1 0 0 0 0,-1 0 0 0 0,0 0 0 0 0,1 0 1 0 0,-1 0-1 0 0,1 0 0 0 0,-1 0 0 0 0,1-1 0 0 0,-1 1 0 0 0,0 1 1 0 0,1-1-1 0 0,-1 0 0 0 0,1 0 0 0 0,-1 0 0 0 0,0 0 0 0 0,1 0 1 0 0,-1 0-1 0 0,1 0 0 0 0,-1 0 0 0 0,0 1 0 0 0,1-1 0 0 0,-1 0 1 0 0,0 0-1 0 0,1 1 0 0 0,-1-1 0 0 0,0 0 0 0 0,1 0 0 0 0,-1 1 0 0 0,0-1 1 0 0,1 1-1 0 0,40 37-34 0 0,-36-33 42 0 0,64 56 98 0 0,4 7-3425 0 0,-72-67 3238 0 0,0 0 0 0 0,0 0 0 0 0,0 0 0 0 0,0 0-1 0 0,0 0 1 0 0,1 0 0 0 0,-1 0 0 0 0,0 0 0 0 0,1-1 0 0 0,-1 1 0 0 0,1 0 0 0 0,-1-1 0 0 0,0 1 0 0 0,1-1 0 0 0,-1 0 0 0 0,1 1 0 0 0,-1-1 0 0 0,1 0 0 0 0,0 0 0 0 0,1 0 0 0 0,9 0-1183 0 0</inkml:trace>
</inkml:ink>
</file>

<file path=ppt/ink/ink3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45:21.002"/>
    </inkml:context>
    <inkml:brush xml:id="br0">
      <inkml:brushProperty name="width" value="0.05" units="cm"/>
      <inkml:brushProperty name="height" value="0.05" units="cm"/>
    </inkml:brush>
  </inkml:definitions>
  <inkml:trace contextRef="#ctx0" brushRef="#br0">65 280 4825 0 0,'-4'2'2726'0'0,"-3"2"-2406"0"0,-1-5 3125 0 0,8 1-3319 0 0,0-2 78 0 0,0 1-19 0 0,0-1-25 0 0,2-9 183 0 0,5-5-174 0 0,0 1-130 0 0,-2 4 27 0 0,-4 9-60 0 0,-1-1-1 0 0,1 1 0 0 0,0-1 1 0 0,-1 1-1 0 0,0-1 1 0 0,1 1-1 0 0,-1-1 1 0 0,0 1-1 0 0,0-1 1 0 0,0 1-1 0 0,-1-1 1 0 0,1 1-1 0 0,-2-5 1 0 0,-25-36 226 0 0,19 32-118 0 0,1 0-1 0 0,0 0 1 0 0,1-1-1 0 0,-7-17 0 0 0,13 28-102 0 0,0 0 0 0 0,0 0 0 0 0,1-1 1 0 0,-1 1-1 0 0,0 0 0 0 0,0 0 0 0 0,1 0 0 0 0,-1 0 0 0 0,0 0 0 0 0,1 0 0 0 0,-1 0 0 0 0,1 0 0 0 0,0 0 0 0 0,-1 1 0 0 0,1-1 0 0 0,0 0 1 0 0,-1 0-1 0 0,1 0 0 0 0,0 1 0 0 0,0-1 0 0 0,0 0 0 0 0,-1 1 0 0 0,3-2 0 0 0,23-13 172 0 0,-24 14-172 0 0,9-4 20 0 0,0 0-12 0 0,7 0 1 0 0,-5 3-7 0 0,-3 2-2 0 0,65-7 64 0 0,-2 0-36 0 0,-28 12-324 0 0,-44-5 209 0 0,1 0 0 0 0,0 1 0 0 0,0-1 0 0 0,0 1 0 0 0,-1 0 1 0 0,1 0-1 0 0,0 0 0 0 0,0 0 0 0 0,-1 0 0 0 0,1 0 0 0 0,-1 0 0 0 0,1 0 0 0 0,-1 1 0 0 0,0-1 0 0 0,1 0 0 0 0,-1 1 1 0 0,0-1-1 0 0,0 1 0 0 0,0 0 0 0 0,0-1 0 0 0,0 1 0 0 0,-1 0 0 0 0,2 2 0 0 0,-8 5-695 0 0</inkml:trace>
</inkml:ink>
</file>

<file path=ppt/ink/ink3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45:21.680"/>
    </inkml:context>
    <inkml:brush xml:id="br0">
      <inkml:brushProperty name="width" value="0.05" units="cm"/>
      <inkml:brushProperty name="height" value="0.05" units="cm"/>
    </inkml:brush>
  </inkml:definitions>
  <inkml:trace contextRef="#ctx0" brushRef="#br0">5 279 3569 0 0,'-3'-2'5347'0'0,"4"0"-4704"0"0,-2 2-398 0 0,1-1 197 0 0,-2-2 466 0 0,4-2-338 0 0,4-3-421 0 0,-2 2-163 0 0,-1 3 108 0 0,2-7-47 0 0,1 1-1 0 0,1 0 1 0 0,0 1 0 0 0,12-13-1 0 0,-12 14-23 0 0,-1 1 1 0 0,0-1-1 0 0,0 0 0 0 0,-1-1 0 0 0,0 1 0 0 0,0-1 0 0 0,-1 0 0 0 0,5-11 1 0 0,-5 6-11 0 0,2-6 10 0 0,0-30 77 0 0,-6 41-96 0 0,1-1 11 0 0,-1 4-16 0 0,0 1-9 0 0,0 0-11 0 0,0 2 0 0 0,0 1 17 0 0,1 1 10 0 0,2 2-6 0 0,53 57 0 0 0,-52-54 5 0 0,0 0 0 0 0,0 0-1 0 0,-1 1 1 0 0,1 0 0 0 0,3 10 0 0 0,-5-10-46 0 0,1 0 0 0 0,0 0 0 0 0,1 0 0 0 0,-1 0 1 0 0,7 7-1 0 0,29 30-722 0 0,-30-36 373 0 0</inkml:trace>
</inkml:ink>
</file>

<file path=ppt/ink/ink3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45:22.564"/>
    </inkml:context>
    <inkml:brush xml:id="br0">
      <inkml:brushProperty name="width" value="0.05" units="cm"/>
      <inkml:brushProperty name="height" value="0.05" units="cm"/>
    </inkml:brush>
  </inkml:definitions>
  <inkml:trace contextRef="#ctx0" brushRef="#br0">241 3 3721 0 0,'-3'-1'3181'0'0,"0"0"-2307"0"0,1 1-1223 0 0,1 0 180 0 0,-2-1 551 0 0,-1 3-168 0 0,-3 6-113 0 0,2-1-64 0 0,1-4 33 0 0,-9 6 33 0 0,1 0 0 0 0,-1 1 1 0 0,-19 19-1 0 0,9-6 211 0 0,11-12-186 0 0,0 1 1 0 0,2 0 0 0 0,-1 1 0 0 0,2 0 0 0 0,-1 0 0 0 0,2 1 0 0 0,0 1-1 0 0,-12 29 1 0 0,16-34-98 0 0,1 0 0 0 0,1 0 0 0 0,0 0 0 0 0,0 0 0 0 0,1 0 0 0 0,0 0 1 0 0,0 1-1 0 0,1-1 0 0 0,1 0 0 0 0,0 1 0 0 0,0-1 0 0 0,1 0 0 0 0,0 0 0 0 0,1 0 0 0 0,6 14 0 0 0,-5-16 3 0 0,1 0 0 0 0,1 0 0 0 0,-1 0 1 0 0,1-1-1 0 0,0 0 0 0 0,1 0 0 0 0,0-1 0 0 0,0 0 0 0 0,0 0 1 0 0,13 7-1 0 0,-10-7-261 0 0,0 0 0 0 0,0 0 0 0 0,1-1 0 0 0,0 0 0 0 0,0-1 0 0 0,0 0 0 0 0,23 4 0 0 0,-25-8-436 0 0,-4 0-373 0 0</inkml:trace>
</inkml:ink>
</file>

<file path=ppt/ink/ink3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45:22.959"/>
    </inkml:context>
    <inkml:brush xml:id="br0">
      <inkml:brushProperty name="width" value="0.05" units="cm"/>
      <inkml:brushProperty name="height" value="0.05" units="cm"/>
    </inkml:brush>
  </inkml:definitions>
  <inkml:trace contextRef="#ctx0" brushRef="#br0">7 0 4273 0 0,'-6'18'4535'0'0,"5"8"-4343"0"0,3-10 126 0 0,2 23-128 0 0,5 18 124 0 0,1-1 5 0 0,7 28 101 0 0,-7-73-52 0 0</inkml:trace>
</inkml:ink>
</file>

<file path=ppt/ink/ink3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45:23.321"/>
    </inkml:context>
    <inkml:brush xml:id="br0">
      <inkml:brushProperty name="width" value="0.05" units="cm"/>
      <inkml:brushProperty name="height" value="0.05" units="cm"/>
    </inkml:brush>
  </inkml:definitions>
  <inkml:trace contextRef="#ctx0" brushRef="#br0">4 50 5001 0 0,'0'-1'168'0'0,"0"1"1"0"0,-1 0-1 0 0,1-1 0 0 0,0 1 0 0 0,-1 0 1 0 0,1-1-1 0 0,0 1 0 0 0,0-1 0 0 0,-1 1 1 0 0,1 0-1 0 0,0-1 0 0 0,0 1 0 0 0,0-1 1 0 0,-1 1-1 0 0,1-1 0 0 0,0 1 0 0 0,0-1 1 0 0,0 1-1 0 0,0 0 0 0 0,0-1 0 0 0,0 1 1 0 0,0-1-1 0 0,0 1 0 0 0,0-1 0 0 0,0 1 1 0 0,1-1-1 0 0,-1 0 0 0 0,11-10 1137 0 0,23-5-2092 0 0,-28 14 1259 0 0,-4 1-464 0 0,0 0-1 0 0,0 0 0 0 0,0 0 1 0 0,0 0-1 0 0,1 1 0 0 0,-1-1 1 0 0,0 0-1 0 0,0 1 0 0 0,1 0 1 0 0,-1 0-1 0 0,0-1 0 0 0,1 1 0 0 0,-1 1 1 0 0,0-1-1 0 0,1 0 0 0 0,-1 1 1 0 0,0-1-1 0 0,0 1 0 0 0,0-1 1 0 0,1 1-1 0 0,-1 0 0 0 0,0 0 1 0 0,3 2-1 0 0,-3-1-3 0 0,-1 0 1 0 0,1 0-1 0 0,-1 0 0 0 0,1 0 0 0 0,-1 0 1 0 0,0 1-1 0 0,0-1 0 0 0,0 0 0 0 0,0 1 1 0 0,-1-1-1 0 0,1 1 0 0 0,0-1 0 0 0,-1 1 1 0 0,0-1-1 0 0,0 1 0 0 0,1-1 0 0 0,-2 1 1 0 0,1-1-1 0 0,0 1 0 0 0,0-1 0 0 0,-2 5 1 0 0,-4 21 37 0 0,-20 51 0 0 0,26-79-41 0 0,0 1-1 0 0,-1 0 1 0 0,1-1 0 0 0,0 1 0 0 0,-1-1 0 0 0,1 1 0 0 0,0 0-1 0 0,0-1 1 0 0,0 1 0 0 0,0 0 0 0 0,0-1 0 0 0,0 1 0 0 0,0-1 0 0 0,0 1-1 0 0,0 0 1 0 0,0-1 0 0 0,0 1 0 0 0,0 0 0 0 0,0-1 0 0 0,0 1-1 0 0,0 0 1 0 0,1-1 0 0 0,-1 1 0 0 0,0-1 0 0 0,0 1 0 0 0,1 0 0 0 0,-1-1-1 0 0,1 1 1 0 0,-1-1 0 0 0,0 1 0 0 0,1-1 0 0 0,-1 1 0 0 0,1-1-1 0 0,-1 0 1 0 0,1 1 0 0 0,-1-1 0 0 0,2 1 0 0 0,27 2 52 0 0,-28-3-51 0 0,1 0 0 0 0,-1-1 0 0 0,1 1 0 0 0,0 0 0 0 0,0 0 0 0 0,-1 0 0 0 0,1 0 0 0 0,0 0 0 0 0,-1 0 0 0 0,1 1 0 0 0,0-1 0 0 0,-1 0 0 0 0,1 1 0 0 0,-1-1 1 0 0,1 1-1 0 0,0 0 0 0 0,-1 0 0 0 0,1-1 0 0 0,-1 1 0 0 0,0 0 0 0 0,1 0 0 0 0,-1 0 0 0 0,0 1 0 0 0,1-1 0 0 0,-1 0 0 0 0,0 0 0 0 0,0 1 0 0 0,0-1 0 0 0,1 2 0 0 0,-5 6 3 0 0,-8 4 10 0 0,6-9-12 0 0,-7 8-45 0 0,5-4 105 0 0,0-1 0 0 0,-1 0 0 0 0,0 0 0 0 0,-9 6 0 0 0,14-11-99 0 0,1-1 0 0 0,-1 0 0 0 0,1 0 0 0 0,-1 0 1 0 0,1 0-1 0 0,-1 0 0 0 0,0 0 0 0 0,1 0 0 0 0,-1-1 0 0 0,0 0 0 0 0,0 1 1 0 0,0-1-1 0 0,1 0 0 0 0,-1 0 0 0 0,0-1 0 0 0,0 1 0 0 0,0 0 1 0 0,1-1-1 0 0,-1 0 0 0 0,-3-1 0 0 0,3-1-276 0 0,1 2-1330 0 0</inkml:trace>
</inkml:ink>
</file>

<file path=ppt/ink/ink3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45:23.683"/>
    </inkml:context>
    <inkml:brush xml:id="br0">
      <inkml:brushProperty name="width" value="0.05" units="cm"/>
      <inkml:brushProperty name="height" value="0.05" units="cm"/>
    </inkml:brush>
  </inkml:definitions>
  <inkml:trace contextRef="#ctx0" brushRef="#br0">57 0 5153 0 0,'-9'32'5381'0'0,"-6"10"-5428"0"0,1-16 536 0 0,11-20-437 0 0,-1 3 20 0 0,-2 13 160 0 0,1-1-3570 0 0</inkml:trace>
</inkml:ink>
</file>

<file path=ppt/ink/ink3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45:24.130"/>
    </inkml:context>
    <inkml:brush xml:id="br0">
      <inkml:brushProperty name="width" value="0.05" units="cm"/>
      <inkml:brushProperty name="height" value="0.05" units="cm"/>
    </inkml:brush>
  </inkml:definitions>
  <inkml:trace contextRef="#ctx0" brushRef="#br0">20 98 3185 0 0,'-8'1'3897'0'0,"4"-4"-2715"0"0,-2-4 40 0 0,4 2-624 0 0,4 2-236 0 0,14-16-184 0 0,3-2-72 0 0,-10 3-72 0 0,-8 14-16 0 0,2-7 4 0 0,-2 4 2 0 0,1 24-135 0 0,8 18 139 0 0,-9-31-48 0 0,1-1 0 0 0,-1 1 0 0 0,1 0 0 0 0,0-1 0 0 0,0 1 0 0 0,0-1 0 0 0,1 0 0 0 0,-1 0 0 0 0,1 0 0 0 0,0 0 0 0 0,0 0 0 0 0,0 0 0 0 0,6 3 0 0 0,-1-1-409 0 0,-6-3-458 0 0</inkml:trace>
</inkml:ink>
</file>

<file path=ppt/ink/ink3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45:24.533"/>
    </inkml:context>
    <inkml:brush xml:id="br0">
      <inkml:brushProperty name="width" value="0.05" units="cm"/>
      <inkml:brushProperty name="height" value="0.05" units="cm"/>
    </inkml:brush>
  </inkml:definitions>
  <inkml:trace contextRef="#ctx0" brushRef="#br0">50 7 3537 0 0,'-3'0'888'0'0,"-12"-2"2194"0"0,12 0-2889 0 0,-2-1 494 0 0,4 4-603 0 0,0-1 1 0 0,0 1-1 0 0,-1 0 1 0 0,1 0-1 0 0,0 0 0 0 0,0-1 1 0 0,0 1-1 0 0,0 0 0 0 0,0 0 1 0 0,0 0-1 0 0,0 1 1 0 0,0-1-1 0 0,0 0 0 0 0,1 0 1 0 0,-1 0-1 0 0,0 1 0 0 0,1-1 1 0 0,-1 0-1 0 0,1 1 0 0 0,0-1 1 0 0,-1 0-1 0 0,1 1 1 0 0,0-1-1 0 0,0 1 0 0 0,0-1 1 0 0,0 2-1 0 0,-4 39-177 0 0,4-40 241 0 0,-1 29-46 0 0,2 0 0 0 0,2 0 0 0 0,0-1 0 0 0,2 1 0 0 0,17 54 0 0 0,0 6 70 0 0,-16-70-216 0 0,8 9 193 0 0,-12-27-204 0 0,0 1 0 0 0,0-1 0 0 0,1 0 1 0 0,-1 0-1 0 0,0 0 0 0 0,1-1 1 0 0,0 1-1 0 0,0-1 0 0 0,0 1 0 0 0,0-1 1 0 0,0 0-1 0 0,0 0 0 0 0,1 0 0 0 0,-1-1 1 0 0,1 1-1 0 0,-1-1 0 0 0,1 0 1 0 0,4 1-1 0 0,-1-2-160 0 0,2-5-4 0 0,-5 2 55 0 0,7-2-645 0 0</inkml:trace>
</inkml:ink>
</file>

<file path=ppt/ink/ink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19:18:16.283"/>
    </inkml:context>
    <inkml:brush xml:id="br0">
      <inkml:brushProperty name="width" value="0.05" units="cm"/>
      <inkml:brushProperty name="height" value="0.05" units="cm"/>
    </inkml:brush>
  </inkml:definitions>
  <inkml:trace contextRef="#ctx0" brushRef="#br0">144 7 3921 0 0,'-17'-7'3788'0'0,"5"9"-3362"0"0,1 2-362 0 0,-3 6 33 0 0,1 5 1 0 0,-4 12 48 0 0,-17 56 202 0 0,27-64-278 0 0,3-8-19 0 0,0 0 0 0 0,1-1 1 0 0,1 2-1 0 0,0-1 0 0 0,0 0 0 0 0,0 17 1 0 0,2-23-36 0 0,0 0 0 0 0,1 0 0 0 0,0 0 0 0 0,0 0 0 0 0,0 0 0 0 0,0 0 0 0 0,1 0 0 0 0,-1-1 0 0 0,1 1 0 0 0,1-1 0 0 0,-1 1 1 0 0,1-1-1 0 0,-1 0 0 0 0,1 0 0 0 0,0 0 0 0 0,1 0 0 0 0,3 4 0 0 0,5-3 7 0 0,8-10 6 0 0,-1-9 6 0 0,-10 3-2 0 0,10-14 57 0 0,-3 6-34 0 0,-6 4-7 0 0,18-42 3 0 0,-23 46-46 0 0,0 0 0 0 0,0 0 1 0 0,1 1-1 0 0,0-1 0 0 0,1 1 0 0 0,0 1 0 0 0,15-16 0 0 0,-21 24 5 0 0,0 1 0 0 0,0-1 0 0 0,0 1 0 0 0,0-1 0 0 0,0 1 0 0 0,0 0 0 0 0,0-1-1 0 0,0 1 1 0 0,0 0 0 0 0,0 0 0 0 0,1 0 0 0 0,-1 0 0 0 0,0 0 0 0 0,0 0 0 0 0,0 0 0 0 0,0 0 0 0 0,0 1 0 0 0,0-1-1 0 0,0 0 1 0 0,0 1 0 0 0,0-1 0 0 0,0 0 0 0 0,0 1 0 0 0,0 0 0 0 0,0-1 0 0 0,0 1 0 0 0,0-1 0 0 0,0 1 0 0 0,0 0 0 0 0,0 0-1 0 0,-1-1 1 0 0,1 1 0 0 0,1 1 0 0 0,29 37 183 0 0,-21-25-168 0 0,4 1 26 0 0,-6-5-28 0 0,1 0 0 0 0,0-1 0 0 0,0 0 0 0 0,1 0 0 0 0,17 11 0 0 0,-2-7 35 0 0,-8-5-20 0 0,-2-2-10 0 0,-2-1-56 0 0,8-2 96 0 0,1-4-242 0 0,6-6-1459 0 0,-27 5 723 0 0,-2 1 712 0 0,1 0-316 0 0</inkml:trace>
</inkml:ink>
</file>

<file path=ppt/ink/ink3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45:24.915"/>
    </inkml:context>
    <inkml:brush xml:id="br0">
      <inkml:brushProperty name="width" value="0.05" units="cm"/>
      <inkml:brushProperty name="height" value="0.05" units="cm"/>
    </inkml:brush>
  </inkml:definitions>
  <inkml:trace contextRef="#ctx0" brushRef="#br0">238 3 5153 0 0,'-11'-3'3366'0'0,"9"3"-3330"0"0,0 1 0 0 0,0-1 0 0 0,0 0-1 0 0,1 0 1 0 0,-1 1 0 0 0,0-1 0 0 0,0 1-1 0 0,0-1 1 0 0,0 1 0 0 0,0 0 0 0 0,1 0-1 0 0,-1 0 1 0 0,0 0 0 0 0,1 0 0 0 0,-1 0 0 0 0,-2 3-1 0 0,-12 10 174 0 0,0 1-1 0 0,1 1 1 0 0,1 0 0 0 0,0 1-1 0 0,-12 22 1 0 0,15-22-25 0 0,1 1 1 0 0,0 0-1 0 0,-9 27 1 0 0,14-31-141 0 0,-5 6 34 0 0,-4 13 63 0 0,12-29-126 0 0,1 0 0 0 0,0 1 0 0 0,0-1 0 0 0,1 0 0 0 0,-1 0 0 0 0,1 1 0 0 0,0-1 0 0 0,0 1 0 0 0,0-1 0 0 0,2 9 0 0 0,-2-8-16 0 0,-5-10-63 0 0,0-1-1942 0 0</inkml:trace>
</inkml:ink>
</file>

<file path=ppt/ink/ink3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45:25.281"/>
    </inkml:context>
    <inkml:brush xml:id="br0">
      <inkml:brushProperty name="width" value="0.05" units="cm"/>
      <inkml:brushProperty name="height" value="0.05" units="cm"/>
    </inkml:brush>
  </inkml:definitions>
  <inkml:trace contextRef="#ctx0" brushRef="#br0">0 1 4545 0 0,'6'13'1102'0'0,"1"-1"0"0"0,0 1 0 0 0,0-1 0 0 0,10 11-1 0 0,49 53 234 0 0,87 64-1991 0 0,-152-140 646 0 0,5 4-62 0 0,-2-3-89 0 0,0-1-143 0 0</inkml:trace>
</inkml:ink>
</file>

<file path=ppt/ink/ink3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45:25.619"/>
    </inkml:context>
    <inkml:brush xml:id="br0">
      <inkml:brushProperty name="width" value="0.05" units="cm"/>
      <inkml:brushProperty name="height" value="0.05" units="cm"/>
    </inkml:brush>
  </inkml:definitions>
  <inkml:trace contextRef="#ctx0" brushRef="#br0">12 0 3841 0 0,'1'7'1228'0'0,"-2"0"1175"0"0,-4-9-1401 0 0,3 1-959 0 0,0-1 187 0 0,0 0 128 0 0,1 1 386 0 0,5 8-284 0 0,1 3-424 0 0,0-1 1 0 0,1 0-1 0 0,1 0 0 0 0,-1 0 1 0 0,1-1-1 0 0,11 10 0 0 0,-6-5 54 0 0,0 0 1 0 0,0 1-1 0 0,9 17 0 0 0,-8-8-67 0 0,-1 0 0 0 0,-1 1 0 0 0,-1 0 0 0 0,-1 1 0 0 0,-2 0 1 0 0,0 1-1 0 0,-1-1 0 0 0,-2 1 0 0 0,-1 0 0 0 0,0 28 0 0 0,-3-49-6 0 0,-1 0 0 0 0,0 1 0 0 0,0-1 0 0 0,0 0 0 0 0,-1 0 0 0 0,1 0 0 0 0,-1 0-1 0 0,-1 0 1 0 0,1 0 0 0 0,0 0 0 0 0,-1-1 0 0 0,0 1 0 0 0,0-1 0 0 0,-1 0 0 0 0,1 0 0 0 0,-5 4-1 0 0,-21 11-160 0 0,7-13-360 0 0,-1-6-466 0 0,8-5 5 0 0,10 0 353 0 0,0 0-624 0 0</inkml:trace>
  <inkml:trace contextRef="#ctx0" brushRef="#br0" timeOffset="0.99">518 239 7058 0 0,'10'-7'1991'0'0,"5"0"-453"0"0,1 1-1148 0 0,10 0-495 0 0,-9 1 505 0 0,57-5 163 0 0,-45 8-1112 0 0,-27 0 319 0 0,-3 1 159 0 0,-1-1-304 0 0</inkml:trace>
</inkml:ink>
</file>

<file path=ppt/ink/ink3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45:25.960"/>
    </inkml:context>
    <inkml:brush xml:id="br0">
      <inkml:brushProperty name="width" value="0.05" units="cm"/>
      <inkml:brushProperty name="height" value="0.05" units="cm"/>
    </inkml:brush>
  </inkml:definitions>
  <inkml:trace contextRef="#ctx0" brushRef="#br0">7 19 6161 0 0,'-6'-5'3307'0'0,"5"3"-2161"0"0,3 1-1053 0 0,2 0-4 0 0,3 0-43 0 0,5 1-20 0 0,0-1 11 0 0,118-7-1156 0 0,-112 9-3346 0 0</inkml:trace>
</inkml:ink>
</file>

<file path=ppt/ink/ink3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45:26.598"/>
    </inkml:context>
    <inkml:brush xml:id="br0">
      <inkml:brushProperty name="width" value="0.05" units="cm"/>
      <inkml:brushProperty name="height" value="0.05" units="cm"/>
    </inkml:brush>
  </inkml:definitions>
  <inkml:trace contextRef="#ctx0" brushRef="#br0">100 141 4961 0 0,'80'-32'1106'0'0,"-78"31"-1014"0"0,-1 0 1 0 0,1 1-1 0 0,0-1 1 0 0,-1 0-1 0 0,1 0 1 0 0,-1 0-1 0 0,1 0 1 0 0,-1-1-1 0 0,1 1 1 0 0,-1 0-1 0 0,0 0 1 0 0,0-1-1 0 0,0 1 1 0 0,2-4-1 0 0,-1-7 756 0 0,-1 4-562 0 0,0 3-224 0 0,0 4 19 0 0,-1 0 1 0 0,1-1-1 0 0,-1 1 1 0 0,1-1 0 0 0,-1 1-1 0 0,1 0 1 0 0,-1-1-1 0 0,0 1 1 0 0,0-1-1 0 0,1 1 1 0 0,-1-1-1 0 0,0 1 1 0 0,-1-1-1 0 0,1 1 1 0 0,0-1 0 0 0,0 1-1 0 0,-1-1 1 0 0,1 1-1 0 0,0-1 1 0 0,-2-1-1 0 0,-13-9 830 0 0,-4 3-1019 0 0,-17-2 165 0 0,4 14 1 0 0,27-2-46 0 0,0 1 1 0 0,0 0-1 0 0,0 0 1 0 0,0 0-1 0 0,0 1 1 0 0,1-1 0 0 0,-1 1-1 0 0,1 0 1 0 0,0 1-1 0 0,0-1 1 0 0,-5 6-1 0 0,4-2 3 0 0,0-1-1 0 0,0 0 0 0 0,1 1 1 0 0,0 0-1 0 0,1 0 0 0 0,-1 0 1 0 0,1 0-1 0 0,1 0 1 0 0,-1 1-1 0 0,1 0 0 0 0,1-1 1 0 0,-2 10-1 0 0,2-10 0 0 0,1 1 0 0 0,0-1 0 0 0,0 1 0 0 0,1 0-1 0 0,-1-1 1 0 0,5 14 0 0 0,12 18 48 0 0,-14-35-54 0 0,0 0 0 0 0,0 0-1 0 0,1-1 1 0 0,-1 1 0 0 0,1-1 0 0 0,0 1-1 0 0,0-1 1 0 0,0 0 0 0 0,0-1 0 0 0,1 1 0 0 0,-1-1-1 0 0,9 4 1 0 0,-9-5-1 0 0,0-1-1 0 0,0 1 1 0 0,1-1 0 0 0,-1 1-1 0 0,0-1 1 0 0,0 0-1 0 0,1-1 1 0 0,-1 1-1 0 0,0-1 1 0 0,0 0 0 0 0,1 0-1 0 0,-1 0 1 0 0,0 0-1 0 0,0-1 1 0 0,0 0 0 0 0,-1 0-1 0 0,1 0 1 0 0,0 0-1 0 0,-1 0 1 0 0,1-1-1 0 0,-1 0 1 0 0,0 1 0 0 0,0-1-1 0 0,0-1 1 0 0,0 1-1 0 0,0 0 1 0 0,-1-1 0 0 0,3-4-1 0 0,-1 2-9 0 0,0 0 0 0 0,-1 0 0 0 0,0 0 0 0 0,0 0 0 0 0,0 0 0 0 0,-1-1 0 0 0,0 1 0 0 0,0-1 0 0 0,-1 1 0 0 0,1-9 0 0 0,-2 11-6 0 0,0 0 1 0 0,0 0-1 0 0,0 0 0 0 0,0 0 1 0 0,-1 0-1 0 0,0 1 0 0 0,0-1 1 0 0,0 0-1 0 0,0 0 1 0 0,-3-5-1 0 0,-4-8 2 0 0,-21-35-19 0 0,5 22 18 0 0,19 27 2 0 0,-10-4-14 0 0,9 4 12 0 0,3 2 4 0 0,0 0 2 0 0,0 2 3 0 0,2 2 5 0 0,2 0-4 0 0,-1-2-3 0 0,3 2-4 0 0,-1-1 0 0 0,1 1 0 0 0,-1-1 1 0 0,1 0-1 0 0,0 0 0 0 0,0-1 0 0 0,0 1 1 0 0,0 0-1 0 0,5 1 0 0 0,0 1 3 0 0,2 1 0 0 0,8 2 0 0 0,35 10 0 0 0,-32-16 8 0 0,56-10 39 0 0,-5-1-8 0 0,-31 5-146 0 0,-31 3 50 0 0,-1 1 0 0 0,1 0-1 0 0,-1 0 1 0 0,1 1 0 0 0,0 0-1 0 0,-1 1 1 0 0,11 1 0 0 0,-20-1-455 0 0,-1-1 74 0 0</inkml:trace>
</inkml:ink>
</file>

<file path=ppt/ink/ink3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45:27.178"/>
    </inkml:context>
    <inkml:brush xml:id="br0">
      <inkml:brushProperty name="width" value="0.05" units="cm"/>
      <inkml:brushProperty name="height" value="0.05" units="cm"/>
    </inkml:brush>
  </inkml:definitions>
  <inkml:trace contextRef="#ctx0" brushRef="#br0">43 116 2441 0 0,'-7'-7'978'0'0,"6"5"-676"0"0,0 0 0 0 0,-1 0 0 0 0,0 0 0 0 0,1 0-1 0 0,-1 1 1 0 0,0-1 0 0 0,0 0 0 0 0,0 1 0 0 0,0 0 0 0 0,0-1 0 0 0,0 1 0 0 0,-4-1 1220 0 0,6 1-1045 0 0,0 1-387 0 0,-4-4 863 0 0,1 1-387 0 0,2 0-220 0 0,3-11-229 0 0,1 4-3 0 0,3-4 72 0 0,2 0-26 0 0,-3 7-123 0 0,-4 6-36 0 0,5-4 2 0 0,3-3 6 0 0,-3 5-3 0 0,-3 3-3 0 0,0 2-1 0 0,-2 0-2 0 0,11 30-5 0 0,12 21 65 0 0,4-22 20 0 0,-24-27-92 0 0,19 11 37 0 0,-5-10-702 0 0,-18-5 342 0 0</inkml:trace>
</inkml:ink>
</file>

<file path=ppt/ink/ink3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45:27.960"/>
    </inkml:context>
    <inkml:brush xml:id="br0">
      <inkml:brushProperty name="width" value="0.05" units="cm"/>
      <inkml:brushProperty name="height" value="0.05" units="cm"/>
    </inkml:brush>
  </inkml:definitions>
  <inkml:trace contextRef="#ctx0" brushRef="#br0">32 69 2873 0 0,'-26'-29'2775'0'0,"22"22"-814"0"0,3 0-779 0 0,2 4-774 0 0,0 2 12 0 0,19-6-34 0 0,-9 4-249 0 0,-2 2-78 0 0,-3-1-42 0 0,-4 2-17 0 0,61-9 238 0 0,-37 11-120 0 0,-11 2-52 0 0,-3 3-21 0 0,-7 0-30 0 0,-3 7 5 0 0,-15-1-3 0 0,4-6 11 0 0,-5 5 14 0 0,-8 1 18 0 0,-12 9 70 0 0,15-1 82 0 0,19-20-205 0 0,0-1 1 0 0,0 1-1 0 0,0-1 0 0 0,0 1 0 0 0,0-1 0 0 0,0 1 0 0 0,0-1 0 0 0,0 1 0 0 0,0-1 0 0 0,0 0 0 0 0,0 1 0 0 0,0-1 0 0 0,0 1 0 0 0,0-1 0 0 0,0 1 0 0 0,0-1 0 0 0,1 1 0 0 0,-1-1 0 0 0,0 0 0 0 0,0 1 0 0 0,1-1 0 0 0,-1 1 0 0 0,0-1 0 0 0,0 0 0 0 0,1 1 0 0 0,-1-1 0 0 0,0 0 0 0 0,1 0 0 0 0,-1 1 0 0 0,1-1 0 0 0,4 2 21 0 0,0 0 0 0 0,0 0 0 0 0,1-1 0 0 0,-1 0 0 0 0,0 0 0 0 0,10 1 0 0 0,-3-1-71 0 0,10 1 86 0 0,0-2 0 0 0,0 0 0 0 0,0-1 0 0 0,35-7 0 0 0,19-1-1924 0 0,-68 8 1537 0 0</inkml:trace>
</inkml:ink>
</file>

<file path=ppt/ink/ink3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45:28.496"/>
    </inkml:context>
    <inkml:brush xml:id="br0">
      <inkml:brushProperty name="width" value="0.05" units="cm"/>
      <inkml:brushProperty name="height" value="0.05" units="cm"/>
    </inkml:brush>
  </inkml:definitions>
  <inkml:trace contextRef="#ctx0" brushRef="#br0">0 106 4217 0 0,'4'-2'5571'0'0,"14"0"-5683"0"0,-13 2 449 0 0,49-4-65 0 0,43-8 479 0 0,-36 4-433 0 0,-54 7-297 0 0,67-8 259 0 0,-23 4-78 0 0,0 1-57 0 0,-18 2-111 0 0,159-11 222 0 0,101-13-78 0 0,-106 9-271 0 0,-139 16-73 0 0,21 7-430 0 0,-48-4 358 0 0,-21-2 225 0 0,1 0 1 0 0,-1 0-1 0 0,1 0 1 0 0,-1 0-1 0 0,1 0 0 0 0,-1 0 1 0 0,1 0-1 0 0,-1 0 1 0 0,1 0-1 0 0,-1 0 0 0 0,0 0 1 0 0,1 0-1 0 0,-1 0 0 0 0,1 0 1 0 0,-1 0-1 0 0,1 0 1 0 0,-1 1-1 0 0,1-1 0 0 0,-1 0 1 0 0,0 0-1 0 0,1 0 0 0 0,-1 1 1 0 0,0-1-1 0 0,1 0 1 0 0,-1 1-1 0 0,0-1 0 0 0,1 0 1 0 0,-1 1-1 0 0,0-1 0 0 0,1 0 1 0 0,-1 1-1 0 0,0-1 1 0 0,0 1-1 0 0,1-1 0 0 0,-1 0 1 0 0,0 1-1 0 0,0-1 1 0 0,0 1-1 0 0,0-1 0 0 0,0 1 1 0 0,-5 4-574 0 0</inkml:trace>
</inkml:ink>
</file>

<file path=ppt/ink/ink3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45:29.079"/>
    </inkml:context>
    <inkml:brush xml:id="br0">
      <inkml:brushProperty name="width" value="0.05" units="cm"/>
      <inkml:brushProperty name="height" value="0.05" units="cm"/>
    </inkml:brush>
  </inkml:definitions>
  <inkml:trace contextRef="#ctx0" brushRef="#br0">71 4 4465 0 0,'2'-3'4109'0'0,"-7"2"-2916"0"0,4 1-1107 0 0,-8 0 303 0 0,4 1-241 0 0,-2 1-19 0 0,-4 3-70 0 0,6-1-58 0 0,-2 4 46 0 0,6-6-45 0 0,-19 41 44 0 0,19-43-45 0 0,1 1 0 0 0,0 0 0 0 0,0 0 0 0 0,0 0 0 0 0,-1 0 0 0 0,1 0 0 0 0,0-1 0 0 0,0 1 0 0 0,0 0 0 0 0,1 0 0 0 0,-1 0 0 0 0,0 0 0 0 0,0 0 0 0 0,0-1 0 0 0,1 1 0 0 0,-1 0 0 0 0,0 0 0 0 0,1 0 1 0 0,-1 0-1 0 0,0-1 0 0 0,1 1 0 0 0,-1 0 0 0 0,1-1 0 0 0,0 1 0 0 0,-1 0 0 0 0,1-1 0 0 0,-1 1 0 0 0,1-1 0 0 0,0 1 0 0 0,0-1 0 0 0,-1 1 0 0 0,1-1 0 0 0,0 1 0 0 0,0-1 0 0 0,0 0 0 0 0,-1 1 0 0 0,1-1 0 0 0,0 0 0 0 0,0 0 0 0 0,0 1 0 0 0,0-1 0 0 0,0 0 0 0 0,-1 0 0 0 0,1 0 0 0 0,0 0 0 0 0,1-1 0 0 0,22 2 38 0 0,0-2 0 0 0,28-3-1 0 0,-19 0-14 0 0,-10 2-6 0 0,5 0-2 0 0,-19 1-15 0 0,1 0 1 0 0,0 0-1 0 0,0 1 0 0 0,0 0 1 0 0,0 1-1 0 0,0 0 0 0 0,-1 0 0 0 0,1 1 1 0 0,12 4-1 0 0,-21-5 6 0 0,1 0 1 0 0,-1 1-1 0 0,0-1 1 0 0,0 0-1 0 0,0 0 1 0 0,1 1-1 0 0,-1-1 1 0 0,-1 1-1 0 0,1-1 1 0 0,0 1-1 0 0,0-1 0 0 0,-1 1 1 0 0,1-1-1 0 0,0 1 1 0 0,-1 0-1 0 0,0-1 1 0 0,1 1-1 0 0,-1 0 1 0 0,0 0-1 0 0,0-1 1 0 0,0 1-1 0 0,0 0 1 0 0,0-1-1 0 0,0 1 0 0 0,-1 0 1 0 0,1 0-1 0 0,0-1 1 0 0,-2 4-1 0 0,1-1 16 0 0,0 1 1 0 0,-1-1-1 0 0,1 0 0 0 0,-1 0 0 0 0,0 1 0 0 0,0-1 0 0 0,0-1 0 0 0,-1 1 0 0 0,1 0 1 0 0,-6 5-1 0 0,3-6 9 0 0,0 0 1 0 0,0 0 0 0 0,0 0 0 0 0,-1-1-1 0 0,1 0 1 0 0,-1 0 0 0 0,0 0 0 0 0,0-1-1 0 0,1 1 1 0 0,-9-1 0 0 0,-65 4 161 0 0,62-5-188 0 0,6 1-38 0 0,-6 1 53 0 0,-7 0-157 0 0,9-2-288 0 0,-1-7-939 0 0,11 4 977 0 0,4 2-248 0 0,4-2-606 0 0</inkml:trace>
</inkml:ink>
</file>

<file path=ppt/ink/ink3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45:29.419"/>
    </inkml:context>
    <inkml:brush xml:id="br0">
      <inkml:brushProperty name="width" value="0.05" units="cm"/>
      <inkml:brushProperty name="height" value="0.05" units="cm"/>
    </inkml:brush>
  </inkml:definitions>
  <inkml:trace contextRef="#ctx0" brushRef="#br0">183 16 6697 0 0,'-1'-11'4112'0'0,"0"10"-4081"0"0,-1-1 148 0 0,-3 1 194 0 0,-5 12-110 0 0,1 3-215 0 0,-4 3-54 0 0,-121 138 457 0 0,134-154-515 0 0,0-1 1 0 0,0 0 0 0 0,0 0-1 0 0,0 0 1 0 0,0 0-1 0 0,-1 1 1 0 0,1-1-1 0 0,0 0 1 0 0,0 0 0 0 0,0 0-1 0 0,0 0 1 0 0,0 0-1 0 0,0 0 1 0 0,-1 0-1 0 0,1 1 1 0 0,0-1-1 0 0,0 0 1 0 0,0 0 0 0 0,0 0-1 0 0,-1 0 1 0 0,1 0-1 0 0,0 0 1 0 0,0 0-1 0 0,0 0 1 0 0,0 0 0 0 0,-1 0-1 0 0,1 0 1 0 0,0 0-1 0 0,0 0 1 0 0,0 0-1 0 0,-1 0 1 0 0,1 0-1 0 0,0 0 1 0 0,0 0 0 0 0,0 0-1 0 0,0 0 1 0 0,-1 0-1 0 0,1-1 1 0 0,0 1-1 0 0,0 0 1 0 0,0 0 0 0 0,0 0-1 0 0,0 0 1 0 0,-1 0-1 0 0,1 0 1 0 0,0-1-1 0 0,0 1 1 0 0,0 0-1 0 0,0 0 1 0 0,0 0 0 0 0</inkml:trace>
</inkml:ink>
</file>

<file path=ppt/ink/ink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19:18:16.627"/>
    </inkml:context>
    <inkml:brush xml:id="br0">
      <inkml:brushProperty name="width" value="0.05" units="cm"/>
      <inkml:brushProperty name="height" value="0.05" units="cm"/>
    </inkml:brush>
  </inkml:definitions>
  <inkml:trace contextRef="#ctx0" brushRef="#br0">0 0 4713 0 0,'6'18'4910'0'0,"18"12"-5484"0"0,-17-22 974 0 0,17 24-350 0 0,-2 0 1 0 0,-1 2 0 0 0,27 59-1 0 0,-15-13 37 0 0,33 66 63 0 0,-56-129-128 0 0,1 0 0 0 0,0 0-1 0 0,16 16 1 0 0,-7-8-27 0 0,-15-17 6 0 0,1-1 0 0 0,-1 0-1 0 0,2 0 1 0 0,-1 0-1 0 0,1-1 1 0 0,0 0-1 0 0,0 0 1 0 0,15 8-1 0 0,-18-13-674 0 0,-6-4-412 0 0,1 1 474 0 0,0 1 374 0 0,1-1-118 0 0</inkml:trace>
</inkml:ink>
</file>

<file path=ppt/ink/ink3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45:29.771"/>
    </inkml:context>
    <inkml:brush xml:id="br0">
      <inkml:brushProperty name="width" value="0.05" units="cm"/>
      <inkml:brushProperty name="height" value="0.05" units="cm"/>
    </inkml:brush>
  </inkml:definitions>
  <inkml:trace contextRef="#ctx0" brushRef="#br0">19 140 5913 0 0,'-18'-64'2222'0'0,"19"47"-967"0"0,-1 16-1215 0 0,1 1 0 0 0,-1-1 0 0 0,1 1 0 0 0,0-1 0 0 0,-1 1 1 0 0,1-1-1 0 0,0 1 0 0 0,-1 0 0 0 0,1-1 0 0 0,0 1 0 0 0,0 0 0 0 0,-1 0 0 0 0,1-1 0 0 0,0 1 0 0 0,0 0 0 0 0,-1 0 0 0 0,1 0 0 0 0,0 0 0 0 0,0 0 0 0 0,0 0 0 0 0,-1 0 0 0 0,1 0 0 0 0,0 0 0 0 0,1 1 0 0 0,38 13 497 0 0,-36-12-415 0 0,12 6 122 0 0,0 1 0 0 0,-1 0 0 0 0,16 13-1 0 0,23 14-128 0 0,-50-33-290 0 0,0-1 1 0 0,0 0-1 0 0,1 0 0 0 0,-1 0 0 0 0,1 0 1 0 0,0-1-1 0 0,-1 0 0 0 0,1 0 1 0 0,0 0-1 0 0,6 0 0 0 0,-6-1-705 0 0</inkml:trace>
  <inkml:trace contextRef="#ctx0" brushRef="#br0" timeOffset="1">502 31 6521 0 0,'44'-27'1258'0'0,"-35"23"448"0"0,-9 7-938 0 0,-14 15-598 0 0,3-4 132 0 0,-13 15-118 0 0,-14 16 455 0 0,18-15-215 0 0,19-27-462 0 0,-2 7 10 0 0,-1-10-1042 0 0,3-1 852 0 0</inkml:trace>
</inkml:ink>
</file>

<file path=ppt/ink/ink3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45:30.131"/>
    </inkml:context>
    <inkml:brush xml:id="br0">
      <inkml:brushProperty name="width" value="0.05" units="cm"/>
      <inkml:brushProperty name="height" value="0.05" units="cm"/>
    </inkml:brush>
  </inkml:definitions>
  <inkml:trace contextRef="#ctx0" brushRef="#br0">0 1 5489 0 0,'14'12'5489'0'0,"-12"-10"-5377"0"0,12 4 8 0 0,-7-3-16 0 0,0 2-24 0 0,7 1-8 0 0,-1 0-40 0 0,3 9 0 0 0,3-4 128 0 0,-1-3-31 0 0,5 1-129 0 0,-12 5 0 0 0,0-5-249 0 0,-2-1 225 0 0,-2-3-56 0 0,0 4 8 0 0,-1-1-208 0 0</inkml:trace>
</inkml:ink>
</file>

<file path=ppt/ink/ink3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45:30.672"/>
    </inkml:context>
    <inkml:brush xml:id="br0">
      <inkml:brushProperty name="width" value="0.05" units="cm"/>
      <inkml:brushProperty name="height" value="0.05" units="cm"/>
    </inkml:brush>
  </inkml:definitions>
  <inkml:trace contextRef="#ctx0" brushRef="#br0">32 37 4377 0 0,'-32'4'4638'0'0,"55"-8"-3954"0"0,25-1-409 0 0,-37 5-487 0 0,0-1 0 0 0,0 0 1 0 0,0 0-1 0 0,0-1 0 0 0,-1-1 0 0 0,1 1 0 0 0,-1-2 0 0 0,15-6 0 0 0,-18 3-237 0 0</inkml:trace>
</inkml:ink>
</file>

<file path=ppt/ink/ink3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45:31.080"/>
    </inkml:context>
    <inkml:brush xml:id="br0">
      <inkml:brushProperty name="width" value="0.05" units="cm"/>
      <inkml:brushProperty name="height" value="0.05" units="cm"/>
    </inkml:brush>
  </inkml:definitions>
  <inkml:trace contextRef="#ctx0" brushRef="#br0">0 6 4865 0 0,'4'4'4865'0'0,"-4"-7"-4817"0"0,3 6 200 0 0,-3-4-232 0 0,0-1 0 0 0,0 1 88 0 0,9 1-24 0 0,4 0-224 0 0,-1-1 136 0 0,6-1-96 0 0,1-1-72 0 0</inkml:trace>
</inkml:ink>
</file>

<file path=ppt/ink/ink3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45:31.672"/>
    </inkml:context>
    <inkml:brush xml:id="br0">
      <inkml:brushProperty name="width" value="0.05" units="cm"/>
      <inkml:brushProperty name="height" value="0.05" units="cm"/>
    </inkml:brush>
  </inkml:definitions>
  <inkml:trace contextRef="#ctx0" brushRef="#br0">86 123 3425 0 0,'-1'4'3035'0'0,"1"-2"-2381"0"0,-1-1-627 0 0,-2-1 166 0 0,1 0 236 0 0,-2 7-31 0 0,-1 11-77 0 0,4-14-222 0 0,-2 13 196 0 0,1 0 1 0 0,0 1 0 0 0,1-1 0 0 0,2 18 0 0 0,-2 33 208 0 0,3-61-368 0 0,-3-42 73 0 0,-5-15-193 0 0,4 30 15 0 0,0 10-15 0 0,0-9-2 0 0,0 0 0 0 0,-2 1 0 0 0,0-1 0 0 0,-1 1 0 0 0,-10-23 0 0 0,12 34-15 0 0,0 1 0 0 0,0-1-1 0 0,1 0 1 0 0,-1 0 0 0 0,2 0 0 0 0,-1 0 0 0 0,1 0 0 0 0,0-1 0 0 0,0 1 0 0 0,1-10 0 0 0,1 16-10 0 0,3 1-9 0 0,-1 1 17 0 0,-2 2 11 0 0,5 12 58 0 0,1-1 0 0 0,1 1 0 0 0,-1-2 0 0 0,2 1-1 0 0,0-1 1 0 0,1 0 0 0 0,0-1 0 0 0,1 0 0 0 0,0 0 0 0 0,1-1-1 0 0,0-1 1 0 0,1 0 0 0 0,21 12 0 0 0,-32-21-56 0 0,0 0 0 0 0,-1 0 0 0 0,1 0 0 0 0,0 0 1 0 0,-1-1-1 0 0,1 1 0 0 0,0-1 0 0 0,-1 0 0 0 0,1 1 0 0 0,0-1 1 0 0,0 0-1 0 0,0 0 0 0 0,0 0 0 0 0,-1 0 0 0 0,1 0 0 0 0,0 0 0 0 0,0-1 1 0 0,-1 1-1 0 0,1-1 0 0 0,0 1 0 0 0,2-2 0 0 0,-1 0 2 0 0,1 0 1 0 0,-1 0-1 0 0,1-1 0 0 0,-1 1 0 0 0,0-1 0 0 0,0 0 0 0 0,0 0 1 0 0,0 0-1 0 0,2-4 0 0 0,1-2-1 0 0,0 1 0 0 0,-1-2 0 0 0,0 1 0 0 0,-1 0-1 0 0,0-1 1 0 0,4-16 0 0 0,0-51-72 0 0,-7 82 68 0 0,1-1 0 0 0,0 1 1 0 0,0 0-1 0 0,1-1 0 0 0,-1 0 0 0 0,1 1 0 0 0,0-1 1 0 0,0 0-1 0 0,1-1 0 0 0,6 7 0 0 0,-5-4 6 0 0,5 7 6 0 0,2 4 9 0 0,4 5 23 0 0,-3-7-5 0 0,14 18 21 0 0,-17-19-24 0 0,-5-5-10 0 0,-1-5-1048 0 0</inkml:trace>
</inkml:ink>
</file>

<file path=ppt/ink/ink3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45:32.040"/>
    </inkml:context>
    <inkml:brush xml:id="br0">
      <inkml:brushProperty name="width" value="0.05" units="cm"/>
      <inkml:brushProperty name="height" value="0.05" units="cm"/>
    </inkml:brush>
  </inkml:definitions>
  <inkml:trace contextRef="#ctx0" brushRef="#br0">113 0 4081 0 0,'1'1'324'0'0,"7"6"3075"0"0,-8-3-2932 0 0,-1 0-560 0 0,1-3 102 0 0,-2 2-22 0 0,1 0 17 0 0,-1-1 78 0 0,1-2 44 0 0,-24 8 406 0 0,-10 19-393 0 0,12-8 146 0 0,17-15-101 0 0,-3 2 185 0 0,3-2-147 0 0,2 1-101 0 0,2-2-133 0 0,1-2 16 0 0,1 0 0 0 0,-1-1 0 0 0,1 1 0 0 0,-1 0 0 0 0,1 0 0 0 0,0 0-1 0 0,0 0 1 0 0,-1 0 0 0 0,1 0 0 0 0,0-1 0 0 0,0 1 0 0 0,0 0 0 0 0,0 0 0 0 0,0 0 0 0 0,0 0-1 0 0,0 0 1 0 0,0 0 0 0 0,0 0 0 0 0,1 0 0 0 0,-1 0 0 0 0,0-1 0 0 0,1 1 0 0 0,-1 0 0 0 0,0 0-1 0 0,1 0 1 0 0,-1 0 0 0 0,1-1 0 0 0,-1 1 0 0 0,1 0 0 0 0,0-1 0 0 0,-1 1 0 0 0,1 0 0 0 0,0-1-1 0 0,-1 1 1 0 0,1-1 0 0 0,0 1 0 0 0,0-1 0 0 0,0 1 0 0 0,-1-1 0 0 0,1 1 0 0 0,0-1 0 0 0,0 0 0 0 0,1 1-1 0 0,51 9 73 0 0,-23-6-16 0 0,5 8 26 0 0,-11-1 12 0 0,-23-11-88 0 0,1 1 0 0 0,-1-1 0 0 0,0 1 1 0 0,1 0-1 0 0,-1 0 0 0 0,0 0 0 0 0,1-1 0 0 0,-1 1 1 0 0,0 0-1 0 0,0 0 0 0 0,0 1 0 0 0,0-1 0 0 0,0 0 0 0 0,0 0 1 0 0,0 0-1 0 0,0 1 0 0 0,-1-1 0 0 0,1 0 0 0 0,0 1 0 0 0,-1-1 1 0 0,1 1-1 0 0,-1-1 0 0 0,0 1 0 0 0,1-1 0 0 0,-1 1 0 0 0,0-1 1 0 0,0 3-1 0 0,0-2 10 0 0,-1 0 0 0 0,1 0 0 0 0,-1 0 0 0 0,0 0 0 0 0,0-1 1 0 0,1 1-1 0 0,-1 0 0 0 0,0 0 0 0 0,-1-1 0 0 0,1 1 0 0 0,0 0 0 0 0,0-1 0 0 0,-1 1 1 0 0,-1 1-1 0 0,-24 13 408 0 0,22-14-379 0 0,-1 0 0 0 0,1 0 0 0 0,-1-1 0 0 0,0 0 0 0 0,1 0 0 0 0,-12 0 0 0 0,12-1-72 0 0,1 0 1 0 0,-1 0-1 0 0,0-1 1 0 0,1 0-1 0 0,-1 0 0 0 0,1 0 1 0 0,0-1-1 0 0,-9-3 0 0 0,-11-15-522 0 0,13-7 52 0 0,10 21 333 0 0,2-6-375 0 0</inkml:trace>
</inkml:ink>
</file>

<file path=ppt/ink/ink3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45:32.377"/>
    </inkml:context>
    <inkml:brush xml:id="br0">
      <inkml:brushProperty name="width" value="0.05" units="cm"/>
      <inkml:brushProperty name="height" value="0.05" units="cm"/>
    </inkml:brush>
  </inkml:definitions>
  <inkml:trace contextRef="#ctx0" brushRef="#br0">1 31 2889 0 0,'73'-31'2850'0'0,"-74"45"2271"0"0,-13 32-5278 0 0,5-19 540 0 0,6-8-267 0 0,5 8 119 0 0,1-11-38 0 0,-3-14-164 0 0,1 1-1 0 0,-1 0 0 0 0,1-1 0 0 0,0 1 0 0 0,0-1 0 0 0,1 1 0 0 0,-1-1 0 0 0,0 0 0 0 0,1 0 0 0 0,-1 1 0 0 0,1-1 0 0 0,0 0 0 0 0,0 0 1 0 0,-1 0-1 0 0,1-1 0 0 0,1 1 0 0 0,2 2 0 0 0,39 19 218 0 0,-36-19-308 0 0,1-1 74 0 0,0 0 0 0 0,1-1 0 0 0,-1 0 0 0 0,1 0 1 0 0,-1-1-1 0 0,1 0 0 0 0,0-1 0 0 0,0 0 0 0 0,-1 0 0 0 0,1-1 0 0 0,0-1 0 0 0,17-4 0 0 0,-17 2-45 0 0,-6 1-684 0 0,-4 2 648 0 0,0 1-125 0 0,0-1-153 0 0,0 0-208 0 0</inkml:trace>
</inkml:ink>
</file>

<file path=ppt/ink/ink3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45:32.768"/>
    </inkml:context>
    <inkml:brush xml:id="br0">
      <inkml:brushProperty name="width" value="0.05" units="cm"/>
      <inkml:brushProperty name="height" value="0.05" units="cm"/>
    </inkml:brush>
  </inkml:definitions>
  <inkml:trace contextRef="#ctx0" brushRef="#br0">137 220 6841 0 0,'-64'-41'1409'0'0,"64"41"-1366"0"0,0 0 0 0 0,0 0 0 0 0,-1 0 0 0 0,1 0 0 0 0,0 0 0 0 0,0 0 1 0 0,0 0-1 0 0,0 0 0 0 0,0 0 0 0 0,-1-1 0 0 0,1 1 0 0 0,0 0 0 0 0,0 0 0 0 0,0 0 0 0 0,0 0 1 0 0,0 0-1 0 0,-1 0 0 0 0,1 0 0 0 0,0-1 0 0 0,0 1 0 0 0,0 0 0 0 0,0 0 0 0 0,0 0 0 0 0,0 0 1 0 0,0 0-1 0 0,0-1 0 0 0,0 1 0 0 0,0 0 0 0 0,0 0 0 0 0,0 0 0 0 0,0 0 0 0 0,-1-1 0 0 0,1 1 1 0 0,0 0-1 0 0,0 0 0 0 0,0 0 0 0 0,1 0 0 0 0,-1-1 0 0 0,0 1 0 0 0,0 0 0 0 0,0 0 0 0 0,0 0 0 0 0,0 0 1 0 0,0 0-1 0 0,0-1 0 0 0,0 1 0 0 0,0 0 0 0 0,0 0 0 0 0,0 0 0 0 0,0 0 0 0 0,0 0 0 0 0,1-1 1 0 0,12-2 628 0 0,20 1-728 0 0,-31 2 155 0 0,21 1-55 0 0,-14 0-166 0 0,0 0-1 0 0,0-1 1 0 0,0 0-1 0 0,0-1 1 0 0,0 0-1 0 0,0 0 1 0 0,-1-1-1 0 0,12-4 1 0 0,-16 5-372 0 0</inkml:trace>
  <inkml:trace contextRef="#ctx0" brushRef="#br0" timeOffset="1">80 95 3201 0 0,'-70'-30'1112'0'0,"70"29"-1043"0"0,-1 1 0 0 0,1 0 0 0 0,-1 0 1 0 0,1 0-1 0 0,-1 0 0 0 0,1-1 0 0 0,-1 1 0 0 0,1 0 0 0 0,-1-1 0 0 0,1 1 1 0 0,0 0-1 0 0,-1-1 0 0 0,1 1 0 0 0,-1 0 0 0 0,1-1 0 0 0,0 1 1 0 0,-1-1-1 0 0,1 1 0 0 0,0-1 0 0 0,0 1 0 0 0,-1-1 0 0 0,1 1 0 0 0,0-1 1 0 0,0 1-1 0 0,0-1 0 0 0,0 1 0 0 0,0-1 0 0 0,-1 1 0 0 0,1-1 0 0 0,0 1 1 0 0,0-1-1 0 0,0 1 0 0 0,0-1 0 0 0,1 1 0 0 0,-1-1 0 0 0,0 1 1 0 0,0-1-1 0 0,0 1 0 0 0,0-1 0 0 0,0 1 0 0 0,1-1 0 0 0,-1 1 0 0 0,0-1 1 0 0,0 1-1 0 0,1-1 0 0 0,-1 1 0 0 0,0-1 0 0 0,1 1 0 0 0,-1 0 1 0 0,1-1-1 0 0,-1 1 0 0 0,0 0 0 0 0,1-1 0 0 0,-1 1 0 0 0,1 0 0 0 0,-1-1 1 0 0,1 1-1 0 0,0 0 0 0 0,23-13 1281 0 0,31-4-600 0 0,-15 8-579 0 0,0 7-228 0 0,-15 6-90 0 0,-16-1 88 0 0,6 1-121 0 0,-10-3-39 0 0</inkml:trace>
</inkml:ink>
</file>

<file path=ppt/ink/ink3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45:33.130"/>
    </inkml:context>
    <inkml:brush xml:id="br0">
      <inkml:brushProperty name="width" value="0.05" units="cm"/>
      <inkml:brushProperty name="height" value="0.05" units="cm"/>
    </inkml:brush>
  </inkml:definitions>
  <inkml:trace contextRef="#ctx0" brushRef="#br0">0 182 4857 0 0,'29'2'4961'0'0,"23"-11"-4417"0"0,-12 1-294 0 0,169-8 1514 0 0,112-13-706 0 0,-244 20-930 0 0,-25 4-99 0 0,-6-1-14 0 0,21-5 15 0 0,96-17 53 0 0,-69 8-58 0 0,-46 9 0 0 0,-17 5-10 0 0,21-3-3 0 0,-14 7-71 0 0,-31 2-31 0 0,0 0-1 0 0,-1-1 1 0 0,1 1 0 0 0,0-1-1 0 0,0-1 1 0 0,11-3-1 0 0,-10-1-553 0 0,-9 6 419 0 0</inkml:trace>
</inkml:ink>
</file>

<file path=ppt/ink/ink3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45:33.757"/>
    </inkml:context>
    <inkml:brush xml:id="br0">
      <inkml:brushProperty name="width" value="0.05" units="cm"/>
      <inkml:brushProperty name="height" value="0.05" units="cm"/>
    </inkml:brush>
  </inkml:definitions>
  <inkml:trace contextRef="#ctx0" brushRef="#br0">181 6 3681 0 0,'-13'-6'4620'0'0,"-9"9"-3435"0"0,-17 9-1801 0 0,37-11 1013 0 0,-11 3-269 0 0,-3 0-1 0 0,-2-2 22 0 0,-21 5 127 0 0,21 5-116 0 0,49 2 270 0 0,-12-9-394 0 0,0 0 1 0 0,27 2-1 0 0,-28-6-12 0 0,-1 2-1 0 0,1 0 1 0 0,-1 1 0 0 0,0 0-1 0 0,28 13 1 0 0,-42-16-15 0 0,-1 0 1 0 0,1 1 0 0 0,-1-1 0 0 0,1 1 0 0 0,-1 0-1 0 0,1 0 1 0 0,-1 0 0 0 0,0 0 0 0 0,0 0 0 0 0,0 0-1 0 0,0 1 1 0 0,-1-1 0 0 0,1 1 0 0 0,-1-1 0 0 0,1 1-1 0 0,-1 0 1 0 0,0-1 0 0 0,0 1 0 0 0,0 0 0 0 0,0 0-1 0 0,-1 0 1 0 0,1 0 0 0 0,-1 3 0 0 0,0-4 18 0 0,0 1-1 0 0,-1-1 1 0 0,1 1 0 0 0,-1-1 0 0 0,0 0-1 0 0,0 0 1 0 0,0 1 0 0 0,0-1 0 0 0,0 0-1 0 0,0 0 1 0 0,-1 0 0 0 0,1 0 0 0 0,-1 0-1 0 0,1 0 1 0 0,-1-1 0 0 0,0 1 0 0 0,1 0-1 0 0,-1-1 1 0 0,0 1 0 0 0,0-1 0 0 0,0 0 0 0 0,-1 0-1 0 0,1 1 1 0 0,0-1 0 0 0,0-1 0 0 0,-1 1-1 0 0,1 0 1 0 0,-3 0 0 0 0,-7 2 37 0 0,0 0 0 0 0,0-1 0 0 0,0-1 0 0 0,0 0 0 0 0,-1 0 0 0 0,1-1 0 0 0,-21-3 0 0 0,29 2-145 0 0,1 0 0 0 0,-1 0 0 0 0,1 0 0 0 0,-1-1 1 0 0,1 1-1 0 0,0-1 0 0 0,0 0 0 0 0,-1 0 0 0 0,1 0 0 0 0,-4-4 0 0 0,7 5 3 0 0,-1 1 0 0 0,1-1 0 0 0,-1 1 0 0 0,1-1 0 0 0,-1 1 0 0 0,1-1 0 0 0,-1 1 0 0 0,1-1 0 0 0,0 0 0 0 0,-1 1 0 0 0,1-1 0 0 0,0 0 0 0 0,0 1 0 0 0,-1-1 0 0 0,1 0 0 0 0,0 1 0 0 0,0-1-1 0 0,0 0 1 0 0,0 0 0 0 0,0 1 0 0 0,0-1 0 0 0,0-1 0 0 0,1 1-66 0 0,-1 1 0 0 0,1-1 0 0 0,0 0 0 0 0,-1 0 0 0 0,1 0 0 0 0,0 0 0 0 0,0 1 0 0 0,-1-1 0 0 0,1 0 0 0 0,0 0 0 0 0,0 1 0 0 0,0-1 0 0 0,0 1 0 0 0,0-1 0 0 0,0 1 0 0 0,0-1 0 0 0,0 1 0 0 0,0 0 0 0 0,2-1 0 0 0,7-4-3101 0 0</inkml:trace>
</inkml:ink>
</file>

<file path=ppt/ink/ink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19:18:16.985"/>
    </inkml:context>
    <inkml:brush xml:id="br0">
      <inkml:brushProperty name="width" value="0.05" units="cm"/>
      <inkml:brushProperty name="height" value="0.05" units="cm"/>
    </inkml:brush>
  </inkml:definitions>
  <inkml:trace contextRef="#ctx0" brushRef="#br0">54 78 2817 0 0,'-54'-76'4775'0'0,"55"75"-4734"0"0,-1 1 1 0 0,1 0-1 0 0,-1 0 0 0 0,1 0 0 0 0,-1 0 0 0 0,1 0 0 0 0,-1-1 0 0 0,1 1 0 0 0,-1 0 1 0 0,1 0-1 0 0,0 0 0 0 0,-1 0 0 0 0,1 0 0 0 0,-1 1 0 0 0,1-1 0 0 0,-1 0 1 0 0,1 0-1 0 0,-1 0 0 0 0,1 0 0 0 0,-1 1 0 0 0,1-1 0 0 0,-1 0 0 0 0,1 0 1 0 0,-1 1-1 0 0,1-1 0 0 0,-1 0 0 0 0,0 1 0 0 0,1-1 0 0 0,-1 0 0 0 0,1 1 0 0 0,0 0 1 0 0,52 58 223 0 0,74 107 1 0 0,-2-2 9 0 0,-81-117-236 0 0,-31-35-187 0 0,0 0 0 0 0,-1 2 0 0 0,0 0-1 0 0,-1 0 1 0 0,-1 1 0 0 0,-1 0 0 0 0,12 24-1 0 0,-20-35-272 0 0,-3 0 12 0 0</inkml:trace>
</inkml:ink>
</file>

<file path=ppt/ink/ink3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45:34.129"/>
    </inkml:context>
    <inkml:brush xml:id="br0">
      <inkml:brushProperty name="width" value="0.05" units="cm"/>
      <inkml:brushProperty name="height" value="0.05" units="cm"/>
    </inkml:brush>
  </inkml:definitions>
  <inkml:trace contextRef="#ctx0" brushRef="#br0">89 0 4017 0 0,'1'1'938'0'0,"-1"-1"-782"0"0,0 1 1 0 0,0-1-1 0 0,0 0 1 0 0,0 0-1 0 0,0 0 0 0 0,1 1 1 0 0,-1-1-1 0 0,0 0 1 0 0,0 0-1 0 0,0 0 0 0 0,0 1 1 0 0,0-1-1 0 0,0 0 0 0 0,0 0 1 0 0,0 1-1 0 0,0-1 1 0 0,0 0-1 0 0,0 0 0 0 0,0 1 1 0 0,0-1-1 0 0,0 0 0 0 0,0 0 1 0 0,0 1-1 0 0,0-1 1 0 0,0 0-1 0 0,-1 0 0 0 0,1 0 1 0 0,0 1-1 0 0,-1 0 939 0 0,1-1-939 0 0,0 0 0 0 0,0 0 1 0 0,-1 1-1 0 0,-13 20 1113 0 0,-15 15-1809 0 0,23-28 584 0 0,0 0 1 0 0,0-1 0 0 0,1 2 0 0 0,0-1 0 0 0,-5 12-1 0 0,9-18-32 0 0,0 1 0 0 0,0 0 0 0 0,0 0 0 0 0,0 0 0 0 0,1 0 0 0 0,-1 0 0 0 0,1 0-1 0 0,0 0 1 0 0,-1 0 0 0 0,2 0 0 0 0,-1 0 0 0 0,0 0 0 0 0,1 0 0 0 0,-1 0 0 0 0,1 0 0 0 0,0 0-1 0 0,2 5 1 0 0,-3-8-169 0 0,-3-3-913 0 0,2 2 822 0 0</inkml:trace>
</inkml:ink>
</file>

<file path=ppt/ink/ink3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45:34.537"/>
    </inkml:context>
    <inkml:brush xml:id="br0">
      <inkml:brushProperty name="width" value="0.05" units="cm"/>
      <inkml:brushProperty name="height" value="0.05" units="cm"/>
    </inkml:brush>
  </inkml:definitions>
  <inkml:trace contextRef="#ctx0" brushRef="#br0">20 89 3409 0 0,'-19'-50'3272'0'0,"19"49"-3195"0"0,0 1-1 0 0,0 0 0 0 0,0 0 0 0 0,0-1 0 0 0,0 1 0 0 0,-1 0 0 0 0,1 0 0 0 0,0-1 0 0 0,0 1 1 0 0,0 0-1 0 0,0 0 0 0 0,0-1 0 0 0,0 1 0 0 0,0 0 0 0 0,0-1 0 0 0,0 1 0 0 0,0 0 1 0 0,0 0-1 0 0,0-1 0 0 0,1 1 0 0 0,-1 0 0 0 0,0-1 0 0 0,0 1 0 0 0,0 0 0 0 0,0 0 0 0 0,0-1 1 0 0,1 1-1 0 0,-1 0 0 0 0,0 0 0 0 0,0 0 0 0 0,0-1 0 0 0,0 1 0 0 0,1 0 0 0 0,-1 0 0 0 0,0 0 1 0 0,0-1-1 0 0,1 1 0 0 0,-1 0 0 0 0,14 2 707 0 0,10 10-627 0 0,-5 3 1 0 0,0 1-1 0 0,-2 0 1 0 0,31 37-1 0 0,-30-33 53 0 0,0 0 1 0 0,34 28-1 0 0,-49-45-375 0 0,0-1 0 0 0,0 0 1 0 0,0 0-1 0 0,0 0 0 0 0,0 0 1 0 0,0-1-1 0 0,1 1 0 0 0,-1-1 1 0 0,0 0-1 0 0,1 0 0 0 0,-1 0 1 0 0,1 0-1 0 0,4 0 0 0 0</inkml:trace>
  <inkml:trace contextRef="#ctx0" brushRef="#br0" timeOffset="1">441 48 2385 0 0,'62'-28'2379'0'0,"-52"18"979"0"0,-16 5-3008 0 0,5 5 39 0 0,-4-3-248 0 0,-7 2-10 0 0,-22 2-3 0 0,28 0-63 0 0,2-1 6 0 0,1 1-1 0 0,0 0 1 0 0,0 1 0 0 0,0-1-1 0 0,0 1 1 0 0,0-1 0 0 0,0 1 0 0 0,1 0-1 0 0,-1 0 1 0 0,0 0 0 0 0,1 0-1 0 0,0 1 1 0 0,-1-1 0 0 0,-2 5-1 0 0,-1-1 18 0 0,5-5-63 0 0,0 0-1 0 0,0 0 0 0 0,0 1 0 0 0,0-1 1 0 0,1 0-1 0 0,-1 1 0 0 0,0-1 1 0 0,1 0-1 0 0,-1 1 0 0 0,0-1 1 0 0,1 1-1 0 0,0 0 0 0 0,-1-1 1 0 0,1 1-1 0 0,0-1 0 0 0,0 1 0 0 0,0-1 1 0 0,0 1-1 0 0,0 0 0 0 0,0-1 1 0 0,0 1-1 0 0,1-1 0 0 0,0 4 1 0 0,-1-4-4 0 0,1 1 1 0 0,-1 0-1 0 0,0 0 1 0 0,1-1-1 0 0,-1 1 1 0 0,0 0-1 0 0,0 0 1 0 0,0 0-1 0 0,-1-1 1 0 0,1 1-1 0 0,0 0 1 0 0,-1 0-1 0 0,1-1 1 0 0,-1 1-1 0 0,1 0 1 0 0,-1-1-1 0 0,0 1 1 0 0,-1 1-1 0 0,-30 52 469 0 0,30-51-477 0 0,0 0 1 0 0,1 0 0 0 0,-1 0-1 0 0,1 0 1 0 0,0 1 0 0 0,0-1-1 0 0,0 0 1 0 0,1 1 0 0 0,-1-1-1 0 0,1 0 1 0 0,0 1 0 0 0,1 4-1 0 0,-1-8-142 0 0</inkml:trace>
</inkml:ink>
</file>

<file path=ppt/ink/ink3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45:34.879"/>
    </inkml:context>
    <inkml:brush xml:id="br0">
      <inkml:brushProperty name="width" value="0.05" units="cm"/>
      <inkml:brushProperty name="height" value="0.05" units="cm"/>
    </inkml:brush>
  </inkml:definitions>
  <inkml:trace contextRef="#ctx0" brushRef="#br0">5 54 6609 0 0,'-4'-47'2376'0'0,"4"41"-1316"0"0,3 6-773 0 0,-1 1-238 0 0,0 1 198 0 0,-2-2 119 0 0,10 4-65 0 0,10 13-156 0 0,19 15-93 0 0,31 14 398 0 0,-59-40-509 0 0,0 0 1 0 0,1-1-1 0 0,0 0 1 0 0,-1-1-1 0 0,2 0 1 0 0,-1-1 0 0 0,0 0-1 0 0,1-1 1 0 0,18 0-1 0 0,-17-1-336 0 0</inkml:trace>
</inkml:ink>
</file>

<file path=ppt/ink/ink3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49:14.025"/>
    </inkml:context>
    <inkml:brush xml:id="br0">
      <inkml:brushProperty name="width" value="0.05" units="cm"/>
      <inkml:brushProperty name="height" value="0.05" units="cm"/>
    </inkml:brush>
  </inkml:definitions>
  <inkml:trace contextRef="#ctx0" brushRef="#br0">1 264 3929 0 0,'16'4'694'0'0,"-8"-5"2676"0"0,-1-1-788 0 0,2-1-538 0 0,12-8-1438 0 0,6-11-335 0 0,-3-4-321 0 0,-16 16 99 0 0,41-34-6 0 0,-5 4-19 0 0,-16 16-10 0 0,-11 10 0 0 0,-7 3-9 0 0,29-29 30 0 0,-6 21 17 0 0,-46 42 394 0 0,-25 31-102 0 0,4-4 22 0 0,29-43-300 0 0,1 1 0 0 0,-1 0 0 0 0,1 1-1 0 0,1-1 1 0 0,0 1 0 0 0,0-1 0 0 0,1 1 0 0 0,-3 15 0 0 0,5-22-50 0 0,0 0 0 0 0,0 0 0 0 0,0 0 0 0 0,0 0 0 0 0,0 0 0 0 0,0 0 0 0 0,1 0 0 0 0,-1 1 0 0 0,1-1 0 0 0,-1 0 0 0 0,1-1 0 0 0,0 1 0 0 0,0 0 0 0 0,-1 0 0 0 0,1 0 0 0 0,1 0 0 0 0,-1-1 0 0 0,0 1 0 0 0,0 0 0 0 0,1-1 0 0 0,-1 1 0 0 0,1-1 0 0 0,-1 0 0 0 0,1 1 0 0 0,0-1-1 0 0,-1 0 1 0 0,1 0 0 0 0,0 0 0 0 0,0 0 0 0 0,0 0 0 0 0,0-1 0 0 0,0 1 0 0 0,0 0 0 0 0,0-1 0 0 0,0 0 0 0 0,0 1 0 0 0,0-1 0 0 0,0 0 0 0 0,0 0 0 0 0,0 0 0 0 0,0 0 0 0 0,0 0 0 0 0,0-1 0 0 0,2 0 0 0 0,8 0 71 0 0,-1-1 0 0 0,1 0 0 0 0,-1 0 0 0 0,0-2 0 0 0,0 1 0 0 0,13-7 0 0 0,34-19 198 0 0,-15 8-133 0 0,-15 8-78 0 0,168-74 149 0 0,-111 46-1961 0 0,-85 41 1707 0 0,0 0 0 0 0,0 0 0 0 0,1 0-1 0 0,-1 0 1 0 0,0 0 0 0 0,0-1 0 0 0,0 1 0 0 0,0 0-1 0 0,1 0 1 0 0,-1 0 0 0 0,0 0 0 0 0,0 0-1 0 0,0 0 1 0 0,0 0 0 0 0,1 0 0 0 0,-1 0 0 0 0,0 0-1 0 0,0-1 1 0 0,0 1 0 0 0,0 0 0 0 0,0 0 0 0 0,1 0-1 0 0,-1 0 1 0 0,0 0 0 0 0,0-1 0 0 0,0 1-1 0 0,0 0 1 0 0,0 0 0 0 0,0 0 0 0 0,0 0 0 0 0,0-1-1 0 0,0 1 1 0 0,0 0 0 0 0,0 0 0 0 0,0 0-1 0 0,0 0 1 0 0,0-1 0 0 0,0 1 0 0 0,0 0 0 0 0,0 0-1 0 0,0 0 1 0 0,0-1 0 0 0,0 1 0 0 0,0 0-1 0 0,0 0 1 0 0,0 0 0 0 0,0 0 0 0 0,0-1 0 0 0,0 1-1 0 0,0 0 1 0 0,0 0 0 0 0,0 0 0 0 0,-1 0-1 0 0,1 0 1 0 0,0-1 0 0 0,-1 1-1077 0 0</inkml:trace>
</inkml:ink>
</file>

<file path=ppt/ink/ink3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49:14.678"/>
    </inkml:context>
    <inkml:brush xml:id="br0">
      <inkml:brushProperty name="width" value="0.05" units="cm"/>
      <inkml:brushProperty name="height" value="0.05" units="cm"/>
    </inkml:brush>
  </inkml:definitions>
  <inkml:trace contextRef="#ctx0" brushRef="#br0">10 1 4481 0 0,'-5'98'6296'0'0,"3"-70"-6031"0"0,0 0 0 0 0,2 0 1 0 0,1-1-1 0 0,1 1 1 0 0,10 47-1 0 0,-5-46-4651 0 0</inkml:trace>
</inkml:ink>
</file>

<file path=ppt/ink/ink3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49:15.049"/>
    </inkml:context>
    <inkml:brush xml:id="br0">
      <inkml:brushProperty name="width" value="0.05" units="cm"/>
      <inkml:brushProperty name="height" value="0.05" units="cm"/>
    </inkml:brush>
  </inkml:definitions>
  <inkml:trace contextRef="#ctx0" brushRef="#br0">249 0 4921 0 0,'-2'20'4877'0'0,"-3"7"-4481"0"0,1-12 240 0 0,0 34 125 0 0,1-16-304 0 0,2-13-321 0 0,0 9 88 0 0,8 41 228 0 0,-1-31-298 0 0,7 62-930 0 0,-12-90 666 0 0,-1-1 0 0 0,-1 0 1 0 0,1 1-1 0 0,-4 10 0 0 0,-1-1-417 0 0</inkml:trace>
  <inkml:trace contextRef="#ctx0" brushRef="#br0" timeOffset="1">2 333 6673 0 0,'0'-6'2593'0'0,"-2"2"-2225"0"0,2 1 0 0 0,0 2-184 0 0,0 0-152 0 0,0 0-56 0 0,3-1 0 0 0,7 1-64 0 0,5 0 56 0 0,28-6-48 0 0,-27 8 8 0 0,-4-1-304 0 0,0-3-496 0 0,-3 1 760 0 0,3 1 8 0 0,-4 1-520 0 0,1 4-217 0 0</inkml:trace>
</inkml:ink>
</file>

<file path=ppt/ink/ink3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49:15.489"/>
    </inkml:context>
    <inkml:brush xml:id="br0">
      <inkml:brushProperty name="width" value="0.05" units="cm"/>
      <inkml:brushProperty name="height" value="0.05" units="cm"/>
    </inkml:brush>
  </inkml:definitions>
  <inkml:trace contextRef="#ctx0" brushRef="#br0">0 1 6921 0 0,'31'20'3369'0'0,"1"0"-1880"0"0,-36-9-1017 0 0,2-3-312 0 0,1-2 152 0 0,0 1-144 0 0,-3 11-160 0 0,3 2-24 0 0,1-5 0 0 0,-2 1-96 0 0,-1-12-240 0 0,2 2-168 0 0,-1 1 376 0 0,0-2-137 0 0,1-6 9 0 0,2 0-416 0 0</inkml:trace>
</inkml:ink>
</file>

<file path=ppt/ink/ink3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49:15.907"/>
    </inkml:context>
    <inkml:brush xml:id="br0">
      <inkml:brushProperty name="width" value="0.05" units="cm"/>
      <inkml:brushProperty name="height" value="0.05" units="cm"/>
    </inkml:brush>
  </inkml:definitions>
  <inkml:trace contextRef="#ctx0" brushRef="#br0">92 0 7594 0 0,'-1'0'175'0'0,"-1"0"1"0"0,0 0 0 0 0,1 0 0 0 0,-1 0 0 0 0,1 0-1 0 0,-1 1 1 0 0,1-1 0 0 0,-1 0 0 0 0,1 1-1 0 0,0-1 1 0 0,-1 1 0 0 0,1-1 0 0 0,-1 1 0 0 0,1 0-1 0 0,0 0 1 0 0,0-1 0 0 0,-1 1 0 0 0,1 0-1 0 0,0 0 1 0 0,0 0 0 0 0,0 0 0 0 0,0 1 0 0 0,0-1-1 0 0,0 0 1 0 0,-1 2 0 0 0,-26 33-666 0 0,26-33 828 0 0,-16 30 193 0 0,13-12-246 0 0,4-15-277 0 0,-1 8 60 0 0,1-5-11 0 0,2 5 40 0 0,2 9 65 0 0,-2-21-152 0 0,0 1 1 0 0,0 0-1 0 0,0-1 1 0 0,0 1-1 0 0,0-1 1 0 0,1 0-1 0 0,-1 1 0 0 0,1-1 1 0 0,0 0-1 0 0,2 3 1 0 0,-2-4 2 0 0,-1 1 1 0 0,1-1-1 0 0,0 0 0 0 0,0 0 1 0 0,0 0-1 0 0,0 0 0 0 0,0 0 1 0 0,0 0-1 0 0,0 0 0 0 0,0 0 1 0 0,0-1-1 0 0,3 1 0 0 0,0-1 4 0 0,0 0-1 0 0,0 0 1 0 0,0 0-1 0 0,0 0 1 0 0,0-1-1 0 0,0 0 0 0 0,0 0 1 0 0,6-3-1 0 0,21-8 33 0 0,-13 2-25 0 0,8-5 15 0 0,-26 14-36 0 0,24-15 25 0 0,-4-8 11 0 0,-20 22-36 0 0,0 0 1 0 0,0-1-1 0 0,-1 1 0 0 0,1 0 0 0 0,-1-1 0 0 0,1 1 0 0 0,-1-1 0 0 0,0 1 0 0 0,0 0 0 0 0,-1-5 0 0 0,-5-22 15 0 0,5 25-54 0 0,-1 0 0 0 0,0 1 0 0 0,0-1 0 0 0,0 1 0 0 0,0-1 0 0 0,-1 1 0 0 0,1-1 0 0 0,-1 1 0 0 0,0 0 0 0 0,0 0 0 0 0,0 1 0 0 0,0-1 0 0 0,-1 1 0 0 0,1-1 0 0 0,-1 1 0 0 0,1 0 0 0 0,-1 0 0 0 0,0 0 0 0 0,0 1 0 0 0,0 0 0 0 0,0-1 0 0 0,0 1 0 0 0,-6 0 0 0 0,5 0-121 0 0,0 0 0 0 0,0 1 0 0 0,0 0-1 0 0,0 0 1 0 0,0 1 0 0 0,0-1-1 0 0,-4 2 1 0 0,-19 9-871 0 0,9 2 498 0 0</inkml:trace>
  <inkml:trace contextRef="#ctx0" brushRef="#br0" timeOffset="1">283 235 5593 0 0,'-4'4'7266'0'0,"-19"25"-6569"0"0,18-24-651 0 0,3-3-31 0 0,0-1 0 0 0,1 1 0 0 0,-1 0 1 0 0,1-1-1 0 0,-1 1 0 0 0,1 0 0 0 0,0 0 1 0 0,-1 0-1 0 0,1 0 0 0 0,0 0 0 0 0,0 0 1 0 0,1 1-1 0 0,-1-1 0 0 0,0 0 0 0 0,0 3 1 0 0,10 3-551 0 0,1-4 97 0 0,0-2 151 0 0,-6-3 272 0 0,4-6-319 0 0,1-6-341 0 0</inkml:trace>
</inkml:ink>
</file>

<file path=ppt/ink/ink3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49:16.542"/>
    </inkml:context>
    <inkml:brush xml:id="br0">
      <inkml:brushProperty name="width" value="0.05" units="cm"/>
      <inkml:brushProperty name="height" value="0.05" units="cm"/>
    </inkml:brush>
  </inkml:definitions>
  <inkml:trace contextRef="#ctx0" brushRef="#br0">38 271 4529 0 0,'-2'5'2906'0'0,"-7"8"-1850"0"0,3-4-1147 0 0,3-4 341 0 0,-1 7 25 0 0,1 0 0 0 0,0 0-1 0 0,0 0 1 0 0,1 1 0 0 0,1-1 0 0 0,0 1 0 0 0,1 24 0 0 0,14 90 793 0 0,-14-127-1061 0 0,16 51 455 0 0,-4-18-183 0 0,-13-40 121 0 0,1-19-151 0 0,-6-76-248 0 0,4 88 0 0 0,-18-179-12 0 0,19 157-7 0 0,4-45-1 0 0,10 5-22 0 0,-10 68 16 0 0,0 10 15 0 0,2 19 21 0 0,0 16 29 0 0,-3-21-19 0 0,-2-15-18 0 0,16 96 357 0 0,4-36-33 0 0,6-5-124 0 0,-4-24-220 0 0,-4-10 66 0 0,8 12 12 0 0,19 14 20 0 0,-39-42-64 0 0,1 0-1 0 0,0-1 1 0 0,1 0 0 0 0,-1 0-1 0 0,9 3 1 0 0,24 4 75 0 0,-3-10-17 0 0,-13-6-25 0 0,-2-5-7 0 0,-10-1-20 0 0,-7 5-12 0 0,0-1-1 0 0,-1 0 1 0 0,0-1 0 0 0,0 1-1 0 0,-1-1 1 0 0,0 1 0 0 0,0-1 0 0 0,0 0-1 0 0,-1 0 1 0 0,0-1 0 0 0,0 1-1 0 0,-1 0 1 0 0,0-1 0 0 0,0 1-1 0 0,-1-1 1 0 0,0 1 0 0 0,-1-13 0 0 0,-1-1-4 0 0,-1 0 1 0 0,-8-31 0 0 0,-7-5 1 0 0,10 33-7 0 0,-2 0 0 0 0,0 1 0 0 0,-2 0 0 0 0,-1 1-1 0 0,0 0 1 0 0,-2 1 0 0 0,-20-23 0 0 0,10 22-7 0 0,7 10 3 0 0,-2 2-436 0 0,7 5-347 0 0,-9-2-1410 0 0</inkml:trace>
</inkml:ink>
</file>

<file path=ppt/ink/ink3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49:16.900"/>
    </inkml:context>
    <inkml:brush xml:id="br0">
      <inkml:brushProperty name="width" value="0.05" units="cm"/>
      <inkml:brushProperty name="height" value="0.05" units="cm"/>
    </inkml:brush>
  </inkml:definitions>
  <inkml:trace contextRef="#ctx0" brushRef="#br0">350 25 6561 0 0,'-24'-10'1766'0'0,"-14"0"133"0"0,-3 5-726 0 0,-22 10-343 0 0,55-3-781 0 0,0 0 0 0 0,0 0 0 0 0,0 1 0 0 0,0 0 0 0 0,0 1 0 0 0,0-1 0 0 0,1 2 1 0 0,0-1-1 0 0,0 1 0 0 0,-7 5 0 0 0,9-5 69 0 0,1-1 0 0 0,-1 1 0 0 0,1 0 1 0 0,0 0-1 0 0,0 1 0 0 0,1-1 0 0 0,0 1 0 0 0,-4 9 0 0 0,-22 61 196 0 0,14-22-187 0 0,12-39-99 0 0,0 1-1 0 0,1-1 1 0 0,1 22 0 0 0,7 19 22 0 0,-2-41-37 0 0,0 0 1 0 0,1 0 0 0 0,1-1-1 0 0,0 1 1 0 0,1-1-1 0 0,0-1 1 0 0,10 13 0 0 0,-10-16 0 0 0,0-1 0 0 0,1 0 0 0 0,0 0 0 0 0,1-1 0 0 0,17 13 0 0 0,10 1 17 0 0,-10-8-55 0 0,1-4-94 0 0,-10-5-36 0 0,28 0-839 0 0,-40-4 754 0 0,0-1 1 0 0,1 0-1 0 0,-1-1 0 0 0,0 1 0 0 0,0-1 0 0 0,0 0 1 0 0,0-1-1 0 0,0 1 0 0 0,0-1 0 0 0,0 0 0 0 0,6-3 1 0 0,3-5-4625 0 0</inkml:trace>
</inkml:ink>
</file>

<file path=ppt/ink/ink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19:18:26.256"/>
    </inkml:context>
    <inkml:brush xml:id="br0">
      <inkml:brushProperty name="width" value="0.05" units="cm"/>
      <inkml:brushProperty name="height" value="0.05" units="cm"/>
    </inkml:brush>
  </inkml:definitions>
  <inkml:trace contextRef="#ctx0" brushRef="#br0">19 121 4121 0 0,'34'59'2292'0'0,"-38"-57"-596"0"0,2-3-1172 0 0,1-1 292 0 0,4-5-481 0 0,10-1-170 0 0,8-4-75 0 0,-17 7-60 0 0,1 1-1 0 0,-1 0 1 0 0,0-1-1 0 0,0 0 1 0 0,0 0-1 0 0,-1 0 0 0 0,0 0 1 0 0,0-1-1 0 0,4-7 1 0 0,-6 10-13 0 0,-1 0 0 0 0,1 0 1 0 0,0-1-1 0 0,-1 1 0 0 0,0 0 1 0 0,1 0-1 0 0,-1 0 1 0 0,-1 0-1 0 0,1 0 0 0 0,0 0 1 0 0,-1 0-1 0 0,1 0 0 0 0,-1 0 1 0 0,0 0-1 0 0,0 0 0 0 0,0 0 1 0 0,-1 0-1 0 0,1 0 0 0 0,-1 0 1 0 0,1 1-1 0 0,-1-1 1 0 0,0 1-1 0 0,0-1 0 0 0,-3-2 1 0 0,-1-1 30 0 0,-10-6 130 0 0,-1 13-6 0 0,9 3-71 0 0,2 0-31 0 0,-3 5 48 0 0,-6 9 99 0 0,-3 6 128 0 0,12-16-253 0 0,3-3-2 0 0,2-5-42 0 0,4 1 33 0 0,-1 4 2 0 0,0 3-11 0 0,4 14 131 0 0,-2-14-117 0 0,-1-3-27 0 0,17 25 79 0 0,0-2-109 0 0,2-13 1 0 0,-7-8-76 0 0,7 6 114 0 0,24 10-55 0 0,-8-13-692 0 0,-36-9 600 0 0,0-1 1 0 0,1 1-1 0 0,-1-1 1 0 0,0 0-1 0 0,1 1 0 0 0,-1-1 1 0 0,0 0-1 0 0,1-1 1 0 0,-1 1-1 0 0,0 0 0 0 0,1-1 1 0 0,-1 1-1 0 0,0-1 1 0 0,1 1-1 0 0,-1-1 1 0 0,0 0-1 0 0,0 0 0 0 0,0 0 1 0 0,0 0-1 0 0,0-1 1 0 0,0 1-1 0 0,0-1 0 0 0,0 1 1 0 0,-1-1-1 0 0,1 1 1 0 0,0-1-1 0 0,-1 0 0 0 0,3-3 1 0 0,10-10-1105 0 0</inkml:trace>
</inkml:ink>
</file>

<file path=ppt/ink/ink3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49:17.292"/>
    </inkml:context>
    <inkml:brush xml:id="br0">
      <inkml:brushProperty name="width" value="0.05" units="cm"/>
      <inkml:brushProperty name="height" value="0.05" units="cm"/>
    </inkml:brush>
  </inkml:definitions>
  <inkml:trace contextRef="#ctx0" brushRef="#br0">154 34 4377 0 0,'-3'9'4755'0'0,"-12"13"-2287"0"0,1-3-1984 0 0,5 0-347 0 0,0 1 1 0 0,2 0-1 0 0,0 0 1 0 0,1 1-1 0 0,1 0 1 0 0,1 0-1 0 0,0 0 1 0 0,2 0-1 0 0,1 0 1 0 0,0 1-1 0 0,5 34 1 0 0,-3-50-99 0 0,0 0 1 0 0,1 0 0 0 0,-1 0-1 0 0,1-1 1 0 0,1 1 0 0 0,-1 0-1 0 0,1-1 1 0 0,0 0 0 0 0,0 0-1 0 0,1 0 1 0 0,-1 0-1 0 0,1 0 1 0 0,7 6 0 0 0,-7-8-29 0 0,0-1 1 0 0,-1 1-1 0 0,2-1 1 0 0,-1 0-1 0 0,0 0 1 0 0,0 0-1 0 0,1 0 1 0 0,-1-1-1 0 0,1 0 1 0 0,-1 1-1 0 0,1-2 1 0 0,0 1-1 0 0,-1-1 1 0 0,1 1-1 0 0,0-1 1 0 0,8-1-1 0 0,-9 0-6 0 0,0 0 0 0 0,0 0 0 0 0,0 0 0 0 0,0 0 0 0 0,0-1-1 0 0,0 0 1 0 0,0 1 0 0 0,-1-1 0 0 0,1-1 0 0 0,-1 1-1 0 0,1 0 1 0 0,-1-1 0 0 0,0 0 0 0 0,0 0 0 0 0,0 0-1 0 0,0 0 1 0 0,-1 0 0 0 0,1 0 0 0 0,-1-1 0 0 0,0 1 0 0 0,0-1-1 0 0,0 0 1 0 0,0 0 0 0 0,1-6 0 0 0,1 0 2 0 0,-1-1 0 0 0,0 0 0 0 0,-1 0 0 0 0,-1 0 0 0 0,0 0 0 0 0,0 0 0 0 0,-2-22-1 0 0,-1 16-4 0 0,-2 1-1 0 0,0-1 0 0 0,-1 1 1 0 0,0-1-1 0 0,-2 1 0 0 0,0 1 0 0 0,0-1 1 0 0,-1 1-1 0 0,-1 1 0 0 0,-1-1 0 0 0,0 1 1 0 0,-1 1-1 0 0,0 0 0 0 0,-1 1 0 0 0,-1 0 1 0 0,0 1-1 0 0,-22-16 0 0 0,32 25-28 0 0,-1 0 0 0 0,0 0 0 0 0,0 0-1 0 0,1 0 1 0 0,-1 1 0 0 0,0-1 0 0 0,-1 1 0 0 0,1 0 0 0 0,0 0-1 0 0,0 0 1 0 0,0 1 0 0 0,0 0 0 0 0,-7 0 0 0 0,8 0-5 0 0,1 0 0 0 0,0 1 0 0 0,-1-1 0 0 0,1 1 0 0 0,0 0 1 0 0,-1 0-1 0 0,1 0 0 0 0,0 0 0 0 0,0 0 0 0 0,0 0 0 0 0,0 0 0 0 0,-4 4 1 0 0,-8 17-230 0 0,13-19 147 0 0,-1 1-1 0 0,1 0 1 0 0,0 0-1 0 0,0 0 1 0 0,1 0 0 0 0,-1 0-1 0 0,1 0 1 0 0,0 0-1 0 0,0 0 1 0 0,0 0-1 0 0,1 0 1 0 0,-1 0 0 0 0,1 0-1 0 0,0 0 1 0 0,1 4-1 0 0,3 9-928 0 0</inkml:trace>
</inkml:ink>
</file>

<file path=ppt/ink/ink3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49:17.686"/>
    </inkml:context>
    <inkml:brush xml:id="br0">
      <inkml:brushProperty name="width" value="0.05" units="cm"/>
      <inkml:brushProperty name="height" value="0.05" units="cm"/>
    </inkml:brush>
  </inkml:definitions>
  <inkml:trace contextRef="#ctx0" brushRef="#br0">10 0 6649 0 0,'6'7'1030'0'0,"-5"-7"-876"0"0,0 1-1 0 0,0-1 0 0 0,0 1 1 0 0,-1-1-1 0 0,1 1 1 0 0,0-1-1 0 0,0 1 1 0 0,-1 0-1 0 0,1-1 0 0 0,0 1 1 0 0,-1 0-1 0 0,1 0 1 0 0,-1-1-1 0 0,1 1 0 0 0,-1 0 1 0 0,1 0-1 0 0,-1 0 1 0 0,0 0-1 0 0,1 0 0 0 0,-1-1 1 0 0,0 1-1 0 0,0 0 1 0 0,1 0-1 0 0,-1 0 1 0 0,0 0-1 0 0,0 0 0 0 0,0 0 1 0 0,0 0-1 0 0,0 0 1 0 0,-1 0-1 0 0,1 0 0 0 0,0 0 1 0 0,0 0-1 0 0,-1 0 1 0 0,1-1-1 0 0,0 1 1 0 0,-1 0-1 0 0,0 1 0 0 0,-5 13 483 0 0,4-7-598 0 0,0 1 1 0 0,1-1-1 0 0,0 1 1 0 0,0 14 0 0 0,-1 5 26 0 0,-3-2-4 0 0,0 13 153 0 0,5-39-233 0 0,0 0 19 0 0,0 0-82 0 0,0 1-321 0 0,6 26-2611 0 0</inkml:trace>
</inkml:ink>
</file>

<file path=ppt/ink/ink3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49:18.040"/>
    </inkml:context>
    <inkml:brush xml:id="br0">
      <inkml:brushProperty name="width" value="0.05" units="cm"/>
      <inkml:brushProperty name="height" value="0.05" units="cm"/>
    </inkml:brush>
  </inkml:definitions>
  <inkml:trace contextRef="#ctx0" brushRef="#br0">30 207 3337 0 0,'-2'0'490'0'0,"-17"-4"5368"0"0,14 7-4800 0 0,3 3-1079 0 0,1 12 321 0 0,1 1-1 0 0,0 0 0 0 0,1-1 0 0 0,2 1 1 0 0,6 29-1 0 0,33 92 599 0 0,-26-92-522 0 0,14 48-10 0 0,4-1 0 0 0,77 148 0 0 0,-105-229-302 0 0,3 4-2237 0 0,-11-19 1828 0 0,1-1-50 0 0,-2-6-543 0 0,3 8 917 0 0,-6-15-1523 0 0</inkml:trace>
  <inkml:trace contextRef="#ctx0" brushRef="#br0" timeOffset="1">238 4 5145 0 0,'4'-3'2324'0'0,"-5"4"-1920"0"0,0-1-70 0 0,3 1 550 0 0,14 1-361 0 0,11 4-116 0 0,12 11-19 0 0,-16-4 181 0 0,22 14 287 0 0,17 19 37 0 0,-44-31-711 0 0,0 2 0 0 0,-1 0 0 0 0,0 1 0 0 0,-1 1 0 0 0,21 34 0 0 0,1 20 210 0 0,-28-50-252 0 0,-2 2 0 0 0,0-1 0 0 0,4 31 0 0 0,-6-20 74 0 0,-2 0 1 0 0,-2 0-1 0 0,-4 65 1 0 0,-3-49-180 0 0,-3-1 0 0 0,-1 0 0 0 0,-3 0 1 0 0,-29 76-1 0 0,37-116-189 0 0,0-1 0 0 0,0 0-1 0 0,-1 0 1 0 0,0-1 0 0 0,-10 13 0 0 0,-4-1-392 0 0,4-7 159 0 0,5-4-445 0 0</inkml:trace>
</inkml:ink>
</file>

<file path=ppt/ink/ink3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49:18.765"/>
    </inkml:context>
    <inkml:brush xml:id="br0">
      <inkml:brushProperty name="width" value="0.05" units="cm"/>
      <inkml:brushProperty name="height" value="0.05" units="cm"/>
    </inkml:brush>
  </inkml:definitions>
  <inkml:trace contextRef="#ctx0" brushRef="#br0">17 0 4857 0 0,'-13'9'6728'0'0,"10"15"-6966"0"0,3-20 552 0 0,1 13-178 0 0,0 1 0 0 0,2-2 0 0 0,0 1 0 0 0,1 0 0 0 0,1 0 0 0 0,7 17 0 0 0,11 20-18 0 0,-8-19-37 0 0,-3-7 14 0 0,-7-18-71 0 0,-2-2-71 0 0,0 0 0 0 0,0-1-1 0 0,1 1 1 0 0,0-1 0 0 0,0 0-1 0 0,1 0 1 0 0,0 0 0 0 0,0-1-1 0 0,0 1 1 0 0,7 5 0 0 0,-4-10-201 0 0,0-1-128 0 0</inkml:trace>
</inkml:ink>
</file>

<file path=ppt/ink/ink3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49:19.116"/>
    </inkml:context>
    <inkml:brush xml:id="br0">
      <inkml:brushProperty name="width" value="0.05" units="cm"/>
      <inkml:brushProperty name="height" value="0.05" units="cm"/>
    </inkml:brush>
  </inkml:definitions>
  <inkml:trace contextRef="#ctx0" brushRef="#br0">141 725 9690 0 0,'4'-3'190'0'0,"-3"3"-126"0"0,-1 0 0 0 0,0 0 0 0 0,1 0 0 0 0,-1 0 0 0 0,1 0 0 0 0,-1 0 0 0 0,0 0 0 0 0,1 0-1 0 0,-1-1 1 0 0,1 1 0 0 0,-1 0 0 0 0,0 0 0 0 0,1 0 0 0 0,-1-1 0 0 0,0 1 0 0 0,1 0 0 0 0,-1-1 0 0 0,0 1 0 0 0,1 0 0 0 0,-1 0 0 0 0,0-1-1 0 0,0 1 1 0 0,1-1 0 0 0,-1 1 0 0 0,0 0 0 0 0,0-1 0 0 0,0 1 0 0 0,0 0 0 0 0,1-1 0 0 0,-1 1 0 0 0,0-1 0 0 0,0 1 0 0 0,0-1 0 0 0,0 1-1 0 0,0 0 1 0 0,0-1 0 0 0,0 1 0 0 0,0-1 0 0 0,0 1 0 0 0,0 0 0 0 0,0-1 0 0 0,-1 1 0 0 0,1-1 0 0 0,0 1 0 0 0,0 0 0 0 0,0-1-1 0 0,0 1 1 0 0,-1-1 0 0 0,1 1 0 0 0,0 0 0 0 0,0-1 0 0 0,-1 1 0 0 0,1 0 0 0 0,0-1 0 0 0,-1 1 0 0 0,1 0 0 0 0,0 0 0 0 0,-1-1 0 0 0,1 1-1 0 0,0 0 1 0 0,-1 0 0 0 0,1 0 0 0 0,0 0 0 0 0,-1-1 0 0 0,0 1 0 0 0,2-9-110 0 0,0-1-1 0 0,-1 1 1 0 0,0-1-1 0 0,-2-14 1 0 0,-17-20-99 0 0,1 16 164 0 0,4 7 6 0 0,6 7-19 0 0,-5-11 17 0 0,1-1 0 0 0,-17-54 0 0 0,19 42-8 0 0,2 0 0 0 0,1-1-1 0 0,-1-53 1 0 0,7 82-11 0 0,1 0 0 0 0,1 1 0 0 0,-1-1 0 0 0,2 0-1 0 0,-1 1 1 0 0,2-1 0 0 0,-1 0 0 0 0,1 1 0 0 0,0 0 0 0 0,1 0-1 0 0,0 0 1 0 0,1 0 0 0 0,0 1 0 0 0,6-9 0 0 0,-7 13-34 0 0,-1 0 1 0 0,1 0 0 0 0,0 0-1 0 0,0 1 1 0 0,0-1 0 0 0,0 1-1 0 0,0 0 1 0 0,1 0 0 0 0,-1 1-1 0 0,1 0 1 0 0,0-1 0 0 0,0 1-1 0 0,0 1 1 0 0,7-3-1 0 0,-6 4-37 0 0,0-1 0 0 0,0 1-1 0 0,-1 0 1 0 0,1 0 0 0 0,0 0-1 0 0,-1 1 1 0 0,1 0 0 0 0,0 0-1 0 0,7 3 1 0 0,7 5-1365 0 0,2-1-3803 0 0</inkml:trace>
</inkml:ink>
</file>

<file path=ppt/ink/ink3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49:19.482"/>
    </inkml:context>
    <inkml:brush xml:id="br0">
      <inkml:brushProperty name="width" value="0.05" units="cm"/>
      <inkml:brushProperty name="height" value="0.05" units="cm"/>
    </inkml:brush>
  </inkml:definitions>
  <inkml:trace contextRef="#ctx0" brushRef="#br0">84 45 9562 0 0,'-64'52'3386'0'0,"48"-44"-2387"0"0,13-12-195 0 0,13-8-628 0 0,160-35-1779 0 0,-39 10 80 0 0,-109 33 1212 0 0,-5 3 15 0 0</inkml:trace>
</inkml:ink>
</file>

<file path=ppt/ink/ink3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49:19.943"/>
    </inkml:context>
    <inkml:brush xml:id="br0">
      <inkml:brushProperty name="width" value="0.05" units="cm"/>
      <inkml:brushProperty name="height" value="0.05" units="cm"/>
    </inkml:brush>
  </inkml:definitions>
  <inkml:trace contextRef="#ctx0" brushRef="#br0">246 158 6081 0 0,'-9'2'5307'0'0,"-12"0"-3330"0"0,-12 2-1878 0 0,11 5 209 0 0,8-1-136 0 0,3-2-115 0 0,-3 5 72 0 0,11-8-85 0 0,-1 1 0 0 0,1 0 0 0 0,0 0 0 0 0,0 0 1 0 0,1 0-1 0 0,-1 0 0 0 0,-1 5 0 0 0,1-2-27 0 0,1 0 0 0 0,0 0 0 0 0,0 0 1 0 0,0 0-1 0 0,1 0 0 0 0,0 0 0 0 0,1 0 0 0 0,-1 0 0 0 0,1 1 0 0 0,1-1 1 0 0,-1 0-1 0 0,1 0 0 0 0,1 0 0 0 0,-1 0 0 0 0,1 0 0 0 0,1 0 0 0 0,-1 0 0 0 0,1 0 1 0 0,0-1-1 0 0,0 1 0 0 0,1-1 0 0 0,0 0 0 0 0,7 9 0 0 0,-6-10-12 0 0,-1 0 0 0 0,1 0 1 0 0,0 0-1 0 0,1 0 0 0 0,-1-1 0 0 0,1 0 0 0 0,0 0 0 0 0,0 0 1 0 0,0-1-1 0 0,1 0 0 0 0,-1 0 0 0 0,1-1 0 0 0,0 0 0 0 0,-1 0 0 0 0,11 2 1 0 0,-10-3-14 0 0,0 0 1 0 0,0-1-1 0 0,0 1 1 0 0,1-1-1 0 0,-1-1 1 0 0,0 1-1 0 0,0-1 1 0 0,0-1-1 0 0,0 1 1 0 0,7-3-1 0 0,-9 1-33 0 0,0 0-1 0 0,0 1 1 0 0,-1-1 0 0 0,1-1-1 0 0,-1 1 1 0 0,0-1 0 0 0,0 1-1 0 0,0-1 1 0 0,-1-1 0 0 0,1 1-1 0 0,-1 0 1 0 0,0-1-1 0 0,0 1 1 0 0,2-8 0 0 0,0 5 0 0 0,10-24-307 0 0,-9 9 38 0 0,-4-1 21 0 0,-5 5 142 0 0,2 14 83 0 0,0 0 0 0 0,0 0 1 0 0,-1 0-1 0 0,0 0 0 0 0,0 1 0 0 0,0-1 0 0 0,0 0 1 0 0,-6-5-1 0 0,1 1 16 0 0,0 1 0 0 0,-1 0 0 0 0,0 0 0 0 0,-1 0 0 0 0,-13-7 0 0 0,-9-2 168 0 0,-53-22 1 0 0,79 36-104 0 0,-56-22 469 0 0,-74-18 0 0 0,140 38 111 0 0,17-2-444 0 0,21-3-135 0 0,88-10 288 0 0,79-15-66 0 0,-179 28-765 0 0,0 1 0 0 0,52 0 1 0 0,-68 5 32 0 0</inkml:trace>
</inkml:ink>
</file>

<file path=ppt/ink/ink3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49:20.317"/>
    </inkml:context>
    <inkml:brush xml:id="br0">
      <inkml:brushProperty name="width" value="0.05" units="cm"/>
      <inkml:brushProperty name="height" value="0.05" units="cm"/>
    </inkml:brush>
  </inkml:definitions>
  <inkml:trace contextRef="#ctx0" brushRef="#br0">3 1 6761 0 0,'-2'8'4529'0'0,"1"10"-1928"0"0,5-2-2403 0 0,3 10-37 0 0,1-1-23 0 0,-8-21-196 0 0,20 56 708 0 0,-20-58-765 0 0,1 0 1 0 0,0 0-1 0 0,0 0 0 0 0,1 0 0 0 0,-1 0 0 0 0,0 0 0 0 0,0-1 1 0 0,1 1-1 0 0,0 0 0 0 0,-1-1 0 0 0,1 1 0 0 0,0-1 0 0 0,-1 0 1 0 0,1 1-1 0 0,0-1 0 0 0,0 0 0 0 0,0 0 0 0 0,0 0 0 0 0,0 0 0 0 0,0-1 1 0 0,1 1-1 0 0,-1 0 0 0 0,0-1 0 0 0,3 1 0 0 0</inkml:trace>
</inkml:ink>
</file>

<file path=ppt/ink/ink3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49:20.736"/>
    </inkml:context>
    <inkml:brush xml:id="br0">
      <inkml:brushProperty name="width" value="0.05" units="cm"/>
      <inkml:brushProperty name="height" value="0.05" units="cm"/>
    </inkml:brush>
  </inkml:definitions>
  <inkml:trace contextRef="#ctx0" brushRef="#br0">96 0 12659 0 0,'-3'3'215'0'0,"-51"25"-114"0"0,41-22-113 0 0,11-5 38 0 0,-20 17-8 0 0,22-17-17 0 0,0-1-1 0 0,0 1 1 0 0,-1 0 0 0 0,1-1-1 0 0,0 1 1 0 0,0-1 0 0 0,0 1-1 0 0,0 0 1 0 0,0-1 0 0 0,0 1 0 0 0,0-1-1 0 0,0 1 1 0 0,0-1 0 0 0,0 1-1 0 0,0 0 1 0 0,0-1 0 0 0,1 1-1 0 0,-1-1 1 0 0,0 1 0 0 0,0-1 0 0 0,0 1-1 0 0,1 0 1 0 0,-1-1 0 0 0,0 1-1 0 0,1 0 1 0 0,20 14 20 0 0,-3-6-8 0 0,1 0 0 0 0,12 6 61 0 0,-27-14-44 0 0,0 0-1 0 0,-1 1 0 0 0,1-1 0 0 0,-1 1 0 0 0,1 0 0 0 0,-1 0 0 0 0,0 0 1 0 0,0 0-1 0 0,0 1 0 0 0,0-1 0 0 0,0 1 0 0 0,0 0 0 0 0,-1 0 1 0 0,1 0-1 0 0,-1 0 0 0 0,0 0 0 0 0,0 0 0 0 0,0 1 0 0 0,1 3 1 0 0,4 24 379 0 0,-13-9-166 0 0,3-18-222 0 0,-1 1 5 0 0,-2-1-5 0 0,-3 0 3 0 0,-8 4 20 0 0,9-2-97 0 0,0 0 1 0 0,-1-1 0 0 0,0-1 0 0 0,-16 7-1 0 0,24-10 2 0 0,0-1 0 0 0,-1 1 0 0 0,1-1-1 0 0,0 0 1 0 0,-1 1 0 0 0,1-1-1 0 0,0 0 1 0 0,0 0 0 0 0,-1 0 0 0 0,1 0-1 0 0,0 0 1 0 0,-1 0 0 0 0,1-1 0 0 0,0 1-1 0 0,-1 0 1 0 0,1-1 0 0 0,0 1-1 0 0,-3-2 1 0 0,3 1-12 0 0,1 0 0 0 0,-1 0 0 0 0,0 0-1 0 0,0-1 1 0 0,1 1 0 0 0,-1 0 0 0 0,0 0-1 0 0,1-1 1 0 0,0 1 0 0 0,-1 0 0 0 0,1-1-1 0 0,0 1 1 0 0,-1-1 0 0 0,1 1 0 0 0,0 0-1 0 0,0-1 1 0 0,0 1 0 0 0,0-1 0 0 0,0 1 0 0 0,1 0-1 0 0,-1-1 1 0 0,1-1 0 0 0,2-10-307 0 0</inkml:trace>
</inkml:ink>
</file>

<file path=ppt/ink/ink3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49:21.099"/>
    </inkml:context>
    <inkml:brush xml:id="br0">
      <inkml:brushProperty name="width" value="0.05" units="cm"/>
      <inkml:brushProperty name="height" value="0.05" units="cm"/>
    </inkml:brush>
  </inkml:definitions>
  <inkml:trace contextRef="#ctx0" brushRef="#br0">13 10 8954 0 0,'-9'-10'3007'0'0,"5"16"-1175"0"0,4 27-1305 0 0,0-33-540 0 0,8 204 500 0 0,-5-65-115 0 0,-1-59-159 0 0,0-27 29 0 0,8 52-1 0 0,-7-88-207 0 0,0 0-1 0 0,1 0 0 0 0,0-1 1 0 0,2 0-1 0 0,0 0 0 0 0,1 0 0 0 0,9 15 1 0 0,-16-30-29 0 0,0-1 1 0 0,1 1-1 0 0,-1 0 0 0 0,1 0 1 0 0,-1-1-1 0 0,1 1 1 0 0,-1 0-1 0 0,1-1 0 0 0,-1 1 1 0 0,1-1-1 0 0,0 1 1 0 0,-1-1-1 0 0,1 1 0 0 0,0-1 1 0 0,-1 1-1 0 0,1-1 1 0 0,0 0-1 0 0,0 1 0 0 0,-1-1 1 0 0,1 0-1 0 0,0 0 1 0 0,0 0-1 0 0,0 1 1 0 0,-1-1-1 0 0,1 0 0 0 0,0 0 1 0 0,0 0-1 0 0,0 0 1 0 0,1-1-1 0 0,0 0-9 0 0,0 0 1 0 0,0 0-1 0 0,0 0 0 0 0,0 0 0 0 0,0 0 1 0 0,-1 0-1 0 0,1-1 0 0 0,0 1 1 0 0,-1-1-1 0 0,1 0 0 0 0,1-2 0 0 0,33-58-333 0 0,-31 52 262 0 0,55-129-504 0 0,-3 8 16 0 0,-44 114 553 0 0,-4 13-1 0 0,2 5-7 0 0,1 8-2 0 0,-8 0 12 0 0,0 9 2 0 0,-11 13 6 0 0,-23 18 0 0 0,15-27 0 0 0,1-1 6 0 0,-17 33 29 0 0,29-51-34 0 0,1 0 1 0 0,0 0-1 0 0,0 0 1 0 0,0 0-1 0 0,0 0 1 0 0,0 0-1 0 0,1 1 0 0 0,0-1 1 0 0,-1 0-1 0 0,1 0 1 0 0,0 0-1 0 0,1 1 1 0 0,-1-1-1 0 0,1 0 1 0 0,-1 0-1 0 0,2 4 0 0 0,-1-5-3 0 0,0 1 0 0 0,0-1 0 0 0,0 0 0 0 0,0 0 0 0 0,1 0 0 0 0,-1 0 0 0 0,0-1 0 0 0,1 1 0 0 0,0 0 0 0 0,-1-1 0 0 0,4 3 0 0 0,-3-3 8 0 0,0 0-1 0 0,-1 0 1 0 0,1 0-1 0 0,0 0 1 0 0,0-1-1 0 0,0 1 1 0 0,0-1-1 0 0,0 1 1 0 0,0-1-1 0 0,0 0 1 0 0,0 0-1 0 0,0 0 1 0 0,0 0-1 0 0,0 0 1 0 0,0 0-1 0 0,0-1 1 0 0,3 0-1 0 0,33-17-241 0 0,-19 1-383 0 0,1-4-877 0 0,-9 10 698 0 0</inkml:trace>
</inkml:ink>
</file>

<file path=ppt/ink/ink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19:18:26.610"/>
    </inkml:context>
    <inkml:brush xml:id="br0">
      <inkml:brushProperty name="width" value="0.05" units="cm"/>
      <inkml:brushProperty name="height" value="0.05" units="cm"/>
    </inkml:brush>
  </inkml:definitions>
  <inkml:trace contextRef="#ctx0" brushRef="#br0">17 145 4081 0 0,'31'35'3903'0'0,"-20"-19"352"0"0,3-4-4307 0 0,-7-8 101 0 0,18 9-8 0 0,-18-10-34 0 0,3 1 25 0 0,1 2 25 0 0,7 6 57 0 0,-11-7 520 0 0,-18-7 172 0 0,-6-7-845 0 0,6 3 90 0 0,-2-2-13 0 0,0-1 1 0 0,0 1-1 0 0,-18-18 1 0 0,26 22 14 0 0,1 0 0 0 0,-1-1 0 0 0,1 0 0 0 0,1 1 0 0 0,-1-1 0 0 0,1 0 1 0 0,-1-1-1 0 0,1 1 0 0 0,1-1 0 0 0,-1 1 0 0 0,1-1 0 0 0,0 0 0 0 0,-2-11 0 0 0,4 16-45 0 0,0-1 0 0 0,1 0 0 0 0,-1 0 0 0 0,1 1 0 0 0,0-1 0 0 0,-1 1 0 0 0,1-1 0 0 0,0 0 0 0 0,0 1 0 0 0,0-1 0 0 0,0 1 0 0 0,0 0 0 0 0,0-1 0 0 0,0 1 0 0 0,1 0 0 0 0,-1 0 0 0 0,0 0 0 0 0,1 0 0 0 0,-1 0 0 0 0,3-2 0 0 0,37-19 63 0 0,-10 8-119 0 0,-11 7-37 0 0,-3 1 48 0 0,8 1-116 0 0,1 2-81 0 0,12 2-179 0 0,25-3-80 0 0,23-3-174 0 0,-53 3-115 0 0</inkml:trace>
</inkml:ink>
</file>

<file path=ppt/ink/ink3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49:21.527"/>
    </inkml:context>
    <inkml:brush xml:id="br0">
      <inkml:brushProperty name="width" value="0.05" units="cm"/>
      <inkml:brushProperty name="height" value="0.05" units="cm"/>
    </inkml:brush>
  </inkml:definitions>
  <inkml:trace contextRef="#ctx0" brushRef="#br0">0 53 7042 0 0,'60'-50'1544'0'0,"-60"50"-1501"0"0,0 0 0 0 0,0-1 1 0 0,1 1-1 0 0,-1 0 0 0 0,0 0 1 0 0,1 0-1 0 0,-1 0 0 0 0,0 0 1 0 0,0-1-1 0 0,1 1 0 0 0,-1 0 1 0 0,0 0-1 0 0,1 0 0 0 0,-1 0 1 0 0,0 0-1 0 0,1 0 0 0 0,-1 0 1 0 0,0 0-1 0 0,1 0 0 0 0,-1 0 1 0 0,0 0-1 0 0,1 0 0 0 0,-1 0 1 0 0,0 0-1 0 0,1 1 0 0 0,-1-1 1 0 0,0 0-1 0 0,1 0 0 0 0,-1 0 0 0 0,0 0 1 0 0,0 0-1 0 0,1 1 0 0 0,-1-1 1 0 0,0 0-1 0 0,0 0 0 0 0,1 1 1 0 0,-1-1-1 0 0,0 0 0 0 0,0 0 1 0 0,0 1-1 0 0,1-1 0 0 0,-1 0 1 0 0,0 1-1 0 0,0-1 0 0 0,0 0 1 0 0,0 0-1 0 0,0 1 0 0 0,0-1 1 0 0,1 0-1 0 0,-1 1 0 0 0,0-1 1 0 0,0 0-1 0 0,0 1 0 0 0,0-1 0 0 0,0 0 1 0 0,0 1-1 0 0,-1-1 0 0 0,1 0 1 0 0,0 1-1 0 0,0 0 0 0 0,-1 28 791 0 0,0-21-496 0 0,-2 34 69 0 0,1 0-64 0 0,1-13 9 0 0,1-27-337 0 0,0 11 163 0 0,0-1 0 0 0,1 1 0 0 0,0 0 0 0 0,1-1 0 0 0,0 1 0 0 0,1-1 0 0 0,1 0 0 0 0,7 19 0 0 0,-10-30-166 0 0,1-1 0 0 0,0 0 0 0 0,-1 0 0 0 0,1 0 1 0 0,-1 0-1 0 0,1-1 0 0 0,-1 1 0 0 0,1 0 0 0 0,-1-1 0 0 0,1 1 0 0 0,-1-1 0 0 0,1 1 0 0 0,-1-1 0 0 0,0 0 0 0 0,1 1 0 0 0,-1-1 0 0 0,0 0 0 0 0,0 0 0 0 0,1 0 0 0 0,-1 0 0 0 0,0 0 1 0 0,0 0-1 0 0,2-3 0 0 0,13-17-67 0 0,0-1 1 0 0,-1-1 0 0 0,-2 0-1 0 0,0-1 1 0 0,-1 0 0 0 0,8-26 0 0 0,-20 50 59 0 0,-1 0 0 0 0,1 0 0 0 0,0 1 0 0 0,0-1 0 0 0,0 0 0 0 0,0 0 0 0 0,-1 0 0 0 0,1 0 0 0 0,0 0 0 0 0,0 0 0 0 0,0 0 0 0 0,-1 0 0 0 0,1 0 0 0 0,0 0 0 0 0,0 0 0 0 0,0 0 0 0 0,0 0 0 0 0,-1 0 0 0 0,1 0 0 0 0,0 0 0 0 0,0 0 0 0 0,0 0 0 0 0,-1 0 0 0 0,1 0 0 0 0,0 0 1 0 0,0 0-1 0 0,0 0 0 0 0,0 0 0 0 0,-1 0 0 0 0,1 0 0 0 0,0 0 0 0 0,0 0 0 0 0,0-1 0 0 0,0 1 0 0 0,-1 0 0 0 0,1 0 0 0 0,0 0 0 0 0,0 0 0 0 0,0 0 0 0 0,0-1 0 0 0,0 1 0 0 0,0 0 0 0 0,0 0 0 0 0,-1-1 0 0 0,-1 7-2 0 0,1-1 0 0 0,-1 1 0 0 0,1-1 0 0 0,0 1 0 0 0,1 0 0 0 0,-1-1 0 0 0,1 1 0 0 0,1 7-1 0 0,-1-10-1 0 0,0-1 0 0 0,1 1 0 0 0,-1 0 0 0 0,1-1 0 0 0,0 1-1 0 0,0-1 1 0 0,0 1 0 0 0,0-1 0 0 0,1 0 0 0 0,-1 1-1 0 0,1-1 1 0 0,-1 0 0 0 0,1 0 0 0 0,0 0 0 0 0,-1 0-1 0 0,1 0 1 0 0,0 0 0 0 0,0-1 0 0 0,1 1 0 0 0,-1 0-1 0 0,3 0 1 0 0,3 1-406 0 0,-1-1-1 0 0,1-1 0 0 0,0 1 1 0 0,0-1-1 0 0,0-1 1 0 0,0 0-1 0 0,13-1 0 0 0,-6 1-914 0 0,5-1-693 0 0,-1-3-2099 0 0</inkml:trace>
</inkml:ink>
</file>

<file path=ppt/ink/ink3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49:21.909"/>
    </inkml:context>
    <inkml:brush xml:id="br0">
      <inkml:brushProperty name="width" value="0.05" units="cm"/>
      <inkml:brushProperty name="height" value="0.05" units="cm"/>
    </inkml:brush>
  </inkml:definitions>
  <inkml:trace contextRef="#ctx0" brushRef="#br0">185 40 2857 0 0,'-12'-20'5551'0'0,"-9"3"-3081"0"0,19 16-2424 0 0,0 1 1 0 0,0-1-1 0 0,0 1 0 0 0,0 0 0 0 0,0 0 0 0 0,0 0 0 0 0,1 0 0 0 0,-1 0 0 0 0,0 0 1 0 0,0 0-1 0 0,0 1 0 0 0,0-1 0 0 0,0 1 0 0 0,0-1 0 0 0,1 1 0 0 0,-1 0 0 0 0,0 0 0 0 0,1 0 1 0 0,-1-1-1 0 0,0 2 0 0 0,1-1 0 0 0,-1 0 0 0 0,-1 2 0 0 0,-17 14 185 0 0,-7 14 162 0 0,3 4 32 0 0,-1 23 212 0 0,23-51-588 0 0,0 0 0 0 0,0 1 1 0 0,0-1-1 0 0,1 0 0 0 0,0 1 1 0 0,1-1-1 0 0,0 1 0 0 0,0-1 1 0 0,0 1-1 0 0,1-1 1 0 0,0 0-1 0 0,1 1 0 0 0,-1-1 1 0 0,2 0-1 0 0,-1 0 0 0 0,1 0 1 0 0,0 0-1 0 0,0 0 0 0 0,1-1 1 0 0,7 12-1 0 0,-9-16-49 0 0,0 0-1 0 0,-1 0 1 0 0,1 0 0 0 0,0 0-1 0 0,1-1 1 0 0,-1 1 0 0 0,0 0-1 0 0,0-1 1 0 0,1 0 0 0 0,-1 1-1 0 0,1-1 1 0 0,-1 0 0 0 0,1 0-1 0 0,-1-1 1 0 0,1 1 0 0 0,0 0-1 0 0,-1-1 1 0 0,1 0 0 0 0,0 0 0 0 0,-1 1-1 0 0,1-2 1 0 0,0 1 0 0 0,0 0-1 0 0,-1 0 1 0 0,1-1 0 0 0,0 1-1 0 0,3-3 1 0 0,-1 2-61 0 0,-1-1-1 0 0,1 0 1 0 0,-1-1 0 0 0,0 1-1 0 0,0-1 1 0 0,0 1 0 0 0,7-8-1 0 0,8-13-678 0 0,-3-2 153 0 0,-12 21 541 0 0,-1-1-1 0 0,0 1 0 0 0,0-1 1 0 0,-1 0-1 0 0,1 0 1 0 0,-1 0-1 0 0,0 0 1 0 0,0 0-1 0 0,1-7 1 0 0,3-13-63 0 0,-4 16 48 0 0,1 0 0 0 0,-1-1-1 0 0,-1 1 1 0 0,1-17 0 0 0,-2 24 90 0 0,0 1 1 0 0,0-1-1 0 0,0 1 1 0 0,0-1 0 0 0,-1 1-1 0 0,1-1 1 0 0,-1 1 0 0 0,1-1-1 0 0,-1 1 1 0 0,1 0-1 0 0,-1-1 1 0 0,0 1 0 0 0,0 0-1 0 0,1-1 1 0 0,-1 1 0 0 0,0 0-1 0 0,0 0 1 0 0,-2-2-1 0 0,-20-3 979 0 0,21 9-798 0 0,-3 8-103 0 0,-4 9-6 0 0,6-14-62 0 0,0 1-1 0 0,1-1 1 0 0,0 1-1 0 0,0-1 0 0 0,1 1 1 0 0,0 0-1 0 0,0 0 1 0 0,1 0-1 0 0,0 8 0 0 0,0-11-26 0 0,0 0-1 0 0,0 0 0 0 0,1 0 0 0 0,-1 0 1 0 0,1 0-1 0 0,0 0 0 0 0,0-1 0 0 0,1 1 1 0 0,-1 0-1 0 0,1-1 0 0 0,0 1 0 0 0,0-1 1 0 0,0 1-1 0 0,0-1 0 0 0,1 0 0 0 0,-1 0 0 0 0,1 0 1 0 0,0 0-1 0 0,0 0 0 0 0,4 2 0 0 0,-4-3-10 0 0,1 1 0 0 0,0-2-1 0 0,0 1 1 0 0,1 0-1 0 0,-1-1 1 0 0,0 0-1 0 0,1 0 1 0 0,-1 0-1 0 0,0 0 1 0 0,1-1 0 0 0,-1 1-1 0 0,1-1 1 0 0,-1-1-1 0 0,1 1 1 0 0,-1 0-1 0 0,0-1 1 0 0,1 0-1 0 0,-1 0 1 0 0,6-2 0 0 0,-7 1-11 0 0,1 1 0 0 0,-1-1 1 0 0,1 0-1 0 0,-1 0 1 0 0,0 0-1 0 0,1-1 1 0 0,-1 1-1 0 0,0-1 1 0 0,-1 0-1 0 0,1 1 1 0 0,0-1-1 0 0,-1-1 1 0 0,0 1-1 0 0,3-4 0 0 0,10-21-51 0 0,3-19-113 0 0,-17 41 157 0 0,1 0-1 0 0,-1 0 1 0 0,0 0 0 0 0,0 0 0 0 0,-1 0 0 0 0,0 0 0 0 0,0 0 0 0 0,0 0-1 0 0,-1 0 1 0 0,0 0 0 0 0,-2-10 0 0 0,3 16 19 0 0,0-1 0 0 0,0 0 0 0 0,0 1 0 0 0,0-1 0 0 0,-1 0-1 0 0,1 1 1 0 0,0-1 0 0 0,0 1 0 0 0,0-1 0 0 0,-1 0 0 0 0,1 1 0 0 0,0-1 0 0 0,-1 1 0 0 0,1-1 0 0 0,-1 1 0 0 0,1-1 0 0 0,0 1 0 0 0,-1-1-1 0 0,1 1 1 0 0,-1-1 0 0 0,1 1 0 0 0,-1-1 0 0 0,0 1 0 0 0,1 0 0 0 0,-1-1 0 0 0,-5 14 108 0 0,3 27 51 0 0,4-36-229 0 0,0 1-1 0 0,1-1 0 0 0,-1 1 1 0 0,1-1-1 0 0,0 1 0 0 0,0-1 1 0 0,0 0-1 0 0,1 0 0 0 0,-1 0 1 0 0,1 0-1 0 0,0-1 0 0 0,0 1 1 0 0,1-1-1 0 0,-1 1 0 0 0,1-1 0 0 0,-1 0 1 0 0,1 0-1 0 0,0-1 0 0 0,0 1 1 0 0,0-1-1 0 0,1 0 0 0 0,-1 0 1 0 0,7 2-1 0 0,3-3-548 0 0</inkml:trace>
</inkml:ink>
</file>

<file path=ppt/ink/ink3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49:22.281"/>
    </inkml:context>
    <inkml:brush xml:id="br0">
      <inkml:brushProperty name="width" value="0.05" units="cm"/>
      <inkml:brushProperty name="height" value="0.05" units="cm"/>
    </inkml:brush>
  </inkml:definitions>
  <inkml:trace contextRef="#ctx0" brushRef="#br0">1 95 6345 0 0,'17'-7'1197'0'0,"16"-5"292"0"0,-33 12-1425 0 0,0 0 0 0 0,0 0 0 0 0,0 0-1 0 0,0 1 1 0 0,0-1 0 0 0,0 0 0 0 0,0 0 0 0 0,0 0 0 0 0,0 1 0 0 0,0-1 0 0 0,0 0-1 0 0,0 0 1 0 0,0 1 0 0 0,0-1 0 0 0,0 0 0 0 0,0 0 0 0 0,0 0 0 0 0,0 1 0 0 0,0-1 0 0 0,0 0-1 0 0,0 0 1 0 0,0 0 0 0 0,0 1 0 0 0,1-1 0 0 0,-1 0 0 0 0,0 0 0 0 0,0 0 0 0 0,0 0-1 0 0,0 1 1 0 0,0-1 0 0 0,1 0 0 0 0,-1 0 0 0 0,0 0 0 0 0,0 0 0 0 0,0 0 0 0 0,1 0-1 0 0,-1 1 1 0 0,0-1 0 0 0,0 0 0 0 0,0 0 0 0 0,1 0 0 0 0,-1 0 0 0 0,0 0 0 0 0,0 0-1 0 0,0 0 1 0 0,1 0 0 0 0,-1 0 0 0 0,0 0 0 0 0,0 0 0 0 0,0 0 0 0 0,1 0 0 0 0,-1 0 0 0 0,0 0-1 0 0,0 0 1 0 0,1 0 0 0 0,-1-1 0 0 0,-3 6-39 0 0,1 0 0 0 0,0-1 0 0 0,0 1 0 0 0,0 0 0 0 0,1 0 0 0 0,-1 0 0 0 0,1 0 0 0 0,0 0 0 0 0,1 0 0 0 0,-1 0 0 0 0,1 0 0 0 0,1 10 0 0 0,-6 32-2 0 0,10-68 550 0 0,-1 12-567 0 0,13-15 55 0 0,5-9 24 0 0,-9 7-26 0 0,-5 14-35 0 0,11-11 10 0 0,-16 21-26 0 0,-1 0 1 0 0,0-1 0 0 0,0 1-1 0 0,0-1 1 0 0,0 1 0 0 0,0-1-1 0 0,-1 1 1 0 0,1-1 0 0 0,2-5-1 0 0,-13 1 23 0 0,-6-7 14 0 0,17 11 19 0 0,15 4 52 0 0,-12 2-65 0 0,-1 0 0 0 0,1 0-1 0 0,-1 1 1 0 0,0-1-1 0 0,0 1 1 0 0,0 0-1 0 0,0 0 1 0 0,-1 0-1 0 0,0 0 1 0 0,0 1 0 0 0,4 7-1 0 0,1 2 94 0 0,-7-12-133 0 0,0 0 0 0 0,0 0 0 0 0,0 0 0 0 0,0 0 0 0 0,1 0 0 0 0,-1 0 1 0 0,1 0-1 0 0,-1 0 0 0 0,1-1 0 0 0,0 1 0 0 0,0-1 0 0 0,-1 1 0 0 0,1-1 0 0 0,0 0 0 0 0,0 1 0 0 0,0-1 0 0 0,1 0 0 0 0,-1 0 0 0 0,0-1 0 0 0,0 1 0 0 0,5 0 0 0 0,-5 0-3 0 0,1 0-1 0 0,-1-1 1 0 0,0 1 0 0 0,1 0-1 0 0,-1 0 1 0 0,0 0-1 0 0,0 0 1 0 0,1 0 0 0 0,-1 1-1 0 0,0-1 1 0 0,0 1-1 0 0,0-1 1 0 0,-1 1-1 0 0,1 0 1 0 0,0 0 0 0 0,-1 0-1 0 0,1 0 1 0 0,-1 0-1 0 0,2 3 1 0 0,8 13 76 0 0,0 0 0 0 0,22 26-1 0 0,-16-26-327 0 0,-14-14 30 0 0,1-1 0 0 0,-1 0 1 0 0,1 0-1 0 0,-1 0 0 0 0,1 0 0 0 0,0 0 1 0 0,0-1-1 0 0,0 0 0 0 0,1 0 1 0 0,-1 0-1 0 0,0 0 0 0 0,1-1 1 0 0,-1 0-1 0 0,1 0 0 0 0,0 0 1 0 0,8 1-1 0 0,-5-4-1675 0 0,0-1-2697 0 0</inkml:trace>
  <inkml:trace contextRef="#ctx0" brushRef="#br0" timeOffset="1">571 127 8562 0 0,'-7'8'8570'0'0,"7"-5"-8562"0"0,0 2-280 0 0,-2 2-144 0 0,3 2-401 0 0,0-7 817 0 0,1 0-320 0 0,-2 1-392 0 0</inkml:trace>
</inkml:ink>
</file>

<file path=ppt/ink/ink3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50:01.903"/>
    </inkml:context>
    <inkml:brush xml:id="br0">
      <inkml:brushProperty name="width" value="0.05" units="cm"/>
      <inkml:brushProperty name="height" value="0.05" units="cm"/>
    </inkml:brush>
  </inkml:definitions>
  <inkml:trace contextRef="#ctx0" brushRef="#br0">72 1 6617 0 0,'4'16'1362'0'0,"2"14"46"0"0,-6-29-1393 0 0,0 0 0 0 0,0 0 0 0 0,0 0 0 0 0,-1 0 0 0 0,1-1-1 0 0,0 1 1 0 0,0 0 0 0 0,-1 0 0 0 0,1 0 0 0 0,0 0 0 0 0,-1-1 0 0 0,1 1-1 0 0,-1 0 1 0 0,1 0 0 0 0,-1-1 0 0 0,1 1 0 0 0,-1 0 0 0 0,0-1 0 0 0,1 1-1 0 0,-1-1 1 0 0,0 1 0 0 0,0-1 0 0 0,1 1 0 0 0,-1-1 0 0 0,0 1 0 0 0,0-1-1 0 0,0 0 1 0 0,0 1 0 0 0,-3 0-3 0 0,0 0 0 0 0,0 1-1 0 0,1-1 1 0 0,-1 1 0 0 0,1 0-1 0 0,0 0 1 0 0,-1 0 0 0 0,1 0 0 0 0,0 1-1 0 0,0-1 1 0 0,0 1 0 0 0,1 0-1 0 0,-1-1 1 0 0,1 2 0 0 0,-1-1 0 0 0,1 0-1 0 0,0 0 1 0 0,0 1 0 0 0,0-1-1 0 0,-1 4 1 0 0,2-1 15 0 0,0 0-1 0 0,0-1 1 0 0,0 1 0 0 0,1 0-1 0 0,0-1 1 0 0,0 1-1 0 0,0 0 1 0 0,1-1 0 0 0,0 1-1 0 0,0 0 1 0 0,0-1-1 0 0,3 8 1 0 0,2 2 67 0 0,1 1-1 0 0,1-1 1 0 0,0 0 0 0 0,0-1-1 0 0,2 0 1 0 0,0 0 0 0 0,0-1-1 0 0,14 13 1 0 0,-6-10 34 0 0,0-1 0 0 0,1-1-1 0 0,0 0 1 0 0,1-2 0 0 0,1 0 0 0 0,0-2-1 0 0,26 11 1 0 0,0-5-20 0 0,1-2 1 0 0,68 11-1 0 0,-82-20-144 0 0,2 1-95 0 0,68 20-1 0 0,-71-13-406 0 0,-32-12 455 0 0,1-1-79 0 0,0 1 0 0 0,1 0 0 0 0,-1 0 0 0 0,0 0 0 0 0,0 0 0 0 0,0 0 0 0 0,1 1 1 0 0,-1-1-1 0 0,-1 1 0 0 0,1-1 0 0 0,0 1 0 0 0,0 0 0 0 0,-1 0 0 0 0,1-1 0 0 0,0 1 0 0 0,-1 0 1 0 0,0 0-1 0 0,0 1 0 0 0,2 3 0 0 0,-2 5-662 0 0</inkml:trace>
</inkml:ink>
</file>

<file path=ppt/ink/ink3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50:02.688"/>
    </inkml:context>
    <inkml:brush xml:id="br0">
      <inkml:brushProperty name="width" value="0.05" units="cm"/>
      <inkml:brushProperty name="height" value="0.05" units="cm"/>
    </inkml:brush>
  </inkml:definitions>
  <inkml:trace contextRef="#ctx0" brushRef="#br0">71 185 5665 0 0,'-1'-1'94'0'0,"-1"0"0"0"0,1 0 0 0 0,-1 0-1 0 0,0 0 1 0 0,0 1 0 0 0,0-1 0 0 0,1 0 0 0 0,-1 1-1 0 0,0-1 1 0 0,0 1 0 0 0,0 0 0 0 0,0-1 0 0 0,0 1-1 0 0,0 0 1 0 0,0 0 0 0 0,0 1 0 0 0,0-1 0 0 0,0 0-1 0 0,0 1 1 0 0,0-1 0 0 0,1 1 0 0 0,-1-1 0 0 0,0 1-1 0 0,0 0 1 0 0,-2 1 0 0 0,2 1-44 0 0,0 0-1 0 0,0 0 1 0 0,1 0 0 0 0,-1 1 0 0 0,1-1-1 0 0,-1 1 1 0 0,1-1 0 0 0,0 1 0 0 0,1-1-1 0 0,-1 1 1 0 0,0 0 0 0 0,1-1-1 0 0,0 1 1 0 0,0 5 0 0 0,-2 20 166 0 0,-1 111 712 0 0,4-124-785 0 0,0 0 1 0 0,1-1-1 0 0,1 1 0 0 0,0 0 0 0 0,1-1 0 0 0,9 22 0 0 0,-8-22-32 0 0,-4-12-88 0 0,0-1 0 0 0,-1 1-1 0 0,1-1 1 0 0,0 1-1 0 0,1-1 1 0 0,-1 0 0 0 0,0 1-1 0 0,1-1 1 0 0,-1 0-1 0 0,4 3 1 0 0,-4-4-14 0 0,1 0-1 0 0,-1-1 1 0 0,0 1 0 0 0,1-1-1 0 0,-1 1 1 0 0,1-1-1 0 0,-1 0 1 0 0,1 0 0 0 0,-1 1-1 0 0,1-1 1 0 0,-1 0-1 0 0,1 0 1 0 0,-1-1 0 0 0,1 1-1 0 0,-1 0 1 0 0,1 0-1 0 0,-1-1 1 0 0,1 1 0 0 0,-1-1-1 0 0,1 1 1 0 0,-1-1-1 0 0,0 0 1 0 0,1 1 0 0 0,-1-1-1 0 0,2-2 1 0 0,0 1 1 0 0,0 0 0 0 0,0 0 1 0 0,0 0-1 0 0,-1-1 0 0 0,1 0 1 0 0,-1 1-1 0 0,1-1 0 0 0,-1 0 0 0 0,0 0 1 0 0,0 0-1 0 0,-1 0 0 0 0,1-1 1 0 0,1-4-1 0 0,16-55 97 0 0,-10 32-97 0 0,17-75 3 0 0,-12 34-3 0 0,15-63 1 0 0,-26 124-6 0 0,-1 0 0 0 0,2 0 1 0 0,-1 1-1 0 0,2-1 1 0 0,-1 1-1 0 0,11-16 1 0 0,-13 22-3 0 0,1 1 0 0 0,0 0 0 0 0,0 0 1 0 0,0 0-1 0 0,1 0 0 0 0,-1 1 1 0 0,1-1-1 0 0,-1 1 0 0 0,1 0 1 0 0,0 0-1 0 0,0 0 0 0 0,0 1 0 0 0,0-1 1 0 0,0 1-1 0 0,0 0 0 0 0,1 0 1 0 0,-1 0-1 0 0,0 1 0 0 0,8 0 1 0 0,3 0 25 0 0,0 1 0 0 0,0 1 0 0 0,0 1 0 0 0,-1 0 0 0 0,1 1 0 0 0,-1 0 0 0 0,0 2 0 0 0,0-1 0 0 0,0 2 0 0 0,-1-1 0 0 0,0 2 0 0 0,0 0 0 0 0,-1 0 0 0 0,0 2 0 0 0,-1-1 0 0 0,1 1 0 0 0,-2 1 0 0 0,0 0 0 0 0,15 20 0 0 0,-24-29-27 0 0,1 0 0 0 0,-1 0 0 0 0,1 1 0 0 0,-1-1 0 0 0,0 1 0 0 0,0-1 0 0 0,0 1 0 0 0,0-1 0 0 0,0 1 0 0 0,-1 0 0 0 0,1-1 0 0 0,-1 1 0 0 0,0 0 0 0 0,0 0 0 0 0,0-1 0 0 0,0 1 0 0 0,0 0 0 0 0,0-1 0 0 0,-1 1 0 0 0,-1 3 0 0 0,1-2 3 0 0,-1 0 0 0 0,0-1 1 0 0,0 0-1 0 0,0 0 0 0 0,-1 1 0 0 0,1-1 0 0 0,-1 0 0 0 0,0-1 0 0 0,0 1 0 0 0,0-1 0 0 0,0 1 0 0 0,-5 3 0 0 0,-7 1 8 0 0,0 1 0 0 0,0-2 0 0 0,0 0 0 0 0,0-1 0 0 0,-27 6 0 0 0,-29 3-11 0 0,23-6-2 0 0,0-3 0 0 0,16-2 0 0 0,24-3-3 0 0,-21 2 4 0 0,1-1 0 0 0,-1-1 0 0 0,0-2-1 0 0,-39-7 1 0 0,68 9-1 0 0,-1 0 1 0 0,1 1-1 0 0,0-1 0 0 0,0 0 1 0 0,-1 0-1 0 0,1 0 0 0 0,0 0 0 0 0,-1 0 1 0 0,1 0-1 0 0,0 0 0 0 0,0 0 1 0 0,-1 0-1 0 0,1 0 0 0 0,0 0 0 0 0,-1 0 1 0 0,1 0-1 0 0,0 0 0 0 0,0-1 1 0 0,-1 1-1 0 0,1 0 0 0 0,0 0 0 0 0,0 0 1 0 0,-1 0-1 0 0,1 0 0 0 0,0-1 1 0 0,0 1-1 0 0,-1 0 0 0 0,1 0 0 0 0,0 0 1 0 0,0-1-1 0 0,0 1 0 0 0,-1 0 1 0 0,1 0-1 0 0,0 0 0 0 0,0-1 0 0 0,0 1 1 0 0,0 0-1 0 0,0-1 0 0 0,0 1 1 0 0,0 0-1 0 0,0 0 0 0 0,-1-1 0 0 0,1 1 1 0 0,0 0-1 0 0,0 0 0 0 0,0-1 1 0 0,0 1-1 0 0,0 0 0 0 0,0-1 1 0 0,0 1-1 0 0,1 0 0 0 0,-1 0 0 0 0,0-1 1 0 0,0 1-1 0 0,0 0 0 0 0,0-1 1 0 0,0 1-1 0 0,0 0 0 0 0,0 0 0 0 0,1-1 1 0 0,-1 1-1 0 0,0 0 0 0 0,0 0 1 0 0,23-15 26 0 0,-4 4-22 0 0,69-52-17 0 0,-55 41 16 0 0,40-34 0 0 0,-18 13-11 0 0,-34 24 6 0 0,-19 16-1 0 0,1 0 0 0 0,0 0 0 0 0,0 0 0 0 0,0 0 0 0 0,1 1-1 0 0,-1-1 1 0 0,1 1 0 0 0,6-3 0 0 0,-9 5-10 0 0,-11 13-5 0 0,-38 66-1061 0 0,14-25-858 0 0,28-42-2548 0 0</inkml:trace>
</inkml:ink>
</file>

<file path=ppt/ink/ink3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50:03.124"/>
    </inkml:context>
    <inkml:brush xml:id="br0">
      <inkml:brushProperty name="width" value="0.05" units="cm"/>
      <inkml:brushProperty name="height" value="0.05" units="cm"/>
    </inkml:brush>
  </inkml:definitions>
  <inkml:trace contextRef="#ctx0" brushRef="#br0">27 1 5305 0 0,'-1'0'288'0'0,"-1"0"1"0"0,1 1-1 0 0,0-1 1 0 0,0 0-1 0 0,0 1 0 0 0,-1-1 1 0 0,1 1-1 0 0,0 0 0 0 0,0-1 1 0 0,0 1-1 0 0,0 0 1 0 0,0 0-1 0 0,0 0 0 0 0,0 0 1 0 0,1 0-1 0 0,-2 1 0 0 0,-6 21 959 0 0,11 27-2083 0 0,-2-41 1278 0 0,42 235 248 0 0,-33-196-580 0 0,0-14-52 0 0,2 6-53 0 0,-11-15-312 0 0,-1-25 260 0 0,0 0 0 0 0,0-1 0 0 0,0 1 0 0 0,0 0 1 0 0,0 0-1 0 0,0 0 0 0 0,0 0 0 0 0,0-1 0 0 0,-1 1 0 0 0,1 0 1 0 0,0 0-1 0 0,0 0 0 0 0,0 0 0 0 0,0 0 0 0 0,0-1 0 0 0,-1 1 1 0 0,1 0-1 0 0,0 0 0 0 0,0 0 0 0 0,0 0 0 0 0,0 0 0 0 0,-1 0 1 0 0,1 0-1 0 0,0 0 0 0 0,0 0 0 0 0,0 0 0 0 0,-1 0 0 0 0,1 0 1 0 0,0 0-1 0 0,0 0 0 0 0,0 0 0 0 0,-1 0 0 0 0,1 0 0 0 0,0 0 0 0 0,0 0 1 0 0,0 0-1 0 0,-1 0 0 0 0,1 0 0 0 0,0 0 0 0 0,0 0 0 0 0,0 0 1 0 0,0 0-1 0 0,-1 0 0 0 0,1 1 0 0 0,0-1 0 0 0,0 0 0 0 0,0 0 1 0 0,0 0-1 0 0,-1 0 0 0 0,1 0 0 0 0,0 0 0 0 0,0 1 0 0 0,0-1 1 0 0,0 0-1 0 0,0 0 0 0 0,0 0 0 0 0,0 1 0 0 0,0-1 0 0 0,0 0 1 0 0,0 0-1 0 0,-1 0 0 0 0,1 0 0 0 0,0 1 0 0 0,0-1 0 0 0,0 0 0 0 0</inkml:trace>
</inkml:ink>
</file>

<file path=ppt/ink/ink3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50:03.627"/>
    </inkml:context>
    <inkml:brush xml:id="br0">
      <inkml:brushProperty name="width" value="0.05" units="cm"/>
      <inkml:brushProperty name="height" value="0.05" units="cm"/>
    </inkml:brush>
  </inkml:definitions>
  <inkml:trace contextRef="#ctx0" brushRef="#br0">1 66 5473 0 0,'34'-14'5064'0'0,"0"-4"-3912"0"0,-24 11-1184 0 0,0 2 1 0 0,1 0-1 0 0,-1 0 1 0 0,1 0-1 0 0,12-2 1 0 0,6 8 222 0 0,-25 0-165 0 0,-1 0 1 0 0,1 1-1 0 0,-1-1 1 0 0,0 1-1 0 0,0 0 1 0 0,0 0-1 0 0,0 0 1 0 0,0 0-1 0 0,5 5 1 0 0,19 30 180 0 0,-14-12-119 0 0,3 26 64 0 0,-2 28 60 0 0,-11-54-165 0 0,1-1 0 0 0,1 1 0 0 0,12 33 0 0 0,-10-40-20 0 0,-2-5-12 0 0,0 1-1 0 0,1-1 1 0 0,1 0-1 0 0,0 0 1 0 0,14 18-1 0 0,-1-10 41 0 0,-16-17-46 0 0,1 0 0 0 0,0 0 0 0 0,-1-1 0 0 0,1 0-1 0 0,1 0 1 0 0,-1 0 0 0 0,0 0 0 0 0,1-1 0 0 0,-1 0 0 0 0,1 0 0 0 0,0-1 0 0 0,6 2-1 0 0,-7-3-3 0 0,0 0 0 0 0,0-1 0 0 0,0 1 0 0 0,0-1 0 0 0,0 0 0 0 0,0 0 0 0 0,0-1 0 0 0,-1 0 0 0 0,1 1 0 0 0,0-2 0 0 0,-1 1 0 0 0,0 0 0 0 0,1-1 0 0 0,5-5-1 0 0,14-12 5 0 0,10-15 16 0 0,9-26 15 0 0,-22 20-31 0 0,-18 34-4 0 0,-1-1 0 0 0,1 0 0 0 0,-1 0 0 0 0,-1 0-1 0 0,1 0 1 0 0,-1-1 0 0 0,-1-11 0 0 0,0 18-4 0 0,0 0 1 0 0,0-1-1 0 0,0 1 1 0 0,0 0-1 0 0,-1 0 0 0 0,1 0 1 0 0,-1 0-1 0 0,0-1 1 0 0,0 1-1 0 0,1 0 0 0 0,-1 0 1 0 0,-1 0-1 0 0,1 0 1 0 0,0 1-1 0 0,0-1 1 0 0,-3-2-1 0 0,3 3-1 0 0,0 0-1 0 0,-1 0 1 0 0,1 0-1 0 0,0 1 1 0 0,-1-1 0 0 0,1 1-1 0 0,0-1 1 0 0,-1 1-1 0 0,1-1 1 0 0,-1 1 0 0 0,1 0-1 0 0,-1 0 1 0 0,1-1-1 0 0,-1 1 1 0 0,1 0 0 0 0,-4 1-1 0 0,-29 5-2 0 0,29-5 1 0 0,0 1 1 0 0,-1 0 0 0 0,1 0 0 0 0,0 0 0 0 0,0 1-1 0 0,-6 4 1 0 0,-13 15-3 0 0,10-2 3 0 0,-12 31 102 0 0,12-14 29 0 0,4 0-9 0 0,6-13-69 0 0,4-22-31 0 0,0 1 0 0 0,0 0 0 0 0,0 0 0 0 0,0 0-1 0 0,0 0 1 0 0,0-1 0 0 0,1 1 0 0 0,-1 0 0 0 0,1 0 0 0 0,0 0 0 0 0,0-1 0 0 0,0 1 0 0 0,0-1 0 0 0,0 1 0 0 0,0-1 0 0 0,1 1-1 0 0,0-1 1 0 0,-1 1 0 0 0,3 1 0 0 0,0 0 9 0 0,0-1-1 0 0,0 0 1 0 0,0-1 0 0 0,0 1-1 0 0,0 0 1 0 0,1-1-1 0 0,-1 0 1 0 0,1 0-1 0 0,-1-1 1 0 0,8 2 0 0 0,4 1 32 0 0,0-1 1 0 0,0-1 0 0 0,19 0-1 0 0,15-2 11 0 0,-34 0-67 0 0,92-5-1172 0 0,-29 0 36 0 0,-28 5 773 0 0,-11 1-516 0 0</inkml:trace>
</inkml:ink>
</file>

<file path=ppt/ink/ink3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50:04.021"/>
    </inkml:context>
    <inkml:brush xml:id="br0">
      <inkml:brushProperty name="width" value="0.05" units="cm"/>
      <inkml:brushProperty name="height" value="0.05" units="cm"/>
    </inkml:brush>
  </inkml:definitions>
  <inkml:trace contextRef="#ctx0" brushRef="#br0">34 0 5657 0 0,'-2'0'279'0'0,"1"1"0"0"0,0-1 0 0 0,0 0 0 0 0,0 1-1 0 0,-1-1 1 0 0,1 1 0 0 0,0-1 0 0 0,0 1 0 0 0,0-1-1 0 0,0 1 1 0 0,0 0 0 0 0,0-1 0 0 0,0 1 0 0 0,0 0 0 0 0,0 0-1 0 0,1 0 1 0 0,-1 0 0 0 0,-1 1 0 0 0,-8 24 933 0 0,7 35-1889 0 0,4-54 1115 0 0,1 66 93 0 0,2-19-273 0 0,2-2 0 0 0,2 1 0 0 0,21 71 0 0 0,-17-95-199 0 0,-7-20-28 0 0,0-1-1 0 0,0 1 0 0 0,1-1 1 0 0,0 0-1 0 0,1-1 0 0 0,8 9 1 0 0,-10-12-76 0 0,1 1 1 0 0,-1-1 0 0 0,1 0-1 0 0,-1-1 1 0 0,11 5-1 0 0,3-3-368 0 0,4-14-654 0 0,2-23-323 0 0,-24 30 1374 0 0,13-16-1096 0 0</inkml:trace>
</inkml:ink>
</file>

<file path=ppt/ink/ink3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50:04.492"/>
    </inkml:context>
    <inkml:brush xml:id="br0">
      <inkml:brushProperty name="width" value="0.05" units="cm"/>
      <inkml:brushProperty name="height" value="0.05" units="cm"/>
    </inkml:brush>
  </inkml:definitions>
  <inkml:trace contextRef="#ctx0" brushRef="#br0">361 76 4985 0 0,'-3'-63'2454'0'0,"3"62"-2412"0"0,0 1 0 0 0,0-1 0 0 0,0 1 0 0 0,0-1 0 0 0,0 1 0 0 0,0 0 0 0 0,0-1 1 0 0,0 1-1 0 0,0-1 0 0 0,0 1 0 0 0,0-1 0 0 0,-1 1 0 0 0,1-1 0 0 0,0 1 0 0 0,0 0 0 0 0,0-1 0 0 0,-1 1 0 0 0,1 0 0 0 0,0-1 0 0 0,-1 1 1 0 0,1-1-1 0 0,0 1 0 0 0,-1 0 0 0 0,1 0 0 0 0,0-1 0 0 0,-1 1 0 0 0,1 0 0 0 0,0 0 0 0 0,-1-1 0 0 0,1 1 0 0 0,-1 0 0 0 0,1 0 0 0 0,-1 0 1 0 0,1 0-1 0 0,-1 0 0 0 0,1 0 0 0 0,0-1 0 0 0,-1 1 0 0 0,1 0 0 0 0,-1 0 0 0 0,1 1 0 0 0,-1-1 0 0 0,1 0 0 0 0,-1 0 0 0 0,1 0 0 0 0,-1 0 1 0 0,1 0-1 0 0,0 0 0 0 0,-1 0 0 0 0,1 1 0 0 0,-1-1 0 0 0,1 0 0 0 0,0 0 0 0 0,-1 1 0 0 0,1-1 0 0 0,0 0 0 0 0,-1 1 0 0 0,1-1 0 0 0,0 0 1 0 0,-1 1-1 0 0,1-1 0 0 0,0 0 0 0 0,0 1 0 0 0,-1-1 0 0 0,1 1 0 0 0,-21 22 1007 0 0,20-20-1000 0 0,-1 1 0 0 0,1 0 0 0 0,0-1 0 0 0,-1 1 0 0 0,2 0 0 0 0,-1 0-1 0 0,0 0 1 0 0,1 0 0 0 0,0 0 0 0 0,0 0 0 0 0,0 0 0 0 0,1 4 0 0 0,9 55 256 0 0,-6-42-214 0 0,4 26 138 0 0,-1-1 82 0 0,22 77 1 0 0,-24-109-270 0 0,0-1 1 0 0,0 0-1 0 0,2 0 1 0 0,-1 0-1 0 0,2-1 1 0 0,0 0-1 0 0,0 0 1 0 0,1 0-1 0 0,20 18 1 0 0,-22-23-36 0 0,4 4-43 0 0,-7-6-2 0 0,13 17-2091 0 0,-16-20 1257 0 0</inkml:trace>
  <inkml:trace contextRef="#ctx0" brushRef="#br0" timeOffset="1">17 323 6145 0 0,'-16'4'5702'0'0,"15"-7"-4201"0"0,29-13-2179 0 0,-21 12 1111 0 0,15-9-376 0 0,1 2 0 0 0,1 0 1 0 0,-1 1-1 0 0,2 2 1 0 0,47-11-1 0 0,-23 12 97 0 0,2-1-460 0 0,-17 6-98 0 0,0 4-116 0 0,-12 2 129 0 0,-2-1-237 0 0,-6-2-910 0 0,-9-1-3 0 0,2 0-1467 0 0</inkml:trace>
</inkml:ink>
</file>

<file path=ppt/ink/ink3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50:04.939"/>
    </inkml:context>
    <inkml:brush xml:id="br0">
      <inkml:brushProperty name="width" value="0.05" units="cm"/>
      <inkml:brushProperty name="height" value="0.05" units="cm"/>
    </inkml:brush>
  </inkml:definitions>
  <inkml:trace contextRef="#ctx0" brushRef="#br0">1 105 3537 0 0,'2'87'2796'0'0,"-1"-85"-1735"0"0,1-5 890 0 0,-1 0-1305 0 0,3 0-69 0 0,13-5-104 0 0,-13 6-292 0 0,51-18 755 0 0,-16 7-539 0 0,-13 5-224 0 0,-8 2-98 0 0,9-2 81 0 0,12-5 29 0 0,3 1-40 0 0,127-32 160 0 0,-115 31-204 0 0,3 4-185 0 0,30-1-430 0 0,-14 3-137 0 0,-25 0 190 0 0,-32 2-146 0 0</inkml:trace>
</inkml:ink>
</file>

<file path=ppt/ink/ink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19:18:27.936"/>
    </inkml:context>
    <inkml:brush xml:id="br0">
      <inkml:brushProperty name="width" value="0.05" units="cm"/>
      <inkml:brushProperty name="height" value="0.05" units="cm"/>
    </inkml:brush>
  </inkml:definitions>
  <inkml:trace contextRef="#ctx0" brushRef="#br0">187 43 2497 0 0,'1'-1'333'0'0,"-1"-1"1"0"0,1 1 0 0 0,-1-1 0 0 0,0 1 0 0 0,1-1 0 0 0,-1 1 0 0 0,0-1 0 0 0,0 1 0 0 0,0-1-1 0 0,0 1 1 0 0,0 0 0 0 0,-1-1 0 0 0,1 1 0 0 0,0-1 0 0 0,-2-1 0 0 0,2 1-244 0 0,-1 1 0 0 0,0 0 0 0 0,0 0 1 0 0,0 0-1 0 0,0 0 0 0 0,0 0 0 0 0,0 0 0 0 0,0 0 0 0 0,0 0 1 0 0,0 0-1 0 0,0 0 0 0 0,-1 1 0 0 0,1-1 0 0 0,0 0 0 0 0,-1 1 1 0 0,1-1-1 0 0,0 1 0 0 0,-1 0 0 0 0,1-1 0 0 0,-1 1 0 0 0,-1 0 1 0 0,0-1-142 0 0,0 1 1 0 0,0 0-1 0 0,0 0 1 0 0,0 0 0 0 0,0 1-1 0 0,0-1 1 0 0,0 1 0 0 0,0 0-1 0 0,0-1 1 0 0,-4 3 0 0 0,-13 12 879 0 0,-5 18-720 0 0,-20 30 18 0 0,31-34-58 0 0,6-8-4 0 0,6-13-41 0 0,0 0 0 0 0,0 0 0 0 0,0 0 0 0 0,1 0 0 0 0,0 0 0 0 0,1 0 0 0 0,-1 1 0 0 0,2-1 1 0 0,1 15-1 0 0,0-17-3 0 0,-1-1 1 0 0,1 1-1 0 0,0-1 1 0 0,1 0-1 0 0,-1 0 1 0 0,1 0-1 0 0,0 0 1 0 0,0 0-1 0 0,6 6 1 0 0,1-5-1 0 0,8-8 13 0 0,10-16 55 0 0,19-37 6 0 0,-40 45-88 0 0,-1 0-1 0 0,0-1 1 0 0,-1 0-1 0 0,0 0 1 0 0,-1-1 0 0 0,5-18-1 0 0,1-7 5 0 0,2-2 20 0 0,-7 12-7 0 0,-4 0 1 0 0,-3 9-11 0 0,1 17-15 0 0,0 0 8 0 0,1 0-14 0 0,-1 0-18 0 0,1 0-5 0 0,5 40-6 0 0,15 13 33 0 0,-4-15 24 0 0,-10-27-10 0 0,0 0 0 0 0,1 0 1 0 0,1-1-1 0 0,0 0 0 0 0,0-1 0 0 0,1 0 1 0 0,0 0-1 0 0,11 7 0 0 0,-11-8-41 0 0,4-1-101 0 0,-7-6-116 0 0,19-8-393 0 0,-20 3 481 0 0,-1-5-309 0 0</inkml:trace>
</inkml:ink>
</file>

<file path=ppt/ink/ink3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50:05.279"/>
    </inkml:context>
    <inkml:brush xml:id="br0">
      <inkml:brushProperty name="width" value="0.05" units="cm"/>
      <inkml:brushProperty name="height" value="0.05" units="cm"/>
    </inkml:brush>
  </inkml:definitions>
  <inkml:trace contextRef="#ctx0" brushRef="#br0">129 13 6353 0 0,'14'0'1061'0'0,"14"-1"1020"0"0,-62-8-1557 0 0,30 8-476 0 0,1 0-1 0 0,-1 1 0 0 0,0 0 0 0 0,0 0 1 0 0,1 0-1 0 0,-1 0 0 0 0,0 0 0 0 0,1 1 1 0 0,-5 0-1 0 0,3 1 43 0 0,0 0-1 0 0,1-1 1 0 0,-1 2 0 0 0,0-1-1 0 0,1 0 1 0 0,-1 1 0 0 0,1 0-1 0 0,0 0 1 0 0,0 0 0 0 0,-4 5 0 0 0,-16 22 451 0 0,14-7-279 0 0,3 1-122 0 0,6-9-133 0 0,0-3 64 0 0,1 0 0 0 0,1 0 0 0 0,0 0 0 0 0,1 0-1 0 0,3 15 1 0 0,-3-23-49 0 0,-1 0-1 0 0,0-1 0 0 0,1 1 0 0 0,0 0 0 0 0,0-1 1 0 0,0 1-1 0 0,1-1 0 0 0,-1 0 0 0 0,1 1 1 0 0,3 2-1 0 0,-3-3 9 0 0,-1-1 0 0 0,1 0 1 0 0,0-1-1 0 0,0 1 0 0 0,0 0 0 0 0,0-1 1 0 0,0 1-1 0 0,5 0 0 0 0,49 12 201 0 0,33-1-67 0 0,-73-12-147 0 0,-1-1-1 0 0,1-1 1 0 0,-1 0 0 0 0,1 0 0 0 0,-1-2 0 0 0,31-9-1 0 0,-25 0 9 0 0,7-18-14 0 0,-28 28-21 0 0,0 0-1 0 0,0 1 1 0 0,0-1 0 0 0,1 1-1 0 0,-2-1 1 0 0,1 0 0 0 0,0 0-1 0 0,0 0 1 0 0,-1 0 0 0 0,1 1-1 0 0,-1-1 1 0 0,1 0-1 0 0,-1 0 1 0 0,0 0 0 0 0,0 0-1 0 0,0 0 1 0 0,0 0 0 0 0,0 0-1 0 0,0 0 1 0 0,0 0 0 0 0,-1 0-1 0 0,1 0 1 0 0,-1 0 0 0 0,1 0-1 0 0,-1 0 1 0 0,0 1 0 0 0,0-1-1 0 0,0 0 1 0 0,-1-2 0 0 0,-20-16-295 0 0,12 13 209 0 0,0 0-1 0 0,-1 1 1 0 0,0 0 0 0 0,1 1 0 0 0,-2 0-1 0 0,1 1 1 0 0,-14-4 0 0 0,-9-1-232 0 0,4 1-76 0 0,10 2 50 0 0,6-1-46 0 0,9 2 45 0 0,7 2 91 0 0</inkml:trace>
</inkml:ink>
</file>

<file path=ppt/ink/ink3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50:05.625"/>
    </inkml:context>
    <inkml:brush xml:id="br0">
      <inkml:brushProperty name="width" value="0.05" units="cm"/>
      <inkml:brushProperty name="height" value="0.05" units="cm"/>
    </inkml:brush>
  </inkml:definitions>
  <inkml:trace contextRef="#ctx0" brushRef="#br0">269 521 6257 0 0,'9'17'2005'0'0,"-1"-6"-1255"0"0,6 5-96 0 0,15 8-279 0 0,-25-22-284 0 0,-1 1 1 0 0,1-1 0 0 0,0 0 0 0 0,0 0-1 0 0,0-1 1 0 0,0 1 0 0 0,1-1 0 0 0,7 2-1 0 0,-11-3-62 0 0,0-1-1 0 0,0 1 0 0 0,0 0 0 0 0,-1-1 0 0 0,1 1 1 0 0,0 0-1 0 0,0-1 0 0 0,-1 1 0 0 0,1-1 0 0 0,0 1 0 0 0,-1-1 1 0 0,1 0-1 0 0,-1 1 0 0 0,1-1 0 0 0,-1 0 0 0 0,1 1 1 0 0,-1-1-1 0 0,1 0 0 0 0,-1 0 0 0 0,1 1 0 0 0,-1-1 1 0 0,0 0-1 0 0,0 0 0 0 0,1 0 0 0 0,-1 0 0 0 0,0 1 1 0 0,0-1-1 0 0,0 0 0 0 0,0 0 0 0 0,0 0 0 0 0,0 0 1 0 0,0 0-1 0 0,0 1 0 0 0,0-1 0 0 0,0 0 0 0 0,-1-1 1 0 0,-4-43 651 0 0,3 37-605 0 0,0-6-39 0 0,-2 0-1 0 0,0 0 0 0 0,0 0 0 0 0,-2 0 1 0 0,1 1-1 0 0,-2 0 0 0 0,0 0 0 0 0,0 1 0 0 0,-16-21 1 0 0,-8-3 8 0 0,-56-53 1 0 0,-36-15 25 0 0,120 102-82 0 0,-16-16 11 0 0,-13-19 61 0 0,30 35-69 0 0,0-1-1 0 0,1 1 0 0 0,-1-1 0 0 0,1 1 0 0 0,0-1 0 0 0,-1 0 0 0 0,1 0 0 0 0,0 0 0 0 0,1 0 0 0 0,-1 0 0 0 0,1 1 0 0 0,-1-5 1 0 0,1 6-10 0 0,0-1 0 0 0,0 1 0 0 0,1 0 0 0 0,-1-1 0 0 0,0 1 0 0 0,1 0 1 0 0,-1-1-1 0 0,1 1 0 0 0,-1 0 0 0 0,1 0 0 0 0,0-1 0 0 0,-1 1 0 0 0,1 0 0 0 0,0 0 1 0 0,0 0-1 0 0,0 0 0 0 0,1-1 0 0 0,3-1-96 0 0,1-1 0 0 0,-1 1 1 0 0,1 0-1 0 0,0 1 0 0 0,0 0 0 0 0,0 0 0 0 0,0 0 1 0 0,0 0-1 0 0,0 1 0 0 0,1 0 0 0 0,-1 1 0 0 0,0-1 0 0 0,1 1 1 0 0,9 1-1 0 0,8 0-1168 0 0,5 2-3211 0 0</inkml:trace>
</inkml:ink>
</file>

<file path=ppt/ink/ink3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50:06.003"/>
    </inkml:context>
    <inkml:brush xml:id="br0">
      <inkml:brushProperty name="width" value="0.05" units="cm"/>
      <inkml:brushProperty name="height" value="0.05" units="cm"/>
    </inkml:brush>
  </inkml:definitions>
  <inkml:trace contextRef="#ctx0" brushRef="#br0">22 215 5777 0 0,'-8'-2'4017'0'0,"0"-4"-3204"0"0,4 1-564 0 0,2 0 424 0 0,3 2 289 0 0,6-6-930 0 0,0 0 1 0 0,1 1-1 0 0,0 0 1 0 0,0 0-1 0 0,1 0 1 0 0,0 1 0 0 0,0 1-1 0 0,1 0 1 0 0,0 0-1 0 0,17-7 1 0 0,113-43 81 0 0,-6 20-1036 0 0,-99 27 266 0 0,-15 5-111 0 0</inkml:trace>
</inkml:ink>
</file>

<file path=ppt/ink/ink3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50:06.425"/>
    </inkml:context>
    <inkml:brush xml:id="br0">
      <inkml:brushProperty name="width" value="0.05" units="cm"/>
      <inkml:brushProperty name="height" value="0.05" units="cm"/>
    </inkml:brush>
  </inkml:definitions>
  <inkml:trace contextRef="#ctx0" brushRef="#br0">0 1 4521 0 0,'1'18'956'0'0,"1"1"-1"0"0,0-1 1 0 0,9 35-1 0 0,-4-29-731 0 0,1 0 0 0 0,1-1 0 0 0,0 0 0 0 0,2-1 0 0 0,1 0 0 0 0,1-1 1 0 0,1 0-1 0 0,30 35 0 0 0,24 4-99 0 0,-21-25-302 0 0,-37-25-263 0 0,-12-8-301 0 0,-9-3-15 0 0,2-1 635 0 0,8 2 129 0 0,-15-5-896 0 0</inkml:trace>
</inkml:ink>
</file>

<file path=ppt/ink/ink3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50:06.841"/>
    </inkml:context>
    <inkml:brush xml:id="br0">
      <inkml:brushProperty name="width" value="0.05" units="cm"/>
      <inkml:brushProperty name="height" value="0.05" units="cm"/>
    </inkml:brush>
  </inkml:definitions>
  <inkml:trace contextRef="#ctx0" brushRef="#br0">1 131 4161 0 0,'1'-2'439'0'0,"0"0"1"0"0,0 0-1 0 0,0 0 1 0 0,0-1-1 0 0,0 1 1 0 0,0 0-1 0 0,-1-1 1 0 0,1 1 0 0 0,-1 0-1 0 0,0-5 1 0 0,0 5-442 0 0,0 0 1 0 0,1 0 0 0 0,-1 0 0 0 0,0-1 0 0 0,1 1-1 0 0,-1 0 1 0 0,1 0 0 0 0,-1 0 0 0 0,1 0-1 0 0,0 0 1 0 0,0 1 0 0 0,0-1 0 0 0,0 0 0 0 0,0 0-1 0 0,0 1 1 0 0,1-1 0 0 0,-1 0 0 0 0,3-1 0 0 0,15-14 250 0 0,-16 14-229 0 0,0-1 0 0 0,1 1 1 0 0,-1 1-1 0 0,1-1 0 0 0,0 0 1 0 0,0 1-1 0 0,0 0 0 0 0,5-2 1 0 0,-3 1 13 0 0,41-12 154 0 0,-35 14-150 0 0,20 0 158 0 0,7 4 116 0 0,-3 10-17 0 0,-11 5-130 0 0,-17-10-133 0 0,2 4 24 0 0,4 25 63 0 0,-9-1-94 0 0,-2 1 1 0 0,-1 0 0 0 0,-4 39 0 0 0,1-10-28 0 0,2-24 7 0 0,7-36 6 0 0,21-8 3 0 0,-18 1-19 0 0,24-4 18 0 0,0 0 0 0 0,62-19 0 0 0,2-1-29 0 0,-83 21-1 0 0,12-1 18 0 0,11 3 85 0 0,-38 2-78 0 0,0 1-1 0 0,0-1 1 0 0,0 0 0 0 0,0 1-1 0 0,0-1 1 0 0,0 0 0 0 0,0 1-1 0 0,0-1 1 0 0,0 1 0 0 0,0 0-1 0 0,0-1 1 0 0,0 1 0 0 0,-1 0-1 0 0,1-1 1 0 0,0 1 0 0 0,0 0-1 0 0,-1 0 1 0 0,1 0 0 0 0,0-1-1 0 0,-1 1 1 0 0,1 2 0 0 0,0-1 12 0 0,-1 1-1 0 0,1-1 1 0 0,-1 1 0 0 0,0-1-1 0 0,0 1 1 0 0,0-1 0 0 0,0 1 0 0 0,0-1-1 0 0,-1 1 1 0 0,1-1 0 0 0,-1 0-1 0 0,1 1 1 0 0,-3 3 0 0 0,-18 37 321 0 0,15-34-305 0 0,-2 1 0 0 0,1-1 0 0 0,-1-1 0 0 0,-1 1 0 0 0,0-1 0 0 0,0-1 0 0 0,0 0 0 0 0,-1 0 0 0 0,0-1 0 0 0,0 0 0 0 0,-1 0 0 0 0,1-2 0 0 0,-1 1 0 0 0,-18 4 0 0 0,-56 14 8 0 0,58-14-38 0 0,-1-1 1 0 0,0-2-1 0 0,0-1 1 0 0,0-1-1 0 0,-34 0 1 0 0,59-4 29 0 0,-33-4-480 0 0,36 4 430 0 0,-1 0-1 0 0,1 0 1 0 0,0-1 0 0 0,0 1 0 0 0,-1 0 0 0 0,1 0-1 0 0,0 0 1 0 0,0 0 0 0 0,-1 0 0 0 0,1-1 0 0 0,0 1-1 0 0,0 0 1 0 0,-1 0 0 0 0,1 0 0 0 0,0-1 0 0 0,0 1 0 0 0,0 0-1 0 0,0 0 1 0 0,-1-1 0 0 0,1 1 0 0 0,0 0 0 0 0,0 0-1 0 0,0-1 1 0 0,0 1 0 0 0,0 0 0 0 0,0-1 0 0 0,0 1-1 0 0,0 0 1 0 0,0 0 0 0 0,0-1 0 0 0,0 1 0 0 0,0 0-1 0 0,0-1 1 0 0,0 1 0 0 0,0 0 0 0 0,0-1 0 0 0,17-15-381 0 0,3 3 87 0 0,1 2-298 0 0</inkml:trace>
</inkml:ink>
</file>

<file path=ppt/ink/ink3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50:07.765"/>
    </inkml:context>
    <inkml:brush xml:id="br0">
      <inkml:brushProperty name="width" value="0.05" units="cm"/>
      <inkml:brushProperty name="height" value="0.05" units="cm"/>
    </inkml:brush>
  </inkml:definitions>
  <inkml:trace contextRef="#ctx0" brushRef="#br0">70 18 4505 0 0,'-4'-3'4350'0'0,"-2"-3"-3975"0"0,4 3-462 0 0,0 1 603 0 0,2 2-483 0 0,-1-1-1 0 0,1 1 0 0 0,0 0 1 0 0,0-1-1 0 0,-1 1 0 0 0,1 0 0 0 0,0 0 1 0 0,0 0-1 0 0,-1-1 0 0 0,1 1 1 0 0,0 0-1 0 0,-1 0 0 0 0,1 0 0 0 0,0 0 1 0 0,-1 0-1 0 0,1-1 0 0 0,-1 1 1 0 0,1 0-1 0 0,0 0 0 0 0,-1 0 0 0 0,1 0 1 0 0,0 0-1 0 0,-1 0 0 0 0,1 0 1 0 0,0 0-1 0 0,-1 0 0 0 0,1 1 0 0 0,-1-1 1 0 0,1 0-1 0 0,0 0 0 0 0,-1 0 1 0 0,1 0-1 0 0,0 0 0 0 0,-1 1 0 0 0,1-1 1 0 0,0 0-1 0 0,0 0 0 0 0,-1 0 1 0 0,1 1-1 0 0,0-1 0 0 0,0 0 0 0 0,-1 1 1 0 0,-10 18 448 0 0,7-11-413 0 0,0-1-27 0 0,1 0 0 0 0,-1 0 1 0 0,1 1-1 0 0,0-1 0 0 0,1 1 0 0 0,0-1 0 0 0,0 1 0 0 0,0 0 0 0 0,1 0 1 0 0,1 0-1 0 0,-1 0 0 0 0,2 11 0 0 0,0-1 47 0 0,2 0 1 0 0,0 0 0 0 0,1-1-1 0 0,8 21 1 0 0,-9-30-75 0 0,1-1-1 0 0,-1 1 1 0 0,2 0 0 0 0,-1-1 0 0 0,1 0 0 0 0,0 0 0 0 0,1-1 0 0 0,-1 1 0 0 0,1-1 0 0 0,0 0-1 0 0,10 6 1 0 0,1 1-93 0 0,32 18-145 0 0,-15-14 46 0 0,-20-12 11 0 0,0 0 1 0 0,0-1 0 0 0,1 0-1 0 0,-1-1 1 0 0,17 1-1 0 0,-9-2-396 0 0</inkml:trace>
</inkml:ink>
</file>

<file path=ppt/ink/ink3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50:08.177"/>
    </inkml:context>
    <inkml:brush xml:id="br0">
      <inkml:brushProperty name="width" value="0.05" units="cm"/>
      <inkml:brushProperty name="height" value="0.05" units="cm"/>
    </inkml:brush>
  </inkml:definitions>
  <inkml:trace contextRef="#ctx0" brushRef="#br0">270 27 3721 0 0,'-51'-18'4165'0'0,"30"15"-3734"0"0,-17-2-187 0 0,24 4-65 0 0,5 2 32 0 0,4 0-102 0 0,0 1 0 0 0,0-1 0 0 0,1 1 0 0 0,-1 0 0 0 0,1 1 0 0 0,-1-1 0 0 0,1 1-1 0 0,0 0 1 0 0,0 0 0 0 0,0 0 0 0 0,0 1 0 0 0,-5 6 0 0 0,1-2-44 0 0,1 1 1 0 0,-1 1-1 0 0,2-1 1 0 0,-8 15-1 0 0,8-12 135 0 0,1 0 0 0 0,0 0 0 0 0,1 1 0 0 0,-5 22 0 0 0,8-30-152 0 0,0 0-1 0 0,1-1 0 0 0,-1 1 1 0 0,1 0-1 0 0,0 0 0 0 0,1 0 1 0 0,-1-1-1 0 0,1 1 1 0 0,0 0-1 0 0,0 0 0 0 0,0-1 1 0 0,1 1-1 0 0,0-1 0 0 0,-1 1 1 0 0,6 7-1 0 0,-5-9-26 0 0,0-1-1 0 0,1 1 1 0 0,-1-1 0 0 0,1 0-1 0 0,-1 0 1 0 0,1 0-1 0 0,0 0 1 0 0,-1 0 0 0 0,1 0-1 0 0,0-1 1 0 0,0 0 0 0 0,0 1-1 0 0,1-1 1 0 0,5 1-1 0 0,30 0 117 0 0,-3-12-68 0 0,-18-4-64 0 0,-15 11-1 0 0,8-7 2 0 0,-1-1-1 0 0,0-1 0 0 0,-1 1 0 0 0,0-2 1 0 0,7-12-1 0 0,-14 20-15 0 0,0 1 1 0 0,0 0-1 0 0,-1 0 1 0 0,0-1-1 0 0,0 1 1 0 0,0-1-1 0 0,0 1 1 0 0,-1-1-1 0 0,1 1 0 0 0,-1-1 1 0 0,-1-5-1 0 0,1 5-11 0 0,-1 0 0 0 0,-1 0-1 0 0,1 1 1 0 0,0-1 0 0 0,-1 0-1 0 0,0 1 1 0 0,-4-7 0 0 0,-11-16-116 0 0,3 10 4 0 0,-14-8-491 0 0,13 15-459 0 0,10 6 571 0 0</inkml:trace>
</inkml:ink>
</file>

<file path=ppt/ink/ink3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50:08.507"/>
    </inkml:context>
    <inkml:brush xml:id="br0">
      <inkml:brushProperty name="width" value="0.05" units="cm"/>
      <inkml:brushProperty name="height" value="0.05" units="cm"/>
    </inkml:brush>
  </inkml:definitions>
  <inkml:trace contextRef="#ctx0" brushRef="#br0">213 118 5601 0 0,'19'-21'5791'0'0,"-18"19"-5809"0"0,0 0 1 0 0,0 0 0 0 0,0 0-1 0 0,0 0 1 0 0,0 0 0 0 0,0 0-1 0 0,-1 0 1 0 0,1 0 0 0 0,-1-1-1 0 0,1 1 1 0 0,-1 0 0 0 0,0-4-1 0 0,-4-20 369 0 0,-2 13-323 0 0,-8-1 44 0 0,-4 6 29 0 0,-16 4 87 0 0,22 4-101 0 0,0 2 1 0 0,-1-1 0 0 0,1 2-1 0 0,0-1 1 0 0,-15 7 0 0 0,13-3 6 0 0,10-4-76 0 0,0 1 0 0 0,0-1 1 0 0,0 1-1 0 0,0-1 0 0 0,1 1 1 0 0,-1 0-1 0 0,1 1 0 0 0,-3 3 1 0 0,-1 2 20 0 0,-1 8 47 0 0,1 4 2 0 0,6-17-78 0 0,0 1 0 0 0,0-1 0 0 0,0 1 0 0 0,0 0 0 0 0,1-1-1 0 0,0 1 1 0 0,0 0 0 0 0,0-1 0 0 0,1 1 0 0 0,0 0 0 0 0,0-1 0 0 0,1 6-1 0 0,6 5 30 0 0,-4-7-28 0 0,1-1 0 0 0,0 1 0 0 0,0-1 0 0 0,1-1 0 0 0,0 1-1 0 0,0-1 1 0 0,1 0 0 0 0,0-1 0 0 0,0 1 0 0 0,0-1 0 0 0,14 7 0 0 0,9-3 16 0 0,15 1-157 0 0,-30-6-172 0 0,1-1 0 0 0,-1 0 1 0 0,25 0-1 0 0,-17-1 94 0 0,-3 0 31 0 0,8-6-1795 0 0,-14-4-2434 0 0</inkml:trace>
</inkml:ink>
</file>

<file path=ppt/ink/ink3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50:08.976"/>
    </inkml:context>
    <inkml:brush xml:id="br0">
      <inkml:brushProperty name="width" value="0.05" units="cm"/>
      <inkml:brushProperty name="height" value="0.05" units="cm"/>
    </inkml:brush>
  </inkml:definitions>
  <inkml:trace contextRef="#ctx0" brushRef="#br0">241 706 4697 0 0,'6'7'4358'0'0,"-7"-7"-3504"0"0,0-2-498 0 0,0-1-147 0 0,1 0-46 0 0,0 1-99 0 0,1-4-27 0 0,-1-43 298 0 0,-1 40-240 0 0,-1-1 1 0 0,-1 0 0 0 0,0 1 0 0 0,0 0 0 0 0,-5-11 0 0 0,-4-2 190 0 0,0 1 0 0 0,-2 0 0 0 0,-19-23 0 0 0,22 31-107 0 0,-74-102 595 0 0,76 101-724 0 0,0 0 1 0 0,2-1-1 0 0,-1 0 1 0 0,2 0-1 0 0,0 0 0 0 0,-5-23 1 0 0,10 32-67 0 0,0-1 0 0 0,1 0 0 0 0,0 1 0 0 0,1-1 0 0 0,-1 1 0 0 0,1-1 0 0 0,1 1 0 0 0,-1-1 1 0 0,1 1-1 0 0,0 0 0 0 0,0-1 0 0 0,1 1 0 0 0,0 0 0 0 0,0 1 0 0 0,0-1 0 0 0,1 0 0 0 0,0 1 0 0 0,0 0 1 0 0,0 0-1 0 0,1 0 0 0 0,5-4 0 0 0,0-1-157 0 0,1 2-1 0 0,-1-1 1 0 0,1 2 0 0 0,1-1-1 0 0,-1 2 1 0 0,1-1 0 0 0,0 1-1 0 0,1 1 1 0 0,15-4 0 0 0,-21 7-123 0 0,0 0 1 0 0,0 1 0 0 0,1 0-1 0 0,-1 0 1 0 0,1 1 0 0 0,-1-1 0 0 0,0 2-1 0 0,1-1 1 0 0,-1 1 0 0 0,1 0-1 0 0,12 5 1 0 0,-8 2-3639 0 0</inkml:trace>
  <inkml:trace contextRef="#ctx0" brushRef="#br0" timeOffset="1">130 420 6129 0 0,'1'4'4241'0'0,"6"0"-3535"0"0,16 2-1066 0 0,-5-3 227 0 0,0-1 0 0 0,1 0 1 0 0,24-2-1 0 0,31-3-1325 0 0,-42 2 413 0 0,-19-1 421 0 0</inkml:trace>
</inkml:ink>
</file>

<file path=ppt/ink/ink3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50:09.331"/>
    </inkml:context>
    <inkml:brush xml:id="br0">
      <inkml:brushProperty name="width" value="0.05" units="cm"/>
      <inkml:brushProperty name="height" value="0.05" units="cm"/>
    </inkml:brush>
  </inkml:definitions>
  <inkml:trace contextRef="#ctx0" brushRef="#br0">216 515 6033 0 0,'3'-9'3780'0'0,"-2"-7"-956"0"0,-2 2-2298 0 0,-14-38-1004 0 0,-9 9 624 0 0,-23-22 19 0 0,-9-13 7 0 0,37 47-146 0 0,-26-49 13 0 0,42 74-35 0 0,1-1-1 0 0,0 0 0 0 0,0 0 0 0 0,0 1 1 0 0,0-11-1 0 0,5-16 12 0 0,-2 31-26 0 0,0 0-1 0 0,0 0 0 0 0,1 0 1 0 0,-1 0-1 0 0,1 0 0 0 0,-1 0 1 0 0,1 0-1 0 0,-1 0 0 0 0,1 1 1 0 0,0-1-1 0 0,0 1 0 0 0,0-1 1 0 0,0 1-1 0 0,0 0 0 0 0,0-1 1 0 0,3 0-1 0 0,13-5-140 0 0,-8 5 53 0 0,1 0-65 0 0,-1 0 1 0 0,1 2-1 0 0,0-1 1 0 0,-1 1-1 0 0,1 1 1 0 0,0 0-1 0 0,15 3 1 0 0,13 8-890 0 0,-14-2-251 0 0,-11-2-2929 0 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19:05:18.635"/>
    </inkml:context>
    <inkml:brush xml:id="br0">
      <inkml:brushProperty name="width" value="0.05" units="cm"/>
      <inkml:brushProperty name="height" value="0.05" units="cm"/>
    </inkml:brush>
  </inkml:definitions>
  <inkml:trace contextRef="#ctx0" brushRef="#br0">114 92 6625 0 0,'1'0'309'0'0,"14"3"4386"0"0,-14-3-4661 0 0,-1 0-1 0 0,0 0 1 0 0,0 0-1 0 0,1 0 0 0 0,-1 0 1 0 0,0 0-1 0 0,0 0 1 0 0,0 0-1 0 0,1 0 1 0 0,-1 0-1 0 0,0 0 1 0 0,0 0-1 0 0,0 0 1 0 0,1 0-1 0 0,-1 1 0 0 0,0-1 1 0 0,0 0-1 0 0,0 0 1 0 0,1 0-1 0 0,-1 0 1 0 0,0 0-1 0 0,0 0 1 0 0,0 1-1 0 0,0-1 0 0 0,1 0 1 0 0,-1 0-1 0 0,0 0 1 0 0,0 1-1 0 0,0-1 1 0 0,0 0-1 0 0,0 0 1 0 0,0 0-1 0 0,0 1 1 0 0,0-1-1 0 0,0 0 0 0 0,0 0 1 0 0,0 0-1 0 0,0 1 1 0 0,0-1-1 0 0,0 0 1 0 0,0 0-1 0 0,0 1 1 0 0,0-1-1 0 0,0 0 1 0 0,0 0-1 0 0,0 0 0 0 0,0 1 1 0 0,0-1-1 0 0,0 0 1 0 0,0 0-1 0 0,0 0 1 0 0,0 1-1 0 0,0-1 1 0 0,-1 0-1 0 0,1 0 1 0 0,0 0-1 0 0,0 1 0 0 0,0-1 1 0 0,-10 11 633 0 0,6-5-426 0 0,-3 5-14 0 0,-18 24 341 0 0,-52 63 367 0 0,75-93-896 0 0,0 0 1 0 0,0 0-1 0 0,1 0 1 0 0,0-1-1 0 0,0 1 1 0 0,0 1-1 0 0,0-1 1 0 0,1 0-1 0 0,-1 0 1 0 0,1 0-1 0 0,1 0 1 0 0,-1 0-1 0 0,2 9 1 0 0,1 23 11 0 0,-4-32-43 0 0,2-1-1 0 0,-1 1 1 0 0,0-1 0 0 0,1 1 0 0 0,0-1-1 0 0,0 1 1 0 0,0-1 0 0 0,1 0 0 0 0,0 1 0 0 0,-1-1-1 0 0,1 0 1 0 0,1 0 0 0 0,-1 0 0 0 0,1 0-1 0 0,-1-1 1 0 0,1 1 0 0 0,0-1 0 0 0,0 1-1 0 0,5 2 1 0 0,-6-4-3 0 0,0 0 0 0 0,1-1 0 0 0,-1 1 0 0 0,1-1 0 0 0,-1 1 1 0 0,1-1-1 0 0,0 0 0 0 0,-1 0 0 0 0,1 0 0 0 0,0-1 0 0 0,0 1 0 0 0,0-1 0 0 0,-1 1 0 0 0,1-1 0 0 0,0 0 0 0 0,4 0 0 0 0,-4-1-3 0 0,0 0 0 0 0,0 1 0 0 0,0-1-1 0 0,0 0 1 0 0,-1 0 0 0 0,1-1 0 0 0,0 1 0 0 0,-1 0-1 0 0,1-1 1 0 0,-1 0 0 0 0,4-3 0 0 0,9-8 33 0 0,0-1 0 0 0,19-23 0 0 0,-29 31-29 0 0,-1 1-1 0 0,0-1 1 0 0,-1 0 0 0 0,0-1-1 0 0,0 1 1 0 0,0 0 0 0 0,0-1 0 0 0,-1 0-1 0 0,0 1 1 0 0,1-13 0 0 0,-1-24 23 0 0,-4 16-8 0 0,1 2-7 0 0,1 7-6 0 0,0 8-7 0 0,-1-1 1 0 0,0 0-1 0 0,-1 0 1 0 0,-3-14-1 0 0,2 17 10 0 0,0-1-1 0 0,0 1 1 0 0,-1 0-1 0 0,1 0 1 0 0,-2 1-1 0 0,1-1 1 0 0,-1 1-1 0 0,0 0 1 0 0,-8-8-1 0 0,8 10-32 0 0,-1 0-1 0 0,0 0 1 0 0,0 0-1 0 0,0 1 1 0 0,0 0-1 0 0,-12-5 1 0 0,-26-5-300 0 0,30 14-1206 0 0,5-1 265 0 0,7 1 84 0 0</inkml:trace>
</inkml:ink>
</file>

<file path=ppt/ink/ink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19:18:28.356"/>
    </inkml:context>
    <inkml:brush xml:id="br0">
      <inkml:brushProperty name="width" value="0.05" units="cm"/>
      <inkml:brushProperty name="height" value="0.05" units="cm"/>
    </inkml:brush>
  </inkml:definitions>
  <inkml:trace contextRef="#ctx0" brushRef="#br0">220 22 3705 0 0,'-10'-9'2806'0'0,"9"8"-2617"0"0,1 0-1 0 0,-1 0 0 0 0,1 0 1 0 0,-1 1-1 0 0,0-1 1 0 0,1 0-1 0 0,-1 0 1 0 0,0 1-1 0 0,0-1 0 0 0,1 0 1 0 0,-1 1-1 0 0,0-1 1 0 0,0 1-1 0 0,0-1 1 0 0,0 1-1 0 0,0 0 0 0 0,0-1 1 0 0,0 1-1 0 0,0 0 1 0 0,0 0-1 0 0,0 0 1 0 0,-1-1-1 0 0,-13 18-84 0 0,-1 16-107 0 0,10-19 14 0 0,1-5-15 0 0,0 0-1 0 0,-1-1 1 0 0,0 0 0 0 0,0 1 0 0 0,-1-2-1 0 0,0 1 1 0 0,0-1 0 0 0,0 0 0 0 0,-16 10-1 0 0,22-16 5 0 0,1-1 0 0 0,-1 0 0 0 0,0 0 0 0 0,1 1 0 0 0,-1-1 0 0 0,0 0 0 0 0,1 1 0 0 0,-1-1 0 0 0,1 1 0 0 0,-1-1 0 0 0,1 1 0 0 0,-1-1 0 0 0,1 1 0 0 0,-1-1 0 0 0,1 1 0 0 0,-1 0 0 0 0,1-1 0 0 0,0 1 0 0 0,-1 0 0 0 0,1-1 0 0 0,0 1 0 0 0,0 0 0 0 0,-1-1 0 0 0,1 1 0 0 0,0 0 0 0 0,0-1 0 0 0,0 1 0 0 0,0 0 0 0 0,0 0 0 0 0,0-1 0 0 0,0 1 0 0 0,0 0-1 0 0,0-1 1 0 0,0 1 0 0 0,1 0 0 0 0,-1 0 0 0 0,0-1 0 0 0,1 2 0 0 0,0 0 1 0 0,0-1-1 0 0,0 0 0 0 0,0 0 1 0 0,0 0-1 0 0,0 0 0 0 0,1 0 1 0 0,-1 0-1 0 0,0 0 0 0 0,1 0 1 0 0,-1 0-1 0 0,1 0 0 0 0,-1-1 1 0 0,1 1-1 0 0,1 0 0 0 0,9 2 7 0 0,30 7 9 0 0,-16-8-12 0 0,4-5-2 0 0,-8-3-3 0 0,0 0-152 0 0,-16 6 248 0 0,-5 2 282 0 0,-3 0 363 0 0,-1 0 3 0 0,-31 29-517 0 0,30-26-207 0 0,-1-1 1 0 0,1 0-1 0 0,0 0 1 0 0,-1 0 0 0 0,0-1-1 0 0,0 0 1 0 0,0 0-1 0 0,0 0 1 0 0,-6 2-1 0 0,-9 6 27 0 0,-8 11-8 0 0,-12 5-24 0 0,20-17-35 0 0,18-9-1 0 0,-1 0 0 0 0,0 0 0 0 0,0 0-1 0 0,1 0 1 0 0,-1 1 0 0 0,1-1 0 0 0,-1 1 0 0 0,1 0 0 0 0,0 0-1 0 0,-1 0 1 0 0,1 0 0 0 0,0 0 0 0 0,0 0 0 0 0,0 1 0 0 0,1-1-1 0 0,-1 1 1 0 0,1-1 0 0 0,-1 1 0 0 0,-1 5 0 0 0,5-4-3078 0 0,13-5 2658 0 0,-10 1-56 0 0,16-3-1015 0 0</inkml:trace>
</inkml:ink>
</file>

<file path=ppt/ink/ink3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50:09.740"/>
    </inkml:context>
    <inkml:brush xml:id="br0">
      <inkml:brushProperty name="width" value="0.05" units="cm"/>
      <inkml:brushProperty name="height" value="0.05" units="cm"/>
    </inkml:brush>
  </inkml:definitions>
  <inkml:trace contextRef="#ctx0" brushRef="#br0">0 1 5673 0 0,'12'27'6343'0'0,"0"-4"-4804"0"0,-7-15-1569 0 0,-1 0 0 0 0,1 1 0 0 0,-2 0 0 0 0,1 0 0 0 0,2 10 0 0 0,0 7 373 0 0,18 43 1 0 0,-19-57-379 0 0,1 0 0 0 0,0 0 0 0 0,1 0 0 0 0,0-1 0 0 0,1 0-1 0 0,0 0 1 0 0,1-1 0 0 0,0 0 0 0 0,13 10 0 0 0,-18-16-112 0 0,4-1-480 0 0,1-3-219 0 0,-5-2 360 0 0,2-3-45 0 0,-3-1-421 0 0</inkml:trace>
  <inkml:trace contextRef="#ctx0" brushRef="#br0" timeOffset="1">297 12 5977 0 0,'-2'-1'305'0'0,"1"1"0"0"0,-1 0 0 0 0,0 0 1 0 0,1 1-1 0 0,-1-1 0 0 0,0 0 0 0 0,1 0 0 0 0,-1 1 0 0 0,1-1 0 0 0,-1 1 0 0 0,1-1 0 0 0,-1 1 0 0 0,1 0 0 0 0,-1 0 0 0 0,1 0 0 0 0,0 0 0 0 0,-1-1 0 0 0,1 2 0 0 0,0-1 1 0 0,0 0-1 0 0,0 0 0 0 0,-2 2 0 0 0,-18 31-827 0 0,13-20 934 0 0,3-8-289 0 0,0 0 0 0 0,1 0 0 0 0,0 1 0 0 0,0-1 0 0 0,0 1-1 0 0,-3 11 1 0 0,6-14-75 0 0,0-1-1 0 0,1 1 1 0 0,0 0 0 0 0,0 0-1 0 0,0 0 1 0 0,0-1-1 0 0,0 1 1 0 0,1 0 0 0 0,0 0-1 0 0,-1-1 1 0 0,1 1-1 0 0,1-1 1 0 0,-1 1 0 0 0,0 0-1 0 0,3 2 1 0 0,-1-1-36 0 0,0 0 0 0 0,0 0-1 0 0,0 0 1 0 0,1-1 0 0 0,-1 0 0 0 0,1 1 0 0 0,1-1 0 0 0,-1-1 0 0 0,0 1 0 0 0,1-1-1 0 0,0 1 1 0 0,-1-1 0 0 0,1-1 0 0 0,1 1 0 0 0,-1-1 0 0 0,0 0 0 0 0,1 0 0 0 0,10 2-1 0 0,-4-1-142 0 0,0-2 0 0 0,0 1-1 0 0,0-2 1 0 0,0 1-1 0 0,0-2 1 0 0,0 1-1 0 0,0-2 1 0 0,18-4-1 0 0,-15 3-203 0 0,0-1 0 0 0,0-1-1 0 0,-1 0 1 0 0,0-1 0 0 0,0 0-1 0 0,0-1 1 0 0,-1-1 0 0 0,18-13-1 0 0,-18 7-824 0 0</inkml:trace>
</inkml:ink>
</file>

<file path=ppt/ink/ink3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50:10.179"/>
    </inkml:context>
    <inkml:brush xml:id="br0">
      <inkml:brushProperty name="width" value="0.05" units="cm"/>
      <inkml:brushProperty name="height" value="0.05" units="cm"/>
    </inkml:brush>
  </inkml:definitions>
  <inkml:trace contextRef="#ctx0" brushRef="#br0">70 23 5425 0 0,'-1'0'230'0'0,"0"0"0"0"0,1 0-1 0 0,-1-1 1 0 0,0 1 0 0 0,1 0 0 0 0,-1 0-1 0 0,0 0 1 0 0,0 0 0 0 0,1 0 0 0 0,-1 0-1 0 0,0 0 1 0 0,0 0 0 0 0,1 0-1 0 0,-1 0 1 0 0,0 0 0 0 0,1 1 0 0 0,-1-1-1 0 0,0 0 1 0 0,1 0 0 0 0,-1 1 0 0 0,0-1-1 0 0,1 1 1 0 0,-1-1 0 0 0,0 0 0 0 0,0 2-1 0 0,-15 18 1187 0 0,-5 26-2292 0 0,19-43 1374 0 0,0 5-441 0 0,-1 0-1 0 0,1 1 1 0 0,0-1 0 0 0,1 0 0 0 0,0 1-1 0 0,0-1 1 0 0,1 1 0 0 0,0-1 0 0 0,1 1-1 0 0,0-1 1 0 0,0 1 0 0 0,3 10 0 0 0,-3-13-62 0 0,1 1 0 0 0,0-1 0 0 0,1 0 1 0 0,-1 0-1 0 0,1 0 0 0 0,0 0 0 0 0,1 0 1 0 0,-1-1-1 0 0,1 0 0 0 0,0 1 0 0 0,1-1 1 0 0,-1-1-1 0 0,1 1 0 0 0,0-1 0 0 0,8 6 0 0 0,-8-7-127 0 0,-1 0-1 0 0,1-1 0 0 0,1 0 1 0 0,-1 0-1 0 0,0-1 0 0 0,0 1 1 0 0,1-1-1 0 0,-1 0 0 0 0,0 0 0 0 0,1-1 1 0 0,-1 0-1 0 0,1 0 0 0 0,-1 0 1 0 0,1 0-1 0 0,-1-1 0 0 0,0 0 0 0 0,9-3 1 0 0,-11 3 4 0 0,1 0 1 0 0,0-1 0 0 0,-1 0-1 0 0,1 0 1 0 0,-1 0-1 0 0,1-1 1 0 0,-1 1 0 0 0,4-4-1 0 0,10-18-269 0 0,-13 16 450 0 0,-1 0 0 0 0,0 1-1 0 0,0-2 1 0 0,-1 1 0 0 0,0 0 0 0 0,0 0 0 0 0,-1-1 0 0 0,0 1 0 0 0,-1-17 0 0 0,-5-14 832 0 0,-3 12-112 0 0,8 27-750 0 0,0 0-1 0 0,1 0 1 0 0,-1-1 0 0 0,0 1-1 0 0,0 0 1 0 0,0 0 0 0 0,0-1 0 0 0,0 1-1 0 0,0 0 1 0 0,0 0 0 0 0,0-1 0 0 0,0 1-1 0 0,-1 0 1 0 0,1 0 0 0 0,0-1 0 0 0,0 1-1 0 0,0 0 1 0 0,0 0 0 0 0,0 0 0 0 0,0-1-1 0 0,0 1 1 0 0,-1 0 0 0 0,1 0 0 0 0,0 0-1 0 0,0-1 1 0 0,0 1 0 0 0,0 0-1 0 0,-1 0 1 0 0,1 0 0 0 0,0 0 0 0 0,0 0-1 0 0,0-1 1 0 0,-1 1 0 0 0,1 0 0 0 0,0 0-1 0 0,0 0 1 0 0,-1 0 0 0 0,1 0 0 0 0,0 0-1 0 0,0 0 1 0 0,0 0 0 0 0,-1 0 0 0 0,1 0-1 0 0,0 0 1 0 0,0 0 0 0 0,-1 0 0 0 0,1 0-1 0 0,0 0 1 0 0,0 0 0 0 0,-1 0-1 0 0,1 0 1 0 0,0 0 0 0 0,0 0 0 0 0,-1 0-1 0 0,1 1 1 0 0,0-1 0 0 0,0 0 0 0 0,0 0-1 0 0,-1 0 1 0 0,1 0 0 0 0,0 0 0 0 0,0 1-1 0 0,0-1 1 0 0,0 0 0 0 0,-1 0 0 0 0,1 1-1 0 0,-7 18 155 0 0,5 47-66 0 0,13-22 38 0 0,5-22 3 0 0,-15-22-148 0 0,-1 1 0 0 0,0-1 0 0 0,0 0 0 0 0,1 1 0 0 0,-1-1 1 0 0,0 0-1 0 0,1 1 0 0 0,-1-1 0 0 0,0 0 0 0 0,1 0 0 0 0,-1 0 0 0 0,0 1 0 0 0,1-1 0 0 0,-1 0 0 0 0,1 0 0 0 0,-1 0 0 0 0,0 0 0 0 0,1 0 0 0 0,-1 0 0 0 0,1 0 0 0 0,-1 0 0 0 0,1 1 0 0 0,-1-2 0 0 0,0 1 1 0 0,1 0-1 0 0,-1 0 0 0 0,1 0 0 0 0,-1 0 0 0 0,0 0 0 0 0,1 0 0 0 0,0-1 0 0 0,6-12 135 0 0,0-3-90 0 0,1 6-68 0 0,27-40 37 0 0,-10 6 5 0 0,-2-2 5 0 0,-11 18-9 0 0,-9 19-15 0 0,-2 6 0 0 0,-1 0 1 0 0,1 0-1 0 0,0 0 1 0 0,0 0 0 0 0,0 0-1 0 0,0 0 1 0 0,0 0 0 0 0,1 0-1 0 0,0 0 1 0 0,-1 1 0 0 0,1-1-1 0 0,0 1 1 0 0,0-1 0 0 0,4-3-1 0 0,-6 13 676 0 0,1 1-661 0 0,0 6 81 0 0,3 18 108 0 0,-2-11 33 0 0,1 1 1 0 0,1-1-1 0 0,8 27 1 0 0,-9-41-209 0 0,0 0 1 0 0,0 0 0 0 0,1 0 0 0 0,0 0 0 0 0,0 0 0 0 0,1-1-1 0 0,0 1 1 0 0,0-1 0 0 0,0 0 0 0 0,1-1 0 0 0,0 1 0 0 0,0-1-1 0 0,7 5 1 0 0,-3-4-44 0 0,29 19-238 0 0,-15-18-547 0 0,-10-11-215 0 0,-14 3 925 0 0,1 0-1 0 0,0 0 1 0 0,0-1 0 0 0,0 1 0 0 0,0 0-1 0 0,-1-1 1 0 0,1 1 0 0 0,-1-1-1 0 0,1 1 1 0 0,-1-1 0 0 0,0 1-1 0 0,1-1 1 0 0,-1-2 0 0 0,1 0-117 0 0,2-17-826 0 0</inkml:trace>
</inkml:ink>
</file>

<file path=ppt/ink/ink3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50:10.746"/>
    </inkml:context>
    <inkml:brush xml:id="br0">
      <inkml:brushProperty name="width" value="0.05" units="cm"/>
      <inkml:brushProperty name="height" value="0.05" units="cm"/>
    </inkml:brush>
  </inkml:definitions>
  <inkml:trace contextRef="#ctx0" brushRef="#br0">45 50 3889 0 0,'-32'-45'3727'0'0,"31"45"-3647"0"0,1 0 1 0 0,0-1-1 0 0,0 1 0 0 0,0 0 0 0 0,0 0 0 0 0,0-1 1 0 0,-1 1-1 0 0,1 0 0 0 0,0 0 0 0 0,0 0 0 0 0,0-1 1 0 0,-1 1-1 0 0,1 0 0 0 0,0 0 0 0 0,0 0 0 0 0,-1 0 1 0 0,1-1-1 0 0,0 1 0 0 0,0 0 0 0 0,-1 0 0 0 0,1 0 1 0 0,0 0-1 0 0,-1 0 0 0 0,1 0 0 0 0,0 0 0 0 0,0 0 1 0 0,-1 0-1 0 0,1 0 0 0 0,0 0 0 0 0,-1 0 0 0 0,1 0 1 0 0,0 0-1 0 0,-1 0 0 0 0,1 0 0 0 0,0 0 0 0 0,-1 0 0 0 0,-1 12 848 0 0,5 17-715 0 0,11 11-147 0 0,1 0 1 0 0,39 71 0 0 0,17 41-84 0 0,-61-118-81 0 0,-7-24-179 0 0,0 1 1 0 0,1 0-1 0 0,0-1 0 0 0,9 16 0 0 0,-10-41-2925 0 0,9-44 3013 0 0,2-33 1945 0 0,-14 91-1746 0 0,0 0 1 0 0,0 0 0 0 0,0 0-1 0 0,1 0 1 0 0,-1 0-1 0 0,0 1 1 0 0,-1-1 0 0 0,1 0-1 0 0,0 0 1 0 0,0 0-1 0 0,0 0 1 0 0,0 0-1 0 0,-1 0 1 0 0,1 0 0 0 0,0 1-1 0 0,-1-1 1 0 0,1 0-1 0 0,-1 0 1 0 0,1 0-1 0 0,-1 1 1 0 0,1-1 0 0 0,-1 0-1 0 0,0 1 1 0 0,1-1-1 0 0,-1 0 1 0 0,0 1 0 0 0,1-1-1 0 0,-1 1 1 0 0,0-1-1 0 0,0 1 1 0 0,0-1-1 0 0,1 1 1 0 0,-1 0 0 0 0,0-1-1 0 0,0 1 1 0 0,-1 0-1 0 0,1 0 6 0 0,0-1 0 0 0,0 1 0 0 0,0 0 0 0 0,1 0 0 0 0,-1-1 0 0 0,0 1 0 0 0,0 0 0 0 0,1-1 0 0 0,-1 1 1 0 0,0-1-1 0 0,0 1 0 0 0,1-1 0 0 0,-1 1 0 0 0,1-1 0 0 0,-1 0 0 0 0,0 1 0 0 0,1-1 0 0 0,-1 0 0 0 0,1 1 0 0 0,-1-1 0 0 0,1 0 0 0 0,0 1 0 0 0,-1-1 0 0 0,1 0 0 0 0,0 0 0 0 0,0 0 0 0 0,-1 1 0 0 0,1-1 0 0 0,0 0 0 0 0,0 0 0 0 0,0 0 0 0 0,0 0 0 0 0,0 0 0 0 0,0 1 0 0 0,0-1 0 0 0,0-1 0 0 0,2-30 614 0 0,-2 31-612 0 0,-1 1 1 0 0,1-1 0 0 0,0 0 0 0 0,0 0 0 0 0,-1 0 0 0 0,1 0 0 0 0,0 0 0 0 0,0 0-1 0 0,0 0 1 0 0,0 0 0 0 0,0 0 0 0 0,1 0 0 0 0,-1 0 0 0 0,0 0 0 0 0,0 0-1 0 0,1 0 1 0 0,-1 0 0 0 0,0 0 0 0 0,1 0 0 0 0,-1 0 0 0 0,1 0 0 0 0,-1 1-1 0 0,1-1 1 0 0,0 0 0 0 0,-1 0 0 0 0,1 1 0 0 0,0-1 0 0 0,-1 0 0 0 0,1 1-1 0 0,0-1 1 0 0,0 1 0 0 0,0-1 0 0 0,0 1 0 0 0,-1-1 0 0 0,1 1 0 0 0,0-1-1 0 0,0 1 1 0 0,0 0 0 0 0,0 0 0 0 0,0-1 0 0 0,2 1 0 0 0,3-1 36 0 0,-5 2-41 0 0,-1-1 0 0 0,1 0 0 0 0,0 0 0 0 0,0 0 0 0 0,-1 0 0 0 0,1 0 0 0 0,0 0 0 0 0,0 0 0 0 0,-1 0 0 0 0,1-1 0 0 0,0 1 0 0 0,0 0 0 0 0,-1 0 0 0 0,1-1 0 0 0,0 1 0 0 0,-1 0 0 0 0,1-1 0 0 0,0 1 0 0 0,-1 0 1 0 0,1-1-1 0 0,-1 1 0 0 0,1-1 0 0 0,0 1 0 0 0,-1-1 0 0 0,1 0 0 0 0,-1 1 0 0 0,0-1 0 0 0,1 1 0 0 0,-1-1 0 0 0,1 0 0 0 0,-1-1 0 0 0,0 2 43 0 0,1-9 186 0 0,14 7-171 0 0,1 2 0 0 0,-1 0 0 0 0,21 2 0 0 0,0 1 96 0 0,-32-3-142 0 0,0 0 1 0 0,0 1-1 0 0,0 0 0 0 0,0 0 0 0 0,0 0 1 0 0,0 0-1 0 0,0 1 0 0 0,-1 0 0 0 0,1-1 1 0 0,4 4-1 0 0,-2 0 21 0 0,0-1 0 0 0,-1 1 0 0 0,0 0 0 0 0,0 0 0 0 0,0 1 0 0 0,0 0 0 0 0,-1-1 0 0 0,0 1 0 0 0,3 8 0 0 0,-2-4 9 0 0,0 0 0 0 0,-1 0 0 0 0,0 0-1 0 0,-1 0 1 0 0,0 1 0 0 0,-1 0-1 0 0,0-1 1 0 0,0 1 0 0 0,-2 0 0 0 0,1 12-1 0 0,-14 26 25 0 0,-3-14-42 0 0,-3-2-10 0 0,8-13-15 0 0,7-14-9 0 0,1-2 3 0 0,1-1 1 0 0,-1 0-1 0 0,0 0 0 0 0,0 0 1 0 0,0 0-1 0 0,-1 0 0 0 0,1-1 1 0 0,-1 1-1 0 0,-7 3 0 0 0,-4 3 11 0 0,14-8-17 0 0,1-1 0 0 0,-1 0 0 0 0,1 0 0 0 0,-1 1 1 0 0,0-1-1 0 0,1 0 0 0 0,-1 0 0 0 0,1 0 0 0 0,-1 0 0 0 0,0 1 1 0 0,1-1-1 0 0,-1 0 0 0 0,0 0 0 0 0,1 0 0 0 0,-1 0 1 0 0,1-1-1 0 0,-1 1 0 0 0,0 0 0 0 0,1 0 0 0 0,-1 0 0 0 0,0 0 1 0 0,1-1-1 0 0,-1 1 0 0 0,1 0 0 0 0,-1-1 0 0 0,1 1 0 0 0,-1 0 1 0 0,1-1-1 0 0,-1 1 0 0 0,1 0 0 0 0,-1-1 0 0 0,1 1 1 0 0,-1-1-1 0 0,1 1 0 0 0,0-1 0 0 0,-1 1 0 0 0,1-1 0 0 0,0 0 1 0 0,-1 1-1 0 0,1-1 0 0 0,0 1 0 0 0,0-1 0 0 0,0 0 0 0 0,-1 1 1 0 0,1-1-1 0 0,0 1 0 0 0,0-1 0 0 0,0 0 0 0 0,0-1 0 0 0,-1 0-1 0 0,1 0 0 0 0,0 0 1 0 0,-1 1-1 0 0,1-1 0 0 0,0 0 1 0 0,0 0-1 0 0,0 0 0 0 0,0 1 1 0 0,1-1-1 0 0,-1 0 0 0 0,0 0 1 0 0,1 0-1 0 0,-1 1 0 0 0,1-1 1 0 0,0 0-1 0 0,-1 1 0 0 0,2-3 1 0 0,9-4-7 0 0,-1 1 1 0 0,1 0-1 0 0,0 1 1 0 0,0 0-1 0 0,0 1 1 0 0,23-8-1 0 0,19-2-134 0 0,30 0 221 0 0,3-1-3081 0 0,-70 13-2079 0 0</inkml:trace>
</inkml:ink>
</file>

<file path=ppt/ink/ink3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50:11.154"/>
    </inkml:context>
    <inkml:brush xml:id="br0">
      <inkml:brushProperty name="width" value="0.05" units="cm"/>
      <inkml:brushProperty name="height" value="0.05" units="cm"/>
    </inkml:brush>
  </inkml:definitions>
  <inkml:trace contextRef="#ctx0" brushRef="#br0">8 1 7978 0 0,'19'33'1952'0'0,"-27"-29"9"0"0,-1-2-209 0 0,4-3-1176 0 0,0 2-704 0 0,5 0 8 0 0,0-2-696 0 0,0 0 16 0 0</inkml:trace>
</inkml:ink>
</file>

<file path=ppt/ink/ink3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53:48.862"/>
    </inkml:context>
    <inkml:brush xml:id="br0">
      <inkml:brushProperty name="width" value="0.05" units="cm"/>
      <inkml:brushProperty name="height" value="0.05" units="cm"/>
    </inkml:brush>
  </inkml:definitions>
  <inkml:trace contextRef="#ctx0" brushRef="#br0">67 56 4889 0 0,'23'-11'229'0'0,"11"-9"289"0"0,-14 8 265 0 0,-18 11-706 0 0,10-6 585 0 0,-12 7-613 0 0,0 0 0 0 0,-1 0 0 0 0,1 0 0 0 0,0 0 0 0 0,0 0 0 0 0,0 0-1 0 0,0 0 1 0 0,0 0 0 0 0,0 0 0 0 0,0 0 0 0 0,-1 0 0 0 0,1 0 0 0 0,0 0 0 0 0,0 0 0 0 0,0 0 0 0 0,0-1-1 0 0,0 1 1 0 0,0 0 0 0 0,0 0 0 0 0,0 0 0 0 0,-1 0 0 0 0,1 0 0 0 0,0 0 0 0 0,0 0 0 0 0,0 0-1 0 0,0 0 1 0 0,0-1 0 0 0,0 1 0 0 0,0 0 0 0 0,0 0 0 0 0,0 0 0 0 0,0 0 0 0 0,0 0 0 0 0,0 0 0 0 0,0 0-1 0 0,0-1 1 0 0,0 1 0 0 0,0 0 0 0 0,0 0 0 0 0,0 0 0 0 0,0 0 0 0 0,0 0 0 0 0,0 0 0 0 0,0 0-1 0 0,0-1 1 0 0,0 1 0 0 0,0 0 0 0 0,0 0 0 0 0,0 0 0 0 0,0 0 0 0 0,0 0 0 0 0,0 0 0 0 0,1 0 0 0 0,-1-1-1 0 0,-4 5 35 0 0,-2 10-24 0 0,-2 1 6 0 0,-22 35 66 0 0,7-14 252 0 0,-25 53-1 0 0,18-2-166 0 0,28-81-195 0 0,1 1-1 0 0,-1-1 0 0 0,1 0 1 0 0,1 0-1 0 0,-1 1 0 0 0,1-1 1 0 0,0 0-1 0 0,0 1 0 0 0,1-1 1 0 0,0 0-1 0 0,0 1 0 0 0,3 5 0 0 0,-3-9-4 0 0,0-1 0 0 0,1 0-1 0 0,-1 0 1 0 0,1-1 0 0 0,0 1-1 0 0,-1 0 1 0 0,1 0 0 0 0,0-1-1 0 0,0 1 1 0 0,0-1 0 0 0,0 0-1 0 0,1 0 1 0 0,-1 1 0 0 0,0-1-1 0 0,0 0 1 0 0,1-1 0 0 0,-1 1-1 0 0,1 0 1 0 0,-1-1 0 0 0,0 0 0 0 0,1 1-1 0 0,-1-1 1 0 0,5 0 0 0 0,-1-1 10 0 0,0 0 1 0 0,0 0 0 0 0,-1 0 0 0 0,1-1 0 0 0,0 0 0 0 0,0 0 0 0 0,6-4-1 0 0,4-1 43 0 0,-2-2-1 0 0,1 0 0 0 0,17-14 1 0 0,-26 17-60 0 0,0 1 1 0 0,-1-2 0 0 0,1 1 0 0 0,-1-1-1 0 0,0 1 1 0 0,-1-1 0 0 0,0-1 0 0 0,0 1-1 0 0,0-1 1 0 0,-1 1 0 0 0,0-1 0 0 0,-1 0-1 0 0,0 0 1 0 0,0 0 0 0 0,0-1-1 0 0,-1 1 1 0 0,0-15 0 0 0,-1 16-5 0 0,-1-1 1 0 0,1 1-1 0 0,-1 0 1 0 0,-1 0-1 0 0,0-1 1 0 0,0 1-1 0 0,0 0 1 0 0,-1 1-1 0 0,1-1 1 0 0,-2 0-1 0 0,1 1 1 0 0,-1 0-1 0 0,-4-7 1 0 0,-19-16 30 0 0,21 23-70 0 0,-1 0-1 0 0,1 0 1 0 0,-1 1-1 0 0,-13-8 1 0 0,20 13 5 0 0,0 0 1 0 0,0-1-1 0 0,-1 1 1 0 0,1 0 0 0 0,0 0-1 0 0,0 0 1 0 0,0 0-1 0 0,0 0 1 0 0,-1 0 0 0 0,1 1-1 0 0,0-1 1 0 0,0 0-1 0 0,0 0 1 0 0,0 0 0 0 0,0 0-1 0 0,-1 0 1 0 0,1 0-1 0 0,0 0 1 0 0,0 0 0 0 0,0 0-1 0 0,0 0 1 0 0,0 0-1 0 0,-1 0 1 0 0,1 1 0 0 0,0-1-1 0 0,0 0 1 0 0,0 0-1 0 0,0 0 1 0 0,0 0 0 0 0,0 0-1 0 0,0 0 1 0 0,0 1-1 0 0,0-1 1 0 0,0 0 0 0 0,-1 0-1 0 0,1 0 1 0 0,0 0-1 0 0,0 1 1 0 0,0-1 0 0 0,0 0-1 0 0,0 0 1 0 0,0 0-1 0 0,0 0 1 0 0,0 0 0 0 0,0 1-1 0 0,0-1 1 0 0,0 0-1 0 0,0 0 1 0 0,1 0 0 0 0,-1 0-1 0 0,0 1 1 0 0,0-1-1 0 0,0 0 1 0 0,0 0 0 0 0,0 0-1 0 0,0 0 1 0 0,0 0-1 0 0,0 0 1 0 0,0 1 0 0 0,0-1-1 0 0,1 0 1 0 0,-1 0-1 0 0</inkml:trace>
</inkml:ink>
</file>

<file path=ppt/ink/ink3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53:49.187"/>
    </inkml:context>
    <inkml:brush xml:id="br0">
      <inkml:brushProperty name="width" value="0.05" units="cm"/>
      <inkml:brushProperty name="height" value="0.05" units="cm"/>
    </inkml:brush>
  </inkml:definitions>
  <inkml:trace contextRef="#ctx0" brushRef="#br0">64 1 4777 0 0,'-8'2'2814'0'0,"-15"3"-208"0"0,14-4-2324 0 0,3-1-39 0 0,5 1-182 0 0,-3 3-33 0 0,4-3-19 0 0,-13 42 53 0 0,15-18-45 0 0,7-11 0 0 0,-9-14-41 0 0,5 0-3050 0 0,1 0 2434 0 0</inkml:trace>
</inkml:ink>
</file>

<file path=ppt/ink/ink3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53:49.585"/>
    </inkml:context>
    <inkml:brush xml:id="br0">
      <inkml:brushProperty name="width" value="0.05" units="cm"/>
      <inkml:brushProperty name="height" value="0.05" units="cm"/>
    </inkml:brush>
  </inkml:definitions>
  <inkml:trace contextRef="#ctx0" brushRef="#br0">147 7 4553 0 0,'-10'-3'3651'0'0,"-6"0"-2382"0"0,-11 10-993 0 0,-9 22-162 0 0,13-9-20 0 0,-6 10 79 0 0,29-29-170 0 0,-1 0 1 0 0,0 0-1 0 0,1 0 1 0 0,-1 0-1 0 0,1 0 1 0 0,-1 0-1 0 0,1 0 1 0 0,0 0-1 0 0,-1 1 1 0 0,1-1-1 0 0,0 0 1 0 0,0 0-1 0 0,0 0 1 0 0,0 0-1 0 0,0 1 1 0 0,0-1-1 0 0,0 0 1 0 0,0 0-1 0 0,0 0 1 0 0,1 0-1 0 0,-1 0 1 0 0,0 1-1 0 0,1-1 1 0 0,-1 0-1 0 0,1 0 1 0 0,-1 0-1 0 0,1 0 1 0 0,-1 0-1 0 0,1 0 1 0 0,0 0-1 0 0,0 0 1 0 0,-1-1-1 0 0,3 3 1 0 0,2 1 8 0 0,20 11 37 0 0,-16-14-34 0 0,56 15 144 0 0,-26-1-28 0 0,14 17 90 0 0,-42-24-159 0 0,-1 0 0 0 0,-1 1 0 0 0,12 13-1 0 0,13 29 128 0 0,-19-12-97 0 0,-15-19 163 0 0,-2-12-163 0 0,0-2-71 0 0,-14 8 79 0 0,8-11-46 0 0,1-2-27 0 0,2 1-16 0 0,4-2-7 0 0,-1 0-1 0 0,0 1 1 0 0,0-1-1 0 0,0 0 1 0 0,1 0 0 0 0,-1 0-1 0 0,0 0 1 0 0,0 0 0 0 0,0 0-1 0 0,0-1 1 0 0,1 1 0 0 0,-1-1-1 0 0,0 1 1 0 0,0-1 0 0 0,1 1-1 0 0,-1-1 1 0 0,0 0-1 0 0,1 0 1 0 0,-1 0 0 0 0,1 0-1 0 0,-1 0 1 0 0,1 0 0 0 0,-1-1-1 0 0,1 1 1 0 0,0 0 0 0 0,0-1-1 0 0,0 1 1 0 0,-2-2-1 0 0,1-2 3 0 0,0 1-1 0 0,-1 0 0 0 0,1-1 0 0 0,1 1 0 0 0,-1-1 1 0 0,1 0-1 0 0,0 1 0 0 0,0-1 0 0 0,0 0 0 0 0,0-8 1 0 0,-2-110 24 0 0,2 40-11 0 0,2 54-16 0 0,-1-5-3 0 0,0 13 0 0 0,0 20-106 0 0,-1 1 0 0 0,1-1 0 0 0,0 0 1 0 0,0 1-1 0 0,0-1 0 0 0,0 1 0 0 0,0-1 0 0 0,0 0 1 0 0,1 1-1 0 0,-1-1 0 0 0,0 1 0 0 0,0-1 1 0 0,0 0-1 0 0,0 1 0 0 0,1-1 0 0 0,-1 1 1 0 0,0-1-1 0 0,1 1 0 0 0,-1-1 0 0 0,0 1 1 0 0,1-1-1 0 0,-1 1 0 0 0,1 0 0 0 0,-1-1 0 0 0,1 0 1 0 0,1 2-928 0 0,2 2-57 0 0</inkml:trace>
</inkml:ink>
</file>

<file path=ppt/ink/ink3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53:50.046"/>
    </inkml:context>
    <inkml:brush xml:id="br0">
      <inkml:brushProperty name="width" value="0.05" units="cm"/>
      <inkml:brushProperty name="height" value="0.05" units="cm"/>
    </inkml:brush>
  </inkml:definitions>
  <inkml:trace contextRef="#ctx0" brushRef="#br0">91 87 3945 0 0,'-1'-1'119'0'0,"-1"0"-1"0"0,1 1 1 0 0,0-1 0 0 0,0 0 0 0 0,0 1 0 0 0,-1-1-1 0 0,1 1 1 0 0,0-1 0 0 0,-1 1 0 0 0,1 0 0 0 0,0 0-1 0 0,-1-1 1 0 0,1 1 0 0 0,0 0 0 0 0,-1 0 0 0 0,1 0-1 0 0,0 0 1 0 0,-1 1 0 0 0,1-1 0 0 0,0 0 0 0 0,-1 0-1 0 0,1 1 1 0 0,0-1 0 0 0,-1 1 0 0 0,1-1 0 0 0,0 1-1 0 0,0 0 1 0 0,0-1 0 0 0,-1 1 0 0 0,1 0 0 0 0,0 0-1 0 0,0 0 1 0 0,0 0 0 0 0,0 0 0 0 0,0 0 0 0 0,1 0 0 0 0,-1 0-1 0 0,-1 2 1 0 0,-5 6-242 0 0,1 0 0 0 0,0 1-1 0 0,-7 16 1 0 0,7-14 488 0 0,1 10-239 0 0,10-10-48 0 0,3-2 48 0 0,-1-5 7 0 0,5 1 3 0 0,8 0 35 0 0,-1-1-8 0 0,-6 0-27 0 0,23 22 63 0 0,-20-12-82 0 0,-4-6-46 0 0,9 5 51 0 0,11 12 113 0 0,-28-23-208 0 0,-1 0-1 0 0,0 0 1 0 0,1 1-1 0 0,-1 0 1 0 0,0 0-1 0 0,-1 0 0 0 0,1 0 1 0 0,-1 0-1 0 0,0 0 1 0 0,0 1-1 0 0,2 5 1 0 0,-3 0 82 0 0,-3 8-27 0 0,-3-9-59 0 0,1-5-10 0 0,-1-1 1 0 0,2-3-2 0 0,1 0-16 0 0,1-1 1 0 0,-1 1-1 0 0,1-1 0 0 0,-1 0 0 0 0,1 0 0 0 0,0 0 0 0 0,0 0 0 0 0,0 0 1 0 0,-1 0-1 0 0,1 0 0 0 0,0 0 0 0 0,0-1 0 0 0,0 1 0 0 0,1 0 0 0 0,-1-1 1 0 0,0 1-1 0 0,0 0 0 0 0,1-1 0 0 0,-1 1 0 0 0,1-1 0 0 0,-1 1 1 0 0,1-1-1 0 0,0 1 0 0 0,-1-1 0 0 0,1 0 0 0 0,0-1 0 0 0,-4-26 19 0 0,3 19-24 0 0,3-12 5 0 0,0 9-1 0 0,1 0 1 0 0,1 1-1 0 0,0-1 1 0 0,9-17-1 0 0,-4 7 2 0 0,-2 6 11 0 0,-1 0 0 0 0,-1-1 0 0 0,3-18 0 0 0,-6 1 9 0 0,-5 11-10 0 0,-14-23 44 0 0,16 45-56 0 0,1 0 1 0 0,-1 1-1 0 0,0-1 1 0 0,0 1-1 0 0,1-1 1 0 0,-1 1-1 0 0,0 0 0 0 0,-1-1 1 0 0,1 1-1 0 0,0 0 1 0 0,0 0-1 0 0,0 0 1 0 0,-1 0-1 0 0,1 0 0 0 0,-1 0 1 0 0,1 0-1 0 0,0 0 1 0 0,-1 0-1 0 0,0 1 1 0 0,1-1-1 0 0,-1 1 0 0 0,1-1 1 0 0,-1 1-1 0 0,0-1 1 0 0,1 1-1 0 0,-1 0 1 0 0,-2 0-1 0 0,3 1-100 0 0,0-1 1 0 0,0 1 0 0 0,0 0-1 0 0,-1 0 1 0 0,1 0-1 0 0,0 0 1 0 0,0 0-1 0 0,0 0 1 0 0,1 0-1 0 0,-1 1 1 0 0,0-1-1 0 0,0 0 1 0 0,1 0-1 0 0,-1 1 1 0 0,0-1-1 0 0,1 0 1 0 0,-1 1 0 0 0,1-1-1 0 0,0 0 1 0 0,-1 1-1 0 0,1-1 1 0 0,0 1-1 0 0,0-1 1 0 0,0 1-1 0 0,0-1 1 0 0,1 3-1 0 0,0-2-982 0 0</inkml:trace>
</inkml:ink>
</file>

<file path=ppt/ink/ink3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53:50.418"/>
    </inkml:context>
    <inkml:brush xml:id="br0">
      <inkml:brushProperty name="width" value="0.05" units="cm"/>
      <inkml:brushProperty name="height" value="0.05" units="cm"/>
    </inkml:brush>
  </inkml:definitions>
  <inkml:trace contextRef="#ctx0" brushRef="#br0">131 1 4313 0 0,'-6'4'3719'0'0,"-8"1"-2744"0"0,-3 0-1648 0 0,6 0 1042 0 0,1 1-361 0 0,1 0-1 0 0,-1 1 1 0 0,1 0-1 0 0,-9 11 0 0 0,15-16 1 0 0,1 0 0 0 0,0 0 0 0 0,0 0 0 0 0,0 1 0 0 0,0-1 0 0 0,0 1 0 0 0,0 0 0 0 0,1-1-1 0 0,-1 1 1 0 0,1 0 0 0 0,0 0 0 0 0,0 0 0 0 0,0 0 0 0 0,0 0 0 0 0,0 0 0 0 0,1 0 0 0 0,0 0-1 0 0,-1 0 1 0 0,1 1 0 0 0,0-1 0 0 0,0 0 0 0 0,1 5 0 0 0,0-7 24 0 0,-1 0-18 0 0,0 0 0 0 0,0 0 0 0 0,0 0 1 0 0,1 0-1 0 0,-1 0 0 0 0,0 0 0 0 0,1 0 0 0 0,-1 0 0 0 0,1 0 1 0 0,0 0-1 0 0,-1 0 0 0 0,1 0 0 0 0,0 0 0 0 0,-1 0 1 0 0,1 0-1 0 0,0 0 0 0 0,0-1 0 0 0,1 2 0 0 0,14 10 106 0 0,-7-6-97 0 0,120 97 738 0 0,-120-96-717 0 0,0 1-1 0 0,-1 0 0 0 0,-1 1 0 0 0,1 0 0 0 0,9 16 0 0 0,15 27 110 0 0,-11-18-54 0 0,-16-26 236 0 0,-5-4-787 0 0,-5-6-546 0 0,-1-1 362 0 0,2 0 327 0 0,-15-9-1103 0 0,-23-14-1937 0 0</inkml:trace>
</inkml:ink>
</file>

<file path=ppt/ink/ink3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53:50.752"/>
    </inkml:context>
    <inkml:brush xml:id="br0">
      <inkml:brushProperty name="width" value="0.05" units="cm"/>
      <inkml:brushProperty name="height" value="0.05" units="cm"/>
    </inkml:brush>
  </inkml:definitions>
  <inkml:trace contextRef="#ctx0" brushRef="#br0">3 141 4905 0 0,'-3'-13'4267'0'0,"6"6"-3392"0"0,1 3-661 0 0,1-1-196 0 0,0 2-72 0 0,98-52 241 0 0,-30 24-131 0 0,-31 18 0 0 0,24 3-164 0 0,-57 10-53 0 0,1 0 0 0 0,-1 1 0 0 0,0 0 0 0 0,0 1 0 0 0,11 2 0 0 0,20 14-1310 0 0,-31-10 934 0 0</inkml:trace>
</inkml:ink>
</file>

<file path=ppt/ink/ink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19:18:28.702"/>
    </inkml:context>
    <inkml:brush xml:id="br0">
      <inkml:brushProperty name="width" value="0.05" units="cm"/>
      <inkml:brushProperty name="height" value="0.05" units="cm"/>
    </inkml:brush>
  </inkml:definitions>
  <inkml:trace contextRef="#ctx0" brushRef="#br0">295 0 5697 0 0,'-35'4'4392'0'0,"24"-1"-4348"0"0,1 0-1 0 0,-1 1 1 0 0,1 0 0 0 0,-18 12 0 0 0,22-13 240 0 0,-2 1-109 0 0,0 1 0 0 0,1-1 0 0 0,0 2 0 0 0,0-1 0 0 0,0 1 0 0 0,1 0 0 0 0,0 0 0 0 0,-10 13 0 0 0,-8 9 297 0 0,-41 41-86 0 0,63-67-380 0 0,1-1-1 0 0,-1 1 0 0 0,0-1 0 0 0,1 1 0 0 0,-1 0 1 0 0,0 0-1 0 0,1-1 0 0 0,0 1 0 0 0,0 0 0 0 0,-1 0 1 0 0,1 0-1 0 0,0 1 0 0 0,1-1 0 0 0,-1 0 0 0 0,0 0 0 0 0,1 1 1 0 0,-1-1-1 0 0,1 0 0 0 0,-1 1 0 0 0,1-1 0 0 0,0 4 1 0 0,1 2 13 0 0,-1 20 45 0 0,3-12-12 0 0,6 5-6 0 0,8-6-114 0 0,-15-14 36 0 0,0 0 1 0 0,0 0 0 0 0,0-1-1 0 0,0 1 1 0 0,0-1 0 0 0,0 1-1 0 0,1-1 1 0 0,-1 0 0 0 0,0 0-1 0 0,0 0 1 0 0,1 0 0 0 0,-1 0-1 0 0,0-1 1 0 0,0 1 0 0 0,0-1-1 0 0,3 0 1 0 0,21-8-543 0 0,7-8 316 0 0,4-9-1680 0 0,-16 12-2651 0 0</inkml:trace>
</inkml:ink>
</file>

<file path=ppt/ink/ink3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53:51.118"/>
    </inkml:context>
    <inkml:brush xml:id="br0">
      <inkml:brushProperty name="width" value="0.05" units="cm"/>
      <inkml:brushProperty name="height" value="0.05" units="cm"/>
    </inkml:brush>
  </inkml:definitions>
  <inkml:trace contextRef="#ctx0" brushRef="#br0">235 12 10738 0 0,'-1'-1'6'0'0,"0"0"0"0"0,-3 0 4 0 0,-8-4 17 0 0,8 4-21 0 0,2 0-5 0 0,-1 0 1 0 0,-1 1-1 0 0,1 0 0 0 0,-1-1 0 0 0,0 1 0 0 0,1 1 1 0 0,-1-1-1 0 0,1 0 0 0 0,-1 1 0 0 0,0 0 0 0 0,1 0 1 0 0,-1 0-1 0 0,1 0 0 0 0,0 0 0 0 0,-1 1 0 0 0,-3 2 1 0 0,-45 35 21 0 0,4 11 3 0 0,41-41-20 0 0,1 0 0 0 0,0 0 1 0 0,1 0-1 0 0,0 1 0 0 0,0 0 0 0 0,1 0 1 0 0,-5 16-1 0 0,8-23-6 0 0,1 0 1 0 0,-1 0-1 0 0,1 0 0 0 0,-1 0 1 0 0,1-1-1 0 0,0 1 0 0 0,0 0 0 0 0,0 0 1 0 0,0 0-1 0 0,1 0 0 0 0,-1 0 1 0 0,1 0-1 0 0,0-1 0 0 0,0 1 1 0 0,0 0-1 0 0,0 0 0 0 0,0-1 0 0 0,0 1 1 0 0,1-1-1 0 0,-1 1 0 0 0,1-1 1 0 0,3 4-1 0 0,-2-4 5 0 0,-1 0 0 0 0,1 0 0 0 0,0 0 0 0 0,0 0-1 0 0,0 0 1 0 0,0-1 0 0 0,0 0 0 0 0,0 1 0 0 0,0-1 0 0 0,1 0 0 0 0,-1-1 0 0 0,7 2 0 0 0,12 3 6 0 0,-4-1 2 0 0,-16-4-12 0 0,1 1-1 0 0,-1-1 1 0 0,0-1-1 0 0,0 1 1 0 0,0 0-1 0 0,0 0 1 0 0,0-1-1 0 0,0 1 1 0 0,0-1-1 0 0,0 0 1 0 0,0 1 0 0 0,0-1-1 0 0,2-1 1 0 0,13-5-13 0 0,-16 7 10 0 0,1 0 1 0 0,-1-1-1 0 0,1 1 0 0 0,-1-1 0 0 0,0 1 0 0 0,1-1 0 0 0,-1 0 1 0 0,0 0-1 0 0,1 1 0 0 0,-1-1 0 0 0,0 0 0 0 0,0 0 0 0 0,0 0 1 0 0,0 0-1 0 0,0 0 0 0 0,2-3 0 0 0,-2 3 1 0 0,28-44-40 0 0,-12 15 24 0 0,-1-2 6 0 0,-6 9 8 0 0,-3 8 8 0 0,12-34 30 0 0,-16 17 5 0 0,-4 30-33 0 0,0 1 1 0 0,0 0 9 0 0,0 1 2 0 0,0 0 31 0 0,0 25 331 0 0,2-11-361 0 0,4 52 127 0 0,-2-20 12 0 0,3-17-65 0 0,10 13 56 0 0,7-2-38 0 0,18 14-133 0 0,-37-50-67 0 0,0 3 85 0 0,3 13-433 0 0,-5-13-324 0 0,-1-5 309 0 0</inkml:trace>
</inkml:ink>
</file>

<file path=ppt/ink/ink3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53:51.636"/>
    </inkml:context>
    <inkml:brush xml:id="br0">
      <inkml:brushProperty name="width" value="0.05" units="cm"/>
      <inkml:brushProperty name="height" value="0.05" units="cm"/>
    </inkml:brush>
  </inkml:definitions>
  <inkml:trace contextRef="#ctx0" brushRef="#br0">59 1 4865 0 0,'-5'7'4490'0'0,"-1"-3"-4083"0"0,3-1-401 0 0,0-1 0 0 0,0 1 0 0 0,0-1 0 0 0,1 1 0 0 0,-1 0 0 0 0,1 0 0 0 0,0 0 0 0 0,0 1 0 0 0,0-1-1 0 0,0 0 1 0 0,1 1 0 0 0,-2 4 0 0 0,-9 26 5 0 0,11-29 2 0 0,0-1 0 0 0,0 0 0 0 0,0 0 0 0 0,1 0 0 0 0,0 1 1 0 0,-1-1-1 0 0,2 0 0 0 0,0 7 0 0 0,0-7-1 0 0,0 0 1 0 0,0 0-1 0 0,0-1 1 0 0,1 1-1 0 0,0 0 1 0 0,-1-1-1 0 0,1 1 0 0 0,1-1 1 0 0,-1 0-1 0 0,0 0 1 0 0,1 0-1 0 0,5 5 1 0 0,4 2 72 0 0,1-1-1 0 0,0 0 1 0 0,1-1 0 0 0,28 13 0 0 0,8 4 323 0 0,-34-16-363 0 0,56 38 212 0 0,-67-44-235 0 0,0 0 1 0 0,-1 1-1 0 0,0 0 1 0 0,0 0-1 0 0,0 0 1 0 0,0 1-1 0 0,-1-1 1 0 0,1 1-1 0 0,-1 0 0 0 0,0 0 1 0 0,-1 0-1 0 0,3 6 1 0 0,-4-10-16 0 0,-1 1 0 0 0,1 0 1 0 0,-1 0-1 0 0,0 0 0 0 0,0 0 0 0 0,0-1 0 0 0,0 1 1 0 0,0 0-1 0 0,0 0 0 0 0,0 0 0 0 0,0 0 1 0 0,-1-1-1 0 0,1 1 0 0 0,-1 0 0 0 0,1 0 1 0 0,-1-1-1 0 0,0 1 0 0 0,0 0 0 0 0,1-1 1 0 0,-1 1-1 0 0,-1-1 0 0 0,1 1 0 0 0,-1 1 1 0 0,-1-1 2 0 0,0 0 0 0 0,1 0 1 0 0,-1 0-1 0 0,0 0 0 0 0,0 0 1 0 0,0-1-1 0 0,0 0 0 0 0,-1 1 1 0 0,1-1-1 0 0,0 0 0 0 0,-1-1 1 0 0,-3 2-1 0 0,3-1-3 0 0,-1-1 1 0 0,1 1-1 0 0,-1-1 0 0 0,1 0 1 0 0,-1 0-1 0 0,0 0 0 0 0,1 0 0 0 0,-1-1 1 0 0,1 0-1 0 0,-1 0 0 0 0,1 0 1 0 0,0-1-1 0 0,-1 1 0 0 0,1-1 0 0 0,0 0 1 0 0,0 0-1 0 0,0-1 0 0 0,-7-5 1 0 0,8 4-5 0 0,0-1 0 0 0,1 0 1 0 0,-1 1-1 0 0,1-1 1 0 0,0 0-1 0 0,1 0 0 0 0,-1 0 1 0 0,1-1-1 0 0,0 1 1 0 0,0 0-1 0 0,1 0 0 0 0,-1-1 1 0 0,1 1-1 0 0,1 0 0 0 0,-1-1 1 0 0,1 1-1 0 0,0 0 1 0 0,0 0-1 0 0,0 0 0 0 0,0-1 1 0 0,1 1-1 0 0,0 1 1 0 0,0-1-1 0 0,4-5 0 0 0,0-3 4 0 0,1 1 0 0 0,0 0 0 0 0,1 0 0 0 0,13-14 0 0 0,16-12 0 0 0,-23 26-329 0 0,0 1-1 0 0,1 1 0 0 0,29-17 0 0 0,-37 25-161 0 0</inkml:trace>
</inkml:ink>
</file>

<file path=ppt/ink/ink3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54:03.302"/>
    </inkml:context>
    <inkml:brush xml:id="br0">
      <inkml:brushProperty name="width" value="0.05" units="cm"/>
      <inkml:brushProperty name="height" value="0.05" units="cm"/>
    </inkml:brush>
  </inkml:definitions>
  <inkml:trace contextRef="#ctx0" brushRef="#br0">1 10 3697 0 0,'18'-7'510'0'0,"-13"4"-30"0"0,-11 4 586 0 0,6 2-878 0 0,-1 0 0 0 0,1 0 0 0 0,0 0 0 0 0,0 0 0 0 0,0 0 0 0 0,0 0 0 0 0,0 0 0 0 0,0 0 0 0 0,1 0 0 0 0,1 5 0 0 0,-1-3 13 0 0,6 26 28 0 0,20 58 0 0 0,8-10-59 0 0,-31-71-210 0 0,4 8 99 0 0,-7-12-124 0 0,1-1 0 0 0,-1 0 0 0 0,0 1 0 0 0,0-1 1 0 0,0 0-1 0 0,-1 1 0 0 0,1-1 0 0 0,-1 1 0 0 0,0-1 0 0 0,0 5 0 0 0,0-5-232 0 0,-1 0-167 0 0</inkml:trace>
</inkml:ink>
</file>

<file path=ppt/ink/ink3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54:03.671"/>
    </inkml:context>
    <inkml:brush xml:id="br0">
      <inkml:brushProperty name="width" value="0.05" units="cm"/>
      <inkml:brushProperty name="height" value="0.05" units="cm"/>
    </inkml:brush>
  </inkml:definitions>
  <inkml:trace contextRef="#ctx0" brushRef="#br0">18 74 3977 0 0,'-8'-41'4317'0'0,"3"34"-4158"0"0,0 1-10 0 0,11 0 27 0 0,16-1 29 0 0,19 9-201 0 0,-14 0 51 0 0,246-13-118 0 0,-261 11-170 0 0</inkml:trace>
</inkml:ink>
</file>

<file path=ppt/ink/ink3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54:04.009"/>
    </inkml:context>
    <inkml:brush xml:id="br0">
      <inkml:brushProperty name="width" value="0.05" units="cm"/>
      <inkml:brushProperty name="height" value="0.05" units="cm"/>
    </inkml:brush>
  </inkml:definitions>
  <inkml:trace contextRef="#ctx0" brushRef="#br0">1 38 3777 0 0,'52'-1'3729'0'0,"29"-15"-2926"0"0,17-2-470 0 0,-49 16-326 0 0,0 1 0 0 0,0 3 0 0 0,69 11 0 0 0,-91-7-83 0 0</inkml:trace>
</inkml:ink>
</file>

<file path=ppt/ink/ink3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54:04.704"/>
    </inkml:context>
    <inkml:brush xml:id="br0">
      <inkml:brushProperty name="width" value="0.05" units="cm"/>
      <inkml:brushProperty name="height" value="0.05" units="cm"/>
    </inkml:brush>
  </inkml:definitions>
  <inkml:trace contextRef="#ctx0" brushRef="#br0">197 125 4737 0 0,'-1'-4'283'0'0,"0"0"0"0"0,0 1 0 0 0,-1-1 0 0 0,1 0 0 0 0,-1 0 0 0 0,1 1 0 0 0,-1-1 0 0 0,-1 1 0 0 0,-4-6 0 0 0,6 8-280 0 0,1 0 0 0 0,-1 1 0 0 0,0-1 1 0 0,0 0-1 0 0,0 1 0 0 0,0 0 0 0 0,0-1 0 0 0,0 1 0 0 0,0-1 1 0 0,0 1-1 0 0,-1 0 0 0 0,1 0 0 0 0,0 0 0 0 0,0 0 0 0 0,0 0 1 0 0,0 0-1 0 0,0 0 0 0 0,0 0 0 0 0,0 0 0 0 0,0 0 0 0 0,0 0 1 0 0,0 1-1 0 0,-1-1 0 0 0,1 1 0 0 0,0-1 0 0 0,0 0 0 0 0,0 1 1 0 0,1 0-1 0 0,-1-1 0 0 0,0 1 0 0 0,0 0 0 0 0,0-1 0 0 0,0 1 1 0 0,0 0-1 0 0,1 0 0 0 0,-1-1 0 0 0,0 1 0 0 0,1 0 0 0 0,-1 1 1 0 0,-11 11 17 0 0,-31 33 55 0 0,30-32-24 0 0,1 2 0 0 0,-20 32 0 0 0,29-42-27 0 0,-1 1 1 0 0,1-1-1 0 0,0 1 0 0 0,0 0 0 0 0,1 0 0 0 0,0 0 0 0 0,0 0 0 0 0,1 0 0 0 0,0 0 1 0 0,0 0-1 0 0,1 1 0 0 0,0-1 0 0 0,0 0 0 0 0,0 1 0 0 0,1-1 0 0 0,0 0 0 0 0,1 0 1 0 0,0 0-1 0 0,4 12 0 0 0,-5-17-17 0 0,1 0 0 0 0,0 0 1 0 0,-1 0-1 0 0,1-1 0 0 0,0 1 0 0 0,0 0 1 0 0,0-1-1 0 0,0 1 0 0 0,0-1 0 0 0,0 0 1 0 0,0 1-1 0 0,1-1 0 0 0,-1 0 1 0 0,0 0-1 0 0,1-1 0 0 0,-1 1 0 0 0,1 0 1 0 0,-1-1-1 0 0,1 0 0 0 0,-1 1 0 0 0,1-1 1 0 0,-1 0-1 0 0,1 0 0 0 0,0 0 0 0 0,-1-1 1 0 0,4 0-1 0 0,1 0 2 0 0,0 0 1 0 0,-1 0-1 0 0,1 0 0 0 0,-1-1 1 0 0,1 0-1 0 0,-1-1 0 0 0,0 1 1 0 0,0-1-1 0 0,10-6 1 0 0,20-25 7 0 0,-28 24-13 0 0,0-1 0 0 0,-1 1 0 0 0,10-20 0 0 0,-2-3 14 0 0,15-51 0 0 0,-23 62-7 0 0,1 0-12 0 0,4-12 1 0 0,-7 10-2 0 0,-2 0-4 0 0,-3 9 0 0 0,0 13 4 0 0,0 1 0 0 0,0-1-1 0 0,0 1 1 0 0,-1-1 0 0 0,1 1 0 0 0,0-1-1 0 0,-1 1 1 0 0,1-1 0 0 0,-1 1-1 0 0,1-1 1 0 0,-1 1 0 0 0,0 0 0 0 0,1-1-1 0 0,-1 1 1 0 0,-1-2 0 0 0,1 3 4 0 0,1 0 0 0 0,-1 0 1 0 0,1 1-1 0 0,0-1 0 0 0,-1 0 1 0 0,1 0-1 0 0,-1 0 0 0 0,1 0 0 0 0,-1 1 1 0 0,1-1-1 0 0,-1 0 0 0 0,1 0 1 0 0,0 1-1 0 0,-1-1 0 0 0,1 0 1 0 0,0 1-1 0 0,-1-1 0 0 0,1 0 1 0 0,0 1-1 0 0,-1-1 0 0 0,1 1 1 0 0,0-1-1 0 0,0 0 0 0 0,-1 1 1 0 0,1-1-1 0 0,0 1 0 0 0,0-1 0 0 0,0 1 1 0 0,0 0-1 0 0,-8 17 96 0 0,4-4-39 0 0,-1 6 2 0 0,-6 43 131 0 0,6-19 45 0 0,-4 28 79 0 0,9-70-313 0 0,1 38 78 0 0,12 17 101 0 0,-11-50-286 0 0,18 46 601 0 0,-19-51-601 0 0,0 0 0 0 0,0 0 0 0 0,0 0-1 0 0,0-1 1 0 0,0 1 0 0 0,1 0 0 0 0,-1-1-1 0 0,1 1 1 0 0,-1-1 0 0 0,1 1 0 0 0,-1-1-1 0 0,1 0 1 0 0,0 0 0 0 0,-1 1 0 0 0,1-1 0 0 0,0-1-1 0 0,0 1 1 0 0,0 0 0 0 0,0 0 0 0 0,0-1-1 0 0,0 1 1 0 0,0-1 0 0 0,2 1 0 0 0,0-1-857 0 0</inkml:trace>
</inkml:ink>
</file>

<file path=ppt/ink/ink3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54:05.074"/>
    </inkml:context>
    <inkml:brush xml:id="br0">
      <inkml:brushProperty name="width" value="0.05" units="cm"/>
      <inkml:brushProperty name="height" value="0.05" units="cm"/>
    </inkml:brush>
  </inkml:definitions>
  <inkml:trace contextRef="#ctx0" brushRef="#br0">227 0 3785 0 0,'-1'2'1206'0'0,"-2"6"1343"0"0,-2-5-2395 0 0,1-1 37 0 0,-2 2 22 0 0,3 0-72 0 0,-2 3-21 0 0,-3 5-53 0 0,0-1-19 0 0,-9 12-20 0 0,-12 21 229 0 0,3-3 12 0 0,8-16-140 0 0,6-7-9 0 0,0 1 1 0 0,1 0-1 0 0,1 1 1 0 0,1 1 0 0 0,1-1-1 0 0,1 1 1 0 0,0 1 0 0 0,-6 42-1 0 0,15-55-28 0 0,-5-20-1888 0 0,1 10 1583 0 0,1 0-32 0 0,0-1-129 0 0</inkml:trace>
</inkml:ink>
</file>

<file path=ppt/ink/ink3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54:05.852"/>
    </inkml:context>
    <inkml:brush xml:id="br0">
      <inkml:brushProperty name="width" value="0.05" units="cm"/>
      <inkml:brushProperty name="height" value="0.05" units="cm"/>
    </inkml:brush>
  </inkml:definitions>
  <inkml:trace contextRef="#ctx0" brushRef="#br0">233 9 3521 0 0,'1'-6'2819'0'0,"-4"5"-2443"0"0,0 0-85 0 0,-2 1 2 0 0,1 0-136 0 0,-2 0-85 0 0,-17 13 34 0 0,-5 11 142 0 0,-29 34 1 0 0,46-46-161 0 0,1 0 1 0 0,1 0 0 0 0,0 1-1 0 0,1 0 1 0 0,0 1 0 0 0,-10 23 0 0 0,16-13-59 0 0,3-23-25 0 0,-1 1-1 0 0,1 0 1 0 0,-1-1-1 0 0,1 1 1 0 0,0 0 0 0 0,0-1-1 0 0,0 1 1 0 0,0-1-1 0 0,0 1 1 0 0,0-1-1 0 0,0 0 1 0 0,1 0 0 0 0,-1 1-1 0 0,0-1 1 0 0,4 2-1 0 0,-1-1 13 0 0,0 1-1 0 0,1-1 1 0 0,0 0-1 0 0,0-1 0 0 0,0 1 1 0 0,-1-1-1 0 0,1 0 0 0 0,0 0 1 0 0,0-1-1 0 0,7 1 1 0 0,14 0 58 0 0,14 2 18 0 0,-7-1-6 0 0,-10 0-10 0 0,-13-2-41 0 0,1 0 1 0 0,-1 0-1 0 0,1 2 0 0 0,-1-1 1 0 0,0 1-1 0 0,0 1 1 0 0,0 0-1 0 0,0 0 0 0 0,0 1 1 0 0,-1 0-1 0 0,1 0 1 0 0,12 9-1 0 0,-18 1 188 0 0,-4-12-205 0 0,1-1-11 0 0,-1 0-1 0 0,0 0 1 0 0,0 0 0 0 0,0 1 0 0 0,0-1-1 0 0,0 0 1 0 0,0 0 0 0 0,0 0 0 0 0,0 1 0 0 0,0-1-1 0 0,-1 0 1 0 0,1 0 0 0 0,0 0 0 0 0,-1 0-1 0 0,1 0 1 0 0,-1 0 0 0 0,0 1 0 0 0,0 0 0 0 0,-10 9 59 0 0,-12 2 14 0 0,-22 1 17 0 0,22-9-39 0 0,3-3-38 0 0,1 0-1 0 0,0-2 0 0 0,-1 0 1 0 0,-28-3-1 0 0,2-7-125 0 0,18 0-75 0 0,-13-15-396 0 0,32 18 379 0 0,3 1 32 0 0,0 1-1 0 0,-2-2-75 0 0</inkml:trace>
</inkml:ink>
</file>

<file path=ppt/ink/ink3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54:06.186"/>
    </inkml:context>
    <inkml:brush xml:id="br0">
      <inkml:brushProperty name="width" value="0.05" units="cm"/>
      <inkml:brushProperty name="height" value="0.05" units="cm"/>
    </inkml:brush>
  </inkml:definitions>
  <inkml:trace contextRef="#ctx0" brushRef="#br0">1 35 4897 0 0,'20'0'4774'0'0,"-8"-1"-4490"0"0,-4 0-405 0 0,4-1 186 0 0,-8 1-62 0 0,45-10 32 0 0,-3 2 7 0 0,-16 5-13 0 0,21-1 15 0 0,-18 5-22 0 0,-23 0-1 0 0,16 1-520 0 0,47 8 0 0 0,-42-5-163 0 0,-15-3 349 0 0</inkml:trace>
</inkml:ink>
</file>

<file path=ppt/ink/ink3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54:06.543"/>
    </inkml:context>
    <inkml:brush xml:id="br0">
      <inkml:brushProperty name="width" value="0.05" units="cm"/>
      <inkml:brushProperty name="height" value="0.05" units="cm"/>
    </inkml:brush>
  </inkml:definitions>
  <inkml:trace contextRef="#ctx0" brushRef="#br0">211 78 4609 0 0,'1'-61'898'0'0,"0"61"-876"0"0,-1-1 1 0 0,0 1-1 0 0,0-1 1 0 0,0 1 0 0 0,0-1-1 0 0,0 0 1 0 0,0 1 0 0 0,0-1-1 0 0,0 1 1 0 0,0-1 0 0 0,0 1-1 0 0,0-1 1 0 0,0 1 0 0 0,0-1-1 0 0,0 1 1 0 0,-1-1 0 0 0,1 1-1 0 0,0-1 1 0 0,0 1 0 0 0,-1-1-1 0 0,1 1 1 0 0,0-1 0 0 0,-1 1-1 0 0,1-1 1 0 0,0 1 0 0 0,-1 0-1 0 0,1-1 1 0 0,0 1-1 0 0,-1 0 1 0 0,1-1 0 0 0,-1 1-1 0 0,1 0 1 0 0,-1-1 0 0 0,1 1-1 0 0,-1 0 1 0 0,1 0 0 0 0,-1 0-1 0 0,1 0 1 0 0,-1-1 0 0 0,1 1-1 0 0,-1 0 1 0 0,1 0 0 0 0,-1 0-1 0 0,1 0 1 0 0,-1 0 0 0 0,0 0-1 0 0,1 0 1 0 0,-1 0 0 0 0,1 1-1 0 0,-1-1 1 0 0,1 0 0 0 0,-1 0-1 0 0,1 0 1 0 0,-1 0 0 0 0,1 1-1 0 0,-1-1 1 0 0,1 0-1 0 0,-1 1 1 0 0,1-1 0 0 0,0 0-1 0 0,-1 1 1 0 0,1-1 0 0 0,-1 0-1 0 0,0 2 1 0 0,-21 25 464 0 0,-57 187 617 0 0,60-160-923 0 0,9-30-10 0 0,-9 13 27 0 0,-4 10-23 0 0,11-16-78 0 0,6 0-1 0 0,6-11-27 0 0,0-19-69 0 0,0 0 1 0 0,0 1-1 0 0,0-1 1 0 0,0 0-1 0 0,1 0 1 0 0,-1 0-1 0 0,0 0 0 0 0,0 0 1 0 0,1 0-1 0 0,-1 0 1 0 0,0 0-1 0 0,1 0 1 0 0,-1 0-1 0 0,1 0 1 0 0,0 0-1 0 0,-1 0 1 0 0,1 0-1 0 0,0 0 1 0 0,-1 0-1 0 0,1 0 1 0 0,0-1-1 0 0,0 1 0 0 0,0 0 1 0 0,0-1-1 0 0,0 1 1 0 0,0 0-1 0 0,0-1 1 0 0,0 1-1 0 0,0-1 1 0 0,0 0-1 0 0,0 1 1 0 0,0-1-1 0 0,0 0 1 0 0,1 1-1 0 0,19-10-558 0 0,-9-4-62 0 0,4-21 39 0 0,-8 9-873 0 0,-2 2-1529 0 0</inkml:trace>
</inkml:ink>
</file>

<file path=ppt/ink/ink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19:18:29.074"/>
    </inkml:context>
    <inkml:brush xml:id="br0">
      <inkml:brushProperty name="width" value="0.05" units="cm"/>
      <inkml:brushProperty name="height" value="0.05" units="cm"/>
    </inkml:brush>
  </inkml:definitions>
  <inkml:trace contextRef="#ctx0" brushRef="#br0">154 140 3273 0 0,'31'-74'6142'0'0,"-31"74"-6092"0"0,0-1-1 0 0,0 1 1 0 0,0-1-1 0 0,0 1 1 0 0,0 0-1 0 0,0-1 1 0 0,0 1-1 0 0,0-1 1 0 0,0 1-1 0 0,0-1 0 0 0,0 1 1 0 0,0 0-1 0 0,0-1 1 0 0,0 1-1 0 0,0-1 1 0 0,0 1-1 0 0,-1-1 1 0 0,1 1-1 0 0,0 0 1 0 0,0-1-1 0 0,0 1 1 0 0,-1 0-1 0 0,1-1 1 0 0,0 1-1 0 0,-1 0 0 0 0,1-1 1 0 0,0 1-1 0 0,-1 0 1 0 0,1-1-1 0 0,0 1 1 0 0,-1 0-1 0 0,1 0 1 0 0,0 0-1 0 0,-1-1 1 0 0,1 1-1 0 0,-1 0 1 0 0,1 0-1 0 0,0 0 1 0 0,-1 0-1 0 0,1 0 0 0 0,-1 0 1 0 0,1 0-1 0 0,-1 0 1 0 0,1 0-1 0 0,0 0 1 0 0,-1 0-1 0 0,1 0 1 0 0,-1 0-1 0 0,1 0 1 0 0,-1 0-1 0 0,1 0 1 0 0,0 0-1 0 0,-1 1 1 0 0,-21 3 23 0 0,22-4-53 0 0,-29 11 4 0 0,-13 8 78 0 0,-2 1 68 0 0,36-16-143 0 0,-2 3 41 0 0,8-5-49 0 0,1-1-1 0 0,0 1 1 0 0,0-1 0 0 0,0 1-1 0 0,-1 0 1 0 0,2-1 0 0 0,-1 1-1 0 0,0 0 1 0 0,0 0-1 0 0,0 0 1 0 0,1 0 0 0 0,-1-1-1 0 0,1 3 1 0 0,-2 12 105 0 0,2-13-111 0 0,-1-1-1 0 0,2 1 1 0 0,-1-1 0 0 0,0 0-1 0 0,0 1 1 0 0,1-1 0 0 0,-1 0 0 0 0,1 1-1 0 0,0-1 1 0 0,0 0 0 0 0,0 0-1 0 0,0 1 1 0 0,0-1 0 0 0,2 2-1 0 0,0 0-1 0 0,0 0-1 0 0,1-1 0 0 0,-1 0 1 0 0,1 0-1 0 0,0 0 0 0 0,-1 0 1 0 0,1 0-1 0 0,0-1 0 0 0,1 0 1 0 0,-1 0-1 0 0,9 3 0 0 0,-7-3-2 0 0,0 0-1 0 0,1-1 0 0 0,-1 1 1 0 0,1-1-1 0 0,0-1 0 0 0,-1 1 1 0 0,1-1-1 0 0,10-1 0 0 0,-13 0 2 0 0,-1 1 0 0 0,1-1-1 0 0,0 0 1 0 0,-1 0 0 0 0,1-1-1 0 0,-1 1 1 0 0,1-1 0 0 0,-1 0-1 0 0,4-2 1 0 0,0 0-1 0 0,0-2 1 0 0,-1 1 0 0 0,1-1-1 0 0,-1 0 1 0 0,0 0 0 0 0,-1-1-1 0 0,1 1 1 0 0,-1-1-1 0 0,-1-1 1 0 0,1 1 0 0 0,-1-1-1 0 0,3-8 1 0 0,3-3-10 0 0,-7 14 13 0 0,-1 0-1 0 0,0 1 1 0 0,0-1 0 0 0,0 0-1 0 0,0 0 1 0 0,2-10 0 0 0,-4 13-10 0 0,0 1 0 0 0,0-1 1 0 0,-1 0-1 0 0,1 0 1 0 0,0 0-1 0 0,-1 0 1 0 0,1 0-1 0 0,-1 1 0 0 0,1-1 1 0 0,-1 0-1 0 0,0 0 1 0 0,0 1-1 0 0,0-1 1 0 0,0 0-1 0 0,0 1 0 0 0,0-1 1 0 0,0 1-1 0 0,-1 0 1 0 0,1-1-1 0 0,0 1 1 0 0,-1 0-1 0 0,1 0 0 0 0,-1-1 1 0 0,-1 0-1 0 0,-13-8-82 0 0,-8-2-28 0 0,-15 2-448 0 0,11 12-389 0 0,27-2 906 0 0,1 1 1 0 0,-1-1-1 0 0,0 0 1 0 0,1 0 0 0 0,-1 1-1 0 0,1-1 1 0 0,-1 0 0 0 0,1 1-1 0 0,-1-1 1 0 0,1 0 0 0 0,-1 1-1 0 0,1-1 1 0 0,-1 1-1 0 0,1-1 1 0 0,-1 1 0 0 0,1-1-1 0 0,-1 1 1 0 0,1-1 0 0 0,0 1-1 0 0,-1 0 1 0 0,1-1-1 0 0,0 1 1 0 0,0-1 0 0 0,0 1-1 0 0,-1 0 1 0 0,1 1-653 0 0</inkml:trace>
</inkml:ink>
</file>

<file path=ppt/ink/ink3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54:06.958"/>
    </inkml:context>
    <inkml:brush xml:id="br0">
      <inkml:brushProperty name="width" value="0.05" units="cm"/>
      <inkml:brushProperty name="height" value="0.05" units="cm"/>
    </inkml:brush>
  </inkml:definitions>
  <inkml:trace contextRef="#ctx0" brushRef="#br0">152 35 4745 0 0,'-8'-13'4204'0'0,"4"-1"-3459"0"0,3 13-720 0 0,-3-2 109 0 0,0 0 1 0 0,0 3 23 0 0,1 1-46 0 0,-10 22-88 0 0,1 3-21 0 0,-3 1 3 0 0,1-4-2 0 0,-13 17-1 0 0,21-34 4 0 0,1 1 1 0 0,1 0-1 0 0,-1 0 0 0 0,1 1 1 0 0,1-1-1 0 0,-1 1 0 0 0,2 0 0 0 0,-1 0 1 0 0,1 0-1 0 0,-3 13 0 0 0,6-14 18 0 0,0-7-23 0 0,-1 1 0 0 0,1 0 1 0 0,-1 0-1 0 0,1-1 1 0 0,-1 1-1 0 0,1 0 1 0 0,-1-1-1 0 0,1 1 0 0 0,0-1 1 0 0,-1 1-1 0 0,1-1 1 0 0,0 1-1 0 0,0-1 1 0 0,0 1-1 0 0,-1-1 0 0 0,1 0 1 0 0,0 1-1 0 0,0-1 1 0 0,0 0-1 0 0,0 0 0 0 0,-1 0 1 0 0,2 1-1 0 0,4-1 11 0 0,2 0 10 0 0,-4-1-14 0 0,1-1-1 0 0,-1 1 1 0 0,0-1-1 0 0,0 0 1 0 0,0 0-1 0 0,0 0 1 0 0,0-1-1 0 0,-1 1 1 0 0,1-1-1 0 0,-1 0 1 0 0,1 0-1 0 0,-1 0 1 0 0,0 0-1 0 0,0-1 1 0 0,-1 1 0 0 0,4-6-1 0 0,2-3-7 0 0,-1 0-1 0 0,-1 0 1 0 0,0 0 0 0 0,5-14-1 0 0,-10 24 3 0 0,0-1-1 0 0,0 0 1 0 0,0 0 0 0 0,-1 0-1 0 0,1 0 1 0 0,-1 0 0 0 0,0 0-1 0 0,0 0 1 0 0,0 0-1 0 0,0 0 1 0 0,0 0 0 0 0,0 0-1 0 0,-1 1 1 0 0,0-1-1 0 0,1 0 1 0 0,-1 0 0 0 0,0 0-1 0 0,0 0 1 0 0,-1 1-1 0 0,1-1 1 0 0,-1 0 0 0 0,1 1-1 0 0,-1-1 1 0 0,0 1-1 0 0,0 0 1 0 0,0 0 0 0 0,0 0-1 0 0,0 0 1 0 0,0 0-1 0 0,-1 0 1 0 0,1 0 0 0 0,-1 1-1 0 0,1-1 1 0 0,-1 1-1 0 0,0-1 1 0 0,1 1 0 0 0,-1 0-1 0 0,0 0 1 0 0,0 1-1 0 0,0-1 1 0 0,-4 0 0 0 0,5 1-3 0 0,0 1 0 0 0,0 0 0 0 0,0-1 0 0 0,0 1 0 0 0,0 0 1 0 0,0 0-1 0 0,0 0 0 0 0,0 0 0 0 0,1 0 0 0 0,-1 0 0 0 0,0 1 1 0 0,1-1-1 0 0,-1 1 0 0 0,1-1 0 0 0,-1 1 0 0 0,-1 3 0 0 0,-6 6 0 0 0</inkml:trace>
</inkml:ink>
</file>

<file path=ppt/ink/ink3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54:07.364"/>
    </inkml:context>
    <inkml:brush xml:id="br0">
      <inkml:brushProperty name="width" value="0.05" units="cm"/>
      <inkml:brushProperty name="height" value="0.05" units="cm"/>
    </inkml:brush>
  </inkml:definitions>
  <inkml:trace contextRef="#ctx0" brushRef="#br0">58 88 7082 0 0,'0'2'143'0'0,"0"-1"0"0"0,0 1 0 0 0,-1-1 0 0 0,1 1 0 0 0,-1-1 0 0 0,1 0 0 0 0,-1 1 0 0 0,0-1 0 0 0,1 1 0 0 0,-1-1 0 0 0,0 0 0 0 0,0 0 0 0 0,0 1 0 0 0,0-1 0 0 0,0 0 0 0 0,0 0 0 0 0,-2 2 0 0 0,-14 17-61 0 0,9-10-35 0 0,-3 5 0 0 0,3 3 289 0 0,8-17-119 0 0,0 0-143 0 0,0 1-20 0 0,2 1-48 0 0,3 0 57 0 0,-1-3-55 0 0,-1 0 0 0 0,1 1 0 0 0,-1 0 0 0 0,0 0 0 0 0,1 0 0 0 0,-1 0 0 0 0,0 1 0 0 0,0-1 0 0 0,0 1 0 0 0,6 4 0 0 0,5 2 14 0 0,-12-8-15 0 0,0 0 0 0 0,0 0 0 0 0,0 1 1 0 0,0-1-1 0 0,0 0 0 0 0,0-1 0 0 0,0 1 0 0 0,0 0 1 0 0,0 0-1 0 0,1-1 0 0 0,-1 0 0 0 0,0 1 1 0 0,-1-1-1 0 0,1 0 0 0 0,0 0 0 0 0,0 0 0 0 0,0 0 1 0 0,0 0-1 0 0,-1 0 0 0 0,1-1 0 0 0,2-1 1 0 0,2-2 6 0 0,6-2-3 0 0,-2 2 4 0 0,-1-1 0 0 0,0 0 0 0 0,0 0 0 0 0,11-11-1 0 0,-18 14-11 0 0,0 1-1 0 0,0-1 0 0 0,0 1 0 0 0,0-1 0 0 0,0 0 1 0 0,-1 1-1 0 0,1-1 0 0 0,-1 0 0 0 0,0 0 0 0 0,0 0 1 0 0,0 0-1 0 0,0-1 0 0 0,-1 1 0 0 0,1 0 0 0 0,-1 0 1 0 0,0 0-1 0 0,0-1 0 0 0,0 1 0 0 0,0-5 0 0 0,-10-13-3 0 0,-20-10-5 0 0,25 27 5 0 0,0 1-1 0 0,-1-1 1 0 0,1 1 0 0 0,-1 0 0 0 0,1 0-1 0 0,-1 0 1 0 0,0 1 0 0 0,-8-2 0 0 0,-13 8-335 0 0,14-1 58 0 0,12-3 243 0 0,1 0 15 0 0,-1 0 0 0 0,1 0 0 0 0,-1 0 0 0 0,1 0 0 0 0,-1 0 0 0 0,1 0 1 0 0,-1 0-1 0 0,1 0 0 0 0,0 0 0 0 0,-1 0 0 0 0,1 0 0 0 0,-1 0 0 0 0,1 0 0 0 0,-1 0 0 0 0,1 1 0 0 0,-1-1 0 0 0,1 0 0 0 0,0 0 0 0 0,-1 0 0 0 0,1 1 0 0 0,-1-1 0 0 0,1 0 0 0 0,0 1 0 0 0,-1-1 0 0 0,1 0 0 0 0,0 1 0 0 0,-1-1 0 0 0,1 0 0 0 0,0 1 0 0 0,-1-1 0 0 0,1 0 0 0 0,0 1 0 0 0,0-1 0 0 0,0 1 0 0 0,-1-1 0 0 0,1 1 0 0 0,0-1 0 0 0,0 1 0 0 0,0-1 0 0 0,0 0 0 0 0,0 1 1 0 0,0-1-1 0 0,0 1 0 0 0,0-1 0 0 0,0 1 0 0 0,0 0 0 0 0,1 2-239 0 0</inkml:trace>
</inkml:ink>
</file>

<file path=ppt/ink/ink3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54:07.907"/>
    </inkml:context>
    <inkml:brush xml:id="br0">
      <inkml:brushProperty name="width" value="0.05" units="cm"/>
      <inkml:brushProperty name="height" value="0.05" units="cm"/>
    </inkml:brush>
  </inkml:definitions>
  <inkml:trace contextRef="#ctx0" brushRef="#br0">170 1 3673 0 0,'-13'27'3489'0'0,"-13"11"-2558"0"0,-10 15-496 0 0,25-34-297 0 0,-36 70 141 0 0,38-66-211 0 0,3-10-7 0 0,1 1 0 0 0,1 0 0 0 0,0 0 0 0 0,1 0 0 0 0,1 0 0 0 0,0 1 0 0 0,0 21 0 0 0,2-30-37 0 0,1 0 0 0 0,0-1 0 0 0,0 1 0 0 0,1 0-1 0 0,-1-1 1 0 0,1 1 0 0 0,0-1 0 0 0,1 0 0 0 0,-1 1 0 0 0,1-1 0 0 0,4 5 0 0 0,-3-5 2 0 0,1 1 1 0 0,-1-1 0 0 0,1 0-1 0 0,0-1 1 0 0,1 1-1 0 0,7 5 1 0 0,-1-4 40 0 0,0 0 1 0 0,0-1-1 0 0,0 0 0 0 0,1-1 0 0 0,-1-1 0 0 0,1 1 1 0 0,0-2-1 0 0,24 2 0 0 0,-11-2-29 0 0,0-2 0 0 0,-1 0 0 0 0,41-7 1 0 0,-28 1-4 0 0,44-8-493 0 0,-75 12 321 0 0,-1 0 0 0 0,0 0 1 0 0,0-1-1 0 0,0 1 0 0 0,-1-1 0 0 0,1-1 1 0 0,0 1-1 0 0,-1-1 0 0 0,0 0 0 0 0,6-5 1 0 0,0-2-819 0 0</inkml:trace>
</inkml:ink>
</file>

<file path=ppt/ink/ink3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54:08.261"/>
    </inkml:context>
    <inkml:brush xml:id="br0">
      <inkml:brushProperty name="width" value="0.05" units="cm"/>
      <inkml:brushProperty name="height" value="0.05" units="cm"/>
    </inkml:brush>
  </inkml:definitions>
  <inkml:trace contextRef="#ctx0" brushRef="#br0">0 0 4481 0 0,'11'42'4394'0'0,"0"23"-4356"0"0,-6-29 191 0 0,0-16-247 0 0,7 7 116 0 0,-9-22-112 0 0,1 0 1 0 0,-1-1-1 0 0,1 1 0 0 0,0-1 1 0 0,0 0-1 0 0,0 0 0 0 0,0 0 0 0 0,1 0 1 0 0,-1-1-1 0 0,9 5 0 0 0,-13-8 8 0 0,1 0 0 0 0,-1 0-1 0 0,0 0 1 0 0,0 0 0 0 0,1 1-1 0 0,-1-1 1 0 0,0 0-1 0 0,1 0 1 0 0,-1 0 0 0 0,0 0-1 0 0,1 0 1 0 0,-1 0 0 0 0,0 0-1 0 0,1 0 1 0 0,-1 0 0 0 0,0 0-1 0 0,0 0 1 0 0,1 0 0 0 0,-1-1-1 0 0,0 1 1 0 0,1 0-1 0 0,-1 0 1 0 0,0 0 0 0 0,0 0-1 0 0,1 0 1 0 0,-1-1 0 0 0,0 1-1 0 0,1 0 1 0 0,-1 0 0 0 0,0 0-1 0 0,0-1 1 0 0,0 1 0 0 0,1-1-1 0 0,-1-3-230 0 0</inkml:trace>
</inkml:ink>
</file>

<file path=ppt/ink/ink3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54:08.624"/>
    </inkml:context>
    <inkml:brush xml:id="br0">
      <inkml:brushProperty name="width" value="0.05" units="cm"/>
      <inkml:brushProperty name="height" value="0.05" units="cm"/>
    </inkml:brush>
  </inkml:definitions>
  <inkml:trace contextRef="#ctx0" brushRef="#br0">0 77 5329 0 0,'20'-10'2060'0'0,"1"1"1"0"0,26-8-1 0 0,-13 7-2003 0 0,64-10 1 0 0,-11 11 240 0 0,-20 7-268 0 0,-24 4-13 0 0,-11-1-6 0 0,-10-1-4 0 0,65 4 28 0 0,-35 2-140 0 0,26 10-587 0 0,-75-16 648 0 0,-3 1 19 0 0,1-1-1 0 0,0 0 0 0 0,0 0 1 0 0,0 0-1 0 0,0 1 0 0 0,0-1 0 0 0,0 0 1 0 0,0 1-1 0 0,0-1 0 0 0,-1 1 1 0 0,1-1-1 0 0,0 1 0 0 0,0 0 1 0 0,-1-1-1 0 0,1 1 0 0 0,0-1 0 0 0,-1 1 1 0 0,1 0-1 0 0,0 0 0 0 0,-1 0 1 0 0,1 1-1 0 0,3 5-557 0 0</inkml:trace>
  <inkml:trace contextRef="#ctx0" brushRef="#br0" timeOffset="1">63 523 4553 0 0,'44'0'5000'0'0,"32"0"-4413"0"0,-27-3-83 0 0,-10-2-347 0 0,18-3 108 0 0,87-14 225 0 0,-106 16-403 0 0,8-1-49 0 0,-17 3-97 0 0,17-1-167 0 0,24 5-269 0 0,-27 9 172 0 0,-23-3-165 0 0</inkml:trace>
</inkml:ink>
</file>

<file path=ppt/ink/ink34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54:09.938"/>
    </inkml:context>
    <inkml:brush xml:id="br0">
      <inkml:brushProperty name="width" value="0.05" units="cm"/>
      <inkml:brushProperty name="height" value="0.05" units="cm"/>
    </inkml:brush>
  </inkml:definitions>
  <inkml:trace contextRef="#ctx0" brushRef="#br0">31 44 2280 0 0,'1'-35'2184'0'0,"-2"29"-1237"0"0,0 4 668 0 0,0 3-1354 0 0,1 4-58 0 0,-3 18-29 0 0,2-18-52 0 0,-9 57 541 0 0,5-33-419 0 0,0 0-1 0 0,2 1 1 0 0,1-1-1 0 0,3 35 1 0 0,0-54-185 0 0,1 0 1 0 0,0-1 0 0 0,0 1 0 0 0,5 12 0 0 0,13 14 110 0 0,10-5-19 0 0,-3-14-58 0 0,-9-9-3 0 0,0-1 1 0 0,1-1 0 0 0,0 0 0 0 0,0-2-1 0 0,0 0 1 0 0,1-1 0 0 0,-1-1 0 0 0,30-1-1 0 0,32 5-33 0 0,-2-3 44 0 0,38-17-286 0 0,-111 12-65 0 0,-5 1 49 0 0,-1 1-9 0 0,-2 0-152 0 0</inkml:trace>
</inkml:ink>
</file>

<file path=ppt/ink/ink34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54:10.274"/>
    </inkml:context>
    <inkml:brush xml:id="br0">
      <inkml:brushProperty name="width" value="0.05" units="cm"/>
      <inkml:brushProperty name="height" value="0.05" units="cm"/>
    </inkml:brush>
  </inkml:definitions>
  <inkml:trace contextRef="#ctx0" brushRef="#br0">1 66 3633 0 0,'28'-6'3774'0'0,"18"0"-4019"0"0,-22 3 485 0 0,33-6-178 0 0,-33 4-32 0 0,-9 1-26 0 0,-4 2-44 0 0,73-17-8 0 0,-28 9-858 0 0,-42 9-2069 0 0</inkml:trace>
</inkml:ink>
</file>

<file path=ppt/ink/ink34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54:10.856"/>
    </inkml:context>
    <inkml:brush xml:id="br0">
      <inkml:brushProperty name="width" value="0.05" units="cm"/>
      <inkml:brushProperty name="height" value="0.05" units="cm"/>
    </inkml:brush>
  </inkml:definitions>
  <inkml:trace contextRef="#ctx0" brushRef="#br0">96 37 4753 0 0,'48'-5'882'0'0,"-47"5"-843"0"0,-1 0 1 0 0,1 0 0 0 0,0 0-1 0 0,0 0 1 0 0,-1-1 0 0 0,1 1-1 0 0,0 0 1 0 0,-1-1 0 0 0,1 1-1 0 0,-1 0 1 0 0,1-1 0 0 0,0 1-1 0 0,-1-1 1 0 0,1 1 0 0 0,-1-1-1 0 0,1 1 1 0 0,-1-1 0 0 0,0 1-1 0 0,1-1 1 0 0,-1 0 0 0 0,1 1-1 0 0,-1-1 1 0 0,0 0 0 0 0,0 1-1 0 0,1-1 1 0 0,-1 0 0 0 0,0 1-1 0 0,0-1 1 0 0,0-1 0 0 0,-1-4 218 0 0,-1 3-213 0 0,1 1-32 0 0,-2-1 31 0 0,2 2 9 0 0,-1 1 1 0 0,-10-2 49 0 0,-8 6-22 0 0,-9 10 30 0 0,16-1 69 0 0,4-3-78 0 0,1 1 0 0 0,1 0 1 0 0,0 1-1 0 0,1-1 0 0 0,0 1 0 0 0,0 1 0 0 0,-3 14 1 0 0,5-13-64 0 0,0 1 1 0 0,2 0 0 0 0,0 0-1 0 0,-1 17 1 0 0,3-27-37 0 0,0-1 0 0 0,0 1 0 0 0,0 0 0 0 0,1 0 0 0 0,0 0 0 0 0,0-1 0 0 0,0 1 0 0 0,0 0 0 0 0,1-1 0 0 0,-1 1 0 0 0,1-1 0 0 0,1 0 0 0 0,-1 0 0 0 0,0 1 0 0 0,1-1 0 0 0,4 5 0 0 0,9-1 30 0 0,16-7 10 0 0,-1-10 0 0 0,-15 1-10 0 0,-3-1-11 0 0,0-1 1 0 0,0 0-1 0 0,-1-1 0 0 0,15-17 1 0 0,-22 23-15 0 0,-1-1 0 0 0,0 1 0 0 0,0-1 0 0 0,0 1 0 0 0,0-1 0 0 0,-1 0 1 0 0,0 0-1 0 0,-1-1 0 0 0,1 1 0 0 0,-1-1 0 0 0,0 1 0 0 0,1-13 0 0 0,-3 16-1 0 0,0-1 0 0 0,-1 1 1 0 0,1 0-1 0 0,-1 0 0 0 0,1 0 0 0 0,-1 0 0 0 0,0 0 0 0 0,0 0 0 0 0,-1 0 0 0 0,1 0 0 0 0,-1 0 0 0 0,1 0 1 0 0,-1 0-1 0 0,0 1 0 0 0,0-1 0 0 0,0 1 0 0 0,0-1 0 0 0,0 1 0 0 0,-1 0 0 0 0,1 0 0 0 0,-1 0 0 0 0,0 0 0 0 0,1 1 1 0 0,-1-1-1 0 0,0 1 0 0 0,0-1 0 0 0,0 1 0 0 0,0 0 0 0 0,-4-1 0 0 0,0 0-70 0 0,0 0-1 0 0,0 1 1 0 0,0 0-1 0 0,0 0 1 0 0,-1 0-1 0 0,1 1 0 0 0,0 0 1 0 0,0 0-1 0 0,0 1 1 0 0,0 0-1 0 0,-13 4 1 0 0,11-2-205 0 0</inkml:trace>
</inkml:ink>
</file>

<file path=ppt/ink/ink34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54:11.188"/>
    </inkml:context>
    <inkml:brush xml:id="br0">
      <inkml:brushProperty name="width" value="0.05" units="cm"/>
      <inkml:brushProperty name="height" value="0.05" units="cm"/>
    </inkml:brush>
  </inkml:definitions>
  <inkml:trace contextRef="#ctx0" brushRef="#br0">0 0 4353 0 0,'9'11'4361'0'0,"-8"-10"-4473"0"0,4 0-520 0 0,-4-2 632 0 0,-1 0-440 0 0</inkml:trace>
</inkml:ink>
</file>

<file path=ppt/ink/ink34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54:11.560"/>
    </inkml:context>
    <inkml:brush xml:id="br0">
      <inkml:brushProperty name="width" value="0.05" units="cm"/>
      <inkml:brushProperty name="height" value="0.05" units="cm"/>
    </inkml:brush>
  </inkml:definitions>
  <inkml:trace contextRef="#ctx0" brushRef="#br0">82 120 4225 0 0,'-10'-23'3685'0'0,"-1"-15"-3494"0"0,7 25 124 0 0,4 14-304 0 0,0-1 0 0 0,0 1 0 0 0,0-1-1 0 0,0 1 1 0 0,0-1 0 0 0,0 0 0 0 0,0 1 0 0 0,0-1-1 0 0,-1 0 1 0 0,1 1 0 0 0,0-1 0 0 0,0 1-1 0 0,-1-1 1 0 0,1 0 0 0 0,0 1 0 0 0,0-1-1 0 0,-1 0 1 0 0,1 0 0 0 0,0 1 0 0 0,-1-1-1 0 0,1 0 1 0 0,0 0 0 0 0,-1 1 0 0 0,1-1-1 0 0,-1 0 1 0 0,1 0 0 0 0,0 0 0 0 0,-1 0-1 0 0,1 0 1 0 0,-1 0 0 0 0,1 1 0 0 0,0-1-1 0 0,-1 0 1 0 0,1 0 0 0 0,-1 0 0 0 0,1 0-1 0 0,-1-1 1 0 0,1 1 0 0 0,0 0 0 0 0,-1 0-1 0 0,1 0 1 0 0,-1 0 0 0 0,1 0 0 0 0,0 0-1 0 0,-1-1 1 0 0,1 1 0 0 0,0 0 0 0 0,-1 0-1 0 0,1-1 1 0 0,-1 1 0 0 0,1 0 0 0 0,0 0-1 0 0,0-1 1 0 0,-1 1 0 0 0,1 0 0 0 0,0-1-1 0 0,0 1 1 0 0,-1 0 0 0 0,1-1 0 0 0,0 1-1 0 0,0-1 1 0 0,0 1 0 0 0,0 0 0 0 0,-1-1 0 0 0,1 1-1 0 0,0-1 1 0 0,0 1 0 0 0,0 0 0 0 0,0-1-1 0 0,-14 29 100 0 0,9-12-76 0 0,0 0 1 0 0,1 1-1 0 0,0-1 0 0 0,2 1 0 0 0,-2 28 0 0 0,5-33-16 0 0,-1 1 0 0 0,1-1 0 0 0,1 0 0 0 0,6 25 0 0 0,-8-36-16 0 0,1 1 0 0 0,-1 0 1 0 0,1 0-1 0 0,0 0 0 0 0,-1-1 0 0 0,1 1 0 0 0,0 0 1 0 0,0-1-1 0 0,0 1 0 0 0,0-1 0 0 0,0 1 1 0 0,1-1-1 0 0,-1 0 0 0 0,0 1 0 0 0,1-1 0 0 0,-1 0 1 0 0,1 0-1 0 0,-1 0 0 0 0,1 0 0 0 0,-1 0 0 0 0,1 0 1 0 0,0 0-1 0 0,3 0 0 0 0,-3 0 4 0 0,1-1 0 0 0,0 0-1 0 0,0 0 1 0 0,0 0 0 0 0,0-1 0 0 0,-1 1 0 0 0,1-1-1 0 0,0 1 1 0 0,0-1 0 0 0,-1 0 0 0 0,1 0 0 0 0,0 0-1 0 0,-1-1 1 0 0,3-1 0 0 0,2-1 4 0 0,-1 0 1 0 0,0-1-1 0 0,0 0 1 0 0,0 0-1 0 0,0 0 1 0 0,-1-1-1 0 0,0 0 1 0 0,0 0-1 0 0,-1 0 1 0 0,1 0-1 0 0,3-9 0 0 0,-3 3 10 0 0,-1 0-1 0 0,0-1 1 0 0,-1 1-1 0 0,0-1 1 0 0,1-16-1 0 0,-4 23-20 0 0,0-1 0 0 0,0 0 0 0 0,-1 1 0 0 0,0-1 0 0 0,0 1 0 0 0,0 0-1 0 0,-1-1 1 0 0,0 1 0 0 0,0 0 0 0 0,0 0 0 0 0,-1 0 0 0 0,-5-8 0 0 0,1 2-69 0 0,5 8 27 0 0,0 0 0 0 0,0 0 0 0 0,-1 0 0 0 0,0 0 0 0 0,0 1 0 0 0,0-1 0 0 0,-4-3 0 0 0,5 5-63 0 0,0 1 0 0 0,1 0-1 0 0,-1 0 1 0 0,0 0 0 0 0,0 1 0 0 0,0-1 0 0 0,0 0 0 0 0,0 1-1 0 0,0-1 1 0 0,0 1 0 0 0,0 0 0 0 0,0 0 0 0 0,-2-1 0 0 0,-5 2-3583 0 0</inkml:trace>
</inkml:ink>
</file>

<file path=ppt/ink/ink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19:18:29.414"/>
    </inkml:context>
    <inkml:brush xml:id="br0">
      <inkml:brushProperty name="width" value="0.05" units="cm"/>
      <inkml:brushProperty name="height" value="0.05" units="cm"/>
    </inkml:brush>
  </inkml:definitions>
  <inkml:trace contextRef="#ctx0" brushRef="#br0">204 183 4801 0 0,'-12'5'4699'0'0,"9"14"-3832"0"0,3-18-839 0 0,0 1 0 0 0,0 0-1 0 0,0-1 1 0 0,0 1 0 0 0,0-1 0 0 0,0 1 0 0 0,-1-1-1 0 0,1 1 1 0 0,0-1 0 0 0,-1 1 0 0 0,0-1 0 0 0,1 1-1 0 0,-1-1 1 0 0,0 0 0 0 0,-1 2 0 0 0,-2 0 68 0 0,-1 0 1 0 0,0-1-1 0 0,0 0 1 0 0,-1 0-1 0 0,1-1 1 0 0,0 0 0 0 0,0 0-1 0 0,-1 0 1 0 0,1 0-1 0 0,-8-1 1 0 0,4 1 4 0 0,5-3-22 0 0,0 1 0 0 0,-1-1 0 0 0,1 0 0 0 0,0 0 0 0 0,0 0 0 0 0,1-1 0 0 0,-1 0 0 0 0,0 1 0 0 0,1-1 0 0 0,-1-1 1 0 0,1 1-1 0 0,0 0 0 0 0,0-1 0 0 0,1 1 0 0 0,-1-1 0 0 0,-2-6 0 0 0,-3 1 164 0 0,-14-32 267 0 0,15 24-382 0 0,3 6-132 0 0,3 9 11 0 0,0-1-1 0 0,0 1 1 0 0,0-1 0 0 0,1 0-1 0 0,-1 1 1 0 0,1-1-1 0 0,0 0 1 0 0,-1 1-1 0 0,1-1 1 0 0,0 0-1 0 0,1 1 1 0 0,-1-1 0 0 0,0 0-1 0 0,1 1 1 0 0,0-1-1 0 0,-1 1 1 0 0,1-1-1 0 0,0 1 1 0 0,0-1-1 0 0,3-4 1 0 0,-1 3-19 0 0,1 1 0 0 0,-1-1 0 0 0,1 1-1 0 0,-1-1 1 0 0,1 1 0 0 0,0 0 0 0 0,0 1 0 0 0,0-1 0 0 0,1 1 0 0 0,7-4 0 0 0,1 1-158 0 0,0 1 0 0 0,0 0-1 0 0,0 1 1 0 0,0 1 0 0 0,0 0 0 0 0,1 0 0 0 0,22 1 0 0 0,4 5-406 0 0,-21 0-54 0 0</inkml:trace>
</inkml:ink>
</file>

<file path=ppt/ink/ink34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54:11.957"/>
    </inkml:context>
    <inkml:brush xml:id="br0">
      <inkml:brushProperty name="width" value="0.05" units="cm"/>
      <inkml:brushProperty name="height" value="0.05" units="cm"/>
    </inkml:brush>
  </inkml:definitions>
  <inkml:trace contextRef="#ctx0" brushRef="#br0">22 16 4105 0 0,'-10'-5'4066'0'0,"14"0"-3042"0"0,11 0-1339 0 0,-5 4 573 0 0,-6 4-236 0 0,1 10-7 0 0,-3-2-3 0 0,-1-4 3 0 0,0 3-6 0 0,0 0 0 0 0,-1 0 1 0 0,-1 0-1 0 0,-2 18 0 0 0,-9 22 47 0 0,-3-1 7 0 0,5-18-21 0 0,7-25-27 0 0,1 1 1 0 0,0 0-1 0 0,0-1 0 0 0,0 1 1 0 0,1 0-1 0 0,-1 11 1 0 0,3-17-12 0 0,-1 1 1 0 0,0-1-1 0 0,0 1 0 0 0,1-1 1 0 0,-1 1-1 0 0,1-1 0 0 0,-1 1 1 0 0,1-1-1 0 0,-1 1 0 0 0,1-1 1 0 0,0 0-1 0 0,0 1 0 0 0,0-1 1 0 0,0 0-1 0 0,0 0 0 0 0,0 0 1 0 0,1 2-1 0 0,22 8 51 0 0,53 1-388 0 0,-47-9-65 0 0,-17-7-364 0 0,-11 2 219 0 0,6-2-2958 0 0</inkml:trace>
</inkml:ink>
</file>

<file path=ppt/ink/ink34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54:12.290"/>
    </inkml:context>
    <inkml:brush xml:id="br0">
      <inkml:brushProperty name="width" value="0.05" units="cm"/>
      <inkml:brushProperty name="height" value="0.05" units="cm"/>
    </inkml:brush>
  </inkml:definitions>
  <inkml:trace contextRef="#ctx0" brushRef="#br0">88 99 3553 0 0,'26'-71'960'0'0,"-25"54"489"0"0,-2 17-1404 0 0,1-1 1 0 0,0 0-1 0 0,-1 0 1 0 0,1 1-1 0 0,-1-1 0 0 0,1 0 1 0 0,-1 1-1 0 0,0-1 0 0 0,1 1 1 0 0,-1-1-1 0 0,0 1 0 0 0,1-1 1 0 0,-1 1-1 0 0,0-1 0 0 0,1 1 1 0 0,-1-1-1 0 0,0 1 0 0 0,0 0 1 0 0,0 0-1 0 0,0-1 0 0 0,-26 2 741 0 0,-19 27-627 0 0,44-26-148 0 0,0-1 0 0 0,0 1 0 0 0,0-1 0 0 0,0 1 0 0 0,0 0 0 0 0,1 0 0 0 0,-1 0 0 0 0,0 0 0 0 0,1 0 0 0 0,0 0 0 0 0,-1 0 0 0 0,1 1 0 0 0,0-1 0 0 0,0 0 1 0 0,0 1-1 0 0,0-1 0 0 0,0 4 0 0 0,4 5 119 0 0,-1-8-102 0 0,0 0 0 0 0,0 0 0 0 0,0 0 0 0 0,1 0 0 0 0,0-1 0 0 0,-1 1 0 0 0,1-1 0 0 0,0 0 0 0 0,0 0 0 0 0,4 3 0 0 0,4 3 71 0 0,13 9 218 0 0,15 13 51 0 0,-18-2-195 0 0,-11-11-103 0 0,3 11 14 0 0,-5-9-10 0 0,-4-6-5 0 0,2 23 81 0 0,-9-9-32 0 0,2-25-123 0 0,1 0-1 0 0,-1 0 1 0 0,0 1-1 0 0,0-1 1 0 0,0 0-1 0 0,0 0 0 0 0,0 0 1 0 0,0 0-1 0 0,-1 0 1 0 0,1 0-1 0 0,-1 0 1 0 0,1-1-1 0 0,-4 4 0 0 0,3-4-23 0 0,1 0-1 0 0,-1 0 0 0 0,1 0 1 0 0,-1-1-1 0 0,1 1 0 0 0,-1 0 0 0 0,0-1 1 0 0,0 1-1 0 0,1-1 0 0 0,-1 0 0 0 0,0 0 1 0 0,-3 1-1 0 0,-6-1-90 0 0</inkml:trace>
</inkml:ink>
</file>

<file path=ppt/ink/ink34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54:12.640"/>
    </inkml:context>
    <inkml:brush xml:id="br0">
      <inkml:brushProperty name="width" value="0.05" units="cm"/>
      <inkml:brushProperty name="height" value="0.05" units="cm"/>
    </inkml:brush>
  </inkml:definitions>
  <inkml:trace contextRef="#ctx0" brushRef="#br0">7 48 2921 0 0,'-4'-5'4035'0'0,"3"2"-3007"0"0,-1-3 8 0 0,3 4-715 0 0,3-1-141 0 0,14-2-380 0 0,-13 4 310 0 0,26-3-114 0 0,1 0 0 0 0,39 2 0 0 0,-35 2-426 0 0,63-9 0 0 0,-77 6 25 0 0</inkml:trace>
</inkml:ink>
</file>

<file path=ppt/ink/ink34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54:13.417"/>
    </inkml:context>
    <inkml:brush xml:id="br0">
      <inkml:brushProperty name="width" value="0.05" units="cm"/>
      <inkml:brushProperty name="height" value="0.05" units="cm"/>
    </inkml:brush>
  </inkml:definitions>
  <inkml:trace contextRef="#ctx0" brushRef="#br0">132 0 3153 0 0,'-8'3'3884'0'0,"-1"10"-3518"0"0,-4 6-273 0 0,-11 18-49 0 0,12-14-32 0 0,1 1-1 0 0,1 0 0 0 0,1 1 1 0 0,1 0-1 0 0,-6 41 0 0 0,8-56-148 0 0,-1-8-1547 0 0</inkml:trace>
</inkml:ink>
</file>

<file path=ppt/ink/ink34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54:13.774"/>
    </inkml:context>
    <inkml:brush xml:id="br0">
      <inkml:brushProperty name="width" value="0.05" units="cm"/>
      <inkml:brushProperty name="height" value="0.05" units="cm"/>
    </inkml:brush>
  </inkml:definitions>
  <inkml:trace contextRef="#ctx0" brushRef="#br0">1 1 2825 0 0,'6'4'2314'0'0,"-4"-3"-1755"0"0,-2-1-270 0 0,0 1-159 0 0,3 5 45 0 0,3 18 270 0 0,-2 91 1006 0 0,-3-99-1322 0 0,1 8-13 0 0,3-7-54 0 0,0-6 43 0 0,5 10 44 0 0,-2-8-25 0 0,3-4 52 0 0,-2-6-15 0 0,-7-2-121 0 0,2-2 15 0 0,-3 1 36 0 0,0-1 9 0 0,-1-1 158 0 0,18-4-208 0 0,-8 4-171 0 0,-4 0 17 0 0,17-10-91 0 0,-12 5 52 0 0,-3 2-3 0 0,-1 1-40 0 0,-2 1 32 0 0,-2 0 54 0 0,2-2-49 0 0</inkml:trace>
</inkml:ink>
</file>

<file path=ppt/ink/ink34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54:14.123"/>
    </inkml:context>
    <inkml:brush xml:id="br0">
      <inkml:brushProperty name="width" value="0.05" units="cm"/>
      <inkml:brushProperty name="height" value="0.05" units="cm"/>
    </inkml:brush>
  </inkml:definitions>
  <inkml:trace contextRef="#ctx0" brushRef="#br0">17 51 2088 0 0,'-13'-42'2109'0'0,"9"34"836"0"0,4 12-2228 0 0,2 5-968 0 0,-2-5 450 0 0,16 57 283 0 0,-9 32 140 0 0,-6-62-336 0 0,8 44 0 0 0,-7-63-211 0 0,0-1 0 0 0,2 1 0 0 0,-1 0 0 0 0,1-1 0 0 0,9 16-1 0 0,-11-22-131 0 0,1-1 1 0 0,0 0-1 0 0,0 0 0 0 0,0 0 0 0 0,1 0 0 0 0,0 0 0 0 0,-1-1 0 0 0,1 0 0 0 0,7 5 0 0 0,-3-6-88 0 0,-2-5-54 0 0,3-3-258 0 0</inkml:trace>
</inkml:ink>
</file>

<file path=ppt/ink/ink34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54:14.456"/>
    </inkml:context>
    <inkml:brush xml:id="br0">
      <inkml:brushProperty name="width" value="0.05" units="cm"/>
      <inkml:brushProperty name="height" value="0.05" units="cm"/>
    </inkml:brush>
  </inkml:definitions>
  <inkml:trace contextRef="#ctx0" brushRef="#br0">102 0 2545 0 0,'-5'5'4344'0'0,"-3"-2"-3854"0"0,4 1-464 0 0,-3 1 32 0 0,-10 8 131 0 0,1 7 22 0 0,13-16-214 0 0,-2 1 30 0 0,1-1 0 0 0,0 1 0 0 0,1 0 0 0 0,-1 0 0 0 0,1 0 1 0 0,0 0-1 0 0,0 0 0 0 0,1 1 0 0 0,0 0 0 0 0,0-1 0 0 0,0 1 0 0 0,0 0 0 0 0,1 0 0 0 0,-1 8 0 0 0,2-11-2 0 0,0 0 0 0 0,1 0 0 0 0,-1 0 0 0 0,0 0 0 0 0,1 0 0 0 0,0 0 0 0 0,0 0 0 0 0,0 0 0 0 0,0 0 0 0 0,0 0 0 0 0,1 0 0 0 0,-1-1 1 0 0,1 1-1 0 0,0 0 0 0 0,3 3 0 0 0,38 31 460 0 0,-19-18-217 0 0,-9-5-93 0 0,2 12 97 0 0,-9-1-107 0 0,-7-20-143 0 0,0 1 0 0 0,0 0 0 0 0,0-1 0 0 0,-1 1 0 0 0,1 0 0 0 0,-1 0-1 0 0,-1-1 1 0 0,1 1 0 0 0,-1 0 0 0 0,0 0 0 0 0,0-1 0 0 0,-4 11 0 0 0,-6 1 49 0 0,-3-4-5 0 0,-9-4 74 0 0,22-9-134 0 0,0 0 0 0 0,0 1-1 0 0,1-1 1 0 0,-1-1 0 0 0,0 1-1 0 0,0 0 1 0 0,1 0-1 0 0,-1 0 1 0 0,0 0 0 0 0,0 0-1 0 0,1-1 1 0 0,-1 1 0 0 0,0 0-1 0 0,1-1 1 0 0,-1 1-1 0 0,0 0 1 0 0,1-1 0 0 0,-1 1-1 0 0,0-1 1 0 0,1 1-1 0 0,-1-1 1 0 0,1 1 0 0 0,-1-1-1 0 0,1 0 1 0 0,-1 0 0 0 0,-3-18 71 0 0,5-10-62 0 0,5-13 10 0 0,2 15-5 0 0,19-50 0 0 0,-19 58-446 0 0,-1-1 0 0 0,9-39-1 0 0,-16 56-839 0 0</inkml:trace>
</inkml:ink>
</file>

<file path=ppt/ink/ink34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54:18.492"/>
    </inkml:context>
    <inkml:brush xml:id="br0">
      <inkml:brushProperty name="width" value="0.05" units="cm"/>
      <inkml:brushProperty name="height" value="0.05" units="cm"/>
    </inkml:brush>
  </inkml:definitions>
  <inkml:trace contextRef="#ctx0" brushRef="#br0">92 28 1120 0 0,'34'-19'412'0'0,"-15"10"4163"0"0,-25 27-4301 0 0,0 0 0 0 0,2 0 0 0 0,0 0 0 0 0,0 0 0 0 0,2 1 0 0 0,0 0 0 0 0,2 23 1 0 0,1-13-225 0 0,7 51 0 0 0,7-15 137 0 0,0-38-105 0 0,2-16 38 0 0,-15-14-102 0 0,0-13 22 0 0,-4-32 35 0 0,-1 36-89 0 0,0 0 0 0 0,-1 0 1 0 0,-10-21-1 0 0,-10-9-28 0 0,10 20 5 0 0,-11-11-7 0 0,-1 1 15 0 0,-14-13 20 0 0,35 38 6 0 0,0-4-7 0 0,-7-7-26 0 0,24 28 70 0 0,100 86 238 0 0,-24-34-132 0 0,-77-55-131 0 0,10 8-19 0 0,-17-12-112 0 0,1 0 0 0 0,-1 0 0 0 0,0 0 0 0 0,0 1 1 0 0,-1 0-1 0 0,1-1 0 0 0,-1 2 0 0 0,0-1 0 0 0,4 7 0 0 0,-7-10 20 0 0,1 0-1 0 0,-1 0 1 0 0,0-1 0 0 0,0 1 0 0 0,0 0-1 0 0,1 0 1 0 0,-1 0 0 0 0,0 0 0 0 0,0 0-1 0 0,-1 0 1 0 0,1 0 0 0 0,0 0 0 0 0,0 0-1 0 0,0 0 1 0 0,-1 0 0 0 0,1-1-1 0 0,0 1 1 0 0,-1 2 0 0 0,-6-2-2685 0 0</inkml:trace>
</inkml:ink>
</file>

<file path=ppt/ink/ink34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54:18.846"/>
    </inkml:context>
    <inkml:brush xml:id="br0">
      <inkml:brushProperty name="width" value="0.05" units="cm"/>
      <inkml:brushProperty name="height" value="0.05" units="cm"/>
    </inkml:brush>
  </inkml:definitions>
  <inkml:trace contextRef="#ctx0" brushRef="#br0">0 176 5545 0 0,'4'-12'2329'0'0,"4"3"-1601"0"0,0 1-536 0 0,10-10 8 0 0,0-1-104 0 0,12 4 0 0 0,0-4 8 0 0,7 1-48 0 0,-4-1-40 0 0,8 10 8 0 0,-6 2-24 0 0,0 0-696 0 0,-19 5 608 0 0,1 0-248 0 0,18-4-248 0 0,3 1-3257 0 0</inkml:trace>
</inkml:ink>
</file>

<file path=ppt/ink/ink34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54:33.397"/>
    </inkml:context>
    <inkml:brush xml:id="br0">
      <inkml:brushProperty name="width" value="0.05" units="cm"/>
      <inkml:brushProperty name="height" value="0.05" units="cm"/>
    </inkml:brush>
  </inkml:definitions>
  <inkml:trace contextRef="#ctx0" brushRef="#br0">72 62 880 0 0,'9'-22'328'0'0,"-8"17"-32"0"0,0 1 0 0 0,1 0 0 0 0,-1-1 0 0 0,1 1 0 0 0,1 0 0 0 0,-1 1-1 0 0,5-8 1 0 0,-8 12 61 0 0,-1-2 533 0 0,1 1-327 0 0,-6 5 742 0 0,-4 13-759 0 0,7-11-420 0 0,-23 41 463 0 0,-6 27 403 0 0,30-62-848 0 0,-1 0 1 0 0,2-1-1 0 0,0 1 0 0 0,-1 19 1 0 0,8 28-36 0 0,9 10 49 0 0,-3-26-89 0 0,9 23 14 0 0,-14-49-55 0 0,1-1 0 0 0,0 1-1 0 0,2-1 1 0 0,0 0 0 0 0,0-1 0 0 0,2 0-1 0 0,22 26 1 0 0,-26-36-36 0 0,0-1 0 0 0,0 1 0 0 0,1-1 0 0 0,-1 0 0 0 0,1-1 0 0 0,1 0 0 0 0,-1 0 0 0 0,9 3 0 0 0,16 7-171 0 0,-12-2 65 0 0,-11-5-97 0 0</inkml:trace>
</inkml:ink>
</file>

<file path=ppt/ink/ink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19:18:29.734"/>
    </inkml:context>
    <inkml:brush xml:id="br0">
      <inkml:brushProperty name="width" value="0.05" units="cm"/>
      <inkml:brushProperty name="height" value="0.05" units="cm"/>
    </inkml:brush>
  </inkml:definitions>
  <inkml:trace contextRef="#ctx0" brushRef="#br0">15 252 11202 0 0,'9'-4'1058'0'0,"0"-14"-277"0"0,-5-20-363 0 0,-4 32-243 0 0,-3-29 195 0 0,-13-19 117 0 0,4 21-276 0 0,7 12-119 0 0,7 15-67 0 0,25-14-1203 0 0,-4 8 322 0 0,-9 8 675 0 0,7 7-254 0 0,3-1-388 0 0</inkml:trace>
</inkml:ink>
</file>

<file path=ppt/ink/ink34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54:33.815"/>
    </inkml:context>
    <inkml:brush xml:id="br0">
      <inkml:brushProperty name="width" value="0.05" units="cm"/>
      <inkml:brushProperty name="height" value="0.05" units="cm"/>
    </inkml:brush>
  </inkml:definitions>
  <inkml:trace contextRef="#ctx0" brushRef="#br0">167 46 1488 0 0,'-16'3'7166'0'0,"-23"15"-7209"0"0,26-12 403 0 0,7-2-265 0 0,0 0-1 0 0,0 0 1 0 0,1 0-1 0 0,0 1 1 0 0,0 0-1 0 0,0 0 1 0 0,1 0-1 0 0,-1 1 1 0 0,1-1-1 0 0,1 1 0 0 0,-1 0 1 0 0,-5 12-1 0 0,3-3-26 0 0,1 0 1 0 0,0 0-1 0 0,1 0 0 0 0,-2 19 0 0 0,4-20-38 0 0,0 0 0 0 0,1 0 1 0 0,1 1-1 0 0,2 19 0 0 0,-2-29-20 0 0,1 0-1 0 0,0-1 1 0 0,0 1-1 0 0,0-1 1 0 0,0 1-1 0 0,1-1 1 0 0,0 1-1 0 0,0-1 1 0 0,0 0-1 0 0,1 0 1 0 0,-1 0-1 0 0,1 0 1 0 0,0-1-1 0 0,0 1 1 0 0,0-1-1 0 0,1 1 1 0 0,4 3-1 0 0,-4-5-3 0 0,-1 0 0 0 0,1-1 0 0 0,-1 1 0 0 0,1-1 0 0 0,0 0 0 0 0,0 0 0 0 0,0 0 0 0 0,-1 0 0 0 0,1-1 0 0 0,0 1-1 0 0,0-1 1 0 0,0 0 0 0 0,0-1 0 0 0,0 1 0 0 0,0 0 0 0 0,0-1 0 0 0,0 0 0 0 0,-1 0 0 0 0,1 0 0 0 0,5-3 0 0 0,42-22 61 0 0,-23 7-23 0 0,-4-1-7 0 0,8-20 15 0 0,-24 27-39 0 0,0 1-1 0 0,-2-2 1 0 0,1 1 0 0 0,-2-1-1 0 0,0 0 1 0 0,5-22 0 0 0,-9 29-11 0 0,0 0 1 0 0,-1 1-1 0 0,0-1 1 0 0,0 1-1 0 0,-1-1 1 0 0,0 1-1 0 0,0-1 1 0 0,-1 1-1 0 0,1-1 1 0 0,-1 1-1 0 0,0 0 1 0 0,-1 0-1 0 0,0 0 1 0 0,0 0-1 0 0,0 0 1 0 0,-1 0-1 0 0,0 1 1 0 0,0 0-1 0 0,0 0 1 0 0,0 0-1 0 0,-1 0 1 0 0,0 1-1 0 0,0-1 1 0 0,0 1-1 0 0,-1 1 1 0 0,-7-5-1 0 0,4 2-70 0 0,-1 1 0 0 0,0 0 0 0 0,0 1 0 0 0,0 0-1 0 0,0 0 1 0 0,0 1 0 0 0,-1 1 0 0 0,-19-3 0 0 0,23 5-116 0 0,0-1 1 0 0,-1 1-1 0 0,1 1 1 0 0,-1-1-1 0 0,1 1 1 0 0,-1 1-1 0 0,-10 3 1 0 0,-14 10-2651 0 0,19-6-201 0 0</inkml:trace>
</inkml:ink>
</file>

<file path=ppt/ink/ink34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54:34.177"/>
    </inkml:context>
    <inkml:brush xml:id="br0">
      <inkml:brushProperty name="width" value="0.05" units="cm"/>
      <inkml:brushProperty name="height" value="0.05" units="cm"/>
    </inkml:brush>
  </inkml:definitions>
  <inkml:trace contextRef="#ctx0" brushRef="#br0">115 5 6457 0 0,'-1'-3'1969'0'0,"-2"1"-875"0"0,2 2-1015 0 0,-1 0-75 0 0,2 0 9 0 0,0 0-1 0 0,0 0 1 0 0,-1 1 0 0 0,1-1-1 0 0,0 0 1 0 0,-1 0-1 0 0,1 0 1 0 0,0 0-1 0 0,0 1 1 0 0,-1-1-1 0 0,1 0 1 0 0,0 0-1 0 0,0 0 1 0 0,-1 1-1 0 0,1-1 1 0 0,0 0 0 0 0,0 0-1 0 0,0 1 1 0 0,0-1-1 0 0,-1 0 1 0 0,1 1-1 0 0,0-1 1 0 0,0 0-1 0 0,0 1 1 0 0,0-1-1 0 0,0 0 1 0 0,0 1-1 0 0,0-1 1 0 0,0 0 0 0 0,0 1-1 0 0,0-1 1 0 0,0 0-1 0 0,0 1 1 0 0,0-1-1 0 0,-1 14-31 0 0,1-3-4 0 0,-1-4 65 0 0,-10 22-4 0 0,9-26-25 0 0,0 0 0 0 0,-1 0 0 0 0,1-1 0 0 0,-1 1 0 0 0,0 0 0 0 0,0-1 0 0 0,0 0 0 0 0,0 0 0 0 0,0 0 0 0 0,-6 3 0 0 0,-13 4-11 0 0,8 0-91 0 0,8-5-93 0 0,3-1-207 0 0,-5-1-1010 0 0</inkml:trace>
</inkml:ink>
</file>

<file path=ppt/ink/ink34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54:34.514"/>
    </inkml:context>
    <inkml:brush xml:id="br0">
      <inkml:brushProperty name="width" value="0.05" units="cm"/>
      <inkml:brushProperty name="height" value="0.05" units="cm"/>
    </inkml:brush>
  </inkml:definitions>
  <inkml:trace contextRef="#ctx0" brushRef="#br0">209 1 1992 0 0,'4'7'5003'0'0,"-11"-6"-4837"0"0,0 0 1 0 0,1 0-1 0 0,-1 0 1 0 0,0 1-1 0 0,1 0 0 0 0,-1 1 1 0 0,1 0-1 0 0,0 0 1 0 0,0 0-1 0 0,0 0 1 0 0,0 1-1 0 0,0 0 0 0 0,1 1 1 0 0,-5 4-1 0 0,-4 3-11 0 0,1 1 0 0 0,1 1 1 0 0,0 0-1 0 0,1 0 0 0 0,-13 23 0 0 0,20-31-132 0 0,0 1 0 0 0,1 0 0 0 0,0-1 0 0 0,0 1 0 0 0,0 0 0 0 0,1 0 1 0 0,0 0-1 0 0,1 1 0 0 0,0-1 0 0 0,0 0 0 0 0,0 1 0 0 0,1-1 0 0 0,0 1 0 0 0,0-1 1 0 0,3 15-1 0 0,-1-18-10 0 0,0 0 1 0 0,0 0 0 0 0,0 0-1 0 0,0-1 1 0 0,1 1 0 0 0,0-1 0 0 0,0 1-1 0 0,0-1 1 0 0,0 0 0 0 0,0 0-1 0 0,0 0 1 0 0,1-1 0 0 0,0 1-1 0 0,-1-1 1 0 0,1 0 0 0 0,0 0-1 0 0,0 0 1 0 0,0 0 0 0 0,0-1 0 0 0,0 0-1 0 0,1 0 1 0 0,-1 0 0 0 0,0 0-1 0 0,1-1 1 0 0,6 1 0 0 0,1-3-3 0 0,-1-1 0 0 0,1 0 0 0 0,-1-1 0 0 0,0 0 0 0 0,0-1 0 0 0,-1 0 1 0 0,1-1-1 0 0,-1 0 0 0 0,0 0 0 0 0,-1-1 0 0 0,0 0 0 0 0,0-1 0 0 0,0 0 0 0 0,-1-1 0 0 0,0 0 1 0 0,-1 0-1 0 0,0 0 0 0 0,0-1 0 0 0,-1 0 0 0 0,0 0 0 0 0,-1-1 0 0 0,0 0 0 0 0,-1 0 0 0 0,0 0 1 0 0,0 0-1 0 0,1-14 0 0 0,-4 20-13 0 0,-1 0 1 0 0,1 0-1 0 0,-1 0 1 0 0,-1 0-1 0 0,1 1 1 0 0,-1-1-1 0 0,0 0 1 0 0,-2-8-1 0 0,2 11-8 0 0,0-1 1 0 0,0 0-1 0 0,-1 1 0 0 0,1-1 0 0 0,-1 1 0 0 0,1 0 0 0 0,-1-1 1 0 0,0 1-1 0 0,0 0 0 0 0,0 0 0 0 0,0 0 0 0 0,0 0 0 0 0,-1 1 1 0 0,1-1-1 0 0,0 1 0 0 0,-1-1 0 0 0,0 1 0 0 0,-3-2 0 0 0,-1 1-65 0 0,-1 0-1 0 0,1 0 0 0 0,0 1 0 0 0,-1 0 0 0 0,1 0 0 0 0,-13 1 1 0 0,-27 4-551 0 0,43-4 568 0 0,-32 6-1407 0 0,29-3-2470 0 0</inkml:trace>
</inkml:ink>
</file>

<file path=ppt/ink/ink34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54:34.863"/>
    </inkml:context>
    <inkml:brush xml:id="br0">
      <inkml:brushProperty name="width" value="0.05" units="cm"/>
      <inkml:brushProperty name="height" value="0.05" units="cm"/>
    </inkml:brush>
  </inkml:definitions>
  <inkml:trace contextRef="#ctx0" brushRef="#br0">65 106 2553 0 0,'70'12'2444'0'0,"-59"-8"-421"0"0,-12 0-1163 0 0,-12-2 905 0 0,8-4-1559 0 0,-3-1 86 0 0,0 1-64 0 0,-3-3 67 0 0,-16-9 104 0 0,16 8-420 0 0,6 2 56 0 0,1 0 0 0 0,-1 0-1 0 0,1 0 1 0 0,0 0 0 0 0,0 0 0 0 0,0-1 0 0 0,-3-5 0 0 0,-14-17 152 0 0,21 27-185 0 0,-1 0-1 0 0,1 0 0 0 0,0-1 0 0 0,0 1 0 0 0,-1 0 0 0 0,1 0 0 0 0,0 0 0 0 0,0-1 1 0 0,0 1-1 0 0,-1 0 0 0 0,1 0 0 0 0,0-1 0 0 0,0 1 0 0 0,0 0 0 0 0,0-1 0 0 0,0 1 1 0 0,-1 0-1 0 0,1-1 0 0 0,0 1 0 0 0,0 0 0 0 0,0 0 0 0 0,0-1 0 0 0,0 1 0 0 0,0 0 0 0 0,0-1 1 0 0,0 1-1 0 0,0 0 0 0 0,0-1 0 0 0,0 1 0 0 0,0 0 0 0 0,1-1 0 0 0,-1 1 0 0 0,0 0 1 0 0,0-1-1 0 0,0 1 0 0 0,0 0 0 0 0,0 0 0 0 0,1-1 0 0 0,-1 1 0 0 0,0 0 0 0 0,0 0 1 0 0,0-1-1 0 0,1 1 0 0 0,-1 0 0 0 0,0 0 0 0 0,0 0 0 0 0,1-1 0 0 0,-1 1 0 0 0,0 0 0 0 0,1 0 1 0 0,-1 0-1 0 0,0 0 0 0 0,1 0 0 0 0,-1 0 0 0 0,1-1 0 0 0,-1 1 0 0 0,1 0 0 0 0,0 0 0 0 0,-1-1-1 0 0,1 1 1 0 0,-1-1 0 0 0,1 1 0 0 0,0 0 0 0 0,-1-1 0 0 0,1 1-1 0 0,-1-1 1 0 0,1 1 0 0 0,-1-1 0 0 0,0 0 0 0 0,1 1 0 0 0,-1-1-1 0 0,1 1 1 0 0,-1-1 0 0 0,0 0 0 0 0,0 1 0 0 0,1-1 0 0 0,-1 0-1 0 0,0 1 1 0 0,0-2 0 0 0,0 0-1 0 0,0 1-7 0 0,21 7-17 0 0,1 2 27 0 0,-10-3 4 0 0,1-1 0 0 0,-1 0 1 0 0,1-1-1 0 0,0-1 0 0 0,0 0 0 0 0,19 1 1 0 0,23-2 18 0 0,94 15 0 0 0,-146-16-22 0 0,9 2 4 0 0,-5 1-6 0 0,-1 0-1 0 0,-3-1 0 0 0,4 13-2 0 0,-1 11-8 0 0,-4 16-8 0 0,-2-16 14 0 0,-1-17 6 0 0,-1 49-89 0 0,-2 29 242 0 0,-3 94-1083 0 0,7-180 657 0 0</inkml:trace>
</inkml:ink>
</file>

<file path=ppt/ink/ink34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54:35.234"/>
    </inkml:context>
    <inkml:brush xml:id="br0">
      <inkml:brushProperty name="width" value="0.05" units="cm"/>
      <inkml:brushProperty name="height" value="0.05" units="cm"/>
    </inkml:brush>
  </inkml:definitions>
  <inkml:trace contextRef="#ctx0" brushRef="#br0">7 1 5913 0 0,'0'5'2734'0'0,"1"67"-1678"0"0,0-27-851 0 0,-6 17 82 0 0,1-3-19 0 0,5-18-89 0 0,0-16-98 0 0,-2-18-57 0 0,1 0 0 0 0,1 1 0 0 0,-1-1 0 0 0,1 0 1 0 0,3 11-1 0 0,-3-16-70 0 0,-1-1 0 0 0,0 0 0 0 0,1 0 0 0 0,-1 0 1 0 0,1 0-1 0 0,-1 0 0 0 0,1 1 0 0 0,0-1 0 0 0,-1 0 1 0 0,1 0-1 0 0,0-1 0 0 0,0 1 0 0 0,0 0 0 0 0,0 0 0 0 0,0 0 1 0 0,0 0-1 0 0,0-1 0 0 0,0 1 0 0 0,0-1 0 0 0,0 1 1 0 0,0 0-1 0 0,0-1 0 0 0,0 0 0 0 0,0 1 0 0 0,1-1 1 0 0,-1 0-1 0 0,0 0 0 0 0,0 1 0 0 0,1-1 0 0 0,-1 0 1 0 0,0 0-1 0 0,2-1 0 0 0,20-7-1596 0 0,-9-2 1235 0 0,1-2-835 0 0</inkml:trace>
</inkml:ink>
</file>

<file path=ppt/ink/ink34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54:35.599"/>
    </inkml:context>
    <inkml:brush xml:id="br0">
      <inkml:brushProperty name="width" value="0.05" units="cm"/>
      <inkml:brushProperty name="height" value="0.05" units="cm"/>
    </inkml:brush>
  </inkml:definitions>
  <inkml:trace contextRef="#ctx0" brushRef="#br0">61 85 4945 0 0,'39'-71'1186'0'0,"-36"61"397"0"0,-11 6-484 0 0,-4 7-867 0 0,7 0-190 0 0,-5 3-4 0 0,-23 26 17 0 0,26-23-46 0 0,3-4 1 0 0,-9 12 87 0 0,3 5 23 0 0,10-21-110 0 0,0 1-1 0 0,0-1 0 0 0,-1 1 1 0 0,1-1-1 0 0,0 1 1 0 0,0 0-1 0 0,0-1 1 0 0,1 1-1 0 0,-1-1 1 0 0,0 1-1 0 0,1 0 0 0 0,-1-1 1 0 0,1 1-1 0 0,-1-1 1 0 0,1 1-1 0 0,0 1 1 0 0,3 1 23 0 0,0 1 0 0 0,1-1 0 0 0,-1 0 1 0 0,1 0-1 0 0,-1-1 0 0 0,1 1 1 0 0,0-1-1 0 0,0 0 0 0 0,8 3 1 0 0,17 11 203 0 0,-13-3-23 0 0,-1 2-135 0 0,0 0-1 0 0,-1 2 1 0 0,-1 0 0 0 0,-1 0-1 0 0,-1 2 1 0 0,-1-1 0 0 0,0 1-1 0 0,-1 1 1 0 0,-1 0 0 0 0,-2 0-1 0 0,0 1 1 0 0,5 26 0 0 0,-11-47-73 0 0,-1 0 1 0 0,0 1-1 0 0,1-1 0 0 0,-1 0 1 0 0,0 0-1 0 0,0 1 1 0 0,1-1-1 0 0,-1 0 0 0 0,0 0 1 0 0,0 1-1 0 0,-1-1 0 0 0,1 0 1 0 0,0 0-1 0 0,0 1 1 0 0,0-1-1 0 0,-1 0 0 0 0,1 0 1 0 0,-1 0-1 0 0,1 1 1 0 0,-1-1-1 0 0,0 0 0 0 0,1 0 1 0 0,-1 0-1 0 0,0 0 1 0 0,1 0-1 0 0,-1 0 0 0 0,0 0 1 0 0,0 0-1 0 0,0-1 1 0 0,0 1-1 0 0,0 0 0 0 0,0 0 1 0 0,0-1-1 0 0,0 1 0 0 0,-1-1 1 0 0,1 1-1 0 0,0-1 1 0 0,0 1-1 0 0,0-1 0 0 0,-1 0 1 0 0,1 0-1 0 0,0 1 1 0 0,0-1-1 0 0,-3 0 0 0 0,2-1 5 0 0,-1 1-1 0 0,1-1 1 0 0,-1 0-1 0 0,0 1 0 0 0,1-1 1 0 0,0 0-1 0 0,-1-1 0 0 0,1 1 1 0 0,-1 0-1 0 0,1-1 0 0 0,0 1 1 0 0,0-1-1 0 0,0 0 1 0 0,0 0-1 0 0,0 0 0 0 0,0 0 1 0 0,1 0-1 0 0,-1 0 0 0 0,1 0 1 0 0,-3-4-1 0 0,0-6-4 0 0,-1 1 0 0 0,2-1-1 0 0,0 1 1 0 0,0-1 0 0 0,1 0 0 0 0,1 0-1 0 0,0 0 1 0 0,1-20 0 0 0,2-2 13 0 0,11-58 0 0 0,-6 68-26 0 0,0 0-1 0 0,1 1 1 0 0,1 0 0 0 0,2 0 0 0 0,0 1 0 0 0,23-33 0 0 0,-33 53 173 0 0,1-1-1361 0 0</inkml:trace>
</inkml:ink>
</file>

<file path=ppt/ink/ink34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54:35.965"/>
    </inkml:context>
    <inkml:brush xml:id="br0">
      <inkml:brushProperty name="width" value="0.05" units="cm"/>
      <inkml:brushProperty name="height" value="0.05" units="cm"/>
    </inkml:brush>
  </inkml:definitions>
  <inkml:trace contextRef="#ctx0" brushRef="#br0">139 1 4369 0 0,'5'3'549'0'0,"1"1"1"0"0,-1 0-1 0 0,0 0 1 0 0,0 0-1 0 0,0 1 1 0 0,0 0-1 0 0,-1 0 1 0 0,0 0-1 0 0,6 10 1 0 0,31 60-806 0 0,-22-38 848 0 0,20 31-212 0 0,16 29 3 0 0,17 53-55 0 0,-61-125-292 0 0,-2 2-1 0 0,-1-1 1 0 0,-1 1-1 0 0,-1 0 1 0 0,-2 1 0 0 0,0-1-1 0 0,-1 55 1 0 0,-4-73-28 0 0,0 1 0 0 0,0-1 1 0 0,-1 0-1 0 0,0 0 0 0 0,-1 0 1 0 0,1-1-1 0 0,-5 9 0 0 0,1-6 7 0 0,0-1 0 0 0,0-1 0 0 0,0 1 0 0 0,-1-1 0 0 0,-1 0 0 0 0,0 0 0 0 0,0-1 0 0 0,-12 9 0 0 0,-12 6-79 0 0,0-2 1 0 0,-2-1-1 0 0,-50 21 0 0 0,23-11-321 0 0,43-20 301 0 0,0 0-74 0 0,-1-1 1 0 0,-29 10 0 0 0,17-10-286 0 0</inkml:trace>
</inkml:ink>
</file>

<file path=ppt/ink/ink34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55:42.128"/>
    </inkml:context>
    <inkml:brush xml:id="br0">
      <inkml:brushProperty name="width" value="0.05" units="cm"/>
      <inkml:brushProperty name="height" value="0.05" units="cm"/>
    </inkml:brush>
  </inkml:definitions>
  <inkml:trace contextRef="#ctx0" brushRef="#br0">83 0 4017 0 0,'278'434'2242'0'0,"-278"-433"-2160"0"0,0 0 1 0 0,1 0-1 0 0,0 0 1 0 0,-1 0-1 0 0,1 0 1 0 0,0 0-1 0 0,-1 0 1 0 0,1 0-1 0 0,0 0 1 0 0,0 0-1 0 0,0 0 1 0 0,0-1-1 0 0,0 1 1 0 0,0 0-1 0 0,0-1 1 0 0,0 1-1 0 0,2 1 1 0 0,-1-18 733 0 0,-9-16-76 0 0,2 19-27 0 0,-1 3-471 0 0,-1-12 20 0 0,-6-13 12 0 0,1 19-85 0 0,11 16-186 0 0,1-1 0 0 0,-1 1 0 0 0,0-1 0 0 0,1 1 1 0 0,-1 0-1 0 0,0-1 0 0 0,0 1 0 0 0,0 0 0 0 0,1 0 0 0 0,-1 0 1 0 0,0-1-1 0 0,0 1 0 0 0,0 0 0 0 0,1 0 0 0 0,-1 0 0 0 0,0 0 1 0 0,0 0-1 0 0,0 1 0 0 0,0-1 0 0 0,1 0 0 0 0,-1 0 0 0 0,0 0 1 0 0,0 1-1 0 0,0-1 0 0 0,1 0 0 0 0,-1 1 0 0 0,0-1 0 0 0,0 1 1 0 0,-9 7-9 0 0,3-2 36 0 0,-73 72 176 0 0,22-20-19 0 0,38-38-102 0 0,1 1-1 0 0,0 1 1 0 0,2 1-1 0 0,-16 27 1 0 0,27-40-69 0 0,0 0-1 0 0,1 0 1 0 0,0 1 0 0 0,1 0 0 0 0,0 0 0 0 0,1 0 0 0 0,0 0 0 0 0,0 0-1 0 0,2 1 1 0 0,-1-1 0 0 0,1 1 0 0 0,1 17 0 0 0,2-19-6 0 0,-1 0 0 0 0,2 0 0 0 0,-1 0 0 0 0,8 17 0 0 0,12 9 25 0 0,-18-32-30 0 0,-1 0 0 0 0,1-1-1 0 0,0 1 1 0 0,0-1 0 0 0,1 0-1 0 0,-1 0 1 0 0,1 0 0 0 0,-1-1 0 0 0,11 5-1 0 0,32 2 39 0 0,31-12 29 0 0,-56 1-48 0 0,-1-2 1 0 0,0 0 0 0 0,35-12 0 0 0,10-16 23 0 0,-28 4-25 0 0,-31 22-21 0 0,1-1 1 0 0,-2-1-1 0 0,1 1 0 0 0,-1-1 0 0 0,10-16 0 0 0,-9 11-4 0 0,-1 0 0 0 0,0 0 0 0 0,0 0 0 0 0,-1-1-1 0 0,-1 1 1 0 0,0-1 0 0 0,-1 0 0 0 0,2-28 0 0 0,-5 36 0 0 0,0-1 0 0 0,0 1 0 0 0,-1-1 1 0 0,0 0-1 0 0,0 1 0 0 0,-1 0 0 0 0,0-1 0 0 0,0 1 1 0 0,0 0-1 0 0,-1 0 0 0 0,-5-9 0 0 0,4 9 1 0 0,0 1 0 0 0,0-1 0 0 0,-1 1 0 0 0,0 0-1 0 0,0 0 1 0 0,0 1 0 0 0,-10-7 0 0 0,-1 1 3 0 0,-6-1 0 0 0,-38-8-10 0 0,35 12-1 0 0,8 1 2 0 0,13 5 5 0 0,-25-7-18 0 0,16 10-25 0 0,12 6-12 0 0,3 0-318 0 0,1 3 59 0 0,3 2 255 0 0,-1-3-55 0 0,0-3-137 0 0,0 1-218 0 0</inkml:trace>
</inkml:ink>
</file>

<file path=ppt/ink/ink34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55:42.443"/>
    </inkml:context>
    <inkml:brush xml:id="br0">
      <inkml:brushProperty name="width" value="0.05" units="cm"/>
      <inkml:brushProperty name="height" value="0.05" units="cm"/>
    </inkml:brush>
  </inkml:definitions>
  <inkml:trace contextRef="#ctx0" brushRef="#br0">44 0 1520 0 0,'-8'24'3547'0'0,"-3"8"-2957"0"0,8-18-533 0 0,0-5 236 0 0,2 11-79 0 0,1-18-202 0 0,0-1 0 0 0,0 1 0 0 0,1-1 0 0 0,-1 1 0 0 0,-1 0-1 0 0,1-1 1 0 0,0 1 0 0 0,0-1 0 0 0,0 1 0 0 0,-1-1 0 0 0,1 1 0 0 0,-1-1-1 0 0,1 1 1 0 0,-1-1 0 0 0,0 1 0 0 0,1-1 0 0 0,-1 0 0 0 0,0 1-1 0 0,0-1 1 0 0,0 0 0 0 0,0 0 0 0 0,0 0 0 0 0,0 0 0 0 0,-2 2-1 0 0,2-3 67 0 0,-1 1-760 0 0,1-1 394 0 0</inkml:trace>
</inkml:ink>
</file>

<file path=ppt/ink/ink34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55:43.548"/>
    </inkml:context>
    <inkml:brush xml:id="br0">
      <inkml:brushProperty name="width" value="0.05" units="cm"/>
      <inkml:brushProperty name="height" value="0.05" units="cm"/>
    </inkml:brush>
  </inkml:definitions>
  <inkml:trace contextRef="#ctx0" brushRef="#br0">63 162 4737 0 0,'-1'-25'4348'0'0,"-15"-15"-3419"0"0,-1-8-941 0 0,13 38 43 0 0,-6-4 27 0 0,-1 0 19 0 0,8 4-15 0 0,3 10-54 0 0,0 0-17 0 0,0-1 10 0 0,0 1 29 0 0,1 0 16 0 0,30 5-37 0 0,11 4 10 0 0,-7-1-2 0 0,24 1 9 0 0,-56-9-26 0 0,19 2 9 0 0,10 6 15 0 0,-30-7-22 0 0,-1 0-1 0 0,1-1 0 0 0,-1 1 0 0 0,1 0 0 0 0,0 0 0 0 0,-1 0 0 0 0,1 0 0 0 0,-1 0 0 0 0,0 0 1 0 0,1 1-1 0 0,-1-1 0 0 0,0 0 0 0 0,0 1 0 0 0,0-1 0 0 0,0 1 0 0 0,0-1 0 0 0,0 1 1 0 0,0 0-1 0 0,0-1 0 0 0,-1 1 0 0 0,1 0 0 0 0,-1-1 0 0 0,1 1 0 0 0,-1 0 0 0 0,0 3 1 0 0,6 58 39 0 0,-3-28 23 0 0,2-1-1 0 0,1 0 0 0 0,2 0 0 0 0,1-1 1 0 0,19 46-1 0 0,-21-66-12 0 0,1 0 0 0 0,-1 0 0 0 0,16 17 0 0 0,-2-4 40 0 0,-7-10-216 0 0,5 7-435 0 0,-6-8-146 0 0,-3-11-420 0 0,-9-4 1084 0 0,1 0-945 0 0</inkml:trace>
</inkml:ink>
</file>

<file path=ppt/ink/ink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19:18:30.089"/>
    </inkml:context>
    <inkml:brush xml:id="br0">
      <inkml:brushProperty name="width" value="0.05" units="cm"/>
      <inkml:brushProperty name="height" value="0.05" units="cm"/>
    </inkml:brush>
  </inkml:definitions>
  <inkml:trace contextRef="#ctx0" brushRef="#br0">24 166 9594 0 0,'6'1'3452'0'0,"9"-2"-3624"0"0,-7-1 345 0 0,5-3-154 0 0,6-8-7 0 0,2-17 15 0 0,-14 7 31 0 0,-7 3-17 0 0,-9-15-6 0 0,-11 5-9 0 0,3 22-1 0 0,13 11-20 0 0,0-1 1 0 0,0 1 0 0 0,0 0-1 0 0,1 0 1 0 0,-1 1 0 0 0,1-1 0 0 0,0 1-1 0 0,0 0 1 0 0,0-1 0 0 0,1 1 0 0 0,-1 0-1 0 0,-1 6 1 0 0,-1-4 1 0 0,3-1 4 0 0,-1 1-1 0 0,1-1 1 0 0,0 0 0 0 0,0 1 0 0 0,0-1 0 0 0,1 1-1 0 0,0-1 1 0 0,0 1 0 0 0,0 0 0 0 0,1 0-1 0 0,0-1 1 0 0,0 1 0 0 0,0 0 0 0 0,1 0 0 0 0,0-1-1 0 0,0 1 1 0 0,1-1 0 0 0,2 9 0 0 0,2 3 22 0 0,1 0 1 0 0,1-1 0 0 0,19 30 0 0 0,-26-44-34 0 0,0-1 0 0 0,0 0 1 0 0,0 1-1 0 0,1-1 0 0 0,-1 0 1 0 0,0 0-1 0 0,1 0 0 0 0,-1 0 0 0 0,1 0 1 0 0,-1 0-1 0 0,1 0 0 0 0,-1 0 0 0 0,1-1 1 0 0,0 1-1 0 0,0-1 0 0 0,-1 1 1 0 0,1-1-1 0 0,0 0 0 0 0,-1 1 0 0 0,1-1 1 0 0,0 0-1 0 0,0 0 0 0 0,0 0 0 0 0,-1-1 1 0 0,1 1-1 0 0,0 0 0 0 0,1-1 0 0 0,4 0 1 0 0,2-1 25 0 0,9-6-265 0 0,29-22-841 0 0,-42 27 978 0 0,11-11-203 0 0,-8-4 17 0 0</inkml:trace>
</inkml:ink>
</file>

<file path=ppt/ink/ink34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55:43.962"/>
    </inkml:context>
    <inkml:brush xml:id="br0">
      <inkml:brushProperty name="width" value="0.05" units="cm"/>
      <inkml:brushProperty name="height" value="0.05" units="cm"/>
    </inkml:brush>
  </inkml:definitions>
  <inkml:trace contextRef="#ctx0" brushRef="#br0">23 29 4097 0 0,'3'-10'1320'0'0,"-3"10"-1256"0"0,1 0 1 0 0,-1-1-1 0 0,0 1 0 0 0,1 0 0 0 0,-1-1 0 0 0,0 1 0 0 0,0 0 0 0 0,1-1 1 0 0,-1 1-1 0 0,0-1 0 0 0,0 1 0 0 0,1 0 0 0 0,-1-1 0 0 0,0 1 1 0 0,0-1-1 0 0,0 1 0 0 0,0-1 0 0 0,0 1 0 0 0,0-1 0 0 0,0 1 1 0 0,0 0-1 0 0,0-1 0 0 0,0 1 0 0 0,0-1 0 0 0,0 1 0 0 0,0-1 0 0 0,0 1 1 0 0,0-1-1 0 0,0 1 0 0 0,-1 0 0 0 0,1-1 0 0 0,0 1 0 0 0,0-1 1 0 0,0 1-1 0 0,-1 0 0 0 0,1-1 0 0 0,0 1 0 0 0,-1-1 0 0 0,1 1 1 0 0,0 0-1 0 0,-1 0 0 0 0,1-1 0 0 0,0 1 0 0 0,-1 0 0 0 0,1 0 0 0 0,0-1 1 0 0,-1 1-1 0 0,1 0 0 0 0,-1 0 0 0 0,1 0 0 0 0,-1-1 0 0 0,1 1 1 0 0,0 0-1 0 0,-1 0 0 0 0,-1 3 85 0 0,1 4-120 0 0,1-6-7 0 0,-18 111 722 0 0,18-99-611 0 0,2 10 39 0 0,-2-19-146 0 0,1 0 1 0 0,0 0-1 0 0,-1 0 1 0 0,2 0 0 0 0,-1 0-1 0 0,0 0 1 0 0,1 0 0 0 0,0 0-1 0 0,0-1 1 0 0,3 6 0 0 0,14 10 78 0 0,9 2 45 0 0,3-7-9 0 0,-23-12-101 0 0,1 0-1 0 0,0 0 0 0 0,-1-1 0 0 0,14 1 0 0 0,-2-2-148 0 0,-12 1-21 0 0,0 0 0 0 0,0 0 0 0 0,0-1 1 0 0,0-1-1 0 0,1 1 0 0 0,-1-1 0 0 0,0-1 0 0 0,0 1 0 0 0,0-1 0 0 0,-1-1 0 0 0,1 1 0 0 0,0-2 1 0 0,7-3-1 0 0,-5-1-4070 0 0</inkml:trace>
</inkml:ink>
</file>

<file path=ppt/ink/ink34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55:44.312"/>
    </inkml:context>
    <inkml:brush xml:id="br0">
      <inkml:brushProperty name="width" value="0.05" units="cm"/>
      <inkml:brushProperty name="height" value="0.05" units="cm"/>
    </inkml:brush>
  </inkml:definitions>
  <inkml:trace contextRef="#ctx0" brushRef="#br0">1 92 4505 0 0,'4'13'4463'0'0,"0"33"-3403"0"0,3 13-990 0 0,9 15 376 0 0,41 106-1 0 0,-50-159-589 0 0,18 37 379 0 0,-23-55-512 0 0,-1 0 1 0 0,1-1 0 0 0,1 1-1 0 0,-1 0 1 0 0,0-1 0 0 0,0 0-1 0 0,1 0 1 0 0,-1 1 0 0 0,6 1-1 0 0,-3-2-1300 0 0,2-5-1601 0 0</inkml:trace>
  <inkml:trace contextRef="#ctx0" brushRef="#br0" timeOffset="1">293 0 4969 0 0,'7'25'3641'0'0,"6"13"-1758"0"0,3 10-2179 0 0,-7-18 639 0 0,-1-2-283 0 0,3 14 83 0 0,-3-6 82 0 0,25 61 0 0 0,-26-78-224 0 0,2-1 0 0 0,0 0-1 0 0,1-1 1 0 0,0 0 0 0 0,1-1 0 0 0,2 0-1 0 0,-1-1 1 0 0,20 19 0 0 0,-22-18-447 0 0,-2-4-610 0 0,-11-9 728 0 0</inkml:trace>
</inkml:ink>
</file>

<file path=ppt/ink/ink34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55:44.741"/>
    </inkml:context>
    <inkml:brush xml:id="br0">
      <inkml:brushProperty name="width" value="0.05" units="cm"/>
      <inkml:brushProperty name="height" value="0.05" units="cm"/>
    </inkml:brush>
  </inkml:definitions>
  <inkml:trace contextRef="#ctx0" brushRef="#br0">45 38 2224 0 0,'15'-18'978'0'0,"-4"4"-328"0"0,-11 14-573 0 0,0 0 1 0 0,0 0-1 0 0,0 0 1 0 0,0 0-1 0 0,1 0 0 0 0,-1-1 1 0 0,0 1-1 0 0,0 0 0 0 0,0 0 1 0 0,0 0-1 0 0,0 0 0 0 0,0 0 1 0 0,0-1-1 0 0,0 1 0 0 0,0 0 1 0 0,0 0-1 0 0,0 0 1 0 0,0 0-1 0 0,0-1 0 0 0,0 1 1 0 0,-1 0-1 0 0,1 0 0 0 0,0 0 1 0 0,0 0-1 0 0,0 0 0 0 0,0-1 1 0 0,0 1-1 0 0,0 0 1 0 0,0 0-1 0 0,0 0 0 0 0,0 0 1 0 0,-1 0-1 0 0,1 0 0 0 0,0 0 1 0 0,0-1-1 0 0,0 1 0 0 0,0 0 1 0 0,0 0-1 0 0,0 0 1 0 0,-1 0-1 0 0,1 0 0 0 0,0 0 1 0 0,0 0-1 0 0,0 0 0 0 0,0 0 1 0 0,0 0-1 0 0,-1 0 0 0 0,1 0 1 0 0,0 0-1 0 0,0 0 1 0 0,0 0-1 0 0,0 0 0 0 0,-1 0 1 0 0,1 0-1 0 0,0 0 0 0 0,0 0 1 0 0,0 0-1 0 0,0 0 0 0 0,0 0 1 0 0,-1 0-1 0 0,-22 41 1561 0 0,20-38-1597 0 0,-1 2 35 0 0,-1 0 0 0 0,2 1 1 0 0,-1-1-1 0 0,0 1 0 0 0,1 0 0 0 0,0 0 1 0 0,1 0-1 0 0,-1 0 0 0 0,1 0 0 0 0,0 0 1 0 0,-1 8-1 0 0,1 4 94 0 0,6 49 150 0 0,-1-48-211 0 0,4 22 22 0 0,12 22 1 0 0,-15-53-116 0 0,0 0 1 0 0,1 0 0 0 0,1-1 0 0 0,6 10 0 0 0,17 11 31 0 0,-21-25-41 0 0,0 1 0 0 0,1-1 0 0 0,-1-1 0 0 0,1 1 0 0 0,0-2 0 0 0,1 1 0 0 0,-1-1 1 0 0,0 0-1 0 0,1-1 0 0 0,0 0 0 0 0,-1-1 0 0 0,1 0 0 0 0,0 0 0 0 0,0-1 0 0 0,0-1 0 0 0,-1 1 1 0 0,1-2-1 0 0,0 1 0 0 0,-1-1 0 0 0,1-1 0 0 0,-1 0 0 0 0,1 0 0 0 0,-1 0 0 0 0,0-1 0 0 0,-1-1 1 0 0,1 0-1 0 0,-1 0 0 0 0,0 0 0 0 0,11-11 0 0 0,-16 13-23 0 0,0-1 1 0 0,-1 0-1 0 0,0 0 1 0 0,0 0-1 0 0,0 0 0 0 0,0 0 1 0 0,-1-1-1 0 0,1 1 1 0 0,-1-1-1 0 0,0 1 0 0 0,0-6 1 0 0,2-31-227 0 0,-4 29 175 0 0,-1-1 0 0 0,0 1 1 0 0,0 0-1 0 0,-6-15 0 0 0,-15-29-163 0 0,19 49 210 0 0,0 1-1 0 0,0-1 0 0 0,-1 1 1 0 0,0 0-1 0 0,0 0 0 0 0,0 0 1 0 0,-7-5-1 0 0,9 9 28 0 0,1 0 0 0 0,-1 0-1 0 0,0 0 1 0 0,-1 0 0 0 0,1 0-1 0 0,0 1 1 0 0,0 0 0 0 0,-1-1-1 0 0,1 1 1 0 0,-1 1 0 0 0,1-1-1 0 0,-1 0 1 0 0,1 1 0 0 0,-1 0-1 0 0,-6 0 1 0 0,6 0 4 0 0,0 1 0 0 0,0 0-1 0 0,1 0 1 0 0,-1 0 0 0 0,0 0 0 0 0,0 1 0 0 0,1 0-1 0 0,-1 0 1 0 0,0 0 0 0 0,1 0 0 0 0,0 0 0 0 0,0 1-1 0 0,0-1 1 0 0,0 1 0 0 0,0 0 0 0 0,0 0-1 0 0,0 0 1 0 0,1 0 0 0 0,0 0 0 0 0,0 1 0 0 0,0-1-1 0 0,0 1 1 0 0,0 0 0 0 0,0-1 0 0 0,1 1 0 0 0,0 0-1 0 0,0 0 1 0 0,0 0 0 0 0,0 5 0 0 0,-1-1-35 0 0,2 0 0 0 0,-1 0 1 0 0,1 0-1 0 0,0 0 0 0 0,0 0 0 0 0,1 0 1 0 0,3 15-1 0 0,-2-17-69 0 0,-1-1-1 0 0,1 0 1 0 0,1 1-1 0 0,-1-1 1 0 0,1 0-1 0 0,4 6 1 0 0,4 5-104 0 0,-5-6-42 0 0,-2-3-300 0 0</inkml:trace>
</inkml:ink>
</file>

<file path=ppt/ink/ink34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55:45.359"/>
    </inkml:context>
    <inkml:brush xml:id="br0">
      <inkml:brushProperty name="width" value="0.05" units="cm"/>
      <inkml:brushProperty name="height" value="0.05" units="cm"/>
    </inkml:brush>
  </inkml:definitions>
  <inkml:trace contextRef="#ctx0" brushRef="#br0">15 66 3849 0 0,'-7'-10'431'0'0,"-1"-2"743"0"0,22 9 42 0 0,-2 2-724 0 0,23-5 324 0 0,-13-1-400 0 0,-4 2-272 0 0,-4 1-59 0 0,1-1 0 0 0,10-1 20 0 0,-18 4-85 0 0,1 0 0 0 0,-1 1 0 0 0,1 0 0 0 0,-1 1 0 0 0,16 0 0 0 0,-17 4 84 0 0,-7-2-115 0 0,-60 119 99 0 0,58-109-55 0 0,2-10-29 0 0,1-1 0 0 0,-1 1 1 0 0,1 0-1 0 0,0-1 0 0 0,0 1 0 0 0,0 0 1 0 0,0-1-1 0 0,0 1 0 0 0,0-1 1 0 0,0 1-1 0 0,1 0 0 0 0,-1-1 1 0 0,1 1-1 0 0,-1 0 0 0 0,1-1 0 0 0,0 1 1 0 0,-1-1-1 0 0,1 0 0 0 0,0 1 1 0 0,0-1-1 0 0,0 1 0 0 0,0-1 0 0 0,0 0 1 0 0,2 2-1 0 0,10 3 13 0 0,3 1 24 0 0,29 0 76 0 0,-40-6-109 0 0,38 5 140 0 0,-30-4-59 0 0,-1 1 1 0 0,1 1-1 0 0,16 7 1 0 0,-24-9-46 0 0,0 0 1 0 0,0 1 0 0 0,0 0 0 0 0,-1 0 0 0 0,1 0 0 0 0,-1 1 0 0 0,0-1 0 0 0,0 1-1 0 0,0 0 1 0 0,3 5 0 0 0,-5-6-6 0 0,0 1 0 0 0,0-1 0 0 0,0 1 0 0 0,-1-1 0 0 0,1 1-1 0 0,-1-1 1 0 0,0 1 0 0 0,0 0 0 0 0,1 6 0 0 0,-2 1 61 0 0,-4 6 28 0 0,-13 27 103 0 0,8-22-142 0 0,7-17-60 0 0,-1 1-1 0 0,0-1 1 0 0,0 1-1 0 0,0-1 1 0 0,0 0-1 0 0,-1 0 1 0 0,0-1-1 0 0,0 1 1 0 0,-1-1-1 0 0,1 1 1 0 0,-1-1-1 0 0,0-1 1 0 0,0 1-1 0 0,0-1 1 0 0,0 0 0 0 0,-1 0-1 0 0,1 0 1 0 0,-8 2-1 0 0,-2-1 49 0 0,0 0 0 0 0,1 0 0 0 0,-1-2 0 0 0,0 0 0 0 0,0 0-1 0 0,-18-1 1 0 0,26-5-32 0 0,5-10 49 0 0,8-12-20 0 0,-6 24-84 0 0,3-13-72 0 0,-2 8-75 0 0,3-7-181 0 0,4-5 34 0 0,1-4-106 0 0,-4 6-119 0 0,-4-6 135 0 0</inkml:trace>
</inkml:ink>
</file>

<file path=ppt/ink/ink34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55:46.087"/>
    </inkml:context>
    <inkml:brush xml:id="br0">
      <inkml:brushProperty name="width" value="0.05" units="cm"/>
      <inkml:brushProperty name="height" value="0.05" units="cm"/>
    </inkml:brush>
  </inkml:definitions>
  <inkml:trace contextRef="#ctx0" brushRef="#br0">131 1 4145 0 0,'-6'-1'2879'0'0,"-3"2"-1381"0"0,-1 0-1370 0 0,-1 2 784 0 0,1 11-246 0 0,-2 5-468 0 0,1-3-66 0 0,1 1-1 0 0,0 0 0 0 0,-9 22 1 0 0,15-29-69 0 0,0-1 0 0 0,1 1 0 0 0,0 0 1 0 0,0 0-1 0 0,1 1 0 0 0,1-1 1 0 0,0 0-1 0 0,0 19 0 0 0,2-18-43 0 0,1-1 0 0 0,1 0 1 0 0,0-1-1 0 0,0 1 0 0 0,1 0 0 0 0,0-1 0 0 0,0 0 1 0 0,1 0-1 0 0,1 0 0 0 0,-1 0 0 0 0,1-1 0 0 0,1 0 0 0 0,-1 0 1 0 0,2-1-1 0 0,-1 0 0 0 0,1 0 0 0 0,14 9 0 0 0,-13-9-9 0 0,1-1 0 0 0,0 0 0 0 0,0-1-1 0 0,1 0 1 0 0,-1 0 0 0 0,1-1-1 0 0,0-1 1 0 0,0 0 0 0 0,1 0 0 0 0,-1-1-1 0 0,0-1 1 0 0,1 0 0 0 0,-1 0-1 0 0,1-1 1 0 0,14-2 0 0 0,-19 1-1 0 0,-1 0 0 0 0,1-1 0 0 0,0 0 0 0 0,-1 0 0 0 0,1 0 0 0 0,-1-1 0 0 0,0 1 0 0 0,0-2 0 0 0,0 1 0 0 0,0-1 0 0 0,0 0-1 0 0,-1 0 1 0 0,1 0 0 0 0,-1-1 0 0 0,-1 0 0 0 0,9-10 0 0 0,-10 10-4 0 0,0 0 0 0 0,0-1 0 0 0,-1 1 0 0 0,1-1 0 0 0,-1 1 0 0 0,-1-1 1 0 0,2-9-1 0 0,-3 13-6 0 0,0 0 1 0 0,0 1 0 0 0,0-1 0 0 0,0 1-1 0 0,-1-1 1 0 0,1 1 0 0 0,-1-1 0 0 0,1 0-1 0 0,-1 1 1 0 0,1 0 0 0 0,-1-1 0 0 0,0 1-1 0 0,0-1 1 0 0,0 1 0 0 0,0 0 0 0 0,0 0-1 0 0,0-1 1 0 0,0 1 0 0 0,0 0 0 0 0,-1 0-1 0 0,1 0 1 0 0,0 0 0 0 0,-1 0 0 0 0,1 1-1 0 0,0-1 1 0 0,-1 0 0 0 0,1 1 0 0 0,-1-1-1 0 0,0 1 1 0 0,1-1 0 0 0,-1 1 0 0 0,1-1-1 0 0,-1 1 1 0 0,-2 0 0 0 0,-6-2 13 0 0,0 0 0 0 0,0 1 0 0 0,0 0-1 0 0,0 1 1 0 0,0 0 0 0 0,0 0 0 0 0,0 1 0 0 0,-16 4 0 0 0,20-3 8 0 0,-1 0 0 0 0,1 0-1 0 0,-1 1 1 0 0,1 0 0 0 0,0 1 0 0 0,0-1 0 0 0,0 1 0 0 0,1 0 0 0 0,-1 0-1 0 0,1 1 1 0 0,0 0 0 0 0,1 0 0 0 0,-8 10 0 0 0,1 2 51 0 0,2 10 62 0 0,9-27-131 0 0,0 1 0 0 0,0-1 0 0 0,-1 1 0 0 0,1 0-1 0 0,1-1 1 0 0,-1 1 0 0 0,0-1 0 0 0,0 1 0 0 0,0 0 0 0 0,0-1 0 0 0,0 1 0 0 0,0-1 0 0 0,1 1 0 0 0,-1-1-1 0 0,0 1 1 0 0,0-1 0 0 0,1 1 0 0 0,-1-1 0 0 0,1 1 0 0 0,-1-1 0 0 0,0 1 0 0 0,1-1 0 0 0,-1 0 0 0 0,1 1-1 0 0,0 0 1 0 0,0-1 0 0 0,1 0 0 0 0,-1 1-1 0 0,0-1 1 0 0,1 0 0 0 0,-1 0-1 0 0,1 0 1 0 0,-1 0 0 0 0,1 0-1 0 0,-1 0 1 0 0,0 0 0 0 0,1 0-1 0 0,-1-1 1 0 0,1 1-1 0 0,-1-1 1 0 0,2 0 0 0 0,45-5-615 0 0,-41 6 332 0 0,0-1 0 0 0,0 1 0 0 0,0-1 0 0 0,0-1 0 0 0,0 1-1 0 0,9-4 1 0 0,18-13-2373 0 0,-19 3-1061 0 0</inkml:trace>
</inkml:ink>
</file>

<file path=ppt/ink/ink34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55:46.428"/>
    </inkml:context>
    <inkml:brush xml:id="br0">
      <inkml:brushProperty name="width" value="0.05" units="cm"/>
      <inkml:brushProperty name="height" value="0.05" units="cm"/>
    </inkml:brush>
  </inkml:definitions>
  <inkml:trace contextRef="#ctx0" brushRef="#br0">26 1 4937 0 0,'8'4'3779'0'0,"-12"-6"-2516"0"0,3 2-1239 0 0,0-1-46 0 0,0 1 31 0 0,-1 0 77 0 0,2 0 40 0 0,-9 24 313 0 0,2 18-257 0 0,5-25-67 0 0,-4 18 202 0 0,6-26-240 0 0,0-1 0 0 0,0 1 0 0 0,0-1 0 0 0,1 1 0 0 0,1-1 0 0 0,-1 1-1 0 0,5 12 1 0 0,-4-15-29 0 0,1 1-1 0 0,0-1 0 0 0,0 0 1 0 0,1 0-1 0 0,5 8 1 0 0,-3-8-20 0 0,0 1 1 0 0,1-2 0 0 0,-1 1-1 0 0,1-1 1 0 0,0 0 0 0 0,1 0-1 0 0,-1-1 1 0 0,1 0-1 0 0,0 0 1 0 0,0-1 0 0 0,0 0-1 0 0,16 4 1 0 0,2-1 60 0 0,0-2 1 0 0,53 2-1 0 0,-59-7-285 0 0,-6-2-163 0 0,2-3-101 0 0,-13 1 212 0 0,-2-1-250 0 0</inkml:trace>
</inkml:ink>
</file>

<file path=ppt/ink/ink34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55:46.782"/>
    </inkml:context>
    <inkml:brush xml:id="br0">
      <inkml:brushProperty name="width" value="0.05" units="cm"/>
      <inkml:brushProperty name="height" value="0.05" units="cm"/>
    </inkml:brush>
  </inkml:definitions>
  <inkml:trace contextRef="#ctx0" brushRef="#br0">1 8 5065 0 0,'1'-5'3326'0'0,"0"2"-1277"0"0,-1 3-1957 0 0,1 1 16 0 0,0 1-33 0 0,2 1-9 0 0,9 14 15 0 0,-9-13-30 0 0,1 2-17 0 0,1 0 13 0 0,0 0 0 0 0,-1 0-1 0 0,0 1 1 0 0,-1 0 0 0 0,1-1 0 0 0,-1 1 0 0 0,-1 0 0 0 0,4 13 0 0 0,6 33 178 0 0,11 51 237 0 0,-16-58-313 0 0,1 27 170 0 0,-3-29-232 0 0,-2-23-217 0 0,2 35-763 0 0,-11-24 393 0 0,2-22-98 0 0</inkml:trace>
</inkml:ink>
</file>

<file path=ppt/ink/ink34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55:47.111"/>
    </inkml:context>
    <inkml:brush xml:id="br0">
      <inkml:brushProperty name="width" value="0.05" units="cm"/>
      <inkml:brushProperty name="height" value="0.05" units="cm"/>
    </inkml:brush>
  </inkml:definitions>
  <inkml:trace contextRef="#ctx0" brushRef="#br0">0 1 7250 0 0,'70'35'1481'0'0,"-68"-33"-1363"0"0,0 0-1 0 0,0 0 0 0 0,0 0 0 0 0,-1 0 1 0 0,1 0-1 0 0,-1 0 0 0 0,1 0 1 0 0,-1 0-1 0 0,0 1 0 0 0,0-1 1 0 0,0 1-1 0 0,0-1 0 0 0,0 1 1 0 0,0-1-1 0 0,-1 1 0 0 0,1-1 1 0 0,-1 1-1 0 0,0 0 0 0 0,0-1 1 0 0,0 4-1 0 0,1 6 92 0 0,12 43 404 0 0,-5-19-466 0 0,-3-14-111 0 0,-1-8-21 0 0,2 10 14 0 0,22 68 130 0 0,1 3-1673 0 0,-28-84-3454 0 0</inkml:trace>
</inkml:ink>
</file>

<file path=ppt/ink/ink34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55:48.310"/>
    </inkml:context>
    <inkml:brush xml:id="br0">
      <inkml:brushProperty name="width" value="0.05" units="cm"/>
      <inkml:brushProperty name="height" value="0.05" units="cm"/>
    </inkml:brush>
  </inkml:definitions>
  <inkml:trace contextRef="#ctx0" brushRef="#br0">12 1 3745 0 0,'-1'14'3044'0'0,"1"4"-1831"0"0,-6 36-658 0 0,1-16-96 0 0,6-13-160 0 0,7 1-18 0 0,1-7-111 0 0,8 3 33 0 0,12 10 163 0 0,16 21-107 0 0,-42-49-330 0 0,-1 0 0 0 0,0 0 0 0 0,0 0 1 0 0,-1 0-1 0 0,1 0 0 0 0,-1 1 1 0 0,0-1-1 0 0,0 0 0 0 0,0 1 0 0 0,-1-1 1 0 0,1 0-1 0 0,-1 1 0 0 0,-1 6 0 0 0,-8 28-2065 0 0,5-41 1494 0 0</inkml:trace>
</inkml:ink>
</file>

<file path=ppt/ink/ink34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55:48.642"/>
    </inkml:context>
    <inkml:brush xml:id="br0">
      <inkml:brushProperty name="width" value="0.05" units="cm"/>
      <inkml:brushProperty name="height" value="0.05" units="cm"/>
    </inkml:brush>
  </inkml:definitions>
  <inkml:trace contextRef="#ctx0" brushRef="#br0">27 0 3049 0 0,'0'1'263'0'0,"1"0"1"0"0,-1 0 0 0 0,0 1-1 0 0,0-1 1 0 0,1 0 0 0 0,-1 0-1 0 0,0 0 1 0 0,0 0-1 0 0,0 1 1 0 0,0-1 0 0 0,0 0-1 0 0,-1 0 1 0 0,1 0 0 0 0,0 0-1 0 0,0 1 1 0 0,-1-1 0 0 0,1 0-1 0 0,-1 0 1 0 0,0 1 0 0 0,-13 37-448 0 0,8-23 497 0 0,3-1-257 0 0,2 7 61 0 0,7 8 29 0 0,3-14-149 0 0,10-4-1704 0 0</inkml:trace>
</inkml:ink>
</file>

<file path=ppt/ink/ink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19:18:30.443"/>
    </inkml:context>
    <inkml:brush xml:id="br0">
      <inkml:brushProperty name="width" value="0.05" units="cm"/>
      <inkml:brushProperty name="height" value="0.05" units="cm"/>
    </inkml:brush>
  </inkml:definitions>
  <inkml:trace contextRef="#ctx0" brushRef="#br0">31 137 4209 0 0,'-18'-105'4049'0'0,"7"74"-483"0"0,9 30-2848 0 0,6 6-523 0 0,1 1-149 0 0,0 0-1 0 0,0 0 0 0 0,-1 0 1 0 0,1 1-1 0 0,-1 0 1 0 0,-1 0-1 0 0,1 0 0 0 0,-1 0 1 0 0,3 11-1 0 0,18 80-97 0 0,-15-56 92 0 0,-8-39-45 0 0,16 63 6 0 0,-4-15-283 0 0,2 0 1 0 0,3 0 0 0 0,28 56-1 0 0,-45-106 264 0 0,0 2-25 0 0,0-1-1 0 0,0 0 0 0 0,0 0 1 0 0,0 1-1 0 0,1-1 0 0 0,-1 0 1 0 0,1 0-1 0 0,-1 0 0 0 0,1-1 1 0 0,0 1-1 0 0,0 0 0 0 0,0-1 1 0 0,0 1-1 0 0,0-1 0 0 0,0 1 1 0 0,3 0-1 0 0,1-4-619 0 0</inkml:trace>
</inkml:ink>
</file>

<file path=ppt/ink/ink34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55:48.980"/>
    </inkml:context>
    <inkml:brush xml:id="br0">
      <inkml:brushProperty name="width" value="0.05" units="cm"/>
      <inkml:brushProperty name="height" value="0.05" units="cm"/>
    </inkml:brush>
  </inkml:definitions>
  <inkml:trace contextRef="#ctx0" brushRef="#br0">0 104 3985 0 0,'20'-30'436'0'0,"-13"20"106"0"0,-10 13 1782 0 0,2-3-2179 0 0,-2 3 1449 0 0,3 19-787 0 0,-1-12-704 0 0,1 0-1 0 0,0-1 1 0 0,1 1 0 0 0,0 0-1 0 0,0 0 1 0 0,1-1 0 0 0,0 1-1 0 0,1-1 1 0 0,4 12 0 0 0,-3-15-76 0 0,1 0 0 0 0,-1 0 0 0 0,1 0 1 0 0,0 0-1 0 0,0-1 0 0 0,1 0 0 0 0,-1 0 1 0 0,1 0-1 0 0,0-1 0 0 0,1 0 0 0 0,-1 0 0 0 0,11 5 1 0 0,-3-3 3 0 0,0 0 1 0 0,0 0 0 0 0,0-2-1 0 0,0 0 1 0 0,21 4 0 0 0,-9-6 22 0 0,-10-3-20 0 0,5-6 11 0 0,-11-3-20 0 0,-5 0-4 0 0,-3 6-76 0 0,0 1-1 0 0,0-1 1 0 0,0 1 0 0 0,-1-1-1 0 0,0 1 1 0 0,1-1-1 0 0,-1 0 1 0 0,0 0 0 0 0,-1 1-1 0 0,1-1 1 0 0,-1 0 0 0 0,0 0-1 0 0,0 0 1 0 0,0 0-1 0 0,0 0 1 0 0,-1 0 0 0 0,0-5-1 0 0,-3 0-7 0 0,1-1-1 0 0,-1 1 0 0 0,-1 0 1 0 0,1 1-1 0 0,-1-1 1 0 0,-1 1-1 0 0,0 0 0 0 0,0 0 1 0 0,0 1-1 0 0,-1 0 0 0 0,-12-10 1 0 0,3 4 12 0 0,0 0-1 0 0,-1 1 1 0 0,0 0-1 0 0,-29-13 1 0 0,-14 6-439 0 0,53 17 409 0 0,-1 2-160 0 0</inkml:trace>
</inkml:ink>
</file>

<file path=ppt/ink/ink34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55:49.465"/>
    </inkml:context>
    <inkml:brush xml:id="br0">
      <inkml:brushProperty name="width" value="0.05" units="cm"/>
      <inkml:brushProperty name="height" value="0.05" units="cm"/>
    </inkml:brush>
  </inkml:definitions>
  <inkml:trace contextRef="#ctx0" brushRef="#br0">0 60 5745 0 0,'3'-3'3761'0'0,"10"-9"-3378"0"0,34-5-219 0 0,-38 14-142 0 0,11-3 27 0 0,22-7 48 0 0,-36 12-85 0 0,0-1 0 0 0,0 1 0 0 0,0 0 0 0 0,1 0 0 0 0,-1 1 0 0 0,0 0 0 0 0,9 1 0 0 0,3 5 4 0 0,-17-5-14 0 0,-1 0 0 0 0,1-1 0 0 0,0 1 0 0 0,0 0 0 0 0,-1 0 0 0 0,1 0 0 0 0,0-1 0 0 0,-1 1 0 0 0,1 0 0 0 0,-1 0 0 0 0,1 0 0 0 0,-1 0 0 0 0,1 0 0 0 0,-1 0 0 0 0,0 0 0 0 0,1 0 0 0 0,-1 0 0 0 0,0 1 0 0 0,-3 22 42 0 0,-4-7-19 0 0,-15 13 13 0 0,3-6 1 0 0,11-3-32 0 0,9-13 5 0 0,3 0 12 0 0,-1-6-17 0 0,-1 0-5 0 0,4 2 7 0 0,0 0 1 0 0,0-1-1 0 0,0 1 1 0 0,1-1-1 0 0,-1 0 0 0 0,1-1 1 0 0,0 0-1 0 0,-1 0 1 0 0,12 2-1 0 0,-7-2-6 0 0,12 2 4 0 0,-7-2-6 0 0,-14-1-1 0 0,9 0 0 0 0,8 0-3 0 0,2 0 0 0 0,-16-1 2 0 0,0 0 1 0 0,1 1 0 0 0,-1-1-1 0 0,0 1 1 0 0,0 0 0 0 0,0 1 0 0 0,0-1-1 0 0,0 1 1 0 0,0 0 0 0 0,0 0-1 0 0,-1 1 1 0 0,1-1 0 0 0,4 5 0 0 0,-7-6 9 0 0,-1-1 1 0 0,0 1 0 0 0,0 1-1 0 0,-1-1 1 0 0,1 0 0 0 0,0 0-1 0 0,0 0 1 0 0,-1 0 0 0 0,1 1-1 0 0,0-1 1 0 0,-1 0 0 0 0,1 1-1 0 0,-1-1 1 0 0,0 0 0 0 0,1 1-1 0 0,-1-1 1 0 0,0 0 0 0 0,0 1-1 0 0,0-1 1 0 0,0 1 0 0 0,0-1-1 0 0,0 0 1 0 0,0 1 0 0 0,0-1-1 0 0,-2 3 1 0 0,1-1 35 0 0,-1 0-1 0 0,1 0 1 0 0,-1 0 0 0 0,0 0 0 0 0,0 0 0 0 0,-1-1-1 0 0,1 1 1 0 0,0-1 0 0 0,-1 0 0 0 0,-4 4-1 0 0,-3 1 110 0 0,0-1 0 0 0,-1 0 0 0 0,0 0-1 0 0,-22 8 1 0 0,20-10-129 0 0,1-1 1 0 0,-1-1-1 0 0,0 1 0 0 0,0-2 1 0 0,0 0-1 0 0,0-1 0 0 0,-1 0 1 0 0,1-1-1 0 0,0 0 0 0 0,-13-4 1 0 0,19 5-109 0 0,-16-6-2238 0 0,23 5 1384 0 0</inkml:trace>
</inkml:ink>
</file>

<file path=ppt/ink/ink34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55:50.795"/>
    </inkml:context>
    <inkml:brush xml:id="br0">
      <inkml:brushProperty name="width" value="0.05" units="cm"/>
      <inkml:brushProperty name="height" value="0.05" units="cm"/>
    </inkml:brush>
  </inkml:definitions>
  <inkml:trace contextRef="#ctx0" brushRef="#br0">211 20 6377 0 0,'-18'-7'214'0'0,"13"4"7"0"0,-11-2 554 0 0,5 2-529 0 0,-7 2-69 0 0,-42 6 604 0 0,47-2-82 0 0,8-1-609 0 0,1 0 1 0 0,0 0-1 0 0,-1 0 0 0 0,1 1 1 0 0,0-1-1 0 0,0 1 0 0 0,1 0 1 0 0,-1 0-1 0 0,0 1 0 0 0,1-1 1 0 0,-5 8-1 0 0,6-10-82 0 0,0 1 0 0 0,1 0 0 0 0,-1 0 1 0 0,1 0-1 0 0,0 0 0 0 0,-1 0 0 0 0,1 0 0 0 0,0 1 0 0 0,0-1 0 0 0,1 0 0 0 0,-1 0 0 0 0,0 1 1 0 0,1-1-1 0 0,-1 1 0 0 0,1-1 0 0 0,0 0 0 0 0,0 1 0 0 0,0-1 0 0 0,0 1 0 0 0,0-1 1 0 0,0 1-1 0 0,1-1 0 0 0,-1 0 0 0 0,2 4 0 0 0,9 9 62 0 0,19 6 35 0 0,-6-12-48 0 0,-16-6-36 0 0,3 0-2 0 0,-1 0 0 0 0,1 0 0 0 0,0-2 0 0 0,16 2 0 0 0,18-2 34 0 0,18-6 19 0 0,-39 1-38 0 0,-17 3-36 0 0,0-1 0 0 0,0 1-1 0 0,-1-2 1 0 0,1 1-1 0 0,0-1 1 0 0,-1 0 0 0 0,0 0-1 0 0,0-1 1 0 0,9-6 0 0 0,-3-4-65 0 0,-10 2 13 0 0,-11-6 5 0 0,4 11 28 0 0,2 3 4 0 0,-3-4-30 0 0,-5-3 15 0 0,-3 1 29 0 0,-35-16-86 0 0,37 21-20 0 0,-6 0-190 0 0,2 0-1060 0 0</inkml:trace>
</inkml:ink>
</file>

<file path=ppt/ink/ink34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55:51.293"/>
    </inkml:context>
    <inkml:brush xml:id="br0">
      <inkml:brushProperty name="width" value="0.05" units="cm"/>
      <inkml:brushProperty name="height" value="0.05" units="cm"/>
    </inkml:brush>
  </inkml:definitions>
  <inkml:trace contextRef="#ctx0" brushRef="#br0">7 46 4233 0 0,'-3'-13'4370'0'0,"0"0"-3763"0"0,3 13-581 0 0,0-2 25 0 0,0 1 165 0 0,6-2-184 0 0,1 0-1 0 0,-1 1 1 0 0,0 0 0 0 0,1 0-1 0 0,-1 0 1 0 0,1 1-1 0 0,-1 0 1 0 0,1 1-1 0 0,-1-1 1 0 0,12 2-1 0 0,-7-2 20 0 0,13 2 70 0 0,-9 1-75 0 0,-11-1-37 0 0,11 2 12 0 0,8 4 29 0 0,29 18 28 0 0,-50-23-73 0 0,0 0 0 0 0,-1 0 1 0 0,1-1-1 0 0,-1 1 0 0 0,1 1 0 0 0,-1-1 0 0 0,0 0 0 0 0,0 0 0 0 0,0 0 1 0 0,0 1-1 0 0,0-1 0 0 0,0 0 0 0 0,-1 1 0 0 0,1-1 0 0 0,-1 1 0 0 0,1-1 1 0 0,-1 1-1 0 0,0-1 0 0 0,0 1 0 0 0,0-1 0 0 0,-1 1 0 0 0,0 3 0 0 0,2 24 67 0 0,-5 2-14 0 0,1-18-42 0 0,3-13-15 0 0,0 0-1 0 0,1 0 0 0 0,-1 0 1 0 0,0 0-1 0 0,1 0 1 0 0,-1 0-1 0 0,1 0 0 0 0,0 0 1 0 0,-1 0-1 0 0,1 0 0 0 0,0-1 1 0 0,-1 1-1 0 0,1 0 1 0 0,0-1-1 0 0,0 1 0 0 0,0 0 1 0 0,-1-1-1 0 0,1 1 1 0 0,0-1-1 0 0,0 1 0 0 0,0-1 1 0 0,0 1-1 0 0,0-1 0 0 0,0 0 1 0 0,0 0-1 0 0,0 1 1 0 0,0-1-1 0 0,0 0 0 0 0,0 0 1 0 0,2 0-1 0 0,39 4 16 0 0,-36-4-14 0 0,-3 1 0 0 0,1-1 0 0 0,0 0 1 0 0,0 1-1 0 0,0 0 0 0 0,-1 0 1 0 0,1 0-1 0 0,-1 0 0 0 0,7 4 1 0 0,-7-3 0 0 0,-1 0 1 0 0,-1 0 0 0 0,1 0 0 0 0,0 1 0 0 0,0-1 0 0 0,-1 0 0 0 0,1 1 0 0 0,-1-1 0 0 0,2 6 0 0 0,-2-1 18 0 0,-3 7 65 0 0,-8 6 85 0 0,1-11-85 0 0,-12 5 134 0 0,-5 4-11 0 0,10-11-125 0 0,-8-5-43 0 0,15-3-637 0 0,-21-9-1583 0 0,26 4-1850 0 0</inkml:trace>
</inkml:ink>
</file>

<file path=ppt/ink/ink34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55:51.798"/>
    </inkml:context>
    <inkml:brush xml:id="br0">
      <inkml:brushProperty name="width" value="0.05" units="cm"/>
      <inkml:brushProperty name="height" value="0.05" units="cm"/>
    </inkml:brush>
  </inkml:definitions>
  <inkml:trace contextRef="#ctx0" brushRef="#br0">66 29 3569 0 0,'68'-27'1113'0'0,"-59"25"686"0"0,-15 5-741 0 0,2-2 4 0 0,-26 52 108 0 0,21-41-1063 0 0,-5 7 56 0 0,3 0 64 0 0,5-6-140 0 0,-4 5 44 0 0,-12 28 188 0 0,15-25-259 0 0,-7 19 62 0 0,7-13-48 0 0,5 1-20 0 0,3-9-35 0 0,1-6 8 0 0,1 1 0 0 0,0-1 1 0 0,1 0-1 0 0,0 0 0 0 0,9 18 0 0 0,-10-25-19 0 0,1 0 0 0 0,-1-1 0 0 0,1 1 1 0 0,1-1-1 0 0,-1 0 0 0 0,1 0 0 0 0,0 0 1 0 0,0 0-1 0 0,0-1 0 0 0,1 0 0 0 0,-1 0 1 0 0,9 4-1 0 0,1 0 11 0 0,0-1 0 0 0,0 0 0 0 0,29 8 0 0 0,-35-14-40 0 0,0 1 0 0 0,0-1 0 0 0,0 0-1 0 0,0-1 1 0 0,10-1 0 0 0,-7 0-35 0 0,7-3-37 0 0,1-1-23 0 0,10-7-125 0 0,14-15-438 0 0,-25 4-43 0 0,-18 21 654 0 0,0 0 0 0 0,0 0 0 0 0,0 0 0 0 0,0 0 0 0 0,-1 0 0 0 0,1 0 0 0 0,-1 0 0 0 0,1-1 0 0 0,-1 1 0 0 0,0 0 0 0 0,0 0 0 0 0,0-3 0 0 0,0 2 46 0 0,-1 1 0 0 0,1 0 0 0 0,-1-1-1 0 0,0 1 1 0 0,1 0 0 0 0,-1 0 0 0 0,-1 0 0 0 0,1 0-1 0 0,0 0 1 0 0,0 0 0 0 0,-1 0 0 0 0,1 0 0 0 0,-1 0-1 0 0,1 1 1 0 0,-5-4 0 0 0,-20-11 124 0 0,-15 1 32 0 0,23 12 44 0 0,0 0 1 0 0,1 1-1 0 0,-1 1 0 0 0,0 1 1 0 0,0 0-1 0 0,0 2 0 0 0,0 0 1 0 0,0 0-1 0 0,-20 7 0 0 0,37-9-194 0 0,0 0-1 0 0,0 1 1 0 0,0-1 0 0 0,-1 0-1 0 0,1 1 1 0 0,0-1-1 0 0,0 1 1 0 0,0-1 0 0 0,0 1-1 0 0,0-1 1 0 0,0 1-1 0 0,0 0 1 0 0,0 0-1 0 0,0 0 1 0 0,0-1 0 0 0,0 1-1 0 0,0 0 1 0 0,1 0-1 0 0,-1 0 1 0 0,0 0 0 0 0,1 0-1 0 0,-1 0 1 0 0,0 0-1 0 0,1 1 1 0 0,0-1 0 0 0,-1 0-1 0 0,1 0 1 0 0,0 0-1 0 0,-1 1 1 0 0,1-1 0 0 0,0 0-1 0 0,0 2 1 0 0,0-2-82 0 0</inkml:trace>
</inkml:ink>
</file>

<file path=ppt/ink/ink34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55:52.794"/>
    </inkml:context>
    <inkml:brush xml:id="br0">
      <inkml:brushProperty name="width" value="0.05" units="cm"/>
      <inkml:brushProperty name="height" value="0.05" units="cm"/>
    </inkml:brush>
  </inkml:definitions>
  <inkml:trace contextRef="#ctx0" brushRef="#br0">1 10 4585 0 0,'9'-7'3528'0'0,"10"5"-1793"0"0,2 5-2170 0 0,-6 1 102 0 0,-3-1 743 0 0,14 3-346 0 0,12 2-8 0 0,-13-2-39 0 0,2-1-10 0 0,-9-2-7 0 0,-15-3 2 0 0,1 1-1 0 0,-1 0 1 0 0,0 0 0 0 0,1 0 0 0 0,-1 0-1 0 0,0 0 1 0 0,1 1 0 0 0,5 3-1 0 0,-8-3 5 0 0,1-1 0 0 0,0 0 0 0 0,-1 1 0 0 0,1-1 1 0 0,-1 1-1 0 0,0 0 0 0 0,0 0 0 0 0,1-1 0 0 0,-1 1 0 0 0,0 0 0 0 0,0 0 0 0 0,-1 0 0 0 0,1 0 0 0 0,0 0 0 0 0,-1 0 0 0 0,1 0 0 0 0,-1 0 0 0 0,1 4 0 0 0,-1 0 5 0 0,-1 0 1 0 0,1-1-1 0 0,-1 1 1 0 0,-1-1 0 0 0,1 1-1 0 0,-1-1 1 0 0,0 0-1 0 0,0 1 1 0 0,0-1 0 0 0,-1 0-1 0 0,0 0 1 0 0,0-1 0 0 0,-5 8-1 0 0,6-10-7 0 0,1 0 1 0 0,-1 0-1 0 0,1 0 0 0 0,0 0 1 0 0,0 0-1 0 0,0 1 0 0 0,0-1 1 0 0,0 0-1 0 0,1 1 0 0 0,-1-1 1 0 0,1 0-1 0 0,-1 1 0 0 0,1-1 1 0 0,0 4-1 0 0,3 8 18 0 0,1-4-17 0 0,38-5 27 0 0,-36-5-31 0 0,0 0 0 0 0,1-1 0 0 0,-1 0-1 0 0,0-1 1 0 0,0 1 0 0 0,9-5 0 0 0,19-3 1 0 0,-11 8-2 0 0,-21 1 5 0 0,0 0-1 0 0,-1 0 1 0 0,1 1 0 0 0,0-1-1 0 0,0 0 1 0 0,0 1-1 0 0,0-1 1 0 0,0 1 0 0 0,0 0-1 0 0,0 0 1 0 0,-1-1-1 0 0,1 1 1 0 0,0 0 0 0 0,0 0-1 0 0,-1 1 1 0 0,1-1-1 0 0,-1 0 1 0 0,1 1-1 0 0,-1-1 1 0 0,0 1 0 0 0,1-1-1 0 0,-1 1 1 0 0,0-1-1 0 0,0 1 1 0 0,0 0 0 0 0,1 2-1 0 0,-2-1 15 0 0,0 0-1 0 0,0 0 0 0 0,0 0 1 0 0,0 0-1 0 0,0 1 1 0 0,-1-1-1 0 0,1 0 0 0 0,-1 0 1 0 0,0 0-1 0 0,0 0 0 0 0,0 0 1 0 0,0 0-1 0 0,0 0 1 0 0,-3 4-1 0 0,-3 4 47 0 0,0 0 1 0 0,-1 0-1 0 0,0-1 0 0 0,-9 9 0 0 0,-12 7 35 0 0,-30 13 100 0 0,17-16-598 0 0,42-23 366 0 0,-1 0 0 0 0,1 0 0 0 0,0 0 0 0 0,0 1-1 0 0,-1-1 1 0 0,1 0 0 0 0,0 0 0 0 0,-1 0 0 0 0,1 0-1 0 0,0 0 1 0 0,-1 0 0 0 0,1 0 0 0 0,-1 0 0 0 0,1 0-1 0 0,0 1 1 0 0,-1-2 0 0 0,1 1 0 0 0,0 0 0 0 0,-1 0-1 0 0,1 0 1 0 0,0 0 0 0 0,-1 0 0 0 0,1 0 0 0 0,0 0-1 0 0,-1 0 1 0 0,1 0 0 0 0,0-1 0 0 0,-1 1 0 0 0,1 0-1 0 0,0 0 1 0 0,-1 0 0 0 0,1-1 0 0 0,0 1 0 0 0,0 0-1 0 0,-1 0 1 0 0,1-1 0 0 0,0 1 0 0 0,0 0 0 0 0,-1-1 0 0 0,1 1-1 0 0,0-1 1 0 0,-4-3-2028 0 0</inkml:trace>
</inkml:ink>
</file>

<file path=ppt/ink/ink34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55:53.163"/>
    </inkml:context>
    <inkml:brush xml:id="br0">
      <inkml:brushProperty name="width" value="0.05" units="cm"/>
      <inkml:brushProperty name="height" value="0.05" units="cm"/>
    </inkml:brush>
  </inkml:definitions>
  <inkml:trace contextRef="#ctx0" brushRef="#br0">1 0 5961 0 0,'0'9'905'0'0,"0"1"0"0"0,0-1-1 0 0,1 0 1 0 0,0 0 0 0 0,1 0-1 0 0,5 17 1 0 0,-4-17-896 0 0,1 0 0 0 0,0 0 1 0 0,0 0-1 0 0,1 0 0 0 0,0 0 0 0 0,1-1 1 0 0,0 0-1 0 0,0 0 0 0 0,0-1 0 0 0,1 0 0 0 0,0 0 1 0 0,1 0-1 0 0,0-1 0 0 0,0 0 0 0 0,0-1 1 0 0,0 0-1 0 0,14 7 0 0 0,6-3 27 0 0,-18-6-19 0 0,-1-1-1 0 0,1 0 1 0 0,0 0-1 0 0,0-1 1 0 0,-1-1-1 0 0,1 1 1 0 0,0-1-1 0 0,0-1 1 0 0,0 0-1 0 0,14-3 1 0 0,11-12 40 0 0,-34 16-57 0 0,0 0 0 0 0,0-1 0 0 0,0 1 0 0 0,-1-1 0 0 0,1 1 0 0 0,0-1 0 0 0,0 1 0 0 0,0-1 0 0 0,-1 1 1 0 0,1-1-1 0 0,0 0 0 0 0,0 0 0 0 0,-1 1 0 0 0,1-1 0 0 0,-1 0 0 0 0,1 0 0 0 0,-1 1 0 0 0,1-1 0 0 0,-1 0 0 0 0,1 0 0 0 0,-1 0 0 0 0,0 0 1 0 0,1 0-1 0 0,-1 0 0 0 0,0 0 0 0 0,0 0 0 0 0,0-1 0 0 0,0 1-1 0 0,-1 0 1 0 0,0 0-1 0 0,0 0 0 0 0,0 0 1 0 0,0 0-1 0 0,0 0 1 0 0,0 1-1 0 0,0-1 0 0 0,0 0 1 0 0,0 1-1 0 0,0-1 0 0 0,0 0 1 0 0,0 1-1 0 0,0 0 0 0 0,-1-1 1 0 0,1 1-1 0 0,-2-1 1 0 0,-7-1-4 0 0,0 0-1 0 0,-1 1 1 0 0,1 0 0 0 0,-10 1 0 0 0,-5 0 7 0 0,9 0 4 0 0,13 0-6 0 0,1 0 0 0 0,-1 0 0 0 0,1 0 1 0 0,0 0-1 0 0,-1 0 0 0 0,1 1 0 0 0,-1-1 0 0 0,1 1 0 0 0,0 0 1 0 0,0-1-1 0 0,-1 1 0 0 0,1 0 0 0 0,0 0 0 0 0,0 1 0 0 0,0-1 1 0 0,0 0-1 0 0,0 1 0 0 0,0-1 0 0 0,0 1 0 0 0,1-1 0 0 0,-1 1 1 0 0,0 0-1 0 0,1 0 0 0 0,-2 2 0 0 0,-1-1 80 0 0,15-10-7729 0 0</inkml:trace>
</inkml:ink>
</file>

<file path=ppt/ink/ink34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55:53.496"/>
    </inkml:context>
    <inkml:brush xml:id="br0">
      <inkml:brushProperty name="width" value="0.05" units="cm"/>
      <inkml:brushProperty name="height" value="0.05" units="cm"/>
    </inkml:brush>
  </inkml:definitions>
  <inkml:trace contextRef="#ctx0" brushRef="#br0">6 6 3545 0 0,'-5'0'4879'0'0,"5"-1"-4782"0"0,0 1 1 0 0,0 0-1 0 0,0 0 1 0 0,0 0 0 0 0,0 0-1 0 0,0 0 1 0 0,0 0-1 0 0,0-1 1 0 0,0 1-1 0 0,0 0 1 0 0,0 0 0 0 0,0 0-1 0 0,0 0 1 0 0,0 0-1 0 0,0 0 1 0 0,0-1-1 0 0,0 1-82 0 0,0 0 0 0 0,1 0-1 0 0,-1-1 1 0 0,0 1-1 0 0,1 0 1 0 0,-1 0 0 0 0,1 0-1 0 0,-1-1 1 0 0,0 1-1 0 0,1 0 1 0 0,-1 0 0 0 0,0 0-1 0 0,1 0 1 0 0,-1 0-1 0 0,1 0 1 0 0,-1 0 0 0 0,0 0-1 0 0,1 0 1 0 0,-1 0-1 0 0,1 0 1 0 0,-1 0-1 0 0,0 0 1 0 0,1 0 0 0 0,-1 0-1 0 0,0 1 1 0 0,1-1-1 0 0,-1 0 1 0 0,1 0 0 0 0,-1 0-1 0 0,0 1 1 0 0,1-1-1 0 0,-1 0 1 0 0,0 0 0 0 0,0 1-1 0 0,1-1 1 0 0,-1 0-1 0 0,1 1 1 0 0,49 29 452 0 0,-36-22-346 0 0,0 0 0 0 0,-1 0 1 0 0,1 1-1 0 0,-2 1 0 0 0,1 0 0 0 0,-1 1 0 0 0,-1 0 1 0 0,0 1-1 0 0,14 19 0 0 0,-11-5 32 0 0,0 0 1 0 0,-2 1-1 0 0,-1 0 0 0 0,8 32 1 0 0,37 142 362 0 0,-35-65-393 0 0,-17-82-104 0 0,2 27 81 0 0,4 60-450 0 0,-9-135 306 0 0,-1-3 25 0 0,1-1 1 0 0,-1 0-1 0 0,0 1 0 0 0,0-1 1 0 0,0 1-1 0 0,0-1 1 0 0,0 1-1 0 0,0-1 0 0 0,-1 1 1 0 0,1-1-1 0 0,-1 0 1 0 0,0 1-1 0 0,1-1 1 0 0,-1 0-1 0 0,0 1 0 0 0,-3 3 1 0 0,-9 11-294 0 0</inkml:trace>
</inkml:ink>
</file>

<file path=ppt/ink/ink34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55:37.961"/>
    </inkml:context>
    <inkml:brush xml:id="br0">
      <inkml:brushProperty name="width" value="0.05" units="cm"/>
      <inkml:brushProperty name="height" value="0.05" units="cm"/>
    </inkml:brush>
  </inkml:definitions>
  <inkml:trace contextRef="#ctx0" brushRef="#br0">7 118 7778 0 0,'-2'-3'274'0'0,"-1"0"651"0"0,1 0 1066 0 0,4 3-1245 0 0,1 0-325 0 0,16 0-313 0 0,7-2-22 0 0,37-4 160 0 0,-26 2 176 0 0,77-9 312 0 0,56-8-378 0 0,-164 20-348 0 0,66-13-72 0 0,-66 12-107 0 0,0 1 0 0 0,0-1-1 0 0,-1-1 1 0 0,1 1 0 0 0,0-1 0 0 0,-1 0-1 0 0,0 0 1 0 0,0-1 0 0 0,8-6 0 0 0,-9 3-409 0 0,-1 0-221 0 0</inkml:trace>
</inkml:ink>
</file>

<file path=ppt/ink/ink34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55:38.312"/>
    </inkml:context>
    <inkml:brush xml:id="br0">
      <inkml:brushProperty name="width" value="0.05" units="cm"/>
      <inkml:brushProperty name="height" value="0.05" units="cm"/>
    </inkml:brush>
  </inkml:definitions>
  <inkml:trace contextRef="#ctx0" brushRef="#br0">11 37 5537 0 0,'-4'-7'2429'0'0,"-2"-2"95"0"0,5 0-1007 0 0,13 4-1365 0 0,4 3-52 0 0,74-3 73 0 0,49 8-277 0 0,-73 0-634 0 0,-32-1 96 0 0,-9-1-824 0 0,1 0-2911 0 0</inkml:trace>
</inkml:ink>
</file>

<file path=ppt/ink/ink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19:18:30.812"/>
    </inkml:context>
    <inkml:brush xml:id="br0">
      <inkml:brushProperty name="width" value="0.05" units="cm"/>
      <inkml:brushProperty name="height" value="0.05" units="cm"/>
    </inkml:brush>
  </inkml:definitions>
  <inkml:trace contextRef="#ctx0" brushRef="#br0">18 395 5929 0 0,'25'-29'5842'0'0,"-30"37"-5392"0"0,1 1 0 0 0,0-1 0 0 0,0 0 0 0 0,-4 13 0 0 0,3-2-783 0 0,0 1 0 0 0,-2 32-1 0 0,6 2-528 0 0,9-21 872 0 0,8-3 91 0 0,0-12-144 0 0,-12-15 59 0 0,10 0 3 0 0,-11-3-17 0 0,1 0 2 0 0,-3-1-1 0 0,20-8 91 0 0,6-22-20 0 0,-7-7-40 0 0,-11 18-11 0 0,3-19-13 0 0,-5-19 7 0 0,-3 24-11 0 0,0 11-4 0 0,3 0 31 0 0,1 18 48 0 0,10 33 118 0 0,-7-6-134 0 0,-1-5 16 0 0,1-1-1 0 0,1 0 1 0 0,0-1-1 0 0,1-1 1 0 0,0 0-1 0 0,29 23 1 0 0,-35-31-228 0 0,0-1 1 0 0,1 0 0 0 0,-1 0-1 0 0,1-1 1 0 0,1 0 0 0 0,-1 0-1 0 0,1-1 1 0 0,-1 0 0 0 0,1-1-1 0 0,0 0 1 0 0,0 0 0 0 0,0 0-1 0 0,0-2 1 0 0,0 1 0 0 0,0-1-1 0 0,17-2 1 0 0,-11-8-371 0 0,-1-17-1455 0 0,-12 23 1458 0 0,5-17-3219 0 0</inkml:trace>
  <inkml:trace contextRef="#ctx0" brushRef="#br0" timeOffset="1">387 2 13835 0 0,'-2'-1'-61'0'0,"1"1"35"0"0,3 4-22 0 0,35 61 49 0 0,9 15 21 0 0,-30-47-22 0 0,54 102-220 0 0,-49-96 8 0 0,-6-12-168 0 0,2 1-94 0 0,16 41 0 0 0,-13 4-1838 0 0,-12-60 1926 0 0,10-4 165 0 0,-11-7 139 0 0,-7-1 78 0 0,0-1 0 0 0,0 0 0 0 0,0 0 0 0 0,0 0 0 0 0,0 1-1 0 0,0-1 1 0 0,0 0 0 0 0,0 0 0 0 0,0 0 0 0 0,0 1 0 0 0,0-1 0 0 0,0 0 0 0 0,0 0 0 0 0,0 0 0 0 0,0 1 0 0 0,0-1 0 0 0,-1 0 0 0 0,1 0-1 0 0,0 0 1 0 0,0 0 0 0 0,0 1 0 0 0,0-1 0 0 0,0 0 0 0 0,0 0 0 0 0,0 0 0 0 0,-1 0 0 0 0,1 1 0 0 0,0-1 0 0 0,0 0 0 0 0,0 0 0 0 0,0 0 0 0 0,-1 0-1 0 0,1 0 1 0 0,0 0 0 0 0,0 0 0 0 0,0 0 0 0 0,-1 0 0 0 0,1 1 0 0 0,0-1 0 0 0,0 0 0 0 0,0 0 0 0 0,-1 0 0 0 0,1 0 0 0 0,0 0 0 0 0,0 0-1 0 0,0 0 1 0 0,-1 0 0 0 0,1-1 0 0 0,0 1 0 0 0,0 0 0 0 0,0 0 0 0 0,-1 0 0 0 0,1 0 4 0 0</inkml:trace>
</inkml:ink>
</file>

<file path=ppt/ink/ink34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55:54.460"/>
    </inkml:context>
    <inkml:brush xml:id="br0">
      <inkml:brushProperty name="width" value="0.05" units="cm"/>
      <inkml:brushProperty name="height" value="0.05" units="cm"/>
    </inkml:brush>
  </inkml:definitions>
  <inkml:trace contextRef="#ctx0" brushRef="#br0">333 1 3953 0 0,'-9'1'3582'0'0,"0"4"-3035"0"0,3 2-395 0 0,-70 105 1029 0 0,-32 65-425 0 0,96-156-667 0 0,-7 17 2 0 0,2 0 1 0 0,1 1 0 0 0,3 1 0 0 0,1 1 0 0 0,1 0 0 0 0,3 0-1 0 0,-4 56 1 0 0,9-74-64 0 0,2 0-1 0 0,1 0 0 0 0,1 0 1 0 0,1 0-1 0 0,8 42 0 0 0,-6-51-45 0 0,0 0 0 0 0,1 0 0 0 0,0 0 0 0 0,1-1 0 0 0,0 1 0 0 0,1-1-1 0 0,1-1 1 0 0,0 0 0 0 0,16 19 0 0 0,-15-23-173 0 0,1 0 0 0 0,1-1-1 0 0,-1 0 1 0 0,1-1 0 0 0,0 0 0 0 0,0-1 0 0 0,1 0-1 0 0,0-1 1 0 0,-1 0 0 0 0,23 4 0 0 0,30-4-881 0 0</inkml:trace>
</inkml:ink>
</file>

<file path=ppt/ink/ink34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56:24.894"/>
    </inkml:context>
    <inkml:brush xml:id="br0">
      <inkml:brushProperty name="width" value="0.05" units="cm"/>
      <inkml:brushProperty name="height" value="0.05" units="cm"/>
    </inkml:brush>
  </inkml:definitions>
  <inkml:trace contextRef="#ctx0" brushRef="#br0">228 14 5057 0 0,'-3'-2'422'0'0,"1"0"0"0"0,-1 1-1 0 0,0-1 1 0 0,1 1 0 0 0,-1 0 0 0 0,0 0-1 0 0,0 0 1 0 0,0 0 0 0 0,-5 0 0 0 0,-40 2-318 0 0,42 0 116 0 0,-7 2-117 0 0,-5 4 162 0 0,-17 19 346 0 0,16-5-270 0 0,12-12-184 0 0,0 0-1 0 0,1 1 1 0 0,-10 18 0 0 0,1 15 108 0 0,11-6-141 0 0,4-31-108 0 0,0-1 1 0 0,1 1 0 0 0,0 0 0 0 0,0-1 0 0 0,0 1 0 0 0,1 0 0 0 0,-1-1 0 0 0,1 0 0 0 0,1 1 0 0 0,3 5 0 0 0,-6-9-15 0 0,1-1 0 0 0,0 1 1 0 0,0-1-1 0 0,0 1 0 0 0,0-1 1 0 0,0 1-1 0 0,1-1 1 0 0,-1 0-1 0 0,0 1 0 0 0,1-1 1 0 0,-1 0-1 0 0,1 0 0 0 0,-1 0 1 0 0,1 0-1 0 0,-1 0 0 0 0,1-1 1 0 0,0 1-1 0 0,-1 0 0 0 0,1-1 1 0 0,0 1-1 0 0,0-1 1 0 0,-1 0-1 0 0,1 0 0 0 0,0 1 1 0 0,0-1-1 0 0,0 0 0 0 0,-1 0 1 0 0,1-1-1 0 0,0 1 0 0 0,0 0 1 0 0,-1-1-1 0 0,1 1 1 0 0,0-1-1 0 0,0 1 0 0 0,-1-1 1 0 0,3-1-1 0 0,4-3 0 0 0,1 0 0 0 0,-1-1 0 0 0,0-1 0 0 0,-1 0 0 0 0,1 0 0 0 0,-1 0 0 0 0,-1-1 0 0 0,1 0 0 0 0,7-12 0 0 0,-6 8-15 0 0,21-37-84 0 0,-21 13 32 0 0,-8 28 52 0 0,-3-3-2 0 0,-2 1 5 0 0,-6-2 7 0 0,-2 6-8 0 0,-3 7 64 0 0,9 11 28 0 0,8 2-43 0 0,2-4-11 0 0,1-1-1 0 0,0-1 1 0 0,0 1-1 0 0,1-1 0 0 0,0 0 1 0 0,1 0-1 0 0,0 0 1 0 0,0 0-1 0 0,8 6 1 0 0,5 5-384 0 0,1-1 0 0 0,25 18-1 0 0,-31-25 122 0 0,-5-3 26 0 0,-7-5 103 0 0,10 5-632 0 0</inkml:trace>
</inkml:ink>
</file>

<file path=ppt/ink/ink34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56:25.241"/>
    </inkml:context>
    <inkml:brush xml:id="br0">
      <inkml:brushProperty name="width" value="0.05" units="cm"/>
      <inkml:brushProperty name="height" value="0.05" units="cm"/>
    </inkml:brush>
  </inkml:definitions>
  <inkml:trace contextRef="#ctx0" brushRef="#br0">0 38 5841 0 0,'1'1'2863'0'0,"-1"0"-2826"0"0,1 1 187 0 0,4 13-33 0 0,1 1 0 0 0,0-2 0 0 0,1 1 0 0 0,1-1 0 0 0,0 0 0 0 0,1 0 0 0 0,0-1 0 0 0,1 0 1 0 0,21 20-1 0 0,-29-31-177 0 0,0 0 0 0 0,0 0 1 0 0,0 0-1 0 0,0 0 0 0 0,1-1 0 0 0,-1 1 1 0 0,0-1-1 0 0,1 0 0 0 0,-1 1 1 0 0,1-1-1 0 0,-1 0 0 0 0,1-1 1 0 0,0 1-1 0 0,0 0 0 0 0,-1-1 1 0 0,1 1-1 0 0,0-1 0 0 0,0 0 0 0 0,-1 0 1 0 0,1 0-1 0 0,0 0 0 0 0,0-1 1 0 0,-1 1-1 0 0,1-1 0 0 0,0 1 1 0 0,-1-1-1 0 0,1 0 0 0 0,0 0 0 0 0,-1 0 1 0 0,1-1-1 0 0,-1 1 0 0 0,0 0 1 0 0,1-1-1 0 0,-1 0 0 0 0,0 0 1 0 0,0 1-1 0 0,0-1 0 0 0,0 0 1 0 0,0-1-1 0 0,2-3 0 0 0,7-23 56 0 0,-7 8-67 0 0,4-45 40 0 0,-5-12 12 0 0,-3 78-59 0 0,18 11 90 0 0,33 34 107 0 0,-44-38-144 0 0,0 0 1 0 0,0 0-1 0 0,1-1 0 0 0,0 1 1 0 0,0-2-1 0 0,1 1 0 0 0,-1-1 1 0 0,1-1-1 0 0,11 5 0 0 0,1-3-319 0 0,0 0 0 0 0,1-2-1 0 0,0 0 1 0 0,0-2 0 0 0,0 0-1 0 0,36-3 1 0 0,-42 1-4542 0 0</inkml:trace>
</inkml:ink>
</file>

<file path=ppt/ink/ink34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56:26.345"/>
    </inkml:context>
    <inkml:brush xml:id="br0">
      <inkml:brushProperty name="width" value="0.05" units="cm"/>
      <inkml:brushProperty name="height" value="0.05" units="cm"/>
    </inkml:brush>
  </inkml:definitions>
  <inkml:trace contextRef="#ctx0" brushRef="#br0">252 72 1656 0 0,'24'-47'1653'0'0,"-24"46"-1598"0"0,0 1 0 0 0,0-1 1 0 0,0 1-1 0 0,0-1 1 0 0,0 0-1 0 0,1 1 0 0 0,-1-1 1 0 0,0 1-1 0 0,0-1 1 0 0,-1 0-1 0 0,1 1 0 0 0,0-1 1 0 0,0 0-1 0 0,0 1 1 0 0,0-1-1 0 0,0 1 0 0 0,-1-1 1 0 0,1 1-1 0 0,0-1 0 0 0,0 0 1 0 0,-1 1-1 0 0,1-1 1 0 0,0 1-1 0 0,-1-1 0 0 0,1 1 1 0 0,-1 0-1 0 0,1-1 1 0 0,-1 1-1 0 0,1-1 0 0 0,-1 1 1 0 0,1 0-1 0 0,-1-1 1 0 0,1 1-1 0 0,-1 0 0 0 0,1 0 1 0 0,-1-1-1 0 0,1 1 0 0 0,-1 0 1 0 0,0 0-1 0 0,1 0 1 0 0,-1 0-1 0 0,0-1 0 0 0,-29-2 47 0 0,25 2 149 0 0,1 1-221 0 0,0 0 0 0 0,0 0 1 0 0,0 0-1 0 0,0 1 1 0 0,0 0-1 0 0,0-1 1 0 0,0 1-1 0 0,0 1 0 0 0,0-1 1 0 0,0 0-1 0 0,0 1 1 0 0,1 0-1 0 0,-6 3 0 0 0,-11 5 153 0 0,5-2-157 0 0,-8 8 157 0 0,1 3 102 0 0,-8 10 150 0 0,20-19-321 0 0,4-3 65 0 0,-1 0 0 0 0,1 0 0 0 0,0 0 0 0 0,-6 12 1 0 0,10-17-116 0 0,0 2 1 0 0,1-1 0 0 0,0 0 0 0 0,0 0 0 0 0,0 0 0 0 0,0 0-1 0 0,0 1 1 0 0,1-1 0 0 0,-1 6 0 0 0,3 10 97 0 0,9 4 26 0 0,-8-19-159 0 0,1 0 0 0 0,0 0 0 0 0,0 0 0 0 0,1 0 0 0 0,-1-1 0 0 0,1 1 0 0 0,0-1 0 0 0,10 4 0 0 0,-9-4-17 0 0,1-1-1 0 0,-1 1 1 0 0,1-2 0 0 0,-1 1 0 0 0,1-1 0 0 0,0 0 0 0 0,-1 0 0 0 0,1-1-1 0 0,0 0 1 0 0,0 0 0 0 0,-1 0 0 0 0,1-1 0 0 0,12-3 0 0 0,-9 2-5 0 0,-1-1 0 0 0,0 0 0 0 0,0-1 0 0 0,0 0 0 0 0,0 0 1 0 0,-1-1-1 0 0,1 0 0 0 0,-1 0 0 0 0,9-9 0 0 0,5-10 36 0 0,-10 5-26 0 0,1-5-5 0 0,6-21-8 0 0,-18 40-4 0 0,1 1 1 0 0,-1 0 0 0 0,0-1-1 0 0,0 1 1 0 0,-1-1-1 0 0,1 1 1 0 0,-1-1-1 0 0,0 1 1 0 0,0-1-1 0 0,-1 1 1 0 0,1-1-1 0 0,-1 1 1 0 0,0-1-1 0 0,0 1 1 0 0,-2-5-1 0 0,3 9 8 0 0,0-1 0 0 0,0 1 0 0 0,0 0 0 0 0,0-1 0 0 0,-1 1-1 0 0,1-1 1 0 0,0 1 0 0 0,0 0 0 0 0,0-1 0 0 0,0 1 0 0 0,0-1 0 0 0,-1 1 0 0 0,1 0-1 0 0,0-1 1 0 0,0 1 0 0 0,-1 0 0 0 0,1-1 0 0 0,0 1 0 0 0,-1 0 0 0 0,1 0 0 0 0,0-1 0 0 0,-1 1-1 0 0,1 0 1 0 0,0 0 0 0 0,-1 0 0 0 0,1-1 0 0 0,-1 1 0 0 0,1 0 0 0 0,0 0 0 0 0,-1 0-1 0 0,1 0 1 0 0,-1 0 0 0 0,1 0 0 0 0,0 0 0 0 0,-1 0 0 0 0,1 0 0 0 0,-1 0 0 0 0,1 0 0 0 0,0 0-1 0 0,-1 0 1 0 0,1 0 0 0 0,-1 0 0 0 0,1 0 0 0 0,0 1 0 0 0,-1-1 0 0 0,1 0 0 0 0,-1 0-1 0 0,1 0 1 0 0,0 1 0 0 0,-1-1 0 0 0,1 0 0 0 0,0 0 0 0 0,-1 1 0 0 0,1-1 0 0 0,-1 1 0 0 0,-13 27 502 0 0,9-15-444 0 0,0 1-1 0 0,2 0 1 0 0,-1 0-1 0 0,2 0 1 0 0,0 0-1 0 0,0 1 1 0 0,2 24-1 0 0,1-27-31 0 0,0-1 0 0 0,1 1-1 0 0,0-1 1 0 0,1 0 0 0 0,0 0 0 0 0,8 18 0 0 0,-1-10-43 0 0,8 11 34 0 0,-12-21-141 0 0,1 0 0 0 0,-1-1 0 0 0,1 0 0 0 0,1-1 0 0 0,0 1 1 0 0,9 6-1 0 0,-9-9-20 0 0,-7-4 107 0 0,1 0 0 0 0,0 0 1 0 0,0 0-1 0 0,-1-1 1 0 0,1 1-1 0 0,0 0 1 0 0,0-1-1 0 0,0 1 1 0 0,0-1-1 0 0,0 0 1 0 0,3 0-1 0 0,2-1-163 0 0,2-2-343 0 0</inkml:trace>
</inkml:ink>
</file>

<file path=ppt/ink/ink34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56:26.723"/>
    </inkml:context>
    <inkml:brush xml:id="br0">
      <inkml:brushProperty name="width" value="0.05" units="cm"/>
      <inkml:brushProperty name="height" value="0.05" units="cm"/>
    </inkml:brush>
  </inkml:definitions>
  <inkml:trace contextRef="#ctx0" brushRef="#br0">171 1 5041 0 0,'-13'0'4627'0'0,"-6"6"-3975"0"0,-3 1-803 0 0,14-5 178 0 0,0 0 1 0 0,0 1 0 0 0,1 0-1 0 0,-1 0 1 0 0,1 1-1 0 0,0 0 1 0 0,0 0 0 0 0,0 1-1 0 0,0 0 1 0 0,1 0-1 0 0,0 0 1 0 0,0 1-1 0 0,0 0 1 0 0,1 0 0 0 0,-6 9-1 0 0,10-14-20 0 0,1-1 0 0 0,0 1 0 0 0,-1 0 1 0 0,1-1-1 0 0,0 1 0 0 0,0 0 0 0 0,0-1 0 0 0,0 1 0 0 0,0 0 0 0 0,0-1 0 0 0,0 1 0 0 0,0 0 0 0 0,0-1 0 0 0,0 1 0 0 0,0 0 0 0 0,0-1 0 0 0,0 1 0 0 0,0 0 1 0 0,1-1-1 0 0,-1 1 0 0 0,0 0 0 0 0,1-1 0 0 0,-1 1 0 0 0,0-1 0 0 0,1 1 0 0 0,-1 0 0 0 0,1-1 0 0 0,-1 1 0 0 0,1-1 0 0 0,0 1 0 0 0,21 12 160 0 0,71 15 357 0 0,-69-22-431 0 0,0 0-1 0 0,-1 2 1 0 0,32 15 0 0 0,-53-22-96 0 0,27 15 30 0 0,18 18 117 0 0,-23-6-76 0 0,-23-25-75 0 0,1-1 1 0 0,-1 1-1 0 0,0 0 1 0 0,0-1 0 0 0,0 1-1 0 0,0 0 1 0 0,0 0 0 0 0,-1 0-1 0 0,1 0 1 0 0,-1 0 0 0 0,0 0-1 0 0,0 0 1 0 0,0 0 0 0 0,0 0-1 0 0,0 0 1 0 0,-2 3 0 0 0,2-5-35 0 0,0 1 1 0 0,0-1 0 0 0,-1 1 0 0 0,1-1 0 0 0,0 1 0 0 0,-1-1 0 0 0,0 1 0 0 0,1-1 0 0 0,-1 0 0 0 0,0 1 0 0 0,0-1 0 0 0,0 0-1 0 0,0 0 1 0 0,0 0 0 0 0,0 1 0 0 0,0-1 0 0 0,0 0 0 0 0,0 0 0 0 0,0-1 0 0 0,-1 1 0 0 0,1 0 0 0 0,0 0 0 0 0,-1-1 0 0 0,1 1 0 0 0,0 0-1 0 0,-1-1 1 0 0,1 1 0 0 0,-1-1 0 0 0,1 0 0 0 0,-1 0 0 0 0,1 1 0 0 0,-1-1 0 0 0,1 0 0 0 0,-1 0 0 0 0,-2-1 0 0 0,-6-1-510 0 0</inkml:trace>
</inkml:ink>
</file>

<file path=ppt/ink/ink34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56:27.109"/>
    </inkml:context>
    <inkml:brush xml:id="br0">
      <inkml:brushProperty name="width" value="0.05" units="cm"/>
      <inkml:brushProperty name="height" value="0.05" units="cm"/>
    </inkml:brush>
  </inkml:definitions>
  <inkml:trace contextRef="#ctx0" brushRef="#br0">0 0 12091 0 0,'31'0'33'0'0,"16"1"25"0"0,60 0 1 0 0,-3 5-578 0 0,-94-5 437 0 0,0 1-196 0 0</inkml:trace>
</inkml:ink>
</file>

<file path=ppt/ink/ink34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56:27.441"/>
    </inkml:context>
    <inkml:brush xml:id="br0">
      <inkml:brushProperty name="width" value="0.05" units="cm"/>
      <inkml:brushProperty name="height" value="0.05" units="cm"/>
    </inkml:brush>
  </inkml:definitions>
  <inkml:trace contextRef="#ctx0" brushRef="#br0">306 261 5881 0 0,'62'27'1901'0'0,"-60"-26"-1843"0"0,0-1 1 0 0,0 1 0 0 0,-1 0 0 0 0,1 1-1 0 0,0-1 1 0 0,-1 0 0 0 0,1 0-1 0 0,-1 1 1 0 0,0-1 0 0 0,1 1 0 0 0,-1-1-1 0 0,0 1 1 0 0,0-1 0 0 0,0 1-1 0 0,0 0 1 0 0,1 2 0 0 0,-1 0 28 0 0,0 0-1 0 0,0 0 1 0 0,-1 0 0 0 0,1 0 0 0 0,-1 0-1 0 0,0 0 1 0 0,0 0 0 0 0,-1 8-1 0 0,0-2 220 0 0,0 21-24 0 0,-2 14 197 0 0,-1-11 48 0 0,-12 48 0 0 0,2-25-271 0 0,-13 52-10 0 0,15-34-704 0 0,10-70 378 0 0,-2 2-343 0 0,-1-6-825 0 0,4-7-299 0 0,1 1 338 0 0</inkml:trace>
  <inkml:trace contextRef="#ctx0" brushRef="#br0" timeOffset="1">161 1 4937 0 0,'-7'7'1138'0'0,"-81"87"3372"0"0,79-83-4503 0 0,1 0 0 0 0,-1 1 1 0 0,2 0-1 0 0,0 0 0 0 0,0 1 0 0 0,-9 25 1 0 0,16-37-2 0 0,-1 0-1 0 0,1 0 1 0 0,0 0 0 0 0,-1 1 0 0 0,1-1 0 0 0,0 0 0 0 0,0 0 0 0 0,-1 1 0 0 0,1-1 0 0 0,0 0 0 0 0,0 0 0 0 0,1 1 0 0 0,-1-1 0 0 0,0 0 0 0 0,0 1 0 0 0,1-1-1 0 0,-1 0 1 0 0,0 0 0 0 0,1 0 0 0 0,-1 1 0 0 0,1-1 0 0 0,0 0 0 0 0,-1 0 0 0 0,1 0 0 0 0,0 0 0 0 0,1 1 0 0 0,0-1-1 0 0,-1 0 0 0 0,1 0 0 0 0,0 0 0 0 0,0 0 0 0 0,0-1 0 0 0,0 1 0 0 0,0-1 0 0 0,0 0-1 0 0,0 1 1 0 0,0-1 0 0 0,0 0 0 0 0,0 0 0 0 0,0 0 0 0 0,4-1 0 0 0,1 0 0 0 0,0 0 0 0 0,0-1 0 0 0,0 0 0 0 0,-1 0 0 0 0,1 0 0 0 0,-1-1 0 0 0,1 0-1 0 0,9-6 1 0 0,0-4 11 0 0,38-34 16 0 0,-51 44-28 0 0,1-1 0 0 0,-1 0 0 0 0,0 0 1 0 0,-1 0-1 0 0,1 0 0 0 0,-1-1 0 0 0,1 1 0 0 0,-1-1 0 0 0,0 1 0 0 0,-1-1 1 0 0,2-7-1 0 0,-2 11-15 0 0,-1 1 1 0 0,0-1 0 0 0,0 1 0 0 0,0 0 0 0 0,0-1-1 0 0,1 1 1 0 0,-1-1 0 0 0,0 1 0 0 0,0-1-1 0 0,0 1 1 0 0,0-1 0 0 0,0 1 0 0 0,0 0-1 0 0,0-1 1 0 0,0 1 0 0 0,0-1 0 0 0,-1 1 0 0 0,1-1-1 0 0,0 1 1 0 0,0-1 0 0 0,0 1 0 0 0,0 0-1 0 0,-1-1 1 0 0,1 1 0 0 0,0-1 0 0 0,0 1-1 0 0,-1 0 1 0 0,1-1 0 0 0,0 1 0 0 0,-1 0-1 0 0,1-1 1 0 0,0 1 0 0 0,-1 0 0 0 0,1 0 0 0 0,0-1-1 0 0,-1 1 1 0 0,1 0 0 0 0,-1 0 0 0 0,1 0-1 0 0,0-1 1 0 0,-1 1 0 0 0,1 0 0 0 0,-1 0-1 0 0,1 0 1 0 0,-1 0 0 0 0,1 0 0 0 0,-1 0 0 0 0,1 0-1 0 0,0 0 1 0 0,-1 0 0 0 0,1 0 0 0 0,-1 0-1 0 0,1 0 1 0 0,-2 1 0 0 0,-1-1-709 0 0,2 0 207 0 0</inkml:trace>
</inkml:ink>
</file>

<file path=ppt/ink/ink34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56:27.807"/>
    </inkml:context>
    <inkml:brush xml:id="br0">
      <inkml:brushProperty name="width" value="0.05" units="cm"/>
      <inkml:brushProperty name="height" value="0.05" units="cm"/>
    </inkml:brush>
  </inkml:definitions>
  <inkml:trace contextRef="#ctx0" brushRef="#br0">306 67 1976 0 0,'-40'-15'3745'0'0,"18"7"-2275"0"0,0 1 0 0 0,-35-7 1 0 0,49 13-1269 0 0,-1 0 0 0 0,0 1-1 0 0,0 0 1 0 0,1 0 0 0 0,-1 1 0 0 0,0 0 0 0 0,0 0-1 0 0,1 1 1 0 0,-1 0 0 0 0,-10 5 0 0 0,14-5-192 0 0,1 0-1 0 0,0 0 1 0 0,-1 1-1 0 0,1 0 1 0 0,0 0-1 0 0,1 0 1 0 0,-1 0 0 0 0,0 0-1 0 0,1 1 1 0 0,0 0-1 0 0,-4 5 1 0 0,6-7-10 0 0,0-1 1 0 0,0 0-1 0 0,0 1 1 0 0,0-1-1 0 0,0 1 1 0 0,1 0-1 0 0,-1-1 1 0 0,1 1-1 0 0,-1-1 0 0 0,1 1 1 0 0,0 0-1 0 0,0-1 1 0 0,-1 1-1 0 0,1 0 1 0 0,0-1-1 0 0,0 1 1 0 0,1 0-1 0 0,-1-1 0 0 0,0 1 1 0 0,1 0-1 0 0,-1-1 1 0 0,1 1-1 0 0,-1 0 1 0 0,1-1-1 0 0,-1 1 1 0 0,1-1-1 0 0,0 1 1 0 0,0-1-1 0 0,0 0 0 0 0,0 1 1 0 0,0-1-1 0 0,0 0 1 0 0,1 0-1 0 0,-1 1 1 0 0,0-1-1 0 0,0 0 1 0 0,3 1-1 0 0,2 2 6 0 0,1 0 0 0 0,-1-1 0 0 0,1 0 0 0 0,0 0 0 0 0,0 0 0 0 0,1-1 0 0 0,-1 0 0 0 0,0 0 0 0 0,1-1 0 0 0,-1 0 0 0 0,1 0 0 0 0,14-1 0 0 0,-17 0 0 0 0,1-1 0 0 0,-1 1-1 0 0,1-1 1 0 0,0-1 0 0 0,-1 1 0 0 0,0-1-1 0 0,1 0 1 0 0,-1 0 0 0 0,10-6 0 0 0,-12 5-4 0 0,1 0 1 0 0,0 0 0 0 0,-1 0 0 0 0,0 0-1 0 0,0 0 1 0 0,0-1 0 0 0,0 1-1 0 0,3-5 1 0 0,-5 6-4 0 0,0 0 0 0 0,0 0 0 0 0,1 0 0 0 0,-2 0-1 0 0,1 0 1 0 0,0 0 0 0 0,0 0 0 0 0,-1 0 0 0 0,1 0 0 0 0,-1-1 0 0 0,1 1 0 0 0,-1 0-1 0 0,0 0 1 0 0,0 0 0 0 0,0-1 0 0 0,0 1 0 0 0,0 0 0 0 0,-1 0 0 0 0,1-1 0 0 0,-1 1-1 0 0,1 0 1 0 0,-2-3 0 0 0,0 2 2 0 0,0 0 0 0 0,0 0 0 0 0,-1 0 0 0 0,1 1 0 0 0,-1-1 0 0 0,1 1 0 0 0,-1-1 1 0 0,0 1-1 0 0,0 0 0 0 0,0 0 0 0 0,0 0 0 0 0,-5-2 0 0 0,-3-1-342 0 0,0 1 0 0 0,-1 0 0 0 0,1 1 0 0 0,-1 0 0 0 0,0 1 1 0 0,0 0-1 0 0,-14 0 0 0 0,23 2-810 0 0</inkml:trace>
</inkml:ink>
</file>

<file path=ppt/ink/ink34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56:28.226"/>
    </inkml:context>
    <inkml:brush xml:id="br0">
      <inkml:brushProperty name="width" value="0.05" units="cm"/>
      <inkml:brushProperty name="height" value="0.05" units="cm"/>
    </inkml:brush>
  </inkml:definitions>
  <inkml:trace contextRef="#ctx0" brushRef="#br0">97 0 4601 0 0,'-17'14'5042'0'0,"-1"1"-5135"0"0,7 0 481 0 0,3 0-242 0 0,0 1-1 0 0,1 0 0 0 0,1 1 1 0 0,0-1-1 0 0,1 1 1 0 0,-3 22-1 0 0,7-30-98 0 0,0 0 1 0 0,1 0-1 0 0,0 0 0 0 0,0 0 0 0 0,1 0 0 0 0,0 0 0 0 0,4 15 1 0 0,-3-18-26 0 0,0 0 1 0 0,0-1 0 0 0,0 0 0 0 0,1 1-1 0 0,0-1 1 0 0,0 0 0 0 0,7 8 0 0 0,-7-10-91 0 0,0 0 1 0 0,1 0 0 0 0,-1-1-1 0 0,1 1 1 0 0,-1-1 0 0 0,1 1-1 0 0,0-1 1 0 0,-1 0 0 0 0,1-1-1 0 0,0 1 1 0 0,1-1-1 0 0,-1 0 1 0 0,0 0 0 0 0,0 0-1 0 0,0 0 1 0 0,9 0 0 0 0,-4-1-199 0 0,0-1 0 0 0,0 1 0 0 0,1-2 0 0 0,-1 1 0 0 0,0-1 0 0 0,-1 0 0 0 0,10-4 0 0 0,7-6-431 0 0</inkml:trace>
</inkml:ink>
</file>

<file path=ppt/ink/ink34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56:28.588"/>
    </inkml:context>
    <inkml:brush xml:id="br0">
      <inkml:brushProperty name="width" value="0.05" units="cm"/>
      <inkml:brushProperty name="height" value="0.05" units="cm"/>
    </inkml:brush>
  </inkml:definitions>
  <inkml:trace contextRef="#ctx0" brushRef="#br0">153 1 5769 0 0,'-46'10'5877'0'0,"37"-7"-5854"0"0,1 1 0 0 0,0 0 0 0 0,-1 0 0 0 0,2 1-1 0 0,-1 0 1 0 0,0 0 0 0 0,1 0 0 0 0,0 1 0 0 0,-9 11 0 0 0,14-15-10 0 0,0 1-1 0 0,0-1 1 0 0,0 1 0 0 0,0-1 0 0 0,1 1 0 0 0,-1 0 0 0 0,1 0 0 0 0,0 0 0 0 0,0 0 0 0 0,0 0 0 0 0,0 0 0 0 0,1 0 0 0 0,-1 0 0 0 0,1 0 0 0 0,-1 0 0 0 0,1 1 0 0 0,0-1 0 0 0,0 0 0 0 0,1 0 0 0 0,-1 0 0 0 0,1 0 0 0 0,-1 0 0 0 0,1 0 0 0 0,0 0 0 0 0,2 4 0 0 0,-1-3-11 0 0,0 1 1 0 0,1 0 0 0 0,0-1-1 0 0,0 0 1 0 0,0 0 0 0 0,0 0-1 0 0,0 0 1 0 0,1 0 0 0 0,0 0-1 0 0,0-1 1 0 0,0 0 0 0 0,0 0 0 0 0,0 0-1 0 0,7 3 1 0 0,-1-1-65 0 0,1 0 0 0 0,0-1 1 0 0,1 0-1 0 0,-1-1 0 0 0,1 0 0 0 0,19 2 1 0 0,-24-5-204 0 0,0 0 1 0 0,-1 0 0 0 0,1-1 0 0 0,0 0 0 0 0,-1 0 0 0 0,1 0 0 0 0,0-1 0 0 0,-1 0 0 0 0,0 0 0 0 0,1-1 0 0 0,-1 0 0 0 0,0 0 0 0 0,8-6 0 0 0,0 0-281 0 0,11-8-836 0 0,-10 2-403 0 0,-6 3-333 0 0</inkml:trace>
</inkml:ink>
</file>

<file path=ppt/ink/ink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19:18:31.152"/>
    </inkml:context>
    <inkml:brush xml:id="br0">
      <inkml:brushProperty name="width" value="0.05" units="cm"/>
      <inkml:brushProperty name="height" value="0.05" units="cm"/>
    </inkml:brush>
  </inkml:definitions>
  <inkml:trace contextRef="#ctx0" brushRef="#br0">0 132 6033 0 0,'11'-17'3117'0'0,"-10"15"-2920"0"0,0 0-1 0 0,0-1 1 0 0,1 1-1 0 0,-1 0 1 0 0,1 0-1 0 0,-1 0 1 0 0,1 0 0 0 0,0 0-1 0 0,0 0 1 0 0,0 0-1 0 0,0 0 1 0 0,0 1-1 0 0,1-1 1 0 0,2-1 0 0 0,47-22-143 0 0,-19 8-3 0 0,-10 7-28 0 0,7-1-1 0 0,-14 6 26 0 0,0 1 1 0 0,0 0-1 0 0,0 2 1 0 0,1-1-1 0 0,31 1 1 0 0,-8 7 54 0 0,-32-3-64 0 0,-1 1 0 0 0,1-1 0 0 0,-1 1-1 0 0,1 1 1 0 0,-1 0 0 0 0,0 0 0 0 0,0 0 0 0 0,0 1 0 0 0,-1 0 0 0 0,0 0 0 0 0,0 0 0 0 0,0 1 0 0 0,9 11 0 0 0,-6-5-1 0 0,-1 1-1 0 0,0 0 1 0 0,-1 0-1 0 0,0 1 1 0 0,-1 0-1 0 0,6 20 1 0 0,11 19 33 0 0,-6-17-17 0 0,-17-34-69 0 0,1-1-1 0 0,-1 1 1 0 0,1 0-1 0 0,0-1 0 0 0,0 1 1 0 0,0 0-1 0 0,0-1 1 0 0,0 1-1 0 0,0-1 1 0 0,0 1-1 0 0,0-1 0 0 0,1 0 1 0 0,-1 0-1 0 0,1 1 1 0 0,-1-1-1 0 0,1 0 1 0 0,-1 0-1 0 0,1 0 1 0 0,0 0-1 0 0,-1-1 0 0 0,1 1 1 0 0,0 0-1 0 0,-1-1 1 0 0,1 1-1 0 0,3-1 1 0 0,-3 0-46 0 0,0 0 0 0 0,1-1 1 0 0,-1 1-1 0 0,0-1 0 0 0,0 1 1 0 0,0-1-1 0 0,0 0 0 0 0,0 0 1 0 0,0 0-1 0 0,-1 0 0 0 0,1 0 1 0 0,0-1-1 0 0,0 1 0 0 0,-1 0 1 0 0,1-1-1 0 0,-1 1 0 0 0,1-1 1 0 0,-1 0-1 0 0,0 0 1 0 0,0 1-1 0 0,2-3 0 0 0,8-13-566 0 0</inkml:trace>
</inkml:ink>
</file>

<file path=ppt/ink/ink34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56:28.948"/>
    </inkml:context>
    <inkml:brush xml:id="br0">
      <inkml:brushProperty name="width" value="0.05" units="cm"/>
      <inkml:brushProperty name="height" value="0.05" units="cm"/>
    </inkml:brush>
  </inkml:definitions>
  <inkml:trace contextRef="#ctx0" brushRef="#br0">1 98 1952 0 0,'23'-65'1445'0'0,"-22"64"-1369"0"0,-1 1 1 0 0,1-1 0 0 0,-1 0 0 0 0,0 0 0 0 0,1 0-1 0 0,-1 0 1 0 0,0 0 0 0 0,0 0 0 0 0,1 0-1 0 0,-1 0 1 0 0,0 0 0 0 0,0 0 0 0 0,0 1-1 0 0,0-1 1 0 0,0 0 0 0 0,0 0 0 0 0,-1 0-1 0 0,1 0 1 0 0,0 0 0 0 0,0 0 0 0 0,-1 0 0 0 0,1 0-1 0 0,-1 0 1 0 0,1 0 0 0 0,0 1 0 0 0,-1-1-1 0 0,0 0 1 0 0,0-1 0 0 0,-8 3 2504 0 0,6 3-831 0 0,2 50-1254 0 0,3-42-318 0 0,0 0 0 0 0,0 0 1 0 0,2 0-1 0 0,-1 0 0 0 0,9 16 1 0 0,-8-19-82 0 0,0-1 1 0 0,1 0 0 0 0,1 0 0 0 0,7 10 0 0 0,16 8-48 0 0,-12-18 1 0 0,-16-7-47 0 0,-1-1-1 0 0,1 0 0 0 0,0 0 0 0 0,0 0 1 0 0,0 0-1 0 0,0 0 0 0 0,0 0 0 0 0,0 0 1 0 0,-1 0-1 0 0,1 0 0 0 0,0 0 0 0 0,0-1 1 0 0,0 1-1 0 0,0 0 0 0 0,-1-1 0 0 0,1 1 1 0 0,0 0-1 0 0,0-1 0 0 0,1 0 0 0 0,6-8 27 0 0,-4 1-15 0 0,4-7-1 0 0,-6 10-12 0 0,8-18 28 0 0,-5 8-22 0 0,-1 1-7 0 0,-1 3-1 0 0,-1 5 0 0 0,13-58 14 0 0,-4 15-28 0 0,-8 40 23 0 0,-3 9-8 0 0,0-1 0 0 0,1 1-1 0 0,-1-1 1 0 0,0 1 0 0 0,0 0 0 0 0,0-1 0 0 0,1 1 0 0 0,-1 0 0 0 0,0-1 0 0 0,1 1 0 0 0,-1 0 0 0 0,0-1-1 0 0,1 1 1 0 0,-1 0 0 0 0,0 0 0 0 0,1 0 0 0 0,-1-1 0 0 0,0 1 0 0 0,1 0 0 0 0,-1 0 0 0 0,1 0 0 0 0,-1 0-1 0 0,0-1 1 0 0,1 1 0 0 0,-1 0 0 0 0,1 0 0 0 0,-1 0 0 0 0,1 0 0 0 0,-1 0 0 0 0,0 0 0 0 0,1 0 0 0 0,-1 0-1 0 0,1 1 1 0 0,0-1 0 0 0,8 9 39 0 0,10 29 85 0 0,-16-30-111 0 0,1 0 0 0 0,0-1 0 0 0,0 1 0 0 0,0-1 0 0 0,1 0 0 0 0,0 0 0 0 0,1-1 0 0 0,0 0 0 0 0,7 7 0 0 0,-5-5-136 0 0,1-1 0 0 0,0 0 0 0 0,0-1 0 0 0,1 0 0 0 0,0 0 0 0 0,0-1 0 0 0,0 0 0 0 0,0-1 0 0 0,1 0 0 0 0,0-1 0 0 0,11 3 0 0 0,-7-5-448 0 0</inkml:trace>
</inkml:ink>
</file>

<file path=ppt/ink/ink34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56:29.358"/>
    </inkml:context>
    <inkml:brush xml:id="br0">
      <inkml:brushProperty name="width" value="0.05" units="cm"/>
      <inkml:brushProperty name="height" value="0.05" units="cm"/>
    </inkml:brush>
  </inkml:definitions>
  <inkml:trace contextRef="#ctx0" brushRef="#br0">117 569 7762 0 0,'12'4'841'0'0,"3"-1"1017"0"0,-14-3-1809 0 0,-1-1-1 0 0,1 1 0 0 0,-1 0 1 0 0,0 0-1 0 0,1-1 0 0 0,-1 1 1 0 0,0 0-1 0 0,1 0 0 0 0,-1-1 1 0 0,0 1-1 0 0,1-1 0 0 0,-1 1 1 0 0,0 0-1 0 0,0-1 0 0 0,1 1 1 0 0,-1 0-1 0 0,0-1 0 0 0,0 1 1 0 0,0-1-1 0 0,0 1 0 0 0,1-1 1 0 0,-1 1-1 0 0,0-1 0 0 0,0 1 1 0 0,0 0-1 0 0,0-1 0 0 0,0 1 1 0 0,0-1-1 0 0,0 1 0 0 0,0-1 1 0 0,-1 0-1 0 0,5-37 267 0 0,-3 34-297 0 0,-1 0 0 0 0,1-1 0 0 0,-1 1 0 0 0,0 0 0 0 0,0-1 0 0 0,-1 1 0 0 0,1 0 0 0 0,-1 0 0 0 0,0-1 1 0 0,0 1-1 0 0,0 0 0 0 0,0 0 0 0 0,-1 0 0 0 0,0 0 0 0 0,-2-3 0 0 0,-31-65 181 0 0,-28-66 31 0 0,57 121-201 0 0,0-1 0 0 0,1 1 0 0 0,1-1 0 0 0,1 0 0 0 0,1 0 0 0 0,-1-21 0 0 0,3 35-25 0 0,0-1-1 0 0,0 1 1 0 0,0-1 0 0 0,1 1-1 0 0,0-1 1 0 0,0 1 0 0 0,0 0-1 0 0,1-1 1 0 0,-1 1 0 0 0,1 0-1 0 0,0 0 1 0 0,0 0 0 0 0,1 0-1 0 0,-1 0 1 0 0,1 1 0 0 0,0-1-1 0 0,6-6 1 0 0,-6 8-100 0 0,0 0-1 0 0,-1 0 0 0 0,2 0 1 0 0,-1 1-1 0 0,0-1 1 0 0,0 1-1 0 0,0 0 1 0 0,1-1-1 0 0,-1 1 1 0 0,1 1-1 0 0,-1-1 1 0 0,1 0-1 0 0,-1 1 1 0 0,1 0-1 0 0,-1 0 1 0 0,1 0-1 0 0,-1 0 1 0 0,1 1-1 0 0,-1-1 0 0 0,1 1 1 0 0,5 2-1 0 0,6 6-1302 0 0,-7 3 206 0 0</inkml:trace>
  <inkml:trace contextRef="#ctx0" brushRef="#br0" timeOffset="0.99">53 325 5193 0 0,'-39'23'3640'0'0,"25"-17"-2474"0"0,21-14 157 0 0,-2 5-1202 0 0,0 1-1 0 0,-1-1 0 0 0,1 1 0 0 0,0 1 0 0 0,0-1 0 0 0,0 1 1 0 0,6-1-1 0 0,-5 0-91 0 0,13-4 5 0 0,11-7 5 0 0,-7 3-13 0 0,12-1 22 0 0,0 11 25 0 0,-13 11-1 0 0,-15-6-49 0 0,0 2-1 0 0,0-1 1 0 0,-1 1 0 0 0,0-1-1 0 0,0 2 1 0 0,-1-1-1 0 0,0 1 1 0 0,7 13-1 0 0,12 34 19 0 0,-12-20-11 0 0,11 36 43 0 0,7 18-238 0 0,-11-53-2779 0 0,-14-34 1479 0 0</inkml:trace>
</inkml:ink>
</file>

<file path=ppt/ink/ink34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56:29.809"/>
    </inkml:context>
    <inkml:brush xml:id="br0">
      <inkml:brushProperty name="width" value="0.05" units="cm"/>
      <inkml:brushProperty name="height" value="0.05" units="cm"/>
    </inkml:brush>
  </inkml:definitions>
  <inkml:trace contextRef="#ctx0" brushRef="#br0">318 277 3393 0 0,'-3'-6'3208'0'0,"-2"0"-952"0"0,1 3-1917 0 0,-2 2-266 0 0,1 2 109 0 0,-52 11 157 0 0,33-4 75 0 0,8-3-131 0 0,-3 1 36 0 0,6-1-169 0 0,-34 15 487 0 0,17-1-337 0 0,-10 17 50 0 0,35-32-323 0 0,1 0-1 0 0,-1 0 1 0 0,2 1-1 0 0,-1 0 1 0 0,0 0-1 0 0,1 0 0 0 0,0 0 1 0 0,0 1-1 0 0,0-1 1 0 0,1 1-1 0 0,0 0 1 0 0,0 0-1 0 0,0 0 1 0 0,1 0-1 0 0,0 0 0 0 0,0 0 1 0 0,0 0-1 0 0,1 0 1 0 0,0 0-1 0 0,1 10 1 0 0,0-14-32 0 0,-1 1 0 0 0,1 0 1 0 0,0 0-1 0 0,0-1 0 0 0,0 1 1 0 0,1-1-1 0 0,-1 1 0 0 0,1-1 1 0 0,-1 0-1 0 0,1 1 0 0 0,0-1 1 0 0,-1 0-1 0 0,1 0 0 0 0,0 0 1 0 0,1 0-1 0 0,-1-1 0 0 0,0 1 1 0 0,0 0-1 0 0,4 1 0 0 0,-1-1-22 0 0,0-1 1 0 0,0 1-1 0 0,0-1 0 0 0,0 0 0 0 0,0 0 0 0 0,0 0 0 0 0,0-1 0 0 0,0 0 0 0 0,0 0 0 0 0,6-1 0 0 0,0 0-55 0 0,-1-1 0 0 0,1 0 0 0 0,-1-1-1 0 0,1 0 1 0 0,-1 0 0 0 0,0-2 0 0 0,-1 1 0 0 0,1-1 0 0 0,13-9 0 0 0,10-16-327 0 0,-24 19 285 0 0,0 0 0 0 0,-1 0 0 0 0,0 0 0 0 0,-1-1 0 0 0,11-25 0 0 0,-4-4-162 0 0,-8 13 75 0 0,-2-3 229 0 0,0 0 1 0 0,-2-54-1 0 0,-3 69 83 0 0,-1 1-1 0 0,0-1 0 0 0,-9-26 1 0 0,-13-10 350 0 0,8 32-178 0 0,15 20-253 0 0,0-1 1 0 0,0 0 0 0 0,0 0-1 0 0,0 0 1 0 0,0 1 0 0 0,0-1-1 0 0,0 1 1 0 0,0-1 0 0 0,-1 1-1 0 0,1-1 1 0 0,0 1 0 0 0,0 0-1 0 0,-1-1 1 0 0,1 1 0 0 0,0 0-1 0 0,0 0 1 0 0,-2 0 0 0 0,1 1 7 0 0,0-1 1 0 0,0 1-1 0 0,0 0 1 0 0,0 0-1 0 0,0 0 1 0 0,0 0-1 0 0,1 0 1 0 0,-1 0-1 0 0,0 1 1 0 0,1-1-1 0 0,-1 0 1 0 0,1 1-1 0 0,-1 0 0 0 0,1-1 1 0 0,0 1-1 0 0,0 0 1 0 0,-2 3-1 0 0,-4 8 82 0 0,1 0 0 0 0,1 0 0 0 0,0 1-1 0 0,-5 26 1 0 0,6-23-40 0 0,1 0 0 0 0,2 0 0 0 0,-1 1 0 0 0,2-1-1 0 0,2 26 1 0 0,9 6-40 0 0,2-16 5 0 0,-9-26-48 0 0,0 0-1 0 0,1-1 1 0 0,0 1-1 0 0,0-1 1 0 0,1 0-1 0 0,0 0 1 0 0,0 0-1 0 0,0-1 1 0 0,1 0-1 0 0,-1 0 1 0 0,1-1-1 0 0,15 7 1 0 0,-13-7-318 0 0,-1 0 1 0 0,1-1 0 0 0,0 0-1 0 0,1 0 1 0 0,-1-1-1 0 0,12 1 1 0 0,1 0-4505 0 0</inkml:trace>
</inkml:ink>
</file>

<file path=ppt/ink/ink34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56:30.213"/>
    </inkml:context>
    <inkml:brush xml:id="br0">
      <inkml:brushProperty name="width" value="0.05" units="cm"/>
      <inkml:brushProperty name="height" value="0.05" units="cm"/>
    </inkml:brush>
  </inkml:definitions>
  <inkml:trace contextRef="#ctx0" brushRef="#br0">13 98 2112 0 0,'4'-38'2095'0'0,"-7"29"-50"0"0,-6 27 41 0 0,8-12-1945 0 0,0 0 1 0 0,0 0 0 0 0,0 0 0 0 0,1 0-1 0 0,0 0 1 0 0,0 0 0 0 0,0 1-1 0 0,1-1 1 0 0,0 0 0 0 0,0 0-1 0 0,1 0 1 0 0,0 0 0 0 0,0 0 0 0 0,0-1-1 0 0,0 1 1 0 0,1-1 0 0 0,5 9-1 0 0,0-1-59 0 0,1 1-1 0 0,0-2 0 0 0,1 1 0 0 0,1-1 1 0 0,19 18-1 0 0,-24-25-57 0 0,0-1 1 0 0,1 1-1 0 0,-1-1 1 0 0,1 0-1 0 0,0-1 1 0 0,0 1-1 0 0,0-1 1 0 0,0-1-1 0 0,11 3 1 0 0,-15-4-21 0 0,0 0 1 0 0,0-1-1 0 0,0 0 1 0 0,0 0-1 0 0,0 0 1 0 0,0 0-1 0 0,0 0 1 0 0,0-1-1 0 0,0 1 1 0 0,0-1-1 0 0,0 0 1 0 0,0 1 0 0 0,-1-2-1 0 0,1 1 1 0 0,0 0-1 0 0,0 0 1 0 0,-1-1-1 0 0,1 0 1 0 0,-1 1-1 0 0,1-1 1 0 0,-1 0-1 0 0,0 0 1 0 0,0 0-1 0 0,0-1 1 0 0,4-3 0 0 0,-2-2-9 0 0,1-1 1 0 0,-1 1 0 0 0,0-1 0 0 0,-1 0 0 0 0,0 0 0 0 0,0 0 0 0 0,-1 0 0 0 0,0-1-1 0 0,-1 1 1 0 0,0 0 0 0 0,-1-1 0 0 0,0-12 0 0 0,-1 5-9 0 0,0 0 0 0 0,-8-33-1 0 0,-7 1 12 0 0,16 47 1 0 0,-1 0 0 0 0,0 0 0 0 0,1 1 1 0 0,-1-1-1 0 0,0 1 0 0 0,0-1 0 0 0,0 1 0 0 0,0-1 1 0 0,0 1-1 0 0,-1-1 0 0 0,1 1 0 0 0,0 0 0 0 0,-1 0 1 0 0,-1-2-1 0 0,2 3 0 0 0,1-1 0 0 0,-1 1-1 0 0,0 0 1 0 0,1 0 0 0 0,-1 0 0 0 0,1 0 0 0 0,-1 0-1 0 0,1 0 1 0 0,-1 0 0 0 0,0 0 0 0 0,1 0 0 0 0,-1 0 0 0 0,1 0-1 0 0,-1 1 1 0 0,1-1 0 0 0,-1 0 0 0 0,1 0 0 0 0,-1 0 0 0 0,1 1-1 0 0,-1-1 1 0 0,1 0 0 0 0,-1 1 0 0 0,1-1 0 0 0,-1 0 0 0 0,1 1-1 0 0,0-1 1 0 0,-1 1 0 0 0,1-1 0 0 0,-1 1 0 0 0,-10 27 137 0 0,10-5 129 0 0,3-15-223 0 0,0 0 0 0 0,0-1 0 0 0,1 1 0 0 0,0-1 0 0 0,0 0 0 0 0,1 0 0 0 0,0 0 0 0 0,0 0 0 0 0,0-1-1 0 0,6 7 1 0 0,23 20 104 0 0,-19-22-216 0 0,0-1-1 0 0,1 0 1 0 0,0-1 0 0 0,0 0-1 0 0,1-2 1 0 0,0 0 0 0 0,0 0-1 0 0,34 7 1 0 0,-44-13-145 0 0,-1 0-1 0 0,1-1 1 0 0,-1 0 0 0 0,1 0-1 0 0,0 0 1 0 0,-1-1-1 0 0,6 0 1 0 0,7-5-178 0 0,-7 2 37 0 0,6-7-189 0 0</inkml:trace>
</inkml:ink>
</file>

<file path=ppt/ink/ink34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56:30.548"/>
    </inkml:context>
    <inkml:brush xml:id="br0">
      <inkml:brushProperty name="width" value="0.05" units="cm"/>
      <inkml:brushProperty name="height" value="0.05" units="cm"/>
    </inkml:brush>
  </inkml:definitions>
  <inkml:trace contextRef="#ctx0" brushRef="#br0">1 1 12635 0 0,'2'5'7'0'0,"0"0"-5"0"0,17 36 38 0 0,-10-16-16 0 0,5 13 10 0 0,4 13 4 0 0,16 22 1 0 0,77 157-2147 0 0,-103-213 1512 0 0,-2-3 230 0 0,-2-4 47 0 0,0-1 1 0 0,1 0-1 0 0,0 0 1 0 0,9 13-1 0 0,-6-9-1196 0 0</inkml:trace>
</inkml:ink>
</file>

<file path=ppt/ink/ink34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56:30.896"/>
    </inkml:context>
    <inkml:brush xml:id="br0">
      <inkml:brushProperty name="width" value="0.05" units="cm"/>
      <inkml:brushProperty name="height" value="0.05" units="cm"/>
    </inkml:brush>
  </inkml:definitions>
  <inkml:trace contextRef="#ctx0" brushRef="#br0">4 86 8218 0 0,'-1'-4'444'0'0,"0"1"0"0"0,1-1-1 0 0,-1 1 1 0 0,1 0 0 0 0,-1-1 0 0 0,1 1 0 0 0,0-1 0 0 0,1 1 0 0 0,-1-1 0 0 0,1 1 0 0 0,1-7 0 0 0,-1 9-361 0 0,-1-1 0 0 0,1 0 0 0 0,0 0 1 0 0,0 0-1 0 0,1 1 0 0 0,-1-1 0 0 0,0 0 1 0 0,0 1-1 0 0,1-1 0 0 0,-1 1 1 0 0,1 0-1 0 0,0-1 0 0 0,-1 1 0 0 0,1 0 1 0 0,2-1-1 0 0,4-1-95 0 0,0 1 0 0 0,-1-1 0 0 0,1 2 0 0 0,0-1 0 0 0,0 1 0 0 0,0 0 0 0 0,0 1 0 0 0,14 1-1 0 0,120 6-4737 0 0,-116-4 93 0 0</inkml:trace>
</inkml:ink>
</file>

<file path=ppt/ink/ink34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56:33.058"/>
    </inkml:context>
    <inkml:brush xml:id="br0">
      <inkml:brushProperty name="width" value="0.05" units="cm"/>
      <inkml:brushProperty name="height" value="0.05" units="cm"/>
    </inkml:brush>
  </inkml:definitions>
  <inkml:trace contextRef="#ctx0" brushRef="#br0">0 38 2777 0 0,'41'-14'1118'0'0,"28"-10"3114"0"0,-68 25-4195 0 0,0-1 0 0 0,0 1 1 0 0,0 0-1 0 0,0 0 0 0 0,0-1 0 0 0,0 1 0 0 0,-1 0 0 0 0,1 0 1 0 0,0 0-1 0 0,-1 0 0 0 0,1 0 0 0 0,-1 0 0 0 0,1 0 0 0 0,-1 0 0 0 0,1 0 1 0 0,-1 1-1 0 0,0-1 0 0 0,1 0 0 0 0,-1 0 0 0 0,0 0 0 0 0,0 0 1 0 0,0 0-1 0 0,0 1 0 0 0,0-1 0 0 0,0 2 0 0 0,2 9 77 0 0,7 19 96 0 0,2 0 0 0 0,1 0 0 0 0,2-1 0 0 0,0-1 0 0 0,2-1 0 0 0,1 0-1 0 0,26 32 1 0 0,-14-20-183 0 0,-10-13-98 0 0,-7-13 154 0 0,9 8-437 0 0,1 0-332 0 0,10 4-357 0 0,-32-25 950 0 0,1-1 0 0 0,-1 1 0 0 0,1-1 0 0 0,0 1 0 0 0,-1-1 0 0 0,1 0 1 0 0,-1 1-1 0 0,1-1 0 0 0,0 0 0 0 0,-1 0 0 0 0,1 0 0 0 0,0 1 0 0 0,-1-1 0 0 0,1 0 0 0 0,0 0 0 0 0,-1 0 0 0 0,1 0 1 0 0,0 0-1 0 0,0 0 0 0 0,-1 0 0 0 0,1 0 0 0 0,0 0 0 0 0,-1-1 0 0 0,1 1 0 0 0,0 0 0 0 0,0-1 0 0 0,-1-3-2895 0 0</inkml:trace>
</inkml:ink>
</file>

<file path=ppt/ink/ink34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56:33.496"/>
    </inkml:context>
    <inkml:brush xml:id="br0">
      <inkml:brushProperty name="width" value="0.05" units="cm"/>
      <inkml:brushProperty name="height" value="0.05" units="cm"/>
    </inkml:brush>
  </inkml:definitions>
  <inkml:trace contextRef="#ctx0" brushRef="#br0">1 152 4817 0 0,'17'-10'4900'0'0,"-9"5"-4967"0"0,2-1 62 0 0,7-1 6 0 0,5-3 5 0 0,-8 1-7 0 0,92-93 47 0 0,-105 101-42 0 0,1 1 1 0 0,-1-1-1 0 0,0 1 0 0 0,1 0 1 0 0,-1 0-1 0 0,1 0 1 0 0,-1 0-1 0 0,0 0 0 0 0,1 0 1 0 0,-1 0-1 0 0,0 0 1 0 0,1 1-1 0 0,-1-1 0 0 0,1 0 1 0 0,-1 1-1 0 0,0-1 1 0 0,0 1-1 0 0,1-1 0 0 0,-1 1 1 0 0,0 0-1 0 0,0 0 1 0 0,0 0-1 0 0,0-1 0 0 0,0 1 1 0 0,0 0-1 0 0,0 0 1 0 0,0 0-1 0 0,0 0 0 0 0,0 1 1 0 0,0-1-1 0 0,1 2 1 0 0,17 25 287 0 0,-11-14-68 0 0,-7-11-181 0 0,71 142 1422 0 0,-60-124-1366 0 0,2-1 1 0 0,15 19 0 0 0,15 5-98 0 0,-26-32 22 0 0,-11-9-11 0 0,0 0-2 0 0,14 2 7 0 0,3-8 38 0 0,-19 0-44 0 0,0 0 0 0 0,0 0 1 0 0,0-1-1 0 0,0 0 0 0 0,-1 0 0 0 0,5-5 0 0 0,-8 8-11 0 0,18-14-2 0 0,13-7 12 0 0,-20 14 0 0 0,-4 3 0 0 0,8-1-3 0 0,-15 6-8 0 0,-1 0 0 0 0,-1 2 0 0 0,0 8 0 0 0,4 8-3 0 0,18 15-137 0 0,-16-28 19 0 0,1 0 1 0 0,-1 0-1 0 0,2 0 1 0 0,-1-1-1 0 0,0 0 1 0 0,10 5 0 0 0,-8-5-123 0 0,0-1 1 0 0,-1 0 0 0 0,1 0 0 0 0,0-1 0 0 0,0 0 0 0 0,0 0-1 0 0,1-1 1 0 0,-1 0 0 0 0,0 0 0 0 0,11-1 0 0 0,-8-3-1117 0 0</inkml:trace>
</inkml:ink>
</file>

<file path=ppt/ink/ink34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56:33.911"/>
    </inkml:context>
    <inkml:brush xml:id="br0">
      <inkml:brushProperty name="width" value="0.05" units="cm"/>
      <inkml:brushProperty name="height" value="0.05" units="cm"/>
    </inkml:brush>
  </inkml:definitions>
  <inkml:trace contextRef="#ctx0" brushRef="#br0">15 366 5673 0 0,'-1'2'3879'0'0,"-7"4"-1114"0"0,8-5-2762 0 0,-1-1 0 0 0,1 0 0 0 0,-1 1 0 0 0,1-1 1 0 0,0 0-1 0 0,-1 1 0 0 0,1-1 0 0 0,-1 1 0 0 0,1-1 0 0 0,0 1 1 0 0,0-1-1 0 0,-1 1 0 0 0,1-1 0 0 0,0 1 0 0 0,0-1 1 0 0,0 1-1 0 0,0-1 0 0 0,-1 1 0 0 0,1-1 0 0 0,0 1 1 0 0,0-1-1 0 0,0 1 0 0 0,0-1 0 0 0,0 1 0 0 0,0 0 1 0 0,0-1-1 0 0,1 1 0 0 0,-1-1 0 0 0,0 1 0 0 0,0-1 0 0 0,0 1 1 0 0,0-1-1 0 0,1 1 0 0 0,-1-1 0 0 0,0 1 0 0 0,1-1 1 0 0,-1 1-1 0 0,0-1 0 0 0,1 0 0 0 0,-1 1 0 0 0,0-1 1 0 0,1 1-1 0 0,-1-1 0 0 0,1 0 0 0 0,-1 1 0 0 0,1-1 0 0 0,-1 0 1 0 0,1 0-1 0 0,-1 1 0 0 0,1-1 0 0 0,-1 0 0 0 0,1 0 1 0 0,-1 0-1 0 0,2 0 0 0 0,19 10 76 0 0,-8-4-43 0 0,1 0 0 0 0,0 0-1 0 0,1-1 1 0 0,0-1 0 0 0,-1 0 0 0 0,29 2-1 0 0,-33-5-22 0 0,7 1 2 0 0,-6-2-24 0 0,6 2-3 0 0,8 2-333 0 0,4 1-472 0 0,-12-6 208 0 0,-12-1-102 0 0</inkml:trace>
  <inkml:trace contextRef="#ctx0" brushRef="#br0" timeOffset="1">234 28 7017 0 0,'-10'-21'3911'0'0,"6"14"-3492"0"0,6 16 307 0 0,22 56-935 0 0,4-1 0 0 0,2-1 0 0 0,61 92 0 0 0,-63-113-2454 0 0,-24-32 1299 0 0</inkml:trace>
</inkml:ink>
</file>

<file path=ppt/ink/ink34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56:34.260"/>
    </inkml:context>
    <inkml:brush xml:id="br0">
      <inkml:brushProperty name="width" value="0.05" units="cm"/>
      <inkml:brushProperty name="height" value="0.05" units="cm"/>
    </inkml:brush>
  </inkml:definitions>
  <inkml:trace contextRef="#ctx0" brushRef="#br0">6 42 2913 0 0,'-6'-2'6193'0'0,"6"-7"-4873"0"0,3 5-792 0 0,-1 0-88 0 0,2-2-272 0 0,2-3 9 0 0,6 7-1 0 0,10 1 88 0 0,-2-1-168 0 0,-4 1-88 0 0,0 1-96 0 0,1 0-280 0 0,-1 0-577 0 0,16-1 769 0 0,-14 1-504 0 0,1 1-280 0 0</inkml:trace>
</inkml:ink>
</file>

<file path=ppt/ink/ink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19:18:31.553"/>
    </inkml:context>
    <inkml:brush xml:id="br0">
      <inkml:brushProperty name="width" value="0.05" units="cm"/>
      <inkml:brushProperty name="height" value="0.05" units="cm"/>
    </inkml:brush>
  </inkml:definitions>
  <inkml:trace contextRef="#ctx0" brushRef="#br0">162 279 3521 0 0,'21'-72'3494'0'0,"-21"71"-3367"0"0,0 1 0 0 0,0-1 1 0 0,0 0-1 0 0,0 1 0 0 0,0-1 0 0 0,0 0 1 0 0,0 0-1 0 0,0 1 0 0 0,-1-1 1 0 0,1 0-1 0 0,0 1 0 0 0,0-1 0 0 0,-1 0 1 0 0,1 1-1 0 0,0-1 0 0 0,-1 0 0 0 0,1 1 1 0 0,0-1-1 0 0,-1 1 0 0 0,1-1 1 0 0,-1 1-1 0 0,1-1 0 0 0,-1 1 0 0 0,1-1 1 0 0,-1 1-1 0 0,0-1 0 0 0,1 1 0 0 0,-1 0 1 0 0,1-1-1 0 0,-1 1 0 0 0,0 0 1 0 0,1 0-1 0 0,-1-1 0 0 0,0 1 0 0 0,1 0 1 0 0,-1 0-1 0 0,0 0 0 0 0,-1 0 1 0 0,-30-2 121 0 0,26 3 230 0 0,2-1-438 0 0,0 1 1 0 0,0 1-1 0 0,0-1 1 0 0,0 1-1 0 0,0-1 1 0 0,0 1-1 0 0,0 0 1 0 0,0 0-1 0 0,1 1 1 0 0,-1-1-1 0 0,1 1 1 0 0,-1 0-1 0 0,1 0 1 0 0,0 0-1 0 0,0 0 1 0 0,1 1-1 0 0,-1-1 1 0 0,1 1 0 0 0,-1-1-1 0 0,1 1 1 0 0,-2 4-1 0 0,-8 14-49 0 0,1 0-1 0 0,-11 32 1 0 0,15-27 13 0 0,6 15-1 0 0,16 18-6 0 0,0-24-4 0 0,-12-28-40 0 0,1-1 0 0 0,0 0 0 0 0,0 1 0 0 0,1-1 0 0 0,-1-1 0 0 0,2 1 0 0 0,11 11 0 0 0,-15-16-11 0 0,0-1 1 0 0,0 1-1 0 0,1 0 0 0 0,-1-1 1 0 0,1 0-1 0 0,-1 0 0 0 0,1 0 1 0 0,0 0-1 0 0,-1 0 0 0 0,1 0 1 0 0,0 0-1 0 0,-1-1 0 0 0,1 0 1 0 0,3 1-1 0 0,-2-1-76 0 0,-1-1 1 0 0,0 1-1 0 0,1-1 0 0 0,-1 0 1 0 0,0 1-1 0 0,0-1 0 0 0,0-1 0 0 0,6-2 1 0 0,33-24-2285 0 0,-31 16 1332 0 0</inkml:trace>
  <inkml:trace contextRef="#ctx0" brushRef="#br0" timeOffset="1">282 242 5281 0 0,'0'1'1197'0'0,"-1"3"539"0"0,0 4 1077 0 0,1-8-2630 0 0,1 1 49 0 0,6 3-55 0 0,3 0-23 0 0,15 16-29 0 0,7 14 114 0 0,14 14 164 0 0,-38-42-349 0 0,-1 0-1 0 0,2 0 1 0 0,-1-1 0 0 0,0 0 0 0 0,1-1-1 0 0,0 0 1 0 0,0 0 0 0 0,0-1 0 0 0,11 3-1 0 0,-19-7-25 0 0,-1 0 0 0 0,1 0 0 0 0,0 1 0 0 0,-1-1 0 0 0,1 0 0 0 0,0 0 0 0 0,-1 0 0 0 0,1 0 0 0 0,-1 0 0 0 0,1 0 0 0 0,-1 0 0 0 0,0 1 0 0 0,1-1 0 0 0,-1-1 0 0 0,0 1 0 0 0,0 0 0 0 0,0 0 0 0 0,1 0 0 0 0,-1 0 0 0 0,0 0 0 0 0,0 0 0 0 0,-1 0 0 0 0,1 0 0 0 0,0 0 0 0 0,0 0-1 0 0,0 0 1 0 0,-1 0 0 0 0,1 0 0 0 0,-1-2 0 0 0,0-6-76 0 0,-11-83 191 0 0,6 54-9 0 0,-2-51 0 0 0,8 76-128 0 0,0 1-1 0 0,1-1 1 0 0,1 0 0 0 0,0 1 0 0 0,1-1 0 0 0,0 1-1 0 0,0 0 1 0 0,7-13 0 0 0,-9 23-6 0 0,-1 0 0 0 0,1 0 0 0 0,0 1 1 0 0,0-1-1 0 0,0 0 0 0 0,0 1 0 0 0,0-1 0 0 0,0 1 0 0 0,0-1 0 0 0,1 1 0 0 0,-1 0 1 0 0,0-1-1 0 0,1 1 0 0 0,-1 0 0 0 0,1 0 0 0 0,0 0 0 0 0,-1 0 0 0 0,1 0 0 0 0,0 1 1 0 0,-1-1-1 0 0,1 0 0 0 0,0 1 0 0 0,0-1 0 0 0,0 1 0 0 0,0 0 0 0 0,-1-1 0 0 0,1 1 1 0 0,0 0-1 0 0,0 0 0 0 0,0 0 0 0 0,0 1 0 0 0,0-1 0 0 0,0 0 0 0 0,-1 1 0 0 0,1-1 1 0 0,0 1-1 0 0,0-1 0 0 0,0 1 0 0 0,-1 0 0 0 0,1 0 0 0 0,0 0 0 0 0,1 1 0 0 0,28 21 78 0 0,6 14 21 0 0,10 27 52 0 0,-29-37-85 0 0,-8-12-25 0 0,0-1-26 0 0,-1-1 1 0 0,2 0-1 0 0,17 15 0 0 0,17 4-261 0 0,-13-21 4 0 0,1-9-1417 0 0,-15-3-4145 0 0</inkml:trace>
</inkml:ink>
</file>

<file path=ppt/ink/ink34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56:34.598"/>
    </inkml:context>
    <inkml:brush xml:id="br0">
      <inkml:brushProperty name="width" value="0.05" units="cm"/>
      <inkml:brushProperty name="height" value="0.05" units="cm"/>
    </inkml:brush>
  </inkml:definitions>
  <inkml:trace contextRef="#ctx0" brushRef="#br0">76 31 4865 0 0,'18'-6'1688'0'0,"0"-1"-118"0"0,-17 7-1547 0 0,-1 0-1 0 0,0 0 1 0 0,0 0 0 0 0,0-1-1 0 0,0 1 1 0 0,1 0 0 0 0,-1 0-1 0 0,0 0 1 0 0,0-1-1 0 0,0 1 1 0 0,0 0 0 0 0,0 0-1 0 0,0 0 1 0 0,0-1 0 0 0,1 1-1 0 0,-1 0 1 0 0,0 0 0 0 0,0 0-1 0 0,0-1 1 0 0,0 1 0 0 0,0 0-1 0 0,0 0 1 0 0,0-1 0 0 0,0 1-1 0 0,0 0 1 0 0,0 0 0 0 0,0-1-1 0 0,0 1 1 0 0,-1 0-1 0 0,1 0 1 0 0,0 0 0 0 0,0-1-1 0 0,0 1 1 0 0,0 0 0 0 0,0 0-1 0 0,0 0 1 0 0,0-1 0 0 0,-1 1-1 0 0,1 0 1 0 0,0 0 0 0 0,0 0-1 0 0,0 0 1 0 0,0 0 0 0 0,-1-1-1 0 0,1 1 1 0 0,0 0-1 0 0,0 0 1 0 0,0 0 0 0 0,-1 0-1 0 0,1 0 1 0 0,0 0 0 0 0,0 0-1 0 0,-1 0 1 0 0,0-1 15 0 0,0 0 0 0 0,-1 0-1 0 0,1 0 1 0 0,0 0 0 0 0,-1 1 0 0 0,1-1-1 0 0,0 1 1 0 0,-1-1 0 0 0,1 1 0 0 0,-1-1-1 0 0,1 1 1 0 0,-1 0 0 0 0,1 0 0 0 0,-1 0 0 0 0,0 0-1 0 0,1 0 1 0 0,-1 0 0 0 0,1 0 0 0 0,-1 0-1 0 0,1 1 1 0 0,-1-1 0 0 0,1 1 0 0 0,-1-1 0 0 0,1 1-1 0 0,0-1 1 0 0,-2 2 0 0 0,-1 0 16 0 0,0 1 0 0 0,1 0 0 0 0,0 0 0 0 0,-1 0 0 0 0,1 0 0 0 0,0 1 0 0 0,0-1 0 0 0,1 1 1 0 0,-4 5-1 0 0,1 0 28 0 0,0 0 0 0 0,1 0 0 0 0,-1 1 0 0 0,2 0 0 0 0,0 0 0 0 0,0 0-1 0 0,-3 20 1 0 0,6-27-75 0 0,0 0 0 0 0,0 0 0 0 0,0 0 0 0 0,0 0 0 0 0,1 1 0 0 0,-1-1-1 0 0,1 0 1 0 0,0 0 0 0 0,0 0 0 0 0,0 0 0 0 0,0 0 0 0 0,0 0 0 0 0,1 0-1 0 0,-1-1 1 0 0,1 1 0 0 0,0 0 0 0 0,0-1 0 0 0,0 0 0 0 0,0 1 0 0 0,0-1-1 0 0,1 0 1 0 0,-1 0 0 0 0,1 0 0 0 0,-1 0 0 0 0,1 0 0 0 0,0-1 0 0 0,-1 1-1 0 0,1-1 1 0 0,4 2 0 0 0,-3-2-4 0 0,0 0 0 0 0,0-1 1 0 0,1 1-1 0 0,-1-1 0 0 0,0 1 0 0 0,0-1 0 0 0,1-1 0 0 0,-1 1 0 0 0,0 0 1 0 0,0-1-1 0 0,0 0 0 0 0,1 0 0 0 0,-1 0 0 0 0,0-1 0 0 0,-1 0 0 0 0,1 1 1 0 0,0-1-1 0 0,0 0 0 0 0,-1-1 0 0 0,1 1 0 0 0,4-4 0 0 0,2-4 0 0 0,1 0 0 0 0,-2-1 0 0 0,14-17 0 0 0,-16 17-1 0 0,0-1-1 0 0,0 0 0 0 0,-1 0 1 0 0,0-1-1 0 0,-1 0 0 0 0,4-16 1 0 0,-9 12 105 0 0,-4 9 31 0 0,-3 3-8 0 0,2 4-72 0 0,5 1 61 0 0,1 2-80 0 0,-1 1 0 0 0,1-1 0 0 0,0 1 1 0 0,-1-1-1 0 0,1 0 0 0 0,0 1 1 0 0,1-1-1 0 0,-1 0 0 0 0,0 0 0 0 0,1 0 1 0 0,-1 0-1 0 0,1 0 0 0 0,-1 0 0 0 0,1 0 1 0 0,0-1-1 0 0,2 3 0 0 0,30 20 63 0 0,-31-22-67 0 0,9 5 29 0 0,0-1 0 0 0,1 0 0 0 0,0-1 1 0 0,0-1-1 0 0,0 0 0 0 0,22 4 0 0 0,-14-3-37 0 0,107 26-597 0 0,-117-28 300 0 0</inkml:trace>
</inkml:ink>
</file>

<file path=ppt/ink/ink34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56:35.242"/>
    </inkml:context>
    <inkml:brush xml:id="br0">
      <inkml:brushProperty name="width" value="0.05" units="cm"/>
      <inkml:brushProperty name="height" value="0.05" units="cm"/>
    </inkml:brush>
  </inkml:definitions>
  <inkml:trace contextRef="#ctx0" brushRef="#br0">3 5 5025 0 0,'0'-3'2848'0'0,"-3"1"-1928"0"0,35 87 3724 0 0,-21-51-4597 0 0,2 0 0 0 0,26 49 0 0 0,-15-42-57 0 0,38 69 80 0 0,-31-34-712 0 0,-32-66-327 0 0</inkml:trace>
</inkml:ink>
</file>

<file path=ppt/ink/ink34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56:35.893"/>
    </inkml:context>
    <inkml:brush xml:id="br0">
      <inkml:brushProperty name="width" value="0.05" units="cm"/>
      <inkml:brushProperty name="height" value="0.05" units="cm"/>
    </inkml:brush>
  </inkml:definitions>
  <inkml:trace contextRef="#ctx0" brushRef="#br0">0 246 3177 0 0,'2'4'1858'0'0,"3"4"2566"0"0,4 12-3023 0 0,24 46-216 0 0,28 61-306 0 0,-35-88-762 0 0,-22-33-86 0 0,1 0 0 0 0,1 0 0 0 0,-1-1 0 0 0,1 1 0 0 0,0-1 0 0 0,0-1 0 0 0,10 7 1 0 0,-34-57 88 0 0,-14-11-123 0 0,6 12-18 0 0,-36-89 1 0 0,56 118 16 0 0,1-1 1 0 0,0 0 0 0 0,1 0 0 0 0,-2-31 0 0 0,6 37 4 0 0,0-1 0 0 0,0 1 1 0 0,1 0-1 0 0,5-21 0 0 0,-5 27-1 0 0,1 0-1 0 0,-1 1 1 0 0,1-1-1 0 0,0 1 1 0 0,0-1-1 0 0,1 1 1 0 0,-1 0-1 0 0,1 0 1 0 0,0 0-1 0 0,0 0 1 0 0,5-5-1 0 0,-4 6 0 0 0,0 0-1 0 0,0 0 1 0 0,0 0-1 0 0,1 1 1 0 0,-1 0-1 0 0,0 0 1 0 0,1 0-1 0 0,0 0 1 0 0,-1 1-1 0 0,1 0 1 0 0,0 0-1 0 0,0 0 1 0 0,0 0-1 0 0,-1 1 1 0 0,1 0-1 0 0,6 0 1 0 0,-4 0-2 0 0,0 1 0 0 0,1 0 0 0 0,-1 1 0 0 0,0 0 0 0 0,12 4 0 0 0,15 12-6 0 0,-5 7 3 0 0,-14-5 5 0 0,-6-1 3 0 0,-9-15 0 0 0,1 1-1 0 0,0-1 1 0 0,-1 0-1 0 0,0 0 1 0 0,0 1 0 0 0,0-1-1 0 0,-1 0 1 0 0,1 0-1 0 0,-1 0 1 0 0,0 1-1 0 0,0-1 1 0 0,-4 7-1 0 0,-1 3 1 0 0,1-5 1 0 0,1-1 1 0 0,-2 1-1 0 0,0-1 0 0 0,0-1 1 0 0,0 1-1 0 0,-8 7 1 0 0,4-7-73 0 0,0 1-1 0 0,-1-2 1 0 0,0 1 0 0 0,0-2 0 0 0,-1 1 0 0 0,0-2 0 0 0,-13 6-1 0 0,-18-3-809 0 0,42-8 825 0 0,0 0-1 0 0,-1 0 1 0 0,1 0 0 0 0,0 0-1 0 0,0 0 1 0 0,0 0-1 0 0,0-1 1 0 0,-1 1-1 0 0,1 0 1 0 0,0-1-1 0 0,0 1 1 0 0,0-1-1 0 0,0 1 1 0 0,0-1-1 0 0,0 0 1 0 0,0 1-1 0 0,0-1 1 0 0,0 0 0 0 0,-1-1-1 0 0,-1-17-697 0 0,5 6-183 0 0</inkml:trace>
</inkml:ink>
</file>

<file path=ppt/ink/ink34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56:36.378"/>
    </inkml:context>
    <inkml:brush xml:id="br0">
      <inkml:brushProperty name="width" value="0.05" units="cm"/>
      <inkml:brushProperty name="height" value="0.05" units="cm"/>
    </inkml:brush>
  </inkml:definitions>
  <inkml:trace contextRef="#ctx0" brushRef="#br0">12 182 5753 0 0,'-1'13'3601'0'0,"8"19"-3545"0"0,-5-22 323 0 0,6 36 694 0 0,29 86 1 0 0,-29-110-1004 0 0,1 0 0 0 0,1-1 0 0 0,1 0 0 0 0,1-1 0 0 0,24 33 0 0 0,-22-40-115 0 0,-2-7 63 0 0,-8-4-16 0 0,3 1 18 0 0,-5-2-11 0 0,-2 0-8 0 0,-3 0-18 0 0,-15-8-129 0 0,-14-19 111 0 0,16 8 25 0 0,0 0 0 0 0,1-1 1 0 0,-18-28-1 0 0,27 37 10 0 0,0-2 0 0 0,1 1-1 0 0,0-1 1 0 0,0 0 0 0 0,-4-18 0 0 0,-3-34 10 0 0,4-36 1 0 0,8 83-10 0 0,1 1 0 0 0,0 0 0 0 0,2 0 0 0 0,4-18 0 0 0,-4 22-2 0 0,1 1 1 0 0,1 0 0 0 0,8-17 0 0 0,-10 24 1 0 0,0 0 0 0 0,0 0 0 0 0,0 1 1 0 0,0-1-1 0 0,0 1 0 0 0,1-1 0 0 0,0 1 0 0 0,-1 0 0 0 0,1 0 0 0 0,0 1 1 0 0,1-1-1 0 0,-1 1 0 0 0,0 0 0 0 0,1 0 0 0 0,-1 0 0 0 0,1 1 0 0 0,0-1 1 0 0,-1 1-1 0 0,1 1 0 0 0,0-1 0 0 0,0 0 0 0 0,-1 1 0 0 0,1 0 0 0 0,0 0 1 0 0,0 1-1 0 0,0-1 0 0 0,8 3 0 0 0,-11-2 0 0 0,-1 0 1 0 0,0 0-1 0 0,0-1 0 0 0,0 1 1 0 0,1 0-1 0 0,-1 0 0 0 0,0 0 1 0 0,0 1-1 0 0,-1-1 0 0 0,1 0 1 0 0,0 0-1 0 0,0 1 0 0 0,0-1 1 0 0,-1 0-1 0 0,1 1 0 0 0,-1-1 1 0 0,1 0-1 0 0,-1 1 1 0 0,0-1-1 0 0,1 1 0 0 0,-1-1 1 0 0,0 1-1 0 0,0-1 0 0 0,0 1 1 0 0,0-1-1 0 0,0 1 0 0 0,0-1 1 0 0,0 1-1 0 0,-1 1 0 0 0,-11 46 90 0 0,-3-14-142 0 0,-1 0-1 0 0,-34 52 1 0 0,50-87 39 0 0,0 0 0 0 0,-1 1-1 0 0,1-1 1 0 0,0 0-1 0 0,0 1 1 0 0,0-1 0 0 0,0 0-1 0 0,0 1 1 0 0,-1-1 0 0 0,1 0-1 0 0,0 1 1 0 0,0-1-1 0 0,0 0 1 0 0,-1 0 0 0 0,1 0-1 0 0,0 1 1 0 0,0-1 0 0 0,-1 0-1 0 0,1 0 1 0 0,0 0-1 0 0,-1 1 1 0 0,1-1 0 0 0,0 0-1 0 0,-1 0 1 0 0,1 0 0 0 0,0 0-1 0 0,-1 0 1 0 0,1 0-1 0 0,0 0 1 0 0,-1 0 0 0 0,1 0-1 0 0,0 0 1 0 0,-1 0 0 0 0,1 0-1 0 0,0 0 1 0 0,-1 0-1 0 0,1 0 1 0 0,0 0 0 0 0,-1 0-1 0 0,1 0 1 0 0,0 0 0 0 0,-1 0-1 0 0,1-1 1 0 0,-2-5-308 0 0,2 3-147 0 0</inkml:trace>
</inkml:ink>
</file>

<file path=ppt/ink/ink34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56:36.808"/>
    </inkml:context>
    <inkml:brush xml:id="br0">
      <inkml:brushProperty name="width" value="0.05" units="cm"/>
      <inkml:brushProperty name="height" value="0.05" units="cm"/>
    </inkml:brush>
  </inkml:definitions>
  <inkml:trace contextRef="#ctx0" brushRef="#br0">3 1 11306 0 0,'3'1'97'0'0,"-5"-1"-22"0"0,-1 7 259 0 0,2 13-187 0 0,1-18-135 0 0,2 20 70 0 0,4 20 201 0 0,9 26 47 0 0,-4-27-504 0 0,-3-27 11 0 0,-1-4-335 0 0,-1-3-245 0 0,-2-5 81 0 0,-1-2-755 0 0,-2-2-158 0 0</inkml:trace>
</inkml:ink>
</file>

<file path=ppt/ink/ink34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56:37.150"/>
    </inkml:context>
    <inkml:brush xml:id="br0">
      <inkml:brushProperty name="width" value="0.05" units="cm"/>
      <inkml:brushProperty name="height" value="0.05" units="cm"/>
    </inkml:brush>
  </inkml:definitions>
  <inkml:trace contextRef="#ctx0" brushRef="#br0">1 135 5057 0 0,'40'-75'1338'0'0,"-31"65"1370"0"0,-4 15-1292 0 0,0 19-825 0 0,-4-17-611 0 0,2 7 79 0 0,-1 2 112 0 0,2 1 0 0 0,10 29 0 0 0,-13-43-132 0 0,0 0 1 0 0,0 0-1 0 0,0 0 1 0 0,0 0 0 0 0,1-1-1 0 0,-1 1 1 0 0,1-1-1 0 0,0 1 1 0 0,0-1-1 0 0,0 1 1 0 0,0-1-1 0 0,0 0 1 0 0,0 0-1 0 0,1 0 1 0 0,-1 0-1 0 0,1 0 1 0 0,-1-1-1 0 0,1 1 1 0 0,-1-1 0 0 0,1 0-1 0 0,0 0 1 0 0,0 0-1 0 0,5 2 1 0 0,8-12 1 0 0,7-23 5 0 0,-8 12 0 0 0,-5 6-40 0 0,-1 0-1 0 0,0 0 1 0 0,13-28-1 0 0,7-12 0 0 0,-25 47-9 0 0,14-17 3 0 0,-15 29 15 0 0,-5 17 9 0 0,2-17-60 0 0,0 0-1 0 0,0 0 1 0 0,0 0 0 0 0,1 0 0 0 0,0 0 0 0 0,0 0 0 0 0,1 0-1 0 0,-1 0 1 0 0,1 0 0 0 0,0-1 0 0 0,0 1 0 0 0,1-1 0 0 0,-1 1-1 0 0,1-1 1 0 0,0 0 0 0 0,0 0 0 0 0,1 0 0 0 0,-1 0 0 0 0,1-1 0 0 0,0 1-1 0 0,-1-1 1 0 0,2 0 0 0 0,-1 0 0 0 0,0 0 0 0 0,1-1 0 0 0,-1 0-1 0 0,1 0 1 0 0,-1 0 0 0 0,1 0 0 0 0,0 0 0 0 0,0-1 0 0 0,0 0-1 0 0,0 0 1 0 0,0-1 0 0 0,0 1 0 0 0,8-1 0 0 0,0-2-485 0 0</inkml:trace>
</inkml:ink>
</file>

<file path=ppt/ink/ink34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56:37.562"/>
    </inkml:context>
    <inkml:brush xml:id="br0">
      <inkml:brushProperty name="width" value="0.05" units="cm"/>
      <inkml:brushProperty name="height" value="0.05" units="cm"/>
    </inkml:brush>
  </inkml:definitions>
  <inkml:trace contextRef="#ctx0" brushRef="#br0">155 0 5409 0 0,'-15'12'4773'0'0,"-12"1"-3989"0"0,-3 1-710 0 0,6-2 99 0 0,-17 10 318 0 0,26-1 42 0 0,12-3-38 0 0,4-16-471 0 0,-1 1 1 0 0,1-1-1 0 0,-1 0 0 0 0,1 0 0 0 0,-1 0 1 0 0,1 0-1 0 0,0 0 0 0 0,0 0 0 0 0,0 0 1 0 0,0 0-1 0 0,1 0 0 0 0,-1 0 1 0 0,2 1-1 0 0,1 1 5 0 0,1 0 0 0 0,-1 0 0 0 0,1 0 0 0 0,0-1-1 0 0,0 1 1 0 0,1-1 0 0 0,9 4 0 0 0,-1-2-276 0 0,1 1 0 0 0,0-2 0 0 0,31 5 0 0 0,-32-7-550 0 0,47 1-1035 0 0,-40-4 316 0 0</inkml:trace>
</inkml:ink>
</file>

<file path=ppt/ink/ink34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56:37.910"/>
    </inkml:context>
    <inkml:brush xml:id="br0">
      <inkml:brushProperty name="width" value="0.05" units="cm"/>
      <inkml:brushProperty name="height" value="0.05" units="cm"/>
    </inkml:brush>
  </inkml:definitions>
  <inkml:trace contextRef="#ctx0" brushRef="#br0">0 120 1272 0 0,'1'-1'468'0'0,"2"0"1313"0"0,9 4-675 0 0,-6 0 547 0 0,-5-3-1540 0 0,1 1 371 0 0,0 1-20 0 0,1 2 300 0 0,-1 0 273 0 0,11 24 107 0 0,-10-25-945 0 0,-1 0-1 0 0,0 1 0 0 0,0-1 1 0 0,0 1-1 0 0,-1-1 0 0 0,0 1 1 0 0,1 0-1 0 0,-1 0 0 0 0,0 0 1 0 0,0 6 732 0 0,-7-13-590 0 0,-5-13-229 0 0,8 7-152 0 0,1 3 44 0 0,0 2 28 0 0,-2-9-28 0 0,1 0 1 0 0,0 0-1 0 0,0 0 1 0 0,0-15 0 0 0,2 24-18 0 0,1 0 0 0 0,0 0 0 0 0,0 0 1 0 0,0 0-1 0 0,0-1 0 0 0,1 1 0 0 0,-1 0 0 0 0,1 0 1 0 0,0 0-1 0 0,0 1 0 0 0,1-1 0 0 0,-1 0 0 0 0,1 0 1 0 0,0 1-1 0 0,0-1 0 0 0,0 1 0 0 0,0-1 1 0 0,1 1-1 0 0,0 0 0 0 0,3-4 0 0 0,-4 6-35 0 0,-1 0-1 0 0,1 0 1 0 0,0 0-1 0 0,-1 0 0 0 0,1 1 1 0 0,0-1-1 0 0,0 1 1 0 0,0-1-1 0 0,-1 1 1 0 0,1 0-1 0 0,0 0 1 0 0,0 0-1 0 0,0 0 1 0 0,0 0-1 0 0,-1 0 1 0 0,1 0-1 0 0,0 0 0 0 0,0 1 1 0 0,3 0-1 0 0,35 18-2219 0 0,-22-10 193 0 0,-12-6 418 0 0</inkml:trace>
</inkml:ink>
</file>

<file path=ppt/ink/ink34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56:38.268"/>
    </inkml:context>
    <inkml:brush xml:id="br0">
      <inkml:brushProperty name="width" value="0.05" units="cm"/>
      <inkml:brushProperty name="height" value="0.05" units="cm"/>
    </inkml:brush>
  </inkml:definitions>
  <inkml:trace contextRef="#ctx0" brushRef="#br0">135 100 3001 0 0,'24'-28'3533'0'0,"-7"2"-2930"0"0,-6 8-14 0 0,-5 9 208 0 0,-2-1-164 0 0,-5 9-596 0 0,1 1 0 0 0,0-1 0 0 0,0 1 0 0 0,-1-1 0 0 0,1 1 0 0 0,0-1 0 0 0,-1 1 0 0 0,1 0 0 0 0,0-1 0 0 0,-1 1 0 0 0,1 0 1 0 0,-1-1-1 0 0,1 1 0 0 0,-1 0 0 0 0,1-1 0 0 0,-1 1 0 0 0,1 0 0 0 0,-1 0 0 0 0,1 0 0 0 0,-1-1 0 0 0,1 1 0 0 0,-1 0 1 0 0,1 0-1 0 0,-1 0 0 0 0,1 0 0 0 0,-2 0 0 0 0,-3 0 35 0 0,-1 0-1 0 0,0 1 1 0 0,1-1 0 0 0,-1 1 0 0 0,0 0-1 0 0,1 1 1 0 0,0-1 0 0 0,-1 1 0 0 0,1 0-1 0 0,0 0 1 0 0,0 1 0 0 0,0 0 0 0 0,0 0-1 0 0,0 0 1 0 0,1 0 0 0 0,-6 5 0 0 0,-6 7 100 0 0,0 1 1 0 0,-22 28 0 0 0,23-21-79 0 0,14-22-88 0 0,1 0 0 0 0,-1-1 0 0 0,1 1 1 0 0,0 0-1 0 0,-1-1 0 0 0,1 1 0 0 0,0 0 1 0 0,0-1-1 0 0,-1 1 0 0 0,1 0 0 0 0,0 0 1 0 0,0-1-1 0 0,0 1 0 0 0,0 0 0 0 0,0 0 1 0 0,0 0-1 0 0,0-1 0 0 0,0 1 0 0 0,0 0 0 0 0,0 0 1 0 0,1-1-1 0 0,-1 1 0 0 0,0 0 0 0 0,1-1 1 0 0,-1 1-1 0 0,0 0 0 0 0,1 0 0 0 0,-1-1 1 0 0,1 1-1 0 0,-1-1 0 0 0,1 1 0 0 0,0 0 1 0 0,-1 0 62 0 0,27 4-18 0 0,-19-4-51 0 0,1 0 0 0 0,-1 0 0 0 0,1-1 0 0 0,-1 0 0 0 0,1-1 1 0 0,8-1-1 0 0,-10 1-5 0 0,0-1 0 0 0,-1 0-1 0 0,0 0 1 0 0,1 0 0 0 0,9-6 0 0 0,2-9-11 0 0,-11 4 0 0 0,-1-11-12 0 0,-6-16-11 0 0,-3 15 32 0 0,3 20 21 0 0,-1-1-46 0 0,0 3 44 0 0,-2 1 77 0 0,1 2 34 0 0,-3 9-3 0 0,2 18-61 0 0,7-4-25 0 0,1-3 10 0 0,-5-7-17 0 0,1-12-59 0 0,0 1 0 0 0,0-1 0 0 0,0 1 0 0 0,-1-1 0 0 0,1 0 0 0 0,0 0 0 0 0,0 1 0 0 0,1-1 0 0 0,-1 0 0 0 0,0 0-1 0 0,0 0 1 0 0,1 0 0 0 0,-1 0 0 0 0,0 0 0 0 0,1-1 0 0 0,-1 1 0 0 0,1 0 0 0 0,-1-1 0 0 0,1 1 0 0 0,-1-1 0 0 0,1 1 0 0 0,-1-1 0 0 0,1 0-1 0 0,0 0 1 0 0,-1 1 0 0 0,3-2 0 0 0,44 6-2718 0 0,-40-6 1163 0 0</inkml:trace>
</inkml:ink>
</file>

<file path=ppt/ink/ink34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56:38.696"/>
    </inkml:context>
    <inkml:brush xml:id="br0">
      <inkml:brushProperty name="width" value="0.05" units="cm"/>
      <inkml:brushProperty name="height" value="0.05" units="cm"/>
    </inkml:brush>
  </inkml:definitions>
  <inkml:trace contextRef="#ctx0" brushRef="#br0">14 4 5065 0 0,'-7'-3'4645'0'0,"4"4"-3705"0"0,-1-1-784 0 0,6 16 439 0 0,2-5-643 0 0,0-3 105 0 0,0-1-31 0 0,1 1-1 0 0,0-1 0 0 0,1 1 0 0 0,0-2 0 0 0,0 1 0 0 0,0-1 0 0 0,1 0 0 0 0,0 0 0 0 0,9 6 0 0 0,22 19 124 0 0,-11-2 31 0 0,-6 1-9 0 0,-12-11-91 0 0,-2-2 56 0 0,-3-7-58 0 0,-1-1-1 0 0,1 1 1 0 0,-2 0-1 0 0,3 11 1 0 0,-5-19-68 0 0,1 0-1 0 0,-1-1 1 0 0,0 1-1 0 0,0 0 1 0 0,0 0-1 0 0,-1 0 1 0 0,1 0-1 0 0,0-1 1 0 0,-1 1-1 0 0,1 0 1 0 0,-1 0 0 0 0,0-1-1 0 0,1 1 1 0 0,-1 0-1 0 0,-1 1 1 0 0,-17 9 23 0 0,15-11-15 0 0,-19 5 69 0 0,6-4-35 0 0,3-5-6 0 0,5-1-21 0 0,7 1-14 0 0,-5-3 14 0 0,5 2-16 0 0,3-3 8 0 0,0 6-14 0 0,-2-1 3 0 0,1 1-3 0 0,0 0-3 0 0,2-4-4 0 0,9-1-7 0 0,-4 2 8 0 0,6-4 1 0 0,0 1 1 0 0,1 0-1 0 0,0 1 1 0 0,0 0-1 0 0,24-5 0 0 0,-7 4 4 0 0,1-1-1 0 0,-1-1 0 0 0,-1-1 1 0 0,45-23-1 0 0,-70 29 1 0 0,1 0 0 0 0,-1 0-1 0 0,0-1 1 0 0,0 0 0 0 0,-1 0-1 0 0,1 0 1 0 0,-1-1 0 0 0,0 0-1 0 0,4-9 1 0 0,-5 11-1 0 0,-1 0-1 0 0,0-1 1 0 0,0 1-1 0 0,0 0 1 0 0,0-1-1 0 0,-1 1 1 0 0,0-1-1 0 0,0 1 1 0 0,0-1-1 0 0,0 0 1 0 0,-1 0-1 0 0,0 1 1 0 0,0-1-1 0 0,0 0 1 0 0,-2-7-1 0 0,2 11 3 0 0,0 0-1 0 0,-1 0 0 0 0,1 0 0 0 0,-1 0 0 0 0,1 0 0 0 0,-1 0 1 0 0,1 0-1 0 0,-1 0 0 0 0,0 0 0 0 0,1 0 0 0 0,-1 0 0 0 0,0 0 1 0 0,0 1-1 0 0,1-1 0 0 0,-1 0 0 0 0,0 1 0 0 0,0-1 0 0 0,0 0 1 0 0,0 1-1 0 0,0-1 0 0 0,0 1 0 0 0,0 0 0 0 0,0-1 0 0 0,0 1 1 0 0,0 0-1 0 0,0-1 0 0 0,0 1 0 0 0,-2 0 0 0 0,0 0 10 0 0,1 1 0 0 0,-1-1-1 0 0,0 1 1 0 0,0 0 0 0 0,1-1-1 0 0,-1 1 1 0 0,0 0 0 0 0,1 1-1 0 0,-1-1 1 0 0,1 0 0 0 0,-3 3-1 0 0,0-1 65 0 0,0 0 0 0 0,1 0 0 0 0,0 1 0 0 0,0 0-1 0 0,0 0 1 0 0,0 0 0 0 0,1 0 0 0 0,0 1 0 0 0,0-1-1 0 0,0 1 1 0 0,0 0 0 0 0,-3 7 0 0 0,5-8-39 0 0,1 1 0 0 0,-1-1-1 0 0,1 0 1 0 0,0 1 0 0 0,0-1 0 0 0,0 1 0 0 0,1-1 0 0 0,0 1 0 0 0,0-1 0 0 0,0 0 0 0 0,0 0 0 0 0,0 1-1 0 0,1-1 1 0 0,0 0 0 0 0,0 0 0 0 0,0 0 0 0 0,0-1 0 0 0,1 1 0 0 0,-1 0 0 0 0,1-1 0 0 0,5 6 0 0 0,1-2-5 0 0,-1 0 0 0 0,1 0 0 0 0,0-1 0 0 0,0 0 1 0 0,1 0-1 0 0,0-1 0 0 0,20 8 0 0 0,-18-9-46 0 0,7 0-32 0 0,30 1-302 0 0,-6-1-388 0 0,-16-1 520 0 0,13-3 124 0 0,28 2-2264 0 0,-37 2-3046 0 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19:05:27.597"/>
    </inkml:context>
    <inkml:brush xml:id="br0">
      <inkml:brushProperty name="width" value="0.05" units="cm"/>
      <inkml:brushProperty name="height" value="0.05" units="cm"/>
    </inkml:brush>
  </inkml:definitions>
  <inkml:trace contextRef="#ctx0" brushRef="#br0">0 32 4689 0 0,'4'-13'7869'0'0,"-1"3"-6260"0"0,-3 8-1435 0 0,0 0 145 0 0,0-1 102 0 0,3 1-22 0 0,1 3-364 0 0,8 1 477 0 0,1 4-175 0 0,0 9-192 0 0,-3 0 28 0 0,-8-13-150 0 0,2 4 11 0 0,5 7 41 0 0,-1 0 0 0 0,0 0 0 0 0,-1 0 0 0 0,0 1 0 0 0,8 27 0 0 0,5 30 230 0 0,17 34-85 0 0,-32-92-263 0 0,10 23 177 0 0,6 16-781 0 0,-20-51 341 0 0</inkml:trace>
</inkml:ink>
</file>

<file path=ppt/ink/ink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19:18:32.568"/>
    </inkml:context>
    <inkml:brush xml:id="br0">
      <inkml:brushProperty name="width" value="0.05" units="cm"/>
      <inkml:brushProperty name="height" value="0.05" units="cm"/>
    </inkml:brush>
  </inkml:definitions>
  <inkml:trace contextRef="#ctx0" brushRef="#br0">25 21 3785 0 0,'-10'-5'4709'0'0,"0"-5"-3369"0"0,6 5-673 0 0,17 36 181 0 0,4 19-636 0 0,0 2-195 0 0,51 96 245 0 0,-57-127-220 0 0,1-1 0 0 0,1 0 1 0 0,1 0-1 0 0,26 28 0 0 0,-33-42-33 0 0,-1 0 0 0 0,1-1 1 0 0,0 0-1 0 0,0-1 1 0 0,0 1-1 0 0,1-1 0 0 0,0-1 1 0 0,-1 1-1 0 0,1-1 1 0 0,16 3-1 0 0,-19-5-4 0 0,0 0 1 0 0,1 0-1 0 0,-1-1 1 0 0,0 0-1 0 0,1 0 1 0 0,-1 0-1 0 0,0-1 1 0 0,0 1-1 0 0,1-1 1 0 0,4-2-1 0 0,-6 1-1 0 0,-1 1 0 0 0,1-1 0 0 0,-1 1-1 0 0,0-1 1 0 0,1 0 0 0 0,-1-1 0 0 0,0 1-1 0 0,0 0 1 0 0,3-4 0 0 0,5-8-42 0 0,-1-1 0 0 0,0 0 0 0 0,-1-1 0 0 0,-1 0 0 0 0,0 0 0 0 0,-1-1 0 0 0,-1 0 0 0 0,6-23 1 0 0,14-37-146 0 0,-26 77 183 0 0,7-16-64 0 0,3-8-4 0 0,22-30-65 0 0,-13 35 43 0 0,-18 18 86 0 0,-1 0-1 0 0,1 0 1 0 0,0 0-1 0 0,0 0 0 0 0,0 0 1 0 0,0 0-1 0 0,0 0 1 0 0,0 1-1 0 0,0-1 1 0 0,0 0-1 0 0,0 1 1 0 0,0-1-1 0 0,1 1 1 0 0,-1-1-1 0 0,0 1 1 0 0,0 0-1 0 0,0-1 1 0 0,1 1-1 0 0,-1 0 1 0 0,0 0-1 0 0,0 0 0 0 0,1 0 1 0 0,-1 0-1 0 0,0 0 1 0 0,2 1-1 0 0,-2-1 2 0 0,0 1 0 0 0,0 0-1 0 0,0 0 1 0 0,0 0 0 0 0,0 0-1 0 0,-1 1 1 0 0,1-1 0 0 0,0 0 0 0 0,0 0-1 0 0,-1 0 1 0 0,1 1 0 0 0,-1-1-1 0 0,1 0 1 0 0,-1 1 0 0 0,0-1-1 0 0,1 0 1 0 0,-1 1 0 0 0,0 1-1 0 0,-1 45-11 0 0,-3-23 34 0 0,-12 40 89 0 0,-8 33 114 0 0,21-88-168 0 0,-1 0 0 0 0,0-1 0 0 0,0 0-1 0 0,-1 0 1 0 0,0 0 0 0 0,0-1 0 0 0,-10 11 0 0 0,9-13 0 0 0,-1 0 0 0 0,0 0 0 0 0,0-1-1 0 0,0 0 1 0 0,-1 0 0 0 0,0-1 0 0 0,0 0 0 0 0,0 0-1 0 0,0-1 1 0 0,-13 3 0 0 0,2-1 50 0 0,0-1 0 0 0,-1 0 0 0 0,-33 0 0 0 0,47-4-97 0 0,0 0-1 0 0,0 0 1 0 0,0 0-1 0 0,0-1 1 0 0,0 0-1 0 0,0-1 0 0 0,0 1 1 0 0,-6-3-1 0 0,11 3-62 0 0,-1 0-1 0 0,1 1 0 0 0,-1-1 1 0 0,1 0-1 0 0,0 0 1 0 0,-1 0-1 0 0,1 0 0 0 0,0-1 1 0 0,-1 1-1 0 0,1 0 0 0 0,0 0 1 0 0,0-1-1 0 0,0 1 1 0 0,0 0-1 0 0,0-1 0 0 0,1 1 1 0 0,-1-1-1 0 0,0 0 1 0 0,1 1-1 0 0,-1-1 0 0 0,1 1 1 0 0,-1-1-1 0 0,1 0 1 0 0,0 1-1 0 0,0-1 0 0 0,0 0 1 0 0,0 1-1 0 0,0-1 0 0 0,0 0 1 0 0,0 0-1 0 0,1 1 1 0 0,-1-1-1 0 0,1-2 0 0 0,13-31-1383 0 0,-6 20 176 0 0</inkml:trace>
</inkml:ink>
</file>

<file path=ppt/ink/ink35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56:40.865"/>
    </inkml:context>
    <inkml:brush xml:id="br0">
      <inkml:brushProperty name="width" value="0.05" units="cm"/>
      <inkml:brushProperty name="height" value="0.05" units="cm"/>
    </inkml:brush>
  </inkml:definitions>
  <inkml:trace contextRef="#ctx0" brushRef="#br0">1 6 4121 0 0,'8'8'3727'0'0,"-5"-16"-694"0"0,-3 8-2983 0 0,1-2-8 0 0,0-1 3 0 0,4 3-36 0 0,4 0-24 0 0,-6 1 12 0 0,6 1 16 0 0,-5-1-15 0 0,0 0 3 0 0,0 0 65 0 0,1 0 107 0 0,-5-1-204 0 0,-2 0 96 0 0,-5 0-120 0 0,6 0-428 0 0</inkml:trace>
</inkml:ink>
</file>

<file path=ppt/ink/ink35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56:46.079"/>
    </inkml:context>
    <inkml:brush xml:id="br0">
      <inkml:brushProperty name="width" value="0.05" units="cm"/>
      <inkml:brushProperty name="height" value="0.05" units="cm"/>
    </inkml:brush>
  </inkml:definitions>
  <inkml:trace contextRef="#ctx0" brushRef="#br0">0 26 5761 0 0,'4'-24'2722'0'0,"-4"24"-2687"0"0,0 0-1 0 0,0 0 1 0 0,0 0 0 0 0,0 0 0 0 0,0 0 0 0 0,0 0-1 0 0,0 0 1 0 0,0 0 0 0 0,0 1 0 0 0,1-1 0 0 0,-1 0 0 0 0,0 0-1 0 0,0 0 1 0 0,0 0 0 0 0,0 0 0 0 0,0 0 0 0 0,0 0 0 0 0,0 0-1 0 0,0 0 1 0 0,0 0 0 0 0,0 0 0 0 0,0 0 0 0 0,1 0 0 0 0,-1 0-1 0 0,0 0 1 0 0,0-1 0 0 0,0 1 0 0 0,0 0 0 0 0,0 0 0 0 0,0 0-1 0 0,0 0 1 0 0,0 0 0 0 0,0 0 0 0 0,0 0 0 0 0,0 0 0 0 0,0 0-1 0 0,0 0 1 0 0,1 0 0 0 0,-1 0 0 0 0,0 0 0 0 0,0 0-1 0 0,0 0 1 0 0,0 0 0 0 0,0-1 0 0 0,0 1 0 0 0,0 0 0 0 0,0 0-1 0 0,0 0 1 0 0,0 0 0 0 0,0 0 0 0 0,0 0 0 0 0,0 0 0 0 0,0 0-1 0 0,0 0 1 0 0,0 0 0 0 0,0-1 0 0 0,5 34 1726 0 0,-2-12-2067 0 0,3 17 445 0 0,12 52 16 0 0,4-42-793 0 0,2-19-339 0 0,-13-21 612 0 0,-4-4-342 0 0</inkml:trace>
</inkml:ink>
</file>

<file path=ppt/ink/ink35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56:46.447"/>
    </inkml:context>
    <inkml:brush xml:id="br0">
      <inkml:brushProperty name="width" value="0.05" units="cm"/>
      <inkml:brushProperty name="height" value="0.05" units="cm"/>
    </inkml:brush>
  </inkml:definitions>
  <inkml:trace contextRef="#ctx0" brushRef="#br0">0 31 6153 0 0,'70'-17'1945'0'0,"-69"17"-1923"0"0,0 0 0 0 0,-1 0 1 0 0,1 0-1 0 0,-1 0 0 0 0,1 0 1 0 0,0 1-1 0 0,-1-1 1 0 0,1 0-1 0 0,-1 0 0 0 0,1 0 1 0 0,-1 1-1 0 0,1-1 0 0 0,-1 0 1 0 0,1 1-1 0 0,-1-1 0 0 0,1 0 1 0 0,-1 1-1 0 0,1-1 0 0 0,-1 1 1 0 0,1-1-1 0 0,-1 1 0 0 0,0-1 1 0 0,1 1-1 0 0,-1-1 0 0 0,0 1 1 0 0,0-1-1 0 0,1 1 0 0 0,-1 0 1 0 0,0-1-1 0 0,0 1 1 0 0,0-1-1 0 0,1 1 0 0 0,-1 0 1 0 0,0-1-1 0 0,0 1 0 0 0,0 0 1 0 0,0 28 67 0 0,0-21-55 0 0,1 5 18 0 0,1 1 0 0 0,1-1 0 0 0,5 17 0 0 0,12 11 396 0 0,-1-25 235 0 0,-10-12-423 0 0,-4-3 16 0 0,-4-9 106 0 0,5-5-385 0 0,-1-1 0 0 0,0 1 1 0 0,-1-1-1 0 0,-1 0 0 0 0,3-16 1 0 0,4-21-45 0 0,-9 48 41 0 0,-1 0 0 0 0,1 0 0 0 0,0 0 0 0 0,0 0 0 0 0,0 0 1 0 0,0 1-1 0 0,0-1 0 0 0,1 0 0 0 0,-1 0 0 0 0,1 1 0 0 0,3-5 0 0 0,-5 7 5 0 0,1 0 0 0 0,-1-1 0 0 0,1 1 0 0 0,-1 0 0 0 0,1 0 0 0 0,-1 0 0 0 0,1-1 0 0 0,0 1 1 0 0,-1 0-1 0 0,1 0 0 0 0,-1 0 0 0 0,1 0 0 0 0,-1 0 0 0 0,1 0 0 0 0,0 0 0 0 0,-1 0 0 0 0,1 0 0 0 0,-1 0 0 0 0,1 0 0 0 0,-1 1 0 0 0,1-1 0 0 0,-1 0 0 0 0,2 1 0 0 0,18 16 136 0 0,20 38 119 0 0,-33-44-198 0 0,1 0 0 0 0,0 0 0 0 0,0 0 0 0 0,1-1 0 0 0,0-1 0 0 0,0 0 0 0 0,1 0 0 0 0,12 8 1 0 0,93 39-1927 0 0,-107-52-2816 0 0</inkml:trace>
</inkml:ink>
</file>

<file path=ppt/ink/ink35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56:46.987"/>
    </inkml:context>
    <inkml:brush xml:id="br0">
      <inkml:brushProperty name="width" value="0.05" units="cm"/>
      <inkml:brushProperty name="height" value="0.05" units="cm"/>
    </inkml:brush>
  </inkml:definitions>
  <inkml:trace contextRef="#ctx0" brushRef="#br0">0 47 3121 0 0,'27'-39'2982'0'0,"-23"31"-146"0"0,-6 11-2667 0 0,0-1-114 0 0,1-2 338 0 0,2 9-298 0 0,0 10-10 0 0,1 15 161 0 0,12 57 0 0 0,-5-49-118 0 0,28 76 0 0 0,-32-104-297 0 0,1 0 0 0 0,0-1 0 0 0,1 0 1 0 0,0 0-1 0 0,1 0 0 0 0,1-1 0 0 0,0-1 0 0 0,1 1 0 0 0,17 15 0 0 0,-15-17-352 0 0,-1-4 9 0 0</inkml:trace>
</inkml:ink>
</file>

<file path=ppt/ink/ink35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56:47.501"/>
    </inkml:context>
    <inkml:brush xml:id="br0">
      <inkml:brushProperty name="width" value="0.05" units="cm"/>
      <inkml:brushProperty name="height" value="0.05" units="cm"/>
    </inkml:brush>
  </inkml:definitions>
  <inkml:trace contextRef="#ctx0" brushRef="#br0">7 192 7114 0 0,'-7'-32'3114'0'0,"7"31"-3028"0"0,1-1-1 0 0,-1 0 1 0 0,0 0 0 0 0,0 0 0 0 0,1 1-1 0 0,-1-1 1 0 0,1 0 0 0 0,-1 1 0 0 0,1-1 0 0 0,0 0-1 0 0,0 1 1 0 0,0-1 0 0 0,0 1 0 0 0,0-1-1 0 0,0 1 1 0 0,0 0 0 0 0,3-3 0 0 0,3 0-68 0 0,0-1 0 0 0,0 1 0 0 0,1 1 0 0 0,-1 0 0 0 0,1 0 0 0 0,0 0 0 0 0,8-1 0 0 0,-12 3 59 0 0,93-27 191 0 0,119-40-128 0 0,-211 66-139 0 0,-7 1 124 0 0,-1 3-74 0 0,-4 7-12 0 0,-3 5 5 0 0,-1-3-18 0 0,-6 6 50 0 0,2 2 1 0 0,-22 30-1 0 0,25-26 24 0 0,-5 10-20 0 0,14-27-66 0 0,-1 0 0 0 0,0 1 0 0 0,1-1 0 0 0,1 1 0 0 0,-1-1 0 0 0,1 1 0 0 0,0 0 0 0 0,0 0 0 0 0,1 0 0 0 0,0 0 0 0 0,0 0 1 0 0,1 0-1 0 0,-1 0 0 0 0,3 12 0 0 0,-1-16-10 0 0,0 0-1 0 0,0-1 1 0 0,1 1 0 0 0,0 0-1 0 0,-1-1 1 0 0,1 1 0 0 0,0-1-1 0 0,0 1 1 0 0,0-1 0 0 0,1 0 0 0 0,-1 0-1 0 0,0 0 1 0 0,1 0 0 0 0,0 0-1 0 0,-1-1 1 0 0,1 1 0 0 0,0-1 0 0 0,0 0-1 0 0,0 0 1 0 0,0 0 0 0 0,0 0-1 0 0,0 0 1 0 0,0 0 0 0 0,3-1-1 0 0,11 3 28 0 0,0-1 0 0 0,34 0 0 0 0,-48-2-27 0 0,36-2 17 0 0,19-7-6 0 0,-19 2-7 0 0,-28 4 15 0 0,-10 0-16 0 0,-1-1-4 0 0,3 1-4 0 0,-3 2 5 0 0,1-1 23 0 0,-3-1-12 0 0,0 2-15 0 0,-2 1 22 0 0,2 0 12 0 0,2 0-20 0 0,0 0 0 0 0,-1 0 0 0 0,1 0 0 0 0,0 0 0 0 0,-1 0 0 0 0,1 0 0 0 0,0 0 0 0 0,0 0 0 0 0,-1 0 0 0 0,1 0 0 0 0,0 0 0 0 0,-1 0 0 0 0,1 0 0 0 0,0 0 0 0 0,-1 0 0 0 0,1 0 0 0 0,0 0 0 0 0,0 0 0 0 0,-1 0 0 0 0,1 0 0 0 0,0 1 0 0 0,0-1 0 0 0,-1 0 0 0 0,1 0 0 0 0,0 0 0 0 0,0 1 0 0 0,0-1 0 0 0,-1 0 0 0 0,1 0 0 0 0,0 0 1 0 0,0 1-1 0 0,0-1 0 0 0,0 0 0 0 0,-1 1 0 0 0,1-1 0 0 0,0 0 0 0 0,0 0 0 0 0,0 1 0 0 0,0-1 0 0 0,0 0 0 0 0,0 1 0 0 0,0-1 0 0 0,0 0 0 0 0,0 0 0 0 0,0 1 0 0 0,0-1 0 0 0,0 0 0 0 0,0 1 0 0 0,0-1 0 0 0,0 0 0 0 0,0 0 0 0 0,0 1 0 0 0,0-1 0 0 0,0 0 0 0 0,1 1 0 0 0,-1-1 0 0 0,0 0 0 0 0,0 0 0 0 0,0 1 0 0 0,0-1 0 0 0,1 0 0 0 0,-1 0 0 0 0,0 0 0 0 0,1 1 1 0 0,23 19 341 0 0,5-7-419 0 0,1-2 0 0 0,0-1 0 0 0,1-1 0 0 0,0-2 0 0 0,0-1-1 0 0,36 2 1 0 0,-33-5-290 0 0,0 0-48 0 0,-12-1 122 0 0,-14-1 122 0 0,1 2-78 0 0</inkml:trace>
</inkml:ink>
</file>

<file path=ppt/ink/ink35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56:49.791"/>
    </inkml:context>
    <inkml:brush xml:id="br0">
      <inkml:brushProperty name="width" value="0.05" units="cm"/>
      <inkml:brushProperty name="height" value="0.05" units="cm"/>
    </inkml:brush>
  </inkml:definitions>
  <inkml:trace contextRef="#ctx0" brushRef="#br0">0 124 1624 0 0,'10'-1'563'0'0,"8"-4"544"0"0,-5-3 707 0 0,-2-1-803 0 0,9-4 106 0 0,38-14 294 0 0,-45 21-1219 0 0,16-7 149 0 0,-12 4-248 0 0,0 2-1 0 0,0 0 1 0 0,1 1 0 0 0,21-5-1 0 0,-37 11-89 0 0,0 0 1 0 0,-1-1-1 0 0,1 1 0 0 0,0 0 0 0 0,0 0 0 0 0,0 0 0 0 0,-1 0 0 0 0,1 0 0 0 0,0 1 0 0 0,0-1 1 0 0,-1 0-1 0 0,1 1 0 0 0,0-1 0 0 0,2 2 0 0 0,-3-1 6 0 0,0 0-1 0 0,0 0 1 0 0,0 0 0 0 0,0 0 0 0 0,-1 0-1 0 0,1 0 1 0 0,0 0 0 0 0,-1 1-1 0 0,1-1 1 0 0,-1 0 0 0 0,1 0 0 0 0,-1 1-1 0 0,1-1 1 0 0,-1 0 0 0 0,0 0 0 0 0,0 1-1 0 0,0-1 1 0 0,1 0 0 0 0,-1 1-1 0 0,-1-1 1 0 0,1 0 0 0 0,0 1 0 0 0,0-1-1 0 0,-1 2 1 0 0,-2 10 53 0 0,-1-1 1 0 0,0 1-1 0 0,-1-1 0 0 0,-7 12 0 0 0,7-12-69 0 0,-46 90 198 0 0,21-44 43 0 0,-29 80 1 0 0,58-136-230 0 0,1 1 1 0 0,-1-1 0 0 0,0 0 0 0 0,1 1-1 0 0,0-1 1 0 0,-1 0 0 0 0,1 1 0 0 0,0-1 0 0 0,0 0-1 0 0,0 1 1 0 0,1-1 0 0 0,-1 0 0 0 0,0 1-1 0 0,1-1 1 0 0,1 5 0 0 0,-1-6-2 0 0,-1 0-1 0 0,1 0 1 0 0,0 0 0 0 0,0 0-1 0 0,-1 0 1 0 0,1 0 0 0 0,0-1-1 0 0,0 1 1 0 0,0 0 0 0 0,0 0-1 0 0,0-1 1 0 0,0 1 0 0 0,0 0-1 0 0,0-1 1 0 0,0 1 0 0 0,2 0 0 0 0,17 0 14 0 0,1-3-202 0 0,0-2-1 0 0,0 0 1 0 0,37-12 0 0 0,-43 10-114 0 0</inkml:trace>
</inkml:ink>
</file>

<file path=ppt/ink/ink35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56:50.184"/>
    </inkml:context>
    <inkml:brush xml:id="br0">
      <inkml:brushProperty name="width" value="0.05" units="cm"/>
      <inkml:brushProperty name="height" value="0.05" units="cm"/>
    </inkml:brush>
  </inkml:definitions>
  <inkml:trace contextRef="#ctx0" brushRef="#br0">32 90 4297 0 0,'0'26'4510'0'0,"-13"14"-3358"0"0,2-11-736 0 0,4 17 109 0 0,11 1-144 0 0,-2-41-358 0 0,0 0 0 0 0,0 0 0 0 0,0 0 0 0 0,0 0 0 0 0,1-1 0 0 0,0 1 1 0 0,0-1-1 0 0,1 0 0 0 0,4 6 0 0 0,-1-4-13 0 0,-1-1 0 0 0,1 1 1 0 0,0-1-1 0 0,1-1 0 0 0,-1 0 0 0 0,1 0 1 0 0,0 0-1 0 0,1-1 0 0 0,14 6 0 0 0,29-5 3 0 0,-40-5-8 0 0,-6 0-5 0 0,-1-1 0 0 0,1 1 0 0 0,-1-1 0 0 0,0 0 0 0 0,0 0 0 0 0,1-1 0 0 0,-1 1 0 0 0,0-1 0 0 0,0-1 0 0 0,0 1 0 0 0,-1-1 0 0 0,7-4 0 0 0,-6 4 1 0 0,-1-1-1 0 0,1 1 1 0 0,-1-1-1 0 0,0-1 0 0 0,0 1 1 0 0,3-6-1 0 0,-4 7 1 0 0,-1-1 0 0 0,0 0 0 0 0,0 0 0 0 0,0 0 0 0 0,0 0 0 0 0,-1-1 0 0 0,0 1 0 0 0,0 0 0 0 0,0-1 0 0 0,0 1 0 0 0,0-1 0 0 0,-1 1 0 0 0,0-6 0 0 0,0 5-1 0 0,0-8 4 0 0,0 0-1 0 0,-1 0 1 0 0,-1 0-1 0 0,0 1 1 0 0,-1-1-1 0 0,0 0 1 0 0,-1 1-1 0 0,0-1 1 0 0,-1 1-1 0 0,-8-15 1 0 0,9 19-15 0 0,-4-7 21 0 0,-1 1 0 0 0,-1 0 0 0 0,-15-18-1 0 0,21 28-20 0 0,0 0 0 0 0,0 0-1 0 0,-1 1 1 0 0,1-1 0 0 0,-1 1-1 0 0,0 0 1 0 0,0 1 0 0 0,0-1-1 0 0,0 1 1 0 0,0 0 0 0 0,-1 0-1 0 0,1 0 1 0 0,-1 1 0 0 0,-6-1-1 0 0,10 2-62 0 0,1 0 0 0 0,0 1 0 0 0,-1-1 0 0 0,1 1 0 0 0,0-1 0 0 0,0 1 0 0 0,0-1 0 0 0,0 1 0 0 0,-1 0 0 0 0,1 0 0 0 0,0-1 0 0 0,0 1 0 0 0,0 0 0 0 0,1 0 0 0 0,-1 0 0 0 0,0 0 0 0 0,0 0 0 0 0,0 0 0 0 0,1 0 0 0 0,-1 0-1 0 0,0 1 1 0 0,1-1 0 0 0,-1 0 0 0 0,1 0 0 0 0,0 1 0 0 0,-1-1 0 0 0,1 0 0 0 0,0 0 0 0 0,0 1 0 0 0,0-1 0 0 0,0 0 0 0 0,0 1 0 0 0,0-1 0 0 0,0 0 0 0 0,0 0 0 0 0,0 1 0 0 0,0-1 0 0 0,1 0 0 0 0,-1 1 0 0 0,1-1 0 0 0,0 2-1 0 0,3 6-1215 0 0</inkml:trace>
</inkml:ink>
</file>

<file path=ppt/ink/ink35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56:50.515"/>
    </inkml:context>
    <inkml:brush xml:id="br0">
      <inkml:brushProperty name="width" value="0.05" units="cm"/>
      <inkml:brushProperty name="height" value="0.05" units="cm"/>
    </inkml:brush>
  </inkml:definitions>
  <inkml:trace contextRef="#ctx0" brushRef="#br0">8 0 5433 0 0,'0'0'77'0'0,"0"0"1"0"0,0 0-1 0 0,-1 0 0 0 0,1 0 0 0 0,0 0 0 0 0,-1 0 1 0 0,1 0-1 0 0,0 0 0 0 0,0 1 0 0 0,-1-1 0 0 0,1 0 1 0 0,0 0-1 0 0,0 0 0 0 0,-1 0 0 0 0,1 0 1 0 0,0 0-1 0 0,0 0 0 0 0,-1 1 0 0 0,1-1 0 0 0,0 0 1 0 0,0 0-1 0 0,-1 0 0 0 0,1 0 0 0 0,0 1 0 0 0,0-1 1 0 0,0 0-1 0 0,0 0 0 0 0,-1 1 0 0 0,1-1 0 0 0,0 0 1 0 0,0 0-1 0 0,0 1 0 0 0,0-1 0 0 0,0 0 1 0 0,0 0-1 0 0,0 1 0 0 0,0-1 0 0 0,0 0 0 0 0,0 1 1 0 0,0-1-1 0 0,0 0 0 0 0,0 0 0 0 0,0 1 0 0 0,0-1 1 0 0,0 1-1 0 0,0 21 1704 0 0,1-11-1577 0 0,-1 45-231 0 0,0-18-75 0 0,8 68 0 0 0,-6-92 79 0 0,1-1-1 0 0,0 1 1 0 0,2-1-1 0 0,6 16 1 0 0,21 21-13 0 0,-23-38-34 0 0,12 11-1333 0 0,-13-19-2781 0 0</inkml:trace>
</inkml:ink>
</file>

<file path=ppt/ink/ink35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56:50.862"/>
    </inkml:context>
    <inkml:brush xml:id="br0">
      <inkml:brushProperty name="width" value="0.05" units="cm"/>
      <inkml:brushProperty name="height" value="0.05" units="cm"/>
    </inkml:brush>
  </inkml:definitions>
  <inkml:trace contextRef="#ctx0" brushRef="#br0">109 9 3369 0 0,'-20'-9'6427'0'0,"19"10"-6397"0"0,-1-1 1 0 0,1 0-1 0 0,0 1 0 0 0,0-1 0 0 0,0 1 0 0 0,0-1 0 0 0,0 1 0 0 0,0 0 1 0 0,0-1-1 0 0,0 1 0 0 0,0 0 0 0 0,0 0 0 0 0,0 0 0 0 0,0 0 0 0 0,0 0 1 0 0,1 0-1 0 0,-1 0 0 0 0,0 0 0 0 0,0 1 0 0 0,-10 12 311 0 0,4-5-282 0 0,0 0 1 0 0,1 1 0 0 0,0 0 0 0 0,0 1-1 0 0,1-1 1 0 0,-6 17 0 0 0,9-21-9 0 0,0 1 0 0 0,0-1 0 0 0,1 1 0 0 0,0 0 0 0 0,0-1 0 0 0,0 1 0 0 0,1 0 0 0 0,0 0 0 0 0,1-1 0 0 0,-1 1 0 0 0,1 0 0 0 0,0-1 0 0 0,1 1 0 0 0,2 9 0 0 0,1-5-19 0 0,1 1 1 0 0,-1-1-1 0 0,2 0 1 0 0,0 0-1 0 0,0 0 1 0 0,0-1 0 0 0,2-1-1 0 0,-1 1 1 0 0,1-1-1 0 0,15 12 1 0 0,-16-16-35 0 0,0 0 0 0 0,1 0-1 0 0,-1-1 1 0 0,1 0 0 0 0,0 0 0 0 0,0-1 0 0 0,13 3 0 0 0,44 1-5 0 0,-59-7 9 0 0,0-1-1 0 0,0 0 1 0 0,0-1 0 0 0,0 0-1 0 0,-1 0 1 0 0,1 0-1 0 0,-1 0 1 0 0,1-1-1 0 0,9-6 1 0 0,11-10 6 0 0,-12 6-6 0 0,5-13 4 0 0,-16 19-2 0 0,-1 0 0 0 0,0-1 0 0 0,0 1 0 0 0,-1 0 0 0 0,3-14 0 0 0,-4 18-3 0 0,0 0 1 0 0,-1 0-1 0 0,0 0 1 0 0,0 1-1 0 0,0-1 1 0 0,0 0-1 0 0,0 0 1 0 0,0 0-1 0 0,-1 0 1 0 0,0 0-1 0 0,1 0 0 0 0,-1 1 1 0 0,0-1-1 0 0,0 0 1 0 0,-1 0-1 0 0,-1-2 1 0 0,2 3-2 0 0,0 1 1 0 0,-1-1-1 0 0,1 1 1 0 0,-1 0-1 0 0,1 0 1 0 0,-1 0 0 0 0,1-1-1 0 0,-1 2 1 0 0,0-1-1 0 0,0 0 1 0 0,1 0-1 0 0,-1 0 1 0 0,0 1-1 0 0,0-1 1 0 0,0 1-1 0 0,-3-1 1 0 0,-2 1 0 0 0,0 1 0 0 0,0-1 0 0 0,0 1 0 0 0,0 0 0 0 0,0 1 0 0 0,0 0 0 0 0,1 0 0 0 0,-1 0 0 0 0,1 1 0 0 0,-1 0 0 0 0,1 0 0 0 0,0 1 0 0 0,0 0 0 0 0,-6 5-1 0 0,-8 7 2 0 0,-3 10-179 0 0,12-6-76 0 0,0 16-228 0 0,12-12-634 0 0,5-18 544 0 0,0-4 144 0 0,4 2-206 0 0</inkml:trace>
</inkml:ink>
</file>

<file path=ppt/ink/ink35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56:51.282"/>
    </inkml:context>
    <inkml:brush xml:id="br0">
      <inkml:brushProperty name="width" value="0.05" units="cm"/>
      <inkml:brushProperty name="height" value="0.05" units="cm"/>
    </inkml:brush>
  </inkml:definitions>
  <inkml:trace contextRef="#ctx0" brushRef="#br0">0 1 6465 0 0,'7'39'3248'0'0,"-1"-16"-2484"0"0,20 42 0 0 0,-21-52-943 0 0,1 0 0 0 0,1-1 1 0 0,0 1-1 0 0,1-1 0 0 0,0-1 1 0 0,1 0-1 0 0,0 0 0 0 0,1-1 1 0 0,0 0-1 0 0,12 9 0 0 0,-22-19 33 0 0,9 5 145 0 0,-9-5-61 0 0,0 0-1 0 0,0 0 1 0 0,0 0 0 0 0,0 0-1 0 0,0 0 1 0 0,0 0 0 0 0,0 0-1 0 0,0 0 1 0 0,0-1-1 0 0,0 1 1 0 0,0 0 0 0 0,0 0-1 0 0,0 0 1 0 0,0 0-1 0 0,0 0 1 0 0,0 0 0 0 0,0 0-1 0 0,0 0 1 0 0,0 0 0 0 0,0 0-1 0 0,0-1 1 0 0,0 1-1 0 0,0 0 1 0 0,1-1-998 0 0,-1 1 997 0 0,0 0 1 0 0,1 0-1 0 0,-1 0 1 0 0,0 0 0 0 0</inkml:trace>
</inkml:ink>
</file>

<file path=ppt/ink/ink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19:18:32.927"/>
    </inkml:context>
    <inkml:brush xml:id="br0">
      <inkml:brushProperty name="width" value="0.05" units="cm"/>
      <inkml:brushProperty name="height" value="0.05" units="cm"/>
    </inkml:brush>
  </inkml:definitions>
  <inkml:trace contextRef="#ctx0" brushRef="#br0">25 1 6401 0 0,'-1'0'118'0'0,"1"0"-1"0"0,-1 0 0 0 0,1 0 0 0 0,-1 0 0 0 0,0 1 0 0 0,1-1 0 0 0,-1 0 1 0 0,1 0-1 0 0,-1 1 0 0 0,1-1 0 0 0,-1 0 0 0 0,1 0 0 0 0,-1 1 0 0 0,1-1 1 0 0,0 1-1 0 0,-1-1 0 0 0,1 0 0 0 0,-1 1 0 0 0,1-1 0 0 0,0 1 1 0 0,-1-1-1 0 0,1 1 0 0 0,0-1 0 0 0,0 1 0 0 0,-1-1 0 0 0,1 1 0 0 0,0-1 1 0 0,0 1-1 0 0,0-1 0 0 0,0 1 0 0 0,0 0 0 0 0,-1-1 0 0 0,1 2 0 0 0,1 26 1950 0 0,0-14-1739 0 0,-2 1-328 0 0,1 18 2 0 0,-6 86 9 0 0,3-92-8 0 0,1-2 3 0 0,0 0 0 0 0,3 41 0 0 0,22 107 29 0 0,-17-140-31 0 0,1-2 7 0 0,6 11 2 0 0,5 20 16 0 0,-9-36-8 0 0,4-16-86 0 0,-12-10-41 0 0,-2-6-3649 0 0,-6-14 2661 0 0,0 2 238 0 0</inkml:trace>
</inkml:ink>
</file>

<file path=ppt/ink/ink35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56:51.649"/>
    </inkml:context>
    <inkml:brush xml:id="br0">
      <inkml:brushProperty name="width" value="0.05" units="cm"/>
      <inkml:brushProperty name="height" value="0.05" units="cm"/>
    </inkml:brush>
  </inkml:definitions>
  <inkml:trace contextRef="#ctx0" brushRef="#br0">1 44 5673 0 0,'35'-7'5691'0'0,"17"-3"-5832"0"0,-17 1 515 0 0,-19 4-291 0 0,9-2 13 0 0,-14 6-58 0 0,-2 1-8 0 0,13 1 90 0 0,12-4 19 0 0,16 0 47 0 0,-9 8-439 0 0,-39-5 148 0 0,0 0 0 0 0,1 1 0 0 0,-1-1 0 0 0,0 1 0 0 0,0-1 0 0 0,0 1 0 0 0,0 0 0 0 0,0 0 0 0 0,0 0 0 0 0,-1 0 0 0 0,1 0 0 0 0,0 0 0 0 0,0 1 0 0 0,-1-1 0 0 0,1 1 0 0 0,-1-1 0 0 0,3 4 0 0 0,-1 1-823 0 0</inkml:trace>
</inkml:ink>
</file>

<file path=ppt/ink/ink35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56:51.983"/>
    </inkml:context>
    <inkml:brush xml:id="br0">
      <inkml:brushProperty name="width" value="0.05" units="cm"/>
      <inkml:brushProperty name="height" value="0.05" units="cm"/>
    </inkml:brush>
  </inkml:definitions>
  <inkml:trace contextRef="#ctx0" brushRef="#br0">71 336 6305 0 0,'15'6'730'0'0,"25"8"322"0"0,-30-13-140 0 0,-16-9 853 0 0,-5-3-1455 0 0,1 0 0 0 0,0 0 1 0 0,1-1-1 0 0,0-1 1 0 0,0 1-1 0 0,2-1 1 0 0,-11-24-1 0 0,6 9-41 0 0,2-1-1 0 0,-12-54 0 0 0,21 77-260 0 0,0 1-1 0 0,1-1 0 0 0,-1 1 1 0 0,1-1-1 0 0,0 1 0 0 0,1-1 1 0 0,-1 1-1 0 0,1-1 0 0 0,3-10 1 0 0,-3 15-10 0 0,-1 0 0 0 0,1 0 0 0 0,-1-1 0 0 0,1 1 1 0 0,-1 0-1 0 0,1 0 0 0 0,0 0 0 0 0,0-1 0 0 0,-1 1 1 0 0,1 0-1 0 0,0 0 0 0 0,0 1 0 0 0,0-1 0 0 0,0 0 1 0 0,0 0-1 0 0,1 0 0 0 0,-1 1 0 0 0,0-1 0 0 0,0 0 1 0 0,0 1-1 0 0,1-1 0 0 0,-1 1 0 0 0,0-1 0 0 0,0 1 0 0 0,1 0 1 0 0,-1 0-1 0 0,0-1 0 0 0,1 1 0 0 0,-1 0 0 0 0,1 0 1 0 0,-1 0-1 0 0,0 1 0 0 0,1-1 0 0 0,-1 0 0 0 0,0 0 1 0 0,1 1-1 0 0,-1-1 0 0 0,0 1 0 0 0,0-1 0 0 0,0 1 1 0 0,1-1-1 0 0,-1 1 0 0 0,0 0 0 0 0,1 1 0 0 0,18 7-22 0 0,19 14-149 0 0,-5 0-222 0 0,1 2-1102 0 0,-20-12 1165 0 0,10 2-235 0 0,0 1-1836 0 0,-11-5-1657 0 0</inkml:trace>
</inkml:ink>
</file>

<file path=ppt/ink/ink35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56:52.329"/>
    </inkml:context>
    <inkml:brush xml:id="br0">
      <inkml:brushProperty name="width" value="0.05" units="cm"/>
      <inkml:brushProperty name="height" value="0.05" units="cm"/>
    </inkml:brush>
  </inkml:definitions>
  <inkml:trace contextRef="#ctx0" brushRef="#br0">0 0 5337 0 0,'0'7'1026'0'0,"1"38"3077"0"0,-1-35-3795 0 0,1 1 0 0 0,1-1 0 0 0,-1 0 0 0 0,6 14 0 0 0,-6-20-292 0 0,1 0-1 0 0,-1 0 1 0 0,1 0-1 0 0,0 0 1 0 0,1 0-1 0 0,-1 0 1 0 0,1-1-1 0 0,-1 1 1 0 0,1-1-1 0 0,0 1 1 0 0,1-1-1 0 0,-1 0 1 0 0,0-1-1 0 0,1 1 1 0 0,0 0 0 0 0,-1-1-1 0 0,1 0 1 0 0,0 0-1 0 0,0 0 1 0 0,1-1-1 0 0,-1 1 1 0 0,0-1-1 0 0,6 1 1 0 0,4 3-17 0 0,5 4-33 0 0,20 6-267 0 0,-38-14 234 0 0,0-1-1 0 0,-1 0 1 0 0,1 1 0 0 0,0-1 0 0 0,0 0 0 0 0,0 0 0 0 0,0 1 0 0 0,0-1 0 0 0,0 0 0 0 0,0 0 0 0 0,0 0 0 0 0,0 0 0 0 0,0 0 0 0 0,0-1 0 0 0,0 1 0 0 0,0 0 0 0 0,0 0-1 0 0,-1 0 1 0 0,1-1 0 0 0,0 1 0 0 0,0-1 0 0 0,0 1 0 0 0,0-1 0 0 0,0 1 0 0 0,-1-1 0 0 0,1 1 0 0 0,0-1 0 0 0,0 1 0 0 0,-1-1 0 0 0,1 0 0 0 0,-1 0 0 0 0,1 1 0 0 0,0-1-1 0 0,-1 0 1 0 0,1 0 0 0 0,-1 0 0 0 0,0 0 0 0 0,1 1 0 0 0,-1-1 0 0 0,0 0 0 0 0,1 0 0 0 0,-1 0 0 0 0,0 0 0 0 0,0 0 0 0 0,0 0 0 0 0,0 0 0 0 0,0 0 0 0 0,0-2 0 0 0,1-7-3977 0 0</inkml:trace>
</inkml:ink>
</file>

<file path=ppt/ink/ink35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56:52.672"/>
    </inkml:context>
    <inkml:brush xml:id="br0">
      <inkml:brushProperty name="width" value="0.05" units="cm"/>
      <inkml:brushProperty name="height" value="0.05" units="cm"/>
    </inkml:brush>
  </inkml:definitions>
  <inkml:trace contextRef="#ctx0" brushRef="#br0">0 76 9738 0 0,'18'44'263'0'0,"-11"-30"-156"0"0,0 1 1 0 0,1-2 0 0 0,1 1-1 0 0,1-1 1 0 0,-1 0 0 0 0,2-1-1 0 0,0 0 1 0 0,0-1-1 0 0,26 19 1 0 0,-25-22-63 0 0,8 5 51 0 0,14 2 85 0 0,-13-11-56 0 0,1-12 32 0 0,-13 1-91 0 0,-5 1-41 0 0,0-2-9 0 0,0-1-1 0 0,-1 1 1 0 0,0-1 0 0 0,0-1 0 0 0,-1 1 0 0 0,0 0-1 0 0,0 0 1 0 0,-1-1 0 0 0,-1 1 0 0 0,0-15 0 0 0,0 8-8 0 0,-2-1-1 0 0,0 1 1 0 0,0 0 0 0 0,-2-1 0 0 0,-7-20 0 0 0,3 8 3 0 0,1 6-64 0 0,6 54 10 0 0,1-18 43 0 0,2 0-1 0 0,0-1 1 0 0,0 1 0 0 0,1 0 0 0 0,0 0-1 0 0,1-1 1 0 0,1 0 0 0 0,6 13 0 0 0,-8-20 5 0 0,0 0 0 0 0,1 1 1 0 0,-1-1-1 0 0,1 0 1 0 0,0-1-1 0 0,0 1 1 0 0,1-1-1 0 0,-1 0 1 0 0,1 0-1 0 0,0 0 0 0 0,0-1 1 0 0,0 0-1 0 0,1 1 1 0 0,-1-2-1 0 0,1 1 1 0 0,0-1-1 0 0,-1 0 1 0 0,1 0-1 0 0,0-1 0 0 0,7 2 1 0 0,-3-1 8 0 0,0-1 1 0 0,0 0-1 0 0,0-1 0 0 0,1 0 0 0 0,-1 0 1 0 0,11-3-1 0 0,-18 3-11 0 0,0-1 0 0 0,-1 0 0 0 0,1 0 0 0 0,0 0 0 0 0,-1 0 0 0 0,1 0 0 0 0,-1-1 0 0 0,0 1 0 0 0,1-1 0 0 0,-1 1 0 0 0,0-1 0 0 0,0 0 0 0 0,0 0 0 0 0,0 0 0 0 0,0 0 0 0 0,0 0 0 0 0,-1-1 0 0 0,1 1 0 0 0,-1 0 0 0 0,0-1 0 0 0,1 1 0 0 0,-1-1 0 0 0,0 1 0 0 0,-1-1 0 0 0,1 0 0 0 0,0 1 0 0 0,0-4 0 0 0,3-18 1 0 0,-1 1 0 0 0,-1-1 0 0 0,-1 0 0 0 0,-3-36 0 0 0,1 61 12 0 0,0 11 46 0 0,3 15 103 0 0,7-12 24 0 0,-2-8-145 0 0,0 0 0 0 0,0 0 0 0 0,1-1 0 0 0,0 0 0 0 0,9 6 0 0 0,-11-8-41 0 0,-1-1 10 0 0,0-1 1 0 0,1 1 0 0 0,-1-1 0 0 0,1 0-1 0 0,0 0 1 0 0,-1 0 0 0 0,1-1-1 0 0,7 1 1 0 0,6 2-71 0 0,-8-1-292 0 0,44 12-80 0 0,-34-11-334 0 0,-7-2-332 0 0,-3-1-3665 0 0</inkml:trace>
</inkml:ink>
</file>

<file path=ppt/ink/ink35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56:53.046"/>
    </inkml:context>
    <inkml:brush xml:id="br0">
      <inkml:brushProperty name="width" value="0.05" units="cm"/>
      <inkml:brushProperty name="height" value="0.05" units="cm"/>
    </inkml:brush>
  </inkml:definitions>
  <inkml:trace contextRef="#ctx0" brushRef="#br0">0 231 6057 0 0,'62'11'1409'0'0,"-60"-10"-1290"0"0,-1 0 1 0 0,1 0 0 0 0,-1 0 0 0 0,1 0-1 0 0,-1 0 1 0 0,0 1 0 0 0,1-1 0 0 0,-1 1 0 0 0,0-1-1 0 0,0 1 1 0 0,0-1 0 0 0,0 1 0 0 0,0 0-1 0 0,0-1 1 0 0,-1 1 0 0 0,1 0 0 0 0,0 0 0 0 0,-1-1-1 0 0,0 1 1 0 0,1 0 0 0 0,-1 0 0 0 0,0 0-1 0 0,0 2 1 0 0,2 5-216 0 0,2 13 268 0 0,-4-17-132 0 0,4 18 217 0 0,6 13 320 0 0,-5-24-309 0 0,0 0 1 0 0,1-1 0 0 0,0 0-1 0 0,1 0 1 0 0,8 11-1 0 0,-15-21-253 0 0,1-1-1 0 0,-1 1 1 0 0,0 0-1 0 0,1 0 1 0 0,-1-1-1 0 0,1 1 1 0 0,-1 0-1 0 0,1-1 1 0 0,-1 1-1 0 0,1-1 1 0 0,0 1-1 0 0,-1-1 1 0 0,1 1-1 0 0,0-1 1 0 0,-1 1-1 0 0,1-1 1 0 0,0 1-1 0 0,-1-1 1 0 0,1 0-1 0 0,0 1 1 0 0,0-1-1 0 0,0 0 1 0 0,-1 0-1 0 0,1 0 1 0 0,0 0-1 0 0,1 1 1 0 0,-1-3-12 0 0,-1 0 0 0 0,0 1 1 0 0,1-1-1 0 0,-1 0 0 0 0,0 1 0 0 0,0-1 1 0 0,0 0-1 0 0,0 1 0 0 0,0-1 1 0 0,0 0-1 0 0,0 1 0 0 0,0-1 1 0 0,-1 0-1 0 0,1 1 0 0 0,-2-3 1 0 0,-27-105-60 0 0,-7-25-5 0 0,25 47 43 0 0,15 54 15 0 0,-2 26 1 0 0,0 1-1 0 0,0-1 0 0 0,1 1 0 0 0,0 0 0 0 0,0 0 0 0 0,5-7 0 0 0,-7 11 2 0 0,0 0 0 0 0,0 0-1 0 0,1 1 1 0 0,-1-1 0 0 0,0 1-1 0 0,1-1 1 0 0,-1 1 0 0 0,1 0-1 0 0,0-1 1 0 0,-1 1 0 0 0,1 0-1 0 0,0 0 1 0 0,0 0 0 0 0,0 0-1 0 0,0 1 1 0 0,0-1 0 0 0,0 0-1 0 0,0 1 1 0 0,0-1 0 0 0,3 1-1 0 0,-3 0 1 0 0,0 0 0 0 0,0 1 0 0 0,0-1 0 0 0,0 1 0 0 0,0 0 0 0 0,0-1 0 0 0,-1 1 0 0 0,1 0 0 0 0,0 0 0 0 0,0 0 0 0 0,-1 0 0 0 0,1 1 0 0 0,0-1 0 0 0,-1 0 0 0 0,3 3 0 0 0,-1 1 9 0 0,1-1-1 0 0,-1 1 1 0 0,0 0-1 0 0,0 0 1 0 0,-1 1 0 0 0,1-1-1 0 0,-1 0 1 0 0,-1 1-1 0 0,1 0 1 0 0,-1-1-1 0 0,0 1 1 0 0,0 0 0 0 0,0 0-1 0 0,-1-1 1 0 0,0 1-1 0 0,0 7 1 0 0,-1-4 20 0 0,0 1 0 0 0,0-1 0 0 0,-1 1 0 0 0,-6 16 1 0 0,-9 7 32 0 0,5-21-20 0 0,1-7-56 0 0,8-4-19 0 0,0 0-1 0 0,-1 0 0 0 0,1 0 1 0 0,-1 0-1 0 0,1-1 1 0 0,-1 0-1 0 0,0 1 1 0 0,1-1-1 0 0,-1 0 0 0 0,1-1 1 0 0,-5 0-1 0 0,-3-3-224 0 0,4-2 96 0 0,-1 0-170 0 0</inkml:trace>
</inkml:ink>
</file>

<file path=ppt/ink/ink35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56:55.528"/>
    </inkml:context>
    <inkml:brush xml:id="br0">
      <inkml:brushProperty name="width" value="0.05" units="cm"/>
      <inkml:brushProperty name="height" value="0.05" units="cm"/>
    </inkml:brush>
  </inkml:definitions>
  <inkml:trace contextRef="#ctx0" brushRef="#br0">1 57 6473 0 0,'4'-4'3316'0'0,"3"2"-3304"0"0,0 4 133 0 0,3 2-93 0 0,4 3-5 0 0,11 11-19 0 0,-15-10-11 0 0,6 5 62 0 0,-1 0 0 0 0,0 1 0 0 0,-1 0 0 0 0,18 24 0 0 0,0 1-64 0 0,-24-32-8 0 0,0 0 1 0 0,0-1 0 0 0,0 0-1 0 0,1 0 1 0 0,0-1 0 0 0,0 0 0 0 0,0 0-1 0 0,16 5 1 0 0,14-4 16 0 0,-16-12-10 0 0,-21 4-13 0 0,0 1 0 0 0,1 0 0 0 0,-1-1 0 0 0,-1 1 1 0 0,1-1-1 0 0,0 0 0 0 0,0 0 0 0 0,-1 0 0 0 0,1 1 0 0 0,0-2 0 0 0,-1 1 0 0 0,0 0 1 0 0,0 0-1 0 0,0 0 0 0 0,2-4 0 0 0,0-2 19 0 0,-1-1 0 0 0,1 1 1 0 0,-2-1-1 0 0,1 0 0 0 0,-1 0 1 0 0,0 0-1 0 0,-1 1 0 0 0,0-1 0 0 0,0 0 1 0 0,-1 0-1 0 0,0 0 0 0 0,-1 0 0 0 0,0 0 1 0 0,-5-14-1 0 0,1 0-19 0 0,4 16-117 0 0,1-1 0 0 0,-1 0 0 0 0,-1 1 0 0 0,1-1 0 0 0,-1 1 0 0 0,-1 0 0 0 0,1 0 0 0 0,-8-10 0 0 0</inkml:trace>
</inkml:ink>
</file>

<file path=ppt/ink/ink35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56:55.882"/>
    </inkml:context>
    <inkml:brush xml:id="br0">
      <inkml:brushProperty name="width" value="0.05" units="cm"/>
      <inkml:brushProperty name="height" value="0.05" units="cm"/>
    </inkml:brush>
  </inkml:definitions>
  <inkml:trace contextRef="#ctx0" brushRef="#br0">62 23 6553 0 0,'62'-13'1329'0'0,"-51"8"231"0"0,-15 2-702 0 0,-14 1-414 0 0,11 5-378 0 0,0 0-1 0 0,0 1 1 0 0,0 0 0 0 0,1 0 0 0 0,-1 0 0 0 0,1 1 0 0 0,0 0 0 0 0,0 0 0 0 0,1 0-1 0 0,-1 1 1 0 0,1 0 0 0 0,1 0 0 0 0,-1 0 0 0 0,1 1 0 0 0,0-1 0 0 0,0 1 0 0 0,-4 12-1 0 0,6-15-50 0 0,1 0-1 0 0,-1 1 0 0 0,1-1 0 0 0,0 0 0 0 0,1 1 0 0 0,-1-1 0 0 0,1 0 0 0 0,0 1 0 0 0,0-1 0 0 0,0 1 0 0 0,0-1 0 0 0,1 1 0 0 0,0-1 0 0 0,0 0 0 0 0,0 1 0 0 0,0-1 0 0 0,1 0 0 0 0,-1 0 1 0 0,1 0-1 0 0,0 0 0 0 0,1 0 0 0 0,-1-1 0 0 0,1 1 0 0 0,-1 0 0 0 0,1-1 0 0 0,0 0 0 0 0,1 0 0 0 0,-1 0 0 0 0,0 0 0 0 0,1 0 0 0 0,-1-1 0 0 0,6 3 0 0 0,-6-3-11 0 0,1 0 1 0 0,-1 0-1 0 0,1 0 0 0 0,-1-1 0 0 0,1 0 0 0 0,-1 0 0 0 0,1 0 0 0 0,0 0 0 0 0,0 0 0 0 0,-1-1 0 0 0,1 1 1 0 0,0-1-1 0 0,0 0 0 0 0,0-1 0 0 0,0 1 0 0 0,-1 0 0 0 0,1-1 0 0 0,0 0 0 0 0,0 0 0 0 0,-1 0 0 0 0,1-1 1 0 0,-1 1-1 0 0,1-1 0 0 0,-1 0 0 0 0,1 0 0 0 0,-1 0 0 0 0,0 0 0 0 0,0 0 0 0 0,0-1 0 0 0,0 1 0 0 0,4-6 0 0 0,-1 1 6 0 0,0-1 0 0 0,-1 0-1 0 0,1 0 1 0 0,-1 0 0 0 0,-1-1-1 0 0,0 1 1 0 0,0-1 0 0 0,0 0-1 0 0,-1-1 1 0 0,-1 1-1 0 0,3-15 1 0 0,-8 5-175 0 0,2 17 196 0 0,0 0-1 0 0,0 0 1 0 0,0 0 0 0 0,0 0-1 0 0,0 1 1 0 0,-1-1 0 0 0,1 0-1 0 0,-1 1 1 0 0,1 0 0 0 0,-1-1-1 0 0,-3-1 1 0 0,2 1-346 0 0,-1 0 0 0 0,1 0 0 0 0,-1 1 0 0 0,0-1 1 0 0,0 1-1 0 0,0 0 0 0 0,0 0 0 0 0,0 0 0 0 0,0 0 0 0 0,-7 1 0 0 0</inkml:trace>
</inkml:ink>
</file>

<file path=ppt/ink/ink35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56:56.220"/>
    </inkml:context>
    <inkml:brush xml:id="br0">
      <inkml:brushProperty name="width" value="0.05" units="cm"/>
      <inkml:brushProperty name="height" value="0.05" units="cm"/>
    </inkml:brush>
  </inkml:definitions>
  <inkml:trace contextRef="#ctx0" brushRef="#br0">33 11 2569 0 0,'-16'-11'7543'0'0,"9"31"-7235"0"0,5-9-252 0 0,-1 4-39 0 0,1 0 1 0 0,1 0-1 0 0,0 0 1 0 0,1 0-1 0 0,0 0 1 0 0,2 0-1 0 0,-1 0 1 0 0,2 0 0 0 0,0 0-1 0 0,1 0 1 0 0,6 14-1 0 0,9 19-8 0 0,16 30-169 0 0,-25-57-4 0 0,1-2 0 0 0,15 20-1 0 0,3-7-1031 0 0,-29-32 1083 0 0,1 1 0 0 0,0 0 0 0 0,0 0 0 0 0,0-1 1 0 0,0 1-1 0 0,0-1 0 0 0,0 1 0 0 0,0-1 0 0 0,1 0 0 0 0,-1 1 1 0 0,0-1-1 0 0,0 0 0 0 0,0 1 0 0 0,0-1 0 0 0,0 0 0 0 0,1 0 0 0 0,-1 0 1 0 0,0 0-1 0 0,0 0 0 0 0,0-1 0 0 0,0 1 0 0 0,1 0 0 0 0,-1 0 0 0 0,0-1 1 0 0,0 1-1 0 0,0-1 0 0 0,0 1 0 0 0,2-2 0 0 0,-1-3-1260 0 0,-2-1-651 0 0</inkml:trace>
</inkml:ink>
</file>

<file path=ppt/ink/ink35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56:56.566"/>
    </inkml:context>
    <inkml:brush xml:id="br0">
      <inkml:brushProperty name="width" value="0.05" units="cm"/>
      <inkml:brushProperty name="height" value="0.05" units="cm"/>
    </inkml:brush>
  </inkml:definitions>
  <inkml:trace contextRef="#ctx0" brushRef="#br0">5 112 4905 0 0,'-2'-15'2940'0'0,"2"14"-2879"0"0,-1 0 1 0 0,1 1 0 0 0,0-1 0 0 0,0 0 0 0 0,-1 0 0 0 0,1 1-1 0 0,0-1 1 0 0,0 0 0 0 0,0 0 0 0 0,0 1 0 0 0,0-1-1 0 0,0 0 1 0 0,0 0 0 0 0,0 1 0 0 0,0-1 0 0 0,1 0-1 0 0,-1 0 1 0 0,0 1 0 0 0,0-1 0 0 0,1 0 0 0 0,-1 1 0 0 0,0-1-1 0 0,1 0 1 0 0,-1 1 0 0 0,1-1 0 0 0,-1 0 0 0 0,2 0-1 0 0,2-2-27 0 0,1 0 0 0 0,-1 1 0 0 0,1 0 0 0 0,0 0 0 0 0,0 0 0 0 0,0 1 0 0 0,0-1 0 0 0,0 1 0 0 0,7 0 0 0 0,-2-1 6 0 0,85-23 322 0 0,-15 7-189 0 0,-26 8-89 0 0,-47 9-72 0 0,5 1 4 0 0,-1 3 5 0 0,-1 8 36 0 0,-10-10-4 0 0,-2-1-2 0 0,-1 0 27 0 0,2 1 24 0 0,-4 1-25 0 0,-15 11 46 0 0,-15 19 46 0 0,26-21-58 0 0,0-1 0 0 0,0 1 0 0 0,1 0-1 0 0,-8 15 1 0 0,14-23-103 0 0,-1 1-1 0 0,2-1 1 0 0,-1 1-1 0 0,0-1 1 0 0,1 1-1 0 0,-1-1 0 0 0,1 1 1 0 0,0 0-1 0 0,0 0 1 0 0,1 0-1 0 0,-1-1 1 0 0,1 1-1 0 0,0 0 1 0 0,0 0-1 0 0,0 0 1 0 0,0 0-1 0 0,1 0 0 0 0,0 0 1 0 0,-1-1-1 0 0,1 1 1 0 0,1 0-1 0 0,-1 0 1 0 0,0-1-1 0 0,1 1 1 0 0,0-1-1 0 0,0 1 1 0 0,0-1-1 0 0,0 0 0 0 0,1 0 1 0 0,-1 0-1 0 0,1 0 1 0 0,5 5-1 0 0,-3-6-101 0 0,-1 0 1 0 0,0 0-1 0 0,0-1 0 0 0,1 0 0 0 0,-1 1 1 0 0,0-1-1 0 0,1-1 0 0 0,-1 1 0 0 0,1-1 0 0 0,0 1 1 0 0,-1-1-1 0 0,1-1 0 0 0,-1 1 0 0 0,1-1 1 0 0,-1 1-1 0 0,1-1 0 0 0,-1-1 0 0 0,0 1 0 0 0,1-1 1 0 0,-1 1-1 0 0,6-4 0 0 0,11-5-718 0 0</inkml:trace>
</inkml:ink>
</file>

<file path=ppt/ink/ink35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56:56.903"/>
    </inkml:context>
    <inkml:brush xml:id="br0">
      <inkml:brushProperty name="width" value="0.05" units="cm"/>
      <inkml:brushProperty name="height" value="0.05" units="cm"/>
    </inkml:brush>
  </inkml:definitions>
  <inkml:trace contextRef="#ctx0" brushRef="#br0">13 20 4329 0 0,'0'-1'4484'0'0,"-5"0"-4366"0"0,3-1-45 0 0,-1-1 4 0 0,2 1-37 0 0,0 1-14 0 0,1-4 340 0 0,8 1-197 0 0,5 3-160 0 0,-4 2 71 0 0,-5-2-28 0 0,1 1-1 0 0,-1 0 0 0 0,1 0 1 0 0,-1 1-1 0 0,1-1 0 0 0,-1 1 0 0 0,0 0 1 0 0,1 1-1 0 0,-1-1 0 0 0,0 1 0 0 0,0-1 1 0 0,0 1-1 0 0,0 0 0 0 0,0 1 1 0 0,0-1-1 0 0,-1 1 0 0 0,1 0 0 0 0,-1-1 1 0 0,0 1-1 0 0,1 1 0 0 0,-2-1 1 0 0,1 0-1 0 0,0 1 0 0 0,-1 0 0 0 0,1 0 1 0 0,-1-1-1 0 0,0 1 0 0 0,0 0 1 0 0,-1 1-1 0 0,3 5 0 0 0,-3 35 55 0 0,-2-37-92 0 0,0-1-1 0 0,-1 0 1 0 0,0 0-1 0 0,0 0 1 0 0,-1 0 0 0 0,0 0-1 0 0,-5 8 1 0 0,-22 25 32 0 0,15-29-32 0 0,5-6 2 0 0,-9-2 31 0 0,15-3-35 0 0,-9 1 72 0 0,7-3 87 0 0,8 0-6 0 0,4-1-24 0 0,41-25-38 0 0,-40 23-85 0 0,1 0 1 0 0,-1 0 0 0 0,1 1-1 0 0,-1 0 1 0 0,1 0 0 0 0,13-3-1 0 0,15-3 88 0 0,48-6-1 0 0,-3 13-906 0 0,-68 3 456 0 0</inkml:trace>
</inkml:ink>
</file>

<file path=ppt/ink/ink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19:18:33.389"/>
    </inkml:context>
    <inkml:brush xml:id="br0">
      <inkml:brushProperty name="width" value="0.05" units="cm"/>
      <inkml:brushProperty name="height" value="0.05" units="cm"/>
    </inkml:brush>
  </inkml:definitions>
  <inkml:trace contextRef="#ctx0" brushRef="#br0">25 291 3313 0 0,'-10'-3'3115'0'0,"3"2"-1575"0"0,-1-6 752 0 0,10-6-805 0 0,20-8-1665 0 0,-16 16 293 0 0,5-5-109 0 0,3-3 10 0 0,1 1 0 0 0,28-17 1 0 0,-25 19-11 0 0,62-35 32 0 0,-54 31-34 0 0,21-21-14 0 0,-6 5-2 0 0,-41 29 20 0 0,1 1-1 0 0,-1 0 0 0 0,1-1 1 0 0,-1 1-1 0 0,1 0 0 0 0,-1 0 1 0 0,1 0-1 0 0,-1-1 0 0 0,1 1 1 0 0,-1 0-1 0 0,1 0 0 0 0,-1 0 1 0 0,1 0-1 0 0,-1 0 0 0 0,1 0 1 0 0,-1 0-1 0 0,1 0 0 0 0,-1 0 1 0 0,1 0-1 0 0,-1 0 0 0 0,1 1 1 0 0,-1-1-1 0 0,1 0 0 0 0,-1 0 1 0 0,1 0-1 0 0,-1 1 0 0 0,0-1 1 0 0,1 0-1 0 0,-1 0 0 0 0,1 1 1 0 0,-1-1-1 0 0,0 1 0 0 0,1-1 1 0 0,-1 0-1 0 0,0 1 0 0 0,1-1 1 0 0,-1 1-1 0 0,0-1 0 0 0,1 0 1 0 0,-1 2-1 0 0,9 25 356 0 0,-7-21-395 0 0,9 66 268 0 0,-7-20 106 0 0,-1-1-146 0 0,-2-27-154 0 0,0 0 0 0 0,6 26-1 0 0,-6-48-38 0 0,-1 0 0 0 0,0 0 0 0 0,0-1 0 0 0,1 1 0 0 0,-1 0 0 0 0,1-1 0 0 0,-1 1-1 0 0,1 0 1 0 0,0-1 0 0 0,0 1 0 0 0,0-1 0 0 0,0 1 0 0 0,0-1 0 0 0,0 0 0 0 0,0 1 0 0 0,0-1 0 0 0,0 0-1 0 0,1 0 1 0 0,-1 0 0 0 0,3 2 0 0 0,-3-3 2 0 0,0-1-1 0 0,1 1 1 0 0,-1 0-1 0 0,0-1 1 0 0,1 1 0 0 0,-1-1-1 0 0,0 0 1 0 0,0 1-1 0 0,0-1 1 0 0,1 0-1 0 0,-1 0 1 0 0,0 1 0 0 0,0-1-1 0 0,0 0 1 0 0,0 0-1 0 0,-1 0 1 0 0,1 0-1 0 0,0 0 1 0 0,0-1-1 0 0,0 1 1 0 0,-1 0 0 0 0,1 0-1 0 0,-1-1 1 0 0,1 1-1 0 0,-1 0 1 0 0,1 0-1 0 0,-1-1 1 0 0,0-1 0 0 0,5-12 4 0 0,0 0 0 0 0,-2 1 1 0 0,1-2-1 0 0,-2 1 1 0 0,0 0-1 0 0,-1 0 1 0 0,-1-1-1 0 0,0 1 1 0 0,-1 0-1 0 0,-5-26 1 0 0,-4-1-6 0 0,7 32-5 0 0,1 1 1 0 0,0-1-1 0 0,0 0 0 0 0,-1-15 1 0 0,5 33-11 0 0,-1-1 0 0 0,1 0-1 0 0,0 1 1 0 0,1-1 0 0 0,0 0 0 0 0,4 7 0 0 0,2 8 8 0 0,-3-6-1 0 0,0 1 1 0 0,2-1 0 0 0,0 0-1 0 0,11 18 1 0 0,-15-29 5 0 0,-1 0-1 0 0,1 0 1 0 0,0 0 0 0 0,1 0 0 0 0,-1 0 0 0 0,1-1-1 0 0,0 0 1 0 0,0 0 0 0 0,1 0 0 0 0,-1-1-1 0 0,1 1 1 0 0,-1-1 0 0 0,12 3 0 0 0,-6-3 8 0 0,29 2 4 0 0,-31-5-10 0 0,5 1 8 0 0,-11-1-10 0 0,0 0 1 0 0,0 0-1 0 0,0-1 0 0 0,0 1 1 0 0,0-1-1 0 0,0 1 1 0 0,0-1-1 0 0,0 0 1 0 0,0 0-1 0 0,0 0 1 0 0,-1 0-1 0 0,1-1 1 0 0,0 1-1 0 0,-1-1 1 0 0,1 0-1 0 0,-1 0 1 0 0,0 1-1 0 0,0-1 1 0 0,1-1-1 0 0,-1 1 0 0 0,2-4 1 0 0,-1 2 1 0 0,-1-1 0 0 0,0 0-1 0 0,1 0 1 0 0,-2 0 0 0 0,1 0 0 0 0,-1 0 0 0 0,0-1-1 0 0,0 1 1 0 0,0 0 0 0 0,0-1 0 0 0,-1-6-1 0 0,-7-46 23 0 0,-4 21-14 0 0,-13-10 0 0 0,9 25-3 0 0,12 16-144 0 0,0 0 0 0 0,-1 0 0 0 0,0 1 0 0 0,-1-1 1 0 0,1 1-1 0 0,-11-9 0 0 0,15 14 94 0 0,0 0 0 0 0,1 0 0 0 0,-1 0 1 0 0,0 0-1 0 0,0 0 0 0 0,0 0 0 0 0,0 0 0 0 0,0 0 0 0 0,0 1 0 0 0,0-1 0 0 0,0 0 1 0 0,0 0-1 0 0,0 0 0 0 0,0 0 0 0 0,0 0 0 0 0,0 0 0 0 0,0 0 0 0 0,0 0 0 0 0,0 1 0 0 0,0-1 1 0 0,0 0-1 0 0,0 0 0 0 0,0 0 0 0 0,0 0 0 0 0,0 0 0 0 0,0 0 0 0 0,0 0 0 0 0,0 0 1 0 0,0 1-1 0 0,0-1 0 0 0,0 0 0 0 0,0 0 0 0 0,0 0 0 0 0,0 0 0 0 0,0 0 0 0 0,0 0 1 0 0,0 0-1 0 0,-1 0 0 0 0,1 0 0 0 0,0 0 0 0 0,0 0 0 0 0,0 1 0 0 0,0-1 0 0 0,0 0 1 0 0,0 0-1 0 0,0 0 0 0 0,0 0 0 0 0,0 0 0 0 0,0 0 0 0 0,-1 0 0 0 0,1 0 0 0 0,0 0 0 0 0,0 0 1 0 0,0 0-1 0 0,0 0 0 0 0,0 0 0 0 0,0 0 0 0 0,0 0 0 0 0,0 0 0 0 0,-1 0 0 0 0,1 0 1 0 0,0 0-1 0 0,0 0 0 0 0,0 0 0 0 0,0 0 0 0 0,0 0 0 0 0,0 0 0 0 0,0-1 0 0 0,1 10-631 0 0,0-1-633 0 0</inkml:trace>
</inkml:ink>
</file>

<file path=ppt/ink/ink35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56:57.269"/>
    </inkml:context>
    <inkml:brush xml:id="br0">
      <inkml:brushProperty name="width" value="0.05" units="cm"/>
      <inkml:brushProperty name="height" value="0.05" units="cm"/>
    </inkml:brush>
  </inkml:definitions>
  <inkml:trace contextRef="#ctx0" brushRef="#br0">164 35 5457 0 0,'-6'-2'4706'0'0,"0"-3"-4015"0"0,1 1-501 0 0,-5-6-145 0 0,-1 0-15 0 0,10 10-24 0 0,-1-1 1 0 0,1 1-1 0 0,-1-1 1 0 0,1 1-1 0 0,-1-1 1 0 0,1 1-1 0 0,-1 0 1 0 0,1 0-1 0 0,-1 0 1 0 0,1 0-1 0 0,-1 0 1 0 0,1 0-1 0 0,-1 0 0 0 0,1 0 1 0 0,-3 1-1 0 0,-1 1 11 0 0,-1 0-1 0 0,1 0 1 0 0,0 1-1 0 0,0-1 1 0 0,0 1-1 0 0,0 0 0 0 0,1 1 1 0 0,-1-1-1 0 0,1 1 1 0 0,0 0-1 0 0,0 0 0 0 0,0 0 1 0 0,1 1-1 0 0,-1-1 1 0 0,1 1-1 0 0,0 0 1 0 0,0 0-1 0 0,1 0 0 0 0,-1 0 1 0 0,-1 8-1 0 0,1-5-2 0 0,0 0 0 0 0,1-1-1 0 0,0 1 1 0 0,1 1 0 0 0,0-1-1 0 0,0 0 1 0 0,1 16 0 0 0,0-20-6 0 0,1 1 0 0 0,-1 0 0 0 0,1-1-1 0 0,0 1 1 0 0,1-1 0 0 0,-1 1 0 0 0,1-1 0 0 0,3 6 0 0 0,11 14 65 0 0,14 9-393 0 0,-24-29 228 0 0,-1 0 0 0 0,1 1 0 0 0,0-2-1 0 0,0 1 1 0 0,0-1 0 0 0,1 0 0 0 0,-1 0 0 0 0,1-1 0 0 0,-1 0 0 0 0,1 0 0 0 0,0 0 0 0 0,0-1 0 0 0,11 1 0 0 0,-2-4-430 0 0</inkml:trace>
</inkml:ink>
</file>

<file path=ppt/ink/ink35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56:57.634"/>
    </inkml:context>
    <inkml:brush xml:id="br0">
      <inkml:brushProperty name="width" value="0.05" units="cm"/>
      <inkml:brushProperty name="height" value="0.05" units="cm"/>
    </inkml:brush>
  </inkml:definitions>
  <inkml:trace contextRef="#ctx0" brushRef="#br0">207 55 6737 0 0,'-1'-3'204'0'0,"1"0"-1"0"0,-1 1 0 0 0,1-1 0 0 0,-1 1 1 0 0,0-1-1 0 0,0 1 0 0 0,0-1 0 0 0,0 1 0 0 0,0-1 1 0 0,-1 1-1 0 0,1 0 0 0 0,-1 0 0 0 0,1 0 1 0 0,-1 0-1 0 0,0 0 0 0 0,0 0 0 0 0,0 0 0 0 0,0 0 1 0 0,0 1-1 0 0,0-1 0 0 0,0 1 0 0 0,-5-2 1 0 0,4 2-148 0 0,-1 0 0 0 0,0 0 1 0 0,1 1-1 0 0,-1 0 0 0 0,1 0 0 0 0,-1 0 1 0 0,0 0-1 0 0,1 1 0 0 0,-1-1 1 0 0,1 1-1 0 0,-1 0 0 0 0,1 0 1 0 0,-1 0-1 0 0,-5 3 0 0 0,1 0-70 0 0,0-1-1 0 0,1 2 1 0 0,-1-1-1 0 0,1 1 1 0 0,0 1-1 0 0,1-1 1 0 0,-1 1-1 0 0,1 0 1 0 0,0 0-1 0 0,1 1 1 0 0,-1 0-1 0 0,1 0 1 0 0,-5 10-1 0 0,7-9 26 0 0,0 0 0 0 0,1 0 1 0 0,0 0-1 0 0,0 1 0 0 0,1-1 0 0 0,0 0 0 0 0,1 1 0 0 0,0-1 0 0 0,0 0 0 0 0,0 1 0 0 0,1-1 1 0 0,1 0-1 0 0,-1 1 0 0 0,1-1 0 0 0,1 0 0 0 0,-1 0 0 0 0,2 0 0 0 0,-1-1 0 0 0,1 1 1 0 0,8 12-1 0 0,-4-12-7 0 0,-6-6-3 0 0,1 0 0 0 0,-1 0 0 0 0,1 0 0 0 0,0-1 1 0 0,0 0-1 0 0,-1 1 0 0 0,1-1 0 0 0,0 0 0 0 0,0 0 0 0 0,0 0 0 0 0,0-1 1 0 0,0 1-1 0 0,5 0 0 0 0,5-4-4 0 0,-4-1-5 0 0,5-3-3 0 0,17-15-185 0 0,-25 16-53 0 0,0 0-1 0 0,0 0 1 0 0,-1 0 0 0 0,0-1-1 0 0,0 0 1 0 0,-1 0 0 0 0,0 0-1 0 0,0-1 1 0 0,0 1-1 0 0,-1-1 1 0 0,0 0 0 0 0,-1 0-1 0 0,0 0 1 0 0,0 0-1 0 0,-1 0 1 0 0,1-12 0 0 0,-2 4-832 0 0</inkml:trace>
</inkml:ink>
</file>

<file path=ppt/ink/ink35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56:57.985"/>
    </inkml:context>
    <inkml:brush xml:id="br0">
      <inkml:brushProperty name="width" value="0.05" units="cm"/>
      <inkml:brushProperty name="height" value="0.05" units="cm"/>
    </inkml:brush>
  </inkml:definitions>
  <inkml:trace contextRef="#ctx0" brushRef="#br0">0 143 1568 0 0,'47'42'5837'0'0,"-7"-1"-4218"0"0,-14-12-1161 0 0,10 7-191 0 0,-26-26-187 0 0,-7-7-12 0 0,-25-67 539 0 0,17 53-514 0 0,-21-43 373 0 0,-8-20 211 0 0,32 68-650 0 0,1 0 1 0 0,-1 0-1 0 0,1-1 0 0 0,0 1 0 0 0,1 0 1 0 0,0 0-1 0 0,0-1 0 0 0,0 1 0 0 0,0 0 1 0 0,3-10-1 0 0,5 4-47 0 0,17 3-142 0 0,24 8-1933 0 0,-45 1 1571 0 0,65 7-1099 0 0,-44-5 480 0 0</inkml:trace>
</inkml:ink>
</file>

<file path=ppt/ink/ink35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56:58.334"/>
    </inkml:context>
    <inkml:brush xml:id="br0">
      <inkml:brushProperty name="width" value="0.05" units="cm"/>
      <inkml:brushProperty name="height" value="0.05" units="cm"/>
    </inkml:brush>
  </inkml:definitions>
  <inkml:trace contextRef="#ctx0" brushRef="#br0">24 341 3233 0 0,'-17'-2'5706'0'0,"16"2"-5648"0"0,0-1-1 0 0,1 0 1 0 0,-1 0-1 0 0,1 0 1 0 0,-1 0-1 0 0,1 0 1 0 0,-1 0-1 0 0,1 0 1 0 0,-1 1-1 0 0,1-1 1 0 0,0 0-1 0 0,0 0 1 0 0,-1 0-1 0 0,1-1 1 0 0,0 1-1 0 0,0 0 1 0 0,0 0-1 0 0,0 0 1 0 0,0 0-1 0 0,1-2 1 0 0,-2-5-71 0 0,3-95 893 0 0,1 59-474 0 0,-1 16-312 0 0,-1 12-40 0 0,3-27 62 0 0,-3 41-115 0 0,-1 1 0 0 0,1-1 1 0 0,-1 1-1 0 0,1 0 0 0 0,0-1 0 0 0,-1 1 0 0 0,1-1 0 0 0,0 1 0 0 0,0 0 0 0 0,0 0 0 0 0,0-1 1 0 0,1 1-1 0 0,1-2 0 0 0,1 2 2 0 0,5-1-6 0 0,14 2 0 0 0,60 1 25 0 0,48-9 17 0 0,-122 7-41 0 0,7-5 12 0 0,-10 2-6 0 0,-2 1-3 0 0,-4 3 4 0 0,1-1 0 0 0,-1 0 0 0 0,1 1 0 0 0,-1-1 0 0 0,1 0 1 0 0,-1 1-1 0 0,0-1 0 0 0,1 0 0 0 0,-1 0 0 0 0,0 1 0 0 0,1-1 0 0 0,-1 0 1 0 0,0 0-1 0 0,0 1 0 0 0,0-1 0 0 0,0 0 0 0 0,0 0 0 0 0,0 0 1 0 0,0 0-1 0 0,0 1 0 0 0,0-1 0 0 0,0 0 0 0 0,0 0 0 0 0,0 0 1 0 0,-1 1-1 0 0,1-1 0 0 0,0 0 0 0 0,-1-1 0 0 0,-4-2 46 0 0,1 2-21 0 0,-5 1 6 0 0,8 1-31 0 0,-50 11 126 0 0,48-10-126 0 0,1 0 1 0 0,-1 0-1 0 0,0 0 1 0 0,1 0-1 0 0,-1 1 1 0 0,1-1-1 0 0,-1 1 0 0 0,1 0 1 0 0,0 0-1 0 0,0-1 1 0 0,0 2-1 0 0,0-1 1 0 0,0 0-1 0 0,0 0 0 0 0,0 0 1 0 0,-1 4-1 0 0,-8 15 69 0 0,-2 6 8 0 0,0 14-7 0 0,13-39-80 0 0,0 1 1 0 0,0 0-1 0 0,0 0 0 0 0,0 0 0 0 0,1-1 0 0 0,-1 1 0 0 0,1 0 1 0 0,0 0-1 0 0,0-1 0 0 0,0 1 0 0 0,0 0 0 0 0,0-1 0 0 0,1 1 1 0 0,-1-1-1 0 0,1 0 0 0 0,-1 1 0 0 0,1-1 0 0 0,0 0 0 0 0,0 0 1 0 0,0 0-1 0 0,0 0 0 0 0,0 0 0 0 0,1-1 0 0 0,-1 1 0 0 0,4 1 1 0 0,3 2-134 0 0,1 0 1 0 0,-1-1 0 0 0,1-1 0 0 0,0 1-1 0 0,0-1 1 0 0,0-1 0 0 0,1 0 0 0 0,-1-1-1 0 0,0 0 1 0 0,12 0 0 0 0,-3-1-434 0 0</inkml:trace>
</inkml:ink>
</file>

<file path=ppt/ink/ink35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56:58.683"/>
    </inkml:context>
    <inkml:brush xml:id="br0">
      <inkml:brushProperty name="width" value="0.05" units="cm"/>
      <inkml:brushProperty name="height" value="0.05" units="cm"/>
    </inkml:brush>
  </inkml:definitions>
  <inkml:trace contextRef="#ctx0" brushRef="#br0">25 105 6233 0 0,'30'-73'1506'0'0,"-30"72"-1384"0"0,1-1 1 0 0,-1 1-1 0 0,0 0 0 0 0,0 0 1 0 0,1 0-1 0 0,-1 0 0 0 0,0 0 1 0 0,0-1-1 0 0,0 1 0 0 0,0 0 0 0 0,0 0 1 0 0,0 0-1 0 0,-1 0 0 0 0,1-1 1 0 0,0 1-1 0 0,-1 0 0 0 0,1 0 1 0 0,0 0-1 0 0,-1 0 0 0 0,1 0 1 0 0,-1 0-1 0 0,0 0 0 0 0,1 0 1 0 0,-1 0-1 0 0,0 0 0 0 0,-1-1 0 0 0,1 2 580 0 0,20 8-674 0 0,79 38 96 0 0,-91-43-100 0 0,0 1 1 0 0,0 0-1 0 0,0 0 0 0 0,-1 1 0 0 0,0 0 0 0 0,0 0 0 0 0,0 1 1 0 0,-1 0-1 0 0,1 0 0 0 0,-1 0 0 0 0,-1 0 0 0 0,7 11 0 0 0,-10-15-9 0 0,-1 0 0 0 0,1-1-1 0 0,-1 1 1 0 0,1-1 0 0 0,-1 1 0 0 0,1 0-1 0 0,-1-1 1 0 0,0 1 0 0 0,0 0-1 0 0,0-1 1 0 0,0 1 0 0 0,0 0 0 0 0,0 0-1 0 0,-1-1 1 0 0,1 1 0 0 0,0 0 0 0 0,-1-1-1 0 0,1 1 1 0 0,-1-1 0 0 0,0 1-1 0 0,1-1 1 0 0,-1 1 0 0 0,0-1 0 0 0,-2 3-1 0 0,0-1 2 0 0,0-1 1 0 0,0 0-1 0 0,0 0 0 0 0,0 0 0 0 0,0 0 0 0 0,0 0 0 0 0,0 0 0 0 0,-1-1 0 0 0,1 0 1 0 0,-1 0-1 0 0,-3 1 0 0 0,-58 6 25 0 0,34-9-108 0 0,30 1 66 0 0,-58-8-698 0 0,57 7 591 0 0,-1 0 1 0 0,0 0 0 0 0,0 0 0 0 0,1 0-1 0 0,-1-1 1 0 0,1 1 0 0 0,-1-1 0 0 0,1 0-1 0 0,0 0 1 0 0,-1 0 0 0 0,1 0 0 0 0,0 0-1 0 0,0 0 1 0 0,0 0 0 0 0,1-1 0 0 0,-1 1-1 0 0,-1-4 1 0 0,1-3-853 0 0</inkml:trace>
</inkml:ink>
</file>

<file path=ppt/ink/ink35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56:59.100"/>
    </inkml:context>
    <inkml:brush xml:id="br0">
      <inkml:brushProperty name="width" value="0.05" units="cm"/>
      <inkml:brushProperty name="height" value="0.05" units="cm"/>
    </inkml:brush>
  </inkml:definitions>
  <inkml:trace contextRef="#ctx0" brushRef="#br0">95 298 2569 0 0,'-3'2'517'0'0,"1"0"0"0"0,-1-1 0 0 0,1 2 0 0 0,0-1 0 0 0,0 0 0 0 0,-1 0 0 0 0,1 1 0 0 0,1-1 0 0 0,-1 1 0 0 0,0 0 0 0 0,-1 3 0 0 0,-8 37 1986 0 0,10-21-2578 0 0,1 0 0 0 0,4 33 0 0 0,0-3 577 0 0,-4-51-499 0 0,0 6 35 0 0,-1 0 0 0 0,2 0 1 0 0,-1 0-1 0 0,1 0 1 0 0,0 0-1 0 0,0 0 1 0 0,1 0-1 0 0,0 0 1 0 0,0 0-1 0 0,4 7 1 0 0,-6-14 232 0 0,1-4-208 0 0,-2 1-21 0 0,-36-175 10 0 0,8 47-22 0 0,17 42-24 0 0,11 72-5 0 0,2 0 0 0 0,0 0 0 0 0,0 0 0 0 0,2 0 0 0 0,0 0 0 0 0,1 0 0 0 0,10-25 0 0 0,-13 40-2 0 0,0-1 0 0 0,0 1 1 0 0,0-1-1 0 0,0 1 0 0 0,1 0 1 0 0,0-1-1 0 0,-1 1 0 0 0,1 0 1 0 0,0 0-1 0 0,0 0 0 0 0,0 0 1 0 0,0 1-1 0 0,0-1 0 0 0,0 0 1 0 0,1 1-1 0 0,-1 0 0 0 0,0-1 1 0 0,1 1-1 0 0,-1 0 0 0 0,1 0 1 0 0,0 0-1 0 0,-1 1 0 0 0,1-1 1 0 0,0 1-1 0 0,-1-1 0 0 0,1 1 1 0 0,0 0-1 0 0,-1 0 0 0 0,1 0 1 0 0,0 1-1 0 0,0-1 0 0 0,-1 0 1 0 0,6 2-1 0 0,-3 2-2 0 0,1 4 6 0 0,6 20 26 0 0,-9-21-21 0 0,0 1 1 0 0,0 1 0 0 0,-1-1 0 0 0,0 0 0 0 0,0 1 0 0 0,0 10 0 0 0,-1 0 25 0 0,-2 0 0 0 0,-4 31-1 0 0,0 2-6 0 0,5-16-38 0 0,1-27-97 0 0,1-1 172 0 0,0-3-985 0 0,-1-11-2311 0 0</inkml:trace>
</inkml:ink>
</file>

<file path=ppt/ink/ink35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56:59.434"/>
    </inkml:context>
    <inkml:brush xml:id="br0">
      <inkml:brushProperty name="width" value="0.05" units="cm"/>
      <inkml:brushProperty name="height" value="0.05" units="cm"/>
    </inkml:brush>
  </inkml:definitions>
  <inkml:trace contextRef="#ctx0" brushRef="#br0">116 0 6057 0 0,'-5'0'6057'0'0,"-3"0"-5832"0"0,6 2-155 0 0,-1 2-39 0 0,-1 2 5 0 0,-5 6 22 0 0,3-5-4 0 0,-8 10 57 0 0,2 0-1 0 0,0 0 1 0 0,-15 31 0 0 0,17-20-48 0 0,7 17 76 0 0,14-1 6 0 0,-9-40-135 0 0,0 1-1 0 0,0-1 0 0 0,1 1 1 0 0,0-1-1 0 0,0 0 1 0 0,0 0-1 0 0,0 0 0 0 0,1 0 1 0 0,-1-1-1 0 0,1 0 0 0 0,6 5 1 0 0,-8-7-9 0 0,0 1 1 0 0,1-1-1 0 0,-1 1 0 0 0,1-1 1 0 0,0 0-1 0 0,0 0 0 0 0,-1 0 1 0 0,1 0-1 0 0,0 0 0 0 0,0 0 1 0 0,0-1-1 0 0,0 0 0 0 0,0 0 1 0 0,0 1-1 0 0,-1-1 0 0 0,1-1 1 0 0,0 1-1 0 0,0 0 0 0 0,0-1 1 0 0,0 0-1 0 0,0 1 0 0 0,0-1 1 0 0,-1 0-1 0 0,1-1 0 0 0,0 1 1 0 0,3-3-1 0 0,12-11 4 0 0,-14 11 1 0 0,0 0-1 0 0,-1-1 1 0 0,0 1 0 0 0,0-1-1 0 0,0 0 1 0 0,0 0 0 0 0,-1 0-1 0 0,1 0 1 0 0,-1-1-1 0 0,-1 1 1 0 0,3-8 0 0 0,-4 8-34 0 0,1 1 0 0 0,-1-1 1 0 0,0 0-1 0 0,0 1 0 0 0,0-1 1 0 0,-1 0-1 0 0,0 1 0 0 0,0-1 1 0 0,-2-6-1 0 0,-8-8-229 0 0,-17 5-1877 0 0,27 14 2004 0 0,-4-1-2936 0 0</inkml:trace>
</inkml:ink>
</file>

<file path=ppt/ink/ink35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56:59.774"/>
    </inkml:context>
    <inkml:brush xml:id="br0">
      <inkml:brushProperty name="width" value="0.05" units="cm"/>
      <inkml:brushProperty name="height" value="0.05" units="cm"/>
    </inkml:brush>
  </inkml:definitions>
  <inkml:trace contextRef="#ctx0" brushRef="#br0">1 118 6337 0 0,'9'-2'3708'0'0,"-9"2"-3679"0"0,0 3-11 0 0,0 7-3 0 0,-2 37 402 0 0,0-3-145 0 0,4-13 256 0 0,0-28-330 0 0,-2-3-156 0 0,0 0-3 0 0,0-1 57 0 0,5-28 21 0 0,11-13-93 0 0,-1 5 4 0 0,-12 27-13 0 0,26-70 33 0 0,-22 64-36 0 0,3-6-9 0 0,-9 21-4 0 0,0 0 0 0 0,0-1-1 0 0,0 1 1 0 0,1 0 0 0 0,-1 0 0 0 0,0 0 0 0 0,0 0 0 0 0,1 0 0 0 0,-1 0 0 0 0,1 0 0 0 0,-1 0 0 0 0,1 1 0 0 0,-1-1-1 0 0,1 0 1 0 0,0 1 0 0 0,-1 0 0 0 0,1-1 0 0 0,0 1 0 0 0,1 0 0 0 0,0 2 58 0 0,-5 37 175 0 0,1-31-136 0 0,1-7-88 0 0,4 46 329 0 0,6-20-92 0 0,-1-17-291 0 0,0 0 1 0 0,1-1 0 0 0,0-1-1 0 0,1 0 1 0 0,0 0 0 0 0,22 11-1 0 0,-28-16-237 0 0,1-1 0 0 0,0 0 0 0 0,0 0 0 0 0,0 0 0 0 0,0-1 0 0 0,0 0-1 0 0,0 0 1 0 0,0-1 0 0 0,10 1 0 0 0,5-2-4218 0 0</inkml:trace>
</inkml:ink>
</file>

<file path=ppt/ink/ink35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57:00.117"/>
    </inkml:context>
    <inkml:brush xml:id="br0">
      <inkml:brushProperty name="width" value="0.05" units="cm"/>
      <inkml:brushProperty name="height" value="0.05" units="cm"/>
    </inkml:brush>
  </inkml:definitions>
  <inkml:trace contextRef="#ctx0" brushRef="#br0">9 2 7746 0 0,'0'0'49'0'0,"0"0"0"0"0,0 0 0 0 0,-1 1 0 0 0,1-1 0 0 0,0 0 0 0 0,0 0 0 0 0,0 0 0 0 0,0 0 0 0 0,0 0 1 0 0,0 0-1 0 0,0 0 0 0 0,0 0 0 0 0,0 0 0 0 0,0 0 0 0 0,-1 0 0 0 0,1 0 0 0 0,0 0 0 0 0,0 1 0 0 0,0-1 0 0 0,0 0 0 0 0,0 0 1 0 0,0 0-1 0 0,0 0 0 0 0,-1 0 0 0 0,1 0 0 0 0,0 0 0 0 0,0 0 0 0 0,0 0 0 0 0,0 0 0 0 0,0 0 0 0 0,0-1 0 0 0,0 1 1 0 0,-1 0-1 0 0,1 0 0 0 0,0 0 0 0 0,0 0 0 0 0,0 0 0 0 0,0 0 0 0 0,0 0 0 0 0,0 0 0 0 0,0 0 0 0 0,0 0 0 0 0,0 0 0 0 0,-1 0 1 0 0,1 0-1 0 0,0-1 0 0 0,0 1 0 0 0,0 0 0 0 0,0 0 0 0 0,0 0 0 0 0,0 0 0 0 0,0 0 0 0 0,0 0 0 0 0,0 0 0 0 0,0 0 0 0 0,0-1 1 0 0,0 1-1 0 0,0 0 0 0 0,0 0 0 0 0,0 0 0 0 0,0 0 0 0 0,0 0 0 0 0,-3 16 1061 0 0,3 9-1005 0 0,0-13 11 0 0,7 28-9 0 0,6 20-46 0 0,1 4-92 0 0,-7-20-27 0 0,-1 1-337 0 0,9 23-704 0 0,1-25 399 0 0,-2-18 397 0 0,-2-5-430 0 0</inkml:trace>
  <inkml:trace contextRef="#ctx0" brushRef="#br0" timeOffset="1">73 369 5537 0 0,'1'-3'986'0'0,"4"-10"4136"0"0,3 5-4874 0 0,3 1 215 0 0,15-9-72 0 0,21-2 39 0 0,4 6-176 0 0,24 3-177 0 0,-47 11-130 0 0,-6 2-65 0 0,-2 1-505 0 0,-9-2-259 0 0,-4 0 434 0 0,-3-2 48 0 0,-5-4-66 0 0</inkml:trace>
</inkml:ink>
</file>

<file path=ppt/ink/ink35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57:00.468"/>
    </inkml:context>
    <inkml:brush xml:id="br0">
      <inkml:brushProperty name="width" value="0.05" units="cm"/>
      <inkml:brushProperty name="height" value="0.05" units="cm"/>
    </inkml:brush>
  </inkml:definitions>
  <inkml:trace contextRef="#ctx0" brushRef="#br0">12 7 2585 0 0,'-4'-6'2592'0'0,"3"6"-2480"0"0,0 0-32 0 0,0 0-656 0 0,0 0 576 0 0,-1 0-120 0 0,1 0-48 0 0,0 0 0 0 0</inkml:trace>
</inkml:ink>
</file>

<file path=ppt/ink/ink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19:18:33.757"/>
    </inkml:context>
    <inkml:brush xml:id="br0">
      <inkml:brushProperty name="width" value="0.05" units="cm"/>
      <inkml:brushProperty name="height" value="0.05" units="cm"/>
    </inkml:brush>
  </inkml:definitions>
  <inkml:trace contextRef="#ctx0" brushRef="#br0">0 144 1976 0 0,'82'26'2240'0'0,"-49"-16"1040"0"0,-30-10-2924 0 0,1 1-226 0 0,1-1-92 0 0,-2 1 330 0 0,0 2 607 0 0,-2-1 152 0 0,7 16-878 0 0,2 4-1 0 0,-1 0 0 0 0,10 39-1 0 0,-8-36 13 0 0,16 5 125 0 0,-22-28-286 0 0,2-4 17 0 0,-3-3 64 0 0,-1 1 37 0 0,-3 3-196 0 0,0 0 0 0 0,1 0 0 0 0,-1 0 0 0 0,0 0 1 0 0,0 0-1 0 0,0 0 0 0 0,0 0 0 0 0,0 0 0 0 0,0 0 0 0 0,0 0 1 0 0,0 0-1 0 0,0 0 0 0 0,0 0 0 0 0,0 0 0 0 0,-1 0 1 0 0,1 0-1 0 0,0 0 0 0 0,-1 0 0 0 0,1 0 0 0 0,-2-1 0 0 0,0-13 274 0 0,4 10-264 0 0,0 0 1 0 0,-1 0 0 0 0,1 0 0 0 0,-1 0 0 0 0,0 0 0 0 0,0 0-1 0 0,0 0 1 0 0,-1-1 0 0 0,0 1 0 0 0,0 0 0 0 0,0 0 0 0 0,-2-8-1 0 0,-8-36-33 0 0,1 17-19 0 0,-2-6 52 0 0,10 32-32 0 0,0-1 0 0 0,0 0 0 0 0,1 0 0 0 0,-1 0 0 0 0,2 1 0 0 0,-1-1 0 0 0,1 0 0 0 0,0 0 0 0 0,0 1 0 0 0,1-1 0 0 0,0 1 0 0 0,4-11 0 0 0,-5 15-1 0 0,0-1 0 0 0,0 1 0 0 0,1 0-1 0 0,-1 0 1 0 0,1 0 0 0 0,0 1 0 0 0,-1-1 0 0 0,1 0 0 0 0,0 0 0 0 0,3-1 0 0 0,14-3-11 0 0,-16 6 12 0 0,0 0 0 0 0,0 1 0 0 0,0-1 1 0 0,0 1-1 0 0,0-1 0 0 0,1 1 1 0 0,-1 0-1 0 0,-1 1 0 0 0,1-1 0 0 0,0 0 1 0 0,0 1-1 0 0,3 1 0 0 0,-3-1 0 0 0,0 1-1 0 0,0-1 1 0 0,0 1 0 0 0,0 0-1 0 0,-1-1 1 0 0,1 1-1 0 0,-1 0 1 0 0,0 1-1 0 0,3 4 1 0 0,9 19 8 0 0,-1-1 1 0 0,-2-9-5 0 0,43 56 34 0 0,-43-60-20 0 0,0 0 0 0 0,1-1 0 0 0,1 0-1 0 0,0-1 1 0 0,1 0 0 0 0,14 8 0 0 0,-21-14-129 0 0,16 9-60 0 0,-17-12-468 0 0,-9-7-786 0 0,1 3 723 0 0</inkml:trace>
</inkml:ink>
</file>

<file path=ppt/ink/ink35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57:01.112"/>
    </inkml:context>
    <inkml:brush xml:id="br0">
      <inkml:brushProperty name="width" value="0.05" units="cm"/>
      <inkml:brushProperty name="height" value="0.05" units="cm"/>
    </inkml:brush>
  </inkml:definitions>
  <inkml:trace contextRef="#ctx0" brushRef="#br0">184 386 5241 0 0,'-10'7'4776'0'0,"-27"1"-3958"0"0,-4 3-695 0 0,20-1 139 0 0,15-8-146 0 0,1 0 1 0 0,-1 1-1 0 0,1 0 1 0 0,0 0-1 0 0,0 0 1 0 0,0 1-1 0 0,0 0 0 0 0,0 0 1 0 0,1 0-1 0 0,0 0 1 0 0,-4 6-1 0 0,-1 10 105 0 0,6 19-58 0 0,4-34-158 0 0,-1 0 0 0 0,1 0 1 0 0,0 0-1 0 0,0 0 0 0 0,0-1 1 0 0,1 1-1 0 0,-1 0 1 0 0,1-1-1 0 0,0 1 0 0 0,1-1 1 0 0,-1 0-1 0 0,1 0 1 0 0,0 0-1 0 0,0 0 0 0 0,0 0 1 0 0,0 0-1 0 0,6 4 0 0 0,-1-3-3 0 0,6 4-13 0 0,11 7-25 0 0,-15-11 27 0 0,-4-2 7 0 0,14 5 6 0 0,10-1 8 0 0,-25-7-8 0 0,0 1 1 0 0,0-1-1 0 0,0-1 1 0 0,0 1-1 0 0,0-1 1 0 0,8-2-1 0 0,15-9 23 0 0,-21 8-25 0 0,0-1 0 0 0,-1 0 0 0 0,1 0 0 0 0,-1 0 0 0 0,0-1 0 0 0,-1 0 0 0 0,7-9 0 0 0,13-25-27 0 0,-1-30-42 0 0,-12-12-21 0 0,-11 58 61 0 0,-1-1 0 0 0,-5-42-1 0 0,-26-104-71 0 0,12 71 76 0 0,12 85 19 0 0,7 15 4 0 0,-1-1 0 0 0,1 1 0 0 0,-1 0 0 0 0,1 0 0 0 0,0-1 0 0 0,-1 1 0 0 0,1 0 0 0 0,-1 0 1 0 0,1 0-1 0 0,-1 0 0 0 0,1 0 0 0 0,-1 0 0 0 0,1-1 0 0 0,-1 1 0 0 0,1 0 0 0 0,-1 1 0 0 0,1-1 0 0 0,-1 0 0 0 0,1 0 0 0 0,-1 0 0 0 0,1 0 0 0 0,-1 0 0 0 0,1 0 0 0 0,-1 1 0 0 0,1-1 0 0 0,-1 0 1 0 0,1 0-1 0 0,0 1 0 0 0,-1-1 0 0 0,1 0 0 0 0,-1 1 0 0 0,-1 0 1 0 0,1 1-1 0 0,-1-1 1 0 0,0 1 0 0 0,1 0 0 0 0,0-1 0 0 0,-1 1-1 0 0,1 0 1 0 0,0 0 0 0 0,0 0 0 0 0,0 0 0 0 0,0 0-1 0 0,0 0 1 0 0,0 4 0 0 0,-1 11 15 0 0,0 0 0 0 0,2-1-1 0 0,0 1 1 0 0,1 0 0 0 0,3 22 0 0 0,2-13 3 0 0,-1-3 5 0 0,1 0-1 0 0,12 28 0 0 0,-12-35-9 0 0,1-1 0 0 0,0 0 0 0 0,2-1 0 0 0,9 14 0 0 0,28 24-12 0 0,-35-43-69 0 0,1 1 0 0 0,0-1 1 0 0,14 7-1 0 0,-17-10-106 0 0,0-2 0 0 0,1 1 0 0 0,-1-1 0 0 0,18 4 0 0 0,17-4-921 0 0,-32-8 416 0 0,-1-12-262 0 0,-11 12 806 0 0,1 0 1 0 0,-1 0-1 0 0,1 0 1 0 0,-1 0 0 0 0,-1 0-1 0 0,1 0 1 0 0,0 0 0 0 0,-2-5-1 0 0,-1-2 146 0 0,0 0-1 0 0,0 0 1 0 0,-1 0-1 0 0,-1 1 1 0 0,-7-14-1 0 0,3 9 428 0 0,-4-6 358 0 0,3 8-319 0 0,-2 2-165 0 0,3 5-249 0 0,6 4-2 0 0,-5-3 179 0 0,7 5-113 0 0,1 1-30 0 0,2 4 88 0 0,57 65 191 0 0,-43-53-242 0 0,-1 0-1 0 0,14 22 1 0 0,-24-30-38 0 0,1 0 0 0 0,-2 0 0 0 0,1 1 0 0 0,3 13 0 0 0,-7-20-75 0 0,1 1 1 0 0,-1-1-1 0 0,-1 0 1 0 0,1 1-1 0 0,0-1 0 0 0,-1 0 1 0 0,0 1-1 0 0,0-1 1 0 0,0 1-1 0 0,0-1 0 0 0,0 0 1 0 0,-1 1-1 0 0,0-1 1 0 0,1 0-1 0 0,-1 1 0 0 0,0-1 1 0 0,-1 0-1 0 0,-1 5 1 0 0,1-5-4 0 0,0-1-1 0 0,0 0 1 0 0,0 1 0 0 0,0-1 0 0 0,-1 0 0 0 0,1 0 0 0 0,-1 0 0 0 0,1-1-1 0 0,-1 1 1 0 0,-4 2 0 0 0,-24 6 51 0 0,0-4-4 0 0,-18 1 10 0 0,-1-6-22 0 0,41-2-45 0 0,0 0 1 0 0,0 0 0 0 0,0-1 0 0 0,0 0 0 0 0,-15-6-1 0 0,2-6 8 0 0,22 13-16 0 0,0 1 1 0 0,0-1-1 0 0,0 1 0 0 0,0 0 0 0 0,0-1 0 0 0,0 1 0 0 0,0-1 0 0 0,0 1 0 0 0,0 0 0 0 0,0-1 0 0 0,0 1 0 0 0,0-1 0 0 0,0 1 0 0 0,0 0 0 0 0,1-1 1 0 0,-1 1-1 0 0,0-1 0 0 0,0 1 0 0 0,0 0 0 0 0,1-1 0 0 0,-1 1 0 0 0,0 0 0 0 0,0-1 0 0 0,1 1 0 0 0,-1 0 0 0 0,0 0 0 0 0,1-1 0 0 0,-1 1 0 0 0,0 0 0 0 0,1 0 1 0 0,-1-1-1 0 0,1 1 0 0 0,43-16 60 0 0,-34 14-60 0 0,24-7 49 0 0,0 2 1 0 0,39-4-1 0 0,27 7-280 0 0,-3 13-671 0 0,-37 4-246 0 0,-37-7 320 0 0</inkml:trace>
</inkml:ink>
</file>

<file path=ppt/ink/ink35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57:01.965"/>
    </inkml:context>
    <inkml:brush xml:id="br0">
      <inkml:brushProperty name="width" value="0.05" units="cm"/>
      <inkml:brushProperty name="height" value="0.05" units="cm"/>
    </inkml:brush>
  </inkml:definitions>
  <inkml:trace contextRef="#ctx0" brushRef="#br0">82 0 5905 0 0,'3'40'5254'0'0,"3"18"-3990"0"0,0-10-2029 0 0,-3-15 1310 0 0,-1-2-524 0 0,-1 16-5 0 0,0-10-123 0 0,0-21 67 0 0,-1 15-299 0 0,-5-28-73 0 0,-8-16-238 0 0,-24-45 464 0 0,29 49 256 0 0,1 0 0 0 0,0-1 0 0 0,1 1 0 0 0,0-2 0 0 0,-6-13 0 0 0,11 22-27 0 0,0 0 0 0 0,1 0 0 0 0,-1 0 0 0 0,1 0 0 0 0,0 0 0 0 0,-1-1 0 0 0,1 1 0 0 0,0 0 0 0 0,0 0 1 0 0,0 0-1 0 0,1 0 0 0 0,-1 0 0 0 0,0 0 0 0 0,1 0 0 0 0,-1 0 0 0 0,1 0 0 0 0,0 0 0 0 0,0 0 0 0 0,0 0 0 0 0,0 0 1 0 0,0 1-1 0 0,0-1 0 0 0,0 0 0 0 0,0 1 0 0 0,1-1 0 0 0,-1 1 0 0 0,1-1 0 0 0,-1 1 0 0 0,1-1 0 0 0,0 1 0 0 0,-1 0 0 0 0,1 0 1 0 0,3-2-1 0 0,12-4-11 0 0,10-1 0 0 0,3 4-15 0 0,18 1-7 0 0,8-1 0 0 0,83-17 31 0 0,-138 21-39 0 0,0 0 0 0 0,0-1 0 0 0,0 1 0 0 0,0 0-1 0 0,-1 0 1 0 0,1 0 0 0 0,0 0 0 0 0,0 1 0 0 0,0-1-1 0 0,0 0 1 0 0,-1 0 0 0 0,1 0 0 0 0,0 1 0 0 0,0-1-1 0 0,0 0 1 0 0,-1 1 0 0 0,1-1 0 0 0,0 0 0 0 0,0 1-1 0 0,-1-1 1 0 0,1 1 0 0 0,0-1 0 0 0,-1 1 0 0 0,1 0-1 0 0,-1-1 1 0 0,1 1 0 0 0,-1 0 0 0 0,1-1 0 0 0,0 2-1 0 0,2 8 51 0 0,-3-3-13 0 0,-1 2 3 0 0,-1-4-14 0 0,-13 28 239 0 0,-21 22 93 0 0,12-19-233 0 0,23-34-123 0 0,-1 0 0 0 0,1 1 0 0 0,0-1 0 0 0,0 1 1 0 0,0 0-1 0 0,0-1 0 0 0,0 1 0 0 0,1 0 0 0 0,-1 0 1 0 0,1 0-1 0 0,-1-1 0 0 0,1 1 0 0 0,0 0 0 0 0,0 0 1 0 0,0 0-1 0 0,1 0 0 0 0,-1-1 0 0 0,1 1 0 0 0,0 0 1 0 0,-1 0-1 0 0,3 3 0 0 0,-2-3-1 0 0,1-1 0 0 0,0 1 1 0 0,-1-1-1 0 0,1 0 0 0 0,0 0 0 0 0,0 0 1 0 0,0 0-1 0 0,0 0 0 0 0,0 0 0 0 0,1-1 1 0 0,-1 1-1 0 0,1-1 0 0 0,-1 1 0 0 0,1-1 1 0 0,-1 0-1 0 0,1 0 0 0 0,0 0 0 0 0,0 0 1 0 0,-1-1-1 0 0,1 1 0 0 0,0-1 0 0 0,0 1 1 0 0,0-1-1 0 0,-1 0 0 0 0,1 0 0 0 0,0 0 1 0 0,0-1-1 0 0,0 1 0 0 0,0-1 0 0 0,-1 0 1 0 0,1 1-1 0 0,0-1 0 0 0,2-2 0 0 0,-1 1-1 0 0,0 0 0 0 0,-1 0 0 0 0,1-1-1 0 0,-1 1 1 0 0,1-1 0 0 0,-1 0 0 0 0,0 0-1 0 0,0 0 1 0 0,0-1 0 0 0,-1 1 0 0 0,1 0 0 0 0,-1-1-1 0 0,0 0 1 0 0,0 0 0 0 0,0 0 0 0 0,0 0-1 0 0,-1 0 1 0 0,2-5 0 0 0,8-47 8 0 0,-11 21 13 0 0,-2 20-51 0 0,-4-26 25 0 0,10 26-766 0 0,-4 13 358 0 0,0 0-26 0 0</inkml:trace>
</inkml:ink>
</file>

<file path=ppt/ink/ink35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57:02.451"/>
    </inkml:context>
    <inkml:brush xml:id="br0">
      <inkml:brushProperty name="width" value="0.05" units="cm"/>
      <inkml:brushProperty name="height" value="0.05" units="cm"/>
    </inkml:brush>
  </inkml:definitions>
  <inkml:trace contextRef="#ctx0" brushRef="#br0">178 0 11682 0 0,'-25'9'452'0'0,"-30"21"-174"0"0,23-4-127 0 0,12-7-95 0 0,-5 5 11 0 0,23-22-59 0 0,0 0 0 0 0,0 1 0 0 0,0-1 0 0 0,0 1 0 0 0,1-1 0 0 0,-1 1 0 0 0,1 0 0 0 0,0 0 0 0 0,-1-1 0 0 0,1 1 0 0 0,1 0 0 0 0,-1 0-1 0 0,-1 5 1 0 0,3-6-5 0 0,-1-1-1 0 0,1 1 0 0 0,-1-1 1 0 0,1 0-1 0 0,0 1 0 0 0,0-1 1 0 0,-1 0-1 0 0,1 0 0 0 0,0 0 1 0 0,0 0-1 0 0,0 0 0 0 0,0 0 1 0 0,0 0-1 0 0,1 0 0 0 0,-1 0 1 0 0,0 0-1 0 0,0 0 0 0 0,1-1 1 0 0,-1 1-1 0 0,0 0 0 0 0,1-1 1 0 0,-1 0-1 0 0,0 1 0 0 0,1-1 1 0 0,-1 0-1 0 0,3 1 0 0 0,0 0 2 0 0,-1 0 0 0 0,0-1 0 0 0,1 1 0 0 0,-1-1 0 0 0,1 1 0 0 0,-1-1 0 0 0,1 0 0 0 0,-1-1 0 0 0,1 1 0 0 0,5-2 0 0 0,44-32 19 0 0,-24 6-12 0 0,-2-3-5 0 0,-10 10-3 0 0,10-10 2 0 0,-6 19 36 0 0,-18 11 32 0 0,-4 2 41 0 0,0 0-24 0 0,0 1 67 0 0,0 8-129 0 0,1-1 0 0 0,1 1 0 0 0,-1-1 0 0 0,1 1 0 0 0,1-1 1 0 0,3 11-1 0 0,-2-11-14 0 0,0-1 0 0 0,1 1 0 0 0,0-1 0 0 0,0 0 0 0 0,1 0 0 0 0,0 0 0 0 0,0-1 0 0 0,1 1 0 0 0,0-2 0 0 0,12 12 0 0 0,-2 0-84 0 0,5 3-854 0 0,-2-10-1558 0 0,-11-7 1668 0 0,-7-2 175 0 0,2-3-904 0 0</inkml:trace>
</inkml:ink>
</file>

<file path=ppt/ink/ink35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57:02.787"/>
    </inkml:context>
    <inkml:brush xml:id="br0">
      <inkml:brushProperty name="width" value="0.05" units="cm"/>
      <inkml:brushProperty name="height" value="0.05" units="cm"/>
    </inkml:brush>
  </inkml:definitions>
  <inkml:trace contextRef="#ctx0" brushRef="#br0">1 88 5777 0 0,'15'24'5886'0'0,"-13"-20"-5860"0"0,1 0 1 0 0,0 0-1 0 0,0 0 0 0 0,0-1 0 0 0,1 1 1 0 0,-1-1-1 0 0,1 0 0 0 0,0 0 1 0 0,0 0-1 0 0,0 0 0 0 0,8 3 1 0 0,-12-6-16 0 0,1 1 0 0 0,-1-1 0 0 0,1 0 0 0 0,-1 0 0 0 0,1 0 0 0 0,-1 0 1 0 0,1 0-1 0 0,-1 0 0 0 0,1 0 0 0 0,-1 0 0 0 0,1 0 0 0 0,-1 0 0 0 0,1 0 0 0 0,-1 0 1 0 0,1 0-1 0 0,-1 0 0 0 0,1-1 0 0 0,-1 1 0 0 0,1 0 0 0 0,-1 0 0 0 0,1-1 1 0 0,-1 1-1 0 0,1 0 0 0 0,-1 0 0 0 0,0-1 0 0 0,1 1 0 0 0,-1-1 0 0 0,1 1 0 0 0,-1 0 1 0 0,0-1-1 0 0,0 1 0 0 0,1-1 0 0 0,-1 1 0 0 0,0-1 0 0 0,0 1 0 0 0,1-1 1 0 0,7-25 184 0 0,-3 6-208 0 0,18-31 19 0 0,-1 18 58 0 0,-8 21-50 0 0,-5 7 16 0 0,5 3 37 0 0,-12 2-59 0 0,-1 1-1 0 0,0-1 0 0 0,1 0 0 0 0,-1 1 0 0 0,1-1 1 0 0,-1 1-1 0 0,1 0 0 0 0,-1-1 0 0 0,0 1 0 0 0,1 0 1 0 0,-1 0-1 0 0,0 0 0 0 0,0 0 0 0 0,0 0 0 0 0,0 0 1 0 0,0 0-1 0 0,0 0 0 0 0,0 0 0 0 0,0 0 0 0 0,0 1 1 0 0,0-1-1 0 0,-1 0 0 0 0,1 1 0 0 0,0-1 0 0 0,-1 1 1 0 0,1 1-1 0 0,4 5 18 0 0,34 32 156 0 0,-29-32-122 0 0,1 0-73 0 0,0-1 1 0 0,1 0-1 0 0,0-1 0 0 0,0-1 1 0 0,22 7-1 0 0,30 7-658 0 0,-58-17 586 0 0,45 2-1898 0 0,-40-4-2820 0 0</inkml:trace>
</inkml:ink>
</file>

<file path=ppt/ink/ink35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57:03.873"/>
    </inkml:context>
    <inkml:brush xml:id="br0">
      <inkml:brushProperty name="width" value="0.05" units="cm"/>
      <inkml:brushProperty name="height" value="0.05" units="cm"/>
    </inkml:brush>
  </inkml:definitions>
  <inkml:trace contextRef="#ctx0" brushRef="#br0">230 85 4841 0 0,'-56'5'6055'0'0,"43"-3"-5622"0"0,0 1 1 0 0,0 0-1 0 0,1 1 1 0 0,-23 10-1 0 0,29-11-412 0 0,0 0-1 0 0,1 0 0 0 0,-1 0 0 0 0,1 0 0 0 0,0 1 0 0 0,0 0 0 0 0,0 0 0 0 0,1 1 0 0 0,-1-1 0 0 0,1 1 1 0 0,0 0-1 0 0,1 0 0 0 0,-1 0 0 0 0,1 1 0 0 0,0-1 0 0 0,0 1 0 0 0,1 0 0 0 0,0 0 0 0 0,0 0 0 0 0,0 0 0 0 0,-1 10 1 0 0,3-14-13 0 0,0 0 1 0 0,0 0-1 0 0,1 0 1 0 0,-1 0-1 0 0,1 0 1 0 0,-1 0-1 0 0,1 0 1 0 0,0 0-1 0 0,0-1 1 0 0,0 1 0 0 0,0 0-1 0 0,0-1 1 0 0,0 1-1 0 0,1 0 1 0 0,-1-1-1 0 0,0 1 1 0 0,1-1-1 0 0,-1 0 1 0 0,1 1 0 0 0,0-1-1 0 0,-1 0 1 0 0,1 0-1 0 0,2 1 1 0 0,-1 0-8 0 0,-1-1 0 0 0,1 1 1 0 0,0-1-1 0 0,-1 0 0 0 0,1 0 1 0 0,0 0-1 0 0,0 0 0 0 0,0-1 1 0 0,0 1-1 0 0,0-1 1 0 0,0 1-1 0 0,0-1 0 0 0,0 0 1 0 0,0 0-1 0 0,4-1 0 0 0,4-2-5 0 0,13-4-14 0 0,10-7-28 0 0,-6-9-23 0 0,-16 2 13 0 0,-8 8 50 0 0,-1 1-1 0 0,0-1 1 0 0,-1 0-1 0 0,0 0 1 0 0,-1 0 0 0 0,0 0-1 0 0,-1 0 1 0 0,-2-18 0 0 0,2 30 5 0 0,0 1 1 0 0,0 0 0 0 0,0 0 0 0 0,0-1 0 0 0,0 1 0 0 0,0 0 0 0 0,0-1 0 0 0,0 1-1 0 0,0 0 1 0 0,0-1 0 0 0,0 1 0 0 0,0 0 0 0 0,0 0 0 0 0,0-1 0 0 0,0 1 0 0 0,0 0-1 0 0,0-1 1 0 0,0 1 0 0 0,0 0 0 0 0,0-1 0 0 0,0 1 0 0 0,0 0 0 0 0,-1 0 0 0 0,1-1-1 0 0,0 1 1 0 0,0 0 0 0 0,0 0 0 0 0,0-1 0 0 0,-1 1 0 0 0,1 0 0 0 0,0 0 0 0 0,0 0-1 0 0,-1-1 1 0 0,1 1 0 0 0,0 0 0 0 0,0 0 0 0 0,-1 0 0 0 0,1 0 0 0 0,0 0 0 0 0,-1-1-1 0 0,1 1 1 0 0,0 0 0 0 0,0 0 0 0 0,-1 0 0 0 0,1 0 0 0 0,0 0 0 0 0,-1 0 0 0 0,1 0-1 0 0,0 0 1 0 0,-1 0 0 0 0,1 0 0 0 0,0 0 0 0 0,-1 0 0 0 0,1 0 0 0 0,0 1 0 0 0,0-1-1 0 0,-1 0 1 0 0,1 0 0 0 0,0 0 0 0 0,-1 0 0 0 0,1 0 0 0 0,0 1 0 0 0,0-1 0 0 0,0 0-1 0 0,-1 0 1 0 0,1 1 0 0 0,-11 24-6 0 0,10-20 5 0 0,0 1 1 0 0,1-1-1 0 0,0 0 1 0 0,0 1-1 0 0,0-1 1 0 0,1 0-1 0 0,0 0 0 0 0,0 1 1 0 0,0-1-1 0 0,1 0 1 0 0,-1 0-1 0 0,5 9 1 0 0,-3-9-1 0 0,0 0 1 0 0,0 0 0 0 0,1 0 0 0 0,-1-1-1 0 0,1 1 1 0 0,0-1 0 0 0,0 0 0 0 0,7 5 0 0 0,13 9-5 0 0,-10-9 7 0 0,6 2 8 0 0,14 3 7 0 0,-24-11-19 0 0,0-1 0 0 0,0 0 1 0 0,1-1-1 0 0,11 0 1 0 0,11-2 3 0 0,-28 1 3 0 0,0-1 0 0 0,0 0 0 0 0,-1 0 0 0 0,1-1 1 0 0,0 1-1 0 0,8-5 0 0 0,-11 5 1 0 0,0 0 0 0 0,1-1-1 0 0,-1 1 1 0 0,0-1 0 0 0,0 0 0 0 0,0 0 0 0 0,0 0 0 0 0,-1 0-1 0 0,1 0 1 0 0,0 0 0 0 0,-1 0 0 0 0,0 0 0 0 0,2-3-1 0 0,4-26 77 0 0,-7 24-60 0 0,0 1 0 0 0,-1 0 0 0 0,0 0 1 0 0,0 0-1 0 0,0 0 0 0 0,-1 1 0 0 0,1-1 0 0 0,-6-11 0 0 0,-3-9 80 0 0,5 6-47 0 0,-2-7-39 0 0,6 24-13 0 0,0-1 0 0 0,-1 1 0 0 0,1-1 0 0 0,1 0 0 0 0,-1 0 0 0 0,1 0 0 0 0,-1 1 0 0 0,1-1-1 0 0,0 0 1 0 0,0 0 0 0 0,1 0 0 0 0,-1 1 0 0 0,1-1 0 0 0,1-5 0 0 0,-1 8-3 0 0,0 1 0 0 0,0-1 0 0 0,0 0 0 0 0,0 0 0 0 0,0 1 0 0 0,0-1 0 0 0,0 1-1 0 0,0-1 1 0 0,0 1 0 0 0,1 0 0 0 0,-1-1 0 0 0,0 1 0 0 0,0 0 0 0 0,0 0 0 0 0,1 0 0 0 0,-1 0 0 0 0,0 0 0 0 0,0 0 0 0 0,1 0 0 0 0,-1 0-1 0 0,0 0 1 0 0,0 0 0 0 0,0 1 0 0 0,0-1 0 0 0,3 1 0 0 0,-1 0 1 0 0,88 14-12 0 0,-37-5-4 0 0,0-2 1 0 0,57 0-1 0 0,-112-8 13 0 0,1 0 0 0 0,-1 0 0 0 0,1 0-1 0 0,-1 0 1 0 0,0 0 0 0 0,1 0 0 0 0,-1 0 0 0 0,1-1 0 0 0,-1 1 0 0 0,1 0 0 0 0,-1-1-1 0 0,1 1 1 0 0,-1 0 0 0 0,1-1 0 0 0,-1 1 0 0 0,1 0 0 0 0,-1-1 0 0 0,1 1 0 0 0,0-1-1 0 0,-1 1 1 0 0,1-1 0 0 0,0 1 0 0 0,-1-1 0 0 0,1 1 0 0 0,0-1 0 0 0,0 1 0 0 0,-1-1-1 0 0,1 0 1 0 0,0 1 0 0 0,0-1 0 0 0,0 1 0 0 0,0-1 0 0 0,0 1 0 0 0,0-1 0 0 0,0 0-1 0 0,0 1 1 0 0,0-1 0 0 0,0 1 0 0 0,0-1 0 0 0,0 0 0 0 0,0 1 0 0 0,1-1 0 0 0,-1 1-1 0 0,0-1 1 0 0,0 1 0 0 0,1-1 0 0 0,-1 1 0 0 0,0-1 0 0 0,0 1 0 0 0,1-1 0 0 0,-1 1-1 0 0,1-1 1 0 0,-1 1 0 0 0,1-1 0 0 0,-1 1 0 0 0,0 0 0 0 0,1-1 0 0 0,-1 1 0 0 0,1 0-1 0 0,0-1 1 0 0,-1 1 0 0 0,1 0 0 0 0,0 0 0 0 0,-4 0 1 0 0,-61 3-5 0 0,21 9 14 0 0,40-11-11 0 0,-1 1 0 0 0,1 0 0 0 0,-1 0 0 0 0,1 0 0 0 0,0 1-1 0 0,0-1 1 0 0,-5 6 0 0 0,-6 10 34 0 0,4 12 13 0 0,10-27-61 0 0,0-1 0 0 0,0 1 0 0 0,0 0 0 0 0,0 0 0 0 0,0 0 0 0 0,1 0 0 0 0,-1-1 0 0 0,1 1 0 0 0,0 0 0 0 0,0-1-1 0 0,0 1 1 0 0,0 0 0 0 0,0-1 0 0 0,0 1 0 0 0,1-1 0 0 0,0 0 0 0 0,-1 1 0 0 0,1-1 0 0 0,0 0 0 0 0,0 0 0 0 0,0 0 0 0 0,0 0 0 0 0,0 0 0 0 0,0-1 0 0 0,1 1 0 0 0,-1-1-1 0 0,1 1 1 0 0,-1-1 0 0 0,1 0 0 0 0,-1 0 0 0 0,4 1 0 0 0,38 7-1794 0 0,-5-1-1027 0 0,-15 0 1366 0 0,-22-7 1487 0 0,1 0-1 0 0,0 0 0 0 0,-1 1 1 0 0,1-1-1 0 0,-1 1 1 0 0,0 0-1 0 0,1-1 0 0 0,-1 1 1 0 0,0 0-1 0 0,3 4 1 0 0,10 24 2352 0 0,-13-17-1080 0 0,-5-5-412 0 0,-12 10 188 0 0,7-14-433 0 0,2-3-67 0 0,3-5 304 0 0,1 1-621 0 0,1 2-113 0 0,0-2-90 0 0,0 1 1 0 0,0 0-1 0 0,0-1 1 0 0,0 1-1 0 0,0 0 1 0 0,1-1 0 0 0,-1 1-1 0 0,1-1 1 0 0,-1 1-1 0 0,1-1 1 0 0,0 1-1 0 0,0-1 1 0 0,0 1 0 0 0,1-6-1 0 0,5-30-49 0 0,-5 37 21 0 0,12-35 39 0 0,-11 33-69 0 0,0 0 0 0 0,0 1 0 0 0,0-1-1 0 0,0 1 1 0 0,0 0 0 0 0,0-1 0 0 0,1 1-1 0 0,-1 0 1 0 0,1 1 0 0 0,-1-1 0 0 0,1 0-1 0 0,3-1 1 0 0,3 0-284 0 0,-1 1 0 0 0,0 0 1 0 0,1 0-1 0 0,-1 1 0 0 0,1 0 0 0 0,16 1 0 0 0,-4-1-812 0 0,3-3 32 0 0,-9 2 4 0 0</inkml:trace>
</inkml:ink>
</file>

<file path=ppt/ink/ink35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57:04.288"/>
    </inkml:context>
    <inkml:brush xml:id="br0">
      <inkml:brushProperty name="width" value="0.05" units="cm"/>
      <inkml:brushProperty name="height" value="0.05" units="cm"/>
    </inkml:brush>
  </inkml:definitions>
  <inkml:trace contextRef="#ctx0" brushRef="#br0">196 5 5769 0 0,'-4'0'5657'0'0,"-2"-2"-5719"0"0,1 0 199 0 0,-17 2 71 0 0,11 3-116 0 0,3 0-6 0 0,0 0 0 0 0,0 0-1 0 0,0 1 1 0 0,-11 8 0 0 0,-11 18 236 0 0,8-1 62 0 0,-4 6-154 0 0,13-10-154 0 0,7 2-13 0 0,8-7-8 0 0,-2-18-52 0 0,0 0 0 0 0,1 0 0 0 0,-1 0 0 0 0,1 0-1 0 0,-1 0 1 0 0,1 0 0 0 0,0 0 0 0 0,0-1 0 0 0,0 1 0 0 0,0 0-1 0 0,0 0 1 0 0,0-1 0 0 0,1 1 0 0 0,-1-1 0 0 0,0 1 0 0 0,1-1-1 0 0,0 1 1 0 0,-1-1 0 0 0,1 0 0 0 0,-1 0 0 0 0,1 0 0 0 0,0 0 0 0 0,2 1-1 0 0,-1-1-2 0 0,0-1-1 0 0,0 1 0 0 0,0-1 0 0 0,0 0 1 0 0,1 0-1 0 0,-1 0 0 0 0,0 0 1 0 0,0-1-1 0 0,0 1 0 0 0,0-1 0 0 0,0 0 1 0 0,0 0-1 0 0,4-1 0 0 0,3-2-3 0 0,-1-1 0 0 0,0 0 0 0 0,-1 0-1 0 0,1-1 1 0 0,-1 1 0 0 0,0-2 0 0 0,-1 1-1 0 0,9-11 1 0 0,-3-5 5 0 0,-1-15 22 0 0,-9 26-7 0 0,0 4 25 0 0,3-6-9 0 0,-2 9-3 0 0,-1 3 5 0 0,0 2 16 0 0,-1 2-5 0 0,0 0 88 0 0,2 6 45 0 0,3 4-140 0 0,10 16-211 0 0,-14-26-120 0 0,0 1-1 0 0,1-1 1 0 0,-1 0-1 0 0,1 0 1 0 0,0 0 0 0 0,0-1-1 0 0,0 1 1 0 0,0-1-1 0 0,0 0 1 0 0,0 0 0 0 0,1-1-1 0 0,-1 1 1 0 0,1-1-1 0 0,8 2 1 0 0,-5-5-531 0 0</inkml:trace>
</inkml:ink>
</file>

<file path=ppt/ink/ink35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57:04.873"/>
    </inkml:context>
    <inkml:brush xml:id="br0">
      <inkml:brushProperty name="width" value="0.05" units="cm"/>
      <inkml:brushProperty name="height" value="0.05" units="cm"/>
    </inkml:brush>
  </inkml:definitions>
  <inkml:trace contextRef="#ctx0" brushRef="#br0">0 175 2609 0 0,'66'-50'2624'0'0,"-64"49"-2390"0"0,-1 0-1 0 0,1 0 1 0 0,-1 0-1 0 0,0 0 1 0 0,0 0-1 0 0,0-1 1 0 0,0 1 0 0 0,0 0-1 0 0,0-1 1 0 0,0 1-1 0 0,0-1 1 0 0,-1 1-1 0 0,1-1 1 0 0,0 1-1 0 0,-1-1 1 0 0,1-3 0 0 0,-1 3-203 0 0,0 0 0 0 0,0 0 0 0 0,-1 0 0 0 0,1 0 1 0 0,-1 0-1 0 0,1 0 0 0 0,-1 0 0 0 0,0 0 1 0 0,0 0-1 0 0,0 0 0 0 0,0 0 0 0 0,0 0 1 0 0,0 1-1 0 0,-2-3 0 0 0,-2-3 699 0 0,-14-16 308 0 0,10 19-664 0 0,3 3-182 0 0,-4 6-37 0 0,6-2 139 0 0,0 7-201 0 0,1 29 35 0 0,3-27-103 0 0,5 13 57 0 0,2-12-39 0 0,9 4 17 0 0,34 16 120 0 0,-50-33-175 0 0,58 30 397 0 0,-31-16-181 0 0,1 0-1 0 0,-2 2 0 0 0,48 36 0 0 0,-67-45-171 0 0,-1-1-1 0 0,1 1 0 0 0,-1 0 0 0 0,-1 0 0 0 0,1 0 0 0 0,-1 1 0 0 0,0 0 0 0 0,-1 0 1 0 0,0 1-1 0 0,0-1 0 0 0,-1 1 0 0 0,0 0 0 0 0,0-1 0 0 0,-1 1 0 0 0,0 1 0 0 0,-1-1 0 0 0,1 14 1 0 0,-2-13-21 0 0,-1 0 1 0 0,0-1-1 0 0,0 1 0 0 0,0-1 1 0 0,-2 1-1 0 0,1-1 1 0 0,-1 0-1 0 0,0 0 1 0 0,-1 0-1 0 0,-5 9 1 0 0,8-15-19 0 0,-1 0 0 0 0,1-1 0 0 0,-1 0 0 0 0,0 1 0 0 0,0-1 0 0 0,1 0 0 0 0,-1 0 0 0 0,-1 0 0 0 0,1 0 1 0 0,0 0-1 0 0,0-1 0 0 0,-1 1 0 0 0,1-1 0 0 0,-1 1 0 0 0,1-1 0 0 0,-1 0 0 0 0,0 0 0 0 0,1 0 0 0 0,-1 0 0 0 0,0 0 0 0 0,0-1 0 0 0,0 0 1 0 0,1 1-1 0 0,-1-1 0 0 0,0 0 0 0 0,0 0 0 0 0,0 0 0 0 0,0-1 0 0 0,0 1 0 0 0,1-1 0 0 0,-1 1 0 0 0,0-1 0 0 0,0 0 0 0 0,1 0 0 0 0,-1 0 1 0 0,0-1-1 0 0,-3-2 0 0 0,2 1-10 0 0,-1 0 1 0 0,1-1 0 0 0,0 0-1 0 0,0 0 1 0 0,0 0 0 0 0,0 0-1 0 0,1-1 1 0 0,0 0 0 0 0,0 1-1 0 0,0-1 1 0 0,-3-9 0 0 0,2 6-25 0 0,0-1 1 0 0,1 0-1 0 0,1-1 1 0 0,-1 1-1 0 0,-2-19 0 0 0,5 20-2 0 0,0 1 0 0 0,1-1-1 0 0,0 0 1 0 0,0 1 0 0 0,0-1 0 0 0,1 1-1 0 0,0 0 1 0 0,5-12 0 0 0,20-29-119 0 0,-16 34 93 0 0,0 0 1 0 0,23-20-1 0 0,6 0 16 0 0,63-36-11 0 0,-41 30 44 0 0,-21 10-3 0 0,-22 15 9 0 0,7-4 5 0 0,-1-1 0 0 0,26-29 0 0 0,-39 34 6 0 0,-22 17-12 0 0,-1 1 3 0 0,0 2-1 0 0,-7 5-10 0 0,0 3-1 0 0,-7 7 33 0 0,20-16-8 0 0,-14 13 67 0 0,5-3-27 0 0,1 1 0 0 0,0 0-1 0 0,-11 19 1 0 0,9-9 134 0 0,14-23-165 0 0,0 0 0 0 0,0 0 1 0 0,0 1-1 0 0,0-1 0 0 0,0 1 0 0 0,1-1 0 0 0,-1 1 0 0 0,1-1 0 0 0,0 1 1 0 0,0-1-1 0 0,-1 1 0 0 0,2-1 0 0 0,-1 1 0 0 0,0-1 0 0 0,0 1 1 0 0,1-1-1 0 0,-1 1 0 0 0,1-1 0 0 0,0 1 0 0 0,0-1 0 0 0,0 0 1 0 0,0 1-1 0 0,0-1 0 0 0,1 0 0 0 0,-1 0 0 0 0,1 0 0 0 0,1 3 0 0 0,2-1 12 0 0,-1 1 0 0 0,1-1-1 0 0,0 0 1 0 0,0 0 0 0 0,0 0-1 0 0,0-1 1 0 0,1 0 0 0 0,10 5-1 0 0,9 1-143 0 0,1-1-1 0 0,0-1 1 0 0,50 6-1 0 0,27-4-1748 0 0,-96-9 1614 0 0,42 4-6320 0 0</inkml:trace>
</inkml:ink>
</file>

<file path=ppt/ink/ink35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57:09.322"/>
    </inkml:context>
    <inkml:brush xml:id="br0">
      <inkml:brushProperty name="width" value="0.05" units="cm"/>
      <inkml:brushProperty name="height" value="0.05" units="cm"/>
    </inkml:brush>
  </inkml:definitions>
  <inkml:trace contextRef="#ctx0" brushRef="#br0">31 33 5001 0 0,'30'-25'874'0'0,"-25"18"-124"0"0,-21 13 525 0 0,13-5-1207 0 0,0 1-1 0 0,-1 0 0 0 0,1 0 1 0 0,0 1-1 0 0,0-1 0 0 0,0 1 1 0 0,0 0-1 0 0,1-1 0 0 0,-1 1 1 0 0,1 0-1 0 0,-1 0 0 0 0,1 1 1 0 0,0-1-1 0 0,-2 5 0 0 0,-2 16 190 0 0,6-5-9 0 0,1-10-193 0 0,1 0 0 0 0,0 0 0 0 0,0-1 0 0 0,1 1 0 0 0,0-1 0 0 0,1 1 0 0 0,7 12-1 0 0,9 7-130 0 0,-6-15-11 0 0,7-12-949 0 0</inkml:trace>
</inkml:ink>
</file>

<file path=ppt/ink/ink35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57:09.712"/>
    </inkml:context>
    <inkml:brush xml:id="br0">
      <inkml:brushProperty name="width" value="0.05" units="cm"/>
      <inkml:brushProperty name="height" value="0.05" units="cm"/>
    </inkml:brush>
  </inkml:definitions>
  <inkml:trace contextRef="#ctx0" brushRef="#br0">0 59 2745 0 0,'30'-58'2631'0'0,"-27"60"-384"0"0,5 16-1246 0 0,3 18-1391 0 0,-10-32 658 0 0,11 32 236 0 0,10 10-3 0 0,-4-24-287 0 0,-2-10-86 0 0,2-3 0 0 0,-5-4-38 0 0,8-2-24 0 0,-21-3-64 0 0,1 0 1 0 0,-1 0-1 0 0,1 0 0 0 0,-1 0 1 0 0,1 0-1 0 0,0 0 0 0 0,-1 0 1 0 0,1 0-1 0 0,-1-1 0 0 0,1 1 1 0 0,-1 0-1 0 0,1 0 0 0 0,-1-1 1 0 0,1 1-1 0 0,-1 0 0 0 0,1-1 0 0 0,-1 1 1 0 0,1-1-1 0 0,-1 1 0 0 0,1 0 1 0 0,-1-1-1 0 0,0 1 0 0 0,1-1 1 0 0,-1 1-1 0 0,0-1 0 0 0,0 1 1 0 0,1-2-1 0 0,-1-1 2 0 0,1 0 0 0 0,-1-1 0 0 0,0 1 0 0 0,0 0 0 0 0,-1-1 0 0 0,1 1 0 0 0,-1 0 0 0 0,-1-7 0 0 0,-4-21-20 0 0,6 22 18 0 0,0 5-7 0 0,0-1 0 0 0,0 1 0 0 0,0 0-1 0 0,1-1 1 0 0,0 1 0 0 0,0-1-1 0 0,2-6 1 0 0,-1 3-2 0 0,-4 9 1 0 0,0 0-4 0 0,1 1-7 0 0,0-2 1 0 0,2 1 8 0 0,5 12 14 0 0,5 2 0 0 0,17 9-1 0 0,-19-17-5 0 0,-5-3-43 0 0,1-1-1 0 0,-1 1 0 0 0,1-1 1 0 0,0 0-1 0 0,0 0 0 0 0,0-1 1 0 0,0 1-1 0 0,0-1 0 0 0,0 0 1 0 0,1-1-1 0 0,-1 1 0 0 0,1-1 1 0 0,0 0-1 0 0,-1 0 0 0 0,7-1 1 0 0,7 2-709 0 0,-3 2-3216 0 0</inkml:trace>
</inkml:ink>
</file>

<file path=ppt/ink/ink35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57:10.057"/>
    </inkml:context>
    <inkml:brush xml:id="br0">
      <inkml:brushProperty name="width" value="0.05" units="cm"/>
      <inkml:brushProperty name="height" value="0.05" units="cm"/>
    </inkml:brush>
  </inkml:definitions>
  <inkml:trace contextRef="#ctx0" brushRef="#br0">130 15 2264 0 0,'-1'-1'191'0'0,"0"0"-1"0"0,0-1 1 0 0,-1 1-1 0 0,1 0 1 0 0,0 0-1 0 0,-1 0 1 0 0,1 0-1 0 0,-1 0 1 0 0,0 0-1 0 0,1 1 1 0 0,-1-1-1 0 0,0 1 1 0 0,1-1-1 0 0,-1 1 1 0 0,0-1-1 0 0,0 1 1 0 0,1 0-1 0 0,-1 0 0 0 0,0 0 1 0 0,0 0-1 0 0,1 0 1 0 0,-1 0-1 0 0,-3 1 1 0 0,1 0-35 0 0,1 1-1 0 0,0-1 1 0 0,0 1 0 0 0,-1 0-1 0 0,1 0 1 0 0,0 0 0 0 0,1 0-1 0 0,-1 1 1 0 0,0-1 0 0 0,1 1-1 0 0,-3 3 1 0 0,-2 4 88 0 0,0-1-1 0 0,1 1 1 0 0,0 0 0 0 0,1 0 0 0 0,0 0-1 0 0,-6 20 1 0 0,10-26-197 0 0,0 1-1 0 0,1 0 1 0 0,-1-1 0 0 0,1 1-1 0 0,0 0 1 0 0,0-1-1 0 0,0 1 1 0 0,1 0 0 0 0,1 5-1 0 0,-1-4-7 0 0,1 1 0 0 0,1-1 0 0 0,0 1 0 0 0,0-1 1 0 0,0 0-1 0 0,0 0 0 0 0,1-1 0 0 0,0 1 0 0 0,8 8 0 0 0,-4-6-30 0 0,0 0 0 0 0,0-1-1 0 0,1 0 1 0 0,1 0 0 0 0,12 7 0 0 0,25 6-143 0 0,-43-19-69 0 0,1 0 0 0 0,-1-1 0 0 0,1 1 0 0 0,-1-1 0 0 0,1 0-1 0 0,-1-1 1 0 0,1 1 0 0 0,7-2 0 0 0,4-1-4090 0 0</inkml:trace>
</inkml:ink>
</file>

<file path=ppt/ink/ink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19:18:34.117"/>
    </inkml:context>
    <inkml:brush xml:id="br0">
      <inkml:brushProperty name="width" value="0.05" units="cm"/>
      <inkml:brushProperty name="height" value="0.05" units="cm"/>
    </inkml:brush>
  </inkml:definitions>
  <inkml:trace contextRef="#ctx0" brushRef="#br0">86 1 5985 0 0,'-18'3'5574'0'0,"4"11"-3969"0"0,-4 25-2745 0 0,14-27 1712 0 0,-3 5-521 0 0,1 0-1 0 0,1 1 1 0 0,1-1-1 0 0,0 1 1 0 0,2 0-1 0 0,0 1 1 0 0,0-1-1 0 0,2 0 1 0 0,3 35-1 0 0,4-8 53 0 0,2 0-1 0 0,22 67 0 0 0,-25-97-375 0 0,3-5 70 0 0,-4-14-358 0 0,-5-13-921 0 0,-6-11 852 0 0,-10-13-2001 0 0,5 20-956 0 0</inkml:trace>
</inkml:ink>
</file>

<file path=ppt/ink/ink35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57:10.432"/>
    </inkml:context>
    <inkml:brush xml:id="br0">
      <inkml:brushProperty name="width" value="0.05" units="cm"/>
      <inkml:brushProperty name="height" value="0.05" units="cm"/>
    </inkml:brush>
  </inkml:definitions>
  <inkml:trace contextRef="#ctx0" brushRef="#br0">1 215 4905 0 0,'16'-8'523'0'0,"9"-4"-306"0"0,-19 10 753 0 0,-7 5 1321 0 0,-4 3-2193 0 0,3 2 113 0 0,7 13 187 0 0,-4-18-408 0 0,11 8 116 0 0,-12-11-95 0 0,0 0 0 0 0,1 0 0 0 0,-1 0 0 0 0,0 1 0 0 0,0-1-1 0 0,0 0 1 0 0,1 0 0 0 0,-1 0 0 0 0,0 0 0 0 0,0 0 0 0 0,1 0-1 0 0,-1 0 1 0 0,0 0 0 0 0,0 1 0 0 0,1-1 0 0 0,-1 0 0 0 0,0 0-1 0 0,0 0 1 0 0,1 0 0 0 0,-1 0 0 0 0,0 0 0 0 0,0 0 0 0 0,1-1-1 0 0,-1 1 1 0 0,0 0 0 0 0,0 0 0 0 0,1 0 0 0 0,-1 0 0 0 0,0 0-1 0 0,0 0 1 0 0,1 0 0 0 0,-1 0 0 0 0,0-1 0 0 0,0 1 0 0 0,0 0-1 0 0,1 0 1 0 0,-1 0 0 0 0,0-1 0 0 0,0 1 0 0 0,0 0 0 0 0,0 0-1 0 0,1 0 1 0 0,-1-1 0 0 0,0 1 0 0 0,0 0 0 0 0,0 0 0 0 0,0-1-1 0 0,0 1 1 0 0,0 0 0 0 0,0 0 0 0 0,0-1 0 0 0,0 1 0 0 0,1-31 63 0 0,-2-17-35 0 0,-6 13 16 0 0,1 17-45 0 0,-11-37 222 0 0,18 23-152 0 0,7 16-136 0 0,4 12-803 0 0,8 2-466 0 0,-18 3 377 0 0</inkml:trace>
</inkml:ink>
</file>

<file path=ppt/ink/ink35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57:10.773"/>
    </inkml:context>
    <inkml:brush xml:id="br0">
      <inkml:brushProperty name="width" value="0.05" units="cm"/>
      <inkml:brushProperty name="height" value="0.05" units="cm"/>
    </inkml:brush>
  </inkml:definitions>
  <inkml:trace contextRef="#ctx0" brushRef="#br0">108 98 4289 0 0,'2'-3'3829'0'0,"-3"3"-3728"0"0,3 1 368 0 0,-1-2-528 0 0,1-3 267 0 0,4 1-66 0 0,-2 1-20 0 0,4-2-50 0 0,-1-1 0 0 0,0 1 0 0 0,0-1 0 0 0,-1-1 0 0 0,0 1 0 0 0,0-1 0 0 0,0 0 0 0 0,6-8 0 0 0,-11 13-56 0 0,-1 0 0 0 0,1 1 0 0 0,0-1 0 0 0,-1 0 0 0 0,1 1 0 0 0,-1-1 0 0 0,1 0 0 0 0,-1 0 1 0 0,0 0-1 0 0,1 1 0 0 0,-1-1 0 0 0,0 0 0 0 0,0 0 0 0 0,0 0 0 0 0,1 0 0 0 0,-1 0 0 0 0,0 1 0 0 0,0-1 0 0 0,0 0 0 0 0,0 0 1 0 0,0 0-1 0 0,-1 0 0 0 0,1 0 0 0 0,0 0 0 0 0,0 1 0 0 0,0-1 0 0 0,-1 0 0 0 0,0-1 0 0 0,0 1 0 0 0,0 0-1 0 0,0 1 0 0 0,0-1 0 0 0,-1 1 1 0 0,1-1-1 0 0,0 1 0 0 0,0-1 1 0 0,-1 1-1 0 0,1 0 0 0 0,0-1 1 0 0,-1 1-1 0 0,1 0 0 0 0,0 0 0 0 0,-1 0 1 0 0,-2 1-1 0 0,-44 8 102 0 0,48-8-117 0 0,-8 2 29 0 0,0 1-1 0 0,1 0 1 0 0,-1 1 0 0 0,1 0 0 0 0,0 0 0 0 0,0 0-1 0 0,1 1 1 0 0,0 0 0 0 0,0 0 0 0 0,0 1 0 0 0,1 0-1 0 0,0 0 1 0 0,0 0 0 0 0,1 0 0 0 0,-1 1 0 0 0,2 0-1 0 0,-1 0 1 0 0,1 0 0 0 0,0 0 0 0 0,1 0-1 0 0,0 1 1 0 0,0-1 0 0 0,1 1 0 0 0,0-1 0 0 0,1 1-1 0 0,0 0 1 0 0,0-1 0 0 0,2 13 0 0 0,0-16-75 0 0,0 0 1 0 0,1 0-1 0 0,-1 0 1 0 0,1-1-1 0 0,0 1 1 0 0,1-1 0 0 0,-1 0-1 0 0,1 1 1 0 0,-1-2-1 0 0,1 1 1 0 0,0 0-1 0 0,1-1 1 0 0,-1 0-1 0 0,1 0 1 0 0,-1 0-1 0 0,1-1 1 0 0,0 1 0 0 0,0-1-1 0 0,0 0 1 0 0,0 0-1 0 0,6 0 1 0 0,19 1-1785 0 0,-10-5 283 0 0,1 1-1759 0 0</inkml:trace>
</inkml:ink>
</file>

<file path=ppt/ink/ink35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57:11.137"/>
    </inkml:context>
    <inkml:brush xml:id="br0">
      <inkml:brushProperty name="width" value="0.05" units="cm"/>
      <inkml:brushProperty name="height" value="0.05" units="cm"/>
    </inkml:brush>
  </inkml:definitions>
  <inkml:trace contextRef="#ctx0" brushRef="#br0">102 0 4825 0 0,'-13'12'5282'0'0,"-7"6"-5651"0"0,10-2 448 0 0,-4 6 89 0 0,-5 11 124 0 0,8-10-123 0 0,3-2 46 0 0,2 9-12 0 0,6-9-63 0 0,1-7-11 0 0,7 16-1 0 0,1-11-47 0 0,4-4-5 0 0,-2-6-28 0 0,-9-8-41 0 0,1 0 0 0 0,-1 0 0 0 0,1 0 0 0 0,-1 0 1 0 0,1 0-1 0 0,0-1 0 0 0,0 0 0 0 0,-1 1 0 0 0,1-1 0 0 0,0 0 0 0 0,-1 0 0 0 0,1 0 0 0 0,0-1 0 0 0,0 1 0 0 0,-1-1 0 0 0,1 0 0 0 0,0 1 0 0 0,-1-1 0 0 0,1 0 0 0 0,-1 0 0 0 0,1-1 0 0 0,-1 1 0 0 0,0-1 0 0 0,3-1 0 0 0,10-7 15 0 0,-1 0 1 0 0,20-19-1 0 0,-22 19-26 0 0,-3 0 12 0 0,-3 5-50 0 0,-4 19 29 0 0,-2-12 9 0 0,-1 3 21 0 0,2-2-13 0 0,0 1-28 0 0,1-3-17 0 0,2 2-50 0 0,1 0-1 0 0,-1-1 0 0 0,0 0 0 0 0,1 0 0 0 0,-1 0 0 0 0,1-1 0 0 0,0 0 1 0 0,0 0-1 0 0,-1 0 0 0 0,10 1 0 0 0,52-10-2762 0 0,-49 5-763 0 0</inkml:trace>
</inkml:ink>
</file>

<file path=ppt/ink/ink35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57:11.534"/>
    </inkml:context>
    <inkml:brush xml:id="br0">
      <inkml:brushProperty name="width" value="0.05" units="cm"/>
      <inkml:brushProperty name="height" value="0.05" units="cm"/>
    </inkml:brush>
  </inkml:definitions>
  <inkml:trace contextRef="#ctx0" brushRef="#br0">3 99 3425 0 0,'0'-3'5562'0'0,"0"2"-4973"0"0,-1-1-78 0 0,0-1-310 0 0,1-1-201 0 0,1 2 64 0 0,1 1 114 0 0,4-1-121 0 0,1 1 0 0 0,0 0 0 0 0,0 0 0 0 0,0 1 0 0 0,0 0 0 0 0,0 0-1 0 0,0 1 1 0 0,0-1 0 0 0,0 1 0 0 0,7 3 0 0 0,-5-2 40 0 0,-1 1 0 0 0,1 0 0 0 0,-1 0 0 0 0,14 9 0 0 0,-16-8-47 0 0,0 0-1 0 0,0 0 1 0 0,-1 1-1 0 0,1-1 1 0 0,-1 1-1 0 0,6 8 1 0 0,8 20 22 0 0,-16-19-11 0 0,-2-12-54 0 0,-1 1 0 0 0,1 0 0 0 0,-1-1 0 0 0,0 1 0 0 0,0 0 0 0 0,-1 0 0 0 0,1-1 0 0 0,0 1 0 0 0,-1-1 0 0 0,0 1 0 0 0,1 0 1 0 0,-1-1-1 0 0,0 1 0 0 0,0-1 0 0 0,-1 0 0 0 0,1 1 0 0 0,-2 2 0 0 0,-2 2-2 0 0,-2 4 10 0 0,-5 8 24 0 0,3-10-15 0 0,-12-1 0 0 0,7-4 335 0 0,-7-2-1572 0 0,20-2 1138 0 0,1-1 0 0 0,0 0 0 0 0,-1 1 0 0 0,1-1 0 0 0,0 0 0 0 0,-1 1 0 0 0,1-1 0 0 0,0 1 1 0 0,0-1-1 0 0,0 0 0 0 0,0 0 0 0 0,-1 1 0 0 0,1-1 0 0 0,0 0 0 0 0,0 1 0 0 0,0-1 0 0 0,1 0 0 0 0,-1 1 0 0 0,0-1 0 0 0,0 0 0 0 0,0 1 1 0 0,0-1-1 0 0,1 0 0 0 0,-1 1 0 0 0,0-1 0 0 0,1 0 0 0 0,-1 1 0 0 0,0-1 0 0 0,1 1 0 0 0,-1-1 0 0 0,1 0 0 0 0,3-5-40 0 0,-1 1 0 0 0,1 0-1 0 0,0 0 1 0 0,0 0 0 0 0,0 0-1 0 0,1 1 1 0 0,-1 0 0 0 0,11-7-1 0 0,-2 0 45 0 0,-5 4 11 0 0,0 0 0 0 0,1 0 1 0 0,18-10-1 0 0,-12 9 236 0 0,0 2-1 0 0,0 0 1 0 0,17-4 0 0 0,-4 2 235 0 0,-8 1-117 0 0,64-28 354 0 0,-46 18-413 0 0,58-17 0 0 0,-92 33-219 0 0,0 0 0 0 0,-1 0 0 0 0,1-1 0 0 0,0 1 0 0 0,-1-1 0 0 0,1 0 0 0 0,-1 0 0 0 0,0 0 0 0 0,1 0 0 0 0,-1-1 0 0 0,0 1 0 0 0,0-1 0 0 0,-1 0 0 0 0,1 0 0 0 0,0 0 0 0 0,2-5 0 0 0,-5 8-11 0 0,0-1-1 0 0,0 1 1 0 0,1 0 0 0 0,-1 0 0 0 0,0-1 0 0 0,0 1-1 0 0,0 0 1 0 0,0 0 0 0 0,0-1 0 0 0,0 1 0 0 0,0 0-1 0 0,0-1 1 0 0,0 1 0 0 0,0 0 0 0 0,0 0 0 0 0,0-1-1 0 0,0 1 1 0 0,0 0 0 0 0,-1 0 0 0 0,1-1-1 0 0,0 1 1 0 0,0 0 0 0 0,0 0 0 0 0,0-1 0 0 0,0 1-1 0 0,0 0 1 0 0,-1 0 0 0 0,1-1 0 0 0,0 1 0 0 0,0 0-1 0 0,0 0 1 0 0,-1 0 0 0 0,1 0 0 0 0,0-1-1 0 0,0 1 1 0 0,-1 0 0 0 0,1 0 0 0 0,-1 0 0 0 0,-14-1 250 0 0,-19 8 449 0 0,33-6-650 0 0,-39 14 622 0 0,26-8-559 0 0,1 1 0 0 0,0 0-1 0 0,-13 10 1 0 0,-8 14 36 0 0,17-8-35 0 0,7 2 52 0 0,7-8-12 0 0,4-16-134 0 0,-1 0-1 0 0,1 0 1 0 0,0 0 0 0 0,0 0 0 0 0,0 0-1 0 0,0 0 1 0 0,0 0 0 0 0,1 0-1 0 0,-1 0 1 0 0,1 0 0 0 0,-1 0 0 0 0,1-1-1 0 0,0 1 1 0 0,-1-1 0 0 0,1 1 0 0 0,0-1-1 0 0,0 0 1 0 0,0 1 0 0 0,2 0-1 0 0,44 21 112 0 0,-13-14-235 0 0,1-1 0 0 0,1-2 0 0 0,-1-1 0 0 0,52-1 0 0 0,-30-3-1280 0 0,-14-1-4211 0 0</inkml:trace>
</inkml:ink>
</file>

<file path=ppt/ink/ink35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57:13.538"/>
    </inkml:context>
    <inkml:brush xml:id="br0">
      <inkml:brushProperty name="width" value="0.05" units="cm"/>
      <inkml:brushProperty name="height" value="0.05" units="cm"/>
    </inkml:brush>
  </inkml:definitions>
  <inkml:trace contextRef="#ctx0" brushRef="#br0">1 44 3329 0 0,'48'-44'3216'0'0,"-47"45"-3053"0"0,-1 0 0 0 0,1-1 0 0 0,0 1-1 0 0,-1 0 1 0 0,1 0 0 0 0,-1-1 0 0 0,1 1-1 0 0,-1 0 1 0 0,1 0 0 0 0,-1 0 0 0 0,1 0 0 0 0,-1-1-1 0 0,0 1 1 0 0,0 0 0 0 0,1 0 0 0 0,-1 0-1 0 0,0 0 1 0 0,0 0 0 0 0,0 0 0 0 0,0 0-1 0 0,0 0 1 0 0,0 0 0 0 0,0 0 0 0 0,-1 0-1 0 0,1 0 1 0 0,0 1 0 0 0,0 30-458 0 0,-2 3 565 0 0,0 40 555 0 0,6-51-543 0 0,2-9-125 0 0,8 6 21 0 0</inkml:trace>
</inkml:ink>
</file>

<file path=ppt/ink/ink35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57:13.922"/>
    </inkml:context>
    <inkml:brush xml:id="br0">
      <inkml:brushProperty name="width" value="0.05" units="cm"/>
      <inkml:brushProperty name="height" value="0.05" units="cm"/>
    </inkml:brush>
  </inkml:definitions>
  <inkml:trace contextRef="#ctx0" brushRef="#br0">1 12 5657 0 0,'6'12'6087'0'0,"14"55"-5987"0"0,-19-61-73 0 0,14 69 398 0 0,-14-70-383 0 0,1 0 0 0 0,0 0 0 0 0,0 0 0 0 0,0 0 0 0 0,1 0 0 0 0,0 0 0 0 0,0-1 0 0 0,0 1 0 0 0,0-1 0 0 0,1 0 0 0 0,6 7 0 0 0,-8-11-37 0 0,-1 0 0 0 0,0-1 1 0 0,1 1-1 0 0,-1-1 0 0 0,0 1 0 0 0,1-1 0 0 0,-1 1 0 0 0,0-1 0 0 0,1 0 1 0 0,-1 1-1 0 0,0-1 0 0 0,0 0 0 0 0,0 0 0 0 0,0 0 0 0 0,2-1 1 0 0,9-10-16 0 0,-3 3 5 0 0,-3 2 1 0 0,0 0 1 0 0,-1 0-1 0 0,0-1 0 0 0,0 0 1 0 0,-1 0-1 0 0,0 0 0 0 0,0-1 1 0 0,-1 1-1 0 0,0-1 0 0 0,0 0 0 0 0,-1 0 1 0 0,1-12-1 0 0,-2 8 0 0 0,0 3-2 0 0,0 0 0 0 0,1 0-1 0 0,0 0 1 0 0,0 0 0 0 0,5-11 0 0 0,-10 30 47 0 0,1 1 0 0 0,0 0 0 0 0,1 0 1 0 0,0 0-1 0 0,1 0 0 0 0,0 0 0 0 0,0 0 0 0 0,1 0 1 0 0,3 12-1 0 0,-2-16-119 0 0,0-1 1 0 0,0 0-1 0 0,0 0 1 0 0,1-1-1 0 0,0 1 1 0 0,0 0-1 0 0,1-1 1 0 0,-1 0-1 0 0,1 0 1 0 0,0 0-1 0 0,0 0 1 0 0,0-1-1 0 0,0 1 1 0 0,1-1-1 0 0,-1 0 1 0 0,1 0-1 0 0,0-1 1 0 0,0 1-1 0 0,0-1 1 0 0,0 0-1 0 0,0-1 1 0 0,1 1-1 0 0,-1-1 1 0 0,1 0-1 0 0,7 0 1 0 0,-3-2-484 0 0,-4-4-13 0 0,4-2-705 0 0</inkml:trace>
</inkml:ink>
</file>

<file path=ppt/ink/ink35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57:14.334"/>
    </inkml:context>
    <inkml:brush xml:id="br0">
      <inkml:brushProperty name="width" value="0.05" units="cm"/>
      <inkml:brushProperty name="height" value="0.05" units="cm"/>
    </inkml:brush>
  </inkml:definitions>
  <inkml:trace contextRef="#ctx0" brushRef="#br0">1 102 5769 0 0,'1'1'94'0'0,"-1"0"0"0"0,1 0 0 0 0,0 0-1 0 0,0 0 1 0 0,0-1 0 0 0,0 1 0 0 0,0 0-1 0 0,0-1 1 0 0,0 1 0 0 0,0-1 0 0 0,0 1-1 0 0,0-1 1 0 0,0 0 0 0 0,0 1 0 0 0,0-1 0 0 0,0 0-1 0 0,0 0 1 0 0,2 1 0 0 0,-2-17 2167 0 0,-2-19-359 0 0,2 33-1907 0 0,-1 1 0 0 0,1-1 0 0 0,0 0 0 0 0,-1 1 0 0 0,1-1 0 0 0,0 1 0 0 0,0-1 0 0 0,0 1 0 0 0,0 0 0 0 0,0-1 0 0 0,0 1 0 0 0,0 0 0 0 0,3-2 0 0 0,1-2 55 0 0,1 1 0 0 0,1 0 0 0 0,-1 0 0 0 0,0 1 0 0 0,1 0 0 0 0,0 0 0 0 0,0 0 1 0 0,11-2-1 0 0,15 0 213 0 0,-9 6-51 0 0,-3 4-8 0 0,-9 3-86 0 0,-10-7-90 0 0,0 1 0 0 0,0 0 0 0 0,0 1 0 0 0,-1-1 0 0 0,1 0 0 0 0,-1 0 0 0 0,1 1 0 0 0,-1-1 0 0 0,0 1 0 0 0,0-1 0 0 0,0 1 0 0 0,0-1 0 0 0,-1 1 0 0 0,1 0 0 0 0,0 4 0 0 0,-1 47 71 0 0,-1-28-61 0 0,2-11 16 0 0,13 96 135 0 0,-5-67-103 0 0,-2-17-30 0 0,-3-19-27 0 0,7 3 4 0 0,10 3 2 0 0,-8-9-11 0 0,8-5-58 0 0,12-13-274 0 0,-20 7-285 0 0,-4 3-50 0 0,19-6-1224 0 0,-22 6 1710 0 0,21-11-619 0 0,-12 0 60 0 0,3-4-923 0 0</inkml:trace>
</inkml:ink>
</file>

<file path=ppt/ink/ink35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57:14.684"/>
    </inkml:context>
    <inkml:brush xml:id="br0">
      <inkml:brushProperty name="width" value="0.05" units="cm"/>
      <inkml:brushProperty name="height" value="0.05" units="cm"/>
    </inkml:brush>
  </inkml:definitions>
  <inkml:trace contextRef="#ctx0" brushRef="#br0">136 42 6297 0 0,'36'-38'2165'0'0,"-38"34"-1338"0"0,-11 6-466 0 0,-15 8-40 0 0,-3 11 82 0 0,18-13-79 0 0,1 1-1 0 0,0 0 1 0 0,-15 16-1 0 0,23-21-188 0 0,1 0-1 0 0,0 1 1 0 0,-1-1 0 0 0,2 1 0 0 0,-1-1-1 0 0,-4 11 1 0 0,0 19 517 0 0,7-25-612 0 0,0-1 1 0 0,0 0-1 0 0,1 1 1 0 0,0-1-1 0 0,0 0 0 0 0,1 1 1 0 0,0-1-1 0 0,6 14 1 0 0,-7-19-33 0 0,1 1 1 0 0,-1-1 0 0 0,1 0 0 0 0,0 0 0 0 0,0 0-1 0 0,1 0 1 0 0,-1 0 0 0 0,1 0 0 0 0,-1 0 0 0 0,1-1-1 0 0,0 0 1 0 0,0 1 0 0 0,0-1 0 0 0,0 0-1 0 0,0 0 1 0 0,1-1 0 0 0,-1 1 0 0 0,0-1 0 0 0,1 0-1 0 0,-1 1 1 0 0,1-2 0 0 0,0 1 0 0 0,4 0 0 0 0,17-1 29 0 0,-17-1-37 0 0,0-1 1 0 0,0 0 0 0 0,-1 0 0 0 0,1 0-1 0 0,-1-1 1 0 0,1-1 0 0 0,-1 1 0 0 0,0-1-1 0 0,0 0 1 0 0,-1 0 0 0 0,1-1 0 0 0,7-7-1 0 0,7-15-164 0 0,-10 3 22 0 0,-5 5 34 0 0,-5 19 106 0 0,5-20-73 0 0,3-20-97 0 0,-8 37 150 0 0,0-1 0 0 0,-1 1 0 0 0,0 0 0 0 0,1-1 0 0 0,-1 1 0 0 0,0-1 0 0 0,-1 1 0 0 0,1-1 0 0 0,-1 1 0 0 0,1 0-1 0 0,-1-1 1 0 0,0 1 0 0 0,0 0 0 0 0,0-1 0 0 0,-3-3 0 0 0,-2 0 7 0 0,-1 0 0 0 0,0 0 1 0 0,0 0-1 0 0,0 1 0 0 0,-12-7 0 0 0,18 11-46 0 0,-1 1-1 0 0,0 0 1 0 0,1 0-1 0 0,-1 0 1 0 0,0 0-1 0 0,0 0 1 0 0,1 0 0 0 0,-1 1-1 0 0,0-1 1 0 0,0 1-1 0 0,0-1 1 0 0,0 1-1 0 0,0 0 1 0 0,0 0 0 0 0,0-1-1 0 0,0 1 1 0 0,0 1-1 0 0,0-1 1 0 0,0 0-1 0 0,0 0 1 0 0,0 1-1 0 0,0-1 1 0 0,0 1 0 0 0,1 0-1 0 0,-1-1 1 0 0,0 1-1 0 0,0 0 1 0 0,0 0-1 0 0,1 0 1 0 0,-1 0 0 0 0,1 1-1 0 0,-1-1 1 0 0,-1 2-1 0 0,0 1-807 0 0</inkml:trace>
</inkml:ink>
</file>

<file path=ppt/ink/ink35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57:15.057"/>
    </inkml:context>
    <inkml:brush xml:id="br0">
      <inkml:brushProperty name="width" value="0.05" units="cm"/>
      <inkml:brushProperty name="height" value="0.05" units="cm"/>
    </inkml:brush>
  </inkml:definitions>
  <inkml:trace contextRef="#ctx0" brushRef="#br0">1 58 7754 0 0,'78'-12'2620'0'0,"-57"6"-1620"0"0,-8-4-269 0 0,-12 9-722 0 0,-1 1 1 0 0,0-1 0 0 0,1 1-1 0 0,-1 0 1 0 0,1-1 0 0 0,-1 1 0 0 0,1-1-1 0 0,-1 1 1 0 0,1 0 0 0 0,-1 0-1 0 0,1-1 1 0 0,-1 1 0 0 0,1 0-1 0 0,0 0 1 0 0,-1 0 0 0 0,1-1 0 0 0,-1 1-1 0 0,1 0 1 0 0,0 0 0 0 0,-1 0-1 0 0,1 0 1 0 0,-1 0 0 0 0,1 0 0 0 0,0 0-1 0 0,-1 0 1 0 0,1 1 0 0 0,-1-1-1 0 0,1 0 1 0 0,0 0 0 0 0,-1 0 0 0 0,1 1-1 0 0,-1-1 1 0 0,1 1 0 0 0,14-1 127 0 0,8-7 173 0 0,1 0-115 0 0,7 1 54 0 0,-8 1-31 0 0,-19 4-196 0 0,0 1 0 0 0,0 0-1 0 0,0 0 1 0 0,-1 0 0 0 0,1 0 0 0 0,0 1 0 0 0,0-1-1 0 0,3 2 1 0 0,-2-1 2 0 0,-6-1-24 0 0,1 0 1 0 0,0 1-1 0 0,0-1 0 0 0,0 0 1 0 0,0 0-1 0 0,0 0 1 0 0,-1 0-1 0 0,1 0 0 0 0,0 1 1 0 0,0-1-1 0 0,0 0 1 0 0,0 0-1 0 0,0 0 0 0 0,0 1 1 0 0,0-1-1 0 0,0 0 0 0 0,0 0 1 0 0,-1 0-1 0 0,1 0 1 0 0,0 1-1 0 0,0-1 0 0 0,0 0 1 0 0,0 0-1 0 0,0 0 1 0 0,0 1-1 0 0,0-1 0 0 0,1 0 1 0 0,-1 0-1 0 0,0 0 1 0 0,0 1-1 0 0,0-1 0 0 0,0 0 1 0 0,0 0-1 0 0,0 0 0 0 0,0 1 1 0 0,0-1-1 0 0,0 0 1 0 0,0 0-1 0 0,1 0 0 0 0,-1 0 1 0 0,0 0-1 0 0,0 1 1 0 0,0-1-1 0 0,0 0 0 0 0,1 0 1 0 0,-1 0-1 0 0,0 0 0 0 0,0 0 1 0 0,0 0-1 0 0,0 0 1 0 0,1 0-1 0 0,-1 1 0 0 0,0-1 1 0 0,0 0-1 0 0,0 0 1 0 0,1 0-1 0 0,-1 0 0 0 0,0 0 1 0 0,0 0-1 0 0,0 0 1 0 0,1 0-1 0 0,-16 19 6 0 0,-15 21-9 0 0,-30 45 33 0 0,55-78-29 0 0,2-1 1 0 0,-1 1 0 0 0,1 0-1 0 0,0 0 1 0 0,0 1 0 0 0,1-1-1 0 0,0 0 1 0 0,0 1 0 0 0,1-1-1 0 0,-1 13 1 0 0,2-17 2 0 0,0 0-1 0 0,1 0 1 0 0,-1 0-1 0 0,1 0 1 0 0,-1 0 0 0 0,1 0-1 0 0,0 0 1 0 0,0 0-1 0 0,1 0 1 0 0,-1 0 0 0 0,0-1-1 0 0,3 5 1 0 0,16 8 17 0 0,6-9 7 0 0,-6-7 0 0 0,62-4 18 0 0,-63 5-311 0 0,0 0 0 0 0,0-2 1 0 0,0 0-1 0 0,0-1 0 0 0,0-1 1 0 0,26-9-1 0 0,-29 5-40 0 0</inkml:trace>
</inkml:ink>
</file>

<file path=ppt/ink/ink35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57:15.838"/>
    </inkml:context>
    <inkml:brush xml:id="br0">
      <inkml:brushProperty name="width" value="0.05" units="cm"/>
      <inkml:brushProperty name="height" value="0.05" units="cm"/>
    </inkml:brush>
  </inkml:definitions>
  <inkml:trace contextRef="#ctx0" brushRef="#br0">213 38 11066 0 0,'-18'-1'278'0'0,"13"0"-241"0"0,1 1 1 0 0,-1 0 0 0 0,1 0 0 0 0,-1 0 0 0 0,1 0 0 0 0,-1 1 0 0 0,-7 1-1 0 0,7 0-30 0 0,-17 3 222 0 0,1 1 0 0 0,0 1 0 0 0,1 1-1 0 0,-21 11 1 0 0,39-19-211 0 0,1 1-1 0 0,0 0 0 0 0,0-1 0 0 0,0 1 1 0 0,-1 0-1 0 0,1 0 0 0 0,0 0 0 0 0,0 0 1 0 0,0 0-1 0 0,0 0 0 0 0,0 0 0 0 0,1 0 1 0 0,-1 0-1 0 0,0 1 0 0 0,0-1 1 0 0,1 0-1 0 0,-1 0 0 0 0,1 1 0 0 0,-1-1 1 0 0,1 0-1 0 0,0 1 0 0 0,-1 1 0 0 0,1-2-9 0 0,1 0 0 0 0,-1 0-1 0 0,1 0 1 0 0,-1 0 0 0 0,1 0-1 0 0,-1 0 1 0 0,1 0 0 0 0,0 0-1 0 0,-1 0 1 0 0,1 0 0 0 0,0-1-1 0 0,0 1 1 0 0,0 0 0 0 0,0 0-1 0 0,0-1 1 0 0,0 1 0 0 0,0-1-1 0 0,0 1 1 0 0,0-1 0 0 0,2 1-1 0 0,4 2 0 0 0,0 0 0 0 0,1-1 0 0 0,0 0-1 0 0,-1-1 1 0 0,1 0 0 0 0,10 1 0 0 0,27-3 5 0 0,50 0 65 0 0,-86 2-59 0 0,0 0 1 0 0,0 0-1 0 0,-1 0 0 0 0,1 1 1 0 0,0 1-1 0 0,-1 0 1 0 0,15 6-1 0 0,-22-8-11 0 0,0 0 1 0 0,0 0 0 0 0,-1-1-1 0 0,1 1 1 0 0,0 0-1 0 0,-1 1 1 0 0,1-1 0 0 0,0 0-1 0 0,-1 0 1 0 0,1 0-1 0 0,-1 0 1 0 0,0 0-1 0 0,1 1 1 0 0,-1-1 0 0 0,0 0-1 0 0,0 0 1 0 0,0 0-1 0 0,0 1 1 0 0,0-1-1 0 0,0 0 1 0 0,0 0 0 0 0,0 1-1 0 0,0-1 1 0 0,0 0-1 0 0,-1 2 1 0 0,0-1 29 0 0,1 1-1 0 0,-1-1 1 0 0,1 0-1 0 0,-1 0 1 0 0,0 0 0 0 0,0 1-1 0 0,0-1 1 0 0,0 0 0 0 0,0 0-1 0 0,-1 0 1 0 0,1-1 0 0 0,-3 4-1 0 0,-6 2 605 0 0,9-7-629 0 0,0 0 1 0 0,0 0-1 0 0,0 0 1 0 0,1 0-1 0 0,-1 0 1 0 0,0 0-1 0 0,0-1 1 0 0,0 1 0 0 0,1 0-1 0 0,-1 0 1 0 0,0-1-1 0 0,0 1 1 0 0,1-1-1 0 0,-1 1 1 0 0,0-1 0 0 0,1 1-1 0 0,-1-1 1 0 0,1 1-1 0 0,-1-1 1 0 0,0 0-1 0 0,0-2 0 0 0,-1 1-1 0 0,1 0 0 0 0,0-1 0 0 0,0 1 0 0 0,0-1 1 0 0,1 1-1 0 0,-1-1 0 0 0,1 0 0 0 0,-1 1 1 0 0,1-5-1 0 0,3-47-13 0 0,-3 54 3 0 0,2-8-6 0 0,0-5-10 0 0,-2 4 3 0 0,-2 0 4 0 0,-1 5 6 0 0,-1 1 3 0 0,0 1 0 0 0,0-1 0 0 0,0 1 0 0 0,0 0 0 0 0,0 0 0 0 0,-1 0 0 0 0,1 1 0 0 0,-1 0 1 0 0,0 0-1 0 0,1 0 0 0 0,-1 0 0 0 0,0 1 0 0 0,1-1 0 0 0,-1 1 0 0 0,0 0 0 0 0,0 1 0 0 0,-8 1 1 0 0,9-2-3 0 0,1 1 1 0 0,-1 0-1 0 0,1 0 1 0 0,-1 0-1 0 0,1 0 1 0 0,-1 1-1 0 0,1 0 1 0 0,0-1-1 0 0,-1 1 1 0 0,1 0-1 0 0,0 1 1 0 0,0-1-1 0 0,1 0 1 0 0,-1 1-1 0 0,0 0 1 0 0,-2 3-1 0 0,-17 32 3 0 0,20-24 13 0 0,6 11 56 0 0,-1-9 10 0 0,-1 1-29 0 0,4 7 69 0 0,-5-21-105 0 0,0 1 1 0 0,1-1 0 0 0,-1 1-1 0 0,1-1 1 0 0,0 0-1 0 0,0 0 1 0 0,1 0 0 0 0,-1 0-1 0 0,1 0 1 0 0,-1 0-1 0 0,1-1 1 0 0,0 1-1 0 0,5 2 1 0 0,0 0 4 0 0,0 0 1 0 0,1 0-1 0 0,0-2 1 0 0,-1 1-1 0 0,1-1 0 0 0,1 0 1 0 0,-1-1-1 0 0,0 0 1 0 0,1 0-1 0 0,-1-1 0 0 0,1 0 1 0 0,0-1-1 0 0,-1 0 1 0 0,1-1-1 0 0,-1 0 0 0 0,1 0 1 0 0,-1-1-1 0 0,15-4 1 0 0,-10 2-19 0 0,-1-1 0 0 0,1-1 0 0 0,13-7 0 0 0,13-13-1 0 0,-30 18 4 0 0,0 0 1 0 0,-1 0-1 0 0,0-1 0 0 0,8-11 0 0 0,-1-6 26 0 0,-4-16 5 0 0,-15-2-10 0 0,2 39-24 0 0,-1 0 0 0 0,0 1 0 0 0,0-1 0 0 0,0 0 0 0 0,0 1 0 0 0,-1 0 0 0 0,1-1 0 0 0,-1 1 0 0 0,0 0 0 0 0,0 0 0 0 0,-6-5 0 0 0,5 6-4 0 0,0 0 0 0 0,0 0 0 0 0,-1 0 1 0 0,1 0-1 0 0,0 1 0 0 0,-10-4 0 0 0,-14-1 5 0 0,-16 3-2 0 0,-7 8-24 0 0,-17 12-116 0 0,32 1-331 0 0,35-16 394 0 0,-1-1 0 0 0,1 1 0 0 0,0 0 0 0 0,0 0 0 0 0,-1 0 1 0 0,1-1-1 0 0,0 1 0 0 0,0 0 0 0 0,0 1 0 0 0,0-1 0 0 0,0 0 0 0 0,0 0 0 0 0,1 0 0 0 0,-1 0 0 0 0,0 1 0 0 0,1-1 0 0 0,-1 0 0 0 0,0 1 0 0 0,1-1 0 0 0,0 0 0 0 0,-1 1 0 0 0,1-1 0 0 0,0 1 0 0 0,0-1 0 0 0,0 3 0 0 0,2 4-474 0 0</inkml:trace>
</inkml:ink>
</file>

<file path=ppt/ink/ink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19:18:34.484"/>
    </inkml:context>
    <inkml:brush xml:id="br0">
      <inkml:brushProperty name="width" value="0.05" units="cm"/>
      <inkml:brushProperty name="height" value="0.05" units="cm"/>
    </inkml:brush>
  </inkml:definitions>
  <inkml:trace contextRef="#ctx0" brushRef="#br0">34 11 4777 0 0,'-13'-6'969'0'0,"-7"1"5468"0"0,37 11-5935 0 0,26 9-316 0 0,-33-12-159 0 0,0 1 1 0 0,0-1-1 0 0,0-1 1 0 0,20 3-1 0 0,7 1 219 0 0,65 19 1 0 0,-54-11-81 0 0,-1-1-55 0 0,1 2-40 0 0,-2 2-1 0 0,49 25 1 0 0,-41-11 2 0 0,-23-15-15 0 0,14 3-1552 0 0,-44-19 1215 0 0,-1-1-867 0 0</inkml:trace>
</inkml:ink>
</file>

<file path=ppt/ink/ink35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57:17.625"/>
    </inkml:context>
    <inkml:brush xml:id="br0">
      <inkml:brushProperty name="width" value="0.05" units="cm"/>
      <inkml:brushProperty name="height" value="0.05" units="cm"/>
    </inkml:brush>
  </inkml:definitions>
  <inkml:trace contextRef="#ctx0" brushRef="#br0">1 61 5001 0 0,'23'-47'1724'0'0,"-16"33"-290"0"0,-5 19-211 0 0,0 8-962 0 0,96 218 1213 0 0,-67-162-1614 0 0,-26-56 38 0 0,1 7-137 0 0,7 15-667 0 0,-13-34 434 0 0</inkml:trace>
</inkml:ink>
</file>

<file path=ppt/ink/ink35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57:17.973"/>
    </inkml:context>
    <inkml:brush xml:id="br0">
      <inkml:brushProperty name="width" value="0.05" units="cm"/>
      <inkml:brushProperty name="height" value="0.05" units="cm"/>
    </inkml:brush>
  </inkml:definitions>
  <inkml:trace contextRef="#ctx0" brushRef="#br0">1 113 3401 0 0,'19'-9'6409'0'0,"28"-9"-5553"0"0,37-12-199 0 0,-58 19-693 0 0,1 1 0 0 0,0 1 0 0 0,1 2 0 0 0,0 1 1 0 0,34-4-1 0 0,-34 7-380 0 0,-22 5-82 0 0</inkml:trace>
</inkml:ink>
</file>

<file path=ppt/ink/ink35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57:18.318"/>
    </inkml:context>
    <inkml:brush xml:id="br0">
      <inkml:brushProperty name="width" value="0.05" units="cm"/>
      <inkml:brushProperty name="height" value="0.05" units="cm"/>
    </inkml:brush>
  </inkml:definitions>
  <inkml:trace contextRef="#ctx0" brushRef="#br0">2 198 2024 0 0,'9'28'4759'0'0,"-6"-16"-3849"0"0,-3-14 327 0 0,-9-38 2514 0 0,7-17-3195 0 0,1 1-185 0 0,0 52-355 0 0,1 1-1 0 0,-1-1 0 0 0,1 0 1 0 0,0 1-1 0 0,1-1 1 0 0,-1 0-1 0 0,1 1 1 0 0,-1-1-1 0 0,1 1 0 0 0,0-1 1 0 0,1 0-1 0 0,-1 1 1 0 0,0 0-1 0 0,1-1 1 0 0,0 1-1 0 0,0 0 0 0 0,0 0 1 0 0,0 0-1 0 0,3-3 1 0 0,-3 5-145 0 0,0-1 0 0 0,0 1 1 0 0,0 0-1 0 0,0 0 1 0 0,1 0-1 0 0,-1 0 0 0 0,0 0 1 0 0,1 1-1 0 0,-1-1 0 0 0,0 1 1 0 0,1-1-1 0 0,-1 1 1 0 0,0 0-1 0 0,1 0 0 0 0,-1 0 1 0 0,0 0-1 0 0,1 1 1 0 0,-1-1-1 0 0,1 1 0 0 0,-1-1 1 0 0,0 1-1 0 0,0 0 0 0 0,1 0 1 0 0,-1 0-1 0 0,0 0 1 0 0,0 0-1 0 0,0 0 0 0 0,0 0 1 0 0,3 4-1 0 0,4 1-4504 0 0</inkml:trace>
</inkml:ink>
</file>

<file path=ppt/ink/ink35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57:18.956"/>
    </inkml:context>
    <inkml:brush xml:id="br0">
      <inkml:brushProperty name="width" value="0.05" units="cm"/>
      <inkml:brushProperty name="height" value="0.05" units="cm"/>
    </inkml:brush>
  </inkml:definitions>
  <inkml:trace contextRef="#ctx0" brushRef="#br0">1 86 5561 0 0,'1'14'5321'0'0,"6"2"-3932"0"0,-1-5-1530 0 0,-2-1 631 0 0,18 40-335 0 0,-1-22-27 0 0,-4-16-124 0 0,-15-12-14 0 0,0 1 1 0 0,-1-1-1 0 0,1 0 1 0 0,0 1-1 0 0,0-1 1 0 0,0 0-1 0 0,-1 0 1 0 0,1 0-1 0 0,0 0 1 0 0,0-1-1 0 0,0 1 0 0 0,-1 0 1 0 0,1-1-1 0 0,0 0 1 0 0,0 1-1 0 0,-1-1 1 0 0,1 0-1 0 0,0 0 1 0 0,-1 0-1 0 0,1 0 1 0 0,-1 0-1 0 0,1 0 1 0 0,-1 0-1 0 0,0 0 1 0 0,1-1-1 0 0,-1 1 1 0 0,0 0-1 0 0,0-1 1 0 0,0 1-1 0 0,0-1 0 0 0,0 1 1 0 0,1-3-1 0 0,2-4-34 0 0,0 1-1 0 0,-1-1 1 0 0,1 0-1 0 0,-2 1 1 0 0,4-12-1 0 0,-5 11 33 0 0,-1 0 1 0 0,1-1-1 0 0,-1 1 0 0 0,-1 0 0 0 0,1 0 0 0 0,-1 0 0 0 0,-1 0 0 0 0,-3-11 0 0 0,-4-39 13 0 0,6 54-9 0 0,3 4 9 0 0,0 0-1 0 0,-1 0 0 0 0,1 0 1 0 0,0 0-1 0 0,0 0 0 0 0,0 0 1 0 0,0 0-1 0 0,0 0 0 0 0,-1 0 1 0 0,1 0-1 0 0,0 0 0 0 0,0 0 1 0 0,0 0-1 0 0,0 1 0 0 0,0-1 1 0 0,0 0-1 0 0,-1 0 0 0 0,1 0 1 0 0,0 0-1 0 0,0 0 0 0 0,0 0 1 0 0,0 0-1 0 0,0 0 0 0 0,0 0 1 0 0,0 1-1 0 0,0-1 0 0 0,-1 0 1 0 0,1 0-1 0 0,0 0 0 0 0,0 0 1 0 0,0 0-1 0 0,0 0 0 0 0,0 1 1 0 0,0-1-1 0 0,0 0 0 0 0,0 0 1 0 0,0 0-1 0 0,0 0 0 0 0,0 0 1 0 0,0 1-1 0 0,0-1 0 0 0,0 0 1 0 0,0 0-1 0 0,0 0 0 0 0,0 0 1 0 0,0 0-1 0 0,0 1 0 0 0,0-1 1 0 0,0 0-1 0 0,0 0 1 0 0,0 0-1 0 0,0 0 0 0 0,1 0 1 0 0,-1 0-1 0 0,0 1 0 0 0,0-1 1 0 0,0 0-1 0 0,0 0 0 0 0,0 0 1 0 0,0 0-1 0 0,0 0 0 0 0,0 0 1 0 0,1 0-1 0 0,-1 0 0 0 0,0 0 1 0 0,0 1-1 0 0,0-1 0 0 0,0 0 1 0 0,48 69 66 0 0,4 7 8 0 0,-49-71-71 0 0,3 5 6 0 0,5 4 6 0 0,-1-5-4 0 0,-3-4-4 0 0,-5-4-9 0 0,28 12 39 0 0,-8-19-6 0 0,-5 3-26 0 0,-16 3-6 0 0,0 0 1 0 0,0 0-1 0 0,0 0 0 0 0,0 0 0 0 0,0 0 0 0 0,-1 0 0 0 0,1 0 1 0 0,0 0-1 0 0,0 0 0 0 0,0 0 0 0 0,0-1 0 0 0,-1 1 0 0 0,1 0 0 0 0,0 0 1 0 0,0-1-1 0 0,0 1 0 0 0,-1-1 0 0 0,1 1 0 0 0,0-1 0 0 0,0 1 1 0 0,-1-1-1 0 0,1 1 0 0 0,-1-1 0 0 0,1 0 0 0 0,0 1 0 0 0,-1-1 1 0 0,1-1-1 0 0,12-17 3 0 0,-1-2 6 0 0,-10 17-8 0 0,0 0 0 0 0,-1 0 1 0 0,1 0-1 0 0,-1 0 0 0 0,0-1 1 0 0,0 1-1 0 0,0-6 0 0 0,0 5 3 0 0,1-6-6 0 0,-1 4 10 0 0,-3 3 18 0 0,-1 3 5 0 0,1 1 46 0 0,-2 3-15 0 0,0 8 27 0 0,0 19-27 0 0,4-27-53 0 0,0 1-1 0 0,0-1 1 0 0,1 1 0 0 0,-1-1 0 0 0,1 0 0 0 0,0 1 0 0 0,0-1 0 0 0,0 0-1 0 0,3 5 1 0 0,-2-6-1 0 0,-1 1-1 0 0,1-1 0 0 0,-1 0 0 0 0,1 0 1 0 0,0 0-1 0 0,0 0 0 0 0,0 0 1 0 0,0 0-1 0 0,0-1 0 0 0,0 1 0 0 0,1-1 1 0 0,2 2-1 0 0,23 4 65 0 0,-14-6-64 0 0,13-1 14 0 0,0-2 5 0 0,4-5-5 0 0,-30 5-22 0 0,1 1-1 0 0,-1-1 1 0 0,1 1-1 0 0,-1-1 1 0 0,1 0-1 0 0,-1 1 1 0 0,0-1-1 0 0,0 0 1 0 0,0 0-1 0 0,0 0 1 0 0,0 0-1 0 0,0 0 1 0 0,-1 0-1 0 0,1 0 1 0 0,-1 0-1 0 0,1 0 1 0 0,-1-1-1 0 0,0 1 1 0 0,0 0-1 0 0,0 0 1 0 0,0-3-1 0 0,0-2 39 0 0,-1 1-1 0 0,1 0 0 0 0,-1 0 1 0 0,0 0-1 0 0,-1 0 0 0 0,-2-8 1 0 0,0 8 175 0 0,2 5-127 0 0,0 1-5 0 0,5 13-61 0 0,23 24 22 0 0,27 7-800 0 0,-12-19-405 0 0,-14-10 52 0 0,-6-5-333 0 0,-1-2-2912 0 0</inkml:trace>
</inkml:ink>
</file>

<file path=ppt/ink/ink35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57:19.359"/>
    </inkml:context>
    <inkml:brush xml:id="br0">
      <inkml:brushProperty name="width" value="0.05" units="cm"/>
      <inkml:brushProperty name="height" value="0.05" units="cm"/>
    </inkml:brush>
  </inkml:definitions>
  <inkml:trace contextRef="#ctx0" brushRef="#br0">7 250 5025 0 0,'-4'2'5621'0'0,"5"4"-4669"0"0,11 13-1393 0 0,86 136 1685 0 0,-85-135-946 0 0,-6-11-103 0 0,-1 0 0 0 0,-1 0 1 0 0,9 19-1 0 0,-17-33-158 0 0,2 4-21 0 0,-1-1 4 0 0,1 1-9 0 0,-7-13-4 0 0,-9-13 1 0 0,2 10-8 0 0,0-2 0 0 0,1 0 0 0 0,0 0 1 0 0,2-1-1 0 0,1-1 0 0 0,0 0 0 0 0,-11-32 0 0 0,19 40 2 0 0,0 1-1 0 0,0-1 0 0 0,2 0 1 0 0,-1 0-1 0 0,2 0 0 0 0,-1-1 1 0 0,2 1-1 0 0,0 0 0 0 0,1 0 1 0 0,0 0-1 0 0,0 0 0 0 0,2 1 1 0 0,0-1-1 0 0,0 1 0 0 0,1-1 1 0 0,10-17-1 0 0,-14 28-2 0 0,0 0-1 0 0,0 0 1 0 0,0 0-1 0 0,0 0 1 0 0,0 1 0 0 0,0-1-1 0 0,1 0 1 0 0,-1 0-1 0 0,1 1 1 0 0,-1-1 0 0 0,1 1-1 0 0,0-1 1 0 0,0 1-1 0 0,0 0 1 0 0,-1 0 0 0 0,1 0-1 0 0,0 0 1 0 0,0 0-1 0 0,1 0 1 0 0,2 0 0 0 0,-3 1 0 0 0,0 0 0 0 0,0 0 0 0 0,0 0 0 0 0,1 1 0 0 0,-1-1 0 0 0,0 1 0 0 0,0-1 0 0 0,0 1 0 0 0,-1 0 0 0 0,1 0 0 0 0,0 0 0 0 0,0 0 0 0 0,0 0 0 0 0,-1 0 0 0 0,1 0 0 0 0,0 1 0 0 0,2 2 0 0 0,2 3 17 0 0,0 0 0 0 0,-1 0 0 0 0,1 1 0 0 0,-1 0 0 0 0,-1 0 0 0 0,1 0 0 0 0,-2 0 0 0 0,6 16 0 0 0,-6-14 20 0 0,-1-1 1 0 0,0 0-1 0 0,-1 1 0 0 0,0 0 0 0 0,0 17 1 0 0,-1-23-98 0 0,-1 0 1 0 0,1 0 0 0 0,-1 0-1 0 0,0 0 1 0 0,0 0 0 0 0,0 0-1 0 0,-1 0 1 0 0,1-1 0 0 0,-1 1-1 0 0,0 0 1 0 0,0-1 0 0 0,0 1-1 0 0,-1-1 1 0 0,1 0 0 0 0,-1 0-1 0 0,-4 4 1 0 0,-7-3-3147 0 0,12-4 2548 0 0</inkml:trace>
</inkml:ink>
</file>

<file path=ppt/ink/ink35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57:19.842"/>
    </inkml:context>
    <inkml:brush xml:id="br0">
      <inkml:brushProperty name="width" value="0.05" units="cm"/>
      <inkml:brushProperty name="height" value="0.05" units="cm"/>
    </inkml:brush>
  </inkml:definitions>
  <inkml:trace contextRef="#ctx0" brushRef="#br0">1 128 6313 0 0,'22'17'6238'0'0,"8"21"-6143"0"0,-9-9 92 0 0,-10-18-147 0 0,11 3 26 0 0,2-2 7 0 0,10 2 54 0 0,-5-10-3 0 0,-28-5-117 0 0,1 1 1 0 0,-1-1-1 0 0,1 1 0 0 0,-1-1 0 0 0,0 1 1 0 0,0-1-1 0 0,1 0 0 0 0,-1 1 0 0 0,0-1 1 0 0,0 0-1 0 0,0 0 0 0 0,0 0 0 0 0,0 0 1 0 0,0 0-1 0 0,0 0 0 0 0,0 0 0 0 0,0 0 1 0 0,0-1-1 0 0,0 1 0 0 0,0-2 0 0 0,6-33 82 0 0,-9 11-77 0 0,-6-14 16 0 0,0 15-43 0 0,0 1-1 0 0,-2 0 1 0 0,-1 1 0 0 0,-17-28 0 0 0,28 50-180 0 0,-1-1 124 0 0,-2-2-204 0 0,2 3-418 0 0</inkml:trace>
</inkml:ink>
</file>

<file path=ppt/ink/ink35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57:20.189"/>
    </inkml:context>
    <inkml:brush xml:id="br0">
      <inkml:brushProperty name="width" value="0.05" units="cm"/>
      <inkml:brushProperty name="height" value="0.05" units="cm"/>
    </inkml:brush>
  </inkml:definitions>
  <inkml:trace contextRef="#ctx0" brushRef="#br0">79 18 3905 0 0,'29'-16'6568'0'0,"-25"14"-5000"0"0,-25 13-798 0 0,13-7-691 0 0,1 0 1 0 0,-1 1-1 0 0,1 0 1 0 0,0 0 0 0 0,0 0-1 0 0,1 1 1 0 0,-1 0-1 0 0,-6 8 1 0 0,11-11-63 0 0,-1 0 0 0 0,1 1 0 0 0,0-1-1 0 0,1 0 1 0 0,-1 1 0 0 0,0-1 0 0 0,1 1 0 0 0,0-1 0 0 0,0 1 0 0 0,0-1-1 0 0,0 1 1 0 0,0 0 0 0 0,1 0 0 0 0,0-1 0 0 0,0 1 0 0 0,0 0-1 0 0,0 0 1 0 0,1 0 0 0 0,-1-1 0 0 0,1 1 0 0 0,0 0 0 0 0,0-1 0 0 0,0 1-1 0 0,3 4 1 0 0,-3-5-12 0 0,0-1 0 0 0,0 0 0 0 0,1 0 0 0 0,-1 1 0 0 0,1-1 0 0 0,0 0 0 0 0,-1 0 0 0 0,1-1 0 0 0,0 1 0 0 0,0 0 0 0 0,1 0 0 0 0,-1-1 0 0 0,0 0 0 0 0,0 1 0 0 0,1-1 0 0 0,-1 0 0 0 0,1 0 0 0 0,-1 0 0 0 0,1 0 0 0 0,-1-1 0 0 0,1 1 0 0 0,-1-1 0 0 0,1 1 0 0 0,0-1 0 0 0,-1 0 0 0 0,1 0 0 0 0,0 0 0 0 0,-1-1 0 0 0,4 0 0 0 0,5-1 6 0 0,-1 0 1 0 0,0-1 0 0 0,0 0 0 0 0,0 0 0 0 0,0-2 0 0 0,10-5-1 0 0,21-17 44 0 0,-26 14-42 0 0,-6 4-9 0 0,-7 8-2 0 0,-1 0-1 0 0,1 0 0 0 0,-1-1 1 0 0,0 1-1 0 0,1-1 0 0 0,-1 1 0 0 0,0-1 1 0 0,0 1-1 0 0,0-1 0 0 0,0 0 1 0 0,0 1-1 0 0,0-1 0 0 0,-1 0 1 0 0,1 0-1 0 0,-1 0 0 0 0,1 0 1 0 0,-1 1-1 0 0,1-1 0 0 0,-1 0 0 0 0,0 0 1 0 0,0 0-1 0 0,0 0 0 0 0,0 0 1 0 0,-1 0-1 0 0,1 0 0 0 0,0 0 1 0 0,-1 0-1 0 0,1 1 0 0 0,-1-1 0 0 0,0 0 1 0 0,1 0-1 0 0,-1 0 0 0 0,-2-2 1 0 0,-1-1-259 0 0,0-1 0 0 0,-1 2 1 0 0,0-1-1 0 0,0 0 1 0 0,0 1-1 0 0,0 0 1 0 0,-11-6-1 0 0,15 8-158 0 0,0 1-372 0 0</inkml:trace>
</inkml:ink>
</file>

<file path=ppt/ink/ink35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57:20.691"/>
    </inkml:context>
    <inkml:brush xml:id="br0">
      <inkml:brushProperty name="width" value="0.05" units="cm"/>
      <inkml:brushProperty name="height" value="0.05" units="cm"/>
    </inkml:brush>
  </inkml:definitions>
  <inkml:trace contextRef="#ctx0" brushRef="#br0">8 28 3257 0 0,'3'-22'6114'0'0,"-4"17"-3725"0"0,-3 5-1364 0 0,0 6-1252 0 0,3 0 392 0 0,2 69 173 0 0,2-52-179 0 0,1 1 1 0 0,12 37-1 0 0,0-16-385 0 0,40 79 0 0 0,-46-109 1064 0 0,4 6-3878 0 0,-11-18 1210 0 0,-3-5 165 0 0,-5-9 360 0 0,-3-3 1127 0 0,-21-29-98 0 0,14 24 1220 0 0,2-1 0 0 0,0 0 0 0 0,-13-30 0 0 0,26 49-897 0 0,-1 0 0 0 0,1 0-1 0 0,0 0 1 0 0,-1 0 0 0 0,1 0 0 0 0,0 0-1 0 0,0 0 1 0 0,-1 0 0 0 0,1 0-1 0 0,0 0 1 0 0,0 0 0 0 0,0 0-1 0 0,0 0 1 0 0,0 0 0 0 0,0 0 0 0 0,1 0-1 0 0,-1 0 1 0 0,0 0 0 0 0,0 0-1 0 0,1 0 1 0 0,-1 1 0 0 0,1-1-1 0 0,-1 0 1 0 0,0 0 0 0 0,1 0 0 0 0,0 0-1 0 0,-1 0 1 0 0,2-1 0 0 0,14-5 629 0 0,-2 4-202 0 0,84-3-1 0 0,6-2-372 0 0,-94 7-82 0 0,-1-1 0 0 0,0 0 0 0 0,0-1 0 0 0,0 0 0 0 0,0 0 0 0 0,-1-1 0 0 0,1 0 0 0 0,13-10 0 0 0,-16 9 51 0 0,5-5-93 0 0,-7 2 204 0 0,-10 6 490 0 0,-13 6-462 0 0,-12 6-48 0 0,25-7-118 0 0,0 0 1 0 0,1-1 0 0 0,-1 2-1 0 0,0-1 1 0 0,1 1 0 0 0,0 0-1 0 0,0 0 1 0 0,0 0-1 0 0,0 1 1 0 0,-5 7 0 0 0,8-8-24 0 0,0-1-1 0 0,1 0 1 0 0,-1 1 0 0 0,1-1 0 0 0,0 1-1 0 0,0-1 1 0 0,0 1 0 0 0,1-1 0 0 0,-1 1 0 0 0,1 5-1 0 0,0 1 12 0 0,0 1 0 0 0,1-1 0 0 0,0 0 0 0 0,1 0 0 0 0,3 11-1 0 0,-3-13-52 0 0,1 0-1 0 0,0 0 1 0 0,1 0-1 0 0,0-1 1 0 0,0 1-1 0 0,1-1 1 0 0,8 11-1 0 0,9 5-284 0 0,-6-7 53 0 0,-10-11 3 0 0,0-1 0 0 0,0 0 0 0 0,1 0 0 0 0,-1 0 0 0 0,1-1 0 0 0,0 0 0 0 0,0-1 0 0 0,0 1 0 0 0,0-1 0 0 0,0 0 0 0 0,1-1 0 0 0,-1 0 0 0 0,0 0 0 0 0,1-1-1 0 0,-1 0 1 0 0,14-1 0 0 0,-7-1-562 0 0</inkml:trace>
</inkml:ink>
</file>

<file path=ppt/ink/ink35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57:21.076"/>
    </inkml:context>
    <inkml:brush xml:id="br0">
      <inkml:brushProperty name="width" value="0.05" units="cm"/>
      <inkml:brushProperty name="height" value="0.05" units="cm"/>
    </inkml:brush>
  </inkml:definitions>
  <inkml:trace contextRef="#ctx0" brushRef="#br0">24 49 5041 0 0,'-2'-1'452'0'0,"0"0"1"0"0,0-1-1 0 0,0 1 0 0 0,1-1 1 0 0,-1 1-1 0 0,0-1 1 0 0,1 1-1 0 0,-1-1 0 0 0,1 0 1 0 0,-1 0-1 0 0,1 0 0 0 0,0 0 1 0 0,0 0-1 0 0,-1-3 0 0 0,9-6 14 0 0,21 3-131 0 0,-7 7-323 0 0,18 3 154 0 0,-11 1-10 0 0,-10-1-52 0 0,-6 0 9 0 0,0 0-1 0 0,0 1 1 0 0,0 0-1 0 0,0 1 1 0 0,11 6 0 0 0,-16-6-42 0 0,0-1 0 0 0,0 1 1 0 0,0 1-1 0 0,10 9 1 0 0,5 12 156 0 0,-22-24-218 0 0,0 0 0 0 0,0 0 1 0 0,0 0-1 0 0,0 0 0 0 0,0 0 1 0 0,0 0-1 0 0,0 0 0 0 0,0 0 1 0 0,-1 0-1 0 0,1 0 1 0 0,-1 0-1 0 0,1 0 0 0 0,-1-1 1 0 0,0 1-1 0 0,0 0 0 0 0,0 0 1 0 0,0 0-1 0 0,0-1 0 0 0,0 1 1 0 0,-3 2-1 0 0,0 1-5 0 0,0 0 0 0 0,0 0 0 0 0,0 0 0 0 0,-1-1 0 0 0,-8 7-1 0 0,6-7 14 0 0,0 0 0 0 0,0-1-1 0 0,0 0 1 0 0,-1 0-1 0 0,1 0 1 0 0,-1-1-1 0 0,0 0 1 0 0,0-1-1 0 0,1 0 1 0 0,-1 0-1 0 0,0 0 1 0 0,0-1-1 0 0,-11-1 1 0 0,7 1 57 0 0,10-1 590 0 0,5-1-257 0 0,15-3-128 0 0,16-3-227 0 0,9-1 163 0 0,0 2-1 0 0,1 2 0 0 0,0 2 0 0 0,0 2 0 0 0,51 5 0 0 0,-45-1-372 0 0,38 4-1523 0 0,-88-7 1664 0 0,1 0 0 0 0,-1 0 0 0 0,0 1 1 0 0,0-1-1 0 0,1 0 0 0 0,-1 0 0 0 0,0 0 0 0 0,0 0 1 0 0,1 0-1 0 0,-1 0 0 0 0,0 0 0 0 0,1 0 0 0 0,-1 0 1 0 0,0 0-1 0 0,0 0 0 0 0,1 0 0 0 0,-1 0 0 0 0,0 0 1 0 0,0 0-1 0 0,1 0 0 0 0,-1 0 0 0 0,0 0 0 0 0,1-1 1 0 0,-1 1-1 0 0,0 0 0 0 0,0 0 0 0 0,0 0 0 0 0,1 0 1 0 0,-1 0-1 0 0,0-1 0 0 0,0 1 0 0 0,0 0 1 0 0,1 0-1 0 0,-1-1 0 0 0,0 1 0 0 0,0 0 0 0 0,0 0 1 0 0,0 0-1 0 0,1-1 0 0 0,-1 1 0 0 0,0 0 0 0 0,0-1 1 0 0,0 1-1 0 0,0 0 0 0 0,0-2-89 0 0,3 0-829 0 0</inkml:trace>
</inkml:ink>
</file>

<file path=ppt/ink/ink35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57:24.354"/>
    </inkml:context>
    <inkml:brush xml:id="br0">
      <inkml:brushProperty name="width" value="0.05" units="cm"/>
      <inkml:brushProperty name="height" value="0.05" units="cm"/>
    </inkml:brush>
  </inkml:definitions>
  <inkml:trace contextRef="#ctx0" brushRef="#br0">166 30 4553 0 0,'-57'-21'3581'0'0,"42"22"-1924"0"0,-13 20-537 0 0,-9 23-956 0 0,34-40-117 0 0,0-1-24 0 0,0 1 0 0 0,0 0-1 0 0,1 0 1 0 0,0 0-1 0 0,0 0 1 0 0,0 0-1 0 0,0 0 1 0 0,0 1 0 0 0,1-1-1 0 0,0 1 1 0 0,0-1-1 0 0,0 1 1 0 0,1-1 0 0 0,-1 1-1 0 0,1-1 1 0 0,0 1-1 0 0,1 9 1 0 0,0-9-15 0 0,1 0 1 0 0,-1 0 0 0 0,1 0-1 0 0,0 0 1 0 0,0 0-1 0 0,0-1 1 0 0,1 1 0 0 0,0-1-1 0 0,0 1 1 0 0,0-1-1 0 0,0 0 1 0 0,1 0 0 0 0,-1 0-1 0 0,1-1 1 0 0,0 1-1 0 0,0-1 1 0 0,0 0 0 0 0,1 0-1 0 0,-1 0 1 0 0,1-1-1 0 0,9 5 1 0 0,-9-6-1 0 0,-1 0-1 0 0,0 0 1 0 0,0 0-1 0 0,1 0 1 0 0,-1-1-1 0 0,0 0 1 0 0,1 0 0 0 0,-1 0-1 0 0,1 0 1 0 0,4-1-1 0 0,-7 0-6 0 0,1 0-1 0 0,0 0 1 0 0,-1 0 0 0 0,1 0-1 0 0,-1 0 1 0 0,1 0-1 0 0,-1-1 1 0 0,0 1-1 0 0,1-1 1 0 0,-1 0 0 0 0,0 1-1 0 0,0-1 1 0 0,0 0-1 0 0,0 0 1 0 0,0 0 0 0 0,-1-1-1 0 0,1 1 1 0 0,-1 0-1 0 0,1-1 1 0 0,-1 1-1 0 0,0-1 1 0 0,0 1 0 0 0,0-1-1 0 0,0 0 1 0 0,-1 1-1 0 0,1-1 1 0 0,-1 0 0 0 0,1-3-1 0 0,0-2-15 0 0,-1 0 0 0 0,0 0 0 0 0,0 1 0 0 0,-1-1 0 0 0,0 0 0 0 0,0 1 0 0 0,0-1 0 0 0,-6-13-1 0 0,4 12-98 0 0,-1 1 0 0 0,0 0-1 0 0,-1 0 1 0 0,0 0 0 0 0,0 1-1 0 0,0-1 1 0 0,-1 1-1 0 0,0 1 1 0 0,-1-1 0 0 0,0 1-1 0 0,1 0 1 0 0,-2 0 0 0 0,1 1-1 0 0,-1 0 1 0 0,0 1-1 0 0,-9-5 1 0 0</inkml:trace>
</inkml:ink>
</file>

<file path=ppt/ink/ink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19:18:35.655"/>
    </inkml:context>
    <inkml:brush xml:id="br0">
      <inkml:brushProperty name="width" value="0.05" units="cm"/>
      <inkml:brushProperty name="height" value="0.05" units="cm"/>
    </inkml:brush>
  </inkml:definitions>
  <inkml:trace contextRef="#ctx0" brushRef="#br0">192 90 7009 0 0,'-28'-40'2550'0'0,"12"26"-1667"0"0,-13-6 121 0 0,11 9-537 0 0,8 6-241 0 0,6 5 145 0 0,5 5-220 0 0,1 0-168 0 0,13 24 64 0 0,3 13-20 0 0,-17-11 15 0 0,-3-24-32 0 0,1 0 1 0 0,1 0-1 0 0,0 0 0 0 0,0 0 0 0 0,0-1 1 0 0,0 1-1 0 0,1 0 0 0 0,0 0 1 0 0,3 7-1 0 0,-3-11 5 0 0,0 1 0 0 0,1-1-1 0 0,-1 0 1 0 0,1 1 0 0 0,0-1 0 0 0,0 0 0 0 0,0 0 0 0 0,0 0 0 0 0,0-1 0 0 0,4 5 0 0 0,21 6 105 0 0,-24-12-102 0 0,1 0 1 0 0,-1-1 0 0 0,1 1-1 0 0,-1-1 1 0 0,0 0-1 0 0,1 0 1 0 0,-1-1 0 0 0,0 1-1 0 0,1-1 1 0 0,-1 0 0 0 0,0 1-1 0 0,1-1 1 0 0,-1-1-1 0 0,0 1 1 0 0,0 0 0 0 0,0-1-1 0 0,0 0 1 0 0,0 1-1 0 0,0-1 1 0 0,-1-1 0 0 0,1 1-1 0 0,-1 0 1 0 0,1 0-1 0 0,2-4 1 0 0,26-41 162 0 0,-16 14-67 0 0,-16 21-94 0 0,-5 7-7 0 0,-6 0 5 0 0,-20 0 10 0 0,13 7-21 0 0,9 1 2 0 0,-10 10 2 0 0,8-2-4 0 0,-5 8 1 0 0,-13 10-8 0 0,3-4-1 0 0,13-12 1 0 0,5-4 0 0 0,-1-2 0 0 0,4-2 0 0 0,2-3 0 0 0,-45 34-27 0 0,47-34 26 0 0,-1 1-1 0 0,0 0 0 0 0,1 0 1 0 0,0-1-1 0 0,0 1 0 0 0,0 0 1 0 0,0 1-1 0 0,-2 3 1 0 0,1 1-12 0 0,4 2-1 0 0,1-7 5 0 0,1-2 1 0 0,3-2-10 0 0,63-19 20 0 0,-31 4 10 0 0,17-18 29 0 0,-27 16-33 0 0,-13 9 7 0 0,-6 3-6 0 0,-8 5-10 0 0,0 0 3 0 0,-1 0-9 0 0,0 1 5 0 0,-20 26 42 0 0,-18 30-55 0 0,37-55 14 0 0,0 1 0 0 0,0 0 0 0 0,0 0 0 0 0,0 0 0 0 0,1-1 0 0 0,-1 1 1 0 0,0 0-1 0 0,1 0 0 0 0,-1 0 0 0 0,1 0 0 0 0,0 0 0 0 0,0 0 0 0 0,0 1 0 0 0,0-1 0 0 0,0 0 0 0 0,0 0 0 0 0,0 0 0 0 0,1 0 0 0 0,-1 0 0 0 0,1 0 0 0 0,-1 0 0 0 0,1 0 0 0 0,1 2 0 0 0,4 23-4 0 0,-6-16 6 0 0,1 1-1 0 0,0-1 0 0 0,1 0 0 0 0,0 0 1 0 0,0 0-1 0 0,1 0 0 0 0,1-1 0 0 0,7 16 1 0 0,-9-21-2 0 0,0-1 0 0 0,0 0 0 0 0,1 0 0 0 0,-1-1 0 0 0,1 1 0 0 0,0 0 0 0 0,0-1 0 0 0,1 0 0 0 0,-1 1 0 0 0,1-1 0 0 0,-1-1 0 0 0,1 1 0 0 0,0 0 0 0 0,0-1 0 0 0,0 0 0 0 0,0 0 0 0 0,1 0 0 0 0,-1-1 0 0 0,0 1 0 0 0,1-1 0 0 0,-1 0 0 0 0,1 0 0 0 0,6 0 0 0 0,3-1-60 0 0,21 0-107 0 0,-9-2-19 0 0,33-9-891 0 0,-47 7 601 0 0,0 0 1 0 0,0 0 0 0 0,-1-1 0 0 0,0-1 0 0 0,13-8-1 0 0,-8 1-3989 0 0</inkml:trace>
</inkml:ink>
</file>

<file path=ppt/ink/ink35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57:24.723"/>
    </inkml:context>
    <inkml:brush xml:id="br0">
      <inkml:brushProperty name="width" value="0.05" units="cm"/>
      <inkml:brushProperty name="height" value="0.05" units="cm"/>
    </inkml:brush>
  </inkml:definitions>
  <inkml:trace contextRef="#ctx0" brushRef="#br0">145 406 4857 0 0,'15'18'3348'0'0,"-5"-5"-2706"0"0,-8-11-547 0 0,1 0-62 0 0,6 9 480 0 0,-9-9 293 0 0,-1-8-622 0 0,-2 0 0 0 0,1 0 1 0 0,-1 0-1 0 0,0 0 0 0 0,0 1 0 0 0,-8-11 0 0 0,4 5-90 0 0,-63-102 196 0 0,22 38 92 0 0,39 59-336 0 0,-1-13 75 0 0,2-2 23 0 0,2-10 16 0 0,6 39-150 0 0,1-1 1 0 0,-1 0-1 0 0,1 1 0 0 0,-1-1 0 0 0,1 1 0 0 0,0-1 1 0 0,0 1-1 0 0,0-1 0 0 0,0 1 0 0 0,0 0 1 0 0,1-1-1 0 0,-1 1 0 0 0,1 0 0 0 0,-1 0 0 0 0,1 0 1 0 0,0 0-1 0 0,0 0 0 0 0,0 1 0 0 0,0-1 1 0 0,0 0-1 0 0,0 1 0 0 0,0 0 0 0 0,4-2 0 0 0,33-16-35 0 0,-17 12-67 0 0,-14 5-155 0 0,-1 0-1 0 0,1 0 1 0 0,0 1 0 0 0,0 0-1 0 0,0 0 1 0 0,16 2-1 0 0,24 9-2117 0 0,-30-4 1652 0 0</inkml:trace>
</inkml:ink>
</file>

<file path=ppt/ink/ink35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57:25.058"/>
    </inkml:context>
    <inkml:brush xml:id="br0">
      <inkml:brushProperty name="width" value="0.05" units="cm"/>
      <inkml:brushProperty name="height" value="0.05" units="cm"/>
    </inkml:brush>
  </inkml:definitions>
  <inkml:trace contextRef="#ctx0" brushRef="#br0">0 10 6209 0 0,'13'1'6218'0'0,"-5"1"-6210"0"0,3-2-16 0 0,-1 0 8 0 0,0 0 0 0 0,2-2-8 0 0,7 1-8 0 0,2-1 8 0 0,-11 0 8 0 0,1 0-8 0 0,16 0 0 0 0,-14 1-8 0 0,1 1 8 0 0</inkml:trace>
</inkml:ink>
</file>

<file path=ppt/ink/ink35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57:25.961"/>
    </inkml:context>
    <inkml:brush xml:id="br0">
      <inkml:brushProperty name="width" value="0.05" units="cm"/>
      <inkml:brushProperty name="height" value="0.05" units="cm"/>
    </inkml:brush>
  </inkml:definitions>
  <inkml:trace contextRef="#ctx0" brushRef="#br0">0 11 5337 0 0,'64'1'1298'0'0,"-63"-1"-1198"0"0,0 0-1 0 0,0 0 1 0 0,0 0 0 0 0,-1 0 0 0 0,1 1 0 0 0,0-1 0 0 0,0 0-1 0 0,0 1 1 0 0,0-1 0 0 0,0 1 0 0 0,0-1 0 0 0,0 1 0 0 0,-1 0-1 0 0,1-1 1 0 0,0 1 0 0 0,-1 0 0 0 0,1-1 0 0 0,0 1 0 0 0,-1 0-1 0 0,1 0 1 0 0,-1 0 0 0 0,1 0 0 0 0,-1-1 0 0 0,1 1 0 0 0,-1 0-1 0 0,1 0 1 0 0,-1 1 0 0 0,3 26 516 0 0,-2-21-525 0 0,1 4-19 0 0,2 7 39 0 0,11 22 233 0 0,-13-34-202 0 0,1-1 0 0 0,1 1 0 0 0,-1-1 1 0 0,1 0-1 0 0,0 0 0 0 0,8 8 0 0 0,-11-12-130 0 0,-1 0-1 0 0,1-1 0 0 0,0 1 0 0 0,-1-1 1 0 0,1 1-1 0 0,0-1 0 0 0,0 1 1 0 0,-1-1-1 0 0,1 0 0 0 0,0 1 0 0 0,0-1 1 0 0,0 0-1 0 0,0 0 0 0 0,0 1 0 0 0,-1-1 1 0 0,1 0-1 0 0,0 0 0 0 0,0 0 1 0 0,0 0-1 0 0,0 0 0 0 0,1 0 0 0 0,-1-1 2 0 0,0 0-1 0 0,0 1 0 0 0,0-1 0 0 0,0 0 0 0 0,0 0 1 0 0,-1 0-1 0 0,1 0 0 0 0,0 0 0 0 0,0 0 1 0 0,-1 0-1 0 0,1 0 0 0 0,0 0 0 0 0,-1 0 0 0 0,1 0 1 0 0,-1 0-1 0 0,0 0 0 0 0,1 0 0 0 0,-1-1 0 0 0,0 1 1 0 0,1-2-1 0 0,1-6-2 0 0,1 0 0 0 0,0 0 1 0 0,1 0-1 0 0,0 1 0 0 0,1-1 0 0 0,-1 1 1 0 0,2 0-1 0 0,8-11 0 0 0,7-1 0 0 0,-13 12-9 0 0,2-1 0 0 0,5-4 3 0 0,28-8 8 0 0,-41 20-9 0 0,0 1 0 0 0,-1-1-1 0 0,1 1 1 0 0,0 0 0 0 0,0-1 0 0 0,0 1-1 0 0,0 0 1 0 0,-1 0 0 0 0,1 1 0 0 0,0-1-1 0 0,0 0 1 0 0,0 1 0 0 0,0-1 0 0 0,-1 1 0 0 0,1-1-1 0 0,0 1 1 0 0,-1 0 0 0 0,1 0 0 0 0,0 0-1 0 0,-1 0 1 0 0,1 0 0 0 0,-1 0 0 0 0,1 0 0 0 0,-1 0-1 0 0,0 1 1 0 0,1-1 0 0 0,-1 0 0 0 0,0 1-1 0 0,0-1 1 0 0,0 1 0 0 0,0 0 0 0 0,0-1-1 0 0,0 1 1 0 0,-1 0 0 0 0,1-1 0 0 0,-1 1 0 0 0,1 0-1 0 0,-1 0 1 0 0,1 0 0 0 0,-1-1 0 0 0,0 1-1 0 0,0 0 1 0 0,0 0 0 0 0,0 0 0 0 0,0 0 0 0 0,0-1-1 0 0,-1 1 1 0 0,1 0 0 0 0,-1 0 0 0 0,1 0-1 0 0,-1-1 1 0 0,1 1 0 0 0,-1 0 0 0 0,0-1-1 0 0,0 1 1 0 0,0 0 0 0 0,0-1 0 0 0,0 1 0 0 0,0-1-1 0 0,-1 0 1 0 0,1 1 0 0 0,-3 1 0 0 0,-5 4 10 0 0,1 0 0 0 0,-2 0 1 0 0,1-1-1 0 0,-1-1 0 0 0,1 0 1 0 0,-2 0-1 0 0,1 0 0 0 0,0-2 1 0 0,-1 1-1 0 0,0-1 0 0 0,-13 2 1 0 0,11-5-41 0 0,-12-1 95 0 0,2-5-189 0 0,16-2-241 0 0,6 5-5 0 0,0-1 251 0 0,-2-4-71 0 0,3 1-1574 0 0</inkml:trace>
</inkml:ink>
</file>

<file path=ppt/ink/ink35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57:26.377"/>
    </inkml:context>
    <inkml:brush xml:id="br0">
      <inkml:brushProperty name="width" value="0.05" units="cm"/>
      <inkml:brushProperty name="height" value="0.05" units="cm"/>
    </inkml:brush>
  </inkml:definitions>
  <inkml:trace contextRef="#ctx0" brushRef="#br0">0 255 5153 0 0,'25'8'4433'0'0,"20"-7"-3000"0"0,-32-2-1501 0 0,0-2 0 0 0,-1 1 0 0 0,22-8 1 0 0,-26 7 78 0 0,6-3 6 0 0,0-2 4 0 0,5-5 23 0 0,-18 12-39 0 0,0 0 0 0 0,0 1 1 0 0,0-1-1 0 0,-1 0 0 0 0,1 0 0 0 0,0 0 0 0 0,-1 0 0 0 0,1 0 0 0 0,0 0 0 0 0,-1 0 0 0 0,1 0 0 0 0,-1 0 0 0 0,0 0 0 0 0,1 0 0 0 0,-1-1 0 0 0,0 1 1 0 0,0 0-1 0 0,1 0 0 0 0,-1 0 0 0 0,0-2 0 0 0,-9-13 95 0 0,-5 5-15 0 0,-11-2 92 0 0,-8 6 165 0 0,1 18-8 0 0,6 4-172 0 0,23-12-142 0 0,-1-1 0 0 0,1 1 0 0 0,0 0 0 0 0,0 0 0 0 0,0 0 1 0 0,0 0-1 0 0,1 1 0 0 0,-1-1 0 0 0,1 1 0 0 0,0-1 0 0 0,0 1 0 0 0,0 0 0 0 0,0 0 0 0 0,1 0 1 0 0,-1 0-1 0 0,1 0 0 0 0,0 0 0 0 0,0 5 0 0 0,1-6-23 0 0,0 0-1 0 0,0-1 1 0 0,0 1-1 0 0,0 0 1 0 0,1-1-1 0 0,-1 1 1 0 0,1 0-1 0 0,0-1 1 0 0,0 1 0 0 0,0-1-1 0 0,0 1 1 0 0,0-1-1 0 0,0 0 1 0 0,1 1-1 0 0,-1-1 1 0 0,1 0-1 0 0,0 0 1 0 0,-1 0 0 0 0,1 0-1 0 0,0 0 1 0 0,0-1-1 0 0,0 1 1 0 0,1 0-1 0 0,-1-1 1 0 0,0 0-1 0 0,0 1 1 0 0,1-1 0 0 0,-1 0-1 0 0,5 1 1 0 0,10 5-321 0 0,0-2 0 0 0,0 1-1 0 0,0-2 1 0 0,0-1 0 0 0,1 0 0 0 0,0-1 0 0 0,0 0 0 0 0,-1-2 0 0 0,25-2 0 0 0,-18-5-964 0 0</inkml:trace>
  <inkml:trace contextRef="#ctx0" brushRef="#br0" timeOffset="1">408 0 10962 0 0,'-2'2'28'0'0,"1"0"-14"0"0,-2 6 5 0 0,1 8-7 0 0,2 2-12 0 0,2 10 1 0 0,0-8 24 0 0,-2-9-7 0 0,2 1 1 0 0,-1-1-1 0 0,2 1 0 0 0,-1-1 0 0 0,2 0 1 0 0,-1 0-1 0 0,2-1 0 0 0,5 12 0 0 0,27 44-55 0 0,-20-38-122 0 0,-8-16-187 0 0,2 4-130 0 0,-8-8-144 0 0,-4-9-37 0 0</inkml:trace>
</inkml:ink>
</file>

<file path=ppt/ink/ink35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57:27.473"/>
    </inkml:context>
    <inkml:brush xml:id="br0">
      <inkml:brushProperty name="width" value="0.05" units="cm"/>
      <inkml:brushProperty name="height" value="0.05" units="cm"/>
    </inkml:brush>
  </inkml:definitions>
  <inkml:trace contextRef="#ctx0" brushRef="#br0">42 102 5441 0 0,'-35'-29'2669'0'0,"35"29"-2616"0"0,-1-1 0 0 0,1 1 0 0 0,-1-1 0 0 0,1 0 1 0 0,-1 1-1 0 0,1-1 0 0 0,-1 1 0 0 0,1-1 0 0 0,0 0 0 0 0,-1 1 1 0 0,1-1-1 0 0,0 0 0 0 0,-1 1 0 0 0,1-1 0 0 0,0 0 0 0 0,0 0 0 0 0,0 1 1 0 0,0-1-1 0 0,0 0 0 0 0,0 0 0 0 0,0 1 0 0 0,0-1 0 0 0,0 0 1 0 0,0 1-1 0 0,0-1 0 0 0,0 0 0 0 0,1 0 0 0 0,-1 1 0 0 0,0-1 1 0 0,0 0-1 0 0,1 1 0 0 0,-1-1 0 0 0,0 0 0 0 0,1 1 0 0 0,-1-1 1 0 0,1 1-1 0 0,-1-1 0 0 0,1 1 0 0 0,-1-1 0 0 0,1 1 0 0 0,0-2 1 0 0,20-10-19 0 0,0 4 166 0 0,-15 5-181 0 0,1 0 1 0 0,-1 1-1 0 0,1 0 1 0 0,0 0-1 0 0,0 0 1 0 0,0 1-1 0 0,0 0 1 0 0,0 0-1 0 0,0 0 1 0 0,0 1-1 0 0,0 0 1 0 0,0 1-1 0 0,0 0 1 0 0,13 3-1 0 0,-2 2 85 0 0,34 15 290 0 0,-23 4 100 0 0,-23-18-405 0 0,2 3 55 0 0,1 3 38 0 0,22 35 89 0 0,-30-45-265 0 0,1-1 0 0 0,0 0 0 0 0,0 1 0 0 0,0-1 0 0 0,0 0 0 0 0,0 0 0 0 0,0 0 0 0 0,0-1 0 0 0,1 1 0 0 0,-1 0 0 0 0,0-1 0 0 0,1 0 0 0 0,0 1 0 0 0,-1-1-1 0 0,1 0 1 0 0,4 1 0 0 0,6-43 153 0 0,-12 35-161 0 0,0 0 0 0 0,-1 0 0 0 0,0 0 0 0 0,0 0 0 0 0,-1 0 0 0 0,1 0 0 0 0,-1 0 0 0 0,-1 0 0 0 0,-3-11 0 0 0,-4-23-14 0 0,7 34 19 0 0,-4-8 18 0 0,5 13-15 0 0,1 2-5 0 0,1 5-3 0 0,1 0 1 0 0,-1 0-1 0 0,1 0 1 0 0,0 0 0 0 0,1 0-1 0 0,0-1 1 0 0,-1 1-1 0 0,2-1 1 0 0,-1 1 0 0 0,1-1-1 0 0,-1 0 1 0 0,7 5-1 0 0,-4-4 1 0 0,0-1 0 0 0,1 1 0 0 0,0-2-1 0 0,0 1 1 0 0,10 4 0 0 0,-11-6-1 0 0,5 0 13 0 0,0-2 10 0 0,6 1 21 0 0,-6-1-16 0 0,49-1 63 0 0,-27-12-28 0 0,-15-4-46 0 0,-17 14-11 0 0,0 0 1 0 0,1-1 0 0 0,-1 1 0 0 0,0 0-1 0 0,-1-1 1 0 0,1 1 0 0 0,0-1-1 0 0,-1 1 1 0 0,1-1 0 0 0,-1 1-1 0 0,0-1 1 0 0,0 1 0 0 0,0-1-1 0 0,0 1 1 0 0,0-1 0 0 0,-1 1-1 0 0,1-1 1 0 0,-1 1 0 0 0,1-1-1 0 0,-1 1 1 0 0,-2-5 0 0 0,-9-14 52 0 0,2 10-41 0 0,8 11 16 0 0,2 1-17 0 0,-1-1-17 0 0,0 0 1 0 0,0 0 0 0 0,1 0 0 0 0,-1 0-1 0 0,1 0-5 0 0,1 1 6 0 0,0 0 1 0 0,-1 1-1 0 0,1-1 0 0 0,0 0 0 0 0,0 0 1 0 0,0 0-1 0 0,0-1 0 0 0,0 1 0 0 0,0 0 1 0 0,0 0-1 0 0,0 0 0 0 0,0-1 0 0 0,0 1 0 0 0,0-1 1 0 0,1 1-1 0 0,-1-1 0 0 0,0 1 0 0 0,0-1 1 0 0,1 1-1 0 0,-1-1 0 0 0,0 0 0 0 0,0 0 1 0 0,1 0-1 0 0,-1 0 0 0 0,2 0 0 0 0,-1 0 2 0 0,-1 1 6 0 0,-2 0 151 0 0,-3 5 25 0 0,-7 11 0 0 0,10-15-163 0 0,-1 1 1 0 0,1-1-1 0 0,0 1 1 0 0,0 0-1 0 0,1-1 1 0 0,-1 1-1 0 0,1 0 1 0 0,-1-1-1 0 0,1 1 1 0 0,0 0-1 0 0,0 0 0 0 0,0 0 1 0 0,0-1-1 0 0,0 1 1 0 0,1 0-1 0 0,-1 0 1 0 0,1-1-1 0 0,0 1 1 0 0,-1 0-1 0 0,2-1 1 0 0,-1 1-1 0 0,2 3 0 0 0,0-3-12 0 0,0 1 0 0 0,0-1 0 0 0,0 0 0 0 0,0 0 0 0 0,1-1 0 0 0,-1 1 0 0 0,1-1-1 0 0,0 1 1 0 0,0-1 0 0 0,0 0 0 0 0,0-1 0 0 0,0 1 0 0 0,5 1 0 0 0,0-1-6 0 0,1 1 0 0 0,-1-1 0 0 0,1-1 0 0 0,0 0 0 0 0,0 0 0 0 0,0-1 0 0 0,0 0 0 0 0,0-1 0 0 0,0 0 0 0 0,0 0 0 0 0,-1-1 0 0 0,12-4 0 0 0,-11 2 4 0 0,-1-1 0 0 0,0-1-1 0 0,0 1 1 0 0,-1-1 0 0 0,15-14-1 0 0,-21 18-5 0 0,0 1 0 0 0,0-1-1 0 0,0 0 1 0 0,0 0-1 0 0,0 0 1 0 0,0 0-1 0 0,-1-1 1 0 0,1 1 0 0 0,-1 0-1 0 0,0-1 1 0 0,1 1-1 0 0,-1-1 1 0 0,0 0-1 0 0,-1 1 1 0 0,1-1 0 0 0,0 0-1 0 0,-1 1 1 0 0,1-1-1 0 0,-1 0 1 0 0,0 0-1 0 0,0 1 1 0 0,0-1 0 0 0,0 0-1 0 0,-1 0 1 0 0,1 1-1 0 0,-1-1 1 0 0,-1-3-1 0 0,2 5 1 0 0,0 0-1 0 0,0 1 1 0 0,0-1-1 0 0,0 0 0 0 0,0 1 1 0 0,0-1-1 0 0,-1 1 1 0 0,1-1-1 0 0,0 1 0 0 0,0-1 1 0 0,-1 0-1 0 0,1 1 1 0 0,0-1-1 0 0,-1 1 0 0 0,1-1 1 0 0,0 1-1 0 0,-1-1 0 0 0,1 1 1 0 0,-1 0-1 0 0,1-1 1 0 0,-1 1-1 0 0,1-1 0 0 0,-1 1 1 0 0,1 0-1 0 0,-1 0 1 0 0,1-1-1 0 0,-1 1 0 0 0,1 0 1 0 0,-1 0-1 0 0,0-1 1 0 0,1 1-1 0 0,-1 0 0 0 0,1 0 1 0 0,-1 0-1 0 0,0 0 1 0 0,1 0-1 0 0,-1 0 0 0 0,0 0 1 0 0,1 0-1 0 0,-1 0 0 0 0,1 1 1 0 0,-2-1-1 0 0,-13 25-27 0 0,5-4 28 0 0,-12 14 0 0 0,21-25-72 0 0,22-3-447 0 0,110 8-1303 0 0,-67-9 3139 0 0,-20-1-618 0 0,-32-4-563 0 0,-17-2-38 0 0,4 1-125 0 0,1 0 0 0 0,-1 0 0 0 0,0 0 0 0 0,1 0-1 0 0,-1 0 1 0 0,0 0 0 0 0,1 0 0 0 0,-1-1 0 0 0,0 1-1 0 0,1 0 1 0 0,-1 0 0 0 0,1-1 0 0 0,-1 1 0 0 0,0 0-1 0 0,1-1 1 0 0,-1 1 0 0 0,1-1 0 0 0,-1 1 0 0 0,1 0-1 0 0,-1-1 1 0 0,1 1 0 0 0,0-1 0 0 0,-1 0 0 0 0,1 1-1 0 0,-1-1 1 0 0,1 1 0 0 0,0-1 0 0 0,0 0 0 0 0,-1 1-1 0 0,1-2 1 0 0,1-10-903 0 0,1 2 441 0 0,1-4 303 0 0,-2 5 524 0 0,-1 8-349 0 0,1-1 1 0 0,-1 1-1 0 0,0-1 0 0 0,1 1 0 0 0,-1-1 0 0 0,1 1 0 0 0,-1 0 0 0 0,1-1 0 0 0,0 1 0 0 0,-1 0 0 0 0,1 0 1 0 0,0-1-1 0 0,0 1 0 0 0,1-1 0 0 0,0 1 32 0 0,-1 0 1 0 0,0 0-1 0 0,0 0 1 0 0,0 0-1 0 0,1 0 1 0 0,-1 1-1 0 0,0-1 1 0 0,1 1-1 0 0,-1-1 1 0 0,1 1-1 0 0,-1-1 1 0 0,1 1-1 0 0,-1 0 1 0 0,1 0-1 0 0,-1-1 1 0 0,1 1-1 0 0,-1 0 1 0 0,1 0-1 0 0,-1 1 1 0 0,0-1-1 0 0,1 0 1 0 0,-1 0-1 0 0,1 1 1 0 0,-1-1-1 0 0,1 1 1 0 0,-1-1-1 0 0,0 1 1 0 0,1 0-1 0 0,-1 0 1 0 0,0-1-1 0 0,0 1 1 0 0,1 0-1 0 0,-1 0 1 0 0,2 2-1 0 0,14 10 204 0 0,16 12 276 0 0,-15-4 464 0 0,-18-21-755 0 0,-3 0 12 0 0,-4-1 43 0 0,5-2-262 0 0,0 0 1 0 0,1 0-1 0 0,0 0 1 0 0,-1 0-1 0 0,1 0 0 0 0,0 0 1 0 0,0 0-1 0 0,1-1 1 0 0,-1 1-1 0 0,1 0 0 0 0,0-1 1 0 0,0 1-1 0 0,0 0 1 0 0,0 0-1 0 0,0-1 0 0 0,1 1 1 0 0,-1 0-1 0 0,1-1 0 0 0,0 1 1 0 0,0 0-1 0 0,0 0 1 0 0,1 0-1 0 0,-1 0 0 0 0,1 0 1 0 0,-1 0-1 0 0,5-4 1 0 0,10 3 38 0 0,17 4 18 0 0,-27 0-48 0 0,10 2 47 0 0,1 1-1 0 0,-1 0 1 0 0,1 2-1 0 0,-1-1 1 0 0,0 2-1 0 0,25 12 1 0 0,-22-9-44 0 0,1-1-1 0 0,1-1 1 0 0,26 6 0 0 0,71 9-2187 0 0,-85-18-4202 0 0</inkml:trace>
</inkml:ink>
</file>

<file path=ppt/ink/ink35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57:29.383"/>
    </inkml:context>
    <inkml:brush xml:id="br0">
      <inkml:brushProperty name="width" value="0.05" units="cm"/>
      <inkml:brushProperty name="height" value="0.05" units="cm"/>
    </inkml:brush>
  </inkml:definitions>
  <inkml:trace contextRef="#ctx0" brushRef="#br0">203 150 3025 0 0,'20'-84'2912'0'0,"-20"82"-2697"0"0,1 0-1 0 0,-1-1 0 0 0,0 1 0 0 0,0-1 1 0 0,0 1-1 0 0,0-1 0 0 0,0 1 1 0 0,0-1-1 0 0,-1 1 0 0 0,1-1 1 0 0,-1 1-1 0 0,0-1 0 0 0,1 1 1 0 0,-1 0-1 0 0,-2-3 0 0 0,2 3-142 0 0,-1 0 0 0 0,1 0 0 0 0,0 0 1 0 0,-1 1-1 0 0,0-1 0 0 0,1 1 0 0 0,-1-1 0 0 0,0 1 0 0 0,0 0 0 0 0,0 0 0 0 0,0 0 0 0 0,0 0 0 0 0,0 0 0 0 0,0 0 0 0 0,0 0 1 0 0,0 1-1 0 0,-1-1 0 0 0,1 1 0 0 0,0-1 0 0 0,0 1 0 0 0,-1 0 0 0 0,1 0 0 0 0,0 0 0 0 0,0 0 0 0 0,-1 0 0 0 0,1 1 1 0 0,0-1-1 0 0,0 1 0 0 0,0-1 0 0 0,-1 1 0 0 0,1 0 0 0 0,0 0 0 0 0,0 0 0 0 0,-2 1 0 0 0,-11 9-27 0 0,0 0 0 0 0,1 1 0 0 0,0 1 0 0 0,1 0 0 0 0,0 1 1 0 0,-15 22-1 0 0,24-31-33 0 0,0 1 0 0 0,1-1 1 0 0,-1 1-1 0 0,1 0 1 0 0,1 0-1 0 0,-1 0 1 0 0,1 0-1 0 0,0 1 1 0 0,0-1-1 0 0,1 1 0 0 0,0-1 1 0 0,0 1-1 0 0,0-1 1 0 0,1 1-1 0 0,0 0 1 0 0,1-1-1 0 0,-1 1 0 0 0,1-1 1 0 0,0 1-1 0 0,1-1 1 0 0,-1 1-1 0 0,5 9 1 0 0,-3-13-7 0 0,-1 1 0 0 0,1-1 0 0 0,0 1 1 0 0,0-1-1 0 0,0 0 0 0 0,0 0 0 0 0,1 0 1 0 0,-1-1-1 0 0,1 1 0 0 0,0-1 0 0 0,0 0 1 0 0,-1 0-1 0 0,2 0 0 0 0,-1 0 0 0 0,0-1 1 0 0,0 1-1 0 0,0-1 0 0 0,1-1 0 0 0,-1 1 1 0 0,0 0-1 0 0,1-1 0 0 0,-1 0 1 0 0,9-1-1 0 0,2 1 9 0 0,0-1 1 0 0,0-1 0 0 0,-1 0-1 0 0,1-1 1 0 0,20-7 0 0 0,-30 8-10 0 0,-1 1 0 0 0,0-1 1 0 0,0 1-1 0 0,0-1 1 0 0,0-1-1 0 0,-1 1 0 0 0,1 0 1 0 0,0-1-1 0 0,-1 0 0 0 0,0 0 1 0 0,1 0-1 0 0,-1 0 1 0 0,0 0-1 0 0,-1-1 0 0 0,1 1 1 0 0,-1-1-1 0 0,1 0 0 0 0,-1 1 1 0 0,2-7-1 0 0,-3 6-4 0 0,0 1 0 0 0,-1-1 0 0 0,0 1-1 0 0,1-1 1 0 0,-1 0 0 0 0,0 1 0 0 0,-1-1 0 0 0,1 1 0 0 0,-1-1-1 0 0,1 1 1 0 0,-1-1 0 0 0,0 1 0 0 0,0-1 0 0 0,-1 1 0 0 0,1-1-1 0 0,-1 1 1 0 0,0 0 0 0 0,0 0 0 0 0,0 0 0 0 0,0 0-1 0 0,0 0 1 0 0,-4-3 0 0 0,-20-16-23 0 0,21 19 25 0 0,0 1 0 0 0,-1-1-1 0 0,1 1 1 0 0,-1 0 0 0 0,1 0-1 0 0,-9-1 1 0 0,-18 0-163 0 0,11 5-112 0 0,20-2 235 0 0,1 0 0 0 0,-1 0 1 0 0,1 0-1 0 0,-1 0 0 0 0,1 0 1 0 0,-1 0-1 0 0,1 0 0 0 0,-1 1 1 0 0,1-1-1 0 0,-1 0 0 0 0,1 0 1 0 0,-1 1-1 0 0,1-1 0 0 0,-1 0 0 0 0,1 0 1 0 0,0 1-1 0 0,-1-1 0 0 0,1 1 1 0 0,0-1-1 0 0,-1 0 0 0 0,1 1 1 0 0,0-1-1 0 0,-1 1 0 0 0,1-1 1 0 0,0 1-1 0 0,0-1 0 0 0,-1 0 1 0 0,1 1-1 0 0,0-1 0 0 0,0 1 1 0 0,0-1-1 0 0,0 1 0 0 0,0 0 1 0 0,0-1-1 0 0,0 1 0 0 0,0-1 1 0 0,0 1-1 0 0,0-1 0 0 0,0 1 0 0 0,0-1 1 0 0,0 1-1 0 0,0 0 0 0 0,10 20-1278 0 0,-4-12 270 0 0</inkml:trace>
</inkml:ink>
</file>

<file path=ppt/ink/ink35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57:29.743"/>
    </inkml:context>
    <inkml:brush xml:id="br0">
      <inkml:brushProperty name="width" value="0.05" units="cm"/>
      <inkml:brushProperty name="height" value="0.05" units="cm"/>
    </inkml:brush>
  </inkml:definitions>
  <inkml:trace contextRef="#ctx0" brushRef="#br0">0 1 6569 0 0,'80'20'2341'0'0,"-57"-15"-1373"0"0,-7-7-580 0 0,-2 1-250 0 0,-3 2-84 0 0,-8-2-45 0 0,0 1 0 0 0,0 0 0 0 0,0 0 0 0 0,-1 0 1 0 0,1 0-1 0 0,0 1 0 0 0,0-1 0 0 0,0 1 0 0 0,-1 0 0 0 0,1 0 0 0 0,0 0 0 0 0,-1 0 0 0 0,1 0 0 0 0,0 0 0 0 0,2 2 1 0 0,-5-2-30 0 0</inkml:trace>
</inkml:ink>
</file>

<file path=ppt/ink/ink35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57:30.096"/>
    </inkml:context>
    <inkml:brush xml:id="br0">
      <inkml:brushProperty name="width" value="0.05" units="cm"/>
      <inkml:brushProperty name="height" value="0.05" units="cm"/>
    </inkml:brush>
  </inkml:definitions>
  <inkml:trace contextRef="#ctx0" brushRef="#br0">1 249 4281 0 0,'73'-25'1922'0'0,"-72"24"-1803"0"0,0 1 0 0 0,0-1 1 0 0,-1 0-1 0 0,1 1 1 0 0,0-1-1 0 0,0 0 1 0 0,0 0-1 0 0,-1 0 0 0 0,1 0 1 0 0,0 0-1 0 0,-1 0 1 0 0,1 0-1 0 0,-1 0 1 0 0,1 0-1 0 0,-1 0 0 0 0,1 0 1 0 0,-1 0-1 0 0,0 0 1 0 0,0 0-1 0 0,0-1 0 0 0,1 1 1 0 0,-1 0-1 0 0,0 0 1 0 0,0 0-1 0 0,0 0 1 0 0,-1-1-1 0 0,1 1 0 0 0,0 0 1 0 0,-1-2-1 0 0,-9-37 53 0 0,9 36 2 0 0,-5-16-77 0 0,4 9 18 0 0,-1 1 1 0 0,-1-1-1 0 0,1 1 1 0 0,-8-14-1 0 0,11 24-112 0 0,0-1 1 0 0,1 1 0 0 0,-1-1-1 0 0,0 1 1 0 0,0-1-1 0 0,0 1 1 0 0,1-1-1 0 0,-1 1 1 0 0,0-1-1 0 0,1 1 1 0 0,-1-1-1 0 0,1 1 1 0 0,-1 0-1 0 0,0-1 1 0 0,1 1-1 0 0,-1 0 1 0 0,1-1-1 0 0,-1 1 1 0 0,1 0-1 0 0,-1 0 1 0 0,1-1-1 0 0,-1 1 1 0 0,1 0-1 0 0,-1 0 1 0 0,1 0-1 0 0,-1 0 1 0 0,1-1-1 0 0,-1 1 1 0 0,1 0-1 0 0,-1 0 1 0 0,2 0-1 0 0,19-4 56 0 0,5 1-33 0 0,-1 0 1 0 0,44-14 0 0 0,-36 9 26 0 0,43-7 0 0 0,-66 14-48 0 0,-1 1 1 0 0,0-1-1 0 0,0 1 0 0 0,1 1 1 0 0,-1 0-1 0 0,0 0 1 0 0,0 1-1 0 0,0 0 0 0 0,12 4 1 0 0,-18-4-4 0 0,-1 0 1 0 0,1-1 0 0 0,-1 1 0 0 0,1 0-1 0 0,-1 1 1 0 0,0-1 0 0 0,0 0 0 0 0,0 1-1 0 0,0-1 1 0 0,-1 1 0 0 0,1-1 0 0 0,-1 1-1 0 0,1 0 1 0 0,-1 0 0 0 0,0 0 0 0 0,0 0-1 0 0,0 0 1 0 0,0 0 0 0 0,0 5 0 0 0,7 67 79 0 0,-7-60-71 0 0,2 124 222 0 0,-3-105-161 0 0,1-18-105 0 0,-1-7 93 0 0,1 6 37 0 0,0 21-766 0 0</inkml:trace>
</inkml:ink>
</file>

<file path=ppt/ink/ink35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57:30.442"/>
    </inkml:context>
    <inkml:brush xml:id="br0">
      <inkml:brushProperty name="width" value="0.05" units="cm"/>
      <inkml:brushProperty name="height" value="0.05" units="cm"/>
    </inkml:brush>
  </inkml:definitions>
  <inkml:trace contextRef="#ctx0" brushRef="#br0">139 5 4721 0 0,'-8'-1'5093'0'0,"4"-1"-5021"0"0,-8 1 159 0 0,3 3-130 0 0,-3 6 8 0 0,-16 19 31 0 0,25-24-127 0 0,-25 30 301 0 0,11-9-74 0 0,14-19-171 0 0,-2 2 13 0 0,4-5-56 0 0,0 0 1 0 0,0 0-1 0 0,0 1 0 0 0,0-1 0 0 0,0 0 1 0 0,0 0-1 0 0,0 1 0 0 0,1-1 1 0 0,-1 0-1 0 0,1 1 0 0 0,0 3 0 0 0,2 5 104 0 0,9 0 57 0 0,26-5-83 0 0,29-9 24 0 0,-52 2-340 0 0,-1-1-1 0 0,0-1 0 0 0,0 0 1 0 0,0-1-1 0 0,0 0 0 0 0,-1-1 1 0 0,1 0-1 0 0,-1-1 0 0 0,-1 0 1 0 0,1-1-1 0 0,-1 0 0 0 0,11-10 1 0 0,-9 6-4064 0 0</inkml:trace>
</inkml:ink>
</file>

<file path=ppt/ink/ink35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57:30.796"/>
    </inkml:context>
    <inkml:brush xml:id="br0">
      <inkml:brushProperty name="width" value="0.05" units="cm"/>
      <inkml:brushProperty name="height" value="0.05" units="cm"/>
    </inkml:brush>
  </inkml:definitions>
  <inkml:trace contextRef="#ctx0" brushRef="#br0">6 6 4913 0 0,'0'0'80'0'0,"0"0"0"0"0,0 0-1 0 0,0 0 1 0 0,0 0 0 0 0,-1 0 0 0 0,1 0 0 0 0,0 0-1 0 0,0 0 1 0 0,0 0 0 0 0,0 0 0 0 0,0 0 0 0 0,0 0-1 0 0,-1 0 1 0 0,1 0 0 0 0,0 0 0 0 0,0 0 0 0 0,0 0-1 0 0,0 0 1 0 0,0 0 0 0 0,-1 0 0 0 0,1 0 0 0 0,0 0-1 0 0,0 0 1 0 0,0 0 0 0 0,0 0 0 0 0,0 0 0 0 0,0 0-1 0 0,0 0 1 0 0,0-1 0 0 0,-1 1 0 0 0,1 0 0 0 0,0 0-1 0 0,0 0 1 0 0,0 0 0 0 0,0 0 0 0 0,0 0 0 0 0,0 0-1 0 0,0-1 1 0 0,0 1 0 0 0,0 0 0 0 0,0 0 0 0 0,0 0-1 0 0,0 0 1 0 0,0 0 0 0 0,0 0 0 0 0,0-1 0 0 0,0 1-1 0 0,0 0 1 0 0,0 0 0 0 0,0 0 0 0 0,0 0-1 0 0,0 0 1 0 0,0 0 0 0 0,0-1 0 0 0,0 1 0 0 0,0 0-1 0 0,0 0 1 0 0,0 0 0 0 0,0 0 0 0 0,0 0 0 0 0,0 0-1 0 0,0-1 1 0 0,1 1 0 0 0,-1 0 0 0 0,0 0 0 0 0,0 0-1 0 0,0 0 1 0 0,0 0 0 0 0,-3 13 10 0 0,7 39-75 0 0,6 30 91 0 0,2-29 1 0 0,-3-20-26 0 0,22 51 254 0 0,-18-53-193 0 0,-3-9 1 0 0,-1-7-156 0 0,10 6 210 0 0,36 22-1417 0 0,-51-43-823 0 0</inkml:trace>
</inkml:ink>
</file>

<file path=ppt/ink/ink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19:18:36.054"/>
    </inkml:context>
    <inkml:brush xml:id="br0">
      <inkml:brushProperty name="width" value="0.05" units="cm"/>
      <inkml:brushProperty name="height" value="0.05" units="cm"/>
    </inkml:brush>
  </inkml:definitions>
  <inkml:trace contextRef="#ctx0" brushRef="#br0">0 1 5873 0 0,'6'11'2964'0'0,"6"16"462"0"0,8 7-4162 0 0,-3-10 1105 0 0,16 3-323 0 0,-10-18-1378 0 0,-19-13-1348 0 0</inkml:trace>
</inkml:ink>
</file>

<file path=ppt/ink/ink35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57:31.184"/>
    </inkml:context>
    <inkml:brush xml:id="br0">
      <inkml:brushProperty name="width" value="0.05" units="cm"/>
      <inkml:brushProperty name="height" value="0.05" units="cm"/>
    </inkml:brush>
  </inkml:definitions>
  <inkml:trace contextRef="#ctx0" brushRef="#br0">0 208 5625 0 0,'1'-1'17'0'0,"1"1"133"0"0,-1-1 0 0 0,0 0 1 0 0,1 0-1 0 0,-1 1 1 0 0,0-1-1 0 0,0 0 0 0 0,0 0 1 0 0,0 0-1 0 0,1 0 0 0 0,-1-1 1 0 0,0 1-1 0 0,-1 0 0 0 0,1 0 1 0 0,0 0-1 0 0,0-1 0 0 0,-1 1 1 0 0,1-1-1 0 0,0 1 0 0 0,-1 0 1 0 0,1-1-1 0 0,-1 1 0 0 0,0-1 1 0 0,1 1-1 0 0,-1-1 0 0 0,0 1 1 0 0,0-1-1 0 0,0 1 1 0 0,0-1-1 0 0,0 1 0 0 0,-1-1 1 0 0,1-1-1 0 0,2-17 695 0 0,14-9-296 0 0,21-14-393 0 0,-24 31 32 0 0,-6 4-151 0 0,1 2 0 0 0,0-1 1 0 0,1 1-1 0 0,-1 1 0 0 0,15-8 0 0 0,24-3 69 0 0,-20 16-81 0 0,-26 1-22 0 0,1 0 0 0 0,-1 0 0 0 0,1 0-1 0 0,-1 1 1 0 0,0-1 0 0 0,1 0 0 0 0,-1 0-1 0 0,0 1 1 0 0,0-1 0 0 0,0 1 0 0 0,0-1-1 0 0,0 1 1 0 0,0 0 0 0 0,-1-1 0 0 0,1 1-1 0 0,0 0 1 0 0,-1-1 0 0 0,1 1 0 0 0,-1 0 0 0 0,0 0-1 0 0,1 0 1 0 0,-1-1 0 0 0,0 1 0 0 0,0 0-1 0 0,0 0 1 0 0,-1 3 0 0 0,-5 52 72 0 0,5-53-71 0 0,-29 131 204 0 0,29-134-197 0 0,1 1 1 0 0,-1-1-1 0 0,1 1 1 0 0,-1-1-1 0 0,1 0 0 0 0,0 1 1 0 0,0-1-1 0 0,-1 1 1 0 0,1-1-1 0 0,0 1 1 0 0,0-1-1 0 0,1 1 0 0 0,-1-1 1 0 0,0 1-1 0 0,0-1 1 0 0,1 1-1 0 0,-1-1 1 0 0,1 0-1 0 0,-1 1 1 0 0,1-1-1 0 0,0 0 0 0 0,-1 1 1 0 0,1-1-1 0 0,0 0 1 0 0,0 0-1 0 0,0 1 1 0 0,0-1-1 0 0,0 0 0 0 0,0 0 1 0 0,0 0-1 0 0,1 0 1 0 0,-1-1-1 0 0,0 1 1 0 0,0 0-1 0 0,1 0 0 0 0,-1-1 1 0 0,0 1-1 0 0,1-1 1 0 0,-1 1-1 0 0,1-1 1 0 0,1 1-1 0 0,5 0 11 0 0,-1-1-1 0 0,0 1 1 0 0,0-1-1 0 0,1-1 0 0 0,-1 1 1 0 0,0-1-1 0 0,13-4 1 0 0,-11 2-248 0 0,-1 1-1 0 0,1 0 1 0 0,0 0 0 0 0,0 1 0 0 0,0 0-1 0 0,0 0 1 0 0,-1 1 0 0 0,1 0-1 0 0,0 1 1 0 0,0 0 0 0 0,16 4 0 0 0,-17-2-1455 0 0,-5 3 896 0 0</inkml:trace>
</inkml:ink>
</file>

<file path=ppt/ink/ink35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57:31.553"/>
    </inkml:context>
    <inkml:brush xml:id="br0">
      <inkml:brushProperty name="width" value="0.05" units="cm"/>
      <inkml:brushProperty name="height" value="0.05" units="cm"/>
    </inkml:brush>
  </inkml:definitions>
  <inkml:trace contextRef="#ctx0" brushRef="#br0">138 82 3169 0 0,'21'-59'3079'0'0,"-21"58"-2974"0"0,0 1 1 0 0,0-1-1 0 0,1 0 0 0 0,-1 1 1 0 0,0-1-1 0 0,0 1 1 0 0,0-1-1 0 0,0 0 0 0 0,0 1 1 0 0,0-1-1 0 0,0 0 0 0 0,0 1 1 0 0,0-1-1 0 0,0 0 0 0 0,0 1 1 0 0,0-1-1 0 0,0 1 1 0 0,0-1-1 0 0,0 0 0 0 0,-1 1 1 0 0,1-1-1 0 0,0 1 0 0 0,-1-1 1 0 0,1 0-1 0 0,0 1 0 0 0,-1-1 1 0 0,1 1-1 0 0,-1-1 1 0 0,1 1-1 0 0,0 0 0 0 0,-1-1 1 0 0,1 1-1 0 0,-1-1 0 0 0,0 1 1 0 0,1 0-1 0 0,-1-1 1 0 0,1 1-1 0 0,-1 0 0 0 0,1 0 1 0 0,-1-1-1 0 0,0 1 0 0 0,0 0 1 0 0,-16 0 317 0 0,9 1-344 0 0,7-1-14 0 0,-12 3 32 0 0,-9 3-13 0 0,18-4-41 0 0,-1 0 0 0 0,1 0 0 0 0,-1 0 0 0 0,1 1 0 0 0,0-1-1 0 0,0 1 1 0 0,0 0 0 0 0,0 0 0 0 0,-4 5 0 0 0,-8 16 238 0 0,-3 19 155 0 0,14-13-201 0 0,5-11-128 0 0,9 14 78 0 0,0-16-121 0 0,9 5-2 0 0,7-2 3 0 0,-6-10 4 0 0,-3-4-35 0 0,1-5 18 0 0,9-6-30 0 0,-10-3-109 0 0,-6 2-42 0 0,-4 3 13 0 0,2 6 16 0 0,-3 5-260 0 0,-4 0-148 0 0,-3 21-314 0 0,-9 17-330 0 0,3-32 492 0 0</inkml:trace>
</inkml:ink>
</file>

<file path=ppt/ink/ink35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57:31.912"/>
    </inkml:context>
    <inkml:brush xml:id="br0">
      <inkml:brushProperty name="width" value="0.05" units="cm"/>
      <inkml:brushProperty name="height" value="0.05" units="cm"/>
    </inkml:brush>
  </inkml:definitions>
  <inkml:trace contextRef="#ctx0" brushRef="#br0">1 1 6201 0 0,'-1'4'5199'0'0,"2"-2"-4093"0"0,0 0-818 0 0,1 0-249 0 0,-1 0-107 0 0,34 32 222 0 0,-28-29-172 0 0,-1 0 0 0 0,-1 0 1 0 0,1 1-1 0 0,-1 0 0 0 0,0 1 0 0 0,5 7 1 0 0,-11 0-1180 0 0,0-14 681 0 0</inkml:trace>
</inkml:ink>
</file>

<file path=ppt/ink/ink35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57:32.528"/>
    </inkml:context>
    <inkml:brush xml:id="br0">
      <inkml:brushProperty name="width" value="0.05" units="cm"/>
      <inkml:brushProperty name="height" value="0.05" units="cm"/>
    </inkml:brush>
  </inkml:definitions>
  <inkml:trace contextRef="#ctx0" brushRef="#br0">0 0 4961 0 0,'10'9'3860'0'0,"-5"13"-1971"0"0,-7 16-2658 0 0,1-31 1276 0 0,-1 39-169 0 0,1-5-25 0 0,-1 20 139 0 0,6 28 104 0 0,3-30-324 0 0,4-5-75 0 0,7 26-265 0 0,-17-78-121 0 0,0 0 0 0 0,0 0-1 0 0,0 0 1 0 0,0 0 0 0 0,0 0 0 0 0,0 0 0 0 0,1-1 0 0 0,-1 1 0 0 0,1 0-1 0 0,-1-1 1 0 0,4 3 0 0 0</inkml:trace>
</inkml:ink>
</file>

<file path=ppt/ink/ink35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57:32.880"/>
    </inkml:context>
    <inkml:brush xml:id="br0">
      <inkml:brushProperty name="width" value="0.05" units="cm"/>
      <inkml:brushProperty name="height" value="0.05" units="cm"/>
    </inkml:brush>
  </inkml:definitions>
  <inkml:trace contextRef="#ctx0" brushRef="#br0">4 1 6961 0 0,'13'15'3305'0'0,"0"0"-1977"0"0,-25 2-903 0 0,2 3-369 0 0,8-2 0 0 0,1 2 136 0 0,-2-1-120 0 0,1 4-64 0 0,3-12 8 0 0,0-2-40 0 0,3-1-80 0 0,-2-3-64 0 0,1 1 0 0 0,0-3-505 0 0,-3 0 513 0 0</inkml:trace>
</inkml:ink>
</file>

<file path=ppt/ink/ink35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57:33.752"/>
    </inkml:context>
    <inkml:brush xml:id="br0">
      <inkml:brushProperty name="width" value="0.05" units="cm"/>
      <inkml:brushProperty name="height" value="0.05" units="cm"/>
    </inkml:brush>
  </inkml:definitions>
  <inkml:trace contextRef="#ctx0" brushRef="#br0">117 118 4617 0 0,'-3'-10'3853'0'0,"4"3"-2816"0"0,0 5-1087 0 0,-1 0 113 0 0,-1-1 109 0 0,-2-1 119 0 0,-2 0 433 0 0,3 2-439 0 0,1 1-246 0 0,0 0 0 0 0,0 0-1 0 0,0 0 1 0 0,0 0 0 0 0,-1 0 0 0 0,1 0 0 0 0,0 1 0 0 0,-1-1 0 0 0,1 0 0 0 0,-1 1 0 0 0,1-1 0 0 0,-1 1 0 0 0,1-1-1 0 0,-1 1 1 0 0,0 0 0 0 0,1 0 0 0 0,-1-1 0 0 0,1 1 0 0 0,-1 0 0 0 0,1 0 0 0 0,-1 1 0 0 0,0-1 0 0 0,1 0 0 0 0,-1 0-1 0 0,1 1 1 0 0,-1-1 0 0 0,1 1 0 0 0,-1 0 0 0 0,1-1 0 0 0,-1 1 0 0 0,1 0 0 0 0,0 0 0 0 0,-1 0 0 0 0,1 0 0 0 0,0 0 0 0 0,0 0-1 0 0,-2 2 1 0 0,-2 4 25 0 0,-1 0 0 0 0,1 0-1 0 0,1 0 1 0 0,0 1-1 0 0,-5 12 1 0 0,2-6-104 0 0,5-8 48 0 0,0 1 1 0 0,0-1-1 0 0,1 1 0 0 0,0 0 0 0 0,0 0 0 0 0,1-1 1 0 0,0 1-1 0 0,0 0 0 0 0,0 0 0 0 0,1 0 1 0 0,0-1-1 0 0,0 1 0 0 0,1-1 0 0 0,0 1 0 0 0,0-1 1 0 0,0 1-1 0 0,1-1 0 0 0,0 0 0 0 0,0 0 1 0 0,1 0-1 0 0,-1 0 0 0 0,1-1 0 0 0,7 7 0 0 0,-6-7-1 0 0,-1-2-1 0 0,1 1 1 0 0,0 0-1 0 0,0-1 1 0 0,1 0-1 0 0,-1 0 0 0 0,1-1 1 0 0,-1 0-1 0 0,1 0 1 0 0,0 0-1 0 0,0 0 1 0 0,0-1-1 0 0,0 0 0 0 0,0 0 1 0 0,0-1-1 0 0,0 1 1 0 0,0-2-1 0 0,12 0 0 0 0,-12 0-5 0 0,-1 0 0 0 0,1 0 0 0 0,-1 0 0 0 0,0 0 0 0 0,0-1 0 0 0,1 0 0 0 0,-1 0 0 0 0,0-1 0 0 0,-1 1 0 0 0,1-1 0 0 0,0 0 0 0 0,-1 0-1 0 0,1-1 1 0 0,-1 1 0 0 0,0-1 0 0 0,0 0 0 0 0,-1 0 0 0 0,1 0 0 0 0,-1-1 0 0 0,6-9 0 0 0,-7 8-6 0 0,0 0 0 0 0,0 0 0 0 0,-1 0 0 0 0,0 0 0 0 0,0-1 0 0 0,0 1 0 0 0,-1 0 0 0 0,1-1 0 0 0,-2-9 0 0 0,-8-32-12 0 0,-3 19 17 0 0,-14-14-4 0 0,-6-12-4 0 0,13 24-416 0 0,8 24-3614 0 0</inkml:trace>
</inkml:ink>
</file>

<file path=ppt/ink/ink35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57:34.193"/>
    </inkml:context>
    <inkml:brush xml:id="br0">
      <inkml:brushProperty name="width" value="0.05" units="cm"/>
      <inkml:brushProperty name="height" value="0.05" units="cm"/>
    </inkml:brush>
  </inkml:definitions>
  <inkml:trace contextRef="#ctx0" brushRef="#br0">1 59 5297 0 0,'8'-12'5845'0'0,"-8"10"-5860"0"0,1 1 0 0 0,-1-1 0 0 0,1 1 0 0 0,0 0 1 0 0,0-1-1 0 0,0 1 0 0 0,0 0 0 0 0,-1 0 0 0 0,2 0 0 0 0,-1-1 0 0 0,0 1 0 0 0,0 0 0 0 0,0 1 1 0 0,0-1-1 0 0,1 0 0 0 0,1-1 0 0 0,10-5 132 0 0,4-1 86 0 0,-7 3-82 0 0,-9 4-105 0 0,0 1-1 0 0,0-1 1 0 0,0 0 0 0 0,0 1-1 0 0,0-1 1 0 0,1 1-1 0 0,-1-1 1 0 0,0 1-1 0 0,0 0 1 0 0,1 0-1 0 0,-1-1 1 0 0,0 1-1 0 0,0 0 1 0 0,1 0-1 0 0,-1 0 1 0 0,0 0-1 0 0,3 1 1 0 0,4 10 64 0 0,-2 2-100 0 0,-3-5 30 0 0,-1 1-1 0 0,0-1 0 0 0,-1 1 1 0 0,0-1-1 0 0,0 1 1 0 0,-1-1-1 0 0,0 1 0 0 0,0-1 1 0 0,-1 1-1 0 0,0-1 0 0 0,-1 1 1 0 0,-3 10-1 0 0,5-17-8 0 0,0-1-1 0 0,0 0 1 0 0,0 0 0 0 0,0 0-1 0 0,0 0 1 0 0,0 0 0 0 0,0 0 0 0 0,0 0-1 0 0,1 0 1 0 0,-1 0 0 0 0,0 0-1 0 0,1 0 1 0 0,-1 0 0 0 0,1 0 0 0 0,-1 0-1 0 0,1 0 1 0 0,-1 0 0 0 0,1 0-1 0 0,0 0 1 0 0,-1-1 0 0 0,1 1 0 0 0,0 0-1 0 0,0 0 1 0 0,0-1 0 0 0,-1 1 0 0 0,1-1-1 0 0,0 1 1 0 0,2 0 0 0 0,33 13 6 0 0,-26-11 0 0 0,-5-1-6 0 0,4 2 1 0 0,1 1 0 0 0,3 5 4 0 0,2 11 14 0 0,-16-6 5 0 0,-2 21 150 0 0,3-7 58 0 0,-1-26-197 0 0,1 0 1 0 0,-1 0 0 0 0,0 0-1 0 0,0 0 1 0 0,0 0 0 0 0,0 0 0 0 0,-1-1-1 0 0,1 1 1 0 0,-1 0 0 0 0,1-1-1 0 0,-1 1 1 0 0,0-1 0 0 0,0 1 0 0 0,0-1-1 0 0,0 0 1 0 0,-1 0 0 0 0,1 0-1 0 0,-1 0 1 0 0,-3 2 0 0 0,-30 8 507 0 0,9-8-441 0 0,22-3-124 0 0,-2 1-103 0 0,-9-1-2673 0 0</inkml:trace>
</inkml:ink>
</file>

<file path=ppt/ink/ink35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56:23.817"/>
    </inkml:context>
    <inkml:brush xml:id="br0">
      <inkml:brushProperty name="width" value="0.05" units="cm"/>
      <inkml:brushProperty name="height" value="0.05" units="cm"/>
    </inkml:brush>
  </inkml:definitions>
  <inkml:trace contextRef="#ctx0" brushRef="#br0">32 1 3905 0 0,'-8'4'912'0'0,"-12"12"949"0"0,17 0-1244 0 0,4-5-234 0 0,3 4 57 0 0,1 1-128 0 0,2 6 1 0 0,2 5-22 0 0,-2-10-76 0 0,0-1 1 0 0,1 0-1 0 0,1 0 1 0 0,0 0-1 0 0,1-1 0 0 0,22 25 1 0 0,14 22 174 0 0,-37-52-356 0 0,5 1-16 0 0,-12-10-32 0 0,0 0 1 0 0,-1 0 0 0 0,1 0 0 0 0,0 0 0 0 0,-1 1 0 0 0,1-1 0 0 0,-1 1 0 0 0,1-1 0 0 0,-1 1 0 0 0,0 0 0 0 0,1-1 0 0 0,-1 1 0 0 0,0 0 0 0 0,0 0 0 0 0,0 0 0 0 0,0 0-1 0 0,-1 0 1 0 0,1 0 0 0 0,0 3 0 0 0,-1 15-19 0 0,-4-6-1149 0 0,-2-6-3167 0 0</inkml:trace>
</inkml:ink>
</file>

<file path=ppt/ink/ink35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56:24.192"/>
    </inkml:context>
    <inkml:brush xml:id="br0">
      <inkml:brushProperty name="width" value="0.05" units="cm"/>
      <inkml:brushProperty name="height" value="0.05" units="cm"/>
    </inkml:brush>
  </inkml:definitions>
  <inkml:trace contextRef="#ctx0" brushRef="#br0">0 175 5833 0 0,'4'-9'1037'0'0,"0"0"-583"0"0,0 0 1 0 0,0 1-1 0 0,0-1 1 0 0,1 1-1 0 0,7-10 1 0 0,-8 15-441 0 0,-1-1 1 0 0,1 1-1 0 0,0 0 1 0 0,1 0 0 0 0,-1 0-1 0 0,0 1 1 0 0,1 0-1 0 0,0-1 1 0 0,-1 1-1 0 0,1 1 1 0 0,0-1 0 0 0,6 0-1 0 0,93-30 642 0 0,0 0 0 0 0,-92 30-668 0 0,-1 0 0 0 0,1 0 0 0 0,-1 1 0 0 0,1 0 0 0 0,-1 1 0 0 0,1 1 0 0 0,-1-1 0 0 0,1 2-1 0 0,-1 0 1 0 0,0 0 0 0 0,1 1 0 0 0,13 6 0 0 0,-11 0-488 0 0,-6 14-306 0 0,-10-5 119 0 0,-3-6 118 0 0,-9 8-40 0 0</inkml:trace>
</inkml:ink>
</file>

<file path=ppt/ink/ink35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56:24.520"/>
    </inkml:context>
    <inkml:brush xml:id="br0">
      <inkml:brushProperty name="width" value="0.05" units="cm"/>
      <inkml:brushProperty name="height" value="0.05" units="cm"/>
    </inkml:brush>
  </inkml:definitions>
  <inkml:trace contextRef="#ctx0" brushRef="#br0">5 51 5977 0 0,'-4'6'2522'0'0,"7"-1"-658"0"0,16-2-1400 0 0,-10-2-143 0 0,6 3-228 0 0,0-2 0 0 0,1 0-1 0 0,-1-1 1 0 0,1 0 0 0 0,-1-1 0 0 0,1-1 0 0 0,15-2 0 0 0,11-5-107 0 0,48-16-1 0 0,-11 3 90 0 0,-56 15-396 0 0,0 2 0 0 0,0 0 0 0 0,0 1 0 0 0,0 2-1 0 0,40 1 1 0 0,-40 4-527 0 0</inkml:trace>
</inkml:ink>
</file>

<file path=ppt/ink/ink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19:18:36.750"/>
    </inkml:context>
    <inkml:brush xml:id="br0">
      <inkml:brushProperty name="width" value="0.05" units="cm"/>
      <inkml:brushProperty name="height" value="0.05" units="cm"/>
    </inkml:brush>
  </inkml:definitions>
  <inkml:trace contextRef="#ctx0" brushRef="#br0">6 75 5241 0 0,'-5'-2'5755'0'0,"5"12"-4651"0"0,16 23-1289 0 0,13 8 375 0 0,-24-36-147 0 0,-1 1 0 0 0,1-1 1 0 0,1 0-1 0 0,-1 0 1 0 0,1 0-1 0 0,-1-1 0 0 0,1 0 1 0 0,0 0-1 0 0,13 5 1 0 0,-1-3 44 0 0,-9-2-62 0 0,0-1-1 0 0,1-1 1 0 0,0 1 0 0 0,-1-1 0 0 0,1-1 0 0 0,11 1-1 0 0,-19-2-16 0 0,0-1-1 0 0,1 1 1 0 0,-1-1-1 0 0,0 1 0 0 0,1-1 1 0 0,-1 1-1 0 0,0-1 1 0 0,0 0-1 0 0,0 0 0 0 0,0 0 1 0 0,0-1-1 0 0,0 1 1 0 0,0 0-1 0 0,0-1 1 0 0,0 1-1 0 0,-1-1 0 0 0,1 0 1 0 0,-1 1-1 0 0,1-1 1 0 0,-1 0-1 0 0,1 0 0 0 0,-1 0 1 0 0,0 0-1 0 0,0 0 1 0 0,0 0-1 0 0,0 0 0 0 0,-1-1 1 0 0,1 1-1 0 0,0 0 1 0 0,0-5-1 0 0,0 1 4 0 0,-1-1-1 0 0,1 1 1 0 0,-1-1-1 0 0,0 1 1 0 0,0-1-1 0 0,-1 0 1 0 0,0 1-1 0 0,0 0 0 0 0,-1-1 1 0 0,0 1-1 0 0,0 0 1 0 0,0-1-1 0 0,-7-10 1 0 0,-14-18 111 0 0,6 15-20 0 0,6 10-16 0 0,2 0-29 0 0,2 6 8 0 0,-3 2 63 0 0,1 2 8 0 0,5 0-48 0 0,0 3-66 0 0,3 0-34 0 0,1-1 9 0 0,-1-1 6 0 0,0 4-5 0 0,1 0 1 0 0,-1 0-1 0 0,1 1 0 0 0,0-1 0 0 0,0 0 1 0 0,1 0-1 0 0,0 0 0 0 0,0 0 1 0 0,0 0-1 0 0,0 0 0 0 0,1 0 0 0 0,-1 0 1 0 0,1 0-1 0 0,1-1 0 0 0,-1 1 1 0 0,1-1-1 0 0,5 8 0 0 0,6 7 20 0 0,2-1-1 0 0,28 27 1 0 0,-22-24 2 0 0,88 98 87 0 0,-78-80-71 0 0,-2 1 0 0 0,47 84 0 0 0,-57-88-18 0 0,12 16-1 0 0,22 41 3 0 0,-26-25 7 0 0,-19-43-16 0 0,4 10 12 0 0,-11-13-6 0 0,-2-20-16 0 0,0 0 0 0 0,0 0 0 0 0,0 0-1 0 0,-1-1 1 0 0,1 1 0 0 0,-1 0 0 0 0,1 0-1 0 0,-1 0 1 0 0,0-1 0 0 0,0 1 0 0 0,0 0-1 0 0,0-1 1 0 0,0 1 0 0 0,0-1-1 0 0,-1 2 1 0 0,-21 13 15 0 0,16-12-8 0 0,-1-1 1 0 0,1 0-1 0 0,0-1 0 0 0,-1 0 1 0 0,1 0-1 0 0,-1 0 0 0 0,1-1 1 0 0,-11 1-1 0 0,-14-6 17 0 0,8-2-11 0 0,-7-8 2 0 0,-10-18 35 0 0,11 6 49 0 0,16 16-37 0 0,1-2 0 0 0,0 0 1 0 0,1 0-1 0 0,-14-19 1 0 0,12 13 57 0 0,2-1 1 0 0,0 0 0 0 0,1 0 0 0 0,0-1 0 0 0,-11-33 0 0 0,20 48-92 0 0,1-1 1 0 0,-1 1 0 0 0,1-1-1 0 0,1 0 1 0 0,-1 1 0 0 0,1-1-1 0 0,-1 0 1 0 0,2 0 0 0 0,-1 1-1 0 0,1-1 1 0 0,1-8 0 0 0,0 8-12 0 0,1-1 0 0 0,0 1 0 0 0,-1 1 0 0 0,2-1 0 0 0,-1 0 1 0 0,1 1-1 0 0,0 0 0 0 0,0-1 0 0 0,0 1 0 0 0,1 1 0 0 0,-1-1 0 0 0,1 1 0 0 0,0 0 0 0 0,7-4 1 0 0,3-2-79 0 0,1 1 0 0 0,0 1 1 0 0,1 0-1 0 0,24-7 0 0 0,28-5-610 0 0,-47 15 131 0 0,31-5-67 0 0,-15 8 366 0 0,32-6-2445 0 0,-37 4-2660 0 0</inkml:trace>
</inkml:ink>
</file>

<file path=ppt/ink/ink35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57:38.243"/>
    </inkml:context>
    <inkml:brush xml:id="br0">
      <inkml:brushProperty name="width" value="0.05" units="cm"/>
      <inkml:brushProperty name="height" value="0.05" units="cm"/>
    </inkml:brush>
  </inkml:definitions>
  <inkml:trace contextRef="#ctx0" brushRef="#br0">462 73 3305 0 0,'53'-54'801'0'0,"-53"54"-776"0"0,1 0 0 0 0,-1-1 0 0 0,0 1 0 0 0,1 0 0 0 0,-1-1 0 0 0,0 1 0 0 0,0 0 0 0 0,1 0 0 0 0,-1-1 0 0 0,0 1 0 0 0,0-1 0 0 0,0 1 0 0 0,1 0 1 0 0,-1-1-1 0 0,0 1 0 0 0,0 0 0 0 0,0-1 0 0 0,0 1 0 0 0,0-1 0 0 0,0 1 0 0 0,0 0 0 0 0,0-1 0 0 0,0 1 0 0 0,0-1 0 0 0,0 1 0 0 0,0 0 0 0 0,0-1 0 0 0,0 1 0 0 0,0-1 0 0 0,0 1 0 0 0,0 0 0 0 0,-1-1 0 0 0,1 1 0 0 0,0 0 0 0 0,0-1 0 0 0,0 1 0 0 0,-1-1 0 0 0,1 1 0 0 0,0 0 0 0 0,-1 0 0 0 0,1-1 0 0 0,0 1 0 0 0,0 0 0 0 0,-1 0 0 0 0,1-1 0 0 0,0 1 0 0 0,-1 0 0 0 0,1 0 0 0 0,-1 0 0 0 0,1-1 0 0 0,0 1 0 0 0,-1 0 0 0 0,1 0 0 0 0,-1 0 0 0 0,1 0 0 0 0,0 0 0 0 0,-2 0 0 0 0,-13-2 224 0 0,9 3-142 0 0,-1 3-32 0 0,0 0 1 0 0,0 0-1 0 0,1 1 0 0 0,-1 0 0 0 0,1 1 0 0 0,0 0 0 0 0,-9 11 0 0 0,-9 8 44 0 0,8-12 64 0 0,-16 12 10 0 0,20-15 179 0 0,-1 0 1 0 0,-1-1 0 0 0,-20 11-1 0 0,20-12-258 0 0,-4 8 40 0 0,-18 33 166 0 0,35-48-312 0 0,-33 62 296 0 0,16-20-224 0 0,4-11-44 0 0,-29 68 97 0 0,-14 57 70 0 0,43-112-116 0 0,-10 72 0 0 0,16-7-7 0 0,7-35-4 0 0,5 147 86 0 0,-1-181-136 0 0,2 0 0 0 0,2-1-1 0 0,16 56 1 0 0,-7-45 7 0 0,-4-10 11 0 0,1-1-1 0 0,22 44 1 0 0,-4-19-19 0 0,14 31 2 0 0,-13-33-5 0 0,20 36 16 0 0,25 52 11 0 0,38 78 34 0 0,-42-78 1 0 0,21 19 17 0 0,-22-60-32 0 0,5-7-6 0 0,-24-38-29 0 0,-30-38-156 0 0,2-1-1 0 0,0 0 1 0 0,2-2-1 0 0,1-1 1 0 0,0-2 0 0 0,2 0-1 0 0,0-2 1 0 0,34 15-1 0 0,-32-18-362 0 0</inkml:trace>
</inkml:ink>
</file>

<file path=ppt/ink/ink35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0:57:39.212"/>
    </inkml:context>
    <inkml:brush xml:id="br0">
      <inkml:brushProperty name="width" value="0.05" units="cm"/>
      <inkml:brushProperty name="height" value="0.05" units="cm"/>
    </inkml:brush>
  </inkml:definitions>
  <inkml:trace contextRef="#ctx0" brushRef="#br0">0 1 1528 0 0,'8'6'3333'0'0,"24"23"-2653"0"0,5 3-636 0 0,-14-14 182 0 0,2-1 1 0 0,0-1-1 0 0,1-1 0 0 0,0-1 0 0 0,32 11 0 0 0,17 9 138 0 0,-42-17-195 0 0,-14-9-64 0 0,0 1 0 0 0,-1 2 0 0 0,0 0 0 0 0,-1 0 0 0 0,23 21-1 0 0,-12-7-45 0 0,-5-7-35 0 0,-2 2 1 0 0,0 0 0 0 0,-1 1-1 0 0,33 47 1 0 0,-19-11 10 0 0,-3 3 1 0 0,-3 0-1 0 0,34 103 0 0 0,-43-98 10 0 0,17 118-1 0 0,-14 50 19 0 0,-17-90-18 0 0,-5 70 30 0 0,0-119-36 0 0,-9 317 190 0 0,-36-5-35 0 0,34-341-132 0 0,-4 0 1 0 0,-2-1 0 0 0,-34 84-1 0 0,29-96-21 0 0,-43 75 1 0 0,57-113-188 0 0,-2 0 1 0 0,1 0 0 0 0,-2-1 0 0 0,0-1 0 0 0,0 1-1 0 0,-1-2 1 0 0,-1 0 0 0 0,0 0 0 0 0,-27 16 0 0 0,-1-7-281 0 0,3-1-421 0 0</inkml:trace>
</inkml:ink>
</file>

<file path=ppt/ink/ink35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1:27:12.708"/>
    </inkml:context>
    <inkml:brush xml:id="br0">
      <inkml:brushProperty name="width" value="0.05" units="cm"/>
      <inkml:brushProperty name="height" value="0.05" units="cm"/>
    </inkml:brush>
  </inkml:definitions>
  <inkml:trace contextRef="#ctx0" brushRef="#br0">29 118 6441 0 0,'12'-80'2073'0'0,"-11"56"-1009"0"0,-6 18-1054 0 0,2 3 61 0 0,3 3-42 0 0,0 0-1 0 0,0-1 1 0 0,0 1 0 0 0,-1 0-1 0 0,1-1 1 0 0,0 1-1 0 0,0 0 1 0 0,0 0-1 0 0,0 0 1 0 0,-1-1-1 0 0,1 1 1 0 0,0 0-1 0 0,0 0 1 0 0,0 0-1 0 0,-1-1 1 0 0,1 1-1 0 0,0 0 1 0 0,0 0 0 0 0,-1 0-1 0 0,1 0 1 0 0,0 0-1 0 0,-1-1 1 0 0,1 1-1 0 0,0 0 1 0 0,0 0-1 0 0,-1 0 1 0 0,1 0-1 0 0,0 0 1 0 0,-1 0-1 0 0,1 0 1 0 0,0 0-1 0 0,0 0 1 0 0,-1 0 0 0 0,1 0-1 0 0,0 0 1 0 0,-1 1-1 0 0,1-1 1 0 0,0 0-1 0 0,0 0 1 0 0,-1 0-1 0 0,1 0 1 0 0,0 0-1 0 0,-4 19 435 0 0,-1 28-127 0 0,2 31 120 0 0,-4 47 400 0 0,2-25-210 0 0,15 49-309 0 0,-2-48-269 0 0,-7-87-67 0 0,3 6-8 0 0,0 4-117 0 0,-6 12-586 0 0,2-34 493 0 0,0-3 170 0 0,-1 1-1 0 0,1 0 0 0 0,0 0 0 0 0,0 0 0 0 0,0 0 0 0 0,0-1 1 0 0,0 1-1 0 0,-1 0 0 0 0,1 0 0 0 0,0 0 0 0 0,0 0 0 0 0,0 0 1 0 0,-1 0-1 0 0,1 0 0 0 0,0 0 0 0 0,0 0 0 0 0,0 0 0 0 0,-1 0 1 0 0,1 0-1 0 0,0 0 0 0 0,0 0 0 0 0,0 0 0 0 0,-1 0 0 0 0,1 0 1 0 0,0 0-1 0 0,0 0 0 0 0,0 0 0 0 0,-1 0 0 0 0,1 0 0 0 0,0 0 1 0 0,0 0-1 0 0,0 0 0 0 0,-1 0 0 0 0,1 0 0 0 0,0 0 0 0 0,0 1 0 0 0,0-1 1 0 0,0 0-1 0 0,-1 0 0 0 0,1 0 0 0 0,0 0 0 0 0,0 0 0 0 0,0 1 1 0 0,0-1-1 0 0,0 0 0 0 0,0 0 0 0 0,-1 0 0 0 0,1 0 0 0 0,0 1 1 0 0,0-1-1 0 0,0 0 0 0 0,0 0 0 0 0,0 0 0 0 0,0 1 0 0 0,0-1 1 0 0,0 0-1 0 0,0 0 0 0 0,0 1 0 0 0,0-1 0 0 0,0 0 0 0 0,0 0 1 0 0,0 0-1 0 0,0 1 0 0 0,0-1 0 0 0,0-1-496 0 0</inkml:trace>
</inkml:ink>
</file>

<file path=ppt/ink/ink35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1:27:13.079"/>
    </inkml:context>
    <inkml:brush xml:id="br0">
      <inkml:brushProperty name="width" value="0.05" units="cm"/>
      <inkml:brushProperty name="height" value="0.05" units="cm"/>
    </inkml:brush>
  </inkml:definitions>
  <inkml:trace contextRef="#ctx0" brushRef="#br0">132 1 9818 0 0,'-3'0'-27'0'0,"2"1"25"0"0,-7 40 198 0 0,-57 292 1282 0 0,46-221-1246 0 0,5-37-114 0 0,5-20-12 0 0,-2 58 0 0 0,9-72-70 0 0,3-24-16 0 0,0 1 0 0 0,2-1 0 0 0,8 35 0 0 0,-3-14-38 0 0,-11-44-3751 0 0</inkml:trace>
</inkml:ink>
</file>

<file path=ppt/ink/ink35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1:27:13.461"/>
    </inkml:context>
    <inkml:brush xml:id="br0">
      <inkml:brushProperty name="width" value="0.05" units="cm"/>
      <inkml:brushProperty name="height" value="0.05" units="cm"/>
    </inkml:brush>
  </inkml:definitions>
  <inkml:trace contextRef="#ctx0" brushRef="#br0">1 75 5537 0 0,'1'1'266'0'0,"1"0"0"0"0,-1 0 0 0 0,1 0 0 0 0,0 0 0 0 0,0 0 0 0 0,-1 0 0 0 0,1 0 0 0 0,0 0 0 0 0,0-1 0 0 0,0 1 0 0 0,0-1 0 0 0,0 1 0 0 0,0-1 0 0 0,0 0 0 0 0,0 0 0 0 0,0 0 0 0 0,-1 0 1 0 0,1 0-1 0 0,0 0 0 0 0,0-1 0 0 0,0 1 0 0 0,3-2 0 0 0,52-14-1211 0 0,-39 9 1419 0 0,57-20-479 0 0,-47 15-149 0 0,-10 4-43 0 0,-17 8 189 0 0,28-10-607 0 0,-9 8 164 0 0,-10 3-110 0 0</inkml:trace>
</inkml:ink>
</file>

<file path=ppt/ink/ink35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1:27:13.827"/>
    </inkml:context>
    <inkml:brush xml:id="br0">
      <inkml:brushProperty name="width" value="0.05" units="cm"/>
      <inkml:brushProperty name="height" value="0.05" units="cm"/>
    </inkml:brush>
  </inkml:definitions>
  <inkml:trace contextRef="#ctx0" brushRef="#br0">92 22 3641 0 0,'-3'-4'2421'0'0,"-10"-8"-617"0"0,12 11-1675 0 0,-6-4 782 0 0,3 9 166 0 0,-6 20-594 0 0,-11 9-322 0 0,12-19-72 0 0,5-7-25 0 0,1 0 1 0 0,-1 0-1 0 0,2 0 0 0 0,-1 0 1 0 0,1 1-1 0 0,0-1 1 0 0,0 1-1 0 0,0 7 1 0 0,4 34 61 0 0,10-3-78 0 0,1-19-5 0 0,1-7-31 0 0,14 1 15 0 0,-26-19-20 0 0,1-1 0 0 0,-1 0-1 0 0,1 0 1 0 0,0 0-1 0 0,0 0 1 0 0,0 0 0 0 0,-1-1-1 0 0,1 1 1 0 0,0-1-1 0 0,0 0 1 0 0,0 0 0 0 0,0 0-1 0 0,0 0 1 0 0,0 0-1 0 0,0-1 1 0 0,0 1 0 0 0,-1-1-1 0 0,1 0 1 0 0,0 0-1 0 0,0 0 1 0 0,-1 0 0 0 0,1 0-1 0 0,0-1 1 0 0,-1 1-1 0 0,1-1 1 0 0,-1 0 0 0 0,3-2-1 0 0,8-7 14 0 0,-1-1-1 0 0,0-1 1 0 0,-1 0 0 0 0,16-23-1 0 0,-25 33-30 0 0,0-1 0 0 0,0 0 1 0 0,0 1-1 0 0,0-1 0 0 0,-1 0 0 0 0,1 0 0 0 0,-1 0 0 0 0,0 0 0 0 0,0 0 1 0 0,-1 0-1 0 0,1 0 0 0 0,-1-1 0 0 0,0 1 0 0 0,0 0 0 0 0,0 0 0 0 0,-1 0 1 0 0,1 0-1 0 0,-1-1 0 0 0,0 1 0 0 0,0 0 0 0 0,0 0 0 0 0,-1 0 1 0 0,0 1-1 0 0,-3-7 0 0 0,-5 0-4 0 0,-16-1-331 0 0,10 9-115 0 0,8 3 25 0 0,1 3-117 0 0,5 0 114 0 0,2-2-337 0 0</inkml:trace>
</inkml:ink>
</file>

<file path=ppt/ink/ink35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1:27:14.160"/>
    </inkml:context>
    <inkml:brush xml:id="br0">
      <inkml:brushProperty name="width" value="0.05" units="cm"/>
      <inkml:brushProperty name="height" value="0.05" units="cm"/>
    </inkml:brush>
  </inkml:definitions>
  <inkml:trace contextRef="#ctx0" brushRef="#br0">153 399 6065 0 0,'-10'-6'6074'0'0,"6"8"-5434"0"0,-7-3-296 0 0,4 1-232 0 0,-3 11 0 0 0,-2-4 16 0 0,-1-4-144 0 0,0 8-80 0 0,1-4 0 0 0,-1 1 184 0 0,5 1-744 0 0,4-2 152 0 0,-2-14-1 0 0,4 8-1231 0 0,3-5 496 0 0</inkml:trace>
  <inkml:trace contextRef="#ctx0" brushRef="#br0" timeOffset="1">16 77 6633 0 0,'-14'-73'2361'0'0,"12"73"-1905"0"0,2-4-536 0 0</inkml:trace>
</inkml:ink>
</file>

<file path=ppt/ink/ink35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1:27:14.546"/>
    </inkml:context>
    <inkml:brush xml:id="br0">
      <inkml:brushProperty name="width" value="0.05" units="cm"/>
      <inkml:brushProperty name="height" value="0.05" units="cm"/>
    </inkml:brush>
  </inkml:definitions>
  <inkml:trace contextRef="#ctx0" brushRef="#br0">18 0 4481 0 0,'-6'49'3497'0'0,"0"0"-2964"0"0,2 1 1 0 0,3 78-1 0 0,3-102-403 0 0,1 0 0 0 0,11 41 0 0 0,-10-52-92 0 0,1-1-1 0 0,1 1 1 0 0,8 15-1 0 0,-11-27-100 0 0,-1 0-1 0 0,0 0 1 0 0,1 0 0 0 0,0-1-1 0 0,0 1 1 0 0,-1-1-1 0 0,2 1 1 0 0,5 2-1 0 0,13 2-693 0 0,-11-13 297 0 0,-9-1-252 0 0</inkml:trace>
</inkml:ink>
</file>

<file path=ppt/ink/ink35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1:27:14.897"/>
    </inkml:context>
    <inkml:brush xml:id="br0">
      <inkml:brushProperty name="width" value="0.05" units="cm"/>
      <inkml:brushProperty name="height" value="0.05" units="cm"/>
    </inkml:brush>
  </inkml:definitions>
  <inkml:trace contextRef="#ctx0" brushRef="#br0">2 201 3321 0 0,'-1'-22'2589'0'0,"1"12"-1860"0"0,0 0 1 0 0,0-1-1 0 0,1 1 1 0 0,0 0-1 0 0,4-14 1 0 0,-3 19-708 0 0,0 0-1 0 0,0 1 1 0 0,1-1 0 0 0,-1 0 0 0 0,1 1 0 0 0,0 0 0 0 0,1 0 0 0 0,-1 0 0 0 0,1 0-1 0 0,-1 0 1 0 0,1 1 0 0 0,0 0 0 0 0,7-5 0 0 0,31-15 17 0 0,-34 19-36 0 0,0 1-1 0 0,1 0 1 0 0,-1 1 0 0 0,1 0 0 0 0,-1 0 0 0 0,14 0 0 0 0,-18 1-4 0 0,0 1 0 0 0,0 1 0 0 0,0-1 0 0 0,0 0 0 0 0,0 1-1 0 0,0 0 1 0 0,0 0 0 0 0,-1 0 0 0 0,1 0 0 0 0,0 1 0 0 0,0-1-1 0 0,-1 1 1 0 0,1 0 0 0 0,-1 0 0 0 0,4 3 0 0 0,-4-2-2 0 0,0 0 0 0 0,0 0 1 0 0,-1 0-1 0 0,1 0 1 0 0,-1 0-1 0 0,0 1 0 0 0,0-1 1 0 0,0 1-1 0 0,-1-1 1 0 0,1 1-1 0 0,0 4 0 0 0,1 4 0 0 0,-1 0 1 0 0,0-1-1 0 0,-1 1 0 0 0,0 0 0 0 0,-1 0 0 0 0,0 1 1 0 0,-1-1-1 0 0,-5 21 0 0 0,-18 27 38 0 0,23-60-32 0 0,1 1 0 0 0,-1 0 0 0 0,1 0 0 0 0,0 0 0 0 0,-1-1 0 0 0,1 1 0 0 0,0 0 0 0 0,0 0 0 0 0,0 0 0 0 0,0 0 0 0 0,-1 0 0 0 0,1-1 0 0 0,0 1 0 0 0,0 0 0 0 0,1 0 0 0 0,-1 0 0 0 0,0 0 0 0 0,0 0 1 0 0,0 0-1 0 0,1-1 0 0 0,-1 1 0 0 0,0 0 0 0 0,1 0 0 0 0,0 1 0 0 0,30-1 23 0 0,10-6-15 0 0,45-3-25 0 0,-80 8 12 0 0,0 0 1 0 0,-1 0-1 0 0,1 1 1 0 0,0 0-1 0 0,-1 0 1 0 0,1 0-1 0 0,-1 1 1 0 0,1 0 0 0 0,-1 0-1 0 0,0 0 1 0 0,1 1-1 0 0,6 4 1 0 0,9 20 13 0 0,-14-16-10 0 0,-5-7 6 0 0,1-1 0 0 0,-1 1 1 0 0,0 0-1 0 0,0 0 0 0 0,0 1 0 0 0,-1-1 0 0 0,2 5 0 0 0,0 15 79 0 0,-8 12 82 0 0,-11 2 28 0 0,11-31-168 0 0,1-1-1 0 0,-1 0 1 0 0,0 0 0 0 0,0 0 0 0 0,-1 0-1 0 0,-6 5 1 0 0,4-5 3 0 0,0 1-1 0 0,-1-1 1 0 0,0 0-1 0 0,-1-1 1 0 0,1 0-1 0 0,-1-1 1 0 0,0 0-1 0 0,0 0 1 0 0,0-1 0 0 0,0 0-1 0 0,-1-1 1 0 0,1-1-1 0 0,-1 1 1 0 0,0-1-1 0 0,1-1 1 0 0,-1 0-1 0 0,0-1 1 0 0,1 0-1 0 0,-1 0 1 0 0,1-1 0 0 0,-1-1-1 0 0,-19-6 1 0 0,27 7-145 0 0,0 0 1 0 0,0 0 0 0 0,1 0 0 0 0,-1 0 0 0 0,1-1 0 0 0,0 1 0 0 0,-1 0 0 0 0,1-1 0 0 0,0 0-1 0 0,0 1 1 0 0,1-1 0 0 0,-1 0 0 0 0,0 0 0 0 0,1 0 0 0 0,0 0 0 0 0,0-1 0 0 0,0 1-1 0 0,0 0 1 0 0,0 0 0 0 0,1-1 0 0 0,-1 1 0 0 0,1 0 0 0 0,0-1 0 0 0,0 1 0 0 0,0 0-1 0 0,1-1 1 0 0,-1 1 0 0 0,1 0 0 0 0,-1-1 0 0 0,1 1 0 0 0,0 0 0 0 0,1 0 0 0 0,-1 0-1 0 0,0 0 1 0 0,1 0 0 0 0,0 0 0 0 0,0 0 0 0 0,0 1 0 0 0,0-1 0 0 0,3-3 0 0 0,7-7-3433 0 0</inkml:trace>
</inkml:ink>
</file>

<file path=ppt/ink/ink35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1:27:15.244"/>
    </inkml:context>
    <inkml:brush xml:id="br0">
      <inkml:brushProperty name="width" value="0.05" units="cm"/>
      <inkml:brushProperty name="height" value="0.05" units="cm"/>
    </inkml:brush>
  </inkml:definitions>
  <inkml:trace contextRef="#ctx0" brushRef="#br0">1 1 5489 0 0,'7'3'4774'0'0,"-8"2"-3870"0"0,1 1-830 0 0,0 1-87 0 0,10 72 131 0 0,-6 41 64 0 0,-1-22-101 0 0,-3-74-79 0 0,-2 3-142 0 0,-1-1 1 0 0,-8 29 0 0 0,14-39-1013 0 0,-3-15 481 0 0</inkml:trace>
</inkml:ink>
</file>

<file path=ppt/ink/ink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19:18:38.051"/>
    </inkml:context>
    <inkml:brush xml:id="br0">
      <inkml:brushProperty name="width" value="0.05" units="cm"/>
      <inkml:brushProperty name="height" value="0.05" units="cm"/>
    </inkml:brush>
  </inkml:definitions>
  <inkml:trace contextRef="#ctx0" brushRef="#br0">169 53 5537 0 0,'-7'-3'4249'0'0,"0"1"-2953"0"0,4 0-1284 0 0,-1 2 0 0 0,1-1 0 0 0,-1 0 0 0 0,1 1 0 0 0,-1-1 1 0 0,0 1-1 0 0,1 0 0 0 0,-6 1 0 0 0,5 0-5 0 0,-1-1 0 0 0,1 2 0 0 0,0-1 1 0 0,0 0-1 0 0,-1 1 0 0 0,1 0 0 0 0,0 0 1 0 0,0 0-1 0 0,1 1 0 0 0,-5 2 1 0 0,2 0-3 0 0,0 1 1 0 0,0-1-1 0 0,1 1 1 0 0,0 0-1 0 0,0 1 1 0 0,0-1 0 0 0,1 1-1 0 0,0 0 1 0 0,-5 11-1 0 0,6-11-6 0 0,1 0 0 0 0,0-1 0 0 0,0 1 0 0 0,0 0 0 0 0,1 0 0 0 0,0 0 0 0 0,0 0 0 0 0,1 0 1 0 0,0 0-1 0 0,0 0 0 0 0,1 0 0 0 0,0 0 0 0 0,0 0 0 0 0,0 0 0 0 0,1 0 0 0 0,0-1 0 0 0,1 1 0 0 0,-1-1 0 0 0,1 1 0 0 0,1-1 0 0 0,-1 0 0 0 0,1 0 0 0 0,0 0 0 0 0,0-1 0 0 0,1 1 0 0 0,-1-1 0 0 0,1 0 0 0 0,0 0 0 0 0,1-1 0 0 0,-1 1 0 0 0,1-1 0 0 0,0 0 0 0 0,0-1 0 0 0,12 6 0 0 0,-16-9 0 0 0,0 1 1 0 0,1 0 0 0 0,-1-1-1 0 0,1 1 1 0 0,-1-1 0 0 0,1 0 0 0 0,-1 0-1 0 0,1 0 1 0 0,-1 0 0 0 0,1 0-1 0 0,0 0 1 0 0,3-2 0 0 0,-1 1 2 0 0,0-1 0 0 0,-1 0 1 0 0,1 0-1 0 0,0-1 0 0 0,-1 0 1 0 0,0 1-1 0 0,0-1 0 0 0,1-1 0 0 0,5-6 1 0 0,-3 4 4 0 0,-1-1 0 0 0,-1 0 0 0 0,1-1 0 0 0,-1 1 1 0 0,0-1-1 0 0,-1 0 0 0 0,0 0 0 0 0,0 0 0 0 0,3-10 0 0 0,-5 9 27 0 0,-1 1-1 0 0,0-1 1 0 0,0 1 0 0 0,0-1-1 0 0,-1 0 1 0 0,-1 1-1 0 0,1-1 1 0 0,-1 0-1 0 0,-3-10 1 0 0,-10-16 198 0 0,0 15-57 0 0,11 17-109 0 0,-3-1 14 0 0,1 3-4 0 0,-3 1 74 0 0,1 1 42 0 0,6-1-194 0 0,1 1-1 0 0,0-1 1 0 0,-1 0-1 0 0,1 0 0 0 0,0 1 1 0 0,-1-1-1 0 0,1 1 0 0 0,0-1 1 0 0,-1 0-1 0 0,1 1 1 0 0,0-1-1 0 0,0 1 0 0 0,0-1 1 0 0,-1 1-1 0 0,1-1 0 0 0,0 1 1 0 0,0-1-1 0 0,0 1 1 0 0,0-1-1 0 0,0 1 0 0 0,0-1 1 0 0,0 0-1 0 0,0 1 0 0 0,0-1 1 0 0,0 1-1 0 0,0-1 1 0 0,0 1-1 0 0,0-1 0 0 0,0 1 1 0 0,0-1-1 0 0,1 1 0 0 0,-1 0 1 0 0,7 28-5 0 0,10 14 21 0 0,1 0 0 0 0,32 52 0 0 0,15 16 55 0 0,-20-40-27 0 0,-29-46-30 0 0,31 39 13 0 0,-31-45-13 0 0,-2 0-1 0 0,18 31 1 0 0,-28-42-7 0 0,0 0-1 0 0,-1 0 0 0 0,0 1 0 0 0,-1-1 0 0 0,0 0 1 0 0,2 11-1 0 0,-4-15-1 0 0,0 1 1 0 0,0-1 0 0 0,0 0 0 0 0,0 0-1 0 0,-1 1 1 0 0,1-1 0 0 0,-1 0 0 0 0,0 0-1 0 0,0 0 1 0 0,-1 0 0 0 0,0 0 0 0 0,1 0-1 0 0,-1 0 1 0 0,0 0 0 0 0,-1-1 0 0 0,1 1-1 0 0,-1-1 1 0 0,1 1 0 0 0,-1-1 0 0 0,0 0-1 0 0,0 0 1 0 0,-1-1 0 0 0,1 1 0 0 0,-1 0-1 0 0,1-1 1 0 0,-1 0 0 0 0,0 0 0 0 0,1 0-1 0 0,-1 0 1 0 0,-7 1 0 0 0,0 1 5 0 0,1-1-1 0 0,-1 0 1 0 0,0-1 0 0 0,0 0-1 0 0,-1-1 1 0 0,1 0 0 0 0,0-1 0 0 0,0 0-1 0 0,0-1 1 0 0,-19-3 0 0 0,11 0 9 0 0,7 2-12 0 0,0-1 0 0 0,0 0 0 0 0,0 0 1 0 0,1-2-1 0 0,0 1 0 0 0,0-1 1 0 0,-19-12-1 0 0,21 11-6 0 0,-72-52 25 0 0,28 5-1 0 0,48 47-22 0 0,1 0 1 0 0,-1 0-1 0 0,1 0 0 0 0,1 0 0 0 0,-1-1 0 0 0,-4-13 0 0 0,7 18-2 0 0,1 1 1 0 0,0-1-1 0 0,-1 1 0 0 0,1-1 0 0 0,0 0 0 0 0,0 1 0 0 0,0-1 0 0 0,0 1 0 0 0,0-1 0 0 0,0 0 0 0 0,0 1 0 0 0,1-1 0 0 0,-1 1 1 0 0,1-1-1 0 0,-1 1 0 0 0,1-1 0 0 0,-1 1 0 0 0,1-1 0 0 0,0 1 0 0 0,0 0 0 0 0,0-2 0 0 0,1 1-1 0 0,0 1 0 0 0,-1 0 0 0 0,1-1 1 0 0,0 1-1 0 0,0 0 0 0 0,0 0 0 0 0,0 0 0 0 0,0 0 0 0 0,0 0 0 0 0,0 0 0 0 0,0 0 0 0 0,3 0 0 0 0,52-18-10 0 0,-35 9 15 0 0,-7 3-2 0 0,-13 6-2 0 0,37-19 10 0 0,60-39 1 0 0,-11-6-1 0 0,-70 51-10 0 0,13-11 0 0 0,-11 7 0 0 0,12-22 13 0 0,-14 12 4 0 0,3-19 17 0 0,-6-8 5 0 0,-14 47-34 0 0,1 0 0 0 0,-2-1 1 0 0,1 1-1 0 0,-1-1 0 0 0,-1 1 0 0 0,1-1 0 0 0,-3-9 0 0 0,2 13 9 0 0,-1-1 1 0 0,0 1 0 0 0,0 0-1 0 0,-1 0 1 0 0,1 0-1 0 0,-1 0 1 0 0,0 0 0 0 0,0 1-1 0 0,-1-1 1 0 0,1 1-1 0 0,-1 0 1 0 0,0 0 0 0 0,-7-6-1 0 0,7 8-7 0 0,1-1-1 0 0,0 1 1 0 0,-1 0-1 0 0,1 0 1 0 0,-1 1-1 0 0,1-1 1 0 0,-1 1-1 0 0,0-1 1 0 0,0 1-1 0 0,0 0 1 0 0,0 1-1 0 0,1-1 1 0 0,-1 1-1 0 0,0 0 1 0 0,0 0 0 0 0,0 0-1 0 0,0 0 1 0 0,0 0-1 0 0,-6 2 1 0 0,7 0-6 0 0,-2 2 2 0 0,-4 11-3 0 0,6-10-3 0 0,2-3 1 0 0,0 0 2 0 0,0 0 0 0 0,0 0 0 0 0,0-1 0 0 0,0 1 0 0 0,0 1 0 0 0,0-1 0 0 0,1 0-1 0 0,-1 0 1 0 0,1 0 0 0 0,0 0 0 0 0,-1 3 0 0 0,1 6 2 0 0,0 0 6 0 0,0 0 0 0 0,1 1 0 0 0,0-1 0 0 0,1 0 0 0 0,1 0 0 0 0,0 0 0 0 0,0 0 0 0 0,1 0 0 0 0,0-1 1 0 0,1 1-1 0 0,0-1 0 0 0,1 0 0 0 0,12 16 0 0 0,-4-10 1 0 0,13 12-1 0 0,-22-25-4 0 0,-1 0 1 0 0,0 0-1 0 0,1 0 0 0 0,0 0 0 0 0,-1-1 0 0 0,1 1 0 0 0,6 1 0 0 0,-4-2 2 0 0,0-1-1 0 0,0 1 1 0 0,0-1-1 0 0,0-1 1 0 0,0 1-1 0 0,0-1 1 0 0,0 0-1 0 0,10-2 1 0 0,-9 1-28 0 0,0-1 0 0 0,0 0 1 0 0,0 0-1 0 0,0-1 0 0 0,0 0 0 0 0,-1 0 0 0 0,1-1 1 0 0,-1 0-1 0 0,0 0 0 0 0,0-1 0 0 0,12-10 1 0 0,-2-1-411 0 0,-1-1 1 0 0,15-21-1 0 0,-26 31 137 0 0,0-1 1 0 0,0 1-1 0 0,-1-1 1 0 0,5-12-1 0 0,-2-16-593 0 0,-9 3 248 0 0</inkml:trace>
</inkml:ink>
</file>

<file path=ppt/ink/ink35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1:27:15.744"/>
    </inkml:context>
    <inkml:brush xml:id="br0">
      <inkml:brushProperty name="width" value="0.05" units="cm"/>
      <inkml:brushProperty name="height" value="0.05" units="cm"/>
    </inkml:brush>
  </inkml:definitions>
  <inkml:trace contextRef="#ctx0" brushRef="#br0">2 46 5497 0 0,'0'0'74'0'0,"1"0"0"0"0,-1 0-1 0 0,0 0 1 0 0,0 0 0 0 0,0 0 0 0 0,0 1-1 0 0,0-1 1 0 0,0 0 0 0 0,0 0 0 0 0,0 0-1 0 0,0 0 1 0 0,0 0 0 0 0,0 0-1 0 0,0 1 1 0 0,0-1 0 0 0,0 0 0 0 0,0 0-1 0 0,0 0 1 0 0,0 0 0 0 0,0 0 0 0 0,0 0-1 0 0,0 1 1 0 0,0-1 0 0 0,0 0-1 0 0,0 0 1 0 0,0 0 0 0 0,0 0 0 0 0,-1 0-1 0 0,1 0 1 0 0,0 0 0 0 0,0 0 0 0 0,0 1-1 0 0,0-1 1 0 0,0 0 0 0 0,0 0 0 0 0,0 0-1 0 0,0 0 1 0 0,0 0 0 0 0,-1 0-1 0 0,1 0 1 0 0,0 0 0 0 0,0 0 0 0 0,13 5-276 0 0,-9-5 208 0 0,-1 1 0 0 0,0-1 0 0 0,0 1 1 0 0,0 0-1 0 0,0 0 0 0 0,0 0 0 0 0,0 1 0 0 0,0-1 1 0 0,0 0-1 0 0,0 1 0 0 0,4 3 0 0 0,7 4 14 0 0,7-3 15 0 0,-9-4-4 0 0,8 0 28 0 0,13-4 49 0 0,10-6 20 0 0,-34 6-44 0 0,14-3-193 0 0,0-2 0 0 0,27-11 0 0 0,-43 15-35 0 0,-1-1-1 0 0,1 1 1 0 0,-1-1-1 0 0,0 0 1 0 0,0-1-1 0 0,10-9 1 0 0,-10 4-129 0 0</inkml:trace>
</inkml:ink>
</file>

<file path=ppt/ink/ink35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1:27:16.096"/>
    </inkml:context>
    <inkml:brush xml:id="br0">
      <inkml:brushProperty name="width" value="0.05" units="cm"/>
      <inkml:brushProperty name="height" value="0.05" units="cm"/>
    </inkml:brush>
  </inkml:definitions>
  <inkml:trace contextRef="#ctx0" brushRef="#br0">1 83 4833 0 0,'0'0'52'0'0,"0"0"37"0"0,0 0-1 0 0,0 1 1 0 0,0-1 0 0 0,0 1-1 0 0,0-1 1 0 0,0 0 0 0 0,0 1 0 0 0,0-1-1 0 0,0 1 1 0 0,0-1 0 0 0,0 0-1 0 0,0 1 1 0 0,0-1 0 0 0,0 1-1 0 0,0-1 1 0 0,0 0 0 0 0,0 1-1 0 0,0-1 1 0 0,1 1 0 0 0,-1-1-1 0 0,0 0 1 0 0,0 1 0 0 0,0-1 0 0 0,1 0-1 0 0,-1 1 1 0 0,0-1 0 0 0,0 0-1 0 0,1 0 1 0 0,-1 1 0 0 0,0-1-1 0 0,1 0 1 0 0,-1 0 0 0 0,0 1-1 0 0,1-1 1 0 0,-1 0 0 0 0,0 0-1 0 0,1 0 1 0 0,-1 0 0 0 0,1 0-1 0 0,-1 0 1 0 0,0 1 0 0 0,1-1 0 0 0,-1 0-1 0 0,1 0 1 0 0,-1 0 0 0 0,0 0-1 0 0,1 0 1 0 0,-1 0 0 0 0,1-1-1 0 0,-1 1 1 0 0,0 0 0 0 0,1 0-1 0 0,0 0 1 0 0,5-3-136 0 0,1 0 1 0 0,0 1-1 0 0,-1 0 1 0 0,1 0-1 0 0,0 1 0 0 0,0-1 1 0 0,9 1-1 0 0,-2-1-4 0 0,26-7-92 0 0,-18 4 35 0 0,12-3-95 0 0,-1-2-347 0 0,0-1-1 0 0,32-15 0 0 0,-50 19 24 0 0</inkml:trace>
</inkml:ink>
</file>

<file path=ppt/ink/ink35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1:27:16.464"/>
    </inkml:context>
    <inkml:brush xml:id="br0">
      <inkml:brushProperty name="width" value="0.05" units="cm"/>
      <inkml:brushProperty name="height" value="0.05" units="cm"/>
    </inkml:brush>
  </inkml:definitions>
  <inkml:trace contextRef="#ctx0" brushRef="#br0">183 18 4825 0 0,'-6'7'4469'0'0,"-12"-3"-3922"0"0,-5 1-557 0 0,12 1 84 0 0,1 0-1 0 0,-1 1 0 0 0,1 0 1 0 0,1 1-1 0 0,-1 0 1 0 0,1 0-1 0 0,1 1 0 0 0,-11 13 1 0 0,15-17-34 0 0,1 1-1 0 0,-1-1 1 0 0,1 1 0 0 0,1-1 0 0 0,-1 1 0 0 0,-2 9 0 0 0,-4 23 189 0 0,4 0-58 0 0,4-15-128 0 0,1-12-6 0 0,1 0 0 0 0,0 0 0 0 0,1-1-1 0 0,0 1 1 0 0,3 12 0 0 0,-2-16-16 0 0,-1 0 0 0 0,1-1 0 0 0,1 1 0 0 0,-1-1 0 0 0,1 1 0 0 0,0-1 0 0 0,0 0 0 0 0,1 0 0 0 0,0-1 0 0 0,0 1 1 0 0,8 6-1 0 0,-4-6-1 0 0,0-1 1 0 0,0 1 0 0 0,1-2-1 0 0,-1 1 1 0 0,1-1-1 0 0,0 0 1 0 0,1-1 0 0 0,-1-1-1 0 0,1 1 1 0 0,-1-2 0 0 0,1 1-1 0 0,-1-1 1 0 0,1-1 0 0 0,18-1-1 0 0,32-10 15 0 0,-46 6-24 0 0,0 0 0 0 0,-1-1 0 0 0,0-1 1 0 0,21-12-1 0 0,18-24 34 0 0,-47 37-37 0 0,0 0 0 0 0,0-1 1 0 0,-1 0-1 0 0,0 0 0 0 0,-1 0 1 0 0,1-1-1 0 0,-1 0 0 0 0,-1 0 1 0 0,4-9-1 0 0,-6 10-3 0 0,1 0 1 0 0,-1 0 0 0 0,0 0-1 0 0,-1-1 1 0 0,0 1-1 0 0,0 0 1 0 0,0-1-1 0 0,-1 1 1 0 0,-3-15-1 0 0,-8-11 12 0 0,2 13-13 0 0,-23-22-20 0 0,21 30 52 0 0,-1 0 0 0 0,1 2 0 0 0,-21-14 0 0 0,23 17-116 0 0,0 1 0 0 0,0 1 0 0 0,-1 0 1 0 0,1 0-1 0 0,-1 1 0 0 0,0 0 0 0 0,0 1 1 0 0,0 0-1 0 0,-1 1 0 0 0,-19-2 0 0 0,27 4-225 0 0,-1 1-154 0 0</inkml:trace>
</inkml:ink>
</file>

<file path=ppt/ink/ink35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1:27:16.945"/>
    </inkml:context>
    <inkml:brush xml:id="br0">
      <inkml:brushProperty name="width" value="0.05" units="cm"/>
      <inkml:brushProperty name="height" value="0.05" units="cm"/>
    </inkml:brush>
  </inkml:definitions>
  <inkml:trace contextRef="#ctx0" brushRef="#br0">185 1 4289 0 0,'-2'30'3460'0'0,"-2"-5"-3009"0"0,-79 253 1875 0 0,75-253-2257 0 0,0 2 181 0 0,-8 16 143 0 0,-7-7-411 0 0,3-21-464 0 0,7-17-926 0 0,6-1-2873 0 0</inkml:trace>
</inkml:ink>
</file>

<file path=ppt/ink/ink35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1:27:17.441"/>
    </inkml:context>
    <inkml:brush xml:id="br0">
      <inkml:brushProperty name="width" value="0.05" units="cm"/>
      <inkml:brushProperty name="height" value="0.05" units="cm"/>
    </inkml:brush>
  </inkml:definitions>
  <inkml:trace contextRef="#ctx0" brushRef="#br0">1 84 5177 0 0,'67'-77'2569'0'0,"-67"77"-2546"0"0,0-1-1 0 0,0 1 1 0 0,0 0 0 0 0,0-1 0 0 0,1 1 0 0 0,-1 0 0 0 0,0-1-1 0 0,0 1 1 0 0,1 0 0 0 0,-1-1 0 0 0,0 1 0 0 0,1 0 0 0 0,-1-1 0 0 0,0 1-1 0 0,1 0 1 0 0,-1 0 0 0 0,0 0 0 0 0,1-1 0 0 0,-1 1 0 0 0,1 0 0 0 0,-1 0-1 0 0,0 0 1 0 0,1 0 0 0 0,-1 0 0 0 0,1 0 0 0 0,-1-1 0 0 0,0 1-1 0 0,1 0 1 0 0,-1 0 0 0 0,1 0 0 0 0,-1 1 0 0 0,1-1 0 0 0,-1 0 0 0 0,0 0-1 0 0,1 0 1 0 0,-1 0 0 0 0,1 0 0 0 0,-1 0 0 0 0,0 1 0 0 0,1-1 0 0 0,-1 0-1 0 0,0 0 1 0 0,1 0 0 0 0,-1 1 0 0 0,1-1 0 0 0,5 20 555 0 0,-5-12-570 0 0,13 65 429 0 0,-9 51 421 0 0,-5-96-815 0 0,1 42 248 0 0,-1 13-29 0 0,15 118 0 0 0,-12-193-245 0 0,-2-5-493 0 0,-1-8-2102 0 0,2 0 1969 0 0</inkml:trace>
</inkml:ink>
</file>

<file path=ppt/ink/ink35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1:27:17.810"/>
    </inkml:context>
    <inkml:brush xml:id="br0">
      <inkml:brushProperty name="width" value="0.05" units="cm"/>
      <inkml:brushProperty name="height" value="0.05" units="cm"/>
    </inkml:brush>
  </inkml:definitions>
  <inkml:trace contextRef="#ctx0" brushRef="#br0">10 8 5273 0 0,'0'-4'3192'0'0,"0"2"-2443"0"0,0 0-478 0 0,4 17-220 0 0,0-1 1 0 0,-1 0-1 0 0,-1 1 1 0 0,1 15-1 0 0,-8 112 372 0 0,1-70-222 0 0,-4-9-70 0 0,-1 12-2 0 0,15-30-330 0 0,-2-39-654 0 0</inkml:trace>
</inkml:ink>
</file>

<file path=ppt/ink/ink35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1:27:18.156"/>
    </inkml:context>
    <inkml:brush xml:id="br0">
      <inkml:brushProperty name="width" value="0.05" units="cm"/>
      <inkml:brushProperty name="height" value="0.05" units="cm"/>
    </inkml:brush>
  </inkml:definitions>
  <inkml:trace contextRef="#ctx0" brushRef="#br0">87 74 7154 0 0,'-82'-45'1432'0'0,"82"47"8"0"0,-5-3-632 0 0,7-4-392 0 0,4 4-568 0 0,2 0 72 0 0,5-2-176 0 0,0 0-208 0 0,30-6 384 0 0,-36 7 8 0 0,3-2-280 0 0,5 2-96 0 0</inkml:trace>
  <inkml:trace contextRef="#ctx0" brushRef="#br0" timeOffset="1">381 42 5393 0 0,'-5'24'5507'0'0,"0"8"-5613"0"0,8-10 123 0 0,-2-1-1 0 0,-1 1 0 0 0,-2 30 0 0 0,0-18 26 0 0,-1 15 68 0 0,0 7-34 0 0,2-17 13 0 0,-1-6-29 0 0,-2-11 29 0 0,-4-1-24 0 0,0-8-61 0 0,4-13-3060 0 0,2-7 2001 0 0,1-20 756 0 0,1 22-6 0 0,-1-49-949 0 0</inkml:trace>
</inkml:ink>
</file>

<file path=ppt/ink/ink35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1:27:18.509"/>
    </inkml:context>
    <inkml:brush xml:id="br0">
      <inkml:brushProperty name="width" value="0.05" units="cm"/>
      <inkml:brushProperty name="height" value="0.05" units="cm"/>
    </inkml:brush>
  </inkml:definitions>
  <inkml:trace contextRef="#ctx0" brushRef="#br0">55 207 2601 0 0,'0'-15'788'0'0,"1"0"-1"0"0,1-1 1 0 0,0 1 0 0 0,1 0 0 0 0,6-19 0 0 0,-6 27-691 0 0,-1 0 1 0 0,1 1-1 0 0,0-1 0 0 0,0 0 0 0 0,1 1 0 0 0,0 0 0 0 0,0 0 0 0 0,0 0 1 0 0,1 0-1 0 0,0 1 0 0 0,0 0 0 0 0,11-9 0 0 0,-14 13-57 0 0,0 0 1 0 0,0 0-1 0 0,-1 0 0 0 0,1 0 0 0 0,0 1 1 0 0,0-1-1 0 0,0 0 0 0 0,0 1 0 0 0,0 0 0 0 0,0-1 1 0 0,0 1-1 0 0,0 0 0 0 0,0 0 0 0 0,0 0 1 0 0,0 0-1 0 0,0 0 0 0 0,1 0 0 0 0,-1 1 1 0 0,0-1-1 0 0,-1 1 0 0 0,1 0 0 0 0,0-1 0 0 0,0 1 1 0 0,0 0-1 0 0,0 0 0 0 0,0 0 0 0 0,-1 0 1 0 0,4 3-1 0 0,-3-2 4 0 0,1 0-1 0 0,-1 1 1 0 0,0-1 0 0 0,0 0 0 0 0,0 1 0 0 0,0 0-1 0 0,-1-1 1 0 0,1 1 0 0 0,-1 0 0 0 0,1 0 0 0 0,0 3 0 0 0,3 12 99 0 0,1 10 48 0 0,0 1-34 0 0,1 16 2 0 0,1 3-107 0 0,-5-35-118 0 0,0 0-1 0 0,-1 1 0 0 0,-1-1 1 0 0,0 1-1 0 0,0-1 0 0 0,-1 1 1 0 0,-1-1-1 0 0,-1 1 0 0 0,0-1 1 0 0,-5 21-1 0 0,5-26-93 0 0,2-7 120 0 0,0-1-1 0 0,-1 1 1 0 0,1-1 0 0 0,0 0-1 0 0,0 1 1 0 0,0-1 0 0 0,0 0-1 0 0,0 1 1 0 0,0-1 0 0 0,-1 1-1 0 0,1-1 1 0 0,0 0 0 0 0,0 0-1 0 0,0 1 1 0 0,-1-1 0 0 0,1 0-1 0 0,0 1 1 0 0,0-1 0 0 0,-1 0-1 0 0,1 0 1 0 0,0 1 0 0 0,-1-1-1 0 0,1 0 1 0 0,0 0 0 0 0,-1 0-1 0 0,1 0 1 0 0,0 1 0 0 0,-1-1-1 0 0,1 0 1 0 0,-1 0 0 0 0,1 0-1 0 0,0 0 1 0 0,-1 0-1 0 0,1 0 1 0 0,0 0 0 0 0,-1 0-1 0 0,1 0 1 0 0,-1 0 0 0 0,1 0-1 0 0,-1 0 1 0 0,-4 1-3846 0 0</inkml:trace>
  <inkml:trace contextRef="#ctx0" brushRef="#br0" timeOffset="1">1 292 5817 0 0,'2'1'615'0'0,"1"0"-1"0"0,0 0 1 0 0,0 0-1 0 0,0-1 1 0 0,0 1-1 0 0,0-1 1 0 0,0 1 0 0 0,0-1-1 0 0,4 0 1 0 0,54-6-1385 0 0,-45 4 1278 0 0,180-29-1541 0 0,-171 19 294 0 0,-15 5-808 0 0,-3 2-2338 0 0</inkml:trace>
</inkml:ink>
</file>

<file path=ppt/ink/ink35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1:27:19.173"/>
    </inkml:context>
    <inkml:brush xml:id="br0">
      <inkml:brushProperty name="width" value="0.05" units="cm"/>
      <inkml:brushProperty name="height" value="0.05" units="cm"/>
    </inkml:brush>
  </inkml:definitions>
  <inkml:trace contextRef="#ctx0" brushRef="#br0">0 1 4769 0 0,'7'76'1240'0'0,"-7"-74"1"0"0,0 0-297 0 0,-1 2 8 0 0,2 1-1232 0 0,2 4 0 0 0,-1-2-296 0 0,2 2 0 0 0,-3-6-1 0 0,-1-2 273 0 0</inkml:trace>
</inkml:ink>
</file>

<file path=ppt/ink/ink35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1:27:19.512"/>
    </inkml:context>
    <inkml:brush xml:id="br0">
      <inkml:brushProperty name="width" value="0.05" units="cm"/>
      <inkml:brushProperty name="height" value="0.05" units="cm"/>
    </inkml:brush>
  </inkml:definitions>
  <inkml:trace contextRef="#ctx0" brushRef="#br0">6 32 7330 0 0,'-6'-10'1392'0'0,"6"-1"8"0"0,0 4-728 0 0,1 5-584 0 0,-1 1-96 0 0,10 3-1840 0 0,1 0 1584 0 0,-4 1-664 0 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19:05:27.940"/>
    </inkml:context>
    <inkml:brush xml:id="br0">
      <inkml:brushProperty name="width" value="0.05" units="cm"/>
      <inkml:brushProperty name="height" value="0.05" units="cm"/>
    </inkml:brush>
  </inkml:definitions>
  <inkml:trace contextRef="#ctx0" brushRef="#br0">1 105 6345 0 0,'3'3'3773'0'0,"10"4"-384"0"0,-2-11-2330 0 0,6-5-702 0 0,-1 1-398 0 0,-3 2 225 0 0,15-4 285 0 0,0 0 1 0 0,1 2-1 0 0,53-10 1 0 0,-72 17-434 0 0,-1-1-1 0 0,1-1 1 0 0,-1 0 0 0 0,10-5 0 0 0,-9 4-42 0 0,1 0 0 0 0,-1 1-1 0 0,1 0 1 0 0,17-3 0 0 0,16 2-407 0 0,32 3-1072 0 0,-75 1 1455 0 0,17 3-274 0 0,-7 6-196 0 0,-3-1-409 0 0</inkml:trace>
</inkml:ink>
</file>

<file path=ppt/ink/ink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19:18:38.754"/>
    </inkml:context>
    <inkml:brush xml:id="br0">
      <inkml:brushProperty name="width" value="0.05" units="cm"/>
      <inkml:brushProperty name="height" value="0.05" units="cm"/>
    </inkml:brush>
  </inkml:definitions>
  <inkml:trace contextRef="#ctx0" brushRef="#br0">40 6 10666 0 0,'-1'-1'44'0'0,"-1"1"-1"0"0,1-1 1 0 0,-1 0-1 0 0,1 1 0 0 0,-1-1 1 0 0,1 1-1 0 0,-1-1 1 0 0,1 1-1 0 0,-1 0 0 0 0,0 0 1 0 0,1 0-1 0 0,-1 0 1 0 0,1 0-1 0 0,-1 0 1 0 0,1 0-1 0 0,-1 0 0 0 0,0 1 1 0 0,-1 0-1 0 0,3-1-21 0 0,-1 1 1 0 0,0-1-1 0 0,0 1 0 0 0,1 0 1 0 0,-1-1-1 0 0,1 1 0 0 0,-1 0 0 0 0,1 0 1 0 0,-1-1-1 0 0,1 1 0 0 0,-1 0 1 0 0,1 0-1 0 0,0 0 0 0 0,0-1 0 0 0,-1 1 1 0 0,1 0-1 0 0,0 0 0 0 0,0 0 0 0 0,0 0 1 0 0,0 0-1 0 0,0 0 0 0 0,0 1 1 0 0,1 6 29 0 0,0 0 1 0 0,0 1-1 0 0,1-1 1 0 0,6 15 0 0 0,-7-20-68 0 0,11 25 136 0 0,2 0-1 0 0,1-1 1 0 0,1-1 0 0 0,1 0-1 0 0,31 35 1 0 0,-8-15-100 0 0,1-1 0 0 0,62 50 0 0 0,-101-93-46 0 0,0-1 1 0 0,0 1 0 0 0,0-1-1 0 0,0 1 1 0 0,0 0 0 0 0,-1 0-1 0 0,1 0 1 0 0,-1 0-1 0 0,1 0 1 0 0,-1 0 0 0 0,0 0-1 0 0,2 3 1 0 0,-11-2-472 0 0,-16-8-86 0 0,-14-7 230 0 0,-65-31 1 0 0,48 15 614 0 0,21 8-17 0 0,33 20-224 0 0,0-1 0 0 0,0 1 0 0 0,0-1-1 0 0,0 1 1 0 0,0-1 0 0 0,0 0 0 0 0,1 1 0 0 0,-1-1-1 0 0,0 0 1 0 0,0 0 0 0 0,1 1 0 0 0,-1-1-1 0 0,1 0 1 0 0,-1 0 0 0 0,1 0 0 0 0,-1 0-1 0 0,1 0 1 0 0,-1 0 0 0 0,1 0 0 0 0,0 0-1 0 0,-1 0 1 0 0,1 0 0 0 0,0 0 0 0 0,0 0-1 0 0,0 0 1 0 0,0 0 0 0 0,0 0 0 0 0,0 0-1 0 0,0 0 1 0 0,0 0 0 0 0,0 0 0 0 0,1 0-1 0 0,-1 0 1 0 0,0 0 0 0 0,0 0 0 0 0,1 0 0 0 0,-1 0-1 0 0,2-2 1 0 0,30-33-9 0 0,-25 29 0 0 0,150-126 362 0 0,-98 86-94 0 0,-55 44-245 0 0,19-14 85 0 0,-23 17-110 0 0,1-1 0 0 0,-1 1 0 0 0,0 0 0 0 0,0 0 0 0 0,1 0 0 0 0,-1-1 0 0 0,0 1 0 0 0,0 0 1 0 0,1 0-1 0 0,-1 0 0 0 0,0 0 0 0 0,1 0 0 0 0,-1 0 0 0 0,0 0 0 0 0,1-1 0 0 0,-1 1 0 0 0,0 0 0 0 0,1 0 0 0 0,-1 0 0 0 0,0 0 0 0 0,1 0 1 0 0,-1 1-1 0 0,0-1 0 0 0,1 0 0 0 0,-1 0 0 0 0,0 0 0 0 0,1 0 0 0 0,-1 0 0 0 0,0 0 0 0 0,1 0 0 0 0,-1 1 0 0 0,0-1 0 0 0,0 0 0 0 0,1 0 1 0 0,-1 0-1 0 0,0 1 0 0 0,0-1 0 0 0,1 0 0 0 0,-1 0 0 0 0,0 1 0 0 0,0-1 0 0 0,0 0 0 0 0,0 1 0 0 0,1-1 0 0 0,-1 0 0 0 0,0 0 0 0 0,0 1 0 0 0,0-1 1 0 0,0 0-1 0 0,0 1 0 0 0,0-1 0 0 0,0 0 0 0 0,0 1 0 0 0,0-1 0 0 0,0 0 0 0 0,0 1 0 0 0,0-1 0 0 0,0 0 0 0 0,0 1 0 0 0,0-1 0 0 0,0 0 1 0 0,0 1-1 0 0,0-1 0 0 0,0 0 0 0 0,0 1 0 0 0,-1-1 0 0 0,1 0 0 0 0,0 2-7 0 0,-1-1 0 0 0,1 1-1 0 0,0-1 1 0 0,-1 0 0 0 0,1 0 0 0 0,-1 1 0 0 0,0-1-1 0 0,0 0 1 0 0,1 0 0 0 0,-1 0 0 0 0,0 1 0 0 0,0-1-1 0 0,0 0 1 0 0,0 0 0 0 0,0 0 0 0 0,0-1 0 0 0,0 1-1 0 0,0 0 1 0 0,0 0 0 0 0,-1-1 0 0 0,1 1 0 0 0,0 0-1 0 0,-1-1 1 0 0,1 1 0 0 0,0-1 0 0 0,-2 1 0 0 0,2 1-8 0 0,0 0 0 0 0,1 0 0 0 0,-1 0 0 0 0,1 1 0 0 0,0-1 0 0 0,0 0 0 0 0,-1 0 0 0 0,1 1 0 0 0,1-1 0 0 0,-1 0 0 0 0,0 0 0 0 0,1 0-1 0 0,-1 1 1 0 0,2 2 0 0 0,0 1-6 0 0,19 27-7 0 0,15-6 10 0 0,-4-6 8 0 0,-10 1-1 0 0,-10-9 11 0 0,7 2 9 0 0,2 1 0 0 0,-9-2-8 0 0,5 4 2 0 0,-16-17-10 0 0,1 0-1 0 0,0 0 1 0 0,-1 0-1 0 0,1 0 0 0 0,-1 1 1 0 0,0-1-1 0 0,1 0 1 0 0,-1 1-1 0 0,0-1 0 0 0,0 1 1 0 0,0 0-1 0 0,0-1 1 0 0,0 1-1 0 0,0 0 0 0 0,0-1 1 0 0,-1 1-1 0 0,1 0 1 0 0,-1 0-1 0 0,1 0 1 0 0,-1 0-1 0 0,0 0 0 0 0,1 0 1 0 0,-1 0-1 0 0,0-1 1 0 0,0 1-1 0 0,-1 0 0 0 0,1 0 1 0 0,0 0-1 0 0,-1 0 1 0 0,1 0-1 0 0,-1 0 0 0 0,1-1 1 0 0,-1 1-1 0 0,0 0 1 0 0,0 0-1 0 0,0-1 0 0 0,0 1 1 0 0,0 0-1 0 0,-1 1 1 0 0,-3 3 7 0 0,0-1-1 0 0,0 1 1 0 0,0-1 0 0 0,-1 0 0 0 0,1 0 0 0 0,-10 6-1 0 0,13-10-5 0 0,1 0 0 0 0,-1 0-1 0 0,1 0 1 0 0,-1 0-1 0 0,0 0 1 0 0,0 0-1 0 0,1 0 1 0 0,-1-1 0 0 0,0 1-1 0 0,0-1 1 0 0,0 1-1 0 0,1-1 1 0 0,-1 0-1 0 0,0 0 1 0 0,0 0 0 0 0,0 0-1 0 0,0 0 1 0 0,0 0-1 0 0,0 0 1 0 0,1-1-1 0 0,-1 1 1 0 0,0 0 0 0 0,0-1-1 0 0,0 0 1 0 0,1 1-1 0 0,-1-1 1 0 0,0 0-1 0 0,1 0 1 0 0,-1 0-1 0 0,-2-2 1 0 0,4 3-3 0 0,0 0 0 0 0,-1-1 0 0 0,1 1 0 0 0,-1 0-1 0 0,1-1 1 0 0,0 1 0 0 0,-1 0 0 0 0,1-1 0 0 0,0 1 0 0 0,-1 0 0 0 0,1-1 0 0 0,0 1 0 0 0,-1-1-1 0 0,1 1 1 0 0,0-1 0 0 0,0 1 0 0 0,0-1 0 0 0,-1 1 0 0 0,1-1 0 0 0,0 1 0 0 0,0-1 0 0 0,0 1-1 0 0,0-1 1 0 0,0 1 0 0 0,0-1 0 0 0,0 1 0 0 0,0-1 0 0 0,0 1 0 0 0,0-1 0 0 0,0 1-1 0 0,1-1 1 0 0,-1 1 0 0 0,0-2 0 0 0,18-9 81 0 0,-1 3-62 0 0,0-2-19 0 0,19-11 9 0 0,-9 7-3 0 0,2 2 0 0 0,-9 6-4 0 0,33-10-10 0 0,-19 5 63 0 0,4-1-253 0 0,-13 4-234 0 0,16-3-1100 0 0,13-2-269 0 0,-44 9 221 0 0</inkml:trace>
</inkml:ink>
</file>

<file path=ppt/ink/ink36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1:27:19.842"/>
    </inkml:context>
    <inkml:brush xml:id="br0">
      <inkml:brushProperty name="width" value="0.05" units="cm"/>
      <inkml:brushProperty name="height" value="0.05" units="cm"/>
    </inkml:brush>
  </inkml:definitions>
  <inkml:trace contextRef="#ctx0" brushRef="#br0">1 0 5521 0 0,'0'1'1526'0'0,"2"4"-585"0"0,2 13-783 0 0,0 13-39 0 0,-1 2 1 0 0,-1 48-1 0 0,-1 4 188 0 0,1-5 40 0 0,-2-41-81 0 0,7 47 0 0 0,7-8-1996 0 0,-8-60-1925 0 0</inkml:trace>
</inkml:ink>
</file>

<file path=ppt/ink/ink36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1:27:20.206"/>
    </inkml:context>
    <inkml:brush xml:id="br0">
      <inkml:brushProperty name="width" value="0.05" units="cm"/>
      <inkml:brushProperty name="height" value="0.05" units="cm"/>
    </inkml:brush>
  </inkml:definitions>
  <inkml:trace contextRef="#ctx0" brushRef="#br0">28 8 5465 0 0,'30'5'5105'0'0,"21"-12"-4479"0"0,2 1-818 0 0,-44 11 181 0 0,-1 14-168 0 0,-8-17 163 0 0,0 0-1 0 0,1-1 1 0 0,-1 1-1 0 0,0 0 1 0 0,0 0 0 0 0,0-1-1 0 0,-1 1 1 0 0,1 0-1 0 0,0-1 1 0 0,-1 1 0 0 0,1 0-1 0 0,-1-1 1 0 0,1 1-1 0 0,-1 0 1 0 0,0-1-1 0 0,0 1 1 0 0,0-1 0 0 0,-2 3-1 0 0,1-1 6 0 0,0-1 0 0 0,-1 1 0 0 0,1-1-1 0 0,0 1 1 0 0,0 0 0 0 0,1 0 0 0 0,-1 0 0 0 0,1 0-1 0 0,-2 4 1 0 0,-1 16-18 0 0,8 0 9 0 0,4-10-1 0 0,24 17-51 0 0,25 2-44 0 0,-45-26 99 0 0,1 1 0 0 0,-1 0-1 0 0,0 1 1 0 0,13 11 0 0 0,-12-7 17 0 0,-8-8 0 0 0,1 1-1 0 0,0 0 1 0 0,-1 1 0 0 0,0-1 0 0 0,0 1 0 0 0,-1 0-1 0 0,8 13 1 0 0,-8-2 15 0 0,-4-12 21 0 0,-1 0-1 0 0,1 0 0 0 0,-1 1 0 0 0,-1-1 0 0 0,1 0 0 0 0,-1 0 0 0 0,1 0 0 0 0,-1 0 0 0 0,-1-1 0 0 0,1 1 0 0 0,-1 0 0 0 0,0-1 0 0 0,0 0 0 0 0,0 1 0 0 0,0-1 0 0 0,-1 0 0 0 0,0-1 0 0 0,0 1 0 0 0,0-1 0 0 0,0 0 0 0 0,0 0 0 0 0,-1 0 0 0 0,1 0 0 0 0,-1-1 0 0 0,0 0 0 0 0,0 0 0 0 0,0 0 0 0 0,0 0 0 0 0,-5 0 0 0 0,-21 2 107 0 0,-18-4 102 0 0,-6-1-94 0 0,27 3-98 0 0,-14-1 79 0 0,-4-1-151 0 0,13 0-291 0 0,33-1 304 0 0,0 1 0 0 0,-1 0 0 0 0,1 0-1 0 0,0 0 1 0 0,0 0 0 0 0,0 0 0 0 0,0 0-1 0 0,-1-1 1 0 0,1 1 0 0 0,0 0-1 0 0,0 0 1 0 0,0 0 0 0 0,0-1 0 0 0,0 1-1 0 0,-1 0 1 0 0,1 0 0 0 0,0 0 0 0 0,0-1-1 0 0,0 1 1 0 0,0 0 0 0 0,0 0-1 0 0,0-1 1 0 0,0 1 0 0 0,0 0 0 0 0,0 0-1 0 0,0 0 1 0 0,0-1 0 0 0,0 1 0 0 0,0 0-1 0 0,0 0 1 0 0,0-1 0 0 0,0 1-1 0 0,0 0 1 0 0,0 0 0 0 0,0-1 0 0 0,0 1-1 0 0,0 0 1 0 0,0 0 0 0 0,1 0 0 0 0,-1-1-1 0 0,0 1-18 0 0,0-2-258 0 0</inkml:trace>
</inkml:ink>
</file>

<file path=ppt/ink/ink36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1:27:20.541"/>
    </inkml:context>
    <inkml:brush xml:id="br0">
      <inkml:brushProperty name="width" value="0.05" units="cm"/>
      <inkml:brushProperty name="height" value="0.05" units="cm"/>
    </inkml:brush>
  </inkml:definitions>
  <inkml:trace contextRef="#ctx0" brushRef="#br0">39 6 4225 0 0,'0'-2'3898'0'0,"-1"0"-3455"0"0,-1 1-35 0 0,1 1-290 0 0,-1 0 75 0 0,-1 0 296 0 0,-11 30 109 0 0,2 8-478 0 0,9-9-17 0 0,3-25-92 0 0,0 0-1 0 0,0 1 1 0 0,1-1-1 0 0,0 0 1 0 0,-1 0-1 0 0,2 1 0 0 0,-1-1 1 0 0,0 0-1 0 0,3 5 1 0 0,1-1-41 0 0,8 18 166 0 0,13 8-1467 0 0,-25-35 770 0 0,-1 0-247 0 0</inkml:trace>
</inkml:ink>
</file>

<file path=ppt/ink/ink36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1:27:20.878"/>
    </inkml:context>
    <inkml:brush xml:id="br0">
      <inkml:brushProperty name="width" value="0.05" units="cm"/>
      <inkml:brushProperty name="height" value="0.05" units="cm"/>
    </inkml:brush>
  </inkml:definitions>
  <inkml:trace contextRef="#ctx0" brushRef="#br0">0 106 7354 0 0,'10'-59'2500'0'0,"-7"39"-1523"0"0,-2 9-480 0 0,9 6-344 0 0,4 1-82 0 0,-4 2-49 0 0,-1 0 1 0 0,0 1-1 0 0,1 0 1 0 0,17 0 0 0 0,2 3 67 0 0,43 10 0 0 0,-8-2 13 0 0,-23-7-46 0 0,31 1-69 0 0,-52-2-470 0 0,1-1 0 0 0,0-1-1 0 0,0 0 1 0 0,38-6 0 0 0,-48 1-65 0 0,-6-5 34 0 0</inkml:trace>
</inkml:ink>
</file>

<file path=ppt/ink/ink36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1:27:21.227"/>
    </inkml:context>
    <inkml:brush xml:id="br0">
      <inkml:brushProperty name="width" value="0.05" units="cm"/>
      <inkml:brushProperty name="height" value="0.05" units="cm"/>
    </inkml:brush>
  </inkml:definitions>
  <inkml:trace contextRef="#ctx0" brushRef="#br0">7 37 7346 0 0,'-1'-1'175'0'0,"0"0"0"0"0,1 0 0 0 0,-1 0 1 0 0,0 0-1 0 0,1 0 0 0 0,-1 0 0 0 0,1 0 0 0 0,-1-1 1 0 0,1 1-1 0 0,0 0 0 0 0,0 0 0 0 0,-1 0 1 0 0,1-1-1 0 0,0 1 0 0 0,0 0 0 0 0,0-3 1 0 0,1 3-120 0 0,-1 0 1 0 0,1 0 0 0 0,0 0 0 0 0,-1 1 0 0 0,1-1 0 0 0,0 0 0 0 0,0 0-1 0 0,-1 0 1 0 0,1 1 0 0 0,0-1 0 0 0,0 0 0 0 0,0 1 0 0 0,0-1 0 0 0,0 1-1 0 0,0-1 1 0 0,0 1 0 0 0,0 0 0 0 0,0-1 0 0 0,0 1 0 0 0,0 0 0 0 0,0 0-1 0 0,0-1 1 0 0,1 1 0 0 0,0 0 0 0 0,12 0-227 0 0,-1 0-1 0 0,1 0 1 0 0,15 3 0 0 0,-13-1 490 0 0,56 3-369 0 0,14 0-18 0 0,-19-3-113 0 0,34-5-1242 0 0,-69-3 728 0 0,-25 1-157 0 0</inkml:trace>
</inkml:ink>
</file>

<file path=ppt/ink/ink36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1:27:21.577"/>
    </inkml:context>
    <inkml:brush xml:id="br0">
      <inkml:brushProperty name="width" value="0.05" units="cm"/>
      <inkml:brushProperty name="height" value="0.05" units="cm"/>
    </inkml:brush>
  </inkml:definitions>
  <inkml:trace contextRef="#ctx0" brushRef="#br0">133 1 4961 0 0,'0'12'3889'0'0,"-6"9"-2638"0"0,-1 9-1403 0 0,-7 40 304 0 0,-18 39 84 0 0,1-4 31 0 0,20-64-196 0 0,-15 65 228 0 0,24-96-370 0 0,1 0 0 0 0,-1 1 1 0 0,2-1-1 0 0,0 0 0 0 0,0 1 0 0 0,1-1 0 0 0,3 18 1 0 0,7-6-2112 0 0,-7-17 893 0 0</inkml:trace>
</inkml:ink>
</file>

<file path=ppt/ink/ink36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1:27:21.906"/>
    </inkml:context>
    <inkml:brush xml:id="br0">
      <inkml:brushProperty name="width" value="0.05" units="cm"/>
      <inkml:brushProperty name="height" value="0.05" units="cm"/>
    </inkml:brush>
  </inkml:definitions>
  <inkml:trace contextRef="#ctx0" brushRef="#br0">173 68 4137 0 0,'0'0'55'0'0,"1"-1"0"0"0,0 1 0 0 0,-1-1 0 0 0,1 1 0 0 0,-1-1 0 0 0,1 0 0 0 0,-1 1 0 0 0,1-1 0 0 0,-1 0 1 0 0,1 1-1 0 0,-1-1 0 0 0,0 0 0 0 0,1 0 0 0 0,-1 1 0 0 0,0-1 0 0 0,0 0 0 0 0,1 0 0 0 0,-1 0 0 0 0,0 1 0 0 0,0-1 0 0 0,0 0 0 0 0,0 0 0 0 0,0 0 0 0 0,0 0 0 0 0,0 1 1 0 0,0-1-1 0 0,-1 0 0 0 0,1 0 0 0 0,-1-1 0 0 0,-1 3 105 0 0,0-1 0 0 0,0 1 1 0 0,0 0-1 0 0,0 0 0 0 0,0 0 0 0 0,0 0 1 0 0,0 0-1 0 0,0 0 0 0 0,0 1 1 0 0,0-1-1 0 0,1 1 0 0 0,-3 1 0 0 0,-42 45 905 0 0,34-31-789 0 0,0 0 1 0 0,1 1-1 0 0,1 0 0 0 0,1 1 1 0 0,-13 35-1 0 0,14-30-39 0 0,2-1-1 0 0,-5 34 1 0 0,9-36-117 0 0,0 1 1 0 0,2-1-1 0 0,0 1 0 0 0,2 0 0 0 0,7 38 1 0 0,-7-53-89 0 0,1 0 0 0 0,-1-1 0 0 0,1 1 0 0 0,1-1 0 0 0,0 0 0 0 0,8 11 0 0 0,-1 0-8 0 0,-8-13-15 0 0,0-1 0 0 0,0 1 0 0 0,0-1 0 0 0,0 0 0 0 0,0 1 0 0 0,1-1 0 0 0,-1-1 0 0 0,1 1 0 0 0,0-1 0 0 0,0 1 0 0 0,8 2 0 0 0,30 6 87 0 0,-33-10-77 0 0,0 0 0 0 0,0-1 1 0 0,0-1-1 0 0,0 0 0 0 0,11-2 1 0 0,19-9 1 0 0,-26 7-14 0 0,-1-1 0 0 0,-1 0 0 0 0,1 0 0 0 0,-1-1 1 0 0,-1-1-1 0 0,1 0 0 0 0,-1-1 0 0 0,15-16 0 0 0,-20 19-6 0 0,-1 0 1 0 0,1-1 0 0 0,-2 0-1 0 0,1 0 1 0 0,-1 0-1 0 0,1 0 1 0 0,-2-1 0 0 0,1 1-1 0 0,-1-1 1 0 0,-1 1-1 0 0,1-1 1 0 0,-1 0 0 0 0,0 0-1 0 0,-1 0 1 0 0,-1-13-1 0 0,-1 7 1 0 0,0 0-1 0 0,-1 0 1 0 0,-1 0-1 0 0,0 1 1 0 0,-1 0-1 0 0,0-1 0 0 0,-1 2 1 0 0,0-1-1 0 0,-1 1 1 0 0,-1 0-1 0 0,0 0 1 0 0,-17-19-1 0 0,0 4 0 0 0,-43-37 1 0 0,5 12-73 0 0,26 25-568 0 0,-54-29-1 0 0,81 51-728 0 0,4 3-3240 0 0</inkml:trace>
</inkml:ink>
</file>

<file path=ppt/ink/ink36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1:27:25.908"/>
    </inkml:context>
    <inkml:brush xml:id="br0">
      <inkml:brushProperty name="width" value="0.05" units="cm"/>
      <inkml:brushProperty name="height" value="0.05" units="cm"/>
    </inkml:brush>
  </inkml:definitions>
  <inkml:trace contextRef="#ctx0" brushRef="#br0">32 69 7410 0 0,'37'-12'1675'0'0,"-20"6"-829"0"0,-10 3-262 0 0,-3-4-36 0 0,-4 0-290 0 0,-4-5-157 0 0,2 4 59 0 0,2 7-131 0 0,0 1-1 0 0,1 0 0 0 0,-1 0 0 0 0,0-1 0 0 0,0 1 0 0 0,0 0 0 0 0,1 0 0 0 0,-1-1 0 0 0,0 1 0 0 0,0 0 0 0 0,0 0 0 0 0,0-1 0 0 0,1 1 0 0 0,-1 0 0 0 0,0-1 0 0 0,0 1 0 0 0,0 0 1 0 0,0-1-1 0 0,0 1 0 0 0,0 0 0 0 0,0-1 0 0 0,0 1 0 0 0,0 0 0 0 0,0-1 0 0 0,0 1 0 0 0,0 0 0 0 0,0-1 0 0 0,0 1 0 0 0,0 0 0 0 0,0-1 0 0 0,0 1 0 0 0,-1 0 0 0 0,1 0 0 0 0,0-1 1 0 0,0 1-1 0 0,0 0 0 0 0,0-1 0 0 0,-1 1 0 0 0,1 0 0 0 0,0 0 0 0 0,0 0 0 0 0,-1-1 0 0 0,1 1 0 0 0,0 0 0 0 0,0 0 0 0 0,-1-1 0 0 0,0 2 21 0 0,0-1 1 0 0,1 0-1 0 0,-1 1 0 0 0,0-1 0 0 0,1 1 0 0 0,-1-1 0 0 0,1 1 1 0 0,-1-1-1 0 0,1 1 0 0 0,-1 0 0 0 0,1-1 0 0 0,-1 1 1 0 0,1-1-1 0 0,-1 1 0 0 0,1 0 0 0 0,0 0 0 0 0,-1-1 0 0 0,1 1 1 0 0,0 0-1 0 0,0-1 0 0 0,0 1 0 0 0,-1 2 0 0 0,-7 39 202 0 0,4-25-192 0 0,-2 7 36 0 0,1-12-14 0 0,-2 5 52 0 0,-6 19 61 0 0,3-3-78 0 0,2 0 0 0 0,2 0 0 0 0,-4 48 0 0 0,9-67-109 0 0,1-1 0 0 0,0 1 1 0 0,1 0-1 0 0,1-1 1 0 0,0 0-1 0 0,1 1 1 0 0,0-1-1 0 0,1 0 1 0 0,1 0-1 0 0,0-1 1 0 0,11 19-1 0 0,-8-18 17 0 0,7 7 2 0 0,-5-9-12 0 0,-7-7-4 0 0,1-1 0 0 0,0 1 0 0 0,0-1 1 0 0,0 0-1 0 0,0 0 0 0 0,0-1 0 0 0,1 1 0 0 0,-1-1 0 0 0,1 0 0 0 0,0 0 0 0 0,0 0 1 0 0,-1-1-1 0 0,1 0 0 0 0,7 1 0 0 0,-2 0 10 0 0,0-1 0 0 0,0 0 0 0 0,1-1 0 0 0,-1 0 0 0 0,19-3 0 0 0,14-6 54 0 0,19-9-51 0 0,-25 7-13 0 0,-12 6-15 0 0,12-3-2044 0 0,-37 6 850 0 0</inkml:trace>
</inkml:ink>
</file>

<file path=ppt/ink/ink36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1:27:26.231"/>
    </inkml:context>
    <inkml:brush xml:id="br0">
      <inkml:brushProperty name="width" value="0.05" units="cm"/>
      <inkml:brushProperty name="height" value="0.05" units="cm"/>
    </inkml:brush>
  </inkml:definitions>
  <inkml:trace contextRef="#ctx0" brushRef="#br0">2 76 3241 0 0,'4'-7'3274'0'0,"-1"-5"-490"0"0,-9 6 453 0 0,3 0-2378 0 0,18 0-764 0 0,86-9 66 0 0,-63 5-146 0 0,15-3-2281 0 0,-44 13-2957 0 0</inkml:trace>
</inkml:ink>
</file>

<file path=ppt/ink/ink36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1:27:26.691"/>
    </inkml:context>
    <inkml:brush xml:id="br0">
      <inkml:brushProperty name="width" value="0.05" units="cm"/>
      <inkml:brushProperty name="height" value="0.05" units="cm"/>
    </inkml:brush>
  </inkml:definitions>
  <inkml:trace contextRef="#ctx0" brushRef="#br0">0 13 2641 0 0,'0'0'6186'0'0,"2"0"-5727"0"0,6 0 213 0 0,17 2 126 0 0,53-9 174 0 0,-62 4-854 0 0,1 1 0 0 0,0 1 0 0 0,0 0-1 0 0,0 1 1 0 0,0 1 0 0 0,0 0 0 0 0,20 5 0 0 0,-22-6-497 0 0</inkml:trace>
</inkml:ink>
</file>

<file path=ppt/ink/ink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19:18:39.286"/>
    </inkml:context>
    <inkml:brush xml:id="br0">
      <inkml:brushProperty name="width" value="0.05" units="cm"/>
      <inkml:brushProperty name="height" value="0.05" units="cm"/>
    </inkml:brush>
  </inkml:definitions>
  <inkml:trace contextRef="#ctx0" brushRef="#br0">218 86 3921 0 0,'0'-2'475'0'0,"-1"-1"0"0"0,0 1 0 0 0,0-1 1 0 0,0 1-1 0 0,0 0 0 0 0,0-1 0 0 0,-1 1 0 0 0,1 0 1 0 0,-1 0-1 0 0,1 0 0 0 0,-4-3 0 0 0,-41-30 181 0 0,35 27 274 0 0,-7-2-491 0 0,-4 7 124 0 0,1 15-261 0 0,4 3-327 0 0,8-6 25 0 0,1 0 0 0 0,1 1 1 0 0,-12 17-1 0 0,16-23-1 0 0,1 0 1 0 0,-1 1-1 0 0,1 0 1 0 0,-1-1-1 0 0,2 1 1 0 0,-1 0-1 0 0,0 0 1 0 0,1 0-1 0 0,0 1 1 0 0,0-1-1 0 0,0 6 1 0 0,1-9 0 0 0,1 0 1 0 0,0 0-1 0 0,-1 1 1 0 0,1-1-1 0 0,0 0 1 0 0,0 0-1 0 0,0 0 1 0 0,1 0-1 0 0,-1 0 1 0 0,0 0-1 0 0,1 0 1 0 0,-1 0-1 0 0,1-1 1 0 0,0 1-1 0 0,-1 0 1 0 0,1-1-1 0 0,0 0 1 0 0,3 2-1 0 0,40 18 13 0 0,-33-16-11 0 0,1-1 0 0 0,9-2 9 0 0,1-3 7 0 0,12-3 13 0 0,6-1 0 0 0,-10 4 27 0 0,24-1 10 0 0,-18 5-21 0 0,4 10 26 0 0,-40-13-65 0 0,1 1-1 0 0,-1-1 0 0 0,0 1 0 0 0,0 0 0 0 0,0-1 1 0 0,1 1-1 0 0,-1 0 0 0 0,0 0 0 0 0,0 0 0 0 0,0 0 1 0 0,0 0-1 0 0,0 0 0 0 0,0 0 0 0 0,-1 0 0 0 0,1 0 1 0 0,0 1-1 0 0,0-1 0 0 0,-1 0 0 0 0,1 0 0 0 0,-1 1 0 0 0,1-1 1 0 0,-1 0-1 0 0,0 1 0 0 0,1-1 0 0 0,-1 3 0 0 0,-2 6 63 0 0,-7 24 68 0 0,6-26-102 0 0,-5 3 41 0 0,2-4-45 0 0,0-1 1 0 0,0 0 0 0 0,-1-1 0 0 0,0 1 0 0 0,0-2 0 0 0,0 1-1 0 0,-1-1 1 0 0,1 0 0 0 0,-1 0 0 0 0,0-1 0 0 0,-1 0 0 0 0,1 0-1 0 0,0-1 1 0 0,-1 0 0 0 0,-13 1 0 0 0,12-2-35 0 0,0 0 0 0 0,0-1 0 0 0,0-1 0 0 0,-12-1 0 0 0,-16-8-8 0 0,36 9-31 0 0,-1 1 0 0 0,1-1-1 0 0,0 0 1 0 0,-1 0 0 0 0,1 0 0 0 0,0 0 0 0 0,0-1 0 0 0,0 1 0 0 0,0-1-1 0 0,0 1 1 0 0,1-1 0 0 0,-1 1 0 0 0,0-1 0 0 0,1 0 0 0 0,-1 0-1 0 0,1 0 1 0 0,0 0 0 0 0,-1 0 0 0 0,1 0 0 0 0,0 0 0 0 0,0-1-1 0 0,0 1 1 0 0,-1-5 0 0 0,2 2-81 0 0,1 0 0 0 0,-1 0 1 0 0,1 0-1 0 0,0 1 0 0 0,0-1 0 0 0,0 0 0 0 0,1 0 0 0 0,-1 1 1 0 0,1-1-1 0 0,0 1 0 0 0,4-6 0 0 0,10-15-597 0 0</inkml:trace>
</inkml:ink>
</file>

<file path=ppt/ink/ink36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1:27:27.009"/>
    </inkml:context>
    <inkml:brush xml:id="br0">
      <inkml:brushProperty name="width" value="0.05" units="cm"/>
      <inkml:brushProperty name="height" value="0.05" units="cm"/>
    </inkml:brush>
  </inkml:definitions>
  <inkml:trace contextRef="#ctx0" brushRef="#br0">26 2 3777 0 0,'-12'4'3417'0'0,"-2"-6"260"0"0,15-1-2082 0 0,20 3-1474 0 0,21 0-75 0 0,-10 0 2 0 0,-13 1-22 0 0,-2 0 28 0 0,7 2-38 0 0,13 0-119 0 0,-13-1-39 0 0,-5 0 0 0 0,-7-1 33 0 0,-8 0-129 0 0</inkml:trace>
</inkml:ink>
</file>

<file path=ppt/ink/ink36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1:27:29.414"/>
    </inkml:context>
    <inkml:brush xml:id="br0">
      <inkml:brushProperty name="width" value="0.05" units="cm"/>
      <inkml:brushProperty name="height" value="0.05" units="cm"/>
    </inkml:brush>
  </inkml:definitions>
  <inkml:trace contextRef="#ctx0" brushRef="#br0">131 54 5529 0 0,'4'-9'2390'0'0,"-2"3"-2125"0"0,0-1-270 0 0,-2 3 189 0 0,2-1 1 0 0,5-1-57 0 0,-2 3 80 0 0,-2 1 70 0 0,-1-2 160 0 0,-2 1-36 0 0,0 2-328 0 0,-1-2 26 0 0,0 3-111 0 0,-1 0 11 0 0,0 0 17 0 0,0 1-9 0 0,1 1-5 0 0,0-1 1 0 0,-5 9 16 0 0,-1-1 0 0 0,-1 0 0 0 0,1 0 0 0 0,-1-1 0 0 0,-11 8-1 0 0,-19 21 130 0 0,17-7-22 0 0,7-3 43 0 0,-3 21-16 0 0,16-44-143 0 0,1 0-1 0 0,-1-1 1 0 0,1 1-1 0 0,0 0 0 0 0,0-1 1 0 0,0 1-1 0 0,0 0 0 0 0,1-1 1 0 0,-1 1-1 0 0,3 6 0 0 0,-2-8-1 0 0,0 0-1 0 0,0 0 0 0 0,0 0 0 0 0,0-1 1 0 0,0 1-1 0 0,1 0 0 0 0,-1 0 0 0 0,1-1 0 0 0,-1 1 1 0 0,1-1-1 0 0,3 3 0 0 0,-4-3-5 0 0,0-1 1 0 0,0 0-1 0 0,0 1 0 0 0,0-1 0 0 0,1 0 1 0 0,-1 0-1 0 0,0 0 0 0 0,0 1 0 0 0,0-1 1 0 0,0-1-1 0 0,1 1 0 0 0,-1 0 0 0 0,0 0 1 0 0,0 0-1 0 0,0-1 0 0 0,0 1 1 0 0,0 0-1 0 0,0-1 0 0 0,0 1 0 0 0,0-1 1 0 0,0 1-1 0 0,0-1 0 0 0,2-1 0 0 0,17-11 41 0 0,-7 3-19 0 0,85-59 87 0 0,-92 65-108 0 0,-2 1 2 0 0,1-1 1 0 0,-1 0 0 0 0,0 0 0 0 0,0 0-1 0 0,0 0 1 0 0,0-1 0 0 0,-1 1-1 0 0,1-1 1 0 0,-1 0 0 0 0,3-7 0 0 0,-5 10-2 0 0,-1-1 0 0 0,1 1 0 0 0,0-1 0 0 0,-1 1 0 0 0,1-1 1 0 0,-1 1-1 0 0,0-1 0 0 0,0 1 0 0 0,0-1 0 0 0,0 1 0 0 0,0-1 1 0 0,-1 1-1 0 0,1-1 0 0 0,-1 1 0 0 0,0 0 0 0 0,1-1 0 0 0,-1 1 0 0 0,0 0 1 0 0,0-1-1 0 0,-1 1 0 0 0,1 0 0 0 0,0 0 0 0 0,-1 0 0 0 0,1 0 1 0 0,-4-3-1 0 0,-30-25 134 0 0,33 29-194 0 0,0 1 1 0 0,0-1-1 0 0,1 0 1 0 0,-1 0-1 0 0,0 1 1 0 0,0-1-1 0 0,0 1 1 0 0,0-1-1 0 0,0 1 1 0 0,0 0-1 0 0,0 0 1 0 0,0 0-1 0 0,0 0 1 0 0,0 0-1 0 0,0 0 1 0 0,1 1-1 0 0,-1-1 1 0 0,0 0-1 0 0,0 1 1 0 0,0 0-1 0 0,-2 1 1 0 0,3-2-40 0 0,0 1 0 0 0,1-1 1 0 0,-1 1-1 0 0,0 0 1 0 0,1-1-1 0 0,-1 1 0 0 0,1 0 1 0 0,-1 0-1 0 0,1 0 1 0 0,-1-1-1 0 0,1 1 1 0 0,0 0-1 0 0,-1 0 0 0 0,1 0 1 0 0,0 0-1 0 0,0 0 1 0 0,-1 0-1 0 0,1 0 0 0 0,0 0 1 0 0,0 0-1 0 0,0 0 1 0 0,0 1-1 0 0,3 5-475 0 0</inkml:trace>
</inkml:ink>
</file>

<file path=ppt/ink/ink36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1:27:29.760"/>
    </inkml:context>
    <inkml:brush xml:id="br0">
      <inkml:brushProperty name="width" value="0.05" units="cm"/>
      <inkml:brushProperty name="height" value="0.05" units="cm"/>
    </inkml:brush>
  </inkml:definitions>
  <inkml:trace contextRef="#ctx0" brushRef="#br0">0 0 4441 0 0,'1'4'2326'0'0,"1"3"-330"0"0,0 4-1528 0 0,-2-11-539 0 0,0 1-1 0 0,0-1 0 0 0,0 0 0 0 0,0 1 0 0 0,0-1 0 0 0,0 0 0 0 0,1 1 0 0 0,-1-1 0 0 0,0 1 1 0 0,0-1-1 0 0,0 0 0 0 0,1 1 0 0 0,-1-1 0 0 0,0 0 0 0 0,0 0 0 0 0,1 1 0 0 0,-1-1 0 0 0,0 0 1 0 0,1 0-1 0 0,-1 1 0 0 0,0-1 0 0 0,1 0 0 0 0,-1 0 0 0 0,1 0 0 0 0,-1 0 0 0 0,0 1 1 0 0,1-1-1 0 0,-1 0 0 0 0,1 0 0 0 0</inkml:trace>
</inkml:ink>
</file>

<file path=ppt/ink/ink36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1:27:30.093"/>
    </inkml:context>
    <inkml:brush xml:id="br0">
      <inkml:brushProperty name="width" value="0.05" units="cm"/>
      <inkml:brushProperty name="height" value="0.05" units="cm"/>
    </inkml:brush>
  </inkml:definitions>
  <inkml:trace contextRef="#ctx0" brushRef="#br0">173 26 3777 0 0,'-1'-1'143'0'0,"1"-1"1"0"0,0 1-1 0 0,-1 0 1 0 0,0-1-1 0 0,1 1 1 0 0,-1 0-1 0 0,0 0 1 0 0,1-1-1 0 0,-1 1 1 0 0,0 0-1 0 0,0 0 1 0 0,0 0-1 0 0,0 0 1 0 0,0 0-1 0 0,0 0 1 0 0,0 0-1 0 0,-1 1 1 0 0,1-1-1 0 0,0 0 1 0 0,0 1-1 0 0,-1-1 1 0 0,1 1-1 0 0,0-1 1 0 0,-1 1-1 0 0,1-1 1 0 0,0 1-1 0 0,-1 0 1 0 0,1 0-1 0 0,-1 0 1 0 0,1 0-1 0 0,-1 0 0 0 0,1 0 1 0 0,-2 0-1 0 0,-63 7-499 0 0,40-3 891 0 0,24-4-514 0 0,0 0 0 0 0,0 0 1 0 0,1 0-1 0 0,-1 0 0 0 0,0 1 0 0 0,0-1 0 0 0,0 1 1 0 0,0-1-1 0 0,0 1 0 0 0,0 0 0 0 0,1-1 0 0 0,-1 1 1 0 0,0 0-1 0 0,1 0 0 0 0,-1 1 0 0 0,1-1 0 0 0,-1 0 1 0 0,1 0-1 0 0,-1 1 0 0 0,1-1 0 0 0,0 1 1 0 0,0-1-1 0 0,-1 1 0 0 0,0 3 0 0 0,1-4-12 0 0,1 1-1 0 0,0 0 1 0 0,0-1-1 0 0,0 1 0 0 0,1 0 1 0 0,-1-1-1 0 0,0 1 1 0 0,1-1-1 0 0,-1 1 1 0 0,1 0-1 0 0,-1-1 1 0 0,1 1-1 0 0,0-1 1 0 0,0 1-1 0 0,-1-1 1 0 0,1 0-1 0 0,0 1 0 0 0,0-1 1 0 0,0 0-1 0 0,1 0 1 0 0,-1 0-1 0 0,0 0 1 0 0,0 0-1 0 0,1 0 1 0 0,-1 0-1 0 0,0 0 1 0 0,1 0-1 0 0,-1 0 1 0 0,3 0-1 0 0,47 18 142 0 0,-46-18-126 0 0,0 0 0 0 0,0 0 0 0 0,0 0 0 0 0,0 1 0 0 0,0 0 0 0 0,0 0 0 0 0,0 0 0 0 0,-1 1 0 0 0,1-1 0 0 0,-1 1 0 0 0,1 0 0 0 0,-1 1 1 0 0,0-1-1 0 0,-1 1 0 0 0,1-1 0 0 0,5 8 0 0 0,-9-10-14 0 0,1 0 0 0 0,-1 0 0 0 0,1 0 0 0 0,-1 0 0 0 0,0 1 0 0 0,1-1 0 0 0,-1 0 0 0 0,0 0 0 0 0,0 0 0 0 0,0 0 0 0 0,0 1 0 0 0,0-1 0 0 0,0 0 0 0 0,0 0 0 0 0,0 0 0 0 0,-1 1 0 0 0,1-1 0 0 0,0 0 0 0 0,-1 0 0 0 0,1 0 0 0 0,-1 0 0 0 0,1 0 0 0 0,-1 0 0 0 0,1 0 1 0 0,-1 0-1 0 0,0 0 0 0 0,1 0 0 0 0,-1 0 0 0 0,0 0 0 0 0,0 0 0 0 0,0 0 0 0 0,0-1 0 0 0,0 1 0 0 0,0 0 0 0 0,0-1 0 0 0,0 1 0 0 0,0 0 0 0 0,0-1 0 0 0,0 0 0 0 0,0 1 0 0 0,-1-1 0 0 0,1 0 0 0 0,0 1 0 0 0,0-1 0 0 0,-2 0 0 0 0,-2 1 7 0 0,-1 0 0 0 0,1 0 0 0 0,0 0-1 0 0,0-1 1 0 0,0 0 0 0 0,-1 0 0 0 0,1 0 0 0 0,0-1-1 0 0,-6-1 1 0 0,8 1-6 0 0,1 0-1 0 0,-1 1 0 0 0,1-2 0 0 0,0 1 0 0 0,-1 0 1 0 0,1 0-1 0 0,0-1 0 0 0,0 1 0 0 0,0-1 1 0 0,0 0-1 0 0,0 0 0 0 0,0 1 0 0 0,0-1 1 0 0,1 0-1 0 0,-1-1 0 0 0,1 1 0 0 0,0 0 0 0 0,-1 0 1 0 0,1-1-1 0 0,0 1 0 0 0,0-1 0 0 0,0 1 1 0 0,1-1-1 0 0,-1 1 0 0 0,1-1 0 0 0,-1 1 0 0 0,1-1 1 0 0,0 1-1 0 0,0-1 0 0 0,0 0 0 0 0,0-2 1 0 0,9-24 37 0 0,2 11-36 0 0,15-4-29 0 0,-6 16 45 0 0,7 6-287 0 0,-5 1-252 0 0,-6-4 7 0 0,-12 1 74 0 0,0 1-173 0 0</inkml:trace>
</inkml:ink>
</file>

<file path=ppt/ink/ink36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1:27:30.526"/>
    </inkml:context>
    <inkml:brush xml:id="br0">
      <inkml:brushProperty name="width" value="0.05" units="cm"/>
      <inkml:brushProperty name="height" value="0.05" units="cm"/>
    </inkml:brush>
  </inkml:definitions>
  <inkml:trace contextRef="#ctx0" brushRef="#br0">77 39 4121 0 0,'-6'0'1400'0'0,"6"-1"-780"0"0,2-2-566 0 0,-3 0 228 0 0,0 2-239 0 0,-1 1 28 0 0,1 0-51 0 0,-2 0 9 0 0,1 1-3 0 0,-2 0 7 0 0,2 0-21 0 0,-37 17 704 0 0,37-17-685 0 0,1-1 1 0 0,0 1-1 0 0,0-1 0 0 0,0 1 1 0 0,0 0-1 0 0,0 0 0 0 0,0 0 1 0 0,1-1-1 0 0,-1 1 0 0 0,0 0 0 0 0,0 0 1 0 0,1 0-1 0 0,-1 0 0 0 0,0 0 1 0 0,1 0-1 0 0,-1 1 0 0 0,1-1 1 0 0,-1 0-1 0 0,1 0 0 0 0,0 0 1 0 0,-1 0-1 0 0,1 1 0 0 0,0-1 1 0 0,0 0-1 0 0,0 0 0 0 0,0 1 1 0 0,0-1-1 0 0,0 0 0 0 0,0 0 1 0 0,1 0-1 0 0,-1 1 0 0 0,1 0 0 0 0,21 34 386 0 0,-18-32-378 0 0,-1 0 0 0 0,1 1 0 0 0,-1-1 0 0 0,0 1 0 0 0,0-1 0 0 0,-1 1-1 0 0,0 0 1 0 0,1 0 0 0 0,-1 1 0 0 0,-1-1 0 0 0,1 0 0 0 0,-1 1 0 0 0,0-1 0 0 0,0 1-1 0 0,-1 8 1 0 0,-4 2 64 0 0,-9 8 28 0 0,12-23-121 0 0,1 0 1 0 0,-1 0 0 0 0,0 1-1 0 0,-1-1 1 0 0,1 0-1 0 0,0-1 1 0 0,0 1-1 0 0,0 0 1 0 0,-1 0 0 0 0,1 0-1 0 0,0-1 1 0 0,-1 1-1 0 0,1-1 1 0 0,-3 2 0 0 0,-14-4 142 0 0,17 1-133 0 0,0-1-6 0 0,1-2 17 0 0,0 1 64 0 0,1-1-89 0 0,0-1 0 0 0,1 1 0 0 0,-1 0 0 0 0,1 0 1 0 0,0 0-1 0 0,0 0 0 0 0,0 0 0 0 0,1 0 0 0 0,-1 1 0 0 0,1-1 0 0 0,0 1 1 0 0,4-4-1 0 0,0-1-1 0 0,28-37-13 0 0,-18 25 7 0 0,-4 4-16 0 0,5-10 70 0 0,5-16-25 0 0,-15 12-213 0 0,-8 28-177 0 0,0 2 297 0 0,1 0 0 0 0,-1-1 0 0 0,0 1 0 0 0,0 0 0 0 0,0-1 0 0 0,0 1 1 0 0,0 0-1 0 0,0-1 0 0 0,0 1 0 0 0,0 0 0 0 0,0-1 0 0 0,0 1 1 0 0,0 0-1 0 0,0-1 0 0 0,0 1 0 0 0,0 0 0 0 0,0 0 0 0 0,0-1 0 0 0,-1 1 1 0 0,1 0-1 0 0,0-1 0 0 0,0 1 0 0 0,0 0 0 0 0,0 0 0 0 0,-1-1 1 0 0,1 1-1 0 0,0 0 0 0 0,0 0 0 0 0,0-1 0 0 0,-1 1 0 0 0,1 0 0 0 0,-1 0 1 0 0</inkml:trace>
</inkml:ink>
</file>

<file path=ppt/ink/ink36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1:27:30.980"/>
    </inkml:context>
    <inkml:brush xml:id="br0">
      <inkml:brushProperty name="width" value="0.05" units="cm"/>
      <inkml:brushProperty name="height" value="0.05" units="cm"/>
    </inkml:brush>
  </inkml:definitions>
  <inkml:trace contextRef="#ctx0" brushRef="#br0">81 1 3241 0 0,'-7'-1'1173'0'0,"1"2"636"0"0,8 5-645 0 0,-10 25 867 0 0,2-18-2012 0 0,2-5 70 0 0,2-5 14 0 0,1-1-93 0 0,-37 78 507 0 0,27-29-248 0 0,15-17-180 0 0,-4-33-82 0 0,1 0 0 0 0,-1 1 0 0 0,1-1 1 0 0,0 0-1 0 0,0 0 0 0 0,0 0 0 0 0,0 0 0 0 0,0 0 0 0 0,0 0 0 0 0,0 0 0 0 0,0 0 0 0 0,0 0 0 0 0,0 0 0 0 0,1-1 0 0 0,-1 1 1 0 0,0 0-1 0 0,0-1 0 0 0,1 1 0 0 0,-1-1 0 0 0,0 1 0 0 0,1-1 0 0 0,1 1 0 0 0,38 4 73 0 0,-28-4-51 0 0,-2 0-10 0 0,-1-1 0 0 0,0 0 0 0 0,0 0 0 0 0,1-1 0 0 0,-1 0 0 0 0,0-1-1 0 0,0 0 1 0 0,0-1 0 0 0,-1 0 0 0 0,1-1 0 0 0,0 0 0 0 0,-1 0 0 0 0,0-1 0 0 0,0 0 0 0 0,-1 0-1 0 0,1-1 1 0 0,-1 0 0 0 0,9-9 0 0 0,-17 15-17 0 0,1-1 0 0 0,0 1 0 0 0,-1 0 0 0 0,1 0 0 0 0,-1-1 0 0 0,1 1 0 0 0,-1 0 0 0 0,0-1 0 0 0,1 1 0 0 0,-1 0 0 0 0,1-1 0 0 0,-1 1 0 0 0,1-1 0 0 0,-1 1 0 0 0,0 0 0 0 0,1-1 0 0 0,-1 1 0 0 0,0-1 0 0 0,0 1 0 0 0,1-1 0 0 0,-1 1 0 0 0,0-1 0 0 0,0 0 0 0 0,0 1 1 0 0,0-1-1 0 0,1 1 0 0 0,-1-1 0 0 0,0 1 0 0 0,0-1 0 0 0,0 0 0 0 0,0 1 0 0 0,0-1 0 0 0,-1 1 0 0 0,1-1 0 0 0,0 1 0 0 0,0-1 0 0 0,0 0 0 0 0,-23-2 31 0 0,-27 12-36 0 0,42-7-4 0 0,0 0 0 0 0,0 1-1 0 0,0 0 1 0 0,1 1 0 0 0,-12 6 0 0 0,17-9-45 0 0,1 0-1 0 0,-1 0 0 0 0,1 0 1 0 0,-1 0-1 0 0,1 0 1 0 0,-1 0-1 0 0,1 1 0 0 0,0-1 1 0 0,-1 1-1 0 0,1-1 1 0 0,0 1-1 0 0,0 0 1 0 0,0-1-1 0 0,0 1 0 0 0,0 0 1 0 0,1-1-1 0 0,-1 1 1 0 0,1 0-1 0 0,-1 0 1 0 0,1 0-1 0 0,-1 0 0 0 0,1 0 1 0 0,0 0-1 0 0,0 0 1 0 0,0 2-1 0 0,1 0-467 0 0</inkml:trace>
</inkml:ink>
</file>

<file path=ppt/ink/ink36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1:27:35.479"/>
    </inkml:context>
    <inkml:brush xml:id="br0">
      <inkml:brushProperty name="width" value="0.05" units="cm"/>
      <inkml:brushProperty name="height" value="0.05" units="cm"/>
    </inkml:brush>
  </inkml:definitions>
  <inkml:trace contextRef="#ctx0" brushRef="#br0">0 1 2465 0 0,'21'0'1893'0'0,"7"2"-486"0"0,-12-1-981 0 0,1 0 0 0 0,-1-1 0 0 0,23-3 1 0 0,-17 1-276 0 0,13 2 81 0 0,-12 2-108 0 0,-9 0-67 0 0,7 1-19 0 0,21 2 255 0 0,-13-3-475 0 0,-23-1 164 0 0,-4 7-1021 0 0</inkml:trace>
</inkml:ink>
</file>

<file path=ppt/ink/ink36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1:27:36.095"/>
    </inkml:context>
    <inkml:brush xml:id="br0">
      <inkml:brushProperty name="width" value="0.05" units="cm"/>
      <inkml:brushProperty name="height" value="0.05" units="cm"/>
    </inkml:brush>
  </inkml:definitions>
  <inkml:trace contextRef="#ctx0" brushRef="#br0">116 160 2553 0 0,'40'-17'1114'0'0,"-39"13"-14"0"0,-11 0-413 0 0,-11 1-118 0 0,12 3-416 0 0,1 1-1 0 0,-1-1 1 0 0,1 1 0 0 0,0 1 0 0 0,0-1 0 0 0,-1 1 0 0 0,-10 5 0 0 0,16-6-64 0 0,0 1 1 0 0,0-1-1 0 0,0 1 1 0 0,0 0-1 0 0,0 0 1 0 0,1 0-1 0 0,-1 0 1 0 0,1 1-1 0 0,-1-1 1 0 0,1 1-1 0 0,0-1 0 0 0,0 1 1 0 0,0 0-1 0 0,0 0 1 0 0,0 0-1 0 0,1 0 1 0 0,-1 0-1 0 0,1 0 1 0 0,0 1-1 0 0,-1 4 1 0 0,2-7-70 0 0,0 0 1 0 0,0 0-1 0 0,1 1 1 0 0,-1-1-1 0 0,1 0 1 0 0,-1 0-1 0 0,1 0 1 0 0,-1 0-1 0 0,1 0 1 0 0,0 0-1 0 0,-1 0 1 0 0,1 0-1 0 0,0 0 1 0 0,0 0 0 0 0,0-1-1 0 0,-1 1 1 0 0,1 0-1 0 0,0 0 1 0 0,0-1-1 0 0,0 1 1 0 0,0-1-1 0 0,1 1 1 0 0,-1-1-1 0 0,0 1 1 0 0,0-1-1 0 0,0 0 1 0 0,0 1-1 0 0,0-1 1 0 0,2 0-1 0 0,38 8 149 0 0,-7-6-76 0 0,-23-2-72 0 0,27 1 48 0 0,21-7-1 0 0,0-8 2 0 0,-44 9-16 0 0,-1 0 0 0 0,0-1 0 0 0,22-13 0 0 0,-33 18-48 0 0,-1 0 0 0 0,0 0 0 0 0,-1 0 0 0 0,1 0-1 0 0,0 0 1 0 0,0-1 0 0 0,0 1 0 0 0,-1-1 0 0 0,1 1 0 0 0,-1-1 0 0 0,1 0-1 0 0,-1 0 1 0 0,0 0 0 0 0,1 1 0 0 0,-1-1 0 0 0,0 0 0 0 0,0 0 0 0 0,-1 0-1 0 0,1-1 1 0 0,0 1 0 0 0,-1 0 0 0 0,1 0 0 0 0,-1 0 0 0 0,0-1-1 0 0,1 1 1 0 0,-1 0 0 0 0,0 0 0 0 0,-1-1 0 0 0,1 1 0 0 0,0 0 0 0 0,0 0-1 0 0,-1 0 1 0 0,0-1 0 0 0,1 1 0 0 0,-1 0 0 0 0,0 0 0 0 0,0 0-1 0 0,0 0 1 0 0,-2-3 0 0 0,-2-1 4 0 0,1 1 1 0 0,-1-1-1 0 0,0 1 0 0 0,0 0 1 0 0,-1 0-1 0 0,1 1 0 0 0,-1-1 0 0 0,0 1 1 0 0,0 1-1 0 0,-1-1 0 0 0,-9-3 1 0 0,-22-5-6 0 0,-1 1 0 0 0,-53-8 1 0 0,87 18-164 0 0,0 1 0 0 0,1-1 0 0 0,-1 1 0 0 0,1-1-1 0 0,-1 1 1 0 0,0 1 0 0 0,1-1 0 0 0,-1 1 0 0 0,1-1 0 0 0,-1 1 0 0 0,-6 3 0 0 0,7-1-659 0 0</inkml:trace>
</inkml:ink>
</file>

<file path=ppt/ink/ink36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1:27:36.943"/>
    </inkml:context>
    <inkml:brush xml:id="br0">
      <inkml:brushProperty name="width" value="0.05" units="cm"/>
      <inkml:brushProperty name="height" value="0.05" units="cm"/>
    </inkml:brush>
  </inkml:definitions>
  <inkml:trace contextRef="#ctx0" brushRef="#br0">1 44 2481 0 0,'51'-6'1373'0'0,"2"2"0"0"0,84 4 0 0 0,-16 1-803 0 0,175-12 463 0 0,1 0-247 0 0,-100 9-642 0 0,-128 1-52 0 0,39-4 66 0 0,36 0 34 0 0,-48 6-106 0 0,-11 1 45 0 0,45-2 10 0 0,-30 0-47 0 0,-34 1-24 0 0,-29 0-30 0 0,163 10 89 0 0,-109-3-42 0 0,-31-4-46 0 0,-11-1-30 0 0,24 5 10 0 0,75 4 34 0 0,-90-11-36 0 0,27 2-4 0 0,11 0-5 0 0,51-1 19 0 0,-119-3-25 0 0,239 7 88 0 0,-250-5-456 0 0,-15-2-720 0 0,-10-1-1158 0 0,-1 1-1021 0 0</inkml:trace>
</inkml:ink>
</file>

<file path=ppt/ink/ink36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1:27:38.359"/>
    </inkml:context>
    <inkml:brush xml:id="br0">
      <inkml:brushProperty name="width" value="0.05" units="cm"/>
      <inkml:brushProperty name="height" value="0.05" units="cm"/>
    </inkml:brush>
  </inkml:definitions>
  <inkml:trace contextRef="#ctx0" brushRef="#br0">175 37 1664 0 0,'0'1'1393'0'0,"-3"-4"-1121"0"0,1 1-271 0 0,-1-1-13 0 0,1-3 55 0 0,0 5 1525 0 0,-8 2-419 0 0,-24 5-675 0 0,32-6-375 0 0,-4 2-89 0 0,-38 7 501 0 0,19-12 32 0 0,24 3-513 0 0,0 0-1 0 0,0 0 1 0 0,0 0-1 0 0,0 0 1 0 0,0 1-1 0 0,0-1 1 0 0,0 0 0 0 0,0 1-1 0 0,0-1 1 0 0,0 1-1 0 0,0-1 1 0 0,1 1-1 0 0,-1-1 1 0 0,0 1 0 0 0,0-1-1 0 0,0 1 1 0 0,1 0-1 0 0,-1 0 1 0 0,0-1-1 0 0,1 1 1 0 0,-1 0-1 0 0,1 0 1 0 0,-1 0 0 0 0,1 0-1 0 0,-1-1 1 0 0,1 1-1 0 0,-1 0 1 0 0,1 0-1 0 0,0 0 1 0 0,-1 1 0 0 0,-9 22 204 0 0,7-14-177 0 0,1-6-42 0 0,1-1-1 0 0,1 1 1 0 0,-1-1-1 0 0,0 0 1 0 0,1 1-1 0 0,0 0 0 0 0,0-1 1 0 0,0 1-1 0 0,0-1 1 0 0,0 1-1 0 0,1-1 1 0 0,0 0-1 0 0,-1 1 1 0 0,1-1-1 0 0,1 1 1 0 0,2 5-1 0 0,-2-7-5 0 0,0 0 0 0 0,0 0 0 0 0,0 0 0 0 0,0 0-1 0 0,1 0 1 0 0,-1 0 0 0 0,1-1 0 0 0,-1 1 0 0 0,1-1 0 0 0,0 0 0 0 0,0 1-1 0 0,-1-1 1 0 0,1-1 0 0 0,0 1 0 0 0,0 0 0 0 0,0-1 0 0 0,0 1 0 0 0,0-1 0 0 0,0 0-1 0 0,3 0 1 0 0,5-1 11 0 0,1 0-1 0 0,-2 0 1 0 0,1-1-1 0 0,0 0 1 0 0,0-1 0 0 0,-1-1-1 0 0,1 1 1 0 0,-1-2-1 0 0,17-9 1 0 0,-23 13-10 0 0,-1-1 0 0 0,0-1 1 0 0,0 1-1 0 0,0 0 0 0 0,0-1 1 0 0,0 0-1 0 0,-1 1 0 0 0,1-1 1 0 0,-1 0-1 0 0,0-1 0 0 0,0 1 1 0 0,0 0-1 0 0,3-6 0 0 0,-5 6-6 0 0,1 1 0 0 0,-1-1-1 0 0,1 0 1 0 0,-1 1-1 0 0,0-1 1 0 0,0 1 0 0 0,0-1-1 0 0,-1 0 1 0 0,1 1-1 0 0,-1-1 1 0 0,1 0 0 0 0,-1 1-1 0 0,0-1 1 0 0,0 1-1 0 0,0 0 1 0 0,0-1 0 0 0,0 1-1 0 0,-1 0 1 0 0,1-1-1 0 0,-1 1 1 0 0,1 0 0 0 0,-3-2-1 0 0,0 0 4 0 0,1 1 0 0 0,-1-1-1 0 0,0 0 1 0 0,0 1 0 0 0,-1 0-1 0 0,1 0 1 0 0,-1 1 0 0 0,0-1-1 0 0,1 1 1 0 0,-1 0 0 0 0,0 0 0 0 0,0 0-1 0 0,-1 1 1 0 0,1 0 0 0 0,0 0-1 0 0,-7 0 1 0 0,3 0-53 0 0,-1 1 0 0 0,0 0 0 0 0,1 0 0 0 0,-1 2 0 0 0,0-1 1 0 0,1 1-1 0 0,-19 6 0 0 0,8-2-2056 0 0</inkml:trace>
</inkml:ink>
</file>

<file path=ppt/ink/ink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19:18:40.639"/>
    </inkml:context>
    <inkml:brush xml:id="br0">
      <inkml:brushProperty name="width" value="0.05" units="cm"/>
      <inkml:brushProperty name="height" value="0.05" units="cm"/>
    </inkml:brush>
  </inkml:definitions>
  <inkml:trace contextRef="#ctx0" brushRef="#br0">42 72 2737 0 0,'-18'-7'4878'0'0,"1"7"-2924"0"0,10 5-857 0 0,7-5-785 0 0,1 5-282 0 0,4 13-29 0 0,4 4 0 0 0,1 0-1 0 0,1-1 1 0 0,1 0 0 0 0,1-1 0 0 0,27 32-1 0 0,37 37 40 0 0,-30-41-1 0 0,-24-25-15 0 0,29 29 26 0 0,29 24 45 0 0,-53-60-54 0 0,1 1-14 0 0,-18-6-38 0 0,-25-10-518 0 0,0 3 514 0 0,8-3-37 0 0,-43 6-86 0 0,21-9 72 0 0,-17-12 113 0 0,39 11-11 0 0,-3-1 106 0 0,1 0-1 0 0,1 0 1 0 0,-1-1-1 0 0,1 0 0 0 0,-1 0 1 0 0,-8-9-1 0 0,15 12-106 0 0,-1 1 0 0 0,1-1 0 0 0,0 0 1 0 0,0 0-1 0 0,-1 0 0 0 0,1 0 0 0 0,1 0 0 0 0,-1 0 0 0 0,0 0 0 0 0,0 0 0 0 0,1 0 0 0 0,-1 0 0 0 0,1 0 0 0 0,0-1 0 0 0,-1 1 0 0 0,1-3 0 0 0,11-28 93 0 0,-5 23-126 0 0,1 0 0 0 0,0 1 0 0 0,0 0 0 0 0,11-11 0 0 0,36-24 9 0 0,-13 21-3 0 0,-27 17-6 0 0,0 0 0 0 0,1 1 0 0 0,15-4 1 0 0,20 1-1 0 0,-46 8-4 0 0,0 1 0 0 0,0-1 0 0 0,0 1 1 0 0,0 0-1 0 0,0 0 0 0 0,0 0 0 0 0,0 0 0 0 0,0 1 1 0 0,0 0-1 0 0,-1 0 0 0 0,1 0 0 0 0,-1 0 1 0 0,1 0-1 0 0,-1 1 0 0 0,0-1 0 0 0,0 1 0 0 0,4 4 1 0 0,25 32-25 0 0,-17-13 20 0 0,-3-2 33 0 0,1 11 14 0 0,9 18 68 0 0,-14-35-73 0 0,2 3 48 0 0,0-10 35 0 0,-14-17 1122 0 0,-2-12-1021 0 0,0 3-197 0 0,-34-79 14 0 0,-24-67 23 0 0,56 140-82 0 0,-7-29 52 0 0,14 49-53 0 0,1-1-1 0 0,0 0 1 0 0,-1 1-1 0 0,1-1 1 0 0,0 0-1 0 0,0 0 1 0 0,0 1-1 0 0,0-1 1 0 0,1 0-1 0 0,-1 1 1 0 0,0-1-1 0 0,1 0 1 0 0,-1 1-1 0 0,1-1 1 0 0,-1 0-1 0 0,1 1 1 0 0,0-1-1 0 0,0 1 1 0 0,0-1-1 0 0,0 1 1 0 0,0 0-1 0 0,0-1 1 0 0,2-1-1 0 0,27-7-1077 0 0,23 6 909 0 0,-40 3 77 0 0,165-11-77 0 0,-178 13 204 0 0,0-1 0 0 0,1 1 0 0 0,-1-1-1 0 0,0 0 1 0 0,0 1 0 0 0,0-1 0 0 0,0 1 0 0 0,0-1 0 0 0,0 1 0 0 0,0-1-1 0 0,0 1 1 0 0,0-1 0 0 0,0 1 0 0 0,0-1 0 0 0,0 0 0 0 0,0 1 0 0 0,0-1-1 0 0,-1 1 1 0 0,1-1 0 0 0,0 1 0 0 0,0-1 0 0 0,0 0 0 0 0,-1 1 0 0 0,1-1 0 0 0,0 1-1 0 0,-1-1 1 0 0,1 0 0 0 0,0 1 0 0 0,-1-1 0 0 0,1 0 0 0 0,-1 1 0 0 0,1-1-11 0 0,-1 1 0 0 0,1-1 0 0 0,-1 1 0 0 0,1-1 0 0 0,-1 1 1 0 0,1-1-1 0 0,-1 0 0 0 0,0 1 0 0 0,1-1 0 0 0,-1 0 0 0 0,0 1 1 0 0,1-1-1 0 0,-1 0 0 0 0,0 0 0 0 0,1 1 0 0 0,-1-1 0 0 0,0 0 1 0 0,1 0-1 0 0,-1 0 0 0 0,0 0 0 0 0,-1 0 0 0 0,-8-1 2 0 0,9 5-1 0 0,2-4 0 0 0,-1 0 0 0 0,0 1 0 0 0,0-1 0 0 0,0 1 0 0 0,0-1 0 0 0,0 1 0 0 0,0-1 0 0 0,0 1 0 0 0,0-1 0 0 0,0 1 0 0 0,-1-1 0 0 0,1 0 0 0 0,0 1 0 0 0,0-1 0 0 0,0 1 0 0 0,0-1 0 0 0,-1 0 0 0 0,1 1 0 0 0,0-1 0 0 0,0 1 0 0 0,-1-1 0 0 0,1 0 0 0 0,0 1 0 0 0,0-1 0 0 0,-1 0 0 0 0,1 0 0 0 0,-1 1 0 0 0,0-1 0 0 0,-5 5 76 0 0,-2 0 20 0 0,6-4-86 0 0,-1 0 0 0 0,1 1 0 0 0,0-1 0 0 0,0 1 0 0 0,0 0 1 0 0,0-1-1 0 0,0 1 0 0 0,0 0 0 0 0,1 0 0 0 0,-1 0 0 0 0,-1 3 0 0 0,-6 8 13 0 0,1 0-1 0 0,1 0 0 0 0,0 1 1 0 0,-10 27-1 0 0,16-35-20 0 0,-1 0 1 0 0,2 0-1 0 0,-1 1 1 0 0,0-1-1 0 0,1 0 0 0 0,1 0 1 0 0,-1 1-1 0 0,1-1 1 0 0,0 0-1 0 0,0 0 0 0 0,0 0 1 0 0,1 0-1 0 0,0 0 1 0 0,1 0-1 0 0,3 6 0 0 0,-5-10-1 0 0,0 0-1 0 0,0 0 0 0 0,0 0 0 0 0,1 0 0 0 0,-1-1 0 0 0,1 1 1 0 0,-1 0-1 0 0,1-1 0 0 0,-1 0 0 0 0,1 1 0 0 0,0-1 0 0 0,0 0 1 0 0,0 0-1 0 0,2 1 0 0 0,1 0 2 0 0,1 0 1 0 0,-1 0-1 0 0,0-1 0 0 0,1 0 1 0 0,-1-1-1 0 0,1 1 0 0 0,-1-1 1 0 0,1 0-1 0 0,8-1 0 0 0,-4 0 2 0 0,-1 0 0 0 0,1-1-1 0 0,0-1 1 0 0,16-6-1 0 0,6-9 1 0 0,-9-1-28 0 0,19-15-16 0 0,-27 19 20 0 0,-7 4 4 0 0,7-8-9 0 0,25-39-55 0 0,-38 54 66 0 0,-1 1 0 0 0,1-1 0 0 0,0 0 0 0 0,-1 0-1 0 0,0 1 1 0 0,0-1 0 0 0,0 0 0 0 0,0 0 0 0 0,-1 0 0 0 0,1 0 0 0 0,-1 0-1 0 0,0 0 1 0 0,0 0 0 0 0,-2-7 0 0 0,-10-11-338 0 0,9 19 263 0 0,0 1 1 0 0,0 0-1 0 0,0-1 0 0 0,0 1 0 0 0,-1 0 0 0 0,1 1 0 0 0,0-1 1 0 0,-1 1-1 0 0,-3-2 0 0 0,-34-2-852 0 0,19 10 462 0 0,24-6 418 0 0,0-2 9 0 0,1 0 34 0 0,5 0 21 0 0,4 2 19 0 0,1 0-1 0 0,-1 1 1 0 0,20 2-1 0 0,8 9 152 0 0,-3 9 70 0 0,-13 0-51 0 0,-10-8-26 0 0,-12-10-141 0 0,1 0 1 0 0,-1 0-1 0 0,0 0 1 0 0,1 0-1 0 0,-1 1 1 0 0,0-1-1 0 0,-1 1 0 0 0,1-1 1 0 0,0 1-1 0 0,1 3 1 0 0,11 14 237 0 0,-13-20-255 0 0,0 1 0 0 0,0 0 0 0 0,0 0 0 0 0,0 0 0 0 0,0 0 0 0 0,0 0 0 0 0,0 0 0 0 0,-1 1 0 0 0,1-1 0 0 0,-1 0 0 0 0,1 0 0 0 0,-1 0 0 0 0,1 1 0 0 0,-1-1 1 0 0,1 0-1 0 0,-1 1 0 0 0,0-1 0 0 0,0 0 0 0 0,0 1 0 0 0,0 1 0 0 0,3 10 184 0 0,-1-1 197 0 0,-12-17 264 0 0,8 0-628 0 0,-1 0 0 0 0,1-1 0 0 0,0 1 1 0 0,0-1-1 0 0,1 1 0 0 0,-2-9 0 0 0,-1-4-20 0 0,-8-16 10 0 0,-16-58 18 0 0,26 86-38 0 0,1-1 1 0 0,0 0-1 0 0,0 0 0 0 0,1 1 1 0 0,0-1-1 0 0,0 0 1 0 0,0 0-1 0 0,1 0 0 0 0,0 0 1 0 0,4-12-1 0 0,-5 19 1 0 0,0 0 0 0 0,0-1 0 0 0,0 1 0 0 0,1 0 0 0 0,-1 0 0 0 0,0 0 0 0 0,0-1 0 0 0,0 1 0 0 0,0 0 0 0 0,1 0 0 0 0,-1 0 0 0 0,0-1 0 0 0,0 1 0 0 0,0 0 0 0 0,1 0 0 0 0,-1 0 0 0 0,0 0 0 0 0,0-1 0 0 0,1 1 0 0 0,-1 0 0 0 0,0 0 0 0 0,0 0 0 0 0,1 0 0 0 0,-1 0 0 0 0,0 0 0 0 0,1 0 0 0 0,-1 0-1 0 0,0 0 1 0 0,0 0 0 0 0,1 0 0 0 0,-1 0 0 0 0,0 0 0 0 0,0 0 0 0 0,1 0 0 0 0,-1 0 0 0 0,0 0 0 0 0,0 0 0 0 0,1 1 0 0 0,-1-1 0 0 0,0 0 0 0 0,0 0 0 0 0,1 0 0 0 0,-1 0 0 0 0,0 0 0 0 0,0 1 0 0 0,0-1 0 0 0,1 0 0 0 0,-1 0 0 0 0,0 0 0 0 0,0 1 0 0 0,0-1 0 0 0,1 1 0 0 0,16 18-38 0 0,-4-3 46 0 0,-6-9-49 0 0,16 15 108 0 0,46 36 0 0 0,-61-52-165 0 0,1 0-1 0 0,0-1 0 0 0,0 0 1 0 0,0 0-1 0 0,1-1 1 0 0,-1-1-1 0 0,1 1 1 0 0,0-1-1 0 0,0-1 0 0 0,18 2 1 0 0,29-6-1921 0 0,-19-5 581 0 0,-8-2 679 0 0</inkml:trace>
</inkml:ink>
</file>

<file path=ppt/ink/ink36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1:27:38.697"/>
    </inkml:context>
    <inkml:brush xml:id="br0">
      <inkml:brushProperty name="width" value="0.05" units="cm"/>
      <inkml:brushProperty name="height" value="0.05" units="cm"/>
    </inkml:brush>
  </inkml:definitions>
  <inkml:trace contextRef="#ctx0" brushRef="#br0">0 0 5929 0 0,'10'17'400'0'0,"-8"-15"-272"0"0,0 1 0 0 0,0 0 1 0 0,0 0-1 0 0,0 0 0 0 0,-1 0 0 0 0,1 0 1 0 0,-1 0-1 0 0,0 1 0 0 0,0-1 0 0 0,0 0 1 0 0,-1 1-1 0 0,1-1 0 0 0,-1 7 0 0 0,-5 0 680 0 0,5-9-804 0 0,-1-1 0 0 0,1 0 0 0 0,0 0 0 0 0,0 0 0 0 0,-1 1 0 0 0,1-1 0 0 0,0 0 0 0 0,0 0-1 0 0,0 1 1 0 0,-1-1 0 0 0,1 0 0 0 0,0 1 0 0 0,0-1 0 0 0,0 0 0 0 0,0 0 0 0 0,0 1 0 0 0,-1-1-1 0 0,1 0 1 0 0,0 1 0 0 0,0-1 0 0 0,0 0 0 0 0,0 1 0 0 0,0-1 0 0 0,0 0 0 0 0,0 1 0 0 0,0-1-1 0 0,0 0 1 0 0,0 1 0 0 0,1-1 0 0 0,-1 0 0 0 0,0 1 0 0 0,0-1 0 0 0,0 0 0 0 0,0 1 0 0 0,1 0-48 0 0,0 4 192 0 0,-1-3-229 0 0,-1-2-60 0 0,0 0-304 0 0,18 1-1514 0 0,-10-2 1357 0 0</inkml:trace>
</inkml:ink>
</file>

<file path=ppt/ink/ink36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1:27:39.276"/>
    </inkml:context>
    <inkml:brush xml:id="br0">
      <inkml:brushProperty name="width" value="0.05" units="cm"/>
      <inkml:brushProperty name="height" value="0.05" units="cm"/>
    </inkml:brush>
  </inkml:definitions>
  <inkml:trace contextRef="#ctx0" brushRef="#br0">157 48 3081 0 0,'16'-23'766'0'0,"-21"22"-58"0"0,-12 10-13 0 0,-24 23 818 0 0,-12 24 96 0 0,36-30-1015 0 0,-1 17-289 0 0,2-4-69 0 0,16-38-230 0 0,-1 0 0 0 0,0 0 0 0 0,1 1 0 0 0,-1-1 1 0 0,1 0-1 0 0,-1 0 0 0 0,1 0 0 0 0,-1 0 0 0 0,1 1 0 0 0,0-1 0 0 0,0 0 0 0 0,-1 0 0 0 0,1 0 0 0 0,0 1 0 0 0,0-1 0 0 0,0 0 0 0 0,0 0 0 0 0,1 1 0 0 0,-1-1 0 0 0,0 0 0 0 0,0 0 0 0 0,1 1 0 0 0,-1-1 0 0 0,1 1 0 0 0,1-1 1 0 0,-1 0 0 0 0,0 0 0 0 0,0-1 0 0 0,0 1 1 0 0,0 0-1 0 0,0-1 0 0 0,1 1 0 0 0,-1-1 0 0 0,0 1 0 0 0,0-1 0 0 0,1 0 0 0 0,-1 1 0 0 0,0-1 1 0 0,1 0-1 0 0,-1 0 0 0 0,0 0 0 0 0,1 0 0 0 0,1-1 0 0 0,4 1 17 0 0,1-2-1 0 0,-1 1 1 0 0,0-1 0 0 0,0 0-1 0 0,0 0 1 0 0,0-1 0 0 0,8-4-1 0 0,-10 3-9 0 0,1 0-1 0 0,-1-1 1 0 0,0 1 0 0 0,0-1-1 0 0,-1-1 1 0 0,1 1-1 0 0,-1 0 1 0 0,0-1 0 0 0,0 0-1 0 0,-1 0 1 0 0,0 0-1 0 0,0-1 1 0 0,-1 1 0 0 0,1-1-1 0 0,-1 1 1 0 0,1-10 0 0 0,-1 9-3 0 0,-1-1 0 0 0,0 1 0 0 0,-1-1 0 0 0,0 1 0 0 0,0-1 0 0 0,0 0 0 0 0,-1 1 0 0 0,-2-11 1 0 0,1 13-12 0 0,1 0 1 0 0,-1 1 0 0 0,0-1 0 0 0,0 0-1 0 0,0 1 1 0 0,-1 0 0 0 0,-5-8 0 0 0,7 10-121 0 0,0 1 1 0 0,0-1 0 0 0,0 1-1 0 0,-1-1 1 0 0,1 1 0 0 0,0 0 0 0 0,-1 0-1 0 0,1-1 1 0 0,-1 1 0 0 0,1 0 0 0 0,-1 0-1 0 0,1 0 1 0 0,-1 1 0 0 0,0-1 0 0 0,0 0-1 0 0,1 1 1 0 0,-1-1 0 0 0,0 1 0 0 0,0-1-1 0 0,-2 1 1 0 0,3 0-855 0 0</inkml:trace>
</inkml:ink>
</file>

<file path=ppt/ink/ink36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1:27:39.875"/>
    </inkml:context>
    <inkml:brush xml:id="br0">
      <inkml:brushProperty name="width" value="0.05" units="cm"/>
      <inkml:brushProperty name="height" value="0.05" units="cm"/>
    </inkml:brush>
  </inkml:definitions>
  <inkml:trace contextRef="#ctx0" brushRef="#br0">0 60 5937 0 0,'2'5'1'0'0,"5"10"1848"0"0,-2-31-288 0 0,-5 16-1562 0 0,2-42 1065 0 0,-4 21-290 0 0,2 20-782 0 0,30 14 19 0 0,-14-7-4 0 0,-1-1-1 0 0,1-1 1 0 0,-1-1 0 0 0,1 0 0 0 0,0-2 0 0 0,32 1 0 0 0,-36-2 1 0 0,5-1-6 0 0,5 1-12 0 0,-7-1 2 0 0,40-2-26 0 0,-56 44-30 0 0,-2 7 106 0 0,-20 88 0 0 0,23-133-67 0 0,-1 0-1 0 0,0 0 1 0 0,0-1-1 0 0,0 1 1 0 0,0 0-1 0 0,0 0 1 0 0,0-1-1 0 0,-1 1 0 0 0,-3 4 1 0 0,2-1-310 0 0,2-5 10 0 0</inkml:trace>
</inkml:ink>
</file>

<file path=ppt/ink/ink36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1:27:40.220"/>
    </inkml:context>
    <inkml:brush xml:id="br0">
      <inkml:brushProperty name="width" value="0.05" units="cm"/>
      <inkml:brushProperty name="height" value="0.05" units="cm"/>
    </inkml:brush>
  </inkml:definitions>
  <inkml:trace contextRef="#ctx0" brushRef="#br0">0 23 2841 0 0,'33'-23'3501'0'0,"-31"35"-1604"0"0,3 43-1932 0 0,-6-12 233 0 0,-1-18-42 0 0,0-5-73 0 0,1-7-73 0 0,1-5 18 0 0,-1 63 296 0 0,4-43-201 0 0,1-8-52 0 0,-2-17-103 0 0,4 4 101 0 0,14 5-573 0 0,-20-15-895 0 0,0 2 693 0 0</inkml:trace>
</inkml:ink>
</file>

<file path=ppt/ink/ink36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1:27:40.582"/>
    </inkml:context>
    <inkml:brush xml:id="br0">
      <inkml:brushProperty name="width" value="0.05" units="cm"/>
      <inkml:brushProperty name="height" value="0.05" units="cm"/>
    </inkml:brush>
  </inkml:definitions>
  <inkml:trace contextRef="#ctx0" brushRef="#br0">161 46 2048 0 0,'18'-20'2860'0'0,"-18"20"-2815"0"0,1-1 0 0 0,-1 1 0 0 0,1-1 0 0 0,-1 1 0 0 0,0-1 0 0 0,1 1 0 0 0,-1-1 0 0 0,0 1 0 0 0,1-1 0 0 0,-1 1 0 0 0,0-1 0 0 0,0 0 0 0 0,1 1 0 0 0,-1-1 0 0 0,0 1 0 0 0,0-1 0 0 0,0 0 0 0 0,0 1 0 0 0,0-1 0 0 0,0 0 0 0 0,0 1 0 0 0,0-1 0 0 0,0 1 0 0 0,0-1 0 0 0,0 0 0 0 0,0 1 0 0 0,0-1 0 0 0,0 0 0 0 0,-1 1 0 0 0,1-1 0 0 0,0 1 0 0 0,-1-1 0 0 0,1 1 0 0 0,0-1 0 0 0,-1 0 0 0 0,-17-4 450 0 0,-11 8-260 0 0,6 0-150 0 0,7-4 79 0 0,-10 0 356 0 0,10 4-251 0 0,-6 7 75 0 0,19-9-312 0 0,1 1 1 0 0,0-1-1 0 0,-1 1 0 0 0,1 0 1 0 0,0 0-1 0 0,0 0 0 0 0,0 0 1 0 0,1 0-1 0 0,-1 0 0 0 0,0 0 0 0 0,1 1 1 0 0,-2 2-1 0 0,-1 21 143 0 0,5-23-159 0 0,-1 0-1 0 0,1 0 1 0 0,0 0-1 0 0,0 0 1 0 0,0 0-1 0 0,0 0 1 0 0,0-1-1 0 0,1 1 1 0 0,-1 0-1 0 0,1-1 1 0 0,0 1-1 0 0,0-1 1 0 0,0 0-1 0 0,0 1 1 0 0,0-1-1 0 0,0 0 1 0 0,1 0-1 0 0,2 2 1 0 0,57 27 300 0 0,-13-8-211 0 0,5 12-94 0 0,-22-6 0 0 0,-15-9 5 0 0,-7-5 1 0 0,3 14 26 0 0,-13-29-39 0 0,1 0 1 0 0,-1 0-1 0 0,0 0 0 0 0,0 1 1 0 0,0-1-1 0 0,0 0 1 0 0,1 0-1 0 0,-1 1 0 0 0,0-1 1 0 0,0 0-1 0 0,0 0 1 0 0,0 1-1 0 0,0-1 1 0 0,0 0-1 0 0,0 0 0 0 0,0 1 1 0 0,0-1-1 0 0,0 0 1 0 0,0 0-1 0 0,0 1 0 0 0,0-1 1 0 0,0 0-1 0 0,0 1 1 0 0,0-1-1 0 0,0 0 0 0 0,0 0 1 0 0,0 1-1 0 0,0-1 1 0 0,0 0-1 0 0,0 0 0 0 0,-1 1 1 0 0,1-1-1 0 0,0 0 1 0 0,0 0-1 0 0,0 0 1 0 0,0 1-1 0 0,-1-1 0 0 0,1 0 1 0 0,0 0-1 0 0,0 0 1 0 0,0 1-1 0 0,-1-1 0 0 0,1 0 1 0 0,0 0-1 0 0,0 0 1 0 0,-1 0-1 0 0,1 0 0 0 0,0 0 1 0 0,0 0-1 0 0,-1 0 1 0 0,1 1-1 0 0,0-1 0 0 0,0 0 1 0 0,-1 0-1 0 0,1 0 1 0 0,0 0-1 0 0,-1 0 0 0 0,1 0 1 0 0,0-1-1 0 0,0 1 1 0 0,-1 0-1 0 0,1 0 1 0 0,0 0-1 0 0,0 0 0 0 0,-1 0 1 0 0,1 0-1 0 0,0 0 1 0 0,-1-1-1 0 0,-5 1 24 0 0,0 0-21 0 0,0 0 0 0 0,0 0 1 0 0,1-1-1 0 0,-1 1 0 0 0,0-1 1 0 0,1-1-1 0 0,-1 1 0 0 0,0-1 0 0 0,1 0 1 0 0,0 0-1 0 0,0-1 0 0 0,-7-3 1 0 0,7 2-3 0 0,1 1 0 0 0,0-1 0 0 0,0 0 0 0 0,0 0 0 0 0,0-1 0 0 0,1 1 0 0 0,-1-1 0 0 0,-2-7 0 0 0,-1-1-2 0 0,1-9 7 0 0,2-2 1 0 0,6-9-2 0 0,-1 29-30 0 0,1-1-1 0 0,-1 1 0 0 0,1 0 1 0 0,-1 0-1 0 0,1 0 0 0 0,0 0 1 0 0,1 0-1 0 0,-1 1 0 0 0,1-1 0 0 0,-1 1 1 0 0,1-1-1 0 0,0 1 0 0 0,1 0 1 0 0,-1 0-1 0 0,0 0 0 0 0,1 1 1 0 0,7-5-1 0 0,3 0-161 0 0,1 0 0 0 0,0 1 0 0 0,26-6 0 0 0,17-7-179 0 0,-47 15-178 0 0</inkml:trace>
</inkml:ink>
</file>

<file path=ppt/ink/ink36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1:27:40.930"/>
    </inkml:context>
    <inkml:brush xml:id="br0">
      <inkml:brushProperty name="width" value="0.05" units="cm"/>
      <inkml:brushProperty name="height" value="0.05" units="cm"/>
    </inkml:brush>
  </inkml:definitions>
  <inkml:trace contextRef="#ctx0" brushRef="#br0">6 16 2737 0 0,'19'0'786'0'0,"-15"0"256"0"0,-11 0 569 0 0,1-1-932 0 0,4 1-229 0 0,-2 0 193 0 0,-2 13 59 0 0,5-7-685 0 0,0 0-1 0 0,0 0 1 0 0,1 0-1 0 0,0 0 1 0 0,0 0 0 0 0,0 0-1 0 0,1 0 1 0 0,0 0 0 0 0,0 0-1 0 0,1 0 1 0 0,-1 0 0 0 0,1-1-1 0 0,1 1 1 0 0,-1 0 0 0 0,1-1-1 0 0,0 0 1 0 0,0 0 0 0 0,0 0-1 0 0,1 0 1 0 0,0 0 0 0 0,0-1-1 0 0,0 1 1 0 0,0-1-1 0 0,1 0 1 0 0,-1 0 0 0 0,1-1-1 0 0,0 0 1 0 0,0 0 0 0 0,1 0-1 0 0,-1 0 1 0 0,1-1 0 0 0,-1 1-1 0 0,1-2 1 0 0,8 3 0 0 0,1-2 33 0 0,19 1 14 0 0,-12-2-23 0 0,-9-1-4 0 0,8 1 7 0 0,47-1 63 0 0,-62 0-95 0 0,-1 0-1 0 0,0-1 0 0 0,0 0 0 0 0,0 0 0 0 0,0-1 0 0 0,0 1 1 0 0,0-1-1 0 0,0 0 0 0 0,-1 0 0 0 0,6-4 0 0 0,-9 5-3 0 0,1-1 0 0 0,-1 1-1 0 0,1-1 1 0 0,-1 0 0 0 0,0 0-1 0 0,1 0 1 0 0,-1 0 0 0 0,0 0-1 0 0,-1 0 1 0 0,1 0 0 0 0,0 0-1 0 0,0 0 1 0 0,-1-1 0 0 0,1 1-1 0 0,-1 0 1 0 0,0 0 0 0 0,0 0-1 0 0,0-1 1 0 0,0 1 0 0 0,0 0-1 0 0,0 0 1 0 0,-1-1-1 0 0,1 1 1 0 0,-1 0 0 0 0,1 0-1 0 0,-2-3 1 0 0,-20-25 119 0 0,15 21-114 0 0,-17-13 50 0 0,6 11-58 0 0,-12-3-36 0 0,-23-5-98 0 0,19 9 10 0 0,14 4 35 0 0,8 3-65 0 0</inkml:trace>
</inkml:ink>
</file>

<file path=ppt/ink/ink36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1:27:44.395"/>
    </inkml:context>
    <inkml:brush xml:id="br0">
      <inkml:brushProperty name="width" value="0.05" units="cm"/>
      <inkml:brushProperty name="height" value="0.05" units="cm"/>
    </inkml:brush>
  </inkml:definitions>
  <inkml:trace contextRef="#ctx0" brushRef="#br0">0 0 3649 0 0,'6'4'227'0'0,"0"-1"1"0"0,0 0-1 0 0,1 0 0 0 0,-1 0 1 0 0,0-1-1 0 0,1 1 0 0 0,0-2 1 0 0,-1 1-1 0 0,1-1 0 0 0,0 0 1 0 0,11 0-1 0 0,86-6 417 0 0,-18-1-378 0 0,-79 7-259 0 0,3 0 28 0 0,13 2-25 0 0,-10 0-221 0 0,-3-2-89 0 0,-9-1 276 0 0,3 0-92 0 0,-2-1-41 0 0,-2 0-205 0 0</inkml:trace>
</inkml:ink>
</file>

<file path=ppt/ink/ink36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1:27:44.770"/>
    </inkml:context>
    <inkml:brush xml:id="br0">
      <inkml:brushProperty name="width" value="0.05" units="cm"/>
      <inkml:brushProperty name="height" value="0.05" units="cm"/>
    </inkml:brush>
  </inkml:definitions>
  <inkml:trace contextRef="#ctx0" brushRef="#br0">0 74 1720 0 0,'136'-31'3764'0'0,"-101"21"-3325"0"0,1 2 0 0 0,72-8 0 0 0,-64 12-389 0 0,-3 1-127 0 0,-13 3 11 0 0,-13-2-65 0 0</inkml:trace>
</inkml:ink>
</file>

<file path=ppt/ink/ink36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1:27:57.302"/>
    </inkml:context>
    <inkml:brush xml:id="br0">
      <inkml:brushProperty name="width" value="0.05" units="cm"/>
      <inkml:brushProperty name="height" value="0.05" units="cm"/>
    </inkml:brush>
  </inkml:definitions>
  <inkml:trace contextRef="#ctx0" brushRef="#br0">1 106 9506 0 0,'29'-77'940'0'0,"-22"52"362"0"0,-8 22-972 0 0,0 2-36 0 0,-2 1 455 0 0,3 0-426 0 0,-4 14 431 0 0,6 19-450 0 0,8 58 89 0 0,3 52 158 0 0,-5-46-115 0 0,-3-48-261 0 0,11 31 124 0 0,-2-34-152 0 0,-2-18-82 0 0,15 11-45 0 0,-19-32-679 0 0</inkml:trace>
</inkml:ink>
</file>

<file path=ppt/ink/ink36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1:27:57.703"/>
    </inkml:context>
    <inkml:brush xml:id="br0">
      <inkml:brushProperty name="width" value="0.05" units="cm"/>
      <inkml:brushProperty name="height" value="0.05" units="cm"/>
    </inkml:brush>
  </inkml:definitions>
  <inkml:trace contextRef="#ctx0" brushRef="#br0">1 114 5025 0 0,'22'-17'5185'0'0,"0"-6"-3896"0"0,-17 16-1194 0 0,1 0 0 0 0,0 1 0 0 0,0 0-1 0 0,1 1 1 0 0,10-9 0 0 0,10 1 470 0 0,16 0 273 0 0,6 11-415 0 0,-47 2-410 0 0,0 0 0 0 0,0 0 1 0 0,0 0-1 0 0,0 0 0 0 0,0 1 0 0 0,0-1 1 0 0,0 1-1 0 0,-1 0 0 0 0,1-1 1 0 0,0 1-1 0 0,0 0 0 0 0,0 0 0 0 0,-1 0 1 0 0,1 0-1 0 0,0 1 0 0 0,1 0 1 0 0,6 23 117 0 0,-9-5-88 0 0,-1-1 0 0 0,-1 1-1 0 0,-1-1 1 0 0,0 0 0 0 0,-1 0 0 0 0,-1 0-1 0 0,-12 29 1 0 0,-8 33 0 0 0,17-53-27 0 0,2-10-10 0 0,1 1-1 0 0,1 0 0 0 0,0 0 1 0 0,1 0-1 0 0,1 0 0 0 0,1 33 1 0 0,2-49-14 0 0,0 0 0 0 0,0-1 0 0 0,0 1 0 0 0,0-1 0 0 0,0 1 0 0 0,1-1 0 0 0,-1 1 0 0 0,1-1 0 0 0,-1 0 0 0 0,1 1 0 0 0,0-1 0 0 0,0 0 0 0 0,0 0 0 0 0,0-1 0 0 0,0 1 0 0 0,1 0 0 0 0,-1-1 1 0 0,0 1-1 0 0,1-1 0 0 0,-1 0 0 0 0,1 0 0 0 0,0 0 0 0 0,-1 0 0 0 0,1 0 0 0 0,0 0 0 0 0,0-1 0 0 0,-1 0 0 0 0,1 1 0 0 0,0-1 0 0 0,0 0 0 0 0,3 0 0 0 0,12-1-680 0 0,-1 0-1 0 0,1-1 1 0 0,29-7-1 0 0,-38 7 306 0 0,0-1-865 0 0</inkml:trace>
</inkml:ink>
</file>

<file path=ppt/ink/ink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19:18:41.455"/>
    </inkml:context>
    <inkml:brush xml:id="br0">
      <inkml:brushProperty name="width" value="0.05" units="cm"/>
      <inkml:brushProperty name="height" value="0.05" units="cm"/>
    </inkml:brush>
  </inkml:definitions>
  <inkml:trace contextRef="#ctx0" brushRef="#br0">128 190 5353 0 0,'-3'-2'5649'0'0,"-2"-3"-5124"0"0,2 1-852 0 0,2 2 1107 0 0,0 1-635 0 0,-2 1-38 0 0,1 2-44 0 0,-8 14-8 0 0,5-3-42 0 0,-2-3 3 0 0,-3 3 1 0 0,-15 20 57 0 0,16-15-15 0 0,3-4-8 0 0,-23 81 245 0 0,22-55-174 0 0,5-15-49 0 0,8-3-7 0 0,-5-20-63 0 0,0-1 0 0 0,0 0-1 0 0,1 0 1 0 0,-1 1-1 0 0,0-1 1 0 0,0 0 0 0 0,1 0-1 0 0,-1 0 1 0 0,0-1 0 0 0,1 1-1 0 0,-1 0 1 0 0,1 0 0 0 0,-1-1-1 0 0,1 1 1 0 0,-1-1 0 0 0,3 1-1 0 0,-1-1 0 0 0,0 1 0 0 0,0-1 0 0 0,-1 0 0 0 0,1 0 0 0 0,0 0 0 0 0,0 0 0 0 0,-1-1 0 0 0,1 1 0 0 0,4-2 0 0 0,11-9 19 0 0,-12 6-14 0 0,-1 0 1 0 0,0 0-1 0 0,-1-1 1 0 0,1 0-1 0 0,-1 0 1 0 0,0 0-1 0 0,-1 0 1 0 0,1-1-1 0 0,-1 1 1 0 0,0-1-1 0 0,-1 0 1 0 0,0 0-1 0 0,0 0 1 0 0,0 0-1 0 0,-1-1 1 0 0,0 1-1 0 0,-1 0 1 0 0,0-13-1 0 0,-1 0-3 0 0,-2-1 0 0 0,0 1 0 0 0,-1 0 0 0 0,-1 0-1 0 0,-10-28 1 0 0,26 67 132 0 0,0-1-1 0 0,2 0 1 0 0,0 0-1 0 0,1-2 1 0 0,26 25-1 0 0,2 4-20 0 0,30 31 13 0 0,42 48-44 0 0,-101-108-71 0 0,-1 1 0 0 0,0 0 0 0 0,-2 1 1 0 0,0 0-1 0 0,14 36 0 0 0,-23-51-7 0 0,0 1-1 0 0,0 0 1 0 0,-1 0 0 0 0,0 0-1 0 0,1 0 1 0 0,-2 0 0 0 0,1 0-1 0 0,0 0 1 0 0,-1-1 0 0 0,0 1-1 0 0,0 0 1 0 0,0 0 0 0 0,0 0-1 0 0,0-1 1 0 0,-1 1 0 0 0,0-1-1 0 0,0 1 1 0 0,0-1 0 0 0,0 0-1 0 0,0 1 1 0 0,0-1 0 0 0,-1 0-1 0 0,0-1 1 0 0,-4 5 0 0 0,1-2 0 0 0,0 1 0 0 0,0-1 0 0 0,-1 0 0 0 0,0-1 0 0 0,0 0 0 0 0,0 0 0 0 0,-1 0 0 0 0,1-1 0 0 0,-1 0 0 0 0,-15 3 0 0 0,14-4-1 0 0,-1-1 0 0 0,0 0-1 0 0,0 0 1 0 0,0-1 0 0 0,0-1-1 0 0,0 1 1 0 0,0-2 0 0 0,1 1 0 0 0,-1-1-1 0 0,0-1 1 0 0,1 0 0 0 0,-1 0-1 0 0,-11-7 1 0 0,10 4-4 0 0,0-1 0 0 0,0-1 0 0 0,1 0 0 0 0,0 0 0 0 0,1-1 0 0 0,0 0-1 0 0,0-1 1 0 0,1 1 0 0 0,0-2 0 0 0,-7-11 0 0 0,10 12-6 0 0,-1 0-1 0 0,1 0 1 0 0,1-1-1 0 0,0 1 0 0 0,0-1 1 0 0,1 0-1 0 0,0 0 1 0 0,1 0-1 0 0,-1-20 1 0 0,3 26 4 0 0,-1 0 1 0 0,1 0-1 0 0,1 0 1 0 0,-1 0 0 0 0,1 0-1 0 0,0 0 1 0 0,0 0-1 0 0,0 1 1 0 0,0-1 0 0 0,1 0-1 0 0,0 1 1 0 0,0-1 0 0 0,0 1-1 0 0,1-1 1 0 0,0 1-1 0 0,-1 0 1 0 0,1 0 0 0 0,1 0-1 0 0,-1 1 1 0 0,0-1-1 0 0,1 1 1 0 0,0 0 0 0 0,0 0-1 0 0,6-4 1 0 0,15-9-6 0 0,0-1 1 0 0,42-36-1 0 0,-45 34-7 0 0,-20 17 13 0 0,46-38 0 0 0,-17 13 6 0 0,1-4-1 0 0,12-25 4 0 0,-9-7 5 0 0,-29 51-9 0 0,-2 0-1 0 0,1 0 1 0 0,-2 0-1 0 0,0 0 1 0 0,0-1-1 0 0,1-13 1 0 0,-7-2 81 0 0,-4 19-22 0 0,0 4-34 0 0,-63-19-29 0 0,48 27-1 0 0,0 14 0 0 0,16-12-1 0 0,-4 5 3 0 0,0 1 0 0 0,0-1 0 0 0,2 2-1 0 0,-1-1 1 0 0,1 1 0 0 0,1 0 0 0 0,0 1 0 0 0,-5 13 0 0 0,10-21 9 0 0,1 0 1 0 0,-1 0-1 0 0,1 1 0 0 0,0-1 1 0 0,0 0-1 0 0,0 0 0 0 0,1 1 0 0 0,0-1 1 0 0,0 0-1 0 0,0 1 0 0 0,2 5 1 0 0,-1-7-3 0 0,0-1 1 0 0,0 0 0 0 0,0 0 0 0 0,1 0-1 0 0,-1 0 1 0 0,1 0 0 0 0,0 0-1 0 0,0 0 1 0 0,0-1 0 0 0,0 1-1 0 0,0-1 1 0 0,1 1 0 0 0,-1-1-1 0 0,1 0 1 0 0,-1 0 0 0 0,1 0 0 0 0,0 0-1 0 0,0-1 1 0 0,4 3 0 0 0,6 2 31 0 0,0 0 1 0 0,0-1-1 0 0,0 0 1 0 0,1-1-1 0 0,-1 0 1 0 0,1-1-1 0 0,0-1 0 0 0,0 0 1 0 0,1-1-1 0 0,-1 0 1 0 0,0-2-1 0 0,0 1 1 0 0,0-2-1 0 0,0 0 1 0 0,0 0-1 0 0,0-1 1 0 0,0-1-1 0 0,22-9 1 0 0,2-2 100 0 0,53-29 0 0 0,-77 36-366 0 0,0 0 0 0 0,-1-1 0 0 0,-1 0 0 0 0,0-1 0 0 0,0 0 0 0 0,0-1 0 0 0,11-15-1 0 0,-22 24 36 0 0,1-1 0 0 0,-1 1-1 0 0,0-1 1 0 0,0 1-1 0 0,0-1 1 0 0,0 1 0 0 0,0-1-1 0 0,-1 0 1 0 0,1 1-1 0 0,-1-1 1 0 0,0 0 0 0 0,0 0-1 0 0,0 1 1 0 0,0-1-1 0 0,-1-4 1 0 0,1-7-2775 0 0</inkml:trace>
</inkml:ink>
</file>

<file path=ppt/ink/ink36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1:27:58.036"/>
    </inkml:context>
    <inkml:brush xml:id="br0">
      <inkml:brushProperty name="width" value="0.05" units="cm"/>
      <inkml:brushProperty name="height" value="0.05" units="cm"/>
    </inkml:brush>
  </inkml:definitions>
  <inkml:trace contextRef="#ctx0" brushRef="#br0">7 0 5825 0 0,'-6'6'5833'0'0,"5"0"-5817"0"0,1-2-8 0 0,1-3 57 0 0</inkml:trace>
</inkml:ink>
</file>

<file path=ppt/ink/ink36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1:27:58.746"/>
    </inkml:context>
    <inkml:brush xml:id="br0">
      <inkml:brushProperty name="width" value="0.05" units="cm"/>
      <inkml:brushProperty name="height" value="0.05" units="cm"/>
    </inkml:brush>
  </inkml:definitions>
  <inkml:trace contextRef="#ctx0" brushRef="#br0">1 22 4913 0 0,'20'2'4647'0'0,"16"-13"-3436"0"0,-29 8-1086 0 0,0 1-1 0 0,-1 0 1 0 0,1 0 0 0 0,0 1 0 0 0,9-1 0 0 0,7 7 164 0 0,-23-5-278 0 0,1 1-1 0 0,-1-1 0 0 0,1 1 1 0 0,0 0-1 0 0,-1-1 0 0 0,1 1 1 0 0,-1 0-1 0 0,1-1 0 0 0,-1 1 1 0 0,0 0-1 0 0,1-1 0 0 0,-1 1 1 0 0,0 0-1 0 0,1 0 0 0 0,-1 0 1 0 0,0-1-1 0 0,0 1 0 0 0,0 0 1 0 0,0 0-1 0 0,1 0 0 0 0,-1 0 1 0 0,-1-1-1 0 0,1 1 0 0 0,0 0 1 0 0,0 0-1 0 0,0 1 0 0 0,-3 5 25 0 0,1 0 0 0 0,-1 0 0 0 0,0 0 0 0 0,-1-1 0 0 0,-5 9 0 0 0,0 0 11 0 0,5-9-29 0 0,1 0-1 0 0,0 0 1 0 0,0 0 0 0 0,1 1-1 0 0,0-1 1 0 0,0 1 0 0 0,-2 13-1 0 0,4-18-13 0 0,0 0-1 0 0,0 0 1 0 0,0 0 0 0 0,0 0-1 0 0,1 0 1 0 0,-1 0 0 0 0,1 0-1 0 0,-1 0 1 0 0,1 0-1 0 0,0 0 1 0 0,0-1 0 0 0,0 1-1 0 0,0 0 1 0 0,0 0 0 0 0,0-1-1 0 0,0 1 1 0 0,1-1-1 0 0,-1 1 1 0 0,1-1 0 0 0,-1 1-1 0 0,1-1 1 0 0,-1 0 0 0 0,1 0-1 0 0,0 0 1 0 0,0 0 0 0 0,-1 0-1 0 0,1 0 1 0 0,0 0-1 0 0,3 1 1 0 0,13 4 5 0 0,-1 2 0 0 0,0 0 1 0 0,0 1-1 0 0,-1 1 0 0 0,-1 0 0 0 0,26 22 0 0 0,-37-28 11 0 0,1 0 1 0 0,-1 0-1 0 0,1 1 0 0 0,-1 0 0 0 0,-1 0 1 0 0,1 0-1 0 0,-1 0 0 0 0,0 1 0 0 0,0-1 1 0 0,0 1-1 0 0,-1 0 0 0 0,0 0 0 0 0,0 0 0 0 0,0 0 1 0 0,-1 0-1 0 0,0 0 0 0 0,0 0 0 0 0,-1 0 1 0 0,0 1-1 0 0,0-1 0 0 0,0 0 0 0 0,-1 0 1 0 0,-1 11-1 0 0,-8 5 147 0 0,7-18-112 0 0,0 0 0 0 0,0 0 0 0 0,0 0 0 0 0,-1 0 0 0 0,1-1 0 0 0,-1 1 0 0 0,0-1 0 0 0,0 0 0 0 0,0 0 0 0 0,-1-1 1 0 0,1 1-1 0 0,0-1 0 0 0,-10 3 0 0 0,-5 0 264 0 0,-11-4 345 0 0,6-3-496 0 0,19 1-82 0 0,0 1 0 0 0,0 0 0 0 0,1-1 1 0 0,-1 0-1 0 0,0 0 0 0 0,0-1 0 0 0,1 1 1 0 0,-1-1-1 0 0,-7-4 0 0 0,-3-1-8 0 0,5 2 28 0 0,4 2-33 0 0,0-2-12 0 0,2 1-33 0 0,0-6-759 0 0,9 10-2111 0 0,-4 1 2202 0 0</inkml:trace>
</inkml:ink>
</file>

<file path=ppt/ink/ink36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1:28:01.084"/>
    </inkml:context>
    <inkml:brush xml:id="br0">
      <inkml:brushProperty name="width" value="0.05" units="cm"/>
      <inkml:brushProperty name="height" value="0.05" units="cm"/>
    </inkml:brush>
  </inkml:definitions>
  <inkml:trace contextRef="#ctx0" brushRef="#br0">0 84 5193 0 0,'15'-6'3767'0'0,"4"-3"-2281"0"0,-11 6-1479 0 0,5 1 19 0 0,8-3 65 0 0,7-9 221 0 0,-10 6-154 0 0,55-21 250 0 0,-51 23-320 0 0,-7 4-55 0 0,3 6 47 0 0,-6-1-18 0 0,-4-3-21 0 0,-9 1-34 0 0,0 0 0 0 0,0-1-1 0 0,0 1 1 0 0,0 0 0 0 0,0 0 0 0 0,0 0 0 0 0,0 0 0 0 0,0 0-1 0 0,0 0 1 0 0,0 1 0 0 0,1-1 0 0 0,-1 0 0 0 0,0 0 0 0 0,1 0-1 0 0,-1 1 1 0 0,1-1 0 0 0,-1 0 0 0 0,1 1 0 0 0,0 1 0 0 0,-6 11 12 0 0,2-3-14 0 0,1-3-2 0 0,0-1 0 0 0,-5 8 10 0 0,7-14-9 0 0,1-1-2 0 0,1 1 44 0 0,6 2-24 0 0,0 0 0 0 0,0 0 1 0 0,0 1-1 0 0,0-1 0 0 0,0 2 1 0 0,-1-1-1 0 0,0 1 0 0 0,0 0 0 0 0,0 0 1 0 0,-1 1-1 0 0,1-1 0 0 0,-1 1 1 0 0,-1 1-1 0 0,1-1 0 0 0,-1 1 0 0 0,0-1 1 0 0,0 1-1 0 0,-1 0 0 0 0,0 0 1 0 0,0 1-1 0 0,1 7 0 0 0,-3-10 16 0 0,0 1 0 0 0,0 0 0 0 0,0-1 0 0 0,-1 1 0 0 0,0 0 1 0 0,0-1-1 0 0,-1 1 0 0 0,1 0 0 0 0,-1-1 0 0 0,-1 1 0 0 0,1-1 0 0 0,-1 1 0 0 0,0-1 0 0 0,0 0 0 0 0,0 0 0 0 0,-1 0 0 0 0,1 0 0 0 0,-1 0 0 0 0,-1 0 1 0 0,1-1-1 0 0,-1 1 0 0 0,1-1 0 0 0,-1 0 0 0 0,-1 0 0 0 0,1 0 0 0 0,0-1 0 0 0,-1 0 0 0 0,0 1 0 0 0,-6 2 0 0 0,2-1 20 0 0,0-1 0 0 0,0 0 0 0 0,0 0 0 0 0,-1-1 0 0 0,-14 3-1 0 0,18-5-12 0 0,-1 0-1 0 0,1-1 1 0 0,0 0-1 0 0,0 0 1 0 0,0 0-1 0 0,-1-1 1 0 0,1 0-1 0 0,0 0 1 0 0,0 0-1 0 0,0-1 1 0 0,0 0-1 0 0,1 0 1 0 0,-1-1-1 0 0,0 0 1 0 0,-6-4-1 0 0,10 6-164 0 0,-7-7 114 0 0,8 4-1063 0 0,1 0-551 0 0,0 2 1049 0 0,2-2-516 0 0</inkml:trace>
</inkml:ink>
</file>

<file path=ppt/ink/ink36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1:28:01.583"/>
    </inkml:context>
    <inkml:brush xml:id="br0">
      <inkml:brushProperty name="width" value="0.05" units="cm"/>
      <inkml:brushProperty name="height" value="0.05" units="cm"/>
    </inkml:brush>
  </inkml:definitions>
  <inkml:trace contextRef="#ctx0" brushRef="#br0">193 1 6673 0 0,'-3'3'6390'0'0,"-12"4"-4484"0"0,-10 4-2072 0 0,8 0 199 0 0,-1 1-1 0 0,2 0 1 0 0,-19 18-1 0 0,4 5 17 0 0,17-11-34 0 0,11-20-7 0 0,1 0 0 0 0,-1 1 0 0 0,1 0 1 0 0,0-1-1 0 0,1 1 0 0 0,0 0 0 0 0,-1 0 1 0 0,1 0-1 0 0,1 0 0 0 0,-1 0 1 0 0,1 0-1 0 0,0 0 0 0 0,0 0 0 0 0,0 0 1 0 0,1 0-1 0 0,0 0 0 0 0,0 0 1 0 0,0 0-1 0 0,0-1 0 0 0,1 1 0 0 0,0 0 1 0 0,0 0-1 0 0,3 4 0 0 0,4 6 18 0 0,7-3 27 0 0,-14-11-49 0 0,0-1 0 0 0,-1 0 0 0 0,1 0 0 0 0,0 0 0 0 0,-1 0 0 0 0,1 0 1 0 0,0 0-1 0 0,-1-1 0 0 0,1 1 0 0 0,0 0 0 0 0,-1-1 0 0 0,1 0 0 0 0,-1 1 0 0 0,1-1 0 0 0,-1 0 0 0 0,1 0 0 0 0,-1 1 0 0 0,1-1 0 0 0,-1 0 0 0 0,0-1 0 0 0,1 1 0 0 0,0-2 0 0 0,9-6-30 0 0,-1-2 0 0 0,0 1 0 0 0,-1-2 1 0 0,0 1-1 0 0,-1-1 0 0 0,0 0 0 0 0,-1-1 0 0 0,0 1 0 0 0,-1-2 0 0 0,5-16 0 0 0,-6 0-23 0 0,-5 23 49 0 0,-7 20 50 0 0,-13 36 38 0 0,0-1-6 0 0,11-25-44 0 0,-2 6 8 0 0,-3 14 17 0 0,6 1-6 0 0,7-35-44 0 0,1 0-1 0 0,0 0 0 0 0,0-1 1 0 0,1 1-1 0 0,3 17 0 0 0,14 14-88 0 0,-7-28-260 0 0,-2-7-12 0 0,1-5-110 0 0,-2-2 85 0 0,13-14-550 0 0,-12 10 77 0 0</inkml:trace>
</inkml:ink>
</file>

<file path=ppt/ink/ink36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1:28:02.020"/>
    </inkml:context>
    <inkml:brush xml:id="br0">
      <inkml:brushProperty name="width" value="0.05" units="cm"/>
      <inkml:brushProperty name="height" value="0.05" units="cm"/>
    </inkml:brush>
  </inkml:definitions>
  <inkml:trace contextRef="#ctx0" brushRef="#br0">102 71 4929 0 0,'1'0'130'0'0,"0"0"-1"0"0,-1-1 1 0 0,1 1 0 0 0,-1 0 0 0 0,1 0-1 0 0,-1 0 1 0 0,1 0 0 0 0,-1 0-1 0 0,0-1 1 0 0,1 1 0 0 0,-1 0-1 0 0,1 0 1 0 0,-1-1 0 0 0,1 1-1 0 0,-1 0 1 0 0,0-1 0 0 0,1 1 0 0 0,-1-1-1 0 0,1 1 1 0 0,-1 0 0 0 0,0-1-1 0 0,0 1 1 0 0,1-1 0 0 0,-1 1-1 0 0,0-1 1 0 0,0 1 0 0 0,0-1-1 0 0,1 1 1 0 0,-1-1 0 0 0,0 1 0 0 0,0-1-1 0 0,0 1 1 0 0,0-1 0 0 0,0 1-1 0 0,0-1 1 0 0,0 1 0 0 0,0-1-1 0 0,0 1 1 0 0,0-1 0 0 0,0 1-1 0 0,0-1 1 0 0,-1 1 0 0 0,1-1 0 0 0,0 1-1 0 0,0-1 1 0 0,0 1 0 0 0,-1-1-1 0 0,1 1 1 0 0,0-1 0 0 0,-1 1-1 0 0,1 0 1 0 0,0-1 0 0 0,-1 1-1 0 0,1 0 1 0 0,-1-1 0 0 0,1 1 0 0 0,0 0-1 0 0,-1-1 1 0 0,0 1 0 0 0,-20-9 567 0 0,6 8-521 0 0,8 1-152 0 0,-3 2-2 0 0,-1 0-12 0 0,-6 4-1 0 0,-4 11 36 0 0,16-2 48 0 0,7-11-69 0 0,0 0 0 0 0,0-1-1 0 0,1 1 1 0 0,-1-1 0 0 0,1 0 0 0 0,0 1 0 0 0,0-1 0 0 0,0-1 0 0 0,0 1-1 0 0,1 0 1 0 0,4 2 0 0 0,5 6 82 0 0,-4-1-76 0 0,-1 1 0 0 0,1 1 0 0 0,-2-1 0 0 0,0 1 0 0 0,0 1 0 0 0,-1-1 0 0 0,0 1 0 0 0,-1 0 0 0 0,-1 0 0 0 0,0 1 0 0 0,-1-1 0 0 0,0 1 0 0 0,-1 0 0 0 0,0 20-1 0 0,-2-32-21 0 0,0 1 0 0 0,-1-1-1 0 0,1 0 1 0 0,0 1 0 0 0,-1-1-1 0 0,1 0 1 0 0,-1 1 0 0 0,0-1-1 0 0,0 0 1 0 0,0 0 0 0 0,0 0-1 0 0,0 0 1 0 0,-1 0 0 0 0,1 0-1 0 0,-1 0 1 0 0,1 0 0 0 0,-1-1-1 0 0,1 1 1 0 0,-1 0 0 0 0,0-1-1 0 0,0 1 1 0 0,-3 1 0 0 0,4-3-6 0 0,-1 1 0 0 0,1-1 0 0 0,0 1 0 0 0,-1-1 1 0 0,1 1-1 0 0,-1-1 0 0 0,1 0 0 0 0,-1 0 0 0 0,1 0 0 0 0,-1 0 1 0 0,1 0-1 0 0,-1 0 0 0 0,1 0 0 0 0,-1 0 0 0 0,1-1 0 0 0,-1 1 0 0 0,1-1 1 0 0,-1 1-1 0 0,1-1 0 0 0,0 1 0 0 0,-1-1 0 0 0,1 0 0 0 0,0 0 1 0 0,-1 0-1 0 0,1 1 0 0 0,0-1 0 0 0,0 0 0 0 0,0-1 0 0 0,0 1 0 0 0,0 0 1 0 0,0 0-1 0 0,0 0 0 0 0,0-1 0 0 0,1 1 0 0 0,-1 0 0 0 0,0-2 1 0 0,-1 0-10 0 0,1 0 1 0 0,0 0 0 0 0,0 0 0 0 0,0 0 0 0 0,0 0 0 0 0,0 0 0 0 0,1 0-1 0 0,0 0 1 0 0,-1-4 0 0 0,1 0-10 0 0,1 0 1 0 0,0 1-1 0 0,0-1 0 0 0,0 0 0 0 0,1 0 0 0 0,4-11 1 0 0,0 6-7 0 0,-1 0 0 0 0,2 0 0 0 0,-1 0 0 0 0,2 1-1 0 0,14-17 1 0 0,23-18-83 0 0,30-18-321 0 0,-12 12-1055 0 0,-47 30 335 0 0,-12 17 366 0 0</inkml:trace>
</inkml:ink>
</file>

<file path=ppt/ink/ink36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1:28:02.487"/>
    </inkml:context>
    <inkml:brush xml:id="br0">
      <inkml:brushProperty name="width" value="0.05" units="cm"/>
      <inkml:brushProperty name="height" value="0.05" units="cm"/>
    </inkml:brush>
  </inkml:definitions>
  <inkml:trace contextRef="#ctx0" brushRef="#br0">1 11 5129 0 0,'7'-1'5340'0'0,"-1"-1"-3778"0"0,1-2-1658 0 0,0 3 366 0 0,7-1-185 0 0,1 1-31 0 0,7 5-7 0 0,-4 2 55 0 0,-4 0-18 0 0,3 7-42 0 0,-8-1-10 0 0,-5-3 13 0 0,-3 1-35 0 0,-4 5 17 0 0,-20 21 48 0 0,14-25-64 0 0,8-10-8 0 0,1 0 0 0 0,-1-1 0 0 0,0 1 0 0 0,1 0 0 0 0,-1 0 0 0 0,1-1 0 0 0,-1 1 0 0 0,1 0 0 0 0,-1 0 0 0 0,1 0 0 0 0,0 0 0 0 0,-1 0 0 0 0,1 0 0 0 0,0 0 0 0 0,0 0 0 0 0,0 0 0 0 0,0 0 0 0 0,-1 0 0 0 0,1-1 0 0 0,1 1 0 0 0,-1 2 0 0 0,20 8 102 0 0,-8-6-86 0 0,28 7 32 0 0,-7-6 130 0 0,-27-4-145 0 0,-1-1-1 0 0,1 1 0 0 0,-1 0 0 0 0,0 0 0 0 0,0 1 0 0 0,0 0 0 0 0,0 0 0 0 0,0 0 0 0 0,-1 0 0 0 0,1 1 0 0 0,-1-1 0 0 0,0 1 0 0 0,0 0 0 0 0,0 0 0 0 0,-1 1 0 0 0,1-1 0 0 0,-1 1 0 0 0,0 0 0 0 0,-1 0 0 0 0,1 0 0 0 0,-1 0 0 0 0,0 0 0 0 0,0 1 0 0 0,0-1 0 0 0,-1 1 0 0 0,1 6 0 0 0,-1-5 39 0 0,0 0 0 0 0,0 0 0 0 0,-1 0 0 0 0,0 0 1 0 0,-1 0-1 0 0,1 0 0 0 0,-1 0 0 0 0,-1 0 0 0 0,0 0 0 0 0,1 0 0 0 0,-5 9 0 0 0,3-11-3 0 0,1 0-1 0 0,-1 0 0 0 0,0 0 1 0 0,0-1-1 0 0,-1 1 0 0 0,1-1 0 0 0,-1 0 1 0 0,0 0-1 0 0,-5 4 0 0 0,2-3 40 0 0,0-1 0 0 0,0 0 0 0 0,-1-1 0 0 0,0 1 0 0 0,1-2 0 0 0,-14 4 0 0 0,-14 6 577 0 0,25-9-504 0 0,-1 0 1 0 0,0 0-1 0 0,-1-1 1 0 0,-19 1 0 0 0,27-2-257 0 0,0-1 0 0 0,1 0 0 0 0,-1 0 0 0 0,0 0 1 0 0,0 0-1 0 0,0-1 0 0 0,0 1 0 0 0,0-1 1 0 0,0 0-1 0 0,0 0 0 0 0,1-1 0 0 0,-1 1 0 0 0,1-1 1 0 0,-1 0-1 0 0,1 0 0 0 0,-1 0 0 0 0,-4-5 1 0 0,7-3-602 0 0,4 1-109 0 0</inkml:trace>
</inkml:ink>
</file>

<file path=ppt/ink/ink36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1:28:08.008"/>
    </inkml:context>
    <inkml:brush xml:id="br0">
      <inkml:brushProperty name="width" value="0.05" units="cm"/>
      <inkml:brushProperty name="height" value="0.05" units="cm"/>
    </inkml:brush>
  </inkml:definitions>
  <inkml:trace contextRef="#ctx0" brushRef="#br0">25 0 2465 0 0,'-22'71'978'0'0,"20"-63"-777"0"0,2 2 70 0 0,2-3-30 0 0,3 1 74 0 0,2 5 96 0 0,8 53 1118 0 0,-5-28-842 0 0,-5-13-305 0 0,1 17 109 0 0,-4-24-213 0 0,6 54 318 0 0,0-26-324 0 0,5-6-121 0 0,13 13 50 0 0,-24-48-165 0 0,1 12 7 0 0,-2-14-38 0 0,-1 2 8 0 0,-1 9 70 0 0,-9 10-477 0 0,9-23 285 0 0,1 0 1 0 0,-1 0-1 0 0,1 0 1 0 0,-1 0 0 0 0,0 0-1 0 0,0 0 1 0 0,0 0-1 0 0,1 0 1 0 0,-1 0-1 0 0,0 0 1 0 0,0 0-1 0 0,0-1 1 0 0,0 1 0 0 0,0 0-1 0 0,0-1 1 0 0,-1 1-1 0 0,1-1 1 0 0,0 1-1 0 0,0-1 1 0 0,0 0-1 0 0,0 1 1 0 0,-1-1-1 0 0,1 0 1 0 0,0 0 0 0 0,0 0-1 0 0,-1 0 1 0 0,1 0-1 0 0,0 0 1 0 0,-3 0-1 0 0,-3-4-2707 0 0</inkml:trace>
</inkml:ink>
</file>

<file path=ppt/ink/ink36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1:28:08.353"/>
    </inkml:context>
    <inkml:brush xml:id="br0">
      <inkml:brushProperty name="width" value="0.05" units="cm"/>
      <inkml:brushProperty name="height" value="0.05" units="cm"/>
    </inkml:brush>
  </inkml:definitions>
  <inkml:trace contextRef="#ctx0" brushRef="#br0">80 60 4425 0 0,'32'-23'4154'0'0,"2"10"-3686"0"0,-10 7-469 0 0,-23 6 1 0 0,18-5 1 0 0,9-1 14 0 0,38-1 62 0 0,-61 7-74 0 0,0 0-1 0 0,1 1 0 0 0,-1-1 0 0 0,0 1 0 0 0,1 0 1 0 0,-1 0-1 0 0,0 0 0 0 0,0 1 0 0 0,0 0 1 0 0,0 0-1 0 0,0 0 0 0 0,0 1 0 0 0,-1 0 0 0 0,1 0 1 0 0,-1 0-1 0 0,0 0 0 0 0,1 0 0 0 0,-2 1 1 0 0,1 0-1 0 0,0 0 0 0 0,-1 0 0 0 0,0 0 0 0 0,0 1 1 0 0,0-1-1 0 0,0 1 0 0 0,-1 0 0 0 0,1 0 1 0 0,-1-1-1 0 0,1 7 0 0 0,-1-4 9 0 0,-1 0 0 0 0,0 1 0 0 0,-1-1 0 0 0,0 0 0 0 0,0 1 0 0 0,0-1-1 0 0,-1 1 1 0 0,0-1 0 0 0,0 0 0 0 0,-1 1 0 0 0,0-1 0 0 0,0 0 0 0 0,-1 0 0 0 0,0-1 0 0 0,0 1 0 0 0,0 0 0 0 0,-1-1 0 0 0,0 0 0 0 0,0 0-1 0 0,-9 9 1 0 0,-14 14 16 0 0,-43 30 74 0 0,17-23-29 0 0,28-22-320 0 0,0-1 0 0 0,0 0 0 0 0,-2-2 0 0 0,1-1 0 0 0,-55 12 0 0 0,74-20-497 0 0</inkml:trace>
</inkml:ink>
</file>

<file path=ppt/ink/ink36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1:28:08.819"/>
    </inkml:context>
    <inkml:brush xml:id="br0">
      <inkml:brushProperty name="width" value="0.05" units="cm"/>
      <inkml:brushProperty name="height" value="0.05" units="cm"/>
    </inkml:brush>
  </inkml:definitions>
  <inkml:trace contextRef="#ctx0" brushRef="#br0">129 1 2361 0 0,'-13'1'2380'0'0,"0"1"-1979"0"0,10-1 155 0 0,-1 1-108 0 0,-4 10-324 0 0,3-4 13 0 0,-7 13 152 0 0,1 1 0 0 0,0 0 1 0 0,2 1-1 0 0,0 0 1 0 0,1 1-1 0 0,2 0 0 0 0,1 0 1 0 0,-4 37-1 0 0,6 78 193 0 0,11-45-314 0 0,-8-90-164 0 0,5 36 40 0 0,6 19 37 0 0,-9-49-68 0 0,1-1 0 0 0,0 1 1 0 0,1-1-1 0 0,0 0 1 0 0,0 0-1 0 0,1 0 0 0 0,10 15 1 0 0,-7-15 25 0 0,1 1 1 0 0,-1-1-1 0 0,2-1 1 0 0,-1 0-1 0 0,1 0 1 0 0,0 0-1 0 0,1-2 1 0 0,0 1-1 0 0,17 7 1 0 0,-2-4-553 0 0,0-2 0 0 0,0-1-1 0 0,35 6 1 0 0,-55-12-156 0 0,-4 2-356 0 0</inkml:trace>
</inkml:ink>
</file>

<file path=ppt/ink/ink36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1:28:09.956"/>
    </inkml:context>
    <inkml:brush xml:id="br0">
      <inkml:brushProperty name="width" value="0.05" units="cm"/>
      <inkml:brushProperty name="height" value="0.05" units="cm"/>
    </inkml:brush>
  </inkml:definitions>
  <inkml:trace contextRef="#ctx0" brushRef="#br0">56 0 4033 0 0,'-3'37'4041'0'0,"-10"20"-3459"0"0,1-4-544 0 0,7-25 34 0 0,-8 63 66 0 0,6-29 43 0 0,6-49-171 0 0,0 13 65 0 0,4 7 160 0 0,-2-31-198 0 0,1 1 0 0 0,-1 0 0 0 0,1-1 0 0 0,-1 1-1 0 0,1 0 1 0 0,0-1 0 0 0,0 0 0 0 0,0 1 0 0 0,0-1 0 0 0,0 0 0 0 0,1 0 0 0 0,-1-1 0 0 0,1 1 0 0 0,-1 0 0 0 0,1-1-1 0 0,0 1 1 0 0,-1-1 0 0 0,5 2 0 0 0,13 5 52 0 0,-10-3-30 0 0,0 0-1 0 0,0-1 1 0 0,0 0-1 0 0,1-1 0 0 0,-1 0 1 0 0,1-1-1 0 0,0 0 1 0 0,-1-1-1 0 0,15 1 1 0 0,11-4 75 0 0,0-1 0 0 0,63-14 0 0 0,-64 8-32 0 0,41-16 0 0 0,-54 18-173 0 0,15 0 168 0 0,2 4-328 0 0,15 2-2144 0 0,-60 2 1652 0 0,-1 6 26 0 0</inkml:trace>
</inkml:ink>
</file>

<file path=ppt/ink/ink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19:18:41.811"/>
    </inkml:context>
    <inkml:brush xml:id="br0">
      <inkml:brushProperty name="width" value="0.05" units="cm"/>
      <inkml:brushProperty name="height" value="0.05" units="cm"/>
    </inkml:brush>
  </inkml:definitions>
  <inkml:trace contextRef="#ctx0" brushRef="#br0">110 405 6393 0 0,'7'8'8347'0'0,"-7"-9"-8079"0"0,-1-1 11 0 0,1 1-115 0 0,-1-2-58 0 0,-17-46 720 0 0,14 41-767 0 0,0 0 1 0 0,-1 0 0 0 0,0 1 0 0 0,0 0-1 0 0,-1 0 1 0 0,-6-7 0 0 0,-14-27 836 0 0,24 37-788 0 0,0-1 1 0 0,-1 1 0 0 0,1-1 0 0 0,-1 1 0 0 0,0 0-1 0 0,0 0 1 0 0,-1 0 0 0 0,-3-3 0 0 0,10 1 319 0 0,-1-3-366 0 0,-1 1-71 0 0,-1 4 11 0 0,1 1-6 0 0,0 1 1 0 0,0-1-1 0 0,0 1 1 0 0,0 0 0 0 0,0-1-1 0 0,0 1 1 0 0,0 0-1 0 0,1 0 1 0 0,-1 0-1 0 0,1 0 1 0 0,0 0-1 0 0,0 0 1 0 0,-1 0 0 0 0,5-2-1 0 0,31-24 8 0 0,-31 23-7 0 0,7-5-9 0 0,1 1 0 0 0,-1 1 0 0 0,1 0 0 0 0,1 1 0 0 0,0 1 0 0 0,28-9 0 0 0,5-2-344 0 0,-26 9-350 0 0,0 0 0 0 0,1 2 1 0 0,40-6-1 0 0,-52 9 129 0 0,0 0-15 0 0,-2 3 240 0 0,12 4-281 0 0</inkml:trace>
</inkml:ink>
</file>

<file path=ppt/ink/ink36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1:28:10.322"/>
    </inkml:context>
    <inkml:brush xml:id="br0">
      <inkml:brushProperty name="width" value="0.05" units="cm"/>
      <inkml:brushProperty name="height" value="0.05" units="cm"/>
    </inkml:brush>
  </inkml:definitions>
  <inkml:trace contextRef="#ctx0" brushRef="#br0">6 55 3817 0 0,'-5'0'3825'0'0,"14"-4"-3689"0"0,-1 1-80 0 0,2 2-32 0 0,-1 0 24 0 0,8-2-8 0 0,-5 1 0 0 0,0 1 56 0 0,18-3-48 0 0,10 1-32 0 0,-4-4 0 0 0,1 2 0 0 0,-3 0-8 0 0,-4 2-88 0 0,-6-1 0 0 0,-6 3 56 0 0,-4-6-72 0 0,-7 7-56 0 0</inkml:trace>
</inkml:ink>
</file>

<file path=ppt/ink/ink36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1:28:10.772"/>
    </inkml:context>
    <inkml:brush xml:id="br0">
      <inkml:brushProperty name="width" value="0.05" units="cm"/>
      <inkml:brushProperty name="height" value="0.05" units="cm"/>
    </inkml:brush>
  </inkml:definitions>
  <inkml:trace contextRef="#ctx0" brushRef="#br0">0 58 1016 0 0,'69'-36'1068'0'0,"-55"25"506"0"0,-15 5-388 0 0,-8 2 48 0 0,5 4-343 0 0,3 2-291 0 0,3 5-76 0 0,11 13-134 0 0,26 6-316 0 0,-30-21-7 0 0,1 0-1 0 0,-1 0 1 0 0,1-1-1 0 0,13 3 0 0 0,22 0 129 0 0,-12-9-148 0 0,16 4 59 0 0,-15 1-72 0 0,-12-6-22 0 0,12 2 112 0 0,-28 4-5 0 0,-21 1-43 0 0,-1 5-51 0 0,8-2-21 0 0,-10 9 16 0 0,-5 3-1016 0 0,-42 28 0 0 0</inkml:trace>
</inkml:ink>
</file>

<file path=ppt/ink/ink36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1:28:11.108"/>
    </inkml:context>
    <inkml:brush xml:id="br0">
      <inkml:brushProperty name="width" value="0.05" units="cm"/>
      <inkml:brushProperty name="height" value="0.05" units="cm"/>
    </inkml:brush>
  </inkml:definitions>
  <inkml:trace contextRef="#ctx0" brushRef="#br0">9 52 4465 0 0,'-5'-1'3418'0'0,"1"1"-2310"0"0,5-1-1086 0 0,0 0-6 0 0,1 0-10 0 0,1 1-4 0 0,-2 0 4 0 0,55-15 30 0 0,-21 4-18 0 0,-3 1-11 0 0,-11 4-6 0 0,-16 5-102 0 0,0 0 0 0 0,0 1 0 0 0,0-1 1 0 0,0 1-1 0 0,0 0 0 0 0,0 0 0 0 0,6 2 1 0 0,28-3-1582 0 0,-30-2 1146 0 0</inkml:trace>
</inkml:ink>
</file>

<file path=ppt/ink/ink36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1:28:12.171"/>
    </inkml:context>
    <inkml:brush xml:id="br0">
      <inkml:brushProperty name="width" value="0.05" units="cm"/>
      <inkml:brushProperty name="height" value="0.05" units="cm"/>
    </inkml:brush>
  </inkml:definitions>
  <inkml:trace contextRef="#ctx0" brushRef="#br0">3 12 2144 0 0,'-3'-12'4723'0'0,"4"20"-4047"0"0,4 9-347 0 0,-1-5-265 0 0,-2-2 19 0 0,8 44 197 0 0,-2 35 330 0 0,0 5-54 0 0,2-8-377 0 0,5 33 36 0 0,-10-84-98 0 0,2 0 1 0 0,23 67 0 0 0,2-39 67 0 0,-5-14-125 0 0,-15-16-372 0 0,-12-32 279 0 0,0 0-144 0 0</inkml:trace>
</inkml:ink>
</file>

<file path=ppt/ink/ink36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1:28:12.869"/>
    </inkml:context>
    <inkml:brush xml:id="br0">
      <inkml:brushProperty name="width" value="0.05" units="cm"/>
      <inkml:brushProperty name="height" value="0.05" units="cm"/>
    </inkml:brush>
  </inkml:definitions>
  <inkml:trace contextRef="#ctx0" brushRef="#br0">28 9 2064 0 0,'-12'-9'4587'0'0,"10"23"-3104"0"0,0 4-1490 0 0,1-8-3 0 0,-9 121 1366 0 0,11-116-1291 0 0,2 0 1 0 0,0 0 0 0 0,0 0-1 0 0,9 19 1 0 0,-10-26-40 0 0,2 3 43 0 0,0 1-1 0 0,1-1 0 0 0,11 18 0 0 0,-13-24-50 0 0,1 1 0 0 0,0-1-1 0 0,1 0 1 0 0,-1-1 0 0 0,1 1-1 0 0,0-1 1 0 0,0 0 0 0 0,1 0-1 0 0,-1-1 1 0 0,1 1 0 0 0,0-1 0 0 0,9 3-1 0 0,0 0 8 0 0,8 0 30 0 0,0-3 11 0 0,10-2 34 0 0,7 0-24 0 0,-27-1-59 0 0,0 0 0 0 0,-1-1 0 0 0,1-1 1 0 0,-1 0-1 0 0,0-1 0 0 0,1 0 1 0 0,-1-1-1 0 0,22-11 0 0 0,-3 2-268 0 0,-5 2-190 0 0,-22 6 130 0 0,-3 1-734 0 0</inkml:trace>
</inkml:ink>
</file>

<file path=ppt/ink/ink36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1:28:13.238"/>
    </inkml:context>
    <inkml:brush xml:id="br0">
      <inkml:brushProperty name="width" value="0.05" units="cm"/>
      <inkml:brushProperty name="height" value="0.05" units="cm"/>
    </inkml:brush>
  </inkml:definitions>
  <inkml:trace contextRef="#ctx0" brushRef="#br0">59 157 2160 0 0,'-53'-18'2174'0'0,"53"18"-2114"0"0,-1 0 0 0 0,1-1 0 0 0,0 1 0 0 0,-1 0 0 0 0,1 0 0 0 0,0-1 0 0 0,-1 1 0 0 0,1 0-1 0 0,0-1 1 0 0,0 1 0 0 0,-1 0 0 0 0,1-1 0 0 0,0 1 0 0 0,0 0 0 0 0,0-1 0 0 0,-1 1 0 0 0,1 0 0 0 0,0-1-1 0 0,0 1 1 0 0,0-1 0 0 0,0 1 0 0 0,0 0 0 0 0,0-1 0 0 0,0 1 0 0 0,0-1 0 0 0,0 1 0 0 0,0-1 0 0 0,0 1 0 0 0,0 0-1 0 0,0-1 1 0 0,0 1 0 0 0,0-1 0 0 0,0 1 0 0 0,1 0 0 0 0,-1-1 0 0 0,0 1 0 0 0,0-1 0 0 0,0 1 0 0 0,1 0 0 0 0,-1-1-1 0 0,0 1 1 0 0,0 0 0 0 0,1 0 0 0 0,-1-1 0 0 0,0 1 0 0 0,1 0 0 0 0,-1-1 0 0 0,0 1 0 0 0,1 0 0 0 0,-1 0-1 0 0,1 0 1 0 0,-1-1 0 0 0,0 1 0 0 0,1 0 0 0 0,-1 0 0 0 0,1 0 0 0 0,-1 0 0 0 0,1 0 0 0 0,30-17 713 0 0,-25 14-441 0 0,15-6-254 0 0,0 1 1 0 0,1 2 0 0 0,0 0-1 0 0,42-6 1 0 0,-8 2-8 0 0,-36 5-51 0 0,9-3 3 0 0,-1 0-22 0 0,13-6-74 0 0,-27 9 22 0 0,14-2-4 0 0,-17 5 4 0 0,-4 2 10 0 0,2 0-16 0 0</inkml:trace>
</inkml:ink>
</file>

<file path=ppt/ink/ink36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1:28:13.673"/>
    </inkml:context>
    <inkml:brush xml:id="br0">
      <inkml:brushProperty name="width" value="0.05" units="cm"/>
      <inkml:brushProperty name="height" value="0.05" units="cm"/>
    </inkml:brush>
  </inkml:definitions>
  <inkml:trace contextRef="#ctx0" brushRef="#br0">0 32 4665 0 0,'2'-5'1160'0'0,"1"-2"168"0"0,0-1-194 0 0,4 0-442 0 0,7 5-618 0 0,2 4-37 0 0,-8 0-13 0 0,28 6 62 0 0,-20 0-41 0 0,-4 0-7 0 0,74 60 412 0 0,30 52 11 0 0,-102-104-429 0 0,-1 2 0 0 0,-1-1 0 0 0,-1 2 0 0 0,0-1 0 0 0,-1 2 0 0 0,-1-1 0 0 0,-1 1 0 0 0,10 33 0 0 0,-15-38-62 0 0,0 0-1 0 0,0 1 1 0 0,-2-1-1 0 0,0 1 0 0 0,0 0 1 0 0,-1-1-1 0 0,-1 1 1 0 0,-1 0-1 0 0,0-1 1 0 0,-1 1-1 0 0,0-1 0 0 0,-9 23 1 0 0,-19 18-1568 0 0,17-26-2304 0 0</inkml:trace>
</inkml:ink>
</file>

<file path=ppt/ink/ink36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1:28:17.210"/>
    </inkml:context>
    <inkml:brush xml:id="br0">
      <inkml:brushProperty name="width" value="0.05" units="cm"/>
      <inkml:brushProperty name="height" value="0.05" units="cm"/>
    </inkml:brush>
  </inkml:definitions>
  <inkml:trace contextRef="#ctx0" brushRef="#br0">15 42 3569 0 0,'-2'74'1607'0'0,"2"-73"-1554"0"0,1 0 0 0 0,-1 0 0 0 0,0 0 0 0 0,0 0 0 0 0,0 0 0 0 0,0 0 0 0 0,0 0 0 0 0,-1 0 0 0 0,1 0 0 0 0,0 0 0 0 0,0-1 0 0 0,-1 1 0 0 0,1 0 0 0 0,0 0 0 0 0,-1 0 0 0 0,1 0 0 0 0,-1 0 0 0 0,1-1 0 0 0,-1 1 0 0 0,-1 1 0 0 0,-2-3 491 0 0,1-2 605 0 0,3 3-1018 0 0,0-2 215 0 0,0 1-228 0 0,0 1-56 0 0,0-2 57 0 0,4-2 25 0 0,-2 3-129 0 0,30-18 84 0 0,-16 9-94 0 0,-5 3-6 0 0,10-4 15 0 0,-20 10-14 0 0,0 0-1 0 0,1 0 1 0 0,-1 0 0 0 0,1 1-1 0 0,-1-1 1 0 0,0 0 0 0 0,1 1 0 0 0,-1 0-1 0 0,1-1 1 0 0,-1 1 0 0 0,1 0-1 0 0,-1-1 1 0 0,1 1 0 0 0,-1 0 0 0 0,1 0-1 0 0,-1 0 1 0 0,1 1 0 0 0,2-1-1 0 0,-3 1 1 0 0,0 0 0 0 0,0 0 0 0 0,0 0 0 0 0,0 0 0 0 0,-1-1 0 0 0,1 1 0 0 0,0 0 0 0 0,-1 0 0 0 0,1 0 0 0 0,-1 0 0 0 0,1 0 0 0 0,-1 1 0 0 0,1-1 0 0 0,-1 0 0 0 0,0 0 0 0 0,1 0-1 0 0,-1 0 1 0 0,0 0 0 0 0,0 1 0 0 0,0 0 0 0 0,1-1 11 0 0,-1 0 0 0 0,1 1 0 0 0,-1-1-1 0 0,1 0 1 0 0,-1 0 0 0 0,1 0 0 0 0,0 0-1 0 0,0 0 1 0 0,0 0 0 0 0,0 0 0 0 0,0 0-1 0 0,0 0 1 0 0,0 0 0 0 0,0-1 0 0 0,0 1-1 0 0,0 0 1 0 0,0-1 0 0 0,0 1 0 0 0,0-1-1 0 0,1 1 1 0 0,-1-1 0 0 0,0 1 0 0 0,0-1 0 0 0,1 0-1 0 0,1 1 1 0 0,13 4 49 0 0,-7-1-34 0 0,11 4 15 0 0,-5-4-11 0 0,2-2 6 0 0,-5-4-6 0 0,60-19 142 0 0,35-19 59 0 0,-49 17-265 0 0,-20 9-103 0 0,-31 12-262 0 0,16-7 245 0 0,-22 9 100 0 0,-1 0 0 0 0,1 0 0 0 0,0-1-1 0 0,-1 1 1 0 0,1 0 0 0 0,-1-1-1 0 0,1 1 1 0 0,-1-1 0 0 0,1 1 0 0 0,-1-1-1 0 0,1 1 1 0 0,-1-1 0 0 0,0 1-1 0 0,1-1 1 0 0,-1 1 0 0 0,0-1 0 0 0,1 1-1 0 0,-1-1 1 0 0,0 0 0 0 0,0 1-1 0 0,1-1 1 0 0,-1 1 0 0 0,0-1 0 0 0,0 0-1 0 0,0 1 1 0 0,0-1 0 0 0,0 0-1 0 0,0 1 1 0 0,0-1 0 0 0,0 0 0 0 0,0 0-1 0 0,-4-5-3400 0 0</inkml:trace>
</inkml:ink>
</file>

<file path=ppt/ink/ink36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1:28:17.625"/>
    </inkml:context>
    <inkml:brush xml:id="br0">
      <inkml:brushProperty name="width" value="0.05" units="cm"/>
      <inkml:brushProperty name="height" value="0.05" units="cm"/>
    </inkml:brush>
  </inkml:definitions>
  <inkml:trace contextRef="#ctx0" brushRef="#br0">0 38 992 0 0,'12'0'132'0'0,"-4"0"206"0"0,1 0 0 0 0,0 0 0 0 0,-1-1 0 0 0,1-1 0 0 0,-1 1 0 0 0,14-5 0 0 0,9-4-17 0 0,20 0 425 0 0,-36 7-354 0 0,-7 1-240 0 0,0 1 1 0 0,0 0-1 0 0,0 0 1 0 0,0 1-1 0 0,1 0 0 0 0,8 2 1 0 0,-15-2-137 0 0,0 0 1 0 0,1 1-1 0 0,-1 0 1 0 0,0-1 0 0 0,0 1-1 0 0,0 0 1 0 0,0 0-1 0 0,0 0 1 0 0,0 0-1 0 0,0 1 1 0 0,0-1-1 0 0,0 0 1 0 0,0 1 0 0 0,-1 0-1 0 0,1-1 1 0 0,0 1-1 0 0,-1 0 1 0 0,0 0-1 0 0,1 0 1 0 0,-1 0-1 0 0,0 0 1 0 0,0 0 0 0 0,0 0-1 0 0,0 0 1 0 0,0 0-1 0 0,0 5 1 0 0,5 45 209 0 0,-4-21-98 0 0,1-11 5 0 0,7 9 239 0 0,-4-21-179 0 0,7 0 103 0 0,4-5-22 0 0,4-7 23 0 0,21-12 121 0 0,8-5-473 0 0,-19 12-487 0 0,-25 8 221 0 0</inkml:trace>
</inkml:ink>
</file>

<file path=ppt/ink/ink36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1:28:18.140"/>
    </inkml:context>
    <inkml:brush xml:id="br0">
      <inkml:brushProperty name="width" value="0.05" units="cm"/>
      <inkml:brushProperty name="height" value="0.05" units="cm"/>
    </inkml:brush>
  </inkml:definitions>
  <inkml:trace contextRef="#ctx0" brushRef="#br0">176 85 3233 0 0,'-3'-5'3275'0'0,"-5"-4"-3088"0"0,3 6 480 0 0,-2 5-62 0 0,2 8-430 0 0,-3 4-58 0 0,-36 38 143 0 0,15-20-31 0 0,10-9-85 0 0,2-1-28 0 0,8-9-63 0 0,-8 26 121 0 0,16-33-147 0 0,0 0 0 0 0,0 0 0 0 0,0 0 0 0 0,1 0 0 0 0,0 0-1 0 0,0 0 1 0 0,2 10 0 0 0,-1-10-3 0 0,0-1 0 0 0,0 1 0 0 0,1-1-1 0 0,0 0 1 0 0,0 1 0 0 0,0-1 0 0 0,1 0 0 0 0,0-1 0 0 0,0 1 0 0 0,0 0 0 0 0,0-1-1 0 0,1 0 1 0 0,5 6 0 0 0,-5-7 8 0 0,0 0 0 0 0,0 0 0 0 0,0 0-1 0 0,1 0 1 0 0,-1-1 0 0 0,1 1 0 0 0,-1-1 0 0 0,1-1-1 0 0,7 3 1 0 0,21 4 183 0 0,-18-5-137 0 0,0-1 1 0 0,0 0-1 0 0,1 0 0 0 0,-1-2 0 0 0,0 0 1 0 0,29-4-1 0 0,-3-8 67 0 0,-25 5-109 0 0,0 0-1 0 0,0-1 1 0 0,-1 0-1 0 0,1-2 1 0 0,-2 0-1 0 0,0 0 1 0 0,0-1-1 0 0,-1-1 1 0 0,13-14-1 0 0,-20 19-21 0 0,-1-1 0 0 0,0 1 0 0 0,-1-1 0 0 0,1 0 0 0 0,3-11 0 0 0,3-24 31 0 0,-10 34-38 0 0,-1 1 0 0 0,0-1 0 0 0,-1 1 1 0 0,1-1-1 0 0,-2 1 0 0 0,1 0 1 0 0,-5-14-1 0 0,3 13-7 0 0,0 1-1 0 0,-1-1 1 0 0,0 1 0 0 0,0 0-1 0 0,-1 1 1 0 0,0-1 0 0 0,0 1 0 0 0,-1 0-1 0 0,0 0 1 0 0,-1 0 0 0 0,1 1 0 0 0,-1 0-1 0 0,0 0 1 0 0,0 1 0 0 0,-1 0 0 0 0,0 0-1 0 0,0 1 1 0 0,0 0 0 0 0,0 0 0 0 0,-1 1-1 0 0,1 0 1 0 0,-1 1 0 0 0,0 0-1 0 0,0 0 1 0 0,0 0 0 0 0,0 1 0 0 0,-13 1-1 0 0,14 0-194 0 0,-1 1-1 0 0,1 0 0 0 0,0 0 0 0 0,-1 1 0 0 0,1 1 0 0 0,0-1 0 0 0,0 1 0 0 0,0 0 1 0 0,1 1-1 0 0,-1 0 0 0 0,-12 8 0 0 0,5 0-391 0 0,2 0-586 0 0</inkml:trace>
</inkml:ink>
</file>

<file path=ppt/ink/ink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19:18:42.154"/>
    </inkml:context>
    <inkml:brush xml:id="br0">
      <inkml:brushProperty name="width" value="0.05" units="cm"/>
      <inkml:brushProperty name="height" value="0.05" units="cm"/>
    </inkml:brush>
  </inkml:definitions>
  <inkml:trace contextRef="#ctx0" brushRef="#br0">0 57 8442 0 0,'6'-6'8442'0'0,"-5"-3"-8570"0"0,5 2-192 0 0,-2 0-89 0 0,7 3 9 0 0,0-2 400 0 0,-3-3-296 0 0,1 0-56 0 0</inkml:trace>
</inkml:ink>
</file>

<file path=ppt/ink/ink36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1:28:47.954"/>
    </inkml:context>
    <inkml:brush xml:id="br0">
      <inkml:brushProperty name="width" value="0.05" units="cm"/>
      <inkml:brushProperty name="height" value="0.05" units="cm"/>
    </inkml:brush>
  </inkml:definitions>
  <inkml:trace contextRef="#ctx0" brushRef="#br0">0 64 4401 0 0,'6'17'926'0'0,"10"22"387"0"0,-15-38-1292 0 0,0 0 0 0 0,-1 0 0 0 0,1 0 0 0 0,0-1-1 0 0,0 1 1 0 0,0 0 0 0 0,-1 0 0 0 0,1 0 0 0 0,0-1 0 0 0,0 1-1 0 0,0 0 1 0 0,0-1 0 0 0,0 1 0 0 0,1-1 0 0 0,-1 1-1 0 0,0-1 1 0 0,0 0 0 0 0,0 1 0 0 0,0-1 0 0 0,0 0 0 0 0,1 0-1 0 0,-1 0 1 0 0,0 0 0 0 0,0 0 0 0 0,0 0 0 0 0,0 0 0 0 0,1 0-1 0 0,0-1 1 0 0,33-7 285 0 0,18-2 64 0 0,78-5 433 0 0,-79 6-561 0 0,20-19 30 0 0,-54 20-209 0 0,-1 0 1 0 0,1 2-1 0 0,29-7 0 0 0,-29 4 41 0 0,-17 8-166 0 0,-1 1 1 0 0,1 0-1 0 0,0 0 1 0 0,-1-1 0 0 0,1 1-1 0 0,0-1 1 0 0,-1 1-1 0 0,1-1 1 0 0,-1 1-1 0 0,1-1 1 0 0,-1 1 0 0 0,1-1-1 0 0,-1 1 1 0 0,1-1-1 0 0,-1 1 1 0 0,0-1-1 0 0,1 0 1 0 0,-1 1 0 0 0,0-1-1 0 0,0 0 1 0 0,1 1-1 0 0,-1-1 1 0 0,0 0-1 0 0,0 0 1 0 0,0 1 0 0 0,0-1-1 0 0,0-1 1 0 0</inkml:trace>
</inkml:ink>
</file>

<file path=ppt/ink/ink36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1:28:48.299"/>
    </inkml:context>
    <inkml:brush xml:id="br0">
      <inkml:brushProperty name="width" value="0.05" units="cm"/>
      <inkml:brushProperty name="height" value="0.05" units="cm"/>
    </inkml:brush>
  </inkml:definitions>
  <inkml:trace contextRef="#ctx0" brushRef="#br0">23 9 1568 0 0,'-5'1'1623'0'0,"1"0"-929"0"0,3-1-510 0 0,0-1 226 0 0,-1 1 38 0 0,0-1 332 0 0,-5-2 1164 0 0,7 3-1393 0 0,4-1-262 0 0,11-1-91 0 0,345 0 1076 0 0,-348 2-1270 0 0,18 4 37 0 0,-27-3-105 0 0,0-1 1 0 0,0 1 0 0 0,0-1 0 0 0,1 1-1 0 0,-1 0 1 0 0,-1 0 0 0 0,1 0 0 0 0,0 1-1 0 0,0-1 1 0 0,0 1 0 0 0,-1-1-1 0 0,1 1 1 0 0,2 2 0 0 0,-5-2-349 0 0</inkml:trace>
</inkml:ink>
</file>

<file path=ppt/ink/ink36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1:28:48.735"/>
    </inkml:context>
    <inkml:brush xml:id="br0">
      <inkml:brushProperty name="width" value="0.05" units="cm"/>
      <inkml:brushProperty name="height" value="0.05" units="cm"/>
    </inkml:brush>
  </inkml:definitions>
  <inkml:trace contextRef="#ctx0" brushRef="#br0">1 71 3881 0 0,'8'-60'1263'0'0,"-5"52"-827"0"0,-1 6-348 0 0,2 2-27 0 0,-2 1 151 0 0,-6 1 1395 0 0,24 16-456 0 0,-12-15-1129 0 0,0 0 0 0 0,0 1-1 0 0,0 0 1 0 0,12 8 0 0 0,28 14 92 0 0,28 14-68 0 0,-62-30-36 0 0,2-1 1 0 0,-1-1-1 0 0,31 11 1 0 0,4 0 8 0 0,-8 4 7 0 0,-18-3-8 0 0,9 20 12 0 0,-18-8-15 0 0,-15-28-12 0 0,0 0 0 0 0,1 0 0 0 0,-1-1 0 0 0,-1 1 0 0 0,1 0 0 0 0,-1 0 0 0 0,1 0 0 0 0,-1-1 0 0 0,0 1 0 0 0,-1 0 0 0 0,1-1 0 0 0,-3 7 0 0 0,-14 24 3 0 0,7-17 14 0 0,-38 41 21 0 0,31-40-16 0 0,0-1-1 0 0,-29 19 1 0 0,22-18-14 0 0,-11 8 8 0 0,28-21-16 0 0,0-1 0 0 0,-1 1 0 0 0,0-1 0 0 0,-17 5 0 0 0,-6 6-98 0 0,23-10 21 0 0,18-11 15 0 0,0 3-773 0 0,0 2-2946 0 0</inkml:trace>
</inkml:ink>
</file>

<file path=ppt/ink/ink36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1:29:47.346"/>
    </inkml:context>
    <inkml:brush xml:id="br0">
      <inkml:brushProperty name="width" value="0.05" units="cm"/>
      <inkml:brushProperty name="height" value="0.05" units="cm"/>
    </inkml:brush>
  </inkml:definitions>
  <inkml:trace contextRef="#ctx0" brushRef="#br0">92 24 2761 0 0,'0'-2'595'0'0,"-1"0"0"0"0,-1 0 0 0 0,1 0 1 0 0,0 1-1 0 0,0-1 0 0 0,-1 0 1 0 0,1 1-1 0 0,-1-1 0 0 0,1 1 0 0 0,-1-1 1 0 0,0 1-1 0 0,-2-2 0 0 0,2 3-547 0 0,1 1 0 0 0,0 0 0 0 0,0-1 0 0 0,0 1 0 0 0,0 0 0 0 0,-1 0 0 0 0,1 0 0 0 0,0 0 0 0 0,1 0 0 0 0,-1 0 0 0 0,0 0 0 0 0,0 0 0 0 0,0 0 0 0 0,0 0 0 0 0,1 0 0 0 0,-1 1 0 0 0,1-1 0 0 0,-1 0 0 0 0,1 0 0 0 0,-1 1 0 0 0,1-1 0 0 0,0 0 0 0 0,-1 3-1 0 0,-22 80 589 0 0,5 53-111 0 0,11-71-421 0 0,3-8-25 0 0,9 30 98 0 0,-1-52-145 0 0,7 20 33 0 0,7-4-84 0 0,1-23-101 0 0,-18-28 95 0 0,0 0-1 0 0,0 0 1 0 0,0-1-1 0 0,0 1 0 0 0,0-1 1 0 0,0 1-1 0 0,0-1 0 0 0,0 1 1 0 0,0-1-1 0 0,0 1 1 0 0,0-1-1 0 0,0 0 0 0 0,0 0 1 0 0,0 0-1 0 0,0 1 0 0 0,0-1 1 0 0,0 0-1 0 0,0 0 0 0 0,0 0 1 0 0,0-1-1 0 0,1 1 1 0 0,-1 0-1 0 0,0 0 0 0 0,0-1 1 0 0,0 1-1 0 0,0 0 0 0 0,0-1 1 0 0,0 1-1 0 0,0-1 0 0 0,0 1 1 0 0,-1-1-1 0 0,2 0 1 0 0,27-23-495 0 0,-14 7 6 0 0</inkml:trace>
</inkml:ink>
</file>

<file path=ppt/ink/ink36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1:29:47.735"/>
    </inkml:context>
    <inkml:brush xml:id="br0">
      <inkml:brushProperty name="width" value="0.05" units="cm"/>
      <inkml:brushProperty name="height" value="0.05" units="cm"/>
    </inkml:brush>
  </inkml:definitions>
  <inkml:trace contextRef="#ctx0" brushRef="#br0">46 76 2625 0 0,'22'-64'2569'0'0,"-19"53"408"0"0,-5 10-2266 0 0,-5 14-680 0 0,-12 67 277 0 0,3 1 1 0 0,4 1 0 0 0,-2 108 0 0 0,15-113-238 0 0,2-24-24 0 0,4-1-322 0 0,0-20-225 0 0,-2-22-988 0 0</inkml:trace>
</inkml:ink>
</file>

<file path=ppt/ink/ink36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1:29:48.082"/>
    </inkml:context>
    <inkml:brush xml:id="br0">
      <inkml:brushProperty name="width" value="0.05" units="cm"/>
      <inkml:brushProperty name="height" value="0.05" units="cm"/>
    </inkml:brush>
  </inkml:definitions>
  <inkml:trace contextRef="#ctx0" brushRef="#br0">5 37 6113 0 0,'0'0'75'0'0,"0"0"1"0"0,0 0-1 0 0,-1 0 0 0 0,1 0 0 0 0,0-1 0 0 0,0 1 0 0 0,-1 0 1 0 0,1 0-1 0 0,0 0 0 0 0,0 0 0 0 0,0 0 0 0 0,-1-1 0 0 0,1 1 1 0 0,0 0-1 0 0,0 0 0 0 0,0-1 0 0 0,0 1 0 0 0,-1 0 0 0 0,1 0 1 0 0,0 0-1 0 0,0-1 0 0 0,0 1 0 0 0,0 0 0 0 0,0 0 0 0 0,0-1 1 0 0,0 1-1 0 0,0 0 0 0 0,0 0 0 0 0,0-1 0 0 0,0 1 0 0 0,0 0 0 0 0,0-1 1 0 0,0 1-1 0 0,0 0 0 0 0,0 0 0 0 0,0-1 0 0 0,0 1 0 0 0,0 0 1 0 0,0 0-1 0 0,0-1 0 0 0,1 1 0 0 0,-1 0 0 0 0,0 0 0 0 0,0 0 1 0 0,0-1-1 0 0,0 1 0 0 0,0 0 0 0 0,1-1 0 0 0,8-4 52 0 0,69-9-89 0 0,-64 12-189 0 0,0 0 1 0 0,0 0 0 0 0,0 2-1 0 0,19 0 1 0 0,25 9-1915 0 0,-42-4-1254 0 0</inkml:trace>
</inkml:ink>
</file>

<file path=ppt/ink/ink36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1:29:48.414"/>
    </inkml:context>
    <inkml:brush xml:id="br0">
      <inkml:brushProperty name="width" value="0.05" units="cm"/>
      <inkml:brushProperty name="height" value="0.05" units="cm"/>
    </inkml:brush>
  </inkml:definitions>
  <inkml:trace contextRef="#ctx0" brushRef="#br0">51 2 4273 0 0,'-11'27'3235'0'0,"2"-8"-2450"0"0,1 0-1 0 0,-9 33 1 0 0,15-47-665 0 0,1 1-1 0 0,0 0 0 0 0,0 0 1 0 0,1 0-1 0 0,-1 0 1 0 0,1 0-1 0 0,1 9 0 0 0,0-12-89 0 0,0-1 0 0 0,0 1 0 0 0,0-1-1 0 0,0 1 1 0 0,0-1 0 0 0,0 0-1 0 0,1 1 1 0 0,-1-1 0 0 0,1 0-1 0 0,-1 0 1 0 0,1 0 0 0 0,0 0 0 0 0,0 0-1 0 0,0-1 1 0 0,0 1 0 0 0,0 0-1 0 0,1-1 1 0 0,-1 0 0 0 0,0 1-1 0 0,4 0 1 0 0,0 1-16 0 0,0-1 1 0 0,0 0-1 0 0,0-1 0 0 0,0 1 1 0 0,0-1-1 0 0,0 0 0 0 0,0-1 0 0 0,1 1 1 0 0,-1-1-1 0 0,7-1 0 0 0,41-11 80 0 0,-45 9-72 0 0,1-1 0 0 0,0 0 1 0 0,-1-1-1 0 0,0 0 0 0 0,15-13 0 0 0,10-18 69 0 0,-32 33-86 0 0,-1 1-1 0 0,0-1 1 0 0,0 1 0 0 0,0-1 0 0 0,-1 0-1 0 0,1 0 1 0 0,-1 0 0 0 0,1 1 0 0 0,-1-1 0 0 0,0 0-1 0 0,0 0 1 0 0,0 0 0 0 0,0 0 0 0 0,-1 1-1 0 0,1-1 1 0 0,-1 0 0 0 0,0 0 0 0 0,0 1-1 0 0,0-1 1 0 0,0 0 0 0 0,0 1 0 0 0,0-1-1 0 0,-1 1 1 0 0,1 0 0 0 0,-1-1 0 0 0,0 1-1 0 0,0 0 1 0 0,0 0 0 0 0,0 0 0 0 0,0 0 0 0 0,0 0-1 0 0,0 1 1 0 0,-1-1 0 0 0,-4-2 0 0 0,-2 0-85 0 0,-1 1 0 0 0,-1 1 0 0 0,1-1 0 0 0,0 2 0 0 0,-1-1 0 0 0,1 1 0 0 0,-17 1 0 0 0,4 2-971 0 0,9 1 260 0 0,13-2-128 0 0</inkml:trace>
  <inkml:trace contextRef="#ctx0" brushRef="#br0" timeOffset="1">561 0 3713 0 0,'-1'0'3713'0'0,"-2"4"-777"0"0,1-4-1816 0 0,1 6-2528 0 0,0-2 32 0 0,0 7 1176 0 0,-1-3 8 0 0,1-3-1113 0 0,0-3-439 0 0</inkml:trace>
</inkml:ink>
</file>

<file path=ppt/ink/ink36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1:29:48.748"/>
    </inkml:context>
    <inkml:brush xml:id="br0">
      <inkml:brushProperty name="width" value="0.05" units="cm"/>
      <inkml:brushProperty name="height" value="0.05" units="cm"/>
    </inkml:brush>
  </inkml:definitions>
  <inkml:trace contextRef="#ctx0" brushRef="#br0">14 10 5329 0 0,'-6'-7'1248'0'0,"-1"6"857"0"0,6 0-2729 0 0</inkml:trace>
</inkml:ink>
</file>

<file path=ppt/ink/ink36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1:29:49.084"/>
    </inkml:context>
    <inkml:brush xml:id="br0">
      <inkml:brushProperty name="width" value="0.05" units="cm"/>
      <inkml:brushProperty name="height" value="0.05" units="cm"/>
    </inkml:brush>
  </inkml:definitions>
  <inkml:trace contextRef="#ctx0" brushRef="#br0">73 1 4457 0 0,'-19'7'4450'0'0,"18"-6"-4443"0"0,-1 0-1 0 0,1 0 0 0 0,0 1 1 0 0,0-1-1 0 0,0 1 0 0 0,0-1 1 0 0,0 1-1 0 0,0 0 1 0 0,1-1-1 0 0,-1 1 0 0 0,0 0 1 0 0,1 0-1 0 0,-1-1 0 0 0,1 1 1 0 0,-1 3-1 0 0,-5 36 90 0 0,5-33-78 0 0,-11 72 333 0 0,7-43-148 0 0,1-11-118 0 0,-3 15 89 0 0,3 21 226 0 0,3-46-319 0 0,2 0-1 0 0,0 0 0 0 0,1 0 0 0 0,1 0 1 0 0,0-1-1 0 0,1 1 0 0 0,11 26 0 0 0,2-2-52 0 0,-9-17-11 0 0,-2-9-26 0 0,5 9-67 0 0,-10-20-468 0 0,-3-4-113 0 0,1-2 509 0 0,-8-26-1679 0 0,-8-15-1774 0 0</inkml:trace>
</inkml:ink>
</file>

<file path=ppt/ink/ink36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1:29:49.430"/>
    </inkml:context>
    <inkml:brush xml:id="br0">
      <inkml:brushProperty name="width" value="0.05" units="cm"/>
      <inkml:brushProperty name="height" value="0.05" units="cm"/>
    </inkml:brush>
  </inkml:definitions>
  <inkml:trace contextRef="#ctx0" brushRef="#br0">57 167 4497 0 0,'-13'-16'1935'0'0,"-21"-36"61"0"0,24 20-870 0 0,11 30-1065 0 0,0 0-1 0 0,0 0 1 0 0,0 0 0 0 0,0 1 0 0 0,0-1-1 0 0,0 0 1 0 0,0 1 0 0 0,0-1 0 0 0,1 1-1 0 0,-1-1 1 0 0,1 1 0 0 0,-1 0-1 0 0,1-1 1 0 0,-1 1 0 0 0,1 0 0 0 0,0 0-1 0 0,0 0 1 0 0,-1 0 0 0 0,4 0-1 0 0,39-18 138 0 0,-41 18-180 0 0,21-7 5 0 0,17 1-5 0 0,-14 5-12 0 0,-10 1-1 0 0,43 9 21 0 0,-23 3 0 0 0,-21-3-19 0 0,16 8 7 0 0,-15-3 0 0 0,-3 5 9 0 0,-9-2 0 0 0,-3-9-15 0 0,-1 2-6 0 0,1-1 61 0 0,12 19-47 0 0,25-7-7 0 0,10 7 18 0 0,-21 2 11 0 0,-25-24-23 0 0,0 0 1 0 0,0 0 0 0 0,-1 0 0 0 0,1 0-1 0 0,-1 1 1 0 0,-1 0 0 0 0,1-1 0 0 0,-1 1-1 0 0,0 0 1 0 0,0-1 0 0 0,0 1 0 0 0,-1 0-1 0 0,-1 9 1 0 0,1-12 4 0 0,0 0 0 0 0,-1 0 0 0 0,1 0 0 0 0,-1 0 0 0 0,0 0 0 0 0,0-1 0 0 0,0 1 0 0 0,0 0 0 0 0,0-1 0 0 0,-1 1 0 0 0,1-1 0 0 0,-1 1 0 0 0,0-1-1 0 0,0 1 1 0 0,-2 1 0 0 0,2-2 3 0 0,0-1 0 0 0,0 1-1 0 0,0-1 1 0 0,0 0-1 0 0,-1 0 1 0 0,1 0 0 0 0,0 0-1 0 0,0 0 1 0 0,-1 0-1 0 0,1-1 1 0 0,-1 1 0 0 0,-4 0-1 0 0,-18 0 230 0 0,0 0-1 0 0,-44-5 1 0 0,23-4-211 0 0,14 0-7 0 0,31 8-83 0 0,-1 0 1 0 0,1 0-1 0 0,0 0 1 0 0,0 0-1 0 0,0 0 1 0 0,0 0-1 0 0,0-1 1 0 0,0 1-1 0 0,-1-1 1 0 0,1 1-1 0 0,0-1 1 0 0,0 1-1 0 0,0-1 1 0 0,0 1-1 0 0,0-1 1 0 0,0 0-1 0 0,1 1 1 0 0,-1-1-1 0 0,0 0 1 0 0,0 0-1 0 0,0 0 1 0 0,1 0-1 0 0,-1 0 1 0 0,0-1-1 0 0,17-16-2746 0 0,-1 4 2266 0 0,-1 2-952 0 0</inkml:trace>
</inkml:ink>
</file>

<file path=ppt/ink/ink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19:21:28.318"/>
    </inkml:context>
    <inkml:brush xml:id="br0">
      <inkml:brushProperty name="width" value="0.05" units="cm"/>
      <inkml:brushProperty name="height" value="0.05" units="cm"/>
    </inkml:brush>
  </inkml:definitions>
  <inkml:trace contextRef="#ctx0" brushRef="#br0">52 0 4689 0 0,'-11'26'489'0'0,"3"-8"-39"0"0,0 1-1 0 0,1-1 1 0 0,1 1-1 0 0,-4 25 1 0 0,9-31-284 0 0,1 0 0 0 0,0 1 1 0 0,4 23-1 0 0,0-6-19 0 0,0 0-1 0 0,2 0 1 0 0,1 0-1 0 0,2-1 1 0 0,0 0-1 0 0,3-1 1 0 0,24 47-1 0 0,-35-75-152 0 0,0 0 0 0 0,-1 0 0 0 0,1 1 0 0 0,0-1 0 0 0,0 0-1 0 0,-1 0 1 0 0,1 0 0 0 0,0 1 0 0 0,-1-1 0 0 0,1 0 0 0 0,-1 1 0 0 0,0-1-1 0 0,1 1 1 0 0,-1-1 0 0 0,0 0 0 0 0,0 1 0 0 0,0-1 0 0 0,0 1 0 0 0,0-1-1 0 0,0 0 1 0 0,0 1 0 0 0,-1-1 0 0 0,1 1 0 0 0,0-1 0 0 0,-1 0 0 0 0,1 1-1 0 0,-1-1 1 0 0,1 0 0 0 0,-1 0 0 0 0,-1 3 0 0 0,0-3-44 0 0,0-1 1 0 0,1 1-1 0 0,-1 0 0 0 0,1-1 1 0 0,-1 1-1 0 0,0-1 0 0 0,1 0 1 0 0,-1 1-1 0 0,0-1 0 0 0,0 0 1 0 0,1 0-1 0 0,-1 0 0 0 0,0 0 1 0 0,1 0-1 0 0,-1-1 0 0 0,0 1 1 0 0,1-1-1 0 0,-1 1 0 0 0,0-1 1 0 0,1 1-1 0 0,-1-1 0 0 0,1 0 1 0 0,-1 0-1 0 0,1 0 0 0 0,-2-1 1 0 0,-16-9-780 0 0</inkml:trace>
</inkml:ink>
</file>

<file path=ppt/ink/ink36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1:29:49.767"/>
    </inkml:context>
    <inkml:brush xml:id="br0">
      <inkml:brushProperty name="width" value="0.05" units="cm"/>
      <inkml:brushProperty name="height" value="0.05" units="cm"/>
    </inkml:brush>
  </inkml:definitions>
  <inkml:trace contextRef="#ctx0" brushRef="#br0">0 157 5777 0 0,'54'38'1999'0'0,"-53"-37"-1952"0"0,0-1-1 0 0,-1 1 1 0 0,1 0 0 0 0,0 0-1 0 0,-1 0 1 0 0,1 0-1 0 0,-1 0 1 0 0,1 0 0 0 0,-1-1-1 0 0,0 1 1 0 0,1 0-1 0 0,-1 0 1 0 0,0 0-1 0 0,1 0 1 0 0,-1 1 0 0 0,0-1-1 0 0,0 1 1 0 0,-7 30 394 0 0,4-22-290 0 0,-2 17 48 0 0,-5 12 82 0 0,0 2 6 0 0,0 23 205 0 0,12-42-332 0 0,8 9-23 0 0,1-16-148 0 0,-1-8-48 0 0,2-2-49 0 0,-3-3 7 0 0,-3-3-101 0 0</inkml:trace>
  <inkml:trace contextRef="#ctx0" brushRef="#br0" timeOffset="1">370 106 7098 0 0,'0'0'220'0'0,"-1"-1"0"0"0,0 1 1 0 0,1-1-1 0 0,-1 1 1 0 0,1-1-1 0 0,-1 1 0 0 0,1-1 1 0 0,0 0-1 0 0,-1 1 1 0 0,1-1-1 0 0,-1 0 1 0 0,1 0-1 0 0,0 1 0 0 0,0-1 1 0 0,-1 0-1 0 0,1 0 1 0 0,0 1-1 0 0,0-1 1 0 0,0 0-1 0 0,0 0 0 0 0,0 1 1 0 0,0-1-1 0 0,0-1 1 0 0,22-7-369 0 0,-19 8 253 0 0,54-16-123 0 0,64-11 0 0 0,-108 25-90 0 0,5-6-405 0 0,-17 9 494 0 0,-1 0-1 0 0,1 0 1 0 0,-1 0-1 0 0,0-1 1 0 0,1 1-1 0 0,-1 0 1 0 0,1 0 0 0 0,-1 0-1 0 0,0-1 1 0 0,1 1-1 0 0,-1 0 1 0 0,0 0 0 0 0,1-1-1 0 0,-1 1 1 0 0,0 0-1 0 0,1-1 1 0 0,-1 1-1 0 0,0 0 1 0 0,0-1 0 0 0,1 1-1 0 0,-1-1 1 0 0,0 1-1 0 0,0 0 1 0 0,0-1-1 0 0,0 1 1 0 0,1-1 0 0 0,-1 1-1 0 0,0 0 1 0 0,0-1-1 0 0,0 1 1 0 0,0-1 0 0 0,0 1-1 0 0,0-1 1 0 0,0 1-1 0 0,0 0 1 0 0,0-1-1 0 0,0 1 1 0 0,0-1 0 0 0,-1 1-1 0 0,1-1 1 0 0,0 1-1 0 0,0 0 1 0 0,0-1-1 0 0,-1 1 1 0 0,1-1 0 0 0,0 1-1 0 0,0 0 1 0 0,-1-1-1 0 0,1 1 1 0 0,-2-4-600 0 0</inkml:trace>
</inkml:ink>
</file>

<file path=ppt/ink/ink36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1:29:50.114"/>
    </inkml:context>
    <inkml:brush xml:id="br0">
      <inkml:brushProperty name="width" value="0.05" units="cm"/>
      <inkml:brushProperty name="height" value="0.05" units="cm"/>
    </inkml:brush>
  </inkml:definitions>
  <inkml:trace contextRef="#ctx0" brushRef="#br0">5 309 7154 0 0,'-4'-5'2976'0'0,"3"4"-2520"0"0,8-1 8 0 0,1 3-256 0 0,10-3 32 0 0,4-1-168 0 0,0 1 0 0 0,3-2-144 0 0,2-3-240 0 0,-8 4-640 0 0,1-1 760 0 0,21-3-512 0 0,-20 3-440 0 0</inkml:trace>
  <inkml:trace contextRef="#ctx0" brushRef="#br0" timeOffset="1">689 13 6313 0 0,'0'-1'91'0'0,"1"0"0"0"0,-1 0 1 0 0,1 1-1 0 0,-1-1 0 0 0,1 0 0 0 0,-1 0 0 0 0,1 1 0 0 0,-1-1 0 0 0,1 0 0 0 0,0 1 0 0 0,-1-1 0 0 0,1 1 0 0 0,0-1 0 0 0,0 1 0 0 0,-1-1 0 0 0,1 1 0 0 0,0 0 0 0 0,0-1 0 0 0,0 1 0 0 0,0 0 1 0 0,-1 0-1 0 0,1-1 0 0 0,0 1 0 0 0,0 0 0 0 0,0 0 0 0 0,1 0 0 0 0,-6 24 1249 0 0,-4 14-1032 0 0,6 59 256 0 0,0-7-53 0 0,-6-30-146 0 0,2-6-150 0 0,12 23 205 0 0,-1 0-2453 0 0,-1-69 1307 0 0,-2-7 487 0 0,6 5-912 0 0</inkml:trace>
</inkml:ink>
</file>

<file path=ppt/ink/ink36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1:29:50.680"/>
    </inkml:context>
    <inkml:brush xml:id="br0">
      <inkml:brushProperty name="width" value="0.05" units="cm"/>
      <inkml:brushProperty name="height" value="0.05" units="cm"/>
    </inkml:brush>
  </inkml:definitions>
  <inkml:trace contextRef="#ctx0" brushRef="#br0">109 0 8562 0 0,'-4'10'85'0'0,"1"-1"0"0"0,-2 0-1 0 0,1-1 1 0 0,-2 1 0 0 0,1-1 0 0 0,-1 0 0 0 0,-7 8 0 0 0,-25 39 384 0 0,38-54-459 0 0,-1 0 0 0 0,1 0 0 0 0,0-1 0 0 0,-1 1 0 0 0,1 0 0 0 0,-1-1 0 0 0,1 1 0 0 0,-1 0 0 0 0,1-1 1 0 0,-1 1-1 0 0,0-1 0 0 0,1 1 0 0 0,-1-1 0 0 0,0 1 0 0 0,1-1 0 0 0,-1 1 0 0 0,0-1 0 0 0,0 0 0 0 0,1 1 0 0 0,-1-1 0 0 0,-1 0 0 0 0,-8 1-3354 0 0</inkml:trace>
</inkml:ink>
</file>

<file path=ppt/ink/ink36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1:29:51.284"/>
    </inkml:context>
    <inkml:brush xml:id="br0">
      <inkml:brushProperty name="width" value="0.05" units="cm"/>
      <inkml:brushProperty name="height" value="0.05" units="cm"/>
    </inkml:brush>
  </inkml:definitions>
  <inkml:trace contextRef="#ctx0" brushRef="#br0">51 8 5401 0 0,'35'-8'2066'0'0,"-33"10"-1626"0"0,-2 7-59 0 0,-7 19-62 0 0,6-25-207 0 0,-13 49 764 0 0,-14 52 275 0 0,12-35-702 0 0,4-1-185 0 0,6-24-159 0 0,3 12 13 0 0,3-47-98 0 0,0-1 0 0 0,0 0 0 0 0,1 1 1 0 0,0-1-1 0 0,0 1 0 0 0,1-1 1 0 0,5 14-1 0 0,-7-21-59 0 0,1 0-1 0 0,-1 0 1 0 0,0 0 0 0 0,1 0 0 0 0,-1 0 0 0 0,1-1-1 0 0,-1 1 1 0 0,1 0 0 0 0,-1 0 0 0 0,1 0 0 0 0,0-1-1 0 0,-1 1 1 0 0,1 0 0 0 0,0-1 0 0 0,0 1 0 0 0,0-1-1 0 0,-1 1 1 0 0,1-1 0 0 0,0 1 0 0 0,0-1 0 0 0,0 0-1 0 0,0 1 1 0 0,0-1 0 0 0,0 0 0 0 0,0 0 0 0 0,0 1-1 0 0,0-1 1 0 0,0 0 0 0 0,0 0 0 0 0,-1 0 0 0 0,1 0-1 0 0,0 0 1 0 0,0-1 0 0 0,0 1 0 0 0,0 0 0 0 0,0 0-1 0 0,0-1 1 0 0,0 1 0 0 0,0 0 0 0 0,0-1 0 0 0,0 1-1 0 0,1-2 1 0 0,2-1-145 0 0,0 0 0 0 0,0 0 0 0 0,-1 0 0 0 0,1-1 0 0 0,-1 0 0 0 0,6-7 0 0 0,6-11-1036 0 0</inkml:trace>
</inkml:ink>
</file>

<file path=ppt/ink/ink36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1:29:51.615"/>
    </inkml:context>
    <inkml:brush xml:id="br0">
      <inkml:brushProperty name="width" value="0.05" units="cm"/>
      <inkml:brushProperty name="height" value="0.05" units="cm"/>
    </inkml:brush>
  </inkml:definitions>
  <inkml:trace contextRef="#ctx0" brushRef="#br0">295 0 6329 0 0,'-14'11'4092'0'0,"6"4"-4005"0"0,0 1 1 0 0,1 0 0 0 0,1 0-1 0 0,0 1 1 0 0,-4 27-1 0 0,-9 91 138 0 0,13-89-176 0 0,4-10 43 0 0,2 16-181 0 0,1-32-317 0 0,-1 1-1 0 0,-1-1 1 0 0,-5 30 0 0 0,1-34-102 0 0,-8-7 12 0 0</inkml:trace>
  <inkml:trace contextRef="#ctx0" brushRef="#br0" timeOffset="1">20 466 6617 0 0,'-19'-52'2505'0'0,"31"50"-2273"0"0,6-2 8 0 0,-4 4-440 0 0,4-2 184 0 0,3 0-72 0 0,-6-2 0 0 0,4 2-224 0 0</inkml:trace>
</inkml:ink>
</file>

<file path=ppt/ink/ink36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1:29:52.050"/>
    </inkml:context>
    <inkml:brush xml:id="br0">
      <inkml:brushProperty name="width" value="0.05" units="cm"/>
      <inkml:brushProperty name="height" value="0.05" units="cm"/>
    </inkml:brush>
  </inkml:definitions>
  <inkml:trace contextRef="#ctx0" brushRef="#br0">118 207 5249 0 0,'-13'23'5353'0'0,"-12"35"-5402"0"0,15-35 73 0 0,-5 12 26 0 0,-24 61 137 0 0,37-91-154 0 0,-2 3 1 0 0,-3 7 33 0 0,4-1 29 0 0,7-34-471 0 0,1 1 0 0 0,1-1 0 0 0,11-25 1 0 0,6-19-128 0 0,-12 26 297 0 0,2 0 0 0 0,2 1-1 0 0,1 1 1 0 0,1 1-1 0 0,45-67 1 0 0,-57 97 365 0 0,26-20 784 0 0,-28 25 433 0 0,-1 11-1319 0 0,3 9 133 0 0,-2 0 0 0 0,1 33 1 0 0,-1-11-592 0 0,1 0 0 0 0,18 71 1 0 0,-14-83-220 0 0,-7-24-93 0 0</inkml:trace>
</inkml:ink>
</file>

<file path=ppt/ink/ink36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1:29:52.394"/>
    </inkml:context>
    <inkml:brush xml:id="br0">
      <inkml:brushProperty name="width" value="0.05" units="cm"/>
      <inkml:brushProperty name="height" value="0.05" units="cm"/>
    </inkml:brush>
  </inkml:definitions>
  <inkml:trace contextRef="#ctx0" brushRef="#br0">1 53 6289 0 0,'14'2'6290'0'0,"-9"-2"-6266"0"0,7 0-8 0 0,-2-1 0 0 0,1 5 0 0 0,0-6-16 0 0,10 1 0 0 0,3-2-8 0 0,-2-2 0 0 0,1 0-8 0 0,-3-1-24 0 0,1 2 0 0 0,-6-6 0 0 0,2 5-88 0 0,1-1-312 0 0,-8 3 344 0 0,0-1-177 0 0,10 1-111 0 0</inkml:trace>
</inkml:ink>
</file>

<file path=ppt/ink/ink36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1:29:52.716"/>
    </inkml:context>
    <inkml:brush xml:id="br0">
      <inkml:brushProperty name="width" value="0.05" units="cm"/>
      <inkml:brushProperty name="height" value="0.05" units="cm"/>
    </inkml:brush>
  </inkml:definitions>
  <inkml:trace contextRef="#ctx0" brushRef="#br0">8 1 4489 0 0,'2'2'321'0'0,"-1"0"1"0"0,0 0-1 0 0,1 0 1 0 0,-1 0-1 0 0,0 0 0 0 0,-1 0 1 0 0,1 0-1 0 0,0 1 1 0 0,0-1-1 0 0,-1 0 0 0 0,0 1 1 0 0,1-1-1 0 0,-1 0 1 0 0,0 1-1 0 0,0 2 1 0 0,-3 49-624 0 0,1-33 951 0 0,2 66-65 0 0,0-42-283 0 0,0-15-137 0 0,-3 18-12 0 0,-3-20 35 0 0,1-5-1176 0 0,4-9-2550 0 0</inkml:trace>
</inkml:ink>
</file>

<file path=ppt/ink/ink36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1:29:53.054"/>
    </inkml:context>
    <inkml:brush xml:id="br0">
      <inkml:brushProperty name="width" value="0.05" units="cm"/>
      <inkml:brushProperty name="height" value="0.05" units="cm"/>
    </inkml:brush>
  </inkml:definitions>
  <inkml:trace contextRef="#ctx0" brushRef="#br0">3 103 4857 0 0,'-3'-31'3844'0'0,"3"29"-3824"0"0,0 0 1 0 0,0 0-1 0 0,1 1 1 0 0,-1-1-1 0 0,0 0 1 0 0,1 0-1 0 0,-1 1 1 0 0,1-1-1 0 0,-1 0 1 0 0,1 1 0 0 0,0-1-1 0 0,0 1 1 0 0,-1-1-1 0 0,3-1 1 0 0,16-18 367 0 0,-1 12-313 0 0,19 4-19 0 0,-3 2-29 0 0,-16 0-25 0 0,-7 1 14 0 0,0 1 0 0 0,1 1 0 0 0,-1 0 0 0 0,0 1 0 0 0,13 1 0 0 0,1 4 14 0 0,-23-5-23 0 0,1 0 0 0 0,-1 1 1 0 0,1-1-1 0 0,-1 0 0 0 0,1 1 0 0 0,-1 0 0 0 0,0-1 0 0 0,0 1 0 0 0,4 4 0 0 0,9 15 60 0 0,-6 1-21 0 0,-7-7-43 0 0,-2-2 11 0 0,-1 0-1 0 0,-1 0 1 0 0,0 0-1 0 0,-1 0 1 0 0,0-1 0 0 0,-1 1-1 0 0,0-1 1 0 0,-1 0-1 0 0,0 0 1 0 0,-10 14-1 0 0,-15 14 10 0 0,30-40-12 0 0,13 3 10 0 0,44 8-13 0 0,-23-6 9 0 0,-6-1 61 0 0,-25-3-57 0 0,0 0 0 0 0,-1 0 0 0 0,1 0 1 0 0,0 1-1 0 0,0-1 0 0 0,-1 1 0 0 0,1-1 1 0 0,-1 1-1 0 0,0 0 0 0 0,1 0 0 0 0,-1 0 1 0 0,3 4-1 0 0,19 31 583 0 0,-22-33-571 0 0,0 1 0 0 0,-1-1 0 0 0,1 0 0 0 0,-1 1 1 0 0,0-1-1 0 0,-1 0 0 0 0,1 1 0 0 0,-1-1 1 0 0,0 1-1 0 0,0-1 0 0 0,-1 6 0 0 0,1-6-23 0 0,-1-1 0 0 0,0 1-1 0 0,0 0 1 0 0,-1-1 0 0 0,1 1-1 0 0,-1-1 1 0 0,1 0 0 0 0,-1 1-1 0 0,0-1 1 0 0,-1 0 0 0 0,1 0-1 0 0,0 0 1 0 0,-4 3 0 0 0,2-3 9 0 0,0 1 0 0 0,-1-1 0 0 0,1 0 0 0 0,0 0 1 0 0,-1-1-1 0 0,-8 4 0 0 0,1-2-51 0 0,-5 2 83 0 0,-1-1 42 0 0,-8 2-55 0 0,-23 7-1292 0 0,47-15-554 0 0</inkml:trace>
</inkml:ink>
</file>

<file path=ppt/ink/ink36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1:29:53.395"/>
    </inkml:context>
    <inkml:brush xml:id="br0">
      <inkml:brushProperty name="width" value="0.05" units="cm"/>
      <inkml:brushProperty name="height" value="0.05" units="cm"/>
    </inkml:brush>
  </inkml:definitions>
  <inkml:trace contextRef="#ctx0" brushRef="#br0">14 0 5817 0 0,'-1'0'160'0'0,"1"0"-1"0"0,-1 0 1 0 0,1 0-1 0 0,-1 1 1 0 0,0-1 0 0 0,1 0-1 0 0,-1 0 1 0 0,1 0-1 0 0,-1 1 1 0 0,1-1-1 0 0,-1 0 1 0 0,1 1 0 0 0,-1-1-1 0 0,1 0 1 0 0,-1 1-1 0 0,1-1 1 0 0,-1 1-1 0 0,1-1 1 0 0,-1 1 0 0 0,1-1-1 0 0,0 1 1 0 0,-1-1-1 0 0,1 1 1 0 0,0-1-1 0 0,0 1 1 0 0,-1-1-1 0 0,1 1 1 0 0,0 0 0 0 0,0-1-1 0 0,0 1 1 0 0,0-1-1 0 0,0 1 1 0 0,0 0-1 0 0,0-1 1 0 0,0 1 0 0 0,0-1-1 0 0,0 1 1 0 0,0 0-1 0 0,0 0 1 0 0,7 34-885 0 0,-3-16 1075 0 0,1 81-191 0 0,-4-60-126 0 0,-2-14-25 0 0,1-12-123 0 0,0 36 245 0 0,4-19-1842 0 0,-2-27 1511 0 0,-1-9-316 0 0,0-11-1842 0 0,-1 5-1059 0 0</inkml:trace>
</inkml:ink>
</file>

<file path=ppt/ink/ink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19:21:28.899"/>
    </inkml:context>
    <inkml:brush xml:id="br0">
      <inkml:brushProperty name="width" value="0.05" units="cm"/>
      <inkml:brushProperty name="height" value="0.05" units="cm"/>
    </inkml:brush>
  </inkml:definitions>
  <inkml:trace contextRef="#ctx0" brushRef="#br0">1 220 4129 0 0,'10'6'3466'0'0,"8"-12"-2368"0"0,0-8-1767 0 0,-8 5 992 0 0,4-6-326 0 0,6-8 7 0 0,-8 9 6 0 0,0 1 1 0 0,27-23-1 0 0,27-3 112 0 0,-18 18-32 0 0,36-7 44 0 0,-76 25-123 0 0,0 2 1 0 0,0-1 0 0 0,1 1 0 0 0,-1 1 0 0 0,16 0 0 0 0,-21 0-11 0 0,1 1 1 0 0,0-1-1 0 0,-1 1 1 0 0,1 0-1 0 0,-1 0 1 0 0,0 0-1 0 0,1 0 1 0 0,-1 1-1 0 0,4 1 1 0 0,-6-2-1 0 0,1 0 0 0 0,-1 0 0 0 0,0 0 0 0 0,0 0 0 0 0,0 0 0 0 0,0 0 1 0 0,0 0-1 0 0,-1 0 0 0 0,1 0 0 0 0,0 0 0 0 0,0 1 0 0 0,-1-1 0 0 0,1 0 0 0 0,0 2 0 0 0,3 13 24 0 0,3 6 6 0 0,-4-9 3 0 0,1-1 1 0 0,-2 1-1 0 0,0-1 0 0 0,-1 1 0 0 0,0 14 0 0 0,-4 4 115 0 0,-3 8-24 0 0,-8 63 446 0 0,12 41-142 0 0,3-133-411 0 0,-1 1-1 0 0,1-1 0 0 0,1 0 1 0 0,0 0-1 0 0,1 0 0 0 0,4 14 1 0 0,-5-20-8 0 0,0 0-1 0 0,0 0 1 0 0,1 0 0 0 0,-1 0 0 0 0,1-1-1 0 0,0 0 1 0 0,0 1 0 0 0,0-1 0 0 0,0 0-1 0 0,0 0 1 0 0,1 0 0 0 0,-1-1 0 0 0,1 1 0 0 0,0-1-1 0 0,0 0 1 0 0,-1 0 0 0 0,10 3 0 0 0,12-1 27 0 0,-8-4 1 0 0,-5 0-11 0 0,-3 0-9 0 0,-5 0-11 0 0,0 0 0 0 0,0-1-1 0 0,0 1 1 0 0,-1-1 0 0 0,1 0 0 0 0,0 0 0 0 0,0 0 0 0 0,-1-1 0 0 0,1 1 0 0 0,-1-1 0 0 0,1 0 0 0 0,-1 0 0 0 0,0 0 0 0 0,0 0 0 0 0,0-1 0 0 0,0 1 0 0 0,0-1-1 0 0,0 0 1 0 0,3-5 0 0 0,2-2 5 0 0,-1-1-1 0 0,0 0 0 0 0,-1 0 1 0 0,-1 0-1 0 0,6-15 0 0 0,-6 16-3 0 0,-1-1 0 0 0,0 0-1 0 0,-1 0 1 0 0,0 0 0 0 0,-1 0 0 0 0,0-1-1 0 0,-1 1 1 0 0,0-15 0 0 0,-11 14-36 0 0,8 11-19 0 0,-2 3 15 0 0,0 2 29 0 0,1 2 11 0 0,1-4-16 0 0,-30 51-1 0 0,31-51 9 0 0,-6 19 8 0 0,6-15-4 0 0,1 1 1 0 0,0-1-1 0 0,0 0 0 0 0,0 1 1 0 0,1-1-1 0 0,0 0 1 0 0,0 0-1 0 0,1 1 1 0 0,0-1-1 0 0,4 10 0 0 0,-2-5 11 0 0,15 21-24 0 0,-15-28 19 0 0,0-1 0 0 0,0 1 0 0 0,0-1 0 0 0,1 0 1 0 0,-1 0-1 0 0,1-1 0 0 0,-1 1 0 0 0,8 1 0 0 0,44 11 48 0 0,-19-9-126 0 0,-29-5 34 0 0,31-1-801 0 0,-11-6 133 0 0,-3-3-184 0 0,-10 2 162 0 0,-6 0 35 0 0</inkml:trace>
</inkml:ink>
</file>

<file path=ppt/ink/ink36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1:29:53.736"/>
    </inkml:context>
    <inkml:brush xml:id="br0">
      <inkml:brushProperty name="width" value="0.05" units="cm"/>
      <inkml:brushProperty name="height" value="0.05" units="cm"/>
    </inkml:brush>
  </inkml:definitions>
  <inkml:trace contextRef="#ctx0" brushRef="#br0">1 72 6289 0 0,'0'0'3915'0'0,"12"0"-3443"0"0,18-1-382 0 0,1-1 0 0 0,36-7 0 0 0,-51 6-61 0 0,16-6 1 0 0,-8 1 10 0 0,-19 6 1 0 0,36-13-42 0 0,-31 12-254 0 0,0 0 1 0 0,0 0-1 0 0,1 1 0 0 0,12-1 0 0 0,-14 1-46 0 0,-6-5-303 0 0</inkml:trace>
</inkml:ink>
</file>

<file path=ppt/ink/ink36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1:29:54.068"/>
    </inkml:context>
    <inkml:brush xml:id="br0">
      <inkml:brushProperty name="width" value="0.05" units="cm"/>
      <inkml:brushProperty name="height" value="0.05" units="cm"/>
    </inkml:brush>
  </inkml:definitions>
  <inkml:trace contextRef="#ctx0" brushRef="#br0">1 62 7266 0 0,'0'-2'181'0'0,"1"0"0"0"0,0 1 0 0 0,0-1 0 0 0,0 0 1 0 0,0 0-1 0 0,0 0 0 0 0,1 1 0 0 0,-1-1 0 0 0,0 0 1 0 0,1 1-1 0 0,0-1 0 0 0,-1 1 0 0 0,1 0 0 0 0,0-1 0 0 0,-1 1 1 0 0,1 0-1 0 0,0 0 0 0 0,0 0 0 0 0,0 1 0 0 0,0-1 1 0 0,0 0-1 0 0,0 1 0 0 0,0-1 0 0 0,0 1 0 0 0,3-1 1 0 0,68-7-358 0 0,-49 6 543 0 0,173-10-80 0 0,-77 7-3892 0 0,-104 4 2877 0 0</inkml:trace>
</inkml:ink>
</file>

<file path=ppt/ink/ink36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1:29:54.431"/>
    </inkml:context>
    <inkml:brush xml:id="br0">
      <inkml:brushProperty name="width" value="0.05" units="cm"/>
      <inkml:brushProperty name="height" value="0.05" units="cm"/>
    </inkml:brush>
  </inkml:definitions>
  <inkml:trace contextRef="#ctx0" brushRef="#br0">1 0 5001 0 0,'9'20'5336'0'0,"-4"24"-5820"0"0,-4-29 925 0 0,11 128-124 0 0,4 42 245 0 0,-1-116-599 0 0,-4-43-113 0 0,-1-11 9 0 0,-9-14-901 0 0</inkml:trace>
</inkml:ink>
</file>

<file path=ppt/ink/ink36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1:29:54.767"/>
    </inkml:context>
    <inkml:brush xml:id="br0">
      <inkml:brushProperty name="width" value="0.05" units="cm"/>
      <inkml:brushProperty name="height" value="0.05" units="cm"/>
    </inkml:brush>
  </inkml:definitions>
  <inkml:trace contextRef="#ctx0" brushRef="#br0">0 20 3233 0 0,'14'-10'1179'0'0,"4"0"320"0"0,-18 10-1403 0 0,1 0 0 0 0,-1 0-1 0 0,0 0 1 0 0,1 0-1 0 0,-1 0 1 0 0,0 0-1 0 0,0 0 1 0 0,1 1 0 0 0,-1-1-1 0 0,0 0 1 0 0,1 0-1 0 0,-1 0 1 0 0,0 0-1 0 0,0 0 1 0 0,1 1 0 0 0,-1-1-1 0 0,0 0 1 0 0,0 0-1 0 0,1 1 1 0 0,-1-1-1 0 0,0 0 1 0 0,0 0 0 0 0,0 1-1 0 0,1-1 1 0 0,-1 0-1 0 0,0 0 1 0 0,0 1-1 0 0,0-1 1 0 0,0 0-1 0 0,0 1 1 0 0,0-1 0 0 0,0 0-1 0 0,0 1 1 0 0,0-1-1 0 0,0 0 1 0 0,0 0-1 0 0,0 1 1 0 0,0-1 0 0 0,0 0-1 0 0,0 1 1 0 0,0-1-1 0 0,0 0 1 0 0,0 1-1 0 0,0-1 1 0 0,0 0 0 0 0,0 1-1 0 0,0-1 1 0 0,-1 0-1 0 0,-3 54 385 0 0,3 0 0 0 0,1 0 0 0 0,3-1 0 0 0,15 77-1 0 0,0-74-2299 0 0,-14-47 1595 0 0,-1-1 0 0 0,-1 0 0 0 0,1 1 0 0 0,-1-1 0 0 0,2 17 0 0 0,-4-2-1068 0 0</inkml:trace>
</inkml:ink>
</file>

<file path=ppt/ink/ink36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1:29:55.467"/>
    </inkml:context>
    <inkml:brush xml:id="br0">
      <inkml:brushProperty name="width" value="0.05" units="cm"/>
      <inkml:brushProperty name="height" value="0.05" units="cm"/>
    </inkml:brush>
  </inkml:definitions>
  <inkml:trace contextRef="#ctx0" brushRef="#br0">10 4 2865 0 0,'-7'-4'3608'0'0,"8"5"-2727"0"0,-2-1-697 0 0,-1 0-128 0 0,1 0 544 0 0</inkml:trace>
</inkml:ink>
</file>

<file path=ppt/ink/ink36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1:29:55.801"/>
    </inkml:context>
    <inkml:brush xml:id="br0">
      <inkml:brushProperty name="width" value="0.05" units="cm"/>
      <inkml:brushProperty name="height" value="0.05" units="cm"/>
    </inkml:brush>
  </inkml:definitions>
  <inkml:trace contextRef="#ctx0" brushRef="#br0">1 1 4617 0 0,'8'8'4617'0'0,"-4"-7"-4689"0"0,3 6 72 0 0,0-2-8 0 0,-10-5 8 0 0</inkml:trace>
</inkml:ink>
</file>

<file path=ppt/ink/ink36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1:29:56.865"/>
    </inkml:context>
    <inkml:brush xml:id="br0">
      <inkml:brushProperty name="width" value="0.05" units="cm"/>
      <inkml:brushProperty name="height" value="0.05" units="cm"/>
    </inkml:brush>
  </inkml:definitions>
  <inkml:trace contextRef="#ctx0" brushRef="#br0">24 67 5417 0 0,'27'-50'1922'0'0,"-27"49"-1899"0"0,0 1 1 0 0,0-1-1 0 0,0 1 1 0 0,0-1-1 0 0,1 1 1 0 0,-1-1-1 0 0,0 0 1 0 0,0 1-1 0 0,0-1 1 0 0,1 1-1 0 0,-1-1 1 0 0,0 1-1 0 0,1-1 1 0 0,-1 1-1 0 0,0-1 1 0 0,1 1-1 0 0,-1 0 1 0 0,0-1-1 0 0,1 1 1 0 0,-1 0-1 0 0,1-1 1 0 0,-1 1-1 0 0,1 0 0 0 0,-1-1 1 0 0,1 1-1 0 0,-1 0 1 0 0,1 0-1 0 0,-1-1 1 0 0,1 1-1 0 0,-1 0 1 0 0,1 0-1 0 0,0 0 1 0 0,-1 0-1 0 0,1 0 1 0 0,-1 0-1 0 0,1 0 1 0 0,0 0-1 0 0,-1 0 1 0 0,1 0-1 0 0,0 0 1 0 0,-1 0-11 0 0,0 0-1 0 0,0 1 1 0 0,1-1 0 0 0,-1 0 0 0 0,0 0-1 0 0,0 0 1 0 0,0 0 0 0 0,1 0 0 0 0,-1 0 0 0 0,0 0-1 0 0,0 0 1 0 0,0 0 0 0 0,1 0 0 0 0,-1 0 0 0 0,0 0-1 0 0,0 0 1 0 0,0 0 0 0 0,1 0 0 0 0,-1 0 0 0 0,0 0-1 0 0,0 0 1 0 0,0 0 0 0 0,1-1 0 0 0,-1 1 0 0 0,0 0-1 0 0,0 0 1 0 0,0 0 0 0 0,0 0 0 0 0,1 0-1 0 0,-1 0 1 0 0,0-1 0 0 0,0 1 0 0 0,0 0 0 0 0,0 0-1 0 0,0 0 1 0 0,0 0 0 0 0,1-1 0 0 0,-1 1 0 0 0,0 0-1 0 0,0 0 1 0 0,0 0 0 0 0,0-1 0 0 0,0 1 138 0 0,-2 9 105 0 0,3 10-106 0 0,0-4-103 0 0,-1-6 7 0 0,-12 58 424 0 0,-2-16 87 0 0,-1-1-161 0 0,4-20-375 0 0,6-12 45 0 0,0-1-1 0 0,1 1 0 0 0,1 0 0 0 0,1 1 0 0 0,0 29 0 0 0,1-42-67 0 0,1 0 0 0 0,0 1 0 0 0,0-1 0 0 0,1 0 0 0 0,0 0 0 0 0,0 0 0 0 0,1 0 0 0 0,-1 0-1 0 0,1 0 1 0 0,1-1 0 0 0,-1 1 0 0 0,1-1 0 0 0,0 1 0 0 0,0-1 0 0 0,0 0 0 0 0,1 0 0 0 0,0 0-1 0 0,0 0 1 0 0,0-1 0 0 0,7 6 0 0 0,-6-8 14 0 0,0 0 0 0 0,-1 0-1 0 0,1-1 1 0 0,1 0 0 0 0,-1 1 0 0 0,0-2-1 0 0,0 1 1 0 0,10-1 0 0 0,-4 1-11 0 0,2-1 8 0 0,5-2 9 0 0,0-3 1 0 0,8-4 16 0 0,14-4 25 0 0,-4 3-1478 0 0,51-21 0 0 0,-76 27 259 0 0</inkml:trace>
</inkml:ink>
</file>

<file path=ppt/ink/ink36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1:29:57.202"/>
    </inkml:context>
    <inkml:brush xml:id="br0">
      <inkml:brushProperty name="width" value="0.05" units="cm"/>
      <inkml:brushProperty name="height" value="0.05" units="cm"/>
    </inkml:brush>
  </inkml:definitions>
  <inkml:trace contextRef="#ctx0" brushRef="#br0">0 65 5817 0 0,'16'-4'5825'0'0,"0"1"-5793"0"0,-3 1-16 0 0,2-2 9 0 0,-5 2-17 0 0,6-4 16 0 0,11-1-16 0 0,-6-7 0 0 0,1 4 0 0 0,1 3-24 0 0,-10 6-161 0 0,2 0-159 0 0,11-1-1000 0 0,3 0 1216 0 0,-10 2 8 0 0,-1 4-720 0 0,1-4-448 0 0</inkml:trace>
</inkml:ink>
</file>

<file path=ppt/ink/ink36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1:29:57.548"/>
    </inkml:context>
    <inkml:brush xml:id="br0">
      <inkml:brushProperty name="width" value="0.05" units="cm"/>
      <inkml:brushProperty name="height" value="0.05" units="cm"/>
    </inkml:brush>
  </inkml:definitions>
  <inkml:trace contextRef="#ctx0" brushRef="#br0">0 213 3369 0 0,'42'17'2667'0'0,"-36"-16"1454"0"0,-7-1-3941 0 0,31 2-37 0 0,-23-2-132 0 0,1 1 0 0 0,0-1 1 0 0,0 0-1 0 0,0-1 0 0 0,-1 1 1 0 0,1-2-1 0 0,0 1 1 0 0,-1-1-1 0 0,10-3 0 0 0,-12 3-14 0 0,-1 0-1 0 0,1-1 1 0 0,0 0 0 0 0,-1 1-1 0 0,1-2 1 0 0,-1 1-1 0 0,0 0 1 0 0,0-1-1 0 0,0 0 1 0 0,4-5 0 0 0,11-8-2671 0 0,-19 15 2154 0 0</inkml:trace>
  <inkml:trace contextRef="#ctx0" brushRef="#br0" timeOffset="1">205 11 5953 0 0,'19'9'5962'0'0,"-3"-13"-6355"0"0,-8 0-231 0 0,1 2-184 0 0,7-2 808 0 0,-9 1-376 0 0,0 1-64 0 0</inkml:trace>
</inkml:ink>
</file>

<file path=ppt/ink/ink36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1:29:58.016"/>
    </inkml:context>
    <inkml:brush xml:id="br0">
      <inkml:brushProperty name="width" value="0.05" units="cm"/>
      <inkml:brushProperty name="height" value="0.05" units="cm"/>
    </inkml:brush>
  </inkml:definitions>
  <inkml:trace contextRef="#ctx0" brushRef="#br0">192 34 4577 0 0,'-19'-12'4534'0'0,"-9"-4"-2863"0"0,0 11-2119 0 0,8 10 894 0 0,15-2-421 0 0,1 0 1 0 0,-1 0 0 0 0,1 0-1 0 0,0 1 1 0 0,0 0 0 0 0,1 0-1 0 0,-1 0 1 0 0,1 1 0 0 0,-5 7-1 0 0,0-1 12 0 0,-3 4 13 0 0,-3 10 45 0 0,11-17-42 0 0,0-1 0 0 0,1 1-1 0 0,0 0 1 0 0,0 0-1 0 0,0 0 1 0 0,1 9-1 0 0,0-4 6 0 0,0-5-43 0 0,0-1 0 0 0,0 0 0 0 0,1 0 0 0 0,0 0 0 0 0,0 0 0 0 0,1 1 0 0 0,0-1 0 0 0,0 0 0 0 0,1 0 0 0 0,0 0 0 0 0,0 0 0 0 0,1-1 0 0 0,-1 1 0 0 0,2 0 0 0 0,-1-1 0 0 0,8 12 0 0 0,-8-16-11 0 0,0 0 1 0 0,0 0 0 0 0,0 0 0 0 0,0 0 0 0 0,0-1 0 0 0,0 1-1 0 0,1-1 1 0 0,-1 0 0 0 0,0 0 0 0 0,1 0 0 0 0,-1 0-1 0 0,1 0 1 0 0,-1-1 0 0 0,1 0 0 0 0,-1 1 0 0 0,7-2 0 0 0,-2 1 7 0 0,0 0 1 0 0,0-1 0 0 0,-1 0-1 0 0,1-1 1 0 0,-1 0 0 0 0,13-4-1 0 0,-14 3-7 0 0,0 0 0 0 0,0-1 1 0 0,-1 0-1 0 0,1 0 0 0 0,8-8 0 0 0,10-16 25 0 0,-6-3-2 0 0,-9 11-14 0 0,-4 5-3 0 0,0 4-2 0 0,-1 0-1 0 0,-1 0 1 0 0,0-1-1 0 0,-1 1 1 0 0,2-14-1 0 0,-4 22-8 0 0,0 0 0 0 0,0 0 0 0 0,0 0 0 0 0,-1 0 0 0 0,1 0 0 0 0,-1 1-1 0 0,1-1 1 0 0,-1 0 0 0 0,0 0 0 0 0,0 1 0 0 0,0-1 0 0 0,-1 1 0 0 0,1-1 0 0 0,-1 1 0 0 0,1-1 0 0 0,-1 1 0 0 0,0 0 0 0 0,0 0 0 0 0,0 0-1 0 0,0 0 1 0 0,0 0 0 0 0,0 0 0 0 0,-1 0 0 0 0,1 1 0 0 0,0-1 0 0 0,-6-1 0 0 0,-4-5-93 0 0,10 6 13 0 0,1 1 0 0 0,-1 0 1 0 0,1 0-1 0 0,-1 0 0 0 0,1-1 1 0 0,-1 2-1 0 0,0-1 0 0 0,1 0 0 0 0,-1 0 1 0 0,0 0-1 0 0,0 1 0 0 0,0-1 0 0 0,1 1 1 0 0,-1-1-1 0 0,0 1 0 0 0,0 0 1 0 0,0 0-1 0 0,0 0 0 0 0,0 0 0 0 0,0 0 1 0 0,-3 1-1 0 0,0 2-639 0 0</inkml:trace>
</inkml:ink>
</file>

<file path=ppt/ink/ink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19:21:29.268"/>
    </inkml:context>
    <inkml:brush xml:id="br0">
      <inkml:brushProperty name="width" value="0.05" units="cm"/>
      <inkml:brushProperty name="height" value="0.05" units="cm"/>
    </inkml:brush>
  </inkml:definitions>
  <inkml:trace contextRef="#ctx0" brushRef="#br0">122 0 3321 0 0,'-12'0'3727'0'0,"8"0"-2875"0"0,3 0-611 0 0,0 0-91 0 0,-1 1-60 0 0,-1-1-1 0 0,1 1 1 0 0,-1-1 0 0 0,1 1-1 0 0,-1 0 1 0 0,1 0-1 0 0,0 0 1 0 0,0 0 0 0 0,-1 0-1 0 0,1 1 1 0 0,-3 1-1 0 0,-8 6 23 0 0,6-5-93 0 0,3-3 32 0 0,0 1 1 0 0,1 0 0 0 0,-1 0-1 0 0,0 1 1 0 0,1-1 0 0 0,0 1-1 0 0,-1 0 1 0 0,1 0 0 0 0,0 0 0 0 0,1 0-1 0 0,-1 0 1 0 0,0 1 0 0 0,1-1-1 0 0,0 1 1 0 0,0 0 0 0 0,-2 4 0 0 0,4 9 153 0 0,14 12 5 0 0,-12-28-197 0 0,-1 1 0 0 0,1 0-1 0 0,0-1 1 0 0,-1 1 0 0 0,1-1 0 0 0,0 0-1 0 0,0 0 1 0 0,0 1 0 0 0,0-1 0 0 0,0 0-1 0 0,0-1 1 0 0,3 2 0 0 0,17-3 114 0 0,-15-2-92 0 0,-1 1 1 0 0,0-1-1 0 0,0-1 1 0 0,0 1-1 0 0,0-1 1 0 0,0 0-1 0 0,-1 0 0 0 0,0-1 1 0 0,9-9-1 0 0,-13 13-75 0 0,0-1 0 0 0,1 1 0 0 0,-1-1 0 0 0,0 0 0 0 0,0 0 0 0 0,0 0 0 0 0,0 0 0 0 0,-1 0 0 0 0,1 0 0 0 0,0 0 0 0 0,-1 0 0 0 0,1 0 0 0 0,-1 0 0 0 0,0 0 0 0 0,0 0 0 0 0,0 0 0 0 0,0 0 0 0 0,0 0 0 0 0,0-1 0 0 0,-1 1 0 0 0,1 0 0 0 0,-1 0 0 0 0,1 0 0 0 0,-1 0 0 0 0,0 0 0 0 0,1 0 0 0 0,-1 1 0 0 0,0-1 0 0 0,-1 0 0 0 0,1 0 0 0 0,0 0 0 0 0,0 1 0 0 0,-1-1 0 0 0,1 1 0 0 0,-3-3 0 0 0,1-1-320 0 0,0 1-367 0 0,1 2-110 0 0</inkml:trace>
</inkml:ink>
</file>

<file path=ppt/ink/ink36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1:29:58.383"/>
    </inkml:context>
    <inkml:brush xml:id="br0">
      <inkml:brushProperty name="width" value="0.05" units="cm"/>
      <inkml:brushProperty name="height" value="0.05" units="cm"/>
    </inkml:brush>
  </inkml:definitions>
  <inkml:trace contextRef="#ctx0" brushRef="#br0">2 1 6137 0 0,'-1'12'6146'0'0,"3"-6"-6250"0"0,-2-2-96 0 0,-1 1 80 0 0,3 0 0 0 0,-2-3-121 0 0,-1-2-343 0 0,0 0 584 0 0</inkml:trace>
</inkml:ink>
</file>

<file path=ppt/ink/ink36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1:29:58.735"/>
    </inkml:context>
    <inkml:brush xml:id="br0">
      <inkml:brushProperty name="width" value="0.05" units="cm"/>
      <inkml:brushProperty name="height" value="0.05" units="cm"/>
    </inkml:brush>
  </inkml:definitions>
  <inkml:trace contextRef="#ctx0" brushRef="#br0">190 47 5665 0 0,'0'-1'17'0'0,"-2"-3"186"0"0,0 0 0 0 0,0 0 0 0 0,0 0 0 0 0,-1 1 0 0 0,1-1 0 0 0,-1 1 0 0 0,0-1 0 0 0,-6-5 0 0 0,7 8-153 0 0,-1 0 0 0 0,1 0 0 0 0,-1 0 1 0 0,1 1-1 0 0,-1-1 0 0 0,0 0 0 0 0,1 1 0 0 0,-1 0 1 0 0,0 0-1 0 0,1 0 0 0 0,-1 0 0 0 0,0 0 0 0 0,0 0 1 0 0,1 1-1 0 0,-1-1 0 0 0,1 1 0 0 0,-4 1 0 0 0,-45 15 119 0 0,19-2-25 0 0,24-10-123 0 0,-2 5 28 0 0,9-9-39 0 0,0 0-1 0 0,0 0 0 0 0,0 0 0 0 0,0 0 1 0 0,1 0-1 0 0,-1 1 0 0 0,0-1 1 0 0,1 0-1 0 0,-1 0 0 0 0,1 1 0 0 0,-1-1 1 0 0,1 0-1 0 0,0 1 0 0 0,-1-1 0 0 0,1 0 1 0 0,0 1-1 0 0,0-1 0 0 0,0 1 1 0 0,0-1-1 0 0,0 0 0 0 0,0 1 0 0 0,1-1 1 0 0,-1 1-1 0 0,1 1 0 0 0,1 1 18 0 0,1 0 0 0 0,-1 0-1 0 0,1 0 1 0 0,0-1 0 0 0,0 0-1 0 0,1 1 1 0 0,-1-1 0 0 0,1 0-1 0 0,-1 0 1 0 0,1-1 0 0 0,5 4-1 0 0,56 28 308 0 0,-34-18-144 0 0,-27-14-157 0 0,40 26 213 0 0,-23-6-91 0 0,-16-7-34 0 0,-5-14-115 0 0,0 0 0 0 0,0 0 0 0 0,0 0 0 0 0,0 0 0 0 0,0 0 0 0 0,0 0 0 0 0,-1 0 0 0 0,1 0 0 0 0,0-1 0 0 0,-1 1 0 0 0,1 0 0 0 0,-1 0-1 0 0,1 0 1 0 0,-1-1 0 0 0,1 1 0 0 0,-1 0 0 0 0,1 0 0 0 0,-1-1 0 0 0,0 1 0 0 0,1 0 0 0 0,-1-1 0 0 0,0 1 0 0 0,0-1 0 0 0,1 1 0 0 0,-1-1 0 0 0,0 0 0 0 0,0 1 0 0 0,0-1 0 0 0,-1 1 0 0 0,-20 1 37 0 0,-14-10-13 0 0,21-1 12 0 0,12 7-40 0 0,0-1 1 0 0,0 0-1 0 0,1 0 1 0 0,0 0-1 0 0,-1 0 0 0 0,1 0 1 0 0,0 0-1 0 0,1 0 1 0 0,-3-6-1 0 0,3 6 3 0 0,0 0-1 0 0,1 0 0 0 0,-1 0 0 0 0,1 0 0 0 0,0 0 0 0 0,0 0 0 0 0,0 0 1 0 0,0 0-1 0 0,0 0 0 0 0,1 0 0 0 0,-1 0 0 0 0,1 1 0 0 0,0-1 1 0 0,0 0-1 0 0,0 0 0 0 0,2-3 0 0 0,0 1 5 0 0,0-1 1 0 0,1 0-1 0 0,0 1 1 0 0,0 0-1 0 0,1 0 1 0 0,7-8-1 0 0,19-11 8 0 0,-13 12-53 0 0,-10 6-27 0 0,0 0-1 0 0,0 1 1 0 0,1 0 0 0 0,0 0-1 0 0,0 0 1 0 0,0 2 0 0 0,0-1-1 0 0,1 1 1 0 0,17-4 0 0 0,-23 5-280 0 0</inkml:trace>
</inkml:ink>
</file>

<file path=ppt/ink/ink36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1:29:59.149"/>
    </inkml:context>
    <inkml:brush xml:id="br0">
      <inkml:brushProperty name="width" value="0.05" units="cm"/>
      <inkml:brushProperty name="height" value="0.05" units="cm"/>
    </inkml:brush>
  </inkml:definitions>
  <inkml:trace contextRef="#ctx0" brushRef="#br0">54 1 4025 0 0,'-20'24'4550'0'0,"17"-20"-4529"0"0,0-1 1 0 0,-1 1-1 0 0,1 0 0 0 0,1-1 0 0 0,-1 1 1 0 0,0 1-1 0 0,1-1 0 0 0,0 0 0 0 0,0 0 0 0 0,0 1 1 0 0,1-1-1 0 0,-3 10 0 0 0,5-11 39 0 0,0-1 0 0 0,0 0-1 0 0,0 1 1 0 0,1-1 0 0 0,-1 0-1 0 0,1 0 1 0 0,-1 0 0 0 0,1 0-1 0 0,0 0 1 0 0,0 0 0 0 0,0 0 0 0 0,0 0-1 0 0,3 2 1 0 0,30 20 316 0 0,5-2 81 0 0,6 4-241 0 0,-19-6-150 0 0,-16-3-11 0 0,-11-15-52 0 0,0-1 0 0 0,0 0 0 0 0,0 0 0 0 0,0 1 0 0 0,0-1 0 0 0,0 0 0 0 0,0 1 0 0 0,0-1 0 0 0,0 0-1 0 0,-1 0 1 0 0,1 1 0 0 0,0-1 0 0 0,-1 0 0 0 0,1 0 0 0 0,-1 0 0 0 0,1 1 0 0 0,-3 1 0 0 0,2-2 0 0 0,0 1 0 0 0,-1 0-1 0 0,1-1 1 0 0,-1 1 0 0 0,0-1-1 0 0,1 1 1 0 0,-1-1 0 0 0,0 0-1 0 0,0 0 1 0 0,0 0 0 0 0,0 0-1 0 0,0 0 1 0 0,0 0 0 0 0,0-1-1 0 0,0 1 1 0 0,0-1 0 0 0,0 1-1 0 0,-1-1 1 0 0,-1 0 0 0 0,-1 0 0 0 0,-34-2 16 0 0,24-1-1 0 0,5-1 2 0 0,7 2-16 0 0,1 0 1 0 0,-1 0 0 0 0,0 0 0 0 0,1 0-1 0 0,-1 0 1 0 0,1 0 0 0 0,0-1-1 0 0,0 1 1 0 0,0-1 0 0 0,0 0-1 0 0,0 0 1 0 0,0 0 0 0 0,1 0 0 0 0,0 0-1 0 0,-1 0 1 0 0,1 0 0 0 0,-1-5-1 0 0,2 7-4 0 0,0-1 0 0 0,-1 1 0 0 0,1-1 0 0 0,0 1 0 0 0,0-1 0 0 0,0 1 0 0 0,0-1 0 0 0,1 1 0 0 0,-1-1 0 0 0,0 1 0 0 0,1-1 0 0 0,-1 1 0 0 0,1-1 0 0 0,-1 1 0 0 0,1 0 0 0 0,0-1 0 0 0,0 1-1 0 0,-1 0 1 0 0,1 0 0 0 0,0-1 0 0 0,0 1 0 0 0,0 0 0 0 0,0 0 0 0 0,0 0 0 0 0,1 0 0 0 0,-1 0 0 0 0,0 0 0 0 0,0 1 0 0 0,1-1 0 0 0,-1 0 0 0 0,0 1 0 0 0,1-1 0 0 0,-1 0 0 0 0,1 1 0 0 0,-1 0 0 0 0,1-1 0 0 0,-1 1-1 0 0,1 0 1 0 0,2 0 0 0 0,100-25-2927 0 0,-96 24 2262 0 0</inkml:trace>
</inkml:ink>
</file>

<file path=ppt/ink/ink36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1:29:59.533"/>
    </inkml:context>
    <inkml:brush xml:id="br0">
      <inkml:brushProperty name="width" value="0.05" units="cm"/>
      <inkml:brushProperty name="height" value="0.05" units="cm"/>
    </inkml:brush>
  </inkml:definitions>
  <inkml:trace contextRef="#ctx0" brushRef="#br0">46 43 5177 0 0,'8'-13'1469'0'0,"5"-7"-76"0"0,-13 20-1362 0 0,0-1-1 0 0,0 1 1 0 0,0 0 0 0 0,0 0 0 0 0,0-1 0 0 0,0 1 0 0 0,0 0 0 0 0,0-1 0 0 0,0 1 0 0 0,0 0 0 0 0,0-1 0 0 0,0 1 0 0 0,0 0 0 0 0,0 0 0 0 0,0-1 0 0 0,0 1 0 0 0,0 0 0 0 0,0-1 0 0 0,0 1 0 0 0,0 0 0 0 0,-1 0 0 0 0,1-1 0 0 0,0 1-1 0 0,0 0 1 0 0,0 0 0 0 0,0-1 0 0 0,-1 1 0 0 0,1 0 0 0 0,0 0 0 0 0,0 0 0 0 0,-1-1 0 0 0,1 1 0 0 0,0 0 0 0 0,0 0 0 0 0,-1 0 0 0 0,1 0 0 0 0,0-1 0 0 0,0 1 0 0 0,-1 0 0 0 0,1 0 0 0 0,0 0 0 0 0,-1 0 0 0 0,1 0 0 0 0,0 0-1 0 0,-1 0 1 0 0,1 0 0 0 0,0 0 0 0 0,0 0 0 0 0,-1 0 0 0 0,1 0 0 0 0,0 0 0 0 0,-1 0 0 0 0,1 1 0 0 0,-16 19 580 0 0,11-11-536 0 0,0 0 30 0 0,-1 2 1 0 0,1-1 0 0 0,1 1 0 0 0,0-1 0 0 0,-4 18-1 0 0,6-21-38 0 0,1-1 0 0 0,0 1-1 0 0,0-1 1 0 0,1 0-1 0 0,0 1 1 0 0,0-1-1 0 0,1 1 1 0 0,0-1 0 0 0,0 1-1 0 0,0-1 1 0 0,1 0-1 0 0,4 12 1 0 0,2-2-10 0 0,-5-11-42 0 0,0 0 0 0 0,1 0 0 0 0,-1 0 0 0 0,1-1 0 0 0,0 1 0 0 0,0-1-1 0 0,6 4 1 0 0,2 1 25 0 0,-5-4-24 0 0,-1 0 1 0 0,1-1-1 0 0,0 0 1 0 0,1 0-1 0 0,-1-1 1 0 0,16 5-1 0 0,-19-7-8 0 0,1-1 1 0 0,-1 0-1 0 0,1 0 0 0 0,0 0 0 0 0,-1 0 1 0 0,1 0-1 0 0,0-1 0 0 0,-1 0 0 0 0,1 0 1 0 0,-1 0-1 0 0,1-1 0 0 0,-1 1 0 0 0,8-5 1 0 0,8-3 7 0 0,-15 8-8 0 0,0-1-1 0 0,0-1 0 0 0,0 1 0 0 0,-1-1 1 0 0,1 1-1 0 0,6-7 0 0 0,-10 8-5 0 0,1-1 1 0 0,-1 1-1 0 0,1-1 1 0 0,-1 0-1 0 0,0 1 0 0 0,0-1 1 0 0,0 0-1 0 0,0 0 1 0 0,0 0-1 0 0,-1 0 0 0 0,1 0 1 0 0,0-3-1 0 0,0 2 0 0 0,-1 0 0 0 0,1 1 0 0 0,-1-1 1 0 0,0 0-1 0 0,0 0 0 0 0,0 1 0 0 0,0-1 0 0 0,-1 0 0 0 0,1 0 0 0 0,-1 1 0 0 0,0-1 0 0 0,1 0 0 0 0,-1 1 0 0 0,0-1 0 0 0,-1 1 0 0 0,1-1 0 0 0,0 1 0 0 0,-1 0 0 0 0,1-1 0 0 0,-1 1 0 0 0,0 0 0 0 0,0 0 0 0 0,1 0 0 0 0,-2 0 1 0 0,1 1-1 0 0,0-1 0 0 0,0 0 0 0 0,0 1 0 0 0,-1-1 0 0 0,1 1 0 0 0,-1 0 0 0 0,1 0 0 0 0,-1 0 0 0 0,1 0 0 0 0,-1 1 0 0 0,-4-2 0 0 0,4 2 1 0 0,-1-1 0 0 0,1 1-1 0 0,0 0 1 0 0,-1 0 0 0 0,1 0 0 0 0,-1 1-1 0 0,1-1 1 0 0,-1 1 0 0 0,1 0 0 0 0,-4 1-1 0 0,-19 14 6 0 0,6-1-365 0 0,-22 20-1159 0 0,27-12 605 0 0,17-8 513 0 0</inkml:trace>
</inkml:ink>
</file>

<file path=ppt/ink/ink36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1:29:59.867"/>
    </inkml:context>
    <inkml:brush xml:id="br0">
      <inkml:brushProperty name="width" value="0.05" units="cm"/>
      <inkml:brushProperty name="height" value="0.05" units="cm"/>
    </inkml:brush>
  </inkml:definitions>
  <inkml:trace contextRef="#ctx0" brushRef="#br0">1 46 5641 0 0,'30'-10'6350'0'0,"19"9"-6873"0"0,-32 1 914 0 0,12-4-1429 0 0,0 0 0 0 0,41-12 1 0 0,-60 13 507 0 0,18-5-3293 0 0</inkml:trace>
</inkml:ink>
</file>

<file path=ppt/ink/ink36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1:30:00.253"/>
    </inkml:context>
    <inkml:brush xml:id="br0">
      <inkml:brushProperty name="width" value="0.05" units="cm"/>
      <inkml:brushProperty name="height" value="0.05" units="cm"/>
    </inkml:brush>
  </inkml:definitions>
  <inkml:trace contextRef="#ctx0" brushRef="#br0">4 48 2136 0 0,'23'-37'2208'0'0,"-20"30"1194"0"0,-8 4-2469 0 0,3 4-23 0 0,-5 31-476 0 0,2 1 1 0 0,-2 59 0 0 0,5-45-284 0 0,2-44-148 0 0,-2 86-345 0 0,3-82 215 0 0,-1 0 1 0 0,2-1-1 0 0,-1 1 0 0 0,1-1 0 0 0,0 1 1 0 0,4 8-1 0 0,-6-13-161 0 0</inkml:trace>
</inkml:ink>
</file>

<file path=ppt/ink/ink36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1:30:00.750"/>
    </inkml:context>
    <inkml:brush xml:id="br0">
      <inkml:brushProperty name="width" value="0.05" units="cm"/>
      <inkml:brushProperty name="height" value="0.05" units="cm"/>
    </inkml:brush>
  </inkml:definitions>
  <inkml:trace contextRef="#ctx0" brushRef="#br0">1 51 4865 0 0,'70'4'2446'0'0,"95"-5"0"0"0,-6-1-907 0 0,133 9-358 0 0,-128-3-611 0 0,-57-2-305 0 0,308-4 120 0 0,-44-17-159 0 0,-125 0-138 0 0,-178 13-166 0 0,196-12 311 0 0,-208 17-767 0 0,0 3 0 0 0,89 13 0 0 0,-127-10 221 0 0,-9-2-288 0 0</inkml:trace>
</inkml:ink>
</file>

<file path=ppt/ink/ink36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1:30:01.432"/>
    </inkml:context>
    <inkml:brush xml:id="br0">
      <inkml:brushProperty name="width" value="0.05" units="cm"/>
      <inkml:brushProperty name="height" value="0.05" units="cm"/>
    </inkml:brush>
  </inkml:definitions>
  <inkml:trace contextRef="#ctx0" brushRef="#br0">151 4 4081 0 0,'-19'-3'3570'0'0,"-9"2"-2575"0"0,3 14-512 0 0,-8 19-199 0 0,27-24-180 0 0,1-1 0 0 0,0 0 0 0 0,0 1 1 0 0,0 0-1 0 0,1 0 0 0 0,-4 12 0 0 0,7-16-79 0 0,-1 0 0 0 0,1 0 0 0 0,0 1-1 0 0,0-1 1 0 0,0 0 0 0 0,1 1 0 0 0,0-1-1 0 0,-1 1 1 0 0,2-1 0 0 0,-1 1 0 0 0,0-1-1 0 0,1 0 1 0 0,0 1 0 0 0,0-1 0 0 0,0 0-1 0 0,0 0 1 0 0,1 1 0 0 0,0-1-1 0 0,0 0 1 0 0,0 0 0 0 0,0-1 0 0 0,1 1-1 0 0,-1 0 1 0 0,1-1 0 0 0,0 0 0 0 0,5 5-1 0 0,-6-6-17 0 0,0 0 0 0 0,0 0 0 0 0,1 0 0 0 0,-1-1 0 0 0,1 1 0 0 0,-1-1 0 0 0,1 0 0 0 0,-1 0 0 0 0,1 0 0 0 0,-1 0 0 0 0,1 0 0 0 0,0 0 0 0 0,0-1 0 0 0,-1 1 0 0 0,1-1 0 0 0,0 0 0 0 0,0 0 0 0 0,0 0 0 0 0,-1 0 0 0 0,1-1 0 0 0,0 1 0 0 0,0-1 0 0 0,-1 1 0 0 0,1-1 0 0 0,0 0 0 0 0,-1 0 0 0 0,1 0 0 0 0,-1 0 0 0 0,1-1 0 0 0,-1 1 0 0 0,1-1 0 0 0,-1 1 0 0 0,0-1 0 0 0,2-2 0 0 0,1 0 1 0 0,-1 0 0 0 0,0-1 0 0 0,0 1 1 0 0,0-1-1 0 0,-1 0 0 0 0,0 0 0 0 0,0 0 0 0 0,0 0 1 0 0,0 0-1 0 0,-1-1 0 0 0,0 1 0 0 0,0-1 1 0 0,-1 0-1 0 0,1 0 0 0 0,0-7 0 0 0,-2 2 9 0 0,0 1-1 0 0,0-1 0 0 0,-1 0 0 0 0,-3-18 0 0 0,3 27-54 0 0,1-1-1 0 0,-1 0 1 0 0,0 1-1 0 0,1-1 1 0 0,-1 1-1 0 0,-1-1 1 0 0,1 1-1 0 0,0 0 1 0 0,0-1-1 0 0,-1 1 1 0 0,0 0-1 0 0,1 0 1 0 0,-1 0-1 0 0,0 0 1 0 0,0 0-1 0 0,0 0 1 0 0,0 1-1 0 0,0-1 1 0 0,-1 1-1 0 0,1-1 1 0 0,0 1-1 0 0,-1 0 1 0 0,1 0-1 0 0,-5-1 1 0 0,3 0-353 0 0</inkml:trace>
</inkml:ink>
</file>

<file path=ppt/ink/ink36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1:30:01.789"/>
    </inkml:context>
    <inkml:brush xml:id="br0">
      <inkml:brushProperty name="width" value="0.05" units="cm"/>
      <inkml:brushProperty name="height" value="0.05" units="cm"/>
    </inkml:brush>
  </inkml:definitions>
  <inkml:trace contextRef="#ctx0" brushRef="#br0">1 1 7314 0 0,'45'23'1545'0'0,"-46"-23"-1437"0"0,0 0 0 0 0,0 0 0 0 0,0 1 0 0 0,0-1 0 0 0,0 0 0 0 0,0 1 0 0 0,0-1 0 0 0,0 1 0 0 0,0-1 0 0 0,1 1 0 0 0,-1-1 0 0 0,0 1 0 0 0,0 0 0 0 0,1-1 0 0 0,-1 1 0 0 0,0 0 0 0 0,1 0 0 0 0,-1-1 0 0 0,0 1 0 0 0,1 0 0 0 0,-1 0-1 0 0,1 0 1 0 0,0 0 0 0 0,-1 0 0 0 0,1 0 0 0 0,0 0 0 0 0,-1 0 0 0 0,1 0 0 0 0,0 0 0 0 0,0 0 0 0 0,0 1 0 0 0,-11 39-74 0 0,11-41-35 0 0,-1 4 14 0 0,0-2-64 0 0,-2-2-366 0 0,1 0-202 0 0,-2 0-1981 0 0</inkml:trace>
</inkml:ink>
</file>

<file path=ppt/ink/ink36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1:30:02.169"/>
    </inkml:context>
    <inkml:brush xml:id="br0">
      <inkml:brushProperty name="width" value="0.05" units="cm"/>
      <inkml:brushProperty name="height" value="0.05" units="cm"/>
    </inkml:brush>
  </inkml:definitions>
  <inkml:trace contextRef="#ctx0" brushRef="#br0">45 0 3769 0 0,'6'14'3949'0'0,"-6"-14"-3619"0"0,-1 2 136 0 0,-1 1-241 0 0,1-2-235 0 0,-7 20 658 0 0,-6 7-432 0 0,8-17-184 0 0,3-5 36 0 0,-9 30 523 0 0,11-28-454 0 0,0 0-1 0 0,0 0 1 0 0,0 0-1 0 0,2 15 0 0 0,0-16-103 0 0,0 0 0 0 0,0 0 0 0 0,0 0-1 0 0,1 0 1 0 0,0 0 0 0 0,0-1-1 0 0,1 1 1 0 0,0-1 0 0 0,0 0-1 0 0,1 1 1 0 0,0-1 0 0 0,0-1 0 0 0,0 1-1 0 0,0-1 1 0 0,1 1 0 0 0,9 7-1 0 0,-11-12-27 0 0,0 0 0 0 0,-1 0-1 0 0,1 0 1 0 0,0 0 0 0 0,0 0-1 0 0,0 0 1 0 0,1-1 0 0 0,-1 1-1 0 0,0-1 1 0 0,0 0 0 0 0,0 0-1 0 0,0 0 1 0 0,0-1 0 0 0,0 1-1 0 0,0-1 1 0 0,0 0 0 0 0,0 1-1 0 0,0-1 1 0 0,0-1 0 0 0,0 1-1 0 0,0 0 1 0 0,-1-1 0 0 0,1 1-1 0 0,2-3 1 0 0,0 1 4 0 0,-1 1 1 0 0,0-1-1 0 0,-1 0 0 0 0,1-1 1 0 0,0 1-1 0 0,-1-1 0 0 0,0 1 1 0 0,6-9-1 0 0,-8 10-1 0 0,0 0 0 0 0,0 0 0 0 0,0-1 0 0 0,0 1 0 0 0,0-1 1 0 0,0 1-1 0 0,0-1 0 0 0,-1 1 0 0 0,0-1 0 0 0,1-3 0 0 0,-1-1-79 0 0,0 0 1 0 0,-1 0 0 0 0,0 0-1 0 0,0 0 1 0 0,0 0-1 0 0,-1 1 1 0 0,0-1 0 0 0,0 0-1 0 0,-1 1 1 0 0,0-1-1 0 0,0 1 1 0 0,0 0-1 0 0,-1 0 1 0 0,0 0 0 0 0,0 0-1 0 0,-1 1 1 0 0,1 0-1 0 0,-1 0 1 0 0,0 0 0 0 0,-1 0-1 0 0,1 1 1 0 0,-1 0-1 0 0,0 0 1 0 0,0 0-1 0 0,0 1 1 0 0,0 0 0 0 0,-1 0-1 0 0,0 0 1 0 0,-13-2-1 0 0</inkml:trace>
</inkml:ink>
</file>

<file path=ppt/ink/ink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19:21:29.705"/>
    </inkml:context>
    <inkml:brush xml:id="br0">
      <inkml:brushProperty name="width" value="0.05" units="cm"/>
      <inkml:brushProperty name="height" value="0.05" units="cm"/>
    </inkml:brush>
  </inkml:definitions>
  <inkml:trace contextRef="#ctx0" brushRef="#br0">0 90 3025 0 0,'106'65'5027'0'0,"-79"-54"-3787"0"0,-14-9-1135 0 0,-13-2-98 0 0,1 0-1 0 0,-1 0 0 0 0,0 0 0 0 0,0-1 0 0 0,0 1 0 0 0,0 0 0 0 0,1 0 0 0 0,-1 0 0 0 0,0 0 0 0 0,0 0 0 0 0,0 0 0 0 0,0 0 0 0 0,1 0 0 0 0,-1-1 0 0 0,0 1 1 0 0,0 0-1 0 0,0 0 0 0 0,0 0 0 0 0,0 0 0 0 0,0-1 0 0 0,0 1 0 0 0,0 0 0 0 0,0 0 0 0 0,1 0 0 0 0,-1 0 0 0 0,0-1 0 0 0,0 1 0 0 0,0 0 0 0 0,0 0 0 0 0,0 0 1 0 0,0-1-1 0 0,0 1 0 0 0,0 0 0 0 0,0 0 0 0 0,0 0 0 0 0,0 0 0 0 0,0-1 0 0 0,-1 1 0 0 0,1 0 0 0 0,0 0 0 0 0,0 0 0 0 0,0-1 0 0 0,0 1 0 0 0,0 0 0 0 0,0 0 0 0 0,0 0 1 0 0,0 0-1 0 0,-1 0 0 0 0,1-1 0 0 0,-2-1 31 0 0,2 1-29 0 0,-5-4 17 0 0,0-4-4 0 0,2-2-12 0 0,0-6 0 0 0,3 13 6 0 0,0 1 1 0 0,-1 0-1 0 0,0-1 1 0 0,1 1-1 0 0,-1 0 1 0 0,-1-1-1 0 0,1 1 1 0 0,0 0-1 0 0,-1 0 1 0 0,1 0-1 0 0,-1 0 1 0 0,-2-3-1 0 0,3 5 1 0 0,-2-4-10 0 0,3 3-1 0 0,-1-3 20 0 0,1 4-23 0 0,1 0 0 0 0,-1 1 0 0 0,0-1 0 0 0,0 0 0 0 0,0 0 0 0 0,1 1 0 0 0,-1-1 0 0 0,0 0 0 0 0,1 1 0 0 0,-1-1 0 0 0,1 0 0 0 0,-1 1 0 0 0,1-1 0 0 0,-1 1 0 0 0,1-1 0 0 0,-1 1 0 0 0,1-1 0 0 0,0 1 0 0 0,-1-1 0 0 0,1 1-1 0 0,1-1 1 0 0,4-2 7 0 0,59-22 38 0 0,-20 16-23 0 0,-36 5-26 0 0,-10 3 7 0 0,1 1 6 0 0,-2 2 25 0 0,-20 33 95 0 0,13-11-94 0 0,-4 6 48 0 0,1-9 42 0 0,11-18-95 0 0,0 1-19 0 0,1-2 52 0 0,-1-1 143 0 0,34 1-116 0 0,11-12-6 0 0,9-2-781 0 0,-46 12 596 0 0,17-2-249 0 0,-8-1 140 0 0</inkml:trace>
</inkml:ink>
</file>

<file path=ppt/ink/ink36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1:30:02.634"/>
    </inkml:context>
    <inkml:brush xml:id="br0">
      <inkml:brushProperty name="width" value="0.05" units="cm"/>
      <inkml:brushProperty name="height" value="0.05" units="cm"/>
    </inkml:brush>
  </inkml:definitions>
  <inkml:trace contextRef="#ctx0" brushRef="#br0">10 89 4977 0 0,'-1'2'2961'0'0,"-4"6"-2192"0"0,3-7-354 0 0,1-1-24 0 0,1-4 546 0 0,0-2-908 0 0,0 1-1 0 0,1-1 0 0 0,0 1 0 0 0,1-1 1 0 0,-1 1-1 0 0,1-1 0 0 0,0 1 1 0 0,0 0-1 0 0,1 0 0 0 0,-1 0 1 0 0,1 0-1 0 0,6-8 0 0 0,-6 12-27 0 0,-1 0-2 0 0,-2 2 0 0 0,17-3-4 0 0,10-2 12 0 0,-9 0 2 0 0,-15 3 18 0 0,0-1 0 0 0,0 1 1 0 0,0 0-1 0 0,0 0 1 0 0,0 1-1 0 0,0-1 1 0 0,1 1-1 0 0,-1 0 0 0 0,0-1 1 0 0,0 1-1 0 0,6 1 1 0 0,-8 0 9 0 0,1-1 0 0 0,-1 1 0 0 0,0 0 0 0 0,1 0 0 0 0,-1 0 0 0 0,0 0 0 0 0,1 0 0 0 0,-1 0 0 0 0,0 0 0 0 0,0 0 0 0 0,0 0 0 0 0,0 1 0 0 0,1 1 0 0 0,11 20 123 0 0,-9-13-114 0 0,0 0 0 0 0,-1 0 0 0 0,-1 0 0 0 0,3 12 0 0 0,-4-11 26 0 0,0 1 0 0 0,0-1 0 0 0,-1 1 0 0 0,-1-1 0 0 0,0 0 0 0 0,0 1 0 0 0,-5 15 0 0 0,-26 97-950 0 0,32-123 493 0 0</inkml:trace>
</inkml:ink>
</file>

<file path=ppt/ink/ink36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1:30:02.973"/>
    </inkml:context>
    <inkml:brush xml:id="br0">
      <inkml:brushProperty name="width" value="0.05" units="cm"/>
      <inkml:brushProperty name="height" value="0.05" units="cm"/>
    </inkml:brush>
  </inkml:definitions>
  <inkml:trace contextRef="#ctx0" brushRef="#br0">38 3 4889 0 0,'0'0'122'0'0,"0"0"-1"0"0,0-1 1 0 0,-1 1 0 0 0,1 0-1 0 0,0 0 1 0 0,0 0 0 0 0,-1-1-1 0 0,1 1 1 0 0,0 0 0 0 0,-1 0-1 0 0,1 0 1 0 0,0 0 0 0 0,0-1-1 0 0,-1 1 1 0 0,1 0 0 0 0,0 0-1 0 0,-1 0 1 0 0,1 0 0 0 0,0 0-1 0 0,-1 0 1 0 0,1 0 0 0 0,0 0-1 0 0,-1 0 1 0 0,1 0 0 0 0,0 0-1 0 0,-1 0 1 0 0,1 0 0 0 0,0 1-1 0 0,-1-1 1 0 0,1 0 0 0 0,0 0-1 0 0,0 0 1 0 0,-1 0 0 0 0,1 0-1 0 0,0 1 1 0 0,-1-1 0 0 0,1 0-1 0 0,0 0 1 0 0,0 0 0 0 0,0 1-1 0 0,-1-1 1 0 0,1 0 0 0 0,0 1-1 0 0,-7 19 1099 0 0,5 11-2058 0 0,2-16 676 0 0,0-12 616 0 0,-8 74-317 0 0,0 10 75 0 0,12-33-177 0 0,11-37-257 0 0,-8-14-3002 0 0</inkml:trace>
</inkml:ink>
</file>

<file path=ppt/ink/ink36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1:30:03.325"/>
    </inkml:context>
    <inkml:brush xml:id="br0">
      <inkml:brushProperty name="width" value="0.05" units="cm"/>
      <inkml:brushProperty name="height" value="0.05" units="cm"/>
    </inkml:brush>
  </inkml:definitions>
  <inkml:trace contextRef="#ctx0" brushRef="#br0">19 21 4521 0 0,'-2'7'3536'0'0,"1"-1"-2359"0"0,-1-3-1223 0 0,-1-2-41 0 0,0-1 271 0 0,3 1-176 0 0,-1-1 0 0 0,1 0 1 0 0,-1 1-1 0 0,1-1 1 0 0,-1 0-1 0 0,1 1 0 0 0,-1-1 1 0 0,1 0-1 0 0,0 1 0 0 0,-1-1 1 0 0,1 1-1 0 0,0-1 0 0 0,-1 1 1 0 0,1-1-1 0 0,0 1 1 0 0,-1-1-1 0 0,1 1 0 0 0,0-1 1 0 0,0 1-1 0 0,0 0 0 0 0,-1-1 1 0 0,1 1-1 0 0,0-1 1 0 0,0 1-1 0 0,0-1 0 0 0,0 1 1 0 0,0 0-1 0 0,0-1 0 0 0,1 2 1 0 0,1 26 132 0 0,9 0-53 0 0,17 12 283 0 0,-12-23 23 0 0,-8-9-224 0 0,-3-3-113 0 0,-1 1 1 0 0,1 1-1 0 0,-1-1 0 0 0,-1 0 0 0 0,4 9 0 0 0,-2 0 7 0 0,-3-6-15 0 0,-1 7 59 0 0,-4-5-105 0 0,-6-1 126 0 0,8-10-125 0 0,1 0-1 0 0,-1 0 1 0 0,1 0-1 0 0,-1-1 0 0 0,0 1 1 0 0,1 0-1 0 0,-1 0 1 0 0,1 0-1 0 0,-1-1 1 0 0,1 1-1 0 0,-1 0 1 0 0,1 0-1 0 0,-1-1 1 0 0,1 1-1 0 0,-1-1 1 0 0,1 1-1 0 0,-1 0 1 0 0,1-1-1 0 0,-1 1 0 0 0,1-1 1 0 0,0 1-1 0 0,-1-1 1 0 0,1 1-1 0 0,0-1 1 0 0,-1 1-1 0 0,1-1 1 0 0,0 1-1 0 0,0-1 1 0 0,0 0-1 0 0,-1 1 1 0 0,1-1-1 0 0,0 1 0 0 0,0-1 1 0 0,0 0-1 0 0,0 1 1 0 0,0-1-1 0 0,0 1 1 0 0,0-1-1 0 0,0 0 1 0 0,1 1-1 0 0,-1-1 1 0 0,0 0-1 0 0,0-9-2 0 0,0 1-1 0 0,0 0 1 0 0,1 0-1 0 0,1-1 1 0 0,-1 1-1 0 0,1 0 1 0 0,1 0-1 0 0,0 0 1 0 0,0 0-1 0 0,9-16 1 0 0,1 3 8 0 0,1 0 1 0 0,31-35 0 0 0,-42 53-45 0 0,14-20-336 0 0,-17 23 291 0 0,1 1-1 0 0,-1-1 1 0 0,0 1-1 0 0,0-1 0 0 0,0 0 1 0 0,0 1-1 0 0,0-1 0 0 0,0 1 1 0 0,0-1-1 0 0,0 0 0 0 0,0 1 1 0 0,0-1-1 0 0,0 1 1 0 0,0-1-1 0 0,0 0 0 0 0,0 1 1 0 0,-1-1-1 0 0,1 1 0 0 0,0-1 1 0 0,0 1-1 0 0,-1-1 0 0 0,1 1 1 0 0,0-1-1 0 0,-1 1 1 0 0,0-1-1 0 0</inkml:trace>
</inkml:ink>
</file>

<file path=ppt/ink/ink36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1:30:03.655"/>
    </inkml:context>
    <inkml:brush xml:id="br0">
      <inkml:brushProperty name="width" value="0.05" units="cm"/>
      <inkml:brushProperty name="height" value="0.05" units="cm"/>
    </inkml:brush>
  </inkml:definitions>
  <inkml:trace contextRef="#ctx0" brushRef="#br0">156 0 2873 0 0,'3'3'2238'0'0,"-1"1"-82"0"0,-2-2-1174 0 0,-1-1-384 0 0,-2-1-422 0 0,-28 26 576 0 0,19-14-644 0 0,-4 3 132 0 0,0 1-1 0 0,1 1 0 0 0,-20 27 0 0 0,32-39-171 0 0,-1 0-1 0 0,1 0 1 0 0,-1 1 0 0 0,1 0-1 0 0,1-1 1 0 0,-1 1-1 0 0,1 0 1 0 0,0 0-1 0 0,1 1 1 0 0,-1-1-1 0 0,1 0 1 0 0,0 1 0 0 0,1-1-1 0 0,-1 0 1 0 0,1 1-1 0 0,1-1 1 0 0,-1 0-1 0 0,3 12 1 0 0,-2-16-63 0 0,0 0 1 0 0,0 0 0 0 0,0 0-1 0 0,0 0 1 0 0,0 0-1 0 0,0-1 1 0 0,0 1-1 0 0,1 0 1 0 0,-1-1-1 0 0,0 1 1 0 0,1-1-1 0 0,0 1 1 0 0,-1-1-1 0 0,1 0 1 0 0,0 1-1 0 0,-1-1 1 0 0,1 0 0 0 0,0 0-1 0 0,0 0 1 0 0,3 0-1 0 0,-1 0 3 0 0,1 0-1 0 0,-1 0 1 0 0,1 0-1 0 0,-1-1 1 0 0,1 0 0 0 0,0 0-1 0 0,-1 0 1 0 0,1 0-1 0 0,5-2 1 0 0,-2 1 1 0 0,0-1-1 0 0,0-1 1 0 0,0 1 0 0 0,0-1 0 0 0,0 0-1 0 0,-1-1 1 0 0,0 0 0 0 0,1 0 0 0 0,-1-1-1 0 0,7-6 1 0 0,-8 6 1 0 0,-1 0 1 0 0,-1-1-1 0 0,1 0 0 0 0,-1 0 0 0 0,0 0 1 0 0,0 0-1 0 0,-1-1 0 0 0,5-11 0 0 0,-7 14-31 0 0,0 0 0 0 0,0 0-1 0 0,0 0 1 0 0,-1-1 0 0 0,1 1-1 0 0,-1 0 1 0 0,0 0 0 0 0,0 0-1 0 0,-1-1 1 0 0,1 1-1 0 0,-1 0 1 0 0,0 0 0 0 0,0 0-1 0 0,-1 0 1 0 0,1 0 0 0 0,-1 0-1 0 0,-2-4 1 0 0,-22-42-3072 0 0,26 44 2460 0 0</inkml:trace>
</inkml:ink>
</file>

<file path=ppt/ink/ink36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1:30:03.985"/>
    </inkml:context>
    <inkml:brush xml:id="br0">
      <inkml:brushProperty name="width" value="0.05" units="cm"/>
      <inkml:brushProperty name="height" value="0.05" units="cm"/>
    </inkml:brush>
  </inkml:definitions>
  <inkml:trace contextRef="#ctx0" brushRef="#br0">1 35 5961 0 0,'2'0'5425'0'0,"-1"-2"-4656"0"0,-1 0-1041 0 0,0-4 392 0 0,3 2-160 0 0,27-5-85 0 0,-23 7 86 0 0,-3 1 9 0 0,5-1-16 0 0,-5 1-57 0 0,0 0 0 0 0,0 0 0 0 0,0 0-1 0 0,0 1 1 0 0,0-1 0 0 0,1 1 0 0 0,-1 0-1 0 0,0 0 1 0 0,0 1 0 0 0,1-1-1 0 0,-1 1 1 0 0,4 1 0 0 0,2-3-947 0 0,-6-4 561 0 0</inkml:trace>
</inkml:ink>
</file>

<file path=ppt/ink/ink36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1:30:04.320"/>
    </inkml:context>
    <inkml:brush xml:id="br0">
      <inkml:brushProperty name="width" value="0.05" units="cm"/>
      <inkml:brushProperty name="height" value="0.05" units="cm"/>
    </inkml:brush>
  </inkml:definitions>
  <inkml:trace contextRef="#ctx0" brushRef="#br0">75 84 3929 0 0,'-75'-32'3937'0'0,"79"23"-1025"0"0,5 4-2168 0 0,4 3-688 0 0,6-3 0 0 0,2 2 8 0 0,1 0-296 0 0,-3 0 88 0 0,-10 2-72 0 0,1-1 128 0 0,25-5-160 0 0,3 3 96 0 0,-3-3 8 0 0</inkml:trace>
</inkml:ink>
</file>

<file path=ppt/ink/ink36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1:30:05.174"/>
    </inkml:context>
    <inkml:brush xml:id="br0">
      <inkml:brushProperty name="width" value="0.05" units="cm"/>
      <inkml:brushProperty name="height" value="0.05" units="cm"/>
    </inkml:brush>
  </inkml:definitions>
  <inkml:trace contextRef="#ctx0" brushRef="#br0">24 49 4489 0 0,'-9'9'687'0'0,"-3"-1"620"0"0,10-8-221 0 0,13-10-249 0 0,5 2-108 0 0,12 3-493 0 0,8-2-204 0 0,29-11-258 0 0,-15 6-1125 0 0,-42 7 991 0 0</inkml:trace>
</inkml:ink>
</file>

<file path=ppt/ink/ink36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1:30:05.521"/>
    </inkml:context>
    <inkml:brush xml:id="br0">
      <inkml:brushProperty name="width" value="0.05" units="cm"/>
      <inkml:brushProperty name="height" value="0.05" units="cm"/>
    </inkml:brush>
  </inkml:definitions>
  <inkml:trace contextRef="#ctx0" brushRef="#br0">1 1 4305 0 0,'5'18'5386'0'0,"-2"-1"-4874"0"0,0-1 0 0 0,1 32 0 0 0,-9 80 879 0 0,-1-20-1233 0 0,6-98-240 0 0,-1 16-343 0 0,2 0 0 0 0,1 1 0 0 0,7 39 0 0 0,-6-59-101 0 0,3-9 20 0 0</inkml:trace>
</inkml:ink>
</file>

<file path=ppt/ink/ink36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1:30:05.858"/>
    </inkml:context>
    <inkml:brush xml:id="br0">
      <inkml:brushProperty name="width" value="0.05" units="cm"/>
      <inkml:brushProperty name="height" value="0.05" units="cm"/>
    </inkml:brush>
  </inkml:definitions>
  <inkml:trace contextRef="#ctx0" brushRef="#br0">17 1 4177 0 0,'-2'5'6663'0'0,"-5"16"-5511"0"0,9 21-1085 0 0,1-17-97 0 0,-3-8-55 0 0,-5 9-227 0 0,-2-9-2274 0 0</inkml:trace>
</inkml:ink>
</file>

<file path=ppt/ink/ink36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1:30:06.193"/>
    </inkml:context>
    <inkml:brush xml:id="br0">
      <inkml:brushProperty name="width" value="0.05" units="cm"/>
      <inkml:brushProperty name="height" value="0.05" units="cm"/>
    </inkml:brush>
  </inkml:definitions>
  <inkml:trace contextRef="#ctx0" brushRef="#br0">68 149 1032 0 0,'33'-62'1119'0'0,"-32"51"1160"0"0,-15 6-358 0 0,-5 7-1267 0 0,12-1-627 0 0,6-1-43 0 0,-23 10 977 0 0,1 14-491 0 0,14-5-432 0 0,5-7 15 0 0,4-11-41 0 0,0 0 0 0 0,0 0 1 0 0,0 0-1 0 0,0 0 0 0 0,0 0 1 0 0,0-1-1 0 0,1 1 0 0 0,-1 0 0 0 0,0 0 1 0 0,1 0-1 0 0,-1 0 0 0 0,1 0 1 0 0,-1 0-1 0 0,1-1 0 0 0,-1 1 1 0 0,1 0-1 0 0,-1 0 0 0 0,1-1 0 0 0,0 1 1 0 0,0-1-1 0 0,-1 1 0 0 0,1 0 1 0 0,0-1-1 0 0,0 1 0 0 0,-1-1 1 0 0,3 1-1 0 0,25 12 503 0 0,-23-11-426 0 0,42 18 316 0 0,-19-9-6 0 0,47 26 1 0 0,-67-32-320 0 0,0 1 0 0 0,-1-1 1 0 0,0 1-1 0 0,13 14 0 0 0,2 15 133 0 0,-20-13-78 0 0,-3-17-122 0 0,0 0 1 0 0,-1-1 0 0 0,1 1-1 0 0,-1-1 1 0 0,0 1-1 0 0,0-1 1 0 0,-4 5-1 0 0,4-6-56 0 0,0 0 0 0 0,0 0 0 0 0,-1 0 0 0 0,0 0 0 0 0,0 0 0 0 0,1 0 0 0 0,-1-1 0 0 0,-7 5 0 0 0,-12-3-703 0 0,7-14-117 0 0,6 2 446 0 0</inkml:trace>
  <inkml:trace contextRef="#ctx0" brushRef="#br0" timeOffset="1">130 128 6841 0 0,'-28'-35'1417'0'0,"28"29"-1"0"0,3 2-600 0 0,7-1-632 0 0,2 5-8 0 0,2 0 8 0 0,-1-4-104 0 0,0 0-56 0 0,-3 0-8 0 0,1 2-16 0 0,10-4-40 0 0,-1-4-64 0 0,-9-3 8 0 0,2 3-256 0 0,2 1 272 0 0,1 3-72 0 0,-6 4 8 0 0,-4-5-280 0 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19:05:28.304"/>
    </inkml:context>
    <inkml:brush xml:id="br0">
      <inkml:brushProperty name="width" value="0.05" units="cm"/>
      <inkml:brushProperty name="height" value="0.05" units="cm"/>
    </inkml:brush>
  </inkml:definitions>
  <inkml:trace contextRef="#ctx0" brushRef="#br0">0 69 7250 0 0,'29'13'7257'0'0,"-24"-23"-7185"0"0,5 5 8 0 0,0 1-40 0 0,2 4 0 0 0,0 0 8 0 0,12-5-16 0 0,-12 0-72 0 0,1 0-40 0 0,14-7-536 0 0,4 4 576 0 0,-6 3 0 0 0,0-2-344 0 0,6 0-240 0 0,-4-1-5874 0 0</inkml:trace>
</inkml:ink>
</file>

<file path=ppt/ink/ink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19:21:30.201"/>
    </inkml:context>
    <inkml:brush xml:id="br0">
      <inkml:brushProperty name="width" value="0.05" units="cm"/>
      <inkml:brushProperty name="height" value="0.05" units="cm"/>
    </inkml:brush>
  </inkml:definitions>
  <inkml:trace contextRef="#ctx0" brushRef="#br0">9 91 2128 0 0,'-1'-55'5395'0'0,"-1"19"-4944"0"0,0 87 419 0 0,0-35-772 0 0,1 0-1 0 0,1 0 1 0 0,0 0-1 0 0,1 0 0 0 0,1 0 1 0 0,6 25-1 0 0,4 0 105 0 0,20 60 221 0 0,-17-60-275 0 0,-4-14-53 0 0,25 48 78 0 0,-28-59-107 0 0,2-1 1 0 0,0 1 0 0 0,0-1-1 0 0,24 23 1 0 0,-30-32-51 0 0,0 10 27 0 0,-4-11-29 0 0,0 3 15 0 0,-1-8-171 0 0,-3-3-69 0 0,-2-1 47 0 0,-1 1 121 0 0,-13-9-19 0 0,12 6 43 0 0,1 0 0 0 0,0-1-1 0 0,0 0 1 0 0,0 0 0 0 0,1 0 0 0 0,0-1-1 0 0,-9-15 1 0 0,12 17 15 0 0,0 0 0 0 0,1 1-1 0 0,0-1 1 0 0,0 0 0 0 0,0 0-1 0 0,1-1 1 0 0,0 1 0 0 0,0 0-1 0 0,0-10 1 0 0,1 12 4 0 0,0 0 1 0 0,0 0-1 0 0,0 0 0 0 0,1 0 0 0 0,-1 0 0 0 0,1 0 0 0 0,0 1 1 0 0,0-1-1 0 0,1 0 0 0 0,-1 0 0 0 0,1 1 0 0 0,0-1 1 0 0,0 1-1 0 0,0-1 0 0 0,4-4 0 0 0,1 4 3 0 0,8 1 0 0 0,18 3 33 0 0,-27 1-14 0 0,-6-1-22 0 0,35 9 147 0 0,-33-9-139 0 0,-1 0 0 0 0,0 1 0 0 0,0-1 0 0 0,1 1-1 0 0,-1-1 1 0 0,0 1 0 0 0,0-1 0 0 0,0 1 0 0 0,1 0 0 0 0,-1 0 0 0 0,0-1 0 0 0,0 1-1 0 0,0 0 1 0 0,0 0 0 0 0,-1 0 0 0 0,1 0 0 0 0,0 0 0 0 0,0 0 0 0 0,0 0 0 0 0,-1 1-1 0 0,1-1 1 0 0,0 2 0 0 0,-1-2 2 0 0,0 0 0 0 0,0 0 0 0 0,0 1 0 0 0,0-1 0 0 0,0 0 0 0 0,0 0 0 0 0,0 0 0 0 0,0 0 0 0 0,0 0 0 0 0,1 0 0 0 0,-1 1 0 0 0,0-1 0 0 0,1 0 0 0 0,-1 0 0 0 0,1 0 0 0 0,0 0 0 0 0,-1 0 0 0 0,2 1 0 0 0,7 14 111 0 0,0 5-1 0 0,-8-17-97 0 0,0-1-1 0 0,1 1 1 0 0,-1-1-1 0 0,0 0 1 0 0,1 1 0 0 0,0-1-1 0 0,0 0 1 0 0,0 0-1 0 0,0 0 1 0 0,1 0 0 0 0,-1-1-1 0 0,1 1 1 0 0,-1-1-1 0 0,1 1 1 0 0,4 2-1 0 0,-2-3 5 0 0,1 0-1 0 0,-1 1 0 0 0,0 0 0 0 0,0 0 1 0 0,0 1-1 0 0,0-1 0 0 0,-1 1 0 0 0,1 0 0 0 0,-1 0 1 0 0,0 1-1 0 0,0-1 0 0 0,-1 1 0 0 0,1 0 1 0 0,2 5-1 0 0,8 6-4 0 0,-1-3-348 0 0,-13-12 303 0 0,0-1 1 0 0,0 0-1 0 0,1 0 0 0 0,-1 1 1 0 0,0-1-1 0 0,0 0 0 0 0,0 0 1 0 0,1 0-1 0 0,-1 0 0 0 0,0 1 1 0 0,1-1-1 0 0,-1 0 1 0 0,0 0-1 0 0,0 0 0 0 0,1 0 1 0 0,-1 0-1 0 0,0 0 0 0 0,1 0 1 0 0,-1 0-1 0 0,0 0 1 0 0,0 0-1 0 0,1 0 0 0 0,-1 0 1 0 0,0 0-1 0 0,1 0 0 0 0,-1 0 1 0 0,0 0-1 0 0,1 0 1 0 0,-1 0-1 0 0,0 0 0 0 0,0 0 1 0 0,1 0-1 0 0,-1-1 0 0 0,0 1 1 0 0,1 0-1 0 0,3-7-1624 0 0,-4 5 739 0 0</inkml:trace>
</inkml:ink>
</file>

<file path=ppt/ink/ink37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1:30:06.639"/>
    </inkml:context>
    <inkml:brush xml:id="br0">
      <inkml:brushProperty name="width" value="0.05" units="cm"/>
      <inkml:brushProperty name="height" value="0.05" units="cm"/>
    </inkml:brush>
  </inkml:definitions>
  <inkml:trace contextRef="#ctx0" brushRef="#br0">40 5 5593 0 0,'47'-4'1869'0'0,"-55"8"-1726"0"0,1 1 0 0 0,0 0 0 0 0,-1 1 0 0 0,2 0 1 0 0,-1 0-1 0 0,1 0 0 0 0,-1 1 0 0 0,-5 9 0 0 0,2-5 9 0 0,9-10-130 0 0,0 1-1 0 0,0 0 1 0 0,0-1-1 0 0,0 1 1 0 0,0 0 0 0 0,1 0-1 0 0,-1 0 1 0 0,1 0 0 0 0,-1 0-1 0 0,1 0 1 0 0,0-1 0 0 0,-1 1-1 0 0,1 0 1 0 0,0 0 0 0 0,0 0-1 0 0,1 0 1 0 0,-1 0-1 0 0,0 0 1 0 0,0 0 0 0 0,1 0-1 0 0,0 0 1 0 0,-1 0 0 0 0,1 0-1 0 0,0-1 1 0 0,0 1 0 0 0,0 0-1 0 0,0-1 1 0 0,0 1-1 0 0,2 2 1 0 0,2 3 86 0 0,1 0 1 0 0,0 0-1 0 0,0-1 0 0 0,0 0 1 0 0,10 7-1 0 0,3 1 176 0 0,-2-2-79 0 0,-1 1 1 0 0,22 21-1 0 0,-9 2-56 0 0,-26-32-132 0 0,0 1 0 0 0,0 0 0 0 0,0 0 0 0 0,-1 0 0 0 0,1 0-1 0 0,-1 1 1 0 0,-1-1 0 0 0,1 0 0 0 0,-1 1 0 0 0,1 5 0 0 0,-2-9-3 0 0,-1 0-1 0 0,1 0 1 0 0,-1 0 0 0 0,1 0 0 0 0,-1 0 0 0 0,0 0 0 0 0,0 0-1 0 0,0 0 1 0 0,0-1 0 0 0,0 1 0 0 0,0 0 0 0 0,0-1-1 0 0,0 1 1 0 0,-1-1 0 0 0,1 1 0 0 0,-1-1 0 0 0,1 1 0 0 0,-1-1-1 0 0,0 0 1 0 0,1 0 0 0 0,-1 0 0 0 0,0 0 0 0 0,0 0-1 0 0,-2 0 1 0 0,-47 19 33 0 0,45-18-46 0 0,-3-3 20 0 0,3-14-30 0 0,6-3-31 0 0,1 11 4 0 0,2-3 8 0 0,2-4-7 0 0,0-1 6 0 0,3-7-3 0 0,6-18-2 0 0,-5 12 20 0 0,-5 14-20 0 0,1 0 1 0 0,1-1-1 0 0,0 2 0 0 0,0-1 0 0 0,2 1 0 0 0,0 0 1 0 0,0 0-1 0 0,19-21 0 0 0,-10 19-3457 0 0,-7 6 2302 0 0</inkml:trace>
</inkml:ink>
</file>

<file path=ppt/ink/ink37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1:30:07.091"/>
    </inkml:context>
    <inkml:brush xml:id="br0">
      <inkml:brushProperty name="width" value="0.05" units="cm"/>
      <inkml:brushProperty name="height" value="0.05" units="cm"/>
    </inkml:brush>
  </inkml:definitions>
  <inkml:trace contextRef="#ctx0" brushRef="#br0">52 64 5649 0 0,'57'-49'1823'0'0,"-49"37"-895"0"0,-18 10-598 0 0,-11 5-101 0 0,15 0-146 0 0,0-1 0 0 0,0 1 0 0 0,1 0 0 0 0,-1 1 0 0 0,1-1 0 0 0,0 1 0 0 0,0 0 0 0 0,0 1 0 0 0,0-1 0 0 0,1 1 0 0 0,-1 0 0 0 0,1 0 0 0 0,1 0 0 0 0,-7 10 0 0 0,8-11-77 0 0,1-3 13 0 0,1 0 0 0 0,-1 1 1 0 0,1-1-1 0 0,-1 0 0 0 0,1 1 0 0 0,0-1 0 0 0,0 0 0 0 0,-1 1 0 0 0,1-1 1 0 0,0 1-1 0 0,0-1 0 0 0,0 0 0 0 0,0 1 0 0 0,1-1 0 0 0,-1 1 0 0 0,0-1 0 0 0,1 0 1 0 0,-1 1-1 0 0,0-1 0 0 0,1 0 0 0 0,0 1 0 0 0,-1-1 0 0 0,1 0 0 0 0,0 0 1 0 0,0 0-1 0 0,-1 0 0 0 0,3 2 0 0 0,24 23 334 0 0,-26-24-319 0 0,64 47 1262 0 0,50 45-439 0 0,-102-83-794 0 0,-1 2-1 0 0,-1 0 1 0 0,-1 0-1 0 0,1 1 0 0 0,-2 0 1 0 0,13 25-1 0 0,-21-37-56 0 0,0 0 0 0 0,0 1 0 0 0,0-1 0 0 0,0 1 1 0 0,0-1-1 0 0,-1 1 0 0 0,1-1 0 0 0,-1 1 0 0 0,1-1 0 0 0,-1 1 0 0 0,0-1 1 0 0,0 1-1 0 0,0 0 0 0 0,-1-1 0 0 0,1 1 0 0 0,-1-1 0 0 0,1 1 0 0 0,-1-1 1 0 0,0 1-1 0 0,0-1 0 0 0,0 0 0 0 0,0 1 0 0 0,-2 2 0 0 0,0-1 0 0 0,0-1-1 0 0,-1 1 1 0 0,1-1-1 0 0,-1 0 1 0 0,0 0-1 0 0,0 0 1 0 0,0-1-1 0 0,0 1 1 0 0,0-1-1 0 0,-1 0 1 0 0,-7 3-1 0 0,-3-1-29 0 0,0 0 0 0 0,-1 0 0 0 0,0-2 0 0 0,1 0-1 0 0,-1 0 1 0 0,-30-2 0 0 0,41-1 7 0 0,0 0 0 0 0,0 0 1 0 0,1 0-1 0 0,-1-1 0 0 0,0 0 0 0 0,1 0 1 0 0,-1 0-1 0 0,1 0 0 0 0,-1-1 0 0 0,1 0 1 0 0,0 0-1 0 0,0 0 0 0 0,1 0 1 0 0,-1 0-1 0 0,1-1 0 0 0,-1 0 0 0 0,1 0 1 0 0,0 0-1 0 0,0 0 0 0 0,1 0 0 0 0,-1 0 1 0 0,-3-9-1 0 0,4 7-3 0 0,0 0 1 0 0,0-1 0 0 0,0 1-1 0 0,1 0 1 0 0,0-1-1 0 0,0 1 1 0 0,0-1-1 0 0,1 1 1 0 0,1-11-1 0 0,-1 12 11 0 0,1-1 0 0 0,0 1 0 0 0,1 0 0 0 0,-1 0 0 0 0,1 0 0 0 0,0 0 0 0 0,4-6 0 0 0,17-28-57 0 0,37-46 1 0 0,5 9-176 0 0,47-35-2833 0 0,-104 104 2167 0 0</inkml:trace>
</inkml:ink>
</file>

<file path=ppt/ink/ink37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1:30:07.437"/>
    </inkml:context>
    <inkml:brush xml:id="br0">
      <inkml:brushProperty name="width" value="0.05" units="cm"/>
      <inkml:brushProperty name="height" value="0.05" units="cm"/>
    </inkml:brush>
  </inkml:definitions>
  <inkml:trace contextRef="#ctx0" brushRef="#br0">1 30 4625 0 0,'4'-12'4625'0'0,"3"10"-4609"0"0,-4-2-56 0 0,1 3 0 0 0,3-1-368 0 0,2-1 408 0 0,-2 0-120 0 0,1 1-16 0 0</inkml:trace>
</inkml:ink>
</file>

<file path=ppt/ink/ink37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1:30:10.137"/>
    </inkml:context>
    <inkml:brush xml:id="br0">
      <inkml:brushProperty name="width" value="0.05" units="cm"/>
      <inkml:brushProperty name="height" value="0.05" units="cm"/>
    </inkml:brush>
  </inkml:definitions>
  <inkml:trace contextRef="#ctx0" brushRef="#br0">22 1 2288 0 0,'-21'116'2289'0'0,"21"-86"-409"0"0,5 2-1287 0 0,-2-12-433 0 0,1 1 48 0 0,4 21-88 0 0,0-1-56 0 0,8-2 0 0 0,-3-8 16 0 0,1-4-8 0 0,-7-14-24 0 0,1 0-112 0 0,2 9 64 0 0,2-13 0 0 0,-6-4 0 0 0,-4-4-40 0 0</inkml:trace>
</inkml:ink>
</file>

<file path=ppt/ink/ink37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1:30:10.488"/>
    </inkml:context>
    <inkml:brush xml:id="br0">
      <inkml:brushProperty name="width" value="0.05" units="cm"/>
      <inkml:brushProperty name="height" value="0.05" units="cm"/>
    </inkml:brush>
  </inkml:definitions>
  <inkml:trace contextRef="#ctx0" brushRef="#br0">380 1 4977 0 0,'15'26'4158'0'0,"2"25"-2834"0"0,-16-47-1344 0 0,0 0 1 0 0,0 0-1 0 0,0 1 0 0 0,-1-1 1 0 0,0 0-1 0 0,1 0 0 0 0,-2 0 1 0 0,1 0-1 0 0,0 0 0 0 0,-1 1 1 0 0,0-1-1 0 0,0 0 0 0 0,0 0 1 0 0,0 0-1 0 0,-1 0 0 0 0,1-1 0 0 0,-4 7 1 0 0,-7 6 60 0 0,0 6 8 0 0,10-18-42 0 0,0 1 0 0 0,-1-1 0 0 0,1 0 0 0 0,-1 0 0 0 0,1 0-1 0 0,-1-1 1 0 0,0 1 0 0 0,-1-1 0 0 0,1 0 0 0 0,-1 0 0 0 0,1 0 0 0 0,-9 5 0 0 0,-27 19 15 0 0,30-21-17 0 0,1 0 0 0 0,-1 0 0 0 0,0-1 0 0 0,-1 0 0 0 0,1 0 0 0 0,-13 3 0 0 0,3-2 19 0 0,-1 1 0 0 0,-23 13 0 0 0,31-14-199 0 0,0 0-1 0 0,-1-1 1 0 0,1 0-1 0 0,-1-1 1 0 0,0 0-1 0 0,0-1 0 0 0,-19 2 1 0 0,17-5-89 0 0</inkml:trace>
</inkml:ink>
</file>

<file path=ppt/ink/ink37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1:30:11.458"/>
    </inkml:context>
    <inkml:brush xml:id="br0">
      <inkml:brushProperty name="width" value="0.05" units="cm"/>
      <inkml:brushProperty name="height" value="0.05" units="cm"/>
    </inkml:brush>
  </inkml:definitions>
  <inkml:trace contextRef="#ctx0" brushRef="#br0">1 347 4353 0 0,'6'1'1442'0'0,"-6"-1"-1379"0"0,0 0 0 0 0,0 0 0 0 0,0-1 0 0 0,-1 1 0 0 0,1 0 0 0 0,0 0 0 0 0,0 0 0 0 0,0 0 0 0 0,0 0 0 0 0,0-1 0 0 0,0 1 0 0 0,0 0 0 0 0,0 0 0 0 0,0 0 0 0 0,0 0 0 0 0,0-1 0 0 0,0 1 0 0 0,0 0 0 0 0,0 0 0 0 0,0 0 0 0 0,0 0 0 0 0,0-1 0 0 0,0 1 0 0 0,0 0-1 0 0,0 0 1 0 0,0 0 0 0 0,0 0 0 0 0,0-1 0 0 0,0 1 0 0 0,1 0 0 0 0,-1 0 0 0 0,0 0 0 0 0,0 0 0 0 0,0 0 0 0 0,0-1 0 0 0,0 1 0 0 0,0 0 0 0 0,0 0 0 0 0,1 0 0 0 0,-1 0 0 0 0,0 0 0 0 0,0 0 0 0 0,0 0 0 0 0,0 0 0 0 0,0 0 0 0 0,1-1 0 0 0,-1 1 0 0 0,0 0 0 0 0,0 0 0 0 0,0 0 0 0 0,0 0 0 0 0,1 0 0 0 0,-2-1-73 0 0,0-2 287 0 0,2 0-31 0 0,0 0 3 0 0,0 1-101 0 0,33-36 119 0 0,-11 12-203 0 0,1 8 32 0 0,10-5 28 0 0,54-48-1 0 0,-28 22-63 0 0,-19 18-55 0 0,-21 18 10 0 0,1 0-1 0 0,37-16 0 0 0,-48 25-8 0 0,1 0-1 0 0,-1 1 0 0 0,1 0 0 0 0,13-1 1 0 0,18 5 0 0 0,-40-1-5 0 0,-1 1-1 0 0,1-1 0 0 0,-1 1 1 0 0,1-1-1 0 0,-1 1 0 0 0,0 0 1 0 0,1-1-1 0 0,-1 1 0 0 0,0 0 1 0 0,1 0-1 0 0,-1 0 0 0 0,0 0 1 0 0,0 0-1 0 0,2 2 0 0 0,-1 0 2 0 0,0 0 0 0 0,0 0 0 0 0,-1 0 0 0 0,1 0 0 0 0,-1 1 0 0 0,1-1 0 0 0,-1 0 0 0 0,0 1 0 0 0,1 6 0 0 0,-1 1 5 0 0,0 0 0 0 0,0 1 0 0 0,-3 22 1 0 0,0-17 4 0 0,0-1-1 0 0,-2 0 1 0 0,0 0 0 0 0,-9 23 0 0 0,5-22 48 0 0,0 0-1 0 0,-1-1 1 0 0,-1 0 0 0 0,0-1 0 0 0,-1 0-1 0 0,-19 21 1 0 0,14-20 29 0 0,0-1 1 0 0,-34 23-1 0 0,-11-1-7 0 0,13-10 9 0 0,17-8-1003 0 0,25-19-243 0 0,5-1 738 0 0</inkml:trace>
</inkml:ink>
</file>

<file path=ppt/ink/ink37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1:30:12.028"/>
    </inkml:context>
    <inkml:brush xml:id="br0">
      <inkml:brushProperty name="width" value="0.05" units="cm"/>
      <inkml:brushProperty name="height" value="0.05" units="cm"/>
    </inkml:brush>
  </inkml:definitions>
  <inkml:trace contextRef="#ctx0" brushRef="#br0">161 1 4577 0 0,'-1'6'4454'0'0,"-2"-7"-4088"0"0,1 2-508 0 0,-13 19 261 0 0,-13 25-22 0 0,10-13 97 0 0,12-22-77 0 0,-17 35 376 0 0,-5 27-66 0 0,19-43-333 0 0,2 0 0 0 0,0 0-1 0 0,2 1 1 0 0,-2 41-1 0 0,6-52-70 0 0,1 0-1 0 0,0 0 0 0 0,2 0 1 0 0,0 0-1 0 0,1 0 0 0 0,1 0 0 0 0,0-1 1 0 0,2 0-1 0 0,0 0 0 0 0,1 0 1 0 0,1-1-1 0 0,0 0 0 0 0,17 24 0 0 0,-18-33-42 0 0,1-1 0 0 0,1 0-1 0 0,-1 0 1 0 0,1-1-1 0 0,0 0 1 0 0,0-1-1 0 0,1 0 1 0 0,0 0-1 0 0,0-1 1 0 0,0 0 0 0 0,0-1-1 0 0,1 0 1 0 0,-1 0-1 0 0,21 1 1 0 0,-7-7-264 0 0,-6 1 2 0 0</inkml:trace>
</inkml:ink>
</file>

<file path=ppt/ink/ink37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1:30:12.376"/>
    </inkml:context>
    <inkml:brush xml:id="br0">
      <inkml:brushProperty name="width" value="0.05" units="cm"/>
      <inkml:brushProperty name="height" value="0.05" units="cm"/>
    </inkml:brush>
  </inkml:definitions>
  <inkml:trace contextRef="#ctx0" brushRef="#br0">0 3 4641 0 0,'0'0'465'0'0,"4"-2"2385"0"0,-2 5-1527 0 0,-2-2-1180 0 0,0 16 65 0 0,8 143 464 0 0,12-3-216 0 0,-4-93-479 0 0,-2-22-206 0 0,-3-4-1438 0 0,-14-40 718 0 0</inkml:trace>
</inkml:ink>
</file>

<file path=ppt/ink/ink37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1:30:12.717"/>
    </inkml:context>
    <inkml:brush xml:id="br0">
      <inkml:brushProperty name="width" value="0.05" units="cm"/>
      <inkml:brushProperty name="height" value="0.05" units="cm"/>
    </inkml:brush>
  </inkml:definitions>
  <inkml:trace contextRef="#ctx0" brushRef="#br0">0 68 5681 0 0,'18'-23'5689'0'0,"-3"14"-5673"0"0,0 2-8 0 0,-6 5-8 0 0,0-1-40 0 0,6 3-48 0 0,-1 0-80 0 0,7-15 8 0 0,-1 11 104 0 0,1 1-144 0 0,-13 2-120 0 0</inkml:trace>
</inkml:ink>
</file>

<file path=ppt/ink/ink37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1:30:13.522"/>
    </inkml:context>
    <inkml:brush xml:id="br0">
      <inkml:brushProperty name="width" value="0.05" units="cm"/>
      <inkml:brushProperty name="height" value="0.05" units="cm"/>
    </inkml:brush>
  </inkml:definitions>
  <inkml:trace contextRef="#ctx0" brushRef="#br0">1 0 3249 0 0,'1'2'4437'0'0,"29"3"-2644"0"0,96 38-870 0 0,-68-23-517 0 0,-20-7-229 0 0,22 6-166 0 0,-12-4 53 0 0,20 11 138 0 0,-68-26-199 0 0,1 0-1 0 0,-1 1 1 0 0,1-1 0 0 0,0 0-1 0 0,-1 0 1 0 0,1 1-1 0 0,-1-1 1 0 0,1 0-1 0 0,-1 1 1 0 0,1-1-1 0 0,-1 1 1 0 0,1-1-1 0 0,-1 0 1 0 0,1 1 0 0 0,-1-1-1 0 0,0 1 1 0 0,1-1-1 0 0,-1 1 1 0 0,0 0-1 0 0,1-1 1 0 0,-1 1-1 0 0,0-1 1 0 0,0 1-1 0 0,1 0 1 0 0,-1-1-1 0 0,0 1 1 0 0,0-1 0 0 0,0 1-1 0 0,0 0 1 0 0,0-1-1 0 0,0 2 1 0 0,-13 19 34 0 0,-16 0-13 0 0,12-13-1 0 0,-29 0 36 0 0,37-8-22 0 0,0 1-1 0 0,0 1 1 0 0,0-1-1 0 0,0 2 1 0 0,0-1-1 0 0,0 1 0 0 0,1 0 1 0 0,-1 1-1 0 0,-14 9 1 0 0,16-13-3607 0 0</inkml:trace>
</inkml:ink>
</file>

<file path=ppt/ink/ink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19:21:30.549"/>
    </inkml:context>
    <inkml:brush xml:id="br0">
      <inkml:brushProperty name="width" value="0.05" units="cm"/>
      <inkml:brushProperty name="height" value="0.05" units="cm"/>
    </inkml:brush>
  </inkml:definitions>
  <inkml:trace contextRef="#ctx0" brushRef="#br0">140 29 4801 0 0,'-10'-6'2931'0'0,"-14"-5"-1806"0"0,1 6-905 0 0,-12-2 269 0 0,16 9 470 0 0,17 0-922 0 0,0 0 0 0 0,0 0 0 0 0,1 0 0 0 0,-1 0 0 0 0,0 0-1 0 0,1 1 1 0 0,-1-1 0 0 0,1 0 0 0 0,0 1 0 0 0,0-1 0 0 0,0 1 0 0 0,0-1 0 0 0,-1 6 0 0 0,-5 27 3 0 0,7-32-32 0 0,-1 1-1 0 0,1-1 0 0 0,1 1 1 0 0,-1 0-1 0 0,0-1 0 0 0,1 1 1 0 0,0-1-1 0 0,-1 1 0 0 0,4 6 1 0 0,-2-5 21 0 0,1-1 1 0 0,-1 1-1 0 0,1 0 1 0 0,1-1-1 0 0,-1 0 1 0 0,0 0-1 0 0,1 0 1 0 0,0 0 0 0 0,0 0-1 0 0,5 3 1 0 0,-3-3-107 0 0,-1 0 0 0 0,1 0 0 0 0,1-1 0 0 0,-1 0 1 0 0,1 0-1 0 0,-1-1 0 0 0,10 3 0 0 0,21-3-1520 0 0,-12-13 90 0 0,-10 1 779 0 0</inkml:trace>
</inkml:ink>
</file>

<file path=ppt/ink/ink37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1:30:13.926"/>
    </inkml:context>
    <inkml:brush xml:id="br0">
      <inkml:brushProperty name="width" value="0.05" units="cm"/>
      <inkml:brushProperty name="height" value="0.05" units="cm"/>
    </inkml:brush>
  </inkml:definitions>
  <inkml:trace contextRef="#ctx0" brushRef="#br0">1 23 5697 0 0,'28'-9'5388'0'0,"21"8"-4992"0"0,-4 0-453 0 0,-23-3 73 0 0,-9 1-5 0 0,-1 1-1 0 0,1 1 1 0 0,0 0 0 0 0,24 1-1 0 0,-9 3 1 0 0,14-2-69 0 0,9 1-240 0 0,-17 2-109 0 0,-5 0 34 0 0,-17-4-81 0 0</inkml:trace>
</inkml:ink>
</file>

<file path=ppt/ink/ink37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1:30:14.271"/>
    </inkml:context>
    <inkml:brush xml:id="br0">
      <inkml:brushProperty name="width" value="0.05" units="cm"/>
      <inkml:brushProperty name="height" value="0.05" units="cm"/>
    </inkml:brush>
  </inkml:definitions>
  <inkml:trace contextRef="#ctx0" brushRef="#br0">1 1 5345 0 0,'0'1'2371'0'0,"1"-1"-2141"0"0,4-1-11 0 0,-4 0 786 0 0,3 10-714 0 0,5 15-17 0 0,-2 0 0 0 0,0 0 0 0 0,-1 1 0 0 0,-2 0 0 0 0,-1 0 0 0 0,1 28 0 0 0,9 63 219 0 0,36 119-110 0 0,-47-228-431 0 0,4 36-1318 0 0,-12-23 27 0 0,-5-16 404 0 0,2-8 338 0 0</inkml:trace>
</inkml:ink>
</file>

<file path=ppt/ink/ink37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1:30:14.624"/>
    </inkml:context>
    <inkml:brush xml:id="br0">
      <inkml:brushProperty name="width" value="0.05" units="cm"/>
      <inkml:brushProperty name="height" value="0.05" units="cm"/>
    </inkml:brush>
  </inkml:definitions>
  <inkml:trace contextRef="#ctx0" brushRef="#br0">13 53 2633 0 0,'29'-53'6244'0'0,"-29"53"-6144"0"0,-7 7 3 0 0,4-2 42 0 0,-7 21 165 0 0,-1 2-93 0 0,9-23-175 0 0,1 0-1 0 0,0 0 1 0 0,0 0-1 0 0,0 0 1 0 0,1 1 0 0 0,-1-1-1 0 0,2 6 1 0 0,-3 64 892 0 0,1-60-810 0 0,0 0 1 0 0,1 0 0 0 0,0 0-1 0 0,1 0 1 0 0,4 20 0 0 0,-3-29-82 0 0,-1 0 0 0 0,1 0 1 0 0,0 0-1 0 0,1 0 0 0 0,0 0 1 0 0,0-1-1 0 0,0 1 0 0 0,0-1 1 0 0,8 9-1 0 0,-9-12 0 0 0,0 0 0 0 0,1 1 0 0 0,-1-1 1 0 0,1-1-1 0 0,0 1 0 0 0,0 0 0 0 0,-1-1 0 0 0,1 1 0 0 0,0-1 0 0 0,7 2 0 0 0,22-1 83 0 0,-17-4-50 0 0,4 0 16 0 0,0 0 0 0 0,0-2 0 0 0,33-10 0 0 0,-22 8-33 0 0,-18 4-64 0 0,-4 0-17 0 0,6-2-58 0 0,-2 0 37 0 0,7-3-461 0 0,-7 3-207 0 0,-4-1-379 0 0,-7 2 119 0 0,-3 0-675 0 0</inkml:trace>
</inkml:ink>
</file>

<file path=ppt/ink/ink37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1:30:14.976"/>
    </inkml:context>
    <inkml:brush xml:id="br0">
      <inkml:brushProperty name="width" value="0.05" units="cm"/>
      <inkml:brushProperty name="height" value="0.05" units="cm"/>
    </inkml:brush>
  </inkml:definitions>
  <inkml:trace contextRef="#ctx0" brushRef="#br0">1 107 7322 0 0,'0'-1'136'0'0,"0"0"1"0"0,0 0 0 0 0,0 0 0 0 0,0 0 0 0 0,0 1-1 0 0,0-1 1 0 0,1 0 0 0 0,-1 0 0 0 0,0 0-1 0 0,1 0 1 0 0,-1 0 0 0 0,0 1 0 0 0,1-1 0 0 0,-1 0-1 0 0,1 0 1 0 0,-1 1 0 0 0,1-1 0 0 0,0 0 0 0 0,-1 1-1 0 0,1-1 1 0 0,0 1 0 0 0,-1-1 0 0 0,1 0 0 0 0,0 1-1 0 0,0 0 1 0 0,0-1 0 0 0,-1 1 0 0 0,1-1 0 0 0,0 1-1 0 0,0 0 1 0 0,0 0 0 0 0,1-1 0 0 0,39-8-491 0 0,-23 6 639 0 0,20-6-274 0 0,29-8 20 0 0,-55 13-36 0 0,6-3 24 0 0,36-11-216 0 0,-46 16-333 0 0,3-2 8 0 0,0 1 0 0 0,1 0-1 0 0,23-2 1 0 0,-25 5-523 0 0</inkml:trace>
</inkml:ink>
</file>

<file path=ppt/ink/ink37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1:30:15.505"/>
    </inkml:context>
    <inkml:brush xml:id="br0">
      <inkml:brushProperty name="width" value="0.05" units="cm"/>
      <inkml:brushProperty name="height" value="0.05" units="cm"/>
    </inkml:brush>
  </inkml:definitions>
  <inkml:trace contextRef="#ctx0" brushRef="#br0">28 1 4209 0 0,'-10'8'3263'0'0,"1"-1"-2225"0"0,4-2-742 0 0,2 2 45 0 0,3-2 65 0 0,9 271 1818 0 0,-4-212-2072 0 0,3 0-1 0 0,25 95 1 0 0,-28-127-124 0 0,-5-28-35 0 0,1 1 0 0 0,-1-1-1 0 0,1 1 1 0 0,0-1 0 0 0,0 0 0 0 0,1 1 0 0 0,-1-1 0 0 0,1 0 0 0 0,3 6 0 0 0,-5-9-406 0 0,1 2-1862 0 0,1-1 1978 0 0,-2-1 31 0 0,1 0-16 0 0</inkml:trace>
</inkml:ink>
</file>

<file path=ppt/ink/ink37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1:30:16.225"/>
    </inkml:context>
    <inkml:brush xml:id="br0">
      <inkml:brushProperty name="width" value="0.05" units="cm"/>
      <inkml:brushProperty name="height" value="0.05" units="cm"/>
    </inkml:brush>
  </inkml:definitions>
  <inkml:trace contextRef="#ctx0" brushRef="#br0">1 11 3489 0 0,'4'-8'2986'0'0,"-2"6"-2529"0"0,-1 1-267 0 0,0 1 0 0 0,20 25 306 0 0,21 24 127 0 0,-2 5 289 0 0,-16-19-526 0 0,9 20 17 0 0,11 33-66 0 0,-21-28-197 0 0,-6-2 9 0 0,-9-20-14 0 0,2 43 51 0 0,-9-51-162 0 0,-1-9-13 0 0,-6 55 33 0 0,-4-26-29 0 0,-5-7 0 0 0,1-17-1 0 0,-18 13 25 0 0,28-36-94 0 0,-43 36 287 0 0,45-38-286 0 0,0 1-1 0 0,0-1 1 0 0,0 0-1 0 0,0 0 1 0 0,0 0 0 0 0,0 0-1 0 0,-1 0 1 0 0,1 0-1 0 0,0-1 1 0 0,-1 1-1 0 0,1-1 1 0 0,-1 1 0 0 0,1-1-1 0 0,0 0 1 0 0,-1 0-1 0 0,1 0 1 0 0,-1 0 0 0 0,1-1-1 0 0,0 1 1 0 0,-1-1-1 0 0,-2 0 1 0 0,4 0-244 0 0,-1 0 17 0 0</inkml:trace>
</inkml:ink>
</file>

<file path=ppt/ink/ink37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1:30:16.571"/>
    </inkml:context>
    <inkml:brush xml:id="br0">
      <inkml:brushProperty name="width" value="0.05" units="cm"/>
      <inkml:brushProperty name="height" value="0.05" units="cm"/>
    </inkml:brush>
  </inkml:definitions>
  <inkml:trace contextRef="#ctx0" brushRef="#br0">1 42 4561 0 0,'10'1'4476'0'0,"7"-5"-3856"0"0,7-2-707 0 0,-18 5 116 0 0,73-13-165 0 0,-28 1-262 0 0,-46 9 135 0 0</inkml:trace>
</inkml:ink>
</file>

<file path=ppt/ink/ink37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1:30:16.928"/>
    </inkml:context>
    <inkml:brush xml:id="br0">
      <inkml:brushProperty name="width" value="0.05" units="cm"/>
      <inkml:brushProperty name="height" value="0.05" units="cm"/>
    </inkml:brush>
  </inkml:definitions>
  <inkml:trace contextRef="#ctx0" brushRef="#br0">0 49 7914 0 0,'9'-4'2104'0'0,"-1"2"-1704"0"0,12-2-600 0 0,-9 1 72 0 0,-6 2-616 0 0,0 0-456 0 0,16-4 896 0 0,11-6-585 0 0,-6 0 337 0 0,5 4-376 0 0</inkml:trace>
</inkml:ink>
</file>

<file path=ppt/ink/ink37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1:30:17.296"/>
    </inkml:context>
    <inkml:brush xml:id="br0">
      <inkml:brushProperty name="width" value="0.05" units="cm"/>
      <inkml:brushProperty name="height" value="0.05" units="cm"/>
    </inkml:brush>
  </inkml:definitions>
  <inkml:trace contextRef="#ctx0" brushRef="#br0">107 6 2689 0 0,'17'-5'1490'0'0,"-13"4"1088"0"0,-12 4-598 0 0,0 0-1740 0 0,4-2-199 0 0,1 1 1 0 0,0 0-1 0 0,-1 0 1 0 0,1 0-1 0 0,0 1 1 0 0,0-1-1 0 0,1 1 1 0 0,-1 0-1 0 0,0-1 0 0 0,1 1 1 0 0,0 1-1 0 0,-4 5 1 0 0,0 0 52 0 0,-3 3 119 0 0,1 1-1 0 0,1 1 1 0 0,0 0-1 0 0,1-1 1 0 0,0 2 0 0 0,1-1-1 0 0,1 1 1 0 0,0 0-1 0 0,-2 17 1 0 0,5-20-195 0 0,0 0 1 0 0,0 0-1 0 0,1 1 1 0 0,1-1-1 0 0,0 0 1 0 0,1 1-1 0 0,5 19 1 0 0,-6-26-10 0 0,1 0 0 0 0,0 0 1 0 0,0-1-1 0 0,0 1 0 0 0,1 0 1 0 0,0-1-1 0 0,0 1 0 0 0,0-1 1 0 0,1 0-1 0 0,0 0 0 0 0,0-1 1 0 0,0 1-1 0 0,0-1 1 0 0,1 0-1 0 0,0 0 0 0 0,9 6 1 0 0,-11-8-4 0 0,0-1 1 0 0,1 1 0 0 0,-1-1-1 0 0,0 0 1 0 0,0 0 0 0 0,1 0 0 0 0,-1-1-1 0 0,1 1 1 0 0,-1-1 0 0 0,1 0-1 0 0,-1 0 1 0 0,0 0 0 0 0,1 0 0 0 0,-1 0-1 0 0,1-1 1 0 0,-1 0 0 0 0,0 1-1 0 0,1-1 1 0 0,3-2 0 0 0,-2 0-1 0 0,-1 1 1 0 0,1-1-1 0 0,-1-1 1 0 0,1 1-1 0 0,-1-1 1 0 0,0 1-1 0 0,0-1 1 0 0,-1 0-1 0 0,1-1 1 0 0,-1 1-1 0 0,4-6 1 0 0,-1 0-14 0 0,-1-1 0 0 0,0 1 0 0 0,0-1 0 0 0,-1 0 0 0 0,0 0 0 0 0,-1-1 0 0 0,-1 1 0 0 0,1-1 0 0 0,-2 0 1 0 0,1-18-1 0 0,-3 13-11 0 0,-1 1 0 0 0,-1-1 0 0 0,0 1 1 0 0,-12-31-1 0 0,13 40-22 0 0,0 1 0 0 0,-1 0 0 0 0,0 0 0 0 0,0 0 1 0 0,-1 0-1 0 0,0 0 0 0 0,0 1 0 0 0,0-1 0 0 0,0 1 0 0 0,-1 0 0 0 0,0 0 0 0 0,0 1 1 0 0,0-1-1 0 0,-11-5 0 0 0,10 7-417 0 0,0 1 0 0 0,0 1 0 0 0,0-1 0 0 0,0 1 0 0 0,-11-1 0 0 0,14 4-755 0 0</inkml:trace>
</inkml:ink>
</file>

<file path=ppt/ink/ink37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1:30:17.639"/>
    </inkml:context>
    <inkml:brush xml:id="br0">
      <inkml:brushProperty name="width" value="0.05" units="cm"/>
      <inkml:brushProperty name="height" value="0.05" units="cm"/>
    </inkml:brush>
  </inkml:definitions>
  <inkml:trace contextRef="#ctx0" brushRef="#br0">7 345 5345 0 0,'-3'44'5889'0'0,"2"-36"-5814"0"0,0 0-1 0 0,0 0 1 0 0,1 0-1 0 0,-1 0 1 0 0,2 0-1 0 0,-1 0 0 0 0,1 1 1 0 0,1-1-1 0 0,-1 0 1 0 0,1-1-1 0 0,6 15 1 0 0,5 7-304 0 0,-11-24-180 0 0,-1-2-1203 0 0</inkml:trace>
  <inkml:trace contextRef="#ctx0" brushRef="#br0" timeOffset="1">235 1 4593 0 0,'-1'-1'4327'0'0,"-1"2"-4037"0"0,2 0-282 0 0,0 1 408 0 0,-1 68-5 0 0,3 1-1 0 0,3-1 1 0 0,3 0-1 0 0,4 0 1 0 0,20 68-1 0 0,-27-120-917 0 0,-5-15 442 0 0,1 0 1 0 0,-1 0-1 0 0,1 0 0 0 0,0 0 0 0 0,0-1 0 0 0,0 1 0 0 0,0 0 0 0 0,1 0 0 0 0,-1-1 0 0 0,1 1 0 0 0,-1-1 0 0 0,1 1 0 0 0,3 2 0 0 0,3-5-258 0 0,-2-1-57 0 0</inkml:trace>
</inkml:ink>
</file>

<file path=ppt/ink/ink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19:21:30.899"/>
    </inkml:context>
    <inkml:brush xml:id="br0">
      <inkml:brushProperty name="width" value="0.05" units="cm"/>
      <inkml:brushProperty name="height" value="0.05" units="cm"/>
    </inkml:brush>
  </inkml:definitions>
  <inkml:trace contextRef="#ctx0" brushRef="#br0">210 14 3361 0 0,'-16'-7'3957'0'0,"13"6"-3841"0"0,-1 0 0 0 0,1 0 1 0 0,0 0-1 0 0,0 0 0 0 0,0 1 0 0 0,0-1 0 0 0,-1 1 0 0 0,1 0 0 0 0,0 0 0 0 0,-6 1 0 0 0,4 0-104 0 0,-1 1 0 0 0,1-1 0 0 0,0 2 0 0 0,-1-1 0 0 0,1 0 0 0 0,0 1 0 0 0,-5 4 0 0 0,4-2 2 0 0,0 1 0 0 0,0 0 0 0 0,0 0 0 0 0,0 1 0 0 0,-7 12 0 0 0,-2 2 94 0 0,0 13 38 0 0,6-10 22 0 0,-1-12-55 0 0,4-3-2 0 0,2-4-41 0 0,1-4 6 0 0,64-7 158 0 0,33-20-138 0 0,-36 9-80 0 0,-37 9-15 0 0,13-2-6 0 0,-34 10 50 0 0,-1 4-4 0 0,1 4-14 0 0,0 2-22 0 0,-1-3-111 0 0,-1 11-283 0 0,-1-12-81 0 0,0-4-13 0 0,2-2 146 0 0</inkml:trace>
</inkml:ink>
</file>

<file path=ppt/ink/ink37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1:30:18.244"/>
    </inkml:context>
    <inkml:brush xml:id="br0">
      <inkml:brushProperty name="width" value="0.05" units="cm"/>
      <inkml:brushProperty name="height" value="0.05" units="cm"/>
    </inkml:brush>
  </inkml:definitions>
  <inkml:trace contextRef="#ctx0" brushRef="#br0">8 15 3329 0 0,'5'-11'3792'0'0,"-3"7"-1373"0"0,1 21-1785 0 0,0 25-4 0 0,-2 1 1 0 0,-1 0-1 0 0,-7 48 0 0 0,-1 17-337 0 0,5-49-193 0 0,-1-11-57 0 0,4-42-66 0 0,1 34 128 0 0,7-20-284 0 0,3-11-250 0 0,9-7-611 0 0,-15-7 88 0 0,-4-1-559 0 0,-2-2-2726 0 0</inkml:trace>
</inkml:ink>
</file>

<file path=ppt/ink/ink37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1:30:18.809"/>
    </inkml:context>
    <inkml:brush xml:id="br0">
      <inkml:brushProperty name="width" value="0.05" units="cm"/>
      <inkml:brushProperty name="height" value="0.05" units="cm"/>
    </inkml:brush>
  </inkml:definitions>
  <inkml:trace contextRef="#ctx0" brushRef="#br0">176 118 4113 0 0,'1'1'3613'0'0,"-5"-1"-2384"0"0,-2 1-1503 0 0,2-1 1060 0 0,-7 4-539 0 0,-6 1 6 0 0,3-1-103 0 0,-7 3 2 0 0,16-4-44 0 0,-1-1 1 0 0,1 1 0 0 0,0 0 0 0 0,0 0-1 0 0,0 1 1 0 0,0-1 0 0 0,-7 8-1 0 0,-3 1 128 0 0,13-10-183 0 0,0 0 0 0 0,-1 0 0 0 0,1-1-1 0 0,0 1 1 0 0,0 1 0 0 0,0-1-1 0 0,0 0 1 0 0,1 0 0 0 0,-1 1 0 0 0,0-1-1 0 0,1 1 1 0 0,-2 4 0 0 0,0 1-3 0 0,1-1 1 0 0,0 1-1 0 0,1 0 1 0 0,0 0-1 0 0,0 0 1 0 0,1 0-1 0 0,-1 0 1 0 0,2 0-1 0 0,-1 0 1 0 0,1 0-1 0 0,3 9 0 0 0,-4-14-44 0 0,1 0-1 0 0,0-1 0 0 0,0 1 1 0 0,0 0-1 0 0,0-1 0 0 0,0 1 1 0 0,1 0-1 0 0,-1-1 0 0 0,1 0 1 0 0,0 1-1 0 0,-1-1 0 0 0,1 0 1 0 0,0 0-1 0 0,0 0 0 0 0,1 0 1 0 0,-1 0-1 0 0,0-1 0 0 0,1 1 1 0 0,-1-1-1 0 0,0 1 0 0 0,1-1 1 0 0,0 0-1 0 0,-1 0 0 0 0,1 0 1 0 0,0 0-1 0 0,0-1 0 0 0,-1 1 1 0 0,1-1-1 0 0,0 1 0 0 0,0-1 1 0 0,0 0-1 0 0,5-1 0 0 0,-4 0 0 0 0,0 0-1 0 0,-1 0 1 0 0,1 0 0 0 0,0-1-1 0 0,-1 0 1 0 0,1 1-1 0 0,-1-1 1 0 0,0-1-1 0 0,0 1 1 0 0,0 0-1 0 0,0-1 1 0 0,0 0-1 0 0,0 1 1 0 0,4-6-1 0 0,37-54 41 0 0,-28 39-38 0 0,1-6-4 0 0,0 0-1 0 0,-2-1 0 0 0,21-61 1 0 0,-35 87 2 0 0,3-6 25 0 0,0 0 0 0 0,-1 0 0 0 0,0-1 1 0 0,2-19-1 0 0,-9 32 207 0 0,-12 57 245 0 0,2 35-370 0 0,9-56-42 0 0,1-5-22 0 0,1-1-1 0 0,2 58 1 0 0,2-78-51 0 0,0 1 0 0 0,2-1-1 0 0,-1 0 1 0 0,1-1 0 0 0,7 19-1 0 0,-6-23-21 0 0,-1 0 0 0 0,1-1 1 0 0,0 1-1 0 0,0-1 0 0 0,10 11 0 0 0,-13-15-74 0 0,0-1 0 0 0,1 1 0 0 0,-1-1 1 0 0,1 1-1 0 0,-1-1 0 0 0,1 0 0 0 0,0 1 0 0 0,0-1 1 0 0,0 0-1 0 0,0 0 0 0 0,-1 0 0 0 0,1-1 0 0 0,0 1 1 0 0,1 0-1 0 0,-1-1 0 0 0,0 1 0 0 0,0-1 0 0 0,0 0 1 0 0,0 1-1 0 0,0-1 0 0 0,0 0 0 0 0,0 0 1 0 0,1-1-1 0 0,-1 1 0 0 0,0 0 0 0 0,2-1 0 0 0,4-5-5106 0 0</inkml:trace>
</inkml:ink>
</file>

<file path=ppt/ink/ink37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1:30:21.151"/>
    </inkml:context>
    <inkml:brush xml:id="br0">
      <inkml:brushProperty name="width" value="0.05" units="cm"/>
      <inkml:brushProperty name="height" value="0.05" units="cm"/>
    </inkml:brush>
  </inkml:definitions>
  <inkml:trace contextRef="#ctx0" brushRef="#br0">12 72 2144 0 0,'-12'10'2163'0'0,"17"-22"421"0"0,-5 11-2564 0 0,0 1 1 0 0,0-1-1 0 0,0 1 0 0 0,0-1 1 0 0,0 1-1 0 0,0-1 1 0 0,0 1-1 0 0,0-1 1 0 0,0 1-1 0 0,1-1 0 0 0,-1 1 1 0 0,0-1-1 0 0,0 1 1 0 0,0-1-1 0 0,0 1 1 0 0,1-1-1 0 0,-1 1 0 0 0,0-1 1 0 0,1 1-1 0 0,-1 0 1 0 0,0-1-1 0 0,1 1 0 0 0,-1-1 1 0 0,0 1-1 0 0,1 0 1 0 0,-1-1-1 0 0,0 1 1 0 0,1 0-1 0 0,-1 0 0 0 0,2-1 1 0 0,13 7 457 0 0,-13-5-423 0 0,0 0-1 0 0,0 0 1 0 0,0 0 0 0 0,0 0 0 0 0,0 0-1 0 0,0-1 1 0 0,0 1 0 0 0,0-1 0 0 0,0 1-1 0 0,1-1 1 0 0,-1 0 0 0 0,0 0 0 0 0,0 0-1 0 0,0 0 1 0 0,0 0 0 0 0,1 0 0 0 0,2-1-1 0 0,41-14 414 0 0,1 2-1 0 0,56-8 0 0 0,32 5-286 0 0,-39 12-116 0 0,-33 9-1247 0 0,-60-4-23 0 0</inkml:trace>
</inkml:ink>
</file>

<file path=ppt/ink/ink37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1:30:21.642"/>
    </inkml:context>
    <inkml:brush xml:id="br0">
      <inkml:brushProperty name="width" value="0.05" units="cm"/>
      <inkml:brushProperty name="height" value="0.05" units="cm"/>
    </inkml:brush>
  </inkml:definitions>
  <inkml:trace contextRef="#ctx0" brushRef="#br0">0 17 3953 0 0,'10'-3'4280'0'0,"-1"-2"-4175"0"0,14 2 84 0 0,1 0 1 0 0,0 1-1 0 0,0 1 1 0 0,0 2-1 0 0,0 0 1 0 0,30 6-1 0 0,20 0-87 0 0,26 6-1286 0 0,-80-8 773 0 0,-5-2 10 0 0</inkml:trace>
</inkml:ink>
</file>

<file path=ppt/ink/ink37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1:30:22.076"/>
    </inkml:context>
    <inkml:brush xml:id="br0">
      <inkml:brushProperty name="width" value="0.05" units="cm"/>
      <inkml:brushProperty name="height" value="0.05" units="cm"/>
    </inkml:brush>
  </inkml:definitions>
  <inkml:trace contextRef="#ctx0" brushRef="#br0">24 4 4617 0 0,'-4'-1'4603'0'0,"-2"-1"-4067"0"0,1 2-789 0 0,2 0 216 0 0,1 2 430 0 0,1-1-355 0 0,1 1-1 0 0,-1 0 0 0 0,1 0 0 0 0,-1 0 0 0 0,1-1 0 0 0,-1 1 0 0 0,1 0 0 0 0,0 0 0 0 0,0 0 0 0 0,0 0 0 0 0,0 0 0 0 0,0 0 0 0 0,1 0 0 0 0,-1 0 0 0 0,1-1 0 0 0,-1 1 0 0 0,1 0 1 0 0,-1 0-1 0 0,1 0 0 0 0,0-1 0 0 0,0 1 0 0 0,0 0 0 0 0,0-1 0 0 0,0 1 0 0 0,0-1 0 0 0,0 1 0 0 0,1-1 0 0 0,1 2 0 0 0,1 2 7 0 0,1 0-1 0 0,0-1 1 0 0,0 1 0 0 0,0-1-1 0 0,1 0 1 0 0,9 5 0 0 0,84 33 360 0 0,-58-23-375 0 0,22 14 41 0 0,-12-5 12 0 0,-48-25-78 0 0,0-1 1 0 0,0 1-1 0 0,0 0 0 0 0,0 0 0 0 0,-1 0 0 0 0,0 1 0 0 0,1-1 1 0 0,-1 1-1 0 0,0-1 0 0 0,-1 1 0 0 0,1 0 0 0 0,-1-1 1 0 0,1 1-1 0 0,-1 0 0 0 0,0 0 0 0 0,-1 0 0 0 0,1 0 0 0 0,-1 0 1 0 0,1 0-1 0 0,-1 0 0 0 0,-1 7 0 0 0,0-3 1 0 0,-1 0 0 0 0,0 0 0 0 0,0-1 0 0 0,-1 1-1 0 0,1-1 1 0 0,-2 0 0 0 0,1 0 0 0 0,-1 0 0 0 0,-5 9-1 0 0,-9 15 11 0 0,9-14-21 0 0,-7 7 41 0 0,-2-2 15 0 0,-11 10-42 0 0,-8 11-356 0 0,21-27-2202 0 0</inkml:trace>
</inkml:ink>
</file>

<file path=ppt/ink/ink37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1:30:27.056"/>
    </inkml:context>
    <inkml:brush xml:id="br0">
      <inkml:brushProperty name="width" value="0.05" units="cm"/>
      <inkml:brushProperty name="height" value="0.05" units="cm"/>
    </inkml:brush>
  </inkml:definitions>
  <inkml:trace contextRef="#ctx0" brushRef="#br0">95 884 2048 0 0,'-5'-48'9579'0'0,"-11"-65"-9210"0"0,3 40 422 0 0,8 45-621 0 0,-26-144 234 0 0,13 58-377 0 0,15 94-26 0 0,1-1 0 0 0,1 1-1 0 0,2-40 1 0 0,0 51-7 0 0,1 0 1 0 0,0 0-1 0 0,0-1 0 0 0,1 1 0 0 0,0 1 1 0 0,1-1-1 0 0,0 0 0 0 0,0 1 1 0 0,1 0-1 0 0,9-14 0 0 0,-6 13-91 0 0,0-1 0 0 0,1 1 0 0 0,0 1 0 0 0,1 0 0 0 0,-1 0 0 0 0,1 1 0 0 0,1 0 0 0 0,0 1 0 0 0,0 0 0 0 0,19-8 0 0 0,-20 11-65 0 0,0 0 0 0 0,-1 1 0 0 0,1 0 0 0 0,13-1 1 0 0,18 5-341 0 0,-21 0-110 0 0</inkml:trace>
</inkml:ink>
</file>

<file path=ppt/ink/ink37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1:30:27.608"/>
    </inkml:context>
    <inkml:brush xml:id="br0">
      <inkml:brushProperty name="width" value="0.05" units="cm"/>
      <inkml:brushProperty name="height" value="0.05" units="cm"/>
    </inkml:brush>
  </inkml:definitions>
  <inkml:trace contextRef="#ctx0" brushRef="#br0">14 202 5105 0 0,'-8'2'621'0'0,"2"1"572"0"0,9-1 921 0 0,30-7-1292 0 0,38-17-802 0 0,36-24 3 0 0,53-19-254 0 0,-85 39 231 0 0,54-16 22 0 0,-127 42-20 0 0,0-1-1 0 0,0 1 1 0 0,0-1 0 0 0,0 1 0 0 0,-1 0 0 0 0,1 0 0 0 0,0 0-1 0 0,0 0 1 0 0,0 0 0 0 0,0 0 0 0 0,0 0 0 0 0,0 1 0 0 0,0-1-1 0 0,0 1 1 0 0,0-1 0 0 0,-1 1 0 0 0,4 1 0 0 0,-4-1 4 0 0,0 0 1 0 0,0 0 0 0 0,-1 0-1 0 0,1 0 1 0 0,0 0-1 0 0,-1 0 1 0 0,1 0 0 0 0,-1 0-1 0 0,1 0 1 0 0,-1 0 0 0 0,0 0-1 0 0,1 0 1 0 0,-1 0-1 0 0,0 0 1 0 0,0 1 0 0 0,0-1-1 0 0,0 0 1 0 0,0 0-1 0 0,0 0 1 0 0,0 0 0 0 0,0 2-1 0 0,-3 7 36 0 0,1-1 1 0 0,-1 1-1 0 0,-1-1 0 0 0,0 0 0 0 0,-5 10 0 0 0,3-7-60 0 0,-22 44 253 0 0,-8 22-38 0 0,25-27-65 0 0,13-35-43 0 0,6-14-104 0 0,17-29-229 0 0,23-37 97 0 0,-19 11-92 0 0,-16 27 158 0 0,2-4-26 0 0,-5 0 43 0 0,-10 28 62 0 0,-4 5 117 0 0,2-1 33 0 0,-1 5-103 0 0,0-1-1 0 0,1 0 0 0 0,0 1 0 0 0,0 0 0 0 0,0-1 0 0 0,1 1 0 0 0,0 0 0 0 0,-1 9 0 0 0,1-6-14 0 0,0-5-31 0 0,-1 0-1 0 0,1 0 1 0 0,0 0 0 0 0,0 0-1 0 0,0 0 1 0 0,1 0-1 0 0,0 0 1 0 0,0 0 0 0 0,0 0-1 0 0,0 0 1 0 0,1 0-1 0 0,0 0 1 0 0,0 0 0 0 0,1-1-1 0 0,-1 1 1 0 0,1 0-1 0 0,3 6 1 0 0,-5-11-207 0 0,24-6-3868 0 0,-16 2 1152 0 0</inkml:trace>
</inkml:ink>
</file>

<file path=ppt/ink/ink37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1:30:27.942"/>
    </inkml:context>
    <inkml:brush xml:id="br0">
      <inkml:brushProperty name="width" value="0.05" units="cm"/>
      <inkml:brushProperty name="height" value="0.05" units="cm"/>
    </inkml:brush>
  </inkml:definitions>
  <inkml:trace contextRef="#ctx0" brushRef="#br0">0 1 10986 0 0,'1'15'-8'0'0,"0"-4"16"0"0,1-3 0 0 0,-1-1 0 0 0,2 3 8 0 0,2 8-8 0 0,-1-3 8 0 0,-2-3-8 0 0,3 0-8 0 0,-1-1-56 0 0,4-2 0 0 0,-1 0-184 0 0,-4 0 200 0 0,3-8-104 0 0,-1-8 48 0 0,1 1-112 0 0</inkml:trace>
</inkml:ink>
</file>

<file path=ppt/ink/ink37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1:30:28.294"/>
    </inkml:context>
    <inkml:brush xml:id="br0">
      <inkml:brushProperty name="width" value="0.05" units="cm"/>
      <inkml:brushProperty name="height" value="0.05" units="cm"/>
    </inkml:brush>
  </inkml:definitions>
  <inkml:trace contextRef="#ctx0" brushRef="#br0">0 0 4865 0 0,'8'62'4945'0'0,"-2"32"-4141"0"0,1 0-598 0 0,-7-92-202 0 0,24 160 606 0 0,-19-143-644 0 0,0-1-1 0 0,16 35 1 0 0,12 0-589 0 0,-33-52 568 0 0,13 14-772 0 0,-4-9-420 0 0,-2-7 590 0 0</inkml:trace>
</inkml:ink>
</file>

<file path=ppt/ink/ink37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1:30:28.643"/>
    </inkml:context>
    <inkml:brush xml:id="br0">
      <inkml:brushProperty name="width" value="0.05" units="cm"/>
      <inkml:brushProperty name="height" value="0.05" units="cm"/>
    </inkml:brush>
  </inkml:definitions>
  <inkml:trace contextRef="#ctx0" brushRef="#br0">58 0 5809 0 0,'-20'87'3428'0'0,"-11"116"-3233"0"0,29-192-37 0 0,-1 22-135 0 0,1 15 56 0 0,4 0 27 0 0,5 22 45 0 0,16 47-164 0 0,-5-38-365 0 0,-14-65 265 0 0,-1 6-287 0 0,-3-19-19 0 0</inkml:trace>
</inkml:ink>
</file>

<file path=ppt/ink/ink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19:21:31.232"/>
    </inkml:context>
    <inkml:brush xml:id="br0">
      <inkml:brushProperty name="width" value="0.05" units="cm"/>
      <inkml:brushProperty name="height" value="0.05" units="cm"/>
    </inkml:brush>
  </inkml:definitions>
  <inkml:trace contextRef="#ctx0" brushRef="#br0">16 54 4785 0 0,'-3'-7'492'0'0,"-8"-21"1681"0"0,9 16-1456 0 0,3 5-354 0 0,19 112 528 0 0,0-3-112 0 0,-5-45-497 0 0,-4-21-151 0 0,-1-5-29 0 0,1 0 0 0 0,26 48 0 0 0,-13-41-27 0 0,15 6 120 0 0,-1-3-181 0 0,-21-8-1053 0 0,-17-32 1010 0 0,2 12-470 0 0,-7-6-1087 0 0,4-7 1018 0 0</inkml:trace>
</inkml:ink>
</file>

<file path=ppt/ink/ink37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1:30:28.991"/>
    </inkml:context>
    <inkml:brush xml:id="br0">
      <inkml:brushProperty name="width" value="0.05" units="cm"/>
      <inkml:brushProperty name="height" value="0.05" units="cm"/>
    </inkml:brush>
  </inkml:definitions>
  <inkml:trace contextRef="#ctx0" brushRef="#br0">1 85 7354 0 0,'6'-10'1047'0'0,"-5"9"-1011"0"0,-1 0 0 0 0,1 0 0 0 0,0 0 1 0 0,-1 0-1 0 0,1 0 0 0 0,0 0 0 0 0,-1 0 0 0 0,1 0 1 0 0,0 1-1 0 0,0-1 0 0 0,0 0 0 0 0,0 1 0 0 0,0-1 1 0 0,0 0-1 0 0,0 1 0 0 0,0-1 0 0 0,0 1 0 0 0,2-1 1 0 0,23-11 204 0 0,2 1 1 0 0,-1 2 0 0 0,1 1 0 0 0,1 1 0 0 0,37-5 0 0 0,-65 12-222 0 0,-1 0 1 0 0,1 0-1 0 0,0 0 1 0 0,0 0-1 0 0,-1 0 1 0 0,1 0-1 0 0,0 0 1 0 0,0 0 0 0 0,-1 0-1 0 0,1 0 1 0 0,0 0-1 0 0,-1 1 1 0 0,1-1-1 0 0,0 0 1 0 0,-1 1-1 0 0,1-1 1 0 0,0 0-1 0 0,-1 1 1 0 0,1-1 0 0 0,-1 0-1 0 0,1 1 1 0 0,0-1-1 0 0,-1 1 1 0 0,1-1-1 0 0,-1 1 1 0 0,0 0-1 0 0,2 0 1 0 0,-2 23 240 0 0,-24 33-74 0 0,18-45-78 0 0,-3 6 58 0 0,-1 4-81 0 0,0 0 0 0 0,2 0 0 0 0,-8 31-1 0 0,14-46-80 0 0,1 0 0 0 0,0 0-1 0 0,1 0 1 0 0,0 0-1 0 0,0 0 1 0 0,0 0-1 0 0,1 0 1 0 0,2 10-1 0 0,-2-13 10 0 0,1 1 0 0 0,-1 0 0 0 0,1 0 0 0 0,1-1 0 0 0,-1 1 0 0 0,1-1 0 0 0,5 8 0 0 0,10 1 73 0 0,-16-12-82 0 0,0-1 0 0 0,0 1-1 0 0,0-1 1 0 0,0 1-1 0 0,0-1 1 0 0,0 0 0 0 0,0 0-1 0 0,1 0 1 0 0,-1 0 0 0 0,0 0-1 0 0,0-1 1 0 0,4 0 0 0 0,24-15 31 0 0,-13 1 9 0 0,-16 13-41 0 0,0-1 1 0 0,0 1-1 0 0,0 0 0 0 0,0-1 0 0 0,0 1 1 0 0,-1-1-1 0 0,1 1 0 0 0,-1 0 0 0 0,0-1 1 0 0,0 1-1 0 0,0-1 0 0 0,0 1 0 0 0,0-1 1 0 0,0 1-1 0 0,-2-4 0 0 0,2-26 67 0 0,0 16-66 0 0,1 1 0 0 0,-2-1 0 0 0,0 0 0 0 0,-1 1 0 0 0,-1-1 1 0 0,-5-15-1 0 0,-8 9-67 0 0,7 12-18 0 0,4 1 15 0 0,-2 0-359 0 0</inkml:trace>
</inkml:ink>
</file>

<file path=ppt/ink/ink37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1:30:29.326"/>
    </inkml:context>
    <inkml:brush xml:id="br0">
      <inkml:brushProperty name="width" value="0.05" units="cm"/>
      <inkml:brushProperty name="height" value="0.05" units="cm"/>
    </inkml:brush>
  </inkml:definitions>
  <inkml:trace contextRef="#ctx0" brushRef="#br0">11 229 3817 0 0,'-1'1'141'0'0,"0"0"0"0"0,0-1 0 0 0,0 1 1 0 0,1-1-1 0 0,-1 1 0 0 0,1 0 0 0 0,-1 0 0 0 0,0-1 1 0 0,1 1-1 0 0,-1 0 0 0 0,1 0 0 0 0,-1 0 0 0 0,1 0 0 0 0,0-1 1 0 0,-1 1-1 0 0,1 0 0 0 0,0 0 0 0 0,0 0 0 0 0,0 0 1 0 0,0 0-1 0 0,-1 0 0 0 0,1 0 0 0 0,1 0 0 0 0,-1 0 1 0 0,0 0-1 0 0,0 0 0 0 0,0 0 0 0 0,0 0 0 0 0,1 0 1 0 0,-1 1-1 0 0,10 39-642 0 0,-8-33 974 0 0,-1 11-220 0 0,-1-14 231 0 0,0-12 1482 0 0,-1-3-487 0 0,10-59-1219 0 0,-1 3-128 0 0,-7 20-68 0 0,-1 34-73 0 0,3-9 32 0 0,12-30-341 0 0,-12 39-556 0 0,-2 10 806 0 0,-1 0-1 0 0,1 0 1 0 0,-1 0-1 0 0,1 0 1 0 0,0 1-1 0 0,-1-1 1 0 0,1 0-1 0 0,0 0 1 0 0,0 1-1 0 0,0-1 1 0 0,1 1 0 0 0,-1-1-1 0 0,0 1 1 0 0,0-1-1 0 0,1 1 1 0 0,2-3-1 0 0,4 0-1031 0 0</inkml:trace>
  <inkml:trace contextRef="#ctx0" brushRef="#br0" timeOffset="1">319 59 4601 0 0,'4'7'2063'0'0,"6"11"372"0"0,-9-18-2424 0 0,-1 1 0 0 0,0-1 0 0 0,0 0-1 0 0,0 0 1 0 0,0 1 0 0 0,0-1 0 0 0,1 0 0 0 0,-1 0 0 0 0,0 1 0 0 0,0-1 0 0 0,0 0 0 0 0,1 0 0 0 0,-1 0-1 0 0,0 1 1 0 0,0-1 0 0 0,1 0 0 0 0,-1 0 0 0 0,0 0 0 0 0,0 0 0 0 0,1 0 0 0 0,-1 0 0 0 0,0 0 0 0 0,1 1-1 0 0,-1-1 1 0 0,0 0 0 0 0,0 0 0 0 0,1 0 0 0 0,-1 0 0 0 0,0 0 0 0 0,1 0 0 0 0,-1 0 0 0 0,0 0 0 0 0,1-1 0 0 0,-1 1-1 0 0,0 0 1 0 0,0 0 0 0 0,1 0 0 0 0,-1 0 0 0 0,0 0 0 0 0,0 0 0 0 0,1-1 0 0 0,3-2 93 0 0,3-4 312 0 0,-5 3-316 0 0,0 1-93 0 0,5-11 209 0 0,-1-9 573 0 0,-17 51-304 0 0,9-19-473 0 0,-13 56 97 0 0,10-16-43 0 0,5-46-52 0 0,0 1 0 0 0,1-1 0 0 0,0 0 0 0 0,0 1 1 0 0,0-1-1 0 0,0 0 0 0 0,0 0 0 0 0,1 0 0 0 0,-1 0 0 0 0,1 0 0 0 0,0 0 0 0 0,0 0 0 0 0,0 0 0 0 0,0-1 0 0 0,1 1 0 0 0,-1-1 0 0 0,1 1 1 0 0,-1-1-1 0 0,1 0 0 0 0,3 2 0 0 0,-2-2-187 0 0,0 1-1 0 0,0-1 1 0 0,0 0 0 0 0,0 0 0 0 0,0 0 0 0 0,0-1 0 0 0,1 0-1 0 0,-1 1 1 0 0,1-2 0 0 0,-1 1 0 0 0,1 0 0 0 0,-1-1 0 0 0,1 0-1 0 0,-1 0 1 0 0,7-1 0 0 0,3-2-467 0 0,-5 1 24 0 0</inkml:trace>
</inkml:ink>
</file>

<file path=ppt/ink/ink37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1:30:29.658"/>
    </inkml:context>
    <inkml:brush xml:id="br0">
      <inkml:brushProperty name="width" value="0.05" units="cm"/>
      <inkml:brushProperty name="height" value="0.05" units="cm"/>
    </inkml:brush>
  </inkml:definitions>
  <inkml:trace contextRef="#ctx0" brushRef="#br0">14 6 7810 0 0,'1'-2'121'0'0,"2"-1"-8"0"0,-2 5 109 0 0,6 2 213 0 0,9 13 687 0 0,-13-11-1055 0 0,0-1 0 0 0,-1 1 0 0 0,1 0-1 0 0,-1 0 1 0 0,0 0 0 0 0,-1 0 0 0 0,1 0 0 0 0,-1 1-1 0 0,-1-1 1 0 0,1 0 0 0 0,-1 1 0 0 0,0-1-1 0 0,-1 1 1 0 0,1-1 0 0 0,-1 0 0 0 0,-3 10-1 0 0,-10 39 306 0 0,-12 56 19 0 0,19-66-296 0 0,4-16-35 0 0,1-4-41 0 0,1-17-107 0 0,0 0 1 0 0,0 0 0 0 0,1 0-1 0 0,0 0 1 0 0,0 1-1 0 0,1-1 1 0 0,2 9 0 0 0,-1-14-721 0 0</inkml:trace>
</inkml:ink>
</file>

<file path=ppt/ink/ink37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1:30:30.014"/>
    </inkml:context>
    <inkml:brush xml:id="br0">
      <inkml:brushProperty name="width" value="0.05" units="cm"/>
      <inkml:brushProperty name="height" value="0.05" units="cm"/>
    </inkml:brush>
  </inkml:definitions>
  <inkml:trace contextRef="#ctx0" brushRef="#br0">25 151 2953 0 0,'2'-58'2992'0'0,"-2"56"-2742"0"0,0 1 1 0 0,-1-1-1 0 0,1 0 0 0 0,-1 0 0 0 0,1 1 0 0 0,-1-1 0 0 0,1 1 1 0 0,-1-1-1 0 0,0 0 0 0 0,0 1 0 0 0,1-1 0 0 0,-1 1 0 0 0,0 0 1 0 0,-1-1-1 0 0,1 1 0 0 0,0 0 0 0 0,0 0 0 0 0,-3-2 0 0 0,-6-11-492 0 0,14 2 751 0 0,18-7-316 0 0,-17 16-226 0 0,0 1 0 0 0,-1 0 0 0 0,1 0 0 0 0,0 0 0 0 0,0 1 0 0 0,9-2 0 0 0,18 1-541 0 0,16 2-1043 0 0,-33 1 865 0 0,3 1-2935 0 0</inkml:trace>
  <inkml:trace contextRef="#ctx0" brushRef="#br0" timeOffset="1">336 149 4409 0 0,'-3'2'4533'0'0,"5"-2"-4230"0"0,4-2 2 0 0,11-4-21 0 0,-15 4-218 0 0,-1-5 277 0 0,-1 1-13 0 0,0 5-298 0 0,1 1 1 0 0,-1-1-1 0 0,0 0 0 0 0,0 1 1 0 0,0-1-1 0 0,0 0 1 0 0,0 0-1 0 0,0 1 0 0 0,0-1 1 0 0,0 0-1 0 0,0 0 1 0 0,0 1-1 0 0,0-1 0 0 0,0 0 1 0 0,-1 0-1 0 0,1 1 0 0 0,0-1 1 0 0,0 0-1 0 0,-1 1 1 0 0,1-1-1 0 0,0 0 0 0 0,-1 1 1 0 0,1-1-1 0 0,-1 1 1 0 0,1-1-1 0 0,-1 0 0 0 0,1 1 1 0 0,-1-1-1 0 0,1 1 0 0 0,-1 0 1 0 0,-1-2-1 0 0,1 2-2 0 0,-1 0-1 0 0,0 0 0 0 0,1 0 1 0 0,-1 0-1 0 0,1 1 1 0 0,-1-1-1 0 0,0 0 0 0 0,1 1 1 0 0,-1-1-1 0 0,1 1 0 0 0,-1-1 1 0 0,1 1-1 0 0,0 0 1 0 0,-2 1-1 0 0,-5 2 24 0 0,1 1 0 0 0,0 0-1 0 0,1 0 1 0 0,-1 1 0 0 0,-6 7 0 0 0,9-8-39 0 0,1 1 1 0 0,1-1 0 0 0,-1 1-1 0 0,1-1 1 0 0,0 1 0 0 0,0 0-1 0 0,0 0 1 0 0,1 0 0 0 0,0 0-1 0 0,0 0 1 0 0,1 0 0 0 0,0 0-1 0 0,0 10 1 0 0,1-16-70 0 0,-1 1 0 0 0,1 0-1 0 0,-1-1 1 0 0,1 1 0 0 0,-1 0 0 0 0,1-1-1 0 0,-1 1 1 0 0,1 0 0 0 0,0-1 0 0 0,-1 1 0 0 0,1-1-1 0 0,0 1 1 0 0,-1-1 0 0 0,1 0 0 0 0,0 1-1 0 0,0-1 1 0 0,-1 0 0 0 0,1 1 0 0 0,0-1 0 0 0,0 0-1 0 0,0 0 1 0 0,1 0 0 0 0,12 6-261 0 0,-7-3 257 0 0,-2 0-60 0 0,0 0 0 0 0,0-1 0 0 0,0 0 0 0 0,0 0 0 0 0,0 0-1 0 0,1-1 1 0 0,-1 1 0 0 0,9 0 0 0 0,12-7-730 0 0,-9-6 126 0 0,-2-7-46 0 0</inkml:trace>
</inkml:ink>
</file>

<file path=ppt/ink/ink37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1:30:30.458"/>
    </inkml:context>
    <inkml:brush xml:id="br0">
      <inkml:brushProperty name="width" value="0.05" units="cm"/>
      <inkml:brushProperty name="height" value="0.05" units="cm"/>
    </inkml:brush>
  </inkml:definitions>
  <inkml:trace contextRef="#ctx0" brushRef="#br0">59 228 7930 0 0,'-1'-4'321'0'0,"0"0"0"0"0,1-1 0 0 0,-1 1 0 0 0,-1 0 0 0 0,1 1 0 0 0,0-1 0 0 0,-4-6 0 0 0,4 10-303 0 0,1 0 0 0 0,0-1-1 0 0,0 1 1 0 0,-1 0 0 0 0,1 0-1 0 0,0 0 1 0 0,0 0 0 0 0,-1 0 0 0 0,1 0-1 0 0,0 0 1 0 0,-1 0 0 0 0,1 0-1 0 0,0 0 1 0 0,0 0 0 0 0,-1 0-1 0 0,1 0 1 0 0,0 0 0 0 0,0 1 0 0 0,-1-1-1 0 0,1 0 1 0 0,0 0 0 0 0,0 0-1 0 0,-1 0 1 0 0,1 0 0 0 0,0 1-1 0 0,0-1 1 0 0,-1 0 0 0 0,1 0 0 0 0,0 0-1 0 0,0 1 1 0 0,0-1 0 0 0,0 0-1 0 0,-1 0 1 0 0,1 1 0 0 0,0-1-1 0 0,0 0 1 0 0,0 0 0 0 0,0 1 0 0 0,0-1-1 0 0,0 0 1 0 0,0 0 0 0 0,0 1-1 0 0,0-1 1 0 0,0 1 0 0 0,-9 20 2 0 0,7-14 46 0 0,-13 52 57 0 0,5-15 0 0 0,9-38-106 0 0,1-4-10 0 0,0 1-1 0 0,1-1 1 0 0,-1 0 0 0 0,0 0-1 0 0,1 0 1 0 0,0-1 0 0 0,-1 1-1 0 0,1 0 1 0 0,0 0 0 0 0,0 0-1 0 0,0 0 1 0 0,0-1 0 0 0,1 1-1 0 0,-1 0 1 0 0,0-1 0 0 0,1 1 0 0 0,-1-1-1 0 0,1 0 1 0 0,-1 1 0 0 0,1-1-1 0 0,0 0 1 0 0,-1 0 0 0 0,1 0-1 0 0,3 1 1 0 0,2 2-17 0 0,0 0-1 0 0,0-1 0 0 0,1 0 1 0 0,-1 0-1 0 0,11 2 1 0 0,-7-5-219 0 0,0-1-1 0 0,0 0 1 0 0,0 0 0 0 0,0-1 0 0 0,-1-1-1 0 0,1 1 1 0 0,-1-2 0 0 0,20-8 0 0 0,2-2-4215 0 0</inkml:trace>
  <inkml:trace contextRef="#ctx0" brushRef="#br0" timeOffset="1">253 0 5217 0 0,'-2'115'5857'0'0,"12"57"-8190"0"0,-8-161 2305 0 0,0-4-2776 0 0</inkml:trace>
</inkml:ink>
</file>

<file path=ppt/ink/ink37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1:30:30.817"/>
    </inkml:context>
    <inkml:brush xml:id="br0">
      <inkml:brushProperty name="width" value="0.05" units="cm"/>
      <inkml:brushProperty name="height" value="0.05" units="cm"/>
    </inkml:brush>
  </inkml:definitions>
  <inkml:trace contextRef="#ctx0" brushRef="#br0">9 107 4849 0 0,'-1'-1'1659'0'0,"-4"-5"1382"0"0,3 2-2452 0 0,1 2-537 0 0,1 0-1 0 0,0 0 1 0 0,0 0-1 0 0,0 0 1 0 0,1 0-1 0 0,-1 0 1 0 0,0 0 0 0 0,1 0-1 0 0,-1 0 1 0 0,1 0-1 0 0,0 0 1 0 0,0 0-1 0 0,0 0 1 0 0,0 0-1 0 0,0 0 1 0 0,0 1-1 0 0,0-1 1 0 0,0 0 0 0 0,1 1-1 0 0,-1-1 1 0 0,1 1-1 0 0,-1 0 1 0 0,4-3-1 0 0,36-25-140 0 0,-37 27 143 0 0,2-1-54 0 0,0 0 1 0 0,0 1-1 0 0,0-1 1 0 0,0 1 0 0 0,0 1-1 0 0,1-1 1 0 0,-1 1-1 0 0,1 0 1 0 0,-1 1-1 0 0,1 0 1 0 0,9 0-1 0 0,7 5 0 0 0</inkml:trace>
</inkml:ink>
</file>

<file path=ppt/ink/ink37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1:30:31.187"/>
    </inkml:context>
    <inkml:brush xml:id="br0">
      <inkml:brushProperty name="width" value="0.05" units="cm"/>
      <inkml:brushProperty name="height" value="0.05" units="cm"/>
    </inkml:brush>
  </inkml:definitions>
  <inkml:trace contextRef="#ctx0" brushRef="#br0">3 213 5841 0 0,'1'-4'765'0'0,"2"5"528"0"0,-1 4-20 0 0,-2-1-544 0 0,3 41-172 0 0,-2-19-501 0 0,-2-13 162 0 0,-5-2 348 0 0,2 1-436 0 0,3 25 326 0 0,23-72-363 0 0,-15 25-61 0 0,1-1-1 0 0,-2 0 0 0 0,11-22 1 0 0,40-109 76 0 0,-47 116-97 0 0,15-34-12 0 0,-2 27-3 0 0,-23 33 5 0 0,0 0-1 0 0,0 0 0 0 0,0 0 0 0 0,0-1 0 0 0,1 1 1 0 0,-1 0-1 0 0,0 0 0 0 0,0 0 0 0 0,0 0 1 0 0,0 0-1 0 0,0 0 0 0 0,0 0 0 0 0,1 0 0 0 0,-1 0 1 0 0,0 0-1 0 0,0 0 0 0 0,0 0 0 0 0,0 0 1 0 0,0 0-1 0 0,0 0 0 0 0,1 0 0 0 0,-1 0 0 0 0,0 0 1 0 0,0 0-1 0 0,0 0 0 0 0,0 0 0 0 0,0 0 1 0 0,1 0-1 0 0,-1 0 0 0 0,0 0 0 0 0,0 0 1 0 0,0 1-1 0 0,0-1 0 0 0,0 0 0 0 0,0 0 0 0 0,0 0 1 0 0,1 0-1 0 0,-1 0 0 0 0,0 0 0 0 0,0 0 1 0 0,0 0-1 0 0,0 1 0 0 0,0-1 0 0 0,0 0 0 0 0,0 0 1 0 0,0 0-1 0 0,0 0 0 0 0,0 0 0 0 0,0 0 1 0 0,0 1-1 0 0,0-1 0 0 0,0 0 0 0 0,0 0 1 0 0,0 0-1 0 0,0 0 0 0 0,0 0 0 0 0,0 1 0 0 0,0-1 1 0 0,0 0-1 0 0,0 0 0 0 0,0 0 0 0 0,0 0 1 0 0,0 0-1 0 0,0 1 0 0 0,0-1 0 0 0,0 0 0 0 0,0 0 1 0 0,0 0-1 0 0,-1 0 0 0 0,0 23 64 0 0,-4 12 28 0 0,0-16-50 0 0,-11 46 65 0 0,8-3-57 0 0,10-22-26 0 0,-1-36-34 0 0,0 0-1 0 0,1 0 1 0 0,-1 0-1 0 0,1-1 0 0 0,0 1 1 0 0,0 0-1 0 0,0-1 1 0 0,0 1-1 0 0,1-1 1 0 0,0 0-1 0 0,-1 1 1 0 0,1-1-1 0 0,0 0 1 0 0,1-1-1 0 0,-1 1 1 0 0,0-1-1 0 0,1 1 1 0 0,-1-1-1 0 0,8 3 1 0 0,-7-3-325 0 0,0 0-1 0 0,1-1 1 0 0,-1 1 0 0 0,0-1-1 0 0,1 0 1 0 0,-1 0-1 0 0,1-1 1 0 0,-1 1 0 0 0,1-1-1 0 0,-1 0 1 0 0,7-1 0 0 0,4 0-3578 0 0</inkml:trace>
</inkml:ink>
</file>

<file path=ppt/ink/ink37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1:30:31.547"/>
    </inkml:context>
    <inkml:brush xml:id="br0">
      <inkml:brushProperty name="width" value="0.05" units="cm"/>
      <inkml:brushProperty name="height" value="0.05" units="cm"/>
    </inkml:brush>
  </inkml:definitions>
  <inkml:trace contextRef="#ctx0" brushRef="#br0">5 377 7322 0 0,'14'-14'1708'0'0,"-9"14"-443"0"0,-11 28 33 0 0,-2 3-1294 0 0,1 14 88 0 0,6-36-62 0 0,0 0 0 0 0,0 0-1 0 0,1-1 1 0 0,1 1 0 0 0,2 15-1 0 0,-3-21-17 0 0,1 0 0 0 0,0-1-1 0 0,0 1 1 0 0,0 0 0 0 0,0 0-1 0 0,1 0 1 0 0,-1-1 0 0 0,1 1-1 0 0,0 0 1 0 0,-1-1 0 0 0,1 1 0 0 0,0-1-1 0 0,0 0 1 0 0,1 0 0 0 0,-1 0-1 0 0,0 0 1 0 0,1 0 0 0 0,0 0-1 0 0,-1-1 1 0 0,1 1 0 0 0,0-1-1 0 0,-1 0 1 0 0,1 0 0 0 0,0 0-1 0 0,0 0 1 0 0,0 0 0 0 0,0-1-1 0 0,0 1 1 0 0,0-1 0 0 0,0 0-1 0 0,0 0 1 0 0,1 0 0 0 0,-1 0-1 0 0,3-1 1 0 0,54-8 70 0 0,-56 8-74 0 0,0 0 0 0 0,-1-1 0 0 0,1 1 0 0 0,0-1 0 0 0,0 0 0 0 0,-1 0 0 0 0,1 0 0 0 0,-1 0 0 0 0,1 0 0 0 0,-1-1 1 0 0,0 0-1 0 0,4-4 0 0 0,-1 0 5 0 0,2-2 7 0 0,3-4 6 0 0,-2-17-29 0 0,-8-36-1815 0 0,0 62 1431 0 0</inkml:trace>
  <inkml:trace contextRef="#ctx0" brushRef="#br0" timeOffset="1">458 18 7138 0 0,'-3'-16'4550'0'0,"2"14"-4110"0"0,1 4-262 0 0,0 1-133 0 0,0-1-77 0 0,-9 99 377 0 0,-3-29-109 0 0,1-8-37 0 0,5-23-79 0 0,-9 121 230 0 0,8-54-200 0 0,8-96-148 0 0,-1 1 0 0 0,2-1 0 0 0,4 23 1 0 0,-1-21-172 0 0,-3-12-720 0 0,-2-6-1060 0 0,1 3 958 0 0</inkml:trace>
</inkml:ink>
</file>

<file path=ppt/ink/ink37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1:30:31.894"/>
    </inkml:context>
    <inkml:brush xml:id="br0">
      <inkml:brushProperty name="width" value="0.05" units="cm"/>
      <inkml:brushProperty name="height" value="0.05" units="cm"/>
    </inkml:brush>
  </inkml:definitions>
  <inkml:trace contextRef="#ctx0" brushRef="#br0">55 0 11538 0 0,'-4'12'183'0'0,"0"-1"0"0"0,0 1 0 0 0,2 0 0 0 0,-3 16 0 0 0,1-5-69 0 0,-6 24 233 0 0,1 0 1 0 0,3 1-1 0 0,-1 62 1 0 0,8-62-288 0 0,10 69-1 0 0,-8-93-116 0 0,8 48-99 0 0,5-34-1047 0 0,2-22-513 0 0,-12-13-3323 0 0</inkml:trace>
</inkml:ink>
</file>

<file path=ppt/ink/ink37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1:30:38.610"/>
    </inkml:context>
    <inkml:brush xml:id="br0">
      <inkml:brushProperty name="width" value="0.05" units="cm"/>
      <inkml:brushProperty name="height" value="0.05" units="cm"/>
    </inkml:brush>
  </inkml:definitions>
  <inkml:trace contextRef="#ctx0" brushRef="#br0">92 377 2280 0 0,'-5'2'1579'0'0,"-3"1"1012"0"0,2-2-855 0 0,0-2-126 0 0,4 0-664 0 0,-3-7-437 0 0,2-9-106 0 0,2-26-273 0 0,1 38-70 0 0,-5-65 428 0 0,2 54-406 0 0,-1 0 1 0 0,0 1 0 0 0,-1-1 0 0 0,-8-14-1 0 0,11 26-66 0 0,-6-15 30 0 0,6 14-44 0 0,0 0 0 0 0,1 1 0 0 0,-1-1 0 0 0,1 0 0 0 0,0 0 0 0 0,0 0 1 0 0,0 0-1 0 0,1 0 0 0 0,0 0 0 0 0,0 0 0 0 0,1-6 0 0 0,5-6 2 0 0,-5 15 9 0 0,0-1-1 0 0,0 1 1 0 0,1 0-1 0 0,-1 0 1 0 0,1 0-1 0 0,-1 0 1 0 0,1 1-1 0 0,0-1 1 0 0,0 0-1 0 0,3-2 1 0 0,-1 2-73 0 0,1 0 1 0 0,-1 0 0 0 0,0 0-1 0 0,0 1 1 0 0,1-1 0 0 0,-1 1-1 0 0,1 0 1 0 0,8 0 0 0 0,5 0-724 0 0,0 1 1 0 0,34 5-1 0 0,-52-5 778 0 0,21 4-1065 0 0,-9-1-585 0 0</inkml:trace>
</inkml:ink>
</file>

<file path=ppt/ink/ink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19:21:31.588"/>
    </inkml:context>
    <inkml:brush xml:id="br0">
      <inkml:brushProperty name="width" value="0.05" units="cm"/>
      <inkml:brushProperty name="height" value="0.05" units="cm"/>
    </inkml:brush>
  </inkml:definitions>
  <inkml:trace contextRef="#ctx0" brushRef="#br0">1 42 2705 0 0,'23'-42'5163'0'0,"-24"49"-5130"0"0,-1-1 0 0 0,1 1 0 0 0,1 0-1 0 0,-1-1 1 0 0,1 1 0 0 0,0 0-1 0 0,0-1 1 0 0,1 1 0 0 0,0 0 0 0 0,3 9-1 0 0,-2 0-16 0 0,3 27 116 0 0,22 132 377 0 0,-21-148-377 0 0,17 45-1 0 0,6-13 12 0 0,-3-8-201 0 0,6 6-2387 0 0,-32-54 1394 0 0</inkml:trace>
</inkml:ink>
</file>

<file path=ppt/ink/ink37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1:30:38.981"/>
    </inkml:context>
    <inkml:brush xml:id="br0">
      <inkml:brushProperty name="width" value="0.05" units="cm"/>
      <inkml:brushProperty name="height" value="0.05" units="cm"/>
    </inkml:brush>
  </inkml:definitions>
  <inkml:trace contextRef="#ctx0" brushRef="#br0">18 8 2777 0 0,'-7'79'2664'0'0,"-2"-53"-62"0"0,7-19-1975 0 0,14-2-494 0 0,11 0-57 0 0,11-5 112 0 0,0-8 52 0 0,12-17 134 0 0,-24 11-210 0 0,12-10-1 0 0,-24 11-54 0 0,-6 2 0 0 0,-6-7-62 0 0,-7 9-12 0 0,-4 3-10 0 0,3 4-20 0 0,5 2-6 0 0,1 1 1 0 0,-1 0-1 0 0,0 0 0 0 0,1 0 0 0 0,-1 0 0 0 0,1 1 1 0 0,-1 0-1 0 0,1-1 0 0 0,0 2 0 0 0,-1-1 0 0 0,1 0 1 0 0,-7 7-1 0 0,-23 23-5 0 0,31-27-9 0 0,0-1 0 0 0,0 1 0 0 0,0-1 0 0 0,1 1 0 0 0,-1 0 0 0 0,1 0 0 0 0,0 0 0 0 0,1 0 0 0 0,-1 0 0 0 0,1 1 0 0 0,0-1 0 0 0,1 0 0 0 0,-1 1 0 0 0,1-1 0 0 0,0 1 0 0 0,0-1 0 0 0,1 0 0 0 0,1 11-1 0 0,0-10-14 0 0,0-1 0 0 0,0 1 0 0 0,1-1 0 0 0,-1 1 0 0 0,1-1 0 0 0,1 0 0 0 0,-1 0 0 0 0,1 0 0 0 0,-1 0 0 0 0,1-1 0 0 0,1 1 0 0 0,-1-1 0 0 0,1 0 0 0 0,-1 0-1 0 0,1-1 1 0 0,0 1 0 0 0,0-1 0 0 0,1 0 0 0 0,-1-1 0 0 0,1 1 0 0 0,-1-1 0 0 0,1 0 0 0 0,0-1 0 0 0,0 1 0 0 0,0-1 0 0 0,7 1 0 0 0,7 0-247 0 0,-13-1 146 0 0,-1 0 0 0 0,1 0-1 0 0,0-1 1 0 0,0 0 0 0 0,10-1-1 0 0,1-4-762 0 0</inkml:trace>
</inkml:ink>
</file>

<file path=ppt/ink/ink37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1:30:39.311"/>
    </inkml:context>
    <inkml:brush xml:id="br0">
      <inkml:brushProperty name="width" value="0.05" units="cm"/>
      <inkml:brushProperty name="height" value="0.05" units="cm"/>
    </inkml:brush>
  </inkml:definitions>
  <inkml:trace contextRef="#ctx0" brushRef="#br0">109 201 4065 0 0,'-9'-2'4225'0'0,"2"-2"-3433"0"0,4 5-628 0 0,1 1-92 0 0,0 1 5 0 0,-3 15 86 0 0,5-16-136 0 0,-3 9 3 0 0,-5 43 295 0 0,10-13 121 0 0,7 13-126 0 0,-1 31 84 0 0,-3-22-168 0 0,10 29-2 0 0,-13-86-256 0 0,-1 2-189 0 0,1 1 0 0 0,1 0 0 0 0,0-1 0 0 0,0 1 0 0 0,1-1 0 0 0,5 10 0 0 0,-7-16-484 0 0</inkml:trace>
  <inkml:trace contextRef="#ctx0" brushRef="#br0" timeOffset="1">14 27 5857 0 0,'-5'-11'2481'0'0,"1"2"-2097"0"0,3 7 8 0 0,-3-2-200 0 0,7 4 168 0 0,1 4-1856 0 0,13 6 744 0 0</inkml:trace>
</inkml:ink>
</file>

<file path=ppt/ink/ink37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1:30:39.831"/>
    </inkml:context>
    <inkml:brush xml:id="br0">
      <inkml:brushProperty name="width" value="0.05" units="cm"/>
      <inkml:brushProperty name="height" value="0.05" units="cm"/>
    </inkml:brush>
  </inkml:definitions>
  <inkml:trace contextRef="#ctx0" brushRef="#br0">1 130 5585 0 0,'41'62'1160'0'0,"-40"-62"-1077"0"0,1 1 0 0 0,-1-1-1 0 0,1 1 1 0 0,-1-1-1 0 0,0 0 1 0 0,1 0-1 0 0,-1 1 1 0 0,1-1 0 0 0,-1 0-1 0 0,1 0 1 0 0,-1-1-1 0 0,1 1 1 0 0,-1 0-1 0 0,0 0 1 0 0,1-1-1 0 0,-1 1 1 0 0,1-1 0 0 0,-1 1-1 0 0,0-1 1 0 0,1 0-1 0 0,-1 1 1 0 0,0-1-1 0 0,0 0 1 0 0,0 0 0 0 0,2-1-1 0 0,5-2 85 0 0,7-3-136 0 0,-1-1 0 0 0,1 0 0 0 0,-1 0 0 0 0,-1-2 1 0 0,0 1-1 0 0,0-2 0 0 0,12-12 0 0 0,19-16 8 0 0,-21 15 37 0 0,-23 13 3 0 0,-16 9 17 0 0,10 3-102 0 0,-23 3-11 0 0,-17 8 1 0 0,29-3 2 0 0,-2 6-4 0 0,18-14 19 0 0,0 0 0 0 0,0 1 0 0 0,0-1-1 0 0,1 0 1 0 0,-1 0 0 0 0,0 1 0 0 0,1-1-1 0 0,-1 1 1 0 0,1-1 0 0 0,-1 1 0 0 0,1-1-1 0 0,0 1 1 0 0,-1-1 0 0 0,1 1-1 0 0,0 2 1 0 0,1 1-2 0 0,0 0 0 0 0,1 0-1 0 0,-1 0 1 0 0,1-1 0 0 0,0 1-1 0 0,0 0 1 0 0,0-1 0 0 0,6 9-1 0 0,-6-11-11 0 0,-1-1-1 0 0,0 1 0 0 0,1 0 0 0 0,-1-1 0 0 0,1 1 1 0 0,-1-1-1 0 0,1 1 0 0 0,0-1 0 0 0,-1 0 0 0 0,1 1 1 0 0,3 0-1 0 0,-1-1-17 0 0,0 1 1 0 0,-1-1-1 0 0,1 0 1 0 0,0 0-1 0 0,1 0 1 0 0,-1-1-1 0 0,0 0 1 0 0,0 1-1 0 0,6-2 1 0 0,0 0-512 0 0,-1 0 1 0 0,1-1 0 0 0,0 0 0 0 0,-1-1-1 0 0,1 0 1 0 0,9-5 0 0 0,23-17-760 0 0,18-22-51 0 0,-9 5 1163 0 0,-26 29 523 0 0,-12 7 460 0 0,-5 1 212 0 0,-7 2 804 0 0,-6 0-42 0 0,1 3-1703 0 0,-1 1 0 0 0,1-1 0 0 0,0 1 1 0 0,-1 0-1 0 0,1 0 0 0 0,0 0 0 0 0,-1 0 0 0 0,1 1 1 0 0,0-1-1 0 0,0 1 0 0 0,0 0 0 0 0,0 1 0 0 0,1-1 1 0 0,-1 1-1 0 0,0-1 0 0 0,1 1 0 0 0,0 0 1 0 0,0 0-1 0 0,0 1 0 0 0,0-1 0 0 0,0 1 0 0 0,1-1 1 0 0,-1 1-1 0 0,1 0 0 0 0,0 0 0 0 0,0 0 0 0 0,1 0 1 0 0,-3 7-1 0 0,4-8-53 0 0,0-1 1 0 0,1 0 0 0 0,-1 1-1 0 0,1-1 1 0 0,-1 0 0 0 0,1 0-1 0 0,0 0 1 0 0,-1 1 0 0 0,1-1-1 0 0,0 0 1 0 0,1 0 0 0 0,-1 0-1 0 0,0 0 1 0 0,0-1 0 0 0,1 1-1 0 0,-1 0 1 0 0,1 0-1 0 0,0-1 1 0 0,0 1 0 0 0,-1-1-1 0 0,1 1 1 0 0,0-1 0 0 0,0 0-1 0 0,3 1 1 0 0,3 3 17 0 0,1 0 1 0 0,-1-1-1 0 0,1-1 1 0 0,13 5-1 0 0,2-4 52 0 0,16-2-87 0 0,2-5-79 0 0,13-11 4 0 0,-30 3-17 0 0,-3 1-86 0 0</inkml:trace>
</inkml:ink>
</file>

<file path=ppt/ink/ink37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1:30:40.182"/>
    </inkml:context>
    <inkml:brush xml:id="br0">
      <inkml:brushProperty name="width" value="0.05" units="cm"/>
      <inkml:brushProperty name="height" value="0.05" units="cm"/>
    </inkml:brush>
  </inkml:definitions>
  <inkml:trace contextRef="#ctx0" brushRef="#br0">159 3 2801 0 0,'-1'0'220'0'0,"0"-1"-1"0"0,0 1 1 0 0,0 0 0 0 0,0-1 0 0 0,-1 1 0 0 0,1 0 0 0 0,0 0 0 0 0,0 0 0 0 0,0-1 0 0 0,0 1 0 0 0,-1 1 0 0 0,1-1-1 0 0,0 0 1 0 0,0 0 0 0 0,0 0 0 0 0,0 1 0 0 0,-1-1 0 0 0,1 0 0 0 0,0 1 0 0 0,0-1 0 0 0,0 1 0 0 0,-1 0 0 0 0,1 0-112 0 0,-1 1 0 0 0,1-1 1 0 0,0 1-1 0 0,0-1 1 0 0,-1 1-1 0 0,1-1 0 0 0,0 1 1 0 0,1 0-1 0 0,-1-1 1 0 0,0 1-1 0 0,0 0 0 0 0,0 3 1 0 0,-1 8-340 0 0,0-1 0 0 0,1 1 1 0 0,0 21-1 0 0,1-17 689 0 0,-1-8-460 0 0,1 14 1 0 0,-1 11 13 0 0,3 53 86 0 0,21 50-24 0 0,-7-54-508 0 0,-15-61-850 0 0,-1-11-2061 0 0</inkml:trace>
  <inkml:trace contextRef="#ctx0" brushRef="#br0" timeOffset="1">93 493 2120 0 0,'-65'-36'2242'0'0,"63"35"-1930"0"0,-1-1-1 0 0,1 1 1 0 0,0-1-1 0 0,0 1 1 0 0,0-1-1 0 0,1 0 1 0 0,-1 1 0 0 0,0-1-1 0 0,1 0 1 0 0,-1 0-1 0 0,1 0 1 0 0,-2-4-1 0 0,2 5-206 0 0,1 0-1 0 0,0 0 0 0 0,-1 0 1 0 0,1-1-1 0 0,0 1 0 0 0,0 0 1 0 0,0 0-1 0 0,0-1 0 0 0,0 1 1 0 0,0 0-1 0 0,0 0 0 0 0,0 0 1 0 0,1-1-1 0 0,-1 1 0 0 0,0 0 1 0 0,1 0-1 0 0,-1 0 0 0 0,1-2 1 0 0,2-1-20 0 0,1 0 1 0 0,-1-1-1 0 0,1 1 0 0 0,0 0 1 0 0,0 1-1 0 0,0-1 1 0 0,9-5-1 0 0,-1 0-34 0 0,-7 5-39 0 0,1 1-1 0 0,0-1 1 0 0,0 1-1 0 0,0 0 1 0 0,0 1-1 0 0,1-1 1 0 0,-1 1 0 0 0,13-2-1 0 0,25-10 12 0 0,-36 11-214 0 0,1 1 1 0 0,0 0 0 0 0,0 1-1 0 0,0 0 1 0 0,0 0 0 0 0,0 1-1 0 0,0 0 1 0 0,0 0 0 0 0,0 1-1 0 0,0 0 1 0 0,14 5 0 0 0,-22-6 173 0 0,17 4-496 0 0</inkml:trace>
</inkml:ink>
</file>

<file path=ppt/ink/ink37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1:30:40.647"/>
    </inkml:context>
    <inkml:brush xml:id="br0">
      <inkml:brushProperty name="width" value="0.05" units="cm"/>
      <inkml:brushProperty name="height" value="0.05" units="cm"/>
    </inkml:brush>
  </inkml:definitions>
  <inkml:trace contextRef="#ctx0" brushRef="#br0">49 29 3377 0 0,'2'21'3287'0'0,"-3"7"-3201"0"0,1-7 113 0 0,-1-4-197 0 0,-3 8 405 0 0,1-1 337 0 0,4 16 635 0 0,5 5-757 0 0,-5-39-576 0 0,-1 1-1 0 0,0 0 0 0 0,0 0 1 0 0,-1 0-1 0 0,0 0 0 0 0,0 0 1 0 0,-4 10-1 0 0,5-17-41 0 0,0 1-1 0 0,0-1 0 0 0,0 1 1 0 0,0-1-1 0 0,0 0 0 0 0,0 1 1 0 0,-1-1-1 0 0,1 0 0 0 0,0 1 1 0 0,0-1-1 0 0,0 1 1 0 0,0-1-1 0 0,-1 0 0 0 0,1 1 1 0 0,0-1-1 0 0,0 0 0 0 0,-1 0 1 0 0,1 1-1 0 0,0-1 0 0 0,0 0 1 0 0,-1 0-1 0 0,1 1 0 0 0,0-1 1 0 0,-1 0-1 0 0,1 0 1 0 0,0 0-1 0 0,-1 1 0 0 0,1-1 1 0 0,0 0-1 0 0,-1 0 0 0 0,1 0 1 0 0,-1 0-1 0 0,1 0 0 0 0,0 0 1 0 0,-1 0-1 0 0,0 0 0 0 0,-9-12 161 0 0,-4-20 15 0 0,11 16-158 0 0,1 0 0 0 0,0 0 0 0 0,2-1 0 0 0,-1 1 0 0 0,2-1 0 0 0,0 1 1 0 0,6-26-1 0 0,-6 34-14 0 0,2 1 1 0 0,-1-1 0 0 0,1 0-1 0 0,0 1 1 0 0,1-1 0 0 0,0 1-1 0 0,0 0 1 0 0,1 0 0 0 0,6-7-1 0 0,-7 9-4 0 0,0 1-1 0 0,1 0 1 0 0,-1 0-1 0 0,1 0 1 0 0,0 1-1 0 0,1-1 1 0 0,-1 1 0 0 0,7-2-1 0 0,-9 3-12 0 0,1 1 1 0 0,-1 0-1 0 0,1 0 1 0 0,-1 1-1 0 0,1-1 1 0 0,-1 1-1 0 0,1-1 0 0 0,-1 1 1 0 0,1 0-1 0 0,0 1 1 0 0,-1-1-1 0 0,1 1 1 0 0,-1-1-1 0 0,1 1 0 0 0,-1 0 1 0 0,0 0-1 0 0,1 1 1 0 0,-1-1-1 0 0,0 1 1 0 0,4 2-1 0 0,-2-1 8 0 0,0 1 0 0 0,0-1 0 0 0,0 1 1 0 0,-1 1-1 0 0,1-1 0 0 0,-1 1 0 0 0,0-1 0 0 0,0 1 0 0 0,-1 0 1 0 0,5 10-1 0 0,1 0 27 0 0,5 5-10 0 0,1 2 6 0 0,-6-6 16 0 0,3 3 6 0 0,9 7 26 0 0,-1-3-48 0 0,-10-7-54 0 0,-8-11-504 0 0,15 22-162 0 0,-16-26 627 0 0,-1 0-1 0 0,1 0 0 0 0,-1-1 0 0 0,1 1 0 0 0,-1-1 1 0 0,1 1-1 0 0,-1 0 0 0 0,1-1 0 0 0,-1 1 0 0 0,1-1 1 0 0,0 1-1 0 0,0-1 0 0 0,-1 0 0 0 0,1 1 0 0 0,0-1 1 0 0,0 0-1 0 0,-1 1 0 0 0,1-1 0 0 0,0 0 0 0 0,0 0 1 0 0,-1 0-1 0 0,1 1 0 0 0,0-1 0 0 0,0 0 0 0 0,0 0 1 0 0,0 0-1 0 0,-1 0 0 0 0,1-1 0 0 0,0 1 0 0 0,1 0 1 0 0</inkml:trace>
</inkml:ink>
</file>

<file path=ppt/ink/ink37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1:30:41.012"/>
    </inkml:context>
    <inkml:brush xml:id="br0">
      <inkml:brushProperty name="width" value="0.05" units="cm"/>
      <inkml:brushProperty name="height" value="0.05" units="cm"/>
    </inkml:brush>
  </inkml:definitions>
  <inkml:trace contextRef="#ctx0" brushRef="#br0">47 9 3345 0 0,'-1'-1'754'0'0,"-3"-3"1431"0"0,-1 1-563 0 0,1 3-1219 0 0,0 1-361 0 0,1 3 39 0 0,0 0 89 0 0,0 1-120 0 0,0-1 0 0 0,1 1 1 0 0,-1 0-1 0 0,1-1 0 0 0,0 1 0 0 0,1 0 0 0 0,-1 0 1 0 0,1 1-1 0 0,0-1 0 0 0,0 0 0 0 0,0 0 1 0 0,1 1-1 0 0,-1-1 0 0 0,2 0 0 0 0,0 10 1 0 0,1-9 6 0 0,0 0 1 0 0,0 0 0 0 0,0 0-1 0 0,1 0 1 0 0,0 0 0 0 0,1 0-1 0 0,-1-1 1 0 0,1 1 0 0 0,0-1-1 0 0,0 0 1 0 0,1 0 0 0 0,8 7 0 0 0,-7-7-24 0 0,0-1 1 0 0,0 0 0 0 0,0 0 0 0 0,0-1 0 0 0,0 0 0 0 0,1 0 0 0 0,7 2 0 0 0,-12-4-22 0 0,0 0 1 0 0,0 0 0 0 0,0 0-1 0 0,0-1 1 0 0,1 1-1 0 0,-1-1 1 0 0,0 0 0 0 0,1 0-1 0 0,-1 0 1 0 0,0 0 0 0 0,0 0-1 0 0,1 0 1 0 0,-1 0-1 0 0,0-1 1 0 0,0 1 0 0 0,1-1-1 0 0,-1 0 1 0 0,0 1 0 0 0,0-1-1 0 0,0 0 1 0 0,0 0-1 0 0,0-1 1 0 0,0 1 0 0 0,0 0-1 0 0,2-3 1 0 0,-1-1 2 0 0,0-4 32 0 0,0-2 12 0 0,-1-5 19 0 0,-1 6-61 0 0,-1 8-13 0 0,5-56 151 0 0,-8 22-105 0 0,-6 19-61 0 0,7 15-63 0 0,4 2-1863 0 0</inkml:trace>
</inkml:ink>
</file>

<file path=ppt/ink/ink37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1:30:41.344"/>
    </inkml:context>
    <inkml:brush xml:id="br0">
      <inkml:brushProperty name="width" value="0.05" units="cm"/>
      <inkml:brushProperty name="height" value="0.05" units="cm"/>
    </inkml:brush>
  </inkml:definitions>
  <inkml:trace contextRef="#ctx0" brushRef="#br0">44 6 4649 0 0,'-4'-2'1625'0'0,"0"0"400"0"0,0 0-867 0 0,2 3-1147 0 0,-1 5 17 0 0,1 20 51 0 0,2-24-75 0 0,-3 103 242 0 0,-2-31 8 0 0,-7 44 369 0 0,9-98-446 0 0,2 0-1 0 0,0-1 0 0 0,4 33 1 0 0,-2-42-164 0 0,1 0 0 0 0,0-1 0 0 0,1 1 0 0 0,5 14 0 0 0,12 6-246 0 0,-20-29 213 0 0,1 0 1 0 0,0 0-1 0 0,0 0 0 0 0,-1-1 1 0 0,1 1-1 0 0,0 0 1 0 0,0 0-1 0 0,0-1 0 0 0,0 1 1 0 0,0-1-1 0 0,0 1 1 0 0,0-1-1 0 0,0 1 0 0 0,0-1 1 0 0,0 0-1 0 0,0 0 1 0 0,0 1-1 0 0,0-1 0 0 0,0 0 1 0 0,0 0-1 0 0,0 0 1 0 0,0 0-1 0 0,1 0 0 0 0,-1 0 1 0 0,0 0-1 0 0,0-1 1 0 0,0 1-1 0 0,0 0 0 0 0,0-1 1 0 0,0 1-1 0 0,0 0 1 0 0,0-1-1 0 0,0 1 0 0 0,0-1 1 0 0,0 0-1 0 0,0 1 1 0 0,-1-1-1 0 0,1 0 0 0 0,0 1 1 0 0,0-1-1 0 0,0 0 1 0 0,0-1-1 0 0,5-9-455 0 0</inkml:trace>
</inkml:ink>
</file>

<file path=ppt/ink/ink37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1:30:41.677"/>
    </inkml:context>
    <inkml:brush xml:id="br0">
      <inkml:brushProperty name="width" value="0.05" units="cm"/>
      <inkml:brushProperty name="height" value="0.05" units="cm"/>
    </inkml:brush>
  </inkml:definitions>
  <inkml:trace contextRef="#ctx0" brushRef="#br0">0 1 4505 0 0,'2'3'4451'0'0,"2"13"-4115"0"0,-1-6-793 0 0,-1-4 879 0 0,13 64-278 0 0,-11-37-15 0 0,-1 45-1 0 0,-15 111 321 0 0,-7-43-2010 0 0,19-138 1217 0 0</inkml:trace>
  <inkml:trace contextRef="#ctx0" brushRef="#br0" timeOffset="1">380 412 5585 0 0,'-2'0'5585'0'0,"0"1"-5577"0"0,1 6 32 0 0,0-7-64 0 0,-1 0-1176 0 0,0 3 1200 0 0,0 1-472 0 0,0 2-336 0 0</inkml:trace>
</inkml:ink>
</file>

<file path=ppt/ink/ink37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1:42:50.328"/>
    </inkml:context>
    <inkml:brush xml:id="br0">
      <inkml:brushProperty name="width" value="0.05" units="cm"/>
      <inkml:brushProperty name="height" value="0.05" units="cm"/>
    </inkml:brush>
  </inkml:definitions>
  <inkml:trace contextRef="#ctx0" brushRef="#br0">171 469 1600 0 0,'-12'35'331'0'0,"3"-11"3546"0"0,11-36-1581 0 0,4-14-1394 0 0,-3 17-792 0 0,-2 7-78 0 0,0 0 0 0 0,0-1 0 0 0,0 1 0 0 0,0-1 1 0 0,0 1-1 0 0,-1-1 0 0 0,1 1 0 0 0,-1-1 0 0 0,0 0 0 0 0,0 1 1 0 0,0-1-1 0 0,0 1 0 0 0,0-4 0 0 0,-7-9 591 0 0,-8-8 42 0 0,3 9-354 0 0,5 6-143 0 0,-11-14 79 0 0,1 0-1 0 0,-25-42 1 0 0,10 13-151 0 0,29 47-90 0 0,1-1 0 0 0,0 1 0 0 0,0-1 0 0 0,0 0 0 0 0,1 0 0 0 0,-1 0 0 0 0,1 0 0 0 0,0 0 0 0 0,1 0 0 0 0,-1 0 0 0 0,1 0 0 0 0,0 0 0 0 0,0-1 0 0 0,2-7 0 0 0,0 7-6 0 0,1 1 1 0 0,-1-1-1 0 0,1 1 1 0 0,1-1 0 0 0,-1 1-1 0 0,1 0 1 0 0,-1 0 0 0 0,2 1-1 0 0,-1-1 1 0 0,0 1-1 0 0,1 0 1 0 0,0 0 0 0 0,0 0-1 0 0,0 1 1 0 0,7-4-1 0 0,4-2-224 0 0,0 1-1 0 0,1 0 1 0 0,33-9-1 0 0,-17 11-806 0 0,-24 5 841 0 0,5-1-3 0 0,6-2 75 0 0,20-4-682 0 0,-20 8-12 0 0</inkml:trace>
</inkml:ink>
</file>

<file path=ppt/ink/ink37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1:42:50.715"/>
    </inkml:context>
    <inkml:brush xml:id="br0">
      <inkml:brushProperty name="width" value="0.05" units="cm"/>
      <inkml:brushProperty name="height" value="0.05" units="cm"/>
    </inkml:brush>
  </inkml:definitions>
  <inkml:trace contextRef="#ctx0" brushRef="#br0">26 214 3729 0 0,'10'-4'3676'0'0,"-1"1"-3630"0"0,0 0 1 0 0,-1-1-1 0 0,0 1 1 0 0,0-2-1 0 0,0 1 0 0 0,9-8 1 0 0,14-26 190 0 0,-14 17-104 0 0,-6 7-55 0 0,2 2-14 0 0,-5 4-32 0 0,-6 6-17 0 0,0 0 1 0 0,0 0-1 0 0,-1 0 1 0 0,1-1-1 0 0,-1 1 1 0 0,1 0-1 0 0,-1-1 1 0 0,0 0-1 0 0,0 1 1 0 0,0-1-1 0 0,1-5 1 0 0,-2 7-6 0 0,1 0 0 0 0,-1-1 1 0 0,0 1-1 0 0,1-1 1 0 0,-1 1-1 0 0,0 0 1 0 0,0-1-1 0 0,0 1 0 0 0,0-1 1 0 0,0 1-1 0 0,-1-1 1 0 0,1 1-1 0 0,0 0 1 0 0,-1-1-1 0 0,1 1 0 0 0,-1 0 1 0 0,1-1-1 0 0,-1 1 1 0 0,1 0-1 0 0,-1-1 1 0 0,0 1-1 0 0,0 0 0 0 0,-1-2 1 0 0,-3 0 33 0 0,-14-8 109 0 0,13 11-125 0 0,2-1 6 0 0,0 1-1 0 0,0 1 1 0 0,-1-1-1 0 0,1 0 0 0 0,0 1 1 0 0,-1 0-1 0 0,1 0 1 0 0,0 1-1 0 0,-4 1 1 0 0,2 0-26 0 0,1 0-1 0 0,-1 1 1 0 0,1 0 0 0 0,0 0 0 0 0,0 0 0 0 0,0 1 0 0 0,0-1 0 0 0,-5 9 0 0 0,-13 17-9 0 0,8-6 8 0 0,3-1-3 0 0,6-8-8 0 0,4-7 4 0 0,0 0 0 0 0,0 1 0 0 0,1-1-1 0 0,0 0 1 0 0,0 1 0 0 0,1-1 0 0 0,0 1 0 0 0,0-1-1 0 0,4 17 1 0 0,-3-21 0 0 0,0 0-1 0 0,1 0 1 0 0,-1 0-1 0 0,1 0 1 0 0,0 0-1 0 0,0 0 1 0 0,1 0 0 0 0,-1-1-1 0 0,1 1 1 0 0,0-1-1 0 0,3 4 1 0 0,-3-4-2 0 0,1 0 0 0 0,0 0 1 0 0,0-1-1 0 0,0 1 0 0 0,0-1 0 0 0,0 0 1 0 0,5 2-1 0 0,4 0-151 0 0,-1 0 0 0 0,1 0 1 0 0,0-1-1 0 0,0-1 0 0 0,0 0 0 0 0,0-1 1 0 0,1-1-1 0 0,-1 0 0 0 0,0 0 0 0 0,0-1 0 0 0,0-1 1 0 0,0 0-1 0 0,0-1 0 0 0,0 0 0 0 0,24-11 0 0 0,-12-3-327 0 0</inkml:trace>
</inkml:ink>
</file>

<file path=ppt/ink/ink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19:21:31.935"/>
    </inkml:context>
    <inkml:brush xml:id="br0">
      <inkml:brushProperty name="width" value="0.05" units="cm"/>
      <inkml:brushProperty name="height" value="0.05" units="cm"/>
    </inkml:brush>
  </inkml:definitions>
  <inkml:trace contextRef="#ctx0" brushRef="#br0">0 86 2336 0 0,'23'-66'2294'0'0,"-18"54"-100"0"0,-4 5-1072 0 0,-2 10-1153 0 0,1 3 174 0 0,15 69-110 0 0,-7-46-29 0 0,-3-10-4 0 0,-1-4-3 0 0,3 11-281 0 0,3 9 51 0 0,-1-13-767 0 0,-4-16-2022 0 0</inkml:trace>
</inkml:ink>
</file>

<file path=ppt/ink/ink37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1:42:51.080"/>
    </inkml:context>
    <inkml:brush xml:id="br0">
      <inkml:brushProperty name="width" value="0.05" units="cm"/>
      <inkml:brushProperty name="height" value="0.05" units="cm"/>
    </inkml:brush>
  </inkml:definitions>
  <inkml:trace contextRef="#ctx0" brushRef="#br0">208 17 2745 0 0,'1'-4'2885'0'0,"-11"3"-2568"0"0,-5 1-46 0 0,6-1-158 0 0,-4 0 4 0 0,-30-6 90 0 0,32 5-133 0 0,-7 2 171 0 0,8 3-115 0 0,-10 5 59 0 0,-10 11 85 0 0,28-17-258 0 0,0 0-1 0 0,-1 0 1 0 0,1 0 0 0 0,0 0-1 0 0,0 0 1 0 0,0 1 0 0 0,0-1-1 0 0,0 1 1 0 0,1-1 0 0 0,-1 1-1 0 0,1 0 1 0 0,-1-1 0 0 0,1 1-1 0 0,0 0 1 0 0,-1 6 0 0 0,2-8-19 0 0,0-1 1 0 0,0 1 0 0 0,0 0-1 0 0,0 0 1 0 0,0 0-1 0 0,0 0 1 0 0,1 0 0 0 0,-1-1-1 0 0,0 1 1 0 0,0 0 0 0 0,1 0-1 0 0,-1 0 1 0 0,0-1 0 0 0,1 1-1 0 0,-1 0 1 0 0,1-1-1 0 0,-1 1 1 0 0,1 0 0 0 0,-1-1-1 0 0,2 2 1 0 0,0-1-2 0 0,1 1 1 0 0,-1 0-1 0 0,1-1 1 0 0,0 0-1 0 0,-1 1 0 0 0,1-1 1 0 0,0 0-1 0 0,0 0 1 0 0,0-1-1 0 0,3 1 1 0 0,67 5-2 0 0,-58-6 11 0 0,29 2 0 0 0,-22-3 1 0 0,0 2-1 0 0,0 0 1 0 0,0 2-1 0 0,0 0 1 0 0,0 1-1 0 0,-1 2 1 0 0,26 9-1 0 0,-27-8 67 0 0,12 9 289 0 0,-31-15-353 0 0,0 0 0 0 0,-1 0 0 0 0,1 0 1 0 0,0 0-1 0 0,-1 0 0 0 0,1 0 0 0 0,-1 0 0 0 0,0 0 0 0 0,1 0 0 0 0,-1 0 0 0 0,0 0 1 0 0,0 1-1 0 0,0-1 0 0 0,1 0 0 0 0,-1 0 0 0 0,0 0 0 0 0,0 0 0 0 0,-1 0 0 0 0,1 0 0 0 0,0 1 1 0 0,0-1-1 0 0,-1 0 0 0 0,1 0 0 0 0,0 0 0 0 0,-1 0 0 0 0,1 0 0 0 0,-1 0 0 0 0,1 0 1 0 0,-1 0-1 0 0,-1 1 0 0 0,-1 4 21 0 0,-1 0 1 0 0,0 0 0 0 0,0 0-1 0 0,-1-1 1 0 0,-7 7 0 0 0,4-5 58 0 0,0-1 0 0 0,0 0 0 0 0,-1 0 0 0 0,0-1 0 0 0,-16 8 0 0 0,2-5-642 0 0,0 0 1 0 0,0-2 0 0 0,-41 7 0 0 0,53-11-454 0 0</inkml:trace>
</inkml:ink>
</file>

<file path=ppt/ink/ink37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1:42:51.516"/>
    </inkml:context>
    <inkml:brush xml:id="br0">
      <inkml:brushProperty name="width" value="0.05" units="cm"/>
      <inkml:brushProperty name="height" value="0.05" units="cm"/>
    </inkml:brush>
  </inkml:definitions>
  <inkml:trace contextRef="#ctx0" brushRef="#br0">1 341 5625 0 0,'19'2'1079'0'0,"21"5"205"0"0,-39-7-1275 0 0,0 1 0 0 0,0-1 0 0 0,0 1 1 0 0,0-1-1 0 0,0 1 0 0 0,-1 0 0 0 0,1 0 0 0 0,0-1 1 0 0,0 1-1 0 0,0 0 0 0 0,-1 0 0 0 0,1 0 1 0 0,0 0-1 0 0,-1 0 0 0 0,1 0 0 0 0,-1 0 1 0 0,1 0-1 0 0,-1 0 0 0 0,0 0 0 0 0,1 0 0 0 0,-1 0 1 0 0,0 0-1 0 0,0 0 0 0 0,1 1 0 0 0,-1-1 1 0 0,0 0-1 0 0,0 0 0 0 0,0 0 0 0 0,-1 0 1 0 0,1 2-1 0 0,-6 93 41 0 0,12 48 48 0 0,-1-43-20 0 0,-5-35-27 0 0,0-64-46 0 0,0 42 77 0 0,3-27-26 0 0,0-6-5 0 0,0-10 95 0 0,0-7-42 0 0,2-15-23 0 0,-4 18-86 0 0,7-30 28 0 0,10-49 67 0 0,-11 48-64 0 0,-4 13-18 0 0,8-66 0 0 0,-9-48-18 0 0,-6 80-24 0 0,2 9 12 0 0,7-23-16 0 0,-1 24 2 0 0,0 20 28 0 0,8-16-8 0 0,14-19-6 0 0,-6 26 16 0 0,-3 14 6 0 0,-6 9 0 0 0,-4 2 0 0 0,-6 7-3 0 0,1 0 0 0 0,-1-1 1 0 0,1 1-1 0 0,0 0 0 0 0,0 0 0 0 0,0 0 1 0 0,0 0-1 0 0,0 0 0 0 0,5-3 0 0 0,-6 5 3 0 0,-1 0-1 0 0,0 0 1 0 0,1 0-1 0 0,-1 0 1 0 0,0 0-1 0 0,1 0 0 0 0,-1 0 1 0 0,0 0-1 0 0,1-1 1 0 0,-1 1-1 0 0,0 0 1 0 0,1 0-1 0 0,-1 1 1 0 0,0-1-1 0 0,1 0 1 0 0,-1 0-1 0 0,0 0 1 0 0,1 0-1 0 0,-1 0 0 0 0,0 0 1 0 0,1 0-1 0 0,-1 0 1 0 0,0 1-1 0 0,1-1 1 0 0,-1 0-1 0 0,0 0 1 0 0,0 0-1 0 0,1 1 1 0 0,-1-1-1 0 0,0 0 0 0 0,1 1 1 0 0,3 21-4 0 0,-7 15 15 0 0,-7 20 12 0 0,-13 30 11 0 0,4-30-21 0 0,-6 2 14 0 0,7-21-2 0 0,0-2-100 0 0,7-11-74 0 0,9-21-143 0 0,2-4 256 0 0,-1 0 0 0 0,1 0 0 0 0,0 1-1 0 0,-1-1 1 0 0,1 0 0 0 0,0 1 0 0 0,-1-1 0 0 0,1 0 0 0 0,0 1-1 0 0,0-1 1 0 0,0 0 0 0 0,-1 1 0 0 0,1-1 0 0 0,0 0 0 0 0,0 1 0 0 0,0-1-1 0 0,0 1 1 0 0,0-1 0 0 0,0 0 0 0 0,-1 1 0 0 0,1-1 0 0 0,0 1-1 0 0,0-1 1 0 0,0 0 0 0 0,0 1 0 0 0,1-1 0 0 0,-1 1 0 0 0,0-1 0 0 0,0 0-1 0 0,0 1 1 0 0,0-1 0 0 0,0 1 0 0 0,0-1 0 0 0,1 0 0 0 0,-1 1-1 0 0,0-1 1 0 0,0 0 0 0 0,1 1 0 0 0,-1-1 0 0 0,0 0 0 0 0,0 1 0 0 0,1-1-1 0 0,-1 0 1 0 0,0 1 0 0 0,1-1 0 0 0,-1 0 0 0 0</inkml:trace>
</inkml:ink>
</file>

<file path=ppt/ink/ink37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1:42:51.874"/>
    </inkml:context>
    <inkml:brush xml:id="br0">
      <inkml:brushProperty name="width" value="0.05" units="cm"/>
      <inkml:brushProperty name="height" value="0.05" units="cm"/>
    </inkml:brush>
  </inkml:definitions>
  <inkml:trace contextRef="#ctx0" brushRef="#br0">285 22 4257 0 0,'-19'-15'3347'0'0,"17"14"-3299"0"0,0 0-1 0 0,-1 0 0 0 0,1 0 1 0 0,0 1-1 0 0,0-1 0 0 0,0 1 1 0 0,0-1-1 0 0,-1 1 0 0 0,1 0 1 0 0,0 0-1 0 0,0 0 0 0 0,-1 0 1 0 0,1 0-1 0 0,0 0 0 0 0,0 1 1 0 0,-1-1-1 0 0,1 1 1 0 0,0 0-1 0 0,0 0 0 0 0,0-1 1 0 0,-2 2-1 0 0,-5 4 36 0 0,-5 6-2 0 0,1 4-31 0 0,-6 11 21 0 0,-4 4 124 0 0,-7 9-38 0 0,-13 27 91 0 0,26-38-106 0 0,7-12-37 0 0,3-6-45 0 0,1 0 0 0 0,1 1 0 0 0,0-1 0 0 0,-4 17-1 0 0,8-26-48 0 0,0 0 0 0 0,0 0 0 0 0,1 0 0 0 0,-1 1 0 0 0,1-1 0 0 0,-1 0 0 0 0,1 0 0 0 0,0 1 0 0 0,0-1 0 0 0,0 0 0 0 0,0 1 0 0 0,0-1 0 0 0,1 0 0 0 0,-1 1 0 0 0,1-1 0 0 0,-1 0 0 0 0,1 0 0 0 0,0 0 0 0 0,0 0 0 0 0,0 0 0 0 0,0 0 0 0 0,0 0 0 0 0,0 0 0 0 0,1 0 0 0 0,-1 0 0 0 0,1 0 0 0 0,-1-1 0 0 0,1 1 0 0 0,0-1 0 0 0,-1 1 0 0 0,1-1 0 0 0,2 2 0 0 0,14-1 28 0 0,-6-4-14 0 0,7-5 10 0 0,26-21 24 0 0,-17 3-9 0 0,54-48 23 0 0,-73 64-117 0 0,0 0 0 0 0,-1-1 0 0 0,-1 0 1 0 0,0 0-1 0 0,0-1 0 0 0,7-15 0 0 0,-12 21-81 0 0,7-25-893 0 0,-9 29 942 0 0,0 0 0 0 0,0 0 0 0 0,0 0 0 0 0,0 0 0 0 0,0 1 0 0 0,-1-1 0 0 0,1 0 0 0 0,0 0 0 0 0,-1 0 0 0 0,1 0 0 0 0,-1 0 0 0 0,1 0 0 0 0,-1 0 0 0 0,1 1 0 0 0,-1-1 0 0 0,0 0 0 0 0,1 1 0 0 0,-1-1 0 0 0,0 0 0 0 0,0 1 0 0 0,1-1 0 0 0,-1 0 0 0 0,0 1 0 0 0,0 0 0 0 0,0-1 0 0 0,-1 0 0 0 0,-4-1-430 0 0</inkml:trace>
</inkml:ink>
</file>

<file path=ppt/ink/ink37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1:42:52.232"/>
    </inkml:context>
    <inkml:brush xml:id="br0">
      <inkml:brushProperty name="width" value="0.05" units="cm"/>
      <inkml:brushProperty name="height" value="0.05" units="cm"/>
    </inkml:brush>
  </inkml:definitions>
  <inkml:trace contextRef="#ctx0" brushRef="#br0">0 36 4137 0 0,'3'4'3813'0'0,"1"7"-3258"0"0,1 5-713 0 0,7 17 161 0 0,5 23 45 0 0,-9-24 290 0 0,-2 0 0 0 0,5 57-1 0 0,-6-51-44 0 0,-3-30-20 0 0,-5-26-82 0 0,0-2-109 0 0,-1-10-20 0 0,2 10-46 0 0,5-16 2 0 0,1 18-44 0 0,0 1 1 0 0,2 0-1 0 0,0 0 0 0 0,0 1 0 0 0,2-1 1 0 0,11-17-1 0 0,-15 27 8 0 0,1-1 0 0 0,0 1 0 0 0,0 0 0 0 0,1 0 0 0 0,0 1 0 0 0,0-1 0 0 0,1 1 0 0 0,-1 0 0 0 0,1 1 1 0 0,1 0-1 0 0,-1 0 0 0 0,1 1 0 0 0,0-1 0 0 0,13-4 0 0 0,-20 9 17 0 0,0 0-1 0 0,0 0 1 0 0,0 0 0 0 0,0 0-1 0 0,0 0 1 0 0,0 0 0 0 0,0 0 0 0 0,0 0-1 0 0,0 0 1 0 0,0 0 0 0 0,0 1 0 0 0,0-1-1 0 0,0 0 1 0 0,0 1 0 0 0,0-1 0 0 0,0 1-1 0 0,0-1 1 0 0,0 1 0 0 0,-1-1 0 0 0,1 1-1 0 0,0 0 1 0 0,0-1 0 0 0,-1 1 0 0 0,1 0-1 0 0,0 0 1 0 0,-1 0 0 0 0,1-1 0 0 0,0 1-1 0 0,-1 0 1 0 0,0 0 0 0 0,1 0-1 0 0,-1 0 1 0 0,1 0 0 0 0,-1 0 0 0 0,0 0-1 0 0,0 0 1 0 0,1 1 0 0 0,6 48 5 0 0,-5-37-6 0 0,1 24 9 0 0,1 3 6 0 0,-2-25-96 0 0,0 9 77 0 0,1 10 125 0 0,5 16 4 0 0,-6-44-234 0 0,0 0 1 0 0,0 0 0 0 0,0-1-1 0 0,0 1 1 0 0,1 0 0 0 0,0-1-1 0 0,0 0 1 0 0,1 0-1 0 0,-1 0 1 0 0,1 0 0 0 0,6 6-1 0 0,-5-8-38 0 0,4-4-54 0 0,11-12-1693 0 0,-10 4-1122 0 0</inkml:trace>
</inkml:ink>
</file>

<file path=ppt/ink/ink37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1:42:52.601"/>
    </inkml:context>
    <inkml:brush xml:id="br0">
      <inkml:brushProperty name="width" value="0.05" units="cm"/>
      <inkml:brushProperty name="height" value="0.05" units="cm"/>
    </inkml:brush>
  </inkml:definitions>
  <inkml:trace contextRef="#ctx0" brushRef="#br0">151 1 3873 0 0,'-1'4'1971'0'0,"-8"4"-20"0"0,6-7-1969 0 0,-4 2 19 0 0,-94 53 160 0 0,99-55-143 0 0,0 1 1 0 0,0-1-1 0 0,0 0 1 0 0,0 0-1 0 0,0 1 1 0 0,0-1-1 0 0,0 1 1 0 0,0 0-1 0 0,1-1 1 0 0,-3 4-1 0 0,3-3-3 0 0,0 0-1 0 0,0 0 0 0 0,0-1 1 0 0,1 1-1 0 0,-1 0 1 0 0,0 0-1 0 0,1 0 0 0 0,0 0 1 0 0,-1 0-1 0 0,1 0 1 0 0,0-1-1 0 0,0 1 0 0 0,0 0 1 0 0,1 0-1 0 0,-1 0 0 0 0,0 0 1 0 0,1 3-1 0 0,3 4 36 0 0,-1 0-1 0 0,2 0 1 0 0,-1 0 0 0 0,1-1-1 0 0,9 12 1 0 0,-1 1 14 0 0,5 4-9 0 0,14 11 82 0 0,9 11 1 0 0,-20-20-109 0 0,-10-13-11 0 0,5 7 13 0 0,-3 2 3 0 0,-2 16 19 0 0,-10-19-42 0 0,-1-19-38 0 0,0 1 0 0 0,-1-1 1 0 0,1 1-1 0 0,0-1 0 0 0,-1 1 0 0 0,1-1 1 0 0,-1 1-1 0 0,1-1 0 0 0,-1 1 0 0 0,1-1 0 0 0,-1 0 1 0 0,0 1-1 0 0,0-1 0 0 0,0 0 0 0 0,-1 2 1 0 0,-5 3-348 0 0,1 2-54 0 0,5-7 340 0 0,0 1-1 0 0,0-1 1 0 0,0 0 0 0 0,0 1-1 0 0,0-1 1 0 0,0 0 0 0 0,-1 0 0 0 0,1 0-1 0 0,0 0 1 0 0,-1 0 0 0 0,1 0-1 0 0,-1-1 1 0 0,1 1 0 0 0,-1 0-1 0 0,1-1 1 0 0,-1 1 0 0 0,-2 0-1 0 0,-9 3-479 0 0</inkml:trace>
</inkml:ink>
</file>

<file path=ppt/ink/ink37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1:42:53.001"/>
    </inkml:context>
    <inkml:brush xml:id="br0">
      <inkml:brushProperty name="width" value="0.05" units="cm"/>
      <inkml:brushProperty name="height" value="0.05" units="cm"/>
    </inkml:brush>
  </inkml:definitions>
  <inkml:trace contextRef="#ctx0" brushRef="#br0">0 266 3945 0 0,'8'-1'1961'0'0,"-2"0"-1211"0"0,3-2-104 0 0,8-2-455 0 0,7-4-566 0 0,-13 5 692 0 0,148-63 439 0 0,-150 63-745 0 0,0-1 0 0 0,0-1 0 0 0,-1 0 0 0 0,11-9 0 0 0,19-14 38 0 0,-31 24-40 0 0,5-4 3 0 0,1-2 3 0 0,5-9 17 0 0,-3-4 26 0 0,-14 23-51 0 0,0-1 1 0 0,-1 1-1 0 0,1 0 0 0 0,-1-1 0 0 0,1 1 0 0 0,-1-1 1 0 0,0 1-1 0 0,0-1 0 0 0,0 1 0 0 0,0-1 0 0 0,0 1 0 0 0,0-1 1 0 0,0 1-1 0 0,0-1 0 0 0,0 1 0 0 0,-1-1 0 0 0,1 1 0 0 0,-1-1 1 0 0,1 1-1 0 0,-1-1 0 0 0,0-1 0 0 0,-10-5 53 0 0,-13 9-18 0 0,-15 16 25 0 0,30-12-10 0 0,-15 6 62 0 0,-11 9 6 0 0,13-6 17 0 0,8-4 17 0 0,-2 1 49 0 0,1 2-1 0 0,1 0 1 0 0,0 1 0 0 0,1 0-1 0 0,-21 29 1 0 0,20-23-131 0 0,2 0 0 0 0,1 0 0 0 0,0 1 0 0 0,1 0 0 0 0,2 1 0 0 0,0 0 0 0 0,-9 40 0 0 0,16-54-64 0 0,0 0 0 0 0,0 0 0 0 0,0 0 0 0 0,1 0 0 0 0,0 0 0 0 0,1 0 0 0 0,-1 0 0 0 0,2 0 0 0 0,-1 0 0 0 0,1 0 0 0 0,5 12 0 0 0,-5-15-11 0 0,1 0 1 0 0,0-1-1 0 0,0 0 0 0 0,0 1 0 0 0,0-1 0 0 0,1 0 1 0 0,-1 0-1 0 0,1-1 0 0 0,0 1 0 0 0,1-1 1 0 0,-1 0-1 0 0,0 0 0 0 0,1 0 0 0 0,0-1 1 0 0,-1 0-1 0 0,1 0 0 0 0,0 0 0 0 0,9 2 0 0 0,33 6-290 0 0,0-1 0 0 0,1-3-1 0 0,61 0 1 0 0,-95-6 229 0 0,38 1-473 0 0</inkml:trace>
</inkml:ink>
</file>

<file path=ppt/ink/ink37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1:42:53.379"/>
    </inkml:context>
    <inkml:brush xml:id="br0">
      <inkml:brushProperty name="width" value="0.05" units="cm"/>
      <inkml:brushProperty name="height" value="0.05" units="cm"/>
    </inkml:brush>
  </inkml:definitions>
  <inkml:trace contextRef="#ctx0" brushRef="#br0">34 1 5201 0 0,'-33'76'1080'0'0,"43"-73"1"0"0,-4-6-689 0 0,3 0-288 0 0,-2 2-400 0 0</inkml:trace>
</inkml:ink>
</file>

<file path=ppt/ink/ink37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1:53:40.552"/>
    </inkml:context>
    <inkml:brush xml:id="br0">
      <inkml:brushProperty name="width" value="0.05" units="cm"/>
      <inkml:brushProperty name="height" value="0.05" units="cm"/>
    </inkml:brush>
  </inkml:definitions>
  <inkml:trace contextRef="#ctx0" brushRef="#br0">1 4188 3825 0 0,'7'0'96'0'0,"1"-1"-1"0"0,-1 1 1 0 0,1-1 0 0 0,-1-1 0 0 0,0 1-1 0 0,1-1 1 0 0,-1-1 0 0 0,0 1 0 0 0,0-1 0 0 0,9-6-1 0 0,65-40 255 0 0,16-10-105 0 0,-72 46-227 0 0,12-9 19 0 0,12-6 19 0 0,-4 6-13 0 0,-14 9-25 0 0,7-2 29 0 0,16-13 7 0 0,25-21-14 0 0,-29 14-42 0 0,-28 20-6 0 0,85-49-24 0 0,-34 27 153 0 0,33-19 134 0 0,-38 14-100 0 0,-10 8-26 0 0,76-35 0 0 0,-108 57-98 0 0,0-1-25 0 0,74-46 27 0 0,-71 38-27 0 0,-2-6 9 0 0,1-18 3 0 0,6-7 29 0 0,-21 41-29 0 0,0-1 0 0 0,1 2 0 0 0,1-1 0 0 0,-1 2 0 0 0,23-11 1 0 0,12-8-9 0 0,-13 7 16 0 0,63-26 1 0 0,-64 33-18 0 0,-1-3 1 0 0,46-29-1 0 0,138-87 46 0 0,-159 99-32 0 0,-37 22-22 0 0,12-4 3 0 0,42-24 28 0 0,-35 12 2 0 0,36-26-30 0 0,-46 35 3 0 0,-10 7 8 0 0,32-15 29 0 0,109-46-19 0 0,-121 57-7 0 0,16-11-26 0 0,-23 6-3 0 0,10-15 1 0 0,-24 17 13 0 0,8-10 12 0 0,-3 0 4 0 0,10-19-2 0 0,-3 4-18 0 0,-10 17-9 0 0,-4 7 6 0 0,-7 6 6 0 0,31-25 7 0 0,39-8-12 0 0,-23 14 1 0 0,-24 10 6 0 0,-1-2 0 0 0,1 2 0 0 0,60-29-1 0 0,21-14 1 0 0,-76 43-2 0 0,-2 1 7 0 0,-15 5 0 0 0,-9 5 28 0 0,6-2 14 0 0,2-1 73 0 0,-8 2 42 0 0,17-9 108 0 0,-26 20-237 0 0,0 0-1 0 0,0 0 1 0 0,-1 0 0 0 0,1-1 0 0 0,0 0 0 0 0,-1 0 0 0 0,0 0 0 0 0,5-6 0 0 0,5-5 28 0 0,1 1 0 0 0,0 0 0 0 0,1 0 0 0 0,1 2 1 0 0,-1 0-1 0 0,28-14 0 0 0,132-77 34 0 0,-169 99-98 0 0,1 0 1 0 0,0 0 0 0 0,0 1 0 0 0,0 0 0 0 0,13-2 0 0 0,13-5 39 0 0,35-20-12 0 0,-49 18-31 0 0,-1 0-1 0 0,-1-1 1 0 0,28-24 0 0 0,-14 10 2 0 0,-5 9 2 0 0,-10 9-6 0 0,8-2-2 0 0,24-12 38 0 0,-18 6-25 0 0,18-4 10 0 0,-3 1-3 0 0,-16 5-11 0 0,-5 1-3 0 0,71-45 5 0 0,-72 43-2 0 0,24-14 15 0 0,112-65 8 0 0,-131 81-14 0 0,0 1-1 0 0,34-9 1 0 0,-16 6-9 0 0,22-14-5 0 0,0-4-8 0 0,30-22-16 0 0,-42 24 5 0 0,52-35 18 0 0,-38 18 28 0 0,44-34 54 0 0,-76 54-44 0 0,-3 1 25 0 0,11-17 81 0 0,-16 15-18 0 0,34-20 114 0 0,-32 24-184 0 0,26-7-6 0 0,-17 15-29 0 0,-16 8-8 0 0,4-1-2 0 0,25-7-9 0 0,20-15-6 0 0,-29 8-2 0 0,24-13 14 0 0,-23 7 30 0 0,23-17-7 0 0,-1 2-13 0 0,-25 13-7 0 0,-4-2 0 0 0,-15 10-2 0 0,-16 16-5 0 0,-1 1 0 0 0,2 0-1 0 0,-1 1 1 0 0,16-9 0 0 0,9-7 11 0 0,-13 4-3 0 0,-13 11-3 0 0,3 1 12 0 0,4 2 19 0 0,-4 4-15 0 0,2 2-7 0 0,-11-1 0 0 0,1-1-25 0 0,-1 0 20 0 0,0 0 42 0 0,-1 0 19 0 0,-2 0-211 0 0,-8 2 42 0 0,-21 8-74 0 0,-13 15-850 0 0,11-14-2944 0 0</inkml:trace>
</inkml:ink>
</file>

<file path=ppt/ink/ink37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1:53:17.761"/>
    </inkml:context>
    <inkml:brush xml:id="br0">
      <inkml:brushProperty name="width" value="0.05" units="cm"/>
      <inkml:brushProperty name="height" value="0.05" units="cm"/>
    </inkml:brush>
  </inkml:definitions>
  <inkml:trace contextRef="#ctx0" brushRef="#br0">0 86 2625 0 0,'78'-40'576'0'0,"-75"40"-497"0"0,-1-1 1 0 0,0-1-1 0 0,1 1 1 0 0,-1 0-1 0 0,0 0 1 0 0,0-1 0 0 0,0 1-1 0 0,0-1 1 0 0,0 0-1 0 0,0 0 1 0 0,0 0-1 0 0,-1 1 1 0 0,1-2-1 0 0,2-2 1 0 0,-4 4-38 0 0,1 0 0 0 0,-1 0 0 0 0,1 0 0 0 0,-1 0 0 0 0,1 0 1 0 0,0 1-1 0 0,-1-1 0 0 0,1 0 0 0 0,0 0 0 0 0,0 1 0 0 0,-1-1 0 0 0,1 1 0 0 0,0-1 1 0 0,0 1-1 0 0,0-1 0 0 0,0 1 0 0 0,0-1 0 0 0,0 1 0 0 0,0 0 0 0 0,1-1 0 0 0,3-2 216 0 0,1 0 186 0 0,-3 4 1499 0 0,0 2-1895 0 0,-1 1 0 0 0,0-1 0 0 0,0 1 0 0 0,-1 0 0 0 0,1 0 0 0 0,-1 0 0 0 0,0 0 0 0 0,0 0 0 0 0,1 4 0 0 0,0 2 40 0 0,4 6-57 0 0,4 4-12 0 0,3 6 8 0 0,-9-6 27 0 0,13 19 48 0 0,-1-15-55 0 0,-11-16-21 0 0,0 0-1 0 0,-1 1 1 0 0,0 0-1 0 0,0 0 1 0 0,-1 0 0 0 0,0 0-1 0 0,3 17 1 0 0,6 74 213 0 0,-7-49-100 0 0,1 18 182 0 0,9 54 114 0 0,-12-84-333 0 0,-8 24 67 0 0,0 1 44 0 0,5-50-172 0 0,-1 30 105 0 0,-8-21-63 0 0,5-17-39 0 0,-12 31 48 0 0,13-25-74 0 0,2-5-2 0 0,0 4 18 0 0,1 1-16 0 0,2 14 35 0 0,1 15 40 0 0,0-14-39 0 0,1-11-30 0 0,-2-5 2 0 0,0 4 5 0 0,1 23 32 0 0,-3-24-29 0 0,0 239 336 0 0,-2-110-109 0 0,4-111-197 0 0,4 15 49 0 0,1 1 53 0 0,-5-15-9 0 0,1 64 160 0 0,8 52-118 0 0,-9-116-167 0 0,3 21-11 0 0,0-17-6 0 0,-5 15-6 0 0,0-5 22 0 0,3 30 73 0 0,-3-26-57 0 0,-2-20-36 0 0,-7 12 4 0 0,-1 3 21 0 0,4 11 12 0 0,4-19 3 0 0,1 0-9 0 0,0-13-31 0 0,0 80 5 0 0,-2-63-4 0 0,0-16-6 0 0,2-18-6 0 0,-11 73 0 0 0,4-49 3 0 0,2-11 3 0 0,-18 70 41 0 0,21-70-39 0 0,2 11 0 0 0,2-18-7 0 0,-1-9 1 0 0,3 6-7 0 0,7 16-7 0 0,-3-17 24 0 0,-2-4-4 0 0,-2-2-3 0 0,2 1 2 0 0,6 8 25 0 0,-7-5 5 0 0,0 8-2 0 0,3 21 12 0 0,-2-16-36 0 0,-3-13-2 0 0,2 11 46 0 0,3 47 86 0 0,-6-46-90 0 0,-1 23 58 0 0,-6 19 23 0 0,0-24-73 0 0,-22 73-1 0 0,19-72-39 0 0,0 18 15 0 0,4-20-12 0 0,0-13-10 0 0,0 14 3 0 0,1 0 0 0 0,3 0 0 0 0,0 1 0 0 0,3-1-1 0 0,1 0 1 0 0,9 41 0 0 0,-2-26-13 0 0,6 47 2 0 0,-18-34 1 0 0,-1-39 9 0 0,2-10-8 0 0,-1 0-1 0 0,1 7 3 0 0,0 2-2 0 0,3 56 0 0 0,0-62-7 0 0,1 13-5 0 0,-4-4 26 0 0,-3-8 7 0 0,1-9-7 0 0,0-5-5 0 0,-4 5 13 0 0,-4 4 34 0 0,1-3-1 0 0,4-3-21 0 0,1 1-5 0 0,2-4-16 0 0,-1 8 12 0 0,-2 8 20 0 0,-3 11 15 0 0,0 0-62 0 0,-1 1 0 0 0,1-12 14 0 0,6-13-18 0 0,0 0 1 0 0,0 0-1 0 0,1 0 0 0 0,-1 11 1 0 0,-7 28 6 0 0,3-22-2 0 0,-1 21 7 0 0,6-30-7 0 0,2-6-3 0 0,-1 7-1 0 0,-1-12 22 0 0,1-4-10 0 0,1-2-9 0 0,0-4 27 0 0,0 2-23 0 0,0-1-55 0 0,0 1-35 0 0,0-1-287 0 0,1 0-381 0 0,4 0-129 0 0,3 1 453 0 0,2 0-388 0 0</inkml:trace>
</inkml:ink>
</file>

<file path=ppt/ink/ink37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1:53:19.815"/>
    </inkml:context>
    <inkml:brush xml:id="br0">
      <inkml:brushProperty name="width" value="0.05" units="cm"/>
      <inkml:brushProperty name="height" value="0.05" units="cm"/>
    </inkml:brush>
  </inkml:definitions>
  <inkml:trace contextRef="#ctx0" brushRef="#br0">82 118 2128 0 0,'-62'22'2100'0'0,"49"-22"467"0"0,8-9-2341 0 0,4 7 119 0 0,1 2-337 0 0,0-2 103 0 0,1 0 38 0 0,2 0-91 0 0,65-14 176 0 0,41 5 258 0 0,-35 10-156 0 0,-24 2-143 0 0,16 0-9 0 0,-23-2-129 0 0,63 0 232 0 0,52 4-30 0 0,-21 0-72 0 0,-41-3-15 0 0,142-5 55 0 0,83 4-134 0 0,-43 1-46 0 0,-132-4-11 0 0,73-9 96 0 0,-168 9-84 0 0,-21 4-19 0 0,15 2 64 0 0,9 0 284 0 0,212 21 780 0 0,-112-6-1040 0 0,-87-13-93 0 0,34-3 25 0 0,52-8 76 0 0,-53-2 11 0 0,-66 6-131 0 0,18-1 5 0 0,24-2 6 0 0,39-9-4 0 0,38-8 93 0 0,29-3 24 0 0,-91 16-69 0 0,-32 0-29 0 0,-18 5-28 0 0,0 2-1 0 0,44 2 1 0 0,-25 1 47 0 0,-31 1-14 0 0,13 4 79 0 0,-14 0-35 0 0,-10-2-39 0 0,-12-1-30 0 0,115 13 297 0 0,-87-16-223 0 0,-30 0-77 0 0,0 0-1 0 0,0 1 1 0 0,0-1 0 0 0,0 1 0 0 0,0 0-1 0 0,0 0 1 0 0,7 2 0 0 0,15 1 40 0 0,12-7-12 0 0,-13 1-10 0 0,-8 3 1 0 0,20 2 1 0 0,17 0 2 0 0,-18-5-7 0 0,-6 2 0 0 0,18 9-14 0 0,-14-2-8 0 0,-12-4 2 0 0,0-4 4 0 0,-9-1 2 0 0,40-12 15 0 0,33 5 9 0 0,-47 10-24 0 0,20 2 13 0 0,4 1-1 0 0,-20-4-14 0 0,-28 2-7 0 0,0 0 1 0 0,0 1-1 0 0,0 1 1 0 0,-1 0-1 0 0,16 6 1 0 0,-12-4-2 0 0,0-1 1 0 0,27 4 0 0 0,64-2 67 0 0,-11-3-64 0 0,43-1-3 0 0,-59-15 127 0 0,-62 9-71 0 0,0 0 0 0 0,34 0 0 0 0,-16 5-32 0 0,-1 2-1 0 0,51 10 1 0 0,-38-5-22 0 0,-13-2 0 0 0,-23-3 2 0 0,5 3 5 0 0,19 3 8 0 0,24-9 8 0 0,-21-8 1 0 0,-2-6-6 0 0,-15 2-14 0 0,-5 2 3 0 0,12-2 20 0 0,-29 12-25 0 0,0 0 0 0 0,1-1 0 0 0,-1 1 1 0 0,0 0-1 0 0,0 0 0 0 0,1 0 0 0 0,-1 0 0 0 0,0 1 1 0 0,0-1-1 0 0,1 1 0 0 0,2 1 0 0 0,13 11 5 0 0,-14-8-6 0 0,1 5 1 0 0,-1-2 0 0 0,-1-4-2 0 0,-3-4 2 0 0,1 1 4 0 0,-1-1 8 0 0,0 0-4 0 0,-1 0-1 0 0,1 0 15 0 0,0 1-9 0 0,1-1-8 0 0,2 1 1 0 0,-2-2 24 0 0,0 0 10 0 0,1 0-24 0 0,-2 0-14 0 0,1 1-4 0 0,-1-1-4 0 0,0-1 96 0 0,0 1-774 0 0</inkml:trace>
</inkml:ink>
</file>

<file path=ppt/ink/ink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19:21:32.298"/>
    </inkml:context>
    <inkml:brush xml:id="br0">
      <inkml:brushProperty name="width" value="0.05" units="cm"/>
      <inkml:brushProperty name="height" value="0.05" units="cm"/>
    </inkml:brush>
  </inkml:definitions>
  <inkml:trace contextRef="#ctx0" brushRef="#br0">0 123 2040 0 0,'37'-34'1283'0'0,"-37"33"-1259"0"0,0 1-1 0 0,0 0 0 0 0,0 0 0 0 0,0 0 0 0 0,0-1 0 0 0,0 1 0 0 0,0 0 0 0 0,0 0 0 0 0,0 0 1 0 0,0-1-1 0 0,1 1 0 0 0,-1 0 0 0 0,0 0 0 0 0,0 0 0 0 0,0-1 0 0 0,0 1 0 0 0,0 0 1 0 0,0 0-1 0 0,0 0 0 0 0,1 0 0 0 0,-1 0 0 0 0,0-1 0 0 0,0 1 0 0 0,0 0 0 0 0,0 0 1 0 0,1 0-1 0 0,-1 0 0 0 0,0 0 0 0 0,0 0 0 0 0,0 0 0 0 0,1 0 0 0 0,-1 0 0 0 0,0 0 1 0 0,0 0-1 0 0,0-1 0 0 0,1 1 0 0 0,-1 0 0 0 0,0 0 0 0 0,0 1 0 0 0,0-1 0 0 0,1 0 1 0 0,-1 0-1 0 0,0 0 0 0 0,0 0 0 0 0,0 0 0 0 0,1 0 0 0 0,-1 0 0 0 0,0 0 0 0 0,0 0 1 0 0,0 0-1 0 0,1 0 0 0 0,-1 0 0 0 0,0 1 0 0 0,0-1 0 0 0,0 0 0 0 0,0 0 0 0 0,0 0 1 0 0,1 0-1 0 0,-1 1 0 0 0,0-1 0 0 0,0 0 0 0 0,0 0 0 0 0,0 0 0 0 0,0 0 0 0 0,0 1 0 0 0,0-1 1 0 0,0 0-1 0 0,0 0 0 0 0,0 1 0 0 0,0 3 2527 0 0,4 11-1351 0 0,7 9-1050 0 0,13 15 69 0 0,8-7 42 0 0,-7-21-37 0 0,3-10-20 0 0,-19-5-151 0 0,-4 0-29 0 0,10-30 83 0 0,-2-25-9 0 0,-5 16-17 0 0,-7 29-68 0 0,-1-1-3 0 0,-1 4-1 0 0,-2-5 10 0 0,1 9 2 0 0,3 17-77 0 0,1 4 44 0 0,-1-4 7 0 0,0-4 1 0 0,1 4-9 0 0,0-3 11 0 0,0 1-1 0 0,1 0 1 0 0,0 0-1 0 0,0-1 1 0 0,1 1 0 0 0,-1-1-1 0 0,7 8 1 0 0,8 8-5 0 0,-4-5 1 0 0,-5-8 2 0 0,6 6 11 0 0,11 2 0 0 0,-5-12 0 0 0,-4-5 0 0 0,-12-1-3 0 0,0 0 0 0 0,0-1 0 0 0,0 1-1 0 0,0-1 1 0 0,-1 0 0 0 0,1 0-1 0 0,0-1 1 0 0,-1 1 0 0 0,1-1 0 0 0,-1 0-1 0 0,1 0 1 0 0,-1-1 0 0 0,5-3-1 0 0,11-15 21 0 0,-11 2-8 0 0,-3 5-12 0 0,4-15 13 0 0,-7 9-6 0 0,5-10 13 0 0,-7 28-22 0 0,0 0-1 0 0,0 0 0 0 0,0 0 1 0 0,0 0-1 0 0,0 0 0 0 0,0-1 0 0 0,-1 1 1 0 0,1 0-1 0 0,-1 0 0 0 0,0-1 0 0 0,1 1 1 0 0,-1 0-1 0 0,0-1 0 0 0,0 1 0 0 0,-1 0 1 0 0,1 0-1 0 0,0-1 0 0 0,-1 1 0 0 0,1 0 1 0 0,-1 0-1 0 0,0-1 0 0 0,0 1 0 0 0,0 0 1 0 0,0 0-1 0 0,-2-3 0 0 0,2 5 4 0 0,1 0 0 0 0,-1-1 0 0 0,0 1 1 0 0,1 0-1 0 0,-1 0 0 0 0,0 0 0 0 0,1 0 0 0 0,-1 0 0 0 0,0 0 0 0 0,1 0 0 0 0,-1 0 0 0 0,0 0 0 0 0,1 0 1 0 0,-1 0-1 0 0,1 0 0 0 0,-1 0 0 0 0,0 0 0 0 0,1 1 0 0 0,-1-1 0 0 0,0 0 0 0 0,1 0 0 0 0,-1 1 0 0 0,1-1 0 0 0,-1 1 1 0 0,1-1-1 0 0,-1 0 0 0 0,1 1 0 0 0,-1-1 0 0 0,1 1 0 0 0,-1-1 0 0 0,1 1 0 0 0,0-1 0 0 0,-1 1 0 0 0,1 0 1 0 0,-1 0-1 0 0,-16 27 260 0 0,13-21-226 0 0,0 1 1 0 0,1-1-1 0 0,1 1 0 0 0,-1 0 0 0 0,-1 11 0 0 0,3-16 3 0 0,1 1-1 0 0,0-1 1 0 0,0 1-1 0 0,0-1 1 0 0,0 0-1 0 0,0 1 1 0 0,1-1 0 0 0,-1 0-1 0 0,3 7 1 0 0,13 11 370 0 0,-10-17-350 0 0,1 0 1 0 0,-1 0-1 0 0,1-1 1 0 0,-1 0-1 0 0,1-1 0 0 0,0 1 1 0 0,0-1-1 0 0,0-1 1 0 0,11 2-1 0 0,35 2-79 0 0,-18-5-85 0 0,7 2-79 0 0,39-1-1271 0 0,-57-1-3352 0 0</inkml:trace>
</inkml:ink>
</file>

<file path=ppt/ink/ink37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1:53:20.824"/>
    </inkml:context>
    <inkml:brush xml:id="br0">
      <inkml:brushProperty name="width" value="0.05" units="cm"/>
      <inkml:brushProperty name="height" value="0.05" units="cm"/>
    </inkml:brush>
  </inkml:definitions>
  <inkml:trace contextRef="#ctx0" brushRef="#br0">0 0 4257 0 0,'12'18'6298'0'0,"22"25"-6961"0"0,-29-36 1175 0 0,33 47-201 0 0,-5-8-112 0 0,-4-16-93 0 0,-23-25-55 0 0,1 0 0 0 0,-1 0 0 0 0,1-1 0 0 0,1 0 0 0 0,-1 0 0 0 0,1-1 0 0 0,-1 0-1 0 0,13 3 1 0 0,8 1 344 0 0,-22-7-354 0 0,-1 1 1 0 0,0 1-1 0 0,0-1 1 0 0,0 0-1 0 0,0 1 1 0 0,0 0-1 0 0,0 0 1 0 0,8 6 0 0 0,-11-4 15 0 0,-1-2-40 0 0,-2-3 32 0 0,-2 2 11 0 0,0 2-20 0 0,-1 1-22 0 0,-28 56 14 0 0,-57 111 127 0 0,38-56-131 0 0,45-101-26 0 0,-11 29 14 0 0,14-26-11 0 0,3-8-4 0 0,3-26 13 0 0,11-26 35 0 0,1-5-15 0 0,-1-15-26 0 0,-8 21-4 0 0,-1-1-2 0 0,-2 15-1 0 0,-3 25-1 0 0,2-34-3 0 0,-2 27 0 0 0,-1 0 1 0 0,1-1-1 0 0,-2 1 1 0 0,0 0-1 0 0,0 0 1 0 0,-4-10-1 0 0,-21-32-2 0 0,13 34 5 0 0,-10-10 5 0 0,-6-5-3 0 0,30 32-2 0 0,0 0-1 0 0,-1 0 1 0 0,1 0 0 0 0,-1 1-1 0 0,1-1 1 0 0,-1 0-1 0 0,0 1 1 0 0,1-1 0 0 0,-1 0-1 0 0,0 1 1 0 0,1-1-1 0 0,-1 1 1 0 0,0-1 0 0 0,0 1-1 0 0,1 0 1 0 0,-1-1-1 0 0,0 1 1 0 0,0 0 0 0 0,0-1-1 0 0,0 1 1 0 0,1 0 0 0 0,-1 0-1 0 0,0 0 1 0 0,0 0-1 0 0,-1 0 1 0 0,1 0 0 0 0,0 1 0 0 0,1-1 0 0 0,-1 1 0 0 0,0-1 0 0 0,0 1 0 0 0,1 0 0 0 0,-1-1 0 0 0,1 1 0 0 0,-1 0 0 0 0,0 0 0 0 0,1 0 0 0 0,-1-1 0 0 0,1 1 0 0 0,0 0 0 0 0,-1 0 0 0 0,1 0 0 0 0,0 0 0 0 0,-1 1-1 0 0,-5 46 2 0 0,6-45-4 0 0,-6 36-2 0 0,3-21 3 0 0,1 0 0 0 0,0 0-1 0 0,1 0 1 0 0,1 0-1 0 0,3 22 1 0 0,0-30 14 0 0,2-37 37 0 0,14 4-36 0 0,-16 20-13 0 0,0 1 0 0 0,0-1 0 0 0,0 0 0 0 0,-1 0 0 0 0,1 0 0 0 0,-1 0 0 0 0,0 0 1 0 0,0 0-1 0 0,2-6 0 0 0,6-28 10 0 0,-10 32-9 0 0,1 1-1 0 0,0-1 0 0 0,0 0 0 0 0,1 1 1 0 0,-1-1-1 0 0,1 1 0 0 0,0-1 1 0 0,5-6-1 0 0,2-1-10 0 0,-9 12 7 0 0,0 0 1 0 0,0 0 0 0 0,0 1 0 0 0,0-1 0 0 0,0 0 0 0 0,0 0-1 0 0,0 0 1 0 0,0 0 0 0 0,1 1 0 0 0,-1-1 0 0 0,0 0-1 0 0,0 0 1 0 0,0 0 0 0 0,0 0 0 0 0,0 1 0 0 0,1-1-1 0 0,-1 0 1 0 0,0 0 0 0 0,0 0 0 0 0,0 0 0 0 0,0 0 0 0 0,1 0-1 0 0,-1 0 1 0 0,0 1 0 0 0,0-1 0 0 0,0 0 0 0 0,1 0-1 0 0,-1 0 1 0 0,0 0 0 0 0,0 0 0 0 0,0 0 0 0 0,1 0-1 0 0,-1 0 1 0 0,0 0 0 0 0,0 0 0 0 0,0 0 0 0 0,1 0 0 0 0,-1 0-1 0 0,0 0 1 0 0,0-1 0 0 0,0 1 0 0 0,1 0 0 0 0,-1 0-1 0 0,0 0 1 0 0,0 0 0 0 0,0 0 0 0 0,0 0 0 0 0,1 0 0 0 0,-1-1-1 0 0,0 1 1 0 0,0 0 0 0 0,0 0 0 0 0,0 0 0 0 0,0 0-1 0 0,1 0 1 0 0,-1-1 0 0 0,0 1 0 0 0,0 0 0 0 0,0 0-1 0 0,0 0 1 0 0,0-1 0 0 0,0 1 0 0 0,0 0 0 0 0,0 0 0 0 0,0 0-1 0 0,0-1 1 0 0,18 22-149 0 0,1-5 96 0 0,-9-9-496 0 0,0 0-1 0 0,-1 1 1 0 0,13 14 0 0 0,-14-10-319 0 0</inkml:trace>
</inkml:ink>
</file>

<file path=ppt/ink/ink37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1:53:21.262"/>
    </inkml:context>
    <inkml:brush xml:id="br0">
      <inkml:brushProperty name="width" value="0.05" units="cm"/>
      <inkml:brushProperty name="height" value="0.05" units="cm"/>
    </inkml:brush>
  </inkml:definitions>
  <inkml:trace contextRef="#ctx0" brushRef="#br0">200 1 2449 0 0,'22'-1'945'0'0,"-1"1"158"0"0,-20 0-1053 0 0,-1 1 0 0 0,0-1 0 0 0,0 0 0 0 0,1 0 0 0 0,-1 0 0 0 0,0 0 0 0 0,0 1 0 0 0,0-1-1 0 0,0 0 1 0 0,0 0 0 0 0,1 0 0 0 0,-1 1 0 0 0,0-1 0 0 0,0 0 0 0 0,0 0 0 0 0,0 1 0 0 0,0-1 0 0 0,0 0 0 0 0,0 0 0 0 0,0 1 0 0 0,0-1 0 0 0,0 0 0 0 0,0 1 0 0 0,0-1 0 0 0,0 0 0 0 0,0 0 0 0 0,0 1 0 0 0,0-1 0 0 0,0 0 0 0 0,0 0 0 0 0,0 1 0 0 0,0-1 0 0 0,0 0 0 0 0,0 0 0 0 0,0 1 0 0 0,-1-1 0 0 0,1 0 0 0 0,0 0 0 0 0,0 0 0 0 0,0 1 0 0 0,0-1 0 0 0,-1 0 0 0 0,1 0 0 0 0,0 0 0 0 0,0 0 0 0 0,-1 1 0 0 0,1-1 0 0 0,0 0 0 0 0,0 0 0 0 0,0 0 0 0 0,-1 0 0 0 0,1 0 0 0 0,0 0 0 0 0,0 0 0 0 0,-1 0 0 0 0,1 0 0 0 0,-17 20 173 0 0,1 1 1 0 0,1 0 0 0 0,1 0 0 0 0,1 2 0 0 0,1 0 0 0 0,-15 38 0 0 0,13-27 4 0 0,-2-1 0 0 0,-30 46 0 0 0,28-60-176 0 0,-3 3-666 0 0,15-19 540 0 0,1-12-690 0 0,5-1 81 0 0,5-1-147 0 0,1 9 635 0 0</inkml:trace>
</inkml:ink>
</file>

<file path=ppt/ink/ink37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1:53:21.592"/>
    </inkml:context>
    <inkml:brush xml:id="br0">
      <inkml:brushProperty name="width" value="0.05" units="cm"/>
      <inkml:brushProperty name="height" value="0.05" units="cm"/>
    </inkml:brush>
  </inkml:definitions>
  <inkml:trace contextRef="#ctx0" brushRef="#br0">12 28 3825 0 0,'-4'-6'2799'0'0,"-2"-4"-1180"0"0,4 3-1280 0 0,4 5 64 0 0,4 0-105 0 0,3 1-234 0 0,6 2-69 0 0,-8-1 89 0 0,3 1-46 0 0,-2-1 7 0 0,-1 0-1 0 0,1 1 0 0 0,-1 0 1 0 0,1 0-1 0 0,11 5 0 0 0,30 10 128 0 0,2 1 44 0 0,26 11 51 0 0,-26-7-212 0 0,-18-6-106 0 0,-13-7-34 0 0,12 5 11 0 0,12 5-63 0 0,-24-8-34 0 0</inkml:trace>
</inkml:ink>
</file>

<file path=ppt/ink/ink37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1:53:23.027"/>
    </inkml:context>
    <inkml:brush xml:id="br0">
      <inkml:brushProperty name="width" value="0.05" units="cm"/>
      <inkml:brushProperty name="height" value="0.05" units="cm"/>
    </inkml:brush>
  </inkml:definitions>
  <inkml:trace contextRef="#ctx0" brushRef="#br0">76 57 960 0 0,'-64'291'2821'0'0,"57"-236"-2642"0"0,10-21 311 0 0,-4-40-93 0 0,4-9-51 0 0,14-36-267 0 0,-7 20-139 0 0,-4 14 133 0 0,7-22-75 0 0,-3 17-2 0 0,6-11-8 0 0,2-4-13 0 0,-7 13 0 0 0,-4 6 8 0 0,-2 2-13 0 0,1 0 1 0 0,1 0 0 0 0,1 1 0 0 0,0 0-1 0 0,12-16 1 0 0,-18 29 24 0 0,1-1 0 0 0,-1 0 0 0 0,1 0 0 0 0,-1 1 0 0 0,1 0 0 0 0,0-1 0 0 0,0 1 0 0 0,0 0-1 0 0,0 0 1 0 0,0 1 0 0 0,1-1 0 0 0,-1 1 0 0 0,1-1 0 0 0,-1 1 0 0 0,1 0 0 0 0,-1 0 0 0 0,1 1 0 0 0,-1-1 0 0 0,1 1 0 0 0,0 0-1 0 0,-1 0 1 0 0,1 0 0 0 0,0 0 0 0 0,-1 0 0 0 0,1 1 0 0 0,-1 0 0 0 0,1 0 0 0 0,-1 0 0 0 0,7 3 0 0 0,-5-3-1 0 0,6 4-9 0 0,-4-1 8 0 0,2 1 0 0 0,4 4 31 0 0,16 18 111 0 0,-19-17-81 0 0,5 5 8 0 0,25 19 44 0 0,-25-21-64 0 0,-5-4-9 0 0,20 18 32 0 0,-17-13-27 0 0,2-1 0 0 0,20 14 0 0 0,-31-24 1 0 0,1 0-1 0 0,0 0 0 0 0,0-1 1 0 0,0 0-1 0 0,0 0 0 0 0,0 0 0 0 0,8 1 1 0 0,-12-3 362 0 0,-2 0 184 0 0,-4-3-158 0 0,-11-3-296 0 0,1 3-116 0 0,-1 0 1 0 0,1 1-1 0 0,-1 1 0 0 0,0 1 1 0 0,1 0-1 0 0,-1 1 0 0 0,0 0 1 0 0,-26 7-1 0 0,-4 5-3 0 0,-69 29 1 0 0,-28 8-64 0 0,136-48 47 0 0,-42 14-28 0 0,47-16 31 0 0,0 1 0 0 0,0 0 0 0 0,1 0 0 0 0,-1 0 0 0 0,0 0 0 0 0,1 0 1 0 0,-1 0-1 0 0,0 0 0 0 0,1 0 0 0 0,-1 1 0 0 0,1-1 0 0 0,0 0 0 0 0,0 1 0 0 0,-1 0 1 0 0,1-1-1 0 0,0 1 0 0 0,0-1 0 0 0,0 1 0 0 0,0 0 0 0 0,1 0 0 0 0,-1 0 0 0 0,1 0 0 0 0,-2 3 1 0 0,9 2 3 0 0,13-7 9 0 0,-15 0-9 0 0,58-9 32 0 0,-16-6-17 0 0,-33 10-11 0 0,-1 0 0 0 0,0-2 0 0 0,14-8 0 0 0,6-13 19 0 0,16-19-27 0 0,-5 4 11 0 0,-9 15-8 0 0,-10 8-6 0 0,-21 17 16 0 0,0 0-1 0 0,-1 0 0 0 0,0 0 0 0 0,0-1 0 0 0,0 0 0 0 0,5-7 0 0 0,-9 9 66 0 0,-6 2-36 0 0,-20 8-49 0 0,-1 7 8 0 0,-21 15 0 0 0,-3 6 0 0 0,11-7 0 0 0,16-12 0 0 0,9-5-1 0 0,-11 8-6 0 0,25-18 6 0 0,-9 7 3 0 0,11-8-1 0 0,-1-1-1 0 0,1 0 1 0 0,-1 1-1 0 0,1-1 1 0 0,0 1-1 0 0,-1-1 1 0 0,1 0-1 0 0,-1 1 1 0 0,1-1-1 0 0,0 1 1 0 0,-1 0-1 0 0,1-1 1 0 0,0 1-1 0 0,0-1 1 0 0,-1 1 0 0 0,1-1-1 0 0,0 1 1 0 0,0 0-1 0 0,0-1 1 0 0,0 1-1 0 0,0-1 1 0 0,0 1-1 0 0,0 0 1 0 0,0 0-1 0 0,0-1 2 0 0,1 0-1 0 0,0 1 0 0 0,-1-1 1 0 0,1-1-1 0 0,0 1 0 0 0,-1 0 1 0 0,1 0-1 0 0,0 0 0 0 0,-1 0 1 0 0,1 0-1 0 0,-1-1 1 0 0,1 1-1 0 0,0 0 0 0 0,-1 0 1 0 0,1-1-1 0 0,-1 1 0 0 0,1 0 1 0 0,-1-1-1 0 0,1 1 0 0 0,-1-1 1 0 0,1 1-1 0 0,-1-1 0 0 0,1 1 1 0 0,-1-1-1 0 0,0 1 0 0 0,1-1 1 0 0,-1 1-1 0 0,1-2 0 0 0,18-21 10 0 0,-16 19-11 0 0,46-43 12 0 0,-2 3 6 0 0,-32 27-18 0 0,10-8 3 0 0,13-14-2 0 0,-15 11-11 0 0,-18 19 6 0 0,-3 2-16 0 0</inkml:trace>
</inkml:ink>
</file>

<file path=ppt/ink/ink37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1:53:23.762"/>
    </inkml:context>
    <inkml:brush xml:id="br0">
      <inkml:brushProperty name="width" value="0.05" units="cm"/>
      <inkml:brushProperty name="height" value="0.05" units="cm"/>
    </inkml:brush>
  </inkml:definitions>
  <inkml:trace contextRef="#ctx0" brushRef="#br0">0 76 1808 0 0,'40'-16'1718'0'0,"-36"14"-1236"0"0,-2-1 92 0 0,-4-2-120 0 0,1 5-540 0 0,2 4-338 0 0,3 22 448 0 0,1-7-29 0 0,-1-1 164 0 0,1 0 0 0 0,11 27 0 0 0,-15-42-128 0 0,0 1-1 0 0,0-1 1 0 0,1 0-1 0 0,0 0 1 0 0,-1 0-1 0 0,1-1 1 0 0,0 1 0 0 0,0 0-1 0 0,0-1 1 0 0,1 1-1 0 0,-1-1 1 0 0,1 0-1 0 0,-1 0 1 0 0,1 0 0 0 0,0 0-1 0 0,0 0 1 0 0,0 0-1 0 0,0-1 1 0 0,0 1-1 0 0,0-1 1 0 0,5 2 0 0 0,-4-3 4 0 0,-1 0 0 0 0,0 0 0 0 0,1 0 1 0 0,-1 0-1 0 0,0-1 0 0 0,1 1 1 0 0,-1-1-1 0 0,0 0 0 0 0,5-2 1 0 0,-3 1 6 0 0,-1 0 0 0 0,0 0 0 0 0,0-1 0 0 0,0 0 0 0 0,0 0 0 0 0,0 0 0 0 0,0-1 0 0 0,-1 1 0 0 0,6-7 0 0 0,24-44 248 0 0,-15 17-169 0 0,-9 17-77 0 0,-4 10-28 0 0,12-31 83 0 0,-17 40-97 0 0,1-1 0 0 0,-1 1 0 0 0,0 0 0 0 0,0-1 0 0 0,0 1 0 0 0,0-1 1 0 0,0 1-1 0 0,0 0 0 0 0,0-1 0 0 0,0 1 0 0 0,0 0 0 0 0,-1-1 0 0 0,1 1 0 0 0,-1-1 0 0 0,1 1 0 0 0,-2-2 1 0 0,-1 1-7 0 0,1 1-1 0 0,0 0-3 0 0,0 1 1 0 0,1 0-8 0 0,0 0-23 0 0,0 2 18 0 0,-3 17-27 0 0,1 11-1 0 0,1-13 26 0 0,1-8 9 0 0,1-5 7 0 0,-1 3-13 0 0,1 0-1 0 0,1 1 1 0 0,-1-1-1 0 0,1 0 1 0 0,1 0-1 0 0,-1 0 0 0 0,4 8 1 0 0,4 30-18 0 0,-5-7 17 0 0,1-11 12 0 0,1 1 5 0 0,-2-11 5 0 0,34 149 84 0 0,-22-55 20 0 0,-14-97-75 0 0,-1-1 0 0 0,-1 1 0 0 0,-1 0-1 0 0,1 0 1 0 0,-2 0 0 0 0,-4 18 0 0 0,5-29-22 0 0,1-1-1 0 0,-1 1 0 0 0,1-1 1 0 0,-1 1-1 0 0,0-1 1 0 0,0 1-1 0 0,0-1 1 0 0,-1 0-1 0 0,1 0 0 0 0,0 1 1 0 0,-1-1-1 0 0,1 0 1 0 0,-1 0-1 0 0,0 0 0 0 0,0-1 1 0 0,0 1-1 0 0,0 0 1 0 0,0-1-1 0 0,0 1 1 0 0,0-1-1 0 0,-1 0 0 0 0,1 1 1 0 0,0-1-1 0 0,-1 0 1 0 0,1-1-1 0 0,-1 1 0 0 0,1 0 1 0 0,-1-1-1 0 0,1 1 1 0 0,-1-1-1 0 0,0 0 1 0 0,1 0-1 0 0,-1 0 0 0 0,1 0 1 0 0,-1 0-1 0 0,1-1 1 0 0,-1 1-1 0 0,0-1 0 0 0,1 1 1 0 0,-3-2-1 0 0,-4-2 30 0 0,1 0-1 0 0,0 0 1 0 0,0-1-1 0 0,0 0 1 0 0,1 0-1 0 0,0-1 1 0 0,-9-9 0 0 0,-3-1 83 0 0,4 2-67 0 0,-7-11 84 0 0,-25-42 263 0 0,43 60-352 0 0,0 1 0 0 0,1-1 1 0 0,-1 0-1 0 0,1-1 0 0 0,1 1 0 0 0,-1 0 0 0 0,1-1 1 0 0,1 1-1 0 0,-2-9 0 0 0,3 12-29 0 0,0 0 0 0 0,0 0 0 0 0,1 1-1 0 0,-1-1 1 0 0,1 0 0 0 0,0 0 0 0 0,0 0 0 0 0,0 1 0 0 0,1-1 0 0 0,-1 0 0 0 0,1 1 0 0 0,0-1-1 0 0,0 1 1 0 0,0 0 0 0 0,1 0 0 0 0,-1 0 0 0 0,1 0 0 0 0,-1 0 0 0 0,1 0 0 0 0,3-2 0 0 0,7-5-22 0 0,0 0 1 0 0,1 0-1 0 0,0 1 1 0 0,29-13-1 0 0,32-5-584 0 0,-42 18 468 0 0,15-2 35 0 0,13-4-295 0 0,-12 2-168 0 0</inkml:trace>
</inkml:ink>
</file>

<file path=ppt/ink/ink37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1:53:25.979"/>
    </inkml:context>
    <inkml:brush xml:id="br0">
      <inkml:brushProperty name="width" value="0.05" units="cm"/>
      <inkml:brushProperty name="height" value="0.05" units="cm"/>
    </inkml:brush>
  </inkml:definitions>
  <inkml:trace contextRef="#ctx0" brushRef="#br0">1 114 5025 0 0,'77'-98'1896'0'0,"-81"93"-1655"0"0,3-1 7 0 0,1 3-136 0 0,-1 1 8 0 0,0 2 24 0 0,2 4-296 0 0,6 9 112 0 0</inkml:trace>
</inkml:ink>
</file>

<file path=ppt/ink/ink37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1:53:26.317"/>
    </inkml:context>
    <inkml:brush xml:id="br0">
      <inkml:brushProperty name="width" value="0.05" units="cm"/>
      <inkml:brushProperty name="height" value="0.05" units="cm"/>
    </inkml:brush>
  </inkml:definitions>
  <inkml:trace contextRef="#ctx0" brushRef="#br0">1 0 5873 0 0,'17'68'2113'0'0,"-18"-69"-1601"0"0,0 0-416 0 0,-3-5-16 0 0,3 5-64 0 0,0-1 0 0 0,-1 1-16 0 0,1 1-24 0 0,0 0-56 0 0,0 0 8 0 0,0 0-376 0 0,-1 0-536 0 0,1 0 767 0 0,0 0-535 0 0</inkml:trace>
</inkml:ink>
</file>

<file path=ppt/ink/ink37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1:53:26.696"/>
    </inkml:context>
    <inkml:brush xml:id="br0">
      <inkml:brushProperty name="width" value="0.05" units="cm"/>
      <inkml:brushProperty name="height" value="0.05" units="cm"/>
    </inkml:brush>
  </inkml:definitions>
  <inkml:trace contextRef="#ctx0" brushRef="#br0">11 16 5969 0 0,'-10'-13'2153'0'0,"9"11"-1617"0"0,3 3-1632 0 0,8 4 832 0 0</inkml:trace>
</inkml:ink>
</file>

<file path=ppt/ink/ink37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1:53:27.029"/>
    </inkml:context>
    <inkml:brush xml:id="br0">
      <inkml:brushProperty name="width" value="0.05" units="cm"/>
      <inkml:brushProperty name="height" value="0.05" units="cm"/>
    </inkml:brush>
  </inkml:definitions>
  <inkml:trace contextRef="#ctx0" brushRef="#br0">1 73 2056 0 0,'38'-72'2065'0'0,"-48"72"-249"0"0,3 0-1192 0 0,0-1-536 0 0,7 6 8 0 0,-4 1-24 0 0,4 3-64 0 0,0 6 16 0 0,2-2 0 0 0,0-2-8 0 0,3 5-24 0 0,-4-3-3432 0 0</inkml:trace>
</inkml:ink>
</file>

<file path=ppt/ink/ink37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1:53:27.347"/>
    </inkml:context>
    <inkml:brush xml:id="br0">
      <inkml:brushProperty name="width" value="0.05" units="cm"/>
      <inkml:brushProperty name="height" value="0.05" units="cm"/>
    </inkml:brush>
  </inkml:definitions>
  <inkml:trace contextRef="#ctx0" brushRef="#br0">100 736 4617 0 0,'-98'-32'1952'0'0,"96"16"-1664"0"0,6 0 9 0 0,-3 0-233 0 0,5 9 168 0 0,0 1-232 0 0,9 0 8 0 0,-4 4-40 0 0</inkml:trace>
  <inkml:trace contextRef="#ctx0" brushRef="#br0" timeOffset="0.99">76 2 4233 0 0,'2'-1'4241'0'0,"0"3"-4289"0"0,4-1-456 0 0,-1 0-3633 0 0</inkml:trace>
</inkml:ink>
</file>

<file path=ppt/ink/ink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19:21:33.552"/>
    </inkml:context>
    <inkml:brush xml:id="br0">
      <inkml:brushProperty name="width" value="0.05" units="cm"/>
      <inkml:brushProperty name="height" value="0.05" units="cm"/>
    </inkml:brush>
  </inkml:definitions>
  <inkml:trace contextRef="#ctx0" brushRef="#br0">0 0 2481 0 0,'2'8'2488'0'0,"-2"-3"-2488"0"0</inkml:trace>
</inkml:ink>
</file>

<file path=ppt/ink/ink37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1:53:27.665"/>
    </inkml:context>
    <inkml:brush xml:id="br0">
      <inkml:brushProperty name="width" value="0.05" units="cm"/>
      <inkml:brushProperty name="height" value="0.05" units="cm"/>
    </inkml:brush>
  </inkml:definitions>
  <inkml:trace contextRef="#ctx0" brushRef="#br0">2 750 4385 0 0,'-1'-6'4393'0'0,"5"10"-4385"0"0,4-2-392 0 0,-1-1 384 0 0,-7 5 0 0 0,1-6-104 0 0,10-5-56 0 0,2 4-3913 0 0</inkml:trace>
  <inkml:trace contextRef="#ctx0" brushRef="#br0" timeOffset="1">877 21 3697 0 0,'-38'-20'3697'0'0,"48"24"-3673"0"0,-8 0 8 0 0,-2 2-8 0 0,-1-6-16 0 0,0 0-48 0 0,-2-1-1625 0 0,2-1 1449 0 0,0 1-536 0 0</inkml:trace>
</inkml:ink>
</file>

<file path=ppt/ink/ink37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1:53:28.015"/>
    </inkml:context>
    <inkml:brush xml:id="br0">
      <inkml:brushProperty name="width" value="0.05" units="cm"/>
      <inkml:brushProperty name="height" value="0.05" units="cm"/>
    </inkml:brush>
  </inkml:definitions>
  <inkml:trace contextRef="#ctx0" brushRef="#br0">15 5 4369 0 0,'0'-2'1752'0'0,"0"0"-1464"0"0,-3 4 160 0 0,2-3-392 0 0,1 0 16 0 0,-1 1 25 0 0,0 0-33 0 0,-1 0-48 0 0,1 0-169 0 0,0 0 145 0 0,0 0 8 0 0,0 9-72 0 0,-1-2 8 0 0,1-7 8 0 0</inkml:trace>
</inkml:ink>
</file>

<file path=ppt/ink/ink37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1:53:28.327"/>
    </inkml:context>
    <inkml:brush xml:id="br0">
      <inkml:brushProperty name="width" value="0.05" units="cm"/>
      <inkml:brushProperty name="height" value="0.05" units="cm"/>
    </inkml:brush>
  </inkml:definitions>
  <inkml:trace contextRef="#ctx0" brushRef="#br0">1 22 4761 0 0,'35'-22'1712'0'0,"-33"36"-1504"0"0,-3 2 8 0 0,6 3-112 0 0,-1 1-39 0 0,-2 4-33 0 0,0 1 8 0 0,2 0-16 0 0,1-2-249 0 0,-1-12 201 0 0,1 1-96 0 0,3 9-104 0 0,0 0-3064 0 0</inkml:trace>
  <inkml:trace contextRef="#ctx0" brushRef="#br0" timeOffset="1">78 196 4161 0 0,'4'11'4169'0'0,"-2"-6"-4137"0"0,0-2-112 0 0,5 3 8 0 0,-3 0-304 0 0,-1-1 376 0 0,3 5-64 0 0,2-4 0 0 0,2-2-80 0 0</inkml:trace>
</inkml:ink>
</file>

<file path=ppt/ink/ink37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1:53:28.679"/>
    </inkml:context>
    <inkml:brush xml:id="br0">
      <inkml:brushProperty name="width" value="0.05" units="cm"/>
      <inkml:brushProperty name="height" value="0.05" units="cm"/>
    </inkml:brush>
  </inkml:definitions>
  <inkml:trace contextRef="#ctx0" brushRef="#br0">334 394 4169 0 0,'-27'-13'4177'0'0,"22"14"-4129"0"0,-5-8 8 0 0,-1 1-32 0 0,10 0 0 0 0,-3 4 0 0 0,-5-4-8 0 0,8 5-16 0 0,-3 1 0 0 0,-1-2 0 0 0,5 5-1112 0 0,5 10 968 0 0,-3-1-473 0 0,13 27 89 0 0,-13-36 0 0 0</inkml:trace>
  <inkml:trace contextRef="#ctx0" brushRef="#br0" timeOffset="1">0 6 2873 0 0,'4'0'2872'0'0,"-6"-1"-2896"0"0,2-1-56 0 0,0 0 80 0 0,0 1-64 0 0</inkml:trace>
</inkml:ink>
</file>

<file path=ppt/ink/ink37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7T21:53:29.310"/>
    </inkml:context>
    <inkml:brush xml:id="br0">
      <inkml:brushProperty name="width" value="0.05" units="cm"/>
      <inkml:brushProperty name="height" value="0.05" units="cm"/>
    </inkml:brush>
  </inkml:definitions>
  <inkml:trace contextRef="#ctx0" brushRef="#br0">68 2 6057,'-23'-1'2145,"6"1"-1673,10 4-504,0 5 8,2 0-648,3 4 576,-2 0-304,2-6-321</inkml:trace>
</inkml:ink>
</file>

<file path=ppt/ink/ink37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1:53:29.666"/>
    </inkml:context>
    <inkml:brush xml:id="br0">
      <inkml:brushProperty name="width" value="0.05" units="cm"/>
      <inkml:brushProperty name="height" value="0.05" units="cm"/>
    </inkml:brush>
  </inkml:definitions>
  <inkml:trace contextRef="#ctx0" brushRef="#br0">0 0 3121 0 0,'13'12'3120'0'0,"-10"0"-3144"0"0,0-4 32 0 0,-2 1-8 0 0,10-1 8 0 0,-5 4-8 0 0,2 5-256 0 0,-1 6 256 0 0,4 0 0 0 0,-3 2-104 0 0,1 1 0 0 0,-7-4 8 0 0</inkml:trace>
</inkml:ink>
</file>

<file path=ppt/ink/ink37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1:53:30.017"/>
    </inkml:context>
    <inkml:brush xml:id="br0">
      <inkml:brushProperty name="width" value="0.05" units="cm"/>
      <inkml:brushProperty name="height" value="0.05" units="cm"/>
    </inkml:brush>
  </inkml:definitions>
  <inkml:trace contextRef="#ctx0" brushRef="#br0">27 79 6265 0 0,'-6'-11'2401'0'0,"2"3"-1673"0"0,1 1-504 0 0,-2-4-144 0 0,0-1-56 0 0,2 3 8 0 0,3 3-16 0 0,0 0-240 0 0,0-2 224 0 0,8 12 0 0 0,2 5-96 0 0,0-1-144 0 0,2 0-4369 0 0</inkml:trace>
  <inkml:trace contextRef="#ctx0" brushRef="#br0" timeOffset="1">238 216 6945 0 0,'24'10'2689'0'0,"-29"-34"-2337"0"0,-3 8 0 0 0,2 0-208 0 0,5 8-32 0 0,2 2-88 0 0,6 8 8 0 0,-4-2-32 0 0,3 1-328 0 0,0 3 304 0 0,-2 1 8 0 0,-1-5-208 0 0,2 1-112 0 0</inkml:trace>
</inkml:ink>
</file>

<file path=ppt/ink/ink37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1:53:30.383"/>
    </inkml:context>
    <inkml:brush xml:id="br0">
      <inkml:brushProperty name="width" value="0.05" units="cm"/>
      <inkml:brushProperty name="height" value="0.05" units="cm"/>
    </inkml:brush>
  </inkml:definitions>
  <inkml:trace contextRef="#ctx0" brushRef="#br0">423 441 5481 0 0,'-11'-6'2081'0'0,"8"4"-1497"0"0,-1-1-440 0 0,-2 3-104 0 0,5-1-40 0 0,0 1 8 0 0,0 0-80 0 0,0 0 80 0 0,-1 0-16 0 0,-4 3 0 0 0,-2 10-56 0 0</inkml:trace>
  <inkml:trace contextRef="#ctx0" brushRef="#br0" timeOffset="1">10 82 3137 0 0,'-6'-16'1168'0'0,"3"1"-1104"0"0,3 1 0 0 0,0 4-48 0 0,0-2-56 0 0,3 8-40 0 0,10-7 0 0 0</inkml:trace>
</inkml:ink>
</file>

<file path=ppt/ink/ink37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1:53:30.732"/>
    </inkml:context>
    <inkml:brush xml:id="br0">
      <inkml:brushProperty name="width" value="0.05" units="cm"/>
      <inkml:brushProperty name="height" value="0.05" units="cm"/>
    </inkml:brush>
  </inkml:definitions>
  <inkml:trace contextRef="#ctx0" brushRef="#br0">0 47 6609 0 0,'41'8'2473'0'0,"-41"-17"-1913"0"0,0 0-480 0 0,0-11-240 0 0,-1 4 152 0 0,9 26-104 0 0,1-3-56 0 0</inkml:trace>
  <inkml:trace contextRef="#ctx0" brushRef="#br0" timeOffset="1">253 277 5401 0 0,'-1'0'1096'0'0,"8"5"1"0"0,-6-3-465 0 0,2 0-496 0 0,-1 0 120 0 0,0 8-1032 0 0,-1-4 672 0 0,2 2-112 0 0,-3-6-721 0 0</inkml:trace>
</inkml:ink>
</file>

<file path=ppt/ink/ink37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1:53:31.067"/>
    </inkml:context>
    <inkml:brush xml:id="br0">
      <inkml:brushProperty name="width" value="0.05" units="cm"/>
      <inkml:brushProperty name="height" value="0.05" units="cm"/>
    </inkml:brush>
  </inkml:definitions>
  <inkml:trace contextRef="#ctx0" brushRef="#br0">124 232 8138 0 0,'-50'-128'2872'0'0,"29"94"-2552"0"0,3 11 8 0 0,9 5-215 0 0,-3 1-73 0 0,8 13-32 0 0,-1-4 8 0 0,4 14-144 0 0,1-2-9 0 0,-2 1 1 0 0,3 7-1520 0 0,0 8 1520 0 0,-1 29 8 0 0,-2-30-600 0 0,1-1-104 0 0,1 1-3145 0 0</inkml:trace>
</inkml:ink>
</file>

<file path=ppt/ink/ink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19:21:34.675"/>
    </inkml:context>
    <inkml:brush xml:id="br0">
      <inkml:brushProperty name="width" value="0.05" units="cm"/>
      <inkml:brushProperty name="height" value="0.05" units="cm"/>
    </inkml:brush>
  </inkml:definitions>
  <inkml:trace contextRef="#ctx0" brushRef="#br0">19 0 4161 0 0,'-2'3'1182'0'0,"0"1"146"0"0,-1 0-65 0 0,-6-2-735 0 0,8-2-559 0 0,1 1 53 0 0,-1 1 0 0 0,1 0 0 0 0,0 0 0 0 0,-1 0 0 0 0,1 0 0 0 0,0 0 1 0 0,0-1-1 0 0,0 1 0 0 0,1 0 0 0 0,-1 0 0 0 0,0 0 0 0 0,1 0 0 0 0,-1 0 0 0 0,1-1 0 0 0,-1 1 0 0 0,1 0 0 0 0,0 0 0 0 0,0-1 0 0 0,0 1 0 0 0,0-1 0 0 0,0 1 0 0 0,0-1 1 0 0,2 3-1 0 0,7-2 170 0 0,-1 0 1 0 0,0 1 0 0 0,-1 0 0 0 0,1 0 0 0 0,13 7 0 0 0,-13-5-145 0 0,0-1 0 0 0,0 0 0 0 0,0-1 0 0 0,1 0 0 0 0,-1 0 0 0 0,13 1 0 0 0,26 4 178 0 0,67 8 97 0 0,-69-14-249 0 0,-17-4-39 0 0,154 0 160 0 0,-93 4-146 0 0,56-2 15 0 0,73-1 10 0 0,145-1 25 0 0,-306 5-81 0 0,25 7 14 0 0,60 3 52 0 0,83-4-66 0 0,124 12 61 0 0,-301-17-61 0 0,24 5 22 0 0,-24-2 17 0 0,0-2 0 0 0,59-2 0 0 0,254-4 94 0 0,-299 3-42 0 0,90 0 134 0 0,-73-7-7 0 0,-77 5-220 0 0,-2 1 3 0 0,0-1 11 0 0,-1-1 4 0 0,0-2 0 0 0,0 3-45 0 0,0-1 0 0 0,0 1 0 0 0,0-1 0 0 0,0 0 0 0 0,-1 1 0 0 0,1-1 0 0 0,0 1 0 0 0,0-1-1 0 0,0 1 1 0 0,0-1 0 0 0,-1 1 0 0 0,1-1 0 0 0,0 1 0 0 0,-1-1 0 0 0,1 1 0 0 0,0-1-1 0 0,-1 1 1 0 0,1 0 0 0 0,-1-1 0 0 0,1 1 0 0 0,0-1 0 0 0,-1 1 0 0 0,1 0 0 0 0,-1-1 0 0 0,1 1-1 0 0,-1 0 1 0 0,1 0 0 0 0,-1 0 0 0 0,1-1 0 0 0,-1 1 0 0 0,1 0 0 0 0,-1 0 0 0 0,0 0-1 0 0,0 0 1 0 0,-13-1-656 0 0,10 1 483 0 0,2 0-491 0 0</inkml:trace>
</inkml:ink>
</file>

<file path=ppt/ink/ink37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1:53:31.401"/>
    </inkml:context>
    <inkml:brush xml:id="br0">
      <inkml:brushProperty name="width" value="0.05" units="cm"/>
      <inkml:brushProperty name="height" value="0.05" units="cm"/>
    </inkml:brush>
  </inkml:definitions>
  <inkml:trace contextRef="#ctx0" brushRef="#br0">80 176 4401 0 0,'-30'-67'4517'0'0,"14"29"-4514"0"0,3 12-13 0 0,-5-11 115 0 0,15 29-301 0 0,9 14-334 0 0,1 4 384 0 0,6 6-156 0 0,-1-2-888 0 0,-3-2-1885 0 0</inkml:trace>
  <inkml:trace contextRef="#ctx0" brushRef="#br0" timeOffset="1">299 965 3137 0 0,'3'-2'1608'0'0,"-3"0"-1248"0"0,11-12 8 0 0,-6 6-112 0 0,1 2 88 0 0,-2 5 0 0 0,2 1-288 0 0,4-4-16 0 0,-1 4-40 0 0,1 4 0 0 0,3 4-80 0 0</inkml:trace>
</inkml:ink>
</file>

<file path=ppt/ink/ink37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1:53:31.731"/>
    </inkml:context>
    <inkml:brush xml:id="br0">
      <inkml:brushProperty name="width" value="0.05" units="cm"/>
      <inkml:brushProperty name="height" value="0.05" units="cm"/>
    </inkml:brush>
  </inkml:definitions>
  <inkml:trace contextRef="#ctx0" brushRef="#br0">13 395 6169 0 0,'-13'-4'6178'0'0,"17"6"-6178"0"0,-2-1 24 0 0,-1-2-16 0 0,-2 1 16 0 0,7 12-1097 0 0,2 2 937 0 0,6 7-344 0 0,1 1-232 0 0</inkml:trace>
  <inkml:trace contextRef="#ctx0" brushRef="#br0" timeOffset="1">279 152 5849 0 0,'23'-110'2265'0'0,"-27"104"-1681"0"0,0 1-488 0 0,-2-8-496 0 0,-1 1 392 0 0,3 6 8 0 0,4 8-200 0 0,2-4-192 0 0</inkml:trace>
</inkml:ink>
</file>

<file path=ppt/ink/ink37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1:53:32.062"/>
    </inkml:context>
    <inkml:brush xml:id="br0">
      <inkml:brushProperty name="width" value="0.05" units="cm"/>
      <inkml:brushProperty name="height" value="0.05" units="cm"/>
    </inkml:brush>
  </inkml:definitions>
  <inkml:trace contextRef="#ctx0" brushRef="#br0">68 268 2040 0 0,'-17'-7'2041'0'0,"3"2"-449"0"0,2-4-1184 0 0,6 8-384 0 0,-2-2 0 0 0,1-1 144 0 0,3 3-152 0 0</inkml:trace>
  <inkml:trace contextRef="#ctx0" brushRef="#br0" timeOffset="1">147 13 3633 0 0,'30'-12'1472'0'0,"-36"19"-1312"0"0,-3-6 0 0 0,-1 2-40 0 0,10 14-24 0 0,-6-4-2920 0 0</inkml:trace>
</inkml:ink>
</file>

<file path=ppt/ink/ink37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1:53:32.383"/>
    </inkml:context>
    <inkml:brush xml:id="br0">
      <inkml:brushProperty name="width" value="0.05" units="cm"/>
      <inkml:brushProperty name="height" value="0.05" units="cm"/>
    </inkml:brush>
  </inkml:definitions>
  <inkml:trace contextRef="#ctx0" brushRef="#br0">0 0 3465 0 0,'4'5'3464'0'0,"-4"-4"-3496"0"0,1 0 32 0 0,-1 2-480 0 0</inkml:trace>
  <inkml:trace contextRef="#ctx0" brushRef="#br0" timeOffset="1">152 16 4281 0 0,'6'5'4281'0'0,"-1"-5"-4281"0"0</inkml:trace>
</inkml:ink>
</file>

<file path=ppt/ink/ink37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1:53:32.750"/>
    </inkml:context>
    <inkml:brush xml:id="br0">
      <inkml:brushProperty name="width" value="0.05" units="cm"/>
      <inkml:brushProperty name="height" value="0.05" units="cm"/>
    </inkml:brush>
  </inkml:definitions>
  <inkml:trace contextRef="#ctx0" brushRef="#br0">201 643 6809 0 0,'-36'-85'2449'0'0,"20"59"-2177"0"0,7 8 0 0 0,2 5-216 0 0,2 2-160 0 0,5 10-216 0 0,-3 7 8 0 0,2-4 224 0 0,-1-2-336 0 0,1 0-216 0 0</inkml:trace>
  <inkml:trace contextRef="#ctx0" brushRef="#br0" timeOffset="1">22 61 3345 0 0,'-12'-11'1680'0'0,"5"-3"-1344"0"0,9-1 8 0 0,-4-2-152 0 0,2 15 232 0 0,-3 0-616 0 0,13 5 0 0 0,-8-3 192 0 0,1 9-248 0 0,-3-3-256 0 0</inkml:trace>
</inkml:ink>
</file>

<file path=ppt/ink/ink37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1:53:33.082"/>
    </inkml:context>
    <inkml:brush xml:id="br0">
      <inkml:brushProperty name="width" value="0.05" units="cm"/>
      <inkml:brushProperty name="height" value="0.05" units="cm"/>
    </inkml:brush>
  </inkml:definitions>
  <inkml:trace contextRef="#ctx0" brushRef="#br0">0 1 3625 0 0,'2'6'3625'0'0,"0"1"-3569"0"0,-1-1-16 0 0,0-1-48 0 0,-1-3 0 0 0,0 0-329 0 0</inkml:trace>
  <inkml:trace contextRef="#ctx0" brushRef="#br0" timeOffset="1">134 117 3561 0 0,'80'68'1648'0'0,"-78"-60"-1328"0"0,4 10 8 0 0,0-4-136 0 0,1 0 192 0 0,-1 2-328 0 0,-1 5 0 0 0,4-1 72 0 0,2 3-16 0 0,-10-10-24 0 0,1 0-16 0 0,5 15-40 0 0,0 3-16 0 0,-1 2 0 0 0,2 0 25 0 0,-1-3-1 0 0,-3 2-3585 0 0</inkml:trace>
</inkml:ink>
</file>

<file path=ppt/ink/ink37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1:53:33.412"/>
    </inkml:context>
    <inkml:brush xml:id="br0">
      <inkml:brushProperty name="width" value="0.05" units="cm"/>
      <inkml:brushProperty name="height" value="0.05" units="cm"/>
    </inkml:brush>
  </inkml:definitions>
  <inkml:trace contextRef="#ctx0" brushRef="#br0">2 1069 5337 0 0,'0'19'5337'0'0,"-1"-19"-5281"0"0,1-3 16 0 0</inkml:trace>
  <inkml:trace contextRef="#ctx0" brushRef="#br0" timeOffset="1">19 93 4945 0 0,'0'-31'4953'0'0,"-3"20"-4929"0"0,3-3 0 0 0,-1 1-16 0 0,0 10 0 0 0,0-1 8 0 0,0-13-32 0 0,1 19-192 0 0,0-1-96 0 0,2 1-840 0 0,4 10-921 0 0,1 5-1055 0 0</inkml:trace>
</inkml:ink>
</file>

<file path=ppt/ink/ink37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1:53:33.750"/>
    </inkml:context>
    <inkml:brush xml:id="br0">
      <inkml:brushProperty name="width" value="0.05" units="cm"/>
      <inkml:brushProperty name="height" value="0.05" units="cm"/>
    </inkml:brush>
  </inkml:definitions>
  <inkml:trace contextRef="#ctx0" brushRef="#br0">0 95 4377 0 0,'13'9'4385'0'0,"-5"-3"-4393"0"0,-5-1-40 0 0,-1 0-552 0 0,6 0 0 0 0,-5-1 600 0 0,3 2-192 0 0,2-3 0 0 0,4 1-337 0 0</inkml:trace>
  <inkml:trace contextRef="#ctx0" brushRef="#br0" timeOffset="1">136 0 5057 0 0,'1'1'5057'0'0,"2"0"-5113"0"0,1 2-192 0 0</inkml:trace>
</inkml:ink>
</file>

<file path=ppt/ink/ink37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1:53:34.087"/>
    </inkml:context>
    <inkml:brush xml:id="br0">
      <inkml:brushProperty name="width" value="0.05" units="cm"/>
      <inkml:brushProperty name="height" value="0.05" units="cm"/>
    </inkml:brush>
  </inkml:definitions>
  <inkml:trace contextRef="#ctx0" brushRef="#br0">145 246 3289 0 0,'-12'-18'2440'0'0,"-8"-9"1354"0"0,-3 0-2684 0 0,-9-15-302 0 0,5-3-617 0 0,-2-27-48 0 0,27 66-102 0 0,2 4-37 0 0,0 1-13 0 0,0 0-22 0 0,5 15-664 0 0,14 11 389 0 0,18 14-1081 0 0,-32-35 752 0 0,8 9-3417 0 0</inkml:trace>
  <inkml:trace contextRef="#ctx0" brushRef="#br0" timeOffset="1">347 6 4681 0 0,'-4'-6'4689'0'0,"8"9"-4561"0"0,-3-3 40 0 0,0 7-568 0 0,1 2 376 0 0,-1 0-200 0 0,0 0-120 0 0,-1 1-3993 0 0</inkml:trace>
</inkml:ink>
</file>

<file path=ppt/ink/ink37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1:53:34.434"/>
    </inkml:context>
    <inkml:brush xml:id="br0">
      <inkml:brushProperty name="width" value="0.05" units="cm"/>
      <inkml:brushProperty name="height" value="0.05" units="cm"/>
    </inkml:brush>
  </inkml:definitions>
  <inkml:trace contextRef="#ctx0" brushRef="#br0">49 502 3937 0 0,'-6'-14'3937'0'0,"5"10"-3881"0"0,-1-4-16 0 0,-1 1-16 0 0,-3 8 8 0 0,3-1 8 0 0,-1-5-24 0 0,3 4-112 0 0,0 0 8 0 0,0-1-544 0 0,0 1 544 0 0,-1 0-129 0 0,1 0 9 0 0,0 0-472 0 0</inkml:trace>
  <inkml:trace contextRef="#ctx0" brushRef="#br0" timeOffset="1">1 0 3169 0 0,'10'16'3168'0'0,"-12"-8"-3168"0"0</inkml:trace>
</inkml:ink>
</file>

<file path=ppt/ink/ink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19:21:37.085"/>
    </inkml:context>
    <inkml:brush xml:id="br0">
      <inkml:brushProperty name="width" value="0.05" units="cm"/>
      <inkml:brushProperty name="height" value="0.05" units="cm"/>
    </inkml:brush>
  </inkml:definitions>
  <inkml:trace contextRef="#ctx0" brushRef="#br0">278 68 2897 0 0,'-39'-44'1135'0'0,"19"30"-50"0"0,-14 6-219 0 0,13 7-446 0 0,11 1-68 0 0,-17 6 433 0 0,16-1-476 0 0,5-1-235 0 0,0 1 70 0 0,-1 1 0 0 0,1-1 0 0 0,1 1 0 0 0,-10 12 0 0 0,8-7-46 0 0,0-1 0 0 0,1 2 0 0 0,0-1 0 0 0,-7 21 0 0 0,-9 54 32 0 0,12-31-48 0 0,12-20-55 0 0,7-13-17 0 0,15 9 18 0 0,8-11 23 0 0,-26-18-40 0 0,-1 0 0 0 0,1 0 0 0 0,0-1 0 0 0,0 1 0 0 0,0-1 0 0 0,-1-1 0 0 0,8 1 0 0 0,20-3 43 0 0,-11-3-18 0 0,1-2-1 0 0,-9 1-14 0 0,-2 1-2 0 0,0-1 0 0 0,0 0 0 0 0,-1-1 0 0 0,0-1 0 0 0,-1 0 0 0 0,1 0 0 0 0,-1-1 0 0 0,-1 0 0 0 0,0-1 0 0 0,0 0 0 0 0,-1 0 0 0 0,0-1 0 0 0,-1 0 0 0 0,0 0 0 0 0,-1-1 0 0 0,0 0 0 0 0,5-15 0 0 0,-10 21-17 0 0,0 1 1 0 0,0-1-1 0 0,0 1 1 0 0,-1-1-1 0 0,0 1 1 0 0,0 0-1 0 0,-1-1 1 0 0,1 1-1 0 0,-1-1 1 0 0,0 1-1 0 0,-1 0 1 0 0,1-1-1 0 0,-1 1 1 0 0,-4-9-1 0 0,-11-7-8 0 0,14 18 4 0 0,0 1-1 0 0,0 1 0 0 0,-1-1 1 0 0,1 0-1 0 0,0 1 0 0 0,-1 0 0 0 0,1-1 1 0 0,-1 2-1 0 0,-4-2 0 0 0,-35 0-42 0 0,17 4 7 0 0,23-2 40 0 0,-2 0-107 0 0,0 0 0 0 0,1 0 1 0 0,-1 1-1 0 0,0 0 1 0 0,1 0-1 0 0,-1 0 0 0 0,0 1 1 0 0,1-1-1 0 0,0 1 1 0 0,-1 0-1 0 0,1 0 0 0 0,0 1 1 0 0,-6 4-1 0 0,5-2-508 0 0</inkml:trace>
</inkml:ink>
</file>

<file path=ppt/ink/ink37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1:53:34.765"/>
    </inkml:context>
    <inkml:brush xml:id="br0">
      <inkml:brushProperty name="width" value="0.05" units="cm"/>
      <inkml:brushProperty name="height" value="0.05" units="cm"/>
    </inkml:brush>
  </inkml:definitions>
  <inkml:trace contextRef="#ctx0" brushRef="#br0">13 8 2393 0 0,'-7'6'2400'0'0,"4"-3"-616"0"0,3 1-1368 0 0,1 1-392 0 0,-2-5 9 0 0,0 0 55 0 0,0 0-64 0 0</inkml:trace>
  <inkml:trace contextRef="#ctx0" brushRef="#br0" timeOffset="1">49 1 4497 0 0,'2'3'4497'0'0,"-4"0"-4497"0"0,2-2 16 0 0,0-2-32 0 0,0-1-192 0 0,0 1 208 0 0</inkml:trace>
</inkml:ink>
</file>

<file path=ppt/ink/ink37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1:53:35.094"/>
    </inkml:context>
    <inkml:brush xml:id="br0">
      <inkml:brushProperty name="width" value="0.05" units="cm"/>
      <inkml:brushProperty name="height" value="0.05" units="cm"/>
    </inkml:brush>
  </inkml:definitions>
  <inkml:trace contextRef="#ctx0" brushRef="#br0">95 478 4721 0 0,'8'-8'4729'0'0,"-2"7"-4721"0"0,-3-1-16 0 0,-1 2 40 0 0,3 3-816 0 0,2 4 736 0 0,4 9 0 0 0,23 29-304 0 0,-44-32-176 0 0</inkml:trace>
  <inkml:trace contextRef="#ctx0" brushRef="#br0" timeOffset="1">52 289 1744 0 0,'-3'-20'1753'0'0,"-1"1"335"0"0,3-5-1192 0 0,-6-12-696 0 0,2 4 0 0 0,0 5 169 0 0,0-6-209 0 0,3 10 56 0 0,6 3 0 0 0,-5 7-120 0 0,2 0-72 0 0,-2 10-8 0 0,-3-6 8 0 0,-2 1-16 0 0,3 6-16 0 0,-7-4 0 0 0</inkml:trace>
</inkml:ink>
</file>

<file path=ppt/ink/ink37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1:53:35.431"/>
    </inkml:context>
    <inkml:brush xml:id="br0">
      <inkml:brushProperty name="width" value="0.05" units="cm"/>
      <inkml:brushProperty name="height" value="0.05" units="cm"/>
    </inkml:brush>
  </inkml:definitions>
  <inkml:trace contextRef="#ctx0" brushRef="#br0">316 1 4641 0 0,'-4'0'4641'0'0,"6"1"-4585"0"0,7 0-472 0 0</inkml:trace>
  <inkml:trace contextRef="#ctx0" brushRef="#br0" timeOffset="1">173 52 5065 0 0,'-93'-1'2273'0'0,"91"-7"-1449"0"0,0 3-600 0 0,-6-7 80 0 0,1 0-168 0 0,5 6 8 0 0,-2 11-24 0 0,-4 4-304 0 0,2-3 176 0 0,-2 11 8 0 0,-2 2-120 0 0,2 0-72 0 0,-6 5-4105 0 0</inkml:trace>
</inkml:ink>
</file>

<file path=ppt/ink/ink37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1:53:35.783"/>
    </inkml:context>
    <inkml:brush xml:id="br0">
      <inkml:brushProperty name="width" value="0.05" units="cm"/>
      <inkml:brushProperty name="height" value="0.05" units="cm"/>
    </inkml:brush>
  </inkml:definitions>
  <inkml:trace contextRef="#ctx0" brushRef="#br0">50 336 6921 0 0,'-18'-6'2817'0'0,"8"-14"-2417"0"0,3 3 0 0 0,-3-2-224 0 0,9 15 96 0 0,0 2-304 0 0,1 1 0 0 0,-1 1-176 0 0,-1 10-1184 0 0,2 5 640 0 0,7 29-400 0 0,-2-27-2561 0 0</inkml:trace>
  <inkml:trace contextRef="#ctx0" brushRef="#br0" timeOffset="1">304 0 4201 0 0,'-6'9'4209'0'0,"6"-3"-4377"0"0,4 1 168 0 0,-1-3-24 0 0,-1-2 8 0 0</inkml:trace>
</inkml:ink>
</file>

<file path=ppt/ink/ink37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1:53:36.132"/>
    </inkml:context>
    <inkml:brush xml:id="br0">
      <inkml:brushProperty name="width" value="0.05" units="cm"/>
      <inkml:brushProperty name="height" value="0.05" units="cm"/>
    </inkml:brush>
  </inkml:definitions>
  <inkml:trace contextRef="#ctx0" brushRef="#br0">0 4 6321 0 0,'0'-4'2345'0'0,"1"6"-1721"0"0,2-1-480 0 0,-3 0-216 0 0,5 20 40 0 0,34 29-32 0 0,-25-27-4569 0 0</inkml:trace>
</inkml:ink>
</file>

<file path=ppt/ink/ink37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1:53:36.467"/>
    </inkml:context>
    <inkml:brush xml:id="br0">
      <inkml:brushProperty name="width" value="0.05" units="cm"/>
      <inkml:brushProperty name="height" value="0.05" units="cm"/>
    </inkml:brush>
  </inkml:definitions>
  <inkml:trace contextRef="#ctx0" brushRef="#br0">47 27 6889 0 0,'-7'-6'2609'0'0,"2"2"-1881"0"0,0 0-568 0 0,2-1-128 0 0,-3-3-32 0 0,1 8 0 0 0,3 0-40 0 0,-6 2-592 0 0,5-2 592 0 0,2 0 8 0 0,0 0-304 0 0,1 14-216 0 0,1 5-3841 0 0</inkml:trace>
</inkml:ink>
</file>

<file path=ppt/ink/ink37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1:53:47.568"/>
    </inkml:context>
    <inkml:brush xml:id="br0">
      <inkml:brushProperty name="width" value="0.05" units="cm"/>
      <inkml:brushProperty name="height" value="0.05" units="cm"/>
    </inkml:brush>
  </inkml:definitions>
  <inkml:trace contextRef="#ctx0" brushRef="#br0">283 53 2272 0 0,'4'3'1020'0'0,"3"0"-13"0"0,0 1-457 0 0,8-1-174 0 0,-6 0-334 0 0,0 0-1 0 0,-1 0 1 0 0,0 1-1 0 0,0 0 1 0 0,0 0 0 0 0,13 10-1 0 0,-9-6 2 0 0,0-1-1 0 0,1 0 1 0 0,24 9 0 0 0,-4-10 140 0 0,-21-6 276 0 0,-11-1 135 0 0,-2 0-314 0 0,-1-1 35 0 0,0 1-148 0 0,1 0-14 0 0,-12-2-83 0 0,1 1 0 0 0,0 1 1 0 0,-1-1-1 0 0,1 2 0 0 0,-1 0 1 0 0,-24 3-1 0 0,-75 20 73 0 0,62-11-106 0 0,42-10-33 0 0,0-1 0 0 0,0 0-1 0 0,0-1 1 0 0,-15-1 0 0 0,-60-14 0 0 0,65 11-13 0 0,-11 0-1 0 0,2 0 2 0 0,13-4 8 0 0,14 8-1 0 0,0 0 0 0 0,0-1 1 0 0,0 1-1 0 0,0 0 0 0 0,0-1 0 0 0,0 1 1 0 0,0 0-1 0 0,0-1 0 0 0,0 1 0 0 0,0-1 0 0 0,0 1 1 0 0,0 0-1 0 0,0-1 0 0 0,0 1 0 0 0,1 0 1 0 0,-1-1-1 0 0,0 1 0 0 0,0 0 0 0 0,0 0 1 0 0,1-1-1 0 0,-1 1 0 0 0,0 0 0 0 0,0-1 1 0 0,1 1-1 0 0,-1 0 0 0 0,0 0 0 0 0,1 0 1 0 0,-1-1-1 0 0,0 1 0 0 0,1 0 0 0 0,-1 0 1 0 0,0 0-1 0 0,1 0 0 0 0,-1 0 0 0 0,0 0 1 0 0,1-1-1 0 0,-1 1 0 0 0,0 0 0 0 0,1 0 1 0 0,-1 0-1 0 0,1 0 0 0 0,23-7-9 0 0,-21 6 12 0 0,53-15 10 0 0,63-18 35 0 0,-39 14-44 0 0,-58 13-13 0 0,-9 2 9 0 0,7-3 4 0 0,-3 0 3 0 0,10-1 4 0 0,-17 5-54 0 0,21-3-693 0 0,-31 7 660 0 0,-2 0-328 0 0,0 0-548 0 0,-3 3-1974 0 0</inkml:trace>
</inkml:ink>
</file>

<file path=ppt/ink/ink37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1:53:48.485"/>
    </inkml:context>
    <inkml:brush xml:id="br0">
      <inkml:brushProperty name="width" value="0.05" units="cm"/>
      <inkml:brushProperty name="height" value="0.05" units="cm"/>
    </inkml:brush>
  </inkml:definitions>
  <inkml:trace contextRef="#ctx0" brushRef="#br0">46 0 944 0 0,'-5'3'75'0'0,"-13"11"1061"0"0,14 0-433 0 0,4-13-363 0 0,0 1-28 0 0,0 4-106 0 0,1 14-55 0 0,0 2 73 0 0,3 29 690 0 0,-4-44-777 0 0,1 0-1 0 0,0-1 1 0 0,1 1 0 0 0,-1-1-1 0 0,1 0 1 0 0,1 1 0 0 0,-1-1 0 0 0,1 0-1 0 0,5 9 1 0 0,22 10 191 0 0,-23-21-286 0 0,0-1 0 0 0,0 0 0 0 0,1-1 1 0 0,-1 1-1 0 0,1-1 0 0 0,11 1 0 0 0,-14-2-7 0 0,1 0-1 0 0,-1 0 0 0 0,1-1 1 0 0,-1 0-1 0 0,1 0 0 0 0,-1-1 1 0 0,1 1-1 0 0,-1-1 0 0 0,0 0 1 0 0,1-1-1 0 0,-1 1 0 0 0,0-1 1 0 0,0 0-1 0 0,0-1 0 0 0,0 1 1 0 0,8-6-1 0 0,-5-6 17 0 0,-10-13-24 0 0,-20-21-54 0 0,11 24 5 0 0,7 17 17 0 0,-3 0 3 0 0,4 5-9 0 0,2 2-3 0 0,-2-1-26 0 0,1 1 5 0 0,-4 0-111 0 0,4 0 121 0 0,1 0 21 0 0,1 1 0 0 0,-1-1 0 0 0,1 0 0 0 0,-1 0 0 0 0,1 1 0 0 0,-1-1 0 0 0,1 0 0 0 0,-1 1 0 0 0,1-1 1 0 0,0 1-1 0 0,-1-1 0 0 0,1 0 0 0 0,0 1 0 0 0,-1-1 0 0 0,1 1 0 0 0,0-1 0 0 0,0 1 0 0 0,-1-1 1 0 0,1 1-1 0 0,0-1 0 0 0,0 1 0 0 0,0 0 0 0 0,0-1 0 0 0,0 1 0 0 0,0-1 0 0 0,0 1 0 0 0,0-1 0 0 0,0 1 1 0 0,0-1-1 0 0,0 2 0 0 0,0 14-17 0 0,2-6 11 0 0,27 125-70 0 0,-23-99 99 0 0,-5-13 6 0 0,-1 1-1 0 0,0-1 0 0 0,-2 1 0 0 0,-8 38 0 0 0,0-17 45 0 0,7-35-52 0 0,0 0-1 0 0,0-1 1 0 0,-1 1 0 0 0,0 0 0 0 0,-1-1 0 0 0,0 0-1 0 0,-7 9 1 0 0,10-16-1 0 0,1 0 1 0 0,-1 0-1 0 0,0 0 0 0 0,0 0 0 0 0,0 0 1 0 0,0 0-1 0 0,0-1 0 0 0,-1 1 0 0 0,1-1 1 0 0,0 1-1 0 0,-1-1 0 0 0,1 0 0 0 0,-1 0 1 0 0,1 0-1 0 0,-1 0 0 0 0,-5 0 0 0 0,6-1 11 0 0,0 0-1 0 0,-1 0 0 0 0,1 0 0 0 0,-1-1 1 0 0,1 1-1 0 0,-1-1 0 0 0,1 1 1 0 0,0-1-1 0 0,0 0 0 0 0,-1 0 1 0 0,1 0-1 0 0,0 0 0 0 0,-4-3 1 0 0,-7-8 71 0 0,-1-8 144 0 0,-6-6-9 0 0,17 23-218 0 0,0 0 0 0 0,1-1 0 0 0,-1 0 0 0 0,1 1 1 0 0,0-1-1 0 0,0 0 0 0 0,0 0 0 0 0,0 0 0 0 0,1 0 0 0 0,-2-6 0 0 0,3 8-12 0 0,-1 0-1 0 0,1 0 1 0 0,0 0-1 0 0,-1 0 1 0 0,1 0 0 0 0,0 0-1 0 0,0 0 1 0 0,1 0-1 0 0,-1 0 1 0 0,0 0 0 0 0,1 0-1 0 0,-1 1 1 0 0,1-1-1 0 0,-1 0 1 0 0,1 0 0 0 0,0 0-1 0 0,0 0 1 0 0,0 1-1 0 0,0-1 1 0 0,0 0 0 0 0,0 1-1 0 0,0-1 1 0 0,1 1 0 0 0,-1-1-1 0 0,0 1 1 0 0,1 0-1 0 0,1-2 1 0 0,17-9-6 0 0,-1 0 1 0 0,1 1-1 0 0,1 1 0 0 0,0 1 1 0 0,43-12-1 0 0,-55 19-145 0 0,0-1 0 0 0,0 0 0 0 0,0-1 0 0 0,-1 0 0 0 0,11-7 0 0 0,-11 6-236 0 0</inkml:trace>
</inkml:ink>
</file>

<file path=ppt/ink/ink37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1:53:48.837"/>
    </inkml:context>
    <inkml:brush xml:id="br0">
      <inkml:brushProperty name="width" value="0.05" units="cm"/>
      <inkml:brushProperty name="height" value="0.05" units="cm"/>
    </inkml:brush>
  </inkml:definitions>
  <inkml:trace contextRef="#ctx0" brushRef="#br0">17 40 2625 0 0,'-6'1'2781'0'0,"2"-3"-2587"0"0,3 2-156 0 0,0-1 41 0 0,0 0 15 0 0,-1-1 52 0 0,1 0-22 0 0,0 2-105 0 0,1 0-1 0 0,0 0 0 0 0,0 0 0 0 0,0 0 1 0 0,0-1-1 0 0,0 1 0 0 0,0 0 0 0 0,0 0 1 0 0,0 0-1 0 0,0 0 0 0 0,0-1 0 0 0,0 1 1 0 0,0 0-1 0 0,0 0 0 0 0,0 0 0 0 0,0 0 1 0 0,0-1-1 0 0,0 1 0 0 0,0 0 0 0 0,0 0 1 0 0,0 0-1 0 0,1 0 0 0 0,-1-1 0 0 0,0 1 1 0 0,0 0-1 0 0,0 0 0 0 0,0 0 0 0 0,0 0 1 0 0,0 0-1 0 0,0 0 0 0 0,1-1 0 0 0,-1 1 1 0 0,0 0-1 0 0,0 0 0 0 0,0 0 0 0 0,0 0 1 0 0,0 0-1 0 0,1 0 0 0 0,-1 0 0 0 0,0 0 1 0 0,0 0-1 0 0,0 0 0 0 0,0 0 0 0 0,1 0 1 0 0,-1 0-1 0 0,0 0 0 0 0,0 0 0 0 0,0 0 1 0 0,0 0-1 0 0,1 0 0 0 0,-1 0 0 0 0,0 0 1 0 0,0 0-1 0 0,0 0 0 0 0,0 0 0 0 0,1 0 1 0 0,21-2 312 0 0,29 2-390 0 0,-44 0 187 0 0,273-21-1239 0 0,-246 16 717 0 0</inkml:trace>
</inkml:ink>
</file>

<file path=ppt/ink/ink37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1:53:51.552"/>
    </inkml:context>
    <inkml:brush xml:id="br0">
      <inkml:brushProperty name="width" value="0.05" units="cm"/>
      <inkml:brushProperty name="height" value="0.05" units="cm"/>
    </inkml:brush>
  </inkml:definitions>
  <inkml:trace contextRef="#ctx0" brushRef="#br0">1 29 2425 0 0,'0'-2'286'0'0,"0"1"0"0"0,1-1 1 0 0,0 1-1 0 0,-1-1 1 0 0,1 1-1 0 0,0 0 1 0 0,0-1-1 0 0,0 1 1 0 0,0 0-1 0 0,0-1 0 0 0,0 1 1 0 0,0 0-1 0 0,0 0 1 0 0,0 0-1 0 0,3-1 1 0 0,11-4-104 0 0,-3 5-803 0 0,-12 1 277 0 0,3 1-1703 0 0,3 0 144 0 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19:05:28.656"/>
    </inkml:context>
    <inkml:brush xml:id="br0">
      <inkml:brushProperty name="width" value="0.05" units="cm"/>
      <inkml:brushProperty name="height" value="0.05" units="cm"/>
    </inkml:brush>
  </inkml:definitions>
  <inkml:trace contextRef="#ctx0" brushRef="#br0">166 367 6377 0 0,'1'0'429'0'0,"0"-1"0"0"0,0 1 0 0 0,1-1-1 0 0,-1 1 1 0 0,0-1 0 0 0,0 1 0 0 0,0-1 0 0 0,0 0-1 0 0,0 1 1 0 0,0-1 0 0 0,0 0 0 0 0,-1 0-1 0 0,1 0 1 0 0,0 0 0 0 0,0 0 0 0 0,0 0-1 0 0,-1 0 1 0 0,1 0 0 0 0,-1 0 0 0 0,1 0 0 0 0,-1 0-1 0 0,1-2 1 0 0,3-34 1341 0 0,-4 19-1636 0 0,1 9-108 0 0,0 4 18 0 0,-1-1 0 0 0,1 1 0 0 0,-1-1-1 0 0,0 0 1 0 0,-1 1 0 0 0,1-1-1 0 0,-1 1 1 0 0,0-1 0 0 0,0 1 0 0 0,-1-1-1 0 0,0 1 1 0 0,0 0 0 0 0,0-1-1 0 0,0 1 1 0 0,-1 0 0 0 0,0 1 0 0 0,0-1-1 0 0,-4-5 1 0 0,-18-12 240 0 0,-38-27 1 0 0,27 25-151 0 0,12 7-73 0 0,23 17-59 0 0,0-1-1 0 0,0 1 0 0 0,1 0 0 0 0,-1-1 0 0 0,0 1 1 0 0,0-1-1 0 0,1 1 0 0 0,-1-1 0 0 0,0 1 1 0 0,0-1-1 0 0,1 1 0 0 0,-1-1 0 0 0,1 0 0 0 0,-1 0 1 0 0,1 1-1 0 0,-1-1 0 0 0,1 0 0 0 0,-1 0 1 0 0,1 1-1 0 0,0-1 0 0 0,-1 0 0 0 0,1 0 0 0 0,0 0 1 0 0,0 0-1 0 0,-1 1 0 0 0,1-1 0 0 0,0-2 1 0 0,1 2-2 0 0,-1 0 0 0 0,1 0 0 0 0,0 0 0 0 0,-1 1 0 0 0,1-1 0 0 0,0 0 0 0 0,0 0 0 0 0,0 1 1 0 0,0-1-1 0 0,0 0 0 0 0,-1 1 0 0 0,1-1 0 0 0,0 1 0 0 0,0-1 0 0 0,0 1 0 0 0,1 0 0 0 0,0-1 0 0 0,33-5-11 0 0,-19 5 10 0 0,28-1-1 0 0,1 0-22 0 0,-18 3-475 0 0,0-1 0 0 0,0-1 0 0 0,41-7 1 0 0,-67 8 477 0 0,32-7-1154 0 0,-29 6 924 0 0,0 0 0 0 0,0 0 0 0 0,0 0 0 0 0,1 0 0 0 0,-1 0 0 0 0,0 1 0 0 0,1 0 0 0 0,-1 0 0 0 0,0 0 0 0 0,0 1 0 0 0,1-1 0 0 0,-1 1 0 0 0,8 3 0 0 0,3 2-1108 0 0</inkml:trace>
  <inkml:trace contextRef="#ctx0" brushRef="#br0" timeOffset="0.76">19 296 7322 0 0,'6'2'2266'0'0,"11"3"2599"0"0,-7-4-3939 0 0,-5-1-768 0 0,-1 3 180 0 0,-3-2-311 0 0,0-1 0 0 0,-1 1 0 0 0,1-1-1 0 0,0 1 1 0 0,0-1 0 0 0,-1 1 0 0 0,1-1 0 0 0,0 0 0 0 0,0 1-1 0 0,0-1 1 0 0,0 0 0 0 0,-1 0 0 0 0,1 1 0 0 0,0-1-1 0 0,0 0 1 0 0,0 0 0 0 0,0 0 0 0 0,0 0 0 0 0,0 0-1 0 0,1-1 1 0 0,18 1 281 0 0,10 3 281 0 0,2-1 56 0 0,-9-2-266 0 0,-7-1-238 0 0,45-3-518 0 0,-23-6-1488 0 0,-31 3 1379 0 0,-11 4-72 0 0,1 7-613 0 0</inkml:trace>
</inkml:ink>
</file>

<file path=ppt/ink/ink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19:21:37.838"/>
    </inkml:context>
    <inkml:brush xml:id="br0">
      <inkml:brushProperty name="width" value="0.05" units="cm"/>
      <inkml:brushProperty name="height" value="0.05" units="cm"/>
    </inkml:brush>
  </inkml:definitions>
  <inkml:trace contextRef="#ctx0" brushRef="#br0">125 297 3425 0 0,'-9'12'3741'0'0,"3"-10"-2770"0"0,1-3-441 0 0,-11-12 617 0 0,15 8-1184 0 0,2-37 58 0 0,0 28-18 0 0,0 0-1 0 0,-1 0 1 0 0,0 0 0 0 0,-1 0-1 0 0,0 0 1 0 0,-2 0 0 0 0,1 1-1 0 0,-2-1 1 0 0,0 1 0 0 0,0-1-1 0 0,-1 1 1 0 0,-10-17 0 0 0,9 19-12 0 0,5 8 5 0 0,0 0-1 0 0,-1 0 1 0 0,1 1-1 0 0,-1-1 0 0 0,1 1 1 0 0,-1-1-1 0 0,0 1 1 0 0,1 0-1 0 0,-1 0 1 0 0,-1 0-1 0 0,1 0 1 0 0,0 0-1 0 0,0 0 1 0 0,-1 0-1 0 0,1 1 0 0 0,-1-1 1 0 0,1 1-1 0 0,-1 0 1 0 0,0-1-1 0 0,-2 1 1 0 0,11 26-11 0 0,68 216 7 0 0,-65-216 19 0 0,-7-18-6 0 0,-1 0 1 0 0,2-1-1 0 0,-1 1 0 0 0,1-1 1 0 0,0 1-1 0 0,0-1 0 0 0,0 0 0 0 0,1 0 1 0 0,0 0-1 0 0,1-1 0 0 0,-1 0 1 0 0,6 6-1 0 0,-9-11 0 0 0,0 1-1 0 0,-1-1 0 0 0,1 0 1 0 0,-1 1-1 0 0,1-1 1 0 0,-1 0-1 0 0,1 0 1 0 0,0 0-1 0 0,-1 0 1 0 0,1 1-1 0 0,0-1 1 0 0,-1 0-1 0 0,1 0 1 0 0,0 0-1 0 0,-1 0 1 0 0,1 0-1 0 0,-1-1 1 0 0,1 1-1 0 0,0 0 0 0 0,-1 0 1 0 0,1 0-1 0 0,0 0 1 0 0,-1-1-1 0 0,2 0 1 0 0,5-6 94 0 0,-1 1-57 0 0,-2 4-21 0 0,3-1 9 0 0,7-5 47 0 0,-6-1 5 0 0,6-16-14 0 0,2 1 0 0 0,0 0 0 0 0,29-32 0 0 0,-32 43-67 0 0,0 0 0 0 0,0 1 0 0 0,1 1 0 0 0,1 0 0 0 0,28-16 1 0 0,-41 25-8 0 0,0 1 0 0 0,0-1 1 0 0,1 1-1 0 0,-1 0 0 0 0,0 0 1 0 0,1 1-1 0 0,-1-1 0 0 0,1 0 1 0 0,-1 1-1 0 0,0-1 0 0 0,1 1 1 0 0,-1 0-1 0 0,1 0 1 0 0,0 0-1 0 0,3 0 0 0 0,-5 1 1 0 0,1 0-1 0 0,-1-1 1 0 0,1 1-1 0 0,-1 0 1 0 0,0 0-1 0 0,1 0 0 0 0,-1 0 1 0 0,0 0-1 0 0,0 0 1 0 0,1 1-1 0 0,-1-1 1 0 0,0 0-1 0 0,0 1 1 0 0,-1-1-1 0 0,1 0 0 0 0,0 1 1 0 0,0-1-1 0 0,-1 1 1 0 0,2 2-1 0 0,2 19-3 0 0,-9 16-11 0 0,-18 28-16 0 0,9-28 25 0 0,9-27 29 0 0,0 0 0 0 0,0 0 0 0 0,-2-1 0 0 0,1 0 0 0 0,-1 0 1 0 0,-1 0-1 0 0,0-1 0 0 0,-1 0 0 0 0,1-1 0 0 0,-2 0 0 0 0,1 0 0 0 0,-21 13 0 0 0,14-15 54 0 0,-11-5 112 0 0,14-1-31 0 0,4 0-132 0 0,-34-2 645 0 0,18-13-2689 0 0,25 10 1539 0 0,7-14 20 0 0</inkml:trace>
</inkml:ink>
</file>

<file path=ppt/ink/ink38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1:53:52.168"/>
    </inkml:context>
    <inkml:brush xml:id="br0">
      <inkml:brushProperty name="width" value="0.05" units="cm"/>
      <inkml:brushProperty name="height" value="0.05" units="cm"/>
    </inkml:brush>
  </inkml:definitions>
  <inkml:trace contextRef="#ctx0" brushRef="#br0">0 3 3857 0 0,'109'-2'2551'0'0,"-103"2"-2541"0"0,32 1 38 0 0,-18 6-22 0 0,-16-4-57 0 0,19 2-117 0 0,-17-4-372 0 0,-5 0 473 0 0,-1-1-1 0 0,1 0 1 0 0,-1 0-1 0 0,1 0 1 0 0,0 0-1 0 0,-1 0 1 0 0,1 1-1 0 0,-1-1 1 0 0,1 0-1 0 0,0-1 1 0 0,-1 1-1 0 0,1 0 1 0 0,0 0-1 0 0,-1 0 1 0 0,1 0-1 0 0,-1 0 1 0 0,1-1-1 0 0,0 1 1 0 0,-1 0-1 0 0,1 0 1 0 0,-1-1-1 0 0,1 1 1 0 0,-1 0-1 0 0,1-1 0 0 0,-1 1 1 0 0,1-1-1 0 0,-1 1 1 0 0,1-1-1 0 0,-1 1 1 0 0,0-1-1 0 0,1 0 1 0 0,3-2-1954 0 0</inkml:trace>
</inkml:ink>
</file>

<file path=ppt/ink/ink38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1:53:52.553"/>
    </inkml:context>
    <inkml:brush xml:id="br0">
      <inkml:brushProperty name="width" value="0.05" units="cm"/>
      <inkml:brushProperty name="height" value="0.05" units="cm"/>
    </inkml:brush>
  </inkml:definitions>
  <inkml:trace contextRef="#ctx0" brushRef="#br0">0 31 3777 0 0,'12'4'3785'0'0,"-8"-6"-3737"0"0,0 2-48 0 0,2-2 0 0 0,-6 1 0 0 0,0 0-16 0 0,0 0 8 0 0,0 0 8 0 0,0-1 0 0 0,0 1 0 0 0,4-1-32 0 0,-2 1-24 0 0,7-3 8 0 0,-5 2-152 0 0,0-1 160 0 0,2 0-32 0 0,-1-1 8 0 0,2 0-145 0 0</inkml:trace>
</inkml:ink>
</file>

<file path=ppt/ink/ink38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1:53:52.889"/>
    </inkml:context>
    <inkml:brush xml:id="br0">
      <inkml:brushProperty name="width" value="0.05" units="cm"/>
      <inkml:brushProperty name="height" value="0.05" units="cm"/>
    </inkml:brush>
  </inkml:definitions>
  <inkml:trace contextRef="#ctx0" brushRef="#br0">1 1 2641 0 0,'68'11'2605'0'0,"-57"-10"-633"0"0,-3-3-513 0 0,-7-2-1031 0 0,-2 1-289 0 0,0 1 211 0 0,1 1-324 0 0,0 1 23 0 0,0-1-268 0 0,-3 18-626 0 0,0-8 530 0 0</inkml:trace>
</inkml:ink>
</file>

<file path=ppt/ink/ink38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1:53:53.224"/>
    </inkml:context>
    <inkml:brush xml:id="br0">
      <inkml:brushProperty name="width" value="0.05" units="cm"/>
      <inkml:brushProperty name="height" value="0.05" units="cm"/>
    </inkml:brush>
  </inkml:definitions>
  <inkml:trace contextRef="#ctx0" brushRef="#br0">3 1 3257 0 0,'1'1'3283'0'0,"-1"-1"-3391"0"0,-2 0 95 0 0,2 0 6 0 0,0 0 14 0 0,-1 0-85 0 0,1 14-17 0 0,1 20 76 0 0,2-11-6 0 0,3 28 85 0 0,-4-14-162 0 0,-1-1-303 0 0,-3-13-110 0 0,2-12 36 0 0</inkml:trace>
</inkml:ink>
</file>

<file path=ppt/ink/ink38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1:53:53.784"/>
    </inkml:context>
    <inkml:brush xml:id="br0">
      <inkml:brushProperty name="width" value="0.05" units="cm"/>
      <inkml:brushProperty name="height" value="0.05" units="cm"/>
    </inkml:brush>
  </inkml:definitions>
  <inkml:trace contextRef="#ctx0" brushRef="#br0">16 1 784 0 0,'-2'11'184'0'0,"1"-2"0"0"0,-4 1-16 0 0,4-2-88 0 0,-1-3 24 0 0,1 0-56 0 0,0 6 8 0 0,-2-7 24 0 0</inkml:trace>
</inkml:ink>
</file>

<file path=ppt/ink/ink38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1:53:54.222"/>
    </inkml:context>
    <inkml:brush xml:id="br0">
      <inkml:brushProperty name="width" value="0.05" units="cm"/>
      <inkml:brushProperty name="height" value="0.05" units="cm"/>
    </inkml:brush>
  </inkml:definitions>
  <inkml:trace contextRef="#ctx0" brushRef="#br0">0 0 4377 0 0,'3'5'4385'0'0,"4"-4"-4425"0"0,-5 2 48 0 0,0-1-8 0 0,-3-2 0 0 0,0 0 0 0 0,0 6-32 0 0,0 0-248 0 0,0 0 264 0 0,-1 3 0 0 0,1-3-128 0 0,0 3-88 0 0,1-4-3777 0 0</inkml:trace>
</inkml:ink>
</file>

<file path=ppt/ink/ink38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1:53:54.556"/>
    </inkml:context>
    <inkml:brush xml:id="br0">
      <inkml:brushProperty name="width" value="0.05" units="cm"/>
      <inkml:brushProperty name="height" value="0.05" units="cm"/>
    </inkml:brush>
  </inkml:definitions>
  <inkml:trace contextRef="#ctx0" brushRef="#br0">30 1 5841 0 0,'-27'75'3784'0'0,"25"-61"-3038"0"0,3-9-653 0 0,0-3-103 0 0,2 16-221 0 0,0 0-1 0 0,-1-1 0 0 0,-1 1 0 0 0,-1 19 0 0 0,1-5-477 0 0,-3-22 149 0 0</inkml:trace>
</inkml:ink>
</file>

<file path=ppt/ink/ink38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1:53:54.907"/>
    </inkml:context>
    <inkml:brush xml:id="br0">
      <inkml:brushProperty name="width" value="0.05" units="cm"/>
      <inkml:brushProperty name="height" value="0.05" units="cm"/>
    </inkml:brush>
  </inkml:definitions>
  <inkml:trace contextRef="#ctx0" brushRef="#br0">1 4 1280 0 0,'15'4'1281'0'0,"-11"-4"-1217"0"0,1 1 8 0 0,-1 0-48 0 0,-4-2 8 0 0,0 0 24 0 0,0 0-16 0 0,0-1-80 0 0,0 1 0 0 0,0 0 64 0 0,0 0-24 0 0,0 0-64 0 0</inkml:trace>
  <inkml:trace contextRef="#ctx0" brushRef="#br0" timeOffset="1">82 317 4401 0 0,'14'39'1640'0'0,"1"0"-1256"0"0,-15-37-288 0 0,0 0-224 0 0,-5 7 8 0 0,5-1 88 0 0,2-6-136 0 0,0 0 16 0 0,-3-3 8 0 0</inkml:trace>
</inkml:ink>
</file>

<file path=ppt/ink/ink38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1:53:55.235"/>
    </inkml:context>
    <inkml:brush xml:id="br0">
      <inkml:brushProperty name="width" value="0.05" units="cm"/>
      <inkml:brushProperty name="height" value="0.05" units="cm"/>
    </inkml:brush>
  </inkml:definitions>
  <inkml:trace contextRef="#ctx0" brushRef="#br0">39 4 3873 0 0,'-1'1'2155'0'0,"-2"0"-487"0"0,-5 0-1636 0 0,5-1 163 0 0,-4 6-375 0 0,4-1-31 0 0,0-3 15 0 0,-5-3-243 0 0,7-1-109 0 0,0-4 374 0 0,1 4 62 0 0,0-6-302 0 0</inkml:trace>
</inkml:ink>
</file>

<file path=ppt/ink/ink38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1:53:55.571"/>
    </inkml:context>
    <inkml:brush xml:id="br0">
      <inkml:brushProperty name="width" value="0.05" units="cm"/>
      <inkml:brushProperty name="height" value="0.05" units="cm"/>
    </inkml:brush>
  </inkml:definitions>
  <inkml:trace contextRef="#ctx0" brushRef="#br0">61 583 2673 0 0,'-28'-36'4874'0'0,"23"26"-4493"0"0,-15-38 873 0 0,13 17-791 0 0,6 14 533 0 0,3-18-273 0 0,-1 31-827 0 0,-1-1-72 0 0,0 2-161 0 0,0 1-300 0 0,0 0 1 0 0,0 1-20 0 0</inkml:trace>
  <inkml:trace contextRef="#ctx0" brushRef="#br0" timeOffset="1">58 32 3697 0 0,'-15'-16'3697'0'0,"12"16"-3521"0"0,-1-3 8 0 0,1-3-136 0 0,0 9 0 0 0,1-3 32 0 0,1-1-32 0 0,0 0-64 0 0,1 0 0 0 0,-2 0-64 0 0,2-1 104 0 0,0 1-72 0 0,-1 0 0 0 0,1 0-168 0 0</inkml:trace>
</inkml:ink>
</file>

<file path=ppt/ink/ink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19:21:38.471"/>
    </inkml:context>
    <inkml:brush xml:id="br0">
      <inkml:brushProperty name="width" value="0.05" units="cm"/>
      <inkml:brushProperty name="height" value="0.05" units="cm"/>
    </inkml:brush>
  </inkml:definitions>
  <inkml:trace contextRef="#ctx0" brushRef="#br0">240 5 4513 0 0,'-1'-3'4543'0'0,"-5"2"-4732"0"0,2 1 491 0 0,-6 1-292 0 0,-6 4-2 0 0,1 2-5 0 0,-6 5-3 0 0,8-5 5 0 0,-18 6 28 0 0,-37 19 68 0 0,43-18-43 0 0,8-3-10 0 0,16-10-44 0 0,0 0 0 0 0,0-1-1 0 0,0 1 1 0 0,0 0-1 0 0,1-1 1 0 0,-1 1 0 0 0,0 0-1 0 0,0 0 1 0 0,1 0-1 0 0,-1-1 1 0 0,1 1 0 0 0,-1 0-1 0 0,1 0 1 0 0,-1 0-1 0 0,1 0 1 0 0,-1 0 0 0 0,1 2-1 0 0,0-2-1 0 0,0 0 0 0 0,0 0 0 0 0,0 1 0 0 0,0-1 0 0 0,1 0 0 0 0,-1 0 0 0 0,1 0 0 0 0,-1 1 0 0 0,1-1 1 0 0,-1 0-1 0 0,1 0 0 0 0,-1 0 0 0 0,1 0 0 0 0,0 0 0 0 0,0 0 0 0 0,0 0 0 0 0,-1 0 0 0 0,1 0 0 0 0,0-1 0 0 0,2 2 0 0 0,49 28 13 0 0,-42-25-4 0 0,29 19-7 0 0,-31-18 1 0 0,0 1 1 0 0,0 0-1 0 0,-1 0 0 0 0,0 0 0 0 0,8 11 0 0 0,-13-15 0 0 0,1 0 1 0 0,-1 0-1 0 0,0 0 0 0 0,0 0 1 0 0,-1 1-1 0 0,1-1 0 0 0,-1 1 0 0 0,1-1 1 0 0,-1 1-1 0 0,0 0 0 0 0,0-1 1 0 0,-1 1-1 0 0,1 0 0 0 0,-1 0 1 0 0,0-1-1 0 0,0 1 0 0 0,0 0 1 0 0,0 0-1 0 0,-1 0 0 0 0,1-1 1 0 0,-1 1-1 0 0,0 0 0 0 0,0-1 1 0 0,-1 1-1 0 0,1-1 0 0 0,-1 1 0 0 0,0-1 1 0 0,0 1-1 0 0,-2 2 0 0 0,3-5-2 0 0,1 0 0 0 0,-1-1-1 0 0,1 1 1 0 0,-1-1-1 0 0,1 1 1 0 0,-1-1-1 0 0,0 1 1 0 0,1-1 0 0 0,-1 0-1 0 0,0 1 1 0 0,1-1-1 0 0,-1 0 1 0 0,0 1-1 0 0,1-1 1 0 0,-1 0 0 0 0,0 0-1 0 0,0 0 1 0 0,1 0-1 0 0,-1 0 1 0 0,0 0-1 0 0,0 0 1 0 0,1 0 0 0 0,-1 0-1 0 0,0 0 1 0 0,0 0-1 0 0,1 0 1 0 0,-1 0-1 0 0,0-1 1 0 0,0 1 0 0 0,-14-9-39 0 0,0 1-79 0 0,3 3 89 0 0,6-3 12 0 0,6 6 13 0 0,-1 1 0 0 0,1-1 0 0 0,0 0-1 0 0,-1 0 1 0 0,1 0 0 0 0,0 0 0 0 0,0 0 0 0 0,0 0 0 0 0,1 0-1 0 0,-1 0 1 0 0,0 1 0 0 0,1-1 0 0 0,-1 0 0 0 0,1 0 0 0 0,-1 0-1 0 0,1 0 1 0 0,0 1 0 0 0,0-1 0 0 0,0 0 0 0 0,0 1 0 0 0,0-1-1 0 0,0 1 1 0 0,1-1 0 0 0,-1 1 0 0 0,0 0 0 0 0,3-2 0 0 0,39-32-5 0 0,-37 31 4 0 0,80-58-18 0 0,-29 29 15 0 0,-42 25 3 0 0,8-6 3 0 0,-1 0 5 0 0,11-9 18 0 0,15-9 51 0 0,-44 28-61 0 0,-5 0 2 0 0,-11-1-3 0 0,-25-2-22 0 0,31 7 4 0 0,1-1 3 0 0,-1 0 0 0 0,0 1 0 0 0,1 0 0 0 0,-1 0 0 0 0,0 1 0 0 0,0-1 0 0 0,1 1-1 0 0,-1 0 1 0 0,1 1 0 0 0,-1 0 0 0 0,1-1 0 0 0,-1 2 0 0 0,1-1 0 0 0,-10 6 0 0 0,11-4 11 0 0,0-1 0 0 0,-1 1 1 0 0,1 0-1 0 0,1 0 1 0 0,-1 0-1 0 0,0 1 0 0 0,1-1 1 0 0,0 1-1 0 0,0 0 0 0 0,1 0 1 0 0,-1 0-1 0 0,1 0 1 0 0,0 1-1 0 0,0-1 0 0 0,1 1 1 0 0,0-1-1 0 0,-1 1 0 0 0,2-1 1 0 0,-1 1-1 0 0,1-1 1 0 0,0 1-1 0 0,0 0 0 0 0,1 6 1 0 0,0-4 10 0 0,1 0 1 0 0,-1 0 0 0 0,1 0-1 0 0,1 0 1 0 0,6 14 0 0 0,3 0 14 0 0,-1-7-16 0 0,-8-10-34 0 0,1-1-1 0 0,1 1 0 0 0,-1-1 0 0 0,1 0 0 0 0,-1 0 1 0 0,1 0-1 0 0,0-1 0 0 0,1 0 0 0 0,-1 0 0 0 0,0 0 0 0 0,12 3 1 0 0,-10-4-115 0 0,-1 0 1 0 0,0-1 0 0 0,1 0-1 0 0,-1 0 1 0 0,1 0 0 0 0,10-1 0 0 0,-7-1-978 0 0,-1 0-2526 0 0</inkml:trace>
</inkml:ink>
</file>

<file path=ppt/ink/ink38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1:53:55.973"/>
    </inkml:context>
    <inkml:brush xml:id="br0">
      <inkml:brushProperty name="width" value="0.05" units="cm"/>
      <inkml:brushProperty name="height" value="0.05" units="cm"/>
    </inkml:brush>
  </inkml:definitions>
  <inkml:trace contextRef="#ctx0" brushRef="#br0">0 59 2385 0 0,'27'-36'2384'0'0,"-27"30"-456"0"0,0 4-1271 0 0,0-1-441 0 0,-1 2 56 0 0,0 0-56 0 0,0 0-48 0 0,0 0-80 0 0,-1-1-88 0 0,2 1-176 0 0,0 0 160 0 0,0 0 8 0 0,-1 0-136 0 0,0 0-72 0 0</inkml:trace>
</inkml:ink>
</file>

<file path=ppt/ink/ink38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1:53:56.686"/>
    </inkml:context>
    <inkml:brush xml:id="br0">
      <inkml:brushProperty name="width" value="0.05" units="cm"/>
      <inkml:brushProperty name="height" value="0.05" units="cm"/>
    </inkml:brush>
  </inkml:definitions>
  <inkml:trace contextRef="#ctx0" brushRef="#br0">30 20 3969 0 0,'-13'-8'4173'0'0,"10"6"-3867"0"0,0 0-199 0 0,-1 0 7 0 0,3 1 22 0 0,0 1-61 0 0,0 0-56 0 0,-2-3 43 0 0,2 2-2 0 0,1 0 14 0 0,6 2-49 0 0,-1-1 1 0 0,0 1-1 0 0,0 0 0 0 0,1 0 0 0 0,-1 1 0 0 0,0 0 0 0 0,0 0 0 0 0,0 0 1 0 0,9 5-1 0 0,28 11 87 0 0,-25-15-36 0 0,1-1 1 0 0,28 1-1 0 0,-15-4-177 0 0,59-9 1 0 0,-43 0-1224 0 0,-23 5-2422 0 0</inkml:trace>
</inkml:ink>
</file>

<file path=ppt/ink/ink38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1:53:57.219"/>
    </inkml:context>
    <inkml:brush xml:id="br0">
      <inkml:brushProperty name="width" value="0.05" units="cm"/>
      <inkml:brushProperty name="height" value="0.05" units="cm"/>
    </inkml:brush>
  </inkml:definitions>
  <inkml:trace contextRef="#ctx0" brushRef="#br0">1 1 4969 0 0,'48'53'1695'0'0,"-28"-41"-1076"0"0,4-12-395 0 0,-12-1-29 0 0,70-3 583 0 0,-58 2-650 0 0,7-1-9 0 0,-11 2-67 0 0,2 2-12 0 0,12 2 14 0 0,-15 0-23 0 0,0 1-1 0 0,26 9 1 0 0,-22-8-10 0 0,0-1 0 0 0,0 0 0 0 0,0-2 0 0 0,1-1 0 0 0,25-1 0 0 0,-2 0-202 0 0,-15 0-671 0 0,4 0-2829 0 0</inkml:trace>
</inkml:ink>
</file>

<file path=ppt/ink/ink38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1:53:57.638"/>
    </inkml:context>
    <inkml:brush xml:id="br0">
      <inkml:brushProperty name="width" value="0.05" units="cm"/>
      <inkml:brushProperty name="height" value="0.05" units="cm"/>
    </inkml:brush>
  </inkml:definitions>
  <inkml:trace contextRef="#ctx0" brushRef="#br0">13 69 2120 0 0,'17'6'813'0'0,"-35"-7"806"0"0,7-7-1189 0 0,11 8-394 0 0,0 0 1 0 0,0 0 0 0 0,0 0-1 0 0,1 0 1 0 0,-1 1 0 0 0,0-1-1 0 0,0 0 1 0 0,0 0-1 0 0,0 0 1 0 0,1 0 0 0 0,-1 0-1 0 0,0 0 1 0 0,0 0 0 0 0,0 0-1 0 0,1 0 1 0 0,-1 0-1 0 0,0 0 1 0 0,0 0 0 0 0,0 0-1 0 0,1-1 1 0 0,-1 1 0 0 0,0 0-1 0 0,0 0 1 0 0,0 0-1 0 0,0 0 1 0 0,1 0 0 0 0,-1 0-1 0 0,0 0 1 0 0,0 0 0 0 0,0-1-1 0 0,0 1 1 0 0,1 0-1 0 0,-1 0 1 0 0,0 0 0 0 0,0 0-1 0 0,0 0 1 0 0,0-1 0 0 0,0 1-1 0 0,0 0 1 0 0,0 0-1 0 0,0 0 1 0 0,0-1 0 0 0,0 1-1 0 0,1 0 1 0 0,-1 0 0 0 0,0 0-1 0 0,0-1 1 0 0,0 1-1 0 0,0 0 1 0 0,0 0 0 0 0,0 0-1 0 0,0-1 1 0 0,-1 1 0 0 0,1 0-1 0 0,0 0 1 0 0,0 0-1 0 0,0 0 1 0 0,0-1 0 0 0,0 1-1 0 0,0 0 1 0 0,0 0 0 0 0,0 0-1 0 0,0 0 1 0 0,0-1-1 0 0,-1 1 1 0 0,1 0 0 0 0,0 0-1 0 0,0 0 1 0 0,0 0 0 0 0,27 0 264 0 0,86-4 627 0 0,-104 3-878 0 0,1-1-1 0 0,-1 0 0 0 0,1 0 1 0 0,-1-1-1 0 0,12-5 0 0 0,0 0-117 0 0,-1 1-1 0 0,1 1 1 0 0,1 1-1 0 0,-1 1 1 0 0,1 1-1 0 0,-1 1 1 0 0,1 0-1 0 0,0 2 1 0 0,0 1-1 0 0,0 0 1 0 0,-1 2-1 0 0,1 0 1 0 0,35 11-1 0 0,-47-12-3642 0 0</inkml:trace>
</inkml:ink>
</file>

<file path=ppt/ink/ink38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1:53:58.076"/>
    </inkml:context>
    <inkml:brush xml:id="br0">
      <inkml:brushProperty name="width" value="0.05" units="cm"/>
      <inkml:brushProperty name="height" value="0.05" units="cm"/>
    </inkml:brush>
  </inkml:definitions>
  <inkml:trace contextRef="#ctx0" brushRef="#br0">0 67 3641 0 0,'117'-5'2905'0'0,"-42"-6"-2667"0"0,-55 3-203 0 0,9-8 20 0 0,11-6 38 0 0,-11 18-10 0 0,-20 5-47 0 0,-1-2 16 0 0</inkml:trace>
</inkml:ink>
</file>

<file path=ppt/ink/ink38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1:53:58.687"/>
    </inkml:context>
    <inkml:brush xml:id="br0">
      <inkml:brushProperty name="width" value="0.05" units="cm"/>
      <inkml:brushProperty name="height" value="0.05" units="cm"/>
    </inkml:brush>
  </inkml:definitions>
  <inkml:trace contextRef="#ctx0" brushRef="#br0">13 1 1648 0 0,'1'6'1740'0'0,"2"-1"-1425"0"0,0-2-145 0 0,1 3 137 0 0,-3 1 10 0 0,-1 6 52 0 0,-2 12 175 0 0,2-12-116 0 0,-1-4-171 0 0,0 0-68 0 0,0-3-120 0 0,0 4 95 0 0,-12 68 930 0 0,8-25-470 0 0,4-43-524 0 0,1 0-1 0 0,1 0 1 0 0,0 0 0 0 0,0 0-1 0 0,1-1 1 0 0,3 11 0 0 0,14 30 168 0 0,-17-44-227 0 0,3 8-62 0 0,-2-5-222 0 0</inkml:trace>
</inkml:ink>
</file>

<file path=ppt/ink/ink38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1:53:59.173"/>
    </inkml:context>
    <inkml:brush xml:id="br0">
      <inkml:brushProperty name="width" value="0.05" units="cm"/>
      <inkml:brushProperty name="height" value="0.05" units="cm"/>
    </inkml:brush>
  </inkml:definitions>
  <inkml:trace contextRef="#ctx0" brushRef="#br0">20 0 2673 0 0,'-3'3'203'0'0,"1"0"1"0"0,0 1-1 0 0,0-1 1 0 0,1 0-1 0 0,-1 1 1 0 0,1-1-1 0 0,-1 1 1 0 0,1-1-1 0 0,0 1 1 0 0,0 0-1 0 0,1-1 1 0 0,-1 1-1 0 0,1 6 1 0 0,1-3 12 0 0,1-1 1 0 0,0 1-1 0 0,1-1 0 0 0,-1 0 1 0 0,1 0-1 0 0,7 11 1 0 0,-7-13-218 0 0,1 3 143 0 0,16 33 331 0 0,-11-13-12 0 0,-7-17-376 0 0,2 5 119 0 0,0-1-11 0 0,0 7-41 0 0,-1-8-211 0 0,-2-1 0 0 0,1 0 1 0 0,-2 0-1 0 0,0 1 0 0 0,0-1 0 0 0,-1 1 0 0 0,0-1 1 0 0,-1 0-1 0 0,-1 0 0 0 0,0 0 0 0 0,-1 0 1 0 0,0 0-1 0 0,-7 14 0 0 0,3-15-294 0 0</inkml:trace>
</inkml:ink>
</file>

<file path=ppt/ink/ink38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1:53:59.555"/>
    </inkml:context>
    <inkml:brush xml:id="br0">
      <inkml:brushProperty name="width" value="0.05" units="cm"/>
      <inkml:brushProperty name="height" value="0.05" units="cm"/>
    </inkml:brush>
  </inkml:definitions>
  <inkml:trace contextRef="#ctx0" brushRef="#br0">65 0 2609 0 0,'-4'110'3132'0'0,"10"-35"-1555"0"0,-3-54-1348 0 0,1 2-47 0 0,-1 0 1 0 0,-1 0 0 0 0,-1 1 0 0 0,-1-1-1 0 0,-7 45 1 0 0,5-59-244 0 0,-2-1-1 0 0,1 1 0 0 0,-1-1 1 0 0,-1 0-1 0 0,1 0 0 0 0,-1-1 1 0 0,-1 1-1 0 0,-5 6 1 0 0,-12 17-1209 0 0,17-24 348 0 0</inkml:trace>
</inkml:ink>
</file>

<file path=ppt/ink/ink38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1:53:59.888"/>
    </inkml:context>
    <inkml:brush xml:id="br0">
      <inkml:brushProperty name="width" value="0.05" units="cm"/>
      <inkml:brushProperty name="height" value="0.05" units="cm"/>
    </inkml:brush>
  </inkml:definitions>
  <inkml:trace contextRef="#ctx0" brushRef="#br0">10 0 3977 0 0,'-9'6'3977'0'0,"12"1"-3945"0"0,-6 3-40 0 0,3-4 16 0 0,0 1 8 0 0,0 6-16 0 0,0-1 8 0 0,3 2 8 0 0,0 4-8 0 0,0 3 0 0 0,-2 0-8 0 0,14-9 0 0 0,-9 0-64 0 0,-4-2 56 0 0,2-1-16 0 0,4-4 0 0 0,-1 7-48 0 0</inkml:trace>
</inkml:ink>
</file>

<file path=ppt/ink/ink38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1:54:01.572"/>
    </inkml:context>
    <inkml:brush xml:id="br0">
      <inkml:brushProperty name="width" value="0.05" units="cm"/>
      <inkml:brushProperty name="height" value="0.05" units="cm"/>
    </inkml:brush>
  </inkml:definitions>
  <inkml:trace contextRef="#ctx0" brushRef="#br0">80 102 4953 0 0,'-66'24'962'0'0,"65"-24"-932"0"0,1 0 0 0 0,-1 1 1 0 0,1-1-1 0 0,0 0 1 0 0,-1 0-1 0 0,1 0 0 0 0,0 0 1 0 0,-1 0-1 0 0,1 0 0 0 0,-1 0 1 0 0,1 0-1 0 0,0 0 1 0 0,-1 0-1 0 0,1 0 0 0 0,-1 0 1 0 0,1 0-1 0 0,0-1 1 0 0,-1 1-1 0 0,1 0 0 0 0,0 0 1 0 0,-1 0-1 0 0,1 0 0 0 0,0-1 1 0 0,-1 1-1 0 0,1 0 1 0 0,0 0-1 0 0,-1-1 0 0 0,1 1 1 0 0,0 0-1 0 0,0-1 1 0 0,-1 1-1 0 0,1 0 0 0 0,0-1 1 0 0,0 1-1 0 0,0 0 1 0 0,0-1-1 0 0,-1 1 0 0 0,1 0 1 0 0,0-1-1 0 0,0 1 0 0 0,0 0 1 0 0,0-1-1 0 0,0 1 1 0 0,0-1-1 0 0,0 1 0 0 0,0-13 174 0 0,1 7-133 0 0,-1 3 78 0 0,0 2 2 0 0,0 0 3 0 0,0-3 107 0 0,0 4-88 0 0,0-2 3 0 0,0 0 33 0 0,2 0 0 0 0,-1 1-124 0 0,0-1-45 0 0,0 1-3 0 0,10-13-5 0 0,-3 10-16 0 0,-5 7 68 0 0,4 14-26 0 0,-1 1 0 0 0,0 0-1 0 0,6 36 1 0 0,0 4 95 0 0,0-22-81 0 0,-8-29-30 0 0,2-2 725 0 0,0-24-366 0 0,-2 10-394 0 0,-1 0-1 0 0,0-1 1 0 0,-1 1-1 0 0,0-1 1 0 0,0 0-1 0 0,-1 0 1 0 0,-1 1 0 0 0,0-1-1 0 0,0 0 1 0 0,0 0-1 0 0,-1 0 1 0 0,-4-12-1 0 0,-2-14 25 0 0,-5-31-12 0 0,13 62-9 0 0,-1 5-12 0 0,1 0 1 0 0,-1 0-1 0 0,0-1 1 0 0,0 1 0 0 0,0 0-1 0 0,1 0 1 0 0,-1-1-1 0 0,0 1 1 0 0,0 0-1 0 0,0-1 1 0 0,0 1-1 0 0,0 0 1 0 0,0-1-1 0 0,1 1 1 0 0,-1 0-1 0 0,0-1 1 0 0,0 1-1 0 0,0 0 1 0 0,0-1-1 0 0,0 1 1 0 0,0 0-1 0 0,-1-1 1 0 0,1 1 0 0 0,0 0-1 0 0,0-1 1 0 0,0 1-1 0 0,0 0 1 0 0,0-1-1 0 0,0 1 1 0 0,0 0-1 0 0,-1 0 1 0 0,1-1-1 0 0,0 1 1 0 0,0 0-1 0 0,-1 0 1 0 0,1-1-1 0 0,0 1 1 0 0,0 0-1 0 0,-1 0 1 0 0,1-1-1 0 0,0 1 1 0 0,0 0 0 0 0,-1 0-1 0 0,1 0-9 0 0,1 10-2 0 0,7 31-30 0 0,6 21 42 0 0,0-3 46 0 0,-6-19-4 0 0,-2-1-1 0 0,-3-12-18 0 0,-3-21-147 0 0,0 3 93 0 0,0-1 142 0 0,-2 2 219 0 0,-3-6 183 0 0,-4-21-324 0 0,-3-21-172 0 0,-7-22-21 0 0,1 20 10 0 0,3-1 7 0 0,13 34-15 0 0,0 0 0 0 0,0 0 0 0 0,-1 1 0 0 0,0-1 0 0 0,-6-8 0 0 0,1 6-42 0 0,10 22-10 0 0,0 0 66 0 0,13 52-4 0 0,14 29 32 0 0,-11-37 15 0 0,-17-52-6 0 0,-2-3 2 0 0,1 0 53 0 0,-1-1 13 0 0,1-26 309 0 0,4-12-382 0 0,-2 8-49 0 0,-2 5 6 0 0,0-9 0 0 0,-1 18 0 0 0,0 0 0 0 0,-1 1 1 0 0,-5-19-1 0 0,5 25-2 0 0,2 7 1 0 0,0 0 0 0 0,0 0-1 0 0,0 0 1 0 0,0 0-1 0 0,0 0 1 0 0,-1 0 0 0 0,1-1-1 0 0,0 1 1 0 0,0 0 0 0 0,-1 0-1 0 0,1 0 1 0 0,-1 0-1 0 0,1 0 1 0 0,-1 0 0 0 0,0 0-1 0 0,1 0 1 0 0,-1 1 0 0 0,0-1-1 0 0,0 0 1 0 0,1 0 0 0 0,-1 0-1 0 0,-1 0 1 0 0,1 24-15 0 0,1-7 15 0 0,-1 10-9 0 0,-6 46 29 0 0,11-60-168 0 0,12 0-398 0 0,5-3-1135 0 0</inkml:trace>
</inkml:ink>
</file>

<file path=ppt/ink/ink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19:21:39.190"/>
    </inkml:context>
    <inkml:brush xml:id="br0">
      <inkml:brushProperty name="width" value="0.05" units="cm"/>
      <inkml:brushProperty name="height" value="0.05" units="cm"/>
    </inkml:brush>
  </inkml:definitions>
  <inkml:trace contextRef="#ctx0" brushRef="#br0">46 351 5841 0 0,'1'-9'2423'0'0,"-1"0"-1841"0"0,0 8-509 0 0,0-2 948 0 0,0 3-1126 0 0,-4-31 748 0 0,-11-15-452 0 0,1 6-62 0 0,6 0 54 0 0,2-22-29 0 0,6 53-146 0 0,0 1 0 0 0,1 0 0 0 0,0 0 1 0 0,0 0-1 0 0,1 0 0 0 0,0 0 0 0 0,0 0 0 0 0,1 1 1 0 0,0-1-1 0 0,5-8 0 0 0,-8 15-10 0 0,1 0 0 0 0,0 0 0 0 0,-1 0 0 0 0,1 0 0 0 0,0 0 0 0 0,0 0-1 0 0,0 1 1 0 0,0-1 0 0 0,0 0 0 0 0,0 1 0 0 0,0-1 0 0 0,0 0 0 0 0,0 1 0 0 0,0-1 0 0 0,0 1 0 0 0,2-1 0 0 0,-1 1 0 0 0,1 0 1 0 0,0-1-1 0 0,0 1 1 0 0,0 0-1 0 0,0 0 1 0 0,0 1-1 0 0,-1-1 1 0 0,1 1-1 0 0,0-1 1 0 0,5 3-1 0 0,27 16-21 0 0,-21-4-23 0 0,4 15 36 0 0,8 15-9 0 0,2-1 1 0 0,13 20 3 0 0,-17-35 46 0 0,-14-19-11 0 0,-4-3-9 0 0,2 6-1 0 0,6 4 27 0 0,-9-15 8 0 0,-1-2-8 0 0,-1 1-10 0 0,-13-2-6 0 0,10 1 4 0 0,1-1-14 0 0,0 1 1 0 0,0-1-1 0 0,0 0 0 0 0,0 1 0 0 0,0-1 0 0 0,-1 0 1 0 0,1 0-1 0 0,0 0 0 0 0,0 1 0 0 0,-1-1 1 0 0,1 0-1 0 0,-1 0 0 0 0,1 0 0 0 0,-1 0 0 0 0,1 0 1 0 0,-1 0-1 0 0,1 0 0 0 0,-1-1 0 0 0,0 1 0 0 0,0 0 1 0 0,1 0-1 0 0,-1 0 0 0 0,0 0 0 0 0,0-2 0 0 0,0 1-5 0 0,1-1-1 0 0,-1 1 0 0 0,1-1 0 0 0,0 0 0 0 0,0 1 0 0 0,0 0 0 0 0,1-1 0 0 0,-1 1 1 0 0,0 0-1 0 0,1-1 0 0 0,0 1 0 0 0,-1 0 0 0 0,1 0 0 0 0,0 0 0 0 0,4-3 1 0 0,-4 4-5 0 0,0-1 1 0 0,0 1 0 0 0,0-1 0 0 0,-1 0 0 0 0,1 0 0 0 0,0 0 0 0 0,-1 0-1 0 0,0 0 1 0 0,1 0 0 0 0,-1 0 0 0 0,0 0 0 0 0,0 0 0 0 0,0-1 0 0 0,0 1 0 0 0,-1 0-1 0 0,1-1 1 0 0,-1 1 0 0 0,1-1 0 0 0,-1 1 0 0 0,0-3 0 0 0,0-14 7 0 0,0-13 6 0 0,0 13-11 0 0,-1 13-30 0 0,0-8-79 0 0,4 9 50 0 0,2 5 39 0 0,15 8 16 0 0,0-1 0 0 0,0-1 0 0 0,1-1-1 0 0,32 3 1 0 0,-43-7 10 0 0,1 0 1 0 0,-1-1-1 0 0,1 0 0 0 0,-1-1 0 0 0,1 0 0 0 0,-1-1 1 0 0,0 0-1 0 0,1 0 0 0 0,-1-1 0 0 0,0-1 1 0 0,14-6-1 0 0,-22 8-15 0 0,23-12 63 0 0,-21 7 2 0 0,-18 5 7 0 0,14 2-67 0 0,-11 0 2 0 0,1 0 0 0 0,0 1 0 0 0,-1 0 0 0 0,1 1 0 0 0,0 0 0 0 0,0 0 0 0 0,0 1 0 0 0,0 1 0 0 0,1 0 0 0 0,-14 7 1 0 0,9-3-2 0 0,-14 10 28 0 0,11-5-1 0 0,1 3-3 0 0,4-4-12 0 0,-6 18-4 0 0,17-28-5 0 0,1 1 0 0 0,-1-1 0 0 0,0 1-1 0 0,1 0 1 0 0,-1-1 0 0 0,1 1-1 0 0,0 0 1 0 0,0-1 0 0 0,0 1 0 0 0,0 0-1 0 0,1 0 1 0 0,0 4 0 0 0,1-2-6 0 0,-1 0 1 0 0,1-1-1 0 0,1 0 1 0 0,-1 1 0 0 0,0-1-1 0 0,6 7 1 0 0,14 14-93 0 0,-13-16 99 0 0,7 4-369 0 0,11 3-467 0 0,-9-10 490 0 0,-11-4-24 0 0,0-1-1 0 0,1-1 1 0 0,-1 1 0 0 0,0-1-1 0 0,15-2 1 0 0,-1-2-3436 0 0</inkml:trace>
</inkml:ink>
</file>

<file path=ppt/ink/ink38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1:54:08.163"/>
    </inkml:context>
    <inkml:brush xml:id="br0">
      <inkml:brushProperty name="width" value="0.05" units="cm"/>
      <inkml:brushProperty name="height" value="0.05" units="cm"/>
    </inkml:brush>
  </inkml:definitions>
  <inkml:trace contextRef="#ctx0" brushRef="#br0">146 7 6633 0 0,'56'-2'583'0'0,"-44"-1"-416"0"0,-14 2 833 0 0,2 18-942 0 0,-1 0 0 0 0,0 1 0 0 0,-1-1 0 0 0,-1 0 0 0 0,-1 0 0 0 0,0 0 0 0 0,-1 0 0 0 0,-1-1 0 0 0,0 0 0 0 0,-12 20 0 0 0,-12 16-22 0 0,14-25-21 0 0,6-8 0 0 0,-5 11 29 0 0,11-22-98 0 0,0 0-1 0 0,0 0 1 0 0,0 0 0 0 0,-9 10-1 0 0,11-16-80 0 0,0 0-1 0 0,0 0 1 0 0,0 0 0 0 0,-1 0-1 0 0,1 0 1 0 0,0 0-1 0 0,-1-1 1 0 0,1 1-1 0 0,-1-1 1 0 0,0 0-1 0 0,1 1 1 0 0,-1-1 0 0 0,0 0-1 0 0,0-1 1 0 0,0 1-1 0 0,0-1 1 0 0,-3 1-1 0 0,-6 1-2860 0 0</inkml:trace>
</inkml:ink>
</file>

<file path=ppt/ink/ink38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1:54:08.524"/>
    </inkml:context>
    <inkml:brush xml:id="br0">
      <inkml:brushProperty name="width" value="0.05" units="cm"/>
      <inkml:brushProperty name="height" value="0.05" units="cm"/>
    </inkml:brush>
  </inkml:definitions>
  <inkml:trace contextRef="#ctx0" brushRef="#br0">0 6 4873 0 0,'0'0'61'0'0,"1"0"0"0"0,-1 0 1 0 0,0 0-1 0 0,0 0 0 0 0,0 0 0 0 0,0 0 0 0 0,0 0 1 0 0,0-1-1 0 0,1 1 0 0 0,-1 0 0 0 0,0 0 1 0 0,0 0-1 0 0,0 0 0 0 0,0 0 0 0 0,0 0 0 0 0,0 0 1 0 0,0 0-1 0 0,0 0 0 0 0,0-1 0 0 0,1 1 0 0 0,-1 0 1 0 0,0 0-1 0 0,0 0 0 0 0,0 0 0 0 0,0 0 0 0 0,0 0 1 0 0,0-1-1 0 0,0 1 0 0 0,0 0 0 0 0,0 0 0 0 0,0 0 1 0 0,0 0-1 0 0,0 0 0 0 0,0-1 0 0 0,0 1 1 0 0,0 0-1 0 0,0 0 0 0 0,0 0 0 0 0,0 0 0 0 0,0 0 1 0 0,0 0-1 0 0,0-1 0 0 0,-1 1 0 0 0,1 0 0 0 0,0 0 1 0 0,0 0-1 0 0,0 0 0 0 0,0 0 0 0 0,0 0 0 0 0,0 0 1 0 0,0 0-1 0 0,0-1 0 0 0,0 1 0 0 0,-1 0 0 0 0,1 0 1 0 0,12 3 48 0 0,-11-3-39 0 0,48 23 545 0 0,-20-3-288 0 0,-16-10 47 0 0,3 1-133 0 0,5 6 54 0 0,29 28 169 0 0,-22-18-489 0 0,33 42 1 0 0,-60-68-121 0 0,-1 0 0 0 0,1 0 1 0 0,0 1-1 0 0,0-1 0 0 0,-1 0 0 0 0,1 0 0 0 0,-1 1 1 0 0,1-1-1 0 0,-1 0 0 0 0,0 1 0 0 0,0-1 0 0 0,1 1 0 0 0,-1-1 1 0 0,0 0-1 0 0,0 1 0 0 0,0-1 0 0 0,-1 2 0 0 0,0-3-846 0 0</inkml:trace>
</inkml:ink>
</file>

<file path=ppt/ink/ink38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1:54:08.858"/>
    </inkml:context>
    <inkml:brush xml:id="br0">
      <inkml:brushProperty name="width" value="0.05" units="cm"/>
      <inkml:brushProperty name="height" value="0.05" units="cm"/>
    </inkml:brush>
  </inkml:definitions>
  <inkml:trace contextRef="#ctx0" brushRef="#br0">1 162 1280 0 0,'54'19'4363'0'0,"4"-18"-3236"0"0,-24-7-623 0 0,16-11 51 0 0,-11-1-224 0 0,56-36 0 0 0,-32 17-234 0 0,-22 16-28 0 0,-4 5-98 0 0,-30 14 22 0 0,0-1 0 0 0,0 1 1 0 0,1 1-1 0 0,-1-1 0 0 0,14 0 0 0 0,-5 2-42 0 0</inkml:trace>
</inkml:ink>
</file>

<file path=ppt/ink/ink38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1:54:28.832"/>
    </inkml:context>
    <inkml:brush xml:id="br0">
      <inkml:brushProperty name="width" value="0.05" units="cm"/>
      <inkml:brushProperty name="height" value="0.05" units="cm"/>
    </inkml:brush>
  </inkml:definitions>
  <inkml:trace contextRef="#ctx0" brushRef="#br0">1 2645 2649 0 0,'38'-9'467'0'0,"-24"7"-131"0"0,0-2 0 0 0,0 0 0 0 0,14-6 0 0 0,-21 8-196 0 0,9-3 29 0 0,-4 3-129 0 0,-2 0 62 0 0,1 0-1 0 0,0-1 1 0 0,-1-1-1 0 0,0 1 1 0 0,1-1 0 0 0,-2-1-1 0 0,18-10 1 0 0,65-50 877 0 0,-51 34-1025 0 0,-12 8 77 0 0,-6 4-9 0 0,-7 8-15 0 0,1 2-10 0 0,-5 4-8 0 0,20-8 23 0 0,-2-3 1 0 0,-1-1 0 0 0,36-29 0 0 0,-28 19 10 0 0,21-10 21 0 0,12-10-11 0 0,17-11 233 0 0,43-19 761 0 0,-76 45-537 0 0,-41 24-442 0 0,4-3 18 0 0,-1-1-6 0 0,7-7 24 0 0,15-10 33 0 0,80-78-37 0 0,-2 2-53 0 0,-100 93-26 0 0,6-8-2 0 0,5-3 5 0 0,16-7 38 0 0,-7 10 10 0 0,1 2-23 0 0,-2-3-1 0 0,0 0 0 0 0,49-42 1 0 0,-61 45-20 0 0,1 1 0 0 0,0 1 0 0 0,2 1 0 0 0,-1 1 0 0 0,42-15 0 0 0,0-2-9 0 0,-14 0 0 0 0,18-23-7 0 0,-27 19 5 0 0,-6 10 5 0 0,24-8 7 0 0,-24 14-7 0 0,-12 5-3 0 0,13-6 1 0 0,-5 3 0 0 0,17-10 0 0 0,50-21 9 0 0,20-10 2 0 0,-74 30-13 0 0,9-3 94 0 0,86-33 1 0 0,-115 53-52 0 0,13-6-16 0 0,4-1-18 0 0,-14 6 4 0 0,52-21 31 0 0,-31 12-24 0 0,-17 8-12 0 0,21-12 7 0 0,21-7 5 0 0,-20 14-7 0 0,68-33-1 0 0,-74 29 6 0 0,98-30-1 0 0,-113 43 10 0 0,152-34 158 0 0,-170 39-160 0 0,0-1 0 0 0,-1 0 0 0 0,21-10 0 0 0,19-13 39 0 0,41-16-7 0 0,-45 24-50 0 0,26-15-12 0 0,83-32 30 0 0,-146 62-15 0 0,37-14 26 0 0,-20 0-9 0 0,-17 10-3 0 0,0 0 0 0 0,1 1 0 0 0,1 0 0 0 0,25-7 0 0 0,65-19 56 0 0,-52 15-72 0 0,27-2 15 0 0,0-4 2 0 0,-17 4 34 0 0,-20 13-35 0 0,13 0 47 0 0,40-10-26 0 0,-28 4-22 0 0,-24 6 4 0 0,-24 5-14 0 0,13 1 29 0 0,52 6 336 0 0,-45-2-105 0 0,-2 1 5 0 0,-13-1-109 0 0,17 4 30 0 0,-1 9-84 0 0,-15-3-69 0 0,-27-12 38 0 0,7 0 65 0 0,-7 0-169 0 0,3 0 128 0 0,-1 0-56 0 0,-1 1-147 0 0,-1 0-103 0 0,0 2 53 0 0</inkml:trace>
</inkml:ink>
</file>

<file path=ppt/ink/ink38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1:54:30.814"/>
    </inkml:context>
    <inkml:brush xml:id="br0">
      <inkml:brushProperty name="width" value="0.05" units="cm"/>
      <inkml:brushProperty name="height" value="0.05" units="cm"/>
    </inkml:brush>
  </inkml:definitions>
  <inkml:trace contextRef="#ctx0" brushRef="#br0">0 3054 3609 0 0,'5'0'475'0'0,"0"-1"0"0"0,0 1 0 0 0,-1-1 0 0 0,1-1 0 0 0,0 1 0 0 0,-1 0 0 0 0,8-4 0 0 0,56-36-603 0 0,-35 20 425 0 0,6 1-205 0 0,63-23 1 0 0,-66 29 3 0 0,-1-1 1 0 0,53-30-1 0 0,-45 21 142 0 0,1 2-1 0 0,1 2 1 0 0,1 3 0 0 0,86-23-1 0 0,-5 2 58 0 0,-61 13-235 0 0,-23 4 25 0 0,-3-5-2 0 0,-17 7-44 0 0,7-6 84 0 0,44-24 229 0 0,-20 21-123 0 0,114-48 156 0 0,-79 37-339 0 0,-31 12-22 0 0,-17 8-7 0 0,0 1 0 0 0,50-14-1 0 0,-20 18 22 0 0,-23 11 9 0 0,-33 3-11 0 0,6-3 26 0 0,4 1 29 0 0,-8 2-26 0 0,-12 1-28 0 0,0-2 0 0 0,0 1-1 0 0,0 0 1 0 0,0-1 0 0 0,0 0-1 0 0,-1 0 1 0 0,1-1-1 0 0,0 1 1 0 0,-1-1 0 0 0,1 0-1 0 0,5-3 1 0 0,50-33 241 0 0,-40 25-198 0 0,6-4-31 0 0,17-10-7 0 0,-15 7-16 0 0,-10 6-19 0 0,11-7 8 0 0,47-37 21 0 0,-54 41-19 0 0,1 0 1 0 0,39-20-1 0 0,-38 23-2 0 0,0-1-1 0 0,30-23 1 0 0,-24 13 30 0 0,66-40-1 0 0,-6 15-4 0 0,-70 39-31 0 0,9-6 9 0 0,34-18 42 0 0,7-8 196 0 0,-25 11-13 0 0,-2-1-52 0 0,-15 10-138 0 0,-18 15-55 0 0,49-41 51 0 0,19-29-32 0 0,-3 1 31 0 0,-44 50-38 0 0,-8 9-3 0 0,-9 6 0 0 0,7-7 8 0 0,-3 2-3 0 0,12-7-7 0 0,33-13 34 0 0,6-4 0 0 0,-30 6 13 0 0,-28 22-38 0 0,-1 1 1 0 0,5-6 8 0 0,-2 0-2 0 0,6-12 4 0 0,-9 14-12 0 0,0 1 1 0 0,1 1 0 0 0,1 0-1 0 0,22-21 1 0 0,-21 23-6 0 0,-1 0 1 0 0,-1-1-1 0 0,0 0 1 0 0,0-1-1 0 0,11-21 0 0 0,-14 18-5 0 0,11-19 6 0 0,1 13-6 0 0,0 5-6 0 0,0 2-1 0 0,2 0 1 0 0,32-18-1 0 0,-1 0-5 0 0,-19 10 4 0 0,18-25 1 0 0,-45 40 2 0 0,23-31 11 0 0,-21 28-4 0 0,-3 4-1 0 0,2-5 4 0 0,2 0-4 0 0,4-4 10 0 0,-3 4 0 0 0,-4 3-6 0 0,0 1-1 0 0,-3 2-5 0 0,18-26 1 0 0,14-11 1 0 0,69-52 3 0 0,-55 53-5 0 0,-12-4 12 0 0,-2 3-21 0 0,-1 22 11 0 0,-31 20 1 0 0,0 0 1 0 0,-1 0 0 0 0,1 0-1 0 0,0-1 1 0 0,-1 1-1 0 0,1-1 1 0 0,-1 0-1 0 0,0 0 1 0 0,0 0 0 0 0,0 0-1 0 0,4-7 1 0 0,-2 2-8 0 0,0 0 1 0 0,1 1 0 0 0,-1-1-1 0 0,11-9 1 0 0,-16 15 2 0 0,0 2 77 0 0,-4 39-1393 0 0,-2-4 831 0 0</inkml:trace>
</inkml:ink>
</file>

<file path=ppt/ink/ink38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1:54:32.062"/>
    </inkml:context>
    <inkml:brush xml:id="br0">
      <inkml:brushProperty name="width" value="0.05" units="cm"/>
      <inkml:brushProperty name="height" value="0.05" units="cm"/>
    </inkml:brush>
  </inkml:definitions>
  <inkml:trace contextRef="#ctx0" brushRef="#br0">1 1798 2945 0 0,'30'-9'922'0'0,"-1"-2"1"0"0,-1-1 0 0 0,1-1 0 0 0,-2-1 0 0 0,32-23 0 0 0,120-100-360 0 0,-65 47-334 0 0,27-1-7 0 0,-5 3 179 0 0,-105 69-269 0 0,1-2 135 0 0,-12 1-121 0 0,24-39 285 0 0,1 0-172 0 0,25-27-89 0 0,-19 33-129 0 0,-14 19-16 0 0,-24 24-10 0 0,0-1 0 0 0,2 2 1 0 0,15-9-1 0 0,1 5 22 0 0,-10 7-13 0 0,4-1 24 0 0,-8 2-2 0 0,-1 0-1 0 0,30-15 1 0 0,-27 9-17 0 0,14-7-10 0 0,-4 3 4 0 0,-25 12-22 0 0,1 0 0 0 0,0 0 0 0 0,-1-1 1 0 0,0 0-1 0 0,0 0 0 0 0,0 0 1 0 0,4-5-1 0 0,12-22 33 0 0,0-1 1 0 0,20-48 0 0 0,1 0-6 0 0,-23 57-20 0 0,-11 15-2 0 0,1-2 0 0 0,5-5-1 0 0,0 0-2 0 0,6-7-3 0 0,-1 3-1 0 0,-4 2-1 0 0,6-8 8 0 0,7-7 3 0 0,-9 12-9 0 0,-11 11 4 0 0,5-8 4 0 0,2-11 0 0 0,-10 12-9 0 0,5-9 13 0 0,15-11-2 0 0,-5 9 11 0 0,4-22 13 0 0,-1-30-4 0 0,-17 59 2 0 0,-4 4-10 0 0,-2 10-10 0 0,-1 3-8 0 0,2 3-11 0 0,0 0-1 0 0,-1 0 0 0 0,1 0 0 0 0,0-1 1 0 0,0 1-1 0 0,0 0 0 0 0,0 0 1 0 0,0 0-1 0 0,0 0 0 0 0,-1-1 0 0 0,1 1 1 0 0,0 0-1 0 0,0 0 0 0 0,0 0 1 0 0,-1 0-1 0 0,1 0 0 0 0,0 0 1 0 0,0 0-1 0 0,0 0 0 0 0,-1 0 0 0 0,1-1 1 0 0,0 1-1 0 0,0 0 0 0 0,0 0 1 0 0,-1 0-1 0 0,1 0 0 0 0,0 0 0 0 0,0 0 1 0 0,0 0-1 0 0,-1 1 0 0 0,1-1 1 0 0,0 0-1 0 0,0 0 0 0 0,0 0 0 0 0,-1 0 1 0 0,1 0-1 0 0,0 0 0 0 0,0 0 1 0 0,0 0-1 0 0,-1 0 0 0 0,1 1 0 0 0,0-1 1 0 0,0 0-1 0 0,0 0 0 0 0,0 0 1 0 0,0 0-1 0 0,-1 0 0 0 0,1 1 1 0 0,0-1-1 0 0,0 0 0 0 0,0 0 0 0 0,0 0 1 0 0,0 1-1 0 0,0-1 0 0 0,0 0 1 0 0,0 0-1 0 0,0 0 0 0 0,0 1 0 0 0,0-1 1 0 0,0 0-1 0 0,0 0 0 0 0,0 0 1 0 0,0 1-1 0 0,0-1 0 0 0,0 0 1 0 0,-6 16-240 0 0,-5 4-149 0 0</inkml:trace>
</inkml:ink>
</file>

<file path=ppt/ink/ink38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1:54:32.882"/>
    </inkml:context>
    <inkml:brush xml:id="br0">
      <inkml:brushProperty name="width" value="0.05" units="cm"/>
      <inkml:brushProperty name="height" value="0.05" units="cm"/>
    </inkml:brush>
  </inkml:definitions>
  <inkml:trace contextRef="#ctx0" brushRef="#br0">79 661 3385 0 0,'-64'-28'1580'0'0,"63"27"-1536"0"0,0 1 1 0 0,1 0-1 0 0,-1-1 0 0 0,0 1 0 0 0,0 0 1 0 0,0-1-1 0 0,1 1 0 0 0,-1-1 1 0 0,0 1-1 0 0,0-1 0 0 0,1 0 0 0 0,-1 1 1 0 0,0-1-1 0 0,1 0 0 0 0,-1 1 1 0 0,1-1-1 0 0,-1 0 0 0 0,1 0 0 0 0,-1 0 1 0 0,1-1-1 0 0,7-9 541 0 0,22 0-78 0 0,-29 10-485 0 0,56-16 506 0 0,259-91 976 0 0,-193 56-1160 0 0,-41 13-35 0 0,12-8-18 0 0,49-12 42 0 0,-88 41-164 0 0,57-12 0 0 0,251-53 361 0 0,-175 46-289 0 0,-5 2-164 0 0,-72 9-56 0 0,10-2-6 0 0,-84 20 5 0 0,19 2-5 0 0,-19 4 33 0 0,-12 2 21 0 0,-24 0-283 0 0,-3-1 81 0 0,2 1-42 0 0</inkml:trace>
</inkml:ink>
</file>

<file path=ppt/ink/ink38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1:54:33.933"/>
    </inkml:context>
    <inkml:brush xml:id="br0">
      <inkml:brushProperty name="width" value="0.05" units="cm"/>
      <inkml:brushProperty name="height" value="0.05" units="cm"/>
    </inkml:brush>
  </inkml:definitions>
  <inkml:trace contextRef="#ctx0" brushRef="#br0">2006 1 1088 0 0,'-15'23'563'0'0,"4"-6"583"0"0,0 0 1 0 0,-1-2 0 0 0,-1 1-1 0 0,-17 15 1 0 0,-2-7-415 0 0,9-10-1152 0 0,-39 28 743 0 0,31-18-225 0 0,9-10-37 0 0,-73 47 380 0 0,-38 39 39 0 0,-24 17-181 0 0,118-91-265 0 0,-18 13-4 0 0,23-17-14 0 0,-18 12 21 0 0,-4 2 42 0 0,36-24-38 0 0,-51 38 232 0 0,47-33-130 0 0,-1-2 44 0 0,1 1 80 0 0,8-4-168 0 0,-6 9 131 0 0,0 2 0 0 0,-31 41 0 0 0,10-9-97 0 0,11-21-78 0 0,-35 31-1 0 0,0-1-44 0 0,31-30 12 0 0,-50 34-1 0 0,39-32 29 0 0,16-11 11 0 0,-14 18 77 0 0,-16 30 28 0 0,25-28-101 0 0,11-17-43 0 0,-11 7-10 0 0,-1-6 0 0 0,12-17-6 0 0,-66 19 28 0 0,76-25-28 0 0,2-3 0 0 0,3-3-3 0 0,-6-2 14 0 0,4 0 11 0 0,6 2 2 0 0,5 0-11 0 0,1 0-6 0 0,-1 0 2 0 0,-1 0 17 0 0,2 0-19 0 0,0 0 23 0 0,0 0-124 0 0,-1 0 0 0 0,0 0-74 0 0,0 0-57 0 0,2-1-71 0 0,0 0-58 0 0</inkml:trace>
</inkml:ink>
</file>

<file path=ppt/ink/ink38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1:54:36.099"/>
    </inkml:context>
    <inkml:brush xml:id="br0">
      <inkml:brushProperty name="width" value="0.05" units="cm"/>
      <inkml:brushProperty name="height" value="0.05" units="cm"/>
    </inkml:brush>
  </inkml:definitions>
  <inkml:trace contextRef="#ctx0" brushRef="#br0">72 2476 2264 0 0,'-10'4'4183'0'0,"6"-2"-3926"0"0,0-1-159 0 0,-3 0 28 0 0,-8-1 180 0 0,11 0-229 0 0,1 0-20 0 0,-6 0 56 0 0,3 0-8 0 0,1 2-82 0 0,1 5 4 0 0,6 14 99 0 0,-2-20-119 0 0,1-1 0 0 0,-1 1 1 0 0,1-1-1 0 0,-1 1 1 0 0,1-1-1 0 0,-1 1 1 0 0,1-1-1 0 0,-1 0 0 0 0,1 1 1 0 0,-1-1-1 0 0,1 0 1 0 0,0 1-1 0 0,-1-1 1 0 0,1 0-1 0 0,-1 0 0 0 0,1 1 1 0 0,0-1-1 0 0,-1 0 1 0 0,1 0-1 0 0,0 0 0 0 0,-1 0 1 0 0,1 0-1 0 0,0 0 1 0 0,24 8 143 0 0,-16-2-125 0 0,-6-4-6 0 0,0 0 1 0 0,0 0 0 0 0,0 0-1 0 0,0 0 1 0 0,0-1 0 0 0,0 1-1 0 0,1-1 1 0 0,-1 0 0 0 0,0 1 0 0 0,1-2-1 0 0,-1 1 1 0 0,1 0 0 0 0,-1-1-1 0 0,1 1 1 0 0,0-1 0 0 0,4-1-1 0 0,154-10 304 0 0,-126 11-226 0 0,1-2 0 0 0,-1-1 0 0 0,0-2 0 0 0,54-14 0 0 0,-60 8-67 0 0,57-31 0 0 0,-58 26-2 0 0,54-20 0 0 0,-21 14-23 0 0,-9 3 2 0 0,-18 7-5 0 0,28-7 41 0 0,-1-4 0 0 0,63-32 0 0 0,-47 21-10 0 0,-26 23 14 0 0,10 1-18 0 0,0 0-28 0 0,-44 10-6 0 0,6-2-1 0 0,12-3 0 0 0,-22 3 4 0 0,-9 1 1 0 0,16-1 8 0 0,9 2 5 0 0,15 0-9 0 0,-2-9 9 0 0,23-16 2 0 0,-29 11 5 0 0,-12 5 2 0 0,-4 3-3 0 0,71-26 17 0 0,-57 14-28 0 0,-13 4 1 0 0,-7 3-13 0 0,7-6 25 0 0,-7 5-12 0 0,-6 4-14 0 0,9-3-30 0 0,-3 2 30 0 0,-7 0 1 0 0,13-20 45 0 0,-9 14-19 0 0,-4 5-17 0 0,26-30 36 0 0,-8 17-21 0 0,-2 2-4 0 0,-10 7-6 0 0,13-11 55 0 0,16-5 24 0 0,-17 16-41 0 0,0 1 0 0 0,37-11 0 0 0,-13 5-38 0 0,-40 15-12 0 0,29-11 9 0 0,-12 6 6 0 0,-1 3 1 0 0,-9 4-6 0 0,15-5 0 0 0,-10-2 11 0 0,-3-1 11 0 0,-9 2-6 0 0,6-4 2 0 0,12-6 31 0 0,-2 3 32 0 0,37-20-9 0 0,-50 29-66 0 0,0 0-1 0 0,-1-1 1 0 0,0 0 0 0 0,0-1-1 0 0,-1 0 1 0 0,0-1 0 0 0,10-11 0 0 0,12-5 39 0 0,-28 22-50 0 0,-1 0 0 0 0,1 0 0 0 0,-1 0 0 0 0,0 0 0 0 0,0-1 0 0 0,5-5 0 0 0,25-29 33 0 0,24-15-34 0 0,-57 52-2 0 0,30-25-3 0 0,15-11-2 0 0,-9 9 9 0 0,50-27 0 0 0,-60 41 2 0 0,1 2 1 0 0,0 1 0 0 0,35-8-1 0 0,32-14-8 0 0,-24-5 28 0 0,-27 7-16 0 0,-40 28-9 0 0,23-15 1 0 0,14-9 1 0 0,4-2 1 0 0,21-20 12 0 0,-7-3-6 0 0,61-50 40 0 0,-98 86-44 0 0,43-23-1 0 0,-20 15-5 0 0,23-13-4 0 0,7-4 1 0 0,32-23 16 0 0,-69 38-4 0 0,-2-1-1 0 0,32-33 1 0 0,9-25 7 0 0,-59 61-16 0 0,2 2 0 0 0,36-32 0 0 0,-48 47 2 0 0,-3 1 3 0 0,0 1 4 0 0,-3 2 0 0 0,4-13 17 0 0,-1 4 11 0 0,12-4-4 0 0,119-71-9 0 0,-104 55-407 0 0,1-3-316 0 0,-31 33 674 0 0,0 1 1 0 0,0 0-1 0 0,-1 0 0 0 0,1 0 0 0 0,0 0 1 0 0,0 0-1 0 0,0 0 0 0 0,0 0 0 0 0,0 1 1 0 0,0-1-1 0 0,0 1 0 0 0,1-1 1 0 0,-1 1-1 0 0,0 0 0 0 0,0 0 0 0 0,0 0 1 0 0,0 0-1 0 0,4 1 0 0 0,1 4-780 0 0</inkml:trace>
</inkml:ink>
</file>

<file path=ppt/ink/ink38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1:54:38.430"/>
    </inkml:context>
    <inkml:brush xml:id="br0">
      <inkml:brushProperty name="width" value="0.05" units="cm"/>
      <inkml:brushProperty name="height" value="0.05" units="cm"/>
    </inkml:brush>
  </inkml:definitions>
  <inkml:trace contextRef="#ctx0" brushRef="#br0">217 92 2905 0 0,'0'-6'924'0'0,"-1"0"1"0"0,1 0 0 0 0,-1 1 0 0 0,0-1 0 0 0,0 1-1 0 0,-3-8 1 0 0,2 9-696 0 0,1 1 0 0 0,0 0 0 0 0,-1 0-1 0 0,0 1 1 0 0,0-1 0 0 0,1 0 0 0 0,-2 1 0 0 0,1-1-1 0 0,0 1 1 0 0,-3-3 0 0 0,2 3-214 0 0,1 1 0 0 0,0 0-1 0 0,-1-1 1 0 0,1 1 0 0 0,-1 0 0 0 0,1 1 0 0 0,-1-1 0 0 0,0 0-1 0 0,1 1 1 0 0,-1-1 0 0 0,0 1 0 0 0,1 0 0 0 0,-1 0 0 0 0,0 0-1 0 0,0 0 1 0 0,1 1 0 0 0,-1-1 0 0 0,0 1 0 0 0,1-1 0 0 0,-1 1-1 0 0,1 0 1 0 0,-1 0 0 0 0,1 0 0 0 0,-1 0 0 0 0,1 1-1 0 0,0-1 1 0 0,-1 1 0 0 0,1-1 0 0 0,0 1 0 0 0,-2 2 0 0 0,-6 6-9 0 0,0-1 1 0 0,1 2-1 0 0,0-1 1 0 0,1 2-1 0 0,0-1 1 0 0,0 1-1 0 0,2 0 1 0 0,-1 0-1 0 0,1 1 1 0 0,1 0-1 0 0,1 0 1 0 0,0 0-1 0 0,0 0 0 0 0,-3 27 1 0 0,7-36-3 0 0,0 1 1 0 0,0-1-1 0 0,0 0 1 0 0,0 0-1 0 0,1 1 0 0 0,-1-1 1 0 0,1 0-1 0 0,1 0 0 0 0,-1 1 1 0 0,0-1-1 0 0,1 0 1 0 0,0 0-1 0 0,0-1 0 0 0,0 1 1 0 0,0 0-1 0 0,1-1 0 0 0,-1 1 1 0 0,1-1-1 0 0,0 0 1 0 0,0 0-1 0 0,0 0 0 0 0,0 0 1 0 0,1 0-1 0 0,-1-1 0 0 0,1 1 1 0 0,6 2-1 0 0,-2-2 1 0 0,0 0 0 0 0,-1 0 1 0 0,1 0-1 0 0,0-1 0 0 0,0-1 0 0 0,16 2 0 0 0,25-4-40 0 0,18-12-1220 0 0,-51 8 701 0 0</inkml:trace>
</inkml:ink>
</file>

<file path=ppt/ink/ink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19:21:39.642"/>
    </inkml:context>
    <inkml:brush xml:id="br0">
      <inkml:brushProperty name="width" value="0.05" units="cm"/>
      <inkml:brushProperty name="height" value="0.05" units="cm"/>
    </inkml:brush>
  </inkml:definitions>
  <inkml:trace contextRef="#ctx0" brushRef="#br0">199 284 5353 0 0,'-6'-2'792'0'0,"0"0"0"0"0,1 0-1 0 0,-1 0 1 0 0,0 0 0 0 0,0 1 0 0 0,-8 0-1 0 0,5 0-815 0 0,1 1 0 0 0,-1 0 0 0 0,1 0 0 0 0,-1 1 0 0 0,1 0 0 0 0,0 1 0 0 0,-11 3 0 0 0,14-4 83 0 0,0 1-1 0 0,1 0 1 0 0,-1 0-1 0 0,1 1 1 0 0,-1-1 0 0 0,1 1-1 0 0,-6 5 1 0 0,6-4-26 0 0,1 0 0 0 0,0 0 0 0 0,1 1 0 0 0,-1-1 0 0 0,1 1 0 0 0,0-1 0 0 0,0 1 0 0 0,0 0 0 0 0,1-1 0 0 0,-1 1 0 0 0,1 0 0 0 0,0 0 0 0 0,1 0 0 0 0,-1 10 0 0 0,1 0-5 0 0,0 0 0 0 0,1 0 1 0 0,4 25-1 0 0,-4-36-18 0 0,0 0 0 0 0,0 1 0 0 0,0-1 0 0 0,0-1 0 0 0,1 1 0 0 0,0 0 1 0 0,-1 0-1 0 0,1-1 0 0 0,1 1 0 0 0,-1-1 0 0 0,0 1 0 0 0,1-1 0 0 0,0 0 0 0 0,0 0 0 0 0,0 0 0 0 0,0 0 1 0 0,0-1-1 0 0,0 1 0 0 0,1-1 0 0 0,5 3 0 0 0,-6-5 4 0 0,0-1-1 0 0,1 0 1 0 0,-1 0 0 0 0,0 0 0 0 0,0 0-1 0 0,0-1 1 0 0,0 1 0 0 0,0-1 0 0 0,0 1-1 0 0,0-1 1 0 0,0 0 0 0 0,4-5 0 0 0,2 0-7 0 0,-1-1 1 0 0,0-1 0 0 0,-1 1 0 0 0,1-1 0 0 0,-2 0-1 0 0,1-1 1 0 0,-1 1 0 0 0,-1-1 0 0 0,0 0 0 0 0,0-1-1 0 0,-1 1 1 0 0,4-16 0 0 0,-2 6-16 0 0,-1 0 1 0 0,-1-1-1 0 0,0 0 0 0 0,-2 0 0 0 0,0 0 1 0 0,-1-1-1 0 0,-2 1 0 0 0,0 0 1 0 0,-1 0-1 0 0,-1 0 0 0 0,-1 0 1 0 0,-8-25-1 0 0,8 32 6 0 0,3 9-1 0 0,0 1 1 0 0,0-1-1 0 0,0 1 0 0 0,0-1 0 0 0,-1 1 0 0 0,0 0 0 0 0,0-1 0 0 0,0 1 0 0 0,-1 0 0 0 0,1 0 0 0 0,-1 1 1 0 0,0-1-1 0 0,0 1 0 0 0,0-1 0 0 0,-7-4 0 0 0,9 8-1 0 0,0 0 1 0 0,-1 0-1 0 0,1 0 1 0 0,0 0-1 0 0,-1 0 1 0 0,1 1-1 0 0,0-1 1 0 0,0 1-1 0 0,-1-1 1 0 0,1 0-1 0 0,0 1 1 0 0,0 0-1 0 0,0-1 1 0 0,0 1-1 0 0,0 0 1 0 0,0 0-1 0 0,0-1 1 0 0,0 1-1 0 0,0 0 1 0 0,0 0-1 0 0,0 0 1 0 0,0 0-1 0 0,0 0 0 0 0,1 0 1 0 0,-1 1-1 0 0,1-1 1 0 0,-1 0-1 0 0,0 2 1 0 0,-20 36-44 0 0,17-28 42 0 0,1 0 0 0 0,0 0 1 0 0,0 0-1 0 0,1 0 1 0 0,1 0-1 0 0,0 0 1 0 0,0 13-1 0 0,2-16 6 0 0,0-1 1 0 0,1 1-1 0 0,-1-1 0 0 0,1 1 0 0 0,1-1 1 0 0,0 0-1 0 0,0 1 0 0 0,0-1 0 0 0,1-1 1 0 0,0 1-1 0 0,8 10 0 0 0,39 38 11 0 0,-24-32-146 0 0,39 25-1 0 0,-44-34-177 0 0,14 5-173 0 0,-27-15 304 0 0,1-1 0 0 0,-1 0-1 0 0,0 0 1 0 0,1 0 0 0 0,0-1-1 0 0,-1-1 1 0 0,1 0 0 0 0,11 0-1 0 0,3-2-411 0 0</inkml:trace>
</inkml:ink>
</file>

<file path=ppt/ink/ink38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1:54:38.785"/>
    </inkml:context>
    <inkml:brush xml:id="br0">
      <inkml:brushProperty name="width" value="0.05" units="cm"/>
      <inkml:brushProperty name="height" value="0.05" units="cm"/>
    </inkml:brush>
  </inkml:definitions>
  <inkml:trace contextRef="#ctx0" brushRef="#br0">115 1 5313 0 0,'-1'-1'270'0'0,"0"1"0"0"0,0 0 1 0 0,0 0-1 0 0,0 0 0 0 0,0 0 0 0 0,0 0 0 0 0,0 0 0 0 0,0 1 0 0 0,0-1 0 0 0,0 0 1 0 0,0 0-1 0 0,0 1 0 0 0,0-1 0 0 0,0 1 0 0 0,0-1 0 0 0,0 1 0 0 0,0-1 1 0 0,-1 2-1 0 0,-13 16 980 0 0,-1 27-1958 0 0,15-40 1053 0 0,-4 18-324 0 0,1 0-1 0 0,2 0 1 0 0,0 0 0 0 0,1 28-1 0 0,-2 33 62 0 0,-7-46-199 0 0,10-37 56 0 0,0-1 0 0 0,-1 1 0 0 0,1 0 0 0 0,0 0 0 0 0,0 0 0 0 0,-1-1 0 0 0,1 1 0 0 0,0 0 0 0 0,-1-1 0 0 0,1 1 0 0 0,-1 0 0 0 0,1-1 1 0 0,-1 1-1 0 0,1 0 0 0 0,-1-1 0 0 0,0 1 0 0 0,1-1 0 0 0,-1 1 0 0 0,0-1 0 0 0,1 1 0 0 0,-1-1 0 0 0,0 0 0 0 0,1 1 0 0 0,-1-1 0 0 0,0 0 0 0 0,0 1 0 0 0,0-1 0 0 0,1 0 0 0 0,-1 0 0 0 0,0 0 0 0 0,0 0 0 0 0,0 0 0 0 0,1 0 0 0 0,-1 0 0 0 0,0 0 0 0 0,0 0 1 0 0,0 0-1 0 0,1 0 0 0 0,-1-1 0 0 0,0 1 0 0 0,0 0 0 0 0,0 0 0 0 0,1-1 0 0 0,-2 0 0 0 0,-5-4-3940 0 0</inkml:trace>
</inkml:ink>
</file>

<file path=ppt/ink/ink38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1:54:39.118"/>
    </inkml:context>
    <inkml:brush xml:id="br0">
      <inkml:brushProperty name="width" value="0.05" units="cm"/>
      <inkml:brushProperty name="height" value="0.05" units="cm"/>
    </inkml:brush>
  </inkml:definitions>
  <inkml:trace contextRef="#ctx0" brushRef="#br0">15 92 5633 0 0,'50'-27'4839'0'0,"44"-20"-3686"0"0,-84 43-1284 0 0,0 1-1 0 0,1 0 1 0 0,-1 0-1 0 0,0 1 1 0 0,1 1-1 0 0,-1 0 0 0 0,22 0 1 0 0,-18 2-61 0 0,-10-2 129 0 0,-1 1 0 0 0,1 1 0 0 0,-1-1 0 0 0,1 0-1 0 0,-1 1 1 0 0,0-1 0 0 0,1 1 0 0 0,4 2 0 0 0,0 1-596 0 0</inkml:trace>
  <inkml:trace contextRef="#ctx0" brushRef="#br0" timeOffset="1">1 445 5481 0 0,'16'3'3852'0'0,"14"-11"-1690"0"0,22-21-2964 0 0,-27 14 1183 0 0,27-17-334 0 0,-37 23-38 0 0,-1 0 0 0 0,1 1-1 0 0,25-10 1 0 0,-25 13-121 0 0,1 1 1 0 0,-1 1 0 0 0,27-3-1 0 0,-6 2-1165 0 0,-23 3-3043 0 0</inkml:trace>
</inkml:ink>
</file>

<file path=ppt/ink/ink38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1:54:39.448"/>
    </inkml:context>
    <inkml:brush xml:id="br0">
      <inkml:brushProperty name="width" value="0.05" units="cm"/>
      <inkml:brushProperty name="height" value="0.05" units="cm"/>
    </inkml:brush>
  </inkml:definitions>
  <inkml:trace contextRef="#ctx0" brushRef="#br0">0 497 5465 0 0,'1'1'691'0'0,"3"9"495"0"0,-1-3-705 0 0,0-4-183 0 0,-3-4-172 0 0,8-2 696 0 0,-6 2-653 0 0,0 1 0 0 0,-1 0 0 0 0,1-1-1 0 0,-1 1 1 0 0,1-1 0 0 0,0 0 0 0 0,-1 1 0 0 0,0-1 0 0 0,1 0-1 0 0,-1 0 1 0 0,1 0 0 0 0,-1 0 0 0 0,0 0 0 0 0,0 0 0 0 0,2-2 0 0 0,1-4-157 0 0,-1-1 0 0 0,0 1 0 0 0,-1-1 0 0 0,0 1 0 0 0,0-1 0 0 0,-1 0 0 0 0,1 0 0 0 0,-2 1 0 0 0,1-1 0 0 0,-1 0 0 0 0,0 0 0 0 0,-1 0 1 0 0,0 0-1 0 0,0 0 0 0 0,-1 1 0 0 0,0-1 0 0 0,-3-8 0 0 0,-2-10 47 0 0,1 0 0 0 0,-4-48 0 0 0,10 67-55 0 0,-1 0 0 0 0,1-1 0 0 0,1 1 0 0 0,-1-1 1 0 0,1 1-1 0 0,1 0 0 0 0,-1 0 0 0 0,1 0 0 0 0,1-1 1 0 0,-1 2-1 0 0,1-1 0 0 0,0 0 0 0 0,1 0 1 0 0,-1 1-1 0 0,6-7 0 0 0,13-8 54 0 0,16-5-414 0 0,5-4-1088 0 0,-18 16 598 0 0,-6 5-427 0 0,-13 1 432 0 0</inkml:trace>
</inkml:ink>
</file>

<file path=ppt/ink/ink38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1:54:39.785"/>
    </inkml:context>
    <inkml:brush xml:id="br0">
      <inkml:brushProperty name="width" value="0.05" units="cm"/>
      <inkml:brushProperty name="height" value="0.05" units="cm"/>
    </inkml:brush>
  </inkml:definitions>
  <inkml:trace contextRef="#ctx0" brushRef="#br0">5 118 6193 0 0,'-4'2'2926'0'0,"7"-2"-1266"0"0,18-4-924 0 0,24-6-1137 0 0,59-24 284 0 0,9-3-1765 0 0,-77 21 1358 0 0,-8 3-105 0 0,-10 7 333 0 0,-24 12 520 0 0,-13 10 775 0 0,1-6-585 0 0,-11 7 127 0 0,10-5-174 0 0,7-5-101 0 0,3-1-174 0 0,-1 1 0 0 0,1 0 0 0 0,0 0 0 0 0,0 1 1 0 0,1 0-1 0 0,0 0 0 0 0,1 1 0 0 0,0 0 0 0 0,0 1 0 0 0,0-1 0 0 0,2 1 0 0 0,-9 19 0 0 0,11-23-81 0 0,-1 17 74 0 0,5-10-27 0 0,0-4-19 0 0,0-1-24 0 0,3 3 25 0 0,-4-10-37 0 0,1 0 0 0 0,-1 0 0 0 0,1 0 0 0 0,0 0 1 0 0,0 0-1 0 0,0 0 0 0 0,-1 0 0 0 0,1 0 0 0 0,0-1 0 0 0,0 1 1 0 0,0 0-1 0 0,0 0 0 0 0,0-1 0 0 0,0 1 0 0 0,1-1 0 0 0,-1 1 1 0 0,0-1-1 0 0,0 1 0 0 0,0-1 0 0 0,0 0 0 0 0,1 1 0 0 0,1-1 1 0 0,2 0-67 0 0,1 0 0 0 0,0-1 1 0 0,-1 0-1 0 0,1 0 1 0 0,-1 0-1 0 0,0-1 1 0 0,1 1-1 0 0,-1-1 1 0 0,0 0-1 0 0,0-1 1 0 0,0 0-1 0 0,0 1 1 0 0,-1-1-1 0 0,1-1 0 0 0,-1 1 1 0 0,0-1-1 0 0,1 0 1 0 0,2-4-1 0 0,3-2-437 0 0</inkml:trace>
</inkml:ink>
</file>

<file path=ppt/ink/ink38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1:54:40.115"/>
    </inkml:context>
    <inkml:brush xml:id="br0">
      <inkml:brushProperty name="width" value="0.05" units="cm"/>
      <inkml:brushProperty name="height" value="0.05" units="cm"/>
    </inkml:brush>
  </inkml:definitions>
  <inkml:trace contextRef="#ctx0" brushRef="#br0">52 162 4689 0 0,'-21'17'5213'0'0,"21"-17"-5121"0"0,-1 1 0 0 0,0 0 0 0 0,1 0 0 0 0,-1 0 1 0 0,0 0-1 0 0,0-1 0 0 0,1 1 0 0 0,-1 0 0 0 0,0-1 0 0 0,0 1 0 0 0,0-1 0 0 0,0 1 0 0 0,0-1 0 0 0,0 1 0 0 0,0-1 0 0 0,0 0 0 0 0,0 1 0 0 0,-1-1 0 0 0,0-1-59 0 0,1 0-1 0 0,0-1 1 0 0,0 1-1 0 0,0 0 0 0 0,0-1 1 0 0,0 1-1 0 0,0-1 1 0 0,0 1-1 0 0,1-1 1 0 0,-1 0-1 0 0,0 1 0 0 0,1-1 1 0 0,-1 1-1 0 0,1-1 1 0 0,0 0-1 0 0,0 0 1 0 0,-1 1-1 0 0,1-1 1 0 0,1-2-1 0 0,-2-1-23 0 0,1-1 0 0 0,0 0 0 0 0,1 0 0 0 0,0 0 0 0 0,0 1 0 0 0,0-1 0 0 0,0 0-1 0 0,1 1 1 0 0,0-1 0 0 0,0 1 0 0 0,1 0 0 0 0,-1-1 0 0 0,1 1 0 0 0,0 0 0 0 0,1 1 0 0 0,-1-1 0 0 0,1 0 0 0 0,0 1 0 0 0,0 0 0 0 0,0 0 0 0 0,1 0 0 0 0,-1 1 0 0 0,1-1 0 0 0,0 1-1 0 0,0 0 1 0 0,6-2 0 0 0,-1 0-141 0 0,0 1 0 0 0,1 0 0 0 0,-1 1-1 0 0,0 0 1 0 0,21-3 0 0 0,8 6-975 0 0,-24 2 534 0 0,-6-1 140 0 0,2 4-208 0 0</inkml:trace>
</inkml:ink>
</file>

<file path=ppt/ink/ink38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1:54:40.734"/>
    </inkml:context>
    <inkml:brush xml:id="br0">
      <inkml:brushProperty name="width" value="0.05" units="cm"/>
      <inkml:brushProperty name="height" value="0.05" units="cm"/>
    </inkml:brush>
  </inkml:definitions>
  <inkml:trace contextRef="#ctx0" brushRef="#br0">63 145 4841 0 0,'2'58'4429'0'0,"4"31"-3355"0"0,-1-22-1438 0 0,-3-22 1092 0 0,-3-23 505 0 0,-7-57-699 0 0,-24-111-448 0 0,14 72-65 0 0,9 25-5 0 0,4 23-12 0 0,1 9-3 0 0,3 7-1 0 0,2-2 0 0 0,-1 6 1 0 0,0 6 3 0 0,5 12-9 0 0,-4-10 5 0 0,4 10-1 0 0,34 70-25 0 0,-35-76 24 0 0,-1 0 0 0 0,2 0 0 0 0,-1 0 0 0 0,0 0 0 0 0,1-1 0 0 0,0 0 0 0 0,1 0 1 0 0,-1 0-1 0 0,1 0 0 0 0,7 3 0 0 0,-12-7 2 0 0,1 0 0 0 0,-1-1 1 0 0,0 0-1 0 0,1 1 0 0 0,-1-1 0 0 0,0 0 1 0 0,1 1-1 0 0,-1-1 0 0 0,1 0 1 0 0,-1 0-1 0 0,1 0 0 0 0,-1 0 0 0 0,0-1 1 0 0,1 1-1 0 0,-1 0 0 0 0,1-1 1 0 0,-1 1-1 0 0,0-1 0 0 0,1 1 0 0 0,-1-1 1 0 0,0 1-1 0 0,0-1 0 0 0,0 0 1 0 0,1 0-1 0 0,-1 0 0 0 0,0 1 0 0 0,0-1 1 0 0,0 0-1 0 0,0 0 0 0 0,0-1 1 0 0,0 1-1 0 0,-1 0 0 0 0,1 0 0 0 0,0 0 1 0 0,0-1-1 0 0,-1 1 0 0 0,1 0 1 0 0,-1 0-1 0 0,1-3 0 0 0,5-10 5 0 0,-1 0-1 0 0,0-1 0 0 0,2-15 1 0 0,-1 4-2 0 0,1-3 0 0 0,5-17 7 0 0,2 22-9 0 0,-14 24-1 0 0,1 0 0 0 0,-1-1 0 0 0,0 1 0 0 0,0 0 0 0 0,0 0 0 0 0,1 0-1 0 0,-1 0 1 0 0,0 0 0 0 0,0 0 0 0 0,0 0 0 0 0,1 0 0 0 0,-1 0 0 0 0,0 0-1 0 0,0 0 1 0 0,1 0 0 0 0,-1 0 0 0 0,0 0 0 0 0,0 0 0 0 0,0 0 0 0 0,1 0-1 0 0,-1 0 1 0 0,0 0 0 0 0,0 0 0 0 0,0 0 0 0 0,1 0 0 0 0,-1 1 0 0 0,0-1 0 0 0,0 0-1 0 0,0 0 1 0 0,1 0 0 0 0,-1 0 0 0 0,0 0 0 0 0,0 0 0 0 0,0 1 0 0 0,0-1-1 0 0,0 0 1 0 0,1 0 0 0 0,-1 0 0 0 0,0 1 0 0 0,0-1 0 0 0,0 0 0 0 0,0 0-1 0 0,0 0 1 0 0,0 1 0 0 0,0-1 0 0 0,0 0 0 0 0,0 0 0 0 0,0 0 0 0 0,0 1-1 0 0,0-1 1 0 0,0 0 0 0 0,5 18 2 0 0,-4-13-2 0 0,0-2-4 0 0,21 102 14 0 0,-20-80-101 0 0,-2-25-240 0 0</inkml:trace>
</inkml:ink>
</file>

<file path=ppt/ink/ink38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1:54:41.231"/>
    </inkml:context>
    <inkml:brush xml:id="br0">
      <inkml:brushProperty name="width" value="0.05" units="cm"/>
      <inkml:brushProperty name="height" value="0.05" units="cm"/>
    </inkml:brush>
  </inkml:definitions>
  <inkml:trace contextRef="#ctx0" brushRef="#br0">79 117 1608 0 0,'8'11'8187'0'0,"-7"-14"-8136"0"0,0 0 0 0 0,0 0-1 0 0,0 1 1 0 0,0-1-1 0 0,1 0 1 0 0,-1 1 0 0 0,1-1-1 0 0,0 1 1 0 0,-1-1-1 0 0,1 1 1 0 0,0 0 0 0 0,0-1-1 0 0,1 1 1 0 0,-1 0-1 0 0,0 0 1 0 0,6-2 0 0 0,-5 2-53 0 0,-1 0 0 0 0,1 0 0 0 0,0-1 0 0 0,-1 1 0 0 0,1-1 1 0 0,-1 1-1 0 0,0-1 0 0 0,0 0 0 0 0,0 1 0 0 0,0-1 0 0 0,0 0 0 0 0,1-5 1 0 0,-1 2 41 0 0,7-23 6 0 0,-12 18 56 0 0,-8 14 44 0 0,0 3-89 0 0,1 1-1 0 0,0 0 1 0 0,0 1-1 0 0,0 0 1 0 0,-11 13-1 0 0,-4 3 61 0 0,-7 9 140 0 0,30-31-232 0 0,0 0-1 0 0,0 0 1 0 0,0 0 0 0 0,1 0-1 0 0,-1 1 1 0 0,1-1 0 0 0,-1 0-1 0 0,1 1 1 0 0,0-1-1 0 0,0 1 1 0 0,0 0 0 0 0,1-1-1 0 0,-2 4 1 0 0,10 11 177 0 0,-6-16-192 0 0,0 1 0 0 0,0-1 0 0 0,0 1-1 0 0,0-1 1 0 0,1 0 0 0 0,-1 0 0 0 0,0 0 0 0 0,1 0 0 0 0,-1 0-1 0 0,3 0 1 0 0,45 4-211 0 0,-40-6 64 0 0,0-1 1 0 0,0 0-1 0 0,0 0 0 0 0,13-5 0 0 0,-9 3-270 0 0</inkml:trace>
</inkml:ink>
</file>

<file path=ppt/ink/ink38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1:54:41.603"/>
    </inkml:context>
    <inkml:brush xml:id="br0">
      <inkml:brushProperty name="width" value="0.05" units="cm"/>
      <inkml:brushProperty name="height" value="0.05" units="cm"/>
    </inkml:brush>
  </inkml:definitions>
  <inkml:trace contextRef="#ctx0" brushRef="#br0">153 38 7194 0 0,'0'-1'94'0'0,"9"-14"978"0"0,-5 1 418 0 0,-5 13-1425 0 0,0 1-1 0 0,0-1 0 0 0,0 0 0 0 0,0 1 0 0 0,-1-1 1 0 0,1 0-1 0 0,0 1 0 0 0,0-1 0 0 0,0 1 1 0 0,-1 0-1 0 0,1-1 0 0 0,0 1 0 0 0,0 0 1 0 0,-1 0-1 0 0,1 0 0 0 0,0 0 0 0 0,-1 0 0 0 0,1 0 1 0 0,0 0-1 0 0,0 1 0 0 0,-1-1 0 0 0,1 0 1 0 0,-2 1-1 0 0,-7 2 29 0 0,0 0 1 0 0,0 1-1 0 0,0 0 1 0 0,0 1 0 0 0,1 0-1 0 0,0 0 1 0 0,0 1-1 0 0,0 0 1 0 0,1 1-1 0 0,0 0 1 0 0,0 0-1 0 0,-7 9 1 0 0,14-16-83 0 0,0 1-1 0 0,1 0 1 0 0,-1 0-1 0 0,0 1 1 0 0,0-1 0 0 0,1 0-1 0 0,-1 0 1 0 0,0 0-1 0 0,1 0 1 0 0,-1 1-1 0 0,1-1 1 0 0,0 0 0 0 0,-1 0-1 0 0,1 1 1 0 0,0-1-1 0 0,0 0 1 0 0,0 1 0 0 0,0-1-1 0 0,0 0 1 0 0,0 1-1 0 0,0-1 1 0 0,0 0-1 0 0,0 1 1 0 0,1-1 0 0 0,-1 0-1 0 0,1 2 1 0 0,1-1-2 0 0,-1 0-1 0 0,1 0 1 0 0,0 1 0 0 0,-1-2-1 0 0,1 1 1 0 0,0 0 0 0 0,0 0-1 0 0,0-1 1 0 0,1 1 0 0 0,-1-1-1 0 0,0 1 1 0 0,4 0 0 0 0,45 14 37 0 0,-24-14 10 0 0,23-14-1119 0 0,-18 1-70 0 0,-6 2 620 0 0,-11 3-389 0 0</inkml:trace>
</inkml:ink>
</file>

<file path=ppt/ink/ink38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1:54:41.947"/>
    </inkml:context>
    <inkml:brush xml:id="br0">
      <inkml:brushProperty name="width" value="0.05" units="cm"/>
      <inkml:brushProperty name="height" value="0.05" units="cm"/>
    </inkml:brush>
  </inkml:definitions>
  <inkml:trace contextRef="#ctx0" brushRef="#br0">1 78 4193 0 0,'-1'10'4893'0'0,"1"-12"-4698"0"0,1 2 300 0 0,2 3-416 0 0,0 1-76 0 0,29 41 181 0 0,-1-5 306 0 0,-13-21-52 0 0,-14-15 150 0 0,-5-5 147 0 0,-4-8-550 0 0,2-8-46 0 0,6-26-117 0 0,-2 38-4 0 0,6-19 4 0 0,-3 14-16 0 0,-3 1 0 0 0,4-26 36 0 0,-4 32-36 0 0,0 0 0 0 0,0 1 1 0 0,1-1-1 0 0,-1 0 0 0 0,1 1 0 0 0,0-1 1 0 0,-1 1-1 0 0,1-1 0 0 0,0 1 0 0 0,1 0 1 0 0,-1 0-1 0 0,0 0 0 0 0,4-3 0 0 0,25-6 99 0 0,-6 12-2 0 0,-2 3-36 0 0,11 8 33 0 0,-23-8-81 0 0,0 1 0 0 0,-1 1 0 0 0,0 0 0 0 0,0 1 0 0 0,13 11 1 0 0,-8-8-65 0 0,9-1 22 0 0,2 2-8 0 0,-11-3-25 0 0</inkml:trace>
</inkml:ink>
</file>

<file path=ppt/ink/ink38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1:54:46.664"/>
    </inkml:context>
    <inkml:brush xml:id="br0">
      <inkml:brushProperty name="width" value="0.05" units="cm"/>
      <inkml:brushProperty name="height" value="0.05" units="cm"/>
      <inkml:brushProperty name="color" value="#E71224"/>
    </inkml:brush>
  </inkml:definitions>
  <inkml:trace contextRef="#ctx0" brushRef="#br0">1 3140 6033 0 0,'46'6'314'0'0,"-39"-6"-325"0"0,-1-1 101 0 0,-2-8 465 0 0,-3 3-213 0 0,1 3-159 0 0,15-14 139 0 0,4-2-148 0 0,31-32 44 0 0,-38 35-181 0 0,0-1 15 0 0,-4 8-16 0 0,2 3-3 0 0,-4 4-15 0 0,-6 1-5 0 0,1 0-1 0 0,-1 0 1 0 0,0 0-1 0 0,1 0 0 0 0,-1 0 1 0 0,0 0-1 0 0,0-1 1 0 0,0 1-1 0 0,0-1 0 0 0,0 1 1 0 0,0-1-1 0 0,1-2 1 0 0,11-7 48 0 0,-5 6-38 0 0,-5 4 14 0 0,-1-1 1 0 0,0-1-1 0 0,0 1 0 0 0,0 0 1 0 0,-1-1-1 0 0,1 1 0 0 0,-1-1 1 0 0,1 0-1 0 0,-1 0 0 0 0,0 0 1 0 0,0 0-1 0 0,0 0 0 0 0,0 0 1 0 0,0-1-1 0 0,-1 1 0 0 0,0-1 1 0 0,0 1-1 0 0,2-6 1 0 0,10-20 99 0 0,-3 12-79 0 0,1 0 0 0 0,0 1 1 0 0,17-16-1 0 0,-5 5-41 0 0,11-18 56 0 0,-2 3 58 0 0,7-7 144 0 0,21-25-41 0 0,13-16-19 0 0,-25 30 28 0 0,13-22 63 0 0,-39 51-217 0 0,0 0 0 0 0,3 2 1 0 0,0 0-1 0 0,1 1 0 0 0,2 2 1 0 0,42-31-1 0 0,-25 25-80 0 0,-37 26-8 0 0,20-12 0 0 0,40-20 1 0 0,-43 26 0 0 0,-2-2-1 0 0,40-28 1 0 0,86-97 30 0 0,-125 122-25 0 0,0 1 1 0 0,2 1-1 0 0,-1 1 1 0 0,2 1-1 0 0,36-12 1 0 0,61-31-7 0 0,-53 6 19 0 0,-27 13 3 0 0,8-5-1 0 0,-16 15-16 0 0,-11 8-13 0 0,33-30 0 0 0,15-14-11 0 0,-19 31 13 0 0,-37 24 5 0 0,23-16-1 0 0,-14 6 2 0 0,-9 6-1 0 0,-5 5 1 0 0,1-4 4 0 0,1 0 0 0 0,-1 0-1 0 0,18-22 1 0 0,4-3-3 0 0,-9 14-10 0 0,-11 9 10 0 0,-7 6-1 0 0,3-5 1 0 0,11-10 2 0 0,-4 8-3 0 0,34-21 0 0 0,0 0 2 0 0,29-13 1 0 0,-22 12 0 0 0,-2-2 0 0 0,-1-2 0 0 0,52-50 0 0 0,-95 80-7 0 0,1 1 1 0 0,-1 0-1 0 0,27-11 1 0 0,7-5-5 0 0,-19 6 6 0 0,-12 7 1 0 0,0 3 2 0 0,0 0-1 0 0,33-11 1 0 0,-24 12-4 0 0,18-5 0 0 0,1 0 3 0 0,-15 2 11 0 0,45-18-36 0 0,26-10 25 0 0,-37 9 18 0 0,-25 9-18 0 0,5-3 2 0 0,25-5 1 0 0,-7 1 4 0 0,-18 7 2 0 0,-13 11-6 0 0,17-2 15 0 0,0 0-25 0 0,-14 5 3 0 0,178-41 21 0 0,-129 26-10 0 0,-27 9-10 0 0,18-6-12 0 0,-15 2-1 0 0,-19 9 12 0 0,12 3 2 0 0,44-9 11 0 0,27-5 6 0 0,-64 11 8 0 0,30 4-39 0 0,-44-1 23 0 0,-20 2-3 0 0,-8 2-2 0 0,10 1-4 0 0,44 5 5 0 0,38 5 4 0 0,-65-2-6 0 0,-16-1-1 0 0,27 1 0 0 0,-16-9 0 0 0,-1-3 2 0 0,-14 1 0 0 0,-2 0-2 0 0,45 0 9 0 0,-50 4-4 0 0,21 2 12 0 0,-15-1 0 0 0,10 0 14 0 0,52-5 48 0 0,-53-1-34 0 0,0-1 0 0 0,37-13-1 0 0,-30 6-33 0 0,-17 4 8 0 0,1 1 0 0 0,0 2-1 0 0,1 0 1 0 0,39-3 0 0 0,-49 7-18 0 0,21 1 2 0 0,-13 0 6 0 0,-2 0-9 0 0,10-3 3 0 0,44-16 55 0 0,-40 9 16 0 0,-16 5-36 0 0,-11 3-12 0 0,1 0 0 0 0,-1 0 0 0 0,1 1 0 0 0,0 0 0 0 0,0 0 0 0 0,7 0 0 0 0,14 2-17 0 0,0 0 1 0 0,48 10 0 0 0,-24 2-8 0 0,-16-1-1 0 0,-17-3 6 0 0,10 8 7 0 0,2 1 5 0 0,-10-9-3 0 0,-17-7-16 0 0,16 5 1 0 0,-6-4-2 0 0,0-2 0 0 0,-5-3 1 0 0,4 2 12 0 0,-7 0-11 0 0,0-3-2 0 0,6-2 0 0 0,13 8 5 0 0,20 3 0 0 0,-24-5 23 0 0,31 3-4 0 0,-32 0-20 0 0,-5-1 3 0 0,-7-1 1 0 0,11 3 0 0 0,-6-4-4 0 0,-1-2 2 0 0,-6-3 0 0 0,2-1 17 0 0,5 1 0 0 0,2 0 42 0 0,-7-3 177 0 0,0-1 10 0 0,-1 4-318 0 0,0 2-356 0 0,-3 4-128 0 0,-4-2 377 0 0,0 3 44 0 0,0 3-27 0 0,0-6 135 0 0,-3 9-541 0 0</inkml:trace>
</inkml:ink>
</file>

<file path=ppt/ink/ink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19:21:40.176"/>
    </inkml:context>
    <inkml:brush xml:id="br0">
      <inkml:brushProperty name="width" value="0.05" units="cm"/>
      <inkml:brushProperty name="height" value="0.05" units="cm"/>
    </inkml:brush>
  </inkml:definitions>
  <inkml:trace contextRef="#ctx0" brushRef="#br0">15 227 4961 0 0,'-6'1'1510'0'0,"6"-1"-1428"0"0,-1 0 0 0 0,1 0 0 0 0,0 0 0 0 0,0 0 0 0 0,-1 0 0 0 0,1-1 0 0 0,0 1 0 0 0,0 0 0 0 0,-1 1 0 0 0,1-1 0 0 0,0 0 0 0 0,0 0 0 0 0,-1 0 0 0 0,1 0 0 0 0,0 0 0 0 0,0 0 0 0 0,-1 0 0 0 0,1 0 0 0 0,0 0 0 0 0,0 0 0 0 0,0 1 0 0 0,-1-1 0 0 0,1 0 0 0 0,0 0 0 0 0,0 0 0 0 0,0 0 0 0 0,-1 1 0 0 0,1-1 0 0 0,0 0 0 0 0,0 0 0 0 0,0 0 0 0 0,0 1 0 0 0,0-1 0 0 0,-1 0 0 0 0,1 0 0 0 0,0 1 0 0 0,0-1 0 0 0,0 0 0 0 0,0 0 0 0 0,0 1 0 0 0,0-1 0 0 0,1 24-84 0 0,8 31-3 0 0,-4-31 3 0 0,0-8 2 0 0,11 37 48 0 0,16 23 129 0 0,-7-27-56 0 0,-8-17-65 0 0,-12-26 195 0 0,-5-6-96 0 0,0 0 35 0 0,-5-6-164 0 0,0-1 1 0 0,1 1-1 0 0,0 0 1 0 0,0-1-1 0 0,1 0 1 0 0,0 0-1 0 0,-4-12 1 0 0,2 7-7 0 0,-5-13-12 0 0,-2-9 0 0 0,-8-46 25 0 0,12 28 5 0 0,4 27-35 0 0,1-1-1 0 0,2 1 1 0 0,1-1-1 0 0,1 1 1 0 0,1 0 0 0 0,5-26-1 0 0,-4 22-5 0 0,3-15-52 0 0,8 21-46 0 0,-8 36-70 0 0,-1 2 166 0 0,0 13-5 0 0,0 25-5 0 0,-10-8 8 0 0,0-3 8 0 0,9-12 0 0 0,18 15-70 0 0,-8-20-689 0 0,-10-19 129 0 0,5 0-30 0 0,-3-4 96 0 0,-2-1 8 0 0,-4-1 66 0 0</inkml:trace>
</inkml:ink>
</file>

<file path=ppt/ink/ink38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1:54:49.534"/>
    </inkml:context>
    <inkml:brush xml:id="br0">
      <inkml:brushProperty name="width" value="0.05" units="cm"/>
      <inkml:brushProperty name="height" value="0.05" units="cm"/>
      <inkml:brushProperty name="color" value="#E71224"/>
    </inkml:brush>
  </inkml:definitions>
  <inkml:trace contextRef="#ctx0" brushRef="#br0">0 3966 2553 0 0,'1'-2'196'0'0,"1"0"0"0"0,-1 0 0 0 0,1 0 0 0 0,-1 0 0 0 0,1 1 0 0 0,0-1 0 0 0,0 0 0 0 0,0 1 0 0 0,0 0 0 0 0,0-1 0 0 0,0 1 0 0 0,0 0 0 0 0,0 0 0 0 0,0 0 0 0 0,1 0 0 0 0,-1 0 0 0 0,4 0 0 0 0,42-12-153 0 0,32 4 672 0 0,-33 7-514 0 0,23 3 89 0 0,-14-1 87 0 0,24-13-139 0 0,-25 4-137 0 0,-18 5 8 0 0,34-6 17 0 0,35-19 123 0 0,21-14 269 0 0,150-30 0 0 0,-249 68-520 0 0,15-6 107 0 0,64-19 297 0 0,-85 24-366 0 0,167-66 299 0 0,-150 62-259 0 0,74-10 0 0 0,-48 10-35 0 0,-23 1-18 0 0,-24 7-16 0 0,11 2 22 0 0,-14 1 1 0 0,-5-1-4 0 0,21 0 13 0 0,-9 2 2 0 0,-2 1-1 0 0,-9 0-20 0 0,5-2 16 0 0,9-9 18 0 0,2 0-13 0 0,-10 10-33 0 0,-5 0 12 0 0,11-2 8 0 0,4-4 1 0 0,10-4 17 0 0,-29 6-33 0 0,95-30 149 0 0,-84 25-159 0 0,16-8 7 0 0,11-4 6 0 0,-39 17-15 0 0,18-6 8 0 0,13-4 13 0 0,-13 5-8 0 0,-9 2-7 0 0,42-10 21 0 0,-20 8-15 0 0,-29 6-11 0 0,12-3 5 0 0,-8 0 0 0 0,-3-3-1 0 0,-5 0-4 0 0,-3 3 9 0 0,1 1 0 0 0,0-1 0 0 0,0 1 0 0 0,1 0-1 0 0,-1 0 1 0 0,1 0 0 0 0,-1 0 0 0 0,1 1-1 0 0,0-1 1 0 0,0 1 0 0 0,7-3 0 0 0,-3 2 2 0 0,-1-1 0 0 0,1 0 1 0 0,-1 0-1 0 0,0-1 0 0 0,0 0 1 0 0,-1 0-1 0 0,12-11 1 0 0,15-10 54 0 0,4-1-38 0 0,-16 9-28 0 0,4-3 6 0 0,0 0-1 0 0,1 2 1 0 0,1 1-1 0 0,1 1 0 0 0,33-15 1 0 0,-38 24 22 0 0,11 0-10 0 0,12-3-19 0 0,-15-1-1 0 0,-22 9 3 0 0,-1 0 0 0 0,1 1 1 0 0,0 1-1 0 0,0-1 1 0 0,0 2-1 0 0,0-1 1 0 0,0 1-1 0 0,17 2 1 0 0,42-3 13 0 0,-53-3 0 0 0,-1 0 1 0 0,1 0 0 0 0,-1-2 0 0 0,23-11 0 0 0,17-8 29 0 0,-33 19-16 0 0,8-2-5 0 0,-14 0-12 0 0,9-3 11 0 0,-8 7-3 0 0,-10 3-18 0 0,-1 0 0 0 0,1-1 0 0 0,-1 0 0 0 0,0 0 0 0 0,0 0 0 0 0,8-5 0 0 0,1 3 22 0 0,-2 1-9 0 0,0-5-5 0 0,4-10 9 0 0,10-8-3 0 0,11 3 14 0 0,-12 9-29 0 0,1 2-9 0 0,-8 5 2 0 0,3-2 16 0 0,8-8-3 0 0,-11 6-1 0 0,12-10 13 0 0,-13 5-3 0 0,-3-2 15 0 0,-5 5 1 0 0,-3 5-9 0 0,4-4 6 0 0,1 0-12 0 0,-5 2-16 0 0,-2 5-1 0 0,0 0 1 0 0,0 0-1 0 0,0 0 0 0 0,0 0 0 0 0,1 0 0 0 0,0 1 0 0 0,6-5 0 0 0,26-8 0 0 0,136-37-26 0 0,-152 45 39 0 0,-1-1 1 0 0,36-22 0 0 0,-2-13 40 0 0,-4-5-39 0 0,75-54 1 0 0,-22 19-5 0 0,-81 66-11 0 0,14-12 8 0 0,-14 7-6 0 0,26-22 2 0 0,38-13 13 0 0,-29 21-12 0 0,-32 21-6 0 0,36-29 6 0 0,-13 8 30 0 0,-28 26-18 0 0,-7 5-11 0 0,15-8 31 0 0,7-15 52 0 0,-14 7-45 0 0,-7 7-37 0 0,-3 1 5 0 0,32-43 40 0 0,-28 38-49 0 0,15-16 65 0 0,1 1 0 0 0,1 1 0 0 0,2 3 0 0 0,40-31 0 0 0,-58 49-48 0 0,-1-1 0 0 0,20-22 1 0 0,-14 7-6 0 0,-9 10-13 0 0,48-66 29 0 0,-36 42-11 0 0,5-6 42 0 0,20-18 33 0 0,-29 47-86 0 0,1 2 0 0 0,39-28 1 0 0,-32 26-21 0 0,0 1 29 0 0,0-2-1 0 0,-1-2 0 0 0,-2 0 0 0 0,0-1 0 0 0,-2-2 1 0 0,28-37-1 0 0,-8-8 106 0 0,-16 23-35 0 0,-19 35-85 0 0,7-7 15 0 0,29-24 12 0 0,-20 22-24 0 0,8-7-1 0 0,-10 12 0 0 0,1 2 2 0 0,-6 8 0 0 0,-13 5-4 0 0,1-1 0 0 0,-1 1-1 0 0,1-1 1 0 0,-1 0 0 0 0,0 0 0 0 0,0 0-1 0 0,0-1 1 0 0,-1 1 0 0 0,1-1 0 0 0,-1 0-1 0 0,4-6 1 0 0,31-55 36 0 0,-20 32-36 0 0,-6 14 0 0 0,7-9 1 0 0,1 1-1 0 0,11-13 2 0 0,32-45 10 0 0,-52 70-20 0 0,1-2-2 0 0,-5 3 6 0 0,6-18 18 0 0,-7 17 5 0 0,0 0-1 0 0,7-28 0 0 0,6 11 44 0 0,-1 4 10 0 0,-17 27-74 0 0,-1 0-1 0 0,0 1 0 0 0,1-1 0 0 0,-1 0 1 0 0,0 0-1 0 0,0 0 0 0 0,0 0 0 0 0,0 1 1 0 0,0-1-1 0 0,0 0 0 0 0,0 0 0 0 0,0 0 1 0 0,0 0-1 0 0,0 1 0 0 0,0-1 0 0 0,-1 0 0 0 0,1 0 1 0 0,0 0-1 0 0,0 1 0 0 0,-1-1 0 0 0,1 0 1 0 0,-1 0-1 0 0,1 1 0 0 0,-1-1 0 0 0,1 0 1 0 0,-1 1-1 0 0,1-1 0 0 0,-1 0 0 0 0,1 1 1 0 0,-2-1-1 0 0,-8-1-153 0 0,-11 9-137 0 0,14-4 216 0 0,-137 74-1152 0 0,108-57 856 0 0</inkml:trace>
</inkml:ink>
</file>

<file path=ppt/ink/ink38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1:54:57.755"/>
    </inkml:context>
    <inkml:brush xml:id="br0">
      <inkml:brushProperty name="width" value="0.05" units="cm"/>
      <inkml:brushProperty name="height" value="0.05" units="cm"/>
      <inkml:brushProperty name="color" value="#E71224"/>
    </inkml:brush>
  </inkml:definitions>
  <inkml:trace contextRef="#ctx0" brushRef="#br0">148 510 4185 0 0,'-9'-33'4810'0'0,"-20"-16"-4974"0"0,24 42 514 0 0,-10-15-126 0 0,1-1 1 0 0,1 0 0 0 0,1-1 0 0 0,1 0 0 0 0,1 0-1 0 0,2-2 1 0 0,0 1 0 0 0,-4-29 0 0 0,11 49-218 0 0,1 0 0 0 0,0 0-1 0 0,0 0 1 0 0,0 0 0 0 0,1 0 0 0 0,0 0 0 0 0,0 0 0 0 0,0 0 0 0 0,0 0 0 0 0,1 0 0 0 0,0 0 0 0 0,0 1 0 0 0,0-1 0 0 0,1 1-1 0 0,-1-1 1 0 0,1 1 0 0 0,0 0 0 0 0,1 0 0 0 0,-1 0 0 0 0,0 1 0 0 0,1-1 0 0 0,0 1 0 0 0,0 0 0 0 0,0 0 0 0 0,6-3 0 0 0,8-4-365 0 0,1 1 1 0 0,0 0 0 0 0,1 2-1 0 0,34-9 1 0 0,-38 11-154 0 0,-4 1-301 0 0</inkml:trace>
</inkml:ink>
</file>

<file path=ppt/ink/ink38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1:54:58.086"/>
    </inkml:context>
    <inkml:brush xml:id="br0">
      <inkml:brushProperty name="width" value="0.05" units="cm"/>
      <inkml:brushProperty name="height" value="0.05" units="cm"/>
      <inkml:brushProperty name="color" value="#E71224"/>
    </inkml:brush>
  </inkml:definitions>
  <inkml:trace contextRef="#ctx0" brushRef="#br0">25 149 5121 0 0,'-11'-3'1307'0'0,"-1"-5"340"0"0,11 0-852 0 0,14 3-806 0 0,2 3 42 0 0,5-1-6 0 0,-12 2-22 0 0,-2 1-2 0 0,52-10-28 0 0,32-24-76 0 0,-17 6 17 0 0,-35 15 48 0 0,21-8-58 0 0,-31 9-31 0 0</inkml:trace>
</inkml:ink>
</file>

<file path=ppt/ink/ink38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1:54:58.420"/>
    </inkml:context>
    <inkml:brush xml:id="br0">
      <inkml:brushProperty name="width" value="0.05" units="cm"/>
      <inkml:brushProperty name="height" value="0.05" units="cm"/>
      <inkml:brushProperty name="color" value="#E71224"/>
    </inkml:brush>
  </inkml:definitions>
  <inkml:trace contextRef="#ctx0" brushRef="#br0">130 1 4257 0 0,'4'16'1883'0'0,"-16"-18"462"0"0,10 1-2249 0 0,-1 0 1 0 0,0 0-1 0 0,1 0 1 0 0,-1 0-1 0 0,0 0 1 0 0,0 1-1 0 0,1-1 0 0 0,-1 1 1 0 0,0 0-1 0 0,0 0 1 0 0,0 0-1 0 0,1 0 1 0 0,-1 1-1 0 0,-4 0 0 0 0,1 2-84 0 0,1 1 0 0 0,0 0 0 0 0,0 0-1 0 0,0 0 1 0 0,0 1 0 0 0,0 0 0 0 0,1 0-1 0 0,0 0 1 0 0,0 0 0 0 0,-4 8-1 0 0,3-6 4 0 0,3-4-8 0 0,0 0 0 0 0,0 0 0 0 0,1 1 0 0 0,-1-1-1 0 0,1 1 1 0 0,-1-1 0 0 0,1 1 0 0 0,0 0-1 0 0,1 0 1 0 0,-1-1 0 0 0,1 1 0 0 0,-1 0 0 0 0,1 0-1 0 0,0 0 1 0 0,1-1 0 0 0,0 7 0 0 0,-1-8-4 0 0,1 0 0 0 0,-1 1 1 0 0,1-1-1 0 0,-1 0 1 0 0,1 0-1 0 0,0 0 1 0 0,0 0-1 0 0,0 0 1 0 0,0 0-1 0 0,1 0 0 0 0,-1 0 1 0 0,0 0-1 0 0,1-1 1 0 0,2 4-1 0 0,-1-4 3 0 0,-1 1 1 0 0,1-1-1 0 0,0 0 0 0 0,0 0 0 0 0,-1 0 1 0 0,1 0-1 0 0,0 0 0 0 0,0-1 0 0 0,0 1 1 0 0,0-1-1 0 0,0 0 0 0 0,0 0 1 0 0,0 0-1 0 0,0 0 0 0 0,3-1 0 0 0,33-9 49 0 0,-33 7-38 0 0,0 0-1 0 0,0 0 1 0 0,0-1-1 0 0,0 0 1 0 0,0 0-1 0 0,7-7 1 0 0,5-16 111 0 0,-14 9-202 0 0,-10-3 336 0 0,-9 6-126 0 0,2 6-431 0 0,-13-10-2067 0 0,25 17 1416 0 0</inkml:trace>
</inkml:ink>
</file>

<file path=ppt/ink/ink38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1:54:58.755"/>
    </inkml:context>
    <inkml:brush xml:id="br0">
      <inkml:brushProperty name="width" value="0.05" units="cm"/>
      <inkml:brushProperty name="height" value="0.05" units="cm"/>
      <inkml:brushProperty name="color" value="#E71224"/>
    </inkml:brush>
  </inkml:definitions>
  <inkml:trace contextRef="#ctx0" brushRef="#br0">128 293 5041 0 0,'-12'-1'4206'0'0,"-11"-11"-3783"0"0,20 10-91 0 0,-2 0-278 0 0,1-1-1 0 0,-1 0 1 0 0,1-1-1 0 0,0 1 0 0 0,0-1 1 0 0,-5-6-1 0 0,3 2 61 0 0,0-1 0 0 0,1 0-1 0 0,0 0 1 0 0,-6-15-1 0 0,0-3 339 0 0,9 23-356 0 0,1-1-80 0 0,-1 1 0 0 0,1-1 0 0 0,0 1 0 0 0,0-1 0 0 0,0 0 0 0 0,0 1 0 0 0,1-7 1 0 0,0 8-8 0 0,0 0 1 0 0,1 0-1 0 0,-1 0 1 0 0,1 0-1 0 0,0 0 1 0 0,0 0-1 0 0,0 0 1 0 0,0 0-1 0 0,0 1 1 0 0,1-1-1 0 0,-1 0 1 0 0,1 1-1 0 0,0-1 1 0 0,3-4-1 0 0,1 2-9 0 0,0 1 0 0 0,0-1 0 0 0,0 1 1 0 0,1 0-1 0 0,-1 0 0 0 0,1 1 0 0 0,0 0 0 0 0,0 0 0 0 0,0 1 0 0 0,14-4 0 0 0,8-2-116 0 0,-18 5-54 0 0,-1 0 0 0 0,1 0-1 0 0,0 1 1 0 0,0 1 0 0 0,13-1-1 0 0,5 0-251 0 0,-8 1-108 0 0,-8 1 186 0 0,6 2-144 0 0</inkml:trace>
</inkml:ink>
</file>

<file path=ppt/ink/ink38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1:54:59.103"/>
    </inkml:context>
    <inkml:brush xml:id="br0">
      <inkml:brushProperty name="width" value="0.05" units="cm"/>
      <inkml:brushProperty name="height" value="0.05" units="cm"/>
      <inkml:brushProperty name="color" value="#E71224"/>
    </inkml:brush>
  </inkml:definitions>
  <inkml:trace contextRef="#ctx0" brushRef="#br0">1 0 4945 0 0,'45'26'1644'0'0,"-43"-25"-1580"0"0,-1 0-1 0 0,0 0 0 0 0,1 0 0 0 0,-1 0 0 0 0,0 0 0 0 0,0 0 0 0 0,0 0 0 0 0,0 0 1 0 0,0 1-1 0 0,0-1 0 0 0,0 0 0 0 0,0 1 0 0 0,0-1 0 0 0,-1 1 0 0 0,1-1 0 0 0,0 1 1 0 0,-1-1-1 0 0,1 1 0 0 0,-1-1 0 0 0,0 1 0 0 0,0 0 0 0 0,1-1 0 0 0,-1 1 0 0 0,0-1 1 0 0,-1 4-1 0 0,2 6-48 0 0,1 2 35 0 0,1 13 246 0 0,0-1 0 0 0,3 0 1 0 0,15 47-1 0 0,-20-70-326 0 0,8 19-172 0 0,-6-9 42 0 0,-3-11-31 0 0</inkml:trace>
</inkml:ink>
</file>

<file path=ppt/ink/ink38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1:54:59.438"/>
    </inkml:context>
    <inkml:brush xml:id="br0">
      <inkml:brushProperty name="width" value="0.05" units="cm"/>
      <inkml:brushProperty name="height" value="0.05" units="cm"/>
      <inkml:brushProperty name="color" value="#E71224"/>
    </inkml:brush>
  </inkml:definitions>
  <inkml:trace contextRef="#ctx0" brushRef="#br0">1 127 2649 0 0,'5'-5'713'0'0,"-4"4"-530"0"0,-1 0 1 0 0,1 0-1 0 0,0 0 1 0 0,-1 0 0 0 0,1 0-1 0 0,0 1 1 0 0,0-1-1 0 0,-1 0 1 0 0,1 0-1 0 0,0 1 1 0 0,0-1-1 0 0,0 0 1 0 0,0 1-1 0 0,0-1 1 0 0,0 1-1 0 0,0-1 1 0 0,0 1-1 0 0,0 0 1 0 0,0-1-1 0 0,1 1 1 0 0,-1 0-1 0 0,1 0 1 0 0,0 8-126 0 0,-1 1 0 0 0,2-1-1 0 0,-1 0 1 0 0,1 1 0 0 0,7 14 0 0 0,13 17 543 0 0,-22-39-579 0 0,3 4 245 0 0,-2-4 174 0 0,-2-4 35 0 0,0 2-267 0 0,0-2-28 0 0,1-1-143 0 0,7-16 6 0 0,3-12-12 0 0,11-27-10 0 0,-11 36 1 0 0,-2 7 4 0 0,-5 10-29 0 0,1 1 1 0 0,-1 0-1 0 0,1 0 1 0 0,0 0-1 0 0,0 0 1 0 0,0 1-1 0 0,1-1 1 0 0,10-5-1 0 0,-5 3 1 0 0,-3 6-5 0 0,-5 4-1 0 0,11 21-12 0 0,4 5 10 0 0,-15-25 10 0 0,0 0 0 0 0,1 0 0 0 0,-1 0 0 0 0,1-1 0 0 0,-1 1 0 0 0,1-1 0 0 0,0 0 0 0 0,7 4 0 0 0,4 2 96 0 0,41 19-758 0 0,-53-27 579 0 0,1 0 0 0 0,-1 0 0 0 0,1 0 0 0 0,0 0 0 0 0,-1-1 0 0 0,1 0 0 0 0,0 0 0 0 0,5 0 1 0 0,5-3-498 0 0</inkml:trace>
</inkml:ink>
</file>

<file path=ppt/ink/ink38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1:54:59.754"/>
    </inkml:context>
    <inkml:brush xml:id="br0">
      <inkml:brushProperty name="width" value="0.05" units="cm"/>
      <inkml:brushProperty name="height" value="0.05" units="cm"/>
      <inkml:brushProperty name="color" value="#E71224"/>
    </inkml:brush>
  </inkml:definitions>
  <inkml:trace contextRef="#ctx0" brushRef="#br0">156 283 4361 0 0,'-2'-2'130'0'0,"1"1"-1"0"0,-1 0 1 0 0,0-1-1 0 0,0 1 1 0 0,1 0 0 0 0,-1 0-1 0 0,0 0 1 0 0,0 1 0 0 0,0-1-1 0 0,0 0 1 0 0,0 1-1 0 0,-1-1 1 0 0,1 1 0 0 0,0 0-1 0 0,0 0 1 0 0,0-1 0 0 0,0 1-1 0 0,0 1 1 0 0,-1-1-1 0 0,1 0 1 0 0,0 1 0 0 0,0-1-1 0 0,0 1 1 0 0,0-1-1 0 0,0 1 1 0 0,-3 1 0 0 0,-28 18 3 0 0,15-4 177 0 0,13-10-208 0 0,0 1-1 0 0,0-1 0 0 0,1 1 0 0 0,0 0 0 0 0,0 0 0 0 0,1 0 0 0 0,-1 1 1 0 0,2-1-1 0 0,-1 1 0 0 0,1 0 0 0 0,0 0 0 0 0,1 0 0 0 0,-2 13 0 0 0,3-14-85 0 0,0 0 0 0 0,0 0-1 0 0,0 0 1 0 0,1 0 0 0 0,0 0 0 0 0,0-1-1 0 0,0 1 1 0 0,1 0 0 0 0,0-1-1 0 0,1 1 1 0 0,0-1 0 0 0,-1 0-1 0 0,2 1 1 0 0,-1-2 0 0 0,9 12-1 0 0,-10-15-7 0 0,0 0 0 0 0,0-1 0 0 0,0 1-1 0 0,1-1 1 0 0,-1 1 0 0 0,0-1 0 0 0,1 0 0 0 0,-1 0-1 0 0,6 1 1 0 0,9 2 15 0 0,-17-4-22 0 0,32-1 45 0 0,-28 0-38 0 0,1-1 0 0 0,0 0 0 0 0,-1 0 0 0 0,0 0 0 0 0,1-1 0 0 0,-1 1 0 0 0,0-1 0 0 0,4-3 0 0 0,-3 1 6 0 0,0 1-1 0 0,-1-1 0 0 0,1 0 0 0 0,-1-1 0 0 0,0 1 1 0 0,0 0-1 0 0,-1-1 0 0 0,1 0 0 0 0,3-10 1 0 0,-1 1-32 0 0,-1-1 0 0 0,-1 0 0 0 0,0 0 0 0 0,-1-1 1 0 0,-1 1-1 0 0,0 0 0 0 0,-1-1 0 0 0,-1 1 1 0 0,0-1-1 0 0,-2 1 0 0 0,0-1 0 0 0,0 1 0 0 0,-2 0 1 0 0,-10-30-1 0 0,-6-10-134 0 0,16 40 134 0 0,-1 1 0 0 0,-1 0 0 0 0,0 0 1 0 0,-1 0-1 0 0,-1 1 0 0 0,0 0 0 0 0,-19-24 0 0 0,27 38 19 0 0,0 0-1 0 0,0-1 0 0 0,0 1 1 0 0,-1 0-1 0 0,1 0 1 0 0,0 0-1 0 0,0 0 1 0 0,0 0-1 0 0,0 0 1 0 0,0-1-1 0 0,0 1 1 0 0,-1 0-1 0 0,1 0 1 0 0,0 0-1 0 0,0 0 1 0 0,0 0-1 0 0,0 0 1 0 0,-1 0-1 0 0,1 0 1 0 0,0 0-1 0 0,0 0 0 0 0,0 0 1 0 0,0 0-1 0 0,-1 0 1 0 0,1 0-1 0 0,0 0 1 0 0,0 0-1 0 0,0 0 1 0 0,0 0-1 0 0,-1 0 1 0 0,1 0-1 0 0,0 0 1 0 0,0 0-1 0 0,0 0 1 0 0,0 0-1 0 0,-1 0 1 0 0,1 0-1 0 0,0 0 0 0 0,0 1 1 0 0,0-1-1 0 0,0 0 1 0 0,0 0-1 0 0,-1 0 1 0 0,1 0-1 0 0,0 0 1 0 0,0 0-1 0 0,0 1 1 0 0,0-1-1 0 0,0 0 1 0 0,0 0-1 0 0,0 0 1 0 0,0 0-1 0 0,0 0 1 0 0,0 1-1 0 0,-1-1 0 0 0,1 0 1 0 0,0 0-1 0 0,0 0 1 0 0,0 0-1 0 0,0 1 1 0 0,0-1-1 0 0,0 0 1 0 0,0 0-1 0 0,0 0 1 0 0,1 1-1 0 0,-2 21 6 0 0,5 18-3 0 0,1-15 40 0 0,1 0 0 0 0,1-1 0 0 0,1 1 0 0 0,0-2 0 0 0,16 28 0 0 0,27 39 61 0 0,-13-32-36 0 0,11 19 36 0 0,-45-70-224 0 0,-2-2-106 0 0,0-3-169 0 0</inkml:trace>
</inkml:ink>
</file>

<file path=ppt/ink/ink38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1:55:00.105"/>
    </inkml:context>
    <inkml:brush xml:id="br0">
      <inkml:brushProperty name="width" value="0.05" units="cm"/>
      <inkml:brushProperty name="height" value="0.05" units="cm"/>
      <inkml:brushProperty name="color" value="#E71224"/>
    </inkml:brush>
  </inkml:definitions>
  <inkml:trace contextRef="#ctx0" brushRef="#br0">0 49 2184 0 0,'8'-20'802'0'0,"4"-9"-80"0"0,-12 29-652 0 0,0 0 0 0 0,0 1 0 0 0,0-1 0 0 0,0 0 0 0 0,0 0 0 0 0,0 0 1 0 0,1 0-1 0 0,-1 0 0 0 0,0 1 0 0 0,0-1 0 0 0,0 0 0 0 0,0 0 0 0 0,0 0 0 0 0,0 0 0 0 0,0 0 0 0 0,1 0 0 0 0,-1 0 0 0 0,0 1 0 0 0,0-1 0 0 0,0 0 0 0 0,0 0 0 0 0,1 0 0 0 0,-1 0 0 0 0,0 0 0 0 0,0 0 0 0 0,0 0 0 0 0,0 0 0 0 0,1 0 0 0 0,-1 0 0 0 0,0 0 0 0 0,0 0 0 0 0,0 0 0 0 0,0 0 0 0 0,1 0 0 0 0,-1 0 0 0 0,0 0 0 0 0,0 0 0 0 0,0 0 0 0 0,0 0 0 0 0,0 0 0 0 0,1-1 0 0 0,-1 1 0 0 0,0 0 0 0 0,0 0 0 0 0,0 0 0 0 0,10 48 48 0 0,2-19-236 0 0,-4-10-190 0 0,-6-13 167 0 0,2 1 174 0 0,2 2-233 0 0,-1-3-691 0 0</inkml:trace>
</inkml:ink>
</file>

<file path=ppt/ink/ink38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1:55:00.439"/>
    </inkml:context>
    <inkml:brush xml:id="br0">
      <inkml:brushProperty name="width" value="0.05" units="cm"/>
      <inkml:brushProperty name="height" value="0.05" units="cm"/>
      <inkml:brushProperty name="color" value="#E71224"/>
    </inkml:brush>
  </inkml:definitions>
  <inkml:trace contextRef="#ctx0" brushRef="#br0">6 56 3169 0 0,'-2'9'3156'0'0,"1"-4"-2981"0"0,-1 11 281 0 0,1-7-250 0 0,2 6 30 0 0,1-3-87 0 0,11 35 379 0 0,-7-26-111 0 0,-5-15-262 0 0,2 1-1 0 0,-1-1 0 0 0,1 1 1 0 0,0-1-1 0 0,0 0 0 0 0,0 0 1 0 0,7 8-1 0 0,5-4 237 0 0,-4-10-172 0 0,-9-1-201 0 0,-1 0 1 0 0,1 0 0 0 0,-1 1-1 0 0,1-1 1 0 0,-1 0-1 0 0,0-1 1 0 0,0 1-1 0 0,1 0 1 0 0,-1 0 0 0 0,0-1-1 0 0,0 1 1 0 0,0 0-1 0 0,1-3 1 0 0,10-17 51 0 0,-7 12 9 0 0,-1-1 0 0 0,0 0-1 0 0,-1 1 1 0 0,0-1 0 0 0,0-1-1 0 0,1-19 1 0 0,-3 0-15 0 0,-1 13-70 0 0,3-9-17 0 0,-2 8 2 0 0,0 13-7 0 0,6-13-12 0 0,-4 12 21 0 0,-2 3-18 0 0,1-1-43 0 0,0 2 27 0 0,0 1 17 0 0,-1 2 27 0 0,6 3 4 0 0,1 10-12 0 0,5 8 1 0 0,-1-4 13 0 0,7 16 10 0 0,25 38 45 0 0,-38-66-41 0 0,14 18 76 0 0,-16-15-110 0 0,-4-4-36 0 0,-3 3-130 0 0,2-10-145 0 0,1-1-22 0 0,-2 2-55 0 0</inkml:trace>
</inkml:ink>
</file>

<file path=ppt/ink/ink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19:21:40.542"/>
    </inkml:context>
    <inkml:brush xml:id="br0">
      <inkml:brushProperty name="width" value="0.05" units="cm"/>
      <inkml:brushProperty name="height" value="0.05" units="cm"/>
    </inkml:brush>
  </inkml:definitions>
  <inkml:trace contextRef="#ctx0" brushRef="#br0">111 142 6377 0 0,'72'-82'2310'0'0,"-57"59"-1167"0"0,-16 16-782 0 0,-1 5-167 0 0,2 0-176 0 0,0 1 0 0 0,-1-1 0 0 0,1 1-1 0 0,-1 0 1 0 0,1 0 0 0 0,-1-1 0 0 0,0 1 0 0 0,1 0 0 0 0,-1 0 0 0 0,0 0 0 0 0,0-1 0 0 0,0 1 0 0 0,0 0-1 0 0,0 0 1 0 0,0 1 0 0 0,0-1 0 0 0,-2-1 0 0 0,0 1-4 0 0,1 0 1 0 0,-1 0-1 0 0,1 0 0 0 0,-1 1 1 0 0,1-1-1 0 0,-1 1 0 0 0,1 0 1 0 0,-1 0-1 0 0,0 0 0 0 0,1 0 1 0 0,-1 0-1 0 0,1 1 0 0 0,-1-1 0 0 0,-3 2 1 0 0,-24 8 34 0 0,-4 11 29 0 0,30-17-63 0 0,0 0 0 0 0,0 1 0 0 0,1-1 0 0 0,0 1 0 0 0,0-1 0 0 0,0 1 1 0 0,0 0-1 0 0,1 0 0 0 0,-2 6 0 0 0,-9 30 64 0 0,7-19-33 0 0,-9 34 33 0 0,9-18-17 0 0,6 0-14 0 0,3-13-30 0 0,2-9 0 0 0,10 11 15 0 0,-15-26-30 0 0,1 0 0 0 0,0 0 0 0 0,0 0 0 0 0,0 0 0 0 0,0 0 0 0 0,0 0-1 0 0,0 0 1 0 0,0-1 0 0 0,0 1 0 0 0,0 0 0 0 0,0-1 0 0 0,0 1 0 0 0,1-1 0 0 0,-1 1 0 0 0,0-1 0 0 0,0 1 0 0 0,0-1 0 0 0,3 0 0 0 0,13-8 58 0 0,1-9-1 0 0,0 0 0 0 0,-1-2 0 0 0,-1 0 0 0 0,20-31 1 0 0,-29 38-46 0 0,0-1 0 0 0,-1-1 0 0 0,0 0 0 0 0,-1 1 0 0 0,5-22 0 0 0,-7 21-6 0 0,0-1 0 0 0,-1 1 0 0 0,1-21 0 0 0,-8 5-136 0 0,-2 11-73 0 0,6 19 133 0 0,1-1 0 0 0,-1 1-1 0 0,1 0 1 0 0,-1-1 0 0 0,1 1 0 0 0,-1 0 0 0 0,1-1 0 0 0,-1 1 0 0 0,0 0 0 0 0,1-1 0 0 0,-1 1-1 0 0,1 0 1 0 0,-1 0 0 0 0,0 0 0 0 0,1 0 0 0 0,-1 0 0 0 0,1 0 0 0 0,-1 0 0 0 0,0 0 0 0 0,1 0-1 0 0,-1 0 1 0 0,-1 0 0 0 0,-1 0-1387 0 0</inkml:trace>
</inkml:ink>
</file>

<file path=ppt/ink/ink38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1:55:01.037"/>
    </inkml:context>
    <inkml:brush xml:id="br0">
      <inkml:brushProperty name="width" value="0.05" units="cm"/>
      <inkml:brushProperty name="height" value="0.05" units="cm"/>
      <inkml:brushProperty name="color" value="#E71224"/>
    </inkml:brush>
  </inkml:definitions>
  <inkml:trace contextRef="#ctx0" brushRef="#br0">20 444 2849 0 0,'0'-2'1998'0'0,"-1"3"-1154"0"0,0-1-833 0 0,0-1-78 0 0,0 1 40 0 0,0 0 54 0 0,1 1 0 0 0,-1-1 0 0 0,1 1 0 0 0,-1-1 0 0 0,1 1 0 0 0,-1 0 0 0 0,1-1 0 0 0,0 1 0 0 0,0 0 0 0 0,-1 0 1 0 0,1-1-1 0 0,0 1 0 0 0,0 0 0 0 0,0-1 0 0 0,0 1 0 0 0,-1 0 0 0 0,1 0 0 0 0,0-1 0 0 0,1 1 0 0 0,-1 0 0 0 0,0 0 0 0 0,0-1 0 0 0,0 1 0 0 0,0 0 0 0 0,0 0 0 0 0,1-1 0 0 0,-1 1 0 0 0,0 0 1 0 0,1 0-1 0 0,7 25 988 0 0,2-7-704 0 0,-2-5-225 0 0,4 12-13 0 0,-4-3 97 0 0,-6-11 464 0 0,-5-15-595 0 0,-1-8 61 0 0,-1-11 77 0 0,3 14-120 0 0,2 2-24 0 0,-1 4-26 0 0,2-3-7 0 0,-2-17 0 0 0,-1 16 0 0 0,-2 4 0 0 0,-4 9 6 0 0,4 3 2 0 0,-2 8 7 0 0,-2 17 24 0 0,7-12 36 0 0,8 0 91 0 0,-6-22-148 0 0,0 0 1 0 0,0 0 0 0 0,1 1 0 0 0,-1-1-1 0 0,0 0 1 0 0,1 0 0 0 0,-1 0-1 0 0,0-1 1 0 0,1 1 0 0 0,-1 0 0 0 0,1 0-1 0 0,-1-1 1 0 0,1 1 0 0 0,0-1 0 0 0,-1 0-1 0 0,1 1 1 0 0,0-1 0 0 0,-1 0-1 0 0,3 0 1 0 0,0 0 32 0 0,0 0 0 0 0,0-1-1 0 0,1 1 1 0 0,-1-1 0 0 0,0 0 0 0 0,0 0 0 0 0,0 0-1 0 0,0-1 1 0 0,6-2 0 0 0,6-7 140 0 0,-7 3-75 0 0,13-20 84 0 0,-17 21-177 0 0,0-1 0 0 0,0-1 0 0 0,-1 1 0 0 0,-1-1 0 0 0,1 1 0 0 0,-1-1 0 0 0,-1 0-1 0 0,0 0 1 0 0,0-1 0 0 0,-1 1 0 0 0,1-19 0 0 0,-5-15 11 0 0,-2 6-56 0 0,-17-55-1 0 0,12 59-10 0 0,-1 1 1 0 0,-2 0-1 0 0,-29-52 0 0 0,14 45-20 0 0,1 0 31 0 0,18 25-11 0 0,2 15-52 0 0,6 1 77 0 0,0 0 0 0 0,0 0 1 0 0,1 0-1 0 0,-1 0 0 0 0,1 0 1 0 0,-1 0-1 0 0,1 0 0 0 0,0 0 1 0 0,-1 1-1 0 0,1-1 0 0 0,1 3 1 0 0,2 42-19 0 0,3 0 1 0 0,2 0 0 0 0,22 71 0 0 0,-5-21 4 0 0,-13-56 25 0 0,-9-32-2 0 0,1 0 0 0 0,1 0 0 0 0,-1 0-1 0 0,9 10 1 0 0,11 7-1 0 0,-4-12-6 0 0,2-3-5 0 0,-6-6-1 0 0,0-2 44 0 0,2-4-901 0 0,-6-8-506 0 0,-4-4 509 0 0,-3 3-588 0 0,2-2-1385 0 0</inkml:trace>
</inkml:ink>
</file>

<file path=ppt/ink/ink38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1:55:01.438"/>
    </inkml:context>
    <inkml:brush xml:id="br0">
      <inkml:brushProperty name="width" value="0.05" units="cm"/>
      <inkml:brushProperty name="height" value="0.05" units="cm"/>
      <inkml:brushProperty name="color" value="#E71224"/>
    </inkml:brush>
  </inkml:definitions>
  <inkml:trace contextRef="#ctx0" brushRef="#br0">41 1 3457 0 0,'-9'15'3738'0'0,"-4"8"-3342"0"0,8-6-236 0 0,1 0 1 0 0,1 0 0 0 0,0 0-1 0 0,1 1 1 0 0,1-1-1 0 0,1 1 1 0 0,2 21-1 0 0,-2-38-137 0 0,-1 0 0 0 0,1-1 0 0 0,0 1 0 0 0,1 0 0 0 0,-1 0 0 0 0,0 0 0 0 0,0 0 0 0 0,0 0 0 0 0,0 0 0 0 0,1-1 0 0 0,-1 1 0 0 0,0 0 0 0 0,1 0 0 0 0,-1 0 0 0 0,1 0 0 0 0,-1-1 0 0 0,1 1 0 0 0,-1 0 0 0 0,1-1 0 0 0,0 1 0 0 0,-1 0 0 0 0,1-1-1 0 0,0 1 1 0 0,-1-1 0 0 0,1 1 0 0 0,0-1 0 0 0,0 1 0 0 0,-1-1 0 0 0,1 0 0 0 0,0 1 0 0 0,0-1 0 0 0,0 0 0 0 0,0 1 0 0 0,0-1 0 0 0,-1 0 0 0 0,1 0 0 0 0,0 0 0 0 0,0 0 0 0 0,0 0 0 0 0,0 0 0 0 0,0 0 0 0 0,0 0 0 0 0,0 0 0 0 0,0-1 0 0 0,-1 1 0 0 0,1 0 0 0 0,0-1 0 0 0,0 1 0 0 0,0 0 0 0 0,-1-1 0 0 0,1 1 0 0 0,0-1-1 0 0,0 1 1 0 0,-1-1 0 0 0,1 1 0 0 0,0-1 0 0 0,-1 0 0 0 0,1 1 0 0 0,0-1 0 0 0,0-1 0 0 0,1 0 11 0 0,1-1-1 0 0,0 1 1 0 0,-1-1-1 0 0,0 0 1 0 0,1 0-1 0 0,-1 0 1 0 0,0-1-1 0 0,-1 1 0 0 0,1 0 1 0 0,0-1-1 0 0,-1 1 1 0 0,0-1-1 0 0,0 1 1 0 0,1-5-1 0 0,-2 3-108 0 0,0 0-1 0 0,0 1 1 0 0,1-1 0 0 0,-1 1-1 0 0,1-1 1 0 0,0 1-1 0 0,2-7 1 0 0,5-4-921 0 0,-1 3 195 0 0,0 0 361 0 0</inkml:trace>
</inkml:ink>
</file>

<file path=ppt/ink/ink38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1:55:01.770"/>
    </inkml:context>
    <inkml:brush xml:id="br0">
      <inkml:brushProperty name="width" value="0.05" units="cm"/>
      <inkml:brushProperty name="height" value="0.05" units="cm"/>
      <inkml:brushProperty name="color" value="#E71224"/>
    </inkml:brush>
  </inkml:definitions>
  <inkml:trace contextRef="#ctx0" brushRef="#br0">71 387 4257 0 0,'1'-3'1503'0'0,"1"-2"425"0"0,-1 2-1097 0 0,-2 1-453 0 0,-1 2-416 0 0,-15 9 119 0 0,4 5-36 0 0,12-13-44 0 0,-12 15-3 0 0,-6 17-4 0 0,17-29 5 0 0,1 0 0 0 0,-1 0 0 0 0,1 0 1 0 0,0 0-1 0 0,0 0 0 0 0,1 0 0 0 0,-1 6 1 0 0,7 15-1 0 0,-3-17 5 0 0,0 2 3 0 0,3 5 19 0 0,6-7 9 0 0,-4-4-5 0 0,22-4 92 0 0,-22-1-87 0 0,-2 1-11 0 0,5-1 22 0 0,0 0 0 0 0,-1-1 0 0 0,1 0 0 0 0,-1-1 0 0 0,11-4 0 0 0,24-13-179 0 0,-42 18 98 0 0,0 1 1 0 0,-1-1 0 0 0,1 0 0 0 0,-1 0-1 0 0,1 0 1 0 0,-1 0 0 0 0,0 0-1 0 0,0 0 1 0 0,0 0 0 0 0,2-4 0 0 0,5-17-1199 0 0,-8 8-2345 0 0</inkml:trace>
  <inkml:trace contextRef="#ctx0" brushRef="#br0" timeOffset="1">184 0 5145 0 0,'2'1'258'0'0,"0"-1"-1"0"0,0 1 1 0 0,0-1 0 0 0,-1 1-1 0 0,1 0 1 0 0,0 0-1 0 0,-1 0 1 0 0,1 0 0 0 0,-1 0-1 0 0,1 1 1 0 0,-1-1 0 0 0,0 0-1 0 0,0 1 1 0 0,1-1-1 0 0,-1 1 1 0 0,1 1 0 0 0,14 15 475 0 0,1-1-728 0 0,6 16 17 0 0,23 59 53 0 0,-45-90-74 0 0,15 40-178 0 0,-1 1 0 0 0,-2 0 0 0 0,-1 1 0 0 0,-3 1 0 0 0,-2-1 0 0 0,3 70 0 0 0,-11-89-247 0 0,-6-9 16 0 0</inkml:trace>
</inkml:ink>
</file>

<file path=ppt/ink/ink38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1:55:09.009"/>
    </inkml:context>
    <inkml:brush xml:id="br0">
      <inkml:brushProperty name="width" value="0.05" units="cm"/>
      <inkml:brushProperty name="height" value="0.05" units="cm"/>
      <inkml:brushProperty name="color" value="#E71224"/>
    </inkml:brush>
  </inkml:definitions>
  <inkml:trace contextRef="#ctx0" brushRef="#br0">0 0 2016 0 0,'3'25'836'0'0,"2"4"152"0"0,6-3 957 0 0,-1-6-1818 0 0,6 10 42 0 0,13 28 118 0 0,-18-35-169 0 0,-4-7-35 0 0,31 46 394 0 0,-19-34-329 0 0,-10 0-231 0 0,-11-12 0 0 0,-2-13-48 0 0</inkml:trace>
</inkml:ink>
</file>

<file path=ppt/ink/ink38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1:55:09.374"/>
    </inkml:context>
    <inkml:brush xml:id="br0">
      <inkml:brushProperty name="width" value="0.05" units="cm"/>
      <inkml:brushProperty name="height" value="0.05" units="cm"/>
      <inkml:brushProperty name="color" value="#E71224"/>
    </inkml:brush>
  </inkml:definitions>
  <inkml:trace contextRef="#ctx0" brushRef="#br0">10 194 4729 0 0,'-1'-2'101'0'0,"0"1"-1"0"0,0-1 1 0 0,0 0 0 0 0,0 0-1 0 0,0 0 1 0 0,0 0 0 0 0,1 1 0 0 0,-1-1-1 0 0,0 0 1 0 0,1 0 0 0 0,0-1-1 0 0,-1 1 1 0 0,1 0 0 0 0,0 0-1 0 0,0 0 1 0 0,0 0 0 0 0,0 0-1 0 0,1 0 1 0 0,-1 0 0 0 0,0 0-1 0 0,1 0 1 0 0,0 0 0 0 0,-1 0 0 0 0,1 0-1 0 0,0 0 1 0 0,0 0 0 0 0,0 0-1 0 0,0 1 1 0 0,2-3 0 0 0,5-8-39 0 0,1 0 0 0 0,0 1-1 0 0,17-15 1 0 0,13-8 99 0 0,-33 29-128 0 0,0 1 1 0 0,1-1 0 0 0,-1 2-1 0 0,1-1 1 0 0,0 0-1 0 0,0 1 1 0 0,0 1 0 0 0,0-1-1 0 0,12-2 1 0 0,-15 5-24 0 0,0-1 0 0 0,0 1 1 0 0,0 0-1 0 0,0 1 0 0 0,0-1 1 0 0,0 0-1 0 0,0 1 0 0 0,0 0 1 0 0,0 0-1 0 0,0 0 0 0 0,0 1 1 0 0,-1-1-1 0 0,1 1 0 0 0,0 0 1 0 0,-1 0-1 0 0,0 0 1 0 0,1 1-1 0 0,-1-1 0 0 0,5 5 1 0 0,-1-1-11 0 0,5 5 84 0 0,-16-1-8 0 0,1-9 57 0 0,-7 14-66 0 0,-8 9-38 0 0,-24 10 4 0 0,20-20-11 0 0,5-5-5 0 0,-36 23-12 0 0,20-8-406 0 0,0 1-264 0 0,13-6 99 0 0,10-12-88 0 0</inkml:trace>
</inkml:ink>
</file>

<file path=ppt/ink/ink38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1:55:09.725"/>
    </inkml:context>
    <inkml:brush xml:id="br0">
      <inkml:brushProperty name="width" value="0.05" units="cm"/>
      <inkml:brushProperty name="height" value="0.05" units="cm"/>
      <inkml:brushProperty name="color" value="#E71224"/>
    </inkml:brush>
  </inkml:definitions>
  <inkml:trace contextRef="#ctx0" brushRef="#br0">2 6 2609 0 0,'-2'-6'4162'0'0,"10"11"-3959"0"0,37 27 501 0 0,-17-10-576 0 0,-12-6-61 0 0,-6-4 7 0 0,8 9 147 0 0,-3 1-246 0 0,-15-22 22 0 0,1 0 0 0 0,-1 0 0 0 0,0 0 0 0 0,1 1 0 0 0,-1-1 0 0 0,0 0 0 0 0,1 0 0 0 0,-1 1 0 0 0,0-1 0 0 0,0 0 0 0 0,1 1 0 0 0,-1-1-1 0 0,0 0 1 0 0,0 1 0 0 0,0-1 0 0 0,1 0 0 0 0,-1 1 0 0 0,0-1 0 0 0,0 1 0 0 0,0-1 0 0 0,0 0 0 0 0,0 1 0 0 0,0-1 0 0 0,0 0 0 0 0,0 1 0 0 0,0-1 0 0 0,0 1 0 0 0,0-1 0 0 0,0 0 0 0 0,0 1 0 0 0,0-1 0 0 0,0 1 0 0 0,0-1 0 0 0,0 0 0 0 0,0 1 0 0 0,-1-1 0 0 0,1 0 0 0 0,0 1 0 0 0,0 0 0 0 0,-5-3-129 0 0</inkml:trace>
</inkml:ink>
</file>

<file path=ppt/ink/ink38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1:55:10.080"/>
    </inkml:context>
    <inkml:brush xml:id="br0">
      <inkml:brushProperty name="width" value="0.05" units="cm"/>
      <inkml:brushProperty name="height" value="0.05" units="cm"/>
      <inkml:brushProperty name="color" value="#E71224"/>
    </inkml:brush>
  </inkml:definitions>
  <inkml:trace contextRef="#ctx0" brushRef="#br0">3 125 5241 0 0,'-1'-3'1728'0'0,"0"-8"-381"0"0,3 6-800 0 0,10-2-523 0 0,26-13 20 0 0,-11 8-15 0 0,21-1 78 0 0,-31 10-40 0 0,-1-1 0 0 0,1-1-1 0 0,21-9 1 0 0,-24 8-687 0 0,1 1 0 0 0,-1 0 0 0 0,1 1-1 0 0,27-4 1 0 0,-34 8-2284 0 0</inkml:trace>
  <inkml:trace contextRef="#ctx0" brushRef="#br0" timeOffset="1">87 370 4425 0 0,'16'4'4425'0'0,"-6"-10"-4425"0"0,-2-1 0 0 0,-1 2-16 0 0,0 2 8 0 0,3-1 8 0 0,-1-2 16 0 0,1 1 8 0 0,10-8-48 0 0,-8 5-744 0 0,0-1 672 0 0,11-7-328 0 0,1 3 32 0 0,-4-4-1 0 0</inkml:trace>
</inkml:ink>
</file>

<file path=ppt/ink/ink38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1:56:12.858"/>
    </inkml:context>
    <inkml:brush xml:id="br0">
      <inkml:brushProperty name="width" value="0.05" units="cm"/>
      <inkml:brushProperty name="height" value="0.05" units="cm"/>
      <inkml:brushProperty name="color" value="#E71224"/>
    </inkml:brush>
  </inkml:definitions>
  <inkml:trace contextRef="#ctx0" brushRef="#br0">1 112 3609 0 0,'5'-6'1032'0'0,"12"-13"549"0"0,-9 12-1355 0 0,-3 3-117 0 0,24-14 629 0 0,21-5-30 0 0,32 1-172 0 0,-31 15-256 0 0,19 2 24 0 0,28 7 195 0 0,-77 0-349 0 0,-1 1-1 0 0,35 11 1 0 0,10 11 63 0 0,14 7-14 0 0,-24-15-74 0 0,-14-6-93 0 0,19 7 19 0 0,79 22 44 0 0,-86-28-77 0 0,24 3 15 0 0,-49-11-23 0 0,0-1 0 0 0,1-1 0 0 0,-1-1 0 0 0,1-2 0 0 0,27-4 0 0 0,155-41 60 0 0,-146 29-42 0 0,1 3 0 0 0,85-8-1 0 0,30 8-26 0 0,-111 9 21 0 0,-58 4-17 0 0,7 1 2 0 0,28 5 18 0 0,-33-3-14 0 0,32 4 16 0 0,-10-1 1 0 0,20 0-2 0 0,5-5-12 0 0,-12-1 14 0 0,-17 2 8 0 0,70 2-14 0 0,50-5-6 0 0,-119 2-1 0 0,17 2-3 0 0,1 2-6 0 0,24 4 11 0 0,-53-5-7 0 0,-9-2-4 0 0,19 2-6 0 0,-4-4-6 0 0,-10-3 6 0 0,-2 1 0 0 0,0 1 0 0 0,0 0 0 0 0,1 1-1 0 0,-1 1 1 0 0,23 2 0 0 0,-33-2 3 0 0,59 5 26 0 0,22 0 32 0 0,-39-4-54 0 0,-18-1 32 0 0,16-1 61 0 0,109-12 401 0 0,-118 7-378 0 0,-10 2-56 0 0,0 0 0 0 0,32 2 0 0 0,115 11 77 0 0,-99-3-114 0 0,-49-4-25 0 0,15 3-1 0 0,21 8-5 0 0,-24-2-3 0 0,22 11 36 0 0,69 16 0 0 0,-50-25-8 0 0,-26-10-22 0 0,381 17 140 0 0,-406-21-114 0 0,45-8 0 0 0,-28 2-8 0 0,-14 4-8 0 0,261-15 131 0 0,147 7 41 0 0,-112-2-87 0 0,-114-9 78 0 0,-106 7-5 0 0,40-5-78 0 0,-59 22-77 0 0,-30 9-8 0 0,80 18 42 0 0,-124-27-46 0 0,37 9 11 0 0,-39-7-8 0 0,68 16 28 0 0,-26-12-11 0 0,-21-5-12 0 0,-11-2-5 0 0,14-2-2 0 0,72-13 2 0 0,-80 8-4 0 0,0 2 0 0 0,0 1 0 0 0,1 2-1 0 0,30 1 1 0 0,-19 4 4 0 0,47 13 0 0 0,-3 6 3 0 0,-53-16-2 0 0,17 1 15 0 0,-31-6-16 0 0,4 1 7 0 0,146 19 4 0 0,-126-19-23 0 0,77 9-9 0 0,-65-5 20 0 0,0-3 0 0 0,1-1 0 0 0,-1-3 1 0 0,79-10-1 0 0,25-14 5 0 0,-35 5 32 0 0,-65 14-21 0 0,28 7-15 0 0,18-1-17 0 0,-88-2 6 0 0,21-1 2 0 0,-21 2 2 0 0,-5 0-1 0 0,26 0-23 0 0,30 0 359 0 0,-23-4 29 0 0,0-7-6 0 0,-14-1-171 0 0,11-9-56 0 0,-6 3-83 0 0,-12 8-5 0 0,0 0-29 0 0,-3 2 0 0 0,-5 4-6 0 0,-9 2-5 0 0,-5-2 3 0 0,0-2 47 0 0,0 2-26 0 0,0 0-314 0 0,0 3-137 0 0,0 0 18 0 0</inkml:trace>
</inkml:ink>
</file>

<file path=ppt/ink/ink38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1:56:21.074"/>
    </inkml:context>
    <inkml:brush xml:id="br0">
      <inkml:brushProperty name="width" value="0.05" units="cm"/>
      <inkml:brushProperty name="height" value="0.05" units="cm"/>
      <inkml:brushProperty name="color" value="#E71224"/>
    </inkml:brush>
  </inkml:definitions>
  <inkml:trace contextRef="#ctx0" brushRef="#br0">0 47 1664 0 0,'29'-38'1634'0'0,"-23"29"3714"0"0,-6 16-5201 0 0,0-1-1 0 0,0 1 1 0 0,1-1 0 0 0,0 1-1 0 0,0-1 1 0 0,1 1 0 0 0,-1-1-1 0 0,5 8 1 0 0,4 22 164 0 0,-1 0-1 0 0,7 68 0 0 0,0-3-170 0 0,-14-82-2183 0 0</inkml:trace>
</inkml:ink>
</file>

<file path=ppt/ink/ink38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1:56:21.432"/>
    </inkml:context>
    <inkml:brush xml:id="br0">
      <inkml:brushProperty name="width" value="0.05" units="cm"/>
      <inkml:brushProperty name="height" value="0.05" units="cm"/>
      <inkml:brushProperty name="color" value="#E71224"/>
    </inkml:brush>
  </inkml:definitions>
  <inkml:trace contextRef="#ctx0" brushRef="#br0">12 76 3521 0 0,'-3'-1'683'0'0,"0"-3"2322"0"0,4 1-2567 0 0,-2 0-213 0 0,0 1 10 0 0,-1 0 217 0 0,1 1-268 0 0,1 1-144 0 0,0-1 0 0 0,0 1 0 0 0,0 0 0 0 0,0 0 0 0 0,-1 0 0 0 0,1-1 0 0 0,0 1 0 0 0,0 0 1 0 0,0 0-1 0 0,0-1 0 0 0,0 1 0 0 0,0 0 0 0 0,0 0 0 0 0,0 0 0 0 0,0-1 0 0 0,0 1 0 0 0,0 0 0 0 0,0 0 0 0 0,0-1 0 0 0,0 1 0 0 0,0 0 0 0 0,0 0 0 0 0,0-1 0 0 0,0 1 0 0 0,0 0 0 0 0,0 0 0 0 0,0 0 0 0 0,0-1 0 0 0,1 1 0 0 0,-1 0 0 0 0,0 0 0 0 0,0 0 0 0 0,0-1 0 0 0,0 1 0 0 0,0 0 0 0 0,1 0 0 0 0,-1 0 1 0 0,0 0-1 0 0,0-1 0 0 0,0 1 0 0 0,1 0 0 0 0,-1 0 0 0 0,0 0 0 0 0,0 0 0 0 0,0 0 0 0 0,1 0 0 0 0,-1 0 0 0 0,0 0 0 0 0,0 0 0 0 0,1-1 0 0 0,-1 1 0 0 0,1 0 0 0 0,16-4-262 0 0,-14 3 391 0 0,60-14-405 0 0,128-14 0 0 0,-171 29-875 0 0,-3 2-3117 0 0</inkml:trace>
</inkml:ink>
</file>

<file path=ppt/ink/ink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19:21:40.905"/>
    </inkml:context>
    <inkml:brush xml:id="br0">
      <inkml:brushProperty name="width" value="0.05" units="cm"/>
      <inkml:brushProperty name="height" value="0.05" units="cm"/>
    </inkml:brush>
  </inkml:definitions>
  <inkml:trace contextRef="#ctx0" brushRef="#br0">1 0 6289 0 0,'88'34'2754'0'0,"-87"-33"-2667"0"0,0 0 0 0 0,1 0-1 0 0,-1 0 1 0 0,0 0 0 0 0,0 0-1 0 0,0 1 1 0 0,0-1 0 0 0,0 0-1 0 0,0 1 1 0 0,0-1 0 0 0,-1 1 0 0 0,1-1-1 0 0,0 1 1 0 0,-1-1 0 0 0,1 1-1 0 0,-1 0 1 0 0,0-1 0 0 0,1 1-1 0 0,-1 0 1 0 0,0-1 0 0 0,0 1-1 0 0,0 0 1 0 0,0-1 0 0 0,0 1 0 0 0,-1 0-1 0 0,1-1 1 0 0,0 1 0 0 0,-1-1-1 0 0,1 1 1 0 0,-1 0 0 0 0,0-1-1 0 0,0 2 1 0 0,-1 2 52 0 0,-2 23-97 0 0,1 0-1 0 0,1 0 1 0 0,2 41 0 0 0,0-27-1431 0 0,-1-33 1054 0 0,-3 2 480 0 0,-2 9-2650 0 0</inkml:trace>
</inkml:ink>
</file>

<file path=ppt/ink/ink38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1:56:21.792"/>
    </inkml:context>
    <inkml:brush xml:id="br0">
      <inkml:brushProperty name="width" value="0.05" units="cm"/>
      <inkml:brushProperty name="height" value="0.05" units="cm"/>
      <inkml:brushProperty name="color" value="#E71224"/>
    </inkml:brush>
  </inkml:definitions>
  <inkml:trace contextRef="#ctx0" brushRef="#br0">12 0 4353 0 0,'-6'9'4886'0'0,"1"24"-3883"0"0,5-16-859 0 0,5-4 54 0 0,-2-9-179 0 0,0 0 0 0 0,0 0 0 0 0,1 0 0 0 0,0-1 0 0 0,0 1 0 0 0,0-1 0 0 0,0 0 0 0 0,0 0 0 0 0,1 0 0 0 0,0-1 1 0 0,-1 0-1 0 0,1 0 0 0 0,0 0 0 0 0,0 0 0 0 0,7 1 0 0 0,-9-2-16 0 0,-1-1 1 0 0,1 0-1 0 0,-1 0 1 0 0,1 0-1 0 0,-1 0 0 0 0,1 0 1 0 0,-1 0-1 0 0,1 0 1 0 0,-1-1-1 0 0,0 0 0 0 0,1 1 1 0 0,-1-1-1 0 0,0 0 1 0 0,1 0-1 0 0,-1 0 1 0 0,0 0-1 0 0,3-3 0 0 0,-4 3 2 0 0,1 1 0 0 0,-1-1 0 0 0,0 0-1 0 0,0 0 1 0 0,0 0 0 0 0,0 0 0 0 0,0 0 0 0 0,0 0-1 0 0,-1 0 1 0 0,1-1 0 0 0,0 1 0 0 0,-1 0 0 0 0,1 0-1 0 0,0-1 1 0 0,0-1 0 0 0,-6-10 68 0 0,-19-6 26 0 0,4 9-94 0 0,0 4-23 0 0,7 4 4 0 0,5 2-62 0 0,-14-1-78 0 0,14-1-408 0 0,8-1-205 0 0</inkml:trace>
</inkml:ink>
</file>

<file path=ppt/ink/ink38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1:56:22.531"/>
    </inkml:context>
    <inkml:brush xml:id="br0">
      <inkml:brushProperty name="width" value="0.05" units="cm"/>
      <inkml:brushProperty name="height" value="0.05" units="cm"/>
      <inkml:brushProperty name="color" value="#E71224"/>
    </inkml:brush>
  </inkml:definitions>
  <inkml:trace contextRef="#ctx0" brushRef="#br0">45 63 3593 0 0,'18'-9'2779'0'0,"-18"7"-1367"0"0,-13 2 495 0 0,-4 16-1689 0 0,-7 22-141 0 0,22-34-69 0 0,1-3-3 0 0,0 0 1 0 0,1 0-1 0 0,-1 0 1 0 0,0 0-1 0 0,1 1 0 0 0,-1-1 1 0 0,1 0-1 0 0,0 0 0 0 0,-1 1 1 0 0,1-1-1 0 0,0 0 1 0 0,0 1-1 0 0,0-1 0 0 0,-1 1 1 0 0,2-1-1 0 0,-1 3 0 0 0,1-2 1 0 0,-1 0 0 0 0,1 0-1 0 0,0 0 1 0 0,0 0 0 0 0,0 0 0 0 0,0 0-1 0 0,1 0 1 0 0,-1 0 0 0 0,0-1-1 0 0,1 1 1 0 0,-1 0 0 0 0,1-1 0 0 0,0 1-1 0 0,3 1 1 0 0,-1 1 17 0 0,2-1 1 0 0,-1 0 0 0 0,0 0-1 0 0,1-1 1 0 0,-1 1-1 0 0,1-1 1 0 0,10 2 0 0 0,-15-3-21 0 0,0-1 1 0 0,0 1 0 0 0,0-1-1 0 0,1 0 1 0 0,-1 0 0 0 0,0 1-1 0 0,0-1 1 0 0,1 0 0 0 0,-1 0-1 0 0,0 0 1 0 0,0 0 0 0 0,1 0 0 0 0,-1 0-1 0 0,0-1 1 0 0,0 1 0 0 0,1 0-1 0 0,-1-1 1 0 0,0 1 0 0 0,0-1-1 0 0,0 1 1 0 0,0-1 0 0 0,0 0-1 0 0,1 1 1 0 0,-1-1 0 0 0,0 0-1 0 0,-1 0 1 0 0,1 0 0 0 0,0 1 0 0 0,0-1-1 0 0,0 0 1 0 0,0 0 0 0 0,-1 0-1 0 0,1 0 1 0 0,0-1 0 0 0,-1 1-1 0 0,1 0 1 0 0,-1 0 0 0 0,1 0-1 0 0,-1 0 1 0 0,1-2 0 0 0,-2-4 6 0 0,1 1 1 0 0,-1-1-1 0 0,0 1 0 0 0,0 0 1 0 0,-1-1-1 0 0,-3-9 0 0 0,-1-4-45 0 0,8 16 67 0 0,11 3-28 0 0,2 3 52 0 0,-8-1 72 0 0,-4 2-108 0 0,0-1 0 0 0,-1 1-1 0 0,1 0 1 0 0,-1 0 0 0 0,0 0 0 0 0,0 0 0 0 0,0 0 0 0 0,-1 0 0 0 0,1 0 0 0 0,-1 1 0 0 0,2 3 0 0 0,2 5 29 0 0,1-1-1 0 0,-2 1 0 0 0,0 0 0 0 0,0 0 0 0 0,-1 0 0 0 0,0 0 0 0 0,-1 0 1 0 0,1 19-1 0 0,-2 4 21 0 0,-4 46-1 0 0,3-76-59 0 0,-1 1-1 0 0,0 0 0 0 0,0-1 0 0 0,-1 1 0 0 0,1-1 1 0 0,-1 0-1 0 0,-4 7 0 0 0,-4-1 32 0 0,1-9-20 0 0,-8-12-9 0 0,15 7-9 0 0,0 0 0 0 0,0 0 0 0 0,1 0 1 0 0,-1 0-1 0 0,1 0 0 0 0,0-1 0 0 0,0 1 1 0 0,0 0-1 0 0,0-1 0 0 0,0 1 0 0 0,1 0 1 0 0,0-1-1 0 0,0 1 0 0 0,0-5 0 0 0,5-55 48 0 0,-2 46-47 0 0,-1-9 0 0 0,-2 17 0 0 0,1 0 0 0 0,0-1 0 0 0,0 1 0 0 0,1 0 0 0 0,0 0 0 0 0,5-11 0 0 0,-4 16-4 0 0,0-1 0 0 0,0 1 0 0 0,0 0-1 0 0,0 0 1 0 0,1 0 0 0 0,0 1 0 0 0,-1-1 0 0 0,1 1-1 0 0,1 0 1 0 0,-1 0 0 0 0,0 1 0 0 0,1-1 0 0 0,-1 1 0 0 0,1 0-1 0 0,0 0 1 0 0,0 0 0 0 0,0 1 0 0 0,0 0 0 0 0,0 0-1 0 0,8-1 1 0 0,-6 1 0 0 0,0-1-1 0 0,1 0 1 0 0,-1 0 0 0 0,0 0-1 0 0,0-1 1 0 0,-1 0 0 0 0,1-1-1 0 0,0 0 1 0 0,5-4 0 0 0,-11 7 1 0 0,0 0 1 0 0,0 0-1 0 0,0 0 1 0 0,0 0-1 0 0,0-1 1 0 0,0 1-1 0 0,-1 0 1 0 0,1 0-1 0 0,0-1 1 0 0,-1 1 0 0 0,1 0-1 0 0,-1-1 1 0 0,1 1-1 0 0,-1-3 1 0 0,11-24 8 0 0,6 2-2 0 0,-16 25-6 0 0,-1 1 0 0 0,0 0 1 0 0,0-1-1 0 0,1 1 0 0 0,-1 0 1 0 0,0-1-1 0 0,0 1 0 0 0,1-1 1 0 0,-1 1-1 0 0,0 0 0 0 0,0-1 1 0 0,0 1-1 0 0,0-1 0 0 0,1 1 1 0 0,-1-1-1 0 0,0 1 0 0 0,0-1 1 0 0,0 1-1 0 0,0 0 0 0 0,0-1 1 0 0,0 1-1 0 0,0-1 1 0 0,0 1-1 0 0,0-1 0 0 0,-1 1 1 0 0,1-1-1 0 0,0 1 0 0 0,0 0 1 0 0,0-1-1 0 0,0 1 0 0 0,-1-1 1 0 0,1 1-1 0 0,0 0 0 0 0,0-1 1 0 0,-1 1-1 0 0,1 0 0 0 0,0-1 1 0 0,-1 1-1 0 0,1 0 0 0 0,0-1 1 0 0,-1 1-1 0 0,0-1 1 0 0,-1 0 20 0 0,1 0-14 0 0,0 1 0 0 0,0-1 1 0 0,0 0-1 0 0,0 1 1 0 0,0-1-1 0 0,0 1 0 0 0,0 0 1 0 0,0-1-1 0 0,-1 1 1 0 0,1 0-1 0 0,0-1 0 0 0,0 1 1 0 0,0 0-1 0 0,-1 0 1 0 0,1 0-1 0 0,0 0 0 0 0,0 0 1 0 0,0 1-1 0 0,-1-1 1 0 0,1 0-1 0 0,0 0 1 0 0,0 1-1 0 0,0-1 0 0 0,0 1 1 0 0,0-1-1 0 0,-2 2 1 0 0,0 0-5 0 0,0-1 0 0 0,0 1-1 0 0,1 0 1 0 0,-1 0 0 0 0,1 0 0 0 0,-1 0 0 0 0,1 0 0 0 0,0 1 0 0 0,-2 2 0 0 0,-2 3 7 0 0,0 1-1 0 0,2 0 1 0 0,-1 1 0 0 0,1-1-1 0 0,0 1 1 0 0,1 0 0 0 0,-3 15-1 0 0,5-21-5 0 0,0 0 0 0 0,1 0 0 0 0,0 0 0 0 0,0 0 0 0 0,0 0-1 0 0,1 0 1 0 0,-1 0 0 0 0,1 0 0 0 0,0 0 0 0 0,0-1 0 0 0,0 1 0 0 0,0 0 0 0 0,1 0 0 0 0,0-1-1 0 0,0 1 1 0 0,0-1 0 0 0,0 1 0 0 0,0-1 0 0 0,1 0 0 0 0,-1 0 0 0 0,1 0 0 0 0,5 5 0 0 0,13 5 27 0 0,-18-12-30 0 0,0 1 0 0 0,1-1 0 0 0,0 0 0 0 0,-1-1 0 0 0,1 1 0 0 0,-1-1 0 0 0,1 1 0 0 0,0-1 0 0 0,-1 0 0 0 0,1-1 0 0 0,0 1 0 0 0,-1-1-1 0 0,1 1 1 0 0,0-1 0 0 0,4-2 0 0 0,8-2 3 0 0,-8 3-1 0 0,32-17-95 0 0,12-22-910 0 0,-19 13-787 0 0,-28 24 1575 0 0,-1 0 0 0 0,1 0 0 0 0,-2-1 0 0 0,1 0 0 0 0,0 0 0 0 0,-1 0 0 0 0,4-7 0 0 0,-3 6-111 0 0,6-12-1250 0 0</inkml:trace>
</inkml:ink>
</file>

<file path=ppt/ink/ink38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1:56:22.884"/>
    </inkml:context>
    <inkml:brush xml:id="br0">
      <inkml:brushProperty name="width" value="0.05" units="cm"/>
      <inkml:brushProperty name="height" value="0.05" units="cm"/>
      <inkml:brushProperty name="color" value="#E71224"/>
    </inkml:brush>
  </inkml:definitions>
  <inkml:trace contextRef="#ctx0" brushRef="#br0">22 7 4297 0 0,'-3'-4'4188'0'0,"1"3"-3253"0"0,1 0-569 0 0,-1 1-67 0 0,1 0-80 0 0,1 0-107 0 0,-1 0 87 0 0,0 2-116 0 0,-9 43 258 0 0,10 28 173 0 0,20 54-246 0 0,-6-48-959 0 0,-8-33-328 0 0,-5-27 193 0 0,-1-8 155 0 0,-1-8-325 0 0</inkml:trace>
</inkml:ink>
</file>

<file path=ppt/ink/ink38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1:56:23.227"/>
    </inkml:context>
    <inkml:brush xml:id="br0">
      <inkml:brushProperty name="width" value="0.05" units="cm"/>
      <inkml:brushProperty name="height" value="0.05" units="cm"/>
      <inkml:brushProperty name="color" value="#E71224"/>
    </inkml:brush>
  </inkml:definitions>
  <inkml:trace contextRef="#ctx0" brushRef="#br0">1 78 5393 0 0,'11'-3'5534'0'0,"-7"2"-5523"0"0,7-4 252 0 0,8-1-42 0 0,29-3-95 0 0,-32 6-54 0 0,-7 1-22 0 0,6-3-142 0 0,-3 1-88 0 0,-3 1 48 0 0,0 2 15 0 0,-3 1 58 0 0,5 2-93 0 0,1-1-160 0 0</inkml:trace>
  <inkml:trace contextRef="#ctx0" brushRef="#br0" timeOffset="0.73">536 7 4657 0 0,'0'-3'4820'0'0,"-6"0"-4948"0"0,5 3 317 0 0,-4 0 643 0 0,-2 2-123 0 0,-9 17-430 0 0,6-6-111 0 0,3-3-119 0 0,0-1-1 0 0,0 1 0 0 0,1 0 1 0 0,-6 13-1 0 0,10-19-37 0 0,1 0-1 0 0,-1 0 1 0 0,1 0 0 0 0,0 1 0 0 0,0-1-1 0 0,1 0 1 0 0,-1 0 0 0 0,1 1 0 0 0,0-1-1 0 0,0 0 1 0 0,0 1 0 0 0,0-1 0 0 0,1 0-1 0 0,0 0 1 0 0,0 0 0 0 0,2 9 0 0 0,12 15 60 0 0,14 6 4 0 0,-25-30-67 0 0,0 0 1 0 0,1-1-1 0 0,0 0 1 0 0,0 0-1 0 0,0 0 1 0 0,0 0-1 0 0,0-1 0 0 0,0 0 1 0 0,7 2-1 0 0,34 1 63 0 0,-37-6-435 0 0,0-1 0 0 0,-1 0 0 0 0,1 0 0 0 0,-1 0 0 0 0,0-1 0 0 0,1 0 0 0 0,-1-1 0 0 0,-1 0 0 0 0,1 0 0 0 0,0 0 0 0 0,-1-1 0 0 0,0 0 0 0 0,9-9 0 0 0,3-1-3015 0 0</inkml:trace>
</inkml:ink>
</file>

<file path=ppt/ink/ink38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1:56:23.580"/>
    </inkml:context>
    <inkml:brush xml:id="br0">
      <inkml:brushProperty name="width" value="0.05" units="cm"/>
      <inkml:brushProperty name="height" value="0.05" units="cm"/>
      <inkml:brushProperty name="color" value="#E71224"/>
    </inkml:brush>
  </inkml:definitions>
  <inkml:trace contextRef="#ctx0" brushRef="#br0">0 6 4233 0 0,'4'-6'6280'0'0,"4"36"-5758"0"0,-6-27-506 0 0,-1 0 0 0 0,0 0 1 0 0,0 0-1 0 0,-1 0 0 0 0,1 1 1 0 0,0-1-1 0 0,-1 0 0 0 0,0 0 1 0 0,0 0-1 0 0,0 1 0 0 0,0-1 1 0 0,0 0-1 0 0,-1 0 0 0 0,0 5 1 0 0,-5 23 205 0 0,5-3-112 0 0,2 0 0 0 0,1 0 1 0 0,6 29-1 0 0,-4-22-84 0 0,2-7-70 0 0,0 1-240 0 0,-6-12-911 0 0,0-15 941 0 0,0 1-188 0 0,-1-2 50 0 0,0-1-227 0 0,-1-1 34 0 0</inkml:trace>
</inkml:ink>
</file>

<file path=ppt/ink/ink38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1:56:23.912"/>
    </inkml:context>
    <inkml:brush xml:id="br0">
      <inkml:brushProperty name="width" value="0.05" units="cm"/>
      <inkml:brushProperty name="height" value="0.05" units="cm"/>
      <inkml:brushProperty name="color" value="#E71224"/>
    </inkml:brush>
  </inkml:definitions>
  <inkml:trace contextRef="#ctx0" brushRef="#br0">0 32 5289 0 0,'31'-16'6436'0'0,"21"7"-6388"0"0,-17 9 311 0 0,-18-1-331 0 0,7-1 51 0 0,27-1-63 0 0,-50 3-7 0 0,20 1-613 0 0,-5 0 1 0 0,-6 1 398 0 0,-5 0 87 0 0,3 1-100 0 0,4 3-376 0 0</inkml:trace>
  <inkml:trace contextRef="#ctx0" brushRef="#br0" timeOffset="1">7 391 1808 0 0,'20'-11'7223'0'0,"17"4"-6400"0"0,-4 1-265 0 0,25-11 280 0 0,25-12-201 0 0,5-2-922 0 0,-27 13-540 0 0,-44 12-170 0 0,-13 4-17 0 0</inkml:trace>
</inkml:ink>
</file>

<file path=ppt/ink/ink38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1:56:42.970"/>
    </inkml:context>
    <inkml:brush xml:id="br0">
      <inkml:brushProperty name="width" value="0.05" units="cm"/>
      <inkml:brushProperty name="height" value="0.05" units="cm"/>
      <inkml:brushProperty name="color" value="#E71224"/>
    </inkml:brush>
  </inkml:definitions>
  <inkml:trace contextRef="#ctx0" brushRef="#br0">28 390 2553 0 0,'26'51'904'0'0,"-27"-46"1113"0"0,-10-10-1090 0 0,-9-10 356 0 0,17 10-1120 0 0,0 0-1 0 0,0-1 1 0 0,1 1-1 0 0,0 0 1 0 0,0-1-1 0 0,0 1 1 0 0,1-1-1 0 0,-1 0 0 0 0,1 1 1 0 0,1-1-1 0 0,-1 0 1 0 0,2-11-1 0 0,8-75 664 0 0,-6 73-796 0 0,2-3 4 0 0,1 1 1 0 0,0-1 0 0 0,2 1 0 0 0,0 1 0 0 0,2 0 0 0 0,0 0-1 0 0,14-19 1 0 0,-21 35-69 0 0,0 0-1 0 0,0 0 1 0 0,0 1-1 0 0,1 0 0 0 0,-1 0 1 0 0,1 0-1 0 0,0 0 1 0 0,0 0-1 0 0,0 1 0 0 0,0-1 1 0 0,1 1-1 0 0,7-2 1 0 0,-9 3 8 0 0,0 0 1 0 0,0 0 0 0 0,0 0 0 0 0,0 0 0 0 0,0 1 0 0 0,0 0 0 0 0,0-1 0 0 0,0 1-1 0 0,0 0 1 0 0,0 1 0 0 0,0-1 0 0 0,0 0 0 0 0,0 1 0 0 0,0 0 0 0 0,0 0-1 0 0,0 0 1 0 0,0 0 0 0 0,0 0 0 0 0,0 0 0 0 0,2 3 0 0 0,13 9-443 0 0,-14-12-87 0 0</inkml:trace>
</inkml:ink>
</file>

<file path=ppt/ink/ink38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1:56:43.320"/>
    </inkml:context>
    <inkml:brush xml:id="br0">
      <inkml:brushProperty name="width" value="0.05" units="cm"/>
      <inkml:brushProperty name="height" value="0.05" units="cm"/>
      <inkml:brushProperty name="color" value="#E71224"/>
    </inkml:brush>
  </inkml:definitions>
  <inkml:trace contextRef="#ctx0" brushRef="#br0">1 28 5409 0 0,'0'-1'1749'0'0,"1"1"-1222"0"0,2-1-56 0 0,-1 1-70 0 0,-1 0-79 0 0,55-7-452 0 0,74 0-1 0 0,-43 3-771 0 0,-31 0 198 0 0,-26 1-91 0 0</inkml:trace>
</inkml:ink>
</file>

<file path=ppt/ink/ink38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1:56:43.649"/>
    </inkml:context>
    <inkml:brush xml:id="br0">
      <inkml:brushProperty name="width" value="0.05" units="cm"/>
      <inkml:brushProperty name="height" value="0.05" units="cm"/>
      <inkml:brushProperty name="color" value="#E71224"/>
    </inkml:brush>
  </inkml:definitions>
  <inkml:trace contextRef="#ctx0" brushRef="#br0">103 2 3697 0 0,'3'-1'1670'0'0,"1"1"50"0"0,-8-1-1397 0 0,1 2-298 0 0,-7 1 124 0 0,7-1-142 0 0,-6 3 50 0 0,-4 2-9 0 0,7-4-20 0 0,-1 1 0 0 0,0 0 0 0 0,1 1 0 0 0,0 0 0 0 0,-7 5 0 0 0,11-7 2 0 0,0 1-1 0 0,0-1 0 0 0,0 1 1 0 0,0 0-1 0 0,0-1 0 0 0,1 1 0 0 0,-1 0 1 0 0,1 0-1 0 0,0 0 0 0 0,-1 0 1 0 0,2 0-1 0 0,-1 1 0 0 0,0-1 0 0 0,1 0 1 0 0,-1 0-1 0 0,1 1 0 0 0,0-1 1 0 0,0 0-1 0 0,0 0 0 0 0,0 1 1 0 0,1-1-1 0 0,0 0 0 0 0,-1 0 0 0 0,1 1 1 0 0,0-1-1 0 0,0 0 0 0 0,1 0 1 0 0,-1 0-1 0 0,1 0 0 0 0,-1-1 0 0 0,1 1 1 0 0,4 5-1 0 0,-5-6-63 0 0,1 0 1 0 0,-1 0-1 0 0,1 0 1 0 0,-1 1-1 0 0,1-1 1 0 0,0-1-1 0 0,0 1 1 0 0,0 0-1 0 0,0 0 1 0 0,0-1-1 0 0,0 1 1 0 0,1-1-1 0 0,-1 0 1 0 0,0 1-1 0 0,1-1 1 0 0,-1 0-1 0 0,1-1 1 0 0,-1 1-1 0 0,1 0 0 0 0,-1-1 1 0 0,1 1-1 0 0,0-1 1 0 0,-1 0-1 0 0,1 0 1 0 0,0 0-1 0 0,-1 0 1 0 0,1 0-1 0 0,0-1 1 0 0,-1 1-1 0 0,1-1 1 0 0,-1 0-1 0 0,1 1 1 0 0,-1-1-1 0 0,1 0 1 0 0,-1-1-1 0 0,0 1 1 0 0,1 0-1 0 0,-1-1 0 0 0,0 1 1 0 0,0-1-1 0 0,4-3 1 0 0,-2 0-249 0 0,-2 4 158 0 0,0-1 0 0 0,0-1 0 0 0,0 1-1 0 0,0 0 1 0 0,0 0 0 0 0,0-1 0 0 0,-1 1 0 0 0,1-1-1 0 0,-1 1 1 0 0,0-1 0 0 0,2-4 0 0 0,0-14-478 0 0</inkml:trace>
</inkml:ink>
</file>

<file path=ppt/ink/ink38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1:56:43.988"/>
    </inkml:context>
    <inkml:brush xml:id="br0">
      <inkml:brushProperty name="width" value="0.05" units="cm"/>
      <inkml:brushProperty name="height" value="0.05" units="cm"/>
      <inkml:brushProperty name="color" value="#E71224"/>
    </inkml:brush>
  </inkml:definitions>
  <inkml:trace contextRef="#ctx0" brushRef="#br0">41 180 3945 0 0,'0'2'4170'0'0,"-3"-3"-4165"0"0,2 0 391 0 0,0 0-370 0 0,-1 0 102 0 0,-3-4 133 0 0,2 1-250 0 0,0-1-1 0 0,0 1 1 0 0,0-1-1 0 0,0 0 1 0 0,1 1-1 0 0,0-1 1 0 0,0 0-1 0 0,0 0 1 0 0,1-1-1 0 0,-1 1 0 0 0,1 0 1 0 0,1-1-1 0 0,-1 1 1 0 0,1 0-1 0 0,0-1 1 0 0,0-5-1 0 0,1 8-10 0 0,0-1 0 0 0,0 1 0 0 0,0-1 0 0 0,1 1 0 0 0,-1 0 0 0 0,1-1 0 0 0,0 1 0 0 0,0 0 0 0 0,0 0 0 0 0,0 0-1 0 0,1 1 1 0 0,-1-1 0 0 0,1 0 0 0 0,0 1 0 0 0,0-1 0 0 0,0 1 0 0 0,0 0 0 0 0,0 0 0 0 0,0 0 0 0 0,0 1 0 0 0,1-1 0 0 0,-1 1 0 0 0,0 0-1 0 0,1 0 1 0 0,5-1 0 0 0,64-14-219 0 0,-67 15-13 0 0,1 1 1 0 0,-1 0-1 0 0,1 0 1 0 0,-1 1-1 0 0,14 2 1 0 0,-11-1-3211 0 0</inkml:trace>
</inkml:ink>
</file>

<file path=ppt/ink/ink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19:21:41.257"/>
    </inkml:context>
    <inkml:brush xml:id="br0">
      <inkml:brushProperty name="width" value="0.05" units="cm"/>
      <inkml:brushProperty name="height" value="0.05" units="cm"/>
    </inkml:brush>
  </inkml:definitions>
  <inkml:trace contextRef="#ctx0" brushRef="#br0">10 171 5225 0 0,'-7'-9'5309'0'0,"4"13"-4182"0"0,8 27-1362 0 0,40 117 383 0 0,-44-148 146 0 0,2-14 199 0 0,21-32-449 0 0,-10 21-32 0 0,5-18 11 0 0,1-22 13 0 0,-3 12-29 0 0,-14 42-21 0 0,2 0-1 0 0,0 1 1 0 0,0-1-1 0 0,0 1 0 0 0,9-10 1 0 0,-8 8-8 0 0,-2 3 3 0 0,-2 5 3 0 0,3 3-15 0 0,-2 5 6 0 0,-3-3 7 0 0,0 2-17 0 0,1 4 33 0 0,6 58-2 0 0,-3-39 1 0 0,-1-8 1 0 0,-1-7-1 0 0,1 0 1 0 0,0 0-1 0 0,9 18 1 0 0,10 9 5 0 0,-6-17-24 0 0,-5-8-9 0 0,11 6-59 0 0,9-4-1537 0 0,-30-15 1572 0 0,-1 0 0 0 0,1 0-1 0 0,0 1 1 0 0,-1-1-1 0 0,1 0 1 0 0,0 0 0 0 0,0 0-1 0 0,-1 0 1 0 0,1 0-1 0 0,0 0 1 0 0,-1-1 0 0 0,1 1-1 0 0,0 0 1 0 0,0 0-1 0 0,-1 0 1 0 0,1-1 0 0 0,0 1-1 0 0,-1 0 1 0 0,1-1-1 0 0,-1 1 1 0 0,1-1 0 0 0,0 1-1 0 0,-1-1 1 0 0,1 1-1 0 0,-1-1 1 0 0,1 1 0 0 0,-1-1-1 0 0,1 1 1 0 0,-1-1-1 0 0,0 0 1 0 0,1 1 0 0 0,-1-1-1 0 0,0 1 1 0 0,1-1-1 0 0,-1 0 1 0 0,0 0 0 0 0,0 0-1 0 0,4-10-1258 0 0</inkml:trace>
</inkml:ink>
</file>

<file path=ppt/ink/ink38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1:56:44.315"/>
    </inkml:context>
    <inkml:brush xml:id="br0">
      <inkml:brushProperty name="width" value="0.05" units="cm"/>
      <inkml:brushProperty name="height" value="0.05" units="cm"/>
      <inkml:brushProperty name="color" value="#E71224"/>
    </inkml:brush>
  </inkml:definitions>
  <inkml:trace contextRef="#ctx0" brushRef="#br0">1 0 4297 0 0,'5'69'4609'0'0,"2"-25"-4255"0"0,18 70 0 0 0,-10-85-609 0 0,-7-18-144 0 0,-6-12 168 0 0,-2-3 101 0 0,-2-5-315 0 0</inkml:trace>
</inkml:ink>
</file>

<file path=ppt/ink/ink38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1:56:44.649"/>
    </inkml:context>
    <inkml:brush xml:id="br0">
      <inkml:brushProperty name="width" value="0.05" units="cm"/>
      <inkml:brushProperty name="height" value="0.05" units="cm"/>
      <inkml:brushProperty name="color" value="#E71224"/>
    </inkml:brush>
  </inkml:definitions>
  <inkml:trace contextRef="#ctx0" brushRef="#br0">0 28 3657 0 0,'0'1'3439'0'0,"2"-2"-3204"0"0,-2 0-100 0 0,1 0-131 0 0,-1 1 45 0 0,0 0-9 0 0,7-5 156 0 0,15 0-173 0 0,-3 2-13 0 0,60-9 153 0 0,-30 11-80 0 0,-14 4 55 0 0,16 2-8 0 0,-49-5-127 0 0,1 1 0 0 0,-1 0 0 0 0,1 0 0 0 0,-1 0 0 0 0,0 0 0 0 0,1 0 0 0 0,-1 0 0 0 0,0 0 0 0 0,0 1 1 0 0,0-1-1 0 0,0 1 0 0 0,0 0 0 0 0,0 0 0 0 0,-1 0 0 0 0,1-1 0 0 0,2 5 0 0 0,5 18 53 0 0,-11-10-16 0 0,-9-1-9 0 0,-2-5-21 0 0,4-3 2 0 0,-1 0 0 0 0,1 0 0 0 0,-1 0-1 0 0,0-2 1 0 0,0 1 0 0 0,-1-1 0 0 0,-18 3 0 0 0,24-5-19 0 0,2 0 7 0 0,1-1-2 0 0,-1 0-2 0 0,2-1 0 0 0,3 2 4 0 0,1 0 1 0 0,1 1-1 0 0,1 0 0 0 0,2 2-2 0 0,21 6 3 0 0,14 2-1 0 0,-13-5 5 0 0,14 8 18 0 0,-26-10-5 0 0,-14-4-12 0 0,1 0 1 0 0,-1 0-1 0 0,0 0 0 0 0,1 0 1 0 0,-1 0-1 0 0,0 1 1 0 0,0 0-1 0 0,0-1 1 0 0,0 1-1 0 0,0 0 0 0 0,0 0 1 0 0,-1 1-1 0 0,5 3 1 0 0,-4-1-3 0 0,3 1 38 0 0,-5-5-34 0 0,-1-1-1 0 0,1 1 1 0 0,0 0 0 0 0,-1-1 0 0 0,1 1 0 0 0,0 0 0 0 0,-1 0 0 0 0,1-1 0 0 0,-1 1-1 0 0,1 0 1 0 0,-1 0 0 0 0,0 0 0 0 0,1-1 0 0 0,-1 1 0 0 0,0 0 0 0 0,1 0 0 0 0,-1 0-1 0 0,0 0 1 0 0,0 0 0 0 0,0 0 0 0 0,0 0 0 0 0,0 0 0 0 0,0 0 0 0 0,0 0-1 0 0,0 0 1 0 0,-1 1 0 0 0,-1 2 19 0 0,0-1 0 0 0,-1 1 0 0 0,0-1 0 0 0,0 0 0 0 0,0 0-1 0 0,0 0 1 0 0,0 0 0 0 0,-1-1 0 0 0,1 1 0 0 0,-1-1 0 0 0,1 0 0 0 0,-1 0-1 0 0,0 0 1 0 0,0-1 0 0 0,0 1 0 0 0,0-1 0 0 0,0 0 0 0 0,-1 0-1 0 0,1 0 1 0 0,0-1 0 0 0,-6 1 0 0 0,-9-1 28 0 0,0-1-1 0 0,0-1 1 0 0,0 0-1 0 0,-25-7 1 0 0,1-5-44 0 0,17 2-100 0 0,4-3-107 0 0,9 4-7 0 0,7 2-516 0 0,5 3 468 0 0,2 1 36 0 0,1 1 28 0 0,5-5-273 0 0,3 3-465 0 0</inkml:trace>
</inkml:ink>
</file>

<file path=ppt/ink/ink38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1:56:44.984"/>
    </inkml:context>
    <inkml:brush xml:id="br0">
      <inkml:brushProperty name="width" value="0.05" units="cm"/>
      <inkml:brushProperty name="height" value="0.05" units="cm"/>
      <inkml:brushProperty name="color" value="#E71224"/>
    </inkml:brush>
  </inkml:definitions>
  <inkml:trace contextRef="#ctx0" brushRef="#br0">9 0 5257 0 0,'1'59'4956'0'0,"0"-25"-5174"0"0,-1 1 1 0 0,-1 0-1 0 0,-7 34 0 0 0,7-68-514 0 0</inkml:trace>
</inkml:ink>
</file>

<file path=ppt/ink/ink38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1:56:45.336"/>
    </inkml:context>
    <inkml:brush xml:id="br0">
      <inkml:brushProperty name="width" value="0.05" units="cm"/>
      <inkml:brushProperty name="height" value="0.05" units="cm"/>
      <inkml:brushProperty name="color" value="#E71224"/>
    </inkml:brush>
  </inkml:definitions>
  <inkml:trace contextRef="#ctx0" brushRef="#br0">312 14 6033 0 0,'0'0'1686'0'0,"0"-1"-836"0"0,0-1-609 0 0,-7-9 451 0 0,2 13-481 0 0,1 4-157 0 0,-9 17-37 0 0,-1-2-1 0 0,-1 0 1 0 0,-1 0-1 0 0,-1-1 1 0 0,-33 30 0 0 0,22-22 2 0 0,11-12-45 0 0,-14 7 73 0 0,23-17-114 0 0,-1 0 0 0 0,0-1-1 0 0,0-1 1 0 0,0 0 0 0 0,0 0 0 0 0,-1 0 0 0 0,-14 2 0 0 0,22-6-1 0 0,-2 0-7 0 0,3 0-58 0 0,1 0-34 0 0</inkml:trace>
</inkml:ink>
</file>

<file path=ppt/ink/ink38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1:56:46.187"/>
    </inkml:context>
    <inkml:brush xml:id="br0">
      <inkml:brushProperty name="width" value="0.05" units="cm"/>
      <inkml:brushProperty name="height" value="0.05" units="cm"/>
      <inkml:brushProperty name="color" value="#E71224"/>
    </inkml:brush>
  </inkml:definitions>
  <inkml:trace contextRef="#ctx0" brushRef="#br0">0 41 3329 0 0,'0'0'99'0'0,"0"-1"1"0"0,0 1-1 0 0,0-1 1 0 0,0 1-1 0 0,0-1 1 0 0,1 1-1 0 0,-1-1 1 0 0,0 1-1 0 0,0-1 1 0 0,0 1-1 0 0,1-1 1 0 0,-1 1-1 0 0,0 0 1 0 0,0-1-1 0 0,1 1 1 0 0,-1-1-1 0 0,0 1 1 0 0,1 0-1 0 0,-1-1 1 0 0,0 1-1 0 0,1 0 1 0 0,-1-1-1 0 0,1 1 1 0 0,-1 0-1 0 0,0 0 1 0 0,1-1-1 0 0,-1 1 1 0 0,1 0-1 0 0,-1 0 1 0 0,1 0-1 0 0,-1 0 1 0 0,1 0-1 0 0,-1-1 1 0 0,1 1-1 0 0,-1 0 1 0 0,1 0-1 0 0,-1 0 1 0 0,1 1-1 0 0,1-1-66 0 0,-1 0 0 0 0,0 0 0 0 0,0 0 0 0 0,0 0 0 0 0,0 0 0 0 0,0 1-1 0 0,0-1 1 0 0,0 0 0 0 0,0 1 0 0 0,0-1 0 0 0,0 1 0 0 0,0-1 0 0 0,0 1 0 0 0,0 0 0 0 0,-1-1 0 0 0,1 1 0 0 0,0 0 0 0 0,0-1-1 0 0,-1 1 1 0 0,1 0 0 0 0,0 0 0 0 0,-1 0 0 0 0,1 0 0 0 0,0 0 0 0 0,-1 0 0 0 0,1 1 0 0 0,30 59 350 0 0,8 23-162 0 0,-23-54-79 0 0,-16-30-139 0 0,0 0 0 0 0,0 0 0 0 0,0 0 0 0 0,0 0 0 0 0,0 0 0 0 0,0 1 0 0 0,0-1 0 0 0,0 0 0 0 0,0 0 0 0 0,0 0 0 0 0,0 0 0 0 0,1 0 0 0 0,-1 0 0 0 0,0 0 0 0 0,0 0 0 0 0,0 0 0 0 0,0 0 0 0 0,0 0 0 0 0,0 0 0 0 0,0 0 0 0 0,0 0 0 0 0,1 0 0 0 0,-1 0 0 0 0,0 0 0 0 0,0 0 0 0 0,0 0 0 0 0,0 0 0 0 0,0 0 0 0 0,0 0 0 0 0,1 0 0 0 0,-1 0 0 0 0,0 0 0 0 0,0 0 0 0 0,0 0 0 0 0,0 0 0 0 0,0 0 0 0 0,0 0 0 0 0,0 0 0 0 0,1 0 0 0 0,-1 0 0 0 0,0 0 0 0 0,0 0 0 0 0,0 0 0 0 0,0 0 0 0 0,0 0 0 0 0,0-1 0 0 0,0 1 0 0 0,0 0 0 0 0,0 0 0 0 0,0 0 0 0 0,0 0 0 0 0,0 0 0 0 0,1 0 0 0 0,-1 0 0 0 0,0 0 0 0 0,0-1 0 0 0,0 1 0 0 0,0 0 0 0 0,0-20 79 0 0,-4-14-67 0 0,1 17 7 0 0,1 0 0 0 0,0-1 1 0 0,2-24-1 0 0,0 39-23 0 0,0 0 1 0 0,0 0-1 0 0,1-1 1 0 0,-1 1-1 0 0,1 0 1 0 0,0 0-1 0 0,0 0 1 0 0,0 0-1 0 0,0 0 1 0 0,1 0-1 0 0,-1 0 1 0 0,1 0-1 0 0,0 0 1 0 0,0 1-1 0 0,0-1 1 0 0,0 0-1 0 0,0 1 1 0 0,0 0-1 0 0,1 0 1 0 0,-1-1-1 0 0,1 1 1 0 0,0 1-1 0 0,-1-1 0 0 0,4-1 1 0 0,13 0-14 0 0,12 12-29 0 0,-2 10-7 0 0,-11-6 24 0 0,-7-6 16 0 0,1 2-9 0 0,1 1 7 0 0,6 4 7 0 0,-13-9 6 0 0,0 1-1 0 0,-1 0 1 0 0,1 0 0 0 0,-1 0 0 0 0,6 11-1 0 0,-6-9 3 0 0,9 22 0 0 0,-11-22-7 0 0,0-2 0 0 0,-2-3 5 0 0,4 8-29 0 0,-3-6 24 0 0,-1 1 83 0 0,3-15 106 0 0,12-6-84 0 0,5-5-50 0 0,-11 10-43 0 0,11-15 28 0 0,-17 21-27 0 0,-1 0-1 0 0,0 0 1 0 0,-1-1-1 0 0,1 1 0 0 0,-1-1 1 0 0,0 1-1 0 0,0-1 1 0 0,2-7-1 0 0,-3 7-4 0 0,1-1 11 0 0,1-2 14 0 0,-5-12-12 0 0,-3 12 24 0 0,-10-2-147 0 0,14 10 105 0 0,1 0 1 0 0,-1-1 0 0 0,0 1-1 0 0,1 0 1 0 0,-1 0-1 0 0,1 0 1 0 0,-1-1 0 0 0,0 1-1 0 0,1 0 1 0 0,-1 0-1 0 0,0 0 1 0 0,0 0 0 0 0,1 0-1 0 0,-1 0 1 0 0,0 0-1 0 0,1 1 1 0 0,-1-1-1 0 0,1 0 1 0 0,-1 0 0 0 0,0 0-1 0 0,1 1 1 0 0,-1-1-1 0 0,0 0 1 0 0,1 1 0 0 0,-1-1-1 0 0,1 0 1 0 0,-1 1-1 0 0,1-1 1 0 0,-1 1 0 0 0,1-1-1 0 0,-1 1 1 0 0,1-1-1 0 0,0 1 1 0 0,-1-1 0 0 0,1 1-1 0 0,-1-1 1 0 0,1 1-1 0 0,-1 1 1 0 0,1 1 12 0 0,-1 1 0 0 0,0-1 0 0 0,1 1-1 0 0,0-1 1 0 0,-1 0 0 0 0,1 1 0 0 0,1-1 0 0 0,-1 1 0 0 0,0-1 0 0 0,1 1-1 0 0,0-1 1 0 0,0 0 0 0 0,0 1 0 0 0,0-1 0 0 0,0 0 0 0 0,1 0-1 0 0,-1 0 1 0 0,1 0 0 0 0,0 0 0 0 0,0 0 0 0 0,0 0 0 0 0,0-1 0 0 0,1 1-1 0 0,-1-1 1 0 0,6 5 0 0 0,-2-2 40 0 0,1 0 0 0 0,0 0-1 0 0,0 0 1 0 0,0-1 0 0 0,12 5 0 0 0,19 3 25 0 0,-25-11-50 0 0,1 1-1 0 0,0-2 1 0 0,-1 0-1 0 0,1 0 1 0 0,0-1-1 0 0,17-4 0 0 0,14-5 50 0 0,-18 3-15 0 0,-24 6-54 0 0,10-3 19 0 0,7-2 12 0 0,-14 4-16 0 0,1-1 0 0 0,-1 0 0 0 0,0 0 0 0 0,1 0 1 0 0,7-6-1 0 0,-13 8-19 0 0,1 0 0 0 0,-1 0-1 0 0,1 0 1 0 0,-1 0 0 0 0,0-1 0 0 0,0 1 0 0 0,0 0 0 0 0,1-1 0 0 0,-1 1 0 0 0,-1-1 0 0 0,1 1 0 0 0,0-1 0 0 0,0 0 0 0 0,0 1 0 0 0,-1-1 0 0 0,1 0 0 0 0,-1 1 0 0 0,0-1-1 0 0,1 0 1 0 0,-1 0 0 0 0,0 1 0 0 0,0-1 0 0 0,0 0 0 0 0,0 0 0 0 0,0 0 0 0 0,-1-2 0 0 0,-13-22 44 0 0,-2 10-35 0 0,15 15-14 0 0,0 0-1 0 0,1 0 1 0 0,-1 0-1 0 0,0 0 0 0 0,0 0 1 0 0,0 0-1 0 0,-1 0 0 0 0,1 1 1 0 0,0-1-1 0 0,0 0 1 0 0,0 1-1 0 0,-1-1 0 0 0,1 1 1 0 0,0-1-1 0 0,0 1 1 0 0,-1-1-1 0 0,1 1 0 0 0,-1 0 1 0 0,1 0-1 0 0,0 0 1 0 0,-1-1-1 0 0,1 2 0 0 0,0-1 1 0 0,-1 0-1 0 0,1 0 1 0 0,-3 1-1 0 0,0 8-34 0 0,4 1 17 0 0,7 15 5 0 0,-4-19 21 0 0,1 0 0 0 0,0-1 0 0 0,0 1 0 0 0,0-1 0 0 0,0 1 1 0 0,1-1-1 0 0,0 0 0 0 0,0-1 0 0 0,0 1 0 0 0,1-1 1 0 0,0 0-1 0 0,-1-1 0 0 0,1 1 0 0 0,11 3 0 0 0,25 10-35 0 0,-13-10-139 0 0,18 0-522 0 0,-33-7 308 0 0,-2-3-267 0 0</inkml:trace>
</inkml:ink>
</file>

<file path=ppt/ink/ink38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1:56:46.668"/>
    </inkml:context>
    <inkml:brush xml:id="br0">
      <inkml:brushProperty name="width" value="0.05" units="cm"/>
      <inkml:brushProperty name="height" value="0.05" units="cm"/>
      <inkml:brushProperty name="color" value="#E71224"/>
    </inkml:brush>
  </inkml:definitions>
  <inkml:trace contextRef="#ctx0" brushRef="#br0">228 216 3921 0 0,'-10'-6'2698'0'0,"3"1"-1597"0"0,1 3-749 0 0,-1 0-197 0 0,1 1-116 0 0,-31-3 206 0 0,-15 7 503 0 0,18 8-276 0 0,11 2-281 0 0,1 6-85 0 0,3 15 31 0 0,18-30-122 0 0,0 0 1 0 0,0-1-1 0 0,0 1 0 0 0,1 0 1 0 0,-1 0-1 0 0,1 0 1 0 0,0-1-1 0 0,1 8 0 0 0,0-7 1 0 0,0 0 0 0 0,0 0 0 0 0,0 0 0 0 0,0 0 0 0 0,1-1 0 0 0,0 1 0 0 0,0 0 0 0 0,3 4 0 0 0,16 15 94 0 0,-17-20-100 0 0,0 0 1 0 0,1 0 0 0 0,-1-1-1 0 0,1 1 1 0 0,0-1-1 0 0,0 0 1 0 0,0-1-1 0 0,0 1 1 0 0,0-1-1 0 0,0 0 1 0 0,1 0-1 0 0,-1 0 1 0 0,0-1-1 0 0,0 0 1 0 0,1 0 0 0 0,-1 0-1 0 0,0-1 1 0 0,1 0-1 0 0,-1 0 1 0 0,0 0-1 0 0,0 0 1 0 0,0-1-1 0 0,0 0 1 0 0,0 0-1 0 0,0 0 1 0 0,4-4-1 0 0,-2 3-30 0 0,-1-1 0 0 0,0 0 0 0 0,0 0 0 0 0,0-1 0 0 0,0 0-1 0 0,-1 0 1 0 0,0 0 0 0 0,0-1 0 0 0,0 1 0 0 0,0-1-1 0 0,-1 0 1 0 0,0-1 0 0 0,-1 1 0 0 0,1-1 0 0 0,-1 1 0 0 0,0-1-1 0 0,3-13 1 0 0,-4 8-5 0 0,0 1-1 0 0,-1-1 1 0 0,0 0-1 0 0,-1 1 1 0 0,-1-1-1 0 0,0 0 1 0 0,0 1 0 0 0,-1-1-1 0 0,0 1 1 0 0,-1-1-1 0 0,0 1 1 0 0,-1 0-1 0 0,-1 0 1 0 0,1 1-1 0 0,-2-1 1 0 0,1 1-1 0 0,-2 0 1 0 0,1 0-1 0 0,-1 1 1 0 0,-8-9-1 0 0,11 13 69 0 0,-15-18 47 0 0,19 23-87 0 0,0 0 0 0 0,0-1 0 0 0,-1 1 0 0 0,1 0 0 0 0,0-1 0 0 0,0 1-1 0 0,0 0 1 0 0,-1-1 0 0 0,1 1 0 0 0,0 0 0 0 0,0-1 0 0 0,-1 1 0 0 0,1 0 0 0 0,0 0 0 0 0,-1 0 0 0 0,1-1 0 0 0,0 1 0 0 0,-1 0 0 0 0,1 0 0 0 0,0 0 0 0 0,-1-1 0 0 0,1 1 0 0 0,0 0 0 0 0,-1 0 0 0 0,1 0 0 0 0,0 0 0 0 0,-1 0 0 0 0,1 0 0 0 0,-1 0 0 0 0,1 0 0 0 0,0 0 0 0 0,-1 0 0 0 0,1 0 0 0 0,0 0-1 0 0,-1 0 1 0 0,1 0 0 0 0,-1 1 0 0 0,1-1 0 0 0,0 0 0 0 0,-1 0 0 0 0,1 0 0 0 0,0 0 0 0 0,-1 1 0 0 0,1-1 0 0 0,0 0 0 0 0,0 0 0 0 0,-1 1 0 0 0,1-1 0 0 0,0 0 0 0 0,0 0 0 0 0,-1 1 0 0 0,1 0 0 0 0,0 15 47 0 0,2-7-43 0 0,3 19 5 0 0,-3-14 2 0 0,2-1-1 0 0,0 0 1 0 0,0 0 0 0 0,1 0 0 0 0,1 0 0 0 0,0-1 0 0 0,0 0-1 0 0,9 11 1 0 0,-11-18-2 0 0,26 30 42 0 0,-20-27-38 0 0,19 13-3 0 0,4 4-93 0 0,-10-10-17 0 0,3-3-25 0 0,-7-7 31 0 0,4 0 2 0 0</inkml:trace>
</inkml:ink>
</file>

<file path=ppt/ink/ink38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1:56:47.016"/>
    </inkml:context>
    <inkml:brush xml:id="br0">
      <inkml:brushProperty name="width" value="0.05" units="cm"/>
      <inkml:brushProperty name="height" value="0.05" units="cm"/>
      <inkml:brushProperty name="color" value="#E71224"/>
    </inkml:brush>
  </inkml:definitions>
  <inkml:trace contextRef="#ctx0" brushRef="#br0">0 1 3921 0 0,'17'39'3745'0'0,"5"21"-2321"0"0,17 38-1163 0 0,-30-78-167 0 0,9 20 27 0 0,-4-12-76 0 0,-7-16-46 0 0,-5-7-137 0 0,1 1 0 0 0,-1-1 1 0 0,1 0-1 0 0,1 0 0 0 0,-1-1 1 0 0,1 1-1 0 0,-1-1 0 0 0,1 1 1 0 0,1-1-1 0 0,-1 0 0 0 0,7 4 1 0 0,-6-8-525 0 0,-4-4-345 0 0</inkml:trace>
</inkml:ink>
</file>

<file path=ppt/ink/ink38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1:56:47.364"/>
    </inkml:context>
    <inkml:brush xml:id="br0">
      <inkml:brushProperty name="width" value="0.05" units="cm"/>
      <inkml:brushProperty name="height" value="0.05" units="cm"/>
      <inkml:brushProperty name="color" value="#E71224"/>
    </inkml:brush>
  </inkml:definitions>
  <inkml:trace contextRef="#ctx0" brushRef="#br0">13 70 5241 0 0,'0'0'100'0'0,"-3"-4"1366"0"0,-4-5-203 0 0,4-1-423 0 0,6 7-125 0 0,5 2-708 0 0,-1 0 0 0 0,0 1 0 0 0,0 0 0 0 0,0 0 0 0 0,0 1 0 0 0,0-1 0 0 0,7 3 0 0 0,3 0 1 0 0,15 1 6 0 0,-14-1-9 0 0,7 3 0 0 0,14 3 3 0 0,-30-8-1 0 0,0 1 0 0 0,-1-2 0 0 0,1 1 1 0 0,16-2-1 0 0,-17-4 3 0 0,-5 2 387 0 0,-3 4-283 0 0,-2-1 15 0 0,-1 1-42 0 0,-3 0-17 0 0,-10 4-43 0 0,11-3 2 0 0,3-2 19 0 0,-3 3-32 0 0,1 1 0 0 0,0-1 0 0 0,-1 1 0 0 0,2 0 0 0 0,-1 0 0 0 0,0 0 0 0 0,1 0 1 0 0,0 1-1 0 0,-3 5 0 0 0,3-6-1 0 0,2-2-5 0 0,0 0 0 0 0,1 0 1 0 0,-1 0-1 0 0,0 0 0 0 0,1 0 1 0 0,-1 0-1 0 0,1 0 0 0 0,0 0 1 0 0,-1 0-1 0 0,1 0 0 0 0,0 0 0 0 0,0 0 1 0 0,0 0-1 0 0,1 0 0 0 0,-1 0 1 0 0,0 0-1 0 0,1 0 0 0 0,0 0 1 0 0,-1 0-1 0 0,1 0 0 0 0,0 0 1 0 0,0 0-1 0 0,0-1 0 0 0,0 1 1 0 0,2 2-1 0 0,10 13 18 0 0,-4-8-10 0 0,5-1 34 0 0,2-4 5 0 0,14-6 12 0 0,2-8-1 0 0,-29 9-55 0 0,0 0 0 0 0,0-1-1 0 0,0 0 1 0 0,0 0 0 0 0,0 0-1 0 0,0 0 1 0 0,0 0 0 0 0,0 0-1 0 0,-1-1 1 0 0,3-3 0 0 0,-4 4-1 0 0,0-1 0 0 0,0 0 1 0 0,0 0-1 0 0,0 0 0 0 0,-1 1 1 0 0,1-1-1 0 0,-1 0 0 0 0,0 0 1 0 0,0 0-1 0 0,0 0 0 0 0,0 0 1 0 0,0 0-1 0 0,-1 0 0 0 0,1 0 1 0 0,-1 0-1 0 0,0 0 0 0 0,0 1 1 0 0,0-1-1 0 0,0 0 0 0 0,0 0 1 0 0,-1 1-1 0 0,-3-5 1 0 0,-23-34 47 0 0,11 21-37 0 0,12 15-16 0 0,-1-1 1 0 0,0 0-1 0 0,0 1 1 0 0,0 0 0 0 0,-12-7-1 0 0,15 11 1 0 0,0-1 0 0 0,-1 1 0 0 0,1 0 0 0 0,0 0 0 0 0,-1 0 0 0 0,0 0 0 0 0,1 0 0 0 0,-1 1 0 0 0,-4-1 0 0 0,-1 6 3 0 0,-3 15-58 0 0,6-5-90 0 0,4-6-26 0 0,-1 41-962 0 0,4-48 1071 0 0,-1 0 0 0 0,0 0 0 0 0,1 0 0 0 0,0 0 0 0 0,-1 0 0 0 0,1 0 0 0 0,0 0 0 0 0,0 0 1 0 0,0 0-1 0 0,0 0 0 0 0,0 0 0 0 0,3 3 0 0 0,7 5-722 0 0</inkml:trace>
</inkml:ink>
</file>

<file path=ppt/ink/ink38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1:56:47.886"/>
    </inkml:context>
    <inkml:brush xml:id="br0">
      <inkml:brushProperty name="width" value="0.05" units="cm"/>
      <inkml:brushProperty name="height" value="0.05" units="cm"/>
      <inkml:brushProperty name="color" value="#E71224"/>
    </inkml:brush>
  </inkml:definitions>
  <inkml:trace contextRef="#ctx0" brushRef="#br0">35 14 3849 0 0,'-2'-2'1664'0'0,"-2"-2"-122"0"0,-3-3-625 0 0,1 6-841 0 0,3 4-104 0 0,1 2 37 0 0,0-1-1 0 0,0 1 1 0 0,1 0-1 0 0,-1 0 1 0 0,1 0-1 0 0,0 0 1 0 0,1 0-1 0 0,-1 0 1 0 0,1 0-1 0 0,0 0 1 0 0,0 0-1 0 0,1 9 1 0 0,10 36 154 0 0,-3-28-100 0 0,2 7 168 0 0,-2-9-42 0 0,1-1-17 0 0,-3-6-84 0 0,16 21 213 0 0,13 10-116 0 0,-35-43-177 0 0,0 0 0 0 0,1-1 0 0 0,-1 1 0 0 0,1 0 0 0 0,-1-1-1 0 0,0 1 1 0 0,1-1 0 0 0,-1 1 0 0 0,1-1 0 0 0,-1 1 0 0 0,1-1-1 0 0,0 1 1 0 0,-1-1 0 0 0,1 1 0 0 0,0-1 0 0 0,-1 0 0 0 0,1 1-1 0 0,0-1 1 0 0,-1 0 0 0 0,1 0 0 0 0,0 0 0 0 0,-1 1 0 0 0,1-1-1 0 0,0 0 1 0 0,0 0 0 0 0,-1 0 0 0 0,1 0 0 0 0,0 0 0 0 0,0 0-1 0 0,-1 0 1 0 0,1-1 0 0 0,0 1 0 0 0,-1 0 0 0 0,1 0 0 0 0,0 0-1 0 0,0-1 1 0 0,-1 1 0 0 0,1 0 0 0 0,0-1 0 0 0,-1 1 0 0 0,1-1-1 0 0,-1 1 1 0 0,1-1 0 0 0,-1 1 0 0 0,1-1 0 0 0,-1 1 0 0 0,1-1-1 0 0,-1 1 1 0 0,1-1 0 0 0,-1 0 0 0 0,0 1 0 0 0,1-1 0 0 0,-1 0-1 0 0,0 1 1 0 0,1-2 0 0 0,15-49 306 0 0,-13 36-292 0 0,9-31 14 0 0,3-9 29 0 0,2 20-46 0 0,-9 24-18 0 0,4-6 4 0 0,2 1 0 0 0,12-3 0 0 0,-23 17-14 0 0,1 0 0 0 0,-1 0 0 0 0,1 1 0 0 0,-1-1 0 0 0,1 1 0 0 0,0 0-1 0 0,0 0 1 0 0,0 0 0 0 0,-1 1 0 0 0,1-1 0 0 0,5 1 0 0 0,-8 0-10 0 0,-6 15-44 0 0,-13 9 67 0 0,-15 6 8 0 0,29-27-13 0 0,-13 13 13 0 0,-11 14 9 0 0,22-3 10 0 0,6-25-28 0 0,0 0-1 0 0,0 0 0 0 0,0 1 1 0 0,1-1-1 0 0,-1 0 1 0 0,1 0-1 0 0,-1 0 0 0 0,1 0 1 0 0,0 0-1 0 0,0 0 0 0 0,0 0 1 0 0,1 2-1 0 0,0-2 8 0 0,0 0 0 0 0,-1 0 0 0 0,1 0-1 0 0,0-1 1 0 0,0 1 0 0 0,0-1 0 0 0,0 1 0 0 0,1-1-1 0 0,-1 0 1 0 0,0 0 0 0 0,1 0 0 0 0,-1 0-1 0 0,0 0 1 0 0,5 1 0 0 0,22 1 85 0 0,-9-3-48 0 0,-1-1-24 0 0,-8-1-24 0 0,-1 1 47 0 0,48-7-334 0 0,-51 7 49 0 0,1-1 0 0 0,-1 0 1 0 0,0 0-1 0 0,0-1 0 0 0,0 1 0 0 0,0-2 0 0 0,0 1 0 0 0,0-1 1 0 0,7-6-1 0 0,-2 1-409 0 0,1 4 23 0 0</inkml:trace>
</inkml:ink>
</file>

<file path=ppt/ink/ink38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1:56:48.249"/>
    </inkml:context>
    <inkml:brush xml:id="br0">
      <inkml:brushProperty name="width" value="0.05" units="cm"/>
      <inkml:brushProperty name="height" value="0.05" units="cm"/>
      <inkml:brushProperty name="color" value="#E71224"/>
    </inkml:brush>
  </inkml:definitions>
  <inkml:trace contextRef="#ctx0" brushRef="#br0">1 90 4121 0 0,'-1'4'2623'0'0,"1"1"-632"0"0,2 3-1639 0 0,-1-4-592 0 0,0 0 588 0 0,-1-3-304 0 0,0 1 0 0 0,0 0 0 0 0,0 0 0 0 0,1-1 0 0 0,-1 1 0 0 0,0 0 0 0 0,1-1 0 0 0,-1 1-1 0 0,1-1 1 0 0,0 1 0 0 0,0-1 0 0 0,-1 1 0 0 0,1-1 0 0 0,0 1 0 0 0,0-1 0 0 0,0 0 0 0 0,1 1 0 0 0,-1-1-1 0 0,0 0 1 0 0,0 0 0 0 0,1 0 0 0 0,-1 0 0 0 0,1 0 0 0 0,-1 0 0 0 0,1 0 0 0 0,-1 0 0 0 0,1-1 0 0 0,-1 1-1 0 0,4 0 1 0 0,-3-2-10 0 0,1 0-1 0 0,-1 0 1 0 0,1 0-1 0 0,-1 0 1 0 0,0 0-1 0 0,0-1 0 0 0,1 1 1 0 0,-1-1-1 0 0,0 1 1 0 0,0-1-1 0 0,0 0 1 0 0,-1 0-1 0 0,1 0 1 0 0,0 0-1 0 0,-1 0 0 0 0,1 0 1 0 0,-1-1-1 0 0,2-2 1 0 0,58-97-21 0 0,-47 85-42 0 0,-14 17 27 0 0,0 0 1 0 0,1-1-1 0 0,-1 1 1 0 0,0 0-1 0 0,1 0 1 0 0,-1 0 0 0 0,0 0-1 0 0,0 0 1 0 0,1 0-1 0 0,-1 1 1 0 0,0-1-1 0 0,1 0 1 0 0,-1 0-1 0 0,0 0 1 0 0,0 0-1 0 0,1 0 1 0 0,-1 0-1 0 0,0 0 1 0 0,0 1-1 0 0,1-1 1 0 0,-1 0-1 0 0,0 0 1 0 0,0 0-1 0 0,0 0 1 0 0,1 1-1 0 0,-1-1 1 0 0,0 0-1 0 0,0 0 1 0 0,0 1-1 0 0,0-1 1 0 0,1 0-1 0 0,-1 0 1 0 0,0 1-1 0 0,0-1 1 0 0,0 0-1 0 0,0 1 1 0 0,8 37-68 0 0,-7-27 95 0 0,2 0-159 0 0,1-1 0 0 0,0 1-1 0 0,1-1 1 0 0,0 0 0 0 0,0 0 0 0 0,1-1-1 0 0,0 1 1 0 0,1-1 0 0 0,0-1-1 0 0,1 1 1 0 0,-1-1 0 0 0,2 0-1 0 0,-1-1 1 0 0,1 0 0 0 0,0 0 0 0 0,0-1-1 0 0,1-1 1 0 0,0 1 0 0 0,0-1-1 0 0,16 5 1 0 0,-6-5-1044 0 0</inkml:trace>
</inkml:ink>
</file>

<file path=ppt/ink/ink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19:21:41.621"/>
    </inkml:context>
    <inkml:brush xml:id="br0">
      <inkml:brushProperty name="width" value="0.05" units="cm"/>
      <inkml:brushProperty name="height" value="0.05" units="cm"/>
    </inkml:brush>
  </inkml:definitions>
  <inkml:trace contextRef="#ctx0" brushRef="#br0">88 55 5985 0 0,'-31'-46'4812'0'0,"23"38"-4808"0"0,-1 10 435 0 0,8-1-392 0 0,0 0-1 0 0,1 0 1 0 0,-1 1 0 0 0,1-1-1 0 0,-1 0 1 0 0,1 1 0 0 0,0-1-1 0 0,0 0 1 0 0,-1 1 0 0 0,1-1-1 0 0,0 1 1 0 0,0-1 0 0 0,0 0-1 0 0,1 1 1 0 0,-1-1 0 0 0,0 0-1 0 0,1 3 1 0 0,17 55-13 0 0,2 0 0 0 0,4-2-1 0 0,40 75 1 0 0,-25-58-3 0 0,13 25-5 0 0,-19-33-22 0 0,-9-11-564 0 0,-4-10-362 0 0,-17-40 414 0 0,-2-5-192 0 0</inkml:trace>
  <inkml:trace contextRef="#ctx0" brushRef="#br0" timeOffset="1">17 419 5769 0 0,'-2'-5'453'0'0,"-1"0"-1"0"0,1 0 1 0 0,0 0 0 0 0,1 0-1 0 0,-1 0 1 0 0,1 0 0 0 0,0 0-1 0 0,0-1 1 0 0,0 1-1 0 0,1 0 1 0 0,0-1 0 0 0,0-5-1 0 0,1 9-393 0 0,0-1 0 0 0,0 1 0 0 0,-1-1 0 0 0,1 1 0 0 0,1 0-1 0 0,-1-1 1 0 0,0 1 0 0 0,0 0 0 0 0,1 0 0 0 0,0 0 0 0 0,-1 0 0 0 0,1 0-1 0 0,0 0 1 0 0,0 0 0 0 0,0 1 0 0 0,0-1 0 0 0,0 1 0 0 0,0-1 0 0 0,0 1 0 0 0,1 0-1 0 0,-1 0 1 0 0,0 0 0 0 0,1 0 0 0 0,-1 0 0 0 0,1 1 0 0 0,-1-1 0 0 0,3 0 0 0 0,46-6-291 0 0,1 2 1 0 0,-1 2-1 0 0,82 5 1 0 0,-28 1-565 0 0,-62-3 10 0 0</inkml:trace>
</inkml:ink>
</file>

<file path=ppt/ink/ink38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1:56:48.952"/>
    </inkml:context>
    <inkml:brush xml:id="br0">
      <inkml:brushProperty name="width" value="0.05" units="cm"/>
      <inkml:brushProperty name="height" value="0.05" units="cm"/>
      <inkml:brushProperty name="color" value="#E71224"/>
    </inkml:brush>
  </inkml:definitions>
  <inkml:trace contextRef="#ctx0" brushRef="#br0">158 22 4857 0 0,'-2'-4'4674'0'0,"-6"0"-3843"0"0,1-1-251 0 0,4 4-431 0 0,-4 1-46 0 0,-1 2-90 0 0,-5 4-29 0 0,9-4 34 0 0,-4 2-9 0 0,0 0-1 0 0,0 0 1 0 0,1 1 0 0 0,-1 1-1 0 0,1-1 1 0 0,-10 10 0 0 0,13-10 10 0 0,-1 1 0 0 0,1-1 1 0 0,0 1-1 0 0,0 0 1 0 0,-4 8-1 0 0,6-9-4 0 0,-1 1 0 0 0,1 0 1 0 0,0 0-1 0 0,1 0 0 0 0,0 0 0 0 0,-1 9 1 0 0,3 23 20 0 0,2-26 8 0 0,5 3 11 0 0,-6-12-46 0 0,0-1 0 0 0,0 1 0 0 0,1-1 0 0 0,-1 0 0 0 0,1 0 0 0 0,0 0 0 0 0,-1 0 0 0 0,1-1 0 0 0,0 1 0 0 0,5 2 0 0 0,34 5 69 0 0,-15-9-16 0 0,-20-1-66 0 0,-1 0 0 0 0,1-1 0 0 0,-1 0 0 0 0,1 0 0 0 0,-1-1 0 0 0,0 0 0 0 0,0 0 0 0 0,0 0 0 0 0,0 0 0 0 0,0-1 0 0 0,-1 0 0 0 0,0-1 1 0 0,9-8-1 0 0,-3 2-41 0 0,-1 0 1 0 0,-1-1-1 0 0,0 0 1 0 0,0-1 0 0 0,7-14-1 0 0,-14 21 25 0 0,1-1 0 0 0,-1 0 0 0 0,0 0-1 0 0,0 0 1 0 0,-1 0 0 0 0,0 0 0 0 0,0-12 0 0 0,-10 32-160 0 0,8-5 180 0 0,1-1 0 0 0,0 1 0 0 0,1-1 0 0 0,0 0 1 0 0,0 1-1 0 0,0-1 0 0 0,1 0 0 0 0,0 1 0 0 0,1-1 0 0 0,4 9 1 0 0,-5-11 4 0 0,1-1 0 0 0,0 0 0 0 0,0 0 0 0 0,0 0 0 0 0,1 0 0 0 0,-1-1 1 0 0,1 1-1 0 0,0-1 0 0 0,0 0 0 0 0,0 0 0 0 0,0 0 0 0 0,1-1 0 0 0,-1 1 1 0 0,1-1-1 0 0,0 0 0 0 0,9 2 0 0 0,-5-1 8 0 0,13-2 7 0 0,-6-4-8 0 0,-12 1-8 0 0,1 1 0 0 0,-1-1 0 0 0,0 0 0 0 0,0 0-1 0 0,0 0 1 0 0,-1 0 0 0 0,1-1 0 0 0,5-4 0 0 0,-4 3-3 0 0,-1-1 1 0 0,1 0 0 0 0,-1 0-1 0 0,0 0 1 0 0,-1-1 0 0 0,1 1-1 0 0,-1-1 1 0 0,4-10 0 0 0,-4-11 111 0 0,-3 21 122 0 0,11 9-134 0 0,-1 0-46 0 0,0 0 0 0 0,0 0-1 0 0,1-1 1 0 0,-1-1 0 0 0,0 0-1 0 0,18 0 1 0 0,-24-1-35 0 0,-1 0 1 0 0,0 0-1 0 0,0 0 1 0 0,1 0-1 0 0,-1-1 1 0 0,0 1-1 0 0,0-1 1 0 0,0 0-1 0 0,0 0 0 0 0,1 0 1 0 0,-1-1-1 0 0,-1 1 1 0 0,1-1-1 0 0,0 1 1 0 0,0-1-1 0 0,-1 0 1 0 0,1 0-1 0 0,-1 0 0 0 0,1-1 1 0 0,-1 1-1 0 0,0 0 1 0 0,0-1-1 0 0,0 0 1 0 0,0 1-1 0 0,0-1 1 0 0,1-3-1 0 0,-3 4 2 0 0,1 0 1 0 0,-1 0-1 0 0,0 0 1 0 0,1 0-1 0 0,-1 0 0 0 0,0 0 1 0 0,0 0-1 0 0,0 0 1 0 0,-1 0-1 0 0,1 0 0 0 0,0 0 1 0 0,-1 1-1 0 0,0-4 1 0 0,-9-13 138 0 0,-4 3-42 0 0,3 9-63 0 0,10 5-79 0 0,-1 1 0 0 0,1 0 0 0 0,-1-1 0 0 0,1 1 0 0 0,-1 0 1 0 0,1 0-1 0 0,-1 0 0 0 0,0 0 0 0 0,1 0 0 0 0,-1 0 0 0 0,1 0 1 0 0,-1 1-1 0 0,1-1 0 0 0,0 0 0 0 0,-1 1 0 0 0,1-1 1 0 0,-1 1-1 0 0,1 0 0 0 0,0 0 0 0 0,-1-1 0 0 0,1 1 0 0 0,0 0 1 0 0,0 0-1 0 0,-2 1 0 0 0,-15 17-1181 0 0,9-6 520 0 0,6-8 514 0 0,3-5 48 0 0,-1 1 0 0 0,1 0 0 0 0,0-1 0 0 0,0 1 0 0 0,0 0-1 0 0,0-1 1 0 0,0 1 0 0 0,0 0 0 0 0,0 0 0 0 0,0-1 0 0 0,0 1 0 0 0,0 0 0 0 0,0 0 0 0 0,0-1 0 0 0,1 1 0 0 0,-1 0 0 0 0,0-1-1 0 0,0 1 1 0 0,1 0 0 0 0,-1-1 0 0 0,1 2 0 0 0,5 6-3688 0 0</inkml:trace>
</inkml:ink>
</file>

<file path=ppt/ink/ink38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1:56:49.368"/>
    </inkml:context>
    <inkml:brush xml:id="br0">
      <inkml:brushProperty name="width" value="0.05" units="cm"/>
      <inkml:brushProperty name="height" value="0.05" units="cm"/>
      <inkml:brushProperty name="color" value="#E71224"/>
    </inkml:brush>
  </inkml:definitions>
  <inkml:trace contextRef="#ctx0" brushRef="#br0">170 26 3033 0 0,'-9'-1'3477'0'0,"3"2"-3098"0"0,5-1-298 0 0,-3-4 507 0 0,3 3-216 0 0,-4-2-268 0 0,-1 0 0 0 0,1 1 0 0 0,0-1 0 0 0,-1 1 0 0 0,0 1 0 0 0,1-1 0 0 0,-1 1 0 0 0,0 0 1 0 0,0 0-1 0 0,0 0 0 0 0,-7 1 0 0 0,8 0 12 0 0,-63 5 543 0 0,74-3-648 0 0,0 0-1 0 0,0 1 1 0 0,0 0 0 0 0,0 0-1 0 0,-1 1 1 0 0,1-1 0 0 0,6 7-1 0 0,0-2-6 0 0,-4-4-2 0 0,1 0 0 0 0,0-1 0 0 0,0 0-1 0 0,1 0 1 0 0,-1-1 0 0 0,11 1-1 0 0,24 7 29 0 0,-15 3 16 0 0,-12 3 15 0 0,-13-5 122 0 0,-13-6 84 0 0,-36 16-190 0 0,40-17-70 0 0,-1-1 0 0 0,1 0 0 0 0,-1-1-1 0 0,1 1 1 0 0,-1-1 0 0 0,0 0 0 0 0,0 0 0 0 0,0-1 0 0 0,-8 1 0 0 0,-39-2 63 0 0,13-19-155 0 0,39 19 40 0 0,0 0 1 0 0,0-1-1 0 0,1 1 1 0 0,-1 0-1 0 0,0-1 1 0 0,0 1-1 0 0,0-1 0 0 0,0 1 1 0 0,0-1-1 0 0,1 0 1 0 0,-1 1-1 0 0,0-1 1 0 0,1 0-1 0 0,-1 1 1 0 0,0-1-1 0 0,1 0 0 0 0,-1 0 1 0 0,1 0-1 0 0,-1 0 1 0 0,1 1-1 0 0,-1-1 1 0 0,1 0-1 0 0,0 0 1 0 0,0 0-1 0 0,-1 0 0 0 0,1 0 1 0 0,0 0-1 0 0,0 0 1 0 0,0 0-1 0 0,0 0 1 0 0,0 0-1 0 0,0 0 1 0 0,0 0-1 0 0,0 0 0 0 0,0 0 1 0 0,1 0-1 0 0,-1 0 1 0 0,1-1-1 0 0,6-5-4093 0 0</inkml:trace>
</inkml:ink>
</file>

<file path=ppt/ink/ink38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1:56:50.065"/>
    </inkml:context>
    <inkml:brush xml:id="br0">
      <inkml:brushProperty name="width" value="0.05" units="cm"/>
      <inkml:brushProperty name="height" value="0.05" units="cm"/>
      <inkml:brushProperty name="color" value="#E71224"/>
    </inkml:brush>
  </inkml:definitions>
  <inkml:trace contextRef="#ctx0" brushRef="#br0">125 1 11066 0 0,'-22'-1'53'0'0,"13"5"-44"0"0,5-1-7 0 0,-31 21 4 0 0,-2 0 28 0 0,22-7-17 0 0,12-5-12 0 0,4 18 38 0 0,6 3 98 0 0,-5-30-126 0 0,0 1 0 0 0,0-1 0 0 0,1 0 0 0 0,0 0 0 0 0,0 1 0 0 0,-1-2 0 0 0,2 1 0 0 0,-1 0 0 0 0,0-1-1 0 0,1 1 1 0 0,-1-1 0 0 0,1 0 0 0 0,4 2 0 0 0,14 5 0 0 0,11-8 1 0 0,-29-2-19 0 0,0 0 0 0 0,0-1 0 0 0,0 1 0 0 0,-1-1 0 0 0,1 1 0 0 0,-1-1 1 0 0,1 0-1 0 0,-1-1 0 0 0,1 1 0 0 0,-1-1 0 0 0,0 1 0 0 0,0-1 0 0 0,-1 0 0 0 0,1 0 0 0 0,0 0 0 0 0,-1 0 0 0 0,0-1 0 0 0,3-5 0 0 0,-2 4-1 0 0,-2-1-1 0 0,1 0 1 0 0,0 0 0 0 0,-1 0-1 0 0,0 0 1 0 0,-1 0 0 0 0,1 0-1 0 0,-1 0 1 0 0,0 0 0 0 0,-1 0 0 0 0,0 0-1 0 0,1 0 1 0 0,-2 0 0 0 0,-2-10-1 0 0,-1-5 0 0 0,5 20 2 0 0,0 1-1 0 0,0-1 0 0 0,-1 0 1 0 0,1 1-1 0 0,0-1 0 0 0,0 1 1 0 0,0-1-1 0 0,0 0 0 0 0,0 1 1 0 0,0-1-1 0 0,0 1 0 0 0,0-1 1 0 0,1 1-1 0 0,-1-1 0 0 0,0 0 1 0 0,0 1-1 0 0,0-1 0 0 0,1 1 1 0 0,-1-1-1 0 0,0 1 0 0 0,0-1 1 0 0,1 1-1 0 0,-1-1 0 0 0,1 1 1 0 0,-1-1-1 0 0,0 1 0 0 0,1 0 1 0 0,-1-1-1 0 0,1 1 0 0 0,-1-1 1 0 0,1 1-1 0 0,-1 0 0 0 0,1 0 1 0 0,-1-1-1 0 0,1 1 0 0 0,-1 0 0 0 0,1 0 1 0 0,-1-1-1 0 0,1 1 0 0 0,0 0 1 0 0,-1 0-1 0 0,1 0 0 0 0,-1 0 1 0 0,2 0-1 0 0,6 2-26 0 0,0 2-3 0 0,2 17 0 0 0,-4-2 32 0 0,2-6-1 0 0,-5-9 1 0 0,15 19 3 0 0,-6-3 6 0 0,-2 3 0 0 0,-5-6-5 0 0,-1-27 127 0 0,15-17-92 0 0,8-13-44 0 0,-15 22-24 0 0,-11 17 27 0 0,0 0 0 0 0,1-1-1 0 0,-1 1 1 0 0,0-1 0 0 0,0 1 0 0 0,0-1-1 0 0,-1 0 1 0 0,1 1 0 0 0,0-1 0 0 0,-1 0 0 0 0,1 0-1 0 0,-1 1 1 0 0,1-1 0 0 0,-1 0 0 0 0,0-4-1 0 0,0 6 4 0 0,19 14-12 0 0,-11-7 14 0 0,4 4 4 0 0,1 0 0 0 0,1-1 0 0 0,17 11 0 0 0,1-6 10 0 0,-9-9-3 0 0,17-2 12 0 0,-36-4-23 0 0,5-1 6 0 0,7 0 14 0 0,-2-3 3 0 0,-1-8 8 0 0,-12 10-56 0 0,-6-5 102 0 0,4 5-164 0 0,-2 0-293 0 0,0-1-508 0 0,1 1 239 0 0</inkml:trace>
</inkml:ink>
</file>

<file path=ppt/ink/ink38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1:56:50.468"/>
    </inkml:context>
    <inkml:brush xml:id="br0">
      <inkml:brushProperty name="width" value="0.05" units="cm"/>
      <inkml:brushProperty name="height" value="0.05" units="cm"/>
      <inkml:brushProperty name="color" value="#E71224"/>
    </inkml:brush>
  </inkml:definitions>
  <inkml:trace contextRef="#ctx0" brushRef="#br0">0 70 4865 0 0,'12'-4'855'0'0,"0"0"463"0"0,-9 7-496 0 0,-2 2-274 0 0,1 5 163 0 0,0-3-298 0 0,-2-2-359 0 0,8 38 231 0 0,1 8 182 0 0,-7-30-324 0 0,2 1 0 0 0,0-1 1 0 0,1 0-1 0 0,1 0 0 0 0,1-1 0 0 0,1 0 0 0 0,1 0 0 0 0,20 33 0 0 0,-36-68-454 0 0,1 0-1 0 0,1 0 1 0 0,0-1-1 0 0,-4-27 1 0 0,-9-87-12 0 0,17 121 327 0 0,1 0 0 0 0,0 0 0 0 0,1 0-1 0 0,-1 0 1 0 0,5-16 0 0 0,-4 20 46 0 0,1 0 0 0 0,0 0 1 0 0,0 0-1 0 0,0 1 0 0 0,1-1 0 0 0,-1 1 0 0 0,6-7 0 0 0,21-18 198 0 0,-2 15-49 0 0,-15 10-165 0 0,-1 0-7 0 0,-9 3-23 0 0,0 0 0 0 0,0 0 0 0 0,0 1 0 0 0,0-1 0 0 0,0 0 0 0 0,0 1 0 0 0,0 0 0 0 0,0 0 0 0 0,0-1 0 0 0,1 1 0 0 0,-1 0 0 0 0,0 1 0 0 0,0-1 0 0 0,0 0 0 0 0,0 1 0 0 0,0-1 0 0 0,1 1 0 0 0,2 1 0 0 0,-4-1-1 0 0,0-1 0 0 0,0 1 0 0 0,0 0-1 0 0,1 0 1 0 0,-1 0 0 0 0,0 0 0 0 0,0 0-1 0 0,0 0 1 0 0,-1 1 0 0 0,1-1 0 0 0,0 0-1 0 0,0 0 1 0 0,-1 1 0 0 0,1-1 0 0 0,0 0 0 0 0,-1 1-1 0 0,0-1 1 0 0,1 1 0 0 0,-1 1 0 0 0,-2 17 27 0 0,-8-2-12 0 0,1-9-16 0 0,-21 18 2 0 0,-2 0-252 0 0,8-10-706 0 0,17-12-164 0 0,0 0-2809 0 0</inkml:trace>
</inkml:ink>
</file>

<file path=ppt/ink/ink38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1:56:50.804"/>
    </inkml:context>
    <inkml:brush xml:id="br0">
      <inkml:brushProperty name="width" value="0.05" units="cm"/>
      <inkml:brushProperty name="height" value="0.05" units="cm"/>
      <inkml:brushProperty name="color" value="#E71224"/>
    </inkml:brush>
  </inkml:definitions>
  <inkml:trace contextRef="#ctx0" brushRef="#br0">0 3 6185 0 0,'0'0'53'0'0,"0"0"-1"0"0,1 0 1 0 0,-1-1-1 0 0,0 1 1 0 0,0 0-1 0 0,0 0 1 0 0,0 0-1 0 0,0 0 0 0 0,0 0 1 0 0,1 0-1 0 0,-1-1 1 0 0,0 1-1 0 0,0 0 1 0 0,0 0-1 0 0,0 0 1 0 0,1 0-1 0 0,-1 0 1 0 0,0 0-1 0 0,0 0 0 0 0,0 0 1 0 0,0 0-1 0 0,1 0 1 0 0,-1 0-1 0 0,0 0 1 0 0,0 0-1 0 0,0 0 1 0 0,0 0-1 0 0,1 0 1 0 0,-1 0-1 0 0,0 0 1 0 0,0 0-1 0 0,0 0 0 0 0,0 0 1 0 0,1 0-1 0 0,-1 0 1 0 0,0 0-1 0 0,0 1 1 0 0,0-1-1 0 0,0 0 1 0 0,0 0-1 0 0,1 0 1 0 0,-1 0-1 0 0,0 0 0 0 0,0 0 1 0 0,0 1-1 0 0,0-1 1 0 0,0 0-1 0 0,0 0 1 0 0,0 0-1 0 0,0 0 1 0 0,1 0-1 0 0,-1 1 1 0 0,0-1-1 0 0,0 0 0 0 0,0 0 1 0 0,0 0-1 0 0,0 1 1 0 0,0-1-1 0 0,0 0 1 0 0,0 0-1 0 0,0 0 1 0 0,0 0-1 0 0,0 1 1 0 0,0-1-1 0 0,0 0 1 0 0,0 0-1 0 0,0 0 0 0 0,0 0 1 0 0,-1 1-1 0 0,1 21-309 0 0,0-12 479 0 0,-2 31-25 0 0,1 11-64 0 0,5-18-51 0 0,-2-24-195 0 0,2 1 0 0 0,-1 0 0 0 0,2-1 0 0 0,-1 0 0 0 0,1 0-1 0 0,1 0 1 0 0,0-1 0 0 0,0 0 0 0 0,1 0 0 0 0,14 15 0 0 0,-15-17-3996 0 0</inkml:trace>
</inkml:ink>
</file>

<file path=ppt/ink/ink38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1:56:51.154"/>
    </inkml:context>
    <inkml:brush xml:id="br0">
      <inkml:brushProperty name="width" value="0.05" units="cm"/>
      <inkml:brushProperty name="height" value="0.05" units="cm"/>
      <inkml:brushProperty name="color" value="#E71224"/>
    </inkml:brush>
  </inkml:definitions>
  <inkml:trace contextRef="#ctx0" brushRef="#br0">0 23 4161 0 0,'4'6'1502'0'0,"-2"0"-1001"0"0,1-1 1 0 0,0 0 0 0 0,0 0-1 0 0,1 0 1 0 0,-1-1-1 0 0,7 7 1 0 0,3-4-662 0 0,-2-6 67 0 0,9-10 441 0 0,-10 2-326 0 0,2-6 4 0 0,-8 7 15 0 0,2-7 53 0 0,-1 2 318 0 0,-1 4-114 0 0,2 2-82 0 0,-1 2-160 0 0,-3 2-52 0 0,1 0-1 0 0,0 1 1 0 0,0-1 0 0 0,0 1-1 0 0,0 0 1 0 0,-1 0-1 0 0,1 0 1 0 0,0 0 0 0 0,0 0-1 0 0,0 1 1 0 0,0-1-1 0 0,-1 1 1 0 0,1 0 0 0 0,0 0-1 0 0,0 0 1 0 0,-1 0-1 0 0,4 2 1 0 0,45 30-315 0 0,-29-17-28 0 0,-14-11 36 0 0</inkml:trace>
</inkml:ink>
</file>

<file path=ppt/ink/ink38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1:56:51.586"/>
    </inkml:context>
    <inkml:brush xml:id="br0">
      <inkml:brushProperty name="width" value="0.05" units="cm"/>
      <inkml:brushProperty name="height" value="0.05" units="cm"/>
      <inkml:brushProperty name="color" value="#E71224"/>
    </inkml:brush>
  </inkml:definitions>
  <inkml:trace contextRef="#ctx0" brushRef="#br0">240 77 5737 0 0,'-63'-75'3289'0'0,"61"74"-3084"0"0,1 4-101 0 0,1 1-60 0 0,-2-3 56 0 0,-2 1-57 0 0,-3 12-4 0 0,4-2-30 0 0,2-6 3 0 0,-7 17 18 0 0,3-10-1 0 0,2-3-2 0 0,-2 8 35 0 0,1 25 107 0 0,6-15 29 0 0,4 0-45 0 0,-1-9-123 0 0,-4-12-40 0 0,5 10 71 0 0,9 11 8 0 0,-14-26-71 0 0,0 0 0 0 0,1-1 0 0 0,-1 1 0 0 0,1 0 1 0 0,-1 0-1 0 0,1-1 0 0 0,0 1 0 0 0,0-1 0 0 0,0 0 0 0 0,3 3 1 0 0,2-6-70 0 0,-3-2 22 0 0,2-5-25 0 0,4-14-50 0 0,-1-7 17 0 0,-1-1 1 0 0,3-33-1 0 0,-6 30 104 0 0,1 20 58 0 0,-4 15-46 0 0,1-1 0 0 0,-1 1 0 0 0,0 0 0 0 0,1 0 0 0 0,-1 0 0 0 0,0 0 0 0 0,0 1 0 0 0,0-1 0 0 0,1 1 0 0 0,-2-1 0 0 0,1 1 0 0 0,0-1 0 0 0,0 1 0 0 0,2 3 0 0 0,20 26 29 0 0,-23-29-34 0 0,20 34 111 0 0,-16-22-63 0 0,-1 1-1 0 0,0-1 1 0 0,-1 1-1 0 0,0-1 1 0 0,-1 1-1 0 0,-1 0 0 0 0,0 24 1 0 0,-5-9 80 0 0,3-17-113 0 0,-1-1 0 0 0,0 0 0 0 0,-1 0 0 0 0,-1 0 0 0 0,0-1 0 0 0,-1 1 0 0 0,0-1 0 0 0,0 0 0 0 0,-1 0 0 0 0,-1 0 0 0 0,-13 16 0 0 0,14-20-14 0 0,0-1 0 0 0,0 0 0 0 0,-1 0 0 0 0,0 0-1 0 0,0-1 1 0 0,0 0 0 0 0,0 0 0 0 0,-1-1 0 0 0,-16 6-1 0 0,19-8-2 0 0,1-1 1 0 0,-1 0-1 0 0,1 0 0 0 0,-1-1 0 0 0,1 0 0 0 0,-1 0 0 0 0,0 0 0 0 0,1 0 1 0 0,-1 0-1 0 0,1-1 0 0 0,-6-1 0 0 0,5 0-1 0 0,-1 0 0 0 0,1 0 0 0 0,-1 0 0 0 0,1-1 0 0 0,0 0-1 0 0,-5-4 1 0 0,2 1 11 0 0,1 0-1 0 0,-1-1 0 0 0,2-1 0 0 0,-1 1 1 0 0,1-1-1 0 0,0 0 0 0 0,0 0 0 0 0,1-1 1 0 0,0 0-1 0 0,1 0 0 0 0,-5-11 0 0 0,4 5 24 0 0,0-1 0 0 0,1 1 0 0 0,-2-17 0 0 0,2-18 46 0 0,4 46-54 0 0,-1 0-1 0 0,1 0 0 0 0,1 0 1 0 0,-1 0-1 0 0,1 0 0 0 0,-1 0 0 0 0,1 0 1 0 0,0 0-1 0 0,0 0 0 0 0,1 1 1 0 0,-1-1-1 0 0,1 0 0 0 0,0 1 0 0 0,0-1 1 0 0,0 1-1 0 0,1-1 0 0 0,-1 1 0 0 0,1 0 1 0 0,0 0-1 0 0,-1 0 0 0 0,1 1 1 0 0,1-1-1 0 0,-1 1 0 0 0,0-1 0 0 0,1 1 1 0 0,-1 0-1 0 0,1 0 0 0 0,-1 1 1 0 0,1-1-1 0 0,0 1 0 0 0,0-1 0 0 0,0 1 1 0 0,0 1-1 0 0,0-1 0 0 0,5 0 1 0 0,10 0-193 0 0,-1 1 1 0 0,1 0 0 0 0,-1 2-1 0 0,1 0 1 0 0,-1 1 0 0 0,19 6 0 0 0,-7-2-117 0 0</inkml:trace>
</inkml:ink>
</file>

<file path=ppt/ink/ink38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1:56:52.168"/>
    </inkml:context>
    <inkml:brush xml:id="br0">
      <inkml:brushProperty name="width" value="0.05" units="cm"/>
      <inkml:brushProperty name="height" value="0.05" units="cm"/>
      <inkml:brushProperty name="color" value="#E71224"/>
    </inkml:brush>
  </inkml:definitions>
  <inkml:trace contextRef="#ctx0" brushRef="#br0">166 303 4121 0 0,'0'-1'277'0'0,"-1"0"0"0"0,0 0 0 0 0,0 0 0 0 0,0 0 0 0 0,1 0 0 0 0,-1 0 1 0 0,0 0-1 0 0,0 0 0 0 0,-1 0 0 0 0,1 1 0 0 0,0-1 0 0 0,0 0 0 0 0,0 1 0 0 0,0-1 0 0 0,0 1 0 0 0,-2-1 1 0 0,-27 12-469 0 0,-33 14 367 0 0,52-20-87 0 0,-8 4-15 0 0,13-5-16 0 0,4-2 2 0 0,-3 4 6 0 0,-3 3 71 0 0,4-1-40 0 0,4-1-7 0 0,3-3-39 0 0,-2-3-39 0 0,-1 0-1 0 0,1 0 1 0 0,0-1-1 0 0,-1 1 1 0 0,1-1-1 0 0,-1 1 1 0 0,1 0-1 0 0,0-1 1 0 0,-1 1-1 0 0,1-1 0 0 0,0 1 1 0 0,0-1-1 0 0,-1 0 1 0 0,1 1-1 0 0,0-1 1 0 0,0 0-1 0 0,0 0 1 0 0,-1 1-1 0 0,1-1 1 0 0,0 0-1 0 0,0 0 1 0 0,0 0-1 0 0,0 0 1 0 0,0 0-1 0 0,-1 0 0 0 0,1 0 1 0 0,0 0-1 0 0,0-1 1 0 0,0 1-1 0 0,0 0 1 0 0,-1 0-1 0 0,1-1 1 0 0,0 1-1 0 0,1-1 1 0 0,3-5 93 0 0,10-16-35 0 0,-8 12-43 0 0,0-1 1 0 0,0 0-1 0 0,8-19 0 0 0,-2-24 24 0 0,-4-14-22 0 0,20-105-76 0 0,-26 178 21 0 0,0 14-30 0 0,-7 26 21 0 0,-1 0 1 0 0,3-30 35 0 0,-5 24-4 0 0,4-12 1 0 0,6 15-2 0 0,-2-35-2 0 0,0 0 0 0 0,1 0-1 0 0,0 0 1 0 0,0 0 0 0 0,0-1-1 0 0,1 1 1 0 0,0-1 0 0 0,1 1-1 0 0,-1-1 1 0 0,1 0 0 0 0,1 0-1 0 0,-1-1 1 0 0,1 1 0 0 0,0-1-1 0 0,8 7 1 0 0,11 3-939 0 0,-7-3-3179 0 0</inkml:trace>
</inkml:ink>
</file>

<file path=ppt/ink/ink38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1:56:52.503"/>
    </inkml:context>
    <inkml:brush xml:id="br0">
      <inkml:brushProperty name="width" value="0.05" units="cm"/>
      <inkml:brushProperty name="height" value="0.05" units="cm"/>
      <inkml:brushProperty name="color" value="#E71224"/>
    </inkml:brush>
  </inkml:definitions>
  <inkml:trace contextRef="#ctx0" brushRef="#br0">5 19 5233 0 0,'55'-18'1264'0'0,"-67"18"1"0"0,6 2-193 0 0,-1-2-720 0 0,5 1-256 0 0,-1 2 96 0 0,2-3-128 0 0,0 0-8 0 0,0 0-40 0 0,-1 0 8 0 0,0 7-64 0 0,-4 8 8 0 0,-10 28-88 0 0,19-29-664 0 0,-2-9 664 0 0,2 0-328 0 0,3 4-280 0 0</inkml:trace>
</inkml:ink>
</file>

<file path=ppt/ink/ink38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1:56:52.836"/>
    </inkml:context>
    <inkml:brush xml:id="br0">
      <inkml:brushProperty name="width" value="0.05" units="cm"/>
      <inkml:brushProperty name="height" value="0.05" units="cm"/>
      <inkml:brushProperty name="color" value="#E71224"/>
    </inkml:brush>
  </inkml:definitions>
  <inkml:trace contextRef="#ctx0" brushRef="#br0">19 409 5753 0 0,'-3'-10'633'0'0,"-2"-8"352"0"0,-1 4 247 0 0,5 14-1118 0 0,0 0 14 0 0,-2-1 122 0 0,29 15 161 0 0,43 63-180 0 0,-53-54-147 0 0,-4-3-35 0 0,-5-2-340 0 0,-7-11-234 0 0,0-7 499 0 0,0 0 0 0 0,0 0 0 0 0,0 0 0 0 0,1 0 0 0 0,-1 0 0 0 0,0 0 0 0 0,0 0 1 0 0,0 0-1 0 0,0 0 0 0 0,0 0 0 0 0,0 0 0 0 0,0 0 0 0 0,0 0 0 0 0,0 0 0 0 0,0 0 0 0 0,0 0 0 0 0,0 0 0 0 0,0 0 0 0 0,1 0 1 0 0,-1 0-1 0 0,0 0 0 0 0,0 0 0 0 0,0 0 0 0 0,0 0 0 0 0,0 0 0 0 0,0 0 0 0 0,0 0 0 0 0,0 0 0 0 0,0 0 0 0 0,0 0 0 0 0,0 0 0 0 0,0 0 1 0 0,1 0-1 0 0,-1 0 0 0 0,0 0 0 0 0,0 0 0 0 0,0 0 0 0 0,0 0 0 0 0,0-1-383 0 0</inkml:trace>
  <inkml:trace contextRef="#ctx0" brushRef="#br0" timeOffset="1">215 14 4681 0 0,'9'-12'5475'0'0,"-11"11"-5378"0"0,2 0 199 0 0,1 2 14 0 0,2 9-264 0 0,-2-6-41 0 0,0 0 0 0 0,0 0 0 0 0,1 0 0 0 0,-1-1 0 0 0,1 1 0 0 0,0 0 0 0 0,0-1-1 0 0,0 1 1 0 0,0-1 0 0 0,1 0 0 0 0,5 6 0 0 0,-5-6-2 0 0,0 0-1 0 0,-1 1 0 0 0,1-1 1 0 0,-1 0-1 0 0,1 1 0 0 0,-1 0 1 0 0,0 0-1 0 0,-1-1 0 0 0,1 1 1 0 0,-1 0-1 0 0,1 0 0 0 0,-1 1 1 0 0,1 5-1 0 0,0 0 4 0 0,1 0 1 0 0,0 0-1 0 0,1 0 0 0 0,0-1 0 0 0,0 0 1 0 0,9 13-1 0 0,-7-13 3 0 0,-1 0-1 0 0,-1 0 1 0 0,1 1 0 0 0,-1-1 0 0 0,-1 1 0 0 0,4 16-1 0 0,-4-11-70 0 0,3 21 110 0 0,-3 14 157 0 0,-12 0-539 0 0,-7-15-576 0 0,15-33 838 0 0,1-2 57 0 0,0 1 1 0 0,0-1-1 0 0,-1 0 1 0 0,1 1-1 0 0,0-1 1 0 0,0 0-1 0 0,0 1 1 0 0,0-1-1 0 0,0 0 1 0 0,0 1-1 0 0,-1-1 1 0 0,1 0-1 0 0,0 0 1 0 0,0 1-1 0 0,-1-1 1 0 0,1 0-1 0 0,0 0 1 0 0,0 0-1 0 0,-1 1 1 0 0,1-1-1 0 0,0 0 1 0 0,0 0-1 0 0,-1 0 1 0 0,1 0-1 0 0,0 1 1 0 0,-1-1-1 0 0,1 0 1 0 0,0 0-1 0 0,-1 0 1 0 0,1 0-1 0 0,0 0 1 0 0,-1 0-1 0 0,1 0 1 0 0,0 0-1 0 0,-1 0 0 0 0,1 0 1 0 0,0 0-1 0 0,-1 0 1 0 0,1 0-1 0 0,0 0 1 0 0,-1 0-1 0 0,1-1 1 0 0,0 1-1 0 0,-1 0 1 0 0,1 0-1 0 0,0 0 1 0 0,0 0-1 0 0,-1-1 1 0 0,1 1-1 0 0,0 0 1 0 0,-1 0-1 0 0,1-1 1 0 0,0 1-1 0 0,0 0 1 0 0,0 0-1 0 0,-1-1 1 0 0,1 1-1 0 0,-5-4-766 0 0</inkml:trace>
</inkml:ink>
</file>

<file path=ppt/ink/ink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19:21:45.338"/>
    </inkml:context>
    <inkml:brush xml:id="br0">
      <inkml:brushProperty name="width" value="0.05" units="cm"/>
      <inkml:brushProperty name="height" value="0.05" units="cm"/>
    </inkml:brush>
  </inkml:definitions>
  <inkml:trace contextRef="#ctx0" brushRef="#br0">307 683 2272 0 0,'-2'0'5017'0'0,"-13"-1"-4719"0"0,8-1-245 0 0,1 0 0 0 0,-1 0 1 0 0,1 0-1 0 0,0 0 0 0 0,0-1 0 0 0,0 0 0 0 0,0-1 1 0 0,0 1-1 0 0,0-1 0 0 0,1 0 0 0 0,0-1 0 0 0,0 1 1 0 0,0-1-1 0 0,0 0 0 0 0,1 0 0 0 0,-6-8 0 0 0,10 12-46 0 0,-65-82 622 0 0,27 23-133 0 0,21 33-334 0 0,-5-15 132 0 0,13 24-117 0 0,0-1 0 0 0,2 0-1 0 0,-10-35 1 0 0,16 47-151 0 0,0 1 0 0 0,0-1-1 0 0,0 0 1 0 0,1 0 0 0 0,0 1-1 0 0,0-1 1 0 0,0 0 0 0 0,1 0-1 0 0,0 0 1 0 0,1 1 0 0 0,0-1-1 0 0,0 1 1 0 0,0-1 0 0 0,0 1-1 0 0,1 0 1 0 0,6-10 0 0 0,-3 7-33 0 0,1 0-1 0 0,0 1 1 0 0,0-1 0 0 0,15-12 0 0 0,19-11 22 0 0,11 2-13 0 0,-31 20-3 0 0,-6 5 0 0 0,-5 2-11 0 0,79-23-576 0 0,-81 24 515 0 0,0 0 0 0 0,1 1 0 0 0,-1 0 0 0 0,0 1 0 0 0,1 0 1 0 0,-1 0-1 0 0,1 0 0 0 0,9 3 0 0 0,7 4-375 0 0</inkml:trace>
</inkml:ink>
</file>

<file path=ppt/ink/ink38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1:56:53.188"/>
    </inkml:context>
    <inkml:brush xml:id="br0">
      <inkml:brushProperty name="width" value="0.05" units="cm"/>
      <inkml:brushProperty name="height" value="0.05" units="cm"/>
      <inkml:brushProperty name="color" value="#E71224"/>
    </inkml:brush>
  </inkml:definitions>
  <inkml:trace contextRef="#ctx0" brushRef="#br0">1 63 1120 0 0,'49'-7'1115'0'0,"-48"8"-1053"0"0,0-1 0 0 0,0 0 0 0 0,0 1 0 0 0,-1 0-1 0 0,1-1 1 0 0,0 1 0 0 0,0 0 0 0 0,0-1 0 0 0,0 1 0 0 0,-1 0 0 0 0,1 0 0 0 0,0 0-1 0 0,-1-1 1 0 0,1 1 0 0 0,0 0 0 0 0,-1 0 0 0 0,1 0 0 0 0,-1 0 0 0 0,0 0-1 0 0,1 0 1 0 0,-1 0 0 0 0,0 0 0 0 0,1 1 0 0 0,-1-1 0 0 0,0 0 0 0 0,0 0 0 0 0,0 0-1 0 0,0 0 1 0 0,0 0 0 0 0,0 0 0 0 0,-1 1 0 0 0,2 8 384 0 0,15 22 864 0 0,-10-22-489 0 0,-4-7-590 0 0,2 1-4 0 0,-3-3 105 0 0,0-1 70 0 0,0-3 733 0 0,-1 0-791 0 0,0 2-278 0 0,0 0-40 0 0,0-10 33 0 0,2-39 69 0 0,3 31-121 0 0,0 5-3 0 0,-1 10 14 0 0,-1 0 1 0 0,1 1 0 0 0,0 0 0 0 0,-1-1-1 0 0,1 1 1 0 0,1 0 0 0 0,-1 1 0 0 0,0-1-1 0 0,1 1 1 0 0,-1 0 0 0 0,1 0-1 0 0,0 0 1 0 0,0 1 0 0 0,-1-1 0 0 0,1 1-1 0 0,0 0 1 0 0,0 1 0 0 0,0-1 0 0 0,0 1-1 0 0,1 0 1 0 0,-1 0 0 0 0,6 2 0 0 0,-6 1 1 0 0,0 0 0 0 0,-1 1 0 0 0,1 0 0 0 0,-1-1 0 0 0,0 2 0 0 0,0-1 0 0 0,0 0 0 0 0,-1 1 1 0 0,0 0-1 0 0,3 5 0 0 0,1-1 7 0 0,1 2 18 0 0,0 0 0 0 0,-1 0 1 0 0,0 1-1 0 0,7 18 1 0 0,-4-7-453 0 0,-9-22 319 0 0,-1-1 50 0 0,0 0-73 0 0,1 0 69 0 0,0 0 2 0 0,3-1-34 0 0,-2 0 32 0 0,2-1-341 0 0</inkml:trace>
</inkml:ink>
</file>

<file path=ppt/ink/ink38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1:56:53.573"/>
    </inkml:context>
    <inkml:brush xml:id="br0">
      <inkml:brushProperty name="width" value="0.05" units="cm"/>
      <inkml:brushProperty name="height" value="0.05" units="cm"/>
      <inkml:brushProperty name="color" value="#E71224"/>
    </inkml:brush>
  </inkml:definitions>
  <inkml:trace contextRef="#ctx0" brushRef="#br0">1 32 2553 0 0,'7'-17'511'0'0,"0"3"2623"0"0,-3 23-1680 0 0,0 6-1359 0 0,-1-4-73 0 0,1 6 3 0 0,0 1-2 0 0,10 56 176 0 0,-12-50-55 0 0,2 6 14 0 0,0-8 86 0 0,3 13 109 0 0,-1-10-106 0 0,1-1 0 0 0,2 0 0 0 0,13 28 0 0 0,-21-51-245 0 0,-1 0-1 0 0,1 0 0 0 0,0 1 0 0 0,-1-1 0 0 0,1 0 0 0 0,0 0 0 0 0,0 0 0 0 0,0-1 0 0 0,0 1 0 0 0,0 0 0 0 0,0 0 0 0 0,0 0 0 0 0,0-1 0 0 0,0 1 0 0 0,1 0 0 0 0,-1-1 0 0 0,0 1 1 0 0,0-1-1 0 0,0 0 0 0 0,1 1 0 0 0,-1-1 0 0 0,0 0 0 0 0,1 0 0 0 0,-1 0 0 0 0,0 0 0 0 0,1 0 0 0 0,-1 0 0 0 0,0 0 0 0 0,0 0 0 0 0,1 0 0 0 0,-1-1 0 0 0,0 1 0 0 0,2-1 0 0 0,33-8-129 0 0,-25 5 36 0 0,-4 2 65 0 0,-6 1 22 0 0,5 0-9 0 0,-1 5-5 0 0,-4 1-38 0 0,-2-1-18 0 0,-5 5 65 0 0,-7 3 3 0 0,-27 11 9 0 0,32-19-3 0 0,5-2-26 0 0,-1-1 0 0 0,0 1 0 0 0,1-1 0 0 0,-1 0-1 0 0,0 0 1 0 0,1 0 0 0 0,-1-1 0 0 0,-7 1 0 0 0,-8-5-441 0 0,19 2 293 0 0,4 1-186 0 0</inkml:trace>
</inkml:ink>
</file>

<file path=ppt/ink/ink38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1:56:53.920"/>
    </inkml:context>
    <inkml:brush xml:id="br0">
      <inkml:brushProperty name="width" value="0.05" units="cm"/>
      <inkml:brushProperty name="height" value="0.05" units="cm"/>
      <inkml:brushProperty name="color" value="#E71224"/>
    </inkml:brush>
  </inkml:definitions>
  <inkml:trace contextRef="#ctx0" brushRef="#br0">9 6 4809 0 0,'-1'-4'2669'0'0,"1"4"-2635"0"0,0 0 0 0 0,0 1 0 0 0,0-1 0 0 0,0 0 0 0 0,0 0-1 0 0,-1 0 1 0 0,1 0 0 0 0,0 0 0 0 0,0 0 0 0 0,0 0 0 0 0,0 0 0 0 0,0 0 0 0 0,0 0 0 0 0,0 0 0 0 0,0 0 0 0 0,0 0 0 0 0,-1 0 0 0 0,1 0 0 0 0,0 0 0 0 0,0 0 0 0 0,0 0 0 0 0,0 0 0 0 0,0 0 0 0 0,0 0 0 0 0,0 0 0 0 0,0 0 0 0 0,-1 0 0 0 0,1 0 0 0 0,0 0 0 0 0,0 0 0 0 0,0 0 0 0 0,0 0 0 0 0,0 0 0 0 0,0 0 0 0 0,0 0 0 0 0,0 0 0 0 0,0 0 0 0 0,0 0 0 0 0,-1 0 0 0 0,1 0 0 0 0,0-1 0 0 0,0 1 0 0 0,0 0 0 0 0,0 0 0 0 0,0 0 0 0 0,0 0 0 0 0,0 0 0 0 0,0 0 0 0 0,0 0 0 0 0,0 0 0 0 0,0 0 0 0 0,0-1 0 0 0,0 1 0 0 0,0 0 0 0 0,0 0 0 0 0,0 0 0 0 0,0 0 0 0 0,0 0 0 0 0,0 0 0 0 0,0 0 0 0 0,0 0 0 0 0,0-1 0 0 0,0 1 0 0 0,0 0 0 0 0,0 0 0 0 0,-1 7 60 0 0,0-1 0 0 0,0 1 1 0 0,0 0-1 0 0,1 0 0 0 0,0 0 1 0 0,1-1-1 0 0,-1 1 0 0 0,1 0 1 0 0,0 0-1 0 0,4 8 0 0 0,-5-13-70 0 0,1-1 0 0 0,0 1 0 0 0,0-1 0 0 0,0 1 0 0 0,0-1 0 0 0,0 1 0 0 0,0-1 0 0 0,1 0 0 0 0,-1 0 0 0 0,0 1 0 0 0,1-1 0 0 0,-1 0 0 0 0,1 0 0 0 0,-1 0 0 0 0,1 0 0 0 0,-1-1 0 0 0,1 1 0 0 0,0 0 0 0 0,-1-1 0 0 0,1 1 0 0 0,0-1 0 0 0,0 1-1 0 0,2-1 1 0 0,0 1-47 0 0,0-1 0 0 0,-1 0 0 0 0,1 0 0 0 0,-1 0 0 0 0,1 0 0 0 0,-1-1 0 0 0,1 1 0 0 0,-1-1-1 0 0,6-2 1 0 0,-6 2-52 0 0,-2 1 28 0 0,1-1 0 0 0,-1 1 0 0 0,0 0 0 0 0,0-1 0 0 0,0 1 0 0 0,0-1 0 0 0,0 1 0 0 0,0-1 0 0 0,0 0 0 0 0,0 1 0 0 0,0-1 0 0 0,0 0 0 0 0,0 0 0 0 0,0 0 0 0 0,0 0 0 0 0,0 0 0 0 0,-1 0 0 0 0,1 0 0 0 0,0 0 0 0 0,-1 0 0 0 0,1 0 0 0 0,-1 0 0 0 0,1 0 0 0 0,-1-1 0 0 0,1 1 0 0 0,-1 0 0 0 0,0 0 0 0 0,0 0 0 0 0,0-1 0 0 0,0 0 0 0 0,0-5-329 0 0</inkml:trace>
</inkml:ink>
</file>

<file path=ppt/ink/ink38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1:56:54.284"/>
    </inkml:context>
    <inkml:brush xml:id="br0">
      <inkml:brushProperty name="width" value="0.05" units="cm"/>
      <inkml:brushProperty name="height" value="0.05" units="cm"/>
      <inkml:brushProperty name="color" value="#E71224"/>
    </inkml:brush>
  </inkml:definitions>
  <inkml:trace contextRef="#ctx0" brushRef="#br0">114 0 3113 0 0,'1'19'5587'0'0,"3"12"-4613"0"0,-1-1-1239 0 0,-1 44 316 0 0,-5 27 9 0 0,-2-58-21 0 0,3-24 38 0 0,-1-1 1 0 0,-1 0-1 0 0,-10 26 0 0 0,12-38-266 0 0,0 0 1 0 0,-1 0-1 0 0,0 0 0 0 0,0 0 1 0 0,-1 0-1 0 0,0-1 0 0 0,0 0 1 0 0,0 0-1 0 0,0 0 0 0 0,-1 0 1 0 0,0-1-1 0 0,0 1 1 0 0,-9 5-1 0 0,14-10 113 0 0,-1 0 0 0 0,1 1 0 0 0,-1-1 0 0 0,0 1 0 0 0,1-1 0 0 0,-1 0 0 0 0,1 0 0 0 0,-1 1 0 0 0,0-1 0 0 0,1 0 0 0 0,-1 0 0 0 0,0 0 1 0 0,1 0-1 0 0,-1 0 0 0 0,0 0 0 0 0,1 0 0 0 0,-1 0 0 0 0,0 0 0 0 0,1 0 0 0 0,-1 0 0 0 0,1 0 0 0 0,-1-1 0 0 0,0 1 0 0 0,1 0 0 0 0,-1 0 0 0 0,0-1 0 0 0,1 1 0 0 0,-1 0 0 0 0,1-1 0 0 0,-1 1 0 0 0,1 0 0 0 0,-1-1 0 0 0,1 1 1 0 0,-1-1-1 0 0,0 0 0 0 0,-7-22-1728 0 0,8-34 1276 0 0,6 26 896 0 0,12-11 768 0 0,-13 36-877 0 0,-1 0 0 0 0,0 1 0 0 0,1-1 0 0 0,0 1 0 0 0,8-6 1 0 0,19-10 629 0 0,-28 18-814 0 0,1 1 1 0 0,0 0-1 0 0,0 0 0 0 0,0 1 0 0 0,0-1 0 0 0,1 1 1 0 0,-1 0-1 0 0,0 0 0 0 0,8 1 0 0 0,26 5 66 0 0,-31-3-139 0 0,0 1 0 0 0,0 0 0 0 0,0 0 0 0 0,0 1 1 0 0,13 9-1 0 0,-13-8 7 0 0,7 8 198 0 0,-15-12-165 0 0,0 0 1 0 0,0-1-1 0 0,0 1 0 0 0,0 0 0 0 0,0-1 1 0 0,0 1-1 0 0,-1 0 0 0 0,1-1 1 0 0,0 1-1 0 0,-1 0 0 0 0,1-1 0 0 0,0 1 1 0 0,-1 0-1 0 0,1-1 0 0 0,-1 1 0 0 0,1-1 1 0 0,-1 1-1 0 0,1-1 0 0 0,-1 1 0 0 0,1-1 1 0 0,-1 0-1 0 0,0 1 0 0 0,1-1 1 0 0,-1 0-1 0 0,0 1 0 0 0,1-1 0 0 0,-1 0 1 0 0,0 0-1 0 0,-1 1 0 0 0,-83 48 698 0 0,29-13-248 0 0,46-21-405 0 0,7-3-15 0 0,7 3 169 0 0,-4-15-154 0 0,2 1-64 0 0,9 5-48 0 0,-2-1-205 0 0,0-1 1 0 0,0-1-1 0 0,0 0 1 0 0,19 4-1 0 0,-1-3-320 0 0,-8-1 107 0 0,7 1-46 0 0</inkml:trace>
</inkml:ink>
</file>

<file path=ppt/ink/ink38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1:56:54.671"/>
    </inkml:context>
    <inkml:brush xml:id="br0">
      <inkml:brushProperty name="width" value="0.05" units="cm"/>
      <inkml:brushProperty name="height" value="0.05" units="cm"/>
      <inkml:brushProperty name="color" value="#E71224"/>
    </inkml:brush>
  </inkml:definitions>
  <inkml:trace contextRef="#ctx0" brushRef="#br0">20 15 3953 0 0,'1'-7'4151'0'0,"-1"7"-4137"0"0,-1 0-1 0 0,1 0 0 0 0,0 0 0 0 0,-1 0 0 0 0,1-1 0 0 0,0 1 0 0 0,-1 0 0 0 0,1 0 0 0 0,0 0 0 0 0,-1 0 1 0 0,1 0-1 0 0,0 0 0 0 0,-1 0 0 0 0,1 0 0 0 0,-1 0 0 0 0,1 0 0 0 0,0 0 0 0 0,-1 0 0 0 0,1 0 0 0 0,0 0 0 0 0,-1 0 1 0 0,1 0-1 0 0,0 1 0 0 0,-1-1 0 0 0,1 0 0 0 0,0 0 0 0 0,-1 0 0 0 0,1 0 0 0 0,0 1 0 0 0,0-1 0 0 0,-1 0 1 0 0,1 0-1 0 0,0 1 0 0 0,0-1 0 0 0,-1 0 0 0 0,1 0 0 0 0,0 1 0 0 0,0-1 0 0 0,0 0 0 0 0,-1 1 0 0 0,1-1 1 0 0,0 0-1 0 0,0 1 0 0 0,0 0 0 0 0,-2 5 32 0 0,0 1 1 0 0,1 0-1 0 0,0 0 1 0 0,0 0-1 0 0,1 0 0 0 0,0 0 1 0 0,0 0-1 0 0,0 0 1 0 0,1 0-1 0 0,2 8 0 0 0,-2-11-16 0 0,0 1-1 0 0,0-1 0 0 0,1 0 1 0 0,-1-1-1 0 0,1 1 0 0 0,0 0 1 0 0,0 0-1 0 0,0-1 0 0 0,0 1 1 0 0,1-1-1 0 0,-1 0 0 0 0,1 0 1 0 0,0 0-1 0 0,0 0 0 0 0,0 0 0 0 0,1 0 1 0 0,-1-1-1 0 0,7 4 0 0 0,-8-5-16 0 0,0-1-1 0 0,0 1 0 0 0,0-1 0 0 0,0 0 0 0 0,0 0 0 0 0,0 0 1 0 0,0 0-1 0 0,0 0 0 0 0,0 0 0 0 0,0 0 0 0 0,0-1 0 0 0,-1 1 1 0 0,1-1-1 0 0,0 1 0 0 0,0-1 0 0 0,0 0 0 0 0,0 0 0 0 0,-1 0 1 0 0,1 0-1 0 0,0 0 0 0 0,-1 0 0 0 0,1 0 0 0 0,-1 0 0 0 0,1-1 1 0 0,-1 1-1 0 0,2-3 0 0 0,39-51 167 0 0,-28 35-200 0 0,-6 9 32 0 0,0-1-1 0 0,0 1 1 0 0,8-20 0 0 0,-15 24 6 0 0,-2 5-30 0 0,1 2-22 0 0,10 22 320 0 0,-5-13-257 0 0,35 62 186 0 0,-35-65-181 0 0,0 0-1 0 0,1-1 0 0 0,-1 1 1 0 0,1-1-1 0 0,13 8 1 0 0,-3-1-103 0 0,-11-7-75 0 0,1-1 0 0 0,0 1 0 0 0,0-1 0 0 0,1-1-1 0 0,-1 1 1 0 0,1-1 0 0 0,0 0 0 0 0,0-1 0 0 0,8 3 0 0 0,1-3-4140 0 0</inkml:trace>
</inkml:ink>
</file>

<file path=ppt/ink/ink38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1:56:55.241"/>
    </inkml:context>
    <inkml:brush xml:id="br0">
      <inkml:brushProperty name="width" value="0.05" units="cm"/>
      <inkml:brushProperty name="height" value="0.05" units="cm"/>
      <inkml:brushProperty name="color" value="#E71224"/>
    </inkml:brush>
  </inkml:definitions>
  <inkml:trace contextRef="#ctx0" brushRef="#br0">34 59 4945 0 0,'36'9'2003'0'0,"-35"-9"-1954"0"0,-1 0 1 0 0,1 0-1 0 0,-1 0 0 0 0,1 1 1 0 0,-1-1-1 0 0,1 0 0 0 0,-1 0 1 0 0,1 0-1 0 0,-1-1 0 0 0,0 1 1 0 0,1 0-1 0 0,-1 0 0 0 0,1 0 1 0 0,-1 0-1 0 0,1 0 0 0 0,-1 0 1 0 0,0-1-1 0 0,1 1 0 0 0,-1 0 1 0 0,1 0-1 0 0,-1-1 0 0 0,0 1 0 0 0,1 0 1 0 0,-1-1-1 0 0,0 1 0 0 0,1 0 1 0 0,-1-1-1 0 0,0 1 0 0 0,0 0 1 0 0,1-1-1 0 0,-1 1 0 0 0,0-1 1 0 0,0 1-1 0 0,0-1 0 0 0,1 1 1 0 0,-1 0-1 0 0,0-2 0 0 0,1-7 623 0 0,-1 9-547 0 0,0-1-30 0 0,-6 4 322 0 0,-1 6-250 0 0,-4 7-56 0 0,9-14-115 0 0,-7 8 58 0 0,1 0 0 0 0,0 1 1 0 0,0-1-1 0 0,-6 14 0 0 0,4 9 112 0 0,8-9-82 0 0,6-5-4 0 0,3-7-33 0 0,4 3-19 0 0,10 6 28 0 0,17 2 32 0 0,-12-19-47 0 0,-19-4-4 0 0,-1 0-60 0 0,-1 0 1 0 0,0 0-1 0 0,0 0 0 0 0,1-1 1 0 0,-1 0-1 0 0,0 0 1 0 0,9-4-1 0 0,-12 4-3 0 0,-1 0 0 0 0,1 0 0 0 0,-1 0-1 0 0,1 0 1 0 0,-1-1 0 0 0,0 1 0 0 0,0-1 0 0 0,1 1 0 0 0,-1-1-1 0 0,0 1 1 0 0,0-1 0 0 0,-1 0 0 0 0,1 1 0 0 0,0-1 0 0 0,-1 0-1 0 0,1 0 1 0 0,-1 0 0 0 0,1 0 0 0 0,-1 1 0 0 0,0-1 0 0 0,0 0-1 0 0,1 0 1 0 0,-2 0 0 0 0,1 0 0 0 0,0 0 0 0 0,0-2 0 0 0,-1-16-54 0 0,-1 0 0 0 0,0-1 1 0 0,-2 1-1 0 0,0 0 0 0 0,-1 1 1 0 0,-1-1-1 0 0,-1 1 1 0 0,-1 0-1 0 0,-16-28 0 0 0,22 44-28 0 0,-4-6 223 0 0,2 6-1527 0 0,5 4 804 0 0,5 2-85 0 0</inkml:trace>
</inkml:ink>
</file>

<file path=ppt/ink/ink38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1:56:55.574"/>
    </inkml:context>
    <inkml:brush xml:id="br0">
      <inkml:brushProperty name="width" value="0.05" units="cm"/>
      <inkml:brushProperty name="height" value="0.05" units="cm"/>
      <inkml:brushProperty name="color" value="#E71224"/>
    </inkml:brush>
  </inkml:definitions>
  <inkml:trace contextRef="#ctx0" brushRef="#br0">192 662 3961 0 0,'1'0'165'0'0,"0"0"0"0"0,1 0 0 0 0,-1 0 1 0 0,0 0-1 0 0,1-1 0 0 0,-1 1 0 0 0,0 0 0 0 0,1-1 0 0 0,-1 1 1 0 0,0-1-1 0 0,0 0 0 0 0,1 1 0 0 0,-1-1 0 0 0,0 0 0 0 0,0 0 1 0 0,0 1-1 0 0,0-1 0 0 0,0 0 0 0 0,0 0 0 0 0,0 0 0 0 0,0 0 1 0 0,0 0-1 0 0,-1-1 0 0 0,1 1 0 0 0,0 0 0 0 0,0-2 0 0 0,-1 1 14 0 0,0 0 0 0 0,0 0-1 0 0,0-1 1 0 0,0 1 0 0 0,0 0 0 0 0,0 0-1 0 0,-1-1 1 0 0,1 1 0 0 0,-1 0-1 0 0,0 0 1 0 0,0 0 0 0 0,1 0-1 0 0,-1 0 1 0 0,-2-3 0 0 0,-4-6 106 0 0,-1-1 0 0 0,-1 1 1 0 0,-16-17-1 0 0,23 26-424 0 0,-16-18 173 0 0,2 0-1 0 0,0-1 1 0 0,1-1 0 0 0,1 0 0 0 0,1-1 0 0 0,1-1 0 0 0,1 0 0 0 0,2 0 0 0 0,0-1 0 0 0,1 0 0 0 0,2 0 0 0 0,-6-45 0 0 0,8 34-29 0 0,8-18 101 0 0,6 24-107 0 0,1 12-71 0 0,14-9-243 0 0,-18 23 154 0 0,0 0 0 0 0,0 0 0 0 0,0 1 0 0 0,1-1 0 0 0,0 2 0 0 0,-1-1-1 0 0,12-1 1 0 0,-14 3 105 0 0,14-3-496 0 0</inkml:trace>
</inkml:ink>
</file>

<file path=ppt/ink/ink38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1:56:55.926"/>
    </inkml:context>
    <inkml:brush xml:id="br0">
      <inkml:brushProperty name="width" value="0.05" units="cm"/>
      <inkml:brushProperty name="height" value="0.05" units="cm"/>
      <inkml:brushProperty name="color" value="#E71224"/>
    </inkml:brush>
  </inkml:definitions>
  <inkml:trace contextRef="#ctx0" brushRef="#br0">0 0 5721 0 0,'10'10'5729'0'0,"-4"-9"-5713"0"0,3-1 32 0 0,-2 0-40 0 0,4 3 8 0 0,-1 1 16 0 0,7 0 0 0 0,1-3-24 0 0,10 5 0 0 0,-4-2 8 0 0,-1-2-80 0 0,-1-2-64 0 0,4 2 8 0 0,-7-4-272 0 0,4 0 304 0 0,-8-2-88 0 0,3-2 0 0 0,-4-1-328 0 0</inkml:trace>
</inkml:ink>
</file>

<file path=ppt/ink/ink38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1:56:56.272"/>
    </inkml:context>
    <inkml:brush xml:id="br0">
      <inkml:brushProperty name="width" value="0.05" units="cm"/>
      <inkml:brushProperty name="height" value="0.05" units="cm"/>
      <inkml:brushProperty name="color" value="#E71224"/>
    </inkml:brush>
  </inkml:definitions>
  <inkml:trace contextRef="#ctx0" brushRef="#br0">9 2 4465 0 0,'0'-1'3733'0'0,"-3"1"-2582"0"0,0 10-1537 0 0,1 64 474 0 0,1-22 57 0 0,2 0-12 0 0,0-19-84 0 0,2-9 61 0 0,1 0 0 0 0,10 38-1 0 0,2 7 25 0 0,-14-60-156 0 0,1 8 61 0 0,-3-17-48 0 0,0 0-1 0 0,0 1 0 0 0,0-1 0 0 0,0 0 1 0 0,0 0-1 0 0,-1 1 0 0 0,1-1 1 0 0,0 0-1 0 0,0 0 0 0 0,0 1 1 0 0,-1-1-1 0 0,1 0 0 0 0,0 0 0 0 0,0 0 1 0 0,0 0-1 0 0,-1 0 0 0 0,1 1 1 0 0,0-1-1 0 0,0 0 0 0 0,-1 0 0 0 0,1 0 1 0 0,0 0-1 0 0,-1 0 0 0 0,1 0 1 0 0,0 0-1 0 0,0 0 0 0 0,-1 0 0 0 0,1 0 1 0 0,0 0-1 0 0,0 0 0 0 0,-1 0 1 0 0,1 0-1 0 0,0 0 0 0 0,-1 0 0 0 0,1 0 1 0 0,0 0-1 0 0,0 0 0 0 0,-1 0 1 0 0,1-1-1 0 0,0 1 0 0 0,0 0 1 0 0,-1 0-1 0 0,1 0 0 0 0,0 0 0 0 0,0-1 1 0 0,0 1-1 0 0,-1 0 0 0 0,1 0 1 0 0,0-1-1 0 0,0 1 0 0 0,0 0 0 0 0,0 0 1 0 0,-1-1-1 0 0,0 0-75 0 0,0-1 1 0 0,0 1-1 0 0,0-1 1 0 0,0 1-1 0 0,0-1 1 0 0,0 0-1 0 0,0 1 1 0 0,0-1-1 0 0,1 0 1 0 0,-1 1-1 0 0,1-1 1 0 0,-1 0-1 0 0,1 0 1 0 0,0 0-1 0 0,0 0 1 0 0,0-2-1 0 0,-3-8-401 0 0,-2-2 44 0 0</inkml:trace>
</inkml:ink>
</file>

<file path=ppt/ink/ink38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1:56:56.623"/>
    </inkml:context>
    <inkml:brush xml:id="br0">
      <inkml:brushProperty name="width" value="0.05" units="cm"/>
      <inkml:brushProperty name="height" value="0.05" units="cm"/>
      <inkml:brushProperty name="color" value="#E71224"/>
    </inkml:brush>
  </inkml:definitions>
  <inkml:trace contextRef="#ctx0" brushRef="#br0">58 398 2016 0 0,'-19'-54'4106'0'0,"14"41"-3763"0"0,0 1 0 0 0,1-1 1 0 0,-4-19-1 0 0,3-2 284 0 0,0 6-105 0 0,-2-53-1 0 0,7 74-468 0 0,0-1-1 0 0,1 1 0 0 0,0-1 0 0 0,0 1 0 0 0,0-1 0 0 0,1 1 1 0 0,0 0-1 0 0,1 0 0 0 0,-1 0 0 0 0,2 0 0 0 0,-1 1 0 0 0,5-9 0 0 0,-6 13-46 0 0,0-1 0 0 0,1 1-1 0 0,-1 0 1 0 0,0 0-1 0 0,1 0 1 0 0,0 0-1 0 0,-1 0 1 0 0,1 0-1 0 0,4-1 1 0 0,7-2 7 0 0,-4 2-10 0 0,27 3 10 0 0,-30 2-11 0 0,-1 0 0 0 0,1 0 0 0 0,0 0 0 0 0,-1 1 0 0 0,13 6 1 0 0,28 25 3 0 0,-19-10-3 0 0,-26-22-2 0 0,-1 0 1 0 0,1 0-1 0 0,-1 0 0 0 0,0 0 0 0 0,0 1 1 0 0,0-1-1 0 0,0 0 0 0 0,0 1 0 0 0,0-1 1 0 0,-1 1-1 0 0,1-1 0 0 0,-1 1 0 0 0,0-1 1 0 0,1 1-1 0 0,-1-1 0 0 0,0 1 0 0 0,-1 3 1 0 0,-7 46 16 0 0,7-49-18 0 0,-1 7 2 0 0,2-8 0 0 0,0 1-1 0 0,-1 0 1 0 0,1 0-1 0 0,-1 0 0 0 0,0 0 1 0 0,0 0-1 0 0,0 0 1 0 0,0-1-1 0 0,0 1 0 0 0,-4 4 1 0 0,5-7 2 0 0,-15 11-15 0 0,7-10 56 0 0,32 13 19 0 0,4 1-61 0 0,1-1 0 0 0,1-2-1 0 0,0 0 1 0 0,0-2 0 0 0,38 7-1 0 0,-19-2-40 0 0,-48-15 52 0 0,1 0-1 0 0,-1 1 1 0 0,0-1 0 0 0,0 0-1 0 0,0 1 1 0 0,1-1 0 0 0,-1 1-1 0 0,0 0 1 0 0,0-1 0 0 0,0 1-1 0 0,0 0 1 0 0,0-1 0 0 0,0 1-1 0 0,0 0 1 0 0,0 0 0 0 0,0 0-1 0 0,0 0 1 0 0,-1 0 0 0 0,1 0-1 0 0,0 0 1 0 0,0 1 0 0 0,-1-1 0 0 0,1 0-1 0 0,-1 0 1 0 0,1 0 0 0 0,-1 1-1 0 0,0-1 1 0 0,0 0 0 0 0,1 0-1 0 0,-1 1 1 0 0,0-1 0 0 0,0 0-1 0 0,0 1 1 0 0,0 1 0 0 0,-8 5 131 0 0,-10-3 59 0 0,-19-6 131 0 0,19 0-123 0 0,0 1-368 0 0,0 0-1 0 0,1-1 1 0 0,-1-1 0 0 0,1 0 0 0 0,-1-1 0 0 0,1-1-1 0 0,-21-8 1 0 0,33 9-383 0 0,1 0-222 0 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19:05:30.118"/>
    </inkml:context>
    <inkml:brush xml:id="br0">
      <inkml:brushProperty name="width" value="0.05" units="cm"/>
      <inkml:brushProperty name="height" value="0.05" units="cm"/>
    </inkml:brush>
  </inkml:definitions>
  <inkml:trace contextRef="#ctx0" brushRef="#br0">0 59 3073 0 0,'40'-22'2049'0'0,"-29"12"-895"0"0,-5-5 931 0 0,-6 7 61 0 0,0 5-170 0 0,13 135-1646 0 0,-12-96-236 0 0,3 1 1 0 0,15 70-1 0 0,-10-85-56 0 0,-8-21-35 0 0,0 1 0 0 0,0-1-1 0 0,0 0 1 0 0,0 1 0 0 0,1-1-1 0 0,-1 0 1 0 0,0 0 0 0 0,1 0-1 0 0,-1 0 1 0 0,1 0 0 0 0,-1 0-1 0 0,4 1 1 0 0,-1-1 1 0 0,0 0 1 0 0,0 0-1 0 0,0-1 0 0 0,1 1 1 0 0,-1-1-1 0 0,0 0 1 0 0,0-1-1 0 0,5 0 0 0 0,13 0 25 0 0,-15 0-7 0 0,3-6 7 0 0,9-22 24 0 0,-14 18-40 0 0,-2-9-4 0 0,-3 7 0 0 0,-2-7 9 0 0,1-13 11 0 0,1-1-19 0 0,-1 19 0 0 0,2 1 0 0 0,0 0-1 0 0,3-19 1 0 0,-6 27-22 0 0,2 5-30 0 0,0 5 41 0 0,-1-2-1 0 0,4 22 18 0 0,10 32-1 0 0,-7-38-14 0 0,-2-8-1 0 0,1 0 0 0 0,0-1 0 0 0,0 1 0 0 0,1-1 0 0 0,0 0 1 0 0,0-1-1 0 0,1 1 0 0 0,0-1 0 0 0,1 0 0 0 0,9 7 0 0 0,-15-13 11 0 0,1 1-1 0 0,-1-1 0 0 0,1 0 1 0 0,0 0-1 0 0,-1 0 1 0 0,1 0-1 0 0,0-1 0 0 0,0 1 1 0 0,0-1-1 0 0,1 0 1 0 0,-1 0-1 0 0,0 0 0 0 0,0 0 1 0 0,1 0-1 0 0,-1-1 1 0 0,0 0-1 0 0,1 1 0 0 0,-1-1 1 0 0,0 0-1 0 0,1-1 1 0 0,-1 1-1 0 0,0 0 0 0 0,1-1 1 0 0,-1 0-1 0 0,0 0 1 0 0,0 0-1 0 0,1 0 0 0 0,-1-1 1 0 0,5-2-1 0 0,-3-1 22 0 0,1 0 1 0 0,-1 0-1 0 0,0-1 0 0 0,-1 1 0 0 0,1-1 1 0 0,-1 0-1 0 0,0-1 0 0 0,-1 1 0 0 0,1-1 0 0 0,-1 1 1 0 0,-1-1-1 0 0,1 0 0 0 0,-1 0 0 0 0,0 0 0 0 0,1-11 1 0 0,2-29 34 0 0,-5 15-36 0 0,-1 1-4 0 0,0 12-6 0 0,1 19-57 0 0,-1-1-100 0 0,1 0 0 0 0,0-1 0 0 0,0 1 0 0 0,0 0 0 0 0,0 0 0 0 0,0 0 0 0 0,0-1 0 0 0,0 1 0 0 0,0 0 0 0 0,1 0 0 0 0,-1 0 0 0 0,0 0 0 0 0,1 0 1 0 0,-1-1-1 0 0,2 0 0 0 0</inkml:trace>
</inkml:ink>
</file>

<file path=ppt/ink/ink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19:21:45.727"/>
    </inkml:context>
    <inkml:brush xml:id="br0">
      <inkml:brushProperty name="width" value="0.05" units="cm"/>
      <inkml:brushProperty name="height" value="0.05" units="cm"/>
    </inkml:brush>
  </inkml:definitions>
  <inkml:trace contextRef="#ctx0" brushRef="#br0">43 18 5377 0 0,'-16'-8'2931'0'0,"4"2"-2123"0"0,5 3-593 0 0,-1 2-650 0 0,17 7 159 0 0,24 9-6 0 0,8 0 67 0 0,-19-11-186 0 0</inkml:trace>
</inkml:ink>
</file>

<file path=ppt/ink/ink39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1:56:56.988"/>
    </inkml:context>
    <inkml:brush xml:id="br0">
      <inkml:brushProperty name="width" value="0.05" units="cm"/>
      <inkml:brushProperty name="height" value="0.05" units="cm"/>
      <inkml:brushProperty name="color" value="#E71224"/>
    </inkml:brush>
  </inkml:definitions>
  <inkml:trace contextRef="#ctx0" brushRef="#br0">1 30 2833 0 0,'7'-13'3404'0'0,"1"4"-1495"0"0,-4 5-893 0 0,-1 2-391 0 0,2 0 1328 0 0,-2 6-1346 0 0,2 7-599 0 0,-5-9 49 0 0,23 78 173 0 0,-5 45-723 0 0,-17-95-831 0 0,-1-13 913 0 0,-1-12 219 0 0,-1 19-483 0 0,-5-4 26 0 0</inkml:trace>
</inkml:ink>
</file>

<file path=ppt/ink/ink39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1:57:02.521"/>
    </inkml:context>
    <inkml:brush xml:id="br0">
      <inkml:brushProperty name="width" value="0.05" units="cm"/>
      <inkml:brushProperty name="height" value="0.05" units="cm"/>
      <inkml:brushProperty name="color" value="#E71224"/>
    </inkml:brush>
  </inkml:definitions>
  <inkml:trace contextRef="#ctx0" brushRef="#br0">0 131 2825 0 0,'1'-1'52'0'0,"0"0"-1"0"0,0 1 1 0 0,0-1 0 0 0,0 0 0 0 0,0 0 0 0 0,1 0 0 0 0,-1 1 0 0 0,0-1 0 0 0,0 1 0 0 0,0-1-1 0 0,1 1 1 0 0,-1-1 0 0 0,0 1 0 0 0,1 0 0 0 0,-1 0 0 0 0,0-1 0 0 0,1 1 0 0 0,-1 0 0 0 0,0 0 0 0 0,1 0-1 0 0,-1 0 1 0 0,0 1 0 0 0,1-1 0 0 0,-1 0 0 0 0,0 1 0 0 0,3 0 0 0 0,-2 2 0 0 0,-1-1 1 0 0,1 1-1 0 0,0 0 0 0 0,-1 0 0 0 0,0 0 1 0 0,0 0-1 0 0,0 0 0 0 0,0 0 1 0 0,0 1-1 0 0,0 2 0 0 0,2 5-124 0 0,11 48 221 0 0,-2-3-30 0 0,-1-20-27 0 0,3-1 27 0 0,-1-13-18 0 0,7-2 314 0 0,-14-17-337 0 0,0 0-1 0 0,1 0 1 0 0,-1-1-1 0 0,0 0 1 0 0,10 2 0 0 0,35 4 254 0 0,-21-6-154 0 0,25-1 29 0 0,30-4 10 0 0,0-3-79 0 0,42-10 8 0 0,45 0 38 0 0,-20 3-41 0 0,-14 2-18 0 0,0 6 0 0 0,191 17-1 0 0,-245-8-65 0 0,75 9-26 0 0,12 1 11 0 0,-56-13-31 0 0,-17-4 8 0 0,-16 2 19 0 0,40-8 28 0 0,-41-5-36 0 0,-29-1-25 0 0,-2-2-6 0 0,-19 6-11 0 0,59-14 1 0 0,-41 20-4 0 0,-16 7 4 0 0,8 3 14 0 0,16 2 6 0 0,28 3 11 0 0,127 3 26 0 0,-147-9-27 0 0,-26 1-9 0 0,19 5 4 0 0,-17-2 6 0 0,0-3-1 0 0,44 2 1 0 0,22-5 21 0 0,-22-1-9 0 0,-28-1-21 0 0,-1-2-12 0 0,-18-1-9 0 0,22-3 19 0 0,30-2-2 0 0,136-10 44 0 0,-160 17-33 0 0,-27 2-7 0 0,19 3 9 0 0,-4-1 12 0 0,71-4 1 0 0,-101 0-18 0 0,13 2 7 0 0,57 9 34 0 0,-52-4-30 0 0,7 3-18 0 0,-38-6-8 0 0,0-1 0 0 0,1 0 0 0 0,-1-1 0 0 0,0 0 1 0 0,1-1-1 0 0,18-1 0 0 0,16-3 13 0 0,0 1 1 0 0,79 8-1 0 0,-79-3-13 0 0,36-7-24 0 0,-9 0 20 0 0,-57 5 2 0 0,12-3 5 0 0,38-12 9 0 0,-39 11 3 0 0,0 0 1 0 0,1 2-1 0 0,-1 1 1 0 0,41 4-1 0 0,-23-2 10 0 0,23-2-15 0 0,-39-1-5 0 0,48 4 1 0 0,27 7 4 0 0,54-4 30 0 0,-88-3-24 0 0,-24 0-9 0 0,29 2-2 0 0,-45-1-5 0 0,-5-1 1 0 0,-9-1-2 0 0,1-1 1 0 0,-5 0-2 0 0,40-2 1 0 0,47-2 0 0 0,-36-3-3 0 0,-28 3 4 0 0,0 0 0 0 0,1 2 0 0 0,-1 2-1 0 0,53 6 1 0 0,23 3-2 0 0,-77-8 2 0 0,0-2 0 0 0,45-6 0 0 0,5 0-9 0 0,-70 6-4 0 0,3 0 1 0 0,-6 1 14 0 0,-1 1-4 0 0,7 1 2 0 0,8 5 5 0 0,-10-2 0 0 0,-10-4-2 0 0,0 0 0 0 0,1 0 0 0 0,-1 0-1 0 0,0-1 1 0 0,1 0 0 0 0,-1 0 0 0 0,0 0 0 0 0,1-1 0 0 0,5 0 0 0 0,33-1-8 0 0,-15 4 5 0 0,0-2-1 0 0,0-1 1 0 0,0-1-1 0 0,56-12 1 0 0,-4 2 1 0 0,221-19-32 0 0,-286 30 27 0 0,7-1-3 0 0,21-3 2 0 0,-26 4 6 0 0,-7 1 2 0 0,156 1 19 0 0,-69 0 1 0 0,-33 3-20 0 0,83 0 35 0 0,-13-2 73 0 0,-67 3-27 0 0,103 12-4 0 0,-147-14-68 0 0,1-1 0 0 0,33-2 0 0 0,5 1 0 0 0,-47-1-7 0 0,0 0 5 0 0,-5 1-3 0 0,1 0-5 0 0,7-1-4 0 0,1-1-4 0 0,9-2 1 0 0,-6 1 11 0 0,156-7 66 0 0,-59 7-51 0 0,-74 1-29 0 0,32 3 13 0 0,27 0 6 0 0,-47-8-9 0 0,31-5 13 0 0,138-9 26 0 0,-199 20-36 0 0,6 0 17 0 0,102 4 129 0 0,-93-1-119 0 0,167 25 120 0 0,-71-3-62 0 0,-46-8-50 0 0,40 13 6 0 0,-70-15-22 0 0,77 10 1 0 0,-107-21-24 0 0,-4 0 3 0 0,41 3 0 0 0,35 0 9 0 0,1-2 3 0 0,52-2-3 0 0,49-10-24 0 0,-84 1 1 0 0,-41 5 5 0 0,40 0 9 0 0,55 1 7 0 0,-59 1-2 0 0,0 3 3 0 0,-39-1-2 0 0,-33-1-13 0 0,22 0 0 0 0,1-1-2 0 0,34 0-8 0 0,-22 4 0 0 0,-15 0 23 0 0,-23-6 41 0 0,-35-1-95 0 0,-2-2 663 0 0,-6 2-167 0 0,-2 0-232 0 0,-1 2-129 0 0,0-1-130 0 0,-11-1 141 0 0,12 1-60 0 0,1 1-1 0 0,-1-1 1 0 0,0 0 0 0 0,0 0-1 0 0,1 0 1 0 0,-1 0-1 0 0,1 0 1 0 0,-1 0 0 0 0,1 0-1 0 0,-1-1 1 0 0,1 1-1 0 0,-1-1 1 0 0,1 1-1 0 0,0-1 1 0 0,0 1 0 0 0,0-1-1 0 0,0 1 1 0 0,0-1-1 0 0,-1-3 1 0 0,-11-33-114 0 0,12 34 119 0 0,-4-22-29 0 0,3 8-14 0 0,1 0 1 0 0,1 0-1 0 0,5-31 0 0 0,-2 16 12 0 0,0-5-13 0 0,2-22 0 0 0,-5 20 1 0 0,-5 3 7 0 0,-2 13 3 0 0,5 22-60 0 0,1 0 0 0 0,0 0 0 0 0,-1 0 0 0 0,1 0 0 0 0,-1 0 0 0 0,0 0 0 0 0,1 1 0 0 0,-1-1 0 0 0,0 1 0 0 0,0-1 0 0 0,0 1-1 0 0,0 0 1 0 0,-1-1 0 0 0,1 1 0 0 0,0 0 0 0 0,0 0 0 0 0,-1 1 0 0 0,1-1 0 0 0,-1 0 0 0 0,1 1 0 0 0,0-1 0 0 0,-1 1 0 0 0,1 0 0 0 0,-1 0 0 0 0,1 0 0 0 0,-1 0 0 0 0,1 1 0 0 0,-1-1 0 0 0,-2 1 0 0 0,-9 2-521 0 0</inkml:trace>
</inkml:ink>
</file>

<file path=ppt/ink/ink39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1:57:07.248"/>
    </inkml:context>
    <inkml:brush xml:id="br0">
      <inkml:brushProperty name="width" value="0.05" units="cm"/>
      <inkml:brushProperty name="height" value="0.05" units="cm"/>
      <inkml:brushProperty name="color" value="#E71224"/>
    </inkml:brush>
  </inkml:definitions>
  <inkml:trace contextRef="#ctx0" brushRef="#br0">1 149 3721 0 0,'3'3'149'0'0,"0"1"0"0"0,0-1 0 0 0,0-1 0 0 0,1 1 0 0 0,-1 0 1 0 0,1-1-1 0 0,0 0 0 0 0,0 1 0 0 0,0-2 0 0 0,0 1 0 0 0,0 0 0 0 0,0-1 1 0 0,6 2-1 0 0,0-2 28 0 0,1-1 0 0 0,0 0 0 0 0,-1 0 0 0 0,15-2 1 0 0,-19 1-198 0 0,218-22 750 0 0,181-15-129 0 0,-134 21-503 0 0,-130 15-44 0 0,-9 0-46 0 0,-46-3 5 0 0,-77 4-25 0 0,3-3 102 0 0,-12 4-80 0 0,0 0-1 0 0,1 0 1 0 0,-1 0-1 0 0,0 0 1 0 0,0 0 0 0 0,1-1-1 0 0,-1 1 1 0 0,0 0-1 0 0,0 0 1 0 0,1 0-1 0 0,-1 0 1 0 0,0-1-1 0 0,0 1 1 0 0,0 0-1 0 0,1 0 1 0 0,-1 0 0 0 0,0-1-1 0 0,0 1 1 0 0,0 0-1 0 0,0 0 1 0 0,0 0-1 0 0,0-1 1 0 0,1 1-1 0 0,-1 0 1 0 0,0 0-1 0 0,0-1 1 0 0,0 1 0 0 0,0 0-1 0 0,0-1 1 0 0,0 1-1 0 0,0 0 1 0 0,0 0-1 0 0,0-1 1 0 0,0 1-1 0 0,0 0 1 0 0,0 0-1 0 0,0-1 1 0 0,0 1 0 0 0,-1 0-1 0 0,1 0 1 0 0,0-1-1 0 0,0 1 1 0 0,0 0-1 0 0,0 0 1 0 0,0-1-1 0 0,0 1 1 0 0,-1 0-1 0 0,1 0 1 0 0,0 0 0 0 0,0-1-1 0 0,0 1 1 0 0,-1 0-1 0 0,-10-13 860 0 0,0-14-2037 0 0,0-10-2695 0 0</inkml:trace>
</inkml:ink>
</file>

<file path=ppt/ink/ink39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1:59:51.683"/>
    </inkml:context>
    <inkml:brush xml:id="br0">
      <inkml:brushProperty name="width" value="0.05" units="cm"/>
      <inkml:brushProperty name="height" value="0.05" units="cm"/>
      <inkml:brushProperty name="color" value="#E71224"/>
    </inkml:brush>
  </inkml:definitions>
  <inkml:trace contextRef="#ctx0" brushRef="#br0">26 109 5529 0 0,'-23'-81'1782'0'0,"20"68"-1338"0"0,4 3-284 0 0,2 6-55 0 0,2 4 2780 0 0,-5 6-2647 0 0,3 5-18 0 0,10 18-87 0 0,-6-14-64 0 0,-5-5-16 0 0,1 2 0 0 0,-2-1 1 0 0,0 0-1 0 0,0 0 0 0 0,-2 21 0 0 0,2 17 70 0 0,1-24-92 0 0,5 32 22 0 0,5-24 32 0 0,0-8 18 0 0,-10-21-83 0 0,-1 0 1 0 0,1 0-1 0 0,0 0 1 0 0,0 0-1 0 0,0 0 1 0 0,0-1-1 0 0,1 1 1 0 0,0-1-1 0 0,-1 0 1 0 0,1 0 0 0 0,0 0-1 0 0,1 0 1 0 0,-1 0-1 0 0,7 4 1 0 0,10 3 57 0 0,0-1 1 0 0,1 0-1 0 0,0-2 1 0 0,1-1-1 0 0,-1 0 1 0 0,1-1-1 0 0,0-2 1 0 0,0 0-1 0 0,34-1 1 0 0,-24-3-123 0 0,1-1 1 0 0,-1-1-1 0 0,0-2 1 0 0,0-2-1 0 0,58-19 1 0 0,-86 24-315 0 0,19-7-376 0 0,-23 9 629 0 0,1 0 0 0 0,-1 0 1 0 0,1 0-1 0 0,-1 0 0 0 0,1-1 1 0 0,-1 1-1 0 0,0 0 0 0 0,1 0 0 0 0,-1-1 1 0 0,1 1-1 0 0,-1 0 0 0 0,0-1 1 0 0,1 1-1 0 0,-1 0 0 0 0,1-1 1 0 0,-1 1-1 0 0,0-1 0 0 0,0 1 1 0 0,1 0-1 0 0,-1-1 0 0 0,0 1 0 0 0,0-1 1 0 0,1 1-1 0 0,-1-1 0 0 0,0 1 1 0 0,0-1-1 0 0,0 1 0 0 0,0-1 1 0 0,0 1-1 0 0,0-1 0 0 0,0 1 1 0 0,0-1-1 0 0,0 0 0 0 0</inkml:trace>
</inkml:ink>
</file>

<file path=ppt/ink/ink39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1:59:52.036"/>
    </inkml:context>
    <inkml:brush xml:id="br0">
      <inkml:brushProperty name="width" value="0.05" units="cm"/>
      <inkml:brushProperty name="height" value="0.05" units="cm"/>
      <inkml:brushProperty name="color" value="#E71224"/>
    </inkml:brush>
  </inkml:definitions>
  <inkml:trace contextRef="#ctx0" brushRef="#br0">30 305 6161 0 0,'24'-10'6018'0'0,"13"1"-5724"0"0,-2 1-230 0 0,11-5-37 0 0,28-6 8 0 0,-25 7 7 0 0,86-9 0 0 0,-135 22-34 0 0</inkml:trace>
  <inkml:trace contextRef="#ctx0" brushRef="#br0" timeOffset="1">0 17 11787 0 0,'4'10'-8'0'0,"16"-23"8"0"0,-7 6-16 0 0,-1 2 16 0 0,1 3-24 0 0,-2 2 16 0 0,-5 0 0 0 0,0 0-1193 0 0,26 1 1041 0 0,-11 0-424 0 0,-10 1 272 0 0,-1-1-504 0 0</inkml:trace>
</inkml:ink>
</file>

<file path=ppt/ink/ink39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1:59:52.603"/>
    </inkml:context>
    <inkml:brush xml:id="br0">
      <inkml:brushProperty name="width" value="0.05" units="cm"/>
      <inkml:brushProperty name="height" value="0.05" units="cm"/>
      <inkml:brushProperty name="color" value="#E71224"/>
    </inkml:brush>
  </inkml:definitions>
  <inkml:trace contextRef="#ctx0" brushRef="#br0">16 204 6425 0 0,'0'0'119'0'0,"0"0"0"0"0,-1-1 0 0 0,1 1 0 0 0,0 0 0 0 0,-1-1 0 0 0,1 1 0 0 0,0 0 0 0 0,-1-1 0 0 0,1 1 0 0 0,-1 0 0 0 0,1 0 0 0 0,-1 0 0 0 0,1-1 0 0 0,-1 1 0 0 0,1 0 0 0 0,0 0 0 0 0,-1 0 0 0 0,1 0 0 0 0,-1 0 0 0 0,1 0 0 0 0,-1 0 0 0 0,1 0 0 0 0,-1 0 0 0 0,1 0 0 0 0,-1 0 0 0 0,1 0 0 0 0,-1 0 0 0 0,1 1 0 0 0,-1-1 0 0 0,1 0 0 0 0,-1 1-1 0 0,0 14 874 0 0,13 26-1459 0 0,-11-38 816 0 0,15 41 213 0 0,-6-20-192 0 0,4 11 165 0 0,26 72 88 0 0,-23-78-616 0 0,-15-28-2 0 0,0 2 0 0 0,0-1-1 0 0,-1 0 1 0 0,1 0 0 0 0,0 0-1 0 0,-1 1 1 0 0,0-1-1 0 0,0 1 1 0 0,0-1 0 0 0,0 1-1 0 0,0 0 1 0 0,0-1 0 0 0,0 1-1 0 0,-1 0 1 0 0,0 0 0 0 0,1-1-1 0 0,-1 5 1 0 0,0-10-1 0 0,1 1 1 0 0,-1-1 0 0 0,0 1-1 0 0,0-1 1 0 0,0 0-1 0 0,0 1 1 0 0,0-1-1 0 0,-1 1 1 0 0,1-1-1 0 0,-1 1 1 0 0,0-1 0 0 0,0 1-1 0 0,-1-4 1 0 0,-21-47 77 0 0,6 13-63 0 0,10 14 41 0 0,1 0 0 0 0,1-1-1 0 0,1 0 1 0 0,2 0 0 0 0,0 0 0 0 0,2 0-1 0 0,1 0 1 0 0,1 0 0 0 0,8-39 0 0 0,-8 52-161 0 0,5-11-436 0 0,5 12 528 0 0,-11 12 1 0 0,3 8 47 0 0,45 93-55 0 0,-40-78 24 0 0,1 0 0 0 0,1-1-1 0 0,1 0 1 0 0,0-1 0 0 0,19 23-1 0 0,4-6 15 0 0,22 14 73 0 0,-31-31-25 0 0,0-1 0 0 0,1-1 1 0 0,56 26-1 0 0,-83-44-65 0 0,1 1 0 0 0,-1-1 0 0 0,0 0 0 0 0,1 0 0 0 0,-1 0 0 0 0,0 0 0 0 0,1 1 0 0 0,-1-1 0 0 0,1 0 0 0 0,-1 0 0 0 0,0 0 0 0 0,1 0 0 0 0,-1 0 0 0 0,0 0 1 0 0,1 0-1 0 0,-1 0 0 0 0,1 0 0 0 0,-1 0 0 0 0,0 0 0 0 0,1 0 0 0 0,-1 0 0 0 0,0-1 0 0 0,1 1 0 0 0,-1 0 0 0 0,0 0 0 0 0,1 0 0 0 0,-1 0 0 0 0,0-1 0 0 0,1 1 0 0 0,-1 0 1 0 0,0 0-1 0 0,0-1 0 0 0,1 1 0 0 0,-1 0 0 0 0,0 0 0 0 0,0-1 0 0 0,1 1 0 0 0,-1 0 0 0 0,0-1 0 0 0,2-20 67 0 0,-12-31-72 0 0,8 46 11 0 0,-5-21 23 0 0,-20-48 0 0 0,0 17-6 0 0,-17-26-9 0 0,14 30-55 0 0,-20-57 0 0 0,48 101-979 0 0,9 21-1607 0 0,-3 1 1583 0 0</inkml:trace>
</inkml:ink>
</file>

<file path=ppt/ink/ink39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1:59:52.952"/>
    </inkml:context>
    <inkml:brush xml:id="br0">
      <inkml:brushProperty name="width" value="0.05" units="cm"/>
      <inkml:brushProperty name="height" value="0.05" units="cm"/>
      <inkml:brushProperty name="color" value="#E71224"/>
    </inkml:brush>
  </inkml:definitions>
  <inkml:trace contextRef="#ctx0" brushRef="#br0">1 0 8322 0 0,'20'46'4899'0'0,"-8"-26"-4829"0"0,0 0 1 0 0,25 31-1 0 0,-3-5-50 0 0,-20-24-12 0 0,1-2 1 0 0,1 0 0 0 0,1 0-1 0 0,1-2 1 0 0,0 0 0 0 0,29 21-1 0 0,-48-41-998 0 0,-2-4-380 0 0,-6-12 860 0 0,6 12 329 0 0,0-1-1 0 0,0 1 1 0 0,0 0 0 0 0,-1 0-1 0 0,0 0 1 0 0,-1 1 0 0 0,1-1-1 0 0,-8-6 1 0 0,-15-11-555 0 0</inkml:trace>
</inkml:ink>
</file>

<file path=ppt/ink/ink39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1:59:53.297"/>
    </inkml:context>
    <inkml:brush xml:id="br0">
      <inkml:brushProperty name="width" value="0.05" units="cm"/>
      <inkml:brushProperty name="height" value="0.05" units="cm"/>
      <inkml:brushProperty name="color" value="#E71224"/>
    </inkml:brush>
  </inkml:definitions>
  <inkml:trace contextRef="#ctx0" brushRef="#br0">44 212 5225 0 0,'-6'-8'579'0'0,"-1"1"0"0"0,1-1 0 0 0,1-1 0 0 0,-7-12 1 0 0,10 19-465 0 0,1-1 1 0 0,0 1 0 0 0,1-1 0 0 0,-1 1 0 0 0,0 0 0 0 0,1-1 0 0 0,-1 0 0 0 0,1 1 0 0 0,0-1 0 0 0,0 1 0 0 0,0-1 0 0 0,0 1 0 0 0,0-1 0 0 0,1 1 0 0 0,-1-1 0 0 0,1 1 0 0 0,-1-1 0 0 0,1 1 0 0 0,0-1 0 0 0,0 1 0 0 0,0 0 0 0 0,3-5 0 0 0,28-24 331 0 0,-23 26-367 0 0,0-1-1 0 0,0 1 0 0 0,1 1 1 0 0,18-7-1 0 0,7 2 65 0 0,53-8 0 0 0,-69 14-97 0 0,4 0 32 0 0,-1 1 0 0 0,0 1 0 0 0,35 2 0 0 0,-33 2-30 0 0,-1 0 0 0 0,1 1 0 0 0,-1 2 0 0 0,0 0 0 0 0,-1 2 0 0 0,24 10-1 0 0,-31-11-31 0 0,0 0-1 0 0,-1 1 0 0 0,0 1 0 0 0,0 0 1 0 0,-1 1-1 0 0,0 1 0 0 0,-1 0 0 0 0,0 0 1 0 0,-1 1-1 0 0,0 1 0 0 0,-1 0 0 0 0,0 0 0 0 0,-1 1 1 0 0,-1 0-1 0 0,0 0 0 0 0,12 31 0 0 0,-19-40-9 0 0,1 1-1 0 0,-1 0 0 0 0,0-1 0 0 0,-1 1 0 0 0,1-1 1 0 0,-1 1-1 0 0,0 0 0 0 0,-1-1 0 0 0,1 1 0 0 0,-1 0 1 0 0,0-1-1 0 0,-1 1 0 0 0,1-1 0 0 0,-1 1 0 0 0,0-1 1 0 0,0 0-1 0 0,-1 0 0 0 0,1 0 0 0 0,-1 0 0 0 0,-1 0 1 0 0,1-1-1 0 0,0 1 0 0 0,-1-1 0 0 0,0 0 0 0 0,0 0 1 0 0,0 0-1 0 0,-1 0 0 0 0,-5 3 0 0 0,-11 7 12 0 0,-1 0 0 0 0,0-2 0 0 0,-1 0 0 0 0,-47 16 0 0 0,24-11-15 0 0,-1-3 0 0 0,-58 11 0 0 0,81-21-209 0 0,1-1-1 0 0,-1-1 1 0 0,0-1-1 0 0,0-1 1 0 0,0-1-1 0 0,-32-6 1 0 0,54 7 142 0 0,-1-1 1 0 0,1 1 0 0 0,-1-1 0 0 0,1 0 0 0 0,-1 1 0 0 0,1-1 0 0 0,0 0 0 0 0,-1-1 0 0 0,1 1 0 0 0,0 0 0 0 0,0-1-1 0 0,-4-2 1 0 0,-5-14-585 0 0</inkml:trace>
</inkml:ink>
</file>

<file path=ppt/ink/ink39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1:59:53.632"/>
    </inkml:context>
    <inkml:brush xml:id="br0">
      <inkml:brushProperty name="width" value="0.05" units="cm"/>
      <inkml:brushProperty name="height" value="0.05" units="cm"/>
      <inkml:brushProperty name="color" value="#E71224"/>
    </inkml:brush>
  </inkml:definitions>
  <inkml:trace contextRef="#ctx0" brushRef="#br0">270 23 3777 0 0,'-15'-20'5418'0'0,"14"19"-5368"0"0,0 1 0 0 0,-1 0-1 0 0,1-1 1 0 0,0 1 0 0 0,0 0-1 0 0,0 0 1 0 0,0 0 0 0 0,0 0 0 0 0,0 0-1 0 0,0 0 1 0 0,0 0 0 0 0,-1 0-1 0 0,1 0 1 0 0,0 0 0 0 0,0 0-1 0 0,0 1 1 0 0,0-1 0 0 0,0 0-1 0 0,0 1 1 0 0,0-1 0 0 0,0 1 0 0 0,0 0-1 0 0,0-1 1 0 0,0 1 0 0 0,0 0-1 0 0,0 0 1 0 0,-27 21 108 0 0,25-20-80 0 0,-25 22 316 0 0,-4 5-30 0 0,-38 45 0 0 0,45-41-52 0 0,20-27-219 0 0,1 0 0 0 0,-1 1 0 0 0,1-1 1 0 0,1 1-1 0 0,-1 0 0 0 0,1 0 1 0 0,1 1-1 0 0,-1-1 0 0 0,1 1 0 0 0,0-1 1 0 0,1 1-1 0 0,-1 11 0 0 0,2-15-70 0 0,1 1-1 0 0,-1 0 0 0 0,1-1 1 0 0,0 1-1 0 0,0-1 0 0 0,1 1 1 0 0,-1-1-1 0 0,1 1 0 0 0,0-1 1 0 0,0 0-1 0 0,1 0 0 0 0,-1 0 1 0 0,1 0-1 0 0,0 0 0 0 0,0-1 1 0 0,0 1-1 0 0,0-1 0 0 0,1 0 1 0 0,-1 0-1 0 0,6 4 0 0 0,7 3 40 0 0,1 0-1 0 0,0-2 1 0 0,0 0-1 0 0,0 0 1 0 0,1-2-1 0 0,0 0 1 0 0,0-1-1 0 0,1-1 0 0 0,0 0 1 0 0,-1-2-1 0 0,33 1 1 0 0,10-2-379 0 0,1-2 0 0 0,-1-3 1 0 0,100-20-1 0 0,-108 1-2594 0 0,-46 21 1497 0 0</inkml:trace>
</inkml:ink>
</file>

<file path=ppt/ink/ink39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1:59:54.187"/>
    </inkml:context>
    <inkml:brush xml:id="br0">
      <inkml:brushProperty name="width" value="0.05" units="cm"/>
      <inkml:brushProperty name="height" value="0.05" units="cm"/>
      <inkml:brushProperty name="color" value="#E71224"/>
    </inkml:brush>
  </inkml:definitions>
  <inkml:trace contextRef="#ctx0" brushRef="#br0">31 293 9178 0 0,'-1'-1'28'0'0,"1"-1"-1"0"0,-1 1 1 0 0,0-1 0 0 0,1 1-1 0 0,-1 0 1 0 0,0-1 0 0 0,0 1-1 0 0,0 0 1 0 0,0-1 0 0 0,0 1-1 0 0,0 0 1 0 0,0 0-1 0 0,0 0 1 0 0,0 0 0 0 0,-1 0-1 0 0,1 0 1 0 0,0 0 0 0 0,-1 0-1 0 0,-1-1 1 0 0,2 3 0 0 0,0 0-1 0 0,1-1 1 0 0,-1 1-1 0 0,1 0 1 0 0,-1 0-1 0 0,0 0 1 0 0,1-1 0 0 0,-1 1-1 0 0,1 0 1 0 0,0 0-1 0 0,-1 0 1 0 0,1 0-1 0 0,0 0 1 0 0,-1 0 0 0 0,1 0-1 0 0,0-1 1 0 0,0 1-1 0 0,0 0 1 0 0,0 0-1 0 0,0 0 1 0 0,0 2-1 0 0,3 65 540 0 0,-3-66-597 0 0,3 19 210 0 0,2 0 1 0 0,0 1-1 0 0,1-2 0 0 0,1 1 0 0 0,1-1 0 0 0,1 0 0 0 0,0 0 1 0 0,2-1-1 0 0,0-1 0 0 0,16 21 0 0 0,-9-16-30 0 0,-18-23-148 0 0,0 0 0 0 0,0 0 0 0 0,0 0 1 0 0,0 0-1 0 0,0 0 0 0 0,0 0 1 0 0,0 0-1 0 0,0-1 0 0 0,0 1 0 0 0,1 0 1 0 0,-1 0-1 0 0,0 0 0 0 0,0 0 0 0 0,0 0 1 0 0,0 0-1 0 0,0 0 0 0 0,0 0 1 0 0,0 0-1 0 0,0 0 0 0 0,0 0 0 0 0,1 0 1 0 0,-1 0-1 0 0,0 0 0 0 0,0 0 1 0 0,0 0-1 0 0,0 0 0 0 0,0 0 0 0 0,0 0 1 0 0,0 0-1 0 0,0 0 0 0 0,1 0 0 0 0,-1 0 1 0 0,0 0-1 0 0,0 0 0 0 0,0 0 1 0 0,0 0-1 0 0,0 0 0 0 0,0 0 0 0 0,0 0 1 0 0,0 0-1 0 0,0 1 0 0 0,0-1 0 0 0,1 0 1 0 0,-1 0-1 0 0,0 0 0 0 0,0 0 1 0 0,0 0-1 0 0,0 0 0 0 0,0 0 0 0 0,0 0 1 0 0,0 0-1 0 0,0 0 0 0 0,0 1 0 0 0,0-1 1 0 0,0 0-1 0 0,0 0 0 0 0,-13-35 149 0 0,2 8-177 0 0,-12-47 35 0 0,13 36 6 0 0,1 0 0 0 0,-5-60 0 0 0,13 73-9 0 0,0 1-1 0 0,6-42 1 0 0,-5 65-6 0 0,0-1 1 0 0,0 1 0 0 0,0-1-1 0 0,0 1 1 0 0,0 0-1 0 0,0-1 1 0 0,0 1-1 0 0,1-1 1 0 0,-1 1 0 0 0,1 0-1 0 0,-1-1 1 0 0,1 1-1 0 0,0 0 1 0 0,-1 0 0 0 0,1-1-1 0 0,0 1 1 0 0,0 0-1 0 0,0 0 1 0 0,0 0-1 0 0,0 0 1 0 0,0 0 0 0 0,0 0-1 0 0,0 0 1 0 0,0 0-1 0 0,0 1 1 0 0,1-1-1 0 0,-1 0 1 0 0,0 1 0 0 0,1-1-1 0 0,-1 1 1 0 0,0-1-1 0 0,1 1 1 0 0,-1 0 0 0 0,0-1-1 0 0,1 1 1 0 0,-1 0-1 0 0,1 0 1 0 0,-1 0-1 0 0,1 0 1 0 0,-1 0 0 0 0,0 0-1 0 0,1 1 1 0 0,-1-1-1 0 0,1 0 1 0 0,-1 1-1 0 0,0-1 1 0 0,1 1 0 0 0,-1-1-1 0 0,0 1 1 0 0,0 0-1 0 0,1 0 1 0 0,1 1 0 0 0,5 2 6 0 0,-1 1 1 0 0,0 0 0 0 0,0 1 0 0 0,0-1 0 0 0,0 1 0 0 0,-1 0-1 0 0,7 9 1 0 0,33 51 189 0 0,35 45 258 0 0,-54-80-409 0 0,21 24 51 0 0,-38-45-58 0 0,1-1 1 0 0,1 1-1 0 0,-1-2 0 0 0,1 0 0 0 0,1 0 1 0 0,18 8-1 0 0,-19-10 9 0 0,1-1 0 0 0,0 0 1 0 0,0-1-1 0 0,23 5 1 0 0,-30-8-32 0 0,0-1 0 0 0,0 1 0 0 0,0-1 0 0 0,0 0 0 0 0,0-1 0 0 0,0 0 0 0 0,0 0 1 0 0,0 0-1 0 0,0 0 0 0 0,-1-1 0 0 0,1 0 0 0 0,-1 0 0 0 0,1-1 0 0 0,8-5 1 0 0,-9 6-11 0 0,-1-1 1 0 0,0 0 0 0 0,0 1 0 0 0,0-2 0 0 0,-1 1-1 0 0,1 0 1 0 0,-1-1 0 0 0,1 0 0 0 0,-1 0 0 0 0,0 0 0 0 0,-1 0-1 0 0,1 0 1 0 0,-1-1 0 0 0,0 1 0 0 0,0-1 0 0 0,0 1 0 0 0,0-1-1 0 0,1-7 1 0 0,-3 2-3 0 0,0 0 0 0 0,0 0 1 0 0,-1 0-1 0 0,0 0 0 0 0,0 0 0 0 0,-1 1 0 0 0,-1-1 0 0 0,-3-9 0 0 0,2 8-1 0 0,0 0 1 0 0,-1 0-1 0 0,0 0 0 0 0,-8-12 0 0 0,1 6 2 0 0,-1 0-1 0 0,0 1 0 0 0,-26-23 1 0 0,-53-37 5 0 0,31 35-7 0 0,-23-6 4 0 0,-45-9-130 0 0,121 52-49 0 0,-2 0 42 0 0,9 2 28 0 0,11 4-102 0 0,0 3-105 0 0</inkml:trace>
</inkml:ink>
</file>

<file path=ppt/ink/ink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19:21:46.086"/>
    </inkml:context>
    <inkml:brush xml:id="br0">
      <inkml:brushProperty name="width" value="0.05" units="cm"/>
      <inkml:brushProperty name="height" value="0.05" units="cm"/>
    </inkml:brush>
  </inkml:definitions>
  <inkml:trace contextRef="#ctx0" brushRef="#br0">1 524 5353 0 0,'59'42'2506'0'0,"-60"-50"-852"0"0,3 16-1629 0 0,2 16-3 0 0,-2-16-20 0 0,2 27 7 0 0,-1-4-3 0 0,0-10-9 0 0,1-2-9 0 0,-1-7-3 0 0,-2-11 38 0 0,0-1-809 0 0,-1-1 360 0 0,0 0-18 0 0</inkml:trace>
  <inkml:trace contextRef="#ctx0" brushRef="#br0" timeOffset="1">165 16 5769 0 0,'-5'-14'1558'0'0,"3"12"-363"0"0,5 16-873 0 0,1 1-317 0 0,-2-4 3 0 0,40 150-32 0 0,33 90 105 0 0,-41-146-34 0 0,-3-15-255 0 0,-8-27-138 0 0,-19-54 198 0 0,0-9 11 0 0</inkml:trace>
</inkml:ink>
</file>

<file path=ppt/ink/ink39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1:59:55.852"/>
    </inkml:context>
    <inkml:brush xml:id="br0">
      <inkml:brushProperty name="width" value="0.05" units="cm"/>
      <inkml:brushProperty name="height" value="0.05" units="cm"/>
      <inkml:brushProperty name="color" value="#E71224"/>
    </inkml:brush>
  </inkml:definitions>
  <inkml:trace contextRef="#ctx0" brushRef="#br0">1 1 3641 0 0,'5'16'3649'0'0,"-3"0"-3561"0"0,0-3-56 0 0,6-3 8 0 0,-7 1 16 0 0,7-3 32 0 0,0 14-40 0 0,1-13 0 0 0,2 7 64 0 0,5-4-464 0 0,-7-11 352 0 0,1 0-128 0 0,9 2-152 0 0</inkml:trace>
</inkml:ink>
</file>

<file path=ppt/ink/ink39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1:59:56.207"/>
    </inkml:context>
    <inkml:brush xml:id="br0">
      <inkml:brushProperty name="width" value="0.05" units="cm"/>
      <inkml:brushProperty name="height" value="0.05" units="cm"/>
      <inkml:brushProperty name="color" value="#E71224"/>
    </inkml:brush>
  </inkml:definitions>
  <inkml:trace contextRef="#ctx0" brushRef="#br0">1 0 1800 0 0,'66'46'1865'0'0,"-64"-44"-1738"0"0,-1 0 0 0 0,1 0 0 0 0,-1 1-1 0 0,1-1 1 0 0,-1 1 0 0 0,0-1 0 0 0,0 1 0 0 0,0-1 0 0 0,-1 1 0 0 0,1-1 0 0 0,-1 1 0 0 0,1 0 0 0 0,-1-1 0 0 0,0 1 0 0 0,0 0 0 0 0,0-1-1 0 0,0 1 1 0 0,0 0 0 0 0,-1-1 0 0 0,1 1 0 0 0,-2 2 0 0 0,1 5 119 0 0,-8 67 854 0 0,5-42-287 0 0,-1 51 0 0 0,26 100-103 0 0,-18-169-689 0 0,1 0-1 0 0,0-1 0 0 0,14 31 0 0 0,-15-41-26 0 0,0 0-1 0 0,1 0 1 0 0,-1 0-1 0 0,1-1 1 0 0,1 1 0 0 0,-1-1-1 0 0,1 0 1 0 0,0 0-1 0 0,0-1 1 0 0,0 1 0 0 0,1-1-1 0 0,6 4 1 0 0,-4-8-977 0 0</inkml:trace>
</inkml:ink>
</file>

<file path=ppt/ink/ink39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1:59:56.553"/>
    </inkml:context>
    <inkml:brush xml:id="br0">
      <inkml:brushProperty name="width" value="0.05" units="cm"/>
      <inkml:brushProperty name="height" value="0.05" units="cm"/>
      <inkml:brushProperty name="color" value="#E71224"/>
    </inkml:brush>
  </inkml:definitions>
  <inkml:trace contextRef="#ctx0" brushRef="#br0">0 90 7170 0 0,'200'-56'-6'0'0,"-121"37"0"0"0,-26 7 2 0 0,-51 12 7 0 0,1-1 0 0 0,0 0 0 0 0,0 1 0 0 0,0 0 0 0 0,0 0 0 0 0,0 0 0 0 0,0 0 0 0 0,0 0 0 0 0,0 0 0 0 0,0 1 0 0 0,0 0 0 0 0,0-1 0 0 0,0 1 0 0 0,4 2 0 0 0,-6-2 4 0 0,-1-1 0 0 0,1 0 0 0 0,-1 1 1 0 0,1-1-1 0 0,-1 1 0 0 0,1-1 0 0 0,-1 1 1 0 0,1-1-1 0 0,-1 1 0 0 0,0 0 0 0 0,1-1 1 0 0,-1 1-1 0 0,0 0 0 0 0,0-1 0 0 0,1 1 1 0 0,-1 0-1 0 0,0-1 0 0 0,0 1 0 0 0,0 0 1 0 0,0-1-1 0 0,0 1 0 0 0,0 1 1 0 0,-11 23 181 0 0,-70 73 1323 0 0,44-54-865 0 0,-36 55 0 0 0,56-71-367 0 0,2 1 0 0 0,-21 58 0 0 0,35-86-279 0 0,0 1 11 0 0,0 0 0 0 0,1 0 0 0 0,-1 0 0 0 0,0 0 0 0 0,1 0 0 0 0,-1 0 0 0 0,1 0 0 0 0,0 0-1 0 0,-1 0 1 0 0,1 0 0 0 0,0 0 0 0 0,0 0 0 0 0,1 0 0 0 0,-1 0 0 0 0,0 0 0 0 0,1 0 0 0 0,-1 0 0 0 0,1 0-1 0 0,0 0 1 0 0,-1 0 0 0 0,1 0 0 0 0,0 0 0 0 0,0 0 0 0 0,3 3 0 0 0,-2-3 3 0 0,1 0 1 0 0,0 0 0 0 0,0 0-1 0 0,0 0 1 0 0,0-1 0 0 0,0 1-1 0 0,1-1 1 0 0,-1 0 0 0 0,0 1-1 0 0,1-2 1 0 0,-1 1-1 0 0,0 0 1 0 0,6 0 0 0 0,10 0 24 0 0,0-1 0 0 0,0 0 0 0 0,-1-2 1 0 0,21-3-1 0 0,25-11 52 0 0,-27 2-24 0 0,-21 6-25 0 0</inkml:trace>
</inkml:ink>
</file>

<file path=ppt/ink/ink39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1:59:57.066"/>
    </inkml:context>
    <inkml:brush xml:id="br0">
      <inkml:brushProperty name="width" value="0.05" units="cm"/>
      <inkml:brushProperty name="height" value="0.05" units="cm"/>
      <inkml:brushProperty name="color" value="#E71224"/>
    </inkml:brush>
  </inkml:definitions>
  <inkml:trace contextRef="#ctx0" brushRef="#br0">42 242 4073 0 0,'-17'-45'4325'0'0,"5"-33"-3706"0"0,4 24 155 0 0,3 30-572 0 0,5-5 329 0 0,0 28-516 0 0,1 1-1 0 0,-1-1 1 0 0,0 1 0 0 0,0-1 0 0 0,0 0 0 0 0,1 1 0 0 0,-1-1 0 0 0,0 1 0 0 0,1-1 0 0 0,-1 1 0 0 0,1-1 0 0 0,-1 1 0 0 0,0-1 0 0 0,1 1 0 0 0,-1 0 0 0 0,1-1 0 0 0,-1 1 0 0 0,1-1-1 0 0,0 1 1 0 0,-1 0 0 0 0,1 0 0 0 0,-1-1 0 0 0,1 1 0 0 0,-1 0 0 0 0,2 0 0 0 0,26 6 71 0 0,-1 8-73 0 0,11 9 11 0 0,-12-6-5 0 0,-7-7-5 0 0,0-1-1 0 0,-6-3-5 0 0,44 8 7 0 0,-43-13 3 0 0,1 0 0 0 0,0-1 0 0 0,0-1 0 0 0,20-3-1 0 0,-1-4 15 0 0,-34 8-33 0 0,1-1 0 0 0,0 1 0 0 0,-1 0 0 0 0,1-1 0 0 0,0 1 0 0 0,-1 0 0 0 0,1 0 0 0 0,0 0 0 0 0,-1-1 0 0 0,1 1 0 0 0,0 0 0 0 0,-1 0 0 0 0,1 0 0 0 0,0 0 0 0 0,0 0 0 0 0,-1 0 0 0 0,1 0 0 0 0,0 1 0 0 0,-1-1 0 0 0,1 0 0 0 0,0 0 0 0 0,-1 0 0 0 0,1 1 0 0 0,0-1 0 0 0,-1 0 0 0 0,1 1 0 0 0,0-1 1 0 0,-1 1-1 0 0,1-1 0 0 0,-1 0 0 0 0,1 1 0 0 0,-1-1 0 0 0,2 2 0 0 0,0 24-40 0 0,-2-13 42 0 0,1 59 7 0 0,3 0 1 0 0,2-1 0 0 0,20 81-1 0 0,-21-133-27 0 0,2-1 0 0 0,12 24 0 0 0,-6-13-56 0 0,-6-13-9 0 0</inkml:trace>
</inkml:ink>
</file>

<file path=ppt/ink/ink39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1:59:57.408"/>
    </inkml:context>
    <inkml:brush xml:id="br0">
      <inkml:brushProperty name="width" value="0.05" units="cm"/>
      <inkml:brushProperty name="height" value="0.05" units="cm"/>
      <inkml:brushProperty name="color" value="#E71224"/>
    </inkml:brush>
  </inkml:definitions>
  <inkml:trace contextRef="#ctx0" brushRef="#br0">19 160 2953 0 0,'-11'-33'6216'0'0,"5"-8"-4240"0"0,5 39-1951 0 0,1 0-1 0 0,0 0 1 0 0,0 0 0 0 0,0 0 0 0 0,0 0-1 0 0,0 0 1 0 0,0 0 0 0 0,0 0 0 0 0,1 0-1 0 0,-1 0 1 0 0,1 0 0 0 0,-1 0 0 0 0,1 0-1 0 0,0 1 1 0 0,0-1 0 0 0,0 0 0 0 0,0 0 0 0 0,0 0-1 0 0,0 1 1 0 0,1-1 0 0 0,-1 1 0 0 0,0-1-1 0 0,1 1 1 0 0,-1-1 0 0 0,1 1 0 0 0,0 0-1 0 0,-1 0 1 0 0,1 0 0 0 0,0 0 0 0 0,0 0-1 0 0,0 0 1 0 0,-1 0 0 0 0,4 0 0 0 0,127-17 483 0 0,-43 8-458 0 0,-5 8 6 0 0,-53 4-90 0 0,1 1 0 0 0,31 7 0 0 0,-57-8-209 0 0,0-1 0 0 0,0 0-1 0 0,0 0 1 0 0,1-1 0 0 0,-1 0 0 0 0,0 0 0 0 0,0 0 0 0 0,0-1 0 0 0,1 0 0 0 0,8-3 0 0 0,-10 1-924 0 0</inkml:trace>
</inkml:ink>
</file>

<file path=ppt/ink/ink39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1:59:57.735"/>
    </inkml:context>
    <inkml:brush xml:id="br0">
      <inkml:brushProperty name="width" value="0.05" units="cm"/>
      <inkml:brushProperty name="height" value="0.05" units="cm"/>
      <inkml:brushProperty name="color" value="#E71224"/>
    </inkml:brush>
  </inkml:definitions>
  <inkml:trace contextRef="#ctx0" brushRef="#br0">3 0 5905 0 0,'-3'23'2099'0'0,"4"12"-1205"0"0,1 0-487 0 0,12 262 2192 0 0,-13-270-2519 0 0,2 0 1 0 0,1-1 0 0 0,1 1-1 0 0,1-1 1 0 0,1 0-1 0 0,19 42 1 0 0,3-18-372 0 0,-29-49 163 0 0</inkml:trace>
</inkml:ink>
</file>

<file path=ppt/ink/ink39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1:59:58.088"/>
    </inkml:context>
    <inkml:brush xml:id="br0">
      <inkml:brushProperty name="width" value="0.05" units="cm"/>
      <inkml:brushProperty name="height" value="0.05" units="cm"/>
      <inkml:brushProperty name="color" value="#E71224"/>
    </inkml:brush>
  </inkml:definitions>
  <inkml:trace contextRef="#ctx0" brushRef="#br0">0 61 5809 0 0,'4'2'580'0'0,"0"-1"0"0"0,0 0-1 0 0,1 0 1 0 0,-1 0 0 0 0,0-1-1 0 0,1 0 1 0 0,-1 1 0 0 0,0-2 0 0 0,1 1-1 0 0,7-2 1 0 0,53-12-1408 0 0,-32 6 1213 0 0,37-11-337 0 0,-58 14-43 0 0,0 1 0 0 0,-1 0 0 0 0,1 1 1 0 0,1 1-1 0 0,-1 0 0 0 0,0 0 0 0 0,0 1 0 0 0,1 1 0 0 0,-1 0 0 0 0,0 1 0 0 0,14 2 0 0 0,-25-3-5 0 0,0 1 1 0 0,0-1-1 0 0,0 1 0 0 0,0-1 1 0 0,0 1-1 0 0,0 0 0 0 0,0-1 1 0 0,0 1-1 0 0,0 0 1 0 0,0 0-1 0 0,0 0 0 0 0,-1 0 1 0 0,1 0-1 0 0,0 0 1 0 0,-1 0-1 0 0,1 0 0 0 0,-1 0 1 0 0,1 0-1 0 0,-1 0 0 0 0,1 0 1 0 0,-1 0-1 0 0,0 1 1 0 0,1-1-1 0 0,-1 0 0 0 0,0 0 1 0 0,0 0-1 0 0,0 0 0 0 0,0 1 1 0 0,0-1-1 0 0,0 0 1 0 0,0 0-1 0 0,0 0 0 0 0,-1 1 1 0 0,1-1-1 0 0,0 0 0 0 0,-1 0 1 0 0,0 2-1 0 0,-18 39 9 0 0,19-42-9 0 0,-2 3 0 0 0,0-1 0 0 0,1 0 1 0 0,-2 0-1 0 0,1 1 1 0 0,0-1-1 0 0,0 0 1 0 0,-1-1-1 0 0,1 1 0 0 0,-1 0 1 0 0,1-1-1 0 0,-1 0 1 0 0,0 1-1 0 0,-2 0 0 0 0,-23 14 9 0 0,-83 80 18 0 0,106-90-26 0 0,0 0 1 0 0,0 0-1 0 0,1 1 1 0 0,0-1-1 0 0,0 1 1 0 0,0 0-1 0 0,1 0 1 0 0,0 1-1 0 0,1-1 0 0 0,-1 1 1 0 0,2-1-1 0 0,-3 12 1 0 0,-7 26 10 0 0,10-41-9 0 0,0-1 0 0 0,0 1 1 0 0,0 0-1 0 0,1 0 1 0 0,0 0-1 0 0,0 0 1 0 0,0 0-1 0 0,0 0 1 0 0,1 0-1 0 0,-1-1 1 0 0,1 1-1 0 0,0 0 0 0 0,0 0 1 0 0,0 0-1 0 0,1-1 1 0 0,-1 1-1 0 0,1-1 1 0 0,0 1-1 0 0,0-1 1 0 0,0 0-1 0 0,4 4 0 0 0,-2-2 2 0 0,0-1-1 0 0,0 0 1 0 0,0 0-1 0 0,0 0 0 0 0,1 0 1 0 0,0-1-1 0 0,0 0 1 0 0,0 0-1 0 0,0 0 0 0 0,0-1 1 0 0,0 1-1 0 0,1-1 1 0 0,6 1-1 0 0,2 0 9 0 0,0-1 0 0 0,0 0 1 0 0,1-1-1 0 0,-1 0 0 0 0,0-1 0 0 0,1-1 0 0 0,-1-1 1 0 0,0 0-1 0 0,23-6 0 0 0,-21 5 7 0 0,-6 2-107 0 0,-1-1-1 0 0,0 0 0 0 0,0-1 1 0 0,0 0-1 0 0,0 0 0 0 0,0 0 1 0 0,0-2-1 0 0,-1 1 0 0 0,11-8 1 0 0,-8-3-55 0 0</inkml:trace>
</inkml:ink>
</file>

<file path=ppt/ink/ink39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1:59:58.436"/>
    </inkml:context>
    <inkml:brush xml:id="br0">
      <inkml:brushProperty name="width" value="0.05" units="cm"/>
      <inkml:brushProperty name="height" value="0.05" units="cm"/>
      <inkml:brushProperty name="color" value="#E71224"/>
    </inkml:brush>
  </inkml:definitions>
  <inkml:trace contextRef="#ctx0" brushRef="#br0">0 23 5193 0 0,'55'0'5075'0'0,"-5"4"-4982"0"0,-18 0 7 0 0,-11-2-85 0 0,10-3-3 0 0,51-12-8 0 0,-27 4 7 0 0,-20 6 14 0 0,3 0-5 0 0,-33 2-18 0 0,1 0-1 0 0,0 0 1 0 0,0 0-1 0 0,0 1 0 0 0,-1 0 1 0 0,1 1-1 0 0,0-1 0 0 0,0 1 1 0 0,0 0-1 0 0,-1 0 1 0 0,7 3-1 0 0,-11-3 4 0 0,0-1-1 0 0,0 1 1 0 0,0-1-1 0 0,0 1 1 0 0,0 0-1 0 0,-1 0 1 0 0,1-1 0 0 0,0 1-1 0 0,0 0 1 0 0,-1 0-1 0 0,1 0 1 0 0,0 0 0 0 0,-1 0-1 0 0,1 0 1 0 0,-1 0-1 0 0,1 0 1 0 0,-1 0 0 0 0,0 0-1 0 0,1 0 1 0 0,-1 0-1 0 0,0 0 1 0 0,0 0 0 0 0,0 0-1 0 0,1 0 1 0 0,-1 0-1 0 0,0 1 1 0 0,-1-1 0 0 0,1 0-1 0 0,0 0 1 0 0,0 0-1 0 0,0 0 1 0 0,-1 0 0 0 0,1 0-1 0 0,0 0 1 0 0,-1 0-1 0 0,1 0 1 0 0,-1 0-1 0 0,0 0 1 0 0,1 0 0 0 0,-1 0-1 0 0,0 0 1 0 0,1 0-1 0 0,-1-1 1 0 0,0 1 0 0 0,0 0-1 0 0,0 0 1 0 0,-1 0-1 0 0,-47 41 236 0 0,44-38-233 0 0,-48 32 204 0 0,29-21 109 0 0,1 1-1 0 0,1 1 1 0 0,-29 28-1 0 0,50-44-294 0 0,-1 0 0 0 0,1 0 1 0 0,-1 1-1 0 0,1-1 0 0 0,0 1 0 0 0,-1-1 0 0 0,1 1 0 0 0,0-1 0 0 0,0 1 0 0 0,0 0 0 0 0,0-1 0 0 0,0 1 0 0 0,1 0 0 0 0,-1 0 0 0 0,0 0 1 0 0,1 0-1 0 0,-1-1 0 0 0,1 1 0 0 0,0 0 0 0 0,0 0 0 0 0,0 0 0 0 0,0 0 0 0 0,0 0 0 0 0,0 0 0 0 0,0 0 0 0 0,1 0 0 0 0,-1 0 0 0 0,1 0 1 0 0,-1 0-1 0 0,1-1 0 0 0,0 1 0 0 0,-1 0 0 0 0,1 0 0 0 0,0-1 0 0 0,0 1 0 0 0,0 0 0 0 0,1-1 0 0 0,-1 1 0 0 0,0-1 0 0 0,1 0 0 0 0,-1 1 0 0 0,1-1 1 0 0,-1 0-1 0 0,2 1 0 0 0,5 3 27 0 0,1 0 0 0 0,-1-1 1 0 0,1 0-1 0 0,0-1 0 0 0,0 0 1 0 0,0 0-1 0 0,12 2 0 0 0,66 6 31 0 0,-1-3 1 0 0,144-7-1 0 0,-86-2-549 0 0,-121 2 390 0 0,-5 0-69 0 0,-1-1 0 0 0,1 0 1 0 0,0-2-1 0 0,-1 0 1 0 0,21-5-1 0 0,-34 2-136 0 0</inkml:trace>
</inkml:ink>
</file>

<file path=ppt/ink/ink39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1:59:58.869"/>
    </inkml:context>
    <inkml:brush xml:id="br0">
      <inkml:brushProperty name="width" value="0.05" units="cm"/>
      <inkml:brushProperty name="height" value="0.05" units="cm"/>
      <inkml:brushProperty name="color" value="#E71224"/>
    </inkml:brush>
  </inkml:definitions>
  <inkml:trace contextRef="#ctx0" brushRef="#br0">7 25 2473 0 0,'0'0'98'0'0,"-1"0"0"0"0,1 0 0 0 0,-1 0 0 0 0,1-1 0 0 0,0 1 0 0 0,-1 0 1 0 0,1-1-1 0 0,0 1 0 0 0,-1 0 0 0 0,1-1 0 0 0,0 1 0 0 0,-1 0 1 0 0,1-1-1 0 0,0 1 0 0 0,0-1 0 0 0,-1 1 0 0 0,1 0 0 0 0,0-1 1 0 0,0 1-1 0 0,0-1 0 0 0,0 1 0 0 0,0-1 0 0 0,0 1 0 0 0,-1-1 0 0 0,1 1 1 0 0,0-1-1 0 0,0 1 0 0 0,0-1 0 0 0,1 1 0 0 0,-1-1 0 0 0,0 1 1 0 0,0 0-1 0 0,0-1 0 0 0,0 1 0 0 0,0-1 0 0 0,1 1 0 0 0,-1-1 1 0 0,0 1-1 0 0,0-1 0 0 0,0 1 0 0 0,1 0 0 0 0,-1-1 0 0 0,0 1 0 0 0,1 0 1 0 0,-1-1-1 0 0,0 1 0 0 0,1 0 0 0 0,-1-1 0 0 0,1 1 0 0 0,-1 0 1 0 0,0 0-1 0 0,1 0 0 0 0,-1-1 0 0 0,1 1 0 0 0,-1 0 0 0 0,1 0 1 0 0,1-1-5 0 0,-1 0 1 0 0,0 1 0 0 0,1-1-1 0 0,-1 1 1 0 0,1-1 0 0 0,-1 1 0 0 0,1 0-1 0 0,-1-1 1 0 0,1 1 0 0 0,-1 0-1 0 0,1 0 1 0 0,0 0 0 0 0,-1 0 0 0 0,1 1-1 0 0,-1-1 1 0 0,1 0 0 0 0,-1 1 0 0 0,1-1-1 0 0,-1 1 1 0 0,0-1 0 0 0,1 1-1 0 0,-1-1 1 0 0,2 2 0 0 0,1 1-53 0 0,0 1-1 0 0,0-1 1 0 0,0 1 0 0 0,0-1-1 0 0,-1 1 1 0 0,1 1-1 0 0,-1-1 1 0 0,0 0 0 0 0,0 1-1 0 0,-1-1 1 0 0,4 8 0 0 0,3 6 33 0 0,20 42 185 0 0,5 31 123 0 0,-16-41-227 0 0,-6-18-98 0 0,-5-16-1 0 0,57 124 582 0 0,-53-121-577 0 0,1 0-1 0 0,0-1 1 0 0,1-1 0 0 0,31 32-1 0 0,-5-12-94 0 0,19 14-293 0 0,-24-22 115 0 0,-30-25 159 0 0,1 0 0 0 0,0 0 1 0 0,1 0-1 0 0,-1-1 1 0 0,10 5-1 0 0,-6-4-331 0 0</inkml:trace>
</inkml:ink>
</file>

<file path=ppt/ink/ink39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2:00:00.252"/>
    </inkml:context>
    <inkml:brush xml:id="br0">
      <inkml:brushProperty name="width" value="0.05" units="cm"/>
      <inkml:brushProperty name="height" value="0.05" units="cm"/>
      <inkml:brushProperty name="color" value="#E71224"/>
    </inkml:brush>
  </inkml:definitions>
  <inkml:trace contextRef="#ctx0" brushRef="#br0">149 42 4321 0 0,'-8'-14'1115'0'0,"-11"-5"5"0"0,-4 10-331 0 0,8 15-263 0 0,10-2-413 0 0,-6 5 170 0 0,-3 3 97 0 0,11-8-299 0 0,0-1 0 0 0,0 1 0 0 0,1 0 0 0 0,-1 0 0 0 0,1 0 0 0 0,0 1 0 0 0,0-1 1 0 0,-2 7-1 0 0,-3 6 69 0 0,2 0 0 0 0,0 0 0 0 0,1 0 0 0 0,1 1 0 0 0,1-1 0 0 0,0 1 1 0 0,1 21-1 0 0,2-23-70 0 0,1 1 0 0 0,1-1 0 0 0,0 1 0 0 0,11 28 0 0 0,-5-22-25 0 0,1 0-1 0 0,13 22 0 0 0,-7-19 11 0 0,1 0-1 0 0,37 42 1 0 0,-23-36-120 0 0,59 50 0 0 0,-75-70-24 0 0</inkml:trace>
</inkml:ink>
</file>

<file path=ppt/ink/ink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19:21:46.441"/>
    </inkml:context>
    <inkml:brush xml:id="br0">
      <inkml:brushProperty name="width" value="0.05" units="cm"/>
      <inkml:brushProperty name="height" value="0.05" units="cm"/>
    </inkml:brush>
  </inkml:definitions>
  <inkml:trace contextRef="#ctx0" brushRef="#br0">8 16 5049 0 0,'-4'-16'2572'0'0,"1"20"-1652"0"0,4 34-808 0 0,5-14-106 0 0,1-1 0 0 0,14 34 1 0 0,-15-44-7 0 0,1 0 0 0 0,0-1-1 0 0,12 18 1 0 0,2-5 0 0 0,10 13 11 0 0,49 53 14 0 0,57 76-123 0 0,-82-97-697 0 0,-47-60-167 0 0,-7-3-2193 0 0</inkml:trace>
</inkml:ink>
</file>

<file path=ppt/ink/ink39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2:00:01.046"/>
    </inkml:context>
    <inkml:brush xml:id="br0">
      <inkml:brushProperty name="width" value="0.05" units="cm"/>
      <inkml:brushProperty name="height" value="0.05" units="cm"/>
      <inkml:brushProperty name="color" value="#E71224"/>
    </inkml:brush>
  </inkml:definitions>
  <inkml:trace contextRef="#ctx0" brushRef="#br0">1 405 4769 0 0,'4'14'1294'0'0,"0"-1"1"0"0,1 1-1 0 0,10 17 1 0 0,-7-17-1241 0 0,0-1 0 0 0,1 0 0 0 0,0 0 0 0 0,23 22 0 0 0,-24-27 54 0 0,1-1 1 0 0,0 1-1 0 0,19 10 0 0 0,-21-15-88 0 0,0 0 0 0 0,0-1 0 0 0,0 0-1 0 0,0 0 1 0 0,1-1 0 0 0,-1 0 0 0 0,1 0-1 0 0,-1-1 1 0 0,1 0 0 0 0,-1 0 0 0 0,0-1 0 0 0,1 0-1 0 0,-1 0 1 0 0,1-1 0 0 0,-1 0 0 0 0,8-3-1 0 0,-9 1-21 0 0,-1 0 0 0 0,0-1-1 0 0,-1 0 1 0 0,1 1-1 0 0,-1-1 1 0 0,0-1 0 0 0,0 1-1 0 0,0 0 1 0 0,-1-1 0 0 0,0 0-1 0 0,0 0 1 0 0,0 0-1 0 0,2-9 1 0 0,-2 4-60 0 0,-1 0 0 0 0,0 0 0 0 0,-1-1 0 0 0,0 1-1 0 0,-1 0 1 0 0,0-1 0 0 0,-2-14 0 0 0,-1 6-87 0 0,-1 0-1 0 0,-1 1 0 0 0,0 0 1 0 0,-14-30-1 0 0,-18-19-180 0 0,36 67 330 0 0,-6-11 4 0 0,-2 1 1 0 0,1 1-1 0 0,-13-13 0 0 0,19 21 17 0 0,0 0 1 0 0,-1 0-1 0 0,1 0 0 0 0,0 1 1 0 0,-1-1-1 0 0,1 1 0 0 0,-1-1 1 0 0,1 1-1 0 0,-1 0 0 0 0,1 0 1 0 0,-1 0-1 0 0,0 0 1 0 0,0 0-1 0 0,1 1 0 0 0,-1-1 1 0 0,0 1-1 0 0,0 0 0 0 0,0 0 1 0 0,0 0-1 0 0,0 0 0 0 0,0 0 1 0 0,-3 1-1 0 0,0 4 296 0 0,5 9 170 0 0,6 3-151 0 0,-1-5-289 0 0,-2-6-107 0 0,35 74 335 0 0,-29-65-199 0 0,2 0 0 0 0,0-1 1 0 0,1 0-1 0 0,0 0 0 0 0,1-1 1 0 0,15 12-1 0 0,25 11 145 0 0,-32-25-182 0 0,1-1 0 0 0,0-2 0 0 0,1 0 1 0 0,0-1-1 0 0,26 5 0 0 0,-34-9-16 0 0,0 0 0 0 0,0-2 0 0 0,0 0-1 0 0,0 0 1 0 0,0-1 0 0 0,0-1 0 0 0,0 0 0 0 0,0-1 0 0 0,0-1-1 0 0,14-4 1 0 0,-25 6-19 0 0,-1 0 0 0 0,0 0 0 0 0,1 0-1 0 0,-1 0 1 0 0,0-1 0 0 0,0 1-1 0 0,0 0 1 0 0,0-1 0 0 0,0 0 0 0 0,0 1-1 0 0,-1-1 1 0 0,1 0 0 0 0,0 0 0 0 0,-1 0-1 0 0,0 0 1 0 0,1 0 0 0 0,-1-1-1 0 0,0 1 1 0 0,0 0 0 0 0,0 0 0 0 0,0-1-1 0 0,-1 1 1 0 0,1-1 0 0 0,-1 1 0 0 0,1-1-1 0 0,-1 1 1 0 0,0-1 0 0 0,0 1-1 0 0,0-1 1 0 0,0 1 0 0 0,-1-4 0 0 0,0-2 0 0 0,-1-1 0 0 0,0 1 0 0 0,-1-1 0 0 0,0 1 0 0 0,0 0 0 0 0,0 0 0 0 0,-8-11 0 0 0,-22-26-2 0 0,11 19-2 0 0,-12-8 0 0 0,9 6 1 0 0,20 16-1 0 0,4 4-1 0 0,2 7-68 0 0,6-1 20 0 0,19 2 24 0 0,-24 0 14 0 0,28 1-61 0 0,87 3-72 0 0,-74-4 116 0 0,0-2 0 0 0,46-7 0 0 0,-71 6 29 0 0,-1-1 0 0 0,0-1 0 0 0,0-1-1 0 0,0 0 1 0 0,-1-1 0 0 0,17-9 0 0 0,-20 9-3 0 0,-6 4 3 0 0,0 0 0 0 0,1-1 0 0 0,-1 0 0 0 0,0-1 0 0 0,-1 1 0 0 0,8-8 0 0 0,-13 11-1 0 0,0 0 1 0 0,0-1 0 0 0,0 1-1 0 0,0-1 1 0 0,0 1-1 0 0,0-1 1 0 0,0 1 0 0 0,0-1-1 0 0,-1 0 1 0 0,1 1-1 0 0,-1-1 1 0 0,1 0 0 0 0,-1 0-1 0 0,1 0 1 0 0,-1 1 0 0 0,0-1-1 0 0,0 0 1 0 0,0 0-1 0 0,0 0 1 0 0,-1 1 0 0 0,1-1-1 0 0,0 0 1 0 0,-1 0-1 0 0,1 1 1 0 0,-1-1 0 0 0,1 0-1 0 0,-1 1 1 0 0,0-1 0 0 0,0 0-1 0 0,0 1 1 0 0,0-1-1 0 0,0 1 1 0 0,0-1 0 0 0,-2-1-1 0 0,1 1 2 0 0,0 0-1 0 0,0 0 1 0 0,0-1-1 0 0,0 1 1 0 0,0 1-1 0 0,0-1 1 0 0,-1 0 0 0 0,1 0-1 0 0,-1 1 1 0 0,1 0-1 0 0,-1-1 1 0 0,0 1-1 0 0,0 0 1 0 0,1 0-1 0 0,-1 0 1 0 0,0 1-1 0 0,0-1 1 0 0,0 1-1 0 0,-3-1 1 0 0,0 1-4 0 0,1 1 1 0 0,-1-1 0 0 0,1 1-1 0 0,-1 0 1 0 0,1 1-1 0 0,-1-1 1 0 0,1 1 0 0 0,0 0-1 0 0,0 0 1 0 0,-5 3-1 0 0,4-1 0 0 0,-1 0 0 0 0,1 0 0 0 0,0 0 0 0 0,0 1 0 0 0,0-1 0 0 0,0 2 0 0 0,1-1 0 0 0,0 0 0 0 0,0 1 0 0 0,1 0 0 0 0,-1 0 0 0 0,1 1 0 0 0,0-1 0 0 0,1 1 0 0 0,-5 11 0 0 0,6-8 15 0 0,0-1 1 0 0,1 1-1 0 0,0-1 0 0 0,0 1 1 0 0,1 0-1 0 0,0-1 0 0 0,1 1 0 0 0,0 0 1 0 0,1-1-1 0 0,4 18 0 0 0,-3-21-3 0 0,0 1-1 0 0,0-1 1 0 0,0 0-1 0 0,1 1 1 0 0,0-2-1 0 0,0 1 0 0 0,1 0 1 0 0,-1-1-1 0 0,1 0 1 0 0,1 0-1 0 0,-1 0 1 0 0,0-1-1 0 0,1 0 1 0 0,13 7-1 0 0,20 9-246 0 0,2-2 0 0 0,0-2 0 0 0,76 18 0 0 0,-98-28 221 0 0,31 9-262 0 0</inkml:trace>
</inkml:ink>
</file>

<file path=ppt/ink/ink39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2:00:01.567"/>
    </inkml:context>
    <inkml:brush xml:id="br0">
      <inkml:brushProperty name="width" value="0.05" units="cm"/>
      <inkml:brushProperty name="height" value="0.05" units="cm"/>
      <inkml:brushProperty name="color" value="#E71224"/>
    </inkml:brush>
  </inkml:definitions>
  <inkml:trace contextRef="#ctx0" brushRef="#br0">184 462 2248 0 0,'-17'-26'4958'0'0,"-4"10"-3609"0"0,19 16-1355 0 0,0-1 1 0 0,0 1 0 0 0,1-1 0 0 0,-1 1 0 0 0,0 0-1 0 0,0 0 1 0 0,0 0 0 0 0,1 0 0 0 0,-1 0 0 0 0,0 0-1 0 0,0 0 1 0 0,0 0 0 0 0,0 1 0 0 0,-2 0 0 0 0,-20 12 667 0 0,21-10-612 0 0,-21 16 369 0 0,-11 13 271 0 0,32-29-647 0 0,0 1-1 0 0,1-1 1 0 0,-1 1 0 0 0,0 0 0 0 0,1 0 0 0 0,0 0-1 0 0,0 0 1 0 0,0 0 0 0 0,1 0 0 0 0,-1 0 0 0 0,1 1-1 0 0,0-1 1 0 0,0 0 0 0 0,0 9 0 0 0,1 6 6 0 0,4 86 540 0 0,4-63-298 0 0,1-15-112 0 0,16 19-17 0 0,-21-41-139 0 0,0 1 0 0 0,0-1 0 0 0,1 0 0 0 0,0 0 0 0 0,0-1 1 0 0,0 1-1 0 0,1-1 0 0 0,9 6 0 0 0,-10-8-5 0 0,-1 0 0 0 0,0 0 0 0 0,1 0 0 0 0,0-1 0 0 0,-1 0 0 0 0,1 0 0 0 0,0 0 0 0 0,0 0 0 0 0,-1-1 0 0 0,1 0 0 0 0,0 0 0 0 0,9-1 0 0 0,-8 0 8 0 0,0 0 0 0 0,0-1 0 0 0,0 0 0 0 0,0 0 0 0 0,0-1 0 0 0,-1 1 0 0 0,7-5 0 0 0,1-1-29 0 0,0 0 0 0 0,-1-2 0 0 0,0 0-1 0 0,0 0 1 0 0,-1-1 0 0 0,0 0 0 0 0,-1-1 0 0 0,0 0 0 0 0,-1 0 0 0 0,-1-1-1 0 0,0-1 1 0 0,-1 1 0 0 0,0-1 0 0 0,-1-1 0 0 0,0 1 0 0 0,-1-1 0 0 0,-1 0-1 0 0,0 0 1 0 0,-1 0 0 0 0,-1 0 0 0 0,-1-1 0 0 0,0 1 0 0 0,0-1 0 0 0,-4-27-1 0 0,0 24-44 0 0,-5-44-169 0 0,-24-97 0 0 0,18 120 130 0 0,0 1 1 0 0,-35-62 0 0 0,37 80 65 0 0,-7-19-46 0 0,21 53 64 0 0,0 1-1 0 0,-1-1 1 0 0,-2 21 0 0 0,1-16 50 0 0,0-1 0 0 0,1 1 1 0 0,4 22-1 0 0,1-12 60 0 0,0 1-22 0 0,1 1 1 0 0,2-2 0 0 0,1 1-1 0 0,14 29 1 0 0,-1-8-1 0 0,-17-32-60 0 0,2-1 0 0 0,0 1 0 0 0,1-2 0 0 0,1 1 0 0 0,1-1 0 0 0,0-1 0 0 0,1 0 0 0 0,0-1 0 0 0,20 18-1 0 0,-5-7 21 0 0,13 12-867 0 0,-13-16-2823 0 0</inkml:trace>
</inkml:ink>
</file>

<file path=ppt/ink/ink39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2:00:01.990"/>
    </inkml:context>
    <inkml:brush xml:id="br0">
      <inkml:brushProperty name="width" value="0.05" units="cm"/>
      <inkml:brushProperty name="height" value="0.05" units="cm"/>
      <inkml:brushProperty name="color" value="#E71224"/>
    </inkml:brush>
  </inkml:definitions>
  <inkml:trace contextRef="#ctx0" brushRef="#br0">0 56 6505 0 0,'0'4'275'0'0,"0"-1"0"0"0,0 1-1 0 0,0-1 1 0 0,1 1 0 0 0,-1-1 0 0 0,1 0-1 0 0,0 1 1 0 0,0-1 0 0 0,0 1-1 0 0,0-1 1 0 0,0 0 0 0 0,1 0-1 0 0,-1 0 1 0 0,1 0 0 0 0,3 5 0 0 0,39 41 525 0 0,-32-37-490 0 0,-2-2-243 0 0,2 0 1 0 0,-1-1 0 0 0,1 0-1 0 0,0-1 1 0 0,1 0 0 0 0,0-1 0 0 0,0-1-1 0 0,18 7 1 0 0,-26-11-59 0 0,0 0-1 0 0,0-1 1 0 0,1 1 0 0 0,-1-1-1 0 0,1 0 1 0 0,-1 0 0 0 0,1 0 0 0 0,-1-1-1 0 0,1 0 1 0 0,-1 0 0 0 0,1-1-1 0 0,-1 1 1 0 0,0-1 0 0 0,1 0-1 0 0,-1-1 1 0 0,1 1 0 0 0,-1-1-1 0 0,0 0 1 0 0,0 0 0 0 0,0-1-1 0 0,0 1 1 0 0,-1-1 0 0 0,1 0-1 0 0,-1-1 1 0 0,1 1 0 0 0,-1-1 0 0 0,0 0-1 0 0,0 0 1 0 0,-1 0 0 0 0,1 0-1 0 0,-1-1 1 0 0,3-5 0 0 0,2-3 4 0 0,-2 1 1 0 0,0-1-1 0 0,0-1 0 0 0,-1 1 1 0 0,-1-1-1 0 0,3-15 1 0 0,3-43-3 0 0,-9 71-11 0 0,-1 0-1 0 0,0 1 1 0 0,0-1 0 0 0,0 0-1 0 0,0 1 1 0 0,0-1 0 0 0,0 0-1 0 0,0 1 1 0 0,0-1 0 0 0,0 0-1 0 0,0 1 1 0 0,0-1 0 0 0,0 0-1 0 0,0 1 1 0 0,0-1 0 0 0,-1 1-1 0 0,1-1 1 0 0,0 0-1 0 0,0 1 1 0 0,-1-1 0 0 0,1 1-1 0 0,-1-1 1 0 0,1 1 0 0 0,0-1-1 0 0,-1 1 1 0 0,1-1 0 0 0,-1 1-1 0 0,1-1 1 0 0,-1 1 0 0 0,1 0-1 0 0,-1-1 1 0 0,1 1 0 0 0,-1 0-1 0 0,0-1 1 0 0,-34 5-23 0 0,33-4 23 0 0,1 0-1 0 0,-1 0 0 0 0,0 1 0 0 0,0-1 1 0 0,0 1-1 0 0,1-1 0 0 0,-1 1 0 0 0,0 0 0 0 0,1 0 1 0 0,-1 0-1 0 0,1-1 0 0 0,-1 2 0 0 0,-1 0 1 0 0,2 16-13 0 0,4 8-20 0 0,-6-10 18 0 0,-2 6 16 0 0,4-15 2 0 0,0-1 1 0 0,1 1-1 0 0,0 0 0 0 0,0 0 1 0 0,1-1-1 0 0,0 1 1 0 0,0 0-1 0 0,0-1 0 0 0,1 1 1 0 0,0-1-1 0 0,0 1 1 0 0,1-1-1 0 0,0 0 0 0 0,7 12 1 0 0,-5-11 6 0 0,2 0 0 0 0,-1-1-1 0 0,1 1 1 0 0,-1-1 0 0 0,2 0 0 0 0,-1-1 0 0 0,1 0 0 0 0,0 0 0 0 0,0-1-1 0 0,0 0 1 0 0,11 4 0 0 0,3 1 34 0 0,1-2 1 0 0,1 0-1 0 0,-1-2 0 0 0,36 4 0 0 0,-40-7-98 0 0,-1-2-1 0 0,1 0 0 0 0,21-3 1 0 0,19-11-737 0 0,-47 7 662 0 0,-10 6 116 0 0,-1-1 0 0 0,1 1 0 0 0,0 0 0 0 0,0 0 0 0 0,0 0 0 0 0,0 0 0 0 0,0 0 0 0 0,0 0 0 0 0,0 1 0 0 0,0-1 0 0 0,0 1 0 0 0,0-1 0 0 0,0 1 0 0 0,0 0 0 0 0,0-1 0 0 0,1 1 0 0 0,-1 0 1 0 0,0 1-1 0 0,0-1 0 0 0,0 0 0 0 0,0 1 0 0 0,0-1 0 0 0,4 2 0 0 0,75 36-137 0 0,-80-38 145 0 0,0 0 0 0 0,-1 0-1 0 0,1 1 1 0 0,-1-1 0 0 0,1 0-1 0 0,0 0 1 0 0,-1 0 0 0 0,1 0-1 0 0,-1 0 1 0 0,1 0 0 0 0,0 0-1 0 0,-1 0 1 0 0,1 0 0 0 0,-1 0-1 0 0,1 0 1 0 0,0 0 0 0 0,-1-1-1 0 0,1 1 1 0 0,-1 0 0 0 0,1 0-1 0 0,-1-1 1 0 0,1 1 0 0 0,-1 0-1 0 0,1-1 1 0 0,-1 1 0 0 0,1 0-1 0 0,-1-1 1 0 0,1 1 0 0 0,-1-1-1 0 0,1 1 1 0 0,-1-1 0 0 0,0 1-1 0 0,1-1 1 0 0,-1 1 0 0 0,0-1-1 0 0,0 1 1 0 0,1-1 0 0 0,-1 0-1 0 0,0 1 1 0 0,0-1 0 0 0,0 1-1 0 0,0-1 1 0 0,0 1 0 0 0,1-1-1 0 0,-1 0 1 0 0,0 1 0 0 0,0-1-1 0 0,-1 0 1 0 0,1 1 0 0 0,0-1-1 0 0,0 1 1 0 0,0-1 0 0 0,-1-1-1 0 0,7-20-523 0 0,0 19 197 0 0,-20 32-560 0 0,-116 160-3532 0 0</inkml:trace>
</inkml:ink>
</file>

<file path=ppt/ink/ink39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2:00:02.321"/>
    </inkml:context>
    <inkml:brush xml:id="br0">
      <inkml:brushProperty name="width" value="0.05" units="cm"/>
      <inkml:brushProperty name="height" value="0.05" units="cm"/>
      <inkml:brushProperty name="color" value="#E71224"/>
    </inkml:brush>
  </inkml:definitions>
  <inkml:trace contextRef="#ctx0" brushRef="#br0">83 0 1416 0 0,'-18'8'3287'0'0,"17"-8"-3212"0"0,0 0 0 0 0,0 0 0 0 0,0 1 1 0 0,0-1-1 0 0,-1 0 0 0 0,1 1 1 0 0,0-1-1 0 0,0 1 0 0 0,0 0 1 0 0,0-1-1 0 0,0 1 0 0 0,0 0 1 0 0,0-1-1 0 0,0 1 0 0 0,1 0 0 0 0,-1 0 1 0 0,0 0-1 0 0,0 1 0 0 0,-7 9 703 0 0,-4 9-201 0 0,7-12-502 0 0,3-3-38 0 0,-1 2 83 0 0,0 1 0 0 0,0-1 0 0 0,1 1 0 0 0,0 0 0 0 0,0-1 0 0 0,1 1 1 0 0,-1 12-1 0 0,2-17-90 0 0,0 0 1 0 0,1 0 0 0 0,-1 0 0 0 0,1 0 0 0 0,0 0 0 0 0,0-1-1 0 0,0 1 1 0 0,0 0 0 0 0,0 0 0 0 0,1-1 0 0 0,-1 1 0 0 0,1-1-1 0 0,0 1 1 0 0,0-1 0 0 0,0 0 0 0 0,0 0 0 0 0,0 0 0 0 0,0 0-1 0 0,0 0 1 0 0,1 0 0 0 0,-1 0 0 0 0,1-1 0 0 0,4 3 0 0 0,19 7 147 0 0,0 0 1 0 0,0-1-1 0 0,2-2 1 0 0,-1-1-1 0 0,1-1 1 0 0,38 3-1 0 0,9 3-33 0 0,-26-1-116 0 0,-5 8 57 0 0,-43-19-83 0 0,-1 1 0 0 0,1-1 0 0 0,0 0 0 0 0,0 1 0 0 0,0 0 0 0 0,-1-1 1 0 0,1 1-1 0 0,0-1 0 0 0,0 1 0 0 0,-1 0 0 0 0,1-1 0 0 0,-1 1 0 0 0,1 0 0 0 0,-1 0 0 0 0,1-1 0 0 0,-1 1 0 0 0,1 0 0 0 0,-1 0 0 0 0,0 0 0 0 0,1 0 0 0 0,-1 0 0 0 0,0 0 1 0 0,0-1-1 0 0,1 1 0 0 0,-1 0 0 0 0,0 0 0 0 0,0 0 0 0 0,0 0 0 0 0,0 0 0 0 0,-1 0 0 0 0,1 0 0 0 0,0 0 0 0 0,0 0 0 0 0,0 0 0 0 0,-1 0 0 0 0,1-1 0 0 0,0 1 0 0 0,-1 0 1 0 0,1 0-1 0 0,-1 1 0 0 0,-17 18 47 0 0,-28 15 9 0 0,14-16-37 0 0,0-1 11 0 0,24-12-31 0 0,-1-1 1 0 0,0-1 0 0 0,0 0 0 0 0,-1 0 0 0 0,1 0-1 0 0,-1-1 1 0 0,1-1 0 0 0,-1 0 0 0 0,0 0-1 0 0,0-1 1 0 0,0 0 0 0 0,0-1 0 0 0,-11 0-1 0 0,21 0-3 0 0,0 0 0 0 0,0 0-1 0 0,0-1 1 0 0,0 1 0 0 0,1 0-1 0 0,-1 0 1 0 0,0 0 0 0 0,0 0-1 0 0,0 0 1 0 0,0-1 0 0 0,0 1-1 0 0,0 0 1 0 0,0 0-1 0 0,0 0 1 0 0,0 0 0 0 0,0 0-1 0 0,0-1 1 0 0,0 1 0 0 0,0 0-1 0 0,0 0 1 0 0,0 0 0 0 0,-1 0-1 0 0,1 0 1 0 0,0 0 0 0 0,0-1-1 0 0,0 1 1 0 0,0 0 0 0 0,0 0-1 0 0,0 0 1 0 0,0 0 0 0 0,0 0-1 0 0,0 0 1 0 0,0 0-1 0 0,-1-1 1 0 0,1 1 0 0 0,0 0-1 0 0,0 0 1 0 0,0 0 0 0 0,0 0-1 0 0,0 0 1 0 0,0 0 0 0 0,-1 0-1 0 0,1 0 1 0 0,0 0 0 0 0,0 0-1 0 0,0 0 1 0 0,0 0 0 0 0,0 0-1 0 0,-1 0 1 0 0,1 0 0 0 0,0 0-1 0 0,0 0 1 0 0,0 0 0 0 0,0 0-1 0 0,0 0 1 0 0,-1 0-1 0 0,1 0 1 0 0,0 0 0 0 0,0 0-1 0 0,0 0 1 0 0,0 0 0 0 0,0 0-1 0 0,0 0 1 0 0,-1 1 0 0 0,1-1-1 0 0,0 0 1 0 0,0 0 0 0 0,14-10-151 0 0,0 1 2 0 0,10-6 31 0 0</inkml:trace>
</inkml:ink>
</file>

<file path=ppt/ink/ink39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2:00:02.718"/>
    </inkml:context>
    <inkml:brush xml:id="br0">
      <inkml:brushProperty name="width" value="0.05" units="cm"/>
      <inkml:brushProperty name="height" value="0.05" units="cm"/>
      <inkml:brushProperty name="color" value="#E71224"/>
    </inkml:brush>
  </inkml:definitions>
  <inkml:trace contextRef="#ctx0" brushRef="#br0">392 352 9178 0 0,'-5'-1'23'0'0,"0"-1"-1"0"0,0 1 1 0 0,0 0 0 0 0,0 0-1 0 0,0 1 1 0 0,-1 0 0 0 0,1 0-1 0 0,0 0 1 0 0,0 0 0 0 0,0 1 0 0 0,-1 0-1 0 0,1 0 1 0 0,-8 3 0 0 0,-1-1 76 0 0,-23 7 236 0 0,-10 13 279 0 0,7 6 47 0 0,-13 21 214 0 0,29-26-592 0 0,-64 66 101 0 0,87-89-381 0 0,0 1-1 0 0,0-1 1 0 0,0 1 0 0 0,0-1 0 0 0,1 1 0 0 0,-1-1 0 0 0,0 1-1 0 0,1-1 1 0 0,-1 1 0 0 0,1 0 0 0 0,0-1 0 0 0,-1 1 0 0 0,1 0-1 0 0,0-1 1 0 0,0 1 0 0 0,0 0 0 0 0,0 0 0 0 0,1-1 0 0 0,-1 1-1 0 0,0 0 1 0 0,1-1 0 0 0,-1 1 0 0 0,1-1 0 0 0,-1 1-1 0 0,1 0 1 0 0,0-1 0 0 0,0 1 0 0 0,-1-1 0 0 0,1 0 0 0 0,0 1-1 0 0,0-1 1 0 0,1 0 0 0 0,-1 0 0 0 0,0 1 0 0 0,0-1 0 0 0,1 0-1 0 0,-1 0 1 0 0,0 0 0 0 0,4 1 0 0 0,2 5 25 0 0,-3-4-9 0 0,0 1-1 0 0,1 0 1 0 0,0-1 0 0 0,0 0-1 0 0,0 0 1 0 0,0-1-1 0 0,0 1 1 0 0,10 2 0 0 0,9 1 27 0 0,-11-5-13 0 0,8-3 29 0 0,0-1-1 0 0,30-8 1 0 0,-44 9-56 0 0,0-1 1 0 0,0 0-1 0 0,0 0 0 0 0,0-1 1 0 0,-1 1-1 0 0,8-6 0 0 0,1-3-33 0 0,0 0 1 0 0,0-1-1 0 0,-1-1 0 0 0,15-20 1 0 0,-23 27-75 0 0,-1-1 0 0 0,0-1 0 0 0,0 1 0 0 0,-1-1 0 0 0,0 1 1 0 0,0-1-1 0 0,-1-1 0 0 0,0 1 0 0 0,-1 0 0 0 0,2-15 0 0 0,-2-11-327 0 0,-2-1-1 0 0,-1 1 1 0 0,-12-67 0 0 0,7 56-4 0 0,5 28 426 0 0,-2 0 1 0 0,0 0 0 0 0,0 0-1 0 0,-2 0 1 0 0,0 0 0 0 0,-1 1-1 0 0,-1 0 1 0 0,-11-19-1 0 0,18 35 14 0 0,0 0-1 0 0,-1 0 0 0 0,1 0 0 0 0,-1 1 0 0 0,1-1 0 0 0,-1 0 0 0 0,1 0 0 0 0,-1 0 0 0 0,1 1 0 0 0,-1-1 0 0 0,0 0 0 0 0,1 1 0 0 0,-1-1 0 0 0,0 1 0 0 0,0-1 1 0 0,1 1-1 0 0,-1-1 0 0 0,0 1 0 0 0,0-1 0 0 0,0 1 0 0 0,0 0 0 0 0,1 0 0 0 0,-1-1 0 0 0,0 1 0 0 0,0 0 0 0 0,0 0 0 0 0,0 0 0 0 0,0 0 0 0 0,-1 0 1 0 0,1 1 5 0 0,-1-1 0 0 0,1 1 0 0 0,0 0 0 0 0,-1 0 1 0 0,1 1-1 0 0,0-1 0 0 0,0 0 0 0 0,0 0 1 0 0,0 0-1 0 0,0 1 0 0 0,0-1 0 0 0,0 0 1 0 0,0 1-1 0 0,1-1 0 0 0,-2 3 0 0 0,-19 65 354 0 0,20-63-331 0 0,-1 7 83 0 0,0 1 0 0 0,0 0 0 0 0,2 0 0 0 0,1 27 0 0 0,1-24-73 0 0,1 1 0 0 0,0-1 0 0 0,1 0 0 0 0,8 19-1 0 0,77 225 333 0 0,-65-195-249 0 0,-16-53-66 0 0,-2-8-39 0 0,-3-1-89 0 0,1 0 0 0 0,-1 0 1 0 0,1-1-1 0 0,0 0 0 0 0,0 1 0 0 0,8 4 1 0 0,18 0-2318 0 0,-19-6-1903 0 0,-11-2 4266 0 0</inkml:trace>
</inkml:ink>
</file>

<file path=ppt/ink/ink39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2:00:03.289"/>
    </inkml:context>
    <inkml:brush xml:id="br0">
      <inkml:brushProperty name="width" value="0.05" units="cm"/>
      <inkml:brushProperty name="height" value="0.05" units="cm"/>
      <inkml:brushProperty name="color" value="#E71224"/>
    </inkml:brush>
  </inkml:definitions>
  <inkml:trace contextRef="#ctx0" brushRef="#br0">126 9 7762 0 0,'-19'-8'1354'0'0,"7"10"-964"0"0,9-1-240 0 0,-3 1 73 0 0,-4 6-36 0 0,-7 10-46 0 0,-8 18 299 0 0,19-27-284 0 0,1 1 1 0 0,0 0-1 0 0,1 0 0 0 0,-5 17 1 0 0,4 18 158 0 0,11-15-169 0 0,-4-25-127 0 0,-1-1 0 0 0,1 0 0 0 0,0 0 0 0 0,1-1 0 0 0,-1 1 0 0 0,1 0-1 0 0,4 5 1 0 0,-3-6-8 0 0,0 1 0 0 0,0-1-1 0 0,0 0 1 0 0,1 0-1 0 0,-1 0 1 0 0,1-1 0 0 0,-1 0-1 0 0,1 0 1 0 0,0 0-1 0 0,0 0 1 0 0,0-1 0 0 0,0 1-1 0 0,0-1 1 0 0,0-1-1 0 0,0 1 1 0 0,0-1-1 0 0,1 0 1 0 0,-1 0 0 0 0,7-1-1 0 0,29-2 70 0 0,-20 2-49 0 0,0-1 1 0 0,24-5-1 0 0,-40 6-64 0 0,0 0-1 0 0,0-1 0 0 0,0 1 0 0 0,0-1 1 0 0,0-1-1 0 0,-1 1 0 0 0,1 0 0 0 0,-1-1 0 0 0,1 0 1 0 0,-1 0-1 0 0,0-1 0 0 0,0 1 0 0 0,6-8 1 0 0,-9 10 1 0 0,1-1 0 0 0,-1 0 1 0 0,0 0-1 0 0,0 0 1 0 0,0 0-1 0 0,0-1 0 0 0,0 1 1 0 0,0 0-1 0 0,0 0 0 0 0,-1-1 1 0 0,1 1-1 0 0,-1 0 1 0 0,0-1-1 0 0,1 1 0 0 0,-1 0 1 0 0,0-1-1 0 0,0 1 1 0 0,-1-1-1 0 0,1 1 0 0 0,0 0 1 0 0,-1-1-1 0 0,0 1 1 0 0,1 0-1 0 0,-1 0 0 0 0,0 0 1 0 0,0-1-1 0 0,0 1 1 0 0,-2-2-1 0 0,-3-5 45 0 0,-1 1-1 0 0,0 0 1 0 0,0 0 0 0 0,-1 1-1 0 0,-8-7 1 0 0,-5-4-127 0 0,36 21 155 0 0,22 3 65 0 0,-12-3-74 0 0,-1 1 0 0 0,0 1 0 0 0,0 1 1 0 0,0 2-1 0 0,34 14 0 0 0,-44-14 9 0 0,25 15 70 0 0,-34-20-79 0 0,0 1 0 0 0,0 0 0 0 0,-1-1 0 0 0,1 1-1 0 0,-1 1 1 0 0,0-1 0 0 0,0 1 0 0 0,-1 0 0 0 0,6 9 0 0 0,2 9 99 0 0,3 15 42 0 0,-7-17-63 0 0,-1 1 0 0 0,5 44 0 0 0,-10 2 27 0 0,-8-25-66 0 0,-6-3-15 0 0,0-15-25 0 0,9-21-25 0 0,1 1 1 0 0,0-1-1 0 0,-1 0 1 0 0,0 0-1 0 0,0 0 0 0 0,0 0 1 0 0,-6 3-1 0 0,2-2 5 0 0,1-1 0 0 0,0 0-1 0 0,-1-1 1 0 0,0 0 0 0 0,0 0 0 0 0,0-1 0 0 0,-11 2-1 0 0,-8 0 31 0 0,0-2 1 0 0,-52-2-1 0 0,32-1-15 0 0,28 2-16 0 0,1-1 0 0 0,-1-1 0 0 0,1 0-1 0 0,0-1 1 0 0,-1-2 0 0 0,1 1 0 0 0,0-2 0 0 0,-21-8 0 0 0,34 6-8 0 0,12-6-4 0 0,7 0 0 0 0,-4 8 3 0 0,14-4 0 0 0,8-10-7 0 0,-1 1 4 0 0,-8 8 9 0 0,58-20 21 0 0,56-18-759 0 0,-50 20 382 0 0,-50 13-64 0 0</inkml:trace>
</inkml:ink>
</file>

<file path=ppt/ink/ink39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2:00:03.623"/>
    </inkml:context>
    <inkml:brush xml:id="br0">
      <inkml:brushProperty name="width" value="0.05" units="cm"/>
      <inkml:brushProperty name="height" value="0.05" units="cm"/>
      <inkml:brushProperty name="color" value="#E71224"/>
    </inkml:brush>
  </inkml:definitions>
  <inkml:trace contextRef="#ctx0" brushRef="#br0">0 2 9634 0 0,'5'-1'55'0'0,"0"1"-1"0"0,1 0 1 0 0,-1 0 0 0 0,0 0-1 0 0,0 1 1 0 0,0 0 0 0 0,0 0-1 0 0,1 0 1 0 0,-1 1 0 0 0,-1 0 0 0 0,1-1-1 0 0,0 2 1 0 0,0-1 0 0 0,-1 1-1 0 0,8 4 1 0 0,4 3 193 0 0,-8-7-176 0 0,0 1-1 0 0,0 1 1 0 0,0 0-1 0 0,-1 0 1 0 0,1 0-1 0 0,-1 1 1 0 0,-1 0-1 0 0,1 0 1 0 0,-1 1-1 0 0,0 0 1 0 0,0 0-1 0 0,-1 0 1 0 0,6 11 0 0 0,16 41 365 0 0,-19-44-271 0 0,-1 1 1 0 0,0 1 0 0 0,-1-1 0 0 0,7 35-1 0 0,3 25-137 0 0,-3 1 0 0 0,-4 0 0 0 0,-2 1 0 0 0,-7 119-1 0 0,-17-1 15 0 0,16-191-207 0 0,0 0-1 0 0,-1 0 1 0 0,1 0-1 0 0,-1 0 1 0 0,0 0 0 0 0,-1 0-1 0 0,1-1 1 0 0,-1 1-1 0 0,0-1 1 0 0,0 1-1 0 0,0-1 1 0 0,-1 0 0 0 0,1-1-1 0 0,-8 7 1 0 0,10-9 67 0 0,-3 3-778 0 0</inkml:trace>
</inkml:ink>
</file>

<file path=ppt/ink/ink39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2:00:04.887"/>
    </inkml:context>
    <inkml:brush xml:id="br0">
      <inkml:brushProperty name="width" value="0.05" units="cm"/>
      <inkml:brushProperty name="height" value="0.05" units="cm"/>
      <inkml:brushProperty name="color" value="#E71224"/>
    </inkml:brush>
  </inkml:definitions>
  <inkml:trace contextRef="#ctx0" brushRef="#br0">41 1 4865 0 0,'-16'6'1178'0'0,"-7"7"1644"0"0,23-11-2769 0 0,-1-1 0 0 0,1 0 1 0 0,0 1-1 0 0,0-1 0 0 0,0 1 1 0 0,0-1-1 0 0,0 1 0 0 0,0-1 1 0 0,0 0-1 0 0,0 1 0 0 0,1-1 1 0 0,-1 1-1 0 0,1-1 0 0 0,-1 0 1 0 0,1 1-1 0 0,-1-1 0 0 0,1 0 1 0 0,0 0-1 0 0,0 2 0 0 0,5 8 12 0 0,-4-8-28 0 0,0 1 0 0 0,0-1-1 0 0,-1 1 1 0 0,1 0 0 0 0,-1 0-1 0 0,0 0 1 0 0,0 0 0 0 0,0 0-1 0 0,0 0 1 0 0,-1 0 0 0 0,0 0-1 0 0,0 8 1 0 0,0-3 56 0 0,1 0 1 0 0,1 0-1 0 0,-1 0 0 0 0,1 0 1 0 0,1 0-1 0 0,0 0 1 0 0,0-1-1 0 0,0 1 0 0 0,7 9 1 0 0,9 29 236 0 0,-14-28-230 0 0,2-1 0 0 0,0 0-1 0 0,1 0 1 0 0,1-1 0 0 0,1 0 0 0 0,20 27-1 0 0,-22-34-56 0 0,1 1-1 0 0,0-1 0 0 0,1 0 0 0 0,0-1 1 0 0,0-1-1 0 0,1 1 0 0 0,1-1 0 0 0,-1-1 1 0 0,1 0-1 0 0,18 7 0 0 0,-27-13-37 0 0,0 1 0 0 0,1-1-1 0 0,-1 0 1 0 0,1 0 0 0 0,0 0-1 0 0,-1 0 1 0 0,1-1 0 0 0,0 1 0 0 0,-1-1-1 0 0,1 0 1 0 0,0 0 0 0 0,0-1 0 0 0,-1 1-1 0 0,1-1 1 0 0,0 1 0 0 0,-1-1 0 0 0,1 0-1 0 0,-1-1 1 0 0,1 1 0 0 0,-1-1-1 0 0,1 1 1 0 0,-1-1 0 0 0,0 0 0 0 0,0 0-1 0 0,0 0 1 0 0,0-1 0 0 0,0 1 0 0 0,-1-1-1 0 0,1 0 1 0 0,-1 0 0 0 0,1 0 0 0 0,-1 0-1 0 0,0 0 1 0 0,0 0 0 0 0,0 0-1 0 0,1-6 1 0 0,2-3-16 0 0,0-1 0 0 0,-1 0 0 0 0,-1 0 0 0 0,0 0 0 0 0,-1 0 0 0 0,-1 0-1 0 0,0-1 1 0 0,0 1 0 0 0,-3-22 0 0 0,-5-22-30 0 0,-2 7 3 0 0,7 36 31 0 0,-13-55-20 0 0,13 65 18 0 0,1-1-1 0 0,-1 1 1 0 0,0 0 0 0 0,-1-1-1 0 0,1 1 1 0 0,-6-7 0 0 0,-12-2-74 0 0,19 13 81 0 0,0-1 0 0 0,-1 1 0 0 0,1 0 0 0 0,-1-1 0 0 0,1 1 0 0 0,0 0 0 0 0,-1 0 0 0 0,1 0 0 0 0,-1 0 1 0 0,1 0-1 0 0,-1 0 0 0 0,1 0 0 0 0,0 1 0 0 0,-1-1 0 0 0,1 1 0 0 0,0-1 0 0 0,-1 1 0 0 0,1-1 0 0 0,0 1 0 0 0,-1-1 0 0 0,1 1 1 0 0,0 0-1 0 0,0 0 0 0 0,0 0 0 0 0,0 0 0 0 0,0 0 0 0 0,-2 1 0 0 0,2 1 0 0 0,-1 0 0 0 0,0 0 0 0 0,1 0-1 0 0,-1 1 1 0 0,1-1 0 0 0,0 0 0 0 0,0 1 0 0 0,1-1 0 0 0,-1 1-1 0 0,1-1 1 0 0,-1 5 0 0 0,1 1 3 0 0,0 0 0 0 0,0 0 1 0 0,1 1-1 0 0,0-1 0 0 0,1 0 0 0 0,0 0 0 0 0,0-1 0 0 0,7 16 0 0 0,-3-14 15 0 0,1-1 0 0 0,1 0 0 0 0,0 0 0 0 0,0-1 0 0 0,1 0 0 0 0,0 0-1 0 0,0-1 1 0 0,1 0 0 0 0,0-1 0 0 0,15 8 0 0 0,31 22 120 0 0,-48-31-114 0 0,0 0-1 0 0,1 0 0 0 0,-1-1 1 0 0,1 0-1 0 0,16 5 1 0 0,21 8 64 0 0,-38-14-78 0 0,-1 0-1 0 0,2-1 1 0 0,-1 0 0 0 0,0-1 0 0 0,0 0 0 0 0,0 0-1 0 0,11-1 1 0 0,39 6 40 0 0,-50-4-42 0 0,26 4 7 0 0,-17-13-10 0 0,-8-4-2 0 0,0-23 47 0 0,-8 28-32 0 0,0-1 0 0 0,-1 1 1 0 0,0 0-1 0 0,-1 0 0 0 0,1 0 1 0 0,-4-12-1 0 0,-10-18 32 0 0,-2 13-52 0 0,-115-124-95 0 0,95 114-392 0 0,16 21-1150 0 0,21 24-149 0 0,27 30-847 0 0,-19-32 2330 0 0,0-1-1 0 0,1 0 0 0 0,1 0 1 0 0,0-1-1 0 0,0-1 1 0 0,15 8-1 0 0,-15-9 572 0 0,1-1 1 0 0,0-1-1 0 0,0 0 1 0 0,0 0-1 0 0,22 3 1 0 0,34-6 1135 0 0,16-14 169 0 0,-25-5-756 0 0,-43 12-605 0 0,1-1 0 0 0,-1-1 1 0 0,16-10-1 0 0,10-16 67 0 0,-25 9-72 0 0,-16 23-191 0 0,-1 0 0 0 0,1 0 0 0 0,0 0-1 0 0,-1 0 1 0 0,1 0 0 0 0,-1 0 0 0 0,0 0-1 0 0,0 0 1 0 0,0 0 0 0 0,0 0 0 0 0,0-1-1 0 0,0 1 1 0 0,-1 0 0 0 0,1 0 0 0 0,-1-3-1 0 0,0 4-4 0 0,0-1 0 0 0,-1 0 0 0 0,1 1 0 0 0,0-1 0 0 0,0 1 0 0 0,-1 0 0 0 0,1-1 0 0 0,0 1 0 0 0,-1 0 0 0 0,1 0 0 0 0,-1 0 0 0 0,0 0-1 0 0,1 0 1 0 0,-1 0 0 0 0,0 0 0 0 0,0 0 0 0 0,0 1 0 0 0,0-1 0 0 0,1 1 0 0 0,-1-1 0 0 0,0 1 0 0 0,0 0 0 0 0,0 0 0 0 0,0 0-1 0 0,0 0 1 0 0,0 0 0 0 0,0 0 0 0 0,0 0 0 0 0,0 1 0 0 0,0-1 0 0 0,1 1 0 0 0,-4 0 0 0 0,-4 2 7 0 0,0 0-1 0 0,0 0 1 0 0,1 1 0 0 0,-1 0 0 0 0,1 1 0 0 0,-1 0-1 0 0,1 0 1 0 0,1 1 0 0 0,-1 0 0 0 0,1 0 0 0 0,-9 10-1 0 0,8-7 4 0 0,-1 1 1 0 0,2 0-1 0 0,-1 1 0 0 0,-9 19 0 0 0,15-26-11 0 0,0 0 1 0 0,0 0 0 0 0,0 1-1 0 0,1-1 1 0 0,0 0 0 0 0,0 0 0 0 0,0 1-1 0 0,0-1 1 0 0,1 1 0 0 0,0-1 0 0 0,-1 1-1 0 0,2-1 1 0 0,-1 1 0 0 0,0-1-1 0 0,1 0 1 0 0,0 1 0 0 0,0-1 0 0 0,1 0-1 0 0,-1 1 1 0 0,1-1 0 0 0,-1 0-1 0 0,2 0 1 0 0,-1 0 0 0 0,0 0 0 0 0,1-1-1 0 0,-1 1 1 0 0,1-1 0 0 0,0 1-1 0 0,0-1 1 0 0,0 0 0 0 0,1 0 0 0 0,-1 0-1 0 0,1-1 1 0 0,0 1 0 0 0,4 1 0 0 0,4 4 14 0 0,1-2 0 0 0,0 1 0 0 0,1-2 0 0 0,0 0 0 0 0,0 0 0 0 0,0-1 0 0 0,0-1 0 0 0,0 0 0 0 0,24 1 0 0 0,-30-4-19 0 0,3 1 14 0 0,0 0-1 0 0,1-1 1 0 0,-1 0-1 0 0,1-1 1 0 0,-1 0-1 0 0,1-1 1 0 0,-1-1-1 0 0,0 1 1 0 0,0-2-1 0 0,20-8 1 0 0,3-2 21 0 0,-24 10-31 0 0,0 1 0 0 0,-1-2-1 0 0,1 1 1 0 0,-1-1 0 0 0,0-1 0 0 0,16-13-1 0 0,1 1 29 0 0,-3 1-10 0 0,-6-3-18 0 0,-16 19-6 0 0,-1 1 0 0 0,1-1 1 0 0,-1 0-1 0 0,0 1 0 0 0,1-1 1 0 0,-1 0-1 0 0,0 0 0 0 0,1 1 1 0 0,-1-1-1 0 0,0 0 0 0 0,0 0 1 0 0,1 1-1 0 0,-1-1 0 0 0,0 0 1 0 0,0 0-1 0 0,0 0 0 0 0,0 1 1 0 0,0-1-1 0 0,0 0 0 0 0,-1 0 1 0 0,1 1-1 0 0,0-1 0 0 0,0 0 1 0 0,0 0-1 0 0,-1 0 0 0 0,1 1 1 0 0,0-1-1 0 0,-1 0 0 0 0,0-1 1 0 0,-11-6-8 0 0,3 5 1 0 0,-5 0-2 0 0,-35 5-10 0 0,44-1 16 0 0,0 1 0 0 0,0-1 1 0 0,0 1-1 0 0,0 0 0 0 0,0 0 0 0 0,0 0 0 0 0,1 1 0 0 0,-8 5 1 0 0,-2 3 26 0 0,1 1 0 0 0,-22 25 0 0 0,18-18 77 0 0,16-18-90 0 0,0 0 0 0 0,-1 0 0 0 0,1 0 0 0 0,0 0 0 0 0,0 1 0 0 0,1-1 0 0 0,-1 0 0 0 0,0 1 0 0 0,0-1 0 0 0,0 1-1 0 0,1-1 1 0 0,-1 1 0 0 0,1-1 0 0 0,0 1 0 0 0,-1-1 0 0 0,1 1 0 0 0,0-1 0 0 0,0 1 0 0 0,0 0 0 0 0,0-1 0 0 0,0 1-1 0 0,0 0 1 0 0,1 2 0 0 0,0-1 25 0 0,0-1-1 0 0,0 0 1 0 0,1 1 0 0 0,-1-1-1 0 0,1 0 1 0 0,-1 0-1 0 0,1 0 1 0 0,0 0 0 0 0,0 0-1 0 0,0 0 1 0 0,0-1-1 0 0,0 1 1 0 0,3 1 0 0 0,3 2 33 0 0,1 0-1 0 0,-1-1 1 0 0,1 0 0 0 0,0-1 0 0 0,1 0 0 0 0,16 4-1 0 0,18-1 10 0 0,1-2-1 0 0,84-4 0 0 0,-52-10-998 0 0,-27-4 72 0 0,-36 9 407 0 0,-1 0 0 0 0,1-1 1 0 0,19-12-1 0 0,-16 4-217 0 0</inkml:trace>
</inkml:ink>
</file>

<file path=ppt/ink/ink39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2:00:05.340"/>
    </inkml:context>
    <inkml:brush xml:id="br0">
      <inkml:brushProperty name="width" value="0.05" units="cm"/>
      <inkml:brushProperty name="height" value="0.05" units="cm"/>
      <inkml:brushProperty name="color" value="#E71224"/>
    </inkml:brush>
  </inkml:definitions>
  <inkml:trace contextRef="#ctx0" brushRef="#br0">0 10 4377 0 0,'3'-9'3237'0'0,"3"37"-2747"0"0,-2 17 166 0 0,-3 72 605 0 0,-2-25-588 0 0,2-67-586 0 0,0 10 231 0 0,1 1 0 0 0,11 58 0 0 0,-12-85-266 0 0,1-1 1 0 0,1 0 0 0 0,-1 1-1 0 0,2-1 1 0 0,-1 0-1 0 0,1 0 1 0 0,0-1 0 0 0,0 1-1 0 0,1-1 1 0 0,0 0 0 0 0,1 0-1 0 0,-1-1 1 0 0,1 1-1 0 0,1-1 1 0 0,-1-1 0 0 0,11 8-1 0 0,-15-12-43 0 0,0 0-1 0 0,0 0 1 0 0,1 0 0 0 0,-1 0-1 0 0,0 0 1 0 0,0-1-1 0 0,1 1 1 0 0,-1-1-1 0 0,0 0 1 0 0,1 0-1 0 0,-1 0 1 0 0,0 0-1 0 0,1 0 1 0 0,-1 0-1 0 0,0-1 1 0 0,0 1-1 0 0,1-1 1 0 0,2 0-1 0 0,1-2 11 0 0,0 1-1 0 0,0-1 0 0 0,0 0 0 0 0,0-1 0 0 0,-1 0 0 0 0,8-5 0 0 0,37-43 89 0 0,-28 22-61 0 0,13-32 57 0 0,7-36-71 0 0,-3-13-37 0 0,-32 90 0 0 0,3-8-15 0 0,-7 11-9 0 0,-31 50 21 0 0,12-13 9 0 0,-19 21-27 0 0,1 1 0 0 0,-27 46-1 0 0,51-69 25 0 0,-20 37 2 0 0,28-52 0 0 0,0 1 0 0 0,1-1 0 0 0,0 0 0 0 0,0 0 0 0 0,0 1 0 0 0,0-1 0 0 0,1 0 0 0 0,-1 1 0 0 0,1-1 0 0 0,0 1 0 0 0,0-1 0 0 0,0 1 0 0 0,1 5 0 0 0,0-7 2 0 0,1 0 1 0 0,-1 0-1 0 0,0-1 0 0 0,1 1 1 0 0,-1 0-1 0 0,1 0 0 0 0,-1-1 1 0 0,1 1-1 0 0,0-1 1 0 0,0 1-1 0 0,0-1 0 0 0,0 0 1 0 0,0 0-1 0 0,0 0 0 0 0,0 0 1 0 0,0 0-1 0 0,4 1 1 0 0,42 10 66 0 0,-22-8-39 0 0,33 6-89 0 0,40-1-404 0 0,-55-9 235 0 0</inkml:trace>
</inkml:ink>
</file>

<file path=ppt/ink/ink39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2:00:05.686"/>
    </inkml:context>
    <inkml:brush xml:id="br0">
      <inkml:brushProperty name="width" value="0.05" units="cm"/>
      <inkml:brushProperty name="height" value="0.05" units="cm"/>
      <inkml:brushProperty name="color" value="#E71224"/>
    </inkml:brush>
  </inkml:definitions>
  <inkml:trace contextRef="#ctx0" brushRef="#br0">1 118 5153 0 0,'70'-57'1958'0'0,"-52"41"-825"0"0,-6 1-494 0 0,-1 5-625 0 0,7 7 240 0 0,26-5 99 0 0,-32 5-193 0 0,-1 1 0 0 0,1 1 0 0 0,-1 0 0 0 0,1 0 0 0 0,15 1 0 0 0,46 13-17 0 0,-24 2-129 0 0,-48-15-15 0 0,0 0 0 0 0,0 0 0 0 0,0 1-1 0 0,0-1 1 0 0,-1 1 0 0 0,1-1 0 0 0,0 1 0 0 0,0-1 0 0 0,-1 1 0 0 0,1-1 0 0 0,0 1 0 0 0,-1 0-1 0 0,1-1 1 0 0,0 1 0 0 0,-1 0 0 0 0,1 0 0 0 0,-1-1 0 0 0,1 1 0 0 0,-1 1 0 0 0,2 11 8 0 0,-7 7 18 0 0,-2-7-11 0 0,-46 45 87 0 0,17-19-28 0 0,14-12-6 0 0,-18 25 49 0 0,10-13 65 0 0,-41 65 0 0 0,67-96-110 0 0,1-1 0 0 0,-1 1 1 0 0,1 0-1 0 0,1 0 1 0 0,-1 0-1 0 0,1 0 0 0 0,1 0 1 0 0,-1 0-1 0 0,1 0 0 0 0,1 1 1 0 0,0 11-1 0 0,0-17-44 0 0,1 0-1 0 0,0 0 1 0 0,0 0 0 0 0,0 0 0 0 0,0 0-1 0 0,1 0 1 0 0,-1-1 0 0 0,1 1 0 0 0,-1 0-1 0 0,1-1 1 0 0,0 1 0 0 0,0-1-1 0 0,0 0 1 0 0,0 0 0 0 0,1 0 0 0 0,-1 0-1 0 0,0 0 1 0 0,1 0 0 0 0,0 0 0 0 0,-1-1-1 0 0,1 1 1 0 0,0-1 0 0 0,5 2 0 0 0,45 13 129 0 0,-21-13-137 0 0,-15-2-16 0 0,0-1-1 0 0,0-1 0 0 0,18-4 1 0 0,-12 0-453 0 0,1 0 0 0 0,-2-2 0 0 0,33-14 1 0 0,-32 11-4694 0 0</inkml:trace>
</inkml:ink>
</file>

<file path=ppt/ink/ink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19:21:46.789"/>
    </inkml:context>
    <inkml:brush xml:id="br0">
      <inkml:brushProperty name="width" value="0.05" units="cm"/>
      <inkml:brushProperty name="height" value="0.05" units="cm"/>
    </inkml:brush>
  </inkml:definitions>
  <inkml:trace contextRef="#ctx0" brushRef="#br0">46 254 1856 0 0,'-17'-13'4406'0'0,"14"10"-4259"0"0,1 1 1 0 0,-1-1 0 0 0,1 0 0 0 0,-1 0 0 0 0,1 0 0 0 0,0 0-1 0 0,0 0 1 0 0,0 0 0 0 0,1-1 0 0 0,-1 1 0 0 0,1-1-1 0 0,0 1 1 0 0,-2-7 0 0 0,4 9-135 0 0,-1 0-1 0 0,1 0 1 0 0,0-1-1 0 0,-1 1 1 0 0,1 0-1 0 0,0 0 1 0 0,-1 0 0 0 0,1 0-1 0 0,0 0 1 0 0,0 0-1 0 0,0 0 1 0 0,0 0-1 0 0,0 0 1 0 0,0 0 0 0 0,0 0-1 0 0,0 1 1 0 0,1-1-1 0 0,-1 0 1 0 0,0 1-1 0 0,0-1 1 0 0,1 1-1 0 0,2-1 1 0 0,38-8 267 0 0,-17 5-202 0 0,68-22-63 0 0,-34 12 13 0 0,-2-4-1 0 0,1-1 1 0 0,70-36-1 0 0,-93 38 41 0 0,-12 9 3 0 0,-50 24 130 0 0,-9 24-163 0 0,30-32-9 0 0,-4 3 12 0 0,1 1-1 0 0,0 0 1 0 0,-7 13-1 0 0,11-14-4 0 0,0 0 0 0 0,0 0-1 0 0,1 1 1 0 0,1-1 0 0 0,0 1-1 0 0,-2 16 1 0 0,1 23 3 0 0,3-37 14 0 0,2 0-1 0 0,0 0 1 0 0,6 26-1 0 0,-5-33-105 0 0,0 0 0 0 0,0 0 0 0 0,1 0-1 0 0,0 0 1 0 0,0 0 0 0 0,1-1 0 0 0,0 1 0 0 0,8 9 0 0 0,-9-13-79 0 0,1 1 0 0 0,-1 0 0 0 0,1-1 1 0 0,0 0-1 0 0,1 0 0 0 0,-1 0 1 0 0,0 0-1 0 0,7 2 0 0 0,7 3-3766 0 0</inkml:trace>
</inkml:ink>
</file>

<file path=ppt/ink/ink39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2:00:06.074"/>
    </inkml:context>
    <inkml:brush xml:id="br0">
      <inkml:brushProperty name="width" value="0.05" units="cm"/>
      <inkml:brushProperty name="height" value="0.05" units="cm"/>
      <inkml:brushProperty name="color" value="#E71224"/>
    </inkml:brush>
  </inkml:definitions>
  <inkml:trace contextRef="#ctx0" brushRef="#br0">31 0 4337 0 0,'-4'6'699'0'0,"1"0"0"0"0,0-1 0 0 0,0 1 0 0 0,1 0 0 0 0,-1 1 1 0 0,0 5-1 0 0,-6 46 634 0 0,10 54-869 0 0,-1-112-450 0 0,12 70 314 0 0,-3-28-98 0 0,-6-14-180 0 0,-2-2-148 0 0,-4-9-77 0 0,2-6-374 0 0,1-11 536 0 0,0 0-1 0 0,0 1 0 0 0,0-1 1 0 0,0 0-1 0 0,0 0 1 0 0,0 0-1 0 0,0 0 0 0 0,0 0 1 0 0,1 1-1 0 0,-1-1 0 0 0,0 0 1 0 0,0 0-1 0 0,0 0 1 0 0,0 0-1 0 0,0 0 0 0 0,0 1 1 0 0,0-1-1 0 0,0 0 1 0 0,0 0-1 0 0,0 0 0 0 0,0 0 1 0 0,0 0-1 0 0,0 0 0 0 0,1 0 1 0 0,-1 0-1 0 0,0 1 1 0 0,0-1-1 0 0,0 0 0 0 0,0 0 1 0 0,0 0-1 0 0,0 0 0 0 0,1 0 1 0 0,-1 0-1 0 0,0 0 1 0 0,0 0-1 0 0,0 0 0 0 0,0 0 1 0 0,0 0-1 0 0,1 0 1 0 0,-1 0-1 0 0,0 0 0 0 0,0 0 1 0 0,0 0-1 0 0,0 0 0 0 0,0 0 1 0 0,1 0-1 0 0,-1 0 1 0 0,0 0-1 0 0,0 0 0 0 0,0 0 1 0 0,0 0-1 0 0,0 0 1 0 0,0 0-1 0 0,1 0 0 0 0,-1-1 1 0 0,0 1-1 0 0,0 0 0 0 0,0 0 1 0 0,0 0-1 0 0,0 0 1 0 0,0 0-1 0 0,0 0 0 0 0,1-1 1 0 0,2-1-790 0 0</inkml:trace>
</inkml:ink>
</file>

<file path=ppt/ink/ink39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2:00:06.407"/>
    </inkml:context>
    <inkml:brush xml:id="br0">
      <inkml:brushProperty name="width" value="0.05" units="cm"/>
      <inkml:brushProperty name="height" value="0.05" units="cm"/>
      <inkml:brushProperty name="color" value="#E71224"/>
    </inkml:brush>
  </inkml:definitions>
  <inkml:trace contextRef="#ctx0" brushRef="#br0">111 0 4489 0 0,'2'4'173'0'0,"-1"0"1"0"0,0 0-1 0 0,0 0 1 0 0,0 0 0 0 0,0 1-1 0 0,-1-1 1 0 0,0 0-1 0 0,0 0 1 0 0,0 0-1 0 0,0 0 1 0 0,0 0-1 0 0,-1 0 1 0 0,0 1-1 0 0,-2 5 1 0 0,-2 2 114 0 0,0-1 1 0 0,-1 0-1 0 0,-14 19 1 0 0,9-11-98 0 0,0 0 1 0 0,2 1-1 0 0,0 0 1 0 0,1 1-1 0 0,1-1 1 0 0,1 1-1 0 0,1 1 1 0 0,1-1-1 0 0,1 1 1 0 0,1 0-1 0 0,1 0 1 0 0,1-1 0 0 0,0 1-1 0 0,2 0 1 0 0,0 0-1 0 0,2 0 1 0 0,0-1-1 0 0,2 0 1 0 0,0 0-1 0 0,1 0 1 0 0,1-1-1 0 0,13 23 1 0 0,-14-34-155 0 0,1 1-1 0 0,0-1 1 0 0,0-1 0 0 0,1 1 0 0 0,0-1 0 0 0,1-1 0 0 0,-1 0 0 0 0,1 0 0 0 0,1-1 0 0 0,-1 0-1 0 0,1-1 1 0 0,0 0 0 0 0,1-1 0 0 0,-1 0 0 0 0,23 4 0 0 0,1-1 5 0 0,-1-1 0 0 0,1-2 0 0 0,0-2 0 0 0,45-2 0 0 0,-12-7-12 0 0,-61 6-34 0 0,-1-1 0 0 0,1 0 0 0 0,-1 0-1 0 0,1 0 1 0 0,-1-1 0 0 0,0 0 0 0 0,0 0 0 0 0,0-1 0 0 0,0 1-1 0 0,-1-1 1 0 0,1-1 0 0 0,8-8 0 0 0,-2-10-54 0 0,-6-23-52 0 0,-8 15 51 0 0,-2 13 38 0 0,-1 2-1 0 0,0 0-1 0 0,-1 0 1 0 0,-11-18 0 0 0,14 27 16 0 0,-1 1 0 0 0,0 0 1 0 0,0-1-1 0 0,-1 2 0 0 0,0-1 0 0 0,0 1 0 0 0,0-1 1 0 0,-1 1-1 0 0,-11-8 0 0 0,15 12 4 0 0,-1 0 0 0 0,1 0 0 0 0,-1 0 0 0 0,1 0 0 0 0,-1 0 0 0 0,0 1 0 0 0,1-1 0 0 0,-1 1 0 0 0,0 0 0 0 0,0 0 0 0 0,1 0 0 0 0,-1 0 0 0 0,0 0 0 0 0,1 1 0 0 0,-1-1 0 0 0,0 1 0 0 0,1-1 0 0 0,-1 1 0 0 0,1 0 0 0 0,-1 0 0 0 0,1 0 0 0 0,-1 1 0 0 0,1-1 0 0 0,0 1 0 0 0,0-1 0 0 0,-1 1 0 0 0,1 0 0 0 0,0-1 0 0 0,0 1 0 0 0,1 0 0 0 0,-3 3 0 0 0,-1 0 0 0 0,1 1 1 0 0,-1 0 0 0 0,1 0 0 0 0,1 0 0 0 0,-1 1 0 0 0,1-1-1 0 0,0 1 1 0 0,0 0 0 0 0,1 0 0 0 0,-2 8 0 0 0,2-4 5 0 0,0 0 0 0 0,1 0 1 0 0,0 1-1 0 0,1-1 0 0 0,1 14 1 0 0,0-21-4 0 0,0 1 1 0 0,0-1 0 0 0,0 0 0 0 0,1 0-1 0 0,0 0 1 0 0,-1 0 0 0 0,2 0 0 0 0,-1 0 0 0 0,0 0-1 0 0,1-1 1 0 0,-1 1 0 0 0,1-1 0 0 0,0 0-1 0 0,0 1 1 0 0,1-1 0 0 0,4 3 0 0 0,2 0 7 0 0,0 0 0 0 0,0-1 0 0 0,0 0 0 0 0,1-1 0 0 0,-1 0 0 0 0,1 0-1 0 0,19 2 1 0 0,81 9-550 0 0,-100-14 63 0 0,1-1 0 0 0,-1 0 0 0 0,0 0 0 0 0,1-1-1 0 0,-1 0 1 0 0,11-3 0 0 0,9-5-234 0 0</inkml:trace>
</inkml:ink>
</file>

<file path=ppt/ink/ink39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2:00:06.760"/>
    </inkml:context>
    <inkml:brush xml:id="br0">
      <inkml:brushProperty name="width" value="0.05" units="cm"/>
      <inkml:brushProperty name="height" value="0.05" units="cm"/>
      <inkml:brushProperty name="color" value="#E71224"/>
    </inkml:brush>
  </inkml:definitions>
  <inkml:trace contextRef="#ctx0" brushRef="#br0">154 25 5689 0 0,'-5'-3'322'0'0,"-3"-8"207"0"0,-1 4-114 0 0,-10 3 270 0 0,13 6-560 0 0,-1 0-1 0 0,1 0 1 0 0,0 0-1 0 0,0 1 1 0 0,0 0-1 0 0,0 0 0 0 0,1 0 1 0 0,-1 1-1 0 0,1 0 1 0 0,0 0-1 0 0,0 0 1 0 0,0 1-1 0 0,-6 6 1 0 0,9-8-62 0 0,-1 0 1 0 0,0 0 0 0 0,1 0 0 0 0,0 0 0 0 0,0 1 0 0 0,0-1-1 0 0,0 0 1 0 0,0 1 0 0 0,1 0 0 0 0,-1-1 0 0 0,1 1-1 0 0,0 0 1 0 0,0 0 0 0 0,1 0 0 0 0,-1-1 0 0 0,1 1 0 0 0,0 0-1 0 0,0 0 1 0 0,0 0 0 0 0,0 0 0 0 0,1 0 0 0 0,-1 0 0 0 0,3 6-1 0 0,-1-8-35 0 0,-1 0-1 0 0,1 0 0 0 0,-1 0 0 0 0,1-1 0 0 0,0 1 1 0 0,0 0-1 0 0,0-1 0 0 0,0 0 0 0 0,0 1 0 0 0,0-1 1 0 0,0 0-1 0 0,0 0 0 0 0,0 0 0 0 0,1 0 0 0 0,-1 0 1 0 0,0-1-1 0 0,1 1 0 0 0,-1-1 0 0 0,4 1 0 0 0,52 3 229 0 0,-44-4-233 0 0,22 3-163 0 0,0-3 0 0 0,-1-1-1 0 0,1-1 1 0 0,-1-2 0 0 0,65-16 0 0 0,-66 11-42 0 0</inkml:trace>
</inkml:ink>
</file>

<file path=ppt/ink/ink39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2:00:07.489"/>
    </inkml:context>
    <inkml:brush xml:id="br0">
      <inkml:brushProperty name="width" value="0.05" units="cm"/>
      <inkml:brushProperty name="height" value="0.05" units="cm"/>
      <inkml:brushProperty name="color" value="#E71224"/>
    </inkml:brush>
  </inkml:definitions>
  <inkml:trace contextRef="#ctx0" brushRef="#br0">61 10 5353 0 0,'-4'-9'2215'0'0,"-3"8"-1135"0"0,-3 2-649 0 0,1 4-312 0 0,1 13 101 0 0,5 15 233 0 0,-14 421 625 0 0,16-424-1116 0 0,0-4 115 0 0,1 0 0 0 0,4 32 0 0 0,-4-53-113 0 0,1 1 0 0 0,0 0 1 0 0,0-1-1 0 0,1 1 0 0 0,0 0 1 0 0,0-1-1 0 0,0 0 0 0 0,0 1 1 0 0,1-1-1 0 0,0 0 0 0 0,0 0 1 0 0,1-1-1 0 0,-1 1 1 0 0,1-1-1 0 0,0 1 0 0 0,5 4 1 0 0,1-7-120 0 0,8-9-105 0 0,9-17-489 0 0,-21 19 386 0 0,6-7-95 0 0,-1-1 0 0 0,0 1 0 0 0,-1-2 0 0 0,0 0 1 0 0,-1 0-1 0 0,-1 0 0 0 0,0-1 0 0 0,7-21 0 0 0,-11 25 735 0 0,0 0-1 0 0,-1 0 0 0 0,-1-1 1 0 0,0 1-1 0 0,0-1 0 0 0,-1 1 1 0 0,0-19-1 0 0,-7 4 697 0 0,6 26-908 0 0,0-1 0 0 0,0 1 0 0 0,0-1 0 0 0,0 1 0 0 0,0-1 1 0 0,0 1-1 0 0,0-1 0 0 0,0 1 0 0 0,-1-1 0 0 0,1 1 0 0 0,0-1 0 0 0,0 1 0 0 0,0-1 0 0 0,0 1 0 0 0,-1 0 0 0 0,1-1 0 0 0,0 1 0 0 0,0-1 0 0 0,-1 1 0 0 0,1 0 0 0 0,0-1 1 0 0,-1 1-1 0 0,1 0 0 0 0,-1-1 0 0 0,1 1 0 0 0,0 0 0 0 0,-1-1 0 0 0,1 1 0 0 0,-1 0 0 0 0,1 0 0 0 0,0 0 0 0 0,-1-1 0 0 0,1 1 0 0 0,-1 0 0 0 0,1 0 0 0 0,-1 0 0 0 0,1 0 1 0 0,-1 0-1 0 0,1 0 0 0 0,-1 0 0 0 0,1 0 0 0 0,-1 0 0 0 0,1 0 0 0 0,-1 0 0 0 0,0 0 0 0 0,0 15 39 0 0,1-10-102 0 0,1 26 16 0 0,1-1-1 0 0,8 39 1 0 0,-8-59-8 0 0,1-1 0 0 0,0 1 0 0 0,0-1 0 0 0,1 0 0 0 0,0 0 0 0 0,6 10 0 0 0,-7-15-1 0 0,0 1 1 0 0,0-1-1 0 0,1 0 1 0 0,-1 0 0 0 0,1-1-1 0 0,0 1 1 0 0,7 4-1 0 0,-9-7-4 0 0,0 0 0 0 0,0 0 0 0 0,1 0 0 0 0,-1 0 0 0 0,0-1 0 0 0,0 1 0 0 0,1 0 0 0 0,-1-1 0 0 0,0 0 0 0 0,5 0 0 0 0,14 0 44 0 0,-1-1-7 0 0,19 3 34 0 0,-9 0-44 0 0,46-3 0 0 0,-65-2-30 0 0,-6-1-2 0 0,-2-4 28 0 0,-2 2 19 0 0,-1 4 52 0 0,0-1 95 0 0,0 2-47 0 0,0-1-12 0 0,0 2-60 0 0,12-11 467 0 0,10-17-112 0 0,-1 1-396 0 0,-19 25-31 0 0,0 0-1 0 0,0 0 1 0 0,0-1-1 0 0,-1 1 1 0 0,1 0-1 0 0,-1 0 1 0 0,1-1-1 0 0,-1 1 1 0 0,0-1-1 0 0,0 0 1 0 0,0 1-1 0 0,0-1 1 0 0,0-5-1 0 0,20-46 31 0 0,-3 13 8 0 0,-11 21-53 0 0,-2 5 16 0 0,1 0 0 0 0,13-26 0 0 0,-17 37-27 0 0,0 0 0 0 0,1 1 0 0 0,0-1 0 0 0,0 1 1 0 0,0-1-1 0 0,0 1 0 0 0,1 0 0 0 0,6-5 0 0 0,-9 8-2 0 0,0 0 1 0 0,0 0-1 0 0,0 0 0 0 0,0 0 0 0 0,0 0 0 0 0,0 0 0 0 0,0 1 1 0 0,0-1-1 0 0,0 0 0 0 0,0 1 0 0 0,0-1 0 0 0,0 0 0 0 0,0 1 1 0 0,0-1-1 0 0,0 1 0 0 0,0-1 0 0 0,-1 1 0 0 0,1 0 0 0 0,0-1 1 0 0,0 1-1 0 0,0 0 0 0 0,-1 0 0 0 0,1 0 0 0 0,0-1 1 0 0,-1 1-1 0 0,1 0 0 0 0,0 2 0 0 0,21 31-679 0 0,-18-29 663 0 0,0 0-82 0 0,0-1 0 0 0,1-1 0 0 0,-1 1-1 0 0,1-1 1 0 0,0 0 0 0 0,0 0 0 0 0,0 0 0 0 0,0 0 0 0 0,0-1 0 0 0,1 0 0 0 0,-1 0 0 0 0,1-1-1 0 0,0 0 1 0 0,-1 0 0 0 0,10 1 0 0 0,-14-2 134 0 0,1 0-31 0 0,1-1 0 0 0,0 1 1 0 0,-1-1-1 0 0,1 0 0 0 0,-1 0 1 0 0,1 0-1 0 0,-1 0 0 0 0,1-1 0 0 0,-1 1 1 0 0,0-1-1 0 0,0 1 0 0 0,0-1 1 0 0,0 0-1 0 0,0 0 0 0 0,3-3 1 0 0,7-5-52 0 0,-1-1-74 0 0,-14 5 70 0 0,1 6 83 0 0,0 0-1 0 0,0 0 1 0 0,0 0 0 0 0,0 0-1 0 0,0 1 1 0 0,0-1 0 0 0,0 1-1 0 0,0-1 1 0 0,0 1 0 0 0,0 0 0 0 0,0-1-1 0 0,0 1 1 0 0,0 0 0 0 0,1 0-1 0 0,-4 2 1 0 0,-2 3 110 0 0,-1 0 1 0 0,1 0-1 0 0,1 1 1 0 0,-1-1-1 0 0,1 1 1 0 0,0 1-1 0 0,0-1 0 0 0,1 1 1 0 0,0 0-1 0 0,1 0 1 0 0,-1 1-1 0 0,2-1 1 0 0,-1 1-1 0 0,1 0 0 0 0,0 0 1 0 0,1 0-1 0 0,0 1 1 0 0,1-1-1 0 0,0 0 1 0 0,0 1-1 0 0,1-1 0 0 0,0 0 1 0 0,1 1-1 0 0,2 12 1 0 0,-2-19-82 0 0,0 0 0 0 0,0 1 0 0 0,1-1 0 0 0,-1 0 0 0 0,1 0 0 0 0,0 0 0 0 0,0 0 0 0 0,0 0 0 0 0,1-1 0 0 0,-1 1 0 0 0,0-1 0 0 0,1 1 0 0 0,0-1 0 0 0,0 0 0 0 0,0 0 0 0 0,-1 0 0 0 0,2 0 0 0 0,-1-1 0 0 0,0 1 0 0 0,5 1 0 0 0,10 3 96 0 0,-1-1 1 0 0,33 6-1 0 0,-35-9-75 0 0,121 23-436 0 0,-102-21 161 0 0</inkml:trace>
</inkml:ink>
</file>

<file path=ppt/ink/ink39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2:00:07.993"/>
    </inkml:context>
    <inkml:brush xml:id="br0">
      <inkml:brushProperty name="width" value="0.05" units="cm"/>
      <inkml:brushProperty name="height" value="0.05" units="cm"/>
      <inkml:brushProperty name="color" value="#E71224"/>
    </inkml:brush>
  </inkml:definitions>
  <inkml:trace contextRef="#ctx0" brushRef="#br0">29 1 10626 0 0,'-2'1'43'0'0,"0"1"0"0"0,-1-1 0 0 0,1 1 0 0 0,1 0 0 0 0,-1 0 0 0 0,0 0 0 0 0,0 0 0 0 0,1 0 0 0 0,-1 0 0 0 0,1 1 0 0 0,-1-1 0 0 0,1 0 0 0 0,0 1 0 0 0,0-1 0 0 0,0 1 0 0 0,1-1 0 0 0,-1 1 0 0 0,0 2 0 0 0,0 2 64 0 0,1-1 1 0 0,0 0 0 0 0,0 0 0 0 0,1 0 0 0 0,-1 0 0 0 0,1 0 0 0 0,4 11 0 0 0,-1-3 30 0 0,2 0-1 0 0,0 0 1 0 0,0-1 0 0 0,1 1-1 0 0,17 22 1 0 0,-16-27-101 0 0,0-1 0 0 0,1 0 0 0 0,0 0 0 0 0,0-1 1 0 0,0 0-1 0 0,1-1 0 0 0,0 0 0 0 0,0 0 0 0 0,1-1 0 0 0,-1-1 0 0 0,1 0 0 0 0,21 5 0 0 0,-5-3-29 0 0,0-1-1 0 0,0-1 0 0 0,0-2 1 0 0,40-1-1 0 0,-54-1-97 0 0,1-1-1 0 0,-1 0 1 0 0,1-2 0 0 0,-1 1 0 0 0,23-9-1 0 0,-13 4-239 0 0</inkml:trace>
</inkml:ink>
</file>

<file path=ppt/ink/ink39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2:00:08.336"/>
    </inkml:context>
    <inkml:brush xml:id="br0">
      <inkml:brushProperty name="width" value="0.05" units="cm"/>
      <inkml:brushProperty name="height" value="0.05" units="cm"/>
      <inkml:brushProperty name="color" value="#E71224"/>
    </inkml:brush>
  </inkml:definitions>
  <inkml:trace contextRef="#ctx0" brushRef="#br0">71 1 10234 0 0,'-17'54'532'0'0,"3"0"0"0"0,1 1 0 0 0,-9 108 0 0 0,21-149-493 0 0,-2 34 25 0 0,3-31-13 0 0,1 0 0 0 0,0 0 0 0 0,2 0 0 0 0,0-1 1 0 0,1 1-1 0 0,0-1 0 0 0,2 1 0 0 0,0-1 0 0 0,9 17 0 0 0,-12-29-88 0 0,-1 0 0 0 0,1-1 0 0 0,0 1 0 0 0,0-1 1 0 0,0 0-1 0 0,1 0 0 0 0,-1 0 0 0 0,7 4 0 0 0,7 1-368 0 0,-6-5 90 0 0,-1-4-19 0 0,-4-1 108 0 0,1-5-576 0 0</inkml:trace>
</inkml:ink>
</file>

<file path=ppt/ink/ink39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2:00:08.825"/>
    </inkml:context>
    <inkml:brush xml:id="br0">
      <inkml:brushProperty name="width" value="0.05" units="cm"/>
      <inkml:brushProperty name="height" value="0.05" units="cm"/>
      <inkml:brushProperty name="color" value="#E71224"/>
    </inkml:brush>
  </inkml:definitions>
  <inkml:trace contextRef="#ctx0" brushRef="#br0">0 0 5281 0 0,'40'29'5103'0'0,"47"45"-4713"0"0,-67-52-330 0 0,7 15 35 0 0,-16-19-19 0 0,-1 0 0 0 0,-1 1-1 0 0,8 22 1 0 0,-1 10 429 0 0,-2 1 1 0 0,14 94-1 0 0,-10 19-90 0 0,-13-115-436 0 0,2 16 253 0 0,-6-47-498 0 0,0 0 0 0 0,-2-1 0 0 0,-4 33-1 0 0,-5-13-2857 0 0,-16 46 1 0 0,13-45 603 0 0,1-5-510 0 0</inkml:trace>
</inkml:ink>
</file>

<file path=ppt/ink/ink39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7T22:00:09.153"/>
    </inkml:context>
    <inkml:brush xml:id="br0">
      <inkml:brushProperty name="width" value="0.05" units="cm"/>
      <inkml:brushProperty name="height" value="0.05" units="cm"/>
      <inkml:brushProperty name="color" value="#E71224"/>
    </inkml:brush>
  </inkml:definitions>
  <inkml:trace contextRef="#ctx0" brushRef="#br0">196 54 5633 0 0,'-18'-20'2425'0'0,"-18"-5"-1173"0"0,33 23-1243 0 0,1 1 0 0 0,-1 0 0 0 0,0 0 0 0 0,1 0 0 0 0,-1 1-1 0 0,0-1 1 0 0,0 1 0 0 0,1-1 0 0 0,-1 1 0 0 0,0 0 0 0 0,0 0 0 0 0,-3 0-1 0 0,4 1 19 0 0,1-1 0 0 0,-1 1 0 0 0,1-1 0 0 0,-1 1-1 0 0,1-1 1 0 0,0 1 0 0 0,-1 0 0 0 0,1 0 0 0 0,0 0-1 0 0,-1 0 1 0 0,1 0 0 0 0,0 0 0 0 0,0 0 0 0 0,-1 1-1 0 0,-32 48 379 0 0,27-35-298 0 0,0 1 0 0 0,1 0 1 0 0,-5 23-1 0 0,-3 50 290 0 0,12-34-50 0 0,8-12 44 0 0,13 14-37 0 0,-4-17-220 0 0,-6-15-83 0 0,0-1-1 0 0,2-1 1 0 0,1 0 0 0 0,1 0-1 0 0,1-1 1 0 0,1-1 0 0 0,1-1-1 0 0,0 0 1 0 0,2-1 0 0 0,0 0-1 0 0,1-2 1 0 0,28 20 0 0 0,17 9-85 0 0,2-2 1 0 0,130 62 0 0 0,58-1-175 0 0,-172-80 112 0 0</inkml:trace>
</inkml:ink>
</file>

<file path=ppt/ink/ink39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8:41:17.263"/>
    </inkml:context>
    <inkml:brush xml:id="br0">
      <inkml:brushProperty name="width" value="0.05" units="cm"/>
      <inkml:brushProperty name="height" value="0.05" units="cm"/>
      <inkml:brushProperty name="color" value="#E71224"/>
    </inkml:brush>
  </inkml:definitions>
  <inkml:trace contextRef="#ctx0" brushRef="#br0">260 103 784 0 0,'-7'8'166'0'0,"6"-6"-128"0"0,0-1-1 0 0,0 0 1 0 0,0 1-1 0 0,0-1 1 0 0,0 0-1 0 0,0 0 1 0 0,0 1-1 0 0,0-1 1 0 0,-1 0-1 0 0,1 0 1 0 0,0-1-1 0 0,-1 1 1 0 0,1 0-1 0 0,-2 0 1 0 0,-20-16 2008 0 0,14 8-1196 0 0,-65-43 1061 0 0,70 48-1808 0 0,0 0 1 0 0,0 0-1 0 0,0 0 0 0 0,0 1 0 0 0,0 0 1 0 0,0 0-1 0 0,0 0 0 0 0,0 0 0 0 0,-1 1 1 0 0,1-1-1 0 0,0 1 0 0 0,-1 0 1 0 0,1 1-1 0 0,0-1 0 0 0,-6 2 0 0 0,-26-2 185 0 0,36 0-254 0 0,-1 0-1 0 0,0 0 1 0 0,0-1-1 0 0,0 1 1 0 0,0 0-1 0 0,0 0 0 0 0,0 0 1 0 0,0 0-1 0 0,0 0 1 0 0,1 0-1 0 0,-1 0 1 0 0,0 1-1 0 0,0-1 0 0 0,0 0 1 0 0,0 0-1 0 0,0 1 1 0 0,0-1-1 0 0,1 1 0 0 0,-1-1 1 0 0,-1 1-1 0 0,2 0-4 0 0,0-1-1 0 0,1 1 0 0 0,-1-1 0 0 0,0 1 1 0 0,1-1-1 0 0,-1 1 0 0 0,0-1 0 0 0,1 1 1 0 0,-1-1-1 0 0,1 0 0 0 0,-1 1 0 0 0,0-1 1 0 0,1 1-1 0 0,-1-1 0 0 0,1 0 0 0 0,-1 0 1 0 0,1 1-1 0 0,-1-1 0 0 0,1 0 0 0 0,0 0 1 0 0,-1 0-1 0 0,1 1 0 0 0,-1-1 0 0 0,1 0 1 0 0,-1 0-1 0 0,1 0 0 0 0,0 0 0 0 0,-1 0 1 0 0,1 0-1 0 0,-1 0 0 0 0,1 0 0 0 0,-1-1 1 0 0,1 1-1 0 0,0 0 0 0 0,0 0 0 0 0,136 6 655 0 0,403-7 288 0 0,-40 0-93 0 0,-399 2-783 0 0,138-4 257 0 0,-77-4-75 0 0,-145 7-241 0 0,259-9 628 0 0,-204 10-479 0 0,132 19 1 0 0,-178-16-171 0 0,0-1 0 0 0,0-1 0 0 0,1-1 1 0 0,37-4-1 0 0,1-8-1 0 0,-22-3 2 0 0,-30 10-5 0 0,5-4 4 0 0,5 0 6 0 0,-7 2-4 0 0,-7 3 3 0 0,6-2 6 0 0,-11-2 58 0 0,-4 6-76 0 0,0 1-3 0 0,0-1 1 0 0,0 1 5 0 0,0 0 0 0 0,-1-1-302 0 0,-1 0-254 0 0,0 2 401 0 0,-16 7-631 0 0,9 2 390 0 0</inkml:trace>
</inkml:ink>
</file>

<file path=ppt/ink/ink39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8:41:18.580"/>
    </inkml:context>
    <inkml:brush xml:id="br0">
      <inkml:brushProperty name="width" value="0.05" units="cm"/>
      <inkml:brushProperty name="height" value="0.05" units="cm"/>
      <inkml:brushProperty name="color" value="#E71224"/>
    </inkml:brush>
  </inkml:definitions>
  <inkml:trace contextRef="#ctx0" brushRef="#br0">18 24 1072 0 0,'-4'5'6'0'0,"2"-3"105"0"0,1 0 0 0 0,0-1 1 0 0,-1 1-1 0 0,1 0 0 0 0,0-1 0 0 0,0 1 1 0 0,0 0-1 0 0,0 0 0 0 0,0 0 0 0 0,1 0 1 0 0,-1 0-1 0 0,0 2 0 0 0,2-3-20 0 0,0 0 0 0 0,-1 0 0 0 0,1 0 0 0 0,0 0 0 0 0,0 0 0 0 0,0-1-1 0 0,0 1 1 0 0,0 0 0 0 0,0-1 0 0 0,0 1 0 0 0,0 0 0 0 0,0-1 0 0 0,1 1 0 0 0,-1-1 0 0 0,0 0 0 0 0,0 1 0 0 0,0-1 0 0 0,0 0 0 0 0,1 0-1 0 0,-1 0 1 0 0,0 0 0 0 0,0 0 0 0 0,1 0 0 0 0,1 0 0 0 0,113 19 1867 0 0,-1 0-1329 0 0,-41-17-111 0 0,44-3-131 0 0,133 16 1 0 0,-14 0 36 0 0,-143-12-256 0 0,178 1 58 0 0,-211-7-191 0 0,104-5-12 0 0,-52-1 15 0 0,-36 2-16 0 0,-23 2-8 0 0,35 0-2 0 0,8-2 20 0 0,91 0 55 0 0,64 0-118 0 0,-135 2 55 0 0,-94 2-13 0 0,1 0-1 0 0,34-10 1 0 0,-31 7-8 0 0,82-8-18 0 0,234-25 136 0 0,-339 39-122 0 0,102-1 0 0 0,-81 4 1 0 0</inkml:trace>
</inkml:ink>
</file>

<file path=ppt/ink/ink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19:21:47.160"/>
    </inkml:context>
    <inkml:brush xml:id="br0">
      <inkml:brushProperty name="width" value="0.05" units="cm"/>
      <inkml:brushProperty name="height" value="0.05" units="cm"/>
    </inkml:brush>
  </inkml:definitions>
  <inkml:trace contextRef="#ctx0" brushRef="#br0">252 548 5801 0 0,'2'-98'1386'0'0,"-1"96"-1295"0"0,-1 0 0 0 0,0-1 1 0 0,0 1-1 0 0,0 0 0 0 0,0-1 0 0 0,0 1 1 0 0,0 0-1 0 0,-1-1 0 0 0,1 1 0 0 0,-1 0 1 0 0,1 0-1 0 0,-1-1 0 0 0,0 1 0 0 0,0 0 1 0 0,0 0-1 0 0,0 0 0 0 0,0 0 0 0 0,-1 0 1 0 0,1 0-1 0 0,-1 1 0 0 0,1-1 0 0 0,-1 0 0 0 0,1 1 1 0 0,-1-1-1 0 0,0 1 0 0 0,0-1 0 0 0,0 1 1 0 0,0 0-1 0 0,0 0 0 0 0,0 0 0 0 0,0 0 1 0 0,0 0-1 0 0,-1 0 0 0 0,1 1 0 0 0,-4-1 1 0 0,-2 1-112 0 0,-1 0 0 0 0,1 1-1 0 0,-1 0 1 0 0,0 0 0 0 0,1 1 0 0 0,0 0 0 0 0,-10 4 0 0 0,3-1 150 0 0,10-3-124 0 0,-1 1 1 0 0,0-1 0 0 0,1 2-1 0 0,0-1 1 0 0,-1 1-1 0 0,1-1 1 0 0,1 1-1 0 0,-1 1 1 0 0,1-1-1 0 0,-1 1 1 0 0,1-1 0 0 0,1 1-1 0 0,-1 1 1 0 0,1-1-1 0 0,-1 0 1 0 0,2 1-1 0 0,-1-1 1 0 0,0 1 0 0 0,-1 7-1 0 0,-3 8 35 0 0,1 1 1 0 0,0-1-1 0 0,2 1 0 0 0,-2 25 0 0 0,5-35-27 0 0,0 1 0 0 0,2-1 0 0 0,2 25 1 0 0,11 10 13 0 0,8-10 5 0 0,-2-17-1 0 0,-15-17-21 0 0,-1 0-1 0 0,0 0 0 0 0,1-1 0 0 0,0 0 1 0 0,0 0-1 0 0,0 0 0 0 0,8 2 0 0 0,14-1 33 0 0,-23-3-36 0 0,-1 0-1 0 0,1 0 1 0 0,-1-1-1 0 0,0 1 1 0 0,0-1-1 0 0,1 0 1 0 0,-1 0-1 0 0,5-2 1 0 0,22-20 36 0 0,-12 0-28 0 0,-5 4-39 0 0,-2-1-1 0 0,0 0 0 0 0,-2 0 1 0 0,0-1-1 0 0,-1 0 1 0 0,-1-1-1 0 0,-1 0 0 0 0,-1 0 1 0 0,-1 0-1 0 0,-1 0 0 0 0,1-42 1 0 0,-5 19-69 0 0,-2 0 1 0 0,-2 0-1 0 0,-2 0 0 0 0,-25-85 1 0 0,22 96 73 0 0,-8-21-15 0 0,6 20 17 0 0,4 13 13 0 0,6 15 4 0 0,-7-12-4 0 0,9 19 4 0 0,0 0-1 0 0,-1-1 1 0 0,1 1 0 0 0,0 0 0 0 0,0 0 0 0 0,-1-1 0 0 0,1 1 0 0 0,0 0 0 0 0,-1 0-1 0 0,1 0 1 0 0,-1 0 0 0 0,1-1 0 0 0,0 1 0 0 0,-1 0 0 0 0,1 0 0 0 0,0 0 0 0 0,-1 0 0 0 0,1 0-1 0 0,-1 0 1 0 0,1 0 0 0 0,0 0 0 0 0,-1 0 0 0 0,1 0 0 0 0,-1 0 0 0 0,1 0 0 0 0,0 0 0 0 0,-1 0-1 0 0,1 0 1 0 0,0 1 0 0 0,-1-1 0 0 0,1 0 0 0 0,0 0 0 0 0,-1 0 0 0 0,1 1 0 0 0,0-1 0 0 0,-1 0-1 0 0,1 0 1 0 0,0 1 0 0 0,-1-1 0 0 0,1 0 0 0 0,0 1 0 0 0,-3 3-2 0 0,1 8-1 0 0,2 26-6 0 0,0-28 8 0 0,6 30 2 0 0,10 22 6 0 0,-10-38-1 0 0,28 79 63 0 0,35 45 63 0 0,-49-109-150 0 0,2-2 1 0 0,31 40 0 0 0,-40-61-101 0 0,1 0 0 0 0,1 0 1 0 0,17 12-1 0 0,25 10-201 0 0,-10-20-1197 0 0,-27-13-2254 0 0</inkml:trace>
</inkml:ink>
</file>

<file path=ppt/ink/ink39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8:41:19.216"/>
    </inkml:context>
    <inkml:brush xml:id="br0">
      <inkml:brushProperty name="width" value="0.05" units="cm"/>
      <inkml:brushProperty name="height" value="0.05" units="cm"/>
      <inkml:brushProperty name="color" value="#E71224"/>
    </inkml:brush>
  </inkml:definitions>
  <inkml:trace contextRef="#ctx0" brushRef="#br0">1 47 9890 0 0,'41'8'0'0'0,"-27"-4"1"0"0,0-2 1 0 0,1 1 0 0 0,0-2-1 0 0,25 0 1 0 0,8-3 12 0 0,156-1 36 0 0,-146 5 23 0 0,102 19 0 0 0,-49-4-36 0 0,-1 1-3 0 0,40 5 21 0 0,-99-17-47 0 0,25 8 11 0 0,10 2-6 0 0,-4-5-10 0 0,97 12 16 0 0,-108-15-12 0 0,-23-3-4 0 0,57 2 5 0 0,48-5 12 0 0,-51-9-10 0 0,-31-1-8 0 0,73-2-11 0 0,-45 12-2 0 0,-1 7 1 0 0,-37-1 7 0 0,-10 1-11 0 0,-2-1 7 0 0,-10-5-1 0 0,4-1 11 0 0,-14-2 7 0 0,3 0 1 0 0,14 1 6 0 0,26-1 12 0 0,-14 1-8 0 0,75-2-10 0 0,-49-8-4 0 0,92-21-14 0 0,63 10-9 0 0,-121 12 11 0 0,-62 2 25 0 0,26-10 73 0 0,0-5 49 0 0,40-16 105 0 0,4-2-40 0 0,-42 18-147 0 0,-68 18-36 0 0,1 1 0 0 0,29 0 0 0 0,14-1 5 0 0,-19-6-14 0 0,-9 1 8 0 0,2 2-1 0 0,-1 1 1 0 0,0 2-1 0 0,1 1 1 0 0,61 4-1 0 0,-59 1-20 0 0,17 8 0 0 0,-29-6 19 0 0,-7 5-182 0 0</inkml:trace>
</inkml:ink>
</file>

<file path=ppt/ink/ink39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8:41:22.097"/>
    </inkml:context>
    <inkml:brush xml:id="br0">
      <inkml:brushProperty name="width" value="0.05" units="cm"/>
      <inkml:brushProperty name="height" value="0.05" units="cm"/>
      <inkml:brushProperty name="color" value="#E71224"/>
    </inkml:brush>
  </inkml:definitions>
  <inkml:trace contextRef="#ctx0" brushRef="#br0">521 108 5433 0 0,'30'-92'1058'0'0,"-29"76"-148"0"0,-8 19-394 0 0,-6 14-235 0 0,-11 54-95 0 0,4 43-100 0 0,5-20 123 0 0,5-31-95 0 0,2 36 237 0 0,5-51-116 0 0,3-16-58 0 0,0-24-35 0 0,0 0 1 0 0,0 0-1 0 0,0 1 0 0 0,-1-1 0 0 0,-1 0 0 0 0,-2 12 1 0 0,3-20-120 0 0,1 1 1 0 0,-1-1 0 0 0,1 0 0 0 0,-1 1 0 0 0,1-1 0 0 0,-1 0 0 0 0,1 0-1 0 0,0 0 1 0 0,-1 1 0 0 0,0-1 0 0 0,1 0 0 0 0,-1 0 0 0 0,1 0 0 0 0,-1 0-1 0 0,1 0 1 0 0,-1 0 0 0 0,1 0 0 0 0,-1 0 0 0 0,1 0 0 0 0,-1 0 0 0 0,1 0-1 0 0,-1 0 1 0 0,1 0 0 0 0,-1 0 0 0 0,1-1 0 0 0,-1 1 0 0 0,1 0 0 0 0,-1 0-1 0 0,1-1 1 0 0,-1 1 0 0 0,1 0 0 0 0,-1 0 0 0 0,1-1 0 0 0,-1 1 0 0 0,1-1-1 0 0,0 1 1 0 0,-1 0 0 0 0,1-1 0 0 0,0 1 0 0 0,-1-1 0 0 0,1 0 0 0 0,-10-5 26 0 0,-88-25-28 0 0,57 20-11 0 0,0-2 0 0 0,-64-31-1 0 0,90 36-24 0 0,1 0-1 0 0,0-1 1 0 0,0-1-1 0 0,1 0 1 0 0,0-1-1 0 0,1 0 1 0 0,-20-24-1 0 0,32 35 14 0 0,0-1 0 0 0,-1 1 0 0 0,1 0-1 0 0,0 0 1 0 0,0 0 0 0 0,0-1 0 0 0,0 1-1 0 0,-1 0 1 0 0,1 0 0 0 0,0-1 0 0 0,0 1-1 0 0,0 0 1 0 0,0 0 0 0 0,0-1-1 0 0,0 1 1 0 0,0 0 0 0 0,0 0 0 0 0,0-1-1 0 0,0 1 1 0 0,0 0 0 0 0,0-1 0 0 0,0 1-1 0 0,0 0 1 0 0,0 0 0 0 0,0-1 0 0 0,0 1-1 0 0,0 0 1 0 0,0 0 0 0 0,1-1-1 0 0,-1 1 1 0 0,0 0 0 0 0,0 0 0 0 0,0 0-1 0 0,0-1 1 0 0,0 1 0 0 0,1 0 0 0 0,-1 0-1 0 0,0-1 1 0 0,14-2-41 0 0,24 5-42 0 0,-32-1 62 0 0,355 61 32 0 0,-16-1 101 0 0,-201-54-70 0 0,-101-6-194 0 0,-42-1 122 0 0,0-1-1 0 0,0 1 0 0 0,0 0 0 0 0,0 0 1 0 0,-1 0-1 0 0,1 0 0 0 0,0 1 0 0 0,0-1 0 0 0,0 0 1 0 0,0 0-1 0 0,0 0 0 0 0,0 1 0 0 0,0-1 0 0 0,0 0 1 0 0,0 1-1 0 0,-1-1 0 0 0,1 1 0 0 0,0-1 1 0 0,0 1-1 0 0,0 0 0 0 0,-1-1 0 0 0,1 1 0 0 0,0 0 1 0 0,-1-1-1 0 0,1 1 0 0 0,-1 0 0 0 0,1 0 0 0 0,-1-1 1 0 0,1 1-1 0 0,-1 0 0 0 0,1 0 0 0 0,-1 0 1 0 0,0 0-1 0 0,1 0 0 0 0,-1 0 0 0 0,0 0 0 0 0,0 0 1 0 0,0 0-1 0 0,0 0 0 0 0,0-1 0 0 0,0 1 0 0 0,0 0 1 0 0,0 0-1 0 0,0 0 0 0 0,-1 2 0 0 0,1 0-72 0 0,-1 0 0 0 0,0 0 0 0 0,-1 0 0 0 0,1-1 0 0 0,0 1 0 0 0,-1 0 0 0 0,0 0 0 0 0,1-1 0 0 0,-1 1 0 0 0,0-1 0 0 0,0 0 0 0 0,-4 4 0 0 0,-13 5-1018 0 0</inkml:trace>
</inkml:ink>
</file>

<file path=ppt/ink/ink39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8:41:22.433"/>
    </inkml:context>
    <inkml:brush xml:id="br0">
      <inkml:brushProperty name="width" value="0.05" units="cm"/>
      <inkml:brushProperty name="height" value="0.05" units="cm"/>
      <inkml:brushProperty name="color" value="#E71224"/>
    </inkml:brush>
  </inkml:definitions>
  <inkml:trace contextRef="#ctx0" brushRef="#br0">1 606 5073 0 0,'8'-3'4289'0'0,"-4"1"-3458"0"0,-1 0-858 0 0,20-17 47 0 0,9-14 19 0 0,-1-4 9 0 0,13-22 26 0 0,-5 6-12 0 0,19-22 5 0 0,94-116 31 0 0,-87 122-191 0 0,-20 28-42 0 0,-28 26-62 0 0,-21 19 2 0 0,-19 13 99 0 0,17-11 37 0 0,-1-1 0 0 0,1 1 0 0 0,1 1 0 0 0,-1-1 0 0 0,1 1 0 0 0,-7 10 0 0 0,-11 15-51 0 0,-72 75 70 0 0,70-68 21 0 0,23-35 19 0 0,0 0 1 0 0,-1 0 0 0 0,1 0 0 0 0,-1 0 0 0 0,1 0-1 0 0,-1-1 1 0 0,-7 7 0 0 0,-25 20 208 0 0,81-74-337 0 0,87-97-681 0 0,-39 48-752 0 0,-44 45-1679 0 0</inkml:trace>
</inkml:ink>
</file>

<file path=ppt/ink/ink39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8:41:23.245"/>
    </inkml:context>
    <inkml:brush xml:id="br0">
      <inkml:brushProperty name="width" value="0.05" units="cm"/>
      <inkml:brushProperty name="height" value="0.05" units="cm"/>
      <inkml:brushProperty name="color" value="#E71224"/>
    </inkml:brush>
  </inkml:definitions>
  <inkml:trace contextRef="#ctx0" brushRef="#br0">42 94 3305 0 0,'-13'-25'1305'0'0,"-4"-12"-481"0"0,10 20-199 0 0,6 14-422 0 0,2-1 17 0 0,-2-3 820 0 0,1 7-983 0 0,0 0 0 0 0,0 0 1 0 0,0 1-1 0 0,0-1 0 0 0,0 0 1 0 0,0 0-1 0 0,-1 0 0 0 0,1 0 0 0 0,0 0 1 0 0,0 0-1 0 0,0 1 0 0 0,0-1 1 0 0,0 0-1 0 0,0 0 0 0 0,-1 0 1 0 0,1 0-1 0 0,0 0 0 0 0,0 0 1 0 0,0 0-1 0 0,0 0 0 0 0,0 0 1 0 0,-1 0-1 0 0,1 0 0 0 0,0 0 1 0 0,0 0-1 0 0,0 0 0 0 0,0 0 1 0 0,-1 0-1 0 0,10 15-51 0 0,-3-5 11 0 0,6 7-11 0 0,27 38 12 0 0,22 41 48 0 0,38 100 74 0 0,-35-62-60 0 0,-39-82-59 0 0,151 359 108 0 0,-103-236-66 0 0,-20-56 26 0 0,-29-67-58 0 0,-7-18-4 0 0,39 60-1 0 0,-3-21 1 0 0,-45-63-37 0 0,38 40 90 0 0,-45-48-85 0 0,0-1 1 0 0,1 0-1 0 0,-1 1 1 0 0,1-1-1 0 0,0 0 1 0 0,-1 0-1 0 0,1 0 1 0 0,0 0-1 0 0,0 0 0 0 0,-1 0 1 0 0,1 0-1 0 0,0-1 1 0 0,0 1-1 0 0,0-1 1 0 0,0 1-1 0 0,0-1 1 0 0,0 0-1 0 0,0 0 1 0 0,0 0-1 0 0,0 0 1 0 0,0 0-1 0 0,0 0 0 0 0,0-1 1 0 0,0 1-1 0 0,0-1 1 0 0,0 1-1 0 0,2-2 1 0 0,26-34-1495 0 0,-18 21 775 0 0</inkml:trace>
</inkml:ink>
</file>

<file path=ppt/ink/ink39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8:41:23.967"/>
    </inkml:context>
    <inkml:brush xml:id="br0">
      <inkml:brushProperty name="width" value="0.05" units="cm"/>
      <inkml:brushProperty name="height" value="0.05" units="cm"/>
      <inkml:brushProperty name="color" value="#E71224"/>
    </inkml:brush>
  </inkml:definitions>
  <inkml:trace contextRef="#ctx0" brushRef="#br0">10 252 4369 0 0,'2'-2'3780'0'0,"3"5"-2929"0"0,1 1-510 0 0,6 14-103 0 0,83 87 26 0 0,-12-31-101 0 0,-77-70-153 0 0,1 0 395 0 0,-7-8-280 0 0,-1-2-14 0 0,0-1-67 0 0,-1-3-45 0 0,-2-7 22 0 0,-6-39 26 0 0,2-1 1 0 0,0-71-1 0 0,11 69-50 0 0,-2 50 8 0 0,3-6-5 0 0,1-7 1 0 0,-3 8 9 0 0,-2 1 15 0 0,-3 5 3 0 0,-1 6-21 0 0,-1 6-5 0 0,-65 104-2 0 0,47-68 0 0 0,12-23 0 0 0,-7 6 0 0 0,0 0 0 0 0,7-7 0 0 0,5-6 0 0 0,1-3 0 0 0,0 1 0 0 0,1-1 0 0 0,0 1 0 0 0,-5 16 0 0 0,9-25 6 0 0,-1-4 20 0 0,10-10 12 0 0,21-19-20 0 0,-1-2 0 0 0,34-54 1 0 0,3-4 0 0 0,-65 91-17 0 0,1 0 0 0 0,-1 0 0 0 0,1 0-1 0 0,-1 0 1 0 0,0-1 0 0 0,0 1 0 0 0,0 0-1 0 0,0-1 1 0 0,0-3 0 0 0,-2-8 10 0 0,0 15-12 0 0,1-1 0 0 0,0 1 0 0 0,0 0 0 0 0,0 0 0 0 0,0 0 0 0 0,0-1 0 0 0,0 1 0 0 0,0 0 0 0 0,0 0 1 0 0,0 0-1 0 0,-1 0 0 0 0,1-1 0 0 0,0 1 0 0 0,0 0 0 0 0,0 0 0 0 0,0 0 0 0 0,-1 0 0 0 0,1 0 0 0 0,0 0 0 0 0,0-1 1 0 0,0 1-1 0 0,0 0 0 0 0,-1 0 0 0 0,1 0 0 0 0,0 0 0 0 0,0 0 0 0 0,0 0 0 0 0,-1 0 0 0 0,1 0 0 0 0,0 0 0 0 0,0 0 1 0 0,-1 0-1 0 0,1 0 0 0 0,0 0 0 0 0,0 0 0 0 0,0 0 0 0 0,-1 0 0 0 0,1 0 0 0 0,0 0 0 0 0,0 0 0 0 0,0 1 1 0 0,-1-1-1 0 0,1 0 0 0 0,-6 4-1 0 0,0 0 1 0 0,0 1 0 0 0,1 0-1 0 0,-1 0 1 0 0,1 0 0 0 0,-8 11-1 0 0,-7 7-6 0 0,-5 4 9 0 0,2 0 0 0 0,1 1 0 0 0,-18 32 0 0 0,39-58 2 0 0,-23 44 24 0 0,23-44-27 0 0,0 1 0 0 0,0-1 0 0 0,0 1 0 0 0,0-1 1 0 0,0 1-1 0 0,1 0 0 0 0,-1 0 0 0 0,1-1 1 0 0,0 1-1 0 0,0 0 0 0 0,0 0 0 0 0,0-1 0 0 0,0 1 1 0 0,1 5-1 0 0,0-8-4 0 0,-1 1 0 0 0,0-1 1 0 0,1 0-1 0 0,-1 0 1 0 0,0 1-1 0 0,1-1 0 0 0,-1 0 1 0 0,1 0-1 0 0,-1 0 0 0 0,0 1 1 0 0,1-1-1 0 0,-1 0 1 0 0,1 0-1 0 0,-1 0 0 0 0,1 0 1 0 0,-1 0-1 0 0,0 0 0 0 0,1 0 1 0 0,-1 0-1 0 0,1 0 1 0 0,-1 0-1 0 0,0 0 0 0 0,1 0 1 0 0,-1-1-1 0 0,1 1 0 0 0,-1 0 1 0 0,0 0-1 0 0,1 0 1 0 0,-1-1-1 0 0,1 1 0 0 0,-1 0 1 0 0,1-1-1 0 0,23-14-99 0 0,19-20-40 0 0,-17 11-1 0 0</inkml:trace>
</inkml:ink>
</file>

<file path=ppt/ink/ink39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8:40:50.191"/>
    </inkml:context>
    <inkml:brush xml:id="br0">
      <inkml:brushProperty name="width" value="0.05" units="cm"/>
      <inkml:brushProperty name="height" value="0.05" units="cm"/>
      <inkml:brushProperty name="color" value="#E71224"/>
    </inkml:brush>
  </inkml:definitions>
  <inkml:trace contextRef="#ctx0" brushRef="#br0">449 203 432 0 0,'-80'-36'432'0'0,"79"35"-405"0"0,0 1 0 0 0,0-1 0 0 0,-1 1 0 0 0,1-1-1 0 0,0 0 1 0 0,0 0 0 0 0,0 0 0 0 0,-1 0 0 0 0,1 0 0 0 0,0 0 0 0 0,0 0-1 0 0,1 0 1 0 0,-1 0 0 0 0,-1-2 0 0 0,4-9 126 0 0,1 6-79 0 0,2-2 390 0 0,14-10-182 0 0,-8 8-210 0 0,-4 3-11 0 0,5-4-8 0 0,-4 4 78 0 0,-1 0 1 0 0,1 0-1 0 0,-1-1 1 0 0,0 0 0 0 0,-1 0-1 0 0,0-1 1 0 0,6-10-1 0 0,-13 19-123 0 0,1-1 0 0 0,0 1-1 0 0,0 0 1 0 0,0-1 0 0 0,0 1 0 0 0,0 0-1 0 0,0 0 1 0 0,0-1 0 0 0,0 1 0 0 0,-1 0-1 0 0,1 0 1 0 0,0-1 0 0 0,0 1 0 0 0,0 0-1 0 0,0 0 1 0 0,-1-1 0 0 0,1 1 0 0 0,0 0-1 0 0,0 0 1 0 0,-1 0 0 0 0,1 0 0 0 0,0-1-1 0 0,0 1 1 0 0,-1 0 0 0 0,1 0 0 0 0,0 0-1 0 0,0 0 1 0 0,-1 0 0 0 0,1 0 0 0 0,0 0-1 0 0,-1 0 1 0 0,1 0 0 0 0,0 0 0 0 0,0 0-1 0 0,-1 0 1 0 0,1 0 0 0 0,0 0-1 0 0,-1 0 1 0 0,1 0 0 0 0,0 0 0 0 0,0 0-1 0 0,-1 0 1 0 0,1 0 0 0 0,0 0 0 0 0,-1 1-1 0 0,1-1 1 0 0,0 0 0 0 0,0 0 0 0 0,0 0-1 0 0,-1 0 1 0 0,1 1 0 0 0,0-1 0 0 0,-1 1-1 0 0,-26 12 42 0 0,-191 142 6 0 0,169-121-52 0 0,-21 26 21 0 0,57-48-14 0 0,1 0 0 0 0,1 1 1 0 0,0 1-1 0 0,1 0 0 0 0,0 0 0 0 0,-12 24 0 0 0,17-15 21 0 0,5-22-30 0 0,0-1 0 0 0,0 1 0 0 0,0 0 0 0 0,0 0 0 0 0,1 0 1 0 0,-1 0-1 0 0,0 0 0 0 0,1 0 0 0 0,-1-1 0 0 0,0 1 0 0 0,1 0 0 0 0,-1 0 1 0 0,1 0-1 0 0,0-1 0 0 0,-1 1 0 0 0,1 0 0 0 0,-1-1 0 0 0,1 1 1 0 0,0 0-1 0 0,-1-1 0 0 0,1 1 0 0 0,0-1 0 0 0,1 1 0 0 0,22 5 19 0 0,-8-5-4 0 0,-10-1-8 0 0,38-4 2 0 0,23-14-3 0 0,-12 2-7 0 0,142-32 9 0 0,-119 28 17 0 0,-16 2 36 0 0,-19 12 26 0 0,-11 4-40 0 0,19 6 133 0 0,-48-3-163 0 0,1 0 0 0 0,0 0 0 0 0,-1 0 0 0 0,0 1 1 0 0,1-1-1 0 0,-1 1 0 0 0,0 0 0 0 0,0 0 0 0 0,0 0 0 0 0,0 0 1 0 0,3 4-1 0 0,-3-4-5 0 0,-1 1 0 0 0,0 0 0 0 0,0-1 0 0 0,-1 1-1 0 0,1 0 1 0 0,0 0 0 0 0,-1 0 0 0 0,2 6 0 0 0,7 38 179 0 0,-8-32-126 0 0,-2 0 0 0 0,-1 30 0 0 0,-13 30 58 0 0,9-57-97 0 0,-1-1 0 0 0,-1 0 0 0 0,0-1 0 0 0,-12 19 1 0 0,14-28-15 0 0,0-1 0 0 0,0 0 1 0 0,0 0-1 0 0,-1 0 1 0 0,0-1-1 0 0,0 0 1 0 0,-13 8-1 0 0,-28 16 25 0 0,6-4-29 0 0,28-17-2 0 0,-1 0 0 0 0,0 0 0 0 0,-15 5 0 0 0,-84 22 40 0 0,91-30-39 0 0,19-4-7 0 0,0 0 0 0 0,0-1 0 0 0,-1 0 0 0 0,1 0-1 0 0,0 0 1 0 0,0 0 0 0 0,-1 0 0 0 0,1-1 0 0 0,0 1 0 0 0,0-1 0 0 0,0 0 0 0 0,0 0 0 0 0,-1 0 0 0 0,1 0 0 0 0,1-1-1 0 0,-1 1 1 0 0,0-1 0 0 0,0 0 0 0 0,1 0 0 0 0,-1 0 0 0 0,1 0 0 0 0,-1 0 0 0 0,-3-5 0 0 0,3 4-25 0 0,0-1 1 0 0,0 0-1 0 0,0 0 1 0 0,1 0-1 0 0,0 0 0 0 0,-1-1 1 0 0,1 1-1 0 0,1-1 1 0 0,-1 1-1 0 0,1-1 1 0 0,0 0-1 0 0,0 1 1 0 0,0-1-1 0 0,0 0 1 0 0,1-8-1 0 0,1-12-248 0 0</inkml:trace>
</inkml:ink>
</file>

<file path=ppt/ink/ink39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8:40:50.574"/>
    </inkml:context>
    <inkml:brush xml:id="br0">
      <inkml:brushProperty name="width" value="0.05" units="cm"/>
      <inkml:brushProperty name="height" value="0.05" units="cm"/>
      <inkml:brushProperty name="color" value="#E71224"/>
    </inkml:brush>
  </inkml:definitions>
  <inkml:trace contextRef="#ctx0" brushRef="#br0">121 12 4273 0 0,'13'-5'722'0'0,"15"-1"601"0"0,-1 9-385 0 0,-15 8-904 0 0,-8 0-4 0 0,0 0 0 0 0,0 0 0 0 0,-1 1 0 0 0,-1-1 0 0 0,0 1 0 0 0,0 0 0 0 0,-1 0 0 0 0,-1-1 0 0 0,-1 24 0 0 0,-5 10 55 0 0,-14 59 0 0 0,14-74-6 0 0,-48 204 206 0 0,47-198-601 0 0,0 0-1 0 0,-3-1 1 0 0,-1 0-1 0 0,-2 0 1 0 0,-29 56-1 0 0,40-88 137 0 0,0 1 0 0 0,-1-1-1 0 0,1 0 1 0 0,-1 0 0 0 0,0 0-1 0 0,0 0 1 0 0,0-1 0 0 0,-5 5-1 0 0,-9 2-1988 0 0</inkml:trace>
</inkml:ink>
</file>

<file path=ppt/ink/ink39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8:40:50.909"/>
    </inkml:context>
    <inkml:brush xml:id="br0">
      <inkml:brushProperty name="width" value="0.05" units="cm"/>
      <inkml:brushProperty name="height" value="0.05" units="cm"/>
      <inkml:brushProperty name="color" value="#E71224"/>
    </inkml:brush>
  </inkml:definitions>
  <inkml:trace contextRef="#ctx0" brushRef="#br0">1 213 3625 0 0,'10'-20'3370'0'0,"-1"1"-2861"0"0,-6 7-511 0 0,-2 9 7 0 0,0 0 1 0 0,1 0 0 0 0,-1-1-1 0 0,1 1 1 0 0,0 0 0 0 0,0 0-1 0 0,0 1 1 0 0,0-1 0 0 0,0 0-1 0 0,1 1 1 0 0,-1-1 0 0 0,4-2 0 0 0,21-18 34 0 0,-12 12 28 0 0,2 0-36 0 0,-1 1-1 0 0,2 1 1 0 0,19-9-1 0 0,0 4-9 0 0,-13 6-19 0 0,-7 3 6 0 0,0 1 0 0 0,0 1 0 0 0,32-2 1 0 0,-10 8-14 0 0,-16 3-6 0 0,-3 3 5 0 0,-9-5 5 0 0,1 1 0 0 0,-1 0 0 0 0,16 11 0 0 0,1 12-12 0 0,-15-1-11 0 0,-10-20 14 0 0,11 36-44 0 0,-12-36 51 0 0,0 0 0 0 0,-1 0 0 0 0,0 1 0 0 0,0-1 0 0 0,0 0 0 0 0,-2 15 0 0 0,-2 39 61 0 0,-3 22 7 0 0,-11 29 144 0 0,5 1 0 0 0,2 127-1 0 0,12-220-247 0 0,0-14-101 0 0,-1 0 1 0 0,-1 0-1 0 0,1 0 0 0 0,-1 0 0 0 0,0 0 1 0 0,0 1-1 0 0,0-1 0 0 0,-1 0 1 0 0,-2 7-1 0 0,-2-12-1508 0 0,2-4-268 0 0,3 3 1697 0 0,-3-3-127 0 0,1-4 27 0 0,1-1 171 0 0,1-4 76 0 0,-1-5-131 0 0,-4-27-530 0 0,0-66 0 0 0,7 79 500 0 0</inkml:trace>
</inkml:ink>
</file>

<file path=ppt/ink/ink39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8:40:51.294"/>
    </inkml:context>
    <inkml:brush xml:id="br0">
      <inkml:brushProperty name="width" value="0.05" units="cm"/>
      <inkml:brushProperty name="height" value="0.05" units="cm"/>
      <inkml:brushProperty name="color" value="#E71224"/>
    </inkml:brush>
  </inkml:definitions>
  <inkml:trace contextRef="#ctx0" brushRef="#br0">1 1 4265 0 0,'0'14'4181'0'0,"9"9"-4119"0"0,-1-6 60 0 0,-4 1-104 0 0,-1 8 3 0 0,5 21 43 0 0,26 54 170 0 0,5 16-46 0 0,-9-41-157 0 0,54 163 183 0 0,-1-2-848 0 0,-59-175-61 0 0,-17-40-46 0 0</inkml:trace>
</inkml:ink>
</file>

<file path=ppt/ink/ink39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8:40:51.645"/>
    </inkml:context>
    <inkml:brush xml:id="br0">
      <inkml:brushProperty name="width" value="0.05" units="cm"/>
      <inkml:brushProperty name="height" value="0.05" units="cm"/>
      <inkml:brushProperty name="color" value="#E71224"/>
    </inkml:brush>
  </inkml:definitions>
  <inkml:trace contextRef="#ctx0" brushRef="#br0">0 50 5097 0 0,'66'-50'1900'0'0,"-63"52"-1076"0"0,-3 8-394 0 0,-6 22-253 0 0,1-7-114 0 0,-5 252 422 0 0,20-89-344 0 0,-7-158-191 0 0,1 14 120 0 0,4 71-1032 0 0,-8-98 493 0 0</inkml:trace>
</inkml:ink>
</file>

<file path=ppt/ink/ink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19:21:47.541"/>
    </inkml:context>
    <inkml:brush xml:id="br0">
      <inkml:brushProperty name="width" value="0.05" units="cm"/>
      <inkml:brushProperty name="height" value="0.05" units="cm"/>
    </inkml:brush>
  </inkml:definitions>
  <inkml:trace contextRef="#ctx0" brushRef="#br0">26 1 4217 0 0,'-1'0'101'0'0,"0"0"0"0"0,0-1 1 0 0,0 1-1 0 0,1 1 0 0 0,-1-1 1 0 0,0 0-1 0 0,0 0 0 0 0,0 0 0 0 0,0 0 1 0 0,0 1-1 0 0,0-1 0 0 0,0 0 1 0 0,1 1-1 0 0,-1-1 0 0 0,0 1 0 0 0,0-1 1 0 0,1 1-1 0 0,-1-1 0 0 0,0 1 0 0 0,0-1 1 0 0,1 1-1 0 0,-1 0 0 0 0,1 0 1 0 0,-1-1-1 0 0,1 1 0 0 0,-1 0 0 0 0,1 0 1 0 0,-1-1-1 0 0,1 1 0 0 0,-1 0 0 0 0,1 0 1 0 0,0 0-1 0 0,0 0 0 0 0,-1 0 1 0 0,1 0-1 0 0,0-1 0 0 0,0 1 0 0 0,0 0 1 0 0,0 2-1 0 0,-1 42-442 0 0,1-38 696 0 0,1 15-258 0 0,1 1 1 0 0,6 33 0 0 0,1 2-63 0 0,-2 17 6 0 0,16 120 98 0 0,-18-167-115 0 0,2 0 0 0 0,1-1 1 0 0,0 1-1 0 0,23 45 0 0 0,-25-63-156 0 0,-6-8 95 0 0,1-1 0 0 0,0 1 1 0 0,0-1-1 0 0,0 0 0 0 0,0 1 0 0 0,0-1 1 0 0,0 0-1 0 0,0 1 0 0 0,0-1 1 0 0,0 0-1 0 0,1 0 0 0 0,-1 0 1 0 0,1 0-1 0 0,-1 0 0 0 0,0 0 0 0 0,1-1 1 0 0,-1 1-1 0 0,1 0 0 0 0,0-1 1 0 0,-1 1-1 0 0,1-1 0 0 0,-1 0 0 0 0,1 1 1 0 0,0-1-1 0 0,2 0 0 0 0</inkml:trace>
</inkml:ink>
</file>

<file path=ppt/ink/ink39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8:40:52.004"/>
    </inkml:context>
    <inkml:brush xml:id="br0">
      <inkml:brushProperty name="width" value="0.05" units="cm"/>
      <inkml:brushProperty name="height" value="0.05" units="cm"/>
      <inkml:brushProperty name="color" value="#E71224"/>
    </inkml:brush>
  </inkml:definitions>
  <inkml:trace contextRef="#ctx0" brushRef="#br0">17 335 1856 0 0,'-1'-2'1923'0'0,"0"4"-1966"0"0,-3-2 108 0 0,-3 0-21 0 0,4 0-19 0 0,3 0 9 0 0,7 1 170 0 0,4-1-148 0 0,23-5 175 0 0,-28 3-136 0 0,0 0 1 0 0,-1-1-1 0 0,1 0 1 0 0,0 0-1 0 0,9-7 0 0 0,0-2 322 0 0,0-1-1 0 0,18-22 1 0 0,18-15 528 0 0,-30 31-816 0 0,11-10 134 0 0,-12 10-55 0 0,1 0 1 0 0,33-21-1 0 0,-17 14-66 0 0,-32 21-132 0 0,0 0 1 0 0,1 1 0 0 0,-1 0-1 0 0,1 0 1 0 0,0 1 0 0 0,0 0-1 0 0,0 0 1 0 0,0 0 0 0 0,0 0-1 0 0,1 1 1 0 0,-1 0 0 0 0,1 1-1 0 0,0-1 1 0 0,0 1 0 0 0,-1 1-1 0 0,11-1 1 0 0,-16 2-8 0 0,1-1 0 0 0,0 1 0 0 0,-1-1 0 0 0,1 1 0 0 0,-1 0 0 0 0,1 0 1 0 0,-1 0-1 0 0,0 0 0 0 0,1 0 0 0 0,-1 0 0 0 0,0 0 0 0 0,0 0 0 0 0,0 0 0 0 0,1 1 0 0 0,-1-1 1 0 0,-1 0-1 0 0,1 1 0 0 0,0-1 0 0 0,0 1 0 0 0,0-1 0 0 0,-1 1 0 0 0,1 0 0 0 0,-1-1 0 0 0,1 1 1 0 0,-1-1-1 0 0,0 1 0 0 0,1 0 0 0 0,-1-1 0 0 0,0 1 0 0 0,0 0 0 0 0,0-1 0 0 0,0 1 0 0 0,-1 0 1 0 0,1-1-1 0 0,0 1 0 0 0,-2 2 0 0 0,0 8 12 0 0,0 0 0 0 0,-1 0 0 0 0,-7 16 0 0 0,10-28-14 0 0,-25 48 18 0 0,-25 17 6 0 0,14-20-10 0 0,4-5-7 0 0,-19 14 14 0 0,4-6 12 0 0,31-29-5 0 0,1 0 0 0 0,-21 33 1 0 0,23-30-17 0 0,-61 93 40 0 0,51-74-21 0 0,18-29-21 0 0,1 0 0 0 0,0 0 0 0 0,-2 20 0 0 0,5-32-5 0 0,1 1 0 0 0,0 0 0 0 0,0 0 0 0 0,0 0-1 0 0,0-1 1 0 0,0 1 0 0 0,0 0 0 0 0,0 0 0 0 0,1 0 0 0 0,-1-1-1 0 0,0 1 1 0 0,0 0 0 0 0,1 0 0 0 0,-1-1 0 0 0,0 1-1 0 0,1 0 1 0 0,-1 0 0 0 0,1-1 0 0 0,-1 1 0 0 0,1 0 0 0 0,-1-1-1 0 0,1 1 1 0 0,-1-1 0 0 0,1 1 0 0 0,0-1 0 0 0,-1 1 0 0 0,1-1-1 0 0,0 1 1 0 0,0-1 0 0 0,31 7 142 0 0,34-12 23 0 0,-65 5-169 0 0,55-8 36 0 0,152-23 108 0 0,-71 15-302 0 0,-96 17-119 0 0,-30 0 249 0 0,13-5-95 0 0,-11-3-3 0 0,1 0-187 0 0</inkml:trace>
</inkml:ink>
</file>

<file path=ppt/ink/ink39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8:40:52.346"/>
    </inkml:context>
    <inkml:brush xml:id="br0">
      <inkml:brushProperty name="width" value="0.05" units="cm"/>
      <inkml:brushProperty name="height" value="0.05" units="cm"/>
      <inkml:brushProperty name="color" value="#E71224"/>
    </inkml:brush>
  </inkml:definitions>
  <inkml:trace contextRef="#ctx0" brushRef="#br0">159 282 5169 0 0,'5'-22'202'0'0,"21"-100"901"0"0,-19 36 1244 0 0,-2 71-2032 0 0,-2 14-257 0 0,-2 9 111 0 0,-2 129-57 0 0,-1-40-6 0 0,0-39-68 0 0,0 31 38 0 0,3 0 5 0 0,8 42 6 0 0,18 143-75 0 0,-25-265-59 0 0,0-1-1 0 0,1 0 1 0 0,-1 0-1 0 0,2 0 0 0 0,4 9 1 0 0,1 2-971 0 0,-7-11-2905 0 0</inkml:trace>
  <inkml:trace contextRef="#ctx0" brushRef="#br0" timeOffset="1">0 212 4969 0 0,'5'-32'4977'0'0,"2"20"-4913"0"0,0-3 8 0 0,-3 1-40 0 0,-1 4 8 0 0,8 0 24 0 0,9-14-24 0 0,-2 13 8 0 0,0 1 72 0 0,23-13-48 0 0,-1 0-96 0 0,3 12 8 0 0,2 7-192 0 0,-2-1 184 0 0,1-2-56 0 0,-15 16 0 0 0,-9 4-176 0 0</inkml:trace>
</inkml:ink>
</file>

<file path=ppt/ink/ink39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8:40:52.700"/>
    </inkml:context>
    <inkml:brush xml:id="br0">
      <inkml:brushProperty name="width" value="0.05" units="cm"/>
      <inkml:brushProperty name="height" value="0.05" units="cm"/>
      <inkml:brushProperty name="color" value="#E71224"/>
    </inkml:brush>
  </inkml:definitions>
  <inkml:trace contextRef="#ctx0" brushRef="#br0">1 177 3865 0 0,'4'-1'3865'0'0,"1"1"-3833"0"0,2-8 16 0 0,4 4-24 0 0,1 1 16 0 0,16-8-32 0 0,-9 3 24 0 0,1 2 32 0 0,40-17 8 0 0,13-2-48 0 0,-23 0 0 0 0,38 1-128 0 0,10 4 112 0 0,-53 11-48 0 0,1 0-40 0 0</inkml:trace>
</inkml:ink>
</file>

<file path=ppt/ink/ink39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8:40:55.049"/>
    </inkml:context>
    <inkml:brush xml:id="br0">
      <inkml:brushProperty name="width" value="0.05" units="cm"/>
      <inkml:brushProperty name="height" value="0.05" units="cm"/>
      <inkml:brushProperty name="color" value="#E71224"/>
    </inkml:brush>
  </inkml:definitions>
  <inkml:trace contextRef="#ctx0" brushRef="#br0">0 29 2409 0 0,'131'-29'1450'0'0,"-131"30"-1372"0"0,1-1 0 0 0,0 1 0 0 0,-1-1 0 0 0,1 1 0 0 0,-1 0 0 0 0,1-1 0 0 0,0 1 0 0 0,-1 0 0 0 0,0-1 0 0 0,1 1 0 0 0,-1 0 0 0 0,1-1 0 0 0,-1 1 0 0 0,0 0-1 0 0,0 0 1 0 0,1 0 0 0 0,-1-1 0 0 0,0 1 0 0 0,0 0 0 0 0,0 0 0 0 0,0 0 0 0 0,0 0 0 0 0,0 1 0 0 0,4 35-148 0 0,-3-24 179 0 0,18 178-65 0 0,-10-57 135 0 0,-4 3 95 0 0,-4-47-49 0 0,-2-82-249 0 0,-4-5-203 0 0,-14-17-624 0 0,6 4 240 0 0,-5-3-211 0 0,0-2-1030 0 0</inkml:trace>
</inkml:ink>
</file>

<file path=ppt/ink/ink39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8:40:55.420"/>
    </inkml:context>
    <inkml:brush xml:id="br0">
      <inkml:brushProperty name="width" value="0.05" units="cm"/>
      <inkml:brushProperty name="height" value="0.05" units="cm"/>
      <inkml:brushProperty name="color" value="#E71224"/>
    </inkml:brush>
  </inkml:definitions>
  <inkml:trace contextRef="#ctx0" brushRef="#br0">0 418 2040 0 0,'6'-14'364'0'0,"0"1"-1"0"0,0 0 0 0 0,1 0 1 0 0,1 1-1 0 0,0 0 0 0 0,1 0 0 0 0,0 1 1 0 0,1 0-1 0 0,17-15 0 0 0,-8 9-171 0 0,0 2-1 0 0,26-15 0 0 0,12-2 271 0 0,136-72 84 0 0,-158 88-430 0 0,74-30-767 0 0,-35 27 92 0 0,-40 17 263 0 0</inkml:trace>
  <inkml:trace contextRef="#ctx0" brushRef="#br0" timeOffset="1">23 855 3281 0 0,'12'-22'3280'0'0,"-10"10"-3200"0"0,7 2-96 0 0,-3 3 16 0 0,2 1 16 0 0,10-6 0 0 0,-6 3 16 0 0,0 1 32 0 0,26-17-56 0 0,5-3-144 0 0,0-5 0 0 0,4 10-480 0 0,0 1 528 0 0,-23 13-360 0 0,2 0-240 0 0</inkml:trace>
</inkml:ink>
</file>

<file path=ppt/ink/ink39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8:40:55.796"/>
    </inkml:context>
    <inkml:brush xml:id="br0">
      <inkml:brushProperty name="width" value="0.05" units="cm"/>
      <inkml:brushProperty name="height" value="0.05" units="cm"/>
      <inkml:brushProperty name="color" value="#E71224"/>
    </inkml:brush>
  </inkml:definitions>
  <inkml:trace contextRef="#ctx0" brushRef="#br0">1 278 1672 0 0,'6'14'1490'0'0,"-4"-7"-861"0"0,1-1 309 0 0,-3-5-847 0 0,0-1 0 0 0,0 1 0 0 0,0-1 0 0 0,1 1-1 0 0,-1-1 1 0 0,0 1 0 0 0,1-1 0 0 0,-1 1 0 0 0,0-1 0 0 0,1 0 0 0 0,-1 1 0 0 0,1-1 0 0 0,-1 1-1 0 0,1-1 1 0 0,-1 0 0 0 0,0 0 0 0 0,1 1 0 0 0,0-1 0 0 0,-1 0 0 0 0,1 0 0 0 0,-1 1-1 0 0,1-1 1 0 0,-1 0 0 0 0,1 0 0 0 0,-1 0 0 0 0,1 0 0 0 0,-1 0 0 0 0,1 0 0 0 0,0 0 0 0 0,-1 0-1 0 0,1 0 1 0 0,-1 0 0 0 0,1 0 0 0 0,-1 0 0 0 0,1 0 0 0 0,0-1 0 0 0,-1 1 0 0 0,1 0 0 0 0,-1 0-1 0 0,1-1 1 0 0,-1 1 0 0 0,1 0 0 0 0,-1-1 0 0 0,0 1 0 0 0,1 0 0 0 0,0-1 0 0 0,7-18-67 0 0,0 1 0 0 0,-1-1 1 0 0,-1 0-1 0 0,0-1 0 0 0,-2 0 1 0 0,0 1-1 0 0,0-26 0 0 0,5-4-66 0 0,-7 42-164 0 0,1-1-1 0 0,0 0 1 0 0,1 1 0 0 0,0-1-1 0 0,0 1 1 0 0,0 0-1 0 0,7-8 1 0 0,-1 1-487 0 0</inkml:trace>
</inkml:ink>
</file>

<file path=ppt/ink/ink39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8:40:56.142"/>
    </inkml:context>
    <inkml:brush xml:id="br0">
      <inkml:brushProperty name="width" value="0.05" units="cm"/>
      <inkml:brushProperty name="height" value="0.05" units="cm"/>
      <inkml:brushProperty name="color" value="#E71224"/>
    </inkml:brush>
  </inkml:definitions>
  <inkml:trace contextRef="#ctx0" brushRef="#br0">0 25 2865 0 0,'34'-10'490'0'0,"3"0"50"0"0,-4 7 315 0 0,-35 3-715 0 0,-1-1 48 0 0,1 0-48 0 0,1 2 31 0 0,2 13 5 0 0,-4-1-92 0 0,-8 14 12 0 0,-1 2-1 0 0,-2 42 204 0 0,-5 27 107 0 0,2-33-262 0 0,13-48-269 0 0,0 14 83 0 0,4-29-11 0 0,0-1 0 0 0,0 1 0 0 0,0 0 1 0 0,0 0-1 0 0,0 0 0 0 0,1 0 0 0 0,-1-1 1 0 0,1 1-1 0 0,-1 0 0 0 0,1 0 0 0 0,-1-1 1 0 0,1 1-1 0 0,0 0 0 0 0,0-1 0 0 0,0 1 1 0 0,0-1-1 0 0,0 1 0 0 0,0-1 1 0 0,0 0-1 0 0,1 1 0 0 0,-1-1 0 0 0,0 0 1 0 0,4 2-1 0 0,5 0-2378 0 0</inkml:trace>
</inkml:ink>
</file>

<file path=ppt/ink/ink39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8:40:56.498"/>
    </inkml:context>
    <inkml:brush xml:id="br0">
      <inkml:brushProperty name="width" value="0.05" units="cm"/>
      <inkml:brushProperty name="height" value="0.05" units="cm"/>
      <inkml:brushProperty name="color" value="#E71224"/>
    </inkml:brush>
  </inkml:definitions>
  <inkml:trace contextRef="#ctx0" brushRef="#br0">339 443 3489 0 0,'-8'3'2706'0'0,"0"0"-1711"0"0,2-2-1127 0 0,-10 1 139 0 0,-6 8-3 0 0,2 5-3 0 0,-3 8-1 0 0,14-15 4 0 0,-29 32 17 0 0,8-6 96 0 0,1 2 1 0 0,-32 53-1 0 0,45-63 118 0 0,4-9-136 0 0,2 1 0 0 0,-13 28 0 0 0,16-13 41 0 0,7-32-137 0 0,0 0 1 0 0,0 0-1 0 0,0 0 1 0 0,0-1 0 0 0,0 1-1 0 0,0 0 1 0 0,0 0 0 0 0,0 0-1 0 0,0 0 1 0 0,0 0-1 0 0,1-1 1 0 0,-1 1 0 0 0,0 0-1 0 0,1 0 1 0 0,-1-1 0 0 0,0 1-1 0 0,1 0 1 0 0,-1 0-1 0 0,1-1 1 0 0,-1 1 0 0 0,1 0-1 0 0,0-1 1 0 0,-1 1 0 0 0,1-1-1 0 0,0 1 1 0 0,-1-1-1 0 0,1 1 1 0 0,0-1 0 0 0,0 1-1 0 0,-1-1 1 0 0,1 0 0 0 0,0 1-1 0 0,1-1 1 0 0,6 2 11 0 0,1 1 6 0 0,3 1 11 0 0,9-8 68 0 0,11-9-41 0 0,8-5 49 0 0,-14-1-66 0 0,-9 0-19 0 0,0 0 0 0 0,-1-1-1 0 0,-1-1 1 0 0,-1 0 0 0 0,0-1 0 0 0,13-32-1 0 0,50-150-48 0 0,-48 122 13 0 0,-12 31 5 0 0,8-37-2 0 0,-16 30 3 0 0,-7 23-1 0 0,-5-7-14 0 0,-2 12 12 0 0,-4 4 0 0 0,2 14 3 0 0,-6-1-10 0 0,0 6-28 0 0,11 8 39 0 0,0 0-1 0 0,0 1 0 0 0,0-1 1 0 0,1 1-1 0 0,-1-1 0 0 0,1 1 1 0 0,-1 0-1 0 0,1-1 0 0 0,0 1 1 0 0,-1 0-1 0 0,1 0 0 0 0,0 0 1 0 0,0 0-1 0 0,0 0 0 0 0,0 4 0 0 0,-49 112-3 0 0,-13 72 127 0 0,48-140-66 0 0,-6 18 20 0 0,3 0-1 0 0,3 1 1 0 0,3 1 0 0 0,-5 113-1 0 0,17-173-97 0 0,0 0 0 0 0,1 0 1 0 0,0 0-1 0 0,1 0 0 0 0,0 0 0 0 0,1 0 0 0 0,0-1 0 0 0,0 1 0 0 0,6 10 0 0 0,-7-16-75 0 0,1 0 0 0 0,0 1-1 0 0,-1-1 1 0 0,2 0 0 0 0,-1 0-1 0 0,0-1 1 0 0,1 1-1 0 0,0-1 1 0 0,0 1 0 0 0,0-1-1 0 0,0 0 1 0 0,0-1 0 0 0,0 1-1 0 0,1-1 1 0 0,0 0 0 0 0,-1 0-1 0 0,1 0 1 0 0,6 1-1 0 0,13-2-222 0 0,9-11-678 0 0,-20 0-45 0 0</inkml:trace>
</inkml:ink>
</file>

<file path=ppt/ink/ink39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8:40:57.077"/>
    </inkml:context>
    <inkml:brush xml:id="br0">
      <inkml:brushProperty name="width" value="0.05" units="cm"/>
      <inkml:brushProperty name="height" value="0.05" units="cm"/>
      <inkml:brushProperty name="color" value="#E71224"/>
    </inkml:brush>
  </inkml:definitions>
  <inkml:trace contextRef="#ctx0" brushRef="#br0">168 154 2256 0 0,'2'-6'2042'0'0,"-11"-3"-742"0"0,8 8-1264 0 0,0 1 0 0 0,0-1 0 0 0,-1 1 0 0 0,1-1 0 0 0,0 1 0 0 0,-1 0 0 0 0,1 0 0 0 0,0-1 0 0 0,-1 1 0 0 0,1 0 0 0 0,0 0 0 0 0,-1 0 0 0 0,1 1 0 0 0,0-1 0 0 0,0 0 0 0 0,-1 0-1 0 0,1 1 1 0 0,-2 0 0 0 0,2-1-3 0 0,0 1 0 0 0,-1 0 0 0 0,1 0 0 0 0,0 0 0 0 0,0 0 0 0 0,0 0 0 0 0,-1 0 0 0 0,1 0 0 0 0,1 0-1 0 0,-1 1 1 0 0,0-1 0 0 0,0 0 0 0 0,0 0 0 0 0,1 1 0 0 0,-1-1 0 0 0,0 3 0 0 0,-10 16 65 0 0,-9 8-3 0 0,-2 3-6 0 0,-6 16 40 0 0,15-18 1 0 0,-2 14 94 0 0,12-34-196 0 0,1 0 1 0 0,1-1-1 0 0,0 1 1 0 0,0 0-1 0 0,0 0 0 0 0,1 0 1 0 0,1 0-1 0 0,-1 0 1 0 0,1 0-1 0 0,1-1 1 0 0,3 11-1 0 0,-5-18-23 0 0,0 1 0 0 0,1-1 0 0 0,-1 0 0 0 0,1 0 0 0 0,-1 0-1 0 0,1 0 1 0 0,0 0 0 0 0,-1 0 0 0 0,1 0 0 0 0,0 0 0 0 0,0 0 0 0 0,0 0 0 0 0,0 0 0 0 0,0 0 0 0 0,0 0 0 0 0,0-1-1 0 0,0 1 1 0 0,0 0 0 0 0,0-1 0 0 0,0 1 0 0 0,0-1 0 0 0,1 1 0 0 0,-1-1 0 0 0,0 0 0 0 0,0 1 0 0 0,1-1-1 0 0,-1 0 1 0 0,0 0 0 0 0,0 0 0 0 0,2 0 0 0 0,32-9 122 0 0,-26 6-85 0 0,17-11 15 0 0,-20 11-51 0 0,1-3 6 0 0,6-7-13 0 0,0 0 0 0 0,-1 0 0 0 0,-1-2 1 0 0,0 1-1 0 0,-1-1 0 0 0,-1-1 0 0 0,0 0 0 0 0,10-28 0 0 0,16-56-256 0 0,-17 36 97 0 0,-13 16 85 0 0,-9 15 4 0 0,-5 3 12 0 0,-1 13 40 0 0,9 16 15 0 0,1 1 0 0 0,0-1 0 0 0,-1 1 0 0 0,1-1 0 0 0,0 1 1 0 0,-1-1-1 0 0,1 1 0 0 0,-1-1 0 0 0,1 1 0 0 0,-1-1 0 0 0,1 1 1 0 0,-1 0-1 0 0,1-1 0 0 0,-1 1 0 0 0,1 0 0 0 0,-1-1 0 0 0,0 1 1 0 0,1 0-1 0 0,-1 0 0 0 0,1-1 0 0 0,-1 1 0 0 0,0 0 0 0 0,1 0 1 0 0,-1 0-1 0 0,0 0 0 0 0,1 0 0 0 0,-1 0 0 0 0,0 0 0 0 0,1 0 1 0 0,-1 0-1 0 0,0 0 0 0 0,1 1 0 0 0,-1-1 0 0 0,-15 19-80 0 0,0 30 54 0 0,16-48 31 0 0,-7 43 38 0 0,7-33-17 0 0,0 0-1 0 0,0 0 0 0 0,1 0 0 0 0,3 16 0 0 0,-2-22-11 0 0,-1 0 0 0 0,0 1 0 0 0,1-1-1 0 0,0 0 1 0 0,0 0 0 0 0,0 0 0 0 0,1 0 0 0 0,0-1 0 0 0,0 1 0 0 0,0-1 0 0 0,0 0 0 0 0,1 1 0 0 0,-1-1-1 0 0,1-1 1 0 0,0 1 0 0 0,1-1 0 0 0,-1 1 0 0 0,7 2 0 0 0,-1 0 49 0 0,-4-3-36 0 0,-1 0-1 0 0,1 0 1 0 0,0-1-1 0 0,0 0 1 0 0,11 3 0 0 0,-15-5-19 0 0,0 0 0 0 0,0 0 0 0 0,0 0 1 0 0,0 0-1 0 0,0 0 0 0 0,0-1 0 0 0,0 1 1 0 0,0-1-1 0 0,0 1 0 0 0,0-1 0 0 0,0 0 1 0 0,0 1-1 0 0,-1-1 0 0 0,1 0 0 0 0,0 0 1 0 0,0-1-1 0 0,-1 1 0 0 0,1 0 0 0 0,-1 0 1 0 0,1-1-1 0 0,2-2 0 0 0,16-19 38 0 0,11-14 33 0 0,-1 1 9 0 0,-13 13-59 0 0,-7 9-18 0 0,5-9 6 0 0,-7 6 10 0 0,2-13 5 0 0,-6 3-18 0 0,-6 21-7 0 0,-7 14-8 0 0,6-6-6 0 0,1-2 0 0 0,0 0 4 0 0,0 1 0 0 0,-7 11-45 0 0,1 15 31 0 0,5-15 12 0 0,1-5 7 0 0,-1 0-4 0 0,1 1-1 0 0,0 0 1 0 0,0 0 0 0 0,1 0-1 0 0,0 1 1 0 0,1-1-1 0 0,-1 0 1 0 0,2 0 0 0 0,-1 0-1 0 0,3 14 1 0 0,7 25-10 0 0,7 81 1 0 0,-12-9 71 0 0,-9-56 5 0 0,-12 33 41 0 0,4-26-24 0 0,9-41-63 0 0,-1 15 18 0 0,-3 32 54 0 0,5-44-65 0 0,2-26-10 0 0,0-1 1 0 0,0 1-1 0 0,-1-1 1 0 0,0 1 0 0 0,0 0-1 0 0,-1-1 1 0 0,-2 7-1 0 0,3-10-7 0 0,0 0 0 0 0,0 0 0 0 0,-1 0 0 0 0,1 0 0 0 0,-1-1 0 0 0,0 1 0 0 0,1 0 0 0 0,-1-1 0 0 0,0 1 0 0 0,0-1 0 0 0,0 0 0 0 0,0 0 0 0 0,0 0 0 0 0,0 0 0 0 0,0 0 0 0 0,-1 0-1 0 0,1 0 1 0 0,0-1 0 0 0,0 1 0 0 0,-1-1 0 0 0,1 1 0 0 0,-3-1 0 0 0,0 1 9 0 0,0-1 0 0 0,1 1 1 0 0,-1-1-1 0 0,0 0 0 0 0,0 0 0 0 0,1-1 0 0 0,-1 0 0 0 0,0 1 0 0 0,1-1 0 0 0,-1-1 0 0 0,1 1 1 0 0,-1-1-1 0 0,1 0 0 0 0,-1 0 0 0 0,1 0 0 0 0,0 0 0 0 0,0-1 0 0 0,0 0 0 0 0,0 1 1 0 0,1-2-1 0 0,-1 1 0 0 0,1 0 0 0 0,0-1 0 0 0,0 1 0 0 0,0-1 0 0 0,0 0 0 0 0,1 0 0 0 0,-1 0 1 0 0,1 0-1 0 0,0-1 0 0 0,0 1 0 0 0,1-1 0 0 0,-1 1 0 0 0,1-1 0 0 0,-1-5 0 0 0,0-1 24 0 0,0 0 0 0 0,1 0-1 0 0,0-1 1 0 0,1 1 0 0 0,1 0-1 0 0,-1-1 1 0 0,2 1-1 0 0,-1 0 1 0 0,2 0 0 0 0,-1 0-1 0 0,2 0 1 0 0,-1 0-1 0 0,10-18 1 0 0,13-9 84 0 0,-7 16-81 0 0,23-24 26 0 0,25-14-11 0 0,-49 46-70 0 0,1 0 0 0 0,1 1 0 0 0,0 2 0 0 0,1 0 0 0 0,0 1 1 0 0,0 1-1 0 0,39-11 0 0 0,-36 14-25 0 0,0 0 0 0 0,26-1-1 0 0,4 4-17 0 0</inkml:trace>
</inkml:ink>
</file>

<file path=ppt/ink/ink39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8:40:58.832"/>
    </inkml:context>
    <inkml:brush xml:id="br0">
      <inkml:brushProperty name="width" value="0.05" units="cm"/>
      <inkml:brushProperty name="height" value="0.05" units="cm"/>
      <inkml:brushProperty name="color" value="#E71224"/>
    </inkml:brush>
  </inkml:definitions>
  <inkml:trace contextRef="#ctx0" brushRef="#br0">1 56 3729 0 0,'1'-11'1051'0'0,"-1"8"-956"0"0,0 0 0 0 0,1 0-1 0 0,-1-1 1 0 0,0 1 0 0 0,1 0-1 0 0,0 0 1 0 0,0 0-1 0 0,0 0 1 0 0,0 0 0 0 0,0 0-1 0 0,1 0 1 0 0,3-5 0 0 0,-5 8-34 0 0,2 13-90 0 0,-1 1 21 0 0,-1-1 1 0 0,0 0-1 0 0,-4 27 0 0 0,2-21 15 0 0,-2 121 404 0 0,5-91-118 0 0,1 1 0 0 0,11 49 1 0 0,-12-90-252 0 0,18 98 385 0 0,38 124 0 0 0,-53-214-692 0 0,2 0 0 0 0,0 0 0 0 0,1-1 1 0 0,0 0-1 0 0,1 0 0 0 0,1-1 0 0 0,1 0 0 0 0,17 21 1 0 0,-13-23-2454 0 0</inkml:trace>
</inkml:ink>
</file>

<file path=ppt/ink/ink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19:21:47.903"/>
    </inkml:context>
    <inkml:brush xml:id="br0">
      <inkml:brushProperty name="width" value="0.05" units="cm"/>
      <inkml:brushProperty name="height" value="0.05" units="cm"/>
    </inkml:brush>
  </inkml:definitions>
  <inkml:trace contextRef="#ctx0" brushRef="#br0">0 66 2585 0 0,'9'-61'2537'0'0,"-9"56"235"0"0,-3 10-1941 0 0,0 17-810 0 0,15 62 96 0 0,5 38-11 0 0,-13-74-108 0 0,-3-17-19 0 0,2 50-441 0 0,9-30-615 0 0,-7-42 582 0 0,-1-3-22 0 0,-3-6 491 0 0,1 4-470 0 0</inkml:trace>
</inkml:ink>
</file>

<file path=ppt/ink/ink39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8:40:59.199"/>
    </inkml:context>
    <inkml:brush xml:id="br0">
      <inkml:brushProperty name="width" value="0.05" units="cm"/>
      <inkml:brushProperty name="height" value="0.05" units="cm"/>
      <inkml:brushProperty name="color" value="#E71224"/>
    </inkml:brush>
  </inkml:definitions>
  <inkml:trace contextRef="#ctx0" brushRef="#br0">213 123 3721 0 0,'5'-13'524'0'0,"-1"0"0"0"0,0 0 0 0 0,-2 0-1 0 0,1 0 1 0 0,-1-1 0 0 0,0-20 0 0 0,-2 31-502 0 0,-1-3 35 0 0,1 6-51 0 0,0 0 0 0 0,0 0-1 0 0,0 0 1 0 0,-1 0 0 0 0,1 0 0 0 0,0 0 0 0 0,0 0 0 0 0,0 0 0 0 0,0 0-1 0 0,-1 0 1 0 0,1 0 0 0 0,0 0 0 0 0,0 0 0 0 0,0 0 0 0 0,-1 0-1 0 0,1 0 1 0 0,0 0 0 0 0,0 0 0 0 0,0 0 0 0 0,0 0 0 0 0,-1 0-1 0 0,1 0 1 0 0,0 0 0 0 0,0 0 0 0 0,0 0 0 0 0,-1 0 0 0 0,1 0 0 0 0,0 0-1 0 0,0 1 1 0 0,0-1 0 0 0,0 0 0 0 0,0 0 0 0 0,-1 0 0 0 0,1 0-1 0 0,0 0 1 0 0,0 0 0 0 0,0 1 0 0 0,0-1 0 0 0,0 0 0 0 0,0 0 0 0 0,0 0-1 0 0,0 1 1 0 0,0-1 0 0 0,-1 0 0 0 0,1 0 0 0 0,0 0 0 0 0,0 0-1 0 0,0 1 1 0 0,0-1 0 0 0,0 0 0 0 0,0 0 0 0 0,0 0 0 0 0,0 1-1 0 0,0-1 1 0 0,-63 181 564 0 0,8-23-210 0 0,23-55-204 0 0,20-59-80 0 0,-9 28 110 0 0,-15 103 0 0 0,36-173-182 0 0,-7 82 168 0 0,7-80-218 0 0,0 0 1 0 0,0 0-1 0 0,0 0 1 0 0,0 0-1 0 0,1 0 0 0 0,0 0 1 0 0,0 0-1 0 0,0 0 1 0 0,0 0-1 0 0,0-1 1 0 0,1 1-1 0 0,-1 0 1 0 0,1-1-1 0 0,0 1 0 0 0,1-1 1 0 0,-1 1-1 0 0,4 3 1 0 0,1-4-1386 0 0</inkml:trace>
</inkml:ink>
</file>

<file path=ppt/ink/ink39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8:40:59.584"/>
    </inkml:context>
    <inkml:brush xml:id="br0">
      <inkml:brushProperty name="width" value="0.05" units="cm"/>
      <inkml:brushProperty name="height" value="0.05" units="cm"/>
      <inkml:brushProperty name="color" value="#E71224"/>
    </inkml:brush>
  </inkml:definitions>
  <inkml:trace contextRef="#ctx0" brushRef="#br0">1 155 4217 0 0,'4'-6'477'0'0,"0"2"-1"0"0,0-1 1 0 0,1 0 0 0 0,0 1 0 0 0,0 0 0 0 0,0 0-1 0 0,0 0 1 0 0,1 1 0 0 0,7-4 0 0 0,59-26-1159 0 0,-48 23 1066 0 0,29-10-381 0 0,33-6-5 0 0,-28 15-8 0 0,-23 6-2 0 0,-20 3-3 0 0,1 1-1 0 0,-1 0 1 0 0,0 1 0 0 0,0 1 0 0 0,1 0-1 0 0,21 6 1 0 0,-25 3-14 0 0,-11-9 29 0 0,-1 1-1 0 0,1 0 0 0 0,-1-1 1 0 0,0 1-1 0 0,0-1 1 0 0,0 1-1 0 0,1 0 1 0 0,-1-1-1 0 0,-1 1 0 0 0,1 0 1 0 0,0-1-1 0 0,0 1 1 0 0,-1-1-1 0 0,0 3 1 0 0,-21 46 32 0 0,10-26-13 0 0,-14 41 29 0 0,-24 27 1 0 0,-10 21-13 0 0,32-54-21 0 0,0-1 33 0 0,13-20-9 0 0,5 1-2 0 0,7-13-16 0 0,3-25-9 0 0,0 1 1 0 0,0-1 0 0 0,0 0-1 0 0,0 1 1 0 0,0-1-1 0 0,0 0 1 0 0,0 1-1 0 0,1-1 1 0 0,-1 0 0 0 0,1 1-1 0 0,-1-1 1 0 0,1 0-1 0 0,-1 0 1 0 0,1 0-1 0 0,0 0 1 0 0,0 1-1 0 0,-1-1 1 0 0,2 1 0 0 0,0-1-34 0 0,0 1 0 0 0,0-1 0 0 0,0 0 0 0 0,1 0 0 0 0,-1 0 0 0 0,0 0 0 0 0,0 0 0 0 0,1 0 0 0 0,-1-1 0 0 0,1 1 0 0 0,-1-1 0 0 0,0 0 0 0 0,1 1 0 0 0,4-2 0 0 0,4 1-205 0 0,0-1 0 0 0,1-1 1 0 0,-1 0-1 0 0,13-4 1 0 0,11-6-234 0 0,0-5 9 0 0</inkml:trace>
</inkml:ink>
</file>

<file path=ppt/ink/ink39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8:40:59.975"/>
    </inkml:context>
    <inkml:brush xml:id="br0">
      <inkml:brushProperty name="width" value="0.05" units="cm"/>
      <inkml:brushProperty name="height" value="0.05" units="cm"/>
      <inkml:brushProperty name="color" value="#E71224"/>
    </inkml:brush>
  </inkml:definitions>
  <inkml:trace contextRef="#ctx0" brushRef="#br0">260 86 2497 0 0,'-15'-16'4113'0'0,"5"4"-3278"0"0,0-1-663 0 0,3 6-31 0 0,-5-4 86 0 0,-5 1-8 0 0,3 6-144 0 0,4 4-54 0 0,-1 0-15 0 0,0 0 0 0 0,0 1 0 0 0,0 0 0 0 0,0 1 0 0 0,0 0 0 0 0,-17 6-1 0 0,24-7-3 0 0,0 2-1 0 0,-1-1 0 0 0,1 0 0 0 0,0 1 0 0 0,0 0 0 0 0,0 0 0 0 0,0 0 0 0 0,1 0 1 0 0,-1 0-1 0 0,1 1 0 0 0,0 0 0 0 0,0 0 0 0 0,0 0 0 0 0,1 0 0 0 0,-1 0 1 0 0,1 0-1 0 0,-3 8 0 0 0,1 0 7 0 0,2 5-2 0 0,2-14-2 0 0,0 0 1 0 0,0-1-1 0 0,0 1 1 0 0,0 0-1 0 0,1 0 1 0 0,0-1-1 0 0,-1 1 1 0 0,1 0 0 0 0,0-1-1 0 0,0 1 1 0 0,1-1-1 0 0,-1 1 1 0 0,3 4-1 0 0,46 53 77 0 0,2 5-22 0 0,-20-12 8 0 0,-8 7-3 0 0,-2 37 39 0 0,-13-50-81 0 0,-5-27 1 0 0,-3-7-1 0 0,0-1 1 0 0,0 0-1 0 0,-1 1 1 0 0,-3 16-1 0 0,3-29-18 0 0,0 1 1 0 0,0-1-1 0 0,0 0 1 0 0,1 1-1 0 0,-1-1 1 0 0,0 0-1 0 0,0 1 1 0 0,0-1-1 0 0,0 0 0 0 0,-1 1 1 0 0,1-1-1 0 0,0 0 1 0 0,0 1-1 0 0,0-1 1 0 0,0 0-1 0 0,0 1 1 0 0,0-1-1 0 0,0 0 1 0 0,-1 1-1 0 0,1-1 0 0 0,0 0 1 0 0,0 1-1 0 0,0-1 1 0 0,-1 0-1 0 0,1 0 1 0 0,0 1-1 0 0,0-1 1 0 0,-1 0-1 0 0,1 0 1 0 0,0 0-1 0 0,-1 1 0 0 0,1-1 1 0 0,0 0-1 0 0,-1 0 1 0 0,1 0-1 0 0,0 0 1 0 0,-1 0-1 0 0,1 0 1 0 0,0 1-1 0 0,-1-1 0 0 0,1 0 1 0 0,0 0-1 0 0,-1 0 1 0 0,1 0-1 0 0,0 0 1 0 0,-1-1-1 0 0,0 1 29 0 0,1-1 0 0 0,-1 0 0 0 0,1 1 0 0 0,-1-1 0 0 0,1 0-1 0 0,-1 0 1 0 0,1 1 0 0 0,0-1 0 0 0,-1 0 0 0 0,1 0 0 0 0,0 0 0 0 0,0 0 0 0 0,0 1 0 0 0,-1-1-1 0 0,1 0 1 0 0,0 0 0 0 0,0 0 0 0 0,0 0 0 0 0,0 0 0 0 0,1 0 0 0 0,-1 1 0 0 0,0-3-1 0 0,4-18-4 0 0,1-1 0 0 0,1 1-1 0 0,0 0 1 0 0,2 0-1 0 0,13-25 1 0 0,88-156 48 0 0,-60 122-51 0 0,-16 29-7 0 0,-7 11 3 0 0,0 2-33 0 0,-10 11-127 0 0,2-16-1013 0 0,-17 42 600 0 0</inkml:trace>
</inkml:ink>
</file>

<file path=ppt/ink/ink39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8:41:00.345"/>
    </inkml:context>
    <inkml:brush xml:id="br0">
      <inkml:brushProperty name="width" value="0.05" units="cm"/>
      <inkml:brushProperty name="height" value="0.05" units="cm"/>
      <inkml:brushProperty name="color" value="#E71224"/>
    </inkml:brush>
  </inkml:definitions>
  <inkml:trace contextRef="#ctx0" brushRef="#br0">177 1 3857 0 0,'0'3'3502'0'0,"-1"6"-3023"0"0,0 6-651 0 0,-9 85 233 0 0,1-59-9 0 0,1-13-12 0 0,-31 89 253 0 0,18-60-19 0 0,2 0 1 0 0,3 1-1 0 0,-13 95 1 0 0,20-85-215 0 0,3-27-25 0 0,-2 52 1 0 0,8-81-84 0 0,0-1-1 0 0,1 1 1 0 0,0-1 0 0 0,1 1-1 0 0,0-1 1 0 0,1 0 0 0 0,0 0 0 0 0,1 0-1 0 0,6 14 1 0 0,-8-22 23 0 0,-1 0 1 0 0,1 0-1 0 0,0-1 1 0 0,0 1-1 0 0,0-1 1 0 0,0 1-1 0 0,0-1 0 0 0,0 0 1 0 0,1 0-1 0 0,-1 0 1 0 0,4 2-1 0 0,6 1-376 0 0</inkml:trace>
</inkml:ink>
</file>

<file path=ppt/ink/ink39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8:41:00.712"/>
    </inkml:context>
    <inkml:brush xml:id="br0">
      <inkml:brushProperty name="width" value="0.05" units="cm"/>
      <inkml:brushProperty name="height" value="0.05" units="cm"/>
      <inkml:brushProperty name="color" value="#E71224"/>
    </inkml:brush>
  </inkml:definitions>
  <inkml:trace contextRef="#ctx0" brushRef="#br0">67 310 4705 0 0,'-2'-62'3246'0'0,"2"38"-2998"0"0,2-4-136 0 0,2 12 1 0 0,4-7 93 0 0,-5 18-156 0 0,-1 0 1 0 0,2 0-1 0 0,-1 0 1 0 0,0 0-1 0 0,1 1 1 0 0,0-1-1 0 0,0 1 1 0 0,0 0-1 0 0,0 0 1 0 0,1 0-1 0 0,9-5 1 0 0,6-1-20 0 0,17-9-7 0 0,-1 0-6 0 0,-9 11-13 0 0,-5 1-6 0 0,10-5-4 0 0,-22 8 3 0 0,0 0 0 0 0,1 0 1 0 0,0 1-1 0 0,21-3 0 0 0,-29 6 3 0 0,0-1-1 0 0,-1 1 0 0 0,1 0 0 0 0,-1 0-1 0 0,1 0 1 0 0,-1 0 0 0 0,1 0 0 0 0,-1 1 0 0 0,1-1 0 0 0,-1 1 0 0 0,4 0 0 0 0,3 8-1 0 0,-6 1 1 0 0,-5 33-1 0 0,0-33 0 0 0,-1-1 1 0 0,0 1-1 0 0,-1-1 0 0 0,0 0 0 0 0,-6 10 1 0 0,-8 9-4 0 0,-35 44 0 0 0,36-51 2 0 0,-12 12 6 0 0,-1-1 1 0 0,-64 52-1 0 0,56-52 5 0 0,-59 63 0 0 0,95-93-7 0 0,-1 1 0 0 0,1 0 0 0 0,0 0 0 0 0,0 0 0 0 0,0 1 0 0 0,0-1 0 0 0,1 0 0 0 0,0 1 0 0 0,-1-1 0 0 0,1 1 0 0 0,0-1 0 0 0,1 1 0 0 0,-1-1 0 0 0,0 1 0 0 0,1 0 0 0 0,0-1 0 0 0,0 1 0 0 0,0 0 1 0 0,1-1-1 0 0,-1 1 0 0 0,1 0 0 0 0,0-1 0 0 0,0 1 0 0 0,1 4 0 0 0,0-6 3 0 0,0 0 1 0 0,-1 0-1 0 0,1-1 1 0 0,0 1-1 0 0,0 0 0 0 0,0-1 1 0 0,0 1-1 0 0,1-1 1 0 0,-1 0-1 0 0,0 0 1 0 0,0 0-1 0 0,1 0 1 0 0,-1 0-1 0 0,5 1 1 0 0,19 3 37 0 0,-10-4-43 0 0,-1 0 0 0 0,1-2 0 0 0,0 0 0 0 0,-1-1 0 0 0,1 0 0 0 0,-1-1 1 0 0,25-8-1 0 0,-1 0-832 0 0,5-9 134 0 0,-25 9-802 0 0,-5 3-1520 0 0</inkml:trace>
</inkml:ink>
</file>

<file path=ppt/ink/ink39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8:41:01.065"/>
    </inkml:context>
    <inkml:brush xml:id="br0">
      <inkml:brushProperty name="width" value="0.05" units="cm"/>
      <inkml:brushProperty name="height" value="0.05" units="cm"/>
      <inkml:brushProperty name="color" value="#E71224"/>
    </inkml:brush>
  </inkml:definitions>
  <inkml:trace contextRef="#ctx0" brushRef="#br0">203 159 3433 0 0,'-8'-30'3981'0'0,"7"23"-3882"0"0,0 0 0 0 0,0 1 1 0 0,0-1-1 0 0,1 0 0 0 0,0 0 0 0 0,0 1 1 0 0,1-1-1 0 0,2-9 0 0 0,-3 14-69 0 0,1 0 0 0 0,0 0 0 0 0,0 1 0 0 0,0-1 0 0 0,0 0 0 0 0,0 1 0 0 0,0-1 0 0 0,0 1 0 0 0,0 0 0 0 0,1-1 0 0 0,-1 1 0 0 0,1 0 0 0 0,-1 0 0 0 0,1 0 0 0 0,-1 0 0 0 0,1 0 0 0 0,0 0 0 0 0,-1 0 0 0 0,1 0 0 0 0,0 1 0 0 0,3-2 0 0 0,45-4 129 0 0,-20 3-92 0 0,0-3-47 0 0,6-1 6 0 0,-12 2-3 0 0,-12 2-20 0 0,8 3-3 0 0,-9 4-5 0 0,-4 1-2 0 0,-1 8-11 0 0,-5-5 16 0 0,-1 0-1 0 0,-1 0 1 0 0,1 0-1 0 0,-1 0 0 0 0,-1 0 1 0 0,1 0-1 0 0,-1 0 1 0 0,-1-1-1 0 0,1 1 1 0 0,-1-1-1 0 0,-7 14 1 0 0,0 0-1 0 0,4-8 6 0 0,-1 0 1 0 0,0 0-1 0 0,0-1 0 0 0,-2 0 1 0 0,1-1-1 0 0,-21 21 0 0 0,-71 54 45 0 0,73-65-33 0 0,1 1-1 0 0,-43 46 1 0 0,46-39-11 0 0,4-7-6 0 0,1 1 0 0 0,-21 35 1 0 0,23-26 8 0 0,15-30-6 0 0,0 0 1 0 0,0 0-1 0 0,0 0 0 0 0,0 0 0 0 0,0 0 0 0 0,0 0 1 0 0,1 0-1 0 0,-1 0 0 0 0,1 0 0 0 0,0 0 0 0 0,-1 0 1 0 0,1 4-1 0 0,1-4 1 0 0,0 0 0 0 0,0 0-1 0 0,0 0 1 0 0,0 0 0 0 0,0 0 0 0 0,0-1 0 0 0,1 1 0 0 0,-1-1-1 0 0,1 1 1 0 0,-1-1 0 0 0,1 1 0 0 0,-1-1 0 0 0,1 0 0 0 0,0 1-1 0 0,0-1 1 0 0,1 1 0 0 0,17 11 10 0 0,54 32 151 0 0,-21-23-121 0 0,-32-17-14 0 0,0-1 1 0 0,1 0-1 0 0,-1-2 0 0 0,1-1 0 0 0,27-1 0 0 0,104-20 5 0 0,-93 10-209 0 0,69-5-1623 0 0,-101 9 778 0 0</inkml:trace>
</inkml:ink>
</file>

<file path=ppt/ink/ink39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8:41:01.419"/>
    </inkml:context>
    <inkml:brush xml:id="br0">
      <inkml:brushProperty name="width" value="0.05" units="cm"/>
      <inkml:brushProperty name="height" value="0.05" units="cm"/>
      <inkml:brushProperty name="color" value="#E71224"/>
    </inkml:brush>
  </inkml:definitions>
  <inkml:trace contextRef="#ctx0" brushRef="#br0">452 45 2377 0 0,'-10'-7'2032'0'0,"-3"-5"-835"0"0,-5-4-1212 0 0,3 10 272 0 0,-6 3-225 0 0,-4 3 237 0 0,-8 14 266 0 0,8 4-360 0 0,4-1 7 0 0,1 1 0 0 0,0 0 0 0 0,-21 29 1 0 0,-35 58 332 0 0,32-33-60 0 0,34-53-364 0 0,0 1 0 0 0,1 0 0 0 0,1 0 0 0 0,1 1 0 0 0,0 0 0 0 0,2 1 0 0 0,1-1 0 0 0,-3 36 0 0 0,5-22-26 0 0,2 0 0 0 0,6 51 0 0 0,3-20-7 0 0,-2-27-46 0 0,-1-12 16 0 0,1 0 0 0 0,2 0-1 0 0,23 48 1 0 0,-17-45-289 0 0,2-1 1 0 0,1-1-1 0 0,1 0 1 0 0,1-2-1 0 0,35 36 1 0 0,-34-41-504 0 0</inkml:trace>
</inkml:ink>
</file>

<file path=ppt/ink/ink39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8:41:01.965"/>
    </inkml:context>
    <inkml:brush xml:id="br0">
      <inkml:brushProperty name="width" value="0.05" units="cm"/>
      <inkml:brushProperty name="height" value="0.05" units="cm"/>
      <inkml:brushProperty name="color" value="#E71224"/>
    </inkml:brush>
  </inkml:definitions>
  <inkml:trace contextRef="#ctx0" brushRef="#br0">68 92 3433 0 0,'2'-5'1768'0'0,"1"-3"-245"0"0,0-8-718 0 0,-2 8-504 0 0,-1 1 197 0 0,0 7-440 0 0,-1 28-49 0 0,-3 12-1 0 0,-17 54 0 0 0,7-33 16 0 0,5-22-6 0 0,-14 82 87 0 0,21-106-77 0 0,0 0-1 0 0,2 1 1 0 0,0-1-1 0 0,1 0 1 0 0,4 27-1 0 0,4-17 65 0 0,-8-24-89 0 0,0 1 0 0 0,0 0 0 0 0,1-1 0 0 0,-1 1 0 0 0,0-1 0 0 0,0 1 0 0 0,1-1 0 0 0,-1 0 0 0 0,1 0 0 0 0,0 1 0 0 0,-1-1 0 0 0,1 0 0 0 0,0 0 0 0 0,-1 0 0 0 0,1-1 0 0 0,0 1 0 0 0,0 0 0 0 0,0-1 0 0 0,0 1 0 0 0,0-1 1 0 0,-1 0-1 0 0,1 1 0 0 0,0-1 0 0 0,0 0 0 0 0,0 0 0 0 0,0 0 0 0 0,0-1 0 0 0,0 1 0 0 0,0 0 0 0 0,2-1 0 0 0,12-6 45 0 0,-7 0-31 0 0,0 0 0 0 0,-1 0 1 0 0,0-1-1 0 0,0 0 0 0 0,0 0 1 0 0,-1-1-1 0 0,-1 0 0 0 0,1 0 1 0 0,-1 0-1 0 0,7-17 0 0 0,5-13 33 0 0,18-55 0 0 0,3-43 14 0 0,-29 81-47 0 0,-7 19-15 0 0,-2 23-5 0 0,1 6 11 0 0,-2-1 0 0 0,1 1-1 0 0,-1-1 1 0 0,0 0-1 0 0,-1 1 1 0 0,0-1-1 0 0,-1 1 1 0 0,-3-14-1 0 0,5 22-7 0 0,0-1 1 0 0,0 1-1 0 0,0 0 0 0 0,0-1 0 0 0,-1 1 0 0 0,1 0 0 0 0,0 0 0 0 0,0-1 0 0 0,0 1 0 0 0,0 0 0 0 0,-1 0 0 0 0,1-1 0 0 0,0 1 0 0 0,0 0 1 0 0,-1 0-1 0 0,1-1 0 0 0,0 1 0 0 0,0 0 0 0 0,-1 0 0 0 0,1 0 0 0 0,0 0 0 0 0,-1-1 0 0 0,1 1 0 0 0,0 0 0 0 0,0 0 0 0 0,-1 0 1 0 0,1 0-1 0 0,0 0 0 0 0,-1 0 0 0 0,1 0 0 0 0,0 0 0 0 0,-1 0 0 0 0,1 0 0 0 0,0 0 0 0 0,-1 0 0 0 0,1 0 0 0 0,0 0 0 0 0,-1 0 1 0 0,1 0-1 0 0,0 1 0 0 0,-1-1 0 0 0,1 0 0 0 0,0 0 0 0 0,0 0 0 0 0,-1 0 0 0 0,1 1 0 0 0,0-1 0 0 0,0 0 0 0 0,-1 0 0 0 0,1 1 0 0 0,0-1 1 0 0,0 0-1 0 0,0 0 0 0 0,-1 1 0 0 0,1-1 0 0 0,0 0 0 0 0,0 0 0 0 0,0 1 0 0 0,0-1 0 0 0,0 0 0 0 0,-1 1 0 0 0,-8 26-15 0 0,5-10 15 0 0,0 1 1 0 0,2 0 0 0 0,0 0 0 0 0,1 0 0 0 0,0 0-1 0 0,2-1 1 0 0,0 1 0 0 0,1 0 0 0 0,4 18 0 0 0,2 3 1 0 0,11 42 12 0 0,3-32 8 0 0,-22-48-18 0 0,1 1 0 0 0,0-1 0 0 0,0 1-1 0 0,0-1 1 0 0,0 0 0 0 0,0 1-1 0 0,0-1 1 0 0,0 0 0 0 0,0 0 0 0 0,1 0-1 0 0,-1 0 1 0 0,0 0 0 0 0,1 0-1 0 0,-1 0 1 0 0,1 0 0 0 0,-1-1 0 0 0,1 1-1 0 0,-1-1 1 0 0,1 1 0 0 0,0-1-1 0 0,-1 1 1 0 0,1-1 0 0 0,-1 0 0 0 0,1 0-1 0 0,0 0 1 0 0,-1 0 0 0 0,1 0-1 0 0,0 0 1 0 0,-1 0 0 0 0,1-1 0 0 0,0 1-1 0 0,-1 0 1 0 0,1-1 0 0 0,-1 1-1 0 0,1-1 1 0 0,-1 0 0 0 0,1 0 0 0 0,-1 1-1 0 0,1-1 1 0 0,-1 0 0 0 0,0 0-1 0 0,1 0 1 0 0,-1-1 0 0 0,0 1 0 0 0,0 0-1 0 0,0 0 1 0 0,0-1 0 0 0,1-1 0 0 0,7-7 9 0 0,-1 0 1 0 0,-1-1 0 0 0,0 0-1 0 0,8-16 1 0 0,-1 0 2 0 0,-1 0 0 0 0,-1-1 1 0 0,-1-1-1 0 0,-1 0 0 0 0,-2 0 0 0 0,-1-1 0 0 0,3-35 0 0 0,-9 53-49 0 0,3-32 80 0 0,3 26-962 0 0,-7 18 701 0 0,0-1 162 0 0,0-1-100 0 0</inkml:trace>
</inkml:ink>
</file>

<file path=ppt/ink/ink39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8:41:02.515"/>
    </inkml:context>
    <inkml:brush xml:id="br0">
      <inkml:brushProperty name="width" value="0.05" units="cm"/>
      <inkml:brushProperty name="height" value="0.05" units="cm"/>
      <inkml:brushProperty name="color" value="#E71224"/>
    </inkml:brush>
  </inkml:definitions>
  <inkml:trace contextRef="#ctx0" brushRef="#br0">1 296 4113 0 0,'36'-21'3767'0'0,"25"-12"-3110"0"0,4-2-783 0 0,-62 34 128 0 0,0-1 0 0 0,-1 1-1 0 0,1-1 1 0 0,-1 0 0 0 0,0 0 0 0 0,1 0-1 0 0,-1 0 1 0 0,0-1 0 0 0,0 1-1 0 0,0-1 1 0 0,-1 1 0 0 0,1-1 0 0 0,-1 1-1 0 0,1-1 1 0 0,1-4 0 0 0,-2 4 1 0 0,0 0-1 0 0,0 1 1 0 0,1-1 0 0 0,-1 0-1 0 0,1 1 1 0 0,-1-1 0 0 0,1 1-1 0 0,0 0 1 0 0,0 0 0 0 0,0-1-1 0 0,1 1 1 0 0,-1 0 0 0 0,0 1-1 0 0,5-3 1 0 0,-6 3-2 0 0,48-33 27 0 0,-46 32-23 0 0,1 0 0 0 0,-1-1 0 0 0,-1 1 0 0 0,1-1-1 0 0,0 0 1 0 0,-1 0 0 0 0,1 0 0 0 0,-1 0 0 0 0,0-1 0 0 0,0 1-1 0 0,0-1 1 0 0,2-4 0 0 0,-3 6 1 0 0,0 0-1 0 0,0 0 1 0 0,1 0 0 0 0,-1 1-1 0 0,1-1 1 0 0,-1 1 0 0 0,1-1-1 0 0,0 1 1 0 0,-1-1-1 0 0,1 1 1 0 0,0 0 0 0 0,0 0-1 0 0,0 0 1 0 0,0 0-1 0 0,0 0 1 0 0,0 0 0 0 0,0 1-1 0 0,0-1 1 0 0,1 1 0 0 0,-1-1-1 0 0,0 1 1 0 0,0 0-1 0 0,0 0 1 0 0,4 0 0 0 0,11-3 39 0 0,-16 3-40 0 0,-1-1 0 0 0,1 1 1 0 0,-1 0-1 0 0,1 0 1 0 0,-1-1-1 0 0,1 1 1 0 0,-1 0-1 0 0,1-1 1 0 0,-1 1-1 0 0,0-1 1 0 0,1 1-1 0 0,-1 0 1 0 0,1-1-1 0 0,-1 1 1 0 0,0-1-1 0 0,1 1 1 0 0,-1-1-1 0 0,0 1 1 0 0,0-1-1 0 0,1 0 0 0 0,-1 1 1 0 0,0-1-1 0 0,0 1 1 0 0,0-1-1 0 0,0 1 1 0 0,0-1-1 0 0,0 0 1 0 0,0 1-1 0 0,0-1 1 0 0,0 1-1 0 0,0-1 1 0 0,0 0-1 0 0,-3-5 60 0 0,0 4-25 0 0,-22 2 212 0 0,-12 14-34 0 0,19-6-189 0 0,6-3-16 0 0,1 0 1 0 0,0 1-1 0 0,0 1 1 0 0,1 0 0 0 0,-14 11-1 0 0,-22 28 13 0 0,11 7-2 0 0,19-17-1 0 0,14-29-18 0 0,0 1-1 0 0,1 0 1 0 0,0 0-1 0 0,0 0 0 0 0,0 0 1 0 0,2 11-1 0 0,10 39 58 0 0,2-20-23 0 0,-12-33-29 0 0,1-1-1 0 0,0 0 0 0 0,0-1 0 0 0,0 1 0 0 0,0 0 0 0 0,1-1 0 0 0,0 1 0 0 0,-1-1 0 0 0,1 0 0 0 0,0 1 0 0 0,1-2 0 0 0,-1 1 0 0 0,1 0 0 0 0,-1-1 1 0 0,1 1-1 0 0,0-1 0 0 0,7 3 0 0 0,-5-3 2 0 0,1 0 0 0 0,0 0 0 0 0,0-1 0 0 0,0 0 0 0 0,0-1 0 0 0,0 1 0 0 0,0-1 1 0 0,0-1-1 0 0,0 1 0 0 0,9-3 0 0 0,0-1-1 0 0,0 0 0 0 0,-1-1 0 0 0,0 0 0 0 0,0-2 0 0 0,0 1 0 0 0,-1-2 0 0 0,0 0 0 0 0,0-1 0 0 0,13-10 0 0 0,-15 8-1 0 0,11-8 6 0 0,-8 5-11 0 0,0 1-3 0 0,16-16 3 0 0,13-18 0 0 0,-9 11 3 0 0,-30 32-6 0 0,0-1 1 0 0,0 1 0 0 0,-1-1 0 0 0,1 0 0 0 0,-1 0 0 0 0,0-1 0 0 0,0 1-1 0 0,-1-1 1 0 0,0 0 0 0 0,4-11 0 0 0,-3 8 7 0 0,3-20 26 0 0,-10 9-18 0 0,0 16-14 0 0,-1 3 1 0 0,-6 0-3 0 0,8 1-5 0 0,0-1 0 0 0,0 1 0 0 0,0 0 0 0 0,0 1 0 0 0,0-1 0 0 0,0 0 0 0 0,0 0 0 0 0,1 1 0 0 0,-1 0 0 0 0,0-1 0 0 0,0 1 0 0 0,0 0 0 0 0,0 0 0 0 0,1-1 0 0 0,-1 1 0 0 0,0 1-1 0 0,1-1 1 0 0,-1 0 0 0 0,1 0 0 0 0,-1 1 0 0 0,-1 2 0 0 0,-1-1 1 0 0,1-1 1 0 0,-21 16-8 0 0,1 1-1 0 0,-29 32 1 0 0,45-44 11 0 0,1 0 0 0 0,0 0 0 0 0,0 1 0 0 0,1 0 0 0 0,0 0 0 0 0,1 0 0 0 0,0 1 0 0 0,0-1 0 0 0,1 1 0 0 0,0 0 0 0 0,0 0 0 0 0,1 1 0 0 0,-2 12 1 0 0,3-7 0 0 0,-1 7 4 0 0,-2 28 14 0 0,5-30-9 0 0,1-7-4 0 0,-1-7 0 0 0,1 0 0 0 0,0 0 0 0 0,0 1 0 0 0,1-1 0 0 0,-1-1 0 0 0,1 1 0 0 0,5 6 0 0 0,-5-7-16 0 0,0-1-1 0 0,1 0 0 0 0,-1-1 0 0 0,1 1 0 0 0,0-1 0 0 0,0 1 0 0 0,0-1 0 0 0,1 0 0 0 0,-1-1 0 0 0,1 1 0 0 0,-1-1 0 0 0,10 3 0 0 0,-7-3-16 0 0,0 0 0 0 0,1 0-1 0 0,-1-1 1 0 0,1 0-1 0 0,-1-1 1 0 0,1 0-1 0 0,-1 0 1 0 0,12-2-1 0 0,36-12-110 0 0,-19 1-103 0 0</inkml:trace>
</inkml:ink>
</file>

<file path=ppt/ink/ink39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8:41:02.981"/>
    </inkml:context>
    <inkml:brush xml:id="br0">
      <inkml:brushProperty name="width" value="0.05" units="cm"/>
      <inkml:brushProperty name="height" value="0.05" units="cm"/>
      <inkml:brushProperty name="color" value="#E71224"/>
    </inkml:brush>
  </inkml:definitions>
  <inkml:trace contextRef="#ctx0" brushRef="#br0">106 81 3129 0 0,'-8'-19'3002'0'0,"0"-1"-1774"0"0,6 14-1205 0 0,-1-5 216 0 0,1-1 157 0 0,-1 0 272 0 0,3 13-218 0 0,3 12-411 0 0,1 45 7 0 0,-10 31-24 0 0,-23 61-49 0 0,11-65 17 0 0,9-31 19 0 0,-1 2 12 0 0,6-35-16 0 0,0 0 0 0 0,1 1 0 0 0,1-1-1 0 0,1 1 1 0 0,1-1 0 0 0,3 29 0 0 0,-3-48-1 0 0,1 0 1 0 0,-1 0 0 0 0,0 0-1 0 0,1 0 1 0 0,0 0 0 0 0,-1 0-1 0 0,1 0 1 0 0,0-1 0 0 0,0 1 0 0 0,0 0-1 0 0,0 0 1 0 0,0-1 0 0 0,0 1-1 0 0,1-1 1 0 0,-1 1 0 0 0,0-1-1 0 0,1 1 1 0 0,-1-1 0 0 0,1 0-1 0 0,0 0 1 0 0,-1 0 0 0 0,1 0-1 0 0,0 0 1 0 0,0 0 0 0 0,-1 0-1 0 0,1-1 1 0 0,0 1 0 0 0,0 0 0 0 0,0-1-1 0 0,0 0 1 0 0,0 1 0 0 0,0-1-1 0 0,0 0 1 0 0,0 0 0 0 0,0 0-1 0 0,0 0 1 0 0,0-1 0 0 0,0 1-1 0 0,0-1 1 0 0,0 1 0 0 0,0-1-1 0 0,2-1 1 0 0,9-2 18 0 0,-1-2-1 0 0,0 1 1 0 0,-1-2 0 0 0,21-14-1 0 0,-31 21-22 0 0,22-18 20 0 0,0-2-1 0 0,35-38 1 0 0,15-14 3 0 0,6 1-28 0 0,61-49-20 0 0,-124 110 24 0 0,5-6 3 0 0,-13 3 12 0 0,-8 13-13 0 0,-2 0-1 0 0,0 0 1 0 0,-2 1 1 0 0,-1 0-2 0 0,3 0 0 0 0,-5 0-2 0 0,1 1 1 0 0,-1 0-1 0 0,1 0 1 0 0,0 0-1 0 0,-1 1 0 0 0,1 0 1 0 0,0 0-1 0 0,-6 5 1 0 0,4-3-1 0 0,1 0 0 0 0,-1-1 0 0 0,0 0 0 0 0,0-1 1 0 0,-15 5-1 0 0,11-2 6 0 0,-1 0-1 0 0,1 0 1 0 0,-1 2 0 0 0,2-1 0 0 0,-1 1 0 0 0,1 1-1 0 0,1 0 1 0 0,-19 20 0 0 0,3-4 8 0 0,22-20-3 0 0,0-1 0 0 0,0 0 1 0 0,1 1-1 0 0,0 0 0 0 0,-1 0 0 0 0,2 0 0 0 0,-1 0 0 0 0,0 0 0 0 0,1 1 0 0 0,0-1 0 0 0,1 1 0 0 0,-3 9 0 0 0,-7 21 31 0 0,10-33-36 0 0,-1 1 0 0 0,1-1 1 0 0,0 1-1 0 0,0-1 0 0 0,0 1 1 0 0,1 0-1 0 0,-1-1 0 0 0,1 1 0 0 0,0 0 1 0 0,0-1-1 0 0,0 1 0 0 0,1 0 1 0 0,-1-1-1 0 0,1 1 0 0 0,0 0 1 0 0,0-1-1 0 0,0 1 0 0 0,1-1 0 0 0,-1 1 1 0 0,1-1-1 0 0,-1 0 0 0 0,1 0 1 0 0,0 0-1 0 0,5 6 0 0 0,-2-4 2 0 0,0-1 0 0 0,1 0 0 0 0,-1 0 0 0 0,1 0 0 0 0,0 0 0 0 0,0-1-1 0 0,0 0 1 0 0,0 0 0 0 0,0-1 0 0 0,1 1 0 0 0,-1-2 0 0 0,11 3 0 0 0,3-1-92 0 0,0 0 0 0 0,1-1 0 0 0,-1-2 0 0 0,0 0 0 0 0,0-1 0 0 0,25-4 0 0 0,-24 1-191 0 0</inkml:trace>
</inkml:ink>
</file>

<file path=ppt/ink/ink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19:21:48.252"/>
    </inkml:context>
    <inkml:brush xml:id="br0">
      <inkml:brushProperty name="width" value="0.05" units="cm"/>
      <inkml:brushProperty name="height" value="0.05" units="cm"/>
    </inkml:brush>
  </inkml:definitions>
  <inkml:trace contextRef="#ctx0" brushRef="#br0">0 140 5177 0 0,'2'7'4252'0'0,"-1"4"-3288"0"0,-1-11-957 0 0,0 3-9 0 0,0-2 62 0 0,8 34 36 0 0,21 37-41 0 0,-27-68-49 0 0,0 1 0 0 0,1-1 0 0 0,-1 0 0 0 0,1 0 0 0 0,0 0 0 0 0,0-1 0 0 0,0 1 0 0 0,1-1 0 0 0,-1 0 0 0 0,1 0 0 0 0,0 0 0 0 0,0 0 0 0 0,0 0 0 0 0,0-1 0 0 0,8 4 0 0 0,12-5 59 0 0,11-16 8 0 0,-28 11-56 0 0,0-2 1 0 0,0 1-1 0 0,0-1 1 0 0,-1 0-1 0 0,6-8 1 0 0,20-20 52 0 0,-25 27-54 0 0,0 0 0 0 0,0 0 0 0 0,0-1 0 0 0,-1 0 0 0 0,0 0 1 0 0,-1 0-1 0 0,0-1 0 0 0,0 1 0 0 0,-1-1 0 0 0,0-1 1 0 0,5-17-1 0 0,-3 10-2 0 0,-1 4-4 0 0,-2-9 7 0 0,-3 22-17 0 0,0 0 0 0 0,0 0 0 0 0,0-1 1 0 0,0 1-1 0 0,0 0 0 0 0,0 0 0 0 0,0 0 0 0 0,0 0 0 0 0,0-1 0 0 0,0 1 0 0 0,0 0 0 0 0,-1 0 1 0 0,1 0-1 0 0,0 0 0 0 0,0-1 0 0 0,0 1 0 0 0,0 0 0 0 0,0 0 0 0 0,0 0 0 0 0,0 0 0 0 0,0-1 0 0 0,-1 1 1 0 0,1 0-1 0 0,0 0 0 0 0,0 0 0 0 0,0 0 0 0 0,0 0 0 0 0,-1 0 0 0 0,1 0 0 0 0,0 0 0 0 0,0 0 1 0 0,0-1-1 0 0,0 1 0 0 0,-1 0 0 0 0,1 0 0 0 0,0 0 0 0 0,0 0 0 0 0,0 0 0 0 0,-1 0 0 0 0,1 0 1 0 0,0 0-1 0 0,0 0 0 0 0,0 0 0 0 0,0 0 0 0 0,-1 0 0 0 0,1 1 0 0 0,-8 6 1 0 0,-6 21 2 0 0,10-17 7 0 0,1 1 0 0 0,0 0-1 0 0,1 0 1 0 0,0 0 0 0 0,1 0-1 0 0,0 0 1 0 0,2 18-1 0 0,-1-24 0 0 0,1-1-1 0 0,-1 1 0 0 0,2-1 0 0 0,-1 1 0 0 0,0-1 0 0 0,1 0 0 0 0,0 1 1 0 0,1-1-1 0 0,-1 0 0 0 0,1 0 0 0 0,0 0 0 0 0,0-1 0 0 0,0 1 0 0 0,1-1 1 0 0,-1 1-1 0 0,1-1 0 0 0,0 0 0 0 0,0-1 0 0 0,1 1 0 0 0,6 3 0 0 0,4-1 3 0 0,14-2 8 0 0,49-8 25 0 0,-69 3-40 0 0,10-1 14 0 0,0-2 0 0 0,0 0 1 0 0,0-2-1 0 0,25-9 0 0 0,0-5 13 0 0,-18 6 0 0 0,116-76 96 0 0,-124 77-116 0 0,-2 0 1 0 0,1-1-1 0 0,-2 0 0 0 0,0-2 1 0 0,23-29-1 0 0,-29 28-10 0 0,-6-7 24 0 0,-3 24-24 0 0,-1-1 0 0 0,1 0 0 0 0,0 1-1 0 0,-1-1 1 0 0,1 0 0 0 0,0 1 0 0 0,-1-1 0 0 0,1 1 0 0 0,-1-1-1 0 0,1 0 1 0 0,-1 1 0 0 0,1-1 0 0 0,-1 1 0 0 0,1-1-1 0 0,-1 1 1 0 0,0 0 0 0 0,1-1 0 0 0,-1 1 0 0 0,0 0 0 0 0,1-1-1 0 0,-2 1 1 0 0,-28 1-10 0 0,17 2 13 0 0,0 1 0 0 0,0 0 0 0 0,1 1 0 0 0,0 0 0 0 0,0 1 0 0 0,0 0 1 0 0,1 1-1 0 0,-12 9 0 0 0,15-10 25 0 0,0 1-1 0 0,1 0 1 0 0,0 1-1 0 0,0 0 1 0 0,-11 16 0 0 0,13-16 17 0 0,1-1 0 0 0,1 0 0 0 0,0 1 0 0 0,-5 13 1 0 0,8-17-32 0 0,-1 1 0 0 0,1-1 0 0 0,0 0-1 0 0,0 1 1 0 0,0-1 0 0 0,1 0 0 0 0,-1 1 0 0 0,1-1 0 0 0,0 0 0 0 0,1 0 0 0 0,-1 0 0 0 0,1 0 0 0 0,-1 0 0 0 0,1 0 0 0 0,0 0 0 0 0,1 0 0 0 0,-1-1 0 0 0,1 1 0 0 0,-1-1 0 0 0,1 0 0 0 0,0 0 0 0 0,0 0 0 0 0,1 0 0 0 0,-1 0-1 0 0,4 2 1 0 0,8 6-47 0 0,1 0 0 0 0,0-1 0 0 0,0-1 0 0 0,22 9 0 0 0,-12-8-242 0 0,14 4-90 0 0,2-2 15 0 0,21 4-246 0 0,-13-3-66 0 0,-11-3 107 0 0</inkml:trace>
</inkml:ink>
</file>

<file path=ppt/ink/ink39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8:41:03.319"/>
    </inkml:context>
    <inkml:brush xml:id="br0">
      <inkml:brushProperty name="width" value="0.05" units="cm"/>
      <inkml:brushProperty name="height" value="0.05" units="cm"/>
      <inkml:brushProperty name="color" value="#E71224"/>
    </inkml:brush>
  </inkml:definitions>
  <inkml:trace contextRef="#ctx0" brushRef="#br0">0 129 2905 0 0,'36'-93'5730'0'0,"-35"91"-5701"0"0,0 0 0 0 0,0 0 0 0 0,1 0 0 0 0,-1 1 0 0 0,1-1 0 0 0,-1 0 0 0 0,1 1 0 0 0,0-1 0 0 0,0 1 0 0 0,0-1 0 0 0,-1 1 0 0 0,1 0 0 0 0,0 0 0 0 0,1 0 0 0 0,-1 0 0 0 0,0 0 0 0 0,0 1 0 0 0,0-1 0 0 0,5 0 0 0 0,47-6 197 0 0,-44 7-274 0 0,-1-1 49 0 0,42 1 14 0 0,-23 8 8 0 0,-17 6 2 0 0,-10-12-25 0 0,0 0 1 0 0,-1 1-1 0 0,1-1 0 0 0,-1 0 1 0 0,0 1-1 0 0,0-1 1 0 0,0 1-1 0 0,0-1 1 0 0,0 0-1 0 0,-1 1 0 0 0,1-1 1 0 0,0 1-1 0 0,-1-1 1 0 0,0 0-1 0 0,0 0 1 0 0,0 1-1 0 0,0-1 0 0 0,0 0 1 0 0,0 0-1 0 0,0 0 1 0 0,-1 0-1 0 0,1 0 0 0 0,-3 2 1 0 0,-46 41 0 0 0,32-31-3 0 0,1 2 12 0 0,0 1 0 0 0,0 1 0 0 0,2 0 0 0 0,0 0-1 0 0,-15 28 1 0 0,25-38-2 0 0,0 1 1 0 0,1 0-1 0 0,-1 0 0 0 0,2 0 0 0 0,0 0 0 0 0,0 1 0 0 0,0-1 0 0 0,1 1 1 0 0,1 0-1 0 0,-1-1 0 0 0,2 1 0 0 0,-1 0 0 0 0,2 0 0 0 0,1 19 0 0 0,0-23-27 0 0,-1-1-1 0 0,1 1 0 0 0,0-1 0 0 0,0 0 1 0 0,0 0-1 0 0,1 0 0 0 0,0 0 0 0 0,0 0 0 0 0,0-1 1 0 0,0 1-1 0 0,1-1 0 0 0,-1 0 0 0 0,1 0 1 0 0,1 0-1 0 0,-1-1 0 0 0,0 1 0 0 0,1-1 1 0 0,0 0-1 0 0,-1 0 0 0 0,1-1 0 0 0,10 4 0 0 0,3 0-151 0 0,0-1-1 0 0,1-1 0 0 0,-1-1 1 0 0,35 2-1 0 0,-52-5 165 0 0,50 2-385 0 0,-3-13 15 0 0</inkml:trace>
</inkml:ink>
</file>

<file path=ppt/ink/ink39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8:41:03.670"/>
    </inkml:context>
    <inkml:brush xml:id="br0">
      <inkml:brushProperty name="width" value="0.05" units="cm"/>
      <inkml:brushProperty name="height" value="0.05" units="cm"/>
      <inkml:brushProperty name="color" value="#E71224"/>
    </inkml:brush>
  </inkml:definitions>
  <inkml:trace contextRef="#ctx0" brushRef="#br0">168 1 5817 0 0,'-1'0'3602'0'0,"-5"6"-3174"0"0,-16 39-330 0 0,1 1-1 0 0,3 0 1 0 0,2 1-1 0 0,-13 62 0 0 0,19-64-502 0 0,8-30 208 0 0,-1 0-1 0 0,-1 0 1 0 0,-1-1-1 0 0,0 0 1 0 0,-10 21 0 0 0,5-16-530 0 0</inkml:trace>
</inkml:ink>
</file>

<file path=ppt/ink/ink39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8:41:04.039"/>
    </inkml:context>
    <inkml:brush xml:id="br0">
      <inkml:brushProperty name="width" value="0.05" units="cm"/>
      <inkml:brushProperty name="height" value="0.05" units="cm"/>
      <inkml:brushProperty name="color" value="#E71224"/>
    </inkml:brush>
  </inkml:definitions>
  <inkml:trace contextRef="#ctx0" brushRef="#br0">413 1 4753 0 0,'-5'7'844'0'0,"-1"1"1"0"0,1-1-1 0 0,-1-1 0 0 0,-10 10 1 0 0,-4 5-298 0 0,-42 51-547 0 0,-49 57 0 0 0,38-41 0 0 0,59-70 1 0 0,-12 14 5 0 0,-11 22 10 0 0,33-47-13 0 0,0 1 1 0 0,0 0-1 0 0,0 0 0 0 0,1 0 0 0 0,0 0 0 0 0,1 0 0 0 0,0 1 0 0 0,0-1 0 0 0,1 1 0 0 0,-1 9 0 0 0,2-17-1 0 0,0 23 30 0 0,0-1 1 0 0,2 0-1 0 0,7 42 1 0 0,-7-58-23 0 0,0 0 1 0 0,1-1-1 0 0,-1 1 1 0 0,1-1-1 0 0,1 0 1 0 0,-1 1-1 0 0,1-1 1 0 0,0-1-1 0 0,0 1 1 0 0,1-1-1 0 0,-1 1 0 0 0,1-1 1 0 0,1-1-1 0 0,-1 1 1 0 0,1-1-1 0 0,9 7 1 0 0,21 5 17 0 0,-30-14-25 0 0,0-1 1 0 0,0 0-1 0 0,0 0 1 0 0,0 0-1 0 0,0-1 1 0 0,9 0 0 0 0,35-10 13 0 0,-15-1-3 0 0,-20 7-6 0 0,9-5-16 0 0,-1-1 1 0 0,1-1-1 0 0,-2-1 1 0 0,0-1-1 0 0,0-1 1 0 0,-1-1-1 0 0,31-30 1 0 0,55-64-90 0 0,-44 35 88 0 0,-56 65 20 0 0,0 2 2 0 0,-1 0-1 0 0,0-1 1 0 0,0 0 0 0 0,0 0-1 0 0,-1-1 1 0 0,-1 1 0 0 0,1-1-1 0 0,-1 0 1 0 0,4-15 0 0 0,-11 15 126 0 0,-1 7-13 0 0,2 1-122 0 0,0 0-1 0 0,0 1 1 0 0,0-1-1 0 0,1 1 1 0 0,-1 0-1 0 0,0 0 1 0 0,0-1-1 0 0,0 1 1 0 0,0 1 0 0 0,0-1-1 0 0,0 0 1 0 0,0 0-1 0 0,-1 1 1 0 0,-9 0 2 0 0,-39 6-13 0 0,40-5 4 0 0,-1 1 1 0 0,1 0-1 0 0,0 1 1 0 0,1 0-1 0 0,-16 9 1 0 0,20-10 2 0 0,-1 0 0 0 0,0 1-1 0 0,0 0 1 0 0,0 1-1 0 0,0-1 0 0 0,1 1 1 0 0,0 1-1 0 0,0-1 1 0 0,0 1-1 0 0,1 0 1 0 0,0 0-1 0 0,0 1 0 0 0,-6 9 1 0 0,4-4 9 0 0,3-7-4 0 0,1 0 1 0 0,0 0-1 0 0,0 0 0 0 0,0 0 0 0 0,1 0 0 0 0,0 0 0 0 0,0 1 0 0 0,0-1 1 0 0,1 1-1 0 0,-1 0 0 0 0,1-1 0 0 0,1 1 0 0 0,-1 0 0 0 0,1 9 1 0 0,1-8-26 0 0,0 0 1 0 0,1 0 0 0 0,-1 0 0 0 0,1-1 0 0 0,1 1 0 0 0,-1 0 0 0 0,1-1-1 0 0,1 0 1 0 0,-1 0 0 0 0,1 0 0 0 0,7 10 0 0 0,-7-13-101 0 0,0 0 1 0 0,-1 0-1 0 0,1 0 1 0 0,1 0-1 0 0,-1-1 0 0 0,0 1 1 0 0,1-1-1 0 0,-1 0 1 0 0,1-1-1 0 0,0 1 1 0 0,-1-1-1 0 0,1 0 0 0 0,0 0 1 0 0,0 0-1 0 0,0-1 1 0 0,0 1-1 0 0,6-2 1 0 0,4 1-777 0 0,0 0-357 0 0</inkml:trace>
</inkml:ink>
</file>

<file path=ppt/ink/ink39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8:41:04.419"/>
    </inkml:context>
    <inkml:brush xml:id="br0">
      <inkml:brushProperty name="width" value="0.05" units="cm"/>
      <inkml:brushProperty name="height" value="0.05" units="cm"/>
      <inkml:brushProperty name="color" value="#E71224"/>
    </inkml:brush>
  </inkml:definitions>
  <inkml:trace contextRef="#ctx0" brushRef="#br0">224 77 4081 0 0,'10'-12'1727'0'0,"-4"5"-1166"0"0,0 0-1 0 0,-1 0 1 0 0,0-1-1 0 0,7-14 0 0 0,-10 12 488 0 0,-4 9-320 0 0,-5-2-534 0 0,2 3-181 0 0,-60 27-11 0 0,50-18-3 0 0,5-2 1 0 0,-7 6 0 0 0,-16 18 10 0 0,-13 26 33 0 0,36-43-31 0 0,1 0 0 0 0,1 1 0 0 0,0 0 0 0 0,1 1 0 0 0,1 0 0 0 0,0 0 1 0 0,1 0-1 0 0,-5 29 0 0 0,10-41 6 0 0,-1-1 0 0 0,1 1 0 0 0,0 0 0 0 0,1 0 0 0 0,-1 0 0 0 0,1-1 1 0 0,-1 1-1 0 0,4 7 0 0 0,-3-7-73 0 0,1 0 0 0 0,0-1 0 0 0,0 1 1 0 0,0 0-1 0 0,1-1 0 0 0,-1 0 0 0 0,1 0 0 0 0,0 0 1 0 0,0 0-1 0 0,0 0 0 0 0,0 0 0 0 0,4 2 0 0 0,-2-2-14 0 0,0 0 0 0 0,1 0 0 0 0,-1 0 0 0 0,1-1 0 0 0,-1 0 0 0 0,1 0 0 0 0,0-1 0 0 0,0 1 0 0 0,-1-1 0 0 0,1 0 0 0 0,0-1 0 0 0,0 0 0 0 0,0 0 0 0 0,12-1 0 0 0,73-24-1959 0 0,-42 11-1314 0 0</inkml:trace>
</inkml:ink>
</file>

<file path=ppt/ink/ink39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8:41:04.786"/>
    </inkml:context>
    <inkml:brush xml:id="br0">
      <inkml:brushProperty name="width" value="0.05" units="cm"/>
      <inkml:brushProperty name="height" value="0.05" units="cm"/>
      <inkml:brushProperty name="color" value="#E71224"/>
    </inkml:brush>
  </inkml:definitions>
  <inkml:trace contextRef="#ctx0" brushRef="#br0">315 136 4849 0 0,'-26'-124'4466'0'0,"22"113"-4307"0"0,1 12 137 0 0,-3 28 228 0 0,5-19-496 0 0,-6 31-26 0 0,-27 154 16 0 0,21-136-14 0 0,7-37 10 0 0,-1 0 0 0 0,-17 36-1 0 0,-3 6 2 0 0,-23 47-125 0 0,4-12-524 0 0,0 14-2267 0 0,31-77-255 0 0</inkml:trace>
</inkml:ink>
</file>

<file path=ppt/ink/ink39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8:41:05.292"/>
    </inkml:context>
    <inkml:brush xml:id="br0">
      <inkml:brushProperty name="width" value="0.05" units="cm"/>
      <inkml:brushProperty name="height" value="0.05" units="cm"/>
      <inkml:brushProperty name="color" value="#E71224"/>
    </inkml:brush>
  </inkml:definitions>
  <inkml:trace contextRef="#ctx0" brushRef="#br0">1 395 3065 0 0,'3'-10'881'0'0,"6"-15"292"0"0,-1 11-793 0 0,24-38 849 0 0,-12 16-579 0 0,-1 1-166 0 0,-7 12-267 0 0,-7 15-157 0 0,38-62 748 0 0,-35 59-696 0 0,1 1 0 0 0,-1 0 0 0 0,2 0 0 0 0,0 1 0 0 0,0 1 0 0 0,0-1 0 0 0,13-6 0 0 0,-21 13-85 0 0,2-2 14 0 0,12-12 51 0 0,-11 8-65 0 0,-2 4-12 0 0,-1-1-1 0 0,0 10-35 0 0,5 6 5 0 0,1 1 7 0 0,-5-6 1 0 0,-1 5 8 0 0,1-1 0 0 0,-2 1 1 0 0,1 0-1 0 0,-2-1 0 0 0,1 1 1 0 0,-1 0-1 0 0,-1 0 0 0 0,0 0 1 0 0,-1-1-1 0 0,-4 19 0 0 0,-5 51 41 0 0,9-55-20 0 0,2-17-15 0 0,-1 1-1 0 0,1 0 0 0 0,0-1 1 0 0,3 17-1 0 0,-3-22 1 0 0,1 0-1 0 0,0 0 1 0 0,0 0-1 0 0,1-1 1 0 0,-1 1 0 0 0,0 0-1 0 0,1-1 1 0 0,0 1-1 0 0,0-1 1 0 0,-1 1 0 0 0,2-1-1 0 0,-1 0 1 0 0,0 0-1 0 0,0 0 1 0 0,1 0 0 0 0,-1 0-1 0 0,1 0 1 0 0,3 1 0 0 0,11 5 14 0 0,-13-6-16 0 0,1-1 0 0 0,-1 1 0 0 0,1-1-1 0 0,-1-1 1 0 0,1 1 0 0 0,0 0 0 0 0,-1-1 0 0 0,1 0 0 0 0,0 0-1 0 0,-1-1 1 0 0,1 1 0 0 0,7-3 0 0 0,11-4 3 0 0,32-17-24 0 0,19-23-75 0 0,-39 23 65 0 0,-28 19 12 0 0,1-1 0 0 0,-1 0 0 0 0,-1 0 0 0 0,1-1 0 0 0,-1 0 0 0 0,0 0-1 0 0,5-8 1 0 0,18-33-52 0 0,-13 21 39 0 0,-4 9 14 0 0,3 2 1 0 0,1-3-7 0 0,-12 11-5 0 0,-4 7 20 0 0,0 0-44 0 0,-1 4-67 0 0,-7 18 95 0 0,1-4 10 0 0,-7 13-4 0 0,9-20 15 0 0,-1 1 0 0 0,2 1 0 0 0,-1-1 0 0 0,2 0 0 0 0,-1 1 0 0 0,1 0 0 0 0,1 0 1 0 0,0 0-1 0 0,0 22 0 0 0,3-23-1 0 0,0 0 1 0 0,1 0 0 0 0,0 0 0 0 0,1 0-1 0 0,7 21 1 0 0,-8-29 4 0 0,-1-1 0 0 0,0 1 0 0 0,1-1 0 0 0,0 1 0 0 0,0-1 0 0 0,-1 0 1 0 0,1 1-1 0 0,1-1 0 0 0,-1 0 0 0 0,0 0 0 0 0,0 0 0 0 0,1-1 0 0 0,-1 1 0 0 0,4 1 0 0 0,-3-2 2 0 0,-1 0-1 0 0,1 0 0 0 0,0 0 1 0 0,0-1-1 0 0,0 1 1 0 0,0-1-1 0 0,0 0 0 0 0,0 0 1 0 0,-1 0-1 0 0,5 0 0 0 0,-5 0-1 0 0,0-1 1 0 0,-1 1-1 0 0,1-1 0 0 0,0 1 0 0 0,-1-1 0 0 0,1 0 0 0 0,-1 1 0 0 0,1-1 0 0 0,0 0 0 0 0,-1 0 0 0 0,0 0 0 0 0,1 0 0 0 0,-1 0 0 0 0,0-1 0 0 0,3-2 0 0 0,8-15 35 0 0,0-16 5 0 0,-7 13-30 0 0,0 4 0 0 0,0 0 1 0 0,14-29 0 0 0,-13 33-8 0 0,0 0 0 0 0,-1 0 0 0 0,0-1 1 0 0,3-21-1 0 0,-7 24-6 0 0,10-59-16 0 0,6 31 29 0 0,-11 32-1 0 0,-1 0-13 0 0,-2 3 9 0 0,-1 2 18 0 0,-2 1 5 0 0,19 35-23 0 0,19 12 5 0 0,-29-34-13 0 0,-3-7 2 0 0,0-1 0 0 0,1 1 0 0 0,-1-1 0 0 0,1 0 0 0 0,-1-1 1 0 0,1 1-1 0 0,0-1 0 0 0,0-1 0 0 0,8 2 0 0 0,71 6 27 0 0,-64-8-10 0 0,1-1-1 0 0,-1-1 1 0 0,38-7 0 0 0,-28 4-31 0 0,4-1-21 0 0,-13 0 10 0 0,-3-4 7 0 0,-9 0 11 0 0,-23 12 4 0 0,-24 5 14 0 0,11 1 18 0 0,0 1 0 0 0,-34 19 1 0 0,49-22-10 0 0,0-1 1 0 0,0 1 0 0 0,1 1-1 0 0,-13 12 1 0 0,-6 22 82 0 0,27-41-99 0 0,1 0 0 0 0,-1 0 1 0 0,1 0-1 0 0,0 1 0 0 0,-1-1 0 0 0,1 0 1 0 0,0 0-1 0 0,0 1 0 0 0,0-1 0 0 0,0 0 0 0 0,0 0 1 0 0,0 0-1 0 0,1 1 0 0 0,-1-1 0 0 0,0 0 1 0 0,1 0-1 0 0,0 3 0 0 0,1-1-17 0 0,0 1 0 0 0,0-1 0 0 0,1 1 0 0 0,0-1 0 0 0,-1 0 0 0 0,1 0 0 0 0,0 0-1 0 0,1 0 1 0 0,3 3 0 0 0,-1-2-11 0 0,0 1-1 0 0,1-1 1 0 0,0 0-1 0 0,0 0 1 0 0,0-1-1 0 0,0 0 1 0 0,0-1-1 0 0,9 3 1 0 0,24-1-115 0 0,6 0-107 0 0</inkml:trace>
</inkml:ink>
</file>

<file path=ppt/ink/ink39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8:41:05.715"/>
    </inkml:context>
    <inkml:brush xml:id="br0">
      <inkml:brushProperty name="width" value="0.05" units="cm"/>
      <inkml:brushProperty name="height" value="0.05" units="cm"/>
      <inkml:brushProperty name="color" value="#E71224"/>
    </inkml:brush>
  </inkml:definitions>
  <inkml:trace contextRef="#ctx0" brushRef="#br0">605 76 5449 0 0,'-1'-4'323'0'0,"-1"0"-1"0"0,0 0 1 0 0,-1 1-1 0 0,1-1 1 0 0,0 1 0 0 0,-1 0-1 0 0,0 0 1 0 0,0 0-1 0 0,-3-3 1 0 0,0 1-323 0 0,-1 1-1 0 0,1-1 1 0 0,-1 1 0 0 0,0 1-1 0 0,-14-6 1 0 0,-8 0 152 0 0,20 9-143 0 0,0 0 0 0 0,0 1 1 0 0,0 0-1 0 0,1 1 0 0 0,-1 0 1 0 0,0 0-1 0 0,1 0 1 0 0,0 1-1 0 0,-1 1 0 0 0,1 0 1 0 0,-11 6-1 0 0,9-5-7 0 0,-181 99 41 0 0,161-86-36 0 0,1 2 0 0 0,1 2 0 0 0,1 0 1 0 0,-27 29-1 0 0,53-50-7 0 0,0 0 0 0 0,0 0 0 0 0,0 0 0 0 0,0 0-1 0 0,0 0 1 0 0,0 1 0 0 0,1-1 0 0 0,-1 0 0 0 0,0 0 0 0 0,1 0 0 0 0,-1 1 0 0 0,1-1 0 0 0,0 0 0 0 0,-1 1 0 0 0,1-1-1 0 0,0 0 1 0 0,0 1 0 0 0,0-1 0 0 0,0 0 0 0 0,0 1 0 0 0,0-1 0 0 0,0 0 0 0 0,0 1 0 0 0,1 1 0 0 0,0-1-1 0 0,0 0 1 0 0,0 0-1 0 0,0 0 1 0 0,1 0 0 0 0,-1 0-1 0 0,1-1 1 0 0,0 1-1 0 0,-1 0 1 0 0,1-1 0 0 0,0 1-1 0 0,0-1 1 0 0,4 3-1 0 0,6 2-1 0 0,0 0 0 0 0,1-1-1 0 0,22 7 1 0 0,-34-12 2 0 0,73 17-8 0 0,41 0 17 0 0,-68-11 2 0 0,-16-1 1 0 0,14 3-16 0 0,22 8 62 0 0,-49-10-31 0 0,-1 0-1 0 0,0 0 1 0 0,-1 2-1 0 0,1 0 1 0 0,-1 1-1 0 0,-1 0 1 0 0,18 15-1 0 0,-29-20-13 0 0,0 0-1 0 0,-1 0 1 0 0,1 0-1 0 0,-1 0 0 0 0,0 1 1 0 0,-1-1-1 0 0,1 1 1 0 0,-1 0-1 0 0,0 0 1 0 0,0 0-1 0 0,0 0 0 0 0,0 0 1 0 0,-1 0-1 0 0,0 1 1 0 0,0-1-1 0 0,-1 0 1 0 0,1 1-1 0 0,-1-1 0 0 0,-1 0 1 0 0,1 1-1 0 0,-1-1 1 0 0,1 0-1 0 0,-1 1 1 0 0,-3 6-1 0 0,0-4-16 0 0,0 1 1 0 0,-1-1-1 0 0,0 0 1 0 0,0 0-1 0 0,-1-1 0 0 0,0 0 1 0 0,0 0-1 0 0,-14 11 0 0 0,-34 25-1621 0 0,52-41 1525 0 0,-26 12-355 0 0,6-11-75 0 0,0-2-656 0 0</inkml:trace>
</inkml:ink>
</file>

<file path=ppt/ink/ink39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8:41:06.094"/>
    </inkml:context>
    <inkml:brush xml:id="br0">
      <inkml:brushProperty name="width" value="0.05" units="cm"/>
      <inkml:brushProperty name="height" value="0.05" units="cm"/>
      <inkml:brushProperty name="color" value="#E71224"/>
    </inkml:brush>
  </inkml:definitions>
  <inkml:trace contextRef="#ctx0" brushRef="#br0">0 122 5721 0 0,'16'-16'4623'0'0,"-10"8"-4428"0"0,2 1 0 0 0,-1-1 0 0 0,1 2 0 0 0,0-1 0 0 0,0 1 0 0 0,1 0 0 0 0,13-6 0 0 0,-4 4-194 0 0,44-17 125 0 0,-52 22-104 0 0,0 0-1 0 0,1 1 1 0 0,-1 0-1 0 0,0 1 1 0 0,1 0 0 0 0,-1 0-1 0 0,20 2 1 0 0,45 10 43 0 0,40 11-44 0 0,-50-9-102 0 0,7 5-356 0 0,-26-4-5 0 0,-17-5 290 0 0,-10-3 146 0 0,6 1-68 0 0,108 34-1899 0 0,-86-28-2247 0 0</inkml:trace>
</inkml:ink>
</file>

<file path=ppt/ink/ink39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8:41:06.435"/>
    </inkml:context>
    <inkml:brush xml:id="br0">
      <inkml:brushProperty name="width" value="0.05" units="cm"/>
      <inkml:brushProperty name="height" value="0.05" units="cm"/>
      <inkml:brushProperty name="color" value="#E71224"/>
    </inkml:brush>
  </inkml:definitions>
  <inkml:trace contextRef="#ctx0" brushRef="#br0">0 64 6209 0 0,'13'-16'949'0'0,"-10"12"-636"0"0,0 0 0 0 0,0 0 0 0 0,1 1 0 0 0,-1-1 0 0 0,1 1 0 0 0,0 0 0 0 0,5-4 0 0 0,-4 4-277 0 0,0 1 1 0 0,0 0-1 0 0,0 0 0 0 0,0 0 0 0 0,1 1 1 0 0,-1 0-1 0 0,0 0 0 0 0,1 0 1 0 0,-1 0-1 0 0,1 1 0 0 0,-1 0 1 0 0,1 0-1 0 0,-1 1 0 0 0,1 0 0 0 0,-1 0 1 0 0,11 3-1 0 0,6 3 101 0 0,1 1 0 0 0,29 15 1 0 0,-42-19-131 0 0,11 7-8 0 0,-1 0 0 0 0,-1 1-1 0 0,0 1 1 0 0,-1 1-1 0 0,0 0 1 0 0,-1 2 0 0 0,-1 0-1 0 0,-1 0 1 0 0,0 2 0 0 0,-1 0-1 0 0,12 20 1 0 0,-14-19-1 0 0,-2 0 0 0 0,0 1 1 0 0,-1 1-1 0 0,-1-1 0 0 0,-1 1 1 0 0,5 25-1 0 0,-9-29 1 0 0,0 1 1 0 0,-1 0-1 0 0,-1 0 1 0 0,-2 28 0 0 0,-4-6 5 0 0,-2 0 0 0 0,-1-1 1 0 0,-2 0-1 0 0,-2 0 0 0 0,-22 49 1 0 0,-104 182 74 0 0,26-56-260 0 0,35-45-71 0 0,56-123 24 0 0</inkml:trace>
</inkml:ink>
</file>

<file path=ppt/ink/ink39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8:48:10.343"/>
    </inkml:context>
    <inkml:brush xml:id="br0">
      <inkml:brushProperty name="width" value="0.05" units="cm"/>
      <inkml:brushProperty name="height" value="0.05" units="cm"/>
      <inkml:brushProperty name="color" value="#E71224"/>
    </inkml:brush>
  </inkml:definitions>
  <inkml:trace contextRef="#ctx0" brushRef="#br0">0 0 1400 0 0,'36'96'1353'0'0,"-34"-91"-1238"0"0,-1 1 0 0 0,1-1 1 0 0,-1 1-1 0 0,0 0 1 0 0,-1 0-1 0 0,1 0 0 0 0,-1 0 1 0 0,0-1-1 0 0,-1 1 1 0 0,1 0-1 0 0,-1 0 0 0 0,-3 10 1 0 0,-1 11-40 0 0,2 8 139 0 0,-1-1 312 0 0,3 61 0 0 0,1-84-463 0 0,2 0 0 0 0,0 0 1 0 0,0 0-1 0 0,1 0 1 0 0,0 0-1 0 0,1 0 0 0 0,0-1 1 0 0,1 0-1 0 0,7 14 0 0 0,-8-17-34 0 0,2 5-118 0 0,-1-3-250 0 0,-7-11 134 0 0</inkml:trace>
</inkml:ink>
</file>

<file path=ppt/ink/ink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19:21:49.155"/>
    </inkml:context>
    <inkml:brush xml:id="br0">
      <inkml:brushProperty name="width" value="0.05" units="cm"/>
      <inkml:brushProperty name="height" value="0.05" units="cm"/>
    </inkml:brush>
  </inkml:definitions>
  <inkml:trace contextRef="#ctx0" brushRef="#br0">272 220 2681 0 0,'-7'-10'3460'0'0,"4"8"-3153"0"0,0 0-163 0 0,-13-16 1181 0 0,4 5-872 0 0,-8-5 215 0 0,9 10 129 0 0,-24-8-229 0 0,21 13-511 0 0,6 2 32 0 0,5 1-87 0 0,0 0 1 0 0,0 0 0 0 0,1 0-1 0 0,-1 1 1 0 0,0-1-1 0 0,0 1 1 0 0,0 0-1 0 0,1 0 1 0 0,-1 0 0 0 0,0 0-1 0 0,-4 3 1 0 0,1 0 1 0 0,0 0 1 0 0,1 1-1 0 0,0 0 1 0 0,0 0-1 0 0,0 0 1 0 0,0 0-1 0 0,-6 12 1 0 0,1-2 4 0 0,1 1 0 0 0,1 1 1 0 0,1-1-1 0 0,-8 26 0 0 0,8-1 38 0 0,7-30-39 0 0,0-1 0 0 0,0 1 0 0 0,1-1 0 0 0,5 21 0 0 0,-5-26-6 0 0,0 0 1 0 0,1 0-1 0 0,0 0 1 0 0,0 0 0 0 0,0-1-1 0 0,1 1 1 0 0,-1-1-1 0 0,1 1 1 0 0,0-1 0 0 0,0 0-1 0 0,5 5 1 0 0,-5-7-1 0 0,-1 0 0 0 0,0-1 1 0 0,1 1-1 0 0,-1 0 1 0 0,1-1-1 0 0,-1 0 0 0 0,1 0 1 0 0,0 1-1 0 0,0-2 0 0 0,0 1 1 0 0,-1 0-1 0 0,7 0 0 0 0,-2 0 7 0 0,-1-1 1 0 0,1 0-1 0 0,0-1 0 0 0,0 0 0 0 0,0 0 0 0 0,-1 0 0 0 0,1-1 0 0 0,-1 1 0 0 0,1-2 0 0 0,-1 1 1 0 0,0-1-1 0 0,11-6 0 0 0,-10 5 0 0 0,-1-1 0 0 0,0 1 1 0 0,0-1-1 0 0,-1-1 1 0 0,1 1-1 0 0,-1-1 0 0 0,5-7 1 0 0,-3 0-1 0 0,-1 0 0 0 0,0 0 0 0 0,0 0 0 0 0,-2-1 0 0 0,0 0 0 0 0,0 0 0 0 0,-1 0 1 0 0,-1-1-1 0 0,0 1 0 0 0,-1-1 0 0 0,-1-17 0 0 0,-5-15 32 0 0,-12-28 23 0 0,13 65-55 0 0,1 0 0 0 0,-1 0 0 0 0,-1 0-1 0 0,0 1 1 0 0,0-1 0 0 0,-1 1 0 0 0,0 1 0 0 0,-1-1 0 0 0,-9-10-1 0 0,6 15 60 0 0,1 11-1405 0 0,3 7-131 0 0,5-7 1302 0 0,-1 5-477 0 0,1-3-612 0 0</inkml:trace>
</inkml:ink>
</file>

<file path=ppt/ink/ink39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8:48:10.705"/>
    </inkml:context>
    <inkml:brush xml:id="br0">
      <inkml:brushProperty name="width" value="0.05" units="cm"/>
      <inkml:brushProperty name="height" value="0.05" units="cm"/>
      <inkml:brushProperty name="color" value="#E71224"/>
    </inkml:brush>
  </inkml:definitions>
  <inkml:trace contextRef="#ctx0" brushRef="#br0">1 276 4617 0 0,'12'-5'2208'0'0,"5"-6"-302"0"0,25-25-1410 0 0,-11 8-418 0 0,-11 10-59 0 0,8-11-7 0 0,9-9 6 0 0,-21 25-2 0 0,-5 4 0 0 0,20-16-51 0 0,-19 16 74 0 0,-1 0 0 0 0,1 0 0 0 0,26-13 0 0 0,-32 20-144 0 0,-1 0-1 0 0,1 0 0 0 0,0 0 1 0 0,0 1-1 0 0,1 0 0 0 0,-1 0 1 0 0,11 0-1 0 0,-6 0-41 0 0,-9 1 121 0 0,0-1 0 0 0,1 1 0 0 0,-1-1 0 0 0,0 1 0 0 0,0 0 0 0 0,0 0 0 0 0,1 0-1 0 0,-1 0 1 0 0,0 1 0 0 0,0-1 0 0 0,0 1 0 0 0,0-1 0 0 0,1 1 0 0 0,-1 0 0 0 0,0-1-1 0 0,0 1 1 0 0,0 0 0 0 0,0 1 0 0 0,-1-1 0 0 0,1 0 0 0 0,0 0 0 0 0,0 1-1 0 0,1 2 1 0 0,5 14-620 0 0</inkml:trace>
</inkml:ink>
</file>

<file path=ppt/ink/ink39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8:48:11.064"/>
    </inkml:context>
    <inkml:brush xml:id="br0">
      <inkml:brushProperty name="width" value="0.05" units="cm"/>
      <inkml:brushProperty name="height" value="0.05" units="cm"/>
      <inkml:brushProperty name="color" value="#E71224"/>
    </inkml:brush>
  </inkml:definitions>
  <inkml:trace contextRef="#ctx0" brushRef="#br0">0 21 4617 0 0,'24'0'4625'0'0,"-5"0"-4777"0"0,-3 0-152 0 0,-6-1-224 0 0,1-1-136 0 0,11-1-417 0 0,-2 1 1081 0 0,10-4 0 0 0,-5 1-888 0 0,3 3-344 0 0</inkml:trace>
</inkml:ink>
</file>

<file path=ppt/ink/ink39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8:48:11.452"/>
    </inkml:context>
    <inkml:brush xml:id="br0">
      <inkml:brushProperty name="width" value="0.05" units="cm"/>
      <inkml:brushProperty name="height" value="0.05" units="cm"/>
      <inkml:brushProperty name="color" value="#E71224"/>
    </inkml:brush>
  </inkml:definitions>
  <inkml:trace contextRef="#ctx0" brushRef="#br0">171 64 4257 0 0,'-46'32'3574'0'0,"-13"20"-2121"0"0,53-45-1499 0 0,-1 1 1 0 0,1 1-1 0 0,0-1 1 0 0,1 1-1 0 0,-7 14 1 0 0,-5 33 552 0 0,15-43-474 0 0,0-1 0 0 0,1 1 0 0 0,0-1 1 0 0,1 14-1 0 0,0-23-25 0 0,0 0 0 0 0,1 0 0 0 0,-1 0 0 0 0,1 0 0 0 0,0-1 1 0 0,-1 1-1 0 0,1 0 0 0 0,0-1 0 0 0,1 1 0 0 0,-1 0 0 0 0,0-1 0 0 0,1 1 1 0 0,3 3-1 0 0,-4-5-4 0 0,1 0 1 0 0,-1 0-1 0 0,0 0 0 0 0,1 0 1 0 0,-1 0-1 0 0,1 0 1 0 0,-1 0-1 0 0,1-1 0 0 0,-1 1 1 0 0,1-1-1 0 0,-1 1 1 0 0,1-1-1 0 0,0 0 1 0 0,-1 0-1 0 0,1 1 0 0 0,2-1 1 0 0,3-1 6 0 0,0 0 0 0 0,-1-1 1 0 0,1 1-1 0 0,0-1 0 0 0,-1-1 0 0 0,1 1 1 0 0,-1-1-1 0 0,0 0 0 0 0,1-1 0 0 0,-2 1 1 0 0,1-1-1 0 0,0 0 0 0 0,7-7 0 0 0,4-5 1 0 0,1-1 0 0 0,21-28 0 0 0,-26 27-18 0 0,0-1-1 0 0,18-33 0 0 0,-26 43-225 0 0,-1 0-1 0 0,0 0 0 0 0,-1-1 0 0 0,0 1 0 0 0,0-1 0 0 0,-1 0 1 0 0,0 0-1 0 0,0-13 0 0 0,-5 14-2329 0 0,3 8 1366 0 0</inkml:trace>
  <inkml:trace contextRef="#ctx0" brushRef="#br0" timeOffset="1">530 287 4057 0 0,'-6'3'3857'0'0,"-6"1"-2688"0"0,11-4-1134 0 0,0-1-1 0 0,0 1 0 0 0,1 0 1 0 0,-1-1-1 0 0,0 0 0 0 0,0 1 0 0 0,1-1 1 0 0,-1 1-1 0 0,1-1 0 0 0,-1 0 1 0 0,0 0-1 0 0,1 1 0 0 0,-1-1 0 0 0,1 0 1 0 0,0 0-1 0 0,-1 1 0 0 0,1-1 0 0 0,0 0 1 0 0,-1 0-1 0 0,1 0 0 0 0,0 0 1 0 0,0 0-1 0 0,0-1 0 0 0,-7-32 67 0 0,4-14 63 0 0,4 38-117 0 0,0 0 1 0 0,0 0-1 0 0,1 0 1 0 0,7-20-1 0 0,13-17 79 0 0,-19 40-112 0 0,0 1 0 0 0,1 0 0 0 0,0 0 0 0 0,1 1 0 0 0,-1-1 0 0 0,1 1 0 0 0,0 0 0 0 0,0 0 0 0 0,0 1 0 0 0,8-5 0 0 0,-10 7-38 0 0,1 0 0 0 0,0 0 0 0 0,0 1 0 0 0,-1 0 1 0 0,1-1-1 0 0,0 1 0 0 0,0 1 0 0 0,1-1 0 0 0,5 0 0 0 0,27 5-620 0 0,15 5-454 0 0,-38-4 649 0 0</inkml:trace>
</inkml:ink>
</file>

<file path=ppt/ink/ink39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8:48:11.810"/>
    </inkml:context>
    <inkml:brush xml:id="br0">
      <inkml:brushProperty name="width" value="0.05" units="cm"/>
      <inkml:brushProperty name="height" value="0.05" units="cm"/>
      <inkml:brushProperty name="color" value="#E71224"/>
    </inkml:brush>
  </inkml:definitions>
  <inkml:trace contextRef="#ctx0" brushRef="#br0">106 0 3265 0 0,'-16'3'3879'0'0,"9"4"-3552"0"0,0 17-166 0 0,4-13-3 0 0,-6 23 313 0 0,-8 56-1 0 0,8 1-248 0 0,5 0-104 0 0,4-31-2 0 0,0-35-95 0 0,2 0-1 0 0,1 0 0 0 0,0-1 0 0 0,15 48 1 0 0,-10-36-1410 0 0,-7-34 1318 0 0,-1-1 0 0 0,1 1 1 0 0,-1-1-1 0 0,0 1 0 0 0,1-1 0 0 0,-1 1 0 0 0,0-1 0 0 0,0 1 0 0 0,0-1 0 0 0,0 1 0 0 0,-1-1 0 0 0,1 1 1 0 0,0-1-1 0 0,-1 1 0 0 0,1-1 0 0 0,-1 1 0 0 0,0 2 0 0 0,-8-2-864 0 0</inkml:trace>
  <inkml:trace contextRef="#ctx0" brushRef="#br0" timeOffset="1">0 402 4545 0 0,'8'-26'4305'0'0,"2"8"-3918"0"0,0 9-338 0 0,-1 3-24 0 0,8-2 4 0 0,9-5-15 0 0,-14 4-10 0 0,14-7 72 0 0,-6 7-32 0 0,-7 3-41 0 0,5-7 37 0 0,-3 3-40 0 0,11-2-191 0 0,-12 8-152 0 0,8-3 8 0 0,-20 7 258 0 0,0-1-1 0 0,1 0 1 0 0,-1 1-1 0 0,0 0 1 0 0,1 0 0 0 0,-1-1-1 0 0,1 1 1 0 0,-1 1-1 0 0,1-1 1 0 0,3 1-1 0 0,1 5-817 0 0</inkml:trace>
</inkml:ink>
</file>

<file path=ppt/ink/ink39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8:48:12.785"/>
    </inkml:context>
    <inkml:brush xml:id="br0">
      <inkml:brushProperty name="width" value="0.05" units="cm"/>
      <inkml:brushProperty name="height" value="0.05" units="cm"/>
      <inkml:brushProperty name="color" value="#E71224"/>
    </inkml:brush>
  </inkml:definitions>
  <inkml:trace contextRef="#ctx0" brushRef="#br0">5 278 5321 0 0,'-4'-2'4345'0'0,"4"-2"-4296"0"0,0-4 211 0 0,0 7-242 0 0,4-3 15 0 0,6-5 39 0 0,2 0-46 0 0,0-1 0 0 0,-1-1 0 0 0,14-17 0 0 0,-11 12-10 0 0,15-18 97 0 0,-20 21-96 0 0,0 0-23 0 0,4-8 22 0 0,-10 14-37 0 0,1 1 0 0 0,0 0 0 0 0,0 0 0 0 0,0 0 0 0 0,1 0 1 0 0,0 1-1 0 0,0 0 0 0 0,0 0 0 0 0,12-9 0 0 0,0 3-108 0 0,-14 8 20 0 0,-1 1 1 0 0,1 0-1 0 0,0 1 1 0 0,0-1-1 0 0,0 0 1 0 0,0 1 0 0 0,0 0-1 0 0,6-3 1 0 0,-8 5 86 0 0,0-1 1 0 0,0 0 0 0 0,1 0-1 0 0,-1 1 1 0 0,0-1-1 0 0,0 0 1 0 0,0 1 0 0 0,0-1-1 0 0,-1 1 1 0 0,1-1-1 0 0,0 1 1 0 0,0 0 0 0 0,0-1-1 0 0,0 1 1 0 0,0 0 0 0 0,-1 0-1 0 0,1-1 1 0 0,0 1-1 0 0,-1 0 1 0 0,1 0 0 0 0,-1 0-1 0 0,1 0 1 0 0,-1 0-1 0 0,1 0 1 0 0,-1 0 0 0 0,1 0-1 0 0,-1 0 1 0 0,0 0-1 0 0,0 0 1 0 0,0 0 0 0 0,1 0-1 0 0,-1 0 1 0 0,0 0 0 0 0,-1 2-1 0 0,-1 40-11 0 0,-1-22 126 0 0,2-16-92 0 0,1-1 101 0 0,0-2 184 0 0,0 0 43 0 0,3 28 323 0 0,8 19-239 0 0,10-2-327 0 0,-17-39-23 0 0,1 0 0 0 0,0-1 1 0 0,0 1-1 0 0,1-1 0 0 0,12 12 1 0 0,-17-18-56 0 0,5 4 40 0 0,4 3 38 0 0,-5-7-11 0 0,-3-1-10 0 0,0-3 14 0 0,-2 1-18 0 0,1-2-50 0 0,0 1 0 0 0,0 0 0 0 0,0 1 0 0 0,1-1-1 0 0,-1 0 1 0 0,1 0 0 0 0,0 0 0 0 0,0 1 0 0 0,0-1 0 0 0,2-2-1 0 0,14-11-13 0 0,-15 14-61 0 0,0 0 0 0 0,-1 0 0 0 0,1 0-1 0 0,-1 0 1 0 0,1-1 0 0 0,-1 1-1 0 0,0-1 1 0 0,0 0 0 0 0,3-3 0 0 0,13-19-306 0 0,46-47-483 0 0,-32 41-153 0 0,-12 15 134 0 0,-20 16 851 0 0,1-1 1 0 0,-1 1-1 0 0,1-1 0 0 0,-1 1 0 0 0,1-1 1 0 0,-1 1-1 0 0,1 0 0 0 0,-1-1 1 0 0,1 1-1 0 0,-1 0 0 0 0,1-1 1 0 0,-1 1-1 0 0,1 0 0 0 0,0 0 0 0 0,-1 0 1 0 0,1-1-1 0 0,-1 1 0 0 0,1 0 1 0 0,0 0-1 0 0,-1 0 0 0 0,1 0 1 0 0,0 0-1 0 0,-1 0 0 0 0,1 0 0 0 0,-1 0 1 0 0,1 1-1 0 0,0-1 0 0 0,-1 0 1 0 0,1 0-1 0 0,-1 0 0 0 0,1 1 1 0 0,-1-1-1 0 0,1 0 0 0 0,0 1 0 0 0,-1-1 1 0 0,1 0-1 0 0,-1 1 0 0 0,0-1 1 0 0,1 1-1 0 0,-1-1 0 0 0,1 0 1 0 0,-1 1-1 0 0,0-1 0 0 0,1 1 1 0 0,-1 0-1 0 0,0-1 0 0 0,1 1 0 0 0,-1-1 1 0 0,0 1-1 0 0,0-1 0 0 0,0 1 1 0 0,1 0-1 0 0,-1-1 0 0 0,0 1 1 0 0,0-1-1 0 0,0 1 0 0 0,0 1 0 0 0,0 39 2121 0 0,-1-27-1812 0 0,2 9 9 0 0,6 22-11 0 0,-6-40-241 0 0,1-1 1 0 0,-1 0-1 0 0,1 0 1 0 0,0 0-1 0 0,0 0 1 0 0,1 0-1 0 0,-1 0 1 0 0,1 0-1 0 0,6 6 1 0 0,4 7 16 0 0,-11-14-48 0 0,0 0 0 0 0,0-1 0 0 0,0 1-1 0 0,0-1 1 0 0,1 0 0 0 0,-1 0 0 0 0,1 0 0 0 0,0 0 0 0 0,0 0-1 0 0,-1-1 1 0 0,1 1 0 0 0,0-1 0 0 0,3 1 0 0 0,-5-1-10 0 0,0-1 1 0 0,0 0 0 0 0,0 1 0 0 0,0-1 0 0 0,0 0-1 0 0,-1 0 1 0 0,1 0 0 0 0,0 1 0 0 0,0-1 0 0 0,0 0 0 0 0,0 0-1 0 0,0-1 1 0 0,0 1 0 0 0,0 0 0 0 0,-1 0 0 0 0,1 0-1 0 0,0 0 1 0 0,0-1 0 0 0,0 1 0 0 0,0 0 0 0 0,-1-1-1 0 0,1 1 1 0 0,0-1 0 0 0,0 1 0 0 0,-1-1 0 0 0,1 1-1 0 0,0-1 1 0 0,-1 0 0 0 0,1 1 0 0 0,0-1 0 0 0,-1 0-1 0 0,1 1 1 0 0,-1-1 0 0 0,1 0 0 0 0,-1 0 0 0 0,0 0 0 0 0,1 1-1 0 0,-1-1 1 0 0,0 0 0 0 0,1 0 0 0 0,-1 0 0 0 0,0 0-1 0 0,0 0 1 0 0,0 1 0 0 0,0-1 0 0 0,0 0 0 0 0,0 0-1 0 0,0 0 1 0 0,0 0 0 0 0,0-1 0 0 0,2-3 17 0 0,1 1-13 0 0,2-3 0 0 0,6-8 4 0 0,-6 5-9 0 0,1 0-1 0 0,0 0 1 0 0,0 1 0 0 0,10-11-1 0 0,-1 1 1 0 0,-5 5-1 0 0,5-13 3 0 0,-13 22-4 0 0,6-13-3 0 0,-1 3 16 0 0,-8 17-33 0 0,-2-1-7 0 0,0 0 3 0 0,-1 6 16 0 0,3-1 6 0 0,1 0 0 0 0,-1 1 0 0 0,1-1 1 0 0,0 0-1 0 0,1 0 0 0 0,-1 0 0 0 0,1 1 0 0 0,0-1 0 0 0,3 7 0 0 0,3 8 9 0 0,-2-10-10 0 0,-2-7 6 0 0,0 0 0 0 0,0-1-1 0 0,1 1 1 0 0,-1 0-1 0 0,1-1 1 0 0,0 0-1 0 0,0 0 1 0 0,0 0-1 0 0,0 0 1 0 0,0-1-1 0 0,1 0 1 0 0,-1 1-1 0 0,1-2 1 0 0,-1 1-1 0 0,1 0 1 0 0,0-1-1 0 0,0 0 1 0 0,0 0-1 0 0,0 0 1 0 0,5-1-1 0 0,-7 0 1 0 0,1 0 0 0 0,-1-1-1 0 0,1 1 1 0 0,0-1 0 0 0,-1 0 0 0 0,1 0-1 0 0,-1-1 1 0 0,0 1 0 0 0,1-1-1 0 0,-1 1 1 0 0,0-1 0 0 0,4-3 0 0 0,38-30 39 0 0,-38 29-36 0 0,1-1 6 0 0,4-5-8 0 0,12-16 28 0 0,-18 24-40 0 0,-2 5 97 0 0,-3-1 360 0 0,20 28-253 0 0,4-17-122 0 0,-21-10-68 0 0,0 0 1 0 0,-1 0 0 0 0,0 0-1 0 0,1 1 1 0 0,-1-1 0 0 0,0 1-1 0 0,0 0 1 0 0,0 0 0 0 0,5 4-1 0 0,27 28 19 0 0,-34-33-24 0 0,0 0 0 0 0,0 0 0 0 0,0 0-1 0 0,0 0 1 0 0,1 0 0 0 0,-1 0 0 0 0,0 0 0 0 0,1 0 0 0 0,-1-1-1 0 0,0 1 1 0 0,1 0 0 0 0,-1-1 0 0 0,1 1 0 0 0,-1-1 0 0 0,1 0-1 0 0,-1 1 1 0 0,3-1 0 0 0,3 1 5 0 0,17 5 94 0 0,-8-2-289 0 0,10 4-531 0 0,-8-4-39 0 0,-1-2-217 0 0,-6-2 207 0 0,2-2 26 0 0,-1 3-720 0 0</inkml:trace>
</inkml:ink>
</file>

<file path=ppt/ink/ink39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8:48:13.526"/>
    </inkml:context>
    <inkml:brush xml:id="br0">
      <inkml:brushProperty name="width" value="0.05" units="cm"/>
      <inkml:brushProperty name="height" value="0.05" units="cm"/>
      <inkml:brushProperty name="color" value="#E71224"/>
    </inkml:brush>
  </inkml:definitions>
  <inkml:trace contextRef="#ctx0" brushRef="#br0">34 255 2184 0 0,'-10'1'334'0'0,"-9"1"1843"0"0,18-1-2124 0 0,1-1 0 0 0,0 0 1 0 0,-1 1-1 0 0,1-1 1 0 0,0 0-1 0 0,0 1 0 0 0,-1-1 1 0 0,1 0-1 0 0,0 1 0 0 0,0-1 1 0 0,-1 0-1 0 0,1 1 1 0 0,0-1-1 0 0,0 1 0 0 0,0-1 1 0 0,0 0-1 0 0,0 1 0 0 0,0-1 1 0 0,0 1-1 0 0,0-1 0 0 0,0 1 1 0 0,0-1-1 0 0,0 0 1 0 0,0 1-1 0 0,0-1 0 0 0,0 1 1 0 0,0-1-1 0 0,0 0 0 0 0,0 1 1 0 0,0-1-1 0 0,0 1 1 0 0,1-1-1 0 0,-1 0 0 0 0,0 1 1 0 0,0-1-1 0 0,1 0 0 0 0,-1 1 1 0 0,1 0-1 0 0,-1 0 185 0 0,10 32 160 0 0,38 191 243 0 0,-33-143-499 0 0,3-36-111 0 0,-3-12 89 0 0,-18-27-1 0 0,-1-9-74 0 0,2-3-23 0 0,-29-140 69 0 0,24 115-84 0 0,-10-54 14 0 0,14 26 1 0 0,4 29-11 0 0,1 1 1 0 0,9-48 0 0 0,-6 58-4 0 0,1 0 0 0 0,10-25 0 0 0,-8 27-5 0 0,1-1 0 0 0,17-24-1 0 0,13-8-11 0 0,-19 34 9 0 0,-18 16 2 0 0,0-1 0 0 0,0 0 0 0 0,0 0 0 0 0,0 1-1 0 0,0-1 1 0 0,0 1 0 0 0,0-1 0 0 0,0 1 0 0 0,0 0 0 0 0,0 0 0 0 0,0 0 0 0 0,1 0 0 0 0,2 1 0 0 0,-4-1 1 0 0,1 0 0 0 0,-1 1 1 0 0,1-1-1 0 0,-1 1 0 0 0,0 0 1 0 0,1-1-1 0 0,-1 1 0 0 0,0 0 1 0 0,0 0-1 0 0,0 0 0 0 0,1 0 1 0 0,-1 0-1 0 0,0 0 0 0 0,0 0 1 0 0,0 0-1 0 0,0 0 0 0 0,-1 0 1 0 0,2 3-1 0 0,4 21 62 0 0,-7-10 6 0 0,0 1 0 0 0,-1-1 1 0 0,0 1-1 0 0,-6 19 0 0 0,-13 27 182 0 0,16-51-214 0 0,-5 3 14 0 0,-22 17 96 0 0,8-10-3 0 0,6-5-56 0 0,-9 3-50 0 0,11-9-62 0 0,8 2-170 0 0,8-12 190 0 0,0 0 0 0 0,0 1-1 0 0,0-1 1 0 0,0 0 0 0 0,0 0 0 0 0,0 0-1 0 0,0 1 1 0 0,0-1 0 0 0,0 0 0 0 0,1 0-1 0 0,-1 0 1 0 0,0 0 0 0 0,0 1 0 0 0,0-1-1 0 0,0 0 1 0 0,0 0 0 0 0,0 0 0 0 0,1 0 0 0 0,-1 0-1 0 0,0 1 1 0 0,0-1 0 0 0,0 0 0 0 0,1 0-1 0 0,-1 0 1 0 0,0 0 0 0 0,0 0 0 0 0,0 0-1 0 0,1 0 1 0 0,-1 0 0 0 0,0 0 0 0 0,0 0-1 0 0,0 0 1 0 0,1 0 0 0 0,-1 0 0 0 0,0 0 0 0 0,0 0-1 0 0,0 0 1 0 0,1 0 0 0 0,-1 0 0 0 0,0 0-1 0 0,0 0 1 0 0,0 0 0 0 0,1 0 0 0 0,-1 0-1 0 0,0 0 1 0 0,0-1 0 0 0,0 1 0 0 0,0 0-1 0 0,1 0 1 0 0,-1 0 0 0 0,0 0 0 0 0,0 0-1 0 0,0 0 1 0 0,0-1 0 0 0,1 1 0 0 0,-1 0 0 0 0,0 0-1 0 0,0-1 1 0 0,8-4-182 0 0</inkml:trace>
</inkml:ink>
</file>

<file path=ppt/ink/ink39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8:48:14.012"/>
    </inkml:context>
    <inkml:brush xml:id="br0">
      <inkml:brushProperty name="width" value="0.05" units="cm"/>
      <inkml:brushProperty name="height" value="0.05" units="cm"/>
      <inkml:brushProperty name="color" value="#E71224"/>
    </inkml:brush>
  </inkml:definitions>
  <inkml:trace contextRef="#ctx0" brushRef="#br0">147 521 4841 0 0,'18'-17'2180'0'0,"2"-1"-944"0"0,-6 8-847 0 0,2 4-75 0 0,-3 3-32 0 0,-21 1 28 0 0,-27 7-177 0 0,22 0-71 0 0,0 0-1 0 0,1 1 1 0 0,0 0 0 0 0,0 1 0 0 0,0 0 0 0 0,1 1 0 0 0,0 0 0 0 0,1 1 0 0 0,0 0 0 0 0,0 1-1 0 0,1 0 1 0 0,0 0 0 0 0,1 1 0 0 0,-12 18 0 0 0,18-25-50 0 0,0 0 0 0 0,1 0 0 0 0,-1 0 0 0 0,1 1 0 0 0,0-1 0 0 0,-1 0 0 0 0,2 0 0 0 0,-1 1 0 0 0,1-1 0 0 0,-1 1 0 0 0,1 5 0 0 0,1-7-6 0 0,0 0 0 0 0,0 0-1 0 0,0-1 1 0 0,0 1 0 0 0,0-1-1 0 0,0 1 1 0 0,1-1 0 0 0,-1 1-1 0 0,1-1 1 0 0,0 0 0 0 0,-1 1-1 0 0,1-1 1 0 0,0 0 0 0 0,0 0-1 0 0,1-1 1 0 0,-1 1 0 0 0,0 0-1 0 0,5 2 1 0 0,-2-1 1 0 0,10 6 13 0 0,9 3 18 0 0,2-8 20 0 0,-11-10-4 0 0,-9 2-35 0 0,9-21 7 0 0,-12 15-20 0 0,5-23 17 0 0,2 0-1 0 0,14-34 1 0 0,9-26-43 0 0,-19 30-12 0 0,9-62-177 0 0,-14 87 114 0 0,-2 0-1 0 0,3-51 1 0 0,-4 40-10 0 0,-3-6 21 0 0,-2 54 83 0 0,-1 1-1 0 0,0-1 1 0 0,0 1 0 0 0,0-1 0 0 0,0 1-1 0 0,0-1 1 0 0,-1 1 0 0 0,1 0 0 0 0,0-1-1 0 0,0 1 1 0 0,0-1 0 0 0,0 1 0 0 0,0 0-1 0 0,-1-1 1 0 0,1 1 0 0 0,0-1 0 0 0,0 1-1 0 0,-1 0 1 0 0,1-1 0 0 0,0 1 0 0 0,0 0-1 0 0,-1-1 1 0 0,1 1 0 0 0,0 0 0 0 0,-1 0-1 0 0,1-1 1 0 0,-1 1 0 0 0,1 0 0 0 0,0 0-1 0 0,-1 0 1 0 0,1-1 0 0 0,-1 1 0 0 0,1 0-1 0 0,0 0 1 0 0,-1 0 0 0 0,0 0-1 0 0,-16 8-11 0 0,-13 23 12 0 0,21-19 11 0 0,0 1 1 0 0,1 0 0 0 0,-6 16 0 0 0,-6 19 36 0 0,1 16-13 0 0,1 37 24 0 0,12 4 1 0 0,7-65-26 0 0,11 73 1 0 0,-5-82-36 0 0,9 18 1 0 0,0-18-53 0 0,-13-27 18 0 0,1 1 0 0 0,-1-1 0 0 0,0 0 0 0 0,1 1 0 0 0,0-2 1 0 0,8 8-1 0 0,-7-8-62 0 0,1 1 1 0 0,-1-1-1 0 0,1 0 1 0 0,0 0-1 0 0,0 0 1 0 0,0-1-1 0 0,0 0 1 0 0,1 0-1 0 0,-1-1 1 0 0,0 0 0 0 0,1 0-1 0 0,12 0 1 0 0,-4-2-438 0 0</inkml:trace>
</inkml:ink>
</file>

<file path=ppt/ink/ink39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8:48:14.403"/>
    </inkml:context>
    <inkml:brush xml:id="br0">
      <inkml:brushProperty name="width" value="0.05" units="cm"/>
      <inkml:brushProperty name="height" value="0.05" units="cm"/>
      <inkml:brushProperty name="color" value="#E71224"/>
    </inkml:brush>
  </inkml:definitions>
  <inkml:trace contextRef="#ctx0" brushRef="#br0">168 11 3729 0 0,'-16'-11'1984'0'0,"14"11"-1887"0"0,1 0 1 0 0,-1 0-1 0 0,1 1 1 0 0,-1-1-1 0 0,0 0 1 0 0,1 1-1 0 0,-1-1 1 0 0,1 1-1 0 0,-1-1 1 0 0,1 1-1 0 0,0 0 1 0 0,-1-1-1 0 0,1 1 1 0 0,0 0-1 0 0,-1 0 1 0 0,0 1-1 0 0,-35 41 806 0 0,31-35-712 0 0,-5 6-96 0 0,1 0 0 0 0,1 1-1 0 0,0 0 1 0 0,-10 27 0 0 0,4 2 43 0 0,7-13-33 0 0,7-29-96 0 0,1 0 0 0 0,0 0 0 0 0,0 0 0 0 0,-1 0 0 0 0,1 0 0 0 0,0 0 0 0 0,1 0 0 0 0,-1-1 0 0 0,0 1 0 0 0,0 0 0 0 0,1 0 0 0 0,-1 0 0 0 0,1 0 0 0 0,0 0 0 0 0,-1 0 1 0 0,1-1-1 0 0,0 1 0 0 0,0 0 0 0 0,0-1 0 0 0,0 1 0 0 0,1-1 0 0 0,-1 1 0 0 0,3 1 0 0 0,-4-2 75 0 0,21-1-7 0 0,10-4-15 0 0,14-10-72 0 0,-37 10-13 0 0,0 1-1 0 0,-1-1 0 0 0,1-1 1 0 0,-1 1-1 0 0,0-1 0 0 0,0-1 1 0 0,-1 1-1 0 0,0-1 0 0 0,0 0 1 0 0,0-1-1 0 0,9-13 0 0 0,-5 5-35 0 0,19-36-85 0 0,-18 13 37 0 0,-5 10 104 0 0,0 5 63 0 0,-5 6 12 0 0,-1 13-44 0 0,-1 2 24 0 0,0 0 20 0 0,1 2-9 0 0,0-1-71 0 0,1 2 176 0 0,0 2 140 0 0,18 56-157 0 0,-10-28 22 0 0,19 40 0 0 0,-24-61-133 0 0,2-1 0 0 0,-1 1 1 0 0,1-1-1 0 0,11 13 1 0 0,21 13 94 0 0,-8-9-56 0 0,-14-6-91 0 0,-3-12-203 0 0,-1-2-257 0 0,-2-2-526 0 0,-8-5-69 0 0,-2 0 491 0 0</inkml:trace>
</inkml:ink>
</file>

<file path=ppt/ink/ink39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8:48:14.769"/>
    </inkml:context>
    <inkml:brush xml:id="br0">
      <inkml:brushProperty name="width" value="0.05" units="cm"/>
      <inkml:brushProperty name="height" value="0.05" units="cm"/>
      <inkml:brushProperty name="color" value="#E71224"/>
    </inkml:brush>
  </inkml:definitions>
  <inkml:trace contextRef="#ctx0" brushRef="#br0">18 23 3889 0 0,'0'-1'244'0'0,"0"0"0"0"0,0 0 0 0 0,0 0 0 0 0,0 0 0 0 0,0-1 0 0 0,-1 1 1 0 0,1 0-1 0 0,0 0 0 0 0,-1 0 0 0 0,1 0 0 0 0,-1 0 0 0 0,1 0 0 0 0,-1 0 0 0 0,0 0 0 0 0,1 0 1 0 0,-1 0-1 0 0,0 0 0 0 0,0 1 0 0 0,0-1 0 0 0,-1-1 0 0 0,-4 6-71 0 0,6 20 13 0 0,19 82-130 0 0,5-2 1 0 0,71 193-1 0 0,-82-273-116 0 0,14 8-198 0 0,-8-11-543 0 0,-10-15 589 0 0,-5-5-488 0 0,-2 1-115 0 0</inkml:trace>
</inkml:ink>
</file>

<file path=ppt/ink/ink39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8:48:15.154"/>
    </inkml:context>
    <inkml:brush xml:id="br0">
      <inkml:brushProperty name="width" value="0.05" units="cm"/>
      <inkml:brushProperty name="height" value="0.05" units="cm"/>
      <inkml:brushProperty name="color" value="#E71224"/>
    </inkml:brush>
  </inkml:definitions>
  <inkml:trace contextRef="#ctx0" brushRef="#br0">74 255 6209 0 0,'-66'-66'1353'0'0,"65"65"-1281"0"0,0 0 1 0 0,0 0 0 0 0,0-1-1 0 0,1 1 1 0 0,-1-1 0 0 0,1 1 0 0 0,-1-1-1 0 0,1 1 1 0 0,-1 0 0 0 0,1-1-1 0 0,0 0 1 0 0,0 1 0 0 0,0-1 0 0 0,0 1-1 0 0,0-1 1 0 0,0 1 0 0 0,0-1-1 0 0,0 1 1 0 0,1-1 0 0 0,-1 1-1 0 0,0-1 1 0 0,1 1 0 0 0,1-3 0 0 0,18-25 664 0 0,-17 26-686 0 0,5-6 53 0 0,1 1 0 0 0,0 0 0 0 0,0 1 0 0 0,1 0 0 0 0,0 0 0 0 0,0 1 0 0 0,0 0-1 0 0,22-8 1 0 0,-6 2-62 0 0,-11 7-12 0 0,-1 0 0 0 0,1 1 1 0 0,0 1-1 0 0,17-2 0 0 0,14-3 41 0 0,-32 5-339 0 0,1 2 0 0 0,-1 0 0 0 0,0 1 0 0 0,1 0 0 0 0,24 5-1 0 0,-32-5-99 0 0,23 5-3908 0 0</inkml:trace>
</inkml:ink>
</file>

<file path=ppt/ink/ink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19:21:49.689"/>
    </inkml:context>
    <inkml:brush xml:id="br0">
      <inkml:brushProperty name="width" value="0.05" units="cm"/>
      <inkml:brushProperty name="height" value="0.05" units="cm"/>
    </inkml:brush>
  </inkml:definitions>
  <inkml:trace contextRef="#ctx0" brushRef="#br0">77 76 5193 0 0,'-16'-24'450'0'0,"13"18"-176"0"0,-1 0 0 0 0,0 0 0 0 0,-1 0 0 0 0,1 0 0 0 0,-1 1-1 0 0,-7-6 1 0 0,12 10-247 0 0,-1 1-1 0 0,1 0 1 0 0,0-1-1 0 0,0 1 1 0 0,-1 0 0 0 0,1-1-1 0 0,0 1 1 0 0,-1 0-1 0 0,1 0 1 0 0,0-1-1 0 0,-1 1 1 0 0,1 0-1 0 0,0 0 1 0 0,-1 0-1 0 0,1 0 1 0 0,-1-1 0 0 0,1 1-1 0 0,0 0 1 0 0,-1 0-1 0 0,1 0 1 0 0,-1 0-1 0 0,1 0 1 0 0,0 0-1 0 0,-1 0 1 0 0,1 0-1 0 0,-1 0 1 0 0,1 0 0 0 0,0 0-1 0 0,-1 0 1 0 0,1 0-1 0 0,-1 1 1 0 0,1-1-1 0 0,0 0 1 0 0,-1 0-1 0 0,1 0 1 0 0,0 0-1 0 0,-1 1 1 0 0,1-1 0 0 0,0 0-1 0 0,-1 0 1 0 0,1 1-1 0 0,0-1 1 0 0,-1 0-1 0 0,1 1 1 0 0,-7 24 212 0 0,6 14-390 0 0,3-21 253 0 0,-2-17-101 0 0,5 49 50 0 0,5 24 51 0 0,15 34 91 0 0,1-39-47 0 0,-13-39-95 0 0,15 31 35 0 0,-7-31-39 0 0,-4-16-18 0 0,-14-13-20 0 0,0 0 0 0 0,0 0-1 0 0,0 0 1 0 0,0 0 0 0 0,1 0-1 0 0,-1-1 1 0 0,0 0 0 0 0,0 1-1 0 0,1-1 1 0 0,-1 0 0 0 0,0 0-1 0 0,1-1 1 0 0,-1 1 0 0 0,0-1-1 0 0,0 0 1 0 0,0 0 0 0 0,0 0-1 0 0,1 0 1 0 0,-1 0 0 0 0,-1-1-1 0 0,1 1 1 0 0,0-1 0 0 0,0 0-1 0 0,0 1 1 0 0,-1-2 0 0 0,1 1-1 0 0,-1 0 1 0 0,0 0 0 0 0,1-1-1 0 0,-1 1 1 0 0,0-1 0 0 0,1-3 0 0 0,9-10 19 0 0,-1-1 1 0 0,-1 0 0 0 0,15-35 0 0 0,-20 43-36 0 0,8-22 6 0 0,6-16 9 0 0,15-33 8 0 0,-27 64-24 0 0,1 1-1 0 0,1 0 1 0 0,0 0 0 0 0,1 1 0 0 0,14-16-1 0 0,-22 27 5 0 0,9-7-7 0 0,-9 9-11 0 0,-3 7-29 0 0,-3 3 57 0 0,-57 147 136 0 0,53-138-114 0 0,-1-1-1 0 0,-1 0 0 0 0,0-1 0 0 0,-1 0 1 0 0,0 0-1 0 0,-27 25 0 0 0,27-30 29 0 0,-9 8-11 0 0,11-13 58 0 0,8-6-91 0 0,13 0-3559 0 0,-3 0 297 0 0</inkml:trace>
</inkml:ink>
</file>

<file path=ppt/ink/ink39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8:48:15.557"/>
    </inkml:context>
    <inkml:brush xml:id="br0">
      <inkml:brushProperty name="width" value="0.05" units="cm"/>
      <inkml:brushProperty name="height" value="0.05" units="cm"/>
      <inkml:brushProperty name="color" value="#E71224"/>
    </inkml:brush>
  </inkml:definitions>
  <inkml:trace contextRef="#ctx0" brushRef="#br0">159 47 3417 0 0,'4'-1'52'0'0,"0"1"283"0"0,0 0-1 0 0,0 0 0 0 0,0-1 0 0 0,0 1 1 0 0,0-1-1 0 0,0 0 0 0 0,0 0 0 0 0,0-1 1 0 0,-1 1-1 0 0,5-2 0 0 0,-8 2-263 0 0,0 1 0 0 0,0-1-1 0 0,0 1 1 0 0,0-1 0 0 0,0 1 0 0 0,0 0-1 0 0,0-1 1 0 0,0 1 0 0 0,0-1 0 0 0,0 1-1 0 0,0-1 1 0 0,0 1 0 0 0,0 0-1 0 0,0-1 1 0 0,0 1 0 0 0,0-1 0 0 0,-1 1-1 0 0,1 0 1 0 0,0-1 0 0 0,0 1-1 0 0,-1-1 1 0 0,1 1 0 0 0,0 0 0 0 0,0-1-1 0 0,-1 1 1 0 0,1 0 0 0 0,0 0 0 0 0,-1-1-1 0 0,0 1 1 0 0,-25-21 846 0 0,24 20-908 0 0,1 1-1 0 0,0-1 1 0 0,-1 1 0 0 0,1 0-1 0 0,-1 0 1 0 0,1 0 0 0 0,-1 0-1 0 0,1 0 1 0 0,-1 0 0 0 0,1 0-1 0 0,0 0 1 0 0,-1 1 0 0 0,1-1-1 0 0,-1 0 1 0 0,1 1 0 0 0,0-1-1 0 0,-1 1 1 0 0,1 0 0 0 0,0-1-1 0 0,-1 1 1 0 0,1 0 0 0 0,0 0-1 0 0,0 0 1 0 0,0 0 0 0 0,0 0-1 0 0,0 0 1 0 0,0 0 0 0 0,0 0-1 0 0,0 0 1 0 0,0 0 0 0 0,1 1 0 0 0,-2 1-1 0 0,-32 49-25 0 0,29-43 39 0 0,-19 31 12 0 0,7-14 30 0 0,2 0 0 0 0,-20 47 0 0 0,29-42 54 0 0,6-28-105 0 0,0-1 0 0 0,0 0 0 0 0,0 0 1 0 0,1 0-1 0 0,-1 0 0 0 0,1 1 0 0 0,0-1 1 0 0,-1 0-1 0 0,1 0 0 0 0,0 0 0 0 0,0 0 1 0 0,1 0-1 0 0,-1-1 0 0 0,2 4 0 0 0,28 18 158 0 0,-6-11-104 0 0,-21-10-61 0 0,10 1 46 0 0,9-5-17 0 0,-7 1-22 0 0,-7 1-2 0 0,22-3 39 0 0,11-21-14 0 0,-20 10-32 0 0,-8 7-7 0 0,-1 3 5 0 0,-9 4-1 0 0,-1-1 1 0 0,1 0-1 0 0,-1-1 0 0 0,0 1 0 0 0,1 0 1 0 0,-1-1-1 0 0,0 0 0 0 0,0 0 1 0 0,0 0-1 0 0,0 0 0 0 0,0 0 0 0 0,0-1 1 0 0,-1 1-1 0 0,1-1 0 0 0,3-4 0 0 0,20-18 21 0 0,-22 22-16 0 0,0-1-1 0 0,0 1 1 0 0,-1-1-1 0 0,1 1 1 0 0,-1-1-1 0 0,0 0 1 0 0,0 0-1 0 0,0-1 1 0 0,0 1 0 0 0,2-5-1 0 0,-5 8-2 0 0,0 1-1 0 0,0-1 1 0 0,0 1 0 0 0,0 0-1 0 0,0-1 1 0 0,0 1-1 0 0,1-1 1 0 0,-1 1 0 0 0,0 0-1 0 0,0-1 1 0 0,0 1-1 0 0,1 0 1 0 0,-1-1 0 0 0,0 1-1 0 0,1 0 1 0 0,-1-1-1 0 0,0 1 1 0 0,1 0 0 0 0,-1 0-1 0 0,0-1 1 0 0,1 1-1 0 0,-1 0 1 0 0,0 0 0 0 0,1 0-1 0 0,-1 0 1 0 0,1 0-1 0 0,-1-1 1 0 0,0 1 0 0 0,1 0-1 0 0,-1 0 1 0 0,1 0-1 0 0,-1 0 1 0 0,1 0 0 0 0,-1 0-1 0 0,0 0 1 0 0,1 0-1 0 0,-1 0 1 0 0,1 1 0 0 0,0-1 111 0 0,25 46-31 0 0,-8-26-113 0 0,0-1 0 0 0,0-1 1 0 0,2 0-1 0 0,0-2 0 0 0,1 0 1 0 0,29 15-1 0 0,-24-17-290 0 0,-6-6 18 0 0</inkml:trace>
  <inkml:trace contextRef="#ctx0" brushRef="#br0" timeOffset="1">1088 471 5609 0 0,'-6'-3'5617'0'0,"11"0"-5545"0"0,-5 1-48 0 0,-2 2 0 0 0,2-1 8 0 0,0-1-16 0 0,0 0-72 0 0,0 1-256 0 0,0-1-264 0 0,0 1 464 0 0</inkml:trace>
</inkml:ink>
</file>

<file path=ppt/ink/ink39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8:48:15.917"/>
    </inkml:context>
    <inkml:brush xml:id="br0">
      <inkml:brushProperty name="width" value="0.05" units="cm"/>
      <inkml:brushProperty name="height" value="0.05" units="cm"/>
      <inkml:brushProperty name="color" value="#E71224"/>
    </inkml:brush>
  </inkml:definitions>
  <inkml:trace contextRef="#ctx0" brushRef="#br0">12 47 6945 0 0,'-12'-19'2689'0'0,"12"5"-2465"0"0,8 4 0 0 0,0 7-1040 0 0,4 3 736 0 0,-1 2-416 0 0,0 1-376 0 0</inkml:trace>
</inkml:ink>
</file>

<file path=ppt/ink/ink39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8:48:16.272"/>
    </inkml:context>
    <inkml:brush xml:id="br0">
      <inkml:brushProperty name="width" value="0.05" units="cm"/>
      <inkml:brushProperty name="height" value="0.05" units="cm"/>
      <inkml:brushProperty name="color" value="#E71224"/>
    </inkml:brush>
  </inkml:definitions>
  <inkml:trace contextRef="#ctx0" brushRef="#br0">9 306 3529 0 0,'1'0'102'0'0,"-1"0"0"0"0,0 0 0 0 0,1 0 0 0 0,-1 0 0 0 0,0 0 1 0 0,1 0-1 0 0,-1 0 0 0 0,0-1 0 0 0,1 1 0 0 0,-1 0 0 0 0,0 0 1 0 0,1 0-1 0 0,-1 1 0 0 0,0-1 0 0 0,1 0 0 0 0,-1 0 0 0 0,0 0 0 0 0,1 0 1 0 0,-1 0-1 0 0,0 0 0 0 0,1 0 0 0 0,-1 1 0 0 0,0-1 0 0 0,1 0 0 0 0,-1 0 1 0 0,0 0-1 0 0,0 1 0 0 0,1-1 0 0 0,-1 0 0 0 0,0 0 0 0 0,1 1 0 0 0,2 17 445 0 0,-3-17-531 0 0,1 12 2 0 0,0 4 17 0 0,0 2 11 0 0,-2 55 258 0 0,0-60-221 0 0,-1 21 254 0 0,-2-29-51 0 0,-5-16 98 0 0,4-6-303 0 0,2-11-10 0 0,4-2-42 0 0,3-6-17 0 0,-2 27-1 0 0,2-18 14 0 0,1 0 1 0 0,2 0-1 0 0,0 1 1 0 0,21-45 0 0 0,-16 42-17 0 0,47-88 31 0 0,-56 110-41 0 0,21-25-4 0 0,-20 28 2 0 0,0 0 0 0 0,1 0-1 0 0,0 1 1 0 0,0 0 0 0 0,-1 0 0 0 0,1 0-1 0 0,9-2 1 0 0,-2 1-9 0 0,-10 2 12 0 0,-1 1 0 0 0,1-1 0 0 0,-1 1 0 0 0,1 0-1 0 0,-1-1 1 0 0,1 1 0 0 0,-1 0 0 0 0,1 0 0 0 0,-1 0 0 0 0,1 0 0 0 0,-1 1 0 0 0,1-1 0 0 0,-1 0-1 0 0,1 0 1 0 0,-1 1 0 0 0,1-1 0 0 0,-1 1 0 0 0,1 0 0 0 0,-1-1 0 0 0,0 1 0 0 0,1 0 0 0 0,1 2-1 0 0,-1-1 2 0 0,0 0-1 0 0,0 0 0 0 0,0 1 0 0 0,-1-1 1 0 0,1 1-1 0 0,-1 0 0 0 0,1-1 1 0 0,-1 1-1 0 0,0 0 0 0 0,0 0 0 0 0,0 4 1 0 0,2 9 17 0 0,-1 1 1 0 0,0 0 0 0 0,-2 24-1 0 0,0-28 12 0 0,-5 142 182 0 0,0-93-118 0 0,0-23-48 0 0,3-24 3 0 0,1-1-1 0 0,1 1 1 0 0,2 27-1 0 0,-1-32-86 0 0,1 1 1 0 0,0-1-1 0 0,0 0 0 0 0,1 0 0 0 0,1 0 1 0 0,0-1-1 0 0,0 1 0 0 0,1-1 1 0 0,0 0-1 0 0,8 12 0 0 0,-11-19 23 0 0,-2-2 8 0 0,0 1 1 0 0,0-1-1 0 0,1 1 0 0 0,-1-1 1 0 0,0 1-1 0 0,1 0 0 0 0,-1-1 1 0 0,1 1-1 0 0,-1-1 0 0 0,1 1 1 0 0,-1-1-1 0 0,1 0 0 0 0,-1 1 1 0 0,1-1-1 0 0,-1 1 0 0 0,1-1 1 0 0,0 0-1 0 0,-1 0 0 0 0,1 1 1 0 0,-1-1-1 0 0,1 0 0 0 0,0 0 1 0 0,-1 0-1 0 0,1 0 0 0 0,0 0 1 0 0,-1 1-1 0 0,1-1 1 0 0,0 0-1 0 0,-1-1 0 0 0,1 1 1 0 0,0 0-1 0 0,-1 0 0 0 0,1 0 1 0 0,1-1-1 0 0,6-2-297 0 0</inkml:trace>
</inkml:ink>
</file>

<file path=ppt/ink/ink39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8:48:16.620"/>
    </inkml:context>
    <inkml:brush xml:id="br0">
      <inkml:brushProperty name="width" value="0.05" units="cm"/>
      <inkml:brushProperty name="height" value="0.05" units="cm"/>
      <inkml:brushProperty name="color" value="#E71224"/>
    </inkml:brush>
  </inkml:definitions>
  <inkml:trace contextRef="#ctx0" brushRef="#br0">56 243 5665 0 0,'14'-36'2989'0'0,"-10"32"-2792"0"0,-1 0 0 0 0,0 0 0 0 0,1 0 0 0 0,0 0 0 0 0,0 1-1 0 0,0-1 1 0 0,0 1 0 0 0,8-4 0 0 0,43-16-108 0 0,-18 11-92 0 0,-15 6 256 0 0,1-1-620 0 0,46-7 0 0 0,-47 12-116 0 0,-7 2 106 0 0,7 2-343 0 0,-16-1 175 0 0,-2 1-544 0 0</inkml:trace>
  <inkml:trace contextRef="#ctx0" brushRef="#br0" timeOffset="1">0 69 4609 0 0,'10'-6'4609'0'0,"3"1"-4569"0"0,-2 0-40 0 0,0 2 16 0 0,-3-3 8 0 0,3-1 0 0 0,11 2-32 0 0,7 2-160 0 0,0-6 8 0 0,-2 1-840 0 0,5 3 832 0 0,-18 2-504 0 0,1-1-369 0 0</inkml:trace>
</inkml:ink>
</file>

<file path=ppt/ink/ink39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8:48:16.983"/>
    </inkml:context>
    <inkml:brush xml:id="br0">
      <inkml:brushProperty name="width" value="0.05" units="cm"/>
      <inkml:brushProperty name="height" value="0.05" units="cm"/>
      <inkml:brushProperty name="color" value="#E71224"/>
    </inkml:brush>
  </inkml:definitions>
  <inkml:trace contextRef="#ctx0" brushRef="#br0">288 9 3193 0 0,'-15'-5'4830'0'0,"11"4"-4668"0"0,0 0-1 0 0,0 0 0 0 0,0 1 0 0 0,0-1 0 0 0,0 1 1 0 0,0 0-1 0 0,0 0 0 0 0,0 1 0 0 0,-3 0 0 0 0,-14 7-114 0 0,0 2-1 0 0,-26 17 0 0 0,2-2-10 0 0,18-5-39 0 0,23-17 1 0 0,0 1 0 0 0,0 0 1 0 0,1 0-1 0 0,0 1 1 0 0,-1-1-1 0 0,1 1 0 0 0,-3 7 1 0 0,5-10 0 0 0,0 1 1 0 0,0-1-1 0 0,0 0 1 0 0,1 0 0 0 0,-1 1-1 0 0,1-1 1 0 0,-1 0-1 0 0,1 1 1 0 0,0-1 0 0 0,0 1-1 0 0,0-1 1 0 0,0 0-1 0 0,0 1 1 0 0,1-1-1 0 0,-1 0 1 0 0,1 1 0 0 0,-1-1-1 0 0,1 0 1 0 0,0 1-1 0 0,0-1 1 0 0,0 0-1 0 0,0 0 1 0 0,1 0 0 0 0,-1 0-1 0 0,0 0 1 0 0,1 0-1 0 0,-1 0 1 0 0,1-1 0 0 0,0 1-1 0 0,0-1 1 0 0,-1 1-1 0 0,1-1 1 0 0,4 2-1 0 0,7 4 6 0 0,1 0 0 0 0,0-2 0 0 0,0 1 0 0 0,0-2 0 0 0,1 0 0 0 0,0-1-1 0 0,17 2 1 0 0,36 9 20 0 0,-27 0-9 0 0,-35-11-14 0 0,-1 0 0 0 0,1 0 0 0 0,-1 0-1 0 0,0 1 1 0 0,0 0 0 0 0,0 0 0 0 0,0 0 0 0 0,4 6 0 0 0,15 31 4 0 0,-22-35-4 0 0,-1 0 0 0 0,0 0 0 0 0,0 1 0 0 0,0-1-1 0 0,-1 0 1 0 0,0 0 0 0 0,0 0 0 0 0,-1 0 0 0 0,1 0 0 0 0,-4 12 0 0 0,1-6 5 0 0,0 0 1 0 0,-1-1 0 0 0,-1 1-1 0 0,-9 16 1 0 0,-34 39 51 0 0,7-24 20 0 0,-5-8-362 0 0,14-19-271 0 0,15-10 350 0 0,-9 0-95 0 0,13-4 42 0 0,-8 1-375 0 0</inkml:trace>
  <inkml:trace contextRef="#ctx0" brushRef="#br0" timeOffset="1">2 181 3225 0 0,'-2'-28'3795'0'0,"5"10"-1483"0"0,4-1-989 0 0,0 8-1336 0 0,19-14 559 0 0,-18 21-454 0 0,0 0 1 0 0,0 0-1 0 0,1 1 0 0 0,16-5 0 0 0,4 2 40 0 0,47-4 0 0 0,-66 9-137 0 0,134-8 55 0 0,-48 14-939 0 0,-46-1 398 0 0,-17-2 186 0 0,-10 1 114 0 0,14 7-137 0 0</inkml:trace>
</inkml:ink>
</file>

<file path=ppt/ink/ink39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8:48:17.355"/>
    </inkml:context>
    <inkml:brush xml:id="br0">
      <inkml:brushProperty name="width" value="0.05" units="cm"/>
      <inkml:brushProperty name="height" value="0.05" units="cm"/>
      <inkml:brushProperty name="color" value="#E71224"/>
    </inkml:brush>
  </inkml:definitions>
  <inkml:trace contextRef="#ctx0" brushRef="#br0">359 98 4625 0 0,'-5'0'531'0'0,"0"1"1"0"0,1-1-1 0 0,-1 1 0 0 0,1 0 1 0 0,-1 0-1 0 0,1 1 0 0 0,-1-1 0 0 0,-5 4 1 0 0,-4 3-503 0 0,0 1 0 0 0,-23 19 0 0 0,-6 3 446 0 0,29-20-386 0 0,0 1 0 0 0,1 0 0 0 0,0 1 1 0 0,1 0-1 0 0,0 1 0 0 0,1 1 0 0 0,1-1 1 0 0,0 2-1 0 0,1-1 0 0 0,-8 21 0 0 0,-9 18 18 0 0,-7 36-44 0 0,30-77-56 0 0,1-1 0 0 0,0 1-1 0 0,0-1 1 0 0,1 1 0 0 0,1 16-1 0 0,1-22 4 0 0,-1 0-1 0 0,2 0 0 0 0,-1 0 0 0 0,1 0 1 0 0,0 0-1 0 0,3 7 0 0 0,-2-11-2 0 0,-1 1-1 0 0,0-1 1 0 0,1 0-1 0 0,0 0 1 0 0,-1 0-1 0 0,1 0 1 0 0,1 0-1 0 0,-1-1 1 0 0,0 1-1 0 0,0-1 1 0 0,1 0-1 0 0,0 0 1 0 0,-1 0-1 0 0,1-1 1 0 0,0 1-1 0 0,0-1 1 0 0,0 0-1 0 0,0 0 1 0 0,0 0-1 0 0,0 0 1 0 0,0-1-1 0 0,0 0 1 0 0,0 0-1 0 0,0 0 1 0 0,0 0-1 0 0,0-1 1 0 0,0 1-1 0 0,0-1 1 0 0,0 0-1 0 0,0 0 1 0 0,0-1-1 0 0,0 1 1 0 0,6-4-1 0 0,8-6 19 0 0,-1-1-1 0 0,19-16 0 0 0,2-13 20 0 0,-30 30-35 0 0,0-1-1 0 0,0 0 0 0 0,-1-1 1 0 0,10-23-1 0 0,5-31 14 0 0,-15 38-7 0 0,5-50 0 0 0,-9 50-3 0 0,-4-54 0 0 0,-1 61-9 0 0,0 0 0 0 0,-2 1 0 0 0,-1-1 0 0 0,0 1 1 0 0,-12-28-1 0 0,15 45-31 0 0,1 0 0 0 0,-1-1 0 0 0,-1 1 0 0 0,1 0 1 0 0,-1 0-1 0 0,1 1 0 0 0,-1-1 0 0 0,0 0 0 0 0,0 1 0 0 0,-1 0 1 0 0,1 0-1 0 0,-1 0 0 0 0,-5-4 0 0 0,6 6-41 0 0,1 0 0 0 0,-1 0 0 0 0,0 0 0 0 0,0 0 0 0 0,0 0 0 0 0,0 0 0 0 0,0 1 0 0 0,-1 0 0 0 0,1-1 1 0 0,0 1-1 0 0,0 0 0 0 0,0 1 0 0 0,0-1 0 0 0,0 1 0 0 0,0-1 0 0 0,0 1 0 0 0,0 0 0 0 0,0 0 0 0 0,0 0 0 0 0,-4 2 0 0 0,-8 6-655 0 0</inkml:trace>
</inkml:ink>
</file>

<file path=ppt/ink/ink39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8:48:17.798"/>
    </inkml:context>
    <inkml:brush xml:id="br0">
      <inkml:brushProperty name="width" value="0.05" units="cm"/>
      <inkml:brushProperty name="height" value="0.05" units="cm"/>
      <inkml:brushProperty name="color" value="#E71224"/>
    </inkml:brush>
  </inkml:definitions>
  <inkml:trace contextRef="#ctx0" brushRef="#br0">221 4 2713 0 0,'-3'-3'4809'0'0,"-5"3"-4209"0"0,-6 3-520 0 0,-7 5 8 0 0,-38 37 72 0 0,40-17-16 0 0,1 9-80 0 0,-6-16 8 0 0,7 7 16 0 0,4 4-48 0 0,3 0-40 0 0,2-11 0 0 0,3 1-120 0 0,4-10 96 0 0,4-12-48 0 0,0 0-64 0 0</inkml:trace>
</inkml:ink>
</file>

<file path=ppt/ink/ink39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8:48:18.412"/>
    </inkml:context>
    <inkml:brush xml:id="br0">
      <inkml:brushProperty name="width" value="0.05" units="cm"/>
      <inkml:brushProperty name="height" value="0.05" units="cm"/>
      <inkml:brushProperty name="color" value="#E71224"/>
    </inkml:brush>
  </inkml:definitions>
  <inkml:trace contextRef="#ctx0" brushRef="#br0">92 992 4217 0 0,'-10'-43'4625'0'0,"-8"-20"-4486"0"0,7 26 35 0 0,-9-31-31 0 0,13 44-8 0 0,0 1 1 0 0,1-1 0 0 0,2 0 0 0 0,-3-44 0 0 0,5-6 155 0 0,12-109-1 0 0,-5 143-281 0 0,20-73 0 0 0,11 18 27 0 0,-30 83-50 0 0,1 1-1 0 0,0 0 1 0 0,0 1 0 0 0,1-1 0 0 0,12-11 0 0 0,-17 18-31 0 0,0 1 1 0 0,-1 1-1 0 0,1-1 0 0 0,0 0 1 0 0,0 1-1 0 0,1-1 0 0 0,-1 1 1 0 0,0 0-1 0 0,1 0 0 0 0,0 1 1 0 0,-1-1-1 0 0,1 1 0 0 0,0-1 0 0 0,0 1 1 0 0,-1 0-1 0 0,1 1 0 0 0,0-1 1 0 0,0 1-1 0 0,0 0 0 0 0,5 0 1 0 0,-2 5-312 0 0,-1 1-147 0 0</inkml:trace>
</inkml:ink>
</file>

<file path=ppt/ink/ink39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8:48:18.760"/>
    </inkml:context>
    <inkml:brush xml:id="br0">
      <inkml:brushProperty name="width" value="0.05" units="cm"/>
      <inkml:brushProperty name="height" value="0.05" units="cm"/>
      <inkml:brushProperty name="color" value="#E71224"/>
    </inkml:brush>
  </inkml:definitions>
  <inkml:trace contextRef="#ctx0" brushRef="#br0">31 89 4465 0 0,'-8'16'1068'0'0,"-13"26"700"0"0,20-31-1158 0 0,12-15-97 0 0,16-9-340 0 0,18 1 181 0 0,-1 1-90 0 0,-25 5-231 0 0,8-3 6 0 0,41-9 19 0 0,-25 7-33 0 0,18-5-1 0 0,3-1-18 0 0,-23 5-1 0 0,-2-1 8 0 0,-14 4 4 0 0,-15 4-12 0 0,-4 3 22 0 0,-9 6 3 0 0,-6 5-22 0 0,-34 34-3 0 0,33-34-3 0 0,0 1 1 0 0,1 1-1 0 0,0 0 1 0 0,-10 15-1 0 0,-9 13 19 0 0,13-19-5 0 0,1 1 1 0 0,-18 36 0 0 0,25-42-12 0 0,-3 21 9 0 0,8-11 1 0 0,3-5 6 0 0,-1-12-16 0 0,0-1 1 0 0,0 0 0 0 0,1 0 0 0 0,0 0 0 0 0,4 12-1 0 0,-5-17-2 0 0,1 0-1 0 0,0 1 0 0 0,1-1 1 0 0,-1 0-1 0 0,0 0 0 0 0,1 0 1 0 0,-1 0-1 0 0,1 0 0 0 0,0 0 1 0 0,-1-1-1 0 0,1 1 0 0 0,4 2 1 0 0,10 10 69 0 0,15 10-721 0 0,-29-23 599 0 0,-1-1-1 0 0,1 1 1 0 0,-1 0 0 0 0,1-1 0 0 0,-1 0 0 0 0,1 1 0 0 0,-1-1-1 0 0,1 0 1 0 0,-1 1 0 0 0,1-1 0 0 0,-1 0 0 0 0,1 0-1 0 0,0 0 1 0 0,-1-1 0 0 0,1 1 0 0 0,-1 0 0 0 0,1-1 0 0 0,-1 1-1 0 0,1-1 1 0 0,-1 1 0 0 0,1-1 0 0 0,1 0 0 0 0,5-6-826 0 0</inkml:trace>
</inkml:ink>
</file>

<file path=ppt/ink/ink39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8:48:19.127"/>
    </inkml:context>
    <inkml:brush xml:id="br0">
      <inkml:brushProperty name="width" value="0.05" units="cm"/>
      <inkml:brushProperty name="height" value="0.05" units="cm"/>
      <inkml:brushProperty name="color" value="#E71224"/>
    </inkml:brush>
  </inkml:definitions>
  <inkml:trace contextRef="#ctx0" brushRef="#br0">7 397 5033 0 0,'13'-3'1002'0'0,"35"-3"969"0"0,-48 6-1956 0 0,1 0 1 0 0,-1-1 0 0 0,0 1-1 0 0,1 0 1 0 0,-1 0 0 0 0,1 1-1 0 0,-1-1 1 0 0,0 0 0 0 0,1 0-1 0 0,-1 0 1 0 0,1 0 0 0 0,-1 0-1 0 0,0 0 1 0 0,1 0 0 0 0,-1 1-1 0 0,0-1 1 0 0,1 0 0 0 0,-1 0-1 0 0,0 1 1 0 0,1-1-1 0 0,-1 0 1 0 0,0 0 0 0 0,1 1-1 0 0,-1-1 1 0 0,0 0 0 0 0,0 1-1 0 0,0-1 1 0 0,1 0 0 0 0,-1 1-1 0 0,-11 17 177 0 0,4-9-48 0 0,0 8-48 0 0,3-6-49 0 0,1-6 4 0 0,2-9 32 0 0,-1 2-56 0 0,1-1-14 0 0,-1 0-4 0 0,1 1-7 0 0,-8-26 44 0 0,-11-41 71 0 0,17 56-63 0 0,1 0 0 0 0,0 0-1 0 0,1 0 1 0 0,0 0 0 0 0,1 0-1 0 0,2-20 1 0 0,1-8 44 0 0,-3 33-66 0 0,0 1 1 0 0,0-1-1 0 0,1 1 1 0 0,0 0-1 0 0,1-1 1 0 0,-1 1 0 0 0,1 0-1 0 0,1 0 1 0 0,-1 0-1 0 0,1 0 1 0 0,4-7-1 0 0,0 3-21 0 0,-4 5-10 0 0,0 0-1 0 0,0 1 1 0 0,1 0-1 0 0,0 0 1 0 0,0 0-1 0 0,0 0 1 0 0,0 0-1 0 0,6-4 1 0 0,5 2-9 0 0,7-1-42 0 0,13-4-88 0 0,-12 7-63 0 0,14 4-101 0 0,-24 1 29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19:05:02.229"/>
    </inkml:context>
    <inkml:brush xml:id="br0">
      <inkml:brushProperty name="width" value="0.05" units="cm"/>
      <inkml:brushProperty name="height" value="0.05" units="cm"/>
    </inkml:brush>
  </inkml:definitions>
  <inkml:trace contextRef="#ctx0" brushRef="#br0">31 12 4761 0 0,'-16'-1'4688'0'0,"8"1"-3629"0"0,1-1-661 0 0,16-1 224 0 0,23-4-890 0 0,-20 4 50 0 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19:05:30.492"/>
    </inkml:context>
    <inkml:brush xml:id="br0">
      <inkml:brushProperty name="width" value="0.05" units="cm"/>
      <inkml:brushProperty name="height" value="0.05" units="cm"/>
    </inkml:brush>
  </inkml:definitions>
  <inkml:trace contextRef="#ctx0" brushRef="#br0">29 160 3913 0 0,'11'-9'7792'0'0,"52"-34"-6869"0"0,-49 34-786 0 0,0-1 1 0 0,0 0-1 0 0,-1-1 0 0 0,19-19 1 0 0,-29 26-122 0 0,15-13 39 0 0,-17 17-53 0 0,-1-1 0 0 0,0 1 0 0 0,1 0-1 0 0,-1 0 1 0 0,0-1 0 0 0,1 1 0 0 0,-1 0 0 0 0,0-1 0 0 0,0 1 0 0 0,1 0 0 0 0,-1-1 0 0 0,0 1 0 0 0,0 0 0 0 0,0-1 0 0 0,1 1-1 0 0,-1-1 1 0 0,0 1 0 0 0,0 0 0 0 0,0-1 0 0 0,0 1 0 0 0,0-1 0 0 0,0 1 0 0 0,0-1 0 0 0,0 1 0 0 0,0 0 0 0 0,0-1 0 0 0,0 1-1 0 0,0-1 1 0 0,0 1 0 0 0,0 0 0 0 0,0-1 0 0 0,-1 1 0 0 0,1-1 0 0 0,0 1 0 0 0,0 0 0 0 0,0-1 0 0 0,-1 1 0 0 0,1-1 0 0 0,0 1-1 0 0,0 0 1 0 0,-1 0 0 0 0,0-1 0 0 0,-1 1 6 0 0,0 0-1 0 0,0 0 0 0 0,0 0 1 0 0,-1 0-1 0 0,1 0 0 0 0,0 1 1 0 0,0 0-1 0 0,0-1 0 0 0,0 1 1 0 0,0 0-1 0 0,0 0 0 0 0,0 0 1 0 0,0 0-1 0 0,0 0 0 0 0,0 0 1 0 0,-3 3-1 0 0,-3 1-4 0 0,-104 62 48 0 0,106-64-36 0 0,0 1-1 0 0,1 1 1 0 0,-1-1 0 0 0,1 1-1 0 0,0 0 1 0 0,0 0 0 0 0,-7 10-1 0 0,11-13-2 0 0,1 0 1 0 0,-1 0-1 0 0,1-1 0 0 0,-1 1 0 0 0,1 0 1 0 0,-1 0-1 0 0,1 0 0 0 0,0 0 0 0 0,0-1 0 0 0,0 1 1 0 0,0 0-1 0 0,0 0 0 0 0,1 0 0 0 0,-1 0 1 0 0,1 0-1 0 0,-1-1 0 0 0,1 1 0 0 0,-1 0 0 0 0,3 2 1 0 0,17 32 306 0 0,-17-34-298 0 0,-1-1 0 0 0,0 1 0 0 0,1-1 0 0 0,-1 0 0 0 0,1 1 0 0 0,-1-1 0 0 0,1 0 0 0 0,-1-1 0 0 0,1 1 0 0 0,0 0 0 0 0,0-1 0 0 0,-1 1 0 0 0,1-1 0 0 0,3 0 0 0 0,50-1 136 0 0,-32 0-84 0 0,2-1-486 0 0,0 0 0 0 0,0-2 1 0 0,0-1-1 0 0,-1-1 0 0 0,1-1 1 0 0,41-18-1 0 0,-53 20-793 0 0</inkml:trace>
</inkml:ink>
</file>

<file path=ppt/ink/ink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19:21:50.407"/>
    </inkml:context>
    <inkml:brush xml:id="br0">
      <inkml:brushProperty name="width" value="0.05" units="cm"/>
      <inkml:brushProperty name="height" value="0.05" units="cm"/>
    </inkml:brush>
  </inkml:definitions>
  <inkml:trace contextRef="#ctx0" brushRef="#br0">79 97 5073 0 0,'-10'2'4041'0'0,"5"-1"-3121"0"0,1-1-744 0 0,-5 5-175 0 0,-8 13 3 0 0,-1 1-1 0 0,17-19-3 0 0,0 0-1 0 0,0 1 1 0 0,0-1-1 0 0,0 1 1 0 0,1-1-1 0 0,-1 1 1 0 0,0 0-1 0 0,0-1 1 0 0,0 1-1 0 0,1 0 0 0 0,-1 0 1 0 0,0-1-1 0 0,1 1 1 0 0,-1 0-1 0 0,0 0 1 0 0,1 0-1 0 0,-1 0 1 0 0,1 0-1 0 0,0 0 1 0 0,-1 0-1 0 0,1 0 1 0 0,0 0-1 0 0,0 0 1 0 0,-1 0-1 0 0,1 0 1 0 0,0 0-1 0 0,0 0 1 0 0,0 0-1 0 0,0 0 1 0 0,0 0-1 0 0,0 0 1 0 0,1 0-1 0 0,-1 0 1 0 0,0 0-1 0 0,0 0 1 0 0,1 0-1 0 0,0 1 1 0 0,0 1-2 0 0,1 0 0 0 0,-1-1 1 0 0,1 0-1 0 0,-1 1 0 0 0,1-1 1 0 0,0 0-1 0 0,0 0 0 0 0,0 0 1 0 0,0 0-1 0 0,0 0 0 0 0,1-1 1 0 0,2 3-1 0 0,21 10-3 0 0,-17-8 4 0 0,0 0-1 0 0,1-1 1 0 0,0 0-1 0 0,0-1 1 0 0,15 4 0 0 0,-1-3 0 0 0,13 1 0 0 0,-12-2 1 0 0,46 13 0 0 0,-63-14 1 0 0,-1 0 0 0 0,0 1 1 0 0,0-1-1 0 0,0 1 0 0 0,0 0 0 0 0,-1 1 0 0 0,11 8 0 0 0,4 8 4 0 0,-7-6-2 0 0,-7-7-2 0 0,-6-7-1 0 0,0 0 4 0 0,1 0 1 0 0,-1 0-1 0 0,0 0 0 0 0,1 0 0 0 0,-1 0 0 0 0,0 0 0 0 0,0 0 1 0 0,0 1-1 0 0,0-1 0 0 0,0 0 0 0 0,0 1 0 0 0,0-1 1 0 0,-1 1-1 0 0,1-1 0 0 0,0 1 0 0 0,-1-1 0 0 0,1 1 1 0 0,-1 0-1 0 0,1-1 0 0 0,-1 1 0 0 0,0 0 0 0 0,0-1 1 0 0,0 1-1 0 0,0 0 0 0 0,0-1 0 0 0,0 1 0 0 0,0 0 0 0 0,-1-1 1 0 0,1 1-1 0 0,0-1 0 0 0,-2 3 0 0 0,-21 1 157 0 0,13-4-147 0 0,-8 1 16 0 0,-1-1-1 0 0,-35-2 1 0 0,-12-7 97 0 0,63 7-104 0 0,0 0-1 0 0,0 0 1 0 0,0 0-1 0 0,0-1 1 0 0,0 1-1 0 0,0-1 1 0 0,1 0 0 0 0,-1 0-1 0 0,1 0 1 0 0,-1 0-1 0 0,-3-5 1 0 0,-9-15 217 0 0,13 15-199 0 0,0-4 4 0 0,6-5 52 0 0,3 9 36 0 0,2 0-111 0 0,-4 2-29 0 0,-1 2 8 0 0,179-100-4 0 0,-54 32 6 0 0,-120 65 0 0 0,-1 0 1 0 0,0-1-1 0 0,0 0 1 0 0,0 0-1 0 0,11-15 1 0 0,14-22 47 0 0,-32 43-46 0 0,0 0 0 0 0,0 0 0 0 0,-1 0 0 0 0,1 0 0 0 0,0 0 0 0 0,0 0 0 0 0,-1 0 0 0 0,1 0 0 0 0,0 0 0 0 0,-1 0 0 0 0,1-1 0 0 0,-1 1 0 0 0,0 0 0 0 0,1 0 0 0 0,-1-1 0 0 0,0 1 0 0 0,0 0 0 0 0,0 0 0 0 0,0-1 0 0 0,0 1 0 0 0,0 0 0 0 0,0 0 0 0 0,0-1 0 0 0,0 1 0 0 0,-1 0 0 0 0,1-1 1 0 0,-1 0-1 0 0,0 1-3 0 0,-1 0 0 0 0,1 0 1 0 0,-1 0-1 0 0,1 1 1 0 0,0-1-1 0 0,-1 1 1 0 0,0-1-1 0 0,1 1 0 0 0,-1-1 1 0 0,1 1-1 0 0,-1 0 1 0 0,1 0-1 0 0,-1 0 1 0 0,0-1-1 0 0,1 2 0 0 0,-1-1 1 0 0,-2 0-1 0 0,-62 15-5 0 0,26 6-8 0 0,31-14 15 0 0,2 0-1 0 0,-1 0 1 0 0,1 1-1 0 0,-12 15 0 0 0,7-6 11 0 0,2 0 1 0 0,0 1-1 0 0,-12 30 0 0 0,4 8 20 0 0,16-46-21 0 0,1 0-1 0 0,-1 1 1 0 0,1-1 0 0 0,1 0-1 0 0,0 0 1 0 0,2 12-1 0 0,-1-15-16 0 0,0 0-1 0 0,1 0 1 0 0,0 0-1 0 0,0 0 0 0 0,1-1 1 0 0,0 1-1 0 0,0-1 1 0 0,0 0-1 0 0,1 1 1 0 0,0-1-1 0 0,0-1 0 0 0,0 1 1 0 0,1-1-1 0 0,0 1 1 0 0,0-1-1 0 0,1-1 0 0 0,10 8 1 0 0,4-2-319 0 0,18-5-81 0 0,-30-6 165 0 0,-1 1 0 0 0,1-1 1 0 0,0 0-1 0 0,0-1 0 0 0,-1 1 1 0 0,1-2-1 0 0,-1 1 0 0 0,1-1 1 0 0,-1 0-1 0 0,7-4 0 0 0,4-6-3719 0 0</inkml:trace>
</inkml:ink>
</file>

<file path=ppt/ink/ink40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8:48:19.520"/>
    </inkml:context>
    <inkml:brush xml:id="br0">
      <inkml:brushProperty name="width" value="0.05" units="cm"/>
      <inkml:brushProperty name="height" value="0.05" units="cm"/>
      <inkml:brushProperty name="color" value="#E71224"/>
    </inkml:brush>
  </inkml:definitions>
  <inkml:trace contextRef="#ctx0" brushRef="#br0">60 127 5009 0 0,'-5'13'23'0'0,"-7"28"1265"0"0,12-41-1271 0 0,0 1 1 0 0,0-1-1 0 0,1 0 1 0 0,-1 0-1 0 0,0 0 1 0 0,0 1-1 0 0,0-1 1 0 0,0 0-1 0 0,0 0 1 0 0,0 0-1 0 0,0 1 1 0 0,1-1-1 0 0,-1 0 1 0 0,0 0-1 0 0,0 0 1 0 0,0 0-1 0 0,0 0 1 0 0,1 1-1 0 0,-1-1 1 0 0,0 0-1 0 0,0 0 1 0 0,0 0-1 0 0,1 0 1 0 0,-1 0-1 0 0,0 0 1 0 0,0 0-1 0 0,0 0 0 0 0,1 0 1 0 0,-1 0-1 0 0,0 0 1 0 0,0 0-1 0 0,1 0 1 0 0,-1 0-1 0 0,0 0 1 0 0,0 0-1 0 0,0 0 1 0 0,1 0-1 0 0,-1 0 1 0 0,0 0-1 0 0,0 0 1 0 0,0 0-1 0 0,1 0 1 0 0,-1 0-1 0 0,0 0 1 0 0,0 0-1 0 0,1-1 1 0 0,24-15 516 0 0,27-22-264 0 0,-37 28-244 0 0,-1 0 1 0 0,0-1-1 0 0,-1 0 0 0 0,0-1 1 0 0,11-13-1 0 0,-15 15-3 0 0,7-9-20 0 0,-16 18 9 0 0,1 1 0 0 0,-1-1 0 0 0,0 1 0 0 0,1-1 0 0 0,-1 0 0 0 0,0 1 0 0 0,0-1 0 0 0,1 0 0 0 0,-1 1 0 0 0,0-1 0 0 0,0 0 0 0 0,0 1 0 0 0,0-1 0 0 0,0 0 0 0 0,0 1 0 0 0,0-1 0 0 0,0 0 0 0 0,-1 1 0 0 0,1-1 0 0 0,0 1 0 0 0,0-1 0 0 0,0 0 0 0 0,-1 1 0 0 0,1-1 0 0 0,0 0 0 0 0,-1 1 0 0 0,1-1 0 0 0,0 1 0 0 0,-1-1 0 0 0,0 0 0 0 0,-4-1 43 0 0,-7 4-5 0 0,-25 13 15 0 0,35-15-59 0 0,-15 9 20 0 0,-1 0 0 0 0,-21 16 0 0 0,29-17-8 0 0,0 0 1 0 0,0 0-1 0 0,1 0 0 0 0,0 1 1 0 0,0 1-1 0 0,1 0 0 0 0,1 0 1 0 0,0 0-1 0 0,-7 13 0 0 0,10-15-29 0 0,1-1 1 0 0,0 1-1 0 0,0 0 0 0 0,0 0 0 0 0,-2 15 0 0 0,5-21-39 0 0,-1 1-1 0 0,1-1 1 0 0,0 0-1 0 0,0 1 1 0 0,0-1-1 0 0,1 1 1 0 0,-1-1-1 0 0,0 0 1 0 0,1 1-1 0 0,0-1 1 0 0,-1 0 0 0 0,1 0-1 0 0,0 1 1 0 0,0-1-1 0 0,1 0 1 0 0,-1 0-1 0 0,0 0 1 0 0,0 0-1 0 0,1 0 1 0 0,0-1-1 0 0,-1 1 1 0 0,1 0-1 0 0,0-1 1 0 0,3 3-1 0 0,6 3-3432 0 0</inkml:trace>
</inkml:ink>
</file>

<file path=ppt/ink/ink40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8:48:19.896"/>
    </inkml:context>
    <inkml:brush xml:id="br0">
      <inkml:brushProperty name="width" value="0.05" units="cm"/>
      <inkml:brushProperty name="height" value="0.05" units="cm"/>
      <inkml:brushProperty name="color" value="#E71224"/>
    </inkml:brush>
  </inkml:definitions>
  <inkml:trace contextRef="#ctx0" brushRef="#br0">87 1 4105 0 0,'-36'51'4213'0'0,"29"-39"-4211"0"0,0-1 1 0 0,1 1 0 0 0,0 1-1 0 0,1-1 1 0 0,1 1 0 0 0,-1-1-1 0 0,2 1 1 0 0,-3 20 0 0 0,4-17 0 0 0,4 25 14 0 0,-2-39-15 0 0,1 0 0 0 0,-1 0-1 0 0,1 0 1 0 0,-1 1-1 0 0,1-1 1 0 0,0 0 0 0 0,0 0-1 0 0,0 0 1 0 0,0 0-1 0 0,0 0 1 0 0,1 1 0 0 0,11 2 9 0 0,-2-9-5 0 0,1-3-3 0 0,-6 4 2 0 0,-1 0 1 0 0,1-1 0 0 0,-1 1-1 0 0,0-1 1 0 0,0 0 0 0 0,0 0-1 0 0,5-6 1 0 0,10-28-51 0 0,4-4-82 0 0,4 3-179 0 0,-25 33 222 0 0,0 0 0 0 0,1 0 1 0 0,0 1-1 0 0,0-1 0 0 0,0 1 0 0 0,1 0 0 0 0,0 0 0 0 0,0 0 0 0 0,0 0 0 0 0,1 1 1 0 0,-1 0-1 0 0,9-4 0 0 0,-13 8 83 0 0,-1 0 0 0 0,1 0 0 0 0,0-1 0 0 0,0 1 0 0 0,-1 0 0 0 0,1 0 0 0 0,0 0 0 0 0,-1 1 0 0 0,1-1 0 0 0,0 0 0 0 0,0 0 0 0 0,-1 0 0 0 0,1 0 0 0 0,0 1 0 0 0,-1-1 0 0 0,1 0 0 0 0,0 1 0 0 0,-1-1 0 0 0,1 1 0 0 0,-1-1 0 0 0,1 0 0 0 0,0 1 0 0 0,-1-1 0 0 0,1 1 0 0 0,-1 0 0 0 0,1-1 0 0 0,-1 1 0 0 0,0-1 0 0 0,1 1 0 0 0,-1 0 0 0 0,0-1 0 0 0,1 1 0 0 0,-1 0 0 0 0,0-1 0 0 0,0 1 0 0 0,1 0 0 0 0,-1-1 0 0 0,0 1 0 0 0,0 0 0 0 0,0 0 0 0 0,0-1 0 0 0,0 2 0 0 0,3 37 66 0 0,-3-39-65 0 0,1 11 55 0 0,2 3-251 0 0,15 19-455 0 0,-16-30 619 0 0,-1-1 0 0 0,1 0 0 0 0,-1 0 0 0 0,1 0-1 0 0,0 0 1 0 0,0 0 0 0 0,0 0 0 0 0,0-1 0 0 0,0 1-1 0 0,0-1 1 0 0,0 1 0 0 0,1-1 0 0 0,2 2 0 0 0,12-2-594 0 0</inkml:trace>
</inkml:ink>
</file>

<file path=ppt/ink/ink40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8:48:20.239"/>
    </inkml:context>
    <inkml:brush xml:id="br0">
      <inkml:brushProperty name="width" value="0.05" units="cm"/>
      <inkml:brushProperty name="height" value="0.05" units="cm"/>
      <inkml:brushProperty name="color" value="#E71224"/>
    </inkml:brush>
  </inkml:definitions>
  <inkml:trace contextRef="#ctx0" brushRef="#br0">114 105 3041 0 0,'6'-17'779'0'0,"10"-41"865"0"0,-14 36-854 0 0,-2 22-769 0 0,0 0 1 0 0,0-1-1 0 0,0 1 1 0 0,0 0-1 0 0,-1-1 1 0 0,1 1-1 0 0,0 0 1 0 0,0-1-1 0 0,0 1 1 0 0,0 0-1 0 0,0 0 1 0 0,0-1-1 0 0,0 1 1 0 0,-1 0-1 0 0,1 0 1 0 0,0-1 0 0 0,0 1-1 0 0,0 0 1 0 0,-1 0-1 0 0,1-1 1 0 0,0 1-1 0 0,0 0 1 0 0,-1 0-1 0 0,1 0 1 0 0,0 0-1 0 0,0-1 1 0 0,-1 1-1 0 0,1 0 1 0 0,0 0-1 0 0,-1 0 1 0 0,1 0-1 0 0,0 0 1 0 0,-1 0 0 0 0,1 0-1 0 0,0 0 1 0 0,0 0-1 0 0,-1 0 1 0 0,1 0-1 0 0,0 0 1 0 0,-1 0-1 0 0,-9 2 47 0 0,-27 7 487 0 0,34-8-519 0 0,-1 1 0 0 0,1 0 0 0 0,0 0 0 0 0,0 0 0 0 0,0 0 0 0 0,0 0 0 0 0,0 1 0 0 0,0-1 0 0 0,1 1 0 0 0,-1 0 0 0 0,1 0 0 0 0,0 0 0 0 0,-4 6 0 0 0,-16 35 16 0 0,19-35-47 0 0,-1 1 1 0 0,2-1 0 0 0,-1 1 0 0 0,2-1 0 0 0,-1 1 0 0 0,0 10-1 0 0,2-15-1 0 0,1 0-1 0 0,-1 0 0 0 0,1 0 0 0 0,-1 0 1 0 0,1 0-1 0 0,3 8 0 0 0,10 11 18 0 0,9-6 10 0 0,-1-10-5 0 0,-10-6-98 0 0,1 0-1 0 0,0-1 1 0 0,0 0-1 0 0,-1-1 1 0 0,1 0-1 0 0,0-1 1 0 0,0-1-1 0 0,-1 0 1 0 0,1 0-1 0 0,0-1 1 0 0,-1-1-1 0 0,17-7 1 0 0,0-4-3353 0 0</inkml:trace>
</inkml:ink>
</file>

<file path=ppt/ink/ink40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8:48:20.601"/>
    </inkml:context>
    <inkml:brush xml:id="br0">
      <inkml:brushProperty name="width" value="0.05" units="cm"/>
      <inkml:brushProperty name="height" value="0.05" units="cm"/>
      <inkml:brushProperty name="color" value="#E71224"/>
    </inkml:brush>
  </inkml:definitions>
  <inkml:trace contextRef="#ctx0" brushRef="#br0">10 60 5465 0 0,'2'-14'346'0'0,"4"-32"1116"0"0,-6 47-1443 0 0,0-1 0 0 0,0 0 1 0 0,0 0-1 0 0,1 0 0 0 0,-1 0 1 0 0,0 0-1 0 0,0 0 0 0 0,0 0 1 0 0,0 0-1 0 0,0 0 0 0 0,0 0 1 0 0,0 0-1 0 0,0 0 0 0 0,0 0 1 0 0,0 0-1 0 0,0 0 0 0 0,0 0 0 0 0,1 0 1 0 0,-1 0-1 0 0,0 0 0 0 0,0 0 1 0 0,0 0-1 0 0,0 0 0 0 0,0 0 1 0 0,0 0-1 0 0,0 0 0 0 0,0 0 1 0 0,0 0-1 0 0,0 0 0 0 0,1 0 1 0 0,-1 31 296 0 0,-10 122-29 0 0,-1 1-211 0 0,11-129-24 0 0,2 0-1 0 0,3 25 1 0 0,-1-35-25 0 0,4 10 97 0 0,-7-24-105 0 0,0 1 0 0 0,0 0 0 0 0,0 0-1 0 0,0-1 1 0 0,0 1 0 0 0,0-1-1 0 0,0 1 1 0 0,0-1 0 0 0,0 1-1 0 0,1-1 1 0 0,-1 0 0 0 0,1 1-1 0 0,-1-1 1 0 0,1 0 0 0 0,-1 0 0 0 0,1 0-1 0 0,0 0 1 0 0,2 0 0 0 0,11 2 97 0 0,6-4 6 0 0,-9-6-69 0 0,-5-1-27 0 0,12-32 81 0 0,-3-30-44 0 0,-13-5-25 0 0,-2 58-67 0 0,4 0 153 0 0,2 17 41 0 0,3 16-36 0 0,-2 2-73 0 0,1 0-1 0 0,1-1 1 0 0,13 18-1 0 0,16 11-72 0 0,-29-37-4 0 0,0-1 0 0 0,0 1 0 0 0,1-2 0 0 0,20 12 1 0 0,-18-13-102 0 0</inkml:trace>
</inkml:ink>
</file>

<file path=ppt/ink/ink40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8:48:20.960"/>
    </inkml:context>
    <inkml:brush xml:id="br0">
      <inkml:brushProperty name="width" value="0.05" units="cm"/>
      <inkml:brushProperty name="height" value="0.05" units="cm"/>
      <inkml:brushProperty name="color" value="#E71224"/>
    </inkml:brush>
  </inkml:definitions>
  <inkml:trace contextRef="#ctx0" brushRef="#br0">189 472 4489 0 0,'-27'17'3846'0'0,"-14"6"-2878"0"0,-19 13-1298 0 0,40-25 351 0 0,17-10-11 0 0,0 0 1 0 0,0 0 0 0 0,0 1-1 0 0,1-1 1 0 0,-1 1 0 0 0,1-1 0 0 0,-1 1-1 0 0,1 0 1 0 0,-1 0 0 0 0,1 1-1 0 0,0-1 1 0 0,0 0 0 0 0,0 1-1 0 0,0-1 1 0 0,-2 4 0 0 0,5-4-4 0 0,-1-1 1 0 0,0 0-1 0 0,1 0 1 0 0,-1 0-1 0 0,1-1 1 0 0,-1 1-1 0 0,1 0 1 0 0,0 0-1 0 0,-1 0 0 0 0,1 0 1 0 0,0 0-1 0 0,-1-1 1 0 0,1 1-1 0 0,0 0 1 0 0,0-1-1 0 0,0 1 1 0 0,0 0-1 0 0,0-1 1 0 0,0 1-1 0 0,0-1 1 0 0,0 0-1 0 0,0 1 1 0 0,0-1-1 0 0,0 0 1 0 0,1 1-1 0 0,36 11 141 0 0,-33-11-153 0 0,105 38 70 0 0,-103-37-61 0 0,-1 0-1 0 0,0 0 1 0 0,1 1-1 0 0,-1 0 0 0 0,0 0 1 0 0,0 0-1 0 0,0 1 1 0 0,-1 0-1 0 0,1 0 0 0 0,-1 0 1 0 0,0 1-1 0 0,0 0 1 0 0,-1 0-1 0 0,1 0 0 0 0,-1 1 1 0 0,0-1-1 0 0,-1 1 0 0 0,1 0 1 0 0,-1 0-1 0 0,0 0 1 0 0,3 12-1 0 0,-5-8-17 0 0,0 0-1 0 0,0-1 1 0 0,-2 1 0 0 0,1 0 0 0 0,-1-1-1 0 0,0 1 1 0 0,-1-1 0 0 0,0 1-1 0 0,-1-1 1 0 0,-3 10 0 0 0,6-17-388 0 0,-1-1 22 0 0,1-1 247 0 0,-3-2-191 0 0,1-5-1310 0 0,2-11-1457 0 0</inkml:trace>
  <inkml:trace contextRef="#ctx0" brushRef="#br0" timeOffset="1">482 1 4937 0 0,'8'19'4685'0'0,"-12"14"-4124"0"0,1-10-1110 0 0,3-7 982 0 0,4 35-414 0 0,4 101 125 0 0,-7-108-133 0 0,4 24 19 0 0,0 8 7 0 0,-4-41-22 0 0,-4 49 0 0 0,2-62-82 0 0,1-13-16 0 0,-1 0 0 0 0,1 0 1 0 0,-2 0-1 0 0,1-1 0 0 0,-1 1 0 0 0,-4 12 0 0 0,5-21 20 0 0,1 1-1 0 0,0-1 1 0 0,0 0-1 0 0,-1 0 0 0 0,1 0 1 0 0,0 0-1 0 0,0 0 0 0 0,0 0 1 0 0,-1 0-1 0 0,1 0 0 0 0,0 0 1 0 0,0 0-1 0 0,-1 0 1 0 0,1 0-1 0 0,0 0 0 0 0,0 0 1 0 0,-1 0-1 0 0,1-1 0 0 0,0 1 1 0 0,0 0-1 0 0,0 0 0 0 0,-1 0 1 0 0,1 0-1 0 0,0 0 1 0 0,0 0-1 0 0,0-1 0 0 0,0 1 1 0 0,-1 0-1 0 0,1 0 0 0 0,0 0 1 0 0,0 0-1 0 0,0-1 0 0 0,0 1 1 0 0,0 0-1 0 0,-1 0 1 0 0,1-1-1 0 0,0 1 0 0 0,0 0 1 0 0,0 0-1 0 0,0 0 0 0 0,0-1 1 0 0,0 1-1 0 0,0 0 0 0 0,0 0 1 0 0,0-1-1 0 0,0 1 1 0 0,0 0-1 0 0,0 0 0 0 0,0 0 1 0 0,0-1-1 0 0,0 1 0 0 0,0 0 1 0 0,0 0-1 0 0,0-1 0 0 0,0 1 1 0 0,1 0-1 0 0,-1 0 1 0 0,0 0-1 0 0,0-1 0 0 0,1-10-440 0 0</inkml:trace>
</inkml:ink>
</file>

<file path=ppt/ink/ink40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8:48:21.308"/>
    </inkml:context>
    <inkml:brush xml:id="br0">
      <inkml:brushProperty name="width" value="0.05" units="cm"/>
      <inkml:brushProperty name="height" value="0.05" units="cm"/>
      <inkml:brushProperty name="color" value="#E71224"/>
    </inkml:brush>
  </inkml:definitions>
  <inkml:trace contextRef="#ctx0" brushRef="#br0">1 144 2200 0 0,'29'-41'215'0'0,"-21"28"-18"0"0,1 1 1 0 0,0-1-1 0 0,1 2 0 0 0,23-21 0 0 0,-30 29 5 0 0,1 1 0 0 0,0-1 0 0 0,-1 1 1 0 0,1 0-1 0 0,0 1 0 0 0,0-1 0 0 0,0 1 0 0 0,1-1 1 0 0,-1 1-1 0 0,0 0 0 0 0,0 1 0 0 0,1-1 1 0 0,-1 1-1 0 0,0 0 0 0 0,1 0 0 0 0,-1 0 0 0 0,0 1 1 0 0,6 0-1 0 0,-12 1 1011 0 0,-5 1-1015 0 0,1 0 1 0 0,1 1-1 0 0,-1 0 0 0 0,0 0 1 0 0,-9 9-1 0 0,14-11-191 0 0,-32 38 117 0 0,5 4 14 0 0,17-25-105 0 0,-6 19 63 0 0,10 0-4 0 0,15-18-66 0 0,-8-20-24 0 0,1 0 0 0 0,0 0 0 0 0,-1 0-1 0 0,1 0 1 0 0,0 1 0 0 0,0-1 0 0 0,-1 0-1 0 0,1 0 1 0 0,0 0 0 0 0,0 0 0 0 0,-1-1 0 0 0,1 1-1 0 0,0 0 1 0 0,0 0 0 0 0,-1 0 0 0 0,1-1 0 0 0,0 1-1 0 0,-1 0 1 0 0,1 0 0 0 0,0-1 0 0 0,-1 1-1 0 0,1-1 1 0 0,-1 1 0 0 0,1-1 0 0 0,-1 1 0 0 0,1-1-1 0 0,0 1 1 0 0,-1-1 0 0 0,0 1 0 0 0,2-2-1 0 0,13-17 48 0 0,-1-7-33 0 0,15-11 28 0 0,6 3 7 0 0,17-10-10 0 0,-52 44-41 0 0,6-5-3 0 0,0 0-1 0 0,1 1 0 0 0,-1-1 0 0 0,1 1 1 0 0,0 1-1 0 0,8-4 0 0 0,-13 6 3 0 0,0 1 0 0 0,-1-1 0 0 0,1 1-1 0 0,0 0 1 0 0,-1 0 0 0 0,1-1 0 0 0,0 1-1 0 0,-1 0 1 0 0,1 1 0 0 0,0-1 0 0 0,-1 0-1 0 0,1 0 1 0 0,0 1 0 0 0,-1-1 0 0 0,1 1 0 0 0,-1-1-1 0 0,3 2 1 0 0,13 18-7 0 0,0 13 0 0 0,-10-18 30 0 0,0 0 0 0 0,2 0 0 0 0,18 25 0 0 0,-22-34-20 0 0,0-1 0 0 0,1 0 0 0 0,-1 0 0 0 0,1 0 0 0 0,0-1 0 0 0,1 0 0 0 0,8 5 0 0 0,-11-7-56 0 0,0 0-1 0 0,0 0 1 0 0,0 0-1 0 0,0-1 0 0 0,1 1 1 0 0,-1-1-1 0 0,1 0 1 0 0,-1 0-1 0 0,1-1 1 0 0,-1 1-1 0 0,1-1 1 0 0,-1 0-1 0 0,9-1 0 0 0,3-7-940 0 0,-7 1-2991 0 0</inkml:trace>
</inkml:ink>
</file>

<file path=ppt/ink/ink40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8:48:21.704"/>
    </inkml:context>
    <inkml:brush xml:id="br0">
      <inkml:brushProperty name="width" value="0.05" units="cm"/>
      <inkml:brushProperty name="height" value="0.05" units="cm"/>
      <inkml:brushProperty name="color" value="#E71224"/>
    </inkml:brush>
  </inkml:definitions>
  <inkml:trace contextRef="#ctx0" brushRef="#br0">54 1 4369 0 0,'-2'2'4602'0'0,"2"0"-4568"0"0,0-2 20 0 0,-1 0-11 0 0,0 1-6 0 0,-3 5-2 0 0,0 9-15 0 0,0 0 1 0 0,-4 29-1 0 0,1 82 158 0 0,2-20-73 0 0,-5-41-116 0 0,4-27 33 0 0,5-32-18 0 0,1 1 0 0 0,0-1 1 0 0,0 0-1 0 0,1 1 0 0 0,0-1 0 0 0,1 7 0 0 0,0-8 1 0 0,-1-1 0 0 0,1 0-1 0 0,0 0 1 0 0,0 1 0 0 0,0-2 0 0 0,1 1-1 0 0,-1 0 1 0 0,1 0 0 0 0,0-1 0 0 0,0 1 0 0 0,0-1-1 0 0,1 0 1 0 0,-1 0 0 0 0,1 0 0 0 0,-1 0 0 0 0,9 3-1 0 0,-3 0 51 0 0,24 12 92 0 0,-16-8-106 0 0,-1-2-1 0 0,2 0 1 0 0,-1-1 0 0 0,1-1 0 0 0,25 6 0 0 0,5-6 83 0 0,-35-4-113 0 0,-1-2 0 0 0,0 0 0 0 0,0 0 0 0 0,1-1-1 0 0,-1-1 1 0 0,16-3 0 0 0,-19 1-5 0 0,0 1 1 0 0,0-1-1 0 0,0 0 0 0 0,-1-1 0 0 0,13-8 1 0 0,-16 6-2 0 0,8-27 23 0 0,-13 21-19 0 0,-2 7-7 0 0,-6-3 5 0 0,-7-3 25 0 0,-11 7 31 0 0,6 10-33 0 0,18-3-15 0 0,0-1 1 0 0,0 1 0 0 0,1-1-1 0 0,-1 1 1 0 0,1 0 0 0 0,-1-1 0 0 0,1 1-1 0 0,0 0 1 0 0,0 0 0 0 0,0 0-1 0 0,0 0 1 0 0,0 0 0 0 0,0 0 0 0 0,0 0-1 0 0,1 0 1 0 0,-2 5 0 0 0,2-6-7 0 0,0 1 1 0 0,0-1-1 0 0,0 0 0 0 0,0 1 1 0 0,0-1-1 0 0,0 1 1 0 0,0-1-1 0 0,0 0 1 0 0,0 1-1 0 0,1-1 1 0 0,-1 0-1 0 0,0 1 0 0 0,1-1 1 0 0,-1 0-1 0 0,2 3 1 0 0,12 3 104 0 0,-10-6-105 0 0,0 0 0 0 0,1 0 1 0 0,-1 1-1 0 0,0-1 0 0 0,0 1 1 0 0,0 0-1 0 0,0 0 1 0 0,0 0-1 0 0,0 0 0 0 0,5 6 1 0 0,-6-6-8 0 0,0 0 0 0 0,-1 0 1 0 0,1 0-1 0 0,0 0 0 0 0,0-1 1 0 0,0 1-1 0 0,0-1 1 0 0,0 0-1 0 0,0 0 0 0 0,1 0 1 0 0,-1 0-1 0 0,0 0 0 0 0,1-1 1 0 0,-1 0-1 0 0,0 1 1 0 0,1-1-1 0 0,-1 0 0 0 0,4-1 1 0 0,113-1-504 0 0,-60 3-887 0 0,-33-1 595 0 0</inkml:trace>
</inkml:ink>
</file>

<file path=ppt/ink/ink40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8:48:22.348"/>
    </inkml:context>
    <inkml:brush xml:id="br0">
      <inkml:brushProperty name="width" value="0.05" units="cm"/>
      <inkml:brushProperty name="height" value="0.05" units="cm"/>
      <inkml:brushProperty name="color" value="#E71224"/>
    </inkml:brush>
  </inkml:definitions>
  <inkml:trace contextRef="#ctx0" brushRef="#br0">55 75 2617 0 0,'-8'-29'4031'0'0,"5"9"-2684"0"0,2 11-1193 0 0,2-2-18 0 0,-1 5 36 0 0,-1 6 17 0 0,0 2-9 0 0,-8 35 180 0 0,8 26-257 0 0,1-44-55 0 0,-2 179 442 0 0,6-25-422 0 0,0-11-453 0 0,-7-138 421 0 0,3-24-46 0 0,0 0 0 0 0,-1 0 1 0 0,1 0-1 0 0,0 1 0 0 0,0-1 1 0 0,0 0-1 0 0,0 0 0 0 0,0 0 1 0 0,-1 0-1 0 0,1 0 0 0 0,0 1 1 0 0,0-1-1 0 0,0 0 0 0 0,-1 0 1 0 0,1 0-1 0 0,0 0 0 0 0,0 0 1 0 0,-1 0-1 0 0,1 0 0 0 0,0 0 0 0 0,0 0 1 0 0,0 0-1 0 0,-1 0 0 0 0,1 0 1 0 0,0 0-1 0 0,0 0 0 0 0,-1 0 1 0 0,1 0-1 0 0,0 0 0 0 0,0 0 1 0 0,0 0-1 0 0,-1 0 0 0 0,1 0 1 0 0,0 0-1 0 0,0-1 0 0 0,0 1 0 0 0,-1 0 1 0 0,1 0-1 0 0,0 0 0 0 0,0 0 1 0 0,0 0-1 0 0,0-1 0 0 0,0 1 1 0 0,-1 0-1 0 0,1 0 0 0 0,-2-3-76 0 0,0 0 0 0 0,0 0 0 0 0,0 0 0 0 0,1 0 0 0 0,-1 0 0 0 0,1 0 0 0 0,0 0 0 0 0,0 0 0 0 0,0 0 0 0 0,-1-5 0 0 0,-5-51-253 0 0,6 21 115 0 0,3-1 182 0 0,1 11 192 0 0,4-1 108 0 0,2 12-15 0 0,0 5-159 0 0,1 1-1 0 0,1 0 1 0 0,0 1-1 0 0,0 1 1 0 0,1-1-1 0 0,0 2 1 0 0,26-15-1 0 0,4-3 27 0 0,-24 14-99 0 0,37-25 89 0 0,-33 22 60 0 0,38-35 0 0 0,-47 42-29 0 0,-5 3 7 0 0,-11 4 194 0 0,1 2-321 0 0,0 1 1 0 0,0-1-1 0 0,1 1 0 0 0,-1 0 0 0 0,1 0 1 0 0,-1 0-1 0 0,1 0 0 0 0,0 0 0 0 0,0 0 1 0 0,0 0-1 0 0,-1 3 0 0 0,-5 7 10 0 0,4-7-21 0 0,-65 119 158 0 0,44-67-65 0 0,14-21-41 0 0,9-31-45 0 0,-5 23 31 0 0,-1 15 14 0 0,6-34-42 0 0,1 0-1 0 0,-1-1 0 0 0,1 1 0 0 0,1 0 0 0 0,0-1 1 0 0,0 1-1 0 0,0-1 0 0 0,1 1 0 0 0,1-1 0 0 0,4 12 1 0 0,-6-16 1 0 0,1 0 1 0 0,0 0 0 0 0,0 0-1 0 0,0 0 1 0 0,0-1 0 0 0,1 1 0 0 0,-1-1-1 0 0,1 1 1 0 0,0-1 0 0 0,0 0 0 0 0,0 0-1 0 0,0 0 1 0 0,1-1 0 0 0,-1 1-1 0 0,6 2 1 0 0,-5-4-30 0 0,-1 0 1 0 0,0-1-1 0 0,1 1 0 0 0,-1-1 1 0 0,1 0-1 0 0,-1 0 0 0 0,0 0 0 0 0,1 0 1 0 0,-1-1-1 0 0,0 0 0 0 0,1 1 1 0 0,-1-1-1 0 0,0 0 0 0 0,0 0 0 0 0,1-1 1 0 0,-1 1-1 0 0,0-1 0 0 0,0 1 1 0 0,4-4-1 0 0,43-35-584 0 0,-19 10 101 0 0,-4 4 78 0 0,-19 13-86 0 0</inkml:trace>
</inkml:ink>
</file>

<file path=ppt/ink/ink40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8:48:22.767"/>
    </inkml:context>
    <inkml:brush xml:id="br0">
      <inkml:brushProperty name="width" value="0.05" units="cm"/>
      <inkml:brushProperty name="height" value="0.05" units="cm"/>
      <inkml:brushProperty name="color" value="#E71224"/>
    </inkml:brush>
  </inkml:definitions>
  <inkml:trace contextRef="#ctx0" brushRef="#br0">1 177 3873 0 0,'17'1'870'0'0,"-13"-1"-656"0"0,0 0 1 0 0,0 1-1 0 0,0-1 1 0 0,1 1 0 0 0,-1 0-1 0 0,0 0 1 0 0,0 0-1 0 0,5 3 1 0 0,-7-3-154 0 0,-1 0 0 0 0,1 1 0 0 0,0 0 0 0 0,-1-1 0 0 0,0 1 0 0 0,1 0 0 0 0,-1-1 0 0 0,0 1 0 0 0,0 0 0 0 0,0 0 0 0 0,0 0 0 0 0,0 0 0 0 0,-1 0 0 0 0,1 0 0 0 0,-1 0 0 0 0,1 0 0 0 0,-1 0 0 0 0,0 0 0 0 0,1 5 0 0 0,3 14 426 0 0,12 9-4 0 0,-14-28-458 0 0,-1 0-1 0 0,1-1 1 0 0,0 1 0 0 0,-1 0-1 0 0,1-1 1 0 0,0 1 0 0 0,0-1-1 0 0,1 1 1 0 0,-1-1 0 0 0,0 0-1 0 0,3 1 1 0 0,17 0 130 0 0,-16-3-111 0 0,0 0 8 0 0,-4-1-1 0 0,-1-1 42 0 0,0-1 3 0 0,-1-6-22 0 0,3-6-12 0 0,10-22-50 0 0,-9 26-14 0 0,-3 7 14 0 0,3-33 25 0 0,-4 35-33 0 0,0 0 0 0 0,0 1 0 0 0,0-1 0 0 0,1 0-1 0 0,-1 0 1 0 0,1 0 0 0 0,-1 0 0 0 0,1 0 0 0 0,0 0 0 0 0,0 1 0 0 0,3-6 0 0 0,-3 7-3 0 0,1 0 0 0 0,-1 0 0 0 0,0-1-1 0 0,1 2 1 0 0,-1-1 0 0 0,1 0 0 0 0,-1 0 0 0 0,1 0 0 0 0,-1 1 0 0 0,1-1 0 0 0,-1 1 0 0 0,1-1 0 0 0,0 1 0 0 0,-1-1 0 0 0,1 1 0 0 0,0 0-1 0 0,0 0 1 0 0,-1 0 0 0 0,1 0 0 0 0,0 0 0 0 0,-1 0 0 0 0,1 1 0 0 0,2 0 0 0 0,55 13-8 0 0,-35-7 18 0 0,-16-4-8 0 0,0-1-1 0 0,0 0 0 0 0,0-1 1 0 0,1 0-1 0 0,-1 0 0 0 0,0-1 1 0 0,1 0-1 0 0,-1-1 0 0 0,1 1 0 0 0,-1-1 1 0 0,0-1-1 0 0,1 0 0 0 0,-1 0 1 0 0,0-1-1 0 0,0 0 0 0 0,-1 0 0 0 0,10-5 1 0 0,-13 5 7 0 0,0 1 0 0 0,-1-1 0 0 0,1 0 0 0 0,-1 0 0 0 0,0 0 0 0 0,0-1 1 0 0,5-5-1 0 0,-7 7 4 0 0,0 1 1 0 0,-1 0 0 0 0,1-1-1 0 0,0 1 1 0 0,-1-1-1 0 0,1 1 1 0 0,-1-1 0 0 0,1 1-1 0 0,-1-1 1 0 0,0 0 0 0 0,1 1-1 0 0,-1-1 1 0 0,0 0 0 0 0,0 1-1 0 0,0-1 1 0 0,0 1-1 0 0,-1-1 1 0 0,1 0 0 0 0,0 1-1 0 0,-1-1 1 0 0,1 1 0 0 0,-2-4-1 0 0,0 2 3 0 0,0 0-1 0 0,0 0 0 0 0,0 0 1 0 0,0 0-1 0 0,-1 0 0 0 0,1 0 1 0 0,-1 0-1 0 0,-3-2 1 0 0,1 2 13 0 0,0-1 0 0 0,0 1 0 0 0,0 1 1 0 0,-1-1-1 0 0,1 1 0 0 0,-1 0 1 0 0,1 0-1 0 0,-7-1 0 0 0,-29-2 145 0 0,32 5-138 0 0,1 0-1 0 0,-1 1 0 0 0,1 0 0 0 0,-14 4 0 0 0,20-5-25 0 0,1 0-1 0 0,0 0 0 0 0,0 1 0 0 0,-1-1 0 0 0,1 0 1 0 0,0 1-1 0 0,-1-1 0 0 0,1 1 0 0 0,0-1 0 0 0,0 1 1 0 0,0 0-1 0 0,0-1 0 0 0,0 1 0 0 0,0 0 0 0 0,0 0 1 0 0,0 0-1 0 0,0 0 0 0 0,0 0 0 0 0,0 0 1 0 0,0 0-1 0 0,0 0 0 0 0,1 0 0 0 0,-1 1 0 0 0,1-1 1 0 0,-1 0-1 0 0,0 2 0 0 0,1-1 9 0 0,0 0-1 0 0,1 0 1 0 0,-1 0 0 0 0,1-1-1 0 0,-1 1 1 0 0,1 0 0 0 0,0 0-1 0 0,0-1 1 0 0,0 1 0 0 0,0-1-1 0 0,0 1 1 0 0,0-1 0 0 0,0 1-1 0 0,0-1 1 0 0,0 1 0 0 0,3 1-1 0 0,39 28 238 0 0,-19-19-263 0 0,15 0-373 0 0,0-3 1 0 0,1-1-1 0 0,0-1 1 0 0,54 1-1 0 0,-44-6-4245 0 0</inkml:trace>
</inkml:ink>
</file>

<file path=ppt/ink/ink40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8:48:23.410"/>
    </inkml:context>
    <inkml:brush xml:id="br0">
      <inkml:brushProperty name="width" value="0.05" units="cm"/>
      <inkml:brushProperty name="height" value="0.05" units="cm"/>
      <inkml:brushProperty name="color" value="#E71224"/>
    </inkml:brush>
  </inkml:definitions>
  <inkml:trace contextRef="#ctx0" brushRef="#br0">161 54 2473 0 0,'-37'-20'919'0'0,"-36"-13"2723"0"0,64 33-2461 0 0,-1 9-309 0 0,2 24-697 0 0,7-26-180 0 0,-5 16-3 0 0,-9 52 81 0 0,14-28-89 0 0,7-21-69 0 0,0-11-169 0 0,-6-14 244 0 0,1 1 0 0 0,-1 0 1 0 0,1-1-1 0 0,-1 1 0 0 0,1-1 0 0 0,0 1 0 0 0,0-1 0 0 0,0 1 0 0 0,0-1 1 0 0,0 0-1 0 0,0 1 0 0 0,0-1 0 0 0,0 0 0 0 0,0 0 0 0 0,3 2 1 0 0,21-1-1155 0 0,-9-3-2345 0 0</inkml:trace>
</inkml:ink>
</file>

<file path=ppt/ink/ink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19:21:50.777"/>
    </inkml:context>
    <inkml:brush xml:id="br0">
      <inkml:brushProperty name="width" value="0.05" units="cm"/>
      <inkml:brushProperty name="height" value="0.05" units="cm"/>
    </inkml:brush>
  </inkml:definitions>
  <inkml:trace contextRef="#ctx0" brushRef="#br0">5 185 4337 0 0,'-5'19'4299'0'0,"10"20"-3587"0"0,-2-7-582 0 0,2 0 201 0 0,-1-15-180 0 0,-3-6-93 0 0,-2-1 56 0 0,-2 17 148 0 0,9-19 729 0 0,-8-9-798 0 0,-1-1 12 0 0,3-1-74 0 0,-1 2-26 0 0,1-29-28 0 0,0-13-14 0 0,-3-64-7 0 0,1 62 5 0 0,1 34-59 0 0,1 0 1 0 0,0 0-1 0 0,0 0 1 0 0,1 0-1 0 0,1 0 1 0 0,-1 0-1 0 0,2 1 1 0 0,0-1-1 0 0,0 1 0 0 0,1-1 1 0 0,6-12-1 0 0,3 18-186 0 0,-4 6-101 0 0,-5-1 1 0 0,2 1-207 0 0,2 1 31 0 0,0 1 208 0 0,4 2-36 0 0,17 5-2395 0 0,-20-9-782 0 0</inkml:trace>
</inkml:ink>
</file>

<file path=ppt/ink/ink40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8:48:23.777"/>
    </inkml:context>
    <inkml:brush xml:id="br0">
      <inkml:brushProperty name="width" value="0.05" units="cm"/>
      <inkml:brushProperty name="height" value="0.05" units="cm"/>
      <inkml:brushProperty name="color" value="#E71224"/>
    </inkml:brush>
  </inkml:definitions>
  <inkml:trace contextRef="#ctx0" brushRef="#br0">289 1 3729 0 0,'-39'12'3634'0'0,"-21"21"-3458"0"0,13-6-131 0 0,31-19 25 0 0,0 0 0 0 0,-28 21 0 0 0,28-16 13 0 0,5-3-15 0 0,-6 8 69 0 0,15-16-116 0 0,-1 1 1 0 0,1-1-1 0 0,0 1 0 0 0,0-1 1 0 0,1 1-1 0 0,-1 0 0 0 0,0 0 1 0 0,1 0-1 0 0,0 0 1 0 0,0 0-1 0 0,-2 5 0 0 0,2 5 223 0 0,5-11-236 0 0,0 0 1 0 0,0-1-1 0 0,1 1 1 0 0,-1-1 0 0 0,0 0-1 0 0,0 0 1 0 0,1 0-1 0 0,-1-1 1 0 0,5 1-1 0 0,60-2 47 0 0,-52-1-32 0 0,1 2 0 0 0,0-1 0 0 0,-1 2 0 0 0,1 0 0 0 0,-1 1 0 0 0,29 8 0 0 0,-26 3 26 0 0,-16-10 102 0 0,-18-2-43 0 0,-6 3-18 0 0,0 2-61 0 0,-9 6-35 0 0,9-3 12 0 0,6-4 23 0 0,6-2-69 0 0,-21 7-194 0 0,29-10 178 0 0,-1 1 1 0 0,1-1 0 0 0,0 0-1 0 0,-1 1 1 0 0,1-1 0 0 0,-1 0-1 0 0,1 0 1 0 0,-1 0 0 0 0,1 1-1 0 0,-1-1 1 0 0,1 0-1 0 0,-1 0 1 0 0,0 0 0 0 0,1 0-1 0 0,-1 0 1 0 0,1 0 0 0 0,-1 0-1 0 0,1 0 1 0 0,-1 0 0 0 0,1 0-1 0 0,-1 0 1 0 0,1-1 0 0 0,-1 1-1 0 0,1 0 1 0 0,-1 0 0 0 0,1 0-1 0 0,-1-1 1 0 0,1 1 0 0 0,-1 0-1 0 0,1-1 1 0 0,0 1 0 0 0,-1 0-1 0 0,0-1 1 0 0,1-1-791 0 0</inkml:trace>
</inkml:ink>
</file>

<file path=ppt/ink/ink40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8:48:24.160"/>
    </inkml:context>
    <inkml:brush xml:id="br0">
      <inkml:brushProperty name="width" value="0.05" units="cm"/>
      <inkml:brushProperty name="height" value="0.05" units="cm"/>
      <inkml:brushProperty name="color" value="#E71224"/>
    </inkml:brush>
  </inkml:definitions>
  <inkml:trace contextRef="#ctx0" brushRef="#br0">205 0 4873 0 0,'-12'1'2131'0'0,"6"1"-1524"0"0,0-1-257 0 0,0 1-68 0 0,-32 11 45 0 0,-8 12-203 0 0,35-17-71 0 0,0 0 0 0 0,1 1-1 0 0,0 0 1 0 0,-13 16 0 0 0,20-22-44 0 0,1-1 0 0 0,0 1 0 0 0,-1 0 0 0 0,1 0 0 0 0,0 0 0 0 0,1 0 0 0 0,-1 0-1 0 0,0 0 1 0 0,1 1 0 0 0,0-1 0 0 0,0 1 0 0 0,0-1 0 0 0,0 1 0 0 0,0-1 0 0 0,1 1 0 0 0,-1-1 0 0 0,1 1 0 0 0,0-1 0 0 0,1 7 0 0 0,-1-10 16 0 0,15-1-14 0 0,1-1 1 0 0,-1-1-1 0 0,0 0 1 0 0,-1-1-1 0 0,1-1 0 0 0,-1 0 1 0 0,1-1-1 0 0,-2 0 1 0 0,1-1-1 0 0,-1-1 1 0 0,0 0-1 0 0,0-1 0 0 0,-1 0 1 0 0,0-1-1 0 0,17-20 1 0 0,9 3-39 0 0,-16 13-1 0 0,-8 3-4 0 0,-11 9 18 0 0,2 0 6 0 0,-4 2-2 0 0,0 0-2 0 0,0 0-20 0 0,-3 4-13 0 0,5 14 42 0 0,8 19-40 0 0,1-8-53 0 0,11-3 51 0 0,-11-15 5 0 0,20 21-443 0 0,11-6-647 0 0,-21-14-456 0 0,-14-9-1092 0 0</inkml:trace>
</inkml:ink>
</file>

<file path=ppt/ink/ink40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8:48:24.573"/>
    </inkml:context>
    <inkml:brush xml:id="br0">
      <inkml:brushProperty name="width" value="0.05" units="cm"/>
      <inkml:brushProperty name="height" value="0.05" units="cm"/>
      <inkml:brushProperty name="color" value="#E71224"/>
    </inkml:brush>
  </inkml:definitions>
  <inkml:trace contextRef="#ctx0" brushRef="#br0">4 352 4513 0 0,'106'74'1490'0'0,"-79"-44"-962"0"0,-26-27-501 0 0,1 0 0 0 0,-1 0-1 0 0,0 0 1 0 0,0 0 0 0 0,-1 1 0 0 0,1-1 0 0 0,-1 0 0 0 0,1 0 0 0 0,-1 6-1 0 0,1 6 62 0 0,9 44 259 0 0,-1 29-103 0 0,-2-11 386 0 0,-9-58-95 0 0,-8-30 501 0 0,-13-35-457 0 0,-6-28-559 0 0,3-2-1 0 0,3-1 1 0 0,4-1-1 0 0,-16-139 1 0 0,34 211-24 0 0,-2-67-47 0 0,3 67 39 0 0,0 1 0 0 0,0-1-1 0 0,1 1 1 0 0,0-1 0 0 0,0 1 0 0 0,1 0-1 0 0,0 0 1 0 0,0-1 0 0 0,0 1-1 0 0,4-7 1 0 0,-5 10 6 0 0,0 0-1 0 0,1 0 1 0 0,-1 1 0 0 0,0-1-1 0 0,1 0 1 0 0,0 1 0 0 0,-1-1-1 0 0,1 1 1 0 0,0-1 0 0 0,0 1-1 0 0,-1 0 1 0 0,1 0 0 0 0,0 0-1 0 0,0 0 1 0 0,0 0-1 0 0,1 0 1 0 0,-1 1 0 0 0,0-1-1 0 0,0 0 1 0 0,0 1 0 0 0,0 0-1 0 0,1 0 1 0 0,-1 0 0 0 0,0 0-1 0 0,0 0 1 0 0,1 0 0 0 0,-1 0-1 0 0,0 1 1 0 0,0-1-1 0 0,0 1 1 0 0,1-1 0 0 0,-1 1-1 0 0,0 0 1 0 0,0 0 0 0 0,0 0-1 0 0,0 0 1 0 0,0 0 0 0 0,-1 1-1 0 0,1-1 1 0 0,0 0 0 0 0,0 1-1 0 0,-1-1 1 0 0,1 1-1 0 0,-1 0 1 0 0,0 0 0 0 0,1-1-1 0 0,-1 1 1 0 0,0 0 0 0 0,0 0-1 0 0,0 0 1 0 0,0 0 0 0 0,0 0-1 0 0,-1 1 1 0 0,1-1 0 0 0,-1 0-1 0 0,1 0 1 0 0,-1 0-1 0 0,0 1 1 0 0,0 1 0 0 0,-1 96-1 0 0,-1-77 11 0 0,1 1 0 0 0,1 0 0 0 0,1 0 0 0 0,1 0 0 0 0,1 0 0 0 0,1 0 0 0 0,8 25 0 0 0,-10-45-75 0 0,0 0 0 0 0,0-1 0 0 0,0 1 0 0 0,0 0 0 0 0,0-1 0 0 0,1 0 0 0 0,0 0 0 0 0,-1 0 0 0 0,5 3 0 0 0,-7-5 34 0 0,1 0 0 0 0,0-1 0 0 0,0 1 0 0 0,0 0 1 0 0,-1-1-1 0 0,1 1 0 0 0,0-1 0 0 0,0 1 0 0 0,0-1 0 0 0,0 1 0 0 0,0-1 0 0 0,0 0 0 0 0,0 1 1 0 0,0-1-1 0 0,0 0 0 0 0,0 0 0 0 0,0 0 0 0 0,0 0 0 0 0,0 0 0 0 0,1 0 0 0 0,-1 0 1 0 0,0 0-1 0 0,0 0 0 0 0,0 0 0 0 0,0-1 0 0 0,0 1 0 0 0,0 0 0 0 0,0-1 0 0 0,0 1 1 0 0,0-1-1 0 0,-1 1 0 0 0,1-1 0 0 0,0 1 0 0 0,0-1 0 0 0,0 0 0 0 0,0 0 0 0 0,-1 1 1 0 0,2-2-1 0 0,6-10-888 0 0</inkml:trace>
</inkml:ink>
</file>

<file path=ppt/ink/ink40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8:48:24.933"/>
    </inkml:context>
    <inkml:brush xml:id="br0">
      <inkml:brushProperty name="width" value="0.05" units="cm"/>
      <inkml:brushProperty name="height" value="0.05" units="cm"/>
      <inkml:brushProperty name="color" value="#E71224"/>
    </inkml:brush>
  </inkml:definitions>
  <inkml:trace contextRef="#ctx0" brushRef="#br0">121 147 4897 0 0,'59'-94'1208'0'0,"-58"94"-1151"0"0,-1-1 0 0 0,1 0 0 0 0,-1 0 0 0 0,0 0-1 0 0,1 0 1 0 0,-1 0 0 0 0,0 0 0 0 0,1 0 0 0 0,-1 0 0 0 0,0 0 0 0 0,0 0-1 0 0,0 0 1 0 0,0 0 0 0 0,0 0 0 0 0,0 0 0 0 0,0 0 0 0 0,-1 0-1 0 0,1 0 1 0 0,0 0 0 0 0,0 0 0 0 0,-1 0 0 0 0,1 0 0 0 0,-1 0-1 0 0,1 0 1 0 0,-1 0 0 0 0,1 0 0 0 0,-1 0 0 0 0,1 1 0 0 0,-1-1-1 0 0,0 0 1 0 0,0 0 0 0 0,1 1 0 0 0,-1-1 0 0 0,0 0 0 0 0,0 1 0 0 0,0-1-1 0 0,-1 0 1 0 0,-36-11 845 0 0,27 9-904 0 0,8 2 35 0 0,0 0 0 0 0,0 1 0 0 0,0-1 0 0 0,0 1 0 0 0,-1 0 1 0 0,1 0-1 0 0,0 0 0 0 0,0 0 0 0 0,-1 0 0 0 0,1 1 0 0 0,0-1 0 0 0,0 1 1 0 0,0 0-1 0 0,0 0 0 0 0,0 0 0 0 0,0 0 0 0 0,0 1 0 0 0,0-1 0 0 0,0 1 1 0 0,1-1-1 0 0,-1 1 0 0 0,0 0 0 0 0,1 0 0 0 0,0 1 0 0 0,-1-1 0 0 0,1 0 1 0 0,-3 6-1 0 0,0-3-15 0 0,1 0 1 0 0,0 1 0 0 0,1 0 0 0 0,0 0 0 0 0,-1 0-1 0 0,2 1 1 0 0,-1-1 0 0 0,1 1 0 0 0,0-1 0 0 0,0 1-1 0 0,-1 11 1 0 0,3-15-7 0 0,0-1 0 0 0,0 1-1 0 0,0-1 1 0 0,0 1-1 0 0,1-1 1 0 0,-1 1 0 0 0,1-1-1 0 0,0 1 1 0 0,-1-1 0 0 0,1 0-1 0 0,0 1 1 0 0,2 1 0 0 0,-2-2-47 0 0,0-1 0 0 0,0 0 1 0 0,0 1-1 0 0,1-1 0 0 0,-1 0 1 0 0,0 0-1 0 0,1 0 0 0 0,-1 0 1 0 0,1 0-1 0 0,-1 0 0 0 0,1 0 1 0 0,0 0-1 0 0,-1-1 0 0 0,1 1 1 0 0,0-1-1 0 0,0 1 0 0 0,-1-1 1 0 0,1 0-1 0 0,0 1 0 0 0,3-1 1 0 0,0 0-130 0 0,0-1 0 0 0,0 1 0 0 0,0-1 1 0 0,0 0-1 0 0,-1 0 0 0 0,1 0 0 0 0,7-4 1 0 0,15-10-721 0 0,-12 6-135 0 0</inkml:trace>
</inkml:ink>
</file>

<file path=ppt/ink/ink40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8:48:25.319"/>
    </inkml:context>
    <inkml:brush xml:id="br0">
      <inkml:brushProperty name="width" value="0.05" units="cm"/>
      <inkml:brushProperty name="height" value="0.05" units="cm"/>
      <inkml:brushProperty name="color" value="#E71224"/>
    </inkml:brush>
  </inkml:definitions>
  <inkml:trace contextRef="#ctx0" brushRef="#br0">6 63 3697 0 0,'-6'16'4142'0'0,"9"17"-3776"0"0,-1-17-109 0 0,7 53-25 0 0,7 42 146 0 0,4 3-12 0 0,17 55 39 0 0,-31-147-360 0 0,2 0 0 0 0,12 25 0 0 0,9 23 243 0 0,-34-80 100 0 0,-9-12-331 0 0,5 1-32 0 0,0-9-13 0 0,1 0 0 0 0,2-1 0 0 0,1 1 0 0 0,1-1 0 0 0,1-34 0 0 0,3 12-1 0 0,2 0 0 0 0,12-70 0 0 0,-10 102-11 0 0,0-7-3 0 0,2 0-1 0 0,12-40 0 0 0,-15 60-3 0 0,0 1 0 0 0,1-1-1 0 0,-1 1 1 0 0,1 0 0 0 0,1 0-1 0 0,-1 0 1 0 0,1 0 0 0 0,0 1-1 0 0,1 0 1 0 0,0 0 0 0 0,0 1-1 0 0,0-1 1 0 0,10-5 0 0 0,1 4-6 0 0,17 5-11 0 0,-11 5 3 0 0,-10 2 3 0 0,-10-3 15 0 0,0 0 1 0 0,0-1-1 0 0,0 1 1 0 0,0 1 0 0 0,0-1-1 0 0,-1 0 1 0 0,1 1-1 0 0,3 4 1 0 0,1 8-6 0 0,-5-3 6 0 0,-5 10 9 0 0,0 0 0 0 0,-1 0 0 0 0,-1 0 0 0 0,-2 0 0 0 0,0-1 0 0 0,-15 33 0 0 0,-12 35 24 0 0,31-68 10 0 0,3-20-55 0 0,0-1 1 0 0,0 0-1 0 0,0 1 0 0 0,0-1 1 0 0,0 1-1 0 0,0-1 0 0 0,0 1 1 0 0,0-1-1 0 0,0 1 1 0 0,0-1-1 0 0,0 1 0 0 0,0-1 1 0 0,0 1-1 0 0,0-1 0 0 0,0 1 1 0 0,1-1-1 0 0,-1 1 1 0 0,0-1-1 0 0,0 1 0 0 0,1-1 1 0 0,-1 0-1 0 0,0 1 0 0 0,1-1 1 0 0,-1 0-1 0 0,0 1 0 0 0,1-1 1 0 0,-1 0-1 0 0,0 1 1 0 0,1-1-1 0 0,-1 0 0 0 0,1 1 1 0 0,-1-1-1 0 0,1 0 0 0 0,-1 0 1 0 0,1 0-1 0 0,4-1-427 0 0,-1-1-1 0 0,0 0 1 0 0,1-1-1 0 0,-1 1 1 0 0,0-1 0 0 0,6-5-1 0 0,-3-9-453 0 0</inkml:trace>
</inkml:ink>
</file>

<file path=ppt/ink/ink40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8:48:25.673"/>
    </inkml:context>
    <inkml:brush xml:id="br0">
      <inkml:brushProperty name="width" value="0.05" units="cm"/>
      <inkml:brushProperty name="height" value="0.05" units="cm"/>
      <inkml:brushProperty name="color" value="#E71224"/>
    </inkml:brush>
  </inkml:definitions>
  <inkml:trace contextRef="#ctx0" brushRef="#br0">1 1 4313 0 0,'7'-1'3423'0'0,"-1"8"-1415"0"0,-3 16-2347 0 0,-3-13 813 0 0,2 8-419 0 0,14 70 222 0 0,-14-83-248 0 0,0 1 0 0 0,0-1 0 0 0,0 1 0 0 0,0-1 0 0 0,1 0 0 0 0,0 0 0 0 0,0 0 0 0 0,0 0 0 0 0,1 0 0 0 0,-1-1 0 0 0,1 0 0 0 0,8 7 0 0 0,-5-7 40 0 0,8 0 64 0 0,-13-4-121 0 0,0 1 0 0 0,0-1 0 0 0,0 0 1 0 0,0 0-1 0 0,0 0 0 0 0,0 0 1 0 0,0 0-1 0 0,0 0 0 0 0,0-1 0 0 0,0 1 1 0 0,0-1-1 0 0,0 1 0 0 0,0-1 1 0 0,0 0-1 0 0,0 1 0 0 0,3-3 0 0 0,-1-3-41 0 0,0 1 1 0 0,-1-1-1 0 0,1 1 0 0 0,-1-1 0 0 0,-1 0 0 0 0,1-1 0 0 0,-1 1 1 0 0,0 0-1 0 0,0-1 0 0 0,-1 1 0 0 0,1-1 0 0 0,-1-9 0 0 0,1-13-1709 0 0,-2-44 0 0 0,-1 51-1592 0 0</inkml:trace>
</inkml:ink>
</file>

<file path=ppt/ink/ink40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8:48:26.035"/>
    </inkml:context>
    <inkml:brush xml:id="br0">
      <inkml:brushProperty name="width" value="0.05" units="cm"/>
      <inkml:brushProperty name="height" value="0.05" units="cm"/>
      <inkml:brushProperty name="color" value="#E71224"/>
    </inkml:brush>
  </inkml:definitions>
  <inkml:trace contextRef="#ctx0" brushRef="#br0">35 0 4985 0 0,'4'8'861'0'0,"-2"-1"0"0"0,1 0 1 0 0,-1 1-1 0 0,0-1 0 0 0,1 14 0 0 0,-1 77-1253 0 0,-2-58 778 0 0,-3 13-225 0 0,-1-1 0 0 0,-16 70 0 0 0,2-19 14 0 0,11-37-169 0 0,9 42 33 0 0,-2-106-41 0 0,0-1 1 0 0,0 0-1 0 0,0 0 0 0 0,0 0 1 0 0,0 1-1 0 0,0-1 0 0 0,1 0 1 0 0,-1 0-1 0 0,0 0 1 0 0,1 0-1 0 0,-1 1 0 0 0,0-1 1 0 0,1 0-1 0 0,0 0 0 0 0,-1 0 1 0 0,1 0-1 0 0,0 0 0 0 0,-1 0 1 0 0,1 0-1 0 0,0 0 0 0 0,0-1 1 0 0,0 1-1 0 0,0 0 0 0 0,0 0 1 0 0,2 1-1 0 0,-2-2-81 0 0,1 0 0 0 0,0 1 0 0 0,0-1 0 0 0,0 0 0 0 0,0 0 0 0 0,0 0 0 0 0,0 0 0 0 0,0 0 0 0 0,-1-1 0 0 0,1 1 0 0 0,0-1-1 0 0,0 1 1 0 0,0-1 0 0 0,3-1 0 0 0,24-14-1087 0 0,4-14 363 0 0,-10-4-499 0 0,5-20 117 0 0,-8 11 23 0 0,-18 38 1279 0 0,0-1-1 0 0,-1 1 1 0 0,0 0 0 0 0,0-1-1 0 0,0 0 1 0 0,0 1-1 0 0,-1-1 1 0 0,0 0 0 0 0,-1 1-1 0 0,0-9 1 0 0,-1-13 3290 0 0,2 27-3362 0 0,0 0 0 0 0,-1 0-1 0 0,1-1 1 0 0,0 1-1 0 0,-1 0 1 0 0,1 0-1 0 0,0 0 1 0 0,-1 0-1 0 0,1 0 1 0 0,0 0-1 0 0,-1 0 1 0 0,1 0-1 0 0,0 0 1 0 0,-1 0-1 0 0,1 0 1 0 0,0 0-1 0 0,-1 0 1 0 0,1 0-1 0 0,0 0 1 0 0,-1 0-1 0 0,1 0 1 0 0,0 0-1 0 0,-1 1 1 0 0,1-1-1 0 0,0 0 1 0 0,-1 0-1 0 0,1 0 1 0 0,0 0-1 0 0,0 1 1 0 0,-1-1-1 0 0,1 0 1 0 0,0 0-1 0 0,0 1 1 0 0,-1-1 0 0 0,1 0-1 0 0,0 0 1 0 0,0 1-1 0 0,0-1 1 0 0,0 0-1 0 0,-1 1 1 0 0,-11 10 135 0 0,-44 53 110 0 0,54-62-277 0 0,1-1 1 0 0,0 0-1 0 0,0 1 1 0 0,-1-1-1 0 0,1 1 1 0 0,0-1-1 0 0,0 1 1 0 0,0 0-1 0 0,1-1 1 0 0,-1 1-1 0 0,0 0 1 0 0,1 0-1 0 0,-1-1 1 0 0,1 1-1 0 0,-1 4 1 0 0,1-6-7 0 0,0 1 0 0 0,0 0 0 0 0,1-1 0 0 0,-1 1 1 0 0,0 0-1 0 0,1-1 0 0 0,-1 1 0 0 0,1 0 0 0 0,-1-1 0 0 0,0 1 0 0 0,1-1 1 0 0,-1 1-1 0 0,1-1 0 0 0,-1 1 0 0 0,1-1 0 0 0,0 1 0 0 0,-1-1 1 0 0,1 0-1 0 0,0 1 0 0 0,-1-1 0 0 0,1 0 0 0 0,0 1 0 0 0,-1-1 1 0 0,1 0-1 0 0,0 0 0 0 0,0 1 0 0 0,6 0 10 0 0,1 0-1 0 0,-1-1 1 0 0,1 0 0 0 0,-1 0-1 0 0,10-1 1 0 0,-9 0 4 0 0,29-4 20 0 0,-19 1-16 0 0,-6 2-10 0 0,8 2 0 0 0,40 8 13 0 0,-58-8-21 0 0,0 1-1 0 0,0-1 0 0 0,0 1 0 0 0,0-1 1 0 0,0 1-1 0 0,0 0 0 0 0,0 0 1 0 0,0 0-1 0 0,0 0 0 0 0,0 0 0 0 0,0 0 1 0 0,0 0-1 0 0,-1 1 0 0 0,1-1 1 0 0,-1 1-1 0 0,1-1 0 0 0,-1 1 0 0 0,1-1 1 0 0,-1 1-1 0 0,0 0 0 0 0,0 0 0 0 0,0 0 1 0 0,0 0-1 0 0,1 2 0 0 0,-1-1 3 0 0,1 0 0 0 0,-1-1 0 0 0,1 1-1 0 0,0-1 1 0 0,-1 1 0 0 0,1-1 0 0 0,0 0 0 0 0,0 0-1 0 0,1 0 1 0 0,-1 0 0 0 0,0 0 0 0 0,1 0 0 0 0,3 2-1 0 0,25 7-173 0 0,-16-4-118 0 0,1-2 0 0 0,28 7 1 0 0,-29-9 171 0 0,13 2-262 0 0,-11-4-186 0 0</inkml:trace>
</inkml:ink>
</file>

<file path=ppt/ink/ink40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8:48:26.755"/>
    </inkml:context>
    <inkml:brush xml:id="br0">
      <inkml:brushProperty name="width" value="0.05" units="cm"/>
      <inkml:brushProperty name="height" value="0.05" units="cm"/>
      <inkml:brushProperty name="color" value="#E71224"/>
    </inkml:brush>
  </inkml:definitions>
  <inkml:trace contextRef="#ctx0" brushRef="#br0">50 30 6625 0 0,'-4'-4'844'0'0,"-8"-8"882"0"0,-6 0-612 0 0,18 12-1109 0 0,-1 0 1 0 0,1-1-1 0 0,0 1 0 0 0,-1 0 0 0 0,1 0 0 0 0,-1 0 0 0 0,1 0 1 0 0,0 0-1 0 0,-1 0 0 0 0,1 0 0 0 0,0 0 0 0 0,-1 0 0 0 0,1 0 1 0 0,-1 0-1 0 0,1 0 0 0 0,0 0 0 0 0,-1 0 0 0 0,1 1 0 0 0,0-1 1 0 0,-1 0-1 0 0,1 0 0 0 0,0 0 0 0 0,-1 1 0 0 0,1-1 0 0 0,0 0 0 0 0,-1 0 1 0 0,1 1-1 0 0,0-1 0 0 0,0 0 0 0 0,-1 0 0 0 0,1 1 0 0 0,-4 22 39 0 0,7 40 100 0 0,3 0 0 0 0,14 62 0 0 0,2 13-77 0 0,-18-115-53 0 0,3 12-2 0 0,0 1 0 0 0,-2 14 31 0 0,-4-52-28 0 0,-1-1 20 0 0,1-1-10 0 0,-1 1-59 0 0,-1-1-76 0 0,2 0-147 0 0,2-2 183 0 0,24-49-381 0 0,-20 36 388 0 0,0 0 0 0 0,7-30 0 0 0,-6 24 12 0 0,8-12-18 0 0,-3 6 42 0 0,-12 29 30 0 0,0 0-1 0 0,-1 0 0 0 0,1 0 0 0 0,0-1 0 0 0,0 1 0 0 0,0 0 0 0 0,1 0 0 0 0,-1 1 1 0 0,0-1-1 0 0,1 0 0 0 0,0 0 0 0 0,-1 1 0 0 0,1-1 0 0 0,0 0 0 0 0,0 1 0 0 0,-1 0 1 0 0,1 0-1 0 0,0-1 0 0 0,1 1 0 0 0,-1 0 0 0 0,2 0 0 0 0,19-10-42 0 0,-16 6 59 0 0,-8 4 80 0 0,-2 0 20 0 0,1 3-91 0 0,1 0 0 0 0,-1 0-1 0 0,1 0 1 0 0,-1 0 0 0 0,1 0-1 0 0,0 0 1 0 0,-1 0 0 0 0,1 0-1 0 0,0 0 1 0 0,1 1 0 0 0,-1-1-1 0 0,-1 4 1 0 0,-5 11 102 0 0,2-3-47 0 0,1-1 0 0 0,0 1 0 0 0,1 0-1 0 0,0 0 1 0 0,-1 16 0 0 0,4-25-52 0 0,0 1-1 0 0,0-1 0 0 0,0 1 0 0 0,1-1 1 0 0,0 1-1 0 0,0-1 0 0 0,0 0 0 0 0,4 10 1 0 0,-4-13-25 0 0,0 0 0 0 0,0 0 0 0 0,0 0 0 0 0,1 0 0 0 0,-1 0 0 0 0,1 0 0 0 0,-1 0 0 0 0,1 0 0 0 0,0-1 0 0 0,0 1 1 0 0,0 0-1 0 0,0-1 0 0 0,0 0 0 0 0,0 1 0 0 0,0-1 0 0 0,0 0 0 0 0,1 0 0 0 0,-1 0 0 0 0,0-1 0 0 0,4 2 0 0 0,5-2 11 0 0,-1 1-1 0 0,1-2 1 0 0,-1 1-1 0 0,1-2 0 0 0,-1 1 1 0 0,0-1-1 0 0,0-1 0 0 0,18-7 1 0 0,-7 4-175 0 0,-14 4 86 0 0,25-10-702 0 0,-21 3 317 0 0,-6 2 123 0 0,-4 3 254 0 0,0 1-1 0 0,0 0 0 0 0,0-1 0 0 0,-1 1 1 0 0,0-1-1 0 0,1 0 0 0 0,-1 1 0 0 0,0-1 1 0 0,-1 1-1 0 0,1-1 0 0 0,0 1 1 0 0,-1-1-1 0 0,0 1 0 0 0,0-1 0 0 0,0 1 1 0 0,0 0-1 0 0,-1-1 0 0 0,1 1 0 0 0,-1 0 1 0 0,0 0-1 0 0,-3-4 0 0 0,-2-2 22 0 0,0 0 1 0 0,-1 0-1 0 0,0 0 0 0 0,0 1 1 0 0,-15-11-1 0 0,11 10 55 0 0,1 0-22 0 0,33 11 24 0 0,-15 0 51 0 0,-1-1 0 0 0,1 1 1 0 0,-1 1-1 0 0,0-1 0 0 0,0 1 1 0 0,0 0-1 0 0,0 0 0 0 0,-1 1 0 0 0,1 0 1 0 0,-1 0-1 0 0,8 7 0 0 0,0 4 167 0 0,0 1-1 0 0,17 25 1 0 0,23 30 952 0 0,-49-67-1081 0 0,0 1 1 0 0,0-1-1 0 0,1 0 1 0 0,-1-1 0 0 0,1 1-1 0 0,0-1 1 0 0,7 5-1 0 0,26-1 170 0 0,-11-13-154 0 0,17-18 73 0 0,-4-8-35 0 0,-18 13-99 0 0,-21 17-35 0 0,80-78 100 0 0,-42 23-47 0 0,-23 15-4 0 0,-15 29-50 0 0,-6-9-5 0 0,5 22 4 0 0,0-1-1 0 0,0 1 0 0 0,0-1 0 0 0,0 1 1 0 0,-1-1-1 0 0,1 1 0 0 0,0-1 0 0 0,0 1 1 0 0,-1 0-1 0 0,1-1 0 0 0,0 1 0 0 0,0 0 1 0 0,-1-1-1 0 0,1 1 0 0 0,0 0 1 0 0,-1-1-1 0 0,1 1 0 0 0,-1 0 0 0 0,1 0 1 0 0,0-1-1 0 0,-1 1 0 0 0,1 0 0 0 0,-1 0 1 0 0,1 0-1 0 0,0-1 0 0 0,-1 1 0 0 0,1 0 1 0 0,-1 0-1 0 0,1 0 0 0 0,-1 0 0 0 0,1 0 1 0 0,-1 0-1 0 0,1 0 0 0 0,-1 0 1 0 0,1 0-1 0 0,-1 0 0 0 0,1 0 0 0 0,0 1 1 0 0,-1-1-1 0 0,1 0 0 0 0,-1 0 0 0 0,1 0 1 0 0,-1 1-1 0 0,1-1 0 0 0,0 0 0 0 0,-1 0 1 0 0,1 1-1 0 0,0-1 0 0 0,-1 0 0 0 0,1 1 1 0 0,0-1-1 0 0,-1 0 0 0 0,1 1 1 0 0,0-1-1 0 0,-1 0 0 0 0,1 1 0 0 0,0-1 1 0 0,0 1-1 0 0,0-1 0 0 0,0 1 0 0 0,-1-1 1 0 0,1 0-1 0 0,0 1 0 0 0,0 0 0 0 0,-3 4 9 0 0,1 1 0 0 0,0 0 0 0 0,0-1 0 0 0,0 1 0 0 0,1 0 0 0 0,0 0 0 0 0,0 0 0 0 0,0 0 0 0 0,1 0 0 0 0,0 1 0 0 0,0-1 0 0 0,0 0 0 0 0,1 0 0 0 0,2 8 0 0 0,15 45 80 0 0,-2-27-17 0 0,-14-29-65 0 0,0 0 0 0 0,1 0 0 0 0,-1-1 0 0 0,1 1 0 0 0,-1-1 0 0 0,1 0 0 0 0,0 0 0 0 0,0 0 0 0 0,0 0 0 0 0,0 0 0 0 0,0-1 0 0 0,1 1 0 0 0,-1-1 0 0 0,0 0 0 0 0,1 0 0 0 0,5 1 0 0 0,62 3 96 0 0,-40-4-60 0 0,49 5-1322 0 0,128-7 1 0 0,-167-4-2943 0 0</inkml:trace>
</inkml:ink>
</file>

<file path=ppt/ink/ink40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8:48:27.265"/>
    </inkml:context>
    <inkml:brush xml:id="br0">
      <inkml:brushProperty name="width" value="0.05" units="cm"/>
      <inkml:brushProperty name="height" value="0.05" units="cm"/>
      <inkml:brushProperty name="color" value="#E71224"/>
    </inkml:brush>
  </inkml:definitions>
  <inkml:trace contextRef="#ctx0" brushRef="#br0">21 211 5105 0 0,'-3'-8'3308'0'0,"2"-2"-1326"0"0,1 9-1974 0 0,0 1-1 0 0,0-1 0 0 0,0 1 0 0 0,0-1 0 0 0,0 0 1 0 0,0 1-1 0 0,0-1 0 0 0,0 0 0 0 0,-1 1 0 0 0,1-1 0 0 0,0 1 1 0 0,0-1-1 0 0,-1 1 0 0 0,1-1 0 0 0,0 0 0 0 0,0 1 0 0 0,-1-1 1 0 0,1 1-1 0 0,-1-1 0 0 0,1 1 0 0 0,-1 0 0 0 0,1-1 1 0 0,0 1-1 0 0,-1-1 0 0 0,0 1 0 0 0,1 0 0 0 0,-1-1 0 0 0,0 1 1 0 0,0-1 0 0 0,1 1 1 0 0,-1-1-1 0 0,1 1 1 0 0,-1-1-1 0 0,1 1 1 0 0,-1-1-1 0 0,1 1 1 0 0,-1-1-1 0 0,1 1 1 0 0,0-1 0 0 0,-1 1-1 0 0,1-1 1 0 0,0 0-1 0 0,-1 1 1 0 0,1-1-1 0 0,0 0 1 0 0,0 1-1 0 0,0-1 1 0 0,0 0-1 0 0,0 1 1 0 0,0-1-1 0 0,0 0 1 0 0,0 0-1 0 0,0 1 1 0 0,0-1 0 0 0,0 0-1 0 0,0 1 1 0 0,0-1-1 0 0,0 0 1 0 0,1 1-1 0 0,-1-1 1 0 0,0 0-1 0 0,0 1 1 0 0,1-1-1 0 0,-1 1 1 0 0,1-1-1 0 0,16-24 266 0 0,-10 20-240 0 0,0 1 0 0 0,0 0-1 0 0,0 0 1 0 0,0 0 0 0 0,1 1 0 0 0,-1 0 0 0 0,1 0-1 0 0,15-3 1 0 0,37-3 3 0 0,-39 6-6 0 0,-9 1-29 0 0,16-2 11 0 0,15-2 18 0 0,-14 1 6 0 0,45-14-1 0 0,19-1 60 0 0,-19 6-40 0 0,-65 11-112 0 0,0 1 1 0 0,0 0-1 0 0,1 0 0 0 0,-1 1 1 0 0,0 0-1 0 0,1 1 1 0 0,-1 0-1 0 0,1 1 0 0 0,14 2 1 0 0,-24-3 36 0 0,1 0 1 0 0,-1 1-1 0 0,0-1 1 0 0,1 1-1 0 0,-1-1 1 0 0,0 0-1 0 0,1 1 1 0 0,-1-1-1 0 0,0 1 1 0 0,0-1-1 0 0,1 1 1 0 0,-1-1-1 0 0,0 1 1 0 0,0-1-1 0 0,0 1 1 0 0,0-1-1 0 0,0 1 1 0 0,0-1-1 0 0,0 1 1 0 0,0-1-1 0 0,0 1 1 0 0,0-1-1 0 0,0 1 1 0 0,0 0-1 0 0,0-1 1 0 0,0 1-1 0 0,0-1 1 0 0,0 1-1 0 0,0-1 1 0 0,-1 1-1 0 0,-1 0-189 0 0</inkml:trace>
</inkml:ink>
</file>

<file path=ppt/ink/ink40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8:48:27.617"/>
    </inkml:context>
    <inkml:brush xml:id="br0">
      <inkml:brushProperty name="width" value="0.05" units="cm"/>
      <inkml:brushProperty name="height" value="0.05" units="cm"/>
      <inkml:brushProperty name="color" value="#E71224"/>
    </inkml:brush>
  </inkml:definitions>
  <inkml:trace contextRef="#ctx0" brushRef="#br0">161 198 1672 0 0,'-101'-12'1779'0'0,"99"12"-1608"0"0,0 0-1 0 0,0-1 1 0 0,0 1 0 0 0,0-1-1 0 0,0 1 1 0 0,0-1-1 0 0,0 0 1 0 0,0 0-1 0 0,0 0 1 0 0,0 0-1 0 0,0 0 1 0 0,0 0-1 0 0,0-1 1 0 0,1 1 0 0 0,-1-1-1 0 0,1 1 1 0 0,-3-4-1 0 0,-4-12 240 0 0,5 8-178 0 0,-9-24 596 0 0,12 31-758 0 0,-1 0 1 0 0,1 0 0 0 0,0 0 0 0 0,0 0 0 0 0,0 0 0 0 0,0 0 0 0 0,1 0 0 0 0,-1 0 0 0 0,1 0-1 0 0,-1 0 1 0 0,1 0 0 0 0,-1 0 0 0 0,1 0 0 0 0,0 1 0 0 0,0-1 0 0 0,2-3 0 0 0,1 2-19 0 0,-1-1 1 0 0,0 1 0 0 0,1 0 0 0 0,0 1 0 0 0,0-1 0 0 0,0 1 0 0 0,0 0 0 0 0,0 0 0 0 0,0 0-1 0 0,1 0 1 0 0,-1 1 0 0 0,1-1 0 0 0,-1 1 0 0 0,7 0 0 0 0,78-9 113 0 0,-31 6-214 0 0,-19-2-68 0 0,118-7-1572 0 0,-132 8 931 0 0</inkml:trace>
</inkml:ink>
</file>

<file path=ppt/ink/ink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19:21:51.603"/>
    </inkml:context>
    <inkml:brush xml:id="br0">
      <inkml:brushProperty name="width" value="0.05" units="cm"/>
      <inkml:brushProperty name="height" value="0.05" units="cm"/>
    </inkml:brush>
  </inkml:definitions>
  <inkml:trace contextRef="#ctx0" brushRef="#br0">48 129 6337 0 0,'-42'80'3288'0'0,"41"-77"-3268"0"0,0 0-1 0 0,0 1 1 0 0,0-1 0 0 0,1 0 0 0 0,-1 1 0 0 0,1-1 0 0 0,0 0-1 0 0,0 1 1 0 0,0-1 0 0 0,1 0 0 0 0,-1 1 0 0 0,1-1 0 0 0,0 0 0 0 0,2 6-1 0 0,19 53-37 0 0,-18-53 36 0 0,8 18-4 0 0,17 20-15 0 0,-27-44 5 0 0,1 0 0 0 0,-1 0 0 0 0,1 0 1 0 0,0-1-1 0 0,0 1 0 0 0,0-1 0 0 0,0 1 0 0 0,0-1 0 0 0,1 0 1 0 0,-1 0-1 0 0,5 1 0 0 0,-6-2 3 0 0,-1-1-1 0 0,1 0 1 0 0,0 1-1 0 0,0-1 1 0 0,0 0-1 0 0,0 0 1 0 0,0 0 0 0 0,-1 0-1 0 0,1 0 1 0 0,0 0-1 0 0,0-1 1 0 0,0 1-1 0 0,0-1 1 0 0,-1 1 0 0 0,3-2-1 0 0,-2 1 0 0 0,0-1 0 0 0,0 0 0 0 0,0 0 0 0 0,-1 0-1 0 0,1 0 1 0 0,0 0 0 0 0,-1-1 0 0 0,0 1 0 0 0,1 0 0 0 0,-1-1 0 0 0,0 1-1 0 0,0-1 1 0 0,-1 1 0 0 0,1-1 0 0 0,1-4 0 0 0,5-39 48 0 0,-6-55 119 0 0,-6 37-53 0 0,-2 0 21 0 0,-1 19-28 0 0,6 28-59 0 0,1 10-11 0 0,1 0 0 0 0,-1 1 0 0 0,-1-1 0 0 0,1 1 0 0 0,-1 0 0 0 0,-6-13 0 0 0,6 17 77 0 0,4 8-97 0 0,12 9-32 0 0,19 4 7 0 0,-28-15 5 0 0,0 0 0 0 0,1-1 0 0 0,-1 0 0 0 0,1 0-1 0 0,0 0 1 0 0,0-1 0 0 0,0 0 0 0 0,1 0 0 0 0,-1 0 0 0 0,0-1-1 0 0,1 0 1 0 0,11 0 0 0 0,-12 0 1 0 0,0-2 0 0 0,-1 1-1 0 0,1 0 1 0 0,0-1 0 0 0,-1 0 0 0 0,1-1-1 0 0,-1 1 1 0 0,1-1 0 0 0,-1 0 0 0 0,0 0-1 0 0,0-1 1 0 0,0 0 0 0 0,0 1 0 0 0,0-2-1 0 0,0 1 1 0 0,-1 0 0 0 0,0-1 0 0 0,1 0-1 0 0,-1 0 1 0 0,3-5 0 0 0,-6 8 0 0 0,-1 1 0 0 0,0 0 0 0 0,1-1 0 0 0,-1 1 0 0 0,0-1 0 0 0,1 1 0 0 0,-1-1 0 0 0,0 1 0 0 0,0 0 0 0 0,1-1 0 0 0,-1 1 0 0 0,0-1 0 0 0,0 1 0 0 0,0-1-1 0 0,0 0 1 0 0,0 1 0 0 0,1-1 0 0 0,-1 1 0 0 0,0-1 0 0 0,0 1 0 0 0,0-1 0 0 0,-1 1 0 0 0,1-1 0 0 0,0 1 0 0 0,0-1 0 0 0,0 1 0 0 0,0-1 0 0 0,0 1 0 0 0,-1-1 0 0 0,1 1 0 0 0,0-1 0 0 0,0 1 0 0 0,-1 0 0 0 0,1-1 0 0 0,0 1 0 0 0,-1-1 0 0 0,1 1 0 0 0,0 0 0 0 0,-1-1 0 0 0,1 1 0 0 0,-1 0 0 0 0,1-1 0 0 0,-1 1 0 0 0,1 0 0 0 0,-1 0 0 0 0,1-1 0 0 0,0 1 0 0 0,-1 0 0 0 0,1 0 0 0 0,-1 0 0 0 0,0 0 0 0 0,1 0 0 0 0,-1 0 0 0 0,1 0 0 0 0,-2 0 0 0 0,-1-1 8 0 0,0 1 0 0 0,0 0 0 0 0,0 0 0 0 0,0 1 0 0 0,1-1 0 0 0,-1 1 0 0 0,0-1 0 0 0,0 1 0 0 0,0 0 0 0 0,-5 2 0 0 0,1 2 16 0 0,-1 0 0 0 0,0 0 0 0 0,1 0 1 0 0,0 1-1 0 0,0 0 0 0 0,0 0 0 0 0,1 1 1 0 0,0 0-1 0 0,0 0 0 0 0,1 0 1 0 0,0 1-1 0 0,0 0 0 0 0,1 0 0 0 0,0 0 1 0 0,0 0-1 0 0,1 1 0 0 0,0-1 0 0 0,1 1 1 0 0,-3 13-1 0 0,4-9-61 0 0,1-1-1 0 0,0 1 1 0 0,1 0 0 0 0,1-1-1 0 0,0 1 1 0 0,0-1 0 0 0,5 13-1 0 0,-5-17-106 0 0,0-1 1 0 0,1-1-1 0 0,0 1 0 0 0,0 0 0 0 0,1-1 1 0 0,0 1-1 0 0,0-1 0 0 0,0 0 1 0 0,1 0-1 0 0,0-1 0 0 0,0 0 0 0 0,0 1 1 0 0,9 5-1 0 0,3-3-582 0 0,4-5-359 0 0</inkml:trace>
</inkml:ink>
</file>

<file path=ppt/ink/ink40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8:48:27.990"/>
    </inkml:context>
    <inkml:brush xml:id="br0">
      <inkml:brushProperty name="width" value="0.05" units="cm"/>
      <inkml:brushProperty name="height" value="0.05" units="cm"/>
      <inkml:brushProperty name="color" value="#E71224"/>
    </inkml:brush>
  </inkml:definitions>
  <inkml:trace contextRef="#ctx0" brushRef="#br0">4 46 3297 0 0,'7'-9'764'0'0,"8"-12"1414"0"0,-15 20-2097 0 0,0 1 0 0 0,0-1 1 0 0,1 1-1 0 0,-1-1 0 0 0,0 1 0 0 0,0-1 1 0 0,0 1-1 0 0,0-1 0 0 0,0 1 1 0 0,0-1-1 0 0,0 1 0 0 0,-1-1 0 0 0,1 1 1 0 0,0-1-1 0 0,0 1 0 0 0,0-1 0 0 0,0 1 1 0 0,0 0-1 0 0,-1-1 0 0 0,1 1 0 0 0,0-1 1 0 0,0 1-1 0 0,-1 0 0 0 0,1-1 0 0 0,0 1 1 0 0,-1-1-1 0 0,1 1 0 0 0,0 0 0 0 0,-1 0 1 0 0,1-1-1 0 0,-1 1 0 0 0,1 0 0 0 0,-1 0 1 0 0,1-1-1 0 0,0 1 0 0 0,-1 0 0 0 0,1 0 1 0 0,-1 0-1 0 0,1 0 0 0 0,-1-1 0 0 0,1 1 1 0 0,-1 0-1 0 0,0 0 0 0 0,-6 2 161 0 0,4 1-237 0 0,1-1 71 0 0,1-1 47 0 0,-1-1 274 0 0,14 6-384 0 0,27 14 15 0 0,11 7-10 0 0,-22-10 4 0 0,-8-9-14 0 0,11-2 17 0 0,15 6 12 0 0,-25-3-38 0 0,10 6 21 0 0,38 16 21 0 0,-48-24-24 0 0,-5-2-2 0 0,1 1 1 0 0,-1 0-1 0 0,0 2 0 0 0,0-1 1 0 0,-1 2-1 0 0,0 0 0 0 0,17 14 1 0 0,-30-21-12 0 0,0 0 0 0 0,0 0 0 0 0,0 0 1 0 0,0 1-1 0 0,0-1 0 0 0,-1 1 0 0 0,1-1 0 0 0,-1 1 1 0 0,1-1-1 0 0,-1 1 0 0 0,0 0 0 0 0,0 0 1 0 0,0 0-1 0 0,0-1 0 0 0,-1 1 0 0 0,1 0 0 0 0,-1 0 1 0 0,0 0-1 0 0,0 6 0 0 0,-1-5-1 0 0,0 0 0 0 0,0 0 0 0 0,-1 0-1 0 0,1-1 1 0 0,-1 1 0 0 0,0-1 0 0 0,0 1 0 0 0,-1-1-1 0 0,1 1 1 0 0,-1-1 0 0 0,1 0 0 0 0,-1 0 0 0 0,0 0 0 0 0,-6 3-1 0 0,-17 12 5 0 0,0-1 0 0 0,-1-1-1 0 0,-1-1 1 0 0,-34 12 0 0 0,16-7-147 0 0,0-11-895 0 0,42-6 428 0 0</inkml:trace>
</inkml:ink>
</file>

<file path=ppt/ink/ink40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8:48:29.291"/>
    </inkml:context>
    <inkml:brush xml:id="br0">
      <inkml:brushProperty name="width" value="0.05" units="cm"/>
      <inkml:brushProperty name="height" value="0.05" units="cm"/>
      <inkml:brushProperty name="color" value="#E71224"/>
    </inkml:brush>
  </inkml:definitions>
  <inkml:trace contextRef="#ctx0" brushRef="#br0">139 1 2449 0 0,'8'6'4368'0'0,"-6"0"-3845"0"0,2 3-499 0 0,-3-6 34 0 0,3 5 72 0 0,7 15 105 0 0,-1 1 0 0 0,9 33-1 0 0,-19-56 627 0 0,2 4 144 0 0,-2-19-941 0 0,0 1 87 0 0,1 12-96 0 0,-2-2 14 0 0,0-1-16 0 0,-1 0-5 0 0,-1 2-40 0 0,0 0-1 0 0,0 0 0 0 0,0 0 0 0 0,0 0 1 0 0,0 1-1 0 0,-1-1 0 0 0,1 1 1 0 0,0 0-1 0 0,-1 0 0 0 0,1 0 0 0 0,-1 0 1 0 0,-3 0-1 0 0,-52-2 11 0 0,22 1 23 0 0,21 0-19 0 0,5 1 2 0 0,4 0-8 0 0,4 1-12 0 0,-2 2 29 0 0,1 0 20 0 0,0-1-13 0 0,3-1-30 0 0,-1 0-5 0 0,1-1-4 0 0,0 1 1 0 0,2-1 22 0 0,3 0-5 0 0,23-4-10 0 0,-16 5 1 0 0,44-1 8 0 0,115-8 49 0 0,-146 5-65 0 0,1 1 0 0 0,-1 0 1 0 0,1 2-1 0 0,0 1 0 0 0,0 1 0 0 0,-1 1 0 0 0,42 9 0 0 0,-29 15 68 0 0,-37-26-73 0 0,1 8 6 0 0,0-1 1 0 0,1 1-1 0 0,-1-1 0 0 0,2 0 0 0 0,3 10 1 0 0,3 10 12 0 0,-1 23 3 0 0,-5-18-13 0 0,0-2-3 0 0,4 14 10 0 0,4-1 9 0 0,7 22 14 0 0,-4-15-12 0 0,12 37 34 0 0,1 3 32 0 0,-26-85-87 0 0,1 0 1 0 0,0 0-1 0 0,0-1 0 0 0,0 1 1 0 0,1-1-1 0 0,4 7 0 0 0,14 23 50 0 0,-20-33 110 0 0,-2-1-139 0 0,-1 0 12 0 0,-6 2 4 0 0,-16 5-29 0 0,6-1-3 0 0,0-1 0 0 0,-1-1 0 0 0,1-1 0 0 0,-27 2 1 0 0,-2-3 8 0 0,-80-6 0 0 0,95 2 2 0 0,16 1 29 0 0,1 0 0 0 0,-1-1 0 0 0,1-1 0 0 0,0 0 0 0 0,-16-6 0 0 0,28 8-56 0 0,-27-7 69 0 0,9 16-394 0 0,18-8-211 0 0,6 0-1550 0 0,12-1 962 0 0</inkml:trace>
</inkml:ink>
</file>

<file path=ppt/ink/ink40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8:48:29.702"/>
    </inkml:context>
    <inkml:brush xml:id="br0">
      <inkml:brushProperty name="width" value="0.05" units="cm"/>
      <inkml:brushProperty name="height" value="0.05" units="cm"/>
      <inkml:brushProperty name="color" value="#E71224"/>
    </inkml:brush>
  </inkml:definitions>
  <inkml:trace contextRef="#ctx0" brushRef="#br0">16 30 5937 0 0,'-2'-2'1062'0'0,"-11"-16"1308"0"0,13 10-1886 0 0,8 7-327 0 0,33 6-145 0 0,24 3 10 0 0,39 3 22 0 0,6-8 18 0 0,-92-2-111 0 0,14 3-95 0 0,-24-3 92 0 0,-1 1-1 0 0,0-1 1 0 0,0 1-1 0 0,0 1 1 0 0,0-1-1 0 0,0 1 1 0 0,0 1-1 0 0,9 5 1 0 0,-3 1-231 0 0</inkml:trace>
</inkml:ink>
</file>

<file path=ppt/ink/ink40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8:48:30.238"/>
    </inkml:context>
    <inkml:brush xml:id="br0">
      <inkml:brushProperty name="width" value="0.05" units="cm"/>
      <inkml:brushProperty name="height" value="0.05" units="cm"/>
      <inkml:brushProperty name="color" value="#E71224"/>
    </inkml:brush>
  </inkml:definitions>
  <inkml:trace contextRef="#ctx0" brushRef="#br0">295 12 4705 0 0,'-3'-1'130'0'0,"1"-1"1"0"0,-1 1-1 0 0,1-1 0 0 0,-1 1 1 0 0,0 0-1 0 0,0 0 0 0 0,1 1 1 0 0,-1-1-1 0 0,0 0 0 0 0,0 1 0 0 0,0 0 1 0 0,0 0-1 0 0,0 0 0 0 0,0 0 1 0 0,1 0-1 0 0,-1 0 0 0 0,0 1 1 0 0,0-1-1 0 0,0 1 0 0 0,-4 2 1 0 0,-4 1-174 0 0,1 1 0 0 0,1 1 0 0 0,-1 0 0 0 0,-9 8 1 0 0,-6 3 232 0 0,1-2-173 0 0,-44 29 18 0 0,63-40-33 0 0,0 0 1 0 0,0 1-1 0 0,1-1 0 0 0,-1 1 0 0 0,1 0 0 0 0,0 0 0 0 0,0 1 0 0 0,1-1 0 0 0,-6 12 0 0 0,3 3 1 0 0,5 14 9 0 0,1-32-10 0 0,0 0 1 0 0,1 0-1 0 0,-1 0 0 0 0,1 0 0 0 0,0 0 0 0 0,-1 0 1 0 0,1 0-1 0 0,0 0 0 0 0,0 0 0 0 0,0-1 1 0 0,0 1-1 0 0,1 0 0 0 0,1 2 0 0 0,18 6 36 0 0,5-4-21 0 0,9-2 14 0 0,-19-3-12 0 0,0-1-1 0 0,0-1 0 0 0,25-4 0 0 0,-20 3 23 0 0,-1 0 0 0 0,1 2 0 0 0,0 0 1 0 0,-1 1-1 0 0,1 1 0 0 0,0 1 0 0 0,35 9 0 0 0,-49-10-28 0 0,1 0 0 0 0,-1 1 0 0 0,1-1 0 0 0,-1 2 0 0 0,0-1 0 0 0,0 1 0 0 0,0 0 0 0 0,-1 0 0 0 0,1 0 0 0 0,-1 1 0 0 0,0 0 0 0 0,0 1 0 0 0,-1-1 0 0 0,0 1 0 0 0,0 0 0 0 0,0 0 0 0 0,0 1 1 0 0,-1 0-1 0 0,0-1 0 0 0,-1 1 0 0 0,0 1 0 0 0,0-1 0 0 0,3 12 0 0 0,-5-17-8 0 0,-1 1 0 0 0,1 0 0 0 0,-1 0 0 0 0,0 0 1 0 0,0-1-1 0 0,-1 1 0 0 0,1 0 0 0 0,0 0 0 0 0,-1 0 0 0 0,0-1 1 0 0,-1 5-1 0 0,-10 12 61 0 0,-14 3-59 0 0,20-19-167 0 0,-1 1 0 0 0,1-1 0 0 0,-1-1 0 0 0,0 1 0 0 0,1-1 0 0 0,-1-1 0 0 0,0 1 0 0 0,0-1 0 0 0,0 0 0 0 0,0-1 0 0 0,-13 0 0 0 0,-9-3-1019 0 0,-3-2-1346 0 0</inkml:trace>
</inkml:ink>
</file>

<file path=ppt/ink/ink40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8:48:30.599"/>
    </inkml:context>
    <inkml:brush xml:id="br0">
      <inkml:brushProperty name="width" value="0.05" units="cm"/>
      <inkml:brushProperty name="height" value="0.05" units="cm"/>
      <inkml:brushProperty name="color" value="#E71224"/>
    </inkml:brush>
  </inkml:definitions>
  <inkml:trace contextRef="#ctx0" brushRef="#br0">0 110 4849 0 0,'49'-12'4624'0'0,"22"-15"-3878"0"0,-21 8-1317 0 0,-17 8 1045 0 0,19-4-416 0 0,31-3-60 0 0,-33 12-195 0 0,-16 5-69 0 0,-1 2-139 0 0,-12 3 46 0 0,-8 0-182 0 0</inkml:trace>
</inkml:ink>
</file>

<file path=ppt/ink/ink40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8:48:30.969"/>
    </inkml:context>
    <inkml:brush xml:id="br0">
      <inkml:brushProperty name="width" value="0.05" units="cm"/>
      <inkml:brushProperty name="height" value="0.05" units="cm"/>
      <inkml:brushProperty name="color" value="#E71224"/>
    </inkml:brush>
  </inkml:definitions>
  <inkml:trace contextRef="#ctx0" brushRef="#br0">210 0 5121 0 0,'1'1'140'0'0,"-1"-1"0"0"0,1 1 0 0 0,0-1 0 0 0,-1 1 0 0 0,1-1-1 0 0,0 1 1 0 0,-1-1 0 0 0,1 1 0 0 0,-1-1 0 0 0,1 1 0 0 0,-1 0 0 0 0,1-1 0 0 0,-1 1-1 0 0,1 0 1 0 0,-1-1 0 0 0,0 1 0 0 0,1 0 0 0 0,-1 0 0 0 0,0-1 0 0 0,0 1 0 0 0,0 0 0 0 0,1 0-1 0 0,-1 0 1 0 0,0-1 0 0 0,0 1 0 0 0,0 0 0 0 0,0 0 0 0 0,0 0 0 0 0,0 0 0 0 0,-1-1-1 0 0,1 1 1 0 0,0 0 0 0 0,0 0 0 0 0,-1-1 0 0 0,0 3 0 0 0,-1-2-124 0 0,0 1-1 0 0,0-1 1 0 0,-1 0-1 0 0,1 0 1 0 0,-1 0 0 0 0,1 0-1 0 0,-1 0 1 0 0,1 0 0 0 0,-1-1-1 0 0,-3 1 1 0 0,4 0-12 0 0,1-1 0 0 0,-1 1 0 0 0,0 0 0 0 0,1-1 0 0 0,-1 1 0 0 0,1 0 0 0 0,-1 0 0 0 0,1 0 0 0 0,-1 0 0 0 0,1 1 0 0 0,0-1 1 0 0,-1 0-1 0 0,1 1 0 0 0,-2 2 0 0 0,-7 7 11 0 0,-5 2 0 0 0,4-3 11 0 0,0 1 0 0 0,0 0 1 0 0,1 0-1 0 0,0 1 1 0 0,-11 18-1 0 0,9-8 14 0 0,1 1 1 0 0,1 0-1 0 0,-8 29 0 0 0,14-39-24 0 0,1 0 0 0 0,0 0 0 0 0,2 0 0 0 0,-2 14 1 0 0,9 23 29 0 0,10-23-3 0 0,-11-21-33 0 0,0-1 0 0 0,1-1-1 0 0,0 1 1 0 0,0-1 0 0 0,9 6 0 0 0,-2-4 15 0 0,0 1-1 0 0,0-2 1 0 0,28 9-1 0 0,-25-10-7 0 0,0-1 0 0 0,1-1 0 0 0,-1 0 0 0 0,1-1 0 0 0,-1-1 0 0 0,1 0 0 0 0,19-3 0 0 0,-29 1-17 0 0,1 1 1 0 0,-1-2 0 0 0,0 1-1 0 0,-1 0 1 0 0,9-5-1 0 0,13-14-23 0 0,-25 18 14 0 0,0-1 1 0 0,0 0-1 0 0,0-1 0 0 0,0 1 0 0 0,0 0 0 0 0,-1-1 0 0 0,0 1 1 0 0,0-1-1 0 0,0 0 0 0 0,1-5 0 0 0,2-18-27 0 0,-8-12-2 0 0,1 30 33 0 0,-1 0 1 0 0,0 0-1 0 0,-1 1 1 0 0,-1-1-1 0 0,1 1 1 0 0,-1 0-1 0 0,-1 1 0 0 0,-6-10 1 0 0,-31-31-1 0 0,12 19 2 0 0,0 4-4 0 0,12 11-2 0 0,14 11 4 0 0,-39-29-4 0 0,36 27-114 0 0,0 1 0 0 0,-1 0-1 0 0,0 1 1 0 0,0 0 0 0 0,0 0-1 0 0,-12-2 1 0 0,18 7-127 0 0,0 5 9 0 0</inkml:trace>
</inkml:ink>
</file>

<file path=ppt/ink/ink40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8:48:31.569"/>
    </inkml:context>
    <inkml:brush xml:id="br0">
      <inkml:brushProperty name="width" value="0.05" units="cm"/>
      <inkml:brushProperty name="height" value="0.05" units="cm"/>
      <inkml:brushProperty name="color" value="#E71224"/>
    </inkml:brush>
  </inkml:definitions>
  <inkml:trace contextRef="#ctx0" brushRef="#br0">18 85 2336 0 0,'76'23'2280'0'0,"-70"-25"148"0"0,-11-6-1702 0 0,-8 2-114 0 0,5 10 771 0 0,-2 9-1288 0 0,-5 5-20 0 0,-22 33 184 0 0,30-35-75 0 0,6-14-159 0 0,0 1-1 0 0,0-1 1 0 0,1 1-1 0 0,-1-1 1 0 0,1 1-1 0 0,-1 0 0 0 0,1-1 1 0 0,0 1-1 0 0,0 0 1 0 0,0-1-1 0 0,0 1 1 0 0,1 0-1 0 0,0 2 1 0 0,0-3-15 0 0,-1 0 1 0 0,1 0 0 0 0,0-1-1 0 0,0 1 1 0 0,0 0 0 0 0,0-1-1 0 0,0 1 1 0 0,0-1 0 0 0,1 1-1 0 0,-1-1 1 0 0,1 0-1 0 0,-1 1 1 0 0,1-1 0 0 0,-1 0-1 0 0,1 0 1 0 0,-1 0 0 0 0,1 0-1 0 0,0 0 1 0 0,0 0 0 0 0,0-1-1 0 0,-1 1 1 0 0,4 0 0 0 0,-2-1-6 0 0,0 1 1 0 0,0-1-1 0 0,0 1 1 0 0,0-1 0 0 0,1 0-1 0 0,-1 0 1 0 0,0-1-1 0 0,0 1 1 0 0,0-1-1 0 0,0 0 1 0 0,0 1 0 0 0,0-1-1 0 0,0 0 1 0 0,4-2-1 0 0,-5 1 0 0 0,0 1 0 0 0,0 0-1 0 0,0-1 1 0 0,0 1 0 0 0,0-1-1 0 0,0 0 1 0 0,0 0-1 0 0,0 0 1 0 0,0 0 0 0 0,-1 0-1 0 0,3-3 1 0 0,13-26 22 0 0,58-96-851 0 0,-52 89 640 0 0,-18 37 131 0 0,-4 11-34 0 0,-4 25-31 0 0,0-14 123 0 0,0 1-1 0 0,1 0 1 0 0,1 0-1 0 0,4 39 1 0 0,-2-60-4 0 0,-1 1 1 0 0,1-1 0 0 0,0 0-1 0 0,-1 0 1 0 0,1 1-1 0 0,0-1 1 0 0,0 0-1 0 0,0 0 1 0 0,0 0 0 0 0,0 0-1 0 0,0 0 1 0 0,0 0-1 0 0,0 0 1 0 0,0-1 0 0 0,0 1-1 0 0,1 0 1 0 0,-1-1-1 0 0,0 1 1 0 0,0-1 0 0 0,1 1-1 0 0,-1-1 1 0 0,0 1-1 0 0,1-1 1 0 0,-1 0 0 0 0,3 0-1 0 0,-4-1 202 0 0,7-24-40 0 0,-5 18-137 0 0,0 1-21 0 0,1 0 0 0 0,-1 0 1 0 0,1 1-1 0 0,0-1 0 0 0,0 0 0 0 0,1 1 0 0 0,-1 0 0 0 0,1 0 0 0 0,5-5 0 0 0,-3 4 8 0 0,-1-1-1 0 0,0 1 1 0 0,0-1-1 0 0,-1 0 0 0 0,6-13 1 0 0,-7 14-9 0 0,6-17 8 0 0,9-13 1 0 0,6 6-2 0 0,-5 21-2 0 0,-10 11-12 0 0,-6 2-1 0 0,2 4-3 0 0,1 19-18 0 0,-9 57 2 0 0,0-1-7 0 0,11-32 22 0 0,-5-43 10 0 0,-2-7-1 0 0,0 1 1 0 0,0-1-1 0 0,0 0 1 0 0,0 1-1 0 0,0-1 1 0 0,0 0-1 0 0,0 0 1 0 0,0 0-1 0 0,1 0 1 0 0,-1 0-1 0 0,1 0 1 0 0,-1 0-1 0 0,0 0 1 0 0,1-1-1 0 0,-1 1 1 0 0,1-1-1 0 0,1 1 1 0 0,7 1 4 0 0,-1-1-1 0 0,0 0 0 0 0,0-1 1 0 0,0 0-1 0 0,-1-1 0 0 0,1 1 0 0 0,0-2 1 0 0,12-3-1 0 0,30-17 61 0 0,-45 19-55 0 0,0-2-1 0 0,0 1 1 0 0,0-1-1 0 0,-1 0 1 0 0,7-7-1 0 0,7-18 16 0 0,-14 20-21 0 0,7-23 36 0 0,-16 9-26 0 0,-4 13-15 0 0,-14 2 2 0 0,20 8-1 0 0,-1 1 1 0 0,1 1-1 0 0,-1-1 0 0 0,0 0 1 0 0,1 1-1 0 0,-1-1 1 0 0,1 1-1 0 0,-1 0 1 0 0,1 0-1 0 0,-1 0 0 0 0,1 0 1 0 0,0 0-1 0 0,-1 0 1 0 0,1 1-1 0 0,0-1 1 0 0,0 1-1 0 0,0 0 1 0 0,0-1-1 0 0,0 1 0 0 0,1 0 1 0 0,-1 0-1 0 0,0 0 1 0 0,1 0-1 0 0,-2 3 1 0 0,-7 18 16 0 0,6-7-1 0 0,3 1 5 0 0,1-6-3 0 0,8 5-56 0 0,-7-15 18 0 0,1 0-1 0 0,-1 0 1 0 0,1 0 0 0 0,0-1-1 0 0,-1 1 1 0 0,1 0-1 0 0,0-1 1 0 0,0 1-1 0 0,-1-1 1 0 0,1 1 0 0 0,0-1-1 0 0,0 0 1 0 0,3 0-1 0 0,51-7-647 0 0,-36 3 409 0 0,-2 2-878 0 0,1 1-2745 0 0</inkml:trace>
</inkml:ink>
</file>

<file path=ppt/ink/ink40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8:48:31.921"/>
    </inkml:context>
    <inkml:brush xml:id="br0">
      <inkml:brushProperty name="width" value="0.05" units="cm"/>
      <inkml:brushProperty name="height" value="0.05" units="cm"/>
      <inkml:brushProperty name="color" value="#E71224"/>
    </inkml:brush>
  </inkml:definitions>
  <inkml:trace contextRef="#ctx0" brushRef="#br0">116 8 4201 0 0,'-2'-8'3650'0'0,"-8"11"-2437"0"0,-9 13-1174 0 0,7 3 18 0 0,-3 8-22 0 0,8-17-32 0 0,-1 2 27 0 0,0 0 0 0 0,1 0 0 0 0,-12 27-1 0 0,17-34-22 0 0,1-1-1 0 0,-1 1 0 0 0,1 0 0 0 0,0 0 1 0 0,1 0-1 0 0,-1-1 0 0 0,1 1 0 0 0,0 0 1 0 0,0 0-1 0 0,0 0 0 0 0,1 0 0 0 0,0 0 1 0 0,0 0-1 0 0,0-1 0 0 0,0 1 0 0 0,1 0 1 0 0,2 5-1 0 0,3-5-412 0 0,12-6-216 0 0,1-4-131 0 0,-11 1 113 0 0,17-6 307 0 0,-22 8 170 0 0,1 0-1 0 0,0 0 1 0 0,-1 0-1 0 0,1-1 0 0 0,-1 1 1 0 0,0-1-1 0 0,0 0 1 0 0,0 0-1 0 0,0-1 1 0 0,6-6-1 0 0,3-4-2144 0 0</inkml:trace>
</inkml:ink>
</file>

<file path=ppt/ink/ink40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8:48:32.270"/>
    </inkml:context>
    <inkml:brush xml:id="br0">
      <inkml:brushProperty name="width" value="0.05" units="cm"/>
      <inkml:brushProperty name="height" value="0.05" units="cm"/>
      <inkml:brushProperty name="color" value="#E71224"/>
    </inkml:brush>
  </inkml:definitions>
  <inkml:trace contextRef="#ctx0" brushRef="#br0">8 107 8370 0 0,'-3'31'360'0'0,"0"-23"-239"0"0,2-2-35 0 0,0 5 68 0 0,2-8-2 0 0,0-2-13 0 0,3-3-67 0 0,0-1-66 0 0,-1 1 7 0 0,16-16 20 0 0,1-16 54 0 0,1-1-16 0 0,-1 11-53 0 0,-9 12-18 0 0,-9 8 0 0 0,2 0 0 0 0,-1 1 0 0 0,0-1 0 0 0,1 1-1 0 0,0 0 1 0 0,-1 0 0 0 0,1 0 0 0 0,5-2 0 0 0,-5 3-6 0 0,3 0 6 0 0,8 6-33 0 0,-15-4 12 0 0,1 2-7 0 0,1 7 20 0 0,6 14-3 0 0,-4-13 8 0 0,24 46 20 0 0,-26-53-26 0 0,0 0 0 0 0,0-1 0 0 0,1 1 0 0 0,-1-1 0 0 0,0 1 0 0 0,1-1 0 0 0,0 0 1 0 0,-1 0-1 0 0,1 0 0 0 0,0-1 0 0 0,0 1 0 0 0,0 0 0 0 0,0-1 0 0 0,0 0 0 0 0,1 0 1 0 0,5 1-1 0 0,2 0-95 0 0,27 12-541 0 0,-27-8 389 0 0,-8-4 118 0 0,1-1 0 0 0,0 0 0 0 0,0 1-1 0 0,0-2 1 0 0,0 1 0 0 0,0 0 0 0 0,0-1-1 0 0,0 0 1 0 0,0 1 0 0 0,0-2 0 0 0,0 1-1 0 0,1 0 1 0 0,-1-1 0 0 0,6-1 0 0 0,2-2-900 0 0</inkml:trace>
</inkml:ink>
</file>

<file path=ppt/ink/ink40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8:48:32.620"/>
    </inkml:context>
    <inkml:brush xml:id="br0">
      <inkml:brushProperty name="width" value="0.05" units="cm"/>
      <inkml:brushProperty name="height" value="0.05" units="cm"/>
      <inkml:brushProperty name="color" value="#E71224"/>
    </inkml:brush>
  </inkml:definitions>
  <inkml:trace contextRef="#ctx0" brushRef="#br0">11 0 3769 0 0,'4'4'787'0'0,"3"3"1380"0"0,-9-6-1169 0 0,-1-1-517 0 0,-5-1-112 0 0,7 1-253 0 0,-3 0 151 0 0,3 0-147 0 0,-1 4 97 0 0,4 12-31 0 0,0-4-119 0 0,0-6-33 0 0,4 13 70 0 0,1-1 0 0 0,14 24 0 0 0,3 8 113 0 0,-23-49-209 0 0,-1 0 1 0 0,0-1-1 0 0,0 1 0 0 0,1 0 0 0 0,-1 0 0 0 0,0-1 0 0 0,0 1 0 0 0,0 0 0 0 0,0 0 0 0 0,0-1 0 0 0,0 1 0 0 0,0 0 0 0 0,0 0 0 0 0,0 0 0 0 0,0-1 0 0 0,-1 1 0 0 0,1 0 0 0 0,0-1 0 0 0,0 1 0 0 0,-1 0 0 0 0,1 0 0 0 0,0-1 0 0 0,-1 1 0 0 0,1-1 0 0 0,-1 1 0 0 0,1 0 0 0 0,-1-1 0 0 0,1 1 0 0 0,-1-1 0 0 0,1 1 0 0 0,-1-1 0 0 0,0 1 0 0 0,1-1 0 0 0,-2 1 0 0 0,-25 6-1081 0 0,25-7 950 0 0,0 0-1 0 0,-1 1-13 0 0,1 0-28 0 0,-2-1-495 0 0</inkml:trace>
</inkml:ink>
</file>

<file path=ppt/ink/ink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19:21:52.025"/>
    </inkml:context>
    <inkml:brush xml:id="br0">
      <inkml:brushProperty name="width" value="0.05" units="cm"/>
      <inkml:brushProperty name="height" value="0.05" units="cm"/>
    </inkml:brush>
  </inkml:definitions>
  <inkml:trace contextRef="#ctx0" brushRef="#br0">177 291 4081 0 0,'-4'0'2205'0'0,"1"1"-1216"0"0,-3 0 450 0 0,-4 4-215 0 0,2 1-846 0 0,-2 7-170 0 0,-13 23-455 0 0,20-32 386 0 0,-9 13-133 0 0,-4 5 25 0 0,-4 5 35 0 0,-5 17 33 0 0,17-26-44 0 0,2 1 0 0 0,0 1 0 0 0,1-1 0 0 0,1 1 0 0 0,-2 34 0 0 0,5-27 71 0 0,4 51 0 0 0,4-58-81 0 0,-6-19-37 0 0,0 0 0 0 0,0 1 0 0 0,1-1 0 0 0,-1 0 0 0 0,0 1 0 0 0,1-1-1 0 0,-1 0 1 0 0,1 0 0 0 0,-1 0 0 0 0,1 0 0 0 0,-1-1 0 0 0,1 1 0 0 0,0 0 0 0 0,2 0-1 0 0,16 0 65 0 0,-7-5-43 0 0,-10 3-17 0 0,-1-1 1 0 0,1 0-1 0 0,-1 1 1 0 0,0-1 0 0 0,0 0-1 0 0,0 0 1 0 0,0 0-1 0 0,0 0 1 0 0,3-5-1 0 0,21-42 62 0 0,-18 30-71 0 0,10-17-23 0 0,-1-1-1 0 0,-1-1 1 0 0,-3 0-1 0 0,15-67 1 0 0,-22 60-40 0 0,-6 15 25 0 0,-2-44-28 0 0,-12-38 0 0 0,-3 39 50 0 0,1 26 21 0 0,0 20-24 0 0,5 26 15 0 0,1 17 29 0 0,0 13 5 0 0,1 1 0 0 0,1 0 0 0 0,2 0-1 0 0,1 0 1 0 0,1 1 0 0 0,2-1 0 0 0,1 1 0 0 0,1 0 0 0 0,2 0-1 0 0,1-1 1 0 0,1 1 0 0 0,13 44 0 0 0,-2-30-195 0 0,2-1 0 0 0,23 42 0 0 0,-29-63 10 0 0,-3-9 14 0 0,0 0-1 0 0,1 0 1 0 0,1-1-1 0 0,0-1 1 0 0,0 0-1 0 0,1 0 1 0 0,1-1-1 0 0,21 16 0 0 0,-4-8-190 0 0</inkml:trace>
</inkml:ink>
</file>

<file path=ppt/ink/ink40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8:48:32.989"/>
    </inkml:context>
    <inkml:brush xml:id="br0">
      <inkml:brushProperty name="width" value="0.05" units="cm"/>
      <inkml:brushProperty name="height" value="0.05" units="cm"/>
      <inkml:brushProperty name="color" value="#E71224"/>
    </inkml:brush>
  </inkml:definitions>
  <inkml:trace contextRef="#ctx0" brushRef="#br0">162 128 4905 0 0,'22'-74'1210'0'0,"-21"73"-1143"0"0,-1 0 0 0 0,0 0-1 0 0,0 0 1 0 0,0-1 0 0 0,0 1 0 0 0,0 0 0 0 0,0 0 0 0 0,-1 0 0 0 0,1 0 0 0 0,0 0 0 0 0,0 0 0 0 0,-1 0 0 0 0,1 0 0 0 0,-1 0 0 0 0,1 0 0 0 0,-1 0 0 0 0,1 0 0 0 0,-1 0 0 0 0,0 0 0 0 0,1 1 0 0 0,-1-1-1 0 0,0 0 1 0 0,0 0 0 0 0,1 1 0 0 0,-1-1 0 0 0,0 0 0 0 0,0 1 0 0 0,0-1 0 0 0,0 1 0 0 0,-1-1 0 0 0,-21-7 657 0 0,9 3-652 0 0,-13-5 110 0 0,24 9-150 0 0,0 1-1 0 0,0-1 1 0 0,0 1-1 0 0,0-1 1 0 0,-1 1-1 0 0,1 0 1 0 0,0 0-1 0 0,0 1 1 0 0,0-1-1 0 0,-5 1 1 0 0,-16 13 82 0 0,8 3-157 0 0,-3 13 49 0 0,18-26-4 0 0,0-1 0 0 0,0 1 1 0 0,0 0-1 0 0,0 0 0 0 0,1-1 0 0 0,-1 1 0 0 0,1 0 1 0 0,0 0-1 0 0,1 7 0 0 0,0-5 0 0 0,0 0 1 0 0,1 0-1 0 0,0-1 0 0 0,1 1 1 0 0,-1 0-1 0 0,1-1 0 0 0,0 0 1 0 0,0 0-1 0 0,0 0 0 0 0,1 0 1 0 0,5 6-1 0 0,-1-3-74 0 0,1 0 1 0 0,0 0-1 0 0,1-1 0 0 0,0 0 0 0 0,0-1 1 0 0,14 7-1 0 0,35 25-410 0 0,-59-38 413 0 0,1 0 1 0 0,-1 1-1 0 0,0-1 1 0 0,0 0-1 0 0,1 0 1 0 0,-1 0-1 0 0,0 1 1 0 0,0-1-1 0 0,0 0 0 0 0,1 0 1 0 0,-1 1-1 0 0,0-1 1 0 0,0 0-1 0 0,0 0 1 0 0,0 1-1 0 0,0-1 1 0 0,0 0-1 0 0,0 1 1 0 0,1-1-1 0 0,-1 0 0 0 0,0 1 1 0 0,0-1-1 0 0,0 0 1 0 0,0 0-1 0 0,0 1 1 0 0,0-1-1 0 0,0 0 1 0 0,-1 1-1 0 0,1-1 1 0 0,0 0-1 0 0,0 1 1 0 0,0-1-1 0 0,0 0 0 0 0,0 0 1 0 0,0 1-1 0 0,0-1 1 0 0,-1 0-1 0 0,-1-1-943 0 0</inkml:trace>
  <inkml:trace contextRef="#ctx0" brushRef="#br0" timeOffset="1">139 578 3209 0 0,'18'101'6137'0'0,"-17"-101"-5065"0"0,-5 0-888 0 0,2-2 8 0 0,0 1 56 0 0,1-1-136 0 0,-1 1-56 0 0,1 1 8 0 0,-1 0-176 0 0,0 0-816 0 0,1 0 856 0 0,-1 0 0 0 0,1 11-496 0 0,-1-5-328 0 0</inkml:trace>
</inkml:ink>
</file>

<file path=ppt/ink/ink40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8:48:33.423"/>
    </inkml:context>
    <inkml:brush xml:id="br0">
      <inkml:brushProperty name="width" value="0.05" units="cm"/>
      <inkml:brushProperty name="height" value="0.05" units="cm"/>
      <inkml:brushProperty name="color" value="#E71224"/>
    </inkml:brush>
  </inkml:definitions>
  <inkml:trace contextRef="#ctx0" brushRef="#br0">125 38 1920 0 0,'0'-7'197'0'0,"-2"-20"1641"0"0,1 27-1783 0 0,1-1-1 0 0,-1 1 0 0 0,0-1 0 0 0,1 1 0 0 0,-1 0 0 0 0,0 0 0 0 0,0-1 0 0 0,1 1 0 0 0,-1 0 0 0 0,0 0 0 0 0,0 0 0 0 0,1 0 0 0 0,-1 0 0 0 0,0 0 1 0 0,0 0-1 0 0,0 0 0 0 0,1 0 0 0 0,-1 0 0 0 0,0 0 0 0 0,0 0 0 0 0,0 1 0 0 0,1-1 0 0 0,-1 0 0 0 0,0 1 0 0 0,1-1 0 0 0,-1 0 0 0 0,0 1 0 0 0,1-1 1 0 0,-1 1-1 0 0,0-1 0 0 0,1 1 0 0 0,-1-1 0 0 0,1 1 0 0 0,-1 0 0 0 0,-10 5 4 0 0,-6 0 98 0 0,-19 12-206 0 0,19-7-284 0 0,17-11 284 0 0,-1 0 0 0 0,0 0 0 0 0,0 1 0 0 0,0-1 0 0 0,1 0-1 0 0,-1 0 1 0 0,0 1 0 0 0,0-1 0 0 0,1 1 0 0 0,-1-1 0 0 0,0 0 0 0 0,1 1-1 0 0,-1-1 1 0 0,0 1 0 0 0,1 0 0 0 0,-1-1 0 0 0,1 1 0 0 0,-1 0 0 0 0,1-1-1 0 0,-1 1 1 0 0,1 0 0 0 0,-1-1 0 0 0,1 1 0 0 0,0 0 0 0 0,-1 0 0 0 0,1 0-1 0 0,0-1 1 0 0,0 1 0 0 0,0 0 0 0 0,0 0 0 0 0,-1 0 0 0 0,1-1 0 0 0,0 1-1 0 0,0 0 1 0 0,1 0 0 0 0,-1 0 0 0 0,0 0 0 0 0,0-1 0 0 0,0 1 0 0 0,0 0-1 0 0,1 0 1 0 0,-1 0 0 0 0,0-1 0 0 0,1 1 0 0 0,-1 0 0 0 0,1 0 0 0 0,-1-1-1 0 0,1 1 1 0 0,-1-1 0 0 0,1 1 0 0 0,-1 0 0 0 0,2 0 0 0 0,48-10 2908 0 0,-5 4-2018 0 0,1 8 341 0 0,-21 4-718 0 0,6 11-24 0 0,-1 9-188 0 0,5 24-5 0 0,-30-40-216 0 0,1 1 0 0 0,-1 0-1 0 0,-1-1 1 0 0,0 2 0 0 0,-1-1-1 0 0,0 0 1 0 0,-1 1 0 0 0,1 22-1 0 0,-9 14-7 0 0,-7-21-42 0 0,10-24 9 0 0,1 0 0 0 0,-1 0 0 0 0,0 0 0 0 0,-1-1 0 0 0,1 1 0 0 0,-1-1 0 0 0,1 0 0 0 0,-1 0 0 0 0,-7 3 0 0 0,3 0-78 0 0,7-5 66 0 0,-1 1 1 0 0,1-1 0 0 0,-1 0-1 0 0,1 0 1 0 0,-1 0 0 0 0,1 0-1 0 0,-1 0 1 0 0,0 0-1 0 0,1-1 1 0 0,-1 1 0 0 0,0 0-1 0 0,0-1 1 0 0,1 1 0 0 0,-1-1-1 0 0,0 0 1 0 0,0 0 0 0 0,0 0-1 0 0,0 0 1 0 0,0 0 0 0 0,-2 0-1 0 0,-7-6-178 0 0</inkml:trace>
</inkml:ink>
</file>

<file path=ppt/ink/ink40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8:48:33.776"/>
    </inkml:context>
    <inkml:brush xml:id="br0">
      <inkml:brushProperty name="width" value="0.05" units="cm"/>
      <inkml:brushProperty name="height" value="0.05" units="cm"/>
      <inkml:brushProperty name="color" value="#E71224"/>
    </inkml:brush>
  </inkml:definitions>
  <inkml:trace contextRef="#ctx0" brushRef="#br0">1 114 2761 0 0,'11'-14'2760'0'0,"-5"4"-79"0"0,12-1-1737 0 0,-2-2-680 0 0,9 5-8 0 0,6-5 8 0 0,1-1-56 0 0,6 8-64 0 0,-17 2-32 0 0,1 3-208 0 0,23-1-128 0 0,-1 1-208 0 0,9-9 0 0 0,-11 7 296 0 0,-2 0-408 0 0,-5 4 120 0 0,-10-1 0 0 0</inkml:trace>
</inkml:ink>
</file>

<file path=ppt/ink/ink40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8:48:34.130"/>
    </inkml:context>
    <inkml:brush xml:id="br0">
      <inkml:brushProperty name="width" value="0.05" units="cm"/>
      <inkml:brushProperty name="height" value="0.05" units="cm"/>
      <inkml:brushProperty name="color" value="#E71224"/>
    </inkml:brush>
  </inkml:definitions>
  <inkml:trace contextRef="#ctx0" brushRef="#br0">174 83 5705 0 0,'33'0'492'0'0,"9"4"1175"0"0,-50 2-1056 0 0,-29 7-492 0 0,25-9-55 0 0,0 0 0 0 0,1 1 0 0 0,-1 1 0 0 0,1 0 0 0 0,0 0 0 0 0,1 1 0 0 0,0 1 0 0 0,0 0 0 0 0,0 0 0 0 0,1 1 0 0 0,0 0 0 0 0,1 0 1 0 0,0 1-1 0 0,1 0 0 0 0,0 0 0 0 0,0 1 0 0 0,1 0 0 0 0,0 0 0 0 0,1 1 0 0 0,0 0 0 0 0,1-1 0 0 0,1 2 0 0 0,0-1 0 0 0,0 0 0 0 0,1 1 0 0 0,1-1 0 0 0,0 1 0 0 0,0-1 0 0 0,2 1 0 0 0,-1-1 0 0 0,2 1 0 0 0,0-1 1 0 0,0 1-1 0 0,8 21 0 0 0,-8-28-54 0 0,1-1 1 0 0,0 1-1 0 0,0-1 0 0 0,1 0 1 0 0,-1 0-1 0 0,1 0 1 0 0,0 0-1 0 0,1-1 1 0 0,-1 1-1 0 0,1-1 1 0 0,0 0-1 0 0,0-1 1 0 0,0 1-1 0 0,0-1 0 0 0,1 0 1 0 0,0 0-1 0 0,-1-1 1 0 0,1 1-1 0 0,0-1 1 0 0,0-1-1 0 0,0 1 1 0 0,7 0-1 0 0,-1 0 6 0 0,0 0 0 0 0,0-2 0 0 0,0 1 0 0 0,0-1-1 0 0,0-1 1 0 0,0 0 0 0 0,0-1 0 0 0,0 0 0 0 0,-1-1 0 0 0,1 0 0 0 0,11-6-1 0 0,-21 9-14 0 0,10-4 5 0 0,1-1-1 0 0,-1 0 1 0 0,-1-1-1 0 0,1 0 1 0 0,-1-1-1 0 0,0 0 1 0 0,0-1-1 0 0,-1 0 0 0 0,0-1 1 0 0,0 0-1 0 0,-1 0 1 0 0,-1-1-1 0 0,11-14 1 0 0,-10 9-3 0 0,0 0 0 0 0,-1 0 0 0 0,-1-1 0 0 0,10-30 0 0 0,-14 37-3 0 0,-2 0 0 0 0,1 0 0 0 0,-1 0 0 0 0,-1 0 0 0 0,0-14 0 0 0,-9-26-5 0 0,-13-8-8 0 0,16 46 10 0 0,0 1 0 0 0,0 0 0 0 0,-1 1 0 0 0,0-1 1 0 0,-11-9-1 0 0,-26-18-4 0 0,9 16 4 0 0,28 18 41 0 0,1-1-96 0 0,1 2 0 0 0,-1-1 0 0 0,1 1 0 0 0,-1-1-1 0 0,0 2 1 0 0,-10-3 0 0 0,14 4 15 0 0,-1 0 0 0 0,1 0 0 0 0,0 0 0 0 0,-1 0-1 0 0,1 0 1 0 0,-1 1 0 0 0,1-1 0 0 0,0 1-1 0 0,-1 0 1 0 0,1-1 0 0 0,0 1 0 0 0,-5 3 0 0 0,-1 3-355 0 0</inkml:trace>
</inkml:ink>
</file>

<file path=ppt/ink/ink40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8:48:34.482"/>
    </inkml:context>
    <inkml:brush xml:id="br0">
      <inkml:brushProperty name="width" value="0.05" units="cm"/>
      <inkml:brushProperty name="height" value="0.05" units="cm"/>
      <inkml:brushProperty name="color" value="#E71224"/>
    </inkml:brush>
  </inkml:definitions>
  <inkml:trace contextRef="#ctx0" brushRef="#br0">6 95 4177 0 0,'3'-5'4250'0'0,"-3"6"-3998"0"0,-1 0-133 0 0,-4 0 356 0 0,4 4-378 0 0,0 1 0 0 0,1-1 1 0 0,-1 0-1 0 0,1 1 0 0 0,1-1 1 0 0,-1 0-1 0 0,1 1 0 0 0,0-1 1 0 0,1 5-1 0 0,10 47 33 0 0,-7-35-83 0 0,5 9 34 0 0,-9-26-57 0 0,1 0-1 0 0,0-1 1 0 0,0 1 0 0 0,1 0 0 0 0,-1-1-1 0 0,1 1 1 0 0,0-1 0 0 0,0 0 0 0 0,1 0-1 0 0,-1 0 1 0 0,9 6 0 0 0,-11-9-19 0 0,0 0 0 0 0,1 0 0 0 0,-1 0 0 0 0,0 0-1 0 0,1 0 1 0 0,-1 0 0 0 0,1 0 0 0 0,-1-1 0 0 0,1 1 0 0 0,-1-1 0 0 0,1 1 0 0 0,-1-1-1 0 0,1 1 1 0 0,0-1 0 0 0,-1 0 0 0 0,1 0 0 0 0,0 0 0 0 0,-1 0 0 0 0,1 0 0 0 0,0 0 0 0 0,-1 0-1 0 0,1-1 1 0 0,-1 1 0 0 0,1 0 0 0 0,0-1 0 0 0,-1 0 0 0 0,1 1 0 0 0,-1-1 0 0 0,1 0-1 0 0,-1 0 1 0 0,0 1 0 0 0,1-1 0 0 0,-1 0 0 0 0,0-1 0 0 0,0 1 0 0 0,1 0 0 0 0,-1 0 0 0 0,0 0-1 0 0,0-1 1 0 0,1-1 0 0 0,3-7 10 0 0,0 1-1 0 0,-1-1 0 0 0,0 0 1 0 0,0 0-1 0 0,2-13 1 0 0,-6 22-15 0 0,24-75 55 0 0,-12 40-63 0 0,-2 0-1 0 0,6-37 1 0 0,-8 55-713 0 0</inkml:trace>
</inkml:ink>
</file>

<file path=ppt/ink/ink40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8:48:34.829"/>
    </inkml:context>
    <inkml:brush xml:id="br0">
      <inkml:brushProperty name="width" value="0.05" units="cm"/>
      <inkml:brushProperty name="height" value="0.05" units="cm"/>
      <inkml:brushProperty name="color" value="#E71224"/>
    </inkml:brush>
  </inkml:definitions>
  <inkml:trace contextRef="#ctx0" brushRef="#br0">12 43 2857 0 0,'88'7'2839'0'0,"-87"-7"-2747"0"0,-1 0 1 0 0,1 0-1 0 0,0 0 1 0 0,0 0-1 0 0,-1 0 1 0 0,1 0-1 0 0,0 0 1 0 0,-1 0-1 0 0,1-1 1 0 0,0 1-1 0 0,0 0 0 0 0,-1-1 1 0 0,1 1-1 0 0,-1 0 1 0 0,1-1-1 0 0,0 1 1 0 0,-1-1-1 0 0,1 1 1 0 0,-1-1-1 0 0,1 1 1 0 0,-1-1-1 0 0,1 1 1 0 0,-1-1-1 0 0,0 1 0 0 0,1-1 1 0 0,-1 0-1 0 0,0 1 1 0 0,1-1-1 0 0,-1 0 1 0 0,0 1-1 0 0,0-1 1 0 0,1 0-1 0 0,-1 0 1 0 0,0 1-1 0 0,0-1 1 0 0,0 0-1 0 0,0 1 0 0 0,0-1 1 0 0,0 0-1 0 0,0 0 1 0 0,0 1-1 0 0,-1-1 1 0 0,1 0-1 0 0,0 0 1 0 0,0 1-1 0 0,0-1 1 0 0,-1 0-1 0 0,0 0 1 0 0,1-1-58 0 0,0 0 1 0 0,-1 1 0 0 0,1-1-1 0 0,-1 1 1 0 0,1-1-1 0 0,-1 1 1 0 0,0-1 0 0 0,0 1-1 0 0,0-1 1 0 0,1 1 0 0 0,-1 0-1 0 0,-1-1 1 0 0,1 1 0 0 0,0 0-1 0 0,-1-1 1 0 0,-7 11 14 0 0,0 0 1 0 0,1 1-1 0 0,0 0 0 0 0,1 0 0 0 0,0 1 1 0 0,-8 18-1 0 0,9-18-15 0 0,1-1-24 0 0,0 0 1 0 0,1 0-1 0 0,0 1 1 0 0,0 0 0 0 0,1-1-1 0 0,1 1 1 0 0,0 0-1 0 0,0 0 1 0 0,1 0-1 0 0,0 1 1 0 0,2 19-1 0 0,-1-30-9 0 0,0 0-1 0 0,0 0 1 0 0,1 0-1 0 0,-1 0 0 0 0,0 0 1 0 0,0-1-1 0 0,0 1 1 0 0,1 0-1 0 0,-1 0 0 0 0,0 0 1 0 0,1 0-1 0 0,-1-1 1 0 0,1 1-1 0 0,-1 0 0 0 0,1 0 1 0 0,-1-1-1 0 0,1 1 0 0 0,-1-1 1 0 0,1 1-1 0 0,0 0 1 0 0,-1-1-1 0 0,1 1 0 0 0,0-1 1 0 0,0 1-1 0 0,-1-1 1 0 0,1 0-1 0 0,0 1 0 0 0,1-1 1 0 0,0 1 1 0 0,1-1 0 0 0,-1 1 0 0 0,1-1 0 0 0,-1 0 0 0 0,1 0 0 0 0,0-1 0 0 0,-1 1 0 0 0,1 0 0 0 0,-1-1 0 0 0,3 0 0 0 0,5-2-30 0 0,-1-1 0 0 0,-1 0 0 0 0,1 0 0 0 0,16-11 0 0 0,16-21-237 0 0,-20 4 167 0 0,-16 25 85 0 0,1-4-2 0 0,-5 0 6 0 0,0 13 18 0 0,5 14 237 0 0,0-10 233 0 0,-1-11-283 0 0,0-10-73 0 0,-4 12-123 0 0,0 1 1 0 0,0-1-1 0 0,0 0 0 0 0,0 0 1 0 0,1 1-1 0 0,-1-1 0 0 0,1 0 1 0 0,0 1-1 0 0,3-4 0 0 0,55-75-6 0 0,-58 79-90 0 0,0-1 0 0 0,0 1 1 0 0,0-1-1 0 0,0 1 0 0 0,1 0 0 0 0,0 0 1 0 0,-1 0-1 0 0,1 0 0 0 0,0 0 1 0 0,0 0-1 0 0,0 1 0 0 0,0 0 0 0 0,0-1 1 0 0,0 1-1 0 0,0 0 0 0 0,0 1 0 0 0,0-1 1 0 0,1 0-1 0 0,-1 1 0 0 0,0 0 0 0 0,1 0 1 0 0,-1 0-1 0 0,0 0 0 0 0,1 0 0 0 0,-1 1 1 0 0,6 1-1 0 0,-7-2-628 0 0</inkml:trace>
</inkml:ink>
</file>

<file path=ppt/ink/ink40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8:48:35.188"/>
    </inkml:context>
    <inkml:brush xml:id="br0">
      <inkml:brushProperty name="width" value="0.05" units="cm"/>
      <inkml:brushProperty name="height" value="0.05" units="cm"/>
      <inkml:brushProperty name="color" value="#E71224"/>
    </inkml:brush>
  </inkml:definitions>
  <inkml:trace contextRef="#ctx0" brushRef="#br0">0 3 2713 0 0,'35'10'2659'0'0,"-34"-10"-2523"0"0,-1 0-1 0 0,1 0 1 0 0,-1 0 0 0 0,1 0-1 0 0,-1 0 1 0 0,1-1 0 0 0,-1 1-1 0 0,1 0 1 0 0,-1 0 0 0 0,1-1-1 0 0,-1 1 1 0 0,0 0 0 0 0,1 0-1 0 0,-1-1 1 0 0,1 1 0 0 0,-1-1 0 0 0,0 1-1 0 0,1 0 1 0 0,-1-1 0 0 0,0 1-1 0 0,1-1 1 0 0,-1 1 0 0 0,0-1-1 0 0,0 1 1 0 0,1 0 0 0 0,-1-1-1 0 0,0 1 1 0 0,0-1 0 0 0,0 0 0 0 0,0 1-1 0 0,0-1 1 0 0,0 1 0 0 0,0-1-1 0 0,1 4 496 0 0,0 6-534 0 0,4 18-36 0 0,7-2-28 0 0,-10-22-25 0 0,0 1 0 0 0,0-1-1 0 0,-1 1 1 0 0,1-1 0 0 0,-1 1-1 0 0,0 0 1 0 0,0-1 0 0 0,0 1-1 0 0,0 0 1 0 0,-1 0-1 0 0,0 0 1 0 0,1 0 0 0 0,-2 6-1 0 0,1 10 60 0 0,0 1 0 0 0,6 34 0 0 0,8 8-584 0 0,-13-59 471 0 0,1 3-42 0 0,3 1-112 0 0,-2-5 62 0 0,4 1-266 0 0</inkml:trace>
</inkml:ink>
</file>

<file path=ppt/ink/ink40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8:48:35.604"/>
    </inkml:context>
    <inkml:brush xml:id="br0">
      <inkml:brushProperty name="width" value="0.05" units="cm"/>
      <inkml:brushProperty name="height" value="0.05" units="cm"/>
      <inkml:brushProperty name="color" value="#E71224"/>
    </inkml:brush>
  </inkml:definitions>
  <inkml:trace contextRef="#ctx0" brushRef="#br0">134 74 2873 0 0,'87'-57'2760'0'0,"-86"57"-2632"0"0,0-1-1 0 0,0 1 0 0 0,-1 0 1 0 0,1-1-1 0 0,0 1 1 0 0,0-1-1 0 0,0 1 1 0 0,0-1-1 0 0,0 1 0 0 0,-1-1 1 0 0,1 0-1 0 0,0 1 1 0 0,-1-1-1 0 0,1 0 0 0 0,0 0 1 0 0,-1 1-1 0 0,1-1 1 0 0,-1 0-1 0 0,1 0 1 0 0,-1 0-1 0 0,1 0 0 0 0,0-1 1 0 0,-9 1-232 0 0,9 1 254 0 0,-4 1 34 0 0,-1-1-40 0 0,0-1-95 0 0,-1 2-41 0 0,-20 9 29 0 0,-2 12 1 0 0,6-3-1 0 0,1-6 2 0 0,11-8 26 0 0,1 1 0 0 0,-1 0 0 0 0,1 0 0 0 0,0 1-1 0 0,1 0 1 0 0,0 0 0 0 0,0 1 0 0 0,-8 11 0 0 0,-21 43 311 0 0,35-58-357 0 0,-1-1-1 0 0,1 1 0 0 0,0 0 1 0 0,0 0-1 0 0,1 0 0 0 0,-1 1 1 0 0,1-1-1 0 0,0 0 0 0 0,0 0 1 0 0,0 5-1 0 0,10 17 41 0 0,3-15-46 0 0,-12-11-13 0 0,29 10 26 0 0,-28-10-26 0 0,0 0-1 0 0,0 0 0 0 0,1 0 1 0 0,-1 0-1 0 0,0-1 0 0 0,0 1 1 0 0,0-1-1 0 0,0 1 0 0 0,0-1 1 0 0,0 0-1 0 0,0 1 0 0 0,0-1 1 0 0,0 0-1 0 0,0 0 0 0 0,-1-1 1 0 0,1 1-1 0 0,0 0 0 0 0,-1-1 1 0 0,3-1-1 0 0,4-7-18 0 0,-3 4 8 0 0,0-5-9 0 0,11-14-67 0 0,12-2-3 0 0,-16 17 22 0 0,-2 0-1 0 0,1 0 0 0 0,-2-1 0 0 0,1-1 0 0 0,-2 0 1 0 0,11-17-1 0 0,-21 30 126 0 0,1-1-54 0 0,1 0-1 0 0,0 0 1 0 0,-1 0-1 0 0,1 0 0 0 0,0 0 1 0 0,-1 0-1 0 0,1 0 1 0 0,0 0-1 0 0,0 0 1 0 0,-1 0-1 0 0,1 0 1 0 0,0 0-1 0 0,-1 0 1 0 0,1 0-1 0 0,0 1 1 0 0,0-1-1 0 0,-1 0 0 0 0,1 0 1 0 0,0 0-1 0 0,0 0 1 0 0,-1 1-1 0 0,1-1 1 0 0,0 0-1 0 0,0 0 1 0 0,0 1-1 0 0,-1-1 1 0 0,1 0-1 0 0,0 0 0 0 0,0 1 1 0 0,0-1-1 0 0,0 0 1 0 0,0 0-1 0 0,0 1 1 0 0,-1-1-1 0 0,1 0 1 0 0,0 1-1 0 0,0-1 1 0 0,0 0-1 0 0,0 0 0 0 0,0 1 1 0 0,0-1-1 0 0,0 0 1 0 0,0 1-1 0 0,1-1 1 0 0,-5 18-7 0 0,2 0 1 0 0,1 1-1 0 0,0-1 0 0 0,1 0 1 0 0,1 0-1 0 0,3 20 0 0 0,1-22-108 0 0,-3-12-350 0 0</inkml:trace>
</inkml:ink>
</file>

<file path=ppt/ink/ink40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8:48:35.972"/>
    </inkml:context>
    <inkml:brush xml:id="br0">
      <inkml:brushProperty name="width" value="0.05" units="cm"/>
      <inkml:brushProperty name="height" value="0.05" units="cm"/>
      <inkml:brushProperty name="color" value="#E71224"/>
    </inkml:brush>
  </inkml:definitions>
  <inkml:trace contextRef="#ctx0" brushRef="#br0">1 264 2232 0 0,'6'-7'652'0'0,"11"-14"70"0"0,-16 21-663 0 0,-1 0 0 0 0,0 0 0 0 0,0-1 0 0 0,0 1 0 0 0,1 0 0 0 0,-1 0 1 0 0,0 0-1 0 0,0 0 0 0 0,0 0 0 0 0,1 0 0 0 0,-1 0 0 0 0,0 0 0 0 0,0-1 0 0 0,0 1 0 0 0,0 0 0 0 0,1 0 0 0 0,-1 0 0 0 0,0 0 0 0 0,0-1 0 0 0,0 1 0 0 0,0 0 0 0 0,0 0 0 0 0,0 0 0 0 0,0 0 0 0 0,0-1 0 0 0,1 1 0 0 0,-1 0 0 0 0,0 0 0 0 0,0 0 0 0 0,0-1 0 0 0,0 1 0 0 0,0 0 0 0 0,0 0 0 0 0,0-1 1 0 0,0 1-1 0 0,0 0 0 0 0,0 0 0 0 0,0 0 0 0 0,0-1 0 0 0,0 1 0 0 0,-1 0 0 0 0,1 0 0 0 0,0 0 0 0 0,0-1 0 0 0,0 1 0 0 0,0 0 0 0 0,0 0 0 0 0,0 0 0 0 0,0 0 0 0 0,-1-1 0 0 0,1 1 0 0 0,0 0 0 0 0,0 0 0 0 0,0 0 0 0 0,0 0 0 0 0,-1 0 0 0 0,1-1 0 0 0,0 1 0 0 0,0 0 0 0 0,0 0 0 0 0,-1 0 0 0 0,1 0 0 0 0,0 0 1 0 0,0 0-1 0 0,0 0 0 0 0,-1 0 0 0 0,-4 0 409 0 0,2 1 96 0 0,1-1-178 0 0,0 1 157 0 0,1 2-281 0 0,1 0-330 0 0,4-4 115 0 0,10-1-34 0 0,-10 1 0 0 0,14-8 54 0 0,1-13-49 0 0,-11 9-13 0 0,-1 4 5 0 0,61-86 43 0 0,-47 68-53 0 0,-2 0-1 0 0,-11 11-3 0 0,-7 14 23 0 0,3-6-58 0 0,-2 6 72 0 0,-1 2 21 0 0,1 2 111 0 0,6 18-57 0 0,9 17-105 0 0,3-20-433 0 0,28 13-231 0 0,-23-12 223 0 0,3-3-152 0 0,-19-8 126 0 0,1-2-417 0 0</inkml:trace>
</inkml:ink>
</file>

<file path=ppt/ink/ink40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8:48:36.405"/>
    </inkml:context>
    <inkml:brush xml:id="br0">
      <inkml:brushProperty name="width" value="0.05" units="cm"/>
      <inkml:brushProperty name="height" value="0.05" units="cm"/>
      <inkml:brushProperty name="color" value="#E71224"/>
    </inkml:brush>
  </inkml:definitions>
  <inkml:trace contextRef="#ctx0" brushRef="#br0">123 0 3545 0 0,'1'0'5972'0'0,"-9"4"-5359"0"0,-5 10-352 0 0,0 2-131 0 0,11-14-129 0 0,-10 10 81 0 0,1 1 0 0 0,0 0 0 0 0,1 1 0 0 0,0 0 0 0 0,-12 24 0 0 0,20-34-69 0 0,1 0 0 0 0,-1 0 0 0 0,1 0 0 0 0,-1 0 0 0 0,1 0 0 0 0,0 0 0 0 0,1 0-1 0 0,-1 1 1 0 0,1-1 0 0 0,0 0 0 0 0,0 1 0 0 0,0-1 0 0 0,0 0 0 0 0,1 0 0 0 0,0 1-1 0 0,-1-1 1 0 0,2 0 0 0 0,-1 0 0 0 0,0 0 0 0 0,1 0 0 0 0,0 0 0 0 0,0 0 0 0 0,0-1-1 0 0,0 1 1 0 0,1 0 0 0 0,0-1 0 0 0,-1 0 0 0 0,1 0 0 0 0,0 0 0 0 0,0 0 0 0 0,6 4-1 0 0,4 4 10 0 0,27 15 25 0 0,-1-16 19 0 0,-26-9-61 0 0,0-1-1 0 0,0 0 1 0 0,0 0-1 0 0,13-3 1 0 0,6-3-13 0 0,-12 0-6 0 0,3 0-15 0 0,-1-2-1 0 0,0 0 0 0 0,33-19 0 0 0,-48 23 15 0 0,0 0-1 0 0,0 0 1 0 0,-1-1-1 0 0,1 0 1 0 0,-1-1 0 0 0,0 0-1 0 0,-1 0 1 0 0,0 0-1 0 0,0 0 1 0 0,0-1-1 0 0,0 1 1 0 0,-1-1 0 0 0,0-1-1 0 0,3-7 1 0 0,-2 0-11 0 0,-1 5 15 0 0,0 1 1 0 0,-1 0-1 0 0,0-1 0 0 0,-1 0 0 0 0,2-15 0 0 0,-4 23 10 0 0,0 0 0 0 0,0 0 0 0 0,0 0 1 0 0,0 0-1 0 0,-1 0 0 0 0,1 0 0 0 0,-1 0 0 0 0,1 0 0 0 0,-1 0 0 0 0,0 0 0 0 0,1 0 0 0 0,-1 0 0 0 0,0 1 0 0 0,0-1 0 0 0,-1 0 0 0 0,1 0 0 0 0,0 1 0 0 0,0-1 0 0 0,-1 1 0 0 0,1-1 0 0 0,-1 1 0 0 0,0 0 0 0 0,1-1 0 0 0,-1 1 0 0 0,0 0 0 0 0,0 0 0 0 0,1 0 0 0 0,-1 0 0 0 0,0 1 0 0 0,0-1 0 0 0,0 0 0 0 0,-4 0 0 0 0,-3 0-25 0 0,4 1-9 0 0,-1 1 24 0 0,6-1 10 0 0,-1 0 0 0 0,0 1 0 0 0,1-1 0 0 0,-1 1 0 0 0,0-1 0 0 0,1 1 0 0 0,-1-1 0 0 0,1 1 0 0 0,-1-1 0 0 0,1 1 0 0 0,-1 0 0 0 0,1-1 0 0 0,0 1 0 0 0,-1 0 0 0 0,1-1 0 0 0,0 1 0 0 0,0 0 0 0 0,-1 0 0 0 0,1-1 0 0 0,0 1 0 0 0,0 0 0 0 0,0 0 0 0 0,0-1-1 0 0,0 1 1 0 0,0 0 0 0 0,0 1 0 0 0,3 1-7 0 0,22 4 7 0 0,1 9 4 0 0,-7-4-1 0 0,-16-11-1 0 0,1-1-1 0 0,-1 1 1 0 0,1-1-1 0 0,0 0 1 0 0,-1 1-1 0 0,1-2 1 0 0,0 1 0 0 0,0 0-1 0 0,-1-1 1 0 0,1 0-1 0 0,-1 1 1 0 0,1-2-1 0 0,-1 1 1 0 0,6-2 0 0 0,2-1-1 0 0,36-7 1 0 0,-14 6 0 0 0,-1 1-1 0 0,-11 3 0 0 0,-17 2-1 0 0,0 0 0 0 0,0 0 1 0 0,0 0-1 0 0,0 0 0 0 0,0 1 1 0 0,-1-1-1 0 0,1 1 1 0 0,0 0-1 0 0,-1 0 0 0 0,1 1 1 0 0,-1-1-1 0 0,0 1 0 0 0,0-1 1 0 0,5 6-1 0 0,37 47-7 0 0,-39-46 10 0 0,-2-4 2 0 0,0 0 1 0 0,0 1 0 0 0,-1 0 0 0 0,0-1 0 0 0,5 13-1 0 0,-8-16-2 0 0,1-1-1 0 0,-1 1 0 0 0,0-1 1 0 0,0 1-1 0 0,0-1 0 0 0,0 1 1 0 0,0-1-1 0 0,0 1 0 0 0,0-1 1 0 0,0 1-1 0 0,-1-1 0 0 0,1 1 1 0 0,0-1-1 0 0,-1 1 0 0 0,1-1 1 0 0,-2 2-1 0 0,-14 13 10 0 0,10-13-5 0 0,0 0 0 0 0,1 0-1 0 0,-1-1 1 0 0,-1 0-1 0 0,1 0 1 0 0,-7 1 0 0 0,-9 0 5 0 0,8-2-4 0 0,-53-7 30 0 0,64 6-18 0 0,0 0 0 0 0,1-1 0 0 0,-1 0 1 0 0,0 1-1 0 0,0-1 0 0 0,1 0 0 0 0,-1 0 0 0 0,1 0 0 0 0,-1-1 0 0 0,1 1 0 0 0,-1-1 0 0 0,1 1 1 0 0,0-1-1 0 0,0 0 0 0 0,-1 0 0 0 0,1 0 0 0 0,1 0 0 0 0,-1 0 0 0 0,0 0 0 0 0,-2-5 0 0 0,4 6-14 0 0,0 0-1 0 0,0 1 0 0 0,0-1 0 0 0,0 0 1 0 0,0 0-1 0 0,0 1 0 0 0,0-1 0 0 0,0 0 1 0 0,1 1-1 0 0,-1-1 0 0 0,0 0 0 0 0,1 1 0 0 0,-1-1 1 0 0,0 0-1 0 0,1 1 0 0 0,-1-1 0 0 0,1 1 1 0 0,-1-1-1 0 0,1 1 0 0 0,-1-1 0 0 0,1 1 1 0 0,-1-1-1 0 0,1 1 0 0 0,0 0 0 0 0,-1-1 0 0 0,1 1 1 0 0,0 0-1 0 0,-1-1 0 0 0,1 1 0 0 0,0 0 1 0 0,-1 0-1 0 0,1-1 0 0 0,0 1 0 0 0,-1 0 0 0 0,2 0 1 0 0,34-6 134 0 0,-30 5-132 0 0,56-4-48 0 0,106 7 0 0 0,-80 4-283 0 0,-8-1 60 0 0,-28-2 35 0 0,-15-4 53 0 0</inkml:trace>
</inkml:ink>
</file>

<file path=ppt/ink/ink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19:21:52.458"/>
    </inkml:context>
    <inkml:brush xml:id="br0">
      <inkml:brushProperty name="width" value="0.05" units="cm"/>
      <inkml:brushProperty name="height" value="0.05" units="cm"/>
    </inkml:brush>
  </inkml:definitions>
  <inkml:trace contextRef="#ctx0" brushRef="#br0">15 254 5353 0 0,'0'-1'195'0'0,"-1"1"1"0"0,1 0-1 0 0,0-1 0 0 0,-1 1 1 0 0,1 0-1 0 0,-1 0 0 0 0,1-1 1 0 0,0 1-1 0 0,-1 0 0 0 0,1 0 1 0 0,-1-1-1 0 0,1 1 0 0 0,-1 0 1 0 0,1 0-1 0 0,-1 0 0 0 0,1 0 1 0 0,0 0-1 0 0,-1 0 0 0 0,1 0 1 0 0,-1 0-1 0 0,1 0 0 0 0,-1 0 1 0 0,1 0-1 0 0,-1 0 0 0 0,1 0 1 0 0,-1 0-1 0 0,1 0 0 0 0,-1 1 1 0 0,1-1-1 0 0,0 0 0 0 0,-1 0 0 0 0,4 18-601 0 0,1 1 719 0 0,9 45-277 0 0,-3 2 0 0 0,3 102 0 0 0,-11-125 23 0 0,-1 9 81 0 0,-5-19-82 0 0,2-28-27 0 0,-1-4 17 0 0,-3-10 22 0 0,0-8-24 0 0,3 8-52 0 0,-3-24 16 0 0,1 0 0 0 0,2 0 0 0 0,2 0 1 0 0,0 0-1 0 0,5-39 0 0 0,31-171-4 0 0,-33 226-10 0 0,1-1 1 0 0,1 0 0 0 0,1 1 0 0 0,0 0 0 0 0,2 0-1 0 0,-1 1 1 0 0,2-1 0 0 0,0 2 0 0 0,19-27 0 0 0,-27 41 2 0 0,0 1 0 0 0,0-1 0 0 0,0 1 1 0 0,1-1-1 0 0,-1 1 0 0 0,0-1 1 0 0,1 1-1 0 0,-1-1 0 0 0,0 1 0 0 0,1-1 1 0 0,-1 1-1 0 0,0-1 0 0 0,1 1 1 0 0,-1-1-1 0 0,1 1 0 0 0,-1 0 0 0 0,1-1 1 0 0,-1 1-1 0 0,1 0 0 0 0,-1 0 0 0 0,1-1 1 0 0,-1 1-1 0 0,1 0 0 0 0,-1 0 1 0 0,1 0-1 0 0,0-1 0 0 0,-1 1 0 0 0,1 0 1 0 0,-1 0-1 0 0,1 0 0 0 0,0 0 1 0 0,-1 0-1 0 0,1 0 0 0 0,-1 0 0 0 0,1 1 1 0 0,0-1-1 0 0,-1 0 0 0 0,1 0 1 0 0,-1 0-1 0 0,1 0 0 0 0,-1 1 0 0 0,1-1 1 0 0,-1 0-1 0 0,1 1 0 0 0,-1-1 0 0 0,1 0 1 0 0,-1 1-1 0 0,1-1 0 0 0,-1 1 1 0 0,0-1-1 0 0,1 0 0 0 0,-1 1 0 0 0,1-1 1 0 0,-1 1-1 0 0,0-1 0 0 0,0 1 1 0 0,1 0-1 0 0,-1-1 0 0 0,0 1 0 0 0,0-1 1 0 0,0 1-1 0 0,0-1 0 0 0,1 1 1 0 0,-1 0-1 0 0,0-1 0 0 0,0 1 0 0 0,0-1 1 0 0,0 2-1 0 0,3 48-55 0 0,-5-11 45 0 0,-6 32 3 0 0,-20 112 31 0 0,21-155-132 0 0,4-16 132 0 0,0 1 1 0 0,1-1-1 0 0,-1 22 1 0 0,3-30-213 0 0,0 0 1 0 0,1 0 0 0 0,-1-1-1 0 0,1 1 1 0 0,0 0 0 0 0,0 0-1 0 0,0 0 1 0 0,1-1-1 0 0,2 7 1 0 0,2-8-1927 0 0,1-3-1571 0 0</inkml:trace>
</inkml:ink>
</file>

<file path=ppt/ink/ink40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8:48:41.314"/>
    </inkml:context>
    <inkml:brush xml:id="br0">
      <inkml:brushProperty name="width" value="0.05" units="cm"/>
      <inkml:brushProperty name="height" value="0.05" units="cm"/>
      <inkml:brushProperty name="color" value="#E71224"/>
    </inkml:brush>
  </inkml:definitions>
  <inkml:trace contextRef="#ctx0" brushRef="#br0">0 0 3337 0 0,'78'55'205'0'0,"-71"-52"-190"0"0,0 0 1 0 0,1 0-1 0 0,-1 0 0 0 0,1-1 1 0 0,0 0-1 0 0,0 0 0 0 0,0-1 1 0 0,0 0-1 0 0,13-1 0 0 0,27 6 36 0 0,-41-3-48 0 0,-1-1-1 0 0,1 1 1 0 0,-1 1-1 0 0,1-1 1 0 0,-1 1 0 0 0,0 0-1 0 0,-1 0 1 0 0,1 1-1 0 0,-1 0 1 0 0,1 0-1 0 0,-2 0 1 0 0,8 10-1 0 0,0 7-11 0 0,-10-14 21 0 0,0-1 0 0 0,0 1 0 0 0,-1 0 0 0 0,0 0 0 0 0,-1 0 0 0 0,1 0 0 0 0,-2 0 0 0 0,0 12 0 0 0,-2-6 93 0 0,1-1 0 0 0,-1 1 0 0 0,-1-1 0 0 0,-1 1 0 0 0,0-1 0 0 0,-13 24 0 0 0,3-17 81 0 0,0 0 0 0 0,-2-1-1 0 0,0-1 1 0 0,-1-1 0 0 0,0-1 0 0 0,-2 0 0 0 0,0-1 0 0 0,-30 16-1 0 0,45-28-245 0 0,-1 0-1 0 0,1-1 0 0 0,-1 0 0 0 0,0 0 1 0 0,0 0-1 0 0,1-1 0 0 0,-10 2 0 0 0,9-2-9 0 0,-14 2-178 0 0</inkml:trace>
</inkml:ink>
</file>

<file path=ppt/ink/ink40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8:48:41.653"/>
    </inkml:context>
    <inkml:brush xml:id="br0">
      <inkml:brushProperty name="width" value="0.05" units="cm"/>
      <inkml:brushProperty name="height" value="0.05" units="cm"/>
      <inkml:brushProperty name="color" value="#E71224"/>
    </inkml:brush>
  </inkml:definitions>
  <inkml:trace contextRef="#ctx0" brushRef="#br0">0 84 2561 0 0,'11'-9'1702'0'0,"-9"6"-1606"0"0,1 1 0 0 0,-1 0-1 0 0,1 0 1 0 0,0 0 0 0 0,-1 0-1 0 0,1 0 1 0 0,0 1 0 0 0,0-1-1 0 0,0 1 1 0 0,1 0 0 0 0,-1 0-1 0 0,0 0 1 0 0,4-1 0 0 0,116-27 290 0 0,-81 22-217 0 0,-19 2-243 0 0,0 1 0 0 0,1 1 0 0 0,-1 1 1 0 0,0 2-1 0 0,1 0 0 0 0,28 4 0 0 0,-36-3-153 0 0,-1-3-266 0 0</inkml:trace>
</inkml:ink>
</file>

<file path=ppt/ink/ink40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8:48:41.985"/>
    </inkml:context>
    <inkml:brush xml:id="br0">
      <inkml:brushProperty name="width" value="0.05" units="cm"/>
      <inkml:brushProperty name="height" value="0.05" units="cm"/>
      <inkml:brushProperty name="color" value="#E71224"/>
    </inkml:brush>
  </inkml:definitions>
  <inkml:trace contextRef="#ctx0" brushRef="#br0">238 31 2849 0 0,'16'0'246'0'0,"14"0"-96"0"0,-16-2 294 0 0,-18 0 174 0 0,-5 0 4 0 0,3 2-534 0 0,-2 1-23 0 0,-15 13-58 0 0,9-5 29 0 0,2-1-50 0 0,-30 18 118 0 0,9-8 71 0 0,0-2 75 0 0,10-9-45 0 0,18-4-130 0 0,0-1-1 0 0,0 0 1 0 0,0 1-1 0 0,0 0 1 0 0,0 0 0 0 0,0 0-1 0 0,1 1 1 0 0,-1 0-1 0 0,1 0 1 0 0,0 0-1 0 0,1 0 1 0 0,-1 0-1 0 0,1 1 1 0 0,-1 0-1 0 0,1 0 1 0 0,1 0 0 0 0,-1 0-1 0 0,1 0 1 0 0,0 0-1 0 0,0 1 1 0 0,0-1-1 0 0,1 1 1 0 0,-2 9-1 0 0,1-3-30 0 0,1 0 0 0 0,0 0 0 0 0,1 0 0 0 0,0 0 0 0 0,1 0 0 0 0,0 0 0 0 0,1 0 0 0 0,0-1 0 0 0,1 1 0 0 0,5 15 0 0 0,-4-17-27 0 0,17 39 50 0 0,-17-41-53 0 0,0-1-1 0 0,0 1 0 0 0,1-1 1 0 0,0 0-1 0 0,0 0 1 0 0,1-1-1 0 0,7 7 0 0 0,15 7 52 0 0,19-2 2 0 0,-38-17-54 0 0,-1 0 0 0 0,1 0 0 0 0,0 0-1 0 0,-1-1 1 0 0,1-1 0 0 0,11-1 0 0 0,-5-1 18 0 0,1-1 1 0 0,-1 0-1 0 0,0-1 0 0 0,0-1 1 0 0,24-14-1 0 0,-29 14-11 0 0,0-1-1 0 0,-1 0 1 0 0,-1-1-1 0 0,1 0 1 0 0,-1 0-1 0 0,0-1 1 0 0,-1 0-1 0 0,0 0 1 0 0,-1-1 0 0 0,7-11-1 0 0,-5 6 18 0 0,-1 1 0 0 0,0-1 0 0 0,-1-1 1 0 0,0 1-1 0 0,-2-1 0 0 0,5-25 0 0 0,-8 34-33 0 0,-1 0 1 0 0,0-1-1 0 0,-1 1 0 0 0,1-1 0 0 0,-2 1 1 0 0,1 0-1 0 0,-1-1 0 0 0,0 1 1 0 0,0 0-1 0 0,-1 0 0 0 0,0 0 1 0 0,0 0-1 0 0,-1 1 0 0 0,0 0 0 0 0,0-1 1 0 0,0 1-1 0 0,-1 0 0 0 0,0 1 1 0 0,-11-11-1 0 0,0 3 6 0 0,0-1-1 0 0,-1 2 1 0 0,-1 0 0 0 0,0 1-1 0 0,-33-14 1 0 0,47 23-13 0 0,-56-21-328 0 0,57 21 295 0 0,-1 1 0 0 0,0 0 0 0 0,0 0 0 0 0,0 0 0 0 0,0 1 0 0 0,0-1 0 0 0,0 1 0 0 0,0 0-1 0 0,0 0 1 0 0,0 1 0 0 0,0-1 0 0 0,-7 2 0 0 0,0 7-385 0 0</inkml:trace>
</inkml:ink>
</file>

<file path=ppt/ink/ink40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8:48:42.619"/>
    </inkml:context>
    <inkml:brush xml:id="br0">
      <inkml:brushProperty name="width" value="0.05" units="cm"/>
      <inkml:brushProperty name="height" value="0.05" units="cm"/>
      <inkml:brushProperty name="color" value="#E71224"/>
    </inkml:brush>
  </inkml:definitions>
  <inkml:trace contextRef="#ctx0" brushRef="#br0">280 42 3241 0 0,'-43'-37'641'0'0,"42"36"-594"0"0,0 0 0 0 0,-1 1 0 0 0,1-1 0 0 0,-1 1 0 0 0,1 0 0 0 0,-1-1 0 0 0,1 1 0 0 0,-1 0 0 0 0,1 0-1 0 0,-1 0 1 0 0,1 0 0 0 0,-1 0 0 0 0,1 0 0 0 0,-1 1 0 0 0,1-1 0 0 0,0 0 0 0 0,-1 1 0 0 0,1-1 0 0 0,-1 1 0 0 0,1-1 0 0 0,0 1 0 0 0,-2 1 0 0 0,-22 15 37 0 0,25-17-82 0 0,-15 11 60 0 0,-55 33 97 0 0,47-34-99 0 0,16-6-8 0 0,-1 0-1 0 0,0 1 1 0 0,1-1-1 0 0,-10 10 1 0 0,14-12-27 0 0,1 0-1 0 0,0 0 1 0 0,0 0 0 0 0,0 0-1 0 0,0 0 1 0 0,0 1 0 0 0,1-1 0 0 0,-1 1-1 0 0,1-1 1 0 0,-2 6 0 0 0,5-4 2 0 0,31 10 176 0 0,-23-12-158 0 0,3-1-10 0 0,53-9 87 0 0,1 0-20 0 0,-23 8-53 0 0,0 7-19 0 0,-16 3-22 0 0,-15-4-7 0 0,-1 0 1 0 0,0 1-1 0 0,0 0 0 0 0,-1 1 1 0 0,0 1-1 0 0,0-1 0 0 0,-1 2 1 0 0,13 13-1 0 0,-19-18-6 0 0,0 1-1 0 0,0-1 1 0 0,-1 1-1 0 0,1 0 1 0 0,-1 0-1 0 0,-1 0 1 0 0,1 0-1 0 0,-1 0 1 0 0,0 1-1 0 0,0-1 1 0 0,-1 1-1 0 0,0-1 1 0 0,0 1-1 0 0,0 0 1 0 0,-1 0-1 0 0,0-1 1 0 0,0 1-1 0 0,-3 12 1 0 0,-2-7 8 0 0,-1 0 0 0 0,-1 0 0 0 0,0 0 0 0 0,0-1 0 0 0,-1 0 0 0 0,0-1 0 0 0,-1 0 0 0 0,0 0-1 0 0,-17 13 1 0 0,1-5 28 0 0,-12-5 19 0 0,-11-8 123 0 0,47-5-159 0 0,-1 1-42 0 0,0-1-1 0 0,-1 0 1 0 0,1 0-1 0 0,0 0 1 0 0,0 0 0 0 0,0 0-1 0 0,0 0 1 0 0,0 0 0 0 0,0-1-1 0 0,0 1 1 0 0,0-1 0 0 0,0 1-1 0 0,0-1 1 0 0,0 0-1 0 0,1 0 1 0 0,-1 0 0 0 0,0 0-1 0 0,0 0 1 0 0,1 0 0 0 0,-3-2-1 0 0,1 0-299 0 0</inkml:trace>
</inkml:ink>
</file>

<file path=ppt/ink/ink40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8:48:42.967"/>
    </inkml:context>
    <inkml:brush xml:id="br0">
      <inkml:brushProperty name="width" value="0.05" units="cm"/>
      <inkml:brushProperty name="height" value="0.05" units="cm"/>
      <inkml:brushProperty name="color" value="#E71224"/>
    </inkml:brush>
  </inkml:definitions>
  <inkml:trace contextRef="#ctx0" brushRef="#br0">1 356 4905 0 0,'30'-124'1266'0'0,"-25"92"-207"0"0,-8 14-342 0 0,0 3-302 0 0,3 1-135 0 0,2-51 170 0 0,7 28-97 0 0,4 21 93 0 0,-2 10-422 0 0,-1 1 0 0 0,1 1-1 0 0,0-1 1 0 0,0 2-1 0 0,0 0 1 0 0,0 0-1 0 0,1 1 1 0 0,-1 0-1 0 0,1 1 1 0 0,0 0-1 0 0,-1 1 1 0 0,1 1-1 0 0,-1 0 1 0 0,1 0-1 0 0,0 1 1 0 0,20 6 0 0 0,-17 2-185 0 0,2 20-284 0 0,-11-7 105 0 0,-5 9-76 0 0,-3-15-144 0 0</inkml:trace>
</inkml:ink>
</file>

<file path=ppt/ink/ink40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8:48:43.314"/>
    </inkml:context>
    <inkml:brush xml:id="br0">
      <inkml:brushProperty name="width" value="0.05" units="cm"/>
      <inkml:brushProperty name="height" value="0.05" units="cm"/>
      <inkml:brushProperty name="color" value="#E71224"/>
    </inkml:brush>
  </inkml:definitions>
  <inkml:trace contextRef="#ctx0" brushRef="#br0">118 307 2152 0 0,'46'24'522'0'0,"-45"-23"-502"0"0,-1-1 1 0 0,0 0-1 0 0,0 0 1 0 0,1 0-1 0 0,-1 0 1 0 0,0 1-1 0 0,1-1 0 0 0,-1 0 1 0 0,0 0-1 0 0,0 0 1 0 0,1 0-1 0 0,-1 0 1 0 0,0 0-1 0 0,1 0 0 0 0,-1 0 1 0 0,0 0-1 0 0,1 0 1 0 0,-1 0-1 0 0,0 0 1 0 0,1 0-1 0 0,-1 0 1 0 0,0 0-1 0 0,1 0 0 0 0,-1 0 1 0 0,0 0-1 0 0,1-1 1 0 0,-1 1-1 0 0,0 0 1 0 0,0 0-1 0 0,1 0 1 0 0,-1 0-1 0 0,0-1 0 0 0,0 1 1 0 0,1 0-1 0 0,-1 0 1 0 0,0-1-1 0 0,0 1 1 0 0,0 0-1 0 0,1 0 0 0 0,-1-1 1 0 0,0 1-1 0 0,0 0 1 0 0,0-1-1 0 0,0 1 1 0 0,0 0-1 0 0,0-1 1 0 0,1 1-1 0 0,-1 0 0 0 0,0 0 1 0 0,0-1-1 0 0,-3-10 437 0 0,-1 5 187 0 0,-30-18 848 0 0,-17 0-1017 0 0,48 23-382 0 0,2 1-65 0 0,0-1-1 0 0,-1 1 0 0 0,1 0 0 0 0,0 0 0 0 0,-1-1 0 0 0,1 1 1 0 0,0 0-1 0 0,0 0 0 0 0,-1 0 0 0 0,1 1 0 0 0,0-1 0 0 0,-1 0 0 0 0,1 0 1 0 0,0 1-1 0 0,0-1 0 0 0,-1 1 0 0 0,1-1 0 0 0,0 1 0 0 0,0-1 0 0 0,0 1 1 0 0,0 0-1 0 0,0 0 0 0 0,0-1 0 0 0,0 1 0 0 0,0 0 0 0 0,0 0 1 0 0,-1 1-1 0 0,-20 30 293 0 0,18-25-242 0 0,1-2-65 0 0,0 0 0 0 0,0 1-1 0 0,1-1 1 0 0,0 1 0 0 0,0-1-1 0 0,0 1 1 0 0,1 0-1 0 0,-1-1 1 0 0,2 1 0 0 0,-1 0-1 0 0,0 0 1 0 0,1 0 0 0 0,0 0-1 0 0,1 0 1 0 0,-1 0-1 0 0,1 0 1 0 0,2 6 0 0 0,-1-3 0 0 0,1 0 1 0 0,1 0-1 0 0,0-1 0 0 0,0 1 1 0 0,0-1-1 0 0,7 9 1 0 0,1-3 1 0 0,12 6 8 0 0,42 14 73 0 0,-15-18 35 0 0,-42-14-116 0 0,1-1 1 0 0,0 0-1 0 0,-1 0 1 0 0,1-1-1 0 0,13-1 1 0 0,-10-1-3 0 0,0-1 0 0 0,0 0 1 0 0,17-7-1 0 0,17-9 48 0 0,-36 14-49 0 0,-1 0 0 0 0,0-1 0 0 0,0 0 0 0 0,-1 0 0 0 0,0-1 0 0 0,0-1 0 0 0,0 1 0 0 0,-1-1 0 0 0,8-11 0 0 0,-12 14-6 0 0,-1 0-1 0 0,0 0 1 0 0,0 0 0 0 0,0 0-1 0 0,-1 0 1 0 0,0-1 0 0 0,0 1-1 0 0,0-1 1 0 0,0 1 0 0 0,-1-1-1 0 0,0 1 1 0 0,-1-1-1 0 0,1 0 1 0 0,-1 0 0 0 0,0 0-1 0 0,0 1 1 0 0,-1-1 0 0 0,0 0-1 0 0,0 1 1 0 0,-2-8 0 0 0,-1 1 4 0 0,-1 0 0 0 0,0 0 1 0 0,-1 1-1 0 0,-8-13 1 0 0,-16-21 19 0 0,20 31-27 0 0,-6-8-14 0 0,-1 1-1 0 0,0 1 1 0 0,-2 1 0 0 0,-39-32 0 0 0,43 40 0 0 0,0 0 0 0 0,0 2 1 0 0,-1 0-1 0 0,-22-9 1 0 0,28 14 4 0 0,-1 0 1 0 0,1 1 0 0 0,-1 1 0 0 0,-16-3 0 0 0,-5 8-52 0 0</inkml:trace>
</inkml:ink>
</file>

<file path=ppt/ink/ink40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8:50:00.539"/>
    </inkml:context>
    <inkml:brush xml:id="br0">
      <inkml:brushProperty name="width" value="0.05" units="cm"/>
      <inkml:brushProperty name="height" value="0.05" units="cm"/>
      <inkml:brushProperty name="color" value="#E71224"/>
    </inkml:brush>
  </inkml:definitions>
  <inkml:trace contextRef="#ctx0" brushRef="#br0">132 1701 5521 0 0,'-48'62'2214'0'0,"48"-62"-2187"0"0,-1 0 0 0 0,1 1 0 0 0,-1-1 0 0 0,1 0 1 0 0,-1 0-1 0 0,1 1 0 0 0,-1-1 0 0 0,1 0 0 0 0,-1 0 0 0 0,0 0 0 0 0,1 0 0 0 0,-1 0 0 0 0,1 1 1 0 0,-1-1-1 0 0,1 0 0 0 0,-1 0 0 0 0,0-1 0 0 0,1 1 0 0 0,-1 0 0 0 0,1 0 0 0 0,-1 0 0 0 0,1 0 1 0 0,-1 0-1 0 0,0-1 0 0 0,1 1 0 0 0,-1 0 0 0 0,1 0 0 0 0,-1-1 0 0 0,1 1 0 0 0,-1 0 1 0 0,1-1-1 0 0,0 1 0 0 0,-1-1 0 0 0,1 1 0 0 0,-1 0 0 0 0,1-1 0 0 0,0 1 0 0 0,-1-1 0 0 0,1 1 1 0 0,0-1-1 0 0,0 1 0 0 0,-1-1 0 0 0,1 1 0 0 0,0-1 0 0 0,0 0 0 0 0,0 1 0 0 0,0-1 0 0 0,-1 0 1 0 0,-12-35 615 0 0,11 29-284 0 0,-6-12-1 0 0,2 0 0 0 0,-6-29 0 0 0,-3-7-150 0 0,14 51-174 0 0,-1-1 0 0 0,1 0 0 0 0,0 1 0 0 0,1-1 0 0 0,-1 0 0 0 0,1 0 0 0 0,0 0 0 0 0,1-8 0 0 0,8-20 132 0 0,-2 11-108 0 0,-1 7-10 0 0,2-7 25 0 0,3 1-9 0 0,12-7-14 0 0,45-45 132 0 0,-47 49-151 0 0,44-40-1 0 0,-18 23 1 0 0,-21 18-15 0 0,1 1 1 0 0,47-31-1 0 0,114-68 34 0 0,-169 108-52 0 0,29-18 4 0 0,28-13 5 0 0,40-16 7 0 0,-39 22-8 0 0,-21 11-4 0 0,-21 11-2 0 0,17-5 2 0 0,3-2 1 0 0,-20 6 0 0 0,52-22 3 0 0,46-10 6 0 0,-2 0-6 0 0,-66 26-2 0 0,-25 11 1 0 0,19-3 5 0 0,24-8 1 0 0,-22 6-3 0 0,30-6 4 0 0,139-28 15 0 0,-101 24-18 0 0,-21 7-7 0 0,56-3 2 0 0,-146 21-2 0 0,688-38-19 0 0,-336 61 102 0 0,-172-5 18 0 0,-151-15-96 0 0,24-4 9 0 0,1-5 7 0 0,35-8 22 0 0,20-3 31 0 0,316-56 208 0 0,-425 71-274 0 0,192-51 68 0 0,-181 45-51 0 0,0-1-1 0 0,43-25 1 0 0,-66 33-24 0 0,-4 2-2 0 0,0 0 1 0 0,1 0-1 0 0,-1 0 0 0 0,0-1 0 0 0,0 1 0 0 0,0-1 1 0 0,0 1-1 0 0,0-1 0 0 0,-1 0 0 0 0,1 0 0 0 0,0 0 1 0 0,1-3-1 0 0,-2-3 0 0 0,-1 7-20 0 0,1-3-93 0 0,-2-9-1589 0 0,-2 12 859 0 0</inkml:trace>
</inkml:ink>
</file>

<file path=ppt/ink/ink40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8:50:01.369"/>
    </inkml:context>
    <inkml:brush xml:id="br0">
      <inkml:brushProperty name="width" value="0.05" units="cm"/>
      <inkml:brushProperty name="height" value="0.05" units="cm"/>
      <inkml:brushProperty name="color" value="#E71224"/>
    </inkml:brush>
  </inkml:definitions>
  <inkml:trace contextRef="#ctx0" brushRef="#br0">418 95 4201 0 0,'-36'-54'944'0'0,"27"31"765"0"0,8 22-1662 0 0,1 0 0 0 0,0 0 0 0 0,0 1 0 0 0,0-1-1 0 0,-1 0 1 0 0,1 0 0 0 0,-1 0 0 0 0,1 0 0 0 0,0 1-1 0 0,-1-1 1 0 0,1 0 0 0 0,-1 1 0 0 0,0-1 0 0 0,1 0 0 0 0,-1 1-1 0 0,1-1 1 0 0,-1 1 0 0 0,0-1 0 0 0,0 1 0 0 0,1-1 0 0 0,-1 1-1 0 0,0-1 1 0 0,0 1 0 0 0,0 0 0 0 0,1-1 0 0 0,-1 1 0 0 0,0 0-1 0 0,0 0 1 0 0,0 0 0 0 0,0 0 0 0 0,0-1 0 0 0,1 1-1 0 0,-1 0 1 0 0,0 1 0 0 0,0-1 0 0 0,0 0 0 0 0,0 0 0 0 0,0 0-1 0 0,-1 1 1 0 0,-6-1-17 0 0,-14-1 144 0 0,0 1 0 0 0,0 1-1 0 0,0 1 1 0 0,0 1 0 0 0,0 1-1 0 0,-26 8 1 0 0,8 7-12 0 0,-16 15 12 0 0,17-10-138 0 0,22-9-19 0 0,13-15-9 0 0,40 2 59 0 0,12 6-43 0 0,38 3 8 0 0,70-2-5 0 0,-130-6-27 0 0,-1 1 0 0 0,0 1-1 0 0,0 1 1 0 0,27 11-1 0 0,-43-14 7 0 0,-1 1-1 0 0,0 0 0 0 0,0 0 0 0 0,0 1 1 0 0,0 0-1 0 0,-1 0 0 0 0,0 1 1 0 0,0 0-1 0 0,10 10 0 0 0,-16-13 17 0 0,1-1-1 0 0,0 1 0 0 0,-1-1 1 0 0,0 1-1 0 0,1-1 1 0 0,-1 1-1 0 0,0 0 1 0 0,-1 0-1 0 0,1-1 0 0 0,0 1 1 0 0,-1 0-1 0 0,1 0 1 0 0,-1 0-1 0 0,0 0 1 0 0,0 0-1 0 0,0 0 0 0 0,-1 0 1 0 0,1 0-1 0 0,-1-1 1 0 0,1 1-1 0 0,-1 0 1 0 0,0 0-1 0 0,0 0 0 0 0,0-1 1 0 0,-1 1-1 0 0,1-1 1 0 0,0 1-1 0 0,-1-1 1 0 0,0 1-1 0 0,0-1 0 0 0,1 0 1 0 0,-1 0-1 0 0,-3 3 1 0 0,-10 12 77 0 0,0-1-1 0 0,-1 0 1 0 0,-1-1 0 0 0,-19 13 0 0 0,29-24-73 0 0,0 1-1 0 0,0-2 1 0 0,0 1 0 0 0,0-1 0 0 0,-1 0 0 0 0,1 0-1 0 0,-1-1 1 0 0,0 0 0 0 0,0 0 0 0 0,0-1 0 0 0,0 0-1 0 0,0 0 1 0 0,0-1 0 0 0,0 0 0 0 0,-8-1 0 0 0,4 0 14 0 0,-2 0 2 0 0,5 0-15 0 0,1-1-3 0 0,5-1-9 0 0,-12-15 49 0 0,9 9-87 0 0,3 5-49 0 0,-1-19-484 0 0,3 7-2892 0 0,1 15 3268 0 0</inkml:trace>
</inkml:ink>
</file>

<file path=ppt/ink/ink40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8:50:01.744"/>
    </inkml:context>
    <inkml:brush xml:id="br0">
      <inkml:brushProperty name="width" value="0.05" units="cm"/>
      <inkml:brushProperty name="height" value="0.05" units="cm"/>
      <inkml:brushProperty name="color" value="#E71224"/>
    </inkml:brush>
  </inkml:definitions>
  <inkml:trace contextRef="#ctx0" brushRef="#br0">0 154 5033 0 0,'8'-2'2459'0'0,"-7"2"-2310"0"0,0-1 1 0 0,0 1-1 0 0,0 0 1 0 0,0 0-1 0 0,0-1 1 0 0,0 1-1 0 0,0-1 1 0 0,0 1-1 0 0,0-1 1 0 0,0 1-1 0 0,0-1 1 0 0,-1 1 0 0 0,1-1-1 0 0,0 0 1 0 0,0 0-1 0 0,-1 1 1 0 0,1-1-1 0 0,0 0 1 0 0,0-1-1 0 0,21-9 106 0 0,-5 4-172 0 0,187-88-426 0 0,-184 85 47 0 0,0-6-163 0 0</inkml:trace>
</inkml:ink>
</file>

<file path=ppt/ink/ink40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8:50:02.110"/>
    </inkml:context>
    <inkml:brush xml:id="br0">
      <inkml:brushProperty name="width" value="0.05" units="cm"/>
      <inkml:brushProperty name="height" value="0.05" units="cm"/>
      <inkml:brushProperty name="color" value="#E71224"/>
    </inkml:brush>
  </inkml:definitions>
  <inkml:trace contextRef="#ctx0" brushRef="#br0">1 56 5273 0 0,'6'-1'4427'0'0,"0"1"-3366"0"0,6 0-1198 0 0,6-5 153 0 0,0 2 1 0 0,0 0-1 0 0,26 0 1 0 0,15-2 1 0 0,23-6-19 0 0,42-4-748 0 0,-42 7 85 0 0,-61 6 164 0 0</inkml:trace>
</inkml:ink>
</file>

<file path=ppt/ink/ink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19:21:52.822"/>
    </inkml:context>
    <inkml:brush xml:id="br0">
      <inkml:brushProperty name="width" value="0.05" units="cm"/>
      <inkml:brushProperty name="height" value="0.05" units="cm"/>
    </inkml:brush>
  </inkml:definitions>
  <inkml:trace contextRef="#ctx0" brushRef="#br0">166 123 6233 0 0,'-3'-15'919'0'0,"-1"1"1"0"0,0 0-1 0 0,-1 1 0 0 0,0-1 0 0 0,-14-24 0 0 0,19 37-894 0 0,-1 0 0 0 0,0 0 1 0 0,1 0-1 0 0,-1 0 0 0 0,0 0 0 0 0,0 1 1 0 0,0-1-1 0 0,0 0 0 0 0,0 0 0 0 0,0 0 1 0 0,0 1-1 0 0,0-1 0 0 0,0 1 0 0 0,0-1 1 0 0,0 1-1 0 0,0-1 0 0 0,0 1 0 0 0,-1-1 1 0 0,1 1-1 0 0,0 0 0 0 0,0 0 0 0 0,0 0 1 0 0,-1 0-1 0 0,1 0 0 0 0,0 0 0 0 0,0 0 1 0 0,-1 0-1 0 0,1 0 0 0 0,0 0 0 0 0,0 1 1 0 0,0-1-1 0 0,0 0 0 0 0,-1 1 0 0 0,1-1 0 0 0,0 1 1 0 0,0-1-1 0 0,0 1 0 0 0,0 0 0 0 0,0-1 1 0 0,0 1-1 0 0,0 0 0 0 0,0 0 0 0 0,0 0 1 0 0,0 1-1 0 0,-5 3 22 0 0,1 1 0 0 0,0 0 0 0 0,0 0 1 0 0,0 0-1 0 0,-5 10 0 0 0,-13 36 163 0 0,12-16-141 0 0,8-23-53 0 0,1-1 0 0 0,0 1 0 0 0,1 0 0 0 0,1 22 0 0 0,6 24 38 0 0,0-26-29 0 0,-5-30-26 0 0,0 1-1 0 0,0-1 1 0 0,1 1 0 0 0,-1-1 0 0 0,1 0 0 0 0,-1 1 0 0 0,1-1 0 0 0,0 0 0 0 0,0 0 0 0 0,1 0 0 0 0,-1 0 0 0 0,1-1 0 0 0,-1 1 0 0 0,5 2 0 0 0,38 18-249 0 0,-41-22 94 0 0,1 0 1 0 0,-1 0-1 0 0,0-1 0 0 0,1 0 1 0 0,-1 1-1 0 0,0-2 0 0 0,1 1 1 0 0,-1 0-1 0 0,1-1 0 0 0,-1 0 1 0 0,0 0-1 0 0,0 0 0 0 0,1 0 1 0 0,-1-1-1 0 0,0 0 1 0 0,0 0-1 0 0,-1 0 0 0 0,1 0 1 0 0,0 0-1 0 0,-1-1 0 0 0,1 0 1 0 0,-1 0-1 0 0,0 0 0 0 0,0 0 1 0 0,0 0-1 0 0,0 0 0 0 0,0-1 1 0 0,-1 0-1 0 0,1 1 0 0 0,1-6 1 0 0,9-9-685 0 0</inkml:trace>
</inkml:ink>
</file>

<file path=ppt/ink/ink40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8:50:02.759"/>
    </inkml:context>
    <inkml:brush xml:id="br0">
      <inkml:brushProperty name="width" value="0.05" units="cm"/>
      <inkml:brushProperty name="height" value="0.05" units="cm"/>
      <inkml:brushProperty name="color" value="#E71224"/>
    </inkml:brush>
  </inkml:definitions>
  <inkml:trace contextRef="#ctx0" brushRef="#br0">20 1486 4417 0 0,'-4'-3'2892'0'0,"-4"-5"-1058"0"0,3 3-1393 0 0,3 0 80 0 0,2 2 170 0 0,9-3-452 0 0,14 4 5 0 0,4 6-94 0 0,-13 1-79 0 0,14 7-25 0 0,17 11 61 0 0,-22-10-49 0 0,1-1 0 0 0,49 17 0 0 0,-60-25-56 0 0,6 2 7 0 0,13 3 14 0 0,-20-6-14 0 0,-3-1-3 0 0,-1-1 4 0 0,1 0-1 0 0,-1-1 1 0 0,1 0 0 0 0,0 0 0 0 0,14-3 0 0 0,7 0 64 0 0,-28 3-62 0 0,0 0-1 0 0,1-1 1 0 0,-1 1 0 0 0,0-1-1 0 0,1 0 1 0 0,-1 0 0 0 0,0 0-1 0 0,0 0 1 0 0,0 0-1 0 0,3-2 1 0 0,1-2 25 0 0,-1 1 0 0 0,1-1-1 0 0,-1 0 1 0 0,0-1 0 0 0,6-9 0 0 0,0-1 11 0 0,-1-1 0 0 0,12-27 1 0 0,-9 16-21 0 0,1 0-13 0 0,-2-1 1 0 0,-1 0-1 0 0,-2 0 1 0 0,10-46-1 0 0,-14 51-13 0 0,7-12 7 0 0,-8 23 2 0 0,1 0 0 0 0,-2 0 0 0 0,3-16 0 0 0,-2-22 3 0 0,-8-25 12 0 0,-4 26-12 0 0,1 16-10 0 0,0 9 0 0 0,2 1 0 0 0,0-1 0 0 0,2 0 0 0 0,1 0-1 0 0,0-1 1 0 0,4-38 0 0 0,17 11 34 0 0,-15 45-32 0 0,1 0 0 0 0,0 0 0 0 0,1 1 1 0 0,-1 0-1 0 0,2 0 0 0 0,9-10 0 0 0,-6 9-1 0 0,1 0 1 0 0,-1 0-1 0 0,2 1 1 0 0,12-6-1 0 0,27-8 4 0 0,37-4-14 0 0,1 3-1 0 0,137-14 1 0 0,-63 12 1 0 0,23-8 12 0 0,699-146 91 0 0,-773 150-78 0 0,2-1-14 0 0,-34 5-2 0 0,-18 5 1 0 0,184-46 22 0 0,-231 62-44 0 0,7-1 26 0 0,29 0 23 0 0,-30 5-88 0 0,-7 0-25 0 0,1 2-44 0 0,-5-1 13 0 0,-10-2 79 0 0,0 0-1 0 0,1 1 1 0 0,-1-1-1 0 0,0 0 1 0 0,0 0-1 0 0,0 1 1 0 0,1-1-1 0 0,-1 0 1 0 0,0 0-1 0 0,0 1 1 0 0,0-1-1 0 0,1 0 1 0 0,-1 1-1 0 0,0-1 1 0 0,0 0-1 0 0,0 1 1 0 0,0-1-1 0 0,0 0 1 0 0,0 1-1 0 0,0-1 1 0 0,0 0-1 0 0,0 1 1 0 0,0-1-1 0 0,0 0 1 0 0,0 1-1 0 0,0-1 1 0 0,0 0-1 0 0,0 1 1 0 0,0-1-1 0 0,0 0 1 0 0,0 1-1 0 0,0-1 1 0 0,-1 0-1 0 0,1 1 1 0 0,0-1 0 0 0,0 0-1 0 0,0 0 1 0 0,-1 1-1 0 0,1-1 1 0 0,0 0-1 0 0,0 0 1 0 0,-1 1-1 0 0,-9 14-290 0 0,3-10 90 0 0,1 0 0 0 0,-1 0 0 0 0,0 0 0 0 0,0-1 0 0 0,-1 0 0 0 0,-13 6 0 0 0,2-2-842 0 0,-20 12-2790 0 0</inkml:trace>
</inkml:ink>
</file>

<file path=ppt/ink/ink40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8:50:03.593"/>
    </inkml:context>
    <inkml:brush xml:id="br0">
      <inkml:brushProperty name="width" value="0.05" units="cm"/>
      <inkml:brushProperty name="height" value="0.05" units="cm"/>
      <inkml:brushProperty name="color" value="#E71224"/>
    </inkml:brush>
  </inkml:definitions>
  <inkml:trace contextRef="#ctx0" brushRef="#br0">8 114 5385 0 0,'-4'-2'2896'0'0,"0"-3"-2282"0"0,9 20-354 0 0,-1-1 0 0 0,-1 1 0 0 0,-1 0 0 0 0,0 0-1 0 0,-1 0 1 0 0,-1 29 0 0 0,1-17-37 0 0,-3 93 133 0 0,0 12-239 0 0,0-104-108 0 0,1-17 77 0 0,1-5 65 0 0,3-26 24 0 0,0 12-155 0 0,0 0-1 0 0,1 0 0 0 0,-1 0 0 0 0,2 1 0 0 0,7-12 0 0 0,-3 7-27 0 0,2-4 33 0 0,-7 6-19 0 0,1 1 1 0 0,-2-1-1 0 0,1 0 1 0 0,-1 0-1 0 0,-1 0 1 0 0,0 0-1 0 0,0 0 1 0 0,-1-1-1 0 0,0-11 1 0 0,2-14 4 0 0,3-7 8 0 0,17-203 16 0 0,-23 245-37 0 0,0 1 0 0 0,-1-1 0 0 0,1 0 0 0 0,0 0 0 0 0,0 0 0 0 0,0 1 0 0 0,0-1 0 0 0,1 0 0 0 0,-1 0 0 0 0,0 0 0 0 0,0 1 0 0 0,0-1 0 0 0,1 0 0 0 0,-1 0 0 0 0,0 1 0 0 0,1-1 0 0 0,-1 0 0 0 0,0 1 0 0 0,1-1 0 0 0,-1 0 0 0 0,1 1 0 0 0,-1-1 0 0 0,1 0 0 0 0,0 1 0 0 0,-1-1 0 0 0,1 1 0 0 0,0-1 0 0 0,0 0 0 0 0,5 22-46 0 0,2 9 41 0 0,26 58 0 0 0,1-14 11 0 0,-16-37-4 0 0,-10-22 4 0 0,-1 0 0 0 0,-1 1 0 0 0,0 0 0 0 0,-1 0 0 0 0,6 29 0 0 0,-11-37-1 0 0,0-1-1 0 0,1 0 1 0 0,0 1-1 0 0,0-1 1 0 0,0 0 0 0 0,1 0-1 0 0,0 0 1 0 0,0 0-1 0 0,1 0 1 0 0,7 9-1 0 0,-2-12 22 0 0,-6-9 36 0 0,-2-6-21 0 0,4-7-6 0 0,2 0-22 0 0,4-6-15 0 0,-2 7 8 0 0,-4 0 3 0 0,0-1 0 0 0,0 1-1 0 0,-2-1 1 0 0,0 0 0 0 0,0-32 0 0 0,-2 17-2 0 0,1-19 7 0 0,1 16 2 0 0,-1 26-3 0 0,8-47-6 0 0,-10 56-12 0 0,2 3-12 0 0,0 2-4 0 0,2 6-9 0 0,1 4 24 0 0,39 77-24 0 0,-11-31 49 0 0,5-3 9 0 0,-12-21-13 0 0,24 37 27 0 0,-10-14-98 0 0,-13-25-147 0 0,-17-24 26 0 0,9 5-276 0 0,-18-15 421 0 0,0 1 1 0 0,0 0 0 0 0,0 0 0 0 0,0-1 0 0 0,0 1 0 0 0,0 0 0 0 0,0-1-1 0 0,0 1 1 0 0,0-1 0 0 0,1 0 0 0 0,-1 1 0 0 0,0-1 0 0 0,0 0 0 0 0,0 0 0 0 0,0 1-1 0 0,1-1 1 0 0,-1 0 0 0 0,0 0 0 0 0,0 0 0 0 0,0-1 0 0 0,1 1 0 0 0,-1 0-1 0 0,1-1 1 0 0,5-4-587 0 0</inkml:trace>
</inkml:ink>
</file>

<file path=ppt/ink/ink40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8:50:04.025"/>
    </inkml:context>
    <inkml:brush xml:id="br0">
      <inkml:brushProperty name="width" value="0.05" units="cm"/>
      <inkml:brushProperty name="height" value="0.05" units="cm"/>
      <inkml:brushProperty name="color" value="#E71224"/>
    </inkml:brush>
  </inkml:definitions>
  <inkml:trace contextRef="#ctx0" brushRef="#br0">415 5 5441 0 0,'0'-5'1860'0'0,"-2"5"-1225"0"0,0 2-622 0 0,-1-2 242 0 0,-9 1-132 0 0,-5 3-76 0 0,3 1-40 0 0,4 0 12 0 0,4-3-14 0 0,-40 16 79 0 0,23-10-5 0 0,7-3-5 0 0,-29 8 92 0 0,2 2 27 0 0,-19 14 118 0 0,24-3-118 0 0,15-5-81 0 0,14-15-94 0 0,-6 0 7 0 0,13-6-22 0 0,1 0 1 0 0,-1 1-1 0 0,1-1 1 0 0,-1 1-1 0 0,0-1 1 0 0,1 1-1 0 0,-1 0 1 0 0,1 0-1 0 0,-1 0 1 0 0,1 0-1 0 0,0 0 1 0 0,-1 0-1 0 0,1 0 1 0 0,0 0 0 0 0,0 0-1 0 0,0 0 1 0 0,0 1-1 0 0,0-1 1 0 0,-1 3-1 0 0,2-3 2 0 0,1 0 0 0 0,0 0 0 0 0,0 0 1 0 0,0 0-1 0 0,0 0 0 0 0,0 0 0 0 0,0-1 0 0 0,0 1 0 0 0,0 0 0 0 0,1 0 0 0 0,-1-1 1 0 0,0 1-1 0 0,0-1 0 0 0,0 1 0 0 0,1-1 0 0 0,-1 1 0 0 0,0-1 0 0 0,1 0 0 0 0,-1 0 1 0 0,3 1-1 0 0,-1-1-12 0 0,42 10 38 0 0,1-3 0 0 0,75 4-1 0 0,32 3 62 0 0,-148-13-74 0 0,0 0 0 0 0,0 0 0 0 0,0 0 0 0 0,0 0 0 0 0,0 1 0 0 0,0-1 0 0 0,-1 1 0 0 0,1 1 0 0 0,-1-1 0 0 0,1 1 0 0 0,-1-1 0 0 0,0 1 0 0 0,0 0 0 0 0,7 7 0 0 0,-10-7 7 0 0,1-1 0 0 0,-1 1 0 0 0,0 0-1 0 0,0-1 1 0 0,0 1 0 0 0,0 0 0 0 0,0 0-1 0 0,-1 0 1 0 0,1 0 0 0 0,-1 0 0 0 0,0 0-1 0 0,0 0 1 0 0,0 0 0 0 0,0 0 0 0 0,-1 0 0 0 0,1 0-1 0 0,-1 0 1 0 0,1-1 0 0 0,-1 1 0 0 0,0 0-1 0 0,0 0 1 0 0,0 0 0 0 0,-3 3 0 0 0,-5 12 43 0 0,-1-1 0 0 0,0 0 0 0 0,-2-1 0 0 0,0 0 0 0 0,0 0 0 0 0,-2-1 0 0 0,0-1 0 0 0,0-1 0 0 0,-1 0 0 0 0,-1 0 0 0 0,0-2 0 0 0,-23 13 0 0 0,7-11-15 0 0,25-12-14 0 0,0 0-1 0 0,0 0 1 0 0,0 0-1 0 0,0-1 1 0 0,-1 0-1 0 0,-11-1 1 0 0,17 0-40 0 0,0 1 0 0 0,0 0 0 0 0,0-1 1 0 0,0 1-1 0 0,0-1 0 0 0,0 1 1 0 0,0-1-1 0 0,0 0 0 0 0,0 0 0 0 0,0 0 1 0 0,1 0-1 0 0,-1 0 0 0 0,0 0 1 0 0,0-1-1 0 0,1 1 0 0 0,-1-1 1 0 0,1 1-1 0 0,-1-1 0 0 0,1 1 0 0 0,0-1 1 0 0,-2-3-1 0 0,1-16-214 0 0,8 2-23 0 0,9-13-109 0 0,-8 17 189 0 0,-2 4 55 0 0,10-22-105 0 0</inkml:trace>
</inkml:ink>
</file>

<file path=ppt/ink/ink40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8:50:04.380"/>
    </inkml:context>
    <inkml:brush xml:id="br0">
      <inkml:brushProperty name="width" value="0.05" units="cm"/>
      <inkml:brushProperty name="height" value="0.05" units="cm"/>
      <inkml:brushProperty name="color" value="#E71224"/>
    </inkml:brush>
  </inkml:definitions>
  <inkml:trace contextRef="#ctx0" brushRef="#br0">1 115 6081 0 0,'95'-52'1449'0'0,"-94"52"-1360"0"0,1-1 0 0 0,-1 0 1 0 0,0 0-1 0 0,1 0 1 0 0,-1 0-1 0 0,0 0 1 0 0,0 0-1 0 0,0 0 1 0 0,0 0-1 0 0,0-1 0 0 0,0 1 1 0 0,0 0-1 0 0,0 0 1 0 0,0-1-1 0 0,0 1 1 0 0,-1-1-1 0 0,1 1 0 0 0,-1-1 1 0 0,1 1-1 0 0,-1-1 1 0 0,0 1-1 0 0,1-1 1 0 0,-1 1-1 0 0,0-1 0 0 0,0 0 1 0 0,0 1-1 0 0,0-1 1 0 0,-1-2-1 0 0,1 3-71 0 0,0 0 0 0 0,0 1-1 0 0,-1-1 1 0 0,1 0 0 0 0,0 0-1 0 0,0 1 1 0 0,0-1 0 0 0,0 0-1 0 0,0 1 1 0 0,0-1 0 0 0,0 0-1 0 0,0 0 1 0 0,1 1 0 0 0,-1-1-1 0 0,0 0 1 0 0,0 1 0 0 0,0-1-1 0 0,1 0 1 0 0,-1 1 0 0 0,0-1-1 0 0,1 1 1 0 0,-1-1 0 0 0,1 0-1 0 0,-1 1 1 0 0,1-1 0 0 0,-1 1-1 0 0,1-1 1 0 0,-1 1 0 0 0,1-1 0 0 0,-1 1-1 0 0,1 0 1 0 0,0-1 0 0 0,-1 1-1 0 0,1 0 1 0 0,0-1 0 0 0,-1 1-1 0 0,1 0 1 0 0,0 0 0 0 0,0-1-1 0 0,0 1 197 0 0,-3 25-113 0 0,-2-4-49 0 0,-2 0-1 0 0,0-1 0 0 0,-1 1 1 0 0,-11 20-1 0 0,14-31-22 0 0,1 0-1 0 0,0 0 0 0 0,0 1 0 0 0,1-1 1 0 0,1 1-1 0 0,-1 20 0 0 0,1-26-5 0 0,1 1-1 0 0,1 0 1 0 0,-1 0-1 0 0,1 0 1 0 0,0 0-1 0 0,0-1 1 0 0,1 1 0 0 0,0 0-1 0 0,0-1 1 0 0,0 0-1 0 0,1 1 1 0 0,-1-1-1 0 0,1 0 1 0 0,6 7 0 0 0,5 1 35 0 0,12 7 18 0 0,-14-11-44 0 0,-5-3-12 0 0,-4-4-3 0 0,0 0-1 0 0,1 0 0 0 0,-1 0 0 0 0,1 0 1 0 0,-1 0-1 0 0,1-1 0 0 0,0 0 1 0 0,7 2-1 0 0,58 1 179 0 0,-13-2-154 0 0,-23 4-5 0 0,-1-2-1 0 0,63-1 1 0 0,-37-2-104 0 0,-53-1-33 0 0,38 0-219 0 0,-41 0 213 0 0,-1 0 0 0 0,1 0 0 0 0,-1 0-1 0 0,1 0 1 0 0,-1 0 0 0 0,1-1 0 0 0,-1 1 0 0 0,1-1 0 0 0,-1 1 0 0 0,1-1-1 0 0,-1 1 1 0 0,1-1 0 0 0,-1 0 0 0 0,0 0 0 0 0,1 0 0 0 0,-1 1-1 0 0,0-1 1 0 0,0 0 0 0 0,0-1 0 0 0,1 1 0 0 0,0-2 0 0 0</inkml:trace>
</inkml:ink>
</file>

<file path=ppt/ink/ink40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8:50:04.728"/>
    </inkml:context>
    <inkml:brush xml:id="br0">
      <inkml:brushProperty name="width" value="0.05" units="cm"/>
      <inkml:brushProperty name="height" value="0.05" units="cm"/>
      <inkml:brushProperty name="color" value="#E71224"/>
    </inkml:brush>
  </inkml:definitions>
  <inkml:trace contextRef="#ctx0" brushRef="#br0">119 265 5785 0 0,'23'-17'5139'0'0,"8"7"-3643"0"0,28 5-2501 0 0,-44 4 1526 0 0,237-12-1520 0 0,-233 13 626 0 0,0 3-181 0 0</inkml:trace>
  <inkml:trace contextRef="#ctx0" brushRef="#br0" timeOffset="1">3 158 5273 0 0,'-1'-10'1799'0'0,"0"-17"1122"0"0,2 10-2100 0 0,1 2-605 0 0,2 6-282 0 0,-3 6 76 0 0,1 0 1 0 0,0 0 0 0 0,0 1 0 0 0,0-1 0 0 0,1 1-1 0 0,-1-1 1 0 0,0 1 0 0 0,1 0 0 0 0,-1 0-1 0 0,1 0 1 0 0,0 0 0 0 0,0 0 0 0 0,6-2 0 0 0,46-13 215 0 0,-15 6-130 0 0,-22 7-73 0 0,0 0 0 0 0,0 1-1 0 0,1 1 1 0 0,18 1 0 0 0,-4-1-214 0 0,-14 3 84 0 0,9 6 193 0 0,-22-5-301 0 0,0-1 0 0 0,0 1 1 0 0,0-1-1 0 0,1 0 0 0 0,9 0 0 0 0,5-2-4378 0 0</inkml:trace>
</inkml:ink>
</file>

<file path=ppt/ink/ink40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8:50:05.297"/>
    </inkml:context>
    <inkml:brush xml:id="br0">
      <inkml:brushProperty name="width" value="0.05" units="cm"/>
      <inkml:brushProperty name="height" value="0.05" units="cm"/>
      <inkml:brushProperty name="color" value="#E71224"/>
    </inkml:brush>
  </inkml:definitions>
  <inkml:trace contextRef="#ctx0" brushRef="#br0">50 9 2849 0 0,'-2'-6'1938'0'0,"-2"4"-1539"0"0,-1 2-175 0 0,2 0 55 0 0,0 0 66 0 0,2-1-286 0 0,1 1 1 0 0,-1 0-1 0 0,1 0 0 0 0,-1 0 1 0 0,1 0-1 0 0,-1 0 1 0 0,1 0-1 0 0,-1 0 0 0 0,1 0 1 0 0,-1 1-1 0 0,1-1 0 0 0,-1 0 1 0 0,1 0-1 0 0,0 0 1 0 0,-1 0-1 0 0,1 1 0 0 0,-1-1 1 0 0,1 0-1 0 0,-1 0 1 0 0,1 1-1 0 0,0-1 0 0 0,-1 0 1 0 0,1 1-1 0 0,0-1 1 0 0,-1 0-1 0 0,1 1 0 0 0,0-1 1 0 0,-1 1-1 0 0,1-1 1 0 0,0 0-1 0 0,0 1 0 0 0,-1 0 1 0 0,-3 11 79 0 0,0 1 1 0 0,1-1-1 0 0,0 1 0 0 0,1 0 1 0 0,0 0-1 0 0,1 0 1 0 0,1 23-1 0 0,13 101 250 0 0,-7-84-249 0 0,-3-6-49 0 0,-5 21-29 0 0,1-32-24 0 0,1-11 3 0 0,1 51 72 0 0,5 38-693 0 0,0 7-2242 0 0,-5-100-262 0 0</inkml:trace>
</inkml:ink>
</file>

<file path=ppt/ink/ink40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8:50:45.309"/>
    </inkml:context>
    <inkml:brush xml:id="br0">
      <inkml:brushProperty name="width" value="0.05" units="cm"/>
      <inkml:brushProperty name="height" value="0.05" units="cm"/>
      <inkml:brushProperty name="color" value="#E71224"/>
    </inkml:brush>
  </inkml:definitions>
  <inkml:trace contextRef="#ctx0" brushRef="#br0">162 263 5177 0 0,'-74'-27'1187'0'0,"38"14"-592"0"0,15 6-171 0 0,3 4-107 0 0,12 6-209 0 0,4 2-53 0 0,-1 1 60 0 0,2-5 824 0 0,30-22 858 0 0,59-25-1745 0 0,47-23-20 0 0,63-13 10 0 0,-178 77-43 0 0,12 1 0 0 0,-1 5-1 0 0,12 10-1 0 0,-14 9-15 0 0,-26-17 17 0 0,0 1 0 0 0,0 0 0 0 0,0 0-1 0 0,-1 0 1 0 0,1 0 0 0 0,-1 0 0 0 0,0 0-1 0 0,2 7 1 0 0,0 4 4 0 0,-1 0 0 0 0,0 0 0 0 0,0 26 1 0 0,4 14 20 0 0,-7-52-20 0 0,1-1 1 0 0,0 1-1 0 0,0-1 1 0 0,0 1-1 0 0,0-1 1 0 0,1 0-1 0 0,-1 1 0 0 0,1-1 1 0 0,-1 0-1 0 0,1 0 1 0 0,0 0-1 0 0,0 0 0 0 0,0 0 1 0 0,0-1-1 0 0,0 1 1 0 0,0-1-1 0 0,0 1 1 0 0,0-1-1 0 0,1 0 0 0 0,-1 1 1 0 0,1-1-1 0 0,-1-1 1 0 0,1 1-1 0 0,-1 0 1 0 0,1 0-1 0 0,3 0 0 0 0,42 2 110 0 0,-18-5-67 0 0,-27 2-44 0 0,64-10 148 0 0,36-23-166 0 0,59-43-1592 0 0,-153 72 1412 0 0,16-10-262 0 0,-7 2-454 0 0</inkml:trace>
</inkml:ink>
</file>

<file path=ppt/ink/ink40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8:50:46.589"/>
    </inkml:context>
    <inkml:brush xml:id="br0">
      <inkml:brushProperty name="width" value="0.05" units="cm"/>
      <inkml:brushProperty name="height" value="0.05" units="cm"/>
      <inkml:brushProperty name="color" value="#E71224"/>
    </inkml:brush>
  </inkml:definitions>
  <inkml:trace contextRef="#ctx0" brushRef="#br0">82 33 3201 0 0,'-1'-1'314'0'0,"-4"-10"1137"0"0,0 4-745 0 0,4 7-709 0 0,0-2 36 0 0,-2 0 114 0 0,-2-3 383 0 0,5 4-493 0 0,0 1 1 0 0,0 0-1 0 0,-1 0 1 0 0,1-1-1 0 0,0 1 1 0 0,0 0-1 0 0,0 0 1 0 0,0 0-1 0 0,-1-1 0 0 0,1 1 1 0 0,0 0-1 0 0,0 0 1 0 0,0 0-1 0 0,-1 0 1 0 0,1-1-1 0 0,0 1 1 0 0,0 0-1 0 0,-1 0 1 0 0,1 0-1 0 0,0 0 1 0 0,0 0-1 0 0,-1 0 1 0 0,1 0-1 0 0,0 0 1 0 0,0 0-1 0 0,-1 0 1 0 0,1 0-1 0 0,0 0 1 0 0,-1 0-1 0 0,1 0 1 0 0,0 0-1 0 0,0 0 0 0 0,-1 0 1 0 0,1 0-1 0 0,0 0 1 0 0,0 0-1 0 0,-1 0 1 0 0,1 0-1 0 0,0 1 1 0 0,-1-1-1 0 0,-1 13 332 0 0,8 23-355 0 0,-4-32-4 0 0,-1 1 0 0 0,1-1 1 0 0,0 0-1 0 0,0 0 0 0 0,0-1 1 0 0,0 1-1 0 0,1 0 0 0 0,0-1 1 0 0,-1 1-1 0 0,1-1 1 0 0,1 0-1 0 0,-1 0 0 0 0,0 0 1 0 0,6 3-1 0 0,-3-3 10 0 0,0 0 0 0 0,0-1 0 0 0,0 1 0 0 0,0-1 0 0 0,0-1 0 0 0,12 3 0 0 0,0-1 13 0 0,5 3 5 0 0,-1 4-17 0 0,8 12-17 0 0,-24-16-9 0 0,-5-5 4 0 0,0 0 1 0 0,0 0 0 0 0,-1 0 0 0 0,1 0 0 0 0,0 0 0 0 0,0 0 0 0 0,-1 0 0 0 0,1 0 0 0 0,-1 0 0 0 0,1 0-1 0 0,-1 0 1 0 0,1 0 0 0 0,-1 0 0 0 0,1 1 0 0 0,-1-1 0 0 0,0 0 0 0 0,0 0 0 0 0,0 1 0 0 0,0-1 0 0 0,0 0-1 0 0,0 0 1 0 0,0 0 0 0 0,0 1 0 0 0,0-1 0 0 0,-1 1 0 0 0,-7 9-6 0 0,0-4 4 0 0,-4 5 6 0 0,-16 13 25 0 0,22-20-14 0 0,0 0 1 0 0,1 1 0 0 0,0-1-1 0 0,0 1 1 0 0,1 1-1 0 0,-1-1 1 0 0,1 0-1 0 0,1 1 1 0 0,-6 11 0 0 0,-12 20 111 0 0,-5-1-65 0 0,-16 21 134 0 0,15-21-66 0 0,10-15-72 0 0,4-9 56 0 0,7-16 180 0 0,8-23-26 0 0,33-85-215 0 0,2-4 14 0 0,-22 43-48 0 0,-14 63-12 0 0,0-1 11 0 0,-1 5-7 0 0,-2-1-6 0 0,-1 3-7 0 0,3 3 0 0 0,0 0 1 0 0,-1 0-1 0 0,1 0 1 0 0,0-1-1 0 0,-1 1 1 0 0,1 0-1 0 0,0 0 1 0 0,-1 0-1 0 0,1 0 1 0 0,0 0-1 0 0,-1 0 1 0 0,1 0 0 0 0,0 0-1 0 0,-1 0 1 0 0,1 0-1 0 0,0 0 1 0 0,-1 0-1 0 0,1 1 1 0 0,0-1-1 0 0,-1 0 1 0 0,1 0-1 0 0,0 0 1 0 0,-1 0-1 0 0,1 0 1 0 0,0 1-1 0 0,0-1 1 0 0,-1 0-1 0 0,1 0 1 0 0,0 1-1 0 0,0-1 1 0 0,-1 0-1 0 0,1 0 1 0 0,0 1-1 0 0,0-1 1 0 0,0 0-1 0 0,0 0 1 0 0,-1 1-1 0 0,1-1 1 0 0,0 0-1 0 0,0 1 1 0 0,0-1-1 0 0,0 0 1 0 0,0 1-1 0 0,0-1 1 0 0,0 0-1 0 0,0 1 1 0 0,0-1-1 0 0,0 0 1 0 0,0 1-1 0 0,-8 28-11 0 0,7-23 8 0 0,-2 8 5 0 0,0 0 1 0 0,1 0 0 0 0,0 21 0 0 0,2-28 3 0 0,1 0 0 0 0,-1 1 0 0 0,1-1 0 0 0,1 0-1 0 0,-1 0 1 0 0,4 7 0 0 0,1-6 7 0 0,13 3 2 0 0,-16-10-10 0 0,1 0-1 0 0,0 1 1 0 0,-1-1-1 0 0,1-1 1 0 0,0 1 0 0 0,0 0-1 0 0,0-1 1 0 0,0 0-1 0 0,-1 0 1 0 0,1 0-1 0 0,0 0 1 0 0,6-2 0 0 0,-8 1 0 0 0,0 0 1 0 0,0 0 0 0 0,1-1 0 0 0,-1 1 0 0 0,0 0 0 0 0,0-1 0 0 0,0 0 0 0 0,-1 1 0 0 0,1-1 0 0 0,2-3-1 0 0,8-14 19 0 0,-4-1 6 0 0,-5 8-2 0 0,-3 7-10 0 0,0-2 38 0 0,-4-3-1012 0 0,-1 3-1186 0 0</inkml:trace>
</inkml:ink>
</file>

<file path=ppt/ink/ink40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8:50:49.058"/>
    </inkml:context>
    <inkml:brush xml:id="br0">
      <inkml:brushProperty name="width" value="0.05" units="cm"/>
      <inkml:brushProperty name="height" value="0.05" units="cm"/>
      <inkml:brushProperty name="color" value="#E71224"/>
    </inkml:brush>
  </inkml:definitions>
  <inkml:trace contextRef="#ctx0" brushRef="#br0">449 27 2064 0 0,'2'2'484'0'0,"6"1"836"0"0,-4-6-1015 0 0,-3 0-301 0 0,-1 1 0 0 0,1-2 51 0 0,-1 3-42 0 0,0 1 141 0 0,0-1 1 0 0,0 0 0 0 0,0 1-1 0 0,0-1 1 0 0,0 0-1 0 0,-1 0 1 0 0,1 1-1 0 0,0-1 1 0 0,0 0 0 0 0,0 1-1 0 0,-1-1 1 0 0,1 0-1 0 0,0 1 1 0 0,0-1-1 0 0,-1 0 1 0 0,1 1 0 0 0,-1-1-1 0 0,1 1 1 0 0,-1-1-1 0 0,1 1 1 0 0,-1-1-1 0 0,1 1 1 0 0,-1-1 0 0 0,1 1-1 0 0,-1-1 1 0 0,0 1-1 0 0,1 0 1 0 0,-1-1-1 0 0,-1 1 1 0 0,-6-2-332 0 0,2 3 21 0 0,-5 1 389 0 0,-50 21-164 0 0,40-11-29 0 0,1 1-1 0 0,-28 22 0 0 0,-83 87 132 0 0,130-122-170 0 0,-57 67 128 0 0,21-20-79 0 0,27-34-43 0 0,-3 16 33 0 0,12-26-37 0 0,1 0 1 0 0,-1 0-1 0 0,0-1 1 0 0,0 1-1 0 0,0-1 0 0 0,-1 1 1 0 0,1-1-1 0 0,0 1 0 0 0,-1-1 1 0 0,0 0-1 0 0,1 0 0 0 0,-1 0 1 0 0,-3 3-1 0 0,5-5 0 0 0,-1 0 0 0 0,1 0 0 0 0,0 0-1 0 0,-1 1 1 0 0,1-1 0 0 0,0 0 0 0 0,-1 0 0 0 0,1 1 0 0 0,0-1 0 0 0,-1 0-1 0 0,1 1 1 0 0,0-1 0 0 0,-1 0 0 0 0,1 1 0 0 0,0-1 0 0 0,0 0 0 0 0,0 1 0 0 0,-1-1-1 0 0,1 1 1 0 0,0-1 0 0 0,0 0 0 0 0,0 1 0 0 0,0-1 0 0 0,0 1 0 0 0,0-1-1 0 0,0 1 1 0 0,0-1 0 0 0,0 0 0 0 0,0 1 0 0 0,0-1 0 0 0,0 1 0 0 0,0-1-1 0 0,0 1 1 0 0,0-1 0 0 0,0 0 0 0 0,0 1 0 0 0,1-1 0 0 0,-1 1 0 0 0,0-1-1 0 0,0 0 1 0 0,0 1 0 0 0,1-1 0 0 0,-1 0 0 0 0,0 1 0 0 0,1-1 0 0 0,-1 0-1 0 0,0 1 1 0 0,1-1 0 0 0,-1 0 0 0 0,0 1 0 0 0,1-1 0 0 0,-1 0 0 0 0,0 0 0 0 0,1 0-1 0 0,-1 0 1 0 0,1 1 0 0 0,-1-1 0 0 0,0 0 0 0 0,1 0 0 0 0,-1 0 0 0 0,1 0-1 0 0,49 2 95 0 0,-41-1-86 0 0,-1 0 0 0 0,0-1 1 0 0,1 0-1 0 0,-1-1 0 0 0,0 0 0 0 0,0 0 1 0 0,0 0-1 0 0,0-1 0 0 0,0-1 0 0 0,9-3 0 0 0,29-11 30 0 0,91-20-1 0 0,-62 25-29 0 0,-25 7-4 0 0,-40 4 3 0 0,2-1-7 0 0,-4 1 2 0 0,-2 1 4 0 0,-4 1 1 0 0,-1 0 4 0 0,-2 1-2 0 0,-5 6-9 0 0,0 0 0 0 0,-1 1 1 0 0,0-2-1 0 0,0 1 0 0 0,0-1 1 0 0,-1-1-1 0 0,-1 1 0 0 0,-11 6 1 0 0,-79 38 35 0 0,65-35-35 0 0,19-10-2 0 0,-8 4 6 0 0,-19 9 17 0 0,33-15-20 0 0,1 0 0 0 0,0 1 0 0 0,1 0 0 0 0,-1 1-1 0 0,-10 10 1 0 0,16-15 4 0 0,-9 10-3 0 0,7-8 14 0 0,2-2 5 0 0,0 0 43 0 0,30 2 32 0 0,1 6-53 0 0,-24-6-36 0 0,0-1-1 0 0,1 0 1 0 0,-1-1-1 0 0,1 1 1 0 0,-1-1-1 0 0,1 0 1 0 0,-1 0-1 0 0,7-1 1 0 0,29 3 48 0 0,35-1 87 0 0,-11-2-101 0 0,3 0 5 0 0,-38-2-38 0 0,16 3 7 0 0,-6 0 12 0 0,74 19-36 0 0,-97-17-1149 0 0,-13 5-25 0 0,-4-7 801 0 0,-1-1 83 0 0,0 0-19 0 0,0 0-1046 0 0</inkml:trace>
</inkml:ink>
</file>

<file path=ppt/ink/ink40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8:50:49.992"/>
    </inkml:context>
    <inkml:brush xml:id="br0">
      <inkml:brushProperty name="width" value="0.05" units="cm"/>
      <inkml:brushProperty name="height" value="0.05" units="cm"/>
      <inkml:brushProperty name="color" value="#E71224"/>
    </inkml:brush>
  </inkml:definitions>
  <inkml:trace contextRef="#ctx0" brushRef="#br0">96 6 1856 0 0,'-24'-1'504'0'0,"-29"-2"417"0"0,47 2-389 0 0,27 1 171 0 0,-16 2 1473 0 0,-5 10-1438 0 0,-19 128 257 0 0,11-95-795 0 0,-3 84 0 0 0,11-119-184 0 0,0 0 0 0 0,1 1 0 0 0,0-1 1 0 0,6 19-1 0 0,-5-22 0 0 0,1 1 0 0 0,1-1 0 0 0,-1 0 0 0 0,1 0-1 0 0,0 0 1 0 0,1-1 0 0 0,0 1 0 0 0,0-1 0 0 0,0 0 0 0 0,0-1 0 0 0,9 8 0 0 0,-7-7-92 0 0,0 0 1 0 0,1 0-1 0 0,0 0 1 0 0,-1-1 0 0 0,1 0-1 0 0,1-1 1 0 0,-1 0-1 0 0,1 0 1 0 0,0-1 0 0 0,0 0-1 0 0,0-1 1 0 0,0 0-1 0 0,0 0 1 0 0,13 1 0 0 0,-2-2-457 0 0</inkml:trace>
</inkml:ink>
</file>

<file path=ppt/ink/ink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19:21:53.176"/>
    </inkml:context>
    <inkml:brush xml:id="br0">
      <inkml:brushProperty name="width" value="0.05" units="cm"/>
      <inkml:brushProperty name="height" value="0.05" units="cm"/>
    </inkml:brush>
  </inkml:definitions>
  <inkml:trace contextRef="#ctx0" brushRef="#br0">13 90 2977 0 0,'1'-73'2888'0'0,"-4"58"-125"0"0,-3 15-2333 0 0,3 1-93 0 0,2-3 414 0 0,8 131-352 0 0,-4-49-172 0 0,-3-79-232 0 0,0 6-64 0 0,0-1 0 0 0,0 1 0 0 0,1 0 0 0 0,0-1 0 0 0,0 1 0 0 0,1 0 0 0 0,0-1 1 0 0,0 1-1 0 0,0-1 0 0 0,6 11 0 0 0,-7-18-281 0 0,-1 0 102 0 0,0 0-217 0 0</inkml:trace>
</inkml:ink>
</file>

<file path=ppt/ink/ink40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8:50:50.341"/>
    </inkml:context>
    <inkml:brush xml:id="br0">
      <inkml:brushProperty name="width" value="0.05" units="cm"/>
      <inkml:brushProperty name="height" value="0.05" units="cm"/>
      <inkml:brushProperty name="color" value="#E71224"/>
    </inkml:brush>
  </inkml:definitions>
  <inkml:trace contextRef="#ctx0" brushRef="#br0">286 59 5753 0 0,'1'0'1'0'0,"16"-47"1066"0"0,-17 46-1045 0 0,0 1-1 0 0,0 0 1 0 0,0-1 0 0 0,0 1 0 0 0,0-1 0 0 0,0 1-1 0 0,0 0 1 0 0,0-1 0 0 0,0 1 0 0 0,0 0 0 0 0,0-1 0 0 0,0 1-1 0 0,0 0 1 0 0,0-1 0 0 0,0 1 0 0 0,0 0 0 0 0,0-1-1 0 0,-1 1 1 0 0,1 0 0 0 0,0-1 0 0 0,0 1 0 0 0,0 0 0 0 0,-1-1-1 0 0,1 1 1 0 0,0 0 0 0 0,0 0 0 0 0,-1-1 0 0 0,1 1-1 0 0,0 0 1 0 0,0 0 0 0 0,-1 0 0 0 0,1-1 0 0 0,0 1 0 0 0,-1 0-1 0 0,1 0 1 0 0,0 0 0 0 0,-1 0 0 0 0,0 0 0 0 0,-27 11 737 0 0,13 1-714 0 0,1 1-1 0 0,1 0 0 0 0,0 0 1 0 0,1 2-1 0 0,0-1 0 0 0,1 2 1 0 0,1-1-1 0 0,-16 32 0 0 0,-8 11 88 0 0,24-41-54 0 0,1 0 0 0 0,1 1-1 0 0,0-1 1 0 0,2 2 0 0 0,-8 31 0 0 0,-10 28-146 0 0,22-74-163 0 0,1 0 0 0 0,-1 0 0 0 0,0-1 0 0 0,-1 1 0 0 0,1-1 0 0 0,0 1 1 0 0,-1-1-1 0 0,-4 5 0 0 0,2-12-3131 0 0</inkml:trace>
</inkml:ink>
</file>

<file path=ppt/ink/ink40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8:50:50.744"/>
    </inkml:context>
    <inkml:brush xml:id="br0">
      <inkml:brushProperty name="width" value="0.05" units="cm"/>
      <inkml:brushProperty name="height" value="0.05" units="cm"/>
      <inkml:brushProperty name="color" value="#E71224"/>
    </inkml:brush>
  </inkml:definitions>
  <inkml:trace contextRef="#ctx0" brushRef="#br0">18 89 3889 0 0,'-18'-75'1097'0'0,"18"64"314"0"0,10 9 138 0 0,2 8-721 0 0,-7-2-700 0 0,8 8-108 0 0,0 2 1 0 0,-1-1-1 0 0,-1 2 1 0 0,11 16-1 0 0,17 33 141 0 0,9 14-23 0 0,-45-74-128 0 0,7 11-377 0 0,1 0 0 0 0,0 0-1 0 0,21 20 1 0 0,-28-34-411 0 0</inkml:trace>
  <inkml:trace contextRef="#ctx0" brushRef="#br0" timeOffset="1">594 181 4313 0 0,'-3'-1'4434'0'0,"2"1"-4429"0"0,1 0 0 0 0,-1 0 0 0 0,0 0 0 0 0,1 0 0 0 0,-1 0 0 0 0,1 0 0 0 0,-1 0 0 0 0,1 0 0 0 0,-1 0 0 0 0,1 1 0 0 0,0-1 0 0 0,-1 0 0 0 0,1 0 0 0 0,-1 1 1 0 0,1-1-1 0 0,-1 0 0 0 0,1 1 0 0 0,0-1 0 0 0,-1 0 0 0 0,1 1 0 0 0,-1-1 0 0 0,1 1 0 0 0,0-1 0 0 0,0 0 0 0 0,-1 1 0 0 0,1-1 0 0 0,0 1 0 0 0,0-1 0 0 0,0 1 0 0 0,-1 0 0 0 0,-2 5 2 0 0,-17 12 23 0 0,12-11-5 0 0,3-2-11 0 0,0 0 0 0 0,1 0 0 0 0,0 1 0 0 0,0-1 0 0 0,0 1 0 0 0,1 0 0 0 0,0 0 0 0 0,0 0 0 0 0,0 1 0 0 0,1-1 0 0 0,0 1 0 0 0,0-1 0 0 0,1 1 0 0 0,-2 13 0 0 0,4-17 0 0 0,0 1 0 0 0,0-1-1 0 0,0 0 1 0 0,0 0-1 0 0,0 0 1 0 0,1 0 0 0 0,-1 0-1 0 0,1-1 1 0 0,0 1-1 0 0,0 0 1 0 0,0-1 0 0 0,0 1-1 0 0,1-1 1 0 0,-1 0-1 0 0,5 4 1 0 0,44 29 47 0 0,-14-22-427 0 0,-35-12 332 0 0,-1-1 1 0 0,1 0-1 0 0,0 1 1 0 0,-1-1-1 0 0,1 0 0 0 0,-1 0 1 0 0,1 0-1 0 0,-1 0 1 0 0,1 0-1 0 0,-1 0 1 0 0,1-1-1 0 0,0 1 0 0 0,-1 0 1 0 0,1-1-1 0 0,-1 1 1 0 0,0-1-1 0 0,1 0 0 0 0,-1 1 1 0 0,1-1-1 0 0,-1 0 1 0 0,0 0-1 0 0,0 0 0 0 0,2-1 1 0 0,0-11-215 0 0</inkml:trace>
</inkml:ink>
</file>

<file path=ppt/ink/ink40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8:50:51.121"/>
    </inkml:context>
    <inkml:brush xml:id="br0">
      <inkml:brushProperty name="width" value="0.05" units="cm"/>
      <inkml:brushProperty name="height" value="0.05" units="cm"/>
      <inkml:brushProperty name="color" value="#E71224"/>
    </inkml:brush>
  </inkml:definitions>
  <inkml:trace contextRef="#ctx0" brushRef="#br0">51 38 2705 0 0,'-51'-37'2712'0'0,"54"37"-1192"0"0,0 0-1375 0 0,2 5-210 0 0,-6-7 9 0 0,1 1-328 0 0</inkml:trace>
</inkml:ink>
</file>

<file path=ppt/ink/ink40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8:50:51.539"/>
    </inkml:context>
    <inkml:brush xml:id="br0">
      <inkml:brushProperty name="width" value="0.05" units="cm"/>
      <inkml:brushProperty name="height" value="0.05" units="cm"/>
      <inkml:brushProperty name="color" value="#E71224"/>
    </inkml:brush>
  </inkml:definitions>
  <inkml:trace contextRef="#ctx0" brushRef="#br0">0 75 5817 0 0,'5'88'2025'0'0,"-5"-87"-1988"0"0,0-1 0 0 0,0 1 0 0 0,0 0 0 0 0,0-1 1 0 0,1 1-1 0 0,-1-1 0 0 0,0 1 0 0 0,0-1 1 0 0,1 1-1 0 0,-1-1 0 0 0,1 1 0 0 0,-1-1 0 0 0,0 1 1 0 0,1-1-1 0 0,-1 1 0 0 0,1-1 0 0 0,-1 0 0 0 0,1 1 1 0 0,-1-1-1 0 0,1 0 0 0 0,-1 1 0 0 0,1-1 0 0 0,-1 0 1 0 0,1 0-1 0 0,-1 1 0 0 0,1-1 0 0 0,0 0 0 0 0,-1 0 1 0 0,1 0-1 0 0,-1 0 0 0 0,1 0 0 0 0,0 0 0 0 0,22-1-82 0 0,-17 0 144 0 0,77-8 24 0 0,-20 1-1130 0 0,-45 1 508 0 0,-11 5-103 0 0</inkml:trace>
  <inkml:trace contextRef="#ctx0" brushRef="#br0" timeOffset="1">760 3 3425 0 0,'-2'-3'3841'0'0,"-2"9"-3003"0"0,-3 10-966 0 0,-52 122 632 0 0,15 0-718 0 0,43-136 84 0 0,0 0 0 0 0,0 0 0 0 0,0-1 0 0 0,0 1 0 0 0,-1 0 0 0 0,1-1 0 0 0,0 1 0 0 0,-1 0 0 0 0,1-1 0 0 0,-1 0 0 0 0,0 1 0 0 0,1-1 0 0 0,-1 0 1 0 0,0 0-1 0 0,-3 2 0 0 0,2-3-864 0 0</inkml:trace>
</inkml:ink>
</file>

<file path=ppt/ink/ink40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8:50:51.893"/>
    </inkml:context>
    <inkml:brush xml:id="br0">
      <inkml:brushProperty name="width" value="0.05" units="cm"/>
      <inkml:brushProperty name="height" value="0.05" units="cm"/>
      <inkml:brushProperty name="color" value="#E71224"/>
    </inkml:brush>
  </inkml:definitions>
  <inkml:trace contextRef="#ctx0" brushRef="#br0">1 1 3497 0 0,'0'0'65'0'0,"0"0"1"0"0,0 0 0 0 0,0 0-1 0 0,0 0 1 0 0,0 1 0 0 0,0-1-1 0 0,0 0 1 0 0,0 0 0 0 0,0 0-1 0 0,0 0 1 0 0,0 0 0 0 0,0 1-1 0 0,0-1 1 0 0,0 0 0 0 0,0 0-1 0 0,0 0 1 0 0,0 0 0 0 0,0 0-1 0 0,0 1 1 0 0,0-1 0 0 0,1 0-1 0 0,-1 0 1 0 0,0 0 0 0 0,0 0-1 0 0,0 0 1 0 0,0 0 0 0 0,0 0-1 0 0,0 1 1 0 0,1-1 0 0 0,-1 0-1 0 0,0 0 1 0 0,0 0 0 0 0,0 0-1 0 0,0 0 1 0 0,0 0 0 0 0,1 0-1 0 0,-1 0 1 0 0,0 0 0 0 0,0 0-1 0 0,0 0 1 0 0,0 0 0 0 0,1 0-1 0 0,-1 0 1 0 0,0 0 0 0 0,0 0-1 0 0,0 0 1 0 0,0 0 0 0 0,0 0-1 0 0,1 0 1 0 0,-1 0 0 0 0,0 0-1 0 0,0 0 1 0 0,0-1 0 0 0,0 1-1 0 0,0 0 1 0 0,1 0 0 0 0,-1 0-1 0 0,0 0 1 0 0,0 0 0 0 0,0 0-1 0 0,0 0 1 0 0,0-1 0 0 0,0 1-1 0 0,0 0 1 0 0,0 0 0 0 0,1 0-1 0 0,-1 0 1 0 0,16 21 844 0 0,12 26-1497 0 0,-27-46 822 0 0,18 32-135 0 0,1 0-1 0 0,2-1 0 0 0,37 40 0 0 0,-38-55-68 0 0,23 3 55 0 0,-40-19-130 0 0,0 0 0 0 0,1 0-1 0 0,-1 0 1 0 0,1 0 0 0 0,-1-1-1 0 0,1 0 1 0 0,0 0 0 0 0,5 0-1 0 0,-4-4-68 0 0,-3-2-127 0 0</inkml:trace>
</inkml:ink>
</file>

<file path=ppt/ink/ink40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8:50:52.260"/>
    </inkml:context>
    <inkml:brush xml:id="br0">
      <inkml:brushProperty name="width" value="0.05" units="cm"/>
      <inkml:brushProperty name="height" value="0.05" units="cm"/>
      <inkml:brushProperty name="color" value="#E71224"/>
    </inkml:brush>
  </inkml:definitions>
  <inkml:trace contextRef="#ctx0" brushRef="#br0">41 58 6049 0 0,'-38'-37'2114'0'0,"38"37"-2092"0"0,0 0 0 0 0,-1 0 0 0 0,1 0 0 0 0,0 0 0 0 0,0 0 0 0 0,0-1 0 0 0,0 1 0 0 0,0 0-1 0 0,0 0 1 0 0,0 0 0 0 0,-1 0 0 0 0,1 0 0 0 0,0 0 0 0 0,0-1 0 0 0,0 1 0 0 0,0 0 0 0 0,0 0 0 0 0,0 0 0 0 0,0 0 0 0 0,0 0 0 0 0,0-1 0 0 0,0 1 0 0 0,0 0 0 0 0,0 0-1 0 0,0 0 1 0 0,0 0 0 0 0,0-1 0 0 0,0 1 0 0 0,0 0 0 0 0,0 0 0 0 0,0 0 0 0 0,0 0 0 0 0,0-1 0 0 0,0 1 0 0 0,0 0 0 0 0,0 0 0 0 0,0 0 0 0 0,0 0 0 0 0,1 0-1 0 0,-1-1 1 0 0,0 1 0 0 0,0 0 0 0 0,0 0 0 0 0,0 0 0 0 0,0 0 0 0 0,0 0 0 0 0,0 0 0 0 0,1 0 0 0 0,-1 0 0 0 0,0-1 0 0 0,13-2 238 0 0,19 3-312 0 0,5 1 87 0 0,34 1-113 0 0,-25-3-51 0 0,-20-1 13 0 0,-15-2 28 0 0,0-2-96 0 0</inkml:trace>
</inkml:ink>
</file>

<file path=ppt/ink/ink40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8:50:52.608"/>
    </inkml:context>
    <inkml:brush xml:id="br0">
      <inkml:brushProperty name="width" value="0.05" units="cm"/>
      <inkml:brushProperty name="height" value="0.05" units="cm"/>
      <inkml:brushProperty name="color" value="#E71224"/>
    </inkml:brush>
  </inkml:definitions>
  <inkml:trace contextRef="#ctx0" brushRef="#br0">3 13 3897 0 0,'0'-3'3991'0'0,"-1"-2"-3869"0"0,0 0-64 0 0,7 7-31 0 0,0 0 0 0 0,0 1 0 0 0,0-1 0 0 0,0 1 0 0 0,0 1 0 0 0,-1-1 0 0 0,1 1 0 0 0,-1 0 0 0 0,0 0 0 0 0,0 0 0 0 0,0 1 0 0 0,6 8-1 0 0,-2-2-5 0 0,-1 1 0 0 0,-1 0 0 0 0,1 1 0 0 0,-2 0 0 0 0,8 20-1 0 0,-5-7-5 0 0,-1 0 1 0 0,-2 1-1 0 0,-1 0 0 0 0,0 0 0 0 0,0 48 0 0 0,0 175 61 0 0,-5-229-74 0 0,3 32 5 0 0,-1-40-6 0 0,2 9 0 0 0,0-1-101 0 0,7 28 241 0 0,2-21-1417 0 0,-12-26 698 0 0</inkml:trace>
</inkml:ink>
</file>

<file path=ppt/ink/ink40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8:50:53.211"/>
    </inkml:context>
    <inkml:brush xml:id="br0">
      <inkml:brushProperty name="width" value="0.05" units="cm"/>
      <inkml:brushProperty name="height" value="0.05" units="cm"/>
      <inkml:brushProperty name="color" value="#E71224"/>
    </inkml:brush>
  </inkml:definitions>
  <inkml:trace contextRef="#ctx0" brushRef="#br0">30 2 2168 0 0,'0'0'103'0'0,"-1"-1"-1"0"0,1 1 0 0 0,-1 0 0 0 0,1 0 0 0 0,0 0 0 0 0,-1 0 0 0 0,1 0 0 0 0,-1 0 0 0 0,1 0 1 0 0,0 0-1 0 0,-1 0 0 0 0,1 0 0 0 0,-1 0 0 0 0,1 0 0 0 0,-1 0 0 0 0,1 0 0 0 0,0 0 0 0 0,-1 1 0 0 0,1-1 1 0 0,-1 0-1 0 0,1 0 0 0 0,0 0 0 0 0,-1 1 0 0 0,1-1 0 0 0,0 0 0 0 0,-1 0 0 0 0,1 1 0 0 0,0-1 1 0 0,0 0-1 0 0,-1 1 0 0 0,1-1 0 0 0,0 0 0 0 0,0 1 0 0 0,-1-1 0 0 0,1 0 0 0 0,0 1 0 0 0,0-1 0 0 0,0 0 1 0 0,0 1-1 0 0,-1-1 0 0 0,1 1 0 0 0,0-1 0 0 0,0 1 0 0 0,0-1 0 0 0,0 0 0 0 0,0 1 0 0 0,0-1 1 0 0,0 1-1 0 0,0-1 0 0 0,0 0 0 0 0,1 1 0 0 0,-8 34-379 0 0,6-33 478 0 0,-7 96 326 0 0,7-78-422 0 0,2 1 0 0 0,0-1 0 0 0,1 1 0 0 0,1-1 0 0 0,10 37 0 0 0,-13-55-99 0 0,15 39 149 0 0,24 50 1 0 0,-33-78-136 0 0,1-1 1 0 0,1 0-1 0 0,0-1 0 0 0,1 0 1 0 0,0 0-1 0 0,0 0 1 0 0,1-1-1 0 0,12 9 0 0 0,6 2 14 0 0,-7-6-55 0 0,-8-5-33 0 0,4 5-127 0 0,-15-12 106 0 0,1-1 0 0 0,0 1 0 0 0,0 0 0 0 0,1-1 0 0 0,-1 0 0 0 0,0 1 0 0 0,1-1-1 0 0,-1-1 1 0 0,1 1 0 0 0,4 1 0 0 0,10 4-132 0 0,-7 3-142 0 0,1-2-345 0 0</inkml:trace>
</inkml:ink>
</file>

<file path=ppt/ink/ink40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8:50:53.571"/>
    </inkml:context>
    <inkml:brush xml:id="br0">
      <inkml:brushProperty name="width" value="0.05" units="cm"/>
      <inkml:brushProperty name="height" value="0.05" units="cm"/>
      <inkml:brushProperty name="color" value="#E71224"/>
    </inkml:brush>
  </inkml:definitions>
  <inkml:trace contextRef="#ctx0" brushRef="#br0">233 4 3633 0 0,'-1'0'122'0'0,"1"-1"0"0"0,-1 1 0 0 0,0-1 1 0 0,0 1-1 0 0,0 0 0 0 0,0-1 0 0 0,0 1 1 0 0,0 0-1 0 0,0 0 0 0 0,-1 0 0 0 0,1 0 0 0 0,0 0 1 0 0,0 0-1 0 0,0 0 0 0 0,0 0 0 0 0,0 0 0 0 0,0 1 1 0 0,0-1-1 0 0,0 0 0 0 0,0 1 0 0 0,0-1 1 0 0,0 0-1 0 0,0 1 0 0 0,0-1 0 0 0,1 1 0 0 0,-1 0 1 0 0,0-1-1 0 0,0 1 0 0 0,0 0 0 0 0,1-1 1 0 0,-1 1-1 0 0,0 0 0 0 0,0 0 0 0 0,1 0 0 0 0,-1 0 1 0 0,0 1-1 0 0,-27 42-435 0 0,20-30 741 0 0,-20 32-78 0 0,10-15-153 0 0,7-11-122 0 0,-4 11 51 0 0,-18 50 198 0 0,21-53-228 0 0,2-1 21 0 0,-13 54 0 0 0,21-70-108 0 0,0 0-1 0 0,1 0 0 0 0,0 0 1 0 0,1 20-1 0 0,0-31-21 0 0,1 13-51 0 0,-1-13 28 0 0,0 0 0 0 0,-1 0 0 0 0,1 0 0 0 0,0 0 0 0 0,0-1 0 0 0,0 1 0 0 0,0 0 0 0 0,0 0 0 0 0,0 0 0 0 0,0 0 0 0 0,0 0 0 0 0,-1 0-1 0 0,1-1 1 0 0,0 1 0 0 0,0 0 0 0 0,0 0 0 0 0,0 0 0 0 0,0 0 0 0 0,-1 0 0 0 0,1 0 0 0 0,0 0 0 0 0,0 0 0 0 0,0 0 0 0 0,0 0 0 0 0,-1 0 0 0 0,1 0-1 0 0,0 0 1 0 0,0 0 0 0 0,0 0 0 0 0,0 0 0 0 0,-1 0 0 0 0,1 0 0 0 0,0 0 0 0 0,0 0 0 0 0,0 0 0 0 0,0 0 0 0 0,0 0 0 0 0,-1 0 0 0 0,1 0-1 0 0,0 0 1 0 0,0 0 0 0 0,0 0 0 0 0,0 0 0 0 0,0 1 0 0 0,-1-1 0 0 0,1 0 0 0 0,0 0 0 0 0,0 0 0 0 0,0 0 0 0 0,0 0 0 0 0,0 0 0 0 0,0 1-1 0 0,0-1 1 0 0,0 0 0 0 0,-1 0 0 0 0,1 0 0 0 0,0 0 0 0 0,0 1 0 0 0,0-1 0 0 0,0 0 0 0 0,0 0 0 0 0,0 0 0 0 0,0 0 0 0 0,0 1 0 0 0,0-1-1 0 0,0 0 1 0 0,0 0 0 0 0,0 0 0 0 0,0 1 0 0 0</inkml:trace>
</inkml:ink>
</file>

<file path=ppt/ink/ink40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8:50:53.911"/>
    </inkml:context>
    <inkml:brush xml:id="br0">
      <inkml:brushProperty name="width" value="0.05" units="cm"/>
      <inkml:brushProperty name="height" value="0.05" units="cm"/>
      <inkml:brushProperty name="color" value="#E71224"/>
    </inkml:brush>
  </inkml:definitions>
  <inkml:trace contextRef="#ctx0" brushRef="#br0">1 25 4185 0 0,'4'-7'1918'0'0,"-3"6"-1773"0"0,-1-1-1 0 0,1 1 0 0 0,-1 0 1 0 0,1 0-1 0 0,-1 0 1 0 0,1 0-1 0 0,0 0 1 0 0,-1 0-1 0 0,1 0 1 0 0,0 1-1 0 0,0-1 1 0 0,0 0-1 0 0,0 0 1 0 0,0 1-1 0 0,0-1 1 0 0,0 0-1 0 0,0 1 0 0 0,0-1 1 0 0,1 0-1 0 0,1 2-147 0 0,-1 0 0 0 0,0 0 0 0 0,0 0 0 0 0,0 0 0 0 0,0 1 0 0 0,0-1 0 0 0,0 1 0 0 0,0-1 0 0 0,0 1 0 0 0,-1 0 0 0 0,1-1 0 0 0,-1 1 0 0 0,1 0 0 0 0,1 3 0 0 0,42 55 86 0 0,-13-7 68 0 0,-21-32-158 0 0,5 12 86 0 0,7 15 33 0 0,-2 2-322 0 0,4 28-1473 0 0,-21-64 916 0 0</inkml:trace>
</inkml:ink>
</file>

<file path=ppt/ink/ink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19:21:53.589"/>
    </inkml:context>
    <inkml:brush xml:id="br0">
      <inkml:brushProperty name="width" value="0.05" units="cm"/>
      <inkml:brushProperty name="height" value="0.05" units="cm"/>
    </inkml:brush>
  </inkml:definitions>
  <inkml:trace contextRef="#ctx0" brushRef="#br0">43 297 6857 0 0,'-7'-4'3336'0'0,"-1"9"-1574"0"0,-1 24-2255 0 0,6-17 874 0 0,-9 52-280 0 0,10-48-73 0 0,1-1 0 0 0,1 1 0 0 0,0 0 0 0 0,4 28 0 0 0,14 33 11 0 0,-3-8 18 0 0,-15-69-55 0 0,0 0 0 0 0,0 0-1 0 0,0 0 1 0 0,0 1 0 0 0,0-1 0 0 0,0 0 0 0 0,0 0-1 0 0,0 0 1 0 0,-1 1 0 0 0,1-1 0 0 0,0 0 0 0 0,0 0-1 0 0,0 0 1 0 0,0 1 0 0 0,0-1 0 0 0,0 0 0 0 0,0 0 0 0 0,0 0-1 0 0,0 1 1 0 0,0-1 0 0 0,1 0 0 0 0,-1 0 0 0 0,0 0-1 0 0,0 1 1 0 0,0-1 0 0 0,0 0 0 0 0,0 0 0 0 0,0 0-1 0 0,0 1 1 0 0,0-1 0 0 0,0 0 0 0 0,1 0 0 0 0,-1 0-1 0 0,0 0 1 0 0,0 0 0 0 0,0 1 0 0 0,0-1 0 0 0,1 0 0 0 0,-1 0-1 0 0,0 0 1 0 0,0 0 0 0 0,0 0 0 0 0,0 0 0 0 0,1 0-1 0 0,-1 0 1 0 0,0 0 0 0 0,0 0 0 0 0,0 0 0 0 0,1 0-1 0 0,-1 0 1 0 0,0 0 0 0 0,0 0 0 0 0,1 0 0 0 0,-1 0 0 0 0,0 0-1 0 0,0 0 1 0 0,0 0 0 0 0,1 0 0 0 0,-1 0 0 0 0,0 0-1 0 0,0 0 1 0 0,0 0 0 0 0,0 0 0 0 0,1 0 0 0 0,-1 0-1 0 0,0-1 1 0 0,0 1 0 0 0,0 0 0 0 0,1 0 0 0 0,9-23 51 0 0,1-19-51 0 0,-6 18-16 0 0,1-40 0 0 0,-6-39-20 0 0,0 6 17 0 0,0 85 27 0 0,-1-10 30 0 0,0 16-3 0 0,-1 25-12 0 0,1 4 13 0 0,1 0 0 0 0,1 0 1 0 0,5 23-1 0 0,11 34 120 0 0,10-3-1 0 0,-5-29-71 0 0,-18-39-69 0 0,1-1 0 0 0,0 0-1 0 0,1 0 1 0 0,0 0-1 0 0,8 7 1 0 0,-10-11-36 0 0,1 1 0 0 0,0-1 0 0 0,1 0 0 0 0,-1 0 0 0 0,1 0 0 0 0,0-1 0 0 0,-1 0 0 0 0,1 0 0 0 0,1-1 0 0 0,-1 1 0 0 0,0-1 0 0 0,12 2 0 0 0,25-5-400 0 0,-39 0 342 0 0,1 0 0 0 0,-1-1 0 0 0,0 1 0 0 0,0-1 0 0 0,0 0 0 0 0,0 0 0 0 0,0-1 0 0 0,0 1 0 0 0,-1-1 0 0 0,1 0 0 0 0,-1 0 0 0 0,1 0 0 0 0,4-7 0 0 0,4-7-434 0 0</inkml:trace>
  <inkml:trace contextRef="#ctx0" brushRef="#br0" timeOffset="1">462 7 7434 0 0,'-5'-2'1410'0'0,"4"1"-1238"0"0,0 1 0 0 0,1-1 0 0 0,-1 1 0 0 0,0 0-1 0 0,0-1 1 0 0,0 1 0 0 0,0 0 0 0 0,1-1 0 0 0,-1 1-1 0 0,0 0 1 0 0,0 0 0 0 0,0 0 0 0 0,0 0 0 0 0,0 0-1 0 0,0 0 1 0 0,0 0 0 0 0,0 0 0 0 0,1 0 0 0 0,-1 1 0 0 0,-2-1-1 0 0,3 3-141 0 0,-1-1-1 0 0,0 0 1 0 0,1 0-1 0 0,-1 0 1 0 0,1 1 0 0 0,0-1-1 0 0,0 0 1 0 0,0 1-1 0 0,0-1 1 0 0,0 0-1 0 0,1 4 1 0 0,19 112 16 0 0,-1-38-106 0 0,-10-42-78 0 0,4 19 70 0 0,9 33-167 0 0,15 45-2083 0 0,-33-116 1898 0 0,-5 2-215 0 0,-1-6-614 0 0</inkml:trace>
</inkml:ink>
</file>

<file path=ppt/ink/ink40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8:50:54.272"/>
    </inkml:context>
    <inkml:brush xml:id="br0">
      <inkml:brushProperty name="width" value="0.05" units="cm"/>
      <inkml:brushProperty name="height" value="0.05" units="cm"/>
      <inkml:brushProperty name="color" value="#E71224"/>
    </inkml:brush>
  </inkml:definitions>
  <inkml:trace contextRef="#ctx0" brushRef="#br0">126 234 5865 0 0,'0'-3'1358'0'0,"-2"-3"-145"0"0,-2 5-560 0 0,3 1-619 0 0,0 0-14 0 0,-1 0 10 0 0,1 0 0 0 0,-1 2 18 0 0,-9 17-6 0 0,-3 10-16 0 0,-16 29 18 0 0,28-56-23 0 0,1 1 0 0 0,-1-1 0 0 0,1 1 0 0 0,0 0-1 0 0,0 0 1 0 0,0-1 0 0 0,0 1 0 0 0,0 0 0 0 0,0 0-1 0 0,1 0 1 0 0,0 0 0 0 0,-1 6 0 0 0,2-3 7 0 0,0 0 0 0 0,0 0-1 0 0,0 0 1 0 0,1 0 0 0 0,-1 0 0 0 0,1 0 0 0 0,1 0 0 0 0,-1 0 0 0 0,1-1-1 0 0,4 6 1 0 0,-3-4-14 0 0,-1-1 0 0 0,2-1 0 0 0,-1 1 0 0 0,1 0 0 0 0,0-1 0 0 0,0 0 0 0 0,0 0 0 0 0,1-1 0 0 0,-1 1 0 0 0,1-1 0 0 0,0-1 0 0 0,1 1 0 0 0,-1-1 0 0 0,1 0 0 0 0,6 2 0 0 0,22-4-66 0 0,-22-4-272 0 0,-7-1-117 0 0,28-36-1197 0 0,-28 28 1011 0 0,1-7-70 0 0</inkml:trace>
  <inkml:trace contextRef="#ctx0" brushRef="#br0" timeOffset="1">13 33 2793 0 0,'-5'-7'2792'0'0,"4"2"-303"0"0,-1-4-1609 0 0,0 6-624 0 0,1 1-224 0 0,-1 0-680 0 0,2 1 640 0 0,0-1-320 0 0,0 1-280 0 0</inkml:trace>
</inkml:ink>
</file>

<file path=ppt/ink/ink40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8:50:54.666"/>
    </inkml:context>
    <inkml:brush xml:id="br0">
      <inkml:brushProperty name="width" value="0.05" units="cm"/>
      <inkml:brushProperty name="height" value="0.05" units="cm"/>
      <inkml:brushProperty name="color" value="#E71224"/>
    </inkml:brush>
  </inkml:definitions>
  <inkml:trace contextRef="#ctx0" brushRef="#br0">0 0 4577 0 0,'43'39'2352'0'0,"-38"-44"-1879"0"0,3-1-1 0 0,0 4-216 0 0,-3-1 408 0 0,1 3-416 0 0,7 0-248 0 0,-7-2 8 0 0,5 1-8 0 0,5-1-72 0 0,-16 0-584 0 0,15 1 568 0 0,1-1-328 0 0,-16 1-312 0 0</inkml:trace>
</inkml:ink>
</file>

<file path=ppt/ink/ink40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8:50:55.047"/>
    </inkml:context>
    <inkml:brush xml:id="br0">
      <inkml:brushProperty name="width" value="0.05" units="cm"/>
      <inkml:brushProperty name="height" value="0.05" units="cm"/>
      <inkml:brushProperty name="color" value="#E71224"/>
    </inkml:brush>
  </inkml:definitions>
  <inkml:trace contextRef="#ctx0" brushRef="#br0">235 5 2040 0 0,'71'-2'2002'0'0,"-70"1"-1948"0"0,-1 1-1 0 0,0 0 1 0 0,1 0 0 0 0,-1 0-1 0 0,0 0 1 0 0,1-1 0 0 0,-1 1-1 0 0,0 0 1 0 0,1 0-1 0 0,-1 0 1 0 0,1 0 0 0 0,-1 0-1 0 0,0 0 1 0 0,1 0-1 0 0,-1 0 1 0 0,0 0 0 0 0,1 0-1 0 0,-1 0 1 0 0,1 0 0 0 0,-1 0-1 0 0,0 0 1 0 0,1 1-1 0 0,-1-1 1 0 0,0 0 0 0 0,1 0-1 0 0,-1 0 1 0 0,0 0 0 0 0,1 1-1 0 0,-1-1 1 0 0,0 0-1 0 0,0 0 1 0 0,1 1 0 0 0,-1-1-1 0 0,0 0 1 0 0,0 0 0 0 0,1 1-1 0 0,-1-1 1 0 0,0 0-1 0 0,0 1 1 0 0,0-1 0 0 0,0 0-1 0 0,1 1 1 0 0,-5 3 195 0 0,1-2-46 0 0,3-2-74 0 0,-9 11 290 0 0,-1 25-66 0 0,9-32-300 0 0,-28 93 527 0 0,6-28-71 0 0,18-50-358 0 0,1 0-1 0 0,1-1 0 0 0,-3 39 0 0 0,5-35-54 0 0,-1-1-1 0 0,-9 36 0 0 0,11-56-166 0 0,-7 19 221 0 0,2-13-1847 0 0</inkml:trace>
  <inkml:trace contextRef="#ctx0" brushRef="#br0" timeOffset="1">32 131 6289 0 0,'-31'-91'1210'0'0,"31"75"627"0"0,12 20-1441 0 0,8 12-620 0 0,-9-5 334 0 0,198 237-223 0 0,-167-195-501 0 0,-37-48 261 0 0</inkml:trace>
</inkml:ink>
</file>

<file path=ppt/ink/ink40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8:50:55.390"/>
    </inkml:context>
    <inkml:brush xml:id="br0">
      <inkml:brushProperty name="width" value="0.05" units="cm"/>
      <inkml:brushProperty name="height" value="0.05" units="cm"/>
      <inkml:brushProperty name="color" value="#E71224"/>
    </inkml:brush>
  </inkml:definitions>
  <inkml:trace contextRef="#ctx0" brushRef="#br0">1 70 4529 0 0,'0'0'2030'0'0,"10"-16"222"0"0,46 0-2102 0 0,-26 11-121 0 0,1 0 125 0 0,11-3-125 0 0,19-2-370 0 0,32 0-735 0 0,-80 10 442 0 0</inkml:trace>
</inkml:ink>
</file>

<file path=ppt/ink/ink40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8:50:55.756"/>
    </inkml:context>
    <inkml:brush xml:id="br0">
      <inkml:brushProperty name="width" value="0.05" units="cm"/>
      <inkml:brushProperty name="height" value="0.05" units="cm"/>
      <inkml:brushProperty name="color" value="#E71224"/>
    </inkml:brush>
  </inkml:definitions>
  <inkml:trace contextRef="#ctx0" brushRef="#br0">46 13 2361 0 0,'-3'-4'3910'0'0,"-11"-5"-1723"0"0,14 9-2124 0 0,-2 0-53 0 0,1 1 750 0 0,19 15-671 0 0,0 0 0 0 0,23 14 0 0 0,-15-11-66 0 0,5 6-5 0 0,5 13 9 0 0,-21-19-5 0 0,0 1 0 0 0,-2 0 0 0 0,11 24 0 0 0,-13-24-6 0 0,-1 0 0 0 0,-1 0 0 0 0,-1 1 0 0 0,-1 0 0 0 0,0 1 0 0 0,-2 0 0 0 0,-1 0 0 0 0,0 0 0 0 0,-2 0 0 0 0,0 32 0 0 0,-3-19 32 0 0,-9 66 1 0 0,9-92-46 0 0,-1 0 0 0 0,0 0 0 0 0,0 0 0 0 0,-1-1 0 0 0,0 1 1 0 0,-1-1-1 0 0,0 1 0 0 0,0-1 0 0 0,-1-1 0 0 0,0 1 0 0 0,0-1 0 0 0,-12 13 0 0 0,2-5-75 0 0,-1-1-1 0 0,0-1 0 0 0,0-1 0 0 0,-2 0 0 0 0,1-1 0 0 0,-1-1 0 0 0,-1-1 1 0 0,0-1-1 0 0,0 0 0 0 0,-22 5 0 0 0,14-6-120 0 0,4 3-198 0 0</inkml:trace>
</inkml:ink>
</file>

<file path=ppt/ink/ink40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8:51:29.289"/>
    </inkml:context>
    <inkml:brush xml:id="br0">
      <inkml:brushProperty name="width" value="0.05" units="cm"/>
      <inkml:brushProperty name="height" value="0.05" units="cm"/>
      <inkml:brushProperty name="color" value="#E71224"/>
    </inkml:brush>
  </inkml:definitions>
  <inkml:trace contextRef="#ctx0" brushRef="#br0">121 74 3921 0 0,'-95'75'2068'0'0,"76"-64"-147"0"0,12-14-890 0 0,11-8-556 0 0,2 5-384 0 0,71-28 12 0 0,-1 0 34 0 0,-50 21-84 0 0,-13 5-28 0 0,0 1-1 0 0,1 0 1 0 0,0 1 0 0 0,0 0 0 0 0,0 2 0 0 0,1-1-1 0 0,25-3 1 0 0,-8 6-30 0 0,10-1-119 0 0,-18 2-998 0 0,-26 1 843 0 0,1-2-275 0 0</inkml:trace>
</inkml:ink>
</file>

<file path=ppt/ink/ink40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8:51:29.703"/>
    </inkml:context>
    <inkml:brush xml:id="br0">
      <inkml:brushProperty name="width" value="0.05" units="cm"/>
      <inkml:brushProperty name="height" value="0.05" units="cm"/>
      <inkml:brushProperty name="color" value="#E71224"/>
    </inkml:brush>
  </inkml:definitions>
  <inkml:trace contextRef="#ctx0" brushRef="#br0">112 167 5785 0 0,'-93'-100'1966'0'0,"74"75"-1076"0"0,31 27-312 0 0,-4 1-528 0 0,37-7 49 0 0,20-9 63 0 0,-45 7-107 0 0,1 2 0 0 0,-1 1 0 0 0,32-2 0 0 0,-25 6-1 0 0,12 2-124 0 0,16 0-187 0 0,-19-4 87 0 0,-18 0 98 0 0,38-7-1099 0 0,-33 0-2524 0 0</inkml:trace>
</inkml:ink>
</file>

<file path=ppt/ink/ink40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8:51:31.799"/>
    </inkml:context>
    <inkml:brush xml:id="br0">
      <inkml:brushProperty name="width" value="0.05" units="cm"/>
      <inkml:brushProperty name="height" value="0.05" units="cm"/>
      <inkml:brushProperty name="color" value="#E71224"/>
    </inkml:brush>
  </inkml:definitions>
  <inkml:trace contextRef="#ctx0" brushRef="#br0">411 108 2232 0 0,'0'-10'776'0'0,"0"1"126"0"0,0-2 253 0 0,7-4 367 0 0,-2 9-1034 0 0,-4 4-241 0 0,2-7 644 0 0,-3 6-622 0 0,-1-2-88 0 0,-4 0-7 0 0,3 3-102 0 0,-30-17 151 0 0,24 16-199 0 0,1 1-1 0 0,-2 0 0 0 0,1 0 0 0 0,0 1 1 0 0,-13 0-1 0 0,-42 4-6 0 0,26 2-12 0 0,30-5-3 0 0,-1 1 1 0 0,1 0-1 0 0,0 0 1 0 0,-1 1-1 0 0,1 0 0 0 0,0 0 1 0 0,0 1-1 0 0,0 0 1 0 0,0 0-1 0 0,1 0 0 0 0,-1 1 1 0 0,1 0-1 0 0,0 1 1 0 0,-10 8-1 0 0,5 0 0 0 0,9-11 0 0 0,0 1-1 0 0,-1 0 0 0 0,1-1 1 0 0,0 1-1 0 0,1 0 1 0 0,-1 0-1 0 0,0 1 0 0 0,-1 3 1 0 0,2-6-6 0 0,0-1 8 0 0,-4 11 27 0 0,17 3 7 0 0,9-4-19 0 0,-9-5-20 0 0,-10-4-1 0 0,48 14 16 0 0,-25-12-13 0 0,-6-3-3 0 0,19-3 12 0 0,16-11 3 0 0,-34 10-14 0 0,-20 4-6 0 0,14 5-5 0 0,-7 1 15 0 0,-5-3-9 0 0,-1 1 7 0 0,0 0-1 0 0,0-1 1 0 0,0 1-1 0 0,0 0 1 0 0,0-1-1 0 0,-1 1 1 0 0,0 0-1 0 0,0 0 1 0 0,0-1-1 0 0,-1 5 1 0 0,-11 22 9 0 0,-6-8-6 0 0,-2 1 7 0 0,10-15-7 0 0,0-1 1 0 0,1-1 0 0 0,-2 0 0 0 0,-19 9 0 0 0,26-12-5 0 0,-8 4-1 0 0,1 0 0 0 0,0 1 1 0 0,1 0-1 0 0,0 1 0 0 0,1 0 0 0 0,-13 16 1 0 0,-30 27-2 0 0,-34 16 33 0 0,84-66-31 0 0,-2 2 3 0 0,1 3 3 0 0,4 0-2 0 0,1-1-2 0 0,-1-3-1 0 0,1 0 0 0 0,0 0 0 0 0,1 0 0 0 0,-1-1 0 0 0,0 1 0 0 0,1-1 0 0 0,-1 1 0 0 0,1-1 0 0 0,0 0 0 0 0,0 0 0 0 0,0 0 0 0 0,0 0 0 0 0,0 0 0 0 0,0-1 0 0 0,1 1 0 0 0,6 1 0 0 0,29 6 20 0 0,-19-7-21 0 0,-15-2 1 0 0,0-1 0 0 0,0 0 0 0 0,0 0 0 0 0,-1 0 0 0 0,1-1 0 0 0,0 1 0 0 0,0-1 0 0 0,-1 0 0 0 0,6-4 0 0 0,11-4 4 0 0,129-55 39 0 0,-101 50-44 0 0,-14 12-9 0 0,-26-1 19 0 0,-13 2-45 0 0,-2 1-99 0 0,6 1-79 0 0</inkml:trace>
</inkml:ink>
</file>

<file path=ppt/ink/ink40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8:51:32.286"/>
    </inkml:context>
    <inkml:brush xml:id="br0">
      <inkml:brushProperty name="width" value="0.05" units="cm"/>
      <inkml:brushProperty name="height" value="0.05" units="cm"/>
      <inkml:brushProperty name="color" value="#E71224"/>
    </inkml:brush>
  </inkml:definitions>
  <inkml:trace contextRef="#ctx0" brushRef="#br0">88 1 2160 0 0,'-7'22'1993'0'0,"6"-19"-1852"0"0,-1 0-1 0 0,1 1 1 0 0,0-1-1 0 0,0 0 0 0 0,1 1 1 0 0,-1-1-1 0 0,0 1 0 0 0,1-1 1 0 0,0 6-1 0 0,-1-2 17 0 0,0 0 0 0 0,0 1 0 0 0,0-1 0 0 0,-1 0 0 0 0,-1 0 1 0 0,1 0-1 0 0,-1 0 0 0 0,0 0 0 0 0,-1-1 0 0 0,-5 9 0 0 0,-4 11 121 0 0,8-15-198 0 0,0 1 0 0 0,0 0-1 0 0,2-1 1 0 0,0 2 0 0 0,0-1 0 0 0,1 0 0 0 0,0 0-1 0 0,1 1 1 0 0,0-1 0 0 0,1 1 0 0 0,1-1 0 0 0,4 25 0 0 0,-3-32-68 0 0,1 1 1 0 0,-1-1-1 0 0,1 0 1 0 0,1 0-1 0 0,-1 0 1 0 0,1 0-1 0 0,-1-1 1 0 0,1 1-1 0 0,8 5 1 0 0,13 18 91 0 0,3 12-4 0 0,8 10-21 0 0,-11-20-34 0 0,-11-16-92 0 0,9 3 119 0 0,41 18-282 0 0,-45-26-261 0 0,34 14-484 0 0,-42-21 618 0 0</inkml:trace>
</inkml:ink>
</file>

<file path=ppt/ink/ink40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8:51:32.682"/>
    </inkml:context>
    <inkml:brush xml:id="br0">
      <inkml:brushProperty name="width" value="0.05" units="cm"/>
      <inkml:brushProperty name="height" value="0.05" units="cm"/>
      <inkml:brushProperty name="color" value="#E71224"/>
    </inkml:brush>
  </inkml:definitions>
  <inkml:trace contextRef="#ctx0" brushRef="#br0">92 78 5353 0 0,'26'-68'1727'0'0,"-25"59"-1117"0"0,-8 15-388 0 0,-7 13-142 0 0,13-17-79 0 0,-14 36 32 0 0,-8 21 92 0 0,-27 89 182 0 0,43-81-250 0 0,6-63-435 0 0,1-9-1190 0 0,0 3 728 0 0</inkml:trace>
</inkml:ink>
</file>

<file path=ppt/ink/ink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19:21:53.959"/>
    </inkml:context>
    <inkml:brush xml:id="br0">
      <inkml:brushProperty name="width" value="0.05" units="cm"/>
      <inkml:brushProperty name="height" value="0.05" units="cm"/>
    </inkml:brush>
  </inkml:definitions>
  <inkml:trace contextRef="#ctx0" brushRef="#br0">8 241 8138 0 0,'-2'-2'291'0'0,"1"-1"1"0"0,0 1-1 0 0,0 0 1 0 0,1-1-1 0 0,-1 1 1 0 0,0-1-1 0 0,1 1 1 0 0,-1-1-1 0 0,1 1 1 0 0,0-1-1 0 0,0 1 1 0 0,0-1-1 0 0,0 1 1 0 0,1-1-1 0 0,-1 1 0 0 0,1-1 1 0 0,0-3-1 0 0,1 1-116 0 0,1 0-1 0 0,-1-1 0 0 0,1 1 1 0 0,0 0-1 0 0,0 0 0 0 0,0 1 1 0 0,6-7-1 0 0,1 1-135 0 0,-1 1 1 0 0,1 0 0 0 0,0 1 0 0 0,1 0-1 0 0,0 0 1 0 0,15-6 0 0 0,10-2-384 0 0,0 1 0 0 0,2 2 1 0 0,0 2-1 0 0,75-12 1 0 0,-92 20-273 0 0</inkml:trace>
</inkml:ink>
</file>

<file path=ppt/ink/ink40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8:51:33.037"/>
    </inkml:context>
    <inkml:brush xml:id="br0">
      <inkml:brushProperty name="width" value="0.05" units="cm"/>
      <inkml:brushProperty name="height" value="0.05" units="cm"/>
      <inkml:brushProperty name="color" value="#E71224"/>
    </inkml:brush>
  </inkml:definitions>
  <inkml:trace contextRef="#ctx0" brushRef="#br0">15 6 4537 0 0,'0'0'44'0'0,"0"0"1"0"0,0 0-1 0 0,0-1 1 0 0,0 1-1 0 0,0 0 1 0 0,0 0 0 0 0,0-1-1 0 0,0 1 1 0 0,0 0-1 0 0,0 0 1 0 0,-1 0-1 0 0,1-1 1 0 0,0 1-1 0 0,0 0 1 0 0,0 0-1 0 0,0 0 1 0 0,0-1-1 0 0,0 1 1 0 0,-1 0-1 0 0,1 0 1 0 0,0 0-1 0 0,0 0 1 0 0,0 0-1 0 0,-1 0 1 0 0,1-1-1 0 0,0 1 1 0 0,0 0-1 0 0,0 0 1 0 0,-1 0-1 0 0,1 0 1 0 0,0 0-1 0 0,0 0 1 0 0,0 0-1 0 0,-1 0 1 0 0,1 0-1 0 0,0 0 1 0 0,0 0-1 0 0,-1 0 1 0 0,1 0-1 0 0,0 0 1 0 0,0 0-1 0 0,0 0 1 0 0,-1 0-1 0 0,1 0 1 0 0,0 0-1 0 0,0 0 1 0 0,0 0-1 0 0,-1 1 1 0 0,1-1-1 0 0,0 0 1 0 0,0 0-1 0 0,0 0 1 0 0,-1 0-1 0 0,1 1 1 0 0,-5 1 872 0 0,6-1-868 0 0,0 1-27 0 0,0 2 3 0 0,3 11 30 0 0,-4-14-36 0 0,0 0-12 0 0,7 25 99 0 0,-3-7-2 0 0,1 0-1 0 0,1 0 1 0 0,13 28-1 0 0,-14-37-50 0 0,1-1 1 0 0,0 0-1 0 0,13 14 0 0 0,5 6-168 0 0,-18-23-82 0 0,7 4-41 0 0,24 6-781 0 0,-26-17 657 0 0</inkml:trace>
  <inkml:trace contextRef="#ctx0" brushRef="#br0" timeOffset="1">258 164 4289 0 0,'50'-38'1152'0'0,"-34"29"1342"0"0,-21 15-1024 0 0,-4 5-1552 0 0,4-1 93 0 0,1 0-1 0 0,0 1 0 0 0,1-1 1 0 0,0 0-1 0 0,0 1 0 0 0,1 0 1 0 0,0 0-1 0 0,1-1 0 0 0,1 1 1 0 0,-1 0-1 0 0,2 0 0 0 0,-1 0 1 0 0,2 0-1 0 0,-1 0 0 0 0,4 11 1 0 0,-3-15-14 0 0,1-1 0 0 0,-1 1-1 0 0,1-1 1 0 0,0 0 0 0 0,0 1 0 0 0,1-1 0 0 0,-1-1 0 0 0,1 1 0 0 0,1 0 0 0 0,-1-1 0 0 0,1 0 0 0 0,0 0 0 0 0,0-1-1 0 0,1 1 1 0 0,-1-1 0 0 0,1 0 0 0 0,0 0 0 0 0,0-1 0 0 0,0 0 0 0 0,0 0 0 0 0,9 3 0 0 0,-10-5-138 0 0,3 3-63 0 0,8 2-426 0 0,-11-8 221 0 0,-2-1 63 0 0,-3 4-87 0 0</inkml:trace>
</inkml:ink>
</file>

<file path=ppt/ink/ink40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8:51:33.402"/>
    </inkml:context>
    <inkml:brush xml:id="br0">
      <inkml:brushProperty name="width" value="0.05" units="cm"/>
      <inkml:brushProperty name="height" value="0.05" units="cm"/>
      <inkml:brushProperty name="color" value="#E71224"/>
    </inkml:brush>
  </inkml:definitions>
  <inkml:trace contextRef="#ctx0" brushRef="#br0">68 119 5321 0 0,'-55'-112'1232'0'0,"51"107"9"0"0,2 4-329 0 0,-3 1-792 0 0,4 0-456 0 0</inkml:trace>
</inkml:ink>
</file>

<file path=ppt/ink/ink40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8:51:33.747"/>
    </inkml:context>
    <inkml:brush xml:id="br0">
      <inkml:brushProperty name="width" value="0.05" units="cm"/>
      <inkml:brushProperty name="height" value="0.05" units="cm"/>
      <inkml:brushProperty name="color" value="#E71224"/>
    </inkml:brush>
  </inkml:definitions>
  <inkml:trace contextRef="#ctx0" brushRef="#br0">1 41 3625 0 0,'26'-12'3787'0'0,"28"4"-4304"0"0,-42 7 776 0 0,29-9-1111 0 0,7 1-582 0 0,-36 9-833 0 0</inkml:trace>
</inkml:ink>
</file>

<file path=ppt/ink/ink40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8:51:34.101"/>
    </inkml:context>
    <inkml:brush xml:id="br0">
      <inkml:brushProperty name="width" value="0.05" units="cm"/>
      <inkml:brushProperty name="height" value="0.05" units="cm"/>
      <inkml:brushProperty name="color" value="#E71224"/>
    </inkml:brush>
  </inkml:definitions>
  <inkml:trace contextRef="#ctx0" brushRef="#br0">141 39 2593 0 0,'50'-17'2481'0'0,"-41"14"-143"0"0,-17 7-2035 0 0,7-4-291 0 0,-1 0 31 0 0,-4 3 39 0 0,-7 10 23 0 0,-1-1-1 0 0,-20 27 1 0 0,6-7 63 0 0,15-15-96 0 0,-3 12 74 0 0,1 20 75 0 0,13-20-129 0 0,3-5 24 0 0,0-18-103 0 0,-1 1-122 0 0,0-2-71 0 0,0 2-379 0 0,0-7 501 0 0,0-1-28 0 0</inkml:trace>
  <inkml:trace contextRef="#ctx0" brushRef="#br0" timeOffset="1">9 0 7642 0 0,'-2'6'105'0'0,"2"-4"-67"0"0,-1 4-20 0 0,0-4-10 0 0,0-1 18 0 0,0 0 6 0 0,-1-1 55 0 0,1 2-23 0 0,2 6-20 0 0,3 12-25 0 0,0-9-33 0 0,1 0 0 0 0,0 0-1 0 0,0 0 1 0 0,1-1 0 0 0,0 0 0 0 0,1 0-1 0 0,0 0 1 0 0,1-1 0 0 0,0 0 0 0 0,0-1 0 0 0,1 0-1 0 0,0 0 1 0 0,0-1 0 0 0,1 0 0 0 0,0 0-1 0 0,0-1 1 0 0,0 0 0 0 0,1-1 0 0 0,0-1 0 0 0,17 6-1 0 0,-20-9-178 0 0,-1 1-100 0 0</inkml:trace>
</inkml:ink>
</file>

<file path=ppt/ink/ink40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8:51:34.493"/>
    </inkml:context>
    <inkml:brush xml:id="br0">
      <inkml:brushProperty name="width" value="0.05" units="cm"/>
      <inkml:brushProperty name="height" value="0.05" units="cm"/>
      <inkml:brushProperty name="color" value="#E71224"/>
    </inkml:brush>
  </inkml:definitions>
  <inkml:trace contextRef="#ctx0" brushRef="#br0">64 52 2857 0 0,'-54'6'2748'0'0,"54"-5"-2699"0"0,-1-1-1 0 0,1 0 0 0 0,0 0 1 0 0,0 0-1 0 0,-1 0 0 0 0,1 0 1 0 0,0 0-1 0 0,0 0 0 0 0,-1 0 1 0 0,1 0-1 0 0,0 0 0 0 0,-1 0 1 0 0,1 0-1 0 0,0 0 0 0 0,0 0 1 0 0,-1 0-1 0 0,1 0 0 0 0,0 0 1 0 0,0 0-1 0 0,-1 0 1 0 0,1-1-1 0 0,0 1 0 0 0,0 0 1 0 0,-1 0-1 0 0,1 0 0 0 0,0 0 1 0 0,0 0-1 0 0,0-1 0 0 0,-1 1 1 0 0,1 0-1 0 0,0 0 0 0 0,0 0 1 0 0,0-1-1 0 0,0 1 0 0 0,-1 0 1 0 0,1 0-1 0 0,0-1 0 0 0,0 1 1 0 0,0 0-1 0 0,0 0 1 0 0,0-1-1 0 0,0 1 0 0 0,0 0 1 0 0,0 0-1 0 0,0-1 0 0 0,0 1 1 0 0,0 0-1 0 0,0-1 0 0 0,0 1 1 0 0,0 0-1 0 0,0 0 0 0 0,0-1 1 0 0,0 1-1 0 0,0 0 0 0 0,0 0 1 0 0,0-1-1 0 0,0 1 0 0 0,1 0 1 0 0,-1 0-1 0 0,0-1 1 0 0,0 1-1 0 0,0 0 0 0 0,17-12 306 0 0,53-1-293 0 0,18-2 50 0 0,-27 10-78 0 0,-43 5-116 0 0,9-1-310 0 0,13-1-582 0 0,20 7-800 0 0,-43-1-1032 0 0</inkml:trace>
</inkml:ink>
</file>

<file path=ppt/ink/ink40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8:51:34.852"/>
    </inkml:context>
    <inkml:brush xml:id="br0">
      <inkml:brushProperty name="width" value="0.05" units="cm"/>
      <inkml:brushProperty name="height" value="0.05" units="cm"/>
      <inkml:brushProperty name="color" value="#E71224"/>
    </inkml:brush>
  </inkml:definitions>
  <inkml:trace contextRef="#ctx0" brushRef="#br0">4 12 3113 0 0,'-2'-8'2837'0'0,"1"5"-932"0"0,5 7-1894 0 0,1 11 29 0 0,-3-9-22 0 0,-1-2-15 0 0,1 0 0 0 0,0 0 1 0 0,0 0-1 0 0,0 0 0 0 0,1-1 0 0 0,-1 1 0 0 0,1 0 0 0 0,0-1 0 0 0,0 0 0 0 0,0 0 0 0 0,0 0 0 0 0,6 5 0 0 0,-3-4 2 0 0,-1 0 0 0 0,0 1 0 0 0,0-1 0 0 0,-1 1-1 0 0,1 1 1 0 0,-1-1 0 0 0,4 7 0 0 0,5 8 21 0 0,0 2 0 0 0,-2-1 0 0 0,18 48 0 0 0,-27-61-18 0 0,1 0 1 0 0,-2 0 0 0 0,1 1 0 0 0,-1-1 0 0 0,0 1 0 0 0,-1-1 0 0 0,0 1-1 0 0,0-1 1 0 0,-1 1 0 0 0,0 0 0 0 0,-1-1 0 0 0,0 0 0 0 0,0 1 0 0 0,-1-1 0 0 0,-4 10-1 0 0,1-6 25 0 0,-15 33 113 0 0,17-39-98 0 0,0 1 0 0 0,0-1 0 0 0,-1 0 0 0 0,0 0 0 0 0,0 0 0 0 0,0 0 0 0 0,-9 6 0 0 0,1 4 183 0 0,1-1-104 0 0,2-11-917 0 0,9-4 429 0 0</inkml:trace>
</inkml:ink>
</file>

<file path=ppt/ink/ink40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8:51:35.203"/>
    </inkml:context>
    <inkml:brush xml:id="br0">
      <inkml:brushProperty name="width" value="0.05" units="cm"/>
      <inkml:brushProperty name="height" value="0.05" units="cm"/>
      <inkml:brushProperty name="color" value="#E71224"/>
    </inkml:brush>
  </inkml:definitions>
  <inkml:trace contextRef="#ctx0" brushRef="#br0">85 0 4089 0 0,'-10'15'4089'0'0,"6"-9"-4089"0"0,2 5 8 0 0,-1-6-8 0 0,1 1 0 0 0,-3 4 32 0 0,2-1-24 0 0,-3 4 0 0 0,1-2 16 0 0,0-1 16 0 0,0 0-72 0 0,-9-3 8 0 0,6-3-576 0 0,3-3 528 0 0,1-2-96 0 0,2-1 8 0 0,0 0-393 0 0</inkml:trace>
</inkml:ink>
</file>

<file path=ppt/ink/ink40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8:51:35.689"/>
    </inkml:context>
    <inkml:brush xml:id="br0">
      <inkml:brushProperty name="width" value="0.05" units="cm"/>
      <inkml:brushProperty name="height" value="0.05" units="cm"/>
      <inkml:brushProperty name="color" value="#E71224"/>
    </inkml:brush>
  </inkml:definitions>
  <inkml:trace contextRef="#ctx0" brushRef="#br0">1 0 4297 0 0,'21'27'2807'0'0,"9"13"-1317"0"0,-16-22-1487 0 0,46 39 33 0 0,-47-46-27 0 0,16 13-18 0 0,-17-15-33 0 0,0 0 0 0 0,-1 0 0 0 0,0 1 0 0 0,-1 0 1 0 0,0 1-1 0 0,0 1 0 0 0,-1-1 0 0 0,-1 1 0 0 0,0 1 0 0 0,-1 0 0 0 0,7 14 0 0 0,-11-18-134 0 0,0-2-192 0 0</inkml:trace>
  <inkml:trace contextRef="#ctx0" brushRef="#br0" timeOffset="1">480 343 3281 0 0,'0'1'73'0'0,"0"-1"1"0"0,0 0-1 0 0,0 0 0 0 0,0 0 1 0 0,0 1-1 0 0,0-1 1 0 0,0 0-1 0 0,0 0 0 0 0,0 0 1 0 0,0 1-1 0 0,0-1 1 0 0,0 0-1 0 0,-1 0 0 0 0,1 0 1 0 0,0 1-1 0 0,0-1 1 0 0,0 0-1 0 0,0 0 0 0 0,0 0 1 0 0,0 0-1 0 0,0 1 1 0 0,-1-1-1 0 0,1 0 0 0 0,0 0 1 0 0,0 0-1 0 0,0 0 1 0 0,0 0-1 0 0,-1 0 0 0 0,1 1 1 0 0,0-1-1 0 0,0 0 1 0 0,0 0-1 0 0,-1 0 0 0 0,1 0 1 0 0,0 0-1 0 0,0 0 1 0 0,0 0-1 0 0,-1 0 0 0 0,1 0 1 0 0,0 0-1 0 0,0 0 1 0 0,0 0-1 0 0,-1 0 0 0 0,1 0 1 0 0,0 0-1 0 0,0 0 1 0 0,0 0-1 0 0,-1 0 0 0 0,1 0 1 0 0,0-1-1 0 0,-9 3-144 0 0,4 2 841 0 0,-15 26-429 0 0,-6 13-115 0 0,23-37-193 0 0,-1 0 31 0 0,1 0 0 0 0,0 0 0 0 0,1 0 0 0 0,-1 0 0 0 0,1 0 0 0 0,1 0 0 0 0,-3 12 0 0 0,4-12-23 0 0,0 1 0 0 0,0-1 1 0 0,0 0-1 0 0,0 0 0 0 0,1 0 0 0 0,0 0 0 0 0,1 0 1 0 0,-1 0-1 0 0,1 0 0 0 0,0 0 0 0 0,5 8 1 0 0,-1-3 10 0 0,1-1 1 0 0,0 1-1 0 0,1-1 1 0 0,0-1-1 0 0,1 0 1 0 0,0 0-1 0 0,0-1 1 0 0,19 14-1 0 0,-8-11-33 0 0,13-1 59 0 0,18-5-43 0 0,-20-5-214 0 0,-29-1 167 0 0,0 1 0 0 0,0-1 0 0 0,0 0 0 0 0,0 1-1 0 0,0-1 1 0 0,0 0 0 0 0,0 0 0 0 0,-1 0 0 0 0,1 0-1 0 0,0-1 1 0 0,2-2 0 0 0,0 2-31 0 0,10-10-161 0 0</inkml:trace>
</inkml:ink>
</file>

<file path=ppt/ink/ink40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8:51:36.081"/>
    </inkml:context>
    <inkml:brush xml:id="br0">
      <inkml:brushProperty name="width" value="0.05" units="cm"/>
      <inkml:brushProperty name="height" value="0.05" units="cm"/>
      <inkml:brushProperty name="color" value="#E71224"/>
    </inkml:brush>
  </inkml:definitions>
  <inkml:trace contextRef="#ctx0" brushRef="#br0">0 1 4337 0 0,'7'6'1946'0'0,"-1"1"-42"0"0,2 0-1401 0 0,-7-4-502 0 0,0 4-34 0 0,-1 3-40 0 0,-1 4-105 0 0,0-5-63 0 0,1-5 21 0 0</inkml:trace>
</inkml:ink>
</file>

<file path=ppt/ink/ink40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8:51:36.516"/>
    </inkml:context>
    <inkml:brush xml:id="br0">
      <inkml:brushProperty name="width" value="0.05" units="cm"/>
      <inkml:brushProperty name="height" value="0.05" units="cm"/>
      <inkml:brushProperty name="color" value="#E71224"/>
    </inkml:brush>
  </inkml:definitions>
  <inkml:trace contextRef="#ctx0" brushRef="#br0">8 380 4305 0 0,'-2'10'140'0'0,"-3"12"1088"0"0,7-21-295 0 0,7-12 104 0 0,0-8-577 0 0,1-14-53 0 0,5-14-211 0 0,23-26-46 0 0,-24 50-129 0 0,-1-2-1 0 0,-1 1 1 0 0,-1-1-1 0 0,-2-1 1 0 0,11-41-1 0 0,-15 49-60 0 0,0-3-1289 0 0</inkml:trace>
</inkml:ink>
</file>

<file path=ppt/ink/ink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19:22:01.114"/>
    </inkml:context>
    <inkml:brush xml:id="br0">
      <inkml:brushProperty name="width" value="0.05" units="cm"/>
      <inkml:brushProperty name="height" value="0.05" units="cm"/>
    </inkml:brush>
  </inkml:definitions>
  <inkml:trace contextRef="#ctx0" brushRef="#br0">57 223 5505 0 0,'-43'44'2102'0'0,"43"-44"-2071"0"0,0 0 1 0 0,0-1-1 0 0,0 1 0 0 0,0 0 1 0 0,-1 0-1 0 0,1-1 0 0 0,0 1 1 0 0,0 0-1 0 0,0 0 0 0 0,0-1 1 0 0,0 1-1 0 0,0 0 0 0 0,0 0 1 0 0,-1-1-1 0 0,1 1 0 0 0,0 0 1 0 0,0 0-1 0 0,0-1 0 0 0,0 1 1 0 0,-1 0-1 0 0,1 0 0 0 0,0 0 1 0 0,0 0-1 0 0,-1-1 0 0 0,1 1 0 0 0,0 0 1 0 0,0 0-1 0 0,-1 0 0 0 0,1 0 1 0 0,0 0-1 0 0,0 0 0 0 0,-1 0 1 0 0,1 0-1 0 0,0 0 0 0 0,0 0 1 0 0,-1 0-1 0 0,1 0 0 0 0,0 0 1 0 0,-1 0-1 0 0,1 0 0 0 0,0 0 1 0 0,0 0-1 0 0,-1 0 0 0 0,1 0 1 0 0,0 0-1 0 0,0 0 0 0 0,-1 0 1 0 0,1 0-1 0 0,0 1 0 0 0,0-1 1 0 0,-1 0-1 0 0,1 0 0 0 0,0 0 1 0 0,0 0-1 0 0,0 1 0 0 0,-1-1 1 0 0,1 0-1 0 0,0 0 0 0 0,0 0 1 0 0,0 1-1 0 0,0-1 0 0 0,-1 0 1 0 0,1 0-1 0 0,0 1 0 0 0,0-1 1 0 0,0 0-1 0 0,0 1 0 0 0,2-17 408 0 0,7-3-380 0 0,5-6 25 0 0,25-33 137 0 0,-4 8 3 0 0,-34 47-219 0 0,6-8 12 0 0,1 1 1 0 0,0 0-1 0 0,13-14 0 0 0,-20 23-16 0 0,0 0 0 0 0,-1 0 0 0 0,1 0 0 0 0,0-1 0 0 0,0 1 1 0 0,0 0-1 0 0,1 1 0 0 0,-1-1 0 0 0,0 0 0 0 0,0 0 0 0 0,0 0 0 0 0,1 1 0 0 0,-1-1 0 0 0,0 1 0 0 0,1-1 0 0 0,-1 1 0 0 0,0-1 1 0 0,1 1-1 0 0,-1 0 0 0 0,1 0 0 0 0,-1 0 0 0 0,1-1 0 0 0,-1 1 0 0 0,1 1 0 0 0,-1-1 0 0 0,0 0 0 0 0,1 0 0 0 0,-1 0 1 0 0,1 1-1 0 0,-1-1 0 0 0,0 1 0 0 0,1-1 0 0 0,-1 1 0 0 0,0 0 0 0 0,1-1 0 0 0,-1 1 0 0 0,0 0 0 0 0,0 0 0 0 0,0 0 0 0 0,0 0 1 0 0,2 2-1 0 0,7 11 5 0 0,2 7 16 0 0,1 12 21 0 0,-5-9-22 0 0,-7-18-19 0 0,30 96 83 0 0,-19-60-53 0 0,-4-14-12 0 0,2 6 4 0 0,-3-11-9 0 0,3 9 22 0 0,11 13-14 0 0,-19-41-17 0 0,1 0-1 0 0,0 0 1 0 0,0 0 0 0 0,0 0-1 0 0,1-1 1 0 0,-1 1 0 0 0,1-1 0 0 0,0 0-1 0 0,0 0 1 0 0,0-1 0 0 0,0 1 0 0 0,0-1-1 0 0,1 0 1 0 0,7 3 0 0 0,-7-3 1 0 0,-1-1-1 0 0,1 0 1 0 0,0 0 0 0 0,0 0 0 0 0,0-1 0 0 0,-1 1 0 0 0,1-1 0 0 0,0 0 0 0 0,0-1-1 0 0,0 1 1 0 0,7-3 0 0 0,-9 2-1 0 0,-1 0 0 0 0,1 0 0 0 0,-1 0 0 0 0,0 0-1 0 0,1 0 1 0 0,-1-1 0 0 0,0 1 0 0 0,0-1 0 0 0,0 0 0 0 0,0 0 0 0 0,0 1-1 0 0,2-4 1 0 0,9-22 18 0 0,-6-14-4 0 0,4-21 52 0 0,0 11-60 0 0,-9 29-6 0 0,-2 10-2 0 0,0 12-4 0 0,-1-8 11 0 0,1 5-13 0 0,0 2-1 0 0,0 0-11 0 0,2 24 0 0 0,-2-20 14 0 0,0 5-3 0 0,6 23-31 0 0,-3-23 30 0 0,0-4 7 0 0,-1 0-1 0 0,2 0 1 0 0,-1 0-1 0 0,0 0 1 0 0,1-1 0 0 0,0 0-1 0 0,-1 1 1 0 0,1-1-1 0 0,1-1 1 0 0,5 5-1 0 0,43 19 41 0 0,-27-19-11 0 0,18-5 15 0 0,-40-2-42 0 0,0-1 0 0 0,0 0 1 0 0,0 0-1 0 0,-1 0 0 0 0,1 0 1 0 0,0 0-1 0 0,0-1 0 0 0,6-3 1 0 0,2-3 9 0 0,4-3 18 0 0,8-5 29 0 0,32-32 73 0 0,-19 7-79 0 0,12-11 77 0 0,-14 20-34 0 0,2 3-12 0 0,-11 12-45 0 0,44-19 112 0 0,35-8-20 0 0,-32 20-81 0 0,-22 11-23 0 0,-33 10-100 0 0,-1 0 0 0 0,1 0 0 0 0,0 2 0 0 0,0 0 0 0 0,30 4 0 0 0,-30-1-247 0 0,-1 1 0 0 0,0 1 0 0 0,21 7 0 0 0,-6-2-52 0 0,-9-5-64 0 0,4 2-519 0 0</inkml:trace>
</inkml:ink>
</file>

<file path=ppt/ink/ink40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8:52:07.329"/>
    </inkml:context>
    <inkml:brush xml:id="br0">
      <inkml:brushProperty name="width" value="0.05" units="cm"/>
      <inkml:brushProperty name="height" value="0.05" units="cm"/>
      <inkml:brushProperty name="color" value="#E71224"/>
    </inkml:brush>
  </inkml:definitions>
  <inkml:trace contextRef="#ctx0" brushRef="#br0">0 212 3097 0 0,'33'6'2113'0'0,"17"-3"-607"0"0,78-14-1636 0 0,-86 6 485 0 0,99-10 171 0 0,-21 3-271 0 0,-41 3-3 0 0,391-27 571 0 0,19-3-497 0 0,-175 12-208 0 0,-198 18-94 0 0,282-27 98 0 0,-397 36-120 0 0,126-13-106 0 0,-43 11-857 0 0,-44 1 712 0 0,-16-2-63 0 0,-9 1-369 0 0</inkml:trace>
</inkml:ink>
</file>

<file path=ppt/ink/ink40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8:52:07.726"/>
    </inkml:context>
    <inkml:brush xml:id="br0">
      <inkml:brushProperty name="width" value="0.05" units="cm"/>
      <inkml:brushProperty name="height" value="0.05" units="cm"/>
      <inkml:brushProperty name="color" value="#E71224"/>
    </inkml:brush>
  </inkml:definitions>
  <inkml:trace contextRef="#ctx0" brushRef="#br0">1 0 1696 0 0,'18'12'1495'0'0,"-12"-7"-1142"0"0,0-1 0 0 0,1 0 0 0 0,-1 0 0 0 0,1 0 0 0 0,0-1-1 0 0,9 3 1 0 0,7 0-124 0 0,-16-4-33 0 0,0-1-1 0 0,0 1 1 0 0,0-1 0 0 0,0 0 0 0 0,0-1-1 0 0,11 0 1 0 0,32-2 274 0 0,-14 1-187 0 0,19-7 54 0 0,-10 0-207 0 0,28-3 64 0 0,-7 2-97 0 0,31 2 43 0 0,-32 7-39 0 0,-39 0-87 0 0,-21-1-135 0 0,0 1 1 0 0,-1 1-1 0 0,1-1 1 0 0,0 0-1 0 0,-1 1 0 0 0,1 0 1 0 0,0 0-1 0 0,-1 1 1 0 0,1-1-1 0 0,-1 1 0 0 0,0 0 1 0 0,0 0-1 0 0,0 0 1 0 0,1 1-1 0 0,-2-1 1 0 0,1 1-1 0 0,0 0 0 0 0,6 6 1 0 0,-4-1-2998 0 0</inkml:trace>
</inkml:ink>
</file>

<file path=ppt/ink/ink40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8:52:08.403"/>
    </inkml:context>
    <inkml:brush xml:id="br0">
      <inkml:brushProperty name="width" value="0.05" units="cm"/>
      <inkml:brushProperty name="height" value="0.05" units="cm"/>
      <inkml:brushProperty name="color" value="#E71224"/>
    </inkml:brush>
  </inkml:definitions>
  <inkml:trace contextRef="#ctx0" brushRef="#br0">1 1 3265 0 0,'29'29'3231'0'0,"-2"-2"-3135"0"0,-19-21-71 0 0,4 3 18 0 0,1-1 18 0 0,7 5 85 0 0,10 5 265 0 0,-7-3-114 0 0,-10-8-219 0 0,0 0 1 0 0,0-1 0 0 0,1 0 0 0 0,-1-1-1 0 0,19 4 1 0 0,37 13 226 0 0,-15-5-166 0 0,-17-9-90 0 0,-11-3 35 0 0,49 14-1 0 0,-15 6 7 0 0,-54-22-85 0 0,-1 0 1 0 0,1 1 0 0 0,-1-1 0 0 0,-1 1-1 0 0,1 0 1 0 0,0 1 0 0 0,-1-1 0 0 0,0 1-1 0 0,4 6 1 0 0,-5-6 1 0 0,0 0 0 0 0,0 0 0 0 0,-1 0 1 0 0,0 0-1 0 0,0 1 0 0 0,0-1 0 0 0,0 1 0 0 0,-1 0 0 0 0,0-1 0 0 0,-1 1 1 0 0,1 0-1 0 0,-1 0 0 0 0,-1 11 0 0 0,0-9 3 0 0,0 0 0 0 0,-1 0 0 0 0,0 0 0 0 0,0-1 0 0 0,-1 1 0 0 0,0-1 0 0 0,-1 1 0 0 0,0-1 0 0 0,-8 12 0 0 0,7-12-1 0 0,0-1 1 0 0,0 1 0 0 0,-1-1-1 0 0,0-1 1 0 0,-12 10-1 0 0,16-14-9 0 0,-4 4 1 0 0,0 0 0 0 0,0-1 0 0 0,-1 1 0 0 0,0-1-1 0 0,0-1 1 0 0,0 1 0 0 0,0-1 0 0 0,-1 0 0 0 0,1-1 0 0 0,-1 0-1 0 0,0 0 1 0 0,-10 1 0 0 0,-3 0-3 0 0,8-1-1 0 0,-1 0 0 0 0,0-1 1 0 0,1-1-1 0 0,-24-1 0 0 0,33 0 13 0 0,0 0 0 0 0,1 1-1 0 0,-1-1 1 0 0,1 0 0 0 0,-1-1-1 0 0,1 1 1 0 0,-1-1 0 0 0,1 0-1 0 0,0 1 1 0 0,0-1 0 0 0,0-1-1 0 0,0 1 1 0 0,0 0 0 0 0,0-1-1 0 0,0 1 1 0 0,1-1 0 0 0,0 0-1 0 0,-1 0 1 0 0,1 0 0 0 0,0 0-1 0 0,0 0 1 0 0,-2-6 0 0 0,-17-58 145 0 0,3-43-96 0 0,12 69-41 0 0,1 2-2 0 0,0 1 7 0 0,1 13-11 0 0,-1 3-8 0 0,1 9-9 0 0,3 10 8 0 0,0-2-1 0 0,-1 2 3 0 0,2 1 0 0 0,0 2 3 0 0,0 0-1 0 0,9 24-10 0 0,-1 0 1 0 0,0 1-1 0 0,4 31 1 0 0,-2-10 4 0 0,12 22 4 0 0,29 33-11 0 0,-49-99 6 0 0,0 1-1 0 0,0 0 1 0 0,0-1-1 0 0,0 1 1 0 0,0-1 0 0 0,1 0-1 0 0,-1 0 1 0 0,1 1-1 0 0,-1-2 1 0 0,1 1 0 0 0,0 0-1 0 0,0 0 1 0 0,0-1-1 0 0,0 0 1 0 0,0 0-1 0 0,0 0 1 0 0,0 0 0 0 0,5 1-1 0 0,11 0 17 0 0,-4-8 8 0 0,-13 4-23 0 0,-1 0 1 0 0,0 1 0 0 0,1-1 0 0 0,-1 0 0 0 0,0 0 0 0 0,0 0 0 0 0,0 1 0 0 0,0-1 0 0 0,-1 0 0 0 0,1 0 0 0 0,0-3-1 0 0,3-28 25 0 0,-4 15-16 0 0,0 16-11 0 0,0-3 1 0 0,0-36 5 0 0,-6-27 11 0 0,-3 28-1 0 0,0 15-2 0 0,-4 2 3 0 0,3 10-5 0 0,10 13-28 0 0,-1-1 1 0 0,1 0-1 0 0,0 1 1 0 0,0-1-1 0 0,-1 1 0 0 0,1-1 1 0 0,0 1-1 0 0,-1-1 1 0 0,1 1-1 0 0,-1 0 0 0 0,1-1 1 0 0,0 1-1 0 0,-1-1 0 0 0,1 1 1 0 0,-1 0-1 0 0,1-1 1 0 0,-1 1-1 0 0,0 0 0 0 0,1 0 1 0 0,-1-1-1 0 0,1 1 1 0 0,-1 0-1 0 0,1 0 0 0 0,-1 0 1 0 0,0 0-1 0 0,1 0 0 0 0,-1 0 1 0 0,1 0-1 0 0,-1 0 1 0 0,0 0-1 0 0,1 0 0 0 0,-1 0 1 0 0,1 0-1 0 0,-1 0 1 0 0,0 0-1 0 0,1 1 0 0 0,-1-1 1 0 0,1 0-1 0 0,-1 0 0 0 0,1 1 1 0 0,-1-1-1 0 0,1 0 1 0 0,-1 1-1 0 0,1-1 0 0 0,-1 0 1 0 0,1 1-1 0 0,-1-1 1 0 0,1 1-1 0 0,0-1 0 0 0,-1 1 1 0 0,1-1-1 0 0,0 1 0 0 0,-1-1 1 0 0,1 1-1 0 0,0-1 1 0 0,0 1-1 0 0,-1 0 0 0 0,1-1 1 0 0,0 1-1 0 0,0-1 1 0 0,0 1-1 0 0,0 0 0 0 0,0-1 1 0 0,0 1-1 0 0,0 0 0 0 0,-2 45-1412 0 0,5-26 358 0 0</inkml:trace>
</inkml:ink>
</file>

<file path=ppt/ink/ink40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8:52:06.628"/>
    </inkml:context>
    <inkml:brush xml:id="br0">
      <inkml:brushProperty name="width" value="0.05" units="cm"/>
      <inkml:brushProperty name="height" value="0.05" units="cm"/>
      <inkml:brushProperty name="color" value="#E71224"/>
    </inkml:brush>
  </inkml:definitions>
  <inkml:trace contextRef="#ctx0" brushRef="#br0">0 250 1824 0 0,'62'-13'715'0'0,"-26"5"131"0"0,-1 2 0 0 0,59-3 0 0 0,101 6 898 0 0,36-3-1047 0 0,-79-2-146 0 0,79 5 76 0 0,98-4-334 0 0,-74-7-171 0 0,-17 2-41 0 0,-80 1-22 0 0,1-2 16 0 0,-53 2-8 0 0,50-6 75 0 0,7-1 16 0 0,-54 4-36 0 0,0-2 20 0 0,-37 4-32 0 0,82-11 88 0 0,77 3 40 0 0,-156 15-180 0 0,8 4-25 0 0,-77 2-27 0 0,0-1 0 0 0,0 1 0 0 0,0 0 0 0 0,0 1 0 0 0,0-1 0 0 0,0 1-1 0 0,-1 0 1 0 0,1 1 0 0 0,-1-1 0 0 0,0 1 0 0 0,6 4 0 0 0,-7-1-67 0 0,-8 5-327 0 0,-7 0-41 0 0,3-5 295 0 0,-17 8-999 0 0,-31 27-2786 0 0</inkml:trace>
</inkml:ink>
</file>

<file path=ppt/ink/ink40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8:52:09.397"/>
    </inkml:context>
    <inkml:brush xml:id="br0">
      <inkml:brushProperty name="width" value="0.05" units="cm"/>
      <inkml:brushProperty name="height" value="0.05" units="cm"/>
      <inkml:brushProperty name="color" value="#E71224"/>
    </inkml:brush>
  </inkml:definitions>
  <inkml:trace contextRef="#ctx0" brushRef="#br0">1 1 1608 0 0,'2'18'421'0'0,"0"0"0"0"0,2 0-1 0 0,0 0 1 0 0,1-1 0 0 0,12 31 0 0 0,5 14-226 0 0,34 134 779 0 0,-52-187-935 0 0,-1 0-1 0 0,2 1 1 0 0,-1-1-1 0 0,1-1 0 0 0,11 16 1 0 0,-13-21-15 0 0,-1 1 1 0 0,1-1 0 0 0,0 0 0 0 0,1 0-1 0 0,-1 0 1 0 0,1 0 0 0 0,-1-1-1 0 0,1 1 1 0 0,4 1 0 0 0,-3 0 71 0 0,-3-3-100 0 0,-2 0-43 0 0</inkml:trace>
</inkml:ink>
</file>

<file path=ppt/ink/ink40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8:52:09.932"/>
    </inkml:context>
    <inkml:brush xml:id="br0">
      <inkml:brushProperty name="width" value="0.05" units="cm"/>
      <inkml:brushProperty name="height" value="0.05" units="cm"/>
      <inkml:brushProperty name="color" value="#E71224"/>
    </inkml:brush>
  </inkml:definitions>
  <inkml:trace contextRef="#ctx0" brushRef="#br0">12 253 2705 0 0,'-6'0'1841'0'0,"2"0"-480"0"0,4 0-1347 0 0,-1-3 401 0 0,2 3 36 0 0,1-1-20 0 0,16 1-337 0 0,0 0 0 0 0,31-6 0 0 0,-41 4-84 0 0,1-1-1 0 0,0 1 0 0 0,-1-1 1 0 0,12-6-1 0 0,-7 3 8 0 0,7-1-5 0 0,0 0-5 0 0,-9 2 0 0 0,2-2 9 0 0,5-2 6 0 0,26-11 24 0 0,-20 10-27 0 0,-7 2-8 0 0,14-8 0 0 0,19-13 47 0 0,-19 8-4 0 0,-14 7-15 0 0,-2 2-4 0 0,-6 6-5 0 0,-4 1-5 0 0,0-9 31 0 0,-5-1 54 0 0,-8 6-118 0 0,7 8 5 0 0,1 1 0 0 0,-1-1 0 0 0,0 1 0 0 0,0 0-1 0 0,0-1 1 0 0,1 1 0 0 0,-1 0 0 0 0,0 0 0 0 0,0 0 0 0 0,0 0 0 0 0,0 0 0 0 0,1 0 0 0 0,-1 0 0 0 0,0 0 0 0 0,0 0 0 0 0,0 0 0 0 0,0 0 0 0 0,0 0 0 0 0,1 1 0 0 0,-1-1 0 0 0,0 0-1 0 0,0 0 1 0 0,0 1 0 0 0,1-1 0 0 0,-1 1 0 0 0,0-1 0 0 0,1 1 0 0 0,-1-1 0 0 0,-1 2 0 0 0,-28 25-27 0 0,21-18 25 0 0,1 0 0 0 0,0 1 0 0 0,0 0 0 0 0,1 0 0 0 0,0 1 0 0 0,1 0 0 0 0,1 0-1 0 0,-1 0 1 0 0,2 1 0 0 0,-1 0 0 0 0,-4 21 0 0 0,-4 23 15 0 0,10-46 0 0 0,0 0 0 0 0,1 0 0 0 0,0 0 0 0 0,1 0-1 0 0,0 0 1 0 0,0 0 0 0 0,1 14 0 0 0,9 18 60 0 0,-7-37-56 0 0,0-1 0 0 0,0 1 0 0 0,1-1 0 0 0,-1 1 0 0 0,1-1 0 0 0,0 0 1 0 0,0 0-1 0 0,6 6 0 0 0,22 13 85 0 0,-4-9-27 0 0,-21-11-54 0 0,1-1-1 0 0,-1 0 0 0 0,1 0 0 0 0,0-1 0 0 0,-1 1 0 0 0,1-2 0 0 0,0 1 1 0 0,11-1-1 0 0,46-10 89 0 0,-25-2-49 0 0,81-31 107 0 0,-51 6-95 0 0,-61 31-57 0 0,6-7 11 0 0,-6-3-2 0 0,-8 6-14 0 0,-6 7-105 0 0,-9 6 49 0 0,6 2 52 0 0,3-2 4 0 0,-1 3 2 0 0,-17 26 16 0 0,-2 6 7 0 0,25-38-28 0 0,1 1-1 0 0,-1 0 1 0 0,1 0-1 0 0,-1-1 1 0 0,1 1-1 0 0,-1 0 1 0 0,1 0-1 0 0,0 0 1 0 0,-1-1-1 0 0,1 1 1 0 0,0 0-1 0 0,0 0 1 0 0,0 0-1 0 0,0 0 1 0 0,0 0-1 0 0,0 0 1 0 0,0 0-1 0 0,0-1 1 0 0,0 1-1 0 0,0 0 1 0 0,0 0-1 0 0,1 0 1 0 0,-1 0-1 0 0,0 0 1 0 0,1-1-1 0 0,-1 1 1 0 0,0 0-1 0 0,1 0 0 0 0,-1 0 1 0 0,1-1-1 0 0,-1 1 1 0 0,1 0-1 0 0,0-1 1 0 0,0 2-1 0 0,28 14 74 0 0,-15-9-52 0 0,5 5 3 0 0,12 3-85 0 0,-21-11 23 0 0,-1-1-1 0 0,1-1 1 0 0,-1 0-1 0 0,1 0 1 0 0,0-1-1 0 0,0 0 0 0 0,11-1 1 0 0,4-1-158 0 0</inkml:trace>
</inkml:ink>
</file>

<file path=ppt/ink/ink40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8:52:10.279"/>
    </inkml:context>
    <inkml:brush xml:id="br0">
      <inkml:brushProperty name="width" value="0.05" units="cm"/>
      <inkml:brushProperty name="height" value="0.05" units="cm"/>
      <inkml:brushProperty name="color" value="#E71224"/>
    </inkml:brush>
  </inkml:definitions>
  <inkml:trace contextRef="#ctx0" brushRef="#br0">225 2 3457 0 0,'-8'-1'3795'0'0,"3"1"-3773"0"0,1 1-1 0 0,-1 0 1 0 0,1 0 0 0 0,-1 0-1 0 0,1 1 1 0 0,0 0-1 0 0,0 0 1 0 0,-1 0-1 0 0,1 0 1 0 0,-5 5 0 0 0,-54 45 44 0 0,21-3 41 0 0,31-33-70 0 0,-9 12 61 0 0,-4 18 115 0 0,23-44-198 0 0,0 1 1 0 0,1-1-1 0 0,-1 1 1 0 0,1 0-1 0 0,-1-1 1 0 0,1 1-1 0 0,0-1 0 0 0,0 1 1 0 0,0 0-1 0 0,1-1 1 0 0,-1 1-1 0 0,0-1 1 0 0,1 1-1 0 0,0 0 0 0 0,1 3 1 0 0,-1-3-2 0 0,1-1 1 0 0,-1 0 0 0 0,1 1-1 0 0,0-1 1 0 0,0 0-1 0 0,0 0 1 0 0,0 0-1 0 0,0 0 1 0 0,0 0-1 0 0,5 2 1 0 0,34 16 113 0 0,-29-17-93 0 0,0 0 0 0 0,0 0-1 0 0,22 1 1 0 0,39-5 68 0 0,-28-6-38 0 0,11 4-104 0 0,8-2-417 0 0,-1-5-260 0 0,-47 9 412 0 0</inkml:trace>
</inkml:ink>
</file>

<file path=ppt/ink/ink40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8:52:10.663"/>
    </inkml:context>
    <inkml:brush xml:id="br0">
      <inkml:brushProperty name="width" value="0.05" units="cm"/>
      <inkml:brushProperty name="height" value="0.05" units="cm"/>
      <inkml:brushProperty name="color" value="#E71224"/>
    </inkml:brush>
  </inkml:definitions>
  <inkml:trace contextRef="#ctx0" brushRef="#br0">1 142 1712 0 0,'63'-106'1639'0'0,"-49"83"-349"0"0,-7 12-725 0 0,-11 10-244 0 0,-1 1 297 0 0,3 13-66 0 0,-1 24-245 0 0,0 116 1264 0 0,6-129-1422 0 0,8 15 30 0 0,-8-31-148 0 0,0 0 0 0 0,1 0 1 0 0,0 0-1 0 0,1 0 1 0 0,0-1-1 0 0,0 0 0 0 0,0 0 1 0 0,1 0-1 0 0,7 6 1 0 0,48 18-1495 0 0,-57-29 831 0 0</inkml:trace>
</inkml:ink>
</file>

<file path=ppt/ink/ink40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8:52:11.015"/>
    </inkml:context>
    <inkml:brush xml:id="br0">
      <inkml:brushProperty name="width" value="0.05" units="cm"/>
      <inkml:brushProperty name="height" value="0.05" units="cm"/>
      <inkml:brushProperty name="color" value="#E71224"/>
    </inkml:brush>
  </inkml:definitions>
  <inkml:trace contextRef="#ctx0" brushRef="#br0">37 233 2288 0 0,'-3'-7'1394'0'0,"0"-1"0"0"0,1 1 0 0 0,0 0-1 0 0,-2-16 1 0 0,3 2-844 0 0,2 17-511 0 0,0 0 0 0 0,0 0 0 0 0,0 0 0 0 0,0 0-1 0 0,0 0 1 0 0,1 0 0 0 0,-1 0 0 0 0,5-5-1 0 0,-2 3-11 0 0,0 0 0 0 0,1 1 0 0 0,0-1 0 0 0,0 1 0 0 0,0 0 0 0 0,1 1 0 0 0,9-7 0 0 0,-1 2 3 0 0,1 0 0 0 0,1 2 0 0 0,-1 0 0 0 0,31-9 0 0 0,-27 10-8 0 0,1 2 0 0 0,-1 0 0 0 0,21-1 0 0 0,31 6-26 0 0,-54 0-36 0 0,7-3-19 0 0,-19 1-20 0 0,0 0 1 0 0,0 0 0 0 0,1 1-1 0 0,-1 0 1 0 0,0 0-1 0 0,0 0 1 0 0,0 1 0 0 0,0 0-1 0 0,0 0 1 0 0,0 0-1 0 0,8 3 1 0 0,-10-2-390 0 0</inkml:trace>
  <inkml:trace contextRef="#ctx0" brushRef="#br0" timeOffset="1">0 359 5993 0 0,'8'-12'3865'0'0,"20"3"-3868"0"0,-20 7 194 0 0,28-5-172 0 0,30-3 0 0 0,20-3 30 0 0,-60 9-51 0 0,17 4 29 0 0,22 6-18 0 0,-28 3-101 0 0,-27-6 10 0 0,0-1-1 0 0,-1 0 0 0 0,1-1 0 0 0,12 1 1 0 0,-18-2 27 0 0,9 1-214 0 0</inkml:trace>
</inkml:ink>
</file>

<file path=ppt/ink/ink40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8:52:11.829"/>
    </inkml:context>
    <inkml:brush xml:id="br0">
      <inkml:brushProperty name="width" value="0.05" units="cm"/>
      <inkml:brushProperty name="height" value="0.05" units="cm"/>
      <inkml:brushProperty name="color" value="#E71224"/>
    </inkml:brush>
  </inkml:definitions>
  <inkml:trace contextRef="#ctx0" brushRef="#br0">328 54 2913 0 0,'-27'-12'2643'0'0,"17"6"-2193"0"0,3 3-323 0 0,-6-1-215 0 0,11 3 90 0 0,-5 0 6 0 0,-22 4 31 0 0,15 1-24 0 0,-32 19 90 0 0,-29 29 423 0 0,62-41-377 0 0,0 1-1 0 0,0 1 0 0 0,-13 17 0 0 0,-2 18 83 0 0,28-47-227 0 0,-5 14 98 0 0,8-7-40 0 0,0-2-49 0 0,1 1 15 0 0,1 1 31 0 0,3-2-10 0 0,2-3-28 0 0,19 2 38 0 0,11-12 17 0 0,-29 2-55 0 0,0 0 1 0 0,0-1 0 0 0,19-13-1 0 0,-23 14-16 0 0,3-3 4 0 0,-1-1-1 0 0,4-4 5 0 0,10-9 17 0 0,14-17-156 0 0,-37 97-187 0 0,-3 70 364 0 0,-4-38 18 0 0,6-77-64 0 0,0 9 7 0 0,0-6-1 0 0,-1 10 10 0 0,1-18-11 0 0,-1 0-1 0 0,1 1 1 0 0,-1-1 0 0 0,0 0 0 0 0,-4 9 0 0 0,-2-5 10 0 0,-5-7-3 0 0,2-7-9 0 0,4-2-2 0 0,1 0 3 0 0,0 0 0 0 0,1-1 1 0 0,-1 0-1 0 0,1 0 0 0 0,1 0 0 0 0,-1 0 1 0 0,1-1-1 0 0,0 0 0 0 0,0 0 1 0 0,0 0-1 0 0,1 0 0 0 0,-4-8 0 0 0,2 1 31 0 0,0-1 0 0 0,0 1 0 0 0,2-1 0 0 0,-1 0 0 0 0,0-16 0 0 0,4 27-41 0 0,0 0-1 0 0,0 0 1 0 0,0 0-1 0 0,1-1 1 0 0,0 1-1 0 0,0 0 0 0 0,0 0 1 0 0,0 0-1 0 0,0 0 1 0 0,0 0-1 0 0,1 0 0 0 0,0 1 1 0 0,-1-1-1 0 0,1 0 1 0 0,0 1-1 0 0,0-1 0 0 0,0 1 1 0 0,1 0-1 0 0,-1-1 1 0 0,4-1-1 0 0,8-7 18 0 0,0 1-1 0 0,26-13 1 0 0,-10 5 8 0 0,12-9 1 0 0,-17 11-18 0 0,13-8-1 0 0,25-15-2 0 0,33-18 17 0 0,-43 22-11 0 0,-25 7-2 0 0,-17 8-8 0 0,-9 9-2 0 0,-9 3-7 0 0,-6 5-1 0 0,3 4 7 0 0,-2 1-11 0 0,-7 4-9 0 0,0 3 1 0 0,-6 11 3 0 0,15-9 17 0 0,-14 15 47 0 0,-14 11 62 0 0,33-33-82 0 0,1 0 0 0 0,0 1 0 0 0,1-1 0 0 0,-1 1 0 0 0,1 0 0 0 0,0 0 0 0 0,0 0 0 0 0,0 1 0 0 0,1-1 0 0 0,0 1 0 0 0,0-1-1 0 0,0 1 1 0 0,1 0 0 0 0,0 0 0 0 0,0 0 0 0 0,0 0 0 0 0,1 0 0 0 0,0 7 0 0 0,0-9-11 0 0,1 0 1 0 0,-1 1-1 0 0,1-1 1 0 0,0 0-1 0 0,0 0 1 0 0,0 0-1 0 0,0-1 1 0 0,1 1-1 0 0,0 0 1 0 0,0 0-1 0 0,0-1 1 0 0,0 1-1 0 0,0-1 0 0 0,1 0 1 0 0,-1 0-1 0 0,1 1 1 0 0,0-2-1 0 0,0 1 1 0 0,0 0-1 0 0,0-1 1 0 0,1 1-1 0 0,-1-1 1 0 0,1 0-1 0 0,-1 0 0 0 0,1 0 1 0 0,6 1-1 0 0,9 3-59 0 0,2-2-1 0 0,-1-1 1 0 0,0 0-1 0 0,1-2 1 0 0,0 0-1 0 0,-1-1 1 0 0,1-1-1 0 0,-1-1 1 0 0,1-1-1 0 0,-1-1 1 0 0,0 0-1 0 0,0-2 0 0 0,31-12 1 0 0,-22 6-317 0 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19:05:31.068"/>
    </inkml:context>
    <inkml:brush xml:id="br0">
      <inkml:brushProperty name="width" value="0.05" units="cm"/>
      <inkml:brushProperty name="height" value="0.05" units="cm"/>
    </inkml:brush>
  </inkml:definitions>
  <inkml:trace contextRef="#ctx0" brushRef="#br0">51 49 3985 0 0,'106'5'1241'0'0,"-86"-8"547"0"0,-17-4-518 0 0,-12-3 1304 0 0,-2-1-749 0 0,4 5-1457 0 0,5 4-303 0 0,0 1 0 0 0,0-1 0 0 0,0 1-1 0 0,0-1 1 0 0,0 1 0 0 0,-1 0 0 0 0,1 0 0 0 0,-1 0 0 0 0,1 0 0 0 0,0 0 0 0 0,-1 0 0 0 0,0 1 0 0 0,1-1 0 0 0,-1 1-1 0 0,1-1 1 0 0,-1 1 0 0 0,0 0 0 0 0,-4 1 0 0 0,3 0-34 0 0,0 1 1 0 0,0-1-1 0 0,1 1 0 0 0,-1 0 1 0 0,1 0-1 0 0,0 0 0 0 0,-1 1 1 0 0,1-1-1 0 0,0 1 0 0 0,0 0 1 0 0,0-1-1 0 0,1 2 0 0 0,-1-1 1 0 0,-1 3-1 0 0,-9 8 5 0 0,9-10-22 0 0,0 1-1 0 0,0-1 1 0 0,1 1-1 0 0,-1-1 1 0 0,1 1-1 0 0,1 0 1 0 0,-1 0 0 0 0,0 0-1 0 0,1 0 1 0 0,-1 7-1 0 0,1-9 2 0 0,1 1-1 0 0,1 0 0 0 0,-1 0 1 0 0,0 0-1 0 0,1 0 1 0 0,0 0-1 0 0,0 0 1 0 0,1 8-1 0 0,1-5 4 0 0,-1-1-1 0 0,1 1 1 0 0,1 0-1 0 0,-1 0 1 0 0,1-1-1 0 0,0 0 1 0 0,8 12-1 0 0,-6-10-9 0 0,1 0 0 0 0,1 0-1 0 0,0 0 1 0 0,0-1-1 0 0,0 0 1 0 0,1-1-1 0 0,0 0 1 0 0,0 0-1 0 0,11 6 1 0 0,16 5-73 0 0,16 0-259 0 0,-41-15 115 0 0,1-1 0 0 0,-1 1 0 0 0,0-2 0 0 0,12 0 0 0 0,-14 0-85 0 0,0 0-1 0 0,1-1 1 0 0,-1 0 0 0 0,0-1 0 0 0,0 0 0 0 0,0 0-1 0 0,10-4 1 0 0,-12 2-200 0 0,0 1-1 0 0,0-1 1 0 0,0 0 0 0 0,-1 0-1 0 0,8-7 1 0 0,-8 6-914 0 0,4-2-1194 0 0</inkml:trace>
</inkml:ink>
</file>

<file path=ppt/ink/ink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19:22:01.711"/>
    </inkml:context>
    <inkml:brush xml:id="br0">
      <inkml:brushProperty name="width" value="0.05" units="cm"/>
      <inkml:brushProperty name="height" value="0.05" units="cm"/>
    </inkml:brush>
  </inkml:definitions>
  <inkml:trace contextRef="#ctx0" brushRef="#br0">63 489 6009 0 0,'0'2'3985'0'0,"0"-2"-4003"0"0,0 1 326 0 0,-1-14 99 0 0,-4-5-284 0 0,2 5-113 0 0,1 3 56 0 0,-16-68 255 0 0,8 40-54 0 0,1 0 1 0 0,-5-67-1 0 0,13 91-243 0 0,2-1-1 0 0,0 1 1 0 0,0 0-1 0 0,1 0 1 0 0,8-25 0 0 0,-6 23-12 0 0,5-5-183 0 0,1 15-59 0 0,0 2 2 0 0,72-13-2628 0 0,-62 13 1672 0 0</inkml:trace>
</inkml:ink>
</file>

<file path=ppt/ink/ink4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8:52:12.176"/>
    </inkml:context>
    <inkml:brush xml:id="br0">
      <inkml:brushProperty name="width" value="0.05" units="cm"/>
      <inkml:brushProperty name="height" value="0.05" units="cm"/>
      <inkml:brushProperty name="color" value="#E71224"/>
    </inkml:brush>
  </inkml:definitions>
  <inkml:trace contextRef="#ctx0" brushRef="#br0">98 162 5553 0 0,'-26'-50'534'0'0,"-25"-40"1574"0"0,49 86-1786 0 0,-4-5 232 0 0,-1 4-52 0 0,5 4-379 0 0,0 0 13 0 0,1 0 592 0 0,3 9-651 0 0,-2 7-45 0 0,1 10-21 0 0,1-1-6 0 0,3 24 4 0 0,0-9 3 0 0,8 45 28 0 0,14 39 25 0 0,-2-41-69 0 0,-2-28-39 0 0,-13-33-81 0 0,7 10 19 0 0,-7-12-659 0 0,2-1 0 0 0,16 21 0 0 0</inkml:trace>
</inkml:ink>
</file>

<file path=ppt/ink/ink4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8:52:12.547"/>
    </inkml:context>
    <inkml:brush xml:id="br0">
      <inkml:brushProperty name="width" value="0.05" units="cm"/>
      <inkml:brushProperty name="height" value="0.05" units="cm"/>
      <inkml:brushProperty name="color" value="#E71224"/>
    </inkml:brush>
  </inkml:definitions>
  <inkml:trace contextRef="#ctx0" brushRef="#br0">1 318 4177 0 0,'0'-3'1126'0'0,"0"-2"-184"0"0,1 2-669 0 0,-1 1-160 0 0,0 0-27 0 0,0 1-32 0 0,4-6 94 0 0,10-3-49 0 0,10-7-43 0 0,-9 4-41 0 0,29-28 57 0 0,-5 17 11 0 0,-9 8-59 0 0,-13 4-13 0 0,9-7 4 0 0,4-3 1 0 0,-10 9-4 0 0,5-6 18 0 0,-10 7-12 0 0,18-15 72 0 0,-28 23-49 0 0,21-16 134 0 0,-20 7-96 0 0,-13 6-62 0 0,-12 2 54 0 0,16 6-63 0 0,-1 1 0 0 0,1 0-1 0 0,0 0 1 0 0,0 0 0 0 0,-1 0 0 0 0,1 0 0 0 0,0 0-1 0 0,1 1 1 0 0,-1 0 0 0 0,0 0 0 0 0,1-1-1 0 0,-1 1 1 0 0,-2 5 0 0 0,-24 41 63 0 0,25-41-72 0 0,4-7 6 0 0,-1 0 1 0 0,1 0 0 0 0,-1 0-1 0 0,1 1 1 0 0,-1-1 0 0 0,1 0-1 0 0,0 0 1 0 0,-1 0 0 0 0,1 1-1 0 0,0-1 1 0 0,0 0-1 0 0,0 0 1 0 0,0 1 0 0 0,0-1-1 0 0,0 0 1 0 0,0 0 0 0 0,1 1-1 0 0,-1-1 1 0 0,0 0 0 0 0,1 0-1 0 0,-1 0 1 0 0,1 0 0 0 0,-1 1-1 0 0,1-1 1 0 0,-1 0 0 0 0,2 1-1 0 0,23 21 158 0 0,-11-11 91 0 0,-2-6-81 0 0,-2-7-22 0 0,0 1 48 0 0,-3 2-43 0 0,1 6 153 0 0,-5 0-87 0 0,6 10 224 0 0,-2 10 31 0 0,-7-25-450 0 0,0-1-1 0 0,0 1 1 0 0,-1-1-1 0 0,1 1 1 0 0,-1 0-1 0 0,1-1 0 0 0,-1 1 1 0 0,0-1-1 0 0,0 1 1 0 0,0-1-1 0 0,0 1 0 0 0,-1-1 1 0 0,1 0-1 0 0,0 0 1 0 0,-1 1-1 0 0,0-1 1 0 0,0 0-1 0 0,-3 3 0 0 0,-13 11 6 0 0,-2 0-1 0 0,0 0 1 0 0,-1-2-1 0 0,-32 17 1 0 0,-1-3-540 0 0,18-12-41 0 0,-20 9-792 0 0,50-23 730 0 0</inkml:trace>
</inkml:ink>
</file>

<file path=ppt/ink/ink4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8:52:12.962"/>
    </inkml:context>
    <inkml:brush xml:id="br0">
      <inkml:brushProperty name="width" value="0.05" units="cm"/>
      <inkml:brushProperty name="height" value="0.05" units="cm"/>
      <inkml:brushProperty name="color" value="#E71224"/>
    </inkml:brush>
  </inkml:definitions>
  <inkml:trace contextRef="#ctx0" brushRef="#br0">7 117 4001 0 0,'0'-1'784'0'0,"-1"-1"155"0"0,0 1-234 0 0,-1-2 34 0 0,0 2-313 0 0,36 74 1405 0 0,3 8-1503 0 0,-29-60-199 0 0,1-1 0 0 0,18 29-1 0 0,-18-29-106 0 0,3 4 32 0 0,-12-23-45 0 0,1 1 0 0 0,0-1 0 0 0,-1 0 0 0 0,1 0 0 0 0,0 0 0 0 0,0 0 0 0 0,-1 0 0 0 0,1 0 0 0 0,0 0 0 0 0,0 0 0 0 0,0 0 1 0 0,0 0-1 0 0,1 0 0 0 0,-1 0 0 0 0,0-1 0 0 0,0 1 0 0 0,0 0 0 0 0,1-1 0 0 0,-1 1 0 0 0,0-1 0 0 0,3 1 0 0 0,-3-2 50 0 0,-1-1-25 0 0,1-1-3 0 0,-1 2-21 0 0,10-16 25 0 0,7-13 3 0 0,-7 15-26 0 0,1-1-1 0 0,-2 1 1 0 0,0-2 0 0 0,9-22 0 0 0,14-59 14 0 0,-24 71-20 0 0,0 0 0 0 0,2 1 0 0 0,13-26 0 0 0,-7 21-22 0 0,-16 31 7 0 0,0 11-52 0 0,0-10 60 0 0,1 62-12 0 0,3-14 9 0 0,0-25 9 0 0,-1-9 1 0 0,5 8 8 0 0,-4-11-2 0 0,2 0 0 0 0,-1 0 0 0 0,1 0 0 0 0,1-1 0 0 0,13 17 1 0 0,-8-15 25 0 0,48 28 34 0 0,-47-33-18 0 0,5 6-157 0 0,-15-11-58 0 0,1 1 0 0 0,0-1 0 0 0,0-1 0 0 0,0 1 1 0 0,0 0-1 0 0,1-1 0 0 0,-1 0 0 0 0,1 0 0 0 0,-1 0 0 0 0,1-1 1 0 0,0 1-1 0 0,6 0 0 0 0,-3-1-746 0 0,0 0-559 0 0</inkml:trace>
</inkml:ink>
</file>

<file path=ppt/ink/ink4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8:52:13.364"/>
    </inkml:context>
    <inkml:brush xml:id="br0">
      <inkml:brushProperty name="width" value="0.05" units="cm"/>
      <inkml:brushProperty name="height" value="0.05" units="cm"/>
      <inkml:brushProperty name="color" value="#E71224"/>
    </inkml:brush>
  </inkml:definitions>
  <inkml:trace contextRef="#ctx0" brushRef="#br0">171 1 4449 0 0,'-6'6'3749'0'0,"-8"2"-2595"0"0,-10 7-1465 0 0,-26 48 336 0 0,21-15 15 0 0,18-26-25 0 0,-6 14 35 0 0,-1 22 109 0 0,17-19 18 0 0,8-9 104 0 0,-5-26-265 0 0,-1-1 0 0 0,1 1-1 0 0,0-1 1 0 0,1 0 0 0 0,-1 0-1 0 0,0 0 1 0 0,1 0 0 0 0,0 0-1 0 0,-1 0 1 0 0,1-1 0 0 0,0 1-1 0 0,0-1 1 0 0,1 0 0 0 0,-1 0-1 0 0,5 2 1 0 0,38 8 58 0 0,-40-12-54 0 0,0 0 0 0 0,0 0 0 0 0,0-1 0 0 0,0 1 0 0 0,0-1 0 0 0,0-1 1 0 0,10-3-1 0 0,34-19 48 0 0,-24 5-10 0 0,-19 8-50 0 0,-1 1 1 0 0,-1-1 0 0 0,0 0 0 0 0,0 0 0 0 0,-1 0-1 0 0,-1-1 1 0 0,3-14 0 0 0,-4 21-5 0 0,0-4-10 0 0,0 5 0 0 0,-1-1-1 0 0,1 1 1 0 0,-1-1-1 0 0,0 0 0 0 0,-1 0 1 0 0,1 1-1 0 0,-1-1 0 0 0,0 0 1 0 0,0 0-1 0 0,-1-5 1 0 0,1 11 6 0 0,0-1-1 0 0,0 0 1 0 0,0 0 0 0 0,0 0 0 0 0,1 0 0 0 0,-1 1 0 0 0,0-1 0 0 0,0 0 0 0 0,0 0 0 0 0,0 0 0 0 0,0 1 0 0 0,0-1 0 0 0,0 0 0 0 0,0 0 0 0 0,0 0 0 0 0,0 0 0 0 0,0 1 0 0 0,0-1 0 0 0,0 0 0 0 0,0 0-1 0 0,-1 0 1 0 0,1 0 0 0 0,0 1 0 0 0,0-1 0 0 0,0 0 0 0 0,0 0 0 0 0,0 0 0 0 0,0 0 0 0 0,0 1 0 0 0,0-1 0 0 0,-1 0 0 0 0,1 0 0 0 0,0 0 0 0 0,0 0 0 0 0,0 0 0 0 0,0 0 0 0 0,0 0 0 0 0,-1 1 0 0 0,1-1 0 0 0,0 0-1 0 0,0 0 1 0 0,0 0 0 0 0,0 0 0 0 0,-1 0 0 0 0,1 0 0 0 0,0 0 0 0 0,0 0 0 0 0,0 0 0 0 0,-1 0 0 0 0,1 0 0 0 0,0 0 0 0 0,0 0 0 0 0,0 0 0 0 0,0 0 0 0 0,-1 0 0 0 0,1 0 0 0 0,0 0 0 0 0,0 0 0 0 0,0 0 0 0 0,0-1-1 0 0,-1 1 1 0 0,1 0 0 0 0,0 0 0 0 0,0 0 0 0 0,0 0 0 0 0,0 0 0 0 0,0 0 0 0 0,-1-1 0 0 0,-1 19 52 0 0,5-2-30 0 0,0-1 0 0 0,1 1 0 0 0,7 18 0 0 0,-10-31-20 0 0,0-1 1 0 0,0 1 0 0 0,1-1 0 0 0,-1 0 0 0 0,1 1 0 0 0,-1-1 0 0 0,1 0-1 0 0,0 0 1 0 0,0 0 0 0 0,0 0 0 0 0,0 0 0 0 0,4 2 0 0 0,4 5 20 0 0,-6-6-33 0 0,6 5 54 0 0,-4 1-448 0 0</inkml:trace>
</inkml:ink>
</file>

<file path=ppt/ink/ink4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8:52:13.742"/>
    </inkml:context>
    <inkml:brush xml:id="br0">
      <inkml:brushProperty name="width" value="0.05" units="cm"/>
      <inkml:brushProperty name="height" value="0.05" units="cm"/>
      <inkml:brushProperty name="color" value="#E71224"/>
    </inkml:brush>
  </inkml:definitions>
  <inkml:trace contextRef="#ctx0" brushRef="#br0">65 365 6297 0 0,'0'0'3748'0'0,"27"18"-2521"0"0,47 27-1154 0 0,-63-41-66 0 0,-5-7 11 0 0,-6 3-18 0 0,-1-2 35 0 0,-3-4-9 0 0,-1-2-16 0 0,-2-1 7 0 0,7 8-9 0 0,-43-55 42 0 0,34 47-46 0 0,1-1 0 0 0,0-1 1 0 0,1 1-1 0 0,0-1 0 0 0,1-1 0 0 0,-7-14 0 0 0,2-2 12 0 0,-4-8-1 0 0,-12-42-1 0 0,24 64 1 0 0,0 1 0 0 0,1-1 0 0 0,-1-25 0 0 0,3 38-21 0 0,0-1 0 0 0,0 1-1 0 0,0-1 1 0 0,0 1-1 0 0,0 0 1 0 0,0-1-1 0 0,1 1 1 0 0,-1 0-1 0 0,0-1 1 0 0,1 1-1 0 0,-1 0 1 0 0,1 0 0 0 0,0-1-1 0 0,-1 1 1 0 0,1 0-1 0 0,0 0 1 0 0,-1 0-1 0 0,1 0 1 0 0,0 0-1 0 0,0 0 1 0 0,0 0-1 0 0,0 0 1 0 0,0 0 0 0 0,0 0-1 0 0,1 1 1 0 0,-1-1-1 0 0,0 0 1 0 0,0 1-1 0 0,0-1 1 0 0,1 1-1 0 0,-1-1 1 0 0,0 1-1 0 0,1-1 1 0 0,-1 1 0 0 0,3 0-1 0 0,3 0-343 0 0,1 0 0 0 0,-1 0 0 0 0,1 1 0 0 0,-1 0-1 0 0,10 3 1 0 0,-5-2-302 0 0,1 1-403 0 0</inkml:trace>
</inkml:ink>
</file>

<file path=ppt/ink/ink4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8:52:14.264"/>
    </inkml:context>
    <inkml:brush xml:id="br0">
      <inkml:brushProperty name="width" value="0.05" units="cm"/>
      <inkml:brushProperty name="height" value="0.05" units="cm"/>
      <inkml:brushProperty name="color" value="#E71224"/>
    </inkml:brush>
  </inkml:definitions>
  <inkml:trace contextRef="#ctx0" brushRef="#br0">0 198 4217 0 0,'37'76'2003'0'0,"3"6"-473"0"0,-10-31-809 0 0,-26-44-638 0 0,3 7 61 0 0,-1 1 70 0 0,-2 2 356 0 0,-4-16-291 0 0,0-1 64 0 0,0-2-37 0 0,0-4 396 0 0,0 5-564 0 0,1-5-71 0 0,-1 0-1 0 0,0-1 1 0 0,0 1-1 0 0,-1 0 1 0 0,1-1-1 0 0,-1 1 0 0 0,-1 0 1 0 0,1 0-1 0 0,-5-11 1 0 0,-29-56 71 0 0,8 19 57 0 0,14 19-17 0 0,7 18-134 0 0,1-1 0 0 0,1 1 0 0 0,0-1 0 0 0,-1-32-1 0 0,6 20-1 0 0,-1 29-44 0 0,0 0 0 0 0,0-1 0 0 0,0 1 0 0 0,0 0 0 0 0,1 0 0 0 0,-1-1 0 0 0,1 1 0 0 0,-1 0 0 0 0,1 0 0 0 0,-1 0 0 0 0,1-1 0 0 0,0 1 0 0 0,-1 0 0 0 0,1 0 0 0 0,0 0 0 0 0,0 0 0 0 0,0 0 0 0 0,0 1 0 0 0,0-1 0 0 0,0 0 0 0 0,0 0 0 0 0,0 0 0 0 0,0 1 0 0 0,0-1 0 0 0,0 1 0 0 0,0-1 0 0 0,0 1 0 0 0,1-1 0 0 0,-1 1 0 0 0,0 0 0 0 0,0-1 0 0 0,1 1 0 0 0,-1 0 0 0 0,0 0 0 0 0,1 0 0 0 0,-1 0 1 0 0,0 0-1 0 0,0 0 0 0 0,1 1 0 0 0,-1-1 0 0 0,0 0 0 0 0,0 1 0 0 0,1-1 0 0 0,0 1 0 0 0,11 3-127 0 0,0 0 0 0 0,-1 1 0 0 0,19 10 0 0 0,-13-6-138 0 0,11 5-596 0 0,12 4-704 0 0,-13-8 505 0 0,0-4 180 0 0,-10-6 476 0 0,21 0-1393 0 0,-32 1 1519 0 0,0-1 0 0 0,1 0 0 0 0,-1 0 0 0 0,0-1 0 0 0,1 0 0 0 0,-1 0 0 0 0,0-1 0 0 0,0 0 0 0 0,10-4 1 0 0,5-3-55 0 0,-11 5 637 0 0,0-1 0 0 0,0 0 0 0 0,0-1 0 0 0,-1 0 0 0 0,12-10 0 0 0,-20 9 379 0 0,-7 3 140 0 0,1 2 17 0 0,2 0-92 0 0,-1-1-77 0 0,-1 0-158 0 0,1 2-312 0 0,1-1-53 0 0,-30-14 957 0 0,-24-3-199 0 0,52 18-868 0 0,1 0 0 0 0,-1 1-1 0 0,0-1 1 0 0,1 1 0 0 0,-1 0-1 0 0,0 0 1 0 0,1 0 0 0 0,-1 0-1 0 0,0 1 1 0 0,1-1 0 0 0,-1 1-1 0 0,0 0 1 0 0,1 0 0 0 0,0 1-1 0 0,-1-1 1 0 0,1 1 0 0 0,0-1-1 0 0,-1 1 1 0 0,1 0-1 0 0,0 0 1 0 0,0 1 0 0 0,1-1-1 0 0,-6 6 1 0 0,1 1 43 0 0,0 1 0 0 0,0 0 0 0 0,-9 21 0 0 0,11-20-52 0 0,1 1 0 0 0,0-1-1 0 0,0 1 1 0 0,2 0 0 0 0,-1-1 0 0 0,2 1 0 0 0,-1 14 0 0 0,1-19-18 0 0,1 1 0 0 0,1 0 0 0 0,-1-1 0 0 0,1 1 1 0 0,0 0-1 0 0,1-1 0 0 0,0 0 0 0 0,0 1 0 0 0,1-1 1 0 0,0 0-1 0 0,0 0 0 0 0,1 0 0 0 0,0 0 0 0 0,0-1 1 0 0,0 0-1 0 0,1 0 0 0 0,0 0 0 0 0,0 0 0 0 0,0-1 1 0 0,1 1-1 0 0,12 7 0 0 0,-16-11-8 0 0,18 11 35 0 0,40 20 0 0 0,-55-30-33 0 0,0-1 0 0 0,1 0 0 0 0,-1 0 0 0 0,0 0 0 0 0,1-1 0 0 0,-1 0-1 0 0,0 0 1 0 0,1 0 0 0 0,0-1 0 0 0,-1 0 0 0 0,1 0 0 0 0,-1 0 0 0 0,1-1 0 0 0,8-1 0 0 0,-11 1-4 0 0,0-1 1 0 0,0 1-1 0 0,0 0 1 0 0,0-1-1 0 0,0 0 1 0 0,0 0-1 0 0,-1 0 1 0 0,1 0-1 0 0,-1 0 1 0 0,1 0-1 0 0,-1-1 1 0 0,0 1-1 0 0,0-1 1 0 0,0 0-1 0 0,0 1 1 0 0,0-1-1 0 0,-1 0 1 0 0,1 0-1 0 0,-1 0 1 0 0,0 0-1 0 0,0 0 1 0 0,0-1-1 0 0,0 1 1 0 0,0 0-1 0 0,-1 0 1 0 0,0-1-1 0 0,1 1 1 0 0,-1 0-1 0 0,0-1 1 0 0,-1 1-1 0 0,0-7 1 0 0,-1 0 0 0 0,0-1 1 0 0,0 1 0 0 0,-1 0 0 0 0,-1 0 0 0 0,0 0-1 0 0,0 0 1 0 0,-1 1 0 0 0,-8-14 0 0 0,10 18-11 0 0,0 1 1 0 0,-1 0 0 0 0,1 1 0 0 0,-1-1-1 0 0,1 0 1 0 0,-1 1 0 0 0,0 0 0 0 0,0 0 0 0 0,-1 0-1 0 0,1 0 1 0 0,0 1 0 0 0,-1 0 0 0 0,0 0-1 0 0,1 0 1 0 0,-1 0 0 0 0,-10-1 0 0 0,-7-6-137 0 0,20 8 45 0 0,1 0-1 0 0,0 0 0 0 0,-1 0 1 0 0,1 0-1 0 0,-1 1 0 0 0,1-1 0 0 0,-1 1 1 0 0,1-1-1 0 0,-1 1 0 0 0,0-1 1 0 0,1 1-1 0 0,-1 0 0 0 0,1 0 1 0 0,-1 0-1 0 0,0 0 0 0 0,1 0 0 0 0,-1 0 1 0 0,0 0-1 0 0,1 0 0 0 0,-1 1 1 0 0,1-1-1 0 0,-1 1 0 0 0,1-1 0 0 0,-1 1 1 0 0,1-1-1 0 0,-1 1 0 0 0,1 0 1 0 0,-1 0-1 0 0,1 0 0 0 0,-2 1 1 0 0,-3 3-1207 0 0</inkml:trace>
</inkml:ink>
</file>

<file path=ppt/ink/ink4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8:52:14.961"/>
    </inkml:context>
    <inkml:brush xml:id="br0">
      <inkml:brushProperty name="width" value="0.05" units="cm"/>
      <inkml:brushProperty name="height" value="0.05" units="cm"/>
      <inkml:brushProperty name="color" value="#E71224"/>
    </inkml:brush>
  </inkml:definitions>
  <inkml:trace contextRef="#ctx0" brushRef="#br0">23 0 5841 0 0,'5'5'5183'0'0,"-5"-1"-4490"0"0,-2-1-649 0 0,1-2-26 0 0,-1 0 0 0 0,-2 2-5 0 0,0 6-6 0 0,-2 20 2 0 0,-3 49 0 0 0,11-34-10 0 0,3-16-1 0 0,-3-16-4 0 0,2 9 1 0 0,10 42 5 0 0,2-30 14 0 0,-1-17 2 0 0,-3-8 7 0 0,5 3-1 0 0,-13-9-18 0 0,1 1 0 0 0,-1-1 1 0 0,1 0-1 0 0,0-1 0 0 0,0 1 1 0 0,-1-1-1 0 0,9 1 0 0 0,8-2 29 0 0,-17 0-26 0 0,1 0 1 0 0,-1-1 0 0 0,0 0-1 0 0,1 0 1 0 0,-1 0 0 0 0,0-1 0 0 0,0 1-1 0 0,0-1 1 0 0,0 0 0 0 0,0 0-1 0 0,0 0 1 0 0,0-1 0 0 0,-1 1 0 0 0,1-1-1 0 0,-1 0 1 0 0,0 0 0 0 0,4-5-1 0 0,-3 4 0 0 0,-1-1-1 0 0,0 0 1 0 0,0 0-1 0 0,-1-1 1 0 0,1 1-1 0 0,-1 0 1 0 0,3-12-1 0 0,-3 5-1 0 0,-1-1 0 0 0,0 1 0 0 0,0-1 0 0 0,-2 1 0 0 0,1-1 0 0 0,-2 0 0 0 0,-2-12 0 0 0,0-4 17 0 0,1 16-20 0 0,-9-12 1 0 0,11 23-3 0 0,0 0 0 0 0,0 1 0 0 0,0-1 0 0 0,-1 0 0 0 0,1 1 0 0 0,0-1 0 0 0,0 1 0 0 0,-1-1 0 0 0,1 1 0 0 0,-1 0 0 0 0,0 0 0 0 0,1 0 0 0 0,-1 0 0 0 0,0 0 0 0 0,1 0 0 0 0,-1 0 0 0 0,0 0 0 0 0,0 1 0 0 0,-2-2 0 0 0,1 4-2 0 0,1 0 1 0 0,0 0-1 0 0,0 0 1 0 0,0 1-1 0 0,0-1 1 0 0,0 0-1 0 0,0 1 1 0 0,1-1-1 0 0,-1 1 1 0 0,1 0-1 0 0,0-1 1 0 0,0 1-1 0 0,0 0 1 0 0,0 0-1 0 0,-1 4 1 0 0,1-3 0 0 0,-15 44-7 0 0,15-44 6 0 0,1 0 0 0 0,0-1 0 0 0,0 1 0 0 0,0 0 0 0 0,0 0 1 0 0,1 0-1 0 0,-1-1 0 0 0,1 1 0 0 0,0 0 0 0 0,0-1 1 0 0,0 1-1 0 0,1-1 0 0 0,-1 1 0 0 0,1-1 0 0 0,3 6 0 0 0,-1-3 2 0 0,1 0-1 0 0,-1 0 1 0 0,1 0 0 0 0,0 0-1 0 0,11 8 1 0 0,8 3-1 0 0,7-2 5 0 0,-27-14-3 0 0,0 0-1 0 0,0 0 1 0 0,1-1 0 0 0,-1 0 0 0 0,0 0 0 0 0,0 0 0 0 0,1-1 0 0 0,-1 1 0 0 0,0-1 0 0 0,0 0 0 0 0,0 0 0 0 0,0 0 0 0 0,5-3 0 0 0,11-3 2 0 0,9-6 0 0 0,-2-4 1 0 0,-22 14-2 0 0,0-1 0 0 0,-1 0 0 0 0,0 0 0 0 0,0 0 0 0 0,0 0 0 0 0,4-7 0 0 0,7-11 15 0 0,14-22 18 0 0,-26 38-32 0 0,0 0 0 0 0,-1 0 0 0 0,1 0-1 0 0,-1-1 1 0 0,0 1 0 0 0,-1-1-1 0 0,1 1 1 0 0,-1-1 0 0 0,0-13 0 0 0,-1 19-3 0 0,0 0 0 0 0,0 0 0 0 0,0 0 0 0 0,0 0 1 0 0,0 0-1 0 0,0 0 0 0 0,0 0 0 0 0,0 0 0 0 0,-1 0 1 0 0,1 0-1 0 0,0 0 0 0 0,-1 0 0 0 0,1 0 0 0 0,-1 0 1 0 0,1 1-1 0 0,-1-1 0 0 0,1 0 0 0 0,-1 0 0 0 0,1 0 1 0 0,-2 0-1 0 0,-9-4 8 0 0,3 2-2 0 0,2 1 0 0 0,5 1-7 0 0,-2-1 0 0 0,2 1 1 0 0,-2-1-1 0 0,-2 1 1 0 0,2 1 2 0 0,0-1 1 0 0,-6-8 4 0 0,2 9-33 0 0,8 33 5 0 0,0-29 24 0 0,1 13-14 0 0,2 1-1 0 0,0-1 1 0 0,10 24 0 0 0,-11-35-17 0 0,0 1 1 0 0,1-1-1 0 0,-1-1 1 0 0,1 1-1 0 0,1 0 1 0 0,5 5-1 0 0,-3-4 82 0 0,0 0 0 0 0,1-1 0 0 0,0 0 0 0 0,1 0 0 0 0,-1-1 0 0 0,18 8 0 0 0,-17-9-262 0 0,1 0 1 0 0,0-1 0 0 0,-1 0 0 0 0,1 0 0 0 0,0-2-1 0 0,0 1 1 0 0,0-1 0 0 0,1 0 0 0 0,-1-1 0 0 0,0 0-1 0 0,0-1 1 0 0,12-2 0 0 0,-14 0-733 0 0</inkml:trace>
</inkml:ink>
</file>

<file path=ppt/ink/ink4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8:52:15.330"/>
    </inkml:context>
    <inkml:brush xml:id="br0">
      <inkml:brushProperty name="width" value="0.05" units="cm"/>
      <inkml:brushProperty name="height" value="0.05" units="cm"/>
      <inkml:brushProperty name="color" value="#E71224"/>
    </inkml:brush>
  </inkml:definitions>
  <inkml:trace contextRef="#ctx0" brushRef="#br0">1 258 4201 0 0,'10'6'418'0'0,"0"-1"0"0"0,-1 1 0 0 0,1 1 1 0 0,-1 0-1 0 0,-1 0 0 0 0,1 1 0 0 0,-1 0 0 0 0,8 10 0 0 0,-4-5 329 0 0,-14-17 701 0 0,-24-31-651 0 0,19 26-754 0 0,1 1 0 0 0,0-1 1 0 0,0 0-1 0 0,1-1 1 0 0,0 1-1 0 0,0-1 0 0 0,1 0 1 0 0,0 0-1 0 0,1-1 1 0 0,0 1-1 0 0,1-1 0 0 0,-1-11 1 0 0,2 5 115 0 0,0 0 0 0 0,1 0 0 0 0,3-21 0 0 0,-3 35-154 0 0,1 0 1 0 0,0 0-1 0 0,0 0 1 0 0,0 0-1 0 0,0-1 1 0 0,0 1-1 0 0,1 1 1 0 0,-1-1-1 0 0,1 0 0 0 0,0 0 1 0 0,0 0-1 0 0,0 1 1 0 0,0-1-1 0 0,0 1 1 0 0,1 0-1 0 0,-1 0 1 0 0,1 0-1 0 0,-1 0 1 0 0,1 0-1 0 0,0 0 0 0 0,0 1 1 0 0,0-1-1 0 0,4-1 1 0 0,4 0 4 0 0,1-1 0 0 0,0 2 0 0 0,0-1 1 0 0,0 2-1 0 0,14-1 0 0 0,-2 2-78 0 0,1 2 0 0 0,-1 0 0 0 0,-1 2 1 0 0,1 0-1 0 0,0 2 0 0 0,43 16 0 0 0,-49-18-145 0 0,0-5-125 0 0</inkml:trace>
</inkml:ink>
</file>

<file path=ppt/ink/ink4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8:52:16.481"/>
    </inkml:context>
    <inkml:brush xml:id="br0">
      <inkml:brushProperty name="width" value="0.05" units="cm"/>
      <inkml:brushProperty name="height" value="0.05" units="cm"/>
      <inkml:brushProperty name="color" value="#E71224"/>
    </inkml:brush>
  </inkml:definitions>
  <inkml:trace contextRef="#ctx0" brushRef="#br0">112 56 2545 0 0,'-6'-9'1983'0'0,"-13"-2"-696"0"0,18 10-1262 0 0,0 1 0 0 0,0 0 0 0 0,0 0 0 0 0,0-1 0 0 0,-1 1 0 0 0,1 0 0 0 0,0 0 0 0 0,0 0 0 0 0,0 0 0 0 0,0 0-1 0 0,-1 0 1 0 0,1 1 0 0 0,0-1 0 0 0,0 0 0 0 0,0 0 0 0 0,-2 1 0 0 0,-7 11 425 0 0,-19 40-61 0 0,15-31-288 0 0,3 7 23 0 0,10 21 297 0 0,6-16-138 0 0,8 6-120 0 0,-11-35-141 0 0,1 0 0 0 0,0 0 1 0 0,0 0-1 0 0,1-1 0 0 0,-1 1 1 0 0,1-1-1 0 0,0 1 1 0 0,0-1-1 0 0,0 0 0 0 0,0-1 1 0 0,0 1-1 0 0,0-1 0 0 0,1 0 1 0 0,-1 0-1 0 0,1 0 0 0 0,0 0 1 0 0,0-1-1 0 0,-1 0 0 0 0,1 0 1 0 0,0 0-1 0 0,8-1 0 0 0,-11 1-11 0 0,1-1 0 0 0,0 0 0 0 0,0 1 0 0 0,0-2 0 0 0,0 1-1 0 0,0 0 1 0 0,0 0 0 0 0,0-1 0 0 0,0 0 0 0 0,0 0 0 0 0,-1 1-1 0 0,1-1 1 0 0,0-1 0 0 0,-1 1 0 0 0,1 0 0 0 0,0-1 0 0 0,-1 0-1 0 0,0 1 1 0 0,1-1 0 0 0,-1 0 0 0 0,0 0 0 0 0,0 0 0 0 0,0 0-1 0 0,0-1 1 0 0,0 1 0 0 0,-1 0 0 0 0,1-1 0 0 0,-1 0-1 0 0,1 1 1 0 0,-1-1 0 0 0,0 0 0 0 0,0 1 0 0 0,0-1 0 0 0,-1 0-1 0 0,2-4 1 0 0,-2-6-3 0 0,-4-9-3 0 0,-8-10-5 0 0,4 12-4 0 0,2 6 1 0 0,0 0-4 0 0,-4-7 0 0 0,0 0-1 0 0,-7-10-28 0 0,9 22-64 0 0,8 18-82 0 0,15 30 66 0 0,-13-36 115 0 0,23 36-29 0 0,-21-32 26 0 0,1-1-1 0 0,0 1 1 0 0,1-1 0 0 0,-1-1 0 0 0,1 1 0 0 0,0-1 0 0 0,1 0 0 0 0,7 5-1 0 0,0-2 12 0 0,7 8 21 0 0,14 7 48 0 0,-26-19-42 0 0,0-1-1 0 0,1 0 0 0 0,-1-1 1 0 0,1 1-1 0 0,-1-2 1 0 0,11 1-1 0 0,-16-1-42 0 0,0-1-1 0 0,0 1 0 0 0,0-1 1 0 0,0-1-1 0 0,0 1 1 0 0,0 0-1 0 0,0-1 1 0 0,0 0-1 0 0,0 0 1 0 0,0 0-1 0 0,0 0 1 0 0,-1-1-1 0 0,1 0 1 0 0,0 1-1 0 0,-1-1 1 0 0,5-4-1 0 0,-6 4-9 0 0,-1 0 0 0 0,0 0 0 0 0,1 0 0 0 0,-1-1 1 0 0,0 1-1 0 0,0 0 0 0 0,0-1 0 0 0,-1 1 0 0 0,1-1 0 0 0,-1 1 0 0 0,1-1 0 0 0,-1 1 0 0 0,0-1 0 0 0,0 1 0 0 0,0-1 0 0 0,0 0 0 0 0,0 1 0 0 0,-1-1 0 0 0,-1-4 0 0 0,-16-51-55 0 0,14 48 78 0 0,-11-28 76 0 0,-35-64 1 0 0,47 99-68 0 0,2 2-37 0 0,4 1-84 0 0,-1 1 106 0 0,0-1 0 0 0,1 1 0 0 0,-1-1 0 0 0,0 1 0 0 0,0 0 0 0 0,0 0 0 0 0,0 0 0 0 0,0 0 0 0 0,0 0 0 0 0,0 1 0 0 0,0-1 0 0 0,0 0 0 0 0,0 1 0 0 0,-1 0 0 0 0,3 2 0 0 0,0-1-2 0 0,23 19-8 0 0,66 55-5 0 0,-35-22 48 0 0,-45-43-19 0 0,5 5 8 0 0,-16-15-11 0 0,-1-1 0 0 0,1 1-1 0 0,-1 0 1 0 0,0 0-1 0 0,1 0 1 0 0,-1 0-1 0 0,0 0 1 0 0,0 1 0 0 0,0-1-1 0 0,0 0 1 0 0,-1 0-1 0 0,2 4 1 0 0,-2-5-7 0 0,0 3 14 0 0,1 1 1 0 0,-1-1-1 0 0,0 0 1 0 0,0 1-1 0 0,0-1 1 0 0,0 1-1 0 0,-2 5 1 0 0,1-9-14 0 0,1 0 1 0 0,-1-1-1 0 0,1 1 1 0 0,-1 0-1 0 0,0 0 1 0 0,1 0 0 0 0,-1-1-1 0 0,0 1 1 0 0,1 0-1 0 0,-1 0 1 0 0,0-1-1 0 0,0 1 1 0 0,0-1-1 0 0,0 1 1 0 0,0-1-1 0 0,0 1 1 0 0,0-1-1 0 0,0 0 1 0 0,0 1-1 0 0,0-1 1 0 0,0 0-1 0 0,0 0 1 0 0,0 1-1 0 0,0-1 1 0 0,0 0 0 0 0,0 0-1 0 0,0 0 1 0 0,0-1-1 0 0,0 1 1 0 0,0 0-1 0 0,0 0 1 0 0,0 0-1 0 0,0-1 1 0 0,0 1-1 0 0,0 0 1 0 0,0-1-1 0 0,-1 0 1 0 0,-3-1 3 0 0,-10-2 134 0 0,7 0 82 0 0,-1-2 132 0 0,3 1-33 0 0,5 3-262 0 0,-1 1-5 0 0,0-1-8 0 0,1 0-4 0 0,-1 1 10 0 0,-2-3 26 0 0,3 1-1 0 0,26-2-11 0 0,16 2-49 0 0,16 4 8 0 0,-10-1 26 0 0,-31 1-159 0 0,0 1 1 0 0,0 0 0 0 0,18 5 0 0 0,0 2-303 0 0,-14-2 273 0 0,3-1-242 0 0,-8-3-846 0 0,-3-1-2355 0 0</inkml:trace>
</inkml:ink>
</file>

<file path=ppt/ink/ink4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8:52:33.265"/>
    </inkml:context>
    <inkml:brush xml:id="br0">
      <inkml:brushProperty name="width" value="0.05" units="cm"/>
      <inkml:brushProperty name="height" value="0.05" units="cm"/>
      <inkml:brushProperty name="color" value="#E71224"/>
    </inkml:brush>
  </inkml:definitions>
  <inkml:trace contextRef="#ctx0" brushRef="#br0">201 27 2569 0 0,'42'-26'890'0'0,"-42"26"-881"0"0,0 0 0 0 0,0 0 0 0 0,0 0 0 0 0,0 0 0 0 0,1 0 0 0 0,-1 0 0 0 0,0 0 0 0 0,0 0 0 0 0,0 0 0 0 0,0 1 0 0 0,0-1 0 0 0,1 0 1 0 0,-1 0-1 0 0,0 0 0 0 0,0 0 0 0 0,0 0 0 0 0,0 0 0 0 0,0 0 0 0 0,0 1 0 0 0,0-1 0 0 0,0 0 0 0 0,0 0 0 0 0,0 0 0 0 0,0 0 0 0 0,1 0 0 0 0,-1 1 0 0 0,0-1 0 0 0,0 0 0 0 0,0 0 0 0 0,0 0 0 0 0,0 0 0 0 0,0 1 0 0 0,0-1 0 0 0,0 0 0 0 0,0 0 0 0 0,0 0 0 0 0,0 0 0 0 0,-1 0 0 0 0,1 1 0 0 0,0-1 0 0 0,0 0 1 0 0,0 0-1 0 0,0 0 0 0 0,0 0 0 0 0,0 0 0 0 0,0 0 0 0 0,0 1 0 0 0,0-1 0 0 0,0 0 0 0 0,-1 0 0 0 0,1 0 0 0 0,0 0 0 0 0,0 0 0 0 0,0 0 0 0 0,0 0 0 0 0,0 0 0 0 0,0 0 0 0 0,-1 1 0 0 0,1-1 0 0 0,0 0 0 0 0,0 0 0 0 0,0 0 0 0 0,0 0 0 0 0,-1 0 0 0 0,-20 27 801 0 0,-6 2-310 0 0,-17 15 285 0 0,-32 36 275 0 0,33-23-919 0 0,39-51-118 0 0,1-2-8 0 0,0 0-1 0 0,0 1 1 0 0,1-1 0 0 0,-1 0 0 0 0,1 1 0 0 0,0-1 0 0 0,0 1-1 0 0,1 0 1 0 0,-1-1 0 0 0,1 1 0 0 0,0 0 0 0 0,0 0-1 0 0,1 7 1 0 0,1-9 25 0 0,-1-3-2 0 0</inkml:trace>
</inkml:ink>
</file>

<file path=ppt/ink/ink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19:22:02.064"/>
    </inkml:context>
    <inkml:brush xml:id="br0">
      <inkml:brushProperty name="width" value="0.05" units="cm"/>
      <inkml:brushProperty name="height" value="0.05" units="cm"/>
    </inkml:brush>
  </inkml:definitions>
  <inkml:trace contextRef="#ctx0" brushRef="#br0">43 283 6841 0 0,'22'14'573'0'0,"8"4"-299"0"0,-29-18-179 0 0,-1 1 0 0 0,1-1-1 0 0,-1 0 1 0 0,1 0-1 0 0,-1 1 1 0 0,1-1 0 0 0,-1 0-1 0 0,1 0 1 0 0,-1 0 0 0 0,1 1-1 0 0,-1-1 1 0 0,1 0-1 0 0,-1 0 1 0 0,1 0 0 0 0,-1 0-1 0 0,1 0 1 0 0,-1 0-1 0 0,1 0 1 0 0,-1 0 0 0 0,1-1-1 0 0,-1 1 1 0 0,1 0-1 0 0,-1 0 1 0 0,1 0 0 0 0,-1 0-1 0 0,1-1 1 0 0,-1 1-1 0 0,1 0 1 0 0,-1-1 0 0 0,1 1-1 0 0,-1 0 1 0 0,1-1 0 0 0,-1 1-1 0 0,0 0 1 0 0,1-2-1 0 0,25-44-45 0 0,-20 38-43 0 0,0 0-1 0 0,-1 0 1 0 0,-1-1-1 0 0,1 0 1 0 0,-1 0-1 0 0,-1 0 1 0 0,0-1-1 0 0,0 1 0 0 0,-1-1 1 0 0,0 0-1 0 0,0 0 1 0 0,-1-18-1 0 0,-2 3-1 0 0,2 17 3 0 0,-2-1-1 0 0,1 1 1 0 0,-1 0-1 0 0,0-1 1 0 0,-1 1 0 0 0,-3-11-1 0 0,4 17-2 0 0,0 0-1 0 0,0 0 1 0 0,0 0-1 0 0,-1 0 1 0 0,1 0-1 0 0,0 0 0 0 0,-1 1 1 0 0,1-1-1 0 0,-1 0 1 0 0,0 1-1 0 0,1 0 0 0 0,-1-1 1 0 0,0 1-1 0 0,-4-2 1 0 0,-25-4 38 0 0,27 7-38 0 0,0 0-1 0 0,0 0 1 0 0,0 0-1 0 0,0 1 1 0 0,0-1-1 0 0,0 1 1 0 0,1 0-1 0 0,-1 0 1 0 0,0 1-1 0 0,0-1 1 0 0,1 1-1 0 0,-6 3 0 0 0,5-2 4 0 0,-1 1-1 0 0,1-1 1 0 0,0 1-1 0 0,0 0 1 0 0,0 1-1 0 0,1-1 0 0 0,0 0 1 0 0,-1 1-1 0 0,2 0 1 0 0,-1 0-1 0 0,0 0 0 0 0,1 0 1 0 0,-2 6-1 0 0,1 0 8 0 0,0 0 0 0 0,0 0 0 0 0,1 0 0 0 0,1 0 0 0 0,0 1 0 0 0,1 13 0 0 0,8 31 45 0 0,-4-43-63 0 0,1 0-1 0 0,1 0 1 0 0,0 0-1 0 0,0-1 0 0 0,2 0 1 0 0,-1 0-1 0 0,1-1 1 0 0,17 17-1 0 0,-21-22-79 0 0,1-2 0 0 0,0 1 0 0 0,0 0 0 0 0,0-1 0 0 0,1 0 0 0 0,0 0 0 0 0,-1-1 0 0 0,1 0 0 0 0,1 0 0 0 0,-1 0 0 0 0,0 0 0 0 0,1-1 0 0 0,-1 0 0 0 0,1-1 0 0 0,-1 1 0 0 0,1-1 0 0 0,0-1 0 0 0,0 1 0 0 0,11-2 0 0 0,0-3-771 0 0</inkml:trace>
</inkml:ink>
</file>

<file path=ppt/ink/ink4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8:52:33.636"/>
    </inkml:context>
    <inkml:brush xml:id="br0">
      <inkml:brushProperty name="width" value="0.05" units="cm"/>
      <inkml:brushProperty name="height" value="0.05" units="cm"/>
      <inkml:brushProperty name="color" value="#E71224"/>
    </inkml:brush>
  </inkml:definitions>
  <inkml:trace contextRef="#ctx0" brushRef="#br0">1 0 2561 0 0,'2'11'2223'0'0,"0"-8"-1599"0"0,-1-4-159 0 0,6 7-47 0 0,14 5-255 0 0,2-1-53 0 0,132 67 558 0 0,-44-33-394 0 0,-105-41-260 0 0,-1-1 1 0 0,0 1-1 0 0,0 0 1 0 0,0 1 0 0 0,0-1-1 0 0,0 1 1 0 0,-1 0-1 0 0,1 0 1 0 0,-1 0 0 0 0,0 1-1 0 0,0 0 1 0 0,3 5-1 0 0,-4-5 13 0 0,1 0-1 0 0,0 0 0 0 0,-1-1 0 0 0,1 0 1 0 0,1 0-1 0 0,-1 0 0 0 0,1 0 0 0 0,-1-1 0 0 0,11 6 1 0 0,-15-8-47 0 0,1-1 1 0 0,-1 0-1 0 0,1 0 1 0 0,-1 0-1 0 0,1 0 1 0 0,-1 0-1 0 0,0 0 1 0 0,1 0-1 0 0,-1 0 1 0 0,1 0-1 0 0,-1 0 1 0 0,1 0-1 0 0,-1 0 1 0 0,1 0-1 0 0,-1 0 1 0 0,0 0-1 0 0,1 0 1 0 0,-1 0-1 0 0,1 0 1 0 0,-1-1-1 0 0,0 1 1 0 0,1 0-1 0 0,-1 0 1 0 0,1-1-1 0 0,-1 1 1 0 0,0 0-1 0 0,1 0 1 0 0,-1-1-1 0 0,0 1 1 0 0,0 0-1 0 0,1-1 1 0 0</inkml:trace>
</inkml:ink>
</file>

<file path=ppt/ink/ink4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8:52:35.300"/>
    </inkml:context>
    <inkml:brush xml:id="br0">
      <inkml:brushProperty name="width" value="0.05" units="cm"/>
      <inkml:brushProperty name="height" value="0.05" units="cm"/>
      <inkml:brushProperty name="color" value="#E71224"/>
    </inkml:brush>
  </inkml:definitions>
  <inkml:trace contextRef="#ctx0" brushRef="#br0">1 75 4241 0 0,'2'1'263'0'0,"-1"-1"-25"0"0,1-1-55 0 0,9 1-16 0 0,10 0-23 0 0,-8 1-22 0 0,190-7 953 0 0,-138 2-823 0 0,3-7-124 0 0,-14 1-26 0 0,-32 7-83 0 0,11-3 12 0 0,0-1 1 0 0,16-5 14 0 0,-6 2-13 0 0,6 3 34 0 0,21 13-642 0 0,-64-4-2408 0 0</inkml:trace>
</inkml:ink>
</file>

<file path=ppt/ink/ink4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8:52:36.282"/>
    </inkml:context>
    <inkml:brush xml:id="br0">
      <inkml:brushProperty name="width" value="0.05" units="cm"/>
      <inkml:brushProperty name="height" value="0.05" units="cm"/>
      <inkml:brushProperty name="color" value="#E71224"/>
    </inkml:brush>
  </inkml:definitions>
  <inkml:trace contextRef="#ctx0" brushRef="#br0">68 1 1176 0 0,'1'1'110'0'0,"-1"1"-1"0"0,1 0 1 0 0,0 0 0 0 0,-1-1-1 0 0,1 1 1 0 0,0 0 0 0 0,0-1-1 0 0,0 1 1 0 0,1-1-1 0 0,-1 1 1 0 0,0-1 0 0 0,0 0-1 0 0,1 1 1 0 0,-1-1-1 0 0,1 0 1 0 0,-1 0 0 0 0,1 0-1 0 0,0 0 1 0 0,-1 0-1 0 0,1-1 1 0 0,0 1 0 0 0,-1 0-1 0 0,4 0 1 0 0,18 11-31 0 0,53 31-41 0 0,-51-31-17 0 0,-1-2 1 0 0,2 0-1 0 0,39 10 0 0 0,-43-15-18 0 0,15 7-10 0 0,-5 7 18 0 0,-20-2 27 0 0,-13-17 84 0 0,-2 2 58 0 0,-1 1-19 0 0,-2 1 14 0 0,3-2-125 0 0,-36 24 330 0 0,-6 2-262 0 0,26-17 157 0 0,0-2 0 0 0,-41 14 1 0 0,-6 4 293 0 0,21-3-100 0 0,-30 16 324 0 0,25-25-416 0 0,45-16-329 0 0,3-6 33 0 0,5-10 92 0 0,-1 12-48 0 0,-2 3-117 0 0,0 0 0 0 0,1 0 0 0 0,-1 0 0 0 0,1 0 1 0 0,-1 0-1 0 0,1 0 0 0 0,0 0 0 0 0,0 1 0 0 0,0-1 1 0 0,0 0-1 0 0,0 0 0 0 0,0 1 0 0 0,0-1 0 0 0,0 1 1 0 0,1-1-1 0 0,2-1 0 0 0,7-11 11 0 0,24-29 1 0 0,-33 40-16 0 0,0 1 1 0 0,0-1-1 0 0,0 0 0 0 0,0 0 0 0 0,-1 0 1 0 0,0-1-1 0 0,1 1 0 0 0,-1 0 0 0 0,0 0 0 0 0,-1-1 1 0 0,1 1-1 0 0,0-6 0 0 0,4-15 32 0 0,0 9-17 0 0,6-7 27 0 0,-10 19-44 0 0,1 1 0 0 0,-1 0 0 0 0,0-1-1 0 0,0 0 1 0 0,0 1 0 0 0,0-1 0 0 0,0 1-1 0 0,0-1 1 0 0,-1 0 0 0 0,1 0 0 0 0,-1 1 0 0 0,0-1-1 0 0,0 0 1 0 0,0 0 0 0 0,0 0 0 0 0,0 1-1 0 0,-1-1 1 0 0,1 0 0 0 0,-1 0 0 0 0,-2-4 0 0 0,2 5-5 0 0,-1-1-5 0 0,-1 1-2 0 0,-2 1 3 0 0,4 2 7 0 0,0-1 1 0 0,1 1-1 0 0,-1 0 1 0 0,0 0 0 0 0,0 0-1 0 0,1 0 1 0 0,-1 0 0 0 0,1 0-1 0 0,-1 0 1 0 0,1 0-1 0 0,-1 0 1 0 0,1 0 0 0 0,-1 0-1 0 0,1 0 1 0 0,0 0 0 0 0,0 0-1 0 0,0 1 1 0 0,-1-1-1 0 0,1 0 1 0 0,0 0 0 0 0,0 0-1 0 0,1 0 1 0 0,-1 3 0 0 0,1 21 12 0 0,-1-14-14 0 0,0 1 0 0 0,1-1 0 0 0,0 1 1 0 0,0-1-1 0 0,2 1 0 0 0,-1-1 0 0 0,1 0 1 0 0,8 18-1 0 0,-10-26 2 0 0,10 5 7 0 0,-9-7-8 0 0,0-2 4 0 0,1-6 5 0 0,-2 4-7 0 0,12-27 11 0 0,12-46-1 0 0,-24 75-13 0 0,-1-1 0 0 0,1 1 0 0 0,-1-1 0 0 0,1 1 0 0 0,-1-1-1 0 0,0 1 1 0 0,0-1 0 0 0,0 0 0 0 0,0 1 0 0 0,0-1 0 0 0,0 1 0 0 0,0-1-1 0 0,0 0 1 0 0,-1 1 0 0 0,1-1 0 0 0,0 1 0 0 0,-1-1 0 0 0,0 1-1 0 0,1-1 1 0 0,-1 1 0 0 0,0 0 0 0 0,0-1 0 0 0,1 1 0 0 0,-1 0 0 0 0,0-1-1 0 0,-1 1 1 0 0,1 0 0 0 0,0 0 0 0 0,0 0 0 0 0,0 0 0 0 0,-1 0 0 0 0,1 0-1 0 0,0 0 1 0 0,-1 1 0 0 0,1-1 0 0 0,-1 0 0 0 0,1 1 0 0 0,-1-1 0 0 0,1 1-1 0 0,-1-1 1 0 0,1 1 0 0 0,-4 0 0 0 0,5 0 2 0 0,-1 0-1 0 0,1 0 1 0 0,0 1 0 0 0,-1-1-1 0 0,1 0 1 0 0,0 1 0 0 0,-1-1-1 0 0,1 0 1 0 0,0 1 0 0 0,0-1 0 0 0,-1 0-1 0 0,1 1 1 0 0,0-1 0 0 0,0 1-1 0 0,0-1 1 0 0,-1 0 0 0 0,1 1-1 0 0,0-1 1 0 0,0 1 0 0 0,0-1-1 0 0,0 1 1 0 0,0-1 0 0 0,0 0 0 0 0,0 1-1 0 0,0-1 1 0 0,0 1 0 0 0,0-1-1 0 0,0 1 1 0 0,0-1 0 0 0,0 0-1 0 0,1 1 1 0 0,-1-1 0 0 0,0 1-1 0 0,0-1 1 0 0,0 0 0 0 0,1 1 0 0 0,-1-1-1 0 0,0 1 1 0 0,1-1 0 0 0,7 20 28 0 0,-5-16-219 0 0,-2-2 105 0 0,0-1 0 0 0,-1 0 0 0 0,1 0 1 0 0,0 0-1 0 0,0 0 0 0 0,-1 0 0 0 0,1 0 0 0 0,0 0 0 0 0,0 0 0 0 0,0 0 0 0 0,0-1 0 0 0,1 1 0 0 0,-1 0 0 0 0,0-1 0 0 0,2 2 0 0 0,8 2-768 0 0</inkml:trace>
</inkml:ink>
</file>

<file path=ppt/ink/ink4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8:52:36.661"/>
    </inkml:context>
    <inkml:brush xml:id="br0">
      <inkml:brushProperty name="width" value="0.05" units="cm"/>
      <inkml:brushProperty name="height" value="0.05" units="cm"/>
      <inkml:brushProperty name="color" value="#E71224"/>
    </inkml:brush>
  </inkml:definitions>
  <inkml:trace contextRef="#ctx0" brushRef="#br0">235 1 3409 0 0,'-21'25'4107'0'0,"-18"41"-3706"0"0,32-54-32 0 0,-15 26-211 0 0,1 1 1 0 0,-16 48 0 0 0,26-55-61 0 0,-2 5 16 0 0,11-33-224 0 0,0 1-1 0 0,0-1 1 0 0,-1 1-1 0 0,0-1 1 0 0,0 0-1 0 0,0 0 1 0 0,0 0 0 0 0,0-1-1 0 0,-7 6 1 0 0,9-8 83 0 0,1-1 0 0 0,-1 1 0 0 0,1-1 0 0 0,-1 0-1 0 0,1 1 1 0 0,-1-1 0 0 0,1 0 0 0 0,-1 0 0 0 0,0 1 0 0 0,1-1 0 0 0,-1 0 0 0 0,1 0 0 0 0,-1 0 0 0 0,1 0 0 0 0,-1 1 0 0 0,0-1 0 0 0,1 0 0 0 0,-1 0 0 0 0,0 0 0 0 0,1-1 0 0 0,-1 1 0 0 0,1 0 0 0 0,-1 0 0 0 0,0 0 0 0 0,1 0 0 0 0,-1 0 0 0 0,1-1 0 0 0,-1 1 0 0 0,1 0 0 0 0,-1-1 0 0 0,1 1-1 0 0,-1 0 1 0 0,1-1 0 0 0,-2 0 0 0 0,2 1-15 0 0,-9-5-782 0 0</inkml:trace>
</inkml:ink>
</file>

<file path=ppt/ink/ink4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8:52:37.036"/>
    </inkml:context>
    <inkml:brush xml:id="br0">
      <inkml:brushProperty name="width" value="0.05" units="cm"/>
      <inkml:brushProperty name="height" value="0.05" units="cm"/>
      <inkml:brushProperty name="color" value="#E71224"/>
    </inkml:brush>
  </inkml:definitions>
  <inkml:trace contextRef="#ctx0" brushRef="#br0">3 3 3873 0 0,'-2'0'1391'0'0,"1"-2"-855"0"0,3 1-475 0 0,2 6 489 0 0,7 10-486 0 0,1-1 1 0 0,0 0-1 0 0,20 16 0 0 0,20 23 227 0 0,-26-25 169 0 0,58 46 0 0 0,-6-13-295 0 0,-75-59-157 0 0,27 19 18 0 0,18 9 23 0 0,-5-3 14 0 0,-33-20-46 0 0,0-1 1 0 0,1-1 0 0 0,0 0-1 0 0,19 7 1 0 0,-24-10-3 0 0,0-1 0 0 0,0 0-1 0 0,0 0 1 0 0,0-1 0 0 0,0 1 0 0 0,8-2 0 0 0,10 2 93 0 0,-7-1-1187 0 0,-18-2 822 0 0</inkml:trace>
</inkml:ink>
</file>

<file path=ppt/ink/ink4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8:52:37.401"/>
    </inkml:context>
    <inkml:brush xml:id="br0">
      <inkml:brushProperty name="width" value="0.05" units="cm"/>
      <inkml:brushProperty name="height" value="0.05" units="cm"/>
      <inkml:brushProperty name="color" value="#E71224"/>
    </inkml:brush>
  </inkml:definitions>
  <inkml:trace contextRef="#ctx0" brushRef="#br0">116 95 4193 0 0,'-89'-29'1571'0'0,"65"19"-845"0"0,21 6-568 0 0,4 2-35 0 0,0-4 253 0 0,4 4-268 0 0,11-1-66 0 0,-7 2-11 0 0,150-29 339 0 0,-140 27-344 0 0,1 1 0 0 0,0 0 1 0 0,0 2-1 0 0,0 0 0 0 0,21 4 1 0 0,33-1 87 0 0,-53-2-107 0 0,0 0 1 0 0,0 1-1 0 0,0 1 1 0 0,0 1-1 0 0,32 10 1 0 0,-49-12-21 0 0</inkml:trace>
</inkml:ink>
</file>

<file path=ppt/ink/ink4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8:52:38.268"/>
    </inkml:context>
    <inkml:brush xml:id="br0">
      <inkml:brushProperty name="width" value="0.05" units="cm"/>
      <inkml:brushProperty name="height" value="0.05" units="cm"/>
      <inkml:brushProperty name="color" value="#E71224"/>
    </inkml:brush>
  </inkml:definitions>
  <inkml:trace contextRef="#ctx0" brushRef="#br0">360 0 3689 0 0,'-24'10'194'0'0,"-13"4"670"0"0,1 2 1 0 0,-66 39-1 0 0,82-42-539 0 0,0 1-1 0 0,1 1 1 0 0,-19 18-1 0 0,32-27-247 0 0,1 1 1 0 0,-1 0-1 0 0,1 0 0 0 0,0 0 0 0 0,1 0 0 0 0,0 1 1 0 0,0 0-1 0 0,0 0 0 0 0,1 0 0 0 0,0 0 0 0 0,1 1 1 0 0,-2 9-1 0 0,1-1-49 0 0,0 0 0 0 0,2 1-1 0 0,0-1 1 0 0,1 1 0 0 0,3 27 0 0 0,-3-41-14 0 0,1 0 0 0 0,-1 0 0 0 0,1-1 0 0 0,0 1 1 0 0,0 0-1 0 0,1-1 0 0 0,-1 1 0 0 0,1-1 0 0 0,-1 1 0 0 0,1-1 0 0 0,0 0 1 0 0,0 0-1 0 0,0 0 0 0 0,1 0 0 0 0,-1 0 0 0 0,1 0 0 0 0,0-1 1 0 0,0 1-1 0 0,0-1 0 0 0,0 0 0 0 0,0 1 0 0 0,0-2 0 0 0,0 1 0 0 0,1 0 1 0 0,-1-1-1 0 0,1 1 0 0 0,0-1 0 0 0,-1 0 0 0 0,1 0 0 0 0,0 0 1 0 0,-1-1-1 0 0,1 0 0 0 0,6 1 0 0 0,-5-2-5 0 0,-1 0 0 0 0,1 0 0 0 0,-1-1 0 0 0,1 1 0 0 0,-1-1 0 0 0,0 0 0 0 0,1 0 0 0 0,-1-1 0 0 0,0 1 0 0 0,0-1 0 0 0,-1 0 0 0 0,1 0 0 0 0,-1 0 0 0 0,4-4 0 0 0,3-3 15 0 0,0-1 1 0 0,-1 0-1 0 0,13-20 0 0 0,20-53 41 0 0,-18 26-43 0 0,-3 7-52 0 0,-11 29 15 0 0,8-7-15 0 0,-13 22 21 0 0,0 0 1 0 0,-1 0-1 0 0,0 0 1 0 0,0 0 0 0 0,-1-1-1 0 0,0 0 1 0 0,0 0-1 0 0,2-11 1 0 0,0 4 6 0 0,-1 5-5 0 0,-2 4-25 0 0,-1 2-106 0 0,13 35 21 0 0,36 83 32 0 0,-41-86 73 0 0,-1-1 0 0 0,6 45 0 0 0,7 27 92 0 0,-19-89-48 0 0,-5-10 151 0 0,-5-19 27 0 0,-6-68-137 0 0,7 49-16 0 0,-3-48 0 0 0,9 73-59 0 0,1 1 0 0 0,1 0 0 0 0,0 0 0 0 0,1-1 0 0 0,0 1 0 0 0,0 0 0 0 0,2 0 0 0 0,4-13 0 0 0,-1 19-44 0 0,-2 5 3 0 0,-5 5-49 0 0,19 37 56 0 0,-12-24 36 0 0,1-1 0 0 0,-1-3 0 0 0,5 3 1 0 0,-2-3-1 0 0,13 12-19 0 0,1 0 0 0 0,32 26-1 0 0,24 5-794 0 0,-69-53 586 0 0,-3-2-233 0 0</inkml:trace>
</inkml:ink>
</file>

<file path=ppt/ink/ink4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8:52:38.750"/>
    </inkml:context>
    <inkml:brush xml:id="br0">
      <inkml:brushProperty name="width" value="0.05" units="cm"/>
      <inkml:brushProperty name="height" value="0.05" units="cm"/>
      <inkml:brushProperty name="color" value="#E71224"/>
    </inkml:brush>
  </inkml:definitions>
  <inkml:trace contextRef="#ctx0" brushRef="#br0">124 491 3649 0 0,'-3'4'2985'0'0,"-6"-4"-2045"0"0,-3-4-1247 0 0,11 4 329 0 0,0 0 0 0 0,0 0 0 0 0,1 0 0 0 0,-1 0 0 0 0,0 0 0 0 0,0 0 0 0 0,0 0 0 0 0,0 0 0 0 0,1 1 1 0 0,-1-1-1 0 0,0 0 0 0 0,0 1 0 0 0,0-1 0 0 0,1 0 0 0 0,-1 1 0 0 0,0-1 0 0 0,0 1 0 0 0,1-1 0 0 0,-1 1 0 0 0,1-1 0 0 0,-1 1 0 0 0,0 0 0 0 0,1-1 0 0 0,-1 1 0 0 0,1 0 0 0 0,-1-1 1 0 0,1 1-1 0 0,0 0 0 0 0,-1 0 0 0 0,0 1 0 0 0,-16 22 93 0 0,10-15-59 0 0,-1 1 1 0 0,1 0-1 0 0,1 0 0 0 0,-1 1 1 0 0,-7 19-1 0 0,11-23-25 0 0,1-1-1 0 0,0 1 1 0 0,1 0 0 0 0,-1 0 0 0 0,1 0-1 0 0,1 0 1 0 0,-1 9 0 0 0,1-11-14 0 0,1 0 0 0 0,0 0 0 0 0,-1 0 0 0 0,2 0 1 0 0,-1 0-1 0 0,4 8 0 0 0,18 26 65 0 0,-16-30-48 0 0,1 0 1 0 0,0-1-1 0 0,15 13 0 0 0,-5-10 33 0 0,-16-10-61 0 0,1 0 1 0 0,-1 0 0 0 0,1 0 0 0 0,-1-1 0 0 0,1 1-1 0 0,0-1 1 0 0,-1 1 0 0 0,1-1 0 0 0,0 0 0 0 0,-1 0-1 0 0,1 0 1 0 0,0-1 0 0 0,-1 1 0 0 0,1 0 0 0 0,2-2-1 0 0,-2 1 3 0 0,-1 0 0 0 0,1 0 0 0 0,-1 0 0 0 0,1-1 0 0 0,-1 1-1 0 0,0-1 1 0 0,0 1 0 0 0,1-1 0 0 0,2-3 0 0 0,14-16 43 0 0,0 0 0 0 0,28-43 0 0 0,-41 52-62 0 0,0 1 0 0 0,0-1 0 0 0,-2-1 0 0 0,1 1 0 0 0,-1-1 0 0 0,-1 1 0 0 0,0-1 0 0 0,1-20 0 0 0,-3-14-168 0 0,-2 1 1 0 0,-14-85-1 0 0,8 82 134 0 0,-2-4 11 0 0,-2-1 0 0 0,-20-56 0 0 0,29 105 27 0 0,0 0 0 0 0,0 0 1 0 0,0 0-1 0 0,-1 0 0 0 0,0 0 0 0 0,0 1 0 0 0,0-1 0 0 0,0 1 0 0 0,-1 0 1 0 0,0 0-1 0 0,0 0 0 0 0,0 0 0 0 0,0 1 0 0 0,-9-7 0 0 0,12 10 5 0 0,0 0 0 0 0,1 0 0 0 0,-1 0-1 0 0,0 0 1 0 0,1 0 0 0 0,-1 0 0 0 0,1 0 0 0 0,-1 0 0 0 0,0 0-1 0 0,1 1 1 0 0,-1-1 0 0 0,0 0 0 0 0,1 0 0 0 0,-1 1-1 0 0,1-1 1 0 0,-1 0 0 0 0,1 0 0 0 0,-1 1 0 0 0,1-1-1 0 0,-1 1 1 0 0,1-1 0 0 0,-1 0 0 0 0,1 1 0 0 0,-1-1 0 0 0,1 1-1 0 0,0-1 1 0 0,-1 1 0 0 0,1 0 0 0 0,0-1 0 0 0,-1 1-1 0 0,1-1 1 0 0,0 1 0 0 0,0-1 0 0 0,0 1 0 0 0,-1 0 0 0 0,1-1-1 0 0,0 1 1 0 0,0 0 0 0 0,0 0 0 0 0,-4 24-11 0 0,7 41 48 0 0,4 0-1 0 0,2 0 0 0 0,3-2 0 0 0,32 101 1 0 0,-39-154-5 0 0,0-1 0 0 0,1 0 0 0 0,0 0 0 0 0,0 0 0 0 0,12 11 0 0 0,-8-7-15 0 0,29 30 26 0 0,-14-19-11 0 0,13 12 21 0 0,12 10 15 0 0,-34-31-42 0 0,0 2 0 0 0,18 26 0 0 0,11 46-1528 0 0,-44-86 1026 0 0,-5-1 4 0 0</inkml:trace>
</inkml:ink>
</file>

<file path=ppt/ink/ink4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8:52:39.262"/>
    </inkml:context>
    <inkml:brush xml:id="br0">
      <inkml:brushProperty name="width" value="0.05" units="cm"/>
      <inkml:brushProperty name="height" value="0.05" units="cm"/>
      <inkml:brushProperty name="color" value="#E71224"/>
    </inkml:brush>
  </inkml:definitions>
  <inkml:trace contextRef="#ctx0" brushRef="#br0">165 60 3913 0 0,'89'-36'1447'0'0,"-81"32"-1137"0"0,-5-1 12 0 0,-10-2-55 0 0,-9 2-121 0 0,11 4 17 0 0,-16 0 92 0 0,-8 1 185 0 0,9 2-253 0 0,11 1-82 0 0,0 0 1 0 0,0 0-1 0 0,0 0 1 0 0,1 1-1 0 0,0 1 1 0 0,0 0-1 0 0,0 0 1 0 0,1 0 0 0 0,-1 1-1 0 0,1 0 1 0 0,0 0-1 0 0,1 1 1 0 0,-11 13-1 0 0,12-14-82 0 0,0 1 0 0 0,0 0 0 0 0,1 0-1 0 0,0 0 1 0 0,0 0 0 0 0,0 1 0 0 0,1-1-1 0 0,0 1 1 0 0,1 0 0 0 0,0 0 0 0 0,0 0-1 0 0,1 0 1 0 0,0 1 0 0 0,0-1 0 0 0,1 15-1 0 0,8 5 60 0 0,3-10 5 0 0,-9-17-81 0 0,-1 1 1 0 0,0 0 0 0 0,1-1-1 0 0,0 1 1 0 0,-1-1 0 0 0,1 0-1 0 0,0 1 1 0 0,0-1-1 0 0,0 0 1 0 0,0 0 0 0 0,0 0-1 0 0,2 1 1 0 0,21 4 63 0 0,4-5-26 0 0,-12-8-33 0 0,9-18 20 0 0,-12 3-38 0 0,0 0 1 0 0,-2-1-1 0 0,0 0 0 0 0,14-43 0 0 0,-8 22-10 0 0,-16 38 14 0 0,-1 5 2 0 0,0 0-1 0 0,-1 0 1 0 0,1 0 0 0 0,-1 0 0 0 0,1 0 0 0 0,-1 0-1 0 0,1 0 1 0 0,-1 0 0 0 0,0 0 0 0 0,1 0 0 0 0,-1 0-1 0 0,0 0 1 0 0,0 0 0 0 0,0 0 0 0 0,0 0 0 0 0,0 0-1 0 0,0-1 1 0 0,0 1 0 0 0,0 0 0 0 0,0 0 0 0 0,0 0-1 0 0,-1 0 1 0 0,1 0 0 0 0,0 0 0 0 0,-1 0 0 0 0,1 0-1 0 0,-1 0 1 0 0,1 0 0 0 0,-1 0 0 0 0,1 0-1 0 0,-1 0 1 0 0,0 0 0 0 0,0 1 0 0 0,1-1 0 0 0,-1 0-1 0 0,0 0 1 0 0,-2-1 0 0 0,1 2-25 0 0,-1 0-10 0 0,2 0 19 0 0,-4 4-18 0 0,1 14 25 0 0,1 5 19 0 0,2-11-10 0 0,1-2 9 0 0,0-1 0 0 0,0 0-1 0 0,1 1 1 0 0,0-1 0 0 0,1 0 0 0 0,0 0-1 0 0,0 1 1 0 0,1-2 0 0 0,0 1 0 0 0,1 0-1 0 0,0-1 1 0 0,0 1 0 0 0,9 11 0 0 0,14 12 23 0 0,-22-28 3 0 0,15 16-38 0 0,1-1 0 0 0,27 18 0 0 0,-41-32-114 0 0,1 0 1 0 0,-1-1-1 0 0,1 0 1 0 0,0-1-1 0 0,0 1 1 0 0,0-1-1 0 0,0-1 1 0 0,1 0-1 0 0,-1 0 1 0 0,1-1-1 0 0,13 1 1 0 0,0-3-583 0 0</inkml:trace>
</inkml:ink>
</file>

<file path=ppt/ink/ink4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8:52:39.658"/>
    </inkml:context>
    <inkml:brush xml:id="br0">
      <inkml:brushProperty name="width" value="0.05" units="cm"/>
      <inkml:brushProperty name="height" value="0.05" units="cm"/>
      <inkml:brushProperty name="color" value="#E71224"/>
    </inkml:brush>
  </inkml:definitions>
  <inkml:trace contextRef="#ctx0" brushRef="#br0">189 21 4753 0 0,'-6'-2'548'0'0,"-4"-2"196"0"0,-25-8 519 0 0,14 10-1090 0 0,14 2-163 0 0,-1 1 0 0 0,0 0-1 0 0,1 0 1 0 0,-1 0-1 0 0,1 1 1 0 0,-1 0 0 0 0,1 1-1 0 0,0 0 1 0 0,-11 5 0 0 0,-2 6 22 0 0,19-13-28 0 0,0-1 1 0 0,0 1-1 0 0,0 0 0 0 0,1-1 1 0 0,-1 1-1 0 0,0 0 1 0 0,1 0-1 0 0,-1-1 1 0 0,1 1-1 0 0,-1 0 1 0 0,1 0-1 0 0,-1 0 0 0 0,1 0 1 0 0,-1 0-1 0 0,1 0 1 0 0,0 0-1 0 0,0 0 1 0 0,-1 0-1 0 0,1 0 1 0 0,0 0-1 0 0,0 0 0 0 0,0 0 1 0 0,0 0-1 0 0,0 0 1 0 0,0 0-1 0 0,0 0 1 0 0,0 0-1 0 0,1-1 1 0 0,-1 1-1 0 0,1 2 0 0 0,1 0 7 0 0,-1-1-1 0 0,1 1 0 0 0,0-1 1 0 0,0 1-1 0 0,0-1 0 0 0,0 0 1 0 0,1 0-1 0 0,-1 0 0 0 0,1 0 1 0 0,2 2-1 0 0,8 3 34 0 0,1 1 0 0 0,26 9 1 0 0,28 3 55 0 0,31-4 43 0 0,-51-10-8 0 0,-41-5-71 0 0,2 1-38 0 0,3 0-21 0 0,-5-2 57 0 0,0 1 111 0 0,-2-1 32 0 0,-32 6 160 0 0,-4 15-227 0 0,27-18-135 0 0,1-1 0 0 0,0 1 0 0 0,-1 0 0 0 0,1-1 0 0 0,-1 0 0 0 0,0 0 0 0 0,0 0 1 0 0,0 0-1 0 0,0-1 0 0 0,0 1 0 0 0,0-1 0 0 0,-8 1 0 0 0,-94-4 189 0 0,80 4-118 0 0,-4-1-267 0 0,19-8-25 0 0,7-2 47 0 0,3 4-105 0 0</inkml:trace>
</inkml:ink>
</file>

<file path=ppt/ink/ink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19:22:02.414"/>
    </inkml:context>
    <inkml:brush xml:id="br0">
      <inkml:brushProperty name="width" value="0.05" units="cm"/>
      <inkml:brushProperty name="height" value="0.05" units="cm"/>
    </inkml:brush>
  </inkml:definitions>
  <inkml:trace contextRef="#ctx0" brushRef="#br0">184 1 7690 0 0,'-3'0'430'0'0,"0"0"1"0"0,-1 0-1 0 0,1 1 1 0 0,0-1 0 0 0,-1 1-1 0 0,1 0 1 0 0,0 0-1 0 0,0 0 1 0 0,-5 3 0 0 0,3-1-482 0 0,1 0 0 0 0,-1 0 0 0 0,1 1 0 0 0,0-1 0 0 0,0 1 0 0 0,-5 6 1 0 0,-1 0 421 0 0,-4 3-300 0 0,1 0 0 0 0,-18 23 0 0 0,25-28-70 0 0,1 0 0 0 0,0 1 0 0 0,0-1 0 0 0,1 1 0 0 0,0 0 0 0 0,1 0 0 0 0,0 0 0 0 0,0 1-1 0 0,-1 10 1 0 0,2 3 3 0 0,2-21-4 0 0,0 0 1 0 0,0 0 0 0 0,1 0 0 0 0,-1 1-1 0 0,1-1 1 0 0,-1 0 0 0 0,1 0 0 0 0,0 0-1 0 0,0 0 1 0 0,-1 0 0 0 0,3 2 0 0 0,-1-2-1 0 0,-1 0 1 0 0,1-1-1 0 0,0 1 0 0 0,0-1 1 0 0,0 0-1 0 0,0 1 1 0 0,0-1-1 0 0,0 0 1 0 0,0 0-1 0 0,0 0 1 0 0,0 0-1 0 0,1-1 1 0 0,-1 1-1 0 0,0 0 1 0 0,1-1-1 0 0,-1 0 1 0 0,0 0-1 0 0,1 1 1 0 0,-1-1-1 0 0,0-1 0 0 0,4 1 1 0 0,44-4-1 0 0,32 0 2 0 0,-33 8 0 0 0,-45-3-2 0 0,0 0 0 0 0,1 1 1 0 0,-1-1-1 0 0,0 1 0 0 0,0 0 0 0 0,-1 0 0 0 0,1 0 0 0 0,4 4 1 0 0,-4-3 2 0 0,-1 0 1 0 0,1 1 0 0 0,0 0-1 0 0,-1-1 1 0 0,0 1 0 0 0,0 0-1 0 0,0 1 1 0 0,0-1 0 0 0,-1 1 0 0 0,4 8-1 0 0,0 25 27 0 0,-10-13-15 0 0,-7-1-6 0 0,-2-10-8 0 0,-4 1-201 0 0,-8-3-156 0 0,23-12 292 0 0,1 0 0 0 0,-1 0-1 0 0,1 0 1 0 0,-1 0 0 0 0,1-1 0 0 0,-1 1-1 0 0,1 0 1 0 0,0-1 0 0 0,-1 1-1 0 0,1 0 1 0 0,-1-1 0 0 0,1 0-1 0 0,0 1 1 0 0,-1-1 0 0 0,-1-1-1 0 0,-15-15-1333 0 0,9 7-2919 0 0</inkml:trace>
</inkml:ink>
</file>

<file path=ppt/ink/ink4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8:52:40.154"/>
    </inkml:context>
    <inkml:brush xml:id="br0">
      <inkml:brushProperty name="width" value="0.05" units="cm"/>
      <inkml:brushProperty name="height" value="0.05" units="cm"/>
      <inkml:brushProperty name="color" value="#E71224"/>
    </inkml:brush>
  </inkml:definitions>
  <inkml:trace contextRef="#ctx0" brushRef="#br0">3 127 1080 0 0,'3'12'1223'0'0,"-6"-6"-972"0"0,0 3 1337 0 0,3 8-242 0 0,4 3-843 0 0,3 8-341 0 0,-2-13 297 0 0,34 141 909 0 0,-38-140-982 0 0,-1-14-332 0 0,0 0 25 0 0,-2-10 619 0 0,-1-20-665 0 0,2 13 6 0 0,-2-3-26 0 0,2 1 1 0 0,0 0-1 0 0,1 0 1 0 0,0-1-1 0 0,2 1 1 0 0,0 0 0 0 0,0 0-1 0 0,2 0 1 0 0,0 0-1 0 0,1 1 1 0 0,13-28-1 0 0,-15 37-12 0 0,6-8-3 0 0,0 0 0 0 0,1 0 1 0 0,12-14-1 0 0,-18 24 0 0 0,1 0 0 0 0,0 1 0 0 0,0 0 1 0 0,0 0-1 0 0,0 1 0 0 0,7-5 0 0 0,24-4-11 0 0,-28 14-4 0 0,5 13-14 0 0,10 21-14 0 0,-14-22 36 0 0,1 6-14 0 0,-5-6 12 0 0,2 8 0 0 0,7 19 10 0 0,0-12 26 0 0,8 13-5 0 0,-13-26-5 0 0,-4-6-1 0 0,5 8 23 0 0,-8-11-23 0 0,1 3 9 0 0,0-3-10 0 0,1-3-6 0 0,0-3-8 0 0,-5 1-401 0 0,1 5 275 0 0,-1-1 93 0 0,1-3-31 0 0,-2 5-219 0 0</inkml:trace>
</inkml:ink>
</file>

<file path=ppt/ink/ink4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8:52:48.626"/>
    </inkml:context>
    <inkml:brush xml:id="br0">
      <inkml:brushProperty name="width" value="0.05" units="cm"/>
      <inkml:brushProperty name="height" value="0.05" units="cm"/>
      <inkml:brushProperty name="color" value="#E71224"/>
    </inkml:brush>
  </inkml:definitions>
  <inkml:trace contextRef="#ctx0" brushRef="#br0">82 0 3689 0 0,'-34'13'977'0'0,"-13"6"25"0"0,47-19-992 0 0,0 0 1 0 0,0 0-1 0 0,0 0 0 0 0,0 0 0 0 0,0 0 1 0 0,0 0-1 0 0,0 0 0 0 0,1 0 1 0 0,-1 0-1 0 0,0 0 0 0 0,0 0 0 0 0,0 0 1 0 0,0 0-1 0 0,0 0 0 0 0,0 0 0 0 0,0 0 1 0 0,0 0-1 0 0,0 0 0 0 0,0 0 0 0 0,1 1 1 0 0,-1-1-1 0 0,0 0 0 0 0,0 0 0 0 0,0 0 1 0 0,0 0-1 0 0,0 0 0 0 0,0 0 1 0 0,0 0-1 0 0,0 0 0 0 0,0 0 0 0 0,0 0 1 0 0,0 1-1 0 0,0-1 0 0 0,0 0 0 0 0,0 0 1 0 0,0 0-1 0 0,0 0 0 0 0,0 0 0 0 0,0 0 1 0 0,0 1-1 0 0,33-7 489 0 0,8-1 391 0 0,48-4 1 0 0,-13 14-433 0 0,-25 8-263 0 0,-29-5-120 0 0,-17-6-170 0 0,0 1 1 0 0,0 0-1 0 0,0 1 1 0 0,0-1 0 0 0,0 1-1 0 0,-1 0 1 0 0,1 0-1 0 0,7 5 1 0 0,5 0-627 0 0,-10-7-84 0 0</inkml:trace>
</inkml:ink>
</file>

<file path=ppt/ink/ink4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8:52:49.507"/>
    </inkml:context>
    <inkml:brush xml:id="br0">
      <inkml:brushProperty name="width" value="0.05" units="cm"/>
      <inkml:brushProperty name="height" value="0.05" units="cm"/>
      <inkml:brushProperty name="color" value="#E71224"/>
    </inkml:brush>
  </inkml:definitions>
  <inkml:trace contextRef="#ctx0" brushRef="#br0">36 0 2361 0 0,'0'3'2378'0'0,"-2"-2"-2278"0"0,0-1-180 0 0,1-2 353 0 0,1 2-48 0 0,2-1 61 0 0,7 3 1 0 0,8 4-60 0 0,-12-4-121 0 0,7 4 262 0 0,16 8 147 0 0,-18-8-311 0 0,-3-2-27 0 0,10 5 6 0 0,0-1 0 0 0,30 9-1 0 0,-38-14-143 0 0,-1 0 43 0 0,0-1 0 0 0,1 0 0 0 0,-1 0 1 0 0,1-1-1 0 0,15 1 1066 0 0,-46 3-671 0 0,12 0-469 0 0,2 0 0 0 0,-1 1-1 0 0,1 1 1 0 0,0-1 0 0 0,-10 12-1 0 0,-8 5 26 0 0,3-3 16 0 0,3-6-26 0 0,-22 18 103 0 0,17-8-47 0 0,17-16-36 0 0,-7 2 8 0 0,-9 2 71 0 0,16-10-38 0 0,7-3-70 0 0,0 1 29 0 0,1 0 31 0 0,0-1-18 0 0,0-2-38 0 0,0 0-24 0 0,0 2 23 0 0,0 0-2 0 0,0-1-1 0 0,1-4-3 0 0,0 3-13 0 0,4-5 0 0 0,7-14-3 0 0,0 0-1 0 0,-1 0 1 0 0,-2-1-1 0 0,8-24 0 0 0,-13 31 6 0 0,-7 11-6 0 0,-3 14-7 0 0,-3 16-10 0 0,9-23 21 0 0,0-1 3 0 0,-1 1 0 0 0,1-1 0 0 0,0 0 0 0 0,0 1 0 0 0,-1-1 0 0 0,1 0 0 0 0,-1 1-1 0 0,1-1 1 0 0,-1 0 0 0 0,1 1 0 0 0,-1-1 0 0 0,0 0 0 0 0,0 0 0 0 0,1 0 0 0 0,-1 0 0 0 0,0 1 0 0 0,0-1 0 0 0,0 0 0 0 0,0-1-1 0 0,-1 1 1 0 0,1 0 0 0 0,0 0 0 0 0,0 0 0 0 0,-2 0 0 0 0,2-1 44 0 0,2 0-23 0 0,3-3-2 0 0,16-13 9 0 0,-16 9-21 0 0,2-3 2 0 0,-2 3-9 0 0,-2 2-9 0 0,-1 4-4 0 0,2 13-17 0 0,9 11 35 0 0,0 0 3 0 0,-12 4 0 0 0,-16 17 24 0 0,11-32-4 0 0,5-4-393 0 0,11-9-574 0 0,0-2-130 0 0,1 1-2946 0 0</inkml:trace>
</inkml:ink>
</file>

<file path=ppt/ink/ink4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8:52:50.275"/>
    </inkml:context>
    <inkml:brush xml:id="br0">
      <inkml:brushProperty name="width" value="0.05" units="cm"/>
      <inkml:brushProperty name="height" value="0.05" units="cm"/>
      <inkml:brushProperty name="color" value="#E71224"/>
    </inkml:brush>
  </inkml:definitions>
  <inkml:trace contextRef="#ctx0" brushRef="#br0">394 4 4153 0 0,'-2'-1'2021'0'0,"-5"9"-1511"0"0,-10 16-633 0 0,15-21 278 0 0,-8 12 144 0 0,-2 0 0 0 0,-19 20 0 0 0,-18 5 789 0 0,28-24-897 0 0,-9 12 97 0 0,-13 11 31 0 0,17-22-176 0 0,10-8-99 0 0,5-3-26 0 0,-1-1 1 0 0,1 0 0 0 0,-20 5-1 0 0,8-5 55 0 0,22-5-70 0 0,-1 1 1 0 0,1-1-1 0 0,0 0 1 0 0,-1 0 0 0 0,1 0-1 0 0,-1 0 1 0 0,1 0-1 0 0,0-1 1 0 0,-1 1-1 0 0,1 0 1 0 0,0-1-1 0 0,-1 1 1 0 0,1-1-1 0 0,0 1 1 0 0,-1-1 0 0 0,1 1-1 0 0,0-1 1 0 0,0 0-1 0 0,0 0 1 0 0,0 0-1 0 0,0 1 1 0 0,0-1-1 0 0,0 0 1 0 0,0 0 0 0 0,0-1-1 0 0,0 1 1 0 0,0 0-1 0 0,1 0 1 0 0,-1 0-1 0 0,0 0 1 0 0,1-1-1 0 0,-1 1 1 0 0,1 0-1 0 0,-1-1 1 0 0,1 1 0 0 0,0 0-1 0 0,0-1 1 0 0,-1 1-1 0 0,1 0 1 0 0,0-3-1 0 0,-1-8 5 0 0,1 1 0 0 0,0 0 0 0 0,3-21 0 0 0,-2 27-1 0 0,7-34 4 0 0,-6 32-14 0 0,1 1 1 0 0,0-1-1 0 0,0 1 0 0 0,1 0 1 0 0,7-10-1 0 0,11-7-19 0 0,19-3-17 0 0,-34 23 32 0 0,1 1-1 0 0,0-1 1 0 0,0 1 0 0 0,14-2-1 0 0,15 1-19 0 0,18 5 3 0 0,-20 8-32 0 0,-14 3-18 0 0,-15-8 58 0 0,-1 0 1 0 0,0 0-1 0 0,0 1 1 0 0,0 0 0 0 0,0 0-1 0 0,-1 1 1 0 0,0-1-1 0 0,3 8 1 0 0,21 30 23 0 0,-22-36 8 0 0,1-1 0 0 0,-1 0-1 0 0,1 0 1 0 0,0-1 0 0 0,0 0 0 0 0,1 0 0 0 0,0-1-1 0 0,10 5 1 0 0,-14-8 6 0 0,1 0 0 0 0,0-1 0 0 0,-1 0 0 0 0,1 0 0 0 0,0 0 0 0 0,0 0-1 0 0,0-1 1 0 0,0 0 0 0 0,-1 0 0 0 0,1 0 0 0 0,0 0 0 0 0,0-1 0 0 0,0 0 0 0 0,0 0 0 0 0,-1 0-1 0 0,1-1 1 0 0,7-3 0 0 0,-9 4-7 0 0,-1 0 0 0 0,0 0 0 0 0,1-1-1 0 0,-1 1 1 0 0,0-1 0 0 0,0 1 0 0 0,0-1 0 0 0,0 0 0 0 0,0 0-1 0 0,0 0 1 0 0,0 0 0 0 0,-1 0 0 0 0,1 0 0 0 0,-1 0 0 0 0,1-1-1 0 0,0-2 1 0 0,-1 1-11 0 0,0 1-1 0 0,0-1 0 0 0,-1 1 0 0 0,1-1 1 0 0,-1 1-1 0 0,0-1 0 0 0,0 1 0 0 0,-1-1 1 0 0,1 1-1 0 0,-1-1 0 0 0,1 1 1 0 0,-1 0-1 0 0,0-1 0 0 0,0 1 0 0 0,-1 0 1 0 0,1 0-1 0 0,-1 0 0 0 0,0 0 1 0 0,1 0-1 0 0,-1 0 0 0 0,-5-5 0 0 0,-32-31 136 0 0,12 24 144 0 0,-7-3-128 0 0,5 2 144 0 0,9 7-457 0 0,-10 3-1460 0 0</inkml:trace>
</inkml:ink>
</file>

<file path=ppt/ink/ink4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8:52:58.906"/>
    </inkml:context>
    <inkml:brush xml:id="br0">
      <inkml:brushProperty name="width" value="0.05" units="cm"/>
      <inkml:brushProperty name="height" value="0.05" units="cm"/>
      <inkml:brushProperty name="color" value="#E71224"/>
    </inkml:brush>
  </inkml:definitions>
  <inkml:trace contextRef="#ctx0" brushRef="#br0">144 7 1736 0 0,'-8'-7'1140'0'0,"-1"9"-181"0"0,-2 19-622 0 0,-3 7-343 0 0,6-18 7 0 0,2-4 1 0 0,1 1 0 0 0,0 0 0 0 0,0 0 0 0 0,0 0 0 0 0,1 1 0 0 0,0-1 0 0 0,0 1 0 0 0,-2 10 0 0 0,-10 26 13 0 0,4-14 9 0 0,1-2 0 0 0,1 6 134 0 0,9-26-650 0 0,2-11 317 0 0,-1 2 90 0 0,0 0-240 0 0</inkml:trace>
</inkml:ink>
</file>

<file path=ppt/ink/ink4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8:52:59.269"/>
    </inkml:context>
    <inkml:brush xml:id="br0">
      <inkml:brushProperty name="width" value="0.05" units="cm"/>
      <inkml:brushProperty name="height" value="0.05" units="cm"/>
      <inkml:brushProperty name="color" value="#E71224"/>
    </inkml:brush>
  </inkml:definitions>
  <inkml:trace contextRef="#ctx0" brushRef="#br0">33 11 2064 0 0,'-19'-10'2113'0'0,"15"12"-1754"0"0,2 1-207 0 0,-1 7-22 0 0,3-9-52 0 0,-2 14 750 0 0,-1 7-194 0 0,3-15-588 0 0,1-1 1 0 0,-1 1-1 0 0,1 0 1 0 0,0 0-1 0 0,0 0 1 0 0,1-1-1 0 0,3 8 0 0 0,21 53 156 0 0,-25-60-348 0 0,0-1 0 0 0,0 0 1 0 0,-1 1-1 0 0,0-1 0 0 0,0 1 0 0 0,0-1 0 0 0,-1 0 1 0 0,0 1-1 0 0,-3 10 0 0 0,-2-5-2382 0 0</inkml:trace>
</inkml:ink>
</file>

<file path=ppt/ink/ink4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8:52:59.635"/>
    </inkml:context>
    <inkml:brush xml:id="br0">
      <inkml:brushProperty name="width" value="0.05" units="cm"/>
      <inkml:brushProperty name="height" value="0.05" units="cm"/>
      <inkml:brushProperty name="color" value="#E71224"/>
    </inkml:brush>
  </inkml:definitions>
  <inkml:trace contextRef="#ctx0" brushRef="#br0">0 61 1936 0 0,'0'0'54'0'0,"0"1"0"0"0,0-1 0 0 0,0 0 0 0 0,0 1 0 0 0,0-1 0 0 0,1 1-1 0 0,-1-1 1 0 0,0 1 0 0 0,0-1 0 0 0,0 0 0 0 0,0 1 0 0 0,1-1 0 0 0,-1 1 0 0 0,0-1-1 0 0,0 0 1 0 0,1 1 0 0 0,-1-1 0 0 0,0 0 0 0 0,0 1 0 0 0,1-1 0 0 0,-1 0 0 0 0,0 0-1 0 0,1 1 1 0 0,-1-1 0 0 0,0 0 0 0 0,1 0 0 0 0,-1 0 0 0 0,1 1 0 0 0,-1-1-1 0 0,0 0 1 0 0,1 0 0 0 0,-1 0 0 0 0,1 0 0 0 0,-1 0 0 0 0,1 0 0 0 0,-1 0 0 0 0,0 0-1 0 0,1 0 1 0 0,-1 0 0 0 0,1 0 0 0 0,-1 0 0 0 0,1 0 0 0 0,-1 0 0 0 0,0 0-1 0 0,1 0 1 0 0,-1-1 0 0 0,1 1 0 0 0,-1 0 0 0 0,0 0 0 0 0,1 0 0 0 0,-1-1 0 0 0,1 1-1 0 0,-1 0 1 0 0,0 0 0 0 0,0-1 0 0 0,1 1 0 0 0,-1 0 0 0 0,0-1 0 0 0,1 1 0 0 0,-1-1-1 0 0,0 1 1 0 0,0 0 0 0 0,1-1 0 0 0,12-7 682 0 0,31-1-461 0 0,32-7 133 0 0,-27 1-177 0 0,-31 11-289 0 0,0 0 0 0 0,1 0 0 0 0,-1 2 0 0 0,37-1 0 0 0,-51 3-66 0 0,21 0-2887 0 0</inkml:trace>
</inkml:ink>
</file>

<file path=ppt/ink/ink4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8:53:19.166"/>
    </inkml:context>
    <inkml:brush xml:id="br0">
      <inkml:brushProperty name="width" value="0.05" units="cm"/>
      <inkml:brushProperty name="height" value="0.05" units="cm"/>
      <inkml:brushProperty name="color" value="#E71224"/>
    </inkml:brush>
  </inkml:definitions>
  <inkml:trace contextRef="#ctx0" brushRef="#br0">55 874 1840 0 0,'-30'11'401'0'0,"17"-6"-243"0"0,6-3 99 0 0,3-1 729 0 0,4-2-895 0 0,1 0 0 0 0,0 0 0 0 0,-1 0 0 0 0,1 0 0 0 0,0 0 0 0 0,0 0-1 0 0,-1 0 1 0 0,1 0 0 0 0,0 0 0 0 0,0 0 0 0 0,0 1 0 0 0,0-1 0 0 0,0 0 0 0 0,0 1 0 0 0,0-1 0 0 0,0 0-1 0 0,0 1 1 0 0,1 0 0 0 0,-1-1 0 0 0,0 1 0 0 0,0-1 0 0 0,0 1 0 0 0,1 0 0 0 0,1 0 0 0 0,19-9 203 0 0,1-1-136 0 0,32-15 276 0 0,-11 4-137 0 0,21-20 37 0 0,-13 8-242 0 0,-2 0-4 0 0,-25 14-39 0 0,-1-1 1 0 0,30-33-1 0 0,7-17 142 0 0,-36 36-139 0 0,9-17 80 0 0,-10 11 92 0 0,25-56 1 0 0,-23 34-62 0 0,-4 11-63 0 0,19-29 89 0 0,-10 29-92 0 0,-10 21-68 0 0,-9 10 83 0 0,0 3-597 0 0,5 11 34 0 0,-9 5 181 0 0,-1-1-276 0 0</inkml:trace>
</inkml:ink>
</file>

<file path=ppt/ink/ink4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8:53:20.228"/>
    </inkml:context>
    <inkml:brush xml:id="br0">
      <inkml:brushProperty name="width" value="0.05" units="cm"/>
      <inkml:brushProperty name="height" value="0.05" units="cm"/>
      <inkml:brushProperty name="color" value="#E71224"/>
    </inkml:brush>
  </inkml:definitions>
  <inkml:trace contextRef="#ctx0" brushRef="#br0">84 11 1672 0 0,'-19'-4'217'0'0,"-18"-2"-204"0"0,29 5 435 0 0,11 4 724 0 0,-1-3-1084 0 0,-2 1-99 0 0,1-1 162 0 0,2 1 671 0 0,14 4-682 0 0,-2 1 1 0 0,28 15-1 0 0,5 6 26 0 0,-31-17-17 0 0,-1 2-94 0 0,9 10 73 0 0,-3 4 14 0 0,5 12 4 0 0,-11-18-31 0 0,-3-9-48 0 0,-3-4-27 0 0,4 0 37 0 0,0-3 18 0 0,7-6 74 0 0,11-11 150 0 0,-11 0-103 0 0,-17 11-184 0 0,1-1 63 0 0,8-6 29 0 0,-6 5 29 0 0,-5 2 144 0 0,-30 11-241 0 0,-9 7-70 0 0,-15 14 15 0 0,-29 12 4 0 0,72-38-2 0 0,0 1 1 0 0,0 0 0 0 0,1 1 0 0 0,0 0-1 0 0,0 0 1 0 0,0 1 0 0 0,1 0 0 0 0,0 0 0 0 0,0 0-1 0 0,-9 15 1 0 0,-27 45 41 0 0,19-24-6 0 0,15-26-20 0 0,2-1 3 0 0,1 0 0 0 0,1-1 0 0 0,0 2 1 0 0,-4 21-1 0 0,6-21 26 0 0,-2 0 1 0 0,0 0 0 0 0,-11 25-1 0 0,30-104 604 0 0,-7 29-610 0 0,-2 1 0 0 0,-1-1 1 0 0,-2 1-1 0 0,-2-61 0 0 0,-3 50-25 0 0,-1 1 20 0 0,2 0 0 0 0,7-77 0 0 0,-1 106-41 0 0,0 16-5 0 0,5 28-9 0 0,-7-20 16 0 0,16 105-31 0 0,-5-19-3 0 0,1-36 26 0 0,-13-57 10 0 0,2 6 0 0 0,-2-11 0 0 0,-1-2 0 0 0,0-3 0 0 0,1-7 3 0 0,5-5 8 0 0,4-16-1 0 0,-7 4 5 0 0,-1-1 0 0 0,-2 1 0 0 0,-6-53 0 0 0,0-26 16 0 0,9 247-99 0 0,1-77 40 0 0,0-23 9 0 0,1-17 11 0 0,-1-7 17 0 0,-3-6 6 0 0,-3-5-7 0 0,2-2 0 0 0,1-3 6 0 0,8-6-11 0 0,2-4 0 0 0,11-28 46 0 0,-18 33-44 0 0,-1 1 0 0 0,1-1 1 0 0,0 1-1 0 0,1-1 0 0 0,0 1 0 0 0,0 1 0 0 0,9-9 1 0 0,-9 7 16 0 0,0-6-273 0 0,-5 6-116 0 0,-1 3 11 0 0,-2 2-100 0 0,-1 2 91 0 0,3 0-374 0 0</inkml:trace>
</inkml:ink>
</file>

<file path=ppt/ink/ink4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8:53:21.801"/>
    </inkml:context>
    <inkml:brush xml:id="br0">
      <inkml:brushProperty name="width" value="0.05" units="cm"/>
      <inkml:brushProperty name="height" value="0.05" units="cm"/>
      <inkml:brushProperty name="color" value="#E71224"/>
    </inkml:brush>
  </inkml:definitions>
  <inkml:trace contextRef="#ctx0" brushRef="#br0">360 0 2032 0 0,'13'20'1503'0'0,"-8"-10"-1106"0"0,-3-5-244 0 0,-5-1-172 0 0,-10-3 44 0 0,-9 6 14 0 0,-23 15 35 0 0,40-19-69 0 0,-28 11 327 0 0,12-5-99 0 0,8 1 6 0 0,-13 4 3 0 0,23-13-218 0 0,0 0 0 0 0,0 0 1 0 0,1 0-1 0 0,-1 0 0 0 0,0 0 0 0 0,1 1 0 0 0,-1-1 0 0 0,1 1 1 0 0,0 0-1 0 0,-1 0 0 0 0,1 0 0 0 0,-3 4 0 0 0,-47 53 187 0 0,-13 16-118 0 0,59-67-75 0 0,1 0 0 0 0,0 1 0 0 0,0-1 1 0 0,1 1-1 0 0,0 0 0 0 0,0 0 0 0 0,-4 17 1 0 0,19-28 334 0 0,29-11-269 0 0,-32 10-59 0 0,24-8 0 0 0,137-41 150 0 0,-118 38-153 0 0,-43 12-20 0 0,20-7-2 0 0,0 2-1 0 0,1 1 0 0 0,-1 1 0 0 0,38-1 0 0 0,-66 6 5 0 0,-1 0-4 0 0,0 0-1 0 0,0 0 0 0 0,0 0 1 0 0,1 0-1 0 0,-1 0 0 0 0,0 0 0 0 0,0 0 1 0 0,0 1-1 0 0,0-1 0 0 0,0 0 1 0 0,0 1-1 0 0,0-1 0 0 0,1 0 0 0 0,-1 1 1 0 0,0-1-1 0 0,0 1 0 0 0,1 0 0 0 0,-1-1 1 0 0,0 1-1 0 0,1-1 0 0 0,-1 1 1 0 0,0 0-1 0 0,1 0 0 0 0,-1-1 0 0 0,1 1 1 0 0,-1 0-1 0 0,1 0 0 0 0,0 0 1 0 0,-1 0-1 0 0,1-1 0 0 0,-1 3 0 0 0,-5 5 0 0 0,-132 99 140 0 0,110-83 3 0 0,-14 20 61 0 0,8-7-72 0 0,10-11 67 0 0,-30 39 0 0 0,27-25 27 0 0,-40 74 0 0 0,44-79-179 0 0,19-30-24 0 0,0 0 1 0 0,0 1 0 0 0,0-1-1 0 0,1 1 1 0 0,0-1-1 0 0,0 1 1 0 0,0 0 0 0 0,1 0-1 0 0,0 0 1 0 0,0 0 0 0 0,-1 8-1 0 0,3-13 113 0 0,10-2-121 0 0,-1 0 1 0 0,0 0-1 0 0,1-1 0 0 0,-1 0 1 0 0,0-1-1 0 0,0 0 0 0 0,-1 0 1 0 0,13-7-1 0 0,39-23 134 0 0,1 0-23 0 0,-20 17-95 0 0,52-21-7 0 0,-11 4-5 0 0,-75 29-15 0 0,8-4-6 0 0,-5 3 26 0 0,-3 3 40 0 0,-6 4 11 0 0,5 7-298 0 0,-4-4 87 0 0</inkml:trace>
</inkml:ink>
</file>

<file path=ppt/ink/ink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19:22:02.774"/>
    </inkml:context>
    <inkml:brush xml:id="br0">
      <inkml:brushProperty name="width" value="0.05" units="cm"/>
      <inkml:brushProperty name="height" value="0.05" units="cm"/>
    </inkml:brush>
  </inkml:definitions>
  <inkml:trace contextRef="#ctx0" brushRef="#br0">29 1 5993 0 0,'-8'16'5780'0'0,"3"-5"-5384"0"0,1-2-490 0 0,-6 26 119 0 0,9 27-3 0 0,16 42 23 0 0,-12-90-31 0 0,8 57 6 0 0,-9-45-164 0 0,2 1 0 0 0,1-1 0 0 0,1 0 1 0 0,1 0-1 0 0,2 0 0 0 0,0-1 0 0 0,15 26 0 0 0,-17-41-121 0 0,-3-8-230 0 0</inkml:trace>
</inkml:ink>
</file>

<file path=ppt/ink/ink4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8:53:22.384"/>
    </inkml:context>
    <inkml:brush xml:id="br0">
      <inkml:brushProperty name="width" value="0.05" units="cm"/>
      <inkml:brushProperty name="height" value="0.05" units="cm"/>
      <inkml:brushProperty name="color" value="#E71224"/>
    </inkml:brush>
  </inkml:definitions>
  <inkml:trace contextRef="#ctx0" brushRef="#br0">141 1 2809 0 0,'-14'19'2816'0'0,"4"-9"-2784"0"0,2 1 24 0 0,3-3-8 0 0,1 1-8 0 0,-4 9 16 0 0,0-2-16 0 0,-18 16 0 0 0,10-3 72 0 0,2-2 8 0 0,9-16-16 0 0,0 0 0 0 0,-3 11-184 0 0,2-6 96 0 0,4-8 0 0 0,1-11-136 0 0</inkml:trace>
</inkml:ink>
</file>

<file path=ppt/ink/ink4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8:53:22.768"/>
    </inkml:context>
    <inkml:brush xml:id="br0">
      <inkml:brushProperty name="width" value="0.05" units="cm"/>
      <inkml:brushProperty name="height" value="0.05" units="cm"/>
      <inkml:brushProperty name="color" value="#E71224"/>
    </inkml:brush>
  </inkml:definitions>
  <inkml:trace contextRef="#ctx0" brushRef="#br0">1 13 3409 0 0,'2'-9'1464'0'0,"-1"6"-982"0"0,0 2-236 0 0,6 26-38 0 0,6 11-56 0 0,24 54 439 0 0,-22-62-376 0 0,0 0 1 0 0,2-1-1 0 0,36 43 0 0 0,-23-36-120 0 0,-24-28-87 0 0,-1 0-1 0 0,0 0 0 0 0,1 1 1 0 0,-2-1-1 0 0,1 1 1 0 0,-1 0-1 0 0,0 0 1 0 0,-1 1-1 0 0,1-1 0 0 0,-2 1 1 0 0,1-1-1 0 0,-1 1 1 0 0,2 11-1 0 0,-5 14-301 0 0,-3 4-261 0 0,2-22 257 0 0</inkml:trace>
</inkml:ink>
</file>

<file path=ppt/ink/ink4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8:53:23.115"/>
    </inkml:context>
    <inkml:brush xml:id="br0">
      <inkml:brushProperty name="width" value="0.05" units="cm"/>
      <inkml:brushProperty name="height" value="0.05" units="cm"/>
      <inkml:brushProperty name="color" value="#E71224"/>
    </inkml:brush>
  </inkml:definitions>
  <inkml:trace contextRef="#ctx0" brushRef="#br0">1 155 872 0 0,'49'-12'919'0'0,"-48"12"-866"0"0,-1 1 0 0 0,1-1 0 0 0,-1 0 0 0 0,1 1 0 0 0,0-1 0 0 0,-1 1 0 0 0,1-1 0 0 0,-1 1-1 0 0,1-1 1 0 0,-1 1 0 0 0,1-1 0 0 0,-1 1 0 0 0,0 0 0 0 0,1-1 0 0 0,-1 1 0 0 0,0 0 0 0 0,1-1 0 0 0,-1 1 0 0 0,0 0 0 0 0,0-1 0 0 0,0 1 0 0 0,0 0 0 0 0,1-1 0 0 0,-1 1-1 0 0,0 0 1 0 0,0 0 0 0 0,0-1 0 0 0,0 1 0 0 0,-1 0 0 0 0,1 0 0 0 0,0-1 0 0 0,0 1 0 0 0,-1 0 0 0 0,-3 36 1379 0 0,2-25-844 0 0,3 14-19 0 0,0-21-508 0 0,6 28 105 0 0,1-14-15 0 0,9 5 111 0 0,6-6-2 0 0,-5-10-112 0 0,17-7 10 0 0,-23-2-148 0 0,27-4 289 0 0,-38 5-314 0 0,0 0 1 0 0,0 0 0 0 0,0-1 0 0 0,0 1 0 0 0,0 0-1 0 0,0-1 1 0 0,0 1 0 0 0,0 0 0 0 0,0-1 0 0 0,0 1-1 0 0,0-1 1 0 0,0 0 0 0 0,0 1 0 0 0,0-1 0 0 0,-1 0-1 0 0,1 1 1 0 0,0-1 0 0 0,-1 0 0 0 0,1 0 0 0 0,0 0-1 0 0,-1 0 1 0 0,1 1 0 0 0,-1-1 0 0 0,1 0 0 0 0,-1 0-1 0 0,0 0 1 0 0,1 0 0 0 0,-1-2 0 0 0,0 1-252 0 0</inkml:trace>
  <inkml:trace contextRef="#ctx0" brushRef="#br0" timeOffset="1">33 0 3313 0 0,'-4'5'3312'0'0,"9"0"-3352"0"0,-2 0 40 0 0</inkml:trace>
</inkml:ink>
</file>

<file path=ppt/ink/ink4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8:53:23.504"/>
    </inkml:context>
    <inkml:brush xml:id="br0">
      <inkml:brushProperty name="width" value="0.05" units="cm"/>
      <inkml:brushProperty name="height" value="0.05" units="cm"/>
      <inkml:brushProperty name="color" value="#E71224"/>
    </inkml:brush>
  </inkml:definitions>
  <inkml:trace contextRef="#ctx0" brushRef="#br0">0 53 3049 0 0,'4'-6'3056'0'0,"0"6"-3032"0"0,7-2-16 0 0,-1 0 0 0 0,-2-1 8 0 0,-5 2-16 0 0,10-7 0 0 0,1 1 8 0 0,1 3 0 0 0,1 0 24 0 0,0-2-8 0 0,1 3-24 0 0,-1 3 8 0 0,-1-7 8 0 0,-3 7 0 0 0</inkml:trace>
</inkml:ink>
</file>

<file path=ppt/ink/ink4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8:53:23.881"/>
    </inkml:context>
    <inkml:brush xml:id="br0">
      <inkml:brushProperty name="width" value="0.05" units="cm"/>
      <inkml:brushProperty name="height" value="0.05" units="cm"/>
      <inkml:brushProperty name="color" value="#E71224"/>
    </inkml:brush>
  </inkml:definitions>
  <inkml:trace contextRef="#ctx0" brushRef="#br0">162 21 744 0 0,'8'-3'202'0'0,"35"-11"-29"0"0,-30 11 343 0 0,-14 6 1010 0 0,-11 6-1349 0 0,1 2 0 0 0,0-1 0 0 0,0 1 0 0 0,1 1 0 0 0,1 0 0 0 0,0 1 0 0 0,0-1 0 0 0,1 2 0 0 0,1-1 0 0 0,1 1 0 0 0,-8 19 0 0 0,3-8-1 0 0,-9 24 125 0 0,-25 97 0 0 0,24-72-79 0 0,12-27-112 0 0,8-45-201 0 0,1 1 1 0 0,0-1 0 0 0,0 1 0 0 0,0-1-1 0 0,0 0 1 0 0,0 1 0 0 0,0-1-1 0 0,1 1 1 0 0,-1-1 0 0 0,1 0-1 0 0,0 0 1 0 0,0 1 0 0 0,0-1 0 0 0,0 0-1 0 0,0 0 1 0 0,3 4 0 0 0</inkml:trace>
</inkml:ink>
</file>

<file path=ppt/ink/ink4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8:53:24.234"/>
    </inkml:context>
    <inkml:brush xml:id="br0">
      <inkml:brushProperty name="width" value="0.05" units="cm"/>
      <inkml:brushProperty name="height" value="0.05" units="cm"/>
      <inkml:brushProperty name="color" value="#E71224"/>
    </inkml:brush>
  </inkml:definitions>
  <inkml:trace contextRef="#ctx0" brushRef="#br0">18 9 2264 0 0,'-4'-4'493'0'0,"-3"-1"121"0"0,7 5-603 0 0,0 0 0 0 0,0 1 0 0 0,0-1 0 0 0,0 0 0 0 0,0 0 0 0 0,0 0 0 0 0,0 0 0 0 0,0 0 0 0 0,0 1 1 0 0,0-1-1 0 0,0 0 0 0 0,-1 0 0 0 0,1 0 0 0 0,0 0 0 0 0,0 0 0 0 0,0 0 0 0 0,0 0 0 0 0,0 1 0 0 0,0-1 0 0 0,0 0 0 0 0,0 0 1 0 0,0 0-1 0 0,0 0 0 0 0,0 0 0 0 0,-1 0 0 0 0,1 0 0 0 0,0 0 0 0 0,0 0 0 0 0,0 1 0 0 0,0-1 0 0 0,0 0 0 0 0,0 0 0 0 0,-1 0 0 0 0,1 0 1 0 0,0 0-1 0 0,0 0 0 0 0,0 0 0 0 0,0 0 0 0 0,0 0 0 0 0,0 0 0 0 0,-1 0 0 0 0,1 0 0 0 0,0 0 0 0 0,0 0 0 0 0,0 0 0 0 0,0 0 0 0 0,0 0 1 0 0,-1 0-1 0 0,1 0 0 0 0,0 0 0 0 0,0-1 0 0 0,0 1 0 0 0,0 0 0 0 0,0 0 0 0 0,0 0 0 0 0,0 0 0 0 0,-1 0 0 0 0,1 0 0 0 0,0 0 0 0 0,0 0 1 0 0,0 0-1 0 0,0-1 0 0 0,0 1 0 0 0,0 0 0 0 0,0 0 0 0 0,0 0 0 0 0,0 0 0 0 0,0 0 0 0 0,0-1 0 0 0,0 2 95 0 0,1 7-30 0 0,0-1 1 0 0,1 0 0 0 0,0 1-1 0 0,1-1 1 0 0,0 0 0 0 0,0 0-1 0 0,0-1 1 0 0,1 1 0 0 0,-1-1-1 0 0,2 1 1 0 0,9 10 0 0 0,-4-2-4 0 0,-3-5 34 0 0,-1-1 1 0 0,2 1-1 0 0,-1-1 0 0 0,1-1 0 0 0,1 0 1 0 0,-1 0-1 0 0,1 0 0 0 0,1-1 0 0 0,-1 0 1 0 0,1-1-1 0 0,1 0 0 0 0,-1-1 0 0 0,1 0 1 0 0,19 6-1 0 0,-13-4-46 0 0,105 45 107 0 0,-117-51-324 0 0,-2-1-130 0 0</inkml:trace>
</inkml:ink>
</file>

<file path=ppt/ink/ink4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8:53:24.577"/>
    </inkml:context>
    <inkml:brush xml:id="br0">
      <inkml:brushProperty name="width" value="0.05" units="cm"/>
      <inkml:brushProperty name="height" value="0.05" units="cm"/>
      <inkml:brushProperty name="color" value="#E71224"/>
    </inkml:brush>
  </inkml:definitions>
  <inkml:trace contextRef="#ctx0" brushRef="#br0">0 212 968 0 0,'6'-7'968'0'0,"10"4"145"0"0,0-8-513 0 0,45-42-480 0 0,-39 34 8 0 0,-1 0 368 0 0,1 5-240 0 0,2 2-144 0 0,7-10 8 0 0,-3 6 72 0 0,-5 5-40 0 0,-1 0-80 0 0,10 6 8 0 0,-10 0 40 0 0,-1 2-352 0 0,-16 3 232 0 0,1 0-80 0 0,1 0-112 0 0</inkml:trace>
</inkml:ink>
</file>

<file path=ppt/ink/ink4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8:53:25.105"/>
    </inkml:context>
    <inkml:brush xml:id="br0">
      <inkml:brushProperty name="width" value="0.05" units="cm"/>
      <inkml:brushProperty name="height" value="0.05" units="cm"/>
      <inkml:brushProperty name="color" value="#E71224"/>
    </inkml:brush>
  </inkml:definitions>
  <inkml:trace contextRef="#ctx0" brushRef="#br0">147 0 1176 0 0,'-7'3'67'0'0,"0"0"0"0"0,0 0 0 0 0,0 1 0 0 0,1 0-1 0 0,0 0 1 0 0,0 0 0 0 0,0 1 0 0 0,0 0 0 0 0,1 0-1 0 0,-1 0 1 0 0,1 1 0 0 0,1 0 0 0 0,-1 0 0 0 0,1 0 0 0 0,0 0-1 0 0,0 1 1 0 0,1 0 0 0 0,-4 11 0 0 0,1-2 58 0 0,-3 10 206 0 0,-12 52 0 0 0,19-55-141 0 0,0 0 0 0 0,1 1 1 0 0,1-1-1 0 0,1 1 0 0 0,2-1 1 0 0,0 0-1 0 0,10 35 0 0 0,-7-37-125 0 0,1 0 1 0 0,1 0-1 0 0,1-1 0 0 0,13 23 0 0 0,-14-30 4 0 0,0-1-1 0 0,1 0 1 0 0,18 19 0 0 0,-18-22-29 0 0,0-1 0 0 0,1 0 0 0 0,0 0 1 0 0,1-1-1 0 0,0 0 0 0 0,0-1 0 0 0,0 0 1 0 0,1-1-1 0 0,-1-1 0 0 0,1 1 0 0 0,1-2 0 0 0,24 5 1 0 0,9-4 41 0 0</inkml:trace>
</inkml:ink>
</file>

<file path=ppt/ink/ink4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8:53:25.631"/>
    </inkml:context>
    <inkml:brush xml:id="br0">
      <inkml:brushProperty name="width" value="0.05" units="cm"/>
      <inkml:brushProperty name="height" value="0.05" units="cm"/>
      <inkml:brushProperty name="color" value="#E71224"/>
    </inkml:brush>
  </inkml:definitions>
  <inkml:trace contextRef="#ctx0" brushRef="#br0">17 36 1560 0 0,'-13'-24'189'0'0,"10"12"344"0"0,71 27 159 0 0,-58-11-606 0 0,7 3 78 0 0,-6-2-78 0 0,16 12 13 0 0,14 15 61 0 0,-4 6-21 0 0,-27-27-117 0 0,-2 1 0 0 0,1 0 0 0 0,7 15-1 0 0,-2 3 17 0 0,-2 0-1 0 0,-1 1 1 0 0,-2 1-1 0 0,-1 0 1 0 0,-1 0-1 0 0,-2 0 1 0 0,-1 1-1 0 0,-1 50 1 0 0,-4-43 13 0 0,-2 1 0 0 0,-2-1 0 0 0,-2 0-1 0 0,-2-1 1 0 0,-24 71 0 0 0,29-98-18 0 0,-1-1 0 0 0,0 0-1 0 0,0 0 1 0 0,-2 0 0 0 0,1 0-1 0 0,-1-1 1 0 0,-16 18 0 0 0,19-27-4 0 0,1-1-29 0 0</inkml:trace>
</inkml:ink>
</file>

<file path=ppt/ink/ink4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8:53:26"/>
    </inkml:context>
    <inkml:brush xml:id="br0">
      <inkml:brushProperty name="width" value="0.05" units="cm"/>
      <inkml:brushProperty name="height" value="0.05" units="cm"/>
      <inkml:brushProperty name="color" value="#E71224"/>
    </inkml:brush>
  </inkml:definitions>
  <inkml:trace contextRef="#ctx0" brushRef="#br0">318 29 1664 0 0,'-1'-3'309'0'0,"0"1"-1"0"0,0 0 0 0 0,0 0 0 0 0,0-1 0 0 0,-1 1 0 0 0,0 0 1 0 0,1 0-1 0 0,-1 1 0 0 0,0-1 0 0 0,0 0 0 0 0,1 0 0 0 0,-5-2 1 0 0,4 4-267 0 0,1 0 0 0 0,-1 1 0 0 0,1-1 0 0 0,0 0 0 0 0,-1 0 1 0 0,1 1-1 0 0,0-1 0 0 0,-1 1 0 0 0,1-1 0 0 0,0 1 0 0 0,-1-1 1 0 0,1 1-1 0 0,0 0 0 0 0,0 0 0 0 0,0 0 0 0 0,0 0 0 0 0,0 0 1 0 0,0 0-1 0 0,0 0 0 0 0,0 0 0 0 0,0 0 0 0 0,0 0 0 0 0,0 0 1 0 0,1 0-1 0 0,-1 1 0 0 0,1-1 0 0 0,-1 0 0 0 0,0 2 0 0 0,-19 34 207 0 0,2 1-1 0 0,2 1 1 0 0,-23 79-1 0 0,20-44 40 0 0,-3-1 0 0 0,-35 77 0 0 0,33-110-590 0 0,23-38 279 0 0,-1 0 1 0 0,1 0-1 0 0,-1-1 0 0 0,1 1 0 0 0,-1-1 1 0 0,1 1-1 0 0,-1-1 0 0 0,0 1 1 0 0,0-1-1 0 0,0 0 0 0 0,0 0 1 0 0,1 0-1 0 0,-2 0 0 0 0,1 0 0 0 0,0-1 1 0 0,0 1-1 0 0,-3 0 0 0 0,-7-4-335 0 0</inkml:trace>
</inkml:ink>
</file>

<file path=ppt/ink/ink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19:22:03.133"/>
    </inkml:context>
    <inkml:brush xml:id="br0">
      <inkml:brushProperty name="width" value="0.05" units="cm"/>
      <inkml:brushProperty name="height" value="0.05" units="cm"/>
    </inkml:brush>
  </inkml:definitions>
  <inkml:trace contextRef="#ctx0" brushRef="#br0">287 288 3417 0 0,'12'-14'827'0'0,"11"-21"1421"0"0,-23 34-2203 0 0,1 1 0 0 0,-1 0 0 0 0,0 0 0 0 0,0-1 0 0 0,0 1-1 0 0,0 0 1 0 0,0-1 0 0 0,0 1 0 0 0,0 0 0 0 0,0-1 0 0 0,0 1 0 0 0,0 0 0 0 0,0-1 0 0 0,0 1 0 0 0,0 0-1 0 0,0 0 1 0 0,0-1 0 0 0,0 1 0 0 0,0 0 0 0 0,0-1 0 0 0,0 1 0 0 0,-1 0 0 0 0,1-1 0 0 0,0 1 0 0 0,0 0-1 0 0,0 0 1 0 0,0-1 0 0 0,-1 1 0 0 0,1 0 0 0 0,0 0 0 0 0,0-1 0 0 0,-1 1 0 0 0,1 0 0 0 0,0 0 0 0 0,-22 0 2013 0 0,-5 15-1761 0 0,-16 20 62 0 0,32-25-327 0 0,-7 6 104 0 0,1 0-1 0 0,1 2 0 0 0,1 0 0 0 0,0 1 1 0 0,1 0-1 0 0,1 1 0 0 0,1 1 0 0 0,-10 24 1 0 0,7-9 282 0 0,-18 64 0 0 0,11-5 96 0 0,18-66-480 0 0,5 23 57 0 0,0-47-81 0 0,0 0 1 0 0,0 0 0 0 0,0 0-1 0 0,0-1 1 0 0,1 1 0 0 0,0 0 0 0 0,0 0-1 0 0,0-1 1 0 0,1 1 0 0 0,-1-1-1 0 0,1 0 1 0 0,0 0 0 0 0,1 0-1 0 0,-1 0 1 0 0,5 4 0 0 0,-5-7-12 0 0,0 1 0 0 0,0-1 0 0 0,0 0 0 0 0,0 0 0 0 0,1 0 0 0 0,-1 0 0 0 0,0-1 0 0 0,0 1 0 0 0,1-1 0 0 0,-1 0 0 0 0,1 0 0 0 0,-1 0 0 0 0,0-1 0 0 0,1 1 0 0 0,-1-1 0 0 0,0 1 0 0 0,0-1 0 0 0,1 0 0 0 0,-1-1 0 0 0,0 1 0 0 0,0 0 0 0 0,0-1 1 0 0,0 0-1 0 0,-1 1 0 0 0,6-5 0 0 0,5-3-33 0 0,0-1 0 0 0,0 0 0 0 0,-1 0 0 0 0,14-16 0 0 0,-3-2-63 0 0,-12 13 23 0 0,0-1 1 0 0,-1-1-1 0 0,-1 1 0 0 0,-1-2 1 0 0,11-28-1 0 0,5-46-571 0 0,-17 45 487 0 0,-3 0 0 0 0,-1-1 1 0 0,-3 1-1 0 0,-1-1 0 0 0,-16-89 0 0 0,12 112 189 0 0,-1 1 0 0 0,-15-39 0 0 0,2 22 129 0 0,5 22-53 0 0,14 19-101 0 0,-1 0-1 0 0,0 0 1 0 0,1 0 0 0 0,-1 0-1 0 0,1 0 1 0 0,-1 0 0 0 0,0 1 0 0 0,1-1-1 0 0,-1 0 1 0 0,1 0 0 0 0,-1 0-1 0 0,0 1 1 0 0,1-1 0 0 0,-1 0 0 0 0,1 0-1 0 0,-1 1 1 0 0,1-1 0 0 0,-1 1-1 0 0,1-1 1 0 0,-1 0 0 0 0,1 1 0 0 0,0-1-1 0 0,-1 1 1 0 0,1-1 0 0 0,0 1 0 0 0,-1-1-1 0 0,1 1 1 0 0,0-1 0 0 0,-1 1-1 0 0,1 0 1 0 0,-9 13 80 0 0,7-7-46 0 0,0 30 63 0 0,7 27 53 0 0,-4-47-135 0 0,1 1 16 0 0,4 63 181 0 0,22 99 1 0 0,-23-156-206 0 0,2 0 0 0 0,0 0 0 0 0,2-1 0 0 0,1 0 0 0 0,0 0 0 0 0,2-1 1 0 0,0-1-1 0 0,23 30 0 0 0,-26-39-145 0 0,1-1 1 0 0,-1-1-1 0 0,2 0 1 0 0,21 17-1 0 0,-27-24-34 0 0,0 0-1 0 0,0 0 1 0 0,1 0 0 0 0,0-1-1 0 0,-1 0 1 0 0,1 0 0 0 0,0 0-1 0 0,0-1 1 0 0,0 0 0 0 0,0 0-1 0 0,0 0 1 0 0,0-1 0 0 0,0 0-1 0 0,6 0 1 0 0,2-3-1290 0 0</inkml:trace>
</inkml:ink>
</file>

<file path=ppt/ink/ink4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8:53:26.364"/>
    </inkml:context>
    <inkml:brush xml:id="br0">
      <inkml:brushProperty name="width" value="0.05" units="cm"/>
      <inkml:brushProperty name="height" value="0.05" units="cm"/>
      <inkml:brushProperty name="color" value="#E71224"/>
    </inkml:brush>
  </inkml:definitions>
  <inkml:trace contextRef="#ctx0" brushRef="#br0">9 64 1496 0 0,'-9'-63'5643'0'0,"12"62"-5034"0"0,3 4-586 0 0,-1-1-1 0 0,1 1 1 0 0,-1 1-1 0 0,0-1 1 0 0,0 1-1 0 0,0 0 1 0 0,6 6-1 0 0,58 82 86 0 0,-22-41 14 0 0,-10-22-24 0 0,2-3-21 0 0,-11-12-54 0 0,-2-2 17 0 0,10 4 44 0 0,-13-4-23 0 0,-3 3-5 0 0,-8-3-27 0 0,5 18-435 0 0,-9-9 134 0 0,-3-9-58 0 0</inkml:trace>
</inkml:ink>
</file>

<file path=ppt/ink/ink4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8:53:26.722"/>
    </inkml:context>
    <inkml:brush xml:id="br0">
      <inkml:brushProperty name="width" value="0.05" units="cm"/>
      <inkml:brushProperty name="height" value="0.05" units="cm"/>
      <inkml:brushProperty name="color" value="#E71224"/>
    </inkml:brush>
  </inkml:definitions>
  <inkml:trace contextRef="#ctx0" brushRef="#br0">103 216 1648 0 0,'4'7'1529'0'0,"0"1"532"0"0,-8-2-463 0 0,3 3-1064 0 0,1 8-146 0 0,5 22-51 0 0,-2-30-307 0 0,0 1-1 0 0,1-1 1 0 0,0 0-1 0 0,0 0 1 0 0,1-1-1 0 0,7 11 1 0 0,-10-15-18 0 0,31 32 86 0 0,22-3 72 0 0,-47-29-150 0 0,-1-1-4 0 0,1 0 0 0 0,0 0-1 0 0,0 0 1 0 0,-1-1 0 0 0,2-1 0 0 0,-1 1 0 0 0,0-1 0 0 0,9 0-1 0 0,39-6 134 0 0,-37 5-250 0 0,-19 0 74 0 0,1 0 0 0 0,0 1 0 0 0,0-1 0 0 0,0 0 0 0 0,-1 0 0 0 0,1 0 0 0 0,0 0 0 0 0,0 0 0 0 0,0 0 0 0 0,0 0 0 0 0,-1 0 0 0 0,1 0 0 0 0,0 0-1 0 0,0 0 1 0 0,0 0 0 0 0,-1-1 0 0 0,1 1 0 0 0,0 0 0 0 0,0-1 0 0 0,-1 1 0 0 0,1-1 0 0 0,0 1 0 0 0,0 0 0 0 0,-1-1 0 0 0,1 0 0 0 0,0 0 0 0 0,4-7-246 0 0,-2 6 103 0 0,-2-3-375 0 0</inkml:trace>
  <inkml:trace contextRef="#ctx0" brushRef="#br0" timeOffset="1">25 1 4769 0 0,'-8'0'4785'0'0,"11"0"-4769"0"0,-16 0-120 0 0,12 0-320 0 0,-1 0 424 0 0,0 0-128 0 0,1 0-160 0 0</inkml:trace>
</inkml:ink>
</file>

<file path=ppt/ink/ink4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8:56:05.890"/>
    </inkml:context>
    <inkml:brush xml:id="br0">
      <inkml:brushProperty name="width" value="0.05" units="cm"/>
      <inkml:brushProperty name="height" value="0.05" units="cm"/>
    </inkml:brush>
  </inkml:definitions>
  <inkml:trace contextRef="#ctx0" brushRef="#br0">487 87 3417 0 0,'-9'-10'4064'0'0,"-8"-7"-2620"0"0,-22-4-375 0 0,25 14-831 0 0,0 1 0 0 0,0 1-1 0 0,0 0 1 0 0,-1 1 0 0 0,1 0 0 0 0,-17-2-1 0 0,20 5-212 0 0,-1 1 0 0 0,0-1 0 0 0,1 2-1 0 0,-1 0 1 0 0,0 0 0 0 0,1 1-1 0 0,-1 0 1 0 0,1 1 0 0 0,-16 6 0 0 0,-20 18 57 0 0,19-2-43 0 0,7-2-5 0 0,-17 33 19 0 0,20-12-8 0 0,6 4-30 0 0,4 25 28 0 0,6-49-27 0 0,1 0-1 0 0,2-1 1 0 0,0 1 0 0 0,1-1-1 0 0,7 28 1 0 0,-5-36-10 0 0,0 0-1 0 0,1 0 1 0 0,0-1 0 0 0,1 1 0 0 0,1-1-1 0 0,0-1 1 0 0,1 1 0 0 0,18 23 0 0 0,-19-30-3 0 0,-1-1 1 0 0,1 1 0 0 0,1-1 0 0 0,-1 0-1 0 0,1-1 1 0 0,0 0 0 0 0,1 0 0 0 0,-1-1 0 0 0,1 0-1 0 0,0 0 1 0 0,0-1 0 0 0,0 0 0 0 0,0-1-1 0 0,1 0 1 0 0,-1 0 0 0 0,1-1 0 0 0,10 0-1 0 0,-3-1 11 0 0,0 0 0 0 0,0-1 0 0 0,0-1 0 0 0,26-7 0 0 0,26-13 50 0 0,-57 17-54 0 0,26-13 41 0 0,-37 8 150 0 0,-1 7-891 0 0</inkml:trace>
</inkml:ink>
</file>

<file path=ppt/ink/ink4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8:56:06.278"/>
    </inkml:context>
    <inkml:brush xml:id="br0">
      <inkml:brushProperty name="width" value="0.05" units="cm"/>
      <inkml:brushProperty name="height" value="0.05" units="cm"/>
    </inkml:brush>
  </inkml:definitions>
  <inkml:trace contextRef="#ctx0" brushRef="#br0">8 45 2609 0 0,'14'-36'562'0'0,"-11"28"130"0"0,-7 23 1368 0 0,-4 7-412 0 0,-3 14-84 0 0,9-9-1033 0 0,36 171 579 0 0,-13-22-860 0 0,-16-144-227 0 0,-4-28-31 0 0,0-1 0 0 0,-1 0 0 0 0,1 1 0 0 0,-1-1 0 0 0,0 0 0 0 0,0 1 0 0 0,0-1 0 0 0,0 1 0 0 0,0-1 0 0 0,-1 0 0 0 0,0 1 0 0 0,1-1 0 0 0,-1 0 0 0 0,-3 7 0 0 0,-3 17-542 0 0,7-26 461 0 0,0 1-1 0 0,0-1 0 0 0,0 1 0 0 0,0-1 0 0 0,-1 1 0 0 0,1-1 0 0 0,0 0 0 0 0,-1 1 0 0 0,1-1 0 0 0,-1 1 0 0 0,1-1 0 0 0,-1 0 0 0 0,0 0 0 0 0,1 1 0 0 0,-1-1 0 0 0,0 0 0 0 0,0 0 0 0 0,0 0 0 0 0,0 0 1 0 0,0 0-1 0 0,0 0 0 0 0,0 0 0 0 0,-1 0 0 0 0,1 0 0 0 0,0 0 0 0 0,0-1 0 0 0,-1 1 0 0 0,-1 0 0 0 0,-3 2-423 0 0</inkml:trace>
</inkml:ink>
</file>

<file path=ppt/ink/ink4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8:56:06.643"/>
    </inkml:context>
    <inkml:brush xml:id="br0">
      <inkml:brushProperty name="width" value="0.05" units="cm"/>
      <inkml:brushProperty name="height" value="0.05" units="cm"/>
    </inkml:brush>
  </inkml:definitions>
  <inkml:trace contextRef="#ctx0" brushRef="#br0">24 154 4745 0 0,'-10'-23'2651'0'0,"7"14"-1828"0"0,1 3-177 0 0,-5-4 775 0 0,7 10-1402 0 0,0 0-1 0 0,0-1 1 0 0,-1 1-1 0 0,1 0 0 0 0,0 0 1 0 0,0-1-1 0 0,0 1 1 0 0,0 0-1 0 0,0-1 1 0 0,0 1-1 0 0,-1 0 0 0 0,1 0 1 0 0,0-1-1 0 0,0 1 1 0 0,0 0-1 0 0,0-1 1 0 0,0 1-1 0 0,0 0 1 0 0,0 0-1 0 0,0-1 0 0 0,0 1 1 0 0,0 0-1 0 0,1-1 1 0 0,-1 1-1 0 0,0 0 1 0 0,0 0-1 0 0,0-1 1 0 0,0 1-1 0 0,0 0 0 0 0,0 0 1 0 0,1-1-1 0 0,-1 1 1 0 0,0 0-1 0 0,0 0 1 0 0,0-1-1 0 0,1 1 1 0 0,-1 0-1 0 0,0 0 0 0 0,0 0 1 0 0,1 0-1 0 0,-1-1 1 0 0,0 1-1 0 0,0 0 1 0 0,1 0-1 0 0,21-11 41 0 0,-1 0 18 0 0,-16 8-73 0 0,3-2 22 0 0,0 0 0 0 0,1 0-1 0 0,-1 1 1 0 0,1 0 0 0 0,0 0 0 0 0,0 1 0 0 0,0 1 0 0 0,18-4 0 0 0,32-10 148 0 0,-7 0 53 0 0,-20 16-202 0 0,-17 4-8 0 0,30 9-458 0 0,-27 6-62 0 0,-12 1 123 0 0,-3-10-98 0 0</inkml:trace>
</inkml:ink>
</file>

<file path=ppt/ink/ink4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8:56:06.991"/>
    </inkml:context>
    <inkml:brush xml:id="br0">
      <inkml:brushProperty name="width" value="0.05" units="cm"/>
      <inkml:brushProperty name="height" value="0.05" units="cm"/>
    </inkml:brush>
  </inkml:definitions>
  <inkml:trace contextRef="#ctx0" brushRef="#br0">46 0 2937 0 0,'-43'104'2858'0'0,"41"-87"95"0"0,11-15-2063 0 0,8-9-1014 0 0,-8 2 187 0 0,-6 4 366 0 0,20-7 30 0 0,1 1 0 0 0,26-4-1 0 0,99-5 585 0 0,-40 6-845 0 0,-60 10-132 0 0,-12 1-11 0 0,-11-5-4 0 0,8 0-25 0 0,2 5-354 0 0,-18 3-629 0 0,-15-1-6 0 0</inkml:trace>
</inkml:ink>
</file>

<file path=ppt/ink/ink4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8:56:07.859"/>
    </inkml:context>
    <inkml:brush xml:id="br0">
      <inkml:brushProperty name="width" value="0.05" units="cm"/>
      <inkml:brushProperty name="height" value="0.05" units="cm"/>
    </inkml:brush>
  </inkml:definitions>
  <inkml:trace contextRef="#ctx0" brushRef="#br0">78 602 3393 0 0,'1'6'2596'0'0,"0"-1"-95"0"0,2-4-1434 0 0,3 3-442 0 0,5 2-340 0 0,-5-4 97 0 0,-2-2 77 0 0,-2 0-411 0 0,10-2 407 0 0,-8-1-129 0 0,-2-1-47 0 0,3-27 25 0 0,-4 5-73 0 0,1-20-153 0 0,0 32-65 0 0,-2 0-1 0 0,1 0 1 0 0,-2 1-1 0 0,0-1 1 0 0,-4-21-1 0 0,-3 6-2 0 0,-24-43 27 0 0,17 45-27 0 0,6 11-8 0 0,-15-17 1 0 0,17 25-1 0 0,0 0 1 0 0,1-1-1 0 0,0 0 0 0 0,1 0 1 0 0,-5-11-1 0 0,9 18-1 0 0,0 0-1 0 0,1 0 0 0 0,-1 0 1 0 0,1 0-1 0 0,-1 0 1 0 0,1 0-1 0 0,0-1 0 0 0,0 1 1 0 0,0 0-1 0 0,0 0 1 0 0,0 0-1 0 0,1 0 0 0 0,-1 0 1 0 0,0-1-1 0 0,1 1 1 0 0,0 0-1 0 0,-1 0 0 0 0,1 0 1 0 0,0 0-1 0 0,0 0 1 0 0,0 1-1 0 0,0-1 0 0 0,1 0 1 0 0,-1 0-1 0 0,0 1 1 0 0,1-1-1 0 0,-1 1 0 0 0,1-1 1 0 0,3-2-1 0 0,43-25-5 0 0,-13 15 2 0 0,-20 7-1 0 0,25-7-15 0 0,21-3 41 0 0,0 6-50 0 0,-24 6-65 0 0,18-1-221 0 0,-47 4 52 0 0,23-1-759 0 0,-18 7 190 0 0,-12 3 187 0 0,-3 1-656 0 0</inkml:trace>
</inkml:ink>
</file>

<file path=ppt/ink/ink4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8:56:08.445"/>
    </inkml:context>
    <inkml:brush xml:id="br0">
      <inkml:brushProperty name="width" value="0.05" units="cm"/>
      <inkml:brushProperty name="height" value="0.05" units="cm"/>
    </inkml:brush>
  </inkml:definitions>
  <inkml:trace contextRef="#ctx0" brushRef="#br0">1 66 4081 0 0,'0'-3'2492'0'0,"0"-3"-764"0"0,2 3-1160 0 0,1 1-143 0 0,24-4-123 0 0,19 2 118 0 0,-25 3-362 0 0,-2-2 121 0 0,5-1 92 0 0,-5-1-10 0 0,12-5 79 0 0,-24 8-290 0 0,0 0 0 0 0,0 0 1 0 0,0 1-1 0 0,0 0 0 0 0,11 0 0 0 0,14 6 27 0 0,-20 6-34 0 0,-12-10-28 0 0,-11-8 3 0 0,5 2-18 0 0,-6 1 47 0 0,3 2 18 0 0,-29-4 473 0 0,22 4-381 0 0,5 2-131 0 0,8 0-17 0 0,1 0 1 0 0,0 0-1 0 0,-1 0 0 0 0,1 0 1 0 0,0 0-1 0 0,-1 1 0 0 0,1-1 0 0 0,0 1 1 0 0,0-1-1 0 0,0 1 0 0 0,-1 0 1 0 0,1 0-1 0 0,0 0 0 0 0,0 0 1 0 0,0 0-1 0 0,0 1 0 0 0,0-1 0 0 0,1 0 1 0 0,-1 1-1 0 0,0 0 0 0 0,1-1 1 0 0,-1 1-1 0 0,1 0 0 0 0,-1 0 1 0 0,1 0-1 0 0,0 0 0 0 0,0 0 1 0 0,0 0-1 0 0,-1 3 0 0 0,-9 12 24 0 0,-23 32-2 0 0,32-45-25 0 0,0 1 0 0 0,0-1 0 0 0,1 0 1 0 0,-1 1-1 0 0,1-1 0 0 0,0 1 0 0 0,0 0 1 0 0,0-1-1 0 0,1 1 0 0 0,-1 0 0 0 0,1 0 0 0 0,0-1 1 0 0,1 1-1 0 0,-1 0 0 0 0,1-1 0 0 0,0 1 1 0 0,0 0-1 0 0,0-1 0 0 0,1 1 0 0 0,0-1 0 0 0,0 0 1 0 0,0 1-1 0 0,0-1 0 0 0,1 0 0 0 0,-1 0 1 0 0,5 4-1 0 0,1-2 4 0 0,0-1 1 0 0,0 0-1 0 0,0 0 1 0 0,1-1-1 0 0,0 0 1 0 0,0-1-1 0 0,0 1 1 0 0,0-2-1 0 0,0 0 1 0 0,1 0-1 0 0,-1 0 1 0 0,1-1-1 0 0,-1-1 1 0 0,1 1-1 0 0,17-3 1 0 0,-22 1-7 0 0,0 0 1 0 0,-1 0-1 0 0,1-1 1 0 0,-1 1-1 0 0,0-1 1 0 0,1 0 0 0 0,-1 0-1 0 0,0 0 1 0 0,0-1-1 0 0,0 0 1 0 0,-1 1-1 0 0,1-1 1 0 0,-1 0-1 0 0,1-1 1 0 0,-1 1-1 0 0,0-1 1 0 0,0 0-1 0 0,0 1 1 0 0,3-8 0 0 0,-1 2-8 0 0,0 0 0 0 0,-1 0 1 0 0,0 0-1 0 0,4-14 0 0 0,-2-14-42 0 0,-5 36 44 0 0,-1 0 0 0 0,0 0 0 0 0,0 0 0 0 0,0 0 1 0 0,-1 0-1 0 0,1 0 0 0 0,0 0 0 0 0,0 0 0 0 0,0 0 0 0 0,-1 0 1 0 0,1 0-1 0 0,-1 0 0 0 0,1 0 0 0 0,-1 0 0 0 0,1 0 1 0 0,-1 0-1 0 0,1 0 0 0 0,-1 1 0 0 0,0-1 0 0 0,1 0 0 0 0,-1 0 1 0 0,0 1-1 0 0,0-1 0 0 0,1 1 0 0 0,-1-1 0 0 0,0 0 0 0 0,0 1 1 0 0,0 0-1 0 0,0-1 0 0 0,0 1 0 0 0,0-1 0 0 0,-1 1 0 0 0,-33-3-49 0 0,28 3 9 0 0,5 0-6 0 0</inkml:trace>
</inkml:ink>
</file>

<file path=ppt/ink/ink4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8:56:08.813"/>
    </inkml:context>
    <inkml:brush xml:id="br0">
      <inkml:brushProperty name="width" value="0.05" units="cm"/>
      <inkml:brushProperty name="height" value="0.05" units="cm"/>
    </inkml:brush>
  </inkml:definitions>
  <inkml:trace contextRef="#ctx0" brushRef="#br0">0 185 2617 0 0,'83'104'2543'0'0,"-81"-101"-2250"0"0,1 0 1 0 0,-1 0-1 0 0,0 0 0 0 0,0 1 1 0 0,0-1-1 0 0,-1 1 0 0 0,1-1 1 0 0,1 7-1 0 0,-7 8 417 0 0,1-6 1517 0 0,3-14-1621 0 0,0-1-385 0 0,0-1-84 0 0,0 2-66 0 0,-1-20 38 0 0,-2-9-39 0 0,1 20-59 0 0,-1 1 0 0 0,0 0 0 0 0,0 0-1 0 0,-1 0 1 0 0,0 1 0 0 0,-6-10 0 0 0,-2-4 26 0 0,-6-21 54 0 0,17 40-78 0 0,0 0 0 0 0,0 0 0 0 0,1 0 0 0 0,-1 0 0 0 0,1-1 1 0 0,0 1-1 0 0,0 0 0 0 0,1-8 0 0 0,-1 10-6 0 0,1 0 1 0 0,0 0-1 0 0,-1 0 0 0 0,1 0 0 0 0,0 1 1 0 0,0-1-1 0 0,0 0 0 0 0,0 0 0 0 0,0 1 0 0 0,1-1 1 0 0,1-2-1 0 0,3-1 1 0 0,-1 1-1 0 0,1-1 1 0 0,1 1 0 0 0,-1 1 0 0 0,1-1-1 0 0,-1 1 1 0 0,1 0 0 0 0,0 1-1 0 0,9-3 1 0 0,73-13-3 0 0,-58 13-56 0 0,40-9-1635 0 0,-60 14-3210 0 0</inkml:trace>
</inkml:ink>
</file>

<file path=ppt/ink/ink4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8:56:09.993"/>
    </inkml:context>
    <inkml:brush xml:id="br0">
      <inkml:brushProperty name="width" value="0.05" units="cm"/>
      <inkml:brushProperty name="height" value="0.05" units="cm"/>
    </inkml:brush>
  </inkml:definitions>
  <inkml:trace contextRef="#ctx0" brushRef="#br0">1 86 1432 0 0,'14'46'670'0'0,"-9"-30"94"0"0,0 0 0 0 0,-2 0-1 0 0,4 26 1 0 0,-2-20-472 0 0,8 9 360 0 0,-10-23-476 0 0,1 0 1 0 0,-1-1-1 0 0,-1 1 0 0 0,1 1 1 0 0,1 11-1 0 0,-4-14-90 0 0,1-1 1 0 0,1 0-1 0 0,-1 1 1 0 0,1-1-1 0 0,-1 0 1 0 0,6 9-1 0 0,10 14 417 0 0,-17-27-25 0 0,0-2-361 0 0,0-3-30 0 0,0 1-53 0 0,0 0-7 0 0,-6-73 18 0 0,1-10 18 0 0,5 74-63 0 0,2-36 25 0 0,1 14-5 0 0,-3 29-19 0 0,1-3 7 0 0,0 0 0 0 0,0 0 0 0 0,0 0 0 0 0,1 0 0 0 0,5-11 0 0 0,-6 16-6 0 0,1 0 0 0 0,0 0 0 0 0,0 0 1 0 0,0 0-1 0 0,0 0 0 0 0,0 1 0 0 0,1-1 1 0 0,-1 1-1 0 0,5-4 0 0 0,-6 6 1 0 0,-1-1-1 0 0,1 1 1 0 0,-1-1 0 0 0,1 1 0 0 0,0-1-1 0 0,-1 1 1 0 0,1-1 0 0 0,0 1-1 0 0,0-1 1 0 0,-1 1 0 0 0,1 0 0 0 0,0 0-1 0 0,0-1 1 0 0,-1 1 0 0 0,1 0-1 0 0,0 0 1 0 0,0 0 0 0 0,0 0 0 0 0,0 0-1 0 0,-1 0 1 0 0,1 0 0 0 0,0 0 0 0 0,0 0-1 0 0,0 0 1 0 0,-1 1 0 0 0,1-1-1 0 0,0 0 1 0 0,1 1 0 0 0,-1 0 10 0 0,0 0 0 0 0,0 1 0 0 0,0-1 1 0 0,0 0-1 0 0,0 1 0 0 0,0-1 0 0 0,0 0 0 0 0,-1 1 1 0 0,1-1-1 0 0,-1 1 0 0 0,1 0 0 0 0,-1-1 0 0 0,1 4 1 0 0,2 61 363 0 0,-3-56-338 0 0,1 18 78 0 0,7 41-31 0 0,2-24-42 0 0,-11-13-32 0 0,0-20 69 0 0,8-27 162 0 0,14-54-210 0 0,-15 45-18 0 0,2 1 0 0 0,11-25 1 0 0,-4 10-7 0 0,8-17-1 0 0,-4 26-7 0 0,-15 25-3 0 0,16-14-21 0 0,-4 13 14 0 0,-16 5 18 0 0,1 2 2 0 0,5 9-1 0 0,-1 1 0 0 0,0 1 0 0 0,-1-1 0 0 0,0 0 0 0 0,-1 1 0 0 0,0 0 0 0 0,-1 0 1 0 0,-1-1-1 0 0,0 19 0 0 0,4 26 51 0 0,-3-42-50 0 0,17 106 70 0 0,-7-87-43 0 0,-6-20-58 0 0,-6-13 5 0 0,1 0 1 0 0,-1 0-1 0 0,0 0 1 0 0,1-1-1 0 0,-1 1 1 0 0,1 0-1 0 0,-1 0 1 0 0,1-1-1 0 0,0 1 1 0 0,-1 0-1 0 0,1 0 1 0 0,0-1-1 0 0,-1 1 1 0 0,1-1-1 0 0,0 1 1 0 0,0-1-1 0 0,0 1 1 0 0,-1-1-1 0 0,1 0 1 0 0,0 1-1 0 0,0-1 0 0 0,0 0 1 0 0,0 1-1 0 0,0-1 1 0 0,0 0-1 0 0,0 0 1 0 0,0 0-1 0 0,-1 0 1 0 0,1 0-1 0 0,0 0 1 0 0,0 0-1 0 0,1-1 1 0 0,1 1-127 0 0,-1 0-1 0 0,0-1 1 0 0,0 0 0 0 0,-1 1 0 0 0,1-1-1 0 0,0 0 1 0 0,0 0 0 0 0,0 0 0 0 0,0 0-1 0 0,-1 0 1 0 0,1-1 0 0 0,2-2-1 0 0,1-3-3785 0 0</inkml:trace>
</inkml:ink>
</file>

<file path=ppt/ink/ink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19:22:03.507"/>
    </inkml:context>
    <inkml:brush xml:id="br0">
      <inkml:brushProperty name="width" value="0.05" units="cm"/>
      <inkml:brushProperty name="height" value="0.05" units="cm"/>
    </inkml:brush>
  </inkml:definitions>
  <inkml:trace contextRef="#ctx0" brushRef="#br0">23 117 5673 0 0,'-20'7'4254'0'0,"20"-6"-4176"0"0,-1 0 1 0 0,1 0-1 0 0,0 0 0 0 0,-1 0 0 0 0,1 0 0 0 0,0 0 0 0 0,-1 0 0 0 0,1 0 0 0 0,0 0 0 0 0,0 0 0 0 0,0 0 0 0 0,0 1 0 0 0,0-1 0 0 0,0 0 0 0 0,1 0 1 0 0,-1 0-1 0 0,0 0 0 0 0,0 0 0 0 0,2 2 0 0 0,2 21-198 0 0,1 14 246 0 0,1-1-1 0 0,3 0 1 0 0,1 0-1 0 0,1-1 1 0 0,20 41 0 0 0,-8-39 14 0 0,-19-33-117 0 0,0 0-1 0 0,0-1 1 0 0,0 0-1 0 0,1 0 1 0 0,-1 0-1 0 0,1 0 1 0 0,0-1-1 0 0,9 5 1 0 0,-11-7-15 0 0,-1 0 0 0 0,1 0 1 0 0,0 0-1 0 0,0 0 1 0 0,0 0-1 0 0,0-1 0 0 0,0 1 1 0 0,0-1-1 0 0,0 0 1 0 0,0 0-1 0 0,0 0 0 0 0,0 0 1 0 0,0-1-1 0 0,0 1 1 0 0,0-1-1 0 0,0 1 0 0 0,3-3 1 0 0,-2 2-5 0 0,-1-1 1 0 0,1 0-1 0 0,-1 0 0 0 0,0-1 1 0 0,0 1-1 0 0,0-1 1 0 0,0 1-1 0 0,0-1 1 0 0,0 0-1 0 0,2-4 0 0 0,-2 1-3 0 0,1-1 0 0 0,-1 0 0 0 0,0 0-1 0 0,0 0 1 0 0,0 0 0 0 0,-1-1-1 0 0,-1 1 1 0 0,1 0 0 0 0,-1-1-1 0 0,0 0 1 0 0,-1 1 0 0 0,0-1 0 0 0,0 0-1 0 0,-1 1 1 0 0,-2-13 0 0 0,-3-11-7 0 0,-1 0 0 0 0,-14-39 0 0 0,14 49 10 0 0,-1 0 0 0 0,-1 0 0 0 0,-1 1 0 0 0,0 0 0 0 0,-2 0 0 0 0,0 2 0 0 0,-29-35 0 0 0,28 45-17 0 0,3 2-87 0 0,6 2-231 0 0,1 1-172 0 0,1-1 307 0 0,1 1-634 0 0,13 2-1046 0 0</inkml:trace>
</inkml:ink>
</file>

<file path=ppt/ink/ink4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8:56:10.345"/>
    </inkml:context>
    <inkml:brush xml:id="br0">
      <inkml:brushProperty name="width" value="0.05" units="cm"/>
      <inkml:brushProperty name="height" value="0.05" units="cm"/>
    </inkml:brush>
  </inkml:definitions>
  <inkml:trace contextRef="#ctx0" brushRef="#br0">9 222 4737 0 0,'16'-2'3749'0'0,"-15"2"-3712"0"0,0 0 0 0 0,-1 0 0 0 0,1 0 0 0 0,0 0-1 0 0,-1 0 1 0 0,1 0 0 0 0,-1 0 0 0 0,1-1 0 0 0,0 1-1 0 0,-1 0 1 0 0,1 0 0 0 0,-1-1 0 0 0,1 1-1 0 0,-1 0 1 0 0,1-1 0 0 0,-1 1 0 0 0,1 0 0 0 0,-1-1-1 0 0,1 1 1 0 0,-1-1 0 0 0,1 1 0 0 0,-1-1 0 0 0,0 1-1 0 0,1-1 1 0 0,-1 1 0 0 0,0-1 0 0 0,1 1-1 0 0,-1-1 1 0 0,0 1 0 0 0,0-1 0 0 0,0 0 0 0 0,0 1-1 0 0,1-1 1 0 0,-1 1 0 0 0,0-1 0 0 0,0 0 0 0 0,0 1-1 0 0,0-1 1 0 0,0 0 0 0 0,0 1 0 0 0,-1-2-1 0 0,2 0 27 0 0,11-24-39 0 0,12 2-10 0 0,-14 15-2 0 0,3-9 37 0 0,-7-5-13 0 0,-4 7 3 0 0,3 4 10 0 0,2-3 32 0 0,-3-10 46 0 0,-4 24-96 0 0,1-1 1 0 0,-1 1 0 0 0,-1-1-1 0 0,1 1 1 0 0,0 0-1 0 0,0-1 1 0 0,0 1-1 0 0,-1-1 1 0 0,1 1-1 0 0,-1 0 1 0 0,1-1 0 0 0,-1 1-1 0 0,1 0 1 0 0,-1 0-1 0 0,0-1 1 0 0,0 1-1 0 0,0 0 1 0 0,1 0 0 0 0,-1 0-1 0 0,0 0 1 0 0,0 0-1 0 0,-1 0 1 0 0,-1-1-1 0 0,2 2-18 0 0,0-1 0 0 0,0 1-1 0 0,-1 0 1 0 0,1 0-1 0 0,0 0 1 0 0,0 0-1 0 0,-1 0 1 0 0,1 0-1 0 0,0 1 1 0 0,0-1 0 0 0,0 0-1 0 0,0 1 1 0 0,-1-1-1 0 0,1 1 1 0 0,0-1-1 0 0,0 1 1 0 0,0-1-1 0 0,0 1 1 0 0,0 0 0 0 0,0-1-1 0 0,0 1 1 0 0,-1 1-1 0 0,-27 27-7 0 0,24-23 0 0 0,0 0 1 0 0,0 0-1 0 0,0 1 1 0 0,0-1-1 0 0,1 1 0 0 0,1 1 1 0 0,-1-1-1 0 0,1 0 1 0 0,0 1-1 0 0,0 0 0 0 0,1 0 1 0 0,1 0-1 0 0,-1-1 1 0 0,0 12-1 0 0,2-11 5 0 0,1 0-1 0 0,0 0 0 0 0,0 1 1 0 0,0-1-1 0 0,1 0 0 0 0,1-1 1 0 0,-1 1-1 0 0,1 0 1 0 0,4 7-1 0 0,10 18 6 0 0,-5-12-42 0 0,-2-4-30 0 0,-3-11-230 0 0,-5-5 208 0 0,1-1-1 0 0,-1 0 1 0 0,1 1-1 0 0,-1-1 1 0 0,0 0-1 0 0,1-1 1 0 0,-1 1-1 0 0,1 0 1 0 0,-1-1-1 0 0,0 1 1 0 0,1-1-1 0 0,-1 1 1 0 0,0-1-1 0 0,1 0 0 0 0,-1 0 1 0 0,3-2-1 0 0,8-11-225 0 0</inkml:trace>
</inkml:ink>
</file>

<file path=ppt/ink/ink4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8:56:11.026"/>
    </inkml:context>
    <inkml:brush xml:id="br0">
      <inkml:brushProperty name="width" value="0.05" units="cm"/>
      <inkml:brushProperty name="height" value="0.05" units="cm"/>
    </inkml:brush>
  </inkml:definitions>
  <inkml:trace contextRef="#ctx0" brushRef="#br0">114 7 4985 0 0,'-7'-2'1133'0'0,"-8"-1"438"0"0,6 3-938 0 0,5 1-528 0 0,0 1 10 0 0,1 1 0 0 0,0 0 1 0 0,0-1-1 0 0,0 1 0 0 0,0 1 0 0 0,1-1 0 0 0,-1 0 0 0 0,1 1 1 0 0,0-1-1 0 0,-3 7 0 0 0,-9 11 126 0 0,11-15-198 0 0,-1 0 0 0 0,1 0 0 0 0,0 0 0 0 0,1 0 0 0 0,-1 1 0 0 0,1-1-1 0 0,-2 10 1 0 0,-2 25 161 0 0,5-40-202 0 0,1 21 51 0 0,5 15 9 0 0,-3-30-48 0 0,0 1 0 0 0,0-1 0 0 0,1 0 0 0 0,0 1 0 0 0,0-1 0 0 0,1 0 0 0 0,0-1 1 0 0,0 1-1 0 0,8 9 0 0 0,-10-15-14 0 0,-1 1 0 0 0,1-1-1 0 0,0 0 1 0 0,-1 0 0 0 0,1 0 0 0 0,0 0 0 0 0,0 0 0 0 0,0 0 0 0 0,0 0 0 0 0,0 0 0 0 0,0-1 0 0 0,0 1 0 0 0,0-1 0 0 0,0 0 0 0 0,0 1 0 0 0,0-1 0 0 0,0 0 0 0 0,0 0-1 0 0,0 0 1 0 0,0-1 0 0 0,0 1 0 0 0,0 0 0 0 0,0-1 0 0 0,0 1 0 0 0,0-1 0 0 0,0 0 0 0 0,0 0 0 0 0,0 0 0 0 0,0 0 0 0 0,0 0 0 0 0,-1 0 0 0 0,1 0 0 0 0,0 0 0 0 0,1-3 0 0 0,5-3-93 0 0,0 0 0 0 0,-1 0 1 0 0,0-1-1 0 0,0 0 1 0 0,7-12-1 0 0,-3 2-505 0 0,-1-1 0 0 0,9-26 0 0 0,-16 39 591 0 0,9-23-1466 0 0,-11 16 1299 0 0,-7 9 1082 0 0,4 4-596 0 0,-3 1 785 0 0,4 1-903 0 0,1 0-217 0 0,0 8 229 0 0,-1 3 20 0 0,1 23 234 0 0,4-5-196 0 0,-2-19-168 0 0,0-4-78 0 0,5 12 101 0 0,4 8-34 0 0,23 39-2 0 0,-28-55-40 0 0,-1-8-29 0 0,6 1 24 0 0,19 0 101 0 0,-29-5-94 0 0,-1-3 74 0 0,0 0-69 0 0,0 0-17 0 0,0 1-19 0 0,8-37 5 0 0,0-5 17 0 0,-7 33-30 0 0,0 1 1 0 0,0-1 0 0 0,-1 0 0 0 0,-2-15-1 0 0,-1 2 3 0 0,2 8 3 0 0,0 9-5 0 0,1-1 1 0 0,1 1 0 0 0,-1-1 0 0 0,1 1-1 0 0,0-1 1 0 0,4-11 0 0 0,3 2-3 0 0,-6 14-5 0 0,0-3-2 0 0,1 1 0 0 0,0-1 0 0 0,1 1 0 0 0,-1 0 0 0 0,1 0 0 0 0,0 0 0 0 0,1 1 0 0 0,-1-1 0 0 0,1 1 0 0 0,0 0 0 0 0,0 0 0 0 0,0 1 0 0 0,0-1 0 0 0,8-3 0 0 0,-4 1-4 0 0,-6 4 17 0 0,-2 2 32 0 0,15 24 62 0 0,7 11-76 0 0,5 11 27 0 0,-14-10 12 0 0,3 3 6 0 0,-14-35-78 0 0,1 1-1 0 0,-1-1 0 0 0,1 0 1 0 0,0 0-1 0 0,0-1 0 0 0,0 1 1 0 0,0-1-1 0 0,9 5 0 0 0,25 8-644 0 0,-11-11-268 0 0,-24-4 851 0 0,-1-1 1 0 0,0 0 0 0 0,0 0 0 0 0,0 0 0 0 0,1 0 0 0 0,-1 0 0 0 0,0 0 0 0 0,0-1-1 0 0,1 1 1 0 0,-1-1 0 0 0,0 1 0 0 0,0-1 0 0 0,0 0 0 0 0,4-2 0 0 0,2-2-288 0 0,5-3-683 0 0</inkml:trace>
</inkml:ink>
</file>

<file path=ppt/ink/ink4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8:56:11.582"/>
    </inkml:context>
    <inkml:brush xml:id="br0">
      <inkml:brushProperty name="width" value="0.05" units="cm"/>
      <inkml:brushProperty name="height" value="0.05" units="cm"/>
    </inkml:brush>
  </inkml:definitions>
  <inkml:trace contextRef="#ctx0" brushRef="#br0">71 367 3521 0 0,'-18'-8'3738'0'0,"17"7"-3658"0"0,0 1 0 0 0,0 0 0 0 0,0-1 0 0 0,0 1 0 0 0,0 0 0 0 0,1-1 0 0 0,-1 1 0 0 0,0-1 0 0 0,0 0 0 0 0,0 1 0 0 0,0-1 0 0 0,1 0 0 0 0,-1 1 0 0 0,0-1 0 0 0,1 0 0 0 0,-1 0 0 0 0,0 1 0 0 0,1-1 0 0 0,-1 0 0 0 0,1 0 0 0 0,-1 0 0 0 0,1 0 0 0 0,0 0 0 0 0,-1 0 0 0 0,1 0 0 0 0,0 0 0 0 0,0 0 0 0 0,0 0 0 0 0,-1 0 0 0 0,1 0 0 0 0,0 0 0 0 0,0 0 0 0 0,1-2 0 0 0,-7-72 335 0 0,5 56-360 0 0,-10-46 390 0 0,11 65-445 0 0,-16-68 353 0 0,17 23-147 0 0,4 30-188 0 0,6-6 18 0 0,5 6-2 0 0,-4 9-17 0 0,12 4-5 0 0,-8 8-35 0 0,14 1-248 0 0,-21-5-187 0 0,-1 0 1 0 0,1 1-1 0 0,-1 0 0 0 0,1 1 1 0 0,-1 0-1 0 0,0 0 1 0 0,0 1-1 0 0,10 8 1 0 0,-11-7-1220 0 0,0 2-955 0 0</inkml:trace>
</inkml:ink>
</file>

<file path=ppt/ink/ink4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8:56:11.936"/>
    </inkml:context>
    <inkml:brush xml:id="br0">
      <inkml:brushProperty name="width" value="0.05" units="cm"/>
      <inkml:brushProperty name="height" value="0.05" units="cm"/>
    </inkml:brush>
  </inkml:definitions>
  <inkml:trace contextRef="#ctx0" brushRef="#br0">44 102 4161 0 0,'3'3'3907'0'0,"4"-2"-3582"0"0,-6-1-170 0 0,4 0-47 0 0,-7-3 303 0 0,4 2-352 0 0,0 0 0 0 0,0-1-1 0 0,-1 1 1 0 0,1 0 0 0 0,0 0-1 0 0,0 0 1 0 0,0 0 0 0 0,1 0-1 0 0,-1 0 1 0 0,0 1 0 0 0,0-1-1 0 0,0 1 1 0 0,0-1 0 0 0,1 1-1 0 0,-1 0 1 0 0,3 0 0 0 0,-2 0-24 0 0,1-1 0 0 0,-1 1 0 0 0,1-1 0 0 0,-1 0 1 0 0,0 0-1 0 0,1 0 0 0 0,-1 0 0 0 0,0 0 0 0 0,0-1 1 0 0,1 0-1 0 0,-1 1 0 0 0,3-4 0 0 0,9-15 182 0 0,0 0-23 0 0,-11 2 54 0 0,-4 16-225 0 0,-1-1 73 0 0,-5-3 176 0 0,3 5-262 0 0,-1 1 0 0 0,1-1 1 0 0,0 0-1 0 0,0 1 1 0 0,-1-1-1 0 0,1 1 0 0 0,0 0 1 0 0,0 0-1 0 0,-1 0 0 0 0,1 1 1 0 0,0-1-1 0 0,-1 1 0 0 0,1 0 1 0 0,0 0-1 0 0,0 0 0 0 0,0 0 1 0 0,0 0-1 0 0,-4 3 0 0 0,-41 30 16 0 0,46-32-21 0 0,-3 2 2 0 0,0 1 0 0 0,0-1 1 0 0,1 1-1 0 0,0 0 0 0 0,0 1 1 0 0,0-1-1 0 0,0 1 1 0 0,1 0-1 0 0,0 0 0 0 0,0 0 1 0 0,-3 12-1 0 0,5-14-1 0 0,0-1 0 0 0,0 0-1 0 0,1 1 1 0 0,0-1 0 0 0,-1 1-1 0 0,1-1 1 0 0,1 0 0 0 0,-1 1-1 0 0,0-1 1 0 0,1 1 0 0 0,0-1-1 0 0,0 0 1 0 0,0 1 0 0 0,0-1-1 0 0,0 0 1 0 0,1 0 0 0 0,-1 0-1 0 0,1 0 1 0 0,0 0 0 0 0,0 0-1 0 0,4 4 1 0 0,5 6 26 0 0,1-2 1 0 0,0 1-1 0 0,19 12 1 0 0,-26-21-58 0 0,0 0 0 0 0,1 0 0 0 0,-1 0 0 0 0,1-1 1 0 0,-1 0-1 0 0,1 0 0 0 0,0-1 0 0 0,0 1 0 0 0,0-1 0 0 0,0-1 0 0 0,0 1 0 0 0,12-1 1 0 0,-5-1-234 0 0,1-1 1 0 0,-1 0 0 0 0,0 0-1 0 0,0-2 1 0 0,0 1 0 0 0,0-2 0 0 0,-1 0-1 0 0,1 0 1 0 0,-1-1 0 0 0,0-1-1 0 0,-1 0 1 0 0,15-12 0 0 0,-5 1-439 0 0</inkml:trace>
</inkml:ink>
</file>

<file path=ppt/ink/ink4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8:56:12.294"/>
    </inkml:context>
    <inkml:brush xml:id="br0">
      <inkml:brushProperty name="width" value="0.05" units="cm"/>
      <inkml:brushProperty name="height" value="0.05" units="cm"/>
    </inkml:brush>
  </inkml:definitions>
  <inkml:trace contextRef="#ctx0" brushRef="#br0">128 80 5905 0 0,'68'-69'1313'0'0,"-68"69"-1284"0"0,0 0 1 0 0,1 0 0 0 0,-1 0 0 0 0,0 0 0 0 0,0-1 0 0 0,0 1 0 0 0,0 0 0 0 0,0 0 0 0 0,0 0 0 0 0,1 0 0 0 0,-1-1 0 0 0,0 1 0 0 0,0 0-1 0 0,0 0 1 0 0,0 0 0 0 0,0-1 0 0 0,0 1 0 0 0,0 0 0 0 0,0 0 0 0 0,0 0 0 0 0,0-1 0 0 0,0 1 0 0 0,0 0 0 0 0,0 0 0 0 0,0 0 0 0 0,0-1 0 0 0,0 1-1 0 0,0 0 1 0 0,0 0 0 0 0,0 0 0 0 0,0 0 0 0 0,0-1 0 0 0,0 1 0 0 0,0 0 0 0 0,-1 0 0 0 0,1 0 0 0 0,0-1 0 0 0,0 1 0 0 0,0 0 0 0 0,0 0-1 0 0,0 0 1 0 0,0 0 0 0 0,-1 0 0 0 0,1 0 0 0 0,0-1 0 0 0,0 1 0 0 0,0 0 0 0 0,0 0 0 0 0,-1 0 0 0 0,1 0 0 0 0,0 0 0 0 0,0 0 0 0 0,0 0-1 0 0,-1 0 1 0 0,1 0 0 0 0,0 0 0 0 0,-1 0 0 0 0,-20-2 781 0 0,-22 5-277 0 0,37-2-387 0 0,-19 3 261 0 0,-16 6-56 0 0,19 0-256 0 0,9-1-68 0 0,2 2-21 0 0,6-2-11 0 0,4-6 7 0 0,0-1 0 0 0,0 1 0 0 0,0 0-1 0 0,1-1 1 0 0,-1 1 0 0 0,1 0 0 0 0,-1 0 0 0 0,1 0 0 0 0,0 0 0 0 0,0-1 0 0 0,1 1 0 0 0,-1 0 0 0 0,1 0 0 0 0,-1 0 0 0 0,1-1 0 0 0,0 1 0 0 0,1 3-1 0 0,-1-4 2 0 0,0 0 0 0 0,0 0 0 0 0,0 0 0 0 0,0 0 0 0 0,1 0 0 0 0,-1-1-1 0 0,0 1 1 0 0,1 0 0 0 0,0-1 0 0 0,-1 1 0 0 0,1-1 0 0 0,0 1 0 0 0,2 1-1 0 0,4 0 5 0 0,0 0-1 0 0,-1-1 1 0 0,1 0-1 0 0,0 0 1 0 0,0-1-1 0 0,0 0 1 0 0,0 0-1 0 0,0-1 0 0 0,15-1 1 0 0,30 2-3 0 0,-20 9 6 0 0,2 3-9 0 0,-14-5 3 0 0,-8-3-1 0 0,6 5 4 0 0,-14 7 3 0 0,-3-1-8 0 0,-3-3-2 0 0,0-8-2 0 0,-15 11 6 0 0,-17 9 23 0 0,16-13-15 0 0,9-9-7 0 0,0-1 0 0 0,0-1 0 0 0,-1 0 0 0 0,1 0 0 0 0,0-1 0 0 0,0 0 0 0 0,-1 0 0 0 0,1-1 0 0 0,0 0 0 0 0,-13-3 0 0 0,18 3-3 0 0,0 0 0 0 0,0 0-1 0 0,0 0 1 0 0,0-1-1 0 0,0 0 1 0 0,0 1-1 0 0,0-1 1 0 0,1 0 0 0 0,-1 0-1 0 0,0-1 1 0 0,-2-3-1 0 0,-5-11 169 0 0,8-7-967 0 0,21-14-1304 0 0,-12 27 1770 0 0,2-3-782 0 0</inkml:trace>
</inkml:ink>
</file>

<file path=ppt/ink/ink4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8:56:12.729"/>
    </inkml:context>
    <inkml:brush xml:id="br0">
      <inkml:brushProperty name="width" value="0.05" units="cm"/>
      <inkml:brushProperty name="height" value="0.05" units="cm"/>
    </inkml:brush>
  </inkml:definitions>
  <inkml:trace contextRef="#ctx0" brushRef="#br0">19 168 4337 0 0,'12'20'4797'0'0,"8"20"-4745"0"0,-6 21 149 0 0,4 31 104 0 0,-1-9-13 0 0,-5-28-84 0 0,16 37 172 0 0,-24-79-283 0 0,-1 0 1 0 0,0 0-1 0 0,-1 1 1 0 0,0 23 0 0 0,-23-69 159 0 0,-6-16-235 0 0,15 23-23 0 0,9 17 3 0 0,-17-36-1 0 0,-3-22 18 0 0,-15-94 31 0 0,30 107-47 0 0,7 37-1 0 0,0 0 0 0 0,3-32 0 0 0,-1 40-1 0 0,0-1 0 0 0,1 0 0 0 0,0 0 0 0 0,1 1 0 0 0,-1-1 0 0 0,2 1 0 0 0,-1 0 0 0 0,1 0 0 0 0,1 0 0 0 0,-1 0 0 0 0,1 1 0 0 0,9-11 0 0 0,-5 10-3 0 0,0 0 1 0 0,0 1-1 0 0,1 0 0 0 0,0 1 1 0 0,0 0-1 0 0,1 0 1 0 0,-1 1-1 0 0,1 1 0 0 0,15-5 1 0 0,-24 9 0 0 0,-1-1 1 0 0,1 1 0 0 0,0 0-1 0 0,-1 0 1 0 0,1 0-1 0 0,0 0 1 0 0,-1 0 0 0 0,1 0-1 0 0,0 0 1 0 0,-1 0-1 0 0,1 1 1 0 0,-1-1 0 0 0,1 0-1 0 0,3 2 1 0 0,-4-1 0 0 0,1 0 0 0 0,-1 0 0 0 0,1 0 0 0 0,-1 0 0 0 0,0 0 0 0 0,1 1 0 0 0,-1-1 0 0 0,0 0 0 0 0,0 1 0 0 0,0-1 0 0 0,0 1 0 0 0,0-1 0 0 0,0 1 0 0 0,0-1 0 0 0,0 1 0 0 0,-1 0 0 0 0,1-1 0 0 0,0 1 0 0 0,-1 0 0 0 0,1 2 0 0 0,-1 8 4 0 0,-2 5 10 0 0,-17 22 19 0 0,19-39-33 0 0,-21 39 29 0 0,4-5 3 0 0,2-13-14 0 0,11-16-7 0 0,1 0 1 0 0,-1 0 0 0 0,1-1 0 0 0,-1 0-1 0 0,0 0 1 0 0,-1 0 0 0 0,1 0-1 0 0,-10 5 1 0 0,13-8-52 0 0,1-2-123 0 0,0 0 91 0 0,1-4-939 0 0,1-1 232 0 0,7-5 450 0 0,-5 8-8 0 0,6-9-599 0 0</inkml:trace>
</inkml:ink>
</file>

<file path=ppt/ink/ink4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8:56:13.395"/>
    </inkml:context>
    <inkml:brush xml:id="br0">
      <inkml:brushProperty name="width" value="0.05" units="cm"/>
      <inkml:brushProperty name="height" value="0.05" units="cm"/>
    </inkml:brush>
  </inkml:definitions>
  <inkml:trace contextRef="#ctx0" brushRef="#br0">121 1 4561 0 0,'0'9'4024'0'0,"-5"-8"-2569"0"0,-3-2-893 0 0,-1 3 27 0 0,4 2-380 0 0,-3 2-45 0 0,-3 9-135 0 0,0 9 22 0 0,8-17-43 0 0,-1 0 0 0 0,0 1 0 0 0,0-1 0 0 0,0-1 0 0 0,-7 8 0 0 0,-15 29 42 0 0,18-6 8 0 0,11-8-8 0 0,12 10 14 0 0,-8-24-37 0 0,-6-12-25 0 0,0-1 0 0 0,1 0 0 0 0,-1 0 0 0 0,0 0 0 0 0,1 0 0 0 0,-1 0-1 0 0,1 0 1 0 0,0-1 0 0 0,-1 1 0 0 0,4 2 0 0 0,-3-2 2 0 0,1-1 0 0 0,-1 0 0 0 0,1 0 0 0 0,-1 0 0 0 0,1 0 0 0 0,0 0 0 0 0,-1 0 0 0 0,1 0 0 0 0,0-1 0 0 0,-1 0-1 0 0,1 1 1 0 0,0-1 0 0 0,3 0 0 0 0,0-1 8 0 0,-1 0 0 0 0,1 0-1 0 0,-1 0 1 0 0,1 0 0 0 0,-1-1-1 0 0,0 0 1 0 0,1 0 0 0 0,-1-1-1 0 0,-1 1 1 0 0,1-1 0 0 0,7-5-1 0 0,6-13 30 0 0,7-26 2 0 0,-23 40-39 0 0,0 1 0 0 0,0 0 0 0 0,0-1 0 0 0,0 1 0 0 0,0-13 0 0 0,-2 13-1 0 0,-1 0 0 0 0,0 0 1 0 0,0 0-1 0 0,-1 1 0 0 0,1-1 0 0 0,-1 0 0 0 0,0 0 0 0 0,-1 1 0 0 0,0-1 0 0 0,-3-5 0 0 0,-21-29-82 0 0,20 30 30 0 0,3 6-23 0 0,-6-4 72 0 0,-1 1-109 0 0,3 3-837 0 0,37 10-576 0 0,-25-6 1568 0 0,0 1 1 0 0,0 0-1 0 0,-1 0 1 0 0,1 0-1 0 0,0 0 0 0 0,0 1 1 0 0,0-1-1 0 0,-1 1 1 0 0,1 0-1 0 0,4 4 0 0 0,14 20 584 0 0,-9-10-635 0 0,22 33 210 0 0,-12-3 15 0 0,-11-13-94 0 0,15 29 447 0 0,-27-61-489 0 0,0-2 48 0 0,0-5 0 0 0,2-1-95 0 0,6-7-19 0 0,-2 3-2 0 0,1-3-8 0 0,18-35 12 0 0,-15 32-15 0 0,4-12 4 0 0,-11 21-5 0 0,1 1 0 0 0,-1-1 1 0 0,1 1-1 0 0,0 0 0 0 0,1 0 0 0 0,-1 1 0 0 0,1-1 0 0 0,1 1 0 0 0,-1 0 1 0 0,1 1-1 0 0,0-1 0 0 0,9-5 0 0 0,-15 11-5 0 0,1-1 0 0 0,-1 1 0 0 0,0 0 0 0 0,1 0 0 0 0,-1 0 0 0 0,0 0 0 0 0,1-1-1 0 0,-1 1 1 0 0,0 0 0 0 0,1 0 0 0 0,-1 0 0 0 0,1 0 0 0 0,-1 0 0 0 0,0 0 0 0 0,1 0 0 0 0,-1 0 0 0 0,0 0 0 0 0,1 0 0 0 0,-1 0 0 0 0,1 0 0 0 0,-1 0 0 0 0,0 0-1 0 0,1 1 1 0 0,-1-1 0 0 0,0 0 0 0 0,1 0 0 0 0,-1 0 0 0 0,0 0 0 0 0,1 1 0 0 0,-1-1 0 0 0,0 0 0 0 0,0 0 0 0 0,1 1 0 0 0,-1-1 0 0 0,0 0 0 0 0,0 0 0 0 0,1 1-1 0 0,5 19-8 0 0,-3 30 20 0 0,-3-42-14 0 0,1 4 14 0 0,0 0 1 0 0,0-1-1 0 0,1 1 1 0 0,1 0-1 0 0,0-1 1 0 0,1 0 0 0 0,0 0-1 0 0,1 0 1 0 0,0 0-1 0 0,0-1 1 0 0,13 18-1 0 0,-14-23 66 0 0,-5-5-198 0 0,0 0-204 0 0,-1-3-882 0 0,-1 1-19 0 0,0-2 293 0 0</inkml:trace>
</inkml:ink>
</file>

<file path=ppt/ink/ink4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8:56:14.055"/>
    </inkml:context>
    <inkml:brush xml:id="br0">
      <inkml:brushProperty name="width" value="0.05" units="cm"/>
      <inkml:brushProperty name="height" value="0.05" units="cm"/>
    </inkml:brush>
  </inkml:definitions>
  <inkml:trace contextRef="#ctx0" brushRef="#br0">146 46 5137 0 0,'0'0'175'0'0,"-1"0"-1"0"0,1-1 0 0 0,0 1 1 0 0,0-1-1 0 0,0 1 1 0 0,0 0-1 0 0,0-1 1 0 0,-1 1-1 0 0,1-1 1 0 0,0 1-1 0 0,0 0 0 0 0,-1-1 1 0 0,1 1-1 0 0,0 0 1 0 0,-1 0-1 0 0,1-1 1 0 0,0 1-1 0 0,-1 0 1 0 0,1 0-1 0 0,0-1 0 0 0,-1 1 1 0 0,1 0-1 0 0,-1 0 1 0 0,1 0-1 0 0,0 0 1 0 0,-1 0-1 0 0,0-1 0 0 0,-16 3 710 0 0,-25 17-1240 0 0,1 6 381 0 0,26-17-15 0 0,3-1-5 0 0,6-1 2 0 0,3 1 9 0 0,2 0 1 0 0,1-6 52 0 0,3 0-52 0 0,0 0-12 0 0,1 1-1 0 0,135 41 186 0 0,-135-42-165 0 0,0 1 0 0 0,0-1-1 0 0,0 1 1 0 0,0 0 0 0 0,0 0-1 0 0,-1 0 1 0 0,1 0 0 0 0,-1 0-1 0 0,6 6 1 0 0,10 13 211 0 0,-8-8-137 0 0,-2-4-62 0 0,-8-7-28 0 0,0-1 0 0 0,0 1 0 0 0,0-1-1 0 0,-1 1 1 0 0,1-1 0 0 0,0 1 0 0 0,-1 0 0 0 0,1-1-1 0 0,-1 1 1 0 0,1 0 0 0 0,-1-1 0 0 0,0 1 0 0 0,0 0-1 0 0,0 0 1 0 0,0 0 0 0 0,0-1 0 0 0,0 1 0 0 0,0 0-1 0 0,0 0 1 0 0,-1-1 0 0 0,1 1 0 0 0,-1 0 0 0 0,1-1-1 0 0,-1 1 1 0 0,0 0 0 0 0,0-1 0 0 0,0 1 0 0 0,0-1 0 0 0,0 1-1 0 0,0-1 1 0 0,0 0 0 0 0,-2 2 0 0 0,1 0 6 0 0,0-1 1 0 0,0 1-1 0 0,0-1 1 0 0,0 1-1 0 0,-1-1 1 0 0,1 0-1 0 0,-1 0 0 0 0,0 0 1 0 0,1 0-1 0 0,-1-1 1 0 0,0 1-1 0 0,0-1 1 0 0,0 0-1 0 0,0 0 1 0 0,-1 0-1 0 0,-2 1 1 0 0,-4-7 95 0 0,-3-14-55 0 0,5-4-59 0 0,5 11 11 0 0,2-24-45 0 0,2 34 33 0 0,0 0-1 0 0,0 0 1 0 0,1 0-1 0 0,-1 1 1 0 0,0-1 0 0 0,1 0-1 0 0,0 1 1 0 0,-1-1-1 0 0,1 1 1 0 0,0-1 0 0 0,0 1-1 0 0,-1 0 1 0 0,1 0-1 0 0,3-2 1 0 0,35-24-5 0 0,7-5-6 0 0,-7 15-12 0 0,83-28 7 0 0,-107 37 38 0 0,-1 0 0 0 0,25-17 0 0 0,-28 13 2 0 0,-12 11-19 0 0,0 1 0 0 0,1-1 0 0 0,-1 1 0 0 0,0-1 1 0 0,0 1-1 0 0,0-1 0 0 0,0 1 0 0 0,0 0 0 0 0,0-1 0 0 0,0 1 1 0 0,0-1-1 0 0,0 1 0 0 0,0-1 0 0 0,0 1 0 0 0,0-1 0 0 0,0 1 1 0 0,0-1-1 0 0,0 1 0 0 0,0-1 0 0 0,0 1 0 0 0,-1-1 0 0 0,1 1 0 0 0,0-1 1 0 0,0 1-1 0 0,-1-1 0 0 0,1 1 0 0 0,-1-1 0 0 0,-13-8 27 0 0,2 7-16 0 0,6 1-3 0 0,0 1 0 0 0,-1-1 0 0 0,1 2 0 0 0,0-1 1 0 0,-11 2-1 0 0,8 1-7 0 0,-1-1 0 0 0,1 1 0 0 0,0 1 0 0 0,0-1 0 0 0,0 1 0 0 0,-8 6 0 0 0,-23 21-6 0 0,19-8 8 0 0,19-20 1 0 0,0-1 0 0 0,0 0 0 0 0,0 1 0 0 0,1 0 0 0 0,-1-1-1 0 0,1 1 1 0 0,0 0 0 0 0,0 0 0 0 0,0 0 0 0 0,0 0 0 0 0,0 0 0 0 0,1 0 0 0 0,-1 0 0 0 0,1 0 0 0 0,0 0 0 0 0,0 0 0 0 0,0 0 0 0 0,0 0-1 0 0,0 0 1 0 0,1 0 0 0 0,-1 0 0 0 0,1 0 0 0 0,0 0 0 0 0,0 0 0 0 0,0 0 0 0 0,0 0 0 0 0,1-1 0 0 0,1 4 0 0 0,1 0 10 0 0,1-2 0 0 0,-1 1 0 0 0,1 0 1 0 0,-1-1-1 0 0,1 0 0 0 0,0 0 0 0 0,1-1 1 0 0,-1 1-1 0 0,1-1 0 0 0,-1 0 0 0 0,1 0 1 0 0,0-1-1 0 0,7 2 0 0 0,-5-3 0 0 0,1 0-1 0 0,-1 0 1 0 0,1-1-1 0 0,-1-1 1 0 0,0 1-1 0 0,1-1 1 0 0,-1-1-1 0 0,0 1 1 0 0,16-7-1 0 0,10 0-2 0 0,-15 5-120 0 0,-10 2-151 0 0,1-1 0 0 0,-1 0-1 0 0,0-1 1 0 0,0 0-1 0 0,9-4 1 0 0,-11 4-416 0 0</inkml:trace>
</inkml:ink>
</file>

<file path=ppt/ink/ink4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8:56:14.394"/>
    </inkml:context>
    <inkml:brush xml:id="br0">
      <inkml:brushProperty name="width" value="0.05" units="cm"/>
      <inkml:brushProperty name="height" value="0.05" units="cm"/>
    </inkml:brush>
  </inkml:definitions>
  <inkml:trace contextRef="#ctx0" brushRef="#br0">1 164 4505 0 0,'108'8'1386'0'0,"-106"-8"-1112"0"0,1 0 1 0 0,-1 1 0 0 0,1-1 0 0 0,-1 1 0 0 0,0-1 0 0 0,0 1 0 0 0,1 0 0 0 0,-1 0 0 0 0,0 0-1 0 0,0 0 1 0 0,0 0 0 0 0,4 3 0 0 0,-5-3-159 0 0,0 1-1 0 0,0-1 1 0 0,0 1-1 0 0,0-1 1 0 0,0 1-1 0 0,0-1 1 0 0,0 1-1 0 0,-1 0 1 0 0,1-1 0 0 0,-1 1-1 0 0,1 0 1 0 0,-1 0-1 0 0,0-1 1 0 0,0 1-1 0 0,0 0 1 0 0,0 3-1 0 0,2 9-41 0 0,5 11 29 0 0,-2-8-388 0 0,-2-8-479 0 0,-2-7 330 0 0</inkml:trace>
  <inkml:trace contextRef="#ctx0" brushRef="#br0" timeOffset="1">132 18 4817 0 0,'-7'-5'2713'0'0,"-5"-4"-847"0"0,8 6-999 0 0,1 3-74 0 0,1 0-613 0 0,1 0-85 0 0,0 0-479 0 0</inkml:trace>
</inkml:ink>
</file>

<file path=ppt/ink/ink4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8:56:15.794"/>
    </inkml:context>
    <inkml:brush xml:id="br0">
      <inkml:brushProperty name="width" value="0.05" units="cm"/>
      <inkml:brushProperty name="height" value="0.05" units="cm"/>
    </inkml:brush>
  </inkml:definitions>
  <inkml:trace contextRef="#ctx0" brushRef="#br0">1 542 3961 0 0,'2'1'279'0'0,"0"0"1"0"0,-1 0-1 0 0,1 0 1 0 0,0 0-1 0 0,0 0 1 0 0,0 0-1 0 0,0 0 1 0 0,0-1-1 0 0,1 1 1 0 0,-1-1-1 0 0,0 0 1 0 0,0 1-1 0 0,0-1 1 0 0,0 0-1 0 0,1 0 1 0 0,-1-1-1 0 0,0 1 1 0 0,0 0-1 0 0,4-2 1 0 0,45-10-606 0 0,-43 10 647 0 0,31-6 86 0 0,0 2 1 0 0,52-2-1 0 0,-56 6-309 0 0,41-1 26 0 0,27 6 33 0 0,42 1 40 0 0,-9-6-157 0 0,19 0 25 0 0,80-2 52 0 0,357-18 92 0 0,-421 14-185 0 0,173-16 42 0 0,-271 19-68 0 0,89 3 0 0 0,-9 2 9 0 0,-142 0-5 0 0,72-5 6 0 0,-62 4-2 0 0,238-13 26 0 0,-180 11-25 0 0,365-33 9 0 0,-205 29-12 0 0,-29 3 0 0 0,-130-4 15 0 0,6-1 3 0 0,99 3 1 0 0,-142 7-18 0 0,165 4 47 0 0,-124-4-35 0 0,-29-1-11 0 0,-17-1 3 0 0,20-5 9 0 0,5 1-1 0 0,-23 4-12 0 0,53 1 20 0 0,45-7-7 0 0,-68 3-1 0 0,129-12 9 0 0,-68 0-5 0 0,-75 10-9 0 0,-11 1-5 0 0,65-9 11 0 0,-38 4-9 0 0,1-3-3 0 0,-22 2-5 0 0,26-6 14 0 0,175-26 112 0 0,-186 37-38 0 0,-7-1-80 0 0,34-9 63 0 0,52-5 47 0 0,92-7 29 0 0,-204 24-125 0 0,27-1 75 0 0,-19 9-45 0 0,-17-2-13 0 0,11-3 9 0 0,11 1 29 0 0,-32 2-48 0 0,30 2 118 0 0,-17-6-33 0 0,1-7-8 0 0,-8-2-51 0 0,-14 8-38 0 0,0 0 0 0 0,0 1 0 0 0,1-1 0 0 0,-1 1 0 0 0,1 0 0 0 0,-1 1 0 0 0,1 0 0 0 0,0 0 0 0 0,11 0 0 0 0,34-8 40 0 0,-29 6-13 0 0,-21 3-44 0 0,0 0 0 0 0,0 0 0 0 0,-1 0-1 0 0,1-1 1 0 0,0 1 0 0 0,-1 0 0 0 0,1-1 0 0 0,0 1 0 0 0,-1-1-1 0 0,1 0 1 0 0,0 1 0 0 0,-1-1 0 0 0,1 0 0 0 0,-1 0-1 0 0,3-1 1 0 0,0-1 6 0 0,0 0-1 0 0,1 1 1 0 0,-1-1 0 0 0,1 1-1 0 0,0 1 1 0 0,0-1-1 0 0,9-2 1 0 0,3 0 3 0 0,-16-5-1009 0 0,-6-4-1519 0 0</inkml:trace>
</inkml:ink>
</file>

<file path=ppt/ink/ink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19:22:03.877"/>
    </inkml:context>
    <inkml:brush xml:id="br0">
      <inkml:brushProperty name="width" value="0.05" units="cm"/>
      <inkml:brushProperty name="height" value="0.05" units="cm"/>
    </inkml:brush>
  </inkml:definitions>
  <inkml:trace contextRef="#ctx0" brushRef="#br0">202 1 7754 0 0,'-44'16'4593'0'0,"-7"24"-4696"0"0,24-16 567 0 0,20-18-453 0 0,1 0 0 0 0,0 0 0 0 0,0 1 1 0 0,1-1-1 0 0,0 1 0 0 0,0 1 0 0 0,1-1 0 0 0,-1 1 0 0 0,2-1 0 0 0,-1 1 0 0 0,1 0 1 0 0,0 1-1 0 0,-2 10 0 0 0,0 8-6 0 0,2 0 1 0 0,-1 51-1 0 0,3-55 7 0 0,4-5-20 0 0,9 3 59 0 0,-11-20-44 0 0,0 0-1 0 0,1 0 1 0 0,-1 1 0 0 0,1-1-1 0 0,-1 0 1 0 0,1 0-1 0 0,-1-1 1 0 0,1 1-1 0 0,0 0 1 0 0,0 0 0 0 0,-1-1-1 0 0,1 1 1 0 0,0-1-1 0 0,0 0 1 0 0,-1 1 0 0 0,1-1-1 0 0,2 0 1 0 0,21-9 24 0 0,-17 2-28 0 0,-1-1 0 0 0,1 0 0 0 0,-2 0-1 0 0,1-1 1 0 0,-1 0 0 0 0,0 0-1 0 0,-1-1 1 0 0,0 1 0 0 0,7-21 0 0 0,17-28 7 0 0,-14 32-6 0 0,5-12 7 0 0,5-9 0 0 0,-6 17-8 0 0,-3-7-12 0 0,-9 11 0 0 0,-5 17 7 0 0,-2 11 257 0 0,1 4-81 0 0,1 2-143 0 0,3 8 13 0 0,22 76 275 0 0,-21-66-341 0 0,1-1 1 0 0,1 1 0 0 0,1-1-1 0 0,1 0 1 0 0,18 30 0 0 0,-27-54-32 0 0,0 1 1 0 0,0-1-1 0 0,1 1 0 0 0,-1-1 1 0 0,0 1-1 0 0,1-1 1 0 0,-1 0-1 0 0,1 0 0 0 0,-1 0 1 0 0,1 0-1 0 0,-1 0 1 0 0,1 0-1 0 0,2 1 0 0 0,-3-2 35 0 0,-1 0 0 0 0,1 0-1 0 0,0 0 1 0 0,-1 0 0 0 0,1 0-1 0 0,-1 0 1 0 0,1 0 0 0 0,0 0-1 0 0,-1 0 1 0 0,1 0 0 0 0,-1 0-1 0 0,1 0 1 0 0,-1 0 0 0 0,1-1-1 0 0,0 1 1 0 0,-1 0 0 0 0,1 0-1 0 0,-1-1 1 0 0,1 1-1 0 0,-1 0 1 0 0,1-1 0 0 0,-1 1-1 0 0,1 0 1 0 0,-1-1 0 0 0,0 1-1 0 0,1-1 1 0 0,-1 1 0 0 0,1-1-1 0 0,-1 1 1 0 0,0-1 0 0 0,1 1-1 0 0,-1-1 1 0 0,0 1 0 0 0,0-1-1 0 0,0 1 1 0 0,1-1 0 0 0,-1 0-1 0 0,0 1 1 0 0,0-1 0 0 0,0 1-1 0 0,0-2 1 0 0,1-13-652 0 0</inkml:trace>
</inkml:ink>
</file>

<file path=ppt/ink/ink4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8:56:18.320"/>
    </inkml:context>
    <inkml:brush xml:id="br0">
      <inkml:brushProperty name="width" value="0.05" units="cm"/>
      <inkml:brushProperty name="height" value="0.05" units="cm"/>
    </inkml:brush>
  </inkml:definitions>
  <inkml:trace contextRef="#ctx0" brushRef="#br0">111 142 5289 0 0,'0'-1'135'0'0,"-1"1"0"0"0,1-1 0 0 0,-1 1-1 0 0,1-1 1 0 0,0 0 0 0 0,-1 1 0 0 0,1-1 0 0 0,0 0-1 0 0,0 0 1 0 0,0 1 0 0 0,-1-1 0 0 0,1 0 0 0 0,0 0-1 0 0,0 1 1 0 0,0-1 0 0 0,0 0 0 0 0,0 1-1 0 0,0-1 1 0 0,0 0 0 0 0,1 0 0 0 0,-1 1 0 0 0,0-1-1 0 0,0 0 1 0 0,1 1 0 0 0,-1-2 519 0 0,-2 42-272 0 0,-4-8-183 0 0,-1 1-1 0 0,-1-1 1 0 0,-24 56-1 0 0,18-48-41 0 0,-1 2-62 0 0,10-28-37 0 0,0 0 0 0 0,0 0 0 0 0,2 1-1 0 0,-4 25 1 0 0,11-93 324 0 0,-2 27-347 0 0,0-1 1 0 0,2 1-1 0 0,13-51 0 0 0,10 7-31 0 0,19-29 10 0 0,-18 39-25 0 0,-15 36-9 0 0,5 0 19 0 0,16-4-11 0 0,-17 18-18 0 0,-7 8 16 0 0,-4 3 7 0 0,4 5-7 0 0,-2 0 0 0 0,-2-3 2 0 0,0 0 13 0 0,-1 1 0 0 0,0-1 1 0 0,0 1-1 0 0,0 1 0 0 0,0-1 1 0 0,-1 1-1 0 0,0-1 0 0 0,0 1 0 0 0,0 1 1 0 0,0-1-1 0 0,-1 0 0 0 0,0 1 1 0 0,0 0-1 0 0,4 11 0 0 0,3 13 97 0 0,13 57 0 0 0,-14-49 3 0 0,6 28-8 0 0,19 67 15 0 0,-20-94-57 0 0,2 2-84 0 0,-8-14-452 0 0,-11-21 60 0 0,1-5 38 0 0</inkml:trace>
</inkml:ink>
</file>

<file path=ppt/ink/ink4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8:56:18.657"/>
    </inkml:context>
    <inkml:brush xml:id="br0">
      <inkml:brushProperty name="width" value="0.05" units="cm"/>
      <inkml:brushProperty name="height" value="0.05" units="cm"/>
    </inkml:brush>
  </inkml:definitions>
  <inkml:trace contextRef="#ctx0" brushRef="#br0">1 77 5425 0 0,'0'0'126'0'0,"1"0"0"0"0,0 0 0 0 0,-1 0-1 0 0,1 0 1 0 0,0-1 0 0 0,0 1 0 0 0,-1 0 0 0 0,1 0-1 0 0,0-1 1 0 0,-1 1 0 0 0,1 0 0 0 0,0-1 0 0 0,-1 1-1 0 0,1 0 1 0 0,0-1 0 0 0,-1 1 0 0 0,1-1 0 0 0,-1 1-1 0 0,1-1 1 0 0,-1 1 0 0 0,1-1 0 0 0,-1 0 0 0 0,1 1-1 0 0,-1-1 1 0 0,0 1 0 0 0,1-1 0 0 0,-1 0 0 0 0,0 0-1 0 0,0 1 1 0 0,1-1 0 0 0,-1 0 0 0 0,0 1 0 0 0,0-1 0 0 0,0 0-1 0 0,0-1 1 0 0,1 0-52 0 0,1 0 1 0 0,-1 0-1 0 0,0 0 0 0 0,1 0 0 0 0,0 0 1 0 0,-1 0-1 0 0,1 1 0 0 0,0-1 0 0 0,0 0 0 0 0,0 1 1 0 0,0 0-1 0 0,0-1 0 0 0,0 1 0 0 0,0 0 1 0 0,1 0-1 0 0,-1 0 0 0 0,0 0 0 0 0,5-1 1 0 0,44-13-135 0 0,-49 14 117 0 0,4-1-128 0 0,0 1 0 0 0,0 0 1 0 0,0 0-1 0 0,0 1 0 0 0,0-1 0 0 0,-1 1 0 0 0,1 1 0 0 0,7 0 0 0 0,27-2-790 0 0,4-4-631 0 0,-35 2 971 0 0</inkml:trace>
</inkml:ink>
</file>

<file path=ppt/ink/ink4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8:56:19.040"/>
    </inkml:context>
    <inkml:brush xml:id="br0">
      <inkml:brushProperty name="width" value="0.05" units="cm"/>
      <inkml:brushProperty name="height" value="0.05" units="cm"/>
    </inkml:brush>
  </inkml:definitions>
  <inkml:trace contextRef="#ctx0" brushRef="#br0">13 0 4785 0 0,'-1'0'176'0'0,"0"0"-1"0"0,1 1 1 0 0,-1-1 0 0 0,1 0-1 0 0,-1 0 1 0 0,0 1 0 0 0,1-1-1 0 0,-1 1 1 0 0,1-1 0 0 0,-1 0-1 0 0,1 1 1 0 0,-1-1 0 0 0,1 1-1 0 0,-1-1 1 0 0,1 1 0 0 0,-1-1-1 0 0,1 1 1 0 0,-1-1 0 0 0,1 1-1 0 0,0 0 1 0 0,-1-1 0 0 0,1 1-1 0 0,0 0 1 0 0,0-1 0 0 0,0 1-1 0 0,-1 0 1 0 0,1-1-1 0 0,0 1 1 0 0,0 0 0 0 0,0-1-1 0 0,0 1 1 0 0,0 0 0 0 0,2 40 878 0 0,17 40-1242 0 0,-10-50 311 0 0,-7-24-92 0 0,-1 0 1 0 0,2 0-1 0 0,-1 0 1 0 0,1-1-1 0 0,0 1 1 0 0,0 0-1 0 0,1-1 1 0 0,7 11 0 0 0,-11-20-12 0 0,0 0 0 0 0,0 0 0 0 0,0 0 1 0 0,0 0-1 0 0,1 0 0 0 0,-1 0 1 0 0,1 1-1 0 0,0-1 0 0 0,1-3 1 0 0,-1 2-7 0 0,1-2-10 0 0,10-43 12 0 0,-9 38-11 0 0,1 1-1 0 0,0-1 1 0 0,0 1-1 0 0,11-18 1 0 0,-12 24-4 0 0,-1-1 0 0 0,1 1 0 0 0,0 0 0 0 0,0 0 0 0 0,1 0 0 0 0,-1 0 0 0 0,1 1 0 0 0,0-1 0 0 0,0 1 0 0 0,0 0 0 0 0,0 0 0 0 0,1 0 0 0 0,-1 1 0 0 0,1-1 0 0 0,8-2 0 0 0,-11 5-1 0 0,-2 0-2 0 0,1 0 0 0 0,-1 0 0 0 0,0 0 0 0 0,1 0 1 0 0,-1 0-1 0 0,0 0 0 0 0,0 0 0 0 0,1 0 0 0 0,-1 0 0 0 0,0 0 1 0 0,1 0-1 0 0,-1 0 0 0 0,0 0 0 0 0,0 0 0 0 0,1 1 0 0 0,-1-1 1 0 0,0 0-1 0 0,0 0 0 0 0,1 0 0 0 0,-1 0 0 0 0,0 1 0 0 0,0-1 1 0 0,1 0-1 0 0,-1 0 0 0 0,0 1 0 0 0,0-1 0 0 0,0 0 0 0 0,0 0 1 0 0,1 1-1 0 0,-1-1 0 0 0,0 0 0 0 0,0 0 0 0 0,0 1 0 0 0,0-1 1 0 0,0 0-1 0 0,0 1 0 0 0,0-1 0 0 0,0 0 0 0 0,0 0 0 0 0,0 1 1 0 0,0-1-1 0 0,0 0 0 0 0,0 1 0 0 0,9 19 4 0 0,-6-12-2 0 0,0 0 0 0 0,1 0 0 0 0,0 0 0 0 0,0-1-1 0 0,1 0 1 0 0,0 0 0 0 0,0 0 0 0 0,0 0 0 0 0,1-1 0 0 0,0 0 0 0 0,1 0 0 0 0,-1-1 0 0 0,1 0 0 0 0,0 0 0 0 0,14 8 0 0 0,-15-20 31 0 0,1-26 69 0 0,-1 7-55 0 0,-5 24-46 0 0,1-1 0 0 0,1 0 0 0 0,-1 1 0 0 0,0 0 0 0 0,0-1 0 0 0,1 1 1 0 0,-1 0-1 0 0,1 0 0 0 0,0 1 0 0 0,0-1 0 0 0,5-2 0 0 0,33-15-18 0 0,-39 18 17 0 0,0 1 1 0 0,0-1 0 0 0,0 0 0 0 0,0 1 1 0 0,0-1-1 0 0,0 1 0 0 0,0 0 0 0 0,1 0 1 0 0,-1 0-1 0 0,0 0 0 0 0,0 0 0 0 0,0 0 0 0 0,1 1 1 0 0,-1-1-1 0 0,0 0 0 0 0,0 1 0 0 0,0 0 1 0 0,0 0-1 0 0,0 0 0 0 0,0-1 0 0 0,0 2 1 0 0,0-1-1 0 0,-1 0 0 0 0,1 0 0 0 0,0 1 1 0 0,-1-1-1 0 0,1 1 0 0 0,0-1 0 0 0,-1 1 1 0 0,0-1-1 0 0,1 1 0 0 0,-1 0 0 0 0,0 0 0 0 0,0 0 1 0 0,0 0-1 0 0,0 0 0 0 0,0 0 0 0 0,-1 0 1 0 0,1 0-1 0 0,-1 0 0 0 0,1 0 0 0 0,-1 4 1 0 0,0-5 17 0 0,7 4 21 0 0,0 9-21 0 0,2 4-15 0 0,-1-7 8 0 0,-2-4-62 0 0,0 2-29 0 0,2 0-1 0 0,-1 0 1 0 0,1-1-1 0 0,0 0 0 0 0,0-1 1 0 0,1 0-1 0 0,0 0 1 0 0,11 5-1 0 0,-6-10-2572 0 0</inkml:trace>
</inkml:ink>
</file>

<file path=ppt/ink/ink4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8:56:19.625"/>
    </inkml:context>
    <inkml:brush xml:id="br0">
      <inkml:brushProperty name="width" value="0.05" units="cm"/>
      <inkml:brushProperty name="height" value="0.05" units="cm"/>
    </inkml:brush>
  </inkml:definitions>
  <inkml:trace contextRef="#ctx0" brushRef="#br0">27 148 1904 0 0,'16'-19'770'0'0,"2"-4"163"0"0,-2-2 2477 0 0,-16 21-3222 0 0,1 0-1 0 0,-1 0 0 0 0,1 0 0 0 0,-1-1 0 0 0,-1 1 1 0 0,1 0-1 0 0,0 0 0 0 0,-1 0 0 0 0,0 0 0 0 0,0 0 1 0 0,-2-4-1 0 0,3 6 7 0 0,-1-1 0 0 0,0 1 0 0 0,1 0 0 0 0,-1 0 0 0 0,0 0 0 0 0,0 0 0 0 0,0 0 0 0 0,0 1 0 0 0,-1-1 0 0 0,1 0 0 0 0,0 0 0 0 0,-3-1 1 0 0,-6 7-9 0 0,-5 19-165 0 0,10-14 1 0 0,1-2-15 0 0,0 1 0 0 0,1 0 0 0 0,0 0 0 0 0,0 0-1 0 0,0 0 1 0 0,1 0 0 0 0,-1 12 0 0 0,2-16 3 0 0,1 0-1 0 0,0 0 1 0 0,0-1-1 0 0,0 1 1 0 0,0 0-1 0 0,1 0 1 0 0,0-1-1 0 0,0 1 1 0 0,0 0-1 0 0,0-1 1 0 0,0 1-1 0 0,1-1 1 0 0,-1 1-1 0 0,1-1 1 0 0,0 0-1 0 0,0 0 1 0 0,0 0-1 0 0,1 0 0 0 0,-1 0 1 0 0,1 0-1 0 0,5 4 1 0 0,-3-3 8 0 0,1 0 0 0 0,-1 0 0 0 0,1-1 1 0 0,1 1-1 0 0,-1-1 0 0 0,12 4 0 0 0,-15-6-24 0 0,-1-1 1 0 0,1 1-1 0 0,0 0 1 0 0,0-1-1 0 0,0 0 1 0 0,0 0-1 0 0,0 0 0 0 0,0 0 1 0 0,0 0-1 0 0,0 0 1 0 0,0-1-1 0 0,0 1 1 0 0,0-1-1 0 0,-1 0 0 0 0,1 0 1 0 0,0 0-1 0 0,5-3 1 0 0,7-2-111 0 0,-14 6 103 0 0,0 0-1 0 0,0 0 1 0 0,-1 0 0 0 0,1 0-1 0 0,0-1 1 0 0,0 1-1 0 0,-1 0 1 0 0,1 0 0 0 0,0-1-1 0 0,-1 1 1 0 0,1 0-1 0 0,0-1 1 0 0,-1 1 0 0 0,1-1-1 0 0,0 1 1 0 0,-1-1-1 0 0,1 1 1 0 0,-1-1-1 0 0,1 1 1 0 0,-1-1 0 0 0,1 0-1 0 0,-1 1 1 0 0,0-1-1 0 0,1 0 1 0 0,-1 1 0 0 0,0-1-1 0 0,1-1 1 0 0,8-4-155 0 0,1 0-70 0 0,-10 1-7 0 0,-2 4 170 0 0,0-1 19 0 0,2 1 39 0 0,-1-4-26 0 0,0 0-12 0 0,3 0-31 0 0,0 5 94 0 0,0 0 0 0 0,0 1 0 0 0,0-1 0 0 0,0 0 0 0 0,0 0 0 0 0,0 1 0 0 0,0 0 0 0 0,0-1 0 0 0,-1 1 0 0 0,1 0 0 0 0,0 0-1 0 0,0 0 1 0 0,0 0 0 0 0,-1 0 0 0 0,1 0 0 0 0,0 0 0 0 0,-1 1 0 0 0,1-1 0 0 0,-1 1 0 0 0,0-1 0 0 0,1 1 0 0 0,-1 0 0 0 0,0-1 0 0 0,0 1 0 0 0,0 0 0 0 0,0 0 0 0 0,0 2 0 0 0,18 22 66 0 0,-14-19-68 0 0,14 18 50 0 0,-3-4 9 0 0,-1 2 19 0 0,-6-8-20 0 0,-6-8-31 0 0,1 5 25 0 0,0-1 32 0 0,-2-7-4 0 0,-2-5-3 0 0,9-38 229 0 0,-1 12-290 0 0,-7 20-22 0 0,0 0-1 0 0,1-1 1 0 0,0 1-1 0 0,1 0 1 0 0,-1 0 0 0 0,1 0-1 0 0,1 0 1 0 0,-1 1 0 0 0,1-1-1 0 0,0 1 1 0 0,1 0-1 0 0,-1 0 1 0 0,1 1 0 0 0,0-1-1 0 0,1 1 1 0 0,6-5 0 0 0,7 4 4 0 0,-6 9 24 0 0,0 3 5 0 0,-4 0-16 0 0,8 10 107 0 0,-12-11-660 0 0,1 0-1 0 0,0 0 1 0 0,0-1-1 0 0,0 1 1 0 0,13 6-1 0 0,-11-6-1241 0 0,-1-1-1673 0 0</inkml:trace>
</inkml:ink>
</file>

<file path=ppt/ink/ink4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8:56:20.202"/>
    </inkml:context>
    <inkml:brush xml:id="br0">
      <inkml:brushProperty name="width" value="0.05" units="cm"/>
      <inkml:brushProperty name="height" value="0.05" units="cm"/>
    </inkml:brush>
  </inkml:definitions>
  <inkml:trace contextRef="#ctx0" brushRef="#br0">159 52 4913 0 0,'-27'-7'5517'0'0,"4"-1"-5046"0"0,15 6-296 0 0,2 0-66 0 0,-4-2 44 0 0,-5 0 83 0 0,6 4 69 0 0,3 0-136 0 0,2 0-61 0 0,-3 4-33 0 0,-6 11-27 0 0,-1 6-36 0 0,0 2 38 0 0,14-22-45 0 0,-1 0-1 0 0,1 0 1 0 0,0-1 0 0 0,-1 1-1 0 0,1 0 1 0 0,0-1-1 0 0,0 1 1 0 0,0 0 0 0 0,0 0-1 0 0,0 0 1 0 0,0-1-1 0 0,0 1 1 0 0,0 0 0 0 0,0 0-1 0 0,0-1 1 0 0,0 1-1 0 0,1 0 1 0 0,-1 0 0 0 0,0-1-1 0 0,0 1 1 0 0,1 0-1 0 0,-1-1 1 0 0,1 1 0 0 0,-1 0-1 0 0,0-1 1 0 0,1 1-1 0 0,-1-1 1 0 0,1 1 0 0 0,0-1-1 0 0,-1 1 1 0 0,1-1-1 0 0,0 2 1 0 0,31 13 42 0 0,-31-15-48 0 0,4 2 8 0 0,0 0-1 0 0,0-1 1 0 0,-1 0 0 0 0,1 0-1 0 0,0 0 1 0 0,8-1 0 0 0,-11 0-4 0 0,0 0 1 0 0,-1 0-1 0 0,1 0 1 0 0,0-1-1 0 0,0 1 1 0 0,-1-1-1 0 0,1 1 0 0 0,0-1 1 0 0,-1 0-1 0 0,1 0 1 0 0,0 0-1 0 0,-1 0 1 0 0,1 0-1 0 0,-1 0 1 0 0,0 0-1 0 0,1 0 1 0 0,-1 0-1 0 0,0-1 1 0 0,0 1-1 0 0,0-1 0 0 0,0 1 1 0 0,0-1-1 0 0,0 1 1 0 0,0-1-1 0 0,0 1 1 0 0,0-1-1 0 0,0-2 1 0 0,1 0-2 0 0,-1 0 1 0 0,1-1-1 0 0,-1 1 0 0 0,0 0 1 0 0,0-1-1 0 0,0 1 1 0 0,-1 0-1 0 0,0-1 0 0 0,1 1 1 0 0,-2-1-1 0 0,1 1 1 0 0,0-1-1 0 0,-1 1 0 0 0,0 0 1 0 0,0-1-1 0 0,0 1 1 0 0,-1 0-1 0 0,1 0 0 0 0,-4-7 1 0 0,1 5-10 0 0,2 0-27 0 0,6 8-5 0 0,4 1 25 0 0,-2 0 13 0 0,0 0 0 0 0,0 0 0 0 0,0 0 0 0 0,-1 1 0 0 0,1-1 0 0 0,-1 1 0 0 0,0 1 0 0 0,0-1 0 0 0,-1 1 0 0 0,1 0 0 0 0,3 5 0 0 0,5 6-3 0 0,21 22-29 0 0,-28-29 30 0 0,0 1 0 0 0,0-1 1 0 0,-1 1-1 0 0,5 11 1 0 0,1 15 7 0 0,-8-12 1 0 0,-6 20 3 0 0,-3 7 2 0 0,6-35-2 0 0,-2 0 0 0 0,-6 28 0 0 0,6-39-4 0 0,1 0-1 0 0,-1 0 0 0 0,0 0 0 0 0,-1 0 0 0 0,1-1 1 0 0,-1 1-1 0 0,0-1 0 0 0,0 1 0 0 0,0-1 0 0 0,-1 0 1 0 0,1 0-1 0 0,-7 5 0 0 0,-1-1 1 0 0,-34 25 15 0 0,25-23-4 0 0,6-5-1 0 0,-4 3 0 0 0,-11 3-3 0 0,15-15-9 0 0,8-8 0 0 0,4 6-2 0 0,0 1-1 0 0,0-1 0 0 0,1 1 1 0 0,-1-1-1 0 0,1 0 0 0 0,1 1 1 0 0,-1-1-1 0 0,1 0 1 0 0,0 0-1 0 0,0 0 0 0 0,1 1 1 0 0,0-1-1 0 0,0 0 0 0 0,0 1 1 0 0,0-1-1 0 0,1 1 0 0 0,0-1 1 0 0,1 1-1 0 0,-1 0 0 0 0,1-1 1 0 0,0 1-1 0 0,0 1 0 0 0,0-1 1 0 0,1 0-1 0 0,-1 1 0 0 0,8-7 1 0 0,-7 6-2 0 0,1 0 0 0 0,0 0 1 0 0,0 1-1 0 0,0-1 0 0 0,0 1 1 0 0,1 0-1 0 0,-1 1 0 0 0,1-1 1 0 0,0 1-1 0 0,0 0 0 0 0,1 1 1 0 0,-1-1-1 0 0,0 1 0 0 0,11-2 1 0 0,-4 3-1 0 0,0 1 0 0 0,1 0 1 0 0,-1 1-1 0 0,1 0 0 0 0,-1 1 1 0 0,18 4-1 0 0,79 19-1361 0 0,-100-25 1076 0 0,0-4-22 0 0,-9 4 237 0 0,5-6-784 0 0</inkml:trace>
</inkml:ink>
</file>

<file path=ppt/ink/ink4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8:56:20.645"/>
    </inkml:context>
    <inkml:brush xml:id="br0">
      <inkml:brushProperty name="width" value="0.05" units="cm"/>
      <inkml:brushProperty name="height" value="0.05" units="cm"/>
    </inkml:brush>
  </inkml:definitions>
  <inkml:trace contextRef="#ctx0" brushRef="#br0">163 34 5649 0 0,'-2'-3'493'0'0,"-1"1"0"0"0,1 0-1 0 0,-1 0 1 0 0,0 0 0 0 0,0 0 0 0 0,0 0 0 0 0,0 1-1 0 0,0-1 1 0 0,0 1 0 0 0,0 0 0 0 0,-4-1-1 0 0,0 1-571 0 0,0 0 0 0 0,0 1 0 0 0,1 0 0 0 0,-1 0 0 0 0,0 0 1 0 0,-10 3-1 0 0,6-1 489 0 0,9-2-407 0 0,0 0 0 0 0,0 0 0 0 0,-1 1 0 0 0,1-1 0 0 0,0 1 0 0 0,0 0 0 0 0,0-1 0 0 0,0 1 0 0 0,0 0 0 0 0,0 0 0 0 0,0 1 0 0 0,0-1 0 0 0,0 0 1 0 0,0 1-1 0 0,0-1 0 0 0,1 1 0 0 0,-1-1 0 0 0,-1 3 0 0 0,-4 4 13 0 0,0-4-12 0 0,5-3-8 0 0,2-1 27 0 0,0 0 20 0 0,45 0-26 0 0,-20-1-13 0 0,46 1 1 0 0,-25 8-5 0 0,-24-5 14 0 0,-21-3-12 0 0,1 0 0 0 0,-1 0 0 0 0,0 0 0 0 0,0 0 0 0 0,1 0 1 0 0,-1 1-1 0 0,0-1 0 0 0,0 0 0 0 0,1 1 0 0 0,-1-1 0 0 0,0 1 0 0 0,0-1 0 0 0,0 1 0 0 0,0-1 0 0 0,1 1 1 0 0,-1 0-1 0 0,0 0 0 0 0,0-1 0 0 0,0 1 0 0 0,-1 0 0 0 0,1 0 0 0 0,0 0 0 0 0,0 0 0 0 0,0 0 0 0 0,0 2 0 0 0,0-2 60 0 0,-18 21 414 0 0,7-20-453 0 0,-1 1-1 0 0,1 1 1 0 0,0 0 0 0 0,-10 6 0 0 0,-1-1-8 0 0,19-8-24 0 0,0-1 0 0 0,-1 1 0 0 0,1-1 0 0 0,0 0 0 0 0,0 0 0 0 0,0 0 0 0 0,0 0 0 0 0,0 0 0 0 0,0-1 0 0 0,0 1 0 0 0,-1-1 0 0 0,1 1 0 0 0,0-1 0 0 0,0 0 0 0 0,1 0 0 0 0,-1 0 0 0 0,0 0 0 0 0,0 0 0 0 0,0 0 0 0 0,0 0 0 0 0,1 0 0 0 0,-1-1 0 0 0,1 1 0 0 0,-1-1 0 0 0,1 0 0 0 0,0 1 0 0 0,-1-1 0 0 0,1 0 0 0 0,0 1 0 0 0,0-1 0 0 0,-1-4 0 0 0,2 0-151 0 0,0-1 0 0 0,1 1 0 0 0,-1 0 1 0 0,2-1-1 0 0,-1 1 0 0 0,1 0 0 0 0,0-1 0 0 0,0 1 0 0 0,0 0 0 0 0,7-11 0 0 0,1-2-576 0 0</inkml:trace>
</inkml:ink>
</file>

<file path=ppt/ink/ink4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8:56:20.972"/>
    </inkml:context>
    <inkml:brush xml:id="br0">
      <inkml:brushProperty name="width" value="0.05" units="cm"/>
      <inkml:brushProperty name="height" value="0.05" units="cm"/>
    </inkml:brush>
  </inkml:definitions>
  <inkml:trace contextRef="#ctx0" brushRef="#br0">20 13 4289 0 0,'-11'-12'4212'0'0,"5"15"-2040"0"0,4 30-1273 0 0,2-17-866 0 0,0 14 76 0 0,4 15 18 0 0,15 64 121 0 0,-14-90-284 0 0,5 8 338 0 0,-2-7-674 0 0,-6-10-827 0 0,-2-11 1108 0 0,0-1-250 0 0,-2-2-1583 0 0</inkml:trace>
</inkml:ink>
</file>

<file path=ppt/ink/ink4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8:56:21.323"/>
    </inkml:context>
    <inkml:brush xml:id="br0">
      <inkml:brushProperty name="width" value="0.05" units="cm"/>
      <inkml:brushProperty name="height" value="0.05" units="cm"/>
    </inkml:brush>
  </inkml:definitions>
  <inkml:trace contextRef="#ctx0" brushRef="#br0">1 50 4785 0 0,'8'6'3922'0'0,"-3"-5"-2592"0"0,-4-4-1146 0 0,33-2 243 0 0,-33 5-373 0 0,255-40 1455 0 0,-244 35-1426 0 0,-4 2-37 0 0,-4 3-23 0 0,-4 0-21 0 0,0 0 0 0 0,1 0 1 0 0,-1 1-1 0 0,0-1 0 0 0,0 0 1 0 0,1 0-1 0 0,-1 0 1 0 0,0 1-1 0 0,0-1 0 0 0,0 0 1 0 0,0 0-1 0 0,1 1 0 0 0,-1-1 1 0 0,0 0-1 0 0,0 1 0 0 0,0-1 1 0 0,0 0-1 0 0,0 0 0 0 0,0 1 1 0 0,0-1-1 0 0,1 0 1 0 0,-1 1-1 0 0,0-1 0 0 0,0 0 1 0 0,0 1-1 0 0,0-1 0 0 0,0 0 1 0 0,0 0-1 0 0,-1 1 0 0 0,1-1 1 0 0,0 0-1 0 0,0 1 0 0 0,0-1 1 0 0,0 0-1 0 0,0 0 1 0 0,0 1-1 0 0,0-1 0 0 0,-1 0 1 0 0,1 1-1 0 0,0-1 0 0 0,-14 10 131 0 0,-5 5-113 0 0,-19 31 6 0 0,33-42-20 0 0,0 1 0 0 0,1 0 0 0 0,-1 0 0 0 0,1 0 0 0 0,0 1 0 0 0,0-1 1 0 0,1 1-1 0 0,0 0 0 0 0,-5 11 0 0 0,-2 1 21 0 0,0 5 8 0 0,5-16-30 0 0,0 0 108 0 0,19-11-57 0 0,75-39 66 0 0,-34 8-151 0 0,-48 55 86 0 0,7 15 80 0 0,2-16-715 0 0,-11-13 266 0 0,-2-2-118 0 0,-2-3-454 0 0</inkml:trace>
</inkml:ink>
</file>

<file path=ppt/ink/ink4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8:56:21.724"/>
    </inkml:context>
    <inkml:brush xml:id="br0">
      <inkml:brushProperty name="width" value="0.05" units="cm"/>
      <inkml:brushProperty name="height" value="0.05" units="cm"/>
    </inkml:brush>
  </inkml:definitions>
  <inkml:trace contextRef="#ctx0" brushRef="#br0">0 51 5985 0 0,'35'-45'2074'0'0,"-31"39"-1108"0"0,-6 12-624 0 0,2 10 40 0 0,2 5-116 0 0,3 10 27 0 0,-3-17-95 0 0,0 20 367 0 0,-3-28-520 0 0,1 1 0 0 0,0-1 0 0 0,0 0 0 0 0,1 0 0 0 0,0 0 0 0 0,0 0 0 0 0,0 0 0 0 0,1 0 0 0 0,-1 0 0 0 0,1 0 0 0 0,1-1-1 0 0,-1 1 1 0 0,1-1 0 0 0,7 11 0 0 0,-3-9-10 0 0,-1 0 0 0 0,1 0 0 0 0,-1 1 0 0 0,0 0 1 0 0,-1 0-1 0 0,0 1 0 0 0,-1-1 0 0 0,1 1 0 0 0,4 16 0 0 0,-4-21-158 0 0</inkml:trace>
</inkml:ink>
</file>

<file path=ppt/ink/ink4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8:56:22.077"/>
    </inkml:context>
    <inkml:brush xml:id="br0">
      <inkml:brushProperty name="width" value="0.05" units="cm"/>
      <inkml:brushProperty name="height" value="0.05" units="cm"/>
    </inkml:brush>
  </inkml:definitions>
  <inkml:trace contextRef="#ctx0" brushRef="#br0">45 158 2489 0 0,'-38'-34'2512'0'0,"38"34"-2443"0"0,0 0 0 0 0,-1 0-1 0 0,1 0 1 0 0,0-1 0 0 0,-1 1-1 0 0,1 0 1 0 0,0 0 0 0 0,0 0 0 0 0,-1 0-1 0 0,1 0 1 0 0,0-1 0 0 0,0 1 0 0 0,-1 0-1 0 0,1 0 1 0 0,0 0 0 0 0,0-1-1 0 0,-1 1 1 0 0,1 0 0 0 0,0 0 0 0 0,0-1-1 0 0,0 1 1 0 0,0 0 0 0 0,-1 0 0 0 0,1-1-1 0 0,0 1 1 0 0,0 0 0 0 0,0-1 0 0 0,0 1-1 0 0,0 0 1 0 0,0-1 0 0 0,0 1-1 0 0,0 0 1 0 0,0-1 0 0 0,0 1 0 0 0,0 0-1 0 0,0 0 1 0 0,0-1 0 0 0,0 1 0 0 0,0 0-1 0 0,0-1 1 0 0,0 1 0 0 0,0 0-1 0 0,1-1 1 0 0,5 1 2655 0 0,-3 0-2343 0 0,13 0-247 0 0,-7 0-18 0 0,13 2 81 0 0,33-2-28 0 0,-25-2-127 0 0,-7-2-6 0 0,3-8 20 0 0,-22 10-37 0 0,0 0-1 0 0,0 0 0 0 0,0 0 1 0 0,1 1-1 0 0,-1-1 0 0 0,0 1 1 0 0,1 0-1 0 0,-1 1 1 0 0,6-1-1 0 0,-3-1 1 0 0,0 1 0 0 0,1-1 0 0 0,-1 0 0 0 0,0-1 0 0 0,0 1 0 0 0,0-1 0 0 0,0-1 0 0 0,0 1 1 0 0,8-7-1 0 0,-9 1-12 0 0,-4-12 278 0 0,-11 3 141 0 0,-4 15-171 0 0,11 4-242 0 0,-11 1 20 0 0,-7 11 19 0 0,-25 56 21 0 0,44-67-70 0 0,0 1 0 0 0,0-1-1 0 0,1 1 1 0 0,-1-1 0 0 0,0 1 0 0 0,1 0 0 0 0,0-1 0 0 0,0 1 0 0 0,-1 0-1 0 0,1-1 1 0 0,1 1 0 0 0,-1 0 0 0 0,0-1 0 0 0,1 1 0 0 0,-1-1 0 0 0,1 1-1 0 0,0 0 1 0 0,0-1 0 0 0,0 0 0 0 0,0 1 0 0 0,0-1 0 0 0,1 0 0 0 0,-1 1-1 0 0,1-1 1 0 0,-1 0 0 0 0,1 0 0 0 0,0 0 0 0 0,0 0 0 0 0,0 0 0 0 0,3 2-1 0 0,3 3 12 0 0,1-1-1 0 0,0 1 1 0 0,0-2-1 0 0,0 1 1 0 0,17 6-1 0 0,-19-8-6 0 0,25 8 51 0 0,-10-6-21 0 0,-1-3-32 0 0,-6-5-33 0 0,31 0-381 0 0,-40 3 188 0 0,0-1 1 0 0,1 0-1 0 0,-1 0 1 0 0,0 0 0 0 0,0-1-1 0 0,0 0 1 0 0,-1 0-1 0 0,1-1 1 0 0,0 1-1 0 0,0-1 1 0 0,-1 0-1 0 0,1-1 1 0 0,6-3 0 0 0,16-14-2073 0 0,-17 11 1612 0 0</inkml:trace>
</inkml:ink>
</file>

<file path=ppt/ink/ink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19:22:04.248"/>
    </inkml:context>
    <inkml:brush xml:id="br0">
      <inkml:brushProperty name="width" value="0.05" units="cm"/>
      <inkml:brushProperty name="height" value="0.05" units="cm"/>
    </inkml:brush>
  </inkml:definitions>
  <inkml:trace contextRef="#ctx0" brushRef="#br0">1 1 6913 0 0,'4'7'5669'0'0,"4"7"-3814"0"0,24 40-2433 0 0,136 415 749 0 0,-141-395-149 0 0,-7-25-21 0 0,-8-21-10 0 0,4 9 127 0 0,0-2-1033 0 0,34 55 0 0 0,-31-65 191 0 0,-9-17-315 0 0,-5-10-648 0 0</inkml:trace>
</inkml:ink>
</file>

<file path=ppt/ink/ink4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8:56:22.460"/>
    </inkml:context>
    <inkml:brush xml:id="br0">
      <inkml:brushProperty name="width" value="0.05" units="cm"/>
      <inkml:brushProperty name="height" value="0.05" units="cm"/>
    </inkml:brush>
  </inkml:definitions>
  <inkml:trace contextRef="#ctx0" brushRef="#br0">68 17 10338 0 0,'-2'-5'223'0'0,"0"-1"-72"0"0,0 2-6 0 0,1 2-56 0 0,-2 2 588 0 0,7 6-386 0 0,12 6-162 0 0,-10-11-98 0 0,-1 2 0 0 0,0-1 0 0 0,1 1 0 0 0,-1-1 0 0 0,0 1 1 0 0,0 1-1 0 0,5 4 0 0 0,9 11 32 0 0,-19-18-61 0 0,14 10 70 0 0,-7-7-41 0 0,1-2 8 0 0,-6-1-31 0 0,-1-1 0 0 0,0 0 0 0 0,0 1 0 0 0,0-1 0 0 0,0 1 0 0 0,1-1 0 0 0,-1 1-1 0 0,0-1 1 0 0,0 1 0 0 0,0 0 0 0 0,0-1 0 0 0,0 1 0 0 0,0 0 0 0 0,-1 0 0 0 0,1 0 0 0 0,0 0 0 0 0,0 0-1 0 0,1 1 1 0 0,7 10 24 0 0,2 2 23 0 0,3 9 47 0 0,-14-22-98 0 0,1 0 1 0 0,0 1-1 0 0,-1-1 0 0 0,1 0 1 0 0,-1 0-1 0 0,0 1 0 0 0,1-1 1 0 0,-1 0-1 0 0,0 1 0 0 0,0-1 1 0 0,0 0-1 0 0,0 1 0 0 0,0-1 1 0 0,0 0-1 0 0,0 1 1 0 0,-1-1-1 0 0,1 0 0 0 0,0 0 1 0 0,-1 1-1 0 0,1-1 0 0 0,-1 0 1 0 0,1 0-1 0 0,-1 1 0 0 0,0-1 1 0 0,1 0-1 0 0,-1 0 0 0 0,0 0 1 0 0,-1 2-1 0 0,-6 2 18 0 0,1-1 0 0 0,-1 1 0 0 0,0-1-1 0 0,0 0 1 0 0,-1-1 0 0 0,1 0 0 0 0,-10 2 0 0 0,0-1 21 0 0,-1-2 1 0 0,-28 1-1 0 0,26-2-10 0 0,12-3-26 0 0,-13-6 8 0 0,10 1-4 0 0,14 4-8 0 0,5 2-2 0 0,33-1 9 0 0,24 3 29 0 0,-5-1-5 0 0,-36 1 50 0 0,16 1 42 0 0,23 4 88 0 0,-23 0-32 0 0,-39-6-213 0 0,0 0-1 0 0,1 0 0 0 0,-1 0 0 0 0,0 0 1 0 0,0 0-1 0 0,0 0 0 0 0,1 0 0 0 0,-1 0 1 0 0,0 0-1 0 0,0 0 0 0 0,0 0 1 0 0,1 0-1 0 0,-1 0 0 0 0,0 0 0 0 0,0 0 1 0 0,0-1-1 0 0,1 1 0 0 0,-1 0 0 0 0,0 0 1 0 0,0 0-1 0 0,0 0 0 0 0,0 0 1 0 0,0 0-1 0 0,1-1 0 0 0,-1 1 0 0 0,0 0 1 0 0,0 0-1 0 0,0 0 0 0 0,0 0 0 0 0,0-1 1 0 0,0 1-1 0 0,0 0 0 0 0,0 0 0 0 0,0 0 1 0 0,1-1-1 0 0,-1 1 0 0 0,0 0 1 0 0,0 0-1 0 0,0 0 0 0 0,0-1 0 0 0,0 1 1 0 0,0 0-1 0 0,0 0 0 0 0,0 0 0 0 0,-1-1 1 0 0,1 1-1 0 0,0 0 0 0 0,0 0 0 0 0,0 0 1 0 0,0-1-1 0 0,0 1 0 0 0,0 0 1 0 0,0 0-1 0 0,0-4-1389 0 0</inkml:trace>
</inkml:ink>
</file>

<file path=ppt/ink/ink4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8:56:23.430"/>
    </inkml:context>
    <inkml:brush xml:id="br0">
      <inkml:brushProperty name="width" value="0.05" units="cm"/>
      <inkml:brushProperty name="height" value="0.05" units="cm"/>
    </inkml:brush>
  </inkml:definitions>
  <inkml:trace contextRef="#ctx0" brushRef="#br0">15 42 4793 0 0,'-12'-19'4366'0'0,"10"1"-1690"0"0,7 58-2579 0 0,0 23-78 0 0,1-21 9 0 0,-5-35-20 0 0,4 7 13 0 0,-3-12-14 0 0,-1 0-1 0 0,1 0 1 0 0,0-1 0 0 0,0 1-1 0 0,0-1 1 0 0,0 0-1 0 0,0 1 1 0 0,0-1 0 0 0,0 0-1 0 0,0 0 1 0 0,0-1-1 0 0,1 1 1 0 0,-1 0-1 0 0,0-1 1 0 0,1 1 0 0 0,-1-1-1 0 0,0 0 1 0 0,1 1-1 0 0,-1-1 1 0 0,3-1 0 0 0,-4 1 42 0 0,25-37 227 0 0,-17 18-272 0 0,8-15-1 0 0,-13 12-2 0 0,-7 15-2 0 0,-4-3-4 0 0,3 10 0 0 0,6 13 1 0 0,1-10 3 0 0,0 0 0 0 0,0-1 1 0 0,0 1-1 0 0,0 0 0 0 0,1-1 0 0 0,-1 0 0 0 0,1 0 0 0 0,-1 0 0 0 0,1 0 0 0 0,4 1 0 0 0,9 7-3 0 0,-11-7 5 0 0,0 0 1 0 0,0 0 0 0 0,0 0 0 0 0,0-1-1 0 0,0 0 1 0 0,1 0 0 0 0,-1 0 0 0 0,1-1-1 0 0,-1 0 1 0 0,1 0 0 0 0,0-1 0 0 0,-1 0-1 0 0,1 0 1 0 0,0 0 0 0 0,-1-1 0 0 0,1 0-1 0 0,-1 0 1 0 0,1-1 0 0 0,-1 0 0 0 0,1 0-1 0 0,-1-1 1 0 0,0 1 0 0 0,0-1 0 0 0,0 0-1 0 0,10-8 1 0 0,-15 10-1 0 0,-1 0 0 0 0,1 0 0 0 0,0 0 0 0 0,-1 1 0 0 0,1-1 0 0 0,-1 0 0 0 0,1 0 0 0 0,-1 0 0 0 0,1 0 0 0 0,-1 0 0 0 0,0 0 0 0 0,1 0 0 0 0,-1 0 0 0 0,0 0 0 0 0,0 0 0 0 0,0 0 0 0 0,0 0 0 0 0,0 0 0 0 0,0 0 0 0 0,0 0 0 0 0,0 0 0 0 0,0 0 0 0 0,-1 0 0 0 0,1-1 0 0 0,0 2 0 0 0,-1-1 0 0 0,1 0 0 0 0,0 0 0 0 0,-1 0 0 0 0,1 0 0 0 0,-1 0 0 0 0,0 0 0 0 0,1 0 0 0 0,-1 0 0 0 0,0 1 0 0 0,1-1 0 0 0,-1 0 0 0 0,0 1 0 0 0,-1-2 0 0 0,-32-27 0 0 0,26 24-47 0 0,4 1 8 0 0,-1 1-1 0 0,1 0 1 0 0,-1 0-1 0 0,0 0 1 0 0,-1 0-1 0 0,1 1 1 0 0,0 0-1 0 0,-1 0 1 0 0,1 0-1 0 0,-1 1 1 0 0,1 0-1 0 0,-7-1 1 0 0,12 2-118 0 0</inkml:trace>
</inkml:ink>
</file>

<file path=ppt/ink/ink4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8:56:23.776"/>
    </inkml:context>
    <inkml:brush xml:id="br0">
      <inkml:brushProperty name="width" value="0.05" units="cm"/>
      <inkml:brushProperty name="height" value="0.05" units="cm"/>
    </inkml:brush>
  </inkml:definitions>
  <inkml:trace contextRef="#ctx0" brushRef="#br0">55 1 4993 0 0,'-13'13'4830'0'0,"1"27"-4143"0"0,3-5-431 0 0,4-20-117 0 0,1 0-1 0 0,0 0 0 0 0,2 0 1 0 0,-1 0-1 0 0,2 0 1 0 0,0 0-1 0 0,1 1 0 0 0,0-1 1 0 0,5 22-1 0 0,15 72 278 0 0,-1-46-390 0 0,-14-46 10 0 0,0 0 0 0 0,3 8 24 0 0,3-5 4 0 0,-6-12 10 0 0,-2-4-458 0 0,-1-8-1965 0 0,-2 2 1054 0 0</inkml:trace>
</inkml:ink>
</file>

<file path=ppt/ink/ink4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8:56:25.111"/>
    </inkml:context>
    <inkml:brush xml:id="br0">
      <inkml:brushProperty name="width" value="0.05" units="cm"/>
      <inkml:brushProperty name="height" value="0.05" units="cm"/>
    </inkml:brush>
  </inkml:definitions>
  <inkml:trace contextRef="#ctx0" brushRef="#br0">108 45 5281 0 0,'30'-38'1874'0'0,"-31"32"-1121"0"0,-11 9-287 0 0,-23 13-112 0 0,23-11-320 0 0,11-4-33 0 0,-50 26 58 0 0,49-26-56 0 0,0 0-1 0 0,1 0 0 0 0,-1 0 1 0 0,0 1-1 0 0,1-1 1 0 0,-1 0-1 0 0,1 1 0 0 0,0-1 1 0 0,-1 0-1 0 0,1 1 0 0 0,0 0 1 0 0,0-1-1 0 0,0 1 0 0 0,0 0 1 0 0,0 0-1 0 0,1-1 1 0 0,-1 1-1 0 0,0 0 0 0 0,1 0 1 0 0,-1 0-1 0 0,1 0 0 0 0,0 0 1 0 0,0 0-1 0 0,0 0 0 0 0,0 0 1 0 0,0 0-1 0 0,0 3 1 0 0,3 0-1 0 0,-3-4 65 0 0,0 1-48 0 0,4 4-3 0 0,9 8-1 0 0,-3-5 3 0 0,41 22 13 0 0,-2-10 87 0 0,-49-20-117 0 0,34 11 60 0 0,-27-9-42 0 0,0 0-1 0 0,-1 1 0 0 0,1 0 1 0 0,0 0-1 0 0,6 5 1 0 0,-12-7-12 0 0,1-1 1 0 0,-1 0-1 0 0,1 1 1 0 0,-1-1-1 0 0,0 1 1 0 0,1-1-1 0 0,-1 1 1 0 0,0 0-1 0 0,0 0 1 0 0,0-1-1 0 0,0 1 1 0 0,-1 0-1 0 0,1 0 1 0 0,0 0-1 0 0,-1 0 0 0 0,1 0 1 0 0,-1 0-1 0 0,0 0 1 0 0,0 0-1 0 0,0 4 1 0 0,0-3 4 0 0,-1-1 0 0 0,0 1 0 0 0,0 0 0 0 0,0 0 0 0 0,0 0 0 0 0,0 0 0 0 0,-1-1 0 0 0,1 1 0 0 0,-1 0 0 0 0,0-1 0 0 0,-2 3 0 0 0,-14 5 191 0 0,-24-7-386 0 0,-19-9-148 0 0,59 6 315 0 0,1-1 1 0 0,-1 1-1 0 0,0 0 0 0 0,0-1 1 0 0,1 0-1 0 0,-1 1 0 0 0,0-1 1 0 0,1 0-1 0 0,-1 0 0 0 0,1 0 1 0 0,-1 0-1 0 0,1 0 1 0 0,-1 0-1 0 0,1 0 0 0 0,0 0 1 0 0,-2-3-1 0 0,1 2-55 0 0,-6-8-336 0 0</inkml:trace>
</inkml:ink>
</file>

<file path=ppt/ink/ink4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8:56:25.478"/>
    </inkml:context>
    <inkml:brush xml:id="br0">
      <inkml:brushProperty name="width" value="0.05" units="cm"/>
      <inkml:brushProperty name="height" value="0.05" units="cm"/>
    </inkml:brush>
  </inkml:definitions>
  <inkml:trace contextRef="#ctx0" brushRef="#br0">0 45 4393 0 0,'54'-4'4617'0'0,"31"-12"-3564"0"0,-10 1-954 0 0,2 7-623 0 0,-69 7 224 0 0</inkml:trace>
</inkml:ink>
</file>

<file path=ppt/ink/ink4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8:56:25.824"/>
    </inkml:context>
    <inkml:brush xml:id="br0">
      <inkml:brushProperty name="width" value="0.05" units="cm"/>
      <inkml:brushProperty name="height" value="0.05" units="cm"/>
    </inkml:brush>
  </inkml:definitions>
  <inkml:trace contextRef="#ctx0" brushRef="#br0">73 0 2665 0 0,'37'2'960'0'0,"34"6"2757"0"0,-83 5-565 0 0,0 6-3031 0 0,-1-1-1 0 0,-22 23 1 0 0,26-31-78 0 0,0 0-1 0 0,0 1 1 0 0,1 0 0 0 0,0 0 0 0 0,1 0 0 0 0,0 1-1 0 0,1 0 1 0 0,0 1 0 0 0,-6 19 0 0 0,-1 9 54 0 0,10-35-85 0 0,1 0-1 0 0,0 1 0 0 0,0-1 0 0 0,1 0 1 0 0,-1 1-1 0 0,1-1 0 0 0,1 1 1 0 0,-1-1-1 0 0,1 1 0 0 0,0-1 0 0 0,1 1 1 0 0,2 12-1 0 0,-2-14-9 0 0,0 3 8 0 0,1 0 1 0 0,0 0-1 0 0,1 0 0 0 0,0-1 0 0 0,5 11 1 0 0,-7-16-9 0 0,0-1 0 0 0,0 1 0 0 0,0-1 1 0 0,1 1-1 0 0,-1-1 0 0 0,0 0 0 0 0,0 0 0 0 0,1 1 1 0 0,-1-1-1 0 0,1 0 0 0 0,-1 0 0 0 0,1 0 0 0 0,-1-1 1 0 0,1 1-1 0 0,0 0 0 0 0,-1 0 0 0 0,1-1 1 0 0,0 1-1 0 0,-1-1 0 0 0,1 0 0 0 0,0 0 0 0 0,0 1 1 0 0,0-1-1 0 0,-1 0 0 0 0,1 0 0 0 0,0-1 0 0 0,0 1 1 0 0,-1 0-1 0 0,1 0 0 0 0,0-1 0 0 0,1 0 0 0 0,20-5 55 0 0,49-19 31 0 0,-67 23-77 0 0,0-1 1 0 0,0 1-1 0 0,-1-1 0 0 0,1 0 1 0 0,-1-1-1 0 0,0 1 0 0 0,0-1 1 0 0,0 0-1 0 0,-1 1 1 0 0,1-2-1 0 0,-1 1 0 0 0,3-5 1 0 0,0-2 5 0 0,-2 5-11 0 0,0 0 0 0 0,-1 0 0 0 0,0-1 0 0 0,0 0 0 0 0,0 1 0 0 0,-1-1-1 0 0,0 0 1 0 0,0 0 0 0 0,-1-1 0 0 0,1-9 0 0 0,-1-5 8 0 0,0 13-10 0 0,0 0 0 0 0,-1 0-1 0 0,0-1 1 0 0,-1 1 0 0 0,0 0-1 0 0,0 0 1 0 0,-1 0 0 0 0,0 0-1 0 0,-4-9 1 0 0,0 3-2 0 0,0-7-1 0 0,3 14-1 0 0,1 0 0 0 0,-1 1 0 0 0,0-1 0 0 0,0 1 0 0 0,-1 0 0 0 0,-5-8 0 0 0,1 4-54 0 0,7 8 30 0 0,0 0 0 0 0,-1 1-1 0 0,1-1 1 0 0,-1 1 0 0 0,0-1 0 0 0,0 1-1 0 0,0 0 1 0 0,0 0 0 0 0,0 0 0 0 0,0 0 0 0 0,0 0-1 0 0,-1 0 1 0 0,1 0 0 0 0,-1 1 0 0 0,1-1-1 0 0,-1 1 1 0 0,0 0 0 0 0,1 0 0 0 0,-1 0-1 0 0,0 0 1 0 0,0 0 0 0 0,-5 0 0 0 0,6 21-1441 0 0,2-17 880 0 0,1 0-483 0 0</inkml:trace>
</inkml:ink>
</file>

<file path=ppt/ink/ink4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8:56:26.159"/>
    </inkml:context>
    <inkml:brush xml:id="br0">
      <inkml:brushProperty name="width" value="0.05" units="cm"/>
      <inkml:brushProperty name="height" value="0.05" units="cm"/>
    </inkml:brush>
  </inkml:definitions>
  <inkml:trace contextRef="#ctx0" brushRef="#br0">67 1 5193 0 0,'-11'5'3851'0'0,"-4"2"-2378"0"0,6-1-1278 0 0,4 0-192 0 0,5-1 76 0 0,4 4-56 0 0,-3-8-10 0 0,0 0 0 0 0,-1 1 0 0 0,1-1 0 0 0,-1 1 1 0 0,0-1-1 0 0,1 1 0 0 0,-1-1 0 0 0,0 1 0 0 0,0 0 1 0 0,0-1-1 0 0,0 1 0 0 0,0-1 0 0 0,0 1 0 0 0,0-1 0 0 0,0 1 1 0 0,-1-1-1 0 0,1 1 0 0 0,-1-1 0 0 0,1 1 0 0 0,-1-1 1 0 0,1 1-1 0 0,-1-1 0 0 0,-1 3 0 0 0,0-1-3 0 0,1 1 0 0 0,0 0 0 0 0,1-1 0 0 0,-1 1 0 0 0,1 0 0 0 0,-1 0 0 0 0,1 0 0 0 0,1 6 0 0 0,3 18 136 0 0,-1-2 9 0 0,-2-9-58 0 0,-7 9 30 0 0,2-17-104 0 0,2-5 1 0 0,0 0 0 0 0,0 0 1 0 0,1 1-1 0 0,-1-1 0 0 0,1 0 1 0 0,0 1-1 0 0,1-1 0 0 0,-1 1 1 0 0,1-1-1 0 0,-1 9 1 0 0,1 12 74 0 0,0-20-78 0 0,0-1-1 0 0,0 1 1 0 0,0 0 0 0 0,0-1-1 0 0,1 1 1 0 0,2 8 0 0 0,-3-12-140 0 0,-9-10-4810 0 0,5 2 1511 0 0</inkml:trace>
</inkml:ink>
</file>

<file path=ppt/ink/ink4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8:56:26.497"/>
    </inkml:context>
    <inkml:brush xml:id="br0">
      <inkml:brushProperty name="width" value="0.05" units="cm"/>
      <inkml:brushProperty name="height" value="0.05" units="cm"/>
    </inkml:brush>
  </inkml:definitions>
  <inkml:trace contextRef="#ctx0" brushRef="#br0">149 84 2144 0 0,'2'-8'2945'0'0,"-5"-13"-1583"0"0,0 3-704 0 0,3 16-382 0 0,0 0 0 0 0,0-1 0 0 0,-1 1 0 0 0,1 0 0 0 0,-1-1 0 0 0,1 1 0 0 0,-1 0 0 0 0,0 0 0 0 0,1 0-1 0 0,-1-1 1 0 0,0 1 0 0 0,-1 0 0 0 0,1 0 0 0 0,0 0 0 0 0,-3-2 0 0 0,2 4-271 0 0,-1 0 0 0 0,0 1 1 0 0,0-1-1 0 0,1 1 0 0 0,-1 0 1 0 0,0 0-1 0 0,1 0 0 0 0,-1 0 1 0 0,1 0-1 0 0,-1 0 0 0 0,1 1 1 0 0,0-1-1 0 0,-1 1 0 0 0,1 0 1 0 0,0 0-1 0 0,0 0 0 0 0,-2 2 1 0 0,-8 8 2 0 0,1 1 1 0 0,1 1 0 0 0,0-1-1 0 0,0 1 1 0 0,-7 16 0 0 0,17-28-9 0 0,-14 35 21 0 0,14-36-20 0 0,0 0 0 0 0,0 0-1 0 0,0 0 1 0 0,0 0-1 0 0,0 1 1 0 0,0-1-1 0 0,0 0 1 0 0,0 0-1 0 0,0 0 1 0 0,0 0-1 0 0,1 0 1 0 0,-1-1-1 0 0,0 1 1 0 0,1 0-1 0 0,-1 0 1 0 0,0 0-1 0 0,1 0 1 0 0,-1 0-1 0 0,1 0 1 0 0,0 0-1 0 0,-1-1 1 0 0,1 1-1 0 0,0 0 1 0 0,-1 0-1 0 0,1-1 1 0 0,0 1-1 0 0,0-1 1 0 0,0 1-1 0 0,0 0 1 0 0,-1-1 0 0 0,1 0-1 0 0,0 1 1 0 0,0-1-1 0 0,0 0 1 0 0,0 1-1 0 0,0-1 1 0 0,1 0-1 0 0,4 1 12 0 0,-1 0 1 0 0,0-1-1 0 0,0 0 0 0 0,1 0 1 0 0,-1-1-1 0 0,0 1 0 0 0,1-1 1 0 0,-1 0-1 0 0,0 0 0 0 0,0-1 0 0 0,0 0 1 0 0,0 0-1 0 0,5-3 0 0 0,14-4 46 0 0,-22 8-55 0 0,1-1 1 0 0,0 0 0 0 0,-1 0-1 0 0,0 0 1 0 0,1-1 0 0 0,-1 1-1 0 0,0 0 1 0 0,0-1 0 0 0,0 0-1 0 0,-1 1 1 0 0,1-1 0 0 0,0 0 0 0 0,-1 0-1 0 0,2-4 1 0 0,13-44 47 0 0,-16 48-92 0 0,1-1 0 0 0,-1 1 0 0 0,0-1 0 0 0,0 1-1 0 0,0-1 1 0 0,-1 1 0 0 0,0-1 0 0 0,1 1 0 0 0,-1 0-1 0 0,0-1 1 0 0,0 1 0 0 0,-1 0 0 0 0,1 0 0 0 0,-1 0 0 0 0,-2-4-1 0 0,3 6-234 0 0</inkml:trace>
</inkml:ink>
</file>

<file path=ppt/ink/ink4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8:56:27.144"/>
    </inkml:context>
    <inkml:brush xml:id="br0">
      <inkml:brushProperty name="width" value="0.05" units="cm"/>
      <inkml:brushProperty name="height" value="0.05" units="cm"/>
    </inkml:brush>
  </inkml:definitions>
  <inkml:trace contextRef="#ctx0" brushRef="#br0">1 379 5377 0 0,'29'62'1923'0'0,"-23"-52"-1201"0"0,-5-13-317 0 0,-5-3-51 0 0,-1 12 1067 0 0,10 10-1064 0 0,-1-2-255 0 0,11 73 118 0 0,-15-86-215 0 0,1 0 1 0 0,-1 1-1 0 0,1-1 1 0 0,-1 0-1 0 0,1 1 0 0 0,0-1 1 0 0,0 0-1 0 0,-1 0 0 0 0,1 0 1 0 0,0 1-1 0 0,0-1 1 0 0,0 0-1 0 0,0 0 0 0 0,2 1 1 0 0,-2-2 6 0 0,0 1 0 0 0,0-1 0 0 0,0 0 0 0 0,1 1 0 0 0,-1-1 0 0 0,0 0 0 0 0,0 0 0 0 0,0 1 0 0 0,1-1 0 0 0,-1 0 0 0 0,0 0 0 0 0,0 0 0 0 0,0-1 0 0 0,1 1 1 0 0,-1 0-1 0 0,0 0 0 0 0,0-1 0 0 0,0 1 0 0 0,0-1 0 0 0,1 1 0 0 0,0-1 0 0 0,24-21 207 0 0,-16 4-221 0 0,-9 14 5 0 0,1 0 0 0 0,-1-1 0 0 0,0 1 0 0 0,0-1 0 0 0,-1 1 0 0 0,0-1 0 0 0,1 1 1 0 0,-1-1-1 0 0,-1-6 0 0 0,0 4 0 0 0,0 4-2 0 0,1 0-1 0 0,-1 0 0 0 0,1 0 0 0 0,-1 0 0 0 0,0 0 0 0 0,-1 1 1 0 0,1-1-1 0 0,0 0 0 0 0,-1 1 0 0 0,1-1 0 0 0,-1 1 0 0 0,0-1 1 0 0,0 1-1 0 0,0 0 0 0 0,0 0 0 0 0,-4-3 0 0 0,-2-1-5 0 0,5 4 171 0 0,2 1-887 0 0</inkml:trace>
  <inkml:trace contextRef="#ctx0" brushRef="#br0" timeOffset="1">668 34 5873 0 0,'-1'-6'1285'0'0,"1"5"-1144"0"0,0-1-1 0 0,0 1 0 0 0,0 0 0 0 0,0 0 0 0 0,0-1 1 0 0,-1 1-1 0 0,1 0 0 0 0,0 0 0 0 0,-1 0 1 0 0,1-1-1 0 0,-1 1 0 0 0,1 0 0 0 0,-1 0 0 0 0,1 0 1 0 0,-1 0-1 0 0,0 0 0 0 0,1 0 0 0 0,-1 0 0 0 0,0 0 1 0 0,0 0-1 0 0,0 0 0 0 0,0 0 0 0 0,-1 0 1 0 0,-7 33 396 0 0,-3 39-67 0 0,-5 88-1 0 0,18-66-277 0 0,5-32-56 0 0,-1-50-110 0 0,4 10 44 0 0,-11-14-394 0 0,-2-8-1909 0 0,3 0 1471 0 0,-1-1-373 0 0</inkml:trace>
</inkml:ink>
</file>

<file path=ppt/ink/ink4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8:56:28"/>
    </inkml:context>
    <inkml:brush xml:id="br0">
      <inkml:brushProperty name="width" value="0.05" units="cm"/>
      <inkml:brushProperty name="height" value="0.05" units="cm"/>
    </inkml:brush>
  </inkml:definitions>
  <inkml:trace contextRef="#ctx0" brushRef="#br0">50 168 3745 0 0,'-9'-17'421'0'0,"-12"-27"746"0"0,17 36-825 0 0,1-1 1 0 0,0 0-1 0 0,0 0 1 0 0,1 0-1 0 0,0-1 0 0 0,0-9 1 0 0,2 17-295 0 0,0 1 0 0 0,0-1-1 0 0,1 1 1 0 0,-1-1 0 0 0,1 1 0 0 0,-1-1 0 0 0,1 1 0 0 0,0-1 0 0 0,-1 1 0 0 0,1-1 0 0 0,0 1 0 0 0,0 0 0 0 0,0 0 0 0 0,0-1 0 0 0,0 1 0 0 0,0 0 0 0 0,1 0 0 0 0,-1 0-1 0 0,0 0 1 0 0,1 0 0 0 0,-1 0 0 0 0,0 1 0 0 0,1-1 0 0 0,-1 0 0 0 0,1 1 0 0 0,-1-1 0 0 0,1 1 0 0 0,-1-1 0 0 0,1 1 0 0 0,0 0 0 0 0,-1 0 0 0 0,1 0 0 0 0,-1-1 0 0 0,4 2-1 0 0,73-1 68 0 0,-52 1 45 0 0,-4-1-122 0 0,-17 0-26 0 0,0-1-1 0 0,0 1 1 0 0,0 1 0 0 0,0-1 0 0 0,0 1-1 0 0,0 0 1 0 0,0 0 0 0 0,0 0-1 0 0,0 1 1 0 0,8 3 0 0 0,0 5 38 0 0,0 0 1 0 0,0 1 0 0 0,-1 0-1 0 0,-1 1 1 0 0,1 0 0 0 0,-2 0-1 0 0,10 16 1 0 0,3 0 25 0 0,23 31 1036 0 0,-45-58-325 0 0,-1-1-656 0 0,-1 0-18 0 0,-2 0 85 0 0,-5-2 430 0 0,5-1-589 0 0,1 0-14 0 0,-8-34 41 0 0,6-15-48 0 0,4 49-14 0 0,0 0-4 0 0,0 1 1 0 0,-1 0 0 0 0,2-1-1 0 0,-1 1 1 0 0,0-1-1 0 0,0 1 1 0 0,1 0-1 0 0,-1-1 1 0 0,1 1 0 0 0,-1 0-1 0 0,1 0 1 0 0,0-1-1 0 0,0 1 1 0 0,0 0-1 0 0,1 0 1 0 0,-1 0 0 0 0,0 0-1 0 0,1 0 1 0 0,-1 0-1 0 0,1 1 1 0 0,0-1-1 0 0,-1 0 1 0 0,1 1-1 0 0,0-1 1 0 0,0 1 0 0 0,0 0-1 0 0,0-1 1 0 0,0 1-1 0 0,1 0 1 0 0,-1 0-1 0 0,0 1 1 0 0,0-1 0 0 0,1 0-1 0 0,2 0 1 0 0,1 0-3 0 0,1 1 0 0 0,-1-1 0 0 0,1 1 1 0 0,-1 0-1 0 0,12 2 0 0 0,12 4-6 0 0,-24-6 10 0 0,2 1-17 0 0,-2 2 11 0 0,0 3 15 0 0,-2 1 10 0 0,29 51 67 0 0,-14-25-32 0 0,-4-8 49 0 0,-12-19-70 0 0,11 8 62 0 0,-7-11-49 0 0,20 6 24 0 0,-27-9-67 0 0,1 0 0 0 0,0 1 0 0 0,0-1-1 0 0,-1 0 1 0 0,1 1 0 0 0,0-1 0 0 0,-1 0-1 0 0,1 0 1 0 0,0 0 0 0 0,0 0 0 0 0,-1 0 0 0 0,1 0-1 0 0,0 0 1 0 0,0 0 0 0 0,-1 0 0 0 0,1 0-1 0 0,0 0 1 0 0,0 0 0 0 0,-1 0 0 0 0,1-1-1 0 0,0 1 1 0 0,-1 0 0 0 0,1 0 0 0 0,0-1-1 0 0,-1 1 1 0 0,1-1 0 0 0,1 0 0 0 0,-2 1-39 0 0,7-1-425 0 0,-2 0 373 0 0,21-6-668 0 0,-7 0-125 0 0,-1-3-32 0 0,-8 2 402 0 0,-9 7 488 0 0,0 0 0 0 0,0 0 0 0 0,0 0-1 0 0,0 0 1 0 0,0 0 0 0 0,0-1 0 0 0,0 1-1 0 0,-1 0 1 0 0,1 0 0 0 0,0-1 0 0 0,-1 1 0 0 0,1 0-1 0 0,-1-1 1 0 0,0 1 0 0 0,1 0 0 0 0,-1-1-1 0 0,0 1 1 0 0,0-3 0 0 0,0 1 22 0 0,1 1-1 0 0,-1-1 1 0 0,1 0-1 0 0,-1 0 1 0 0,1 1-1 0 0,0-1 1 0 0,0 1-1 0 0,0-1 1 0 0,0 1 0 0 0,1-1-1 0 0,-1 1 1 0 0,3-4-1 0 0,14-12-2 0 0,-10 11 21 0 0,-1-1 1 0 0,1 0-1 0 0,-1 0 1 0 0,-1 0-1 0 0,7-11 1 0 0,-7 9 338 0 0,-6 19 431 0 0,-2 11-263 0 0,2-2-563 0 0,-1 54 472 0 0,4-59-242 0 0,-1-9-113 0 0,-3 0-3 0 0,-1-1-52 0 0,-5 4 24 0 0,3-4 32 0 0,1-2 43 0 0,-8-6 14 0 0,8 2-86 0 0,1 0-40 0 0,2 1-10 0 0,0 0-1 0 0,1 0 1 0 0,-1 0 0 0 0,0 0 0 0 0,1 0 0 0 0,-1 0-1 0 0,1 0 1 0 0,0 0 0 0 0,-1 0 0 0 0,1 0 0 0 0,0 0-1 0 0,0 1 1 0 0,0-1 0 0 0,3-3 0 0 0,9-24 19 0 0,-13 29-21 0 0,0-2 0 0 0,0 0-1 0 0,1 1-2 0 0,0 0-1 0 0,-1 0 4 0 0,1 1 0 0 0,-1 0 0 0 0,1-1 0 0 0,-1 1 0 0 0,1 0 0 0 0,-1-1 0 0 0,1 1 0 0 0,-1 0 0 0 0,1 0 0 0 0,-1-1 0 0 0,1 1 0 0 0,0 0 0 0 0,-1 0 0 0 0,1 0 0 0 0,-1 0 0 0 0,1 0 0 0 0,0 0 0 0 0,-1 0 0 0 0,1 0 0 0 0,-1 0 0 0 0,1 0 0 0 0,0 0 0 0 0,-1 0 0 0 0,1 0 0 0 0,-1 1 0 0 0,1-1 0 0 0,-1 0 0 0 0,1 0 0 0 0,0 1 0 0 0,8 17-8 0 0,5 10 0 0 0,48 47 0 0 0,-56-72 8 0 0,0 0 0 0 0,1-1 0 0 0,-1 0 0 0 0,0-1 0 0 0,1 1 0 0 0,-1-1 0 0 0,1 0 0 0 0,0-1 0 0 0,-1 1 0 0 0,1-1 0 0 0,7-1 0 0 0,14-14 20 0 0,-10 1-15 0 0,-2-5 7 0 0,-8 6-9 0 0,3-9-2 0 0,6-10-3 0 0,-3 13 3 0 0,-13 17-1 0 0,0 0 0 0 0,0 1 0 0 0,1-1 0 0 0,-1 1 0 0 0,1 0 0 0 0,-1 0 0 0 0,1-1 0 0 0,0 1 0 0 0,-1 0 0 0 0,1 0 0 0 0,0 0 0 0 0,0 1 0 0 0,-1-1 0 0 0,1 0 0 0 0,0 1 0 0 0,0-1 0 0 0,0 1 0 0 0,0-1 0 0 0,3 1 0 0 0,15-3 0 0 0,-5 3 212 0 0,-9 2-163 0 0,0 0-1 0 0,0 0 1 0 0,0 1 0 0 0,0 0 0 0 0,0 0 0 0 0,-1 0 0 0 0,8 6 0 0 0,0 1-112 0 0,5 2-201 0 0,-8-5-48 0 0,-9-7 178 0 0,9 7-323 0 0,-6-1-291 0 0</inkml:trace>
</inkml:ink>
</file>

<file path=ppt/ink/ink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19:22:05.097"/>
    </inkml:context>
    <inkml:brush xml:id="br0">
      <inkml:brushProperty name="width" value="0.05" units="cm"/>
      <inkml:brushProperty name="height" value="0.05" units="cm"/>
    </inkml:brush>
  </inkml:definitions>
  <inkml:trace contextRef="#ctx0" brushRef="#br0">21 920 4297 0 0,'-4'-2'1525'0'0,"-4"-3"672"0"0,4 0-1477 0 0,3 4-697 0 0,0 0 13 0 0,-2-1 132 0 0,5-8-60 0 0,0 1 0 0 0,0 0 0 0 0,1 0 0 0 0,0 1-1 0 0,0-1 1 0 0,1 0 0 0 0,10-15 0 0 0,-8 13-38 0 0,8-18 139 0 0,1 2 0 0 0,1 0-1 0 0,35-43 1 0 0,-45 62-199 0 0,1 0 1 0 0,0 1-1 0 0,0 0 0 0 0,1 0 1 0 0,0 1-1 0 0,0 0 1 0 0,1 0-1 0 0,-1 1 1 0 0,1 0-1 0 0,1 1 1 0 0,-1 0-1 0 0,0 0 0 0 0,1 1 1 0 0,18-4-1 0 0,-25 7-9 0 0,-1 0 0 0 0,0 0-1 0 0,0 0 1 0 0,1 0-1 0 0,-1 0 1 0 0,0 0 0 0 0,0 1-1 0 0,0-1 1 0 0,0 1-1 0 0,1 0 1 0 0,-1-1 0 0 0,0 1-1 0 0,0 0 1 0 0,0 0 0 0 0,0 1-1 0 0,-1-1 1 0 0,1 0-1 0 0,0 0 1 0 0,0 1 0 0 0,1 1-1 0 0,1 2 0 0 0,0-1 0 0 0,-1 1 0 0 0,0 0-1 0 0,1 0 1 0 0,-2 1 0 0 0,1-1 0 0 0,2 9 0 0 0,2 8-2 0 0,-1 0 1 0 0,5 45-1 0 0,-8-46-3 0 0,1 1 0 0 0,1-1 1 0 0,13 40-1 0 0,-14-52 7 0 0,0 0 0 0 0,1 0-1 0 0,0 0 1 0 0,0-1 0 0 0,1 1 0 0 0,0-1 0 0 0,0 0 0 0 0,1-1 0 0 0,0 0-1 0 0,12 10 1 0 0,-17-16 1 0 0,0 0-1 0 0,1 1 0 0 0,-1-1 0 0 0,0 0 0 0 0,0 0 1 0 0,1 0-1 0 0,-1-1 0 0 0,1 1 0 0 0,-1 0 1 0 0,3-1-1 0 0,15 1 41 0 0,-3-2-27 0 0,6-5 9 0 0,-3-4 0 0 0,9-10 12 0 0,-9 6-12 0 0,-10 7-4 0 0,-1-1-1 0 0,0 0 0 0 0,0-1 1 0 0,9-11-1 0 0,2-3 0 0 0,-13 15-9 0 0,0-1 0 0 0,-1 0 1 0 0,0 0-1 0 0,5-12 0 0 0,12-17 21 0 0,-15 25-25 0 0,-1 0 1 0 0,-1 0-1 0 0,0-1 1 0 0,0 1-1 0 0,-1-1 1 0 0,-1-1-1 0 0,3-19 1 0 0,-7 26-16 0 0,1 6 8 0 0,-2 0 1 0 0,1 1 0 0 0,0-1 0 0 0,0 0 0 0 0,0 0 0 0 0,-1 1-1 0 0,1-1 1 0 0,-1 0 0 0 0,1 0 0 0 0,-1 1 0 0 0,0-1-1 0 0,0 1 1 0 0,0-1 0 0 0,0 0 0 0 0,0 1 0 0 0,0 0 0 0 0,-1-2-1 0 0,-7 0-104 0 0,14 33 26 0 0,17 26 77 0 0,-3-14 9 0 0,-12-28 11 0 0,1 0 0 0 0,19 23 0 0 0,-27-36-15 0 0,1 0 1 0 0,-1 0 0 0 0,1 0 0 0 0,0 0-1 0 0,0-1 1 0 0,0 1 0 0 0,-1 0 0 0 0,1 0-1 0 0,0-1 1 0 0,0 1 0 0 0,0-1-1 0 0,0 1 1 0 0,0-1 0 0 0,0 1 0 0 0,0-1-1 0 0,0 0 1 0 0,1 1 0 0 0,-1-1 0 0 0,0 0-1 0 0,0 0 1 0 0,0 0 0 0 0,0 0-1 0 0,0 0 1 0 0,0 0 0 0 0,1 0 0 0 0,-1 0-1 0 0,0 0 1 0 0,0 0 0 0 0,0-1 0 0 0,0 1-1 0 0,0 0 1 0 0,0-1 0 0 0,0 1-1 0 0,0-1 1 0 0,0 1 0 0 0,0-1 0 0 0,0 0-1 0 0,0 1 1 0 0,0-1 0 0 0,0 0 0 0 0,-1 0-1 0 0,1 1 1 0 0,0-1 0 0 0,0 0-1 0 0,-1 0 1 0 0,1 0 0 0 0,-1 0 0 0 0,1 0-1 0 0,0-2 1 0 0,5-6 51 0 0,-1-1-1 0 0,0 0 1 0 0,6-19 0 0 0,-9 25-46 0 0,71-162 341 0 0,-44 106-276 0 0,17-32 85 0 0,-12 29-55 0 0,-17 31-79 0 0,69-114 148 0 0,-72 127-134 0 0,0 1 0 0 0,23-23 0 0 0,13 1 32 0 0,-21 25-97 0 0,21 0 87 0 0,-38 13-249 0 0,0 0-1 0 0,0 1 0 0 0,1 0 0 0 0,-1 1 0 0 0,0 1 0 0 0,0 0 0 0 0,0 0 0 0 0,18 6 0 0 0,-9 1-1095 0 0,-16-4 130 0 0</inkml:trace>
</inkml:ink>
</file>

<file path=ppt/ink/ink4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8:56:28.609"/>
    </inkml:context>
    <inkml:brush xml:id="br0">
      <inkml:brushProperty name="width" value="0.05" units="cm"/>
      <inkml:brushProperty name="height" value="0.05" units="cm"/>
    </inkml:brush>
  </inkml:definitions>
  <inkml:trace contextRef="#ctx0" brushRef="#br0">1 148 3409 0 0,'11'9'3244'0'0,"-11"-11"-2362"0"0,-5 1-57 0 0,4 3-739 0 0,1-1-1 0 0,-1 0 0 0 0,1 1 0 0 0,-1-1 0 0 0,1 0 0 0 0,-1 1 1 0 0,1-1-1 0 0,-1 1 0 0 0,1-1 0 0 0,0 1 0 0 0,0-1 0 0 0,0 1 1 0 0,0-1-1 0 0,0 1 0 0 0,0-1 0 0 0,0 0 0 0 0,1 1 0 0 0,0 1 1 0 0,-1 2 91 0 0,2 36 455 0 0,14 145 920 0 0,-15-182-1512 0 0,0 7 7 0 0,0 0-1 0 0,1-1 1 0 0,1 1-1 0 0,0-1 1 0 0,0 0-1 0 0,1 0 1 0 0,6 12-1 0 0,-8-12 22 0 0,-8-12 26 0 0,1-3-20 0 0,2 0-62 0 0,1 1 1 0 0,-1-1-1 0 0,1 0 0 0 0,1 0 1 0 0,-1 0-1 0 0,1 0 0 0 0,0 0 1 0 0,0 0-1 0 0,-1-7 0 0 0,-1-6 1 0 0,-3-5-8 0 0,2 0-1 0 0,0-1 1 0 0,1 0 0 0 0,1 0-1 0 0,2 0 1 0 0,0 0 0 0 0,4-28-1 0 0,0 40-2 0 0,0-1-1 0 0,1 1 0 0 0,0 0 0 0 0,1 0 0 0 0,0 0 0 0 0,1 1 1 0 0,11-15-1 0 0,7-3 1 0 0,18-8 7 0 0,0-1-6 0 0,-32 29-8 0 0,3 7-12 0 0,-4 13 0 0 0,-8 3 12 0 0,-2-6 5 0 0,-1 60-1 0 0,0-64 3 0 0,0 1 0 0 0,0-1 0 0 0,0 0 0 0 0,-1 0-1 0 0,1 0 1 0 0,-1 0 0 0 0,-4 7 0 0 0,2-6 0 0 0,0-1 0 0 0,0 1 0 0 0,-1-1 1 0 0,1 0-1 0 0,-1 0 0 0 0,0 0 0 0 0,0-1 0 0 0,0 0 0 0 0,0 1 1 0 0,-8 1-1 0 0,8-1-49 0 0,8 0 200 0 0,1-2-490 0 0,-2-2-319 0 0,14-5-1435 0 0,-2 2-2605 0 0</inkml:trace>
</inkml:ink>
</file>

<file path=ppt/ink/ink4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8:56:28.982"/>
    </inkml:context>
    <inkml:brush xml:id="br0">
      <inkml:brushProperty name="width" value="0.05" units="cm"/>
      <inkml:brushProperty name="height" value="0.05" units="cm"/>
    </inkml:brush>
  </inkml:definitions>
  <inkml:trace contextRef="#ctx0" brushRef="#br0">5 0 4497 0 0,'0'1'200'0'0,"1"0"1"0"0,-1-1-1 0 0,0 1 1 0 0,0 0-1 0 0,0 0 1 0 0,0-1-1 0 0,0 1 0 0 0,0 0 1 0 0,0 0-1 0 0,0-1 1 0 0,0 1-1 0 0,-1 0 1 0 0,1-1-1 0 0,0 1 0 0 0,0 0 1 0 0,-1-1-1 0 0,1 1 1 0 0,0 0-1 0 0,-1-1 1 0 0,1 1-1 0 0,0 0 0 0 0,-1-1 1 0 0,-1 2 767 0 0,4 10-648 0 0,-1 0-1 0 0,1 1 0 0 0,1-1 0 0 0,8 21 0 0 0,2 13 162 0 0,-11-39-376 0 0,0-1 0 0 0,0 1 0 0 0,1-1-1 0 0,0 0 1 0 0,0 0 0 0 0,0 0 0 0 0,1 0 0 0 0,-1 0 0 0 0,2-1 0 0 0,7 9 0 0 0,-11-13-92 0 0,0 1 1 0 0,1-1 0 0 0,0 1-1 0 0,-1-1 1 0 0,1 1 0 0 0,0-1-1 0 0,-1 0 1 0 0,1 0 0 0 0,0 0-1 0 0,0 0 1 0 0,0 0 0 0 0,0-1-1 0 0,0 1 1 0 0,0 0 0 0 0,0-1-1 0 0,0 0 1 0 0,0 1 0 0 0,1-1-1 0 0,-1 0 1 0 0,0 0-1 0 0,0 0 1 0 0,0 0 0 0 0,0-1-1 0 0,0 1 1 0 0,0-1 0 0 0,0 1-1 0 0,1-1 1 0 0,-1 1 0 0 0,-1-1-1 0 0,1 0 1 0 0,0 0 0 0 0,0 0-1 0 0,0 0 1 0 0,0-1 0 0 0,-1 1-1 0 0,4-3 1 0 0,-1 0-5 0 0,0 0 1 0 0,0-1-1 0 0,0 1 0 0 0,0-1 0 0 0,-1 0 1 0 0,1 0-1 0 0,-1 0 0 0 0,3-10 1 0 0,-4 9-5 0 0,0 0 1 0 0,-1 0-1 0 0,1 0 1 0 0,-2 0-1 0 0,1-1 1 0 0,-1 1-1 0 0,1 0 1 0 0,-2-1 0 0 0,1 1-1 0 0,-1 0 1 0 0,0 0-1 0 0,0-1 1 0 0,-4-10-1 0 0,3 12-17 0 0,-8-29 86 0 0,8 22-89 0 0,4 11-54 0 0,0 4-11 0 0,-1-2-106 0 0,6 3-1648 0 0,-5 3 1701 0 0,-1-5 79 0 0,-1 0 0 0 0,0 0-1 0 0,1 0 1 0 0,-1 0 0 0 0,1 0 0 0 0,0 0 0 0 0,0 0-1 0 0,0-1 1 0 0,0 1 0 0 0,0 0 0 0 0,0-1-1 0 0,0 1 1 0 0,0-1 0 0 0,3 3 0 0 0,35 34-1509 0 0,-22-25-2769 0 0</inkml:trace>
</inkml:ink>
</file>

<file path=ppt/ink/ink4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8:56:29.328"/>
    </inkml:context>
    <inkml:brush xml:id="br0">
      <inkml:brushProperty name="width" value="0.05" units="cm"/>
      <inkml:brushProperty name="height" value="0.05" units="cm"/>
    </inkml:brush>
  </inkml:definitions>
  <inkml:trace contextRef="#ctx0" brushRef="#br0">69 54 4905 0 0,'58'-5'1942'0'0,"-57"5"-1901"0"0,-1 0 1 0 0,0 0 0 0 0,1 0-1 0 0,-1 0 1 0 0,1 0-1 0 0,-1 0 1 0 0,0 0-1 0 0,1 0 1 0 0,-1 0 0 0 0,1-1-1 0 0,-1 1 1 0 0,0 0-1 0 0,1 0 1 0 0,-1 0-1 0 0,0-1 1 0 0,1 1 0 0 0,-1 0-1 0 0,0-1 1 0 0,0 1-1 0 0,1 0 1 0 0,-1-1-1 0 0,0 1 1 0 0,0 0 0 0 0,1-1-1 0 0,-1 1 1 0 0,0 0-1 0 0,0-1 1 0 0,0 1-1 0 0,0-1 1 0 0,0 1 0 0 0,1 0-1 0 0,-1-1 1 0 0,0 1-1 0 0,0-1 1 0 0,0 1-1 0 0,0 0 1 0 0,0-1 0 0 0,0 1-1 0 0,0-1 1 0 0,-1 1-1 0 0,1-1 1 0 0,0 1-1 0 0,0 0 1 0 0,0-1 0 0 0,0 1-1 0 0,0 0 1 0 0,-1-1-1 0 0,1 1 1 0 0,0-1-1 0 0,0 1 1 0 0,-1 0 0 0 0,1 0-1 0 0,0-1 1 0 0,0 1-1 0 0,-1 0 1 0 0,1-1-1 0 0,0 1 1 0 0,-1 0 0 0 0,0-1-1 0 0,-11-12 1717 0 0,6 8-654 0 0,-34-5-636 0 0,39 9-465 0 0,0 1 1 0 0,0 0-1 0 0,-1-1 0 0 0,1 1 1 0 0,0 0-1 0 0,-1 0 1 0 0,1 0-1 0 0,0 0 0 0 0,0 0 1 0 0,-1 0-1 0 0,1 0 1 0 0,0 1-1 0 0,0-1 0 0 0,-1 0 1 0 0,1 1-1 0 0,0-1 0 0 0,0 1 1 0 0,0-1-1 0 0,0 1 1 0 0,0-1-1 0 0,-1 1 0 0 0,1 0 1 0 0,0 0-1 0 0,0 0 1 0 0,1-1-1 0 0,-1 1 0 0 0,0 0 1 0 0,0 0-1 0 0,0 0 1 0 0,1 0-1 0 0,-1 1 0 0 0,-1 1 1 0 0,-14 33 17 0 0,14-33-18 0 0,0 1 0 0 0,0-1 0 0 0,-1 1-1 0 0,2 0 1 0 0,-1 0 0 0 0,0-1-1 0 0,1 1 1 0 0,0 0 0 0 0,0 0 0 0 0,0 1-1 0 0,1-1 1 0 0,-1 0 0 0 0,1 0-1 0 0,0 0 1 0 0,0 0 0 0 0,0 1 0 0 0,1-1-1 0 0,1 6 1 0 0,8 12-1 0 0,-7-16 3 0 0,0 0-1 0 0,1 0 1 0 0,0 0 0 0 0,0-1-1 0 0,0 1 1 0 0,1-1-1 0 0,5 6 1 0 0,4 0 0 0 0,-10-8 4 0 0,0 0-1 0 0,0 0 1 0 0,1 0 0 0 0,-1-1-1 0 0,0 0 1 0 0,1 0 0 0 0,0 0-1 0 0,-1 0 1 0 0,1-1 0 0 0,0 0-1 0 0,0 0 1 0 0,0 0-1 0 0,-1-1 1 0 0,11 1 0 0 0,9-11 41 0 0,-12-3-21 0 0,-10 10-25 0 0,0-1 0 0 0,0 1 0 0 0,-1-1 0 0 0,1 1 0 0 0,-1-1 0 0 0,0 0 0 0 0,0 0 0 0 0,0-4 0 0 0,0-2-131 0 0,3-27 385 0 0,-4 33-394 0 0,0 1 0 0 0,0-1-1 0 0,-1 0 1 0 0,1 1 0 0 0,-1-1 0 0 0,0 1 0 0 0,0-1-1 0 0,0 1 1 0 0,-1-1 0 0 0,1 1 0 0 0,-1-1 0 0 0,0 1-1 0 0,-3-4 1 0 0,2-10-419 0 0,3 6-300 0 0,-1 4-390 0 0</inkml:trace>
</inkml:ink>
</file>

<file path=ppt/ink/ink4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8:56:30.099"/>
    </inkml:context>
    <inkml:brush xml:id="br0">
      <inkml:brushProperty name="width" value="0.05" units="cm"/>
      <inkml:brushProperty name="height" value="0.05" units="cm"/>
    </inkml:brush>
  </inkml:definitions>
  <inkml:trace contextRef="#ctx0" brushRef="#br0">205 74 4097 0 0,'-157'-9'2459'0'0,"112"6"-1464"0"0,42 1-506 0 0,17 1 11 0 0,20 0-125 0 0,-16-5-116 0 0,-10 1-130 0 0,1-4 36 0 0,-9 9-155 0 0,1-1 1 0 0,-1 1 0 0 0,0 0-1 0 0,1 0 1 0 0,-1-1-1 0 0,1 1 1 0 0,-1 0 0 0 0,0-1-1 0 0,0 1 1 0 0,1 0 0 0 0,-1-1-1 0 0,0 1 1 0 0,1 0-1 0 0,-1-1 1 0 0,0 1 0 0 0,0 0-1 0 0,0-1 1 0 0,0 1 0 0 0,1-1-1 0 0,-1 1 1 0 0,0-1-1 0 0,0 1 1 0 0,0 0 0 0 0,0-1-1 0 0,0 1 1 0 0,0-1 0 0 0,0 1-1 0 0,0-1 1 0 0,0 1-1 0 0,0-1 1 0 0,0 1 0 0 0,0 0-1 0 0,0-1 1 0 0,-1 1 0 0 0,1-1-1 0 0,0 1 1 0 0,0-1-1 0 0,83-15 283 0 0,-70 9 1547 0 0,-13 19-1844 0 0,3 56 110 0 0,-4-46-58 0 0,-1-1 0 0 0,-9 37 1 0 0,6-29 9 0 0,1 1 1 0 0,-1 41-1 0 0,5-18 14 0 0,0-18-37 0 0,0 4-13 0 0,1-17-6 0 0,3 9 1 0 0,0 9 20 0 0,-5-12 18 0 0,-3-9 11 0 0,3-14-118 0 0,1-4-67 0 0,8-30-479 0 0,-3 16 591 0 0,1 0 0 0 0,0 1 0 0 0,1 0 0 0 0,0 0 0 0 0,1 1 0 0 0,0-1 0 0 0,1 2 1 0 0,13-14-1 0 0,-9 14-4 0 0,0 0 0 0 0,26-14 0 0 0,8 5 20 0 0,-30 11-1 0 0,-8 0-3 0 0,3-6 4 0 0,13-9 21 0 0,-20 20 6 0 0,1 0 0 0 0,-1-1 1 0 0,0 0-1 0 0,0 0 0 0 0,0 0 1 0 0,-1 0-1 0 0,1-1 0 0 0,-1 1 1 0 0,0-1-1 0 0,-1 0 0 0 0,1 0 1 0 0,-1-1-1 0 0,0 1 0 0 0,0-1 1 0 0,3-10-1 0 0,-6 16-27 0 0,0 0-1 0 0,0 0 1 0 0,0 0-1 0 0,0 0 1 0 0,0 0-1 0 0,0-1 1 0 0,0 1-1 0 0,0 0 1 0 0,0 0-1 0 0,0 0 1 0 0,0-1-1 0 0,0 1 1 0 0,0 0-1 0 0,0 0 1 0 0,0 0-1 0 0,0 0 1 0 0,0-1-1 0 0,0 1 1 0 0,0 0-1 0 0,0 0 1 0 0,0 0-1 0 0,0 0 1 0 0,0 0-1 0 0,0-1 1 0 0,0 1-1 0 0,-1 0 1 0 0,1 0-1 0 0,0 0 1 0 0,0 0 0 0 0,0 0-1 0 0,0 0 1 0 0,0-1-1 0 0,0 1 1 0 0,-1 0-1 0 0,1 0 1 0 0,0 0-1 0 0,0 0 1 0 0,0 0-1 0 0,0 0 1 0 0,-1 0-1 0 0,1 0 1 0 0,0 0-1 0 0,0 0 1 0 0,0 0-1 0 0,0 0 1 0 0,-1 0-1 0 0,1 0 1 0 0,0 0-1 0 0,0 0 1 0 0,-14 3 163 0 0,-10 10-79 0 0,12-3-66 0 0,4-3-9 0 0,0 0-1 0 0,0 1 1 0 0,1 0-1 0 0,0 0 0 0 0,0 0 1 0 0,1 1-1 0 0,-7 12 1 0 0,11-16-8 0 0,0-1 1 0 0,1 1 0 0 0,0 0-1 0 0,0-1 1 0 0,0 1 0 0 0,0 0-1 0 0,1 0 1 0 0,0 0 0 0 0,0-1 0 0 0,0 1-1 0 0,0 0 1 0 0,1 0 0 0 0,0 0-1 0 0,0-1 1 0 0,0 1 0 0 0,1-1 0 0 0,0 1-1 0 0,-1-1 1 0 0,1 1 0 0 0,1-1-1 0 0,-1 0 1 0 0,1 0 0 0 0,0 0-1 0 0,0 0 1 0 0,0 0 0 0 0,0-1 0 0 0,0 1-1 0 0,1-1 1 0 0,0 0 0 0 0,0 0-1 0 0,-1 0 1 0 0,2-1 0 0 0,-1 1-1 0 0,0-1 1 0 0,0 0 0 0 0,6 2 0 0 0,9-5 6 0 0,17-7 37 0 0,-4 1-108 0 0,-26 6 4 0 0,-1 0 0 0 0,1 0 0 0 0,0-1 1 0 0,-1 0-1 0 0,1 0 0 0 0,-1 0 0 0 0,0 0 0 0 0,1-1 1 0 0,-1 0-1 0 0,0 0 0 0 0,-1 0 0 0 0,1-1 0 0 0,0 1 0 0 0,-1-1 1 0 0,0 0-1 0 0,0-1 0 0 0,0 1 0 0 0,-1-1 0 0 0,1 1 1 0 0,-1-1-1 0 0,0 0 0 0 0,-1 0 0 0 0,1-1 0 0 0,3-9 1 0 0,-3 4-7 0 0,0-1 0 0 0,0-1 0 0 0,-1 1 0 0 0,0 0 0 0 0,-1-20 0 0 0,-4-30 142 0 0,6 29-57 0 0,-2 31-21 0 0,-1 0 1 0 0,1 0 0 0 0,0 0 0 0 0,1 1-1 0 0,-1-1 1 0 0,0 0 0 0 0,0 0 0 0 0,1 1-1 0 0,-1-1 1 0 0,1 1 0 0 0,-1-1-1 0 0,1 1 1 0 0,0 0 0 0 0,0 0 0 0 0,-1 0-1 0 0,1-1 1 0 0,3 0 0 0 0,23-1 203 0 0,-7 8-10 0 0,-19-5-193 0 0,-1 1 0 0 0,1-1-1 0 0,0 1 1 0 0,-1 0 0 0 0,1-1 0 0 0,-1 1-1 0 0,1 0 1 0 0,-1 0 0 0 0,0 0-1 0 0,1 0 1 0 0,-1 0 0 0 0,0 1 0 0 0,0-1-1 0 0,1 0 1 0 0,-1 1 0 0 0,0-1 0 0 0,-1 1-1 0 0,1-1 1 0 0,0 1 0 0 0,1 2 0 0 0,9 15 30 0 0,16 23 41 0 0,-26-40-68 0 0,1 1-1 0 0,-1 0 1 0 0,0-1 0 0 0,0 1-1 0 0,-1 0 1 0 0,1-1 0 0 0,-1 1-1 0 0,1 0 1 0 0,-1 0 0 0 0,0 0-1 0 0,0 0 1 0 0,0 0 0 0 0,0-1-1 0 0,0 1 1 0 0,-1 0 0 0 0,1 0-1 0 0,-1 0 1 0 0,0-1 0 0 0,-2 5-1 0 0,-1 10 100 0 0,3-14-100 0 0,0-1-1 0 0,-1 1 1 0 0,1-1 0 0 0,-1 1-1 0 0,0-1 1 0 0,1 1 0 0 0,-1-1-1 0 0,0 0 1 0 0,0 0 0 0 0,-1 0-1 0 0,1 0 1 0 0,0 0 0 0 0,-1-1-1 0 0,1 1 1 0 0,-1-1 0 0 0,1 1-1 0 0,-1-1 1 0 0,0 0 0 0 0,0 0-1 0 0,-2 1 1 0 0,-4 1 0 0 0,1 0 0 0 0,-1-1 0 0 0,0 1 0 0 0,0-2 1 0 0,-12 2-1 0 0,19-3-2 0 0,0 0 0 0 0,0 0 1 0 0,0 0-1 0 0,0-1 1 0 0,1 1-1 0 0,-1 0 0 0 0,0-1 1 0 0,0 1-1 0 0,1-1 1 0 0,-1 0-1 0 0,0 0 0 0 0,1 1 1 0 0,-1-1-1 0 0,-2-2 1 0 0,4-5 244 0 0,16 2-91 0 0,24-1 17 0 0,-20 5-119 0 0,0 1 0 0 0,0 1 0 0 0,0 1 0 0 0,21 4 1 0 0,-7 0 15 0 0,-4-2-62 0 0,16-2 14 0 0,28 2-980 0 0,-68-2 558 0 0</inkml:trace>
</inkml:ink>
</file>

<file path=ppt/ink/ink4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8:56:31.671"/>
    </inkml:context>
    <inkml:brush xml:id="br0">
      <inkml:brushProperty name="width" value="0.05" units="cm"/>
      <inkml:brushProperty name="height" value="0.05" units="cm"/>
    </inkml:brush>
  </inkml:definitions>
  <inkml:trace contextRef="#ctx0" brushRef="#br0">49 0 5417 0 0,'-4'5'498'0'0,"-1"0"0"0"0,1 1 0 0 0,0-1-1 0 0,0 1 1 0 0,0 0 0 0 0,-3 8 0 0 0,3-5-381 0 0,2-1 1 0 0,-1 1-1 0 0,1 0 1 0 0,0 0 0 0 0,1 0-1 0 0,0 0 1 0 0,0 0-1 0 0,1 1 1 0 0,0-1-1 0 0,1 0 1 0 0,0 0 0 0 0,4 15-1 0 0,1 2-39 0 0,2-1 0 0 0,0-1 1 0 0,2 0-1 0 0,0 0 0 0 0,2-1 0 0 0,23 34 0 0 0,-35-56-103 0 0,0-1 0 0 0,1 1 1 0 0,-1-1-1 0 0,0 1 0 0 0,0-1 0 0 0,0 1 1 0 0,1 0-1 0 0,-1-1 0 0 0,0 1 0 0 0,0 0 1 0 0,0-1-1 0 0,0 1 0 0 0,0-1 0 0 0,0 1 0 0 0,0 0 1 0 0,0-1-1 0 0,0 1 0 0 0,-1-1 0 0 0,1 1 1 0 0,0 0-1 0 0,0-1 0 0 0,0 1 0 0 0,-1-1 1 0 0,1 1-1 0 0,0-1 0 0 0,-1 1 0 0 0,1-1 0 0 0,0 1 1 0 0,-1-1-1 0 0,1 1 0 0 0,-1-1 0 0 0,1 1 1 0 0,-1-1-1 0 0,1 0 0 0 0,-1 1 0 0 0,0-1 1 0 0,-8 4-1386 0 0,8-6 905 0 0</inkml:trace>
</inkml:ink>
</file>

<file path=ppt/ink/ink4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8:56:32.068"/>
    </inkml:context>
    <inkml:brush xml:id="br0">
      <inkml:brushProperty name="width" value="0.05" units="cm"/>
      <inkml:brushProperty name="height" value="0.05" units="cm"/>
    </inkml:brush>
  </inkml:definitions>
  <inkml:trace contextRef="#ctx0" brushRef="#br0">1 185 2545 0 0,'33'-37'2484'0'0,"-33"55"1091"0"0,2 68-1918 0 0,-1-70-1440 0 0,-1-8-158 0 0,0 0 0 0 0,0 0 1 0 0,1 0-1 0 0,0-1 0 0 0,1 1 0 0 0,0 0 0 0 0,3 9 1 0 0,-3-19 206 0 0,-1-8-215 0 0,1 0-1 0 0,0 0 0 0 0,0 0 1 0 0,1 0-1 0 0,6-15 0 0 0,1-5-36 0 0,-2-45 20 0 0,-8 63-28 0 0,1-1-1 0 0,0 0 1 0 0,1 0-1 0 0,1 0 1 0 0,4-13-1 0 0,-5 20-4 0 0,1-1 0 0 0,0 1 0 0 0,0 1 0 0 0,0-1 0 0 0,8-10 0 0 0,-10 14-1 0 0,1 1 0 0 0,-1-1 0 0 0,1 0 0 0 0,-1 1 1 0 0,1-1-1 0 0,-1 1 0 0 0,1 0 0 0 0,0-1 0 0 0,0 1 0 0 0,0 0 1 0 0,0 0-1 0 0,0 0 0 0 0,0 1 0 0 0,0-1 0 0 0,0 0 0 0 0,0 1 1 0 0,0-1-1 0 0,1 1 0 0 0,-1 0 0 0 0,0-1 0 0 0,3 2 0 0 0,-1 1 9 0 0,-1 1 0 0 0,0 1-1 0 0,0-1 1 0 0,0 0-1 0 0,0 1 1 0 0,0 0 0 0 0,-1-1-1 0 0,0 1 1 0 0,1 0-1 0 0,-2 0 1 0 0,1 1 0 0 0,1 4-1 0 0,-1-5 11 0 0,7 24 143 0 0,-1 1 0 0 0,-1 0 0 0 0,-2 0 0 0 0,3 39 0 0 0,-7-51-61 0 0,0 2-53 0 0,-1-17-44 0 0,-1-1-1 0 0,1 1 1 0 0,0 0-1 0 0,0-1 1 0 0,0 1-1 0 0,0-1 1 0 0,0 1 0 0 0,1 0-1 0 0,-1-1 1 0 0,0 1-1 0 0,1-1 1 0 0,-1 1-1 0 0,1-1 1 0 0,0 1-1 0 0,-1-1 1 0 0,1 0-1 0 0,0 1 1 0 0,0-1-1 0 0,0 0 1 0 0,0 1 0 0 0,0-1-1 0 0,0 0 1 0 0,0 0-1 0 0,0 0 1 0 0,0 0-1 0 0,1 0 1 0 0,-1 0-1 0 0,0 0 1 0 0,1 0-1 0 0,-1-1 1 0 0,3 2-1 0 0,-4-2-80 0 0,10 0-1639 0 0,-8 0 946 0 0</inkml:trace>
</inkml:ink>
</file>

<file path=ppt/ink/ink4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8:56:32.481"/>
    </inkml:context>
    <inkml:brush xml:id="br0">
      <inkml:brushProperty name="width" value="0.05" units="cm"/>
      <inkml:brushProperty name="height" value="0.05" units="cm"/>
    </inkml:brush>
  </inkml:definitions>
  <inkml:trace contextRef="#ctx0" brushRef="#br0">0 85 3465 0 0,'35'-14'4110'0'0,"12"-22"-2856"0"0,-19 14-1120 0 0,-24 20-74 0 0,-1 1 0 0 0,1-1 1 0 0,0 0-1 0 0,-1 1 0 0 0,1 0 0 0 0,0 0 0 0 0,0 0 0 0 0,6 0 0 0 0,5 0 162 0 0,-6 1-108 0 0,-2 1-47 0 0,-4-1-15 0 0,1 0 0 0 0,-1 0-1 0 0,0 0 1 0 0,0 1 0 0 0,1 0 0 0 0,-1 0-1 0 0,0 0 1 0 0,0 0 0 0 0,5 2-1 0 0,-5-1-16 0 0,0 0-1 0 0,-1 0 1 0 0,1 1-1 0 0,0-1 1 0 0,0 0-1 0 0,-1 1 1 0 0,0 0-1 0 0,1-1 1 0 0,-1 1-1 0 0,0 0 1 0 0,-1 0-1 0 0,4 6 1 0 0,-3-4-8 0 0,0 1 1 0 0,0-1 0 0 0,-1 1 0 0 0,0-1 0 0 0,0 1 0 0 0,0 0-1 0 0,-1-1 1 0 0,1 1 0 0 0,-1 0 0 0 0,-1-1 0 0 0,1 1 0 0 0,-1 0 0 0 0,-3 10-1 0 0,-12 34 59 0 0,-3 13 8 0 0,7-20-64 0 0,1-13 31 0 0,7-19-51 0 0,0-1-1 0 0,1 1 1 0 0,0 0-1 0 0,-1 11 1 0 0,4-20-3 0 0,-1 1 1 0 0,1-1 0 0 0,0 0-1 0 0,0 0 1 0 0,0 1 0 0 0,1-1-1 0 0,-1 0 1 0 0,0 0 0 0 0,1 1-1 0 0,0-1 1 0 0,-1 0 0 0 0,1 0-1 0 0,0 0 1 0 0,0 0 0 0 0,0 0-1 0 0,0 0 1 0 0,1 0 0 0 0,-1 0-1 0 0,0 0 1 0 0,1-1 0 0 0,0 1-1 0 0,-1 0 1 0 0,1-1 0 0 0,0 1-1 0 0,2 0 1 0 0,-2-1 0 0 0,0 1 0 0 0,0-2 0 0 0,1 1 0 0 0,-1 0 0 0 0,0 0 0 0 0,1-1-1 0 0,-1 1 1 0 0,1-1 0 0 0,-1 0 0 0 0,6 0 0 0 0,46-9 70 0 0,-34 5-83 0 0,52-4-1119 0 0,-44 7 665 0 0,-9 0 322 0 0,6 0-161 0 0</inkml:trace>
</inkml:ink>
</file>

<file path=ppt/ink/ink4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8:56:32.899"/>
    </inkml:context>
    <inkml:brush xml:id="br0">
      <inkml:brushProperty name="width" value="0.05" units="cm"/>
      <inkml:brushProperty name="height" value="0.05" units="cm"/>
    </inkml:brush>
  </inkml:definitions>
  <inkml:trace contextRef="#ctx0" brushRef="#br0">153 135 4385 0 0,'50'-44'961'0'0,"-41"31"941"0"0,-13 14-1852 0 0,1-3 278 0 0,-3-1 163 0 0,-2-1-97 0 0,-5 1-198 0 0,4 2-53 0 0,2 1-68 0 0,0 1 0 0 0,0 0-1 0 0,1 0 1 0 0,-1 1 0 0 0,0-1 0 0 0,1 2 0 0 0,-1-1 0 0 0,1 1 0 0 0,0-1-1 0 0,0 2 1 0 0,0-1 0 0 0,-10 9 0 0 0,-14 13 70 0 0,12-8-63 0 0,15-14-59 0 0,1 0 0 0 0,-1 0 0 0 0,1 0 0 0 0,0 0 0 0 0,0 1-1 0 0,0-1 1 0 0,0 0 0 0 0,1 1 0 0 0,-1 0 0 0 0,1-1 0 0 0,0 1 0 0 0,0 0-1 0 0,0 0 1 0 0,1-1 0 0 0,-1 1 0 0 0,1 6 0 0 0,0-4 0 0 0,1 0 0 0 0,-1 0 0 0 0,1 0 0 0 0,1 0 0 0 0,-1-1 0 0 0,3 8 0 0 0,-1-6-1 0 0,1 1 0 0 0,-1-1 1 0 0,2 0-1 0 0,-1 0 0 0 0,1 0 0 0 0,0-1 1 0 0,6 8-1 0 0,25 13 105 0 0,-27-23-114 0 0,7-1 12 0 0,-13-3-15 0 0,1 0 1 0 0,-1 0 0 0 0,1 0 0 0 0,-1 0-1 0 0,0-1 1 0 0,1 1 0 0 0,-1-1 0 0 0,0 0 0 0 0,6-2-1 0 0,9-6 59 0 0,-12 7-61 0 0,-1-1-1 0 0,0 1 1 0 0,1-1 0 0 0,-1 0 0 0 0,0 0-1 0 0,-1-1 1 0 0,1 1 0 0 0,-1-1 0 0 0,1 0-1 0 0,-1-1 1 0 0,6-6 0 0 0,3-8 23 0 0,-1 2 6 0 0,-1 0 0 0 0,12-24 0 0 0,-21 36-33 0 0,1 0-1 0 0,-1-1 1 0 0,0 0 0 0 0,-1 0 0 0 0,1 1-1 0 0,-1-1 1 0 0,-1 0 0 0 0,1 0-1 0 0,-1 0 1 0 0,0 0 0 0 0,0 0 0 0 0,-1-8-1 0 0,0 8 2 0 0,1 0 0 0 0,-1 0 0 0 0,0 0 0 0 0,-1 0 0 0 0,0 0 0 0 0,1 0 0 0 0,-2 1 0 0 0,1-1-1 0 0,-1 1 1 0 0,0-1 0 0 0,0 1 0 0 0,0 0 0 0 0,-1 0 0 0 0,1 0 0 0 0,-1 1 0 0 0,-1-1 0 0 0,-8-6-1 0 0,2 5-17 0 0,9 5-1 0 0,0 0-1 0 0,0 1 1 0 0,-1 0-1 0 0,1-1 1 0 0,0 1-1 0 0,0 0 1 0 0,0 0-1 0 0,-1 0 0 0 0,1 0 1 0 0,0 0-1 0 0,0 1 1 0 0,0-1-1 0 0,0 1 1 0 0,0 0-1 0 0,0-1 1 0 0,0 1-1 0 0,-3 2 0 0 0,-7 3-114 0 0,10-4 27 0 0,1 0 0 0 0,0 0 0 0 0,0 0 0 0 0,0 0-1 0 0,0 0 1 0 0,0 0 0 0 0,1 1 0 0 0,-1-1 0 0 0,1 0-1 0 0,-1 0 1 0 0,1 1 0 0 0,0-1 0 0 0,0 0 0 0 0,0 1 0 0 0,0 2-1 0 0,6-1-690 0 0</inkml:trace>
</inkml:ink>
</file>

<file path=ppt/ink/ink4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8:56:33.300"/>
    </inkml:context>
    <inkml:brush xml:id="br0">
      <inkml:brushProperty name="width" value="0.05" units="cm"/>
      <inkml:brushProperty name="height" value="0.05" units="cm"/>
    </inkml:brush>
  </inkml:definitions>
  <inkml:trace contextRef="#ctx0" brushRef="#br0">0 46 5873 0 0,'49'-35'2011'0'0,"-40"25"-1042"0"0,-11 10-347 0 0,0 7 869 0 0,2 12-1354 0 0,0-16 33 0 0,0 18-18 0 0,0 12 84 0 0,0-1 1 0 0,2 1-1 0 0,7 34 1 0 0,-6-56-183 0 0,0 0 0 0 0,1 0 0 0 0,0 0 0 0 0,10 17 0 0 0,3-4 163 0 0,-17-24-244 0 0,0 0 1 0 0,0 1-1 0 0,0-1 1 0 0,0 0-1 0 0,0 0 0 0 0,0 1 1 0 0,0-1-1 0 0,1 0 1 0 0,-1 0-1 0 0,0 1 0 0 0,0-1 1 0 0,0 0-1 0 0,1 0 1 0 0,-1 0-1 0 0,0 1 0 0 0,0-1 1 0 0,1 0-1 0 0,-1 0 1 0 0,0 0-1 0 0,0 0 0 0 0,1 1 1 0 0,-1-1-1 0 0,0 0 0 0 0,0 0 1 0 0,1 0-1 0 0,-1 0 1 0 0,0 0-1 0 0,1 0 0 0 0,-1 0 1 0 0,0 0-1 0 0,0 0 1 0 0,1 0-1 0 0,-1 0 0 0 0,0 0 1 0 0,1 0-1 0 0,-1 0 1 0 0,0 0-1 0 0,0 0 0 0 0,1-1 1 0 0,-1 1-1 0 0,0 0 1 0 0,1 0-1 0 0,-1 0 0 0 0,0 0 1 0 0,0-1-1 0 0,0 1 0 0 0,1 0 1 0 0,-1 0-1 0 0,0 0 1 0 0,0-1-1 0 0,1 1 0 0 0,0-2-221 0 0</inkml:trace>
</inkml:ink>
</file>

<file path=ppt/ink/ink4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8:56:33.674"/>
    </inkml:context>
    <inkml:brush xml:id="br0">
      <inkml:brushProperty name="width" value="0.05" units="cm"/>
      <inkml:brushProperty name="height" value="0.05" units="cm"/>
    </inkml:brush>
  </inkml:definitions>
  <inkml:trace contextRef="#ctx0" brushRef="#br0">113 9 7906 0 0,'-12'-6'85'0'0,"15"3"31"0"0,3 4 31 0 0,-3 0-3 0 0,0 4 205 0 0,-5-4-70 0 0,-2 0 437 0 0,1-1-292 0 0,2-1-266 0 0,-19 1 540 0 0,9 6-403 0 0,-5 11-49 0 0,5-1-175 0 0,11-15-70 0 0,-9 12 76 0 0,1 0 0 0 0,1 0 0 0 0,-7 18 0 0 0,12-25-44 0 0,0 0 1 0 0,1 0 0 0 0,-1 1 0 0 0,1-1 0 0 0,1 0 0 0 0,-1 0-1 0 0,1 0 1 0 0,0 1 0 0 0,0-1 0 0 0,1 0 0 0 0,0 0 0 0 0,2 8 0 0 0,0-2-17 0 0,1-1 0 0 0,0 1 0 0 0,1-1 0 0 0,0 0 0 0 0,1 0 1 0 0,0-1-1 0 0,1 0 0 0 0,0 0 0 0 0,0 0 0 0 0,1-1 0 0 0,10 10 1 0 0,-12-14-10 0 0,0 0 0 0 0,1-1 1 0 0,-1 1-1 0 0,1-1 1 0 0,0 0-1 0 0,0-1 0 0 0,0 0 1 0 0,0 0-1 0 0,1 0 1 0 0,-1-1-1 0 0,1 0 0 0 0,0 0 1 0 0,0-1-1 0 0,-1 0 0 0 0,1-1 1 0 0,0 0-1 0 0,0 0 1 0 0,8-1-1 0 0,26-7 32 0 0,-32 5-27 0 0,0 0-1 0 0,0 0 1 0 0,-1-1-1 0 0,16-9 0 0 0,-22 11-9 0 0,0 1-1 0 0,0-1 0 0 0,0 0 0 0 0,0 0 0 0 0,0 0 1 0 0,-1-1-1 0 0,1 1 0 0 0,-1-1 0 0 0,1 1 0 0 0,-1-1 0 0 0,0 0 1 0 0,0 0-1 0 0,0 0 0 0 0,-1 0 0 0 0,1 0 0 0 0,-1 0 1 0 0,0 0-1 0 0,1-1 0 0 0,-1 1 0 0 0,-1 0 0 0 0,1-1 1 0 0,0 1-1 0 0,-1-1 0 0 0,0 1 0 0 0,0-1 0 0 0,0 1 1 0 0,0-1-1 0 0,-1 1 0 0 0,0-6 0 0 0,0 6-2 0 0,-1-1 1 0 0,1 0-1 0 0,-1 1 0 0 0,0-1 1 0 0,0 1-1 0 0,0-1 0 0 0,0 1 0 0 0,-1 0 1 0 0,1 0-1 0 0,-1 0 0 0 0,0 0 1 0 0,0 1-1 0 0,0-1 0 0 0,0 1 0 0 0,0-1 1 0 0,0 1-1 0 0,-1 0 0 0 0,1 1 1 0 0,-7-4-1 0 0,7 4 4 0 0,0 0 1 0 0,0 0-1 0 0,0 0 1 0 0,0 1-1 0 0,0-1 1 0 0,0 1-1 0 0,-1-1 1 0 0,1 1-1 0 0,0 0 0 0 0,0 0 1 0 0,0 1-1 0 0,0-1 1 0 0,0 1-1 0 0,0-1 1 0 0,0 1-1 0 0,0 0 1 0 0,0 0-1 0 0,0 0 1 0 0,0 1-1 0 0,0-1 1 0 0,0 1-1 0 0,1-1 1 0 0,-1 1-1 0 0,-3 3 0 0 0,-16 23 55 0 0,19-23-48 0 0,0 0 0 0 0,1 0 1 0 0,0 0-1 0 0,0 1 1 0 0,0-1-1 0 0,-2 9 0 0 0,3-8 1 0 0,1 0 0 0 0,-1 0 0 0 0,1 0 0 0 0,0 1 0 0 0,2 10 0 0 0,-1-9 0 0 0,1 1 0 0 0,1-1 0 0 0,-1 0 0 0 0,2 1 0 0 0,-1-1 0 0 0,1-1 0 0 0,5 9 0 0 0,-2-3-1 0 0,0-2 4 0 0,24 35-173 0 0,-31-46 141 0 0,15 17-403 0 0,-9-13 204 0 0,-3-4 68 0 0,-1-8-86 0 0,-4 3 143 0 0,-1-4-43 0 0</inkml:trace>
</inkml:ink>
</file>

<file path=ppt/ink/ink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19:22:05.663"/>
    </inkml:context>
    <inkml:brush xml:id="br0">
      <inkml:brushProperty name="width" value="0.05" units="cm"/>
      <inkml:brushProperty name="height" value="0.05" units="cm"/>
    </inkml:brush>
  </inkml:definitions>
  <inkml:trace contextRef="#ctx0" brushRef="#br0">0 339 2705 0 0,'7'77'2607'0'0,"-6"-70"-1507"0"0,1-2 55 0 0,2-7-166 0 0,0-8-453 0 0,-4 8 6 0 0,8-10-402 0 0,2 0 0 0 0,-1 0 0 0 0,14-10-1 0 0,25-33 36 0 0,-29 29-113 0 0,-1-1 0 0 0,-1 0 0 0 0,-2-1 0 0 0,-1-1 0 0 0,-1 0 1 0 0,-1-1-1 0 0,15-60 0 0 0,-27 90-58 0 0,0-1 0 0 0,0 1 0 0 0,0-1-1 0 0,0 1 1 0 0,0-1 0 0 0,0 1 0 0 0,0-1 0 0 0,0 0 0 0 0,0 1 0 0 0,0-1 0 0 0,0 1-1 0 0,-1-1 1 0 0,1 1 0 0 0,0-1 0 0 0,0 1 0 0 0,-1-1 0 0 0,1 1 0 0 0,0 0 0 0 0,0-1-1 0 0,-1 1 1 0 0,1-1 0 0 0,0 1 0 0 0,-1 0 0 0 0,1-1 0 0 0,-1 1 0 0 0,1 0 0 0 0,-1-1-1 0 0,1 1 1 0 0,0 0 0 0 0,-1 0 0 0 0,1-1 0 0 0,-1 1 0 0 0,1 0 0 0 0,-1 0 0 0 0,1 0-1 0 0,-1 0 1 0 0,1 0 0 0 0,-1 0 0 0 0,0-1 0 0 0,1 1 0 0 0,-1 0 0 0 0,1 1 0 0 0,-1-1-1 0 0,1 0 1 0 0,-1 0 0 0 0,-2 0 7 0 0,1 0-1 0 0,-1 1 1 0 0,0-1-1 0 0,1 1 1 0 0,0 0-1 0 0,-1 0 1 0 0,1 0-1 0 0,-1 0 1 0 0,1 0-1 0 0,0 0 1 0 0,0 1-1 0 0,0-1 1 0 0,-2 2-1 0 0,-7 7 16 0 0,1 0 0 0 0,0 0 0 0 0,0 1-1 0 0,1 1 1 0 0,1-1 0 0 0,0 1 0 0 0,1 1-1 0 0,0-1 1 0 0,-7 20 0 0 0,2 11 49 0 0,4 17 37 0 0,12-23-51 0 0,3-13-25 0 0,4 2-4 0 0,-2-9-13 0 0,13 9 16 0 0,-4-12-13 0 0,2 2-11 0 0,13 10-133 0 0,-12-12-53 0 0,3-3-28 0 0,-7-5 72 0 0,13 2-399 0 0,-27-8 456 0 0,0 1-1 0 0,-1-1 1 0 0,1 0-1 0 0,0 0 1 0 0,-1-1-1 0 0,1 1 1 0 0,0 0-1 0 0,-1-1 1 0 0,1 0-1 0 0,0 1 1 0 0,-1-1 0 0 0,6-3-1 0 0,5-2-381 0 0</inkml:trace>
</inkml:ink>
</file>

<file path=ppt/ink/ink4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8:56:43.385"/>
    </inkml:context>
    <inkml:brush xml:id="br0">
      <inkml:brushProperty name="width" value="0.05" units="cm"/>
      <inkml:brushProperty name="height" value="0.05" units="cm"/>
    </inkml:brush>
  </inkml:definitions>
  <inkml:trace contextRef="#ctx0" brushRef="#br0">363 16 4969 0 0,'-1'-2'225'0'0,"-1"1"-1"0"0,1 0 1 0 0,-1-1 0 0 0,0 1-1 0 0,1 0 1 0 0,-1 0-1 0 0,0 0 1 0 0,1 0 0 0 0,-1 0-1 0 0,0 1 1 0 0,0-1-1 0 0,0 0 1 0 0,0 1 0 0 0,0 0-1 0 0,0-1 1 0 0,-2 1-1 0 0,-15 4 902 0 0,-8 14-555 0 0,-9 26-932 0 0,22-22 521 0 0,13-20-70 0 0,-20 35 16 0 0,3 1 0 0 0,-26 76 0 0 0,21-52-19 0 0,10-16-3 0 0,4-13 29 0 0,1-13-54 0 0,8-20-57 0 0,0 0 0 0 0,0 1 1 0 0,0-1-1 0 0,0 0 0 0 0,0 0 0 0 0,0 0 0 0 0,0 0 0 0 0,0 0 0 0 0,-1 0 0 0 0,1 0 0 0 0,0 0 0 0 0,0 0 0 0 0,0 0 0 0 0,0 0 0 0 0,0 1 0 0 0,0-1 0 0 0,-1 0 0 0 0,1 0 0 0 0,0 0 1 0 0,0 0-1 0 0,0 0 0 0 0,0 0 0 0 0,0 0 0 0 0,-1 0 0 0 0,1 0 0 0 0,0 0 0 0 0,0 0 0 0 0,0-1 0 0 0,0 1 0 0 0,0 0 0 0 0,-1 0 0 0 0,1 0 0 0 0,0 0 0 0 0,0 0 0 0 0,0 0 0 0 0,0 0 0 0 0,0 0 1 0 0,0 0-1 0 0,0 0 0 0 0,-1 0 0 0 0,1 0 0 0 0,0-1 0 0 0,0 1 0 0 0,0 0 0 0 0,0 0 0 0 0,0 0 0 0 0,0 0 0 0 0,0 0 0 0 0,0 0 0 0 0,0-1 0 0 0,0 1 0 0 0,0 0 0 0 0,0 0 0 0 0,0 0 1 0 0,0 0-1 0 0,0-1 0 0 0,-9-14 47 0 0,-2-17-2 0 0,2-13-52 0 0,-3-48-1 0 0,9 52-24 0 0,-17-69-1 0 0,14 89 21 0 0,-3-10 0 0 0,1 3-6 0 0,7 24 29 0 0,-1-2-34 0 0,0-2-45 0 0,2 8 65 0 0,0 0 1 0 0,0-1-1 0 0,0 1 1 0 0,0 0-1 0 0,0 0 1 0 0,0 0-1 0 0,0 0 0 0 0,0-1 1 0 0,0 1-1 0 0,0 0 1 0 0,0 0-1 0 0,0 0 1 0 0,0 0-1 0 0,0-1 1 0 0,0 1-1 0 0,0 0 1 0 0,0 0-1 0 0,0 0 1 0 0,0 0-1 0 0,1 0 1 0 0,-1 0-1 0 0,0-1 0 0 0,0 1 1 0 0,0 0-1 0 0,0 0 1 0 0,0 0-1 0 0,0 0 1 0 0,1 0-1 0 0,-1 0 1 0 0,0 0-1 0 0,0 0 1 0 0,0-1-1 0 0,0 1 1 0 0,0 0-1 0 0,1 0 0 0 0,-1 0 1 0 0,0 0-1 0 0,0 0 1 0 0,0 0-1 0 0,0 0 1 0 0,1 0-1 0 0,-1 0 1 0 0,0 0-1 0 0,0 0 1 0 0,0 0-1 0 0,0 0 1 0 0,1 0-1 0 0,-1 0 0 0 0,0 0 1 0 0,0 0-1 0 0,0 0 1 0 0,0 1-1 0 0,0-1 1 0 0,1 0-1 0 0,-1 0 1 0 0,0 0-1 0 0,0 0 1 0 0,0 0-1 0 0,0 0 1 0 0,0 0-1 0 0,0 0 0 0 0,1 1 1 0 0,-1-1-1 0 0,0 0 1 0 0,0 0-1 0 0,10 8 16 0 0,0 0 0 0 0,0 0 0 0 0,-1 1 0 0 0,0 1 0 0 0,14 18 0 0 0,-5-7-3 0 0,10 11 26 0 0,10 12 0 0 0,1 2 5 0 0,-12-17 2 0 0,-5-6-15 0 0,9 18 93 0 0,-9 2-285 0 0,-17-15-315 0 0,-7-18-602 0 0,-7-3 295 0 0,-14-6-164 0 0,7-1-959 0 0,2 1-984 0 0</inkml:trace>
</inkml:ink>
</file>

<file path=ppt/ink/ink4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8:56:43.765"/>
    </inkml:context>
    <inkml:brush xml:id="br0">
      <inkml:brushProperty name="width" value="0.05" units="cm"/>
      <inkml:brushProperty name="height" value="0.05" units="cm"/>
    </inkml:brush>
  </inkml:definitions>
  <inkml:trace contextRef="#ctx0" brushRef="#br0">169 159 2449 0 0,'-110'-67'2393'0'0,"71"36"619"0"0,38 30-3006 0 0,1 1 0 0 0,0 0 1 0 0,0-1-1 0 0,-1 1 0 0 0,1 0 1 0 0,0 0-1 0 0,0-1 0 0 0,-1 1 1 0 0,1 0-1 0 0,0 0 0 0 0,-1-1 1 0 0,1 1-1 0 0,0 0 0 0 0,-1 0 1 0 0,1 0-1 0 0,0 0 0 0 0,-1 0 0 0 0,1-1 1 0 0,-1 1-1 0 0,1 0 0 0 0,0 0 1 0 0,-1 0-1 0 0,1 0 0 0 0,0 0 1 0 0,-1 0-1 0 0,1 0 0 0 0,-1 0 1 0 0,1 0-1 0 0,0 1 0 0 0,-1-1 1 0 0,1 0-1 0 0,-1 0 0 0 0,1 0 1 0 0,0 0-1 0 0,-1 0 0 0 0,1 1 0 0 0,0-1 1 0 0,-1 0-1 0 0,1 1 0 0 0,-5 0 74 0 0,62-12 2879 0 0,-10 2-3003 0 0,3-1 158 0 0,-21 6-51 0 0,14 0 20 0 0,53-10 44 0 0,-30 7 13 0 0,27 14-1107 0 0,-93-7 966 0 0,0 0-32 0 0,3 1-90 0 0,1-3-506 0 0,-4 0-12 0 0</inkml:trace>
</inkml:ink>
</file>

<file path=ppt/ink/ink4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8:56:44.137"/>
    </inkml:context>
    <inkml:brush xml:id="br0">
      <inkml:brushProperty name="width" value="0.05" units="cm"/>
      <inkml:brushProperty name="height" value="0.05" units="cm"/>
    </inkml:brush>
  </inkml:definitions>
  <inkml:trace contextRef="#ctx0" brushRef="#br0">1 45 5401 0 0,'85'-39'1144'0'0,"-73"34"110"0"0,-13 8-482 0 0,-2 0-137 0 0,2 0-40 0 0,7 21-381 0 0,1-1 1 0 0,11 25-1 0 0,12 37 347 0 0,-7-13-386 0 0,-9-31-123 0 0,-6-20-45 0 0,5 11 41 0 0,12 31-126 0 0,-11-23-485 0 0,-6-26 38 0 0,-3-10 105 0 0,-3-4-199 0 0</inkml:trace>
</inkml:ink>
</file>

<file path=ppt/ink/ink4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8:56:44.498"/>
    </inkml:context>
    <inkml:brush xml:id="br0">
      <inkml:brushProperty name="width" value="0.05" units="cm"/>
      <inkml:brushProperty name="height" value="0.05" units="cm"/>
    </inkml:brush>
  </inkml:definitions>
  <inkml:trace contextRef="#ctx0" brushRef="#br0">9 71 4945 0 0,'42'-54'1767'0'0,"-35"41"-1089"0"0,-10 9 106 0 0,-8 7 83 0 0,6 6-816 0 0,-1 0 0 0 0,1 0 0 0 0,0 0 0 0 0,1 0 1 0 0,0 1-1 0 0,1 0 0 0 0,0 0 0 0 0,0 0 0 0 0,1 0 1 0 0,1 1-1 0 0,-1-1 0 0 0,2 0 0 0 0,-1 1 1 0 0,3 17-1 0 0,-1-23-32 0 0,0 0-1 0 0,0-1 1 0 0,1 1 0 0 0,0 0 0 0 0,0 0-1 0 0,0-1 1 0 0,5 9 0 0 0,-5-11-6 0 0,0 1-1 0 0,0-1 1 0 0,1 0-1 0 0,-1 1 1 0 0,0-1 0 0 0,1 0-1 0 0,-1 0 1 0 0,1-1-1 0 0,0 1 1 0 0,0 0 0 0 0,0-1-1 0 0,0 0 1 0 0,0 0-1 0 0,0 0 1 0 0,0 0 0 0 0,0 0-1 0 0,0 0 1 0 0,0-1-1 0 0,0 1 1 0 0,7-1 0 0 0,-5-1 2 0 0,0 1 1 0 0,0-1 0 0 0,0 0 0 0 0,0-1 0 0 0,0 1 0 0 0,0-1 0 0 0,0 0 0 0 0,-1 0-1 0 0,1-1 1 0 0,0 1 0 0 0,-1-1 0 0 0,0 0 0 0 0,0 0 0 0 0,0-1 0 0 0,0 1 0 0 0,0-1-1 0 0,-1 0 1 0 0,1 0 0 0 0,-1 0 0 0 0,0 0 0 0 0,0-1 0 0 0,-1 1 0 0 0,4-8 0 0 0,-4 8-8 0 0,0-1 0 0 0,0 1 0 0 0,-1 0 1 0 0,1-1-1 0 0,-1 1 0 0 0,0-1 0 0 0,0 0 1 0 0,-1 1-1 0 0,1-1 0 0 0,-1 0 0 0 0,0 1 1 0 0,0-1-1 0 0,-1 0 0 0 0,1 1 1 0 0,-1-1-1 0 0,0 0 0 0 0,0 1 0 0 0,-1-1 1 0 0,1 1-1 0 0,-1 0 0 0 0,0-1 0 0 0,0 1 1 0 0,-1 0-1 0 0,1 0 0 0 0,-1 0 0 0 0,-4-4 1 0 0,4 5-6 0 0,1 1 0 0 0,-1 0 0 0 0,0 0 0 0 0,0 0 0 0 0,0 1 0 0 0,0-1 0 0 0,0 1 0 0 0,0-1 0 0 0,0 1 1 0 0,-1 0-1 0 0,1 1 0 0 0,0-1 0 0 0,-1 0 0 0 0,1 1 0 0 0,-1 0 0 0 0,1 0 0 0 0,-1 0 0 0 0,1 0 0 0 0,0 0 1 0 0,-1 1-1 0 0,1-1 0 0 0,-1 1 0 0 0,1 0 0 0 0,0 0 0 0 0,-5 2 0 0 0,5-1-29 0 0,0-1 0 0 0,1 0 0 0 0,-1 1 0 0 0,0 0 0 0 0,1 0 0 0 0,-1 0 0 0 0,1 0 0 0 0,-1 0 0 0 0,1 0 0 0 0,0 1 0 0 0,0-1 0 0 0,0 1 0 0 0,0-1 0 0 0,0 1 0 0 0,1 0 0 0 0,-3 5 0 0 0,4 5-275 0 0,10 5 6 0 0,8-2-77 0 0,-6-8-68 0 0,6-1 104 0 0</inkml:trace>
</inkml:ink>
</file>

<file path=ppt/ink/ink4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8:56:44.846"/>
    </inkml:context>
    <inkml:brush xml:id="br0">
      <inkml:brushProperty name="width" value="0.05" units="cm"/>
      <inkml:brushProperty name="height" value="0.05" units="cm"/>
    </inkml:brush>
  </inkml:definitions>
  <inkml:trace contextRef="#ctx0" brushRef="#br0">226 34 4721 0 0,'15'-4'856'0'0,"-21"5"88"0"0,-45 5 742 0 0,40-7-1426 0 0,-1 1 0 0 0,1 1-1 0 0,-21 3 1 0 0,7 2 54 0 0,11 1-197 0 0,-10 9 212 0 0,-6 14-196 0 0,22-14-68 0 0,7-12-59 0 0,-1 1 0 0 0,1 0 0 0 0,0 0 1 0 0,0 0-1 0 0,0 0 0 0 0,1 0 0 0 0,0 8 1 0 0,0-7 0 0 0,1 1 1 0 0,0 0 0 0 0,0-1-1 0 0,1 1 1 0 0,0 0-1 0 0,0-1 1 0 0,1 0 0 0 0,-1 0-1 0 0,5 7 1 0 0,-4-8 4 0 0,0 0 0 0 0,1 0 1 0 0,0-1-1 0 0,-1 1 0 0 0,1-1 0 0 0,7 6 0 0 0,17 5 74 0 0,-27-14-79 0 0,1-1 0 0 0,-1 1-1 0 0,0-1 1 0 0,1 0 0 0 0,-1 0 0 0 0,1 0 0 0 0,-1 1 0 0 0,1-1 0 0 0,-1-1-1 0 0,1 1 1 0 0,-1 0 0 0 0,0 0 0 0 0,1-1 0 0 0,-1 1 0 0 0,2-1-1 0 0,13-8 136 0 0,7-2-37 0 0,-2-1-24 0 0,-9-8-25 0 0,-11-9-9 0 0,-6 8-16 0 0,-8-11 16 0 0,-34-46 42 0 0,46 77-89 0 0,-1-1 0 0 0,1 1 1 0 0,0-1-1 0 0,-1 1 0 0 0,1 0 0 0 0,-1-1 1 0 0,1 1-1 0 0,-1 0 0 0 0,1 0 1 0 0,-1 0-1 0 0,0 0 0 0 0,0 0 0 0 0,-2 0 1 0 0,-57-20 9 0 0,58 20-7 0 0,1 0-1 0 0,-1-1 0 0 0,0 1 0 0 0,0 0 1 0 0,1-1-1 0 0,-1 0 0 0 0,1 1 0 0 0,-1-1 1 0 0,1 0-1 0 0,-1 0 0 0 0,-2-5 0 0 0,2-5-626 0 0,10 16 391 0 0,1 0 1 0 0,-1-1-1 0 0,1 0 1 0 0,0 0-1 0 0,0-1 0 0 0,0 0 1 0 0,0 0-1 0 0,1-1 1 0 0,9 1-1 0 0,-17-2 141 0 0,4 0-659 0 0,-2 1 2 0 0,1 4-1254 0 0,-2-1 836 0 0</inkml:trace>
</inkml:ink>
</file>

<file path=ppt/ink/ink4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8:56:45.238"/>
    </inkml:context>
    <inkml:brush xml:id="br0">
      <inkml:brushProperty name="width" value="0.05" units="cm"/>
      <inkml:brushProperty name="height" value="0.05" units="cm"/>
    </inkml:brush>
  </inkml:definitions>
  <inkml:trace contextRef="#ctx0" brushRef="#br0">0 83 4793 0 0,'32'-67'1138'0'0,"-22"52"819"0"0,-13 16-1577 0 0,0-1-310 0 0,2 0 95 0 0,1-1-16 0 0,1 8-119 0 0,5 48 128 0 0,10 85 320 0 0,-1-46-170 0 0,-8-53-175 0 0,24 65-1 0 0,-26-94-89 0 0,23 26 220 0 0,-26-39-195 0 0,1-8 24 0 0,-1-6-17 0 0,0-8-7 0 0,-1 15-59 0 0,2-5 16 0 0,1 0-1 0 0,1 1 1 0 0,0-1 0 0 0,0 1 0 0 0,1 0-1 0 0,1 0 1 0 0,0 1 0 0 0,0 0 0 0 0,12-13 0 0 0,23-39-4 0 0,-22 38-99 0 0,-35 69 41 0 0,-25 9 42 0 0,3-7 77 0 0,26-31-26 0 0,-9 14 9 0 0,12-10 64 0 0,11-11-47 0 0,2-5-6 0 0,5-2 36 0 0,-2 1-58 0 0,0-1-3 0 0,-1-1-1 0 0,1 1 1 0 0,0-1 0 0 0,0-1 0 0 0,0 1-1 0 0,-1-1 1 0 0,1 0 0 0 0,12-5 0 0 0,35-12-66 0 0,-10 3-381 0 0,-16 8-130 0 0,-14 3 287 0 0,-3-2-244 0 0</inkml:trace>
</inkml:ink>
</file>

<file path=ppt/ink/ink4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8:56:45.920"/>
    </inkml:context>
    <inkml:brush xml:id="br0">
      <inkml:brushProperty name="width" value="0.05" units="cm"/>
      <inkml:brushProperty name="height" value="0.05" units="cm"/>
    </inkml:brush>
  </inkml:definitions>
  <inkml:trace contextRef="#ctx0" brushRef="#br0">42 20 3721 0 0,'1'-8'1084'0'0,"-1"7"-1011"0"0,0 1 0 0 0,-1 0 1 0 0,1-1-1 0 0,0 1 0 0 0,0 0 1 0 0,0-1-1 0 0,0 1 0 0 0,0 0 1 0 0,0-1-1 0 0,0 1 0 0 0,0 0 1 0 0,0-1-1 0 0,0 1 0 0 0,0 0 1 0 0,1-1-1 0 0,-1 1 0 0 0,0 0 1 0 0,0-1-1 0 0,0 1 0 0 0,0 0 1 0 0,0-1-1 0 0,1 1 0 0 0,-1 0 1 0 0,0 0-1 0 0,0-1 0 0 0,0 1 1 0 0,1 0-1 0 0,-1 0 0 0 0,0-1 1 0 0,0 1-1 0 0,1 0 0 0 0,-1 0 1 0 0,0 0-1 0 0,1-1 0 0 0,-1 1 1 0 0,0 0-1 0 0,1 0 0 0 0,-1 0 1 0 0,0 0-1 0 0,1 0 0 0 0,-1 0 1 0 0,0 0-1 0 0,1 0 0 0 0,-1 0 1 0 0,0 0-1 0 0,1 0 0 0 0,-1 0 1 0 0,0 0-1 0 0,1 0 0 0 0,-1 0 1 0 0,1 0-1 0 0,1 12 219 0 0,-6 13-8 0 0,-5 0-125 0 0,-5 4-29 0 0,-3 7 15 0 0,10-5 53 0 0,5-22-142 0 0,1 1 1 0 0,1-1-1 0 0,0 0 0 0 0,0 0 1 0 0,1 1-1 0 0,2 11 0 0 0,-2-17-35 0 0,0-1-1 0 0,-1 1 1 0 0,2 0 0 0 0,-1-1-1 0 0,0 1 1 0 0,1-1-1 0 0,-1 1 1 0 0,1-1 0 0 0,0 0-1 0 0,0 0 1 0 0,1 0-1 0 0,-1 0 1 0 0,1 0 0 0 0,-1 0-1 0 0,1-1 1 0 0,0 1-1 0 0,0-1 1 0 0,5 3 0 0 0,-6-4-12 0 0,0 0 0 0 0,0 0 0 0 0,0-1 0 0 0,0 1 0 0 0,0-1 0 0 0,0 0 1 0 0,0 1-1 0 0,0-1 0 0 0,0 0 0 0 0,1 0 0 0 0,-1 0 0 0 0,0-1 1 0 0,0 1-1 0 0,0 0 0 0 0,0-1 0 0 0,0 1 0 0 0,0-1 0 0 0,0 0 0 0 0,0 0 1 0 0,0 0-1 0 0,0 0 0 0 0,0 0 0 0 0,0 0 0 0 0,-1 0 0 0 0,1-1 0 0 0,0 1 1 0 0,-1-1-1 0 0,1 1 0 0 0,-1-1 0 0 0,0 0 0 0 0,1 1 0 0 0,-1-1 0 0 0,0 0 1 0 0,2-3-1 0 0,0-2 7 0 0,1 1 1 0 0,-1 0-1 0 0,-1-1 0 0 0,1 1 1 0 0,-1-1-1 0 0,0 0 1 0 0,-1 0-1 0 0,1 0 0 0 0,0-11 1 0 0,-1-10-15 0 0,4-13 14 0 0,0-1 4 0 0,-4 15-10 0 0,-3 0-6 0 0,-1 9-7 0 0,1 17-47 0 0,-1 8 41 0 0,0 6 18 0 0,3-7-10 0 0,-1 14 12 0 0,0-9 2 0 0,0 1 0 0 0,1 0 0 0 0,0 0 0 0 0,4 18 0 0 0,6 0 55 0 0,2-9 0 0 0,14 5-9 0 0,-20-22-19 0 0,1-1-1 0 0,-1 1 0 0 0,1-1 0 0 0,0 0 1 0 0,1-1-1 0 0,7 3 0 0 0,-6-3-98 0 0,1 0 0 0 0,0-1 0 0 0,0 0 0 0 0,14-1 0 0 0,14-5-897 0 0,-36 4 921 0 0,-1 1 0 0 0,1 0 0 0 0,-1-1 0 0 0,1 1 0 0 0,-1-1 0 0 0,1 1 0 0 0,-1-1 0 0 0,0 0 0 0 0,1 0 0 0 0,-1 0 0 0 0,0 1 0 0 0,0-1 0 0 0,0 0 0 0 0,1-1 0 0 0,-1 1 1 0 0,0 0-1 0 0,0 0 0 0 0,-1 0 0 0 0,1-1 0 0 0,0 1 0 0 0,0 0 0 0 0,0-1 0 0 0,-1 1 0 0 0,1 0 0 0 0,-1-1 0 0 0,1 1 0 0 0,-1-3 0 0 0,3-14-749 0 0</inkml:trace>
</inkml:ink>
</file>

<file path=ppt/ink/ink4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8:56:46.288"/>
    </inkml:context>
    <inkml:brush xml:id="br0">
      <inkml:brushProperty name="width" value="0.05" units="cm"/>
      <inkml:brushProperty name="height" value="0.05" units="cm"/>
    </inkml:brush>
  </inkml:definitions>
  <inkml:trace contextRef="#ctx0" brushRef="#br0">132 7 5577 0 0,'-4'-3'1580'0'0,"1"0"920"0"0,5 9-2352 0 0,-1 9-97 0 0,-2-3-4 0 0,4 17 60 0 0,13 86 444 0 0,-10-89-427 0 0,0-2-28 0 0,11 38 111 0 0,-4-22-104 0 0,3 0-25 0 0,-3-15-39 0 0,-10-18-157 0 0,1-1 1 0 0,-1 1-1 0 0,0 0 1 0 0,-1 1-1 0 0,0-1 1 0 0,0 0-1 0 0,1 15 1 0 0,-19-15-1797 0 0,14-8 1346 0 0</inkml:trace>
  <inkml:trace contextRef="#ctx0" brushRef="#br0" timeOffset="1">1 280 4945 0 0,'23'-10'5223'0'0,"-18"9"-5297"0"0,13-2 181 0 0,10-4 35 0 0,-9 1-107 0 0,14-2 56 0 0,-9 6 33 0 0,15 9 7 0 0,-14-2-94 0 0,-22-5-107 0 0,-1 0 1 0 0,1 0-1 0 0,0 1 1 0 0,0-1 0 0 0,-1 1-1 0 0,1 0 1 0 0,0-1-1 0 0,-1 1 1 0 0,1 0-1 0 0,4 3 1 0 0,-3-1-13 0 0,-3-2 56 0 0,-1-1-1 0 0,1 1 1 0 0,0-1-1 0 0,0 1 1 0 0,0-1-1 0 0,0 1 1 0 0,0-1-1 0 0,-1 1 1 0 0,1-1 0 0 0,0 0-1 0 0,0 1 1 0 0,0-1-1 0 0,0 0 1 0 0,0 0-1 0 0,0 0 1 0 0,0 0-1 0 0,0 0 1 0 0,0 0-1 0 0,0 0 1 0 0,2 0-1 0 0,8-2-578 0 0</inkml:trace>
</inkml:ink>
</file>

<file path=ppt/ink/ink4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8:56:46.663"/>
    </inkml:context>
    <inkml:brush xml:id="br0">
      <inkml:brushProperty name="width" value="0.05" units="cm"/>
      <inkml:brushProperty name="height" value="0.05" units="cm"/>
    </inkml:brush>
  </inkml:definitions>
  <inkml:trace contextRef="#ctx0" brushRef="#br0">1 18 2905 0 0,'83'-16'2804'0'0,"-83"15"-2720"0"0,1 1 1 0 0,-1 0-1 0 0,0 0 0 0 0,1 0 0 0 0,-1 0 0 0 0,0 0 1 0 0,0 0-1 0 0,1-1 0 0 0,-1 1 0 0 0,0 0 0 0 0,1 0 0 0 0,-1 0 1 0 0,1 0-1 0 0,-1 0 0 0 0,0 0 0 0 0,1 0 0 0 0,-1 0 1 0 0,0 1-1 0 0,1-1 0 0 0,-1 0 0 0 0,0 0 0 0 0,0 0 1 0 0,1 0-1 0 0,-1 0 0 0 0,0 1 0 0 0,1-1 0 0 0,-1 0 1 0 0,0 0-1 0 0,0 0 0 0 0,1 1 0 0 0,-1-1 0 0 0,0 0 0 0 0,0 0 1 0 0,1 1-1 0 0,-1-1 0 0 0,0 0 0 0 0,0 0 0 0 0,0 1 1 0 0,1 0-1 0 0,-6 12 1194 0 0,1-3-968 0 0,4 12-95 0 0,5 35 132 0 0,-2-44-286 0 0,2 9 63 0 0,-1-5-6 0 0,2 15 107 0 0,-2 13 50 0 0,0 0-436 0 0,-4-44 99 0 0,-1-1 0 0 0,0 1 1 0 0,1 0-1 0 0,-1 0 0 0 0,0-1 0 0 0,0 1 0 0 0,1-1 0 0 0,-1 1 0 0 0,0-1 0 0 0,0 1 1 0 0,0-1-1 0 0,0 0 0 0 0,0 1 0 0 0,0-1 0 0 0,0 0 0 0 0,0 0 0 0 0,0 1 0 0 0,0-1 0 0 0,0 0 1 0 0,0 0-1 0 0,0 0 0 0 0,0 0 0 0 0,0 0 0 0 0,-1-1 0 0 0,-1-1-1700 0 0</inkml:trace>
</inkml:ink>
</file>

<file path=ppt/ink/ink4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8:56:47.023"/>
    </inkml:context>
    <inkml:brush xml:id="br0">
      <inkml:brushProperty name="width" value="0.05" units="cm"/>
      <inkml:brushProperty name="height" value="0.05" units="cm"/>
    </inkml:brush>
  </inkml:definitions>
  <inkml:trace contextRef="#ctx0" brushRef="#br0">8 111 3801 0 0,'-7'-15'5167'0'0,"12"4"-4529"0"0,3 4-266 0 0,28-21-150 0 0,-7 5-26 0 0,-7 11-61 0 0,3 5 6 0 0,-5 7-43 0 0,35-4 216 0 0,-46 3-376 0 0,0 0 0 0 0,0 0 0 0 0,0 0 0 0 0,0 2 0 0 0,0-1 0 0 0,0 1 0 0 0,0 0 0 0 0,16 5 0 0 0,41 4-630 0 0,-42-3 436 0 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19:05:31.651"/>
    </inkml:context>
    <inkml:brush xml:id="br0">
      <inkml:brushProperty name="width" value="0.05" units="cm"/>
      <inkml:brushProperty name="height" value="0.05" units="cm"/>
    </inkml:brush>
  </inkml:definitions>
  <inkml:trace contextRef="#ctx0" brushRef="#br0">149 196 1576 0 0,'54'-87'1693'0'0,"-53"86"-1497"0"0,0-1 1 0 0,0 1-1 0 0,-1 0 1 0 0,1 0-1 0 0,0-1 1 0 0,-1 1-1 0 0,1 0 1 0 0,-1-1-1 0 0,0 1 1 0 0,1-1-1 0 0,-1 1 1 0 0,0 0-1 0 0,0-1 1 0 0,0 1-1 0 0,0-1 0 0 0,0-1 1 0 0,-9-7 1937 0 0,4 8-592 0 0,3 0-1368 0 0,0 0 0 0 0,-1 1 0 0 0,1-1 0 0 0,-1 1-1 0 0,0 0 1 0 0,1-1 0 0 0,-1 1 0 0 0,0 1 0 0 0,0-1 0 0 0,0 0 0 0 0,0 1 0 0 0,1-1 0 0 0,-1 1 0 0 0,0 0 0 0 0,0 0 0 0 0,0 0-1 0 0,0 0 1 0 0,-4 1 0 0 0,-26 6-320 0 0,19-2 431 0 0,-22 15 84 0 0,19-4-199 0 0,-1 15 23 0 0,14-23-153 0 0,0 1 0 0 0,1 1-1 0 0,1-1 1 0 0,-3 12-1 0 0,1 17 35 0 0,5-9-52 0 0,10 14 33 0 0,-10-40-52 0 0,1 0 0 0 0,0 0-1 0 0,0 0 1 0 0,0 0-1 0 0,0 0 1 0 0,1-1 0 0 0,-1 1-1 0 0,1-1 1 0 0,-1 1-1 0 0,1-1 1 0 0,0 0 0 0 0,5 3-1 0 0,-5-4 1 0 0,0 0 0 0 0,-1 0-1 0 0,1-1 1 0 0,0 1 0 0 0,0-1-1 0 0,0 0 1 0 0,0 0 0 0 0,0 0-1 0 0,0 0 1 0 0,0 0 0 0 0,-1-1-1 0 0,1 1 1 0 0,0-1 0 0 0,0 0-1 0 0,0 0 1 0 0,-1 0 0 0 0,1 0-1 0 0,0 0 1 0 0,-1 0 0 0 0,1-1-1 0 0,-1 0 1 0 0,0 1 0 0 0,1-1 0 0 0,-1 0-1 0 0,0 0 1 0 0,0 0 0 0 0,0 0-1 0 0,0-1 1 0 0,2-2 0 0 0,1-1-37 0 0,0-1 1 0 0,0 0-1 0 0,0 0 1 0 0,-1 0-1 0 0,0 0 1 0 0,0 0-1 0 0,-1-1 0 0 0,0 0 1 0 0,3-9-1 0 0,-6 13 15 0 0,4-16-136 0 0,-1 0-1 0 0,0-26 1 0 0,-3 45 130 0 0,0 1 0 0 0,-1-1 0 0 0,1 0 0 0 0,0 0 1 0 0,0 0-1 0 0,0 0 0 0 0,0 0 0 0 0,0 0 0 0 0,0 0 0 0 0,0 0 0 0 0,0 1 0 0 0,1-1 1 0 0,-1 0-1 0 0,0 0 0 0 0,0 0 0 0 0,1 0 0 0 0,-1 0 0 0 0,1 1 0 0 0,-1-1 0 0 0,1 0 1 0 0,-1 0-1 0 0,1 1 0 0 0,-1-1 0 0 0,1 0 0 0 0,-1 1 0 0 0,1-1 0 0 0,0 0 0 0 0,-1 1 1 0 0,1-1-1 0 0,0 1 0 0 0,0-1 0 0 0,0 1 0 0 0,-1-1 0 0 0,1 1 0 0 0,0 0 0 0 0,2-1 0 0 0,0 2 43 0 0,0-1-1 0 0,1 1 0 0 0,-1 0 0 0 0,0 0 1 0 0,0 0-1 0 0,0 1 0 0 0,0-1 0 0 0,0 1 1 0 0,5 3-1 0 0,-1 0 14 0 0,-1 1 1 0 0,0 0 0 0 0,0 0-1 0 0,-1 0 1 0 0,1 1-1 0 0,-1 0 1 0 0,6 11-1 0 0,-3-5 6 0 0,6 15 119 0 0,-14-23 6 0 0,-1-3 27 0 0,0-2 326 0 0,1-3-368 0 0,0-2-26 0 0,0 4-113 0 0,5-19 85 0 0,7-7-26 0 0,6 3-54 0 0,15-9-15 0 0,-15 15 27 0 0,-8 7-21 0 0,28-39 34 0 0,-25 31-12 0 0,-4 7-6 0 0,6-1-3 0 0,-8 9-16 0 0,-3 4-4 0 0,1 4-12 0 0,1 12 7 0 0,2 9 3 0 0,8 26 2 0 0,-5-3 11 0 0,8 22 23 0 0,-6-47-61 0 0,-1-10-16 0 0,6 1-469 0 0,-10-16-82 0 0,6-5-1519 0 0</inkml:trace>
</inkml:ink>
</file>

<file path=ppt/ink/ink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19:22:06.024"/>
    </inkml:context>
    <inkml:brush xml:id="br0">
      <inkml:brushProperty name="width" value="0.05" units="cm"/>
      <inkml:brushProperty name="height" value="0.05" units="cm"/>
    </inkml:brush>
  </inkml:definitions>
  <inkml:trace contextRef="#ctx0" brushRef="#br0">101 330 6729 0 0,'66'-31'1393'0'0,"-65"31"-1354"0"0,-1 0 0 0 0,0-1 0 0 0,0 1 0 0 0,1 0 0 0 0,-1 0 0 0 0,0 0 0 0 0,0-1 0 0 0,0 1 0 0 0,0 0 0 0 0,0 0 0 0 0,1-1 0 0 0,-1 1 0 0 0,0 0 0 0 0,0 0 0 0 0,0-1 0 0 0,0 1 0 0 0,0 0 0 0 0,0 0 0 0 0,0-1 0 0 0,0 1 1 0 0,0 0-1 0 0,0 0 0 0 0,0-1 0 0 0,0 1 0 0 0,0 0 0 0 0,0 0 0 0 0,0-1 0 0 0,0 1 0 0 0,0 0 0 0 0,0-1 0 0 0,0 1 0 0 0,0 0 0 0 0,0 0 0 0 0,-1-1 0 0 0,1 1 0 0 0,0 0 0 0 0,0 0 0 0 0,0 0 0 0 0,0-1 0 0 0,-1 1 0 0 0,1 0 0 0 0,0 0 0 0 0,0 0 0 0 0,0 0 0 0 0,-1-1 0 0 0,1 1 0 0 0,0 0 1 0 0,0 0-1 0 0,-1 0 0 0 0,1 0 0 0 0,0 0 0 0 0,0 0 0 0 0,-1 0 0 0 0,1-1 0 0 0,0 1 0 0 0,0 0 0 0 0,-1 0 0 0 0,1 0 0 0 0,0 0 0 0 0,-1 0-25 0 0,0 0 1 0 0,1 0-1 0 0,-1 0 0 0 0,1 0 1 0 0,-1 0-1 0 0,1 0 0 0 0,-1 0 0 0 0,0 0 1 0 0,1 0-1 0 0,-1 1 0 0 0,1-1 1 0 0,-1 0-1 0 0,1 0 0 0 0,-1 0 1 0 0,1 1-1 0 0,-1-1 0 0 0,1 0 1 0 0,-1 1-1 0 0,1-1 0 0 0,-1 0 1 0 0,1 1-1 0 0,0-1 0 0 0,-1 0 1 0 0,1 1-1 0 0,0-1 0 0 0,-1 1 1 0 0,1-1-1 0 0,0 1 0 0 0,-1-1 1 0 0,1 1-1 0 0,0-1 0 0 0,0 1 0 0 0,-1-1 1 0 0,1 1-1 0 0,0-1 0 0 0,0 1 1 0 0,0-1-1 0 0,0 1 0 0 0,0 0 1 0 0,0-1-1 0 0,0 1 0 0 0,0 0 1 0 0,0 0 11 0 0,0 1-1 0 0,-1-1 1 0 0,1 0 0 0 0,-1 0 0 0 0,1 0 0 0 0,-1 0 0 0 0,1 0 0 0 0,-1 0-1 0 0,0 0 1 0 0,1 0 0 0 0,-1-1 0 0 0,0 1 0 0 0,0 0 0 0 0,0 0-1 0 0,1-1 1 0 0,-1 1 0 0 0,0 0 0 0 0,0-1 0 0 0,0 1 0 0 0,0-1 0 0 0,0 1-1 0 0,0-1 1 0 0,0 1 0 0 0,-1-1 0 0 0,1 0 0 0 0,0 1 0 0 0,0-1 0 0 0,0 0-1 0 0,0 0 1 0 0,0 0 0 0 0,0 0 0 0 0,-1 0 0 0 0,1 0 0 0 0,0 0 0 0 0,-1-1-1 0 0,-10-3 193 0 0,5-1-195 0 0,0 0 0 0 0,0 0-1 0 0,1-1 1 0 0,0 0 0 0 0,0 0 0 0 0,0 0 0 0 0,1-1 0 0 0,0 0-1 0 0,0 0 1 0 0,1 0 0 0 0,-7-14 0 0 0,6 9-14 0 0,0 0 0 0 0,0-1 0 0 0,-3-19 1 0 0,2-13 14 0 0,6 41-17 0 0,0 0 0 0 0,0-1 0 0 0,1 1 0 0 0,0 0 0 0 0,-1 0 0 0 0,1 0 0 0 0,3-7 0 0 0,-2 8-26 0 0,0-1-1 0 0,0 0 1 0 0,0 1 0 0 0,1-1 0 0 0,-1 1-1 0 0,1 0 1 0 0,0 0 0 0 0,0 0 0 0 0,0 0 0 0 0,0 0-1 0 0,4-2 1 0 0,22-10-402 0 0,-8 7-15 0 0,1 2-145 0 0,-8 4 104 0 0,44 1-1297 0 0,-33-1 1173 0 0</inkml:trace>
</inkml:ink>
</file>

<file path=ppt/ink/ink4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8:56:47.638"/>
    </inkml:context>
    <inkml:brush xml:id="br0">
      <inkml:brushProperty name="width" value="0.05" units="cm"/>
      <inkml:brushProperty name="height" value="0.05" units="cm"/>
    </inkml:brush>
  </inkml:definitions>
  <inkml:trace contextRef="#ctx0" brushRef="#br0">45 349 2264 0 0,'-2'0'2425'0'0,"2"-1"-1894"0"0,-1 0 58 0 0,-1-1-73 0 0,-5-5 2578 0 0,2 1-835 0 0,1-1-973 0 0,3 1-1447 0 0,-2-5 172 0 0,-11-59 10 0 0,12 57-25 0 0,0 0 1 0 0,1 0-1 0 0,1 0 1 0 0,0 0 0 0 0,0 0-1 0 0,5-23 1 0 0,-3 30-14 0 0,1 0 1 0 0,0 0-1 0 0,-1 0 1 0 0,2 1-1 0 0,-1-1 1 0 0,1 1-1 0 0,0 0 1 0 0,0 0-1 0 0,0 0 1 0 0,0 1 0 0 0,1-1-1 0 0,0 1 1 0 0,0 0-1 0 0,0 1 1 0 0,1-1-1 0 0,6-3 1 0 0,-12 7 6 0 0,1-1 1 0 0,0 0 0 0 0,-1 1 0 0 0,1-1 0 0 0,0 1 0 0 0,-1-1-1 0 0,1 1 1 0 0,0-1 0 0 0,0 1 0 0 0,0 0 0 0 0,-1-1-1 0 0,1 1 1 0 0,0 0 0 0 0,0-1 0 0 0,0 1 0 0 0,0 0 0 0 0,0 0-1 0 0,-1 0 1 0 0,1 0 0 0 0,0 0 0 0 0,0 0 0 0 0,0 0-1 0 0,0 0 1 0 0,1 1 0 0 0,11 25-174 0 0,-8-12 220 0 0,15 80-91 0 0,-2-58 134 0 0,-17-36-77 0 0,-1-5-56 0 0,0 2-21 0 0,1 0-77 0 0,1-3-142 0 0,1-3-15 0 0,18-30-157 0 0,14-17 158 0 0,-19 30 232 0 0,-5 8 23 0 0,-2 3 11 0 0,-5 7-27 0 0,-4 9-123 0 0,-2 4 100 0 0,2 5 66 0 0,4 20 11 0 0,-3-20 13 0 0,0-3-3 0 0,2 15 5 0 0,10 47 5 0 0,-3-27 10 0 0,-6-33 22 0 0,-2-9 90 0 0,-1-2-40 0 0,1-1-12 0 0,84-99 56 0 0,-84 100-130 0 0,0-1-1 0 0,0 0 0 0 0,1-1 0 0 0,-1 1-1 0 0,-1-1 1 0 0,1 0 0 0 0,0 1 0 0 0,-1-1 0 0 0,2-8 0 0 0,9-14-18 0 0,-10 22 12 0 0,2-5-8 0 0,1-4-7 0 0,4-2-14 0 0,2 12 12 0 0,2 17 13 0 0,-12-10 7 0 0,1 1 0 0 0,0-1 0 0 0,-1 0 0 0 0,0 1 0 0 0,0-1-1 0 0,0 0 1 0 0,-1 1 0 0 0,1 5 0 0 0,2 20-11 0 0,5-11 13 0 0,-4-13 10 0 0,-1-4 36 0 0,-2-2 317 0 0,-1-1-334 0 0,0 0-2 0 0,0-2 21 0 0,1 0-4 0 0,0-6 69 0 0,9-6-111 0 0,9-3-2 0 0,-12 11-2 0 0,7-6-99 0 0,-13 12 106 0 0,0 0 0 0 0,0-1 0 0 0,0 1 0 0 0,1 0 0 0 0,-1 0 0 0 0,0-1 0 0 0,1 1 0 0 0,-1 0 0 0 0,1 1 0 0 0,0-1 0 0 0,-1 0 0 0 0,1 0 0 0 0,0 1 0 0 0,-1-1 0 0 0,1 1 0 0 0,2-1 0 0 0,27 7-937 0 0,-2 2 167 0 0,-17-9 126 0 0</inkml:trace>
</inkml:ink>
</file>

<file path=ppt/ink/ink4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8:56:48.052"/>
    </inkml:context>
    <inkml:brush xml:id="br0">
      <inkml:brushProperty name="width" value="0.05" units="cm"/>
      <inkml:brushProperty name="height" value="0.05" units="cm"/>
    </inkml:brush>
  </inkml:definitions>
  <inkml:trace contextRef="#ctx0" brushRef="#br0">12 136 3529 0 0,'-4'17'3765'0'0,"5"16"-3473"0"0,0-16 32 0 0,-2 5-233 0 0,-2 11 117 0 0,-1 5 129 0 0,4-11-72 0 0,-1 9-50 0 0,1-11-40 0 0,3 13 203 0 0,11 8 1684 0 0,-15-49-2058 0 0,0 0 0 0 0,0 0 0 0 0,0 0 0 0 0,0 0 0 0 0,1 0 0 0 0,-1 0 0 0 0,1 0 0 0 0,0 0 0 0 0,0 0 0 0 0,0 0 0 0 0,1-5 0 0 0,-1-8-1 0 0,0 5-4 0 0,-2-34 28 0 0,7-72 0 0 0,-1 90-22 0 0,-4 13-1 0 0,2 1 0 0 0,-1-1 0 0 0,2 0-1 0 0,0 1 1 0 0,1 0 0 0 0,0 0 0 0 0,1 0 0 0 0,0 0 0 0 0,11-19 0 0 0,-2 12 9 0 0,-13 18-16 0 0,1-1 0 0 0,-1 1-1 0 0,1-1 1 0 0,-1 1 0 0 0,1 0 0 0 0,0 0-1 0 0,0-1 1 0 0,-1 1 0 0 0,2 0 0 0 0,-1 1-1 0 0,0-1 1 0 0,0 0 0 0 0,1 1 0 0 0,-1-1-1 0 0,0 1 1 0 0,1 0 0 0 0,0-1 0 0 0,-1 1-1 0 0,1 1 1 0 0,0-1 0 0 0,3-1 0 0 0,-7 9-116 0 0,-7 21 170 0 0,2-3-10 0 0,-30 66 186 0 0,34-88-210 0 0,-1-1 1 0 0,1 0 0 0 0,0 0 0 0 0,-1 0 0 0 0,0-1 0 0 0,1 1 0 0 0,-1 0 0 0 0,0-1 0 0 0,0 0-1 0 0,0 1 1 0 0,0-1 0 0 0,0-1 0 0 0,-6 2 0 0 0,-9 1-3518 0 0</inkml:trace>
</inkml:ink>
</file>

<file path=ppt/ink/ink4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8:56:48.610"/>
    </inkml:context>
    <inkml:brush xml:id="br0">
      <inkml:brushProperty name="width" value="0.05" units="cm"/>
      <inkml:brushProperty name="height" value="0.05" units="cm"/>
    </inkml:brush>
  </inkml:definitions>
  <inkml:trace contextRef="#ctx0" brushRef="#br0">0 469 4033 0 0,'83'-20'3150'0'0,"-76"15"-2798"0"0,-5-3-30 0 0,-1 3-88 0 0,12-7 496 0 0,11-3 506 0 0,-23 13-817 0 0,-1-3 112 0 0,0 4-249 0 0,0-1-38 0 0,-1-1 26 0 0,-4-3 77 0 0,3 4-276 0 0,-5 1-2 0 0,-7 9-36 0 0,6 0-27 0 0,5-3 4 0 0,-25 39 8 0 0,23-38-10 0 0,0 1 0 0 0,0 0-1 0 0,1-1 1 0 0,0 2 0 0 0,0-1 0 0 0,0 0-1 0 0,1 1 1 0 0,1-1 0 0 0,-1 1-1 0 0,1 0 1 0 0,0 0 0 0 0,1 0 0 0 0,-1 11-1 0 0,3 2 14 0 0,7 4 31 0 0,-7-24-49 0 0,-1 0 0 0 0,1 0 0 0 0,0 0 0 0 0,-1-1 0 0 0,1 1 0 0 0,0 0 0 0 0,0-1 0 0 0,-1 1 0 0 0,1 0 0 0 0,0-1 0 0 0,0 1 0 0 0,0-1 0 0 0,0 0 0 0 0,0 1 0 0 0,0-1 0 0 0,0 0 0 0 0,0 1-1 0 0,0-1 1 0 0,0 0 0 0 0,0 0 0 0 0,0 0 0 0 0,0 0 0 0 0,0 0 0 0 0,0 0 0 0 0,0 0 0 0 0,0 0 0 0 0,0 0 0 0 0,0-1 0 0 0,0 1 0 0 0,0 0 0 0 0,0-1 0 0 0,0 1 0 0 0,0 0 0 0 0,0-1 0 0 0,0 1 0 0 0,0-1-1 0 0,0 0 1 0 0,1-1 0 0 0,6-5 18 0 0,0-1 0 0 0,-1 1 0 0 0,0-2 0 0 0,0 1 1 0 0,-1-1-1 0 0,0 0 0 0 0,-1 0 0 0 0,0-1 0 0 0,6-15 0 0 0,-3 9-5 0 0,15-31-11 0 0,8-23 8 0 0,-19 41-1 0 0,-2 0-1 0 0,-1-1 0 0 0,-1-1 1 0 0,4-36-1 0 0,-1-34 19 0 0,-7 57-25 0 0,-1 14-7 0 0,-1 23 4 0 0,-1 2 1 0 0,-1 3-8 0 0,-3 0-10 0 0,-1 2-3 0 0,0 9-8 0 0,-1 19 16 0 0,3-14 7 0 0,-3 11 30 0 0,1 1 0 0 0,1 0 1 0 0,2 0-1 0 0,0 0 0 0 0,2 1 0 0 0,5 36 0 0 0,-4-53-149 0 0,0 0-1 0 0,1 0 0 0 0,0-1 1 0 0,0 1-1 0 0,1-1 0 0 0,0 0 1 0 0,1 0-1 0 0,0-1 0 0 0,0 1 1 0 0,1-1-1 0 0,0 0 0 0 0,1 0 1 0 0,-1-1-1 0 0,2 0 0 0 0,-1 0 1 0 0,1-1-1 0 0,0 0 0 0 0,0 0 1 0 0,0-1-1 0 0,13 7 0 0 0,10-3-979 0 0,-12-10-896 0 0,-13-1 743 0 0,3-1-1007 0 0</inkml:trace>
</inkml:ink>
</file>

<file path=ppt/ink/ink4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8:56:48.971"/>
    </inkml:context>
    <inkml:brush xml:id="br0">
      <inkml:brushProperty name="width" value="0.05" units="cm"/>
      <inkml:brushProperty name="height" value="0.05" units="cm"/>
    </inkml:brush>
  </inkml:definitions>
  <inkml:trace contextRef="#ctx0" brushRef="#br0">90 23 3249 0 0,'14'-13'1470'0'0,"-6"5"619"0"0,-19 7 848 0 0,-12 10-2521 0 0,8 2-203 0 0,-6 11 54 0 0,16-15-205 0 0,-1 0 0 0 0,1 0 0 0 0,0 0-1 0 0,1 1 1 0 0,0 0 0 0 0,-5 13 0 0 0,8-17-21 0 0,0 1 0 0 0,1 0-1 0 0,-1-1 1 0 0,1 1 0 0 0,0 0-1 0 0,0-1 1 0 0,0 1 0 0 0,1 0 0 0 0,2 7-1 0 0,-3-10-27 0 0,0 0-1 0 0,1-1 0 0 0,-1 1 1 0 0,1-1-1 0 0,-1 1 0 0 0,1-1 1 0 0,0 1-1 0 0,0-1 0 0 0,0 1 1 0 0,0-1-1 0 0,0 0 0 0 0,0 1 1 0 0,0-1-1 0 0,0 0 1 0 0,0 0-1 0 0,1 0 0 0 0,-1 0 1 0 0,0 0-1 0 0,1 0 0 0 0,-1 0 1 0 0,1-1-1 0 0,-1 1 0 0 0,1 0 1 0 0,-1-1-1 0 0,1 1 0 0 0,0-1 1 0 0,-1 0-1 0 0,1 1 1 0 0,2-1-1 0 0,-4-1 126 0 0,7-6-63 0 0,-2 3-40 0 0,52-53 54 0 0,-13 11-43 0 0,-20 30-11 0 0,-12 12-36 0 0,-1 1-16 0 0,-7 2 8 0 0,-4 3 6 0 0,3 4 5 0 0,0-2 3 0 0,-3-2-6 0 0,1-1 0 0 0,-1 0 1 0 0,1 0-1 0 0,-1 1 1 0 0,1-1-1 0 0,0 0 0 0 0,-1 0 1 0 0,1 0-1 0 0,0 0 1 0 0,0 0-1 0 0,0 0 1 0 0,0 0-1 0 0,0 0 0 0 0,0 0 1 0 0,0 0-1 0 0,0-1 1 0 0,0 1-1 0 0,0 0 0 0 0,2 0 1 0 0,15 10-32 0 0,-4 1-7 0 0,8 8-38 0 0,2-10-210 0 0,-13-8 173 0 0,6-1 133 0 0,0-2-145 0 0,7-4-1241 0 0,-9 0-3308 0 0</inkml:trace>
</inkml:ink>
</file>

<file path=ppt/ink/ink4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8:56:49.593"/>
    </inkml:context>
    <inkml:brush xml:id="br0">
      <inkml:brushProperty name="width" value="0.05" units="cm"/>
      <inkml:brushProperty name="height" value="0.05" units="cm"/>
    </inkml:brush>
  </inkml:definitions>
  <inkml:trace contextRef="#ctx0" brushRef="#br0">49 39 3265 0 0,'-11'-11'2787'0'0,"9"8"-2405"0"0,0 0 1 0 0,-1 1-1 0 0,1-1 0 0 0,-1 1 1 0 0,0 0-1 0 0,0-1 1 0 0,0 1-1 0 0,0 0 0 0 0,0 1 1 0 0,-6-4-1 0 0,7 40 684 0 0,8 6-738 0 0,2-1 0 0 0,23 69 0 0 0,-20-78-330 0 0,-2 0 1 0 0,-1 0-1 0 0,-2 1 1 0 0,-1 0-1 0 0,2 47 1 0 0,-10-62 17 0 0,-7 5-924 0 0,10-22 872 0 0,0 1-1 0 0,0-1 1 0 0,0 0 0 0 0,0 1 0 0 0,-1-1 0 0 0,1 0-1 0 0,0 0 1 0 0,0 1 0 0 0,0-1 0 0 0,-1 0-1 0 0,1 0 1 0 0,0 0 0 0 0,0 1 0 0 0,-1-1-1 0 0,1 0 1 0 0,0 0 0 0 0,0 0 0 0 0,-1 0 0 0 0,1 0-1 0 0,0 0 1 0 0,-1 1 0 0 0,1-1 0 0 0,0 0-1 0 0,-1 0 1 0 0,1 0 0 0 0,0 0 0 0 0,-1 0-1 0 0,1 0 1 0 0,0 0 0 0 0,0 0 0 0 0,-1 0-1 0 0,1 0 1 0 0,0-1 0 0 0,-1 1 0 0 0,-4-8-809 0 0,3-3 289 0 0,-2-41 421 0 0,4 45 157 0 0,0 0 0 0 0,0 0 0 0 0,1 0 0 0 0,0 0 1 0 0,0 0-1 0 0,1 0 0 0 0,0 0 0 0 0,3-8 0 0 0,9-2 92 0 0,20 1-34 0 0,37 6 69 0 0,-39 7 39 0 0,-15 0 13 0 0,-2-2-31 0 0,11-5-206 0 0,-9 4 2584 0 0,-18 10-2522 0 0,0 0 0 0 0,0 0 0 0 0,-1 0 0 0 0,0 0 0 0 0,0-1 0 0 0,0 1 0 0 0,0-1 0 0 0,-1 1 0 0 0,1-1 0 0 0,-1 0 0 0 0,0 0 0 0 0,0 0 0 0 0,0-1 0 0 0,0 1 0 0 0,-5 3 0 0 0,3-3-1 0 0,0 0 0 0 0,1 1 0 0 0,0 0-1 0 0,0 0 1 0 0,0 0 0 0 0,0 0 0 0 0,1 0 0 0 0,-1 1 0 0 0,1 0 0 0 0,-3 6-1 0 0,0-2 19 0 0,-5 3 39 0 0,-1 2 18 0 0,6-1-58 0 0,3-5-29 0 0,3-6 257 0 0,11-14-50 0 0,-2 8-214 0 0,-1-1 1 0 0,0 0 0 0 0,0 0-1 0 0,-1-1 1 0 0,0 0-1 0 0,9-10 1 0 0,-11 11-7 0 0,-1 0 1 0 0,1 1 0 0 0,0 0-1 0 0,0 0 1 0 0,0 0 0 0 0,0 0-1 0 0,1 1 1 0 0,-1 0 0 0 0,1 0 0 0 0,0 0-1 0 0,0 1 1 0 0,0 0 0 0 0,0 0-1 0 0,12-1 1 0 0,-14 2-2 0 0,15-1-19 0 0,-13 2 14 0 0,-1-1 3 0 0,1 1 1 0 0,6 0-122 0 0,5 1-382 0 0,0 0-108 0 0,-5-1 303 0 0</inkml:trace>
</inkml:ink>
</file>

<file path=ppt/ink/ink4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8:56:50.485"/>
    </inkml:context>
    <inkml:brush xml:id="br0">
      <inkml:brushProperty name="width" value="0.05" units="cm"/>
      <inkml:brushProperty name="height" value="0.05" units="cm"/>
    </inkml:brush>
  </inkml:definitions>
  <inkml:trace contextRef="#ctx0" brushRef="#br0">24 181 4201 0 0,'-1'4'1464'0'0,"-1"1"412"0"0,3 0-941 0 0,0-2-258 0 0,-2 5-170 0 0,-1 5-377 0 0,6 12 85 0 0,5 5-19 0 0,-2 0 0 0 0,-1 0 0 0 0,-1 0 0 0 0,-1 1 0 0 0,-2 48 0 0 0,-13-35-100 0 0,-3-27-84 0 0,14-17-20 0 0,-1 1 1 0 0,1-1-1 0 0,-1 0 0 0 0,1 0 0 0 0,-1 0 1 0 0,0 0-1 0 0,1 1 0 0 0,-1-1 0 0 0,0 0 1 0 0,1 0-1 0 0,-1 0 0 0 0,1 0 0 0 0,-1-1 1 0 0,0 1-1 0 0,1 0 0 0 0,-1 0 0 0 0,1 0 1 0 0,-1 0-1 0 0,0-1 0 0 0,1 1 0 0 0,-1 0 1 0 0,1 0-1 0 0,-1-1 0 0 0,1 1 0 0 0,-1 0 1 0 0,1-1-1 0 0,-1 1 0 0 0,1-1 0 0 0,-1 1 1 0 0,1-1-1 0 0,-2-2-6 0 0,0 0 0 0 0,0 0 0 0 0,1 1-1 0 0,0-1 1 0 0,0 0 0 0 0,0 0 0 0 0,0 0 0 0 0,0 0 0 0 0,0-1-1 0 0,1 1 1 0 0,-1 0 0 0 0,1 0 0 0 0,0 0 0 0 0,0-4 0 0 0,4-47-36 0 0,-2 43 24 0 0,4-43-31 0 0,16-16 18 0 0,0 26 29 0 0,-5 15 7 0 0,3-4 4 0 0,0 2 1 0 0,2 1-1 0 0,2 0 1 0 0,0 2-1 0 0,29-26 1 0 0,-51 53 17 0 0,1-1 1 0 0,-1 0-1 0 0,1 1 0 0 0,-1 0 1 0 0,1 0-1 0 0,0 0 0 0 0,-1 0 1 0 0,1 0-1 0 0,0 0 0 0 0,0 1 1 0 0,-1-1-1 0 0,1 1 0 0 0,5 0 1 0 0,-6 0 80 0 0,-1 36 76 0 0,0-31-166 0 0,0 0 0 0 0,-1 1-1 0 0,1-1 1 0 0,-1 1 0 0 0,-1 0 0 0 0,1-1-1 0 0,-1 1 1 0 0,0-1 0 0 0,0 0 0 0 0,-1 1 0 0 0,1-1-1 0 0,-1 0 1 0 0,0 0 0 0 0,-1 0 0 0 0,1 0 0 0 0,-1 0-1 0 0,0 0 1 0 0,0-1 0 0 0,-7 8 0 0 0,-14 15 41 0 0,5-3-4 0 0,6-10-19 0 0,-1 0-9 0 0,4-5-12 0 0,-17 12 21 0 0,-41 37 63 0 0,63-52-81 0 0,0-1-1 0 0,0 1 0 0 0,0 0 0 0 0,1 1 0 0 0,-4 6 1 0 0,1 3 51 0 0,5-6-43 0 0,2-7-14 0 0,0 0 0 0 0,-1 0 0 0 0,1 0 0 0 0,1 0 0 0 0,-1 0 0 0 0,0 0 0 0 0,1-1 0 0 0,0 1 0 0 0,-1 0 0 0 0,2 3 0 0 0,3 4 46 0 0,-5-9 18 0 0,9 1-13 0 0,8 1-21 0 0,2-1-32 0 0,0-1 0 0 0,0 0 0 0 0,1-2 0 0 0,-1 0 0 0 0,0-1 0 0 0,0-1 0 0 0,0-1 0 0 0,0 0 0 0 0,26-11 0 0 0,18-1-4097 0 0,-51 10 358 0 0</inkml:trace>
</inkml:ink>
</file>

<file path=ppt/ink/ink4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8:56:50.995"/>
    </inkml:context>
    <inkml:brush xml:id="br0">
      <inkml:brushProperty name="width" value="0.05" units="cm"/>
      <inkml:brushProperty name="height" value="0.05" units="cm"/>
    </inkml:brush>
  </inkml:definitions>
  <inkml:trace contextRef="#ctx0" brushRef="#br0">159 33 4273 0 0,'0'-7'3861'0'0,"-4"3"-3332"0"0,2 3-510 0 0,0 0 31 0 0,1-1 17 0 0,-2-1 35 0 0,1 1-29 0 0,0 0-53 0 0,1 1 0 0 0,-1 0 0 0 0,1 0 1 0 0,-1 0-1 0 0,1 0 0 0 0,-1 0 0 0 0,0 0 0 0 0,1 1 0 0 0,-1-1 0 0 0,0 1 1 0 0,0-1-1 0 0,0 1 0 0 0,0-1 0 0 0,1 1 0 0 0,-1 0 0 0 0,0 0 1 0 0,0 0-1 0 0,0 0 0 0 0,-2 0 0 0 0,0 0 4 0 0,5 1-22 0 0,-1-1-1 0 0,0 0 1 0 0,0 0 0 0 0,1 1 0 0 0,-1-1 0 0 0,0 0 0 0 0,0 0 0 0 0,0 1 0 0 0,1-1-1 0 0,-1 0 1 0 0,0 1 0 0 0,0-1 0 0 0,0 0 0 0 0,0 0 0 0 0,0 1 0 0 0,0-1 0 0 0,1 0-1 0 0,-1 1 1 0 0,0-1 0 0 0,0 0 0 0 0,0 1 0 0 0,0-1 0 0 0,0 0 0 0 0,0 1 0 0 0,0-1-1 0 0,0 0 1 0 0,-1 1 0 0 0,1-1 0 0 0,0 0 0 0 0,0 1 0 0 0,0-1 0 0 0,0 0 0 0 0,0 1-1 0 0,0-1 1 0 0,-1 0 0 0 0,1 0 0 0 0,0 1 0 0 0,0-1 0 0 0,-1 0 0 0 0,1 1 0 0 0,0-1 0 0 0,0 0-1 0 0,-1 0 1 0 0,1 0 0 0 0,0 1 0 0 0,0-1 0 0 0,-1 0 0 0 0,1 0 0 0 0,0 0 0 0 0,-1 0-1 0 0,1 0 1 0 0,0 0 0 0 0,-1 0 0 0 0,1 1 0 0 0,0-1 0 0 0,-1 0 0 0 0,1 0 0 0 0,0 0-1 0 0,-1 0 1 0 0,1 0 0 0 0,0 0 0 0 0,-1-1 0 0 0,1 1 0 0 0,18 15 6 0 0,-5-5 0 0 0,17 8-3 0 0,11 6 8 0 0,-13-5 49 0 0,-25-15-46 0 0,-2 3 41 0 0,-9 13 235 0 0,6-16-236 0 0,0 1 1 0 0,0-1-1 0 0,-1 0 1 0 0,0 0-1 0 0,0-1 0 0 0,0 1 1 0 0,0-1-1 0 0,-1 1 0 0 0,1-1 1 0 0,-1 0-1 0 0,0 0 0 0 0,0-1 1 0 0,0 1-1 0 0,0-1 1 0 0,0 0-1 0 0,-1 0 0 0 0,1 0 1 0 0,-8 2-1 0 0,6-3-11 0 0,-20 7 130 0 0,-18 0 63 0 0,39-7-212 0 0,0 0-1 0 0,0-1 1 0 0,0 1 0 0 0,-1-1 0 0 0,1-1-1 0 0,0 1 1 0 0,0-1 0 0 0,0 0 0 0 0,0 0-1 0 0,0 0 1 0 0,-7-3 0 0 0,12 3-93 0 0,-1 0 1 0 0,0 0-1 0 0,1 1 1 0 0,-1-1-1 0 0,1 0 1 0 0,-1 0-1 0 0,1 0 0 0 0,-1 0 1 0 0,1 0-1 0 0,-1 0 1 0 0,1 0-1 0 0,0 0 1 0 0,0 0-1 0 0,0 0 1 0 0,-1 0-1 0 0,1 0 0 0 0,0 0 1 0 0,0 0-1 0 0,0 0 1 0 0,0 0-1 0 0,1-1 1 0 0,0-8-847 0 0,0 5 665 0 0,5-9-249 0 0</inkml:trace>
</inkml:ink>
</file>

<file path=ppt/ink/ink4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8:56:51.377"/>
    </inkml:context>
    <inkml:brush xml:id="br0">
      <inkml:brushProperty name="width" value="0.05" units="cm"/>
      <inkml:brushProperty name="height" value="0.05" units="cm"/>
    </inkml:brush>
  </inkml:definitions>
  <inkml:trace contextRef="#ctx0" brushRef="#br0">108 1 2713 0 0,'13'4'3487'0'0,"-3"-3"683"0"0,-12-2-3525 0 0,-4 0 56 0 0,-1-1-150 0 0,-9 5-489 0 0,5 0-35 0 0,-7 4 1 0 0,-9 7-5 0 0,3 0-7 0 0,22-13-15 0 0,1 0 1 0 0,0 0-1 0 0,-1 0 1 0 0,1 0-1 0 0,0 0 1 0 0,0 0 0 0 0,0 0-1 0 0,0 1 1 0 0,0-1-1 0 0,0 0 1 0 0,0 1-1 0 0,0-1 1 0 0,0 1-1 0 0,1-1 1 0 0,-1 1-1 0 0,0-1 1 0 0,1 1 0 0 0,-1 0-1 0 0,1-1 1 0 0,0 1-1 0 0,0 0 1 0 0,0-1-1 0 0,-1 1 1 0 0,2 0-1 0 0,-1-1 1 0 0,0 1 0 0 0,0 0-1 0 0,0-1 1 0 0,1 1-1 0 0,0 2 1 0 0,0-1 3 0 0,0 0 1 0 0,0-1 0 0 0,1 1-1 0 0,-1-1 1 0 0,0 0 0 0 0,1 1-1 0 0,0-1 1 0 0,-1 0 0 0 0,1 0-1 0 0,0 0 1 0 0,0 0-1 0 0,0 0 1 0 0,0-1 0 0 0,1 1-1 0 0,-1-1 1 0 0,4 3 0 0 0,-4-4 110 0 0,8 2-194 0 0,15 0-304 0 0,-20-2 398 0 0,6 0-202 0 0,-1 0-1 0 0,0-1 0 0 0,0 0 1 0 0,11-3-1 0 0,-2-4-564 0 0,-7 0 160 0 0,5-13-516 0 0,-9 6-292 0 0</inkml:trace>
</inkml:ink>
</file>

<file path=ppt/ink/ink4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8:56:51.723"/>
    </inkml:context>
    <inkml:brush xml:id="br0">
      <inkml:brushProperty name="width" value="0.05" units="cm"/>
      <inkml:brushProperty name="height" value="0.05" units="cm"/>
    </inkml:brush>
  </inkml:definitions>
  <inkml:trace contextRef="#ctx0" brushRef="#br0">1 186 4121 0 0,'39'51'992'0'0,"-35"-46"238"0"0,-4-2 241 0 0,-5-5 197 0 0,-5-6-459 0 0,6 3-562 0 0,-4-24-187 0 0,6 14-337 0 0,0 2-80 0 0,1 4-36 0 0,-3-38 129 0 0,7 25-41 0 0,1 8-21 0 0,1 1-48 0 0,13-28 47 0 0,-18 39-74 0 0,1 0 1 0 0,0 0 0 0 0,0 1 0 0 0,0-1-1 0 0,0 0 1 0 0,0 1 0 0 0,1-1 0 0 0,-1 1 0 0 0,0-1-1 0 0,1 1 1 0 0,-1 0 0 0 0,1 0 0 0 0,0-1-1 0 0,-1 1 1 0 0,1 0 0 0 0,3-1 0 0 0,8 2-138 0 0,16 6-988 0 0,-12-1 358 0 0,-10-1 487 0 0,2 9-159 0 0</inkml:trace>
</inkml:ink>
</file>

<file path=ppt/ink/ink4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8:56:52.088"/>
    </inkml:context>
    <inkml:brush xml:id="br0">
      <inkml:brushProperty name="width" value="0.05" units="cm"/>
      <inkml:brushProperty name="height" value="0.05" units="cm"/>
    </inkml:brush>
  </inkml:definitions>
  <inkml:trace contextRef="#ctx0" brushRef="#br0">1 1 2865 0 0,'33'44'2770'0'0,"-22"-24"788"0"0,-7-5-2170 0 0,-4-6-1059 0 0,2 6-210 0 0,2 2 78 0 0,6 5 194 0 0,-4-9-368 0 0,-1-3-150 0 0,3 11-438 0 0,-8-21 287 0 0</inkml:trace>
</inkml:ink>
</file>

<file path=ppt/ink/ink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19:22:06.377"/>
    </inkml:context>
    <inkml:brush xml:id="br0">
      <inkml:brushProperty name="width" value="0.05" units="cm"/>
      <inkml:brushProperty name="height" value="0.05" units="cm"/>
    </inkml:brush>
  </inkml:definitions>
  <inkml:trace contextRef="#ctx0" brushRef="#br0">192 377 5081 0 0,'0'0'347'0'0,"-2"9"4098"0"0,-2-9-3901 0 0,0 0 132 0 0,3 0-519 0 0,0 0-2 0 0,0 0-58 0 0,-1 0-31 0 0,-2 0-36 0 0,-1 0 0 0 0,1-1 0 0 0,0 0-1 0 0,0 0 1 0 0,0-1 0 0 0,0 1 0 0 0,0-1 0 0 0,0 1 0 0 0,1-1 0 0 0,-1-1 0 0 0,-5-3 0 0 0,-17-14-3 0 0,23 16-4 0 0,-31-34 256 0 0,27 27-212 0 0,0 0-1 0 0,1 0 0 0 0,1-1 0 0 0,-4-12 1 0 0,-4-20 73 0 0,7 15-74 0 0,1 2-24 0 0,2 11-27 0 0,3 13-15 0 0,1 1 0 0 0,-1-1 0 0 0,1 1 1 0 0,0 0-1 0 0,-1-1 0 0 0,1 1 0 0 0,0 0 1 0 0,1-1-1 0 0,-1 1 0 0 0,0 0 0 0 0,0 0 1 0 0,1 0-1 0 0,-1 0 0 0 0,1 0 0 0 0,3-3 1 0 0,18-15-66 0 0,-11 11-20 0 0,-3 3-69 0 0,1 2-1 0 0,0-1 0 0 0,0 2 0 0 0,1-1 0 0 0,-1 1 0 0 0,1 1 1 0 0,21-3-1 0 0,33-8-918 0 0,-43 8 321 0 0</inkml:trace>
</inkml:ink>
</file>

<file path=ppt/ink/ink4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8:56:52.454"/>
    </inkml:context>
    <inkml:brush xml:id="br0">
      <inkml:brushProperty name="width" value="0.05" units="cm"/>
      <inkml:brushProperty name="height" value="0.05" units="cm"/>
    </inkml:brush>
  </inkml:definitions>
  <inkml:trace contextRef="#ctx0" brushRef="#br0">0 284 2801 0 0,'62'-4'2715'0'0,"-62"4"-2643"0"0,1 0 0 0 0,-1 1 1 0 0,0-1-1 0 0,1 0 0 0 0,-1 0 1 0 0,1 0-1 0 0,-1 0 0 0 0,0 0 1 0 0,1 0-1 0 0,-1 1 0 0 0,0-1 1 0 0,1 0-1 0 0,-1 0 0 0 0,1 1 1 0 0,-1-1-1 0 0,0 0 0 0 0,0 1 0 0 0,1-1 1 0 0,-1 0-1 0 0,0 1 0 0 0,0-1 1 0 0,1 0-1 0 0,-1 1 0 0 0,0-1 1 0 0,0 0-1 0 0,0 1 0 0 0,1-1 1 0 0,-1 1-1 0 0,0-1 0 0 0,0 0 1 0 0,0 1-1 0 0,0-1 0 0 0,0 1 0 0 0,0-1 1 0 0,0 1-1 0 0,0-1 0 0 0,0 0 1 0 0,0 1-1 0 0,0-1 0 0 0,0 1 1 0 0,0-1-1 0 0,-1 0 0 0 0,1 1 1 0 0,0-1-1 0 0,0 1 0 0 0,0-1 1 0 0,-1 1-1 0 0,-10 25-190 0 0,7-19 628 0 0,1 7-251 0 0,2 7 146 0 0,3 0 4 0 0,5 11 162 0 0,2 14 34 0 0,-6-21-225 0 0,-3-23-139 0 0,-1-7-62 0 0,-1-6-128 0 0,0-2-43 0 0,-3-6-1 0 0,1-1 1 0 0,1 1-1 0 0,1-1 0 0 0,0 1 1 0 0,2-1-1 0 0,0 0 1 0 0,1 1-1 0 0,7-35 0 0 0,1 9-22 0 0,-8 35 11 0 0,1 0 0 0 0,1 0 1 0 0,-1 0-1 0 0,2 0 0 0 0,4-10 0 0 0,7-10-8 0 0,-4 12 0 0 0,-9 14 9 0 0,11-18-11 0 0,10-9 0 0 0,-21 28 13 0 0,0 1 0 0 0,1-1 0 0 0,-1 1-1 0 0,1 0 1 0 0,-1 0 0 0 0,1 0 0 0 0,0 0 0 0 0,0 0-1 0 0,0 1 1 0 0,0-1 0 0 0,0 1 0 0 0,0 0 0 0 0,0 0 0 0 0,1 0-1 0 0,-1 0 1 0 0,4 0 0 0 0,-4 0-4 0 0,0 1 0 0 0,0 0 0 0 0,0 0 0 0 0,0 0 0 0 0,0 0 0 0 0,-1 1 0 0 0,1-1 0 0 0,0 1 0 0 0,0-1 0 0 0,0 1 1 0 0,0 0-1 0 0,-1 0 0 0 0,1 0 0 0 0,2 2 0 0 0,-4-2 1 0 0,1 0-1 0 0,-1 0 1 0 0,0 0 0 0 0,-1 1 0 0 0,1-1-1 0 0,0 0 1 0 0,0 0 0 0 0,0 1 0 0 0,-1-1 0 0 0,1 0-1 0 0,-1 1 1 0 0,1-1 0 0 0,-1 1 0 0 0,1 2-1 0 0,0 19-44 0 0,-2-14 51 0 0,0-1 0 0 0,-1 0 0 0 0,0 0-1 0 0,-1 0 1 0 0,1 0 0 0 0,-2 0 0 0 0,1 0 0 0 0,-5 7-1 0 0,1-3 28 0 0,-1 0 0 0 0,0 0-1 0 0,-17 19 1 0 0,-5 6 86 0 0,29-36-304 0 0,-11 14 571 0 0,8-13-1188 0 0,7-12-2165 0 0,3-8 2234 0 0</inkml:trace>
</inkml:ink>
</file>

<file path=ppt/ink/ink4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8:56:52.822"/>
    </inkml:context>
    <inkml:brush xml:id="br0">
      <inkml:brushProperty name="width" value="0.05" units="cm"/>
      <inkml:brushProperty name="height" value="0.05" units="cm"/>
    </inkml:brush>
  </inkml:definitions>
  <inkml:trace contextRef="#ctx0" brushRef="#br0">34 0 5385 0 0,'3'52'6285'0'0,"0"-22"-6437"0"0,-2-9-269 0 0,-2 0 385 0 0,0-7 499 0 0,-5 30-325 0 0,-4 26 167 0 0,3-23-132 0 0,3-16-114 0 0,-5 84 147 0 0,11-70-144 0 0,2-15-20 0 0,-2-11-638 0 0,-4-14-947 0 0,-3-12-496 0 0,4-2 1962 0 0,-1 1-1 0 0,2 0 1 0 0,-1-1 0 0 0,1 1-1 0 0,1 0 1 0 0,-1-1 0 0 0,4-11-1 0 0,-3 12 34 0 0,5-33 535 0 0,-2 24 191 0 0,-3 5 386 0 0,7 9-855 0 0,15 0-38 0 0,-19 3-120 0 0,28-3 21 0 0,11 0-3 0 0,0 0 63 0 0,5 1-38 0 0,-5 3 2 0 0,-15 2-47 0 0,-26-1-50 0 0,3 3 2 0 0,5 9-194 0 0,-9-12 62 0 0,-1-1-8 0 0,-2-1-68 0 0</inkml:trace>
</inkml:ink>
</file>

<file path=ppt/ink/ink4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8:56:53.188"/>
    </inkml:context>
    <inkml:brush xml:id="br0">
      <inkml:brushProperty name="width" value="0.05" units="cm"/>
      <inkml:brushProperty name="height" value="0.05" units="cm"/>
    </inkml:brush>
  </inkml:definitions>
  <inkml:trace contextRef="#ctx0" brushRef="#br0">0 7 6417 0 0,'34'38'2352'0'0,"-34"-38"-2284"0"0,0 0 1 0 0,0 0 0 0 0,0 0-1 0 0,0 0 1 0 0,1 0 0 0 0,-1 0-1 0 0,0 0 1 0 0,0 0 0 0 0,0 0-1 0 0,0 0 1 0 0,1 0 0 0 0,-1 0-1 0 0,0 1 1 0 0,0-1 0 0 0,0 0-1 0 0,0 0 1 0 0,0 0 0 0 0,1 0-1 0 0,-1 0 1 0 0,0 0 0 0 0,0 1-1 0 0,0-1 1 0 0,0 0 0 0 0,0 0-1 0 0,0 0 1 0 0,0 1 0 0 0,0-1 0 0 0,0 0-1 0 0,0 0 1 0 0,0 0 0 0 0,0 0-1 0 0,0 1 1 0 0,0-1 0 0 0,0 0-1 0 0,0 0 1 0 0,0 0 0 0 0,0 1-1 0 0,0-1 1 0 0,0 0 0 0 0,0 0-1 0 0,0 0 1 0 0,0 0 0 0 0,0 1-1 0 0,0-1 1 0 0,0 0 0 0 0,0 0-1 0 0,0 0 1 0 0,0 0 0 0 0,-1 1-1 0 0,1-1 1 0 0,0 0 0 0 0,0 0-1 0 0,0 0 1 0 0,0 0 0 0 0,-1 0 0 0 0,-5 7 324 0 0,-4 3 245 0 0,21-16-364 0 0,7-4-142 0 0,-6 2-18 0 0,-2-1 81 0 0,-5 3 4 0 0,-5 5-140 0 0,0 0 13 0 0,1-2 8 0 0,0 1-97 0 0,1-4 125 0 0,-1 2-10 0 0,-2-1-42 0 0,-1 3-71 0 0,-4-3-496 0 0</inkml:trace>
</inkml:ink>
</file>

<file path=ppt/ink/ink4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8:58:21.261"/>
    </inkml:context>
    <inkml:brush xml:id="br0">
      <inkml:brushProperty name="width" value="0.05" units="cm"/>
      <inkml:brushProperty name="height" value="0.05" units="cm"/>
    </inkml:brush>
  </inkml:definitions>
  <inkml:trace contextRef="#ctx0" brushRef="#br0">24 153 3553 0 0,'43'88'1404'0'0,"-42"-86"-1330"0"0,0 0 0 0 0,0 0 0 0 0,0 1 0 0 0,1-1 0 0 0,-1 0 0 0 0,1 0 0 0 0,0 0 0 0 0,0-1 0 0 0,-1 1 0 0 0,5 2 0 0 0,-5-3-50 0 0,-1-1 0 0 0,1 0 1 0 0,-1 1-1 0 0,1-1 0 0 0,0 0 0 0 0,-1 0 0 0 0,1 0 0 0 0,0 0 0 0 0,-1 0 1 0 0,1 1-1 0 0,0-1 0 0 0,0 0 0 0 0,-1 0 0 0 0,1-1 0 0 0,0 1 0 0 0,-1 0 1 0 0,1 0-1 0 0,0 0 0 0 0,-1 0 0 0 0,1-1 0 0 0,0 1 0 0 0,-1 0 0 0 0,1-1 1 0 0,0 1-1 0 0,2-3 64 0 0,0 0 1 0 0,-1 1 0 0 0,1-1 0 0 0,-1 0 0 0 0,0-1 0 0 0,0 1-1 0 0,0 0 1 0 0,2-7 0 0 0,1 2 116 0 0,2-7-95 0 0,-2-10 81 0 0,-4 20-156 0 0,0 0 1 0 0,0 0 0 0 0,0 0 0 0 0,0 0 0 0 0,1 1 0 0 0,0-1 0 0 0,0 0 0 0 0,3-4 0 0 0,-4 8-32 0 0,15-27 197 0 0,-12 16-123 0 0,-4 3-41 0 0,-12-39 163 0 0,-3 20-75 0 0,2 20-40 0 0,0 11-13 0 0,-7 12-40 0 0,1-1-16 0 0,-11 6 26 0 0,-9 17 22 0 0,25-22-13 0 0,13-15-48 0 0,1 1 0 0 0,-1 0 1 0 0,0 0-1 0 0,1 0 0 0 0,-1 0 1 0 0,1 0-1 0 0,0 0 0 0 0,-1 0 0 0 0,1 0 1 0 0,0 1-1 0 0,0-1 0 0 0,-1 0 1 0 0,1 0-1 0 0,0 0 0 0 0,0 0 0 0 0,0 0 1 0 0,1 0-1 0 0,-1 0 0 0 0,0 1 0 0 0,0-1 1 0 0,0 0-1 0 0,1 0 0 0 0,-1 0 1 0 0,1 0-1 0 0,0 2 0 0 0,13 10 55 0 0,-4-8-21 0 0,2 6 11 0 0,-3-2-11 0 0,-3-4-7 0 0,1-2-183 0 0,0-1 0 0 0,0 1 0 0 0,0-1 0 0 0,0 0 0 0 0,0-1 0 0 0,1 0 0 0 0,-1 0 1 0 0,0-1-1 0 0,1 0 0 0 0,-1 0 0 0 0,0 0 0 0 0,1-1 0 0 0,11-3 0 0 0,2 2-754 0 0</inkml:trace>
</inkml:ink>
</file>

<file path=ppt/ink/ink4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8:58:21.611"/>
    </inkml:context>
    <inkml:brush xml:id="br0">
      <inkml:brushProperty name="width" value="0.05" units="cm"/>
      <inkml:brushProperty name="height" value="0.05" units="cm"/>
    </inkml:brush>
  </inkml:definitions>
  <inkml:trace contextRef="#ctx0" brushRef="#br0">1 245 2889 0 0,'46'13'2754'0'0,"-35"22"1891"0"0,-11-35-4253 0 0,38 1 1077 0 0,-33-5-1463 0 0,-1 0 1 0 0,0-1-1 0 0,0 1 0 0 0,0-1 0 0 0,0 0 0 0 0,-1-1 0 0 0,0 1 0 0 0,0 0 0 0 0,-1-1 0 0 0,1 0 1 0 0,-1 0-1 0 0,-1 1 0 0 0,3-11 0 0 0,-2 8 2 0 0,19-74 29 0 0,-17 64-16 0 0,0 0-1 0 0,1 0 0 0 0,13-28 0 0 0,-17 45-11 0 0,-1-1-1 0 0,1 1 1 0 0,0 0-1 0 0,0-1 1 0 0,0 1-1 0 0,0 0 1 0 0,0 0-1 0 0,0 0 1 0 0,0 0-1 0 0,0 0 1 0 0,0 0-1 0 0,1 0 1 0 0,-1 0-1 0 0,0 0 1 0 0,3-1-1 0 0,-2 2-42 0 0,1-1-1 0 0,-1 0 0 0 0,1 1 0 0 0,-1 0 0 0 0,1 0 0 0 0,-1 0 0 0 0,1 0 1 0 0,0 0-1 0 0,-1 0 0 0 0,1 0 0 0 0,-1 1 0 0 0,1-1 0 0 0,4 3 0 0 0,34 19-692 0 0,-21-5 438 0 0,-8-5-142 0 0,-2-2-193 0 0</inkml:trace>
</inkml:ink>
</file>

<file path=ppt/ink/ink4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8:58:21.977"/>
    </inkml:context>
    <inkml:brush xml:id="br0">
      <inkml:brushProperty name="width" value="0.05" units="cm"/>
      <inkml:brushProperty name="height" value="0.05" units="cm"/>
    </inkml:brush>
  </inkml:definitions>
  <inkml:trace contextRef="#ctx0" brushRef="#br0">24 158 3049 0 0,'18'112'1925'0'0,"-17"-85"1231"0"0,-6-30-1675 0 0,4 2-1353 0 0,0 0 133 0 0,0 0 46 0 0,-1-2 155 0 0,-1 1-85 0 0,0-5-293 0 0,0 0-1 0 0,0 0 0 0 0,1 0 0 0 0,0 0 0 0 0,0 0 0 0 0,1-1 0 0 0,0 1 0 0 0,0-1 1 0 0,0 1-1 0 0,2-15 0 0 0,-1 11-35 0 0,-6-42 81 0 0,0-4-49 0 0,8 17-45 0 0,-1 31-47 0 0,3-1 46 0 0,-4 9-46 0 0,1 0 0 0 0,-1 0 0 0 0,1 1 0 0 0,0-1 1 0 0,-1 0-1 0 0,1 0 0 0 0,0 1 0 0 0,0-1 0 0 0,0 0 1 0 0,0 1-1 0 0,0-1 0 0 0,0 1 0 0 0,-1-1 1 0 0,1 1-1 0 0,0 0 0 0 0,0-1 0 0 0,1 1 0 0 0,-1 0 1 0 0,0-1-1 0 0,0 1 0 0 0,0 0 0 0 0,0 0 0 0 0,0 0 1 0 0,2 0-1 0 0,3 2-249 0 0,0-1-1 0 0,1 1 1 0 0,-1 1-1 0 0,0-1 1 0 0,0 1 0 0 0,0 0-1 0 0,-1 0 1 0 0,1 1-1 0 0,-1-1 1 0 0,0 1 0 0 0,0 0-1 0 0,8 9 1 0 0,3-1-3764 0 0</inkml:trace>
</inkml:ink>
</file>

<file path=ppt/ink/ink4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8:58:22.346"/>
    </inkml:context>
    <inkml:brush xml:id="br0">
      <inkml:brushProperty name="width" value="0.05" units="cm"/>
      <inkml:brushProperty name="height" value="0.05" units="cm"/>
    </inkml:brush>
  </inkml:definitions>
  <inkml:trace contextRef="#ctx0" brushRef="#br0">91 42 3833 0 0,'25'0'411'0'0,"3"-1"-106"0"0,-25-3 443 0 0,-10-5 830 0 0,1 3-1387 0 0,6 5-129 0 0,-1 0 0 0 0,1 1 0 0 0,-1-1 0 0 0,1 0 0 0 0,-1 1 0 0 0,0-1 0 0 0,1 1 0 0 0,-1-1 0 0 0,0 1 0 0 0,1-1 0 0 0,-1 1 0 0 0,0-1 0 0 0,0 1 0 0 0,0 0 0 0 0,1-1 0 0 0,-1 1 0 0 0,0 0 0 0 0,0 0 0 0 0,0 0 0 0 0,0-1 0 0 0,0 1 0 0 0,1 0 0 0 0,-1 0 0 0 0,0 0 0 0 0,0 0 0 0 0,0 1 0 0 0,-1-1 0 0 0,-6 2-26 0 0,1 0 1 0 0,0 1 0 0 0,-1 0-1 0 0,1 0 1 0 0,0 1 0 0 0,0 0-1 0 0,1 0 1 0 0,-7 5-1 0 0,8-5-25 0 0,1-1 0 0 0,0 1 0 0 0,0 0 0 0 0,0 0 0 0 0,0 1 0 0 0,-5 7-1 0 0,1 14 138 0 0,10 4-3 0 0,8 14 53 0 0,-10-43-71 0 0,9-1-95 0 0,0 1 0 0 0,0 0 0 0 0,-1 0-1 0 0,16 5 1 0 0,-19-4-24 0 0,-1-1-1 0 0,1 0 0 0 0,-1 0 0 0 0,1 0 1 0 0,0-1-1 0 0,-1 1 0 0 0,1-1 1 0 0,0 0-1 0 0,-1 0 0 0 0,1-1 0 0 0,0 1 1 0 0,-1-1-1 0 0,1 0 0 0 0,0-1 1 0 0,5-1-1 0 0,-3 0 7 0 0,-1 1 1 0 0,1-1-1 0 0,-1 0 0 0 0,0-1 1 0 0,0 1-1 0 0,-1-1 0 0 0,1 0 1 0 0,-1-1-1 0 0,1 1 0 0 0,5-7 1 0 0,-9 7-5 0 0,1 0 0 0 0,-1 0 0 0 0,0-1 0 0 0,1 1 0 0 0,-2 0 0 0 0,1-1 1 0 0,-1 1-1 0 0,1-1 0 0 0,-1 0 0 0 0,0 1 0 0 0,-1-1 0 0 0,1 0 0 0 0,-1 1 1 0 0,0-1-1 0 0,-1-9 0 0 0,13-49-2180 0 0,-12 61 1185 0 0</inkml:trace>
</inkml:ink>
</file>

<file path=ppt/ink/ink4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8:58:22.751"/>
    </inkml:context>
    <inkml:brush xml:id="br0">
      <inkml:brushProperty name="width" value="0.05" units="cm"/>
      <inkml:brushProperty name="height" value="0.05" units="cm"/>
    </inkml:brush>
  </inkml:definitions>
  <inkml:trace contextRef="#ctx0" brushRef="#br0">21 346 3897 0 0,'-2'1'6464'0'0,"-4"-9"-3620"0"0,3-1-2996 0 0,-2-26 448 0 0,0-34-132 0 0,6 17-34 0 0,0 46-101 0 0,-1 0-15 0 0,-1 0-5 0 0,1 0-1 0 0,0 1 0 0 0,0-1 0 0 0,0 0 0 0 0,1 0 0 0 0,-1 0 0 0 0,2 1 0 0 0,-1-1 0 0 0,1 0 0 0 0,-1 1 0 0 0,2 0 1 0 0,-1-1-1 0 0,0 1 0 0 0,1 0 0 0 0,0 0 0 0 0,0 0 0 0 0,1 0 0 0 0,-1 1 0 0 0,6-6 0 0 0,18-12-17 0 0,-7 15-94 0 0,-8 3 72 0 0,1-4-207 0 0,-11 7 158 0 0,-1 0 0 0 0,1 1 1 0 0,-1-1-1 0 0,1 0 0 0 0,-1 0 0 0 0,1 1 0 0 0,-1-1 0 0 0,1 1 0 0 0,0-1 0 0 0,-1 1 1 0 0,1-1-1 0 0,0 1 0 0 0,-1 0 0 0 0,1 0 0 0 0,0 0 0 0 0,0 0 0 0 0,-1 0 1 0 0,1 1-1 0 0,0-1 0 0 0,-1 0 0 0 0,1 1 0 0 0,0-1 0 0 0,-1 1 0 0 0,3 1 0 0 0,11 3-1489 0 0,2 2-3011 0 0</inkml:trace>
  <inkml:trace contextRef="#ctx0" brushRef="#br0" timeOffset="1">508 52 5049 0 0,'46'33'1767'0'0,"-45"-32"-1733"0"0,-1-1-1 0 0,1 0 1 0 0,-1 1-1 0 0,1-1 1 0 0,-1 0-1 0 0,0 1 1 0 0,1-1-1 0 0,-1 0 0 0 0,0 1 1 0 0,1-1-1 0 0,-1 1 1 0 0,0-1-1 0 0,0 1 1 0 0,0-1-1 0 0,1 1 1 0 0,-1-1-1 0 0,0 1 1 0 0,0-1-1 0 0,0 1 1 0 0,0-1-1 0 0,0 1 1 0 0,0-1-1 0 0,0 1 1 0 0,0-1-1 0 0,0 1 1 0 0,0-1-1 0 0,0 2 1 0 0,-13 16 201 0 0,9-13 4 0 0,-16 37 132 0 0,-3 33 279 0 0,16-22-224 0 0,6-46-369 0 0,1 0 0 0 0,0 0-1 0 0,1 0 1 0 0,0 1 0 0 0,0-1 0 0 0,0 0 0 0 0,1 0-1 0 0,3 6 1 0 0,0 0 36 0 0,-5-11-140 0 0,0-1 1 0 0,1 1 0 0 0,-1-1-1 0 0,1 1 1 0 0,0-1-1 0 0,-1 0 1 0 0,1 1 0 0 0,0-1-1 0 0,0 0 1 0 0,0 1 0 0 0,0-1-1 0 0,0 0 1 0 0,0 0-1 0 0,0 0 1 0 0,2 2 0 0 0,-1-3-64 0 0,0 0 1 0 0,0 0-1 0 0,1 0 1 0 0,-1 0-1 0 0,0-1 1 0 0,0 1 0 0 0,0-1-1 0 0,0 1 1 0 0,0-1-1 0 0,0 0 1 0 0,0 0-1 0 0,0 0 1 0 0,0 0 0 0 0,0 0-1 0 0,2-1 1 0 0,14-8-491 0 0</inkml:trace>
</inkml:ink>
</file>

<file path=ppt/ink/ink4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8:58:23.139"/>
    </inkml:context>
    <inkml:brush xml:id="br0">
      <inkml:brushProperty name="width" value="0.05" units="cm"/>
      <inkml:brushProperty name="height" value="0.05" units="cm"/>
    </inkml:brush>
  </inkml:definitions>
  <inkml:trace contextRef="#ctx0" brushRef="#br0">1 88 5097 0 0,'25'-4'747'0'0,"-18"16"994"0"0,1 9-1048 0 0,18 51-135 0 0,-19-25-293 0 0,-11-20 125 0 0,10-37-11 0 0,0 1 0 0 0,1-1 0 0 0,1 1 0 0 0,8-8 0 0 0,-12 13-375 0 0,178-180 95 0 0,-174 178-107 0 0,-6 5 4 0 0,-1-1 1 0 0,1 1-1 0 0,0 0 1 0 0,-1-1-1 0 0,1 1 1 0 0,0 0-1 0 0,0 1 1 0 0,0-1-1 0 0,0 0 1 0 0,0 0-1 0 0,0 1 1 0 0,0-1-1 0 0,0 1 1 0 0,0 0-1 0 0,0-1 1 0 0,0 1-1 0 0,0 0 1 0 0,4 1-1 0 0,0 3-1 0 0,0 2 40 0 0,-2-1 7 0 0,0 5 3 0 0,-1-1-16 0 0,-2-5 1 0 0,0 0 0 0 0,0 0-1 0 0,1 0 1 0 0,-1 0 0 0 0,1 0 0 0 0,0-1 0 0 0,0 1 0 0 0,0-1 0 0 0,1 1 0 0 0,-1-1 0 0 0,5 5 0 0 0,24 13 141 0 0,-1-1-378 0 0,-19-15 140 0 0,-2-7-10 0 0,0 0-108 0 0</inkml:trace>
</inkml:ink>
</file>

<file path=ppt/ink/ink4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8:58:13.268"/>
    </inkml:context>
    <inkml:brush xml:id="br0">
      <inkml:brushProperty name="width" value="0.05" units="cm"/>
      <inkml:brushProperty name="height" value="0.05" units="cm"/>
    </inkml:brush>
  </inkml:definitions>
  <inkml:trace contextRef="#ctx0" brushRef="#br0">185 78 4017 0 0,'48'-60'1538'0'0,"-40"45"-509"0"0,-10 12-449 0 0,-9 9-28 0 0,-1 36-409 0 0,10-33-114 0 0,0-1 0 0 0,0 1 0 0 0,-1-1 0 0 0,0 0 0 0 0,-1 0 0 0 0,-6 12 0 0 0,-17 30 207 0 0,3 0 1 0 0,-24 73 0 0 0,3 18 77 0 0,20-49-190 0 0,19-67-46 0 0,1 0 0 0 0,-4 50 0 0 0,8-64-15 0 0,1 1 0 0 0,1-1 1 0 0,-1 1-1 0 0,2 0 1 0 0,0-1-1 0 0,0 0 0 0 0,1 1 1 0 0,5 13-1 0 0,-7-23-36 0 0,1 1 0 0 0,-1-1 0 0 0,1 1 0 0 0,0-1 0 0 0,-1 0 0 0 0,1 0 0 0 0,0 0 0 0 0,0 0-1 0 0,1 0 1 0 0,-1 0 0 0 0,3 1 0 0 0,11 6 70 0 0,-13-7-87 0 0,4 0 23 0 0,-1 1 1 0 0,1-1 0 0 0,0 0 0 0 0,0-1 0 0 0,9 1-1 0 0,17 0-130 0 0,-8-5-1014 0 0,-16 3-3198 0 0</inkml:trace>
</inkml:ink>
</file>

<file path=ppt/ink/ink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19:22:06.716"/>
    </inkml:context>
    <inkml:brush xml:id="br0">
      <inkml:brushProperty name="width" value="0.05" units="cm"/>
      <inkml:brushProperty name="height" value="0.05" units="cm"/>
    </inkml:brush>
  </inkml:definitions>
  <inkml:trace contextRef="#ctx0" brushRef="#br0">104 36 4841 0 0,'-17'-16'5256'0'0,"0"0"-4324"0"0,7 12-597 0 0,-1 10 83 0 0,-1 22 14 0 0,5-8-358 0 0,-1-5-42 0 0,5-12-25 0 0,1 1 1 0 0,-1 0-1 0 0,1 0 0 0 0,0 0 1 0 0,0 0-1 0 0,1 1 0 0 0,-1-1 1 0 0,1 0-1 0 0,0 1 1 0 0,0-1-1 0 0,0 1 0 0 0,1-1 1 0 0,0 1-1 0 0,-1-1 0 0 0,2 1 1 0 0,-1 0-1 0 0,0-1 1 0 0,3 9-1 0 0,1-2 12 0 0,0 2-2 0 0,0-1 0 0 0,1 1 0 0 0,1-1 0 0 0,10 18 0 0 0,-12-24-11 0 0,1-1 0 0 0,-1 0-1 0 0,1 0 1 0 0,0 0 0 0 0,1 0-1 0 0,10 7 1 0 0,-7-6 10 0 0,0-1-1 0 0,0 0 1 0 0,1 0-1 0 0,0-1 1 0 0,0 0 0 0 0,0-1-1 0 0,0 0 1 0 0,0 0 0 0 0,14 1-1 0 0,-19-4-47 0 0,0 0 1 0 0,0 0-1 0 0,0 0 0 0 0,0 0 1 0 0,-1-1-1 0 0,1 0 0 0 0,0 0 0 0 0,0-1 1 0 0,-1 1-1 0 0,1-1 0 0 0,-1 0 0 0 0,1 0 1 0 0,-1 0-1 0 0,0-1 0 0 0,0 1 1 0 0,0-1-1 0 0,0 0 0 0 0,0 0 0 0 0,-1-1 1 0 0,1 1-1 0 0,-1-1 0 0 0,5-6 1 0 0,-6 7-69 0 0,-1 0 0 0 0,1 0 0 0 0,-1 0 0 0 0,1 0 0 0 0,-1 0 0 0 0,0-1 0 0 0,0 1 0 0 0,-1 0 0 0 0,1 0 0 0 0,-1-1 0 0 0,1 1 0 0 0,-1 0 0 0 0,0-1 0 0 0,-1 1 0 0 0,1 0 0 0 0,0-1 0 0 0,-1 1 0 0 0,0 0 0 0 0,-2-7 0 0 0,-16-32-1868 0 0,4 17 1365 0 0,3 6-344 0 0</inkml:trace>
</inkml:ink>
</file>

<file path=ppt/ink/ink4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8:58:15.810"/>
    </inkml:context>
    <inkml:brush xml:id="br0">
      <inkml:brushProperty name="width" value="0.05" units="cm"/>
      <inkml:brushProperty name="height" value="0.05" units="cm"/>
    </inkml:brush>
  </inkml:definitions>
  <inkml:trace contextRef="#ctx0" brushRef="#br0">71 386 2529 0 0,'-1'-3'1279'0'0,"0"1"-714"0"0,0 0 60 0 0,-1 1-160 0 0,1 6 12 0 0,0 19 37 0 0,0 13-87 0 0,-8 55 298 0 0,-9 20-149 0 0,17-95-547 0 0,2-15-25 0 0,-1-1 1 0 0,0 0-1 0 0,0 0 0 0 0,0 0 1 0 0,0 0-1 0 0,0 0 1 0 0,0 0-1 0 0,0 0 0 0 0,-1 1 1 0 0,1-1-1 0 0,0 0 1 0 0,0 0-1 0 0,-1 0 0 0 0,1 0 1 0 0,-1 0-1 0 0,1 0 1 0 0,-1 0-1 0 0,0 0 0 0 0,1 0 1 0 0,-2 1-1 0 0,-2 2 24 0 0,-4 3 282 0 0,7-8-302 0 0,1 1 0 0 0,-1 0 0 0 0,1-1 0 0 0,0 1 0 0 0,-1-1 0 0 0,1 1 0 0 0,-1-1 0 0 0,1 1 0 0 0,-1-1 0 0 0,1 1-1 0 0,0-1 1 0 0,0 1 0 0 0,-1-1 0 0 0,1 0 0 0 0,0 1 0 0 0,0-1 0 0 0,-1 1 0 0 0,1-1 0 0 0,0 0 0 0 0,0 1 0 0 0,0-1 0 0 0,0 0-1 0 0,0 1 1 0 0,0-1 0 0 0,0 0 0 0 0,-5-65 3 0 0,11-34 17 0 0,27-67 13 0 0,-23 121-38 0 0,-5 21-4 0 0,4-16-2 0 0,3 13 0 0 0,-3 7 5 0 0,-6 9-2 0 0,0-7-1 0 0,6-15-4 0 0,3 11-1 0 0,6-12-3 0 0,7-11 5 0 0,-24 45 3 0 0,1-1 0 0 0,-1 0 0 0 0,0 1 0 0 0,1-1 0 0 0,-1 1 0 0 0,1 0 1 0 0,0-1-1 0 0,-1 1 0 0 0,1 0 0 0 0,0 0 0 0 0,0 0 0 0 0,0 0 0 0 0,0 0 0 0 0,0 0 0 0 0,0 1 0 0 0,0-1 1 0 0,0 1-1 0 0,0-1 0 0 0,4 1 0 0 0,1 4-9 0 0,-6 0-8 0 0,-1-2-9 0 0,-4 28 10 0 0,-7 29 8 0 0,8-44 7 0 0,-2 0 1 0 0,1 0 0 0 0,-14 28-1 0 0,9-22 0 0 0,5-8 2 0 0,-1 6 3 0 0,3-10-1 0 0,0-1 0 0 0,0 0 0 0 0,-1 0 0 0 0,0 0 0 0 0,-1 0-1 0 0,1-1 1 0 0,-9 13 0 0 0,-18 16 16 0 0,-16 21-7 0 0,26-15-18 0 0,13-27-2 0 0,-1 8-12 0 0,14-8 4 0 0,4 0 5 0 0,-10-14 13 0 0,0-1 0 0 0,1 1 0 0 0,-1 0 0 0 0,1 0 1 0 0,-1 0-1 0 0,1 0 0 0 0,-1 0 0 0 0,1 0 0 0 0,0-1 0 0 0,-1 1 0 0 0,1 0 0 0 0,0 0 0 0 0,0-1 0 0 0,0 1 0 0 0,-1-1 0 0 0,1 1 0 0 0,0-1 0 0 0,0 1 1 0 0,0-1-1 0 0,0 1 0 0 0,0-1 0 0 0,0 0 0 0 0,0 0 0 0 0,0 1 0 0 0,0-1 0 0 0,0 0 0 0 0,0 0 0 0 0,0 0 0 0 0,0 0 0 0 0,0 0 0 0 0,2 0 1 0 0,14-2 6 0 0,-1 0 1 0 0,1-1-1 0 0,0-1 1 0 0,-1-1 0 0 0,1 0-1 0 0,-1-1 1 0 0,-1-1-1 0 0,23-12 1 0 0,-12 0 20 0 0,-10 5 2 0 0,-3 3-20 0 0,-8 7 0 0 0,23-24 2 0 0,-24 17-13 0 0,-5 3 4 0 0,-2 0 6 0 0,-2 3 1 0 0,4 4-13 0 0,-1 1 0 0 0,1-1 0 0 0,-1 1 0 0 0,0 0 0 0 0,1-1 0 0 0,-1 1-1 0 0,1 0 1 0 0,-1 0 0 0 0,0 0 0 0 0,1 0 0 0 0,-1 0 0 0 0,1 1 0 0 0,-1-1 0 0 0,1 0 0 0 0,-1 1 0 0 0,1-1 0 0 0,-1 1 0 0 0,1 0 0 0 0,-2 0 0 0 0,0 0-1 0 0,0 0 0 0 0,0 0 0 0 0,0 1 0 0 0,0-1 1 0 0,1 1-1 0 0,-1 0 0 0 0,0 0 0 0 0,1 0 0 0 0,-3 2 1 0 0,-48 67-20 0 0,49-64 21 0 0,-1 0 1 0 0,1 1-1 0 0,1-1 0 0 0,-1 1 0 0 0,1 0 0 0 0,0 0 0 0 0,1 0 1 0 0,0 0-1 0 0,-1 11 0 0 0,3-17 1 0 0,-1 0 1 0 0,1 0 0 0 0,-1-1-1 0 0,1 1 1 0 0,0 0 0 0 0,-1 0 0 0 0,1 0-1 0 0,0 0 1 0 0,1 0 0 0 0,-1-1 0 0 0,0 1-1 0 0,0 0 1 0 0,1 0 0 0 0,-1 0-1 0 0,1-1 1 0 0,-1 1 0 0 0,1 0 0 0 0,0 0-1 0 0,0-1 1 0 0,0 1 0 0 0,0-1-1 0 0,0 1 1 0 0,0-1 0 0 0,0 1 0 0 0,0-1-1 0 0,1 0 1 0 0,-1 1 0 0 0,1-1 0 0 0,-1 0-1 0 0,1 0 1 0 0,-1 0 0 0 0,1 0-1 0 0,-1 0 1 0 0,1 0 0 0 0,0-1 0 0 0,2 2-1 0 0,3-1-115 0 0,1 1 0 0 0,-1-1 0 0 0,0-1-1 0 0,1 1 1 0 0,-1-1 0 0 0,0-1-1 0 0,14-1 1 0 0,1-2-158 0 0,1-3 9 0 0</inkml:trace>
</inkml:ink>
</file>

<file path=ppt/ink/ink4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8:58:16.216"/>
    </inkml:context>
    <inkml:brush xml:id="br0">
      <inkml:brushProperty name="width" value="0.05" units="cm"/>
      <inkml:brushProperty name="height" value="0.05" units="cm"/>
    </inkml:brush>
  </inkml:definitions>
  <inkml:trace contextRef="#ctx0" brushRef="#br0">106 46 3937 0 0,'32'-36'849'0'0,"-32"36"-819"0"0,0-1-1 0 0,0 1 0 0 0,1-1 1 0 0,-1 1-1 0 0,-1 0 0 0 0,1-1 1 0 0,0 1-1 0 0,0 0 0 0 0,0-1 0 0 0,0 1 1 0 0,0 0-1 0 0,0-1 0 0 0,0 1 1 0 0,0 0-1 0 0,-1-1 0 0 0,1 1 1 0 0,0 0-1 0 0,0-1 0 0 0,0 1 1 0 0,-1 0-1 0 0,1 0 0 0 0,0-1 0 0 0,0 1 1 0 0,-1 0-1 0 0,1 0 0 0 0,0-1 1 0 0,0 1-1 0 0,-1 0 0 0 0,1 0 1 0 0,0 0-1 0 0,-1 0 0 0 0,1-1 1 0 0,0 1-1 0 0,-1 0 0 0 0,1 0 1 0 0,0 0-1 0 0,-1 0 0 0 0,1 0 0 0 0,-1 0 1 0 0,1 0-1 0 0,0 0 0 0 0,-1 0 1 0 0,1 0-1 0 0,0 0 0 0 0,-1 0 1 0 0,1 0-1 0 0,0 0 0 0 0,-1 1 1 0 0,1-1-1 0 0,-1 0 0 0 0,-15 1 155 0 0,10 1-64 0 0,-35 23 347 0 0,-17 12-212 0 0,57-37-252 0 0,1 0 1 0 0,0 0-1 0 0,0 1 1 0 0,-1-1-1 0 0,1 0 0 0 0,0 1 1 0 0,-1-1-1 0 0,1 0 1 0 0,0 0-1 0 0,0 1 0 0 0,-1-1 1 0 0,1 0-1 0 0,0 1 1 0 0,0-1-1 0 0,0 1 0 0 0,0-1 1 0 0,0 0-1 0 0,0 1 1 0 0,-1-1-1 0 0,1 1 0 0 0,0-1 1 0 0,0 0-1 0 0,0 1 1 0 0,0-1-1 0 0,0 1 0 0 0,0-1 1 0 0,0 0-1 0 0,1 1 1 0 0,-1-1-1 0 0,0 0 0 0 0,0 1 1 0 0,0-1-1 0 0,0 1 1 0 0,0-1-1 0 0,1 0 0 0 0,-1 1 1 0 0,0-1-1 0 0,0 0 1 0 0,1 1-1 0 0,-1-1 0 0 0,0 0 1 0 0,0 0-1 0 0,1 1 1 0 0,-1-1-1 0 0,0 0 0 0 0,1 0 1 0 0,-1 1-1 0 0,0-1 1 0 0,1 0-1 0 0,-1 0 0 0 0,0 0 1 0 0,1 0-1 0 0,-1 0 1 0 0,1 1-1 0 0,-1-1 0 0 0,0 0 1 0 0,1 0-1 0 0,0 0 1 0 0,33 9-2 0 0,-28-8 11 0 0,45 6 13 0 0,-25-5-16 0 0,-8-2-6 0 0,19-1 19 0 0,47 1 24 0 0,-77 1-37 0 0,-1-1-1 0 0,1 1 1 0 0,0 1-1 0 0,0-1 1 0 0,0 1-1 0 0,-1 1 1 0 0,1-1-1 0 0,-1 1 1 0 0,8 4-1 0 0,-13-7-5 0 0,-1 0 0 0 0,0 1-1 0 0,0-1 1 0 0,0 0-1 0 0,1 0 1 0 0,-1 0 0 0 0,0 0-1 0 0,0 0 1 0 0,0 1-1 0 0,1-1 1 0 0,-1 0 0 0 0,0 0-1 0 0,0 0 1 0 0,0 1 0 0 0,0-1-1 0 0,0 0 1 0 0,1 0-1 0 0,-1 0 1 0 0,0 1 0 0 0,0-1-1 0 0,0 0 1 0 0,0 0-1 0 0,0 1 1 0 0,0-1 0 0 0,0 0-1 0 0,0 0 1 0 0,0 1 0 0 0,0-1-1 0 0,0 0 1 0 0,0 0-1 0 0,0 1 1 0 0,0-1 0 0 0,0 0-1 0 0,0 0 1 0 0,0 1-1 0 0,0-1 1 0 0,0 0 0 0 0,-1 0-1 0 0,1 1 1 0 0,0-1 0 0 0,0 0-1 0 0,0 0 1 0 0,0 0-1 0 0,0 1 1 0 0,-1-1 0 0 0,1 0-1 0 0,0 0 1 0 0,0 0 0 0 0,0 0-1 0 0,-1 1 1 0 0,1-1-1 0 0,-8 3 49 0 0,1 0-1 0 0,-1 0 0 0 0,1 0 0 0 0,0 1 0 0 0,0 1 1 0 0,0-1-1 0 0,1 1 0 0 0,0 0 0 0 0,-10 11 0 0 0,8-9-21 0 0,-13 9 8 0 0,17-13-28 0 0,1 0-1 0 0,0 0 0 0 0,-1-1 0 0 0,0 1 1 0 0,0-1-1 0 0,0 0 0 0 0,0 0 0 0 0,0 0 0 0 0,0 0 1 0 0,0-1-1 0 0,-5 2 0 0 0,-1-9-946 0 0,10 4 509 0 0</inkml:trace>
</inkml:ink>
</file>

<file path=ppt/ink/ink4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8:58:16.563"/>
    </inkml:context>
    <inkml:brush xml:id="br0">
      <inkml:brushProperty name="width" value="0.05" units="cm"/>
      <inkml:brushProperty name="height" value="0.05" units="cm"/>
    </inkml:brush>
  </inkml:definitions>
  <inkml:trace contextRef="#ctx0" brushRef="#br0">82 1 7370 0 0,'-2'2'21'0'0,"0"0"0"0"0,1 0 0 0 0,-1 0 0 0 0,1 0 1 0 0,-1 0-1 0 0,1 0 0 0 0,-1 1 0 0 0,1-1 1 0 0,-1 5-1 0 0,-1 0 62 0 0,2-5-53 0 0,-43 108 547 0 0,40-89-469 0 0,0-2-48 0 0,4-19-58 0 0,0 0-1 0 0,0 0 0 0 0,0 0 0 0 0,0 1 0 0 0,0-1 0 0 0,0 0 0 0 0,0 0 0 0 0,0 0 0 0 0,0 0 1 0 0,0 1-1 0 0,0-1 0 0 0,0 0 0 0 0,0 0 0 0 0,0 0 0 0 0,0 0 0 0 0,0 1 0 0 0,0-1 1 0 0,0 0-1 0 0,0 0 0 0 0,0 0 0 0 0,0 0 0 0 0,0 0 0 0 0,0 1 0 0 0,-1-1 0 0 0,1 0 0 0 0,0 0 1 0 0,0 0-1 0 0,0 0 0 0 0,0 0 0 0 0,0 0 0 0 0,0 0 0 0 0,-1 0 0 0 0,1 1 0 0 0,0-1 1 0 0,0 0-1 0 0,0 0 0 0 0,0 0 0 0 0,-1 0 0 0 0,1 0 0 0 0,0 0 0 0 0,0 0 0 0 0,0 0 0 0 0,0 0 1 0 0,-1 0-1 0 0,1 0 0 0 0,0 0 0 0 0,0 0 0 0 0,0 0 0 0 0,0 0 0 0 0,-1 0 0 0 0,1 0 0 0 0,0 0 1 0 0,0 0-1 0 0,0-1 0 0 0,-4 2-324 0 0</inkml:trace>
</inkml:ink>
</file>

<file path=ppt/ink/ink4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8:58:16.942"/>
    </inkml:context>
    <inkml:brush xml:id="br0">
      <inkml:brushProperty name="width" value="0.05" units="cm"/>
      <inkml:brushProperty name="height" value="0.05" units="cm"/>
    </inkml:brush>
  </inkml:definitions>
  <inkml:trace contextRef="#ctx0" brushRef="#br0">64 479 1656 0 0,'17'-10'256'0'0,"12"-8"-185"0"0,-29 18-42 0 0,0 0 1 0 0,0 0-1 0 0,1 0 0 0 0,-1 0 0 0 0,0-1 1 0 0,1 1-1 0 0,-1 0 0 0 0,0 0 0 0 0,0-1 0 0 0,0 1 1 0 0,1 0-1 0 0,-1-1 0 0 0,0 1 0 0 0,0 0 1 0 0,0-1-1 0 0,0 1 0 0 0,0 0 0 0 0,1 0 0 0 0,-1-1 1 0 0,0 1-1 0 0,0-1 0 0 0,0 1 0 0 0,0 0 1 0 0,0-1-1 0 0,0 1 0 0 0,0 0 0 0 0,0-1 0 0 0,0 1 1 0 0,0 0-1 0 0,0-1 0 0 0,-1 1 0 0 0,1 0 1 0 0,0-1-1 0 0,0 1 0 0 0,0 0 0 0 0,0-1 1 0 0,0 1-1 0 0,-1 0 0 0 0,1 0 0 0 0,0-1 0 0 0,0 1 1 0 0,0 0-1 0 0,-1 0 0 0 0,1-1 0 0 0,0 1 1 0 0,-1 0-1 0 0,1 0 0 0 0,0 0 0 0 0,0-1 0 0 0,-1 1 1 0 0,1 0-1 0 0,0 0 0 0 0,-1 0 0 0 0,1 0 1 0 0,0 0-1 0 0,-1 0 0 0 0,1 0 0 0 0,-1 0 0 0 0,-16-9 705 0 0,1-1 116 0 0,8 4-468 0 0,7 6-336 0 0,0 0 0 0 0,0 0-1 0 0,1 0 1 0 0,-1 0 0 0 0,0 0 0 0 0,0 0-1 0 0,1 0 1 0 0,-1 0 0 0 0,0 0 0 0 0,1 0-1 0 0,-1 0 1 0 0,0 1 0 0 0,0-1 0 0 0,1 0-1 0 0,-1 1 1 0 0,0-1 0 0 0,1 0 0 0 0,-1 1-1 0 0,1-1 1 0 0,-1 1 0 0 0,0-1 0 0 0,1 1-1 0 0,-1-1 1 0 0,1 1 0 0 0,-1-1-1 0 0,1 1 1 0 0,0-1 0 0 0,-1 1 0 0 0,0 0-1 0 0,-15 23 289 0 0,15-22-337 0 0,-10 16 57 0 0,-4 19-18 0 0,13-3 120 0 0,9-12-67 0 0,-5-20-80 0 0,0 0 0 0 0,0 0 0 0 0,0 0 1 0 0,0 0-1 0 0,0 0 0 0 0,1-1 0 0 0,-1 1 1 0 0,1-1-1 0 0,-1 1 0 0 0,1-1 0 0 0,2 1 1 0 0,21 5 77 0 0,8-5 114 0 0,-26-3-186 0 0,1 0 0 0 0,-1 0 1 0 0,1-1-1 0 0,-1 0 1 0 0,0 0-1 0 0,0-1 0 0 0,0 0 1 0 0,0 0-1 0 0,0-1 0 0 0,-1 0 1 0 0,1-1-1 0 0,-1 0 0 0 0,0 0 1 0 0,-1 0-1 0 0,1-1 0 0 0,-1 0 1 0 0,0 0-1 0 0,-1 0 1 0 0,1-1-1 0 0,-1 0 0 0 0,-1 0 1 0 0,1 0-1 0 0,-1-1 0 0 0,4-10 1 0 0,4-15 3 0 0,-1 0 1 0 0,-1-1 0 0 0,-3 0 0 0 0,7-56-1 0 0,-9 58 14 0 0,-2 6-36 0 0,-1-16 9 0 0,2-10 7 0 0,-3 40-11 0 0,1 1-1 0 0,0 0 1 0 0,1 0-1 0 0,5-17 1 0 0,-5 20-12 0 0,-4 2-62 0 0,-5 9 8 0 0,1 5 69 0 0,-3 8-11 0 0,-6 7 2 0 0,-9 20 6 0 0,17-32 0 0 0,1 1 0 0 0,0 0-1 0 0,-6 26 1 0 0,4-3 4 0 0,-2 0 0 0 0,2 1 0 0 0,-3 54 0 0 0,10-88-5 0 0,-1 18 18 0 0,1 0-1 0 0,4 28 1 0 0,-2-41-8 0 0,-1 1 0 0 0,2-1 0 0 0,-1 0 0 0 0,1 0 0 0 0,-1 1 1 0 0,2-2-1 0 0,-1 1 0 0 0,1 0 0 0 0,8 10 0 0 0,-10-15-19 0 0,0 1 0 0 0,0-1 0 0 0,1 1-1 0 0,-1-1 1 0 0,1 0 0 0 0,-1 0 0 0 0,1 0-1 0 0,-1-1 1 0 0,7 4 0 0 0,-8-5-47 0 0,1 1-1 0 0,0-1 1 0 0,0 1-1 0 0,0-1 1 0 0,0 0-1 0 0,0 0 1 0 0,0 0 0 0 0,-1 0-1 0 0,1 0 1 0 0,0 0-1 0 0,0 0 1 0 0,0-1 0 0 0,0 1-1 0 0,0 0 1 0 0,-1-1-1 0 0,1 0 1 0 0,0 1 0 0 0,0-1-1 0 0,-1 0 1 0 0,1 0-1 0 0,-1 0 1 0 0,1 0 0 0 0,-1 0-1 0 0,1-1 1 0 0,-1 1-1 0 0,1 0 1 0 0,1-3 0 0 0,6-7-626 0 0</inkml:trace>
</inkml:ink>
</file>

<file path=ppt/ink/ink4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8:58:17.309"/>
    </inkml:context>
    <inkml:brush xml:id="br0">
      <inkml:brushProperty name="width" value="0.05" units="cm"/>
      <inkml:brushProperty name="height" value="0.05" units="cm"/>
    </inkml:brush>
  </inkml:definitions>
  <inkml:trace contextRef="#ctx0" brushRef="#br0">0 82 2569 0 0,'9'-22'331'0'0,"12"-27"94"0"0,-14 39-48 0 0,-4 20 330 0 0,-4-4-584 0 0,-1 3 52 0 0,-1 6 0 0 0,2-1 47 0 0,1 1-1 0 0,0-1 1 0 0,5 26 0 0 0,2-5 258 0 0,-2-15-80 0 0,-4-16-263 0 0,6 9 70 0 0,0-6 296 0 0,-4-5-48 0 0,0-2-48 0 0,18-3 14 0 0,-8-1-177 0 0,7-3 62 0 0,-18 6-281 0 0,0 0 1 0 0,1 0 0 0 0,-1 0-1 0 0,0 0 1 0 0,0 0 0 0 0,0-1 0 0 0,0 1-1 0 0,0-1 1 0 0,0 1 0 0 0,-1-1-1 0 0,1 0 1 0 0,0 0 0 0 0,-1 0-1 0 0,0 0 1 0 0,1 0 0 0 0,-1 0-1 0 0,2-4 1 0 0,21-29-47 0 0,-10 20-40 0 0,22-31-1712 0 0,-36 45 996 0 0,0-1-461 0 0</inkml:trace>
</inkml:ink>
</file>

<file path=ppt/ink/ink4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8:58:17.695"/>
    </inkml:context>
    <inkml:brush xml:id="br0">
      <inkml:brushProperty name="width" value="0.05" units="cm"/>
      <inkml:brushProperty name="height" value="0.05" units="cm"/>
    </inkml:brush>
  </inkml:definitions>
  <inkml:trace contextRef="#ctx0" brushRef="#br0">189 339 3073 0 0,'-6'2'1113'0'0,"-3"-1"1075"0"0,2-7-1452 0 0,0 1-237 0 0,2 2-318 0 0,-3 0-33 0 0,-25 0 112 0 0,9 6-61 0 0,12 5-168 0 0,0 3-13 0 0,-8 2-8 0 0,16-11-9 0 0,0 0 1 0 0,1 1-1 0 0,-1 0 1 0 0,0 0-1 0 0,1 0 1 0 0,-1 0-1 0 0,1 0 1 0 0,0 1 0 0 0,-5 7-1 0 0,8-11 1 0 0,-6 15-3 0 0,7-7 35 0 0,7-7-32 0 0,5 3 29 0 0,2 2 20 0 0,9 6 29 0 0,3 1-43 0 0,-11-6-74 0 0,6-1-180 0 0,10 6 181 0 0,-7 6-185 0 0,-17-12-53 0 0</inkml:trace>
  <inkml:trace contextRef="#ctx0" brushRef="#br0" timeOffset="1">261 1 3825 0 0,'-1'0'214'0'0,"-1"1"1"0"0,1-1-1 0 0,0 1 1 0 0,-1-1-1 0 0,1 1 0 0 0,0 0 1 0 0,0-1-1 0 0,0 1 1 0 0,0 0-1 0 0,0 0 1 0 0,0 0-1 0 0,0 0 0 0 0,0 0 1 0 0,0 0-1 0 0,0 0 1 0 0,0 0-1 0 0,0 0 1 0 0,1 1-1 0 0,-1-1 0 0 0,0 2 1 0 0,-7 34-520 0 0,7-25 625 0 0,-5 63-69 0 0,6-53-106 0 0,0 1-1 0 0,2-1 1 0 0,8 37 0 0 0,2-23-38 0 0,-1-12-20 0 0,1 5 15 0 0,-4-10-40 0 0,-2 1-10 0 0,-4-6-25 0 0,10 29 126 0 0,-7-27-235 0 0,-4-13-197 0 0,-1-2 233 0 0,1 0 1 0 0,-1-1-1 0 0,1 1 1 0 0,-1 0-1 0 0,0-1 0 0 0,1 1 1 0 0,-1 0-1 0 0,0-1 1 0 0,0 1-1 0 0,0 0 0 0 0,0-1 1 0 0,1 1-1 0 0,-1 0 0 0 0,0 0 1 0 0,0-1-1 0 0,0 1 1 0 0,0 0-1 0 0,-1-1 0 0 0,1 1 1 0 0,0 0-1 0 0,0 0 1 0 0,0-1-1 0 0,0 1 0 0 0,-1 0 1 0 0,1-1-1 0 0,0 1 1 0 0,-1 0-1 0 0,1-1 0 0 0,-1 2 1 0 0,-2-2-915 0 0</inkml:trace>
</inkml:ink>
</file>

<file path=ppt/ink/ink4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8:58:18.446"/>
    </inkml:context>
    <inkml:brush xml:id="br0">
      <inkml:brushProperty name="width" value="0.05" units="cm"/>
      <inkml:brushProperty name="height" value="0.05" units="cm"/>
    </inkml:brush>
  </inkml:definitions>
  <inkml:trace contextRef="#ctx0" brushRef="#br0">100 3 3513 0 0,'5'-1'3284'0'0,"-16"0"-2714"0"0,9 1-580 0 0,1 0 0 0 0,-1 0 1 0 0,1 0-1 0 0,0 0 0 0 0,-1 0 1 0 0,1 0-1 0 0,-1 1 0 0 0,1-1 0 0 0,0 1 1 0 0,-1-1-1 0 0,1 1 0 0 0,0 0 1 0 0,-1-1-1 0 0,1 1 0 0 0,0 0 1 0 0,0 0-1 0 0,0 0 0 0 0,0 0 1 0 0,-1 0-1 0 0,2 0 0 0 0,-1 0 1 0 0,0 0-1 0 0,0 0 0 0 0,0 0 1 0 0,0 2-1 0 0,-11 15 17 0 0,8-14-6 0 0,-4 8 3 0 0,-1 1 0 0 0,3-3-2 0 0,-1 3-1 0 0,-1 0 1 0 0,1 10 3 0 0,7-20-4 0 0,0-1 0 0 0,0 0 0 0 0,0 0 0 0 0,1 0 0 0 0,-1 0 0 0 0,1 0 0 0 0,-1 0 0 0 0,1 0 0 0 0,0 0 0 0 0,0 0 0 0 0,0 0 0 0 0,2 3 0 0 0,0-1 1 0 0,0 0 0 0 0,0 0 0 0 0,1-1 0 0 0,-1 1 0 0 0,1-1 0 0 0,0 0 0 0 0,7 4 0 0 0,48 37 8 0 0,-18-12 1 0 0,-11-12-10 0 0,-25-17-2 0 0,0 1-1 0 0,0-1 0 0 0,0 1 1 0 0,0 0-1 0 0,-1 1 1 0 0,1-1-1 0 0,-1 1 0 0 0,-1-1 1 0 0,6 9-1 0 0,-8-12 4 0 0,0 1-1 0 0,0 0 0 0 0,0-1 1 0 0,0 1-1 0 0,0 0 1 0 0,-1 0-1 0 0,1 0 1 0 0,-1 0-1 0 0,1 0 1 0 0,-1 0-1 0 0,0 0 1 0 0,1 0-1 0 0,-1 0 1 0 0,0 0-1 0 0,0 0 0 0 0,-1 0 1 0 0,1 0-1 0 0,0 0 1 0 0,-1 0-1 0 0,1 0 1 0 0,-1 0-1 0 0,1-1 1 0 0,-1 1-1 0 0,0 0 1 0 0,0 0-1 0 0,0 0 0 0 0,0-1 1 0 0,0 1-1 0 0,0 0 1 0 0,-1-1-1 0 0,1 1 1 0 0,-3 1-1 0 0,-25 17 52 0 0,-19 2 40 0 0,-5 3 93 0 0,42-21-107 0 0,4-4 97 0 0,1-2-321 0 0,2-1-307 0 0,1-2-449 0 0,3 3 525 0 0</inkml:trace>
</inkml:ink>
</file>

<file path=ppt/ink/ink4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8:58:18.778"/>
    </inkml:context>
    <inkml:brush xml:id="br0">
      <inkml:brushProperty name="width" value="0.05" units="cm"/>
      <inkml:brushProperty name="height" value="0.05" units="cm"/>
    </inkml:brush>
  </inkml:definitions>
  <inkml:trace contextRef="#ctx0" brushRef="#br0">46 0 3393 0 0,'0'11'2009'0'0,"0"6"-484"0"0,-3 21-1622 0 0,-1-11 309 0 0,-1 1-189 0 0,-5 17 32 0 0,-10 59 125 0 0,17-62-102 0 0,2-15-28 0 0,5 13 49 0 0,-1-5 14 0 0,-4-11-34 0 0,1-19 51 0 0</inkml:trace>
</inkml:ink>
</file>

<file path=ppt/ink/ink4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8:58:19.117"/>
    </inkml:context>
    <inkml:brush xml:id="br0">
      <inkml:brushProperty name="width" value="0.05" units="cm"/>
      <inkml:brushProperty name="height" value="0.05" units="cm"/>
    </inkml:brush>
  </inkml:definitions>
  <inkml:trace contextRef="#ctx0" brushRef="#br0">0 219 2553 0 0,'16'-36'1003'0'0,"-11"19"-734"0"0,1 1 0 0 0,1 0 0 0 0,1 1 1 0 0,0 0-1 0 0,1 0 0 0 0,1 1 0 0 0,0 0 1 0 0,1 1-1 0 0,15-16 0 0 0,18 11 751 0 0,-52 57-765 0 0,0-19-192 0 0,-1-1 1 0 0,-16 25 0 0 0,-8 17 180 0 0,28-42-229 0 0,-1 4 9 0 0,6-23-20 0 0,0 0 1 0 0,0 0-1 0 0,0 0 0 0 0,0-1 0 0 0,0 1 0 0 0,0 0 0 0 0,0 0 0 0 0,-1 0 0 0 0,1-1 0 0 0,0 1 0 0 0,0 0 0 0 0,0 0 0 0 0,0 0 0 0 0,0-1 0 0 0,0 1 0 0 0,0 0 0 0 0,-1 0 0 0 0,1 0 0 0 0,0 0 0 0 0,0 0 0 0 0,0-1 0 0 0,0 1 0 0 0,0 0 0 0 0,-1 0 1 0 0,1 0-1 0 0,0 0 0 0 0,0 0 0 0 0,0 0 0 0 0,-1 0 0 0 0,1 0 0 0 0,0 0 0 0 0,0 0 0 0 0,0 0 0 0 0,-1 0 0 0 0,1 0 0 0 0,0 0 0 0 0,0 0 0 0 0,0 0 0 0 0,-1 0 0 0 0,1 0 0 0 0,0 0 0 0 0,0 0 0 0 0,0 0 0 0 0,-1 0 0 0 0,1 0 0 0 0,0 0 0 0 0,0 0 1 0 0,0 0-1 0 0,0 0 0 0 0,-1 0 0 0 0,1 1 0 0 0,0-1 0 0 0,0 0 0 0 0,0 0 0 0 0,0 0 0 0 0,-1 0 0 0 0,1 0 0 0 0,0 1 0 0 0,0-1 0 0 0,0 0 0 0 0,0 0 0 0 0,0 0 0 0 0,0 0 0 0 0,0 1 0 0 0,0-1 0 0 0,0 0 0 0 0,0 0 0 0 0,-1 1 0 0 0,1-2 10 0 0,0 0-1 0 0,0 0 0 0 0,0 0 1 0 0,-1 0-1 0 0,1 0 0 0 0,0 0 1 0 0,0 0-1 0 0,0 0 0 0 0,0 0 0 0 0,1 0 1 0 0,-1 1-1 0 0,0-1 0 0 0,0 0 1 0 0,1 0-1 0 0,-1 0 0 0 0,0 0 0 0 0,1 0 1 0 0,-1 0-1 0 0,1 1 0 0 0,-1-1 1 0 0,1 0-1 0 0,-1 0 0 0 0,2 0 1 0 0,22-25-38 0 0,-13 16 50 0 0,75-76-5 0 0,-58 67-70 0 0,-29 19 47 0 0,-2 0-6 0 0,-1-1 1 0 0,-1 2 12 0 0,4 1 7 0 0,-1-1 0 0 0,0 1 1 0 0,1 0-1 0 0,0 0 0 0 0,-1 0 1 0 0,1 0-1 0 0,0 0 0 0 0,0 0 1 0 0,0 0-1 0 0,0 0 0 0 0,-1 5 1 0 0,-4 16 75 0 0,4-18-67 0 0,2-4-121 0 0,-1 1 14 0 0,0 0 1 0 0,0 1 0 0 0,0-1-1 0 0,1 1 1 0 0,-1-1 0 0 0,1 0-1 0 0,0 1 1 0 0,-1-1 0 0 0,1 1 0 0 0,0-1-1 0 0,1 1 1 0 0,-1-1 0 0 0,1 4-1 0 0,0-6-633 0 0</inkml:trace>
</inkml:ink>
</file>

<file path=ppt/ink/ink4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8:58:19.751"/>
    </inkml:context>
    <inkml:brush xml:id="br0">
      <inkml:brushProperty name="width" value="0.05" units="cm"/>
      <inkml:brushProperty name="height" value="0.05" units="cm"/>
    </inkml:brush>
  </inkml:definitions>
  <inkml:trace contextRef="#ctx0" brushRef="#br0">154 514 3273 0 0,'7'-2'315'0'0,"24"-10"767"0"0,-31 11-1060 0 0,1 1 1 0 0,-1 0-1 0 0,1 0 0 0 0,-1-1 1 0 0,0 1-1 0 0,1-1 0 0 0,-1 1 1 0 0,1 0-1 0 0,-1-1 0 0 0,0 1 1 0 0,0-1-1 0 0,1 1 0 0 0,-1-1 1 0 0,0 1-1 0 0,0-1 0 0 0,0 1 1 0 0,1-1-1 0 0,-1 1 0 0 0,0-1 1 0 0,0 1-1 0 0,0-1 0 0 0,0 1 1 0 0,0-1-1 0 0,0 1 0 0 0,0-1 1 0 0,0 1-1 0 0,0-1 0 0 0,0 1 1 0 0,0-1-1 0 0,0 1 0 0 0,-1-1 0 0 0,1 1 1 0 0,0-1-1 0 0,0 1 0 0 0,0-1 1 0 0,-1 1-1 0 0,1-1 0 0 0,0 1 1 0 0,-1-1-1 0 0,1 1 0 0 0,0 0 1 0 0,-1-1-1 0 0,1 1 0 0 0,-1 0 1 0 0,1-1-1 0 0,0 1 0 0 0,-1 0 1 0 0,1-1-1 0 0,-1 1 0 0 0,1 0 1 0 0,-1 0-1 0 0,0-1 0 0 0,1 1-15 0 0,-3-2 122 0 0,1 0 0 0 0,0 0 0 0 0,-1 1 0 0 0,0-1 0 0 0,1 1 0 0 0,-1-1 0 0 0,0 1 0 0 0,0 0 0 0 0,1 0 0 0 0,-7-1 0 0 0,5 1-97 0 0,1 1-1 0 0,-1-1 1 0 0,1 1-1 0 0,-1 0 1 0 0,1 0 0 0 0,-1 0-1 0 0,1 1 1 0 0,-1-1 0 0 0,-6 3-1 0 0,7-2-9 0 0,-1 1 0 0 0,0 0 0 0 0,1-1 1 0 0,-1 2-1 0 0,1-1 0 0 0,-1 0 0 0 0,1 1 0 0 0,0-1 0 0 0,0 1 0 0 0,0 0 0 0 0,1 0 0 0 0,-4 4 0 0 0,-24 49 176 0 0,15-17-41 0 0,0-3 94 0 0,14-34-241 0 0,0 0-1 0 0,0-1 0 0 0,1 1 0 0 0,-1 0 0 0 0,0 0 0 0 0,1 0 0 0 0,-1 0 0 0 0,1 0 0 0 0,0 0 0 0 0,0 1 0 0 0,0-1 0 0 0,0 0 0 0 0,0 0 0 0 0,0 0 0 0 0,0 0 0 0 0,2 4 0 0 0,-2-5 3 0 0,1 0-1 0 0,0 0 1 0 0,-1 0-1 0 0,1 0 1 0 0,0 0 0 0 0,0 0-1 0 0,0 0 1 0 0,0 0-1 0 0,0 0 1 0 0,0 0 0 0 0,0 0-1 0 0,0-1 1 0 0,0 1-1 0 0,0 0 1 0 0,1-1 0 0 0,-1 1-1 0 0,0-1 1 0 0,0 1-1 0 0,3-1 1 0 0,1 1 19 0 0,0 0-1 0 0,0-1 1 0 0,1 0 0 0 0,-1 0-1 0 0,0 0 1 0 0,0-1 0 0 0,1 0-1 0 0,-1 0 1 0 0,0 0 0 0 0,0-1-1 0 0,6-2 1 0 0,-1-1-5 0 0,0-1 0 0 0,-1 0-1 0 0,0-1 1 0 0,-1 0 0 0 0,0 0 0 0 0,0-1-1 0 0,0 0 1 0 0,-1 0 0 0 0,0-1 0 0 0,0 0 0 0 0,-1 0-1 0 0,0 0 1 0 0,-1-1 0 0 0,0 0 0 0 0,-1 0 0 0 0,0 0-1 0 0,4-16 1 0 0,1-9-5 0 0,-1-1-1 0 0,-1 1 1 0 0,-2-2-1 0 0,-1-35 1 0 0,-1 29 19 0 0,13-70-1 0 0,-1 51-23 0 0,-3 21-21 0 0,-9 33 12 0 0,-1 2-14 0 0,9-14-59 0 0,-9 19 43 0 0,-3 10-28 0 0,-1 19 41 0 0,-2 1 0 0 0,-1-1-1 0 0,-14 40 1 0 0,8-26 19 0 0,0-4-6 0 0,1-6 9 0 0,2 1 1 0 0,1 0-1 0 0,2 1 0 0 0,-2 35 0 0 0,7-54-10 0 0,-1-8 8 0 0,1 1-1 0 0,-1 0 1 0 0,2-1 0 0 0,-1 1-1 0 0,1 0 1 0 0,0-1 0 0 0,1 1-1 0 0,0-1 1 0 0,0 1 0 0 0,5 9-1 0 0,-6-14-69 0 0,0 1 137 0 0,0 0 25 0 0,1-2-196 0 0,0-1-254 0 0,1 0-78 0 0,4-1 146 0 0,0 0 1 0 0,-1-1-1 0 0,1 1 0 0 0,-1-1 0 0 0,1-1 1 0 0,-1 1-1 0 0,10-5 0 0 0,5-1 117 0 0,-10 2-138 0 0,-9 4 178 0 0,17-9-921 0 0</inkml:trace>
</inkml:ink>
</file>

<file path=ppt/ink/ink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19:22:07.066"/>
    </inkml:context>
    <inkml:brush xml:id="br0">
      <inkml:brushProperty name="width" value="0.05" units="cm"/>
      <inkml:brushProperty name="height" value="0.05" units="cm"/>
    </inkml:brush>
  </inkml:definitions>
  <inkml:trace contextRef="#ctx0" brushRef="#br0">101 476 4361 0 0,'-3'12'4326'0'0,"15"6"-3716"0"0,-11-17-382 0 0,2 4 1887 0 0,-32-34-702 0 0,24 23-1385 0 0,-5-5 50 0 0,2 1-1 0 0,-1-1 0 0 0,1 0 0 0 0,-12-25 0 0 0,16 28-43 0 0,0 0 0 0 0,0-1-1 0 0,1 0 1 0 0,1 0 0 0 0,0 0 0 0 0,0 0 0 0 0,0 0-1 0 0,1 0 1 0 0,1 0 0 0 0,0-1 0 0 0,0 1 0 0 0,0 0 0 0 0,1 0-1 0 0,1-1 1 0 0,0 1 0 0 0,0 0 0 0 0,6-14 0 0 0,-2 9-63 0 0,0 0 1 0 0,1 1-1 0 0,1 0 1 0 0,1 0 0 0 0,-1 1-1 0 0,2 0 1 0 0,0 1-1 0 0,0 0 1 0 0,1 0-1 0 0,18-13 1 0 0,-15 14-14 0 0,1 0 0 0 0,0 1 0 0 0,0 1-1 0 0,31-12 1 0 0,7 3-219 0 0</inkml:trace>
</inkml:ink>
</file>

<file path=ppt/ink/ink4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8:58:20.128"/>
    </inkml:context>
    <inkml:brush xml:id="br0">
      <inkml:brushProperty name="width" value="0.05" units="cm"/>
      <inkml:brushProperty name="height" value="0.05" units="cm"/>
    </inkml:brush>
  </inkml:definitions>
  <inkml:trace contextRef="#ctx0" brushRef="#br0">163 18 3409 0 0,'-2'-8'2282'0'0,"-2"4"-693"0"0,-3 1-1339 0 0,2 2-112 0 0,-4 0 71 0 0,-7 1 51 0 0,7 2-163 0 0,-19 8 34 0 0,1 10-42 0 0,17-11-35 0 0,6-6-22 0 0,1 0 0 0 0,-1 0 0 0 0,1 1-1 0 0,0 0 1 0 0,0-1 0 0 0,0 1 0 0 0,-4 8-1 0 0,5-7 1 0 0,-1 0-1 0 0,1-1 0 0 0,0 1 0 0 0,1 0 0 0 0,-1 0 0 0 0,1 0 1 0 0,0 1-1 0 0,0-1 0 0 0,0 9 0 0 0,2-9-9 0 0,0 0 0 0 0,0-1 0 0 0,0 1-1 0 0,1-1 1 0 0,0 0 0 0 0,-1 1 0 0 0,1-1 0 0 0,1 0 0 0 0,-1 0 0 0 0,1 0 0 0 0,5 6 0 0 0,10 8-49 0 0,-5-8-70 0 0,-10-8 40 0 0,-2-1 32 0 0,1 0-1 0 0,-1 0 0 0 0,1 1 0 0 0,0-1 0 0 0,0 0 0 0 0,-1-1 0 0 0,1 1 0 0 0,0 0 0 0 0,0 0 0 0 0,0-1 0 0 0,0 1 0 0 0,0-1 0 0 0,0 0 1 0 0,0 1-1 0 0,0-1 0 0 0,0 0 0 0 0,3-1 0 0 0,4 0-278 0 0</inkml:trace>
</inkml:ink>
</file>

<file path=ppt/ink/ink4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8:58:20.481"/>
    </inkml:context>
    <inkml:brush xml:id="br0">
      <inkml:brushProperty name="width" value="0.05" units="cm"/>
      <inkml:brushProperty name="height" value="0.05" units="cm"/>
    </inkml:brush>
  </inkml:definitions>
  <inkml:trace contextRef="#ctx0" brushRef="#br0">8 200 3169 0 0,'-8'-14'5834'0'0,"9"4"-5412"0"0,1-3-10 0 0,3 0-208 0 0,3-6-148 0 0,3-7-114 0 0,-7 7 195 0 0,-4 15-117 0 0,1 1 0 0 0,0-1 0 0 0,0 1 1 0 0,0-1-1 0 0,1 1 0 0 0,-1 0 1 0 0,1-1-1 0 0,2-3 0 0 0,5-6 6 0 0,-3 6-30 0 0,-3 4-25 0 0,-1 0 0 0 0,0 1 1 0 0,1 0-1 0 0,0-1 0 0 0,-1 1 1 0 0,1 0-1 0 0,0 0 0 0 0,0 0 1 0 0,0 1-1 0 0,1-1 1 0 0,-1 1-1 0 0,0 0 0 0 0,0 0 1 0 0,6-1-1 0 0,-3 1-155 0 0,0 1-1 0 0,0-1 1 0 0,0 1-1 0 0,0 1 1 0 0,-1-1-1 0 0,1 1 1 0 0,0 0-1 0 0,-1 1 1 0 0,1-1 0 0 0,0 1-1 0 0,-1 0 1 0 0,10 6-1 0 0,-1-1-758 0 0</inkml:trace>
</inkml:ink>
</file>

<file path=ppt/ink/ink4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8:58:20.892"/>
    </inkml:context>
    <inkml:brush xml:id="br0">
      <inkml:brushProperty name="width" value="0.05" units="cm"/>
      <inkml:brushProperty name="height" value="0.05" units="cm"/>
    </inkml:brush>
  </inkml:definitions>
  <inkml:trace contextRef="#ctx0" brushRef="#br0">168 348 3393 0 0,'4'0'1560'0'0,"1"-1"-47"0"0,-5 0-1481 0 0,0 1 0 0 0,0 0-1 0 0,0-1 1 0 0,0 1 0 0 0,0 0 0 0 0,0-1 0 0 0,0 1-1 0 0,0 0 1 0 0,0-1 0 0 0,0 1 0 0 0,0 0 0 0 0,0-1-1 0 0,0 1 1 0 0,0 0 0 0 0,0-1 0 0 0,0 1 0 0 0,0 0-1 0 0,0-1 1 0 0,0 1 0 0 0,-1 0 0 0 0,1-1 0 0 0,0 1-1 0 0,0 0 1 0 0,0 0 0 0 0,-1-1 0 0 0,1 1 0 0 0,0 0-1 0 0,0 0 1 0 0,-1-1 0 0 0,1 1 0 0 0,0 0 0 0 0,0 0-1 0 0,-1 0 1 0 0,1-1 0 0 0,-1 0-6 0 0,0 1 1 0 0,0-1-1 0 0,0 0 1 0 0,0 0-1 0 0,0 1 0 0 0,0-1 1 0 0,-1 0-1 0 0,1 1 1 0 0,0-1-1 0 0,0 1 0 0 0,0 0 1 0 0,0-1-1 0 0,-1 1 1 0 0,1 0-1 0 0,0 0 1 0 0,0-1-1 0 0,-1 1 0 0 0,1 0 1 0 0,0 0-1 0 0,-1 1 1 0 0,1-1-1 0 0,0 0 0 0 0,0 0 1 0 0,0 1-1 0 0,-1-1 1 0 0,1 0-1 0 0,0 1 0 0 0,0-1 1 0 0,0 1-1 0 0,-2 1 1 0 0,-3 1 10 0 0,1 1 1 0 0,0 0-1 0 0,0 1 1 0 0,0-1 0 0 0,-7 10-1 0 0,-9 8 1 0 0,-39 47 156 0 0,58-65-177 0 0,0-1 0 0 0,0 1 0 0 0,0 0 0 0 0,0-1 0 0 0,1 1 0 0 0,0 0 0 0 0,0 0 0 0 0,0 0 0 0 0,0 0 0 0 0,1 0 0 0 0,-1 0 0 0 0,1 0 0 0 0,0 0 0 0 0,0 1 0 0 0,1-1 0 0 0,-1 0 0 0 0,2 6 0 0 0,-1-7-6 0 0,0-1 0 0 0,0 1-1 0 0,0-1 1 0 0,0 0 0 0 0,1 1 0 0 0,-1-1-1 0 0,0 0 1 0 0,1 1 0 0 0,0-1-1 0 0,-1 0 1 0 0,1 0 0 0 0,0-1-1 0 0,0 1 1 0 0,0 0 0 0 0,0 0 0 0 0,1-1-1 0 0,2 2 1 0 0,-5-3 30 0 0,22-14 217 0 0,7-1-196 0 0,-21 8-49 0 0,1 0 0 0 0,-1-1 0 0 0,0 0-1 0 0,0 0 1 0 0,-1 0 0 0 0,0-1 0 0 0,-1-1-1 0 0,0 1 1 0 0,0-1 0 0 0,6-16-1 0 0,12-25 10 0 0,-4 8 7 0 0,-13 27-6 0 0,-1 0-1 0 0,6-29 1 0 0,-2-3-13 0 0,1 1 0 0 0,1 2 1 0 0,24-56-1 0 0,-35 99-16 0 0,6-14-3 0 0,-3 12-76 0 0,-5 4 84 0 0,1 0 0 0 0,0 0 0 0 0,-1 0 0 0 0,1 0 0 0 0,-1 1 0 0 0,1-1 0 0 0,0 0 0 0 0,-1 0 0 0 0,1 0 0 0 0,0 1-1 0 0,-1-1 1 0 0,1 0 0 0 0,0 0 0 0 0,-1 1 0 0 0,1-1 0 0 0,0 0 0 0 0,-1 1 0 0 0,1-1 0 0 0,0 0 0 0 0,0 1 0 0 0,0-1-1 0 0,-1 0 1 0 0,1 1 0 0 0,0-1 0 0 0,0 1 0 0 0,0-1 0 0 0,0 0 0 0 0,0 1 0 0 0,0-1 0 0 0,0 1 0 0 0,0-1 0 0 0,0 1-1 0 0,0-1 1 0 0,0 0 0 0 0,0 1 0 0 0,0-1 0 0 0,0 1 0 0 0,0-1 0 0 0,0 1 0 0 0,-4 30 36 0 0,4-27-37 0 0,-7 46 25 0 0,-12 38 43 0 0,-10 73 125 0 0,27-138-139 0 0,-4 52 132 0 0,6-69-178 0 0,0-1 1 0 0,1 1-1 0 0,-1 0 0 0 0,1-1 0 0 0,1 1 1 0 0,-1-1-1 0 0,1 1 0 0 0,0-1 1 0 0,0 0-1 0 0,3 6 0 0 0,-2-7-51 0 0,-1 0 0 0 0,1 0 0 0 0,-1-1 0 0 0,1 1-1 0 0,0-1 1 0 0,0 0 0 0 0,7 5 0 0 0,-7-6-154 0 0</inkml:trace>
</inkml:ink>
</file>

<file path=ppt/ink/ink4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8:58:23.814"/>
    </inkml:context>
    <inkml:brush xml:id="br0">
      <inkml:brushProperty name="width" value="0.05" units="cm"/>
      <inkml:brushProperty name="height" value="0.05" units="cm"/>
    </inkml:brush>
  </inkml:definitions>
  <inkml:trace contextRef="#ctx0" brushRef="#br0">28 1 3609 0 0,'-8'8'3614'0'0,"2"25"-2253"0"0,4 16-1683 0 0,2-48 454 0 0,1 72 117 0 0,5 27 78 0 0,-5-99-359 0 0,-1 0 0 0 0,0 0 1 0 0,0 0-1 0 0,0 0 0 0 0,0 0 1 0 0,0 0-1 0 0,0 0 0 0 0,0 0 0 0 0,0 0 1 0 0,-1 0-1 0 0,1 0 0 0 0,0 0 0 0 0,0 0 1 0 0,-1 0-1 0 0,1 0 0 0 0,-1 0 0 0 0,1 0 1 0 0,-1 0-1 0 0,1 0 0 0 0,-1-1 1 0 0,0 1-1 0 0,1 0 0 0 0,-1 0 0 0 0,0-1 1 0 0,1 1-1 0 0,-1 0 0 0 0,0-1 0 0 0,-2 2 1 0 0,-3 4-3642 0 0</inkml:trace>
</inkml:ink>
</file>

<file path=ppt/ink/ink4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8:58:24.247"/>
    </inkml:context>
    <inkml:brush xml:id="br0">
      <inkml:brushProperty name="width" value="0.05" units="cm"/>
      <inkml:brushProperty name="height" value="0.05" units="cm"/>
    </inkml:brush>
  </inkml:definitions>
  <inkml:trace contextRef="#ctx0" brushRef="#br0">1 307 2288 0 0,'0'-115'2232'0'0,"0"112"-2102"0"0,0 0 1 0 0,0 0 0 0 0,0 0 0 0 0,0 0-1 0 0,0-1 1 0 0,1 1 0 0 0,-1 0 0 0 0,1 0-1 0 0,0 0 1 0 0,0 0 0 0 0,0 0 0 0 0,0 0-1 0 0,0 0 1 0 0,1 1 0 0 0,0-1 0 0 0,-1 0-1 0 0,1 1 1 0 0,0-1 0 0 0,0 1 0 0 0,0 0-1 0 0,0-1 1 0 0,1 1 0 0 0,3-2 0 0 0,8-8 343 0 0,0-2-262 0 0,11-9 83 0 0,-14 14-137 0 0,1 0 0 0 0,0 1 0 0 0,22-12 0 0 0,27 3 253 0 0,-27 9-330 0 0,-32 8-76 0 0,-1-1-1 0 0,1 1 1 0 0,0-1-1 0 0,-1 1 0 0 0,1 0 1 0 0,0 0-1 0 0,-1 0 1 0 0,1 0-1 0 0,-1 0 1 0 0,1 0-1 0 0,0 0 0 0 0,-1 0 1 0 0,1 1-1 0 0,0-1 1 0 0,-1 0-1 0 0,1 1 0 0 0,-1 0 1 0 0,1-1-1 0 0,-1 1 1 0 0,1 0-1 0 0,-1 0 1 0 0,1 0-1 0 0,-1 0 0 0 0,0 0 1 0 0,0 0-1 0 0,1 0 1 0 0,-1 0-1 0 0,0 1 0 0 0,0-1 1 0 0,0 0-1 0 0,0 1 1 0 0,0-1-1 0 0,-1 0 0 0 0,1 1 1 0 0,1 2-1 0 0,-1-1 2 0 0,-1 0 0 0 0,1 0 0 0 0,0 0 0 0 0,-1 0 0 0 0,1 0-1 0 0,-1 0 1 0 0,0 0 0 0 0,0 0 0 0 0,0 0 0 0 0,-1 0 0 0 0,1 0-1 0 0,-1 0 1 0 0,1 0 0 0 0,-1 0 0 0 0,0 0 0 0 0,0 0 0 0 0,-3 5-1 0 0,-15 18 31 0 0,0-1 0 0 0,-2-1-1 0 0,-30 28 1 0 0,29-32-32 0 0,2 1-1 0 0,1 0 1 0 0,0 2-1 0 0,-18 29 1 0 0,35-48 0 0 0,-1 0 1 0 0,1 0-1 0 0,0 0 1 0 0,0 0 0 0 0,1 1-1 0 0,0-1 1 0 0,-1 0-1 0 0,1 1 1 0 0,1-1 0 0 0,-1 1-1 0 0,0-1 1 0 0,1 1 0 0 0,0-1-1 0 0,0 1 1 0 0,1-1-1 0 0,-1 1 1 0 0,1-1 0 0 0,2 6-1 0 0,-2-7 30 0 0,1 0 0 0 0,-1 0 0 0 0,1-1-1 0 0,0 1 1 0 0,0-1 0 0 0,0 1 0 0 0,1-1 0 0 0,-1 0-1 0 0,0 0 1 0 0,1 0 0 0 0,-1 0 0 0 0,1 0 0 0 0,0 0-1 0 0,0-1 1 0 0,0 1 0 0 0,0-1 0 0 0,0 0 0 0 0,0 0-1 0 0,0 0 1 0 0,0-1 0 0 0,0 1 0 0 0,0 0 0 0 0,0-1-1 0 0,1 0 1 0 0,-1 0 0 0 0,5-1 0 0 0,28 1 200 0 0,14 0-206 0 0,0 1 0 0 0,66 11 0 0 0,-85-9-3395 0 0</inkml:trace>
</inkml:ink>
</file>

<file path=ppt/ink/ink4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8:58:24.812"/>
    </inkml:context>
    <inkml:brush xml:id="br0">
      <inkml:brushProperty name="width" value="0.05" units="cm"/>
      <inkml:brushProperty name="height" value="0.05" units="cm"/>
    </inkml:brush>
  </inkml:definitions>
  <inkml:trace contextRef="#ctx0" brushRef="#br0">1 31 4753 0 0,'82'-21'3226'0'0,"-82"20"-3217"0"0,0 1 0 0 0,-1 0 0 0 0,1 0 0 0 0,0 0 0 0 0,0 0 0 0 0,0 0 0 0 0,0 0 0 0 0,-1 0 0 0 0,1-1 0 0 0,0 1 0 0 0,0 0 0 0 0,0 0 0 0 0,0 0 0 0 0,0 0 0 0 0,0-1 0 0 0,0 1 0 0 0,0 0 0 0 0,-1 0 0 0 0,1 0 0 0 0,0-1 0 0 0,0 1 0 0 0,0 0 0 0 0,0 0 0 0 0,0 0 0 0 0,0-1 0 0 0,0 1 0 0 0,0 0 0 0 0,0 0 0 0 0,0 0 0 0 0,0 0 0 0 0,0-1 0 0 0,0 1 1 0 0,1 0-1 0 0,-1 0 0 0 0,0 0 0 0 0,0-1 0 0 0,0 1 0 0 0,0 0 0 0 0,0 0 0 0 0,0 0 0 0 0,0 0 0 0 0,0-1 0 0 0,1 1 0 0 0,-1 0 0 0 0,0 0 0 0 0,0 0 0 0 0,0 0 0 0 0,0 0 0 0 0,0 0 0 0 0,1-1 0 0 0,-1 1 0 0 0,0 0 0 0 0,0 0 0 0 0,0 0 0 0 0,1 0 0 0 0,-1 0 0 0 0,0 0 0 0 0,0 0 0 0 0,0 0 0 0 0,1 0 0 0 0,-1 0 0 0 0,0 0 0 0 0,0 0 0 0 0,0 0 0 0 0,0 0 0 0 0,1 0 0 0 0,-1 0 0 0 0,0 0 0 0 0,0 0 0 0 0,0 0 6 0 0,0 0 0 0 0,0 0 1 0 0,-1 0-1 0 0,1 0 0 0 0,0 0 0 0 0,-1-1 1 0 0,1 1-1 0 0,0 0 0 0 0,0 0 0 0 0,-1 0 0 0 0,1 0 1 0 0,0 0-1 0 0,-1 0 0 0 0,1 0 0 0 0,0 0 0 0 0,-1 0 1 0 0,1 0-1 0 0,0 1 0 0 0,-1-1 0 0 0,1 0 0 0 0,0 0 1 0 0,0 0-1 0 0,-1 0 0 0 0,1 0 0 0 0,0 0 1 0 0,-1 1-1 0 0,1-1 0 0 0,0 0 0 0 0,0 0 0 0 0,0 0 1 0 0,-1 1-1 0 0,1-1 0 0 0,0 0 0 0 0,0 0 0 0 0,0 1 1 0 0,-1-1-1 0 0,1 0 0 0 0,0 1 0 0 0,-6 74 226 0 0,4-25-35 0 0,5-38-235 0 0,8 10-158 0 0,-11-21 176 0 0,0 0 0 0 0,1 0 0 0 0,-1 0 0 0 0,0 0 0 0 0,1-1-1 0 0,-1 1 1 0 0,1 0 0 0 0,-1 0 0 0 0,1-1 0 0 0,-1 1 0 0 0,1 0 0 0 0,0-1 0 0 0,-1 1-1 0 0,1-1 1 0 0,0 1 0 0 0,-1 0 0 0 0,1-1 0 0 0,0 0 0 0 0,0 1 0 0 0,0-1 0 0 0,-1 1 0 0 0,1-1-1 0 0,0 0 1 0 0,0 0 0 0 0,0 0 0 0 0,0 1 0 0 0,0-1 0 0 0,-1 0 0 0 0,3 0 0 0 0,2-6-256 0 0</inkml:trace>
</inkml:ink>
</file>

<file path=ppt/ink/ink4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8:58:25.167"/>
    </inkml:context>
    <inkml:brush xml:id="br0">
      <inkml:brushProperty name="width" value="0.05" units="cm"/>
      <inkml:brushProperty name="height" value="0.05" units="cm"/>
    </inkml:brush>
  </inkml:definitions>
  <inkml:trace contextRef="#ctx0" brushRef="#br0">102 17 3601 0 0,'-17'-9'3433'0'0,"9"4"-3063"0"0,2 2-343 0 0,3 7-9 0 0,3-4-16 0 0,0 0 0 0 0,0 1 0 0 0,0-1 0 0 0,0 0 0 0 0,0 1 0 0 0,0-1 0 0 0,0 0 0 0 0,0 1 0 0 0,0-1 0 0 0,-1 0 0 0 0,1 0 0 0 0,0 1 0 0 0,0-1 0 0 0,0 0 0 0 0,0 1 0 0 0,-1-1 0 0 0,1 0 0 0 0,0 0 0 0 0,0 1 0 0 0,-1-1 0 0 0,1 0 0 0 0,0 0 0 0 0,-1 0 0 0 0,1 0-1 0 0,0 1 1 0 0,0-1 0 0 0,-1 0 0 0 0,1 0 0 0 0,0 0 0 0 0,-1 0 0 0 0,0 0 0 0 0,-8 1 13 0 0,-13 5 90 0 0,14 0-43 0 0,3 1-17 0 0,2-6-12 0 0,-4-1-6 0 0,0 1 100 0 0,16 3-123 0 0,0-1-1 0 0,1-1 1 0 0,-1 1 0 0 0,0-2 0 0 0,1 1 0 0 0,-1-1 0 0 0,1 0 0 0 0,13-2 0 0 0,21 3 19 0 0,-41-2-20 0 0,-1 0 0 0 0,0 0 0 0 0,1 0 0 0 0,-1 0 0 0 0,0 1-1 0 0,0-1 1 0 0,1 1 0 0 0,-1-1 0 0 0,0 1 0 0 0,0 0 0 0 0,0 0-1 0 0,0 0 1 0 0,1 0 0 0 0,-1 1 0 0 0,-1-1 0 0 0,1 0 0 0 0,0 1-1 0 0,0-1 1 0 0,-1 1 0 0 0,1 0 0 0 0,0-1 0 0 0,-1 1 0 0 0,0 0 0 0 0,2 2-1 0 0,-2-1 9 0 0,-1 1 0 0 0,1-1 0 0 0,-1 0 0 0 0,0 0-1 0 0,0 0 1 0 0,0 0 0 0 0,0 0 0 0 0,0 0-1 0 0,-1 0 1 0 0,0 0 0 0 0,1 0 0 0 0,-1 0 0 0 0,0 0-1 0 0,0 0 1 0 0,-1 0 0 0 0,1 0 0 0 0,-1 0 0 0 0,-2 3-1 0 0,-13 20 121 0 0,11-19-55 0 0,-1 1 1 0 0,0-1 0 0 0,0 0 0 0 0,0 0 0 0 0,-12 7 0 0 0,-22 6 225 0 0,25-15-76 0 0,7-2-95 0 0,9-3-117 0 0,-1 1-1 0 0,1-1 1 0 0,-1 0-1 0 0,0 0 0 0 0,1 0 1 0 0,-1 0-1 0 0,1 0 1 0 0,-1 0-1 0 0,0 0 1 0 0,1 0-1 0 0,-1 0 0 0 0,1 0 1 0 0,-1 0-1 0 0,0 0 1 0 0,1-1-1 0 0,-1 1 0 0 0,1 0 1 0 0,-1 0-1 0 0,1-1 1 0 0,-1 1-1 0 0,1 0 1 0 0,-1-1-1 0 0,1 1 0 0 0,-1 0 1 0 0,1-1-1 0 0,-1 1 1 0 0,1-1-1 0 0,-1 0 0 0 0,-3-6-228 0 0,3 2-415 0 0,1 4 161 0 0</inkml:trace>
</inkml:ink>
</file>

<file path=ppt/ink/ink4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8:58:26.279"/>
    </inkml:context>
    <inkml:brush xml:id="br0">
      <inkml:brushProperty name="width" value="0.05" units="cm"/>
      <inkml:brushProperty name="height" value="0.05" units="cm"/>
    </inkml:brush>
  </inkml:definitions>
  <inkml:trace contextRef="#ctx0" brushRef="#br0">0 351 4873 0 0,'3'14'4376'0'0,"12"-5"-2810"0"0,-13-9-1559 0 0,0 1 1 0 0,0-1-1 0 0,0 1 0 0 0,0 0 0 0 0,0 0 1 0 0,0-1-1 0 0,-1 1 0 0 0,1 0 0 0 0,0 1 1 0 0,-1-1-1 0 0,1 0 0 0 0,-1 0 0 0 0,1 1 1 0 0,-1-1-1 0 0,1 1 0 0 0,1 3 0 0 0,87 120 280 0 0,-85-117-244 0 0,0-1 0 0 0,1 1 0 0 0,0-1 0 0 0,0-1 0 0 0,8 8-1 0 0,-10-6 344 0 0,-5-10 243 0 0,1-6-243 0 0,11-62-251 0 0,-5 39-124 0 0,-2 1 1 0 0,0-42-1 0 0,-2-36 59 0 0,-1 64-55 0 0,0 17-12 0 0,1 6 5 0 0,1-1-3 0 0,-3 8-5 0 0,-4 2-2 0 0,0 6-2 0 0,3 5 5 0 0,1 1 3 0 0,7 0-33 0 0,-7 0 29 0 0,61-1-12 0 0,24-4-19 0 0,-47 0 26 0 0,118-10 22 0 0,421-65 253 0 0,-538 78-266 0 0,0 1 1 0 0,40 4 0 0 0,-56-2-3 0 0,32 4 21 0 0,65 13 0 0 0,-4 11 9 0 0,-97-21 12 0 0,0 1-175 0 0,-7-7-1274 0 0,-14-2 867 0 0</inkml:trace>
</inkml:ink>
</file>

<file path=ppt/ink/ink4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8:58:27.052"/>
    </inkml:context>
    <inkml:brush xml:id="br0">
      <inkml:brushProperty name="width" value="0.05" units="cm"/>
      <inkml:brushProperty name="height" value="0.05" units="cm"/>
    </inkml:brush>
  </inkml:definitions>
  <inkml:trace contextRef="#ctx0" brushRef="#br0">66 153 3825 0 0,'-30'9'723'0'0,"25"-8"-99"0"0,13-3 657 0 0,3 1 204 0 0,-24 9-237 0 0,10-2-1181 0 0,0 1 0 0 0,0 0 0 0 0,0 0 0 0 0,1 0 0 0 0,0 0 1 0 0,0 0-1 0 0,1 0 0 0 0,-1 11 0 0 0,0-5-23 0 0,-2 15 71 0 0,3 8 22 0 0,1-8-23 0 0,-3-9-22 0 0,-1-14 118 0 0,2-6-62 0 0,2-1-61 0 0,1-1-33 0 0,-1 0 0 0 0,1 0-1 0 0,0-1 1 0 0,0 1 0 0 0,0 0 0 0 0,0 0 0 0 0,0 0-1 0 0,4-5 1 0 0,8-19-11 0 0,7-24-26 0 0,-12 21-8 0 0,-2-10 9 0 0,-5 31-15 0 0,0 0 0 0 0,1 1 0 0 0,0-1 1 0 0,0 1-1 0 0,1 0 0 0 0,5-13 0 0 0,1 4 0 0 0,2-8 1 0 0,2-2-2 0 0,-4 9-3 0 0,1 2-3 0 0,-3 6 0 0 0,-4 10-3 0 0,-2 1-11 0 0,1 9-5 0 0,0-4 20 0 0,2 12 4 0 0,0-1 0 0 0,2 0-1 0 0,0-1 1 0 0,0 1-1 0 0,2-1 1 0 0,0-1-1 0 0,13 20 1 0 0,-20-34 7 0 0,0 1 0 0 0,0-1 1 0 0,0 0-1 0 0,1 1 0 0 0,-1-1 0 0 0,0 0 1 0 0,1 0-1 0 0,-1 0 0 0 0,0 0 1 0 0,1 0-1 0 0,-1 0 0 0 0,1 0 0 0 0,0 0 1 0 0,-1-1-1 0 0,1 1 0 0 0,0 0 1 0 0,-1-1-1 0 0,1 0 0 0 0,0 1 0 0 0,0-1 1 0 0,-1 0-1 0 0,1 0 0 0 0,0 0 1 0 0,0 0-1 0 0,0 0 0 0 0,-1 0 0 0 0,1-1 1 0 0,0 1-1 0 0,0-1 0 0 0,-1 1 1 0 0,1-1-1 0 0,0 1 0 0 0,-1-1 0 0 0,1 0 1 0 0,-1 0-1 0 0,1 0 0 0 0,-1 0 1 0 0,1 0-1 0 0,-1 0 0 0 0,0 0 1 0 0,1-1-1 0 0,1-2 0 0 0,6-7 33 0 0,0 0 0 0 0,0-1-1 0 0,-1 0 1 0 0,9-19 0 0 0,-3 6-9 0 0,-8 13-16 0 0,-5-2-6 0 0,0-3-7 0 0,1 38-70 0 0,-4 40 88 0 0,-23 54 91 0 0,27-92 31 0 0,0-15-470 0 0,1-7-343 0 0</inkml:trace>
</inkml:ink>
</file>

<file path=ppt/ink/ink4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8:58:27.414"/>
    </inkml:context>
    <inkml:brush xml:id="br0">
      <inkml:brushProperty name="width" value="0.05" units="cm"/>
      <inkml:brushProperty name="height" value="0.05" units="cm"/>
    </inkml:brush>
  </inkml:definitions>
  <inkml:trace contextRef="#ctx0" brushRef="#br0">131 25 3993 0 0,'0'0'88'0'0,"0"0"1"0"0,-1 0-1 0 0,1 0 0 0 0,0 0 1 0 0,0 0-1 0 0,0 0 0 0 0,0 0 1 0 0,-1 0-1 0 0,1 0 0 0 0,0-1 1 0 0,0 1-1 0 0,0 0 0 0 0,0 0 1 0 0,0 0-1 0 0,-1 0 0 0 0,1 0 1 0 0,0 0-1 0 0,0-1 0 0 0,0 1 1 0 0,0 0-1 0 0,0 0 0 0 0,0 0 1 0 0,0 0-1 0 0,0-1 0 0 0,0 1 1 0 0,0 0-1 0 0,-1 0 0 0 0,1 0 1 0 0,0-1-1 0 0,0 1 0 0 0,0 0 1 0 0,0 0-1 0 0,0 0 0 0 0,0 0 1 0 0,1-1-1 0 0,-1 1 0 0 0,0 0 1 0 0,0 0-1 0 0,0 0 0 0 0,0-1 1 0 0,0 1-1 0 0,0 0 0 0 0,0 0 1 0 0,0 0-1 0 0,0 0 0 0 0,0 0 1 0 0,0-1-1 0 0,1 1 0 0 0,-1 0-64 0 0,0-1-1 0 0,0 1 0 0 0,1-1 1 0 0,-1 1-1 0 0,0-1 0 0 0,0 1 1 0 0,0-1-1 0 0,0 1 0 0 0,0-1 0 0 0,0 1 1 0 0,0-1-1 0 0,0 1 0 0 0,0-1 1 0 0,0 1-1 0 0,0 0 0 0 0,0-1 0 0 0,0 1 1 0 0,0-1-1 0 0,-1 1 0 0 0,1-1 1 0 0,0 1-1 0 0,0-1 0 0 0,0 1 0 0 0,-1 0 1 0 0,1-1-1 0 0,0 1 0 0 0,-1-1 1 0 0,1 1-1 0 0,0 0 0 0 0,-1-1 0 0 0,1 1 1 0 0,0 0-1 0 0,-1-1 0 0 0,1 1 1 0 0,-1 0-1 0 0,1 0 0 0 0,0 0 0 0 0,-1-1 1 0 0,1 1-1 0 0,-1 0 0 0 0,1 0 1 0 0,-1 0-1 0 0,1 0 0 0 0,-1 0 1 0 0,1 0-1 0 0,-1 0 0 0 0,0 0 0 0 0,-3-1-3 0 0,-1 1 0 0 0,1 0 0 0 0,0 0-1 0 0,-1 0 1 0 0,1 0 0 0 0,0 1 0 0 0,-1 0 0 0 0,1 0-1 0 0,0 0 1 0 0,0 0 0 0 0,0 1 0 0 0,-1 0-1 0 0,2 0 1 0 0,-6 2 0 0 0,-7 3 17 0 0,14-6-37 0 0,0-1 0 0 0,-1 1 0 0 0,1 0 0 0 0,0-1 1 0 0,0 1-1 0 0,0 0 0 0 0,0 0 0 0 0,1 1 0 0 0,-1-1 1 0 0,0 0-1 0 0,0 1 0 0 0,1-1 0 0 0,-1 1 0 0 0,1-1 0 0 0,-1 1 1 0 0,-2 3-1 0 0,4-4 1 0 0,0 1 0 0 0,1-1 0 0 0,-1 0 0 0 0,0 1 0 0 0,0-1 0 0 0,0 0 0 0 0,1 1 0 0 0,-1-1 0 0 0,1 0 0 0 0,-1 0 0 0 0,1 1 0 0 0,0-1 0 0 0,-1 0 0 0 0,1 0 0 0 0,0 0 0 0 0,0 0 0 0 0,0 0 0 0 0,-1 0 0 0 0,1 0 0 0 0,0 0 0 0 0,0 0 0 0 0,1 0 0 0 0,-1-1 0 0 0,0 1 0 0 0,0 0 0 0 0,0-1 0 0 0,0 1 0 0 0,3 0 0 0 0,5 3 25 0 0,0 1 0 0 0,0-2 1 0 0,1 1-1 0 0,0-1 0 0 0,-1-1 1 0 0,20 3-1 0 0,-19-4-15 0 0,0 1 0 0 0,-1 0-1 0 0,1 0 1 0 0,-1 1 0 0 0,1 1 0 0 0,9 4 0 0 0,-10-3-8 0 0,-7-5 7 0 0,0 0 0 0 0,-1 1-1 0 0,1 0 1 0 0,-1-1 0 0 0,1 1 0 0 0,-1 0 0 0 0,1 0 0 0 0,-1-1 0 0 0,1 1 0 0 0,-1 0 0 0 0,1 1-1 0 0,-1-1 1 0 0,0 0 0 0 0,0 0 0 0 0,0 0 0 0 0,0 1 0 0 0,0-1 0 0 0,0 1 0 0 0,0-1 0 0 0,1 4 0 0 0,-5-4 212 0 0,2-1-172 0 0,-10 0 87 0 0,-6 4-15 0 0,1 0-72 0 0,-7 5-43 0 0,5-3 21 0 0,-1-4 59 0 0,7-4 7 0 0,5 0-116 0 0,5 0-117 0 0,7-5-856 0 0,12 5 590 0 0,-8 1-652 0 0,8-2-2837 0 0</inkml:trace>
</inkml:ink>
</file>

<file path=ppt/ink/ink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22:59:32.904"/>
    </inkml:context>
    <inkml:brush xml:id="br0">
      <inkml:brushProperty name="width" value="0.05" units="cm"/>
      <inkml:brushProperty name="height" value="0.05" units="cm"/>
      <inkml:brushProperty name="color" value="#E71224"/>
    </inkml:brush>
  </inkml:definitions>
  <inkml:trace contextRef="#ctx0" brushRef="#br0">0 1 4937 0 0</inkml:trace>
</inkml:ink>
</file>

<file path=ppt/ink/ink4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8:58:27.763"/>
    </inkml:context>
    <inkml:brush xml:id="br0">
      <inkml:brushProperty name="width" value="0.05" units="cm"/>
      <inkml:brushProperty name="height" value="0.05" units="cm"/>
    </inkml:brush>
  </inkml:definitions>
  <inkml:trace contextRef="#ctx0" brushRef="#br0">30 0 5041 0 0,'5'4'4351'0'0,"1"3"-3213"0"0,-8-5-995 0 0,-1 4-7 0 0,-1 17-20 0 0,4-16-69 0 0,-4 11-20 0 0,-10 55 242 0 0,9-50-179 0 0,2-9-38 0 0,-2 12 10 0 0,4-10 25 0 0,7 6-60 0 0,-1 1 431 0 0,18-23-315 0 0,6 2-315 0 0,0-2 1 0 0,-1 0-1 0 0,1-2 1 0 0,0-1-1 0 0,-1-2 1 0 0,30-8-1 0 0,-56 13 132 0 0,-1 0 0 0 0,0 0 0 0 0,1-1 0 0 0,-1 1-1 0 0,1-1 1 0 0,-1 1 0 0 0,0-1 0 0 0,1 0 0 0 0,-1 1-1 0 0,0-1 1 0 0,0 0 0 0 0,0 0 0 0 0,0 0 0 0 0,1 0-1 0 0,-1 0 1 0 0,0 0 0 0 0,-1 0 0 0 0,1 0 0 0 0,0-1-1 0 0,0 1 1 0 0,0 0 0 0 0,-1 0 0 0 0,1-1 0 0 0,-1 1-1 0 0,1 0 1 0 0,-1-1 0 0 0,1-1 0 0 0,-1-10-859 0 0</inkml:trace>
</inkml:ink>
</file>

<file path=ppt/ink/ink4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8:58:28.135"/>
    </inkml:context>
    <inkml:brush xml:id="br0">
      <inkml:brushProperty name="width" value="0.05" units="cm"/>
      <inkml:brushProperty name="height" value="0.05" units="cm"/>
    </inkml:brush>
  </inkml:definitions>
  <inkml:trace contextRef="#ctx0" brushRef="#br0">105 177 5329 0 0,'-83'-16'1320'0'0,"82"16"-1252"0"0,0 0-1 0 0,0 0 1 0 0,0 0-1 0 0,0 0 1 0 0,0-1-1 0 0,0 1 1 0 0,1 0-1 0 0,-1-1 1 0 0,0 1-1 0 0,0 0 1 0 0,0-1-1 0 0,0 1 1 0 0,1-1-1 0 0,-1 1 1 0 0,0-1-1 0 0,0 0 1 0 0,1 1-1 0 0,-1-1 1 0 0,0 0-1 0 0,1 0 1 0 0,-1 1-1 0 0,1-1 1 0 0,-1 0-1 0 0,1 0 1 0 0,0 0-1 0 0,-1 0 1 0 0,1 0-1 0 0,0 1 1 0 0,-1-1-1 0 0,1 0 1 0 0,0 0-1 0 0,0 0 1 0 0,0-1-1 0 0,2-8 520 0 0,0 4-373 0 0,0 1-180 0 0,0 1 17 0 0,0 0-1 0 0,-1 0 1 0 0,1 1-1 0 0,0-1 0 0 0,1 1 1 0 0,-1-1-1 0 0,1 1 0 0 0,0 0 1 0 0,-1 0-1 0 0,6-3 0 0 0,22-16 34 0 0,-26 21-140 0 0,1-1 0 0 0,-1 1 0 0 0,1 0 1 0 0,-1 0-1 0 0,1 0 0 0 0,0 0 0 0 0,8 1 0 0 0,17 1-1476 0 0,-21 0-2345 0 0</inkml:trace>
  <inkml:trace contextRef="#ctx0" brushRef="#br0" timeOffset="1">65 38 7226 0 0,'0'-7'51'0'0,"1"6"516"0"0,-3 1 176 0 0,-3-6-376 0 0,5 6-303 0 0,0-1 0 0 0,-1 1 0 0 0,1 0 0 0 0,0-1 0 0 0,0 1-1 0 0,-1 0 1 0 0,1-1 0 0 0,0 1 0 0 0,0 0 0 0 0,0-1 0 0 0,0 1 0 0 0,-1-1 0 0 0,1 1 0 0 0,0 0 0 0 0,0-1 0 0 0,0 1 0 0 0,0-1 0 0 0,0 1 0 0 0,0-1 0 0 0,0 1-1 0 0,0 0 1 0 0,0-1 0 0 0,0 1 0 0 0,0-1 0 0 0,1 1 0 0 0,-1-1 0 0 0,0 1 0 0 0,0 0 0 0 0,0-1 0 0 0,0 1 0 0 0,1 0 0 0 0,-1-1 0 0 0,0 1 0 0 0,0 0-1 0 0,1-1 1 0 0,-1 1 0 0 0,0 0 0 0 0,1-1 0 0 0,-1 1 0 0 0,0 0 0 0 0,1 0 0 0 0,-1-1 0 0 0,0 1 0 0 0,1 0 0 0 0,-1 0 0 0 0,1 0 0 0 0,-1 0 0 0 0,0-1-1 0 0,1 1 1 0 0,-1 0 0 0 0,1 0 0 0 0,34-4-453 0 0,-20 3 624 0 0,15 0-674 0 0,0 1 0 0 0,1 2 1 0 0,40 6-1 0 0,-43-1-4305 0 0</inkml:trace>
</inkml:ink>
</file>

<file path=ppt/ink/ink4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8:58:28.837"/>
    </inkml:context>
    <inkml:brush xml:id="br0">
      <inkml:brushProperty name="width" value="0.05" units="cm"/>
      <inkml:brushProperty name="height" value="0.05" units="cm"/>
    </inkml:brush>
  </inkml:definitions>
  <inkml:trace contextRef="#ctx0" brushRef="#br0">1 24 5145 0 0,'19'-8'5444'0'0,"-15"6"-5403"0"0,0 0 1 0 0,1 1 0 0 0,-1 0 0 0 0,0-1 0 0 0,1 2 0 0 0,-1-1-1 0 0,1 0 1 0 0,8 1 0 0 0,13-1-22 0 0,26-1 20 0 0,-15 0-191 0 0,-25 2-3 0 0,-5 1 96 0 0,3 1-62 0 0,3 1-285 0 0,-3-2-139 0 0,-11-1 65 0 0</inkml:trace>
</inkml:ink>
</file>

<file path=ppt/ink/ink4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8:58:29.201"/>
    </inkml:context>
    <inkml:brush xml:id="br0">
      <inkml:brushProperty name="width" value="0.05" units="cm"/>
      <inkml:brushProperty name="height" value="0.05" units="cm"/>
    </inkml:brush>
  </inkml:definitions>
  <inkml:trace contextRef="#ctx0" brushRef="#br0">77 39 2096 0 0,'-27'-3'746'0'0,"-22"-3"3459"0"0,48 2-3219 0 0,4-7 528 0 0,28 1-1413 0 0,-1 6-46 0 0,-9 3-49 0 0,14 3-69 0 0,-10 3-44 0 0,6-1-31 0 0,-20-4-5 0 0</inkml:trace>
</inkml:ink>
</file>

<file path=ppt/ink/ink4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8:58:29.564"/>
    </inkml:context>
    <inkml:brush xml:id="br0">
      <inkml:brushProperty name="width" value="0.05" units="cm"/>
      <inkml:brushProperty name="height" value="0.05" units="cm"/>
    </inkml:brush>
  </inkml:definitions>
  <inkml:trace contextRef="#ctx0" brushRef="#br0">319 23 2240 0 0,'-1'2'3527'0'0,"-2"-5"-1171"0"0,-3-3-1149 0 0,-1 2-963 0 0,-11 0-41 0 0,-4 3-135 0 0,-8 2-71 0 0,19-1 35 0 0,-24-4 19 0 0,30 3-40 0 0,0 0 1 0 0,0 0-1 0 0,0 1 0 0 0,0-1 1 0 0,0 1-1 0 0,0 1 1 0 0,-1-1-1 0 0,1 1 0 0 0,0-1 1 0 0,0 2-1 0 0,0-1 0 0 0,-6 2 1 0 0,-19 1 17 0 0,6-3-7 0 0,15 5-16 0 0,9-4-3 0 0,0-2 6 0 0,2 0-10 0 0,9 2 2 0 0,19 3 2 0 0,14 2 0 0 0,30 6-7 0 0,-52-9 11 0 0,0 2-1 0 0,0 0 1 0 0,22 10-1 0 0,-20-5 9 0 0,13 10-3 0 0,-33-18 3 0 0,0 0 0 0 0,0 0 0 0 0,-1 0 0 0 0,1 0 1 0 0,-1 0-1 0 0,1 1 0 0 0,-1-1 0 0 0,0 1 0 0 0,0 0 0 0 0,-1 0 0 0 0,5 8 0 0 0,-8 3 426 0 0,-21 3-102 0 0,-6-7-197 0 0,14-8-53 0 0,-44 4 325 0 0,-1-3-1 0 0,1-3 0 0 0,-97-10 1 0 0,139 6-380 0 0,1 1-252 0 0,16 2-814 0 0,8-1-261 0 0</inkml:trace>
</inkml:ink>
</file>

<file path=ppt/ink/ink4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9:00:27.677"/>
    </inkml:context>
    <inkml:brush xml:id="br0">
      <inkml:brushProperty name="width" value="0.05" units="cm"/>
      <inkml:brushProperty name="height" value="0.05" units="cm"/>
    </inkml:brush>
  </inkml:definitions>
  <inkml:trace contextRef="#ctx0" brushRef="#br0">169 104 4193 0 0,'31'-39'1120'0'0,"-30"30"-214"0"0,-10-6 414 0 0,0 7-318 0 0,4 3-222 0 0,1 1-56 0 0,2 3-188 0 0,-2-3-142 0 0,2 3-346 0 0,0 1-5 0 0,-1 0-13 0 0,0 0-1 0 0,1 0 1 0 0,-1 0-1 0 0,0 0 0 0 0,0 0 1 0 0,1 1-1 0 0,-1 0 1 0 0,0-1-1 0 0,0 1 1 0 0,1 0-1 0 0,-1 0 0 0 0,1 0 1 0 0,-1 1-1 0 0,1-1 1 0 0,0 1-1 0 0,-1-1 0 0 0,-2 4 1 0 0,-29 26 47 0 0,19-11 1 0 0,2 9-18 0 0,1-3-10 0 0,-7 15 29 0 0,14-28-65 0 0,1 1 1 0 0,1-1-1 0 0,-3 21 1 0 0,5-27-11 0 0,0 1 1 0 0,1-1-1 0 0,0 1 1 0 0,0-1-1 0 0,0 1 0 0 0,1-1 1 0 0,0 0-1 0 0,1 1 1 0 0,0-1-1 0 0,0 0 0 0 0,0 0 1 0 0,1 0-1 0 0,0 0 1 0 0,5 8-1 0 0,-7-14-1 0 0,0 1 1 0 0,0 0-1 0 0,0 0 1 0 0,1 0-1 0 0,-1-1 1 0 0,0 1-1 0 0,1-1 1 0 0,-1 1-1 0 0,1-1 1 0 0,0 1-1 0 0,0-1 1 0 0,-1 0-1 0 0,1 0 1 0 0,0 0-1 0 0,0 0 1 0 0,0 0-1 0 0,0 0 0 0 0,0-1 1 0 0,0 1-1 0 0,0-1 1 0 0,0 1-1 0 0,4-1 1 0 0,-4 0 0 0 0,0-1 1 0 0,1 0-1 0 0,-1 0 1 0 0,0 0 0 0 0,0 0-1 0 0,0 0 1 0 0,0 0-1 0 0,0 0 1 0 0,0-1-1 0 0,0 1 1 0 0,-1-1-1 0 0,1 1 1 0 0,0-1-1 0 0,-1 0 1 0 0,1 0 0 0 0,2-3-1 0 0,4-9 13 0 0,0 0 1 0 0,-1 0-1 0 0,-1-1 1 0 0,7-21-1 0 0,-2-6 10 0 0,-7 13-22 0 0,0 6 0 0 0,6-8 12 0 0,-3 7-3 0 0,0-15-3 0 0,2 20-6 0 0,2 6 0 0 0,8 1-1 0 0,-8 13-11 0 0,-7 0-7 0 0,-3 0-3 0 0,6 20-8 0 0,1 0 24 0 0,-8-19 0 0 0,1 6 2 0 0,0 0 0 0 0,0 0 0 0 0,0 0 0 0 0,1 0-1 0 0,1 0 1 0 0,-1-1 0 0 0,1 1 0 0 0,0-1 0 0 0,1 0-1 0 0,7 11 1 0 0,2 0 3 0 0,5 7 15 0 0,-4-12 2 0 0,-1-7 2 0 0,-3-6-6 0 0,7-10 13 0 0,12-22 14 0 0,-12 11-20 0 0,-2-3-8 0 0,-6 7-11 0 0,2-22 16 0 0,-11 30-5 0 0,0 0 0 0 0,0 0 0 0 0,-1 1-1 0 0,-4-17 1 0 0,8 4 2 0 0,0 5-2 0 0,-2 8-15 0 0,-1 3-14 0 0,-2 4-6 0 0,1 1-109 0 0</inkml:trace>
</inkml:ink>
</file>

<file path=ppt/ink/ink4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9:00:28.051"/>
    </inkml:context>
    <inkml:brush xml:id="br0">
      <inkml:brushProperty name="width" value="0.05" units="cm"/>
      <inkml:brushProperty name="height" value="0.05" units="cm"/>
    </inkml:brush>
  </inkml:definitions>
  <inkml:trace contextRef="#ctx0" brushRef="#br0">1 144 3881 0 0,'86'33'3347'0'0,"-85"-32"-3281"0"0,-1-1 1 0 0,1 0-1 0 0,0 0 0 0 0,-1 0 0 0 0,1 0 1 0 0,-1 0-1 0 0,1 0 0 0 0,-1 0 0 0 0,1 0 0 0 0,0 0 1 0 0,-1 0-1 0 0,1 0 0 0 0,-1 0 0 0 0,1 0 1 0 0,-1 0-1 0 0,1-1 0 0 0,0 1 0 0 0,-1 0 0 0 0,1 0 1 0 0,-1-1-1 0 0,1 1 0 0 0,-1 0 0 0 0,1-1 1 0 0,-1 1-1 0 0,0 0 0 0 0,1-1 0 0 0,-1 1 0 0 0,1-1 1 0 0,-1 1-1 0 0,0-1 0 0 0,1 1 0 0 0,-1-1 1 0 0,0 1-1 0 0,1-2 0 0 0,4-20 1205 0 0,-3 15-1127 0 0,7-19 124 0 0,-7 20-253 0 0,1 1 1 0 0,-1-1 0 0 0,-1 1 0 0 0,1-1 0 0 0,-1 0-1 0 0,0 0 1 0 0,0 1 0 0 0,0-1 0 0 0,-1 0 0 0 0,-1-7-1 0 0,1 11 11 0 0,0 0-1 0 0,-1 0 0 0 0,0 0 1 0 0,1 0-1 0 0,-1-1 0 0 0,0 1 0 0 0,0 1 1 0 0,0-1-1 0 0,0 0 0 0 0,-1 0 1 0 0,1 0-1 0 0,0 0 0 0 0,-1 1 0 0 0,1-1 1 0 0,-4-2-1 0 0,3 3-8 0 0,-1-1-1 0 0,1 1 1 0 0,-1 0 0 0 0,1 0 0 0 0,-1 0-1 0 0,0 0 1 0 0,0 0 0 0 0,1 0 0 0 0,-1 1-1 0 0,0 0 1 0 0,0-1 0 0 0,0 1 0 0 0,1 0-1 0 0,-1 0 1 0 0,0 0 0 0 0,0 1 0 0 0,-3 0-1 0 0,-25 13 60 0 0,17 2-44 0 0,13-14-28 0 0,1 0-1 0 0,-1 0 1 0 0,0 0 0 0 0,0 0 0 0 0,1 1-1 0 0,-1-1 1 0 0,1 0 0 0 0,0 0 0 0 0,-1 0-1 0 0,1 0 1 0 0,0 1 0 0 0,0-1 0 0 0,1 0-1 0 0,-1 0 1 0 0,1 4 0 0 0,1 0-7 0 0,0 1 0 0 0,0-1 0 0 0,1 0 0 0 0,-1 0 0 0 0,1 0 0 0 0,1 0 0 0 0,-1-1 0 0 0,8 9 0 0 0,18 13 199 0 0,-21-22-135 0 0,0 1 1 0 0,1-2-1 0 0,0 1 1 0 0,10 3-1 0 0,9 0-448 0 0,0-1 1 0 0,0-2-1 0 0,0 0 0 0 0,30 0 0 0 0,-40-1-1932 0 0,-8-1-1651 0 0</inkml:trace>
</inkml:ink>
</file>

<file path=ppt/ink/ink4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9:00:28.967"/>
    </inkml:context>
    <inkml:brush xml:id="br0">
      <inkml:brushProperty name="width" value="0.05" units="cm"/>
      <inkml:brushProperty name="height" value="0.05" units="cm"/>
    </inkml:brush>
  </inkml:definitions>
  <inkml:trace contextRef="#ctx0" brushRef="#br0">245 260 2825 0 0,'88'-41'2743'0'0,"-87"41"-2669"0"0,-1 0 0 0 0,1-1 0 0 0,-1 1 0 0 0,1 0 0 0 0,-1-1 0 0 0,1 1 0 0 0,-1 0 0 0 0,0-1 0 0 0,1 1 0 0 0,-1-1-1 0 0,1 1 1 0 0,-1-1 0 0 0,0 1 0 0 0,0-1 0 0 0,1 1 0 0 0,-1-1 0 0 0,0 1 0 0 0,0-1 0 0 0,0 0 0 0 0,1 1 0 0 0,-1-1 0 0 0,0 1 0 0 0,0-1 0 0 0,0 1 0 0 0,0-1 0 0 0,0 0 0 0 0,0 1 0 0 0,0-1 0 0 0,0 1 0 0 0,-1-1 0 0 0,1 0 0 0 0,0 1 0 0 0,0-1 0 0 0,0 1 0 0 0,-1-1 0 0 0,1 1 0 0 0,0-1 0 0 0,-1 1-1 0 0,1-1 1 0 0,0 1 0 0 0,-1-1 0 0 0,1 1 0 0 0,0 0 0 0 0,-1-1 0 0 0,1 1 0 0 0,-1-1 0 0 0,0 1 0 0 0,-25-22 144 0 0,23 20 197 0 0,-27-16 186 0 0,-23 1 392 0 0,45 16-918 0 0,1 0 0 0 0,0 0 0 0 0,-1 0 1 0 0,1 1-1 0 0,-1 0 0 0 0,1 1 0 0 0,-1 0 1 0 0,1 0-1 0 0,-1 0 0 0 0,1 1 0 0 0,0 0 1 0 0,0 0-1 0 0,0 1 0 0 0,0 0 1 0 0,0 0-1 0 0,-9 7 0 0 0,-31 30 54 0 0,42-34-120 0 0,1 1 0 0 0,-1-1 0 0 0,1 1 0 0 0,0 0 0 0 0,0 0 0 0 0,1 0 0 0 0,0 1 1 0 0,-4 13-1 0 0,4 8 29 0 0,9-15 2 0 0,1 0-29 0 0,2 3 32 0 0,8-3-2 0 0,-14-13-38 0 0,0 0 0 0 0,0-1 1 0 0,0 0-1 0 0,0 1 0 0 0,0-1 0 0 0,0 0 0 0 0,0-1 0 0 0,0 1 0 0 0,0 0 1 0 0,0-1-1 0 0,0 0 0 0 0,0 1 0 0 0,3-3 0 0 0,1 1 6 0 0,0-1 1 0 0,-1 0-1 0 0,1 0 1 0 0,-1 0-1 0 0,7-6 0 0 0,13-12-4 0 0,11-21-63 0 0,-25 26-16 0 0,26-56-238 0 0,-26 57 271 0 0,-7 10 17 0 0,-2 4-7 0 0,8 8 49 0 0,1 1 0 0 0,-1 0 0 0 0,0 0 0 0 0,-1 1 0 0 0,0 1 0 0 0,-1 0 0 0 0,15 18 0 0 0,-13-15-24 0 0,22 28 82 0 0,-14-17 46 0 0,0-8-4 0 0,-9-14 26 0 0,-8-5 3 0 0,-1-1 3 0 0,-2 1-53 0 0,1-1 8 0 0,2-1-55 0 0,54-113 33 0 0,-56 117-83 0 0,0 0 1 0 0,1 0-1 0 0,-1 0 1 0 0,1 0-1 0 0,-1 0 1 0 0,1 0-1 0 0,-1 0 0 0 0,1 0 1 0 0,0 0-1 0 0,0 0 1 0 0,-1 0-1 0 0,1 0 1 0 0,0 0-1 0 0,0 1 0 0 0,0-1 1 0 0,0 0-1 0 0,0 1 1 0 0,0-1-1 0 0,0 0 1 0 0,0 1-1 0 0,0-1 0 0 0,0 1 1 0 0,1 0-1 0 0,-1-1 1 0 0,0 1-1 0 0,0 0 1 0 0,0 0-1 0 0,0 0 1 0 0,1 0-1 0 0,-1 0 0 0 0,0 0 1 0 0,0 0-1 0 0,2 0 1 0 0,15 12 2 0 0,-7-1 0 0 0,0 0 3 0 0,-5-6 0 0 0,11-3-5 0 0,21-11-9 0 0,-9-1-3 0 0,10-7-11 0 0,-28 12 13 0 0,1 0 5 0 0,22-10 2 0 0,-27 12 6 0 0,-1 0 0 0 0,0-1 0 0 0,0 0-1 0 0,0 0 1 0 0,6-6 0 0 0,-10 8-1 0 0,1 0 0 0 0,-1 0 0 0 0,0-1 1 0 0,0 1-1 0 0,-1-1 0 0 0,1 0 0 0 0,-1 0 0 0 0,1 1 0 0 0,-1-1 0 0 0,0 0 1 0 0,0 0-1 0 0,0 0 0 0 0,1-4 0 0 0,-5-33 33 0 0,2 35-29 0 0,0 1 0 0 0,-1 0 0 0 0,0 0 0 0 0,0 0 0 0 0,0 0 0 0 0,0 0 0 0 0,0 0 0 0 0,-1 1 0 0 0,0-1 0 0 0,-3-3 0 0 0,-6-7 4 0 0,12 13-10 0 0,-1 1 1 0 0,1-1-1 0 0,-1 1 0 0 0,1 0 0 0 0,-1 0 0 0 0,1-1 0 0 0,-1 1 1 0 0,1 0-1 0 0,-1 0 0 0 0,1-1 0 0 0,-1 1 0 0 0,1 0 0 0 0,-1 0 1 0 0,0 0-1 0 0,1 0 0 0 0,-1 0 0 0 0,1 0 0 0 0,-1 0 0 0 0,1 0 1 0 0,-1 0-1 0 0,0 0 0 0 0,1 0 0 0 0,-1 0 0 0 0,1 0 0 0 0,-1 1 0 0 0,1-1 1 0 0,-1 0-1 0 0,1 0 0 0 0,-1 1 0 0 0,1-1 0 0 0,-1 0 0 0 0,1 1 1 0 0,-1-1-1 0 0,1 0 0 0 0,-1 1 0 0 0,1-1 0 0 0,0 1 0 0 0,-1-1 1 0 0,1 0-1 0 0,0 1 0 0 0,-1-1 0 0 0,1 1 0 0 0,0-1 0 0 0,-1 2 1 0 0,-16 25 23 0 0,15-23-17 0 0,-15 26-9 0 0,-4 28 83 0 0,20-55-62 0 0,0 0 0 0 0,0 0-1 0 0,0 0 1 0 0,1 0-1 0 0,0 0 1 0 0,-1 0-1 0 0,1 0 1 0 0,0 0-1 0 0,1 0 1 0 0,-1 0-1 0 0,0 0 1 0 0,1 0 0 0 0,0 0-1 0 0,0 0 1 0 0,0-1-1 0 0,0 1 1 0 0,0 0-1 0 0,0 0 1 0 0,1-1-1 0 0,-1 1 1 0 0,1-1-1 0 0,0 1 1 0 0,0-1 0 0 0,0 1-1 0 0,0-1 1 0 0,0 0-1 0 0,0 0 1 0 0,0 0-1 0 0,5 2 1 0 0,30 18 252 0 0,53 25 20 0 0,-26-27-77 0 0,-47-17-184 0 0,7 2 19 0 0,70 11 201 0 0,-66-15-226 0 0,9-2-54 0 0,27 1-1194 0 0,-55 0 587 0 0,-11 1-111 0 0</inkml:trace>
</inkml:ink>
</file>

<file path=ppt/ink/ink4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9:00:37.295"/>
    </inkml:context>
    <inkml:brush xml:id="br0">
      <inkml:brushProperty name="width" value="0.05" units="cm"/>
      <inkml:brushProperty name="height" value="0.05" units="cm"/>
    </inkml:brush>
  </inkml:definitions>
  <inkml:trace contextRef="#ctx0" brushRef="#br0">297 96 4321 0 0,'4'-6'24'0'0,"-2"5"64"0"0,0-1 0 0 0,-1 0 0 0 0,1 0-1 0 0,-1 0 1 0 0,1 0 0 0 0,-1 0 0 0 0,0 0 0 0 0,1 0 0 0 0,-1 0-1 0 0,-1-1 1 0 0,1 1 0 0 0,0 0 0 0 0,0-1 0 0 0,0-2 0 0 0,-3 2 111 0 0,1 0 0 0 0,-1 0 0 0 0,0 0 0 0 0,0 1 0 0 0,0-1 0 0 0,0 0 0 0 0,-1 1 0 0 0,1-1 1 0 0,-1 1-1 0 0,-4-4 0 0 0,6 6-178 0 0,-22-18 657 0 0,13 14-404 0 0,4 4-143 0 0,-1 5-75 0 0,-15 15 80 0 0,0-3-43 0 0,-5 8 1 0 0,-21 9 118 0 0,13-9-97 0 0,-41 47 113 0 0,74-69-222 0 0,1 0 0 0 0,0-1-1 0 0,-1 1 1 0 0,1 0 0 0 0,0 0-1 0 0,0 0 1 0 0,1 0 0 0 0,-1 0-1 0 0,1 0 1 0 0,-1 4 0 0 0,-2 8 22 0 0,2-7 0 0 0,2-7-20 0 0,-1 0-1 0 0,0 0 0 0 0,1 0 1 0 0,-1 0-1 0 0,1-1 1 0 0,-1 1-1 0 0,1 0 0 0 0,0-1 1 0 0,-1 1-1 0 0,1 0 1 0 0,-1-1-1 0 0,1 1 0 0 0,0 0 1 0 0,0-1-1 0 0,-1 1 1 0 0,1-1-1 0 0,0 1 0 0 0,0-1 1 0 0,0 0-1 0 0,0 1 1 0 0,0-1-1 0 0,1 0 0 0 0,3 2 9 0 0,1-1-9 0 0,0 0 0 0 0,0 0 1 0 0,-1 0-1 0 0,1-1 1 0 0,0 0-1 0 0,0 0 1 0 0,0-1-1 0 0,0 1 1 0 0,10-3-1 0 0,12-2 13 0 0,-25 4-15 0 0,1-1-1 0 0,-1 1 0 0 0,1-1 1 0 0,-1 0-1 0 0,1 1 0 0 0,-1-1 1 0 0,0-1-1 0 0,0 1 0 0 0,0 0 1 0 0,5-5-1 0 0,19-14 39 0 0,-22 18-42 0 0,0 0 0 0 0,-1 0 0 0 0,0-1 1 0 0,0 0-1 0 0,0 1 0 0 0,0-1 0 0 0,0 0 0 0 0,5-9 0 0 0,-7 11 1 0 0,-1-1 0 0 0,1 1 0 0 0,-1 0 0 0 0,0-1 0 0 0,0 1 0 0 0,0 0 0 0 0,0-1 0 0 0,0 0 0 0 0,0 1 0 0 0,-1-1 0 0 0,1 1 0 0 0,-1-1 0 0 0,1 0 0 0 0,-1 1 0 0 0,0-1 0 0 0,-1-5 0 0 0,0 10 46 0 0,-1-1-1 0 0,1 1 1 0 0,-1 0 0 0 0,1 0-1 0 0,0-1 1 0 0,0 1 0 0 0,0 0-1 0 0,0 0 1 0 0,0 0 0 0 0,0 0-1 0 0,0 4 1 0 0,-26 99 343 0 0,27-84-294 0 0,8 9 69 0 0,-3-13-89 0 0,-2-6-38 0 0,-2 7-5 0 0,0-3 27 0 0,0-14-58 0 0,-1 0 0 0 0,0 0 0 0 0,0 1 0 0 0,0-1 0 0 0,1 0 0 0 0,-1 0 0 0 0,0 0 0 0 0,0 0 0 0 0,0 0 0 0 0,-1 0 0 0 0,1 0 0 0 0,0 0 0 0 0,0 0 0 0 0,0 0 0 0 0,-1 0 0 0 0,1 0 0 0 0,-1 0-1 0 0,1 0 1 0 0,-1 0 0 0 0,1 0 0 0 0,-1 0 0 0 0,1-1 0 0 0,-2 2 0 0 0,-2 12 111 0 0</inkml:trace>
</inkml:ink>
</file>

<file path=ppt/ink/ink4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9:00:37.695"/>
    </inkml:context>
    <inkml:brush xml:id="br0">
      <inkml:brushProperty name="width" value="0.05" units="cm"/>
      <inkml:brushProperty name="height" value="0.05" units="cm"/>
    </inkml:brush>
  </inkml:definitions>
  <inkml:trace contextRef="#ctx0" brushRef="#br0">174 16 3265 0 0,'-3'2'1834'0'0,"4"-1"-1146"0"0,-2-3-541 0 0,0 1 0 0 0,-1-1 0 0 0,1 1 0 0 0,-1-1 0 0 0,0 1 1 0 0,1 0-1 0 0,-1 0 0 0 0,0 0 0 0 0,0 0 0 0 0,0 0 1 0 0,0 0-1 0 0,1 0 0 0 0,-1 1 0 0 0,0-1 0 0 0,-1 1 0 0 0,1-1 1 0 0,0 1-1 0 0,0 0 0 0 0,-3 0 0 0 0,-43 0-43 0 0,40 0 112 0 0,4 1-187 0 0,0 0 1 0 0,1 0 0 0 0,-1 0-1 0 0,0 0 1 0 0,1 1-1 0 0,-1-1 1 0 0,1 1-1 0 0,-1 0 1 0 0,1 0-1 0 0,0 0 1 0 0,0 0-1 0 0,0 1 1 0 0,0 0-1 0 0,0-1 1 0 0,0 1-1 0 0,1 0 1 0 0,-1 0-1 0 0,1 0 1 0 0,0 0 0 0 0,0 1-1 0 0,0-1 1 0 0,1 1-1 0 0,-1-1 1 0 0,1 1-1 0 0,0 0 1 0 0,0-1-1 0 0,0 1 1 0 0,0 0-1 0 0,0 0 1 0 0,1 0-1 0 0,0 0 1 0 0,0-1-1 0 0,0 1 1 0 0,1 8-1 0 0,3-5 0 0 0,12 15 25 0 0,-6-13-11 0 0,-9-9-33 0 0,0 1 0 0 0,0-1 0 0 0,0 1 0 0 0,0 0 0 0 0,0 0 0 0 0,0-1 0 0 0,0 1 0 0 0,0 0 0 0 0,0 0 0 0 0,-1 0 0 0 0,1 0 0 0 0,0 0 0 0 0,-1 0 0 0 0,1 0 0 0 0,0 0 0 0 0,0 2 0 0 0,3 11 106 0 0,-1-2 15 0 0,0-4-11 0 0,-2-8 183 0 0,2 1-186 0 0,9 9-58 0 0,3 5-50 0 0,-10-10 10 0 0,7 5-9 0 0,35 37 78 0 0,-43-43-74 0 0,-1 0-1 0 0,0 1 1 0 0,0-1 0 0 0,0 1 0 0 0,-1 0 0 0 0,3 6 0 0 0,-3-3 18 0 0,-1-2-13 0 0,-2-3 11 0 0,0-1 4 0 0,-1-1 53 0 0,-1-1-56 0 0,-1 2-25 0 0,-2 2-9 0 0,-47 23 3 0 0,26-10-135 0 0,8-8-250 0 0,-18-1-1116 0 0,36-7 1451 0 0,1-1-1 0 0,-1 0 1 0 0,1 0 0 0 0,-1 0-1 0 0,0 0 1 0 0,1 0-1 0 0,-1 0 1 0 0,1 0-1 0 0,-1 0 1 0 0,1 0-1 0 0,-1-1 1 0 0,1 1-1 0 0,-1 0 1 0 0,1 0 0 0 0,-1 0-1 0 0,1-1 1 0 0,-1 1-1 0 0,1 0 1 0 0,-1-1-1 0 0,1 1 1 0 0,-1 0-1 0 0,1-1 1 0 0,0 1-1 0 0,-1 0 1 0 0,1-1 0 0 0,-1 1-1 0 0,1-1 1 0 0,0 1-1 0 0,-1-1 1 0 0,-1-4-1291 0 0</inkml:trace>
</inkml:ink>
</file>

<file path=ppt/ink/ink4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22:59:32.556"/>
    </inkml:context>
    <inkml:brush xml:id="br0">
      <inkml:brushProperty name="width" value="0.05" units="cm"/>
      <inkml:brushProperty name="height" value="0.05" units="cm"/>
      <inkml:brushProperty name="color" value="#E71224"/>
    </inkml:brush>
  </inkml:definitions>
  <inkml:trace contextRef="#ctx0" brushRef="#br0">69 0 2921 0 0,'-13'0'2711'0'0,"9"0"-2703"0"0,0 0 81 0 0,-3 9 0 0 0,-4 16 228 0 0,6-9-225 0 0,1 0 0 0 0,0 0 0 0 0,1 0 0 0 0,-2 25 1 0 0,2-10 42 0 0,-1 10 299 0 0,3 56-1 0 0,11-4 36 0 0,-6-74-371 0 0,1 0 1 0 0,0 0-1 0 0,1 0 1 0 0,1-1-1 0 0,10 18 1 0 0,-10-24-29 0 0,0 0 0 0 0,2 0 0 0 0,-1 0 0 0 0,14 13 1 0 0,-18-21-50 0 0,0-1 1 0 0,0 1 0 0 0,0-1 0 0 0,0 1 0 0 0,1-2-1 0 0,-1 1 1 0 0,1 0 0 0 0,0-1 0 0 0,9 4 0 0 0,-8-5-5 0 0,-1 0 0 0 0,1 0 1 0 0,0 0-1 0 0,0-1 0 0 0,-1 0 1 0 0,1 0-1 0 0,0 0 0 0 0,0-1 1 0 0,-1 1-1 0 0,1-2 0 0 0,-1 1 0 0 0,1 0 1 0 0,6-4-1 0 0,-2 1 8 0 0,0-1 0 0 0,0 0 0 0 0,-1 0 0 0 0,0-1 0 0 0,0-1 1 0 0,12-10-1 0 0,20-29 73 0 0,-17 10-31 0 0,-5-2-3 0 0</inkml:trace>
</inkml:ink>
</file>

<file path=ppt/ink/ink4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9:00:38.067"/>
    </inkml:context>
    <inkml:brush xml:id="br0">
      <inkml:brushProperty name="width" value="0.05" units="cm"/>
      <inkml:brushProperty name="height" value="0.05" units="cm"/>
    </inkml:brush>
  </inkml:definitions>
  <inkml:trace contextRef="#ctx0" brushRef="#br0">4 159 5305 0 0,'-1'-3'220'0'0,"0"1"1"0"0,1-1-1 0 0,-1 0 0 0 0,1 0 0 0 0,0 1 1 0 0,0-1-1 0 0,0 0 0 0 0,0 0 0 0 0,0 1 1 0 0,0-1-1 0 0,1 0 0 0 0,-1 0 0 0 0,1 1 1 0 0,0-1-1 0 0,0 0 0 0 0,0 1 0 0 0,0-1 1 0 0,0 1-1 0 0,1-1 0 0 0,-1 1 0 0 0,1 0 1 0 0,2-4-1 0 0,2 2-151 0 0,-1-1 1 0 0,1 1-1 0 0,0 0 1 0 0,0 0-1 0 0,1 1 0 0 0,-1 0 1 0 0,14-5-1 0 0,-6 1 2 0 0,5-4 33 0 0,-14 8-62 0 0,-1 0 0 0 0,1 1 0 0 0,0-1 0 0 0,0 1 0 0 0,0 0 0 0 0,0 0 0 0 0,0 1 0 0 0,1-1 0 0 0,5 0 0 0 0,30-7 136 0 0,16-1 54 0 0,-57 10-231 0 0,29 1-205 0 0,-17 3-4 0 0,-3 1 108 0 0,27 17-1403 0 0</inkml:trace>
</inkml:ink>
</file>

<file path=ppt/ink/ink4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9:00:38.429"/>
    </inkml:context>
    <inkml:brush xml:id="br0">
      <inkml:brushProperty name="width" value="0.05" units="cm"/>
      <inkml:brushProperty name="height" value="0.05" units="cm"/>
    </inkml:brush>
  </inkml:definitions>
  <inkml:trace contextRef="#ctx0" brushRef="#br0">159 0 4721 0 0,'-5'10'976'0'0,"1"1"0"0"0,-2-2 0 0 0,1 1 1 0 0,-9 11-1 0 0,-6 3-917 0 0,-32 30-1 0 0,6-6 393 0 0,44-44-457 0 0,-1 1 194 0 0,2-2-336 0 0,1-4-346 0 0,0-1 257 0 0,1-1 77 0 0,2 1 82 0 0,-1 1-20 0 0,6-5-365 0 0</inkml:trace>
</inkml:ink>
</file>

<file path=ppt/ink/ink4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9:00:38.831"/>
    </inkml:context>
    <inkml:brush xml:id="br0">
      <inkml:brushProperty name="width" value="0.05" units="cm"/>
      <inkml:brushProperty name="height" value="0.05" units="cm"/>
    </inkml:brush>
  </inkml:definitions>
  <inkml:trace contextRef="#ctx0" brushRef="#br0">45 37 5073 0 0,'-1'1'921'0'0,"-5"3"2997"0"0,1-4-3314 0 0,4-1-593 0 0,1 0-2 0 0,-1 0 21 0 0,1 0 27 0 0,0 1 188 0 0,-1 3-240 0 0,0 8 3 0 0,-3 10-5 0 0,-3 5 3 0 0,-8 37 10 0 0,14-58-15 0 0,0-1 1 0 0,1 1 0 0 0,0-1-1 0 0,-1 1 1 0 0,2-1-1 0 0,-1 1 1 0 0,0-1 0 0 0,1 0-1 0 0,0 1 1 0 0,0-1-1 0 0,2 6 1 0 0,-2-8 0 0 0,0 0-1 0 0,0 0 1 0 0,-1-1-1 0 0,2 1 1 0 0,-1 0 0 0 0,0 0-1 0 0,0-1 1 0 0,1 1-1 0 0,-1 0 1 0 0,0-1-1 0 0,1 0 1 0 0,0 1 0 0 0,-1-1-1 0 0,1 0 1 0 0,0 0-1 0 0,0 0 1 0 0,0 0-1 0 0,-1 0 1 0 0,1 0 0 0 0,0 0-1 0 0,0-1 1 0 0,0 1-1 0 0,4 0 1 0 0,-3-2 0 0 0,0 1 1 0 0,0 0-1 0 0,0-1 1 0 0,1 0-1 0 0,-1 0 1 0 0,0 0-1 0 0,0 0 1 0 0,0 0-1 0 0,-1-1 1 0 0,1 1-1 0 0,0-1 1 0 0,0 0-1 0 0,4-3 1 0 0,2-3 8 0 0,0-1-1 0 0,-1 0 1 0 0,0 0 0 0 0,0 0 0 0 0,-1-1-1 0 0,11-19 1 0 0,-6 6 13 0 0,19-41 21 0 0,-29 60-40 0 0,0 0 0 0 0,-1 0 0 0 0,0 0-1 0 0,0 0 1 0 0,0 0 0 0 0,-1 0 0 0 0,1 0 0 0 0,-1 0 0 0 0,0 0 0 0 0,0-1 0 0 0,0 1 0 0 0,-2-8 0 0 0,-2 9-1 0 0,-4 3-247 0 0,5 1 64 0 0,2-1-23 0 0</inkml:trace>
</inkml:ink>
</file>

<file path=ppt/ink/ink4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9:00:39.190"/>
    </inkml:context>
    <inkml:brush xml:id="br0">
      <inkml:brushProperty name="width" value="0.05" units="cm"/>
      <inkml:brushProperty name="height" value="0.05" units="cm"/>
    </inkml:brush>
  </inkml:definitions>
  <inkml:trace contextRef="#ctx0" brushRef="#br0">185 82 4105 0 0,'-12'-5'3965'0'0,"5"4"-3488"0"0,3 2-770 0 0,-2 0 283 0 0,0 0 799 0 0,1-1-532 0 0,0 0-148 0 0,-1 1-34 0 0,-30 1 375 0 0,14-2-278 0 0,-2-2 43 0 0,7 0 13 0 0,11 1-133 0 0,-6 2 118 0 0,11-1-198 0 0,0 0-1 0 0,1 1 1 0 0,-1-1-1 0 0,0 0 1 0 0,0 1 0 0 0,0-1-1 0 0,0 1 1 0 0,0-1-1 0 0,0 1 1 0 0,1 0-1 0 0,-1-1 1 0 0,0 1 0 0 0,1 0-1 0 0,-1-1 1 0 0,0 1-1 0 0,1 0 1 0 0,-1 0-1 0 0,1-1 1 0 0,-1 1-1 0 0,1 0 1 0 0,-1 2 0 0 0,1 14 107 0 0,3-14-109 0 0,0-1 0 0 0,0 0 0 0 0,0 0 0 0 0,1-1 0 0 0,-1 1 0 0 0,0-1 0 0 0,1 1 0 0 0,5 0 0 0 0,3 3 16 0 0,-5-3-19 0 0,1 1 0 0 0,-1-1 0 0 0,0-1 0 0 0,1 1-1 0 0,9 0 1 0 0,-15-2-6 0 0,1 0 1 0 0,-1 0-1 0 0,1 0 0 0 0,-1 0 0 0 0,1-1 0 0 0,-1 1 0 0 0,1 0 0 0 0,0-1 0 0 0,-1 0 0 0 0,0 0 0 0 0,1 0 0 0 0,-1 0 0 0 0,0 0 0 0 0,1 0 1 0 0,-1 0-1 0 0,0-1 0 0 0,0 1 0 0 0,0-1 0 0 0,0 0 0 0 0,0 0 0 0 0,0 1 0 0 0,1-4 0 0 0,9-4 54 0 0,-6 6-44 0 0,2-7-4 0 0,-7-14 21 0 0,-6 9 2 0 0,0 6-5 0 0,3 7-30 0 0,0-2-18 0 0,-1 0 0 0 0,0 0 0 0 0,0 0 0 0 0,0 1 0 0 0,0 0 0 0 0,-1-1 0 0 0,1 1 0 0 0,-1 0 0 0 0,0 1 0 0 0,1-1 0 0 0,-1 1 0 0 0,-1-1 0 0 0,1 1 0 0 0,-5-1 0 0 0,6 3-48 0 0,4 1-181 0 0,-3-3-21 0 0</inkml:trace>
</inkml:ink>
</file>

<file path=ppt/ink/ink4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9:00:39.547"/>
    </inkml:context>
    <inkml:brush xml:id="br0">
      <inkml:brushProperty name="width" value="0.05" units="cm"/>
      <inkml:brushProperty name="height" value="0.05" units="cm"/>
    </inkml:brush>
  </inkml:definitions>
  <inkml:trace contextRef="#ctx0" brushRef="#br0">177 155 2849 0 0,'-5'-129'3490'0'0,"-1"111"-1333"0"0,1 12-1182 0 0,1 4-512 0 0,0 3-253 0 0,1 1-255 0 0,-25 23 85 0 0,-7 17-23 0 0,31-35-5 0 0,-1 0 0 0 0,1 0-1 0 0,1 0 1 0 0,-1 1 0 0 0,-3 13-1 0 0,-8 20 42 0 0,3-15-6 0 0,-11 27 68 0 0,15-15-39 0 0,7-35-69 0 0,1-1 1 0 0,0 0-1 0 0,0 1 1 0 0,0-1-1 0 0,0 0 0 0 0,0 1 1 0 0,0-1-1 0 0,1 0 1 0 0,-1 1-1 0 0,1-1 1 0 0,-1 0-1 0 0,1 0 0 0 0,0 1 1 0 0,0-1-1 0 0,0 0 1 0 0,0 0-1 0 0,1 0 1 0 0,-1 0-1 0 0,0 0 0 0 0,1-1 1 0 0,2 4-1 0 0,0-3-70 0 0,-1 0 0 0 0,0 0 0 0 0,1 0 0 0 0,-1 0 0 0 0,1-1 0 0 0,-1 1 0 0 0,1-1 0 0 0,0 0 0 0 0,0 0 0 0 0,-1-1 0 0 0,1 1 0 0 0,5 0 0 0 0,2-1-187 0 0,0 0-1 0 0,1-1 1 0 0,-1 0-1 0 0,0-1 0 0 0,0 0 1 0 0,1-1-1 0 0,-2 0 0 0 0,14-5 1 0 0,-3-2-731 0 0</inkml:trace>
</inkml:ink>
</file>

<file path=ppt/ink/ink4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9:00:40.057"/>
    </inkml:context>
    <inkml:brush xml:id="br0">
      <inkml:brushProperty name="width" value="0.05" units="cm"/>
      <inkml:brushProperty name="height" value="0.05" units="cm"/>
    </inkml:brush>
  </inkml:definitions>
  <inkml:trace contextRef="#ctx0" brushRef="#br0">179 47 3697 0 0,'-1'-2'4034'0'0,"-4"-7"-3547"0"0,1 5 32 0 0,-1-4 35 0 0,0 1-117 0 0,1 2-124 0 0,3 4-285 0 0,0 0 1 0 0,-1 0-1 0 0,1 0 1 0 0,0 0-1 0 0,-1 0 1 0 0,1 0-1 0 0,-1 0 1 0 0,0 1-1 0 0,1-1 1 0 0,-1 0-1 0 0,1 1 1 0 0,-1-1-1 0 0,0 1 1 0 0,-1 0-1 0 0,-14 0 66 0 0,14 1-84 0 0,-1 0 0 0 0,0 0 0 0 0,1 0 1 0 0,0 0-1 0 0,-1 1 0 0 0,1-1 0 0 0,0 1 0 0 0,-1 0 0 0 0,1 0 0 0 0,0 0 0 0 0,1 1 0 0 0,-1-1 0 0 0,0 1 0 0 0,1 0 0 0 0,-3 2 1 0 0,-26 42-10 0 0,27-40 11 0 0,0-1-6 0 0,0 0 0 0 0,1 0 0 0 0,0 1 0 0 0,1-1 1 0 0,-1 1-1 0 0,1-1 0 0 0,1 1 0 0 0,-1 0 0 0 0,1 0 0 0 0,-1 6 0 0 0,2-10-2 0 0,0-1-1 0 0,0 0 1 0 0,1 0 0 0 0,-1 0-1 0 0,0 0 1 0 0,1 0-1 0 0,-1 1 1 0 0,1-1 0 0 0,0 0-1 0 0,0 0 1 0 0,0 0-1 0 0,0 0 1 0 0,0-1 0 0 0,0 1-1 0 0,0 0 1 0 0,1 0-1 0 0,-1-1 1 0 0,0 1 0 0 0,1-1-1 0 0,0 1 1 0 0,-1-1-1 0 0,1 1 1 0 0,0-1 0 0 0,0 0-1 0 0,0 0 1 0 0,0 0-1 0 0,0 0 1 0 0,0 0-1 0 0,0-1 1 0 0,2 2 0 0 0,31 12 38 0 0,9 1 60 0 0,-7-16-21 0 0,-23-2-62 0 0,2 1 5 0 0,5-5 12 0 0,-7-7-3 0 0,-10-1-18 0 0,-7 1-34 0 0,-5-5 4 0 0,2 8 0 0 0,3 2-3 0 0,-2-3-8 0 0,3 9 22 0 0,1 0 0 0 0,-1 0-1 0 0,0 1 1 0 0,1-1 0 0 0,-1 1 0 0 0,0-1 0 0 0,-1 1-1 0 0,1 0 1 0 0,-4-3 0 0 0,1 0-1 0 0,4 4-4 0 0,0 0 0 0 0,0-1 0 0 0,0 1 1 0 0,1-1-1 0 0,-1 1 0 0 0,0-1 0 0 0,1 1 0 0 0,-1-1 1 0 0,1 0-1 0 0,-1 1 0 0 0,1-1 0 0 0,0 0 0 0 0,0 1 1 0 0,0-1-1 0 0,0 0 0 0 0,0 1 0 0 0,0-1 0 0 0,0 0 1 0 0,0 1-1 0 0,1-1 0 0 0,0-3 0 0 0,-1 5-9 0 0,10 1-128 0 0,7 13 78 0 0,-11-3 66 0 0,2 6-1 0 0,-4-11 1 0 0,-1 1 0 0 0,-1-1 1 0 0,1 1-1 0 0,-1 0 0 0 0,0 0 0 0 0,0 9 1 0 0,-1-1-2 0 0,-2 29 9 0 0,4-16 36 0 0,-2-24-26 0 0,1 0-1 0 0,-1 0 1 0 0,0 0 0 0 0,1 1-1 0 0,0-1 1 0 0,0-1-1 0 0,4 7 1 0 0,16 12 109 0 0,6-71 248 0 0,-24 43-370 0 0,37-59 22 0 0,-18 12 27 0 0,-18 36-46 0 0,4-6 7 0 0,1 1 1 0 0,7-10-4 0 0,-13 23-12 0 0,7-3 3 0 0,-5 12-2 0 0,-1 1-3 0 0,9 2-10 0 0,-13-3 0 0 0,1 14-13 0 0,4 8 13 0 0,-2-5 11 0 0,-1-5-2 0 0,-2 0-11 0 0,3 1 44 0 0,2-3 10 0 0,12 5-97 0 0,-14-12 14 0 0,18 9-965 0 0,-14-9 164 0 0,15 9-1073 0 0</inkml:trace>
</inkml:ink>
</file>

<file path=ppt/ink/ink4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9:00:40.415"/>
    </inkml:context>
    <inkml:brush xml:id="br0">
      <inkml:brushProperty name="width" value="0.05" units="cm"/>
      <inkml:brushProperty name="height" value="0.05" units="cm"/>
    </inkml:brush>
  </inkml:definitions>
  <inkml:trace contextRef="#ctx0" brushRef="#br0">1 611 2489 0 0,'24'9'1404'0'0,"10"3"-113"0"0,-9-9 2915 0 0,-25-1-3626 0 0,0 1 1102 0 0,5-6-1377 0 0,0-10-170 0 0,4-16-68 0 0,8 1-9 0 0,-5 9-10 0 0,-10 13-18 0 0,0 1-1 0 0,0 0 0 0 0,-1-1 1 0 0,0 0-1 0 0,0 1 1 0 0,0-1-1 0 0,-1 1 0 0 0,0-1 1 0 0,0 0-1 0 0,-1 1 0 0 0,1-1 1 0 0,-3-7-1 0 0,1-4 1 0 0,0-14 6 0 0,2 0 0 0 0,1 1 0 0 0,1-1 0 0 0,2 1 0 0 0,8-36 0 0 0,-6 45-25 0 0,0 2 1 0 0,1-1-1 0 0,1 1 0 0 0,13-24 1 0 0,-12 29-14 0 0,0 0 1 0 0,1 1 0 0 0,14-16-1 0 0,-20 25-35 0 0,0 0 0 0 0,0 1 0 0 0,1-1 0 0 0,-1 1 0 0 0,1 0 0 0 0,0 0 0 0 0,0 1 0 0 0,0-1 0 0 0,0 1 0 0 0,1 0 0 0 0,-1 1 0 0 0,0-1 0 0 0,1 1 0 0 0,-1 0 0 0 0,12 0 0 0 0,-14 0-108 0 0,0 2 1 0 0,0-1-1 0 0,0 0 1 0 0,0 0-1 0 0,0 1 1 0 0,0 0-1 0 0,-1-1 1 0 0,1 1-1 0 0,0 0 1 0 0,0 0-1 0 0,0 1 1 0 0,-1-1-1 0 0,1 1 1 0 0,-1-1-1 0 0,1 1 1 0 0,-1 0-1 0 0,1 0 1 0 0,-1 0-1 0 0,0 0 1 0 0,0 0-1 0 0,0 1 1 0 0,0-1-1 0 0,-1 0 1 0 0,1 1-1 0 0,0 0 1 0 0,-1-1-1 0 0,0 1 1 0 0,0 0-1 0 0,0 0 1 0 0,1 4-1 0 0,4 19-1734 0 0,-4 2-1001 0 0</inkml:trace>
</inkml:ink>
</file>

<file path=ppt/ink/ink4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9:00:40.820"/>
    </inkml:context>
    <inkml:brush xml:id="br0">
      <inkml:brushProperty name="width" value="0.05" units="cm"/>
      <inkml:brushProperty name="height" value="0.05" units="cm"/>
    </inkml:brush>
  </inkml:definitions>
  <inkml:trace contextRef="#ctx0" brushRef="#br0">15 92 5193 0 0,'-2'-2'220'0'0,"1"0"0"0"0,0 0-1 0 0,-1 0 1 0 0,1 0 0 0 0,0 0 0 0 0,0 0 0 0 0,0-1-1 0 0,0 1 1 0 0,0 0 0 0 0,1 0 0 0 0,-1-1-1 0 0,1 1 1 0 0,-1-1 0 0 0,1 1 0 0 0,0-5 0 0 0,6-21 584 0 0,-4 26-757 0 0,-1 0 0 0 0,1 1 0 0 0,-1-1-1 0 0,1 0 1 0 0,0 1 0 0 0,0-1 0 0 0,0 1 0 0 0,0-1 0 0 0,0 1 0 0 0,0 0-1 0 0,0 0 1 0 0,0 0 0 0 0,0 0 0 0 0,1 0 0 0 0,-1 0 0 0 0,0 1 0 0 0,1-1-1 0 0,-1 1 1 0 0,0-1 0 0 0,1 1 0 0 0,-1 0 0 0 0,1 0 0 0 0,-1 0 0 0 0,5 1-1 0 0,36 6 145 0 0,-18-1-53 0 0,-21-5-98 0 0,26 9 44 0 0,-13-3-43 0 0,5 6 13 0 0,-15-7-31 0 0,-1 0 0 0 0,1 0 1 0 0,-1 1-1 0 0,0-1 0 0 0,-1 1 1 0 0,1 1-1 0 0,-1-1 0 0 0,-1 1 1 0 0,1 0-1 0 0,5 15 0 0 0,-6-14 45 0 0,-1 0-119 0 0,1 0 1 0 0,0 0-1 0 0,1 0 0 0 0,0 0 0 0 0,9 10 1 0 0,-12-17-55 0 0,0 0 0 0 0,0 0 0 0 0,0 0 0 0 0,1 0 0 0 0,-1 0 0 0 0,1-1 0 0 0,-1 1 0 0 0,1-1 0 0 0,-1 0 0 0 0,1 1 0 0 0,0-1 0 0 0,0 0 0 0 0,0-1 0 0 0,-1 1 0 0 0,1 0 0 0 0,0-1 0 0 0,0 0 0 0 0,0 0 0 0 0,0 0 0 0 0,0 0 0 0 0,0 0 0 0 0,5-1 0 0 0,-1-2-803 0 0</inkml:trace>
</inkml:ink>
</file>

<file path=ppt/ink/ink4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9:00:41.628"/>
    </inkml:context>
    <inkml:brush xml:id="br0">
      <inkml:brushProperty name="width" value="0.05" units="cm"/>
      <inkml:brushProperty name="height" value="0.05" units="cm"/>
    </inkml:brush>
  </inkml:definitions>
  <inkml:trace contextRef="#ctx0" brushRef="#br0">145 486 4857 0 0,'12'-6'2009'0'0,"-2"2"-369"0"0,-11-4-215 0 0,-5 0-780 0 0,-5 0-206 0 0,9 7-432 0 0,0 1 0 0 0,0 0-1 0 0,0-1 1 0 0,0 1-1 0 0,0 0 1 0 0,0 0 0 0 0,0 0-1 0 0,0 0 1 0 0,0 1 0 0 0,0-1-1 0 0,0 0 1 0 0,0 1-1 0 0,0-1 1 0 0,0 1 0 0 0,0 0-1 0 0,1 0 1 0 0,-1 0 0 0 0,0-1-1 0 0,0 2 1 0 0,1-1-1 0 0,-3 1 1 0 0,-7 7 22 0 0,0 0-1 0 0,1 0 1 0 0,-1 1-1 0 0,-13 17 1 0 0,20-22-17 0 0,0 1-1 0 0,0 0 1 0 0,1 0 0 0 0,-1 0 0 0 0,1 0 0 0 0,0 0-1 0 0,1 1 1 0 0,-1-1 0 0 0,2 1 0 0 0,-1 0 0 0 0,0-1-1 0 0,0 14 1 0 0,2-3-1 0 0,0-3 20 0 0,4 0 39 0 0,5-4-22 0 0,1-2-20 0 0,7-1 28 0 0,11-11 2 0 0,1-11-17 0 0,-13 5-13 0 0,-7 4-8 0 0,26-22 1 0 0,16-26 28 0 0,-29 30-43 0 0,-13 14 0 0 0,-1-1 0 0 0,0 0 0 0 0,0-1 0 0 0,-1 0-1 0 0,0 0 1 0 0,7-20 0 0 0,12-45 53 0 0,-18 43-48 0 0,-1 1 0 0 0,3-39 1 0 0,-2-141 37 0 0,-12 195-51 0 0,-4 17-1 0 0,6 4 2 0 0,-1 0 0 0 0,1-1 0 0 0,0 1 0 0 0,0 0 0 0 0,0 0 0 0 0,1 0 0 0 0,-1 0 0 0 0,1 0 0 0 0,-2 5 0 0 0,-20 51 2 0 0,3-11-20 0 0,-18 72 0 0 0,35-107 22 0 0,0 0-1 0 0,0 0 1 0 0,2 0-1 0 0,0 0 1 0 0,0 0-1 0 0,1 1 1 0 0,1-1-1 0 0,0 0 1 0 0,0 0-1 0 0,8 26 1 0 0,-6-32-1 0 0,0-1 1 0 0,0 1 0 0 0,0-1-1 0 0,1 1 1 0 0,0-1 0 0 0,1 0-1 0 0,6 7 1 0 0,21 18 18 0 0,-9-9-6 0 0,-20-20-18 0 0,0 1 0 0 0,1-1 1 0 0,-1 0-1 0 0,1 0 0 0 0,0-1 0 0 0,0 1 1 0 0,0-1-1 0 0,0 0 0 0 0,0 0 1 0 0,0 0-1 0 0,0 0 0 0 0,0 0 0 0 0,0-1 1 0 0,6 0-1 0 0,33-5-292 0 0,-20-3-163 0 0,-17-5 208 0 0,2-13-278 0 0,-5 12 398 0 0,2-5 86 0 0,-4 7 50 0 0,-1 2 17 0 0,-2 6-2 0 0,1 4 9 0 0,2 2-13 0 0,3 12-15 0 0,13 51 51 0 0,-14-48-5 0 0,-1-1-1 0 0,-1 1 1 0 0,-1 32 0 0 0,-1-42 22 0 0,1 22 15 0 0,-1-29-78 0 0,1 1 0 0 0,0 0 1 0 0,0-1-1 0 0,1 1 0 0 0,-1 0 1 0 0,0-1-1 0 0,0 1 0 0 0,0 0 0 0 0,0-1 1 0 0,1 1-1 0 0,-1-1 0 0 0,0 1 1 0 0,0 0-1 0 0,1-1 0 0 0,-1 1 0 0 0,0-1 1 0 0,1 1-1 0 0,-1-1 0 0 0,1 1 1 0 0,-1-1-1 0 0,1 1 0 0 0,-1-1 1 0 0,1 0-1 0 0,-1 1 0 0 0,1-1 0 0 0,-1 0 1 0 0,1 1-1 0 0,0-1 0 0 0,-1 0 1 0 0,1 0-1 0 0,-1 1 0 0 0,1-1 0 0 0,1 0 1 0 0,4-3 78 0 0,0 0 0 0 0,0 0 1 0 0,0 0-1 0 0,0-1 1 0 0,-1 0-1 0 0,1 0 0 0 0,-1 0 1 0 0,5-6-1 0 0,30-40-60 0 0,-26 31-24 0 0,-5 7 2 0 0,-2 0 0 0 0,1 0 0 0 0,8-22-1 0 0,5-6 23 0 0,-2 16-9 0 0,-19 24-18 0 0,1 0 0 0 0,-1 0 1 0 0,0 0-1 0 0,0 0 0 0 0,1-1 1 0 0,-1 1-1 0 0,0 0 0 0 0,1 0 1 0 0,-1 0-1 0 0,0 0 1 0 0,0 0-1 0 0,1 0 0 0 0,-1 0 1 0 0,0 0-1 0 0,1 0 0 0 0,-1 0 1 0 0,0 0-1 0 0,1 0 0 0 0,-1 1 1 0 0,0-1-1 0 0,0 0 0 0 0,1 0 1 0 0,-1 0-1 0 0,0 0 1 0 0,1 0-1 0 0,-1 0 0 0 0,0 1 1 0 0,0-1-1 0 0,1 0 0 0 0,-1 0 1 0 0,0 0-1 0 0,0 1 0 0 0,0-1 1 0 0,1 0-1 0 0,-1 0 1 0 0,0 1-1 0 0,0-1 0 0 0,0 0 1 0 0,0 1-1 0 0,0-1 0 0 0,0 0 1 0 0,1 0-1 0 0,-1 1 0 0 0,0-1 1 0 0,0 0-1 0 0,0 1 0 0 0,0-1 1 0 0,3 12 5 0 0,4 12-1 0 0,-5-17-1 0 0,0 0-1 0 0,0 0 1 0 0,0-1-1 0 0,1 1 1 0 0,0 0-1 0 0,0-1 1 0 0,6 7-1 0 0,-7-11 1 0 0,0 0 1 0 0,1 0-1 0 0,0-1 0 0 0,-1 1 0 0 0,1-1 1 0 0,0 0-1 0 0,-1 0 0 0 0,1 0 0 0 0,0 0 1 0 0,0-1-1 0 0,0 1 0 0 0,5 0 0 0 0,21 7-47 0 0,-27-7-122 0 0,1 1 1 0 0,0-1 0 0 0,0 1 0 0 0,0-1-1 0 0,0 0 1 0 0,0 0 0 0 0,0 0 0 0 0,0-1 0 0 0,0 1-1 0 0,0-1 1 0 0,0 1 0 0 0,0-1 0 0 0,0 0 0 0 0,1 0-1 0 0,-1-1 1 0 0,0 1 0 0 0,4-2 0 0 0,-1 0-169 0 0,-1-1 0 0 0,0-1 0 0 0,0 1 0 0 0,-1-1 0 0 0,1 0 0 0 0,-1 0 0 0 0,0 0 1 0 0,0-1-1 0 0,0 0 0 0 0,4-5 0 0 0,-1 1 136 0 0,1-1-1 0 0,-1 0 1 0 0,-1 0 0 0 0,0-1-1 0 0,0 0 1 0 0,-1 0 0 0 0,-1 0-1 0 0,1-1 1 0 0,2-15 0 0 0,14-89-313 0 0,-11 31 4707 0 0,-1-104 0 0 0,-9 212-4066 0 0,-1 62 80 0 0,3 0 0 0 0,3 0 0 0 0,25 119 0 0 0,-3-127-124 0 0,-3-37-612 0 0,-24-40 478 0 0,0 0 1 0 0,0 0-1 0 0,0 0 1 0 0,0 0-1 0 0,1-1 1 0 0,-1 1 0 0 0,0 0-1 0 0,0 0 1 0 0,0 0-1 0 0,0 0 1 0 0,0 0-1 0 0,0 0 1 0 0,0 0-1 0 0,0 0 1 0 0,0 0-1 0 0,0 0 1 0 0,0-1-1 0 0,0 1 1 0 0,0 0-1 0 0,0 0 1 0 0,0 0-1 0 0,1 0 1 0 0,-1 0 0 0 0,0 0-1 0 0,0 0 1 0 0,0 0-1 0 0,0 0 1 0 0,0 0-1 0 0,0 0 1 0 0,0 0-1 0 0,0 0 1 0 0,0 0-1 0 0,0 0 1 0 0,1 0-1 0 0,-1 0 1 0 0,0 0-1 0 0,0 0 1 0 0,0 0-1 0 0,0 0 1 0 0,0 0 0 0 0,0 0-1 0 0,0 0 1 0 0,0 0-1 0 0,0 0 1 0 0,1 0-1 0 0,-1 0 1 0 0,0 0-1 0 0,0 0 1 0 0,0 0-1 0 0,0 0 1 0 0,0 1-1 0 0,-1-3-973 0 0</inkml:trace>
</inkml:ink>
</file>

<file path=ppt/ink/ink4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9:00:41.969"/>
    </inkml:context>
    <inkml:brush xml:id="br0">
      <inkml:brushProperty name="width" value="0.05" units="cm"/>
      <inkml:brushProperty name="height" value="0.05" units="cm"/>
    </inkml:brush>
  </inkml:definitions>
  <inkml:trace contextRef="#ctx0" brushRef="#br0">74 258 4969 0 0,'-18'-29'1519'0'0,"8"15"-918"0"0,1-1 0 0 0,1 0-1 0 0,0 0 1 0 0,-6-18 0 0 0,13 28-460 0 0,-1 1 0 0 0,1-1 0 0 0,0 1 0 0 0,1-1 1 0 0,-1 0-1 0 0,1 1 0 0 0,0-1 0 0 0,0 0 0 0 0,1 1 0 0 0,0-8 1 0 0,0 8-15 0 0,1 0 1 0 0,-1 1-1 0 0,1-1 1 0 0,-1 1-1 0 0,1-1 1 0 0,0 1-1 0 0,0 0 0 0 0,5-6 1 0 0,8-1 318 0 0,14 2-181 0 0,-2 0-128 0 0,-16 4-95 0 0,1 1 0 0 0,-1 0 0 0 0,1 1 0 0 0,0 0 0 0 0,-1 1 0 0 0,1 0 0 0 0,0 1 1 0 0,22 2-1 0 0,3-1-293 0 0,-25 0 211 0 0,8 2-1 0 0,28 12-135 0 0,-28-7-11 0 0,8 7 34 0 0</inkml:trace>
</inkml:ink>
</file>

<file path=ppt/ink/ink4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22:59:33.687"/>
    </inkml:context>
    <inkml:brush xml:id="br0">
      <inkml:brushProperty name="width" value="0.05" units="cm"/>
      <inkml:brushProperty name="height" value="0.05" units="cm"/>
      <inkml:brushProperty name="color" value="#E71224"/>
    </inkml:brush>
  </inkml:definitions>
  <inkml:trace contextRef="#ctx0" brushRef="#br0">18 91 1024 0 0,'-17'-44'1004'0'0,"19"34"923"0"0,2 2-100 0 0,-3 2 17 0 0,0 5-1770 0 0,0-1 1 0 0,0 1-1 0 0,0 0 1 0 0,0 0-1 0 0,0 0 1 0 0,0-1-1 0 0,0 1 1 0 0,0 0-1 0 0,1 0 1 0 0,-1 1-1 0 0,0-1 1 0 0,1 0-1 0 0,-1 0 1 0 0,1 1-1 0 0,-1-1 1 0 0,1 1-1 0 0,-1-1 1 0 0,1 1-1 0 0,-1-1 1 0 0,1 1-1 0 0,-1 0 1 0 0,1 0-1 0 0,1 0 1 0 0,49-4 224 0 0,-37 4-255 0 0,1 2 1 0 0,-1 0-1 0 0,0 0 1 0 0,0 1-1 0 0,24 9 0 0 0,4 5 86 0 0,68 35-1 0 0,-98-45-113 0 0,0 1-1 0 0,0 1 1 0 0,-1 0 0 0 0,0 1-1 0 0,-1 0 1 0 0,0 1-1 0 0,-1 0 1 0 0,0 1 0 0 0,9 13-1 0 0,-14-16-1 0 0,-1 1-1 0 0,0-1 0 0 0,0 1 1 0 0,-1-1-1 0 0,0 1 0 0 0,-1 0 1 0 0,0 0-1 0 0,-1 0 0 0 0,0 0 1 0 0,0 1-1 0 0,-2 16 0 0 0,-2 11 89 0 0,-13 63-1 0 0,14-91-76 0 0,0-2 11 0 0,0 1 0 0 0,0-1 0 0 0,-1 0 0 0 0,0 0 0 0 0,0 0 0 0 0,-1 0 0 0 0,0 0-1 0 0,0-1 1 0 0,-1 0 0 0 0,-7 8 0 0 0,12-14-44 0 0,0-1 1 0 0,0 0-1 0 0,-1 0 0 0 0,1 0 0 0 0,0 0 1 0 0,0 0-1 0 0,0 0 0 0 0,-1 0 1 0 0,1 0-1 0 0,0 0 0 0 0,0 0 0 0 0,0 0 1 0 0,-1 0-1 0 0,1 0 0 0 0,0 0 0 0 0,0 0 1 0 0,-1 0-1 0 0,1 0 0 0 0,0 0 1 0 0,0 0-1 0 0,0 0 0 0 0,-1 0 0 0 0,1-1 1 0 0,0 1-1 0 0,0 0 0 0 0,0 0 1 0 0,-1 0-1 0 0,1 0 0 0 0,0 0 0 0 0,0-1 1 0 0,0 1-1 0 0,0 0 0 0 0,0 0 0 0 0,-1 0 1 0 0,1 0-1 0 0,0-1 0 0 0,0 1 1 0 0,0 0-1 0 0,0 0 0 0 0,0 0 0 0 0,0-1 1 0 0,0 1-1 0 0,0 0 0 0 0,0 0 1 0 0,0-1-1 0 0,0 1 0 0 0,0 0 0 0 0,0 0 1 0 0,0 0-1 0 0,0-1 0 0 0,0 1 0 0 0,0 0 1 0 0,0 0-1 0 0,0-1 0 0 0,0 1 1 0 0,0 0-1 0 0,0 0 0 0 0,0 0 0 0 0,0-1 1 0 0,0 1-1 0 0,1 0 0 0 0,0-9-248 0 0</inkml:trace>
</inkml:ink>
</file>

<file path=ppt/ink/ink4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9:00:45.988"/>
    </inkml:context>
    <inkml:brush xml:id="br0">
      <inkml:brushProperty name="width" value="0.05" units="cm"/>
      <inkml:brushProperty name="height" value="0.05" units="cm"/>
    </inkml:brush>
  </inkml:definitions>
  <inkml:trace contextRef="#ctx0" brushRef="#br0">210 24 2056 0 0,'-13'-10'2379'0'0,"-1"-1"1097"0"0,4 8-1386 0 0,10 3-2010 0 0,-1 0-62 0 0,1 1-1 0 0,-1-1 1 0 0,0 0-1 0 0,1 0 1 0 0,-1 0-1 0 0,1 1 1 0 0,0-1-1 0 0,-1 0 1 0 0,1 1-1 0 0,-1-1 1 0 0,1 0 0 0 0,-1 1-1 0 0,1-1 1 0 0,0 1-1 0 0,-1-1 1 0 0,1 0-1 0 0,0 1 1 0 0,-1-1-1 0 0,1 1 1 0 0,0-1 0 0 0,0 1-1 0 0,-1-1 1 0 0,1 1-1 0 0,0-1 1 0 0,0 1-1 0 0,0 0 1 0 0,0-1-1 0 0,0 1 1 0 0,0 0 0 0 0,-10 23 61 0 0,2 0 0 0 0,1 0 1 0 0,1 1-1 0 0,-4 43 1 0 0,-2 113 89 0 0,7-82-101 0 0,-10 82 75 0 0,14-165-263 0 0,-1 0 0 0 0,-1 1 0 0 0,-10 30 0 0 0,13-47 84 0 0,0 0 0 0 0,0 1-1 0 0,0-1 1 0 0,0 0 0 0 0,0 1 0 0 0,0-1 0 0 0,0 0-1 0 0,0 1 1 0 0,-1-1 0 0 0,1 0 0 0 0,0 0 0 0 0,0 1 0 0 0,0-1-1 0 0,0 0 1 0 0,-1 1 0 0 0,1-1 0 0 0,0 0 0 0 0,0 0-1 0 0,-1 1 1 0 0,1-1 0 0 0,0 0 0 0 0,0 0 0 0 0,-1 0-1 0 0,1 0 1 0 0,0 1 0 0 0,-1-1 0 0 0,1 0 0 0 0,0 0 0 0 0,0 0-1 0 0,-1 0 1 0 0,1 0 0 0 0,0 0 0 0 0,-1 0 0 0 0,1 0-1 0 0,0 0 1 0 0,-1 0 0 0 0,1 0 0 0 0,0 0 0 0 0,-1 0-1 0 0,1 0 1 0 0,0 0 0 0 0,-1 0 0 0 0,1 0 0 0 0,0 0-1 0 0,-1 0 1 0 0,-9-14-1149 0 0,4 1 1113 0 0,0 0-1 0 0,1 0 1 0 0,1-1-1 0 0,0 0 1 0 0,1 0 0 0 0,1 0-1 0 0,0-1 1 0 0,0 1-1 0 0,2-26 1 0 0,-1 6 212 0 0,-11-67 0 0 0,11 94 19 0 0,0 0-1 0 0,1 1 1 0 0,0-1-1 0 0,0 0 1 0 0,1-10 0 0 0,4-2 338 0 0,0 7-443 0 0,0 4-11 0 0,0-1 0 0 0,0 1 1 0 0,1 0-1 0 0,8-8 0 0 0,-2 4 5 0 0,2 1 0 0 0,27-19-1 0 0,-28 20 27 0 0,15-7-16 0 0,19-8 23 0 0,20-11-5 0 0,-49 20-42 0 0,-9 8 62 0 0,-11 21 6 0 0,-68 234 592 0 0,63-223-686 0 0,2-11 2 0 0,1 0 0 0 0,1 1 0 0 0,0 0 0 0 0,-1 18 0 0 0,4-29-6 0 0,0 1 0 0 0,0 0 0 0 0,0 0 0 0 0,1-1 0 0 0,-1 1 1 0 0,1 0-1 0 0,0-1 0 0 0,0 1 0 0 0,0-1 0 0 0,1 1 0 0 0,-1-1 0 0 0,1 1 1 0 0,0-1-1 0 0,0 0 0 0 0,0 0 0 0 0,0 0 0 0 0,1 0 0 0 0,-1 0 1 0 0,1-1-1 0 0,0 1 0 0 0,3 2 0 0 0,8 4 62 0 0,5-6 32 0 0,16-18 24 0 0,-28 12-111 0 0,13-9 10 0 0,7-9 10 0 0,-15 2-13 0 0,-6 3-9 0 0,-5 10 2 0 0,1 3-10 0 0,-1-1 0 0 0,-1 1 0 0 0,1-1 0 0 0,0 1 0 0 0,-1-1-1 0 0,1 1 1 0 0,-1-1 0 0 0,0 1 0 0 0,-1-1 0 0 0,1 0 0 0 0,-2-5-1 0 0,-15 24-146 0 0,6 15 108 0 0,10-15 25 0 0,0-3 10 0 0,3-11 5 0 0,-1-1 0 0 0,0 1-1 0 0,1 0 1 0 0,0 0-1 0 0,-1-1 1 0 0,1 1-1 0 0,-1-1 1 0 0,1 0 0 0 0,0 1-1 0 0,-1-1 1 0 0,1 0-1 0 0,0 0 1 0 0,1 0-1 0 0,-1 0 3 0 0,3 1-3 0 0,0 0 1 0 0,1 0-1 0 0,-1 1 1 0 0,0 0-1 0 0,0 0 1 0 0,0 0-1 0 0,-1 0 1 0 0,1 1-1 0 0,7 4 1 0 0,-8-4-1 0 0,0 0 0 0 0,0-1 1 0 0,0 0-1 0 0,0 0 0 0 0,1 0 0 0 0,-1 0 0 0 0,1 0 1 0 0,0-1-1 0 0,-1 0 0 0 0,1 0 0 0 0,0 0 0 0 0,0-1 1 0 0,5 0-1 0 0,8 0-4 0 0,-3-1-70 0 0,0 1 0 0 0,0 1 0 0 0,0 0 1 0 0,0 1-1 0 0,0 1 0 0 0,22 6 1 0 0,-33-8-170 0 0</inkml:trace>
</inkml:ink>
</file>

<file path=ppt/ink/ink4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9:00:46.856"/>
    </inkml:context>
    <inkml:brush xml:id="br0">
      <inkml:brushProperty name="width" value="0.05" units="cm"/>
      <inkml:brushProperty name="height" value="0.05" units="cm"/>
    </inkml:brush>
  </inkml:definitions>
  <inkml:trace contextRef="#ctx0" brushRef="#br0">1 183 4257 0 0,'36'14'1562'0'0,"-36"-14"-1535"0"0,1 0 1 0 0,-1 0 0 0 0,0 0 0 0 0,1 0 0 0 0,-1 0 0 0 0,1 0-1 0 0,-1 0 1 0 0,0 0 0 0 0,1 1 0 0 0,-1-1 0 0 0,0 0 0 0 0,1 0-1 0 0,-1 0 1 0 0,0 1 0 0 0,1-1 0 0 0,-1 0 0 0 0,0 0 0 0 0,1 1-1 0 0,-1-1 1 0 0,0 0 0 0 0,0 1 0 0 0,1-1 0 0 0,-1 0 0 0 0,0 1-1 0 0,0-1 1 0 0,0 0 0 0 0,0 1 0 0 0,1-1 0 0 0,-1 0 0 0 0,0 1-1 0 0,0-1 1 0 0,0 1 0 0 0,0-1 0 0 0,0 0 0 0 0,0 1 0 0 0,0-1 0 0 0,0 1-1 0 0,-1 1 25 0 0,1-1 294 0 0,1-1 300 0 0,9 1-255 0 0,-4 0-280 0 0,-2-1 265 0 0,0 0-179 0 0,-1-1 6 0 0,2-1-61 0 0,-3-1-127 0 0,14-24 7 0 0,3-10-21 0 0,0-1 14 0 0,-12 32-15 0 0,5 13-22 0 0,6 17-36 0 0,-16-21 48 0 0,4 6-8 0 0,0 1 0 0 0,-1 0 0 0 0,0 0 0 0 0,-1 0-1 0 0,0 0 1 0 0,-1 1 0 0 0,0-1 0 0 0,0 1 0 0 0,-1 0-1 0 0,-1 0 1 0 0,0 0 0 0 0,0 0 0 0 0,-2 14 0 0 0,1-20 22 0 0,0 0 11 0 0,0 0-1 0 0,0 0 1 0 0,0 0-1 0 0,1 0 1 0 0,-1 0-1 0 0,1 0 0 0 0,0 0 1 0 0,4 9-1 0 0,-3-12 30 0 0,-3-3 0 0 0,-1-7 332 0 0,6-22 52 0 0,12-8-419 0 0,-10 24 25 0 0,-3 6-20 0 0,1 0 0 0 0,0 0 0 0 0,1 0 0 0 0,0 1 0 0 0,0 0 0 0 0,10-11 0 0 0,6-9 22 0 0,-10 5-43 0 0,-10 16-17 0 0,3-6 6 0 0,-1 4-21 0 0,0 3-49 0 0,-1 5-10 0 0,12 9 132 0 0,3 8 69 0 0,5 4-40 0 0,19 16-19 0 0,-39-35-41 0 0,0-1 1 0 0,0 1-1 0 0,0-1 0 0 0,0 1 0 0 0,1-1 0 0 0,-1 0 0 0 0,0 0 1 0 0,1 0-1 0 0,-1-1 0 0 0,4 2 0 0 0,-1-2 8 0 0,0 0 1 0 0,0 1-1 0 0,-1-2 0 0 0,1 1 1 0 0,0-1-1 0 0,8-1 0 0 0,14-2 62 0 0,-19 3-84 0 0,0 0 1 0 0,1 0-1 0 0,-1-1 0 0 0,0 0 1 0 0,-1 0-1 0 0,1-1 0 0 0,0 0 1 0 0,-1 0-1 0 0,1-1 0 0 0,-1 0 1 0 0,0 0-1 0 0,9-8 1 0 0,0-1-30 0 0,-1 0 1 0 0,-1-1 0 0 0,25-30 0 0 0,-33 37 46 0 0,-2 3 20 0 0,0-1 0 0 0,0 0 1 0 0,-1 0-1 0 0,1-1 0 0 0,-1 1 0 0 0,0-1 0 0 0,-1 1 0 0 0,1-1 0 0 0,-1 0 0 0 0,2-10 1 0 0,-6 9 65 0 0,-8 12 70 0 0,-7 13 59 0 0,5 0-220 0 0,-4 3 5 0 0,-8 13 9 0 0,12-3-9 0 0,8-8 3 0 0,8 16 34 0 0,-4-36-47 0 0,1-1 0 0 0,0 1 0 0 0,0 0 0 0 0,0 0 0 0 0,0-1 0 0 0,1 1 0 0 0,-1-1 0 0 0,1 1 0 0 0,-1-1 0 0 0,1 1 0 0 0,0-1 0 0 0,0 0 0 0 0,0 0 0 0 0,0 0 0 0 0,0 0-1 0 0,0 0 1 0 0,1-1 0 0 0,3 3 0 0 0,1 0-61 0 0,3 1-26 0 0,-7-3-6 0 0,0-1 1 0 0,0 1 0 0 0,0-1-1 0 0,0 1 1 0 0,1-1-1 0 0,-1 0 1 0 0,0 0-1 0 0,0-1 1 0 0,1 1 0 0 0,6 0-1 0 0,7-2-1128 0 0,9-1 306 0 0,15-1 370 0 0,10-6-1986 0 0,-28 3 356 0 0</inkml:trace>
</inkml:ink>
</file>

<file path=ppt/ink/ink4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9:00:47.407"/>
    </inkml:context>
    <inkml:brush xml:id="br0">
      <inkml:brushProperty name="width" value="0.05" units="cm"/>
      <inkml:brushProperty name="height" value="0.05" units="cm"/>
    </inkml:brush>
  </inkml:definitions>
  <inkml:trace contextRef="#ctx0" brushRef="#br0">51 107 4137 0 0,'30'-44'1852'0'0,"-29"43"-1801"0"0,-1-1 0 0 0,1 1-1 0 0,-1 0 1 0 0,0 0-1 0 0,1-1 1 0 0,-1 1 0 0 0,0 0-1 0 0,0 0 1 0 0,0-1 0 0 0,0 1-1 0 0,0 0 1 0 0,-1 0-1 0 0,1-1 1 0 0,0 1 0 0 0,0 0-1 0 0,-1 0 1 0 0,1-1 0 0 0,-1 1-1 0 0,1 0 1 0 0,-1 0-1 0 0,1 0 1 0 0,-1 0 0 0 0,0 0-1 0 0,0 0 1 0 0,0 0 0 0 0,1 0-1 0 0,-1 0 1 0 0,-2-1-1 0 0,-15-10 1094 0 0,7 9 333 0 0,-2 25-1462 0 0,7-8-10 0 0,-13 35 24 0 0,18-46-22 0 0,0 1 0 0 0,0-1 1 0 0,0 1-1 0 0,1 0 0 0 0,0-1 0 0 0,-1 1 0 0 0,1 0 0 0 0,0-1 0 0 0,1 1 0 0 0,-1 0 1 0 0,1-1-1 0 0,-1 1 0 0 0,1 0 0 0 0,2 3 0 0 0,-3-6 99 0 0,6 0 14 0 0,1 2-85 0 0,0-1-20 0 0,8 3-50 0 0,38 9-6 0 0,-51-13 9 0 0,1-1 1 0 0,0 0-1 0 0,-1 0 1 0 0,1-1-1 0 0,-1 1 0 0 0,1 0 1 0 0,-1-1-1 0 0,1 0 0 0 0,-1 1 1 0 0,5-3-1 0 0,-5 2 0 0 0,-1 1 0 0 0,1-1-1 0 0,0 0 1 0 0,-1 1 0 0 0,1-1 0 0 0,-1 0-1 0 0,1 0 1 0 0,-1 0 0 0 0,1 0-1 0 0,-1-1 1 0 0,0 1 0 0 0,0 0 0 0 0,1-1-1 0 0,-1 1 1 0 0,0 0 0 0 0,0-1 0 0 0,0 1-1 0 0,-1-1 1 0 0,1 0 0 0 0,0 1-1 0 0,0-1 1 0 0,0-2 0 0 0,0 1-21 0 0,10-7-237 0 0,-10 10 282 0 0,-1 0 1 0 0,1 0-1 0 0,-1 0 1 0 0,0-1-1 0 0,1 1 1 0 0,-1 0-1 0 0,1 0 1 0 0,-1 0-1 0 0,0-1 1 0 0,1 1-1 0 0,-1 0 1 0 0,0-1-1 0 0,1 1 1 0 0,-1 0 0 0 0,0-1-1 0 0,1 1 1 0 0,-1 0-1 0 0,0-1 1 0 0,0 1-1 0 0,1 0 1 0 0,-1-1-1 0 0,0 1 1 0 0,0-1-1 0 0,0 1 1 0 0,0-1-1 0 0,0 1 1 0 0,0 0-1 0 0,1-1 1 0 0,-1 1 0 0 0,0-1-1 0 0,0 1 1 0 0,0-1-1 0 0,0 1 1 0 0,-1-1-1 0 0,1-3-75 0 0,-2-2 49 0 0,1 5 112 0 0,1 1 0 0 0,-1-1 1 0 0,1 0-1 0 0,0 0 0 0 0,-1 0 0 0 0,1 0 0 0 0,0 0 1 0 0,0 0-1 0 0,0 0 0 0 0,0 0 0 0 0,0 0 0 0 0,0 1 1 0 0,0-1-1 0 0,0 0 0 0 0,0 0 0 0 0,0 0 1 0 0,0 0-1 0 0,0 0 0 0 0,1-1 0 0 0,1 1-26 0 0,0 0 0 0 0,0 1 0 0 0,0-1 0 0 0,0 1 0 0 0,0 0 0 0 0,0-1 0 0 0,0 1 0 0 0,0 0 0 0 0,1 0 0 0 0,-1 1 0 0 0,0-1 0 0 0,0 0 0 0 0,0 0 0 0 0,0 1 0 0 0,3 1 0 0 0,31 9 562 0 0,-30-8-425 0 0,1 0-62 0 0,-3-3 100 0 0,5 0 371 0 0,6-2-465 0 0,-6-2-181 0 0,-2 0 105 0 0,29-25-46 0 0,-12 7-1 0 0,-2 6-7 0 0,17-12-6 0 0,-38 27 2 0 0,0 1 1 0 0,0-1-1 0 0,0 1 0 0 0,0-1 1 0 0,0 1-1 0 0,0-1 0 0 0,0 1 1 0 0,0 0-1 0 0,0 0 0 0 0,0-1 1 0 0,0 1-1 0 0,1 0 0 0 0,-1 0 1 0 0,0 0-1 0 0,0 0 0 0 0,0 0 1 0 0,0 0-1 0 0,0 1 0 0 0,0-1 1 0 0,0 0-1 0 0,1 0 0 0 0,-1 1 1 0 0,0-1-1 0 0,0 1 0 0 0,0-1 1 0 0,0 1-1 0 0,0-1 0 0 0,0 1 1 0 0,-1 0-1 0 0,3 1 0 0 0,21 30-11 0 0,-9-11 8 0 0,9 6 22 0 0,-20-22-17 0 0,0 0 0 0 0,0-1-1 0 0,0 1 1 0 0,0-1 0 0 0,9 7-1 0 0,7 9-79 0 0,-18-18-21 0 0,0 1 0 0 0,0-1 0 0 0,0 0 1 0 0,0 1-1 0 0,1-1 0 0 0,-1 0 0 0 0,1 0 0 0 0,-1-1 0 0 0,1 1 1 0 0,0 0-1 0 0,4 1 0 0 0,3 0-406 0 0</inkml:trace>
</inkml:ink>
</file>

<file path=ppt/ink/ink4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9:00:47.783"/>
    </inkml:context>
    <inkml:brush xml:id="br0">
      <inkml:brushProperty name="width" value="0.05" units="cm"/>
      <inkml:brushProperty name="height" value="0.05" units="cm"/>
    </inkml:brush>
  </inkml:definitions>
  <inkml:trace contextRef="#ctx0" brushRef="#br0">126 1 3569 0 0,'3'2'1459'0'0,"-2"2"-185"0"0,-1-2-687 0 0,-2 1 23 0 0,0 0 817 0 0,-83 152 133 0 0,77-139-1484 0 0,2 0 1 0 0,0 0-1 0 0,0 1 0 0 0,-3 21 0 0 0,3-13-27 0 0,6-24-129 0 0</inkml:trace>
</inkml:ink>
</file>

<file path=ppt/ink/ink4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9:00:48.162"/>
    </inkml:context>
    <inkml:brush xml:id="br0">
      <inkml:brushProperty name="width" value="0.05" units="cm"/>
      <inkml:brushProperty name="height" value="0.05" units="cm"/>
    </inkml:brush>
  </inkml:definitions>
  <inkml:trace contextRef="#ctx0" brushRef="#br0">54 114 4057 0 0,'-26'-20'6671'0'0,"10"8"-6391"0"0,5 4 213 0 0,10 9-410 0 0,1 2-61 0 0,1 6-13 0 0,5 23-6 0 0,7 14 3 0 0,18 35 59 0 0,-31-80-63 0 0,0-1 1 0 0,1 1-1 0 0,-1 0 0 0 0,0-1 0 0 0,0 1 1 0 0,1-1-1 0 0,-1 1 0 0 0,0 0 0 0 0,0-1 1 0 0,1 1-1 0 0,-1-1 0 0 0,1 1 0 0 0,-1-1 1 0 0,1 1-1 0 0,-1-1 0 0 0,1 0 0 0 0,-1 1 1 0 0,1-1-1 0 0,-1 1 0 0 0,1-1 0 0 0,-1 0 1 0 0,1 0-1 0 0,-1 1 0 0 0,1-1 0 0 0,0 0 1 0 0,-1 0-1 0 0,1 0 0 0 0,0 0 0 0 0,-1 1 1 0 0,1-1-1 0 0,-1 0 0 0 0,1 0 0 0 0,0 0 1 0 0,-1 0-1 0 0,1 0 0 0 0,0-1 0 0 0,-1 1 1 0 0,1 0-1 0 0,0 0 0 0 0,-1 0 0 0 0,1-1 1 0 0,-1 1-1 0 0,1 0 0 0 0,-1 0 0 0 0,1-1 1 0 0,0 1-1 0 0,-1-1 0 0 0,1 1 0 0 0,2-3 11 0 0,-1 1 0 0 0,0 0-1 0 0,0-1 1 0 0,0 1-1 0 0,0-1 1 0 0,0 0-1 0 0,0 1 1 0 0,-1-1 0 0 0,2-4-1 0 0,3-5 26 0 0,2-7 18 0 0,-1-1 0 0 0,0 1 0 0 0,4-26 0 0 0,-9 41-49 0 0,-2-1 0 0 0,1 1 1 0 0,-1 0-1 0 0,1-1 0 0 0,-1 1 0 0 0,0 0 0 0 0,0-1 1 0 0,-1 1-1 0 0,0 0 0 0 0,1 0 0 0 0,-1-1 0 0 0,-1 1 1 0 0,1 0-1 0 0,-1 0 0 0 0,1 0 0 0 0,-1 0 0 0 0,0 0 1 0 0,-1 1-1 0 0,1-1 0 0 0,-1 0 0 0 0,-4-5 0 0 0,-16-2 182 0 0,22 11-303 0 0,1-1-1 0 0,-1 1 0 0 0,0 0 1 0 0,1-1-1 0 0,-1 1 0 0 0,0 0 0 0 0,1 0 1 0 0,-1-1-1 0 0,0 1 0 0 0,0 0 0 0 0,1 0 1 0 0,-1 0-1 0 0,0 0 0 0 0,0 0 1 0 0,1 0-1 0 0,-1 0 0 0 0,0 0 0 0 0,0 0 1 0 0,1 1-1 0 0,-1-1 0 0 0,0 0 0 0 0,1 0 1 0 0,-1 1-1 0 0,0-1 0 0 0,1 0 1 0 0,-1 1-1 0 0,0-1 0 0 0,1 1 0 0 0,-1-1 1 0 0,1 1-1 0 0,-2 0 0 0 0,-2 12-1042 0 0</inkml:trace>
</inkml:ink>
</file>

<file path=ppt/ink/ink4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9:00:48.518"/>
    </inkml:context>
    <inkml:brush xml:id="br0">
      <inkml:brushProperty name="width" value="0.05" units="cm"/>
      <inkml:brushProperty name="height" value="0.05" units="cm"/>
    </inkml:brush>
  </inkml:definitions>
  <inkml:trace contextRef="#ctx0" brushRef="#br0">0 1 2312 0 0,'62'50'2314'0'0,"-62"-50"-2246"0"0,0 1-1 0 0,0-1 0 0 0,1 0 0 0 0,-1 0 1 0 0,0 0-1 0 0,0 0 0 0 0,0 0 0 0 0,0 0 1 0 0,0 0-1 0 0,0 0 0 0 0,0 1 0 0 0,0-1 1 0 0,0 0-1 0 0,0 0 0 0 0,0 0 0 0 0,0 0 1 0 0,0 0-1 0 0,0 1 0 0 0,0-1 0 0 0,0 0 1 0 0,0 0-1 0 0,0 0 0 0 0,0 0 0 0 0,0 0 1 0 0,0 1-1 0 0,0-1 0 0 0,0 0 0 0 0,0 0 1 0 0,0 0-1 0 0,0 0 0 0 0,0 0 0 0 0,0 0 1 0 0,0 1-1 0 0,0-1 0 0 0,0 0 0 0 0,0 0 0 0 0,0 0 1 0 0,0 0-1 0 0,0 0 0 0 0,-1 0 0 0 0,1 0 1 0 0,0 1-1 0 0,0-1 0 0 0,0 0 0 0 0,0 0 1 0 0,0 0-1 0 0,0 0 0 0 0,0 0 0 0 0,-1 0 1 0 0,1 0-1 0 0,0 0 0 0 0,0 0 0 0 0,0 0 1 0 0,0 0-1 0 0,0 0 0 0 0,-1 0 0 0 0,1 0 1 0 0,0 0-1 0 0,0 0 0 0 0,0 0 0 0 0,0 0 1 0 0,0 0-1 0 0,-1 0 0 0 0,1 0 0 0 0,0 0 1 0 0,0 0-1 0 0,0 0 0 0 0,-1 0-32 0 0,0 0-1 0 0,0 0 0 0 0,1 1 1 0 0,-1-1-1 0 0,0 0 0 0 0,1 0 1 0 0,-1 1-1 0 0,0-1 1 0 0,1 1-1 0 0,-1-1 0 0 0,0 0 1 0 0,1 1-1 0 0,-1-1 0 0 0,1 1 1 0 0,-1 0-1 0 0,1-1 1 0 0,-1 1-1 0 0,1-1 0 0 0,-1 1 1 0 0,1 0-1 0 0,-1-1 0 0 0,1 1 1 0 0,0 0-1 0 0,-1 0 1 0 0,1-1-1 0 0,0 1 0 0 0,0 0 1 0 0,0 0-1 0 0,0-1 0 0 0,-1 2 1 0 0,1 2 36 0 0,0-1-13 0 0,0-1-21 0 0,1 2-1 0 0,0-2-13 0 0,-1 0-13 0 0,1-1-1 0 0,0 0 0 0 0,-1 1 1 0 0,1-1-1 0 0,0 0 1 0 0,0 1-1 0 0,0-1 0 0 0,0 0 1 0 0,0 0-1 0 0,0 0 0 0 0,0 0 1 0 0,0 0-1 0 0,1 0 1 0 0,0 1-1 0 0,14 5 86 0 0,-9-4-91 0 0,18 10 45 0 0,-2 6-9 0 0,-6-5-3 0 0,-15-13-30 0 0,0 0 1 0 0,-1 0 0 0 0,1-1-1 0 0,0 1 1 0 0,0-1 0 0 0,-1 1-1 0 0,1-1 1 0 0,0 0 0 0 0,0 0 0 0 0,0 1-1 0 0,-1-1 1 0 0,1-1 0 0 0,0 1-1 0 0,0 0 1 0 0,0 0 0 0 0,0-1-1 0 0,-1 1 1 0 0,1-1 0 0 0,0 1-1 0 0,-1-1 1 0 0,1 0 0 0 0,0 0-1 0 0,-1 0 1 0 0,1 0 0 0 0,-1 0-1 0 0,1 0 1 0 0,-1 0 0 0 0,1 0 0 0 0,-1-1-1 0 0,0 1 1 0 0,0 0 0 0 0,0-1-1 0 0,2-2 1 0 0,4-3 80 0 0,-6 7-76 0 0,0-1 0 0 0,-1 0 0 0 0,1 1 0 0 0,-1-1 0 0 0,1 0 0 0 0,0 0 0 0 0,-1 1 0 0 0,0-1-1 0 0,1 0 1 0 0,-1 0 0 0 0,1 0 0 0 0,-1 0 0 0 0,0 1 0 0 0,0-1 0 0 0,1 0 0 0 0,-1 0 0 0 0,0 0 0 0 0,0 0 0 0 0,0 0 0 0 0,0 0 0 0 0,0 0 0 0 0,0 0 0 0 0,0 0-1 0 0,0 0 1 0 0,-1 0 0 0 0,1 1 0 0 0,-1-3 0 0 0,-13-23 341 0 0,12 24-326 0 0,-1 0 0 0 0,0-1 0 0 0,0 1 0 0 0,0 0 0 0 0,0 0 0 0 0,0 0 0 0 0,-1 1 0 0 0,1-1 0 0 0,0 1 0 0 0,-1 0 0 0 0,1 0 0 0 0,-1 0 0 0 0,0 0 0 0 0,1 1 0 0 0,-1-1 0 0 0,1 1 0 0 0,-1 0 1 0 0,0 0-1 0 0,1 1 0 0 0,-7 0 0 0 0,-10 7-92 0 0,5 6-219 0 0,12-11-2492 0 0</inkml:trace>
</inkml:ink>
</file>

<file path=ppt/ink/ink4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9:00:48.932"/>
    </inkml:context>
    <inkml:brush xml:id="br0">
      <inkml:brushProperty name="width" value="0.05" units="cm"/>
      <inkml:brushProperty name="height" value="0.05" units="cm"/>
    </inkml:brush>
  </inkml:definitions>
  <inkml:trace contextRef="#ctx0" brushRef="#br0">6 55 2473 0 0,'-2'-7'1577'0'0,"-2"-7"1853"0"0,4-6-2929 0 0,0 19-447 0 0,1 1-1 0 0,-1-1 1 0 0,0 0-1 0 0,0 0 1 0 0,1 1-1 0 0,-1-1 1 0 0,0 0-1 0 0,1 1 1 0 0,-1-1-1 0 0,1 0 1 0 0,-1 1-1 0 0,1-1 1 0 0,-1 1 0 0 0,1-1-1 0 0,0 1 1 0 0,-1-1-1 0 0,1 1 1 0 0,0-1-1 0 0,-1 1 1 0 0,1-1-1 0 0,0 1 1 0 0,0 0-1 0 0,1-1 1 0 0,23 5 930 0 0,-5 7-1018 0 0,5 12 212 0 0,-7-3 61 0 0,0 4 20 0 0,-6-6-106 0 0,-10-15-47 0 0,19 33 91 0 0,-15-21 204 0 0,-4-8 177 0 0,-3-10-84 0 0,1 0-351 0 0,1-1-40 0 0,9-38 37 0 0,-7 4-84 0 0,-5 11 12 0 0,-2 13 12 0 0,2 8-74 0 0,1 2-143 0 0,0 0-173 0 0,1 1-19 0 0</inkml:trace>
</inkml:ink>
</file>

<file path=ppt/ink/ink4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9:00:49.323"/>
    </inkml:context>
    <inkml:brush xml:id="br0">
      <inkml:brushProperty name="width" value="0.05" units="cm"/>
      <inkml:brushProperty name="height" value="0.05" units="cm"/>
    </inkml:brush>
  </inkml:definitions>
  <inkml:trace contextRef="#ctx0" brushRef="#br0">116 1 5729 0 0,'-25'2'5112'0'0,"24"-1"-5064"0"0,-1 0-1 0 0,1-1 1 0 0,-1 1 0 0 0,1 1 0 0 0,0-1 0 0 0,-1 0 0 0 0,1 0 0 0 0,0 0 0 0 0,0 1 0 0 0,0-1 0 0 0,0 1 0 0 0,0-1 0 0 0,-1 3 0 0 0,-17 20 10 0 0,12-16-45 0 0,1 1-1 0 0,0 0 0 0 0,0 0 0 0 0,-8 17 1 0 0,11-21-8 0 0,1 0 1 0 0,0-1 0 0 0,0 1-1 0 0,1 0 1 0 0,0 0-1 0 0,-1 0 1 0 0,2 0 0 0 0,-1 0-1 0 0,0 0 1 0 0,1 1 0 0 0,0-1-1 0 0,1 0 1 0 0,0 5 0 0 0,-1-8 2 0 0,0 0 1 0 0,1-1 0 0 0,-1 1 0 0 0,1 0-1 0 0,0-1 1 0 0,-1 1 0 0 0,1-1 0 0 0,0 1 0 0 0,0-1-1 0 0,0 1 1 0 0,0-1 0 0 0,0 0 0 0 0,0 0-1 0 0,0 1 1 0 0,1-1 0 0 0,-1 0 0 0 0,0 0 0 0 0,1 0-1 0 0,-1 0 1 0 0,1 0 0 0 0,-1-1 0 0 0,1 1-1 0 0,-1 0 1 0 0,1-1 0 0 0,0 1 0 0 0,-1-1 0 0 0,1 1-1 0 0,0-1 1 0 0,-1 0 0 0 0,1 0 0 0 0,0 0-1 0 0,-1 0 1 0 0,1 0 0 0 0,0 0 0 0 0,0 0 0 0 0,-1 0-1 0 0,1-1 1 0 0,-1 1 0 0 0,1-1 0 0 0,2-1-1 0 0,3 0 15 0 0,0-1-1 0 0,0 0 0 0 0,0-1 0 0 0,-1 0 1 0 0,0 0-1 0 0,0 0 0 0 0,0-1 0 0 0,5-5 1 0 0,-5 3-169 0 0,-1 0 1 0 0,0 0 0 0 0,0 0 0 0 0,-1 0 0 0 0,0-1 0 0 0,0 0 0 0 0,0 0 0 0 0,-1 0-1 0 0,-1 0 1 0 0,3-13 0 0 0,-1 9-816 0 0</inkml:trace>
</inkml:ink>
</file>

<file path=ppt/ink/ink4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9:00:50.100"/>
    </inkml:context>
    <inkml:brush xml:id="br0">
      <inkml:brushProperty name="width" value="0.05" units="cm"/>
      <inkml:brushProperty name="height" value="0.05" units="cm"/>
    </inkml:brush>
  </inkml:definitions>
  <inkml:trace contextRef="#ctx0" brushRef="#br0">32 1 5273 0 0,'1'4'4567'0'0,"0"15"-3378"0"0,-1 21-1498 0 0,2 34 553 0 0,-5 1 1 0 0,-11 75-1 0 0,0-2-71 0 0,15-23-459 0 0,-4-117 14 0 0,3-9 251 0 0,0 1 1 0 0,0 0-1 0 0,0 0 0 0 0,0 0 0 0 0,0 0 0 0 0,0 0 0 0 0,0 0 0 0 0,0 0 0 0 0,0 0 1 0 0,0 0-1 0 0,0-1 0 0 0,0 1 0 0 0,0 0 0 0 0,0 0 0 0 0,0 0 0 0 0,0 0 1 0 0,0 0-1 0 0,0 0 0 0 0,0 0 0 0 0,0 0 0 0 0,0 0 0 0 0,0 0 0 0 0,0-1 1 0 0,0 1-1 0 0,0 0 0 0 0,0 0 0 0 0,0 0 0 0 0,0 0 0 0 0,0 0 0 0 0,-1 0 0 0 0,1 0 1 0 0,0 0-1 0 0,0 0 0 0 0,0 0 0 0 0,0 0 0 0 0,0 0 0 0 0,0 0 0 0 0,0 0 1 0 0,0 0-1 0 0,0 0 0 0 0,0 0 0 0 0,0 0 0 0 0,-1 0 0 0 0,1 0 0 0 0,0 0 1 0 0,0 0-1 0 0,0 0 0 0 0,0 0 0 0 0,0 0 0 0 0,0 0 0 0 0,0 0 0 0 0,0 0 0 0 0,0 0 1 0 0,-1 0-1 0 0,1 0 0 0 0,0 0 0 0 0,0 0 0 0 0,0-8-267 0 0,2-1 90 0 0,0 0 167 0 0,6-11 16 0 0,-7 18 3 0 0,1-2 14 0 0,14-32-31 0 0,-1 8-2 0 0,3 2 24 0 0,-4 11 31 0 0,-12 13 7 0 0,1-1 0 0 0,0 1 1 0 0,-1 0-1 0 0,1 0 1 0 0,0-1-1 0 0,0 2 0 0 0,0-1 1 0 0,0 0-1 0 0,6-1 1 0 0,38 5 883 0 0,-39-1-827 0 0,6 0 29 0 0,0 0 0 0 0,0-1 0 0 0,0 0 0 0 0,27-4-1 0 0,-9-2-40 0 0,-22 5-5 0 0,0 0 1 0 0,-1-1-1 0 0,1 0 0 0 0,-1-1 1 0 0,1 0-1 0 0,9-5 0 0 0,-17 7-58 0 0,1-1 0 0 0,-1 0 0 0 0,1 0 0 0 0,-1 0 0 0 0,0 0 0 0 0,0 0 0 0 0,0 0 0 0 0,0 0 0 0 0,0-1-1 0 0,0 1 1 0 0,-1-1 0 0 0,1 0 0 0 0,-1 1 0 0 0,0-1 0 0 0,1 0 0 0 0,-1 0 0 0 0,-1 0 0 0 0,1 0 0 0 0,0 0-1 0 0,-1 0 1 0 0,1 0 0 0 0,-1 0 0 0 0,0 0 0 0 0,0-4 0 0 0,0 0 33 0 0,-2-27 68 0 0,2 33-108 0 0,0 0 1 0 0,0 0 0 0 0,0 0-1 0 0,0 0 1 0 0,-1 0 0 0 0,1 1-1 0 0,0-1 1 0 0,-1 0 0 0 0,1 0-1 0 0,-1 0 1 0 0,1 0 0 0 0,-1 0-1 0 0,1 1 1 0 0,-1-1 0 0 0,1 0 0 0 0,-1 0-1 0 0,0 1 1 0 0,1-1 0 0 0,-1 1-1 0 0,0-1 1 0 0,0 0 0 0 0,1 1-1 0 0,-1-1 1 0 0,0 1 0 0 0,0 0-1 0 0,0-1 1 0 0,-1 1 0 0 0,-6-3 20 0 0,-3-2 24 0 0,-1-1-37 0 0,6 4-42 0 0,1 2-4 0 0,4 0 31 0 0,0 1 0 0 0,1 0 1 0 0,-1-1-1 0 0,0 1 0 0 0,0 0 0 0 0,1 0 1 0 0,-1-1-1 0 0,0 1 0 0 0,1 0 1 0 0,-1 0-1 0 0,1 0 0 0 0,-1 0 0 0 0,1 0 1 0 0,-1 0-1 0 0,1 0 0 0 0,0 0 1 0 0,-1 0-1 0 0,1 0 0 0 0,0 0 0 0 0,0 0 1 0 0,0 0-1 0 0,0 0 0 0 0,0 0 1 0 0,0 0-1 0 0,0 1 0 0 0,0 30 34 0 0,10 7-18 0 0,-8-32-14 0 0,1 0 1 0 0,0 0-1 0 0,0-1 1 0 0,1 1-1 0 0,0-1 0 0 0,0 0 1 0 0,0 0-1 0 0,1 0 1 0 0,0-1-1 0 0,5 6 1 0 0,20 10 3 0 0,-8-11-1 0 0,-17-8-3 0 0,1 0 1 0 0,7 2 5 0 0,16 3 12 0 0,-11-5-1 0 0,10-1 5 0 0,-8 0-18 0 0,3-2 6 0 0,11-6 11 0 0,8-1-3 0 0,-15 9-23 0 0,-22 0 1 0 0,2 1 70 0 0,-8 7 65 0 0,-2 1-132 0 0,2-7 14 0 0,-1 0 0 0 0,1 0-1 0 0,-1-1 1 0 0,0 1 0 0 0,0 0 0 0 0,0-1-1 0 0,0 1 1 0 0,0-1 0 0 0,0 1 0 0 0,-1-1-1 0 0,1 0 1 0 0,-1 0 0 0 0,1 0 0 0 0,-1-1-1 0 0,0 1 1 0 0,0 0 0 0 0,0-1 0 0 0,0 0 0 0 0,0 0-1 0 0,0 0 1 0 0,0 0 0 0 0,-5 0 0 0 0,-31 16 33 0 0,34-14-38 0 0,-1 0 0 0 0,0 0 0 0 0,1 0 0 0 0,-1-1 0 0 0,-1 0 0 0 0,1 0 0 0 0,-8 1 0 0 0,12-2-2 0 0,-1-1 0 0 0,0 0 0 0 0,0 1 0 0 0,0-1 0 0 0,0 0 0 0 0,1 0 0 0 0,-1 0 0 0 0,0-1 0 0 0,0 1 0 0 0,0-1 0 0 0,0 1 0 0 0,1-1 0 0 0,-1 0 0 0 0,0 0 0 0 0,1 0 0 0 0,-1-1 0 0 0,1 1 0 0 0,-1-1 0 0 0,-3-2 0 0 0,6 4-4 0 0,0 0 1 0 0,0 0-1 0 0,0-1 0 0 0,-1 1 0 0 0,1 0 0 0 0,0 0 0 0 0,0 0 1 0 0,0 0-1 0 0,0-1 0 0 0,0 1 0 0 0,0 0 0 0 0,-1 0 1 0 0,1 0-1 0 0,0-1 0 0 0,0 1 0 0 0,0 0 0 0 0,0 0 0 0 0,0 0 1 0 0,0-1-1 0 0,0 1 0 0 0,0 0 0 0 0,0 0 0 0 0,0-1 1 0 0,0 1-1 0 0,0 0 0 0 0,0 0 0 0 0,0 0 0 0 0,0-1 0 0 0,0 1 1 0 0,0 0-1 0 0,0 0 0 0 0,1 0 0 0 0,-1-1 0 0 0,0 1 1 0 0,0 0-1 0 0,0 0 0 0 0,0 0 0 0 0,0-1 0 0 0,0 1 0 0 0,1 0 1 0 0,-1 0-1 0 0,0 0 0 0 0,0 0 0 0 0,0 0 0 0 0,1-1 1 0 0,-1 1-1 0 0,0 0 0 0 0,0 0 0 0 0,0 0 0 0 0,1 0 0 0 0,-1 0 1 0 0,0 0-1 0 0,0 0 0 0 0,0 0 0 0 0,1 0 0 0 0,-1 0 1 0 0,0 0-1 0 0,0 0 0 0 0,1 0 0 0 0,14-2-12 0 0,-14 2 19 0 0,70-5 203 0 0,-1 3-1 0 0,131 15 1 0 0,-197-13-349 0 0,0 1 1 0 0,0 0-1 0 0,0-1 1 0 0,0 2-1 0 0,0-1 1 0 0,0 0-1 0 0,0 1 1 0 0,-1 0-1 0 0,5 2 1 0 0,-8-2-441 0 0</inkml:trace>
</inkml:ink>
</file>

<file path=ppt/ink/ink4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9:00:53.340"/>
    </inkml:context>
    <inkml:brush xml:id="br0">
      <inkml:brushProperty name="width" value="0.05" units="cm"/>
      <inkml:brushProperty name="height" value="0.05" units="cm"/>
    </inkml:brush>
  </inkml:definitions>
  <inkml:trace contextRef="#ctx0" brushRef="#br0">0 1 2913 0 0,'86'36'1388'0'0,"-84"-36"-1334"0"0,-1 1 1 0 0,0-1-1 0 0,0 0 1 0 0,0 0-1 0 0,0 1 1 0 0,0-1-1 0 0,-1 1 1 0 0,1-1-1 0 0,0 1 1 0 0,0-1-1 0 0,0 1 1 0 0,0-1-1 0 0,0 1 1 0 0,-1 0-1 0 0,1 0 1 0 0,0-1-1 0 0,0 1 1 0 0,-1 0-1 0 0,1 0 1 0 0,-1 0 0 0 0,1 0-1 0 0,-1 0 1 0 0,1 0-1 0 0,-1 0 1 0 0,1 0-1 0 0,-1-1 1 0 0,0 2-1 0 0,0-1 1 0 0,1 0-1 0 0,-1 0 1 0 0,0 0-1 0 0,0 0 1 0 0,0 1-1 0 0,1 5 368 0 0,1 1-230 0 0,1 0-1 0 0,-1 1 0 0 0,0-1 1 0 0,-1 1-1 0 0,0-1 1 0 0,0 1-1 0 0,-1 15 1 0 0,1 14-9 0 0,2-21-149 0 0,-2-9-162 0 0,1 0 0 0 0,-1 1-1 0 0,0-1 1 0 0,-1 0 0 0 0,0 0-1 0 0,0 0 1 0 0,-2 9 0 0 0,-1-17-1347 0 0</inkml:trace>
</inkml:ink>
</file>

<file path=ppt/ink/ink4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22:59:34.938"/>
    </inkml:context>
    <inkml:brush xml:id="br0">
      <inkml:brushProperty name="width" value="0.05" units="cm"/>
      <inkml:brushProperty name="height" value="0.05" units="cm"/>
      <inkml:brushProperty name="color" value="#E71224"/>
    </inkml:brush>
  </inkml:definitions>
  <inkml:trace contextRef="#ctx0" brushRef="#br0">44 0 4633 0 0,'1'1'50'0'0,"-1"-1"1"0"0,0 1-1 0 0,0 0 1 0 0,0-1-1 0 0,0 1 1 0 0,1-1-1 0 0,-1 1 1 0 0,0 0-1 0 0,0-1 1 0 0,0 1-1 0 0,0-1 1 0 0,0 1-1 0 0,0 0 1 0 0,-1-1-1 0 0,1 1 1 0 0,0-1-1 0 0,0 1 1 0 0,0-1-1 0 0,0 1 1 0 0,-1 0-1 0 0,1-1 1 0 0,0 1-1 0 0,-1-1 1 0 0,1 1-1 0 0,0-1 0 0 0,-1 1 1 0 0,1-1-1 0 0,-1 1 1 0 0,1-1-1 0 0,-1 0 1 0 0,1 1-1 0 0,-1-1 1 0 0,0 1-1 0 0,-22 0 3566 0 0,9-2-3001 0 0,13 1-381 0 0,4 24 77 0 0,-2-9-151 0 0,-1-5 9 0 0,0 3-140 0 0,0-4 2 0 0,0-1 122 0 0,1-1 63 0 0,17 89 295 0 0,-9-61-499 0 0,-2-11 51 0 0,24 69 188 0 0,-17-70-55 0 0,20 60-152 0 0,-6-20 29 0 0,-22-43-70 0 0,-1 9 12 0 0,-4-19-12 0 0,0-1 0 0 0,1 0 0 0 0,1 1 0 0 0,4 10-1 0 0,10 31-12 0 0,5 13 24 0 0,2-25 6 0 0,-18-32-16 0 0,4 0-2 0 0,10 11 15 0 0,-14-8-14 0 0,3 2 2 0 0,11 1-2 0 0,-14-9-4 0 0,1 0 1 0 0,-1 1 0 0 0,1 0-1 0 0,-1 0 1 0 0,-1 0 0 0 0,6 7-1 0 0,-4-5 1 0 0,22 20 4 0 0,-21-20-2 0 0,0 0 1 0 0,0 0-1 0 0,-1 1 1 0 0,0 0 0 0 0,0 1-1 0 0,-1-1 1 0 0,0 1-1 0 0,0 0 1 0 0,7 18-1 0 0,-7-12 8 0 0,1 1-1 0 0,1-2 1 0 0,17 26-1 0 0,6 9-8 0 0,-24-39 4 0 0,-1 1-4 0 0,3 7 1 0 0,-1 1 0 0 0,2 8 1 0 0,5 10-1 0 0,-12-20 5 0 0,-2-15-5 0 0,-1 1-1 0 0,1 0 1 0 0,-1 0-1 0 0,1 0 0 0 0,0-1 1 0 0,0 1-1 0 0,0 0 0 0 0,1-1 1 0 0,-1 1-1 0 0,0-1 0 0 0,3 4 1 0 0,4 38 13 0 0,-5-18-8 0 0,16 51 3 0 0,-19-75-11 0 0,0 0 1 0 0,0 0 3 0 0,0 0 5 0 0,0-2 9 0 0,0-2-4 0 0,0 1-113 0 0,2 0-49 0 0,0 1 2 0 0,1 0-59 0 0,-1 0 84 0 0,-1 0-74 0 0</inkml:trace>
</inkml:ink>
</file>

<file path=ppt/ink/ink4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9:00:53.772"/>
    </inkml:context>
    <inkml:brush xml:id="br0">
      <inkml:brushProperty name="width" value="0.05" units="cm"/>
      <inkml:brushProperty name="height" value="0.05" units="cm"/>
    </inkml:brush>
  </inkml:definitions>
  <inkml:trace contextRef="#ctx0" brushRef="#br0">5 66 3441 0 0,'-1'-2'3041'0'0,"-1"2"-2586"0"0,1 0-606 0 0,0 0 328 0 0,20 7 354 0 0,-1 0-431 0 0,-12-5 64 0 0,24 15 83 0 0,10 17 29 0 0,-7-5 188 0 0,-32-28 301 0 0,13-24-148 0 0,-11 16-610 0 0,0 0 0 0 0,1 1 0 0 0,0-1 0 0 0,0 1 0 0 0,0-1 0 0 0,1 1 0 0 0,-1 1 0 0 0,2-1 0 0 0,-1 1 0 0 0,7-6 0 0 0,2 0-6 0 0,1-1 0 0 0,0 2 1 0 0,20-11-1 0 0,-9 12-12 0 0,-9 8-7 0 0,0 6-12 0 0,-8 3 1 0 0,-7-5 21 0 0,0 0 1 0 0,0 0 0 0 0,0 0-1 0 0,0 1 1 0 0,0-1-1 0 0,-1 1 1 0 0,0-1-1 0 0,2 5 1 0 0,11 27-37 0 0,3-15 32 0 0,-4-8 5 0 0,-9-7 8 0 0,-3 6 0 0 0,-9 23-37 0 0,6-25 0 0 0,2-5-172 0 0,2 1-176 0 0</inkml:trace>
</inkml:ink>
</file>

<file path=ppt/ink/ink4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9:00:54.183"/>
    </inkml:context>
    <inkml:brush xml:id="br0">
      <inkml:brushProperty name="width" value="0.05" units="cm"/>
      <inkml:brushProperty name="height" value="0.05" units="cm"/>
    </inkml:brush>
  </inkml:definitions>
  <inkml:trace contextRef="#ctx0" brushRef="#br0">7 51 4921 0 0,'-2'-1'1831'0'0,"0"0"-1172"0"0,-1-3-203 0 0,4-1-332 0 0,2 2 40 0 0,7-3-155 0 0,-1 1 0 0 0,1 0 0 0 0,0 1 0 0 0,0 0 0 0 0,19-5 1 0 0,-23 8-6 0 0,1 0 0 0 0,-1 0 0 0 0,1 1 0 0 0,-1-1 1 0 0,1 2-1 0 0,-1-1 0 0 0,7 2 0 0 0,16 1 29 0 0,-5 0 4 0 0,-5 5 13 0 0,-17-7-33 0 0,0 0-1 0 0,1 0 1 0 0,-1 1 0 0 0,0-1-1 0 0,0 0 1 0 0,0 1 0 0 0,0 0-1 0 0,-1-1 1 0 0,1 1 0 0 0,0 0-1 0 0,-1 0 1 0 0,1 0 0 0 0,-1 0-1 0 0,0 0 1 0 0,1 1 0 0 0,0 2-1 0 0,2 12 124 0 0,-3-4-44 0 0,0-8-55 0 0,-1-1 0 0 0,0 0-1 0 0,1 1 1 0 0,0-1 0 0 0,0 0 0 0 0,0 1 0 0 0,1-1 0 0 0,-1 0-1 0 0,1 0 1 0 0,0 0 0 0 0,0-1 0 0 0,5 8 0 0 0,-2-6-5 0 0,0 0-1 0 0,1-1 1 0 0,-1 1 0 0 0,1-1 0 0 0,0 0 0 0 0,0-1 0 0 0,9 5-1 0 0,-4-3-2 0 0,6 2 24 0 0,1 1-20 0 0,40 17-1337 0 0,-19-10-713 0 0,-24-10-1035 0 0</inkml:trace>
</inkml:ink>
</file>

<file path=ppt/ink/ink4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9:00:54.547"/>
    </inkml:context>
    <inkml:brush xml:id="br0">
      <inkml:brushProperty name="width" value="0.05" units="cm"/>
      <inkml:brushProperty name="height" value="0.05" units="cm"/>
    </inkml:brush>
  </inkml:definitions>
  <inkml:trace contextRef="#ctx0" brushRef="#br0">285 151 4977 0 0,'29'-93'1194'0'0,"-30"76"-226"0"0,-14-3 110 0 0,-16 3-394 0 0,27 15-740 0 0,1 2 73 0 0,0-1 0 0 0,0 1 1 0 0,-1 0-1 0 0,1-1 1 0 0,0 1-1 0 0,0 1 0 0 0,0-1 1 0 0,-1 0-1 0 0,1 1 0 0 0,0 0 1 0 0,0 0-1 0 0,0 0 1 0 0,0 0-1 0 0,0 0 0 0 0,0 0 1 0 0,0 1-1 0 0,1-1 1 0 0,-1 1-1 0 0,0 0 0 0 0,1 0 1 0 0,-1 0-1 0 0,-2 3 1 0 0,-28 15 171 0 0,21-15-119 0 0,1 0 0 0 0,0 0 0 0 0,1 1-1 0 0,-14 9 1 0 0,14-6 7 0 0,1 0-1 0 0,-1 0 1 0 0,1 1-1 0 0,1 0 0 0 0,0 0 1 0 0,-11 18-1 0 0,14-17-29 0 0,-1 8 12 0 0,1 31 89 0 0,4-32-71 0 0,0-4-47 0 0,4 8 8 0 0,-2-18-20 0 0,0 0-1 0 0,0 0 0 0 0,1 0 1 0 0,-1 0-1 0 0,1 0 0 0 0,0 0 1 0 0,0-1-1 0 0,0 1 0 0 0,1-1 0 0 0,2 4 1 0 0,-2-5-4 0 0,-1 0 1 0 0,0 0 0 0 0,1 0 0 0 0,-1-1 0 0 0,1 1-1 0 0,0-1 1 0 0,-1 1 0 0 0,1-1 0 0 0,0 0 0 0 0,0 0-1 0 0,0-1 1 0 0,0 1 0 0 0,0 0 0 0 0,0-1 0 0 0,0 0-1 0 0,0 1 1 0 0,0-1 0 0 0,0-1 0 0 0,0 1 0 0 0,0 0-1 0 0,0-1 1 0 0,0 1 0 0 0,0-1 0 0 0,3-1 0 0 0,10-3 22 0 0,-1-1 1 0 0,0-1 0 0 0,19-11-1 0 0,-22 12 13 0 0,102-50-7 0 0,-109 53-46 0 0,0-1 0 0 0,0 0 1 0 0,0 1-1 0 0,0-1 0 0 0,-1-1 0 0 0,0 1 0 0 0,0-1 0 0 0,0 1 1 0 0,0-1-1 0 0,-1 0 0 0 0,4-7 0 0 0,-6 9 0 0 0,0 1-1 0 0,0 0 0 0 0,0-1 1 0 0,0 1-1 0 0,-1-1 0 0 0,1 0 1 0 0,-1 1-1 0 0,0-1 0 0 0,1 1 1 0 0,-1-1-1 0 0,0 0 0 0 0,-1 1 1 0 0,1-1-1 0 0,0 0 0 0 0,-1 1 1 0 0,0-1-1 0 0,1 1 1 0 0,-1-1-1 0 0,0 1 0 0 0,0-1 1 0 0,0 1-1 0 0,-1 0 0 0 0,1 0 1 0 0,0-1-1 0 0,-1 1 0 0 0,0 0 1 0 0,-3-3-1 0 0,2 2-3 0 0,0 1 0 0 0,0 0 0 0 0,0 1-1 0 0,0-1 1 0 0,0 0 0 0 0,-1 1 0 0 0,1 0 0 0 0,0 0 0 0 0,-1 0-1 0 0,1 0 1 0 0,-1 0 0 0 0,1 1 0 0 0,-1-1 0 0 0,1 1 0 0 0,-1 0-1 0 0,-7 1 1 0 0,10-1-67 0 0,-1 0 0 0 0,0 0 0 0 0,0 0 0 0 0,0 1 0 0 0,1-1 0 0 0,-1 0-1 0 0,0 1 1 0 0,0 0 0 0 0,1-1 0 0 0,-1 1 0 0 0,0 0 0 0 0,1 0 0 0 0,-1 0 0 0 0,1 0-1 0 0,-1 0 1 0 0,1 0 0 0 0,0 0 0 0 0,-1 0 0 0 0,1 1 0 0 0,0-1 0 0 0,0 0 0 0 0,0 1 0 0 0,0-1-1 0 0,0 1 1 0 0,0 0 0 0 0,0-1 0 0 0,0 1 0 0 0,1 0 0 0 0,-1-1 0 0 0,1 1 0 0 0,-1 0-1 0 0,1 0 1 0 0,0 2 0 0 0,1 0-794 0 0,0 1-358 0 0</inkml:trace>
</inkml:ink>
</file>

<file path=ppt/ink/ink4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9:00:55.150"/>
    </inkml:context>
    <inkml:brush xml:id="br0">
      <inkml:brushProperty name="width" value="0.05" units="cm"/>
      <inkml:brushProperty name="height" value="0.05" units="cm"/>
    </inkml:brush>
  </inkml:definitions>
  <inkml:trace contextRef="#ctx0" brushRef="#br0">8 150 2336 0 0,'-8'-17'5227'0'0,"8"14"-5186"0"0,1 0 0 0 0,-1 0 0 0 0,1 0-1 0 0,0 0 1 0 0,-1 0 0 0 0,1 0 0 0 0,1 1 0 0 0,-1-1-1 0 0,0 0 1 0 0,1 0 0 0 0,-1 1 0 0 0,1-1-1 0 0,0 1 1 0 0,0-1 0 0 0,0 1 0 0 0,4-4-1 0 0,5-3-26 0 0,0 0 0 0 0,1 1 0 0 0,0 0 0 0 0,0 1 0 0 0,1 1 0 0 0,0 0 0 0 0,18-6 0 0 0,-22 8 0 0 0,0 1-1 0 0,0 1 0 0 0,0-1 0 0 0,1 1 0 0 0,-1 1 0 0 0,1 0 0 0 0,-1 0 0 0 0,1 1 0 0 0,11 1 0 0 0,-14 4 203 0 0,-5-2-165 0 0,-3 1 115 0 0,-1-2 89 0 0,-12 16 19 0 0,-4 5-68 0 0,-27 36-55 0 0,42-56-133 0 0,-3 9 367 0 0,22-3-220 0 0,7 2-93 0 0,-18-9-154 0 0,0 1 0 0 0,0-1-1 0 0,1 0 1 0 0,-1 0 0 0 0,0-1-1 0 0,10 2 1 0 0,-11-2 62 0 0,-1 0 0 0 0,1-1 0 0 0,-1 1 0 0 0,0 0 0 0 0,0 1 0 0 0,1-1 0 0 0,-1 1 0 0 0,0-1 0 0 0,0 1 1 0 0,-1 0-1 0 0,1 0 0 0 0,0 0 0 0 0,4 5 0 0 0,6 3-82 0 0,-12-9 90 0 0,0-1 0 0 0,0 1-1 0 0,0-1 1 0 0,0 1 0 0 0,0-1 0 0 0,0 1 0 0 0,0-1 0 0 0,0 0 0 0 0,0 1 0 0 0,0-1 0 0 0,0 0 0 0 0,0 0 0 0 0,1 0 0 0 0,-1 0 0 0 0,0 0 0 0 0,0 0 0 0 0,0 0-1 0 0,0 0 1 0 0,1-1 0 0 0,16-6-213 0 0</inkml:trace>
</inkml:ink>
</file>

<file path=ppt/ink/ink4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9:00:55.691"/>
    </inkml:context>
    <inkml:brush xml:id="br0">
      <inkml:brushProperty name="width" value="0.05" units="cm"/>
      <inkml:brushProperty name="height" value="0.05" units="cm"/>
    </inkml:brush>
  </inkml:definitions>
  <inkml:trace contextRef="#ctx0" brushRef="#br0">325 75 3777 0 0,'8'7'2994'0'0,"-10"-9"-2313"0"0,0 2-394 0 0,-2 0-160 0 0,1 2-127 0 0,-6 3 295 0 0,4-7 250 0 0,-1-1-42 0 0,1 1-87 0 0,0 0-360 0 0,-1 1 0 0 0,1 0 0 0 0,0 1 0 0 0,0-1 1 0 0,0 1-1 0 0,0 0 0 0 0,-1 0 0 0 0,1 0 0 0 0,0 1 0 0 0,0 0 1 0 0,0 0-1 0 0,0 0 0 0 0,0 0 0 0 0,-8 4 0 0 0,-22 5 321 0 0,25-7-301 0 0,0-1 0 0 0,-1 1 0 0 0,1 1 0 0 0,1 0 0 0 0,-1 0 0 0 0,1 1 0 0 0,-1 0 0 0 0,2 1 0 0 0,-1 0 1 0 0,0 0-1 0 0,-11 13 0 0 0,14-12-38 0 0,0 0 0 0 0,0 1 1 0 0,1-1-1 0 0,1 1 0 0 0,-1 0 1 0 0,1 0-1 0 0,1 1 0 0 0,-1-1 1 0 0,-1 11-1 0 0,4-17-33 0 0,0 1 0 0 0,1-1-1 0 0,-1 1 1 0 0,1-1 0 0 0,0 1 0 0 0,0 0 0 0 0,0-1-1 0 0,0 1 1 0 0,0-1 0 0 0,1 1 0 0 0,-1-1 0 0 0,1 1-1 0 0,1 3 1 0 0,10 13 43 0 0,18 0 27 0 0,7-7-3 0 0,-11-10-30 0 0,15-5 13 0 0,36-23 20 0 0,32-28 15 0 0,-83 41-78 0 0,-21 10-7 0 0,1-1 0 0 0,-1 1 0 0 0,1-1 0 0 0,-1 0 0 0 0,0 0 0 0 0,-1-1-1 0 0,1 1 1 0 0,-1-1 0 0 0,5-6 0 0 0,-7 8-3 0 0,0 0 0 0 0,-1 0 0 0 0,1 0 0 0 0,-1 0 0 0 0,0 0 0 0 0,1-1-1 0 0,-2 1 1 0 0,1-1 0 0 0,1-3 0 0 0,-5-20-3 0 0,-1 15-13 0 0,3 9 12 0 0,-1 0 1 0 0,0 0-1 0 0,0 0 0 0 0,0 0 1 0 0,0 0-1 0 0,0 1 0 0 0,0-1 0 0 0,-1 1 1 0 0,0-1-1 0 0,-3-1 0 0 0,-5-4-1 0 0,-44-27-107 0 0,41 26 135 0 0,-1 2 1 0 0,0 0-1 0 0,-1 1 1 0 0,-22-7-1 0 0,34 12-58 0 0,-1-1 0 0 0,1 1 0 0 0,-1 0-1 0 0,1 1 1 0 0,-1-1 0 0 0,0 1 0 0 0,1 0 0 0 0,-1 0-1 0 0,0 0 1 0 0,1 0 0 0 0,-1 1 0 0 0,1 0-1 0 0,-1 0 1 0 0,1 0 0 0 0,-1 1 0 0 0,1 0-1 0 0,0-1 1 0 0,0 1 0 0 0,-1 1 0 0 0,1-1 0 0 0,1 1-1 0 0,-1-1 1 0 0,0 1 0 0 0,1 0 0 0 0,-1 0-1 0 0,1 1 1 0 0,0-1 0 0 0,0 1 0 0 0,0 0-1 0 0,1-1 1 0 0,-1 1 0 0 0,1 1 0 0 0,-3 6-1 0 0,3 3-1653 0 0,5-6-2867 0 0</inkml:trace>
</inkml:ink>
</file>

<file path=ppt/ink/ink4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9:00:57.730"/>
    </inkml:context>
    <inkml:brush xml:id="br0">
      <inkml:brushProperty name="width" value="0.05" units="cm"/>
      <inkml:brushProperty name="height" value="0.05" units="cm"/>
    </inkml:brush>
  </inkml:definitions>
  <inkml:trace contextRef="#ctx0" brushRef="#br0">1 103 2433 0 0,'88'-38'2353'0'0,"-64"23"824"0"0,-26 20-3266 0 0,0 7 322 0 0,2 24-98 0 0,1 63 277 0 0,-1-90-381 0 0,1 1 0 0 0,1 0 0 0 0,0 0 0 0 0,0-1 0 0 0,1 1 0 0 0,0-1 0 0 0,6 13 0 0 0,-9-22-28 0 0,0 1 0 0 0,1-1 0 0 0,-1 1 0 0 0,0-1 0 0 0,0 0 0 0 0,0 1 0 0 0,1-1 0 0 0,-1 0 0 0 0,0 0 0 0 0,1 1 0 0 0,-1-1 0 0 0,0 0 0 0 0,0 1 0 0 0,1-1 0 0 0,-1 0 0 0 0,0 0 0 0 0,1 0 0 0 0,-1 0 0 0 0,1 1 0 0 0,-1-1 0 0 0,0 0 0 0 0,1 0 0 0 0,-1 0 0 0 0,1 0 0 0 0,-1 0 0 0 0,0 0 0 0 0,1 0-1 0 0,-1 0 1 0 0,1 0 0 0 0,-1 0 0 0 0,0 0 0 0 0,1 0 0 0 0,-1 0 0 0 0,1 0 0 0 0,-1 0 0 0 0,0 0 0 0 0,1-1 0 0 0,-1 1 0 0 0,0 0 0 0 0,1 0 0 0 0,-1 0 0 0 0,0-1 0 0 0,1 1 0 0 0,-1 0 0 0 0,0 0 0 0 0,1-1 0 0 0,-1 1 0 0 0,1-1 0 0 0,18-27 50 0 0,2-17-47 0 0,-14 25 1 0 0,-6 18-2 0 0,7-31 3 0 0,-11-5 8 0 0,-2 3-21 0 0,5 34 4 0 0,1 0 1 0 0,-1 1-1 0 0,0-1 1 0 0,0 0-1 0 0,0 1 1 0 0,0-1-1 0 0,0 0 1 0 0,0 1-1 0 0,0-1 1 0 0,0 0-1 0 0,0 1 1 0 0,0-1-1 0 0,0 1 1 0 0,0-1-1 0 0,-1 0 1 0 0,1 1-1 0 0,0-1 0 0 0,0 0 1 0 0,-1 1-1 0 0,1-1 1 0 0,0 1-1 0 0,-1-1 1 0 0,1 1-1 0 0,0-1 1 0 0,-1 1-1 0 0,1-1 1 0 0,-1 1-1 0 0,1-1 1 0 0,-1 1-1 0 0,1 0 1 0 0,-1-1-1 0 0,1 1 1 0 0,-1 0-1 0 0,0-1 0 0 0,1 1 1 0 0,-1 0-1 0 0,0 0 1 0 0,1 0-1 0 0,-2-1 1 0 0,1 2-1 0 0,0-1 0 0 0,0 0 0 0 0,0 1 0 0 0,0-1 0 0 0,0 1 0 0 0,0 0 0 0 0,0-1 0 0 0,0 1 0 0 0,0 0 0 0 0,0-1 0 0 0,0 1 0 0 0,0 0 0 0 0,1 0 0 0 0,-1 0 0 0 0,0 0 0 0 0,1 0 0 0 0,-1 0 1 0 0,0 0-1 0 0,1 0 0 0 0,-1 2 0 0 0,0-2-3 0 0,0-1 9 0 0,6 6 13 0 0,-4-5-15 0 0,-1 0 0 0 0,0 0 0 0 0,1 0 0 0 0,-1 0 0 0 0,0-1 0 0 0,1 1 0 0 0,-1 0 0 0 0,1 0 0 0 0,0-1 0 0 0,-1 1 0 0 0,1 0 0 0 0,-1-1 0 0 0,1 1 0 0 0,0 0 0 0 0,0-1 0 0 0,-1 1 0 0 0,1-1 0 0 0,2 1 0 0 0,4 2 8 0 0,0 0 0 0 0,0 0 0 0 0,0 1 0 0 0,0 0 0 0 0,12 9 1 0 0,-15-9-6 0 0,1 0 0 0 0,0-1 1 0 0,0 0-1 0 0,0 0 0 0 0,0 0 1 0 0,1-1-1 0 0,-1 1 1 0 0,1-1-1 0 0,-1 0 0 0 0,1-1 1 0 0,0 0-1 0 0,0 0 0 0 0,10 1 1 0 0,8-2 67 0 0,0-1 1 0 0,45-9-1 0 0,-25-3 15 0 0,-16 1-17 0 0,-27 11-70 0 0,0 0 1 0 0,0 1-1 0 0,0-1 1 0 0,0 0-1 0 0,0 1 1 0 0,0-1-1 0 0,0 0 1 0 0,-1 0-1 0 0,1 0 1 0 0,0 1-1 0 0,-1-1 1 0 0,1 0 0 0 0,-1 0-1 0 0,1 0 1 0 0,-1 0-1 0 0,1-2 1 0 0,0 0 5 0 0,-1 1 1 0 0,0 0-1 0 0,1-1 0 0 0,-1 1 1 0 0,0-1-1 0 0,-1 1 1 0 0,1-1-1 0 0,0 1 1 0 0,-1-1-1 0 0,1 1 1 0 0,-3-5-1 0 0,-13-27 116 0 0,4 19-42 0 0,9 11-89 0 0,0 0 0 0 0,-1 1 0 0 0,0-1 0 0 0,1 1 0 0 0,-1 0 0 0 0,0 0 0 0 0,-1 1 0 0 0,1-1 0 0 0,-1 1 0 0 0,1 0 0 0 0,-1 0 0 0 0,-5-1-1 0 0,9 11-454 0 0,8 9-845 0 0,-2-11-2462 0 0</inkml:trace>
</inkml:ink>
</file>

<file path=ppt/ink/ink4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9:00:58.063"/>
    </inkml:context>
    <inkml:brush xml:id="br0">
      <inkml:brushProperty name="width" value="0.05" units="cm"/>
      <inkml:brushProperty name="height" value="0.05" units="cm"/>
    </inkml:brush>
  </inkml:definitions>
  <inkml:trace contextRef="#ctx0" brushRef="#br0">146 58 4193 0 0,'15'-11'1254'0'0,"-2"1"-120"0"0,-5 3-463 0 0,-2-1-156 0 0,-3 2-296 0 0,-2 0 346 0 0,-6 0-35 0 0,-15 3-228 0 0,-20 7-51 0 0,31-1-201 0 0,1 0 0 0 0,-1 0 0 0 0,0 1-1 0 0,1 0 1 0 0,0 0 0 0 0,0 1 0 0 0,0 0 0 0 0,0 0 0 0 0,1 1 0 0 0,0 0-1 0 0,0 0 1 0 0,-8 11 0 0 0,13-15-22 0 0,0 1 0 0 0,0 0 0 0 0,1 0 0 0 0,-1 0 0 0 0,1 0-1 0 0,0 0 1 0 0,0 0 0 0 0,0 0 0 0 0,0 0 0 0 0,1 0 0 0 0,-1 0 0 0 0,1 1 0 0 0,-1-1-1 0 0,1 0 1 0 0,1 0 0 0 0,-1 1 0 0 0,0-1 0 0 0,2 5 0 0 0,-1-6-19 0 0,0 0 0 0 0,0 0 0 0 0,0 0 0 0 0,1 0 0 0 0,0 0 0 0 0,-1 0 0 0 0,1-1 0 0 0,0 1 1 0 0,-1-1-1 0 0,1 1 0 0 0,0-1 0 0 0,0 1 0 0 0,0-1 0 0 0,1 0 0 0 0,-1 0 0 0 0,0 0 0 0 0,0 0 0 0 0,1-1 0 0 0,-1 1 0 0 0,0 0 1 0 0,1-1-1 0 0,-1 0 0 0 0,0 1 0 0 0,1-1 0 0 0,-1 0 0 0 0,3-1 0 0 0,7 2 1 0 0,-1-1 0 0 0,0-1 0 0 0,0 0 0 0 0,1 0-1 0 0,-1-1 1 0 0,0 0 0 0 0,0-1 0 0 0,-1-1 0 0 0,1 1 0 0 0,14-9 0 0 0,-20 9-6 0 0,0 0 0 0 0,0 0 0 0 0,0-1 0 0 0,-1 1 0 0 0,1-1 0 0 0,-1-1 0 0 0,0 1 0 0 0,0 0 0 0 0,-1-1 0 0 0,1 0 0 0 0,3-7 0 0 0,-4 6 2 0 0,-1 1 0 0 0,0-1-1 0 0,0 0 1 0 0,0 0 0 0 0,-1 0-1 0 0,0 0 1 0 0,1-10 0 0 0,-2 15-61 0 0,0-13 181 0 0,-3 5-447 0 0,-3 8-998 0 0,5 1 1142 0 0</inkml:trace>
</inkml:ink>
</file>

<file path=ppt/ink/ink4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9:00:58.433"/>
    </inkml:context>
    <inkml:brush xml:id="br0">
      <inkml:brushProperty name="width" value="0.05" units="cm"/>
      <inkml:brushProperty name="height" value="0.05" units="cm"/>
    </inkml:brush>
  </inkml:definitions>
  <inkml:trace contextRef="#ctx0" brushRef="#br0">1 1 4585 0 0,'5'12'1710'0'0,"4"12"910"0"0,-10-11-2356 0 0,-3-2-255 0 0,2 6 6 0 0,0 6 0 0 0,1-17 3 0 0,0-1 0 0 0,0 1 0 0 0,0 0 0 0 0,1-1 1 0 0,0 1-1 0 0,0 0 0 0 0,1 0 0 0 0,0-1 0 0 0,0 1 0 0 0,1 5 0 0 0,4 22 152 0 0,-5-31-157 0 0,-1 0 0 0 0,1 1-1 0 0,0-1 1 0 0,0 0 0 0 0,-1 0-1 0 0,2 1 1 0 0,-1-1 0 0 0,0 0-1 0 0,0 0 1 0 0,1 0 0 0 0,-1 0-1 0 0,2 1 1 0 0,0 0 20 0 0,0 0 1 0 0,0-1-1 0 0,0 1 1 0 0,0-1-1 0 0,0 0 1 0 0,1 0 0 0 0,-1 0-1 0 0,1 0 1 0 0,-1 0-1 0 0,1-1 1 0 0,4 2-1 0 0,-5-3-22 0 0,1 0-1 0 0,0 0 1 0 0,0-1-1 0 0,-1 1 1 0 0,1-1-1 0 0,-1 0 1 0 0,1 0-1 0 0,0 0 1 0 0,-1 0-1 0 0,0 0 1 0 0,1-1-1 0 0,-1 0 1 0 0,0 0-1 0 0,0 0 1 0 0,0 0-1 0 0,0 0 1 0 0,0 0-1 0 0,0-1 1 0 0,4-5-1 0 0,6-6-15 0 0,0 0-1 0 0,14-22 1 0 0,-26 34 28 0 0,1 0-109 0 0,0-1-1 0 0,0 1 1 0 0,-1 0-1 0 0,1-1 1 0 0,-1 0 0 0 0,1 1-1 0 0,-1-1 1 0 0,0 0-1 0 0,0 0 1 0 0,0 0-1 0 0,-1 1 1 0 0,1-1 0 0 0,0 0-1 0 0,-1 0 1 0 0,0 0-1 0 0,0-4 1 0 0,0 6 62 0 0,0 1 0 0 0,0-1 0 0 0,0 0 1 0 0,0 0-1 0 0,0 1 0 0 0,0-1 0 0 0,0 0 0 0 0,1 1 0 0 0,-1-1 1 0 0,0 0-1 0 0,0 1 0 0 0,1-1 0 0 0,-1 0 0 0 0,0 1 1 0 0,1-1-1 0 0,-1 0 0 0 0,1 1 0 0 0,-1-1 0 0 0,1 1 0 0 0,-1-1 1 0 0,1 1-1 0 0,-1-1 0 0 0,1 0 0 0 0,2-1-135 0 0,3-6-714 0 0</inkml:trace>
</inkml:ink>
</file>

<file path=ppt/ink/ink4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9:00:58.766"/>
    </inkml:context>
    <inkml:brush xml:id="br0">
      <inkml:brushProperty name="width" value="0.05" units="cm"/>
      <inkml:brushProperty name="height" value="0.05" units="cm"/>
    </inkml:brush>
  </inkml:definitions>
  <inkml:trace contextRef="#ctx0" brushRef="#br0">1 104 6585 0 0,'12'-98'2898'0'0,"-12"99"-2886"0"0,1-1 0 0 0,-1 1 0 0 0,0-1 0 0 0,0 0 0 0 0,1 1 0 0 0,-1-1 0 0 0,0 1 0 0 0,0-1 0 0 0,1 0 0 0 0,-1 1 0 0 0,0-1 0 0 0,1 0 0 0 0,-1 1 0 0 0,0-1 0 0 0,1 0 0 0 0,-1 0 0 0 0,1 1 0 0 0,-1-1 0 0 0,1 0 0 0 0,-1 0 0 0 0,0 0 0 0 0,1 1 0 0 0,-1-1 0 0 0,1 0 0 0 0,-1 0 0 0 0,1 0 0 0 0,-1 0 0 0 0,1 0 0 0 0,-1 0 0 0 0,1 0 0 0 0,-1 0 0 0 0,1 0 0 0 0,-1 0 0 0 0,1 0 0 0 0,-1-1 0 0 0,0 1 0 0 0,1 0 0 0 0,-1 0 0 0 0,1 0 0 0 0,-1-1 0 0 0,1 1 0 0 0,-1 0 0 0 0,0 0 0 0 0,1-1 0 0 0,-1 1 0 0 0,0 0 0 0 0,1-1 0 0 0,-1 1 0 0 0,0 0 0 0 0,1-1-1 0 0,-1 1 1 0 0,0-1 0 0 0,0 1 0 0 0,1 0 0 0 0,-1-1 0 0 0,0 1 0 0 0,0-1 0 0 0,0 1 0 0 0,0-1 0 0 0,0 1 0 0 0,0-1 0 0 0,1 1 0 0 0,-1 0 0 0 0,0-1 0 0 0,0 1 0 0 0,0-1 0 0 0,-1 0 0 0 0,12 31-5 0 0,-3 1 0 0 0,0 0 0 0 0,-2 0 0 0 0,-1 1-1 0 0,-2 0 1 0 0,-1 58 0 0 0,-6-13-1 0 0,0 76 40 0 0,5-127 7 0 0,8 48 0 0 0,-4-58 65 0 0,7 6-473 0 0,-12-21 320 0 0,1 0-1 0 0,0 0 1 0 0,-1 0 0 0 0,1-1-1 0 0,0 1 1 0 0,-1 0-1 0 0,1 0 1 0 0,0-1-1 0 0,0 1 1 0 0,0 0 0 0 0,0-1-1 0 0,0 1 1 0 0,0-1-1 0 0,0 1 1 0 0,0-1 0 0 0,0 0-1 0 0,0 1 1 0 0,0-1-1 0 0,0 0 1 0 0,0 0 0 0 0,0 0-1 0 0,0 0 1 0 0,0 0-1 0 0,0 0 1 0 0,0 0-1 0 0,0 0 1 0 0,0 0 0 0 0,0 0-1 0 0,0 0 1 0 0,0-1-1 0 0,2 0 1 0 0,5-2-449 0 0</inkml:trace>
</inkml:ink>
</file>

<file path=ppt/ink/ink4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9:00:59.099"/>
    </inkml:context>
    <inkml:brush xml:id="br0">
      <inkml:brushProperty name="width" value="0.05" units="cm"/>
      <inkml:brushProperty name="height" value="0.05" units="cm"/>
    </inkml:brush>
  </inkml:definitions>
  <inkml:trace contextRef="#ctx0" brushRef="#br0">172 437 4153 0 0,'29'-37'929'0'0,"-27"28"995"0"0,-12 3-741 0 0,-11 4-857 0 0,16 2-316 0 0,1 1 0 0 0,0 0 0 0 0,0 0 0 0 0,-1 1 0 0 0,1-1 0 0 0,0 1 0 0 0,0 0 0 0 0,0 0-1 0 0,-6 5 1 0 0,3-1 73 0 0,0 1 0 0 0,0-1 0 0 0,1 1 0 0 0,0 1 0 0 0,-9 14 0 0 0,10-13 15 0 0,-1-1 0 0 0,-1 1-1 0 0,0-1 1 0 0,0 0-1 0 0,-10 8 1 0 0,14-13-83 0 0,1-1 0 0 0,-1 1 0 0 0,1-1-1 0 0,-1 1 1 0 0,1 0 0 0 0,0 0 0 0 0,0 0 0 0 0,0 0 0 0 0,-2 5-1 0 0,3-7-9 0 0,1 0 0 0 0,0-1 0 0 0,0 1-1 0 0,0 0 1 0 0,0-1 0 0 0,0 1-1 0 0,-1 0 1 0 0,1 0 0 0 0,0-1 0 0 0,1 1-1 0 0,-1 0 1 0 0,0 0 0 0 0,0-1-1 0 0,0 1 1 0 0,0 0 0 0 0,0-1 0 0 0,1 1-1 0 0,-1 0 1 0 0,0 0 0 0 0,1-1-1 0 0,-1 1 1 0 0,0-1 0 0 0,2 2 0 0 0,-1-1 5 0 0,1 0 0 0 0,-1 0 0 0 0,1 0 1 0 0,0 0-1 0 0,-1 0 0 0 0,1 0 1 0 0,0-1-1 0 0,0 1 0 0 0,0 0 1 0 0,0-1-1 0 0,0 0 0 0 0,-1 1 1 0 0,1-1-1 0 0,3 0 0 0 0,5 1-2 0 0,1-1-1 0 0,-1 0 1 0 0,1-1 0 0 0,11-1 0 0 0,-13 0 8 0 0,-1 0 1 0 0,0-1-1 0 0,0 0 1 0 0,0 0-1 0 0,-1-1 1 0 0,1 0-1 0 0,-1 0 1 0 0,0 0 0 0 0,13-11-1 0 0,-8 4 4 0 0,0 0-1 0 0,0-1 1 0 0,16-20-1 0 0,-8 1 7 0 0,-8 9-12 0 0,2-7 10 0 0,-8 13-20 0 0,0-1-1 0 0,-1 0 0 0 0,6-30 0 0 0,-8 21-3 0 0,9-69-14 0 0,14-45-11 0 0,-21 115 15 0 0,-32 130-55 0 0,-12 44 69 0 0,25-51-35 0 0,10-60-11 0 0,1-24 56 0 0,1 0 1 0 0,1 1-1 0 0,1-1 1 0 0,1 19-1 0 0,0-30-33 0 0,-1 0 0 0 0,0 0 1 0 0,1 0-1 0 0,0 0 0 0 0,0 0 0 0 0,0 0 0 0 0,0 0 0 0 0,0 0 0 0 0,1-1 0 0 0,-1 1 1 0 0,1-1-1 0 0,0 1 0 0 0,-1-1 0 0 0,1 1 0 0 0,0-1 0 0 0,1 0 0 0 0,-1 0 0 0 0,0 0 1 0 0,1 0-1 0 0,-1 0 0 0 0,1-1 0 0 0,-1 1 0 0 0,1-1 0 0 0,0 0 0 0 0,4 2 0 0 0,24 5-258 0 0,-10-4 14 0 0,-3-1 46 0 0</inkml:trace>
</inkml:ink>
</file>

<file path=ppt/ink/ink4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22:59:35.537"/>
    </inkml:context>
    <inkml:brush xml:id="br0">
      <inkml:brushProperty name="width" value="0.05" units="cm"/>
      <inkml:brushProperty name="height" value="0.05" units="cm"/>
      <inkml:brushProperty name="color" value="#E71224"/>
    </inkml:brush>
  </inkml:definitions>
  <inkml:trace contextRef="#ctx0" brushRef="#br0">0 1 6769 0 0,'16'43'4177'0'0,"20"46"-4051"0"0,49 156 386 0 0,-71-204-438 0 0,-8-16-54 0 0,3 1 15 0 0,-9-26 13 0 0</inkml:trace>
</inkml:ink>
</file>

<file path=ppt/ink/ink4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9:00:59.749"/>
    </inkml:context>
    <inkml:brush xml:id="br0">
      <inkml:brushProperty name="width" value="0.05" units="cm"/>
      <inkml:brushProperty name="height" value="0.05" units="cm"/>
    </inkml:brush>
  </inkml:definitions>
  <inkml:trace contextRef="#ctx0" brushRef="#br0">155 31 3689 0 0,'21'-13'342'0'0,"7"-5"228"0"0,-26 20 68 0 0,-14 12 431 0 0,0 2-864 0 0,1 0-1 0 0,1 1 1 0 0,0 0 0 0 0,2 1-1 0 0,-12 30 1 0 0,5-12-18 0 0,-16 41 346 0 0,-4 8 395 0 0,6-31-493 0 0,25-44-252 0 0,0 0-33 0 0,1-3 22 0 0,2-4-45 0 0,1-3-81 0 0,2 0 21 0 0,10-2-24 0 0,23-4-6 0 0,17-3 4 0 0,34-4-12 0 0,-54 9-18 0 0,-17 3-4 0 0,0-2 1 0 0,-1 0-1 0 0,19-6 0 0 0,-21 5-3 0 0,-1 1 0 0 0,1 0 0 0 0,21-1 0 0 0,-24 5-4 0 0,6 7 0 0 0,-13-7 0 0 0,-1 0 0 0 0,1 0 0 0 0,-1 0 0 0 0,0 0 0 0 0,1 1 0 0 0,-1-1 0 0 0,0 0 0 0 0,0 1 0 0 0,0-1 0 0 0,0 1 0 0 0,0-1 0 0 0,0 1 0 0 0,-1-1 0 0 0,1 1 0 0 0,0 0 0 0 0,-1-1 0 0 0,1 1 0 0 0,-1 0 0 0 0,0-1 0 0 0,1 1 0 0 0,-1 3 0 0 0,-2 1 6 0 0,0 0 0 0 0,0-1-1 0 0,-1 1 1 0 0,0-1-1 0 0,0 1 1 0 0,0-1 0 0 0,0 0-1 0 0,-1 0 1 0 0,0-1-1 0 0,0 1 1 0 0,0-1 0 0 0,-1 0-1 0 0,1 0 1 0 0,-1 0 0 0 0,0-1-1 0 0,-10 6 1 0 0,-10 4 37 0 0,0-1 1 0 0,-38 12-1 0 0,41-15-33 0 0,15-7-4 0 0,1 1 0 0 0,0-1 0 0 0,-1 0 0 0 0,1-1-1 0 0,-1 0 1 0 0,1 0 0 0 0,-1 0 0 0 0,1-1 0 0 0,-1 0-1 0 0,0 0 1 0 0,1 0 0 0 0,-1-1 0 0 0,1 0 0 0 0,-1-1-1 0 0,1 1 1 0 0,-12-5 0 0 0,15 1 2 0 0,4 4-11 0 0,-1-3 2 0 0,0 3-44 0 0,0 1-35 0 0,9-1-422 0 0,14-1 326 0 0,0 0-8 0 0,20-2 87 0 0,-23 1 78 0 0,11-2-56 0 0,-13 2 57 0 0,-4-3 0 0 0,-1-1-3 0 0,10-1 12 0 0,-3 1 11 0 0,-8 2-2 0 0,15-6 9 0 0,17-1 16 0 0,-12 4 21 0 0,-11 1 5 0 0,-7 3-30 0 0,4-3 41 0 0,5-7 48 0 0,-3-3 93 0 0,-2 1-144 0 0,-16 14-37 0 0,-1 0 0 0 0,1 0 1 0 0,-1 1-1 0 0,1-1 0 0 0,-1 0 0 0 0,0 0 0 0 0,0-1 0 0 0,0 1 0 0 0,0 0 1 0 0,0 0-1 0 0,0 0 0 0 0,0-4 0 0 0,-1 3 78 0 0,-13-7 90 0 0,9 9-157 0 0,-2-2-22 0 0,1 2 0 0 0,0-1 0 0 0,0 1 0 0 0,-1-1 0 0 0,1 2 0 0 0,-1-1 0 0 0,1 0 0 0 0,-1 1 0 0 0,1 0 0 0 0,-1 1 0 0 0,-10 1 0 0 0,9 0 17 0 0,0 1-1 0 0,0 0 1 0 0,0 0 0 0 0,0 1 0 0 0,-9 6-1 0 0,-39 36 194 0 0,51-42-199 0 0,0 0 0 0 0,1 0 0 0 0,-1 0 1 0 0,1 0-1 0 0,0 1 0 0 0,1-1 0 0 0,-1 1 0 0 0,1 0 1 0 0,0 0-1 0 0,0 0 0 0 0,-1 5 0 0 0,3-8-16 0 0,0 0 0 0 0,0 0 0 0 0,0 0 0 0 0,0-1 0 0 0,1 1 0 0 0,-1 0 1 0 0,1 0-1 0 0,-1 0 0 0 0,1-1 0 0 0,0 1 0 0 0,-1 0 0 0 0,1-1 0 0 0,0 1 0 0 0,0 0 0 0 0,0-1 0 0 0,1 1 0 0 0,-1-1 0 0 0,0 0 0 0 0,0 1 0 0 0,1-1 0 0 0,-1 0 0 0 0,1 0 0 0 0,-1 0 0 0 0,1 0 1 0 0,-1 0-1 0 0,4 1 0 0 0,49 19 129 0 0,-49-19-116 0 0,13 3 13 0 0,29 7 29 0 0,-17-7-50 0 0,11-3-424 0 0,21-2-228 0 0,-19 0 224 0 0,-13 1 173 0 0,-5-1-406 0 0</inkml:trace>
</inkml:ink>
</file>

<file path=ppt/ink/ink4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9:01:00.398"/>
    </inkml:context>
    <inkml:brush xml:id="br0">
      <inkml:brushProperty name="width" value="0.05" units="cm"/>
      <inkml:brushProperty name="height" value="0.05" units="cm"/>
    </inkml:brush>
  </inkml:definitions>
  <inkml:trace contextRef="#ctx0" brushRef="#br0">20 0 2136 0 0,'4'8'307'0'0,"0"0"-1"0"0,0 0 0 0 0,-1 0 0 0 0,0 1 1 0 0,0-1-1 0 0,-1 1 0 0 0,0-1 1 0 0,-1 1-1 0 0,0 0 0 0 0,0 0 0 0 0,-1 0 1 0 0,0 0-1 0 0,-2 16 0 0 0,-6 16 820 0 0,-2 76-1 0 0,11-122 263 0 0,4-6-1353 0 0,1 0-1 0 0,0 0 1 0 0,1 0-1 0 0,1 1 0 0 0,-1 0 1 0 0,17-15-1 0 0,14-16 3 0 0,-17 17-16 0 0,0 0-1 0 0,2 2 1 0 0,51-38 0 0 0,-69 57-20 0 0,0 0 0 0 0,0 0 1 0 0,0 1-1 0 0,0 0 0 0 0,0 0 1 0 0,1 0-1 0 0,-1 1 0 0 0,1-1 1 0 0,9 0-1 0 0,-13 2-1 0 0,1 0-1 0 0,-1 0 1 0 0,0 0 0 0 0,0 0-1 0 0,0 1 1 0 0,0-1 0 0 0,1 1-1 0 0,-1-1 1 0 0,0 1 0 0 0,0 0-1 0 0,0-1 1 0 0,0 1-1 0 0,0 0 1 0 0,-1 0 0 0 0,1 1-1 0 0,0-1 1 0 0,0 0 0 0 0,-1 1-1 0 0,1-1 1 0 0,-1 1 0 0 0,1-1-1 0 0,-1 1 1 0 0,1 0 0 0 0,-1 0-1 0 0,0-1 1 0 0,2 5 0 0 0,-1 0 4 0 0,1 0-1 0 0,-1 1 1 0 0,0 0 0 0 0,0-1 0 0 0,-1 1 0 0 0,1 0 0 0 0,-2 0 0 0 0,1 0 0 0 0,-1-1 0 0 0,0 1 0 0 0,0 0 0 0 0,-1 0 0 0 0,0 0 0 0 0,0 0 0 0 0,-1-1 0 0 0,0 1 0 0 0,0 0 0 0 0,0-1 0 0 0,-1 0 0 0 0,0 1 0 0 0,-5 6 0 0 0,2-4 10 0 0,0 1 1 0 0,-1-2 0 0 0,-1 1 0 0 0,1-1-1 0 0,-1 0 1 0 0,-15 11 0 0 0,-34 16 57 0 0,49-31-43 0 0,-1 0 0 0 0,0-1 0 0 0,1 0 0 0 0,-1-1-1 0 0,0 0 1 0 0,0-1 0 0 0,0 1 0 0 0,-12-1 0 0 0,-37-4 112 0 0,14 0-33 0 0,13 4-29 0 0,30-1-83 0 0,0 0-1 0 0,0 1 1 0 0,1-1-1 0 0,-1 0 0 0 0,0 0 1 0 0,0 0-1 0 0,1 0 0 0 0,-1 0 1 0 0,0 0-1 0 0,0 0 0 0 0,0 0 1 0 0,1 0-1 0 0,-1 0 0 0 0,0 0 1 0 0,0 0-1 0 0,1 0 1 0 0,-1-1-1 0 0,0 1 0 0 0,0 0 1 0 0,1-1-1 0 0,-1 1 0 0 0,0 0 1 0 0,1-1-1 0 0,-1 1 0 0 0,0-1 1 0 0,1 1-1 0 0,-1-1 1 0 0,1 0-1 0 0,-1 1 0 0 0,1-1 1 0 0,-1 1-1 0 0,1-1 0 0 0,-1 0 1 0 0,1 1-1 0 0,0-1 0 0 0,-1 0 1 0 0,1-1-1 0 0,0 1-80 0 0,0 0 0 0 0,1 0-1 0 0,-1-1 1 0 0,1 1 0 0 0,-1 0 0 0 0,1 0 0 0 0,0 0-1 0 0,-1 0 1 0 0,1 0 0 0 0,0 0 0 0 0,0 0 0 0 0,0 0-1 0 0,-1 1 1 0 0,1-1 0 0 0,0 0 0 0 0,0 0-1 0 0,0 1 1 0 0,1-1 0 0 0,-1 0 0 0 0,0 1 0 0 0,2-1-1 0 0,4-2 0 0 0,-1 0 1 0 0,1 0-1 0 0,-1-1 0 0 0,1 0 0 0 0,-1 0 0 0 0,-1 0 0 0 0,1-1 1 0 0,0 0-1 0 0,6-7 0 0 0,29-26-729 0 0,-16 19-466 0 0</inkml:trace>
</inkml:ink>
</file>

<file path=ppt/ink/ink4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9:01:00.750"/>
    </inkml:context>
    <inkml:brush xml:id="br0">
      <inkml:brushProperty name="width" value="0.05" units="cm"/>
      <inkml:brushProperty name="height" value="0.05" units="cm"/>
    </inkml:brush>
  </inkml:definitions>
  <inkml:trace contextRef="#ctx0" brushRef="#br0">15 45 3753 0 0,'9'-6'1998'0'0,"1"-3"-244"0"0,0 0-1065 0 0,9-1-399 0 0,-7 6-91 0 0,-11 3-172 0 0,1 0 1 0 0,-1 0-1 0 0,1 1 1 0 0,0-1-1 0 0,-1 1 0 0 0,1-1 1 0 0,-1 1-1 0 0,1-1 1 0 0,0 1-1 0 0,0 0 0 0 0,-1 0 1 0 0,1 0-1 0 0,0 0 1 0 0,-1 0-1 0 0,1 0 0 0 0,2 1 1 0 0,-3 0 6 0 0,0 0 0 0 0,0 0-1 0 0,0 0 1 0 0,1 0 0 0 0,-1 0 0 0 0,0 0 0 0 0,0 0 0 0 0,0 0 0 0 0,-1 1 0 0 0,1-1 0 0 0,0 0 0 0 0,0 0 0 0 0,-1 1 0 0 0,1-1-1 0 0,0 2 1 0 0,4 14 27 0 0,-2-1 0 0 0,0 1 0 0 0,0 0 0 0 0,-2 0 0 0 0,0 0 1 0 0,-1 0-1 0 0,0 0 0 0 0,-5 25 0 0 0,1 45 71 0 0,4-53-66 0 0,0-12-29 0 0,-3 67 73 0 0,1-62-84 0 0,1-16-16 0 0,-8 53 82 0 0,-1-39-138 0 0,1-7-45 0 0,-2-3-611 0 0,8-13 632 0 0,1 1 0 0 0,-1-1-1 0 0,0 0 1 0 0,0 0 0 0 0,0 0-1 0 0,0-1 1 0 0,0 1 0 0 0,-1-1-1 0 0,1 1 1 0 0,-5 0-1 0 0,-21 2-1860 0 0,15-5-1414 0 0</inkml:trace>
</inkml:ink>
</file>

<file path=ppt/ink/ink4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9:01:01.435"/>
    </inkml:context>
    <inkml:brush xml:id="br0">
      <inkml:brushProperty name="width" value="0.05" units="cm"/>
      <inkml:brushProperty name="height" value="0.05" units="cm"/>
    </inkml:brush>
  </inkml:definitions>
  <inkml:trace contextRef="#ctx0" brushRef="#br0">33 356 5001 0 0,'-28'-81'1106'0'0,"27"80"-1050"0"0,1 0 0 0 0,-1 0 1 0 0,1 0-1 0 0,-1-1 1 0 0,1 1-1 0 0,-1 0 1 0 0,1-1-1 0 0,0 1 0 0 0,0 0 1 0 0,0-1-1 0 0,-1 1 1 0 0,1 0-1 0 0,1-1 1 0 0,-1 1-1 0 0,0 0 0 0 0,0-1 1 0 0,0 1-1 0 0,1 0 1 0 0,-1-1-1 0 0,1 1 1 0 0,-1 0-1 0 0,1-1 0 0 0,-1 1 1 0 0,1 0-1 0 0,0 0 1 0 0,0 0-1 0 0,-1 0 0 0 0,1 0 1 0 0,0 0-1 0 0,0 0 1 0 0,0 0-1 0 0,0 0 1 0 0,0 0-1 0 0,0 0 0 0 0,1 1 1 0 0,1-2-1 0 0,1-1-19 0 0,25-14 206 0 0,15-4 151 0 0,-19 10-239 0 0,-7 2-96 0 0,96-46 96 0 0,-41 20-108 0 0,-26 12 24 0 0,30-15 89 0 0,-54 33-43 0 0,8-6 148 0 0,-31 10-130 0 0,-2 1-5 0 0,1 0-98 0 0,1 0-33 0 0,-9 13 252 0 0,4-3-211 0 0,-47 47 123 0 0,7-8 13 0 0,15-11-70 0 0,12-11 11 0 0,16-23-100 0 0,-1 1 1 0 0,0 0-1 0 0,1 1 0 0 0,0-1 0 0 0,0 0 0 0 0,-1 7 0 0 0,3-11-13 0 0,0 0 0 0 0,-1 1 0 0 0,1-1 0 0 0,0 0 0 0 0,0 1 0 0 0,0-1 0 0 0,0 0 0 0 0,1 0 0 0 0,-1 1 0 0 0,0-1 0 0 0,0 0 0 0 0,1 0 0 0 0,-1 1 0 0 0,1-1 0 0 0,-1 0 0 0 0,1 0 0 0 0,-1 0 0 0 0,1 0 0 0 0,0 0 0 0 0,1 2 0 0 0,0-1 2 0 0,0-1 1 0 0,0 0-1 0 0,1 0 1 0 0,-1 1-1 0 0,0-2 1 0 0,0 1-1 0 0,1 0 1 0 0,-1 0-1 0 0,1-1 0 0 0,-1 1 1 0 0,0-1-1 0 0,1 0 1 0 0,-1 1-1 0 0,1-1 1 0 0,2-1-1 0 0,31-11 51 0 0,17-21 17 0 0,-41 23-72 0 0,-1-2 1 0 0,0 1-1 0 0,-1-2 1 0 0,0 1-1 0 0,-1-1 1 0 0,0-1-1 0 0,13-27 1 0 0,25-37-18 0 0,-44 75 12 0 0,-2 2 2 0 0,0-1-1 0 0,0 1 0 0 0,0-1 1 0 0,0 1-1 0 0,0-1 1 0 0,0 0-1 0 0,0 1 0 0 0,0-1 1 0 0,-1 0-1 0 0,1 0 0 0 0,-1 1 1 0 0,1-3-1 0 0,-2 33-17 0 0,-5 18-7 0 0,-2 41-5 0 0,15-32 22 0 0,-6-50 11 0 0,3 2 0 0 0,7 13 1 0 0,-6-13-4 0 0,0-2 4 0 0,1 0 0 0 0,0 1 0 0 0,-1-2-1 0 0,14 11 1 0 0,1-5 10 0 0,-7-7-6 0 0,6-9 1 0 0,2-16-1 0 0,-2-18-8 0 0,-19 38 1 0 0,6-17 2 0 0,-1 0 0 0 0,-1 0-1 0 0,-1 0 1 0 0,0 0-1 0 0,0-26 1 0 0,15-9-252 0 0,-18 53 36 0 0,8 11-1258 0 0,-2 20 813 0 0,-2-8 134 0 0,32 39 652 0 0,-28-50 44 0 0,0-1 0 0 0,-1 1-1 0 0,8 19 1 0 0,-5-16-27 0 0,-6-10 1886 0 0,-9-22-1559 0 0,1-69-442 0 0,4 78-26 0 0,1 1-1 0 0,0-1 1 0 0,0 1-1 0 0,0 0 1 0 0,1-1-1 0 0,0 1 1 0 0,1 0-1 0 0,0 0 1 0 0,5-10-1 0 0,10-1-2 0 0,-17 17-1 0 0,1 0 1 0 0,0 0 0 0 0,-1 1-1 0 0,1-1 1 0 0,0 1 0 0 0,-1-1-1 0 0,1 1 1 0 0,0 0-1 0 0,0-1 1 0 0,-1 1 0 0 0,1 0-1 0 0,0 0 1 0 0,0 0 0 0 0,-1 1-1 0 0,5-1 1 0 0,24 16-7 0 0,-12 1 6 0 0,-10-8 5 0 0,5 2 13 0 0,-10-8-11 0 0,0-1 1 0 0,0 1-1 0 0,0-1 0 0 0,-1 1 0 0 0,1 0 1 0 0,-1 0-1 0 0,0 0 0 0 0,0 0 0 0 0,3 6 1 0 0,7 9 19 0 0,13 7 93 0 0,0 0-12 0 0,-20-20-106 0 0,-1 0 1 0 0,1 0-1 0 0,0-1 1 0 0,1 0 0 0 0,-1 0-1 0 0,1 0 1 0 0,0-1 0 0 0,-1 0-1 0 0,2 0 1 0 0,-1 0 0 0 0,0-1-1 0 0,12 3 1 0 0,4-1-192 0 0,0-1 0 0 0,36 0 0 0 0,-57-3 186 0 0,25 2-308 0 0</inkml:trace>
</inkml:ink>
</file>

<file path=ppt/ink/ink4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9:01:02.833"/>
    </inkml:context>
    <inkml:brush xml:id="br0">
      <inkml:brushProperty name="width" value="0.05" units="cm"/>
      <inkml:brushProperty name="height" value="0.05" units="cm"/>
    </inkml:brush>
  </inkml:definitions>
  <inkml:trace contextRef="#ctx0" brushRef="#br0">192 55 2425 0 0,'88'-40'2337'0'0,"-70"29"-108"0"0,-21 7-1563 0 0,-12 5 380 0 0,12 0-978 0 0,-1-1 0 0 0,1 1 0 0 0,-1 0 0 0 0,1 0 0 0 0,-1 0 0 0 0,1 1 0 0 0,0-1 0 0 0,-1 1 0 0 0,1 0 0 0 0,0 0 0 0 0,0 0 1 0 0,0 0-1 0 0,1 1 0 0 0,-4 2 0 0 0,-31 37-19 0 0,30-34 59 0 0,-13 15 64 0 0,1 1-1 0 0,1 0 1 0 0,2 2 0 0 0,0 0 0 0 0,2 1 0 0 0,1 0 0 0 0,-12 34-1 0 0,13-21-95 0 0,1 0 0 0 0,-7 53-1 0 0,17-83-62 0 0,0 0 0 0 0,0 0 0 0 0,1 0 0 0 0,1 11 0 0 0,0-13 12 0 0,1 0 0 0 0,0 0 0 0 0,0 0 0 0 0,0 0 0 0 0,1-1 0 0 0,0 1 0 0 0,8 12 0 0 0,-5-10 7 0 0,1 0 1 0 0,0-1 0 0 0,0 0 0 0 0,17 15-1 0 0,22 12-31 0 0,-14-19-98 0 0,-9-11-254 0 0,-21-6 182 0 0,0 0 1 0 0,0 1 0 0 0,0-1 0 0 0,0 0-1 0 0,0 0 1 0 0,1-1 0 0 0,-1 1-1 0 0,0 0 1 0 0,0-1 0 0 0,0 1 0 0 0,3-2-1 0 0</inkml:trace>
</inkml:ink>
</file>

<file path=ppt/ink/ink4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9:01:03.449"/>
    </inkml:context>
    <inkml:brush xml:id="br0">
      <inkml:brushProperty name="width" value="0.05" units="cm"/>
      <inkml:brushProperty name="height" value="0.05" units="cm"/>
    </inkml:brush>
  </inkml:definitions>
  <inkml:trace contextRef="#ctx0" brushRef="#br0">221 1 4129 0 0,'-4'0'207'0'0,"-1"-1"-1"0"0,1 1 1 0 0,0 1-1 0 0,-1-1 1 0 0,1 0 0 0 0,0 1-1 0 0,0 0 1 0 0,0 0 0 0 0,-1 0-1 0 0,1 1 1 0 0,0-1-1 0 0,1 1 1 0 0,-1 0 0 0 0,0 0-1 0 0,-6 5 1 0 0,-3 1-32 0 0,1 1 0 0 0,1 1-1 0 0,-1 0 1 0 0,1 0 0 0 0,1 1 0 0 0,0 1 0 0 0,1-1-1 0 0,0 2 1 0 0,0-1 0 0 0,1 1 0 0 0,1 0 0 0 0,-7 20-1 0 0,11-24-102 0 0,0 0 0 0 0,1 0 0 0 0,0 1 0 0 0,0-1 0 0 0,1 1-1 0 0,1 0 1 0 0,-1-1 0 0 0,2 1 0 0 0,-1-1 0 0 0,1 1 0 0 0,1 0 0 0 0,3 11-1 0 0,-3-16-57 0 0,0 0 0 0 0,0 0 0 0 0,1-1 0 0 0,0 1-1 0 0,0 0 1 0 0,0-1 0 0 0,1 0 0 0 0,-1 0-1 0 0,1 0 1 0 0,0 0 0 0 0,0-1 0 0 0,1 1 0 0 0,-1-1-1 0 0,0 0 1 0 0,1 0 0 0 0,0-1 0 0 0,0 1-1 0 0,0-1 1 0 0,0 0 0 0 0,0 0 0 0 0,0-1 0 0 0,10 2-1 0 0,-1-1-5 0 0,8-2 32 0 0,-16 0-27 0 0,0-1 0 0 0,-1 0-1 0 0,1-1 1 0 0,0 1 0 0 0,-1-1-1 0 0,1 0 1 0 0,7-4 0 0 0,4-5 9 0 0,1-8 12 0 0,-17 17-32 0 0,-1 1 1 0 0,1-1-1 0 0,0 0 0 0 0,-1 1 1 0 0,1-1-1 0 0,-1 0 0 0 0,1 0 0 0 0,-1 1 1 0 0,0-1-1 0 0,0 0 0 0 0,0 0 0 0 0,0 1 1 0 0,0-1-1 0 0,0 0 0 0 0,0 0 0 0 0,-1 1 1 0 0,1-1-1 0 0,0 0 0 0 0,-1 0 0 0 0,-1-2 1 0 0,0-3 5 0 0,-1-1-1 0 0,1 1 1 0 0,1-1 0 0 0,-1 0 0 0 0,1-7 0 0 0,-8-34 15 0 0,4 37-17 0 0,1 0-1 0 0,-2 1 1 0 0,-9-16-1 0 0,14 24-4 0 0,0 1 0 0 0,0 0 1 0 0,0 0-1 0 0,-1 0 0 0 0,1 0 0 0 0,-1 0 1 0 0,0 0-1 0 0,0 0 0 0 0,0 0 0 0 0,0 0 0 0 0,0 1 1 0 0,0-1-1 0 0,0 1 0 0 0,0 0 0 0 0,0-1 0 0 0,-1 1 1 0 0,1 0-1 0 0,0 0 0 0 0,-1 1 0 0 0,1-1 1 0 0,-1 0-1 0 0,1 1 0 0 0,-1 0 0 0 0,-4-1 0 0 0,-29 23-210 0 0,29-16-40 0 0,6-5 150 0 0,-1 0-3 0 0,1 0-1 0 0,-1 0 0 0 0,1 1 0 0 0,-1-1 1 0 0,1 1-1 0 0,0-1 0 0 0,0 1 1 0 0,-1-1-1 0 0,1 1 0 0 0,0 0 0 0 0,1-1 1 0 0,-3 5-1 0 0,3 9-649 0 0</inkml:trace>
</inkml:ink>
</file>

<file path=ppt/ink/ink4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9:01:03.833"/>
    </inkml:context>
    <inkml:brush xml:id="br0">
      <inkml:brushProperty name="width" value="0.05" units="cm"/>
      <inkml:brushProperty name="height" value="0.05" units="cm"/>
    </inkml:brush>
  </inkml:definitions>
  <inkml:trace contextRef="#ctx0" brushRef="#br0">1 0 6401 0 0,'46'12'2457'0'0,"-46"-14"-2153"0"0,7 2 8 0 0,-6 2-200 0 0,-2-2 80 0 0,1 9-176 0 0,0-2 0 0 0,1 1 56 0 0,1 4-72 0 0,-2-5-136 0 0,0-6 56 0 0,0 1-56 0 0</inkml:trace>
</inkml:ink>
</file>

<file path=ppt/ink/ink4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9:01:04.202"/>
    </inkml:context>
    <inkml:brush xml:id="br0">
      <inkml:brushProperty name="width" value="0.05" units="cm"/>
      <inkml:brushProperty name="height" value="0.05" units="cm"/>
    </inkml:brush>
  </inkml:definitions>
  <inkml:trace contextRef="#ctx0" brushRef="#br0">1 30 4121 0 0,'70'-27'945'0'0,"-69"26"-920"0"0,-1 1 0 0 0,0 0 0 0 0,1 0 0 0 0,-1 0-1 0 0,1-1 1 0 0,-1 1 0 0 0,0 0 0 0 0,1 0-1 0 0,-1 0 1 0 0,0 0 0 0 0,1 0 0 0 0,-1 0 0 0 0,1 0-1 0 0,-1 0 1 0 0,0 0 0 0 0,1 0 0 0 0,-1 0-1 0 0,1 0 1 0 0,-1 0 0 0 0,0 0 0 0 0,1 0 0 0 0,-1 0-1 0 0,1 0 1 0 0,-1 0 0 0 0,0 1 0 0 0,1-1-1 0 0,-1 0 1 0 0,0 0 0 0 0,1 1 0 0 0,-1-1 0 0 0,0 0-1 0 0,1 0 1 0 0,-1 1 0 0 0,0-1 0 0 0,0 0-1 0 0,1 1 1 0 0,-1-1 0 0 0,0 0 0 0 0,0 1 0 0 0,0-1-1 0 0,1 0 1 0 0,-1 1 0 0 0,0-1 0 0 0,0 0-1 0 0,0 1 1 0 0,0-1 0 0 0,0 1 0 0 0,0-1 0 0 0,0 0-1 0 0,0 1 1 0 0,0-1 0 0 0,0 1 0 0 0,0-1-1 0 0,0 0 1 0 0,0 1 0 0 0,0-1 0 0 0,0 1 0 0 0,0-1-1 0 0,0 0 1 0 0,-1 1 0 0 0,1 0 0 0 0,-12 26 534 0 0,9-23-490 0 0,-27 74 683 0 0,28-73-654 0 0,0 1-1 0 0,1-1 1 0 0,0 1-1 0 0,0 0 1 0 0,0-1-1 0 0,1 1 1 0 0,0 0 0 0 0,0 0-1 0 0,0-1 1 0 0,1 1-1 0 0,0 0 1 0 0,2 8-1 0 0,-1-12-64 0 0,-1 1 0 0 0,1-1-1 0 0,0 1 1 0 0,-1-1 0 0 0,1 0 0 0 0,0 0-1 0 0,1 0 1 0 0,-1 0 0 0 0,0 0 0 0 0,0 0-1 0 0,1-1 1 0 0,-1 1 0 0 0,1-1-1 0 0,0 1 1 0 0,3 0 0 0 0,49 15 308 0 0,-13-5-151 0 0,-29-6-84 0 0,3 2-176 0 0,-10-5-137 0 0,0-1 0 0 0,0 1 1 0 0,1-1-1 0 0,-1 0 0 0 0,0-1 1 0 0,13 2-1 0 0,-9-5-438 0 0,-8-2 165 0 0</inkml:trace>
</inkml:ink>
</file>

<file path=ppt/ink/ink4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9:01:04.566"/>
    </inkml:context>
    <inkml:brush xml:id="br0">
      <inkml:brushProperty name="width" value="0.05" units="cm"/>
      <inkml:brushProperty name="height" value="0.05" units="cm"/>
    </inkml:brush>
  </inkml:definitions>
  <inkml:trace contextRef="#ctx0" brushRef="#br0">28 0 4409 0 0,'0'9'3982'0'0,"-1"25"-3228"0"0,0 10-1008 0 0,-13 123 364 0 0,5-89-13 0 0,7-21 3 0 0,4-19 25 0 0,4-2-167 0 0,1-13-170 0 0,-4-15-9 0 0,-3-7 193 0 0,0-1 0 0 0,0 1 0 0 0,0 0 0 0 0,0-1 0 0 0,0 1-1 0 0,0 0 1 0 0,0-1 0 0 0,0 1 0 0 0,0-1 0 0 0,1 1 0 0 0,-1 0 0 0 0,0-1 0 0 0,1 1 0 0 0,-1-1 0 0 0,0 1 0 0 0,1-1-1 0 0,-1 1 1 0 0,1-1 0 0 0,-1 1 0 0 0,0-1 0 0 0,1 1 0 0 0,-1-1 0 0 0,1 0 0 0 0,0 1 0 0 0,4 1-516 0 0</inkml:trace>
</inkml:ink>
</file>

<file path=ppt/ink/ink4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9:01:04.921"/>
    </inkml:context>
    <inkml:brush xml:id="br0">
      <inkml:brushProperty name="width" value="0.05" units="cm"/>
      <inkml:brushProperty name="height" value="0.05" units="cm"/>
    </inkml:brush>
  </inkml:definitions>
  <inkml:trace contextRef="#ctx0" brushRef="#br0">124 229 2697 0 0,'0'-1'185'0'0,"0"0"0"0"0,0 0 1 0 0,0 0-1 0 0,0 1 0 0 0,0-1 0 0 0,0 0 1 0 0,-1 0-1 0 0,1 1 0 0 0,0-1 1 0 0,0 0-1 0 0,-1 1 0 0 0,1-1 1 0 0,-1 0-1 0 0,1 0 0 0 0,0 1 1 0 0,-1-1-1 0 0,1 1 0 0 0,-1-1 1 0 0,1 0-1 0 0,-1 1 0 0 0,0-1 1 0 0,1 1-1 0 0,-1 0 0 0 0,0-1 1 0 0,1 1-1 0 0,-1-1 0 0 0,0 1 1 0 0,1 0-1 0 0,-1-1 0 0 0,0 1 0 0 0,-1 0 1 0 0,-25 7-675 0 0,18-3 781 0 0,4-3-290 0 0,0 1 0 0 0,1 0 0 0 0,-1 0 0 0 0,1 1 0 0 0,0 0 0 0 0,-1-1 0 0 0,1 1 0 0 0,0 1 0 0 0,1-1 0 0 0,-1 1 0 0 0,1-1 0 0 0,-1 1 0 0 0,-5 8 0 0 0,8-9-1 0 0,-1 0 1 0 0,1 1-1 0 0,0-1 1 0 0,0 1 0 0 0,0-1-1 0 0,0 0 1 0 0,1 1-1 0 0,-1-1 1 0 0,1 1 0 0 0,0 0-1 0 0,0-1 1 0 0,0 1-1 0 0,1-1 1 0 0,-1 1 0 0 0,1-1-1 0 0,0 1 1 0 0,0-1-1 0 0,0 0 1 0 0,0 1 0 0 0,3 4-1 0 0,11 21 27 0 0,10 15 44 0 0,-3-8 47 0 0,-9-12 6 0 0,-3-1 65 0 0,-4-7-58 0 0,-3-8-8 0 0,-2-4-10 0 0,-1 3 149 0 0,1-22-193 0 0,1 1 0 0 0,0 0 1 0 0,0 0-1 0 0,2 0 0 0 0,0 1 0 0 0,0-1 0 0 0,9-17 0 0 0,53-93-67 0 0,-22 45 32 0 0,59-118-36 0 0,-102 190-238 0 0,-4 8-1707 0 0,3 2 1005 0 0</inkml:trace>
</inkml:ink>
</file>

<file path=ppt/ink/ink4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22:59:36.470"/>
    </inkml:context>
    <inkml:brush xml:id="br0">
      <inkml:brushProperty name="width" value="0.05" units="cm"/>
      <inkml:brushProperty name="height" value="0.05" units="cm"/>
      <inkml:brushProperty name="color" value="#E71224"/>
    </inkml:brush>
  </inkml:definitions>
  <inkml:trace contextRef="#ctx0" brushRef="#br0">25 205 5273 0 0,'-9'-9'493'0'0,"-3"7"1945"0"0,8 1-706 0 0,10-8-1561 0 0,86-103 208 0 0,-50 71-207 0 0,-26 57-142 0 0,-4-4-17 0 0,-10-12-10 0 0,-1 0-1 0 0,0 0 1 0 0,0 0-1 0 0,1 0 1 0 0,-1 0-1 0 0,0-1 1 0 0,1 1-1 0 0,-1 0 1 0 0,0-1-1 0 0,0 1 1 0 0,0-1-1 0 0,1 0 1 0 0,-1 1-1 0 0,0-1 1 0 0,0 0-1 0 0,0 0 1 0 0,2-1-1 0 0,-1 0 13 0 0,2 0-9 0 0,4-1-1 0 0,-5 1 56 0 0,-3 2 32 0 0,0-4-59 0 0,0-2 3 0 0,0-2 20 0 0,0 2 2 0 0,-1 3-51 0 0,-6-6 16 0 0,3 5-10 0 0,4 4-11 0 0,5 5-4 0 0,15 12-4 0 0,-6-3 5 0 0,-14-14 6 0 0,0 1 1 0 0,2 40 7 0 0,7 15 16 0 0,7-3 50 0 0,20 30 235 0 0,-12-25-147 0 0,-17-40-129 0 0,0 0 1 0 0,1 0-1 0 0,1-1 1 0 0,1 0-1 0 0,0 0 0 0 0,15 17 1 0 0,-23-32-36 0 0,0 0-1 0 0,0-1 1 0 0,0 1-1 0 0,0-1 1 0 0,0 1 0 0 0,0-1-1 0 0,0 0 1 0 0,1 1-1 0 0,-1-1 1 0 0,1-1 0 0 0,-1 1-1 0 0,1 0 1 0 0,-1 0-1 0 0,1-1 1 0 0,-1 0 0 0 0,1 1-1 0 0,-1-1 1 0 0,1 0-1 0 0,5-1 1 0 0,-7 1 35 0 0</inkml:trace>
</inkml:ink>
</file>

<file path=ppt/ink/ink4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9:01:05.253"/>
    </inkml:context>
    <inkml:brush xml:id="br0">
      <inkml:brushProperty name="width" value="0.05" units="cm"/>
      <inkml:brushProperty name="height" value="0.05" units="cm"/>
    </inkml:brush>
  </inkml:definitions>
  <inkml:trace contextRef="#ctx0" brushRef="#br0">106 1 5225 0 0,'-1'0'1216'0'0,"-3"0"-31"0"0,4 0-1161 0 0,-2 0 108 0 0,-2 2-4 0 0,0 2-67 0 0,2-1-15 0 0,1-2-1 0 0,-8 9 43 0 0,1-1-5 0 0,1 0-1 0 0,-1 0 0 0 0,1 0 0 0 0,1 1 1 0 0,0-1-1 0 0,0 2 0 0 0,1-1 1 0 0,0 1-1 0 0,1 0 0 0 0,0 0 1 0 0,1 0-1 0 0,0 0 0 0 0,1 0 0 0 0,-2 19 1 0 0,5 0 52 0 0,3-10-13 0 0,2 0-13 0 0,-1-8-61 0 0,25 3 82 0 0,-9-8-82 0 0,-6-4-23 0 0,22 3 7 0 0,-11-4-16 0 0,-4 0 8 0 0,-3 0 19 0 0,65 5-363 0 0,-53-9 132 0 0,-12-2 94 0 0,-4-3-51 0 0,-1 3-159 0 0</inkml:trace>
</inkml:ink>
</file>

<file path=ppt/ink/ink4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9:01:05.615"/>
    </inkml:context>
    <inkml:brush xml:id="br0">
      <inkml:brushProperty name="width" value="0.05" units="cm"/>
      <inkml:brushProperty name="height" value="0.05" units="cm"/>
    </inkml:brush>
  </inkml:definitions>
  <inkml:trace contextRef="#ctx0" brushRef="#br0">146 0 5017 0 0,'-9'76'4812'0'0,"-18"33"-4199"0"0,0-4 14 0 0,3-12-333 0 0,-3 6-107 0 0,16-35-68 0 0,8-43-162 0 0,-4 10 164 0 0,-3 24-242 0 0,10-18-951 0 0,3-35 452 0 0,-3 1-104 0 0</inkml:trace>
</inkml:ink>
</file>

<file path=ppt/ink/ink4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9:01:05.952"/>
    </inkml:context>
    <inkml:brush xml:id="br0">
      <inkml:brushProperty name="width" value="0.05" units="cm"/>
      <inkml:brushProperty name="height" value="0.05" units="cm"/>
    </inkml:brush>
  </inkml:definitions>
  <inkml:trace contextRef="#ctx0" brushRef="#br0">143 1 4121 0 0,'2'6'4763'0'0,"-3"0"-3652"0"0,-1 2-933 0 0,-4 13 0 0 0,-2 0-1 0 0,-19 39 1 0 0,14-35-4 0 0,1 2-70 0 0,-12 44 80 0 0,11-23-92 0 0,5-11-24 0 0,4-30-59 0 0,-8-5-46 0 0,5-3-173 0 0,1 1-58 0 0,4-1 0 0 0</inkml:trace>
</inkml:ink>
</file>

<file path=ppt/ink/ink4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9:01:06.519"/>
    </inkml:context>
    <inkml:brush xml:id="br0">
      <inkml:brushProperty name="width" value="0.05" units="cm"/>
      <inkml:brushProperty name="height" value="0.05" units="cm"/>
    </inkml:brush>
  </inkml:definitions>
  <inkml:trace contextRef="#ctx0" brushRef="#br0">58 103 1816 0 0,'82'-62'1850'0'0,"-62"46"139"0"0,-1 1-850 0 0,-13 8-556 0 0,-10 5 950 0 0,1 2-1465 0 0,-1 1-1 0 0,1-1 1 0 0,0 1 0 0 0,-1 0-1 0 0,1 0 1 0 0,0 1 0 0 0,0-1-1 0 0,0 1 1 0 0,0 0 0 0 0,0-1 0 0 0,0 1-1 0 0,-4 5 1 0 0,-29 28-60 0 0,27-25 69 0 0,-14 13-5 0 0,6 6 64 0 0,-1 1 17 0 0,5-4-91 0 0,12-22-51 0 0,1-1 0 0 0,-1 1 0 0 0,0 0 0 0 0,1 0 0 0 0,0-1 0 0 0,0 1 0 0 0,0 0 0 0 0,0-1 0 0 0,1 1 1 0 0,1 6-1 0 0,4 6 22 0 0,7 3 20 0 0,4-4 2 0 0,14-1 28 0 0,-25-13-70 0 0,0 1 1 0 0,0-2-1 0 0,0 1 0 0 0,0-1 0 0 0,0 1 0 0 0,0-2 0 0 0,0 1 0 0 0,0-1 0 0 0,0 0 0 0 0,0 0 0 0 0,0 0 0 0 0,0-1 1 0 0,10-5-1 0 0,-6 4-6 0 0,18-11 41 0 0,-19 3-23 0 0,-13 4-19 0 0,-11 0-1 0 0,-19 10 12 0 0,-12 11 13 0 0,43-13-27 0 0,-3 2-3 0 0,0-1-1 0 0,0 1 1 0 0,0 0-1 0 0,0 1 1 0 0,0-1-1 0 0,-6 6 1 0 0,6-4 13 0 0,1 1-1 0 0,-1-1 1 0 0,1 1 0 0 0,1 0 0 0 0,-1 1-1 0 0,1-1 1 0 0,0 1 0 0 0,-3 7-1 0 0,1 1-281 0 0,0 1-1 0 0,1-1 1 0 0,1 1-1 0 0,1 0 1 0 0,-3 30-1 0 0,5-29-4056 0 0</inkml:trace>
</inkml:ink>
</file>

<file path=ppt/ink/ink4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9:01:06.853"/>
    </inkml:context>
    <inkml:brush xml:id="br0">
      <inkml:brushProperty name="width" value="0.05" units="cm"/>
      <inkml:brushProperty name="height" value="0.05" units="cm"/>
    </inkml:brush>
  </inkml:definitions>
  <inkml:trace contextRef="#ctx0" brushRef="#br0">44 1 7514 0 0,'13'51'3024'0'0,"-21"-48"-2168"0"0,1 0-656 0 0,1 8 33 0 0,-8 4-209 0 0,14-4 8 0 0,3 11-72 0 0,-8-1-129 0 0,3-8-127 0 0,2-1-48 0 0,0 16-136 0 0,0-6 80 0 0,5-11 0 0 0,-8-3-888 0 0,-5 0 896 0 0,2-6-616 0 0,1-1-209 0 0</inkml:trace>
</inkml:ink>
</file>

<file path=ppt/ink/ink4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9:01:07.304"/>
    </inkml:context>
    <inkml:brush xml:id="br0">
      <inkml:brushProperty name="width" value="0.05" units="cm"/>
      <inkml:brushProperty name="height" value="0.05" units="cm"/>
    </inkml:brush>
  </inkml:definitions>
  <inkml:trace contextRef="#ctx0" brushRef="#br0">157 86 2657 0 0,'64'-60'2544'0'0,"-64"60"-2494"0"0,1-1 0 0 0,-1 1 1 0 0,1 0-1 0 0,-1 0 0 0 0,0-1 0 0 0,1 1 0 0 0,-1 0 1 0 0,1-1-1 0 0,-1 1 0 0 0,1-1 0 0 0,-1 1 0 0 0,0 0 1 0 0,1-1-1 0 0,-1 1 0 0 0,0-1 0 0 0,0 1 0 0 0,1-1 1 0 0,-1 1-1 0 0,0-1 0 0 0,0 1 0 0 0,0-1 0 0 0,1 1 1 0 0,-1-1-1 0 0,0 1 0 0 0,0-1 0 0 0,0 1 0 0 0,0-1 0 0 0,0 1 1 0 0,0-1-1 0 0,0 0 0 0 0,0 1 0 0 0,0-1 0 0 0,0 1 1 0 0,-1-1-1 0 0,1 1 0 0 0,0-1 0 0 0,0 1 0 0 0,0-1 1 0 0,-1 1-1 0 0,1-1 0 0 0,0 1 0 0 0,-1-1 0 0 0,1 1 1 0 0,0 0-1 0 0,-1-1 0 0 0,1 1 0 0 0,0-1 0 0 0,-1 1 1 0 0,1 0-1 0 0,-1-1 0 0 0,1 1 0 0 0,-1 0 0 0 0,0-1-9 0 0,0 1-1 0 0,0 0 0 0 0,0-1 1 0 0,0 1-1 0 0,0 0 0 0 0,0 0 1 0 0,0 0-1 0 0,0 0 0 0 0,0 0 1 0 0,1 0-1 0 0,-1 0 0 0 0,0 0 1 0 0,0 0-1 0 0,0 0 0 0 0,0 0 1 0 0,0 1-1 0 0,0-1 0 0 0,0 0 1 0 0,0 1-1 0 0,-1 0 1 0 0,-37 61 354 0 0,-8 10 84 0 0,35-55-401 0 0,-6 11 85 0 0,-19 48 334 0 0,23-44-324 0 0,7-17-111 0 0,2-3-13 0 0,0 0 0 0 0,1 0 0 0 0,1 0 0 0 0,0 0 0 0 0,1 0 0 0 0,-2 15 1 0 0,4-25-43 0 0,0 1 0 0 0,-1 0 0 0 0,1-1 0 0 0,0 1 0 0 0,1 0 0 0 0,-1-1 0 0 0,0 1 0 0 0,1 0 1 0 0,-1-1-1 0 0,1 1 0 0 0,0-1 0 0 0,0 1 0 0 0,0-1 0 0 0,0 1 0 0 0,0-1 0 0 0,1 0 1 0 0,-1 1-1 0 0,1-1 0 0 0,0 0 0 0 0,-1 0 0 0 0,1 0 0 0 0,0 0 0 0 0,0 0 0 0 0,0-1 0 0 0,0 1 1 0 0,1-1-1 0 0,-1 1 0 0 0,0-1 0 0 0,1 0 0 0 0,-1 0 0 0 0,1 0 0 0 0,-1 0 0 0 0,1 0 0 0 0,-1 0 1 0 0,6 0-1 0 0,-3 0-1 0 0,0 0 1 0 0,1-1-1 0 0,-1 0 1 0 0,1 0 0 0 0,-1 0-1 0 0,1 0 1 0 0,-1-1-1 0 0,0 0 1 0 0,1 0-1 0 0,-1 0 1 0 0,0-1 0 0 0,0 0-1 0 0,0 0 1 0 0,0 0-1 0 0,0 0 1 0 0,0-1-1 0 0,0 0 1 0 0,5-4 0 0 0,-5 1-1 0 0,1 1-1 0 0,-1-1 1 0 0,0 0 0 0 0,0 0 0 0 0,-1 0 0 0 0,5-8 0 0 0,11-28 2 0 0,-13 22-8 0 0,0-10 1 0 0,-5-2 4 0 0,-1-17 8 0 0,-1 3 8 0 0,-7-81-453 0 0,7 127 424 0 0,0 0-1 0 0,0 0 0 0 0,0 0 1 0 0,0 0-1 0 0,-1-1 0 0 0,1 1 1 0 0,0 0-1 0 0,0 0 0 0 0,0 0 1 0 0,0 0-1 0 0,0 0 0 0 0,0 0 0 0 0,0 0 1 0 0,0 0-1 0 0,-1 0 0 0 0,1 0 1 0 0,0 0-1 0 0,0 0 0 0 0,0 0 1 0 0,-3 16-881 0 0,2-14 427 0 0,-3 14-3855 0 0</inkml:trace>
</inkml:ink>
</file>

<file path=ppt/ink/ink4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9:01:08.221"/>
    </inkml:context>
    <inkml:brush xml:id="br0">
      <inkml:brushProperty name="width" value="0.05" units="cm"/>
      <inkml:brushProperty name="height" value="0.05" units="cm"/>
    </inkml:brush>
  </inkml:definitions>
  <inkml:trace contextRef="#ctx0" brushRef="#br0">1 1 6409 0 0,'5'17'6418'0'0,"0"-7"-6394"0"0,-4 6-24 0 0,1-11-16 0 0,1 1-24 0 0,3 7-48 0 0,-4-8-8 0 0,0 1-32 0 0,4 15-72 0 0,-5-15-104 0 0,1 2-113 0 0,0 6-503 0 0,-2 2 800 0 0,0-9 0 0 0,-5-4-472 0 0,2 0-232 0 0</inkml:trace>
</inkml:ink>
</file>

<file path=ppt/ink/ink4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9:01:08.558"/>
    </inkml:context>
    <inkml:brush xml:id="br0">
      <inkml:brushProperty name="width" value="0.05" units="cm"/>
      <inkml:brushProperty name="height" value="0.05" units="cm"/>
    </inkml:brush>
  </inkml:definitions>
  <inkml:trace contextRef="#ctx0" brushRef="#br0">203 126 2545 0 0,'11'-31'1639'0'0,"-11"30"-1546"0"0,0 0-1 0 0,0 0 0 0 0,0 0 0 0 0,0 0 0 0 0,0 0 1 0 0,0 0-1 0 0,0 0 0 0 0,-1 0 0 0 0,1 0 0 0 0,0 0 1 0 0,0 0-1 0 0,-1 1 0 0 0,1-1 0 0 0,0 0 0 0 0,-1 0 1 0 0,1 0-1 0 0,-1 0 0 0 0,1 1 0 0 0,-1-1 0 0 0,0-1 0 0 0,-3 1 29 0 0,1-1-1 0 0,-1 1 0 0 0,0-1 0 0 0,1 1 0 0 0,-1 0 0 0 0,0 0 1 0 0,0 1-1 0 0,0-1 0 0 0,0 1 0 0 0,1 0 0 0 0,-1 0 1 0 0,0 0-1 0 0,0 1 0 0 0,-6 0 0 0 0,-16-2-14 0 0,-20 0 66 0 0,45 1-140 0 0,0 0 0 0 0,-1 0 0 0 0,1 1 1 0 0,-1-1-1 0 0,1 0 0 0 0,0 1 0 0 0,-1-1 0 0 0,1 1 0 0 0,0-1 0 0 0,-1 1 1 0 0,1 0-1 0 0,0-1 0 0 0,0 1 0 0 0,-1 0 0 0 0,1 0 0 0 0,0 0 0 0 0,0 0 1 0 0,0 0-1 0 0,0 0 0 0 0,0 0 0 0 0,1 0 0 0 0,-1 0 0 0 0,0 1 0 0 0,-1 1 1 0 0,2-2 19 0 0,0 0 0 0 0,0 0 1 0 0,0-1-1 0 0,0 1 0 0 0,1 0 1 0 0,-1 0-1 0 0,0-1 1 0 0,0 1-1 0 0,0 0 0 0 0,1 0 1 0 0,-1-1-1 0 0,0 1 1 0 0,1 0-1 0 0,-1-1 0 0 0,1 1 1 0 0,-1 0-1 0 0,0-1 0 0 0,1 1 1 0 0,0-1-1 0 0,-1 1 1 0 0,1-1-1 0 0,-1 1 0 0 0,1-1 1 0 0,0 1-1 0 0,-1-1 0 0 0,1 0 1 0 0,0 1-1 0 0,-1-1 1 0 0,2 1-1 0 0,29 13-149 0 0,-19-10 250 0 0,13 6-93 0 0,24 5 191 0 0,-24-9-12 0 0,0 2 0 0 0,-1 0 0 0 0,45 24 0 0 0,-50-16-43 0 0,2 11-49 0 0,-8-10-102 0 0,3 8 37 0 0,-3 21-19 0 0,-10-16-19 0 0,-3-11 1 0 0,-2 1-13 0 0,2-12-25 0 0,-2-1 1 0 0,1 1-1 0 0,-1-1 1 0 0,0 0-1 0 0,-1 0 1 0 0,1 0-1 0 0,-1 0 1 0 0,-1 0-1 0 0,-3 6 1 0 0,-9 4 31 0 0,2-7-19 0 0,6-4-15 0 0,-1-1 0 0 0,0 0 0 0 0,0 0 0 0 0,-15 5 0 0 0,4-4-14 0 0,1-1-22 0 0,15-4-35 0 0,-1 1-1 0 0,1-1 1 0 0,-1 0-1 0 0,1 0 0 0 0,-1-1 1 0 0,0 1-1 0 0,-4-1 1 0 0,6 0-67 0 0,-2-1 98 0 0,0 1-1299 0 0,4 0 1141 0 0,0 0-85 0 0,-3-3-1937 0 0</inkml:trace>
  <inkml:trace contextRef="#ctx0" brushRef="#br0" timeOffset="1">8 202 5409 0 0,'-3'-14'3332'0'0,"-1"-21"-1266"0"0,4 34-2050 0 0,0 0-1 0 0,0 0 1 0 0,0 0-1 0 0,0 0 0 0 0,0 0 1 0 0,1-1-1 0 0,-1 1 1 0 0,0 0-1 0 0,1 0 1 0 0,-1 0-1 0 0,1 0 0 0 0,-1 1 1 0 0,1-1-1 0 0,-1 0 1 0 0,1 0-1 0 0,0 0 1 0 0,0 0-1 0 0,-1 0 0 0 0,1 1 1 0 0,0-1-1 0 0,0 0 1 0 0,0 1-1 0 0,0-1 0 0 0,0 1 1 0 0,0-1-1 0 0,2 0 1 0 0,5-1 30 0 0,1 0 1 0 0,-1 1-1 0 0,1 1 0 0 0,-1-1 1 0 0,1 1-1 0 0,0 1 1 0 0,-1-1-1 0 0,1 2 0 0 0,0-1 1 0 0,11 4-1 0 0,36 4-29 0 0,-20-11 52 0 0,-17 2-55 0 0,-8 0-45 0 0,-3-2-16 0 0,-7 2 42 0 0,7-3-87 0 0,24-12-856 0 0,-25 8 681 0 0,-6 4-263 0 0</inkml:trace>
  <inkml:trace contextRef="#ctx0" brushRef="#br0" timeOffset="2">538 0 3945 0 0,'4'6'1763'0'0,"3"5"324"0"0,-6-6-1562 0 0,0-2-290 0 0,-1 24 260 0 0,-1 32 26 0 0,0-41-305 0 0,-2-1 0 0 0,0 1-1 0 0,-6 19 1 0 0,-1 15 63 0 0,-9 25 89 0 0,17-71-350 0 0,0 0 0 0 0,-1 0 0 0 0,0 0 0 0 0,0-1 0 0 0,-8 10 0 0 0,4-5-122 0 0,1 0 0 0 0,0 0 0 0 0,-9 20-1 0 0,4-6-553 0 0,11-22 202 0 0</inkml:trace>
</inkml:ink>
</file>

<file path=ppt/ink/ink4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9:01:08.905"/>
    </inkml:context>
    <inkml:brush xml:id="br0">
      <inkml:brushProperty name="width" value="0.05" units="cm"/>
      <inkml:brushProperty name="height" value="0.05" units="cm"/>
    </inkml:brush>
  </inkml:definitions>
  <inkml:trace contextRef="#ctx0" brushRef="#br0">1 88 6009 0 0,'2'-35'3734'0'0,"-1"32"-3709"0"0,-1 0-1 0 0,1 0 0 0 0,0 1 0 0 0,0-1 0 0 0,0 1 0 0 0,1-1 0 0 0,-1 1 1 0 0,1-1-1 0 0,-1 1 0 0 0,1 0 0 0 0,0-1 0 0 0,0 1 0 0 0,0 0 0 0 0,0 0 1 0 0,0 1-1 0 0,0-1 0 0 0,1 0 0 0 0,-1 1 0 0 0,0-1 0 0 0,1 1 1 0 0,-1 0-1 0 0,1 0 0 0 0,0 0 0 0 0,-1 0 0 0 0,1 0 0 0 0,0 0 0 0 0,3 0 1 0 0,33 3 146 0 0,28 11-80 0 0,-59-11-87 0 0,0 1-1 0 0,0 0 0 0 0,-1 1 0 0 0,1 0 1 0 0,12 9-1 0 0,-17-11 2 0 0,0 0 0 0 0,0 1 0 0 0,-1-1 0 0 0,1 1 0 0 0,-1 0 0 0 0,0-1-1 0 0,0 1 1 0 0,3 5 0 0 0,-5-8-5 0 0,3 4 3 0 0,-1 0 0 0 0,0 0 0 0 0,0 0 0 0 0,-1 1 0 0 0,1-1 0 0 0,-1 0 1 0 0,0 1-1 0 0,0-1 0 0 0,1 9 0 0 0,-13 25 24 0 0,8-33-20 0 0,0 0 0 0 0,0 0 1 0 0,-1-1-1 0 0,1 1 0 0 0,-1-1 1 0 0,0 0-1 0 0,0 0 1 0 0,-7 5-1 0 0,-18 21 36 0 0,15-19-31 0 0,12-10-11 0 0,1 0 1 0 0,-1-1 0 0 0,1 1 0 0 0,-1 0 0 0 0,1 0-1 0 0,-1 1 1 0 0,1-1 0 0 0,0 0 0 0 0,-1 0-1 0 0,1 1 1 0 0,0-1 0 0 0,0 0 0 0 0,0 1-1 0 0,0-1 1 0 0,0 1 0 0 0,1 0 0 0 0,-1-1 0 0 0,0 1-1 0 0,1 0 1 0 0,-1-1 0 0 0,0 5 0 0 0,10 2-11 0 0,-6-6 8 0 0,64 46-18 0 0,-36-26 9 0 0,-10-6 9 0 0,17 13 0 0 0,-29-21 11 0 0,0 0-1 0 0,0 1 1 0 0,-1 0 0 0 0,11 16-1 0 0,-17-23 10 0 0,0 1 0 0 0,0 0 0 0 0,0 0 0 0 0,-1 0 0 0 0,1 0 0 0 0,-1 0-1 0 0,0 0 1 0 0,0 0 0 0 0,0 1 0 0 0,0-1 0 0 0,0 0 0 0 0,-1 1 0 0 0,1-1-1 0 0,-1 0 1 0 0,0 1 0 0 0,0-1 0 0 0,-1 1 0 0 0,1-1 0 0 0,0 0 0 0 0,-1 1 0 0 0,0-1-1 0 0,0 0 1 0 0,0 0 0 0 0,0 1 0 0 0,-1-1 0 0 0,1 0 0 0 0,-1 0 0 0 0,0 0-1 0 0,0-1 1 0 0,0 1 0 0 0,0 0 0 0 0,0-1 0 0 0,0 1 0 0 0,-1-1 0 0 0,-4 4-1 0 0,-20 14 199 0 0,6-11-9 0 0,-2-4-11 0 0,6-4-98 0 0,-37 0 211 0 0,-15-1-213 0 0,26-11-228 0 0,-11-6-421 0 0,49 16 260 0 0</inkml:trace>
</inkml:ink>
</file>

<file path=ppt/ink/ink4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9:01:10.320"/>
    </inkml:context>
    <inkml:brush xml:id="br0">
      <inkml:brushProperty name="width" value="0.05" units="cm"/>
      <inkml:brushProperty name="height" value="0.05" units="cm"/>
    </inkml:brush>
  </inkml:definitions>
  <inkml:trace contextRef="#ctx0" brushRef="#br0">107 75 6825 0 0,'-78'-42'2278'0'0,"54"23"-1498"0"0,20 8-104 0 0,5 10-659 0 0,-1 1-1 0 0,1 0 0 0 0,0-1 0 0 0,0 1 1 0 0,0 0-1 0 0,0 0 0 0 0,0 0 0 0 0,0-1 1 0 0,0 1-1 0 0,-1 0 0 0 0,1 0 1 0 0,0 0-1 0 0,0 0 0 0 0,0 1 0 0 0,0-1 1 0 0,0 0-1 0 0,0 0 0 0 0,0 0 0 0 0,-1 1 1 0 0,1-1-1 0 0,0 1 0 0 0,0-1 1 0 0,0 0-1 0 0,0 1 0 0 0,-1-1 0 0 0,1 1 1 0 0,0 0-1 0 0,-1-1 0 0 0,1 1 0 0 0,0 0 1 0 0,57 46 1 0 0,-25-13 20 0 0,-7 8 12 0 0,-12-9-14 0 0,-4 8 19 0 0,-1-1 0 0 0,4 46 0 0 0,-8-46-32 0 0,1 29 63 0 0,-7 35 9 0 0,-1-19-45 0 0,1-44-47 0 0,-3-1-1 0 0,-1 1 0 0 0,-12 43 1 0 0,-5 42-166 0 0,16-86 5 0 0,-3 2-90 0 0</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19:05:32.006"/>
    </inkml:context>
    <inkml:brush xml:id="br0">
      <inkml:brushProperty name="width" value="0.05" units="cm"/>
      <inkml:brushProperty name="height" value="0.05" units="cm"/>
    </inkml:brush>
  </inkml:definitions>
  <inkml:trace contextRef="#ctx0" brushRef="#br0">172 68 6321 0 0,'3'-16'1488'0'0,"2"-19"418"0"0,-5 35-1877 0 0,0-1-1 0 0,0 0 1 0 0,0 1 0 0 0,0-1-1 0 0,1 1 1 0 0,-1-1 0 0 0,-1 1 0 0 0,1-1-1 0 0,0 0 1 0 0,0 1 0 0 0,0-1-1 0 0,0 1 1 0 0,0-1 0 0 0,0 1-1 0 0,-1-1 1 0 0,1 1 0 0 0,0-1 0 0 0,0 1-1 0 0,-1-1 1 0 0,1 1 0 0 0,0-1-1 0 0,-1 1 1 0 0,1-1 0 0 0,-1 1-1 0 0,1 0 1 0 0,0-1 0 0 0,-1 1 0 0 0,1 0-1 0 0,-1-1 1 0 0,1 1 0 0 0,-1 0-1 0 0,1-1 1 0 0,-1 1 0 0 0,1 0-1 0 0,-1 0 1 0 0,1 0 0 0 0,-1 0 0 0 0,0 0-1 0 0,1-1 1 0 0,-1 1 0 0 0,-64 13 1468 0 0,21-3-711 0 0,41-9-731 0 0,0 0 1 0 0,0 0-1 0 0,0 0 1 0 0,0 1-1 0 0,0-1 0 0 0,0 1 1 0 0,0 0-1 0 0,0 0 1 0 0,1 0-1 0 0,-1 0 1 0 0,0 0-1 0 0,1 0 1 0 0,0 1-1 0 0,0-1 0 0 0,0 1 1 0 0,0 0-1 0 0,0 0 1 0 0,0 0-1 0 0,1 0 1 0 0,-1 0-1 0 0,1 0 1 0 0,0 0-1 0 0,0 0 0 0 0,0 0 1 0 0,0 1-1 0 0,1-1 1 0 0,-1 5-1 0 0,4 16 121 0 0,-3-20-164 0 0,0 0 0 0 0,1 0 0 0 0,-1 0 0 0 0,1-1 0 0 0,0 1 0 0 0,0 0 0 0 0,1 0-1 0 0,-1-1 1 0 0,1 1 0 0 0,-1-1 0 0 0,1 0 0 0 0,0 1 0 0 0,4 3 0 0 0,2 4 35 0 0,-1-4-19 0 0,3 4-2 0 0,-3-3-12 0 0,2 0-1 0 0,-1-1 1 0 0,1 0 0 0 0,0-1-1 0 0,0 1 1 0 0,0-2-1 0 0,1 1 1 0 0,16 5-1 0 0,-17-8-79 0 0,0 0 0 0 0,-1 0-1 0 0,1-1 1 0 0,0 0-1 0 0,1-1 1 0 0,11 1 0 0 0,9-7-863 0 0,-12-2-502 0 0,-3-1 986 0 0,-3 2 296 0 0,-8 4-243 0 0,1-1 0 0 0,-1 1-1 0 0,0-1 1 0 0,0 1-1 0 0,0-1 1 0 0,0-1-1 0 0,0 1 1 0 0,3-5-1 0 0,1-7-3565 0 0</inkml:trace>
</inkml:ink>
</file>

<file path=ppt/ink/ink4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22:59:39.124"/>
    </inkml:context>
    <inkml:brush xml:id="br0">
      <inkml:brushProperty name="width" value="0.05" units="cm"/>
      <inkml:brushProperty name="height" value="0.05" units="cm"/>
      <inkml:brushProperty name="color" value="#E71224"/>
    </inkml:brush>
  </inkml:definitions>
  <inkml:trace contextRef="#ctx0" brushRef="#br0">245 112 2921 0 0,'-22'-92'721'0'0,"22"91"-684"0"0,-1 0 0 0 0,1 0 0 0 0,0 0 0 0 0,-1 0 0 0 0,1 0 1 0 0,-1 0-1 0 0,1 0 0 0 0,-1 0 0 0 0,0 0 0 0 0,1 0 0 0 0,-1 1 0 0 0,0-1 0 0 0,0 0 0 0 0,1 0 0 0 0,-1 1 0 0 0,0-1 0 0 0,0 0 0 0 0,0 1 0 0 0,0-1 1 0 0,0 1-1 0 0,0-1 0 0 0,0 1 0 0 0,0 0 0 0 0,0-1 0 0 0,0 1 0 0 0,0 0 0 0 0,0 0 0 0 0,0 0 0 0 0,0 0 0 0 0,0 0 0 0 0,0 0 0 0 0,0 0 1 0 0,0 0-1 0 0,0 0 0 0 0,0 0 0 0 0,-1 0 0 0 0,1 1 0 0 0,0-1 0 0 0,0 0 0 0 0,0 1 0 0 0,0-1 0 0 0,1 1 0 0 0,-1-1 0 0 0,0 1 0 0 0,0 0 0 0 0,0-1 1 0 0,0 1-1 0 0,-1 1 0 0 0,-1 0 152 0 0,-64 28 1261 0 0,44-22-576 0 0,11-2-195 0 0,11-4-661 0 0,-1-1-1 0 0,1 1 1 0 0,0-1-1 0 0,-1 1 1 0 0,1 0-1 0 0,0-1 1 0 0,0 1-1 0 0,0 0 1 0 0,0 0-1 0 0,0 0 1 0 0,-1 2-1 0 0,-7 17 45 0 0,1-6 13 0 0,2 0-1 0 0,-1 1 1 0 0,2 0-1 0 0,0 0 0 0 0,-5 29 1 0 0,8 13 219 0 0,7-20-231 0 0,-3-28-40 0 0,1 1 0 0 0,0-1-1 0 0,0 0 1 0 0,1 0-1 0 0,1 0 1 0 0,-1-1 0 0 0,2 1-1 0 0,-1-1 1 0 0,1 0-1 0 0,11 12 1 0 0,-12-16-14 0 0,1-1 0 0 0,0 1 0 0 0,0-1 0 0 0,0 0 0 0 0,0 0 0 0 0,1-1 1 0 0,0 0-1 0 0,0 0 0 0 0,0 0 0 0 0,0-1 0 0 0,0 0 0 0 0,0 0 0 0 0,0-1 0 0 0,1 0 0 0 0,-1 0 0 0 0,9-1 0 0 0,-5 0 7 0 0,0 0 1 0 0,0-1-1 0 0,0 0 0 0 0,0-1 0 0 0,0 0 0 0 0,0-1 0 0 0,17-6 1 0 0,-23 7-13 0 0,0 0 1 0 0,-1-1-1 0 0,1 1 1 0 0,0-1-1 0 0,-1 0 1 0 0,0 0-1 0 0,0-1 1 0 0,0 1-1 0 0,0-1 1 0 0,0 0-1 0 0,-1 0 0 0 0,0 0 1 0 0,0 0-1 0 0,0 0 1 0 0,0-1-1 0 0,0 0 1 0 0,-1 1-1 0 0,2-8 1 0 0,12-32 26 0 0,9-38-1 0 0,-24 75-27 0 0,0 0 0 0 0,0 0 0 0 0,-1 0 0 0 0,0 0 0 0 0,-1-12 0 0 0,-3-12 0 0 0,4 24-1 0 0,-1 1-1 0 0,0-1 1 0 0,0 0-1 0 0,0 0 0 0 0,-1 1 1 0 0,-3-9-1 0 0,4 13-1 0 0,-1 0 1 0 0,1 0-1 0 0,-1-1 0 0 0,1 1 0 0 0,-1 0 1 0 0,0 0-1 0 0,0 1 0 0 0,0-1 0 0 0,0 0 1 0 0,0 1-1 0 0,0-1 0 0 0,-1 1 0 0 0,1 0 1 0 0,-1-1-1 0 0,1 1 0 0 0,0 0 0 0 0,-1 1 1 0 0,0-1-1 0 0,-4-1 0 0 0,-28-3 0 0 0,12 4 0 0 0,-1 0 0 0 0,1 2 0 0 0,-1 0 0 0 0,-29 7 0 0 0,8 10 0 0 0,22-7 0 0 0,2 0 0 0 0,-5 11 0 0 0,1 0 0 0 0,20-18 0 0 0,-8 17 0 0 0,9-12 0 0 0,-3 4 0 0 0</inkml:trace>
</inkml:ink>
</file>

<file path=ppt/ink/ink4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9:01:11.951"/>
    </inkml:context>
    <inkml:brush xml:id="br0">
      <inkml:brushProperty name="width" value="0.05" units="cm"/>
      <inkml:brushProperty name="height" value="0.05" units="cm"/>
    </inkml:brush>
  </inkml:definitions>
  <inkml:trace contextRef="#ctx0" brushRef="#br0">180 383 920 0 0,'-11'7'2992'0'0,"-3"18"-3020"0"0,11-21 296 0 0,-2 10 19 0 0,1-1 1 0 0,0 0 0 0 0,1 1-1 0 0,0 0 1 0 0,1 0 0 0 0,0 0-1 0 0,1 0 1 0 0,1 0 0 0 0,3 28-1 0 0,8 93 803 0 0,-2-18-669 0 0,-2-39-349 0 0,-6-75-62 0 0,2 38 95 0 0,-3-40-98 0 0,0 0 0 0 0,1 1 0 0 0,-1-1 1 0 0,0 0-1 0 0,0 0 0 0 0,0 0 0 0 0,0 0 0 0 0,0 1 0 0 0,0-1 1 0 0,0 0-1 0 0,-1 0 0 0 0,1 0 0 0 0,0 0 0 0 0,-1 0 0 0 0,1 1 0 0 0,0-1 1 0 0,-1 0-1 0 0,0 0 0 0 0,1 0 0 0 0,-1 0 0 0 0,1 0 0 0 0,-1 0 1 0 0,0-1-1 0 0,0 1 0 0 0,0 0 0 0 0,-1 1 0 0 0,0-3-89 0 0,1 0-1 0 0,-1 0 1 0 0,1 0-1 0 0,-1 0 1 0 0,1-1 0 0 0,0 1-1 0 0,0 0 1 0 0,-1-1-1 0 0,1 1 1 0 0,0-1-1 0 0,0 0 1 0 0,1 1-1 0 0,-1-1 1 0 0,0 0 0 0 0,0 1-1 0 0,1-1 1 0 0,-1 0-1 0 0,1 0 1 0 0,-1-1-1 0 0,-4-12-152 0 0,-15-42-345 0 0,-5-47-1517 0 0,14 58 1314 0 0,7 32 591 0 0,1-1-1 0 0,0 0 1 0 0,-1-25 0 0 0,3-37-301 0 0,-1-7 664 0 0,4 29 319 0 0,0 36-302 0 0,2-11 119 0 0,3 0 193 0 0,10-11 1006 0 0,-3 16-649 0 0,23-37 42 0 0,-18 40-658 0 0,-4 7 19 0 0,116-89 531 0 0,-111 91-729 0 0,1 1-1 0 0,36-16 0 0 0,-27 18-24 0 0,-5 1-15 0 0,-8 0 2 0 0,-16 9-21 0 0,0-1-1 0 0,-1 1 1 0 0,1-1 0 0 0,0 1-1 0 0,-1-1 1 0 0,1 1 0 0 0,0-1 0 0 0,-1 1-1 0 0,1-1 1 0 0,0 1 0 0 0,0 0-1 0 0,-1 0 1 0 0,1-1 0 0 0,0 1-1 0 0,0 0 1 0 0,0 0 0 0 0,0 0 0 0 0,-1 0-1 0 0,1 0 1 0 0,0 0 0 0 0,0 0-1 0 0,0 0 1 0 0,-1 0 0 0 0,1 0-1 0 0,0 1 1 0 0,0-1 0 0 0,0 0 0 0 0,-1 0-1 0 0,1 1 1 0 0,0-1 0 0 0,0 1-1 0 0,-1-1 1 0 0,2 2 0 0 0,-1-1 2 0 0,0 1 1 0 0,-1 0 0 0 0,1 0-1 0 0,-1 0 1 0 0,1 0 0 0 0,-1 0-1 0 0,0 0 1 0 0,0 0-1 0 0,0 0 1 0 0,0 0 0 0 0,0 0-1 0 0,0 0 1 0 0,-1 2-1 0 0,-1 9 14 0 0,-1 0 0 0 0,0-1 0 0 0,-8 17-1 0 0,-2-3 20 0 0,-2 1 0 0 0,-30 41 0 0 0,-95 92 222 0 0,30-37 234 0 0,94-104-371 0 0,-14 10 70 0 0,-2 0-102 0 0,-14 4-427 0 0,42-31 4 0 0,-26 15-2071 0 0,34-17 1237 0 0</inkml:trace>
</inkml:ink>
</file>

<file path=ppt/ink/ink4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9:01:12.752"/>
    </inkml:context>
    <inkml:brush xml:id="br0">
      <inkml:brushProperty name="width" value="0.05" units="cm"/>
      <inkml:brushProperty name="height" value="0.05" units="cm"/>
    </inkml:brush>
  </inkml:definitions>
  <inkml:trace contextRef="#ctx0" brushRef="#br0">18 1 1912 0 0,'0'1'195'0'0,"1"0"0"0"0,-1 0 0 0 0,0 1 0 0 0,0-1 0 0 0,0 0 0 0 0,0 0 0 0 0,0 0 0 0 0,0 1-1 0 0,0-1 1 0 0,-1 0 0 0 0,1 0 0 0 0,0 0 0 0 0,0 0 0 0 0,-1 0 0 0 0,1 1 0 0 0,-1-1 0 0 0,0 1-1 0 0,-6 18 455 0 0,1 55 248 0 0,5 131 0 0 0,2-28-477 0 0,-1-170-426 0 0,-1 57 184 0 0,7-22-473 0 0,-6-41 248 0 0,1 0 4 0 0,4 1-9 0 0,-4-2 10 0 0,3 1-204 0 0</inkml:trace>
</inkml:ink>
</file>

<file path=ppt/ink/ink4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9:01:13.106"/>
    </inkml:context>
    <inkml:brush xml:id="br0">
      <inkml:brushProperty name="width" value="0.05" units="cm"/>
      <inkml:brushProperty name="height" value="0.05" units="cm"/>
    </inkml:brush>
  </inkml:definitions>
  <inkml:trace contextRef="#ctx0" brushRef="#br0">2 251 4097 0 0,'0'-1'304'0'0,"-1"-1"0"0"0,1 1 0 0 0,0-1 0 0 0,0 0 0 0 0,0 1 0 0 0,0-1 0 0 0,0 0 0 0 0,0 1-1 0 0,0-1 1 0 0,0 1 0 0 0,1-1 0 0 0,-1 0 0 0 0,1 1 0 0 0,-1-1 0 0 0,1 1 0 0 0,1-3 0 0 0,30-19-305 0 0,4 0 38 0 0,-13 8 27 0 0,-1 1 0 0 0,40-17 1 0 0,-37 19-12 0 0,8-6 21 0 0,4-3 37 0 0,-27 17-58 0 0,-1 0-1 0 0,1 1 1 0 0,-1 0 0 0 0,1 0 0 0 0,13-1-1 0 0,-2 1-4 0 0,-1-1-1 0 0,1-1 1 0 0,31-12-1 0 0,-17 10 6 0 0,-11 6-67 0 0,-23 1 12 0 0,21-3-29 0 0,12-1-362 0 0,-33 4 373 0 0,0 1 0 0 0,0-1 0 0 0,0 0 0 0 0,0 0 1 0 0,0 1-1 0 0,0-1 0 0 0,-1 0 0 0 0,1 1 0 0 0,0-1 0 0 0,0 1 0 0 0,0-1 0 0 0,-1 1 0 0 0,1-1 0 0 0,0 1 0 0 0,-1 0 0 0 0,1-1 0 0 0,-1 1 0 0 0,1 0 1 0 0,0-1-1 0 0,-1 1 0 0 0,0 0 0 0 0,1 0 0 0 0,-1 0 0 0 0,1-1 0 0 0,-1 1 0 0 0,0 0 0 0 0,0 0 0 0 0,1 0 0 0 0,-1 0 0 0 0,0 0 0 0 0,0 0 1 0 0,0 1-1 0 0,1 9-427 0 0</inkml:trace>
</inkml:ink>
</file>

<file path=ppt/ink/ink4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9:01:13.476"/>
    </inkml:context>
    <inkml:brush xml:id="br0">
      <inkml:brushProperty name="width" value="0.05" units="cm"/>
      <inkml:brushProperty name="height" value="0.05" units="cm"/>
    </inkml:brush>
  </inkml:definitions>
  <inkml:trace contextRef="#ctx0" brushRef="#br0">12 17 4409 0 0,'-11'-3'5337'0'0,"38"7"-4977"0"0,14 9-263 0 0,-10-3-88 0 0,29-6 31 0 0,26-11-1 0 0,-30 1-22 0 0,-3 1 8 0 0,27-5-12 0 0,-11 2-12 0 0,-24 3 2 0 0,7 2-58 0 0,31 2 210 0 0,-70 2-328 0 0,0 0-1 0 0,0 1 1 0 0,0 0 0 0 0,0 1-1 0 0,-1 0 1 0 0,1 1 0 0 0,-1 1-1 0 0,15 7 1 0 0,-17-2-513 0 0,-7-6-124 0 0</inkml:trace>
</inkml:ink>
</file>

<file path=ppt/ink/ink4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9:01:14.629"/>
    </inkml:context>
    <inkml:brush xml:id="br0">
      <inkml:brushProperty name="width" value="0.05" units="cm"/>
      <inkml:brushProperty name="height" value="0.05" units="cm"/>
    </inkml:brush>
  </inkml:definitions>
  <inkml:trace contextRef="#ctx0" brushRef="#br0">0 160 3665 0 0,'10'9'348'0'0,"0"0"62"0"0,1 1 0 0 0,0-2 0 0 0,21 14 1 0 0,-28-20-376 0 0,0 0 0 0 0,1-1 0 0 0,-1 1 0 0 0,1-1 0 0 0,-1 0 1 0 0,1 0-1 0 0,-1 0 0 0 0,1-1 0 0 0,-1 0 0 0 0,1 1 1 0 0,-1-2-1 0 0,1 1 0 0 0,0-1 0 0 0,5-1 0 0 0,489-71 1650 0 0,-396 60-1548 0 0,2 0 33 0 0,-35 6-51 0 0,-29 4-88 0 0,22-5 20 0 0,-1-1 1 0 0,30-6 4 0 0,-46 4-34 0 0,23-3 26 0 0,-42 9-34 0 0,10-5 17 0 0,21-4 14 0 0,-39 13-60 0 0,-12 1-72 0 0,0-1 0 0 0,0 1-1 0 0,0-1 1 0 0,0 0 0 0 0,-1-1 0 0 0,1 0 0 0 0,0 0 0 0 0,-1 0 0 0 0,0-1-1 0 0,12-6 1 0 0,-10 3-363 0 0</inkml:trace>
</inkml:ink>
</file>

<file path=ppt/ink/ink4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9:01:14.990"/>
    </inkml:context>
    <inkml:brush xml:id="br0">
      <inkml:brushProperty name="width" value="0.05" units="cm"/>
      <inkml:brushProperty name="height" value="0.05" units="cm"/>
    </inkml:brush>
  </inkml:definitions>
  <inkml:trace contextRef="#ctx0" brushRef="#br0">186 289 5729 0 0,'91'-22'2529'0'0,"-91"23"-1697"0"0,0 1-624 0 0,2 1 264 0 0,-4-3-432 0 0,4 10-320 0 0,-1 7 152 0 0,-1-7-280 0 0,-1-7 312 0 0,-1-1-88 0 0,0-1 8 0 0,1-1-312 0 0</inkml:trace>
  <inkml:trace contextRef="#ctx0" brushRef="#br0" timeOffset="1">4 16 6465 0 0,'-3'-9'2393'0'0,"4"7"-2169"0"0,6-3 0 0 0,2 7-104 0 0,2-2-112 0 0,4 0-4729 0 0</inkml:trace>
</inkml:ink>
</file>

<file path=ppt/ink/ink4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9:01:17.930"/>
    </inkml:context>
    <inkml:brush xml:id="br0">
      <inkml:brushProperty name="width" value="0.05" units="cm"/>
      <inkml:brushProperty name="height" value="0.05" units="cm"/>
    </inkml:brush>
  </inkml:definitions>
  <inkml:trace contextRef="#ctx0" brushRef="#br0">460 71 2136 0 0,'3'-13'718'0'0,"3"-23"480"0"0,-6 36-1145 0 0,0-1 1 0 0,0 0 0 0 0,0 0-1 0 0,0 0 1 0 0,0 1 0 0 0,0-1-1 0 0,-1 0 1 0 0,1 0-1 0 0,0 0 1 0 0,-1 1 0 0 0,1-1-1 0 0,0 0 1 0 0,-1 0-1 0 0,1 1 1 0 0,-1-1 0 0 0,1 0-1 0 0,-1 1 1 0 0,1-1-1 0 0,-1 1 1 0 0,0-1 0 0 0,1 1-1 0 0,-1-1 1 0 0,0 1-1 0 0,1-1 1 0 0,-1 1 0 0 0,0-1-1 0 0,1 1 1 0 0,-1 0 0 0 0,0-1-1 0 0,0 1 1 0 0,0 0-1 0 0,1 0 1 0 0,-1 0 0 0 0,0 0-1 0 0,0 0 1 0 0,0 0-1 0 0,0 0 1 0 0,-1 0 0 0 0,-14 1 14 0 0,-9 3 34 0 0,-1 4-3 0 0,-12 7 50 0 0,-62 42 271 0 0,44-20 38 0 0,18-8-179 0 0,28-21-207 0 0,0 0 0 0 0,1 2 0 0 0,-15 17 0 0 0,7-3 170 0 0,1 1 0 0 0,-25 47 0 0 0,38-63-192 0 0,-1 0 1 0 0,1 0 0 0 0,0 0-1 0 0,1 0 1 0 0,0 1 0 0 0,1-1-1 0 0,0 0 1 0 0,0 1-1 0 0,1-1 1 0 0,0 1 0 0 0,1-1-1 0 0,3 19 1 0 0,-2-19-8 0 0,0 0 0 0 0,1 0 1 0 0,1 0-1 0 0,-1-1 0 0 0,1 1 0 0 0,1-1 0 0 0,-1 0 0 0 0,2 0 1 0 0,-1-1-1 0 0,13 14 0 0 0,22 7 48 0 0,-8-17-37 0 0,-15-8-24 0 0,0 0 0 0 0,1-1 0 0 0,21-1 1 0 0,-13-3-2 0 0,0 0 0 0 0,0-2 0 0 0,38-10 1 0 0,-25 3 26 0 0,-2-3 0 0 0,1-1 0 0 0,65-36 0 0 0,-88 41-17 0 0,-1 0 1 0 0,27-23 0 0 0,-3-4-12 0 0,-32 31-27 0 0,0-1 8 0 0,1 0 0 0 0,-1-1 1 0 0,-1 0-1 0 0,10-17 0 0 0,2-18 19 0 0,-10 0-9 0 0,-10 17-11 0 0,0 13-8 0 0,-1 1 0 0 0,-1 0-1 0 0,0 0 1 0 0,0 0 0 0 0,-1 1 0 0 0,-1-1 0 0 0,0 1-1 0 0,-14-16 1 0 0,10 15-1 0 0,-1 0 0 0 0,0 0 0 0 0,-1 2 0 0 0,0-1-1 0 0,0 2 1 0 0,-1 0 0 0 0,-1 0 0 0 0,0 2 0 0 0,0-1-1 0 0,-21-6 1 0 0,26 12-20 0 0,-1 0-1 0 0,0 0 0 0 0,1 1 0 0 0,-1 0 1 0 0,0 1-1 0 0,1 0 0 0 0,-1 1 1 0 0,0 0-1 0 0,1 0 0 0 0,-18 6 0 0 0,-23 12-135 0 0,24-3 59 0 0,15 1-535 0 0,12-14 568 0 0,-1 0 0 0 0,0-1-1 0 0,1 1 1 0 0,0 0 0 0 0,0-1-1 0 0,0 1 1 0 0,0 0-1 0 0,0-1 1 0 0,0 1 0 0 0,2 3-1 0 0,6 13-435 0 0,0-12 88 0 0,6 5-532 0 0</inkml:trace>
</inkml:ink>
</file>

<file path=ppt/ink/ink4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9:01:18.481"/>
    </inkml:context>
    <inkml:brush xml:id="br0">
      <inkml:brushProperty name="width" value="0.05" units="cm"/>
      <inkml:brushProperty name="height" value="0.05" units="cm"/>
    </inkml:brush>
  </inkml:definitions>
  <inkml:trace contextRef="#ctx0" brushRef="#br0">76 4 2361 0 0,'1'-1'429'0'0,"-6"0"-73"0"0,3 1-107 0 0,-1 0 225 0 0,-1 1 191 0 0,-7 16 519 0 0,-1 8-290 0 0,5-14-829 0 0,2-4 42 0 0,0 0-1 0 0,1 0 1 0 0,0 0-1 0 0,1 1 1 0 0,0 0-1 0 0,-5 14 1 0 0,8-19-82 0 0,-1 0 0 0 0,1 0 0 0 0,0 1 0 0 0,0-1 0 0 0,1 0 0 0 0,-1 0 0 0 0,0 1-1 0 0,1-1 1 0 0,0 0 0 0 0,0 0 0 0 0,0 0 0 0 0,0 0 0 0 0,0 0 0 0 0,1 0 0 0 0,-1 0 0 0 0,1 0 0 0 0,0-1 0 0 0,0 1 0 0 0,0-1 0 0 0,0 1 0 0 0,0-1 0 0 0,1 0 0 0 0,4 4 0 0 0,-3-3 1 0 0,0 0 1 0 0,0-1-1 0 0,1 0 1 0 0,-1 1-1 0 0,1-2 1 0 0,0 1 0 0 0,0 0-1 0 0,-1-1 1 0 0,1 0-1 0 0,6 1 1 0 0,-8-2-17 0 0,0-1 0 0 0,-1 1 0 0 0,1-1 0 0 0,-1 1 0 0 0,1-1 0 0 0,-1 0 0 0 0,1 0 0 0 0,-1 0 0 0 0,0 0 0 0 0,1 0 0 0 0,-1-1 0 0 0,0 1 0 0 0,0-1 0 0 0,0 0 0 0 0,0 1 0 0 0,0-1 0 0 0,0 0 0 0 0,0 0 0 0 0,-1 0 0 0 0,1 0 0 0 0,-1 0 0 0 0,2-3 0 0 0,2-3 6 0 0,-1 1 1 0 0,0-1-1 0 0,0 0 0 0 0,0 0 1 0 0,2-10-1 0 0,-5 14-8 0 0,0-1 0 0 0,0 0 0 0 0,0 0 1 0 0,0 0-1 0 0,-1 0 0 0 0,1 1 0 0 0,-2-10 0 0 0,-5-3 18 0 0,0 6-8 0 0,-10-15 19 0 0,8 11-15 0 0,10 5-1005 0 0,1 10-499 0 0,5 1 1082 0 0</inkml:trace>
</inkml:ink>
</file>

<file path=ppt/ink/ink4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9:01:18.902"/>
    </inkml:context>
    <inkml:brush xml:id="br0">
      <inkml:brushProperty name="width" value="0.05" units="cm"/>
      <inkml:brushProperty name="height" value="0.05" units="cm"/>
    </inkml:brush>
  </inkml:definitions>
  <inkml:trace contextRef="#ctx0" brushRef="#br0">0 115 2673 0 0,'107'48'785'0'0,"-105"-48"-717"0"0,0 1-1 0 0,-1 0 1 0 0,1-1-1 0 0,0 1 1 0 0,0 0-1 0 0,-1 0 1 0 0,1 0-1 0 0,0 0 1 0 0,-1 0-1 0 0,1 0 1 0 0,-1 1 0 0 0,0-1-1 0 0,1 0 1 0 0,-1 1-1 0 0,0-1 1 0 0,0 1-1 0 0,0 0 1 0 0,0-1-1 0 0,0 1 1 0 0,0 0-1 0 0,0-1 1 0 0,0 3 0 0 0,1 2 435 0 0,1-1 1449 0 0,-10-43 618 0 0,-8-7-2132 0 0,6 22-216 0 0,4 7-171 0 0,-1 0-24 0 0,0-4 6 0 0,5 19-27 0 0,1 0 0 0 0,0 0 1 0 0,0-1-1 0 0,0 1 0 0 0,-1 0 0 0 0,1 0 1 0 0,0-1-1 0 0,1 1 0 0 0,-1 0 1 0 0,0 0-1 0 0,0 0 0 0 0,0-1 1 0 0,1 1-1 0 0,-1 0 0 0 0,1 0 1 0 0,-1 0-1 0 0,1 0 0 0 0,-1 0 0 0 0,1 0 1 0 0,0 0-1 0 0,-1 0 0 0 0,1 0 1 0 0,0 0-1 0 0,0 0 0 0 0,0 0 1 0 0,0 0-1 0 0,0 1 0 0 0,0-1 0 0 0,0 0 1 0 0,0 1-1 0 0,0-1 0 0 0,0 1 1 0 0,0-1-1 0 0,0 1 0 0 0,0-1 1 0 0,0 1-1 0 0,1 0 0 0 0,0-1 1 0 0,51-6 36 0 0,-44 7-19 0 0,56-3 31 0 0,-52 4-134 0 0,0 0-1 0 0,-1 1 1 0 0,0 0-1 0 0,1 1 1 0 0,20 7 0 0 0,-30-8 51 0 0,3 0-39 0 0,0 0 0 0 0,0 1 0 0 0,-1-1 0 0 0,1 1 0 0 0,9 7 0 0 0,-2 0-289 0 0</inkml:trace>
</inkml:ink>
</file>

<file path=ppt/ink/ink4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9:01:19.910"/>
    </inkml:context>
    <inkml:brush xml:id="br0">
      <inkml:brushProperty name="width" value="0.05" units="cm"/>
      <inkml:brushProperty name="height" value="0.05" units="cm"/>
    </inkml:brush>
  </inkml:definitions>
  <inkml:trace contextRef="#ctx0" brushRef="#br0">1 149 2921 0 0,'91'52'1177'0'0,"-72"-35"-762"0"0,-13 1-173 0 0,-4-10-127 0 0,-2-7-99 0 0,17 52 712 0 0,-10-19-137 0 0,-7-27-549 0 0,-2-2 301 0 0,-4-4 589 0 0,-2-11-117 0 0,6-1-1038 0 0,4-11 232 0 0,0 1 0 0 0,1 1 0 0 0,11-36 0 0 0,-5 19 4 0 0,0 11 7 0 0,9-12-6 0 0,-3 8-9 0 0,-14 27-12 0 0,7-12 15 0 0,-2 12-44 0 0,-1 7-41 0 0,1 3 77 0 0,15 17 0 0 0,84 87 89 0 0,-103-109-82 0 0,1 0 1 0 0,0 0-1 0 0,-1 0 0 0 0,1 0 1 0 0,0 0-1 0 0,0-1 0 0 0,0 1 1 0 0,0-1-1 0 0,5 2 0 0 0,-7-3-2 0 0,1 1-1 0 0,-1-1 0 0 0,0 1 0 0 0,1-1 0 0 0,-1 0 1 0 0,1 0-1 0 0,-1 0 0 0 0,1 1 0 0 0,-1-1 0 0 0,1-1 0 0 0,-1 1 1 0 0,1 0-1 0 0,-1 0 0 0 0,1 0 0 0 0,-1-1 0 0 0,0 1 1 0 0,1-1-1 0 0,-1 1 0 0 0,1-1 0 0 0,-1 0 0 0 0,1 0 0 0 0,9-9 11 0 0,7-4 44 0 0,16-16 25 0 0,-27 21-86 0 0,9-11 41 0 0,-7 6-1 0 0,0-3-13 0 0,-3 4-25 0 0,1-9 6 0 0,3-7-3 0 0,11-7-13 0 0,-21 36-30 0 0,1 2 8 0 0,3 6 29 0 0,-2-4 4 0 0,-1-2-8 0 0,11 19-7 0 0,-6-13 16 0 0,1 0 1 0 0,1-1 0 0 0,-1 0 0 0 0,1 0 0 0 0,10 6-1 0 0,-5-4 5 0 0,1 1-4 0 0,1 2 14 0 0,33 14 27 0 0,-34-20-49 0 0,5 6-164 0 0,-17-10 98 0 0,0 0 0 0 0,0-1 0 0 0,0 1-1 0 0,0-1 1 0 0,1 0 0 0 0,-1 1 0 0 0,0-1 0 0 0,1 0 0 0 0,-1 0 0 0 0,1-1 0 0 0,-1 1 0 0 0,1 0 0 0 0,-1-1 0 0 0,1 1 0 0 0,4-1 0 0 0,1-4-291 0 0,-1-4-421 0 0</inkml:trace>
</inkml:ink>
</file>

<file path=ppt/ink/ink4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22:59:39.741"/>
    </inkml:context>
    <inkml:brush xml:id="br0">
      <inkml:brushProperty name="width" value="0.05" units="cm"/>
      <inkml:brushProperty name="height" value="0.05" units="cm"/>
      <inkml:brushProperty name="color" value="#E71224"/>
    </inkml:brush>
  </inkml:definitions>
  <inkml:trace contextRef="#ctx0" brushRef="#br0">322 529 3025 0 0,'0'0'3588'0'0,"-1"0"-3520"0"0,-2-2 583 0 0,0 1-318 0 0,-2-3 81 0 0,-2 0-9 0 0,4 2-271 0 0,-13-6 348 0 0,-6-10-91 0 0,-21-32-285 0 0,32 37-41 0 0,-23-30 109 0 0,-7-15-25 0 0,13 18-70 0 0,8 13-14 0 0,-9-16-27 0 0,12 12-3 0 0,-5-25-6 0 0,8-1-103 0 0,11 19-70 0 0,8 22-1551 0 0,-3 11 1229 0 0,-1 1 108 0 0,0-3-424 0 0,-1 5-281 0 0</inkml:trace>
</inkml:ink>
</file>

<file path=ppt/ink/ink4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9:01:20.332"/>
    </inkml:context>
    <inkml:brush xml:id="br0">
      <inkml:brushProperty name="width" value="0.05" units="cm"/>
      <inkml:brushProperty name="height" value="0.05" units="cm"/>
    </inkml:brush>
  </inkml:definitions>
  <inkml:trace contextRef="#ctx0" brushRef="#br0">290 28 2849 0 0,'-4'-8'2810'0'0,"-1"3"-2218"0"0,-2 1-218 0 0,4 1-228 0 0,-1 1-13 0 0,-4 0-56 0 0,-6 1-5 0 0,-2 0 181 0 0,14 1-237 0 0,-33-1 213 0 0,28 1-168 0 0,-1 1-1 0 0,1 0 1 0 0,0 0 0 0 0,0 0-1 0 0,0 1 1 0 0,0 0 0 0 0,-8 4-1 0 0,-23 17 182 0 0,16-5-63 0 0,6-4-53 0 0,4-5-51 0 0,-3 0 33 0 0,-1 4 59 0 0,9-3-71 0 0,7-8-89 0 0,0 0 0 0 0,0 0 0 0 0,-1 1 0 0 0,1-1 1 0 0,1 0-1 0 0,-1 0 0 0 0,0 0 0 0 0,0 0 1 0 0,1 0-1 0 0,-1 0 0 0 0,2 4 0 0 0,17 29 80 0 0,-14-29-73 0 0,1 0 0 0 0,-1-1-1 0 0,1 1 1 0 0,0-1-1 0 0,12 8 1 0 0,-5-6 10 0 0,0 0 0 0 0,0 0 0 0 0,0-2 0 0 0,28 9 1 0 0,-24-11 20 0 0,-7-1-31 0 0,0-1 0 0 0,0-1 1 0 0,0 0-1 0 0,0 0 0 0 0,14-3 0 0 0,-4-1 46 0 0,-4-2 23 0 0,-4 1-54 0 0,0-1 1 0 0,0 1-1 0 0,15-11 1 0 0,0-6 4 0 0,-14 5 19 0 0,-12 16-50 0 0,0 0 0 0 0,-1 0 0 0 0,1 0 1 0 0,-1-1-1 0 0,1 1 0 0 0,-1 0 0 0 0,1 0 0 0 0,-1-1 0 0 0,0 1 0 0 0,0 0 0 0 0,0-1 0 0 0,1 1 0 0 0,-1 0 0 0 0,-1-1 0 0 0,1 1 0 0 0,0 0 0 0 0,0-1 0 0 0,0 1 0 0 0,-1 0 0 0 0,1 0 0 0 0,0-1 0 0 0,-1 1 0 0 0,-1-2 0 0 0,0-1 3 0 0,0 1 0 0 0,-1-1 0 0 0,1 1 0 0 0,-1 0 0 0 0,0 0 0 0 0,0 0 1 0 0,-6-4-1 0 0,1 1-2 0 0,1 1 1 0 0,-1 1 0 0 0,0-1 0 0 0,0 1 0 0 0,-1 1-1 0 0,-12-5 1 0 0,2 8-369 0 0,17 1-903 0 0</inkml:trace>
</inkml:ink>
</file>

<file path=ppt/ink/ink4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9:01:21.023"/>
    </inkml:context>
    <inkml:brush xml:id="br0">
      <inkml:brushProperty name="width" value="0.05" units="cm"/>
      <inkml:brushProperty name="height" value="0.05" units="cm"/>
    </inkml:brush>
  </inkml:definitions>
  <inkml:trace contextRef="#ctx0" brushRef="#br0">137 427 1112 0 0,'59'4'467'0'0,"-44"-3"420"0"0,-22-2 2447 0 0,-1 0-2870 0 0,-7 1 658 0 0,-10 3-241 0 0,0 4-644 0 0,-5 4-299 0 0,20-7 190 0 0,-20 10 143 0 0,-7 15-7 0 0,34-26-237 0 0,1 0 0 0 0,-1 0 0 0 0,1 0 0 0 0,0 0 1 0 0,0 1-1 0 0,0 0 0 0 0,0-1 0 0 0,-2 7 0 0 0,2 16 209 0 0,3-21-219 0 0,-1-1 1 0 0,1 1-1 0 0,0-1 1 0 0,1 1-1 0 0,-1-1 1 0 0,1 0-1 0 0,0 1 1 0 0,0-1-1 0 0,0 0 1 0 0,0 0-1 0 0,1 0 1 0 0,5 6-1 0 0,-6-8-2 0 0,0 0-1 0 0,1 0 1 0 0,-1-1-1 0 0,1 1 1 0 0,-1-1 0 0 0,1 1-1 0 0,0-1 1 0 0,0 0-1 0 0,-1 0 1 0 0,1 0 0 0 0,0 0-1 0 0,0 0 1 0 0,0-1-1 0 0,0 0 1 0 0,0 1-1 0 0,0-1 1 0 0,0 0 0 0 0,0 0-1 0 0,0-1 1 0 0,0 1-1 0 0,0-1 1 0 0,5-1 0 0 0,8-1 1 0 0,-1-2 1 0 0,1 0 0 0 0,-1-1-1 0 0,0-1 1 0 0,0 0 0 0 0,-1-1-1 0 0,14-11 1 0 0,-15 10-25 0 0,-1-1 0 0 0,-1 0 0 0 0,0-1 0 0 0,15-19 0 0 0,-19 20 1 0 0,0 0-1 0 0,-1 0 1 0 0,0-1-1 0 0,6-14 1 0 0,-6 7-7 0 0,0 0 1 0 0,-1 0-1 0 0,-1-1 0 0 0,2-22 1 0 0,-2 3-16 0 0,-3-42 1 0 0,-4 5 12 0 0,2 63 12 0 0,-1 0 0 0 0,0 0 0 0 0,-1 0 0 0 0,-6-17 0 0 0,-9-17-5 0 0,9 35-11 0 0,4 18-26 0 0,-1 31-43 0 0,5-28 83 0 0,-4 30 22 0 0,2 50 0 0 0,3-76 2 0 0,1 0 0 0 0,1 0 0 0 0,0-1 0 0 0,7 24 0 0 0,5-3 13 0 0,-5-14-16 0 0,8 9 5 0 0,-10-17-3 0 0,1-1 0 0 0,0 0 0 0 0,1-1 0 0 0,0 0 0 0 0,1 0 0 0 0,0-1 0 0 0,1 0 0 0 0,12 8 0 0 0,-18-14-12 0 0,1 0 0 0 0,-1-1-1 0 0,0 0 1 0 0,1 0 0 0 0,-1 0-1 0 0,1-1 1 0 0,6 1 0 0 0,70 3 85 0 0,-77-5-84 0 0,1 0 7 0 0,-1 0 1 0 0,1 0 0 0 0,0 0 0 0 0,0-1-1 0 0,0 0 1 0 0,-1 0 0 0 0,1 0 0 0 0,0-1 0 0 0,-1 0-1 0 0,1 0 1 0 0,-1 0 0 0 0,0-1 0 0 0,0 0-1 0 0,0 0 1 0 0,0 0 0 0 0,0 0 0 0 0,4-5 0 0 0,-6 4-10 0 0,-1 0 0 0 0,0 0 1 0 0,0-1-1 0 0,-1 1 1 0 0,1 0-1 0 0,-1 0 1 0 0,0-1-1 0 0,0 1 0 0 0,-1-1 1 0 0,1 1-1 0 0,-1-1 1 0 0,0 1-1 0 0,0-1 1 0 0,0 0-1 0 0,-2-5 0 0 0,2 7-7 0 0,-1-1 0 0 0,0 1 0 0 0,0 0 0 0 0,0 0-1 0 0,0-1 1 0 0,-1 1 0 0 0,1 0 0 0 0,-1 0-1 0 0,0 0 1 0 0,0 0 0 0 0,-4-4 0 0 0,5 6 1 0 0,-1-1-1 0 0,0 1 1 0 0,0-1 0 0 0,0 1 0 0 0,0-1 0 0 0,0 1-1 0 0,0 0 1 0 0,-1 0 0 0 0,1 0 0 0 0,-4-1 0 0 0,-1 1-77 0 0,1 2 2 0 0,1 15 23 0 0,4-9 56 0 0,0 3-4 0 0,0-1-1 0 0,1 0 1 0 0,0 0 0 0 0,2 18 0 0 0,-2-24 4 0 0,1-1 0 0 0,-1 1 1 0 0,1-1-1 0 0,0 1 0 0 0,0-1 0 0 0,0 1 0 0 0,0-1 0 0 0,0 0 0 0 0,0 0 0 0 0,1 1 0 0 0,-1-1 0 0 0,1 0 0 0 0,-1 0 0 0 0,1 0 0 0 0,0 0 0 0 0,0-1 0 0 0,0 1 1 0 0,0-1-1 0 0,0 1 0 0 0,0-1 0 0 0,0 1 0 0 0,4 0 0 0 0,1 1 0 0 0,0 0 0 0 0,-1 0 1 0 0,1 0-1 0 0,-1 1 0 0 0,0 0 0 0 0,10 8 0 0 0,-1 0 6 0 0,7-1 22 0 0,-14-9-17 0 0,0 0 0 0 0,0-1 0 0 0,0 0-1 0 0,0 0 1 0 0,1-1 0 0 0,-1 0 0 0 0,0 0 0 0 0,12-2 0 0 0,-10 1 17 0 0,68-15 0 0 0,-22 3-546 0 0,-47 10 364 0 0,-3-4-160 0 0</inkml:trace>
</inkml:ink>
</file>

<file path=ppt/ink/ink4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9:01:21.393"/>
    </inkml:context>
    <inkml:brush xml:id="br0">
      <inkml:brushProperty name="width" value="0.05" units="cm"/>
      <inkml:brushProperty name="height" value="0.05" units="cm"/>
    </inkml:brush>
  </inkml:definitions>
  <inkml:trace contextRef="#ctx0" brushRef="#br0">11 60 3889 0 0,'-1'-4'496'0'0,"-2"-5"167"0"0,0-4 33 0 0,0-6 95 0 0,5 6-279 0 0,4 11-312 0 0,-4 3 107 0 0,6 28 222 0 0,-2-14-432 0 0,17 48 286 0 0,-9-10 111 0 0,-9-31-362 0 0,2 12 79 0 0,1 4 19 0 0,5 17 54 0 0,4 4-147 0 0,-7-34-94 0 0,7 12 47 0 0,12 17 10 0 0,-10-23-120 0 0,-5-14-429 0 0,-3-4 287 0 0,-7-4 7 0 0,-5 6-21 0 0</inkml:trace>
</inkml:ink>
</file>

<file path=ppt/ink/ink4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9:01:21.965"/>
    </inkml:context>
    <inkml:brush xml:id="br0">
      <inkml:brushProperty name="width" value="0.05" units="cm"/>
      <inkml:brushProperty name="height" value="0.05" units="cm"/>
    </inkml:brush>
  </inkml:definitions>
  <inkml:trace contextRef="#ctx0" brushRef="#br0">0 157 1872 0 0,'83'40'807'0'0,"-73"-33"-558"0"0,0 4-12 0 0,-9-9-202 0 0,0 0 0 0 0,-1 0-1 0 0,1 0 1 0 0,0 0 0 0 0,-1 0-1 0 0,1 1 1 0 0,-1-1 0 0 0,0 0-1 0 0,1 0 1 0 0,-2 4 0 0 0,2 5 303 0 0,2 2-183 0 0,2 7 22 0 0,2 9 172 0 0,-1 15 440 0 0,-6-34-651 0 0,1 0 1 0 0,1 1-1 0 0,-1-1 1 0 0,2 0 0 0 0,-1 0-1 0 0,1 0 1 0 0,1-1-1 0 0,0 1 1 0 0,0-1-1 0 0,6 10 1 0 0,-6-19 298 0 0,1-10-48 0 0,-1-10-307 0 0,-1 3-70 0 0,1-8 8 0 0,1-49-1 0 0,-5 65-13 0 0,-1 0-1 0 0,0 0 1 0 0,0 1 0 0 0,-1-1 0 0 0,-4-13-1 0 0,-2-7 2 0 0,5 8-11 0 0,-1-25 3 0 0,3 18-2 0 0,6-13-7 0 0,9-1-11 0 0,-11 38 17 0 0,-1 0 0 0 0,1 0-1 0 0,0 0 1 0 0,0 0 0 0 0,0 1 0 0 0,1-1 0 0 0,-1 1 0 0 0,1 0-1 0 0,0 0 1 0 0,0 0 0 0 0,0 0 0 0 0,6-2 0 0 0,-3 2-13 0 0,22-4-30 0 0,-23 7 35 0 0,1 5-8 0 0,-1 10 6 0 0,-6-13 14 0 0,0 1-1 0 0,0-1 1 0 0,-1 1 0 0 0,1-1 0 0 0,0 0 0 0 0,-1 1 0 0 0,0-1 0 0 0,1 1 0 0 0,-1-1 0 0 0,0 0 0 0 0,0 0 0 0 0,-1 1-1 0 0,1-1 1 0 0,0 0 0 0 0,-1 0 0 0 0,1 0 0 0 0,-1 0 0 0 0,0-1 0 0 0,1 1 0 0 0,-1 0 0 0 0,-3 1 0 0 0,-6 7 21 0 0,-1-1 0 0 0,-1 0 0 0 0,0-1 0 0 0,-24 12 1 0 0,-29 5 130 0 0,56-19-54 0 0,3-1-208 0 0,1-3-692 0 0,7-3 320 0 0,5 0-113 0 0</inkml:trace>
</inkml:ink>
</file>

<file path=ppt/ink/ink4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9:01:22.475"/>
    </inkml:context>
    <inkml:brush xml:id="br0">
      <inkml:brushProperty name="width" value="0.05" units="cm"/>
      <inkml:brushProperty name="height" value="0.05" units="cm"/>
    </inkml:brush>
  </inkml:definitions>
  <inkml:trace contextRef="#ctx0" brushRef="#br0">143 254 4217 0 0,'14'10'1735'0'0,"11"10"-1115"0"0,-25-19-611 0 0,1-1 1 0 0,-1 1-1 0 0,1-1 0 0 0,-1 1 1 0 0,0 0-1 0 0,1-1 1 0 0,-1 1-1 0 0,0-1 1 0 0,1 1-1 0 0,-1 0 1 0 0,0-1-1 0 0,0 1 1 0 0,0 0-1 0 0,1-1 0 0 0,-1 1 1 0 0,0 0-1 0 0,0-1 1 0 0,0 1-1 0 0,0 0 1 0 0,0 0-1 0 0,0-1 1 0 0,-1 1-1 0 0,1 0 1 0 0,0-1-1 0 0,0 1 0 0 0,0 0 1 0 0,-1-1-1 0 0,1 1 1 0 0,0-1-1 0 0,-1 1 1 0 0,1 0-1 0 0,0-1 1 0 0,-1 1-1 0 0,1-1 1 0 0,-1 1-1 0 0,0 0 0 0 0,-3 0 489 0 0,-3-5 184 0 0,-1-1-389 0 0,-23-10 20 0 0,-6-20-167 0 0,26 23-102 0 0,-22-22 146 0 0,27 26-133 0 0,0 0-1 0 0,0 0 1 0 0,0-1-1 0 0,-4-11 1 0 0,7 14-23 0 0,0 0 0 0 0,1 0 0 0 0,0 0 0 0 0,1 0 0 0 0,-1-1 0 0 0,1 1 1 0 0,1-1-1 0 0,-1 1 0 0 0,1-1 0 0 0,0 1 0 0 0,0-1 0 0 0,1 1 0 0 0,1-8 0 0 0,-1 13-30 0 0,0-1-1 0 0,0 0 0 0 0,0 1 0 0 0,0 0 0 0 0,0-1 0 0 0,0 1 0 0 0,0-1 0 0 0,0 1 0 0 0,1 0 0 0 0,-1 0 0 0 0,0 0 0 0 0,1 0 0 0 0,-1 0 0 0 0,1 0 0 0 0,-1 0 1 0 0,1 0-1 0 0,0 1 0 0 0,-1-1 0 0 0,1 1 0 0 0,0-1 0 0 0,0 1 0 0 0,-1-1 0 0 0,1 1 0 0 0,0 0 0 0 0,0 0 0 0 0,-1 0 0 0 0,1 0 0 0 0,0 0 0 0 0,2 1 0 0 0,54 7 57 0 0,-34-2-59 0 0,120 23 20 0 0,-125-27-17 0 0,-1-1-1 0 0,1 0 1 0 0,0-2-1 0 0,0 0 1 0 0,33-7-1 0 0,-8 3 11 0 0,-37 5-10 0 0,0 0 0 0 0,0-1 0 0 0,-1 0 0 0 0,1 0 0 0 0,0 0 0 0 0,0-1 0 0 0,-1 0 0 0 0,1-1 0 0 0,-1 1 0 0 0,11-7-1 0 0,-9 5 17 0 0,7 1-5 0 0,0 0 2 0 0,-7-3 8 0 0,-6-6 11 0 0,-3 10-28 0 0,-1 1-4 0 0,-3-2-2 0 0,-14-2-5 0 0,-20 3-20 0 0,36 2 23 0 0,-9 0-6 0 0,1 2 0 0 0,-1 0 0 0 0,1 0 0 0 0,0 1 0 0 0,0 0 0 0 0,-16 7 0 0 0,-7 6-41 0 0,29-13 43 0 0,1-1-1 0 0,0 1 0 0 0,0 0 1 0 0,1 1-1 0 0,-1-1 1 0 0,1 1-1 0 0,-1-1 0 0 0,-3 7 1 0 0,6-8 4 0 0,-1 1 1 0 0,1-1-1 0 0,0 1 1 0 0,0 0-1 0 0,0 0 1 0 0,0 0-1 0 0,0-1 1 0 0,1 1-1 0 0,-1 0 1 0 0,1 0-1 0 0,0 0 1 0 0,0 0-1 0 0,0 0 1 0 0,0 0-1 0 0,1 0 1 0 0,-1 0-1 0 0,1 0 1 0 0,-1-1-1 0 0,1 1 1 0 0,0 0-1 0 0,0 0 1 0 0,1 0-1 0 0,-1-1 1 0 0,0 1-1 0 0,1-1 1 0 0,0 1-1 0 0,2 2 0 0 0,3 5-110 0 0,1-1-1 0 0,0 0 0 0 0,0 0 0 0 0,1-1 1 0 0,0 0-1 0 0,0-1 0 0 0,1 0 0 0 0,0 0 1 0 0,0-1-1 0 0,1-1 0 0 0,0 1 0 0 0,0-2 1 0 0,0 1-1 0 0,0-2 0 0 0,1 1 0 0 0,-1-2 1 0 0,1 1-1 0 0,15 0 0 0 0,0-5-306 0 0</inkml:trace>
</inkml:ink>
</file>

<file path=ppt/ink/ink4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9:01:22.947"/>
    </inkml:context>
    <inkml:brush xml:id="br0">
      <inkml:brushProperty name="width" value="0.05" units="cm"/>
      <inkml:brushProperty name="height" value="0.05" units="cm"/>
    </inkml:brush>
  </inkml:definitions>
  <inkml:trace contextRef="#ctx0" brushRef="#br0">91 334 3729 0 0,'-1'11'3726'0'0,"1"-11"-3720"0"0,0 1 0 0 0,0-1 0 0 0,0 0 0 0 0,0 0 0 0 0,1 0-1 0 0,-1 1 1 0 0,0-1 0 0 0,0 0 0 0 0,0 0 0 0 0,0 1 0 0 0,0-1 0 0 0,0 0 0 0 0,0 0 0 0 0,0 1 0 0 0,0-1 0 0 0,-1 0 0 0 0,1 0 0 0 0,0 1 0 0 0,0-1 0 0 0,0 0 0 0 0,0 0 0 0 0,0 0 0 0 0,0 1 0 0 0,0-1 0 0 0,0 0 0 0 0,-1 0 0 0 0,1 0 0 0 0,0 1 0 0 0,0-1 0 0 0,0 0 0 0 0,0 0 0 0 0,-1 0 0 0 0,1 0 0 0 0,0 0 0 0 0,0 1 0 0 0,-1-1 0 0 0,1 0 0 0 0,0 0 0 0 0,0 0 0 0 0,0 0 0 0 0,-1 0 0 0 0,1 0 0 0 0,0 0 0 0 0,0 0 0 0 0,-1 0 0 0 0,1 0 0 0 0,0 0 0 0 0,0 0 0 0 0,-1 0 0 0 0,1 0 0 0 0,0 0 0 0 0,0 0 0 0 0,-1 0 0 0 0,0 0 18 0 0,1 0 1 0 0,-1 1 0 0 0,0-1-1 0 0,0 0 1 0 0,1 0-1 0 0,-1 1 1 0 0,0-1 0 0 0,0 1-1 0 0,1-1 1 0 0,-1 1-1 0 0,0-1 1 0 0,1 1 0 0 0,-1-1-1 0 0,1 1 1 0 0,-1 0 0 0 0,1-1-1 0 0,-1 1 1 0 0,1 0-1 0 0,-1-1 1 0 0,1 1 0 0 0,-1 0-1 0 0,1 0 1 0 0,0-1-1 0 0,0 1 1 0 0,-1 0 0 0 0,1 0-1 0 0,0 1 1 0 0,-12 21 170 0 0,-24 18-11 0 0,19-17-62 0 0,16-22-105 0 0,1-1 0 0 0,-1 1 0 0 0,1 0 0 0 0,0-1 0 0 0,-1 1 0 0 0,1 0 0 0 0,0-1 0 0 0,0 1 0 0 0,0 0 0 0 0,0 0 0 0 0,1-1 0 0 0,-1 1 0 0 0,1 2 0 0 0,0 5 54 0 0,8 19 54 0 0,-7-26-117 0 0,-1 0-1 0 0,0 0 0 0 0,0-1 0 0 0,1 1 0 0 0,-1 0 0 0 0,1-1 0 0 0,0 1 1 0 0,-1-1-1 0 0,1 1 0 0 0,0-1 0 0 0,0 0 0 0 0,0 0 0 0 0,0 0 1 0 0,3 1-1 0 0,-3-1 0 0 0,1 0 1 0 0,0-1 0 0 0,0 1 0 0 0,0-1 0 0 0,0 0-1 0 0,-1 1 1 0 0,1-1 0 0 0,0-1 0 0 0,0 1-1 0 0,0 0 1 0 0,3-2 0 0 0,23-9 92 0 0,-6 0-47 0 0,1-1 19 0 0,-20 9-53 0 0,0 0-1 0 0,0 0 0 0 0,0 0 1 0 0,0-1-1 0 0,0 1 0 0 0,6-9 1 0 0,-2-1-16 0 0,0 1 1 0 0,-1-2-1 0 0,0 1 1 0 0,-1-1 0 0 0,-1 0-1 0 0,0-1 1 0 0,-1 1-1 0 0,0-1 1 0 0,-1 0-1 0 0,-1 0 1 0 0,1-24-1 0 0,-3-11 6 0 0,-1 1 0 0 0,-10-61 0 0 0,4 33-74 0 0,7 76 34 0 0,4 34-137 0 0,1 17 158 0 0,0-13 18 0 0,2 0 0 0 0,1 0 0 0 0,19 54-1 0 0,-18-66-8 0 0,12 28 27 0 0,-4-20 3 0 0,5-4-1 0 0,-4-13-15 0 0,10 6 40 0 0,-18-12-29 0 0,-2-3-8 0 0,6 6 9 0 0,30 31-366 0 0,-41-41-816 0 0,-6-6-854 0 0,2 2 1645 0 0,-1 0-338 0 0</inkml:trace>
</inkml:ink>
</file>

<file path=ppt/ink/ink4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9:01:23.300"/>
    </inkml:context>
    <inkml:brush xml:id="br0">
      <inkml:brushProperty name="width" value="0.05" units="cm"/>
      <inkml:brushProperty name="height" value="0.05" units="cm"/>
    </inkml:brush>
  </inkml:definitions>
  <inkml:trace contextRef="#ctx0" brushRef="#br0">1 1 3041 0 0,'13'30'3826'0'0,"4"22"-3345"0"0,-6-19-418 0 0,4 3 124 0 0,-9-23-91 0 0,-2-5-42 0 0,2 8 1 0 0,27 52 188 0 0,-3-28-1159 0 0,-29-39 863 0 0,-1 0-1 0 0,1-1 1 0 0,0 1 0 0 0,-1 0 0 0 0,1-1 0 0 0,0 1 0 0 0,0-1 0 0 0,-1 1 0 0 0,1 0 0 0 0,0-1 0 0 0,0 0 0 0 0,0 1 0 0 0,0-1 0 0 0,0 0 0 0 0,0 1 0 0 0,0-1 0 0 0,0 0 0 0 0,0 0 0 0 0,0 0 0 0 0,0 1 0 0 0,0-1 0 0 0,-1 0 0 0 0,1-1 0 0 0,0 1 0 0 0,0 0 0 0 0,0 0 0 0 0,0 0 0 0 0,2-1 0 0 0,7-5-2554 0 0</inkml:trace>
</inkml:ink>
</file>

<file path=ppt/ink/ink4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9:01:23.642"/>
    </inkml:context>
    <inkml:brush xml:id="br0">
      <inkml:brushProperty name="width" value="0.05" units="cm"/>
      <inkml:brushProperty name="height" value="0.05" units="cm"/>
    </inkml:brush>
  </inkml:definitions>
  <inkml:trace contextRef="#ctx0" brushRef="#br0">91 122 4425 0 0,'96'-74'1627'0'0,"-73"54"-837"0"0,-23 14-620 0 0,-1 3-78 0 0,1 0-10 0 0,0 1-22 0 0,-1 0-42 0 0,-2-1 14 0 0,2 2-4 0 0,-14-5 233 0 0,-19 5-53 0 0,-13 8-37 0 0,45-6-137 0 0,-5 0 41 0 0,0 2 0 0 0,0-1 0 0 0,0 1 0 0 0,1 0 0 0 0,-1 0 0 0 0,1 1 0 0 0,0 0 0 0 0,0 0 0 0 0,0 0 0 0 0,1 1 0 0 0,-1 0 0 0 0,1 0 0 0 0,0 0 0 0 0,1 1 0 0 0,-1-1 0 0 0,-4 9 0 0 0,9-13-70 0 0,0 0 1 0 0,-1 0 0 0 0,1 0 0 0 0,0 0 0 0 0,-1 0-1 0 0,1 0 1 0 0,0 0 0 0 0,0 1 0 0 0,0-1 0 0 0,0 0-1 0 0,0 0 1 0 0,0 0 0 0 0,1 0 0 0 0,-1 0-1 0 0,0 0 1 0 0,0 0 0 0 0,1 0 0 0 0,-1 0 0 0 0,1 0-1 0 0,-1 0 1 0 0,1 0 0 0 0,-1 0 0 0 0,1 0 0 0 0,0 0-1 0 0,-1 0 1 0 0,1 0 0 0 0,0-1 0 0 0,0 1 0 0 0,-1 0-1 0 0,1 0 1 0 0,0-1 0 0 0,0 1 0 0 0,0-1-1 0 0,0 1 1 0 0,1 0 0 0 0,2 1 9 0 0,-1-1-1 0 0,0 0 1 0 0,1 1 0 0 0,0-1-1 0 0,-1-1 1 0 0,1 1-1 0 0,-1 0 1 0 0,1-1 0 0 0,7 0-1 0 0,33-5 96 0 0,22-8-10 0 0,-23 3-454 0 0,-24 3 34 0 0,11-11-1049 0 0,-10 6 666 0 0,-18 10 599 0 0,1 0 0 0 0,0 0 0 0 0,-1 0 0 0 0,0 0-1 0 0,1 0 1 0 0,-1 0 0 0 0,0-1 0 0 0,0 1 0 0 0,3-6 0 0 0,-2 4-83 0 0,11-12-1179 0 0</inkml:trace>
</inkml:ink>
</file>

<file path=ppt/ink/ink4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9:01:24.016"/>
    </inkml:context>
    <inkml:brush xml:id="br0">
      <inkml:brushProperty name="width" value="0.05" units="cm"/>
      <inkml:brushProperty name="height" value="0.05" units="cm"/>
    </inkml:brush>
  </inkml:definitions>
  <inkml:trace contextRef="#ctx0" brushRef="#br0">5 12 4001 0 0,'0'-6'2679'0'0,"0"1"-1123"0"0,-1 25-1360 0 0,0-9-124 0 0,0 4-10 0 0,-1-3-37 0 0,3 43 92 0 0,3-32 16 0 0,11 59 44 0 0,16 72 65 0 0,-23-125-165 0 0,18 42 0 0 0,-16-50-48 0 0,12 15 46 0 0,-19-33-67 0 0,-1 0 0 0 0,1 0 0 0 0,-1 0 0 0 0,1-1 0 0 0,0 1 0 0 0,0-1 0 0 0,0 0 0 0 0,6 4 0 0 0,16-3 15 0 0,-23-4-23 0 0,-1 1 0 0 0,1-1 0 0 0,-1 1 0 0 0,1-1 1 0 0,-1 0-1 0 0,1 0 0 0 0,-1 0 0 0 0,1 0 0 0 0,-1 0 1 0 0,0 0-1 0 0,1 0 0 0 0,-1 0 0 0 0,0 0 0 0 0,0-1 1 0 0,0 1-1 0 0,0 0 0 0 0,0-1 0 0 0,0 1 0 0 0,-1-1 1 0 0,2-2-1 0 0,9-33-16 0 0,42-157-6 0 0,-51 183 27 0 0,1-9-13 0 0,-4 8 1 0 0,-6 0 10 0 0,0 3 11 0 0,14 14-17 0 0,0-1-1 0 0,1 0 1 0 0,0 0-1 0 0,0 0 1 0 0,0-1 0 0 0,0-1-1 0 0,17 4 1 0 0,-16-4-1 0 0,6 2 6 0 0,-5-1 0 0 0,0-1 0 0 0,-1 1 0 0 0,1 1-1 0 0,-1-1 1 0 0,0 2 0 0 0,11 5-1 0 0,-18-7 5 0 0,1-1 0 0 0,-1 1 0 0 0,1-1 0 0 0,-1 1 0 0 0,0 0 0 0 0,0 0 0 0 0,0 0 0 0 0,0 0 0 0 0,-1 0 0 0 0,1 0 0 0 0,-1 1 0 0 0,0-1 0 0 0,0 0-1 0 0,0 1 1 0 0,0-1 0 0 0,-1 1 0 0 0,1-1 0 0 0,-1 1 0 0 0,0-1 0 0 0,0 7 0 0 0,-1-1 10 0 0,0 1 0 0 0,-1-1 0 0 0,0 1 0 0 0,0-1 0 0 0,-1 0 0 0 0,0 0 0 0 0,0 0 0 0 0,-1-1 0 0 0,-1 1 1 0 0,1-1-1 0 0,-1 0 0 0 0,-1 0 0 0 0,1 0 0 0 0,-11 9 0 0 0,12-12 13 0 0,-1 0 0 0 0,1 0 1 0 0,-1 0-1 0 0,-1-1 0 0 0,1 0 1 0 0,-1 0-1 0 0,1-1 0 0 0,-1 0 1 0 0,0 0-1 0 0,0 0 0 0 0,-1 0 0 0 0,1-1 1 0 0,0 0-1 0 0,-1 0 0 0 0,1-1 1 0 0,-1 0-1 0 0,0 0 0 0 0,1-1 1 0 0,-1 1-1 0 0,0-2 0 0 0,-9 0 1 0 0,4-6 338 0 0,9 0-166 0 0,4 5-186 0 0,5 0 0 0 0,4 0-6 0 0,6 1-3 0 0,-4-1 0 0 0,101-2 8 0 0,-29 6 18 0 0,-56-2-18 0 0,83-3 92 0 0,-57 1-157 0 0,-17 1-122 0 0,-20 0-110 0 0,9 0-761 0 0,-11 5 111 0 0,-14-2-35 0 0</inkml:trace>
</inkml:ink>
</file>

<file path=ppt/ink/ink4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9:01:24.761"/>
    </inkml:context>
    <inkml:brush xml:id="br0">
      <inkml:brushProperty name="width" value="0.05" units="cm"/>
      <inkml:brushProperty name="height" value="0.05" units="cm"/>
    </inkml:brush>
  </inkml:definitions>
  <inkml:trace contextRef="#ctx0" brushRef="#br0">13 0 2689 0 0,'-3'14'568'0'0,"-1"1"0"0"0,2-1 1 0 0,0 1-1 0 0,0 28 1 0 0,5-20-501 0 0,1-1 0 0 0,1 0 1 0 0,15 41-1 0 0,-7-25 132 0 0,-11-32-225 0 0,0-1-1 0 0,1 1 1 0 0,-1-1 0 0 0,1 1-1 0 0,1-1 1 0 0,-1 0 0 0 0,1 0-1 0 0,5 5 1 0 0,-9-9-383 0 0,0-3-320 0 0,-1 1 129 0 0</inkml:trace>
</inkml:ink>
</file>

<file path=ppt/ink/ink4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22:59:41.123"/>
    </inkml:context>
    <inkml:brush xml:id="br0">
      <inkml:brushProperty name="width" value="0.05" units="cm"/>
      <inkml:brushProperty name="height" value="0.05" units="cm"/>
      <inkml:brushProperty name="color" value="#E71224"/>
    </inkml:brush>
  </inkml:definitions>
  <inkml:trace contextRef="#ctx0" brushRef="#br0">217 108 2489 0 0,'-5'23'619'0'0,"0"4"-189"0"0,4-27-367 0 0,1 1-1 0 0,0-1 1 0 0,0 0 0 0 0,0 0-1 0 0,0 1 1 0 0,0-1 0 0 0,0 1 0 0 0,0-1-1 0 0,0 0 1 0 0,0 1 0 0 0,0-1-1 0 0,0 0 1 0 0,0 1 0 0 0,0-1 0 0 0,0 0-1 0 0,0 1 1 0 0,0-1 0 0 0,0 0 0 0 0,0 1-1 0 0,0-1 1 0 0,0 0 0 0 0,1 1-1 0 0,-1-1 1 0 0,0 0 0 0 0,0 1 0 0 0,0-1-1 0 0,1 0 1 0 0,-1 0 0 0 0,0 1 0 0 0,0-1-1 0 0,1 0 1 0 0,-1 0 0 0 0,0 0-1 0 0,0 1 1 0 0,1-1 0 0 0,-1 0 0 0 0,-11 0 780 0 0,4 0 73 0 0,5 0-736 0 0,-1 1 97 0 0,2 1-66 0 0,0 0-114 0 0,-1 1-54 0 0,-1 5 4 0 0,0 1 11 0 0,1-3-2 0 0,1-3-48 0 0,-1 8 11 0 0,-1-3-3 0 0,0-5-5 0 0,2-1-4 0 0,-3-1 7 0 0,2-1 7 0 0,-2 0-7 0 0,2 1-12 0 0,-26 2 26 0 0,17-3-32 0 0,4 0-8 0 0,5 0 12 0 0,-2-1 11 0 0,-3-5 208 0 0,4 3-274 0 0,1 0 0 0 0,0 0 0 0 0,0 0 0 0 0,0 0 0 0 0,1-1 0 0 0,-1 1 0 0 0,1-1 0 0 0,0 1 0 0 0,0-1 0 0 0,0 0 1 0 0,0 1-1 0 0,1-1 0 0 0,0 0 0 0 0,-1 1 0 0 0,1-1 0 0 0,0 0 0 0 0,1 0 0 0 0,-1 1 0 0 0,1-1 0 0 0,0 0 0 0 0,0 1 1 0 0,0-1-1 0 0,0 1 0 0 0,2-5 0 0 0,-1 2 43 0 0,0 1 1 0 0,-1 0-1 0 0,0-1 1 0 0,0 1-1 0 0,0-1 1 0 0,-1 1-1 0 0,1-1 1 0 0,-1 1 0 0 0,-1-1-1 0 0,0-6 1 0 0,-2 0 27 0 0,2 9-27 0 0,1 1 0 0 0,-1 0 1 0 0,1-1-1 0 0,-1 1 0 0 0,0 0 1 0 0,0-1-1 0 0,0 1 0 0 0,0 0 0 0 0,0 0 1 0 0,-2-3-1 0 0,-8-2 255 0 0,1 5 118 0 0,-8-5 478 0 0,17 6-784 0 0,-1-1 0 0 0,0 1 1 0 0,0 0-1 0 0,1 1 0 0 0,-1-1 1 0 0,0 0-1 0 0,0 1 0 0 0,0-1 1 0 0,0 1-1 0 0,0-1 0 0 0,0 1 1 0 0,0 0-1 0 0,0 0 0 0 0,0 0 0 0 0,0 0 1 0 0,1 0-1 0 0,-5 1 0 0 0,10 8 191 0 0,12 36-188 0 0,2-1 1 0 0,3 0-1 0 0,33 53 1 0 0,-53-96-26 0 0,11 21 424 0 0,-12-22-453 0 0,1 1 1 0 0,-1-1 0 0 0,1 0-1 0 0,0 0 1 0 0,-1 1 0 0 0,1-1-1 0 0,-1 0 1 0 0,1 0-1 0 0,-1 0 1 0 0,1 0 0 0 0,0 0-1 0 0,-1 0 1 0 0,1 0 0 0 0,0 0-1 0 0,-1 0 1 0 0,1 0 0 0 0,-1 0-1 0 0,1 0 1 0 0,0 0 0 0 0,-1 0-1 0 0,1 0 1 0 0,-1-1 0 0 0,1 1-1 0 0,-1 0 1 0 0,1-1-1 0 0,-1 1 1 0 0,1 0 0 0 0,-1-1-1 0 0,1 1 1 0 0,-1 0 0 0 0,1-1-1 0 0,0 0 1 0 0,20-12 25 0 0,91-86-23 0 0,-107 94-17 0 0,8-26-295 0 0,-12 21-774 0 0,-1 8 750 0 0</inkml:trace>
</inkml:ink>
</file>

<file path=ppt/ink/ink4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9:01:25.469"/>
    </inkml:context>
    <inkml:brush xml:id="br0">
      <inkml:brushProperty name="width" value="0.05" units="cm"/>
      <inkml:brushProperty name="height" value="0.05" units="cm"/>
    </inkml:brush>
  </inkml:definitions>
  <inkml:trace contextRef="#ctx0" brushRef="#br0">53 420 1936 0 0,'-44'-41'1894'0'0,"43"40"-1796"0"0,0 0 0 0 0,0 0 0 0 0,1 0 0 0 0,-1-1 0 0 0,0 1 0 0 0,1 0 0 0 0,-1-1-1 0 0,1 1 1 0 0,-1-1 0 0 0,1 1 0 0 0,-1 0 0 0 0,1-1 0 0 0,0 1 0 0 0,0-1 0 0 0,0 1 0 0 0,0-1 0 0 0,0 1-1 0 0,0-1 1 0 0,0 1 0 0 0,1-1 0 0 0,-1 1 0 0 0,0-1 0 0 0,1 1 0 0 0,-1 0 0 0 0,1-1 0 0 0,0 1 0 0 0,-1 0 0 0 0,1-1-1 0 0,0 1 1 0 0,0 0 0 0 0,1-2 0 0 0,30-29 192 0 0,-30 30-244 0 0,34-31 113 0 0,-1-1-1 0 0,40-51 1 0 0,-23 24-99 0 0,-18 22-40 0 0,-18 22-17 0 0,-6 6-2 0 0,-1 4 9 0 0,-5 4-8 0 0,-2 1-17 0 0,-1-2-23 0 0,-1 0-4 0 0,2 5 85 0 0,6 14 2 0 0,-1 0-21 0 0,-2-5-6 0 0,4 14 158 0 0,13 50-1 0 0,-8-1 207 0 0,-8-33-297 0 0,0-11-14 0 0,6 20 57 0 0,5-4-6 0 0,-4-20-56 0 0,14 9 124 0 0,-26-33-186 0 0,-1 0 0 0 0,1 0 0 0 0,0 0-1 0 0,0-1 1 0 0,0 1 0 0 0,0 0 0 0 0,0-1-1 0 0,0 1 1 0 0,0-1 0 0 0,0 1 0 0 0,0-1-1 0 0,0 1 1 0 0,0-1 0 0 0,0 0 0 0 0,0 0-1 0 0,1 1 1 0 0,-1-1 0 0 0,0 0 0 0 0,0 0-1 0 0,0 0 1 0 0,0 0 0 0 0,0 0 0 0 0,1 0-1 0 0,-1-1 1 0 0,0 1 0 0 0,0 0 0 0 0,0-1-1 0 0,0 1 1 0 0,1-1 0 0 0,15-9 56 0 0,14-10 28 0 0,-20 8-56 0 0,-3 3-7 0 0,21-39 99 0 0,-23 34-91 0 0,-1 0 0 0 0,0 0 0 0 0,3-18 0 0 0,-6 23-31 0 0,6-18 15 0 0,-8 27-18 0 0,0 0 1 0 0,1-1 0 0 0,-1 1-1 0 0,0-1 1 0 0,0 1 0 0 0,0-1 0 0 0,0 1-1 0 0,0-1 1 0 0,0 1 0 0 0,0 0-1 0 0,0-1 1 0 0,0 1 0 0 0,0-1-1 0 0,0 1 1 0 0,0-1 0 0 0,0 1 0 0 0,0-1-1 0 0,0 1 1 0 0,-1-1 0 0 0,1 1-1 0 0,0 0 1 0 0,0-1 0 0 0,-1 1-1 0 0,1-1 1 0 0,0 1 0 0 0,0 0 0 0 0,-1-1-1 0 0,1 1 1 0 0,0 0 0 0 0,-1-1-1 0 0,1 1 1 0 0,0 0 0 0 0,-1 0-1 0 0,1-1 1 0 0,-1 1 0 0 0,1 0 0 0 0,0 0-1 0 0,-1 0 1 0 0,1 0 0 0 0,-1-1-1 0 0,1 1 1 0 0,-1 0 0 0 0,-3 7-15 0 0,-4 15-16 0 0,5-15 35 0 0,0-1-1 0 0,1 1 0 0 0,0 0 1 0 0,0 0-1 0 0,1-1 1 0 0,-1 9-1 0 0,5 8 2 0 0,4-6-16 0 0,-1-14-196 0 0,14 4-185 0 0,-3-1-818 0 0,21 2-112 0 0,14-11 464 0 0,-51 3 822 0 0,28-7-631 0 0,2-14-130 0 0,5-1 769 0 0,-35 22 74 0 0,1-1 0 0 0,-1 1 0 0 0,0-1 0 0 0,0 0 0 0 0,0 1 0 0 0,0-1 0 0 0,0 0 0 0 0,0 0 0 0 0,0 0 0 0 0,0 0 0 0 0,0 0 0 0 0,0 0 0 0 0,0 0 0 0 0,-1 0 0 0 0,1-1 0 0 0,0 1 0 0 0,-1 0 0 0 0,1 0 0 0 0,-1-1 0 0 0,1 1 0 0 0,-1 0 0 0 0,0-1 0 0 0,1 0 0 0 0,8-18 1286 0 0,-9 21-1303 0 0,0-1 1 0 0,0 0-1 0 0,0 0 1 0 0,-1 1-1 0 0,1-1 0 0 0,0 0 1 0 0,0 1-1 0 0,-1-1 0 0 0,1 0 1 0 0,0 0-1 0 0,0 1 0 0 0,-1-1 1 0 0,1 0-1 0 0,0 0 1 0 0,-1 0-1 0 0,1 1 0 0 0,0-1 1 0 0,-1 0-1 0 0,1 0 0 0 0,0 0 1 0 0,-1 0-1 0 0,1 0 0 0 0,0 0 1 0 0,-1 0-1 0 0,1 0 0 0 0,-1 0 1 0 0,1 0-1 0 0,0 0 1 0 0,-1 0-1 0 0,1 0 0 0 0,0 0 1 0 0,-1 0-1 0 0,1 0 0 0 0,0 0 1 0 0,-1 0-1 0 0,1 0 0 0 0,0-1 1 0 0,-1 1-1 0 0,1 0 1 0 0,0 0-1 0 0,-1 0 0 0 0,1-1 1 0 0,0 1-1 0 0,-1 0 0 0 0,1 0 1 0 0,0-1-1 0 0,0 1 0 0 0,0 0 1 0 0,-1-1-1 0 0,1 1 0 0 0,0 0 1 0 0,0-1-1 0 0,0 1 1 0 0,0 0-1 0 0,-1-1 0 0 0,1 1 1 0 0,0 0-1 0 0,0-1 0 0 0,0 1 1 0 0,0 0-1 0 0,0-1 0 0 0,0 1 1 0 0,0-1-1 0 0,-4 8 2 0 0,1 0-1 0 0,0 0 0 0 0,0 1 1 0 0,1-1-1 0 0,0 1 0 0 0,0 0 1 0 0,0 8-1 0 0,0 9 16 0 0,2-10-24 0 0,1-6 33 0 0,4 6 13 0 0,0-9-44 0 0,-2-3-4 0 0,0 0 11 0 0,0-1 0 0 0,1 1 0 0 0,-1-1 0 0 0,1 0 0 0 0,-1 0 0 0 0,1 0 0 0 0,0 0-1 0 0,-1-1 1 0 0,1 0 0 0 0,0 0 0 0 0,0 0 0 0 0,0 0 0 0 0,0 0 0 0 0,6 0 0 0 0,18 5 41 0 0,-22-5-89 0 0,0 1 0 0 0,0-1 0 0 0,0 0 1 0 0,0 0-1 0 0,0-1 0 0 0,11 0 0 0 0,4-5-385 0 0,-11-2-4 0 0,-9 6-19 0 0</inkml:trace>
</inkml:ink>
</file>

<file path=ppt/ink/ink4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9:01:25.830"/>
    </inkml:context>
    <inkml:brush xml:id="br0">
      <inkml:brushProperty name="width" value="0.05" units="cm"/>
      <inkml:brushProperty name="height" value="0.05" units="cm"/>
    </inkml:brush>
  </inkml:definitions>
  <inkml:trace contextRef="#ctx0" brushRef="#br0">1 0 4089 0 0,'5'2'2810'0'0,"-1"0"-1857"0"0,-2-2-603 0 0,0 1-267 0 0,-1-1-153 0 0,8 16 157 0 0,39 51 1 0 0,-32-47-51 0 0,-1 1 0 0 0,13 24-1 0 0,-4 4 203 0 0,8 33-433 0 0,-18-31-121 0 0,-9-18 66 0 0,-3 17-170 0 0,-6-34 128 0 0,-1-3-299 0 0</inkml:trace>
</inkml:ink>
</file>

<file path=ppt/ink/ink4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9:01:26.240"/>
    </inkml:context>
    <inkml:brush xml:id="br0">
      <inkml:brushProperty name="width" value="0.05" units="cm"/>
      <inkml:brushProperty name="height" value="0.05" units="cm"/>
    </inkml:brush>
  </inkml:definitions>
  <inkml:trace contextRef="#ctx0" brushRef="#br0">21 173 3737 0 0,'-6'-20'1893'0'0,"-5"-18"529"0"0,9 29-2325 0 0,0-5 67 0 0,5-6-5 0 0,4 10 57 0 0,7-2-18 0 0,33-7-44 0 0,-38 16-125 0 0,1-1-4 0 0,39-12 48 0 0,-40 14-59 0 0,0 0 1 0 0,0 0-1 0 0,0 1 1 0 0,0 1-1 0 0,1-1 1 0 0,10 2 0 0 0,-10 1-31 0 0,-1 0 0 0 0,0 0 0 0 0,0 0 0 0 0,0 2 1 0 0,0-1-1 0 0,0 1 0 0 0,8 5 0 0 0,18 7-1295 0 0,-23-11-2279 0 0</inkml:trace>
</inkml:ink>
</file>

<file path=ppt/ink/ink4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9:01:32.297"/>
    </inkml:context>
    <inkml:brush xml:id="br0">
      <inkml:brushProperty name="width" value="0.05" units="cm"/>
      <inkml:brushProperty name="height" value="0.05" units="cm"/>
    </inkml:brush>
  </inkml:definitions>
  <inkml:trace contextRef="#ctx0" brushRef="#br0">2 0 1472 0 0,'-1'8'234'0'0,"1"-1"0"0"0,0 0 0 0 0,0 1 0 0 0,0-1-1 0 0,1 0 1 0 0,0 1 0 0 0,1-1 0 0 0,0 0 0 0 0,0 0-1 0 0,0 0 1 0 0,1 0 0 0 0,0 0 0 0 0,0-1 0 0 0,1 1-1 0 0,0-1 1 0 0,0 0 0 0 0,0 0 0 0 0,7 7 0 0 0,1 3-84 0 0,2 7 84 0 0,-1-3-42 0 0,-4-7-74 0 0,1 0-11 0 0,-3-5-44 0 0,6 10-2 0 0,8 7 141 0 0,-20-24-190 0 0,0-1 1 0 0,0 1-1 0 0,1-1 0 0 0,-1 1 0 0 0,0-1 0 0 0,0 1 1 0 0,0-1-1 0 0,0 0 0 0 0,0 0 0 0 0,1 0 0 0 0,-1 1 0 0 0,0-1 1 0 0,0 0-1 0 0,0 0 0 0 0,1-1 0 0 0,-1 1 0 0 0,0 0 0 0 0,0 0 1 0 0,0-1-1 0 0,0 1 0 0 0,0 0 0 0 0,1-1 0 0 0,-1 1 1 0 0,0-1-1 0 0,1-1 0 0 0,12-5 29 0 0,1-1 25 0 0,6-14 14 0 0,-3-4-50 0 0,-9 9-6 0 0,2-12 19 0 0,-9 24-33 0 0,0-1 1 0 0,-1 1-1 0 0,0 0 0 0 0,0-1 1 0 0,0 1-1 0 0,-1-1 0 0 0,0 1 1 0 0,0-1-1 0 0,0 1 1 0 0,-1-1-1 0 0,0 1 0 0 0,-3-11 1 0 0,-4 6-84 0 0,3 20 79 0 0,2 19 143 0 0,4-24-125 0 0,-1-1 0 0 0,1 1 0 0 0,1 0 0 0 0,-1-1 0 0 0,0 1-1 0 0,1-1 1 0 0,0 1 0 0 0,0-1 0 0 0,1 0 0 0 0,-1 0 0 0 0,1 0 0 0 0,0 0-1 0 0,0 0 1 0 0,0 0 0 0 0,0-1 0 0 0,1 0 0 0 0,-1 1 0 0 0,1-1 0 0 0,0-1-1 0 0,0 1 1 0 0,0 0 0 0 0,0-1 0 0 0,0 0 0 0 0,1 0 0 0 0,8 2 0 0 0,-6-1 16 0 0,0-1 0 0 0,0-1 0 0 0,0 1 0 0 0,0-1 0 0 0,0-1 0 0 0,0 1 0 0 0,0-1 0 0 0,0 0 0 0 0,0-1 0 0 0,0 0 0 0 0,0 0 1 0 0,0 0-1 0 0,0-1 0 0 0,0 0 0 0 0,0 0 0 0 0,-1-1 0 0 0,10-5 0 0 0,49-30 193 0 0,-59 33-197 0 0,2-8 0 0 0,-8 13-35 0 0,-1 0 0 0 0,1 1 0 0 0,0-1 0 0 0,0 0-1 0 0,0 0 1 0 0,-1 0 0 0 0,1 0 0 0 0,0 0 0 0 0,0 0 0 0 0,0 0-1 0 0,-1 0 1 0 0,1 0 0 0 0,0-1 0 0 0,0 1 0 0 0,0 0-1 0 0,-1 0 1 0 0,1 0 0 0 0,0 0 0 0 0,0 0 0 0 0,0 0 0 0 0,0 0-1 0 0,-1 0 1 0 0,1 0 0 0 0,0-1 0 0 0,0 1 0 0 0,0 0-1 0 0,0 0 1 0 0,0 0 0 0 0,-1 0 0 0 0,1 0 0 0 0,0-1 0 0 0,0 1-1 0 0,0 0 1 0 0,0 0 0 0 0,0 0 0 0 0,0-1 0 0 0,0 1-1 0 0,0 0 1 0 0,0 0 0 0 0,0 0 0 0 0,0-1 0 0 0,0 1 0 0 0,0 0-1 0 0,0 0 1 0 0,0 0 0 0 0,0-1 0 0 0,0 1 0 0 0,0 0-1 0 0,0 0 1 0 0,0 0 0 0 0,0-1 0 0 0,0 1 0 0 0,0 0 0 0 0,0 0-1 0 0,0 0 1 0 0,0-1 0 0 0,0 1 0 0 0,0 0 0 0 0,1 0-1 0 0,-1 0 1 0 0,0-1 0 0 0,-1 2 3 0 0,0-1 1 0 0,0 0-1 0 0,0 0 0 0 0,0 0 1 0 0,0 1-1 0 0,0-1 0 0 0,0 0 1 0 0,0-1-1 0 0,0 1 1 0 0,0 0-1 0 0,0 0 0 0 0,0 0 1 0 0,0-1-1 0 0,0 1 0 0 0,0 0 1 0 0,0-1-1 0 0,0 1 0 0 0,1-1 1 0 0,-2 0-1 0 0,-9-3 13 0 0,4 3-5 0 0,-1 2 0 0 0,-34 2 101 0 0,-24-7-23 0 0,60 3-29 0 0,-1 0 1 0 0,1 1-1 0 0,-1 0 1 0 0,1 1-1 0 0,-1-1 1 0 0,-10 4-1 0 0,-7 0-1548 0 0,7-3-1569 0 0</inkml:trace>
</inkml:ink>
</file>

<file path=ppt/ink/ink4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9:01:32.668"/>
    </inkml:context>
    <inkml:brush xml:id="br0">
      <inkml:brushProperty name="width" value="0.05" units="cm"/>
      <inkml:brushProperty name="height" value="0.05" units="cm"/>
    </inkml:brush>
  </inkml:definitions>
  <inkml:trace contextRef="#ctx0" brushRef="#br0">187 2 2345 0 0,'4'8'2190'0'0,"-8"-17"-1592"0"0,3 9-529 0 0,-2 0 168 0 0,0 0-6 0 0,1 0 44 0 0,1 0-73 0 0,-12 19 417 0 0,-1 7-301 0 0,6-15-305 0 0,-50 77 794 0 0,24-14 226 0 0,4 35-749 0 0,23-67-189 0 0,1-1 0 0 0,0 49 0 0 0,10 27-14 0 0,8-41-81 0 0,-11-70 70 0 0,3 4-355 0 0,-1-5-397 0 0,-2-5 45 0 0,-1-2 106 0 0,0 0-366 0 0</inkml:trace>
</inkml:ink>
</file>

<file path=ppt/ink/ink4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9:01:33.437"/>
    </inkml:context>
    <inkml:brush xml:id="br0">
      <inkml:brushProperty name="width" value="0.05" units="cm"/>
      <inkml:brushProperty name="height" value="0.05" units="cm"/>
    </inkml:brush>
  </inkml:definitions>
  <inkml:trace contextRef="#ctx0" brushRef="#br0">317 43 1544 0 0,'2'-4'30'0'0,"-1"1"134"0"0,0 1-1 0 0,1 0 1 0 0,-1 0 0 0 0,0-1 0 0 0,0 1-1 0 0,-1 0 1 0 0,1-1 0 0 0,0 1-1 0 0,-1-1 1 0 0,1-2 0 0 0,-2 4-96 0 0,1 0 1 0 0,-1 0-1 0 0,0 1 1 0 0,0-1-1 0 0,1 0 1 0 0,-1 1-1 0 0,0-1 1 0 0,0 1-1 0 0,0-1 1 0 0,0 1-1 0 0,0-1 1 0 0,1 1-1 0 0,-1 0 1 0 0,0 0-1 0 0,0-1 1 0 0,0 1-1 0 0,0 0 1 0 0,0 0-1 0 0,0 0 1 0 0,0 0-1 0 0,0 0 1 0 0,0 0-1 0 0,0 0 1 0 0,0 0-1 0 0,0 0 1 0 0,0 1-1 0 0,0-1 1 0 0,0 0-1 0 0,0 1 1 0 0,-1 0 0 0 0,-16 2 67 0 0,0 2 1 0 0,0 0-1 0 0,1 1 1 0 0,-1 1-1 0 0,1 1 1 0 0,1 0-1 0 0,0 1 1 0 0,0 1-1 0 0,1 1 1 0 0,0 0-1 0 0,0 1 1 0 0,-20 22 0 0 0,26-25-122 0 0,3-4-6 0 0,1 0 0 0 0,-1 1 1 0 0,1 0-1 0 0,0 0 0 0 0,0 0 0 0 0,1 0 1 0 0,0 1-1 0 0,0 0 0 0 0,0 0 1 0 0,-4 13-1 0 0,8-19-6 0 0,0 0 1 0 0,0 0-1 0 0,0 0 1 0 0,0 0 0 0 0,0 1-1 0 0,0-1 1 0 0,0 0-1 0 0,0 0 1 0 0,1 0-1 0 0,-1 0 1 0 0,0 1-1 0 0,1-1 1 0 0,-1 0-1 0 0,1 0 1 0 0,-1 0-1 0 0,1 0 1 0 0,0 0-1 0 0,-1 0 1 0 0,1 0-1 0 0,0 0 1 0 0,0 0-1 0 0,-1-1 1 0 0,1 1-1 0 0,0 0 1 0 0,0 0-1 0 0,0-1 1 0 0,0 1-1 0 0,0 0 1 0 0,0-1-1 0 0,0 1 1 0 0,0-1 0 0 0,3 1-1 0 0,36 12 96 0 0,-7-8 63 0 0,65 1 0 0 0,-68-5-47 0 0,1 1 0 0 0,48 9 0 0 0,-66-8-93 0 0,-1 0 0 0 0,0 1 0 0 0,0 1 0 0 0,0 0 0 0 0,0 0 0 0 0,-1 1 0 0 0,21 14 0 0 0,-29-17-18 0 0,0-1 1 0 0,0 1-1 0 0,0 0 0 0 0,0 0 1 0 0,-1 0-1 0 0,1 1 1 0 0,-1-1-1 0 0,0 1 0 0 0,0-1 1 0 0,0 1-1 0 0,-1 0 1 0 0,1-1-1 0 0,-1 1 0 0 0,0 0 1 0 0,1 4-1 0 0,-2-3 0 0 0,0-1-1 0 0,1 1 0 0 0,-2 0 1 0 0,1 0-1 0 0,-1-1 1 0 0,1 1-1 0 0,-1-1 0 0 0,0 1 1 0 0,-3 6-1 0 0,-2 3 12 0 0,-1 0 0 0 0,0-1 0 0 0,0 1 0 0 0,-2-2 0 0 0,1 1 0 0 0,-2-1-1 0 0,1-1 1 0 0,-15 13 0 0 0,10-11 8 0 0,0-1 0 0 0,-1 0 0 0 0,0-1 0 0 0,-1-1 0 0 0,0 0 0 0 0,-1-2 0 0 0,0 1 0 0 0,-1-2 0 0 0,1-1 0 0 0,-28 7 0 0 0,3-10-73 0 0,37-3-10 0 0,1-1 0 0 0,-1 0 1 0 0,1 0-1 0 0,-1-1 0 0 0,1 1 1 0 0,-1-1-1 0 0,1 0 0 0 0,0 0 0 0 0,-8-5 1 0 0,7 4-58 0 0,1-1 1 0 0,0 0-1 0 0,0 0 1 0 0,0 0-1 0 0,0 0 1 0 0,1 0-1 0 0,-1-1 1 0 0,-2-6-1 0 0,-11-29-734 0 0,6 2 345 0 0</inkml:trace>
</inkml:ink>
</file>

<file path=ppt/ink/ink4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9:01:33.811"/>
    </inkml:context>
    <inkml:brush xml:id="br0">
      <inkml:brushProperty name="width" value="0.05" units="cm"/>
      <inkml:brushProperty name="height" value="0.05" units="cm"/>
    </inkml:brush>
  </inkml:definitions>
  <inkml:trace contextRef="#ctx0" brushRef="#br0">0 103 3953 0 0,'41'-31'3701'0'0,"-26"22"-3249"0"0,0 1 1 0 0,29-10-1 0 0,-12 8-433 0 0,-1 2-1 0 0,34-6 1 0 0,-49 12-72 0 0,-1 0 0 0 0,1 1 0 0 0,0 1-1 0 0,-1 1 1 0 0,1 0 0 0 0,0 0-1 0 0,-1 2 1 0 0,1 0 0 0 0,-1 1 0 0 0,0 0-1 0 0,0 1 1 0 0,-1 1 0 0 0,1 1 0 0 0,15 9-1 0 0,-27-15-57 0 0,0 1 0 0 0,0 0 0 0 0,0-1 0 0 0,1 0 1 0 0,-1 1-1 0 0,1-1 0 0 0,-1-1 0 0 0,8 2 0 0 0,-1 0-782 0 0</inkml:trace>
</inkml:ink>
</file>

<file path=ppt/ink/ink4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9:01:34.229"/>
    </inkml:context>
    <inkml:brush xml:id="br0">
      <inkml:brushProperty name="width" value="0.05" units="cm"/>
      <inkml:brushProperty name="height" value="0.05" units="cm"/>
    </inkml:brush>
  </inkml:definitions>
  <inkml:trace contextRef="#ctx0" brushRef="#br0">133 57 4329 0 0,'37'33'896'0'0,"-31"-27"417"0"0,-4-6-786 0 0,-7-3-620 0 0,1 3 304 0 0,-3 3-110 0 0,0 0 0 0 0,1 0 0 0 0,-1 1 0 0 0,1-1 0 0 0,0 2 0 0 0,1-1 0 0 0,-8 7 0 0 0,-14 18-44 0 0,9-8 6 0 0,4-5 52 0 0,-8 13 102 0 0,17-21-181 0 0,1 0 0 0 0,1 0 0 0 0,-1 1 1 0 0,-2 12-1 0 0,3-11-13 0 0,1-1 0 0 0,1 1 0 0 0,0 1 1 0 0,0-1-1 0 0,1 0 0 0 0,0 0 0 0 0,0 0 1 0 0,2 0-1 0 0,-1 0 0 0 0,1 0 0 0 0,0 0 1 0 0,5 12-1 0 0,-6-20-20 0 0,0 0 0 0 0,0-1 1 0 0,1 1-1 0 0,-1 0 0 0 0,0-1 0 0 0,0 1 0 0 0,1-1 1 0 0,-1 0-1 0 0,1 1 0 0 0,0-1 0 0 0,-1 0 1 0 0,1 0-1 0 0,0 0 0 0 0,-1 0 0 0 0,1 0 1 0 0,0 0-1 0 0,0-1 0 0 0,0 1 0 0 0,0-1 0 0 0,0 1 1 0 0,0-1-1 0 0,0 0 0 0 0,0 0 0 0 0,3 1 1 0 0,34-8 47 0 0,-16-9-18 0 0,-8 0 1 0 0,-3-2-9 0 0,-7 7-21 0 0,3-9 15 0 0,-6 17-13 0 0,0-1 0 0 0,-1 0 0 0 0,1 0 0 0 0,-1 0-1 0 0,0 0 1 0 0,0 0 0 0 0,0 0 0 0 0,0-6 0 0 0,0-2 8 0 0,0 1 0 0 0,1 0 0 0 0,6-22 0 0 0,4-21 15 0 0,-6 26-15 0 0,2-5 0 0 0,-10 9 8 0 0,0 15-18 0 0,0 0-1 0 0,-1 1 1 0 0,0-1 0 0 0,0 1 0 0 0,-1-1 0 0 0,0 1 0 0 0,-1 0 0 0 0,1 1 0 0 0,-1-1 0 0 0,-1 1-1 0 0,-9-11 1 0 0,14 18-38 0 0,1 0 0 0 0,-1 0 0 0 0,1-1 0 0 0,-1 1-1 0 0,1 0 1 0 0,-1 0 0 0 0,1-1 0 0 0,-1 1 0 0 0,1 0 0 0 0,-1 0-1 0 0,0 0 1 0 0,1 0 0 0 0,-1 0 0 0 0,1 0 0 0 0,-1 0-1 0 0,0 0 1 0 0,1 0 0 0 0,-1 0 0 0 0,1 0 0 0 0,-1 0-1 0 0,0 1 1 0 0,1-1 0 0 0,-1 0 0 0 0,0 1 0 0 0,-6 1-620 0 0,6-2-99 0 0</inkml:trace>
</inkml:ink>
</file>

<file path=ppt/ink/ink4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9:01:34.764"/>
    </inkml:context>
    <inkml:brush xml:id="br0">
      <inkml:brushProperty name="width" value="0.05" units="cm"/>
      <inkml:brushProperty name="height" value="0.05" units="cm"/>
    </inkml:brush>
  </inkml:definitions>
  <inkml:trace contextRef="#ctx0" brushRef="#br0">460 436 2000 0 0,'100'-11'2016'0'0,"-73"5"996"0"0,-33 7-2982 0 0,1 4 51 0 0,-7 15-21 0 0,-2 2 108 0 0,-2 0 0 0 0,0 0 1 0 0,-22 22-1 0 0,18-23 49 0 0,2 1 0 0 0,-18 25-1 0 0,23-27-168 0 0,1 1 0 0 0,1 1-1 0 0,1 0 1 0 0,1 0 0 0 0,-8 30 0 0 0,17-50-74 0 0,-9 32 111 0 0,10-19-222 0 0,-1-15 123 0 0,1 0 1 0 0,-1 1-1 0 0,0-1 1 0 0,0 0-1 0 0,0 0 1 0 0,0 0-1 0 0,1 1 1 0 0,-1-1 0 0 0,0 0-1 0 0,0 0 1 0 0,1 0-1 0 0,-1 0 1 0 0,0 0-1 0 0,0 1 1 0 0,0-1-1 0 0,1 0 1 0 0,-1 0-1 0 0,0 0 1 0 0,1 0 0 0 0,-1 0-1 0 0,0 0 1 0 0,0 0-1 0 0,1 0 1 0 0,-1 0-1 0 0,0 0 1 0 0,0 0-1 0 0,1 0 1 0 0,-1 0 0 0 0,0 0-1 0 0,0 0 1 0 0,1 0-1 0 0,-1 0 1 0 0,0-1-1 0 0,0 1 1 0 0,1 0-1 0 0,-1 0 1 0 0,0 0 0 0 0,0 0-1 0 0,1 0 1 0 0,-1-1-1 0 0,0 1 1 0 0,12-22-1001 0 0,-10 15 357 0 0,6-7-2357 0 0</inkml:trace>
  <inkml:trace contextRef="#ctx0" brushRef="#br0" timeOffset="1">244 101 2665 0 0,'0'-3'377'0'0,"-16"-41"3627"0"0,14 40-3902 0 0,0 0 1 0 0,0 0-1 0 0,0 0 1 0 0,-1 0 0 0 0,1 0-1 0 0,-1 1 1 0 0,0-1-1 0 0,0 1 1 0 0,0-1 0 0 0,-1 1-1 0 0,1 1 1 0 0,-1-1-1 0 0,-5-3 1 0 0,7 5-91 0 0,0 1 1 0 0,0-1-1 0 0,0 1 0 0 0,-1 0 1 0 0,1 0-1 0 0,0 0 0 0 0,0 0 1 0 0,0 0-1 0 0,0 1 0 0 0,0-1 1 0 0,0 1-1 0 0,0-1 0 0 0,0 1 1 0 0,0 0-1 0 0,0 0 0 0 0,-2 1 1 0 0,-12 6 36 0 0,9-2-39 0 0,-26 24-20 0 0,-15 27-25 0 0,24-15 16 0 0,14-13 14 0 0,8-20 8 0 0,0 1 1 0 0,1 0 0 0 0,0 0-1 0 0,0 0 1 0 0,1 0-1 0 0,0 0 1 0 0,1 0-1 0 0,2 10 1 0 0,-2-15-1 0 0,1 1 0 0 0,-1-1 0 0 0,1 0 0 0 0,1 0 1 0 0,-1 0-1 0 0,1-1 0 0 0,-1 1 0 0 0,6 6 0 0 0,24 18 9 0 0,-24-23-1 0 0,0-2-1 0 0,1 1 1 0 0,-1-1 0 0 0,1 0-1 0 0,0 0 1 0 0,0-1 0 0 0,0-1-1 0 0,1 0 1 0 0,-1 0 0 0 0,1 0-1 0 0,-1-1 1 0 0,1-1 0 0 0,-1 1-1 0 0,1-2 1 0 0,-1 1 0 0 0,1-1-1 0 0,-1-1 1 0 0,11-2 0 0 0,4-2 4 0 0,42-13 22 0 0,-63 18-35 0 0,1 0 0 0 0,-1-1 0 0 0,0 0 0 0 0,0 0 0 0 0,0 0 0 0 0,-1 0 0 0 0,1 0 0 0 0,0 0 0 0 0,-1-1 0 0 0,0 1 0 0 0,1-1 0 0 0,-1 0 0 0 0,0 0 0 0 0,0 0 0 0 0,0 0 0 0 0,2-6 0 0 0,-1 2 22 0 0,-1 0-1 0 0,0-1 1 0 0,0 1-1 0 0,0-1 0 0 0,0-9 1 0 0,-2 15-56 0 0,0 0 1 0 0,0 1-1 0 0,0-1 1 0 0,0 0-1 0 0,-1 0 1 0 0,1 0-1 0 0,0 1 1 0 0,-1-1-1 0 0,1 0 1 0 0,-1 0-1 0 0,0 1 1 0 0,0-1-1 0 0,0 1 1 0 0,0-1-1 0 0,0 1 1 0 0,0-1-1 0 0,0 1 1 0 0,0-1-1 0 0,0 1 1 0 0,-1 0-1 0 0,1 0 1 0 0,0-1-1 0 0,-1 1 1 0 0,1 0-1 0 0,-1 0 1 0 0,0 1-1 0 0,-2-2 1 0 0,-21 3-1831 0 0,18 4 871 0 0</inkml:trace>
</inkml:ink>
</file>

<file path=ppt/ink/ink4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9:01:35.122"/>
    </inkml:context>
    <inkml:brush xml:id="br0">
      <inkml:brushProperty name="width" value="0.05" units="cm"/>
      <inkml:brushProperty name="height" value="0.05" units="cm"/>
    </inkml:brush>
  </inkml:definitions>
  <inkml:trace contextRef="#ctx0" brushRef="#br0">240 195 3073 0 0,'-4'-4'2709'0'0,"-1"-1"-1383"0"0,-1-1-1125 0 0,1 0 729 0 0,-30-29-382 0 0,-17-16-225 0 0,8 17 201 0 0,42 32-504 0 0,1 1-1 0 0,-1 0 1 0 0,0 0-1 0 0,0 0 1 0 0,0 0-1 0 0,0 0 1 0 0,0 0 0 0 0,0 1-1 0 0,0-1 1 0 0,0 1-1 0 0,0-1 1 0 0,0 1-1 0 0,0 0 1 0 0,0-1 0 0 0,0 1-1 0 0,0 0 1 0 0,-1 1-1 0 0,1-1 1 0 0,0 0-1 0 0,0 1 1 0 0,0-1-1 0 0,0 1 1 0 0,0-1 0 0 0,0 1-1 0 0,0 0 1 0 0,0 0-1 0 0,0 0 1 0 0,1 0-1 0 0,-1 0 1 0 0,0 1 0 0 0,-2 1-1 0 0,2 0-13 0 0,-1-1 1 0 0,1 1-1 0 0,0 0 0 0 0,0 0 1 0 0,0 0-1 0 0,1 0 0 0 0,-1 0 1 0 0,1 0-1 0 0,0 0 0 0 0,0 0 0 0 0,0 1 1 0 0,0-1-1 0 0,0 1 0 0 0,1-1 1 0 0,-1 0-1 0 0,1 1 0 0 0,0-1 1 0 0,0 1-1 0 0,1 4 0 0 0,-1-5-2 0 0,1 1-1 0 0,0-1 1 0 0,0 0 0 0 0,0 0-1 0 0,0 0 1 0 0,0 0-1 0 0,1 0 1 0 0,-1 0-1 0 0,1-1 1 0 0,0 1 0 0 0,0 0-1 0 0,0-1 1 0 0,0 1-1 0 0,0-1 1 0 0,1 0-1 0 0,-1 0 1 0 0,1 0 0 0 0,-1 0-1 0 0,1 0 1 0 0,0 0-1 0 0,-1-1 1 0 0,1 1-1 0 0,0-1 1 0 0,0 0 0 0 0,0 0-1 0 0,1 0 1 0 0,3 1-1 0 0,8 0 13 0 0,0 0 0 0 0,1 0-1 0 0,-1-2 1 0 0,23-1 0 0 0,-20 0-7 0 0,33-7-4 0 0,-20-3-6 0 0,-4 1-4 0 0,-7 4-2 0 0,-17 5 4 0 0,-1 0 0 0 0,1 1 0 0 0,-1-1 0 0 0,1-1-1 0 0,-1 1 1 0 0,0 0 0 0 0,0-1 0 0 0,1 1 0 0 0,-1-1 0 0 0,0 0-1 0 0,0 1 1 0 0,0-1 0 0 0,-1 0 0 0 0,1 0 0 0 0,0 0 0 0 0,-1-1 0 0 0,1 1-1 0 0,1-5 1 0 0,-1 4-10 0 0,-1-1 0 0 0,0 1 0 0 0,0-1 0 0 0,0 0 1 0 0,-1 1-1 0 0,1-1 0 0 0,-1 0 0 0 0,0 0 0 0 0,0 1 0 0 0,0-1 0 0 0,0 0 0 0 0,-1 1 0 0 0,0-1 0 0 0,0 0 0 0 0,0 1 0 0 0,0-1 0 0 0,0 1 0 0 0,-1-1 0 0 0,-3-6 1 0 0,-1 2-905 0 0,-7-4 330 0 0,-24-7-269 0 0,25 16-71 0 0</inkml:trace>
</inkml:ink>
</file>

<file path=ppt/ink/ink4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22:59:42.305"/>
    </inkml:context>
    <inkml:brush xml:id="br0">
      <inkml:brushProperty name="width" value="0.05" units="cm"/>
      <inkml:brushProperty name="height" value="0.05" units="cm"/>
      <inkml:brushProperty name="color" value="#E71224"/>
    </inkml:brush>
  </inkml:definitions>
  <inkml:trace contextRef="#ctx0" brushRef="#br0">126 208 1632 0 0,'-28'-7'3768'0'0,"9"5"-2936"0"0,17 2-787 0 0,0 0 30 0 0,-3 0 38 0 0,3 3-80 0 0,0 0-1 0 0,0 0 0 0 0,0 0 0 0 0,0 0 1 0 0,1 1-1 0 0,-1-1 0 0 0,1 1 0 0 0,-2 4 0 0 0,1-1 172 0 0,-8 22 88 0 0,2 1 0 0 0,1 0 1 0 0,1 0-1 0 0,2 1 0 0 0,1 0 0 0 0,1 37 1 0 0,8-24 249 0 0,-4-33-494 0 0,2 5 12 0 0,3 8 52 0 0,1-1 10 0 0,6 11 36 0 0,-1-2-91 0 0,-8-19-36 0 0,1 0 0 0 0,0-1-1 0 0,0 0 1 0 0,1 0 0 0 0,17 21 0 0 0,-22-30-25 0 0,0-1 1 0 0,0 1-1 0 0,1-1 1 0 0,-1 0 0 0 0,1 1-1 0 0,-1-1 1 0 0,1 0-1 0 0,0-1 1 0 0,-1 1 0 0 0,1 0-1 0 0,0-1 1 0 0,0 0 0 0 0,0 0-1 0 0,1 0 1 0 0,-1 0-1 0 0,0 0 1 0 0,0 0 0 0 0,1-1-1 0 0,-1 0 1 0 0,0 1-1 0 0,0-1 1 0 0,1-1 0 0 0,-1 1-1 0 0,0 0 1 0 0,1-1 0 0 0,-1 1-1 0 0,0-1 1 0 0,0 0-1 0 0,0 0 1 0 0,4-2 0 0 0,8-7 38 0 0,0-1-1 0 0,-1 0 1 0 0,0-1 0 0 0,-1 0 0 0 0,-1-1 0 0 0,0 0 0 0 0,0-1 0 0 0,-1-1 0 0 0,10-18 0 0 0,-6 9-9 0 0,-2-1-1 0 0,0-1 1 0 0,11-34-1 0 0,0 0 20 0 0,-12 32-37 0 0,-1-1 0 0 0,-1-1 0 0 0,-2 1 0 0 0,-1-2 0 0 0,-1 1 0 0 0,-2-1 0 0 0,-1 0 0 0 0,-1-33 0 0 0,-2 55-18 0 0,-1 1 0 0 0,0-1 1 0 0,-1 1-1 0 0,0 0 0 0 0,0-1 1 0 0,-1 1-1 0 0,0 0 0 0 0,0 0 0 0 0,-6-8 1 0 0,7 12-1 0 0,0 0 0 0 0,0 1 0 0 0,-1-1-1 0 0,1 0 1 0 0,-1 1 0 0 0,0 0 0 0 0,0 0 0 0 0,-1 0 0 0 0,1 0 0 0 0,-1 1 0 0 0,1-1 0 0 0,-1 1 0 0 0,0 0 0 0 0,0 0 0 0 0,1 0-1 0 0,-2 0 1 0 0,1 1 0 0 0,0-1 0 0 0,-5 0 0 0 0,-16-1-5 0 0,11 2 4 0 0,0 1-1 0 0,-1 0 1 0 0,1 0 0 0 0,-25 5-1 0 0,21 0 3 0 0,0 0 0 0 0,1 1 0 0 0,0 1 0 0 0,-27 14 0 0 0,10-4-1 0 0,-16 8 5 0 0,18-7 41 0 0,-17 16-791 0 0,42-30 361 0 0,7-4-82 0 0</inkml:trace>
</inkml:ink>
</file>

<file path=ppt/ink/ink4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9:01:35.510"/>
    </inkml:context>
    <inkml:brush xml:id="br0">
      <inkml:brushProperty name="width" value="0.05" units="cm"/>
      <inkml:brushProperty name="height" value="0.05" units="cm"/>
    </inkml:brush>
  </inkml:definitions>
  <inkml:trace contextRef="#ctx0" brushRef="#br0">0 6 3489 0 0,'0'0'618'0'0,"2"-3"1053"0"0,0 1-766 0 0,-1 1-228 0 0,0 2-378 0 0,17 41-114 0 0,3 18 10 0 0,-14-36-40 0 0,6 47 0 0 0,-7 4 213 0 0,0 32-131 0 0,2-31-123 0 0,1-1-44 0 0,-2-28-53 0 0,5 5 26 0 0,-8-39-260 0 0,-1 0 0 0 0,0 0 1 0 0,1 23-1 0 0,-6-29-780 0 0</inkml:trace>
</inkml:ink>
</file>

<file path=ppt/ink/ink4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9:01:35.859"/>
    </inkml:context>
    <inkml:brush xml:id="br0">
      <inkml:brushProperty name="width" value="0.05" units="cm"/>
      <inkml:brushProperty name="height" value="0.05" units="cm"/>
    </inkml:brush>
  </inkml:definitions>
  <inkml:trace contextRef="#ctx0" brushRef="#br0">1 243 4185 0 0,'0'-27'4017'0'0,"2"8"-3568"0"0,1-7-348 0 0,5-13-10 0 0,7 13-21 0 0,-9 19-41 0 0,1 1 1 0 0,-1 0 0 0 0,2 0-1 0 0,-1 0 1 0 0,1 1 0 0 0,-1 0-1 0 0,1 1 1 0 0,1 0 0 0 0,8-4-1 0 0,3 1 13 0 0,0 0-1 0 0,39-6 1 0 0,-1 2-102 0 0,27 1 373 0 0,-65 9-665 0 0,0 1 0 0 0,0 1 0 0 0,-1 0 0 0 0,1 2 0 0 0,23 5 0 0 0,-26-3-3090 0 0</inkml:trace>
</inkml:ink>
</file>

<file path=ppt/ink/ink4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9:01:36.189"/>
    </inkml:context>
    <inkml:brush xml:id="br0">
      <inkml:brushProperty name="width" value="0.05" units="cm"/>
      <inkml:brushProperty name="height" value="0.05" units="cm"/>
    </inkml:brush>
  </inkml:definitions>
  <inkml:trace contextRef="#ctx0" brushRef="#br0">1 179 5241 0 0,'59'95'992'0'0,"-59"-93"-931"0"0,1-1 0 0 0,-1 0 0 0 0,1 0 0 0 0,-1 0-1 0 0,1 0 1 0 0,0 1 0 0 0,-1-1 0 0 0,1 0-1 0 0,0 0 1 0 0,0 0 0 0 0,0 0 0 0 0,0-1 0 0 0,-1 1-1 0 0,1 0 1 0 0,1 0 0 0 0,-1 0 0 0 0,0-1 0 0 0,0 1-1 0 0,2 0 1 0 0,-3-5 245 0 0,0 3-235 0 0,0-2 74 0 0,0-1-23 0 0,-1 1 36 0 0,-18-38 1004 0 0,7 9-893 0 0,6-9-100 0 0,6 40-157 0 0,0-3 10 0 0,0 0-1 0 0,0 0 1 0 0,1 0-1 0 0,-1 1 0 0 0,1-1 1 0 0,0 0-1 0 0,0 1 0 0 0,0-1 1 0 0,1 0-1 0 0,0 1 0 0 0,-1 0 1 0 0,1-1-1 0 0,0 1 1 0 0,3-4-1 0 0,33-35 89 0 0,-36 41-106 0 0,30-27 27 0 0,-7 10-6 0 0,-1 6-4 0 0,-8 8-10 0 0,10 5-1 0 0,-13 7-94 0 0,-2 14 21 0 0,-4 25-303 0 0,-5-26-180 0 0,0-5 12 0 0,0 24-269 0 0,-1-13-221 0 0,-1-14 187 0 0,0-3 115 0 0</inkml:trace>
</inkml:ink>
</file>

<file path=ppt/ink/ink4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9:01:36.609"/>
    </inkml:context>
    <inkml:brush xml:id="br0">
      <inkml:brushProperty name="width" value="0.05" units="cm"/>
      <inkml:brushProperty name="height" value="0.05" units="cm"/>
    </inkml:brush>
  </inkml:definitions>
  <inkml:trace contextRef="#ctx0" brushRef="#br0">0 78 4521 0 0,'0'-2'1325'0'0,"0"-1"-230"0"0,0-4-364 0 0,1 9-633 0 0,-1 1 0 0 0,1-1-1 0 0,-1 1 1 0 0,1-1 0 0 0,0 1-1 0 0,0-1 1 0 0,0 1 0 0 0,0-1-1 0 0,0 1 1 0 0,0-1 0 0 0,3 3-1 0 0,-3-3-78 0 0,0-1-1 0 0,0 0 0 0 0,0 0 1 0 0,1 0-1 0 0,-1 1 0 0 0,0-1 1 0 0,1 0-1 0 0,-1-1 0 0 0,1 1 1 0 0,-1 0-1 0 0,1 0 1 0 0,-1-1-1 0 0,1 1 0 0 0,-1 0 1 0 0,3-1-1 0 0,22 9 43 0 0,-3 9-32 0 0,-10-7-6 0 0,-11-9-12 0 0,0-1-1 0 0,1 0 1 0 0,0 0-1 0 0,-1 0 1 0 0,1 0-1 0 0,-1-1 0 0 0,1 1 1 0 0,0 0-1 0 0,0-1 1 0 0,-1 0-1 0 0,1 0 1 0 0,0 0-1 0 0,0 0 1 0 0,4-1-1 0 0,10-2 35 0 0,-6 0-34 0 0,3 0-41 0 0,-11 2 8 0 0,0 0-1 0 0,1 0 1 0 0,-1 0-1 0 0,0 0 1 0 0,0-1-1 0 0,0 1 1 0 0,0-1-1 0 0,0 0 1 0 0,0 0 0 0 0,-1 0-1 0 0,5-4 1 0 0,19-27-239 0 0,-11 8-12 0 0,0-1-227 0 0,-10 19 333 0 0,8-11-277 0 0,-12 16 368 0 0,1 0 1 0 0,-1 0 0 0 0,1 1 0 0 0,0-1 0 0 0,-1 1 0 0 0,1-1-1 0 0,0 1 1 0 0,0 0 0 0 0,0 0 0 0 0,0 0 0 0 0,4-2-1 0 0,-6 3 19 0 0,4 38 692 0 0,-5-9-270 0 0,0-20-306 0 0,1 1-1 0 0,0-1 1 0 0,1 1-1 0 0,2 14 1 0 0,-2-21-24 0 0,0 1 1 0 0,0 0 0 0 0,1-1 0 0 0,-1 0-1 0 0,1 1 1 0 0,0-1 0 0 0,0 0 0 0 0,0 0-1 0 0,1 0 1 0 0,-1 0 0 0 0,1 0 0 0 0,-1 0-1 0 0,1-1 1 0 0,0 1 0 0 0,4 1-1 0 0,8 2 1 0 0,16-7 32 0 0,1-5-4 0 0,-16 1-37 0 0,4-3 15 0 0,1-5 33 0 0,-5-4 2 0 0,3-15 18 0 0,-14 25-82 0 0,-3 4-8 0 0,1 1-2 0 0,5 5-22 0 0,-4 0 2 0 0,39 20-25 0 0,24 0 21 0 0,-19-16 32 0 0,-15-7 7 0 0,34-11 53 0 0,-58 9-149 0 0,1-1-1 0 0,0 1 1 0 0,0 0 0 0 0,0 1 0 0 0,0 1 0 0 0,0-1 0 0 0,1 1-1 0 0,-1 1 1 0 0,0 0 0 0 0,11 3 0 0 0,-13-1-130 0 0,3 8-403 0 0,-13-8-79 0 0</inkml:trace>
</inkml:ink>
</file>

<file path=ppt/ink/ink4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9:01:37.427"/>
    </inkml:context>
    <inkml:brush xml:id="br0">
      <inkml:brushProperty name="width" value="0.05" units="cm"/>
      <inkml:brushProperty name="height" value="0.05" units="cm"/>
    </inkml:brush>
  </inkml:definitions>
  <inkml:trace contextRef="#ctx0" brushRef="#br0">9 158 2801 0 0,'1'-3'2874'0'0,"0"1"-2906"0"0,-1 9 200 0 0,0 11-101 0 0,0-15-32 0 0,-4 135 724 0 0,18 182 0 0 0,-11-300-667 0 0,0 0 0 0 0,1-1-1 0 0,1 0 1 0 0,1 0 0 0 0,11 24 0 0 0,-32-79 252 0 0,-3-18-383 0 0,13 38 66 0 0,-2-8-27 0 0,1-12 0 0 0,3 3-2 0 0,1-15-3 0 0,1-7-3 0 0,-1 35 8 0 0,2-1 1 0 0,1 0-1 0 0,0 1 0 0 0,2-1 0 0 0,0 1 1 0 0,1-1-1 0 0,1 1 0 0 0,1 1 0 0 0,1-1 0 0 0,0 1 1 0 0,2 0-1 0 0,0 1 0 0 0,1-1 0 0 0,1 2 1 0 0,0 0-1 0 0,25-28 0 0 0,-24 32-15 0 0,-1-1-4 0 0,2 1-1 0 0,-1 0 1 0 0,2 0 0 0 0,0 2 0 0 0,29-20-1 0 0,-11 20-14 0 0,-21 15 9 0 0,-13 14 18 0 0,-16 33 31 0 0,-1 3 25 0 0,1-17 7 0 0,-15 17 61 0 0,24-42-157 0 0,1-1 1 0 0,-1 0 0 0 0,-1 0-1 0 0,-17 14 1 0 0,20-16-96 0 0,4 5 161 0 0,1 0-1201 0 0</inkml:trace>
</inkml:ink>
</file>

<file path=ppt/ink/ink4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9:01:37.894"/>
    </inkml:context>
    <inkml:brush xml:id="br0">
      <inkml:brushProperty name="width" value="0.05" units="cm"/>
      <inkml:brushProperty name="height" value="0.05" units="cm"/>
    </inkml:brush>
  </inkml:definitions>
  <inkml:trace contextRef="#ctx0" brushRef="#br0">1 343 2280 0 0,'-1'-3'406'0'0,"2"-3"1194"0"0,2 4-1222 0 0,-3 2-353 0 0,0-1 21 0 0,0 1 7 0 0,0-2 36 0 0,-2-3 154 0 0,2 2-22 0 0,0-5 897 0 0,1 7-1080 0 0,0 1 1 0 0,-1 0 0 0 0,1-1-1 0 0,-1 1 1 0 0,1 0 0 0 0,-1 0-1 0 0,1 0 1 0 0,0 0-1 0 0,-1-1 1 0 0,1 1 0 0 0,0 0-1 0 0,-1 0 1 0 0,1 0 0 0 0,-1 0-1 0 0,1 0 1 0 0,0 1 0 0 0,-1-1-1 0 0,1 0 1 0 0,-1 0-1 0 0,1 0 1 0 0,0 0 0 0 0,-1 1-1 0 0,1-1 1 0 0,-1 0 0 0 0,1 1-1 0 0,-1-1 1 0 0,1 0 0 0 0,0 1-1 0 0,19 9 233 0 0,-11-5-234 0 0,2 2 10 0 0,0 0-6 0 0,4 4 22 0 0,6 3 65 0 0,-7-5 5 0 0,0-37 838 0 0,-5 7-899 0 0,15-30 23 0 0,13-43 43 0 0,-31 79-121 0 0,3-7 13 0 0,2 1 5 0 0,7-11 23 0 0,-2 2-3 0 0,13-3-255 0 0,-26 30 4 0 0,1 0 0 0 0,0 0-1 0 0,-1 1 1 0 0,1-1 0 0 0,0 1-1 0 0,0-1 1 0 0,0 1-1 0 0,0 1 1 0 0,1-1 0 0 0,-1 0-1 0 0,1 1 1 0 0,7-2-1 0 0,-6 6-1141 0 0,-1 0-1340 0 0</inkml:trace>
</inkml:ink>
</file>

<file path=ppt/ink/ink4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9:01:38.260"/>
    </inkml:context>
    <inkml:brush xml:id="br0">
      <inkml:brushProperty name="width" value="0.05" units="cm"/>
      <inkml:brushProperty name="height" value="0.05" units="cm"/>
    </inkml:brush>
  </inkml:definitions>
  <inkml:trace contextRef="#ctx0" brushRef="#br0">65 0 4193 0 0,'120'77'2632'0'0,"-120"-77"-2612"0"0,0 0 0 0 0,0 0 0 0 0,0 0-1 0 0,1 0 1 0 0,-1 0 0 0 0,0 0-1 0 0,0 0 1 0 0,0 0 0 0 0,0 0-1 0 0,0 1 1 0 0,0-1 0 0 0,0 0-1 0 0,0 0 1 0 0,1 0 0 0 0,-1 0-1 0 0,0 0 1 0 0,0 0 0 0 0,0 0-1 0 0,0 0 1 0 0,0 1 0 0 0,0-1 0 0 0,0 0-1 0 0,0 0 1 0 0,0 0 0 0 0,0 0-1 0 0,0 0 1 0 0,0 0 0 0 0,0 1-1 0 0,0-1 1 0 0,0 0 0 0 0,0 0-1 0 0,0 0 1 0 0,0 0 0 0 0,0 0-1 0 0,0 0 1 0 0,0 1 0 0 0,0-1-1 0 0,0 0 1 0 0,0 0 0 0 0,0 0 0 0 0,0 0-1 0 0,0 0 1 0 0,0 0 0 0 0,0 0-1 0 0,0 1 1 0 0,-1-1 0 0 0,1 0-1 0 0,0 0 1 0 0,0 0 0 0 0,0 0-1 0 0,0 0 1 0 0,0 0 0 0 0,0 0-1 0 0,0 0 1 0 0,0 0 0 0 0,-1 0-1 0 0,1 0 1 0 0,0 0 0 0 0,0 0-1 0 0,0 1 1 0 0,-13 3 857 0 0,7-2-1054 0 0,-3 3 191 0 0,0 1 0 0 0,1-1 0 0 0,-1 2 1 0 0,1-1-1 0 0,1 1 0 0 0,-1 0 0 0 0,-10 13 0 0 0,6-6-3 0 0,3-5 16 0 0,0 1 0 0 0,1 0 1 0 0,0 1-1 0 0,-10 16 0 0 0,-4 8 65 0 0,21-35-89 0 0,1 0 1 0 0,0 1 0 0 0,-1-1-1 0 0,1 0 1 0 0,0 1-1 0 0,0-1 1 0 0,0 0-1 0 0,-1 1 1 0 0,1-1-1 0 0,0 0 1 0 0,0 1-1 0 0,0-1 1 0 0,0 0-1 0 0,0 1 1 0 0,-1-1-1 0 0,1 1 1 0 0,0-1-1 0 0,0 0 1 0 0,0 1-1 0 0,0-1 1 0 0,0 1 0 0 0,0-1-1 0 0,1 0 1 0 0,-1 1-1 0 0,0-1 1 0 0,0 0-1 0 0,0 1 1 0 0,0-1-1 0 0,0 1 1 0 0,0-1-1 0 0,1 0 1 0 0,-1 1-1 0 0,0-1 1 0 0,0 0-1 0 0,0 1 1 0 0,1-1-1 0 0,-1 0 1 0 0,0 0 0 0 0,1 1-1 0 0,-1-1 1 0 0,1 0-1 0 0,21 7 98 0 0,10-6-26 0 0,-18-2-43 0 0,-7 0-23 0 0,0-1 0 0 0,-1 0 1 0 0,1 0-1 0 0,-1 0 0 0 0,1-1 0 0 0,-1 0 0 0 0,0 0 0 0 0,0-1 1 0 0,0 1-1 0 0,-1-1 0 0 0,1-1 0 0 0,-1 1 0 0 0,0-1 1 0 0,0 0-1 0 0,-1 0 0 0 0,1 0 0 0 0,-1-1 0 0 0,0 1 0 0 0,-1-1 1 0 0,1 0-1 0 0,-1 0 0 0 0,0-1 0 0 0,-1 1 0 0 0,0-1 1 0 0,2-7-1 0 0,-3 12-11 0 0,-1 1 1 0 0,0-1 0 0 0,0 0-1 0 0,0 0 1 0 0,0 1 0 0 0,0-1-1 0 0,-1 0 1 0 0,1 0-1 0 0,0 1 1 0 0,-1-1 0 0 0,0 0-1 0 0,1 1 1 0 0,-1-1 0 0 0,0 0-1 0 0,0 1 1 0 0,0-1 0 0 0,0 1-1 0 0,0-1 1 0 0,-1-1-1 0 0,-24-22-895 0 0,24 24 795 0 0,2-7-345 0 0,0 7 392 0 0,6-4-535 0 0</inkml:trace>
</inkml:ink>
</file>

<file path=ppt/ink/ink4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9:01:38.592"/>
    </inkml:context>
    <inkml:brush xml:id="br0">
      <inkml:brushProperty name="width" value="0.05" units="cm"/>
      <inkml:brushProperty name="height" value="0.05" units="cm"/>
    </inkml:brush>
  </inkml:definitions>
  <inkml:trace contextRef="#ctx0" brushRef="#br0">98 13 3217 0 0,'1'-12'3712'0'0,"-7"21"-2951"0"0,-17 69-608 0 0,8-28-52 0 0,6-15-34 0 0,-5 30 67 0 0,-6 104 1 0 0,15-12-4 0 0,5-104-703 0 0,0-51 153 0 0,-1 4-54 0 0,0-5-184 0 0,-2-1-152 0 0,2 0 233 0 0</inkml:trace>
</inkml:ink>
</file>

<file path=ppt/ink/ink4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9:01:38.928"/>
    </inkml:context>
    <inkml:brush xml:id="br0">
      <inkml:brushProperty name="width" value="0.05" units="cm"/>
      <inkml:brushProperty name="height" value="0.05" units="cm"/>
    </inkml:brush>
  </inkml:definitions>
  <inkml:trace contextRef="#ctx0" brushRef="#br0">0 278 1056 0 0,'17'-81'1082'0'0,"-16"77"-921"0"0,0-1-1 0 0,1 1 1 0 0,0 0 0 0 0,-1 0 0 0 0,2 0 0 0 0,-1 0 0 0 0,0 0-1 0 0,1 1 1 0 0,-1-1 0 0 0,1 1 0 0 0,0-1 0 0 0,0 1 0 0 0,1 0-1 0 0,-1 0 1 0 0,1 0 0 0 0,-1 1 0 0 0,1-1 0 0 0,0 1 0 0 0,0 0-1 0 0,0 0 1 0 0,0 0 0 0 0,0 1 0 0 0,1-1 0 0 0,7-1 0 0 0,75-17 837 0 0,-58 14-895 0 0,0 0 0 0 0,-1-2 0 0 0,0-1 0 0 0,30-15 0 0 0,-34 6-19 0 0,-24 17-76 0 0,0 1 0 0 0,1-1 0 0 0,-1 1 0 0 0,1-1-1 0 0,-1 1 1 0 0,0-1 0 0 0,1 0 0 0 0,-1 1 0 0 0,0-1 0 0 0,0 1 0 0 0,1-1-1 0 0,-1 0 1 0 0,0 1 0 0 0,0-1 0 0 0,0 0 0 0 0,0 1 0 0 0,0-1 0 0 0,0 0-1 0 0,0 1 1 0 0,0-1 0 0 0,0 0 0 0 0,0 1 0 0 0,-1-1 0 0 0,1 0 0 0 0,0 1-1 0 0,0-1 1 0 0,0 0 0 0 0,-1 1 0 0 0,1-1 0 0 0,0 1 0 0 0,-1-1 0 0 0,1 0-1 0 0,-1 1 1 0 0,1-1 0 0 0,-1 1 0 0 0,-4-4 136 0 0,-6 3-21 0 0,-25 8-22 0 0,29-5-74 0 0,-2 1 6 0 0,-1 0 1 0 0,0 1-1 0 0,1 0 1 0 0,0 1-1 0 0,0 0 1 0 0,0 0-1 0 0,1 1 0 0 0,0 0 1 0 0,0 1-1 0 0,0 0 1 0 0,-11 14-1 0 0,-17 23 116 0 0,15-12-72 0 0,6-3-47 0 0,-5 18 53 0 0,18-42-74 0 0,1 1 0 0 0,0 0 0 0 0,0-1 0 0 0,0 1 0 0 0,0 0 0 0 0,1-1 0 0 0,0 1-1 0 0,0 0 1 0 0,0 0 0 0 0,1-1 0 0 0,0 1 0 0 0,2 7 0 0 0,11 4 23 0 0,-11-15-23 0 0,0-1 0 0 0,1 0 1 0 0,-1 1-1 0 0,0-1 0 0 0,1 0 1 0 0,-1-1-1 0 0,1 1 0 0 0,-1-1 0 0 0,4 1 1 0 0,57-5-86 0 0,-46-1-95 0 0,0 0 0 0 0,-1-1 0 0 0,0 0 0 0 0,23-13 0 0 0,-15 7-695 0 0,5-3-2639 0 0</inkml:trace>
</inkml:ink>
</file>

<file path=ppt/ink/ink4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9:01:39.259"/>
    </inkml:context>
    <inkml:brush xml:id="br0">
      <inkml:brushProperty name="width" value="0.05" units="cm"/>
      <inkml:brushProperty name="height" value="0.05" units="cm"/>
    </inkml:brush>
  </inkml:definitions>
  <inkml:trace contextRef="#ctx0" brushRef="#br0">1 109 2393 0 0,'33'-31'868'0'0,"29"-30"2342"0"0,-59 59-2686 0 0,-1 0-193 0 0,-1 1-185 0 0,-1-3 216 0 0,4 0-102 0 0,5 2-222 0 0,-2 1-42 0 0,-2 1 86 0 0,5 1-18 0 0,3 0-21 0 0,-9-3 96 0 0,-3 2-108 0 0,-1 0-25 0 0,1 0 30 0 0,-1 0 13 0 0,0 1 90 0 0,1 4-100 0 0,-1 0 0 0 0,1 0 0 0 0,-1-1 1 0 0,0 1-1 0 0,0 0 0 0 0,-1 0 0 0 0,-1 7 1 0 0,-15 44 35 0 0,14-52-53 0 0,0 0 0 0 0,0 0 0 0 0,0 0 0 0 0,0 0 0 0 0,0-1 0 0 0,-1 0 0 0 0,0 1 0 0 0,0-1 0 0 0,-6 4 0 0 0,-10 9 86 0 0,-7-1 42 0 0,11-7-16 0 0,12-5-38 0 0,1 4-13 0 0,1-7-9 0 0,1-2 25 0 0,1 1-50 0 0,0 1-37 0 0,0-1 45 0 0,0-1 15 0 0,0-4 118 0 0,3 2-86 0 0,12-7-66 0 0,0 0-1 0 0,1 0 0 0 0,1 1 0 0 0,0 2 1 0 0,30-13-1 0 0,11 5 14 0 0,-20 11-6 0 0,34 5 118 0 0,37 12-1029 0 0,-9 0-990 0 0,-79-9 759 0 0</inkml:trace>
</inkml:ink>
</file>

<file path=ppt/ink/ink4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22:59:43.457"/>
    </inkml:context>
    <inkml:brush xml:id="br0">
      <inkml:brushProperty name="width" value="0.05" units="cm"/>
      <inkml:brushProperty name="height" value="0.05" units="cm"/>
      <inkml:brushProperty name="color" value="#E71224"/>
    </inkml:brush>
  </inkml:definitions>
  <inkml:trace contextRef="#ctx0" brushRef="#br0">993 1452 2393 0 0,'-1'1'169'0'0,"19"5"6802"0"0,-33-53-6062 0 0,-2 1-849 0 0,-23-67-38 0 0,24 67 1 0 0,6 16 15 0 0,5 16 12 0 0,0 1-1 0 0,-1 0 1 0 0,0 0 0 0 0,-14-21 0 0 0,14 26-8 0 0,0 1 1 0 0,0 0-1 0 0,-1 0 1 0 0,-13-10-1 0 0,12 9 22 0 0,6 7-46 0 0,0-1 0 0 0,0 1 1 0 0,0 0-1 0 0,0-1 0 0 0,0 1 0 0 0,0 0 1 0 0,0 0-1 0 0,0 0 0 0 0,0 0 1 0 0,-1 0-1 0 0,-1 0 0 0 0,-10-4 70 0 0,0 0 0 0 0,0-1 0 0 0,1-1 0 0 0,-15-10 0 0 0,16 8-29 0 0,0 0 0 0 0,1-1 0 0 0,1 0 0 0 0,-1-1-1 0 0,-11-16 1 0 0,9 11-33 0 0,-15-25 22 0 0,8 23-22 0 0,14 12-15 0 0,7 13-9 0 0,7 21-2 0 0,-2-5 0 0 0,0 4 5 0 0,-6-27-5 0 0,0 1 1 0 0,0-1-1 0 0,0 0 0 0 0,0 1 1 0 0,0-1-1 0 0,0 0 0 0 0,0 0 0 0 0,0 1 1 0 0,0-1-1 0 0,0 0 0 0 0,-1 1 1 0 0,1-1-1 0 0,0 0 0 0 0,0 0 1 0 0,0 0-1 0 0,-1 1 0 0 0,1-1 1 0 0,0 0-1 0 0,0 0 0 0 0,0 1 1 0 0,-1-1-1 0 0,1 0 0 0 0,0 0 1 0 0,0 0-1 0 0,-1 0 0 0 0,1 0 0 0 0,0 0 1 0 0,-1 1-1 0 0,1-1 0 0 0,0 0 1 0 0,0 0-1 0 0,-1 0 0 0 0,1 0 1 0 0,0 0-1 0 0,-1 0 0 0 0,1 0 1 0 0,0 0-1 0 0,-1 0 0 0 0,1 0 1 0 0,0 0-1 0 0,0 0 0 0 0,-1 0 1 0 0,1-1-1 0 0,0 1 0 0 0,-1 0 0 0 0,1 0 1 0 0,0 0-1 0 0,0 0 0 0 0,-1 0 1 0 0,1-1-1 0 0,0 1 0 0 0,0 0 1 0 0,0 0-1 0 0,-1 0 0 0 0,1-1 1 0 0,0 1-1 0 0,0 0 0 0 0,-1-1 1 0 0,-1 0-1 0 0,-9-4 0 0 0,10 6 0 0 0,1-1 1 0 0,-1 0-1 0 0,1 1 0 0 0,-1-1 0 0 0,1 1 0 0 0,0-1 0 0 0,-1 1 1 0 0,1-1-1 0 0,0 1 0 0 0,-1-1 0 0 0,1 1 0 0 0,0-1 1 0 0,0 1-1 0 0,-1-1 0 0 0,1 1 0 0 0,0 0 0 0 0,0-1 1 0 0,0 1-1 0 0,0-1 0 0 0,0 1 0 0 0,0 0 0 0 0,0-1 0 0 0,0 1 1 0 0,0 0-1 0 0,0-1 0 0 0,0 1 0 0 0,0-1 0 0 0,1 1 1 0 0,-1-1-1 0 0,0 1 0 0 0,0 0 0 0 0,1 0 0 0 0,5 43 2 0 0,-22-84-2 0 0,4 6 0 0 0,-1 0 0 0 0,-1 0 0 0 0,-2 2 0 0 0,-30-47 0 0 0,42 73 0 0 0,0 1 0 0 0,0-1 0 0 0,1 0 0 0 0,0 1 0 0 0,0-2 0 0 0,1 1 0 0 0,0 0 0 0 0,0 0 0 0 0,0-1 0 0 0,1 1 0 0 0,0-1 0 0 0,0 1 0 0 0,0-1 0 0 0,1 1 0 0 0,0-1 0 0 0,1 0 0 0 0,-1 1 0 0 0,1-1 0 0 0,0 1 0 0 0,1-1 0 0 0,0 1 0 0 0,3-9 0 0 0,-8 2-1 0 0,-34-38-1 0 0,-139-168-10 0 0,119 145 7 0 0,54 67 3 0 0,10 12 1 0 0,16 16 0 0 0,-18-15 1 0 0,-11-11 0 0 0,5 5 0 0 0,0-1 0 0 0,0 0 0 0 0,0 0 0 0 0,1 0 0 0 0,-1 1 0 0 0,0-1 0 0 0,0 0 0 0 0,1 0 0 0 0,-1 0 0 0 0,1 0 0 0 0,-1 0 0 0 0,1 0 0 0 0,-1 0 0 0 0,1 0 0 0 0,0 0 0 0 0,-1-1 0 0 0,1-1 0 0 0,-8-19 0 0 0,-66-82 0 0 0,60 81 40 0 0,13 20-27 0 0,-1 0 1 0 0,0 0-1 0 0,0 0 1 0 0,0 0-1 0 0,-1 0 1 0 0,1 0-1 0 0,-1 0 1 0 0,-3-2-1 0 0,3 2 2 0 0,0-1-1 0 0,-1 1 1 0 0,0 0-1 0 0,1 0 1 0 0,-1 1 0 0 0,-1-1-1 0 0,1 1 1 0 0,0 0 0 0 0,-6-2-1 0 0,13 14 2 0 0,19 18 14 0 0,5-4-2 0 0,1 0 23 0 0</inkml:trace>
</inkml:ink>
</file>

<file path=ppt/ink/ink4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9:01:39.629"/>
    </inkml:context>
    <inkml:brush xml:id="br0">
      <inkml:brushProperty name="width" value="0.05" units="cm"/>
      <inkml:brushProperty name="height" value="0.05" units="cm"/>
    </inkml:brush>
  </inkml:definitions>
  <inkml:trace contextRef="#ctx0" brushRef="#br0">1 30 4529 0 0,'1'-5'2104'0'0,"1"-3"-1001"0"0,1 1-755 0 0,-3 1 446 0 0,1 4-500 0 0,0 0 64 0 0,1 4-264 0 0,-1 0-131 0 0,50 93 337 0 0,-48-89-284 0 0,0 1-1 0 0,0-1 0 0 0,-1 1 0 0 0,0 0 1 0 0,0 0-1 0 0,-1 0 0 0 0,0 0 0 0 0,0 1 1 0 0,0 8-1 0 0,-1-9-11 0 0,0-1-1 0 0,1 1 1 0 0,0 0-1 0 0,0-1 1 0 0,1 1-1 0 0,2 7 1 0 0,-1-7-46 0 0,-2-5-59 0 0,-1 1 0 0 0,1-1-1 0 0,0 0 1 0 0,0 1-1 0 0,1-1 1 0 0,-1 0-1 0 0,0 0 1 0 0,1 0-1 0 0,-1 0 1 0 0,1 0 0 0 0,0 0-1 0 0,2 1 1 0 0,4 2-497 0 0,-7-6 150 0 0,-1-1-410 0 0</inkml:trace>
</inkml:ink>
</file>

<file path=ppt/ink/ink4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9:01:39.979"/>
    </inkml:context>
    <inkml:brush xml:id="br0">
      <inkml:brushProperty name="width" value="0.05" units="cm"/>
      <inkml:brushProperty name="height" value="0.05" units="cm"/>
    </inkml:brush>
  </inkml:definitions>
  <inkml:trace contextRef="#ctx0" brushRef="#br0">0 189 2697 0 0,'26'-23'1629'0'0,"-20"18"2577"0"0,-11 9-3984 0 0,3 4-198 0 0,-2 4-7 0 0,1 1 1 0 0,0 0-1 0 0,1 0 0 0 0,0 0 1 0 0,1 19-1 0 0,-4-25 342 0 0,4-15 61 0 0,4 1-306 0 0,72-81-49 0 0,-24 30-65 0 0,-19 23 7 0 0,-11 12 7 0 0,6-2 1 0 0,-15 16-18 0 0,-3 4-3 0 0,-4 0 10 0 0,17-8-32 0 0,-9 17 27 0 0,-6 8 24 0 0,-5-7-16 0 0,18 52 38 0 0,-11-33-31 0 0,0-2 9 0 0,-6-16-9 0 0,0 0 0 0 0,1 0 0 0 0,0 0 0 0 0,0-1 0 0 0,0 1 1 0 0,0-1-1 0 0,9 7 0 0 0,-7-6-4 0 0,0 0 1 0 0,1-1 0 0 0,-1 0-1 0 0,1 0 1 0 0,0-1-1 0 0,1 0 1 0 0,-1 0 0 0 0,1 0-1 0 0,0-1 1 0 0,10 2 0 0 0,-2-1-100 0 0,9 4-324 0 0,-17-5 186 0 0,-1 0 1 0 0,1-1-1 0 0,0 0 1 0 0,0-1-1 0 0,0 0 1 0 0,0 0-1 0 0,9 0 1 0 0,-5-6-739 0 0</inkml:trace>
</inkml:ink>
</file>

<file path=ppt/ink/ink4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9:01:26.630"/>
    </inkml:context>
    <inkml:brush xml:id="br0">
      <inkml:brushProperty name="width" value="0.05" units="cm"/>
      <inkml:brushProperty name="height" value="0.05" units="cm"/>
    </inkml:brush>
  </inkml:definitions>
  <inkml:trace contextRef="#ctx0" brushRef="#br0">221 0 4505 0 0,'0'1'130'0'0,"0"-1"-1"0"0,0 0 1 0 0,0 1-1 0 0,0-1 1 0 0,0 1-1 0 0,0-1 1 0 0,0 1-1 0 0,0-1 1 0 0,0 0 0 0 0,-1 1-1 0 0,1-1 1 0 0,0 1-1 0 0,0-1 1 0 0,0 0-1 0 0,0 1 1 0 0,-1-1-1 0 0,1 0 1 0 0,0 1 0 0 0,0-1-1 0 0,-1 0 1 0 0,1 1-1 0 0,0-1 1 0 0,-1 0-1 0 0,1 1 1 0 0,0-1-1 0 0,-1 0 1 0 0,1 0 0 0 0,0 0-1 0 0,-1 1 1 0 0,1-1-1 0 0,0 0 1 0 0,-1 0-1 0 0,1 0 1 0 0,-1 0-1 0 0,1 0 1 0 0,-1 1 0 0 0,-27 10-162 0 0,2 0 42 0 0,-7 14 99 0 0,13-11-72 0 0,1 1 0 0 0,-20 20 1 0 0,35-30-32 0 0,-1 0 1 0 0,1 0 0 0 0,0 0-1 0 0,0 1 1 0 0,1 0 0 0 0,-1-1-1 0 0,1 1 1 0 0,1 0 0 0 0,-1 1 0 0 0,1-1-1 0 0,0 0 1 0 0,-1 10 0 0 0,2-10 0 0 0,0-1 1 0 0,0 1-1 0 0,1-1 0 0 0,0 0 1 0 0,0 1-1 0 0,0-1 1 0 0,1 1-1 0 0,0-1 0 0 0,0 1 1 0 0,0-1-1 0 0,4 9 1 0 0,-3-11-2 0 0,0-1 1 0 0,-1 1-1 0 0,1-1 1 0 0,0 0-1 0 0,0 0 1 0 0,1 0-1 0 0,-1 0 1 0 0,0 0-1 0 0,1 0 1 0 0,-1-1-1 0 0,1 1 1 0 0,-1-1-1 0 0,1 0 1 0 0,0 0-1 0 0,0 0 1 0 0,-1 0-1 0 0,1 0 1 0 0,0 0-1 0 0,0-1 1 0 0,0 1 0 0 0,0-1-1 0 0,0 0 1 0 0,4 0-1 0 0,0-1 8 0 0,0 0 0 0 0,-1-1 0 0 0,1 1 0 0 0,-1-1-1 0 0,1-1 1 0 0,-1 1 0 0 0,0-1 0 0 0,0 0 0 0 0,0-1 0 0 0,0 1 0 0 0,-1-1 0 0 0,1 0-1 0 0,-1-1 1 0 0,7-6 0 0 0,28-22 7 0 0,-14 14-2 0 0,-1-1 0 0 0,0-1 0 0 0,-2-1 0 0 0,-1-2 0 0 0,-1 0 0 0 0,20-29 0 0 0,-39 42-94 0 0,-5 10 23 0 0,-1 7 29 0 0,-10 24 37 0 0,3 1 1 0 0,0 0-1 0 0,2 0 0 0 0,1 1 0 0 0,2 0 0 0 0,1 0 1 0 0,1 1-1 0 0,2 57 0 0 0,9 4 56 0 0,10-35-18 0 0,-17-57-74 0 0,1 0 0 0 0,0-1 0 0 0,0 1 0 0 0,0-1 0 0 0,0 0 0 0 0,0 1 0 0 0,0-1 0 0 0,0 0 0 0 0,1 1 0 0 0,-1-1 0 0 0,0 0 1 0 0,1 0-1 0 0,-1 0 0 0 0,1 0 0 0 0,-1 0 0 0 0,1-1 0 0 0,-1 1 0 0 0,1 0 0 0 0,0-1 0 0 0,-1 1 0 0 0,1-1 0 0 0,3 1 1 0 0,21-5-1513 0 0,-15 1-2263 0 0</inkml:trace>
</inkml:ink>
</file>

<file path=ppt/ink/ink4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9:01:26.996"/>
    </inkml:context>
    <inkml:brush xml:id="br0">
      <inkml:brushProperty name="width" value="0.05" units="cm"/>
      <inkml:brushProperty name="height" value="0.05" units="cm"/>
    </inkml:brush>
  </inkml:definitions>
  <inkml:trace contextRef="#ctx0" brushRef="#br0">94 82 3161 0 0,'9'1'1244'0'0,"8"0"378"0"0,-7-3-1310 0 0,-9-10 724 0 0,-1 7-293 0 0,-1 3-391 0 0,-3-3 65 0 0,-7-3-213 0 0,4 5-155 0 0,4 2 22 0 0,0 1-41 0 0,-3 0 20 0 0,2-2-19 0 0,0-2-4 0 0,-6-6-2 0 0,5 6-8 0 0,2 3 5 0 0,2 0-15 0 0,-2-1 14 0 0,2 1-18 0 0,0 0 2 0 0,-18-12 5 0 0,7 9-11 0 0,-6 2-7 0 0,18 2 8 0 0,-1 0-1 0 0,0 0 1 0 0,1 0-1 0 0,-1 0 1 0 0,0 0-1 0 0,1 0 1 0 0,-1 0-1 0 0,1 1 0 0 0,-1-1 1 0 0,0 0-1 0 0,1 0 1 0 0,-1 1-1 0 0,1-1 1 0 0,-1 0-1 0 0,1 1 1 0 0,-1-1-1 0 0,1 1 1 0 0,-1-1-1 0 0,1 1 0 0 0,-1-1 1 0 0,1 1-1 0 0,-1-1 1 0 0,1 1-1 0 0,0-1 1 0 0,-1 1-1 0 0,1 0 1 0 0,0 1-1 0 0,0-1 1 0 0,0 1-1 0 0,0-1 1 0 0,0 1 0 0 0,0-1-1 0 0,0 1 1 0 0,0 0-1 0 0,1-1 1 0 0,-1 1 0 0 0,1-1-1 0 0,-1 1 1 0 0,1-1-1 0 0,-1 0 1 0 0,1 1 0 0 0,0-1-1 0 0,1 2 1 0 0,13 11 36 0 0,1-3-19 0 0,39 28 19 0 0,45 25 272 0 0,-77-49-253 0 0,8 12 37 0 0,2 6 12 0 0,-10-9-35 0 0,-14-16-50 0 0,-1 1 1 0 0,-1 0-1 0 0,0 1 0 0 0,0 0 0 0 0,-1 0 0 0 0,0 0 0 0 0,6 14 1 0 0,-11-21-13 0 0,0 0 0 0 0,0 0 0 0 0,0 0 0 0 0,-1 0 0 0 0,1 0 0 0 0,-1 0 0 0 0,1 0 0 0 0,-1 0 0 0 0,0 0 0 0 0,0 0 0 0 0,-1 0 0 0 0,1 0 0 0 0,0 0 0 0 0,-1 0 0 0 0,0 0 0 0 0,0 0 0 0 0,-2 4 0 0 0,2-4 2 0 0,-1 0 0 0 0,0-1 0 0 0,0 0 0 0 0,0 1 1 0 0,0-1-1 0 0,0 0 0 0 0,0 0 0 0 0,-1 0 0 0 0,1-1 1 0 0,-1 1-1 0 0,0 0 0 0 0,1-1 0 0 0,-5 2 0 0 0,-7 3 11 0 0,-1 0 0 0 0,0-1 0 0 0,-1-1-1 0 0,1-1 1 0 0,-1 0 0 0 0,-31 2 0 0 0,12-8-45 0 0,29 2-2 0 0,-17-4-186 0 0,10-1-518 0 0,6 0 533 0 0,-4-4 102 0 0,-3-5-468 0 0,6 2-731 0 0,1-2-2208 0 0</inkml:trace>
</inkml:ink>
</file>

<file path=ppt/ink/ink4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9:01:27.377"/>
    </inkml:context>
    <inkml:brush xml:id="br0">
      <inkml:brushProperty name="width" value="0.05" units="cm"/>
      <inkml:brushProperty name="height" value="0.05" units="cm"/>
    </inkml:brush>
  </inkml:definitions>
  <inkml:trace contextRef="#ctx0" brushRef="#br0">0 15 9170 0 0,'35'-3'79'0'0,"7"0"-15"0"0,-26 2-55 0 0,10 0 10 0 0,43 0 61 0 0,-56 1-59 0 0,60 4 42 0 0,-2 0-1025 0 0,-58-7 749 0 0,-5-2-18 0 0,-6 4 172 0 0,8-3-563 0 0</inkml:trace>
</inkml:ink>
</file>

<file path=ppt/ink/ink4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9:01:27.729"/>
    </inkml:context>
    <inkml:brush xml:id="br0">
      <inkml:brushProperty name="width" value="0.05" units="cm"/>
      <inkml:brushProperty name="height" value="0.05" units="cm"/>
    </inkml:brush>
  </inkml:definitions>
  <inkml:trace contextRef="#ctx0" brushRef="#br0">269 1 3193 0 0,'-20'2'5537'0'0,"-21"65"-5264"0"0,19-33-87 0 0,-23 48 0 0 0,39-67-130 0 0,0 1 1 0 0,1-1 0 0 0,-5 26 0 0 0,7-25-23 0 0,1-10-21 0 0,0 0 0 0 0,1 0 0 0 0,0 0 0 0 0,1 0 0 0 0,-1 0 0 0 0,1 0 0 0 0,0 0 0 0 0,0 0 0 0 0,1 0 0 0 0,0 0 0 0 0,0 0 0 0 0,3 9 0 0 0,-3-14-7 0 0,-1 1 1 0 0,0-1-1 0 0,1 1 0 0 0,-1 0 1 0 0,0-1-1 0 0,0 1 1 0 0,0-1-1 0 0,0 1 1 0 0,0 0-1 0 0,0-1 0 0 0,0 1 1 0 0,-1 0-1 0 0,1-1 1 0 0,-1 1-1 0 0,1-1 1 0 0,-1 1-1 0 0,1-1 0 0 0,-1 1 1 0 0,0-1-1 0 0,0 1 1 0 0,-1 0-1 0 0,-14 19 109 0 0,15-20-107 0 0,-39 26-417 0 0,10-17-805 0 0,15-12 168 0 0,13-2 103 0 0</inkml:trace>
</inkml:ink>
</file>

<file path=ppt/ink/ink4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9:01:28.095"/>
    </inkml:context>
    <inkml:brush xml:id="br0">
      <inkml:brushProperty name="width" value="0.05" units="cm"/>
      <inkml:brushProperty name="height" value="0.05" units="cm"/>
    </inkml:brush>
  </inkml:definitions>
  <inkml:trace contextRef="#ctx0" brushRef="#br0">130 41 4265 0 0,'-12'1'4471'0'0,"-14"2"-3959"0"0,9 7-317 0 0,3 2-157 0 0,-4 0-23 0 0,-7 8 13 0 0,11 4 70 0 0,10 14 100 0 0,11-20-126 0 0,5-17-37 0 0,2-5 25 0 0,-13 4-56 0 0,1 0 0 0 0,-1 0 0 0 0,1-1 0 0 0,-1 1 1 0 0,1 0-1 0 0,-1-1 0 0 0,0 0 0 0 0,1 1 0 0 0,-1-1 0 0 0,0 0 0 0 0,1 1 0 0 0,-1-1 0 0 0,0 0 0 0 0,0 0 0 0 0,1 0 1 0 0,-1 0-1 0 0,0 0 0 0 0,1-2 0 0 0,25-25 90 0 0,-24 26-87 0 0,0 0-1 0 0,0 0 1 0 0,0-1 0 0 0,-1 1-1 0 0,1-1 1 0 0,-1 1 0 0 0,0-1 0 0 0,1 0-1 0 0,-1 0 1 0 0,0 0 0 0 0,-1 0-1 0 0,1 0 1 0 0,0 0 0 0 0,-1 0-1 0 0,0-1 1 0 0,0 1 0 0 0,0 0-1 0 0,0-1 1 0 0,0 1 0 0 0,-1-1 0 0 0,1-4-1 0 0,-18-36 129 0 0,0 26-291 0 0,17 17 121 0 0,-1 1 0 0 0,1 0 0 0 0,-1 0 0 0 0,0-1 0 0 0,0 1 0 0 0,1 0 0 0 0,-1 0 0 0 0,0 0 0 0 0,1 0 0 0 0,-1 0 0 0 0,0 0 0 0 0,1 0 0 0 0,-1 0 0 0 0,0 0 0 0 0,1 0 0 0 0,-1 1 0 0 0,0-1 0 0 0,0 0 0 0 0,1 0 0 0 0,-1 1 0 0 0,1-1 0 0 0,-1 0 0 0 0,0 1 0 0 0,1-1 0 0 0,-1 1 0 0 0,1-1 0 0 0,-1 0 0 0 0,1 1 0 0 0,-1 0 0 0 0,0 0-68 0 0,0 0-1 0 0,1 0 0 0 0,-1 1 0 0 0,1-1 0 0 0,0 0 1 0 0,-1 0-1 0 0,1 0 0 0 0,0 0 0 0 0,0 1 0 0 0,0-1 1 0 0,-1 0-1 0 0,1 0 0 0 0,1 0 0 0 0,-1 1 0 0 0,0-1 1 0 0,0 0-1 0 0,0 0 0 0 0,1 0 0 0 0,-1 1 1 0 0,0-1-1 0 0,1 0 0 0 0,0 2 0 0 0,3 8-3103 0 0</inkml:trace>
</inkml:ink>
</file>

<file path=ppt/ink/ink4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9:01:28.468"/>
    </inkml:context>
    <inkml:brush xml:id="br0">
      <inkml:brushProperty name="width" value="0.05" units="cm"/>
      <inkml:brushProperty name="height" value="0.05" units="cm"/>
    </inkml:brush>
  </inkml:definitions>
  <inkml:trace contextRef="#ctx0" brushRef="#br0">187 1 6113 0 0,'28'62'2075'0'0,"-37"-63"-1060"0"0,-73-5 254 0 0,69 5-975 0 0,-11-3-168 0 0,16 2-36 0 0,-1 0 0 0 0,1 1 0 0 0,-1 0 0 0 0,0 1 0 0 0,1 0 0 0 0,-13 1 0 0 0,17 1-6 0 0,0 2-1 0 0,-2 11-24 0 0,5-10-60 0 0,3 17 13 0 0,3 9-3 0 0,5-1-7 0 0,13 10 12 0 0,9-6 5 0 0,-24-28-10 0 0,-1-1 1 0 0,1-1 0 0 0,0 1-1 0 0,0-1 1 0 0,13 4-1 0 0,23 4 28 0 0,-14-6-21 0 0,-27-6-13 0 0,1 0 0 0 0,-1-1-1 0 0,0 1 1 0 0,1-1 0 0 0,-1 1-1 0 0,1-1 1 0 0,-1 0 0 0 0,0 0 0 0 0,0-1-1 0 0,0 1 1 0 0,0-1 0 0 0,0 1-1 0 0,0-1 1 0 0,0 0 0 0 0,0 0-1 0 0,0 0 1 0 0,-1-1 0 0 0,1 1 0 0 0,-1-1-1 0 0,0 1 1 0 0,3-4 0 0 0,-1 1 2 0 0,-1 0 0 0 0,1 0 0 0 0,-1 0 0 0 0,0 0 0 0 0,0-1 1 0 0,-1 1-1 0 0,0-1 0 0 0,0 0 0 0 0,0 0 0 0 0,0 1 0 0 0,0-9 1 0 0,-2 2 6 0 0,-5-6 3 0 0,-14-25 34 0 0,17 40-43 0 0,-15-21-47 0 0,13 20 37 0 0,0 0 1 0 0,0 0 0 0 0,-1 0 0 0 0,1 1 0 0 0,-1-1 0 0 0,-6-2-1 0 0,-17-2-2534 0 0</inkml:trace>
</inkml:ink>
</file>

<file path=ppt/ink/ink4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9:01:28.861"/>
    </inkml:context>
    <inkml:brush xml:id="br0">
      <inkml:brushProperty name="width" value="0.05" units="cm"/>
      <inkml:brushProperty name="height" value="0.05" units="cm"/>
    </inkml:brush>
  </inkml:definitions>
  <inkml:trace contextRef="#ctx0" brushRef="#br0">110 252 3121 0 0,'13'-102'1068'0'0,"-10"66"-650"0"0,-2 28-300 0 0,7-6 7 0 0,-3 5-82 0 0,-2 3 0 0 0,4-3 30 0 0,2-3 540 0 0,-8 7 296 0 0,-3 4 115 0 0,1 1-1007 0 0,0 1 1 0 0,1-1-1 0 0,-1 1 0 0 0,0-1 0 0 0,0 1 1 0 0,1 0-1 0 0,-1-1 0 0 0,0 1 1 0 0,1 0-1 0 0,-1 0 0 0 0,0-1 0 0 0,1 1 1 0 0,-1 0-1 0 0,1 0 0 0 0,0 0 1 0 0,-1 0-1 0 0,1 0 0 0 0,0 0 0 0 0,-1 1 1 0 0,-16 28 53 0 0,-10-2 1 0 0,14-16-2 0 0,0 1 1 0 0,1 0-1 0 0,1 1 1 0 0,0 0 0 0 0,1 1-1 0 0,-11 20 1 0 0,19-29-43 0 0,0-1 1 0 0,0 1 0 0 0,1 0-1 0 0,0 0 1 0 0,0 0-1 0 0,0 0 1 0 0,1 0 0 0 0,-1 0-1 0 0,2 11 1 0 0,0-14-9 0 0,-1 0-1 0 0,1 0 1 0 0,0 1 0 0 0,0-1 0 0 0,1 0-1 0 0,-1 0 1 0 0,0 0 0 0 0,1 0-1 0 0,0 0 1 0 0,3 3 0 0 0,19 14 41 0 0,-21-19-53 0 0,0 1 0 0 0,0-1 0 0 0,0 0 0 0 0,0-1 0 0 0,0 1 0 0 0,0 0 0 0 0,1-1 0 0 0,-1 0 0 0 0,0 0 0 0 0,0 0 0 0 0,0 0 0 0 0,1 0 0 0 0,-1-1 0 0 0,0 1 0 0 0,0-1 0 0 0,0 0 0 0 0,0 0 0 0 0,0 0 0 0 0,0 0 0 0 0,0-1 0 0 0,0 1 0 0 0,-1-1 0 0 0,5-2 0 0 0,3-4 2 0 0,1 0 1 0 0,-1-1-1 0 0,-1 0 1 0 0,10-11-1 0 0,-4-2 1 0 0,-8-15 22 0 0,-15-29 21 0 0,2 37-45 0 0,0-17-852 0 0,6 12-307 0 0,1 29 929 0 0,-1 1-1 0 0,1-1 1 0 0,0 0-1 0 0,0 1 1 0 0,0-1 0 0 0,1 1-1 0 0,4-9 1 0 0,14-9-503 0 0,-12 19-480 0 0,1 4-605 0 0</inkml:trace>
</inkml:ink>
</file>

<file path=ppt/ink/ink4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9:01:29.198"/>
    </inkml:context>
    <inkml:brush xml:id="br0">
      <inkml:brushProperty name="width" value="0.05" units="cm"/>
      <inkml:brushProperty name="height" value="0.05" units="cm"/>
    </inkml:brush>
  </inkml:definitions>
  <inkml:trace contextRef="#ctx0" brushRef="#br0">227 579 2072 0 0,'45'130'1371'0'0,"-42"-120"-1141"0"0,1 0 0 0 0,0 0-1 0 0,1-1 1 0 0,0 1 0 0 0,1-1-1 0 0,0 0 1 0 0,0-1-1 0 0,11 12 1 0 0,15 23 1008 0 0,-2-14-64 0 0,-28-27-1090 0 0,-1-1 0 0 0,0 0 1 0 0,1 0-1 0 0,-1 0 0 0 0,1 0 1 0 0,-1 0-1 0 0,1 0 1 0 0,0 0-1 0 0,-1 0 0 0 0,1-1 1 0 0,0 1-1 0 0,-1 0 0 0 0,1-1 1 0 0,0 0-1 0 0,0 1 1 0 0,0-1-1 0 0,-1 0 0 0 0,4 0 1 0 0,-4-2 301 0 0,-1-2-163 0 0,2 0 7 0 0,8-15-59 0 0,-6 13-136 0 0,0-1-1 0 0,-1 0 0 0 0,0 0 1 0 0,0 0-1 0 0,0 0 1 0 0,-1 0-1 0 0,0 0 1 0 0,0-1-1 0 0,-1 1 1 0 0,0-1-1 0 0,0 1 0 0 0,-1-1 1 0 0,0 0-1 0 0,-1-10 1 0 0,-4-5 90 0 0,0 0-1 0 0,-1 0 1 0 0,-1 1 0 0 0,-17-38 0 0 0,-52-80 307 0 0,56 108-382 0 0,1-1 0 0 0,2-1 0 0 0,1 0 0 0 0,2-1 0 0 0,-19-70 0 0 0,30 52-80 0 0,3 44 47 0 0,1 1-1 0 0,0-1 1 0 0,0 1 0 0 0,1-1-1 0 0,1 1 1 0 0,-1 0 0 0 0,6-13-1 0 0,-6 18-35 0 0,-1 0-1 0 0,1 1 0 0 0,0-1 0 0 0,-1 0 1 0 0,1 1-1 0 0,0-1 0 0 0,1 1 1 0 0,-1-1-1 0 0,0 1 0 0 0,1 0 0 0 0,-1 0 1 0 0,1 0-1 0 0,-1 0 0 0 0,1 1 1 0 0,0-1-1 0 0,0 1 0 0 0,0 0 0 0 0,0 0 1 0 0,0 0-1 0 0,0 0 0 0 0,0 0 1 0 0,1 0-1 0 0,-1 1 0 0 0,0 0 0 0 0,0-1 1 0 0,0 1-1 0 0,1 0 0 0 0,-1 1 1 0 0,0-1-1 0 0,0 1 0 0 0,0-1 0 0 0,1 1 1 0 0,-1 0-1 0 0,0 0 0 0 0,0 0 1 0 0,0 1-1 0 0,0-1 0 0 0,4 4 1 0 0,-2-3-67 0 0,-1 0 0 0 0,0 0 0 0 0,0 0 0 0 0,0 1 0 0 0,0 0 0 0 0,0-1 0 0 0,0 2 0 0 0,-1-1 0 0 0,1 0 0 0 0,-1 1 0 0 0,0-1 1 0 0,0 1-1 0 0,0 0 0 0 0,0 0 0 0 0,-1 0 0 0 0,0 1 0 0 0,0-1 0 0 0,3 7 0 0 0,3 12-734 0 0</inkml:trace>
  <inkml:trace contextRef="#ctx0" brushRef="#br0" timeOffset="1">0 593 5457 0 0,'3'-2'2137'0'0,"2"-2"-1857"0"0,3 5 136 0 0,-8-2-312 0 0,0-1-16 0 0,5 0-48 0 0,22-2-16 0 0,37-11-32 0 0,-30 17 0 0 0,-3-7-120 0 0,0-1-888 0 0,2-2 936 0 0,7-2 8 0 0,-14 2-489 0 0,-1 2-335 0 0,-4-1-1992 0 0</inkml:trace>
</inkml:ink>
</file>

<file path=ppt/ink/ink4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22:59:44.843"/>
    </inkml:context>
    <inkml:brush xml:id="br0">
      <inkml:brushProperty name="width" value="0.05" units="cm"/>
      <inkml:brushProperty name="height" value="0.05" units="cm"/>
      <inkml:brushProperty name="color" value="#E71224"/>
    </inkml:brush>
  </inkml:definitions>
  <inkml:trace contextRef="#ctx0" brushRef="#br0">8 483 744 0 0,'16'21'268'0'0,"-12"-16"-97"0"0,0-1-1 0 0,-1 0 0 0 0,0 1 0 0 0,0 0 0 0 0,0 0 0 0 0,0 0 1 0 0,3 12 3997 0 0,-4-16-3923 0 0,17-7-9 0 0,-15 4-121 0 0,30-19 286 0 0,6-14-304 0 0,-29 24-57 0 0,24-26 92 0 0,3-1 76 0 0,-10 25-148 0 0,-19 14-66 0 0,-9 0 5 0 0,1-1 0 0 0,0 1 0 0 0,0-1 0 0 0,-1 0 1 0 0,1 1-1 0 0,0-1 0 0 0,0 0 0 0 0,0 0 0 0 0,-1 0 1 0 0,1 0-1 0 0,0 0 0 0 0,0 0 0 0 0,0 0 1 0 0,0 0-1 0 0,-1 0 0 0 0,1 0 0 0 0,0 0 0 0 0,0 0 1 0 0,0-1-1 0 0,-1 1 0 0 0,1 0 0 0 0,0-1 0 0 0,0 1 1 0 0,-1 0-1 0 0,2-2 0 0 0,0 2 301 0 0,-7 0 343 0 0,1-1-484 0 0,3 0-130 0 0,1-1-2 0 0,-2-10 5 0 0,-3 0 38 0 0,-1 3 425 0 0,3 2-180 0 0,-3-3-122 0 0,2 2-152 0 0,1 4-7 0 0,-16-36 57 0 0,-13-24 6 0 0,9 23-52 0 0,-4 3-2 0 0,7 14-10 0 0,-7-2 13 0 0,-13-7 18 0 0,11 14 29 0 0,8 6 14 0 0,7 1-126 0 0,10 2-2507 0 0,4 5-1300 0 0</inkml:trace>
</inkml:ink>
</file>

<file path=ppt/ink/ink4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9:01:29.581"/>
    </inkml:context>
    <inkml:brush xml:id="br0">
      <inkml:brushProperty name="width" value="0.05" units="cm"/>
      <inkml:brushProperty name="height" value="0.05" units="cm"/>
    </inkml:brush>
  </inkml:definitions>
  <inkml:trace contextRef="#ctx0" brushRef="#br0">265 20 3745 0 0,'0'0'47'0'0,"-1"0"1"0"0,1 0-1 0 0,-1 0 1 0 0,1 0-1 0 0,0 0 1 0 0,-1 0-1 0 0,1 0 1 0 0,-1 0-1 0 0,1 0 1 0 0,-1 0-1 0 0,1 0 1 0 0,-1 0-1 0 0,1 0 1 0 0,0 0-1 0 0,-1-1 1 0 0,1 1-1 0 0,-1 0 1 0 0,1 0-1 0 0,0-1 1 0 0,-1 1-1 0 0,1 0 1 0 0,-1 0-1 0 0,1-1 1 0 0,0 1-1 0 0,0 0 1 0 0,-1-1-1 0 0,1 1 1 0 0,0-1-1 0 0,0 1 1 0 0,-1 0-1 0 0,1-1 1 0 0,0 1-1 0 0,0-1 1 0 0,0 1-1 0 0,0-1 1 0 0,-1 1-1 0 0,1 0 1 0 0,0-1 0 0 0,0 1-1 0 0,0-1 1 0 0,0 1-1 0 0,0-1 1 0 0,0 1-1 0 0,0-1 1 0 0,0 1-1 0 0,0-1 1 0 0,1 1-1 0 0,-1 0 1 0 0,0-1-1 0 0,0 1 1 0 0,0-1-1 0 0,0 1 1 0 0,1-1-1 0 0,-1 1 1 0 0,0 0-1 0 0,1-1 1 0 0,-1 1-1 0 0,0 0 1 0 0,0-1-1 0 0,1 1 1 0 0,-1 0-1 0 0,0-1 1 0 0,1 1-1 0 0,-1 0 1 0 0,1-1-1 0 0,-48 6 486 0 0,42-5-447 0 0,-57 9 183 0 0,-2 7-7 0 0,19 8 11 0 0,17-2-141 0 0,22-2-53 0 0,5-14-14 0 0,1-5 7 0 0,4-1-14 0 0,9-1-52 0 0,42-3 43 0 0,-21 2-12 0 0,-11 0-13 0 0,20-4 9 0 0,15-1 0 0 0,-17 5-7 0 0,28 1-6 0 0,-40 3-4 0 0,22 8-4 0 0,-46-9-6 0 0,1 1-1 0 0,0 1 1 0 0,-1-1-1 0 0,1 1 1 0 0,-1 0-1 0 0,6 4 1 0 0,9 16 57 0 0,-11-7-13 0 0,-5-8-30 0 0,1 0-1 0 0,-1 0 0 0 0,0 1 1 0 0,-1 0-1 0 0,0 0 0 0 0,4 17 1 0 0,-5-14 15 0 0,0 0 1 0 0,-1 1-1 0 0,-1-1 1 0 0,0 1-1 0 0,-2 17 1 0 0,1-27-19 0 0,1 0 0 0 0,-1 0-1 0 0,0 0 1 0 0,0 0 0 0 0,0-1 0 0 0,0 1 0 0 0,0 0 0 0 0,0-1-1 0 0,-1 1 1 0 0,0 0 0 0 0,1-1 0 0 0,-1 0 0 0 0,0 1 0 0 0,0-1-1 0 0,0 0 1 0 0,0 0 0 0 0,-1 0 0 0 0,1 0 0 0 0,0-1 0 0 0,-1 1-1 0 0,0-1 1 0 0,1 1 0 0 0,-1-1 0 0 0,0 0 0 0 0,1 0 0 0 0,-1 0-1 0 0,0 0 1 0 0,-5 0 0 0 0,4 0 17 0 0,-1 0 0 0 0,1 0-1 0 0,-1-1 1 0 0,0 0 0 0 0,1 1-1 0 0,-1-2 1 0 0,1 1 0 0 0,-1 0-1 0 0,0-1 1 0 0,1 0 0 0 0,-5-2 0 0 0,6 2-80 0 0,1 0 1 0 0,1-1 0 0 0,-1 1 0 0 0,0-1-1 0 0,0 1 1 0 0,0-1 0 0 0,1 0 0 0 0,-1 0-1 0 0,1 0 1 0 0,0 0 0 0 0,-1 0 0 0 0,1 0-1 0 0,0 0 1 0 0,0 0 0 0 0,0-1 0 0 0,1 1-1 0 0,-1 0 1 0 0,0 0 0 0 0,1-1 0 0 0,0 1-1 0 0,-1-1 1 0 0,1-3 0 0 0,3-52-1014 0 0,-5 33 674 0 0</inkml:trace>
</inkml:ink>
</file>

<file path=ppt/ink/ink4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9:01:30.216"/>
    </inkml:context>
    <inkml:brush xml:id="br0">
      <inkml:brushProperty name="width" value="0.05" units="cm"/>
      <inkml:brushProperty name="height" value="0.05" units="cm"/>
    </inkml:brush>
  </inkml:definitions>
  <inkml:trace contextRef="#ctx0" brushRef="#br0">1 0 2809 0 0,'3'0'454'0'0,"-3"0"-383"0"0,1 0 1 0 0,0 0 0 0 0,-1 0-1 0 0,1 0 1 0 0,0 0-1 0 0,-1 0 1 0 0,1 0 0 0 0,0 0-1 0 0,-1 0 1 0 0,1 1-1 0 0,0-1 1 0 0,-1 0 0 0 0,1 0-1 0 0,0 1 1 0 0,-1-1-1 0 0,1 0 1 0 0,-1 0-1 0 0,1 1 1 0 0,-1-1 0 0 0,1 1-1 0 0,0-1 1 0 0,-1 1-1 0 0,1-1 1 0 0,-1 1 0 0 0,0-1-1 0 0,1 1 1 0 0,-1-1-1 0 0,1 1 1 0 0,-1-1 0 0 0,0 1-1 0 0,0 0 1 0 0,1-1-1 0 0,-1 1 1 0 0,0 0 0 0 0,0-1-1 0 0,0 1 1 0 0,0 0-1 0 0,1-1 1 0 0,-1 1-1 0 0,0 0 1 0 0,0-1 0 0 0,0 1-1 0 0,0 0 1 0 0,-1-1-1 0 0,1 1 1 0 0,0 0 0 0 0,0-1-1 0 0,-1 2 1 0 0,4 28 152 0 0,-1-8-104 0 0,0-1 1 0 0,-2 0-1 0 0,-3 36 0 0 0,-8 92 424 0 0,8-72-389 0 0,9 53 255 0 0,-7-129-393 0 0,-1-4 31 0 0,-2-8 8 0 0,5-20-54 0 0,3-14 7 0 0,0 14-3 0 0,3 13 7 0 0,17 10-16 0 0,-4 4 19 0 0,-3-4-5 0 0,-4 2-18 0 0,3-1 3 0 0,10-1 1 0 0,4-1 3 0 0,-10-1 0 0 0,-17 8 0 0 0,29-16-15 0 0,14-14-9 0 0,-36 27 4 0 0,-7 4 10 0 0,-3 1 20 0 0,-2 0 38 0 0,-6 5 107 0 0,3 2-107 0 0,0 0-8 0 0,-11 14 1 0 0,-15 10-9 0 0,-36 41 154 0 0,30-20-14 0 0,33-40-128 0 0,3-9-36 0 0,1-1 0 0 0,-1 1 0 0 0,1 0 0 0 0,0 0 0 0 0,0-1 0 0 0,0 1 1 0 0,1 0-1 0 0,-1 0 0 0 0,0-1 0 0 0,3 6 0 0 0,-1 1 16 0 0,2 3 12 0 0,-4-12-33 0 0,0 1 1 0 0,0 0-1 0 0,0 0 0 0 0,1-1 0 0 0,-1 1 1 0 0,0 0-1 0 0,1-1 0 0 0,-1 1 0 0 0,1 0 0 0 0,-1-1 1 0 0,1 1-1 0 0,-1 0 0 0 0,1-1 0 0 0,-1 1 1 0 0,1-1-1 0 0,-1 1 0 0 0,1-1 0 0 0,0 1 1 0 0,-1-1-1 0 0,2 1 0 0 0,0-1 1 0 0,-1 0 0 0 0,1 1 1 0 0,-1-1-1 0 0,1 0 0 0 0,0 0 0 0 0,-1 0 0 0 0,1 0 0 0 0,-1-1 0 0 0,1 1 1 0 0,0 0-1 0 0,-1-1 0 0 0,1 1 0 0 0,-1-1 0 0 0,1 1 0 0 0,1-2 0 0 0,25-14 34 0 0,-13 5-20 0 0,-14 10-15 0 0,71-66 95 0 0,-15 13-41 0 0,-15 23-36 0 0,1 9-19 0 0,-21 60 11 0 0,-14-27 4 0 0,1-1 0 0 0,0 0 1 0 0,17 14-1 0 0,23 11 168 0 0,-37-27-202 0 0,8 4 99 0 0,13 3-160 0 0,-31-14-24 0 0,0 0 0 0 0,0-1 0 0 0,0 1 0 0 0,0-1 0 0 0,0 1 0 0 0,0-1 0 0 0,0 0 0 0 0,0 0 0 0 0,0 0 0 0 0,1 0 0 0 0,-1 0 0 0 0,0-1 0 0 0,0 1 0 0 0,0-1 0 0 0,0 1 0 0 0,0-1 0 0 0,0 0 1 0 0,0 0-1 0 0,0 0 0 0 0,-1 0 0 0 0,1 0 0 0 0,0 0 0 0 0,0 0 0 0 0,2-3 0 0 0,2-2-983 0 0</inkml:trace>
</inkml:ink>
</file>

<file path=ppt/ink/ink4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9:01:30.967"/>
    </inkml:context>
    <inkml:brush xml:id="br0">
      <inkml:brushProperty name="width" value="0.05" units="cm"/>
      <inkml:brushProperty name="height" value="0.05" units="cm"/>
    </inkml:brush>
  </inkml:definitions>
  <inkml:trace contextRef="#ctx0" brushRef="#br0">2 1 2465 0 0,'0'0'124'0'0,"0"0"1"0"0,0 0 0 0 0,0 0 0 0 0,0 1-1 0 0,-1-1 1 0 0,1 0 0 0 0,0 0 0 0 0,0 0-1 0 0,0 1 1 0 0,0-1 0 0 0,0 0 0 0 0,0 0 0 0 0,0 0-1 0 0,0 1 1 0 0,-1-1 0 0 0,1 0 0 0 0,0 0-1 0 0,0 1 1 0 0,0-1 0 0 0,0 0 0 0 0,0 0-1 0 0,0 0 1 0 0,0 1 0 0 0,0-1 0 0 0,0 0-1 0 0,1 0 1 0 0,-1 1 0 0 0,0-1 0 0 0,0 0 0 0 0,0 0-1 0 0,0 0 1 0 0,0 1 0 0 0,0-1 0 0 0,0 0-1 0 0,0 0 1 0 0,1 0 0 0 0,-1 0 0 0 0,0 1-1 0 0,0-1 1 0 0,0 0 0 0 0,0 0 0 0 0,1 0 0 0 0,-1 0-1 0 0,0 0 1 0 0,0 1 0 0 0,0-1 0 0 0,1 0-1 0 0,16 23-294 0 0,-16-21 271 0 0,16 20-79 0 0,-2 0 0 0 0,20 40-1 0 0,-28-48 27 0 0,-1 1 0 0 0,0-1 1 0 0,-2 1-1 0 0,5 19 0 0 0,-6-13-6 0 0,2 8 38 0 0,1-1 0 0 0,10 29-1 0 0,-6-34 5 0 0,-9-22-83 0 0,-1-1-1 0 0,0 0 1 0 0,1 1-1 0 0,-1-1 1 0 0,0 0-1 0 0,1 1 0 0 0,-1-1 1 0 0,0 1-1 0 0,1-1 1 0 0,-1 0-1 0 0,0 1 1 0 0,0-1-1 0 0,0 1 1 0 0,1-1-1 0 0,-1 1 1 0 0,0-1-1 0 0,0 1 0 0 0,0-1 1 0 0,0 1-1 0 0,0-1 1 0 0,0 1-1 0 0,0-1 1 0 0,0 1-1 0 0,0-1 1 0 0,0 1-1 0 0,0-1 1 0 0,0 1-1 0 0,0-1 0 0 0,0 0 1 0 0,-1 1-1 0 0,1-1 1 0 0,0 1-1 0 0,0-1 1 0 0,-1 1-1 0 0,1-1 1 0 0,0 1-1 0 0,0-1 1 0 0,-1 0-1 0 0,1 1 0 0 0,-1-1 1 0 0,-2-1-37 0 0,1-4-59 0 0,2 1 48 0 0,1 1 41 0 0,7-9-16 0 0,10 2-14 0 0,11-4 19 0 0,-14 2 11 0 0,16-10-6 0 0,1 7 9 0 0,59-10-2 0 0,-72 22 34 0 0,0-1 1 0 0,-1-1-1 0 0,1-1 1 0 0,-1-1-1 0 0,-1 0 1 0 0,18-11-1 0 0,-24 13 3 0 0,11-7 82 0 0,-17 3-12 0 0,-9 2-22 0 0,1 5 52 0 0,-6 1-8 0 0,-2 2-61 0 0,-5 1-13 0 0,11-1-20 0 0,-28 2 42 0 0,28-3-56 0 0,-1 0-1 0 0,1 0 1 0 0,0 1 0 0 0,-1 0 0 0 0,1 0 0 0 0,0 1-1 0 0,0-1 1 0 0,0 1 0 0 0,0 0 0 0 0,-9 6-1 0 0,11-6 12 0 0,0 0 0 0 0,0 1 0 0 0,0-1 0 0 0,1 1-1 0 0,-1 0 1 0 0,1 0 0 0 0,-1 0 0 0 0,1 0 0 0 0,0 1-1 0 0,1-1 1 0 0,-1 0 0 0 0,1 1 0 0 0,-2 3-1 0 0,-7 27 63 0 0,6-14-57 0 0,3-15-25 0 0,1-3-1 0 0,-1-1 0 0 0,1 1 1 0 0,0 0-1 0 0,0 0 0 0 0,0 0 0 0 0,0 0 0 0 0,0 0 0 0 0,0 0 0 0 0,1 0 0 0 0,-1 0 0 0 0,1 0 0 0 0,-1 0 0 0 0,2 2 1 0 0,-1-2-2 0 0,1 0 1 0 0,-1 0 0 0 0,1 0 0 0 0,-1 0 0 0 0,1 0 0 0 0,0 0 0 0 0,0-1-1 0 0,0 1 1 0 0,0-1 0 0 0,0 0 0 0 0,0 1 0 0 0,0-1 0 0 0,0 0 0 0 0,1 0 0 0 0,2 1-1 0 0,41 6-78 0 0,-19-8-139 0 0,10-9-297 0 0,-15-1-126 0 0,-2-2-9 0 0,-6 2 306 0 0,26-25-1948 0 0,-15 12 1186 0 0,-8 10 82 0 0,-16 12 1005 0 0,-1-1 74 0 0,1 0 73 0 0,-1-1-33 0 0,2 1 1 0 0,-1 0 0 0 0,0-1-1 0 0,0 1 1 0 0,1 0 0 0 0,-1 0 0 0 0,1-1-1 0 0,0 1 1 0 0,0 1 0 0 0,3-5 0 0 0,41-25 351 0 0,-37 25-246 0 0,4-1 128 0 0,-12 6-301 0 0,0 0-1 0 0,1 1 1 0 0,-1-1 0 0 0,1 1 0 0 0,-1 0-1 0 0,0 0 1 0 0,1-1 0 0 0,-1 1-1 0 0,1 0 1 0 0,-1 0 0 0 0,1 0 0 0 0,-1 0-1 0 0,1 1 1 0 0,-1-1 0 0 0,0 0-1 0 0,1 1 1 0 0,-1-1 0 0 0,1 0 0 0 0,-1 1-1 0 0,0 0 1 0 0,0-1 0 0 0,2 2-1 0 0,6 2 122 0 0,36 9 1198 0 0,29-2-446 0 0,-1 1-441 0 0,-70-11-450 0 0,0 0 1 0 0,-1 0-1 0 0,1 1 1 0 0,0-1-1 0 0,-1 1 0 0 0,1-1 1 0 0,-1 1-1 0 0,1 0 1 0 0,-1 0-1 0 0,0 0 0 0 0,0 0 1 0 0,0 0-1 0 0,3 4 1 0 0,5 18 126 0 0,-13-9-104 0 0,-4-1 3 0 0,-3-1 31 0 0,-4-11-43 0 0,9-2-25 0 0,-2 3 6 0 0,0 0 0 0 0,1 0 1 0 0,-1 0-1 0 0,1 1 0 0 0,0 0 0 0 0,0 0 1 0 0,-8 8-1 0 0,-9 4 13 0 0,-11 0 32 0 0,3-2 5 0 0,11 1-36 0 0,12-8-2 0 0,0-1 1 0 0,0-1-1 0 0,0 1 1 0 0,-1-2-1 0 0,0 1 1 0 0,0-1 0 0 0,0 0-1 0 0,0-1 1 0 0,-15 4-1 0 0,-53 8 180 0 0,63-14-100 0 0,1 0 1 0 0,-1 0-1 0 0,1-1 0 0 0,-21-4 0 0 0,17 3 69 0 0,14 0-70 0 0,4-1 2 0 0,10-2-20 0 0,2 0-58 0 0,-4 2-9 0 0,0 0 9 0 0,-3 1 0 0 0,43-5-99 0 0,0 2 0 0 0,89 5 1 0 0,7 0-181 0 0,-20-3-1241 0 0,-60 5-3159 0 0</inkml:trace>
</inkml:ink>
</file>

<file path=ppt/ink/ink4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9:01:40.441"/>
    </inkml:context>
    <inkml:brush xml:id="br0">
      <inkml:brushProperty name="width" value="0.05" units="cm"/>
      <inkml:brushProperty name="height" value="0.05" units="cm"/>
    </inkml:brush>
  </inkml:definitions>
  <inkml:trace contextRef="#ctx0" brushRef="#br0">0 75 2505 0 0,'15'-6'1132'0'0,"8"-3"267"0"0,-9 0-1142 0 0,-8 6-205 0 0,5-1 30 0 0,2 1-1 0 0,8 0 31 0 0,15-3 25 0 0,17-9-15 0 0,-16 7 57 0 0,-1 2 6 0 0,-14 5-89 0 0,-20 0-87 0 0,-1 1 1 0 0,0 0-1 0 0,0-1 1 0 0,1 1-1 0 0,-1 0 1 0 0,0 0-1 0 0,0 0 1 0 0,1 0-1 0 0,-1 0 1 0 0,0 1-1 0 0,0-1 1 0 0,1 0-1 0 0,-1 0 1 0 0,0 1-1 0 0,0-1 1 0 0,0 1-1 0 0,0-1 1 0 0,1 1-1 0 0,-1 0 1 0 0,0-1-1 0 0,0 1 1 0 0,0 0-1 0 0,0 0 1 0 0,0 0-1 0 0,-1-1 1 0 0,1 1-1 0 0,1 2 1 0 0,-1-1 6 0 0,-1 0 0 0 0,0-1 1 0 0,-1 1-1 0 0,1 0 0 0 0,0 0 0 0 0,0-1 1 0 0,-1 1-1 0 0,1 0 0 0 0,-1 0 0 0 0,1-1 1 0 0,-1 1-1 0 0,0 0 0 0 0,0-1 0 0 0,1 1 1 0 0,-1-1-1 0 0,-2 3 0 0 0,-7 9 121 0 0,-1 0 0 0 0,-22 20 0 0 0,32-32-123 0 0,-22 19 304 0 0,2 1 0 0 0,0 1 0 0 0,1 0 1 0 0,1 2-1 0 0,-21 35 0 0 0,27-17-58 0 0,5 18-148 0 0,8-55-104 0 0,0-1-1 0 0,1 0 1 0 0,0 0-1 0 0,0 0 1 0 0,0 1-1 0 0,0-1 1 0 0,0 0-1 0 0,1 0 0 0 0,0 0 1 0 0,0-1-1 0 0,0 1 1 0 0,0 0-1 0 0,1-1 1 0 0,-1 1-1 0 0,1-1 1 0 0,0 0-1 0 0,5 5 0 0 0,7 5 35 0 0,1-1 0 0 0,25 16 0 0 0,-23-16 8 0 0,2 1-140 0 0,0 0 1 0 0,1-2 0 0 0,36 15 0 0 0,-47-22-178 0 0,-1-1 1 0 0,1 0 0 0 0,0-1 0 0 0,0 0 0 0 0,0-1-1 0 0,0 0 1 0 0,0 0 0 0 0,0-1 0 0 0,1 0 0 0 0,-1-1 0 0 0,12-2-1 0 0,-2-3-2693 0 0</inkml:trace>
</inkml:ink>
</file>

<file path=ppt/ink/ink4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9:01:40.829"/>
    </inkml:context>
    <inkml:brush xml:id="br0">
      <inkml:brushProperty name="width" value="0.05" units="cm"/>
      <inkml:brushProperty name="height" value="0.05" units="cm"/>
    </inkml:brush>
  </inkml:definitions>
  <inkml:trace contextRef="#ctx0" brushRef="#br0">391 66 4761 0 0,'-42'-2'3983'0'0,"29"4"-3660"0"0,0 1-1 0 0,0 0 1 0 0,-16 6-1 0 0,-77 39-625 0 0,40-10 404 0 0,24-9 2 0 0,10 3-42 0 0,27-27-39 0 0,1 1 0 0 0,1-1 0 0 0,-1 1 0 0 0,1 0 0 0 0,0 0 0 0 0,0 0 0 0 0,-4 13 0 0 0,6-16-13 0 0,1 1 0 0 0,-1-1 0 0 0,1 1-1 0 0,-1 0 1 0 0,1-1 0 0 0,0 1 0 0 0,0-1 0 0 0,1 1-1 0 0,-1-1 1 0 0,1 1 0 0 0,0-1 0 0 0,-1 1-1 0 0,2-1 1 0 0,-1 1 0 0 0,0-1 0 0 0,1 0 0 0 0,-1 0-1 0 0,1 0 1 0 0,0 0 0 0 0,0 0 0 0 0,0 0-1 0 0,1 0 1 0 0,-1 0 0 0 0,1-1 0 0 0,-1 0-1 0 0,1 1 1 0 0,0-1 0 0 0,0 0 0 0 0,4 2 0 0 0,3 2 4 0 0,0-1 1 0 0,0 0-1 0 0,1-1 1 0 0,-1 0-1 0 0,1-1 1 0 0,0 0-1 0 0,0 0 1 0 0,1-1-1 0 0,-1-1 1 0 0,0 0 0 0 0,1-1-1 0 0,-1 0 1 0 0,0 0-1 0 0,1-1 1 0 0,-1-1-1 0 0,0 0 1 0 0,0 0-1 0 0,0-1 1 0 0,11-5 0 0 0,1 0 9 0 0,-1-2 1 0 0,0 0 0 0 0,-1-2-1 0 0,21-14 1 0 0,33-31 32 0 0,-47 33-30 0 0,9-17 6 0 0,-24 24-27 0 0,0-3-10 0 0,-3-7-13 0 0,-9 24 15 0 0,-1 0 0 0 0,1-1 0 0 0,-1 1 0 0 0,0 0 0 0 0,0 0-1 0 0,-1-1 1 0 0,1 1 0 0 0,-1 0 0 0 0,1 0 0 0 0,-3-6 0 0 0,-12-24-12 0 0,10 27 10 0 0,0 0-1 0 0,-1 0 1 0 0,0 0 0 0 0,0 1 0 0 0,0-1 0 0 0,-1 1 0 0 0,1 1 0 0 0,-1-1-1 0 0,0 1 1 0 0,-1 1 0 0 0,1-1 0 0 0,-1 1 0 0 0,1 1 0 0 0,-1-1 0 0 0,0 1 0 0 0,0 0-1 0 0,0 1 1 0 0,0 0 0 0 0,-13 0 0 0 0,1 7 0 0 0,-6 13-86 0 0,6-2-245 0 0,-16 14-775 0 0,20-10 687 0 0,16-4 80 0 0</inkml:trace>
</inkml:ink>
</file>

<file path=ppt/ink/ink4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9:01:41.157"/>
    </inkml:context>
    <inkml:brush xml:id="br0">
      <inkml:brushProperty name="width" value="0.05" units="cm"/>
      <inkml:brushProperty name="height" value="0.05" units="cm"/>
    </inkml:brush>
  </inkml:definitions>
  <inkml:trace contextRef="#ctx0" brushRef="#br0">73 1 4313 0 0,'-1'4'4062'0'0,"-7"7"-2814"0"0,-3 5-1320 0 0,-2 18 303 0 0,-4 14-31 0 0,2 11-14 0 0,12-36-111 0 0,0 1 0 0 0,2-1 0 0 0,1 0 0 0 0,0 0 0 0 0,2 0 0 0 0,8 42 0 0 0,3-18-10 0 0,-13-45-101 0 0,1-1-1 0 0,-1 1 0 0 0,1 0 1 0 0,0 0-1 0 0,-1-1 1 0 0,1 1-1 0 0,0 0 0 0 0,0-1 1 0 0,0 1-1 0 0,0-1 1 0 0,1 1-1 0 0,-1-1 0 0 0,0 1 1 0 0,1-1-1 0 0,-1 0 1 0 0,1 0-1 0 0,-1 0 0 0 0,1 0 1 0 0,2 2-1 0 0,-3-3-83 0 0,0 0 0 0 0,0-1-1 0 0,1 1 1 0 0,-1 0 0 0 0,0 0-1 0 0,0-1 1 0 0,0 1 0 0 0,0 0-1 0 0,1-1 1 0 0,-1 1 0 0 0,0-1 0 0 0,0 0-1 0 0,0 1 1 0 0,0-1 0 0 0,0 0-1 0 0,0 1 1 0 0,0-1 0 0 0,0 0-1 0 0,-1 0 1 0 0,1 0 0 0 0,0 0 0 0 0,0 0-1 0 0,-1 0 1 0 0,1 0 0 0 0,-1 0-1 0 0,1 0 1 0 0,-1 0 0 0 0,1-2-1 0 0,6-10-2959 0 0</inkml:trace>
</inkml:ink>
</file>

<file path=ppt/ink/ink4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9:01:41.476"/>
    </inkml:context>
    <inkml:brush xml:id="br0">
      <inkml:brushProperty name="width" value="0.05" units="cm"/>
      <inkml:brushProperty name="height" value="0.05" units="cm"/>
    </inkml:brush>
  </inkml:definitions>
  <inkml:trace contextRef="#ctx0" brushRef="#br0">161 0 3913 0 0,'0'10'4201'0'0,"-12"18"-3710"0"0,1-3-291 0 0,-40 79 277 0 0,0-1 104 0 0,25-39-315 0 0,20-45-189 0 0,5-11-55 0 0,0-1 0 0 0,0 1 0 0 0,0 0 0 0 0,1-1 0 0 0,0 1 0 0 0,1 0 0 0 0,0-1 0 0 0,3 14 0 0 0,5 1 35 0 0,-5-15-30 0 0,1 0 1 0 0,0-1-1 0 0,1 0 0 0 0,0 0 1 0 0,8 7-1 0 0,13 8 14 0 0,-22-19-31 0 0,0 1 0 0 0,0-1 0 0 0,0-1 0 0 0,0 1 0 0 0,0-1 0 0 0,1 0 0 0 0,-1 0 0 0 0,0 0 0 0 0,0-1 0 0 0,1 0 0 0 0,-1 0 0 0 0,7-1 0 0 0,1 0 17 0 0,1-1 0 0 0,0 0 0 0 0,18-7 0 0 0,13-8 73 0 0,-25 7-73 0 0,0 0 1 0 0,0-2 0 0 0,-2 0-1 0 0,1-1 1 0 0,-1-1-1 0 0,26-26 1 0 0,-6-5-13 0 0,-37 43-14 0 0,0 1 0 0 0,0 0 0 0 0,0-1-1 0 0,0 1 1 0 0,0-1 0 0 0,0 1 0 0 0,0-1 0 0 0,-1 1 0 0 0,1-1 0 0 0,0 1 0 0 0,-1-1 0 0 0,0 0 0 0 0,1 1 0 0 0,-1-1 0 0 0,0 0 0 0 0,0 0 0 0 0,0 1-1 0 0,0-1 1 0 0,0 0 0 0 0,0 1 0 0 0,0-1 0 0 0,-1 0 0 0 0,1 0 0 0 0,-1 1 0 0 0,0-4 0 0 0,-1 3-1 0 0,0 0 1 0 0,0 0 0 0 0,0 0-1 0 0,0 0 1 0 0,0 0-1 0 0,-1 0 1 0 0,1 0-1 0 0,-1 1 1 0 0,1-1 0 0 0,-1 1-1 0 0,1 0 1 0 0,-1-1-1 0 0,-5 0 1 0 0,-7-2 2 0 0,-1 0 1 0 0,0 1-1 0 0,0 1 1 0 0,-20 0-1 0 0,8 2 15 0 0,-2 3 4 0 0,-48 9-1 0 0,69-9-24 0 0,1-1 0 0 0,-1 1-1 0 0,1 1 1 0 0,0 0-1 0 0,0 0 1 0 0,0 0 0 0 0,0 1-1 0 0,1 0 1 0 0,0 1-1 0 0,0 0 1 0 0,0 0 0 0 0,1 0-1 0 0,0 1 1 0 0,0-1-1 0 0,0 2 1 0 0,1-1 0 0 0,0 1-1 0 0,1-1 1 0 0,-6 14-1 0 0,10-13-72 0 0</inkml:trace>
</inkml:ink>
</file>

<file path=ppt/ink/ink4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9:01:46.430"/>
    </inkml:context>
    <inkml:brush xml:id="br0">
      <inkml:brushProperty name="width" value="0.05" units="cm"/>
      <inkml:brushProperty name="height" value="0.05" units="cm"/>
    </inkml:brush>
  </inkml:definitions>
  <inkml:trace contextRef="#ctx0" brushRef="#br0">0 99 2064 0 0,'38'-25'2991'0'0,"-35"22"-2811"0"0,1 0 1 0 0,0 0-1 0 0,0 0 0 0 0,0 0 0 0 0,0 0 0 0 0,1 1 1 0 0,-1 0-1 0 0,0 0 0 0 0,1 0 0 0 0,0 1 0 0 0,8-3 1 0 0,-11 5-172 0 0,-1-1 0 0 0,1 1 1 0 0,-1 0-1 0 0,0 0 0 0 0,1 0 1 0 0,-1 0-1 0 0,0-1 0 0 0,0 2 1 0 0,0-1-1 0 0,0 0 0 0 0,0 0 1 0 0,0 0-1 0 0,0 0 0 0 0,0 1 1 0 0,0-1-1 0 0,0 0 0 0 0,-1 1 1 0 0,1-1-1 0 0,0 3 0 0 0,7 9 5 0 0,1 3 2 0 0,0 0 1 0 0,-1 0 0 0 0,-1 1 0 0 0,0 0-1 0 0,-2 0 1 0 0,5 22 0 0 0,-1 9 27 0 0,1 8-3 0 0,2-18 14 0 0,-4-25-35 0 0,10 0 62 0 0,5-8 31 0 0,13-6 37 0 0,-32 0-126 0 0,0 0-1 0 0,0 0 1 0 0,-1 0-1 0 0,1-1 1 0 0,0 1-1 0 0,-1-1 1 0 0,0 0-1 0 0,6-3 1 0 0,-2-1 17 0 0,0 0 0 0 0,-1 0 0 0 0,0-1 0 0 0,8-12 0 0 0,20-20 74 0 0,-28 32-97 0 0,0 0 0 0 0,0-1 0 0 0,-1 0 0 0 0,0-1 0 0 0,0 1-1 0 0,-1-1 1 0 0,5-14 0 0 0,0 1 20 0 0,-1 1 1 0 0,-4-12 1 0 0,6-17-37 0 0,-7 41-6 0 0,-3 7 2 0 0,-2 6-10 0 0,1-3-12 0 0,1-1 12 0 0,0 0 4 0 0,0 2 2 0 0,-1 12 1 0 0,1-4-1 0 0,1 0 1 0 0,0 0-1 0 0,0-1 0 0 0,5 16 1 0 0,-2-8-2 0 0,-2-9 4 0 0,0 1 1 0 0,0-1-1 0 0,1 0 1 0 0,1 0 0 0 0,-1 0-1 0 0,1 0 1 0 0,0-1 0 0 0,1 0-1 0 0,0 0 1 0 0,6 7 0 0 0,-6-8 1 0 0,1-1 0 0 0,0 1 0 0 0,0-2 1 0 0,0 1-1 0 0,8 4 0 0 0,-6-4 3 0 0,1-1-1 0 0,-1-1 0 0 0,1 1 1 0 0,0-1-1 0 0,0-1 1 0 0,18 3-1 0 0,-15-3 5 0 0,0-1-1 0 0,0-1 1 0 0,1 0-1 0 0,-1-1 1 0 0,21-4-1 0 0,-21 2 4 0 0,0 0 0 0 0,0-1 0 0 0,0 0 0 0 0,-1-1 0 0 0,0 0-1 0 0,0 0 1 0 0,0-2 0 0 0,-1 1 0 0 0,14-12 0 0 0,-11 4-1 0 0,0-13 27 0 0,-7-3 9 0 0,-11-13-11 0 0,-5 14-5 0 0,4 15-9 0 0,-1-1-1 0 0,0 1 0 0 0,-1 0 0 0 0,-11-13 1 0 0,4 9 1 0 0,4 9-75 0 0,-8 0-141 0 0,15 8-106 0 0,-1 0 0 0 0,0 0 0 0 0,0 1 0 0 0,1 0 0 0 0,-1 0 0 0 0,0 0 0 0 0,1 0 0 0 0,-10 3 0 0 0,6 0-2589 0 0</inkml:trace>
</inkml:ink>
</file>

<file path=ppt/ink/ink4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9:01:46.777"/>
    </inkml:context>
    <inkml:brush xml:id="br0">
      <inkml:brushProperty name="width" value="0.05" units="cm"/>
      <inkml:brushProperty name="height" value="0.05" units="cm"/>
    </inkml:brush>
  </inkml:definitions>
  <inkml:trace contextRef="#ctx0" brushRef="#br0">199 144 2673 0 0,'10'4'2734'0'0,"-6"-3"-1856"0"0,-3-1-765 0 0,1 0-34 0 0,12 3 19 0 0,48 11 613 0 0,-58-14-625 0 0,0 0 1 0 0,0-1 0 0 0,1 1 0 0 0,-1-1 0 0 0,0 0-1 0 0,0-1 1 0 0,0 1 0 0 0,0-1 0 0 0,-1 1 0 0 0,1-1-1 0 0,0 0 1 0 0,-1-1 0 0 0,1 1 0 0 0,-1-1 0 0 0,4-3-1 0 0,1 0 7 0 0,-3 3-69 0 0,0-1-1 0 0,-1 0 1 0 0,0 0-1 0 0,1 0 1 0 0,-1-1-1 0 0,0 1 1 0 0,6-11-1 0 0,-9 14-16 0 0,0-1 0 0 0,0 0 0 0 0,-1 0-1 0 0,1 0 1 0 0,0 1 0 0 0,-1-1-1 0 0,1 0 1 0 0,-1 0 0 0 0,1 0-1 0 0,-1 0 1 0 0,0 0 0 0 0,0 0 0 0 0,0 0-1 0 0,0 0 1 0 0,0 0 0 0 0,0 0-1 0 0,-1 0 1 0 0,1 0 0 0 0,-1 0 0 0 0,1 0-1 0 0,-1 0 1 0 0,0 0 0 0 0,1 1-1 0 0,-1-1 1 0 0,0 0 0 0 0,0 0 0 0 0,-2-2-1 0 0,-6-5 3 0 0,-9-3 10 0 0,14 10-10 0 0,0 0 0 0 0,0 0 0 0 0,0 1 0 0 0,0-1 0 0 0,0 1 1 0 0,-1 0-1 0 0,1 0 0 0 0,0 1 0 0 0,-1-1 0 0 0,-4 1 0 0 0,-51 7-1 0 0,44-4-9 0 0,0 1 1 0 0,0 1-1 0 0,0 1 0 0 0,1 0 0 0 0,0 1 1 0 0,-22 13-1 0 0,24-12-8 0 0,0 2-1 0 0,1 0 1 0 0,0 0 0 0 0,-11 13-1 0 0,15-11 7 0 0,0 0 0 0 0,0 0 0 0 0,2 1 0 0 0,-1 0 0 0 0,2 0 0 0 0,0 1 0 0 0,-4 15 0 0 0,6-19 5 0 0,2-7 0 0 0,1 0 0 0 0,0 1 0 0 0,0-1 0 0 0,0 1 0 0 0,0-1 0 0 0,0 0 0 0 0,1 1 0 0 0,-1-1 0 0 0,1 0 1 0 0,0 1-1 0 0,0-1 0 0 0,0 0 0 0 0,0 0 0 0 0,1 0 0 0 0,-1 1 0 0 0,1-2 0 0 0,3 5 0 0 0,38 48 45 0 0,-34-45-46 0 0,-1-2-103 0 0,0 0 0 0 0,0-1 0 0 0,1 0 1 0 0,0-1-1 0 0,1 0 0 0 0,-1 0 0 0 0,1-1 0 0 0,0 0 0 0 0,0-1 0 0 0,1 0 0 0 0,-1-1 1 0 0,1 0-1 0 0,0-1 0 0 0,0 0 0 0 0,0 0 0 0 0,0-1 0 0 0,0-1 0 0 0,0 1 1 0 0,0-2-1 0 0,20-3 0 0 0,-4 0-648 0 0</inkml:trace>
</inkml:ink>
</file>

<file path=ppt/ink/ink4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9:01:47.181"/>
    </inkml:context>
    <inkml:brush xml:id="br0">
      <inkml:brushProperty name="width" value="0.05" units="cm"/>
      <inkml:brushProperty name="height" value="0.05" units="cm"/>
    </inkml:brush>
  </inkml:definitions>
  <inkml:trace contextRef="#ctx0" brushRef="#br0">198 185 3289 0 0,'78'-87'1484'0'0,"-77"86"-1441"0"0,1 0-1 0 0,-1 0 1 0 0,1-1-1 0 0,-1 1 1 0 0,0-1-1 0 0,0 1 1 0 0,1-1-1 0 0,-1 0 1 0 0,0 1-1 0 0,-1-1 1 0 0,1 0-1 0 0,0 0 1 0 0,0 0-1 0 0,-1 0 1 0 0,1 1-1 0 0,-1-1 1 0 0,1 0-1 0 0,-1 0 1 0 0,0 0-1 0 0,0-3 1 0 0,0-1 116 0 0,-2-14 421 0 0,1 18-504 0 0,1 0 0 0 0,-1 1 1 0 0,0-1-1 0 0,0 1 0 0 0,0-1 0 0 0,0 0 0 0 0,-1 1 0 0 0,1 0 0 0 0,0-1 1 0 0,-1 1-1 0 0,1 0 0 0 0,-3-2 0 0 0,1 1-3 0 0,0 0 0 0 0,-1 1 0 0 0,1-1 0 0 0,0 1 0 0 0,-1 0 0 0 0,1 0 0 0 0,-1 0 0 0 0,1 0 0 0 0,-1 1 0 0 0,-6-1 0 0 0,-60 8 72 0 0,27 7-64 0 0,4 10 14 0 0,16-1-12 0 0,17-17-65 0 0,1 1 0 0 0,0 0 0 0 0,0 1 0 0 0,0-1 0 0 0,-5 15 0 0 0,-3 24 35 0 0,11-37-45 0 0,0 0 0 0 0,1 1 0 0 0,0-1-1 0 0,0 0 1 0 0,1 1 0 0 0,2 10 0 0 0,-1-15-1 0 0,0 0 0 0 0,0 0 1 0 0,1 1-1 0 0,0-2 0 0 0,0 1 0 0 0,1 0 1 0 0,-1 0-1 0 0,1-1 0 0 0,0 1 1 0 0,0-1-1 0 0,0 0 0 0 0,8 7 1 0 0,1 0 19 0 0,-5-6-20 0 0,-1 0 1 0 0,2-1-1 0 0,-1 0 1 0 0,0 0-1 0 0,1 0 1 0 0,12 3-1 0 0,0-3 31 0 0,-2-3-6 0 0,0 0-1 0 0,0-1 1 0 0,24-3 0 0 0,-35 2-22 0 0,-1-1 1 0 0,1 0-1 0 0,-1 0 1 0 0,0 0-1 0 0,0-1 0 0 0,0 0 1 0 0,0 0-1 0 0,0 0 1 0 0,0-1-1 0 0,-1 0 1 0 0,1 0-1 0 0,4-5 1 0 0,2-2 7 0 0,-8 8-12 0 0,-1 1 0 0 0,0-1-1 0 0,0 0 1 0 0,0 0 0 0 0,-1 0 0 0 0,1 0-1 0 0,-1-1 1 0 0,1 1 0 0 0,-1-1-1 0 0,0 1 1 0 0,-1-1 0 0 0,1 0 0 0 0,0 0-1 0 0,-1 0 1 0 0,0 0 0 0 0,1-5 0 0 0,4-17 24 0 0,-4 21-23 0 0,-1 0 1 0 0,0 1-1 0 0,0-1 1 0 0,0 0-1 0 0,-1 1 0 0 0,1-1 1 0 0,-1 0-1 0 0,0 0 1 0 0,0 1-1 0 0,-2-10 1 0 0,-6-13 13 0 0,-6-7 15 0 0,12 32-34 0 0,0-1 0 0 0,0 1 0 0 0,0-1 0 0 0,0 1 1 0 0,-1 0-1 0 0,1 0 0 0 0,0 0 0 0 0,-1 0 0 0 0,1 0 1 0 0,-1 1-1 0 0,0-1 0 0 0,0 1 0 0 0,0-1 0 0 0,0 1 1 0 0,0 0-1 0 0,0 0 0 0 0,0 1 0 0 0,-3-2 0 0 0,-4 1-51 0 0,-11 5-18 0 0,11 6-296 0 0,5 2-307 0 0,-9 12-1435 0 0</inkml:trace>
</inkml:ink>
</file>

<file path=ppt/ink/ink4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22:59:46.023"/>
    </inkml:context>
    <inkml:brush xml:id="br0">
      <inkml:brushProperty name="width" value="0.05" units="cm"/>
      <inkml:brushProperty name="height" value="0.05" units="cm"/>
      <inkml:brushProperty name="color" value="#E71224"/>
    </inkml:brush>
  </inkml:definitions>
  <inkml:trace contextRef="#ctx0" brushRef="#br0">111 56 2176 0 0,'4'-14'791'0'0,"-3"12"-540"0"0,0-1 1 0 0,0 1-1 0 0,-1-1 0 0 0,1 1 1 0 0,-1-1-1 0 0,1 1 1 0 0,-1-1-1 0 0,0 1 1 0 0,0-1-1 0 0,0 0 1 0 0,-1-3-1 0 0,-1 4 611 0 0,-5-1-196 0 0,3 1-321 0 0,3 1-31 0 0,1 1-186 0 0,2 34 235 0 0,-5 13-197 0 0,0 10 13 0 0,1-18 116 0 0,-2 18-28 0 0,0-5-55 0 0,3-16-6 0 0,-1 21 27 0 0,0 63 105 0 0,8-40-182 0 0,-3-63-132 0 0,-1 5 11 0 0,2 0-1 0 0,7 21 0 0 0,-10-38-27 0 0,0 0 0 0 0,1 0-1 0 0,0-1 1 0 0,0 1 0 0 0,0-1 0 0 0,1 1-1 0 0,0-1 1 0 0,-1 0 0 0 0,1 0 0 0 0,1 0-1 0 0,-1-1 1 0 0,1 1 0 0 0,-1-1 0 0 0,8 6-1 0 0,6-3 67 0 0,-15-6-66 0 0,1 1 1 0 0,0-1 0 0 0,0 0-1 0 0,-1-1 1 0 0,1 1-1 0 0,0 0 1 0 0,-1-1-1 0 0,1 0 1 0 0,0 1-1 0 0,-1-1 1 0 0,1 0 0 0 0,-1 0-1 0 0,1 0 1 0 0,-1-1-1 0 0,0 1 1 0 0,1-1-1 0 0,-1 1 1 0 0,0-1-1 0 0,0 0 1 0 0,0 0 0 0 0,2-3-1 0 0,28-39 115 0 0,-1-1-1 0 0,-3-2 1 0 0,-2-1-1 0 0,38-99 1 0 0,-18 42-43 0 0,-40 91-70 0 0,0 1 1 0 0,-1-1-1 0 0,-1-1 1 0 0,0 1 0 0 0,2-17-1 0 0,-5 26-4 0 0,-1 0 0 0 0,0 0-1 0 0,0 0 1 0 0,0 1 0 0 0,0-1-1 0 0,0 0 1 0 0,-1 0 0 0 0,0 1-1 0 0,0-1 1 0 0,-1 0 0 0 0,1 1 0 0 0,-1-1-1 0 0,0 1 1 0 0,0 0 0 0 0,0-1-1 0 0,-1 1 1 0 0,1 0 0 0 0,-1 0-1 0 0,0 1 1 0 0,-4-5 0 0 0,-4-1 2 0 0,1 1 1 0 0,-1 1 0 0 0,0 0-1 0 0,-1 1 1 0 0,0 0-1 0 0,0 0 1 0 0,0 2 0 0 0,-1-1-1 0 0,-15-2 1 0 0,8 2-6 0 0,0 2 1 0 0,0 0 0 0 0,0 2 0 0 0,-1 0-1 0 0,-25 2 1 0 0,36 1-7 0 0,0-1 0 0 0,0 2 1 0 0,0-1-1 0 0,0 1 0 0 0,1 1 0 0 0,-1 0 0 0 0,1 0 1 0 0,0 1-1 0 0,1 0 0 0 0,-1 1 0 0 0,1-1 1 0 0,0 2-1 0 0,0-1 0 0 0,0 1 0 0 0,1 0 0 0 0,1 1 1 0 0,-8 8-1 0 0,12-12-138 0 0,0-1-1 0 0,0 1 1 0 0,0-1 0 0 0,1 1-1 0 0,-1 0 1 0 0,1 0 0 0 0,0 0-1 0 0,0 0 1 0 0,0 0-1 0 0,1 0 1 0 0,-1 0 0 0 0,1 0-1 0 0,0 0 1 0 0,1 6 0 0 0</inkml:trace>
</inkml:ink>
</file>

<file path=ppt/ink/ink4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9:01:47.916"/>
    </inkml:context>
    <inkml:brush xml:id="br0">
      <inkml:brushProperty name="width" value="0.05" units="cm"/>
      <inkml:brushProperty name="height" value="0.05" units="cm"/>
    </inkml:brush>
  </inkml:definitions>
  <inkml:trace contextRef="#ctx0" brushRef="#br0">254 19 2913 0 0,'-24'-12'374'0'0,"13"6"-123"0"0,4 6 574 0 0,3 1-586 0 0,-1 1 114 0 0,2-1 105 0 0,0-1-406 0 0,0 1 0 0 0,0-1 0 0 0,0 1-1 0 0,0 0 1 0 0,1 0 0 0 0,-1 0 0 0 0,0 0 0 0 0,1 1 0 0 0,-4 1-1 0 0,-39 31 323 0 0,37-28-298 0 0,-38 31 499 0 0,25-13-153 0 0,5 4-115 0 0,6-5-228 0 0,-3 15 139 0 0,4 23-2 0 0,13 0-94 0 0,-3-52-108 0 0,1-1 0 0 0,1 1 0 0 0,-1-1 0 0 0,2 1 0 0 0,-1-1 0 0 0,1 0 0 0 0,9 14 0 0 0,5 1 48 0 0,-12-16-44 0 0,1 1 0 0 0,1-1 0 0 0,-1-1 0 0 0,1 0 0 0 0,0 0 0 0 0,1 0 0 0 0,15 8 0 0 0,6-1 38 0 0,-21-10-40 0 0,-1 0-1 0 0,1 0 1 0 0,0-1 0 0 0,0-1 0 0 0,-1 1-1 0 0,1-1 1 0 0,0-1 0 0 0,0 0 0 0 0,16-2-1 0 0,36-10 69 0 0,-20 1-43 0 0,-35 9-36 0 0,1-1 10 0 0,1 0 1 0 0,-1-1-1 0 0,0 0 1 0 0,0 0-1 0 0,-1 0 1 0 0,1-1-1 0 0,-1 0 1 0 0,0 0 0 0 0,0-1-1 0 0,9-11 1 0 0,9-16 45 0 0,-12 11-48 0 0,-10 17-6 0 0,-1 1-1 0 0,1-1 1 0 0,-1 0-1 0 0,0 0 1 0 0,0 1-1 0 0,-1-1 1 0 0,1-9-1 0 0,-4-22 28 0 0,-3 3-9 0 0,2 15-16 0 0,0 8-2 0 0,0 0 1 0 0,0 0-1 0 0,-1 0 1 0 0,-6-10-1 0 0,3 9-1 0 0,0-1 1 0 0,-1 1 0 0 0,-1 1-1 0 0,1 0 1 0 0,-17-13-1 0 0,17 15-4 0 0,0 2-1 0 0,-1-1 1 0 0,1 1-1 0 0,-1 1 1 0 0,0 0-1 0 0,0 0 1 0 0,-1 1-1 0 0,1 0 1 0 0,-1 1-1 0 0,0 0 1 0 0,0 1-1 0 0,0 0 1 0 0,-14 0-1 0 0,6 1 29 0 0,-26-1-501 0 0,22 7-108 0 0,12 2 80 0 0,10-4-608 0 0</inkml:trace>
</inkml:ink>
</file>

<file path=ppt/ink/ink4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9:01:48.632"/>
    </inkml:context>
    <inkml:brush xml:id="br0">
      <inkml:brushProperty name="width" value="0.05" units="cm"/>
      <inkml:brushProperty name="height" value="0.05" units="cm"/>
    </inkml:brush>
  </inkml:definitions>
  <inkml:trace contextRef="#ctx0" brushRef="#br0">69 265 3177 0 0,'68'14'1073'0'0,"-66"-9"-696"0"0,-11 4-192 0 0,-9 1-38 0 0,8-6 8 0 0,5-3-32 0 0,-1 0 0 0 0,0 1-1 0 0,1-1 1 0 0,-1 1 0 0 0,1 1-1 0 0,0-1 1 0 0,-1 1 0 0 0,1 0-1 0 0,0 0 1 0 0,-6 6 0 0 0,7-5-37 0 0,1 0 0 0 0,-1 0 0 0 0,1 0 0 0 0,0 0 0 0 0,0 1 0 0 0,1-1 0 0 0,-1 1 0 0 0,1 0 0 0 0,0 0 0 0 0,0 0 0 0 0,1 0 0 0 0,-1 0 0 0 0,1 0 0 0 0,0 0 0 0 0,1 1 0 0 0,-1-1 0 0 0,1 0 0 0 0,1 9 0 0 0,-1-8-57 0 0,1 0-1 0 0,0 0 1 0 0,0 0 0 0 0,0 0 0 0 0,1 0 0 0 0,0 0 0 0 0,0-1 0 0 0,0 1 0 0 0,1-1-1 0 0,0 1 1 0 0,0-1 0 0 0,0 0 0 0 0,1 0 0 0 0,-1 0 0 0 0,1-1 0 0 0,0 1-1 0 0,8 5 1 0 0,-2-2 24 0 0,0 0 0 0 0,0-1-1 0 0,20 9 1 0 0,14 4 73 0 0,2-6 24 0 0,-33-12-104 0 0,1 0-1 0 0,-1-1 1 0 0,0 0 0 0 0,1-1-1 0 0,-1 0 1 0 0,22-4 0 0 0,-21 1 4 0 0,-1 0 0 0 0,1-1 0 0 0,18-7 0 0 0,19-17 109 0 0,-38 20-134 0 0,-1-1-1 0 0,0 0 1 0 0,-1-1-1 0 0,0 0 1 0 0,0-1-1 0 0,-1 0 1 0 0,17-24-1 0 0,-25 30-17 0 0,1 1 0 0 0,-1-1 1 0 0,0 0-1 0 0,0 1 0 0 0,0-1 0 0 0,0 0 0 0 0,-1 0 0 0 0,0 0 0 0 0,0-1 0 0 0,0 1 0 0 0,-1 0 0 0 0,0 0 0 0 0,0 0 0 0 0,0-1 0 0 0,-1 1 0 0 0,1 0 0 0 0,-1 0 0 0 0,-1 0 0 0 0,1 0 0 0 0,-1 0 0 0 0,1 0 0 0 0,-1 0 0 0 0,-1 0 0 0 0,1 1 0 0 0,-5-8 0 0 0,3 9 0 0 0,1-1 0 0 0,0 0 0 0 0,-1 1 0 0 0,0 0-1 0 0,0 0 1 0 0,0 0 0 0 0,0 0 0 0 0,-1 1 0 0 0,1-1 0 0 0,-1 1 0 0 0,-7-2 0 0 0,-51-13 41 0 0,34 16-74 0 0,-15 10-428 0 0,28-4-446 0 0,-16 3-795 0 0,34-4 1078 0 0</inkml:trace>
  <inkml:trace contextRef="#ctx0" brushRef="#br0" timeOffset="1">783 0 2913 0 0,'-18'32'2944'0'0,"-1"26"-3053"0"0,14-39 296 0 0,-1 10-140 0 0,2 1 1 0 0,1 0-1 0 0,2 0 0 0 0,1 1 1 0 0,1-1-1 0 0,7 44 1 0 0,-1-3-526 0 0,-3-39-173 0 0,0-22-70 0 0</inkml:trace>
</inkml:ink>
</file>

<file path=ppt/ink/ink4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9:01:49.127"/>
    </inkml:context>
    <inkml:brush xml:id="br0">
      <inkml:brushProperty name="width" value="0.05" units="cm"/>
      <inkml:brushProperty name="height" value="0.05" units="cm"/>
    </inkml:brush>
  </inkml:definitions>
  <inkml:trace contextRef="#ctx0" brushRef="#br0">225 718 2264 0 0,'3'-9'2199'0'0,"-4"2"-2094"0"0,0 5-111 0 0,0-1 9 0 0,1 0 1 0 0,-13-8 66 0 0,-17 4 216 0 0,-20 10 251 0 0,43-3-460 0 0,2 1 3 0 0,0-1 1 0 0,0 1 0 0 0,0 0 0 0 0,0 0 0 0 0,0 0 0 0 0,0 1 0 0 0,0 0 0 0 0,0 0 0 0 0,0 0 0 0 0,1 1 0 0 0,-1-1 0 0 0,1 1 0 0 0,0 0 0 0 0,0 1 0 0 0,0-1 0 0 0,0 1 0 0 0,0-1 0 0 0,1 1 0 0 0,0 0 0 0 0,0 0 0 0 0,0 1 0 0 0,-4 7 0 0 0,3-4-48 0 0,0 0 1 0 0,1 0-1 0 0,1 0 0 0 0,-1 0 1 0 0,1 0-1 0 0,1 1 1 0 0,-1-1-1 0 0,1 0 0 0 0,1 1 1 0 0,0-1-1 0 0,0 1 1 0 0,2 14-1 0 0,2 8 18 0 0,-4-25-41 0 0,1 0 0 0 0,0-1 1 0 0,-1 1-1 0 0,2 0 0 0 0,-1-1 0 0 0,5 12 0 0 0,-5-15-3 0 0,1 0 0 0 0,-1 0 0 0 0,1-1-1 0 0,-1 1 1 0 0,1 0 0 0 0,0 0 0 0 0,-1-1-1 0 0,1 1 1 0 0,0-1 0 0 0,0 0 0 0 0,0 0-1 0 0,1 1 1 0 0,-1-1 0 0 0,0 0 0 0 0,0-1-1 0 0,1 1 1 0 0,-1 0 0 0 0,0-1 0 0 0,1 1-1 0 0,4-1 1 0 0,24-2 53 0 0,-11-5-13 0 0,9-9 30 0 0,40-38 76 0 0,-40 26-45 0 0,47-59 0 0 0,-26 26-46 0 0,-36 44-48 0 0,3-13-19 0 0,-4-4-26 0 0,0-20-45 0 0,-8 20 16 0 0,-1 0-1 0 0,-2-48 1 0 0,-9-51-75 0 0,-3 46 98 0 0,-4 1 5 0 0,2 30-5 0 0,0 19-2 0 0,0 20 2 0 0,-6 5-4 0 0,2 5 15 0 0,14 7 18 0 0,-1 0 0 0 0,1 0 0 0 0,0 0-1 0 0,0 0 1 0 0,0 0 0 0 0,0 0 0 0 0,-1 0 0 0 0,1 1 0 0 0,0-1 0 0 0,0 1-1 0 0,0 0 1 0 0,0-1 0 0 0,0 1 0 0 0,0 0 0 0 0,0 0 0 0 0,0 0 0 0 0,0 1-1 0 0,1-1 1 0 0,-1 0 0 0 0,0 1 0 0 0,1-1 0 0 0,-1 1 0 0 0,1-1-1 0 0,-1 1 1 0 0,1 0 0 0 0,0 0 0 0 0,0 0 0 0 0,0 0 0 0 0,0 0 0 0 0,-1 2-1 0 0,-3 6-10 0 0,0 0-1 0 0,0 0 1 0 0,2 1-1 0 0,-5 14 0 0 0,0 14 2 0 0,-4 53 0 0 0,6 0 65 0 0,4-40-23 0 0,3 27 40 0 0,0-41-7 0 0,2-1 0 0 0,2 0-1 0 0,13 48 1 0 0,-11-65-28 0 0,-2-10-6 0 0,0 0 0 0 0,1 0-1 0 0,0 0 1 0 0,11 13-1 0 0,-5-10-24 0 0,8 5-56 0 0,-11-10-73 0 0,0 0-45 0 0,1 0 0 0 0,0-1 0 0 0,0 0 0 0 0,15 7 1 0 0,-9-8-426 0 0</inkml:trace>
</inkml:ink>
</file>

<file path=ppt/ink/ink4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9:01:50.314"/>
    </inkml:context>
    <inkml:brush xml:id="br0">
      <inkml:brushProperty name="width" value="0.05" units="cm"/>
      <inkml:brushProperty name="height" value="0.05" units="cm"/>
    </inkml:brush>
  </inkml:definitions>
  <inkml:trace contextRef="#ctx0" brushRef="#br0">32 51 1840 0 0,'-4'7'231'0'0,"0"1"0"0"0,1-1 0 0 0,0 1 0 0 0,1-1-1 0 0,-1 1 1 0 0,1 0 0 0 0,1 0 0 0 0,0 0-1 0 0,0 0 1 0 0,0 15 0 0 0,0-7 26 0 0,-2 11 122 0 0,1 0 1 0 0,2 46 0 0 0,9 6 521 0 0,-6-66-803 0 0,2 6 172 0 0,2-2 47 0 0,6 10-4 0 0,-11-24-268 0 0,-1 1 1 0 0,1-1-1 0 0,0 0 0 0 0,0 0 1 0 0,1 0-1 0 0,-1 0 1 0 0,0 0-1 0 0,1-1 1 0 0,0 1-1 0 0,5 3 1 0 0,-8-6 43 0 0,2-5 175 0 0,4-3-195 0 0,0 1-39 0 0,33-51 112 0 0,-30 47-120 0 0,-1 0 0 0 0,0 0 0 0 0,9-20 1 0 0,22-58 26 0 0,-28 59-23 0 0,1 0 1 0 0,1 2-1 0 0,2-1 0 0 0,1 2 0 0 0,38-52 0 0 0,-41 67-38 0 0,-4 4-4 0 0,-4 4 12 0 0,4-2-20 0 0,-7 13 2 0 0,-3-4 19 0 0,-6 45-12 0 0,-1-1 0 0 0,-3 0 0 0 0,-2 0 0 0 0,-21 48 0 0 0,16-67 23 0 0,-20 13 3 0 0,-38 19 28 0 0,56-45-18 0 0,3-3-5 0 0,-15 13 24 0 0,17-5-20 0 0,4-4 3 0 0,10-15-41 0 0,0 0 0 0 0,0 0 1 0 0,0 0-1 0 0,0 1 0 0 0,0-1 0 0 0,1 0 0 0 0,-1 1 0 0 0,0-1 0 0 0,1 1 0 0 0,-1-1 0 0 0,1 1 0 0 0,-1-1 0 0 0,1 1 0 0 0,0-1 0 0 0,-1 1 0 0 0,1 1 1 0 0,0-3-5 0 0,0 0 0 0 0,0 0 0 0 0,0 0 0 0 0,1 0 0 0 0,-1 0 0 0 0,0 0 0 0 0,0 0 0 0 0,0 0 0 0 0,0 0 0 0 0,0 0 1 0 0,0 0-1 0 0,0 0 0 0 0,0 0 0 0 0,0-1 0 0 0,0 1 0 0 0,1 0 0 0 0,-1 0 0 0 0,0 0 0 0 0,0 0 0 0 0,0 0 0 0 0,0 0 0 0 0,0 0 1 0 0,0 0-1 0 0,0 0 0 0 0,0 0 0 0 0,0 0 0 0 0,1 0 0 0 0,-1 0 0 0 0,0 0 0 0 0,0 0 0 0 0,0 0 0 0 0,0 0 0 0 0,0 0 1 0 0,0 0-1 0 0,0 1 0 0 0,0-1 0 0 0,0 0 0 0 0,1 0 0 0 0,-1 0 0 0 0,0 0 0 0 0,0 0 0 0 0,0 0 0 0 0,0 0 0 0 0,0 0 0 0 0,0 0 1 0 0,0 0-1 0 0,0 0 0 0 0,0 0 0 0 0,0 0 0 0 0,0 1 0 0 0,0-1 0 0 0,0 0 0 0 0,0 0 0 0 0,0 0 0 0 0,0 0 0 0 0,0 0 1 0 0,0 0-1 0 0,0 0 0 0 0,0 0 0 0 0,0 1 0 0 0,0-1 0 0 0,0 0 0 0 0,0 0 0 0 0,6-3-2059 0 0</inkml:trace>
</inkml:ink>
</file>

<file path=ppt/ink/ink4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9:01:50.715"/>
    </inkml:context>
    <inkml:brush xml:id="br0">
      <inkml:brushProperty name="width" value="0.05" units="cm"/>
      <inkml:brushProperty name="height" value="0.05" units="cm"/>
    </inkml:brush>
  </inkml:definitions>
  <inkml:trace contextRef="#ctx0" brushRef="#br0">2 378 2801 0 0,'3'-1'563'0'0,"7"-4"1500"0"0,-9-4-499 0 0,6 0-1167 0 0,14-5-119 0 0,-11 6-190 0 0,7-8 6 0 0,0-1 0 0 0,15-22 1 0 0,-2 3 83 0 0,6-8-31 0 0,7-27-37 0 0,-41 66-105 0 0,0 1-1 0 0,0-1 0 0 0,-1 0 0 0 0,0 0 1 0 0,0 0-1 0 0,0 0 0 0 0,0 0 0 0 0,-1 0 1 0 0,-1-9-1 0 0,6-28 60 0 0,-6 42-63 0 0,1 0 0 0 0,0 0-1 0 0,0 0 1 0 0,-1 0 0 0 0,1 0 0 0 0,0 0 0 0 0,0 0-1 0 0,0 1 1 0 0,-1-1 0 0 0,1 0 0 0 0,0 0-1 0 0,0 0 1 0 0,-1 0 0 0 0,1 0 0 0 0,0 0-1 0 0,0 0 1 0 0,-1 0 0 0 0,1 0 0 0 0,0 0 0 0 0,0 0-1 0 0,-1 0 1 0 0,1-1 0 0 0,0 1 0 0 0,0 0-1 0 0,0 0 1 0 0,-1 0 0 0 0,1 0 0 0 0,0 0-1 0 0,0 0 1 0 0,0-1 0 0 0,-1 1 0 0 0,1 0 0 0 0,0 0-1 0 0,0 0 1 0 0,0 0 0 0 0,0-1 0 0 0,-1 1-1 0 0,1 0 1 0 0,0 0 0 0 0,0 0 0 0 0,0-1-1 0 0,0 1 1 0 0,0 0 0 0 0,0 0 0 0 0,0-1 0 0 0,0 1-1 0 0,0 0 1 0 0,0 0 0 0 0,0 0 0 0 0,0-1-1 0 0,0 1 1 0 0,0 0 0 0 0,0 0 0 0 0,0-1-1 0 0,0 1 1 0 0,0 0 0 0 0,0 0 0 0 0,0-1 0 0 0,0 1-1 0 0,0 0 1 0 0,0 0 0 0 0,0-1 0 0 0,0 1-1 0 0,1 0 1 0 0,-1 0 0 0 0,0 0 0 0 0,0-1 0 0 0,-18 20 41 0 0,13-9-43 0 0,-1 1 0 0 0,-1-1 0 0 0,0 0 0 0 0,-13 13 0 0 0,8-9-2 0 0,0 1 0 0 0,-18 29-1 0 0,-41 93 11 0 0,44-79-2 0 0,11-21-7 0 0,15-36 3 0 0,1 0 1 0 0,-1 0 0 0 0,0 1-1 0 0,1-1 1 0 0,0 0 0 0 0,-1 0-1 0 0,1 1 1 0 0,0-1 0 0 0,0 0 0 0 0,-1 1-1 0 0,1-1 1 0 0,0 0 0 0 0,0 1-1 0 0,0-1 1 0 0,1 0 0 0 0,-1 1 0 0 0,0-1-1 0 0,0 0 1 0 0,1 1 0 0 0,-1-1-1 0 0,1 0 1 0 0,-1 0 0 0 0,1 0 0 0 0,0 1-1 0 0,-1-1 1 0 0,1 0 0 0 0,0 0-1 0 0,1 1 1 0 0,0 0 6 0 0,1 0 1 0 0,-1-1-1 0 0,1 1 1 0 0,0-1-1 0 0,0 0 0 0 0,0 1 1 0 0,-1-1-1 0 0,1-1 1 0 0,0 1-1 0 0,0 0 0 0 0,6 0 1 0 0,3 0 0 0 0,1-1 1 0 0,-1 0-1 0 0,0 0 0 0 0,1-2 1 0 0,13-2-1 0 0,147-47-1348 0 0,-140 40-2116 0 0</inkml:trace>
</inkml:ink>
</file>

<file path=ppt/ink/ink4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9:01:51.666"/>
    </inkml:context>
    <inkml:brush xml:id="br0">
      <inkml:brushProperty name="width" value="0.05" units="cm"/>
      <inkml:brushProperty name="height" value="0.05" units="cm"/>
    </inkml:brush>
  </inkml:definitions>
  <inkml:trace contextRef="#ctx0" brushRef="#br0">0 0 1672 0 0,'3'10'1677'0'0,"0"0"-1455"0"0,-1 36 161 0 0,-2-19-154 0 0,0 13 83 0 0,-1 16 1 0 0,2-20-232 0 0,0-4 59 0 0,2 19 38 0 0,-2-25-49 0 0,1 0 1 0 0,1-1 0 0 0,1 1 0 0 0,2-1-1 0 0,16 47 1 0 0,-18-63-85 0 0,5 5 104 0 0,-3-6 56 0 0,-2-2 0 0 0,-1-2-33 0 0,-2-3 47 0 0,-1-12 724 0 0,2 4-932 0 0,0 0-1 0 0,1 0 1 0 0,-1 1 0 0 0,1-1-1 0 0,1 1 1 0 0,-1 0 0 0 0,1 0-1 0 0,0 0 1 0 0,0 0 0 0 0,1 1-1 0 0,7-7 1 0 0,-1-2 0 0 0,26-37 2 0 0,-26 34-21 0 0,0 1 0 0 0,25-26 0 0 0,-31 37-8 0 0,1 0 0 0 0,0 0-1 0 0,0 1 1 0 0,0 0-1 0 0,1 0 1 0 0,7-3-1 0 0,6 0-24 0 0,-19 7 37 0 0,0 0-1 0 0,0 0 1 0 0,-1 0-1 0 0,1 0 1 0 0,0 0 0 0 0,0 0-1 0 0,0 0 1 0 0,0 1 0 0 0,-1-1-1 0 0,1 0 1 0 0,0 0 0 0 0,0 0-1 0 0,0 1 1 0 0,-1-1 0 0 0,1 1-1 0 0,0-1 1 0 0,0 0-1 0 0,-1 1 1 0 0,1-1 0 0 0,0 1-1 0 0,0 0 1 0 0,1 2-3 0 0,-1 1 0 0 0,1-1 0 0 0,-1 0-1 0 0,0 0 1 0 0,0 1 0 0 0,0-1 0 0 0,0 1 0 0 0,0-1 0 0 0,-1 1-1 0 0,0 5 1 0 0,1 64-50 0 0,-2-60 59 0 0,-1 1-1 0 0,0-1 0 0 0,-1 0 0 0 0,-1 0 1 0 0,0 0-1 0 0,-8 18 0 0 0,-5 8 17 0 0,2-3 30 0 0,3-16-10 0 0,-13 7 26 0 0,9-15 29 0 0,11-9-68 0 0,0 0 0 0 0,1-1-1 0 0,-1 1 1 0 0,-1-1 0 0 0,1 0-1 0 0,0 0 1 0 0,0-1-1 0 0,-1 0 1 0 0,1 0 0 0 0,-8 1-1 0 0,-4-3 83 0 0,-10-8 128 0 0,7-7-143 0 0,19 15-103 0 0,1-1-1 0 0,-1 1 1 0 0,0 0 0 0 0,1-1-1 0 0,-1 1 1 0 0,1-1 0 0 0,-1 1-1 0 0,1 0 1 0 0,0-1 0 0 0,-1 1-1 0 0,1-1 1 0 0,0 1 0 0 0,0-1-1 0 0,0 0 1 0 0,0 1 0 0 0,1-1-1 0 0,-1 1 1 0 0,1-2 0 0 0,0 0-50 0 0,0-1 0 0 0,0 1 1 0 0,1 0-1 0 0,0 1 0 0 0,-1-1 1 0 0,1 0-1 0 0,0 0 0 0 0,1 1 1 0 0,-1-1-1 0 0,0 1 0 0 0,1 0 1 0 0,-1 0-1 0 0,1 0 1 0 0,-1 0-1 0 0,6-3 0 0 0,38-16-1381 0 0,-5 2 237 0 0,-23 15 759 0 0,-4 4 251 0 0,9 2 40 0 0,-4-1 176 0 0,6-1 319 0 0,0-6 54 0 0,-2-1 1 0 0,1-1-1 0 0,-1-1 0 0 0,0-1 0 0 0,-1-1 0 0 0,0 0 0 0 0,0-2 1 0 0,22-18-1 0 0,-28 16-315 0 0,-1 0 0 0 0,0-1 1 0 0,-1-1-1 0 0,0 0 0 0 0,-1-1 0 0 0,-2 0 1 0 0,0-1-1 0 0,9-21 0 0 0,-12 16-37 0 0,-7 10 14 0 0,-8 0-9 0 0,-8 8 1 0 0,13 6-45 0 0,-1 1 0 0 0,1-1-1 0 0,0 1 1 0 0,-1 0 0 0 0,1 0-1 0 0,0 0 1 0 0,0 0 0 0 0,0 0-1 0 0,-1 1 1 0 0,1-1-1 0 0,0 0 1 0 0,-2 3 0 0 0,-8 8-2 0 0,0 1 0 0 0,-19 24 0 0 0,28-33 2 0 0,-9 10 0 0 0,0 2 1 0 0,1-1-1 0 0,0 1 1 0 0,2 1 0 0 0,0 0-1 0 0,1 0 1 0 0,0 1 0 0 0,2 0-1 0 0,0 0 1 0 0,-6 33 0 0 0,10-37-5 0 0,1-12 2 0 0,0 0 1 0 0,1 0-1 0 0,-1 0 1 0 0,1-1-1 0 0,-1 1 1 0 0,1 0 0 0 0,0 0-1 0 0,0 0 1 0 0,0 0-1 0 0,0 0 1 0 0,0 0-1 0 0,0-1 1 0 0,1 1 0 0 0,-1 0-1 0 0,1 0 1 0 0,-1 0-1 0 0,1 0 1 0 0,0-1 0 0 0,-1 1-1 0 0,1 0 1 0 0,0-1-1 0 0,0 1 1 0 0,0 0-1 0 0,0-1 1 0 0,3 3 0 0 0,22 10 45 0 0,18-6-9 0 0,30-14 38 0 0,-65 5-56 0 0,16-4 53 0 0,12-9-107 0 0,1-5-164 0 0,18-14-380 0 0,4-2-477 0 0,-15 7 233 0 0,-25 12-113 0 0</inkml:trace>
</inkml:ink>
</file>

<file path=ppt/ink/ink4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9:01:53.238"/>
    </inkml:context>
    <inkml:brush xml:id="br0">
      <inkml:brushProperty name="width" value="0.05" units="cm"/>
      <inkml:brushProperty name="height" value="0.05" units="cm"/>
    </inkml:brush>
  </inkml:definitions>
  <inkml:trace contextRef="#ctx0" brushRef="#br0">56 1 2248 0 0,'1'9'2359'0'0,"-2"-3"-2392"0"0,-1-1 288 0 0,0 2-179 0 0,1 1-38 0 0,-2 11-12 0 0,-3 9 74 0 0,-17 97 336 0 0,11-38-141 0 0,6-8-32 0 0,5-26-91 0 0,9 33 106 0 0,-4-71-209 0 0,4 8 15 0 0,-1-6 123 0 0,-7-16-161 0 0,0-1-52 0 0,0 0 0 0 0,0 0 0 0 0,-1 0 0 0 0,1 0 0 0 0,0 1 0 0 0,0-1 1 0 0,-1 0-1 0 0,1 0 0 0 0,0 0 0 0 0,0 0 0 0 0,-1 0 0 0 0,1 0 0 0 0,0 0 0 0 0,-1 0 0 0 0,1 0 0 0 0,0 0 1 0 0,0 0-1 0 0,-1 0 0 0 0,1 0 0 0 0,0 0 0 0 0,0 0 0 0 0,-1 0 0 0 0,1 0 0 0 0,0-1 0 0 0,0 1 0 0 0,-1 0 1 0 0,1 0-1 0 0,0 0 0 0 0,0 0 0 0 0,-1 0 0 0 0,1-1 0 0 0,0 1 0 0 0,0 0 0 0 0,0 0 0 0 0,0 0 1 0 0,-1-1-1 0 0,1 1 0 0 0,0 0 0 0 0,0 0 0 0 0,0 0 0 0 0,0-1 0 0 0,0 1 0 0 0,0 0 0 0 0,-1-1 0 0 0,1 1 1 0 0,-11-15-327 0 0,9 1 309 0 0,1 0 0 0 0,0-1 0 0 0,0 1-1 0 0,1 0 1 0 0,1 0 0 0 0,1 0 0 0 0,0 0 0 0 0,1 0-1 0 0,0 0 1 0 0,1 1 0 0 0,0-1 0 0 0,1 1 0 0 0,1 0 0 0 0,0 0-1 0 0,11-16 1 0 0,-14 25 18 0 0,1 1 0 0 0,-1-1 0 0 0,0 1 0 0 0,1 0 0 0 0,0 0 0 0 0,0 0 1 0 0,0 1-1 0 0,0 0 0 0 0,0-1 0 0 0,0 1 0 0 0,0 1 0 0 0,1-1 0 0 0,-1 1 0 0 0,6-2 0 0 0,38-2 69 0 0,-33 4-32 0 0,12 0 73 0 0,-11 6 27 0 0,-8 2 18 0 0,-1 5 68 0 0,-5 26 260 0 0,-2-23-322 0 0,-8 44 416 0 0,1-18-312 0 0,8-22-126 0 0,-3 6-4 0 0,2 3-6 0 0,0-26-112 0 0,1 0-1 0 0,-1 0 0 0 0,1 0 1 0 0,-1 0-1 0 0,0 0 1 0 0,0 0-1 0 0,0 0 0 0 0,0 0 1 0 0,-1 0-1 0 0,1 0 1 0 0,-1 0-1 0 0,1 0 0 0 0,-1 2 1 0 0,1-8 414 0 0,9-6-412 0 0,-4 6-8 0 0,1 0-1 0 0,-1 0 1 0 0,-1-1 0 0 0,1 0-1 0 0,0 0 1 0 0,-1 0 0 0 0,0 0-1 0 0,0 0 1 0 0,5-12 0 0 0,-1 3 0 0 0,6-10 6 0 0,-1-11-12 0 0,0 3-29 0 0,-1 14-12 0 0,-5 6-13 0 0,0 2-71 0 0,1 7-197 0 0,-10 5 299 0 0,1 1 1 0 0,0-1-1 0 0,0 0 1 0 0,0 1-1 0 0,0-1 1 0 0,1 0-1 0 0,-1 1 0 0 0,1-1 1 0 0,-1 1-1 0 0,1-1 1 0 0,0 1-1 0 0,0 4 1 0 0,-2 12-12 0 0,-7 32 6 0 0,6-35 23 0 0,-1 12 6 0 0,3-23 4 0 0,1 0 0 0 0,-1 0 0 0 0,1 0-1 0 0,0 0 1 0 0,0 0 0 0 0,0 0 0 0 0,1 1 0 0 0,0-1-1 0 0,2 6 1 0 0,-2-9 5 0 0,0 0-1 0 0,0 0 1 0 0,1-1-1 0 0,-1 1 1 0 0,1 0 0 0 0,-1-1-1 0 0,1 1 1 0 0,0-1-1 0 0,0 1 1 0 0,-1-1-1 0 0,4 1 1 0 0,13 5 111 0 0,1-7-2 0 0,-8-4-55 0 0,-5 2-13 0 0,22-13 144 0 0,-26 13-185 0 0,0 0-1 0 0,0 1 1 0 0,0-1 0 0 0,-1 0-1 0 0,1 0 1 0 0,0 0 0 0 0,-1 0-1 0 0,0 0 1 0 0,1 0 0 0 0,-1 0-1 0 0,0-1 1 0 0,0 1-1 0 0,0 0 1 0 0,0-1 0 0 0,-1 1-1 0 0,1-1 1 0 0,-1 1 0 0 0,1-4-1 0 0,-1 6-7 0 0,4-36 59 0 0,2 1-1 0 0,15-55 1 0 0,-14 70-118 0 0,10-27-343 0 0,-16 45 252 0 0,0 0 0 0 0,0 0 0 0 0,0 1-1 0 0,0-1 1 0 0,0 0 0 0 0,0 1 0 0 0,1-1 0 0 0,-1 1 0 0 0,1 0-1 0 0,-1 0 1 0 0,4-3 0 0 0,-4 3 5 0 0,1 4-1672 0 0,19 35 1255 0 0,2 18 297 0 0,-8-18 386 0 0,-3-12 59 0 0,-11-24-129 0 0,0 1 1 0 0,-1-1 0 0 0,1 0 0 0 0,1 0 0 0 0,-1 0-1 0 0,0 0 1 0 0,0 0 0 0 0,1-1 0 0 0,-1 1-1 0 0,1 0 1 0 0,0-1 0 0 0,-1 1 0 0 0,1-1 0 0 0,0 1-1 0 0,0-1 1 0 0,0 0 0 0 0,0 0 0 0 0,0 0-1 0 0,0 0 1 0 0,0 0 0 0 0,0 0 0 0 0,1-1 0 0 0,-1 1-1 0 0,0-1 1 0 0,0 1 0 0 0,1-1 0 0 0,-1 0 0 0 0,0 0-1 0 0,1 0 1 0 0,-1 0 0 0 0,0 0 0 0 0,0-1-1 0 0,1 1 1 0 0,-1-1 0 0 0,0 1 0 0 0,0-1 0 0 0,0 0-1 0 0,1 0 1 0 0,2-2 0 0 0,8-4 208 0 0,-1-1 1 0 0,0 0-1 0 0,-1-1 1 0 0,1 0-1 0 0,9-12 1 0 0,-14 15-298 0 0,5-9 73 0 0,4-13 22 0 0,-2-5-1 0 0,-1-12 11 0 0,-12 39-61 0 0,-1 0-1 0 0,0 0 1 0 0,0 0 0 0 0,0-1 0 0 0,0 1 0 0 0,-1 0 0 0 0,0 0-1 0 0,-1 0 1 0 0,1 0 0 0 0,-1 0 0 0 0,0 0 0 0 0,0 0 0 0 0,-1 1-1 0 0,0-1 1 0 0,0 1 0 0 0,0 0 0 0 0,-1 0 0 0 0,0 0 0 0 0,0 0-1 0 0,-8-8 1 0 0,-6 9 21 0 0,-12 19-15 0 0,3 9-16 0 0,16-11 5 0 0,7-8-1 0 0,2 0 0 0 0,-1 1 1 0 0,1-1-1 0 0,0 1 0 0 0,0-1 0 0 0,0 1 0 0 0,1 0 0 0 0,-1-1 0 0 0,1 1 1 0 0,0 10-1 0 0,0 61 26 0 0,9 38 55 0 0,-8-113-85 0 0,1 0 1 0 0,-1 0-1 0 0,1 0 0 0 0,0 0 0 0 0,-1 1 0 0 0,1-1 0 0 0,0 0 0 0 0,0-1 1 0 0,0 1-1 0 0,1 0 0 0 0,-1 0 0 0 0,0 0 0 0 0,1-1 0 0 0,-1 1 1 0 0,1-1-1 0 0,-1 1 0 0 0,1-1 0 0 0,0 1 0 0 0,0-1 0 0 0,0 0 0 0 0,0 0 1 0 0,0 0-1 0 0,0 0 0 0 0,0 0 0 0 0,0-1 0 0 0,0 1 0 0 0,0-1 1 0 0,0 1-1 0 0,0-1 0 0 0,0 0 0 0 0,1 1 0 0 0,-1-1 0 0 0,3-1 0 0 0,2 1-129 0 0,1-1 0 0 0,-1 0 0 0 0,1 0 0 0 0,-1-1 0 0 0,0 1 0 0 0,0-2 0 0 0,0 1 0 0 0,11-6 0 0 0,-2-2-187 0 0,3-5-363 0 0,-3-3-106 0 0,6-11-250 0 0,-11 13 727 0 0,-2 4-138 0 0,5-8 69 0 0,10-8 265 0 0,4 9 287 0 0,-7 14-45 0 0,-15 10 310 0 0,-6-3 301 0 0,0 0 611 0 0,0 27-538 0 0,-3 12-100 0 0,1-22-498 0 0,-1 1 0 0 0,-1-1 0 0 0,-8 23 0 0 0,11-35-169 0 0,6 4 4 0 0,-3-7-10 0 0,0-3-1 0 0,0-1 47 0 0,-2-2-5 0 0,9-35 96 0 0,21-13-174 0 0,-20 33 13 0 0,-3 4 2 0 0,-2-2 0 0 0,0 1 0 0 0,0-1 0 0 0,3-25 0 0 0,-6 30-15 0 0,0 0-1 0 0,0-1 1 0 0,1 2-1 0 0,0-1 0 0 0,1 0 1 0 0,0 1-1 0 0,8-16 1 0 0,4-3-13 0 0,6-9-4 0 0,-2 21-33 0 0,-16 15 61 0 0,5 6-167 0 0,-7-1 148 0 0,6 47-5 0 0,-2-14-9 0 0,12 42 0 0 0,-12-58 31 0 0,2 5 17 0 0,-3-9-13 0 0,-4-15-8 0 0,-1 0 16 0 0,-5-2-17 0 0,4 0 19 0 0,-3 0 64 0 0,1 0 26 0 0,4 2-104 0 0,0 3 1 0 0,1 6-2 0 0,-1-5-10 0 0,-1-2-6 0 0,0-2 13 0 0,1 4-27 0 0,0-3 30 0 0,-1-1 48 0 0,0-1 18 0 0</inkml:trace>
</inkml:ink>
</file>

<file path=ppt/ink/ink4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9:01:53.741"/>
    </inkml:context>
    <inkml:brush xml:id="br0">
      <inkml:brushProperty name="width" value="0.05" units="cm"/>
      <inkml:brushProperty name="height" value="0.05" units="cm"/>
    </inkml:brush>
  </inkml:definitions>
  <inkml:trace contextRef="#ctx0" brushRef="#br0">70 291 1328 0 0,'-52'-18'1294'0'0,"35"6"349"0"0,22 4 38 0 0,27-2 245 0 0,-25 8-2166 0 0,1-1 407 0 0,12-8 219 0 0,-8 3-184 0 0,-4 1-101 0 0,40-29 144 0 0,-42 33-240 0 0,0-1 1 0 0,0 0-1 0 0,-1 0 1 0 0,1 0-1 0 0,-1-1 0 0 0,0 0 1 0 0,0 0-1 0 0,0 0 1 0 0,3-7-1 0 0,0 1 29 0 0,29-51 114 0 0,-36 59-142 0 0,1-1 1 0 0,-1 0 0 0 0,0 0-1 0 0,0 0 1 0 0,0 0 0 0 0,-1 0-1 0 0,1 0 1 0 0,-1 0 0 0 0,0-4-1 0 0,0 7-4 0 0,-1 1 0 0 0,1-1 0 0 0,0 1-1 0 0,-1-1 1 0 0,1 1 0 0 0,0-1 0 0 0,-1 1-1 0 0,1-1 1 0 0,-1 1 0 0 0,1 0 0 0 0,-1-1-1 0 0,1 1 1 0 0,-1 0 0 0 0,1-1 0 0 0,-1 1-1 0 0,0 0 1 0 0,1 0 0 0 0,-1-1 0 0 0,1 1-1 0 0,-1 0 1 0 0,1 0 0 0 0,-1 0 0 0 0,0 0-1 0 0,1 0 1 0 0,-1 0 0 0 0,0 0 0 0 0,1 0-1 0 0,-1 0 1 0 0,1 0 0 0 0,-2 1 0 0 0,-23 4 46 0 0,16-1-48 0 0,1 1 0 0 0,-1-1 0 0 0,1 2 0 0 0,0-1 0 0 0,-7 7 0 0 0,3-2-3 0 0,3-2 2 0 0,0-1-1 0 0,1 2 1 0 0,1-1-1 0 0,-1 1 1 0 0,2 0-1 0 0,-1 0 0 0 0,1 1 1 0 0,-9 19-1 0 0,-2 13 31 0 0,8-15 0 0 0,7-21-22 0 0,1 0 0 0 0,0 1-1 0 0,0-1 1 0 0,0 1 0 0 0,1-1 0 0 0,1 11-1 0 0,2 6 12 0 0,1-8-12 0 0,-1-6 1 0 0,0-1 0 0 0,0 0 0 0 0,1 0 0 0 0,0 0 0 0 0,1 0 0 0 0,0-1 0 0 0,0 1 0 0 0,12 11 0 0 0,-13-14-3 0 0,1-1 0 0 0,-1 0 0 0 0,1-1 0 0 0,-1 1 0 0 0,1-1 0 0 0,0 0 1 0 0,0-1-1 0 0,1 1 0 0 0,6 2 0 0 0,16-2 8 0 0,22-12 19 0 0,29-21 43 0 0,-70 26-62 0 0,81-39 52 0 0,-11 5-181 0 0,-23 15-228 0 0,-31 14-417 0 0,55-29-1290 0 0,-60 26 615 0 0,-9 4-876 0 0</inkml:trace>
</inkml:ink>
</file>

<file path=ppt/ink/ink4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9:01:54.219"/>
    </inkml:context>
    <inkml:brush xml:id="br0">
      <inkml:brushProperty name="width" value="0.05" units="cm"/>
      <inkml:brushProperty name="height" value="0.05" units="cm"/>
    </inkml:brush>
  </inkml:definitions>
  <inkml:trace contextRef="#ctx0" brushRef="#br0">68 33 3145 0 0,'-2'-6'3175'0'0,"-4"8"-2487"0"0,-1 7-371 0 0,-4 21 84 0 0,7-19-281 0 0,-6 23 208 0 0,2 0 0 0 0,1 0 0 0 0,2 1 0 0 0,-2 52 0 0 0,46-126 192 0 0,102-149-362 0 0,-137 180-159 0 0,1 1 1 0 0,1 0 0 0 0,-1 1 0 0 0,1 0 0 0 0,0-1-1 0 0,1 2 1 0 0,0-1 0 0 0,-1 1 0 0 0,14-7 0 0 0,-18 11-2 0 0,0 0 0 0 0,0 0 1 0 0,0 0-1 0 0,0 1 0 0 0,0-1 0 0 0,0 1 1 0 0,0-1-1 0 0,1 1 0 0 0,-1 0 0 0 0,0 0 1 0 0,0 0-1 0 0,1 0 0 0 0,-1 0 0 0 0,0 0 1 0 0,0 1-1 0 0,4 0 0 0 0,-3 1 2 0 0,0-1 1 0 0,-1 1-1 0 0,0 0 1 0 0,1-1-1 0 0,-1 1 0 0 0,0 0 1 0 0,0 0-1 0 0,0 1 0 0 0,0-1 1 0 0,0 0-1 0 0,0 1 0 0 0,-1-1 1 0 0,1 1-1 0 0,-1-1 0 0 0,0 1 1 0 0,2 3-1 0 0,1 5 7 0 0,1 0-1 0 0,-2 1 1 0 0,1 0 0 0 0,1 13-1 0 0,-1 26 83 0 0,-5-33-25 0 0,-3 7-95 0 0,3-19-77 0 0,0 0 0 0 0,0 0 0 0 0,0 1 0 0 0,1-1 0 0 0,0 0 0 0 0,0 0 0 0 0,1 10 0 0 0,2-2-175 0 0,-1-1 3 0 0</inkml:trace>
</inkml:ink>
</file>

<file path=ppt/ink/ink4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9:02:07.043"/>
    </inkml:context>
    <inkml:brush xml:id="br0">
      <inkml:brushProperty name="width" value="0.05" units="cm"/>
      <inkml:brushProperty name="height" value="0.05" units="cm"/>
    </inkml:brush>
  </inkml:definitions>
  <inkml:trace contextRef="#ctx0" brushRef="#br0">393 89 3401 0 0,'70'-68'1560'0'0,"-61"51"-219"0"0,-18 13-607 0 0,-12 7-419 0 0,13 0-268 0 0,-1 0 1 0 0,0 0 0 0 0,0 0-1 0 0,1 1 1 0 0,0 1-1 0 0,0 0 1 0 0,0 0 0 0 0,-11 9-1 0 0,-30 31 372 0 0,4-4-107 0 0,-9 10 95 0 0,-21 38-48 0 0,31-26-213 0 0,19-23-61 0 0,16-27-64 0 0,1 1-1 0 0,1 0 1 0 0,0 0 0 0 0,1 0-1 0 0,1 0 1 0 0,0 1-1 0 0,1 0 1 0 0,0 0-1 0 0,1 0 1 0 0,1 1 0 0 0,0 15-1 0 0,0 48 2 0 0,3-58-16 0 0,1 0-1 0 0,0-1 1 0 0,11 39-1 0 0,6-6 32 0 0,-14-43-31 0 0,0 0 0 0 0,1 1 0 0 0,13 15-1 0 0,11 8 40 0 0,26 18-9 0 0,-53-50-37 0 0,30 32-264 0 0,-26-25 183 0 0,-1 0-1 0 0,0 0 1 0 0,0 1-1 0 0,5 11 1 0 0,-3-1-241 0 0</inkml:trace>
</inkml:ink>
</file>

<file path=ppt/ink/ink4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22:59:46.992"/>
    </inkml:context>
    <inkml:brush xml:id="br0">
      <inkml:brushProperty name="width" value="0.05" units="cm"/>
      <inkml:brushProperty name="height" value="0.05" units="cm"/>
      <inkml:brushProperty name="color" value="#E71224"/>
    </inkml:brush>
  </inkml:definitions>
  <inkml:trace contextRef="#ctx0" brushRef="#br0">712 1349 2937 0 0,'1'4'1217'0'0,"1"10"941"0"0,-4-11-699 0 0,-2-2 52 0 0,1-1-1124 0 0,-7 0 711 0 0,7 0-753 0 0,-4-2 96 0 0,6 1-360 0 0,-24-37 471 0 0,4-24-552 0 0,15 45 42 0 0,-11-49 16 0 0,11 33 5 0 0,-16-9 20 0 0,15 31-60 0 0,5 6-21 0 0,-1-4 5 0 0,0 0 3 0 0,0-6 4 0 0,1 3-9 0 0,0 5-7 0 0,-7-41 8 0 0,-10-5-22 0 0,9 23 10 0 0,2 12 12 0 0,-11-20 11 0 0,-6-18 5 0 0,-13-24 3 0 0,9 28-14 0 0,1 7-11 0 0,-4-25 36 0 0,23 38-9 0 0,8 29-24 0 0,0-1 0 0 0,0 1 0 0 0,0-1 0 0 0,-1 1 1 0 0,1-1-1 0 0,-1 1 0 0 0,1 0 0 0 0,-1-1 0 0 0,0 1 0 0 0,-1 0 1 0 0,1 0-1 0 0,0 1 0 0 0,-1-1 0 0 0,0 0 0 0 0,-3-2 0 0 0,-9-6 3 0 0,-33-22 25 0 0,-44-41 0 0 0,86 69-35 0 0,-3-1 1 0 0,-4-3 12 0 0,-11-12 36 0 0,14 7 3 0 0,-6-12 23 0 0,-4-7-57 0 0,10 15-7 0 0,5 8-2 0 0,0 0-1 0 0,1-1 0 0 0,0 1 0 0 0,1-1 0 0 0,0 1 0 0 0,1-1 0 0 0,-2-18 0 0 0,-4-62 80 0 0,6 88-81 0 0,0 1 12 0 0,1-6-455 0 0,0-2-1391 0 0</inkml:trace>
</inkml:ink>
</file>

<file path=ppt/ink/ink4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9:02:08.111"/>
    </inkml:context>
    <inkml:brush xml:id="br0">
      <inkml:brushProperty name="width" value="0.05" units="cm"/>
      <inkml:brushProperty name="height" value="0.05" units="cm"/>
    </inkml:brush>
  </inkml:definitions>
  <inkml:trace contextRef="#ctx0" brushRef="#br0">1 86 1288 0 0,'65'-65'3082'0'0,"-57"59"-2747"0"0,-3 3-178 0 0,1 1-1 0 0,0 0 1 0 0,-1 0-1 0 0,1 0 1 0 0,0 1-1 0 0,0 0 1 0 0,9-1-1 0 0,0 3 254 0 0,-10 0-341 0 0,0 0 0 0 0,1 1 0 0 0,-1 0 0 0 0,0 0-1 0 0,0 0 1 0 0,0 1 0 0 0,0-1 0 0 0,0 1 0 0 0,-1 0 0 0 0,1 1 0 0 0,-1-1 0 0 0,0 1 0 0 0,0 0 0 0 0,5 6 0 0 0,-3-1 4 0 0,0 0-1 0 0,0 0 1 0 0,-1 0 0 0 0,0 1-1 0 0,-1 0 1 0 0,0-1 0 0 0,2 12-1 0 0,2 13 83 0 0,-2 0 0 0 0,-1 0 0 0 0,1 53 0 0 0,-2 18 71 0 0,8 54-44 0 0,-5-96-141 0 0,0-22-20 0 0,6 25 13 0 0,13 22-46 0 0,-18-66-149 0 0,-1 0 0 0 0,-1 0 0 0 0,-1 1 0 0 0,3 31-1 0 0,-8-51 100 0 0,-1 0-1 0 0,1 0 1 0 0,-1 0-1 0 0,0 0 1 0 0,0 0-1 0 0,0 0 1 0 0,0 0-1 0 0,0-1 1 0 0,-1 1-1 0 0,1 0 1 0 0,-1-1-1 0 0,0 1 1 0 0,0-1-1 0 0,0 1 1 0 0,0-1-1 0 0,0 0 1 0 0,0 0-1 0 0,-1 0 1 0 0,1 0-1 0 0,-1 0 1 0 0,1-1-1 0 0,-1 1 0 0 0,0-1 1 0 0,-4 2-1 0 0,-19 9-3037 0 0</inkml:trace>
</inkml:ink>
</file>

<file path=ppt/ink/ink4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9:02:08.860"/>
    </inkml:context>
    <inkml:brush xml:id="br0">
      <inkml:brushProperty name="width" value="0.05" units="cm"/>
      <inkml:brushProperty name="height" value="0.05" units="cm"/>
    </inkml:brush>
  </inkml:definitions>
  <inkml:trace contextRef="#ctx0" brushRef="#br0">53 0 7538 0 0,'-1'2'81'0'0,"2"17"-14"0"0,-4 8 6 0 0,-5 0-22 0 0,-6 15 14 0 0,-3 8 59 0 0,14-43-143 0 0,1 0 0 0 0,0 1-1 0 0,1-1 1 0 0,0 1 0 0 0,0 0 0 0 0,1-1-1 0 0,0 1 1 0 0,0 0 0 0 0,0-1 0 0 0,1 1 0 0 0,4 14-1 0 0,0-13-106 0 0</inkml:trace>
</inkml:ink>
</file>

<file path=ppt/ink/ink4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9:02:09.260"/>
    </inkml:context>
    <inkml:brush xml:id="br0">
      <inkml:brushProperty name="width" value="0.05" units="cm"/>
      <inkml:brushProperty name="height" value="0.05" units="cm"/>
    </inkml:brush>
  </inkml:definitions>
  <inkml:trace contextRef="#ctx0" brushRef="#br0">139 59 3665 0 0,'-25'46'3878'0'0,"10"-20"-3782"0"0,0 24 14 0 0,13-39-91 0 0,-1-1-1 0 0,0 0 0 0 0,0 0 0 0 0,-7 13 0 0 0,0-6 58 0 0,-3 8 3 0 0,-9 16 26 0 0,4-14-3 0 0,18-29 52 0 0,5-11-44 0 0,0-1-109 0 0,40-64-246 0 0,2 2 0 0 0,66-79 0 0 0,-112 154 240 0 0,0 0-1 0 0,0-1 1 0 0,0 1-1 0 0,0 0 0 0 0,0 0 1 0 0,0 0-1 0 0,1-1 1 0 0,-1 1-1 0 0,0 1 1 0 0,1-1-1 0 0,-1 0 0 0 0,1 0 1 0 0,-1 0-1 0 0,1 1 1 0 0,-1-1-1 0 0,3 0 1 0 0,-3 1 15 0 0,0 0 0 0 0,-1 0 0 0 0,1 1 0 0 0,-1-1 0 0 0,1 0 0 0 0,0 0 0 0 0,-1 1 0 0 0,1-1 0 0 0,-1 1 0 0 0,1-1 0 0 0,-1 0 0 0 0,1 1 0 0 0,-1-1 0 0 0,1 1 0 0 0,-1-1 0 0 0,1 1 1 0 0,-1-1-1 0 0,1 1 0 0 0,-1-1 0 0 0,0 1 0 0 0,1 0 0 0 0,-1-1 0 0 0,0 1 0 0 0,0-1 0 0 0,0 1 0 0 0,1 1 0 0 0,1 8 102 0 0,-1-1-1 0 0,0 1 1 0 0,0-1-1 0 0,-1 13 1 0 0,0-9-191 0 0,1 36 168 0 0,0-17-20 0 0,5 42 0 0 0,3-32-112 0 0,1-16-39 0 0,-9-24 14 0 0,1 1 0 0 0,-1-1 0 0 0,1 1 0 0 0,0-1 0 0 0,0 0 1 0 0,0 0-1 0 0,0 0 0 0 0,0 0 0 0 0,0 0 0 0 0,0 0 0 0 0,1 0 0 0 0,-1-1 0 0 0,4 2 0 0 0,21 7-684 0 0,-17-7 6 0 0</inkml:trace>
</inkml:ink>
</file>

<file path=ppt/ink/ink4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9:02:09.696"/>
    </inkml:context>
    <inkml:brush xml:id="br0">
      <inkml:brushProperty name="width" value="0.05" units="cm"/>
      <inkml:brushProperty name="height" value="0.05" units="cm"/>
    </inkml:brush>
  </inkml:definitions>
  <inkml:trace contextRef="#ctx0" brushRef="#br0">17 142 4585 0 0,'69'-53'2791'0'0,"-13"11"-2756"0"0,-47 36-27 0 0,-1 1 0 0 0,1-1 1 0 0,0 1-1 0 0,0 1 0 0 0,1 0 1 0 0,-1 0-1 0 0,1 0 0 0 0,0 2 0 0 0,18-4 1 0 0,-28 6-8 0 0,1 0 0 0 0,-1 0 1 0 0,1 0-1 0 0,0 1 1 0 0,-1-1-1 0 0,1 0 0 0 0,-1 0 1 0 0,1 1-1 0 0,-1-1 1 0 0,1 0-1 0 0,-1 1 0 0 0,1-1 1 0 0,-1 0-1 0 0,0 1 0 0 0,1-1 1 0 0,-1 1-1 0 0,1-1 1 0 0,-1 1-1 0 0,0-1 0 0 0,1 1 1 0 0,-1-1-1 0 0,0 1 1 0 0,0-1-1 0 0,0 1 0 0 0,1-1 1 0 0,-1 1-1 0 0,0-1 1 0 0,0 1-1 0 0,0 0 0 0 0,0-1 1 0 0,0 1-1 0 0,0-1 0 0 0,0 1 1 0 0,0-1-1 0 0,0 1 1 0 0,0 0-1 0 0,0-1 0 0 0,0 1 1 0 0,0-1-1 0 0,-1 1 1 0 0,1-1-1 0 0,0 1 0 0 0,0-1 1 0 0,-1 1-1 0 0,1-1 1 0 0,0 1-1 0 0,-1-1 0 0 0,1 1 1 0 0,0-1-1 0 0,-1 1 1 0 0,0-1-1 0 0,-17 33 145 0 0,16-31-120 0 0,-101 140 376 0 0,35-52-276 0 0,26-29-54 0 0,38-55-62 0 0,1 0 0 0 0,0 0 0 0 0,0 0 0 0 0,1 0 0 0 0,-1 1 0 0 0,2-1 0 0 0,-1 1 0 0 0,0-1 0 0 0,1 1 0 0 0,0 0 0 0 0,1-1 0 0 0,0 1 0 0 0,0 0 0 0 0,0 0 0 0 0,1-1 0 0 0,0 1 0 0 0,0 0 0 0 0,0-1 0 0 0,1 1 0 0 0,0-1 0 0 0,4 8 0 0 0,-4-9-23 0 0,1 0 0 0 0,0 0 1 0 0,1-1-1 0 0,-1 1 0 0 0,1-1 0 0 0,0 0 1 0 0,0 0-1 0 0,0 0 0 0 0,1 0 1 0 0,-1-1-1 0 0,1 1 0 0 0,0-1 0 0 0,0 0 1 0 0,0-1-1 0 0,0 1 0 0 0,0-1 1 0 0,1 0-1 0 0,-1-1 0 0 0,1 1 0 0 0,0-1 1 0 0,-1 0-1 0 0,1 0 0 0 0,0-1 1 0 0,-1 1-1 0 0,8-2 0 0 0,2 1-39 0 0,24-2-117 0 0,-14-4-761 0 0,3-5-2321 0 0</inkml:trace>
</inkml:ink>
</file>

<file path=ppt/ink/ink4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9:02:10.079"/>
    </inkml:context>
    <inkml:brush xml:id="br0">
      <inkml:brushProperty name="width" value="0.05" units="cm"/>
      <inkml:brushProperty name="height" value="0.05" units="cm"/>
    </inkml:brush>
  </inkml:definitions>
  <inkml:trace contextRef="#ctx0" brushRef="#br0">240 0 4449 0 0,'-63'28'3810'0'0,"47"-19"-3482"0"0,1 1 0 0 0,0 1 0 0 0,-26 24 0 0 0,31-25-414 0 0,0 1 0 0 0,1 0 0 0 0,0 1 0 0 0,0 0 0 0 0,-8 16 0 0 0,12-18 198 0 0,1-1 0 0 0,0 1 0 0 0,1 0-1 0 0,-4 15 1 0 0,5 2-53 0 0,9 3 23 0 0,-6-28-75 0 0,1 0-1 0 0,-1-1 1 0 0,1 1 0 0 0,-1 0 0 0 0,1-1 0 0 0,0 1 0 0 0,-1-1 0 0 0,1 1 0 0 0,0-1-1 0 0,0 0 1 0 0,0 0 0 0 0,0 0 0 0 0,0 0 0 0 0,0 0 0 0 0,0 0 0 0 0,1-1-1 0 0,2 2 1 0 0,2-2 11 0 0,1 1-1 0 0,0-1 0 0 0,-1 0 0 0 0,1 0 0 0 0,0-1 1 0 0,-1 0-1 0 0,1-1 0 0 0,-1 0 0 0 0,0 0 0 0 0,1 0 1 0 0,11-7-1 0 0,32-17 30 0 0,-42 20-34 0 0,0 0 0 0 0,-1 0 0 0 0,1-1 0 0 0,-2 0 0 0 0,1-1-1 0 0,7-10 1 0 0,-2 2-18 0 0,-3 4-8 0 0,-1 0 0 0 0,-1-1 0 0 0,12-22 0 0 0,-11 8-35 0 0,-7 22 28 0 0,0-1 1 0 0,0 1-1 0 0,-1-1 0 0 0,0 0 1 0 0,0 1-1 0 0,-1-9 0 0 0,0 11-87 0 0,-1 0 0 0 0,1 0-1 0 0,-1 1 1 0 0,0-1 0 0 0,0 0-1 0 0,-1 1 1 0 0,1-1 0 0 0,0 1 0 0 0,-1-1-1 0 0,1 1 1 0 0,-1 0 0 0 0,0 0-1 0 0,0-1 1 0 0,-4-2 0 0 0,6 0-882 0 0</inkml:trace>
</inkml:ink>
</file>

<file path=ppt/ink/ink4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9:02:10.505"/>
    </inkml:context>
    <inkml:brush xml:id="br0">
      <inkml:brushProperty name="width" value="0.05" units="cm"/>
      <inkml:brushProperty name="height" value="0.05" units="cm"/>
    </inkml:brush>
  </inkml:definitions>
  <inkml:trace contextRef="#ctx0" brushRef="#br0">1 101 3769 0 0,'42'-3'373'0'0,"-31"3"-113"0"0,0 0 0 0 0,1-1-1 0 0,-1-1 1 0 0,0 0-1 0 0,15-5 1 0 0,-15 2 697 0 0,-1-4-365 0 0,-9 8-578 0 0,0 0 1 0 0,0 0-1 0 0,0 0 0 0 0,1 0 1 0 0,-1 0-1 0 0,0 0 0 0 0,0 0 1 0 0,1 1-1 0 0,-1-1 0 0 0,0 0 0 0 0,1 1 1 0 0,-1-1-1 0 0,0 1 0 0 0,1 0 1 0 0,-1-1-1 0 0,2 1 0 0 0,3-2 83 0 0,0 1 0 0 0,-1-1 1 0 0,1 0-1 0 0,-1-1 0 0 0,0 1 0 0 0,9-6 0 0 0,19-8 167 0 0,-21 12-189 0 0,3-3 15 0 0,-1 0 18 0 0,-4 5-6 0 0,-9 1-88 0 0,1 0-22 0 0,-1 0 18 0 0,-1 1 16 0 0,1-1 21 0 0,-1 1 0 0 0,-3 3 38 0 0,-5 10-33 0 0,-3 4-11 0 0,-48 57 89 0 0,8-23 73 0 0,39-40-163 0 0,0 0 0 0 0,1 1 0 0 0,1 0 0 0 0,0 1 0 0 0,1 0 0 0 0,0 0 0 0 0,1 1 0 0 0,0 0 0 0 0,-9 27 0 0 0,14-35-27 0 0,2 1 0 0 0,-1 0 0 0 0,1 0 1 0 0,0 0-1 0 0,0 0 0 0 0,1 0 0 0 0,0 0 0 0 0,0 0 0 0 0,0 0 0 0 0,1 0 0 0 0,0 0 0 0 0,1 0 0 0 0,2 7 0 0 0,-2-8-6 0 0,1 1-1 0 0,0-1 0 0 0,1 0 1 0 0,-1 0-1 0 0,1 0 0 0 0,0-1 1 0 0,1 1-1 0 0,-1-1 0 0 0,8 6 1 0 0,27 18 115 0 0,-31-24-139 0 0,0-1 0 0 0,0 0 0 0 0,1-1 0 0 0,-1 0 0 0 0,15 3 0 0 0,-13-5-37 0 0,-1 1 1 0 0,1-2 0 0 0,-1 1-1 0 0,1-1 1 0 0,9-1-1 0 0,-6-1-29 0 0,-1 0 0 0 0,0-1-1 0 0,-1 0 1 0 0,1-1-1 0 0,-1-1 1 0 0,19-8 0 0 0,-2-2-296 0 0</inkml:trace>
</inkml:ink>
</file>

<file path=ppt/ink/ink4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9:02:10.862"/>
    </inkml:context>
    <inkml:brush xml:id="br0">
      <inkml:brushProperty name="width" value="0.05" units="cm"/>
      <inkml:brushProperty name="height" value="0.05" units="cm"/>
    </inkml:brush>
  </inkml:definitions>
  <inkml:trace contextRef="#ctx0" brushRef="#br0">312 1 4257 0 0,'-51'52'4796'0'0,"38"-40"-4870"0"0,0 1-1 0 0,-20 25 1 0 0,10-9 129 0 0,-17 11 51 0 0,-10 12 81 0 0,35-33-75 0 0,2-1 1 0 0,-18 32-1 0 0,7 12 15 0 0,22-55-113 0 0,1 0-1 0 0,0-1 1 0 0,0 1 0 0 0,1 0-1 0 0,0 0 1 0 0,0 0 0 0 0,1 0-1 0 0,-1 0 1 0 0,1-1 0 0 0,1 1-1 0 0,-1 0 1 0 0,1-1 0 0 0,1 1-1 0 0,4 9 1 0 0,-5-11-8 0 0,1-1 0 0 0,-1 1 0 0 0,1-1-1 0 0,0 0 1 0 0,1 0 0 0 0,-1 0 0 0 0,0-1 0 0 0,1 1-1 0 0,0-1 1 0 0,0 0 0 0 0,0 0 0 0 0,1 0-1 0 0,-1 0 1 0 0,0-1 0 0 0,1 0 0 0 0,0 1 0 0 0,-1-2-1 0 0,1 1 1 0 0,0-1 0 0 0,6 2 0 0 0,1-1 6 0 0,-1 0 1 0 0,0-1-1 0 0,1 0 0 0 0,-1-1 1 0 0,1 0-1 0 0,-1-1 0 0 0,1 0 1 0 0,-1-1-1 0 0,0 0 0 0 0,21-7 1 0 0,1-2-31 0 0,0-1 0 0 0,-1-2 0 0 0,0-1 0 0 0,-1-1 0 0 0,-1-2 0 0 0,-1-1 0 0 0,35-30 0 0 0,-57 42-17 0 0,0-1 0 0 0,-1 1 0 0 0,1-1-1 0 0,-2-1 1 0 0,1 1 0 0 0,-2-1 0 0 0,1 0 0 0 0,-1 0 0 0 0,0 0 0 0 0,-1-1 0 0 0,0 1 0 0 0,0-1 0 0 0,-1 0 0 0 0,-1 0-1 0 0,1 0 1 0 0,-2 0 0 0 0,1-12 0 0 0,-2 15 11 0 0,1 1 1 0 0,-1-1-1 0 0,0 1 0 0 0,0-1 1 0 0,-1 1-1 0 0,1 0 0 0 0,-2-1 0 0 0,1 1 1 0 0,-1 0-1 0 0,1 0 0 0 0,-2 1 0 0 0,1-1 1 0 0,-1 0-1 0 0,0 1 0 0 0,0 0 1 0 0,0 0-1 0 0,-1 0 0 0 0,1 1 0 0 0,-1-1 1 0 0,0 1-1 0 0,-1 0 0 0 0,1 1 0 0 0,-1-1 1 0 0,0 1-1 0 0,0 0 0 0 0,-11-4 1 0 0,-18 3-390 0 0,13 8 43 0 0</inkml:trace>
</inkml:ink>
</file>

<file path=ppt/ink/ink4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9:02:13.272"/>
    </inkml:context>
    <inkml:brush xml:id="br0">
      <inkml:brushProperty name="width" value="0.05" units="cm"/>
      <inkml:brushProperty name="height" value="0.05" units="cm"/>
    </inkml:brush>
  </inkml:definitions>
  <inkml:trace contextRef="#ctx0" brushRef="#br0">36 135 1952 0 0,'-32'-52'1907'0'0,"31"51"-1846"0"0,1 0 0 0 0,-1 1 0 0 0,1-1 0 0 0,0 0-1 0 0,-1 0 1 0 0,1 0 0 0 0,0 0 0 0 0,0 1-1 0 0,-1-1 1 0 0,1 0 0 0 0,0 0 0 0 0,0 0-1 0 0,0 0 1 0 0,0 0 0 0 0,0 0 0 0 0,0 1-1 0 0,0-1 1 0 0,1 0 0 0 0,-1 0 0 0 0,0 0-1 0 0,0 0 1 0 0,1 0 0 0 0,-1 1 0 0 0,0-1-1 0 0,1 0 1 0 0,-1 0 0 0 0,1 1 0 0 0,-1-1-1 0 0,1 0 1 0 0,-1 1 0 0 0,1-1 0 0 0,0 0-1 0 0,-1 1 1 0 0,1-1 0 0 0,0 1 0 0 0,-1-1-1 0 0,2 0 1 0 0,6-9 108 0 0,-8 9-165 0 0,7-23 363 0 0,-6 23-335 0 0,0 0-1 0 0,0-1 1 0 0,1 1 0 0 0,-1 0-1 0 0,0 0 1 0 0,1 0 0 0 0,-1 0-1 0 0,1 0 1 0 0,-1 1 0 0 0,1-1-1 0 0,0 0 1 0 0,-1 1-1 0 0,1-1 1 0 0,0 1 0 0 0,0 0-1 0 0,-1-1 1 0 0,1 1 0 0 0,0 0-1 0 0,0 0 1 0 0,-1 0 0 0 0,3 1-1 0 0,8-3 81 0 0,-11 2-93 0 0,0-1-1 0 0,0 1 1 0 0,0 0 0 0 0,0-1 0 0 0,0 1-1 0 0,1 0 1 0 0,-1 0 0 0 0,0 0 0 0 0,0 0-1 0 0,0 0 1 0 0,0 0 0 0 0,1 0 0 0 0,-1 1-1 0 0,0-1 1 0 0,0 0 0 0 0,0 1 0 0 0,0-1 0 0 0,0 1-1 0 0,2 0 1 0 0,-2 0 68 0 0,0 2 82 0 0,1 3-96 0 0,36 103 197 0 0,9 71 155 0 0,-17-60-269 0 0,26 79 43 0 0,3 10-70 0 0,-25-69-21 0 0,-21-84-51 0 0,58 302-131 0 0,-44-140-464 0 0,-21-75-92 0 0,-6-88 294 0 0</inkml:trace>
</inkml:ink>
</file>

<file path=ppt/ink/ink4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27:40.665"/>
    </inkml:context>
    <inkml:brush xml:id="br0">
      <inkml:brushProperty name="width" value="0.025" units="cm"/>
      <inkml:brushProperty name="height" value="0.025" units="cm"/>
    </inkml:brush>
  </inkml:definitions>
  <inkml:trace contextRef="#ctx0" brushRef="#br0">0 19 5497 0 0,'0'0'2087'0'0,"5"6"2254"0"0,5 7-3199 0 0,-5-4-977 0 0,-1 0 1 0 0,-1 1-1 0 0,0-1 1 0 0,0 1 0 0 0,2 16-1 0 0,4 15 202 0 0,1-21-168 0 0,16 3-72 0 0,19-1-97 0 0,-39-20-14 0 0,-4-1-13 0 0,0-1 0 0 0,1 1 0 0 0,-1-1 0 0 0,0 0-1 0 0,0 1 1 0 0,1-1 0 0 0,-1 0 0 0 0,0 0 0 0 0,1-1 0 0 0,-1 1 0 0 0,0 0-1 0 0,1-1 1 0 0,-1 1 0 0 0,0-1 0 0 0,0 0 0 0 0,1 0 0 0 0,-1 0-1 0 0,0 0 1 0 0,0 0 0 0 0,0 0 0 0 0,0-1 0 0 0,-1 1 0 0 0,1-1 0 0 0,0 1-1 0 0,3-4 1 0 0,0-1-5 0 0,0 0 0 0 0,0-1-1 0 0,0 1 1 0 0,-1-1 0 0 0,5-8-1 0 0,-2 2 2 0 0,-1 0-1 0 0,0 0 1 0 0,-1 0-1 0 0,0-1 1 0 0,-1 0-1 0 0,0 0 1 0 0,2-20-1 0 0,-6 33 3 0 0,0 0 0 0 0,0 0-1 0 0,0 0 1 0 0,-1 0 0 0 0,1 0-1 0 0,0 0 1 0 0,0 0 0 0 0,-1-1 0 0 0,1 1-1 0 0,0 0 1 0 0,-1 0 0 0 0,1 1-1 0 0,-1-1 1 0 0,1 0 0 0 0,-1 0 0 0 0,0 0-1 0 0,1 0 1 0 0,-1 0 0 0 0,0 0-1 0 0,0 1 1 0 0,-1-2 0 0 0,-8-2 6 0 0,2 3-19 0 0,7 1 7 0 0,-2 3 6 0 0,3-2 1 0 0,-1 2 1 0 0,-2 8 2 0 0,2 1 0 0 0,-1 0 0 0 0,1 21 0 0 0,1-19-1 0 0,0-8-4 0 0,5 27 10 0 0,13 14 24 0 0,-6-15-14 0 0,-3 2-9 0 0,2 18 16 0 0,5 55 31 0 0,-13-82-50 0 0,0 26 5 0 0,-4-15 8 0 0,-2-1 4 0 0,0-13-10 0 0,-1-8 1 0 0,-6 8-6 0 0,9-20-9 0 0,0-1 0 0 0,1 0 0 0 0,-1 0-1 0 0,0 0 1 0 0,0 0 0 0 0,0-1 0 0 0,0 1 0 0 0,0 0-1 0 0,-1 0 1 0 0,1 0 0 0 0,0-1 0 0 0,0 1-1 0 0,0-1 1 0 0,-3 2 0 0 0,-12-4 17 0 0,-11-13 3 0 0,16 7-19 0 0,4 1-3 0 0,-13-18-1 0 0,0-1 0 0 0,-26-47 0 0 0,10 15 0 0 0,31 47 2 0 0,0-18-5 0 0,4 11-7 0 0,1 18 12 0 0,1-2-27 0 0,0 1 0 0 0,0 0 0 0 0,0 0 0 0 0,0-1 0 0 0,0 1 1 0 0,1 0-1 0 0,-1 0 0 0 0,0 0 0 0 0,0 0 0 0 0,1 1 0 0 0,-1-1 0 0 0,1 0 0 0 0,-1 0 0 0 0,1 1 0 0 0,-1-1 1 0 0,1 1-1 0 0,1-1 0 0 0,19-11-1527 0 0,-21 10 881 0 0</inkml:trace>
</inkml:ink>
</file>

<file path=ppt/ink/ink4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27:41.194"/>
    </inkml:context>
    <inkml:brush xml:id="br0">
      <inkml:brushProperty name="width" value="0.025" units="cm"/>
      <inkml:brushProperty name="height" value="0.025" units="cm"/>
    </inkml:brush>
  </inkml:definitions>
  <inkml:trace contextRef="#ctx0" brushRef="#br0">1 18 5137 0 0,'2'0'530'0'0,"20"3"4013"0"0,-9-9-2930 0 0,23-6-438 0 0,-25 9-501 0 0,5 47-175 0 0,-10 0-312 0 0,-5-23-55 0 0,-1-6-30 0 0,0-7-43 0 0,0 0-22 0 0,0 30 385 0 0,0-33-337 0 0,0 1 1 0 0,1-1-1 0 0,-1 0 1 0 0,1 0-1 0 0,0 1 1 0 0,0-1 0 0 0,4 9-1 0 0,6-9 37 0 0,-8-4-129 0 0,7 1 13 0 0,0-1 0 0 0,1 0 0 0 0,-1 0 1 0 0,1-1-1 0 0,-1-1 0 0 0,0 1 0 0 0,1-2 1 0 0,13-3-1 0 0,5 1-51 0 0,-10 2-14 0 0,-3-1-205 0 0,-16 3 234 0 0,1-1 0 0 0,-1 1-1 0 0,0 0 1 0 0,1 0 0 0 0,-1 0-1 0 0,1 0 1 0 0,-1 0 0 0 0,1-1-1 0 0,-1 1 1 0 0,1 0-1 0 0,-1 0 1 0 0,1 0 0 0 0,-1 0-1 0 0,0 0 1 0 0,1 1 0 0 0,-1-1-1 0 0,1 0 1 0 0,-1 0 0 0 0,1 0-1 0 0,-1 0 1 0 0,1 0-1 0 0,-1 1 1 0 0,0-1 0 0 0,1 0-1 0 0,-1 0 1 0 0,1 0 0 0 0,-1 1-1 0 0,0-1 1 0 0,1 0 0 0 0,-1 1-1 0 0,0-1 1 0 0,1 0-1 0 0,-1 1 1 0 0,0-1 0 0 0,1 1-1 0 0,5 1-688 0 0,-5-5 132 0 0,0 1-148 0 0</inkml:trace>
</inkml:ink>
</file>

<file path=ppt/ink/ink4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22:59:47.876"/>
    </inkml:context>
    <inkml:brush xml:id="br0">
      <inkml:brushProperty name="width" value="0.05" units="cm"/>
      <inkml:brushProperty name="height" value="0.05" units="cm"/>
      <inkml:brushProperty name="color" value="#E71224"/>
    </inkml:brush>
  </inkml:definitions>
  <inkml:trace contextRef="#ctx0" brushRef="#br0">1 503 2753 0 0,'3'5'2904'0'0,"16"0"-1629"0"0,7-9-131 0 0,19-25-214 0 0,38-43-251 0 0,-47 38-404 0 0,-15 13-168 0 0,-4 2-39 0 0,15-15 68 0 0,-30 33-129 0 0,-1 0 0 0 0,1 0 0 0 0,-1 0-1 0 0,1 0 1 0 0,0 0 0 0 0,0 1 0 0 0,0-1 0 0 0,-1 1 0 0 0,1-1 0 0 0,0 1 0 0 0,0-1 0 0 0,3 1 0 0 0,-4 0 19 0 0,2-1-57 0 0,-2 0 76 0 0,-1 0 24 0 0,0-1 138 0 0,0-1-39 0 0,0-1 28 0 0,0 1-58 0 0,0 1-17 0 0,0 3-68 0 0,0 1-38 0 0,0 2-2 0 0,0-1-1 0 0,0-3 1 0 0,0 0 0 0 0,0 1-1 0 0,0-1 1 0 0,1 0 0 0 0,-1 1 0 0 0,0-1-1 0 0,0 1 1 0 0,0-1 0 0 0,0 0 0 0 0,0 1-1 0 0,0-1 1 0 0,0 1 0 0 0,0-1 0 0 0,-1 0-1 0 0,1 1 1 0 0,0-1 0 0 0,0 0 0 0 0,0 1-1 0 0,0-1 1 0 0,0 0 0 0 0,-1 1 0 0 0,1-1-1 0 0,0 0 1 0 0,0 1 0 0 0,0-1 0 0 0,-1 0-1 0 0,1 1 1 0 0,0-1 0 0 0,-1 0 0 0 0,1 0-1 0 0,0 1 1 0 0,-1-1 0 0 0,1 0 0 0 0,0 0-1 0 0,-1 0 1 0 0,1 0 0 0 0,-1 1 0 0 0,-13-11 160 0 0,-5-15-166 0 0,9 10-3 0 0,9 13 9 0 0,-6-9-11 0 0,-27-41 19 0 0,13 10-4 0 0,16 30-13 0 0,-6-6 4 0 0,-23-24 12 0 0,14 18-12 0 0,-7 5-14 0 0,24 18 5 0 0,0-1 1 0 0,1 1-1 0 0,-1-1 0 0 0,1 0 0 0 0,-1 0 0 0 0,1 0 1 0 0,0 0-1 0 0,-1 0 0 0 0,-1-3 0 0 0,3 4-117 0 0,1 0 385 0 0</inkml:trace>
</inkml:ink>
</file>

<file path=ppt/ink/ink4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27:46.948"/>
    </inkml:context>
    <inkml:brush xml:id="br0">
      <inkml:brushProperty name="width" value="0.025" units="cm"/>
      <inkml:brushProperty name="height" value="0.025" units="cm"/>
    </inkml:brush>
  </inkml:definitions>
  <inkml:trace contextRef="#ctx0" brushRef="#br0">56 1 1536 0 0,'-11'2'5490'0'0,"2"9"-5257"0"0,9-10-177 0 0,-14 30 921 0 0,10-18-645 0 0,1-2-210 0 0,0 1-96 0 0,0-1 72 0 0,0 0 0 0 0,1 0 0 0 0,0 0 0 0 0,1 0 0 0 0,0 0 0 0 0,1 0 0 0 0,0 1 0 0 0,4 21 0 0 0,0 35 125 0 0,0 3 34 0 0,-2-57-207 0 0,-1-1-1 0 0,0 1 1 0 0,-2 16-1 0 0,0-3-164 0 0,1-27 36 0 0</inkml:trace>
</inkml:ink>
</file>

<file path=ppt/ink/ink4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27:39.193"/>
    </inkml:context>
    <inkml:brush xml:id="br0">
      <inkml:brushProperty name="width" value="0.025" units="cm"/>
      <inkml:brushProperty name="height" value="0.025" units="cm"/>
    </inkml:brush>
  </inkml:definitions>
  <inkml:trace contextRef="#ctx0" brushRef="#br0">26 15 5185 0 0,'-5'-2'4070'0'0,"-3"-4"-2260"0"0,-5 0 1709 0 0,15 6-3698 0 0,-1 0 36 0 0,1 0 1 0 0,-1 0-1 0 0,1 0 1 0 0,-1 0-1 0 0,1 1 1 0 0,-1-1-1 0 0,1 1 1 0 0,-1-1-1 0 0,1 1 1 0 0,-1-1-1 0 0,0 1 1 0 0,1 0-1 0 0,-1 0 1 0 0,1 1-1 0 0,8 2-2577 0 0,-6-2-1746 0 0</inkml:trace>
</inkml:ink>
</file>

<file path=ppt/ink/ink4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27:39.526"/>
    </inkml:context>
    <inkml:brush xml:id="br0">
      <inkml:brushProperty name="width" value="0.025" units="cm"/>
      <inkml:brushProperty name="height" value="0.025" units="cm"/>
    </inkml:brush>
  </inkml:definitions>
  <inkml:trace contextRef="#ctx0" brushRef="#br0">34 1 6545 0 0,'-20'0'8110'0'0,"7"0"-9848"0"0</inkml:trace>
</inkml:ink>
</file>

<file path=ppt/ink/ink4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27:39.910"/>
    </inkml:context>
    <inkml:brush xml:id="br0">
      <inkml:brushProperty name="width" value="0.025" units="cm"/>
      <inkml:brushProperty name="height" value="0.025" units="cm"/>
    </inkml:brush>
  </inkml:definitions>
  <inkml:trace contextRef="#ctx0" brushRef="#br0">13 0 7354 0 0,'12'93'1841'0'0,"-15"-78"-304"0"0,-10-15 817 0 0,13 0-2336 0 0,-1 0-1 0 0,1 0 1 0 0,0 0-1 0 0,0 0 1 0 0,0 0 0 0 0,0-1-1 0 0,-1 1 1 0 0,1 0 0 0 0,0 0-1 0 0,0 0 1 0 0,0 0 0 0 0,0 0-1 0 0,-1 0 1 0 0,1 0-1 0 0,0 0 1 0 0,0 0 0 0 0,0 0-1 0 0,-1 0 1 0 0,1 0 0 0 0,0 0-1 0 0,0 0 1 0 0,-1 0 0 0 0,1 0-1 0 0,0 0 1 0 0,0 0-1 0 0,0 0 1 0 0,-1 0 0 0 0,1 0-1 0 0,0 0 1 0 0,0 0 0 0 0,0 0-1 0 0,-1 0 1 0 0,1 0 0 0 0,0 0-1 0 0,0 1 1 0 0,0-1-1 0 0,0 0 1 0 0,0 0 0 0 0,-1 0-1 0 0,1 0 1 0 0,0 0 0 0 0,0 1-1 0 0,0-1 1 0 0,0 0 0 0 0,0 0-1 0 0,0 0 1 0 0,-1 1-1 0 0,1-1 1 0 0,0 0 0 0 0,0 0-1 0 0,0 1 1 0 0,0-3-634 0 0</inkml:trace>
</inkml:ink>
</file>

<file path=ppt/ink/ink4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27:47.941"/>
    </inkml:context>
    <inkml:brush xml:id="br0">
      <inkml:brushProperty name="width" value="0.025" units="cm"/>
      <inkml:brushProperty name="height" value="0.025" units="cm"/>
    </inkml:brush>
  </inkml:definitions>
  <inkml:trace contextRef="#ctx0" brushRef="#br0">28 44 3473 0 0,'4'1'1414'0'0,"3"4"824"0"0,-7-3-1217 0 0,-1 0-57 0 0,0 0-929 0 0,0 1 0 0 0,0 0 0 0 0,0-1 0 0 0,0 1 0 0 0,0 0 0 0 0,1 0 0 0 0,0 0 1 0 0,-1-1-1 0 0,1 1 0 0 0,0 0 0 0 0,0 0 0 0 0,1 5 0 0 0,5 35 130 0 0,2-22-40 0 0,2-19 237 0 0,-9-3-341 0 0,0 0 0 0 0,1-1-1 0 0,-1 1 1 0 0,0-1 0 0 0,0 1 0 0 0,0-1 0 0 0,0 1-1 0 0,0-1 1 0 0,-1 1 0 0 0,1-1 0 0 0,0 0 0 0 0,-1 1-1 0 0,1-1 1 0 0,-1 0 0 0 0,0 0 0 0 0,1-2 0 0 0,11-23 65 0 0,6-19-50 0 0,-17 44-32 0 0,0 1 0 0 0,-1-1 0 0 0,1 0 0 0 0,-1 0 0 0 0,1 1 0 0 0,-1-1 0 0 0,0 0 0 0 0,0 0 0 0 0,0 1 0 0 0,0-1 0 0 0,0 0 0 0 0,0 0 0 0 0,0 0 0 0 0,-1 1 0 0 0,1-1 0 0 0,-1 0 0 0 0,1 1 0 0 0,-1-1-1 0 0,1 0 1 0 0,-1 1 0 0 0,0-1 0 0 0,0 1 0 0 0,0-1 0 0 0,0 1 0 0 0,0-1 0 0 0,0 1 0 0 0,-1-1 0 0 0,1 1 0 0 0,0 0 0 0 0,-1 0 0 0 0,1 0 0 0 0,0 0 0 0 0,-1 0 0 0 0,0 0 0 0 0,1 0 0 0 0,-1 0 0 0 0,1 1 0 0 0,-1-1 0 0 0,0 1 0 0 0,0-1 0 0 0,1 1 0 0 0,-1 0-1 0 0,0-1 1 0 0,0 1 0 0 0,1 0 0 0 0,-1 0 0 0 0,0 0 0 0 0,0 0 0 0 0,0 1 0 0 0,1-1 0 0 0,-1 0 0 0 0,0 1 0 0 0,1 0 0 0 0,-1-1 0 0 0,0 1 0 0 0,1 0 0 0 0,-1-1 0 0 0,0 1 0 0 0,1 0 0 0 0,-1 0 0 0 0,-1 3 0 0 0,0-1 3 0 0,0 3 4 0 0,-10 12 1 0 0,3-13-34 0 0,8-3 23 0 0,-2 37 4 0 0,4-27-5 0 0,0-7 1 0 0,4 61 27 0 0,7-23-1 0 0,3-23-12 0 0,-8-19-176 0 0,-4-5-365 0 0,-1 1-41 0 0,-1 2 289 0 0,0-1-469 0 0</inkml:trace>
</inkml:ink>
</file>

<file path=ppt/ink/ink4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27:48.479"/>
    </inkml:context>
    <inkml:brush xml:id="br0">
      <inkml:brushProperty name="width" value="0.025" units="cm"/>
      <inkml:brushProperty name="height" value="0.025" units="cm"/>
    </inkml:brush>
  </inkml:definitions>
  <inkml:trace contextRef="#ctx0" brushRef="#br0">18 133 4465 0 0,'6'-41'1715'0'0,"-9"36"-1019"0"0,-7 0 29 0 0,3 4-290 0 0,5 1-100 0 0,2 0-244 0 0,-1 0 872 0 0,4 0-890 0 0,11-1 109 0 0,-4-1-37 0 0,-5-1 26 0 0,-2 1-1 0 0,0-4 241 0 0,-1 3-368 0 0,0-2 58 0 0,-1 1 0 0 0,1-1 1 0 0,-1 1-1 0 0,1-1 0 0 0,-1 1 1 0 0,0-9-1 0 0,-1 12-85 0 0,0 0-1 0 0,0 0 1 0 0,0 0-1 0 0,0 0 1 0 0,0 0-1 0 0,-1 0 1 0 0,1 1 0 0 0,0-1-1 0 0,0 0 1 0 0,-1 0-1 0 0,1 0 1 0 0,-1 1-1 0 0,1-1 1 0 0,-1 0-1 0 0,1 0 1 0 0,-1 1-1 0 0,1-1 1 0 0,-1 0 0 0 0,0 1-1 0 0,1-1 1 0 0,-1 1-1 0 0,-1-2 1 0 0,-18-2 28 0 0,12 4-842 0 0,6 0 451 0 0</inkml:trace>
</inkml:ink>
</file>

<file path=ppt/ink/ink4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27:48.975"/>
    </inkml:context>
    <inkml:brush xml:id="br0">
      <inkml:brushProperty name="width" value="0.025" units="cm"/>
      <inkml:brushProperty name="height" value="0.025" units="cm"/>
    </inkml:brush>
  </inkml:definitions>
  <inkml:trace contextRef="#ctx0" brushRef="#br0">38 52 1976 0 0,'-1'0'327'0'0,"-1"0"1"0"0,1 0-1 0 0,0 0 0 0 0,0 0 0 0 0,0 1 0 0 0,-1-1 0 0 0,1 1 0 0 0,0-1 0 0 0,0 0 0 0 0,0 1 0 0 0,0 0 0 0 0,0-1 0 0 0,0 1 0 0 0,0 0 0 0 0,0-1 0 0 0,0 1 0 0 0,0 0 0 0 0,0 0 0 0 0,0 0 0 0 0,0 0 0 0 0,-1 2 1 0 0,-9 30 960 0 0,10-22-1362 0 0,0 0-1 0 0,1-1 0 0 0,1 1 1 0 0,-1 0-1 0 0,4 13 1 0 0,-2-15 159 0 0,3 6-141 0 0,0-8 157 0 0,-2-4 111 0 0,1-2 165 0 0,-1-2-13 0 0,0 0-319 0 0,3-1 19 0 0,18-9 76 0 0,-13 3-111 0 0,27-20 55 0 0,-25 10-7 0 0,-5-7-25 0 0,-4 10-27 0 0,-3 13-17 0 0,0 0 0 0 0,0 0 0 0 0,-1 1 0 0 0,1-1 0 0 0,-1 0 1 0 0,1-1-1 0 0,-1 1 0 0 0,0 0 0 0 0,1 0 0 0 0,-1 0 0 0 0,0 0 0 0 0,-1 0 0 0 0,1 0 0 0 0,0 0 1 0 0,-1 0-1 0 0,1 0 0 0 0,-1 0 0 0 0,1 0 0 0 0,-3-4 0 0 0,-12-15 102 0 0,3 8-58 0 0,7 7-37 0 0,-17-9 201 0 0,2 12-1683 0 0,19 3 1137 0 0</inkml:trace>
</inkml:ink>
</file>

<file path=ppt/ink/ink4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27:33.494"/>
    </inkml:context>
    <inkml:brush xml:id="br0">
      <inkml:brushProperty name="width" value="0.025" units="cm"/>
      <inkml:brushProperty name="height" value="0.025" units="cm"/>
    </inkml:brush>
  </inkml:definitions>
  <inkml:trace contextRef="#ctx0" brushRef="#br0">50 26 2024 0 0,'11'-5'745'0'0,"5"-4"535"0"0,-17-3 3633 0 0,-2 14-4654 0 0,1-2-139 0 0,0 0 18 0 0,-2 4 103 0 0,4 0-196 0 0,-3 39 204 0 0,2-38-219 0 0,0 0 1 0 0,1 0-1 0 0,-1 0 0 0 0,1-1 0 0 0,0 1 0 0 0,0 0 1 0 0,1 0-1 0 0,-1 0 0 0 0,1 0 0 0 0,0 0 1 0 0,0-1-1 0 0,1 1 0 0 0,-1 0 0 0 0,4 5 1 0 0,0-7 25 0 0,-1-1 1 0 0,1 1 0 0 0,0-1-1 0 0,0-1 1 0 0,0 1 0 0 0,0-1-1 0 0,0 0 1 0 0,0 0 0 0 0,9 1-1 0 0,-11-7 7 0 0,-1 1 0 0 0,0-1 0 0 0,0 1 0 0 0,0-1 0 0 0,-1 0 0 0 0,2-6-1 0 0,1-20 257 0 0,-4 9 18 0 0,0 11-226 0 0,0 11-116 0 0,0-5-33 0 0,0 3 33 0 0,0 1 6 0 0,0 0 105 0 0,4 7 14 0 0,2 12-98 0 0,-4-9 7 0 0,9 30 36 0 0,-4-12 121 0 0,2 0 1 0 0,0-1-1 0 0,14 26 1 0 0,-15-35-142 0 0,0-1 1 0 0,-1 1 0 0 0,-1 1 0 0 0,-1-1 0 0 0,0 1 0 0 0,-1 0 0 0 0,2 24-1 0 0,-4-2 10 0 0,-1 0 0 0 0,-5 47-1 0 0,1-78-16 0 0,-2-3-18 0 0,-20 8 43 0 0,18-12-41 0 0,0-1-8 0 0,-1-1-1 0 0,0 1 1 0 0,0-2-1 0 0,0 1 1 0 0,1-1-1 0 0,-1 0 1 0 0,0-1-1 0 0,1 0 1 0 0,-1 0-1 0 0,1 0 1 0 0,-1-1-1 0 0,1 0 1 0 0,-12-8-1 0 0,8 4-3 0 0,-1 0-1 0 0,1-1 0 0 0,1-1 1 0 0,-1 1-1 0 0,2-2 0 0 0,-1 0 1 0 0,-11-14-1 0 0,20 21-10 0 0,-1 1 1 0 0,0-1-1 0 0,1 1 1 0 0,0-1-1 0 0,0 1 0 0 0,0-1 1 0 0,0 0-1 0 0,0 1 0 0 0,0-1 1 0 0,0 0-1 0 0,1 0 1 0 0,0 0-1 0 0,0 0 0 0 0,-1 1 1 0 0,1-1-1 0 0,1 0 0 0 0,-1 0 1 0 0,0 0-1 0 0,1 0 1 0 0,0 0-1 0 0,-1 1 0 0 0,1-1 1 0 0,0 0-1 0 0,0 1 0 0 0,1-1 1 0 0,-1 1-1 0 0,1-1 1 0 0,-1 1-1 0 0,1-1 0 0 0,0 1 1 0 0,0 0-1 0 0,0 0 1 0 0,3-3-1 0 0,8-7-9 0 0,1 0-1 0 0,1 1 1 0 0,-1 1 0 0 0,22-12-1 0 0,-12 8 3 0 0,48-27 15 0 0,-21 24-74 0 0,-49 17-42 0 0,-2-1-146 0 0,-2-1-280 0 0,0 2 321 0 0,1 0-212 0 0</inkml:trace>
</inkml:ink>
</file>

<file path=ppt/ink/ink4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27:33.826"/>
    </inkml:context>
    <inkml:brush xml:id="br0">
      <inkml:brushProperty name="width" value="0.025" units="cm"/>
      <inkml:brushProperty name="height" value="0.025" units="cm"/>
    </inkml:brush>
  </inkml:definitions>
  <inkml:trace contextRef="#ctx0" brushRef="#br0">1 26 3081 0 0,'17'-8'427'0'0,"16"-10"1542"0"0,-34 37 5444 0 0,6 50-7212 0 0,3-15 148 0 0,0-24-169 0 0,2-23 9 0 0,-12-7-2075 0 0</inkml:trace>
</inkml:ink>
</file>

<file path=ppt/ink/ink4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27:34.337"/>
    </inkml:context>
    <inkml:brush xml:id="br0">
      <inkml:brushProperty name="width" value="0.025" units="cm"/>
      <inkml:brushProperty name="height" value="0.025" units="cm"/>
    </inkml:brush>
  </inkml:definitions>
  <inkml:trace contextRef="#ctx0" brushRef="#br0">55 0 4665 0 0,'-11'9'4654'0'0,"6"-9"-3851"0"0,1 0-323 0 0,-2-1 231 0 0,2 1-72 0 0,2 1-688 0 0,1 0 0 0 0,0 0 1 0 0,-1 1-1 0 0,1-1 0 0 0,0 0 0 0 0,0 0 1 0 0,0 1-1 0 0,0-1 0 0 0,0 1 1 0 0,0-1-1 0 0,0 1 0 0 0,1-1 0 0 0,-1 1 1 0 0,1 0-1 0 0,-1-1 0 0 0,1 1 0 0 0,-1 0 1 0 0,1-1-1 0 0,0 1 0 0 0,0 0 0 0 0,0-1 1 0 0,0 3-1 0 0,-4 14-1303 0 0,1-9 59 0 0</inkml:trace>
</inkml:ink>
</file>

<file path=ppt/ink/ink4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22:59:49.323"/>
    </inkml:context>
    <inkml:brush xml:id="br0">
      <inkml:brushProperty name="width" value="0.05" units="cm"/>
      <inkml:brushProperty name="height" value="0.05" units="cm"/>
      <inkml:brushProperty name="color" value="#E71224"/>
    </inkml:brush>
  </inkml:definitions>
  <inkml:trace contextRef="#ctx0" brushRef="#br0">81 225 3441 0 0,'-14'-26'865'0'0,"-14"-26"1413"0"0,23 45-1513 0 0,-2 0 56 0 0,7 6-811 0 0,-1 1 0 0 0,1 0 0 0 0,-1 0 0 0 0,1 0-1 0 0,0 0 1 0 0,-1 0 0 0 0,1 0 0 0 0,-1 1 0 0 0,1-1 0 0 0,0 0 0 0 0,-1 0 0 0 0,1 0 0 0 0,0 0 0 0 0,-1 0 0 0 0,1 0 0 0 0,-1 1 0 0 0,1-1 0 0 0,0 0 0 0 0,-1 0 0 0 0,1 1-1 0 0,0-1 1 0 0,0 0 0 0 0,-1 0 0 0 0,1 1 0 0 0,0-1 0 0 0,0 0 0 0 0,-1 1 0 0 0,1-1 0 0 0,0 0 0 0 0,0 1 0 0 0,0-1 0 0 0,0 0 0 0 0,-1 1 0 0 0,1-1 0 0 0,0 1 0 0 0,0-1-1 0 0,0 0 1 0 0,0 1 0 0 0,0 0 0 0 0,-5 24-42 0 0,3-18 68 0 0,-1 14 65 0 0,0-1 0 0 0,0 37-1 0 0,8-14 109 0 0,2-16-110 0 0,2 2-37 0 0,1 16 20 0 0,4 12-7 0 0,-1-20-48 0 0,-1-10-14 0 0,13 7 21 0 0,-23-33-32 0 0,-1 1 1 0 0,1-1-1 0 0,0 0 0 0 0,-1 0 1 0 0,1 0-1 0 0,0 0 1 0 0,0 0-1 0 0,0 0 0 0 0,0 0 1 0 0,0-1-1 0 0,0 1 1 0 0,0 0-1 0 0,0-1 0 0 0,0 0 1 0 0,0 1-1 0 0,3-1 1 0 0,24-10 20 0 0,6-15 24 0 0,14-18 7 0 0,15-30 6 0 0,-26 25-21 0 0,-37 46-38 0 0,6-6 8 0 0,-1-1 0 0 0,0 0 0 0 0,0-1 0 0 0,-1 1 0 0 0,0-1 0 0 0,-1 0 0 0 0,0 0 0 0 0,-1-1 0 0 0,0 1 0 0 0,-1-1-1 0 0,0 0 1 0 0,0 0 0 0 0,-1 1 0 0 0,0-1 0 0 0,-1 0 0 0 0,-1 0 0 0 0,0 0 0 0 0,0 0 0 0 0,-1 0 0 0 0,0 1 0 0 0,-7-21-1 0 0,4 20 0 0 0,1 1 0 0 0,-2 0 0 0 0,1 0 0 0 0,-10-11 0 0 0,9 14-5 0 0,0 1-1 0 0,0-1 1 0 0,-1 2-1 0 0,0-1 1 0 0,0 1-1 0 0,0 0 1 0 0,-1 0 0 0 0,0 1-1 0 0,-15-7 1 0 0,9 5-3 0 0,-11 0-10 0 0,-3 4-17 0 0,1 7-15 0 0,11 4 5 0 0,1 9-116 0 0,-1 13-601 0 0,3-5-178 0 0,2-9 248 0 0,0-9 150 0 0,3-1-501 0 0</inkml:trace>
</inkml:ink>
</file>

<file path=ppt/ink/ink4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27:34.659"/>
    </inkml:context>
    <inkml:brush xml:id="br0">
      <inkml:brushProperty name="width" value="0.025" units="cm"/>
      <inkml:brushProperty name="height" value="0.025" units="cm"/>
    </inkml:brush>
  </inkml:definitions>
  <inkml:trace contextRef="#ctx0" brushRef="#br0">2 1 5249 0 0,'-1'3'4505'0'0,"1"-4"-3436"0"0,1 0-1111 0 0</inkml:trace>
</inkml:ink>
</file>

<file path=ppt/ink/ink4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27:35.006"/>
    </inkml:context>
    <inkml:brush xml:id="br0">
      <inkml:brushProperty name="width" value="0.025" units="cm"/>
      <inkml:brushProperty name="height" value="0.025" units="cm"/>
    </inkml:brush>
  </inkml:definitions>
  <inkml:trace contextRef="#ctx0" brushRef="#br0">1 22 5713 0 0,'11'-7'5721'0'0,"-10"4"-5689"0"0,2 2 16 0 0,-1 1-32 0 0,-2-2 8 0 0,0 0-80 0 0,0 1-144 0 0,0-1-16 0 0,0 1 8 0 0,0-1-144 0 0</inkml:trace>
</inkml:ink>
</file>

<file path=ppt/ink/ink4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27:35.810"/>
    </inkml:context>
    <inkml:brush xml:id="br0">
      <inkml:brushProperty name="width" value="0.025" units="cm"/>
      <inkml:brushProperty name="height" value="0.025" units="cm"/>
    </inkml:brush>
  </inkml:definitions>
  <inkml:trace contextRef="#ctx0" brushRef="#br0">13 22 4369 0 0,'-5'-7'4897'0'0,"0"-1"-3120"0"0,2 14-705 0 0,3 6-1007 0 0,0 0 0 0 0,1 0 1 0 0,0 0-1 0 0,1 0 1 0 0,0-1-1 0 0,6 21 0 0 0,-2-11 19 0 0,0-4-19 0 0,1 0-1 0 0,0 0 1 0 0,11 16-1 0 0,-15-28-42 0 0,-2-3-18 0 0,0-1 0 0 0,0 0 0 0 0,0 0 0 0 0,0 0 0 0 0,1 0 0 0 0,-1 0 0 0 0,0 0 0 0 0,1 0 0 0 0,-1 0 0 0 0,1 0 0 0 0,-1-1 0 0 0,1 1 0 0 0,-1 0 0 0 0,1-1 1 0 0,0 0-1 0 0,-1 1 0 0 0,1-1 0 0 0,-1 0 0 0 0,1 0 0 0 0,2 0 0 0 0,-2 1 4 0 0,1-1 0 0 0,-1 0 0 0 0,1 0 0 0 0,0 0 0 0 0,-1-1 1 0 0,1 1-1 0 0,-1-1 0 0 0,1 1 0 0 0,-1-1 0 0 0,1 0 0 0 0,-1 0 0 0 0,0 0 1 0 0,1 0-1 0 0,-1 0 0 0 0,0 0 0 0 0,0-1 0 0 0,0 1 0 0 0,0-1 1 0 0,0 0-1 0 0,0 1 0 0 0,0-1 0 0 0,2-3 0 0 0,19-49 45 0 0,-18 40-35 0 0,-3 6-12 0 0,0 0 0 0 0,-1 0 0 0 0,0-1 0 0 0,0 1 1 0 0,0 0-1 0 0,-1-1 0 0 0,-1 1 0 0 0,1 0 0 0 0,-1-1 0 0 0,-1 1 0 0 0,1 0 0 0 0,-1 0 1 0 0,-1 0-1 0 0,-3-9 0 0 0,5 5-5 0 0,3 9 0 0 0,0 2 0 0 0,-2 0 1 0 0,1 4 0 0 0,0 3-1 0 0,6 4 0 0 0,9 8 8 0 0,3 2 4 0 0,7 8 17 0 0,-13-2 36 0 0,-7-11-25 0 0,23 29 125 0 0,-24-35-99 0 0,-1 1 0 0 0,0 0 0 0 0,-1 0 0 0 0,1 0 0 0 0,-2 0 0 0 0,2 11 0 0 0,9 46 83 0 0,-7-39-64 0 0,-2 0 1 0 0,3 46-1 0 0,-6-48-7 0 0,-1-14-50 0 0,1-1-1 0 0,-1 1 1 0 0,-1-1-1 0 0,0 1 0 0 0,-1-1 1 0 0,-3 12-1 0 0,4-20-20 0 0,0 0 0 0 0,0 0 0 0 0,-1 0-1 0 0,1 0 1 0 0,-1-1 0 0 0,0 1-1 0 0,0-1 1 0 0,0 1 0 0 0,0-1 0 0 0,0 0-1 0 0,0 0 1 0 0,0 1 0 0 0,-1-2 0 0 0,1 1-1 0 0,-1 0 1 0 0,0 0 0 0 0,0-1 0 0 0,1 0-1 0 0,-1 1 1 0 0,0-1 0 0 0,0 0-1 0 0,0 0 1 0 0,0-1 0 0 0,0 1 0 0 0,0-1-1 0 0,0 1 1 0 0,-7-1 0 0 0,-1-1-7 0 0,1 0 1 0 0,-1 0 0 0 0,0-1-1 0 0,1-1 1 0 0,-1 1-1 0 0,1-2 1 0 0,0 1-1 0 0,0-2 1 0 0,0 1-1 0 0,1-1 1 0 0,-1-1-1 0 0,-9-6 1 0 0,17 9-3 0 0,0 1 0 0 0,-1 0 0 0 0,1-1 0 0 0,0 1 0 0 0,0-1 0 0 0,0 1 0 0 0,0-1 0 0 0,1 0 0 0 0,-1 0 1 0 0,1 0-1 0 0,0 0 0 0 0,-1 0 0 0 0,1 0 0 0 0,1 0 0 0 0,-1-1 0 0 0,0 1 0 0 0,1 0 0 0 0,0 0 0 0 0,0-1 0 0 0,0 1 0 0 0,0 0 0 0 0,0 0 0 0 0,0-1 0 0 0,1 1 0 0 0,1-4 1 0 0,7-26-12 0 0,-1 12 6 0 0,8-5 1 0 0,-12 23 5 0 0,-1 1-1 0 0,0-1 0 0 0,1 0 1 0 0,-1 1-1 0 0,1 0 1 0 0,0 0-1 0 0,-1 0 1 0 0,1 1-1 0 0,0-1 0 0 0,0 1 1 0 0,0 0-1 0 0,0 0 1 0 0,1 0-1 0 0,-1 0 1 0 0,0 1-1 0 0,0 0 0 0 0,9 0 1 0 0,-8 0-1 0 0,1 0 0 0 0,0-1 1 0 0,-1 1-1 0 0,1-1 0 0 0,-1 0 1 0 0,1-1-1 0 0,6-2 0 0 0,0-6-1 0 0,-11 10 1 0 0,0-1 0 0 0,-1 0 1 0 0,1 1-1 0 0,0-1 0 0 0,-1 0 0 0 0,1 1 1 0 0,0-1-1 0 0,0 1 0 0 0,0-1 0 0 0,0 1 1 0 0,0-1-1 0 0,0 1 0 0 0,-1 0 0 0 0,1 0 0 0 0,0-1 1 0 0,0 1-1 0 0,2 0 0 0 0,28-9-15 0 0,-26 4-3377 0 0,-6 4 2873 0 0</inkml:trace>
</inkml:ink>
</file>

<file path=ppt/ink/ink4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27:36.149"/>
    </inkml:context>
    <inkml:brush xml:id="br0">
      <inkml:brushProperty name="width" value="0.025" units="cm"/>
      <inkml:brushProperty name="height" value="0.025" units="cm"/>
    </inkml:brush>
  </inkml:definitions>
  <inkml:trace contextRef="#ctx0" brushRef="#br0">1 13 3273 0 0,'11'-4'784'0'0,"5"-2"2661"0"0,-29 4 1276 0 0,13 2-4405 0 0,0 10-201 0 0,1 0 0 0 0,0 0 0 0 0,0 0 0 0 0,1 0 1 0 0,0-1-1 0 0,1 1 0 0 0,4 10 0 0 0,5 17 163 0 0,10 13-61 0 0,-4-15-94 0 0,-11-9-74 0 0,-6-22-278 0 0,2 2 531 0 0,-1-1-238 0 0,-6-2-3222 0 0</inkml:trace>
</inkml:ink>
</file>

<file path=ppt/ink/ink4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27:36.492"/>
    </inkml:context>
    <inkml:brush xml:id="br0">
      <inkml:brushProperty name="width" value="0.025" units="cm"/>
      <inkml:brushProperty name="height" value="0.025" units="cm"/>
    </inkml:brush>
  </inkml:definitions>
  <inkml:trace contextRef="#ctx0" brushRef="#br0">46 54 6609 0 0,'28'-47'2214'0'0,"-28"46"-2198"0"0,0 1 0 0 0,0 0 0 0 0,0 0-1 0 0,0 0 1 0 0,0 0 0 0 0,0 0 0 0 0,0 0 0 0 0,0 0 0 0 0,0-1-1 0 0,0 1 1 0 0,0 0 0 0 0,1 0 0 0 0,-1 0 0 0 0,0 0-1 0 0,0 0 1 0 0,0 0 0 0 0,0-1 0 0 0,0 1 0 0 0,0 0-1 0 0,0 0 1 0 0,0 0 0 0 0,0 0 0 0 0,0 0 0 0 0,0-1 0 0 0,0 1-1 0 0,0 0 1 0 0,-1 0 0 0 0,1 0 0 0 0,0 0 0 0 0,0 0-1 0 0,0-1 1 0 0,0 1 0 0 0,0 0 0 0 0,0 0 0 0 0,0 0-1 0 0,0 0 1 0 0,0 0 0 0 0,0 0 0 0 0,0 0 0 0 0,-1 0 0 0 0,1-1-1 0 0,0 1 1 0 0,0 0 0 0 0,0 0 0 0 0,0 0 0 0 0,0 0-1 0 0,0 0 1 0 0,-1 0 0 0 0,1 0 0 0 0,0 0 0 0 0,0 0-1 0 0,0 0 1 0 0,0 0 0 0 0,0 0 0 0 0,0 0 0 0 0,-1 0 0 0 0,1 0-1 0 0,0 0 1 0 0,-14 3 489 0 0,-5 4-171 0 0,11-3-109 0 0,5-1-146 0 0,0 1 1 0 0,1-1 0 0 0,-1 1-1 0 0,0-1 1 0 0,1 1 0 0 0,0 0 0 0 0,0 0-1 0 0,0 0 1 0 0,1 0 0 0 0,-1 0-1 0 0,1 1 1 0 0,0-1 0 0 0,0 0-1 0 0,0 1 1 0 0,1-1 0 0 0,-1 0 0 0 0,1 1-1 0 0,0-1 1 0 0,1 8 0 0 0,0-4-19 0 0,0 0 0 0 0,0 0 1 0 0,0 0-1 0 0,1 0 0 0 0,0 0 1 0 0,1 0-1 0 0,0-1 0 0 0,0 1 0 0 0,8 13 1 0 0,-9-19-54 0 0,1 0 0 0 0,-1 0 0 0 0,1 0 1 0 0,-1 0-1 0 0,1 0 0 0 0,0-1 0 0 0,0 1 0 0 0,-1-1 1 0 0,1 0-1 0 0,0 0 0 0 0,0 0 0 0 0,0 0 1 0 0,1 0-1 0 0,-1-1 0 0 0,0 1 0 0 0,0-1 0 0 0,0 0 1 0 0,0 0-1 0 0,1 0 0 0 0,-1 0 0 0 0,4-1 0 0 0,21-8 61 0 0,-13-3-53 0 0,-10 5-9 0 0,0 1 0 0 0,0-1 0 0 0,-1 0 0 0 0,7-15 0 0 0,-9 18-3 0 0,0-1-1 0 0,-1 0 0 0 0,0 0 1 0 0,0 0-1 0 0,0 0 1 0 0,0 0-1 0 0,-1 0 0 0 0,1 0 1 0 0,-1 0-1 0 0,-1 0 1 0 0,1 0-1 0 0,-1 0 0 0 0,0 0 1 0 0,0 0-1 0 0,-2-5 1 0 0,2 6 1 0 0,-1 0 1 0 0,0 0-1 0 0,0 1 1 0 0,0-1-1 0 0,-1 1 1 0 0,1-1-1 0 0,-1 1 1 0 0,-4-3-1 0 0,5 3-3 0 0,0 1-1 0 0,-1 0 1 0 0,1-1-1 0 0,-1 1 1 0 0,0 1-1 0 0,0-1 1 0 0,0 0-1 0 0,0 1 0 0 0,0-1 1 0 0,0 1-1 0 0,0 0 1 0 0,0 0-1 0 0,0 0 1 0 0,-1 0-1 0 0,1 1 1 0 0,0 0-1 0 0,-5-1 1 0 0,-1 2-16 0 0,-24 6-1171 0 0,29-4 705 0 0</inkml:trace>
</inkml:ink>
</file>

<file path=ppt/ink/ink4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27:37.875"/>
    </inkml:context>
    <inkml:brush xml:id="br0">
      <inkml:brushProperty name="width" value="0.025" units="cm"/>
      <inkml:brushProperty name="height" value="0.025" units="cm"/>
    </inkml:brush>
  </inkml:definitions>
  <inkml:trace contextRef="#ctx0" brushRef="#br0">39 13 3793 0 0,'-39'-13'6800'0'0,"43"56"-5917"0"0,-4-41-863 0 0,0 1 1 0 0,1-1-1 0 0,-1 0 0 0 0,1 0 1 0 0,0 0-1 0 0,0 0 1 0 0,-1 0-1 0 0,1 0 0 0 0,1 0 1 0 0,-1 0-1 0 0,0 0 0 0 0,0 0 1 0 0,1 0-1 0 0,-1-1 1 0 0,1 1-1 0 0,-1-1 0 0 0,1 1 1 0 0,0-1-1 0 0,-1 1 1 0 0,1-1-1 0 0,0 0 0 0 0,4 2 1 0 0,27 21 54 0 0,1 9-38 0 0,-26-28-4 0 0,-5-4-28 0 0,0 0 0 0 0,-1 0 1 0 0,1 0-1 0 0,0-1 1 0 0,0 1-1 0 0,-1-1 1 0 0,1 0-1 0 0,0 0 1 0 0,0 0-1 0 0,0 0 0 0 0,5-1 1 0 0,1-1 21 0 0,-5 0-1 0 0,-1-2 39 0 0,-3-2-8 0 0,0 4-36 0 0,0 0-1 0 0,1-12 34 0 0,0-7-50 0 0,-8 9-8 0 0,7 11 5 0 0,0 1-1 0 0,-1 0 1 0 0,1 0-1 0 0,0-1 1 0 0,-1 1-1 0 0,1 0 1 0 0,0 0-1 0 0,-1 0 1 0 0,1-1-1 0 0,0 1 0 0 0,-1 0 1 0 0,1 0-1 0 0,0 0 1 0 0,-1 0-1 0 0,1 0 1 0 0,0 0-1 0 0,-1 0 1 0 0,1 0-1 0 0,0 0 1 0 0,-1 0-1 0 0,1 0 1 0 0,-1 0-1 0 0,1 0 1 0 0,0 0-1 0 0,-1 0 0 0 0,1 0 1 0 0,0 0-1 0 0,-1 1 1 0 0,1-1-1 0 0,0 0 1 0 0,-1 0-1 0 0,1 0 1 0 0,0 1-1 0 0,0-1 1 0 0,-1 0-1 0 0,1 0 1 0 0,0 1-1 0 0,-1-1 1 0 0,1 0-1 0 0,0 0 1 0 0,0 1-1 0 0,0-1 0 0 0,-1 0 1 0 0,1 1-1 0 0,0-1 1 0 0,0 0-1 0 0,0 1 1 0 0,0-1-1 0 0,0 0 1 0 0,0 1-1 0 0,0-1 1 0 0,0 0-1 0 0,0 1 1 0 0,0-1-1 0 0,0 1 1 0 0,0-1-1 0 0,0 0 0 0 0,0 1 1 0 0,0-1-1 0 0,0 0 1 0 0,0 1-1 0 0,0-1 1 0 0,-3 39 9 0 0,2-30-6 0 0,1 2 6 0 0,0 0 0 0 0,1 0 0 0 0,0-1 0 0 0,0 1 0 0 0,1 0 0 0 0,1-1 0 0 0,0 1 0 0 0,5 11 0 0 0,25 48 124 0 0,-7-15-23 0 0,-18-36-87 0 0,9 44 132 0 0,-14-47-117 0 0,-3-3 27 0 0,0-9-51 0 0,-2 2 34 0 0,-2-9 29 0 0,1 0-22 0 0,1 1-19 0 0,-7-6-9 0 0,-5-1-2 0 0,0 2-14 0 0,-10-2-10 0 0,-2-2-2 0 0,9 2 10 0 0,14 8-11 0 0,-43-33 16 0 0,43 32-12 0 0,1-1 0 0 0,0 1 0 0 0,0 0 1 0 0,0-1-1 0 0,0 0 0 0 0,0 0 0 0 0,1 1 1 0 0,-1-1-1 0 0,-1-5 0 0 0,4 0-2 0 0,9-7 2 0 0,-8 13-2 0 0,0-1-1 0 0,0 1 1 0 0,0 0-1 0 0,0 0 0 0 0,0 0 1 0 0,1 1-1 0 0,-1-1 1 0 0,1 0-1 0 0,0 1 0 0 0,-1 0 1 0 0,1-1-1 0 0,5 0 1 0 0,20 1-12 0 0,-11 0 1 0 0,11-3 0 0 0,-6-2 5 0 0,-18 4 2 0 0,0 1-1 0 0,0 0 1 0 0,0 0 0 0 0,1 0-1 0 0,-1 0 1 0 0,0 1-1 0 0,6 0 1 0 0,-9 0 1 0 0,1 0 1 0 0,-1 1-1 0 0,1-1 1 0 0,-1 0-1 0 0,1 1 1 0 0,-1 0-1 0 0,0-1 1 0 0,1 1-1 0 0,-1 0 1 0 0,0-1-1 0 0,0 1 1 0 0,0 0-1 0 0,1 0 1 0 0,-1 0-1 0 0,1 2 1 0 0,5 3-121 0 0,7 3-248 0 0,-7-5 176 0 0,-4-1 124 0 0,12 6-1235 0 0</inkml:trace>
</inkml:ink>
</file>

<file path=ppt/ink/ink4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27:38.325"/>
    </inkml:context>
    <inkml:brush xml:id="br0">
      <inkml:brushProperty name="width" value="0.025" units="cm"/>
      <inkml:brushProperty name="height" value="0.025" units="cm"/>
    </inkml:brush>
  </inkml:definitions>
  <inkml:trace contextRef="#ctx0" brushRef="#br0">23 0 4145 0 0,'-13'4'3751'0'0,"8"-4"-2840"0"0,1 0 288 0 0,10 22-97 0 0,-3-7-720 0 0,1-2-184 0 0,0 9 266 0 0,-1-7-210 0 0,-1-6-201 0 0,-2-8 19 0 0</inkml:trace>
</inkml:ink>
</file>

<file path=ppt/ink/ink4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27:38.662"/>
    </inkml:context>
    <inkml:brush xml:id="br0">
      <inkml:brushProperty name="width" value="0.025" units="cm"/>
      <inkml:brushProperty name="height" value="0.025" units="cm"/>
    </inkml:brush>
  </inkml:definitions>
  <inkml:trace contextRef="#ctx0" brushRef="#br0">30 103 3089 0 0,'30'-79'3148'0'0,"-27"61"1270"0"0,-9 13-2695 0 0,-8 12 214 0 0,0 23-1579 0 0,10-24-286 0 0,0 0-1 0 0,1 0 0 0 0,0 1 1 0 0,0-1-1 0 0,0 1 1 0 0,1 0-1 0 0,0 0 1 0 0,1 0-1 0 0,-1 0 0 0 0,1 0 1 0 0,1 0-1 0 0,-1 1 1 0 0,1-1-1 0 0,0 0 1 0 0,1 0-1 0 0,2 12 0 0 0,17 41 313 0 0,5-25-336 0 0,-21-32 686 0 0,-1 2-5050 0 0,-2 1 2048 0 0,-1 1 97 0 0,0-4-1766 0 0</inkml:trace>
</inkml:ink>
</file>

<file path=ppt/ink/ink4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27:49.850"/>
    </inkml:context>
    <inkml:brush xml:id="br0">
      <inkml:brushProperty name="width" value="0.025" units="cm"/>
      <inkml:brushProperty name="height" value="0.025" units="cm"/>
    </inkml:brush>
  </inkml:definitions>
  <inkml:trace contextRef="#ctx0" brushRef="#br0">60 165 2649 0 0,'-1'-1'233'0'0,"1"1"0"0"0,0-1 1 0 0,-1 0-1 0 0,1 0 1 0 0,0 1-1 0 0,0-1 1 0 0,-1 0-1 0 0,1 0 1 0 0,0 0-1 0 0,0 1 1 0 0,0-1-1 0 0,0 0 0 0 0,0 0 1 0 0,0 0-1 0 0,0 1 1 0 0,0-1-1 0 0,0 0 1 0 0,1 0-1 0 0,-1 1 1 0 0,0-1-1 0 0,0 0 0 0 0,1 0 1 0 0,0-1-1 0 0,10-30 584 0 0,-5 19-694 0 0,-5 8-103 0 0,0 1 0 0 0,1 0 0 0 0,0-1-1 0 0,0 1 1 0 0,1 0 0 0 0,-1 0 0 0 0,5-5 0 0 0,3-8 9 0 0,-9 16-18 0 0,-1 0 0 0 0,1-1 0 0 0,-1 1 0 0 0,0 0 0 0 0,1 0 0 0 0,-1-1 0 0 0,0 1 0 0 0,0 0 0 0 0,0 0 0 0 0,0-1 0 0 0,0 1 0 0 0,0 0 0 0 0,-1 0 0 0 0,1-1 0 0 0,0 1 0 0 0,-1 0 0 0 0,1 0 0 0 0,0 0 0 0 0,-1 0 0 0 0,1-1 0 0 0,-1 1 0 0 0,0 0 0 0 0,1 0 0 0 0,-1 0 0 0 0,0 0 0 0 0,0 0 0 0 0,0 0 0 0 0,0 1 0 0 0,0-1 0 0 0,0 0 0 0 0,0 0 0 0 0,0 1 0 0 0,0-1 0 0 0,0 0 0 0 0,0 1 0 0 0,0-1 0 0 0,0 1 0 0 0,-1 0 0 0 0,1-1 0 0 0,0 1 0 0 0,-2-1 0 0 0,1 1 20 0 0,0-1 0 0 0,-1 1 0 0 0,1-1 0 0 0,-1 1 0 0 0,1 0 0 0 0,-1 0 0 0 0,1 0 0 0 0,-1 0 0 0 0,1 0 0 0 0,-1 0-1 0 0,1 1 1 0 0,-1-1 0 0 0,1 1 0 0 0,0 0 0 0 0,-1 0 0 0 0,1-1 0 0 0,0 2 0 0 0,-4 1 0 0 0,-1 5 3 0 0,1 0 0 0 0,1 0 0 0 0,0 0 0 0 0,-6 12 1 0 0,11-19-81 0 0,3-1-3811 0 0</inkml:trace>
</inkml:ink>
</file>

<file path=ppt/ink/ink4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27:50.306"/>
    </inkml:context>
    <inkml:brush xml:id="br0">
      <inkml:brushProperty name="width" value="0.025" units="cm"/>
      <inkml:brushProperty name="height" value="0.025" units="cm"/>
    </inkml:brush>
  </inkml:definitions>
  <inkml:trace contextRef="#ctx0" brushRef="#br0">52 59 4369 0 0,'-1'-1'131'0'0,"1"1"0"0"0,0 0 0 0 0,-1-1 0 0 0,1 1 0 0 0,0 0 0 0 0,-1-1 0 0 0,1 1 0 0 0,-1 0 0 0 0,1 0 0 0 0,0-1 0 0 0,-1 1 0 0 0,1 0 0 0 0,-1 0 0 0 0,1 0 0 0 0,-1 0 0 0 0,1 0 0 0 0,-1 0 0 0 0,1 0 0 0 0,-1 0 0 0 0,1 0 0 0 0,-1 0 0 0 0,1 0 0 0 0,0 0 0 0 0,-1 0 0 0 0,1 0 0 0 0,-1 0 0 0 0,1 0 0 0 0,-1 0 0 0 0,1 0 0 0 0,-1 1 0 0 0,1-1 0 0 0,-1 1 0 0 0,-13 15 714 0 0,3 9-1342 0 0,8-14 1000 0 0,3-10 247 0 0,1-1-725 0 0,1 0 0 0 0,-1 0 0 0 0,1 0 0 0 0,-1 0 0 0 0,1 0 0 0 0,-1-1 0 0 0,1 1 0 0 0,-1 0 0 0 0,1-1 0 0 0,-1 1 0 0 0,1-1 0 0 0,-1 0 0 0 0,0 1 0 0 0,1-1 0 0 0,-1 0 0 0 0,0 0 0 0 0,0 0 0 0 0,1 0 0 0 0,-1 0 0 0 0,0 0 0 0 0,0 0 0 0 0,1-2 0 0 0,-1 0-17 0 0,1 0 0 0 0,-1 0 0 0 0,0 0 0 0 0,0 0 0 0 0,-1 0 0 0 0,1 0 0 0 0,-1-1 0 0 0,1 1 0 0 0,-1 0 0 0 0,0 0 0 0 0,0-1 0 0 0,-1-3 0 0 0,0 2-14 0 0,2 3 7 0 0,-1 1 0 0 0,0-1 0 0 0,0 1 0 0 0,0-1 0 0 0,0 0 0 0 0,0 1 0 0 0,0-1 1 0 0,0 1-1 0 0,-1-1 0 0 0,1 1 0 0 0,0-1 0 0 0,-1 1 0 0 0,1-1 0 0 0,-1 1 0 0 0,0-1 0 0 0,1 1 0 0 0,-1 0 0 0 0,0-1 1 0 0,0 1-1 0 0,0 0 0 0 0,0 0 0 0 0,0 0 0 0 0,0-1 0 0 0,0 1 0 0 0,-1 0 0 0 0,1 1 0 0 0,0-1 0 0 0,-1 0 0 0 0,1 0 1 0 0,0 0-1 0 0,-1 1 0 0 0,1-1 0 0 0,-1 1 0 0 0,1-1 0 0 0,-1 1 0 0 0,1-1 0 0 0,-1 1 0 0 0,1 0 0 0 0,-1 0 0 0 0,1 0 1 0 0,-3 0-1 0 0,-1 0-907 0 0,3 0 496 0 0,1 0 44 0 0,1 0-50 0 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19:05:32.338"/>
    </inkml:context>
    <inkml:brush xml:id="br0">
      <inkml:brushProperty name="width" value="0.05" units="cm"/>
      <inkml:brushProperty name="height" value="0.05" units="cm"/>
    </inkml:brush>
  </inkml:definitions>
  <inkml:trace contextRef="#ctx0" brushRef="#br0">8 0 3273 0 0,'-1'1'6644'0'0,"-4"3"-4340"0"0,4 7-2130 0 0,1 1-1 0 0,0-1 0 0 0,1 0 1 0 0,0 1-1 0 0,3 11 0 0 0,5 48 154 0 0,-5-23-79 0 0,2 1 0 0 0,2-1 0 0 0,19 62 0 0 0,-25-102-342 0 0,1 0-1 0 0,-1 0 0 0 0,1 0 0 0 0,1 0 0 0 0,-1 0 0 0 0,1-1 0 0 0,1 0 0 0 0,0 0 0 0 0,-1 0 0 0 0,10 9 0 0 0,-1-15-2197 0 0,-8-3 1652 0 0,-4 2 468 0 0,0-2-898 0 0,-1 0 38 0 0</inkml:trace>
</inkml:ink>
</file>

<file path=ppt/ink/ink4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22:59:49.962"/>
    </inkml:context>
    <inkml:brush xml:id="br0">
      <inkml:brushProperty name="width" value="0.05" units="cm"/>
      <inkml:brushProperty name="height" value="0.05" units="cm"/>
      <inkml:brushProperty name="color" value="#E71224"/>
    </inkml:brush>
  </inkml:definitions>
  <inkml:trace contextRef="#ctx0" brushRef="#br0">0 1 1576 0 0,'47'6'1534'0'0,"-43"-7"203"0"0,-1-1 312 0 0,-1 6-603 0 0,0 4-1725 0 0,25 81 673 0 0,-4-32 87 0 0,2-1-69 0 0,-8-21-280 0 0,-8-13-46 0 0,-2 0 0 0 0,0 1-1 0 0,4 28 1 0 0,-5-26-52 0 0,-3-12-6 0 0,3 13 36 0 0,-4-19-42 0 0,0 6 1 0 0,6 19 29 0 0,3-18 13 0 0,-9-18-2144 0 0,-2 3 1615 0 0</inkml:trace>
</inkml:ink>
</file>

<file path=ppt/ink/ink4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27:50.782"/>
    </inkml:context>
    <inkml:brush xml:id="br0">
      <inkml:brushProperty name="width" value="0.025" units="cm"/>
      <inkml:brushProperty name="height" value="0.025" units="cm"/>
    </inkml:brush>
  </inkml:definitions>
  <inkml:trace contextRef="#ctx0" brushRef="#br0">193 11 3513 0 0,'-16'-7'4822'0'0,"7"4"-3324"0"0,-7 9-910 0 0,7 1-693 0 0,5-1 27 0 0,-2 2 204 0 0,-5 17-102 0 0,-4-2-11 0 0,5-9-2 0 0,9-14-10 0 0,1 1 1 0 0,0 0 0 0 0,-1 0 0 0 0,1-1 0 0 0,0 1 0 0 0,0 0 0 0 0,0 0 0 0 0,-1 0-1 0 0,1 0 1 0 0,0-1 0 0 0,0 1 0 0 0,0 0 0 0 0,0 0 0 0 0,1 0 0 0 0,-1 0 0 0 0,0-1-1 0 0,0 1 1 0 0,0 0 0 0 0,1 0 0 0 0,-1 0 0 0 0,0-1 0 0 0,1 1 0 0 0,-1 0 0 0 0,1 0-1 0 0,-1-1 1 0 0,1 1 0 0 0,-1 0 0 0 0,1-1 0 0 0,-1 1 0 0 0,2 0 0 0 0,4 3 44 0 0,-2-4 19 0 0,-1-7 132 0 0,6-6-45 0 0,1 0-94 0 0,-8 5 13 0 0,0 2 12 0 0,-1 2 4 0 0,-3 1 36 0 0,1 1-15 0 0,-17-8 14 0 0,-17 6-47 0 0,-16 9-69 0 0,45-4 0 0 0,-1 0-130 0 0,-1 1 175 0 0,-3 1-2749 0 0</inkml:trace>
</inkml:ink>
</file>

<file path=ppt/ink/ink4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27:52.544"/>
    </inkml:context>
    <inkml:brush xml:id="br0">
      <inkml:brushProperty name="width" value="0.025" units="cm"/>
      <inkml:brushProperty name="height" value="0.025" units="cm"/>
    </inkml:brush>
  </inkml:definitions>
  <inkml:trace contextRef="#ctx0" brushRef="#br0">92 3 4209 0 0,'12'25'3942'0'0,"-8"16"-2955"0"0,-1-9-1310 0 0,2-7 719 0 0,-2-13-398 0 0,17 61 157 0 0,-18-69-143 0 0,-1 0-1 0 0,1-1 0 0 0,0 0 1 0 0,-1 1-1 0 0,2-1 1 0 0,-1 0-1 0 0,0 0 1 0 0,1 0-1 0 0,3 4 0 0 0,-5-7-8 0 0,0 1-1 0 0,0 0 0 0 0,0-1 1 0 0,0 1-1 0 0,0-1 0 0 0,1 1 0 0 0,-1-1 1 0 0,0 1-1 0 0,0-1 0 0 0,0 0 0 0 0,0 0 1 0 0,0 0-1 0 0,1 1 0 0 0,-1-1 1 0 0,0 0-1 0 0,0 0 0 0 0,3-1 0 0 0,11-5 58 0 0,5-11 7 0 0,-17 14-59 0 0,-1-1 0 0 0,0 1 0 0 0,1-1 0 0 0,-2 0 0 0 0,1 0 0 0 0,0 0 0 0 0,1-6 0 0 0,-1-14 21 0 0,-4-11 21 0 0,-4-35 11 0 0,5 67-61 0 0,0-1 1 0 0,1 0 0 0 0,-1 1-1 0 0,0-1 1 0 0,-1 1-1 0 0,1 0 1 0 0,-1-1-1 0 0,1 1 1 0 0,-1 0-1 0 0,0 0 1 0 0,0 0-1 0 0,0 0 1 0 0,-1 0 0 0 0,-3-3-1 0 0,5 4 2 0 0,-4-3-8 0 0,2 2 4 0 0,2 0 3 0 0,2 3 4 0 0,2 1-5 0 0,0 0 1 0 0,0 1 12 0 0,1 3 9 0 0,0 2 2 0 0,2 4 20 0 0,2 3 43 0 0,4 9 385 0 0,4 9-125 0 0,16 10-227 0 0,-29-37-73 0 0,0 0 1 0 0,-1 1-1 0 0,1 0 0 0 0,-1-1 1 0 0,0 1-1 0 0,-1 0 1 0 0,1 0-1 0 0,-1 0 1 0 0,-1 0-1 0 0,1 0 1 0 0,-1 0-1 0 0,0 0 0 0 0,-1 12 1 0 0,1 11 52 0 0,0-11-46 0 0,0-1-1 0 0,-1 1 1 0 0,0-1 0 0 0,-9 35-1 0 0,-4-6-1 0 0,2-17-27 0 0,1-5 6 0 0,9-16-19 0 0,-2-1 1 0 0,1 0-1 0 0,-1 0 0 0 0,0 0 0 0 0,-8 10 1 0 0,10-14-11 0 0,0-1 0 0 0,-1 0-1 0 0,0 0 1 0 0,1 1 0 0 0,-1-2 0 0 0,0 1 0 0 0,0 0 0 0 0,0 0 0 0 0,0-1 0 0 0,-4 2 0 0 0,-35 14 55 0 0,35-13-48 0 0,0 0 0 0 0,-1-1-1 0 0,1 0 1 0 0,-1-1 0 0 0,1 1 0 0 0,-1-1-1 0 0,0-1 1 0 0,0 0 0 0 0,0 0 0 0 0,0 0 0 0 0,-10-1-1 0 0,15 0-6 0 0,0-1 0 0 0,0 1 0 0 0,0 0 0 0 0,0-1 0 0 0,-1 0-1 0 0,1 0 1 0 0,0 0 0 0 0,1 0 0 0 0,-1 0 0 0 0,0-1 0 0 0,0 1-1 0 0,0-1 1 0 0,1 0 0 0 0,-4-3 0 0 0,5 3-1 0 0,0 1 0 0 0,1-1-1 0 0,-1 0 1 0 0,1 1 0 0 0,0-1 0 0 0,-1 0 0 0 0,1 0 0 0 0,0 1-1 0 0,0-1 1 0 0,0 0 0 0 0,1 0 0 0 0,-1 1 0 0 0,0-1 0 0 0,0 0-1 0 0,1 1 1 0 0,-1-1 0 0 0,1 0 0 0 0,0 1 0 0 0,-1-1 0 0 0,1 0-1 0 0,0 1 1 0 0,0-1 0 0 0,0 1 0 0 0,0 0 0 0 0,3-3 0 0 0,32-37-5 0 0,31-11-6 0 0,-31 27 6 0 0,-27 17-71 0 0,1 1-1 0 0,0 1 1 0 0,1 0-1 0 0,-1 1 1 0 0,1 0-1 0 0,0 0 1 0 0,1 1-1 0 0,-1 0 1 0 0,1 1-1 0 0,-1 1 1 0 0,1 0 0 0 0,0 0-1 0 0,0 1 1 0 0,0 1-1 0 0,0 0 1 0 0,0 0-1 0 0,0 2 1 0 0,0-1-1 0 0,21 7 1 0 0,-32-8 54 0 0,-1 0 1 0 0,1 0-1 0 0,-1 0 1 0 0,1 0-1 0 0,-1 0 0 0 0,0 0 1 0 0,1 0-1 0 0,-1 0 1 0 0,1 0-1 0 0,-1 1 1 0 0,0-1-1 0 0,1 0 1 0 0,-1 0-1 0 0,1 0 1 0 0,-1 1-1 0 0,0-1 1 0 0,1 0-1 0 0,-1 1 1 0 0,0-1-1 0 0,1 0 1 0 0,-1 0-1 0 0,0 1 0 0 0,0-1 1 0 0,1 1-1 0 0,-1-1 1 0 0,0 0-1 0 0,0 1 1 0 0,0-1-1 0 0,0 1 1 0 0,1-1-1 0 0,-1 0 1 0 0,0 1-1 0 0,0-1 1 0 0,0 1-1 0 0,0-1 1 0 0,0 1-1 0 0,0 0 0 0 0,0 4-880 0 0</inkml:trace>
</inkml:ink>
</file>

<file path=ppt/ink/ink4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27:52.913"/>
    </inkml:context>
    <inkml:brush xml:id="br0">
      <inkml:brushProperty name="width" value="0.025" units="cm"/>
      <inkml:brushProperty name="height" value="0.025" units="cm"/>
    </inkml:brush>
  </inkml:definitions>
  <inkml:trace contextRef="#ctx0" brushRef="#br0">7 50 3713 0 0,'-1'-3'1131'0'0,"-1"-1"129"0"0,1 2-465 0 0,0 2 23 0 0,0 1 370 0 0,6-5-119 0 0,-1 3-1079 0 0,-1-1 140 0 0,22-6 156 0 0,-1 1 0 0 0,1 1 0 0 0,1 1-1 0 0,-1 1 1 0 0,1 2 0 0 0,34 0 0 0 0,156 13 302 0 0,-187-7-546 0 0,11 0 29 0 0,-15-7-24 0 0,-24 3-85 0 0,0 0 1 0 0,-1 0-1 0 0,1-1 1 0 0,0 1 0 0 0,-1 0-1 0 0,1 0 1 0 0,0 0-1 0 0,0 0 1 0 0,-1 0-1 0 0,1 0 1 0 0,0 0-1 0 0,-1 0 1 0 0,1 0 0 0 0,0 0-1 0 0,0 0 1 0 0,-1 0-1 0 0,1 0 1 0 0,0 1-1 0 0,-1-1 1 0 0,1 0-1 0 0,0 1 1 0 0,-1-1 0 0 0,1 0-1 0 0,-1 1 1 0 0,1-1-1 0 0,-1 1 1 0 0,1-1-1 0 0,0 1 1 0 0,-1-1-1 0 0,0 1 1 0 0,1-1 0 0 0,-1 1-1 0 0,1-1 1 0 0,-1 1-1 0 0,0 0 1 0 0,1-1-1 0 0,-1 1 1 0 0,1 1-1 0 0</inkml:trace>
</inkml:ink>
</file>

<file path=ppt/ink/ink4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27:53.363"/>
    </inkml:context>
    <inkml:brush xml:id="br0">
      <inkml:brushProperty name="width" value="0.025" units="cm"/>
      <inkml:brushProperty name="height" value="0.025" units="cm"/>
    </inkml:brush>
  </inkml:definitions>
  <inkml:trace contextRef="#ctx0" brushRef="#br0">0 1 3849 0 0,'0'22'5014'0'0,"1"-21"-4770"0"0,1 3 4 0 0,11 7 40 0 0,14 5-166 0 0,-24-13-111 0 0,-1-2 1 0 0,1 1-1 0 0,0 0 0 0 0,-1 0 0 0 0,1-1 1 0 0,0 0-1 0 0,0 1 0 0 0,0-1 1 0 0,0 0-1 0 0,0 0 0 0 0,0-1 0 0 0,1 1 1 0 0,-1-1-1 0 0,0 1 0 0 0,0-1 1 0 0,0 0-1 0 0,1 0 0 0 0,3-1 0 0 0,40 3 206 0 0,-2 1-235 0 0,-45-3 16 0 0,11-1-37 0 0,-17 0-7 0 0,1 3-51 0 0</inkml:trace>
</inkml:ink>
</file>

<file path=ppt/ink/ink4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27:53.694"/>
    </inkml:context>
    <inkml:brush xml:id="br0">
      <inkml:brushProperty name="width" value="0.025" units="cm"/>
      <inkml:brushProperty name="height" value="0.025" units="cm"/>
    </inkml:brush>
  </inkml:definitions>
  <inkml:trace contextRef="#ctx0" brushRef="#br0">1 72 3041 0 0,'1'-16'1774'0'0,"0"0"-201"0"0,0 6-695 0 0,-1 8-802 0 0,1 1 1 0 0,-1 0 0 0 0,1 0 0 0 0,-1 0 0 0 0,1 0-1 0 0,0 0 1 0 0,-1 0 0 0 0,1 0 0 0 0,0 0 0 0 0,0 0-1 0 0,0 1 1 0 0,0-1 0 0 0,0 0 0 0 0,0 0 0 0 0,0 1 0 0 0,0-1-1 0 0,0 1 1 0 0,0-1 0 0 0,0 1 0 0 0,0-1 0 0 0,0 1-1 0 0,1 0 1 0 0,-1-1 0 0 0,0 1 0 0 0,0 0 0 0 0,2 0 0 0 0,39-6 320 0 0,-40 6-311 0 0,0 0-54 0 0,19-2-165 0 0,-1 0 0 0 0,1 2 0 0 0,-1 0 0 0 0,1 2 0 0 0,24 4 0 0 0,-40-2-442 0 0</inkml:trace>
</inkml:ink>
</file>

<file path=ppt/ink/ink4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27:55.633"/>
    </inkml:context>
    <inkml:brush xml:id="br0">
      <inkml:brushProperty name="width" value="0.025" units="cm"/>
      <inkml:brushProperty name="height" value="0.025" units="cm"/>
    </inkml:brush>
  </inkml:definitions>
  <inkml:trace contextRef="#ctx0" brushRef="#br0">626 29 4801 0 0,'15'-9'224'0'0,"15"-10"1940"0"0,-67 31-518 0 0,-25 12-935 0 0,-33 10-39 0 0,-106 41-264 0 0,87-31-330 0 0,114-44-78 0 0,-1 1 1 0 0,1-1-1 0 0,-1 0 1 0 0,1 0-1 0 0,-1 0 1 0 0,1 0-1 0 0,-1 1 1 0 0,1-1-1 0 0,-1 0 1 0 0,0 0-1 0 0,1 0 1 0 0,-1 0-1 0 0,1 0 1 0 0,-1-1-1 0 0,1 1 0 0 0,-1 0 1 0 0,1 0-1 0 0,-1 0 1 0 0,1 0-1 0 0,-1-1 1 0 0,1 1-1 0 0,-1 0 1 0 0,1 0-1 0 0,-1-1 1 0 0,1 1-1 0 0,-1 0 1 0 0,1-1-1 0 0,-1 0 1 0 0,-4-3 65 0 0,-1 3 48 0 0,5 13-64 0 0,-3 10-20 0 0,-2 29-23 0 0,3 34 325 0 0,3-54-25 0 0,-1 0 0 0 0,-9 52 1 0 0,-4-8 31 0 0,-4 90 0 0 0,12-92-213 0 0,3-42-68 0 0,4 59-1 0 0,15 22 81 0 0,1-42-108 0 0,-12-48-15 0 0,-2 0 0 0 0,0 0 0 0 0,0 32 0 0 0,1 1 7 0 0,8 135 28 0 0,-17-63 0 0 0,-1-83-29 0 0,-15 50 1 0 0,10-52-16 0 0,-6 56 0 0 0,14-62-10 0 0,4 63-1 0 0,7-11 8 0 0,0 11 15 0 0,-9-16-1 0 0,-9 44 33 0 0,3-52-49 0 0,0-11 0 0 0,3-27-2 0 0,1 1 1 0 0,3 53 0 0 0,4-50-3 0 0,-1-11 6 0 0,-1 1 0 0 0,-1-1-1 0 0,-5 51 1 0 0,-1-35 5 0 0,6 26-2 0 0,0-40 1 0 0,-6 50 0 0 0,0-39 20 0 0,-1 131 5 0 0,5-151-27 0 0,2 58 13 0 0,3 42 0 0 0,-4-85-19 0 0,-1 1 1 0 0,-2-1-1 0 0,-16 70 0 0 0,10-61-9 0 0,-5 83-1 0 0,21 36 42 0 0,8-56-7 0 0,-9-68-7 0 0,0 20-3 0 0,-1 0-12 0 0,-1 32-17 0 0,5-6 14 0 0,16 40 17 0 0,-13-69-8 0 0,-7-29-6 0 0,-1 0 1 0 0,-2 0-1 0 0,-1 40 0 0 0,-4-30 3 0 0,1-30-3 0 0,1 1-1 0 0,1-1 0 0 0,-1 0 1 0 0,3 16-1 0 0,1 4 7 0 0,-8 16 13 0 0,-2-31-16 0 0,4-14 5 0 0,3 0-3 0 0,1 0-8 0 0,5 9-13 0 0,-2 1 13 0 0,-1-5 3 0 0,-1-2-3 0 0,5 11 20 0 0,9 30 82 0 0,-13-28-13 0 0,-2-6-8 0 0,-1-9-65 0 0,-2 5 41 0 0,0 2 44 0 0,0-2 24 0 0,2-5 420 0 0,-1 0-464 0 0,-3 8 54 0 0,-1 2-24 0 0,0-1-88 0 0,1-5-17 0 0,0 0 0 0 0,1-1-2 0 0,2-4-2 0 0,-2 3-8 0 0,0 1-4 0 0,2-5 5 0 0,1 0 4 0 0,1-1-3 0 0,1 1 6 0 0,11 0-2 0 0,1 0 1 0 0,-1 1-1 0 0,0 1 1 0 0,0 0 0 0 0,0 1-1 0 0,25 9 1 0 0,-24-7 6 0 0,1-1 0 0 0,0 0 0 0 0,0-1 0 0 0,1-1 0 0 0,-1 0 1 0 0,21-1-1 0 0,33-2-329 0 0,-68 1 118 0 0</inkml:trace>
</inkml:ink>
</file>

<file path=ppt/ink/ink4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27:57.419"/>
    </inkml:context>
    <inkml:brush xml:id="br0">
      <inkml:brushProperty name="width" value="0.025" units="cm"/>
      <inkml:brushProperty name="height" value="0.025" units="cm"/>
    </inkml:brush>
  </inkml:definitions>
  <inkml:trace contextRef="#ctx0" brushRef="#br0">40 1 3673 0 0,'-37'34'1120'0'0,"37"-33"-1024"0"0,0-1 0 0 0,0 0 1 0 0,-1 1-1 0 0,1-1 0 0 0,0 0 0 0 0,0 0 0 0 0,0 1 0 0 0,-1-1 1 0 0,1 1-1 0 0,0-1 0 0 0,0 0 0 0 0,0 1 0 0 0,0-1 1 0 0,0 0-1 0 0,0 1 0 0 0,0-1 0 0 0,0 1 0 0 0,0-1 0 0 0,0 0 1 0 0,0 1-1 0 0,0-1 0 0 0,0 0 0 0 0,0 1 0 0 0,0-1 1 0 0,0 1-1 0 0,0-1 0 0 0,0 0 0 0 0,0 1 0 0 0,1-1 0 0 0,-1 0 1 0 0,0 1-1 0 0,0-1 0 0 0,0 0 0 0 0,1 0 0 0 0,-1 1 1 0 0,0-1-1 0 0,1 0 0 0 0,-1 1 0 0 0,0-1 0 0 0,0 0 0 0 0,1 0 1 0 0,-1 0-1 0 0,0 1 0 0 0,1-1 0 0 0,-1 0 0 0 0,1 0 1 0 0,27 13-709 0 0,-21-10 953 0 0,8 3-299 0 0,1-1 0 0 0,1 0 0 0 0,-1-2 0 0 0,22 3 0 0 0,-10-3-12 0 0,-14-1-7 0 0,-1-1-1 0 0,0 0 0 0 0,17-1 1 0 0,44-1 25 0 0,-25 4-27 0 0,-45-1-15 0 0,4 4 21 0 0,3 7 25 0 0,-8-5 55 0 0,-4 10 108 0 0,0-6-85 0 0,1-5-67 0 0,-1-3-23 0 0,0 10 95 0 0,-1 6 19 0 0,-4 11 11 0 0,1-5-65 0 0,-1 1-82 0 0,-4 15 189 0 0,-4 46 0 0 0,0 115 576 0 0,13 610-22 0 0,23-558-673 0 0,19 229 29 0 0,-18-190-38 0 0,-13-166-51 0 0,-3-20 50 0 0,32 166 0 0 0,-30-223-33 0 0,-2 0 0 0 0,-1 97 0 0 0,-4-41 20 0 0,3 134 78 0 0,-10 310 88 0 0,4-504-191 0 0,-1-29-11 0 0,2 0 0 0 0,0 0 0 0 0,1 0 0 0 0,1 0 0 0 0,5 19 0 0 0,-5-24 12 0 0,0 0 0 0 0,-1 0 0 0 0,0 0 0 0 0,-1 0 0 0 0,-3 21 0 0 0,2 34 27 0 0,10-4-17 0 0,31 111 0 0 0,-35-157-45 0 0,-2-5-4 0 0,0-4 2 0 0,0 0 0 0 0,-1 0 0 0 0,0 0-1 0 0,-1 0 1 0 0,0 1 0 0 0,0-1 0 0 0,-1 0 0 0 0,0 1 0 0 0,-3 18 0 0 0,-2 16 7 0 0,15 23 29 0 0,-1 7-6 0 0,-6-39-19 0 0,7 19 13 0 0,0-1-1 0 0,-10-49-14 0 0,0 3-4 0 0,-1 9-5 0 0,0-9 11 0 0,0-3 4 0 0,1 0 12 0 0,0-1 36 0 0,0-1-65 0 0,0 0 0 0 0,0 0 0 0 0,-1 0 0 0 0,1 0 0 0 0,-1 0 0 0 0,1 0 0 0 0,-1 0-1 0 0,0 0 1 0 0,0 0 0 0 0,0 0 0 0 0,0 0 0 0 0,0-1 0 0 0,0 1 0 0 0,0 0 0 0 0,0-1-1 0 0,-1 1 1 0 0,1-1 0 0 0,-1 1 0 0 0,-2 1 0 0 0,-1 0 96 0 0,0 0 0 0 0,0 0 0 0 0,0 0 0 0 0,-1 0 0 0 0,1-1 0 0 0,-10 3 0 0 0,-6 0 276 0 0,0-1 0 0 0,-35 2 0 0 0,49-6-428 0 0,-32-1 332 0 0,19-4-78 0 0,18 4-181 0 0,-9 0 31 0 0,-7 1 33 0 0,0 4 5 0 0,-9 4 41 0 0,-7 2 8 0 0,-13 2-17 0 0,-28 4 65 0 0,27-12-825 0 0,47-9-2453 0 0</inkml:trace>
</inkml:ink>
</file>

<file path=ppt/ink/ink4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27:58.729"/>
    </inkml:context>
    <inkml:brush xml:id="br0">
      <inkml:brushProperty name="width" value="0.025" units="cm"/>
      <inkml:brushProperty name="height" value="0.025" units="cm"/>
    </inkml:brush>
  </inkml:definitions>
  <inkml:trace contextRef="#ctx0" brushRef="#br0">430 2 3657 0 0,'10'-1'3452'0'0,"-3"2"-3022"0"0,-3 0-361 0 0,-2 0 8 0 0,-1 0 56 0 0,19 4 87 0 0,1 2-138 0 0,-1 1-1 0 0,35 20 1 0 0,-23-11 89 0 0,-21-12-105 0 0,0 1 0 0 0,0 0 0 0 0,-1 0-1 0 0,13 12 1 0 0,-19-15-43 0 0,-1 0 0 0 0,0 1-1 0 0,0 0 1 0 0,0 0 0 0 0,-1-1-1 0 0,1 1 1 0 0,-1 1 0 0 0,0-1-1 0 0,0 0 1 0 0,0 1 0 0 0,-1-1-1 0 0,1 1 1 0 0,-1-1 0 0 0,1 6-1 0 0,-1 23 155 0 0,-2-28-152 0 0,0-1 0 0 0,0 1 0 0 0,0 0 0 0 0,0-1 0 0 0,-1 1 0 0 0,-4 7 0 0 0,-1 0 18 0 0,-1 0 0 0 0,0-1 0 0 0,-16 16 0 0 0,-29 46 137 0 0,25-32-69 0 0,-70 95 367 0 0,96-133-471 0 0,0 1 0 0 0,0-1 0 0 0,0 0 1 0 0,1 1-1 0 0,-1-1 0 0 0,1 1 1 0 0,0-1-1 0 0,0 1 0 0 0,0-1 0 0 0,0 1 1 0 0,1 0-1 0 0,-1 0 0 0 0,1-1 0 0 0,0 1 1 0 0,0 0-1 0 0,0 0 0 0 0,1 0 1 0 0,-1-1-1 0 0,1 1 0 0 0,0 0 0 0 0,0-1 1 0 0,0 1-1 0 0,1-1 0 0 0,-1 1 1 0 0,1-1-1 0 0,0 0 0 0 0,0 1 0 0 0,0-1 1 0 0,0 0-1 0 0,1 0 0 0 0,2 2 1 0 0,-2-1-2 0 0,0-2 0 0 0,0 1 0 0 0,0 0 0 0 0,1-1 0 0 0,-1 1 0 0 0,1-1 1 0 0,0 0-1 0 0,0 0 0 0 0,-1 0 0 0 0,1-1 0 0 0,0 1 0 0 0,0-1 1 0 0,1 0-1 0 0,-1 0 0 0 0,0-1 0 0 0,0 1 0 0 0,0-1 0 0 0,1 0 1 0 0,-1 0-1 0 0,0 0 0 0 0,0-1 0 0 0,0 1 0 0 0,1-1 0 0 0,-1 0 1 0 0,0 0-1 0 0,0-1 0 0 0,5-1 0 0 0,29-12 4 0 0,-13 11 8 0 0,-19 7-16 0 0,-8 8 56 0 0,-4 0-17 0 0,-9 10-33 0 0,-45 55 55 0 0,-3-4 0 0 0,-85 75-1 0 0,117-123-62 0 0,25-21 2 0 0,1 1 0 0 0,0-1 1 0 0,0 1-1 0 0,0 0 0 0 0,1 0 0 0 0,-1 1 0 0 0,1-1 0 0 0,0 1 1 0 0,-6 10-1 0 0,9-14 32 0 0,16-1-26 0 0,1 0-9 0 0,14 0 1 0 0,0 0 1 0 0,0-2-1 0 0,43-9 0 0 0,-66 10-3 0 0,0-1-1 0 0,1 1 1 0 0,-1 1-1 0 0,0 0 1 0 0,1 0-1 0 0,-1 0 0 0 0,0 1 1 0 0,14 3-1 0 0,-17-3 4 0 0,0 0-1 0 0,-1 0 1 0 0,1 1 0 0 0,0-1-1 0 0,-1 1 1 0 0,0 0-1 0 0,1 0 1 0 0,-1 0-1 0 0,0 1 1 0 0,0-1-1 0 0,3 4 1 0 0,-1 3 3 0 0,0 0 0 0 0,-1 0 0 0 0,0 0 0 0 0,-1 0 0 0 0,0 1 0 0 0,0-1 0 0 0,2 17-1 0 0,-2-11 10 0 0,1 4-8 0 0,-1 0 1 0 0,-1 0-1 0 0,-1-1 1 0 0,-1 1-1 0 0,0 0 0 0 0,-2 0 1 0 0,0 0-1 0 0,-1 0 1 0 0,-1-1-1 0 0,0 0 1 0 0,-14 34-1 0 0,4-20 33 0 0,-1-1 0 0 0,-2 0 0 0 0,-1-1 0 0 0,-1-1 0 0 0,-38 44-1 0 0,40-56 23 0 0,-1 1 0 0 0,0-2-1 0 0,-1-1 1 0 0,-34 21 0 0 0,-92 46 459 0 0,108-62-385 0 0,-24 19 125 0 0,-1-1 100 0 0,37-29-21 0 0,16-11-591 0 0,7-5-928 0 0,16-2-46 0 0,-11 6-166 0 0</inkml:trace>
</inkml:ink>
</file>

<file path=ppt/ink/ink4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28:01.318"/>
    </inkml:context>
    <inkml:brush xml:id="br0">
      <inkml:brushProperty name="width" value="0.025" units="cm"/>
      <inkml:brushProperty name="height" value="0.025" units="cm"/>
    </inkml:brush>
  </inkml:definitions>
  <inkml:trace contextRef="#ctx0" brushRef="#br0">197 85 4441 0 0,'30'-50'1762'0'0,"-29"49"-1649"0"0,-1-1 1 0 0,1 1-1 0 0,0 0 1 0 0,-1 0 0 0 0,1-1-1 0 0,-1 1 1 0 0,1 0-1 0 0,-1-1 1 0 0,0 1 0 0 0,0 0-1 0 0,0-1 1 0 0,1 1-1 0 0,-1-1 1 0 0,0 1-1 0 0,-1 0 1 0 0,1-1 0 0 0,0-1-1 0 0,-1 2-35 0 0,1 1 0 0 0,0-1-1 0 0,-1 1 1 0 0,1-1 0 0 0,-1 1-1 0 0,1-1 1 0 0,-1 1 0 0 0,1-1-1 0 0,-1 1 1 0 0,0-1 0 0 0,1 1 0 0 0,-1-1-1 0 0,0 1 1 0 0,1 0 0 0 0,-1-1-1 0 0,0 1 1 0 0,1 0 0 0 0,-1 0-1 0 0,0 0 1 0 0,1-1 0 0 0,-1 1 0 0 0,-1 0-1 0 0,-27 3 1107 0 0,12 3-1330 0 0,0 2 192 0 0,1 1 0 0 0,0 0 1 0 0,-23 18-1 0 0,31-21-20 0 0,1 1 0 0 0,-1 0 0 0 0,1 0 0 0 0,0 1-1 0 0,0-1 1 0 0,1 1 0 0 0,0 1 0 0 0,1-1 0 0 0,-6 12 0 0 0,9-16-18 0 0,0 0 0 0 0,1 0 1 0 0,0 0-1 0 0,-1 0 0 0 0,1 1 0 0 0,0-1 1 0 0,1 1-1 0 0,-1-1 0 0 0,1 0 1 0 0,0 8-1 0 0,1-9-2 0 0,0-1 0 0 0,0 1 0 0 0,0 0 0 0 0,0 0 0 0 0,0-1 0 0 0,1 1-1 0 0,-1-1 1 0 0,1 1 0 0 0,-1-1 0 0 0,1 0 0 0 0,0 0 0 0 0,0 0 0 0 0,0 0 0 0 0,0 0 0 0 0,0 0 0 0 0,1 0 0 0 0,-1 0 0 0 0,3 1 0 0 0,1 0-23 0 0,-1 1-1 0 0,1-1 1 0 0,0 0 0 0 0,0 0-1 0 0,0-1 1 0 0,0 0 0 0 0,0 0-1 0 0,1 0 1 0 0,-1-1 0 0 0,13 1-1 0 0,-13-2-186 0 0,0 0-1 0 0,0-1 1 0 0,0 1-1 0 0,-1-2 0 0 0,1 1 1 0 0,0-1-1 0 0,8-3 1 0 0,-4 2-230 0 0,9-2 25 0 0</inkml:trace>
</inkml:ink>
</file>

<file path=ppt/ink/ink4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28:01.749"/>
    </inkml:context>
    <inkml:brush xml:id="br0">
      <inkml:brushProperty name="width" value="0.025" units="cm"/>
      <inkml:brushProperty name="height" value="0.025" units="cm"/>
    </inkml:brush>
  </inkml:definitions>
  <inkml:trace contextRef="#ctx0" brushRef="#br0">33 10 4305 0 0,'9'-6'4244'0'0,"-18"3"-2838"0"0,8 4-1393 0 0,-1 0 0 0 0,1 0 0 0 0,0 0-1 0 0,0 0 1 0 0,0 0 0 0 0,0 0 0 0 0,0 0-1 0 0,0 1 1 0 0,0-1 0 0 0,0 0 0 0 0,1 1-1 0 0,-1-1 1 0 0,1 0 0 0 0,-1 1 0 0 0,1-1-1 0 0,-1 1 1 0 0,1-1 0 0 0,0 1 0 0 0,-1-1 0 0 0,1 1-1 0 0,0 0 1 0 0,0-1 0 0 0,0 1 0 0 0,1 2-1 0 0,-3 11 15 0 0,0-1-16 0 0,-4 17 73 0 0,-1 46 0 0 0,7-76 96 0 0,11-5-126 0 0,12-6-20 0 0,-8-4-31 0 0,-1-1 0 0 0,-1-1 0 0 0,0 0 0 0 0,12-21 1 0 0,-9 20-5 0 0,-15 16-1 0 0,-1 0 0 0 0,1 0 0 0 0,-1 1 0 0 0,1-1 1 0 0,0 0-1 0 0,-1 1 0 0 0,1-1 0 0 0,0 0 0 0 0,-1 1 1 0 0,1-1-1 0 0,0 1 0 0 0,0 0 0 0 0,0-1 0 0 0,0 1 1 0 0,-1 0-1 0 0,1-1 0 0 0,0 1 0 0 0,0 0 0 0 0,0 0 0 0 0,0 0 1 0 0,0 0-1 0 0,2 0 0 0 0,-3 0-2 0 0,0 4 7 0 0,1 2 9 0 0,1 0 5 0 0,1 2 7 0 0,-2-5-19 0 0,3 10 23 0 0,2-1 0 0 0,-1 0 1 0 0,1 0-1 0 0,1 0 0 0 0,0-1 0 0 0,10 11 0 0 0,13 9-68 0 0,-8-13-177 0 0,-18-14 107 0 0,-3 1 162 0 0,-1-2-1314 0 0</inkml:trace>
</inkml:ink>
</file>

<file path=ppt/ink/ink4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22:59:50.692"/>
    </inkml:context>
    <inkml:brush xml:id="br0">
      <inkml:brushProperty name="width" value="0.05" units="cm"/>
      <inkml:brushProperty name="height" value="0.05" units="cm"/>
      <inkml:brushProperty name="color" value="#E71224"/>
    </inkml:brush>
  </inkml:definitions>
  <inkml:trace contextRef="#ctx0" brushRef="#br0">14 372 2224 0 0,'-10'28'600'0'0,"7"-22"-203"0"0,2-7 85 0 0,3-20 209 0 0,11-16-116 0 0,-5 15-197 0 0,-4 7-2 0 0,4-10 79 0 0,0 0 1 0 0,14-27-1 0 0,12-17 47 0 0,3 4-325 0 0,-13 24-235 0 0,-10 25 85 0 0,15 1-29 0 0,-28 14 3 0 0,0 1-1 0 0,1 0 1 0 0,-1 0-1 0 0,0 0 1 0 0,0 0-1 0 0,1 0 1 0 0,-1 0-1 0 0,0 0 1 0 0,0 0 0 0 0,1 0-1 0 0,-1 0 1 0 0,0 1-1 0 0,0-1 1 0 0,0 0-1 0 0,1 1 1 0 0,-1-1-1 0 0,0 1 1 0 0,0 0 0 0 0,0-1-1 0 0,2 2 1 0 0,8 19 50 0 0,-11-19-52 0 0,10 50 8 0 0,-9-46-4 0 0,-1 1 1 0 0,1-1 0 0 0,-1 1-1 0 0,-1-1 1 0 0,1 1 0 0 0,-1-1 0 0 0,-1 1-1 0 0,1-1 1 0 0,-1 0 0 0 0,-2 7-1 0 0,2-8 6 0 0,0 7-1 0 0,2-9-6 0 0,0 1 2 0 0,3 18 56 0 0,-3-21-24 0 0,0 1 27 0 0,2 8-18 0 0,1 10 8 0 0,-1-13 45 0 0,6 14 145 0 0,22 43 76 0 0,-20-47-280 0 0,-3-5 7 0 0,2 8-51 0 0,12 31-495 0 0,-17-40 291 0 0,0-2 45 0 0,-2-3-169 0 0</inkml:trace>
</inkml:ink>
</file>

<file path=ppt/ink/ink4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28:02.116"/>
    </inkml:context>
    <inkml:brush xml:id="br0">
      <inkml:brushProperty name="width" value="0.025" units="cm"/>
      <inkml:brushProperty name="height" value="0.025" units="cm"/>
    </inkml:brush>
  </inkml:definitions>
  <inkml:trace contextRef="#ctx0" brushRef="#br0">21 77 4761 0 0,'33'-77'1958'0'0,"-38"81"-1695"0"0,0 0 1 0 0,1 1 0 0 0,0-1 0 0 0,0 1-1 0 0,0 0 1 0 0,0 0 0 0 0,1 0-1 0 0,0 0 1 0 0,0 1 0 0 0,-3 7-1 0 0,2 23-74 0 0,1 1 0 0 0,2-1-1 0 0,1 0 1 0 0,2 1-1 0 0,1-1 1 0 0,15 62 0 0 0,-17-93-192 0 0,0 0 0 0 0,0-1-1 0 0,1 1 1 0 0,0-1 0 0 0,0 1 0 0 0,0-1 0 0 0,4 6 0 0 0,2 5-58 0 0,-5-16-1007 0 0</inkml:trace>
</inkml:ink>
</file>

<file path=ppt/ink/ink4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28:02.447"/>
    </inkml:context>
    <inkml:brush xml:id="br0">
      <inkml:brushProperty name="width" value="0.025" units="cm"/>
      <inkml:brushProperty name="height" value="0.025" units="cm"/>
    </inkml:brush>
  </inkml:definitions>
  <inkml:trace contextRef="#ctx0" brushRef="#br0">68 12 2657 0 0,'0'0'204'0'0,"0"0"0"0"0,0-1 1 0 0,0 1-1 0 0,0-1 0 0 0,0 1 1 0 0,0 0-1 0 0,0-1 1 0 0,0 1-1 0 0,0-1 0 0 0,0 1 1 0 0,0 0-1 0 0,0-1 0 0 0,0 1 1 0 0,0-1-1 0 0,-1 1 0 0 0,1 0 1 0 0,0-1-1 0 0,0 1 1 0 0,0 0-1 0 0,-1-1 0 0 0,1 1 1 0 0,0 0-1 0 0,0-1 0 0 0,-1 1 1 0 0,1 0-1 0 0,0-1 0 0 0,-1 1 1 0 0,1 0-1 0 0,0 0 1 0 0,-1 0-1 0 0,1-1 0 0 0,-1 1 1 0 0,-12 6 1157 0 0,-13 27-1616 0 0,23-29 274 0 0,0 1 0 0 0,0 0 0 0 0,1-1-1 0 0,0 1 1 0 0,0 0 0 0 0,0 1 0 0 0,1-1 0 0 0,0 0 0 0 0,-1 0 0 0 0,2 1 0 0 0,-1-1 0 0 0,1 1 0 0 0,0-1-1 0 0,0 1 1 0 0,0-1 0 0 0,1 0 0 0 0,0 1 0 0 0,0-1 0 0 0,0 0 0 0 0,1 1 0 0 0,-1-1 0 0 0,1 0-1 0 0,3 5 1 0 0,1-1-4 0 0,-2-2 1 0 0,0-1 0 0 0,0 0 0 0 0,1 0 0 0 0,-1 0 0 0 0,11 9 0 0 0,-11-13-8 0 0,-1 0 1 0 0,0 0-1 0 0,1-1 1 0 0,0 1-1 0 0,-1-1 1 0 0,1 0 0 0 0,0 1-1 0 0,0-2 1 0 0,0 1-1 0 0,0 0 1 0 0,0-1-1 0 0,0 0 1 0 0,6 0-1 0 0,-6 0-39 0 0,0 1 0 0 0,0-1-1 0 0,1-1 1 0 0,-1 1 0 0 0,0 0 0 0 0,0-1 0 0 0,0 0 0 0 0,1 0-1 0 0,-1 0 1 0 0,0-1 0 0 0,0 0 0 0 0,-1 1 0 0 0,1-1-1 0 0,0 0 1 0 0,-1-1 0 0 0,1 1 0 0 0,-1-1 0 0 0,1 1-1 0 0,-1-1 1 0 0,0 0 0 0 0,0 0 0 0 0,-1-1 0 0 0,1 1-1 0 0,2-5 1 0 0,4-9-362 0 0</inkml:trace>
</inkml:ink>
</file>

<file path=ppt/ink/ink4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28:03.678"/>
    </inkml:context>
    <inkml:brush xml:id="br0">
      <inkml:brushProperty name="width" value="0.025" units="cm"/>
      <inkml:brushProperty name="height" value="0.025" units="cm"/>
    </inkml:brush>
  </inkml:definitions>
  <inkml:trace contextRef="#ctx0" brushRef="#br0">1 0 3625 0 0,'2'10'2192'0'0,"0"-2"-943"0"0,-1-2-708 0 0,0 0-222 0 0,-1-1-222 0 0,0 5 39 0 0,2 4-21 0 0,0 1 10 0 0,-1-2 27 0 0,0-4-90 0 0,1 17 56 0 0,-1-13-42 0 0,-1-1 0 0 0,2 7 213 0 0,-1-10-191 0 0,-4 7 110 0 0,2-12-539 0 0</inkml:trace>
</inkml:ink>
</file>

<file path=ppt/ink/ink4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28:04.013"/>
    </inkml:context>
    <inkml:brush xml:id="br0">
      <inkml:brushProperty name="width" value="0.025" units="cm"/>
      <inkml:brushProperty name="height" value="0.025" units="cm"/>
    </inkml:brush>
  </inkml:definitions>
  <inkml:trace contextRef="#ctx0" brushRef="#br0">49 0 4121 0 0,'-21'30'4439'0'0,"16"-17"-4309"0"0,0 1 0 0 0,1 0 0 0 0,0 0 0 0 0,-2 19 0 0 0,5-24-55 0 0,0 0 1 0 0,0 0-1 0 0,1 1 0 0 0,1 11 1 0 0,7 16 152 0 0,7-2-36 0 0,-2-14-93 0 0,-11-19-77 0 0,0 1 0 0 0,0-1 0 0 0,0 0-1 0 0,0 0 1 0 0,1 0 0 0 0,-1 0 0 0 0,0 0 0 0 0,1-1-1 0 0,0 1 1 0 0,-1-1 0 0 0,1 0 0 0 0,0 1 0 0 0,-1-1 0 0 0,1 0-1 0 0,0-1 1 0 0,0 1 0 0 0,0 0 0 0 0,6-1 0 0 0,0 0 31 0 0,0 0 0 0 0,1-1 1 0 0,-1 0-1 0 0,18-6 1 0 0,-22 6-38 0 0,-1-1 0 0 0,1 0 1 0 0,-1 0-1 0 0,0 0 0 0 0,0-1 0 0 0,0 0 1 0 0,0 0-1 0 0,0 0 0 0 0,0 0 1 0 0,-1 0-1 0 0,0-1 0 0 0,1 1 1 0 0,-1-1-1 0 0,-1 0 0 0 0,1 0 1 0 0,0 0-1 0 0,-1-1 0 0 0,2-5 0 0 0,0 2-17 0 0,-1 0 1 0 0,0 0-1 0 0,-1-1 0 0 0,3-16 0 0 0,-4-12-63 0 0,-3 24-192 0 0,0 0-1 0 0,-1 0 1 0 0,-1 0-1 0 0,0 0 1 0 0,-6-13-1 0 0,9 25 156 0 0,0-4-387 0 0,2-5-171 0 0</inkml:trace>
</inkml:ink>
</file>

<file path=ppt/ink/ink4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28:04.500"/>
    </inkml:context>
    <inkml:brush xml:id="br0">
      <inkml:brushProperty name="width" value="0.025" units="cm"/>
      <inkml:brushProperty name="height" value="0.025" units="cm"/>
    </inkml:brush>
  </inkml:definitions>
  <inkml:trace contextRef="#ctx0" brushRef="#br0">1 74 2921 0 0,'0'0'76'0'0,"1"0"0"0"0,-1 0 0 0 0,1 0 0 0 0,-1 0 0 0 0,1 0 0 0 0,-1 0 0 0 0,0 0 0 0 0,1 0 0 0 0,-1 0 0 0 0,1 0 0 0 0,-1 1 0 0 0,1-1 0 0 0,-1 0 0 0 0,0 0 0 0 0,1 0 0 0 0,-1 1 0 0 0,1-1 0 0 0,-1 0 0 0 0,0 0 0 0 0,1 1 0 0 0,-1-1 0 0 0,0 0 0 0 0,1 1 0 0 0,-1-1 0 0 0,0 0 0 0 0,0 1 0 0 0,1-1 0 0 0,-1 1 0 0 0,0-1 0 0 0,0 0 0 0 0,0 1 0 0 0,1-1 1 0 0,-1 1-1 0 0,0-1 0 0 0,0 1 0 0 0,0-1 0 0 0,0 1 0 0 0,0-1 0 0 0,0 0 0 0 0,0 1 0 0 0,0-1 0 0 0,0 1 0 0 0,0-1 0 0 0,0 1 0 0 0,0-1 0 0 0,0 1 0 0 0,-1-1 0 0 0,1 1 0 0 0,-1 4-31 0 0,0-4 356 0 0,2 2-173 0 0,5 91 553 0 0,-4-57-397 0 0,0-9-114 0 0,-4-12 27 0 0,-1-5-143 0 0,1-2-16 0 0,1-3-35 0 0,0 1 77 0 0,1-7 587 0 0,0-4-392 0 0,0 2-330 0 0,1-16-9 0 0,1 1 0 0 0,0-1-1 0 0,2 1 1 0 0,0 0 0 0 0,7-19 0 0 0,7-26 16 0 0,-17 55-52 0 0,18-56-12 0 0,-19 60 12 0 0,1 0-1 0 0,0 1 1 0 0,0-1-1 0 0,1 0 0 0 0,-1 1 1 0 0,1-1-1 0 0,-1 1 1 0 0,1-1-1 0 0,0 1 1 0 0,0 0-1 0 0,-1-1 0 0 0,2 1 1 0 0,-1 0-1 0 0,0 1 1 0 0,0-1-1 0 0,1 0 1 0 0,-1 1-1 0 0,4-3 0 0 0,-5 4 0 0 0,0 1-1 0 0,1-1 1 0 0,-1 0-1 0 0,0 1 0 0 0,0-1 1 0 0,0 0-1 0 0,0 1 0 0 0,0-1 1 0 0,0 1-1 0 0,0 0 1 0 0,0-1-1 0 0,0 1 0 0 0,0 0 1 0 0,0-1-1 0 0,0 1 1 0 0,0 0-1 0 0,0 0 0 0 0,-1 0 1 0 0,1 0-1 0 0,0 0 1 0 0,-1 0-1 0 0,1 0 0 0 0,-1 0 1 0 0,1 0-1 0 0,-1 0 0 0 0,1 0 1 0 0,-1 0-1 0 0,0 1 1 0 0,0-1-1 0 0,1 0 0 0 0,-1 0 1 0 0,0 0-1 0 0,0 1 1 0 0,0-1-1 0 0,-1 2 0 0 0,2 1-1 0 0,11 37 0 0 0,-6-21 2 0 0,-3-3-4 0 0,-3-9 4 0 0,-1 2 1 0 0,1-8 3 0 0,0 0 0 0 0,0-1-1 0 0,0 1 1 0 0,0 0 0 0 0,0 0-1 0 0,0-1 1 0 0,0 1 0 0 0,1 0 0 0 0,-1-1-1 0 0,1 1 1 0 0,-1 0 0 0 0,1-1-1 0 0,0 1 1 0 0,-1-1 0 0 0,2 3-1 0 0,-1-3 57 0 0,4-3-53 0 0,1 0-1 0 0,-1-1 1 0 0,0 1 0 0 0,0-1-1 0 0,0 0 1 0 0,0-1 0 0 0,-1 1-1 0 0,1-1 1 0 0,-1 0-1 0 0,0 0 1 0 0,0 0 0 0 0,5-7-1 0 0,-9 11-5 0 0,17-20 7 0 0,36-37 18 0 0,-26 42 12 0 0,-13 14 6 0 0,-5 2-9 0 0,13 8 104 0 0,13 12 71 0 0,10 4-99 0 0,-14-13-137 0 0,23 9-83 0 0,-31-15 66 0 0,-8-4 20 0 0,7 0-102 0 0</inkml:trace>
</inkml:ink>
</file>

<file path=ppt/ink/ink4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28:06.549"/>
    </inkml:context>
    <inkml:brush xml:id="br0">
      <inkml:brushProperty name="width" value="0.025" units="cm"/>
      <inkml:brushProperty name="height" value="0.025" units="cm"/>
    </inkml:brush>
  </inkml:definitions>
  <inkml:trace contextRef="#ctx0" brushRef="#br0">0 12 3137 0 0,'13'-6'3317'0'0,"-11"5"-3274"0"0,-1 0 0 0 0,0 0 0 0 0,1 1 1 0 0,-1-1-1 0 0,1 1 0 0 0,-1-1 0 0 0,0 1 0 0 0,1 0 0 0 0,-1-1 0 0 0,1 1 1 0 0,-1 0-1 0 0,1 0 0 0 0,-1 0 0 0 0,1 0 0 0 0,-1 0 0 0 0,1 1 1 0 0,-1-1-1 0 0,1 0 0 0 0,-1 1 0 0 0,3 0 0 0 0,167 36 1662 0 0,-161-34-1586 0 0,0-1 0 0 0,0 0 0 0 0,1-1 1 0 0,-1 0-1 0 0,0 0 0 0 0,1-1 1 0 0,-1-1-1 0 0,18-2 0 0 0,-21 2-88 0 0,-1 0 0 0 0,1 0 0 0 0,-1 0 0 0 0,1 1 0 0 0,0 0 0 0 0,0 1 0 0 0,-1-1 0 0 0,1 1 0 0 0,-1 1 0 0 0,1-1 0 0 0,-1 1 0 0 0,1 0 0 0 0,7 4 0 0 0,6 4 63 0 0,0 1 0 0 0,29 21 1 0 0,-2 0-25 0 0,-43-30-62 0 0,0 0 0 0 0,-1 1 0 0 0,1-1 1 0 0,-1 1-1 0 0,1 0 0 0 0,-1 0 0 0 0,0 0 0 0 0,-1 0 0 0 0,1 1 1 0 0,3 4-1 0 0,-4-3 11 0 0,-1-1 1 0 0,1 0-1 0 0,-1 1 0 0 0,0-1 1 0 0,0 1-1 0 0,0 0 1 0 0,0-1-1 0 0,-1 1 0 0 0,0 0 1 0 0,0 0-1 0 0,0-1 1 0 0,-1 1-1 0 0,-1 8 0 0 0,-11 23 70 0 0,1-14-28 0 0,-10 12 50 0 0,-8 13 118 0 0,-27 52 0 0 0,35-64-175 0 0,2 1-1 0 0,1 1 1 0 0,-15 42 0 0 0,28-68-60 0 0,2-6 38 0 0,3-6 63 0 0,4-2-82 0 0,0 1 0 0 0,0 0 0 0 0,0 0-1 0 0,0 0 1 0 0,1 0 0 0 0,-1 0 0 0 0,1 1 0 0 0,-1-1-1 0 0,1 1 1 0 0,6-1 0 0 0,-5 0 2 0 0,31-9-13 0 0,-26 7-3 0 0,49-13 6 0 0,-55 17-4 0 0,0-1 0 0 0,0 1 1 0 0,0 0-1 0 0,0 0 0 0 0,0 0 0 0 0,0 0 0 0 0,0 1 0 0 0,5 1 0 0 0,-4-1-4 0 0,5 10-29 0 0,-8-5 29 0 0,-2 1 7 0 0,0 0 1 0 0,-1 0-1 0 0,1-1 1 0 0,-1 1-1 0 0,-1 0 1 0 0,1-1-1 0 0,-1 1 1 0 0,0-1-1 0 0,-1 1 1 0 0,1-1-1 0 0,-1 0 1 0 0,-1 0-1 0 0,1 0 1 0 0,-8 9-1 0 0,7-8-1 0 0,-134 199 5 0 0,132-196-18 0 0,0 1-1 0 0,1-1 0 0 0,0 1 1 0 0,-4 15-1 0 0,-3-7-8 0 0,6-10 24 0 0,10-8 69 0 0,26-6-81 0 0,-3 4 1 0 0,-24 1 7 0 0,-1 0 9 0 0,-2 0-10 0 0,1 0 20 0 0,0 0 2 0 0,8 4-67 0 0,2 6 69 0 0,-10-10-27 0 0,76 58 64 0 0,-55-40-61 0 0,0 1 0 0 0,-1 1-1 0 0,18 23 1 0 0,-27-28 2 0 0,-1 1 1 0 0,0 0-1 0 0,-1 0 0 0 0,0 1 0 0 0,-2 1 1 0 0,0 0-1 0 0,-1 0 0 0 0,0 0 0 0 0,-2 1 1 0 0,0-1-1 0 0,-1 1 0 0 0,2 30 0 0 0,-3-21-1 0 0,3 26 0 0 0,-6-40-1 0 0,0-1 0 0 0,0 0 0 0 0,-1 0 0 0 0,-4 19 0 0 0,-40 140 114 0 0,8-59 201 0 0,16-56-268 0 0,-10 29 227 0 0,-47 126 664 0 0,-21 28-468 0 0,23-85-109 0 0,64-137-303 0 0,-14 9 43 0 0,-5-5 1 0 0,26-18-82 0 0,-1-1 0 0 0,0 0 0 0 0,-1 0 0 0 0,1 0 0 0 0,-10 2 0 0 0,-33 0 18 0 0,42-6-43 0 0,1 1 0 0 0,0 1 0 0 0,-1-1-1 0 0,1 1 1 0 0,0 0 0 0 0,0 1-1 0 0,0-1 1 0 0,-1 1 0 0 0,2 1 0 0 0,-11 4-1 0 0,4-2-95 0 0,8-3-2560 0 0</inkml:trace>
</inkml:ink>
</file>

<file path=ppt/ink/ink4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28:07.303"/>
    </inkml:context>
    <inkml:brush xml:id="br0">
      <inkml:brushProperty name="width" value="0.025" units="cm"/>
      <inkml:brushProperty name="height" value="0.025" units="cm"/>
    </inkml:brush>
  </inkml:definitions>
  <inkml:trace contextRef="#ctx0" brushRef="#br0">144 180 4137 0 0,'-9'35'3556'0'0,"-13"57"-1548"0"0,14-29-1088 0 0,4 92-65 0 0,13 78-270 0 0,-6-215-556 0 0,-1 5-27 0 0,-5-24-87 0 0,-6-15-98 0 0,-11-30 67 0 0,3 0 1 0 0,1-1-1 0 0,3-1 1 0 0,1 0-1 0 0,3-1 1 0 0,2 0-1 0 0,-1-50 1 0 0,8 79 104 0 0,1 0 0 0 0,0 0-1 0 0,2 1 1 0 0,0-1 0 0 0,1 1 0 0 0,1 0 0 0 0,1 0 0 0 0,1 0 0 0 0,0 1 0 0 0,1 0 0 0 0,1 0 0 0 0,21-29 0 0 0,16 1-13 0 0,-11 24 52 0 0,-13 16 52 0 0,-15 19 302 0 0,-3 20-246 0 0,-4-31-96 0 0,1 17 67 0 0,0-1-1 0 0,-4 29 0 0 0,-3-7 61 0 0,-13 43 0 0 0,12-37-84 0 0,6-14 0 0 0,0-32-205 0 0,-1 0 16 0 0,1 0 45 0 0,-3-5-2056 0 0</inkml:trace>
</inkml:ink>
</file>

<file path=ppt/ink/ink4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28:07.637"/>
    </inkml:context>
    <inkml:brush xml:id="br0">
      <inkml:brushProperty name="width" value="0.025" units="cm"/>
      <inkml:brushProperty name="height" value="0.025" units="cm"/>
    </inkml:brush>
  </inkml:definitions>
  <inkml:trace contextRef="#ctx0" brushRef="#br0">4 95 4281 0 0,'35'-73'1073'0'0,"-31"56"148"0"0,-6 13 596 0 0,-7 15-431 0 0,-11 212 76 0 0,10-68-1114 0 0,9-144-336 0 0,1-1 0 0 0,0 1 0 0 0,1-1 1 0 0,0 1-1 0 0,3 10 0 0 0,7 28 47 0 0,-11-48-131 0 0,1-1 0 0 0,-1 1 0 0 0,0 0-1 0 0,1 0 1 0 0,-1 0 0 0 0,0 0 0 0 0,0 0 0 0 0,0 0 0 0 0,0 0 0 0 0,0 0 0 0 0,0 0 0 0 0,0 0 0 0 0,0-1-1 0 0,0 1 1 0 0,0 0 0 0 0,-1 0 0 0 0,1 0 0 0 0,0 0 0 0 0,0 0 0 0 0,-1 0 0 0 0,1 0 0 0 0,-1-1 0 0 0,1 1-1 0 0,-1 0 1 0 0,1 0 0 0 0,-1-1 0 0 0,0 1 0 0 0,1 0 0 0 0,-1-1 0 0 0,-1 2 0 0 0</inkml:trace>
</inkml:ink>
</file>

<file path=ppt/ink/ink4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28:07.983"/>
    </inkml:context>
    <inkml:brush xml:id="br0">
      <inkml:brushProperty name="width" value="0.025" units="cm"/>
      <inkml:brushProperty name="height" value="0.025" units="cm"/>
    </inkml:brush>
  </inkml:definitions>
  <inkml:trace contextRef="#ctx0" brushRef="#br0">43 69 4673 0 0,'60'-56'2084'0'0,"-53"46"-683"0"0,-10 8 15 0 0,-10 11 80 0 0,-26 125-764 0 0,21-41-521 0 0,14-68-180 0 0,-6 18 23 0 0,0-18 0 0 0,1-11-3 0 0,6-7-32 0 0,3-3-2 0 0,-1-3 7 0 0,1-1 0 0 0,0-1 37 0 0,0 0-47 0 0,0-1 5 0 0,1-1-4 0 0,2-11-8 0 0,2 0 1 0 0,0 0-1 0 0,8-15 1 0 0,11-36 9 0 0,-10 20-15 0 0,-7 22-4 0 0,0 1 0 0 0,3-28 0 0 0,-9 45-3 0 0,1 0 0 0 0,-1 1 0 0 0,1-1 0 0 0,0 1 0 0 0,1-1 0 0 0,-1 1 1 0 0,5-6-1 0 0,-6 9 2 0 0,-1-1 1 0 0,1 1-1 0 0,0 0 1 0 0,0 0-1 0 0,-1 0 1 0 0,1 0-1 0 0,0 0 1 0 0,0 0-1 0 0,0 0 1 0 0,0 0-1 0 0,0 0 1 0 0,0 0-1 0 0,1 0 1 0 0,-1 1-1 0 0,0-1 1 0 0,0 0-1 0 0,1 1 1 0 0,-1-1-1 0 0,0 1 1 0 0,0 0-1 0 0,1-1 1 0 0,-1 1 0 0 0,1 0-1 0 0,-1 0 1 0 0,0 0-1 0 0,1 0 1 0 0,-1 0-1 0 0,0 0 1 0 0,1 0-1 0 0,2 1 1 0 0,-2 1-4 0 0,-3 0 4 0 0,2-2 2 0 0,-4 2 16 0 0,1 9-5 0 0,0 27 20 0 0,2-21-31 0 0,2 49 89 0 0,3-42-72 0 0,0-10-23 0 0,8 6-48 0 0,-11-18-71 0 0,-1 0 0 0 0,2 0 0 0 0,-1 0 1 0 0,0-1-1 0 0,0 1 0 0 0,0 0 1 0 0,1-1-1 0 0,-1 0 0 0 0,1 1 0 0 0,-1-1 1 0 0,1 0-1 0 0,0 0 0 0 0,-1-1 0 0 0,1 1 1 0 0,0-1-1 0 0,4 1 0 0 0,5-5-498 0 0,7 4 22 0 0</inkml:trace>
</inkml:ink>
</file>

<file path=ppt/ink/ink4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28:08.419"/>
    </inkml:context>
    <inkml:brush xml:id="br0">
      <inkml:brushProperty name="width" value="0.025" units="cm"/>
      <inkml:brushProperty name="height" value="0.025" units="cm"/>
    </inkml:brush>
  </inkml:definitions>
  <inkml:trace contextRef="#ctx0" brushRef="#br0">91 90 3001 0 0,'29'-79'2898'0'0,"-29"79"-2832"0"0,0 0 0 0 0,1-1 0 0 0,-1 1 0 0 0,0 0 1 0 0,0-1-1 0 0,0 1 0 0 0,0 0 0 0 0,0 0 1 0 0,0-1-1 0 0,0 1 0 0 0,0 0 0 0 0,1-1 0 0 0,-1 1 1 0 0,0 0-1 0 0,0 0 0 0 0,0-1 0 0 0,0 1 1 0 0,-1 0-1 0 0,1-1 0 0 0,0 1 0 0 0,0 0 0 0 0,0 0 1 0 0,0-1-1 0 0,0 1 0 0 0,0 0 0 0 0,0-1 0 0 0,0 1 1 0 0,-1 0-1 0 0,1 0 0 0 0,0-1 0 0 0,0 1 1 0 0,0 0-1 0 0,-1 0 0 0 0,1 0 0 0 0,0-1 0 0 0,0 1 1 0 0,-1 0-1 0 0,-12 3 766 0 0,-14 14-475 0 0,25-16-72 0 0,-2 3-202 0 0,0 0 0 0 0,0 1 0 0 0,0-1 0 0 0,1 1 0 0 0,-1 0 0 0 0,1 0 0 0 0,0 0 0 0 0,1 1 0 0 0,-1-1 1 0 0,1 1-1 0 0,0-1 0 0 0,0 1 0 0 0,-1 10 0 0 0,-8 20 157 0 0,2-10-136 0 0,5-7-54 0 0,-5 62 64 0 0,10-61-88 0 0,-1-18-20 0 0,0 0-1 0 0,1 0 1 0 0,-1 0-1 0 0,0 0 0 0 0,1 0 1 0 0,-1 0-1 0 0,1 0 0 0 0,-1 0 1 0 0,1 0-1 0 0,0 0 1 0 0,0 0-1 0 0,0 0 0 0 0,0-1 1 0 0,0 1-1 0 0,1 0 1 0 0,-1-1-1 0 0,0 1 0 0 0,1-1 1 0 0,-1 1-1 0 0,1-1 0 0 0,3 3 1 0 0,-2-3 3 0 0,1 0 0 0 0,0 0 0 0 0,0 0 0 0 0,-1-1 1 0 0,1 1-1 0 0,0-1 0 0 0,0 0 0 0 0,0 0 0 0 0,0 0 0 0 0,0-1 0 0 0,5-1 1 0 0,-3 1-5 0 0,-1-1 1 0 0,1 0 0 0 0,0-1-1 0 0,0 1 1 0 0,-1-1 0 0 0,0-1-1 0 0,1 1 1 0 0,-1-1 0 0 0,-1 1 0 0 0,1-1-1 0 0,0-1 1 0 0,-1 1 0 0 0,0-1-1 0 0,0 0 1 0 0,6-9 0 0 0,-4 6-7 0 0,0 1 0 0 0,1 0 0 0 0,-1 0 0 0 0,2 0 0 0 0,10-8 0 0 0,-3-2-2 0 0,3-22 13 0 0,-2 6 0 0 0,-7 19 2 0 0,11-23-10 0 0,-18 28-2 0 0,-1 7 1 0 0,-1 0 0 0 0,1 0 0 0 0,0 0 0 0 0,-1 0 0 0 0,0 0 0 0 0,1 0 0 0 0,-1 0 0 0 0,0 0 0 0 0,0 0 0 0 0,0 0 0 0 0,0 0 0 0 0,0 0 0 0 0,-1 0 0 0 0,1 0 0 0 0,-2-3 0 0 0,2 0 11 0 0,1 3-8 0 0,-1 2-2 0 0,0 0 0 0 0,-1-1 1 0 0,1 1-1 0 0,0-1 1 0 0,0 1-1 0 0,0 0 1 0 0,0-1-1 0 0,-1 1 1 0 0,1 0-1 0 0,0-1 1 0 0,0 1-1 0 0,-1 0 1 0 0,1 0-1 0 0,0-1 1 0 0,-1 1-1 0 0,1 0 0 0 0,0 0 1 0 0,-1-1-1 0 0,1 1 1 0 0,0 0-1 0 0,-1 0 1 0 0,1 0-1 0 0,0 0 1 0 0,-1 0-1 0 0,1-1 1 0 0,-1 1-1 0 0,1 0 1 0 0,0 0-1 0 0,-1 0 1 0 0,1 0-1 0 0,-1 0 0 0 0,1 0 1 0 0,0 0-1 0 0,-1 0 1 0 0,1 0-1 0 0,-1 1 1 0 0,1-1-1 0 0,0 0 1 0 0,-1 0-1 0 0,1 0 1 0 0,0 0-1 0 0,-1 0 1 0 0,1 1-1 0 0,0-1 1 0 0,-1 0-1 0 0,1 0 0 0 0,0 1 1 0 0,-1-1-1 0 0,1 0 1 0 0,0 1-1 0 0,0-1 1 0 0,-1 0-1 0 0,1 0 1 0 0,0 1-1 0 0,0-1 1 0 0,0 1-1 0 0,-1-1 1 0 0,1 0-1 0 0,0 1 1 0 0,0 0-1 0 0,-15 29 116 0 0,15-29-120 0 0,-10 21 11 0 0,-21 55 177 0 0,30-72-167 0 0,-1 1 0 0 0,1 0 0 0 0,1-1 0 0 0,-1 1 0 0 0,1 0 0 0 0,0 0 0 0 0,1 7 0 0 0,-1-10-12 0 0,0 1 1 0 0,1-1-1 0 0,-1 0 0 0 0,1 1 0 0 0,0-1 0 0 0,0 0 1 0 0,0 0-1 0 0,0 0 0 0 0,1 0 0 0 0,-1 0 1 0 0,1 0-1 0 0,-1 0 0 0 0,1 0 0 0 0,0 0 1 0 0,1-1-1 0 0,-1 1 0 0 0,0-1 0 0 0,1 0 1 0 0,-1 0-1 0 0,1 0 0 0 0,0 0 0 0 0,-1 0 1 0 0,1 0-1 0 0,0-1 0 0 0,0 1 0 0 0,0-1 1 0 0,0 0-1 0 0,1 0 0 0 0,-1 0 0 0 0,0 0 1 0 0,0 0-1 0 0,1-1 0 0 0,-1 0 0 0 0,0 1 1 0 0,1-1-1 0 0,3-1 0 0 0,14-13-148 0 0,11-22-779 0 0,-20 16-385 0 0,3-1-3500 0 0</inkml:trace>
</inkml:ink>
</file>

<file path=ppt/ink/ink4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22:59:26.233"/>
    </inkml:context>
    <inkml:brush xml:id="br0">
      <inkml:brushProperty name="width" value="0.05" units="cm"/>
      <inkml:brushProperty name="height" value="0.05" units="cm"/>
      <inkml:brushProperty name="color" value="#E71224"/>
    </inkml:brush>
  </inkml:definitions>
  <inkml:trace contextRef="#ctx0" brushRef="#br0">16 7 4561 0 0,'-11'-7'5730'0'0,"7"15"-3989"0"0,8 29-2847 0 0,-2-20 1674 0 0,25 154-267 0 0,-9-96-96 0 0,-4-29-118 0 0,0-6-11 0 0,9 20 47 0 0,-3-6-51 0 0,-6-18-68 0 0,-2 0-51 0 0,-4-12-20 0 0,-6-8-418 0 0,-3-16 415 0 0,1 0 0 0 0,-1 0 0 0 0,1 0 0 0 0,-1 0 0 0 0,1 0 0 0 0,-1 0-1 0 0,1 0 1 0 0,-1 0 0 0 0,1 0 0 0 0,0 0 0 0 0,-1 0 0 0 0,1 0 0 0 0,-1 0 0 0 0,1-1 0 0 0,-1 1 0 0 0,1 0 0 0 0,0 0 0 0 0,-1 0 0 0 0,1-1 0 0 0,-1 1 0 0 0,1 0 0 0 0,0-1 0 0 0,-1 1 0 0 0,1 0 0 0 0,0-1 0 0 0,-1 1 0 0 0,1 0 0 0 0,0-1 0 0 0,0 1 0 0 0,-1-1 0 0 0,1 0 0 0 0,-2-1-426 0 0</inkml:trace>
</inkml:ink>
</file>

<file path=ppt/ink/ink4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28:08.831"/>
    </inkml:context>
    <inkml:brush xml:id="br0">
      <inkml:brushProperty name="width" value="0.025" units="cm"/>
      <inkml:brushProperty name="height" value="0.025" units="cm"/>
    </inkml:brush>
  </inkml:definitions>
  <inkml:trace contextRef="#ctx0" brushRef="#br0">12 1 4881 0 0,'-1'27'3975'0'0,"-4"12"-1890"0"0,2-22-2069 0 0,1-1-1 0 0,1 1 1 0 0,1 25 0 0 0,15 102 961 0 0,-7-86-672 0 0,-2-20-307 0 0,-6-22 45 0 0,-1 5 0 0 0,1-16 7 0 0,7-22 42 0 0,-7 15-84 0 0,11-23 13 0 0,25-42 1 0 0,-26 51-14 0 0,1 0 0 0 0,0 1 0 0 0,1 0 0 0 0,0 1 1 0 0,2 0-1 0 0,18-16 0 0 0,-24 25-9 0 0,1 0 1 0 0,-1 0-1 0 0,1 1 0 0 0,11-5 0 0 0,14 2-3 0 0,-17 11 3 0 0,-9 10 4 0 0,-13 20 9 0 0,-11-1 5 0 0,8-21-7 0 0,-41 36 144 0 0,16-17-80 0 0,24-24-30 0 0,0 0-1 0 0,-1 0 1 0 0,0-1-1 0 0,-21 10 1 0 0,1-1 62 0 0,9-8 127 0 0,20-7-273 0 0,1 1 0 0 0,-1-1 0 0 0,1 0 0 0 0,-1 0 1 0 0,1 0-1 0 0,-1 0 0 0 0,1-1 0 0 0,-1 1 0 0 0,1 0 0 0 0,-1 0 0 0 0,1 0 1 0 0,-1 0-1 0 0,1 0 0 0 0,-1-1 0 0 0,1 1 0 0 0,0 0 0 0 0,-1 0 0 0 0,1-1 1 0 0,-1 1-1 0 0,1 0 0 0 0,0-1 0 0 0,-1 1 0 0 0,1 0 0 0 0,-1-1 0 0 0,1 1 1 0 0,0-1-1 0 0,0 1 0 0 0,-1 0 0 0 0,1-1 0 0 0,0 1 0 0 0,0-1 0 0 0,0 1 1 0 0,-1-1-1 0 0,1 1 0 0 0,0-1 0 0 0,0 1 0 0 0,0-1 0 0 0,0 1 0 0 0,0-1 1 0 0,0 1-1 0 0,0-2 0 0 0,1 1-74 0 0,0 0 0 0 0,0-1 0 0 0,0 1 0 0 0,0 0 0 0 0,0 0 0 0 0,0 0 0 0 0,1 0 0 0 0,-1 0 0 0 0,0 0 0 0 0,1 1 1 0 0,-1-1-1 0 0,1 0 0 0 0,1 0 0 0 0,0-1-602 0 0,15-9-3664 0 0</inkml:trace>
</inkml:ink>
</file>

<file path=ppt/ink/ink4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28:09.203"/>
    </inkml:context>
    <inkml:brush xml:id="br0">
      <inkml:brushProperty name="width" value="0.025" units="cm"/>
      <inkml:brushProperty name="height" value="0.025" units="cm"/>
    </inkml:brush>
  </inkml:definitions>
  <inkml:trace contextRef="#ctx0" brushRef="#br0">157 91 5737 0 0,'-13'-3'3407'0'0,"10"1"-3215"0"0,0 1 0 0 0,0 0 0 0 0,0 1 1 0 0,0-1-1 0 0,0 0 0 0 0,0 1 0 0 0,0 0 0 0 0,-1 0 1 0 0,1 0-1 0 0,0 0 0 0 0,0 0 0 0 0,0 1 0 0 0,0-1 1 0 0,0 1-1 0 0,0 0 0 0 0,0 0 0 0 0,0 0 0 0 0,0 0 1 0 0,0 1-1 0 0,-3 1 0 0 0,1 0-132 0 0,0-1-1 0 0,0 1 1 0 0,0 0-1 0 0,1 1 1 0 0,0-1 0 0 0,-1 1-1 0 0,1 0 1 0 0,1 0-1 0 0,-1 0 1 0 0,0 1-1 0 0,1-1 1 0 0,0 1 0 0 0,0 0-1 0 0,0 0 1 0 0,1 0-1 0 0,0 0 1 0 0,-3 9-1 0 0,3-8-30 0 0,0 1 1 0 0,1 0-1 0 0,0 0 0 0 0,0 1 0 0 0,1-1 0 0 0,0 7 0 0 0,0-11-25 0 0,0 0 1 0 0,0 0 0 0 0,1 0-1 0 0,-1 0 1 0 0,1 0-1 0 0,0-1 1 0 0,0 1 0 0 0,0 0-1 0 0,0 0 1 0 0,0-1-1 0 0,0 1 1 0 0,1-1 0 0 0,-1 1-1 0 0,1-1 1 0 0,0 0-1 0 0,0 1 1 0 0,0-1 0 0 0,3 2-1 0 0,18 5 52 0 0,-19-9-50 0 0,-1 0 1 0 0,0 0 0 0 0,1 0 0 0 0,-1-1-1 0 0,0 1 1 0 0,1-1 0 0 0,-1 0 0 0 0,0 0 0 0 0,5-2-1 0 0,3-3 13 0 0,0 0 0 0 0,-1-1-1 0 0,14-10 1 0 0,-16 10-9 0 0,2 0 0 0 0,-2 0 0 0 0,1-1 0 0 0,-1 0-1 0 0,-1-1 1 0 0,1 0 0 0 0,-2 0 0 0 0,1 0 0 0 0,-1-1 0 0 0,0 0-1 0 0,4-11 1 0 0,-10 17-9 0 0,1 0 0 0 0,-1 1 0 0 0,0-1 0 0 0,0 0-1 0 0,0 1 1 0 0,-1-1 0 0 0,1 0 0 0 0,-3-6 0 0 0,1 1-9 0 0,2 6 12 0 0,-1 0 0 0 0,0 0 0 0 0,0 0-1 0 0,0 0 1 0 0,0 0 0 0 0,-1 0 0 0 0,1 0 0 0 0,-1 1 0 0 0,0-1-1 0 0,0 0 1 0 0,-3-2 0 0 0,1 1-37 0 0,0 0-1 0 0,0 1 1 0 0,-1-1 0 0 0,0 1-1 0 0,1 0 1 0 0,-1 1 0 0 0,-1-1 0 0 0,1 1-1 0 0,-10-3 1 0 0,-4 0-185 0 0,0 1 1 0 0,0 1-1 0 0,-37 0 1 0 0,33 2-170 0 0</inkml:trace>
</inkml:ink>
</file>

<file path=ppt/ink/ink4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28:13.832"/>
    </inkml:context>
    <inkml:brush xml:id="br0">
      <inkml:brushProperty name="width" value="0.025" units="cm"/>
      <inkml:brushProperty name="height" value="0.025" units="cm"/>
    </inkml:brush>
  </inkml:definitions>
  <inkml:trace contextRef="#ctx0" brushRef="#br0">78 50 1880 0 0,'1'-2'175'0'0,"1"1"-1"0"0,-1-1 1 0 0,1 1-1 0 0,-1 0 1 0 0,1 0-1 0 0,0 0 1 0 0,0-1-1 0 0,0 2 1 0 0,-1-1-1 0 0,1 0 1 0 0,0 0-1 0 0,3 0 0 0 0,-3 0-46 0 0,23-7 361 0 0,0 1 0 0 0,0 1 1 0 0,27-3-1 0 0,-32 7-74 0 0,-1 0 0 0 0,36 3-1 0 0,-45 0-300 0 0,1 0-1 0 0,0 1 1 0 0,-1 0-1 0 0,0 1 1 0 0,1 0-1 0 0,-1 1 1 0 0,0 0-1 0 0,12 7 1 0 0,-17-8-118 0 0,1 1 0 0 0,0 0 0 0 0,-1 1 0 0 0,0-1 0 0 0,0 1 0 0 0,0 0 0 0 0,-1 0 0 0 0,1 1 0 0 0,-1-1 0 0 0,-1 1 0 0 0,1 0 0 0 0,-1 0 0 0 0,5 12 0 0 0,4 35 60 0 0,-9-17-32 0 0,-1-9-3 0 0,0-8-2 0 0,0 61 44 0 0,-4-42-18 0 0,-11 52 0 0 0,2-41 8 0 0,3-23-4 0 0,-1-1 0 0 0,-15 30 0 0 0,-6 15 78 0 0,-3 2 44 0 0,1-2-14 0 0,17-21-119 0 0,13-38-19 0 0,-1 30 62 0 0,3-40 64 0 0,38 2 3 0 0,105-14-5 0 0,-142 11-140 0 0,-1 0-1 0 0,1-1 1 0 0,-1 1 0 0 0,1 0 0 0 0,0 0 0 0 0,-1 0-1 0 0,1-1 1 0 0,0 1 0 0 0,-1 0 0 0 0,1 0 0 0 0,0 0 0 0 0,-1 0-1 0 0,1 0 1 0 0,0 0 0 0 0,0 0 0 0 0,-1 1 0 0 0,1-1-1 0 0,0 0 1 0 0,-1 0 0 0 0,1 0 0 0 0,-1 1 0 0 0,1-1-1 0 0,0 0 1 0 0,-1 1 0 0 0,1-1 0 0 0,-1 0 0 0 0,1 1 0 0 0,-1-1-1 0 0,1 1 1 0 0,-1-1 0 0 0,1 1 0 0 0,-1-1 0 0 0,1 1-1 0 0,-1-1 1 0 0,1 1 0 0 0,-1 0 0 0 0,0-1 0 0 0,0 1-1 0 0,1-1 1 0 0,-1 1 0 0 0,0 0 0 0 0,0-1 0 0 0,1 2 0 0 0,-17 33 166 0 0,8-20-189 0 0,-23 35 65 0 0,-41 53 0 0 0,-8 2 65 0 0,69-92-94 0 0,3-8 5 0 0,2-3-19 0 0,0-1 58 0 0,5 0 43 0 0,14 2-92 0 0,-1 1-8 0 0,29 20-19 0 0,-3-2-8 0 0,-6-14 18 0 0,-6-5 10 0 0,-1 1-1 0 0,44 13 1 0 0,-60-15 0 0 0,0 2-1 0 0,1-1 0 0 0,-2 1 1 0 0,1 0-1 0 0,0 1 0 0 0,-1 0 0 0 0,0 1 1 0 0,0-1-1 0 0,-1 1 0 0 0,13 13 1 0 0,-17-14 1 0 0,0 0 1 0 0,0 1-1 0 0,-1-1 1 0 0,1 1-1 0 0,-1-1 1 0 0,-1 1-1 0 0,1 0 1 0 0,-1 0-1 0 0,0 0 1 0 0,0 0-1 0 0,-1 0 1 0 0,0 0-1 0 0,0 0 1 0 0,0-1-1 0 0,-1 1 1 0 0,1 0-1 0 0,-2 0 1 0 0,1 0-1 0 0,-1 0 1 0 0,1 0-1 0 0,-1-1 1 0 0,-4 7-1 0 0,-6 17 82 0 0,-2-1-1 0 0,-32 48 0 0 0,41-67-57 0 0,-15 22 81 0 0,-2-1 0 0 0,-2 0 0 0 0,-28 28-1 0 0,29-36 48 0 0,-51 37 0 0 0,42-36-4 0 0,-12 8 46 0 0,-24 11 53 0 0,38-28-167 0 0,-37 17 230 0 0,45-20-172 0 0,0 0-1 0 0,-1-2 1 0 0,0 0 0 0 0,-26 5-1 0 0,175-25-1085 0 0,-91 5 465 0 0</inkml:trace>
</inkml:ink>
</file>

<file path=ppt/ink/ink4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28:17.521"/>
    </inkml:context>
    <inkml:brush xml:id="br0">
      <inkml:brushProperty name="width" value="0.025" units="cm"/>
      <inkml:brushProperty name="height" value="0.025" units="cm"/>
    </inkml:brush>
  </inkml:definitions>
  <inkml:trace contextRef="#ctx0" brushRef="#br0">69 5 5161 0 0,'0'-1'31'0'0,"-1"1"0"0"0,1 0 0 0 0,0 0 0 0 0,0-1 0 0 0,0 1 0 0 0,0 0 0 0 0,-1 0 0 0 0,1 0 0 0 0,0-1 0 0 0,0 1 0 0 0,-1 0 0 0 0,1 0-1 0 0,0 0 1 0 0,-1 0 0 0 0,1-1 0 0 0,0 1 0 0 0,0 0 0 0 0,-1 0 0 0 0,1 0 0 0 0,0 0 0 0 0,-1 0 0 0 0,1 0 0 0 0,0 0 0 0 0,-1 0 0 0 0,1 0 0 0 0,0 0 0 0 0,0 0 0 0 0,-1 0 0 0 0,1 0 0 0 0,0 0 0 0 0,-1 0 0 0 0,1 0 0 0 0,0 1-1 0 0,0-1 1 0 0,-1 0 0 0 0,1 0 0 0 0,0 0 0 0 0,-1 0 0 0 0,1 1 0 0 0,0-1 0 0 0,0 0 0 0 0,0 0 0 0 0,-1 1 0 0 0,-8 16 347 0 0,1 1-253 0 0,5-12-114 0 0,-2 1 68 0 0,0 1 0 0 0,1 0-1 0 0,0 0 1 0 0,0 1 0 0 0,1-1-1 0 0,0 1 1 0 0,1-1 0 0 0,0 1 0 0 0,0 0-1 0 0,1 0 1 0 0,-1 12 0 0 0,4 51 432 0 0,2-21-244 0 0,6-7-252 0 0,-1-16-191 0 0,15 12-567 0 0,-22-37 631 0 0,3 2-242 0 0,0-3-67 0 0,8-1-43 0 0</inkml:trace>
</inkml:ink>
</file>

<file path=ppt/ink/ink4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28:17.890"/>
    </inkml:context>
    <inkml:brush xml:id="br0">
      <inkml:brushProperty name="width" value="0.025" units="cm"/>
      <inkml:brushProperty name="height" value="0.025" units="cm"/>
    </inkml:brush>
  </inkml:definitions>
  <inkml:trace contextRef="#ctx0" brushRef="#br0">58 104 2032 0 0,'54'-76'2006'0'0,"-48"61"289"0"0,-12 11-1425 0 0,-10 9 966 0 0,-45 82-1434 0 0,58-82-376 0 0,0 1 0 0 0,1 0 0 0 0,-1 0 0 0 0,1 0 0 0 0,1 0 0 0 0,-1 0 0 0 0,1 0 1 0 0,0 0-1 0 0,1 0 0 0 0,-1 0 0 0 0,2 12 0 0 0,11 57 63 0 0,-10-66-73 0 0,1-1-1 0 0,0 1 1 0 0,1-1-1 0 0,0 0 0 0 0,0 0 1 0 0,8 10-1 0 0,19 17 100 0 0,-14-29-61 0 0,-16-6-47 0 0,1-1 1 0 0,0 1-1 0 0,-1-1 0 0 0,1 0 1 0 0,-1 0-1 0 0,0 1 0 0 0,1-1 1 0 0,-1 0-1 0 0,1 0 0 0 0,-1 0 1 0 0,0-1-1 0 0,0 1 1 0 0,0 0-1 0 0,0 0 0 0 0,1-2 1 0 0,2-1 11 0 0,-1-1 1 0 0,-1 0-1 0 0,1 0 1 0 0,-1 1-1 0 0,0-2 1 0 0,0 1 0 0 0,2-9-1 0 0,-1-1 31 0 0,-2 0 1 0 0,1-30-1 0 0,-3 25-23 0 0,-2 5-56 0 0,0 1 0 0 0,-1 0 0 0 0,0 0 1 0 0,-1 0-1 0 0,-1 1 0 0 0,0-1 1 0 0,0 1-1 0 0,-2 1 0 0 0,0-1 0 0 0,0 1 1 0 0,-1 1-1 0 0,-19-21 0 0 0,26 31 20 0 0,1-1 1 0 0,-1 1-1 0 0,0-1 0 0 0,0 1 0 0 0,0-1 0 0 0,0 1 1 0 0,0 0-1 0 0,0 0 0 0 0,0 0 0 0 0,0 0 1 0 0,0 1-1 0 0,0-1 0 0 0,0 0 0 0 0,-1 1 0 0 0,1-1 1 0 0,0 1-1 0 0,-1 0 0 0 0,1 0 0 0 0,-3 0 0 0 0,-2 0-42 0 0,-2-1-291 0 0,9 4-205 0 0</inkml:trace>
</inkml:ink>
</file>

<file path=ppt/ink/ink44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28:18.258"/>
    </inkml:context>
    <inkml:brush xml:id="br0">
      <inkml:brushProperty name="width" value="0.025" units="cm"/>
      <inkml:brushProperty name="height" value="0.025" units="cm"/>
    </inkml:brush>
  </inkml:definitions>
  <inkml:trace contextRef="#ctx0" brushRef="#br0">77 388 3681 0 0,'-3'-2'4504'0'0,"-11"-14"-2608"0"0,-1-21-1468 0 0,-8-22-276 0 0,10 15 109 0 0,8 16-120 0 0,2-19 47 0 0,3 16-82 0 0,1 12-45 0 0,0 15-62 0 0,0 0-1 0 0,-1 1 0 0 0,2-1 0 0 0,-1 0 0 0 0,0 0 0 0 0,1 0 1 0 0,-1 1-1 0 0,1-1 0 0 0,3-3 0 0 0,-1 2 27 0 0,-1 0-1 0 0,1 1 1 0 0,0 0-1 0 0,1 0 1 0 0,-1 0-1 0 0,1 0 1 0 0,0 1-1 0 0,0 0 1 0 0,9-5-1 0 0,-7 4-300 0 0,0 1-1 0 0,1 0 1 0 0,0 1-1 0 0,-1 0 1 0 0,1 0-1 0 0,0 1 1 0 0,0 0-1 0 0,0 0 1 0 0,0 0-1 0 0,0 1 1 0 0,1 1 0 0 0,9 1-1 0 0,-11 0-412 0 0</inkml:trace>
</inkml:ink>
</file>

<file path=ppt/ink/ink44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28:18.635"/>
    </inkml:context>
    <inkml:brush xml:id="br0">
      <inkml:brushProperty name="width" value="0.025" units="cm"/>
      <inkml:brushProperty name="height" value="0.025" units="cm"/>
    </inkml:brush>
  </inkml:definitions>
  <inkml:trace contextRef="#ctx0" brushRef="#br0">70 9 4169 0 0,'-3'6'3074'0'0,"0"-4"-1968"0"0,-1-1-685 0 0,1-1-492 0 0,2 0 93 0 0,0 1 0 0 0,1-1 0 0 0,-1 0 1 0 0,0 0-1 0 0,0 0 0 0 0,1 1 0 0 0,-1-1 0 0 0,0 0 0 0 0,1 0 0 0 0,-1 1 0 0 0,0-1 0 0 0,1 1 0 0 0,-1-1 1 0 0,1 1-1 0 0,-1-1 0 0 0,1 1 0 0 0,-1-1 0 0 0,1 1 0 0 0,-1-1 0 0 0,1 1 0 0 0,-1 0 0 0 0,1-1 0 0 0,0 1 0 0 0,-1 0 1 0 0,1-1-1 0 0,0 1 0 0 0,-1 0 0 0 0,1-1 0 0 0,0 1 0 0 0,0 0 0 0 0,0 1 0 0 0,-5 9 43 0 0,-1 1-39 0 0,1 0 1 0 0,0 0-1 0 0,1 1 0 0 0,0 0 0 0 0,1 0 0 0 0,0 0 0 0 0,1 0 0 0 0,-1 20 0 0 0,3-28-19 0 0,0-1 0 0 0,0 0 0 0 0,0 1 0 0 0,0-1 0 0 0,1 0 0 0 0,-1 1 0 0 0,1-1 1 0 0,0 0-1 0 0,1 0 0 0 0,-1 1 0 0 0,1-1 0 0 0,0 0 0 0 0,0-1 0 0 0,0 1 0 0 0,0 0 0 0 0,1 0 0 0 0,-1-1 0 0 0,1 0 0 0 0,0 1 0 0 0,0-1 0 0 0,1 0 0 0 0,-1 0 0 0 0,6 3 0 0 0,-6-4 11 0 0,-1 0 0 0 0,1-1-1 0 0,0 1 1 0 0,-1-1-1 0 0,1 0 1 0 0,0 0 0 0 0,0 0-1 0 0,0 0 1 0 0,5 0 0 0 0,-5-1-1 0 0,0 0 0 0 0,0 0 1 0 0,0 0-1 0 0,0 0 1 0 0,0-1-1 0 0,-1 1 0 0 0,1-1 1 0 0,0 0-1 0 0,0 0 1 0 0,-1 0-1 0 0,1 0 0 0 0,0 0 1 0 0,-1-1-1 0 0,4-2 1 0 0,-2 1 8 0 0,0 0 0 0 0,0-1 1 0 0,0 0-1 0 0,0 1 1 0 0,-1-1-1 0 0,0-1 0 0 0,5-8 1 0 0,7-20 61 0 0,-11 15-24 0 0,-3 8-42 0 0,0 0 1 0 0,0-1-1 0 0,-1 0 0 0 0,-2-16 0 0 0,-1 13 20 0 0,-1-1-33 0 0,1-8 11 0 0,-5-15 24 0 0,-4 12-1959 0 0</inkml:trace>
</inkml:ink>
</file>

<file path=ppt/ink/ink44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28:19.071"/>
    </inkml:context>
    <inkml:brush xml:id="br0">
      <inkml:brushProperty name="width" value="0.025" units="cm"/>
      <inkml:brushProperty name="height" value="0.025" units="cm"/>
    </inkml:brush>
  </inkml:definitions>
  <inkml:trace contextRef="#ctx0" brushRef="#br0">33 2 3761 0 0,'-5'-1'680'0'0,"-14"1"1684"0"0,18 0-2338 0 0,1 0 1 0 0,0 0 0 0 0,-1 0-1 0 0,1 0 1 0 0,0 0-1 0 0,-1 0 1 0 0,1 0 0 0 0,0 1-1 0 0,-1-1 1 0 0,1 0-1 0 0,0 0 1 0 0,-1 0-1 0 0,1 0 1 0 0,0 1 0 0 0,-1-1-1 0 0,1 0 1 0 0,0 0-1 0 0,0 0 1 0 0,-1 1 0 0 0,1-1-1 0 0,0 0 1 0 0,0 1-1 0 0,0-1 1 0 0,-1 0 0 0 0,1 0-1 0 0,0 1 1 0 0,0-1-1 0 0,0 0 1 0 0,0 1 0 0 0,0-1-1 0 0,0 0 1 0 0,0 1-1 0 0,0-1 1 0 0,0 1 0 0 0,-1-1-1 0 0,2 0 1 0 0,-1 1-1 0 0,0-1 1 0 0,0 0 0 0 0,0 1-1 0 0,0-1 1 0 0,0 1-1 0 0,0 0 274 0 0,2 11-9 0 0,2 5-249 0 0,1-1 0 0 0,1 0 0 0 0,0 0 0 0 0,1-1 0 0 0,13 22 0 0 0,0 2 76 0 0,4-15-50 0 0,-10-18 167 0 0,-14-6-217 0 0,0 0 0 0 0,1 0 1 0 0,-1-1-1 0 0,0 1 0 0 0,0 0 0 0 0,1 0 0 0 0,-1 0 1 0 0,0 0-1 0 0,1-1 0 0 0,-1 1 0 0 0,0 0 0 0 0,0 0 0 0 0,1 0 1 0 0,-1-1-1 0 0,0 1 0 0 0,0 0 0 0 0,1-1 0 0 0,-1 1 1 0 0,0 0-1 0 0,0 0 0 0 0,0-1 0 0 0,0 1 0 0 0,0 0 0 0 0,1-1 1 0 0,-1 1-1 0 0,0 0 0 0 0,0-1 0 0 0,0 1 0 0 0,0 0 1 0 0,0-1-1 0 0,0 1 0 0 0,0 0 0 0 0,0-1 0 0 0,0 1 0 0 0,0 0 1 0 0,0-1-1 0 0,-1-21 78 0 0,0-7-67 0 0,1 10-29 0 0,3 3 4 0 0,1 6 9 0 0,4 3-22 0 0,-1 3-10 0 0,1 3-1 0 0,-3 2 10 0 0,-4 0 9 0 0,0-1 1 0 0,0 0-1 0 0,0 1 1 0 0,0-1-1 0 0,0 1 1 0 0,0 0-1 0 0,0-1 1 0 0,0 1-1 0 0,0 0 1 0 0,0-1-1 0 0,0 1 1 0 0,0 0-1 0 0,-1 0 1 0 0,1 0-1 0 0,0 0 1 0 0,-1 0-1 0 0,1 0 1 0 0,0 0-1 0 0,-1 0 1 0 0,1 2-1 0 0,12 19-3 0 0,-12-22 4 0 0,20 27 10 0 0,1-7 2 0 0,-18-16-10 0 0,0-1 0 0 0,1 0 0 0 0,-1-1 0 0 0,1 1 0 0 0,0-1 0 0 0,0 0 0 0 0,0 0 0 0 0,6 2 0 0 0,21-3 44 0 0,-15-4 16 0 0,-17 3-58 0 0,0 0 0 0 0,0 0 0 0 0,1-1 0 0 0,-1 1 0 0 0,0 0 0 0 0,0 0 0 0 0,1 0 0 0 0,-1 0 0 0 0,0 0 0 0 0,0-1 0 0 0,0 1 0 0 0,1 0 0 0 0,-1 0 0 0 0,0 0-1 0 0,0-1 1 0 0,0 1 0 0 0,0 0 0 0 0,1 0 0 0 0,-1-1 0 0 0,0 1 0 0 0,0 0 0 0 0,0 0 0 0 0,0-1 0 0 0,0 1 0 0 0,0 0 0 0 0,0 0 0 0 0,0-1 0 0 0,0 1 0 0 0,0 0 0 0 0,0 0 0 0 0,0-1 0 0 0,0 1 0 0 0,0 0 0 0 0,0 0 0 0 0,0-1 0 0 0,0 1 0 0 0,0 0 0 0 0,0 0 0 0 0,0-1 0 0 0,-1 1 0 0 0,0-2 17 0 0,0 0 0 0 0,-1 0 1 0 0,1 0-1 0 0,-1 0 0 0 0,0 1 0 0 0,0-1 1 0 0,0 0-1 0 0,0 1 0 0 0,0 0 1 0 0,0-1-1 0 0,0 1 0 0 0,0 0 0 0 0,-4-1 1 0 0,-8-6-118 0 0,6 2-277 0 0,-1-11-1088 0 0,8 7 162 0 0,2-1-2114 0 0</inkml:trace>
</inkml:ink>
</file>

<file path=ppt/ink/ink44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28:19.437"/>
    </inkml:context>
    <inkml:brush xml:id="br0">
      <inkml:brushProperty name="width" value="0.025" units="cm"/>
      <inkml:brushProperty name="height" value="0.025" units="cm"/>
    </inkml:brush>
  </inkml:definitions>
  <inkml:trace contextRef="#ctx0" brushRef="#br0">41 31 4689 0 0,'46'-30'1782'0'0,"-50"30"-1079"0"0,-15 1 96 0 0,-6 2-172 0 0,-5 1 320 0 0,30-5-777 0 0,-5 1 174 0 0,3-1-216 0 0,1 1-55 0 0,0 1 13 0 0,28 7-25 0 0,-4-4-43 0 0,-20-4-15 0 0,20 3 16 0 0,19 2 32 0 0,11 0 29 0 0,-19 0-27 0 0,-30-5-44 0 0,0 1 0 0 0,-1 0-1 0 0,1 0 1 0 0,-1 1 0 0 0,1-1 0 0 0,-1 1-1 0 0,0-1 1 0 0,0 1 0 0 0,1 0 0 0 0,-1 0 0 0 0,0 1-1 0 0,-1-1 1 0 0,1 1 0 0 0,0-1 0 0 0,-1 1-1 0 0,1 0 1 0 0,-1 0 0 0 0,0 0 0 0 0,0 0 0 0 0,0 0-1 0 0,0 1 1 0 0,-1-1 0 0 0,3 7 0 0 0,-4-7 3 0 0,1 0 1 0 0,-1 0 0 0 0,1-1-1 0 0,-1 1 1 0 0,0 0 0 0 0,0 0-1 0 0,0 0 1 0 0,0 0 0 0 0,-1 0 0 0 0,-1 5-1 0 0,-11 16 89 0 0,1-11-81 0 0,-1-1-1 0 0,0-1 1 0 0,-1 0 0 0 0,-1-1 0 0 0,1 0 0 0 0,-2-1 0 0 0,1-1 0 0 0,-1 0 0 0 0,0-1 0 0 0,-1-1 0 0 0,-19 5-1 0 0,35-11-27 0 0,1 0 0 0 0,0 0-1 0 0,0 0 1 0 0,0 0 0 0 0,0 0 0 0 0,-1 0-1 0 0,1 1 1 0 0,0-1 0 0 0,0 0-1 0 0,0 0 1 0 0,0 0 0 0 0,-1 0-1 0 0,1 0 1 0 0,0 0 0 0 0,0 0-1 0 0,0 0 1 0 0,-1 0 0 0 0,1 0 0 0 0,0-1-1 0 0,0 1 1 0 0,0 0 0 0 0,-1 0-1 0 0,1 0 1 0 0,0 0 0 0 0,0 0-1 0 0,0 0 1 0 0,0 0 0 0 0,0 0-1 0 0,-1 0 1 0 0,1-1 0 0 0,0 1 0 0 0,0 0-1 0 0,0 0 1 0 0,0 0 0 0 0,0 0-1 0 0,0 0 1 0 0,-1-1 0 0 0,1 1-1 0 0,0 0 1 0 0,0 0 0 0 0,0 0-1 0 0,0-1 1 0 0,0 1 0 0 0,0 0 0 0 0,0 0-1 0 0,0 0 1 0 0,0 0 0 0 0,0-1-1 0 0,0 1 1 0 0,0 0 0 0 0,0 0-1 0 0,0 0 1 0 0,0-1 0 0 0,0 1-1 0 0,0 0 1 0 0,0 0 0 0 0,0 0-1 0 0,0 0 1 0 0,0-1 0 0 0,1 1 0 0 0,-1-2-658 0 0,0-1-3963 0 0</inkml:trace>
</inkml:ink>
</file>

<file path=ppt/ink/ink44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28:19.892"/>
    </inkml:context>
    <inkml:brush xml:id="br0">
      <inkml:brushProperty name="width" value="0.025" units="cm"/>
      <inkml:brushProperty name="height" value="0.025" units="cm"/>
    </inkml:brush>
  </inkml:definitions>
  <inkml:trace contextRef="#ctx0" brushRef="#br0">308 1 4553 0 0,'-82'5'1048'0'0,"44"-5"1592"0"0,14 2-1953 0 0,2 7-581 0 0,12-4-42 0 0,0 1 0 0 0,1 0 0 0 0,0 1 0 0 0,0 0 0 0 0,1 0 0 0 0,-1 1 0 0 0,-12 16 0 0 0,15-16 45 0 0,0 0 0 0 0,1 1-1 0 0,0 0 1 0 0,0 0 0 0 0,1 0 0 0 0,-4 13 0 0 0,8-22-109 0 0,-4 12 56 0 0,0 0 0 0 0,1 0 0 0 0,1 0 0 0 0,0 0 0 0 0,-1 20-1 0 0,3-30-49 0 0,1 1-1 0 0,-1-1 1 0 0,0 1 0 0 0,1-1-1 0 0,-1 1 1 0 0,1-1-1 0 0,0 1 1 0 0,0-1-1 0 0,0 0 1 0 0,0 1-1 0 0,0-1 1 0 0,0 0-1 0 0,1 0 1 0 0,-1 0-1 0 0,1 0 1 0 0,-1 0-1 0 0,4 3 1 0 0,-2-3-14 0 0,-1-1-1 0 0,1 1 1 0 0,0-1-1 0 0,0 1 1 0 0,-1-1 0 0 0,1 0-1 0 0,0 0 1 0 0,0 0-1 0 0,0 0 1 0 0,0-1 0 0 0,4 1-1 0 0,4 0-276 0 0,-5 0-10 0 0,1 0-1 0 0,-1-1 0 0 0,0 0 0 0 0,0 0 0 0 0,1 0 1 0 0,-1-1-1 0 0,10-2 0 0 0,6-1-3406 0 0</inkml:trace>
</inkml:ink>
</file>

<file path=ppt/ink/ink4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22:59:26.604"/>
    </inkml:context>
    <inkml:brush xml:id="br0">
      <inkml:brushProperty name="width" value="0.05" units="cm"/>
      <inkml:brushProperty name="height" value="0.05" units="cm"/>
      <inkml:brushProperty name="color" value="#E71224"/>
    </inkml:brush>
  </inkml:definitions>
  <inkml:trace contextRef="#ctx0" brushRef="#br0">0 424 4033 0 0,'1'-15'4361'0'0,"-2"8"-4081"0"0,3-7 716 0 0,5-6-134 0 0,4 0-508 0 0,9-8-156 0 0,-3 5 307 0 0,120-158 627 0 0,-92 132-1099 0 0,-9 18-39 0 0,-29 26-45 0 0,0 0 1 0 0,1 0-1 0 0,-1 0 1 0 0,1 1 0 0 0,0 1-1 0 0,9-4 1 0 0,-7 6-460 0 0,1 3-127 0 0,-11-2 621 0 0,1 0 1 0 0,-1 0-1 0 0,0 1 1 0 0,0-1 0 0 0,1 0-1 0 0,-1 0 1 0 0,0 0 0 0 0,0 0-1 0 0,0 1 1 0 0,1-1-1 0 0,-1 0 1 0 0,0 0 0 0 0,0 0-1 0 0,0 1 1 0 0,0-1 0 0 0,0 0-1 0 0,1 0 1 0 0,-1 1-1 0 0,0-1 1 0 0,0 0 0 0 0,0 0-1 0 0,0 1 1 0 0,0-1 0 0 0,0 0-1 0 0,0 0 1 0 0,0 1-1 0 0,0-1 1 0 0,0 0 0 0 0,0 0-1 0 0,0 1 1 0 0,0-1 0 0 0,0 0-1 0 0,0 0 1 0 0,0 1-1 0 0,0-1 1 0 0,0 0 0 0 0,-1 0-1 0 0,1 1 1 0 0,0-1 0 0 0,0 0-1 0 0,0 0 1 0 0,0 0-1 0 0,0 1 1 0 0,-1-1 0 0 0,1 0-1 0 0,0 0 1 0 0,0 0 0 0 0,-1 1-1 0 0,-2 4-404 0 0</inkml:trace>
</inkml:ink>
</file>

<file path=ppt/ink/ink44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28:20.269"/>
    </inkml:context>
    <inkml:brush xml:id="br0">
      <inkml:brushProperty name="width" value="0.025" units="cm"/>
      <inkml:brushProperty name="height" value="0.025" units="cm"/>
    </inkml:brush>
  </inkml:definitions>
  <inkml:trace contextRef="#ctx0" brushRef="#br0">133 67 1864 0 0,'6'-11'25'0'0,"13"-39"2372"0"0,-19 50-2361 0 0,0 0-1 0 0,0 0 0 0 0,0 0 1 0 0,0-1-1 0 0,0 1 1 0 0,0 0-1 0 0,0 0 1 0 0,0-1-1 0 0,0 1 1 0 0,0 0-1 0 0,-1 0 1 0 0,1 0-1 0 0,0-1 1 0 0,0 1-1 0 0,0 0 1 0 0,0 0-1 0 0,0 0 1 0 0,0-1-1 0 0,-1 1 1 0 0,1 0-1 0 0,0 0 1 0 0,0 0-1 0 0,0 0 1 0 0,0 0-1 0 0,-1-1 1 0 0,1 1-1 0 0,0 0 1 0 0,0 0-1 0 0,0 0 1 0 0,-1 0-1 0 0,1 0 1 0 0,0 0-1 0 0,0 0 1 0 0,-1 0-1 0 0,1 0 0 0 0,0 0 1 0 0,0 0-1 0 0,0 0 1 0 0,-1 0-1 0 0,1 0 1 0 0,0 0-1 0 0,0 0 1 0 0,-1 0-1 0 0,1 0 1 0 0,0 0-1 0 0,0 0 1 0 0,0 0-1 0 0,-1 0 1 0 0,1 1-1 0 0,0-1 1 0 0,0 0-1 0 0,0 0 1 0 0,-1 0-1 0 0,1 0 1 0 0,-31 21 1881 0 0,22-13-1834 0 0,0 0-1 0 0,0 0 1 0 0,1 1-1 0 0,0 0 1 0 0,1 0 0 0 0,0 1-1 0 0,0 0 1 0 0,1 0-1 0 0,0 0 1 0 0,1 1 0 0 0,0 0-1 0 0,1 0 1 0 0,0 0-1 0 0,-3 19 1 0 0,-1-2-16 0 0,2-4 21 0 0,4-6 13 0 0,2-17 132 0 0,4-2-207 0 0,-1 0 0 0 0,1 0 0 0 0,-1-1-1 0 0,1 1 1 0 0,-1-1 0 0 0,0 0 0 0 0,0 0-1 0 0,0 0 1 0 0,3-3 0 0 0,10-18-3 0 0,5-7-13 0 0,5-9-4 0 0,-9 14 4 0 0,-3-8 1 0 0,1 2-12 0 0,-1 11-11 0 0,-3 3-19 0 0,0 4-41 0 0,-10 13 71 0 0,0 0-1 0 0,-1 1 1 0 0,1-1 0 0 0,-1 1-1 0 0,1-1 1 0 0,-1 0 0 0 0,0 1-1 0 0,1-1 1 0 0,-1 1 0 0 0,1 0-1 0 0,-1-1 1 0 0,0 1 0 0 0,1-1-1 0 0,-1 1 1 0 0,0-1 0 0 0,0 1-1 0 0,1 0 1 0 0,-1-1 0 0 0,0 1-1 0 0,0 0 1 0 0,0-1 0 0 0,0 1-1 0 0,0 0 1 0 0,0-1 0 0 0,0 1-1 0 0,0 0 1 0 0,0-1-1 0 0,0 1 1 0 0,-1 0 0 0 0,5 37 15 0 0,-3-21 7 0 0,1-1 0 0 0,0 0 1 0 0,1 0-1 0 0,1 0 0 0 0,10 29 0 0 0,9-9 128 0 0,-10-24-253 0 0,-3-7-166 0 0,-9-5 164 0 0,-1-1 10 0 0,0 1 26 0 0,0-1-25 0 0,0 0-217 0 0</inkml:trace>
</inkml:ink>
</file>

<file path=ppt/ink/ink44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28:20.627"/>
    </inkml:context>
    <inkml:brush xml:id="br0">
      <inkml:brushProperty name="width" value="0.025" units="cm"/>
      <inkml:brushProperty name="height" value="0.025" units="cm"/>
    </inkml:brush>
  </inkml:definitions>
  <inkml:trace contextRef="#ctx0" brushRef="#br0">0 0 4225 0 0,'2'37'4378'0'0,"4"21"-4156"0"0,-2-32 112 0 0,-2 14-279 0 0,-2 17 182 0 0,-1-36-150 0 0,1-1 1 0 0,1 1-1 0 0,1-1 1 0 0,0 1 0 0 0,7 21-1 0 0,4-5-178 0 0,-8-19 15 0 0,-5-10-43 0 0</inkml:trace>
</inkml:ink>
</file>

<file path=ppt/ink/ink44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28:20.973"/>
    </inkml:context>
    <inkml:brush xml:id="br0">
      <inkml:brushProperty name="width" value="0.025" units="cm"/>
      <inkml:brushProperty name="height" value="0.025" units="cm"/>
    </inkml:brush>
  </inkml:definitions>
  <inkml:trace contextRef="#ctx0" brushRef="#br0">112 98 4177 0 0,'50'-61'1168'0'0,"-49"60"-1048"0"0,0-1 1 0 0,1 1-1 0 0,-1-1 0 0 0,0 1 1 0 0,-1-1-1 0 0,1 0 0 0 0,0 1 1 0 0,0-1-1 0 0,-1 0 0 0 0,1 0 1 0 0,-1 1-1 0 0,1-1 0 0 0,-1-4 1 0 0,0 6-70 0 0,0-1 1 0 0,0 1 0 0 0,0-1-1 0 0,-1 1 1 0 0,1-1-1 0 0,0 1 1 0 0,0 0 0 0 0,-1-1-1 0 0,1 1 1 0 0,0-1-1 0 0,0 1 1 0 0,-1 0 0 0 0,1-1-1 0 0,-1 1 1 0 0,1 0 0 0 0,0-1-1 0 0,-1 1 1 0 0,1 0-1 0 0,-1-1 1 0 0,1 1 0 0 0,-1 0-1 0 0,1 0 1 0 0,-1 0-1 0 0,1-1 1 0 0,-1 1 0 0 0,1 0-1 0 0,-1 0 1 0 0,0 0 0 0 0,-33 4 1136 0 0,15 5-1125 0 0,-11 6 8 0 0,-9 14 78 0 0,19-5 49 0 0,4 21-20 0 0,14-39-158 0 0,1 1-1 0 0,1 0 0 0 0,0 0 1 0 0,0 0-1 0 0,0-1 1 0 0,0 1-1 0 0,1 0 0 0 0,3 11 1 0 0,-3-14-11 0 0,1 1 0 0 0,-1-1 0 0 0,1 0 0 0 0,0 1 0 0 0,0-1 0 0 0,1 0 0 0 0,-1 0 0 0 0,1 0 0 0 0,0-1 0 0 0,0 1 1 0 0,0-1-1 0 0,7 6 0 0 0,-7-6-2 0 0,1-1 1 0 0,0 0 0 0 0,-1 0 0 0 0,1 0 0 0 0,0-1 0 0 0,0 1-1 0 0,0-1 1 0 0,0 0 0 0 0,7 2 0 0 0,-3-3-50 0 0,0 1 0 0 0,1-1-1 0 0,-1-1 1 0 0,0 1 0 0 0,0-1 0 0 0,15-5-1 0 0,-19 6 0 0 0,0-1 0 0 0,0-1 0 0 0,0 1-1 0 0,-1-1 1 0 0,1 1 0 0 0,0-1-1 0 0,-1 0 1 0 0,0 0 0 0 0,1-1 0 0 0,-1 1-1 0 0,0-1 1 0 0,0 0 0 0 0,0 0-1 0 0,0 0 1 0 0,2-3 0 0 0,3-10-328 0 0</inkml:trace>
</inkml:ink>
</file>

<file path=ppt/ink/ink44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28:21.305"/>
    </inkml:context>
    <inkml:brush xml:id="br0">
      <inkml:brushProperty name="width" value="0.025" units="cm"/>
      <inkml:brushProperty name="height" value="0.025" units="cm"/>
    </inkml:brush>
  </inkml:definitions>
  <inkml:trace contextRef="#ctx0" brushRef="#br0">7 0 4825 0 0,'-1'5'532'0'0,"-1"-1"-1"0"0,1 1 1 0 0,0-1 0 0 0,1 1 0 0 0,-1 0-1 0 0,1-1 1 0 0,0 1 0 0 0,0 0 0 0 0,1 7-1 0 0,2 1-690 0 0,0-1 0 0 0,1 0 0 0 0,0 0-1 0 0,8 15 1 0 0,-4-9 250 0 0,-2-7-190 0 0,4 3-1481 0 0</inkml:trace>
</inkml:ink>
</file>

<file path=ppt/ink/ink44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28:21.642"/>
    </inkml:context>
    <inkml:brush xml:id="br0">
      <inkml:brushProperty name="width" value="0.025" units="cm"/>
      <inkml:brushProperty name="height" value="0.025" units="cm"/>
    </inkml:brush>
  </inkml:definitions>
  <inkml:trace contextRef="#ctx0" brushRef="#br0">9 1 3953 0 0,'1'9'1658'0'0,"1"4"337"0"0,-1-4-1599 0 0,-4-6-301 0 0,1-2 82 0 0,1 1-24 0 0,-5 41 503 0 0,6 20-76 0 0,13 0-310 0 0,-7-44-189 0 0,0-1 0 0 0,18 35 0 0 0,-8-30-64 0 0,-15-21-3 0 0,1-1 0 0 0,-1 0 0 0 0,1 1 1 0 0,-1-1-1 0 0,1 0 0 0 0,-1 0 0 0 0,1 0 1 0 0,0 0-1 0 0,-1 0 0 0 0,1 0 0 0 0,0-1 0 0 0,0 1 1 0 0,-1-1-1 0 0,4 1 0 0 0,-3-1 6 0 0,0 1 1 0 0,0-2-1 0 0,0 1 0 0 0,0 0 0 0 0,0 0 0 0 0,0-1 0 0 0,0 1 1 0 0,0-1-1 0 0,0 1 0 0 0,0-1 0 0 0,0 0 0 0 0,0 0 0 0 0,2-1 1 0 0,19-16 118 0 0,-9 2-84 0 0,4-15 23 0 0,1-21 35 0 0,-12 20-29 0 0,-6 19-109 0 0,0-5 2 0 0,-3-28-227 0 0,1 31 2 0 0,0 4 12 0 0,1-40-3365 0 0,3 41 419 0 0</inkml:trace>
</inkml:ink>
</file>

<file path=ppt/ink/ink44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28:21.992"/>
    </inkml:context>
    <inkml:brush xml:id="br0">
      <inkml:brushProperty name="width" value="0.025" units="cm"/>
      <inkml:brushProperty name="height" value="0.025" units="cm"/>
    </inkml:brush>
  </inkml:definitions>
  <inkml:trace contextRef="#ctx0" brushRef="#br0">1 241 4609 0 0,'3'5'605'0'0,"-1"0"1"0"0,0 0-1 0 0,0 1 0 0 0,0-1 1 0 0,-1 0-1 0 0,1 1 0 0 0,0 8 1 0 0,7 25-540 0 0,-6-20 72 0 0,-2-16 572 0 0,-9-150 236 0 0,10 52-909 0 0,9 33-24 0 0,-11 63-13 0 0,0-1 0 0 0,0 0 0 0 0,0 0 0 0 0,0 0-1 0 0,0 0 1 0 0,0 0 0 0 0,1 0 0 0 0,-1 1 0 0 0,0-1-1 0 0,0 0 1 0 0,0 0 0 0 0,0 0 0 0 0,0 0 0 0 0,0 0 0 0 0,0 0-1 0 0,1 0 1 0 0,-1 0 0 0 0,0 0 0 0 0,0 1 0 0 0,0-1-1 0 0,0 0 1 0 0,0 0 0 0 0,1 0 0 0 0,-1 0 0 0 0,0 0-1 0 0,0 0 1 0 0,0 0 0 0 0,0 0 0 0 0,0 0 0 0 0,1 0-1 0 0,-1 0 1 0 0,0 0 0 0 0,0 0 0 0 0,0 0 0 0 0,0 0-1 0 0,1 0 1 0 0,-1 0 0 0 0,0-1 0 0 0,0 1 0 0 0,0 0-1 0 0,0 0 1 0 0,0 0 0 0 0,0 0 0 0 0,1 0 0 0 0,-1 0 0 0 0,0 0-1 0 0,0 0 1 0 0,0 0 0 0 0,0-1 0 0 0,0 1 0 0 0,0 0-1 0 0,0 0 1 0 0,0 0 0 0 0,0 0 0 0 0,1 0 0 0 0,-1-1-1 0 0,0 1 1 0 0,0 0 0 0 0,0 0 0 0 0,0 0 0 0 0,0 0-1 0 0,0 0 1 0 0,0-1 0 0 0,0 1 0 0 0,0 0 0 0 0,0 0-1 0 0,0 0 1 0 0,7 20-29 0 0,2 30-15 0 0,-9-49 44 0 0,1 0-1 0 0,11 3 7 0 0,-8-3-4 0 0,-1-1 0 0 0,1 1 0 0 0,-1-1 0 0 0,1 0 0 0 0,-1 0-1 0 0,1 0 1 0 0,-1-1 0 0 0,1 0 0 0 0,-1 1 0 0 0,1-1 0 0 0,-1 0 0 0 0,0 0 0 0 0,1-1 0 0 0,5-3-1 0 0,37-26 22 0 0,-35 23-25 0 0,-5 3 8 0 0,0 0 0 0 0,0 0 0 0 0,0 0 0 0 0,-1-1 0 0 0,6-7 0 0 0,13-12 70 0 0,-22 24-57 0 0,-1 0-1 0 0,0 0 0 0 0,1 0 0 0 0,-1 0 0 0 0,1 0 0 0 0,-1 0 0 0 0,1 0 0 0 0,-1 1 0 0 0,1-1 0 0 0,0 1 0 0 0,-1-1 0 0 0,1 1 0 0 0,0 0 0 0 0,-1-1 0 0 0,1 1 0 0 0,0 0 0 0 0,0 0 0 0 0,-1 0 0 0 0,1 0 0 0 0,0 1 1 0 0,0-1-1 0 0,-1 0 0 0 0,1 1 0 0 0,0-1 0 0 0,-1 1 0 0 0,1 0 0 0 0,2 1 0 0 0,-3-1 179 0 0,0 9-153 0 0,1 1-1 0 0,-1 0 1 0 0,1-1-1 0 0,8 21 0 0 0,-3-8-13 0 0,0 16 3 0 0,-4-23-210 0 0,0 0-1 0 0,1-1 1 0 0,1 1 0 0 0,0-1-1 0 0,13 25 1 0 0,-11-27-270 0 0</inkml:trace>
</inkml:ink>
</file>

<file path=ppt/ink/ink44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28:23.284"/>
    </inkml:context>
    <inkml:brush xml:id="br0">
      <inkml:brushProperty name="width" value="0.025" units="cm"/>
      <inkml:brushProperty name="height" value="0.025" units="cm"/>
    </inkml:brush>
  </inkml:definitions>
  <inkml:trace contextRef="#ctx0" brushRef="#br0">36 56 1816 0 0,'65'-5'1821'0'0,"-64"5"-1741"0"0,-1-1 0 0 0,1 1 0 0 0,-1 0 0 0 0,1 0 0 0 0,0 0 0 0 0,-1 0 1 0 0,1 0-1 0 0,-1 0 0 0 0,1 0 0 0 0,0 0 0 0 0,-1 0 0 0 0,1 0 0 0 0,-1 0 0 0 0,1 0 0 0 0,-1 1 1 0 0,1-1-1 0 0,0 0 0 0 0,-1 0 0 0 0,1 1 0 0 0,-1-1 0 0 0,1 0 0 0 0,-1 1 0 0 0,1-1 0 0 0,-1 0 1 0 0,1 1-1 0 0,-1-1 0 0 0,0 1 0 0 0,1-1 0 0 0,-1 0 0 0 0,1 2 0 0 0,-3 0 2027 0 0,8-11-1077 0 0,19 0-245 0 0,27 2-198 0 0,-29 5-514 0 0,21-3 211 0 0,70-17 420 0 0,-112 21-697 0 0,0 0-1 0 0,0 0 0 0 0,0 1 0 0 0,0-1 0 0 0,0 1 0 0 0,0 0 0 0 0,0 0 1 0 0,0-1-1 0 0,0 1 0 0 0,0 1 0 0 0,0-1 0 0 0,0 0 0 0 0,0 0 0 0 0,0 1 1 0 0,0-1-1 0 0,0 1 0 0 0,0-1 0 0 0,-1 1 0 0 0,1 0 0 0 0,0 0 0 0 0,0 0 0 0 0,0 0 1 0 0,-1 0-1 0 0,1 0 0 0 0,-1 1 0 0 0,1-1 0 0 0,-1 0 0 0 0,1 1 0 0 0,-1-1 1 0 0,0 1-1 0 0,0 0 0 0 0,0-1 0 0 0,0 1 0 0 0,0 0 0 0 0,0 0 0 0 0,0 0 0 0 0,0-1 1 0 0,0 4-1 0 0,1 1 1 0 0,-1 0 1 0 0,0 0-1 0 0,-1 0 1 0 0,0 0-1 0 0,1 0 1 0 0,-2 0 0 0 0,1 0-1 0 0,-1 0 1 0 0,0 0-1 0 0,0 0 1 0 0,0 0-1 0 0,-3 6 1 0 0,-21 45 14 0 0,-45 76 0 0 0,43-86-10 0 0,2 2-1 0 0,-20 55 1 0 0,38-77-7 0 0,5-9 3 0 0,2 9 3 0 0,0-27 87 0 0,15 9-64 0 0,-5-5-31 0 0,0-1 0 0 0,0 0 0 0 0,1-1 0 0 0,-1 0 0 0 0,1 0 0 0 0,0-1 0 0 0,-1 0 0 0 0,1-1 0 0 0,15-2 0 0 0,16 2 0 0 0,-14 2 0 0 0,17 10 7 0 0,-27 3-10 0 0,-16-13 3 0 0,-1 0 0 0 0,1 0 1 0 0,-1 0-1 0 0,1 0 0 0 0,-1 1 0 0 0,0-1 0 0 0,0 0 1 0 0,0 1-1 0 0,0-1 0 0 0,0 1 0 0 0,-1-1 0 0 0,1 4 1 0 0,-2 10 11 0 0,-1-1 1 0 0,0 1 0 0 0,-1-1-1 0 0,-1 1 1 0 0,-10 25-1 0 0,-38 79 4 0 0,29-69-30 0 0,2 1 18 0 0,-16 31-7 0 0,30-66 1 0 0,-1 5 4 0 0,4 0 3 0 0,8 14 11 0 0,-3-35-15 0 0,-1 0 1 0 0,1 0-1 0 0,-1-1 1 0 0,1 1-1 0 0,-1 0 1 0 0,1 0-1 0 0,-1-1 1 0 0,1 1-1 0 0,0 0 1 0 0,0-1-1 0 0,-1 1 1 0 0,1-1-1 0 0,0 1 1 0 0,0-1-1 0 0,0 1 0 0 0,0-1 1 0 0,-1 0-1 0 0,1 1 1 0 0,0-1-1 0 0,0 0 1 0 0,0 0-1 0 0,0 1 1 0 0,0-1-1 0 0,0 0 1 0 0,1 0-1 0 0,40 0 5 0 0,-36-1-12 0 0,0 1 1 0 0,0 0-1 0 0,0 0 0 0 0,0 0 1 0 0,0 0-1 0 0,0 1 0 0 0,0 0 1 0 0,0 0-1 0 0,-1 1 1 0 0,12 4-1 0 0,22 24 0 0 0,17 18-7 0 0,-34-28 6 0 0,-2 1 0 0 0,0 1 0 0 0,-1 1 0 0 0,18 29 0 0 0,-22-27 4 0 0,122 214 59 0 0,-121-205-44 0 0,-2 1 1 0 0,13 48-1 0 0,-20-54-6 0 0,5 51-1 0 0,-6-25 25 0 0,1 17 31 0 0,-2 97 1 0 0,-6-143-25 0 0,-2 0 0 0 0,-1 0-1 0 0,-10 38 1 0 0,8-46 6 0 0,0-1-1 0 0,-2 1 1 0 0,-9 18-1 0 0,-6 1 107 0 0,-1 0 1 0 0,-2-2-1 0 0,-2-1 0 0 0,-41 41 1 0 0,-54 39 346 0 0,39-43-167 0 0,39-33-158 0 0,6-7 141 0 0,-1-2 0 0 0,-2-2 0 0 0,-54 27 0 0 0,-140 50-1746 0 0,236-104 1395 0 0,0 0-1 0 0,-1 1 0 0 0,1-1 0 0 0,0 0 1 0 0,0 0-1 0 0,0 0 0 0 0,0 1 0 0 0,-1-1 0 0 0,1 0 1 0 0,0 0-1 0 0,0 0 0 0 0,0 0 0 0 0,-1 0 1 0 0,1 1-1 0 0,0-1 0 0 0,0 0 0 0 0,-1 0 0 0 0,1 0 1 0 0,0 0-1 0 0,0 0 0 0 0,-1 0 0 0 0,1 0 1 0 0,0 0-1 0 0,0 0 0 0 0,-1 0 0 0 0,1 0 0 0 0,0 0 1 0 0,0 0-1 0 0,-1 0 0 0 0,1 0 0 0 0,0 0 1 0 0,0 0-1 0 0,-1 0 0 0 0,1 0 0 0 0,0-1 0 0 0,0 1 1 0 0,-1 0-1 0 0,1 0 0 0 0,0 0 0 0 0,0 0 1 0 0,0 0-1 0 0,-1-1 0 0 0,1 1 0 0 0,0 0 0 0 0,0 0 1 0 0,0 0-1 0 0,0-1 0 0 0,-1 1 0 0 0,1 0 0 0 0,0 0 1 0 0,0-1-1 0 0,0 1 0 0 0,0 0 0 0 0,0 0 1 0 0,0-1-1 0 0,0 1 0 0 0,0 0 0 0 0,0 0 0 0 0,0-1 1 0 0,0 1-1 0 0,0 0 0 0 0,0 0 0 0 0,0-1 1 0 0,0 0-492 0 0</inkml:trace>
</inkml:ink>
</file>

<file path=ppt/ink/ink44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28:24.027"/>
    </inkml:context>
    <inkml:brush xml:id="br0">
      <inkml:brushProperty name="width" value="0.025" units="cm"/>
      <inkml:brushProperty name="height" value="0.025" units="cm"/>
    </inkml:brush>
  </inkml:definitions>
  <inkml:trace contextRef="#ctx0" brushRef="#br0">0 49 4017 0 0,'12'-21'182'0'0,"5"-6"1002"0"0,-13 33-315 0 0,-3 21 94 0 0,-1-13-692 0 0,0 0-1 0 0,2 0 1 0 0,5 27 0 0 0,3-2 87 0 0,19 44-1 0 0,4 11-136 0 0,-2-35-288 0 0,-32-60-26 0 0</inkml:trace>
</inkml:ink>
</file>

<file path=ppt/ink/ink44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28:24.374"/>
    </inkml:context>
    <inkml:brush xml:id="br0">
      <inkml:brushProperty name="width" value="0.025" units="cm"/>
      <inkml:brushProperty name="height" value="0.025" units="cm"/>
    </inkml:brush>
  </inkml:definitions>
  <inkml:trace contextRef="#ctx0" brushRef="#br0">0 29 5473 0 0,'28'-23'1302'0'0,"-19"17"-674"0"0,-14 13 139 0 0,4-3-700 0 0,-1 0 0 0 0,1 0 1 0 0,0 0-1 0 0,0-1 1 0 0,1 1-1 0 0,-1 0 0 0 0,1 0 1 0 0,0 0-1 0 0,0 0 0 0 0,0 0 1 0 0,1 6-1 0 0,0 17 284 0 0,-3-14-249 0 0,1 0 0 0 0,1 0 0 0 0,0 0 0 0 0,1 0 0 0 0,1 0 0 0 0,0 0 0 0 0,4 15-1 0 0,5 9 174 0 0,18 38 0 0 0,-5-15-105 0 0,-21-49-138 0 0,1 0 1 0 0,-2 1-1 0 0,1-1 1 0 0,-1 1 0 0 0,-1-1-1 0 0,0 18 1 0 0,-3-6-344 0 0,-1-9-164 0 0,-5 9-950 0 0,3-18 337 0 0,1-6-273 0 0,3 0 272 0 0,-1-2-869 0 0</inkml:trace>
</inkml:ink>
</file>

<file path=ppt/ink/ink44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28:24.722"/>
    </inkml:context>
    <inkml:brush xml:id="br0">
      <inkml:brushProperty name="width" value="0.025" units="cm"/>
      <inkml:brushProperty name="height" value="0.025" units="cm"/>
    </inkml:brush>
  </inkml:definitions>
  <inkml:trace contextRef="#ctx0" brushRef="#br0">0 293 1944 0 0,'72'20'769'0'0,"-60"-14"-320"0"0,0 2 148 0 0,-8-5 428 0 0,-3-3 207 0 0,0-2 596 0 0,-1-1-213 0 0,-5-22-935 0 0,2 17-610 0 0,-6-24 186 0 0,-19-44 1 0 0,25 67-194 0 0,0 2-20 0 0,1 0 0 0 0,1-1-1 0 0,-1 0 1 0 0,1 1 0 0 0,1-1 0 0 0,-1-10 0 0 0,4-23 12 0 0,-1 29-57 0 0,3-7-36 0 0,-4 16-8 0 0,-1 1 1 0 0,1-1-1 0 0,0 0 1 0 0,0 1-1 0 0,1-1 1 0 0,-1 1-1 0 0,0 0 1 0 0,1-1-1 0 0,0 1 1 0 0,-1 0-1 0 0,1 0 1 0 0,0 0-1 0 0,0 0 1 0 0,0 1-1 0 0,5-4 1 0 0,-6 5-1 0 0,0-1 0 0 0,0 1 0 0 0,1 0 1 0 0,-1 0-1 0 0,0 0 0 0 0,0 0 0 0 0,1 0 1 0 0,-1 1-1 0 0,0-1 0 0 0,0 0 1 0 0,0 1-1 0 0,1-1 0 0 0,-1 0 0 0 0,0 1 1 0 0,0-1-1 0 0,0 1 0 0 0,0 0 1 0 0,0-1-1 0 0,0 1 0 0 0,0 0 0 0 0,0 0 1 0 0,0 0-1 0 0,0 0 0 0 0,0-1 0 0 0,-1 1 1 0 0,1 0-1 0 0,1 2 0 0 0,2 5-291 0 0</inkml:trace>
</inkml:ink>
</file>

<file path=ppt/ink/ink4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22:59:26.991"/>
    </inkml:context>
    <inkml:brush xml:id="br0">
      <inkml:brushProperty name="width" value="0.05" units="cm"/>
      <inkml:brushProperty name="height" value="0.05" units="cm"/>
      <inkml:brushProperty name="color" value="#E71224"/>
    </inkml:brush>
  </inkml:definitions>
  <inkml:trace contextRef="#ctx0" brushRef="#br0">1 287 6073 0 0,'5'-3'5048'0'0,"13"-7"-4485"0"0,-13 9-552 0 0,-1-1 1 0 0,0 0 0 0 0,0 0-1 0 0,0-1 1 0 0,0 1-1 0 0,-1-1 1 0 0,1 1 0 0 0,-1-1-1 0 0,0 0 1 0 0,1-1 0 0 0,3-4-1 0 0,-4 4-1 0 0,0 0 0 0 0,0 1 0 0 0,1 0-1 0 0,-1 0 1 0 0,1 0 0 0 0,0 0 0 0 0,0 0 0 0 0,0 1 0 0 0,0-1 0 0 0,0 1-1 0 0,5-2 1 0 0,52-26-390 0 0,-17 7-975 0 0,-31 15 1054 0 0,-7 3 102 0 0,4-6-269 0 0,4-3-840 0 0</inkml:trace>
  <inkml:trace contextRef="#ctx0" brushRef="#br0" timeOffset="1">316 43 5401 0 0,'34'-35'2205'0'0,"-28"28"-1149"0"0,-7 9 76 0 0,4 10-514 0 0,10 22-738 0 0,2 5 151 0 0,28 67 212 0 0,-14-42-233 0 0,-28-61-68 0 0,6 8-472 0 0,-4-7-414 0 0,0-1-129 0 0</inkml:trace>
</inkml:ink>
</file>

<file path=ppt/ink/ink44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28:25.055"/>
    </inkml:context>
    <inkml:brush xml:id="br0">
      <inkml:brushProperty name="width" value="0.025" units="cm"/>
      <inkml:brushProperty name="height" value="0.025" units="cm"/>
    </inkml:brush>
  </inkml:definitions>
  <inkml:trace contextRef="#ctx0" brushRef="#br0">45 57 4377 0 0,'-12'-15'4624'0'0,"2"18"-3256"0"0,8 1-1356 0 0,0-1 0 0 0,0 0 0 0 0,0 1 0 0 0,1-1 0 0 0,-1 1 0 0 0,1-1 0 0 0,0 1 0 0 0,-2 6 0 0 0,3-9-11 0 0,-2 5 13 0 0,1-1 0 0 0,0 1 0 0 0,0 0-1 0 0,0 0 1 0 0,1 0 0 0 0,-1 0-1 0 0,2 0 1 0 0,-1 0 0 0 0,0 0-1 0 0,1 0 1 0 0,0 0 0 0 0,1-1 0 0 0,3 11-1 0 0,-1-9 1 0 0,0 0 0 0 0,0 0 1 0 0,1 0-1 0 0,0 0 0 0 0,0-1 0 0 0,1 0 0 0 0,0 0 0 0 0,0 0 0 0 0,0-1 0 0 0,1 0 0 0 0,7 5 1 0 0,-10-8-8 0 0,-1 0 1 0 0,1-1-1 0 0,-1 1 0 0 0,1-1 1 0 0,0 0-1 0 0,-1 0 1 0 0,1 0-1 0 0,0 0 1 0 0,0 0-1 0 0,0-1 1 0 0,0 0-1 0 0,0 0 1 0 0,0 0-1 0 0,-1 0 1 0 0,1-1-1 0 0,0 1 1 0 0,0-1-1 0 0,0 0 1 0 0,0 0-1 0 0,-1 0 1 0 0,1-1-1 0 0,0 1 1 0 0,-1-1-1 0 0,0 0 1 0 0,6-4-1 0 0,-5 3-3 0 0,0 0 0 0 0,-1-1 0 0 0,0 1 0 0 0,1-1 0 0 0,-1 1 0 0 0,-1-1 0 0 0,1 0 0 0 0,0 0 0 0 0,-1-1 0 0 0,0 1 0 0 0,3-8 0 0 0,4-31 19 0 0,-9 40-19 0 0,0 0 1 0 0,0 0-1 0 0,0 0 0 0 0,0 0 1 0 0,-1 0-1 0 0,0 0 0 0 0,1 0 1 0 0,-1 1-1 0 0,0-1 0 0 0,0 0 1 0 0,-1 0-1 0 0,1 0 0 0 0,0 1 1 0 0,-1-1-1 0 0,0 1 0 0 0,-2-4 1 0 0,-23-21 43 0 0,3 3-72 0 0,12 6-54 0 0,-10-10-711 0 0,17 24 761 0 0,4 3-322 0 0</inkml:trace>
</inkml:ink>
</file>

<file path=ppt/ink/ink44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28:25.453"/>
    </inkml:context>
    <inkml:brush xml:id="br0">
      <inkml:brushProperty name="width" value="0.025" units="cm"/>
      <inkml:brushProperty name="height" value="0.025" units="cm"/>
    </inkml:brush>
  </inkml:definitions>
  <inkml:trace contextRef="#ctx0" brushRef="#br0">5 1 4049 0 0,'-4'23'5996'0'0,"6"49"-5839"0"0,0-63-110 0 0,0-1-1 0 0,0 1 1 0 0,0 0-1 0 0,1-1 1 0 0,1 1 0 0 0,0-1-1 0 0,0 0 1 0 0,8 12-1 0 0,5 11 43 0 0,-16-29-78 0 0,0 0 0 0 0,-1 0-1 0 0,2 0 1 0 0,-1-1-1 0 0,0 1 1 0 0,0 0 0 0 0,0-1-1 0 0,1 1 1 0 0,-1-1-1 0 0,1 1 1 0 0,2 1 0 0 0,3 3 24 0 0,-1 0-10 0 0,24 19 56 0 0,-12-20-26 0 0,-12-10 7 0 0,-5-3-2 0 0,2 0-25 0 0,6-7-14 0 0,0 1-11 0 0,-3 4 2 0 0,-3 2-6 0 0,0 1-1 0 0,0-1 0 0 0,-1 0 0 0 0,0-1 1 0 0,-1 1-1 0 0,0 0 0 0 0,0 0 0 0 0,0-1 1 0 0,-1 1-1 0 0,-1 0 0 0 0,1-1 0 0 0,-1 1 1 0 0,-1 0-1 0 0,1 0 0 0 0,-1 0 0 0 0,-7-16 1 0 0,3-5 30 0 0,5 28-38 0 0,1 0-1 0 0,0 1 1 0 0,0-1 0 0 0,0 0-1 0 0,1 1 1 0 0,-1-1-1 0 0,0 0 1 0 0,0 1 0 0 0,0-1-1 0 0,0 0 1 0 0,1 1 0 0 0,-1-1-1 0 0,0 1 1 0 0,1-1-1 0 0,-1 0 1 0 0,0 1 0 0 0,1-1-1 0 0,-1 1 1 0 0,1-1 0 0 0,-1 1-1 0 0,1-1 1 0 0,-1 1 0 0 0,1-1-1 0 0,-1 1 1 0 0,1 0-1 0 0,-1-1 1 0 0,1 1 0 0 0,0 0-1 0 0,-1-1 1 0 0,1 1 0 0 0,-1 0-1 0 0,1 0 1 0 0,0-1-1 0 0,0 1 1 0 0,22 49-33 0 0,21 18 37 0 0,-42-64-1 0 0,0-1 0 0 0,0 0 0 0 0,0 0 0 0 0,1-1 0 0 0,-1 1 0 0 0,0 0 0 0 0,1-1 0 0 0,-1 0 1 0 0,1 1-1 0 0,-1-1 0 0 0,1 0 0 0 0,3 1 0 0 0,11 5 7 0 0,-17-6-7 0 0,0-1-1 0 0,0 0 0 0 0,1 1 1 0 0,-1-1-1 0 0,0 0 0 0 0,0 1 1 0 0,0-1-1 0 0,1 0 0 0 0,-1 1 1 0 0,0-1-1 0 0,0 0 0 0 0,1 0 1 0 0,-1 1-1 0 0,0-1 0 0 0,1 0 1 0 0,-1 0-1 0 0,0 1 0 0 0,0-1 1 0 0,1 0-1 0 0,-1 0 0 0 0,1 0 1 0 0,-1 0-1 0 0,0 0 0 0 0,1 0 0 0 0,-1 0 1 0 0,0 1-1 0 0,1-1 0 0 0,-1 0 1 0 0,0 0-1 0 0,1 0 0 0 0,-1 0 1 0 0,1-1-1 0 0,-1 1 0 0 0,0 0 1 0 0,1 0-1 0 0,-1 0 0 0 0,0 0 1 0 0,1 0-1 0 0,-1 0 0 0 0,0-1 1 0 0,1 1-1 0 0,-1 0 0 0 0,0 0 1 0 0,1 0-1 0 0,-1-1 0 0 0,0 1 1 0 0,0 0-1 0 0,1 0 0 0 0,-1-1 1 0 0,0 1-1 0 0,0 0 0 0 0,1-1 0 0 0,-1 1 1 0 0,0 0-1 0 0,0-1 0 0 0,0 1 1 0 0,0 0-1 0 0,1-1 0 0 0,-1 1 1 0 0,0 0-1 0 0,0-1 0 0 0,0 1 1 0 0,0-1-1 0 0,0 1 0 0 0,0-1 1 0 0,-2-16 42 0 0,0 5 0 0 0,1 8-11 0 0,1 3-25 0 0,-3-13-55 0 0,1-10-1374 0 0,2 15 881 0 0</inkml:trace>
</inkml:ink>
</file>

<file path=ppt/ink/ink44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28:25.808"/>
    </inkml:context>
    <inkml:brush xml:id="br0">
      <inkml:brushProperty name="width" value="0.025" units="cm"/>
      <inkml:brushProperty name="height" value="0.025" units="cm"/>
    </inkml:brush>
  </inkml:definitions>
  <inkml:trace contextRef="#ctx0" brushRef="#br0">112 26 4785 0 0,'-3'-12'3329'0'0,"-2"3"-2260"0"0,-2 5-185 0 0,1 5-87 0 0,2 0-713 0 0,1 1 0 0 0,0 0 1 0 0,0 0-1 0 0,0 0 1 0 0,0 1-1 0 0,0-1 0 0 0,0 1 1 0 0,0 0-1 0 0,-3 4 0 0 0,-4 10-36 0 0,5-4 33 0 0,0 14-46 0 0,4 8-3 0 0,3-33-28 0 0,0 1 0 0 0,0 0 0 0 0,0 0 0 0 0,0 0 0 0 0,0-1 0 0 0,0 1 0 0 0,1-1 0 0 0,-1 0 0 0 0,1 0 0 0 0,-1 0 0 0 0,1 0 0 0 0,0 0 0 0 0,0 0 0 0 0,0-1 0 0 0,0 1 0 0 0,0-1 0 0 0,0 0 0 0 0,6 1 0 0 0,-4-2 0 0 0,6 1 5 0 0,0 0-1 0 0,0 0 1 0 0,19 5 0 0 0,-26-5-3 0 0,-1 1 0 0 0,1-1 0 0 0,0 1 0 0 0,-1 0-1 0 0,1 0 1 0 0,-1 0 0 0 0,0 0 0 0 0,0 1-1 0 0,0-1 1 0 0,0 1 0 0 0,0 0 0 0 0,-1 0 0 0 0,1 0-1 0 0,2 4 1 0 0,-1 4 9 0 0,-5 12 24 0 0,-7 17 49 0 0,-1-19-12 0 0,-7 1 22 0 0,6-11-44 0 0,-1-1-1 0 0,0 0 1 0 0,-12 9-1 0 0,-18 8 117 0 0,27-18-157 0 0,-14 1 28 0 0,3-7-99 0 0,11-6-467 0 0,13-8-2980 0 0,1 9 2834 0 0</inkml:trace>
</inkml:ink>
</file>

<file path=ppt/ink/ink44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28:26.224"/>
    </inkml:context>
    <inkml:brush xml:id="br0">
      <inkml:brushProperty name="width" value="0.025" units="cm"/>
      <inkml:brushProperty name="height" value="0.025" units="cm"/>
    </inkml:brush>
  </inkml:definitions>
  <inkml:trace contextRef="#ctx0" brushRef="#br0">64 388 3657 0 0,'1'0'209'0'0,"0"1"1"0"0,0 0 0 0 0,0-1-1 0 0,0 1 1 0 0,0 0 0 0 0,0 0 0 0 0,0 0-1 0 0,0 0 1 0 0,-1 0 0 0 0,1 0-1 0 0,0 0 1 0 0,-1 0 0 0 0,1 0-1 0 0,0 0 1 0 0,-1 0 0 0 0,0 1-1 0 0,1-1 1 0 0,-1 0 0 0 0,0 0-1 0 0,1 2 1 0 0,7 37-344 0 0,-5-23 531 0 0,3 3-363 0 0,3 12 143 0 0,-1-4 44 0 0,3 13 121 0 0,-5 5-122 0 0,-5-25-88 0 0,0 7 52 0 0,-4-9-71 0 0,3-18-98 0 0,0-1-1 0 0,0 0 0 0 0,1 1 1 0 0,-1-1-1 0 0,0 0 1 0 0,0 1-1 0 0,0-1 1 0 0,0 0-1 0 0,0 1 1 0 0,0-1-1 0 0,0 0 1 0 0,0 1-1 0 0,0-1 0 0 0,-1 0 1 0 0,1 1-1 0 0,0-1 1 0 0,0 0-1 0 0,0 1 1 0 0,0-1-1 0 0,0 0 1 0 0,-1 1-1 0 0,1-1 1 0 0,0 0-1 0 0,0 1 0 0 0,0-1 1 0 0,-1 0-1 0 0,1 0 1 0 0,0 0-1 0 0,0 1 1 0 0,-1-1-1 0 0,1 0 1 0 0,0 0-1 0 0,-1 0 1 0 0,1 1-1 0 0,0-1 1 0 0,-1 0-1 0 0,1 0 0 0 0,0 0 1 0 0,-1 0-1 0 0,1 0 1 0 0,0 0-1 0 0,-1 0 1 0 0,1 0-1 0 0,0 0 1 0 0,-1 0-1 0 0,1 0 1 0 0,0 0-1 0 0,-1 0 0 0 0,1 0 1 0 0,0 0-1 0 0,-1 0 1 0 0,0 0-1 0 0,-6-11 539 0 0,1 1-464 0 0,4 6-161 0 0,-29-49 162 0 0,24 43-82 0 0,1-1-1 0 0,0 0 1 0 0,0 0-1 0 0,1-1 1 0 0,1 0 0 0 0,-6-20-1 0 0,2-3 6 0 0,1-1 0 0 0,1 0 1 0 0,0-41-1 0 0,6 47-6 0 0,1 0 0 0 0,7-38-1 0 0,0 25-6 0 0,10-27 8 0 0,-14 60-6 0 0,0-1 0 0 0,0 1 0 0 0,2 0 0 0 0,7-12-1 0 0,18-11-2 0 0,-27 30 0 0 0,6-4-1 0 0,1 2-1 0 0,-1 11-4 0 0,-1 5-4 0 0,-8-8 9 0 0,0 0-1 0 0,1 0 1 0 0,-1 0-1 0 0,0 0 1 0 0,0 0-1 0 0,-1 0 1 0 0,1 0-1 0 0,-1 0 1 0 0,1 5-1 0 0,-1 21 1 0 0,-4-2 1 0 0,2-12-3 0 0,-17 79-18 0 0,8-54 9 0 0,-24 58-1 0 0,25-83-63 0 0,11-22-663 0 0,1-3 561 0 0,-1 6 83 0 0,3-17-379 0 0</inkml:trace>
</inkml:ink>
</file>

<file path=ppt/ink/ink44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28:26.590"/>
    </inkml:context>
    <inkml:brush xml:id="br0">
      <inkml:brushProperty name="width" value="0.025" units="cm"/>
      <inkml:brushProperty name="height" value="0.025" units="cm"/>
    </inkml:brush>
  </inkml:definitions>
  <inkml:trace contextRef="#ctx0" brushRef="#br0">1 0 4161 0 0,'1'26'3989'0'0,"2"-1"-3137"0"0,-1-11-747 0 0,4 13-3 0 0,-1-11-26 0 0,3 7 59 0 0,8 27 239 0 0,-8-21-271 0 0,5 14 83 0 0,3 12 48 0 0,-7-17-115 0 0,3 12 32 0 0,5-5-35 0 0,-2-23-66 0 0,-14-23-446 0 0,-2-5-1471 0 0,0 4 836 0 0,1 0-467 0 0</inkml:trace>
</inkml:ink>
</file>

<file path=ppt/ink/ink44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28:26.939"/>
    </inkml:context>
    <inkml:brush xml:id="br0">
      <inkml:brushProperty name="width" value="0.025" units="cm"/>
      <inkml:brushProperty name="height" value="0.025" units="cm"/>
    </inkml:brush>
  </inkml:definitions>
  <inkml:trace contextRef="#ctx0" brushRef="#br0">126 1 4089 0 0,'-19'2'4603'0'0,"7"8"-3717"0"0,4 1-988 0 0,-2 1 108 0 0,2-2 283 0 0,-1 0-223 0 0,0 1 0 0 0,1 0 0 0 0,0 0 0 0 0,-9 20 0 0 0,3 11 178 0 0,10-11-99 0 0,4 5-59 0 0,10 21 0 0 0,-9-52-73 0 0,0-1 0 0 0,1 1 0 0 0,0-1-1 0 0,0 1 1 0 0,0-1 0 0 0,0 0 0 0 0,1 0-1 0 0,0 0 1 0 0,0 0 0 0 0,0 0 0 0 0,0 0-1 0 0,1-1 1 0 0,-1 0 0 0 0,1 1-1 0 0,0-1 1 0 0,0-1 0 0 0,5 4 0 0 0,-7-10 107 0 0,6-15-86 0 0,3-5-22 0 0,-3 5 1 0 0,-1 0-1 0 0,-1 0 0 0 0,0-1 1 0 0,-2 1-1 0 0,3-26 0 0 0,1-118 10 0 0,-8 179 194 0 0,-1-3-170 0 0,1 0 0 0 0,1 0-1 0 0,0 0 1 0 0,0 0 0 0 0,1-1 0 0 0,7 23-1 0 0,-3-20-27 0 0,5 13 46 0 0,-9-23-49 0 0,0-1-1 0 0,1 1 1 0 0,0-1 0 0 0,0 1-1 0 0,0-1 1 0 0,6 6 0 0 0,-7-7-85 0 0,0-1 0 0 0,0 0-1 0 0,0-1 1 0 0,0 1 0 0 0,0 0 0 0 0,0 0 0 0 0,1-1 0 0 0,-1 0 0 0 0,0 1 0 0 0,1-1 0 0 0,0 0 0 0 0,-1 0 0 0 0,1 0 0 0 0,0-1 0 0 0,-1 1 0 0 0,1 0 0 0 0,0-1 0 0 0,0 0 0 0 0,-1 0 0 0 0,1 0 0 0 0,0 0 0 0 0,0 0 0 0 0,-1-1 0 0 0,1 1 0 0 0,0-1 0 0 0,0 1 0 0 0,-1-1 0 0 0,1 0 0 0 0,-1 0 0 0 0,1 0 0 0 0,4-3 0 0 0,3-6-4355 0 0</inkml:trace>
</inkml:ink>
</file>

<file path=ppt/ink/ink44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28:27.305"/>
    </inkml:context>
    <inkml:brush xml:id="br0">
      <inkml:brushProperty name="width" value="0.025" units="cm"/>
      <inkml:brushProperty name="height" value="0.025" units="cm"/>
    </inkml:brush>
  </inkml:definitions>
  <inkml:trace contextRef="#ctx0" brushRef="#br0">22 66 5345 0 0,'1'-16'665'0'0,"3"-18"277"0"0,-2 25-262 0 0,1 12 442 0 0,-3-1-1034 0 0,0-1-1 0 0,0 1 1 0 0,0-1 0 0 0,0 1 0 0 0,0 0 0 0 0,0-1-1 0 0,-1 1 1 0 0,1 0 0 0 0,0-1 0 0 0,-1 1-1 0 0,0-1 1 0 0,1 1 0 0 0,-1-1 0 0 0,0 1-1 0 0,0-1 1 0 0,0 0 0 0 0,-1 2 0 0 0,-3 8 2 0 0,1-2-26 0 0,1 0 0 0 0,0 1 1 0 0,1 0-1 0 0,0-1 1 0 0,1 1-1 0 0,0 0 1 0 0,0 0-1 0 0,1 0 0 0 0,0 0 1 0 0,3 16-1 0 0,-1-2 93 0 0,-1-21-145 0 0,-1 1-1 0 0,1 0 0 0 0,0 0 1 0 0,1-1-1 0 0,-1 1 1 0 0,0-1-1 0 0,1 1 1 0 0,4 6-1 0 0,7 16 102 0 0,-6-13-89 0 0,15 9 11 0 0,-14-15-6 0 0,1-1-1 0 0,1 1 1 0 0,-1-1-1 0 0,21 9 1 0 0,-27-14-20 0 0,0-1 0 0 0,0 1 1 0 0,0-1-1 0 0,0 0 1 0 0,0 0-1 0 0,0 0 1 0 0,0 0-1 0 0,0 0 1 0 0,0-1-1 0 0,3 0 1 0 0,9-5 23 0 0,-6 1-25 0 0,12-15 16 0 0,13-17 12 0 0,-8-6-19 0 0,-7 4 8 0 0,-16 36-23 0 0,0-1 0 0 0,-1 0 0 0 0,0 0-1 0 0,0 0 1 0 0,0 0 0 0 0,0-1 0 0 0,-1 1 0 0 0,1 0-1 0 0,-1-1 1 0 0,0 1 0 0 0,0-1 0 0 0,-1 1 0 0 0,0-1-1 0 0,0-7 1 0 0,-2-5 8 0 0,-1-6-6 0 0,-2 10-3 0 0,-23-13 5 0 0,5 10-19 0 0,-1 2-2 0 0,11 8 10 0 0,13 6 3 0 0,-1-1 0 0 0,1 1 0 0 0,-1 0 1 0 0,1 0-1 0 0,0 0 0 0 0,-1 0 0 0 0,1-1 0 0 0,-1 1 0 0 0,1 0 0 0 0,0 0 0 0 0,-1 0 0 0 0,1 0 0 0 0,-1 0 0 0 0,1 0 1 0 0,-1 0-1 0 0,1 0 0 0 0,0 0 0 0 0,-1 0 0 0 0,1 1 0 0 0,-1-1 0 0 0,1 0 0 0 0,-1 0 0 0 0,1 0 0 0 0,0 0 0 0 0,-1 1 1 0 0,1-1-1 0 0,0 0 0 0 0,-1 0 0 0 0,1 1 0 0 0,0-1 0 0 0,-1 0 0 0 0,1 1 0 0 0,0-1 0 0 0,-1 0 0 0 0,1 1 0 0 0,0-1 0 0 0,0 0 1 0 0,0 1-1 0 0,-1-1 0 0 0,1 0 0 0 0,0 1 0 0 0,0-1 0 0 0,0 1 0 0 0,0-1 0 0 0,0 1 0 0 0,0-1 0 0 0,0 0 0 0 0,0 1 1 0 0,0-1-1 0 0,0 1 0 0 0,0-1 0 0 0,0 1 0 0 0,6 36 19 0 0,5-13-9 0 0,-2-13-6 0 0,7 5 6 0 0,2-1 4 0 0,6 3 8 0 0,-12-10-11 0 0,-10-7-16 0 0,15 12 6 0 0,9 5 56 0 0,-24-17-82 0 0,0 1 0 0 0,0-1 0 0 0,1 0 0 0 0,-1 0 0 0 0,0 0 1 0 0,0 0-1 0 0,1 0 0 0 0,-1-1 0 0 0,1 1 0 0 0,-1-1 0 0 0,0 0 0 0 0,1 1 1 0 0,-1-1-1 0 0,5 0 0 0 0,0-4-485 0 0,-3-5-1593 0 0</inkml:trace>
</inkml:ink>
</file>

<file path=ppt/ink/ink44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28:27.728"/>
    </inkml:context>
    <inkml:brush xml:id="br0">
      <inkml:brushProperty name="width" value="0.025" units="cm"/>
      <inkml:brushProperty name="height" value="0.025" units="cm"/>
    </inkml:brush>
  </inkml:definitions>
  <inkml:trace contextRef="#ctx0" brushRef="#br0">35 43 5089 0 0,'-16'-22'722'0'0,"0"2"636"0"0,16 21-1298 0 0,-1 1 0 0 0,1-1 0 0 0,-1 0 0 0 0,1 1 0 0 0,0-1 0 0 0,0 1 0 0 0,-1-1-1 0 0,1 1 1 0 0,0-1 0 0 0,1 1 0 0 0,-1-1 0 0 0,0 1 0 0 0,0-1 0 0 0,1 1 0 0 0,-1-1-1 0 0,0 1 1 0 0,1-1 0 0 0,1 3 0 0 0,25 152 1681 0 0,9 40-464 0 0,-20-132-539 0 0,-12-52-644 0 0,0-1 0 0 0,0 1 0 0 0,1-1 0 0 0,0 0 0 0 0,8 11 0 0 0,-12-22-88 0 0,-1 1 0 0 0,1 0 0 0 0,-1-1 0 0 0,1 1 0 0 0,0 0 0 0 0,-1-1 0 0 0,1 1 0 0 0,0-1 0 0 0,-1 1 0 0 0,1-1 0 0 0,0 1 0 0 0,0-1 0 0 0,-1 0 0 0 0,1 1 0 0 0,0-1 0 0 0,0 0 0 0 0,0 0 0 0 0,-1 1 0 0 0,1-1 0 0 0,0 0 0 0 0,0 0 0 0 0,0 0 0 0 0,0 0 0 0 0,0 0 0 0 0,-1 0 0 0 0,3 0 0 0 0,24-14 72 0 0,3-14-20 0 0,-16 13 0 0 0,25-33-11 0 0,5-5-29 0 0,-16 21-7 0 0,64-67 22 0 0,-91 98-33 0 0,-1 0 1 0 0,1 1-1 0 0,-1-1 0 0 0,1 0 0 0 0,0 1 1 0 0,-1-1-1 0 0,1 1 0 0 0,-1-1 0 0 0,1 0 1 0 0,0 1-1 0 0,0-1 0 0 0,-1 1 0 0 0,1 0 1 0 0,0-1-1 0 0,0 1 0 0 0,-1 0 1 0 0,1-1-1 0 0,0 1 0 0 0,0 0 0 0 0,0 0 1 0 0,0 0-1 0 0,0-1 0 0 0,1 1 0 0 0,-5 18 1 0 0,-19 26-9 0 0,-14 13 6 0 0,12-25 2 0 0,-1-1 1 0 0,-1-1-1 0 0,-2-2 0 0 0,-52 43 1 0 0,52-52 6 0 0,22-15-16 0 0,0 0-1 0 0,0 0 1 0 0,0 1-1 0 0,1 0 1 0 0,-8 7-1 0 0,15-18-2545 0 0,0 3 1655 0 0</inkml:trace>
</inkml:ink>
</file>

<file path=ppt/ink/ink44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28:28.076"/>
    </inkml:context>
    <inkml:brush xml:id="br0">
      <inkml:brushProperty name="width" value="0.025" units="cm"/>
      <inkml:brushProperty name="height" value="0.025" units="cm"/>
    </inkml:brush>
  </inkml:definitions>
  <inkml:trace contextRef="#ctx0" brushRef="#br0">246 187 4577 0 0,'-7'-6'3233'0'0,"-5"1"-1478"0"0,12 5-1751 0 0,-1 0 1 0 0,1 0-1 0 0,0 0 0 0 0,0 0 1 0 0,-1 0-1 0 0,1 0 0 0 0,0 0 1 0 0,-1 0-1 0 0,1 0 0 0 0,0 0 1 0 0,0 0-1 0 0,-1 0 0 0 0,1 0 1 0 0,0 0-1 0 0,0 0 1 0 0,-1 1-1 0 0,1-1 0 0 0,0 0 1 0 0,0 0-1 0 0,-1 0 0 0 0,1 0 1 0 0,0 0-1 0 0,0 1 0 0 0,0-1 1 0 0,-1 0-1 0 0,1 0 0 0 0,0 1 1 0 0,0-1-1 0 0,0 0 1 0 0,0 0-1 0 0,-1 1 0 0 0,1-1 1 0 0,0 0-1 0 0,0 0 0 0 0,0 1 1 0 0,0-1-1 0 0,0 0 0 0 0,0 0 1 0 0,0 1-1 0 0,0-1 1 0 0,0 0-1 0 0,0 1 0 0 0,0-1 1 0 0,0 0-1 0 0,0 0 0 0 0,0 1 1 0 0,0-1-1 0 0,0 0 0 0 0,0 1 1 0 0,0-1-1 0 0,1 0 0 0 0,-1 0 1 0 0,0 1-1 0 0,0-1 1 0 0,0 0-1 0 0,0 0 0 0 0,0 0 1 0 0,1 1-1 0 0,-1-1 0 0 0,0 0 1 0 0,0 0-1 0 0,1 1 0 0 0,-1 3 96 0 0,-7-2 148 0 0,-3 2 144 0 0,7 1-46 0 0,0 3-297 0 0,1-1-1 0 0,-1 0 1 0 0,-1 1 0 0 0,0-1 0 0 0,0 0-1 0 0,0 0 1 0 0,0-1 0 0 0,-1 1-1 0 0,-7 5 1 0 0,7-6 2 0 0,1-1 0 0 0,-1 1 0 0 0,1 0 1 0 0,0 0-1 0 0,0 0 0 0 0,0 1 0 0 0,1-1 0 0 0,0 1 0 0 0,1 0 0 0 0,-4 13 1 0 0,5-17-36 0 0,1-1 0 0 0,-1 0 1 0 0,1 1-1 0 0,0-1 1 0 0,0 1-1 0 0,0-1 0 0 0,0 1 1 0 0,0-1-1 0 0,0 1 1 0 0,1-1-1 0 0,-1 1 0 0 0,1-1 1 0 0,0 0-1 0 0,0 1 1 0 0,0-1-1 0 0,0 0 0 0 0,0 0 1 0 0,0 1-1 0 0,1-1 1 0 0,-1 0-1 0 0,1 0 0 0 0,-1 0 1 0 0,1-1-1 0 0,0 1 1 0 0,-1 0-1 0 0,1-1 0 0 0,0 1 1 0 0,0-1-1 0 0,1 1 1 0 0,-1-1-1 0 0,0 0 0 0 0,0 0 1 0 0,0 0-1 0 0,1 0 1 0 0,-1 0-1 0 0,1-1 0 0 0,-1 1 1 0 0,0-1-1 0 0,1 0 1 0 0,-1 1-1 0 0,1-1 0 0 0,2 0 1 0 0,2 0-9 0 0,0 0-1 0 0,0 0 1 0 0,-1-1 0 0 0,1 0 0 0 0,0 0 0 0 0,0 0-1 0 0,-1-1 1 0 0,10-3 0 0 0,-12 3 0 0 0,0 1-1 0 0,0-1 0 0 0,0 0 1 0 0,-1-1-1 0 0,1 1 1 0 0,0-1-1 0 0,4-4 0 0 0,0-1 8 0 0,-2 0-1 0 0,1 0 0 0 0,-1 0 0 0 0,0-1 0 0 0,-1 0 0 0 0,5-10 0 0 0,-8 14-9 0 0,0 0 0 0 0,0 0-1 0 0,-1 0 1 0 0,0 0-1 0 0,0 0 1 0 0,0 0 0 0 0,0 0-1 0 0,-1 0 1 0 0,0 0-1 0 0,0 0 1 0 0,0 0 0 0 0,-1 0-1 0 0,0 0 1 0 0,-1-7-1 0 0,-1 3 3 0 0,0 1 0 0 0,-1-1 0 0 0,0 0 0 0 0,0 1 0 0 0,-1 0 0 0 0,0 0 0 0 0,0 0 0 0 0,-1 1 0 0 0,-12-14 0 0 0,5 10 0 0 0,1 1 0 0 0,-2 0 0 0 0,1 1 1 0 0,-28-13-1 0 0,-23-6-41 0 0,40 18-66 0 0,-42-23 0 0 0,51 22-1064 0 0,3 0-4160 0 0</inkml:trace>
</inkml:ink>
</file>

<file path=ppt/ink/ink44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9:11:46.957"/>
    </inkml:context>
    <inkml:brush xml:id="br0">
      <inkml:brushProperty name="width" value="0.05" units="cm"/>
      <inkml:brushProperty name="height" value="0.05" units="cm"/>
    </inkml:brush>
  </inkml:definitions>
  <inkml:trace contextRef="#ctx0" brushRef="#br0">400 114 3521 0 0,'28'-93'1276'0'0,"-25"80"-936"0"0,-4 6-67 0 0,-3 7-150 0 0,1 2-51 0 0,1-2-5 0 0,1 1-6 0 0,0 15 653 0 0,-1 9-135 0 0,-28 69 268 0 0,-34 46 329 0 0,45-99-1102 0 0,-18 35 113 0 0,-22 35-28 0 0,-12 25-22 0 0,2 30-173 0 0,64-153-219 0 0,5-11 204 0 0,0 0 0 0 0,-1 1 0 0 0,1-1 0 0 0,-1 0 1 0 0,0 0-1 0 0,0 1 0 0 0,1-1 0 0 0,-2 0 0 0 0,1 0 0 0 0,0 0 1 0 0,0 0-1 0 0,-1 0 0 0 0,1 0 0 0 0,-1-1 0 0 0,1 1 0 0 0,-1 0 1 0 0,0-1-1 0 0,1 1 0 0 0,-1-1 0 0 0,0 0 0 0 0,0 1 0 0 0,0-1 1 0 0,0 0-1 0 0,-1 0 0 0 0,1 0 0 0 0,0-1 0 0 0,0 1 0 0 0,-1-1 1 0 0,1 1-1 0 0,-5 0 0 0 0,-4 0-3511 0 0</inkml:trace>
</inkml:ink>
</file>

<file path=ppt/ink/ink4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22:59:27.352"/>
    </inkml:context>
    <inkml:brush xml:id="br0">
      <inkml:brushProperty name="width" value="0.05" units="cm"/>
      <inkml:brushProperty name="height" value="0.05" units="cm"/>
      <inkml:brushProperty name="color" value="#E71224"/>
    </inkml:brush>
  </inkml:definitions>
  <inkml:trace contextRef="#ctx0" brushRef="#br0">0 377 8050 0 0,'1'0'123'0'0,"0"-1"1"0"0,0 1 0 0 0,0 0-1 0 0,-1-1 1 0 0,1 1-1 0 0,0 0 1 0 0,0-1-1 0 0,-1 1 1 0 0,1-1 0 0 0,0 1-1 0 0,-1-1 1 0 0,1 1-1 0 0,-1-1 1 0 0,1 0 0 0 0,-1 1-1 0 0,1-1 1 0 0,-1 0-1 0 0,1 1 1 0 0,-1-1 0 0 0,1 0-1 0 0,-1 0 1 0 0,0 1-1 0 0,0-1 1 0 0,1 0 0 0 0,-1 0-1 0 0,0 0 1 0 0,0 1-1 0 0,0-1 1 0 0,0-1 0 0 0,18-43-713 0 0,-13 31 880 0 0,8-21-274 0 0,9-50-2 0 0,-16 51-12 0 0,-3 11 0 0 0,14-42 0 0 0,-8 40-6 0 0,-2 11 3 0 0,-7 13 1 0 0,0 0-1 0 0,0 0 0 0 0,1 0 0 0 0,-1 0 0 0 0,1 1 1 0 0,-1-1-1 0 0,1 0 0 0 0,-1 0 0 0 0,1 0 0 0 0,0 0 1 0 0,-1 1-1 0 0,1-1 0 0 0,0 0 0 0 0,0 1 0 0 0,-1-1 1 0 0,1 1-1 0 0,0-1 0 0 0,0 1 0 0 0,0-1 0 0 0,0 1 1 0 0,0-1-1 0 0,0 1 0 0 0,0 0 0 0 0,-1-1 0 0 0,1 1 1 0 0,0 0-1 0 0,0 0 0 0 0,0 0 0 0 0,0 0 0 0 0,0 0 1 0 0,0 0-1 0 0,0 0 0 0 0,0 0 0 0 0,0 0 0 0 0,0 0 1 0 0,0 1-1 0 0,0-1 0 0 0,0 0 0 0 0,0 1 0 0 0,0-1 1 0 0,0 1-1 0 0,0-1 0 0 0,0 1 0 0 0,0 0 0 0 0,0 0 2 0 0,0 0 1 0 0,0 0-1 0 0,0 0 0 0 0,0 0 0 0 0,0 0 0 0 0,0 0 1 0 0,0 0-1 0 0,0 0 0 0 0,-1 1 0 0 0,1-1 1 0 0,-1 0-1 0 0,1 0 0 0 0,-1 1 0 0 0,1-1 0 0 0,-1 0 1 0 0,0 1-1 0 0,0-1 0 0 0,1 2 0 0 0,-1 14 21 0 0,4 9 8 0 0,5 13 9 0 0,-2-13-15 0 0,-2-7-6 0 0,-1-7-6 0 0,18 80 88 0 0,-17-66-83 0 0,-1-9-81 0 0,1 0 0 0 0,1 0 0 0 0,0 0 0 0 0,1 0 0 0 0,16 27 0 0 0,-23-43 19 0 0,1 0 0 0 0,0 0 1 0 0,0 0-1 0 0,0 0 0 0 0,0 0 0 0 0,-1 0 0 0 0,1 0 0 0 0,1-1 0 0 0,-1 1 1 0 0,0 0-1 0 0,0 0 0 0 0,0-1 0 0 0,0 1 0 0 0,0-1 0 0 0,1 1 0 0 0,-1-1 0 0 0,0 0 1 0 0,0 1-1 0 0,1-1 0 0 0,-1 0 0 0 0,0 0 0 0 0,0 0 0 0 0,1 0 0 0 0,-1 0 1 0 0,0 0-1 0 0,1 0 0 0 0,-1 0 0 0 0,0-1 0 0 0,0 1 0 0 0,1 0 0 0 0,-1-1 1 0 0,0 1-1 0 0,0-1 0 0 0,0 0 0 0 0,2 0 0 0 0,1-10-320 0 0</inkml:trace>
</inkml:ink>
</file>

<file path=ppt/ink/ink44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9:11:47.305"/>
    </inkml:context>
    <inkml:brush xml:id="br0">
      <inkml:brushProperty name="width" value="0.05" units="cm"/>
      <inkml:brushProperty name="height" value="0.05" units="cm"/>
    </inkml:brush>
  </inkml:definitions>
  <inkml:trace contextRef="#ctx0" brushRef="#br0">4 41 3617 0 0,'-4'-40'4037'0'0,"7"42"-3822"0"0,6 3-158 0 0,4 4-44 0 0,7 14 36 0 0,-1 0 1 0 0,19 31-1 0 0,6 22 91 0 0,8 39 147 0 0,7 11 56 0 0,-11-48-151 0 0,34 43 36 0 0,-65-96-148 0 0,-9-12-351 0 0,0-1 0 0 0,0 0 0 0 0,1-1 0 0 0,1 0 0 0 0,0 0 0 0 0,1-1 0 0 0,0 0 0 0 0,20 14-1 0 0,-23-23-2932 0 0</inkml:trace>
</inkml:ink>
</file>

<file path=ppt/ink/ink44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9:11:47.657"/>
    </inkml:context>
    <inkml:brush xml:id="br0">
      <inkml:brushProperty name="width" value="0.05" units="cm"/>
      <inkml:brushProperty name="height" value="0.05" units="cm"/>
    </inkml:brush>
  </inkml:definitions>
  <inkml:trace contextRef="#ctx0" brushRef="#br0">0 152 4529 0 0,'19'2'4066'0'0,"-7"-1"-3515"0"0,2-1-540 0 0,7-5 9 0 0,3 1-7 0 0,76-10 62 0 0,-48 5-521 0 0,-43 7 287 0 0,3 1 248 0 0,18 4-1387 0 0</inkml:trace>
  <inkml:trace contextRef="#ctx0" brushRef="#br0" timeOffset="1">24 101 4513 0 0,'-8'-19'4521'0'0,"18"14"-4401"0"0,-5 2-40 0 0,-2-4-48 0 0,6 1 0 0 0,3 3-8 0 0,-3-7 8 0 0,7 10-32 0 0,10-11 8 0 0,-7 6 16 0 0,5 4-216 0 0,6-1-160 0 0,4-6 8 0 0,-3 3-688 0 0,-2 0 776 0 0,-13 2-641 0 0,2 0-383 0 0,18-2-1240 0 0</inkml:trace>
</inkml:ink>
</file>

<file path=ppt/ink/ink44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9:11:48.939"/>
    </inkml:context>
    <inkml:brush xml:id="br0">
      <inkml:brushProperty name="width" value="0.05" units="cm"/>
      <inkml:brushProperty name="height" value="0.05" units="cm"/>
    </inkml:brush>
  </inkml:definitions>
  <inkml:trace contextRef="#ctx0" brushRef="#br0">482 1 1264 0 0,'-74'7'657'0'0,"21"-2"-284"0"0,2-1-166 0 0,20-3-210 0 0,-2 1 121 0 0,-14 5-20 0 0,-19 2 17 0 0,7 7 27 0 0,24-1 109 0 0,33-13-146 0 0,-1 1-1 0 0,0-1 1 0 0,1 1 0 0 0,-1-1 0 0 0,1 1-1 0 0,0 0 1 0 0,0 0 0 0 0,0 0-1 0 0,0 0 1 0 0,0 0 0 0 0,1 1-1 0 0,0-1 1 0 0,-1 0 0 0 0,1 1 0 0 0,0-1-1 0 0,1 1 1 0 0,-1-1 0 0 0,1 1-1 0 0,-1-1 1 0 0,1 1 0 0 0,0 5-1 0 0,1 3 130 0 0,-1 0 0 0 0,1 0 0 0 0,1 0 0 0 0,0 0 0 0 0,4 13 0 0 0,22 77 240 0 0,-4 2 0 0 0,10 112 0 0 0,4 221-278 0 0,-30-325-96 0 0,-2 10-70 0 0,-2-38 15 0 0,-2-25 6 0 0,0-20-7 0 0,1 24 53 0 0,1 51 121 0 0,-4-67-14 0 0,-10 79 1 0 0,8-112-168 0 0,2 0 1 0 0,-1 0 0 0 0,4 22-1 0 0,-1 26 121 0 0,-1-36-122 0 0,6 14 18 0 0,0-1 4 0 0,-5-10 73 0 0,-4 45 0 0 0,0-39 45 0 0,2-12 36 0 0,1 16 382 0 0,3-1-544 0 0,2 1-35 0 0,0 17 43 0 0,-6-49-53 0 0,-4 6-2 0 0,-4-5 14 0 0,1-9 12 0 0,-5 0 0 0 0,8 1 16 0 0,1 1 16 0 0,3-1-62 0 0,1 0 13 0 0,15 1 10 0 0,-10-1-16 0 0,55-2 7 0 0,36-4 71 0 0,74-3 59 0 0,-133 7-265 0 0,-17 0 236 0 0,1 1 1 0 0,23 3 0 0 0,-41-2-223 0 0,0 0 1 0 0,0 1 0 0 0,0 0-1 0 0,0 0 1 0 0,0 0 0 0 0,0 0-1 0 0,0 0 1 0 0,0 1 0 0 0,-1 0 0 0 0,1 0-1 0 0,-1 0 1 0 0,1 0 0 0 0,-1 0-1 0 0,0 1 1 0 0,0-1 0 0 0,0 1-1 0 0,4 4 1 0 0,-5 10-908 0 0,-5-15-210 0 0</inkml:trace>
</inkml:ink>
</file>

<file path=ppt/ink/ink44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9:11:49.527"/>
    </inkml:context>
    <inkml:brush xml:id="br0">
      <inkml:brushProperty name="width" value="0.05" units="cm"/>
      <inkml:brushProperty name="height" value="0.05" units="cm"/>
    </inkml:brush>
  </inkml:definitions>
  <inkml:trace contextRef="#ctx0" brushRef="#br0">43 1 1608 0 0,'-4'18'2914'0'0,"4"-5"-2326"0"0,-29 194 915 0 0,28-173-1121 0 0,0 5-13 0 0,-1-25-338 0 0,-1-5-71 0 0,0-1 23 0 0</inkml:trace>
</inkml:ink>
</file>

<file path=ppt/ink/ink44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9:11:49.914"/>
    </inkml:context>
    <inkml:brush xml:id="br0">
      <inkml:brushProperty name="width" value="0.05" units="cm"/>
      <inkml:brushProperty name="height" value="0.05" units="cm"/>
    </inkml:brush>
  </inkml:definitions>
  <inkml:trace contextRef="#ctx0" brushRef="#br0">41 0 1856 0 0,'-41'153'2257'0'0,"42"-102"-1550"0"0,6-18-269 0 0,-4-26-319 0 0,3 5-6 0 0,17 18-91 0 0,-14-26-88 0 0,-9-4 49 0 0,0 0 0 0 0,0 0 0 0 0,1 0 0 0 0,-1 0-1 0 0,0 0 1 0 0,0 0 0 0 0,1 0 0 0 0,-1 0-1 0 0,0 0 1 0 0,0 1 0 0 0,1-1 0 0 0,-1 0-1 0 0,0 0 1 0 0,0 0 0 0 0,0 0 0 0 0,1 0-1 0 0,-1 0 1 0 0,0 0 0 0 0,0 1 0 0 0,0-1-1 0 0,1 0 1 0 0,-1 0 0 0 0,0 0 0 0 0,0 0 0 0 0,0 1-1 0 0,0-1 1 0 0,0 0 0 0 0,1 0 0 0 0,-1 0-1 0 0,0 1 1 0 0,0-1 0 0 0,0 0 0 0 0,0 0-1 0 0,0 0 1 0 0,0 1 0 0 0,0-1 0 0 0,0 0-1 0 0,0 0 1 0 0,0 1 0 0 0,0-1 0 0 0</inkml:trace>
</inkml:ink>
</file>

<file path=ppt/ink/ink44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9:11:50.259"/>
    </inkml:context>
    <inkml:brush xml:id="br0">
      <inkml:brushProperty name="width" value="0.05" units="cm"/>
      <inkml:brushProperty name="height" value="0.05" units="cm"/>
    </inkml:brush>
  </inkml:definitions>
  <inkml:trace contextRef="#ctx0" brushRef="#br0">8 1 3681 0 0,'-4'1'3689'0'0,"2"6"-4242"0"0,2-6 553 0 0,-2-1-152 0 0</inkml:trace>
</inkml:ink>
</file>

<file path=ppt/ink/ink44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9:11:50.611"/>
    </inkml:context>
    <inkml:brush xml:id="br0">
      <inkml:brushProperty name="width" value="0.05" units="cm"/>
      <inkml:brushProperty name="height" value="0.05" units="cm"/>
    </inkml:brush>
  </inkml:definitions>
  <inkml:trace contextRef="#ctx0" brushRef="#br0">5 0 2801 0 0,'3'3'2808'0'0,"-6"-3"-4504"0"0,0-1 1696 0 0,1 1-328 0 0</inkml:trace>
</inkml:ink>
</file>

<file path=ppt/ink/ink44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9:11:51.396"/>
    </inkml:context>
    <inkml:brush xml:id="br0">
      <inkml:brushProperty name="width" value="0.05" units="cm"/>
      <inkml:brushProperty name="height" value="0.05" units="cm"/>
    </inkml:brush>
  </inkml:definitions>
  <inkml:trace contextRef="#ctx0" brushRef="#br0">1 36 960 0 0,'10'-6'1287'0'0,"-8"5"-1040"0"0,1-1 1 0 0,-1 1-1 0 0,1-1 1 0 0,-1 0-1 0 0,1 1 1 0 0,-1-1-1 0 0,0 0 1 0 0,0-1-1 0 0,0 1 1 0 0,2-3-1 0 0,3-2 89 0 0,3 11 608 0 0,-1 7-163 0 0,-6-5-737 0 0,3 6-2 0 0,-1 1 0 0 0,0 0 0 0 0,-2 0 0 0 0,1 0 0 0 0,-1 0 0 0 0,-1 0 1 0 0,0 1-1 0 0,-1-1 0 0 0,-2 25 0 0 0,-5 7-570 0 0,2-35 258 0 0</inkml:trace>
</inkml:ink>
</file>

<file path=ppt/ink/ink44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9:11:51.728"/>
    </inkml:context>
    <inkml:brush xml:id="br0">
      <inkml:brushProperty name="width" value="0.05" units="cm"/>
      <inkml:brushProperty name="height" value="0.05" units="cm"/>
    </inkml:brush>
  </inkml:definitions>
  <inkml:trace contextRef="#ctx0" brushRef="#br0">59 1 3689 0 0,'-18'26'631'0'0,"14"-19"-378"0"0,-1-1 1 0 0,1 1-1 0 0,0 0 1 0 0,0 0 0 0 0,1 0-1 0 0,-4 11 1 0 0,0 5 425 0 0,4 12-104 0 0,6-21-362 0 0,-2-7-9 0 0,0-4-117 0 0,-1-2-257 0 0,0-3-813 0 0,0 0-48 0 0,0 1 131 0 0</inkml:trace>
</inkml:ink>
</file>

<file path=ppt/ink/ink44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9:11:53.346"/>
    </inkml:context>
    <inkml:brush xml:id="br0">
      <inkml:brushProperty name="width" value="0.05" units="cm"/>
      <inkml:brushProperty name="height" value="0.05" units="cm"/>
    </inkml:brush>
  </inkml:definitions>
  <inkml:trace contextRef="#ctx0" brushRef="#br0">25 1 1536 0 0,'-10'30'766'0'0,"6"-20"-741"0"0,-4 19-10 0 0,5-10-10 0 0,3-5 14 0 0,2 3 0 0 0,0 0 1 0 0,1 0-1 0 0,9 25 0 0 0,-12-41-29 0 0</inkml:trace>
</inkml:ink>
</file>

<file path=ppt/ink/ink4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22:59:27.691"/>
    </inkml:context>
    <inkml:brush xml:id="br0">
      <inkml:brushProperty name="width" value="0.05" units="cm"/>
      <inkml:brushProperty name="height" value="0.05" units="cm"/>
      <inkml:brushProperty name="color" value="#E71224"/>
    </inkml:brush>
  </inkml:definitions>
  <inkml:trace contextRef="#ctx0" brushRef="#br0">0 832 6401 0 0,'16'23'5459'0'0,"-4"2"-3862"0"0,-10-20-1639 0 0,0 0 0 0 0,0 0 0 0 0,1 0 1 0 0,-1-1-1 0 0,1 1 0 0 0,0-1 0 0 0,1 1 0 0 0,-1-1 0 0 0,1 0 0 0 0,-1 0 0 0 0,1-1 0 0 0,7 6 0 0 0,-10-9 44 0 0,0 1-1 0 0,0-1 1 0 0,0 0 0 0 0,0 1 0 0 0,0-1-1 0 0,0 0 1 0 0,0 0 0 0 0,0 0-1 0 0,0 0 1 0 0,0 0 0 0 0,0 0-1 0 0,0 0 1 0 0,0 0 0 0 0,0 0 0 0 0,0-1-1 0 0,0 1 1 0 0,0 0 0 0 0,0-1-1 0 0,0 1 1 0 0,0 0 0 0 0,0-1-1 0 0,0 1 1 0 0,0-1 0 0 0,-1 0 0 0 0,1 1-1 0 0,0-1 1 0 0,0 0 0 0 0,-1 1-1 0 0,1-1 1 0 0,0 0 0 0 0,-1 0-1 0 0,1 0 1 0 0,-1 0 0 0 0,1 1 0 0 0,0-3-1 0 0,17-34 21 0 0,-18 37-21 0 0,4-11-1 0 0,-1 1 1 0 0,0-1-1 0 0,0 1 0 0 0,-1-1 0 0 0,0 0 0 0 0,-1 0 1 0 0,-1 0-1 0 0,0 0 0 0 0,0 0 0 0 0,-1 0 1 0 0,-2-11-1 0 0,2 9-17 0 0,0 1 1 0 0,0-1-1 0 0,3-19 0 0 0,-1 13-59 0 0,-1 0-1 0 0,-2-27 1 0 0,-3 0-2 0 0,-8-134-98 0 0,13 137 135 0 0,0 14 24 0 0,-2-95-100 0 0,-13 51 57 0 0,-4 28 46 0 0,11 27 37 0 0,-4-6 38 0 0,1 9-33 0 0,11 15 119 0 0,1 11-94 0 0,0 0 0 0 0,1 0 0 0 0,0 0 0 0 0,0 0 1 0 0,5 11-1 0 0,0 1 0 0 0,26 98 141 0 0,6-2 0 0 0,91 194 1 0 0,-115-283-240 0 0,-4-14-55 0 0,-1-4 31 0 0,4 2-294 0 0,-10-12 215 0 0,0 1 0 0 0,0-1 0 0 0,1 0 0 0 0,-1 0 0 0 0,0 0 0 0 0,1 0 0 0 0,-1-1 0 0 0,8 2 0 0 0,5 0-523 0 0</inkml:trace>
</inkml:ink>
</file>

<file path=ppt/ink/ink44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9:11:53.825"/>
    </inkml:context>
    <inkml:brush xml:id="br0">
      <inkml:brushProperty name="width" value="0.05" units="cm"/>
      <inkml:brushProperty name="height" value="0.05" units="cm"/>
    </inkml:brush>
  </inkml:definitions>
  <inkml:trace contextRef="#ctx0" brushRef="#br0">17 1 1944 0 0,'0'2'169'0'0,"-1"1"-1"0"0,1 0 1 0 0,0-1-1 0 0,1 1 0 0 0,-1-1 1 0 0,0 1-1 0 0,1 0 0 0 0,0-1 1 0 0,-1 1-1 0 0,1-1 0 0 0,2 4 1 0 0,-3-5-93 0 0,0 28 73 0 0,-1-4-313 0 0,-8 46 0 0 0,3-56-292 0 0,0-7-1110 0 0</inkml:trace>
</inkml:ink>
</file>

<file path=ppt/ink/ink44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9:11:54.377"/>
    </inkml:context>
    <inkml:brush xml:id="br0">
      <inkml:brushProperty name="width" value="0.05" units="cm"/>
      <inkml:brushProperty name="height" value="0.05" units="cm"/>
    </inkml:brush>
  </inkml:definitions>
  <inkml:trace contextRef="#ctx0" brushRef="#br0">18 6 4945 0 0,'-2'0'2281'0'0,"-3"0"-1985"0"0,4-2-128 0 0,-1 0-96 0 0,1 1-56 0 0,-1 1 8 0 0,0 0 8 0 0,1 0 32 0 0,-1 0-200 0 0</inkml:trace>
</inkml:ink>
</file>

<file path=ppt/ink/ink44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9:11:54.728"/>
    </inkml:context>
    <inkml:brush xml:id="br0">
      <inkml:brushProperty name="width" value="0.05" units="cm"/>
      <inkml:brushProperty name="height" value="0.05" units="cm"/>
    </inkml:brush>
  </inkml:definitions>
  <inkml:trace contextRef="#ctx0" brushRef="#br0">15 6 3361 0 0,'-1'1'1272'0'0,"-1"-1"-1144"0"0,-6-3 8 0 0,7 1-88 0 0,-1 1-48 0 0</inkml:trace>
</inkml:ink>
</file>

<file path=ppt/ink/ink44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9:11:55.311"/>
    </inkml:context>
    <inkml:brush xml:id="br0">
      <inkml:brushProperty name="width" value="0.05" units="cm"/>
      <inkml:brushProperty name="height" value="0.05" units="cm"/>
    </inkml:brush>
  </inkml:definitions>
  <inkml:trace contextRef="#ctx0" brushRef="#br0">82 109 2857 0 0,'0'0'56'0'0,"0"0"0"0"0,0 0 1 0 0,0 0-1 0 0,0 0 0 0 0,0-1 1 0 0,-1 1-1 0 0,1 0 0 0 0,0 0 1 0 0,0 0-1 0 0,0 0 0 0 0,0 0 1 0 0,0 0-1 0 0,0 0 0 0 0,0 0 1 0 0,-1 0-1 0 0,1 0 0 0 0,0 0 1 0 0,0 0-1 0 0,0 0 0 0 0,0 0 1 0 0,0 0-1 0 0,0 0 0 0 0,-1 0 1 0 0,1 0-1 0 0,0 0 0 0 0,0 0 1 0 0,0 0-1 0 0,0 0 0 0 0,0 0 1 0 0,0 0-1 0 0,-1 0 0 0 0,1 0 1 0 0,0 0-1 0 0,0 0 0 0 0,0 0 1 0 0,0 0-1 0 0,0 0 0 0 0,0 1 1 0 0,0-1-1 0 0,0 0 0 0 0,-1 0 1 0 0,1 0-1 0 0,0 0 1 0 0,0 0-1 0 0,0 0 0 0 0,0 0 1 0 0,0 0-1 0 0,0 1 0 0 0,0-1 1 0 0,0 0-1 0 0,0 0 0 0 0,0 0 1 0 0,0 0-1 0 0,0 0 0 0 0,0 0 1 0 0,0 1-1 0 0,0-1 0 0 0,0 0 1 0 0,0 0-1 0 0,0 0 0 0 0,0 0 1 0 0,-5-1-37 0 0,2 0 463 0 0,3 1-439 0 0,-1 0 0 0 0,1 0-1 0 0,-1 0 1 0 0,0 0 0 0 0,1 0-1 0 0,-1 0 1 0 0,1 0 0 0 0,-1 0-1 0 0,1 1 1 0 0,-1-1 0 0 0,1 0-1 0 0,-1 0 1 0 0,0 0-1 0 0,1 1 1 0 0,-1-1 0 0 0,1 0-1 0 0,0 1 1 0 0,-1-1 0 0 0,1 0-1 0 0,-1 1 1 0 0,1-1 0 0 0,-1 1-1 0 0,1-1 1 0 0,-1 1 0 0 0,-2 8-23 0 0,1-1-37 0 0,-1-3 101 0 0,-14 30 94 0 0,0 0-121 0 0,15-32-50 0 0,0 1-1 0 0,0 0 0 0 0,1 0 0 0 0,-1 0 0 0 0,1 0 0 0 0,0 0 0 0 0,0 0 0 0 0,1 0 0 0 0,-1 0 0 0 0,1 0 0 0 0,0 0 0 0 0,0 0 1 0 0,0 1-1 0 0,2 6 0 0 0,-2-9-1 0 0,1 0 0 0 0,-1 0 0 0 0,1-1 1 0 0,-1 1-1 0 0,1 0 0 0 0,0 0 0 0 0,0-1 1 0 0,0 1-1 0 0,0 0 0 0 0,0-1 0 0 0,0 1 1 0 0,1-1-1 0 0,-1 1 0 0 0,1-1 0 0 0,-1 0 1 0 0,0 0-1 0 0,1 1 0 0 0,0-1 0 0 0,-1 0 1 0 0,1 0-1 0 0,0-1 0 0 0,0 1 0 0 0,-1 0 1 0 0,1 0-1 0 0,0-1 0 0 0,0 1 0 0 0,0-1 1 0 0,0 0-1 0 0,0 0 0 0 0,0 1 0 0 0,0-1 1 0 0,-1-1-1 0 0,1 1 0 0 0,0 0 0 0 0,0 0 1 0 0,3-1-1 0 0,3-1-1 0 0,0-1 1 0 0,0 0 0 0 0,0-1-1 0 0,-1 1 1 0 0,1-1-1 0 0,-1-1 1 0 0,0 1 0 0 0,0-1-1 0 0,0 0 1 0 0,-1-1-1 0 0,0 0 1 0 0,0 0 0 0 0,10-13-1 0 0,-10 11-2 0 0,0 1 0 0 0,-1-1-1 0 0,0 0 1 0 0,0 0 0 0 0,-1-1-1 0 0,0 1 1 0 0,0-1 0 0 0,-1 0-1 0 0,0 0 1 0 0,0 0 0 0 0,-1 0-1 0 0,1-14 1 0 0,-3 17 3 0 0,-1 1 0 0 0,0 0 1 0 0,0-1-1 0 0,0 1 0 0 0,0 0 0 0 0,-1 0 0 0 0,0 0 0 0 0,0 0 0 0 0,-1 0 0 0 0,-3-6 1 0 0,4 8-19 0 0,0 0 0 0 0,0 0-1 0 0,0 1 1 0 0,-1-1 0 0 0,1 1 0 0 0,-1-1 0 0 0,0 1 0 0 0,1 0 0 0 0,-4-2 0 0 0,-18-3-411 0 0,24 7 421 0 0,-1 0-1 0 0,0 0 1 0 0,1 0-1 0 0,-1 0 0 0 0,1 0 1 0 0,-1 0-1 0 0,1-1 1 0 0,-1 1-1 0 0,1 0 1 0 0,-1 0-1 0 0,1-1 1 0 0,-1 1-1 0 0,1 0 1 0 0,-1-1-1 0 0,1 1 1 0 0,-1 0-1 0 0,1-1 1 0 0,-1 1-1 0 0,1-1 1 0 0,0 1-1 0 0,-1-1 1 0 0,1 1-1 0 0,0-1 1 0 0,0 1-1 0 0,-1-1 0 0 0,1 0 1 0 0,-3-3-1421 0 0</inkml:trace>
</inkml:ink>
</file>

<file path=ppt/ink/ink44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9:11:55.761"/>
    </inkml:context>
    <inkml:brush xml:id="br0">
      <inkml:brushProperty name="width" value="0.05" units="cm"/>
      <inkml:brushProperty name="height" value="0.05" units="cm"/>
    </inkml:brush>
  </inkml:definitions>
  <inkml:trace contextRef="#ctx0" brushRef="#br0">88 1 3249 0 0,'-54'88'609'0'0,"46"-77"-735"0"0,-1-6 667 0 0,0-10 1348 0 0,6 3-735 0 0,1 10-614 0 0,-1 37 8 0 0,4-39-540 0 0,0 1 1 0 0,1 0-1 0 0,-1-1 1 0 0,1 0-1 0 0,0 1 0 0 0,1-1 1 0 0,3 7-1 0 0,9 15 160 0 0,-9-18-145 0 0,4 3-4 0 0,19 13 43 0 0,-18-17-11 0 0,-8-8-42 0 0,-1 1 0 0 0,1-1 0 0 0,0 0 0 0 0,-1 0 0 0 0,1 0 0 0 0,0 0 0 0 0,0 0 0 0 0,-1-1-1 0 0,1 1 1 0 0,0-1 0 0 0,0 0 0 0 0,0 0 0 0 0,5 0 0 0 0,24-4 60 0 0,-11 1-42 0 0,-5 0-23 0 0,-6 1 2 0 0,3 1-8 0 0,0-2-1 0 0,0 1 1 0 0,-1-2 0 0 0,1 0 0 0 0,20-9-1 0 0,-22 7-2 0 0,-3 3-7 0 0,0-1 0 0 0,-1 0 0 0 0,0 0 0 0 0,0-1-1 0 0,0 0 1 0 0,9-9 0 0 0,-14 11 3 0 0,1 0-1 0 0,-1 0 0 0 0,0-1 1 0 0,0 1-1 0 0,-1-1 0 0 0,1 1 1 0 0,-1-1-1 0 0,0 0 0 0 0,0 0 1 0 0,0 1-1 0 0,0-1 0 0 0,-1 0 1 0 0,1 0-1 0 0,-1 0 0 0 0,0 0 1 0 0,-1 0-1 0 0,0-5 0 0 0,1 5 8 0 0,-1 0-1 0 0,0 1 0 0 0,0-1 1 0 0,0 0-1 0 0,0 1 1 0 0,-1-1-1 0 0,1 1 0 0 0,-1-1 1 0 0,0 1-1 0 0,0 0 0 0 0,0 0 1 0 0,0 0-1 0 0,-1 0 1 0 0,1 0-1 0 0,-1 0 0 0 0,0 0 1 0 0,0 1-1 0 0,0 0 1 0 0,0-1-1 0 0,0 1 0 0 0,-1 0 1 0 0,1 1-1 0 0,0-1 0 0 0,-6-1 1 0 0,2 0-81 0 0,1 1 0 0 0,-1 0 0 0 0,0 1 1 0 0,0 0-1 0 0,1 0 0 0 0,-1 0 0 0 0,0 1 1 0 0,0 0-1 0 0,0 0 0 0 0,0 1 0 0 0,0 0 0 0 0,-10 2 1 0 0,11-2-322 0 0</inkml:trace>
</inkml:ink>
</file>

<file path=ppt/ink/ink44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9:11:57.097"/>
    </inkml:context>
    <inkml:brush xml:id="br0">
      <inkml:brushProperty name="width" value="0.05" units="cm"/>
      <inkml:brushProperty name="height" value="0.05" units="cm"/>
    </inkml:brush>
  </inkml:definitions>
  <inkml:trace contextRef="#ctx0" brushRef="#br0">99 0 480 0 0,'-8'4'440'0'0,"3"-3"-361"0"0,1 1-1 0 0,0-1 1 0 0,-1 1 0 0 0,1 0-1 0 0,0 0 1 0 0,1 1 0 0 0,-1-1-1 0 0,0 1 1 0 0,1 0-1 0 0,-1 0 1 0 0,1 0 0 0 0,0 1-1 0 0,0-1 1 0 0,0 1-1 0 0,0-1 1 0 0,1 1 0 0 0,0 0-1 0 0,-4 7 1 0 0,-14 27 16 0 0,20-36-78 0 0,-1 1 1 0 0,1-1-1 0 0,0 1 1 0 0,0 0-1 0 0,0-1 1 0 0,0 1-1 0 0,0-1 1 0 0,1 1-1 0 0,-1-1 1 0 0,1 1-1 0 0,0-1 1 0 0,0 1-1 0 0,0-1 1 0 0,0 1-1 0 0,0-1 1 0 0,0 0-1 0 0,0 0 1 0 0,3 3-1 0 0,26 34 135 0 0,-26-35-134 0 0,0 0 0 0 0,0-1 0 0 0,1 1 0 0 0,-1-1 0 0 0,1 1 1 0 0,0-1-1 0 0,0-1 0 0 0,0 1 0 0 0,10 3 0 0 0,-10-5 24 0 0,1 0-1 0 0,-1 0 0 0 0,1 0 1 0 0,-1 0-1 0 0,0-1 1 0 0,1 0-1 0 0,-1 0 0 0 0,1 0 1 0 0,-1-1-1 0 0,1 0 1 0 0,-1 0-1 0 0,0 0 1 0 0,0-1-1 0 0,1 0 0 0 0,-1 0 1 0 0,5-3-1 0 0,4-2 9 0 0,9-5 102 0 0,-20 10-117 0 0,0 0 1 0 0,0 0-1 0 0,0 0 1 0 0,0-1 0 0 0,0 1-1 0 0,-1-1 1 0 0,1 0-1 0 0,2-3 1 0 0,6-14 147 0 0,-9 17-177 0 0,-1 0 0 0 0,0 0 0 0 0,1-1 0 0 0,-1 1 0 0 0,-1 0 1 0 0,1-1-1 0 0,0 1 0 0 0,-1-1 0 0 0,0 1 0 0 0,0-1 0 0 0,0 1 0 0 0,0 0 1 0 0,-1-1-1 0 0,1 1 0 0 0,-1-1 0 0 0,0 1 0 0 0,0 0 0 0 0,0-1 0 0 0,0 1 1 0 0,-3-5-1 0 0,-12-13-28 0 0,15 20 19 0 0,0 0 1 0 0,0 1-1 0 0,0-1 0 0 0,0 1 0 0 0,0-1 0 0 0,-1 1 0 0 0,1-1 1 0 0,0 1-1 0 0,0 0 0 0 0,-1-1 0 0 0,1 1 0 0 0,0 0 0 0 0,0 0 1 0 0,-1 0-1 0 0,1 0 0 0 0,0 0 0 0 0,-2 1 0 0 0,-1-1-68 0 0,0 1 1 0 0,0 0-1 0 0,0 0 0 0 0,0 0 0 0 0,1 0 1 0 0,-1 0-1 0 0,1 1 0 0 0,-1 0 0 0 0,1 0 1 0 0,-4 2-1 0 0,-4 3-1702 0 0</inkml:trace>
</inkml:ink>
</file>

<file path=ppt/ink/ink44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9:11:58.079"/>
    </inkml:context>
    <inkml:brush xml:id="br0">
      <inkml:brushProperty name="width" value="0.05" units="cm"/>
      <inkml:brushProperty name="height" value="0.05" units="cm"/>
    </inkml:brush>
  </inkml:definitions>
  <inkml:trace contextRef="#ctx0" brushRef="#br0">44 7 2096 0 0,'8'18'1626'0'0,"-8"-18"-1608"0"0,0 1 1 0 0,0-1 0 0 0,0 0 0 0 0,0 1 0 0 0,1-1 0 0 0,-1 1-1 0 0,0-1 1 0 0,0 0 0 0 0,0 1 0 0 0,0-1 0 0 0,0 0-1 0 0,0 1 1 0 0,0-1 0 0 0,0 1 0 0 0,0-1 0 0 0,0 0 0 0 0,0 1-1 0 0,0-1 1 0 0,0 0 0 0 0,-1 1 0 0 0,1-1 0 0 0,0 1-1 0 0,0-1 1 0 0,0 0 0 0 0,0 1 0 0 0,-1-1 0 0 0,1 0 0 0 0,0 1-1 0 0,0-1 1 0 0,-1 0 0 0 0,1 0 0 0 0,0 1 0 0 0,0-1 0 0 0,-1 0-1 0 0,1 0 1 0 0,0 1 0 0 0,-1-1 0 0 0,1 0 0 0 0,0 0-1 0 0,-1 0 1 0 0,1 0 0 0 0,-1 0 0 0 0,1 0 0 0 0,0 1 0 0 0,-1-1-1 0 0,1 0 1 0 0,-1 0 0 0 0,0 1 39 0 0,0 0 1 0 0,0 0-1 0 0,0 0 0 0 0,0 1 1 0 0,0-1-1 0 0,0 1 1 0 0,0-1-1 0 0,1 0 0 0 0,-1 1 1 0 0,0-1-1 0 0,1 1 1 0 0,0-1-1 0 0,-1 1 0 0 0,1 3 1 0 0,-6 12 128 0 0,-8 22 134 0 0,7-20-44 0 0,3-6 0 0 0,3-13-248 0 0,1 1-1 0 0,0 0 1 0 0,0 0 0 0 0,0 0 0 0 0,0-1 0 0 0,0 1 0 0 0,0 0-1 0 0,0 0 1 0 0,0-1 0 0 0,0 1 0 0 0,0 0 0 0 0,0 0 0 0 0,0-1-1 0 0,1 1 1 0 0,-1 0 0 0 0,0 0 0 0 0,1-1 0 0 0,-1 1 0 0 0,0 0-1 0 0,1-1 1 0 0,-1 1 0 0 0,1 0 0 0 0,-1-1 0 0 0,1 1 0 0 0,-1-1-1 0 0,1 1 1 0 0,-1-1 0 0 0,2 1 0 0 0,25 14 358 0 0,-13-9-414 0 0,-5-1 55 0 0,1-1 0 0 0,-1 0 0 0 0,1-1 0 0 0,0 0 0 0 0,0 0 1 0 0,20 1-1 0 0,-21-3-14 0 0,-1-1 1 0 0,1 0 0 0 0,-1-1 0 0 0,1 0 0 0 0,-1 0-1 0 0,12-4 1 0 0,-12 3-5 0 0,1 0 1 0 0,-1-1-1 0 0,1-1 0 0 0,-1 1 0 0 0,0-1 0 0 0,-1-1 1 0 0,12-7-1 0 0,-16 9-8 0 0,-1 1 0 0 0,1-1 0 0 0,-1 0 0 0 0,1 0 0 0 0,-1 0 0 0 0,0 0 0 0 0,0 0 0 0 0,-1-1 1 0 0,1 1-1 0 0,-1 0 0 0 0,1-1 0 0 0,-1 1 0 0 0,0-1 0 0 0,0 0 0 0 0,-1 1 0 0 0,1-1 0 0 0,-1 0 0 0 0,1 0 0 0 0,-1 1 0 0 0,-1-6 0 0 0,-3-15 8 0 0,-13-16 13 0 0,15 37-26 0 0,0 0 1 0 0,0 0 0 0 0,0 0 0 0 0,-1 0-1 0 0,0 0 1 0 0,1 0 0 0 0,-1 0 0 0 0,-4-2-1 0 0,-15-2-63 0 0,-1 16-401 0 0,12-1-553 0 0,7-3-2030 0 0</inkml:trace>
</inkml:ink>
</file>

<file path=ppt/ink/ink44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9:11:58.447"/>
    </inkml:context>
    <inkml:brush xml:id="br0">
      <inkml:brushProperty name="width" value="0.05" units="cm"/>
      <inkml:brushProperty name="height" value="0.05" units="cm"/>
    </inkml:brush>
  </inkml:definitions>
  <inkml:trace contextRef="#ctx0" brushRef="#br0">13 30 4361 0 0,'-10'-10'4361'0'0,"9"12"-4217"0"0,-1-6-128 0 0,2 3 0 0 0,0-1 32 0 0,0 1-24 0 0,0-1-64 0 0,0 0 0 0 0,0 1-136 0 0,0-1-576 0 0,0 1 680 0 0,0-1 8 0 0,0 0-416 0 0,0 1-281 0 0</inkml:trace>
</inkml:ink>
</file>

<file path=ppt/ink/ink44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9:11:58.781"/>
    </inkml:context>
    <inkml:brush xml:id="br0">
      <inkml:brushProperty name="width" value="0.05" units="cm"/>
      <inkml:brushProperty name="height" value="0.05" units="cm"/>
    </inkml:brush>
  </inkml:definitions>
  <inkml:trace contextRef="#ctx0" brushRef="#br0">3 2 4545 0 0,'0'2'4545'0'0,"-2"-6"-4521"0"0</inkml:trace>
</inkml:ink>
</file>

<file path=ppt/ink/ink44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9:11:59.128"/>
    </inkml:context>
    <inkml:brush xml:id="br0">
      <inkml:brushProperty name="width" value="0.05" units="cm"/>
      <inkml:brushProperty name="height" value="0.05" units="cm"/>
    </inkml:brush>
  </inkml:definitions>
  <inkml:trace contextRef="#ctx0" brushRef="#br0">23 0 4697 0 0,'28'55'898'0'0,"-27"-33"260"0"0,-7-8-898 0 0,0-4-198 0 0,3-7-39 0 0,-2 3-23 0 0,-8 13-8 0 0,10 0-27 0 0,3-18 28 0 0,0-1-1 0 0,0 0 1 0 0,0 0 0 0 0,1 0 0 0 0,-1 0 0 0 0,0 1-1 0 0,0-1 1 0 0,0 0 0 0 0,0 0 0 0 0,0 0-1 0 0,0 0 1 0 0,-1 1 0 0 0,1-1 0 0 0,0 0 0 0 0,0 0-1 0 0,0 0 1 0 0,0 0 0 0 0,0 1 0 0 0,0-1-1 0 0,0 0 1 0 0,0 0 0 0 0,0 0 0 0 0,0 0 0 0 0,0 0-1 0 0,0 0 1 0 0,-1 1 0 0 0,1-1 0 0 0,0 0-1 0 0,0 0 1 0 0,0 0 0 0 0,0 0 0 0 0,0 0 0 0 0,-1 0-1 0 0,1 0 1 0 0,0 0 0 0 0,0 0 0 0 0,0 1-1 0 0,0-1 1 0 0,0 0 0 0 0,-1 0 0 0 0,1 0 0 0 0,0 0-1 0 0,0 0 1 0 0,0 0 0 0 0,0 0 0 0 0,-1 0-1 0 0,1 0 1 0 0,0 0 0 0 0,0 0 0 0 0,0 0 0 0 0,0-1-1 0 0,-1 1 1 0 0,1 0 0 0 0,-8 3-1578 0 0,5 3 770 0 0</inkml:trace>
</inkml:ink>
</file>

<file path=ppt/ink/ink4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22:59:28.349"/>
    </inkml:context>
    <inkml:brush xml:id="br0">
      <inkml:brushProperty name="width" value="0.05" units="cm"/>
      <inkml:brushProperty name="height" value="0.05" units="cm"/>
      <inkml:brushProperty name="color" value="#E71224"/>
    </inkml:brush>
  </inkml:definitions>
  <inkml:trace contextRef="#ctx0" brushRef="#br0">1 114 4401 0 0,'39'-48'2003'0'0,"-31"43"-1067"0"0,5 10-402 0 0,-4 6 56 0 0,-6-5 445 0 0,-2-1-909 0 0,3 7 38 0 0,2 17-22 0 0,0 69 304 0 0,-7-73-250 0 0,1 1 0 0 0,2 0 0 0 0,0-1-1 0 0,2 1 1 0 0,10 37 0 0 0,-13-62-188 0 0,-1 0 1 0 0,0 0-1 0 0,1-1 1 0 0,-1 1-1 0 0,0 0 1 0 0,1 0 0 0 0,-1-1-1 0 0,1 1 1 0 0,0 0-1 0 0,-1-1 1 0 0,1 1-1 0 0,-1-1 1 0 0,1 1-1 0 0,0-1 1 0 0,0 1-1 0 0,-1-1 1 0 0,1 1-1 0 0,0-1 1 0 0,0 0-1 0 0,-1 1 1 0 0,1-1 0 0 0,0 0-1 0 0,0 0 1 0 0,1 1-1 0 0,-1-1 23 0 0,2-14-155 0 0,4-2 75 0 0,-1 0 0 0 0,-1 0 0 0 0,0-1 0 0 0,-1 0 1 0 0,-1 0-1 0 0,0 0 0 0 0,-1 0 0 0 0,-1 0 0 0 0,-1 0 0 0 0,-3-25 0 0 0,0 7-42 0 0,3-67 0 0 0,-3 88 85 0 0,-1 15 20 0 0,1 6-1 0 0,1 38 115 0 0,11 30 17 0 0,-6-59-95 0 0,-3-15-47 0 0,4 21 46 0 0,7 13 59 0 0,-10-33-102 0 0,-1 0 1 0 0,1-1 0 0 0,0 1 0 0 0,0-1-1 0 0,0 1 1 0 0,0-1 0 0 0,0 0 0 0 0,1 1-1 0 0,-1-1 1 0 0,0 0 0 0 0,1 0 0 0 0,-1 0-1 0 0,1 0 1 0 0,-1 0 0 0 0,1 0 0 0 0,1 1-1 0 0,-1-2-1 0 0,-1 0-1 0 0,1 1 1 0 0,-1-1-1 0 0,1 0 0 0 0,-1 0 1 0 0,1 0-1 0 0,-1 0 1 0 0,1 0-1 0 0,-1 0 0 0 0,1-1 1 0 0,-1 1-1 0 0,1 0 0 0 0,1-2 1 0 0,64-29 204 0 0,-67 30-205 0 0,1 1-1 0 0,0-1 1 0 0,0 0-1 0 0,0 0 1 0 0,0 0-1 0 0,-1 0 1 0 0,1 0-1 0 0,-1 0 1 0 0,1 0-1 0 0,0 0 1 0 0,-1 0-1 0 0,0 0 1 0 0,1 0-1 0 0,-1 0 1 0 0,0 0-1 0 0,1-1 1 0 0,-1 1-1 0 0,0 0 1 0 0,0 0-1 0 0,0 0 1 0 0,0-1-1 0 0,0 1 1 0 0,-1-1-1 0 0,3-191 225 0 0,-2 190-238 0 0,-2-19 1 0 0,1 21-3 0 0,1 1-1 0 0,0 0 1 0 0,-1-1-1 0 0,1 1 1 0 0,-1-1-1 0 0,1 1 1 0 0,-1 0-1 0 0,1 0 0 0 0,-1-1 1 0 0,1 1-1 0 0,-1 0 1 0 0,1 0-1 0 0,-1-1 1 0 0,1 1-1 0 0,-1 0 0 0 0,0 0 1 0 0,1 0-1 0 0,-1 0 1 0 0,1 0-1 0 0,-1 0 1 0 0,1 0-1 0 0,-1 0 1 0 0,0 0-1 0 0,1 0 0 0 0,-1 0 1 0 0,1 0-1 0 0,-1 0 1 0 0,1 1-1 0 0,-1-1 1 0 0,1 0-1 0 0,-1 0 1 0 0,1 1-1 0 0,-1-1 0 0 0,1 0 1 0 0,-1 1-1 0 0,1-1 1 0 0,-1 1-1 0 0,-7-2-1001 0 0,6 0 372 0 0,1 0 91 0 0,-1-1 79 0 0</inkml:trace>
</inkml:ink>
</file>

<file path=ppt/ink/ink44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9:11:59.534"/>
    </inkml:context>
    <inkml:brush xml:id="br0">
      <inkml:brushProperty name="width" value="0.05" units="cm"/>
      <inkml:brushProperty name="height" value="0.05" units="cm"/>
    </inkml:brush>
  </inkml:definitions>
  <inkml:trace contextRef="#ctx0" brushRef="#br0">44 0 3113 0 0,'-4'52'2992'0'0,"4"-52"-2948"0"0,0 0 1 0 0,0 1-1 0 0,1-1 0 0 0,-1 0 0 0 0,0 0 0 0 0,0 1 1 0 0,0-1-1 0 0,0 0 0 0 0,0 0 0 0 0,0 1 0 0 0,0-1 1 0 0,0 0-1 0 0,0 0 0 0 0,0 1 0 0 0,0-1 0 0 0,0 0 1 0 0,0 0-1 0 0,0 1 0 0 0,0-1 0 0 0,-1 0 0 0 0,1 0 1 0 0,0 0-1 0 0,0 1 0 0 0,0-1 0 0 0,0 0 0 0 0,0 0 0 0 0,0 0 1 0 0,-1 1-1 0 0,1-1 0 0 0,0 0 0 0 0,0 0 0 0 0,0 0 1 0 0,-1 0-1 0 0,1 1 0 0 0,0-1 0 0 0,0 0 0 0 0,0 0 1 0 0,-1 0-1 0 0,1 0 0 0 0,0 0 0 0 0,0 0 0 0 0,-1 0 1 0 0,1 0-1 0 0,0 0 0 0 0,0 0 0 0 0,-1 0 0 0 0,1 0 1 0 0,0 0-1 0 0,0 0 0 0 0,-1 0 0 0 0,1 0 0 0 0,0 0 0 0 0,0 0 1 0 0,-1 0-1 0 0,1 0 0 0 0,0 0 0 0 0,0 0 0 0 0,0 0 1 0 0,-1 0-1 0 0,1 0 0 0 0,0-1 0 0 0,0 1 0 0 0,0 0 1 0 0,-1 0-1 0 0,1 0 0 0 0,0 0 0 0 0,0-1 0 0 0,0 1 1 0 0,-1 0-1 0 0,1 0-34 0 0,0-1 0 0 0,0 1 0 0 0,0 0 0 0 0,0 0 0 0 0,0 0 0 0 0,0 0 0 0 0,-1-1 0 0 0,1 1 0 0 0,0 0 1 0 0,0 0-1 0 0,0 0 0 0 0,0 0 0 0 0,-1 0 0 0 0,1-1 0 0 0,0 1 0 0 0,0 0 0 0 0,0 0 0 0 0,-1 0 0 0 0,1 0 0 0 0,0 0 0 0 0,0 0 1 0 0,0 0-1 0 0,-1 0 0 0 0,1 0 0 0 0,0 0 0 0 0,0 0 0 0 0,-1 0 0 0 0,1 0 0 0 0,0 0 0 0 0,0 0 0 0 0,0 0 0 0 0,-1 0 0 0 0,1 0 0 0 0,0 0 1 0 0,0 0-1 0 0,0 1 0 0 0,-1-1 0 0 0,1 0 0 0 0,0 0 0 0 0,0 0 0 0 0,0 0 0 0 0,0 0 0 0 0,-1 0 0 0 0,1 1 0 0 0,0-1 0 0 0,0 0 1 0 0,0 0-1 0 0,0 0 0 0 0,0 1 0 0 0,0-1 0 0 0,-1 0 0 0 0,1 0 0 0 0,0 0 0 0 0,0 1 0 0 0,0-1 0 0 0,0 0 0 0 0,0 0 0 0 0,-4 16 7 0 0,0-1 1 0 0,1 0-1 0 0,-2 25 0 0 0,2 21-440 0 0,2-49 340 0 0,0 10-10 0 0,4-9-137 0 0,1-4-143 0 0</inkml:trace>
</inkml:ink>
</file>

<file path=ppt/ink/ink44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9:12:02.030"/>
    </inkml:context>
    <inkml:brush xml:id="br0">
      <inkml:brushProperty name="width" value="0.05" units="cm"/>
      <inkml:brushProperty name="height" value="0.05" units="cm"/>
    </inkml:brush>
  </inkml:definitions>
  <inkml:trace contextRef="#ctx0" brushRef="#br0">1 19 800 0 0,'90'55'794'0'0,"-87"-53"-733"0"0,-1-1 1 0 0,1 1-1 0 0,0-1 1 0 0,0 1-1 0 0,-1-1 1 0 0,1 0-1 0 0,0 0 1 0 0,0-1-1 0 0,0 1 1 0 0,0-1-1 0 0,0 1 1 0 0,1-1-1 0 0,-1 0 1 0 0,0 0-1 0 0,5-1 0 0 0,3 0 77 0 0,3 0-74 0 0,9-3 89 0 0,0-3 48 0 0,12-4 137 0 0,9-3 64 0 0,1 1 89 0 0,54-12 394 0 0,-34 16-506 0 0,-61 9-370 0 0,0-1 1 0 0,0 1-1 0 0,0 0 1 0 0,1 1-1 0 0,-1-1 1 0 0,0 1-1 0 0,0-1 1 0 0,0 1-1 0 0,0 1 1 0 0,0-1-1 0 0,0 0 1 0 0,0 1-1 0 0,-1 0 1 0 0,1 0-1 0 0,-1 0 1 0 0,1 0-1 0 0,-1 1 1 0 0,0 0-1 0 0,1-1 1 0 0,-1 1-1 0 0,-1 0 1 0 0,1 0-1 0 0,0 1 1 0 0,-1-1-1 0 0,1 0 1 0 0,-1 1-1 0 0,0 0 1 0 0,0-1-1 0 0,-1 1 1 0 0,1 0-1 0 0,-1 0 1 0 0,0 0-1 0 0,0 0 1 0 0,0 0-1 0 0,0 8 1 0 0,1 11 233 0 0,0 1 0 0 0,-2-1 1 0 0,-1 0-1 0 0,-8 45 1 0 0,9-66-221 0 0,-6 38 142 0 0,-47 347 793 0 0,38-232-697 0 0,8-51-53 0 0,-6 52-12 0 0,0 17-9 0 0,11-128-177 0 0,-2 114 99 0 0,5-130-74 0 0,9 45 0 0 0,9 49 115 0 0,-11-42-15 0 0,-7-43-97 0 0,-3 19 27 0 0,1-33-17 0 0,-4 48 61 0 0,-15 79-1 0 0,17-136-102 0 0,0 0 2 0 0,2-6-2 0 0,0 1 1 0 0,0-4-2 0 0,5 12 20 0 0,8 7-1 0 0,-10-22-19 0 0,0 0 0 0 0,0 0 0 0 0,0 0 0 0 0,-1 0 1 0 0,1 0-1 0 0,-1 0 0 0 0,0 1 0 0 0,0-1 1 0 0,0 1-1 0 0,-1-1 0 0 0,1 4 0 0 0,0 6 4 0 0,4 7 1 0 0,-1-2 3 0 0,-2-5 3 0 0,-1-4-9 0 0,3 10 18 0 0,12 29 71 0 0,-16-48-3 0 0,5 11 1322 0 0,1-5-938 0 0,-2-3-365 0 0,0-1-112 0 0,3 0 2 0 0,10 3 4 0 0,-8-3-8 0 0,18 8 74 0 0,-13 7-68 0 0,-14-17-3 0 0,10 13 5 0 0,-7-12-6 0 0,-3-1 71 0 0,-8 1 84 0 0,-10 4-140 0 0,16-4-1 0 0,-70 11 91 0 0,22-9-20 0 0,-1-1-22 0 0,-3-1 41 0 0,-22 2-21 0 0,35 3-47 0 0,-12 1-11 0 0,45-6-23 0 0,0 1 0 0 0,0 0 0 0 0,1 0 0 0 0,-1 1 0 0 0,1 0 0 0 0,0 0 0 0 0,-12 8 0 0 0,15-3-333 0 0,15 5-600 0 0,7-3-62 0 0,-9-8 550 0 0,2-4-921 0 0</inkml:trace>
</inkml:ink>
</file>

<file path=ppt/ink/ink44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9:12:19.916"/>
    </inkml:context>
    <inkml:brush xml:id="br0">
      <inkml:brushProperty name="width" value="0.05" units="cm"/>
      <inkml:brushProperty name="height" value="0.05" units="cm"/>
    </inkml:brush>
  </inkml:definitions>
  <inkml:trace contextRef="#ctx0" brushRef="#br0">131 340 7554 0 0,'-35'0'1542'0'0,"21"0"-1148"0"0,0 0 0 0 0,1 0 0 0 0,-1-2-1 0 0,-14-2 1 0 0,27 4-387 0 0,1 0 1 0 0,-1 0-1 0 0,0-1 1 0 0,1 1-1 0 0,-1 0 1 0 0,1 0-1 0 0,-1-1 1 0 0,1 1-1 0 0,-1-1 1 0 0,0 1-1 0 0,1 0 0 0 0,-1-1 1 0 0,1 1-1 0 0,0-1 1 0 0,-1 1-1 0 0,1-1 1 0 0,-1 1-1 0 0,1-1 1 0 0,0 0-1 0 0,-1 1 0 0 0,1-1 1 0 0,0 1-1 0 0,0-1 1 0 0,-1 0-1 0 0,1 1 1 0 0,0-1-1 0 0,0 0 1 0 0,0 1-1 0 0,0-1 1 0 0,0 0-1 0 0,0 1 0 0 0,0-2 1 0 0,13-23 132 0 0,-8 19-119 0 0,0 0-1 0 0,1 0 1 0 0,0 1 0 0 0,12-10-1 0 0,4 5-9 0 0,1 1-1 0 0,-1 1 1 0 0,2 1-1 0 0,-1 1 0 0 0,1 1 1 0 0,0 1-1 0 0,24 0 0 0 0,-7-1-2 0 0,41-11-1 0 0,135-52 52 0 0,-156 48-54 0 0,168-41 117 0 0,-120 34-624 0 0,-107 26 378 0 0,0 0 1 0 0,0 1-1 0 0,0-1 1 0 0,0 1-1 0 0,0 0 1 0 0,0 0-1 0 0,0 0 1 0 0,0 0 0 0 0,0 0-1 0 0,0 0 1 0 0,0 0-1 0 0,-1 0 1 0 0,1 1-1 0 0,0-1 1 0 0,0 1-1 0 0,0-1 1 0 0,0 1-1 0 0,2 1 1 0 0</inkml:trace>
</inkml:ink>
</file>

<file path=ppt/ink/ink44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9:12:21.005"/>
    </inkml:context>
    <inkml:brush xml:id="br0">
      <inkml:brushProperty name="width" value="0.05" units="cm"/>
      <inkml:brushProperty name="height" value="0.05" units="cm"/>
    </inkml:brush>
  </inkml:definitions>
  <inkml:trace contextRef="#ctx0" brushRef="#br0">442 58 3361 0 0,'-17'6'3490'0'0,"-11"11"-2625"0"0,3-1-595 0 0,-28 7 715 0 0,-53 31 0 0 0,83-40-895 0 0,0 2 1 0 0,-25 21 0 0 0,2 14 57 0 0,37-38-126 0 0,0 0 0 0 0,1 1 0 0 0,0 0 0 0 0,1 1 0 0 0,1 0 0 0 0,1 0 0 0 0,0 0 1 0 0,0 0-1 0 0,2 1 0 0 0,0 0 0 0 0,1-1 0 0 0,0 1 0 0 0,1 0 0 0 0,1 0 0 0 0,3 27 0 0 0,-2-37-10 0 0,1-1 1 0 0,-1 0-1 0 0,1 0 1 0 0,0 1-1 0 0,0-1 1 0 0,0-1-1 0 0,1 1 1 0 0,0 0-1 0 0,0-1 1 0 0,0 1-1 0 0,1-1 1 0 0,-1 0-1 0 0,1 0 1 0 0,0 0-1 0 0,0-1 1 0 0,0 1-1 0 0,1-1 1 0 0,-1 0-1 0 0,1 0 1 0 0,0-1-1 0 0,0 1 0 0 0,0-1 1 0 0,0 0-1 0 0,0 0 1 0 0,0-1-1 0 0,7 2 1 0 0,6 0 4 0 0,-1-1 0 0 0,0 0-1 0 0,1-2 1 0 0,-1 0 0 0 0,1 0 0 0 0,30-6 0 0 0,-44 5-17 0 0,11-2 8 0 0,-1 1 0 0 0,1 1 0 0 0,0 0 0 0 0,20 1 0 0 0,-32 1-8 0 0,1-1 0 0 0,-1 1 0 0 0,1 0-1 0 0,-1-1 1 0 0,1 1 0 0 0,-1 1 0 0 0,0-1 0 0 0,0 0 0 0 0,0 1-1 0 0,1 0 1 0 0,-1 0 0 0 0,-1 0 0 0 0,1 0 0 0 0,0 0-1 0 0,0 0 1 0 0,-1 1 0 0 0,0 0 0 0 0,1-1 0 0 0,-1 1-1 0 0,0 0 1 0 0,0 0 0 0 0,0 0 0 0 0,2 6 0 0 0,-2-3-35 0 0,2 9 218 0 0,-4-7 326 0 0,-10-14 457 0 0,9 4-950 0 0,0 0 0 0 0,0 1 0 0 0,1-1 0 0 0,-1 0 1 0 0,1 0-1 0 0,-1 0 0 0 0,1 0 0 0 0,0 0 0 0 0,0-1 0 0 0,0 1 1 0 0,0 0-1 0 0,0-3 0 0 0,0-8 20 0 0,9-117 166 0 0,-1 39-110 0 0,-3 57-83 0 0,8-19 21 0 0,1-13 11 0 0,-2 18-33 0 0,16-25 16 0 0,-17 47-12 0 0,-9 21-7 0 0,5-15-13 0 0,1 0 1 0 0,1 0-1 0 0,1 1 1 0 0,1 0-1 0 0,25-34 1 0 0,-24 45-22 0 0,-11 7-25 0 0,-3 4 51 0 0,0 0 0 0 0,1-1-1 0 0,-1 1 1 0 0,0 0 0 0 0,1 0-1 0 0,0 0 1 0 0,-1 0 0 0 0,1 0-1 0 0,1 1 1 0 0,-2 4 0 0 0,-4 10 1 0 0,-2 3 0 0 0,2-10 1 0 0,1 1 0 0 0,1 0 1 0 0,1 0-1 0 0,-4 18 0 0 0,1-8 1 0 0,-2 0 0 0 0,0-1-1 0 0,-1 1 1 0 0,-1-2 0 0 0,-1 1 0 0 0,-15 20-1 0 0,-3 9-1 0 0,19-33-4 0 0,-9 19-2 0 0,14-13 26 0 0,-3-22 16 0 0,5-5-17 0 0,1 0-20 0 0,0-10 4 0 0,0 0-1 0 0,2 1 0 0 0,-1-1 0 0 0,3-14 1 0 0,0 0-5 0 0,2 1 0 0 0,14-48 1 0 0,-16 41-5 0 0,-7 15 8 0 0,-6-5 1 0 0,10 22 1 0 0,-9-12-10 0 0,1 24-32 0 0,-6 10 37 0 0,-6 7-1 0 0,2 1 0 0 0,0 2 0 0 0,-17 36 0 0 0,-3 10-5 0 0,22-47 6 0 0,-16 43-1 0 0,24-53 3 0 0,-8 27-1 0 0,14-21 4 0 0,7-11 2 0 0,-2-13-2 0 0,-1-1 1 0 0,1 1 0 0 0,-1-1 0 0 0,1 1 0 0 0,-1-1 0 0 0,1 1 0 0 0,-1-1 0 0 0,1 0-1 0 0,-1 0 1 0 0,1 0 0 0 0,-1 0 0 0 0,1 0 0 0 0,0 0 0 0 0,-1 0 0 0 0,1-1 0 0 0,-1 1-1 0 0,1 0 1 0 0,-1-1 0 0 0,1 1 0 0 0,2-2 0 0 0,32-13 34 0 0,-11-2 14 0 0,11-13-726 0 0,-19 15 253 0 0,-6 5 167 0 0,8-4-39 0 0,29-10-502 0 0,-23 6-82 0 0</inkml:trace>
</inkml:ink>
</file>

<file path=ppt/ink/ink44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9:12:21.723"/>
    </inkml:context>
    <inkml:brush xml:id="br0">
      <inkml:brushProperty name="width" value="0.05" units="cm"/>
      <inkml:brushProperty name="height" value="0.05" units="cm"/>
    </inkml:brush>
  </inkml:definitions>
  <inkml:trace contextRef="#ctx0" brushRef="#br0">44 467 2184 0 0,'0'-10'3606'0'0,"-1"2"-2474"0"0,4 17-511 0 0,2 6-486 0 0,-1 0 0 0 0,-1 1 0 0 0,-1 0 0 0 0,2 27 0 0 0,-9 130 1816 0 0,0-64-1455 0 0,0-50-402 0 0,3-46-26 0 0,1 0 0 0 0,0 1 0 0 0,0-1 0 0 0,1 0 0 0 0,1 1 0 0 0,0-1 0 0 0,1 0-1 0 0,4 14 1 0 0,0-17 121 0 0,-1-13-80 0 0,-1-8 1 0 0,-2 2 0 0 0,10-91 318 0 0,-13 35-293 0 0,-6-1-76 0 0,-2 21-45 0 0,1 13-2 0 0,-4-16 0 0 0,-15-68 1 0 0,19 69-12 0 0,4 15 0 0 0,4 30-1 0 0,-6-107 0 0 0,6 98-1 0 0,0 0 0 0 0,1 0 1 0 0,1 0-1 0 0,0 0 0 0 0,0 0 0 0 0,1 1 0 0 0,8-21 0 0 0,-10 30 0 0 0,0 0 1 0 0,-1 0-1 0 0,1 0 0 0 0,0 0 1 0 0,-1 1-1 0 0,1-1 0 0 0,0 0 1 0 0,0 0-1 0 0,0 1 1 0 0,0-1-1 0 0,0 0 0 0 0,0 1 1 0 0,0-1-1 0 0,0 1 0 0 0,0-1 1 0 0,0 1-1 0 0,0 0 0 0 0,0-1 1 0 0,0 1-1 0 0,0 0 0 0 0,0 0 1 0 0,0 0-1 0 0,1 0 0 0 0,-1 0 1 0 0,0 0-1 0 0,0 0 1 0 0,0 0-1 0 0,0 0 0 0 0,0 0 1 0 0,0 1-1 0 0,1-1 0 0 0,-1 0 1 0 0,0 1-1 0 0,0-1 0 0 0,0 1 1 0 0,0-1-1 0 0,1 2 0 0 0,3 0-2 0 0,-1 1 0 0 0,0-1-1 0 0,0 1 1 0 0,0 1 0 0 0,0-1-1 0 0,6 7 1 0 0,-1 1-2 0 0,-1 1 0 0 0,0-1-1 0 0,-1 2 1 0 0,-1-1 0 0 0,0 1 0 0 0,0 0 0 0 0,6 26 0 0 0,-2 6-11 0 0,5 51 1 0 0,-9-50 10 0 0,12 45 0 0 0,-14-77 7 0 0,1 0 0 0 0,-1 0 0 0 0,2-1 0 0 0,0 0 0 0 0,1 0 0 0 0,0 0 1 0 0,13 16-1 0 0,-15-23 9 0 0,1 0 1 0 0,-1 0-1 0 0,1-1 1 0 0,0 0-1 0 0,0 0 0 0 0,0 0 1 0 0,1-1-1 0 0,-1 0 1 0 0,1-1-1 0 0,0 1 1 0 0,1-1-1 0 0,-1 0 1 0 0,10 2-1 0 0,-5-3 25 0 0,0 0 0 0 0,0-1 0 0 0,0 0 1 0 0,0 0-1 0 0,0-2 0 0 0,0 1 0 0 0,0-2 0 0 0,12-2 0 0 0,-4-1 14 0 0,0 0 0 0 0,-1-1 1 0 0,0-2-1 0 0,0 0 0 0 0,-1 0 0 0 0,0-2 0 0 0,0 0 1 0 0,-1-2-1 0 0,-1 1 0 0 0,16-16 0 0 0,-24 19-44 0 0,0 0-1 0 0,0-1 0 0 0,-1 0 1 0 0,0 0-1 0 0,-1-1 1 0 0,0 1-1 0 0,-1-2 1 0 0,0 1-1 0 0,0-1 0 0 0,-1 1 1 0 0,0-1-1 0 0,-1 0 1 0 0,-1 0-1 0 0,0-1 0 0 0,0 1 1 0 0,0-16-1 0 0,-4-21-6 0 0,0 15-1 0 0,-1 0 0 0 0,-11-48 1 0 0,3 43 1 0 0,0 3-1 0 0,-49-138-6 0 0,26 109 5 0 0,6 24 2 0 0,27 38-3 0 0,1 1 0 0 0,-1 0 0 0 0,0-1 0 0 0,0 1-1 0 0,0 0 1 0 0,0 0 0 0 0,0 0 0 0 0,0-1 0 0 0,0 1 0 0 0,0 0-1 0 0,-1 1 1 0 0,1-1 0 0 0,0 0 0 0 0,-1 0 0 0 0,1 0 0 0 0,0 1-1 0 0,-1-1 1 0 0,1 1 0 0 0,-1-1 0 0 0,1 1 0 0 0,-4-1 0 0 0,4 2-21 0 0,1-1 0 0 0,-1 1 1 0 0,0 0-1 0 0,0 0 0 0 0,0-1 1 0 0,0 1-1 0 0,1 0 1 0 0,-1 0-1 0 0,0 0 0 0 0,1 0 1 0 0,-1 0-1 0 0,1 0 1 0 0,-1 0-1 0 0,1 0 0 0 0,-1 0 1 0 0,1 0-1 0 0,0 0 1 0 0,0 0-1 0 0,-1 0 0 0 0,1 0 1 0 0,0 0-1 0 0,0 2 0 0 0,-1 12-384 0 0,0 0 0 0 0,3 30 0 0 0,0-25-1046 0 0,-1 1-3274 0 0</inkml:trace>
</inkml:ink>
</file>

<file path=ppt/ink/ink44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9:12:22.153"/>
    </inkml:context>
    <inkml:brush xml:id="br0">
      <inkml:brushProperty name="width" value="0.05" units="cm"/>
      <inkml:brushProperty name="height" value="0.05" units="cm"/>
    </inkml:brush>
  </inkml:definitions>
  <inkml:trace contextRef="#ctx0" brushRef="#br0">220 283 2184 0 0,'52'24'2124'0'0,"-46"-26"18"0"0,-9-10-1492 0 0,3 11-551 0 0,-1 0 0 0 0,0-1 0 0 0,1 1 0 0 0,-1 0 0 0 0,0 0 0 0 0,0 0-1 0 0,0-1 1 0 0,0 1 0 0 0,0 0 0 0 0,0 0 0 0 0,0 0 0 0 0,0 1 0 0 0,0-1 0 0 0,-1 0 0 0 0,1 0 0 0 0,0 1-1 0 0,-1-1 1 0 0,-2-1 0 0 0,-4 1 85 0 0,2 0-73 0 0,-1-1 1 0 0,1 1-1 0 0,-1 0 0 0 0,1 1 0 0 0,0-1 0 0 0,-1 1 0 0 0,1 1 0 0 0,-1-1 0 0 0,1 1 1 0 0,-1 0-1 0 0,1 1 0 0 0,0-1 0 0 0,0 1 0 0 0,0 1 0 0 0,0-1 0 0 0,0 1 1 0 0,-7 4-1 0 0,10-5-102 0 0,1-1 1 0 0,0 1 0 0 0,0 0-1 0 0,0 0 1 0 0,0 0 0 0 0,0 0 0 0 0,0 0-1 0 0,1 1 1 0 0,-1-1 0 0 0,1 0-1 0 0,-2 4 1 0 0,-10 15 27 0 0,-3 4 44 0 0,0 2-1 0 0,-14 36 1 0 0,24-51-58 0 0,2 1 0 0 0,0-1 1 0 0,0 1-1 0 0,-2 25 1 0 0,5-35-9 0 0,1 0 0 0 0,0 0 1 0 0,0 0-1 0 0,0 0 0 0 0,0 0 1 0 0,0 0-1 0 0,1-1 0 0 0,-1 1 1 0 0,1 0-1 0 0,0 0 0 0 0,0 0 0 0 0,0-1 1 0 0,0 1-1 0 0,0-1 0 0 0,1 1 1 0 0,-1-1-1 0 0,1 1 0 0 0,0-1 1 0 0,-1 0-1 0 0,1 0 0 0 0,0 1 0 0 0,1-1 1 0 0,-1-1-1 0 0,0 1 0 0 0,0 0 1 0 0,1 0-1 0 0,-1-1 0 0 0,1 0 1 0 0,-1 1-1 0 0,1-1 0 0 0,0 0 0 0 0,4 1 1 0 0,2 0 46 0 0,0 0 0 0 0,1-1-1 0 0,-1 0 1 0 0,1 0 0 0 0,-1-1 0 0 0,1-1 0 0 0,16-2 0 0 0,-9 0-43 0 0,1-1 1 0 0,-1-1-1 0 0,0-1 0 0 0,0 0 0 0 0,29-16 1 0 0,-23 9-2 0 0,-1-1 0 0 0,0-2 0 0 0,-1 0 0 0 0,0-1 0 0 0,35-39 0 0 0,-46 43-9 0 0,0 0 1 0 0,-1-1-1 0 0,-1 0 0 0 0,0 0 1 0 0,-1 0-1 0 0,6-18 0 0 0,-9 22-5 0 0,-1 1 0 0 0,0-1-1 0 0,-1 0 1 0 0,0 0 0 0 0,0 0-1 0 0,-1 0 1 0 0,-1 0-1 0 0,1 0 1 0 0,-2 0 0 0 0,-2-19-1 0 0,1 19 0 0 0,0 0 0 0 0,-1 0 0 0 0,0 1 0 0 0,-1-1 0 0 0,0 1 0 0 0,0-1 0 0 0,-1 1 0 0 0,0 1 0 0 0,-1-1 0 0 0,0 1 0 0 0,0 0-1 0 0,-1 0 1 0 0,0 1 0 0 0,0 0 0 0 0,-1 0 0 0 0,0 0 0 0 0,0 1 0 0 0,0 1 0 0 0,-1-1 0 0 0,-9-3 0 0 0,9 4 8 0 0,-1 1 1 0 0,1 0 0 0 0,-1 1 0 0 0,0 0-1 0 0,0 0 1 0 0,0 1 0 0 0,-10-1-1 0 0,17 3-32 0 0,0 0 0 0 0,0 0 0 0 0,1 0 1 0 0,-1 0-1 0 0,0 0 0 0 0,0 1 0 0 0,1 0 0 0 0,-1-1 0 0 0,0 1 0 0 0,1 0 0 0 0,-1 0 0 0 0,1 1 0 0 0,-1-1 0 0 0,1 0 0 0 0,0 1 0 0 0,-1-1 1 0 0,1 1-1 0 0,0 0 0 0 0,0 0 0 0 0,0 0 0 0 0,0 0 0 0 0,0 0 0 0 0,1 0 0 0 0,-1 1 0 0 0,1-1 0 0 0,-1 0 0 0 0,1 1 0 0 0,0-1 0 0 0,0 1 1 0 0,0 0-1 0 0,0 2 0 0 0,-3 30-139 0 0,5-30 3 0 0,-1-1 0 0 0,1 1 0 0 0,1-1 0 0 0,-1 0 0 0 0,1 0 0 0 0,-1 0 1 0 0,1 0-1 0 0,1 0 0 0 0,-1 0 0 0 0,3 4 0 0 0,12 12-4711 0 0</inkml:trace>
</inkml:ink>
</file>

<file path=ppt/ink/ink44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9:12:22.484"/>
    </inkml:context>
    <inkml:brush xml:id="br0">
      <inkml:brushProperty name="width" value="0.05" units="cm"/>
      <inkml:brushProperty name="height" value="0.05" units="cm"/>
    </inkml:brush>
  </inkml:definitions>
  <inkml:trace contextRef="#ctx0" brushRef="#br0">122 0 3721 0 0,'-17'90'3729'0'0,"-11"-92"-1089"0"0,12-6-2024 0 0,0 10-664 0 0,-6 11 8 0 0,9-2-336 0 0,5 0 320 0 0,7 5-88 0 0,14 0 8 0 0,1-7-304 0 0</inkml:trace>
</inkml:ink>
</file>

<file path=ppt/ink/ink44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9:12:22.817"/>
    </inkml:context>
    <inkml:brush xml:id="br0">
      <inkml:brushProperty name="width" value="0.05" units="cm"/>
      <inkml:brushProperty name="height" value="0.05" units="cm"/>
    </inkml:brush>
  </inkml:definitions>
  <inkml:trace contextRef="#ctx0" brushRef="#br0">128 112 5937 0 0,'-1'-2'209'0'0,"-14"-33"2168"0"0,-10-19-1691 0 0,13 33-601 0 0,12 21-82 0 0,1 1 1 0 0,-1-1-1 0 0,0 0 1 0 0,0 0-1 0 0,0 0 0 0 0,0 0 1 0 0,0 1-1 0 0,0-1 1 0 0,0 0-1 0 0,0 0 1 0 0,0 0-1 0 0,0 0 0 0 0,0 1 1 0 0,0-1-1 0 0,0 0 1 0 0,-1 0-1 0 0,1 0 0 0 0,0 0 1 0 0,0 1-1 0 0,0-1 1 0 0,0 0-1 0 0,0 0 1 0 0,0 0-1 0 0,0 0 0 0 0,0 0 1 0 0,0 1-1 0 0,-1-1 1 0 0,1 0-1 0 0,0 0 0 0 0,0 0 1 0 0,0 0-1 0 0,0 0 1 0 0,0 0-1 0 0,-1 0 1 0 0,1 1-1 0 0,0-1 0 0 0,0 0 1 0 0,0 0-1 0 0,0 0 1 0 0,0 0-1 0 0,-1 0 0 0 0,1 0 1 0 0,0 0-1 0 0,0 0 1 0 0,0 0-1 0 0,-1 0 0 0 0,1 0 1 0 0,0 0-1 0 0,0 0 1 0 0,0 0-1 0 0,0 0 1 0 0,-1 0-1 0 0,1 0 0 0 0,0 0 1 0 0,0-1-1 0 0,0 1 1 0 0,0 0-1 0 0,0 0 0 0 0,-1 0 1 0 0,1 0-1 0 0,0 0 1 0 0,0 0-1 0 0,0 0 1 0 0,0-1-1 0 0,0 1 0 0 0,0 0 1 0 0,-1 0-1 0 0,1 0 1 0 0,-4 27 91 0 0,3 30-62 0 0,2 149 80 0 0,-1-191-99 0 0,-1-1 1 0 0,0 0-1 0 0,-6 23 0 0 0,-2 18 60 0 0,-7 31 46 0 0,2-17-52 0 0,1 101-909 0 0,11-108 277 0 0,3-35 169 0 0,10-6 11 0 0</inkml:trace>
</inkml:ink>
</file>

<file path=ppt/ink/ink44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9:12:27.985"/>
    </inkml:context>
    <inkml:brush xml:id="br0">
      <inkml:brushProperty name="width" value="0.05" units="cm"/>
      <inkml:brushProperty name="height" value="0.05" units="cm"/>
    </inkml:brush>
  </inkml:definitions>
  <inkml:trace contextRef="#ctx0" brushRef="#br0">405 66 1928 0 0,'-7'7'185'0'0,"-1"0"-1"0"0,0-1 0 0 0,0 0 0 0 0,0 0 0 0 0,-1-1 0 0 0,0 0 1 0 0,0 0-1 0 0,0-1 0 0 0,-1 0 0 0 0,1-1 0 0 0,-1 0 1 0 0,0-1-1 0 0,0 0 0 0 0,0 0 0 0 0,0-1 0 0 0,0 0 0 0 0,0-1 1 0 0,-17-2-1 0 0,19 1 109 0 0,0-1 0 0 0,0 0 0 0 0,0 0 0 0 0,0-1 0 0 0,-14-7 1 0 0,17 7-95 0 0,-17-10 747 0 0,11 6-395 0 0,6 4-432 0 0,0-1 48 0 0,2-2-44 0 0,0-4-100 0 0,-1-4 69 0 0,-10-12-54 0 0,3 12 54 0 0,3 7 45 0 0,1 3 87 0 0,2 3-16 0 0,3 1-198 0 0,1 1 0 0 0,-1-1 0 0 0,1 1 0 0 0,-1 0 0 0 0,1-1 0 0 0,0 1 0 0 0,-1 0 0 0 0,1 0 0 0 0,0 0 0 0 0,-1 0 0 0 0,1 0 0 0 0,0 0 0 0 0,0 0 0 0 0,0 1 0 0 0,0-1 0 0 0,0 0 0 0 0,0 1 1 0 0,0-1-1 0 0,1 0 0 0 0,-1 1 0 0 0,-1 2 0 0 0,-8 24-48 0 0,4-11 61 0 0,3 5 21 0 0,2 0 0 0 0,-1 0 0 0 0,2 0 0 0 0,1-1 0 0 0,1 1 0 0 0,1 0 0 0 0,1 0 0 0 0,6 21 0 0 0,0-5 92 0 0,-4-13-54 0 0,4 13 2 0 0,1 6-1 0 0,4 22 17 0 0,15 105 111 0 0,-15-51-176 0 0,57 345 1254 0 0,-63-421-1195 0 0,4 54 0 0 0,-7-4 17 0 0,-5-40-23 0 0,3 82 123 0 0,-3-103-149 0 0,-1-19-48 0 0,1 18 37 0 0,2-10-11 0 0,-3-19-36 0 0,1-1-1 0 0,-1 1 1 0 0,1-1 0 0 0,0 1 0 0 0,0-1 0 0 0,0 0 0 0 0,0 1-1 0 0,0-1 1 0 0,1 0 0 0 0,1 3 0 0 0,23 29 59 0 0,5 24 0 0 0,-20-36-48 0 0,-4-8-8 0 0,4 11 7 0 0,-9-20-12 0 0,0 0 0 0 0,1 0 0 0 0,-1 0-1 0 0,1-1 1 0 0,0 1 0 0 0,6 7 0 0 0,1 3 9 0 0,0 13-2 0 0,1 2 3 0 0,0 7 27 0 0,-5-11-1 0 0,0 6 2 0 0,0 22 22 0 0,1 4-9 0 0,-1-36-30 0 0,13 49 51 0 0,-12-23-54 0 0,-7-20 23 0 0,-6 51 0 0 0,3-53-21 0 0,1-1 1 0 0,2 33-1 0 0,-2 102 96 0 0,1-114-82 0 0,-8 22 10 0 0,2-20 29 0 0,-1-18-40 0 0,6-25-21 0 0,0-1 0 0 0,1 1 1 0 0,0-1-1 0 0,0 1 0 0 0,0 0 0 0 0,0-1 0 0 0,0 10 0 0 0,2 20 9 0 0,-3 22-10 0 0,0-9 6 0 0,1-3-7 0 0,-2 22 6 0 0,-10 99 65 0 0,9-89-12 0 0,3-41-19 0 0,0-11-20 0 0,-3 15-1 0 0,-3-9-17 0 0,-10 9 20 0 0,14-33-29 0 0,0 1 1 0 0,0-1-1 0 0,0 0 1 0 0,1 1-1 0 0,0-1 1 0 0,1 1-1 0 0,-1 0 1 0 0,1-1-1 0 0,0 1 1 0 0,1 0-1 0 0,0 0 1 0 0,0 10 0 0 0,1-10 0 0 0,0 1 0 0 0,-1 0 1 0 0,0-1-1 0 0,0 1 1 0 0,-2 7-1 0 0,-1-1 5 0 0,-1 0 0 0 0,0 0 0 0 0,-7 14-1 0 0,-10 33 65 0 0,14-16-37 0 0,6-36-33 0 0,0 0 1 0 0,-1 0 0 0 0,0 0-1 0 0,0 0 1 0 0,-5 8 0 0 0,-1 24 1 0 0,7-36-4 0 0,0 0 0 0 0,1 1 0 0 0,-2-1 0 0 0,1 1 0 0 0,-1-1 0 0 0,-2 7 0 0 0,4-12 110 0 0,-1 1-102 0 0,-1 1 12 0 0,-2 8 20 0 0,3 4-36 0 0,-2 0 19 0 0,0-8-11 0 0,1-2-9 0 0,-3 2-16 0 0,-1 2 11 0 0,2-2 6 0 0,-10 16 15 0 0,14-21-21 0 0,0-1 1 0 0,0 1-1 0 0,0-1 0 0 0,0 1 1 0 0,0-1-1 0 0,0 1 1 0 0,0-1-1 0 0,0 0 1 0 0,0 1-1 0 0,0-1 1 0 0,0 1-1 0 0,0-1 1 0 0,0 1-1 0 0,0-1 1 0 0,1 1-1 0 0,-1-1 0 0 0,0 1 1 0 0,0-1-1 0 0,1 0 1 0 0,-1 1-1 0 0,0-1 1 0 0,1 0-1 0 0,-1 1 1 0 0,0-1-1 0 0,1 0 1 0 0,-1 1-1 0 0,0-1 0 0 0,1 0 1 0 0,-1 0-1 0 0,1 1 1 0 0,-1-1-1 0 0,1 0 1 0 0,-1 0-1 0 0,1 1 1 0 0,26 8-7 0 0,-17-6 15 0 0,3 1-13 0 0,1-1 0 0 0,1 0 0 0 0,-1-1 0 0 0,0 0 0 0 0,0-1 0 0 0,1-1 0 0 0,-1 0 0 0 0,28-5 0 0 0,4-1 6 0 0,27 0-12 0 0,-29 3 3 0 0,-14 1 3 0 0,-1-1-3 0 0,1 2-1 0 0,0 2 1 0 0,-1 0-1 0 0,1 2 1 0 0,-1 2-1 0 0,0 0 1 0 0,0 2-1 0 0,0 1 0 0 0,-1 1 1 0 0,33 16-1 0 0,-48-17-116 0 0,-2-1-8 0 0,-11-7 117 0 0,0 1 1 0 0,1-1 0 0 0,-1 0-1 0 0,0 0 1 0 0,0 0-1 0 0,1 0 1 0 0,-1 0 0 0 0,0 0-1 0 0,0 0 1 0 0,0 1 0 0 0,0-1-1 0 0,1 0 1 0 0,-1 0-1 0 0,0 0 1 0 0,0 0 0 0 0,0 1-1 0 0,0-1 1 0 0,0 0 0 0 0,1 0-1 0 0,-1 1 1 0 0,0-1-1 0 0,0 0 1 0 0,0 0 0 0 0,0 0-1 0 0,0 1 1 0 0,0-1 0 0 0,0 0-1 0 0,0 0 1 0 0,0 1-1 0 0,0-1 1 0 0,0 0 0 0 0,0 0-1 0 0,0 1 1 0 0,0-1 0 0 0,0 0-1 0 0,0 0 1 0 0,0 0-1 0 0,0 1 1 0 0,0-1 0 0 0,-1 0-1 0 0,1 0 1 0 0,0 1 0 0 0,0-1-1 0 0,0 0 1 0 0,0 0-1 0 0,0 0 1 0 0,-1 0 0 0 0,1 1-1 0 0,0-1 1 0 0,0 0 0 0 0,0 0-1 0 0,0 0 1 0 0,-1 0-1 0 0,1 0 1 0 0,0 1 0 0 0,0-1-1 0 0,-1 0 1 0 0,-3 5-2404 0 0,1 1-3162 0 0</inkml:trace>
</inkml:ink>
</file>

<file path=ppt/ink/ink44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9:12:28.835"/>
    </inkml:context>
    <inkml:brush xml:id="br0">
      <inkml:brushProperty name="width" value="0.05" units="cm"/>
      <inkml:brushProperty name="height" value="0.05" units="cm"/>
    </inkml:brush>
  </inkml:definitions>
  <inkml:trace contextRef="#ctx0" brushRef="#br0">0 0 1792 0 0,'6'15'894'0'0,"0"8"33"0"0,-6-21-722 0 0,0 0 51 0 0,0 0-184 0 0,-1 14 498 0 0,-1 7 153 0 0,0 16 147 0 0,3-21-776 0 0,1-4-14 0 0,0-1-24 0 0,0-5-48 0 0,9 32 31 0 0,-4-15-10 0 0,2 1 8 0 0,-3-8-5 0 0,3 10 24 0 0,5 16 112 0 0,1-20-83 0 0,-14-22-182 0 0,1 2 41 0 0,-1 1 38 0 0,-1 0-114 0 0,1-3-385 0 0,-1-5-184 0 0</inkml:trace>
</inkml:ink>
</file>

<file path=ppt/ink/ink4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22:59:28.757"/>
    </inkml:context>
    <inkml:brush xml:id="br0">
      <inkml:brushProperty name="width" value="0.05" units="cm"/>
      <inkml:brushProperty name="height" value="0.05" units="cm"/>
      <inkml:brushProperty name="color" value="#E71224"/>
    </inkml:brush>
  </inkml:definitions>
  <inkml:trace contextRef="#ctx0" brushRef="#br0">83 0 2401 0 0,'-13'4'2053'0'0,"4"-1"-1150"0"0,1-1 0 0 0,-1 1 0 0 0,1 1 0 0 0,0 0 0 0 0,-15 8-1 0 0,19-5-18 0 0,4 0-799 0 0,-1 0 0 0 0,1 0 0 0 0,1 0-1 0 0,-1 0 1 0 0,3 8 0 0 0,-2-3 53 0 0,10 48 277 0 0,18 32-72 0 0,-9-31-63 0 0,-9-24-101 0 0,-1-10 29 0 0,0 0 0 0 0,2-1 0 0 0,16 25 0 0 0,-10-16-136 0 0,-12-21-58 0 0,2-1-1 0 0,-1 1 0 0 0,2-2 0 0 0,0 1 1 0 0,11 13-1 0 0,7 10 39 0 0,-22-27-53 0 0,1-1 1 0 0,-1 0-1 0 0,2 0 0 0 0,13 13 0 0 0,-20-21 0 0 0,0 0 0 0 0,1 0 0 0 0,-1 0 0 0 0,0 0 1 0 0,1 0-1 0 0,-1 0 0 0 0,1 0 0 0 0,-1 1 0 0 0,0-1 0 0 0,1 0 0 0 0,-1 0 1 0 0,1-1-1 0 0,-1 1 0 0 0,0 0 0 0 0,1 0 0 0 0,-1 0 0 0 0,0 0 0 0 0,1 0 1 0 0,-1 0-1 0 0,1 0 0 0 0,-1-1 0 0 0,0 1 0 0 0,1 0 0 0 0,-1 0 0 0 0,0 0 1 0 0,1-1-1 0 0,-1 1 0 0 0,0 0 0 0 0,0-1 0 0 0,1 1 0 0 0,-1 0 0 0 0,0 0 1 0 0,0-1-1 0 0,0 1 0 0 0,1-1 0 0 0,-1 1 0 0 0,0 0 0 0 0,0-1 0 0 0,0 1 1 0 0,0 0-1 0 0,0-1 0 0 0,0 1 0 0 0,0-1 0 0 0,1 1 0 0 0,-1 0 0 0 0,0-1 1 0 0,0 1-1 0 0,-1 0 0 0 0,1-1 0 0 0,0 1 0 0 0,0-1 0 0 0,0 1 0 0 0,0-1 1 0 0,2-36 12 0 0,-2 24-25 0 0,8-85 1 0 0,4-118-152 0 0,-11 197 156 0 0,4-19-11 0 0,8 7 1 0 0,-13 31 18 0 0,1-1 0 0 0,-1 1 0 0 0,1-1-1 0 0,-1 1 1 0 0,1-1 0 0 0,-1 1 0 0 0,1-1 0 0 0,-1 1-1 0 0,1 0 1 0 0,0-1 0 0 0,-1 1 0 0 0,1 0 0 0 0,0-1-1 0 0,-1 1 1 0 0,1 0 0 0 0,0 0 0 0 0,-1 0 0 0 0,1 0-1 0 0,0 0 1 0 0,-1 0 0 0 0,2 0 0 0 0,-1 0 0 0 0,1 1 1 0 0,-1 0 0 0 0,0 0-1 0 0,0-1 1 0 0,0 1-1 0 0,0 0 1 0 0,0 0-1 0 0,0 0 1 0 0,0 1 0 0 0,-1-1-1 0 0,1 0 1 0 0,0 0-1 0 0,0 0 1 0 0,-1 1-1 0 0,1-1 1 0 0,-1 0 0 0 0,1 0-1 0 0,-1 1 1 0 0,0-1-1 0 0,1 2 1 0 0,8 38 24 0 0,-6-30-15 0 0,-1 0-1 0 0,1 4 13 0 0,0 1 1 0 0,1-1-1 0 0,1 0 1 0 0,1 0-1 0 0,0 0 1 0 0,0-1-1 0 0,14 21 1 0 0,15 23 88 0 0,-34-57-158 0 0</inkml:trace>
</inkml:ink>
</file>

<file path=ppt/ink/ink44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9:12:29.258"/>
    </inkml:context>
    <inkml:brush xml:id="br0">
      <inkml:brushProperty name="width" value="0.05" units="cm"/>
      <inkml:brushProperty name="height" value="0.05" units="cm"/>
    </inkml:brush>
  </inkml:definitions>
  <inkml:trace contextRef="#ctx0" brushRef="#br0">31 0 2513 0 0,'-3'3'1058'0'0,"-2"-1"-38"0"0,-9 0 289 0 0,13 0-1254 0 0,0 0 0 0 0,0 0 1 0 0,0 0-1 0 0,0 0 0 0 0,0 0 0 0 0,1 1 0 0 0,-1-1 0 0 0,1 0 1 0 0,-1 1-1 0 0,1-1 0 0 0,0 0 0 0 0,0 1 0 0 0,0 2 1 0 0,0 3 40 0 0,-1 50 341 0 0,9 68 0 0 0,-3-55-102 0 0,0 14-658 0 0,-6-73 102 0 0</inkml:trace>
</inkml:ink>
</file>

<file path=ppt/ink/ink44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9:12:29.620"/>
    </inkml:context>
    <inkml:brush xml:id="br0">
      <inkml:brushProperty name="width" value="0.05" units="cm"/>
      <inkml:brushProperty name="height" value="0.05" units="cm"/>
    </inkml:brush>
  </inkml:definitions>
  <inkml:trace contextRef="#ctx0" brushRef="#br0">32 0 3961 0 0,'-15'83'1747'0'0,"10"-69"-1014"0"0,-1-13-510 0 0,3-4-76 0 0,1 0 58 0 0,1 1 590 0 0,3 19-639 0 0,6 26-100 0 0,9 21 236 0 0,4 16 239 0 0,-17-64-469 0 0,1 7 15 0 0,1 0-29 0 0,-3-7-42 0 0,0 11-58 0 0,-2-15 134 0 0,-2 24-1181 0 0,-8-14-332 0 0,5-15 461 0 0</inkml:trace>
</inkml:ink>
</file>

<file path=ppt/ink/ink44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9:12:30.857"/>
    </inkml:context>
    <inkml:brush xml:id="br0">
      <inkml:brushProperty name="width" value="0.05" units="cm"/>
      <inkml:brushProperty name="height" value="0.05" units="cm"/>
    </inkml:brush>
  </inkml:definitions>
  <inkml:trace contextRef="#ctx0" brushRef="#br0">89 0 1040 0 0,'-15'4'1040'0'0,"-31"7"425"0"0,43-6-745 0 0,0-5-544 0 0,-7 3 8 0 0,8-3 168 0 0,1 0-232 0 0,-1 0-24 0 0,1 0 8 0 0,-1 0-96 0 0,0 0-128 0 0,1 0-104 0 0</inkml:trace>
</inkml:ink>
</file>

<file path=ppt/ink/ink44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9:12:31.204"/>
    </inkml:context>
    <inkml:brush xml:id="br0">
      <inkml:brushProperty name="width" value="0.05" units="cm"/>
      <inkml:brushProperty name="height" value="0.05" units="cm"/>
    </inkml:brush>
  </inkml:definitions>
  <inkml:trace contextRef="#ctx0" brushRef="#br0">31 15 5425 0 0,'-15'-5'5425'0'0,"9"-1"-5401"0"0,3 8 8 0 0,0-2-24 0 0,1-2 8 0 0,0 0-32 0 0,2 1-192 0 0,0 10-4497 0 0</inkml:trace>
</inkml:ink>
</file>

<file path=ppt/ink/ink44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9:12:31.557"/>
    </inkml:context>
    <inkml:brush xml:id="br0">
      <inkml:brushProperty name="width" value="0.05" units="cm"/>
      <inkml:brushProperty name="height" value="0.05" units="cm"/>
    </inkml:brush>
  </inkml:definitions>
  <inkml:trace contextRef="#ctx0" brushRef="#br0">63 26 5881 0 0,'-13'-8'2481'0'0,"2"2"-2041"0"0,3 14 0 0 0,2-8-96 0 0,-7 0-184 0 0,11-4-48 0 0,2 3-8 0 0,-8-7 88 0 0,7 1-368 0 0,1 9 8 0 0,5 1-760 0 0</inkml:trace>
</inkml:ink>
</file>

<file path=ppt/ink/ink44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9:12:31.969"/>
    </inkml:context>
    <inkml:brush xml:id="br0">
      <inkml:brushProperty name="width" value="0.05" units="cm"/>
      <inkml:brushProperty name="height" value="0.05" units="cm"/>
    </inkml:brush>
  </inkml:definitions>
  <inkml:trace contextRef="#ctx0" brushRef="#br0">97 99 5249 0 0,'-1'-16'1401'0'0,"2"-8"-440"0"0,-1-4-591 0 0,-5 9 80 0 0,-1 13-60 0 0,-10 0 78 0 0,10 9-260 0 0,-2 8-112 0 0,1 0 0 0 0,0 0 0 0 0,0 1 0 0 0,-9 24 0 0 0,12-9 1 0 0,5-23-85 0 0,0-1 1 0 0,0 0-1 0 0,0 1 0 0 0,0-1 0 0 0,0 0 1 0 0,1 0-1 0 0,0 1 0 0 0,-1-1 0 0 0,5 4 1 0 0,0 1 12 0 0,1-1-1 0 0,0 1 1 0 0,17 11 0 0 0,-23-17-24 0 0,20 12 4 0 0,11 2 12 0 0,19-1 19 0 0,-16-8-14 0 0,-32-7-20 0 0,-1 0 0 0 0,1 0 1 0 0,-1 0-1 0 0,1-1 0 0 0,-1 1 0 0 0,1-1 0 0 0,-1 1 1 0 0,1-1-1 0 0,-1 0 0 0 0,1 0 0 0 0,-1 0 1 0 0,0 0-1 0 0,1 0 0 0 0,-1 0 0 0 0,0-1 0 0 0,0 1 1 0 0,0-1-1 0 0,0 0 0 0 0,0 1 0 0 0,0-1 1 0 0,-1 0-1 0 0,1 0 0 0 0,0 0 0 0 0,-1 0 0 0 0,0-1 1 0 0,1 1-1 0 0,-1 0 0 0 0,0-1 0 0 0,0 1 1 0 0,0 0-1 0 0,-1-1 0 0 0,1 1 0 0 0,-1-1 0 0 0,1 1 1 0 0,-1-1-1 0 0,0 0 0 0 0,0 1 0 0 0,0-1 1 0 0,0 1-1 0 0,0-1 0 0 0,-1-3 0 0 0,-4-9-4 0 0,3 4 0 0 0,-8-5 2 0 0,-17-3-2 0 0,-30 0 0 0 0,29 11 4 0 0,21 6-170 0 0,-1-1 0 0 0,0 1 0 0 0,-1 1 0 0 0,1 0 0 0 0,0 0 0 0 0,0 1 0 0 0,0-1 1 0 0,-1 2-1 0 0,1-1 0 0 0,0 1 0 0 0,0 1 0 0 0,0-1 0 0 0,0 1 0 0 0,0 1 1 0 0,-14 5-1 0 0,15-7-344 0 0</inkml:trace>
</inkml:ink>
</file>

<file path=ppt/ink/ink44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9:12:32.421"/>
    </inkml:context>
    <inkml:brush xml:id="br0">
      <inkml:brushProperty name="width" value="0.05" units="cm"/>
      <inkml:brushProperty name="height" value="0.05" units="cm"/>
    </inkml:brush>
  </inkml:definitions>
  <inkml:trace contextRef="#ctx0" brushRef="#br0">34 154 4817 0 0,'-7'-36'5026'0'0,"-2"20"-4527"0"0,8 16-489 0 0,1 0 0 0 0,-1 0 1 0 0,1 0-1 0 0,-1-1 0 0 0,1 1 0 0 0,-1 0 0 0 0,1 0 1 0 0,-1 0-1 0 0,1 0 0 0 0,-1 0 0 0 0,1 0 1 0 0,-1 0-1 0 0,1 0 0 0 0,-1 0 0 0 0,1 0 1 0 0,-1 0-1 0 0,1 1 0 0 0,-1-1 0 0 0,1 0 1 0 0,-1 0-1 0 0,1 0 0 0 0,-1 1 0 0 0,1-1 0 0 0,-1 0 1 0 0,1 0-1 0 0,0 1 0 0 0,-1-1 0 0 0,1 1 1 0 0,0-1-1 0 0,-1 0 0 0 0,1 1 0 0 0,-1 0 1 0 0,0 6 51 0 0,1 0 0 0 0,-1 0 1 0 0,2 0-1 0 0,-1-1 0 0 0,1 1 1 0 0,-1 0-1 0 0,5 13 0 0 0,-3-15-51 0 0,0 0-1 0 0,0 0 1 0 0,0 0-1 0 0,1-1 0 0 0,-1 1 1 0 0,1-1-1 0 0,0 1 1 0 0,1-1-1 0 0,-1 0 0 0 0,1 0 1 0 0,0-1-1 0 0,0 1 1 0 0,0-1-1 0 0,0 1 0 0 0,7 3 1 0 0,2 0-1 0 0,-1 0 1 0 0,1-1-1 0 0,25 9 0 0 0,-35-14-7 0 0,-1-1 0 0 0,0 0 0 0 0,0 0 0 0 0,0 0-1 0 0,1 0 1 0 0,-1 0 0 0 0,0 0 0 0 0,0 0-1 0 0,0-1 1 0 0,0 1 0 0 0,1-1 0 0 0,-1 1 0 0 0,0-1-1 0 0,0 0 1 0 0,0 0 0 0 0,0 0 0 0 0,-1 0 0 0 0,1 0-1 0 0,0-1 1 0 0,0 1 0 0 0,-1 0 0 0 0,1-1-1 0 0,2-2 1 0 0,28-40 17 0 0,-30 40-19 0 0,2-1-4 0 0,-1-1 0 0 0,-1 1 0 0 0,1-1 0 0 0,-1 0 0 0 0,0 0 0 0 0,0 0 0 0 0,-1-1 0 0 0,0 1 0 0 0,0 0 0 0 0,0 0 0 0 0,-1-1 0 0 0,0 1 0 0 0,-2-13 0 0 0,1 13-8 0 0,0 0 0 0 0,0 0 1 0 0,-1 1-1 0 0,0-1 0 0 0,0 0 0 0 0,-1 1 1 0 0,-5-9-1 0 0,5 9 2 0 0,0 1-1 0 0,-1-1 1 0 0,0 1-1 0 0,0 0 1 0 0,0 0-1 0 0,0 0 1 0 0,-1 0-1 0 0,0 1 1 0 0,1-1-1 0 0,-1 1 1 0 0,-1 1-1 0 0,1-1 1 0 0,-8-2-1 0 0,7 2-51 0 0,0 1 0 0 0,0 1 0 0 0,0-1 0 0 0,0 1-1 0 0,-1 0 1 0 0,1 1 0 0 0,-10-1 0 0 0,13 1-122 0 0,0 1 1 0 0,1-1-1 0 0,-1 1 0 0 0,0 0 1 0 0,1 0-1 0 0,-1 0 0 0 0,1 0 1 0 0,-1 0-1 0 0,1 0 1 0 0,0 1-1 0 0,-1-1 0 0 0,1 1 1 0 0,0 0-1 0 0,0-1 0 0 0,0 1 1 0 0,0 0-1 0 0,1 0 0 0 0,-1 0 1 0 0,-1 3-1 0 0,-7 7-3127 0 0</inkml:trace>
</inkml:ink>
</file>

<file path=ppt/ink/ink44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9:12:32.895"/>
    </inkml:context>
    <inkml:brush xml:id="br0">
      <inkml:brushProperty name="width" value="0.05" units="cm"/>
      <inkml:brushProperty name="height" value="0.05" units="cm"/>
    </inkml:brush>
  </inkml:definitions>
  <inkml:trace contextRef="#ctx0" brushRef="#br0">59 171 3969 0 0,'-8'-10'4671'0'0,"2"4"-4090"0"0,2 3-296 0 0,2 2-99 0 0,-1-1 101 0 0,-2 1 172 0 0,-4 1 34 0 0,8 0-476 0 0,0 0 2 0 0,0 0 1 0 0,0 0-1 0 0,0 1 1 0 0,0-1-1 0 0,0 1 1 0 0,0-1 0 0 0,0 1-1 0 0,1-1 1 0 0,-1 1-1 0 0,0 0 1 0 0,0-1-1 0 0,1 1 1 0 0,-1 0 0 0 0,0 0-1 0 0,1-1 1 0 0,-1 1-1 0 0,0 0 1 0 0,1 0-1 0 0,0 0 1 0 0,-1 0-1 0 0,1 0 1 0 0,-1 0 0 0 0,1 0-1 0 0,0 0 1 0 0,0 0-1 0 0,-1 0 1 0 0,1 0-1 0 0,0 0 1 0 0,0 1 0 0 0,-3 24 4 0 0,3-10-3 0 0,5 28-1 0 0,9-9 33 0 0,2-2-24 0 0,4 8 8 0 0,-18-37-29 0 0,1 0 1 0 0,0 0-1 0 0,0 0 0 0 0,0 0 0 0 0,0 0 1 0 0,0 0-1 0 0,1-1 0 0 0,0 0 1 0 0,0 0-1 0 0,0 0 0 0 0,7 4 1 0 0,-1-6 37 0 0,45-16-4 0 0,-52 14-36 0 0,4-3-4 0 0,-1 1 1 0 0,1-1-1 0 0,-1 0 0 0 0,0-1 0 0 0,0 1 0 0 0,-1-1 0 0 0,1 0 0 0 0,-1-1 1 0 0,0 1-1 0 0,-1-1 0 0 0,1 0 0 0 0,-1 0 0 0 0,0 0 0 0 0,-1-1 1 0 0,1 1-1 0 0,-1-1 0 0 0,-1 0 0 0 0,1 0 0 0 0,-1 0 0 0 0,0-1 0 0 0,-1 1 1 0 0,0 0-1 0 0,0-1 0 0 0,0 1 0 0 0,-1-9 0 0 0,-1 6-2 0 0,0-1 0 0 0,0 1 0 0 0,-1 0 0 0 0,-1-1-1 0 0,1 1 1 0 0,-2 0 0 0 0,1 0 0 0 0,-1 1 0 0 0,-1-1-1 0 0,0 1 1 0 0,0 0 0 0 0,-1 0 0 0 0,0 1 0 0 0,-13-15 0 0 0,-2 3 30 0 0,-11-4-108 0 0,-6 5-131 0 0,-6 9-68 0 0,12 8 86 0 0,13 2-953 0 0,3 1-3473 0 0</inkml:trace>
</inkml:ink>
</file>

<file path=ppt/ink/ink44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9:12:34.807"/>
    </inkml:context>
    <inkml:brush xml:id="br0">
      <inkml:brushProperty name="width" value="0.05" units="cm"/>
      <inkml:brushProperty name="height" value="0.05" units="cm"/>
    </inkml:brush>
  </inkml:definitions>
  <inkml:trace contextRef="#ctx0" brushRef="#br0">1 0 3377 0 0,'12'14'3378'0'0,"-4"15"-3740"0"0,-4-10 600 0 0,5 36-138 0 0,-2-1 1 0 0,1 58 0 0 0,-3-25 113 0 0,1-31-107 0 0,1 9-14 0 0,-5-40-194 0 0,1 11 28 0 0,-3-31 47 0 0,0 1 0 0 0,0-1 0 0 0,0 0 0 0 0,-1 0 0 0 0,0 0 0 0 0,0 0 0 0 0,0 0 0 0 0,-3 6 0 0 0,-2 0-80 0 0</inkml:trace>
</inkml:ink>
</file>

<file path=ppt/ink/ink44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9:12:35.173"/>
    </inkml:context>
    <inkml:brush xml:id="br0">
      <inkml:brushProperty name="width" value="0.05" units="cm"/>
      <inkml:brushProperty name="height" value="0.05" units="cm"/>
    </inkml:brush>
  </inkml:definitions>
  <inkml:trace contextRef="#ctx0" brushRef="#br0">82 159 1560 0 0,'49'-81'1587'0'0,"-40"66"-166"0"0,-3 4-460 0 0,-13 13-486 0 0,-2 7-294 0 0,-3 10 127 0 0,2-4-34 0 0,-5 1-144 0 0,-7 1-60 0 0,19-15-35 0 0,-1 1 1 0 0,1 0-1 0 0,-1-1 0 0 0,1 1 0 0 0,0 0 0 0 0,0 1 0 0 0,0-1 1 0 0,0 1-1 0 0,0-1 0 0 0,1 1 0 0 0,0 0 0 0 0,0 0 1 0 0,0 0-1 0 0,-2 5 0 0 0,-1 9 76 0 0,0 0 1 0 0,-3 29-1 0 0,7-31-81 0 0,0 0 0 0 0,1 0-1 0 0,0 1 1 0 0,2-1-1 0 0,5 29 1 0 0,-5-39-22 0 0,0 0 1 0 0,0-1-1 0 0,1 1 0 0 0,0-1 1 0 0,0 0-1 0 0,0 0 0 0 0,0 0 0 0 0,7 7 1 0 0,-9-11-1 0 0,0 1 0 0 0,1 0 1 0 0,-1-1-1 0 0,1 1 0 0 0,-1-1 1 0 0,1 1-1 0 0,0-1 0 0 0,0 0 0 0 0,-1 0 1 0 0,1 1-1 0 0,0-1 0 0 0,0-1 1 0 0,0 1-1 0 0,0 0 0 0 0,0 0 0 0 0,0-1 1 0 0,0 1-1 0 0,1-1 0 0 0,-1 0 1 0 0,0 1-1 0 0,0-1 0 0 0,0 0 1 0 0,0 0-1 0 0,1-1 0 0 0,-1 1 0 0 0,3-1 1 0 0,0-1 15 0 0,0-1 1 0 0,-1 0 0 0 0,1 0-1 0 0,0-1 1 0 0,-1 1-1 0 0,0-1 1 0 0,1 0 0 0 0,-1 0-1 0 0,-1-1 1 0 0,1 1 0 0 0,-1-1-1 0 0,0 0 1 0 0,0 1-1 0 0,2-7 1 0 0,3-5-1 0 0,-1-1 0 0 0,-1 0 0 0 0,5-22 0 0 0,-8 25-13 0 0,-1 0-1 0 0,0-1 0 0 0,-1 0 1 0 0,-1 1-1 0 0,0-1 1 0 0,-1 1-1 0 0,0-1 1 0 0,-2 1-1 0 0,1-1 0 0 0,-8-19 1 0 0,6 21-2 0 0,-1-1 0 0 0,-1 1 0 0 0,0 0 0 0 0,-1 0 0 0 0,0 0 0 0 0,-11-12 0 0 0,9 14-14 0 0,-6-2 9 0 0,14 12-25 0 0,-1 0 0 0 0,0 0 0 0 0,1 0-1 0 0,-1 0 1 0 0,0 1 0 0 0,0-1 0 0 0,1 0-1 0 0,-1 1 1 0 0,0-1 0 0 0,0 1-1 0 0,0 0 1 0 0,0-1 0 0 0,0 1 0 0 0,0 0-1 0 0,1 0 1 0 0,-1 0 0 0 0,0 1-1 0 0,0-1 1 0 0,0 0 0 0 0,0 1 0 0 0,0-1-1 0 0,0 1 1 0 0,-2 1 0 0 0,-1 1-124 0 0,-1 0 1 0 0,1 0-1 0 0,0 1 1 0 0,0 0-1 0 0,0 0 0 0 0,1 1 1 0 0,-1-1-1 0 0,1 1 1 0 0,-6 8-1 0 0,2 3-3078 0 0</inkml:trace>
</inkml:ink>
</file>

<file path=ppt/ink/ink4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22:59:29.128"/>
    </inkml:context>
    <inkml:brush xml:id="br0">
      <inkml:brushProperty name="width" value="0.05" units="cm"/>
      <inkml:brushProperty name="height" value="0.05" units="cm"/>
      <inkml:brushProperty name="color" value="#E71224"/>
    </inkml:brush>
  </inkml:definitions>
  <inkml:trace contextRef="#ctx0" brushRef="#br0">22 0 6833 0 0,'-3'6'373'0'0,"0"-1"-1"0"0,0 1 0 0 0,1 0 0 0 0,0 0 1 0 0,0 0-1 0 0,0 1 0 0 0,1-1 0 0 0,-1 0 1 0 0,2 1-1 0 0,-1-1 0 0 0,1 1 0 0 0,0 7 1 0 0,1 3-224 0 0,0 1 1 0 0,1-1 0 0 0,5 22 0 0 0,16 27 125 0 0,-11-43-153 0 0,-3-10-60 0 0,-2-8-152 0 0,-4-5-40 0 0,-2-2-113 0 0,0 1-6 0 0,-1-1-96 0 0</inkml:trace>
</inkml:ink>
</file>

<file path=ppt/ink/ink44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9:12:34.462"/>
    </inkml:context>
    <inkml:brush xml:id="br0">
      <inkml:brushProperty name="width" value="0.05" units="cm"/>
      <inkml:brushProperty name="height" value="0.05" units="cm"/>
    </inkml:brush>
  </inkml:definitions>
  <inkml:trace contextRef="#ctx0" brushRef="#br0">263 10 2497 0 0,'0'-2'2564'0'0,"0"1"-2547"0"0,-1-1-2 0 0,0-1 37 0 0,-1 2-12 0 0,-1 1 0 0 0,1 0 1 0 0,0 0-1 0 0,-1 0 0 0 0,1 0 0 0 0,-1 0 0 0 0,1 1 1 0 0,-1-1-1 0 0,1 1 0 0 0,0-1 0 0 0,-1 1 0 0 0,1 0 0 0 0,0 0 1 0 0,0 0-1 0 0,-4 2 0 0 0,0 2-23 0 0,0 0 0 0 0,1 1 0 0 0,-1-1 0 0 0,1 1 0 0 0,1 0 0 0 0,-7 9 0 0 0,-1 2-3 0 0,-14 23 47 0 0,23-33-57 0 0,0 0 1 0 0,1 0-1 0 0,0 0 0 0 0,0 1 1 0 0,-2 13-1 0 0,3 0-3 0 0,3-8 4 0 0,12 9-20 0 0,-1-12 6 0 0,-2-3 16 0 0,-1 0 21 0 0,-9-7 15 0 0,1 1-5 0 0,25 9-29 0 0,-22-8-11 0 0,6 7-6 0 0,-4 0 2 0 0,-1 11 4 0 0,-5-5 49 0 0,-2 2-15 0 0,-5 10 8 0 0,-3-2-9 0 0,-5 6-5 0 0,9-20-23 0 0,-8 15 40 0 0,-4 4-8 0 0,-1 3-16 0 0,8-8-4 0 0,9-25-11 0 0,1 1 0 0 0,0 0 1 0 0,-1 0-1 0 0,1 0 0 0 0,0-1 0 0 0,-1 1 0 0 0,1 0 1 0 0,0 0-1 0 0,0 0 0 0 0,0 0 0 0 0,0-1 0 0 0,0 1 1 0 0,0 0-1 0 0,0 0 0 0 0,0 0 0 0 0,0 0 0 0 0,1-1 1 0 0,-1 1-1 0 0,0 0 0 0 0,0 0 0 0 0,1 1 0 0 0,12 6 83 0 0,-4-5-75 0 0,11 6 2 0 0,1 5 24 0 0,-18-11-34 0 0,-1 0 1 0 0,0 0-1 0 0,-1 0 0 0 0,1 0 1 0 0,0 0-1 0 0,-1 0 1 0 0,0 1-1 0 0,0-1 1 0 0,1 5-1 0 0,2 55 27 0 0,-4-62-32 0 0,-1 11 7 0 0,0-1 0 0 0,-1 1 0 0 0,-1-1-1 0 0,0 0 1 0 0,0 0 0 0 0,-1 0-1 0 0,-8 15 1 0 0,-6 16 19 0 0,-1 3-10 0 0,-17 22 15 0 0,-5 12-10 0 0,28-55-18 0 0,-12 16 4 0 0,7-16 0 0 0,8-11-2 0 0,0-3-28 0 0,8-8 176 0 0,2-1 144 0 0,1 0-150 0 0,11 5-55 0 0,26 10 220 0 0,1-2-1 0 0,70 16 1 0 0,-98-28-289 0 0,51 12 114 0 0,35 10-163 0 0,-60-11-335 0 0,-13-3-60 0 0,-23-9 378 0 0,0-1-1 0 0,0 1 1 0 0,1-1-1 0 0,-1 1 1 0 0,0 0-1 0 0,0-1 1 0 0,0 1-1 0 0,0 0 1 0 0,-1 0-1 0 0,1 0 1 0 0,0-1-1 0 0,0 1 1 0 0,0 0-1 0 0,-1 0 1 0 0,1 0-1 0 0,0 2 1 0 0,0-3-350 0 0</inkml:trace>
</inkml:ink>
</file>

<file path=ppt/ink/ink44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9:12:35.539"/>
    </inkml:context>
    <inkml:brush xml:id="br0">
      <inkml:brushProperty name="width" value="0.05" units="cm"/>
      <inkml:brushProperty name="height" value="0.05" units="cm"/>
    </inkml:brush>
  </inkml:definitions>
  <inkml:trace contextRef="#ctx0" brushRef="#br0">0 0 1168 0 0,'42'76'1178'0'0,"-40"-73"-1025"0"0,-1 0 0 0 0,0 0 0 0 0,0 1 0 0 0,0-1 1 0 0,0 1-1 0 0,-1-1 0 0 0,1 0 0 0 0,-1 7 0 0 0,-1-3-50 0 0,0-1-1 0 0,0 1 1 0 0,-1-1 0 0 0,1 0 0 0 0,-5 10-1 0 0,-3 12 327 0 0,7-17-300 0 0,1 0-1 0 0,1-1 1 0 0,0 1-1 0 0,1 13 1 0 0,3 3 18 0 0,-2-10-98 0 0,-2-15-46 0 0,21 79-589 0 0,-21-73-1710 0 0</inkml:trace>
</inkml:ink>
</file>

<file path=ppt/ink/ink44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9:12:35.936"/>
    </inkml:context>
    <inkml:brush xml:id="br0">
      <inkml:brushProperty name="width" value="0.05" units="cm"/>
      <inkml:brushProperty name="height" value="0.05" units="cm"/>
    </inkml:brush>
  </inkml:definitions>
  <inkml:trace contextRef="#ctx0" brushRef="#br0">106 57 3313 0 0,'73'-38'1036'0'0,"-63"28"-714"0"0,-18 4-125 0 0,-16 3 300 0 0,10 4-343 0 0,-3 3-1 0 0,3 1-61 0 0,-6 4 19 0 0,-1 2 63 0 0,4-4 34 0 0,4 1-41 0 0,1 8 83 0 0,-5 5 196 0 0,16-20-428 0 0,0 1-1 0 0,-1 0 0 0 0,1 0 1 0 0,0 0-1 0 0,0 0 1 0 0,0 0-1 0 0,1 0 1 0 0,-1 0-1 0 0,0 0 0 0 0,1 1 1 0 0,-1-1-1 0 0,1 0 1 0 0,0 0-1 0 0,0 0 1 0 0,0 1-1 0 0,0-1 0 0 0,0 0 1 0 0,0 0-1 0 0,1 1 1 0 0,0 1-1 0 0,0 14 53 0 0,-1-17-72 0 0,7 0 1 0 0,4 6 5 0 0,8 3-1 0 0,-13-8-4 0 0,31 13 6 0 0,-32-14-5 0 0,-1 1 0 0 0,1-1 0 0 0,0 0 1 0 0,0 0-1 0 0,0-1 0 0 0,0 1 0 0 0,0-1 1 0 0,0 0-1 0 0,0 0 0 0 0,0-1 0 0 0,-1 1 1 0 0,7-3-1 0 0,0 2-12 0 0,-4 3 11 0 0,-3-2 5 0 0,-2-3-24 0 0,0 2 46 0 0,-1 0 24 0 0,1 0 116 0 0,-24 44-499 0 0,18-36 315 0 0,2-3 2 0 0,0 1 0 0 0,0-1 0 0 0,-1 0 0 0 0,0 1 0 0 0,0-1-1 0 0,0-1 1 0 0,0 1 0 0 0,-1 0 0 0 0,0-1 0 0 0,1 0 0 0 0,-6 4 0 0 0,-8 2-259 0 0</inkml:trace>
</inkml:ink>
</file>

<file path=ppt/ink/ink44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9:12:36.289"/>
    </inkml:context>
    <inkml:brush xml:id="br0">
      <inkml:brushProperty name="width" value="0.05" units="cm"/>
      <inkml:brushProperty name="height" value="0.05" units="cm"/>
    </inkml:brush>
  </inkml:definitions>
  <inkml:trace contextRef="#ctx0" brushRef="#br0">10 4 2593 0 0,'-4'-4'2592'0'0,"1"4"-695"0"0,0 0-1249 0 0,3 8-816 0 0,2 5 8 0 0,-1 0-681 0 0,1-5 689 0 0,-1 3-144 0 0,1-6 0 0 0,0 0-592 0 0</inkml:trace>
</inkml:ink>
</file>

<file path=ppt/ink/ink44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9:12:37.622"/>
    </inkml:context>
    <inkml:brush xml:id="br0">
      <inkml:brushProperty name="width" value="0.05" units="cm"/>
      <inkml:brushProperty name="height" value="0.05" units="cm"/>
    </inkml:brush>
  </inkml:definitions>
  <inkml:trace contextRef="#ctx0" brushRef="#br0">122 0 1344 0 0,'-48'16'1814'0'0,"17"-6"-551"0"0,13-5-1031 0 0,14-4-151 0 0,-2 1 3 0 0,-7 2 86 0 0,12-3-66 0 0,1 0-5 0 0,2 0 31 0 0,0 0-23 0 0,13 3-5 0 0,0 0 1 0 0,0-2-1 0 0,0 0 1 0 0,0 0-1 0 0,30-2 1 0 0,24 2 291 0 0,-52-1-223 0 0,-4-1-117 0 0,0 1 0 0 0,0 1 0 0 0,0 0 0 0 0,0 0-1 0 0,23 9 1 0 0,-33-10-54 0 0,-1 1 0 0 0,1-1 0 0 0,-1 0 0 0 0,0 1 0 0 0,1 0-1 0 0,-1-1 1 0 0,0 1 0 0 0,0 0 0 0 0,0 0 0 0 0,0 0-1 0 0,0 1 1 0 0,-1-1 0 0 0,1 0 0 0 0,-1 1 0 0 0,1-1 0 0 0,-1 1-1 0 0,0-1 1 0 0,0 1 0 0 0,0 0 0 0 0,0-1 0 0 0,0 1 0 0 0,-1 0-1 0 0,1 0 1 0 0,-1 0 0 0 0,0-1 0 0 0,0 1 0 0 0,0 0 0 0 0,0 0-1 0 0,0 0 1 0 0,-1 0 0 0 0,1-1 0 0 0,-1 1 0 0 0,-1 3-1 0 0,-6 20 75 0 0,-1 0-1 0 0,-2-1 0 0 0,0-1 0 0 0,-21 32 0 0 0,1 1 119 0 0,17-29-128 0 0,-38 82 364 0 0,44-97-313 0 0,7-13-105 0 0,1 1 1 0 0,-1 0-1 0 0,1-1 0 0 0,-1 1 1 0 0,1 0-1 0 0,-1-1 0 0 0,1 1 1 0 0,-1 0-1 0 0,1 0 0 0 0,0-1 0 0 0,-1 1 1 0 0,1 0-1 0 0,0 0 0 0 0,0 0 1 0 0,0 0-1 0 0,0-1 0 0 0,-1 1 1 0 0,1 0-1 0 0,0 0 0 0 0,1 0 1 0 0,-1 0-1 0 0,0 1 0 0 0,0-2 59 0 0,10-15 246 0 0,6 6-300 0 0,0 0-1 0 0,0 1 1 0 0,1 0 0 0 0,33-9-1 0 0,-34 12-12 0 0,2 4 3 0 0,-17 1-5 0 0,0 0 1 0 0,-1 0 0 0 0,1 1-1 0 0,0-1 1 0 0,0 0 0 0 0,-1 1-1 0 0,1-1 1 0 0,0 0 0 0 0,-1 1-1 0 0,1-1 1 0 0,0 1 0 0 0,-1-1-1 0 0,1 1 1 0 0,-1 0 0 0 0,1-1-1 0 0,-1 1 1 0 0,1-1 0 0 0,-1 1-1 0 0,1 0 1 0 0,-1-1 0 0 0,0 1-1 0 0,1 0 1 0 0,-1 1 0 0 0,-1 11 8 0 0,-6-5-7 0 0,6-7-2 0 0,0 1 0 0 0,0 0 0 0 0,-1 0 0 0 0,1 0 0 0 0,0 0 1 0 0,1 0-1 0 0,-1 0 0 0 0,0 1 0 0 0,1-1 0 0 0,-1 0 0 0 0,1 0 0 0 0,-1 0 0 0 0,1 1 0 0 0,0-1 1 0 0,0 0-1 0 0,0 0 0 0 0,1 1 0 0 0,0 3 0 0 0,-1-3-1 0 0,0 0 0 0 0,0 0 1 0 0,0 1-1 0 0,0-1 0 0 0,0 0 0 0 0,0 0 0 0 0,-1 1 1 0 0,0-1-1 0 0,1 0 0 0 0,-3 3 0 0 0,-83 143 278 0 0,-21 39 102 0 0,86-143-246 0 0,-21 61 1 0 0,8-2 41 0 0,24-72-131 0 0,4-8-30 0 0,1 16 22 0 0,6 22 43 0 0,4-25-15 0 0,-2-25-39 0 0,1 1 0 0 0,0-1 0 0 0,1 0 0 0 0,0 0 0 0 0,1 0 0 0 0,1-1 0 0 0,0 0 0 0 0,0 0 0 0 0,1 0 0 0 0,0-1 0 0 0,11 10 0 0 0,-6-7 10 0 0,1 0 0 0 0,1-1 0 0 0,26 17 0 0 0,16-1 32 0 0,-14-14-8 0 0,66 11 0 0 0,-71-18-211 0 0,-20-4 22 0 0,70 9-162 0 0,-73-11 9 0 0</inkml:trace>
</inkml:ink>
</file>

<file path=ppt/ink/ink44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9:12:38.159"/>
    </inkml:context>
    <inkml:brush xml:id="br0">
      <inkml:brushProperty name="width" value="0.05" units="cm"/>
      <inkml:brushProperty name="height" value="0.05" units="cm"/>
    </inkml:brush>
  </inkml:definitions>
  <inkml:trace contextRef="#ctx0" brushRef="#br0">43 99 5241 0 0,'15'-72'1698'0'0,"-14"51"-1088"0"0,-5 16-378 0 0,4 5-224 0 0,-1 1 1 0 0,0-1 0 0 0,1 0-1 0 0,-1 1 1 0 0,1-1 0 0 0,-1 1-1 0 0,1-1 1 0 0,-1 1 0 0 0,1-1-1 0 0,-1 1 1 0 0,1 0 0 0 0,0-1-1 0 0,-1 1 1 0 0,1-1 0 0 0,0 1-1 0 0,-1 0 1 0 0,1-1-1 0 0,0 1 1 0 0,0 0 0 0 0,0-1-1 0 0,-1 2 1 0 0,-6 51 94 0 0,-7 28-68 0 0,-9 78-53 0 0,22-148 25 0 0,0 0-1 0 0,1-1 1 0 0,1 1-1 0 0,-1 0 1 0 0,2 0-1 0 0,0-1 1 0 0,0 1 0 0 0,1-1-1 0 0,0 1 1 0 0,1-1-1 0 0,7 16 1 0 0,-5-10-1652 0 0</inkml:trace>
</inkml:ink>
</file>

<file path=ppt/ink/ink44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9:12:38.525"/>
    </inkml:context>
    <inkml:brush xml:id="br0">
      <inkml:brushProperty name="width" value="0.05" units="cm"/>
      <inkml:brushProperty name="height" value="0.05" units="cm"/>
    </inkml:brush>
  </inkml:definitions>
  <inkml:trace contextRef="#ctx0" brushRef="#br0">1 7 2561 0 0,'0'0'76'0'0,"26"-6"4833"0"0,-25 7-4871 0 0,0 0-1 0 0,0 0 1 0 0,-1 0 0 0 0,1 0-1 0 0,-1 0 1 0 0,1 0-1 0 0,-1 0 1 0 0,0 0 0 0 0,1 0-1 0 0,-1 1 1 0 0,0-1 0 0 0,0 0-1 0 0,0 0 1 0 0,0 0-1 0 0,0 1 1 0 0,0-1 0 0 0,0 1-1 0 0,3 25-89 0 0,11 168 435 0 0,-12-112-161 0 0,-1-31-148 0 0,0 8 82 0 0,10 26-1310 0 0,-7-75-503 0 0,-5-11 1039 0 0</inkml:trace>
</inkml:ink>
</file>

<file path=ppt/ink/ink44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9:12:39.003"/>
    </inkml:context>
    <inkml:brush xml:id="br0">
      <inkml:brushProperty name="width" value="0.05" units="cm"/>
      <inkml:brushProperty name="height" value="0.05" units="cm"/>
    </inkml:brush>
  </inkml:definitions>
  <inkml:trace contextRef="#ctx0" brushRef="#br0">124 138 2969 0 0,'-13'0'2692'0'0,"5"-5"-2042"0"0,4 3-555 0 0,1-1 31 0 0,-1-1 121 0 0,4 4-218 0 0,-1-1 1 0 0,1 1 0 0 0,0 0-1 0 0,-1 0 1 0 0,1-1-1 0 0,0 1 1 0 0,-1 0-1 0 0,1 0 1 0 0,0 0 0 0 0,-1-1-1 0 0,1 1 1 0 0,-1 0-1 0 0,1 0 1 0 0,0 0 0 0 0,-1 0-1 0 0,1 0 1 0 0,-1 0-1 0 0,1 0 1 0 0,0 0-1 0 0,-1 0 1 0 0,1 0 0 0 0,-1 0-1 0 0,1 0 1 0 0,0 0-1 0 0,-1 0 1 0 0,1 0 0 0 0,-1 0-1 0 0,1 0 1 0 0,0 0-1 0 0,-1 1 1 0 0,1-1 0 0 0,0 0-1 0 0,-1 0 1 0 0,1 1-1 0 0,0-1 1 0 0,-1 0-1 0 0,1 0 1 0 0,0 1 0 0 0,-1-1-1 0 0,1 0 1 0 0,0 1-1 0 0,0-1 1 0 0,-1 0 0 0 0,1 1-1 0 0,0-1 1 0 0,0 0-1 0 0,0 1 1 0 0,0-1-1 0 0,-1 1 1 0 0,1-1 0 0 0,-10 28 156 0 0,6-15-62 0 0,-15 20 54 0 0,15-27-146 0 0,0 0 1 0 0,0 1-1 0 0,0-1 1 0 0,1 1-1 0 0,0 0 1 0 0,1 0-1 0 0,0 0 1 0 0,0 0-1 0 0,-2 12 1 0 0,1 6 19 0 0,1-7-9 0 0,0 0 1 0 0,0 0 0 0 0,2 0 0 0 0,0 0 0 0 0,1 0 0 0 0,6 26-1 0 0,10-14 54 0 0,-12-25-87 0 0,-1-1 0 0 0,1 0-1 0 0,0 0 1 0 0,0 0 0 0 0,0-1 0 0 0,12 6 0 0 0,37 8 38 0 0,-21-13 10 0 0,-9-7-17 0 0,6-9 23 0 0,-7-8 3 0 0,-19 15-51 0 0,0 0 0 0 0,-1 0 0 0 0,1 0 0 0 0,-1-1 1 0 0,4-10-1 0 0,-3 4-2 0 0,-1 0 1 0 0,0 0 0 0 0,-1 0-1 0 0,0-1 1 0 0,-1 1 0 0 0,0-1-1 0 0,-1 1 1 0 0,-1-1 0 0 0,-3-19-1 0 0,-2-8-2 0 0,-23-71-1 0 0,24 96-12 0 0,0 1-1 0 0,-1 0 0 0 0,-1 0 1 0 0,0 1-1 0 0,-1 0 0 0 0,-1 0 1 0 0,0 1-1 0 0,-19-20 0 0 0,24 28-35 0 0,0 1-1 0 0,0 0 1 0 0,0 0 0 0 0,0 1-1 0 0,-1-1 1 0 0,1 1-1 0 0,-1 0 1 0 0,1 0 0 0 0,-10-2-1 0 0,12 3 0 0 0,0 1 0 0 0,0-1 0 0 0,0 1 0 0 0,0 0 0 0 0,0 0 0 0 0,-1 0 0 0 0,1 0 0 0 0,0 0 0 0 0,0 0 0 0 0,0 1 0 0 0,0-1 0 0 0,0 0 0 0 0,0 1 0 0 0,0 0 0 0 0,0 0 0 0 0,0-1 0 0 0,0 1 0 0 0,0 0 0 0 0,0 0-1 0 0,1 1 1 0 0,-1-1 0 0 0,0 0 0 0 0,1 1 0 0 0,-1-1 0 0 0,1 1 0 0 0,-1-1 0 0 0,0 3 0 0 0,-3 6-547 0 0</inkml:trace>
</inkml:ink>
</file>

<file path=ppt/ink/ink44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9:12:39.478"/>
    </inkml:context>
    <inkml:brush xml:id="br0">
      <inkml:brushProperty name="width" value="0.05" units="cm"/>
      <inkml:brushProperty name="height" value="0.05" units="cm"/>
    </inkml:brush>
  </inkml:definitions>
  <inkml:trace contextRef="#ctx0" brushRef="#br0">0 0 2825 0 0,'1'0'488'0'0,"1"0"-252"0"0,0 0 1932 0 0,-2 2-2104 0 0,2 24-29 0 0,-7 8 169 0 0,5-31-133 0 0,0-1 0 0 0,0 0 0 0 0,1 1 1 0 0,-1-1-1 0 0,0 0 0 0 0,1 1 0 0 0,-1-1 1 0 0,1 0-1 0 0,0 0 0 0 0,0 1 0 0 0,0-1 0 0 0,0 0 1 0 0,0 0-1 0 0,0 0 0 0 0,0 0 0 0 0,1 0 1 0 0,-1-1-1 0 0,1 1 0 0 0,2 2 0 0 0,-3-3-47 0 0,0 0 0 0 0,-1 0-1 0 0,1 0 1 0 0,0 0-1 0 0,0 0 1 0 0,-1 0 0 0 0,1 0-1 0 0,-1 0 1 0 0,1 0 0 0 0,-1 0-1 0 0,1 0 1 0 0,-1 1-1 0 0,1-1 1 0 0,-1 0 0 0 0,0 0-1 0 0,0 0 1 0 0,0 1 0 0 0,0-1-1 0 0,0 1 1 0 0,0 0-18 0 0,0 1 1 0 0,1-1-1 0 0,-1 0 1 0 0,0 0-1 0 0,1 0 1 0 0,-1 0 0 0 0,1 0-1 0 0,0 0 1 0 0,-1 0-1 0 0,1 0 1 0 0,0-1-1 0 0,3 5 1 0 0,27 30 46 0 0,-30-36-52 0 0,0 1 0 0 0,-1 0-1 0 0,1 0 1 0 0,0 0 0 0 0,-1 0 0 0 0,1 0 0 0 0,0 0-1 0 0,-1 0 1 0 0,1 0 0 0 0,-1 0 0 0 0,0 0 0 0 0,1 0-1 0 0,-1 0 1 0 0,0 0 0 0 0,1 0 0 0 0,-1 0 0 0 0,0 0-1 0 0,0 0 1 0 0,0 1 0 0 0,0-1 0 0 0,0 0-1 0 0,0 0 1 0 0,0 0 0 0 0,-1 0 0 0 0,1 0 0 0 0,0 0-1 0 0,-1 0 1 0 0,1 0 0 0 0,-1 0 0 0 0,1 0 0 0 0,-2 2-1 0 0</inkml:trace>
</inkml:ink>
</file>

<file path=ppt/ink/ink44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9:12:39.819"/>
    </inkml:context>
    <inkml:brush xml:id="br0">
      <inkml:brushProperty name="width" value="0.05" units="cm"/>
      <inkml:brushProperty name="height" value="0.05" units="cm"/>
    </inkml:brush>
  </inkml:definitions>
  <inkml:trace contextRef="#ctx0" brushRef="#br0">123 39 4697 0 0,'-43'-37'1152'0'0,"34"35"8"0"0,2 6-159 0 0,3 5-665 0 0,-4 4-296 0 0,-7 19 8 0 0,7-8 192 0 0,-3 6-536 0 0,5-9 256 0 0,1 0-104 0 0,-1 17-96 0 0</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19:05:32.687"/>
    </inkml:context>
    <inkml:brush xml:id="br0">
      <inkml:brushProperty name="width" value="0.05" units="cm"/>
      <inkml:brushProperty name="height" value="0.05" units="cm"/>
    </inkml:brush>
  </inkml:definitions>
  <inkml:trace contextRef="#ctx0" brushRef="#br0">17 80 4841 0 0,'14'-71'2709'0'0,"-15"63"52"0"0,-8 10-212 0 0,-5 13-1338 0 0,12-10-1114 0 0,1 0-1 0 0,0 0 1 0 0,0 0-1 0 0,0 0 1 0 0,1 0 0 0 0,0 0-1 0 0,0 0 1 0 0,0 0-1 0 0,0 0 1 0 0,1 0 0 0 0,0 0-1 0 0,0 0 1 0 0,3 9-1 0 0,-3-10-52 0 0,0-1 0 0 0,1-1-1 0 0,-1 1 1 0 0,0 0 0 0 0,1 0-1 0 0,0 0 1 0 0,0-1 0 0 0,-1 1 0 0 0,2-1-1 0 0,-1 1 1 0 0,0-1 0 0 0,0 0-1 0 0,1 0 1 0 0,-1 0 0 0 0,1 0-1 0 0,0-1 1 0 0,-1 1 0 0 0,4 1 0 0 0,-2-1-5 0 0,0-1 1 0 0,0 0-1 0 0,0 0 1 0 0,0 0-1 0 0,0-1 1 0 0,0 1-1 0 0,0-1 1 0 0,0 0-1 0 0,4 0 1 0 0,-2 0-20 0 0,1-1-1 0 0,-1 0 1 0 0,0-1 0 0 0,0 1 0 0 0,11-5 0 0 0,-6 0 0 0 0,-1 0 0 0 0,0 0 1 0 0,16-12-1 0 0,8-7 61 0 0,-26 19-62 0 0,2-6 6 0 0,-9 11-22 0 0,1-1-1 0 0,-1 0 1 0 0,1 1-1 0 0,-1-1 0 0 0,1 1 1 0 0,-1-1-1 0 0,1 1 1 0 0,0 0-1 0 0,0-1 1 0 0,-1 1-1 0 0,1 0 1 0 0,3-1-1 0 0,3-3 15 0 0,-5-4 1 0 0,0 4-15 0 0,4 7-11 0 0,-2-1-89 0 0,-6-7-190 0 0,0 2-496 0 0</inkml:trace>
</inkml:ink>
</file>

<file path=ppt/ink/ink4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22:59:29.569"/>
    </inkml:context>
    <inkml:brush xml:id="br0">
      <inkml:brushProperty name="width" value="0.05" units="cm"/>
      <inkml:brushProperty name="height" value="0.05" units="cm"/>
      <inkml:brushProperty name="color" value="#E71224"/>
    </inkml:brush>
  </inkml:definitions>
  <inkml:trace contextRef="#ctx0" brushRef="#br0">25 1 5049 0 0,'-3'1'2053'0'0,"-1"2"23"0"0,0 0-1053 0 0,2-1-663 0 0,-1-1-193 0 0,1-1-137 0 0,-1 0 214 0 0,0 3 319 0 0,3 2-213 0 0,0-2-425 0 0,1 36 359 0 0,-3 38-15 0 0,3-52-188 0 0,11 15 45 0 0,21 23 46 0 0,-20-39-131 0 0,15 31 142 0 0,15 27 80 0 0,-11-30-78 0 0,-31-50-179 0 0,0-1 1 0 0,1 1-1 0 0,0-1 0 0 0,-1 1 1 0 0,1-1-1 0 0,0 0 0 0 0,0 1 1 0 0,0-1-1 0 0,0 0 0 0 0,0 0 0 0 0,0 0 1 0 0,0-1-1 0 0,0 1 0 0 0,1 0 1 0 0,-1-1-1 0 0,0 0 0 0 0,0 1 0 0 0,0-1 1 0 0,1 0-1 0 0,-1 0 0 0 0,0 0 1 0 0,0 0-1 0 0,1-1 0 0 0,2 0 0 0 0,-1 1-7 0 0,-1-1-1 0 0,1 0 1 0 0,-1-1-1 0 0,1 1 1 0 0,-1 0-1 0 0,0-1 1 0 0,1 0-1 0 0,2-2 1 0 0,9-12-47 0 0,-1-7-526 0 0,-2 1-1 0 0,0-2 1 0 0,-2 0-1 0 0,0 0 0 0 0,9-42 1 0 0,-17 57-157 0 0</inkml:trace>
</inkml:ink>
</file>

<file path=ppt/ink/ink45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9:12:43.096"/>
    </inkml:context>
    <inkml:brush xml:id="br0">
      <inkml:brushProperty name="width" value="0.05" units="cm"/>
      <inkml:brushProperty name="height" value="0.05" units="cm"/>
    </inkml:brush>
  </inkml:definitions>
  <inkml:trace contextRef="#ctx0" brushRef="#br0">2 10 3129 0 0,'-2'-2'1227'0'0,"2"-1"25"0"0,3 1-571 0 0,4 0-395 0 0,10 2-485 0 0,-5 0 606 0 0,-12 0-401 0 0,65 3 439 0 0,-11 2-127 0 0,-2 1-87 0 0,-22 1-172 0 0,15 3 31 0 0,-2 0-44 0 0,-13 0-17 0 0,-13-5-20 0 0,-12-4-6 0 0,-1 1 0 0 0,1-1 0 0 0,-1 1 1 0 0,0 0-1 0 0,0 0 0 0 0,1 0 0 0 0,-2 1 0 0 0,6 3 0 0 0,92 67 84 0 0,-31-9-58 0 0,-66-58-28 0 0,0 0-1 0 0,0 0 1 0 0,-1 0-1 0 0,1 1 1 0 0,-1-1-1 0 0,-1 1 1 0 0,0 0-1 0 0,1 0 1 0 0,0 8-1 0 0,9 71-1 0 0,-11-76 1 0 0,3 82 9 0 0,-9 53 25 0 0,1-53-13 0 0,-35 454 281 0 0,30-453-237 0 0,1 0 59 0 0,-18 266 295 0 0,23-284-350 0 0,-2 58 89 0 0,6-49-60 0 0,0-14-53 0 0,0 38 1 0 0,1-1-13 0 0,3 180 51 0 0,-5 120 118 0 0,-4-167 150 0 0,2-203-173 0 0,-2 0-1 0 0,-12 56 1 0 0,3-26 136 0 0,12-57-267 0 0,1 0 1 0 0,0 1 0 0 0,1-1-1 0 0,0 0 1 0 0,0 0 0 0 0,4 13-1 0 0,-1-1-34 0 0,2 13 12 0 0,1 17 9 0 0,-2-1 1 0 0,-2 25 37 0 0,-4-53-39 0 0,-1 10-2 0 0,1 6-16 0 0,1-13-11 0 0,2-1 0 0 0,1-8 0 0 0,-3-13-4 0 0,16 41-27 0 0,-16-44 69 0 0,0 5-28 0 0,0 2-3 0 0,0 4-8 0 0,0-2-2 0 0,0 61 54 0 0,0-43 1 0 0,0-9-10 0 0,-2-19 64 0 0,-9 3-33 0 0,-11 2-53 0 0,21-5-7 0 0,-64 11 95 0 0,40-13-66 0 0,-8-14 59 0 0,8 3 17 0 0,-8 2-40 0 0,8 2-29 0 0,-1 1-1 0 0,0 1 1 0 0,-28-4 0 0 0,18 8-499 0 0,0 1 1 0 0,-47 5-1 0 0,63-3-348 0 0,5 0 119 0 0</inkml:trace>
</inkml:ink>
</file>

<file path=ppt/ink/ink45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9:12:43.943"/>
    </inkml:context>
    <inkml:brush xml:id="br0">
      <inkml:brushProperty name="width" value="0.05" units="cm"/>
      <inkml:brushProperty name="height" value="0.05" units="cm"/>
    </inkml:brush>
  </inkml:definitions>
  <inkml:trace contextRef="#ctx0" brushRef="#br0">1 31 4457 0 0,'46'-13'1080'0'0,"-45"12"-1052"0"0,-1 1 0 0 0,0 0 0 0 0,0 0-1 0 0,1 0 1 0 0,-1 0 0 0 0,0 0 0 0 0,1 0 0 0 0,-1-1-1 0 0,0 1 1 0 0,0 0 0 0 0,1 0 0 0 0,-1-1 0 0 0,0 1-1 0 0,0 0 1 0 0,0 0 0 0 0,1-1 0 0 0,-1 1 0 0 0,0 0-1 0 0,0 0 1 0 0,0-1 0 0 0,0 1 0 0 0,0 0 0 0 0,0-1-1 0 0,1 1 1 0 0,-1 0 0 0 0,0-1 0 0 0,0 1 0 0 0,0 0-1 0 0,0 0 1 0 0,0-1 0 0 0,0 1 0 0 0,0 0 0 0 0,0-1-1 0 0,0 1 1 0 0,0 0 0 0 0,-1-1 0 0 0,1 1 0 0 0,0 0-1 0 0,0-1 1 0 0,0 1 0 0 0,0 0 0 0 0,0 0-1 0 0,-1-1 1 0 0,1 1 0 0 0,0 0 0 0 0,0 0 0 0 0,0-1-1 0 0,-1 1 1 0 0,1 0 0 0 0,0 0 0 0 0,0-1 0 0 0,-1 1-1 0 0,1 0 1 0 0,0 0 0 0 0,0 0 0 0 0,-1 0 0 0 0,0-1-1 0 0,-9-1 802 0 0,5 6-628 0 0,0 30-191 0 0,1 1 0 0 0,2 0 0 0 0,2 36 1 0 0,6 58-12 0 0,-2-34 14 0 0,-3-56-54 0 0,2 4-219 0 0,-2 1 1 0 0,-2-1-1 0 0,-2 0 1 0 0,-13 64-1 0 0,9-79-2896 0 0</inkml:trace>
</inkml:ink>
</file>

<file path=ppt/ink/ink45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9:12:44.298"/>
    </inkml:context>
    <inkml:brush xml:id="br0">
      <inkml:brushProperty name="width" value="0.05" units="cm"/>
      <inkml:brushProperty name="height" value="0.05" units="cm"/>
    </inkml:brush>
  </inkml:definitions>
  <inkml:trace contextRef="#ctx0" brushRef="#br0">7 72 2977 0 0,'-6'-12'3887'0'0,"6"12"-3785"0"0,0-1-1 0 0,0 0 1 0 0,1 1 0 0 0,-1-1-1 0 0,0 0 1 0 0,0 1 0 0 0,1-1-1 0 0,-1 1 1 0 0,1-1-1 0 0,-1 1 1 0 0,1-1 0 0 0,-1 0-1 0 0,1 1 1 0 0,-1 0 0 0 0,1-1-1 0 0,-1 1 1 0 0,1-1-1 0 0,-1 1 1 0 0,1 0 0 0 0,0-1-1 0 0,-1 1 1 0 0,2-1 0 0 0,21-5 87 0 0,-7 4-121 0 0,26-2-37 0 0,23-3-53 0 0,101-18-1863 0 0,-134 21-1601 0 0</inkml:trace>
</inkml:ink>
</file>

<file path=ppt/ink/ink45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9:12:45.897"/>
    </inkml:context>
    <inkml:brush xml:id="br0">
      <inkml:brushProperty name="width" value="0.05" units="cm"/>
      <inkml:brushProperty name="height" value="0.05" units="cm"/>
    </inkml:brush>
  </inkml:definitions>
  <inkml:trace contextRef="#ctx0" brushRef="#br0">375 31 1232 0 0,'0'-1'946'0'0,"0"-3"593"0"0,-11-6-832 0 0,1 5-460 0 0,-7 1-54 0 0,-26 0-18 0 0,40 4-64 0 0,-3 0 15 0 0,-1 0 0 0 0,1 0 0 0 0,0 1 0 0 0,-1-1 0 0 0,1 2 0 0 0,-8 1 0 0 0,-22 3 694 0 0,3-7-484 0 0,-18-2-158 0 0,5 0-78 0 0,35 3-82 0 0,-3-1 4 0 0,-5-2-8 0 0,18 2-14 0 0,0 1 0 0 0,1 0-1 0 0,-1-1 1 0 0,0 1-1 0 0,1 0 1 0 0,-1-1 0 0 0,0 1-1 0 0,1 0 1 0 0,-1 0 0 0 0,0 0-1 0 0,1-1 1 0 0,-1 1 0 0 0,0 0-1 0 0,0 0 1 0 0,1 0-1 0 0,-1 0 1 0 0,0 0 0 0 0,1 0-1 0 0,-1 1 1 0 0,0-1 0 0 0,0 0-1 0 0,1 0 1 0 0,-1 0 0 0 0,0 1-1 0 0,1-1 1 0 0,-1 0-1 0 0,0 1 1 0 0,1-1 0 0 0,-1 0-1 0 0,1 1 1 0 0,-1-1 0 0 0,1 1-1 0 0,-1-1 1 0 0,1 1 0 0 0,-1-1-1 0 0,1 1 1 0 0,-1 0-1 0 0,1-1 1 0 0,-1 2 0 0 0,-1 36 72 0 0,2-34-63 0 0,29 468 814 0 0,-3-259-557 0 0,5 56 13 0 0,-29-169-197 0 0,0-24 3 0 0,-3-32-56 0 0,-6 15 10 0 0,3-34 37 0 0,1 1 0 0 0,1 32 0 0 0,0 255 357 0 0,1-239-328 0 0,1 71 184 0 0,3-66-181 0 0,-3-28-53 0 0,0-23-41 0 0,1 15 18 0 0,0 45 95 0 0,-6-49-89 0 0,1-9-22 0 0,3-25-14 0 0,1 0 1 0 0,0 0-1 0 0,1 1 0 0 0,-1-1 0 0 0,1 0 0 0 0,0 0 1 0 0,2 6-1 0 0,5 34 39 0 0,-7-39-34 0 0,-1 0-1 0 0,1 0 0 0 0,0-1 0 0 0,0 1 1 0 0,1 0-1 0 0,0-1 0 0 0,0 1 0 0 0,0-1 1 0 0,3 5-1 0 0,9 18 55 0 0,-2-5-11 0 0,-2-11-18 0 0,-5-2-3 0 0,0-1 0 0 0,-1 1 0 0 0,0 0 0 0 0,-1 0 0 0 0,0 1 1 0 0,3 12-1 0 0,0 13 5 0 0,19 127 14 0 0,-23-139-39 0 0,-1 0 0 0 0,-1-1 0 0 0,-2 1 0 0 0,-8 46-1 0 0,6-38 12 0 0,3 17 36 0 0,-1 18 108 0 0,-2-54-115 0 0,-7 6 43 0 0,-6 14 138 0 0,4 5 520 0 0,9-22-697 0 0,1-1 0 0 0,1 1 0 0 0,0 0 0 0 0,1 0 0 0 0,0-1 0 0 0,2 1 0 0 0,0 0 0 0 0,0 0 0 0 0,9 30 0 0 0,-12-19 56 0 0,0-6-29 0 0,7-8-19 0 0,-3-10-39 0 0,1 1 0 0 0,-1-1 0 0 0,0 1 0 0 0,-1 0 1 0 0,1 0-1 0 0,-1-1 0 0 0,0 1 0 0 0,0 0 0 0 0,1 7 0 0 0,-1 21 123 0 0,-9 18 33 0 0,1-20-106 0 0,3-15-55 0 0,1-3-15 0 0,1 1 0 0 0,0 0 0 0 0,1 0-1 0 0,1 0 1 0 0,0 0 0 0 0,0 0 0 0 0,1 0 0 0 0,6 24-1 0 0,-6-31 6 0 0,0-1-1 0 0,0 1 0 0 0,-1-1 0 0 0,0 1 0 0 0,0-1 0 0 0,0 1 1 0 0,-1-1-1 0 0,0 1 0 0 0,0-1 0 0 0,0 1 0 0 0,0-1 1 0 0,-1 1-1 0 0,-4 7 0 0 0,-5-2 12 0 0,10-10-16 0 0,0-1-1 0 0,0 1 0 0 0,0-1 0 0 0,0 1 0 0 0,1 0 0 0 0,-1-1 0 0 0,0 1 0 0 0,1 0 0 0 0,-1 0 0 0 0,0 0 0 0 0,1-1 0 0 0,-1 1 0 0 0,1 0 0 0 0,-1 0 0 0 0,1 0 0 0 0,-1 0 1 0 0,1 0-1 0 0,-1 2 0 0 0,-4 21 7 0 0,0 2-1 0 0,-1 39 1 0 0,9 11 9 0 0,6-25-8 0 0,-15-49 52 0 0,-6-1 48 0 0,9 11-72 0 0,3-12-31 0 0,6 3 13 0 0,7 0 0 0 0,0 0-1 0 0,0 0 0 0 0,0-1 1 0 0,1 0-1 0 0,24-2 1 0 0,80-7 157 0 0,-21-1-94 0 0,-24 5-82 0 0,-39 0-76 0 0,0 1 0 0 0,0 2 0 0 0,0 2 0 0 0,44 7 0 0 0,-77-9 21 0 0,0 0-1 0 0,0 0 0 0 0,0 0 1 0 0,0 0-1 0 0,0 0 0 0 0,0 1 1 0 0,0-1-1 0 0,-1 0 1 0 0,1 0-1 0 0,0 1 0 0 0,0-1 1 0 0,0 1-1 0 0,0-1 0 0 0,0 1 1 0 0,-1-1-1 0 0,1 1 0 0 0,0 0 1 0 0,0-1-1 0 0,-1 1 0 0 0,1 0 1 0 0,0-1-1 0 0,-1 1 0 0 0,1 0 1 0 0,-1 0-1 0 0,1 0 0 0 0,-1 0 1 0 0,1-1-1 0 0,-1 1 1 0 0,0 0-1 0 0,1 0 0 0 0,-1 0 1 0 0,0 0-1 0 0,0 0 0 0 0,0 0 1 0 0,0 0-1 0 0,0 1 0 0 0,0 0-498 0 0,-2-2 25 0 0</inkml:trace>
</inkml:ink>
</file>

<file path=ppt/ink/ink45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9:12:47.953"/>
    </inkml:context>
    <inkml:brush xml:id="br0">
      <inkml:brushProperty name="width" value="0.05" units="cm"/>
      <inkml:brushProperty name="height" value="0.05" units="cm"/>
    </inkml:brush>
  </inkml:definitions>
  <inkml:trace contextRef="#ctx0" brushRef="#br0">76 34 1792 0 0,'88'-12'1754'0'0,"-70"4"-59"0"0,-17-2-761 0 0,-1 8-432 0 0,0 2-426 0 0,0-1 629 0 0,-4 1-698 0 0,0 0 1 0 0,-1 0 0 0 0,1 1 0 0 0,0-1-1 0 0,0 1 1 0 0,0 0 0 0 0,0 1-1 0 0,0-1 1 0 0,0 1 0 0 0,0-1 0 0 0,0 1-1 0 0,1 0 1 0 0,-1 1 0 0 0,-5 4 0 0 0,-4 2-16 0 0,2 1 0 0 0,-1 1 1 0 0,2 0-1 0 0,-19 23 0 0 0,24-27 1 0 0,0 0 0 0 0,1 0 0 0 0,-1 1-1 0 0,1-1 1 0 0,1 1 0 0 0,0 0-1 0 0,0 0 1 0 0,0 1 0 0 0,1-1-1 0 0,0 0 1 0 0,1 1 0 0 0,-1 10-1 0 0,2-7 4 0 0,0-1 0 0 0,1 1 0 0 0,1 0 0 0 0,5 20 0 0 0,-6-28 8 0 0,0-1-1 0 0,0 0 0 0 0,0 0 0 0 0,1 0 0 0 0,-1 0 0 0 0,1 0 0 0 0,0 0 1 0 0,-1 0-1 0 0,1 0 0 0 0,1-1 0 0 0,-1 1 0 0 0,0-1 0 0 0,1 1 0 0 0,-1-1 1 0 0,1 0-1 0 0,0 0 0 0 0,0 0 0 0 0,-1 0 0 0 0,1-1 0 0 0,1 1 0 0 0,4 1 1 0 0,-6-3-1 0 0,0 0 1 0 0,0 1 0 0 0,1-1 0 0 0,-1 0 0 0 0,0 0-1 0 0,1-1 1 0 0,-1 1 0 0 0,0 0 0 0 0,0-1 0 0 0,0 0 0 0 0,1 1-1 0 0,-1-1 1 0 0,0 0 0 0 0,2-1 0 0 0,-1 0 3 0 0,1 0 0 0 0,-1 0 0 0 0,0 0-1 0 0,0 0 1 0 0,0 0 0 0 0,0-1 0 0 0,0 1 0 0 0,0-1 0 0 0,-1 0 0 0 0,1 0 0 0 0,2-5 0 0 0,0-3 19 0 0,-1 1 1 0 0,0-1 0 0 0,-1 0-1 0 0,-1-1 1 0 0,3-20 0 0 0,-8-28 59 0 0,-15-6-1 0 0,15 60-77 0 0,0 0 1 0 0,0 1-1 0 0,-1-1 1 0 0,0 0-1 0 0,0 1 0 0 0,0 0 1 0 0,0 0-1 0 0,-1 0 0 0 0,0 1 1 0 0,0-1-1 0 0,0 1 0 0 0,-12-6 1 0 0,8 5 108 0 0,-10-1-399 0 0,3 6-268 0 0,11 6 190 0 0,4-3-1096 0 0</inkml:trace>
</inkml:ink>
</file>

<file path=ppt/ink/ink45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9:12:48.765"/>
    </inkml:context>
    <inkml:brush xml:id="br0">
      <inkml:brushProperty name="width" value="0.05" units="cm"/>
      <inkml:brushProperty name="height" value="0.05" units="cm"/>
    </inkml:brush>
  </inkml:definitions>
  <inkml:trace contextRef="#ctx0" brushRef="#br0">193 14 3345 0 0,'-29'-6'3465'0'0,"-1"-1"-3466"0"0,21 7 89 0 0,0 1-1 0 0,0 0 0 0 0,0 0 0 0 0,0 1 0 0 0,0 0 0 0 0,1 1 0 0 0,-9 3 0 0 0,13-4-59 0 0,1-1 0 0 0,0 0 0 0 0,0 1 0 0 0,0 0 0 0 0,0 0 0 0 0,0 0 0 0 0,0 0 1 0 0,0 0-1 0 0,1 0 0 0 0,-1 1 0 0 0,1 0 0 0 0,0-1 0 0 0,-1 1 0 0 0,1 0 0 0 0,0 0 0 0 0,1 0 0 0 0,-1 0 0 0 0,-2 7 0 0 0,1 6 76 0 0,3 4 7 0 0,1-14-90 0 0,0-1-1 0 0,1 0 1 0 0,0 0 0 0 0,0 0-1 0 0,0 0 1 0 0,6 9 0 0 0,0 1 8 0 0,-2-4 4 0 0,7 12 25 0 0,13 9 9 0 0,-15-23-36 0 0,-9-8-24 0 0,0 0 0 0 0,-1 0-1 0 0,1 0 1 0 0,-1 0 0 0 0,1-1-1 0 0,0 1 1 0 0,0 0 0 0 0,0-1-1 0 0,-1 1 1 0 0,1-1 0 0 0,0 0-1 0 0,0 0 1 0 0,0 1 0 0 0,0-1-1 0 0,-1 0 1 0 0,1-1 0 0 0,0 1-1 0 0,0 0 1 0 0,0 0 0 0 0,0-1-1 0 0,3-1 1 0 0,7-5 14 0 0,-1-1 2 0 0,-1-1 0 0 0,-1-1 0 0 0,0 1 0 0 0,0-2 0 0 0,-1 1 0 0 0,0-1 1 0 0,12-23-1 0 0,-4 5 9 0 0,-10 18-15 0 0,0-5 17 0 0,-3 4-10 0 0,-3 3-16 0 0,-2 6-19 0 0,0 3-69 0 0,-2 0 0 0 0,2 0 29 0 0,1 0-25 0 0,-1 0 4 0 0,1 0-9 0 0</inkml:trace>
</inkml:ink>
</file>

<file path=ppt/ink/ink45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9:12:49.146"/>
    </inkml:context>
    <inkml:brush xml:id="br0">
      <inkml:brushProperty name="width" value="0.05" units="cm"/>
      <inkml:brushProperty name="height" value="0.05" units="cm"/>
    </inkml:brush>
  </inkml:definitions>
  <inkml:trace contextRef="#ctx0" brushRef="#br0">24 31 4545 0 0,'-10'-10'3909'0'0,"4"4"-2955"0"0,2 2-842 0 0,2 1-473 0 0,2 1-164 0 0,-1 0-1130 0 0,0-1-478 0 0</inkml:trace>
</inkml:ink>
</file>

<file path=ppt/ink/ink45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9:12:49.511"/>
    </inkml:context>
    <inkml:brush xml:id="br0">
      <inkml:brushProperty name="width" value="0.05" units="cm"/>
      <inkml:brushProperty name="height" value="0.05" units="cm"/>
    </inkml:brush>
  </inkml:definitions>
  <inkml:trace contextRef="#ctx0" brushRef="#br0">8 1 3769 0 0,'-1'6'3769'0'0,"-1"-8"-3769"0"0,-1 2-24 0 0,1 0 0 0 0</inkml:trace>
</inkml:ink>
</file>

<file path=ppt/ink/ink45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9:12:49.982"/>
    </inkml:context>
    <inkml:brush xml:id="br0">
      <inkml:brushProperty name="width" value="0.05" units="cm"/>
      <inkml:brushProperty name="height" value="0.05" units="cm"/>
    </inkml:brush>
  </inkml:definitions>
  <inkml:trace contextRef="#ctx0" brushRef="#br0">146 38 4793 0 0,'-11'-16'4191'0'0,"0"-1"-3558"0"0,8 13-606 0 0,-5 3-11 0 0,6 1-2 0 0,-39 10 42 0 0,33-3-33 0 0,4-3-19 0 0,-1 0 0 0 0,1 1 0 0 0,0 0 1 0 0,0-1-1 0 0,1 1 0 0 0,-1 1 0 0 0,-2 4 0 0 0,-1 4-1 0 0,4-10-3 0 0,0 1 1 0 0,1-1 0 0 0,-1 1 0 0 0,1 0-1 0 0,1 0 1 0 0,-1 0 0 0 0,0 0 0 0 0,0 7-1 0 0,2-11 5 0 0,0 1 0 0 0,0 0 0 0 0,0-1 0 0 0,0 1 0 0 0,0 0-1 0 0,0-1 1 0 0,1 1 0 0 0,-1 0 0 0 0,1-1 0 0 0,-1 1 0 0 0,1-1 0 0 0,0 1-1 0 0,-1 0 1 0 0,1-1 0 0 0,0 0 0 0 0,0 1 0 0 0,0-1 0 0 0,0 1-1 0 0,0-1 1 0 0,1 0 0 0 0,-1 0 0 0 0,0 0 0 0 0,2 2 0 0 0,22 12 75 0 0,-15-9-71 0 0,-8-4 1 0 0,1-1-1 0 0,0 1 1 0 0,0-1 0 0 0,0 0 0 0 0,0 0 0 0 0,0 0 0 0 0,0 0 0 0 0,0-1-1 0 0,0 1 1 0 0,6-1 0 0 0,17-3 34 0 0,-2-5-3 0 0,-9 1-6 0 0,-12 6-29 0 0,0-1 0 0 0,-1 0 1 0 0,1-1-1 0 0,0 1 0 0 0,-1 0 0 0 0,1-1 0 0 0,-1 0 1 0 0,0 1-1 0 0,3-5 0 0 0,4-18 25 0 0,-9-8-5 0 0,-7 12-6 0 0,4 15-23 0 0,-9-12 12 0 0,11 16-14 0 0,0 0 0 0 0,-1 0 0 0 0,0 0-1 0 0,1 0 1 0 0,-1 1 0 0 0,0-1 0 0 0,0 0 0 0 0,0 1-1 0 0,0-1 1 0 0,-3 0 0 0 0,-21-7-4079 0 0</inkml:trace>
</inkml:ink>
</file>

<file path=ppt/ink/ink45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9:12:50.734"/>
    </inkml:context>
    <inkml:brush xml:id="br0">
      <inkml:brushProperty name="width" value="0.05" units="cm"/>
      <inkml:brushProperty name="height" value="0.05" units="cm"/>
    </inkml:brush>
  </inkml:definitions>
  <inkml:trace contextRef="#ctx0" brushRef="#br0">1 49 4345 0 0,'0'-48'4638'0'0,"1"49"-4418"0"0,5 14-65 0 0,13 38-153 0 0,-17-47 27 0 0,8 24 22 0 0,7 22-23 0 0,-8-17-62 0 0,-11-25 137 0 0,2-10-151 0 0,0 0-1 0 0,0 0 1 0 0,0 0 0 0 0,0 0-1 0 0,0 0 1 0 0,0-1 0 0 0,0 1-1 0 0,0 0 1 0 0,0 0 0 0 0,0 0-1 0 0,-1 0 1 0 0,1 0 0 0 0,0 0-1 0 0,0 0 1 0 0,0 0-1 0 0,0 0 1 0 0,0 0 0 0 0,0 0-1 0 0,0 0 1 0 0,-1 0 0 0 0,1 0-1 0 0,0 0 1 0 0,0 0 0 0 0,0 0-1 0 0,0 0 1 0 0,0 0 0 0 0,0 0-1 0 0,-1 0 1 0 0,1 0-1 0 0,0 0 1 0 0,0 0 0 0 0,0 0-1 0 0,0 0 1 0 0,0 0 0 0 0,0 0-1 0 0,-1 0 1 0 0,1 0 0 0 0,0 0-1 0 0,0 0 1 0 0,0 0 0 0 0,0 0-1 0 0,0 0 1 0 0,0 0 0 0 0,0 1-1 0 0,0-1 1 0 0,0 0-1 0 0,-1 0 1 0 0,1 0 0 0 0,0 0-1 0 0,0 0 1 0 0,0 0 0 0 0,0 0-1 0 0,0 1 1 0 0,0-1 0 0 0,0 0-1 0 0,0 0 1 0 0,0 0 0 0 0,0 0-1 0 0,0 0 1 0 0,0 0-1 0 0,0 0 1 0 0,0 1 0 0 0,0-1-1 0 0,0 0 1 0 0,0 0 0 0 0,0 0-1 0 0,-1-1-567 0 0</inkml:trace>
</inkml:ink>
</file>

<file path=ppt/ink/ink4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22:59:29.908"/>
    </inkml:context>
    <inkml:brush xml:id="br0">
      <inkml:brushProperty name="width" value="0.05" units="cm"/>
      <inkml:brushProperty name="height" value="0.05" units="cm"/>
      <inkml:brushProperty name="color" value="#E71224"/>
    </inkml:brush>
  </inkml:definitions>
  <inkml:trace contextRef="#ctx0" brushRef="#br0">2 0 4681 0 0,'5'7'4424'0'0,"-5"-7"-4406"0"0,-1 0 0 0 0,1 0 0 0 0,0 0-1 0 0,0 0 1 0 0,-1 0 0 0 0,1 0 0 0 0,0 0-1 0 0,0 0 1 0 0,0 1 0 0 0,-1-1 0 0 0,1 0 0 0 0,0 0-1 0 0,0 0 1 0 0,0 0 0 0 0,-1 0 0 0 0,1 0 0 0 0,0 1-1 0 0,0-1 1 0 0,0 0 0 0 0,0 0 0 0 0,0 0 0 0 0,-1 1-1 0 0,1-1 1 0 0,0 0 0 0 0,0 0 0 0 0,0 0-1 0 0,0 1 1 0 0,0-1 0 0 0,0 0 0 0 0,0 0 0 0 0,0 0-1 0 0,0 1 1 0 0,0-1 0 0 0,0 0 0 0 0,0 0 0 0 0,0 1-1 0 0,0-1 1 0 0,0 0 0 0 0,0 0 0 0 0,0 0-1 0 0,0 1 1 0 0,0-1 0 0 0,0 0 0 0 0,0 0 0 0 0,0 1-1 0 0,0-1 1 0 0,0 0 0 0 0,1 0 0 0 0,-1 0 0 0 0,0 1-1 0 0,0-1 1 0 0,0 0 0 0 0,0 0 0 0 0,0 0-1 0 0,1 0 1 0 0,-1 0 0 0 0,0 1 0 0 0,0-1 0 0 0,0 0-1 0 0,1 0 1 0 0,-1 0 0 0 0,0 0 0 0 0,0 0 0 0 0,-3 37 539 0 0,1 25-166 0 0,2-37-179 0 0,1-1 1 0 0,1 1-1 0 0,1-1 0 0 0,1 1 1 0 0,13 42-1 0 0,52 102 461 0 0,-50-128-536 0 0,42 73 12 0 0,-4-7-32 0 0,3 4-66 0 0,-25-47-19 0 0,-13-21-15 0 0,-21-41-13 0 0,0 0 1 0 0,0 0-1 0 0,0 0 1 0 0,0 0 0 0 0,1 0-1 0 0,-1 0 1 0 0,0 0 0 0 0,1 0-1 0 0,0 0 1 0 0,-1-1 0 0 0,1 1-1 0 0,0-1 1 0 0,0 1-1 0 0,-1-1 1 0 0,1 0 0 0 0,0 0-1 0 0,1 1 1 0 0,2 0 0 0 0,-3-13 107 0 0,13-20-120 0 0,-7 17-17 0 0,-1 0-1 0 0,-1-1 1 0 0,-1 0-1 0 0,0-1 1 0 0,5-30 0 0 0,6-56-204 0 0,21-107-188 0 0,-34 196 440 0 0,-3 23 195 0 0,1 23-36 0 0,7 23-87 0 0,-4-31-49 0 0,3 8 18 0 0,-5-26-41 0 0,0 0-1 0 0,0 0 1 0 0,1 0 0 0 0,0 0-1 0 0,0-1 1 0 0,1 1 0 0 0,0-1 0 0 0,5 7-1 0 0,-3-5-100 0 0,0-1-1 0 0,1 0 1 0 0,0 0-1 0 0,0 0 1 0 0,1-1-1 0 0,-1 0 1 0 0,2 0-1 0 0,-1-1 1 0 0,0 0-1 0 0,1-1 1 0 0,0 0-1 0 0,0 0 1 0 0,1-1-1 0 0,14 4 1 0 0,-10-7-526 0 0,-6-3 410 0 0,-3 0 9 0 0,14-3-383 0 0,-10 6 349 0 0,7 2-108 0 0</inkml:trace>
</inkml:ink>
</file>

<file path=ppt/ink/ink45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9:12:51.094"/>
    </inkml:context>
    <inkml:brush xml:id="br0">
      <inkml:brushProperty name="width" value="0.05" units="cm"/>
      <inkml:brushProperty name="height" value="0.05" units="cm"/>
    </inkml:brush>
  </inkml:definitions>
  <inkml:trace contextRef="#ctx0" brushRef="#br0">35 0 3121 0 0,'-31'117'3120'0'0,"27"-116"-799"0"0,4-2-1729 0 0,2 1-504 0 0,6 4-1144 0 0,1 3 440 0 0</inkml:trace>
</inkml:ink>
</file>

<file path=ppt/ink/ink45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9:12:51.429"/>
    </inkml:context>
    <inkml:brush xml:id="br0">
      <inkml:brushProperty name="width" value="0.05" units="cm"/>
      <inkml:brushProperty name="height" value="0.05" units="cm"/>
    </inkml:brush>
  </inkml:definitions>
  <inkml:trace contextRef="#ctx0" brushRef="#br0">0 0 2889 0 0,'21'93'2888'0'0,"-16"-97"-327"0"0,-4 1-1505 0 0,-1 2-1608 0 0,0-1 144 0 0</inkml:trace>
  <inkml:trace contextRef="#ctx0" brushRef="#br0" timeOffset="1">80 192 3233 0 0,'22'71'3232'0'0,"-18"-75"-583"0"0,-4 0-1969 0 0,1 3-1192 0 0</inkml:trace>
</inkml:ink>
</file>

<file path=ppt/ink/ink45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9:12:51.759"/>
    </inkml:context>
    <inkml:brush xml:id="br0">
      <inkml:brushProperty name="width" value="0.05" units="cm"/>
      <inkml:brushProperty name="height" value="0.05" units="cm"/>
    </inkml:brush>
  </inkml:definitions>
  <inkml:trace contextRef="#ctx0" brushRef="#br0">24 0 5937 0 0,'-4'15'5117'0'0,"-9"-8"-4019"0"0,8 0-1056 0 0,3-1-22 0 0,3 6 7 0 0,2 9 19 0 0,0-10-9 0 0,14 39-249 0 0,42 84-1 0 0,-26-62-190 0 0,-12-22 109 0 0,-8-13 86 0 0</inkml:trace>
</inkml:ink>
</file>

<file path=ppt/ink/ink45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9:12:54.160"/>
    </inkml:context>
    <inkml:brush xml:id="br0">
      <inkml:brushProperty name="width" value="0.05" units="cm"/>
      <inkml:brushProperty name="height" value="0.05" units="cm"/>
    </inkml:brush>
  </inkml:definitions>
  <inkml:trace contextRef="#ctx0" brushRef="#br0">373 0 1736 0 0,'25'7'801'0'0,"12"-3"-41"0"0,-5-1-544 0 0,1 1-196 0 0,5 1 44 0 0,-10 4-20 0 0,-26-6 40 0 0,5 9 124 0 0,7 19 363 0 0,-6-17-43 0 0,-7-13-449 0 0,0 0-1 0 0,0 0 0 0 0,0 0 0 0 0,0 1 0 0 0,0-1 1 0 0,-1 0-1 0 0,1 0 0 0 0,0 0 0 0 0,-1 1 0 0 0,1-1 1 0 0,-1 0-1 0 0,0 1 0 0 0,1-1 0 0 0,-1 2 0 0 0,1 18 70 0 0,1 11-13 0 0,8 15 67 0 0,2-18 75 0 0,3 19 264 0 0,-13-33-399 0 0,0 1-1 0 0,-2-1 1 0 0,-1 22-1 0 0,-9 47 217 0 0,0-34-188 0 0,9-43-149 0 0,-53 432 455 0 0,50-379-472 0 0,-5 29 3 0 0,-2 0 4 0 0,-9 42 15 0 0,-5 35 80 0 0,-5 79 313 0 0,23-178-201 0 0,4-41-158 0 0,0 14 62 0 0,1 63 160 0 0,7 28-86 0 0,2-41-62 0 0,3 73 156 0 0,-9-57-36 0 0,-2-93-211 0 0,1 7 16 0 0,2 28 64 0 0,-1-18-55 0 0,-1-11-21 0 0,0 1 2 0 0,0-6-14 0 0,-1 35 78 0 0,5 25-20 0 0,-3-49-55 0 0,2 58 68 0 0,-6 40-56 0 0,2-107-37 0 0,-5 60 20 0 0,4-59-19 0 0,-1 0 0 0 0,-1 0 0 0 0,0-1 0 0 0,-12 28 0 0 0,-4 0 28 0 0,-12 32 89 0 0,19-22-52 0 0,10-28-53 0 0,-4 21 128 0 0,5-44-158 0 0,1-2 52 0 0,-1-2 66 0 0,-3 3 123 0 0,4 5-233 0 0,2 20 57 0 0,0-12-40 0 0,1 7-4 0 0,1 5-11 0 0,-2 16 5 0 0,-2-29-4 0 0,0 1 1 0 0,-1 0-1 0 0,-5 15 0 0 0,-9 18 13 0 0,14-40-17 0 0,1 0-1 0 0,0 0 1 0 0,0 0-1 0 0,0 0 1 0 0,1 1-1 0 0,1-1 1 0 0,1 14-1 0 0,0 27-6 0 0,0-24 14 0 0,9 12 22 0 0,2 13-3 0 0,-13-49-24 0 0,1 3 18 0 0,1 0 19 0 0,9 17 206 0 0,-9-17-179 0 0,0-1-23 0 0,-2-2-30 0 0,0-1 9 0 0,2 0 103 0 0,-1 0-135 0 0,-1 0 131 0 0,4 14-106 0 0,0-2-26 0 0,-4-8 17 0 0,-1 1-3 0 0,-3-2-11 0 0,4-3 3 0 0,-4 3 6 0 0,-3 0 14 0 0,5-3-17 0 0,0 0 2 0 0,0 0 3 0 0,-6 0 17 0 0,7 0 0 0 0,-4 1 55 0 0,2-1-32 0 0,2 0-33 0 0,6 19-10 0 0,4 14-3 0 0,-7-19 0 0 0,-2-6 0 0 0,0-7 0 0 0,0 2 6 0 0,0 0 15 0 0,-8 0 28 0 0,6-3-26 0 0,-7 6-4 0 0,6-4 11 0 0,2 0 9 0 0,-2 0 71 0 0,1 1 9 0 0,-2 2-24 0 0,1-3 62 0 0,-15 6-36 0 0,-1-1 0 0 0,-28 8 1 0 0,30-11-125 0 0,0 1 0 0 0,0 1 1 0 0,-22 12-1 0 0,-70 26 11 0 0,98-38-5 0 0,-3 2 9 0 0,-5 2 10 0 0,6-4-15 0 0,11-7-91 0 0,2-2-186 0 0,-1-32-2572 0 0,1 19 1761 0 0</inkml:trace>
</inkml:ink>
</file>

<file path=ppt/ink/ink45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9:12:55.125"/>
    </inkml:context>
    <inkml:brush xml:id="br0">
      <inkml:brushProperty name="width" value="0.05" units="cm"/>
      <inkml:brushProperty name="height" value="0.05" units="cm"/>
    </inkml:brush>
  </inkml:definitions>
  <inkml:trace contextRef="#ctx0" brushRef="#br0">4 1 2777 0 0,'-1'0'4550'0'0,"-2"0"-3450"0"0,25 8-999 0 0,0 4-98 0 0,-8-7 0 0 0,0 0 1 0 0,1-1-1 0 0,-1-1 0 0 0,1 0 1 0 0,28 1-1 0 0,-32-3 11 0 0,61-1-560 0 0,-63-1 305 0 0</inkml:trace>
</inkml:ink>
</file>

<file path=ppt/ink/ink45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9:12:55.475"/>
    </inkml:context>
    <inkml:brush xml:id="br0">
      <inkml:brushProperty name="width" value="0.05" units="cm"/>
      <inkml:brushProperty name="height" value="0.05" units="cm"/>
    </inkml:brush>
  </inkml:definitions>
  <inkml:trace contextRef="#ctx0" brushRef="#br0">50 104 6401 0 0,'-18'-25'1505'0'0,"5"12"7"0"0,2-3-296 0 0,3-8-840 0 0,10 13-320 0 0,9 6 8 0 0,2 0 88 0 0,7 1-8 0 0,1 4-144 0 0,0 1-168 0 0,20 2-456 0 0,3 2 576 0 0,-3-3 0 0 0,2-4-344 0 0,5 4-240 0 0,2 1-4129 0 0</inkml:trace>
</inkml:ink>
</file>

<file path=ppt/ink/ink45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9:12:57.046"/>
    </inkml:context>
    <inkml:brush xml:id="br0">
      <inkml:brushProperty name="width" value="0.05" units="cm"/>
      <inkml:brushProperty name="height" value="0.05" units="cm"/>
    </inkml:brush>
  </inkml:definitions>
  <inkml:trace contextRef="#ctx0" brushRef="#br0">587 23 3169 0 0,'52'15'1447'0'0,"-44"-15"-745"0"0,-10-8 92 0 0,-10-5 1080 0 0,4 6-1476 0 0,-5 3-365 0 0,7 3-22 0 0,3 0 28 0 0,-8 0-26 0 0,1 0 1 0 0,-1 0-1 0 0,0 1 0 0 0,1 0 0 0 0,-1 1 0 0 0,1 0 1 0 0,-15 4-1 0 0,-34 4 11 0 0,25-6-21 0 0,-3 1-1 0 0,12-5-2 0 0,-122-4 80 0 0,133 4-71 0 0,-6 2-5 0 0,-8 2 1 0 0,17-1 1 0 0,3-1 3 0 0,-17 0-30 0 0,23-2 20 0 0,0 1-1 0 0,0-1 1 0 0,0 1 0 0 0,0 0-1 0 0,0 0 1 0 0,0 0-1 0 0,0 0 1 0 0,-1 0 0 0 0,1 0-1 0 0,0 1 1 0 0,0-1-1 0 0,0 1 1 0 0,0-1 0 0 0,0 1-1 0 0,0 0 1 0 0,0 0 0 0 0,0 0-1 0 0,1 0 1 0 0,-1 0-1 0 0,0 0 1 0 0,0 0 0 0 0,1 1-1 0 0,-1-1 1 0 0,1 1-1 0 0,-1-1 1 0 0,1 1 0 0 0,0-1-1 0 0,0 1 1 0 0,-1 0 0 0 0,0 3-1 0 0,-1 6-2 0 0,1 0-1 0 0,0 0 1 0 0,1 0-1 0 0,0 0 1 0 0,1 1-1 0 0,0-1 1 0 0,1 0-1 0 0,0 1 1 0 0,6 20 0 0 0,-2 4-1 0 0,3 9 5 0 0,6 22 0 0 0,0-2 0 0 0,-6-18 1 0 0,10 123 33 0 0,-12-100-19 0 0,-2-24-9 0 0,-3-27-5 0 0,20 298 88 0 0,-6 156 46 0 0,-20-17 244 0 0,-13-156 337 0 0,14-267-684 0 0,-8 16 31 0 0,-4 25 30 0 0,-3 2-21 0 0,1-5 32 0 0,13-34-71 0 0,1 21 32 0 0,-2 8 21 0 0,5-50-58 0 0,1 0 0 0 0,1-1 0 0 0,4 23 0 0 0,-3-22 7 0 0,0-1 0 0 0,-1 1 0 0 0,-2 31 0 0 0,-7 21 211 0 0,2 122-1 0 0,7-180-210 0 0,1-1 1 0 0,0 1-1 0 0,0-1 0 0 0,7 16 0 0 0,6 24 93 0 0,-1-6-72 0 0,0-18-29 0 0,9 13 9 0 0,15 29 24 0 0,-27-43-56 0 0,2 7 27 0 0,-7-7 5 0 0,-2-5-21 0 0,2 9 38 0 0,0 2 50 0 0,2 16 170 0 0,-5 16-90 0 0,-8 32 22 0 0,4-75-158 0 0,-1 9 23 0 0,1-1-2 0 0,0-10-21 0 0,-2 1 1 0 0,0-5-15 0 0,1-4 22 0 0,0 0 0 0 0,1 0-1 0 0,0 1 1 0 0,1 16 0 0 0,1-17-39 0 0,-1-1 0 0 0,-1 1 0 0 0,1-1 1 0 0,-1 0-1 0 0,-4 14 0 0 0,-1 11 16 0 0,4-14-24 0 0,-1-8-7 0 0,-11 23 22 0 0,-1 2 1 0 0,8-11-15 0 0,4-14-6 0 0,-3 6 20 0 0,-2 11 31 0 0,4-8 117 0 0,-4 15-34 0 0,3-17-69 0 0,2-7-5 0 0,-5 25 78 0 0,1-7-105 0 0,-5 51 0 0 0,3-22-23 0 0,2-5 50 0 0,5-42-47 0 0,-1 20 75 0 0,-1 0 0 0 0,-14 53-1 0 0,6-61-79 0 0,10-20-9 0 0,0 0 1 0 0,0 0 0 0 0,1 0-1 0 0,-1 0 1 0 0,1 0 0 0 0,0 0 0 0 0,0 0-1 0 0,0 1 1 0 0,0-1 0 0 0,0 0-1 0 0,1 5 1 0 0,-2-3 73 0 0,-2-5 96 0 0,2 0-108 0 0,21-1-48 0 0,-7-2 3 0 0,1 0 0 0 0,-2-1 0 0 0,1 0-1 0 0,15-8 1 0 0,6-2-5 0 0,-14 7-13 0 0,31-14 8 0 0,-16 3-3 0 0,-21 12-3 0 0,0 1 0 0 0,0 0 0 0 0,0 1 0 0 0,17-4 0 0 0,40-13-4 0 0,-50 12-93 0 0,0 1 1 0 0,33-7 0 0 0,12 0-556 0 0,5-1-304 0 0,-25 2 283 0 0,86-25-1728 0 0,-94 21 1525 0 0</inkml:trace>
</inkml:ink>
</file>

<file path=ppt/ink/ink45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9:12:59.048"/>
    </inkml:context>
    <inkml:brush xml:id="br0">
      <inkml:brushProperty name="width" value="0.05" units="cm"/>
      <inkml:brushProperty name="height" value="0.05" units="cm"/>
    </inkml:brush>
  </inkml:definitions>
  <inkml:trace contextRef="#ctx0" brushRef="#br0">63 13 5353 0 0,'-2'-4'470'0'0,"-3"-1"-252"0"0,3 3-35 0 0,1 2-179 0 0,1 0-1 0 0,-1-1 1 0 0,0 1-1 0 0,1 0 1 0 0,-1 0-1 0 0,0 0 1 0 0,1 0-1 0 0,-1 0 1 0 0,1 0-1 0 0,-1 0 1 0 0,0 0-1 0 0,1 0 1 0 0,-1 0-1 0 0,0 0 1 0 0,1 0 0 0 0,-1 0-1 0 0,0 0 1 0 0,1 1-1 0 0,-1-1 1 0 0,1 0-1 0 0,-1 0 1 0 0,1 1-1 0 0,-1-1 1 0 0,0 0-1 0 0,1 1 1 0 0,-1-1-1 0 0,1 1 1 0 0,0-1 0 0 0,-1 1-1 0 0,1-1 1 0 0,-1 1-1 0 0,1-1 1 0 0,0 1-1 0 0,-1-1 1 0 0,1 1-1 0 0,0-1 1 0 0,-1 1-1 0 0,1 0 1 0 0,0-1-1 0 0,0 1 1 0 0,0-1-1 0 0,0 1 1 0 0,-1 0 0 0 0,1 0-1 0 0,-15 40 62 0 0,9-12 1 0 0,2 0 0 0 0,0 0 0 0 0,2 1 0 0 0,1-1 0 0 0,6 54 0 0 0,9 203-557 0 0,-14-248 363 0 0</inkml:trace>
</inkml:ink>
</file>

<file path=ppt/ink/ink45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9:12:59.400"/>
    </inkml:context>
    <inkml:brush xml:id="br0">
      <inkml:brushProperty name="width" value="0.05" units="cm"/>
      <inkml:brushProperty name="height" value="0.05" units="cm"/>
    </inkml:brush>
  </inkml:definitions>
  <inkml:trace contextRef="#ctx0" brushRef="#br0">0 1 3953 0 0,'2'1'193'0'0,"-1"1"-1"0"0,0-1 1 0 0,1 1 0 0 0,-1-1-1 0 0,0 1 1 0 0,0 0 0 0 0,0 0-1 0 0,-1-1 1 0 0,1 1 0 0 0,0 0-1 0 0,-1 0 1 0 0,1 0 0 0 0,-1 0 0 0 0,1 0-1 0 0,-1 0 1 0 0,0 0 0 0 0,0 2-1 0 0,5 26 333 0 0,24 99-793 0 0,-15-60-95 0 0,23 71-1 0 0,-32-126-162 0 0</inkml:trace>
</inkml:ink>
</file>

<file path=ppt/ink/ink45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9:12:59.747"/>
    </inkml:context>
    <inkml:brush xml:id="br0">
      <inkml:brushProperty name="width" value="0.05" units="cm"/>
      <inkml:brushProperty name="height" value="0.05" units="cm"/>
    </inkml:brush>
  </inkml:definitions>
  <inkml:trace contextRef="#ctx0" brushRef="#br0">10 1 3601 0 0,'-10'105'856'0'0,"14"-95"8"0"0,-1-4-160 0 0,-3 2-480 0 0,0 2-152 0 0,1-1 48 0 0,-1 12-88 0 0,2 3-16 0 0,-4 8 8 0 0,4 1 16 0 0,3 1-16 0 0,-2 3-24 0 0,-3 3 0 0 0,-2-12 0 0 0,6-5-224 0 0,-3-14 200 0 0,1 2-88 0 0,4 9-88 0 0</inkml:trace>
</inkml:ink>
</file>

<file path=ppt/ink/ink4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5T22:59:30.261"/>
    </inkml:context>
    <inkml:brush xml:id="br0">
      <inkml:brushProperty name="width" value="0.05" units="cm"/>
      <inkml:brushProperty name="height" value="0.05" units="cm"/>
      <inkml:brushProperty name="color" value="#E71224"/>
    </inkml:brush>
  </inkml:definitions>
  <inkml:trace contextRef="#ctx0" brushRef="#br0">23 0 4337,'-10'14'3710,"8"-13"-3611,1 1 0,0 0 0,0-1-1,0 1 1,0 0 0,0 0 0,0-1-1,0 1 1,0 0 0,1 0 0,-1 0 0,1 0-1,0 0 1,-1 0 0,1 0 0,0 0-1,0 0 1,0 0 0,0 0 0,1 0 0,-1 0-1,0 0 1,1 0 0,0 0 0,-1 0 0,2 2-1,14 46 199,1 0 0,3-1 0,2-1 0,38 61 0,-55-102-276,3 8-284,0-1-1,1 0 0,1-1 0,0 0 1,1 0-1,13 11 0,-15-20-440,0-2-332</inkml:trace>
</inkml:ink>
</file>

<file path=ppt/ink/ink45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9:13:00.110"/>
    </inkml:context>
    <inkml:brush xml:id="br0">
      <inkml:brushProperty name="width" value="0.05" units="cm"/>
      <inkml:brushProperty name="height" value="0.05" units="cm"/>
    </inkml:brush>
  </inkml:definitions>
  <inkml:trace contextRef="#ctx0" brushRef="#br0">0 1 1848 0 0,'12'75'1837'0'0,"-11"-74"-1712"0"0,-1 0 0 0 0,0 0 0 0 0,1 0 0 0 0,-1 0-1 0 0,0-1 1 0 0,1 1 0 0 0,-1 0 0 0 0,0 0 0 0 0,0 0 0 0 0,0 0 0 0 0,0 0 0 0 0,0 0 0 0 0,0 0 0 0 0,0 0 0 0 0,0 0 0 0 0,-1 0 0 0 0,1 0 0 0 0,0 0-1 0 0,0 0 1 0 0,-1 0 0 0 0,1 0 0 0 0,-1 0 0 0 0,1-1 0 0 0,-1 1 0 0 0,1 0 0 0 0,-2 1 0 0 0,-1 3 199 0 0,4 4-180 0 0,27 99 30 0 0,-22-81-100 0 0,10 13-367 0 0,-4-14-63 0 0,-4-10 91 0 0,-5-10 162 0 0,0-1-301 0 0</inkml:trace>
</inkml:ink>
</file>

<file path=ppt/ink/ink45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9:13:00.496"/>
    </inkml:context>
    <inkml:brush xml:id="br0">
      <inkml:brushProperty name="width" value="0.05" units="cm"/>
      <inkml:brushProperty name="height" value="0.05" units="cm"/>
    </inkml:brush>
  </inkml:definitions>
  <inkml:trace contextRef="#ctx0" brushRef="#br0">27 1 3649 0 0,'-24'104'1709'0'0,"21"-85"-1051"0"0,4 3 106 0 0,0-18-661 0 0,0-1 0 0 0,0 1 0 0 0,0-1 0 0 0,1 0 0 0 0,-1 0 1 0 0,1 0-1 0 0,0 1 0 0 0,4 4 0 0 0,-4-5-60 0 0,8 11 189 0 0,9 12-51 0 0,-12-8-246 0 0,-1 17-633 0 0,-2-1-1 0 0,0 58 1 0 0,-5-74 167 0 0</inkml:trace>
</inkml:ink>
</file>

<file path=ppt/ink/ink45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9:13:00.984"/>
    </inkml:context>
    <inkml:brush xml:id="br0">
      <inkml:brushProperty name="width" value="0.05" units="cm"/>
      <inkml:brushProperty name="height" value="0.05" units="cm"/>
    </inkml:brush>
  </inkml:definitions>
  <inkml:trace contextRef="#ctx0" brushRef="#br0">8 0 3737 0 0,'0'0'77'0'0,"-1"0"-1"0"0,1 0 1 0 0,0 0 0 0 0,0 0 0 0 0,-1 0 0 0 0,1 0-1 0 0,0 0 1 0 0,0 0 0 0 0,-1 0 0 0 0,1 0 0 0 0,0 0-1 0 0,0 0 1 0 0,-1 1 0 0 0,1-1 0 0 0,0 0-1 0 0,0 0 1 0 0,-1 0 0 0 0,1 0 0 0 0,0 0 0 0 0,0 0-1 0 0,-1 1 1 0 0,1-1 0 0 0,0 0 0 0 0,0 0 0 0 0,0 0-1 0 0,0 1 1 0 0,-1-1 0 0 0,1 0 0 0 0,0 0 0 0 0,0 1-1 0 0,0-1 1 0 0,0 0 0 0 0,0 0 0 0 0,0 1 0 0 0,-1-1-1 0 0,1 0 1 0 0,0 0 0 0 0,0 1 0 0 0,0-1-1 0 0,0 0 1 0 0,0 0 0 0 0,0 1 0 0 0,0-1 0 0 0,0 0-1 0 0,0 0 1 0 0,0 1 0 0 0,0-1 0 0 0,1 0 0 0 0,-1 0-1 0 0,0 1 1 0 0,0-1 0 0 0,0 0 0 0 0,0 0 0 0 0,0 1-1 0 0,0-1 1 0 0,1 0 0 0 0,-1 0 0 0 0,0 0 0 0 0,0 1-1 0 0,0-1 1 0 0,0 0 0 0 0,1 0 0 0 0,8 29-806 0 0,-7-24 1089 0 0,5 26-340 0 0,0 1 0 0 0,-3 0 1 0 0,3 55-1 0 0,-3-37-69 0 0,-2-34 5 0 0</inkml:trace>
</inkml:ink>
</file>

<file path=ppt/ink/ink45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9:13:03.165"/>
    </inkml:context>
    <inkml:brush xml:id="br0">
      <inkml:brushProperty name="width" value="0.05" units="cm"/>
      <inkml:brushProperty name="height" value="0.05" units="cm"/>
    </inkml:brush>
  </inkml:definitions>
  <inkml:trace contextRef="#ctx0" brushRef="#br0">233 23 2481 0 0,'0'-3'789'0'0,"0"-2"177"0"0,-2 1-226 0 0,-2-2 32 0 0,3 5-430 0 0,-2-2 121 0 0,2 3-251 0 0,0-1-22 0 0,0 1-80 0 0,-6 1 321 0 0,-4 6-357 0 0,-6 17-48 0 0,4 8-13 0 0,8-20-6 0 0,1 13 14 0 0,11 8 38 0 0,-1-6-19 0 0,-4 18-9 0 0,7-2 33 0 0,1-20 15 0 0,-9-20-60 0 0,-1 0-7 0 0,-5 3 98 0 0,4-7-37 0 0,1-2-39 0 0,0 1-14 0 0,0-1 7 0 0,0 1-9 0 0,-10-17 2 0 0,4 5 6 0 0,1 5-10 0 0,-5-9-3 0 0,3 7 5 0 0,0 1-1 0 0,0 0 1 0 0,-1 0 0 0 0,0 1 0 0 0,-13-11 0 0 0,-27-20 73 0 0,23 24 74 0 0,13 13-26 0 0,4 2 16 0 0,5 1-117 0 0,0 0-17 0 0,2 0-4 0 0,-1 0 6 0 0,1 0 93 0 0,5 0-92 0 0,-2 0-17 0 0,2-6 41 0 0,-4 4-38 0 0,0 2-39 0 0,0 0 0 0 0,0 0-1 0 0,0 0 1 0 0,0-1-1 0 0,0 1 1 0 0,0 0 0 0 0,1 0-1 0 0,-1 0 1 0 0,0-1 0 0 0,0 1-1 0 0,0 0 1 0 0,0 0 0 0 0,0 0-1 0 0,1 0 1 0 0,-1 0-1 0 0,0-1 1 0 0,0 1 0 0 0,0 0-1 0 0,0 0 1 0 0,1 0 0 0 0,-1 0-1 0 0,0 0 1 0 0,0 0-1 0 0,0 0 1 0 0,1 0 0 0 0,-1-1-1 0 0,0 1 1 0 0,0 0 0 0 0,1 0-1 0 0,-1 0 1 0 0,0 0 0 0 0,0 0-1 0 0,0 0 1 0 0,1 0-1 0 0,-1 0 1 0 0,0 1 0 0 0,0-1-1 0 0,1 0 1 0 0,-1 0 0 0 0,0 0-1 0 0,0 0 1 0 0,0 0-1 0 0,1 0 1 0 0,-1 0 0 0 0,0 1-1 0 0,1-1-98 0 0,1 1-367 0 0,0 4 43 0 0,4 17-84 0 0</inkml:trace>
</inkml:ink>
</file>

<file path=ppt/ink/ink45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9:13:03.728"/>
    </inkml:context>
    <inkml:brush xml:id="br0">
      <inkml:brushProperty name="width" value="0.05" units="cm"/>
      <inkml:brushProperty name="height" value="0.05" units="cm"/>
    </inkml:brush>
  </inkml:definitions>
  <inkml:trace contextRef="#ctx0" brushRef="#br0">22 62 2937 0 0,'-4'-3'2150'0'0,"0"0"-806"0"0,2 1-1122 0 0,-2-2 248 0 0,1 1-267 0 0,2 2-169 0 0,-3-9 718 0 0,15-5-456 0 0,-10 14-262 0 0,0 0 0 0 0,0 1 1 0 0,1-1-1 0 0,-1 0 0 0 0,0 1 1 0 0,1-1-1 0 0,-1 1 0 0 0,1-1 0 0 0,-1 1 1 0 0,1 0-1 0 0,-1 0 0 0 0,1-1 0 0 0,-1 1 1 0 0,1 0-1 0 0,-1 0 0 0 0,1 1 1 0 0,-1-1-1 0 0,0 0 0 0 0,1 0 0 0 0,-1 1 1 0 0,4 0-1 0 0,1 3 0 0 0,41 19 95 0 0,-44-23-123 0 0,-1 1 0 0 0,0 0 0 0 0,0-1 0 0 0,1 0 0 0 0,-1 1 0 0 0,1-1 0 0 0,-1 0 0 0 0,0 0 0 0 0,1 0 0 0 0,3-1 0 0 0,9-10 40 0 0,-10 2 1 0 0,-5 8-45 0 0,0 0 1 0 0,0 0-1 0 0,0 1 0 0 0,1-1 1 0 0,-1 0-1 0 0,0 0 1 0 0,0 0-1 0 0,0 1 0 0 0,0-1 1 0 0,0 0-1 0 0,0 0 0 0 0,0 1 1 0 0,-1-1-1 0 0,1 0 1 0 0,0 0-1 0 0,0 0 0 0 0,-1 1 1 0 0,1-1-1 0 0,0 0 1 0 0,-1 1-1 0 0,1-1 0 0 0,0 0 1 0 0,-1 1-1 0 0,1-1 1 0 0,-1 0-1 0 0,1 1 0 0 0,-1-1 1 0 0,0 1-1 0 0,1-1 0 0 0,-1 1 1 0 0,0-1-1 0 0,1 1 1 0 0,-1 0-1 0 0,0-1 0 0 0,1 1 1 0 0,-2-1-1 0 0,-7 1 15 0 0,2 1-3 0 0,-3 7 20 0 0,5-4-31 0 0,-3 2 28 0 0,1-2 7 0 0,3 0-16 0 0,0 6-441 0 0,3 10-897 0 0,1-16 1047 0 0,0 3-521 0 0</inkml:trace>
</inkml:ink>
</file>

<file path=ppt/ink/ink45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9:13:04.315"/>
    </inkml:context>
    <inkml:brush xml:id="br0">
      <inkml:brushProperty name="width" value="0.05" units="cm"/>
      <inkml:brushProperty name="height" value="0.05" units="cm"/>
    </inkml:brush>
  </inkml:definitions>
  <inkml:trace contextRef="#ctx0" brushRef="#br0">1 23 4497 0 0,'2'0'4129'0'0,"-1"0"-3665"0"0,0 0-459 0 0,0 0-40 0 0,-1 0 77 0 0,1 0-39 0 0,8 0 49 0 0,-5 0-38 0 0,0 1 2 0 0,21 10 271 0 0,-15-4-69 0 0,-3-1-163 0 0,-3-2-71 0 0,1 0 24 0 0,43 32 3 0 0,-8-21 117 0 0,-37-17-105 0 0,7-7 8 0 0,15-18 74 0 0,-23 23-91 0 0,0 0 23 0 0,-5-6 119 0 0,0 5-61 0 0,1 0-25 0 0,-8-14 108 0 0,2 10-81 0 0,-10 0-59 0 0,17 9-38 0 0,0-1 0 0 0,-1 1 0 0 0,1-1 0 0 0,0 1 0 0 0,-1 0 0 0 0,1-1-1 0 0,0 1 1 0 0,-1 0 0 0 0,1 0 0 0 0,-1 0 0 0 0,1 0 0 0 0,0 0 0 0 0,-1 0 0 0 0,1 1 0 0 0,-2-1-1 0 0,1 1 2 0 0,1 1 0 0 0,-1-1 0 0 0,1 0 0 0 0,0 0 0 0 0,0 1 0 0 0,-1-1 0 0 0,1 0 0 0 0,0 1 0 0 0,0-1-1 0 0,0 1 1 0 0,1 0 0 0 0,-1-1 0 0 0,0 1 0 0 0,0 3 0 0 0,-15 23 7 0 0,-10 7 3 0 0,25-34-10 0 0,1 0 0 0 0,0-1 0 0 0,0 1 0 0 0,-1-1 0 0 0,1 1 0 0 0,0 0 0 0 0,0-1 0 0 0,0 1 0 0 0,0 0-1 0 0,0-1 1 0 0,0 1 0 0 0,0-1 0 0 0,0 1 0 0 0,0 0 0 0 0,0-1 0 0 0,1 1 0 0 0,-1 0 0 0 0,0-1 0 0 0,0 1 0 0 0,0-1 0 0 0,1 1 0 0 0,-1 0 0 0 0,0-1 0 0 0,1 1 0 0 0,-1-1 0 0 0,1 1 0 0 0,-1-1 0 0 0,0 1-1 0 0,1-1 1 0 0,-1 0 0 0 0,1 1 0 0 0,-1-1 0 0 0,1 1 0 0 0,0-1 0 0 0,-1 0 0 0 0,2 1 0 0 0,21 10 11 0 0,-21-10-11 0 0,3 0 3 0 0,1 0-1 0 0,0-1 1 0 0,-1 1 0 0 0,1-1 0 0 0,-1 0 0 0 0,1-1-1 0 0,0 0 1 0 0,-1 1 0 0 0,1-2 0 0 0,-1 1-1 0 0,1-1 1 0 0,-1 1 0 0 0,0-1 0 0 0,0-1-1 0 0,0 1 1 0 0,0-1 0 0 0,0 0 0 0 0,0 0-1 0 0,-1 0 1 0 0,1-1 0 0 0,5-6 0 0 0,-9 9-4 0 0,-1 0 0 0 0,1 0 0 0 0,-1-1 1 0 0,1 1-1 0 0,-1 0 0 0 0,1 0 0 0 0,-1 0 1 0 0,0 0-1 0 0,0-1 0 0 0,0 1 0 0 0,0 0 1 0 0,0 0-1 0 0,0-1 0 0 0,0 1 0 0 0,0 0 1 0 0,0 0-1 0 0,0 0 0 0 0,-1-1 1 0 0,1 1-1 0 0,0 0 0 0 0,-1 0 0 0 0,1 0 1 0 0,-1 0-1 0 0,1 0 0 0 0,-1 0 0 0 0,0-1 1 0 0,0 2-1 0 0,1-1 0 0 0,-1 0 0 0 0,0 0 1 0 0,0 0-1 0 0,0 0 0 0 0,0 0 0 0 0,-2-1 1 0 0,0 0 0 0 0,0 0 1 0 0,0 0 0 0 0,-1 0 0 0 0,1 0 0 0 0,-1 1 0 0 0,0-1 0 0 0,1 1-1 0 0,-1 0 1 0 0,0 0 0 0 0,-5-1 0 0 0,1 2-4 0 0,-3-2 22 0 0,-7-1 13 0 0,7 0-43 0 0,9 3-25 0 0,0-1-516 0 0</inkml:trace>
</inkml:ink>
</file>

<file path=ppt/ink/ink45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9:13:05.382"/>
    </inkml:context>
    <inkml:brush xml:id="br0">
      <inkml:brushProperty name="width" value="0.05" units="cm"/>
      <inkml:brushProperty name="height" value="0.05" units="cm"/>
    </inkml:brush>
  </inkml:definitions>
  <inkml:trace contextRef="#ctx0" brushRef="#br0">213 22 3985 0 0,'1'-12'4136'0'0,"0"3"-3556"0"0,0 9-543 0 0,6 1 82 0 0,12 2 146 0 0,-19-3-265 0 0,32 6 1 0 0,14 5 5 0 0,31 7 0 0 0,-41-13-17 0 0,-18-2 4 0 0,7 1 4 0 0,12 4-1 0 0,-1 2 0 0 0,18 5-2 0 0,-4-1 4 0 0,-41-11 3 0 0,1 1-1 0 0,-1 0 1 0 0,1 1-1 0 0,-2 0 1 0 0,1 1 0 0 0,0 0-1 0 0,-1 0 1 0 0,0 1-1 0 0,-1 0 1 0 0,1 0 0 0 0,-1 0-1 0 0,12 18 1 0 0,-8-9 0 0 0,0 2 1 0 0,-1-1-1 0 0,0 1 0 0 0,-2 0 1 0 0,11 33-1 0 0,-10-19 5 0 0,7 52 1 0 0,-10-36 22 0 0,-3 84-1 0 0,-10-11 25 0 0,-14 61 30 0 0,5-42-29 0 0,-17 177 479 0 0,16-148-255 0 0,-16 365-28 0 0,23-174-67 0 0,11-271 65 0 0,4 0 0 0 0,31 165 0 0 0,-11-144 36 0 0,14 32-131 0 0,-7-27-72 0 0,-14-55-16 0 0,15 30 18 0 0,20 65 68 0 0,-46-117-127 0 0,-1 1 1 0 0,-1 0 0 0 0,-3 0 0 0 0,-1 0 0 0 0,-2 0-1 0 0,-1 0 1 0 0,-3 0 0 0 0,0-1 0 0 0,-14 45 0 0 0,-1-19-1 0 0,1-23-24 0 0,15-35 0 0 0,-1-1 0 0 0,2-1 2 0 0,-1-2 4 0 0,2-1 0 0 0,-1 0 10 0 0,-6 5-6 0 0,-6 17 17 0 0,0 1-14 0 0,6-13-13 0 0,5-7 1 0 0,0 1 0 0 0,1 0 0 0 0,-1-1 0 0 0,1 1 0 0 0,1 1 0 0 0,-5 9-1 0 0,-7 3 7 0 0,13-17-7 0 0,0 0 1 0 0,-1 1-1 0 0,1-1 1 0 0,0 0-1 0 0,0 1 0 0 0,0-1 1 0 0,0 0-1 0 0,0 1 1 0 0,0-1-1 0 0,0 1 1 0 0,1 0-1 0 0,-1-1 1 0 0,1 1-1 0 0,-1-1 1 0 0,1 1-1 0 0,-1 0 1 0 0,1 0-1 0 0,0-1 1 0 0,0 1-1 0 0,0 0 1 0 0,0 0-1 0 0,0-1 1 0 0,0 1-1 0 0,0 0 0 0 0,0-1 1 0 0,1 1-1 0 0,-1 0 1 0 0,2 2-1 0 0,-2-4 170 0 0,-10-12 208 0 0,4 6-375 0 0,0 0-1 0 0,-1 0 0 0 0,0 1 1 0 0,-1 0-1 0 0,1 1 0 0 0,-1 0 0 0 0,0 0 1 0 0,0 1-1 0 0,0-1 0 0 0,0 2 1 0 0,-1-1-1 0 0,1 1 0 0 0,-18-2 0 0 0,-448-3 32 0 0,283 9-330 0 0,184-3 173 0 0,4-1-58 0 0</inkml:trace>
</inkml:ink>
</file>

<file path=ppt/ink/ink45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9:13:06.595"/>
    </inkml:context>
    <inkml:brush xml:id="br0">
      <inkml:brushProperty name="width" value="0.05" units="cm"/>
      <inkml:brushProperty name="height" value="0.05" units="cm"/>
    </inkml:brush>
  </inkml:definitions>
  <inkml:trace contextRef="#ctx0" brushRef="#br0">1 170 2617 0 0,'2'2'2253'0'0,"-2"-1"-1978"0"0,-1-1-41 0 0,1 0-124 0 0,6 4-59 0 0,-1 0-1 0 0,1-1 0 0 0,-1 0 1 0 0,1 0-1 0 0,0 0 1 0 0,1-1-1 0 0,-1 0 1 0 0,0 0-1 0 0,1 0 0 0 0,-1-1 1 0 0,1 0-1 0 0,-1 0 1 0 0,13-1-1 0 0,15-7 312 0 0,-11-1-111 0 0,1-4-2 0 0,-6 3-87 0 0,168-75 1073 0 0,-101 50-1078 0 0,-35 16-110 0 0,-17 6-23 0 0,15 0 12 0 0,-24 7-29 0 0,-20 4-7 0 0,0 0 1 0 0,0 1 0 0 0,0 0 0 0 0,0-1-1 0 0,0 1 1 0 0,0 0 0 0 0,0 1 0 0 0,-1-1-1 0 0,1 1 1 0 0,0 0 0 0 0,0 0 0 0 0,0 0-1 0 0,0 0 1 0 0,-1 1 0 0 0,1-1 0 0 0,-1 1-1 0 0,1 0 1 0 0,-1 0 0 0 0,1 0 0 0 0,-1 1 0 0 0,0-1-1 0 0,0 1 1 0 0,0 0 0 0 0,-1 0 0 0 0,1 0-1 0 0,-1 0 1 0 0,1 0 0 0 0,-1 0 0 0 0,0 1-1 0 0,0-1 1 0 0,1 5 0 0 0,7 14 7 0 0,-2 0 0 0 0,0 1 1 0 0,-1-1-1 0 0,4 30 0 0 0,1-3 3 0 0,2-11 35 0 0,-8-27-27 0 0,0-1 1 0 0,0 1 0 0 0,13 15-1 0 0,-14-21-4 0 0,0 0-1 0 0,0 0 0 0 0,0 0 0 0 0,0-1 1 0 0,1 0-1 0 0,-1 0 0 0 0,9 5 0 0 0,-11-8-2 0 0,1 1 1 0 0,-1-1-1 0 0,1 0 0 0 0,-1 0 0 0 0,1 0 0 0 0,0 0 0 0 0,-1-1 0 0 0,7 1 1 0 0,16-7 64 0 0,11-18 27 0 0,12-28 17 0 0,-17 8-29 0 0,-3-1 0 0 0,-1-1-1 0 0,39-90 1 0 0,-63 129-128 0 0,-1 9 14 0 0,0 18 4 0 0,2 8 14 0 0,-4-23 4 0 0,1 3-1 0 0,0 0-1 0 0,0 0 1 0 0,1 0 0 0 0,0 0-1 0 0,1 0 1 0 0,-1 0 0 0 0,1-1-1 0 0,1 0 1 0 0,0 0 0 0 0,0 0-1 0 0,8 9 1 0 0,7-3 2 0 0,-1-3 6 0 0,0-2 0 0 0,40 13-1 0 0,-15-12 43 0 0,20-11 34 0 0,-3-12-9 0 0,-21 2-42 0 0,-5 1-22 0 0,-12 5-14 0 0,28-3 17 0 0,17-5 4 0 0,9-5-16 0 0,-64 17 3 0 0,1-1 0 0 0,-1 0 1 0 0,0-1-1 0 0,-1 0 0 0 0,1-1 0 0 0,18-10 0 0 0,-30 15-4 0 0,-1-1 0 0 0,1 1 0 0 0,-1-1 0 0 0,1 0 0 0 0,0 1 0 0 0,-1-1 0 0 0,1 1-1 0 0,0 0 1 0 0,-1-1 0 0 0,1 1 0 0 0,0-1 0 0 0,-1 1 0 0 0,1 0 0 0 0,0 0-1 0 0,0-1 1 0 0,-1 1 0 0 0,1 0 0 0 0,0 0 0 0 0,0 0 0 0 0,-1 0 0 0 0,1 0-1 0 0,0 0 1 0 0,0 0 0 0 0,0 0 0 0 0,-1 0 0 0 0,1 0 0 0 0,0 1 0 0 0,0-1-1 0 0,-1 0 1 0 0,1 0 0 0 0,0 1 0 0 0,-1-1 0 0 0,1 0 0 0 0,0 1 0 0 0,-1-1 0 0 0,1 1-1 0 0,0-1 1 0 0,-1 1 0 0 0,1-1 0 0 0,-1 1 0 0 0,1 0 0 0 0,5 36-15 0 0,-5-24 15 0 0,9 74 2 0 0,0-23 38 0 0,-6-36-35 0 0,-1-9 1 0 0,2 8 7 0 0,-2-18-3 0 0,-1 1 0 0 0,1 0-1 0 0,1-1 1 0 0,0 0 0 0 0,5 9-1 0 0,9 10 28 0 0,-14-23-76 0 0,-1-1 1 0 0,1 0-1 0 0,-1 0 1 0 0,1 0-1 0 0,0-1 1 0 0,1 1-1 0 0,-1-1 1 0 0,1 0 0 0 0,-1 0-1 0 0,1-1 1 0 0,0 1-1 0 0,0-1 1 0 0,0 0-1 0 0,0 0 1 0 0,1-1-1 0 0,4 2 1 0 0,-2-3-84 0 0,-1 1 1 0 0,1-1-1 0 0,-1 0 1 0 0,0-1-1 0 0,1 0 1 0 0,-1 0-1 0 0,11-3 1 0 0,9-6-271 0 0</inkml:trace>
</inkml:ink>
</file>

<file path=ppt/ink/ink45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9:13:07.394"/>
    </inkml:context>
    <inkml:brush xml:id="br0">
      <inkml:brushProperty name="width" value="0.05" units="cm"/>
      <inkml:brushProperty name="height" value="0.05" units="cm"/>
    </inkml:brush>
  </inkml:definitions>
  <inkml:trace contextRef="#ctx0" brushRef="#br0">0 167 1512 0 0,'1'1'387'0'0,"5"6"695"0"0,-4-7-800 0 0,-1-3-170 0 0,0 0 32 0 0,4 3-148 0 0,-3 1-5 0 0,-1 0 17 0 0,5 1-29 0 0,9 9 33 0 0,-12-7 1 0 0,2 1 6 0 0,2 4 7 0 0,1 4 2 0 0,-1 0-10 0 0,0 0-5 0 0,9 7 5 0 0,15 23 66 0 0,-13-11-7 0 0,-10-16-574 0 0,2-2 1948 0 0,-2-15 471 0 0,0-15-612 0 0,9-27-1217 0 0,-11 30-87 0 0,-1 1-3 0 0,3-17 15 0 0,6-51 17 0 0,-2 6-26 0 0,2 26-21 0 0,-12 43 8 0 0,0 0 0 0 0,0 0-1 0 0,0 1 1 0 0,1-1 0 0 0,0 1-1 0 0,0-1 1 0 0,4-3 0 0 0,-7 7 2 0 0,1 0 0 0 0,1 0 0 0 0,-1 0 0 0 0,0 1 0 0 0,0-1 0 0 0,0 0 0 0 0,0 1 0 0 0,0-1 0 0 0,1 1 0 0 0,-1-1 0 0 0,0 1 0 0 0,0 0 0 0 0,1-1 0 0 0,-1 1 0 0 0,0 0 1 0 0,0 0-1 0 0,1 0 0 0 0,-1 0 0 0 0,0 0 0 0 0,1 0 0 0 0,-1 1 0 0 0,0-1 0 0 0,1 0 0 0 0,-1 1 0 0 0,0-1 0 0 0,0 0 0 0 0,0 1 0 0 0,1 0 0 0 0,-1-1 0 0 0,0 1 0 0 0,0 0 0 0 0,0-1 0 0 0,0 1 0 0 0,0 0 0 0 0,0 0 0 0 0,1 1 0 0 0,9 9-5 0 0,0 0 0 0 0,-1 0-1 0 0,-1 1 1 0 0,1 0-1 0 0,-2 1 1 0 0,9 17 0 0 0,24 48 3 0 0,-20-34 6 0 0,-13-29-257 0 0,1-1 1 0 0,1 0-1 0 0,0 0 1 0 0,0-1-1 0 0,2 0 1 0 0,-1-1-1 0 0,20 15 1 0 0,-20-17-2496 0 0</inkml:trace>
</inkml:ink>
</file>

<file path=ppt/ink/ink45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9:13:07.767"/>
    </inkml:context>
    <inkml:brush xml:id="br0">
      <inkml:brushProperty name="width" value="0.05" units="cm"/>
      <inkml:brushProperty name="height" value="0.05" units="cm"/>
    </inkml:brush>
  </inkml:definitions>
  <inkml:trace contextRef="#ctx0" brushRef="#br0">120 6 3569 0 0,'-15'-4'4190'0'0,"2"3"-3662"0"0,0 12-525 0 0,-35 47-14 0 0,31-32 7 0 0,7-8 3 0 0,10-16 7 0 0,-1-1 1 0 0,0 1 0 0 0,1 0-1 0 0,0-1 1 0 0,-1 1-1 0 0,1-1 1 0 0,0 1 0 0 0,0 0-1 0 0,-1-1 1 0 0,1 1-1 0 0,1 0 1 0 0,-1-1 0 0 0,0 1-1 0 0,0 0 1 0 0,1-1 0 0 0,-1 1-1 0 0,0-1 1 0 0,1 1-1 0 0,0-1 1 0 0,-1 1 0 0 0,1-1-1 0 0,0 1 1 0 0,0-1-1 0 0,0 0 1 0 0,0 1 0 0 0,0-1-1 0 0,0 0 1 0 0,0 0-1 0 0,0 1 1 0 0,3 0 0 0 0,10 6 28 0 0,-4-5 11 0 0,-1-1 1 0 0,1 0 0 0 0,0-1-1 0 0,-1 0 1 0 0,1 0 0 0 0,0-1-1 0 0,0 0 1 0 0,0-1-1 0 0,18-4 1 0 0,-4 0 16 0 0,-2-1 1 0 0,44-18-1 0 0,-64 23-59 0 0,0 0 1 0 0,-1-1-1 0 0,1 1 1 0 0,0 0-1 0 0,0-1 1 0 0,-1 1-1 0 0,1-1 0 0 0,-1 1 1 0 0,0-1-1 0 0,1 0 1 0 0,-1 0-1 0 0,0 0 1 0 0,0 1-1 0 0,0-1 0 0 0,0 0 1 0 0,0 0-1 0 0,-1 0 1 0 0,1-1-1 0 0,-1 1 0 0 0,1 0 1 0 0,0-4-1 0 0,-1-30 79 0 0,-2 29-73 0 0,-6-10 6 0 0,8 16-14 0 0,0 0 0 0 0,-1 0-1 0 0,1 0 1 0 0,0 1-1 0 0,-1-1 1 0 0,1 0-1 0 0,-1 0 1 0 0,1 1 0 0 0,-1-1-1 0 0,1 0 1 0 0,-1 1-1 0 0,0-1 1 0 0,1 0 0 0 0,-1 1-1 0 0,0-1 1 0 0,0 1-1 0 0,1-1 1 0 0,-1 1 0 0 0,0-1-1 0 0,0 1 1 0 0,0 0-1 0 0,0 0 1 0 0,1-1 0 0 0,-1 1-1 0 0,0 0 1 0 0,-2 0-1 0 0,-19 9 6 0 0,19-7-159 0 0,-1 1 1 0 0,0-1 0 0 0,0-1 0 0 0,0 1 0 0 0,0-1 0 0 0,0 1-1 0 0,-1-1 1 0 0,1 0 0 0 0,0-1 0 0 0,-1 1 0 0 0,1-1-1 0 0,-7 0 1 0 0,6-1-596 0 0</inkml:trace>
</inkml:ink>
</file>

<file path=ppt/ink/ink4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22:59:30.648"/>
    </inkml:context>
    <inkml:brush xml:id="br0">
      <inkml:brushProperty name="width" value="0.05" units="cm"/>
      <inkml:brushProperty name="height" value="0.05" units="cm"/>
      <inkml:brushProperty name="color" value="#E71224"/>
    </inkml:brush>
  </inkml:definitions>
  <inkml:trace contextRef="#ctx0" brushRef="#br0">20 1 3753 0 0,'-1'2'325'0'0,"-1"0"1"0"0,0 0 0 0 0,1 0 0 0 0,-1 0-1 0 0,1 0 1 0 0,0 0 0 0 0,-1 1-1 0 0,1-1 1 0 0,0 1 0 0 0,1-1-1 0 0,-1 0 1 0 0,0 1 0 0 0,1 0-1 0 0,-1-1 1 0 0,1 1 0 0 0,0 3-1 0 0,-1 46-1155 0 0,1-39 1313 0 0,-1 8-314 0 0,0 0 1 0 0,2 0-1 0 0,0-1 0 0 0,2 1 1 0 0,0 0-1 0 0,1-1 0 0 0,1 1 1 0 0,1-1-1 0 0,9 20 1 0 0,-6-28-782 0 0,-9-12 568 0 0,0 0 0 0 0,0 0 0 0 0,0 0 0 0 0,1 0 0 0 0,-1 1-1 0 0,0-1 1 0 0,0 0 0 0 0,1 0 0 0 0,-1 0 0 0 0,0 0 0 0 0,0 0-1 0 0,0 0 1 0 0,1 0 0 0 0,-1-1 0 0 0,0 1 0 0 0,0 0 0 0 0,0 0 0 0 0,1 0-1 0 0,-1 0 1 0 0,0 0 0 0 0,0 0 0 0 0,0 0 0 0 0,1 0 0 0 0,-1 0-1 0 0,0-1 1 0 0,0 1 0 0 0,0 0 0 0 0,0 0 0 0 0,0 0 0 0 0,1 0-1 0 0,-1 0 1 0 0,0-1 0 0 0,0 1 0 0 0,0 0 0 0 0,0 0 0 0 0,0 0 0 0 0,0-1-1 0 0,0 1 1 0 0,0 0 0 0 0,1 0 0 0 0,-1 0 0 0 0,0-1 0 0 0,0 1-1 0 0,0 0 1 0 0,0 0 0 0 0,0 0 0 0 0,0-1 0 0 0,0 1 0 0 0,0 0-1 0 0,0 0 1 0 0,-1-1 0 0 0,1 1 0 0 0,0 0 0 0 0,0 0 0 0 0,0 0 0 0 0,0-1-1 0 0,0 1 1 0 0,0 0 0 0 0,0 0 0 0 0,0-2-786 0 0</inkml:trace>
</inkml:ink>
</file>

<file path=ppt/ink/ink45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9:13:08.104"/>
    </inkml:context>
    <inkml:brush xml:id="br0">
      <inkml:brushProperty name="width" value="0.05" units="cm"/>
      <inkml:brushProperty name="height" value="0.05" units="cm"/>
    </inkml:brush>
  </inkml:definitions>
  <inkml:trace contextRef="#ctx0" brushRef="#br0">82 2 4713 0 0,'2'0'4790'0'0,"-2"-1"-4786"0"0,0 1 1 0 0,0 0-3 0 0,0 2-2 0 0,0-1 1 0 0,-2 84 38 0 0,-1 29-40 0 0,8-40 27 0 0,0-50-14 0 0,0-1-1 0 0,2 0 1 0 0,1 0-1 0 0,0 0 1 0 0,18 30-1 0 0,-12-22-1289 0 0,20 56-1 0 0,-31-70 741 0 0</inkml:trace>
  <inkml:trace contextRef="#ctx0" brushRef="#br0" timeOffset="1">6 356 4233 0 0,'-5'8'4241'0'0,"6"-14"-4065"0"0,-1 9-24 0 0,0-1-48 0 0,0-4-56 0 0,0 1-8 0 0,0-1 8 0 0,0 0 112 0 0,0 1-112 0 0,0-1-24 0 0,4 1-32 0 0,13-3-136 0 0,-17 3-544 0 0,29 1 592 0 0,41 1-360 0 0,-40 4 64 0 0,4 2 8 0 0</inkml:trace>
</inkml:ink>
</file>

<file path=ppt/ink/ink45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9:13:08.456"/>
    </inkml:context>
    <inkml:brush xml:id="br0">
      <inkml:brushProperty name="width" value="0.05" units="cm"/>
      <inkml:brushProperty name="height" value="0.05" units="cm"/>
    </inkml:brush>
  </inkml:definitions>
  <inkml:trace contextRef="#ctx0" brushRef="#br0">0 104 2449 0 0,'111'-99'5429'0'0,"-111"99"-5293"0"0,0-1-44 0 0,0 0-12 0 0,0-1-3 0 0,0 1 23 0 0,-1 33-3 0 0,-3 21-83 0 0,-3 79 20 0 0,7-116-28 0 0,0 0 1 0 0,1 0-1 0 0,1 0 1 0 0,1-1 0 0 0,8 29-1 0 0,-7-33-79 0 0,1-1 1 0 0,1 1-1 0 0,0-1 0 0 0,0 0 0 0 0,1 0 1 0 0,0 0-1 0 0,1-1 0 0 0,0 0 0 0 0,1-1 1 0 0,11 10-1 0 0,-4-11-3457 0 0</inkml:trace>
</inkml:ink>
</file>

<file path=ppt/ink/ink45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9:13:08.882"/>
    </inkml:context>
    <inkml:brush xml:id="br0">
      <inkml:brushProperty name="width" value="0.05" units="cm"/>
      <inkml:brushProperty name="height" value="0.05" units="cm"/>
    </inkml:brush>
  </inkml:definitions>
  <inkml:trace contextRef="#ctx0" brushRef="#br0">15 1 3993 0 0,'-4'5'2802'0'0,"0"21"-1203"0"0,1 30-2124 0 0,3-34 794 0 0,-3 17-221 0 0,3-21-29 0 0,0 0 1 0 0,2 0 0 0 0,0 0-1 0 0,7 32 1 0 0,1-22 28 0 0,0-6-27 0 0,12 15 32 0 0,-4-15 27 0 0,-16-20-59 0 0,0 0 1 0 0,0 0-1 0 0,1 0 0 0 0,-1 0 1 0 0,1-1-1 0 0,-1 1 0 0 0,1-1 1 0 0,-1 1-1 0 0,1-1 0 0 0,3 1 1 0 0,-3-2 5 0 0,0-1 56 0 0,-2-3 42 0 0,-1-1 122 0 0,0 4-205 0 0,11-26 225 0 0,3-1-220 0 0,3-35-9 0 0,-11 8-10 0 0,-6 29-28 0 0,1-4 2 0 0,2-17-2 0 0,3 19-7 0 0,0 10-3 0 0,-6 18 9 0 0,0-1 1 0 0,0 1-1 0 0,0 0 0 0 0,0 0 0 0 0,0 0 0 0 0,0-1 1 0 0,0 1-1 0 0,0 0 0 0 0,0 0 0 0 0,0-1 1 0 0,0 1-1 0 0,0 0 0 0 0,0 0 0 0 0,0-1 0 0 0,1 1 1 0 0,-1 0-1 0 0,0 0 0 0 0,0 0 0 0 0,0 0 1 0 0,0-1-1 0 0,0 1 0 0 0,1 0 0 0 0,-1 0 0 0 0,0 0 1 0 0,0 0-1 0 0,0-1 0 0 0,1 1 0 0 0,-1 0 1 0 0,0 0-1 0 0,0 0 0 0 0,0 0 0 0 0,1 0 1 0 0,-1 0-1 0 0,0 0 0 0 0,0 0 0 0 0,1 0 0 0 0,-1 0 1 0 0,0 0-1 0 0,0 0 0 0 0,1 0 0 0 0,-1 0 1 0 0,0 0-1 0 0,0 0 0 0 0,0 0 0 0 0,1 0 0 0 0,-1 0 1 0 0,0 0-1 0 0,0 0 0 0 0,1 0 0 0 0,-1 0 1 0 0,0 1-1 0 0,8 15-18 0 0,-2 22-2 0 0,-5-30 13 0 0,3 56-46 0 0,-2-56 49 0 0,-1 0 0 0 0,1-1 0 0 0,0 1-1 0 0,1 0 1 0 0,3 7 0 0 0,16 17-5 0 0,-15-24 9 0 0,6 6 1 0 0,5 4 8 0 0,-14-14-5 0 0,0-1-1 0 0,0 0 1 0 0,1 0-1 0 0,-1-1 1 0 0,1 1-1 0 0,-1-1 1 0 0,1 0-1 0 0,0 0 1 0 0,0-1 0 0 0,0 1-1 0 0,6 0 1 0 0,32 8 19 0 0,-33-7-11 0 0,1 0 0 0 0,-1-1 0 0 0,1 0 0 0 0,-1-1 0 0 0,13 0 0 0 0,-6-1-6 0 0,47-3 51 0 0,-52 1-51 0 0,0 0 0 0 0,0 0 1 0 0,0-1-1 0 0,-1 0 1 0 0,1-1-1 0 0,10-5 0 0 0,4-8 12 0 0,-23 14-17 0 0,1 0 0 0 0,-1 0 0 0 0,0-1-1 0 0,0 1 1 0 0,-1-1 0 0 0,1 0 0 0 0,4-7-1 0 0,-6 8 1 0 0,0 0 0 0 0,0 1 0 0 0,0-1 0 0 0,-1 0 0 0 0,1 0-1 0 0,0 1 1 0 0,-1-1 0 0 0,0 0 0 0 0,0 0 0 0 0,0 0 0 0 0,0 0-1 0 0,-1-5 1 0 0,-12-19 17 0 0,0 12-15 0 0,-7-6 4 0 0,13 14-6 0 0,-1 0 0 0 0,1 0 1 0 0,-2 1-1 0 0,1 0 1 0 0,-10-4-1 0 0,-11-2-17 0 0,27 11 17 0 0,-1 0 0 0 0,0 1-1 0 0,1-1 1 0 0,-1 1 0 0 0,0 0 0 0 0,0 0-1 0 0,1 0 1 0 0,-1 0 0 0 0,0 1 0 0 0,1-1 0 0 0,-1 0-1 0 0,0 1 1 0 0,1 0 0 0 0,-1 0 0 0 0,1 0-1 0 0,-1 0 1 0 0,1 0 0 0 0,-1 0 0 0 0,-2 3-1 0 0,0 0 0 0 0,0 0 0 0 0,0 0 0 0 0,1 1 0 0 0,-1-1 0 0 0,1 1 0 0 0,0 0 0 0 0,0 0 0 0 0,-4 9 0 0 0,4-9 2 0 0,1 1-1 0 0,0-1 1 0 0,0 1-1 0 0,1 0 1 0 0,0 0-1 0 0,0 0 0 0 0,0 0 1 0 0,1 1-1 0 0,-1-1 1 0 0,2 0-1 0 0,-1 1 1 0 0,1-1-1 0 0,0 1 1 0 0,0-1-1 0 0,0 0 0 0 0,1 1 1 0 0,0-1-1 0 0,3 8 1 0 0,-2-10-117 0 0,1 0-1 0 0,0 0 1 0 0,0 0 0 0 0,0 0 0 0 0,0 0 0 0 0,1-1-1 0 0,0 0 1 0 0,-1 0 0 0 0,1 0 0 0 0,0 0 0 0 0,0 0-1 0 0,1-1 1 0 0,-1 0 0 0 0,1 0 0 0 0,-1 0 0 0 0,1 0-1 0 0,0-1 1 0 0,-1 0 0 0 0,1 1 0 0 0,0-2 0 0 0,0 1-1 0 0,8-1 1 0 0,2 0-911 0 0</inkml:trace>
</inkml:ink>
</file>

<file path=ppt/ink/ink45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9:13:09.263"/>
    </inkml:context>
    <inkml:brush xml:id="br0">
      <inkml:brushProperty name="width" value="0.05" units="cm"/>
      <inkml:brushProperty name="height" value="0.05" units="cm"/>
    </inkml:brush>
  </inkml:definitions>
  <inkml:trace contextRef="#ctx0" brushRef="#br0">185 24 3937 0 0,'-6'-14'3727'0'0,"0"8"-2856"0"0,0 3-579 0 0,-7 2-101 0 0,4 2-85 0 0,-19 8 27 0 0,20-5-121 0 0,-6 5 13 0 0,4-2-20 0 0,-2 0 5 0 0,1 0 0 0 0,0 1 0 0 0,1 1 1 0 0,0-1-1 0 0,0 2 0 0 0,-8 10 0 0 0,17-18-8 0 0,1-1-1 0 0,-1 0 1 0 0,1 1-1 0 0,0-1 1 0 0,-1 0-1 0 0,1 1 1 0 0,0-1-1 0 0,0 1 1 0 0,0-1-1 0 0,0 1 1 0 0,0-1-1 0 0,1 0 1 0 0,-1 1-1 0 0,0-1 1 0 0,1 1 0 0 0,-1-1-1 0 0,1 0 1 0 0,-1 1-1 0 0,1-1 1 0 0,0 0-1 0 0,-1 0 1 0 0,1 1-1 0 0,0-1 1 0 0,0 0-1 0 0,0 0 1 0 0,2 2-1 0 0,30 29 56 0 0,-31-31-51 0 0,6 6 5 0 0,0-1 0 0 0,0 0-1 0 0,1 0 1 0 0,13 6 0 0 0,22 1-488 0 0,-33-10 303 0 0,4 5-244 0 0,1 0-278 0 0,-14-7 557 0 0,0 0 0 0 0,0 0 1 0 0,0-1-1 0 0,0 1 0 0 0,0-1 0 0 0,1 0 0 0 0,-1 0 1 0 0,0 0-1 0 0,0 0 0 0 0,0 0 0 0 0,4 0 0 0 0,2-2-1005 0 0</inkml:trace>
</inkml:ink>
</file>

<file path=ppt/ink/ink45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9:13:09.614"/>
    </inkml:context>
    <inkml:brush xml:id="br0">
      <inkml:brushProperty name="width" value="0.05" units="cm"/>
      <inkml:brushProperty name="height" value="0.05" units="cm"/>
    </inkml:brush>
  </inkml:definitions>
  <inkml:trace contextRef="#ctx0" brushRef="#br0">29 543 2817 0 0,'5'3'1656'0'0,"-2"-1"-677"0"0,-4-2-677 0 0,-1 0 217 0 0,-1 0 248 0 0,1 0-379 0 0,-1-1 600 0 0,-3-3 362 0 0,0 0-349 0 0,3 0-486 0 0,-1-4-2 0 0,2 2-484 0 0,0-1 1 0 0,1 1 0 0 0,1-1 0 0 0,-1 0 0 0 0,1 1 0 0 0,0-1 0 0 0,0 0 0 0 0,1 1 0 0 0,0-1 0 0 0,0 0 0 0 0,0 1 0 0 0,1-1 0 0 0,0 1 0 0 0,0 0 0 0 0,5-9 0 0 0,-5 11-81 0 0,1-1 0 0 0,-1 0 1 0 0,1 0-1 0 0,0 1 0 0 0,1 0 0 0 0,-1 0 0 0 0,1 0 0 0 0,0 0 0 0 0,0 0 1 0 0,0 1-1 0 0,0-1 0 0 0,0 1 0 0 0,1 0 0 0 0,0 1 0 0 0,-1-1 0 0 0,1 1 1 0 0,0 0-1 0 0,0 0 0 0 0,10-2 0 0 0,-3 1-112 0 0,4-4 142 0 0,19-3-1741 0 0,-16 8-2524 0 0</inkml:trace>
  <inkml:trace contextRef="#ctx0" brushRef="#br0" timeOffset="1">280 0 4129 0 0,'2'0'556'0'0,"0"1"-257"0"0,1-1-1 0 0,-1 1 0 0 0,0-1 0 0 0,1 1 0 0 0,-1 0 1 0 0,0-1-1 0 0,0 1 0 0 0,0 0 0 0 0,0 1 0 0 0,0-1 0 0 0,0 0 1 0 0,3 3-1 0 0,-4-4-284 0 0,-1 0 11 0 0,0 0-1 0 0,0 5 12 0 0,4 30-36 0 0,-1-1 0 0 0,-3 54 0 0 0,0-78-2 0 0,3 84 24 0 0,-1-70 0 0 0,1-1 1 0 0,1-1-1 0 0,1 1 0 0 0,9 27 1 0 0,2-29 32 0 0,-12-17-142 0 0,1 0 0 0 0,-1-1 0 0 0,1 1 0 0 0,0-1 0 0 0,0 0 0 0 0,0-1-1 0 0,0 1 1 0 0,0-1 0 0 0,1 0 0 0 0,-1 0 0 0 0,1-1 0 0 0,0 1 0 0 0,-1-1 0 0 0,1 0 0 0 0,0-1 0 0 0,0 0 0 0 0,-1 0 0 0 0,1 0 0 0 0,9-2 0 0 0,1-12-648 0 0,-10 7-60 0 0</inkml:trace>
</inkml:ink>
</file>

<file path=ppt/ink/ink45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9:13:10.003"/>
    </inkml:context>
    <inkml:brush xml:id="br0">
      <inkml:brushProperty name="width" value="0.05" units="cm"/>
      <inkml:brushProperty name="height" value="0.05" units="cm"/>
    </inkml:brush>
  </inkml:definitions>
  <inkml:trace contextRef="#ctx0" brushRef="#br0">13 0 3953 0 0,'2'7'1190'0'0,"-2"-6"-1092"0"0,0-1-1 0 0,0 1 1 0 0,1 0-1 0 0,-1-1 0 0 0,0 1 1 0 0,0 0-1 0 0,0-1 0 0 0,0 1 1 0 0,0-1-1 0 0,0 1 0 0 0,0 0 1 0 0,0-1-1 0 0,0 1 1 0 0,0 0-1 0 0,0-1 0 0 0,0 1 1 0 0,-1-1-1 0 0,1 1 0 0 0,0 0 1 0 0,0-1-1 0 0,-1 1 0 0 0,1-1 1 0 0,0 1-1 0 0,-1-1 1 0 0,1 1-1 0 0,-1-1 0 0 0,1 1 1 0 0,0-1-1 0 0,-2 1 0 0 0,-2 4 32 0 0,0 6 28 0 0,2 2-40 0 0,3 10 3 0 0,4 10-14 0 0,-2-22-53 0 0,-3-10-45 0 0,1 2 14 0 0,0 0 0 0 0,0 1 1 0 0,1-1-1 0 0,-1 0 0 0 0,1 0 0 0 0,0 0 1 0 0,0 0-1 0 0,0 0 0 0 0,0-1 0 0 0,0 1 1 0 0,1-1-1 0 0,-1 1 0 0 0,1-1 1 0 0,0 0-1 0 0,-1 0 0 0 0,1 0 0 0 0,0 0 1 0 0,0 0-1 0 0,0-1 0 0 0,1 0 0 0 0,-1 1 1 0 0,0-1-1 0 0,6 1 0 0 0,1 0 13 0 0,0 0 0 0 0,0-1-1 0 0,0 0 1 0 0,0 0 0 0 0,0-1 0 0 0,13-1-1 0 0,-8-1-2 0 0,-1 0-1 0 0,0-1 0 0 0,1-1 0 0 0,26-9 0 0 0,-37 11-21 0 0,-1 0 0 0 0,1 1 1 0 0,0-1-1 0 0,0-1 0 0 0,-1 1 0 0 0,1 0 0 0 0,-1-1 1 0 0,0 0-1 0 0,0 0 0 0 0,0 0 0 0 0,0 0 0 0 0,0 0 1 0 0,0 0-1 0 0,-1-1 0 0 0,0 1 0 0 0,0-1 0 0 0,0 0 1 0 0,0 0-1 0 0,0 0 0 0 0,-1 0 0 0 0,2-7 0 0 0,1 1 10 0 0,-1 11 0 0 0,-4-4 13 0 0,-1 0-22 0 0,0 2-25 0 0,-2 10-2 0 0,0 7 13 0 0,-1 54 6 0 0,3 36 153 0 0,2-23 20 0 0,4-4 223 0 0,-2-59-322 0 0,-1 1 1 0 0,-1 30-1 0 0,-5 8 14 0 0,5-38-53 0 0,-1-1-1 0 0,-1 1 1 0 0,-1-1 0 0 0,-1 0-1 0 0,0 1 1 0 0,-13 32-1 0 0,16-51-33 0 0,0-1-1 0 0,1 0 1 0 0,-1 1-1 0 0,0-1 0 0 0,0 0 1 0 0,0 0-1 0 0,0 1 1 0 0,0-1-1 0 0,0 0 0 0 0,0 0 1 0 0,0 0-1 0 0,0 0 0 0 0,-1-1 1 0 0,1 1-1 0 0,0 0 1 0 0,-1 0-1 0 0,1-1 0 0 0,0 1 1 0 0,-1-1-1 0 0,1 1 1 0 0,-1-1-1 0 0,1 0 0 0 0,-1 1 1 0 0,1-1-1 0 0,-1 0 1 0 0,1 0-1 0 0,-1 0 0 0 0,1 0 1 0 0,-1 0-1 0 0,1 0 0 0 0,-1-1 1 0 0,1 1-1 0 0,-1 0 1 0 0,1-1-1 0 0,-1 0 0 0 0,1 1 1 0 0,0-1-1 0 0,-1 1 1 0 0,1-1-1 0 0,0 0 0 0 0,-2-1 1 0 0,-4-3 9 0 0,-1-1 1 0 0,2 1 0 0 0,-1-1-1 0 0,1 0 1 0 0,-8-11-1 0 0,-16-29 54 0 0,26 38-49 0 0,1 0 1 0 0,0 0 0 0 0,0 0 0 0 0,1 0-1 0 0,0-1 1 0 0,1 1 0 0 0,-1-15-1 0 0,1 18-14 0 0,1 0 0 0 0,1 0 0 0 0,-1-1-1 0 0,1 1 1 0 0,0 0 0 0 0,0 0 0 0 0,1 0-1 0 0,-1 0 1 0 0,1 0 0 0 0,0 0 0 0 0,0 1-1 0 0,1-1 1 0 0,0 1 0 0 0,-1-1-1 0 0,1 1 1 0 0,1 0 0 0 0,-1 0 0 0 0,1 0-1 0 0,-1 0 1 0 0,1 1 0 0 0,0 0 0 0 0,1 0-1 0 0,-1 0 1 0 0,7-4 0 0 0,25-9-413 0 0,24-3-516 0 0,2-2 282 0 0,-31 12-769 0 0,2 2-2502 0 0</inkml:trace>
</inkml:ink>
</file>

<file path=ppt/ink/ink45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9:13:10.366"/>
    </inkml:context>
    <inkml:brush xml:id="br0">
      <inkml:brushProperty name="width" value="0.05" units="cm"/>
      <inkml:brushProperty name="height" value="0.05" units="cm"/>
    </inkml:brush>
  </inkml:definitions>
  <inkml:trace contextRef="#ctx0" brushRef="#br0">20 1 4737 0 0,'-10'29'4737'0'0,"8"-20"-4777"0"0,-1 4-88 0 0,0-2 32 0 0,3-3 8 0 0,0 2-112 0 0,-1 9-272 0 0,1-3 0 0 0,1-7 8 0 0,-1 3 216 0 0,3-4-577 0 0,0-4 185 0 0,1 0 8 0 0</inkml:trace>
</inkml:ink>
</file>

<file path=ppt/ink/ink45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9:13:10.708"/>
    </inkml:context>
    <inkml:brush xml:id="br0">
      <inkml:brushProperty name="width" value="0.05" units="cm"/>
      <inkml:brushProperty name="height" value="0.05" units="cm"/>
    </inkml:brush>
  </inkml:definitions>
  <inkml:trace contextRef="#ctx0" brushRef="#br0">18 135 4001 0 0,'-4'9'1790'0'0,"-3"9"384"0"0,5-5-2009 0 0,1-8-146 0 0,0 0 12 0 0,-1 0-9 0 0,2 5-13 0 0,0-4 4 0 0,1 3-5 0 0,0-3 29 0 0,-1-1 22 0 0,0-1 37 0 0,0-1 391 0 0,1-6-174 0 0,3-1-35 0 0,1 1-163 0 0,4-3-92 0 0,-1 1 63 0 0,28-20 57 0 0,-28 20-139 0 0,0 0 1 0 0,-1-1 0 0 0,1 0 0 0 0,-1 0 0 0 0,0 0 0 0 0,-1-1-1 0 0,1 0 1 0 0,-1 0 0 0 0,-1-1 0 0 0,0 0 0 0 0,0 0 0 0 0,7-14-1 0 0,-5 8 5 0 0,-4 9-7 0 0,0 0 0 0 0,-1 0-1 0 0,1-1 1 0 0,-1 1-1 0 0,0-1 1 0 0,0 1-1 0 0,-1-1 1 0 0,0 0 0 0 0,0 1-1 0 0,0-1 1 0 0,-1-6-1 0 0,4 34-83 0 0,0 0 0 0 0,1 0-1 0 0,11 27 1 0 0,-16-47 57 0 0,1 0 1 0 0,0-1-1 0 0,0 1 0 0 0,0 0 1 0 0,0 0-1 0 0,0 0 0 0 0,0-1 1 0 0,0 1-1 0 0,0-1 0 0 0,1 1 0 0 0,-1-1 1 0 0,1 1-1 0 0,-1-1 0 0 0,1 0 1 0 0,-1 1-1 0 0,1-1 0 0 0,0 0 1 0 0,0 0-1 0 0,0-1 0 0 0,-1 1 0 0 0,1 0 1 0 0,0 0-1 0 0,0-1 0 0 0,0 1 1 0 0,0-1-1 0 0,0 0 0 0 0,0 0 1 0 0,0 1-1 0 0,0-1 0 0 0,3-1 1 0 0,12-2-375 0 0</inkml:trace>
</inkml:ink>
</file>

<file path=ppt/ink/ink45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9:13:11.714"/>
    </inkml:context>
    <inkml:brush xml:id="br0">
      <inkml:brushProperty name="width" value="0.05" units="cm"/>
      <inkml:brushProperty name="height" value="0.05" units="cm"/>
    </inkml:brush>
  </inkml:definitions>
  <inkml:trace contextRef="#ctx0" brushRef="#br0">189 180 4793 0 0,'-3'3'4878'0'0,"-12"15"-4907"0"0,2-4 37 0 0,1 2-1 0 0,0-1 1 0 0,-17 32-1 0 0,-10 14 22 0 0,17-24 8 0 0,15-23-22 0 0,1-4-13 0 0,-4 3 14 0 0,-1 2 21 0 0,2 8 54 0 0,8-20-79 0 0,1-1 1 0 0,0 1-1 0 0,0-1 0 0 0,1 1 0 0 0,-1-1 1 0 0,0 1-1 0 0,1-1 0 0 0,-1 1 0 0 0,1-1 1 0 0,0 0-1 0 0,1 5 0 0 0,-1-6 0 0 0,0 1-1 0 0,0-1 1 0 0,1 0 0 0 0,-1 1-1 0 0,0-1 1 0 0,0 0-1 0 0,1 0 1 0 0,-1 0 0 0 0,0 0-1 0 0,1 0 1 0 0,-1 0-1 0 0,1 0 1 0 0,-1 0 0 0 0,1 0-1 0 0,0-1 1 0 0,-1 1 0 0 0,1-1-1 0 0,0 1 1 0 0,0-1-1 0 0,-1 0 1 0 0,1 0 0 0 0,0 1-1 0 0,0-1 1 0 0,-1-1-1 0 0,1 1 1 0 0,0 0 0 0 0,0 0-1 0 0,1-1 1 0 0,50-14 125 0 0,-42 9-122 0 0,0 1 0 0 0,0-1 1 0 0,0-1-1 0 0,-1 0 0 0 0,19-16 1 0 0,11-26 5 0 0,-12-9-21 0 0,-17 14-8 0 0,-5 13 0 0 0,-3 1 1 0 0,0-1 0 0 0,-2 0-1 0 0,-3-35 1 0 0,1 54 8 0 0,1 5 0 0 0,0-1 0 0 0,-1 1 1 0 0,0-1-1 0 0,0 1 0 0 0,-1 0 0 0 0,0 0 0 0 0,0-1 1 0 0,0 1-1 0 0,-5-7 0 0 0,6 12-3 0 0,1 1 1 0 0,-1 0-1 0 0,1 0 1 0 0,-1 0-1 0 0,0 0 1 0 0,0 0-1 0 0,1 0 1 0 0,-1 0-1 0 0,0 0 1 0 0,0 1-1 0 0,0-1 1 0 0,0 0-1 0 0,0 0 1 0 0,0 1-1 0 0,0-1 1 0 0,0 1-1 0 0,-2-1 1 0 0,3 1 0 0 0,-1 0 0 0 0,1 0 0 0 0,-1 0 0 0 0,0 0 0 0 0,1 0 0 0 0,-1 0-1 0 0,1 0 1 0 0,-1 0 0 0 0,0 1 0 0 0,1-1 0 0 0,-1 0 0 0 0,1 0 0 0 0,-1 1 0 0 0,1-1 0 0 0,-1 0 0 0 0,1 1 0 0 0,-1-1 0 0 0,1 1 0 0 0,0-1 0 0 0,-1 1 0 0 0,1-1 0 0 0,-1 1 0 0 0,1-1 0 0 0,-1 1 0 0 0,-10 24-26 0 0,6-7 12 0 0,2-8 3 0 0,-43 132-83 0 0,41-125 92 0 0,2 1 1 0 0,0 0 0 0 0,1 0 0 0 0,1 0 0 0 0,1 0 0 0 0,1 19 0 0 0,2-11-6 0 0,-2-13 7 0 0,0 0 1 0 0,1 0 0 0 0,0 0 0 0 0,1 0 0 0 0,5 12 0 0 0,-7-21 1 0 0,1-1 1 0 0,0 0-1 0 0,0 0 0 0 0,-1 0 1 0 0,2 0-1 0 0,-1 0 1 0 0,0 0-1 0 0,1 0 1 0 0,-1-1-1 0 0,1 1 0 0 0,0-1 1 0 0,0 0-1 0 0,0 0 1 0 0,0 0-1 0 0,0 0 1 0 0,0 0-1 0 0,0-1 0 0 0,1 0 1 0 0,-1 1-1 0 0,1-1 1 0 0,-1 0-1 0 0,7 0 1 0 0,6 2 1 0 0,-11-3 1 0 0,-1 0 1 0 0,1 0-1 0 0,-1 0 0 0 0,1 0 0 0 0,0-1 1 0 0,-1 0-1 0 0,9-2 0 0 0,0-1 4 0 0,-5 0 3 0 0,0 0 1 0 0,0 0-1 0 0,0 0 1 0 0,0-1-1 0 0,-1 0 1 0 0,0-1-1 0 0,0 1 1 0 0,0-1-1 0 0,7-9 1 0 0,-7 6-2 0 0,0 0 0 0 0,0-1 0 0 0,10-19 0 0 0,-12 19-4 0 0,-1-1 0 0 0,0 1-1 0 0,5-22 1 0 0,-4-11 4 0 0,-7 27-7 0 0,-4-2 5 0 0,6 18-8 0 0,-1 0 1 0 0,1-1-1 0 0,0 1 0 0 0,-1-1 0 0 0,1 1 1 0 0,0 0-1 0 0,-1-1 0 0 0,1 1 1 0 0,-1 0-1 0 0,1-1 0 0 0,-1 1 0 0 0,1 0 1 0 0,-1 0-1 0 0,1 0 0 0 0,-1-1 1 0 0,1 1-1 0 0,-1 0 0 0 0,1 0 0 0 0,-1 0 1 0 0,1 0-1 0 0,-1 0 0 0 0,1 0 1 0 0,-1 0-1 0 0,0 0 0 0 0,-11 6 2 0 0,-17 22 23 0 0,24-22-16 0 0,1 1 1 0 0,0 0-1 0 0,0 0 0 0 0,0 0 1 0 0,-4 11-1 0 0,6-13 7 0 0,0 0-1 0 0,0 1 0 0 0,0-1 0 0 0,1 0 1 0 0,0 1-1 0 0,0-1 0 0 0,1 1 1 0 0,-1-1-1 0 0,1 1 0 0 0,0-1 0 0 0,0 1 1 0 0,1-1-1 0 0,0 1 0 0 0,0-1 1 0 0,3 9-1 0 0,16 20 69 0 0,1-13-71 0 0,-12-13-5 0 0,1-1 0 0 0,0 0 1 0 0,1-1-1 0 0,-1 0 1 0 0,12 5-1 0 0,29 4-250 0 0,-39-13 77 0 0,4-5-232 0 0,-13 2 227 0 0,0-1 0 0 0,-1 0 0 0 0,1 1 0 0 0,0-1 0 0 0,-1 0 0 0 0,1 0 0 0 0,-1-1 0 0 0,4-4 0 0 0,6-4-566 0 0,-4 4 242 0 0,-4 4 403 0 0,8-7-728 0 0,-6 2 432 0 0,-2-3 688 0 0,-3 1 520 0 0,-1 9-698 0 0,0-1 990 0 0,2 26-635 0 0,6 1-280 0 0,-6-20-140 0 0,0 1 1 0 0,-1-1-1 0 0,1 0 0 0 0,-1 1 1 0 0,0-1-1 0 0,0 12 0 0 0,10 83 526 0 0,-1-33-387 0 0,-3-28-113 0 0,-1 7 18 0 0,11 46 53 0 0,-17-91-152 0 0,0-1 1 0 0,0 1-1 0 0,0-1 0 0 0,0 1 0 0 0,1-1 1 0 0,-1 1-1 0 0,0-1 0 0 0,0 1 0 0 0,0-1 1 0 0,1 1-1 0 0,-1-1 0 0 0,0 1 1 0 0,1-1-1 0 0,-1 1 0 0 0,0-1 0 0 0,1 0 1 0 0,-1 1-1 0 0,0-1 0 0 0,1 0 0 0 0,-1 1 1 0 0,1-1-1 0 0,-1 0 0 0 0,1 1 1 0 0,-1-1-1 0 0,1 0 0 0 0,-1 0 0 0 0,1 0 1 0 0,-1 1-1 0 0,1-1 0 0 0,-1 0 0 0 0,1 0 1 0 0,-1 0-1 0 0,1 0 0 0 0,-1 0 1 0 0,2 0-1 0 0,-2-1 2 0 0,1 1-1 0 0,0 0 1 0 0,-1-1 0 0 0,1 1 0 0 0,-1-1 0 0 0,1 0 0 0 0,-1 1 0 0 0,1-1-1 0 0,-1 1 1 0 0,1-1 0 0 0,-1 0 0 0 0,0 1 0 0 0,1-1 0 0 0,-1 0-1 0 0,0 1 1 0 0,0-1 0 0 0,0 0 0 0 0,1 1 0 0 0,-1-1 0 0 0,0 0 0 0 0,0 0-1 0 0,0 1 1 0 0,0-1 0 0 0,0 0 0 0 0,0 0 0 0 0,0 1 0 0 0,0-1 0 0 0,-1 0-1 0 0,1 0 1 0 0,0 0 0 0 0,-5-20 77 0 0,0 6-35 0 0,-2-12-10 0 0,1-13 17 0 0,-12-42-15 0 0,4 31-22 0 0,-16-95 0 0 0,21 65-5 0 0,6 29-4 0 0,3 46-8 0 0,0-1 0 0 0,1 1-1 0 0,0 0 1 0 0,0-1-1 0 0,0 1 1 0 0,0 0 0 0 0,5-11-1 0 0,-5 15 0 0 0,0 0-1 0 0,-1 0 1 0 0,2 0-1 0 0,-1 0 0 0 0,0 0 1 0 0,0 1-1 0 0,0-1 0 0 0,1 0 1 0 0,-1 1-1 0 0,1-1 1 0 0,0 1-1 0 0,-1-1 0 0 0,1 1 1 0 0,0 0-1 0 0,0-1 1 0 0,0 1-1 0 0,0 0 0 0 0,0 0 1 0 0,0 0-1 0 0,0 1 1 0 0,0-1-1 0 0,3 0 0 0 0,-1 0-1 0 0,0 1-1 0 0,0 0 0 0 0,-1 0 1 0 0,1 1-1 0 0,0-1 1 0 0,0 1-1 0 0,-1-1 0 0 0,1 1 1 0 0,0 0-1 0 0,3 2 0 0 0,-2 0 2 0 0,0-1 1 0 0,0 1-1 0 0,-1 0 0 0 0,1 1 0 0 0,-1-1 0 0 0,0 1 0 0 0,0 0 0 0 0,0 0 0 0 0,0 0 1 0 0,3 6-1 0 0,1 1 2 0 0,-1 1 0 0 0,-1 0 1 0 0,7 16-1 0 0,3 14-2 0 0,-8-19 5 0 0,2 7-1 0 0,-5-11-2 0 0,0 1 0 0 0,-2-5 0 0 0,-3-10 0 0 0,6 26-8 0 0,1-10 0 0 0,5-2 2 0 0,-2-10 4 0 0,-7-7 5 0 0,1 0 0 0 0,-1 0 0 0 0,0-1 0 0 0,1 1 0 0 0,-1-1 0 0 0,1 0 0 0 0,-1 0 0 0 0,1 0 0 0 0,0 0 0 0 0,-1 0 0 0 0,1-1 0 0 0,0 0 0 0 0,0 0 0 0 0,-1 0 0 0 0,1 0 0 0 0,0 0 0 0 0,-1-1 0 0 0,1 0-1 0 0,0 0 1 0 0,-1 0 0 0 0,1 0 0 0 0,-1 0 0 0 0,1-1 0 0 0,-1 1 0 0 0,0-1 0 0 0,1 0 0 0 0,-1 0 0 0 0,0 0 0 0 0,0-1 0 0 0,0 1 0 0 0,-1-1 0 0 0,4-3 0 0 0,-4 3 0 0 0,3-2 5 0 0,-1 1 0 0 0,0-1-1 0 0,0 0 1 0 0,0 0-1 0 0,-1-1 1 0 0,0 1 0 0 0,0-1-1 0 0,0 0 1 0 0,-1 1 0 0 0,0-1-1 0 0,0 0 1 0 0,0 0 0 0 0,-1-1-1 0 0,0 1 1 0 0,0 0-1 0 0,0-12 1 0 0,-7-43 21 0 0,-5 22-15 0 0,8 35-18 0 0,-5 3-6 0 0,-11 12-13 0 0,-15 23-24 0 0,19-12-112 0 0,8-9 19 0 0,0-1 0 0 0,0 1 0 0 0,-4 15-1 0 0,3 0-393 0 0,7-10 10 0 0,1-17 458 0 0,0 0 1 0 0,0 1-1 0 0,0-1 0 0 0,0 0 1 0 0,1 1-1 0 0,-1-1 0 0 0,0 0 1 0 0,1 0-1 0 0,-1 1 0 0 0,1-1 0 0 0,0 0 1 0 0,-1 0-1 0 0,1 0 0 0 0,0 0 1 0 0,-1 0-1 0 0,1 0 0 0 0,0 0 1 0 0,0 0-1 0 0,0 0 0 0 0,0 0 1 0 0,0 0-1 0 0,0 0 0 0 0,2 0 0 0 0,11 4-1037 0 0,-1-5 380 0 0,5-4 27 0 0,-3 2-506 0 0</inkml:trace>
</inkml:ink>
</file>

<file path=ppt/ink/ink45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9:13:12.047"/>
    </inkml:context>
    <inkml:brush xml:id="br0">
      <inkml:brushProperty name="width" value="0.05" units="cm"/>
      <inkml:brushProperty name="height" value="0.05" units="cm"/>
    </inkml:brush>
  </inkml:definitions>
  <inkml:trace contextRef="#ctx0" brushRef="#br0">1 122 2393 0 0,'4'-9'2058'0'0,"0"-1"311"0"0,-4 8-2217 0 0,0-1 302 0 0,0-4 1035 0 0,-3 53-859 0 0,2-45-608 0 0,1 0 0 0 0,0 0 0 0 0,0 0 0 0 0,0 0 0 0 0,0 0 0 0 0,0 1 0 0 0,0-1 0 0 0,0 0 0 0 0,0 0 0 0 0,1 0 1 0 0,-1 0-1 0 0,0 0 0 0 0,0 0 0 0 0,1 0 0 0 0,-1 0 0 0 0,1 0 0 0 0,-1 0 0 0 0,1 0 0 0 0,0 0 0 0 0,-1 0 0 0 0,1 0 0 0 0,0 0 0 0 0,0 0 1 0 0,-1 0-1 0 0,1-1 0 0 0,0 1 0 0 0,0 0 0 0 0,2 0 0 0 0,-2-1-11 0 0,1 0 1 0 0,0 0-1 0 0,0 0 1 0 0,-1 0-1 0 0,1 0 0 0 0,0-1 1 0 0,0 1-1 0 0,-1-1 1 0 0,1 1-1 0 0,0-1 1 0 0,-1 0-1 0 0,1 1 0 0 0,-1-1 1 0 0,1 0-1 0 0,2-2 1 0 0,7-6-20 0 0,0 0 1 0 0,19-21-1 0 0,-29 29 23 0 0,3-4-6 0 0,1-1 0 0 0,-1 0 0 0 0,0 0 1 0 0,-1 0-1 0 0,0 0 0 0 0,0-1 0 0 0,0 1 1 0 0,-1-1-1 0 0,3-8 0 0 0,3-10 37 0 0,-6 17-33 0 0,3 3-2 0 0,-7 7-17 0 0,-1 7-19 0 0,0 3-7 0 0,0 4 1 0 0,-1 37 21 0 0,-4 33 17 0 0,8-81-5 0 0,-1 0 1 0 0,1 0 0 0 0,1 1-1 0 0,-1-1 1 0 0,1 0-1 0 0,0 0 1 0 0,2 8-1 0 0,12 11-35 0 0,0-15-70 0 0,-10-7 77 0 0,22 5-687 0 0,-17-6 505 0 0,-3-2 208 0 0,27-12-560 0 0,-18 10-96 0 0</inkml:trace>
</inkml:ink>
</file>

<file path=ppt/ink/ink4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22:59:31.153"/>
    </inkml:context>
    <inkml:brush xml:id="br0">
      <inkml:brushProperty name="width" value="0.05" units="cm"/>
      <inkml:brushProperty name="height" value="0.05" units="cm"/>
      <inkml:brushProperty name="color" value="#E71224"/>
    </inkml:brush>
  </inkml:definitions>
  <inkml:trace contextRef="#ctx0" brushRef="#br0">0 312 4609 0 0,'5'17'4640'0'0,"-3"-5"-4412"0"0,-1-6-345 0 0,0-2 113 0 0,-1-3 203 0 0,0-1-193 0 0,0 0 0 0 0,1 0 0 0 0,-1-1 0 0 0,1 1 0 0 0,-1 0 0 0 0,1 0-1 0 0,-1 0 1 0 0,0 0 0 0 0,1 0 0 0 0,-1 0 0 0 0,1 0 0 0 0,-1 0 0 0 0,1 0-1 0 0,-1 0 1 0 0,1 0 0 0 0,-1 0 0 0 0,0 0 0 0 0,1 0 0 0 0,-1 0 0 0 0,1 0 0 0 0,-1 1-1 0 0,1-1 1 0 0,-1 0 0 0 0,0 0 0 0 0,1 0 0 0 0,-1 1 0 0 0,0-1 0 0 0,1 0-1 0 0,-1 1 1 0 0,0-1 0 0 0,1 0 0 0 0,-1 1 0 0 0,0-1 0 0 0,1 0 0 0 0,-1 1 0 0 0,0-1-1 0 0,0 0 1 0 0,0 1 0 0 0,1-1 0 0 0,-1 1 0 0 0,0-1 0 0 0,0 1 0 0 0,0-1-1 0 0,0 0 1 0 0,0 1 0 0 0,0-1 0 0 0,0 2 0 0 0,6 10 67 0 0,-5-12-71 0 0,-1 0 0 0 0,0 1 1 0 0,0-1-1 0 0,0 0 0 0 0,0 0 0 0 0,1 0 0 0 0,-1 0 1 0 0,0 1-1 0 0,0-1 0 0 0,1 0 0 0 0,-1 0 0 0 0,0 0 0 0 0,0 0 1 0 0,1 0-1 0 0,-1 0 0 0 0,0 0 0 0 0,0 0 0 0 0,1 0 0 0 0,-1 0 1 0 0,0 0-1 0 0,0 0 0 0 0,1 0 0 0 0,-1 0 0 0 0,0 0 0 0 0,0 0 1 0 0,1 0-1 0 0,-1 0 0 0 0,0 0 0 0 0,0 0 0 0 0,1 0 1 0 0,-1 0-1 0 0,0 0 0 0 0,0 0 0 0 0,1-1 0 0 0,-1 1 0 0 0,0 0 1 0 0,0 0-1 0 0,0 0 0 0 0,1 0 0 0 0,-1-1 0 0 0,0 1 0 0 0,0 0 1 0 0,0 0-1 0 0,0 0 0 0 0,1-1 0 0 0,11-3 364 0 0,-11 5-328 0 0,0 0 0 0 0,0 0 0 0 0,0 1-1 0 0,0-1 1 0 0,0 0 0 0 0,0 1 0 0 0,0-1-1 0 0,-1 0 1 0 0,1 1 0 0 0,0-1 0 0 0,-1 1 0 0 0,0-1-1 0 0,1 1 1 0 0,-1-1 0 0 0,0 1 0 0 0,1 2-1 0 0,-1-4-35 0 0,0 2 20 0 0,0-1 1 0 0,0 1-1 0 0,1-1 1 0 0,-1 0-1 0 0,0 1 1 0 0,1-1-1 0 0,-1 1 1 0 0,1-1-1 0 0,0 0 1 0 0,-1 0-1 0 0,1 1 0 0 0,0-1 1 0 0,0 0-1 0 0,0 0 1 0 0,0 0-1 0 0,0 0 1 0 0,0 0-1 0 0,0 0 1 0 0,0 0-1 0 0,0 0 1 0 0,0 0-1 0 0,1 0 0 0 0,-1 0 1 0 0,0-1-1 0 0,3 2 1 0 0,9 17 196 0 0,-6-8-85 0 0,2-29 2 0 0,2-21-117 0 0,16-123 94 0 0,-21 111-83 0 0,0-1-9 0 0,-2 17-17 0 0,-3 32-4 0 0,4-19-1 0 0,6 14 6 0 0,-8 9 7 0 0,1 15-7 0 0,-4-4-2 0 0,0 4 0 0 0,4 38 6 0 0,8 72 28 0 0,7-52 24 0 0,0-34 6 0 0,-16-37-58 0 0,16 31 28 0 0,-16-25-35 0 0,-2-8-1 0 0,-1 0 0 0 0,0 1-1 0 0,1-1 1 0 0,-1 0-1 0 0,1 0 1 0 0,0 0 0 0 0,-1 0-1 0 0,1 0 1 0 0,0 0-1 0 0,-1 0 1 0 0,1 0 0 0 0,0-1-1 0 0,0 1 1 0 0,0 0-1 0 0,0 0 1 0 0,0-1 0 0 0,0 1-1 0 0,0 0 1 0 0,0-1-1 0 0,0 1 1 0 0,0-1 0 0 0,0 0-1 0 0,1 1 1 0 0,0-1-1 0 0,1 1 2 0 0,0-1 0 0 0,0 0 0 0 0,1 0 0 0 0,-1 0 0 0 0,0-1 0 0 0,0 1 0 0 0,0-1-1 0 0,0 1 1 0 0,4-3 0 0 0,3-1 2 0 0,-1 0-1 0 0,1 0 1 0 0,-1-2 0 0 0,14-9-1 0 0,-15 8 0 0 0,0 0 0 0 0,0-1 0 0 0,0 0 0 0 0,-1-1 0 0 0,7-10 0 0 0,-5 5-41 0 0,0-2 1 0 0,0 1-1 0 0,-2-1 0 0 0,11-31 1 0 0,-12 18-2 0 0,5-10-17 0 0,-3-1 16 0 0,-11-26-2 0 0,3 66 43 0 0,-8-21-8 0 0,-10-15 50 0 0,14 30-56 0 0,-16-21 211 0 0,12 23-51 0 0,3 5-29 0 0,-4 9 108 0 0,5-2-144 0 0,0 1 0 0 0,1 0 1 0 0,0 0-1 0 0,0 0 0 0 0,1 0 1 0 0,0 1-1 0 0,-1 12 0 0 0,3-18-49 0 0,0 0-1 0 0,0 1 0 0 0,0-1 1 0 0,1 0-1 0 0,-1 0 0 0 0,1 0 1 0 0,0 0-1 0 0,0 0 1 0 0,0 0-1 0 0,1 0 0 0 0,0 0 1 0 0,-1 0-1 0 0,1 0 0 0 0,1-1 1 0 0,-1 1-1 0 0,0-1 1 0 0,1 0-1 0 0,5 6 0 0 0,-3-6 51 0 0,1 0 0 0 0,-1 0 0 0 0,1-1 0 0 0,-1 1 0 0 0,1-1 0 0 0,11 2 0 0 0,4 2-29 0 0,-10-3-30 0 0,1 0 1 0 0,0 0-1 0 0,0-1 0 0 0,0-1 1 0 0,0 0-1 0 0,0-1 0 0 0,0 0 1 0 0,0-1-1 0 0,20-3 0 0 0,25-1 56 0 0,-49 4-130 0 0,-1 0 0 0 0,0-1 0 0 0,0 1 0 0 0,0-2 0 0 0,0 1 0 0 0,0-1 0 0 0,-1 0 0 0 0,1 0 1 0 0,-1-1-1 0 0,1 0 0 0 0,-1 0 0 0 0,9-9 0 0 0,9-4-339 0 0,-9 6 70 0 0,0-1-1 0 0,-1-1 0 0 0,0 0 0 0 0,12-16 0 0 0,-16 12-731 0 0</inkml:trace>
</inkml:ink>
</file>

<file path=ppt/ink/ink45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9:13:12.782"/>
    </inkml:context>
    <inkml:brush xml:id="br0">
      <inkml:brushProperty name="width" value="0.05" units="cm"/>
      <inkml:brushProperty name="height" value="0.05" units="cm"/>
    </inkml:brush>
  </inkml:definitions>
  <inkml:trace contextRef="#ctx0" brushRef="#br0">197 405 4785 0 0,'-25'1'4012'0'0,"-17"22"-2708"0"0,-17 30-1547 0 0,50-42 314 0 0,0 1 0 0 0,0 0 1 0 0,1 0-1 0 0,1 1 0 0 0,0 0 0 0 0,0 0 0 0 0,-6 22 1 0 0,13-33-63 0 0,-1 0 0 0 0,1 0 0 0 0,0 1 0 0 0,-1-1 1 0 0,1 0-1 0 0,1 0 0 0 0,-1 0 0 0 0,0 0 1 0 0,0 0-1 0 0,1 1 0 0 0,-1-1 0 0 0,1 0 1 0 0,0 0-1 0 0,-1 0 0 0 0,1 0 0 0 0,0 0 1 0 0,0 0-1 0 0,0-1 0 0 0,1 1 0 0 0,-1 0 0 0 0,0 0 1 0 0,1-1-1 0 0,-1 1 0 0 0,1-1 0 0 0,-1 1 1 0 0,1-1-1 0 0,0 0 0 0 0,0 1 0 0 0,0-1 1 0 0,0 0-1 0 0,-1 0 0 0 0,5 1 0 0 0,-1 0 3 0 0,1 0 0 0 0,-1 0 0 0 0,1 0 0 0 0,-1-1 1 0 0,1 0-1 0 0,0 0 0 0 0,0 0 0 0 0,-1-1 0 0 0,1 0 0 0 0,0 0 0 0 0,6-1 0 0 0,4-3 4 0 0,0 0 1 0 0,0-1-1 0 0,0-1 1 0 0,-1-1-1 0 0,0 0 1 0 0,0-1-1 0 0,-1 0 1 0 0,0-1-1 0 0,-1-1 0 0 0,1 0 1 0 0,-2-1-1 0 0,0-1 1 0 0,0 0-1 0 0,12-16 1 0 0,-15 17-14 0 0,-1 0 0 0 0,0-1 0 0 0,-1 0 0 0 0,7-15 0 0 0,-7 13-6 0 0,-2 0 0 0 0,0 0 0 0 0,-1-1 0 0 0,0 1 0 0 0,-1-1 0 0 0,2-24 0 0 0,0-26-16 0 0,1-62-37 0 0,-6 112 48 0 0,-1 1 0 0 0,-1-1 0 0 0,0 1 0 0 0,-1 0 0 0 0,0-1-1 0 0,-8-18 1 0 0,11 31 7 0 0,-1 1 0 0 0,0 0 1 0 0,1-1-1 0 0,-1 1 0 0 0,0 0 0 0 0,0 0 0 0 0,0 0 0 0 0,0 0 0 0 0,0-1 0 0 0,0 1 0 0 0,0 0 0 0 0,0 1 0 0 0,0-1 0 0 0,0 0 0 0 0,0 0 0 0 0,-1 0 0 0 0,1 1 0 0 0,0-1 0 0 0,-1 1 1 0 0,1-1-1 0 0,-1 1 0 0 0,1-1 0 0 0,0 1 0 0 0,-1 0 0 0 0,1 0 0 0 0,-1-1 0 0 0,1 1 0 0 0,-1 0 0 0 0,1 1 0 0 0,-1-1 0 0 0,1 0 0 0 0,0 0 0 0 0,-1 1 0 0 0,1-1 0 0 0,-1 0 0 0 0,1 1 1 0 0,0-1-1 0 0,-1 1 0 0 0,1 0 0 0 0,0 0 0 0 0,0-1 0 0 0,-1 1 0 0 0,1 0 0 0 0,0 0 0 0 0,-2 2 0 0 0,-3 2-9 0 0,0-1 0 0 0,0 1-1 0 0,1 1 1 0 0,0-1 0 0 0,0 1-1 0 0,0 0 1 0 0,-8 12 0 0 0,2 3 3 0 0,1 0 0 0 0,2 1 0 0 0,0 0 0 0 0,1 0 0 0 0,0 0 0 0 0,-3 30 0 0 0,4 12 20 0 0,4 29 16 0 0,2-54-17 0 0,0-30-28 0 0,1 0-1 0 0,-1-1 0 0 0,1 1 1 0 0,1 0-1 0 0,-1-1 0 0 0,1 1 1 0 0,1-1-1 0 0,4 10 0 0 0,-4-13-61 0 0,0-1-1 0 0,0 1 0 0 0,0-1 1 0 0,0 0-1 0 0,1 0 0 0 0,0-1 1 0 0,0 1-1 0 0,0-1 1 0 0,0 0-1 0 0,1 0 0 0 0,-1 0 1 0 0,1-1-1 0 0,-1 1 0 0 0,11 3 1 0 0,-13-5 39 0 0,1 0 1 0 0,-1 0 0 0 0,1 0-1 0 0,-1-1 1 0 0,1 1 0 0 0,-1-1-1 0 0,1 1 1 0 0,0-1 0 0 0,-1 0-1 0 0,1 0 1 0 0,0 0 0 0 0,-1 0-1 0 0,1 0 1 0 0,-1-1-1 0 0,1 1 1 0 0,-1-1 0 0 0,1 0-1 0 0,-1 0 1 0 0,1 0 0 0 0,-1 0-1 0 0,1 0 1 0 0,-1 0 0 0 0,0-1-1 0 0,0 1 1 0 0,0-1 0 0 0,1 1-1 0 0,-2-1 1 0 0,1 0 0 0 0,0 0-1 0 0,2-3 1 0 0,18-14 52 0 0,-13 14-13 0 0,-8 5 2 0 0,0-1 1 0 0,0 1 0 0 0,0-1 0 0 0,0 1-1 0 0,0-1 1 0 0,1 1 0 0 0,-1-1 0 0 0,0 1-1 0 0,0 0 1 0 0,0 0 0 0 0,1-1 0 0 0,-1 1-1 0 0,0 0 1 0 0,0 0 0 0 0,1 1 0 0 0,-1-1-1 0 0,0 0 1 0 0,0 0 0 0 0,0 0-1 0 0,1 1 1 0 0,-1-1 0 0 0,0 1 0 0 0,1 0-1 0 0,-18 32 1321 0 0,9-16-1196 0 0,4-10 43 0 0,14-5 376 0 0,26-7-524 0 0,-33 4-22 0 0,2-1 6 0 0,0 0 0 0 0,1 0 0 0 0,-1 0 0 0 0,0-1 0 0 0,0 0 0 0 0,0 0 0 0 0,-1-1 0 0 0,1 1 0 0 0,-1-1 0 0 0,0-1 0 0 0,0 1 0 0 0,8-9 0 0 0,14-16 47 0 0,-12 20-31 0 0,-10 11 15 0 0,-4 0-47 0 0,0-1 0 0 0,-1 1 1 0 0,1 0-1 0 0,0 0 0 0 0,0-1 1 0 0,0 1-1 0 0,1 0 0 0 0,-1-1 1 0 0,0 1-1 0 0,0-1 0 0 0,1 1 1 0 0,-1-1-1 0 0,1 0 0 0 0,0 0 1 0 0,-1 1-1 0 0,1-1 0 0 0,2 1 1 0 0,25 16-188 0 0,17 16 26 0 0,-44-33 112 0 0,-1 0-1 0 0,1 0 1 0 0,-1-1 0 0 0,1 1-1 0 0,-1 0 1 0 0,1-1-1 0 0,0 1 1 0 0,-1 0-1 0 0,1-1 1 0 0,0 0 0 0 0,-1 0-1 0 0,1 1 1 0 0,0-1-1 0 0,0 0 1 0 0,-1 0 0 0 0,1 0-1 0 0,0-1 1 0 0,0 1-1 0 0,-1 0 1 0 0,1-1-1 0 0,0 1 1 0 0,-1-1 0 0 0,1 0-1 0 0,0 1 1 0 0,-1-1-1 0 0,1 0 1 0 0,-1 0 0 0 0,1 0-1 0 0,-1 0 1 0 0,0 0-1 0 0,1 0 1 0 0,-1 0-1 0 0,0-1 1 0 0,0 1 0 0 0,0 0-1 0 0,1-2 1 0 0,2-1-285 0 0,7-6-393 0 0</inkml:trace>
</inkml:ink>
</file>

<file path=ppt/ink/ink45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9:13:13.115"/>
    </inkml:context>
    <inkml:brush xml:id="br0">
      <inkml:brushProperty name="width" value="0.05" units="cm"/>
      <inkml:brushProperty name="height" value="0.05" units="cm"/>
    </inkml:brush>
  </inkml:definitions>
  <inkml:trace contextRef="#ctx0" brushRef="#br0">92 50 3033 0 0,'1'-2'850'0'0,"0"0"7"0"0,0 0-380 0 0,-2-1 85 0 0,-8-15 926 0 0,8 16-1342 0 0,0 1 0 0 0,1-1 0 0 0,-1 1 0 0 0,-1-1-1 0 0,1 1 1 0 0,0-1 0 0 0,0 1 0 0 0,0-1 0 0 0,-1 1 0 0 0,1 0 0 0 0,0 0-1 0 0,-1 0 1 0 0,0 0 0 0 0,1 0 0 0 0,-4-1 0 0 0,-1 11 108 0 0,-6 17-236 0 0,-3 15 7 0 0,5 5 1 0 0,-1 26 14 0 0,7 127 94 0 0,7-124-253 0 0,9 41 498 0 0,4-48-606 0 0,-1-24-398 0 0,4-3-541 0 0,-3-16 22 0 0,-20-48-2394 0 0,1 9 4085 0 0,-23-82 842 0 0,2 30 477 0 0,7 8-735 0 0,8 1-22 0 0,7 19-398 0 0,7-25 292 0 0,5 25-545 0 0,-9 36-446 0 0,0 0 0 0 0,0 1 1 0 0,-1-1-1 0 0,1 1 0 0 0,0-1 0 0 0,0 1 1 0 0,0 0-1 0 0,1-1 0 0 0,-1 1 0 0 0,0 0 0 0 0,0 0 1 0 0,1 0-1 0 0,-1 0 0 0 0,1 0 0 0 0,-1 0 1 0 0,1 0-1 0 0,-1 1 0 0 0,1-1 0 0 0,-1 0 1 0 0,1 1-1 0 0,0-1 0 0 0,-1 1 0 0 0,1 0 1 0 0,0-1-1 0 0,0 1 0 0 0,-1 0 0 0 0,1 0 1 0 0,0 0-1 0 0,-1 0 0 0 0,1 0 0 0 0,0 1 0 0 0,0-1 1 0 0,-1 1-1 0 0,1-1 0 0 0,-1 1 0 0 0,4 1 1 0 0,5 1-167 0 0,0 1 0 0 0,-1 1 0 0 0,1-1 1 0 0,11 10-1 0 0,-8-6 14 0 0,34 26-370 0 0,-27-19-10 0 0</inkml:trace>
</inkml:ink>
</file>

<file path=ppt/ink/ink45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9:13:13.465"/>
    </inkml:context>
    <inkml:brush xml:id="br0">
      <inkml:brushProperty name="width" value="0.05" units="cm"/>
      <inkml:brushProperty name="height" value="0.05" units="cm"/>
    </inkml:brush>
  </inkml:definitions>
  <inkml:trace contextRef="#ctx0" brushRef="#br0">0 1 6913 0 0,'5'10'6922'0'0,"6"-9"-6946"0"0,-5 6-208 0 0,2-3-256 0 0,2 8 0 0 0,-2-6 488 0 0,5 2-360 0 0,1 1 120 0 0,-6 1 0 0 0</inkml:trace>
</inkml:ink>
</file>

<file path=ppt/ink/ink45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9:13:15.327"/>
    </inkml:context>
    <inkml:brush xml:id="br0">
      <inkml:brushProperty name="width" value="0.05" units="cm"/>
      <inkml:brushProperty name="height" value="0.05" units="cm"/>
    </inkml:brush>
  </inkml:definitions>
  <inkml:trace contextRef="#ctx0" brushRef="#br0">189 55 6441 0 0,'-90'-53'2493'0'0,"90"53"-2444"0"0,-2-1 523 0 0,-2 1-325 0 0,3 2-201 0 0,0 1-1 0 0,-1-1 1 0 0,1 1-1 0 0,0 0 0 0 0,0 0 1 0 0,0 0-1 0 0,1-1 1 0 0,-1 1-1 0 0,1 0 1 0 0,0 0-1 0 0,-1 0 1 0 0,1 0-1 0 0,1 3 1 0 0,-2 2-1 0 0,-1 172 584 0 0,0-166-673 0 0,-2 9 106 0 0,-12 35-58 0 0,9-35-463 0 0,3-8-126 0 0,-4-2-396 0 0,7-13 929 0 0,0 1 1 0 0,0-1 0 0 0,0 1-1 0 0,0-1 1 0 0,0 1 0 0 0,0-1-1 0 0,0 1 1 0 0,0-1 0 0 0,0 0-1 0 0,0 0 1 0 0,0 0 0 0 0,0 0-1 0 0,-1 0 1 0 0,1 0 0 0 0,0 0-1 0 0,0 0 1 0 0,-1 0 0 0 0,-17-4-1077 0 0</inkml:trace>
</inkml:ink>
</file>

<file path=ppt/ink/ink45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9:13:15.669"/>
    </inkml:context>
    <inkml:brush xml:id="br0">
      <inkml:brushProperty name="width" value="0.05" units="cm"/>
      <inkml:brushProperty name="height" value="0.05" units="cm"/>
    </inkml:brush>
  </inkml:definitions>
  <inkml:trace contextRef="#ctx0" brushRef="#br0">2 140 5065 0 0,'-1'-1'162'0'0,"1"1"0"0"0,0-1 0 0 0,0 1-1 0 0,0-1 1 0 0,-1 0 0 0 0,1 1 0 0 0,0-1 0 0 0,0 1 0 0 0,0-1-1 0 0,0 1 1 0 0,0-1 0 0 0,0 0 0 0 0,0 1 0 0 0,0-1 0 0 0,0 1-1 0 0,1-1 1 0 0,-1 1 0 0 0,0-1 0 0 0,0 1 0 0 0,0-1 0 0 0,1 1-1 0 0,-1-1 1 0 0,0 1 0 0 0,1-1 0 0 0,-1 1 0 0 0,0-1 0 0 0,1 0-1 0 0,19-14 1023 0 0,33-8-1836 0 0,-45 20 1041 0 0,40-16-348 0 0,1 2 1 0 0,1 2-1 0 0,96-14 0 0 0,-134 28-239 0 0,1 0 1 0 0,0 1-1 0 0,0 0 0 0 0,20 4 0 0 0,0 4-505 0 0,-13 1 11 0 0,-10-3 100 0 0</inkml:trace>
</inkml:ink>
</file>

<file path=ppt/ink/ink45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9:13:16.012"/>
    </inkml:context>
    <inkml:brush xml:id="br0">
      <inkml:brushProperty name="width" value="0.05" units="cm"/>
      <inkml:brushProperty name="height" value="0.05" units="cm"/>
    </inkml:brush>
  </inkml:definitions>
  <inkml:trace contextRef="#ctx0" brushRef="#br0">0 465 6425 0 0,'33'2'6155'0'0,"19"-7"-5815"0"0,-8 1-360 0 0,2 2 60 0 0,-25 0-401 0 0,0 1 1 0 0,0 2-1 0 0,1 0 0 0 0,31 5 0 0 0,23 2-1644 0 0,-55-8 1236 0 0</inkml:trace>
  <inkml:trace contextRef="#ctx0" brushRef="#br0" timeOffset="1">683 519 6361 0 0,'1'-8'3495'0'0,"-9"-9"-1143"0"0,1 1-1934 0 0,4 6-384 0 0,-3-43 33 0 0,3 21-28 0 0,-1 1 1 0 0,-15-57-1 0 0,11 61-34 0 0,3 7-3 0 0,1 1 0 0 0,1 0 0 0 0,-1-36 0 0 0,6 18-1 0 0,-2 34-45 0 0,0-1 1 0 0,1 1-1 0 0,0-1 0 0 0,0 1 1 0 0,0 0-1 0 0,0-1 1 0 0,1 1-1 0 0,-1 0 1 0 0,1 0-1 0 0,0 0 0 0 0,0 0 1 0 0,0 0-1 0 0,0 0 1 0 0,0 0-1 0 0,1 1 0 0 0,-1-1 1 0 0,1 1-1 0 0,0 0 1 0 0,-1 0-1 0 0,1 0 1 0 0,0 0-1 0 0,0 0 0 0 0,4-1 1 0 0,3-1-168 0 0,-1 1 0 0 0,1 0 0 0 0,-1 0 0 0 0,1 1 1 0 0,0 1-1 0 0,20-2 0 0 0,-11 3-748 0 0</inkml:trace>
</inkml:ink>
</file>

<file path=ppt/ink/ink45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9:13:16.349"/>
    </inkml:context>
    <inkml:brush xml:id="br0">
      <inkml:brushProperty name="width" value="0.05" units="cm"/>
      <inkml:brushProperty name="height" value="0.05" units="cm"/>
    </inkml:brush>
  </inkml:definitions>
  <inkml:trace contextRef="#ctx0" brushRef="#br0">13 50 8154 0 0,'-3'-3'3072'0'0,"1"0"-2327"0"0,-4-5-609 0 0,4 6 72 0 0,23 4-224 0 0,8-2 16 0 0,39-7-72 0 0,-36 1 8 0 0,0 1-200 0 0,0 0-913 0 0,-11 1 985 0 0,1 1-512 0 0,24-1-376 0 0,-9 3-3297 0 0</inkml:trace>
</inkml:ink>
</file>

<file path=ppt/ink/ink45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9:13:16.701"/>
    </inkml:context>
    <inkml:brush xml:id="br0">
      <inkml:brushProperty name="width" value="0.05" units="cm"/>
      <inkml:brushProperty name="height" value="0.05" units="cm"/>
    </inkml:brush>
  </inkml:definitions>
  <inkml:trace contextRef="#ctx0" brushRef="#br0">243 8 3993 0 0,'2'-5'3712'0'0,"-1"2"-2186"0"0,-2 26-1237 0 0,1 7-191 0 0,-3-9-46 0 0,-5 15 104 0 0,5-24-85 0 0,-1 1 0 0 0,0-1 0 0 0,-1 0 0 0 0,0 0 0 0 0,-12 18 0 0 0,-37 49 384 0 0,16-28-248 0 0,18-26-146 0 0,-7 9 17 0 0,11-11-127 0 0,4 1-159 0 0,8-9-52 0 0,3-13 152 0 0,0 1 0 0 0,0-1 1 0 0,0 0-1 0 0,0 0 0 0 0,0 0 1 0 0,-1 0-1 0 0,1 0 0 0 0,-1 0 1 0 0,0 0-1 0 0,-2 2 0 0 0,-4-4-505 0 0</inkml:trace>
</inkml:ink>
</file>

<file path=ppt/ink/ink45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9:13:17.035"/>
    </inkml:context>
    <inkml:brush xml:id="br0">
      <inkml:brushProperty name="width" value="0.05" units="cm"/>
      <inkml:brushProperty name="height" value="0.05" units="cm"/>
    </inkml:brush>
  </inkml:definitions>
  <inkml:trace contextRef="#ctx0" brushRef="#br0">2 30 5297 0 0,'-2'-29'3762'0'0,"39"38"-3211"0"0,-30-4-522 0 0,-1-1 0 0 0,0 1 0 0 0,0 0 0 0 0,0 0-1 0 0,-1 1 1 0 0,0 0 0 0 0,8 10 0 0 0,2 3 57 0 0,7 6 103 0 0,3 8-15 0 0,10 11 113 0 0,-2-9-45 0 0,18 15-79 0 0,30 20-126 0 0,-25-24 29 0 0,-42-31-61 0 0,-11 3 14 0 0,-3-17-22 0 0,0 0 0 0 0,0 0 0 0 0,0 0 0 0 0,0 0 0 0 0,0 0 0 0 0,0 0-1 0 0,1 0 1 0 0,-1 0 0 0 0,0 0 0 0 0,0 0 0 0 0,1 0 0 0 0,-1 0 0 0 0,0 0 0 0 0,1-1 0 0 0,-1 1 0 0 0,1 0-1 0 0,0 0 1 0 0,-1 0 0 0 0,1-1 0 0 0,-1 1 0 0 0,1 0 0 0 0,0 0 0 0 0,0-1 0 0 0,-1 1 0 0 0,1-1 0 0 0,0 1-1 0 0,0-1 1 0 0,0 1 0 0 0,0-1 0 0 0,1 1 0 0 0,8 4-126 0 0,16 7-97 0 0,-20-10 206 0 0,3 0 10 0 0,-4-1-70 0 0,12-2-1139 0 0,13-5-3053 0 0</inkml:trace>
</inkml:ink>
</file>

<file path=ppt/ink/ink45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9:13:17.382"/>
    </inkml:context>
    <inkml:brush xml:id="br0">
      <inkml:brushProperty name="width" value="0.05" units="cm"/>
      <inkml:brushProperty name="height" value="0.05" units="cm"/>
    </inkml:brush>
  </inkml:definitions>
  <inkml:trace contextRef="#ctx0" brushRef="#br0">1 128 6553 0 0,'92'-88'2114'0'0,"-72"61"-1295"0"0,-22 19-661 0 0,1 4 136 0 0,-8 23-194 0 0,6 20-69 0 0,8 2-51 0 0,-1-18 30 0 0,-3-8-44 0 0,-4 6 105 0 0,1 0-11 0 0,2-18-87 0 0,0-1-1 0 0,1 0 1 0 0,-1 0 0 0 0,1 1-1 0 0,-1-1 1 0 0,1 0 0 0 0,-1 0-1 0 0,1 0 1 0 0,0 0 0 0 0,0 0-1 0 0,0 0 1 0 0,0 0 0 0 0,1 0-1 0 0,1 2 1 0 0,1 4-123 0 0,-3 2 308 0 0,2 5-1581 0 0</inkml:trace>
</inkml:ink>
</file>

<file path=ppt/ink/ink4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23:00:25.723"/>
    </inkml:context>
    <inkml:brush xml:id="br0">
      <inkml:brushProperty name="width" value="0.05" units="cm"/>
      <inkml:brushProperty name="height" value="0.05" units="cm"/>
      <inkml:brushProperty name="color" value="#E71224"/>
    </inkml:brush>
  </inkml:definitions>
  <inkml:trace contextRef="#ctx0" brushRef="#br0">1 438 2713 0 0,'3'-4'111'0'0,"4"-6"323"0"0,1 1 1 0 0,0 0-1 0 0,0 1 1 0 0,1 0-1 0 0,17-13 0 0 0,-32 18 2714 0 0,6 3-3117 0 0,0 0 1 0 0,-1 0-1 0 0,1 0 0 0 0,0 0 0 0 0,-1 1 0 0 0,1-1 0 0 0,0 0 0 0 0,0 0 0 0 0,-1 1 0 0 0,1-1 1 0 0,0 0-1 0 0,0 0 0 0 0,-1 1 0 0 0,1-1 0 0 0,0 0 0 0 0,0 1 0 0 0,0-1 0 0 0,-1 0 0 0 0,1 1 0 0 0,0-1 1 0 0,0 0-1 0 0,0 1 0 0 0,0-1 0 0 0,0 0 0 0 0,0 1 0 0 0,0-1 0 0 0,0 0 0 0 0,0 1 0 0 0,0-1 1 0 0,0 0-1 0 0,0 1 0 0 0,0-1 0 0 0,0 1 0 0 0,0-1 0 0 0,0 0 0 0 0,0 1 0 0 0,0-1 0 0 0,1 0 0 0 0,-1 1 1 0 0,0-1-1 0 0,0 1 0 0 0,2 7 63 0 0,0 0 0 0 0,1-1 0 0 0,0 1 1 0 0,0 0-1 0 0,1-1 0 0 0,6 11 0 0 0,-5-11-53 0 0,-1 1-1 0 0,0-1 0 0 0,-1 1 1 0 0,0 0-1 0 0,0 0 1 0 0,0 0-1 0 0,1 11 1 0 0,2 20 50 0 0,8 27 110 0 0,-4-26-97 0 0,-4-17-78 0 0,4-4 29 0 0,0-7-33 0 0,0-2 33 0 0,-9-10-53 0 0,-1 0 1 0 0,0 0-1 0 0,0 0 0 0 0,0 1 0 0 0,0-1 1 0 0,0 0-1 0 0,0 0 0 0 0,1 0 0 0 0,-1 0 1 0 0,0 0-1 0 0,0 0 0 0 0,0 0 0 0 0,0 0 0 0 0,1 0 1 0 0,-1 0-1 0 0,0 0 0 0 0,0 0 0 0 0,0 0 1 0 0,0 0-1 0 0,0-1 0 0 0,0 1 0 0 0,1 0 1 0 0,-1 0-1 0 0,0 0 0 0 0,0 0 0 0 0,0 0 1 0 0,0 0-1 0 0,0 0 0 0 0,0 0 0 0 0,1 0 0 0 0,-1 0 1 0 0,0-1-1 0 0,0 1 0 0 0,0 0 0 0 0,0 0 1 0 0,0 0-1 0 0,0 0 0 0 0,0 0 0 0 0,0 0 1 0 0,0-1-1 0 0,0 1 0 0 0,0 0 0 0 0,0 0 0 0 0,0 0 1 0 0,0 0-1 0 0,0 0 0 0 0,1-1 0 0 0,-1 1 1 0 0,0 0-1 0 0,-1 0 0 0 0,1 0 0 0 0,0 0 1 0 0,0 0-1 0 0,0-1 0 0 0,0 1 0 0 0,0 0 1 0 0,0 0-1 0 0,5-14 64 0 0,0 1-60 0 0,0-1 0 0 0,1 1 0 0 0,11-17 0 0 0,-10 20-3 0 0,-1-1 0 0 0,-1 1 0 0 0,0-1 0 0 0,-1 0 0 0 0,0 0 0 0 0,0 0 0 0 0,2-15 0 0 0,-5 6-27 0 0,-1 1 0 0 0,-1-1 0 0 0,-1 1 0 0 0,0-1 0 0 0,-9-31-1 0 0,0-7-27 0 0,-9-66-141 0 0,14 100 181 0 0,-1 7 12 0 0,-2 5 0 0 0,3 7-2 0 0,1 5-15 0 0,3 6-5 0 0,2-2 27 0 0,1-2 7 0 0,1 2 25 0 0,32 45 49 0 0,-9-13-59 0 0,-13-20 15 0 0,-1 1 4 0 0,-4-7-6 0 0,5 3 62 0 0,-7-10-84 0 0,3 1 89 0 0,-3-6 26 0 0,-8-5-71 0 0,1 0-45 0 0,2 3-14 0 0,0-1 0 0 0,0 1 0 0 0,0-1 0 0 0,0 1 0 0 0,1-1 0 0 0,0 1 0 0 0,1-6 0 0 0,3-4 1 0 0,44-128-2 0 0,-48 137-3 0 0,14-47 17 0 0,-3 23-17 0 0,-2 18-10 0 0,-3 13 6 0 0,-2 13 0 0 0,-3-2-1 0 0,0-2-4 0 0,6 42 39 0 0,-2 33 251 0 0,6 38-8 0 0,-8-94-214 0 0,-3-17-37 0 0,1 0-1 0 0,0 0 0 0 0,1 0 0 0 0,1 0 1 0 0,0 0-1 0 0,11 23 0 0 0,-7-28-28 0 0,-4-10-1815 0 0,-4 0 1510 0 0,1-5-2673 0 0,3-3-604 0 0</inkml:trace>
</inkml:ink>
</file>

<file path=ppt/ink/ink45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9:13:17.716"/>
    </inkml:context>
    <inkml:brush xml:id="br0">
      <inkml:brushProperty name="width" value="0.05" units="cm"/>
      <inkml:brushProperty name="height" value="0.05" units="cm"/>
    </inkml:brush>
  </inkml:definitions>
  <inkml:trace contextRef="#ctx0" brushRef="#br0">47 1 5017 0 0,'-9'1'4170'0'0,"-2"4"-2894"0"0,-7 2-1676 0 0,11 1 325 0 0,6 0 64 0 0,6-1-15 0 0,0-4 17 0 0,5 1 1 0 0,13 5-1 0 0,1 4 7 0 0,66 43 1 0 0,-88-55 1 0 0,0 0-1 0 0,0 1 1 0 0,0-1-1 0 0,0 1 1 0 0,-1 0-1 0 0,1 0 1 0 0,0-1-1 0 0,-1 1 1 0 0,1 0-1 0 0,-1 0 1 0 0,0 0-1 0 0,0 1 1 0 0,0-1-1 0 0,0 0 1 0 0,0 0-1 0 0,0 1 1 0 0,-1-1-1 0 0,1 0 1 0 0,-1 1-1 0 0,1-1 1 0 0,-1 4-1 0 0,-1-3 7 0 0,1 0 1 0 0,-1 1-1 0 0,0-1 1 0 0,0 1-1 0 0,0-1 1 0 0,-1 0-1 0 0,1 0 0 0 0,-1 0 1 0 0,0 0-1 0 0,0 0 1 0 0,0 0-1 0 0,0 0 0 0 0,-3 3 1 0 0,-6 7 22 0 0,1 0 8 0 0,-7 2 40 0 0,13-13-65 0 0,0 4-24 0 0,-1 0-59 0 0,3-11-73 0 0,2 3 17 0 0</inkml:trace>
</inkml:ink>
</file>

<file path=ppt/ink/ink45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9:13:18.337"/>
    </inkml:context>
    <inkml:brush xml:id="br0">
      <inkml:brushProperty name="width" value="0.05" units="cm"/>
      <inkml:brushProperty name="height" value="0.05" units="cm"/>
    </inkml:brush>
  </inkml:definitions>
  <inkml:trace contextRef="#ctx0" brushRef="#br0">115 135 3713 0 0,'0'-2'2862'0'0,"0"-1"-2081"0"0,-1 1-763 0 0,0 2-30 0 0,0-1 2 0 0,-1 1 12 0 0,-1 0 29 0 0,2 0 2 0 0,-3-1 154 0 0,-1-2 88 0 0,1 0 81 0 0,1 2-14 0 0,-4 3 649 0 0,4 0-651 0 0,-1 3-94 0 0,-1 19-261 0 0,2-9 247 0 0,0-3-136 0 0,2 0 1 0 0,-1 0 0 0 0,2 0 0 0 0,-1 0 0 0 0,2 13 0 0 0,0-24-72 0 0,-1-1 1 0 0,0 0-1 0 0,0 0 0 0 0,0 1 1 0 0,0-1-1 0 0,0 0 0 0 0,0 0 1 0 0,0 1-1 0 0,0-1 0 0 0,0 0 1 0 0,0 1-1 0 0,-1-1 0 0 0,1 0 1 0 0,0 0-1 0 0,0 1 0 0 0,0-1 1 0 0,0 0-1 0 0,0 0 0 0 0,0 1 0 0 0,-1-1 1 0 0,1 0-1 0 0,0 0 0 0 0,0 1 1 0 0,0-1-1 0 0,0 0 0 0 0,-1 0 1 0 0,1 0-1 0 0,0 0 0 0 0,0 1 1 0 0,-1-1-1 0 0,1 0 0 0 0,0 0 1 0 0,0 0-1 0 0,-1 0 0 0 0,1 0 1 0 0,-1 0-1 0 0,1 0-11 0 0,-1 0 0 0 0,1 0 0 0 0,-1-1 0 0 0,1 1 0 0 0,0 0 1 0 0,-1 0-1 0 0,1-1 0 0 0,-1 1 0 0 0,1-1 0 0 0,0 1 0 0 0,-1 0 0 0 0,1-1 0 0 0,0 1 0 0 0,-1-1 0 0 0,1 1 0 0 0,0-1 1 0 0,0 1-1 0 0,-1-1 0 0 0,1 1 0 0 0,0-1 0 0 0,0 1 0 0 0,0-1 0 0 0,0 1 0 0 0,0-1 0 0 0,0 0 0 0 0,0 1 0 0 0,0-1 1 0 0,0 0-1 0 0,-5-55 1 0 0,2 23-6 0 0,1 13-1 0 0,-4-6 9 0 0,-15-32 35 0 0,10 30-33 0 0,9 22-22 0 0,2-1-8 0 0,0 6 10 0 0,1 1-1 0 0,-1-1 0 0 0,0 0 1 0 0,0 1-1 0 0,0-1 0 0 0,1 1 1 0 0,-1-1-1 0 0,0 1 0 0 0,1-1 1 0 0,-1 1-1 0 0,0 0 0 0 0,1-1 1 0 0,-1 1-1 0 0,1-1 0 0 0,-1 1 1 0 0,1 0-1 0 0,-1-1 0 0 0,0 1 1 0 0,1 0-1 0 0,0-1 0 0 0,-1 1 1 0 0,1 0-1 0 0,0-1 0 0 0,18-1-26 0 0,-10 3 28 0 0,-4-1 7 0 0,-4 0-6 0 0,10 2-3 0 0,1 0 0 0 0,-1 1 0 0 0,0 0 0 0 0,0 1 0 0 0,0 1 0 0 0,12 6 0 0 0,-16-7 2 0 0,-1 0 0 0 0,0 0 0 0 0,1 1 0 0 0,-1 0 0 0 0,-1 0 0 0 0,1 0 0 0 0,-1 1 0 0 0,5 7 0 0 0,16 24 0 0 0,-17-21 1 0 0,6 8-1 0 0,5 11-2 0 0,-12-19 5 0 0,0 0-1 0 0,-2 0 1 0 0,0 0 0 0 0,5 19 0 0 0,0-7 7 0 0,-9-24-23 0 0,0 0-1 0 0,0 1 0 0 0,-1-1 1 0 0,1 1-1 0 0,-1 0 0 0 0,1 8 1 0 0,-2-12-202 0 0</inkml:trace>
</inkml:ink>
</file>

<file path=ppt/ink/ink45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9:13:18.915"/>
    </inkml:context>
    <inkml:brush xml:id="br0">
      <inkml:brushProperty name="width" value="0.05" units="cm"/>
      <inkml:brushProperty name="height" value="0.05" units="cm"/>
    </inkml:brush>
  </inkml:definitions>
  <inkml:trace contextRef="#ctx0" brushRef="#br0">149 0 4481 0 0,'-1'3'3960'0'0,"-26"46"-1593"0"0,9-9-2101 0 0,-41 101 97 0 0,26-43-279 0 0,28-79-85 0 0,-1 36 42 0 0,13-22-62 0 0,-9-34-1141 0 0,0-2-598 0 0</inkml:trace>
</inkml:ink>
</file>

<file path=ppt/ink/ink45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9:13:19.249"/>
    </inkml:context>
    <inkml:brush xml:id="br0">
      <inkml:brushProperty name="width" value="0.05" units="cm"/>
      <inkml:brushProperty name="height" value="0.05" units="cm"/>
    </inkml:brush>
  </inkml:definitions>
  <inkml:trace contextRef="#ctx0" brushRef="#br0">0 7 6281 0 0,'3'-3'2329'0'0,"1"2"-2073"0"0,-2 0-39 0 0,18 0 325 0 0,9 14-257 0 0,10 21-389 0 0,-28-25 172 0 0,58 34 29 0 0,-9-5 110 0 0,-42-24-166 0 0,28 21 41 0 0,26 18 70 0 0,-58-43-145 0 0,5 6 37 0 0,25 18-156 0 0,-29-21 98 0 0,-14-12-38 0 0,0 1 0 0 0,0-1 0 0 0,0 0 0 0 0,0 0-1 0 0,0 0 1 0 0,0 0 0 0 0,0 0 0 0 0,1-1 0 0 0,-1 1 0 0 0,0 0 0 0 0,0 0 0 0 0,1-1 0 0 0,-1 1 0 0 0,0-1 0 0 0,1 1 0 0 0,-1-1 0 0 0,0 0 0 0 0,1 1 0 0 0,-1-1 0 0 0,3 0 0 0 0,9-2-4184 0 0</inkml:trace>
</inkml:ink>
</file>

<file path=ppt/ink/ink45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9:13:20.071"/>
    </inkml:context>
    <inkml:brush xml:id="br0">
      <inkml:brushProperty name="width" value="0.05" units="cm"/>
      <inkml:brushProperty name="height" value="0.05" units="cm"/>
    </inkml:brush>
  </inkml:definitions>
  <inkml:trace contextRef="#ctx0" brushRef="#br0">1 19 4969 0 0,'6'-7'3929'0'0,"9"1"-2747"0"0,-10 4-1248 0 0,-4 2 83 0 0,23-3 18 0 0,-1 3-33 0 0,0 0-1 0 0,1 2 1 0 0,36 7 0 0 0,-55-8-2 0 0,0 1 0 0 0,1 0 0 0 0,-2 0 0 0 0,1 0 0 0 0,0 1 0 0 0,0-1 0 0 0,-1 1 0 0 0,1 0 0 0 0,-1 1 0 0 0,0-1 0 0 0,0 1 0 0 0,0-1 0 0 0,0 1 0 0 0,-1 1 0 0 0,4 4 0 0 0,-5-6 0 0 0,1 1 0 0 0,-1 0 0 0 0,0-1 0 0 0,0 1 0 0 0,0 0 1 0 0,-1 0-1 0 0,0 0 0 0 0,1 1 0 0 0,-1-1 0 0 0,-1 0 0 0 0,2 8 0 0 0,-10 2 10 0 0,-19 10 25 0 0,5-4-14 0 0,21-19-24 0 0,-1 0 0 0 0,1 1 0 0 0,0-1 0 0 0,0 1 0 0 0,-1-1 0 0 0,1 1 0 0 0,0 0 0 0 0,0-1 1 0 0,1 1-1 0 0,-1 0 0 0 0,0 0 0 0 0,1 0 0 0 0,-1 0 0 0 0,1 0 0 0 0,-1 0 0 0 0,1 0 0 0 0,0 0 1 0 0,0-1-1 0 0,0 1 0 0 0,0 0 0 0 0,0 0 0 0 0,0 0 0 0 0,0 0 0 0 0,1 0 0 0 0,-1 0 0 0 0,1 0 1 0 0,0 0-1 0 0,-1 0 0 0 0,1 0 0 0 0,0-1 0 0 0,0 1 0 0 0,2 2 0 0 0,2 1-15 0 0,1 0 0 0 0,0-1 0 0 0,0 1 0 0 0,1-1 0 0 0,-1-1 0 0 0,1 1 0 0 0,8 2 0 0 0,-10-4 4 0 0,0 0-1 0 0,0 0 0 0 0,0 0 1 0 0,0 1-1 0 0,0-1 1 0 0,-1 1-1 0 0,0 0 0 0 0,1 1 1 0 0,-1-1-1 0 0,0 1 0 0 0,-1 0 1 0 0,1 0-1 0 0,4 6 0 0 0,-8-9 25 0 0,1 1 0 0 0,-1-1-1 0 0,1 1 1 0 0,-1-1-1 0 0,0 1 1 0 0,0-1 0 0 0,1 0-1 0 0,-1 1 1 0 0,0 0-1 0 0,-1-1 1 0 0,1 1 0 0 0,0-1-1 0 0,0 0 1 0 0,-1 1-1 0 0,1-1 1 0 0,0 1-1 0 0,-1-1 1 0 0,0 1 0 0 0,1-1-1 0 0,-1 0 1 0 0,0 1-1 0 0,0-1 1 0 0,1 0 0 0 0,-1 0-1 0 0,0 0 1 0 0,0 0-1 0 0,-1 0 1 0 0,1 0 0 0 0,0 0-1 0 0,0 0 1 0 0,0 0-1 0 0,-1 0 1 0 0,1 0 0 0 0,-3 0-1 0 0,-32 14 201 0 0,10-8-124 0 0,5-1-75 0 0,1-1-105 0 0,5-2-99 0 0,7-2 100 0 0,-3 4 120 0 0,2-2-136 0 0,-7-2-1017 0 0,9-3-2879 0 0</inkml:trace>
</inkml:ink>
</file>

<file path=ppt/ink/ink45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9:13:20.429"/>
    </inkml:context>
    <inkml:brush xml:id="br0">
      <inkml:brushProperty name="width" value="0.05" units="cm"/>
      <inkml:brushProperty name="height" value="0.05" units="cm"/>
    </inkml:brush>
  </inkml:definitions>
  <inkml:trace contextRef="#ctx0" brushRef="#br0">230 148 3897 0 0,'90'-27'1049'0'0,"-89"26"-964"0"0,1 0 0 0 0,-1 0-1 0 0,0 0 1 0 0,0 0 0 0 0,1 0-1 0 0,-1 0 1 0 0,0-1 0 0 0,0 1-1 0 0,0 0 1 0 0,0-1 0 0 0,-1 1-1 0 0,1-1 1 0 0,0 1 0 0 0,-1-1-1 0 0,1 0 1 0 0,0 1 0 0 0,-1-1-1 0 0,0 0 1 0 0,0 1 0 0 0,1-1-1 0 0,-1 0 1 0 0,0 1 0 0 0,0-1-1 0 0,0 0 1 0 0,0 1-1 0 0,-1-1 1 0 0,1 0 0 0 0,-1-2-1 0 0,0-1 124 0 0,0 0-1 0 0,-1 1 1 0 0,1-1-1 0 0,-1 0 0 0 0,0 1 1 0 0,0 0-1 0 0,-4-7 1 0 0,4 8-150 0 0,0 1 0 0 0,-1-1 1 0 0,0 1-1 0 0,1 0 0 0 0,-1 0 1 0 0,0 0-1 0 0,0 0 0 0 0,0 0 1 0 0,-5-1-1 0 0,2 1-3 0 0,-1 0-1 0 0,1 0 1 0 0,-1 1 0 0 0,1 0 0 0 0,-1 0-1 0 0,0 0 1 0 0,-13 2 0 0 0,11-1-33 0 0,0 2 0 0 0,0-1 0 0 0,0 1 1 0 0,0 0-1 0 0,-12 5 0 0 0,-12 12 20 0 0,22-10-37 0 0,0 0 0 0 0,1 1 0 0 0,0 0 0 0 0,0 0 1 0 0,1 1-1 0 0,1 0 0 0 0,0 1 0 0 0,1 0 0 0 0,0 0 0 0 0,0 0 0 0 0,1 1 1 0 0,1 0-1 0 0,-6 21 0 0 0,11-33-4 0 0,0 1 0 0 0,-1-1-1 0 0,1 0 1 0 0,0 1 0 0 0,0-1 0 0 0,0 0 0 0 0,0 1 0 0 0,0-1-1 0 0,0 1 1 0 0,0-1 0 0 0,1 0 0 0 0,-1 1 0 0 0,0-1 0 0 0,1 0-1 0 0,-1 0 1 0 0,1 1 0 0 0,-1-1 0 0 0,1 0 0 0 0,0 0 0 0 0,-1 0-1 0 0,1 1 1 0 0,0-1 0 0 0,0 0 0 0 0,0 0 0 0 0,0 0 0 0 0,0 0-1 0 0,0-1 1 0 0,0 1 0 0 0,0 0 0 0 0,0 0 0 0 0,0-1 0 0 0,1 1 0 0 0,-1 0-1 0 0,0-1 1 0 0,0 1 0 0 0,1-1 0 0 0,-1 0 0 0 0,0 1 0 0 0,1-1-1 0 0,-1 0 1 0 0,0 0 0 0 0,3 0 0 0 0,6 1 9 0 0,1-1 0 0 0,-1 0 0 0 0,0-1 0 0 0,14-3 1 0 0,-18 3-9 0 0,7-1-7 0 0,75-14 38 0 0,-54 4-183 0 0,-10 1-71 0 0,-18 8 135 0 0,0 0 0 0 0,-1 0 0 0 0,1-1 0 0 0,-1 0 0 0 0,1 0 0 0 0,-1 0 0 0 0,0-1 0 0 0,-1 0 0 0 0,1 0 0 0 0,-1 0 0 0 0,5-8 0 0 0,-3 6-116 0 0,-5 6 148 0 0,0 1 0 0 0,0-1 1 0 0,-1 0-1 0 0,1 1 0 0 0,0-1 0 0 0,-1 0 0 0 0,1 1 0 0 0,-1-1 0 0 0,1 0 1 0 0,-1 0-1 0 0,1 0 0 0 0,-1 0 0 0 0,0 0 0 0 0,1 0 0 0 0,-1 1 0 0 0,0-1 1 0 0,0 0-1 0 0,1 0 0 0 0,-1 0 0 0 0,0 0 0 0 0,0-2 0 0 0,-5-3-319 0 0,2 3-3 0 0,3-2-434 0 0</inkml:trace>
</inkml:ink>
</file>

<file path=ppt/ink/ink45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9:13:20.766"/>
    </inkml:context>
    <inkml:brush xml:id="br0">
      <inkml:brushProperty name="width" value="0.05" units="cm"/>
      <inkml:brushProperty name="height" value="0.05" units="cm"/>
    </inkml:brush>
  </inkml:definitions>
  <inkml:trace contextRef="#ctx0" brushRef="#br0">30 587 4545 0 0,'6'-16'4946'0'0,"-5"13"-4522"0"0,-1-4 138 0 0,0 4 29 0 0,-1-18-399 0 0,-1 0 0 0 0,-7-41 0 0 0,2 25-5 0 0,2 13-126 0 0,-1-11 68 0 0,1-19 55 0 0,4 17-148 0 0,1-4-10 0 0,5-48-1 0 0,5 39-45 0 0,1 19-9 0 0,-9 27-23 0 0,0 0 0 0 0,1 0 0 0 0,0 0 0 0 0,0 1 0 0 0,0-1 0 0 0,0 1 0 0 0,0 0 0 0 0,0 0 0 0 0,1 0 0 0 0,0 1 0 0 0,0-1 0 0 0,-1 1 0 0 0,1 0 0 0 0,1 0 0 0 0,-1 0 0 0 0,0 0 0 0 0,0 1 0 0 0,1-1 0 0 0,-1 1 1 0 0,0 0-1 0 0,1 1 0 0 0,0-1 0 0 0,7 1 0 0 0,5 1-446 0 0</inkml:trace>
</inkml:ink>
</file>

<file path=ppt/ink/ink45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9:13:21.123"/>
    </inkml:context>
    <inkml:brush xml:id="br0">
      <inkml:brushProperty name="width" value="0.05" units="cm"/>
      <inkml:brushProperty name="height" value="0.05" units="cm"/>
    </inkml:brush>
  </inkml:definitions>
  <inkml:trace contextRef="#ctx0" brushRef="#br0">2 98 6169 0 0,'0'-5'2641'0'0,"-2"2"-2201"0"0,10 0 0 0 0,-8 1-144 0 0,0 1-160 0 0,0-1-104 0 0,0 0 8 0 0,11-6 24 0 0,10-1 136 0 0,43-20-152 0 0,-35 21 8 0 0,-4 0-160 0 0,2 5-408 0 0,7 1 472 0 0,-17-4 0 0 0,6 1-272 0 0,-4 4-160 0 0,-3 1-4073 0 0</inkml:trace>
</inkml:ink>
</file>

<file path=ppt/ink/ink45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9:13:21.552"/>
    </inkml:context>
    <inkml:brush xml:id="br0">
      <inkml:brushProperty name="width" value="0.05" units="cm"/>
      <inkml:brushProperty name="height" value="0.05" units="cm"/>
    </inkml:brush>
  </inkml:definitions>
  <inkml:trace contextRef="#ctx0" brushRef="#br0">43 1 4241 0 0,'-24'47'3604'0'0,"20"-33"-3324"0"0,0-1 0 0 0,1 0 0 0 0,-3 27 0 0 0,4-4-427 0 0,6 64 0 0 0,-1-71 157 0 0,1-9 1 0 0,17 58 18 0 0,-14-57-43 0 0,4 6-118 0 0,-9-24 49 0 0,0 0 0 0 0,0 0 0 0 0,-1 1 0 0 0,1-1 0 0 0,-1 0 0 0 0,0 1 1 0 0,0-1-1 0 0,-1 1 0 0 0,1-1 0 0 0,-1 1 0 0 0,1-1 0 0 0,-1 1 0 0 0,0-1 0 0 0,0 1 0 0 0,-1 0 0 0 0,0 4 1 0 0,-2-7-1016 0 0,-3-4-1729 0 0</inkml:trace>
</inkml:ink>
</file>

<file path=ppt/ink/ink45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9:13:22.035"/>
    </inkml:context>
    <inkml:brush xml:id="br0">
      <inkml:brushProperty name="width" value="0.05" units="cm"/>
      <inkml:brushProperty name="height" value="0.05" units="cm"/>
    </inkml:brush>
  </inkml:definitions>
  <inkml:trace contextRef="#ctx0" brushRef="#br0">1 58 4425 0 0,'22'3'2727'0'0,"-7"-1"-1708"0"0,-5 0-586 0 0,1 0-200 0 0,-4 0-188 0 0,25 2-43 0 0,17-5 5 0 0,-5 0-1 0 0,-22-1 2 0 0,-1 0 0 0 0,1-1 1 0 0,-1-2-1 0 0,1 0 0 0 0,36-15 1 0 0,-27 10 13 0 0,-9 3-14 0 0,11 0 1 0 0,18 0 10 0 0,-18 5 6 0 0,-27 2-12 0 0,-5-1-21 0 0,-2 2-12 0 0,-1 3 1 0 0,0 2 8 0 0,-2 6 0 0 0,-1 3-29 0 0,-1 0 34 0 0,1 1 0 0 0,1 1 0 0 0,-3 16 0 0 0,2 27-16 0 0,7 1 4 0 0,4-23 14 0 0,11 6 27 0 0,-1-5 11 0 0,-13-15-19 0 0,-2-11 56 0 0,4-15 133 0 0,7-19-96 0 0,-10 14-111 0 0,1 0 0 0 0,1 0 1 0 0,-1 0-1 0 0,1 1 0 0 0,0 0 0 0 0,10-12 1 0 0,1-2-2 0 0,-14 17 2 0 0,1-1-1 0 0,-1 1 1 0 0,0 0 0 0 0,-1-1 0 0 0,1 1-1 0 0,-1-1 1 0 0,1 1 0 0 0,-1-1 0 0 0,0 1-1 0 0,0-5 1 0 0,-1 7-1 0 0,1 0-1 0 0,0 1 1 0 0,-1-1 0 0 0,1 0 0 0 0,0 0-1 0 0,0 0 1 0 0,0 0 0 0 0,0 0-1 0 0,0 0 1 0 0,0 1 0 0 0,0-1 0 0 0,0 0-1 0 0,0 0 1 0 0,0 0 0 0 0,0 0-1 0 0,1 0 1 0 0,-1 0 0 0 0,0 1 0 0 0,1-1-1 0 0,-1 0 1 0 0,0 0 0 0 0,1 0-1 0 0,-1 1 1 0 0,1-1 0 0 0,0 0 0 0 0,-1 1-1 0 0,1-1 1 0 0,-1 0 0 0 0,1 1-1 0 0,0-1 1 0 0,0 1 0 0 0,0-2 0 0 0,0 2-8 0 0,7 20-121 0 0,3 3 114 0 0,-5-10-40 0 0,0 1-1 0 0,1-1 1 0 0,0-1 0 0 0,1 1 0 0 0,14 17 0 0 0,-21-29 38 0 0,0 0 0 0 0,1 1 0 0 0,-1-1-1 0 0,0 0 1 0 0,1 0 0 0 0,-1 0 0 0 0,1 0 0 0 0,-1 0 0 0 0,1 0-1 0 0,0 0 1 0 0,-1 0 0 0 0,1 0 0 0 0,0-1 0 0 0,3 1-1 0 0,1 0-233 0 0</inkml:trace>
</inkml:ink>
</file>

<file path=ppt/ink/ink4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23:00:26.093"/>
    </inkml:context>
    <inkml:brush xml:id="br0">
      <inkml:brushProperty name="width" value="0.05" units="cm"/>
      <inkml:brushProperty name="height" value="0.05" units="cm"/>
      <inkml:brushProperty name="color" value="#E71224"/>
    </inkml:brush>
  </inkml:definitions>
  <inkml:trace contextRef="#ctx0" brushRef="#br0">52 7 6257 0 0,'-1'-2'1858'0'0,"-4"-1"-723"0"0,-3 1-350 0 0,0 7-221 0 0,4 8-430 0 0,2-2-110 0 0,1 0 41 0 0,-3 8-55 0 0,-4 25 89 0 0,-1 29 146 0 0,8-58-194 0 0,1 0 0 0 0,0-1 1 0 0,4 21-1 0 0,-4-33-49 0 0,5 28 87 0 0,-1-11-95 0 0,0 0-1 0 0,13 35 0 0 0,-7-33-351 0 0,-3-11-75 0 0,-4-6-838 0 0</inkml:trace>
</inkml:ink>
</file>

<file path=ppt/ink/ink45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9:13:22.377"/>
    </inkml:context>
    <inkml:brush xml:id="br0">
      <inkml:brushProperty name="width" value="0.05" units="cm"/>
      <inkml:brushProperty name="height" value="0.05" units="cm"/>
    </inkml:brush>
  </inkml:definitions>
  <inkml:trace contextRef="#ctx0" brushRef="#br0">1 0 4481 0 0,'9'21'4444'0'0,"-9"-17"-4456"0"0,0-3 1 0 0,2 11 12 0 0,1-1 0 0 0,0 1 0 0 0,1 0 1 0 0,0-1-1 0 0,1 0 0 0 0,9 15 0 0 0,-9-15-33 0 0,-1-1-135 0 0,-3-6-24 0 0,1 0 1 0 0,-1 0-1 0 0,1 0 1 0 0,0-1-1 0 0,-1 1 0 0 0,2 0 1 0 0,-1-1-1 0 0,0 0 1 0 0,1 0-1 0 0,-1 1 1 0 0,1-1-1 0 0,0-1 1 0 0,0 1-1 0 0,0 0 1 0 0,0-1-1 0 0,5 3 1 0 0,6 4-2385 0 0</inkml:trace>
</inkml:ink>
</file>

<file path=ppt/ink/ink45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9:13:22.725"/>
    </inkml:context>
    <inkml:brush xml:id="br0">
      <inkml:brushProperty name="width" value="0.05" units="cm"/>
      <inkml:brushProperty name="height" value="0.05" units="cm"/>
    </inkml:brush>
  </inkml:definitions>
  <inkml:trace contextRef="#ctx0" brushRef="#br0">28 2 4297 0 0,'-7'-2'4287'0'0,"-5"3"-4300"0"0,4 0-59 0 0,8-1 55 0 0,29 29-9 0 0,-23-14 33 0 0,1 0-1 0 0,1-1 0 0 0,14 20 0 0 0,-18-28-7 0 0,-2-3-3 0 0,-1-1 0 0 0,0 1 0 0 0,1-1 0 0 0,-1 1 0 0 0,0 0 0 0 0,0-1 0 0 0,0 1 0 0 0,-1 0 0 0 0,1 0 0 0 0,-1-1 0 0 0,1 1 0 0 0,-1 6 0 0 0,0-8-82 0 0,0 1-1 0 0,0-1 0 0 0,0 1 0 0 0,0-1 0 0 0,0 1 0 0 0,0-1 0 0 0,1 1 0 0 0,-1-1 0 0 0,0 1 0 0 0,1-1 0 0 0,-1 0 0 0 0,1 1 0 0 0,0-1 0 0 0,0 1 0 0 0,-1-1 0 0 0,1 0 0 0 0,0 0 0 0 0,2 2 0 0 0,-2-2-672 0 0</inkml:trace>
</inkml:ink>
</file>

<file path=ppt/ink/ink45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9:13:23.088"/>
    </inkml:context>
    <inkml:brush xml:id="br0">
      <inkml:brushProperty name="width" value="0.05" units="cm"/>
      <inkml:brushProperty name="height" value="0.05" units="cm"/>
    </inkml:brush>
  </inkml:definitions>
  <inkml:trace contextRef="#ctx0" brushRef="#br0">130 537 5449 0 0,'96'69'1208'0'0,"-82"-60"209"0"0,-11-11-698 0 0,-12-12-261 0 0,6 11-282 0 0,-35-49-32 0 0,26 36 91 0 0,0-1 0 0 0,1 0-1 0 0,-16-30 1 0 0,-15-35 732 0 0,15 32-519 0 0,-24-66 0 0 0,48 111-456 0 0,2 0 0 0 0,-1-1 0 0 0,1 1 0 0 0,0-1 0 0 0,0 1 1 0 0,0-1-1 0 0,1 0 0 0 0,-1 1 0 0 0,2-1 0 0 0,-1 1 0 0 0,0-1 0 0 0,1 0 0 0 0,0 1 0 0 0,1-1 0 0 0,-1 1 0 0 0,1 0 0 0 0,0-1 0 0 0,0 1 0 0 0,1 0 0 0 0,-1 0 0 0 0,1 0 0 0 0,0 1 0 0 0,1-1 0 0 0,-1 1 0 0 0,7-7 0 0 0,-3 5-118 0 0,1 0 0 0 0,0 0 0 0 0,-1 1 0 0 0,2 0 0 0 0,-1 1-1 0 0,0 0 1 0 0,1 0 0 0 0,0 1 0 0 0,0 0 0 0 0,0 0 0 0 0,0 1 0 0 0,1 0-1 0 0,-1 1 1 0 0,15-1 0 0 0,-1 4-311 0 0,-3 3-374 0 0</inkml:trace>
</inkml:ink>
</file>

<file path=ppt/ink/ink45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9:13:23.419"/>
    </inkml:context>
    <inkml:brush xml:id="br0">
      <inkml:brushProperty name="width" value="0.05" units="cm"/>
      <inkml:brushProperty name="height" value="0.05" units="cm"/>
    </inkml:brush>
  </inkml:definitions>
  <inkml:trace contextRef="#ctx0" brushRef="#br0">11 231 5649 0 0,'-9'-5'3238'0'0,"9"5"-3212"0"0,0 0-1 0 0,0-1 1 0 0,-1 1 0 0 0,1 0-1 0 0,0-1 1 0 0,0 1-1 0 0,0 0 1 0 0,0-1-1 0 0,0 1 1 0 0,0 0-1 0 0,0-1 1 0 0,0 1 0 0 0,0 0-1 0 0,0-1 1 0 0,0 1-1 0 0,0 0 1 0 0,0-1-1 0 0,0 1 1 0 0,0 0-1 0 0,0-1 1 0 0,1 1 0 0 0,-1 0-1 0 0,0-1 1 0 0,0 1-1 0 0,0 0 1 0 0,0-1-1 0 0,1 1 1 0 0,-1 0-1 0 0,0 0 1 0 0,0-1 0 0 0,1 1-1 0 0,-1 0 1 0 0,0 0-1 0 0,0-1 1 0 0,1 1-1 0 0,-1 0 1 0 0,0 0-1 0 0,1 0 1 0 0,-1 0 0 0 0,0-1-1 0 0,1 1 1 0 0,-1 0-1 0 0,0 0 1 0 0,1 0-1 0 0,-1 0 1 0 0,0 0-1 0 0,1 0 1 0 0,-1 0 0 0 0,215-70 92 0 0,-207 68-112 0 0,-1-1 0 0 0,1-1 0 0 0,-1 0 0 0 0,0 0 0 0 0,10-8 0 0 0,29-15 26 0 0,-60 36-22 0 0,1 1-1 0 0,0 0 1 0 0,1 1-1 0 0,0 0 1 0 0,-11 13 0 0 0,22-23-9 0 0,-2 3-4 0 0,0 0-1 0 0,0 0 1 0 0,1 0 0 0 0,-1 0-1 0 0,1 1 1 0 0,0-1 0 0 0,0 1-1 0 0,0-1 1 0 0,1 1-1 0 0,-2 6 1 0 0,4 20-2 0 0,8-18 26 0 0,6-11-392 0 0,18-11-419 0 0,-30 8 693 0 0,2-1-22 0 0,9-2-271 0 0,0-1-1 0 0,-1 0 0 0 0,0-1 0 0 0,20-12 1 0 0,-19 9-2875 0 0</inkml:trace>
  <inkml:trace contextRef="#ctx0" brushRef="#br0" timeOffset="1">545 254 4097 0 0,'4'6'1709'0'0,"-2"-2"-1252"0"0,0-2-207 0 0,-2-1 671 0 0,-3 1-537 0 0,-2 7 113 0 0,-3 3 108 0 0,3-6-66 0 0,-3-2 628 0 0,3-9-58 0 0,1-3-1081 0 0,0 1 0 0 0,1-2 1 0 0,0 1-1 0 0,0 0 1 0 0,1-1-1 0 0,0 1 0 0 0,-1-16 1 0 0,2 13-3 0 0,0 3-8 0 0,0 1 0 0 0,1-1 1 0 0,0 0-1 0 0,0 1 0 0 0,3-13 0 0 0,1 6 7 0 0,0-1 0 0 0,0 1-1 0 0,9-16 1 0 0,-8 19 2 0 0,14-15 49 0 0,-14 23-103 0 0,-1 0-1 0 0,1 0 1 0 0,-1 1-1 0 0,1-1 1 0 0,0 1-1 0 0,0 0 1 0 0,8-2-1 0 0,6 0-842 0 0,0 1-1 0 0,30-1 0 0 0,-37 3 13 0 0,10 1-3134 0 0</inkml:trace>
</inkml:ink>
</file>

<file path=ppt/ink/ink45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9:13:24.099"/>
    </inkml:context>
    <inkml:brush xml:id="br0">
      <inkml:brushProperty name="width" value="0.05" units="cm"/>
      <inkml:brushProperty name="height" value="0.05" units="cm"/>
    </inkml:brush>
  </inkml:definitions>
  <inkml:trace contextRef="#ctx0" brushRef="#br0">1 56 2673 0 0,'0'3'337'0'0,"1"1"0"0"0,0-1 1 0 0,0 1-1 0 0,0-1 1 0 0,0 1-1 0 0,1-1 1 0 0,-1 0-1 0 0,4 6 1 0 0,9 18-173 0 0,36 143 1219 0 0,-30-137-376 0 0,-20-39-439 0 0,1-2-223 0 0,-1 3-294 0 0,1 2-32 0 0,5-42 115 0 0,-3 30-117 0 0,-1 0 0 0 0,-1 0 0 0 0,0 0 0 0 0,-1-17 0 0 0,-4 7 17 0 0,2 2-21 0 0,5-10 81 0 0,-1-1-260 0 0,0 39 157 0 0,0 0 0 0 0,1 0 0 0 0,-1 1 0 0 0,1-2 0 0 0,0 1 0 0 0,1 0 0 0 0,-1 0 0 0 0,7 6 0 0 0,-1 1 10 0 0,-3-2-6 0 0,1-1 1 0 0,0 0-1 0 0,0 0 1 0 0,1-1-1 0 0,0 0 1 0 0,17 13-1 0 0,-23-20 17 0 0,1 0 1 0 0,-1 0-1 0 0,1 0 0 0 0,-1 0 0 0 0,1 0 0 0 0,0-1 0 0 0,-1 1 0 0 0,1-1 1 0 0,0 0-1 0 0,0 1 0 0 0,-1-1 0 0 0,1 0 0 0 0,0-1 0 0 0,0 1 1 0 0,-1 0-1 0 0,1-1 0 0 0,0 0 0 0 0,-1 0 0 0 0,1 1 0 0 0,0-2 0 0 0,-1 1 1 0 0,1 0-1 0 0,-1 0 0 0 0,0-1 0 0 0,1 1 0 0 0,-1-1 0 0 0,0 0 0 0 0,2-2 1 0 0,7-7 81 0 0,-1 0 0 0 0,-1 0 1 0 0,0-1-1 0 0,9-17 1 0 0,2 0 84 0 0,6-12 526 0 0,-9 13 287 0 0,-15 28-893 0 0,4 3 117 0 0,4 4 99 0 0,-6-2-231 0 0,33 48-129 0 0,-26-39 5 0 0,-2-1 1 0 0,1 1-1 0 0,11 25 0 0 0,-3-4-441 0 0,-9-22 279 0 0,-3-4 143 0 0,-3-5 61 0 0,19 31-225 0 0,-9-12-1291 0 0,-7-10-3147 0 0</inkml:trace>
</inkml:ink>
</file>

<file path=ppt/ink/ink45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9:13:24.452"/>
    </inkml:context>
    <inkml:brush xml:id="br0">
      <inkml:brushProperty name="width" value="0.05" units="cm"/>
      <inkml:brushProperty name="height" value="0.05" units="cm"/>
    </inkml:brush>
  </inkml:definitions>
  <inkml:trace contextRef="#ctx0" brushRef="#br0">0 1 7546 0 0,'91'59'2888'0'0,"-94"-51"-2528"0"0,-5 6 8 0 0,8 0-232 0 0,-3 7-128 0 0,1 5-64 0 0,-10 9 8 0 0,2-10-192 0 0,7 2-136 0 0,-2-1 72 0 0,2-8 0 0 0,-2 2-448 0 0,3-4-416 0 0,-1-13 736 0 0,0 1-489 0 0,-3-3-191 0 0</inkml:trace>
</inkml:ink>
</file>

<file path=ppt/ink/ink45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9:13:24.804"/>
    </inkml:context>
    <inkml:brush xml:id="br0">
      <inkml:brushProperty name="width" value="0.05" units="cm"/>
      <inkml:brushProperty name="height" value="0.05" units="cm"/>
    </inkml:brush>
  </inkml:definitions>
  <inkml:trace contextRef="#ctx0" brushRef="#br0">21 1 4297 0 0,'5'36'4059'0'0,"-4"-10"-3748"0"0,-1-11-399 0 0,0 77 113 0 0,-4-37 2 0 0,-5 28 21 0 0,1 2 1 0 0,3 43 0 0 0,5-123-91 0 0,0 7-77 0 0,0 1 0 0 0,0 0 1 0 0,2-1-1 0 0,-1 1 1 0 0,2-1-1 0 0,0 0 0 0 0,4 13 1 0 0</inkml:trace>
</inkml:ink>
</file>

<file path=ppt/ink/ink45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9:13:25.186"/>
    </inkml:context>
    <inkml:brush xml:id="br0">
      <inkml:brushProperty name="width" value="0.05" units="cm"/>
      <inkml:brushProperty name="height" value="0.05" units="cm"/>
    </inkml:brush>
  </inkml:definitions>
  <inkml:trace contextRef="#ctx0" brushRef="#br0">33 354 4601 0 0,'-30'-79'1848'0'0,"28"65"-1097"0"0,2 13-729 0 0,0 1 1 0 0,0-1-1 0 0,0 0 1 0 0,0 1-1 0 0,0-1 1 0 0,0 1-1 0 0,0-1 0 0 0,1 1 1 0 0,-1-1-1 0 0,0 0 1 0 0,0 1-1 0 0,1-1 1 0 0,-1 1-1 0 0,0-1 1 0 0,1 1-1 0 0,-1-1 1 0 0,1 1-1 0 0,-1 0 1 0 0,1-1-1 0 0,-1 1 0 0 0,0-1 1 0 0,1 1-1 0 0,-1 0 1 0 0,1-1-1 0 0,0 1 1 0 0,-1 0-1 0 0,1 0 1 0 0,-1 0-1 0 0,1-1 1 0 0,-1 1-1 0 0,2 0 1 0 0,11-1 31 0 0,-7 1-16 0 0,35-10 15 0 0,-17 1-15 0 0,0 0-1 0 0,44-25 1 0 0,-39 18 13 0 0,-14 7-35 0 0,-2 0-1 0 0,1-1 1 0 0,-1-1-1 0 0,-1 0 1 0 0,13-15-1 0 0,6-11 35 0 0,-11 12-2 0 0,-9 3 30 0 0,-11 22-73 0 0,-1 0-1 0 0,1 0 1 0 0,0 1 0 0 0,0-1-1 0 0,0 0 1 0 0,-1 0-1 0 0,1 0 1 0 0,0 1 0 0 0,0-1-1 0 0,-1 0 1 0 0,1 0-1 0 0,0 0 1 0 0,0 0 0 0 0,-1 0-1 0 0,1 0 1 0 0,0 0-1 0 0,-1 0 1 0 0,1 0 0 0 0,0 1-1 0 0,0-1 1 0 0,-1 0-1 0 0,1 0 1 0 0,0-1 0 0 0,-1 1-1 0 0,1 0 1 0 0,0 0-1 0 0,-1 0 1 0 0,1 0 0 0 0,0 0-1 0 0,0 0 1 0 0,-1 0-1 0 0,1 0 1 0 0,0 0 0 0 0,0-1-1 0 0,-1 1 1 0 0,1 0-1 0 0,0 0 1 0 0,0 0 0 0 0,-1-1-1 0 0,1 1 1 0 0,0 0-1 0 0,0 0 1 0 0,0 0 0 0 0,0-1-1 0 0,-1 1 1 0 0,1 0-1 0 0,0 0 1 0 0,0-1-1 0 0,0 1 1 0 0,0 0 0 0 0,0-1-1 0 0,0 1 1 0 0,0 0-1 0 0,0 0 1 0 0,0-1 0 0 0,0 1-1 0 0,0 0 1 0 0,0-1-1 0 0,0 1 1 0 0,0 0 0 0 0,0-1-1 0 0,0 1 1 0 0,0 0-1 0 0,0 0 1 0 0,0-1 0 0 0,0 1-1 0 0,0-1 1 0 0,-6 13 81 0 0,4-7-76 0 0,-33 54 69 0 0,26-44-26 0 0,-1 1 0 0 0,2-1 0 0 0,-13 32 0 0 0,9-15 94 0 0,9-26-118 0 0,1-1 1 0 0,-1 1-1 0 0,1 0 0 0 0,1 0 1 0 0,-1 0-1 0 0,1 0 1 0 0,0 1-1 0 0,0-1 0 0 0,1 0 1 0 0,0 0-1 0 0,1 11 1 0 0,5 9 271 0 0,12 12-46 0 0,-15-33-241 0 0,0 0 0 0 0,1 0 0 0 0,0 0 0 0 0,0-1 0 0 0,0 0 0 0 0,1 0 0 0 0,-1 0 0 0 0,1 0-1 0 0,0-1 1 0 0,0 0 0 0 0,0 0 0 0 0,1 0 0 0 0,-1 0 0 0 0,1-1 0 0 0,7 2 0 0 0,15-2 70 0 0,-20-3-69 0 0,0-1 0 0 0,0 0-1 0 0,0 0 1 0 0,0 0-1 0 0,0-1 1 0 0,-1-1-1 0 0,13-6 1 0 0,-16 8-3 0 0,1-1-1 0 0,-1 0 1 0 0,0 0-1 0 0,0-1 1 0 0,0 1 0 0 0,5-7-1 0 0,-9 9-5 0 0,0 1-1 0 0,0-1 1 0 0,1 1-1 0 0,-1-1 1 0 0,0 1-1 0 0,0-1 1 0 0,0 1-1 0 0,0-1 1 0 0,0 1-1 0 0,0-1 1 0 0,-1 1-1 0 0,1-1 1 0 0,0 1 0 0 0,0-1-1 0 0,0 1 1 0 0,0-1-1 0 0,-1 1 1 0 0,1-1-1 0 0,0 1 1 0 0,0 0-1 0 0,-1-1 1 0 0,1 1-1 0 0,0-1 1 0 0,-1 1-1 0 0,1 0 1 0 0,0-1-1 0 0,-1 1 1 0 0,1 0-1 0 0,0-1 1 0 0,-1 1-1 0 0,1 0 1 0 0,-1 0-1 0 0,1 0 1 0 0,-1-1-1 0 0,1 1 1 0 0,-1 0-1 0 0,1 0 1 0 0,-1 0-1 0 0,0 0 1 0 0,-7 3 54 0 0,13 16 86 0 0,-4-19-142 0 0,-1 1 0 0 0,1 0-1 0 0,-1-1 1 0 0,1 1 0 0 0,0 0-1 0 0,0-1 1 0 0,-1 1 0 0 0,1-1 0 0 0,0 1-1 0 0,0-1 1 0 0,0 1 0 0 0,-1-1 0 0 0,1 0-1 0 0,0 1 1 0 0,0-1 0 0 0,0 0-1 0 0,0 0 1 0 0,0 0 0 0 0,0 1 0 0 0,1-1-1 0 0,30 9 10 0 0,-27-6-17 0 0,6 3 11 0 0,1-1 0 0 0,-1 0 1 0 0,20 5-1 0 0,-24-8-18 0 0,0-1 1 0 0,0 0-1 0 0,0-1 1 0 0,0 0 0 0 0,0 0-1 0 0,10-1 1 0 0,11 1-151 0 0,-6 0-349 0 0,-8-1 160 0 0,3-3 6 0 0,-8-2-158 0 0,-1 2-273 0 0</inkml:trace>
</inkml:ink>
</file>

<file path=ppt/ink/ink45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9:13:25.536"/>
    </inkml:context>
    <inkml:brush xml:id="br0">
      <inkml:brushProperty name="width" value="0.05" units="cm"/>
      <inkml:brushProperty name="height" value="0.05" units="cm"/>
    </inkml:brush>
  </inkml:definitions>
  <inkml:trace contextRef="#ctx0" brushRef="#br0">80 7 5425 0 0,'-7'-5'5025'0'0,"-5"4"-4333"0"0,9 1-640 0 0,0 3 10 0 0,-2 8 30 0 0,4-8-67 0 0,-38 68 126 0 0,31-44-116 0 0,7-7-16 0 0,3 13 6 0 0,6-5-4 0 0,0-15-8 0 0,-5-9-6 0 0,0-1 0 0 0,1 0 0 0 0,-1 0 0 0 0,1 0 0 0 0,-1-1 0 0 0,1 1 0 0 0,0-1 0 0 0,0 0 0 0 0,0 0 0 0 0,0 0 0 0 0,0-1 0 0 0,1 1 0 0 0,-1-1 0 0 0,0 0 0 0 0,1 0 0 0 0,-1 0-1 0 0,1-1 1 0 0,-1 0 0 0 0,1 0 0 0 0,6 0 0 0 0,-7-1 1 0 0,1 0 0 0 0,-1 0 0 0 0,0 0 0 0 0,0 0 0 0 0,0 0 0 0 0,0-1 0 0 0,0 0 1 0 0,0 0-1 0 0,-1 0 0 0 0,1 0 0 0 0,-1 0 0 0 0,1-1 0 0 0,-1 0 0 0 0,0 1 0 0 0,0-1 0 0 0,0 0 0 0 0,0-1 0 0 0,3-4 0 0 0,-4 4-3 0 0,0 0 1 0 0,0 0-1 0 0,0 0 1 0 0,-1 0-1 0 0,1 0 0 0 0,-1 0 1 0 0,0-1-1 0 0,-1 1 1 0 0,1 0-1 0 0,-1-1 1 0 0,1 1-1 0 0,-1 0 0 0 0,-1-5 1 0 0,-10-37 35 0 0,1 28-27 0 0,1 7-13 0 0,2 4-221 0 0,-39-34 612 0 0,24 30-1648 0 0,8 8-738 0 0</inkml:trace>
</inkml:ink>
</file>

<file path=ppt/ink/ink45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9:13:26.239"/>
    </inkml:context>
    <inkml:brush xml:id="br0">
      <inkml:brushProperty name="width" value="0.05" units="cm"/>
      <inkml:brushProperty name="height" value="0.05" units="cm"/>
    </inkml:brush>
  </inkml:definitions>
  <inkml:trace contextRef="#ctx0" brushRef="#br0">243 30 3577 0 0,'-56'-8'1399'0'0,"54"8"-1316"0"0,1 0 1 0 0,0 0-1 0 0,0 0 1 0 0,0 0-1 0 0,0-1 1 0 0,0 1-1 0 0,0 0 1 0 0,0-1-1 0 0,0 1 0 0 0,0-1 1 0 0,0 1-1 0 0,0-1 1 0 0,0 1-1 0 0,1-1 1 0 0,-1 0-1 0 0,0 1 1 0 0,0-1-1 0 0,0 0 1 0 0,1 0-1 0 0,-1 0 1 0 0,1 1-1 0 0,-2-3 1 0 0,-1-1 729 0 0,0 1-326 0 0,-7 2 116 0 0,-27 8-358 0 0,31-5-229 0 0,1 0 0 0 0,0 1 0 0 0,-1 0 1 0 0,1 0-1 0 0,1 1 0 0 0,-9 6 0 0 0,-9 14-11 0 0,9-9 6 0 0,8-9 3 0 0,2-2-6 0 0,0 0-1 0 0,0 0 1 0 0,0 1-1 0 0,1-1 1 0 0,-1 0-1 0 0,1 1 1 0 0,1 0 0 0 0,-1-1-1 0 0,1 1 1 0 0,-1 0-1 0 0,0 8 1 0 0,2-11-6 0 0,0 0 1 0 0,0 0 0 0 0,0 0-1 0 0,0 0 1 0 0,0 0-1 0 0,1 0 1 0 0,-1 0 0 0 0,1-1-1 0 0,-1 1 1 0 0,1 0 0 0 0,-1 0-1 0 0,1 0 1 0 0,0-1 0 0 0,0 1-1 0 0,1 1 1 0 0,17 9 0 0 0,-5-9-44 0 0,47 11-479 0 0,-36-12 260 0 0,-8-3 102 0 0,-1-2-248 0 0</inkml:trace>
</inkml:ink>
</file>

<file path=ppt/ink/ink4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23:00:26.493"/>
    </inkml:context>
    <inkml:brush xml:id="br0">
      <inkml:brushProperty name="width" value="0.05" units="cm"/>
      <inkml:brushProperty name="height" value="0.05" units="cm"/>
      <inkml:brushProperty name="color" value="#E71224"/>
    </inkml:brush>
  </inkml:definitions>
  <inkml:trace contextRef="#ctx0" brushRef="#br0">8 266 4329 0 0,'35'-49'1500'0'0,"-36"50"-1064"0"0,-9 8-1 0 0,6-5-311 0 0,1 0 1 0 0,-1 0-1 0 0,1 1 1 0 0,-1-1-1 0 0,1 1 1 0 0,-3 6-1 0 0,5-7 36 0 0,0 1 1 0 0,0-1 0 0 0,0 1-1 0 0,1-1 1 0 0,0 1-1 0 0,-1-1 1 0 0,2 1-1 0 0,-1 0 1 0 0,1-1-1 0 0,-1 1 1 0 0,1-1-1 0 0,0 1 1 0 0,3 6 0 0 0,31 56 1172 0 0,-10-22-1084 0 0,-21-35-191 0 0,5 4 5 0 0,-7-11-57 0 0,-1-1 0 0 0,1 0 1 0 0,-1 0-1 0 0,1-1 0 0 0,0 1 0 0 0,0 0 0 0 0,0 0 0 0 0,0-1 0 0 0,0 1 0 0 0,0-1 0 0 0,0 0 1 0 0,0 0-1 0 0,5 2 0 0 0,-1-1 34 0 0,-6-2-33 0 0,0 0 0 0 0,0 0-1 0 0,0 0 1 0 0,1 0 0 0 0,-1 1 0 0 0,0-1 0 0 0,0 0 0 0 0,0 0 0 0 0,1 0 0 0 0,-1 0 0 0 0,0 0-1 0 0,0 0 1 0 0,0 0 0 0 0,1 0 0 0 0,-1 0 0 0 0,0 0 0 0 0,0 0 0 0 0,0 0 0 0 0,1 0-1 0 0,-1 0 1 0 0,0 0 0 0 0,0 0 0 0 0,0 0 0 0 0,1 0 0 0 0,-1 0 0 0 0,0 0 0 0 0,0 0 0 0 0,0 0-1 0 0,1 0 1 0 0,-1 0 0 0 0,0-1 0 0 0,0 1 0 0 0,0 0 0 0 0,0 0 0 0 0,1 0 0 0 0,-1 0-1 0 0,0 0 1 0 0,0-1 0 0 0,0 1 0 0 0,0 0 0 0 0,0 0 0 0 0,0 0 0 0 0,1 0 0 0 0,-1-1 0 0 0,0 1-1 0 0,0 0 1 0 0,0 0 0 0 0,0 0 0 0 0,0-1 0 0 0,0 1 0 0 0,0 0 0 0 0,0 0 0 0 0,0 0-1 0 0,0-1 1 0 0,0 1 0 0 0,5-14-15 0 0,4-5 24 0 0,-2-1 0 0 0,-1 0-1 0 0,0 0 1 0 0,-2-1 0 0 0,4-26 0 0 0,1-111 34 0 0,-8 140-51 0 0,0-4-5 0 0,0 0-1 0 0,2 0 0 0 0,9-37 1 0 0,-11 56 6 0 0,1-1 0 0 0,0 1 0 0 0,0 0 0 0 0,0 0 0 0 0,0 0 0 0 0,0 0 1 0 0,0 0-1 0 0,4-3 0 0 0,-6 7 0 0 0,0-1 0 0 0,0 0 0 0 0,0 1-1 0 0,-1-1 1 0 0,1 0 0 0 0,0 1 0 0 0,1-1 0 0 0,-1 0 0 0 0,0 1 0 0 0,0-1 0 0 0,0 0 0 0 0,0 1-1 0 0,0-1 1 0 0,0 0 0 0 0,0 1 0 0 0,0-1 0 0 0,1 0 0 0 0,-1 1 0 0 0,0-1 0 0 0,0 0 0 0 0,0 1 0 0 0,1-1-1 0 0,-1 0 1 0 0,0 0 0 0 0,0 1 0 0 0,1-1 0 0 0,-1 0 0 0 0,0 0 0 0 0,1 0 0 0 0,-1 1 0 0 0,0-1-1 0 0,1 0 1 0 0,-1 0 0 0 0,0 0 0 0 0,1 0 0 0 0,-1 0 0 0 0,0 0 0 0 0,1 0 0 0 0,-1 0 0 0 0,0 0-1 0 0,1 0 1 0 0,-1 0 0 0 0,0 0 0 0 0,1 0 0 0 0,-1 0 0 0 0,1 0 0 0 0,-1 0 0 0 0,0 0 0 0 0,1 0 0 0 0,-1 0-1 0 0,0 0 1 0 0,1-1 0 0 0,-1 1 0 0 0,0 0 0 0 0,0 0 0 0 0,1 0 0 0 0,-1-1 0 0 0,0 1 0 0 0,1 0-1 0 0,-1 0 1 0 0,0-1 0 0 0,4 47 9 0 0,-1-23 1 0 0,-2-6-11 0 0,1 11 14 0 0,0 0 0 0 0,2-1 0 0 0,10 36 0 0 0,-10-48 2 0 0,1 1-1 0 0,0-1 0 0 0,1 0 1 0 0,1 0-1 0 0,0-1 1 0 0,1 0-1 0 0,13 17 1 0 0,-2-14 16 0 0,-11-10-14 0 0,13 16-9 0 0,-11-11-79 0 0,-3-5-121 0 0,10 5-544 0 0,-12-8 485 0 0,5 2-193 0 0,-4-5 15 0 0,0-4-172 0 0,-3-2 77 0 0,2-6-157 0 0</inkml:trace>
</inkml:ink>
</file>

<file path=ppt/ink/ink45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9:13:26.670"/>
    </inkml:context>
    <inkml:brush xml:id="br0">
      <inkml:brushProperty name="width" value="0.05" units="cm"/>
      <inkml:brushProperty name="height" value="0.05" units="cm"/>
    </inkml:brush>
  </inkml:definitions>
  <inkml:trace contextRef="#ctx0" brushRef="#br0">0 83 4209 0 0,'22'-82'1896'0'0,"-20"91"-251"0"0,9 24-788 0 0,9 30-1149 0 0,-11-25 452 0 0,9 74-47 0 0,-4-36-325 0 0,3 84 0 0 0,-16-157 159 0 0,-2-2 38 0 0,1 0 0 0 0,0 0 0 0 0,0 0 0 0 0,0 0-1 0 0,0 0 1 0 0,0 0 0 0 0,0 0 0 0 0,0 0 0 0 0,0 1 0 0 0,0-1 0 0 0,1 0-1 0 0,-1 0 1 0 0,0 0 0 0 0,1 0 0 0 0,-1 0 0 0 0,1 0 0 0 0,-1 0 0 0 0,1 0-1 0 0,-1 0 1 0 0,1-1 0 0 0,0 1 0 0 0,-1 0 0 0 0,1 0 0 0 0,0 0 0 0 0,0-1-1 0 0,0 1 1 0 0,-1 0 0 0 0,1-1 0 0 0,0 1 0 0 0,2 0 0 0 0,3 1-481 0 0</inkml:trace>
</inkml:ink>
</file>

<file path=ppt/ink/ink45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9:13:27.037"/>
    </inkml:context>
    <inkml:brush xml:id="br0">
      <inkml:brushProperty name="width" value="0.05" units="cm"/>
      <inkml:brushProperty name="height" value="0.05" units="cm"/>
    </inkml:brush>
  </inkml:definitions>
  <inkml:trace contextRef="#ctx0" brushRef="#br0">0 74 5473 0 0,'32'-53'1699'0'0,"-31"47"-1122"0"0,-5 5 60 0 0,3 1-615 0 0,1 1 1 0 0,-1-1-1 0 0,0 1 1 0 0,1-1-1 0 0,-1 1 1 0 0,1-1-1 0 0,-1 1 1 0 0,1-1-1 0 0,-1 1 1 0 0,1 0-1 0 0,-1-1 1 0 0,1 1-1 0 0,-1 0 1 0 0,1-1-1 0 0,0 1 1 0 0,0 0-1 0 0,-1-1 1 0 0,1 1-1 0 0,0 0 1 0 0,0 0-1 0 0,-1 1 1 0 0,0 9 85 0 0,0-5-56 0 0,0 0-1 0 0,0 1 1 0 0,1-1-1 0 0,0 1 0 0 0,0-1 1 0 0,0 1-1 0 0,1-1 1 0 0,0 0-1 0 0,1 1 1 0 0,-1-1-1 0 0,1 0 1 0 0,4 10-1 0 0,-5-15-40 0 0,0 0 0 0 0,-1 0 0 0 0,2 0 0 0 0,-1 0 0 0 0,0 0 0 0 0,0 0 1 0 0,0 0-1 0 0,0 0 0 0 0,1 0 0 0 0,-1 0 0 0 0,0-1 0 0 0,1 1 0 0 0,-1 0 0 0 0,0-1 0 0 0,1 1 0 0 0,-1-1 0 0 0,1 0 0 0 0,-1 1 0 0 0,1-1 0 0 0,-1 0 0 0 0,1 0 1 0 0,-1 0-1 0 0,1 0 0 0 0,-1 0 0 0 0,1 0 0 0 0,-1-1 0 0 0,3 0 0 0 0,28-7 60 0 0,-13 2-19 0 0,-12 3-21 0 0,-4 2-19 0 0,1 0 0 0 0,-1-1-1 0 0,1 0 1 0 0,-1 1 0 0 0,1-1-1 0 0,-1-1 1 0 0,0 1 0 0 0,0 0 0 0 0,0-1-1 0 0,0 1 1 0 0,0-1 0 0 0,-1 0 0 0 0,1 0-1 0 0,-1 0 1 0 0,0 0 0 0 0,1-1-1 0 0,-2 1 1 0 0,3-6 0 0 0,9-8 21 0 0,-11 16-29 0 0,-1 0 0 0 0,0-1 0 0 0,0 1 0 0 0,1 0 0 0 0,-1-1 0 0 0,0 1 0 0 0,-1 0-1 0 0,1-1 1 0 0,0 1 0 0 0,0-1 0 0 0,-1 0 0 0 0,1 1 0 0 0,0-1 0 0 0,-1 1 0 0 0,1-4 0 0 0,5-13 36 0 0,0 8-36 0 0,-5 10-8 0 0,-1-1 0 0 0,1 1 0 0 0,-1 0 0 0 0,0-1 1 0 0,1 1-1 0 0,-1 0 0 0 0,1-1 0 0 0,-1 1 0 0 0,1 0 0 0 0,0 0 0 0 0,-1-1 0 0 0,1 1 0 0 0,-1 0 0 0 0,1 0 1 0 0,-1 0-1 0 0,1 0 0 0 0,0 0 0 0 0,-1 0 0 0 0,1 0 0 0 0,-1 0 0 0 0,1 0 0 0 0,-1 0 0 0 0,1 0 0 0 0,0 0 1 0 0,5 3-21 0 0,-1-1-456 0 0,-2-1-1633 0 0</inkml:trace>
</inkml:ink>
</file>

<file path=ppt/ink/ink45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9:13:27.468"/>
    </inkml:context>
    <inkml:brush xml:id="br0">
      <inkml:brushProperty name="width" value="0.05" units="cm"/>
      <inkml:brushProperty name="height" value="0.05" units="cm"/>
    </inkml:brush>
  </inkml:definitions>
  <inkml:trace contextRef="#ctx0" brushRef="#br0">1 125 3841 0 0,'1'3'4611'0'0,"4"6"-4764"0"0,0-5 692 0 0,-3-3-476 0 0,1 1 0 0 0,-1-1 0 0 0,0 0 0 0 0,1 0 1 0 0,-1 0-1 0 0,1 0 0 0 0,-1 0 0 0 0,1-1 0 0 0,-1 1 0 0 0,1-1 0 0 0,0 0 0 0 0,-1 0 1 0 0,1 0-1 0 0,-1 0 0 0 0,6 0 0 0 0,21-17 131 0 0,-21 9-183 0 0,3-10 2 0 0,9-28 7 0 0,-16 37-16 0 0,4-9 29 0 0,-6 14-30 0 0,-1 0 0 0 0,1 0-1 0 0,0 1 1 0 0,0-1 0 0 0,0 1-1 0 0,1-1 1 0 0,4-4 0 0 0,-6 7-10 0 0,29 52-129 0 0,-24-43 146 0 0,1-1-1 0 0,0 0 0 0 0,0 0 1 0 0,1 0-1 0 0,12 8 1 0 0,-9-8-3 0 0,15 8 43 0 0,-24-14-44 0 0,1 0-1 0 0,-1 0 0 0 0,1-1 1 0 0,0 1-1 0 0,-1-1 1 0 0,1 0-1 0 0,0 0 1 0 0,-1 0-1 0 0,1 0 0 0 0,0 0 1 0 0,3-1-1 0 0,6-4 22 0 0,-5 1-8 0 0,3-6 15 0 0,14-29 32 0 0,5-20-12 0 0,-28 56 19 0 0,-4 0 154 0 0,0 2-101 0 0,0 1-91 0 0,8 1-32 0 0,5 4 21 0 0,21 13 27 0 0,-25-14-82 0 0,21 11-875 0 0,-17-10 278 0 0,-4-2-273 0 0,3 1-3000 0 0</inkml:trace>
</inkml:ink>
</file>

<file path=ppt/ink/ink45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9:13:28.123"/>
    </inkml:context>
    <inkml:brush xml:id="br0">
      <inkml:brushProperty name="width" value="0.05" units="cm"/>
      <inkml:brushProperty name="height" value="0.05" units="cm"/>
    </inkml:brush>
  </inkml:definitions>
  <inkml:trace contextRef="#ctx0" brushRef="#br0">58 56 3097 0 0,'-8'3'2831'0'0,"3"-3"-2330"0"0,4 0-460 0 0,0 0 8 0 0,-2 0 101 0 0,-1 0 701 0 0,-5-1 179 0 0,6 0-642 0 0,-2-1 76 0 0,3 1-142 0 0,-2 0 260 0 0,1 0-350 0 0,0 0-99 0 0,0 0-8 0 0,1 1-120 0 0,0-1-2 0 0,2 0 19 0 0,4 1 51 0 0,12 1-36 0 0,-4 1-30 0 0,-11-2-2 0 0,11 2 12 0 0,13 1 18 0 0,0 2 1 0 0,0 0 0 0 0,33 12 0 0 0,-51-7 193 0 0,-6 17-66 0 0,-4 2-86 0 0,-1-17-1 0 0,3-11-71 0 0,0 0 19 0 0,-5-1 72 0 0,4 0-67 0 0,0 0 14 0 0,0-4 16 0 0,2-1-32 0 0,2-3-26 0 0,0 0 1 0 0,1 0-1 0 0,0 0 0 0 0,0 1 1 0 0,1-1-1 0 0,0 1 0 0 0,7-10 1 0 0,9-9-3 0 0,-4 11 3 0 0,-8 7 17 0 0,25-19 15 0 0,-14 21-27 0 0,-8 11-4 0 0,-11-4-5 0 0,15 17-12 0 0,-14-16 13 0 0,0 0 1 0 0,-1 0-1 0 0,1 0 1 0 0,-1 1-1 0 0,1-1 0 0 0,-1 0 1 0 0,0 0-1 0 0,1 1 1 0 0,-1-1-1 0 0,-1 0 1 0 0,1 1-1 0 0,-1 2 1 0 0,-6 9-4 0 0,6-13 3 0 0,0 0-1 0 0,1-1 0 0 0,-1 1 1 0 0,0-1-1 0 0,1 1 1 0 0,-1 0-1 0 0,1 0 0 0 0,-1-1 1 0 0,1 1-1 0 0,0 0 1 0 0,-1 0-1 0 0,1 0 1 0 0,0 0-1 0 0,-1-1 0 0 0,1 1 1 0 0,0 0-1 0 0,0 0 1 0 0,0 0-1 0 0,0 0 0 0 0,0 0 1 0 0,0 1-1 0 0,-1 4-5 0 0,-2 1-2 0 0,0-3 2 0 0,4 7-3 0 0,4 4 10 0 0,-2-5-38 0 0,-1-4-15 0 0,1-1-26 0 0,0-2 7 0 0,-3-3-15 0 0,1 0 179 0 0,0-2-1593 0 0,3 1 781 0 0</inkml:trace>
</inkml:ink>
</file>

<file path=ppt/ink/ink45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9:13:28.503"/>
    </inkml:context>
    <inkml:brush xml:id="br0">
      <inkml:brushProperty name="width" value="0.05" units="cm"/>
      <inkml:brushProperty name="height" value="0.05" units="cm"/>
    </inkml:brush>
  </inkml:definitions>
  <inkml:trace contextRef="#ctx0" brushRef="#br0">41 29 5809 0 0,'-2'-8'3130'0'0,"-3"-8"82"0"0,-3 12-3023 0 0,-2 9 64 0 0,-1 18-158 0 0,6 4-129 0 0,6-13 57 0 0,0-11-21 0 0,-1 0 0 0 0,1 0-1 0 0,0 0 1 0 0,0 0 0 0 0,1-1-1 0 0,-1 1 1 0 0,0 0-1 0 0,1-1 1 0 0,0 1 0 0 0,-1-1-1 0 0,1 1 1 0 0,0-1 0 0 0,1 0-1 0 0,-1 0 1 0 0,0 0-1 0 0,0 0 1 0 0,1 0 0 0 0,2 1-1 0 0,8 5 12 0 0,8 4 10 0 0,-19-10-16 0 0,1 0-2 0 0,-2-1-1 0 0,0-1 2 0 0,-1 1 14 0 0,2 0 6 0 0,1 1-10 0 0,10 5 57 0 0,-9-5-47 0 0,-1-1-8 0 0,1 2 16 0 0,10 1 7 0 0,0 0 147 0 0,-5-2-417 0 0,-3 1-539 0 0,-5-1-153 0 0</inkml:trace>
</inkml:ink>
</file>

<file path=ppt/ink/ink45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9:13:29.171"/>
    </inkml:context>
    <inkml:brush xml:id="br0">
      <inkml:brushProperty name="width" value="0.05" units="cm"/>
      <inkml:brushProperty name="height" value="0.05" units="cm"/>
    </inkml:brush>
  </inkml:definitions>
  <inkml:trace contextRef="#ctx0" brushRef="#br0">152 11 5601 0 0,'-9'0'3892'0'0,"7"0"-3809"0"0,1 0-58 0 0,0 0-16 0 0,0 0-9 0 0,-7 4-12 0 0,-5 10-3 0 0,0 1 10 0 0,-67 59-34 0 0,77-71 40 0 0,1 1 0 0 0,-1 0 0 0 0,1 0 1 0 0,0 0-1 0 0,0 0 0 0 0,0 0 0 0 0,0 1 0 0 0,1-1 0 0 0,0 0 0 0 0,0 1 0 0 0,0-1 0 0 0,0 1 0 0 0,1-1 0 0 0,0 1 0 0 0,0-1 0 0 0,0 1 0 0 0,1 6 0 0 0,-1 4 58 0 0,5-18-33 0 0,10-2-9 0 0,-9 3-3 0 0,19-12 32 0 0,9-14-63 0 0,-5 3-78 0 0,-8 11-5 0 0,3 6-30 0 0,-6 6 29 0 0,-7 3 75 0 0,-1 1 0 0 0,0 0 0 0 0,1 1 1 0 0,-1 0-1 0 0,0 0 0 0 0,-1 1 1 0 0,1 0-1 0 0,-1 1 0 0 0,0 0 0 0 0,9 7 1 0 0,9 3 48 0 0,-19-10 38 0 0,-1 1-98 0 0,-2-3 253 0 0,-1-1 363 0 0,-1-2 83 0 0,-1 0-487 0 0,8 0 193 0 0,-7 0-324 0 0,-3 0-35 0 0,9-3 658 0 0,-9 0-369 0 0,0 0-190 0 0,0 0-102 0 0,-4-44 107 0 0,-3 16-92 0 0,-10-25-41 0 0,15 46 0 0 0,3-2-48 0 0,12-5-463 0 0,-13 17 531 0 0,4-1-219 0 0,0 0 1 0 0,0 0 0 0 0,-1 1-1 0 0,1-1 1 0 0,0 1-1 0 0,0 0 1 0 0,0 0-1 0 0,0 0 1 0 0,8 2 0 0 0,-9-2-32 0 0,13 2-598 0 0</inkml:trace>
</inkml:ink>
</file>

<file path=ppt/ink/ink45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9:13:29.516"/>
    </inkml:context>
    <inkml:brush xml:id="br0">
      <inkml:brushProperty name="width" value="0.05" units="cm"/>
      <inkml:brushProperty name="height" value="0.05" units="cm"/>
    </inkml:brush>
  </inkml:definitions>
  <inkml:trace contextRef="#ctx0" brushRef="#br0">188 102 5753 0 0,'-3'-1'1255'0'0,"1"0"92"0"0,2 0-819 0 0,0 0-254 0 0,0 0-215 0 0,0 0-66 0 0,0-3 152 0 0,1 0-31 0 0,4-3-103 0 0,-2 3 1 0 0,6-13 57 0 0,-5 2 160 0 0,-2 1 41 0 0,-4 5-111 0 0,1 8-139 0 0,0-1-1 0 0,0 0 1 0 0,-1 1 0 0 0,1-1-1 0 0,-1 1 1 0 0,1 0 0 0 0,-1-1-1 0 0,1 1 1 0 0,-1 0-1 0 0,0 0 1 0 0,0 0 0 0 0,0 0-1 0 0,1 0 1 0 0,-1 0 0 0 0,0 1-1 0 0,0-1 1 0 0,0 1-1 0 0,0-1 1 0 0,0 1 0 0 0,0 0-1 0 0,0 0 1 0 0,0 0 0 0 0,-3 0-1 0 0,-43 2-58 0 0,45-2 67 0 0,-3 1-18 0 0,-1 0-1 0 0,0 1 1 0 0,1-1-1 0 0,-1 2 1 0 0,1-1-1 0 0,-1 1 1 0 0,1 0-1 0 0,0 0 1 0 0,0 0-1 0 0,-8 7 1 0 0,12-8-3 0 0,-1-1 0 0 0,1 1 1 0 0,0 0-1 0 0,0 0 0 0 0,0 0 1 0 0,0 0-1 0 0,0 0 0 0 0,0 1 1 0 0,1-1-1 0 0,-1 0 0 0 0,1 1 1 0 0,0-1-1 0 0,-1 1 0 0 0,1 0 1 0 0,0-1-1 0 0,0 1 0 0 0,1 0 0 0 0,-1 0 1 0 0,1 0-1 0 0,-1-1 0 0 0,1 1 1 0 0,0 0-1 0 0,0 6 0 0 0,1-7-2 0 0,0 1 0 0 0,0-1 0 0 0,0 0 0 0 0,1 1-1 0 0,-1-1 1 0 0,1 0 0 0 0,-1 0 0 0 0,1 0 0 0 0,0 0-1 0 0,-1 0 1 0 0,1 0 0 0 0,0 0 0 0 0,0-1 0 0 0,0 1-1 0 0,1-1 1 0 0,-1 0 0 0 0,0 1 0 0 0,1-1 0 0 0,-1 0-1 0 0,0 0 1 0 0,4 1 0 0 0,61 12 69 0 0,-41-10-40 0 0,3 0 33 0 0,16-1-220 0 0,2-4-219 0 0,23-4-383 0 0,-36 3 389 0 0,-11-1-177 0 0</inkml:trace>
</inkml:ink>
</file>

<file path=ppt/ink/ink45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9:13:29.856"/>
    </inkml:context>
    <inkml:brush xml:id="br0">
      <inkml:brushProperty name="width" value="0.05" units="cm"/>
      <inkml:brushProperty name="height" value="0.05" units="cm"/>
    </inkml:brush>
  </inkml:definitions>
  <inkml:trace contextRef="#ctx0" brushRef="#br0">1 48 3161 0 0,'112'-44'3047'0'0,"-111"44"-2892"0"0,1-1-1 0 0,-1 0 1 0 0,1 1 0 0 0,-1 0-1 0 0,1-1 1 0 0,0 1 0 0 0,-1 0-1 0 0,1 0 1 0 0,0 0 0 0 0,-1 0 0 0 0,1 0-1 0 0,0 0 1 0 0,-1 1 0 0 0,1-1-1 0 0,-1 0 1 0 0,3 1 0 0 0,-3 0-120 0 0,0 0 0 0 0,0 0 0 0 0,0 0 0 0 0,0 0 1 0 0,0 0-1 0 0,0 0 0 0 0,0 1 0 0 0,0-1 0 0 0,0 0 1 0 0,-1 0-1 0 0,1 1 0 0 0,-1-1 0 0 0,1 0 0 0 0,-1 1 1 0 0,1-1-1 0 0,-1 0 0 0 0,1 3 0 0 0,1 4-3 0 0,3 4-2 0 0,-1 1-1 0 0,0-1 0 0 0,-1 1 1 0 0,0 0-1 0 0,-1 0 1 0 0,0 14-1 0 0,0-12-28 0 0,-1 0 0 0 0,2 0 0 0 0,0-1-1 0 0,0 1 1 0 0,7 15 0 0 0,2-4 8 0 0,17 37 89 0 0,-6-24-86 0 0,-16-27-78 0 0,2 5-9 0 0,3 4-147 0 0,-9-16-14 0 0</inkml:trace>
</inkml:ink>
</file>

<file path=ppt/ink/ink45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9:13:30.649"/>
    </inkml:context>
    <inkml:brush xml:id="br0">
      <inkml:brushProperty name="width" value="0.05" units="cm"/>
      <inkml:brushProperty name="height" value="0.05" units="cm"/>
    </inkml:brush>
  </inkml:definitions>
  <inkml:trace contextRef="#ctx0" brushRef="#br0">1 42 4489 0 0,'3'45'4603'0'0,"20"57"-4528"0"0,-22-100-33 0 0,0 1 1 0 0,0-1-1 0 0,0 0 0 0 0,0 1 0 0 0,0-1 0 0 0,0 0 0 0 0,1 0 0 0 0,-1 0 0 0 0,1 0 0 0 0,0 0 1 0 0,0 0-1 0 0,-1-1 0 0 0,1 1 0 0 0,0 0 0 0 0,0-1 0 0 0,1 0 0 0 0,-1 1 0 0 0,4 1 0 0 0,-7-5 655 0 0,3-6-231 0 0,9-10-416 0 0,4 3-38 0 0,0-1 0 0 0,-1-1 0 0 0,-1 0 0 0 0,-1-1 0 0 0,18-33 0 0 0,9-11-22 0 0,-41 59-114 0 0,1 11 90 0 0,2-1 35 0 0,1 1 0 0 0,-1-1 0 0 0,1 0 0 0 0,0 0 0 0 0,1 0 0 0 0,0 0 1 0 0,0 0-1 0 0,0 0 0 0 0,1-1 0 0 0,0 1 0 0 0,1-1 0 0 0,8 10 0 0 0,-8-12 6 0 0,0 0 0 0 0,1 0-1 0 0,0-1 1 0 0,-1 1-1 0 0,1-1 1 0 0,0-1-1 0 0,1 1 1 0 0,-1-1 0 0 0,0 0-1 0 0,1 0 1 0 0,-1-1-1 0 0,1 0 1 0 0,0 0 0 0 0,-1-1-1 0 0,1 0 1 0 0,-1 0-1 0 0,1 0 1 0 0,0-1-1 0 0,-1 0 1 0 0,1 0 0 0 0,-1 0-1 0 0,1-1 1 0 0,-1 0-1 0 0,0-1 1 0 0,0 1 0 0 0,0-1-1 0 0,0 0 1 0 0,0-1-1 0 0,0 1 1 0 0,-1-1-1 0 0,7-7 1 0 0,-8 7 2 0 0,-1 0 0 0 0,1 0 0 0 0,-1-1 0 0 0,0 1 0 0 0,-1-1 0 0 0,5-9 0 0 0,-7 13-6 0 0,0 0-1 0 0,0 0 1 0 0,1 0 0 0 0,-1 0 0 0 0,0 0-1 0 0,0 0 1 0 0,0 0 0 0 0,0 0 0 0 0,0 0-1 0 0,0 1 1 0 0,0-1 0 0 0,-1 0 0 0 0,1 0-1 0 0,0 0 1 0 0,0 0 0 0 0,-1 0 0 0 0,1 0-1 0 0,-1 0 1 0 0,1 0 0 0 0,-1 0 0 0 0,1 0-1 0 0,-2 0 1 0 0,-17-10 3 0 0,17 10-7 0 0,-1 0 0 0 0,1 0 0 0 0,-1 1-1 0 0,1-1 1 0 0,-1 1 0 0 0,1 0 0 0 0,-1-1 0 0 0,1 1-1 0 0,-1 0 1 0 0,1 1 0 0 0,-1-1 0 0 0,0 0 0 0 0,1 1 0 0 0,-1-1-1 0 0,1 1 1 0 0,0 0 0 0 0,-1 0 0 0 0,1 0 0 0 0,-1 0-1 0 0,1 0 1 0 0,0 0 0 0 0,0 1 0 0 0,0-1 0 0 0,0 1 0 0 0,0-1-1 0 0,0 1 1 0 0,0 0 0 0 0,0 0 0 0 0,1 0 0 0 0,-1 0-1 0 0,1 0 1 0 0,0 0 0 0 0,-1 0 0 0 0,1 1 0 0 0,0-1 0 0 0,-1 3-1 0 0,1-2 2 0 0,1 0 0 0 0,-1 0 0 0 0,1 0 0 0 0,-1 0 0 0 0,1 1 0 0 0,0-1 0 0 0,0 0 0 0 0,1 0 0 0 0,-1 0 0 0 0,1 0 0 0 0,-1 0 0 0 0,1 0 0 0 0,0 0 0 0 0,0 0 0 0 0,0 0 0 0 0,0 0-1 0 0,1-1 1 0 0,-1 1 0 0 0,1 0 0 0 0,0-1 0 0 0,0 1 0 0 0,0-1 0 0 0,0 0 0 0 0,0 1 0 0 0,0-1 0 0 0,1 0 0 0 0,-1 0 0 0 0,1 0 0 0 0,4 2 0 0 0,13 6-140 0 0,-6-3-96 0 0,2 0 82 0 0,11 4-790 0 0,-10-2-60 0 0,-7-4 209 0 0,12 4-855 0 0,-9-8 31 0 0,13-10-162 0 0,-4-7 1165 0 0,-14 9 686 0 0,-3 2 68 0 0,2-2-277 0 0,5-9 3674 0 0,-9-3 259 0 0,-3 19-3765 0 0,0-1-43 0 0,0 1 107 0 0,0 1 71 0 0,5 35 47 0 0,3-12-136 0 0,-3-9-2 0 0,-2-8-82 0 0,-1-4-2 0 0,1 1-12 0 0,3 1-29 0 0,8 2-31 0 0,-9-5 284 0 0,6 3-934 0 0,-4-3 738 0 0,-1-5 3354 0 0,-6-4-3222 0 0,0-6 92 0 0,-1-8 36 0 0,-1-26 99 0 0,2 44-395 0 0,0 1 1 0 0,0 0-1 0 0,1-1 1 0 0,-1 1-1 0 0,0 0 1 0 0,1 0-1 0 0,0-1 1 0 0,-1 1-1 0 0,1 0 1 0 0,0 0-1 0 0,0 0 1 0 0,0 0-1 0 0,0 0 0 0 0,0 0 1 0 0,1 0-1 0 0,-1 0 1 0 0,1 0-1 0 0,-1 1 1 0 0,1-1-1 0 0,0 1 1 0 0,-1-1-1 0 0,1 1 1 0 0,0-1-1 0 0,0 1 1 0 0,0 0-1 0 0,0 0 0 0 0,4-1 1 0 0,3-2-101 0 0,0 0 0 0 0,1 1 0 0 0,-1 1-1 0 0,14-2 1 0 0,-22 3 123 0 0,24 0-275 0 0,6 8-130 0 0,-14-3 87 0 0,9 0-394 0 0</inkml:trace>
</inkml:ink>
</file>

<file path=ppt/ink/ink45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9:13:31.350"/>
    </inkml:context>
    <inkml:brush xml:id="br0">
      <inkml:brushProperty name="width" value="0.05" units="cm"/>
      <inkml:brushProperty name="height" value="0.05" units="cm"/>
    </inkml:brush>
  </inkml:definitions>
  <inkml:trace contextRef="#ctx0" brushRef="#br0">17 126 6465 0 0,'9'-99'1202'0'0,"-10"72"82"0"0,1 27-1275 0 0,0 0 0 0 0,0 1 0 0 0,0-1 0 0 0,0 0 0 0 0,0 0-1 0 0,0 0 1 0 0,0 0 0 0 0,0 0 0 0 0,0 0 0 0 0,0 0 0 0 0,-1 0 0 0 0,1 0 0 0 0,0 0 0 0 0,0 0 0 0 0,0 0 0 0 0,0 0 0 0 0,0 1 0 0 0,0-1 0 0 0,0 0 0 0 0,0 0 0 0 0,0 0 0 0 0,0 0 0 0 0,0 0 0 0 0,0 0 0 0 0,-1 0 0 0 0,1 0 0 0 0,0 0 0 0 0,0 0 0 0 0,0 0-1 0 0,0 0 1 0 0,0 0 0 0 0,0 0 0 0 0,0 0 0 0 0,0 0 0 0 0,0 0 0 0 0,-1 0 0 0 0,1 0 0 0 0,0 0 0 0 0,0 0 0 0 0,0 0 0 0 0,0 0 0 0 0,0 0 0 0 0,0 0 0 0 0,0-1 0 0 0,0 1 0 0 0,0 0 0 0 0,0 0 0 0 0,0 0 0 0 0,0 0 0 0 0,-1 0 0 0 0,1 0 0 0 0,0 0 0 0 0,0 0-1 0 0,0 0 1 0 0,0 0 0 0 0,0 0 0 0 0,0 0 0 0 0,0-1 0 0 0,-7 25 111 0 0,-3 31-113 0 0,8-33 5 0 0,0 1 1 0 0,2 0 0 0 0,4 34 0 0 0,11 28 116 0 0,-7-57-79 0 0,10 17 38 0 0,-13-36-61 0 0,0 1 0 0 0,0-1-1 0 0,0 0 1 0 0,2 0-1 0 0,-1-1 1 0 0,1 0-1 0 0,0 0 1 0 0,0-1 0 0 0,11 8-1 0 0,-10-8-6 0 0,8 4 17 0 0,-5-5-10 0 0,0-2 2 0 0,-3-3-8 0 0,-7-1-49 0 0,4-3-284 0 0,10 1 44 0 0,8-2-25 0 0,-16-4 169 0 0,-7 1 231 0 0,3-4 134 0 0,-1 0 292 0 0,-1 3 81 0 0,4 6-419 0 0,11 3-11 0 0,-2 2-60 0 0,-2 1-77 0 0,6 5 57 0 0,-3-2-42 0 0,-5-2-55 0 0,5-1 22 0 0,8 5-11 0 0,-3 6-9 0 0,-14-11-7 0 0,-3 0-1 0 0,0-1 1 0 0,1 0 0 0 0,0 0-1 0 0,0 0 1 0 0,0 0-1 0 0,0-1 1 0 0,1 1 0 0 0,-1-1-1 0 0,0 0 1 0 0,1 0-1 0 0,0-1 1 0 0,-1 0 0 0 0,1 1-1 0 0,0-2 1 0 0,0 1-1 0 0,0 0 1 0 0,-1-1 0 0 0,10 0-1 0 0,-7-1 4 0 0,1 0 10 0 0,-1-1 6 0 0,1-1-7 0 0,5-1-3 0 0,6-5 11 0 0,-10 1 9 0 0,-7 1 2 0 0,-2 6-41 0 0,0-2 3 0 0,0 2-3 0 0,0 0-4 0 0,2 1 9 0 0,0 0 0 0 0,-1 0 0 0 0,1 0 0 0 0,0 0 0 0 0,-1 0 0 0 0,1 0 0 0 0,0 1 0 0 0,-1-1 0 0 0,1 0 0 0 0,0 1 0 0 0,-1-1 0 0 0,1 1 0 0 0,-1 0 0 0 0,1-1 0 0 0,-1 1-1 0 0,3 2 1 0 0,18 11-19 0 0,21 30 28 0 0,-20-9 1 0 0,5 20 3 0 0,-19-31-1 0 0,-2 1 1 0 0,7 35-1 0 0,-5 13 21 0 0,-12-7 26 0 0,-22 32-13 0 0,16-67-22 0 0,8-27-17 0 0,0-1 1 0 0,-1 1-1 0 0,1-1 1 0 0,-1 1-1 0 0,0-1 1 0 0,-1 0-1 0 0,1 0 1 0 0,0 0 0 0 0,-1 0-1 0 0,1 0 1 0 0,-1 0-1 0 0,0-1 1 0 0,0 1-1 0 0,0-1 1 0 0,0 0-1 0 0,-1 0 1 0 0,-3 2 0 0 0,4-3 0 0 0,0 1 1 0 0,1-1 0 0 0,-1 0 0 0 0,0-1 0 0 0,0 1 0 0 0,0 0-1 0 0,0-1 1 0 0,1 1 0 0 0,-1-1 0 0 0,0 0 0 0 0,0 0-1 0 0,0 0 1 0 0,0 0 0 0 0,0-1 0 0 0,0 1 0 0 0,0-1 0 0 0,0 0-1 0 0,1 1 1 0 0,-1-2 0 0 0,0 1 0 0 0,0 0 0 0 0,-3-2 0 0 0,-1-3 36 0 0,-1 1 0 0 0,1-1 0 0 0,0 0 1 0 0,1-1-1 0 0,-1 1 0 0 0,1-1 0 0 0,1-1 1 0 0,-9-13-1 0 0,12 17-1 0 0,0 0 1 0 0,0-1-1 0 0,0 1 0 0 0,1-1 1 0 0,0 0-1 0 0,0 0 0 0 0,0 1 1 0 0,0-1-1 0 0,1 0 0 0 0,0 0 1 0 0,0 0-1 0 0,0 0 0 0 0,1 1 1 0 0,0-1-1 0 0,-1 0 0 0 0,2 0 1 0 0,-1 1-1 0 0,3-8 0 0 0,0 1 0 0 0,0 1 0 0 0,0 0 0 0 0,1 0 0 0 0,1 0 0 0 0,-1 0 0 0 0,2 1 0 0 0,-1 0 0 0 0,1 0 0 0 0,0 1 0 0 0,1 0 0 0 0,0 0 0 0 0,0 1 0 0 0,1 0 0 0 0,12-8 0 0 0,11-5-1 0 0,1 1 0 0 0,64-27 0 0 0,-81 41-330 0 0,0 0 1 0 0,1 1-1 0 0,-1 1 1 0 0,1 0-1 0 0,-1 1 1 0 0,1 1-1 0 0,0 0 1 0 0,31 4-1 0 0,-40-2 150 0 0,8 0-190 0 0,-7-5-251 0 0,-6-1-591 0 0</inkml:trace>
</inkml:ink>
</file>

<file path=ppt/ink/ink4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23:00:26.921"/>
    </inkml:context>
    <inkml:brush xml:id="br0">
      <inkml:brushProperty name="width" value="0.05" units="cm"/>
      <inkml:brushProperty name="height" value="0.05" units="cm"/>
      <inkml:brushProperty name="color" value="#E71224"/>
    </inkml:brush>
  </inkml:definitions>
  <inkml:trace contextRef="#ctx0" brushRef="#br0">1 97 6225 0 0,'33'-88'1218'0'0,"-33"88"-1164"0"0,0 0 0 0 0,0-1 1 0 0,0 1-1 0 0,0-1 0 0 0,0 1 0 0 0,1 0 1 0 0,-1-1-1 0 0,0 1 0 0 0,0-1 0 0 0,0 1 1 0 0,1 0-1 0 0,-1-1 0 0 0,0 1 0 0 0,0 0 1 0 0,1-1-1 0 0,-1 1 0 0 0,0 0 0 0 0,0-1 1 0 0,1 1-1 0 0,-1 0 0 0 0,1 0 0 0 0,-1-1 1 0 0,0 1-1 0 0,1 0 0 0 0,-1 0 0 0 0,0 0 1 0 0,1-1-1 0 0,-1 1 0 0 0,1 0 0 0 0,0 0 1 0 0,6 11 541 0 0,0 25-535 0 0,-7-33 80 0 0,7 29-19 0 0,3 15 24 0 0,16 70 348 0 0,-23-107-516 0 0,1 6 167 0 0,-3-7-189 0 0,-4-5-478 0 0,-2-6-171 0 0,1-2 27 0 0,2 2-79 0 0</inkml:trace>
</inkml:ink>
</file>

<file path=ppt/ink/ink45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9:13:32.690"/>
    </inkml:context>
    <inkml:brush xml:id="br0">
      <inkml:brushProperty name="width" value="0.05" units="cm"/>
      <inkml:brushProperty name="height" value="0.05" units="cm"/>
    </inkml:brush>
  </inkml:definitions>
  <inkml:trace contextRef="#ctx0" brushRef="#br0">460 416 4153 0 0,'-1'-16'2095'0'0,"1"10"-1843"0"0,-1 0-1 0 0,-1 0 1 0 0,1 0 0 0 0,-1 0 0 0 0,0 1-1 0 0,-5-11 1 0 0,0 4 278 0 0,1 4-453 0 0,-1-1-1 0 0,0 1 0 0 0,-1 1 1 0 0,0-1-1 0 0,0 1 0 0 0,-1 0 0 0 0,0 1 1 0 0,0 0-1 0 0,0 1 0 0 0,-1 0 1 0 0,0 0-1 0 0,0 1 0 0 0,0 0 0 0 0,0 0 1 0 0,-1 2-1 0 0,1-1 0 0 0,-1 1 1 0 0,0 1-1 0 0,0 0 0 0 0,1 0 0 0 0,-1 1 1 0 0,0 0-1 0 0,0 1 0 0 0,-13 3 1 0 0,-20 9 17 0 0,21-2-64 0 0,-3 8-15 0 0,-3 20 13 0 0,4-5-3 0 0,21-29-20 0 0,-1 1 0 0 0,1 0 1 0 0,1 0-1 0 0,-1 0 0 0 0,1 1 1 0 0,0-1-1 0 0,1 1 1 0 0,-1 0-1 0 0,1 0 0 0 0,1 0 1 0 0,-1 0-1 0 0,1 0 0 0 0,1 0 1 0 0,-1 0-1 0 0,1 0 1 0 0,0 0-1 0 0,1 0 0 0 0,-1 0 1 0 0,2 1-1 0 0,-1-1 0 0 0,1 0 1 0 0,0-1-1 0 0,0 1 1 0 0,1 0-1 0 0,0-1 0 0 0,0 1 1 0 0,0-1-1 0 0,1 0 1 0 0,0 0-1 0 0,0 0 0 0 0,6 6 1 0 0,6-3 29 0 0,18 0-2 0 0,27-5-1 0 0,-39-4-18 0 0,-14 0-3 0 0,0 0-1 0 0,0-1 0 0 0,0-1 0 0 0,0 0 0 0 0,-1 0 1 0 0,1 0-1 0 0,0-1 0 0 0,-1 0 0 0 0,1 0 0 0 0,12-8 1 0 0,69-51 69 0 0,-80 55-77 0 0,-3 2-1 0 0,1-1 0 0 0,-1 1 0 0 0,-1-1 0 0 0,1-1 0 0 0,8-12 0 0 0,-7 7-5 0 0,0 0 1 0 0,-1 0-1 0 0,0-1 0 0 0,-1 0 1 0 0,4-18-1 0 0,0-10-59 0 0,7-85 0 0 0,-15 124 58 0 0,1-28-11 0 0,-3-18-7 0 0,-10 2-19 0 0,-4 20-7 0 0,7 16 38 0 0,7 7 5 0 0,-1 1 1 0 0,0-1 0 0 0,0 1-1 0 0,0 0 1 0 0,-1-1 0 0 0,1 1-1 0 0,-1 0 1 0 0,1 0-1 0 0,-5-2 1 0 0,5 4 3 0 0,1-1 0 0 0,0 1 0 0 0,-1 0 1 0 0,1 1-1 0 0,0-1 0 0 0,0 0 0 0 0,-1 0 0 0 0,1 0 0 0 0,0 1 0 0 0,0-1 0 0 0,-1 1 1 0 0,1-1-1 0 0,0 1 0 0 0,0-1 0 0 0,0 1 0 0 0,0 0 0 0 0,0-1 0 0 0,0 1 0 0 0,0 0 0 0 0,0 0 1 0 0,0 0-1 0 0,0 0 0 0 0,0 0 0 0 0,0 0 0 0 0,1 0 0 0 0,-1 0 0 0 0,0 0 0 0 0,1 0 1 0 0,-1 2-1 0 0,-12 17-16 0 0,5-5 7 0 0,-9 25 8 0 0,-9 28 29 0 0,12 2 10 0 0,15-29-20 0 0,6-25-1 0 0,0-1 5 0 0,1 32-6 0 0,12 20 27 0 0,-16-57-35 0 0,2 0 0 0 0,-1 0-1 0 0,1 0 1 0 0,1 0 0 0 0,9 10-1 0 0,-11-14-8 0 0,5 6 15 0 0,1-1 1 0 0,0 1-1 0 0,0-2 0 0 0,18 13 0 0 0,-26-20-8 0 0,0-1-1 0 0,0 0 1 0 0,0-1 0 0 0,1 1-1 0 0,-1 0 1 0 0,0-1-1 0 0,1 0 1 0 0,-1 0-1 0 0,1 0 1 0 0,0 0 0 0 0,-1-1-1 0 0,1 1 1 0 0,0-1-1 0 0,-1 0 1 0 0,1 0-1 0 0,0 0 1 0 0,-1 0 0 0 0,1-1-1 0 0,-1 0 1 0 0,1 1-1 0 0,0-1 1 0 0,-1-1-1 0 0,1 1 1 0 0,-1 0-1 0 0,4-3 1 0 0,4-4 4 0 0,-1 0-1 0 0,0 0 1 0 0,0-1-1 0 0,-1 0 1 0 0,0 0 0 0 0,-1-1-1 0 0,0-1 1 0 0,0 1 0 0 0,-1-1-1 0 0,6-13 1 0 0,-11 19-13 0 0,8-19 1 0 0,0-12 20 0 0,-9 12-7 0 0,-4 8-10 0 0,2 15-1 0 0,1 0 1 0 0,-1 0 0 0 0,1 0-1 0 0,-1 0 1 0 0,1 0 0 0 0,-1-1-1 0 0,1 1 1 0 0,-1 1 0 0 0,0-1-1 0 0,0 0 1 0 0,1 0 0 0 0,-1 0 0 0 0,0 0-1 0 0,0 0 1 0 0,0 1 0 0 0,-2-2-1 0 0,1 1 1 0 0,1 1-1 0 0,-1-1 1 0 0,0 1-1 0 0,0 0 1 0 0,1 0-1 0 0,-1 0 1 0 0,0 0-1 0 0,1 0 1 0 0,-1 0-1 0 0,0 0 1 0 0,0 0-1 0 0,1 1 1 0 0,-1-1-1 0 0,0 0 1 0 0,1 1-1 0 0,-3 1 1 0 0,-28 16-6 0 0,19-6 6 0 0,-1-1-21 0 0,5-5 7 0 0,3 0 11 0 0,1 0-2 0 0,-7 8 4 0 0,-3 11 20 0 0,14-24-16 0 0,0 1 0 0 0,0-1 0 0 0,1 1 0 0 0,-1 0 0 0 0,1 0 0 0 0,-1-1 0 0 0,1 1 0 0 0,0 0 0 0 0,-1 0 0 0 0,1-1 0 0 0,0 1 0 0 0,0 0 0 0 0,0 0 0 0 0,1 0 0 0 0,-1-1 0 0 0,0 1 0 0 0,1 0 0 0 0,-1 0-1 0 0,1-1 1 0 0,-1 1 0 0 0,1 0 0 0 0,0-1 0 0 0,1 3 0 0 0,3 5 40 0 0,-1 2-3 0 0,2 3-9 0 0,6-6-13 0 0,29 13 59 0 0,-35-16-70 0 0,1-1 0 0 0,-1-1 0 0 0,1 1 0 0 0,0-1 0 0 0,0 0 0 0 0,0-1 0 0 0,0 1 0 0 0,1-1 0 0 0,-1-1 0 0 0,1 1 0 0 0,-1-2 0 0 0,1 1 0 0 0,9-1 0 0 0,53-4 30 0 0,-56 4-58 0 0,-1 0 0 0 0,1-1 1 0 0,-1 0-1 0 0,0-2 0 0 0,1 1 1 0 0,16-7-1 0 0,-18 5-87 0 0,70-32-698 0 0,-77 33 475 0 0,0-1 0 0 0,0 1 0 0 0,0-1 1 0 0,0 1-1 0 0,0-2 0 0 0,-1 1 0 0 0,0 0 0 0 0,0-1 0 0 0,0 0 0 0 0,0 0 0 0 0,-1 0 0 0 0,3-6 0 0 0,-5 10 133 0 0,-1 0-1 0 0,0 0 0 0 0,0 0 1 0 0,0 0-1 0 0,1 1 0 0 0,-1-1 0 0 0,0 0 1 0 0,0 0-1 0 0,0 0 0 0 0,0 0 1 0 0,-1 0-1 0 0,1 0 0 0 0,0 1 0 0 0,0-1 1 0 0,-1 0-1 0 0,1 0 0 0 0,0 0 1 0 0,-1 0-1 0 0,1 0 0 0 0,-2-1-952 0 0</inkml:trace>
</inkml:ink>
</file>

<file path=ppt/ink/ink45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9:13:33.729"/>
    </inkml:context>
    <inkml:brush xml:id="br0">
      <inkml:brushProperty name="width" value="0.05" units="cm"/>
      <inkml:brushProperty name="height" value="0.05" units="cm"/>
    </inkml:brush>
  </inkml:definitions>
  <inkml:trace contextRef="#ctx0" brushRef="#br0">1 134 3873 0 0,'2'3'3428'0'0,"-1"-1"-2039"0"0,10 44-236 0 0,23 130-536 0 0,-26-115-583 0 0,36 137 141 0 0,-32-151-170 0 0,15 65 113 0 0,-29-92 18 0 0,-2-26-80 0 0,0-5-10 0 0,1-3-32 0 0,0-8-18 0 0,0 0 20 0 0,-4-21 9 0 0,0-6 2 0 0,-1-72 1 0 0,10 81-11 0 0,4-34-1 0 0,8-69-5 0 0,-11 128-13 0 0,0 0 0 0 0,1 0 0 0 0,1 0-1 0 0,0 0 1 0 0,1 1 0 0 0,13-25 0 0 0,13 11-11 0 0,-20 20-12 0 0,-9 8-5 0 0,-3 1 10 0 0,-3 4-17 0 0,-1 16 37 0 0,3-12-4 0 0,-28 209 2 0 0,28-206 5 0 0,-1 11 7 0 0,0-7-1 0 0,-1-3-1 0 0,0-6-4 0 0,-7-1 26 0 0,2-7-2 0 0,0-1 0 0 0,4-1-10 0 0,1 0-17 0 0,-6-10-130 0 0,10 1 89 0 0,2 5 41 0 0,0 0-1 0 0,1 0 1 0 0,-1 0 0 0 0,1 1 0 0 0,7-8 0 0 0,41-40-5 0 0,-41 44 3 0 0,66-58-9 0 0,31-11 4 0 0,-105 77 6 0 0,5-4-4 0 0,0 1 2 0 0,0 0-1 0 0,-1-1 0 0 0,1 0 0 0 0,10-12 1 0 0,-16 16 0 0 0,-1 0 1 0 0,1-1 0 0 0,-1 1-1 0 0,0 0 1 0 0,0 0 0 0 0,0-1-1 0 0,0 1 1 0 0,0-1-1 0 0,0 1 1 0 0,-1-1 0 0 0,1 1-1 0 0,-1-1 1 0 0,0 1 0 0 0,1-1-1 0 0,-1 1 1 0 0,0-1 0 0 0,-1 1-1 0 0,1-1 1 0 0,0 0 0 0 0,-1 1-1 0 0,-1-4 1 0 0,2 5 1 0 0,0 0 0 0 0,0 0 0 0 0,0 0 0 0 0,0 0 0 0 0,0 0 1 0 0,-1 0-1 0 0,1 0 0 0 0,0 0 0 0 0,-1 0 0 0 0,1 1 0 0 0,0-1 0 0 0,-1 0 0 0 0,1 0 0 0 0,-1 0 0 0 0,0 1 1 0 0,1-1-1 0 0,-1 0 0 0 0,0 1 0 0 0,1-1 0 0 0,-1 0 0 0 0,0 1 0 0 0,1-1 0 0 0,-1 1 0 0 0,0-1 0 0 0,0 1 1 0 0,0 0-1 0 0,0-1 0 0 0,0 1 0 0 0,1 0 0 0 0,-1-1 0 0 0,0 1 0 0 0,-1 0 0 0 0,-3 1 4 0 0,1 1-1 0 0,0-1 0 0 0,-1 1 1 0 0,1 0-1 0 0,0 1 1 0 0,0-1-1 0 0,-5 5 1 0 0,-5 3 17 0 0,0 1 0 0 0,1 0 0 0 0,1 1 1 0 0,-17 19-1 0 0,23-24-10 0 0,0 1 0 0 0,0 1 1 0 0,0-1-1 0 0,1 1 0 0 0,0 0 1 0 0,1 0-1 0 0,0 0 0 0 0,1 1 1 0 0,0-1-1 0 0,-3 12 0 0 0,4 9 14 0 0,8 17 6 0 0,-5-41-26 0 0,1 0 0 0 0,0-1 0 0 0,0 1 0 0 0,1-1 0 0 0,-1 1 0 0 0,6 6 0 0 0,-7-11-2 0 0,0 1-1 0 0,0-1 1 0 0,1 1-1 0 0,-1-1 1 0 0,1 0-1 0 0,-1 0 1 0 0,1 0-1 0 0,-1 0 1 0 0,1 0-1 0 0,0 0 1 0 0,-1 0 0 0 0,1 0-1 0 0,0 0 1 0 0,0-1-1 0 0,0 1 1 0 0,0-1-1 0 0,0 1 1 0 0,0-1-1 0 0,-1 0 1 0 0,1 0-1 0 0,0 0 1 0 0,0 0 0 0 0,0 0-1 0 0,0 0 1 0 0,0-1-1 0 0,0 1 1 0 0,0-1-1 0 0,0 1 1 0 0,0-1-1 0 0,2-1 1 0 0,3-1-31 0 0,-1 0 0 0 0,0 0 0 0 0,0 0 0 0 0,-1-1 1 0 0,1 0-1 0 0,-1 0 0 0 0,6-6 0 0 0,-6 4-32 0 0,0 1 0 0 0,-1-2 0 0 0,1 1 0 0 0,-1 0 0 0 0,-1-1 0 0 0,5-10 0 0 0,-2 2-48 0 0,5-8-47 0 0,7-23-119 0 0,-14 34 245 0 0,1 1-1 0 0,-1-1 1 0 0,2 1-1 0 0,-1 0 1 0 0,2 0 0 0 0,-1 1-1 0 0,10-11 1 0 0,-2 70 304 0 0,-12-37-279 0 0,12 51 223 0 0,-12-59-206 0 0,-1 0 1 0 0,0 1-1 0 0,1-1 1 0 0,0 0 0 0 0,0 0-1 0 0,0-1 1 0 0,1 1-1 0 0,-1 0 1 0 0,1-1 0 0 0,0 1-1 0 0,0-1 1 0 0,4 4 0 0 0,-6-6-11 0 0,1-1 1 0 0,-1 1-1 0 0,0-1 1 0 0,0 1 0 0 0,0-1-1 0 0,1 1 1 0 0,-1-1-1 0 0,0 0 1 0 0,0 0 0 0 0,1 0-1 0 0,-1 1 1 0 0,0-1-1 0 0,1 0 1 0 0,-1-1-1 0 0,0 1 1 0 0,1 0 0 0 0,-1 0-1 0 0,0-1 1 0 0,0 1-1 0 0,1 0 1 0 0,-1-1 0 0 0,0 1-1 0 0,0-1 1 0 0,0 0-1 0 0,0 1 1 0 0,1-1 0 0 0,-1 0-1 0 0,0 0 1 0 0,0 0-1 0 0,-1 1 1 0 0,1-1 0 0 0,1-2-1 0 0,30-41 44 0 0,-20 25-28 0 0,20-19-10 0 0,12-16 16 0 0,-35 32-18 0 0,-13 28 16 0 0,0 8-3 0 0,-15 52 50 0 0,-3 13 42 0 0,21-74-105 0 0,1 0 0 0 0,-1 0-1 0 0,1 0 1 0 0,0 0 0 0 0,0 0-1 0 0,1 0 1 0 0,0 0 0 0 0,0 0-1 0 0,0 0 1 0 0,0 0-1 0 0,1 0 1 0 0,-1-1 0 0 0,1 1-1 0 0,1-1 1 0 0,-1 1 0 0 0,1-1-1 0 0,-1 0 1 0 0,1 1 0 0 0,0-1-1 0 0,1-1 1 0 0,-1 1 0 0 0,1 0-1 0 0,6 4 1 0 0,-6-4-154 0 0,0-1 0 0 0,0 0-1 0 0,0 0 1 0 0,0-1 0 0 0,0 1 0 0 0,1-1 0 0 0,-1 0-1 0 0,1 0 1 0 0,0 0 0 0 0,0 0 0 0 0,-1-1 0 0 0,1 0 0 0 0,0 0-1 0 0,0-1 1 0 0,0 1 0 0 0,0-1 0 0 0,0 0 0 0 0,0 0 0 0 0,0-1-1 0 0,0 1 1 0 0,0-1 0 0 0,0 0 0 0 0,8-3 0 0 0,-3-2-1234 0 0</inkml:trace>
</inkml:ink>
</file>

<file path=ppt/ink/ink45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9:13:34.554"/>
    </inkml:context>
    <inkml:brush xml:id="br0">
      <inkml:brushProperty name="width" value="0.05" units="cm"/>
      <inkml:brushProperty name="height" value="0.05" units="cm"/>
    </inkml:brush>
  </inkml:definitions>
  <inkml:trace contextRef="#ctx0" brushRef="#br0">75 200 4473 0 0,'4'-8'2183'0'0,"1"-13"316"0"0,-6 11-2463 0 0,-6-14 462 0 0,3 15-361 0 0,0 6 63 0 0,-5 12-105 0 0,1 6-79 0 0,5-8 41 0 0,-10 22 55 0 0,7-19-37 0 0,1 1 0 0 0,0 0 0 0 0,1 0 0 0 0,0 1 0 0 0,1-1 0 0 0,0 1 0 0 0,1 0 0 0 0,-1 14 0 0 0,8 17 121 0 0,-3-37-174 0 0,-1-1 0 0 0,1 1 0 0 0,0-1 0 0 0,1 1 1 0 0,-1-1-1 0 0,1 0 0 0 0,0 0 0 0 0,7 8 1 0 0,-8-10-16 0 0,0-1 1 0 0,1 1 0 0 0,0-1-1 0 0,-1 0 1 0 0,1 0-1 0 0,0 0 1 0 0,0 0 0 0 0,0 0-1 0 0,4 1 1 0 0,-3-2-6 0 0,0 0 1 0 0,0 0-1 0 0,0 0 0 0 0,0-1 1 0 0,0 1-1 0 0,0-1 0 0 0,0 0 1 0 0,0 0-1 0 0,0-1 0 0 0,0 1 1 0 0,0-1-1 0 0,0 0 0 0 0,0 0 1 0 0,0 0-1 0 0,4-2 0 0 0,11-7 19 0 0,0 0-1 0 0,0-2 1 0 0,-1 0-1 0 0,0-1 0 0 0,-1-1 1 0 0,21-22-1 0 0,-24 20-12 0 0,3-8 4 0 0,-14 18-13 0 0,0-1 1 0 0,0 0-1 0 0,-1 0 0 0 0,1 0 1 0 0,-1 0-1 0 0,-1 0 0 0 0,2-10 0 0 0,-2-13-33 0 0,3-21-8 0 0,-3 45 40 0 0,0 0 0 0 0,0 0 0 0 0,-1 1 0 0 0,0-1-1 0 0,0 0 1 0 0,0 0 0 0 0,-1 0 0 0 0,0 0 0 0 0,0 0-1 0 0,0 1 1 0 0,-1-1 0 0 0,0 0 0 0 0,0 1 0 0 0,-6-11-1 0 0,7 14 1 0 0,0-1 0 0 0,0 1 0 0 0,-1-1-1 0 0,1 1 1 0 0,-1 0 0 0 0,0 0-1 0 0,1-1 1 0 0,-1 1 0 0 0,0 1-1 0 0,0-1 1 0 0,-1 0 0 0 0,-2-2 0 0 0,3 4 1 0 0,1 0 0 0 0,0 0 0 0 0,-1 1 0 0 0,1-1 0 0 0,0 0 0 0 0,-1 1 0 0 0,1-1 0 0 0,0 1 0 0 0,-1-1 0 0 0,1 1 0 0 0,0 0 0 0 0,0 0 0 0 0,-1-1 1 0 0,1 1-1 0 0,0 0 0 0 0,0 0 0 0 0,0 0 0 0 0,0 0 0 0 0,0 0 0 0 0,0 0 0 0 0,1 1 0 0 0,-1-1 0 0 0,0 0 0 0 0,0 0 0 0 0,1 0 0 0 0,-1 1 0 0 0,0 1 0 0 0,-15 25-1 0 0,2 0 0 0 0,0 1 0 0 0,2 1 0 0 0,2 0 0 0 0,0 0 0 0 0,-8 51 0 0 0,2-38 10 0 0,14-40-6 0 0,0 0 0 0 0,0-1-1 0 0,1 1 1 0 0,0 0 0 0 0,-1 0 0 0 0,1 0 0 0 0,0 1 0 0 0,0-1 0 0 0,1 0-1 0 0,-1 0 1 0 0,1 0 0 0 0,-1 1 0 0 0,1-1 0 0 0,0 0 0 0 0,0 1 0 0 0,1-1-1 0 0,-1 0 1 0 0,1 0 0 0 0,-1 0 0 0 0,1 1 0 0 0,0-1 0 0 0,0 0 0 0 0,1 0-1 0 0,-1 0 1 0 0,1 0 0 0 0,-1 0 0 0 0,4 4 0 0 0,0-1 2 0 0,0 0 0 0 0,0 0 0 0 0,0-1 0 0 0,1 0 0 0 0,-1 0 0 0 0,1 0 0 0 0,0-1 0 0 0,1 0 0 0 0,-1 0 0 0 0,1 0 0 0 0,0-1 1 0 0,0 0-1 0 0,0 0 0 0 0,0-1 0 0 0,0 0 0 0 0,0 0 0 0 0,1-1 0 0 0,-1 0 0 0 0,1 0 0 0 0,-1 0 0 0 0,10-2 0 0 0,9 3 10 0 0,68 1-17 0 0,-40-14-38 0 0,-23-5-5 0 0,-15 5 17 0 0,-4 3-22 0 0,1-1 0 0 0,-2 0-1 0 0,1-1 1 0 0,-1 0 0 0 0,14-17 0 0 0,-23 24 39 0 0,0 0 0 0 0,0-1 0 0 0,0 1-1 0 0,0 0 1 0 0,-1-1 0 0 0,1 1 0 0 0,-1-1 0 0 0,0 1 0 0 0,0-1 0 0 0,0 1 0 0 0,-1-1 0 0 0,1 0 0 0 0,-1 1 0 0 0,0-1 0 0 0,0 0 0 0 0,0 0 0 0 0,-1 1 0 0 0,1-1 0 0 0,-1 0 0 0 0,0 1 0 0 0,0-1 0 0 0,0 1 0 0 0,0-1 0 0 0,-1 1 0 0 0,1-1 0 0 0,-1 1 0 0 0,-3-5 0 0 0,-7-4 8 0 0,-8 10-1 0 0,13 3 4 0 0,-2 7 37 0 0,-3 24 79 0 0,8-21-82 0 0,-5 13 1 0 0,7-16-18 0 0,-1 0-1 0 0,2 0 0 0 0,-1 1 1 0 0,1-1-1 0 0,0 1 0 0 0,0-1 1 0 0,1 0-1 0 0,1 12 0 0 0,5 5 53 0 0,-4-19-40 0 0,1 1-1 0 0,0-1 1 0 0,0 0-1 0 0,0 0 1 0 0,1 0 0 0 0,0 0-1 0 0,0-1 1 0 0,1 1-1 0 0,-1-1 1 0 0,11 9-1 0 0,59 39 73 0 0,-64-47-95 0 0,-8-5-2 0 0,0 1 0 0 0,0-1 0 0 0,0 0 0 0 0,1 0 0 0 0,-1 0 0 0 0,0 0 0 0 0,1 0 0 0 0,-1-1 0 0 0,0 1 0 0 0,1-1-1 0 0,-1 1 1 0 0,1-1 0 0 0,-1 0 0 0 0,1 0 0 0 0,-1 0 0 0 0,1 0 0 0 0,-1-1 0 0 0,1 1 0 0 0,-1-1 0 0 0,4 0-1 0 0,-2-1 2 0 0,0 0-1 0 0,0 0 0 0 0,-1-1 1 0 0,1 1-1 0 0,0-1 0 0 0,-1 0 0 0 0,0 0 1 0 0,0 0-1 0 0,1 0 0 0 0,3-7 1 0 0,5-8 8 0 0,-1-1 1 0 0,-1 0 0 0 0,14-37-1 0 0,-18 41 1 0 0,0 2-14 0 0,21-58 20 0 0,-26 65-20 0 0,1 1-1 0 0,-1-1 0 0 0,0 0 1 0 0,0 1-1 0 0,-1-1 0 0 0,1 0 0 0 0,-1 1 1 0 0,0-1-1 0 0,-1 0 0 0 0,-1-7 1 0 0,2 13 0 0 0,0 0 1 0 0,0 0 0 0 0,-1 0 0 0 0,1 0-1 0 0,0-1 1 0 0,0 1 0 0 0,0 0 0 0 0,-1 0 0 0 0,1 0-1 0 0,0 0 1 0 0,0 0 0 0 0,-1 0 0 0 0,1-1 0 0 0,0 1-1 0 0,0 0 1 0 0,0 0 0 0 0,-1 0 0 0 0,1 0 0 0 0,0 0-1 0 0,0 0 1 0 0,-1 0 0 0 0,1 0 0 0 0,0 0-1 0 0,0 0 1 0 0,-1 0 0 0 0,1 0 0 0 0,0 0 0 0 0,0 1-1 0 0,-1-1 1 0 0,1 0 0 0 0,0 0 0 0 0,0 0 0 0 0,-1 0-1 0 0,1 0 1 0 0,0 0 0 0 0,0 1 0 0 0,0-1 0 0 0,-1 0-1 0 0,-3 3 2 0 0,4-3-1 0 0,-9 8 31 0 0,-4 12-5 0 0,4 3-15 0 0,-1 8-5 0 0,7-22 2 0 0,1-3-1 0 0,1 0 0 0 0,0 0 0 0 0,0 0 0 0 0,1 0 0 0 0,-1 0 0 0 0,1 0 0 0 0,0 0 0 0 0,1 0 0 0 0,-1 1 0 0 0,1-1 0 0 0,1-1 0 0 0,-1 1 0 0 0,5 11 0 0 0,-3-9 6 0 0,1 0 0 0 0,0 1 0 0 0,0-2 0 0 0,1 1 0 0 0,0 0 0 0 0,0-1 0 0 0,13 13 0 0 0,-9-12-11 0 0,0 1 1 0 0,0-2 0 0 0,1 1 0 0 0,1-1-1 0 0,-1-1 1 0 0,18 9 0 0 0,-21-13-76 0 0,-1 0 0 0 0,1 0 0 0 0,-1 0 0 0 0,1-1 1 0 0,0 0-1 0 0,0 0 0 0 0,-1-1 0 0 0,1 0 0 0 0,0 0 1 0 0,0-1-1 0 0,-1 1 0 0 0,1-2 0 0 0,9-1 0 0 0,10-7-346 0 0,5-7-158 0 0,3-18-336 0 0,-12 5 154 0 0,-13 17 399 0 0,9-11-304 0 0</inkml:trace>
</inkml:ink>
</file>

<file path=ppt/ink/ink45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9:13:34.928"/>
    </inkml:context>
    <inkml:brush xml:id="br0">
      <inkml:brushProperty name="width" value="0.05" units="cm"/>
      <inkml:brushProperty name="height" value="0.05" units="cm"/>
    </inkml:brush>
  </inkml:definitions>
  <inkml:trace contextRef="#ctx0" brushRef="#br0">59 82 2649 0 0,'0'-22'2613'0'0,"-1"19"-2376"0"0,0 0 0 0 0,1-1 0 0 0,0 1-1 0 0,0 0 1 0 0,0 0 0 0 0,0 0-1 0 0,0-1 1 0 0,0 1 0 0 0,1 0-1 0 0,0 0 1 0 0,-1 0 0 0 0,1 0-1 0 0,0 0 1 0 0,1 0 0 0 0,-1 0-1 0 0,3-3 1 0 0,-1 3 175 0 0,-4 3-92 0 0,0 0-90 0 0,-1 0-50 0 0,3 1 109 0 0,1 6-105 0 0,1 7-97 0 0,9 74 271 0 0,-11-73-330 0 0,1 1 0 0 0,0 0-1 0 0,1-1 1 0 0,1 0-1 0 0,7 20 1 0 0,7 13 74 0 0,-7-17-54 0 0,0 2-10 0 0,-3-12-6 0 0,26 59 86 0 0,-23-56-109 0 0,2 3-15 0 0,3 10 44 0 0,10 21-556 0 0,-41-81-5743 0 0,-6-11 5157 0 0,-26-17 743 0 0,7 9 683 0 0,7 8 333 0 0,13 13-11 0 0,-6-2 513 0 0,21 20-751 0 0,0-1-1 0 0,1 1 1 0 0,0-1 0 0 0,-1 0-1 0 0,1 0 1 0 0,1 0 0 0 0,-1-1-1 0 0,1 1 1 0 0,-1-1 0 0 0,1 0-1 0 0,0 0 1 0 0,-3-9 0 0 0,6 12-370 0 0,0 1 0 0 0,0-1 0 0 0,1 0 0 0 0,-1 1 0 0 0,0-1 0 0 0,1 0 0 0 0,-1 1 0 0 0,1-1 0 0 0,0 1 0 0 0,0-1 0 0 0,-1 1 0 0 0,1-1 0 0 0,0 1 0 0 0,0 0 0 0 0,0-1 0 0 0,1 1 0 0 0,-1 0 0 0 0,0 0 0 0 0,0 0 0 0 0,1 0 0 0 0,2-2 0 0 0,39-24 144 0 0,-32 20-152 0 0,22-9-25 0 0,1 1 0 0 0,1 1 0 0 0,0 2 0 0 0,1 1 0 0 0,1 2 0 0 0,-1 2 0 0 0,60-5 0 0 0,-38 8-417 0 0,-35 4 318 0 0,0-2 1 0 0,0-1-1 0 0,26-7 1 0 0,-8 2-318 0 0</inkml:trace>
</inkml:ink>
</file>

<file path=ppt/ink/ink45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9:13:35.278"/>
    </inkml:context>
    <inkml:brush xml:id="br0">
      <inkml:brushProperty name="width" value="0.05" units="cm"/>
      <inkml:brushProperty name="height" value="0.05" units="cm"/>
    </inkml:brush>
  </inkml:definitions>
  <inkml:trace contextRef="#ctx0" brushRef="#br0">0 7 7498 0 0,'16'-2'7497'0'0,"-3"2"-7473"0"0,-4-3-144 0 0,-1 1-264 0 0,15 4 8 0 0,-3 6 376 0 0,6-5-200 0 0,6 5 64 0 0,1-2 0 0 0</inkml:trace>
</inkml:ink>
</file>

<file path=ppt/ink/ink45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9:13:48.071"/>
    </inkml:context>
    <inkml:brush xml:id="br0">
      <inkml:brushProperty name="width" value="0.05" units="cm"/>
      <inkml:brushProperty name="height" value="0.05" units="cm"/>
    </inkml:brush>
  </inkml:definitions>
  <inkml:trace contextRef="#ctx0" brushRef="#br0">88 45 2008 0 0,'-9'-20'4672'0'0,"7"12"-4379"0"0,0 4-89 0 0,-2-2 531 0 0,2 4-457 0 0,-1-1-20 0 0,2 2-138 0 0,0 1-17 0 0,3 3 214 0 0,1 11-139 0 0,2 2-120 0 0,-3-6 40 0 0,5 4-29 0 0,1 6-9 0 0,-3-5-16 0 0,-3 14 56 0 0,-13 65 303 0 0,2-11-197 0 0,-18 39 8 0 0,6-52-116 0 0,2-5-28 0 0,14-56-59 0 0,2-2-7 0 0,1-3-2 0 0,1 0 3 0 0,2-2-1 0 0,8 18-1479 0 0</inkml:trace>
</inkml:ink>
</file>

<file path=ppt/ink/ink45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9:13:48.793"/>
    </inkml:context>
    <inkml:brush xml:id="br0">
      <inkml:brushProperty name="width" value="0.05" units="cm"/>
      <inkml:brushProperty name="height" value="0.05" units="cm"/>
    </inkml:brush>
  </inkml:definitions>
  <inkml:trace contextRef="#ctx0" brushRef="#br0">227 0 2561 0 0,'-8'2'454'0'0,"0"0"1"0"0,0 0 0 0 0,0 0 0 0 0,1 1 0 0 0,-1 0-1 0 0,-12 8 1 0 0,-9 3 100 0 0,22-11-391 0 0,-1 1 1 0 0,1-1-1 0 0,0 1 1 0 0,1 1-1 0 0,-11 7 1 0 0,16-11-145 0 0,0 0 0 0 0,0 0 0 0 0,0 0 0 0 0,0 0 1 0 0,0 1-1 0 0,0-1 0 0 0,1 0 0 0 0,-1 0 0 0 0,0 0 0 0 0,1 1 0 0 0,-1-1 1 0 0,1 0-1 0 0,-1 1 0 0 0,1-1 0 0 0,0 1 0 0 0,0-1 0 0 0,-1 0 0 0 0,1 1 0 0 0,0-1 1 0 0,0 2-1 0 0,1-1 13 0 0,-1 0 0 0 0,1 0 0 0 0,-1-1 1 0 0,1 1-1 0 0,0 0 0 0 0,0-1 0 0 0,0 1 0 0 0,0-1 1 0 0,0 1-1 0 0,0-1 0 0 0,0 0 0 0 0,2 3 0 0 0,4 0 21 0 0,0-1-1 0 0,1 1 1 0 0,-1-1-1 0 0,1-1 1 0 0,-1 0-1 0 0,1 0 0 0 0,0 0 1 0 0,0-1-1 0 0,11 1 1 0 0,-11-1-20 0 0,11 1-8 0 0,12-3-14 0 0,-21 0 9 0 0,0 1 0 0 0,0 0 0 0 0,0 1-1 0 0,15 2 1 0 0,-5 7 60 0 0,1 15 93 0 0,-19-23-156 0 0,-1 0-1 0 0,0 0 0 0 0,-1 0 0 0 0,1 0 1 0 0,0 1-1 0 0,-1-1 0 0 0,1 0 1 0 0,-1 0-1 0 0,0 1 0 0 0,0 3 1 0 0,-6 11 92 0 0,-2 3 90 0 0,2-3-68 0 0,-2-9-69 0 0,-35 7 276 0 0,9-6 13 0 0,21-6-261 0 0,6-1-71 0 0,0-1 1 0 0,0 0 0 0 0,0-1 0 0 0,0 0-1 0 0,0 0 1 0 0,0 0 0 0 0,0-1 0 0 0,0 0-1 0 0,0-1 1 0 0,0 1 0 0 0,-9-4 0 0 0,0-1 22 0 0,1-1-1 0 0,0 0 1 0 0,-24-16 0 0 0,36 20-34 0 0,0 0 0 0 0,0 0 0 0 0,0 0 0 0 0,1 0 0 0 0,-1 0 0 0 0,1-1 0 0 0,-4-5 1 0 0,-5-16-281 0 0,9 16-77 0 0,1 8 329 0 0,1 0 0 0 0,-1 0 0 0 0,1-1 0 0 0,-1 1 0 0 0,1 0 0 0 0,0 0 0 0 0,0 0 0 0 0,-1 0 0 0 0,1-1 0 0 0,0 1 0 0 0,0 0 0 0 0,0 0 0 0 0,0 0 0 0 0,1 0 0 0 0,-1-1 0 0 0,0 1 0 0 0,0 0 0 0 0,1 0 0 0 0,-1 0 0 0 0,0 0 0 0 0,1 0 0 0 0,-1 0 0 0 0,1 0 0 0 0,0 0 0 0 0,-1 0 0 0 0,1 0-1 0 0,0 0 1 0 0,0 0 0 0 0,0-1 0 0 0,11-10-450 0 0</inkml:trace>
</inkml:ink>
</file>

<file path=ppt/ink/ink45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9:13:49.161"/>
    </inkml:context>
    <inkml:brush xml:id="br0">
      <inkml:brushProperty name="width" value="0.05" units="cm"/>
      <inkml:brushProperty name="height" value="0.05" units="cm"/>
    </inkml:brush>
  </inkml:definitions>
  <inkml:trace contextRef="#ctx0" brushRef="#br0">301 45 5121 0 0,'-25'-4'5525'0'0,"-5"0"-6067"0"0,4 6 987 0 0,-26 5-309 0 0,11-2 152 0 0,16-2-64 0 0,9-2-60 0 0,-9 1 125 0 0,22-2-239 0 0,1 1 0 0 0,-1-1 0 0 0,1 1-1 0 0,0 0 1 0 0,-1 0 0 0 0,1 0-1 0 0,0 0 1 0 0,-1 0 0 0 0,1 1-1 0 0,0-1 1 0 0,0 1 0 0 0,0-1-1 0 0,0 1 1 0 0,0 0 0 0 0,-2 3-1 0 0,1-3-29 0 0,1 1-1 0 0,0-1 1 0 0,0 1-1 0 0,0 0 1 0 0,1 0-1 0 0,-1-1 1 0 0,1 1-1 0 0,-1 0 1 0 0,1 0-1 0 0,0 1 1 0 0,0-1-1 0 0,0 0 1 0 0,1 0-1 0 0,-1 0 1 0 0,1 1-1 0 0,0-1 1 0 0,0 5-1 0 0,2-1 22 0 0,18 55 103 0 0,-9-42-141 0 0,-3-8-3 0 0,9 3 12 0 0,-11-12-10 0 0,1 0 0 0 0,0-1 0 0 0,0 0 1 0 0,0 0-1 0 0,0-1 0 0 0,0 0 0 0 0,1 0 0 0 0,-1 0 0 0 0,9-1 0 0 0,-1-1 4 0 0,0 1 0 0 0,0-2 0 0 0,21-4 0 0 0,34-15 32 0 0,-24 1-29 0 0,-4-5-23 0 0,-19 5-15 0 0,-10 8 2 0 0,26-28-76 0 0,-26 15 27 0 0,-15 11 25 0 0,0 10 36 0 0,-1 0 1 0 0,1 1-1 0 0,-1-1 0 0 0,0 0 1 0 0,0 1-1 0 0,-1 0 0 0 0,1-1 1 0 0,-6-3-1 0 0,-23-4-22 0 0,9 7 14 0 0,-11-6 19 0 0,-31-6-59 0 0,50 15-32 0 0,-27-3-534 0 0,14 5 78 0 0,19 2 235 0 0,9 1 195 0 0,2 3-62 0 0</inkml:trace>
</inkml:ink>
</file>

<file path=ppt/ink/ink45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9:13:53.193"/>
    </inkml:context>
    <inkml:brush xml:id="br0">
      <inkml:brushProperty name="width" value="0.05" units="cm"/>
      <inkml:brushProperty name="height" value="0.05" units="cm"/>
    </inkml:brush>
  </inkml:definitions>
  <inkml:trace contextRef="#ctx0" brushRef="#br0">230 77 3057 0 0,'-73'-64'921'0'0,"72"63"-827"0"0,0 0-1 0 0,-1 0 0 0 0,1 0 1 0 0,-1-1-1 0 0,1 1 0 0 0,-1 1 1 0 0,1-1-1 0 0,-1 0 1 0 0,1 0-1 0 0,-1 1 0 0 0,0-1 1 0 0,1 1-1 0 0,-1-1 0 0 0,0 1 1 0 0,0 0-1 0 0,1-1 1 0 0,-1 1-1 0 0,0 0 0 0 0,0 0 1 0 0,0 0-1 0 0,1 1 0 0 0,-1-1 1 0 0,0 0-1 0 0,0 1 1 0 0,1-1-1 0 0,-1 1 0 0 0,0 0 1 0 0,1-1-1 0 0,-1 1 0 0 0,1 0 1 0 0,-1 0-1 0 0,1 0 1 0 0,-1 0-1 0 0,1 0 0 0 0,-1 0 1 0 0,1 1-1 0 0,0-1 0 0 0,0 0 1 0 0,-2 3-1 0 0,-6 4 333 0 0,3-3-299 0 0,1-1 0 0 0,-1 1 0 0 0,1 0 0 0 0,1 0 0 0 0,-1 1 0 0 0,1-1 0 0 0,0 1 1 0 0,0 0-1 0 0,0 0 0 0 0,1 0 0 0 0,0 1 0 0 0,1-1 0 0 0,-1 1 0 0 0,1 0 0 0 0,-2 10 0 0 0,-2 15 164 0 0,1 0-1 0 0,-1 35 1 0 0,5-56-217 0 0,-1 64 265 0 0,14 135 0 0 0,-9-185-314 0 0,3 16 6 0 0,3 0-7 0 0,10 21 4 0 0,-15-51-23 0 0,0 1 0 0 0,2-1 0 0 0,-1 0-1 0 0,1-1 1 0 0,1 1 0 0 0,0-1 0 0 0,0 0 0 0 0,1-1-1 0 0,0 0 1 0 0,1 0 0 0 0,0-1 0 0 0,14 11 0 0 0,-14-14 52 0 0,9 8-206 0 0,1-2 0 0 0,24 11 0 0 0,-36-19 26 0 0,0 0-1 0 0,0-1 1 0 0,1 0-1 0 0,-1-1 0 0 0,11 2 1 0 0,18-6-417 0 0,-24 0-138 0 0</inkml:trace>
</inkml:ink>
</file>

<file path=ppt/ink/ink45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9:13:53.595"/>
    </inkml:context>
    <inkml:brush xml:id="br0">
      <inkml:brushProperty name="width" value="0.05" units="cm"/>
      <inkml:brushProperty name="height" value="0.05" units="cm"/>
    </inkml:brush>
  </inkml:definitions>
  <inkml:trace contextRef="#ctx0" brushRef="#br0">339 19 5961 0 0,'-1'-17'2747'0'0,"-8"15"-1669"0"0,-21 30-854 0 0,26-23-207 0 0,-14 17 122 0 0,0 0 1 0 0,-17 32-1 0 0,20-28-43 0 0,-18 31 316 0 0,-47 111 0 0 0,69-137-467 0 0,6-14 225 0 0,-1-1 0 0 0,-14 29 0 0 0,18-41-451 0 0,-1 0-1 0 0,1 0 1 0 0,-1-1-1 0 0,0 1 0 0 0,0-1 1 0 0,0 0-1 0 0,-1 1 1 0 0,1-2-1 0 0,-5 4 1 0 0,-2-5-1554 0 0,1-1 210 0 0</inkml:trace>
</inkml:ink>
</file>

<file path=ppt/ink/ink4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23:00:27.317"/>
    </inkml:context>
    <inkml:brush xml:id="br0">
      <inkml:brushProperty name="width" value="0.05" units="cm"/>
      <inkml:brushProperty name="height" value="0.05" units="cm"/>
      <inkml:brushProperty name="color" value="#E71224"/>
    </inkml:brush>
  </inkml:definitions>
  <inkml:trace contextRef="#ctx0" brushRef="#br0">18 69 4217 0 0,'-6'-4'4480'0'0,"0"2"-4026"0"0,3 3-675 0 0,1 3 336 0 0,2 0 469 0 0,18 172 533 0 0,-15-141-939 0 0,-4-30-142 0 0,1 0 0 0 0,1 1 0 0 0,-1-1-1 0 0,1 0 1 0 0,-1 0 0 0 0,2 0 0 0 0,-1 0 0 0 0,4 8-1 0 0,7 30 175 0 0,3 3-4 0 0,-15-44-200 0 0,1 0 0 0 0,0 0 0 0 0,0 0 0 0 0,1 0 0 0 0,-1 0 1 0 0,0-1-1 0 0,1 1 0 0 0,-1 0 0 0 0,1-1 0 0 0,-1 1 0 0 0,1-1 0 0 0,0 0 0 0 0,-1 1 0 0 0,1-1 1 0 0,0 0-1 0 0,0 0 0 0 0,3 1 0 0 0,12 4 39 0 0,1-2 130 0 0,-17-5-170 0 0,0 0 1 0 0,0 0 0 0 0,0 0 0 0 0,0 0 0 0 0,-1 0 0 0 0,1-1 0 0 0,0 1 0 0 0,-1 0 0 0 0,1 0 0 0 0,-1-1 0 0 0,0 1 0 0 0,1 0 0 0 0,-1-1 0 0 0,0 1 0 0 0,0 0 0 0 0,0-1 0 0 0,0-1 0 0 0,1-2-13 0 0,0 1-1 0 0,0-1 1 0 0,0 1 0 0 0,1 0 0 0 0,-1-1 0 0 0,1 1 0 0 0,0 0 0 0 0,0 0 0 0 0,1 0 0 0 0,-1 0 0 0 0,6-6 0 0 0,-5 7-4 0 0,-1 0 0 0 0,1-1 1 0 0,-1 1-1 0 0,0-1 0 0 0,0 1 1 0 0,0-1-1 0 0,0 0 0 0 0,-1 0 0 0 0,1 0 1 0 0,-1 0-1 0 0,0 0 0 0 0,0 0 1 0 0,-1 0-1 0 0,1 0 0 0 0,-1-7 1 0 0,0-28-155 0 0,-4-116-228 0 0,1 109 286 0 0,1 23 62 0 0,0 18 30 0 0,2-1-1 0 0,-1 1 1 0 0,0-1 0 0 0,1 0-1 0 0,0 1 1 0 0,1-1 0 0 0,0-7-1 0 0,-2 13 83 0 0,1 0-60 0 0,-1 1-1 0 0,1-1 0 0 0,0 0 1 0 0,-1 1-1 0 0,1-1 0 0 0,-1 0 1 0 0,1 1-1 0 0,0-1 1 0 0,-1 0-1 0 0,1 1 0 0 0,0-1 1 0 0,-1 1-1 0 0,1-1 0 0 0,0 1 1 0 0,0-1-1 0 0,-1 1 1 0 0,1-1-1 0 0,0 1 0 0 0,0-1 1 0 0,0 1-1 0 0,0-1 0 0 0,0 1 1 0 0,-1-1-1 0 0,1 1 1 0 0,0-1-1 0 0,0 1 0 0 0,0-1 1 0 0,1 1-1 0 0,-1-1 0 0 0,0 1 1 0 0,0-1-1 0 0,0 1 1 0 0,0-1-1 0 0,0 1 0 0 0,1-1 1 0 0,-1 2-1 0 0,1 12 27 0 0,1 0 1 0 0,0 1-1 0 0,1-1 0 0 0,1 0 1 0 0,0 0-1 0 0,0-1 0 0 0,2 1 1 0 0,9 18-1 0 0,-9-21-20 0 0,5 11 2 0 0,11 12 17 0 0,-21-32-28 0 0,0-1 0 0 0,0 0 1 0 0,0 1-1 0 0,-1-1 0 0 0,1 0 0 0 0,0 0 0 0 0,1 0 0 0 0,-1 0 0 0 0,0 0 1 0 0,0 0-1 0 0,0 0 0 0 0,1 0 0 0 0,-1 0 0 0 0,0-1 0 0 0,1 1 1 0 0,-1 0-1 0 0,1-1 0 0 0,-1 1 0 0 0,0-1 0 0 0,1 0 0 0 0,-1 1 0 0 0,1-1 1 0 0,-1 0-1 0 0,1 0 0 0 0,0 0 0 0 0,-1 0 0 0 0,1 0 0 0 0,-1 0 1 0 0,1-1-1 0 0,-1 1 0 0 0,1 0 0 0 0,-1-1 0 0 0,0 1 0 0 0,3-2 1 0 0,-3 0 27 0 0,-1-1-1 0 0,0-4 12 0 0,11-66-19 0 0,-11 55-25 0 0,0 0 1 0 0,0 0-1 0 0,-2 0 1 0 0,-4-20 0 0 0,5 30-8 0 0,1-9-22 0 0,0 5 6 0 0,0 5 10 0 0,0 2 6 0 0,-1 3 6 0 0,9 16 4 0 0,-1 2 0 0 0,0-1 0 0 0,-1 1 0 0 0,-1 0-1 0 0,0 0 1 0 0,-1 1 0 0 0,2 23 0 0 0,5-4 16 0 0,-3-8-7 0 0,-3-1-2 0 0,0 1 3 0 0,5 12-11 0 0,-5-21 58 0 0,1 12-478 0 0,1 8-300 0 0,-5-35 344 0 0,-2-6-192 0 0</inkml:trace>
</inkml:ink>
</file>

<file path=ppt/ink/ink45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9:13:53.942"/>
    </inkml:context>
    <inkml:brush xml:id="br0">
      <inkml:brushProperty name="width" value="0.05" units="cm"/>
      <inkml:brushProperty name="height" value="0.05" units="cm"/>
    </inkml:brush>
  </inkml:definitions>
  <inkml:trace contextRef="#ctx0" brushRef="#br0">37 97 4233 0 0,'-36'-88'3033'0'0,"36"84"-2679"0"0,0 3-346 0 0,0 1 1 0 0,0 0-1 0 0,1-1 1 0 0,-1 1-1 0 0,0 0 1 0 0,1-1-1 0 0,-1 1 1 0 0,0 0 0 0 0,1 0-1 0 0,-1 0 1 0 0,0-1-1 0 0,1 1 1 0 0,-1 0-1 0 0,1 0 1 0 0,-1 0-1 0 0,0 0 1 0 0,1-1-1 0 0,-1 1 1 0 0,1 0-1 0 0,-1 0 1 0 0,0 0-1 0 0,1 0 1 0 0,-1 0-1 0 0,1 0 1 0 0,-1 0-1 0 0,0 0 1 0 0,1 1-1 0 0,-1-1 1 0 0,1 0-1 0 0,-1 0 1 0 0,0 0-1 0 0,1 0 1 0 0,3 1 36 0 0,-4 0 1 0 0,5 0 70 0 0,0 2 0 0 0,0-1-1 0 0,0 1 1 0 0,0-1 0 0 0,-1 1-1 0 0,0 0 1 0 0,1 1-1 0 0,-1-1 1 0 0,0 1 0 0 0,0 0-1 0 0,-1 0 1 0 0,6 7 0 0 0,37 61 633 0 0,-34-51-662 0 0,30 52 369 0 0,-26-43-394 0 0,1 0-1 0 0,1-2 0 0 0,2 0 0 0 0,1-1 1 0 0,47 48-1 0 0,-62-70-271 0 0,1-1 1 0 0,-1 1 0 0 0,1-2-1 0 0,0 1 1 0 0,0-1-1 0 0,0 0 1 0 0,1 0 0 0 0,-1-1-1 0 0,1 0 1 0 0,-1 0 0 0 0,9 0-1 0 0,-10-2-271 0 0</inkml:trace>
</inkml:ink>
</file>

<file path=ppt/ink/ink45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9:13:54.435"/>
    </inkml:context>
    <inkml:brush xml:id="br0">
      <inkml:brushProperty name="width" value="0.05" units="cm"/>
      <inkml:brushProperty name="height" value="0.05" units="cm"/>
    </inkml:brush>
  </inkml:definitions>
  <inkml:trace contextRef="#ctx0" brushRef="#br0">64 11 3057 0 0,'23'-10'750'0'0,"-23"10"-738"0"0,0-1 0 0 0,0 1 1 0 0,0 0-1 0 0,1 0 0 0 0,-1 0 1 0 0,0 0-1 0 0,0 0 0 0 0,0 0 0 0 0,1 0 1 0 0,-1 0-1 0 0,0 0 0 0 0,0 0 1 0 0,0 0-1 0 0,1 0 0 0 0,-1 0 1 0 0,0 0-1 0 0,0 1 0 0 0,0-1 1 0 0,1 0-1 0 0,-1 0 0 0 0,0 0 1 0 0,0 0-1 0 0,0 0 0 0 0,0 0 1 0 0,1 0-1 0 0,-1 1 0 0 0,0-1 1 0 0,0 0-1 0 0,0 0 0 0 0,0 0 1 0 0,0 0-1 0 0,1 1 0 0 0,-1-1 1 0 0,0 0-1 0 0,0 0 0 0 0,0 0 1 0 0,0 1-1 0 0,0-1 0 0 0,0 0 1 0 0,0 0-1 0 0,0 0 0 0 0,0 1 1 0 0,0-1-1 0 0,0 0 0 0 0,0 0 1 0 0,-14 39 753 0 0,1-8-405 0 0,-9 23 156 0 0,14-39-331 0 0,1 0 1 0 0,1 1-1 0 0,1 0 1 0 0,0 0-1 0 0,1 0 1 0 0,0 1-1 0 0,0 16 1 0 0,3-32-178 0 0,1 1 1 0 0,0-1-1 0 0,0 1 1 0 0,0-1-1 0 0,1 0 1 0 0,-1 1-1 0 0,0-1 1 0 0,0 0-1 0 0,1 0 1 0 0,-1 1-1 0 0,1-1 1 0 0,-1 0-1 0 0,1 0 1 0 0,0 1-1 0 0,-1-1 1 0 0,1 0-1 0 0,0 0 1 0 0,0 0-1 0 0,0 0 1 0 0,-1 0-1 0 0,1 0 1 0 0,0 0-1 0 0,2 1 1 0 0,-2-2-82 0 0</inkml:trace>
</inkml:ink>
</file>

<file path=ppt/ink/ink45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9:13:54.898"/>
    </inkml:context>
    <inkml:brush xml:id="br0">
      <inkml:brushProperty name="width" value="0.05" units="cm"/>
      <inkml:brushProperty name="height" value="0.05" units="cm"/>
    </inkml:brush>
  </inkml:definitions>
  <inkml:trace contextRef="#ctx0" brushRef="#br0">329 0 4017 0 0,'-9'1'729'0'0,"-19"5"1795"0"0,27-6-2494 0 0,1 1 0 0 0,-1-1 0 0 0,0 0 0 0 0,1 0 1 0 0,-1 1-1 0 0,1-1 0 0 0,-1 0 0 0 0,1 1 0 0 0,-1-1 0 0 0,1 0 0 0 0,-1 1 0 0 0,1-1 0 0 0,-1 1 0 0 0,1-1 0 0 0,-1 1 0 0 0,1-1 0 0 0,-1 1 0 0 0,1-1 0 0 0,0 1 1 0 0,-1-1-1 0 0,1 1 0 0 0,0 0 0 0 0,0-1 0 0 0,-1 1 0 0 0,1-1 0 0 0,0 1 0 0 0,0 0 0 0 0,0-1 0 0 0,0 1 0 0 0,0 0 0 0 0,0-1 0 0 0,0 1 0 0 0,0 0 0 0 0,-1 0 128 0 0,-1 0 5 0 0,0 2-93 0 0,-27 62 171 0 0,13-29 80 0 0,-21 37 0 0 0,-93 155 1071 0 0,99-170-1296 0 0,15-18-16 0 0,3-3-249 0 0,12-36-39 0 0,-1-1-234 0 0</inkml:trace>
</inkml:ink>
</file>

<file path=ppt/ink/ink45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9:13:55.229"/>
    </inkml:context>
    <inkml:brush xml:id="br0">
      <inkml:brushProperty name="width" value="0.05" units="cm"/>
      <inkml:brushProperty name="height" value="0.05" units="cm"/>
    </inkml:brush>
  </inkml:definitions>
  <inkml:trace contextRef="#ctx0" brushRef="#br0">53 91 1496 0 0,'-38'-76'1499'0'0,"24"62"3861"0"0,49 38-4657 0 0,8 23-400 0 0,-31-32-173 0 0,13 14 348 0 0,42 65-1 0 0,-26-35-326 0 0,-15-23-148 0 0,-7-9 32 0 0,10 12 22 0 0,-8-13-184 0 0,42 41 0 0 0,-60-64 63 0 0,0-1 0 0 0,-1 1 1 0 0,0 0-1 0 0,0-1 0 0 0,1 1 0 0 0,-2 1 0 0 0,1-1 0 0 0,0 0 0 0 0,2 6 0 0 0,3 8-1451 0 0,-3-8-2304 0 0</inkml:trace>
</inkml:ink>
</file>

<file path=ppt/ink/ink45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9:13:56.844"/>
    </inkml:context>
    <inkml:brush xml:id="br0">
      <inkml:brushProperty name="width" value="0.05" units="cm"/>
      <inkml:brushProperty name="height" value="0.05" units="cm"/>
    </inkml:brush>
  </inkml:definitions>
  <inkml:trace contextRef="#ctx0" brushRef="#br0">1 2 2649 0 0,'14'5'2097'0'0,"-14"-5"-2068"0"0,0 0 0 0 0,0 1 0 0 0,1-1 0 0 0,-1 0 0 0 0,0 0 0 0 0,0 0 0 0 0,1 0 0 0 0,-1 0 0 0 0,0 0 0 0 0,0 0 1 0 0,1 0-1 0 0,-1 0 0 0 0,0 0 0 0 0,1 0 0 0 0,-1 0 0 0 0,0 0 0 0 0,0 0 0 0 0,1 0 0 0 0,-1 0 0 0 0,0 0 0 0 0,0 0 0 0 0,1 0 1 0 0,-1 0-1 0 0,0 0 0 0 0,1 0 0 0 0,-1-1 0 0 0,0 1 0 0 0,0 0 0 0 0,0 0 0 0 0,1 0 0 0 0,-1 0 0 0 0,0-1 0 0 0,0 1 0 0 0,0 0 1 0 0,1 0-1 0 0,-1 0 0 0 0,2-5 3407 0 0,3 4-3018 0 0,1 1-591 0 0,-2 0 364 0 0,1 2-135 0 0,0-1-1 0 0,0 1 1 0 0,0-1-1 0 0,-1 1 1 0 0,1 1-1 0 0,8 4 1 0 0,42 40 188 0 0,-8-6-134 0 0,-34-30-90 0 0,-2 0 1 0 0,0 0-1 0 0,0 1 0 0 0,-1 0 1 0 0,0 1-1 0 0,-1 0 0 0 0,-1 1 1 0 0,0 0-1 0 0,-1 0 1 0 0,6 16-1 0 0,7 34 10 0 0,-16-41-18 0 0,0 0 0 0 0,-1 30 0 0 0,-3 13 20 0 0,-7 32 55 0 0,-5-29 6 0 0,10-62-91 0 0,0 0 0 0 0,-1 0 0 0 0,0 0 0 0 0,0-1-1 0 0,0 1 1 0 0,-1 0 0 0 0,0-1 0 0 0,0 0 0 0 0,0 0 0 0 0,-1 0 0 0 0,-6 5 0 0 0,2-2 5 0 0,0 3-109 0 0,-7 5-286 0 0,0-8 16 0 0,-5-2-1269 0 0,10-7-2256 0 0</inkml:trace>
</inkml:ink>
</file>

<file path=ppt/ink/ink45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9:13:57.217"/>
    </inkml:context>
    <inkml:brush xml:id="br0">
      <inkml:brushProperty name="width" value="0.05" units="cm"/>
      <inkml:brushProperty name="height" value="0.05" units="cm"/>
    </inkml:brush>
  </inkml:definitions>
  <inkml:trace contextRef="#ctx0" brushRef="#br0">1 0 4393 0 0,'25'3'4393'0'0,"-26"1"-4393"0"0,9-3 0 0 0,-3 2 0 0 0,9 1-80 0 0,7 2-248 0 0,38 20 8 0 0,-37-17 232 0 0,-3-2-296 0 0,-9-6-305 0 0</inkml:trace>
</inkml:ink>
</file>

<file path=ppt/ink/ink45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9:13:57.579"/>
    </inkml:context>
    <inkml:brush xml:id="br0">
      <inkml:brushProperty name="width" value="0.05" units="cm"/>
      <inkml:brushProperty name="height" value="0.05" units="cm"/>
    </inkml:brush>
  </inkml:definitions>
  <inkml:trace contextRef="#ctx0" brushRef="#br0">0 27 6945 0 0,'66'-27'2013'0'0,"-59"28"-1439"0"0,-4 11-198 0 0,-7 15-338 0 0,2-19 46 0 0,1 18-57 0 0,2-1-1 0 0,0 1 0 0 0,9 41 1 0 0,9 26 17 0 0,-16-79-67 0 0,7 30-648 0 0,24 68-1 0 0,-24-92-339 0 0,-7-16-71 0 0</inkml:trace>
</inkml:ink>
</file>

<file path=ppt/ink/ink45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9:13:58.327"/>
    </inkml:context>
    <inkml:brush xml:id="br0">
      <inkml:brushProperty name="width" value="0.05" units="cm"/>
      <inkml:brushProperty name="height" value="0.05" units="cm"/>
    </inkml:brush>
  </inkml:definitions>
  <inkml:trace contextRef="#ctx0" brushRef="#br0">0 13 3649 0 0,'0'-3'6693'0'0,"0"-3"-5444"0"0,0 4-1178 0 0,0 1 398 0 0,0 1-416 0 0,2 26 18 0 0,4 12-51 0 0,-2-15-22 0 0,-3-10 12 0 0,4 77 47 0 0,5 31-19 0 0,-4-49 12 0 0,-4-60-78 0 0,5 4 40 0 0,1 8-508 0 0,-14-21-2723 0 0</inkml:trace>
</inkml:ink>
</file>

<file path=ppt/ink/ink45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9:13:58.693"/>
    </inkml:context>
    <inkml:brush xml:id="br0">
      <inkml:brushProperty name="width" value="0.05" units="cm"/>
      <inkml:brushProperty name="height" value="0.05" units="cm"/>
    </inkml:brush>
  </inkml:definitions>
  <inkml:trace contextRef="#ctx0" brushRef="#br0">12 40 5329 0 0,'5'-17'3091'0'0,"3"10"-2005"0"0,11 1-264 0 0,7 4-662 0 0,14 3-374 0 0,-17 0 614 0 0,-21-1-395 0 0,50-2 78 0 0,-21 0-57 0 0,16-3-10 0 0,-10 4 24 0 0,-31 2-29 0 0,1 0-1 0 0,-1 0 0 0 0,0 1 1 0 0,0 0-1 0 0,1 0 1 0 0,5 4-1 0 0,-4-2 6 0 0,-1 0-1 0 0,0 1 1 0 0,0 0 0 0 0,-1 0 0 0 0,1 1-1 0 0,-1 0 1 0 0,0 0 0 0 0,0 0-1 0 0,-1 1 1 0 0,0 0 0 0 0,0 0 0 0 0,-1 0-1 0 0,6 14 1 0 0,7 22 61 0 0,2 26 0 0 0,-15-46-56 0 0,-1 0 0 0 0,-1 0 0 0 0,-1 0 0 0 0,-1 0 0 0 0,-5 42 0 0 0,3-57 5 0 0,0 0 0 0 0,-1-1 0 0 0,0 1-1 0 0,-1 0 1 0 0,1-1 0 0 0,-1 0 0 0 0,-1 0 0 0 0,1 0 0 0 0,-1 0-1 0 0,0-1 1 0 0,-1 0 0 0 0,1 0 0 0 0,-1 0 0 0 0,-1-1 0 0 0,1 1 0 0 0,-1-2-1 0 0,0 1 1 0 0,0-1 0 0 0,0 0 0 0 0,0 0 0 0 0,-1-1 0 0 0,0 0-1 0 0,-15 4 1 0 0,-21 0 157 0 0,-67 5 33 0 0,98-12-186 0 0,-1 0 1 0 0,1-1-1 0 0,-21-4 0 0 0,16 0-20 0 0,-10-8 19 0 0,23 10-23 0 0,0 1 1 0 0,1-2-1 0 0,-1 1 1 0 0,1 0 0 0 0,0-1-1 0 0,0 0 1 0 0,0 0-1 0 0,0 0 1 0 0,1-1 0 0 0,-1 1-1 0 0,-3-8 1 0 0,-2-20-244 0 0,9 29 174 0 0,0 1 0 0 0,0 0 0 0 0,0-1 1 0 0,1 1-1 0 0,-1-1 0 0 0,1 1 0 0 0,0-1 0 0 0,-1 1 1 0 0,1 0-1 0 0,0 0 0 0 0,0-1 0 0 0,1 1 0 0 0,-1 0 1 0 0,3-3-1 0 0,0 0-201 0 0,0 1 0 0 0,0 1 0 0 0,1-1 0 0 0,0 0 1 0 0,0 1-1 0 0,0 0 0 0 0,0 0 0 0 0,0 1 0 0 0,0 0 0 0 0,1-1 1 0 0,6 0-1 0 0,12-5-3625 0 0</inkml:trace>
</inkml:ink>
</file>

<file path=ppt/ink/ink45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9:14:05.862"/>
    </inkml:context>
    <inkml:brush xml:id="br0">
      <inkml:brushProperty name="width" value="0.05" units="cm"/>
      <inkml:brushProperty name="height" value="0.05" units="cm"/>
    </inkml:brush>
  </inkml:definitions>
  <inkml:trace contextRef="#ctx0" brushRef="#br0">1 137 4265 0 0,'1'-8'3098'0'0,"0"4"-2309"0"0,1-1-537 0 0,-2 2-168 0 0,1-2 218 0 0,-1 2-300 0 0,0-1 12 0 0,0 0 86 0 0,0 3-3 0 0,1 8-2 0 0,0-3-90 0 0,-1 0 0 0 0,1-1 0 0 0,0 1 1 0 0,0 0-1 0 0,0-1 0 0 0,1 1 0 0 0,-1-1 0 0 0,1 1 0 0 0,0-1 1 0 0,-1 0-1 0 0,2 0 0 0 0,3 6 0 0 0,-3-6 5 0 0,0 1 0 0 0,0 0 0 0 0,-1 0 0 0 0,1 0 0 0 0,-1 0-1 0 0,0 0 1 0 0,-1 1 0 0 0,1-1 0 0 0,-1 1 0 0 0,2 6 0 0 0,0 0 17 0 0,0 0 1 0 0,1-1 0 0 0,1 1-1 0 0,9 17 1 0 0,13 11 29 0 0,-7-3 15 0 0,-18-31-65 0 0,0-1 0 0 0,0 1 0 0 0,1-1 0 0 0,0 1 0 0 0,-1-1 0 0 0,8 7 0 0 0,-6-6 4 0 0,0 0 0 0 0,-1 0-1 0 0,1 0 1 0 0,-1 1 0 0 0,5 10 0 0 0,0 14 144 0 0,-8-30-130 0 0,-11-13 165 0 0,-7-29-185 0 0,-18-66 0 0 0,10 4 13 0 0,22 88-16 0 0,1 1 1 0 0,1-1-1 0 0,0 0 1 0 0,1 0-1 0 0,2-28 0 0 0,-1 32-3 0 0,-3-3 1 0 0,1-11 0 0 0,-1 17 39 0 0,-2-4 43 0 0,10 15-27 0 0,29 44 34 0 0,-7-11-54 0 0,38 57 155 0 0,-9-31-117 0 0,-18-17 7 0 0,1-2 1 0 0,3-2-1 0 0,73 55 0 0 0,-85-68-48 0 0,-28-25-23 0 0,0 1 0 0 0,0 0 0 0 0,1-1 0 0 0,-1 1 0 0 0,1-1 0 0 0,0 0 0 0 0,0 0 0 0 0,0 0 0 0 0,0 0 0 0 0,0-1 0 0 0,0 1 0 0 0,0-1 0 0 0,0 1 0 0 0,1-1 0 0 0,-1 0 0 0 0,1-1 0 0 0,-1 1 0 0 0,0-1 0 0 0,8 1 0 0 0,-8-1 5 0 0,0 0 0 0 0,0 0 0 0 0,-1-1 0 0 0,1 1 0 0 0,0-1 0 0 0,0 1 0 0 0,0-1 0 0 0,-1 0 0 0 0,6-3 0 0 0,-6 3-7 0 0,0-1 0 0 0,0 1 0 0 0,0-1 0 0 0,0 0 0 0 0,0 1-1 0 0,0-1 1 0 0,-1 0 0 0 0,1 0 0 0 0,0 0 0 0 0,-1 0 0 0 0,0-1 0 0 0,0 1-1 0 0,1 0 1 0 0,-1-1 0 0 0,0-2 0 0 0,1 0 0 0 0,-1-1 0 0 0,0 0 1 0 0,0 0-1 0 0,0 1 0 0 0,-1-1 0 0 0,0-8 0 0 0,-4-19 28 0 0,-8-4-18 0 0,-15-14 22 0 0,-16-1 29 0 0,32 42-40 0 0,0 1 0 0 0,-1 0 1 0 0,0 1-1 0 0,0 1 0 0 0,-1-1 0 0 0,1 2 0 0 0,-27-10 1 0 0,28 11-7 0 0,7 3-32 0 0,-1-1 1 0 0,1 1-1 0 0,0 0 0 0 0,-1 1 0 0 0,1-1 1 0 0,-1 1-1 0 0,1 0 0 0 0,-1 0 0 0 0,0 0 1 0 0,0 1-1 0 0,1-1 0 0 0,-1 1 0 0 0,0 1 1 0 0,0-1-1 0 0,1 0 0 0 0,-1 1 0 0 0,0 0 1 0 0,-5 2-1 0 0,0 1-308 0 0,-11 8-471 0 0,21-12 768 0 0,0 1 0 0 0,-1-1 0 0 0,1 1 0 0 0,0-1 0 0 0,0 1 0 0 0,0 0 0 0 0,0-1 0 0 0,-1 1 0 0 0,1-1 0 0 0,0 1 0 0 0,0 0 0 0 0,0-1 0 0 0,0 1 0 0 0,0-1 0 0 0,0 1 0 0 0,1 0 0 0 0,-1-1 0 0 0,0 1 0 0 0,0-1 0 0 0,0 1 0 0 0,0-1 0 0 0,1 1 0 0 0,-1 0 0 0 0,0-1 0 0 0,1 1 0 0 0,-1-1 0 0 0,0 1 0 0 0,1-1 0 0 0,-1 0 0 0 0,1 1 0 0 0,-1-1 0 0 0,1 1 0 0 0,-1-1 0 0 0,0 0 0 0 0,1 1 0 0 0,0-1 0 0 0,0 1 0 0 0,7 3-796 0 0</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19:05:33.270"/>
    </inkml:context>
    <inkml:brush xml:id="br0">
      <inkml:brushProperty name="width" value="0.05" units="cm"/>
      <inkml:brushProperty name="height" value="0.05" units="cm"/>
    </inkml:brush>
  </inkml:definitions>
  <inkml:trace contextRef="#ctx0" brushRef="#br0">133 361 6001 0 0,'-7'-18'6411'0'0,"-6"10"-4204"0"0,11 8-2165 0 0,-1 0-1 0 0,1 0 1 0 0,-1 0 0 0 0,1 0 0 0 0,-1 1-1 0 0,1-1 1 0 0,-1 1 0 0 0,1-1 0 0 0,-1 1 0 0 0,1 0-1 0 0,0 0 1 0 0,-4 2 0 0 0,-2 3 1 0 0,1 5-4 0 0,-3 9-4 0 0,3-11-23 0 0,-27 41 71 0 0,22-15-2 0 0,17-17-17 0 0,27 17 44 0 0,-27-31-94 0 0,0 0 0 0 0,1 0-1 0 0,-1-1 1 0 0,1 0 0 0 0,0 0 0 0 0,-1-1 0 0 0,1 0 0 0 0,8 2 0 0 0,-7-2-3 0 0,0-1 0 0 0,0 0 0 0 0,1-1 1 0 0,-1 0-1 0 0,0 0 0 0 0,1-1 0 0 0,-1 1 1 0 0,0-2-1 0 0,0 1 0 0 0,1-1 0 0 0,-1 0 0 0 0,0 0 1 0 0,-1-1-1 0 0,1 0 0 0 0,0 0 0 0 0,-1-1 1 0 0,0 0-1 0 0,0 0 0 0 0,0 0 0 0 0,9-9 0 0 0,5-5 9 0 0,16-23 2 0 0,-17 7-8 0 0,-3 9-1 0 0,5-13 0 0 0,-12 0-1 0 0,-3-20 5 0 0,-12-29 12 0 0,-5 29-2 0 0,2 35-26 0 0,2 10 0 0 0,-5-5-1 0 0,-14-28-7 0 0,26 45 7 0 0,0 1 0 0 0,-1-1 0 0 0,1 0 0 0 0,0 0 0 0 0,-1 0 0 0 0,1 0 1 0 0,0 1-1 0 0,-1-1 0 0 0,1 0 0 0 0,-1 0 0 0 0,0 1 0 0 0,1-1 0 0 0,-1 0 0 0 0,1 1 0 0 0,-1-1 0 0 0,0 0 1 0 0,1 1-1 0 0,-1-1 0 0 0,0 1 0 0 0,-1-1 0 0 0,-10 9 2 0 0,-10 37 0 0 0,12-19 13 0 0,-2 3 32 0 0,1-1-1 0 0,1 2 1 0 0,1-1 0 0 0,-5 39 0 0 0,13-49-23 0 0,-1 15 67 0 0,3-12-21 0 0,3 0-10 0 0,1-5-33 0 0,7 12 25 0 0,15 6 20 0 0,9-9-15 0 0,-30-24-53 0 0,-1 1 1 0 0,1-1-1 0 0,0-1 1 0 0,0 1-1 0 0,0-1 0 0 0,0 0 1 0 0,0 0-1 0 0,0 0 1 0 0,8-1-1 0 0,-5-1 4 0 0,-1 1-1 0 0,1-1 1 0 0,-1-1-1 0 0,0 0 1 0 0,0 0 0 0 0,0 0-1 0 0,9-5 1 0 0,28-18 19 0 0,-27 13-20 0 0,-7 5-4 0 0,0 0-1 0 0,-1 0 0 0 0,0-1 1 0 0,0 0-1 0 0,-1-1 1 0 0,15-18-1 0 0,-13 12 6 0 0,-4 4-6 0 0,20-38 10 0 0,-21 36 3 0 0,-3-2 6 0 0,-3 15-16 0 0,13-2 3 0 0,-17 7-51 0 0,2 6 54 0 0,1-1 0 0 0,-1 0 0 0 0,2 0 0 0 0,-1 1 0 0 0,2-1 0 0 0,-1 1 0 0 0,1-1-1 0 0,1 0 1 0 0,2 11 0 0 0,-2-17 14 0 0,-1 0-1 0 0,1 0 0 0 0,0 0 1 0 0,1 0-1 0 0,-1-1 1 0 0,1 1-1 0 0,-1 0 0 0 0,5 3 1 0 0,-2-3-58 0 0,0 0 0 0 0,0 0-1 0 0,0 0 1 0 0,0-1 0 0 0,0 0 0 0 0,1 0 0 0 0,-1-1 0 0 0,1 1-1 0 0,7 1 1 0 0,-2-1-375 0 0,0-1 0 0 0,1 0 0 0 0,-1 0-1 0 0,1-2 1 0 0,-1 1 0 0 0,1-1 0 0 0,-1-1-1 0 0,14-2 1 0 0,-10 1-737 0 0</inkml:trace>
</inkml:ink>
</file>

<file path=ppt/ink/ink4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23:00:27.695"/>
    </inkml:context>
    <inkml:brush xml:id="br0">
      <inkml:brushProperty name="width" value="0.05" units="cm"/>
      <inkml:brushProperty name="height" value="0.05" units="cm"/>
      <inkml:brushProperty name="color" value="#E71224"/>
    </inkml:brush>
  </inkml:definitions>
  <inkml:trace contextRef="#ctx0" brushRef="#br0">9 3 8842 0 0,'-9'-2'75'0'0,"14"2"10"0"0,-5 0-70 0 0,1 0 0 0 0,0 0 1 0 0,-1 0-1 0 0,1 1 0 0 0,0-1 0 0 0,-1 0 0 0 0,1 0 1 0 0,0 1-1 0 0,-1-1 0 0 0,1 0 0 0 0,-1 1 1 0 0,1-1-1 0 0,-1 1 0 0 0,1-1 0 0 0,-1 1 1 0 0,1-1-1 0 0,-1 1 0 0 0,1-1 0 0 0,-1 1 0 0 0,1-1 1 0 0,-1 1-1 0 0,0 0 0 0 0,0-1 0 0 0,1 1 1 0 0,-1 0-1 0 0,0-1 0 0 0,0 1 0 0 0,1 0 1 0 0,-1-1-1 0 0,0 2 0 0 0,1 17 498 0 0,1-7-454 0 0,6 34 413 0 0,24 81 0 0 0,-16-69-318 0 0,13 38-5 0 0,-2-40-80 0 0,-25-52-142 0 0,1 0 0 0 0,1 0 0 0 0,-1 0 0 0 0,0-1 0 0 0,1 1 0 0 0,0-1 0 0 0,0 0-1 0 0,0 0 1 0 0,0 0 0 0 0,0-1 0 0 0,9 4 0 0 0,-12-9-505 0 0,-1 2 313 0 0</inkml:trace>
</inkml:ink>
</file>

<file path=ppt/ink/ink46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9:14:06.233"/>
    </inkml:context>
    <inkml:brush xml:id="br0">
      <inkml:brushProperty name="width" value="0.05" units="cm"/>
      <inkml:brushProperty name="height" value="0.05" units="cm"/>
    </inkml:brush>
  </inkml:definitions>
  <inkml:trace contextRef="#ctx0" brushRef="#br0">1 1 3673 0 0,'82'-1'4265'0'0,"-85"3"-3860"0"0,0 5 360 0 0,1 3-488 0 0,1-1-331 0 0,-1 97 788 0 0,3-81-592 0 0,2-1 1 0 0,0 0-1 0 0,2 0 0 0 0,11 35 1 0 0,-14-54-105 0 0,0 0 1 0 0,0 0-1 0 0,1 0 0 0 0,-1 0 1 0 0,1-1-1 0 0,0 1 0 0 0,1-1 1 0 0,5 6-1 0 0,-8-8-26 0 0,0-1 0 0 0,0 0 0 0 0,1 0 0 0 0,-1 0 0 0 0,1 0 0 0 0,-1 0 0 0 0,1 0 0 0 0,-1 0 0 0 0,1 0 0 0 0,-1-1 0 0 0,1 1 0 0 0,0-1 0 0 0,-1 1 0 0 0,1-1 0 0 0,0 1 0 0 0,-1-1 0 0 0,1 0 0 0 0,0 0 0 0 0,0 0 0 0 0,-1 0 0 0 0,1 0 0 0 0,0 0 0 0 0,-1-1 0 0 0,1 1 0 0 0,0 0 0 0 0,-1-1 0 0 0,1 0 0 0 0,0 1 0 0 0,1-2 0 0 0,28-7 165 0 0,-25 8-152 0 0,9-3 27 0 0,7-2 33 0 0,-14 3-48 0 0,0 0 1 0 0,0 1 0 0 0,1 0 0 0 0,-1 1 0 0 0,11-1 0 0 0,11 2-379 0 0,-1 1 1 0 0,0 2-1 0 0,0 1 0 0 0,33 9 1 0 0,-44-3-1010 0 0,-25-9 693 0 0</inkml:trace>
</inkml:ink>
</file>

<file path=ppt/ink/ink46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9:14:06.580"/>
    </inkml:context>
    <inkml:brush xml:id="br0">
      <inkml:brushProperty name="width" value="0.05" units="cm"/>
      <inkml:brushProperty name="height" value="0.05" units="cm"/>
    </inkml:brush>
  </inkml:definitions>
  <inkml:trace contextRef="#ctx0" brushRef="#br0">31 109 4881 0 0,'-1'-1'257'0'0,"-1"-1"13"0"0,-1 1 1 0 0,1-1 0 0 0,0 0-1 0 0,0 0 1 0 0,0 0 0 0 0,1 0-1 0 0,-1 0 1 0 0,0 0 0 0 0,1 0 0 0 0,-1-1-1 0 0,1 1 1 0 0,0-1 0 0 0,0 1-1 0 0,0-1 1 0 0,0 1 0 0 0,0-1 0 0 0,0 0-1 0 0,1 1 1 0 0,-1-1 0 0 0,1 0-1 0 0,0-4 1 0 0,37-5-124 0 0,-29 9-143 0 0,5-4 0 0 0,1 1 0 0 0,0 1 0 0 0,0 1 0 0 0,0-1 0 0 0,0 2 0 0 0,1 0 0 0 0,23-1 0 0 0,97 10-252 0 0,-63 0-2215 0 0,-56-6 1428 0 0</inkml:trace>
</inkml:ink>
</file>

<file path=ppt/ink/ink46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9:14:07.028"/>
    </inkml:context>
    <inkml:brush xml:id="br0">
      <inkml:brushProperty name="width" value="0.05" units="cm"/>
      <inkml:brushProperty name="height" value="0.05" units="cm"/>
    </inkml:brush>
  </inkml:definitions>
  <inkml:trace contextRef="#ctx0" brushRef="#br0">22 118 3041 0 0,'-2'-1'326'0'0,"0"-1"0"0"0,1 1 0 0 0,-1 0 1 0 0,1 0-1 0 0,-1-1 0 0 0,1 1 0 0 0,0-1 1 0 0,0 1-1 0 0,-1-1 0 0 0,1 0 0 0 0,0 1 1 0 0,0-1-1 0 0,1 0 0 0 0,-1 0 0 0 0,0 0 1 0 0,1 0-1 0 0,-1 0 0 0 0,0-3 0 0 0,1 4-244 0 0,1-1-1 0 0,-1 1 0 0 0,0-1 1 0 0,1 1-1 0 0,-1-1 0 0 0,1 1 1 0 0,-1-1-1 0 0,1 1 0 0 0,0 0 1 0 0,0-1-1 0 0,-1 1 0 0 0,1 0 1 0 0,0 0-1 0 0,0-1 1 0 0,0 1-1 0 0,0 0 0 0 0,1 0 1 0 0,1-1-1 0 0,4-3-76 0 0,1 0 0 0 0,0 1 0 0 0,1 0 0 0 0,-1 0 0 0 0,1 1 0 0 0,11-3 0 0 0,-5 1 33 0 0,13-7 15 0 0,-25 10-44 0 0,19-3-107 0 0,-5 3-154 0 0,0 1 0 0 0,1 1 1 0 0,-1 1-1 0 0,28 3 0 0 0,-5 5 20 0 0,38-4-272 0 0,-52-5 200 0 0,0 6-753 0 0</inkml:trace>
</inkml:ink>
</file>

<file path=ppt/ink/ink46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9:14:07.804"/>
    </inkml:context>
    <inkml:brush xml:id="br0">
      <inkml:brushProperty name="width" value="0.05" units="cm"/>
      <inkml:brushProperty name="height" value="0.05" units="cm"/>
    </inkml:brush>
  </inkml:definitions>
  <inkml:trace contextRef="#ctx0" brushRef="#br0">202 1 4049 0 0,'-17'20'3305'0'0,"-6"18"-2537"0"0,9-13-778 0 0,-1-3 11 0 0,-7 8 5 0 0,-15 22 75 0 0,7-14 4 0 0,26-34-59 0 0,0-1 1 0 0,0 1-1 0 0,1 1 1 0 0,0-1-1 0 0,0 0 0 0 0,0 1 1 0 0,0 0-1 0 0,1-1 1 0 0,-1 1-1 0 0,1 0 1 0 0,1 0-1 0 0,-1 1 1 0 0,-1 6-1 0 0,-1 30 127 0 0,5 16 209 0 0,6-20-165 0 0,2-13-138 0 0,-8-23-55 0 0,40 86 254 0 0,33 46 19 0 0,-63-116-400 0 0,1-1-1 0 0,0 0 0 0 0,2-1 1 0 0,0 0-1 0 0,0-1 0 0 0,2 0 1 0 0,0-2-1 0 0,0 1 0 0 0,29 16 1 0 0,-4-17-1613 0 0,-19-6-1520 0 0</inkml:trace>
  <inkml:trace contextRef="#ctx0" brushRef="#br0" timeOffset="1">400 198 4497 0 0,'-6'4'4482'0'0,"2"4"-4105"0"0,2-2-740 0 0,1 0 229 0 0,0-3 477 0 0,-7 52-189 0 0,4 29-81 0 0,4-66-23 0 0,-1 28 0 0 0,1 1 0 0 0,3-1 0 0 0,2-1 0 0 0,1 1-1 0 0,22 73 1 0 0,-27-113-97 0 0,1-1-1 0 0,0 0 1 0 0,1 1 0 0 0,-1-1 0 0 0,1 0-1 0 0,0 0 1 0 0,0-1 0 0 0,1 1-1 0 0,0-1 1 0 0,-1 0 0 0 0,1 0-1 0 0,1 0 1 0 0,-1 0 0 0 0,0 0-1 0 0,1-1 1 0 0,0 0 0 0 0,0 0 0 0 0,7 3-1 0 0,3-4-349 0 0</inkml:trace>
  <inkml:trace contextRef="#ctx0" brushRef="#br0" timeOffset="2">682 535 4817 0 0,'4'-1'4817'0'0,"-6"4"-4793"0"0,4 2-24 0 0,-4-5 40 0 0,2 20-88 0 0,5 3 0 0 0,9 33-176 0 0,-9-32-536 0 0,6-1 688 0 0,-8-11 8 0 0,9 7-408 0 0,-9-10-280 0 0,-2 1-2881 0 0</inkml:trace>
</inkml:ink>
</file>

<file path=ppt/ink/ink46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9:14:08.167"/>
    </inkml:context>
    <inkml:brush xml:id="br0">
      <inkml:brushProperty name="width" value="0.05" units="cm"/>
      <inkml:brushProperty name="height" value="0.05" units="cm"/>
    </inkml:brush>
  </inkml:definitions>
  <inkml:trace contextRef="#ctx0" brushRef="#br0">1 271 4209 0 0,'4'-5'4357'0'0,"21"-3"-4325"0"0,-1 0 72 0 0,-14 5-104 0 0,30-12 0 0 0,-7 0 9 0 0,-18 6-8 0 0,7-5 10 0 0,-14 8-6 0 0,1 0 0 0 0,-1-1 0 0 0,-1 0 0 0 0,8-10 1 0 0,-1 2 1 0 0,-8 8 2 0 0,0 0 1 0 0,0 0 0 0 0,-1 0 0 0 0,1-1 0 0 0,-2 0 0 0 0,7-12 0 0 0,-11 18-9 0 0,1 0 0 0 0,-1 0 1 0 0,1 0-1 0 0,-1 0 0 0 0,0 0 1 0 0,0 0-1 0 0,0 0 0 0 0,0 0 1 0 0,0 0-1 0 0,-1 0 0 0 0,1 0 1 0 0,0 0-1 0 0,-1 0 0 0 0,1 1 1 0 0,-1-1-1 0 0,0 0 0 0 0,0 0 1 0 0,0 0-1 0 0,0 1 0 0 0,0-1 1 0 0,0 0-1 0 0,0 1 0 0 0,0-1 1 0 0,-1 1-1 0 0,1 0 0 0 0,-1-1 1 0 0,1 1-1 0 0,-1 0 0 0 0,1 0 1 0 0,-1 0-1 0 0,0 0 0 0 0,1 0 1 0 0,-1 0-1 0 0,0 0 0 0 0,0 0 1 0 0,-3 0-1 0 0,1-1 15 0 0,-1 0 1 0 0,1 0 0 0 0,-1 1-1 0 0,1-1 1 0 0,-1 1-1 0 0,1 0 1 0 0,-1 0-1 0 0,0 1 1 0 0,0-1 0 0 0,0 1-1 0 0,1 0 1 0 0,-1 0-1 0 0,0 1 1 0 0,0 0-1 0 0,1-1 1 0 0,-1 2 0 0 0,0-1-1 0 0,1 0 1 0 0,-9 5-1 0 0,6-2 45 0 0,1 0 0 0 0,0 1 0 0 0,0 0 1 0 0,1 0-1 0 0,-1 0 0 0 0,1 1 0 0 0,0-1 0 0 0,1 1 0 0 0,-1 1 0 0 0,1-1 0 0 0,-5 11 0 0 0,0 3 77 0 0,1 0 0 0 0,0 1 0 0 0,2-1 0 0 0,0 1 0 0 0,2 1 0 0 0,0-1 0 0 0,-1 43 0 0 0,5-54-120 0 0,0-1-1 0 0,1 1 1 0 0,0-1-1 0 0,0 1 1 0 0,1-1-1 0 0,1 1 1 0 0,-1-1-1 0 0,2 0 1 0 0,-1 0-1 0 0,1 0 0 0 0,0-1 1 0 0,11 15-1 0 0,-5-11-101 0 0,0 0 0 0 0,1-1-1 0 0,0 0 1 0 0,1-1-1 0 0,0 0 1 0 0,23 12-1 0 0,7 1-57 0 0,-9-14-41 0 0,3-4-208 0 0</inkml:trace>
</inkml:ink>
</file>

<file path=ppt/ink/ink46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9:14:08.516"/>
    </inkml:context>
    <inkml:brush xml:id="br0">
      <inkml:brushProperty name="width" value="0.05" units="cm"/>
      <inkml:brushProperty name="height" value="0.05" units="cm"/>
    </inkml:brush>
  </inkml:definitions>
  <inkml:trace contextRef="#ctx0" brushRef="#br0">13 42 5729 0 0,'-11'-34'5751'0'0,"9"27"-7229"0"0,6 16-3107 0 0</inkml:trace>
</inkml:ink>
</file>

<file path=ppt/ink/ink46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9:14:08.850"/>
    </inkml:context>
    <inkml:brush xml:id="br0">
      <inkml:brushProperty name="width" value="0.05" units="cm"/>
      <inkml:brushProperty name="height" value="0.05" units="cm"/>
    </inkml:brush>
  </inkml:definitions>
  <inkml:trace contextRef="#ctx0" brushRef="#br0">131 280 4929 0 0,'-8'-4'4576'0'0,"1"9"-3338"0"0,-4 18-1730 0 0,9-19 791 0 0,-20 58-162 0 0,3 1 0 0 0,3 1 1 0 0,3 0-1 0 0,-9 109 0 0 0,17-152-154 0 0,0 26-151 0 0,5-46 102 0 0,0 0 1 0 0,0 0-1 0 0,0 0 0 0 0,1 0 1 0 0,-1 0-1 0 0,0 0 0 0 0,0 0 1 0 0,1 0-1 0 0,-1-1 0 0 0,1 1 1 0 0,-1 0-1 0 0,1 0 0 0 0,-1-1 1 0 0,1 1-1 0 0,-1 0 0 0 0,1-1 1 0 0,0 1-1 0 0,-1 0 0 0 0,1-1 1 0 0,0 1-1 0 0,0-1 0 0 0,-1 1 1 0 0,1-1-1 0 0,0 1 0 0 0,0-1 0 0 0,0 0 1 0 0,0 1-1 0 0,0-1 0 0 0,-1 0 1 0 0,1 0-1 0 0,0 0 0 0 0,0 1 1 0 0,0-1-1 0 0,0 0 0 0 0,0 0 1 0 0,0 0-1 0 0,0-1 0 0 0,0 1 1 0 0,0 0-1 0 0,0 0 0 0 0,-1 0 1 0 0,2-1-1 0 0,8-1-1119 0 0</inkml:trace>
  <inkml:trace contextRef="#ctx0" brushRef="#br0" timeOffset="1">397 12 6337 0 0,'-4'-2'192'0'0,"2"0"-66"0"0,0 1 0 0 0,-1 0 0 0 0,1 0 0 0 0,0 0 0 0 0,0 0 0 0 0,-1 0-1 0 0,1 1 1 0 0,0-1 0 0 0,-1 1 0 0 0,1 0 0 0 0,-1-1 0 0 0,1 1 0 0 0,-3 1 0 0 0,3 0-85 0 0,1 0 0 0 0,0 1-1 0 0,-1-1 1 0 0,1 0-1 0 0,0 1 1 0 0,0 0-1 0 0,0-1 1 0 0,0 1 0 0 0,1 0-1 0 0,-1-1 1 0 0,0 1-1 0 0,1 0 1 0 0,-1 0 0 0 0,1-1-1 0 0,-1 1 1 0 0,1 0-1 0 0,0 0 1 0 0,0 0-1 0 0,0 0 1 0 0,0 3 0 0 0,-12 202 422 0 0,-5 52-368 0 0,13-222-83 0 0,-13 89-325 0 0,-6-44-759 0 0,23-81 1014 0 0,0 0-1 0 0,0 0 1 0 0,-1 0 0 0 0,1 0 0 0 0,0 1 0 0 0,-1-1 0 0 0,1 0 0 0 0,-1 0-1 0 0,0 0 1 0 0,1 0 0 0 0,-1 0 0 0 0,0 0 0 0 0,1 0 0 0 0,-1-1 0 0 0,0 1-1 0 0,0 0 1 0 0,0 0 0 0 0,0-1 0 0 0,0 1 0 0 0,0 0 0 0 0,0-1 0 0 0,0 1-1 0 0,0-1 1 0 0,0 1 0 0 0,0-1 0 0 0,0 0 0 0 0,-1 1 0 0 0,1-1 0 0 0,0 0-1 0 0,0 0 1 0 0,0 0 0 0 0,-1 0 0 0 0,1 0 0 0 0,-2 0 0 0 0,-8-6-2892 0 0</inkml:trace>
</inkml:ink>
</file>

<file path=ppt/ink/ink46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9:14:09.183"/>
    </inkml:context>
    <inkml:brush xml:id="br0">
      <inkml:brushProperty name="width" value="0.05" units="cm"/>
      <inkml:brushProperty name="height" value="0.05" units="cm"/>
    </inkml:brush>
  </inkml:definitions>
  <inkml:trace contextRef="#ctx0" brushRef="#br0">1 171 2449 0 0,'2'-6'451'0'0,"1"1"1"0"0,0-1 0 0 0,0 1 0 0 0,0 0 0 0 0,1 0 0 0 0,-1 0 0 0 0,1 1 0 0 0,0-1 0 0 0,1 1 0 0 0,-1 0 0 0 0,1 0 0 0 0,6-4 0 0 0,-2 3-277 0 0,-1 1 0 0 0,1 0 0 0 0,0 0 0 0 0,0 0 0 0 0,0 1 1 0 0,0 1-1 0 0,13-3 0 0 0,-7 3-418 0 0,0 1 0 0 0,0 0 0 0 0,-1 1 0 0 0,1 1 0 0 0,23 3 0 0 0,-26-2-82 0 0,0 1 0 0 0,0 1 0 0 0,17 6 0 0 0,-12-2-585 0 0</inkml:trace>
  <inkml:trace contextRef="#ctx0" brushRef="#br0" timeOffset="1">834 3 5425 0 0,'-1'0'167'0'0,"1"-1"0"0"0,0 1 0 0 0,-1 0 0 0 0,1 0 0 0 0,-1 0 0 0 0,1-1 0 0 0,-1 1 0 0 0,1 0 0 0 0,-1 0 0 0 0,1 0 0 0 0,-1 0 0 0 0,1 0 0 0 0,-1 0 0 0 0,1 0 0 0 0,-1 0 0 0 0,1 0 0 0 0,-1 0 0 0 0,1 0 0 0 0,-1 0 0 0 0,1 0 0 0 0,-1 1 0 0 0,1-1 0 0 0,-1 0 0 0 0,1 0 0 0 0,-1 0 0 0 0,1 1 0 0 0,0-1 0 0 0,-1 0 0 0 0,1 1 0 0 0,-1-1 0 0 0,1 0 0 0 0,0 1 0 0 0,-1-1 0 0 0,1 1 0 0 0,-7 21-480 0 0,4-11 601 0 0,-5 26-255 0 0,2-9-21 0 0,0-2-4 0 0,-15 71 25 0 0,8-31-9 0 0,-5 46 25 0 0,17-107-74 0 0,-1 35-24 0 0,5-26-203 0 0,2-6-72 0 0,7 3-591 0 0,-12-11 897 0 0,17 7-638 0 0,-3-8 165 0 0,10-8-93 0 0</inkml:trace>
</inkml:ink>
</file>

<file path=ppt/ink/ink46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9:14:09.537"/>
    </inkml:context>
    <inkml:brush xml:id="br0">
      <inkml:brushProperty name="width" value="0.05" units="cm"/>
      <inkml:brushProperty name="height" value="0.05" units="cm"/>
    </inkml:brush>
  </inkml:definitions>
  <inkml:trace contextRef="#ctx0" brushRef="#br0">209 0 4665 0 0,'-40'7'3933'0'0,"-59"15"-3222"0"0,91-20-682 0 0,0 1 0 0 0,1 0-1 0 0,0 1 1 0 0,-1 0 0 0 0,-10 7 0 0 0,17-10-20 0 0,0-1 1 0 0,0 1-1 0 0,0 0 1 0 0,1 0-1 0 0,-1-1 1 0 0,0 1-1 0 0,0 0 1 0 0,0 0-1 0 0,1 0 1 0 0,-1 0-1 0 0,0 0 1 0 0,1 0-1 0 0,-1 0 1 0 0,1 0-1 0 0,-1 0 1 0 0,1 0-1 0 0,0 0 0 0 0,-1 0 1 0 0,1 0-1 0 0,0 0 1 0 0,0 1-1 0 0,0-1 1 0 0,0 0-1 0 0,0 0 1 0 0,0 0-1 0 0,0 0 1 0 0,0 0-1 0 0,0 1 1 0 0,0-1-1 0 0,1 0 1 0 0,-1 0-1 0 0,1 0 1 0 0,-1 0-1 0 0,0 0 0 0 0,1 0 1 0 0,0 0-1 0 0,-1 0 1 0 0,1 0-1 0 0,0 0 1 0 0,-1 0-1 0 0,1 0 1 0 0,0-1-1 0 0,0 1 1 0 0,0 0-1 0 0,0 0 1 0 0,0-1-1 0 0,1 2 1 0 0,8 5 70 0 0,0 0 0 0 0,0-1 0 0 0,20 9 1 0 0,-14-8-10 0 0,36 24 101 0 0,-36-21-145 0 0,0 1 0 0 0,26 24 0 0 0,-36-28-25 0 0,1-1 0 0 0,-1 1 1 0 0,0 1-1 0 0,-1-1 0 0 0,0 1 1 0 0,0 0-1 0 0,6 15 1 0 0,-9-16 5 0 0,1-1 1 0 0,-2 1 0 0 0,1 0 0 0 0,-1 1 0 0 0,0-1-1 0 0,0 12 1 0 0,-1-16-2 0 0,0 1-1 0 0,0-1 1 0 0,0 1-1 0 0,-1-1 1 0 0,1 0-1 0 0,-1 1 1 0 0,0-1-1 0 0,0 0 1 0 0,0 0-1 0 0,-1 1 1 0 0,1-1-1 0 0,-1 0 1 0 0,0 0-1 0 0,0-1 1 0 0,0 1-1 0 0,0 0 1 0 0,0-1-1 0 0,0 1 1 0 0,-5 3-1 0 0,-1 0-295 0 0,-1-1-1 0 0,1 0 1 0 0,-1-1-1 0 0,0 0 1 0 0,-11 4 0 0 0,-6 2-2023 0 0,8-3-863 0 0</inkml:trace>
</inkml:ink>
</file>

<file path=ppt/ink/ink46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9:14:10.099"/>
    </inkml:context>
    <inkml:brush xml:id="br0">
      <inkml:brushProperty name="width" value="0.05" units="cm"/>
      <inkml:brushProperty name="height" value="0.05" units="cm"/>
    </inkml:brush>
  </inkml:definitions>
  <inkml:trace contextRef="#ctx0" brushRef="#br0">245 161 2537 0 0,'6'-41'2402'0'0,"-4"30"-1901"0"0,0 0 1 0 0,-1 0 0 0 0,0 0 0 0 0,0 0 0 0 0,-1 0-1 0 0,-3-20 1 0 0,3 30-462 0 0,0 0-1 0 0,0 1 1 0 0,0-1-1 0 0,0 0 1 0 0,0 0-1 0 0,0 0 1 0 0,-1 0-1 0 0,1 0 1 0 0,0 0-1 0 0,0 0 1 0 0,-1 1-1 0 0,1-1 1 0 0,0 0-1 0 0,-1 0 1 0 0,1 0 0 0 0,-1 1-1 0 0,1-1 1 0 0,-1 0-1 0 0,0 0 1 0 0,1 1-1 0 0,-1-1 1 0 0,0 1-1 0 0,1-1 1 0 0,-1 1-1 0 0,0-1 1 0 0,1 1-1 0 0,-1-1 1 0 0,0 1-1 0 0,0-1 1 0 0,0 1-1 0 0,0-1 1 0 0,-3 3 20 0 0,1-1 1 0 0,0 0-1 0 0,0 1 0 0 0,0-1 0 0 0,1 1 1 0 0,-1 0-1 0 0,0 0 0 0 0,1 0 1 0 0,-1 0-1 0 0,1 0 0 0 0,-3 4 1 0 0,-23 20-38 0 0,1-1-12 0 0,3-3-1 0 0,5-4-3 0 0,-50 51 28 0 0,65-65-34 0 0,0 1-1 0 0,1-1 1 0 0,-1 1 0 0 0,1 0 0 0 0,0 1 0 0 0,0-1 0 0 0,1 0 0 0 0,0 1 0 0 0,0-1 0 0 0,0 1 0 0 0,1 0-1 0 0,-1 0 1 0 0,1 7 0 0 0,1-10 0 0 0,0-1-1 0 0,0 1 1 0 0,0-1-1 0 0,1 0 1 0 0,-1 1 0 0 0,1-1-1 0 0,0 1 1 0 0,-1-1-1 0 0,1 0 1 0 0,0 0-1 0 0,1 1 1 0 0,-1-1 0 0 0,0 0-1 0 0,1 0 1 0 0,-1 0-1 0 0,1 0 1 0 0,-1 0-1 0 0,1-1 1 0 0,0 1-1 0 0,0 0 1 0 0,0-1 0 0 0,0 1-1 0 0,0-1 1 0 0,0 0-1 0 0,0 0 1 0 0,0 0-1 0 0,1 0 1 0 0,-1 0 0 0 0,0 0-1 0 0,1-1 1 0 0,-1 1-1 0 0,5 0 1 0 0,10 1 6 0 0,0 0-1 0 0,0-2 1 0 0,0 0 0 0 0,18-2 0 0 0,16 0 4 0 0,-38 3-8 0 0,-3-1 6 0 0,0 1 0 0 0,1 0 1 0 0,-1 0-1 0 0,11 4 0 0 0,-19-4-8 0 0,0 0 0 0 0,0-1 0 0 0,0 1 0 0 0,0 0 0 0 0,0 0 0 0 0,0 0-1 0 0,-1 0 1 0 0,1 0 0 0 0,0 0 0 0 0,-1 0 0 0 0,1 1 0 0 0,0-1 0 0 0,-1 1 0 0 0,0-1 0 0 0,1 1 0 0 0,-1 0 0 0 0,0-1 0 0 0,0 1 0 0 0,0 0 0 0 0,0 0-1 0 0,0 0 1 0 0,-1 0 0 0 0,1 0 0 0 0,0-1 0 0 0,-1 1 0 0 0,1 1 0 0 0,-1 1 0 0 0,0-2 0 0 0,-1 1 0 0 0,0-1 0 0 0,0 1 0 0 0,0-1 1 0 0,0 0-1 0 0,0 1 0 0 0,0-1 0 0 0,0 0 0 0 0,-1 0 0 0 0,1 0 0 0 0,-1 0 0 0 0,0 0 1 0 0,1 0-1 0 0,-1 0 0 0 0,0-1 0 0 0,0 1 0 0 0,0-1 0 0 0,-1 1 0 0 0,1-1 0 0 0,-4 2 0 0 0,-49 23-19 0 0,26-17 24 0 0,19-7-6 0 0,-1 0-1 0 0,1-1 1 0 0,-1 0-1 0 0,-16-1 0 0 0,-17-7-2 0 0,15 3-189 0 0,27 4 88 0 0,0 0 0 0 0,0 0-1 0 0,-1 0 1 0 0,1-1 0 0 0,0 1 0 0 0,-1-1-1 0 0,1 1 1 0 0,0-1 0 0 0,0 0-1 0 0,0 0 1 0 0,0 0 0 0 0,0 0 0 0 0,0-1-1 0 0,0 1 1 0 0,0 0 0 0 0,0-1-1 0 0,0 1 1 0 0,1-1 0 0 0,-1 0-1 0 0,1 1 1 0 0,-1-1 0 0 0,1 0 0 0 0,0 0-1 0 0,-2-2 1 0 0,-4-4-3546 0 0</inkml:trace>
</inkml:ink>
</file>

<file path=ppt/ink/ink4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23:00:28.087"/>
    </inkml:context>
    <inkml:brush xml:id="br0">
      <inkml:brushProperty name="width" value="0.05" units="cm"/>
      <inkml:brushProperty name="height" value="0.05" units="cm"/>
      <inkml:brushProperty name="color" value="#E71224"/>
    </inkml:brush>
  </inkml:definitions>
  <inkml:trace contextRef="#ctx0" brushRef="#br0">41 644 2705 0 0,'-26'-96'2735'0'0,"19"75"542"0"0,0 11-1877 0 0,7-6-1382 0 0,1 8 16 0 0,0 1 0 0 0,1 0-1 0 0,0-1 1 0 0,0 1-1 0 0,1 0 1 0 0,6-11-1 0 0,6-5 12 0 0,0 6 16 0 0,1-2 145 0 0,2 0 1 0 0,0 2 0 0 0,1 0-1 0 0,41-27 1 0 0,-42 33-141 0 0,1 0-1 0 0,0 2 1 0 0,32-12 0 0 0,-47 21-50 0 0,1 0 1 0 0,-5 0-17 0 0,0 0 1 0 0,0-1-1 0 0,0 1 1 0 0,0 0 0 0 0,0 0-1 0 0,0 0 1 0 0,0 0-1 0 0,0 0 1 0 0,0 0-1 0 0,0 0 1 0 0,0-1-1 0 0,0 1 1 0 0,0 0 0 0 0,0 0-1 0 0,0 0 1 0 0,0 0-1 0 0,0 0 1 0 0,0 0-1 0 0,0 0 1 0 0,1 0-1 0 0,-1 0 1 0 0,0-1-1 0 0,0 1 1 0 0,0 0 0 0 0,0 0-1 0 0,0 0 1 0 0,0 0-1 0 0,0 0 1 0 0,0 0-1 0 0,0 0 1 0 0,0 0-1 0 0,0 0 1 0 0,0 0 0 0 0,1 0-1 0 0,-1 0 1 0 0,0-1-1 0 0,0 1 1 0 0,0 0-1 0 0,0 0 1 0 0,0 0-1 0 0,0 0 1 0 0,0 0-1 0 0,0 0 1 0 0,1 0 0 0 0,-1 0-1 0 0,0 0 1 0 0,0 0-1 0 0,0 0 1 0 0,0 0-1 0 0,0 0 1 0 0,0 0-1 0 0,0 0 1 0 0,1 1 0 0 0,-4-3 9 0 0,0 1 1 0 0,-1 2 1 0 0,2 1-4 0 0,-8 12 23 0 0,0-1 0 0 0,2 1 1 0 0,-1 1-1 0 0,-9 23 0 0 0,13-24 58 0 0,0 1 1 0 0,-5 29-1 0 0,-2 15 101 0 0,6-33-139 0 0,1 1-1 0 0,1-1 1 0 0,1 1-1 0 0,1 0 1 0 0,1 0-1 0 0,4 30 1 0 0,-3-55-48 0 0,1-1 1 0 0,-1 1-1 0 0,0-1 0 0 0,1 1 0 0 0,0-1 1 0 0,-1 1-1 0 0,1-1 0 0 0,0 0 0 0 0,0 1 1 0 0,-1-1-1 0 0,1 0 0 0 0,0 0 0 0 0,0 1 1 0 0,2 0-1 0 0,11 5 12 0 0,-4-8-3 0 0,9-6 8 0 0,18-16 17 0 0,-31 19-30 0 0,42-32-1017 0 0,-2-1 0 0 0,-1-2-1 0 0,58-68 1 0 0,-101 106 914 0 0,-1-1 0 0 0,0 1 0 0 0,1-1-1 0 0,-1 0 1 0 0,0 1 0 0 0,0-1 0 0 0,0 0 0 0 0,0 0-1 0 0,-1 0 1 0 0,1 0 0 0 0,0 0 0 0 0,-1 0 0 0 0,1-4-1 0 0,2-7-1226 0 0</inkml:trace>
  <inkml:trace contextRef="#ctx0" brushRef="#br0" timeOffset="1">515 390 3537 0 0,'-1'0'1518'0'0,"-4"0"402"0"0,4 0-1637 0 0,0 0 426 0 0,-5 0 338 0 0,1-3-180 0 0,2 1-606 0 0,-1-7 96 0 0,4 3-217 0 0,3-6-5 0 0,7-9-22 0 0,-1 7-46 0 0,9-8-9 0 0,-7 10 2 0 0,-1 0-1 0 0,-1 0 0 0 0,0-1 1 0 0,8-16-1 0 0,5-12 55 0 0,-18 34-101 0 0,0 0 0 0 0,0 0 0 0 0,-1-1 0 0 0,1 0 0 0 0,-2 1 0 0 0,1-1 0 0 0,-1 0 0 0 0,0 0 0 0 0,1-9 0 0 0,-2 2 12 0 0,0 7-20 0 0,0 0 0 0 0,0-1 0 0 0,-1 1 0 0 0,0 0 0 0 0,-2-10 0 0 0,2 17-1 0 0,0 0-1 0 0,0-1 1 0 0,-1 1 0 0 0,1 0-1 0 0,0 0 1 0 0,-1 0 0 0 0,1 0-1 0 0,-1 0 1 0 0,1 0-1 0 0,-1 0 1 0 0,0 0 0 0 0,1 0-1 0 0,-1 1 1 0 0,0-1 0 0 0,0 0-1 0 0,0 0 1 0 0,1 1 0 0 0,-1-1-1 0 0,0 0 1 0 0,0 1 0 0 0,0-1-1 0 0,0 1 1 0 0,0-1 0 0 0,0 1-1 0 0,0-1 1 0 0,0 1 0 0 0,0 0-1 0 0,-1 0 1 0 0,1-1 0 0 0,0 1-1 0 0,0 0 1 0 0,0 0 0 0 0,0 0-1 0 0,0 0 1 0 0,0 0 0 0 0,-1 0-1 0 0,1 1 1 0 0,0-1 0 0 0,0 0-1 0 0,0 1 1 0 0,0-1 0 0 0,0 0-1 0 0,0 1 1 0 0,0-1 0 0 0,0 1-1 0 0,-1 0 1 0 0,-5 3 17 0 0,0 0 1 0 0,0 1 0 0 0,1 0-1 0 0,-1 0 1 0 0,1 0-1 0 0,0 1 1 0 0,1-1-1 0 0,-1 1 1 0 0,1 1-1 0 0,-6 9 1 0 0,-40 69 184 0 0,14-3 93 0 0,21-29-143 0 0,7 3-10 0 0,8-18-46 0 0,1-31-81 0 0,1-1 1 0 0,-1 1-1 0 0,1-1 0 0 0,0 1 1 0 0,1-1-1 0 0,2 7 0 0 0,-2-9-10 0 0,0 0-1 0 0,0 0 1 0 0,1-1-1 0 0,-1 1 1 0 0,1-1-1 0 0,0 1 1 0 0,0-1-1 0 0,0 0 0 0 0,0 0 1 0 0,1 0-1 0 0,-1-1 1 0 0,1 1-1 0 0,-1-1 1 0 0,1 0-1 0 0,8 4 1 0 0,4 0 6 0 0,-10-4-9 0 0,0-1 0 0 0,0 0 0 0 0,0 0 0 0 0,0 0-1 0 0,1-1 1 0 0,-1 0 0 0 0,0 0 0 0 0,0-1 0 0 0,7 0 0 0 0,7-5-55 0 0,-8 1-307 0 0,0-1-1 0 0,-1-1 0 0 0,0 1 1 0 0,-1-2-1 0 0,0 1 1 0 0,0-2-1 0 0,0 1 0 0 0,-1-1 1 0 0,9-12-1 0 0,-2-1-1047 0 0</inkml:trace>
</inkml:ink>
</file>

<file path=ppt/ink/ink46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9:14:10.432"/>
    </inkml:context>
    <inkml:brush xml:id="br0">
      <inkml:brushProperty name="width" value="0.05" units="cm"/>
      <inkml:brushProperty name="height" value="0.05" units="cm"/>
    </inkml:brush>
  </inkml:definitions>
  <inkml:trace contextRef="#ctx0" brushRef="#br0">10 1 4641 0 0,'2'22'5159'0'0,"-4"63"-5193"0"0,1-76 402 0 0,-3 21-149 0 0,3-25-198 0 0,0-1-1 0 0,1 0 0 0 0,-1 0 0 0 0,1 1 1 0 0,0-1-1 0 0,0 0 0 0 0,0 1 0 0 0,2 6 1 0 0,-2 40 222 0 0,-1-47-326 0 0,0 1 1 0 0,0 0 0 0 0,1 0 0 0 0,0 0 0 0 0,0 0 0 0 0,0 0-1 0 0,0 0 1 0 0,1-1 0 0 0,0 1 0 0 0,0 0 0 0 0,0 0 0 0 0,1-1-1 0 0,-1 1 1 0 0,4 6 0 0 0,-2-10-229 0 0,-1-2-314 0 0</inkml:trace>
</inkml:ink>
</file>

<file path=ppt/ink/ink46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9:14:10.788"/>
    </inkml:context>
    <inkml:brush xml:id="br0">
      <inkml:brushProperty name="width" value="0.05" units="cm"/>
      <inkml:brushProperty name="height" value="0.05" units="cm"/>
    </inkml:brush>
  </inkml:definitions>
  <inkml:trace contextRef="#ctx0" brushRef="#br0">67 12 3785 0 0,'9'42'4195'0'0,"-9"-37"-4092"0"0,-7 23 328 0 0,4-22-354 0 0,0 1-25 0 0,-5 2-2 0 0,-11 21 512 0 0,14-21-474 0 0,-5 3 45 0 0,9-11-118 0 0,-1 0 1 0 0,1 0-1 0 0,0 1 0 0 0,-1-1 1 0 0,1 1-1 0 0,0-1 0 0 0,0 1 1 0 0,0-1-1 0 0,0 1 0 0 0,1 0 1 0 0,-1-1-1 0 0,0 1 0 0 0,1 0 1 0 0,-1-1-1 0 0,1 1 0 0 0,-1 2 1 0 0,-1 7 30 0 0,2-10-37 0 0,-1 0 0 0 0,1 0-1 0 0,-1 1 1 0 0,1-1 0 0 0,0 0 0 0 0,0 0-1 0 0,-1 1 1 0 0,1-1 0 0 0,0 0 0 0 0,0 0-1 0 0,0 1 1 0 0,0-1 0 0 0,0 0 0 0 0,1 0-1 0 0,-1 1 1 0 0,0-1 0 0 0,1 0 0 0 0,-1 0 0 0 0,0 0-1 0 0,1 1 1 0 0,0-1 0 0 0,-1 0 0 0 0,1 0-1 0 0,1 2 1 0 0,-1-3 47 0 0,-1-1 47 0 0,8-5-84 0 0,3 0-5 0 0,0 0 0 0 0,0-1 1 0 0,-1 0-1 0 0,15-14 0 0 0,-17 14-5 0 0,-1-1 0 0 0,0 0 0 0 0,-1 0-1 0 0,1-1 1 0 0,4-9 0 0 0,10-30 24 0 0,-9 25-41 0 0,14 0-9 0 0,-15 15 6 0 0,1-5-3 0 0,-14 10 17 0 0,1 4-8 0 0,1 1 1 0 0,-1-1-1 0 0,1 0 0 0 0,0 0 0 0 0,-1 1 0 0 0,1-1 0 0 0,0 0 1 0 0,0 1-1 0 0,0-1 0 0 0,0 1 0 0 0,1-1 0 0 0,-1 0 0 0 0,0 1 0 0 0,0-1 1 0 0,1 0-1 0 0,-1 0 0 0 0,1 1 0 0 0,-1-1 0 0 0,1 0 0 0 0,0 0 1 0 0,-1 0-1 0 0,1 1 0 0 0,0-1 0 0 0,0 0 0 0 0,0 0 0 0 0,1 1 1 0 0,14 11-522 0 0,2-3 246 0 0,-5 0 84 0 0,-8-6 104 0 0,0 0 0 0 0,0 0-1 0 0,0 0 1 0 0,1-1 0 0 0,-1 0 0 0 0,1 0 0 0 0,0-1 0 0 0,0 0 0 0 0,0 0 0 0 0,0 0 0 0 0,0 0-1 0 0,8 0 1 0 0,9-1-538 0 0,2 3 13 0 0</inkml:trace>
</inkml:ink>
</file>

<file path=ppt/ink/ink46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9:14:11.346"/>
    </inkml:context>
    <inkml:brush xml:id="br0">
      <inkml:brushProperty name="width" value="0.05" units="cm"/>
      <inkml:brushProperty name="height" value="0.05" units="cm"/>
    </inkml:brush>
  </inkml:definitions>
  <inkml:trace contextRef="#ctx0" brushRef="#br0">170 216 5857 0 0,'13'-72'2207'0'0,"-12"71"-2174"0"0,-1 0 1 0 0,0 0-1 0 0,0 0 0 0 0,-1 0 0 0 0,1 0 0 0 0,0 0 0 0 0,0 0 0 0 0,0 0 0 0 0,-1 0 0 0 0,1 0 0 0 0,0 0 1 0 0,-1 0-1 0 0,1 0 0 0 0,-1 0 0 0 0,1 0 0 0 0,-1 0 0 0 0,0 1 0 0 0,1-1 0 0 0,-1 0 0 0 0,0 0 0 0 0,1 1 0 0 0,-1-1 1 0 0,0 0-1 0 0,0 1 0 0 0,0-1 0 0 0,0 1 0 0 0,0-1 0 0 0,0 1 0 0 0,0-1 0 0 0,0 1 0 0 0,0 0 0 0 0,0-1 0 0 0,0 1 1 0 0,0 0-1 0 0,-1 0 0 0 0,-20 0 473 0 0,20 0-446 0 0,-1 0-32 0 0,1 1 0 0 0,-1 0 0 0 0,0 0-1 0 0,0 0 1 0 0,1 0 0 0 0,-1 0 0 0 0,1 0 0 0 0,-1 1 0 0 0,1-1-1 0 0,-3 3 1 0 0,-42 40 159 0 0,27-24-162 0 0,-6 12-6 0 0,24-29-16 0 0,1 1-1 0 0,-1 0 1 0 0,0 0-1 0 0,1 0 1 0 0,0 1-1 0 0,0-1 1 0 0,0 0-1 0 0,0 0 1 0 0,1 1-1 0 0,0 7 1 0 0,0-9-2 0 0,0 0 0 0 0,1 0 1 0 0,-1 0-1 0 0,1 0 0 0 0,0 0 0 0 0,0 0 1 0 0,0 0-1 0 0,0-1 0 0 0,0 1 0 0 0,1 0 1 0 0,-1-1-1 0 0,1 1 0 0 0,0-1 0 0 0,0 1 1 0 0,2 2-1 0 0,-1-3 0 0 0,0 0-1 0 0,0 0 1 0 0,-1 0 0 0 0,1 0 0 0 0,0 0-1 0 0,0-1 1 0 0,1 0 0 0 0,-1 1-1 0 0,5 0 1 0 0,46 8 59 0 0,-24-8-41 0 0,17-5 1 0 0,-26-1 3 0 0,1-4-16 0 0,11-8-20 0 0,-14 4-9 0 0,-8 4 3 0 0,14-8-22 0 0,-24 16 44 0 0,-1 1-1 0 0,1-1 0 0 0,-1 0 0 0 0,1 0 0 0 0,-1 1 0 0 0,0-1 0 0 0,1 0 0 0 0,-1 1 0 0 0,1-1 0 0 0,-1 1 0 0 0,0-1 0 0 0,1 0 0 0 0,-1 1 0 0 0,0-1 0 0 0,1 1 0 0 0,-1-1 1 0 0,0 1-1 0 0,0-1 0 0 0,0 1 0 0 0,1-1 0 0 0,-1 1 0 0 0,0-1 0 0 0,0 1 0 0 0,0-1 0 0 0,0 1 0 0 0,0 0 0 0 0,0-1 0 0 0,0 1 0 0 0,0-1 0 0 0,0 1 0 0 0,0-1 0 0 0,0 1 0 0 0,0-1 1 0 0,-1 1-1 0 0,1-1 0 0 0,0 1 0 0 0,0-1 0 0 0,0 1 0 0 0,-1-1 0 0 0,0 2 0 0 0,-1 13 61 0 0,-2 0-1 0 0,0 0 1 0 0,0-1 0 0 0,-2 1-1 0 0,0-1 1 0 0,-7 14-1 0 0,-2 0 90 0 0,-3 7 57 0 0,-22 56 190 0 0,1-1-143 0 0,7-34-226 0 0,23-47-58 0 0,5-11-27 0 0,3-25-115 0 0,11-37-260 0 0,-10 63 392 0 0,8-33-1790 0 0,14-42 0 0 0,-3 27-1282 0 0,30-56 0 0 0,7 4 3476 0 0,-43 81 271 0 0,1 0 0 0 0,1 1 1 0 0,1 1-1 0 0,20-18 0 0 0,13-16 500 0 0,-41 44-935 0 0,53-58 1272 0 0,-35 43-785 0 0,-9 11-181 0 0,-13 10-449 0 0,-4 2-42 0 0,0 0-1 0 0,0 0 0 0 0,1 0 1 0 0,-1 0-1 0 0,0 0 0 0 0,0 0 1 0 0,1 0-1 0 0,-1 0 0 0 0,0 0 1 0 0,0 0-1 0 0,1 0 1 0 0,-1 0-1 0 0,0 0 0 0 0,0 0 1 0 0,1 0-1 0 0,-1 0 0 0 0,0 0 1 0 0,0 1-1 0 0,1-1 0 0 0,-1 0 1 0 0,0 0-1 0 0,0 0 0 0 0,0 0 1 0 0,0 0-1 0 0,1 1 1 0 0,-1-1-1 0 0,0 0 0 0 0,0 0 1 0 0,0 0-1 0 0,0 0 0 0 0,1 1 1 0 0,-1-1-1 0 0,0 0 0 0 0,0 0 1 0 0,0 1-1 0 0,0-1 1 0 0,0 0-1 0 0,0 0 0 0 0,0 1 1 0 0,0-1-1 0 0,0 0 0 0 0,0 0 1 0 0,0 1-1 0 0,0-1 0 0 0,0 6 98 0 0,-3 17 46 0 0,-1 0 0 0 0,-2 0 0 0 0,0 0 0 0 0,-1-1 0 0 0,-2 0 0 0 0,-14 28-1 0 0,16-13-58 0 0,6-4-13 0 0,5-4-15 0 0,2-13-36 0 0,8 1-10 0 0,6-12-3 0 0,-6-4 12 0 0,-9-1-22 0 0,-1 0 0 0 0,1 0 0 0 0,-1-1 0 0 0,0 1 0 0 0,1-1 0 0 0,-1 0 0 0 0,0-1 0 0 0,0 1 0 0 0,0-1 0 0 0,0 1 0 0 0,5-4 0 0 0,2-6 8 0 0,-10 10-21 0 0,0 1 0 0 0,-1-1 0 0 0,1 0 0 0 0,0 1 0 0 0,0-1 0 0 0,-1 1 0 0 0,1-1-1 0 0,0 1 1 0 0,0-1 0 0 0,0 1 0 0 0,0-1 0 0 0,0 1 0 0 0,0 0 0 0 0,-1 0-1 0 0,1-1 1 0 0,0 1 0 0 0,0 0 0 0 0,2 0 0 0 0,10-4 17 0 0,-6-5 1 0 0,-2 3-21 0 0,7 7 17 0 0,2-1-40 0 0,-6-6-50 0 0,-2 1-4 0 0,5 5-123 0 0,-10 1 184 0 0,-1-1 1 0 0,1 0 0 0 0,-1 0 0 0 0,1 0 0 0 0,-1 0 0 0 0,1 0 0 0 0,-1 0 0 0 0,1 0 0 0 0,-1 0 0 0 0,1 0 0 0 0,-1 0 0 0 0,1 0 0 0 0,-1 0 0 0 0,1 0 0 0 0,-1 0 0 0 0,1 0-1 0 0,-1-1 1 0 0,1 1 0 0 0,-1 0 0 0 0,1 0 0 0 0,-1-1 0 0 0,1 1 0 0 0,-1 0 0 0 0,0 0 0 0 0,1-1 0 0 0,-1 1 0 0 0,1-1 0 0 0,-1 1 0 0 0,1-1 0 0 0,1-4-309 0 0,-2 3-138 0 0</inkml:trace>
</inkml:ink>
</file>

<file path=ppt/ink/ink46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9:14:11.768"/>
    </inkml:context>
    <inkml:brush xml:id="br0">
      <inkml:brushProperty name="width" value="0.05" units="cm"/>
      <inkml:brushProperty name="height" value="0.05" units="cm"/>
    </inkml:brush>
  </inkml:definitions>
  <inkml:trace contextRef="#ctx0" brushRef="#br0">360 9 3665 0 0,'-11'-4'2172'0'0,"3"0"-1304"0"0,3 6 398 0 0,-36 57-313 0 0,27-32-327 0 0,-16 45 0 0 0,-7 19-125 0 0,-21 53-68 0 0,33-84-269 0 0,10-23-46 0 0,-9 18-45 0 0,4-9 9 0 0,1 0-1 0 0,3 1 0 0 0,-20 91 1 0 0,36-137-131 0 0,0 0 1 0 0,0 0-1 0 0,-1 1 1 0 0,1-1 0 0 0,0 0-1 0 0,0 0 1 0 0,1 0-1 0 0,-1 1 1 0 0,0-1 0 0 0,0 0-1 0 0,0 0 1 0 0,1 0 0 0 0,-1 1-1 0 0,1-1 1 0 0,-1 0-1 0 0,1 0 1 0 0,-1 0 0 0 0,1 0-1 0 0,0 0 1 0 0,1 2-1 0 0,-1-3-21 0 0,-1 1-1 0 0,1-1 1 0 0,0 1-1 0 0,0-1 0 0 0,0 0 1 0 0,-1 1-1 0 0,1-1 0 0 0,0 0 1 0 0,0 0-1 0 0,0 0 1 0 0,0 1-1 0 0,0-1 0 0 0,0 0 1 0 0,-1 0-1 0 0,1 0 0 0 0,0-1 1 0 0,0 1-1 0 0,0 0 1 0 0,1 0-1 0 0,10-6-608 0 0,-6 2 416 0 0,5-5-131 0 0</inkml:trace>
</inkml:ink>
</file>

<file path=ppt/ink/ink46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9:14:12.179"/>
    </inkml:context>
    <inkml:brush xml:id="br0">
      <inkml:brushProperty name="width" value="0.05" units="cm"/>
      <inkml:brushProperty name="height" value="0.05" units="cm"/>
    </inkml:brush>
  </inkml:definitions>
  <inkml:trace contextRef="#ctx0" brushRef="#br0">260 28 4913 0 0,'-6'-3'3331'0'0,"-6"-1"-1467"0"0,2 5-1842 0 0,-22 12 46 0 0,-8 11-5 0 0,-5 4 141 0 0,32-19-70 0 0,0 0 1 0 0,1 0-1 0 0,0 1 0 0 0,1 1 0 0 0,0 0 1 0 0,-11 14-1 0 0,20-23-124 0 0,0 0 0 0 0,1 0 0 0 0,-1 0 0 0 0,0 0 0 0 0,1 1 0 0 0,-1-1 0 0 0,1 0 0 0 0,0 1 0 0 0,0-1 0 0 0,-1 0 0 0 0,2 1 0 0 0,-1 0-1 0 0,0-1 1 0 0,0 1 0 0 0,1-1 0 0 0,0 1 0 0 0,-1 0 0 0 0,1-1 0 0 0,0 1 0 0 0,0 0 0 0 0,1 0 0 0 0,-1 2 0 0 0,2-3-11 0 0,-1-1 0 0 0,0 1 0 0 0,0-1 0 0 0,1 0-1 0 0,-1 1 1 0 0,1-1 0 0 0,-1 0 0 0 0,1 0 0 0 0,0 0 0 0 0,-1 0 0 0 0,1 0 0 0 0,0 0 0 0 0,0-1 0 0 0,0 1 0 0 0,-1 0-1 0 0,1-1 1 0 0,0 0 0 0 0,0 1 0 0 0,0-1 0 0 0,0 0 0 0 0,0 0 0 0 0,0 0 0 0 0,0 0 0 0 0,0 0 0 0 0,0-1 0 0 0,0 1-1 0 0,-1 0 1 0 0,1-1 0 0 0,2 0 0 0 0,16-4-156 0 0,0-1 0 0 0,0 0 1 0 0,-1-2-1 0 0,30-15 0 0 0,-28 13 16 0 0,13-7-94 0 0,-24 14 157 0 0,-7 5-6 0 0,-2 1-1 0 0,-1 5 94 0 0,0 0 0 0 0,1-1 0 0 0,0 1 0 0 0,0 0 0 0 0,1-1 0 0 0,0 1-1 0 0,0-1 1 0 0,4 10 0 0 0,-5-17 74 0 0,6 5 197 0 0,-2-3-96 0 0,16 0 321 0 0,9-7-63 0 0,10-14-205 0 0,-20 6-154 0 0,-17 11-59 0 0,0 0-3 0 0,-1 0-1 0 0,0 0 1 0 0,1 0 0 0 0,-1 0-1 0 0,0 0 1 0 0,0 0 0 0 0,0 0-1 0 0,-1-1 1 0 0,1 1 0 0 0,0-1 0 0 0,-1 1-1 0 0,0-1 1 0 0,2-3 0 0 0,5-9 4 0 0,4 0 7 0 0,-5 4-85 0 0,0 1 0 0 0,1-1-1 0 0,1 2 1 0 0,0-1 0 0 0,0 1 0 0 0,1 1 0 0 0,0 0 0 0 0,0 0 0 0 0,1 1 0 0 0,21-11 0 0 0,19-4-1172 0 0,-17 9-534 0 0,-5 2-2363 0 0</inkml:trace>
</inkml:ink>
</file>

<file path=ppt/ink/ink46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9:14:12.583"/>
    </inkml:context>
    <inkml:brush xml:id="br0">
      <inkml:brushProperty name="width" value="0.05" units="cm"/>
      <inkml:brushProperty name="height" value="0.05" units="cm"/>
    </inkml:brush>
  </inkml:definitions>
  <inkml:trace contextRef="#ctx0" brushRef="#br0">88 29 5505 0 0,'-5'-4'475'0'0,"-1"0"-1"0"0,1 0 1 0 0,-1 1 0 0 0,0 0-1 0 0,0 0 1 0 0,0 1-1 0 0,-10-3 1 0 0,15 5-481 0 0,0 0 0 0 0,0 0 0 0 0,0 0 0 0 0,0 0 0 0 0,0 0 0 0 0,0 0 0 0 0,0 0 0 0 0,0 0 0 0 0,0 0 1 0 0,1 1-1 0 0,-1-1 0 0 0,0 0 0 0 0,0 1 0 0 0,0-1 0 0 0,0 1 0 0 0,0-1 0 0 0,0 1 0 0 0,0-1 0 0 0,1 1 0 0 0,-1 0 0 0 0,-1 0 0 0 0,1 2 36 0 0,-1-1 0 0 0,1 0 0 0 0,0 1 0 0 0,0-1 1 0 0,0 0-1 0 0,0 1 0 0 0,0-1 0 0 0,1 1 0 0 0,-1 0 0 0 0,1-1 0 0 0,0 1 0 0 0,-1 2 0 0 0,1 7 59 0 0,0 0 1 0 0,1-1-1 0 0,0 1 1 0 0,1 0-1 0 0,0-1 0 0 0,1 1 1 0 0,5 13-1 0 0,39 80 472 0 0,-12-29-39 0 0,133 372 211 0 0,-108-250-682 0 0,51 310 1 0 0,-102-457-40 0 0,-2 1 1 0 0,-2-1-1 0 0,-3 1 1 0 0,-1 0-1 0 0,-3 0 1 0 0,-3 0-1 0 0,-13 63 1 0 0,9-71-54 0 0,-26 105-63 0 0,28-129-16 0 0,0-1 1 0 0,-2 1 0 0 0,0-1 0 0 0,-1-1 0 0 0,-21 29 0 0 0,15-25 20 0 0,7-8 27 0 0,-1-1 0 0 0,-1 0 0 0 0,1 0 0 0 0,-2-1 0 0 0,0 0 0 0 0,-1-1 0 0 0,1-1 0 0 0,-22 14 0 0 0,-12 2-527 0 0</inkml:trace>
</inkml:ink>
</file>

<file path=ppt/ink/ink46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29:38.111"/>
    </inkml:context>
    <inkml:brush xml:id="br0">
      <inkml:brushProperty name="width" value="0.025" units="cm"/>
      <inkml:brushProperty name="height" value="0.025" units="cm"/>
    </inkml:brush>
  </inkml:definitions>
  <inkml:trace contextRef="#ctx0" brushRef="#br0">238 122 3817 0 0,'80'-44'1758'0'0,"-64"31"-1104"0"0,-11-1-316 0 0,-3 8-158 0 0,1-2 101 0 0,1-3 543 0 0,-3 5 196 0 0,-1 1-51 0 0,0 3-477 0 0,0-1 47 0 0,0 1-214 0 0,0 0-37 0 0,1 2-121 0 0,-1 0-166 0 0,6-5 614 0 0,-4 16-527 0 0,-2 3-76 0 0,0 0 1 0 0,-2-1-1 0 0,0 1 1 0 0,0-1-1 0 0,-1 0 0 0 0,-1 0 1 0 0,0 0-1 0 0,-1 0 1 0 0,0-1-1 0 0,-1 1 1 0 0,0-1-1 0 0,-1-1 0 0 0,0 1 1 0 0,-11 12-1 0 0,-4 3 43 0 0,0-2 0 0 0,-1 0 0 0 0,-2-1 0 0 0,-44 33 0 0 0,45-42-44 0 0,7-5-6 0 0,14-9-5 0 0,-1 2 1 0 0,-17 5 1 0 0,16-7 0 0 0,-1-3 3 0 0,1 0 0 0 0,-3-5 7 0 0,2-1 11 0 0,-1-8-24 0 0,2 4 3 0 0,2 6 1 0 0,1-1 0 0 0,0 0 0 0 0,0 0 0 0 0,0 0 0 0 0,1 0 0 0 0,0 0 0 0 0,0 0 0 0 0,0 0 0 0 0,1 0 0 0 0,0 0 0 0 0,3-14 0 0 0,6-44 9 0 0,-1 13-4 0 0,-1 17-2 0 0,4 2 3 0 0,0 11-1 0 0,-10 19 9 0 0,1 1 0 0 0,-1-1 0 0 0,1 1 0 0 0,0 0 0 0 0,0 0 0 0 0,0-1 0 0 0,0 1 0 0 0,1 1 0 0 0,-1-1 0 0 0,0 0 0 0 0,1 1 0 0 0,0-1 1 0 0,-1 1-1 0 0,1 0 0 0 0,0 0 0 0 0,-1 0 0 0 0,1 0 0 0 0,0 0 0 0 0,0 0 0 0 0,0 1 0 0 0,0-1 0 0 0,0 1 0 0 0,-1 0 0 0 0,1 0 0 0 0,0 0 0 0 0,0 1 0 0 0,5 0 0 0 0,0 0 74 0 0,0 1 1 0 0,-1 0-1 0 0,1 0 0 0 0,-1 1 0 0 0,8 3 0 0 0,15 12 94 0 0,24 20 266 0 0,79 51 139 0 0,-111-77-519 0 0,1-1 0 0 0,31 11 0 0 0,-11-10-28 0 0,0-2-1 0 0,78 8 1 0 0,-91-15-80 0 0,-26-3-75 0 0,0 1 0 0 0,-1-1 0 0 0,1 1 0 0 0,0 0 0 0 0,-1 0 0 0 0,1 0 0 0 0,-1 0 0 0 0,0 1 0 0 0,6 2 0 0 0,-9-3 11 0 0,1 0 1 0 0,0 0-1 0 0,0 0 1 0 0,0 0-1 0 0,-1 0 1 0 0,1 0-1 0 0,-1 0 1 0 0,1 0-1 0 0,-1 0 1 0 0,1 0-1 0 0,-1 0 1 0 0,1 0-1 0 0,-1 1 1 0 0,0-1-1 0 0,0 0 1 0 0,0 0-1 0 0,0 1 1 0 0,0-1-1 0 0,0 0 1 0 0,0 0-1 0 0,0 0 1 0 0,0 1-1 0 0,0-1 1 0 0,-1 0-1 0 0,1 0 1 0 0,0 0-1 0 0,-1 0 1 0 0,0 2-1 0 0,-3 12-587 0 0</inkml:trace>
</inkml:ink>
</file>

<file path=ppt/ink/ink46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29:40.108"/>
    </inkml:context>
    <inkml:brush xml:id="br0">
      <inkml:brushProperty name="width" value="0.025" units="cm"/>
      <inkml:brushProperty name="height" value="0.025" units="cm"/>
    </inkml:brush>
  </inkml:definitions>
  <inkml:trace contextRef="#ctx0" brushRef="#br0">7889 18 1040 0 0,'9'0'711'0'0,"-3"-8"-632"0"0,0 0 533 0 0,0 6 1795 0 0,-7 2-1502 0 0,-2 0-282 0 0,-1 3-84 0 0,-18 19-221 0 0,0-1 1 0 0,-2-1-1 0 0,0-1 0 0 0,-40 23 0 0 0,3-9 154 0 0,-3-3-1 0 0,-81 27 1 0 0,39-16-343 0 0,-223 65 94 0 0,178-63-184 0 0,52-10-14 0 0,-41 15 37 0 0,-70 24 28 0 0,-2-4 11 0 0,-107 29 105 0 0,217-72-154 0 0,-53 2 62 0 0,42-8 3 0 0,-1 0-59 0 0,-58 6 58 0 0,-156 27 78 0 0,-66 7 26 0 0,174-29-180 0 0,-756 84 233 0 0,917-108-269 0 0,-326 36 134 0 0,-718 176 0 0 0,635-85-103 0 0,332-91-31 0 0,-71 26 4 0 0,72-17-10 0 0,47-14-5 0 0,49-18 7 0 0,-57 36 0 0 0,58-28 0 0 0,0 1 0 0 0,-61 60 1 0 0,-1 26 6 0 0,39-31 2 0 0,4-5 13 0 0,-35 31-10 0 0,7-8-22 0 0,72-84-147 0 0,-11 13 436 0 0,13-10-288 0 0,5 4-707 0 0,5-6-388 0 0</inkml:trace>
</inkml:ink>
</file>

<file path=ppt/ink/ink46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29:40.795"/>
    </inkml:context>
    <inkml:brush xml:id="br0">
      <inkml:brushProperty name="width" value="0.025" units="cm"/>
      <inkml:brushProperty name="height" value="0.025" units="cm"/>
    </inkml:brush>
  </inkml:definitions>
  <inkml:trace contextRef="#ctx0" brushRef="#br0">140 79 3041 0 0,'-35'7'3841'0'0,"23"-3"-3654"0"0,1 1 0 0 0,-1 1 0 0 0,1 0 0 0 0,-20 14 1 0 0,31-20-188 0 0,-21 19 339 0 0,20-18-302 0 0,1-1 0 0 0,-1 1 0 0 0,1 0 1 0 0,-1-1-1 0 0,1 1 0 0 0,-1 0 1 0 0,1-1-1 0 0,-1 1 0 0 0,1 0 0 0 0,0 0 1 0 0,-1-1-1 0 0,1 1 0 0 0,0 0 1 0 0,0 0-1 0 0,-1-1 0 0 0,1 1 1 0 0,0 0-1 0 0,0 0 0 0 0,0 0 0 0 0,0 0 1 0 0,0-1-1 0 0,0 1 0 0 0,0 0 1 0 0,1 0-1 0 0,-1 0 0 0 0,0 0 0 0 0,0-1 1 0 0,1 3-1 0 0,0-3 391 0 0,17 11 272 0 0,-13-10-682 0 0,0 1-1 0 0,0-1 0 0 0,0 1 0 0 0,0 1 1 0 0,0-1-1 0 0,0 1 0 0 0,0 0 1 0 0,-1 0-1 0 0,6 4 0 0 0,7 5 16 0 0,-14-10-22 0 0,0-1 0 0 0,1 0 1 0 0,-1 0-1 0 0,0 0 1 0 0,1 0-1 0 0,-1-1 1 0 0,1 0-1 0 0,-1 1 0 0 0,0-1 1 0 0,1 0-1 0 0,-1-1 1 0 0,1 1-1 0 0,-1 0 0 0 0,1-1 1 0 0,5-2-1 0 0,-4 2-7 0 0,14-4 24 0 0,-1 0-1 0 0,-1-1 0 0 0,1-1 1 0 0,-1 0-1 0 0,28-18 1 0 0,18-7 26 0 0,-2 2-22 0 0,-11 4 2 0 0,63-21-1 0 0,-107 45-31 0 0,19-6 21 0 0,-25 7-22 0 0,1 1 0 0 0,-1 0 0 0 0,0 0 0 0 0,1 0 0 0 0,-1 0 0 0 0,0 0 0 0 0,1-1 1 0 0,-1 1-1 0 0,0 0 0 0 0,1 0 0 0 0,-1 0 0 0 0,0-1 0 0 0,1 1 0 0 0,-1 0 0 0 0,0-1 0 0 0,0 1 0 0 0,1 0 0 0 0,-1-1 0 0 0,0 1 0 0 0,0 0 0 0 0,0-1 1 0 0,0 1-1 0 0,1 0 0 0 0,-1-1 0 0 0,0 1 0 0 0,0 0 0 0 0,0-1 0 0 0,0 1 0 0 0,0-1 0 0 0,0 1 0 0 0,0 0 0 0 0,0-1 0 0 0,0 1 0 0 0,0 0 1 0 0,0-1-1 0 0,0 1 0 0 0,0-1 0 0 0,0 1 0 0 0,-1 0 0 0 0,1-1 0 0 0,0 1 0 0 0,0 0 0 0 0,0-1 0 0 0,-1 1 0 0 0,1 0 0 0 0,0-1 0 0 0,0 1 1 0 0,0 0-1 0 0,-1 0 0 0 0,1-1 0 0 0,-15-5 4 0 0,-18 8 12 0 0,-14 7 7 0 0,45-8-24 0 0,-29 8 13 0 0,2 1 0 0 0,-35 16-1 0 0,40-14-1 0 0,-1-2-1 0 0,0-1 1 0 0,-29 6-1 0 0,16-7 1 0 0,5-1 20 0 0,0 0-1 0 0,0-3 1 0 0,-55 2 0 0 0,83-6-25 0 0,4 0-3 0 0,0 0-1 0 0,0 1 1 0 0,0-1 0 0 0,-1 0-1 0 0,1 0 1 0 0,0 0 0 0 0,0 0-1 0 0,0 0 1 0 0,0 0 0 0 0,0 0 0 0 0,0 0-1 0 0,0-1 1 0 0,0 1 0 0 0,0 0-1 0 0,0-1 1 0 0,0 1 0 0 0,0-1-1 0 0,0 1 1 0 0,0-1 0 0 0,0 1-1 0 0,1-1 1 0 0,-1 1 0 0 0,0-1-1 0 0,0 0 1 0 0,0 0 0 0 0,1 1-1 0 0,-1-1 1 0 0,0 0 0 0 0,1 0-1 0 0,-2-2 1 0 0,5 2-3 0 0,-1 0-1 0 0,1 0 1 0 0,-1 0 0 0 0,1 0-1 0 0,-1 0 1 0 0,1 1 0 0 0,0-1-1 0 0,-1 1 1 0 0,1 0-1 0 0,4 0 1 0 0,1-1-1 0 0,138-13-29 0 0,-129 13-699 0 0,-15 1 696 0 0,0 0 0 0 0,0 0 0 0 0,0 0 1 0 0,-1 0-1 0 0,1 0 0 0 0,0 1 0 0 0,0-1 0 0 0,-1 1 0 0 0,1-1 1 0 0,0 1-1 0 0,-1-1 0 0 0,1 1 0 0 0,0 0 0 0 0,-1 0 1 0 0,1 0-1 0 0,-1 0 0 0 0,0 0 0 0 0,3 2 0 0 0,4 6-178 0 0,3 6-421 0 0</inkml:trace>
</inkml:ink>
</file>

<file path=ppt/ink/ink46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29:41.410"/>
    </inkml:context>
    <inkml:brush xml:id="br0">
      <inkml:brushProperty name="width" value="0.025" units="cm"/>
      <inkml:brushProperty name="height" value="0.025" units="cm"/>
    </inkml:brush>
  </inkml:definitions>
  <inkml:trace contextRef="#ctx0" brushRef="#br0">53 109 3809 0 0,'-34'89'953'0'0,"24"-70"-108"0"0,4-17 506 0 0,4-9 276 0 0,1 3-917 0 0,3 0-395 0 0,6-5-52 0 0,12-3-120 0 0,-5 4-52 0 0,23-10-16 0 0,-5 4 55 0 0,2 2-11 0 0,-14 7-78 0 0,-3-1 18 0 0,26-21-2 0 0,-29 15-40 0 0,-8 4 0 0 0,12-16 5 0 0,10-10 27 0 0,-28 32-47 0 0,0 1-2 0 0,-1 1 0 0 0,0-1-1 0 0,1 0 1 0 0,-1 0 0 0 0,1 1 0 0 0,-1-1 0 0 0,1 0 0 0 0,-1 1 0 0 0,1-1 0 0 0,-1 1-1 0 0,1-1 1 0 0,0 1 0 0 0,-1-1 0 0 0,1 1 0 0 0,0-1 0 0 0,-1 1 0 0 0,1-1-1 0 0,0 1 1 0 0,0 0 0 0 0,0 0 0 0 0,-1-1 0 0 0,1 1 0 0 0,1 0 26 0 0,0 8-39 0 0,1 0-1 0 0,0 0 1 0 0,0-1-1 0 0,1 1 1 0 0,0-1 0 0 0,0 1-1 0 0,0-1 1 0 0,1-1-1 0 0,0 1 1 0 0,11 10-1 0 0,-13-14-38 0 0,18 16-219 0 0,-12-14 111 0 0,17 11-237 0 0</inkml:trace>
</inkml:ink>
</file>

<file path=ppt/ink/ink4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23:00:28.460"/>
    </inkml:context>
    <inkml:brush xml:id="br0">
      <inkml:brushProperty name="width" value="0.05" units="cm"/>
      <inkml:brushProperty name="height" value="0.05" units="cm"/>
      <inkml:brushProperty name="color" value="#E71224"/>
    </inkml:brush>
  </inkml:definitions>
  <inkml:trace contextRef="#ctx0" brushRef="#br0">31 68 4969 0 0,'-13'-2'5027'0'0,"12"2"-4993"0"0,1 0-1 0 0,-1 0 1 0 0,1 0 0 0 0,-1 0-1 0 0,0 0 1 0 0,1 0-1 0 0,-1 0 1 0 0,0 0-1 0 0,1 0 1 0 0,-1 0-1 0 0,0-1 1 0 0,1 1-1 0 0,-1 0 1 0 0,0 0-1 0 0,1-1 1 0 0,-1 1-1 0 0,1 0 1 0 0,-1-1-1 0 0,1 1 1 0 0,-1 0-1 0 0,1-1 1 0 0,-1 1-1 0 0,1-1 1 0 0,-1 1 0 0 0,1-1-1 0 0,-1 1 1 0 0,1-1-1 0 0,0 1 1 0 0,-1-1-1 0 0,1 0 1 0 0,0 0-13 0 0,-1 0 0 0 0,1 0 0 0 0,0 1 1 0 0,0-1-1 0 0,0 0 0 0 0,0 1 0 0 0,0-1 1 0 0,1 0-1 0 0,-1 0 0 0 0,0 1 0 0 0,0-1 1 0 0,0 0-1 0 0,1 1 0 0 0,-1-1 0 0 0,0 0 0 0 0,1 1 1 0 0,-1-1-1 0 0,0 1 0 0 0,1-1 0 0 0,-1 1 1 0 0,1-1-1 0 0,-1 0 0 0 0,1 1 0 0 0,-1 0 1 0 0,1-1-1 0 0,-1 1 0 0 0,1-1 0 0 0,0 1 1 0 0,-1 0-1 0 0,2-1 0 0 0,24-14 107 0 0,-23 14-113 0 0,2-2 3 0 0,0 0-3 0 0,-1 1 1 0 0,0 0-1 0 0,1-1 1 0 0,-1 2-1 0 0,1-1 0 0 0,0 0 1 0 0,0 1-1 0 0,0 0 1 0 0,0 0-1 0 0,-1 1 1 0 0,1-1-1 0 0,0 1 0 0 0,0 0 1 0 0,0 0-1 0 0,0 1 1 0 0,0-1-1 0 0,0 1 1 0 0,5 2-1 0 0,-1 1 15 0 0,-1 0 0 0 0,0 0 1 0 0,0 1-1 0 0,-1 0 0 0 0,1 1 0 0 0,-1-1 0 0 0,0 1 1 0 0,-1 1-1 0 0,1-1 0 0 0,-1 1 0 0 0,-1 0 0 0 0,1 1 1 0 0,-1 0-1 0 0,-1-1 0 0 0,1 1 0 0 0,-1 1 0 0 0,-1-1 1 0 0,1 1-1 0 0,-1-1 0 0 0,-1 1 0 0 0,0 0 0 0 0,0 0 1 0 0,1 12-1 0 0,-2-4-8 0 0,0 1 0 0 0,-1-1 1 0 0,-1 0-1 0 0,-1 0 0 0 0,0 0 1 0 0,-1 0-1 0 0,-1 0 0 0 0,-1-1 0 0 0,0 1 1 0 0,-1-1-1 0 0,-13 26 0 0 0,13-30-9 0 0,-1-1 1 0 0,0 0-1 0 0,0 0 0 0 0,-1 0 1 0 0,-1-1-1 0 0,0 0 0 0 0,0-1 1 0 0,-1 0-1 0 0,0 0 1 0 0,0-1-1 0 0,-16 9 0 0 0,25-16-9 0 0,1-1 1 0 0,-1 1-1 0 0,0-1 0 0 0,1 0 1 0 0,-1 1-1 0 0,0-1 0 0 0,1 0 1 0 0,-1 1-1 0 0,0-1 0 0 0,1 0 0 0 0,-1 0 1 0 0,0 1-1 0 0,0-1 0 0 0,1 0 1 0 0,-1 0-1 0 0,0 0 0 0 0,0 0 1 0 0,1 0-1 0 0,-1 0 0 0 0,0 0 0 0 0,0-1 1 0 0,1 1-1 0 0,-1 0 0 0 0,0 0 1 0 0,0-1-1 0 0,1 1 0 0 0,-1 0 1 0 0,0-1-1 0 0,1 1 0 0 0,-1 0 0 0 0,1-1 1 0 0,-1 1-1 0 0,0-1 0 0 0,1 1 1 0 0,-1-1-1 0 0,1 1 0 0 0,-1-1 0 0 0,1 0 1 0 0,-1 0-1 0 0,0-1 4 0 0,1 0-1 0 0,0 1 1 0 0,0-1-1 0 0,0 1 1 0 0,0-1-1 0 0,0 1 1 0 0,0-1-1 0 0,0 0 1 0 0,0 1-1 0 0,0-1 1 0 0,1 1-1 0 0,-1-1 1 0 0,1 1-1 0 0,-1-1 1 0 0,1 1-1 0 0,0-1 1 0 0,-1 1-1 0 0,2-2 1 0 0,25-24 32 0 0,25-23-13 0 0,-32 25-14 0 0,-25 15 0 0 0,4 9-12 0 0,1 1-1 0 0,-1-1 1 0 0,1 1 0 0 0,-1 0-1 0 0,1-1 1 0 0,-1 1 0 0 0,1-1-1 0 0,0 1 1 0 0,-1-1 0 0 0,1 0-1 0 0,0 1 1 0 0,-1-1 0 0 0,1 1-1 0 0,0-1 1 0 0,0 0-1 0 0,-1 1 1 0 0,1-1 0 0 0,0 1-1 0 0,0-1 1 0 0,0 0 0 0 0,0 1-1 0 0,0-1 1 0 0,0 0 0 0 0,0 0-1 0 0,3-3 5 0 0,0 1 0 0 0,0-1-1 0 0,0 1 1 0 0,1 0 0 0 0,-1 0 0 0 0,1 0-1 0 0,0 0 1 0 0,-1 1 0 0 0,8-4 0 0 0,53-31 51 0 0,50-17-213 0 0,-96 47-29 0 0,0 1 1 0 0,29-5 0 0 0,-17 6-37 0 0,5 0-399 0 0,0-2-1 0 0,49-16 0 0 0,-62 14-20 0 0</inkml:trace>
</inkml:ink>
</file>

<file path=ppt/ink/ink46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29:41.845"/>
    </inkml:context>
    <inkml:brush xml:id="br0">
      <inkml:brushProperty name="width" value="0.025" units="cm"/>
      <inkml:brushProperty name="height" value="0.025" units="cm"/>
    </inkml:brush>
  </inkml:definitions>
  <inkml:trace contextRef="#ctx0" brushRef="#br0">39 0 1192 0 0,'-21'36'513'0'0,"6"-10"-138"0"0,12-19 648 0 0,6-6 1028 0 0,11-5-1498 0 0,0 0 0 0 0,1 0 0 0 0,-1 1-1 0 0,23-1 1 0 0,26-5-1507 0 0,-56 9 439 0 0</inkml:trace>
</inkml:ink>
</file>

<file path=ppt/ink/ink46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29:42.195"/>
    </inkml:context>
    <inkml:brush xml:id="br0">
      <inkml:brushProperty name="width" value="0.025" units="cm"/>
      <inkml:brushProperty name="height" value="0.025" units="cm"/>
    </inkml:brush>
  </inkml:definitions>
  <inkml:trace contextRef="#ctx0" brushRef="#br0">49 68 3593 0 0,'-48'-50'944'0'0,"53"53"0"0"0,-1-9 200 0 0,3 0-439 0 0,4-1-537 0 0,3 12 0 0 0,1-7 328 0 0,-3 1-120 0 0,6 1 32 0 0,-8-2-48 0 0,1 1-232 0 0,13 1-112 0 0,-4 3-416 0 0,6-2 8 0 0,-2 3 312 0 0,1-3-152 0 0,-7-6 8 0 0,-4 1-544 0 0</inkml:trace>
</inkml:ink>
</file>

<file path=ppt/ink/ink46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29:43.926"/>
    </inkml:context>
    <inkml:brush xml:id="br0">
      <inkml:brushProperty name="width" value="0.025" units="cm"/>
      <inkml:brushProperty name="height" value="0.025" units="cm"/>
    </inkml:brush>
  </inkml:definitions>
  <inkml:trace contextRef="#ctx0" brushRef="#br0">148 102 3713 0 0,'-54'-93'3822'0'0,"46"85"-2068"0"0,2 9-1457 0 0,-7 29-142 0 0,4-14-97 0 0,-5 8-5 0 0,-8 14-12 0 0,18-31-25 0 0,1 1-1 0 0,0-1 0 0 0,0 1 1 0 0,1 0-1 0 0,0 0 0 0 0,-2 13 1 0 0,3-4-2 0 0,1 0 1 0 0,1 0 0 0 0,1 0-1 0 0,0 0 1 0 0,1-1-1 0 0,1 1 1 0 0,0-1 0 0 0,1 0-1 0 0,9 20 1 0 0,5 7 14 0 0,25 69 59 0 0,-33-88-125 0 0,-4-8-27 0 0,0-1 0 0 0,0 0 1 0 0,1 0-1 0 0,1-1 1 0 0,1 0-1 0 0,0 0 1 0 0,14 13-1 0 0,-17-23-248 0 0,-1-2-220 0 0</inkml:trace>
</inkml:ink>
</file>

<file path=ppt/ink/ink46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29:44.310"/>
    </inkml:context>
    <inkml:brush xml:id="br0">
      <inkml:brushProperty name="width" value="0.025" units="cm"/>
      <inkml:brushProperty name="height" value="0.025" units="cm"/>
    </inkml:brush>
  </inkml:definitions>
  <inkml:trace contextRef="#ctx0" brushRef="#br0">160 1 3961 0 0,'-8'21'960'0'0,"-21"38"8"0"0,25-37-136 0 0,-4-1-568 0 0,1 3-71 0 0,-4-2-1 0 0,2 2 128 0 0,7-3-96 0 0,-3 3-168 0 0,-1-5 8 0 0,-1 2 0 0 0,-2-4-128 0 0,4 4-408 0 0,2-7 0 0 0,-8-4 351 0 0,-4 0-367 0 0,4-2 80 0 0,2-1 0 0 0</inkml:trace>
</inkml:ink>
</file>

<file path=ppt/ink/ink46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29:44.692"/>
    </inkml:context>
    <inkml:brush xml:id="br0">
      <inkml:brushProperty name="width" value="0.025" units="cm"/>
      <inkml:brushProperty name="height" value="0.025" units="cm"/>
    </inkml:brush>
  </inkml:definitions>
  <inkml:trace contextRef="#ctx0" brushRef="#br0">2 11 3857 0 0,'-1'0'114'0'0,"1"0"-1"0"0,0-1 1 0 0,0 1 0 0 0,0 0-1 0 0,0-1 1 0 0,0 1 0 0 0,0 0-1 0 0,0 0 1 0 0,0-1 0 0 0,0 1-1 0 0,0 0 1 0 0,0-1 0 0 0,0 1-1 0 0,0 0 1 0 0,0-1 0 0 0,0 1 0 0 0,0 0-1 0 0,0-1 1 0 0,0 1 0 0 0,1 0-1 0 0,-1 0 1 0 0,0-1 0 0 0,0 1-1 0 0,0 0 1 0 0,0 0 0 0 0,1-1-1 0 0,-1 1 1 0 0,0 0 0 0 0,0 0 0 0 0,0-1-1 0 0,1 1 1 0 0,-1 0 0 0 0,0 0-1 0 0,0 0 1 0 0,1 0 0 0 0,-1-1-1 0 0,0 1 1 0 0,1 0 0 0 0,-1 0-1 0 0,0 0 1 0 0,0 0 0 0 0,1 0-1 0 0,-1 0 1 0 0,0 0 0 0 0,1 0 0 0 0,-1 0-1 0 0,0 0 1 0 0,1 0 0 0 0,-1 0-1 0 0,0 0 1 0 0,1 0 0 0 0,-1 0-1 0 0,22 14 701 0 0,-15-9-794 0 0,29 23 322 0 0,-8-3 5 0 0,-2 4-28 0 0,-10-8-174 0 0,-6-6-7 0 0,2-1-1 0 0,0-1 1 0 0,23 22-1 0 0,21 12-13 0 0,5 5-71 0 0,-36-31-56 0 0,15 3-561 0 0,-34-17 105 0 0,-6-7 75 0 0</inkml:trace>
</inkml:ink>
</file>

<file path=ppt/ink/ink46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29:45.031"/>
    </inkml:context>
    <inkml:brush xml:id="br0">
      <inkml:brushProperty name="width" value="0.025" units="cm"/>
      <inkml:brushProperty name="height" value="0.025" units="cm"/>
    </inkml:brush>
  </inkml:definitions>
  <inkml:trace contextRef="#ctx0" brushRef="#br0">23 1 3857 0 0,'-8'16'3865'0'0,"5"-8"-3841"0"0,1-2-8 0 0,-3 0 0 0 0,5 10 0 0 0,0-6-16 0 0,-5 3-136 0 0,5-9 136 0 0,0 1-40 0 0,0 3-56 0 0</inkml:trace>
</inkml:ink>
</file>

<file path=ppt/ink/ink46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29:45.382"/>
    </inkml:context>
    <inkml:brush xml:id="br0">
      <inkml:brushProperty name="width" value="0.025" units="cm"/>
      <inkml:brushProperty name="height" value="0.025" units="cm"/>
    </inkml:brush>
  </inkml:definitions>
  <inkml:trace contextRef="#ctx0" brushRef="#br0">404 13 4073 0 0,'-4'3'1507'0'0,"-1"1"479"0"0,1 0-905 0 0,2-3-942 0 0,0-1 122 0 0,-1-1 154 0 0,0 4-337 0 0,0-1 0 0 0,0 1 0 0 0,0 0 0 0 0,1 0 0 0 0,-1 0 0 0 0,1 0 0 0 0,0 0 0 0 0,0 0 0 0 0,0 0 0 0 0,0 1 0 0 0,0-1 0 0 0,-1 6 0 0 0,-4 4 56 0 0,-54 90 233 0 0,32-59-283 0 0,2 2 1 0 0,2 1 0 0 0,-23 60 0 0 0,44-95-259 0 0,-4 1-348 0 0,4-22-264 0 0,0 3-94 0 0,4 5 432 0 0</inkml:trace>
  <inkml:trace contextRef="#ctx0" brushRef="#br0" timeOffset="1">1 1 4089 0 0,'1'13'3731'0'0,"-1"-4"-2873"0"0,0 0-309 0 0,1 3-226 0 0,2 6-330 0 0,0-2 143 0 0,-2-9-49 0 0,1 0 0 0 0,0 0 0 0 0,0 0 0 0 0,1 0 0 0 0,-1-1 0 0 0,2 1 0 0 0,-1-1 0 0 0,1 0 0 0 0,0 1 0 0 0,0-2 0 0 0,0 1 0 0 0,1 0 0 0 0,0-1 0 0 0,8 7 0 0 0,16 10 148 0 0,47 28 1 0 0,-1-15-47 0 0,-55-29-156 0 0,8-1 26 0 0,18 5-34 0 0,-19-4-213 0 0,-23-5 51 0 0,0-1 1 0 0,0 1 0 0 0,0-1-1 0 0,0 1 1 0 0,0 1-1 0 0,0-1 1 0 0,0 0-1 0 0,0 1 1 0 0,0 0 0 0 0,-1 0-1 0 0,1 0 1 0 0,-1 0-1 0 0,1 1 1 0 0,-1-1-1 0 0,4 5 1 0 0,-6-2-1004 0 0</inkml:trace>
</inkml:ink>
</file>

<file path=ppt/ink/ink46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29:45.758"/>
    </inkml:context>
    <inkml:brush xml:id="br0">
      <inkml:brushProperty name="width" value="0.025" units="cm"/>
      <inkml:brushProperty name="height" value="0.025" units="cm"/>
    </inkml:brush>
  </inkml:definitions>
  <inkml:trace contextRef="#ctx0" brushRef="#br0">0 1 5361 0 0,'9'17'5731'0'0,"-8"-13"-5643"0"0,1 0-1 0 0,0 0 1 0 0,1 0-1 0 0,-1 0 1 0 0,1 0 0 0 0,-1-1-1 0 0,1 1 1 0 0,0-1-1 0 0,5 4 1 0 0,19 21 48 0 0,-1 2 0 0 0,40 58 0 0 0,-52-66-94 0 0,0 0 1 0 0,-2 2-1 0 0,0-1 1 0 0,-2 2-1 0 0,12 42 1 0 0,-14-36-31 0 0,-3-19-1 0 0,-2 1 0 0 0,0-1 0 0 0,0 1 0 0 0,-1 0 0 0 0,0 0 0 0 0,-2 0 0 0 0,1-1 0 0 0,-1 1 0 0 0,-1 0 0 0 0,-1 0 1 0 0,1 0-1 0 0,-7 20 0 0 0,5-24-67 0 0,-1 1 1 0 0,-1 0 0 0 0,1-1 0 0 0,-2 1-1 0 0,1-2 1 0 0,-1 1 0 0 0,0 0 0 0 0,-10 8-1 0 0,8-9-369 0 0,-1 0-1 0 0,0-1 1 0 0,0 0 0 0 0,-16 10-1 0 0,20-14 310 0 0,-17 6-223 0 0,8-13-413 0 0,9-1-617 0 0</inkml:trace>
</inkml:ink>
</file>

<file path=ppt/ink/ink46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29:46.227"/>
    </inkml:context>
    <inkml:brush xml:id="br0">
      <inkml:brushProperty name="width" value="0.025" units="cm"/>
      <inkml:brushProperty name="height" value="0.025" units="cm"/>
    </inkml:brush>
  </inkml:definitions>
  <inkml:trace contextRef="#ctx0" brushRef="#br0">46 24 4193 0 0,'-8'-1'685'0'0,"-20"-9"2101"0"0,27 10-2707 0 0,1 0 1 0 0,-1-1-1 0 0,0 1 0 0 0,1 0 0 0 0,-1-1 0 0 0,1 1 0 0 0,-1-1 0 0 0,1 1 1 0 0,0-1-1 0 0,-1 1 0 0 0,1-1 0 0 0,-1 1 0 0 0,1-1 0 0 0,0 1 0 0 0,-1-1 1 0 0,1 0-1 0 0,0 1 0 0 0,0-1 0 0 0,-1 0 0 0 0,1 1 0 0 0,0-1 1 0 0,0-1 1148 0 0,30 4-996 0 0,172 6-129 0 0,-182-6-532 0 0,4 9 13 0 0,4 1-873 0 0,-14-7 760 0 0</inkml:trace>
</inkml:ink>
</file>

<file path=ppt/ink/ink46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29:46.613"/>
    </inkml:context>
    <inkml:brush xml:id="br0">
      <inkml:brushProperty name="width" value="0.025" units="cm"/>
      <inkml:brushProperty name="height" value="0.025" units="cm"/>
    </inkml:brush>
  </inkml:definitions>
  <inkml:trace contextRef="#ctx0" brushRef="#br0">0 30 2769 0 0,'19'-20'980'0'0,"-9"11"2187"0"0,-10 20-1526 0 0,-3 5-1108 0 0,-6 81 1366 0 0,15-39-1307 0 0,6-23-475 0 0,-2-11-34 0 0,-8-19-203 0 0,0 0 0 0 0,0 0 0 0 0,0 0 0 0 0,1 0 0 0 0,0 0 0 0 0,0 0 0 0 0,6 7 0 0 0,-6-7-228 0 0,-2 3-1090 0 0,-1-7 619 0 0</inkml:trace>
</inkml:ink>
</file>

<file path=ppt/ink/ink4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23:00:31.191"/>
    </inkml:context>
    <inkml:brush xml:id="br0">
      <inkml:brushProperty name="width" value="0.05" units="cm"/>
      <inkml:brushProperty name="height" value="0.05" units="cm"/>
      <inkml:brushProperty name="color" value="#E71224"/>
    </inkml:brush>
  </inkml:definitions>
  <inkml:trace contextRef="#ctx0" brushRef="#br0">162 35 3289 0 0,'-5'-5'3050'0'0,"3"1"-1933"0"0,0 0-548 0 0,0 2-322 0 0,-1-1 55 0 0,-2-3 243 0 0,3 5-397 0 0,0-1 66 0 0,1 1-84 0 0,-8-5 408 0 0,-2 8-218 0 0,-9 20-351 0 0,11-11 73 0 0,-4 4-35 0 0,1 1 0 0 0,1 0 0 0 0,1 1 0 0 0,0 0 0 0 0,-10 25 0 0 0,17-32 5 0 0,1-1 0 0 0,-1 0 0 0 0,2 1 0 0 0,-1-1 0 0 0,1 17-1 0 0,1-25-8 0 0,0 1-1 0 0,0 0 1 0 0,0-1-1 0 0,0 1 0 0 0,0 0 1 0 0,1-1-1 0 0,-1 1 0 0 0,0 0 1 0 0,1-1-1 0 0,0 1 1 0 0,-1-1-1 0 0,1 1 0 0 0,0-1 1 0 0,0 1-1 0 0,0-1 0 0 0,0 1 1 0 0,0-1-1 0 0,0 0 1 0 0,2 2-1 0 0,-2-2-2 0 0,0-1 1 0 0,0 1 0 0 0,1-1-1 0 0,-1 0 1 0 0,0 1-1 0 0,0-1 1 0 0,1 0-1 0 0,-1 0 1 0 0,0 0 0 0 0,1 0-1 0 0,-1 0 1 0 0,0 0-1 0 0,1 0 1 0 0,-1 0-1 0 0,0 0 1 0 0,0-1-1 0 0,1 1 1 0 0,0-1 0 0 0,16-3 11 0 0,12-2 6 0 0,29-8 2 0 0,-38 5-23 0 0,-8 1-4 0 0,-7 3 7 0 0,0 1 1 0 0,1 0 0 0 0,0 0-1 0 0,-1 1 1 0 0,11-4 0 0 0,-12 6-1 0 0,-1 0 1 0 0,0 0-1 0 0,1 0 1 0 0,-1 1-1 0 0,0-1 1 0 0,1 1-1 0 0,-1 0 1 0 0,0 1 0 0 0,1-1-1 0 0,-1 1 1 0 0,0-1-1 0 0,1 1 1 0 0,-1 1-1 0 0,0-1 1 0 0,0 1-1 0 0,8 3 1 0 0,-8-2 2 0 0,0 0-1 0 0,1 0 1 0 0,-1 0-1 0 0,-1 1 1 0 0,1-1-1 0 0,-1 1 1 0 0,1 0 0 0 0,-1 0-1 0 0,0 0 1 0 0,0 0-1 0 0,-1 1 1 0 0,1-1 0 0 0,-1 1-1 0 0,0 0 1 0 0,2 6-1 0 0,-2-4 4 0 0,0 0 0 0 0,0 0-1 0 0,-1 0 1 0 0,0 0-1 0 0,0 1 1 0 0,-1-1 0 0 0,0 0-1 0 0,0 0 1 0 0,-2 14-1 0 0,0-14 4 0 0,0 0 0 0 0,-1 0-1 0 0,1-1 1 0 0,-1 1 0 0 0,0 0 0 0 0,-1-1-1 0 0,0 0 1 0 0,0 0 0 0 0,0 0-1 0 0,-1 0 1 0 0,-6 6 0 0 0,4-6 8 0 0,0 0 0 0 0,0 0 1 0 0,-1-1-1 0 0,-15 9 0 0 0,2-5 201 0 0,-19-1-407 0 0,25-6-52 0 0,1-1 0 0 0,0 0 0 0 0,-1-1 0 0 0,1-1-1 0 0,-18-3 1 0 0,13-2-307 0 0,0-5-301 0 0</inkml:trace>
</inkml:ink>
</file>

<file path=ppt/ink/ink46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29:48.541"/>
    </inkml:context>
    <inkml:brush xml:id="br0">
      <inkml:brushProperty name="width" value="0.025" units="cm"/>
      <inkml:brushProperty name="height" value="0.025" units="cm"/>
    </inkml:brush>
  </inkml:definitions>
  <inkml:trace contextRef="#ctx0" brushRef="#br0">512 4 2160 0 0,'-2'-3'4982'0'0,"-2"3"-4051"0"0,2 0-857 0 0,-2 0 616 0 0,-12 20-9 0 0,0 5-484 0 0,-28 31 49 0 0,-3 1 169 0 0,-46 76-1 0 0,46-54-337 0 0,2-7-17 0 0,13-25-31 0 0,-21 30-5 0 0,18-27-30 0 0,31-45-45 0 0,-26 32-735 0 0,29-36 707 0 0,0 1-1 0 0,0-1 0 0 0,0 0 1 0 0,0 0-1 0 0,0 0 0 0 0,0 0 0 0 0,0 0 1 0 0,0 0-1 0 0,-1 0 0 0 0,1 0 1 0 0,0 0-1 0 0,-1-1 0 0 0,1 1 1 0 0,0 0-1 0 0,-1-1 0 0 0,1 1 0 0 0,-1-1 1 0 0,1 0-1 0 0,-1 0 0 0 0,1 1 1 0 0,-1-1-1 0 0,1 0 0 0 0,-4 0 0 0 0,2-6-566 0 0,6-7 29 0 0</inkml:trace>
</inkml:ink>
</file>

<file path=ppt/ink/ink46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29:48.879"/>
    </inkml:context>
    <inkml:brush xml:id="br0">
      <inkml:brushProperty name="width" value="0.025" units="cm"/>
      <inkml:brushProperty name="height" value="0.025" units="cm"/>
    </inkml:brush>
  </inkml:definitions>
  <inkml:trace contextRef="#ctx0" brushRef="#br0">1 0 4601 0 0,'0'22'4472'0'0,"13"2"-3797"0"0,2-10-440 0 0,-15-14-189 0 0,21 17 105 0 0,12 2 83 0 0,2-5-12 0 0,19 1 31 0 0,23 8-205 0 0,-53-19-47 0 0,-11-5-1256 0 0,-10 2-3171 0 0</inkml:trace>
</inkml:ink>
</file>

<file path=ppt/ink/ink46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29:49.243"/>
    </inkml:context>
    <inkml:brush xml:id="br0">
      <inkml:brushProperty name="width" value="0.025" units="cm"/>
      <inkml:brushProperty name="height" value="0.025" units="cm"/>
    </inkml:brush>
  </inkml:definitions>
  <inkml:trace contextRef="#ctx0" brushRef="#br0">205 74 4849 0 0,'4'-61'1144'0'0,"-4"60"-1110"0"0,0 1-1 0 0,0 0 0 0 0,0-1 1 0 0,0 1-1 0 0,0 0 1 0 0,1-1-1 0 0,-1 1 0 0 0,0-1 1 0 0,0 1-1 0 0,0 0 0 0 0,0-1 1 0 0,0 1-1 0 0,-1-1 1 0 0,1 1-1 0 0,0 0 0 0 0,0-1 1 0 0,0 1-1 0 0,0 0 0 0 0,0-1 1 0 0,0 1-1 0 0,-1 0 1 0 0,1-1-1 0 0,0 1 0 0 0,0 0 1 0 0,0-1-1 0 0,-1 1 1 0 0,1 0-1 0 0,0 0 0 0 0,-1-1 1 0 0,1 1-1 0 0,0 0 0 0 0,0 0 1 0 0,-1-1-1 0 0,1 1 1 0 0,0 0-1 0 0,-1 0 0 0 0,1 0 1 0 0,-1 0-1 0 0,1 0 0 0 0,0-1 1 0 0,-1 1-1 0 0,1 0 1 0 0,0 0-1 0 0,-1 0 0 0 0,1 0 1 0 0,-1 0-1 0 0,1 0 0 0 0,0 0 1 0 0,-1 0-1 0 0,1 1 1 0 0,0-1-1 0 0,-1 0 0 0 0,1 0 1 0 0,-1 0-1 0 0,1 0 1 0 0,0 0-1 0 0,-1 0 0 0 0,1 1 1 0 0,0-1-1 0 0,0 0 0 0 0,-1 0 1 0 0,1 1-1 0 0,0-1 1 0 0,-1 0-1 0 0,1 0 0 0 0,0 1 1 0 0,0-1-1 0 0,-1 1 0 0 0,-15 16 546 0 0,-131 256 2302 0 0,138-257-3069 0 0,-12 26-1275 0 0,21-42 1429 0 0,0 1 1 0 0,0-1-1 0 0,0 1 1 0 0,0-1-1 0 0,0 0 1 0 0,1 1-1 0 0,-1-1 0 0 0,0 1 1 0 0,0-1-1 0 0,0 1 1 0 0,0-1-1 0 0,0 0 1 0 0,1 1-1 0 0,-1-1 1 0 0,0 0-1 0 0,0 1 1 0 0,0-1-1 0 0,1 0 0 0 0,-1 1 1 0 0,0-1-1 0 0,1 0 1 0 0,-1 1-1 0 0,0-1 1 0 0,1 0-1 0 0,-1 0 1 0 0,0 1-1 0 0,1-1 1 0 0,-1 0-1 0 0,0 0 1 0 0,2 1-1 0 0,1 0-109 0 0,12 10-417 0 0</inkml:trace>
</inkml:ink>
</file>

<file path=ppt/ink/ink46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29:50.109"/>
    </inkml:context>
    <inkml:brush xml:id="br0">
      <inkml:brushProperty name="width" value="0.025" units="cm"/>
      <inkml:brushProperty name="height" value="0.025" units="cm"/>
    </inkml:brush>
  </inkml:definitions>
  <inkml:trace contextRef="#ctx0" brushRef="#br0">297 171 5801 0 0,'-3'-8'965'0'0,"0"-3"363"0"0,-3-7 610 0 0,-1 8-649 0 0,6 8-1201 0 0,-2-1 212 0 0,2 5-285 0 0,0-1-1 0 0,0 1 1 0 0,1 0-1 0 0,-1-1 1 0 0,1 1-1 0 0,-1-1 1 0 0,1 1 0 0 0,0 0-1 0 0,-1-1 1 0 0,1 1-1 0 0,0 0 1 0 0,0-1-1 0 0,0 1 1 0 0,1 2-1 0 0,-2 3 12 0 0,1 29-6 0 0,7 33 70 0 0,-5-59-71 0 0,1 0 1 0 0,0 0-1 0 0,0 0 1 0 0,9 17-1 0 0,-10-22-14 0 0,1-1 0 0 0,0 0-1 0 0,-1 0 1 0 0,2 0 0 0 0,-1 0 0 0 0,7 5-1 0 0,-8-7-2 0 0,0 0 0 0 0,1 0 1 0 0,-1 0-1 0 0,1-1 0 0 0,0 1 0 0 0,-1-1 0 0 0,1 0 0 0 0,0 0 0 0 0,0 0 0 0 0,5 1 0 0 0,-6-1 0 0 0,0-1 0 0 0,0 0 0 0 0,0 0 0 0 0,0-1 0 0 0,0 1 0 0 0,0 0 0 0 0,0-1 0 0 0,0 1 0 0 0,0-1 0 0 0,0 0 0 0 0,0 1 0 0 0,0-1 0 0 0,0 0 0 0 0,-1 0 0 0 0,1 0 0 0 0,0-1 0 0 0,-1 1-1 0 0,1 0 1 0 0,2-3 0 0 0,3-6 8 0 0,0 1-1 0 0,0-1 1 0 0,-1 0-1 0 0,0-1 0 0 0,7-18 1 0 0,0 0 2 0 0,4-6 7 0 0,18-57 1 0 0,-27 56-29 0 0,6-12-15 0 0,0 19 17 0 0,-13 24 2 0 0,-3-2-14 0 0,-1 7 2 0 0,1 9 10 0 0,3 7 0 0 0,0 1 0 0 0,1-1 0 0 0,9 32 0 0 0,8 17 5 0 0,-10-38 6 0 0,44 167-7 0 0,-46-159 6 0 0,4 61 0 0 0,-13-25 7 0 0,2-60-5 0 0,-2-1-1 0 0,1 1 1 0 0,-1-1-1 0 0,-1 1 0 0 0,0-1 1 0 0,0 0-1 0 0,-10 19 0 0 0,8-23-1 0 0,0 1-1 0 0,-1-1 1 0 0,1-1-1 0 0,-1 1 1 0 0,0-1-1 0 0,-1 0 1 0 0,1 0-1 0 0,-1 0 1 0 0,0-1-1 0 0,-1 0 1 0 0,1-1-1 0 0,0 0 1 0 0,-1 0-1 0 0,0 0 1 0 0,-15 2-1 0 0,-12 1 6 0 0,1-1-1 0 0,-50 0 1 0 0,55-3 1 0 0,6-1-4 0 0,1-1 0 0 0,-1-1 0 0 0,1-1 0 0 0,-1-1 0 0 0,1-1 0 0 0,0-1 0 0 0,0 0 0 0 0,1-2 0 0 0,-1-1 0 0 0,1 0 0 0 0,-28-17 0 0 0,47 24 0 0 0,0 0-1 0 0,0 0 1 0 0,1 0-1 0 0,-1-1 1 0 0,0 1 0 0 0,0-1-1 0 0,1 1 1 0 0,-1-1-1 0 0,1 0 1 0 0,-1 1-1 0 0,1-1 1 0 0,-1 0-1 0 0,1 0 1 0 0,0 0-1 0 0,0 0 1 0 0,0 0-1 0 0,0 0 1 0 0,1 0-1 0 0,-1 0 1 0 0,1-1-1 0 0,-1 1 1 0 0,1 0 0 0 0,0 0-1 0 0,-1-1 1 0 0,1 1-1 0 0,0 0 1 0 0,1 0-1 0 0,-1-1 1 0 0,1-3-1 0 0,0 2 9 0 0,1 1 0 0 0,0 0 0 0 0,0-1 0 0 0,0 1 0 0 0,0 0 0 0 0,0 0 0 0 0,1 0 0 0 0,-1 0 0 0 0,1 1 0 0 0,0-1 0 0 0,0 1 0 0 0,0 0 0 0 0,0 0 0 0 0,0 0 0 0 0,0 0 0 0 0,1 0 0 0 0,3-1 0 0 0,13-4 28 0 0,1 1 0 0 0,0 1 0 0 0,-1 1 0 0 0,31-2 0 0 0,48-11 24 0 0,-57 8-32 0 0,0 1 0 0 0,0 2 0 0 0,57-1 0 0 0,128 10-208 0 0,-211-3 128 0 0,30 5-531 0 0,-38-3 399 0 0,-1-1-1 0 0,1 1 1 0 0,-1-2-1 0 0,1 1 1 0 0,0-1-1 0 0,0-1 1 0 0,-1 1-1 0 0,1-1 1 0 0,-1 0-1 0 0,1-1 1 0 0,8-2 0 0 0,-7-1-1147 0 0</inkml:trace>
</inkml:ink>
</file>

<file path=ppt/ink/ink46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29:50.479"/>
    </inkml:context>
    <inkml:brush xml:id="br0">
      <inkml:brushProperty name="width" value="0.025" units="cm"/>
      <inkml:brushProperty name="height" value="0.025" units="cm"/>
    </inkml:brush>
  </inkml:definitions>
  <inkml:trace contextRef="#ctx0" brushRef="#br0">34 176 2232 0 0,'-6'-4'834'0'0,"-13"-9"2010"0"0,12 1 93 0 0,5 0-2417 0 0,5-2 80 0 0,-2 12-532 0 0,0 0-1 0 0,0 1 0 0 0,0-1 0 0 0,0 1 0 0 0,1 0 0 0 0,-1-1 0 0 0,0 1 0 0 0,1 0 0 0 0,-1 0 0 0 0,1 0 1 0 0,0 0-1 0 0,-1 0 0 0 0,1 0 0 0 0,0 0 0 0 0,0 1 0 0 0,-1-1 0 0 0,1 0 0 0 0,3 0 0 0 0,137-30 1011 0 0,-46 17-888 0 0,13-3-27 0 0,103-5-443 0 0,-86 13-230 0 0,-91 3 325 0 0</inkml:trace>
</inkml:ink>
</file>

<file path=ppt/ink/ink46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29:53.051"/>
    </inkml:context>
    <inkml:brush xml:id="br0">
      <inkml:brushProperty name="width" value="0.025" units="cm"/>
      <inkml:brushProperty name="height" value="0.025" units="cm"/>
    </inkml:brush>
  </inkml:definitions>
  <inkml:trace contextRef="#ctx0" brushRef="#br0">0 76 3113 0 0,'35'109'2680'0'0,"-34"-105"-2486"0"0,0 0 0 0 0,-1 1 0 0 0,1-1 0 0 0,-1 0 1 0 0,0 1-1 0 0,0-1 0 0 0,-1 8 0 0 0,0-11-95 0 0,1 1 1 0 0,0 0-1 0 0,0 0 1 0 0,0 0 0 0 0,0 0-1 0 0,0 0 1 0 0,0 0-1 0 0,0 0 1 0 0,1 0 0 0 0,-1-1-1 0 0,1 1 1 0 0,-1 0-1 0 0,1 0 1 0 0,0 0 0 0 0,-1 0-1 0 0,1-1 1 0 0,0 1-1 0 0,0-1 1 0 0,1 1 0 0 0,-1 0-1 0 0,2 1 1 0 0,3 3 128 0 0,0 0 0 0 0,0-1 0 0 0,0 1 0 0 0,1-1 1 0 0,0-1-1 0 0,0 1 0 0 0,0-1 0 0 0,9 3 0 0 0,68 24 282 0 0,-41-15-427 0 0,-42-16-81 0 0,91 30 55 0 0,-28-23 96 0 0,-63-7-150 0 0,0 0 0 0 0,0 0-1 0 0,-1 0 1 0 0,1 0 0 0 0,0 0 0 0 0,0 0 0 0 0,0 0 0 0 0,-1 0 0 0 0,1-1 0 0 0,0 1 0 0 0,0 0 0 0 0,0 0 0 0 0,-1-1 0 0 0,1 1 0 0 0,0 0 0 0 0,-1-1 0 0 0,1 1 0 0 0,0-1 0 0 0,-1 1-1 0 0,1-1 1 0 0,0 1 0 0 0,-1-1 0 0 0,1 0 0 0 0,-1 1 0 0 0,1-1 0 0 0,-1 0 0 0 0,1 1 0 0 0,-1-1 0 0 0,1-1 0 0 0,0-13 44 0 0,-4 2-36 0 0,-25-164 50 0 0,26 166-58 0 0,-3-43 31 0 0,1 8-30 0 0,-1 20-52 0 0,0-11 88 0 0,5 28-563 0 0,5 12-713 0 0,-6-2-1540 0 0,1 2-1003 0 0</inkml:trace>
</inkml:ink>
</file>

<file path=ppt/ink/ink46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29:53.650"/>
    </inkml:context>
    <inkml:brush xml:id="br0">
      <inkml:brushProperty name="width" value="0.025" units="cm"/>
      <inkml:brushProperty name="height" value="0.025" units="cm"/>
    </inkml:brush>
  </inkml:definitions>
  <inkml:trace contextRef="#ctx0" brushRef="#br0">175 5 3913 0 0,'-3'-4'4512'0'0,"-3"10"-3198"0"0,-13 26-1243 0 0,-27 57 209 0 0,26-55-184 0 0,2 1 0 0 0,1 0 0 0 0,2 1 0 0 0,-13 44 0 0 0,28-78-95 0 0,-1 0 0 0 0,1-1 0 0 0,-1 1 0 0 0,1 0 0 0 0,0 0 0 0 0,0-1 0 0 0,-1 1 0 0 0,1 0 0 0 0,1 0 0 0 0,-1 0 0 0 0,0-1 0 0 0,0 1 0 0 0,1 0 0 0 0,-1 0 0 0 0,1-1 0 0 0,-1 1 0 0 0,1 0 0 0 0,0-1 0 0 0,0 1 0 0 0,-1-1 0 0 0,1 1 0 0 0,0-1 0 0 0,1 1-1 0 0,-1-1 1 0 0,1 2 0 0 0,1-2 1 0 0,-1 0-1 0 0,1 1 0 0 0,-1-1 0 0 0,1 0 1 0 0,-1-1-1 0 0,1 1 0 0 0,-1 0 0 0 0,1-1 0 0 0,0 1 1 0 0,-1-1-1 0 0,1 0 0 0 0,0 0 0 0 0,-1 0 1 0 0,6-1-1 0 0,0 0 9 0 0,1-1 0 0 0,-1 0 1 0 0,0 0-1 0 0,0 0 0 0 0,-1-1 0 0 0,1 0 0 0 0,-1-1 1 0 0,1 0-1 0 0,-1 0 0 0 0,7-6 0 0 0,-11 7-2 0 0,0 0 0 0 0,0 0-1 0 0,-1 0 1 0 0,1 0 0 0 0,-1-1-1 0 0,0 1 1 0 0,0-1 0 0 0,0 1-1 0 0,0-1 1 0 0,-1 0 0 0 0,1 0-1 0 0,-1 0 1 0 0,0 0 0 0 0,0-5-1 0 0,0-3 6 0 0,0 0-1 0 0,-2 0 1 0 0,-1-18-1 0 0,-1-16 3 0 0,-2 35-27 0 0,11 26 6 0 0,25 14-25 0 0,-7-9 17 0 0,1-1 0 0 0,1 0 0 0 0,0-2 1 0 0,43 20-1 0 0,19 5 71 0 0,-89-42-54 0 0,0-1 19 0 0,1 1-1 0 0,-1 0 1 0 0,0-1-1 0 0,0 1 1 0 0,1 0-1 0 0,-1-1 1 0 0,0 1-1 0 0,0-1 1 0 0,1 1-1 0 0,-1-1 1 0 0,1 0-1 0 0,-1 1 1 0 0,0-1-1 0 0,1 1 1 0 0,-1-1-1 0 0,1 0 1 0 0,0 0-1 0 0,-1 1 1 0 0,1-1-1 0 0,-1-1 1 0 0,-3-7 15 0 0,0 0 0 0 0,0 1 0 0 0,-1 0 0 0 0,0 0 0 0 0,0 0 0 0 0,-7-7 0 0 0,3 4-3 0 0,7 8-23 0 0,0 0 0 0 0,0 0-1 0 0,0 0 1 0 0,1-1 0 0 0,-1 1-1 0 0,1 0 1 0 0,0-1 0 0 0,0 1-1 0 0,0-1 1 0 0,1 0 0 0 0,-1 1-1 0 0,1-1 1 0 0,0 1 0 0 0,0-1 0 0 0,0 0-1 0 0,0 1 1 0 0,0-1 0 0 0,1 1-1 0 0,0-1 1 0 0,0 1 0 0 0,0-1-1 0 0,0 1 1 0 0,0-1 0 0 0,1 1-1 0 0,-1 0 1 0 0,1 0 0 0 0,0 0 0 0 0,0 0-1 0 0,0 0 1 0 0,1 0 0 0 0,4-5-1 0 0,0 1-9 0 0,0 0-1 0 0,1 0 1 0 0,0 1-1 0 0,0 0 1 0 0,1 0-1 0 0,-1 1 1 0 0,1 0-1 0 0,1 0 0 0 0,10-3 1 0 0,-15 7-138 0 0,1 0 1 0 0,-1 0 0 0 0,0 0-1 0 0,0 1 1 0 0,0 0-1 0 0,1 0 1 0 0,-1 0-1 0 0,0 1 1 0 0,0-1 0 0 0,0 1-1 0 0,1 1 1 0 0,-1-1-1 0 0,0 1 1 0 0,-1 0-1 0 0,1 0 1 0 0,0 0 0 0 0,0 1-1 0 0,-1-1 1 0 0,6 5-1 0 0,7 6-400 0 0</inkml:trace>
</inkml:ink>
</file>

<file path=ppt/ink/ink46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29:54.003"/>
    </inkml:context>
    <inkml:brush xml:id="br0">
      <inkml:brushProperty name="width" value="0.025" units="cm"/>
      <inkml:brushProperty name="height" value="0.025" units="cm"/>
    </inkml:brush>
  </inkml:definitions>
  <inkml:trace contextRef="#ctx0" brushRef="#br0">159 95 1864 0 0,'20'-78'1849'0'0,"-20"78"-1800"0"0,1-1 1 0 0,-1 1-1 0 0,0-1 0 0 0,0 1 1 0 0,0 0-1 0 0,0-1 1 0 0,1 1-1 0 0,-1-1 0 0 0,0 1 1 0 0,0-1-1 0 0,0 1 0 0 0,0-1 1 0 0,0 1-1 0 0,0-1 1 0 0,0 1-1 0 0,0-1 0 0 0,0 1 1 0 0,-1-1-1 0 0,1 1 1 0 0,0-1-1 0 0,0 1 0 0 0,0 0 1 0 0,0-1-1 0 0,-1 1 0 0 0,1-1 1 0 0,0 1-1 0 0,0 0 1 0 0,-1-1-1 0 0,1 1 0 0 0,0-1 1 0 0,-1 1-1 0 0,1 0 1 0 0,0 0-1 0 0,-1-1 0 0 0,1 1 1 0 0,-1 0-1 0 0,1-1 1 0 0,0 1-1 0 0,-1 0 0 0 0,1 0 1 0 0,-1 0-1 0 0,1 0 0 0 0,-1 0 1 0 0,1-1-1 0 0,-1 1 1 0 0,1 0-1 0 0,-1 0 0 0 0,1 0 1 0 0,-1 0-1 0 0,1 0 1 0 0,0 0-1 0 0,-1 0 0 0 0,1 0 1 0 0,-1 1-1 0 0,1-1 1 0 0,-1 0-1 0 0,0 0 0 0 0,-26 12 299 0 0,23-10 89 0 0,-3 1-263 0 0,1 0 1 0 0,-1 0-1 0 0,1 1 1 0 0,-1 0-1 0 0,1 0 1 0 0,0 0-1 0 0,1 1 1 0 0,-1 0-1 0 0,1 0 1 0 0,0 0-1 0 0,0 1 1 0 0,0-1-1 0 0,-3 8 1 0 0,3-3-41 0 0,0 0 0 0 0,0 1 0 0 0,1-1 1 0 0,1 1-1 0 0,0 0 0 0 0,0 0 0 0 0,1 0 1 0 0,0 14-1 0 0,-6 26 15 0 0,6-41-127 0 0,-1 1 0 0 0,1-1 1 0 0,1 1-1 0 0,0-1 0 0 0,1 1 0 0 0,0 0 1 0 0,0-1-1 0 0,1 1 0 0 0,0 0 1 0 0,1-1-1 0 0,0 1 0 0 0,1-1 1 0 0,0 0-1 0 0,1 0 0 0 0,9 19 0 0 0,-6-19-79 0 0,0-1-1 0 0,1 0 0 0 0,0 0 0 0 0,1 0 1 0 0,-1-1-1 0 0,2 0 0 0 0,-1-1 0 0 0,1 0 0 0 0,0 0 1 0 0,0-1-1 0 0,1-1 0 0 0,0 0 0 0 0,0 0 0 0 0,17 4 1 0 0,-24-7 7 0 0,44 15-121 0 0,-40-15-136 0 0,1 0 0 0 0,0 0-1 0 0,-1-1 1 0 0,1 0 0 0 0,0 0 0 0 0,13-1-1 0 0,-2-3-3539 0 0</inkml:trace>
</inkml:ink>
</file>

<file path=ppt/ink/ink46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29:54.494"/>
    </inkml:context>
    <inkml:brush xml:id="br0">
      <inkml:brushProperty name="width" value="0.025" units="cm"/>
      <inkml:brushProperty name="height" value="0.025" units="cm"/>
    </inkml:brush>
  </inkml:definitions>
  <inkml:trace contextRef="#ctx0" brushRef="#br0">394 23 4593 0 0,'1'0'62'0'0,"23"-23"2920"0"0,-23 28-2144 0 0,-11 16 86 0 0,-87 155 289 0 0,57-117-977 0 0,28-42-167 0 0,3-6-22 0 0,-8 3 17 0 0,-2-1-8 0 0,-12 5 12 0 0,-2 1-16 0 0,28-15-41 0 0,0-1-1 0 0,-1 1 1 0 0,1-1 0 0 0,-1 0 0 0 0,0-1 0 0 0,0 0 0 0 0,0 0 0 0 0,0 0-1 0 0,-11 1 1 0 0,15-3-10 0 0,0 0 0 0 0,-1 0-1 0 0,1 0 1 0 0,-1 0-1 0 0,1-1 1 0 0,0 0 0 0 0,0 1-1 0 0,-1-1 1 0 0,1 0-1 0 0,0 0 1 0 0,0 0 0 0 0,0 0-1 0 0,0 0 1 0 0,0-1-1 0 0,0 1 1 0 0,0-1 0 0 0,0 1-1 0 0,0-1 1 0 0,1 0-1 0 0,-1 1 1 0 0,1-1 0 0 0,-1 0-1 0 0,1 0 1 0 0,0 0-1 0 0,0 0 1 0 0,0 0 0 0 0,0-1-1 0 0,0 1 1 0 0,-1-3-1 0 0,-3-9 1 0 0,-13-34 3 0 0,16 41-3 0 0,1 1 0 0 0,0-1 1 0 0,0 1-1 0 0,1-1 0 0 0,-1 1 1 0 0,1-1-1 0 0,1 0 0 0 0,-1 1 0 0 0,4-13 1 0 0,-2 11-4 0 0,0 0 0 0 0,0 0 1 0 0,1 0-1 0 0,0 1 0 0 0,1-1 0 0 0,0 1 1 0 0,0-1-1 0 0,0 1 0 0 0,1 1 1 0 0,0-1-1 0 0,9-8 0 0 0,-12 13 1 0 0,1 0-1 0 0,-1 0 1 0 0,1 0-1 0 0,0 0 1 0 0,-1 1-1 0 0,1-1 1 0 0,0 1-1 0 0,0-1 1 0 0,0 1-1 0 0,0 0 1 0 0,0 1-1 0 0,0-1 1 0 0,0 0-1 0 0,0 1 1 0 0,0 0-1 0 0,0-1 1 0 0,5 2-1 0 0,-4-1 6 0 0,0 1 0 0 0,0 0 1 0 0,0 0-1 0 0,0 0 0 0 0,0 1 0 0 0,-1 0 1 0 0,1-1-1 0 0,-1 1 0 0 0,1 0 0 0 0,4 4 0 0 0,-3-2 13 0 0,-1 0-1 0 0,1 1 1 0 0,-1 0-1 0 0,0-1 1 0 0,6 11-1 0 0,9 9 71 0 0,35 13 152 0 0,-18-13-153 0 0,-26-19-54 0 0,0-1 1 0 0,1 0-1 0 0,0-1 1 0 0,11 2-1 0 0,5-1 35 0 0,-1-1-1 0 0,37-1 1 0 0,-39-2-605 0 0,0-1 1 0 0,45-7-1 0 0,-68 7 474 0 0,0 1 1 0 0,-1 0-1 0 0,1 0 0 0 0,0 0 0 0 0,-1-1 1 0 0,1 1-1 0 0,0 0 0 0 0,-1-1 0 0 0,1 1 0 0 0,-1-1 1 0 0,1 1-1 0 0,-1-1 0 0 0,1 1 0 0 0,-1-1 0 0 0,1 1 1 0 0,-1-1-1 0 0,0 1 0 0 0,1-1 0 0 0,-1 1 0 0 0,0-1 1 0 0,1 0-1 0 0,-1 1 0 0 0,0-2 0 0 0,1 0-681 0 0</inkml:trace>
</inkml:ink>
</file>

<file path=ppt/ink/ink46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29:54.877"/>
    </inkml:context>
    <inkml:brush xml:id="br0">
      <inkml:brushProperty name="width" value="0.025" units="cm"/>
      <inkml:brushProperty name="height" value="0.025" units="cm"/>
    </inkml:brush>
  </inkml:definitions>
  <inkml:trace contextRef="#ctx0" brushRef="#br0">2 138 3537 0 0,'-2'-4'3177'0'0,"5"-7"-898"0"0,7-11-1848 0 0,0 7-216 0 0,7-6-98 0 0,0-1 13 0 0,-5 6 10 0 0,6-10 235 0 0,-17 29-116 0 0,0 5-241 0 0,1 0 0 0 0,-1 0 1 0 0,1 0-1 0 0,1-1 0 0 0,4 12 1 0 0,-5-16-41 0 0,-1 0 0 0 0,1-1 0 0 0,0 1 0 0 0,-1-1 0 0 0,1 1 0 0 0,0-1 0 0 0,1 0 0 0 0,-1 0 0 0 0,0 0 0 0 0,0 0 0 0 0,1 0 0 0 0,0-1 0 0 0,-1 1 0 0 0,1-1 0 0 0,0 1 0 0 0,5 1 0 0 0,-3-1-43 0 0,1 0 1 0 0,-1 0-1 0 0,1 1 1 0 0,-1 0 0 0 0,0 0-1 0 0,9 8 1 0 0,-11-9 20 0 0,0 1 0 0 0,0-1-1 0 0,0 0 1 0 0,1 0 0 0 0,-1 0-1 0 0,0-1 1 0 0,1 1 0 0 0,-1-1 0 0 0,1 0-1 0 0,-1 0 1 0 0,1 0 0 0 0,0 0 0 0 0,-1 0-1 0 0,1-1 1 0 0,0 0 0 0 0,4 0 0 0 0,-1 0-227 0 0</inkml:trace>
</inkml:ink>
</file>

<file path=ppt/ink/ink4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23:00:31.542"/>
    </inkml:context>
    <inkml:brush xml:id="br0">
      <inkml:brushProperty name="width" value="0.05" units="cm"/>
      <inkml:brushProperty name="height" value="0.05" units="cm"/>
      <inkml:brushProperty name="color" value="#E71224"/>
    </inkml:brush>
  </inkml:definitions>
  <inkml:trace contextRef="#ctx0" brushRef="#br0">16 0 4353 0 0,'-9'35'4081'0'0,"6"-11"-3615"0"0,1-14-584 0 0,1 21 141 0 0,2-13-3 0 0,2 11 14 0 0,2 21 26 0 0,-2-2-23 0 0,7 27 39 0 0,1 13 87 0 0,-4-45-113 0 0,11 16 31 0 0,2 7 80 0 0,-12-41-126 0 0,10 15 76 0 0,-4-16-115 0 0,-5-10-79 0 0,-3-9-594 0 0,-2-3 484 0 0,-2-1-120 0 0,-4-3-824 0 0</inkml:trace>
</inkml:ink>
</file>

<file path=ppt/ink/ink46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29:55.315"/>
    </inkml:context>
    <inkml:brush xml:id="br0">
      <inkml:brushProperty name="width" value="0.025" units="cm"/>
      <inkml:brushProperty name="height" value="0.025" units="cm"/>
    </inkml:brush>
  </inkml:definitions>
  <inkml:trace contextRef="#ctx0" brushRef="#br0">1 45 3921 0 0,'1'-4'643'0'0,"1"-1"95"0"0,0-1-16 0 0,1-4 475 0 0,-2 3 57 0 0,-1 2-62 0 0,5-2-297 0 0,13 7-362 0 0,-14 2-509 0 0,1-1-1 0 0,-1 1 1 0 0,0 0-1 0 0,0 1 1 0 0,0-1-1 0 0,7 6 1 0 0,5 6 53 0 0,-2 0 1 0 0,0 1-1 0 0,23 32 1 0 0,-20-20-6 0 0,-1 0 0 0 0,-1 2 0 0 0,22 57 0 0 0,-3 25 32 0 0,-17-35-51 0 0,3 47 24 0 0,-19-107-60 0 0,1 1 0 0 0,-2-1 1 0 0,0 0-1 0 0,-1 1 0 0 0,-1-1 0 0 0,-6 28 1 0 0,7-39-25 0 0,0 0-1 0 0,-1 0 1 0 0,0 0 0 0 0,0 0 0 0 0,0 0 0 0 0,0 0 0 0 0,-1-1 0 0 0,1 1-1 0 0,-1-1 1 0 0,-1 1 0 0 0,1-1 0 0 0,0 0 0 0 0,-1 0 0 0 0,0-1 0 0 0,0 1-1 0 0,0-1 1 0 0,0 0 0 0 0,-1 0 0 0 0,1 0 0 0 0,-1-1 0 0 0,0 1 0 0 0,0-1-1 0 0,-6 2 1 0 0,-1-1-103 0 0,0-1 0 0 0,0 0 1 0 0,0-1-1 0 0,-16 0 0 0 0,-5-4 20 0 0</inkml:trace>
</inkml:ink>
</file>

<file path=ppt/ink/ink46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29:55.729"/>
    </inkml:context>
    <inkml:brush xml:id="br0">
      <inkml:brushProperty name="width" value="0.025" units="cm"/>
      <inkml:brushProperty name="height" value="0.025" units="cm"/>
    </inkml:brush>
  </inkml:definitions>
  <inkml:trace contextRef="#ctx0" brushRef="#br0">0 73 5049 0 0,'15'2'826'0'0,"0"0"125"0"0,-2-2 1794 0 0,-14 0-2147 0 0,3-4-8 0 0,1 0-286 0 0,2 0-183 0 0,17-3 3 0 0,1 2 1 0 0,36-4-1 0 0,-9 1-1570 0 0,-40-1 1001 0 0,-7-10-1277 0 0,-6 12 1044 0 0</inkml:trace>
</inkml:ink>
</file>

<file path=ppt/ink/ink46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29:56.068"/>
    </inkml:context>
    <inkml:brush xml:id="br0">
      <inkml:brushProperty name="width" value="0.025" units="cm"/>
      <inkml:brushProperty name="height" value="0.025" units="cm"/>
    </inkml:brush>
  </inkml:definitions>
  <inkml:trace contextRef="#ctx0" brushRef="#br0">0 1 5345 0 0,'39'3'5345'0'0,"-31"3"-5249"0"0,9-7-40 0 0,-2-1-32 0 0,-1 10 0 0 0,-3-5 24 0 0,16-1-8 0 0,-4-4 8 0 0,-3 15 8 0 0,-2-11-160 0 0,-9 1 96 0 0,-2 2-24 0 0,-2 6 8 0 0,-2-1-104 0 0</inkml:trace>
</inkml:ink>
</file>

<file path=ppt/ink/ink46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29:57.687"/>
    </inkml:context>
    <inkml:brush xml:id="br0">
      <inkml:brushProperty name="width" value="0.025" units="cm"/>
      <inkml:brushProperty name="height" value="0.025" units="cm"/>
    </inkml:brush>
  </inkml:definitions>
  <inkml:trace contextRef="#ctx0" brushRef="#br0">111 54 4089 0 0,'-5'3'4257'0'0,"-18"9"-3356"0"0,0 25-499 0 0,12-22-292 0 0,2 0-1 0 0,-13 28 0 0 0,21-41-84 0 0,-1 1 1 0 0,1-1-1 0 0,0 1 1 0 0,1-1 0 0 0,-1 1-1 0 0,0 0 1 0 0,1-1-1 0 0,-1 1 1 0 0,1 0-1 0 0,0-1 1 0 0,0 1-1 0 0,0 0 1 0 0,0 0-1 0 0,1-1 1 0 0,-1 1 0 0 0,1 0-1 0 0,-1-1 1 0 0,1 1-1 0 0,0 0 1 0 0,0-1-1 0 0,0 1 1 0 0,2 2-1 0 0,0-2-5 0 0,-1 0-1 0 0,1 0 0 0 0,0 0 0 0 0,1 0 0 0 0,-1 0 0 0 0,0-1 1 0 0,1 1-1 0 0,-1-1 0 0 0,1 0 0 0 0,0 0 0 0 0,-1-1 0 0 0,1 1 0 0 0,5 1 1 0 0,-1-1-4 0 0,-1 0 0 0 0,0 0 0 0 0,1-1 1 0 0,-1 0-1 0 0,1 0 0 0 0,0-1 1 0 0,-1 0-1 0 0,1 0 0 0 0,-1-1 0 0 0,1 0 1 0 0,-1 0-1 0 0,1-1 0 0 0,-1 0 0 0 0,0 0 1 0 0,13-6-1 0 0,-11 2-1 0 0,0 0-1 0 0,0 0 1 0 0,-1-1-1 0 0,0 0 1 0 0,-1-1-1 0 0,1 0 1 0 0,7-10 0 0 0,-14 16-12 0 0,1-1 0 0 0,-1 1 0 0 0,0-1 0 0 0,0 0 0 0 0,0 1 0 0 0,0-1 0 0 0,0 0 0 0 0,0 0 0 0 0,-1 1 0 0 0,0-1 0 0 0,1 0 0 0 0,-1 0 0 0 0,0 0 0 0 0,0 0 0 0 0,-1 1 0 0 0,1-1 0 0 0,-1 0 0 0 0,1 0 0 0 0,-1 0 0 0 0,0 1 0 0 0,0-1 0 0 0,0 0 0 0 0,0 1 0 0 0,0-1 0 0 0,-1 1 0 0 0,1-1 0 0 0,-1 1 0 0 0,0 0 0 0 0,0 0 0 0 0,0-1 0 0 0,-3-2 0 0 0,-7-8 6 0 0,5 5-8 0 0,0 0 0 0 0,0 0 0 0 0,0 1 1 0 0,-1 0-1 0 0,-1 0 0 0 0,1 1 1 0 0,-1 0-1 0 0,0 0 0 0 0,0 1 1 0 0,-19-8-1 0 0,8 8-4 0 0,13 3 2 0 0,0 0 1 0 0,0 0 0 0 0,0 1 0 0 0,-1 0 0 0 0,-12 0 0 0 0,17 1 0 0 0,-1 1-1 0 0,1-1 0 0 0,0 1 1 0 0,0 0-1 0 0,-1 0 0 0 0,1 1 1 0 0,0-1-1 0 0,0 0 0 0 0,0 1 1 0 0,0 0-1 0 0,1 0 1 0 0,-1 0-1 0 0,0 0 0 0 0,1 0 1 0 0,0 1-1 0 0,-4 3 0 0 0,-4 11 1 0 0,9-16-1 0 0,1-1 1 0 0,0 1 0 0 0,-1-1 0 0 0,1 1 0 0 0,0-1 0 0 0,0 1 0 0 0,0 0 0 0 0,-1-1-1 0 0,1 1 1 0 0,0-1 0 0 0,0 1 0 0 0,0 0 0 0 0,0-1 0 0 0,0 1 0 0 0,0-1-1 0 0,0 1 1 0 0,0 0 0 0 0,0-1 0 0 0,0 1 0 0 0,0-1 0 0 0,0 1 0 0 0,1 0-1 0 0,-1-1 1 0 0,0 1 0 0 0,0-1 0 0 0,1 1 0 0 0,-1-1 0 0 0,0 1 0 0 0,1-1 0 0 0,-1 1-1 0 0,0-1 1 0 0,1 1 0 0 0,0-1-19 0 0,60 4-12 0 0,-47-3 22 0 0,-1 0 0 0 0,1-1 1 0 0,23-3-1 0 0,139-27 90 0 0,-43 5-29 0 0,-63 8-2179 0 0,-66 15-583 0 0,-6 0 1071 0 0</inkml:trace>
</inkml:ink>
</file>

<file path=ppt/ink/ink46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29:58.061"/>
    </inkml:context>
    <inkml:brush xml:id="br0">
      <inkml:brushProperty name="width" value="0.025" units="cm"/>
      <inkml:brushProperty name="height" value="0.025" units="cm"/>
    </inkml:brush>
  </inkml:definitions>
  <inkml:trace contextRef="#ctx0" brushRef="#br0">0 127 2168 0 0,'8'-4'3869'0'0,"6"-10"-1126"0"0,-5 5-2239 0 0,-4 5-475 0 0,31-16 264 0 0,-13 7-43 0 0,2 1 0 0 0,49-17 0 0 0,-43 22 39 0 0,-5 5-55 0 0,-23 2-228 0 0,-1 0-1 0 0,0 0 1 0 0,0 0 0 0 0,0 0-1 0 0,0-1 1 0 0,0 1-1 0 0,0-1 1 0 0,0 1 0 0 0,0-1-1 0 0,0 0 1 0 0,0 1 0 0 0,0-1-1 0 0,0 0 1 0 0,0 0-1 0 0,2-2 1 0 0,-4 3-5 0 0,0-1 0 0 0,1 1 0 0 0,-1 0 0 0 0,1 0 0 0 0,-1-1 0 0 0,0 1 0 0 0,1 0 0 0 0,-1 0 0 0 0,1 0 0 0 0,-1 0 0 0 0,1-1 0 0 0,-1 1 0 0 0,1 0 1 0 0,-1 0-1 0 0,1 0 0 0 0,-1 0 0 0 0,0 0 0 0 0,1 0 0 0 0,-1 0 0 0 0,1 0 0 0 0,-1 1 0 0 0,1-1 0 0 0,-1 0 0 0 0,1 0 0 0 0,-1 0 0 0 0,1 0 0 0 0,-1 1 0 0 0,0-1 0 0 0,1 0 0 0 0,-1 0 0 0 0,1 1 0 0 0,-1-1 0 0 0,0 0 0 0 0,1 1 0 0 0,-1-1 0 0 0,0 0 0 0 0,1 1 0 0 0,-1-1 0 0 0,0 0 0 0 0,0 1 0 0 0,1-1 1 0 0,-1 1-1 0 0,0-1 0 0 0,0 1 0 0 0,0-1 0 0 0,0 0 0 0 0,0 1 0 0 0,1-1 0 0 0,-1 1 0 0 0,0-1 0 0 0,0 1 0 0 0,0 0 0 0 0,2 26 49 0 0,-6-9-25 0 0,-6 7 7 0 0,-4 0-5 0 0,-11 11-2 0 0,-4 8-27 0 0,19-24 26 0 0,0 13-15 0 0,10-32-9 0 0,0 0 0 0 0,0 1 0 0 0,0-1-1 0 0,0 0 1 0 0,0 1 0 0 0,0-1 0 0 0,0 0 0 0 0,0 0 0 0 0,1 1 0 0 0,-1-1-1 0 0,1 0 1 0 0,-1 0 0 0 0,0 1 0 0 0,1-1 0 0 0,0 0 0 0 0,-1 0-1 0 0,1 0 1 0 0,0 0 0 0 0,1 2 0 0 0,20 5 1 0 0,18-7-63 0 0,19-5 206 0 0,28 1-398 0 0,-28 11-964 0 0,-43-4 478 0 0</inkml:trace>
</inkml:ink>
</file>

<file path=ppt/ink/ink46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29:58.413"/>
    </inkml:context>
    <inkml:brush xml:id="br0">
      <inkml:brushProperty name="width" value="0.025" units="cm"/>
      <inkml:brushProperty name="height" value="0.025" units="cm"/>
    </inkml:brush>
  </inkml:definitions>
  <inkml:trace contextRef="#ctx0" brushRef="#br0">102 1 4313 0 0,'0'1'103'0'0,"-3"3"2372"0"0,1-6-858 0 0,1 1-1280 0 0,-1-1-364 0 0,2 2 127 0 0,-5 2 440 0 0,-37 103 579 0 0,36-92-998 0 0,0 0 0 0 0,1 1 1 0 0,-4 17-1 0 0,3-2 44 0 0,-6 61-1 0 0,10-44-73 0 0,2-37-70 0 0,0 0-1 0 0,1 0 0 0 0,0 0 0 0 0,1 0 1 0 0,0 0-1 0 0,0 0 0 0 0,7 15 0 0 0,19 28 42 0 0,4-8-29 0 0,-8-17-18 0 0,15 14 2 0 0,-38-39-16 0 0,2 0-29 0 0,-1 0 1 0 0,0 0-1 0 0,1 0 1 0 0,-1 0-1 0 0,1 0 0 0 0,-1-1 1 0 0,1 1-1 0 0,0-1 1 0 0,0 1-1 0 0,0-1 1 0 0,0 0-1 0 0,0 0 0 0 0,0-1 1 0 0,0 1-1 0 0,0-1 1 0 0,5 1-1 0 0,-4-1-14 0 0,17 3-225 0 0</inkml:trace>
</inkml:ink>
</file>

<file path=ppt/ink/ink46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29:58.813"/>
    </inkml:context>
    <inkml:brush xml:id="br0">
      <inkml:brushProperty name="width" value="0.025" units="cm"/>
      <inkml:brushProperty name="height" value="0.025" units="cm"/>
    </inkml:brush>
  </inkml:definitions>
  <inkml:trace contextRef="#ctx0" brushRef="#br0">330 6 4377 0 0,'0'0'54'0'0,"-1"0"-1"0"0,1 0 1 0 0,0 0 0 0 0,0 0-1 0 0,0 0 1 0 0,0 0 0 0 0,0 1-1 0 0,-1-1 1 0 0,1 0 0 0 0,0 0-1 0 0,0 0 1 0 0,0 0 0 0 0,-1 0-1 0 0,1 0 1 0 0,0 0 0 0 0,0 0-1 0 0,0 0 1 0 0,-1 0 0 0 0,1 0-1 0 0,0 0 1 0 0,0 0-1 0 0,0 0 1 0 0,-1 0 0 0 0,1 0-1 0 0,0 0 1 0 0,0 0 0 0 0,0 0-1 0 0,0 0 1 0 0,-1-1 0 0 0,1 1-1 0 0,0 0 1 0 0,0 0 0 0 0,0 0-1 0 0,0 0 1 0 0,-1 0 0 0 0,1 0-1 0 0,0 0 1 0 0,0-1 0 0 0,0 1-1 0 0,0 0 1 0 0,0 0 0 0 0,0 0-1 0 0,-1 0 1 0 0,1-1 0 0 0,-5-2 436 0 0,-3 6 243 0 0,0 10-480 0 0,-2 5-183 0 0,-42 57 225 0 0,-35 50 396 0 0,27-50-318 0 0,48-60-272 0 0,11-12-178 0 0,-1-1 1 0 0,1 1-1 0 0,-1-1 1 0 0,0 1 0 0 0,0-1-1 0 0,0 0 1 0 0,0 0-1 0 0,0 0 1 0 0,0 0-1 0 0,0 0 1 0 0,-1-1-1 0 0,1 1 1 0 0,-1-1 0 0 0,1 1-1 0 0,-1-1 1 0 0,0 0-1 0 0,-4 1 1 0 0,-21 5-1287 0 0,20-4 889 0 0</inkml:trace>
</inkml:ink>
</file>

<file path=ppt/ink/ink46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29:59.154"/>
    </inkml:context>
    <inkml:brush xml:id="br0">
      <inkml:brushProperty name="width" value="0.025" units="cm"/>
      <inkml:brushProperty name="height" value="0.025" units="cm"/>
    </inkml:brush>
  </inkml:definitions>
  <inkml:trace contextRef="#ctx0" brushRef="#br0">26 88 3881 0 0,'-8'-24'467'0'0,"-4"-14"-508"0"0,6 16 750 0 0,7 18 619 0 0,2 7 107 0 0,7 12-1050 0 0,8 12 343 0 0,17 10-107 0 0,1-6 14 0 0,-19-16-386 0 0,0-1-1 0 0,1 0 0 0 0,39 22 0 0 0,-19-18-520 0 0,-1-1-1 0 0,2-2 1 0 0,0-2 0 0 0,43 8-1 0 0,-62-17-4201 0 0</inkml:trace>
</inkml:ink>
</file>

<file path=ppt/ink/ink46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29:59.501"/>
    </inkml:context>
    <inkml:brush xml:id="br0">
      <inkml:brushProperty name="width" value="0.025" units="cm"/>
      <inkml:brushProperty name="height" value="0.025" units="cm"/>
    </inkml:brush>
  </inkml:definitions>
  <inkml:trace contextRef="#ctx0" brushRef="#br0">122 88 4457 0 0,'18'-27'906'0'0,"-1"-2"46"0"0,-5-2 923 0 0,-39 69 235 0 0,0 2-1923 0 0,-5 7 80 0 0,12-15-104 0 0,-21 33 154 0 0,36-54-215 0 0,2 7-341 0 0,3-16 180 0 0,0 0-1 0 0,0 0 1 0 0,0 0-1 0 0,0 0 1 0 0,-1 0 0 0 0,1 0-1 0 0,-1 1 1 0 0,0-1-1 0 0,1 0 1 0 0,-1 0 0 0 0,0 0-1 0 0,-2 3 1 0 0,-3 8-385 0 0,11-6-125 0 0,-3-3 331 0 0,5 8-274 0 0</inkml:trace>
</inkml:ink>
</file>

<file path=ppt/ink/ink46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29:59.866"/>
    </inkml:context>
    <inkml:brush xml:id="br0">
      <inkml:brushProperty name="width" value="0.025" units="cm"/>
      <inkml:brushProperty name="height" value="0.025" units="cm"/>
    </inkml:brush>
  </inkml:definitions>
  <inkml:trace contextRef="#ctx0" brushRef="#br0">251 1 4481 0 0,'-85'109'5620'0'0,"61"-71"-5399"0"0,1 1 1 0 0,-20 47 0 0 0,-4 36 117 0 0,40-102-449 0 0,-13 44-41 0 0,19-60-132 0 0,1 0 0 0 0,-1 0 0 0 0,1 0 0 0 0,0 0 0 0 0,0 0 0 0 0,0 0 0 0 0,2 7 0 0 0,-1-14-1792 0 0,-1 1 1427 0 0</inkml:trace>
</inkml:ink>
</file>

<file path=ppt/ink/ink4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23:00:32.255"/>
    </inkml:context>
    <inkml:brush xml:id="br0">
      <inkml:brushProperty name="width" value="0.05" units="cm"/>
      <inkml:brushProperty name="height" value="0.05" units="cm"/>
      <inkml:brushProperty name="color" value="#E71224"/>
    </inkml:brush>
  </inkml:definitions>
  <inkml:trace contextRef="#ctx0" brushRef="#br0">2 115 1920 0 0,'-2'-3'6818'0'0,"13"10"-6451"0"0,8 23-214 0 0,-8-15-44 0 0,-1 0 0 0 0,0 1 1 0 0,-1 1-1 0 0,-1-1 0 0 0,-1 1 0 0 0,0 1 0 0 0,7 31 0 0 0,-5 2 75 0 0,14 113 121 0 0,-22-154-271 0 0,0 6-26 0 0,-1-7 1 0 0,-2-2 72 0 0,-2-8 56 0 0,2-4-120 0 0,-1 1 0 0 0,1-1 0 0 0,0 1 0 0 0,0-1-1 0 0,0 0 1 0 0,0 0 0 0 0,1 0 0 0 0,0 0 0 0 0,-1-7 0 0 0,-3-25-2 0 0,4 28-4 0 0,-3-19-5 0 0,0-9 1 0 0,0 1-3 0 0,-7-18 3 0 0,-3-7-7 0 0,6 21-17 0 0,-2-10-2 0 0,5 4-7 0 0,10-21 14 0 0,-2 48-4 0 0,1 9-5 0 0,3 14-12 0 0,7 24 10 0 0,-9-17 22 0 0,4 7 1 0 0,-2 0 0 0 0,0 0 0 0 0,4 24 0 0 0,-3-7 12 0 0,1 0 0 0 0,2-1 0 0 0,2 0 1 0 0,0 0-1 0 0,28 45 0 0 0,-40-76-6 0 0,1-1-1 0 0,0 1 1 0 0,-1 0-1 0 0,1-1 1 0 0,1 0-1 0 0,-1 1 1 0 0,0-1-1 0 0,0 0 1 0 0,1 0-1 0 0,-1 0 1 0 0,1-1-1 0 0,0 1 1 0 0,0 0-1 0 0,-1-1 1 0 0,1 0-1 0 0,0 0 1 0 0,0 0-1 0 0,0 0 1 0 0,0 0-1 0 0,0 0 1 0 0,1-1-1 0 0,4 1 1 0 0,-5-2-1 0 0,0 0 1 0 0,0 0-1 0 0,0 0 1 0 0,0 0 0 0 0,0-1-1 0 0,0 1 1 0 0,-1-1-1 0 0,1 1 1 0 0,-1-1-1 0 0,1 0 1 0 0,-1 0 0 0 0,0 0-1 0 0,0 0 1 0 0,0-1-1 0 0,0 1 1 0 0,0 0-1 0 0,0-1 1 0 0,0 0-1 0 0,-1 1 1 0 0,0-1 0 0 0,1 0-1 0 0,1-5 1 0 0,2-3 3 0 0,-1 0 1 0 0,0-1-1 0 0,0 0 1 0 0,-1 0 0 0 0,-1 0-1 0 0,0 0 1 0 0,0-1-1 0 0,-1 1 1 0 0,-1 0 0 0 0,-2-21-1 0 0,1 18 8 0 0,0-1-1 0 0,3-29 0 0 0,-2-34 11 0 0,3-10-80 0 0,-3 87 43 0 0,0 3 1 0 0,0 1 1 0 0,0 60 33 0 0,2 108 155 0 0,1-140-104 0 0,12 52-1 0 0,-9-48-39 0 0,-5-12-677 0 0,-1-27 27 0 0,0 4 390 0 0</inkml:trace>
</inkml:ink>
</file>

<file path=ppt/ink/ink46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30:00.217"/>
    </inkml:context>
    <inkml:brush xml:id="br0">
      <inkml:brushProperty name="width" value="0.025" units="cm"/>
      <inkml:brushProperty name="height" value="0.025" units="cm"/>
    </inkml:brush>
  </inkml:definitions>
  <inkml:trace contextRef="#ctx0" brushRef="#br0">18 381 1048 0 0,'-4'-20'408'0'0,"-3"-14"175"0"0,4 30 473 0 0,-1 19 1010 0 0,6 24 1961 0 0,0-31-3941 0 0,1 0-1 0 0,-1 1 1 0 0,2-1-1 0 0,-1 0 1 0 0,1-1 0 0 0,1 1-1 0 0,-1-1 1 0 0,10 12-1 0 0,-2-7-154 0 0,1 0 0 0 0,0-1 0 0 0,0-1 0 0 0,1 0 0 0 0,0-1 1 0 0,1 0-1 0 0,0-2 0 0 0,0 1 0 0 0,1-2 0 0 0,0 0 0 0 0,0-1 0 0 0,0 0 0 0 0,1-2 0 0 0,-1 0 0 0 0,25 1 0 0 0,-10-4-240 0 0</inkml:trace>
  <inkml:trace contextRef="#ctx0" brushRef="#br0" timeOffset="1">490 1 4529 0 0,'15'9'5049'0'0,"1"18"-4610"0"0,-8-11-108 0 0,4 6-171 0 0,0 1 0 0 0,-2 0 0 0 0,-1 0 1 0 0,10 43-1 0 0,-15-45-68 0 0,10 43 122 0 0,-2 0 0 0 0,5 115 0 0 0,-22-106-194 0 0,4-68-79 0 0,-1 1-1 0 0,1-1 1 0 0,-1 0-1 0 0,0 0 1 0 0,0-1-1 0 0,-4 8 1 0 0,-14 8-647 0 0,12-17 319 0 0</inkml:trace>
</inkml:ink>
</file>

<file path=ppt/ink/ink46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30:00.565"/>
    </inkml:context>
    <inkml:brush xml:id="br0">
      <inkml:brushProperty name="width" value="0.025" units="cm"/>
      <inkml:brushProperty name="height" value="0.025" units="cm"/>
    </inkml:brush>
  </inkml:definitions>
  <inkml:trace contextRef="#ctx0" brushRef="#br0">55 147 2473 0 0,'-47'-68'2403'0'0,"46"67"-2189"0"0,0 0-1 0 0,1-1 1 0 0,-1 1 0 0 0,0 0 0 0 0,1 0 0 0 0,-1 0-1 0 0,0-1 1 0 0,1 1 0 0 0,0 0 0 0 0,-1-1 0 0 0,1 1-1 0 0,0-1 1 0 0,0 1 0 0 0,-1 0 0 0 0,1-1 0 0 0,0 1-1 0 0,1-3 1 0 0,8-8 416 0 0,-1 8-657 0 0,-5 2 138 0 0,13-6-56 0 0,-1 1 1 0 0,1 0-1 0 0,18-5 0 0 0,-31 12-140 0 0,0 0-1 0 0,0-1 1 0 0,0 1-1 0 0,1 1 1 0 0,-1-1-1 0 0,0 0 1 0 0,0 1-1 0 0,0 0 1 0 0,0-1-1 0 0,0 1 1 0 0,0 0-1 0 0,0 1 1 0 0,-1-1-1 0 0,1 0 1 0 0,0 1-1 0 0,-1 0 1 0 0,1 0-1 0 0,-1-1 1 0 0,1 1-1 0 0,-1 1 1 0 0,0-1-1 0 0,0 0 1 0 0,3 5-1 0 0,11 7-1918 0 0,-9-10-654 0 0</inkml:trace>
</inkml:ink>
</file>

<file path=ppt/ink/ink46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30:00.913"/>
    </inkml:context>
    <inkml:brush xml:id="br0">
      <inkml:brushProperty name="width" value="0.025" units="cm"/>
      <inkml:brushProperty name="height" value="0.025" units="cm"/>
    </inkml:brush>
  </inkml:definitions>
  <inkml:trace contextRef="#ctx0" brushRef="#br0">2 0 4377 0 0,'-1'17'4913'0'0,"6"21"-3638"0"0,7 29-1174 0 0,7 5 414 0 0,-9-39-180 0 0,35 94 204 0 0,-38-106-519 0 0,8 2-4 0 0</inkml:trace>
</inkml:ink>
</file>

<file path=ppt/ink/ink46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30:01.504"/>
    </inkml:context>
    <inkml:brush xml:id="br0">
      <inkml:brushProperty name="width" value="0.025" units="cm"/>
      <inkml:brushProperty name="height" value="0.025" units="cm"/>
    </inkml:brush>
  </inkml:definitions>
  <inkml:trace contextRef="#ctx0" brushRef="#br0">109 74 4673 0 0,'-12'-20'1431'0'0,"11"17"-1259"0"0,-1-1 0 0 0,0 1-1 0 0,1 0 1 0 0,-1-1 0 0 0,-1 1 0 0 0,1 0 0 0 0,0 0 0 0 0,-1 0 0 0 0,1 1-1 0 0,-1-1 1 0 0,0 0 0 0 0,0 1 0 0 0,0 0 0 0 0,0 0 0 0 0,-1 0-1 0 0,1 0 1 0 0,-1 0 0 0 0,1 1 0 0 0,-6-2 0 0 0,1 3 48 0 0,7 0-190 0 0,-1 1 1 0 0,0 0-1 0 0,1 0 1 0 0,-1 0-1 0 0,1 0 0 0 0,0 0 1 0 0,-1 0-1 0 0,1 0 1 0 0,0 0-1 0 0,-1 0 0 0 0,1 0 1 0 0,0 1-1 0 0,0-1 1 0 0,-1 3-1 0 0,-3 3 122 0 0,5-6-133 0 0,-4 11 246 0 0,10 4 92 0 0,7-3-41 0 0,-4-5-126 0 0,38 22 237 0 0,27 10 17 0 0,40 27-86 0 0,-53-22-243 0 0,-8-6-90 0 0,-31-24-11 0 0,44 22-1 0 0,60 31 17 0 0,29 12 32 0 0,-118-64-36 0 0,21 8 3 0 0,30 12 4 0 0,-81-33-28 0 0,1 0 0 0 0,-1 1 0 0 0,0 0 0 0 0,0 0 0 0 0,-1 1-1 0 0,1-1 1 0 0,-1 2 0 0 0,0-1 0 0 0,0 1 0 0 0,-1-1 0 0 0,1 2 0 0 0,5 7 0 0 0,-8-8-3 0 0,0 0 0 0 0,-1-1 0 0 0,0 1 0 0 0,1 0 0 0 0,-2 0 0 0 0,1 0 0 0 0,-1 1 1 0 0,0-1-1 0 0,0 0 0 0 0,-1 0 0 0 0,1 1 0 0 0,-1-1 0 0 0,-1 0 0 0 0,1 1 0 0 0,-3 7 0 0 0,-9 35 24 0 0,-11 24-9 0 0,0 0-14 0 0,1-6-5 0 0,-18 28-10 0 0,7-18 3 0 0,15-35 7 0 0,-1-2-1 0 0,-43 65 1 0 0,13-36 13 0 0,14-26 1 0 0,-16 14-56 0 0,-24 18-352 0 0,73-72 344 0 0,0-1 0 0 0,-1 0 0 0 0,1 1 0 0 0,0-1 0 0 0,-1 0 0 0 0,1 0 0 0 0,-1-1 0 0 0,0 1 0 0 0,0-1 0 0 0,0 1 0 0 0,1-1 0 0 0,-1 0 0 0 0,0 0 0 0 0,0 0 0 0 0,-7 1 0 0 0,7-4-173 0 0</inkml:trace>
</inkml:ink>
</file>

<file path=ppt/ink/ink46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30:14.468"/>
    </inkml:context>
    <inkml:brush xml:id="br0">
      <inkml:brushProperty name="width" value="0.025" units="cm"/>
      <inkml:brushProperty name="height" value="0.025" units="cm"/>
    </inkml:brush>
  </inkml:definitions>
  <inkml:trace contextRef="#ctx0" brushRef="#br0">138 51 6321 0 0,'-1'-44'2602'0'0,"1"43"-2562"0"0,0 1 1 0 0,0 0-1 0 0,0 0 0 0 0,0 0 0 0 0,0-1 1 0 0,0 1-1 0 0,0 0 0 0 0,0 0 0 0 0,0-1 1 0 0,0 1-1 0 0,0 0 0 0 0,0 0 0 0 0,0 0 1 0 0,0-1-1 0 0,-1 1 0 0 0,1 0 0 0 0,0 0 1 0 0,0 0-1 0 0,0-1 0 0 0,0 1 0 0 0,-1 0 1 0 0,1 0-1 0 0,0 0 0 0 0,0 0 0 0 0,0 0 1 0 0,-1-1-1 0 0,1 1 0 0 0,0 0 0 0 0,0 0 0 0 0,0 0 1 0 0,-1 0-1 0 0,1 0 0 0 0,0 0 0 0 0,0 0 1 0 0,-1 0-1 0 0,1 0 0 0 0,0 0 0 0 0,0 0 1 0 0,-1 0-1 0 0,1 0 0 0 0,0 0 0 0 0,0 0 1 0 0,0 0-1 0 0,-1 0 0 0 0,1 0 0 0 0,0 0 1 0 0,-14 10 715 0 0,-7 13-332 0 0,11-12-184 0 0,2 2 0 0 0,0-1 0 0 0,0 1 0 0 0,1 0 0 0 0,1 1 0 0 0,0 0 0 0 0,-8 28 0 0 0,2-4 226 0 0,9-33-343 0 0,1 0 1 0 0,0 0-1 0 0,0 1 1 0 0,1-1-1 0 0,0 0 1 0 0,0 1-1 0 0,-1 11 1 0 0,2-15-75 0 0,-1 6 20 0 0,1 0 0 0 0,0 0 0 0 0,0 0 0 0 0,1 0 0 0 0,0 0 0 0 0,0-1 0 0 0,1 1 0 0 0,0 0 0 0 0,0-1 0 0 0,1 1 0 0 0,0-1 0 0 0,6 13 0 0 0,4-3-17 0 0,-8-9-21 0 0,0-1 0 0 0,1 1-1 0 0,0-1 1 0 0,0 0 0 0 0,8 6 0 0 0,-10-11-32 0 0,0 1 0 0 0,0-1 1 0 0,0 0-1 0 0,0 0 0 0 0,1 0 1 0 0,-1 0-1 0 0,0-1 0 0 0,1 0 1 0 0,-1 0-1 0 0,1 0 0 0 0,0 0 1 0 0,-1-1-1 0 0,9 0 0 0 0,20-4-226 0 0,10-14-10 0 0,24-32-1889 0 0,-51 36 907 0 0,8-5-4649 0 0</inkml:trace>
</inkml:ink>
</file>

<file path=ppt/ink/ink46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30:15.207"/>
    </inkml:context>
    <inkml:brush xml:id="br0">
      <inkml:brushProperty name="width" value="0.025" units="cm"/>
      <inkml:brushProperty name="height" value="0.025" units="cm"/>
    </inkml:brush>
  </inkml:definitions>
  <inkml:trace contextRef="#ctx0" brushRef="#br0">276 26 12555 0 0,'1'4'438'0'0,"-4"-9"-8"0"0,2 3-356 0 0,-1 0 167 0 0,-2 0 473 0 0,-5 2-315 0 0,-24 7 139 0 0,18-1-381 0 0,14-5-151 0 0,-31 15 127 0 0,-28 19 131 0 0,49-27-198 0 0,0 0-1 0 0,1 0 0 0 0,-14 15 0 0 0,-1 13 62 0 0,18-20-99 0 0,-18 50 111 0 0,24-63-132 0 0,0 0 0 0 0,1 1 1 0 0,-1-1-1 0 0,1 1 1 0 0,0-1-1 0 0,0 1 0 0 0,0-1 1 0 0,1 0-1 0 0,-1 1 1 0 0,1-1-1 0 0,-1 1 0 0 0,1-1 1 0 0,0 0-1 0 0,1 1 1 0 0,-1-1-1 0 0,0 0 0 0 0,4 4 1 0 0,-5-6-7 0 0,1 1 1 0 0,0-1-1 0 0,1 0 1 0 0,-1 1-1 0 0,0-1 0 0 0,0 0 1 0 0,0 0-1 0 0,1 0 1 0 0,-1 0-1 0 0,1 0 1 0 0,-1 0-1 0 0,0-1 0 0 0,1 1 1 0 0,0 0-1 0 0,-1-1 1 0 0,1 1-1 0 0,-1-1 1 0 0,1 1-1 0 0,0-1 0 0 0,-1 0 1 0 0,1 0-1 0 0,0 0 1 0 0,-1 0-1 0 0,1 0 1 0 0,0 0-1 0 0,-1 0 0 0 0,1 0 1 0 0,0-1-1 0 0,-1 1 1 0 0,1-1-1 0 0,-1 1 1 0 0,1-1-1 0 0,-1 0 1 0 0,1 1-1 0 0,-1-1 0 0 0,1 0 1 0 0,-1 0-1 0 0,1 0 1 0 0,0-1-1 0 0,32-29-13 0 0,-18 12-39 0 0,-12 14 24 0 0,0 0 0 0 0,24-35-229 0 0,-19 6 52 0 0,4-87 6 0 0,-5 151 276 0 0,1 0 0 0 0,1-1 0 0 0,1 0 0 0 0,2 0 0 0 0,30 47 1 0 0,-34-61 67 0 0,2-1 1 0 0,-1 1-1 0 0,15 12 1 0 0,-23-24-120 0 0,9 4 286 0 0,-7-14-123 0 0,-10-31-66 0 0,1 11-139 0 0,-2-12 18 0 0,-4-42 5 0 0,12 35-5 0 0,7 21-2 0 0,5-8-4 0 0,7-14-5 0 0,0 27 3 0 0,-2 14 3 0 0,-17 6 2 0 0,1 0-1 0 0,-1 1 1 0 0,1-1-1 0 0,-1 1 0 0 0,1-1 1 0 0,-1 1-1 0 0,0-1 0 0 0,1 1 1 0 0,-1 0-1 0 0,0 0 1 0 0,1 0-1 0 0,-1 0 0 0 0,0-1 1 0 0,0 2-1 0 0,0-1 0 0 0,0 0 1 0 0,0 0-1 0 0,0 0 0 0 0,0 0 1 0 0,0 1-1 0 0,1 2 1 0 0,19 17-1 0 0,-7-10 5 0 0,0 10 5 0 0,-1-1-2 0 0,0-9-3 0 0,12 5-129 0 0,29 16 335 0 0,-15-24-2189 0 0,-39-11-391 0 0,0 1 1929 0 0</inkml:trace>
</inkml:ink>
</file>

<file path=ppt/ink/ink46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30:15.586"/>
    </inkml:context>
    <inkml:brush xml:id="br0">
      <inkml:brushProperty name="width" value="0.025" units="cm"/>
      <inkml:brushProperty name="height" value="0.025" units="cm"/>
    </inkml:brush>
  </inkml:definitions>
  <inkml:trace contextRef="#ctx0" brushRef="#br0">14 3 6641 0 0,'0'0'145'0'0,"0"0"0"0"0,-1 0 0 0 0,1 0 0 0 0,0-1 0 0 0,0 1 0 0 0,0 0 0 0 0,0 0 0 0 0,-1 0 0 0 0,1-1 0 0 0,0 1 0 0 0,0 0 0 0 0,0 0 0 0 0,-1 0 0 0 0,1 0 0 0 0,0 0 0 0 0,0 0-1 0 0,0 0 1 0 0,-1-1 0 0 0,1 1 0 0 0,0 0 0 0 0,0 0 0 0 0,-1 0 0 0 0,1 0 0 0 0,0 0 0 0 0,0 0 0 0 0,-1 0 0 0 0,1 0 0 0 0,0 0 0 0 0,0 0 0 0 0,-1 0 0 0 0,1 0 0 0 0,0 1 0 0 0,0-1 0 0 0,-1 0 0 0 0,1 0-1 0 0,0 0 1 0 0,0 0 0 0 0,-1 0 0 0 0,1 0 0 0 0,0 0 0 0 0,0 1 0 0 0,0-1 0 0 0,-1 0 0 0 0,1 0 0 0 0,0 0 0 0 0,0 1 0 0 0,0-1 0 0 0,0 0 0 0 0,0 0 0 0 0,-1 0 0 0 0,1 1 0 0 0,0-1 0 0 0,0 0-1 0 0,0 0 1 0 0,0 1 0 0 0,0-1 0 0 0,0 0 0 0 0,0 0 0 0 0,0 1 0 0 0,0-1 0 0 0,-3 29 1487 0 0,8 39-1781 0 0,13 41 952 0 0,-12-81-664 0 0,3 12-34 0 0,13 18 50 0 0,-13-39-113 0 0,1 0-1 0 0,1-1 1 0 0,0 0-1 0 0,1-1 1 0 0,20 21-1 0 0,-28-35-58 0 0,0 0 0 0 0,0 0-1 0 0,0 0 1 0 0,0-1 0 0 0,1 1 0 0 0,-1-1-1 0 0,1 0 1 0 0,0-1 0 0 0,8 3-1 0 0,14 6-342 0 0,-27-10 286 0 0,0 0-1 0 0,1 0 1 0 0,-1 0 0 0 0,0 1-1 0 0,0-1 1 0 0,0 0 0 0 0,0 0-1 0 0,1 0 1 0 0,-1 0 0 0 0,0 0-1 0 0,0 0 1 0 0,0 0 0 0 0,1 0-1 0 0,-1 1 1 0 0,0-1 0 0 0,0 0-1 0 0,1 0 1 0 0,-1 0 0 0 0,0 0-1 0 0,0 0 1 0 0,1 0 0 0 0,-1 0-1 0 0,0 0 1 0 0,0 0 0 0 0,0 0-1 0 0,1-1 1 0 0,-1 1 0 0 0,0 0-1 0 0,0 0 1 0 0,0 0 0 0 0,1 0-1 0 0,-1 0 1 0 0,0 0 0 0 0,0 0-1 0 0,0-1 1 0 0,1 1 0 0 0,-1 0 0 0 0,0 0-1 0 0,0 0 1 0 0,0 0 0 0 0,0-1-1 0 0,1 1 1 0 0,-1 0 0 0 0,0 0-1 0 0,0 0 1 0 0,0-1 0 0 0,0 1-1 0 0,0 0 1 0 0,0 0 0 0 0,0 0-1 0 0,0-1 1 0 0,0 1 0 0 0,0 0-1 0 0,0 0 1 0 0,0-1 0 0 0,0 1-1 0 0,0 0 1 0 0,0 0 0 0 0,0 0-1 0 0,0-1 1 0 0,0 1 0 0 0,0 0-1 0 0,0 0 1 0 0,0-1 0 0 0,0 1-1 0 0,0 0 1 0 0,-2-2-1348 0 0</inkml:trace>
</inkml:ink>
</file>

<file path=ppt/ink/ink46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30:15.955"/>
    </inkml:context>
    <inkml:brush xml:id="br0">
      <inkml:brushProperty name="width" value="0.025" units="cm"/>
      <inkml:brushProperty name="height" value="0.025" units="cm"/>
    </inkml:brush>
  </inkml:definitions>
  <inkml:trace contextRef="#ctx0" brushRef="#br0">16 187 6025 0 0,'-7'-6'5671'0'0,"1"0"-4389"0"0,4 2-530 0 0,1 2-200 0 0,1 0-374 0 0,0-1-150 0 0,1-18 780 0 0,4 0 1409 0 0,0 15-1960 0 0,0 0 0 0 0,0 1-1 0 0,0 0 1 0 0,1 0 0 0 0,10-7-1 0 0,-1-3-204 0 0,-12 11-41 0 0,0 0-1 0 0,1 1 1 0 0,-1 0-1 0 0,1-1 1 0 0,0 1-1 0 0,0 1 1 0 0,0-1-1 0 0,0 0 1 0 0,0 1-1 0 0,0 0 1 0 0,1 0-1 0 0,-1 0 1 0 0,1 1-1 0 0,0 0 1 0 0,7-2-1 0 0,36-8-3 0 0,-33 7-190 0 0,0 0 0 0 0,1 1 0 0 0,19-1 0 0 0,-31 4-257 0 0,1 0-1 0 0,0 1 0 0 0,0-1 0 0 0,0 1 1 0 0,0 0-1 0 0,0 0 0 0 0,0 0 1 0 0,7 4-1 0 0,4 3-930 0 0</inkml:trace>
</inkml:ink>
</file>

<file path=ppt/ink/ink46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30:16.355"/>
    </inkml:context>
    <inkml:brush xml:id="br0">
      <inkml:brushProperty name="width" value="0.025" units="cm"/>
      <inkml:brushProperty name="height" value="0.025" units="cm"/>
    </inkml:brush>
  </inkml:definitions>
  <inkml:trace contextRef="#ctx0" brushRef="#br0">201 37 5425 0 0,'-3'-11'5139'0'0,"-12"-10"-1391"0"0,11 19-3545 0 0,-3 0-7 0 0,-14 1 70 0 0,17 2-134 0 0,-20 5 318 0 0,16-1-371 0 0,-38 21 138 0 0,30-12-128 0 0,-3 8 123 0 0,-12 32 173 0 0,31-53-360 0 0,-1 1 0 0 0,1-1-1 0 0,-1 1 1 0 0,1-1 0 0 0,0 1 0 0 0,-1 0 0 0 0,1-1 0 0 0,0 1-1 0 0,0-1 1 0 0,0 1 0 0 0,0 0 0 0 0,0-1 0 0 0,1 4 0 0 0,16 30-241 0 0,-16-34 223 0 0,3 5-160 0 0,0 0 1 0 0,0 0 0 0 0,0-1 0 0 0,1 0 0 0 0,0 1 0 0 0,0-2 0 0 0,0 1 0 0 0,0-1-1 0 0,1 1 1 0 0,-1-1 0 0 0,1-1 0 0 0,0 1 0 0 0,1-1 0 0 0,-1 0 0 0 0,0-1-1 0 0,1 0 1 0 0,0 0 0 0 0,-1 0 0 0 0,1 0 0 0 0,0-1 0 0 0,0-1 0 0 0,0 1 0 0 0,0-1-1 0 0,0 0 1 0 0,0 0 0 0 0,10-3 0 0 0,-12 2-225 0 0,-1-1 0 0 0,1 0 0 0 0,-1 0 1 0 0,1 0-1 0 0,-1-1 0 0 0,0 0 0 0 0,0 1 0 0 0,4-5 0 0 0,-6 6 75 0 0,12-9-3879 0 0</inkml:trace>
</inkml:ink>
</file>

<file path=ppt/ink/ink46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30:17.122"/>
    </inkml:context>
    <inkml:brush xml:id="br0">
      <inkml:brushProperty name="width" value="0.025" units="cm"/>
      <inkml:brushProperty name="height" value="0.025" units="cm"/>
    </inkml:brush>
  </inkml:definitions>
  <inkml:trace contextRef="#ctx0" brushRef="#br0">125 115 11867 0 0,'-16'-6'784'0'0,"8"0"620"0"0,-4 3-250 0 0,5 3-673 0 0,-4 4 9 0 0,-20 23 32 0 0,-4 17-380 0 0,34-41-125 0 0,0-1 0 0 0,1 0 1 0 0,-1 1-1 0 0,0-1 0 0 0,1 0 1 0 0,0 1-1 0 0,-1-1 0 0 0,1 1 1 0 0,0-1-1 0 0,0 1 0 0 0,0-1 1 0 0,1 1-1 0 0,-1-1 0 0 0,1 0 1 0 0,-1 1-1 0 0,1-1 0 0 0,0 0 1 0 0,0 1-1 0 0,1 2 0 0 0,1 2 29 0 0,-1 8 47 0 0,2 5-8 0 0,10 25-26 0 0,-4-28-38 0 0,-3-6-9 0 0,1-1 0 0 0,0 0-1 0 0,0 0 1 0 0,1-1-1 0 0,13 10 1 0 0,-17-15-7 0 0,0-1-1 0 0,0 0 1 0 0,0 0 0 0 0,1 0 0 0 0,-1-1 0 0 0,1 0 0 0 0,-1 0 0 0 0,1 0-1 0 0,0-1 1 0 0,0 1 0 0 0,0-2 0 0 0,0 1 0 0 0,8 0 0 0 0,-11-1-11 0 0,0 0-1 0 0,0 0 1 0 0,1-1 0 0 0,-1 1 0 0 0,0-1-1 0 0,0 1 1 0 0,0-1 0 0 0,1 0 0 0 0,-1 0-1 0 0,0-1 1 0 0,0 1 0 0 0,-1-1 0 0 0,1 1-1 0 0,0-1 1 0 0,0 0 0 0 0,-1 0 0 0 0,1 0-1 0 0,-1 0 1 0 0,3-3 0 0 0,-2 1-6 0 0,0-1 1 0 0,-1 1-1 0 0,1-1 1 0 0,-1 0-1 0 0,0 1 1 0 0,0-1-1 0 0,-1 0 1 0 0,0 0-1 0 0,1 0 1 0 0,-1 0-1 0 0,0-6 1 0 0,-1-13-7 0 0,0 0 0 0 0,-1 0 1 0 0,-1 1-1 0 0,-7-29 0 0 0,8 44 31 0 0,0 4-15 0 0,-1-1 0 0 0,1 1 0 0 0,0 0 0 0 0,-1 0 0 0 0,0 0 0 0 0,0 0 0 0 0,-4-6 0 0 0,6 14-36 0 0,1 10 4 0 0,0 6 20 0 0,0 9 12 0 0,0-13 1 0 0,-2 51-9 0 0,1 7 3 0 0,10-34 7 0 0,5-16 2 0 0,-14-23-1 0 0,0-1-1 0 0,1 1 1 0 0,-1 0-1 0 0,1-1 1 0 0,-1 1-1 0 0,1-1 1 0 0,-1 1-1 0 0,1-1 1 0 0,-1 0-1 0 0,1 0 1 0 0,-1 1-1 0 0,1-1 1 0 0,0 0-1 0 0,-1 0 1 0 0,1-1-1 0 0,-1 1 1 0 0,1 0-1 0 0,2-1 1 0 0,12-5 13 0 0,-13 2-1 0 0,0-1 1 0 0,0 1-1 0 0,-1-1 0 0 0,0 1 1 0 0,1-1-1 0 0,-1 0 0 0 0,-1 0 0 0 0,1 0 1 0 0,-1 0-1 0 0,0-1 0 0 0,1-8 1 0 0,11-40 25 0 0,-6 35-40 0 0,-2 0 1 0 0,4-26-1 0 0,-6 30-2 0 0,0 0 0 0 0,0 0 0 0 0,1 1 0 0 0,1-1 0 0 0,1 1 0 0 0,11-23 0 0 0,-16 36 23 0 0,-2 0-47 0 0,0 2 99 0 0,1 1 123 0 0,4 27-123 0 0,8 10 36 0 0,-7-29-52 0 0,1 0 1 0 0,-1 0-1 0 0,1 0 1 0 0,1-1-1 0 0,0 0 1 0 0,0-1 0 0 0,15 14-1 0 0,-4-11-13 0 0,49 10 67 0 0,-26-16-81 0 0,-38-4-78 0 0,-1-1 0 0 0,0 0-1 0 0,1 0 1 0 0,-1 0 0 0 0,0 0 0 0 0,1 0 0 0 0,-1 0 0 0 0,0-1 0 0 0,1 1 0 0 0,-1-1 0 0 0,0 1 0 0 0,0-1 0 0 0,0 0 0 0 0,1 0 0 0 0,-1 0 0 0 0,0 0 0 0 0,0-1 0 0 0,0 1 0 0 0,-1 0 0 0 0,1-1 0 0 0,0 0 0 0 0,0 1 0 0 0,-1-1 0 0 0,1 0 0 0 0,-1 0-1 0 0,1 1 1 0 0,-1-1 0 0 0,0 0 0 0 0,0-1 0 0 0,1-1 0 0 0,2-7-229 0 0,-1 0 0 0 0,-1-1 0 0 0,0 1 0 0 0,0-1-1 0 0,-1 1 1 0 0,-1-1 0 0 0,0 1 0 0 0,0-1 0 0 0,-1 0 0 0 0,-1 1-1 0 0,-4-18 1 0 0,6 28 269 0 0,-9-29-233 0 0,3-3 200 0 0,5 62 331 0 0,1 0 1 0 0,2-1-1 0 0,7 43 0 0 0,5-6 111 0 0,-8-32-267 0 0,2 0 1 0 0,16 43 0 0 0,-14-47-122 0 0,1-1 0 0 0,2 0 0 0 0,1-1 1 0 0,0 0-1 0 0,2-2 0 0 0,2 1 1 0 0,0-2-1 0 0,34 36 0 0 0,-42-53 36 0 0,-7-9-19 0 0,-10-19-13 0 0,-21-27-22 0 0,-99-142 31 0 0,121 177 21 0 0,1 1-1 0 0,0-1 1 0 0,1 0-1 0 0,1 0 0 0 0,0-1 1 0 0,0 1-1 0 0,1-1 1 0 0,1 1-1 0 0,1-1 0 0 0,-1 1 1 0 0,2-1-1 0 0,0 0 1 0 0,1 1-1 0 0,0 0 1 0 0,1-1-1 0 0,1 1 0 0 0,9-24 1 0 0,0 0-12 0 0,1-2-11 0 0,-11 34-21 0 0,-1 1 0 0 0,1-1 0 0 0,0 1-1 0 0,0 0 1 0 0,0 0 0 0 0,0 0 0 0 0,1 0-1 0 0,-1 1 1 0 0,1-1 0 0 0,0 1 0 0 0,7-4-1 0 0,2-2-2 0 0,30-16 13 0 0,-25 22-11 0 0,-6 5-4 0 0,-11-1 2 0 0,1 0 1 0 0,-1 0 0 0 0,0 0 0 0 0,0 0 0 0 0,1 0-1 0 0,-1 1 1 0 0,0-1 0 0 0,0 0 0 0 0,0 1 0 0 0,-1-1 0 0 0,1 1-1 0 0,0-1 1 0 0,0 1 0 0 0,-1-1 0 0 0,1 1 0 0 0,-1 0 0 0 0,1-1-1 0 0,-1 1 1 0 0,0-1 0 0 0,0 1 0 0 0,1 0 0 0 0,-1 0 0 0 0,-1-1-1 0 0,1 1 1 0 0,0 0 0 0 0,-1 2 0 0 0,-8 46 36 0 0,7-45-30 0 0,-7 34 89 0 0,4-16 51 0 0,-15 43 0 0 0,16-58-115 0 0,1 1 0 0 0,1-1 0 0 0,0 1 1 0 0,0-1-1 0 0,0 1 0 0 0,1-1 0 0 0,1 1 1 0 0,-1 10-1 0 0,0-16-64 0 0,1-2-307 0 0,0-1-242 0 0,15-12-4643 0 0,-8 6 185 0 0</inkml:trace>
</inkml:ink>
</file>

<file path=ppt/ink/ink4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23:00:32.625"/>
    </inkml:context>
    <inkml:brush xml:id="br0">
      <inkml:brushProperty name="width" value="0.05" units="cm"/>
      <inkml:brushProperty name="height" value="0.05" units="cm"/>
      <inkml:brushProperty name="color" value="#E71224"/>
    </inkml:brush>
  </inkml:definitions>
  <inkml:trace contextRef="#ctx0" brushRef="#br0">15 0 4201 0 0,'-1'2'306'0'0,"-1"0"0"0"0,0 1 0 0 0,1-1 0 0 0,0 0 1 0 0,0 0-1 0 0,-1 1 0 0 0,1-1 0 0 0,1 1 0 0 0,-1-1 0 0 0,0 1 0 0 0,1-1 0 0 0,-1 1 1 0 0,1-1-1 0 0,0 1 0 0 0,0 0 0 0 0,0 2 0 0 0,0 53-897 0 0,0-43 1055 0 0,-1 3-286 0 0,2-1 1 0 0,0 1-1 0 0,0-1 0 0 0,2 1 1 0 0,0-1-1 0 0,1 0 0 0 0,10 28 1 0 0,-12-39-161 0 0,1 0 0 0 0,-1-1 0 0 0,1 1 1 0 0,1-1-1 0 0,-1 1 0 0 0,1-1 1 0 0,-1 0-1 0 0,1-1 0 0 0,1 1 1 0 0,-1-1-1 0 0,1 1 0 0 0,0-1 1 0 0,0-1-1 0 0,0 1 0 0 0,0-1 1 0 0,1 0-1 0 0,-1 0 0 0 0,1 0 0 0 0,0-1 1 0 0,0 0-1 0 0,0 0 0 0 0,0 0 1 0 0,0-1-1 0 0,7 1 0 0 0,-9-2-1 0 0,0 0-1 0 0,0 0 0 0 0,0-1 0 0 0,0 1 0 0 0,-1-1 1 0 0,1 0-1 0 0,0 0 0 0 0,0 0 0 0 0,0-1 0 0 0,-1 1 0 0 0,1-1 1 0 0,-1 0-1 0 0,1 0 0 0 0,-1 0 0 0 0,0-1 0 0 0,0 1 1 0 0,0-1-1 0 0,0 1 0 0 0,0-1 0 0 0,-1 0 0 0 0,5-6 1 0 0,22-19 68 0 0,-24 23-102 0 0,-1 1 0 0 0,1-2 1 0 0,-1 1-1 0 0,0 0 0 0 0,0-1 1 0 0,0 0-1 0 0,-1 0 0 0 0,0 0 1 0 0,0 0-1 0 0,-1-1 0 0 0,1 1 1 0 0,-1-1-1 0 0,-1 1 0 0 0,1-1 0 0 0,0-13 1 0 0,-1 1-493 0 0,0-1 1 0 0,-2 0 0 0 0,0 0 0 0 0,-5-24-1 0 0,3 24-428 0 0</inkml:trace>
</inkml:ink>
</file>

<file path=ppt/ink/ink46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30:17.471"/>
    </inkml:context>
    <inkml:brush xml:id="br0">
      <inkml:brushProperty name="width" value="0.025" units="cm"/>
      <inkml:brushProperty name="height" value="0.025" units="cm"/>
    </inkml:brush>
  </inkml:definitions>
  <inkml:trace contextRef="#ctx0" brushRef="#br0">7 1 11554 0 0,'1'0'80'0'0,"-1"0"0"0"0,1 0-1 0 0,-1 0 1 0 0,1 0-1 0 0,0 0 1 0 0,-1 0-1 0 0,1 0 1 0 0,-1 1 0 0 0,1-1-1 0 0,-1 0 1 0 0,1 0-1 0 0,-1 1 1 0 0,1-1-1 0 0,-1 0 1 0 0,1 1 0 0 0,-1-1-1 0 0,1 1 1 0 0,-1-1-1 0 0,1 0 1 0 0,-1 1-1 0 0,0-1 1 0 0,1 1-1 0 0,-1-1 1 0 0,0 1 0 0 0,0 0-1 0 0,1-1 1 0 0,-1 1-1 0 0,0-1 1 0 0,0 1-1 0 0,0-1 1 0 0,0 1 0 0 0,1 0-1 0 0,-1-1 1 0 0,0 1-1 0 0,0-1 1 0 0,0 1-1 0 0,0 0 1 0 0,0-1 0 0 0,-1 1-1 0 0,1-1 1 0 0,0 1-1 0 0,0 0 1 0 0,0-1-1 0 0,0 1 1 0 0,-1-1-1 0 0,1 1 1 0 0,0-1 0 0 0,0 1-1 0 0,-1 0 1 0 0,-3 32 234 0 0,-2 23-37 0 0,2-21-3 0 0,1-9 73 0 0,2 2-126 0 0,8 17 13 0 0,4-21-154 0 0,0-11-54 0 0,4-5-21 0 0,-3-5-15 0 0,-4-2 19 0 0,-1-1-1 0 0,1 0 1 0 0,0 0 0 0 0,-1-1 0 0 0,1 0-1 0 0,-1 0 1 0 0,0-1 0 0 0,1 0-1 0 0,-1 0 1 0 0,0-1 0 0 0,0 0-1 0 0,0 0 1 0 0,6-4 0 0 0,-9 4-89 0 0,0 1 1 0 0,1-1 0 0 0,-1 0-1 0 0,-1-1 1 0 0,1 1 0 0 0,0-1-1 0 0,-1 1 1 0 0,0-1 0 0 0,0 0-1 0 0,0-1 1 0 0,0 1 0 0 0,-1 0-1 0 0,1-1 1 0 0,-1 1 0 0 0,0-1-1 0 0,-1 0 1 0 0,1 1 0 0 0,-1-1-1 0 0,0 0 1 0 0,1-8 0 0 0,-2-57-3330 0 0,0 52 2335 0 0</inkml:trace>
</inkml:ink>
</file>

<file path=ppt/ink/ink46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30:17.970"/>
    </inkml:context>
    <inkml:brush xml:id="br0">
      <inkml:brushProperty name="width" value="0.025" units="cm"/>
      <inkml:brushProperty name="height" value="0.025" units="cm"/>
    </inkml:brush>
  </inkml:definitions>
  <inkml:trace contextRef="#ctx0" brushRef="#br0">1 61 5473 0 0,'5'-30'5921'0'0,"-2"10"-4904"0"0,-2 10 1945 0 0,0 85-1960 0 0,3 38-235 0 0,6-3-521 0 0,19 53 36 0 0,-28-160-282 0 0,35 129 169 0 0,-3-48-491 0 0,-32-80 154 0 0,-1 7 102 0 0,-1-6-434 0 0,-1-4-272 0 0,1-1 146 0 0,-1-6-438 0 0,2 4 758 0 0,-5-17 14 0 0,-12-46-435 0 0,10 42 622 0 0,-1 1 0 0 0,-14-28 0 0 0,18 42 155 0 0,-17-30 663 0 0,5 20-166 0 0,16 17-495 0 0,0 1-1 0 0,0 0 1 0 0,-1 0 0 0 0,1-1-1 0 0,0 1 1 0 0,0 0 0 0 0,0 0-1 0 0,0-1 1 0 0,0 1 0 0 0,-1 0 0 0 0,1-1-1 0 0,0 1 1 0 0,0 0 0 0 0,0 0-1 0 0,0-1 1 0 0,0 1 0 0 0,0 0-1 0 0,0-1 1 0 0,0 1 0 0 0,0 0-1 0 0,0 0 1 0 0,0-1 0 0 0,1 1-1 0 0,-1 0 1 0 0,0-1 0 0 0,0 1-1 0 0,0 0 1 0 0,0 0 0 0 0,0-1 0 0 0,0 1-1 0 0,1 0 1 0 0,-1 0 0 0 0,0-1-1 0 0,0 1 1 0 0,0 0 0 0 0,1 0-1 0 0,-1 0 1 0 0,0-1 0 0 0,0 1-1 0 0,1 0 1 0 0,-1 0 0 0 0,0 0-1 0 0,0 0 1 0 0,1-1 0 0 0,15-8 681 0 0,36-11-528 0 0,-25 10-155 0 0,-5 3-7 0 0,6 1 59 0 0,-19 4-63 0 0,-2 1 0 0 0,1-2 0 0 0,0 1 0 0 0,13-7 0 0 0,-7 3 19 0 0,6-2 8 0 0,1-1 13 0 0,8-8 145 0 0,-27 16-113 0 0,-10-4 206 0 0,2 2-197 0 0,-6 2-43 0 0,-3 4-52 0 0,-10 10 97 0 0,-17 18-26 0 0,38-28-78 0 0,0 1 1 0 0,0 0-1 0 0,0 0 1 0 0,1 0-1 0 0,0 1 0 0 0,0-1 1 0 0,0 1-1 0 0,0 0 1 0 0,1 0-1 0 0,-4 8 0 0 0,-5 12 129 0 0,-2 9 4 0 0,12-27-102 0 0,1 0 1 0 0,-1 1-1 0 0,1-1 0 0 0,0 0 0 0 0,1 1 0 0 0,0-1 0 0 0,0 0 0 0 0,0 0 1 0 0,1 1-1 0 0,3 7 0 0 0,-2-8 13 0 0,0 0-1 0 0,0 0 1 0 0,1-1 0 0 0,-1 1-1 0 0,9 9 1 0 0,-6-11-39 0 0,-1 0 0 0 0,1 0 1 0 0,-1-1-1 0 0,2 0 0 0 0,-1 0 0 0 0,0-1 1 0 0,1 1-1 0 0,-1-1 0 0 0,1-1 0 0 0,0 1 1 0 0,0-1-1 0 0,0-1 0 0 0,0 1 0 0 0,10 0 0 0 0,13 1 6 0 0,58-2-1 0 0,-78-1-137 0 0,0-1 0 0 0,-1 0 0 0 0,1-1 0 0 0,0 0 0 0 0,-1-1 0 0 0,10-4 0 0 0,-14 6-98 0 0,-1-1-1 0 0,1 0 1 0 0,-1-1 0 0 0,0 1 0 0 0,1-1 0 0 0,-1 0-1 0 0,0 0 1 0 0,-1 0 0 0 0,1-1 0 0 0,0 1-1 0 0,-1-1 1 0 0,0 0 0 0 0,4-6 0 0 0,3-8-1210 0 0</inkml:trace>
</inkml:ink>
</file>

<file path=ppt/ink/ink46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30:18.636"/>
    </inkml:context>
    <inkml:brush xml:id="br0">
      <inkml:brushProperty name="width" value="0.025" units="cm"/>
      <inkml:brushProperty name="height" value="0.025" units="cm"/>
    </inkml:brush>
  </inkml:definitions>
  <inkml:trace contextRef="#ctx0" brushRef="#br0">77 61 6553 0 0,'7'42'7156'0'0,"-10"33"-7477"0"0,1-50 904 0 0,0-6-441 0 0,1-8-35 0 0,0 0 0 0 0,0 1 1 0 0,1-1-1 0 0,1 0 0 0 0,0 1 0 0 0,4 18 0 0 0,-5-29-91 0 0,0-1 1 0 0,0 0-1 0 0,0 1 0 0 0,-1-1 1 0 0,1 0-1 0 0,0 1 0 0 0,0-1 0 0 0,0 0 1 0 0,0 1-1 0 0,0-1 0 0 0,1 0 1 0 0,-1 0-1 0 0,0 1 0 0 0,0-1 1 0 0,0 0-1 0 0,0 1 0 0 0,0-1 0 0 0,0 0 1 0 0,0 1-1 0 0,1-1 0 0 0,-1 0 1 0 0,0 0-1 0 0,0 1 0 0 0,0-1 0 0 0,1 0 1 0 0,-1 0-1 0 0,0 0 0 0 0,0 1 1 0 0,1-1-1 0 0,-1 0 0 0 0,0 0 0 0 0,0 0 1 0 0,1 0-1 0 0,-1 1 0 0 0,0-1 1 0 0,1 0-1 0 0,-1 0 0 0 0,0 0 1 0 0,0 0-1 0 0,1 0 0 0 0,-1 0 0 0 0,0 0 1 0 0,1 0-1 0 0,-1 0 0 0 0,0 0 1 0 0,1 0-1 0 0,-1 0 0 0 0,0 0 0 0 0,1 0 1 0 0,-1 0-1 0 0,0 0 0 0 0,0-1 1 0 0,1 1-1 0 0,-1 0 0 0 0,0 0 0 0 0,1 0 1 0 0,-1 0-1 0 0,0 0 0 0 0,1-1 1 0 0,8-19 806 0 0,-5 12-957 0 0,20-33 215 0 0,-15 28-62 0 0,-1 0-1 0 0,0-1 0 0 0,9-23 0 0 0,-10 14-13 0 0,2 1 1 0 0,18-32-1 0 0,-23 46-6 0 0,2 0 1 0 0,-1 1-1 0 0,1-1 1 0 0,0 1-1 0 0,8-6 0 0 0,23-12 3 0 0,-36 24-2 0 0,0 0 0 0 0,1 1 0 0 0,-1-1-1 0 0,1 0 1 0 0,-1 1 0 0 0,1-1 0 0 0,-1 1 0 0 0,1-1 0 0 0,-1 1-1 0 0,1 0 1 0 0,-1 0 0 0 0,1 0 0 0 0,-1 0 0 0 0,1 0-1 0 0,0 0 1 0 0,-1 0 0 0 0,1 0 0 0 0,-1 1 0 0 0,3 0-1 0 0,-3-1 1 0 0,0 1 0 0 0,-1 0 0 0 0,1 0 0 0 0,0-1 0 0 0,-1 1 0 0 0,1 0-1 0 0,-1 0 1 0 0,1 0 0 0 0,-1 0 0 0 0,1 0 0 0 0,-1-1 0 0 0,0 1-1 0 0,0 0 1 0 0,1 0 0 0 0,-1 0 0 0 0,0 0 0 0 0,0 0 0 0 0,0 0 0 0 0,0 0-1 0 0,0 0 1 0 0,0 0 0 0 0,0 2 0 0 0,-2 4 2 0 0,1 1 0 0 0,-1 0 0 0 0,0-1 1 0 0,-1 1-1 0 0,0-1 0 0 0,-4 8 0 0 0,-11 18 39 0 0,-1-1-1 0 0,-34 43 1 0 0,43-61-4 0 0,-2-1-1 0 0,1-1 1 0 0,-2 0 0 0 0,0 0 0 0 0,0-2 0 0 0,-1 1 0 0 0,-23 12-1 0 0,18-12 72 0 0,17-10-89 0 0,-1 1-1 0 0,1-1 1 0 0,-1 1-1 0 0,0-1 0 0 0,1 0 1 0 0,-1 0-1 0 0,0 0 1 0 0,0 0-1 0 0,0 0 1 0 0,1-1-1 0 0,-1 1 1 0 0,0-1-1 0 0,0 0 1 0 0,0 0-1 0 0,0 0 0 0 0,0 0 1 0 0,-6-2-1 0 0,5 2-1 0 0,-1 1 11 0 0,1 0-423 0 0,-6-8-2159 0 0,8 6 1739 0 0</inkml:trace>
</inkml:ink>
</file>

<file path=ppt/ink/ink46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30:18.991"/>
    </inkml:context>
    <inkml:brush xml:id="br0">
      <inkml:brushProperty name="width" value="0.025" units="cm"/>
      <inkml:brushProperty name="height" value="0.025" units="cm"/>
    </inkml:brush>
  </inkml:definitions>
  <inkml:trace contextRef="#ctx0" brushRef="#br0">146 19 2192 0 0,'5'-16'8701'0'0,"-4"13"-5600"0"0,-3 18-1714 0 0,-70 206-100 0 0,18-61-633 0 0,47-136-664 0 0,2 1 0 0 0,0 1-1 0 0,2-1 1 0 0,0 42-1 0 0,3-67-189 0 0,0-6-6492 0 0,0 4 5772 0 0</inkml:trace>
</inkml:ink>
</file>

<file path=ppt/ink/ink46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30:19.354"/>
    </inkml:context>
    <inkml:brush xml:id="br0">
      <inkml:brushProperty name="width" value="0.025" units="cm"/>
      <inkml:brushProperty name="height" value="0.025" units="cm"/>
    </inkml:brush>
  </inkml:definitions>
  <inkml:trace contextRef="#ctx0" brushRef="#br0">271 4 5313 0 0,'-1'-1'476'0'0,"0"1"0"0"0,-1-1 0 0 0,1 1 0 0 0,0-1 0 0 0,-1 1 0 0 0,1 0 0 0 0,-1 0 0 0 0,1 0 0 0 0,0 0 0 0 0,-1 0 0 0 0,1 0 0 0 0,-1 0 0 0 0,1 0 0 0 0,-1 1 0 0 0,-1-1 0 0 0,-24 12 1152 0 0,20-9-1743 0 0,-1 1 219 0 0,-5 2 172 0 0,0 1 0 0 0,1 0 0 0 0,0 0 0 0 0,1 1 0 0 0,-20 17 0 0 0,21-16-132 0 0,-7 7 133 0 0,1 1 0 0 0,-21 27 0 0 0,33-38-211 0 0,0-1 1 0 0,1 1-1 0 0,-1 0 0 0 0,1 0 1 0 0,0 1-1 0 0,1-1 1 0 0,0 1-1 0 0,0-1 0 0 0,0 1 1 0 0,1 0-1 0 0,0 0 1 0 0,0-1-1 0 0,0 9 1 0 0,2-11-36 0 0,-1-1 1 0 0,0 0 0 0 0,1 0 0 0 0,0 0 0 0 0,0 1 0 0 0,0-1 0 0 0,0 0-1 0 0,0 0 1 0 0,1 0 0 0 0,-1-1 0 0 0,1 1 0 0 0,0 0 0 0 0,0 0 0 0 0,0-1-1 0 0,0 1 1 0 0,0-1 0 0 0,0 0 0 0 0,5 3 0 0 0,-1 0-3 0 0,1-1 1 0 0,-1 0 0 0 0,1 0-1 0 0,1-1 1 0 0,13 5-1 0 0,6-3 44 0 0,12-14 38 0 0,21-27 7 0 0,-49 29-139 0 0,0-1-1 0 0,0 2 0 0 0,18-9 0 0 0,-24 13-293 0 0,22-10 439 0 0,-14 12-4359 0 0</inkml:trace>
</inkml:ink>
</file>

<file path=ppt/ink/ink46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30:20.019"/>
    </inkml:context>
    <inkml:brush xml:id="br0">
      <inkml:brushProperty name="width" value="0.025" units="cm"/>
      <inkml:brushProperty name="height" value="0.025" units="cm"/>
    </inkml:brush>
  </inkml:definitions>
  <inkml:trace contextRef="#ctx0" brushRef="#br0">300 9 6009 0 0,'-15'-8'6531'0'0,"-1"13"-5229"0"0,-16 29-1624 0 0,32-33 377 0 0,-45 66 289 0 0,3 1 0 0 0,-50 114 0 0 0,73-131-133 0 0,14-37-1067 0 0,0 0 0 0 0,-1 0 0 0 0,-13 23 0 0 0,17-36-45 0 0,0-2 266 0 0</inkml:trace>
</inkml:ink>
</file>

<file path=ppt/ink/ink46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30:20.403"/>
    </inkml:context>
    <inkml:brush xml:id="br0">
      <inkml:brushProperty name="width" value="0.025" units="cm"/>
      <inkml:brushProperty name="height" value="0.025" units="cm"/>
    </inkml:brush>
  </inkml:definitions>
  <inkml:trace contextRef="#ctx0" brushRef="#br0">16 29 4305 0 0,'-1'-1'248'0'0,"0"1"0"0"0,0-1 0 0 0,0 1 1 0 0,0-1-1 0 0,0 0 0 0 0,0 1 0 0 0,1-1 0 0 0,-1 0 1 0 0,0 0-1 0 0,0 0 0 0 0,1 1 0 0 0,-1-1 0 0 0,0 0 1 0 0,1 0-1 0 0,-1 0 0 0 0,1 0 0 0 0,0 0 0 0 0,-1 0 1 0 0,1-1-1 0 0,0 1 0 0 0,-1 0 0 0 0,1 0 0 0 0,0 0 1 0 0,0 0-1 0 0,0 0 0 0 0,0 0 0 0 0,0 0 0 0 0,1-3 1189 0 0,1 5-1012 0 0,7 4-215 0 0,0 0 0 0 0,-1 0 0 0 0,0 1 0 0 0,0 0 0 0 0,-1 0 0 0 0,1 1 0 0 0,-1 0 0 0 0,11 15 0 0 0,-11-14-66 0 0,62 87 1358 0 0,-34-55-1053 0 0,41 43-167 0 0,-44-55-274 0 0,-11-11-2 0 0,3-2 15 0 0,14 5-325 0 0,-2 0-182 0 0,-3-8-340 0 0,-20-9-686 0 0,-13-3 1452 0 0,0 0 0 0 0,0 0 0 0 0,0 0 1 0 0,0 0-1 0 0,0 0 0 0 0,-1 0 0 0 0,1 0 1 0 0,0 0-1 0 0,0 0 0 0 0,0 0 0 0 0,0 0 1 0 0,0 0-1 0 0,0-1 0 0 0,0 1 0 0 0,0 0 1 0 0,0 0-1 0 0,0 0 0 0 0,0 0 0 0 0,0 0 1 0 0,0 0-1 0 0,0 0 0 0 0,0 0 0 0 0,0 0 1 0 0,0 0-1 0 0,0-1 0 0 0,0 1 0 0 0,0 0 1 0 0,0 0-1 0 0,0 0 0 0 0,0 0 0 0 0,0 0 0 0 0,0 0 1 0 0,0 0-1 0 0,0 0 0 0 0,0 0 0 0 0,0 0 1 0 0,0-1-1 0 0,0 1 0 0 0,0 0 0 0 0,0 0 1 0 0,0 0-1 0 0,0 0 0 0 0,0 0 0 0 0,0 0 1 0 0,0 0-1 0 0,0 0 0 0 0,0 0 0 0 0,1 0 1 0 0,-1 0-1 0 0,0 0 0 0 0,0 0 0 0 0,0-1 1 0 0,0 1-1 0 0,0 0 0 0 0,0 0 0 0 0,0 0 0 0 0,0 0 1 0 0,0 0-1 0 0,0 0 0 0 0,0 0 0 0 0,1 0 1 0 0,-1 0-1 0 0</inkml:trace>
</inkml:ink>
</file>

<file path=ppt/ink/ink46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30:20.757"/>
    </inkml:context>
    <inkml:brush xml:id="br0">
      <inkml:brushProperty name="width" value="0.025" units="cm"/>
      <inkml:brushProperty name="height" value="0.025" units="cm"/>
    </inkml:brush>
  </inkml:definitions>
  <inkml:trace contextRef="#ctx0" brushRef="#br0">197 2 6017 0 0,'0'0'54'0'0,"0"0"-1"0"0,0 0 0 0 0,-1 0 1 0 0,1 0-1 0 0,0 0 1 0 0,0 0-1 0 0,0 0 0 0 0,0-1 1 0 0,0 1-1 0 0,0 0 1 0 0,0 0-1 0 0,-1 0 0 0 0,1 0 1 0 0,0 0-1 0 0,0 0 1 0 0,0 0-1 0 0,0 0 0 0 0,0 0 1 0 0,0 0-1 0 0,-1 0 1 0 0,1 0-1 0 0,0 0 1 0 0,0 0-1 0 0,0 0 0 0 0,0 0 1 0 0,0 0-1 0 0,0 0 1 0 0,-1 0-1 0 0,1 0 0 0 0,0 0 1 0 0,0 0-1 0 0,0 0 1 0 0,0 0-1 0 0,0 0 0 0 0,0 0 1 0 0,-1 1-1 0 0,1-1 1 0 0,0 0-1 0 0,0 0 0 0 0,0 0 1 0 0,0 0-1 0 0,0 0 1 0 0,0 0-1 0 0,0 0 0 0 0,0 0 1 0 0,0 1-1 0 0,0-1 1 0 0,0 0-1 0 0,-1 0 0 0 0,1 0 1 0 0,0 0-1 0 0,0 0 1 0 0,0 0-1 0 0,0 1 0 0 0,0-1 1 0 0,0 0-1 0 0,0 0 1 0 0,0 0-1 0 0,0 0 0 0 0,0 0 1 0 0,0 0-1 0 0,0 1 1 0 0,0-1-1 0 0,0 0 0 0 0,0 0 1 0 0,0 0-1 0 0,1 0 1 0 0,-1 0-1 0 0,0 0-11 0 0,-1 0 1 0 0,1 0-1 0 0,0 0 0 0 0,0 0 0 0 0,0-1 1 0 0,0 1-1 0 0,0 0 0 0 0,-1 0 1 0 0,1 0-1 0 0,0 0 0 0 0,0 0 1 0 0,0 0-1 0 0,-1-1 0 0 0,1 1 1 0 0,0 0-1 0 0,0 0 0 0 0,0 0 1 0 0,-1 0-1 0 0,1 0 0 0 0,0 0 0 0 0,0 0 1 0 0,0 0-1 0 0,-1 0 0 0 0,1 0 1 0 0,0 0-1 0 0,0 0 0 0 0,-1 0 1 0 0,1 0-1 0 0,0 0 0 0 0,0 0 1 0 0,0 0-1 0 0,-1 0 0 0 0,1 0 0 0 0,0 1 1 0 0,0-1-1 0 0,0 0 0 0 0,-1 0 1 0 0,1 0-1 0 0,0 0 0 0 0,0 0 1 0 0,0 0-1 0 0,0 1 0 0 0,-1-1 1 0 0,1 0-1 0 0,0 0 0 0 0,0 0 1 0 0,-16 19 520 0 0,1 0 0 0 0,0 1 0 0 0,-19 37 0 0 0,10-17-166 0 0,7-14-115 0 0,6-9 26 0 0,0 1 1 0 0,-13 29-1 0 0,21-40-392 0 0,0 1 0 0 0,1 0 1 0 0,-1 0-1 0 0,2 0 0 0 0,-2 12 1 0 0,3-20 27 0 0,0 1 1 0 0,-1 0 0 0 0,1 0 0 0 0,0 0-1 0 0,1 0 1 0 0,-1 0 0 0 0,0-1 0 0 0,0 1 0 0 0,0 0-1 0 0,0 0 1 0 0,1 0 0 0 0,-1-1 0 0 0,0 1 0 0 0,1 0-1 0 0,-1 0 1 0 0,1-1 0 0 0,-1 1 0 0 0,1 0-1 0 0,-1 0 1 0 0,1-1 0 0 0,-1 1 0 0 0,2 0 0 0 0,2 1-1505 0 0,-4-4 243 0 0</inkml:trace>
</inkml:ink>
</file>

<file path=ppt/ink/ink46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30:21.119"/>
    </inkml:context>
    <inkml:brush xml:id="br0">
      <inkml:brushProperty name="width" value="0.025" units="cm"/>
      <inkml:brushProperty name="height" value="0.025" units="cm"/>
    </inkml:brush>
  </inkml:definitions>
  <inkml:trace contextRef="#ctx0" brushRef="#br0">323 1 11963 0 0,'-10'23'381'0'0,"-21"38"607"0"0,29-58-948 0 0,0 0 1 0 0,-1-1-1 0 0,1 1 0 0 0,-1 0 1 0 0,0-1-1 0 0,1 1 0 0 0,-1-1 1 0 0,0 0-1 0 0,-1 0 1 0 0,1 0-1 0 0,0 0 0 0 0,0-1 1 0 0,-1 1-1 0 0,1-1 0 0 0,-6 1 1 0 0,8-1-27 0 0,0 0 1 0 0,-1 0-1 0 0,1 0 1 0 0,0 0 0 0 0,-1 0-1 0 0,1 0 1 0 0,0 0-1 0 0,0 1 1 0 0,0-1 0 0 0,0 0-1 0 0,0 1 1 0 0,0-1-1 0 0,0 1 1 0 0,0-1 0 0 0,1 1-1 0 0,-1-1 1 0 0,1 1-1 0 0,-1 0 1 0 0,1-1 0 0 0,-1 4-1 0 0,-2 5 133 0 0,-17 29 565 0 0,-25 77 0 0 0,38-97-672 0 0,-81 233 203 0 0,76-219-367 0 0,9-37-1953 0 0,-2-26-1734 0 0,0-6 3474 0 0,-17-90-1634 0 0</inkml:trace>
</inkml:ink>
</file>

<file path=ppt/ink/ink46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30:21.483"/>
    </inkml:context>
    <inkml:brush xml:id="br0">
      <inkml:brushProperty name="width" value="0.025" units="cm"/>
      <inkml:brushProperty name="height" value="0.025" units="cm"/>
    </inkml:brush>
  </inkml:definitions>
  <inkml:trace contextRef="#ctx0" brushRef="#br0">9 319 9170 0 0,'-6'-17'2611'0'0,"4"16"-110"0"0,4 10-1653 0 0,9 23-317 0 0,-5-18-415 0 0,1-1 0 0 0,0 0 1 0 0,1 0-1 0 0,14 17 0 0 0,-6-9 83 0 0,-2-4 30 0 0,-2 0-198 0 0,-3-5-229 0 0,0-1-1 0 0,1 1 1 0 0,17 15 0 0 0,-22-24-483 0 0,-1 1-1 0 0,1-1 1 0 0,0 0-1 0 0,1 0 1 0 0,-1-1 0 0 0,0 1-1 0 0,11 2 1 0 0,-1-2-1342 0 0</inkml:trace>
  <inkml:trace contextRef="#ctx0" brushRef="#br0" timeOffset="1">460 16 2913 0 0,'6'-4'3823'0'0,"-1"-2"-118"0"0,1 0-1214 0 0,1 10-1870 0 0,0 2-219 0 0,8 10-224 0 0,-1 2 0 0 0,-1-1-1 0 0,0 2 1 0 0,-1 0 0 0 0,-1 0 0 0 0,-1 1 0 0 0,-1 0-1 0 0,8 26 1 0 0,3 14 322 0 0,18 102-1 0 0,-17-4-274 0 0,-19-98-329 0 0,-3-21-54 0 0,-4-15-387 0 0,-2-10-334 0 0,-10 6-826 0 0,9-16-285 0 0,-4-1-3303 0 0</inkml:trace>
</inkml:ink>
</file>

<file path=ppt/ink/ink4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23:00:32.976"/>
    </inkml:context>
    <inkml:brush xml:id="br0">
      <inkml:brushProperty name="width" value="0.05" units="cm"/>
      <inkml:brushProperty name="height" value="0.05" units="cm"/>
      <inkml:brushProperty name="color" value="#E71224"/>
    </inkml:brush>
  </inkml:definitions>
  <inkml:trace contextRef="#ctx0" brushRef="#br0">0 1 3721 0 0,'0'0'1604'0'0,"1"2"-942"0"0,26 75 288 0 0,-4-10-305 0 0,21 89 0 0 0,-25-77-434 0 0,-5-31-38 0 0,9 23 78 0 0,7 24-78 0 0,-30-93-175 0 0,24 61 89 0 0,-23-60-115 0 0,0-1 0 0 0,0 0 0 0 0,0 0 0 0 0,1 0-1 0 0,-1 0 1 0 0,1 0 0 0 0,-1 0 0 0 0,1 0 0 0 0,0-1 0 0 0,0 1-1 0 0,0 0 1 0 0,0-1 0 0 0,0 0 0 0 0,0 1 0 0 0,0-1 0 0 0,0 0 0 0 0,1 0-1 0 0,-1 0 1 0 0,0 0 0 0 0,1-1 0 0 0,-1 1 0 0 0,0-1 0 0 0,4 1-1 0 0,10-7-319 0 0,-10 1-90 0 0</inkml:trace>
</inkml:ink>
</file>

<file path=ppt/ink/ink46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30:21.837"/>
    </inkml:context>
    <inkml:brush xml:id="br0">
      <inkml:brushProperty name="width" value="0.025" units="cm"/>
      <inkml:brushProperty name="height" value="0.025" units="cm"/>
    </inkml:brush>
  </inkml:definitions>
  <inkml:trace contextRef="#ctx0" brushRef="#br0">103 0 11843 0 0,'-9'26'460'0'0,"-51"201"1459"0"0,54-181-1711 0 0,6-46-198 0 0,0 1 0 0 0,0 0 0 0 0,0 0 0 0 0,0 0 0 0 0,0 0 0 0 0,0 0 0 0 0,0 0 0 0 0,0 0 0 0 0,-1 0 0 0 0,1 0 0 0 0,0 0 0 0 0,-1 0 0 0 0,1 0 0 0 0,-1-1 0 0 0,1 1 0 0 0,-1 0 0 0 0,1 0 0 0 0,-1-1 0 0 0,1 1-1 0 0,-1 0 1 0 0,0 0 0 0 0,1-1 0 0 0,-1 1 0 0 0,0-1 0 0 0,0 1 0 0 0,0-1 0 0 0,1 1 0 0 0,-1-1 0 0 0,0 1 0 0 0,-1-1 0 0 0,1 1 11 0 0,0 1 1 0 0,-1-1-1 0 0,1 0 0 0 0,0 1 0 0 0,0-1 1 0 0,0 1-1 0 0,1-1 0 0 0,-1 1 0 0 0,0-1 1 0 0,0 1-1 0 0,1 0 0 0 0,-1-1 0 0 0,1 1 1 0 0,0 0-1 0 0,-1-1 0 0 0,1 1 0 0 0,0 0 1 0 0,0 2-1 0 0,2 38 405 0 0,-1-22-366 0 0,-1-11-51 0 0,0-1-1 0 0,0 1 1 0 0,1-1 0 0 0,1 0 0 0 0,-1 0 0 0 0,1 1 0 0 0,1-1 0 0 0,-1 0 0 0 0,2-1 0 0 0,-1 1 0 0 0,1 0 0 0 0,0-1-1 0 0,0 0 1 0 0,1 0 0 0 0,0 0 0 0 0,0-1 0 0 0,1 1 0 0 0,8 7 0 0 0,2-1-479 0 0,1-1 1 0 0,-1-1-1 0 0,2 0 1 0 0,0-2-1 0 0,0 0 0 0 0,33 12 1 0 0,-26-11 53 0 0,-5-2-36 0 0,0-1 0 0 0,25 6 1 0 0,15-10-343 0 0</inkml:trace>
</inkml:ink>
</file>

<file path=ppt/ink/ink46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30:22.168"/>
    </inkml:context>
    <inkml:brush xml:id="br0">
      <inkml:brushProperty name="width" value="0.025" units="cm"/>
      <inkml:brushProperty name="height" value="0.025" units="cm"/>
    </inkml:brush>
  </inkml:definitions>
  <inkml:trace contextRef="#ctx0" brushRef="#br0">0 45 15099 0 0,'4'2'56'0'0,"4"-2"16"0"0,1 2 0 0 0,2-7-48 0 0,52-18-4081 0 0,0 3 3601 0 0</inkml:trace>
</inkml:ink>
</file>

<file path=ppt/ink/ink46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30:22.508"/>
    </inkml:context>
    <inkml:brush xml:id="br0">
      <inkml:brushProperty name="width" value="0.025" units="cm"/>
      <inkml:brushProperty name="height" value="0.025" units="cm"/>
    </inkml:brush>
  </inkml:definitions>
  <inkml:trace contextRef="#ctx0" brushRef="#br0">17 1 6025 0 0,'-11'46'7345'0'0,"6"33"-6227"0"0,4-54-507 0 0,1 61 866 0 0,10 42-1336 0 0,-12-120-432 0 0,2-5-44 0 0</inkml:trace>
</inkml:ink>
</file>

<file path=ppt/ink/ink46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30:22.854"/>
    </inkml:context>
    <inkml:brush xml:id="br0">
      <inkml:brushProperty name="width" value="0.025" units="cm"/>
      <inkml:brushProperty name="height" value="0.025" units="cm"/>
    </inkml:brush>
  </inkml:definitions>
  <inkml:trace contextRef="#ctx0" brushRef="#br0">1 1 5081 0 0,'31'48'4517'0'0,"-25"-36"-4529"0"0,0 0 0 0 0,0 0 0 0 0,-1 1 0 0 0,4 19 0 0 0,25 56-161 0 0,-3-28 557 0 0,-49-98-3644 0 0,-32-18 2532 0 0</inkml:trace>
</inkml:ink>
</file>

<file path=ppt/ink/ink46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30:23.200"/>
    </inkml:context>
    <inkml:brush xml:id="br0">
      <inkml:brushProperty name="width" value="0.025" units="cm"/>
      <inkml:brushProperty name="height" value="0.025" units="cm"/>
    </inkml:brush>
  </inkml:definitions>
  <inkml:trace contextRef="#ctx0" brushRef="#br0">68 209 2056 0 0,'-7'-9'964'0'0,"0"0"-1"0"0,1-1 0 0 0,0 0 1 0 0,1 0-1 0 0,-8-21 0 0 0,1 6-272 0 0,5 10 218 0 0,3 5-293 0 0,3-1-103 0 0,2 3-276 0 0,2 1 475 0 0,1 1-524 0 0,0 1 138 0 0,-1 3 122 0 0,51-19-167 0 0,-35 16-233 0 0,0 0 1 0 0,29-3 0 0 0,-39 7-21 0 0,-1 1-1 0 0,0 0 1 0 0,1 0 0 0 0,-1 1 0 0 0,16 3 0 0 0,18 7 9 0 0,-11-3-23 0 0,-11-3-4 0 0,-6-3-4 0 0,0 2-1 0 0,0 0 1 0 0,19 8 0 0 0,-21-7 3 0 0,-1 1 0 0 0,0 0 0 0 0,0 1 1 0 0,0 0-1 0 0,-1 1 0 0 0,0 0 0 0 0,9 10 0 0 0,-12-10 4 0 0,0 0-1 0 0,0 1 1 0 0,-1 0 0 0 0,0 0-1 0 0,5 11 1 0 0,6 29 48 0 0,-14-36-9 0 0,-1-1 1 0 0,-1 0-1 0 0,0 1 0 0 0,-1-1 0 0 0,0 1 0 0 0,-1-1 0 0 0,0 1 1 0 0,-1-1-1 0 0,-1 0 0 0 0,-4 17 0 0 0,4-22 3 0 0,1 0-1 0 0,-1 0 0 0 0,0 0 1 0 0,-1 0-1 0 0,0-1 0 0 0,0 1 1 0 0,0-1-1 0 0,-1 0 0 0 0,1 0 1 0 0,-1-1-1 0 0,-1 1 0 0 0,1-1 1 0 0,-1 0-1 0 0,0-1 0 0 0,0 1 1 0 0,-1-1-1 0 0,-13 6 1 0 0,-10 2 75 0 0,4 0-86 0 0,-1-1 1 0 0,0-1-1 0 0,0-2 0 0 0,-1 0 0 0 0,0-2 0 0 0,-50 4 1 0 0,64-12-249 0 0,0-6 161 0 0,11 3-342 0 0,2 2-105 0 0,0-4-880 0 0,1 4 676 0 0</inkml:trace>
</inkml:ink>
</file>

<file path=ppt/ink/ink46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30:23.737"/>
    </inkml:context>
    <inkml:brush xml:id="br0">
      <inkml:brushProperty name="width" value="0.025" units="cm"/>
      <inkml:brushProperty name="height" value="0.025" units="cm"/>
    </inkml:brush>
  </inkml:definitions>
  <inkml:trace contextRef="#ctx0" brushRef="#br0">132 330 5097 0 0,'-16'-16'6297'0'0,"10"17"-5499"0"0,0 4-96 0 0,1 3-395 0 0,-1 9-95 0 0,2-4 66 0 0,-1 3-80 0 0,1 0 1 0 0,1 0 0 0 0,-3 29-1 0 0,6-34 31 0 0,0 0 0 0 0,0 0 0 0 0,4 20 0 0 0,9 7 385 0 0,-9-27-453 0 0,1 1-1 0 0,-1 0 0 0 0,4 22 0 0 0,-1-3-42 0 0,-1-13-128 0 0,-1-9-18 0 0,-1-5 29 0 0,3 2 16 0 0,5 7 25 0 0,-15-21-10 0 0,-1-1 1 0 0,1 1 0 0 0,1-1 0 0 0,0 0 0 0 0,0 0 0 0 0,-1-12 0 0 0,-13-53-26 0 0,-58-147 37 0 0,37 67-91 0 0,34 128 38 0 0,4-23-11 0 0,-1 43 18 0 0,1 0 0 0 0,0 0 1 0 0,0 0-1 0 0,1 1 0 0 0,-1-1 0 0 0,1 0 1 0 0,0 1-1 0 0,1 0 0 0 0,-1-1 0 0 0,1 1 0 0 0,4-5 1 0 0,-7 9 2 0 0,0 1 0 0 0,1 0 0 0 0,-1-1 0 0 0,0 1 0 0 0,0 0 1 0 0,0-1-1 0 0,1 1 0 0 0,-1 0 0 0 0,0-1 0 0 0,1 1 0 0 0,-1 0 1 0 0,0-1-1 0 0,1 1 0 0 0,-1 0 0 0 0,0 0 0 0 0,1 0 0 0 0,-1-1 1 0 0,0 1-1 0 0,1 0 0 0 0,-1 0 0 0 0,1 0 0 0 0,-1 0 1 0 0,1 0-1 0 0,-1 0 0 0 0,0 0 0 0 0,1 0 0 0 0,-1 0 0 0 0,1 0 1 0 0,-1 0-1 0 0,0 0 0 0 0,1 0 0 0 0,-1 0 0 0 0,1 0 0 0 0,-1 0 1 0 0,0 0-1 0 0,1 0 0 0 0,-1 1 0 0 0,1-1 0 0 0,-1 0 0 0 0,0 0 1 0 0,1 1-1 0 0,-1-1 0 0 0,0 0 0 0 0,1 0 0 0 0,-1 1 0 0 0,1 0 1 0 0,10 23 98 0 0,-7-12-67 0 0,65 205 191 0 0,-37-106-84 0 0,-9-39-32 0 0,-18-57-102 0 0,1-1 0 0 0,0 0 0 0 0,1 0 0 0 0,0 0 0 0 0,1-1 0 0 0,1 0 1 0 0,0 0-1 0 0,1-1 0 0 0,0-1 0 0 0,0 1 0 0 0,18 12 0 0 0,-25-23-1 0 0,1 0 0 0 0,0 0 0 0 0,0 0-1 0 0,0 0 1 0 0,0-1 0 0 0,0 0 0 0 0,0 0 0 0 0,0 0 0 0 0,0 0-1 0 0,0-1 1 0 0,0 1 0 0 0,0-1 0 0 0,0 0 0 0 0,0 0 0 0 0,0-1-1 0 0,0 1 1 0 0,-1-1 0 0 0,1 0 0 0 0,-1 0 0 0 0,5-2-1 0 0,-3-1-1 0 0,0 0 0 0 0,-1-1 0 0 0,1 1 0 0 0,-1-1 0 0 0,0 0-1 0 0,-1 0 1 0 0,1 0 0 0 0,-1 0 0 0 0,0 0 0 0 0,3-14 0 0 0,-1 8-1 0 0,-2-1 0 0 0,0 0 0 0 0,-1 0 0 0 0,0-1 0 0 0,0-13 0 0 0,-3 3 4 0 0,-1 0-1 0 0,-1-1 0 0 0,-1 1 1 0 0,-1 0-1 0 0,-1 1 0 0 0,-15-37 1 0 0,4 21 8 0 0,-1 1 1 0 0,-41-63 0 0 0,23 53 14 0 0,35 46-39 0 0,-1 0 0 0 0,0 0-1 0 0,0 0 1 0 0,0 0 0 0 0,0 0 0 0 0,-1 0 0 0 0,1 1 0 0 0,0-1 0 0 0,-1 1-1 0 0,1-1 1 0 0,-1 1 0 0 0,1 0 0 0 0,-1 0 0 0 0,0 0 0 0 0,-5-1-1 0 0,8 2-11 0 0,-1 0-1 0 0,1 0 1 0 0,-1 0-1 0 0,1 0 1 0 0,-1 0-1 0 0,1 0 1 0 0,-1 0-1 0 0,1 0 1 0 0,-1 1-1 0 0,1-1 1 0 0,-1 0-1 0 0,1 0 1 0 0,-1 0-1 0 0,1 1 1 0 0,-1-1-1 0 0,1 0 1 0 0,0 0-1 0 0,-1 1 1 0 0,1-1-1 0 0,-1 0 1 0 0,1 1-1 0 0,0-1 1 0 0,-1 1-1 0 0,1-1 1 0 0,0 0-1 0 0,0 1 1 0 0,-1-1-1 0 0,1 1 1 0 0,0-1-1 0 0,0 1 1 0 0,-1-1-1 0 0,1 1 1 0 0,0-1-1 0 0,0 1 1 0 0,0-1-1 0 0,0 1 0 0 0,0-1 1 0 0,0 1-1 0 0,0-1 1 0 0,0 1-1 0 0,0-1 1 0 0,0 1-1 0 0,0-1 1 0 0,0 1-1 0 0,0-1 1 0 0,0 1-1 0 0,1-1 1 0 0,-1 1-1 0 0,0-1 1 0 0,0 1-1 0 0,1-1 1 0 0,-1 0-1 0 0,0 1 1 0 0,0-1-1 0 0,1 1 1 0 0,16 23-1438 0 0,14 3-1153 0 0,-27-23 1774 0 0</inkml:trace>
</inkml:ink>
</file>

<file path=ppt/ink/ink46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30:24.103"/>
    </inkml:context>
    <inkml:brush xml:id="br0">
      <inkml:brushProperty name="width" value="0.025" units="cm"/>
      <inkml:brushProperty name="height" value="0.025" units="cm"/>
    </inkml:brush>
  </inkml:definitions>
  <inkml:trace contextRef="#ctx0" brushRef="#br0">52 0 6569 0 0,'5'8'4104'0'0,"-8"-7"-1592"0"0,3-1-2445 0 0,-1 0 0 0 0,0 0 0 0 0,1 0-1 0 0,-1 0 1 0 0,0 0 0 0 0,1 0 0 0 0,-1 0 0 0 0,0 0 0 0 0,1 0 0 0 0,-1 0 0 0 0,0 1 0 0 0,1-1 0 0 0,-1 0-1 0 0,0 0 1 0 0,1 1 0 0 0,-1-1 0 0 0,1 1 0 0 0,-1-1 0 0 0,1 0 0 0 0,-1 1 0 0 0,1-1 0 0 0,-1 1 0 0 0,1-1-1 0 0,-1 1 1 0 0,1-1 0 0 0,0 1 0 0 0,-1-1 0 0 0,1 1 0 0 0,0 0 0 0 0,-1-1 0 0 0,1 1 0 0 0,0 1 0 0 0,-11 26 232 0 0,5-7-85 0 0,0-1 0 0 0,-4 33 0 0 0,8-28-41 0 0,0 15 177 0 0,2-17-305 0 0,1 0-1 0 0,1 1 1 0 0,0-1-1 0 0,2 0 1 0 0,1 0-1 0 0,11 34 1 0 0,-14-53-39 0 0,1 0 1 0 0,-1 0-1 0 0,1 0 0 0 0,0 0 1 0 0,0 0-1 0 0,0-1 1 0 0,0 1-1 0 0,1-1 0 0 0,0 0 1 0 0,-1 0-1 0 0,1 0 0 0 0,0-1 1 0 0,0 1-1 0 0,1-1 0 0 0,-1 0 1 0 0,0 0-1 0 0,1 0 1 0 0,-1-1-1 0 0,1 0 0 0 0,0 0 1 0 0,6 1-1 0 0,3 0 20 0 0,0 0 0 0 0,0-1 0 0 0,0-1 0 0 0,1 0 0 0 0,27-5 0 0 0,29-7-137 0 0,125-37 1 0 0,-195 49 39 0 0,-1 0 1 0 0,1-1-1 0 0,-1 1 0 0 0,1 0 1 0 0,0 0-1 0 0,-1 0 1 0 0,1-1-1 0 0,-1 1 1 0 0,1 0-1 0 0,-1-1 0 0 0,0 1 1 0 0,1 0-1 0 0,-1-1 1 0 0,1 1-1 0 0,-1-1 0 0 0,1 1 1 0 0,-1 0-1 0 0,0-1 1 0 0,0 1-1 0 0,1-1 1 0 0,-1 1-1 0 0,0-1 0 0 0,0 1 1 0 0,1-1-1 0 0,-1 0 1 0 0,0 1-1 0 0,0-1 1 0 0,0 0-1 0 0,-8-7-5329 0 0,-4 4 764 0 0</inkml:trace>
</inkml:ink>
</file>

<file path=ppt/ink/ink46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30:24.443"/>
    </inkml:context>
    <inkml:brush xml:id="br0">
      <inkml:brushProperty name="width" value="0.025" units="cm"/>
      <inkml:brushProperty name="height" value="0.025" units="cm"/>
    </inkml:brush>
  </inkml:definitions>
  <inkml:trace contextRef="#ctx0" brushRef="#br0">96 328 7298 0 0,'-1'-6'4633'0'0,"-1"0"-1453"0"0,4 2-3016 0 0,1 1 112 0 0,3 1-69 0 0,2 2-163 0 0,5 2-70 0 0,-2 0 108 0 0,15 1 1 0 0,0-2 1 0 0,1-1-1 0 0,-1-1 0 0 0,0-1 0 0 0,0-1 1 0 0,38-11-1 0 0,-42 9-847 0 0,21-8-1398 0 0,-45 10 1482 0 0</inkml:trace>
  <inkml:trace contextRef="#ctx0" brushRef="#br0" timeOffset="1">12 143 9562 0 0,'-11'-25'6044'0'0,"15"9"-4179"0"0,0 14-1751 0 0,-1 0 0 0 0,0 0 0 0 0,0 0-1 0 0,0 0 1 0 0,1 1 0 0 0,-1-1 0 0 0,1 1-1 0 0,0 0 1 0 0,-1 0 0 0 0,8-1 0 0 0,52-13 705 0 0,-14 3-1140 0 0,51-6 1 0 0,-38 12-668 0 0,13-2 538 0 0,-25 2-439 0 0,-22 0 150 0 0,-28 6 720 0 0,1 0 0 0 0,-1-1-1 0 0,0 1 1 0 0,0 0 0 0 0,1 0-1 0 0,-1-1 1 0 0,0 1 0 0 0,0 0-1 0 0,0-1 1 0 0,0 1 0 0 0,1 0-1 0 0,-1-1 1 0 0,0 1 0 0 0,0 0-1 0 0,0-1 1 0 0,0 1 0 0 0,0-1-1 0 0,0 1 1 0 0,0 0 0 0 0,0-1-1 0 0,0 1 1 0 0,0 0 0 0 0,0-1-1 0 0,0 1 1 0 0,0-1 0 0 0,0 1-1 0 0,0 0 1 0 0,0-1 0 0 0,-1 1-1 0 0,1 0 1 0 0,0-1 0 0 0,0 1-1 0 0,0 0 1 0 0,-1-1 0 0 0,1 1-1 0 0</inkml:trace>
</inkml:ink>
</file>

<file path=ppt/ink/ink46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32:46.701"/>
    </inkml:context>
    <inkml:brush xml:id="br0">
      <inkml:brushProperty name="width" value="0.05" units="cm"/>
      <inkml:brushProperty name="height" value="0.05" units="cm"/>
    </inkml:brush>
  </inkml:definitions>
  <inkml:trace contextRef="#ctx0" brushRef="#br0">252 31 5145 0 0,'63'-29'2218'0'0,"-62"29"-2179"0"0,-1 0 0 0 0,1 0 0 0 0,-1-1 0 0 0,1 1 0 0 0,0 0 0 0 0,-1 0 0 0 0,1 0 0 0 0,0 0 0 0 0,-1 0 0 0 0,1 0 0 0 0,0 0 0 0 0,-1 0 1 0 0,1 0-1 0 0,0 0 0 0 0,-1 0 0 0 0,1 1 0 0 0,-1-1 0 0 0,1 0 0 0 0,0 0 0 0 0,-1 1 0 0 0,1-1 0 0 0,-1 0 0 0 0,1 1 0 0 0,-1-1 0 0 0,1 0 0 0 0,-1 1 0 0 0,1-1 0 0 0,-1 1 0 0 0,1-1 0 0 0,-1 1 0 0 0,0-1 0 0 0,1 1 0 0 0,-1-1 1 0 0,0 1-1 0 0,1 0 0 0 0,-1-1 0 0 0,0 1 0 0 0,0-1 0 0 0,1 1 0 0 0,-1 0 0 0 0,0-1 0 0 0,0 1 0 0 0,0-1 0 0 0,0 1 0 0 0,0 0 0 0 0,0-1 0 0 0,0 1 0 0 0,0 0 0 0 0,0-1 0 0 0,0 1 0 0 0,-1 1 0 0 0,-2 44 1112 0 0,2-35-781 0 0,-2 13 15 0 0,-2 0 0 0 0,-1 0 0 0 0,-1 0 0 0 0,-1-1 0 0 0,-1 0 0 0 0,-1 0 0 0 0,-14 23 0 0 0,-8 22 21 0 0,-4 11-212 0 0,-4 8-40 0 0,16-28-88 0 0,-6 42-25 0 0,30-98-45 0 0,-9 28-68 0 0,4-21-62 0 0,0-5-18 0 0,-4-2-246 0 0,7-3 252 0 0,0-1 1 0 0,0 1-1 0 0,0-1 0 0 0,0 0 1 0 0,0 1-1 0 0,0-1 0 0 0,0 0 1 0 0,0 0-1 0 0,0 0 0 0 0,0 0 1 0 0,0-1-1 0 0,-2-2 0 0 0,-1 0-244 0 0,1 0 0 0 0,0 0-1 0 0,0-1 1 0 0,0 1-1 0 0,0-1 1 0 0,-4-8 0 0 0,0-6-4022 0 0</inkml:trace>
</inkml:ink>
</file>

<file path=ppt/ink/ink46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32:47.098"/>
    </inkml:context>
    <inkml:brush xml:id="br0">
      <inkml:brushProperty name="width" value="0.05" units="cm"/>
      <inkml:brushProperty name="height" value="0.05" units="cm"/>
    </inkml:brush>
  </inkml:definitions>
  <inkml:trace contextRef="#ctx0" brushRef="#br0">1 19 4001 0 0,'0'1'314'0'0,"5"5"2823"0"0,-3-13-1736 0 0,-1 4-906 0 0,-1 2 30 0 0,0 0-260 0 0,0 1-153 0 0,10-7 1464 0 0,17 2-889 0 0,-23 4-319 0 0,-1 1-239 0 0,0 0-1 0 0,0 0 1 0 0,0 0-1 0 0,0 0 1 0 0,0 0-1 0 0,0 1 0 0 0,-1 0 1 0 0,1-1-1 0 0,0 1 1 0 0,0 0-1 0 0,0 0 1 0 0,0 1-1 0 0,-1-1 0 0 0,6 4 1 0 0,34 28 133 0 0,-34-26-85 0 0,65 59 197 0 0,-4 3 0 0 0,74 93 0 0 0,-134-151-367 0 0,1-1 1 0 0,1 0 0 0 0,12 9-1 0 0,20 20 6 0 0,-28-26-1 0 0,-6-6-7 0 0,6 4 3 0 0,-8-7 0 0 0,-1 1 1 0 0,0-1-1 0 0,0 2 1 0 0,0-1-1 0 0,6 7 1 0 0,-5 0 17 0 0,-7-11 17 0 0,0-1-171 0 0,-2 0 66 0 0,0 0-51 0 0,-4 1-602 0 0,4-1-425 0 0,-3 0-1581 0 0</inkml:trace>
</inkml:ink>
</file>

<file path=ppt/ink/ink4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23:00:33.679"/>
    </inkml:context>
    <inkml:brush xml:id="br0">
      <inkml:brushProperty name="width" value="0.05" units="cm"/>
      <inkml:brushProperty name="height" value="0.05" units="cm"/>
      <inkml:brushProperty name="color" value="#E71224"/>
    </inkml:brush>
  </inkml:definitions>
  <inkml:trace contextRef="#ctx0" brushRef="#br0">0 96 2737 0 0,'12'-34'967'0'0,"5"-16"-82"0"0,-10 39 402 0 0,-4 17 1295 0 0,6 45-2099 0 0,17 55 0 0 0,-7-30-393 0 0,8 37 47 0 0,2 6 35 0 0,-8-44-110 0 0,-3-24 10 0 0,4-3-1 0 0,-5-20-33 0 0,0-7-68 0 0,-4-4-14 0 0,-13-13-2569 0 0,-5-6-1020 0 0,-28-8 1692 0 0,-7-4 3273 0 0,37 12-1174 0 0,0 1 0 0 0,0-1-1 0 0,1-1 1 0 0,-1 1-1 0 0,1 0 1 0 0,-1-1 0 0 0,1 1-1 0 0,0-1 1 0 0,0 0-1 0 0,0 0 1 0 0,0 1 0 0 0,0-1-1 0 0,1-1 1 0 0,0 1-1 0 0,-1 0 1 0 0,1 0 0 0 0,0 0-1 0 0,0-1 1 0 0,0-6-1 0 0,-1-16 160 0 0,2 20-203 0 0,1 0 0 0 0,0 0 0 0 0,0 0 0 0 0,1 1 0 0 0,0-1 0 0 0,0 0 0 0 0,0 1 0 0 0,0 0 0 0 0,1-1 0 0 0,0 1 0 0 0,0 0 0 0 0,1 0 0 0 0,3-4 0 0 0,11-11 168 0 0,6-5 90 0 0,66-75 27 0 0,-76 84-340 0 0,28-18 30 0 0,-36 31-75 0 0,-1-1 1 0 0,1 0 0 0 0,-1 0 0 0 0,0 0 0 0 0,0-1-1 0 0,4-5 1 0 0,-7-2 15 0 0,-1 4-12 0 0,-1 6-27 0 0,0 0 21 0 0,-2-2 23 0 0,-3 0 50 0 0,4 3-76 0 0,1 1-1 0 0,0 0 0 0 0,-1-1 0 0 0,1 1 0 0 0,-1 0 0 0 0,1-1 1 0 0,-1 1-1 0 0,1 0 0 0 0,-1 0 0 0 0,1 0 0 0 0,-1-1 0 0 0,0 1 1 0 0,1 0-1 0 0,-1 0 0 0 0,1 0 0 0 0,-1 0 0 0 0,1 0 0 0 0,-1 0 1 0 0,0 0-1 0 0,1 0 0 0 0,-1 0 0 0 0,1 0 0 0 0,-1 0 0 0 0,1 0 1 0 0,-1 1-1 0 0,0-1 0 0 0,1 0 0 0 0,-1 0 0 0 0,1 1 0 0 0,-1-1 1 0 0,1 0-1 0 0,-1 1 0 0 0,1-1 0 0 0,-1 0 0 0 0,1 1 1 0 0,0-1-1 0 0,-1 1 0 0 0,0 0 0 0 0,-3 8 19 0 0,-8 24 80 0 0,-12 9-35 0 0,-5 11 8 0 0,15-10 52 0 0,-14 83 150 0 0,9-9-65 0 0,13-39-98 0 0,6-74-110 0 0,-1-3-6 0 0,1-1 1 0 0,0 1-1 0 0,0 0 0 0 0,-1 0 1 0 0,1 0-1 0 0,0 0 0 0 0,0 0 0 0 0,0 0 1 0 0,0-1-1 0 0,0 1 0 0 0,0 0 1 0 0,0 0-1 0 0,1 0 0 0 0,-1 0 0 0 0,0 0 1 0 0,0 0-1 0 0,1-1 0 0 0,-1 1 1 0 0,0 0-1 0 0,1 0 0 0 0,-1 0 0 0 0,1-1 1 0 0,-1 1-1 0 0,1 0 0 0 0,-1-1 1 0 0,1 1-1 0 0,0 0 0 0 0,-1-1 0 0 0,2 1 1 0 0,-2-1 25 0 0,14-12 78 0 0,11-9-126 0 0,-15 10 12 0 0,-1-1-1 0 0,-1 0 1 0 0,0-1 0 0 0,6-13-1 0 0,15-46-100 0 0,4-51-131 0 0,-1-64-142 0 0,-31 185 394 0 0,-1 0 1 0 0,0 0 0 0 0,1 0-1 0 0,-1 0 1 0 0,0 0 0 0 0,0 0-1 0 0,-1 0 1 0 0,1 1 0 0 0,0-1-1 0 0,-1 0 1 0 0,1 0 0 0 0,-1 0-1 0 0,1 0 1 0 0,-1 0 0 0 0,0 1-1 0 0,-2-4 1 0 0,-6 6 161 0 0,-1 18 26 0 0,2 5-20 0 0,4-13-111 0 0,1 0 1 0 0,0 0-1 0 0,1 0 1 0 0,0 1-1 0 0,0-1 1 0 0,2 1-1 0 0,0 14 1 0 0,7 7 124 0 0,-3-21-149 0 0,0 7 10 0 0,-3-13-37 0 0,0 0 0 0 0,0-1 1 0 0,1 1-1 0 0,0-1 0 0 0,0 1 0 0 0,1-1 1 0 0,2 6-1 0 0,-4-9-98 0 0,0-1-1 0 0,0 1 1 0 0,0-1 0 0 0,0 1 0 0 0,1-1 0 0 0,-1 1-1 0 0,0-1 1 0 0,1 0 0 0 0,-1 1 0 0 0,1-1-1 0 0,-1 0 1 0 0,1 0 0 0 0,-1 0 0 0 0,1 0-1 0 0,0 0 1 0 0,-1-1 0 0 0,1 1 0 0 0,0 0-1 0 0,0-1 1 0 0,0 1 0 0 0,-1-1 0 0 0,1 0-1 0 0,0 0 1 0 0,0 1 0 0 0,0-1 0 0 0,0-1-1 0 0,0 1 1 0 0,0 0 0 0 0,-1 0 0 0 0,4-1-1 0 0,-3-1-861 0 0</inkml:trace>
</inkml:ink>
</file>

<file path=ppt/ink/ink46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32:47.480"/>
    </inkml:context>
    <inkml:brush xml:id="br0">
      <inkml:brushProperty name="width" value="0.05" units="cm"/>
      <inkml:brushProperty name="height" value="0.05" units="cm"/>
    </inkml:brush>
  </inkml:definitions>
  <inkml:trace contextRef="#ctx0" brushRef="#br0">154 8 4089 0 0,'2'-2'2941'0'0,"-1"0"-2253"0"0,-2-1 200 0 0,-1 2 168 0 0,-6 7 84 0 0,-3 9-389 0 0,-93 201 1935 0 0,101-209-2610 0 0,-5 9 190 0 0,7-15-274 0 0,1 0 0 0 0,-1 0 0 0 0,0 0 0 0 0,1 0 0 0 0,-1 0 0 0 0,0 0 0 0 0,1 0 0 0 0,-1-1 0 0 0,0 1 0 0 0,0 0 0 0 0,0 0 0 0 0,1-1 0 0 0,-1 1 0 0 0,0-1 0 0 0,0 1 0 0 0,0-1 1 0 0,0 1-1 0 0,0-1 0 0 0,0 0 0 0 0,-2 1 0 0 0,3-2-646 0 0,0-2 236 0 0,0 2 156 0 0,0 0-519 0 0</inkml:trace>
</inkml:ink>
</file>

<file path=ppt/ink/ink46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32:47.907"/>
    </inkml:context>
    <inkml:brush xml:id="br0">
      <inkml:brushProperty name="width" value="0.05" units="cm"/>
      <inkml:brushProperty name="height" value="0.05" units="cm"/>
    </inkml:brush>
  </inkml:definitions>
  <inkml:trace contextRef="#ctx0" brushRef="#br0">181 0 4977 0 0,'-1'14'5604'0'0,"-7"8"-4836"0"0,-1 2-568 0 0,-21 66 550 0 0,-18 47 258 0 0,14-49-553 0 0,15-31-288 0 0,14-34-108 0 0,3-8-27 0 0,-4 8 122 0 0,2-16-207 0 0,2-4-196 0 0,-4-5-744 0 0,1-2-532 0 0,4 2 829 0 0</inkml:trace>
</inkml:ink>
</file>

<file path=ppt/ink/ink46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32:48.306"/>
    </inkml:context>
    <inkml:brush xml:id="br0">
      <inkml:brushProperty name="width" value="0.05" units="cm"/>
      <inkml:brushProperty name="height" value="0.05" units="cm"/>
    </inkml:brush>
  </inkml:definitions>
  <inkml:trace contextRef="#ctx0" brushRef="#br0">18 0 6497 0 0,'-8'4'5520'0'0,"3"-3"-3928"0"0,1-1-1203 0 0,5 1-250 0 0,2 5 2 0 0,5 9 85 0 0,-8-14-150 0 0,33 54 336 0 0,18 33 349 0 0,-32-52-513 0 0,-8-11-123 0 0,10 19 253 0 0,34 53 0 0 0,2-7-108 0 0,-19-32-154 0 0,-13-18-55 0 0,-17-27-106 0 0,-1-1 1 0 0,0 1-1 0 0,6 18 0 0 0,-13-30-164 0 0,-1-1-958 0 0,-3 0 228 0 0</inkml:trace>
</inkml:ink>
</file>

<file path=ppt/ink/ink46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32:48.662"/>
    </inkml:context>
    <inkml:brush xml:id="br0">
      <inkml:brushProperty name="width" value="0.05" units="cm"/>
      <inkml:brushProperty name="height" value="0.05" units="cm"/>
    </inkml:brush>
  </inkml:definitions>
  <inkml:trace contextRef="#ctx0" brushRef="#br0">0 157 6593 0 0,'22'-43'1920'0'0,"2"-7"-441"0"0,-12 14-610 0 0,-8 24-571 0 0,5 1 144 0 0,2 7-6 0 0,11 6 210 0 0,-17 0-485 0 0,0 0 0 0 0,0 0 0 0 0,0 1 0 0 0,-1 0-1 0 0,1 0 1 0 0,0 0 0 0 0,-1 0 0 0 0,0 1 0 0 0,0 0 0 0 0,4 4-1 0 0,3 5 44 0 0,23 36 294 0 0,-26-36-393 0 0,2 9 57 0 0,20 76 228 0 0,0 52 53 0 0,-11-46-236 0 0,-13-82-182 0 0,5 8 11 0 0,-7-19-14 0 0,0-1 1 0 0,-1 1-1 0 0,0-1 1 0 0,2 17-1 0 0,-4-17-24 0 0,0 0-23 0 0,0-1 1 0 0,-1 0-1 0 0,0 0 0 0 0,-2 19 1 0 0,1-25-180 0 0,0 0 1 0 0,0 0-1 0 0,0 0 1 0 0,0 0 0 0 0,-1 0-1 0 0,1 0 1 0 0,-1 0-1 0 0,0 0 1 0 0,0 0-1 0 0,0-1 1 0 0,0 1-1 0 0,0-1 1 0 0,-1 1 0 0 0,1-1-1 0 0,-1 0 1 0 0,1 0-1 0 0,-7 3 1 0 0,-3 0-5707 0 0</inkml:trace>
</inkml:ink>
</file>

<file path=ppt/ink/ink46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32:49.028"/>
    </inkml:context>
    <inkml:brush xml:id="br0">
      <inkml:brushProperty name="width" value="0.05" units="cm"/>
      <inkml:brushProperty name="height" value="0.05" units="cm"/>
    </inkml:brush>
  </inkml:definitions>
  <inkml:trace contextRef="#ctx0" brushRef="#br0">1 0 7050 0 0,'2'9'1444'0'0,"10"53"3625"0"0,-7-4-4261 0 0,-8-23-959 0 0,-1-10 176 0 0,2 0 0 0 0,1 0-1 0 0,1 0 1 0 0,6 44 0 0 0,-4-41-11 0 0,1-1 10 0 0,18 166 8 0 0,-19-184-174 0 0,-1 0 1 0 0,2 0 0 0 0,-1 0-1 0 0,1-1 1 0 0,0 1 0 0 0,1-1-1 0 0,0 0 1 0 0,0 0-1 0 0,1 0 1 0 0,11 13 0 0 0,-8-19-217 0 0,3-4-340 0 0</inkml:trace>
</inkml:ink>
</file>

<file path=ppt/ink/ink46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32:49.479"/>
    </inkml:context>
    <inkml:brush xml:id="br0">
      <inkml:brushProperty name="width" value="0.05" units="cm"/>
      <inkml:brushProperty name="height" value="0.05" units="cm"/>
    </inkml:brush>
  </inkml:definitions>
  <inkml:trace contextRef="#ctx0" brushRef="#br0">34 0 3761 0 0,'0'1'153'0'0,"0"-1"0"0"0,0 1-1 0 0,0 0 1 0 0,0-1 0 0 0,0 1 0 0 0,-1 0 0 0 0,1-1 0 0 0,0 1 0 0 0,0-1-1 0 0,-1 1 1 0 0,1 0 0 0 0,0-1 0 0 0,-1 1 0 0 0,1-1 0 0 0,-1 1 0 0 0,1-1 0 0 0,-1 1-1 0 0,1-1 1 0 0,-1 1 0 0 0,1-1 0 0 0,-1 0 0 0 0,1 1 0 0 0,-1-1 0 0 0,1 0-1 0 0,-1 1 1 0 0,0-1 0 0 0,1 0 0 0 0,-1 0 0 0 0,0 0 0 0 0,1 1 0 0 0,-1-1 0 0 0,0 0-1 0 0,1 0 1 0 0,-1 0 0 0 0,0 0 0 0 0,1 0 0 0 0,-1 0 0 0 0,0 0 0 0 0,1-1-1 0 0,-1 1 1 0 0,0 0 0 0 0,0 0 0 0 0,-11-1 2317 0 0,32 3-1940 0 0,9 7-291 0 0,-22-7-237 0 0,-1 0 0 0 0,1 0 0 0 0,0 0 0 0 0,0-1 0 0 0,0 0-1 0 0,0 0 1 0 0,7-1 0 0 0,27 1 90 0 0,-6 0-543 0 0,-31-2 288 0 0,1 1-1 0 0,0-1 1 0 0,-1 0-1 0 0,1 0 1 0 0,0 0-1 0 0,-1-1 1 0 0,0 1-1 0 0,1-1 1 0 0,5-4-1 0 0,4-4-196 0 0</inkml:trace>
</inkml:ink>
</file>

<file path=ppt/ink/ink46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32:49.827"/>
    </inkml:context>
    <inkml:brush xml:id="br0">
      <inkml:brushProperty name="width" value="0.05" units="cm"/>
      <inkml:brushProperty name="height" value="0.05" units="cm"/>
    </inkml:brush>
  </inkml:definitions>
  <inkml:trace contextRef="#ctx0" brushRef="#br0">33 0 3233 0 0,'-8'3'7068'0'0,"2"5"-4971"0"0,0 22-2858 0 0,4-19 1400 0 0,-3 26-320 0 0,2 0 1 0 0,1 1-1 0 0,1-1 1 0 0,3 1-1 0 0,9 60 0 0 0,-5-70-290 0 0,-3-12-141 0 0,1 1 0 0 0,0-1 0 0 0,9 19-1 0 0,-13-32-227 0 0,0-3-65 0 0</inkml:trace>
</inkml:ink>
</file>

<file path=ppt/ink/ink46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32:50.193"/>
    </inkml:context>
    <inkml:brush xml:id="br0">
      <inkml:brushProperty name="width" value="0.05" units="cm"/>
      <inkml:brushProperty name="height" value="0.05" units="cm"/>
    </inkml:brush>
  </inkml:definitions>
  <inkml:trace contextRef="#ctx0" brushRef="#br0">183 0 4649 0 0,'-1'6'5198'0'0,"-4"4"-3696"0"0,-8 19-1215 0 0,-11 43 824 0 0,-11 31-114 0 0,-40 197-1 0 0,67-268-903 0 0,5-24-111 0 0,1-1-1 0 0,0 1 1 0 0,0 0-1 0 0,0 14 0 0 0,0-6-196 0 0,0-12-958 0 0,-3-12-2040 0 0,4 1 2364 0 0</inkml:trace>
</inkml:ink>
</file>

<file path=ppt/ink/ink46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32:50.581"/>
    </inkml:context>
    <inkml:brush xml:id="br0">
      <inkml:brushProperty name="width" value="0.05" units="cm"/>
      <inkml:brushProperty name="height" value="0.05" units="cm"/>
    </inkml:brush>
  </inkml:definitions>
  <inkml:trace contextRef="#ctx0" brushRef="#br0">7 4 6081 0 0,'-6'-3'6202'0'0,"8"11"-4584"0"0,22 24-1419 0 0,-13-22-91 0 0,6 6 225 0 0,-1 0-1 0 0,24 31 1 0 0,-1 15 57 0 0,35 68 1 0 0,6 11-59 0 0,-69-123-275 0 0,-11-15-51 0 0,1 0-1 0 0,0-1 1 0 0,1 1 0 0 0,-1-1-1 0 0,0 0 1 0 0,1 1 0 0 0,-1-1 0 0 0,1 0-1 0 0,-1 0 1 0 0,1 0 0 0 0,0 0-1 0 0,0 0 1 0 0,0 0 0 0 0,0-1 0 0 0,1 1-1 0 0,-1-1 1 0 0,0 1 0 0 0,1-1-1 0 0,-1 0 1 0 0,1 0 0 0 0,-1 0-1 0 0,1 0 1 0 0,4 0 0 0 0,-6-1-99 0 0,0-1 0 0 0,-1 0 1 0 0,1 0-1 0 0,0 0 0 0 0,-1 1 0 0 0,1-1 1 0 0,-1 0-1 0 0,0 0 0 0 0,1 0 0 0 0,-1 0 1 0 0,1 0-1 0 0,-1 0 0 0 0,0 0 0 0 0,0 0 1 0 0,0 0-1 0 0,0 0 0 0 0,0 0 0 0 0,0 0 1 0 0,0-1-1 0 0,1-5-699 0 0,2-12-1145 0 0,-3 15-126 0 0</inkml:trace>
</inkml:ink>
</file>

<file path=ppt/ink/ink46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32:50.931"/>
    </inkml:context>
    <inkml:brush xml:id="br0">
      <inkml:brushProperty name="width" value="0.05" units="cm"/>
      <inkml:brushProperty name="height" value="0.05" units="cm"/>
    </inkml:brush>
  </inkml:definitions>
  <inkml:trace contextRef="#ctx0" brushRef="#br0">138 24 4721 0 0,'0'-1'236'0'0,"0"0"0"0"0,0 0 0 0 0,0 0 0 0 0,0 0 0 0 0,0 0 0 0 0,0 1 0 0 0,0-1 0 0 0,0 0 0 0 0,-1 0 0 0 0,1 0-1 0 0,0 0 1 0 0,-1 0 0 0 0,1 0 0 0 0,0 0 0 0 0,-1 0 0 0 0,1 1 0 0 0,-1-1 0 0 0,0-1 0 0 0,1 2-174 0 0,-1-1 1 0 0,1 1-1 0 0,0 0 1 0 0,0 0-1 0 0,0-1 0 0 0,0 1 1 0 0,0 0-1 0 0,0 0 1 0 0,-1-1-1 0 0,1 1 1 0 0,0 0-1 0 0,0 0 0 0 0,0 0 1 0 0,0-1-1 0 0,-1 1 1 0 0,1 0-1 0 0,0 0 0 0 0,0 0 1 0 0,-1 0-1 0 0,1-1 1 0 0,0 1-1 0 0,0 0 0 0 0,-1 0 1 0 0,1 0-1 0 0,0 0 1 0 0,0 0-1 0 0,-1 0 0 0 0,1 0 1 0 0,0 0-1 0 0,0 0 1 0 0,-1 0-1 0 0,1 0 0 0 0,0 0 1 0 0,-1 0-1 0 0,1 0 1 0 0,0 0-1 0 0,0 0 0 0 0,-1 0 1 0 0,1 0-1 0 0,0 0 1 0 0,0 0-1 0 0,-1 0 0 0 0,1 1 1 0 0,0-1-1 0 0,0 0 1 0 0,-1 0-1 0 0,1 0 1 0 0,0 0-1 0 0,0 1 0 0 0,0-1 1 0 0,-1 0-1 0 0,1 0 1 0 0,0 0-1 0 0,0 1 0 0 0,0-1 1 0 0,0 0-1 0 0,-1 0 1 0 0,1 1-1 0 0,0-1 0 0 0,0 1 1 0 0,-36 127 1330 0 0,29-99-811 0 0,-5 16-148 0 0,1-16-335 0 0,-4-3-53 0 0,1-10-2 0 0,1 6-532 0 0,5-6-1159 0 0,5-13 792 0 0</inkml:trace>
</inkml:ink>
</file>

<file path=ppt/ink/ink4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23:00:34.136"/>
    </inkml:context>
    <inkml:brush xml:id="br0">
      <inkml:brushProperty name="width" value="0.05" units="cm"/>
      <inkml:brushProperty name="height" value="0.05" units="cm"/>
      <inkml:brushProperty name="color" value="#E71224"/>
    </inkml:brush>
  </inkml:definitions>
  <inkml:trace contextRef="#ctx0" brushRef="#br0">1 263 4321 0 0,'16'-31'1663'0'0,"0"7"600"0"0,-15 26-2179 0 0,0 0 0 0 0,-1-1 0 0 0,1 1 0 0 0,0 0 0 0 0,-1 0 0 0 0,1 0 0 0 0,-1 0 0 0 0,0 0 0 0 0,0 0 0 0 0,1 0 0 0 0,-1 0-1 0 0,0 0 1 0 0,-1 0 0 0 0,1-1 0 0 0,0 1 0 0 0,-1 3 0 0 0,0 10-30 0 0,-1 66 509 0 0,4-28-313 0 0,-3-20-197 0 0,2 12 149 0 0,0-53-154 0 0,0 0 0 0 0,1 1 0 0 0,0 0 0 0 0,1-1 1 0 0,0 1-1 0 0,0 0 0 0 0,0 0 0 0 0,1 1 1 0 0,7-11-1 0 0,-4 4 0 0 0,20-43 32 0 0,23-67 16 0 0,-24 40-32 0 0,6-13-44 0 0,-32 95-20 0 0,1 0-1 0 0,-1 0 0 0 0,0 0 0 0 0,0 0 0 0 0,1 1 0 0 0,-1-1 0 0 0,1 0 0 0 0,-1 0 0 0 0,0 1 0 0 0,1-1 0 0 0,-1 0 0 0 0,1 1 0 0 0,0-1 0 0 0,-1 0 1 0 0,1 1-1 0 0,-1-1 0 0 0,1 1 0 0 0,0-1 0 0 0,0 1 0 0 0,-1-1 0 0 0,1 1 0 0 0,0 0 0 0 0,1-1 0 0 0,-2 1 1 0 0,1 0-1 0 0,-1 0 0 0 0,1 0 1 0 0,-1 0-1 0 0,1 1 0 0 0,-1-1 1 0 0,1 0-1 0 0,-1 0 1 0 0,1 1-1 0 0,-1-1 0 0 0,0 0 1 0 0,1 0-1 0 0,-1 1 0 0 0,1-1 1 0 0,-1 0-1 0 0,0 1 1 0 0,1-1-1 0 0,-1 1 0 0 0,0-1 1 0 0,0 0-1 0 0,1 1 0 0 0,-1-1 1 0 0,0 1-1 0 0,0-1 1 0 0,0 1-1 0 0,1-1 0 0 0,-1 1 1 0 0,0-1-1 0 0,0 1 0 0 0,0-1 1 0 0,0 1-1 0 0,0-1 1 0 0,0 1-1 0 0,0-1 0 0 0,0 1 1 0 0,0-1-1 0 0,0 1 0 0 0,-1 0 1 0 0,7 68 4 0 0,-1 10 20 0 0,0-43-25 0 0,15 18 84 0 0,-4-11-18 0 0,-11-30-167 0 0,4 5 159 0 0,17 23-741 0 0,-13-22-1009 0 0</inkml:trace>
</inkml:ink>
</file>

<file path=ppt/ink/ink46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32:51.879"/>
    </inkml:context>
    <inkml:brush xml:id="br0">
      <inkml:brushProperty name="width" value="0.05" units="cm"/>
      <inkml:brushProperty name="height" value="0.05" units="cm"/>
    </inkml:brush>
  </inkml:definitions>
  <inkml:trace contextRef="#ctx0" brushRef="#br0">9 50 4025 0 0,'8'1'4718'0'0,"-16"0"-2083"0"0,7-1-2335 0 0,-4 1 1123 0 0,2 11-921 0 0,4 18-338 0 0,2 0 0 0 0,0 0 0 0 0,16 57 0 0 0,21 32 558 0 0,-34-105-673 0 0,12 31 123 0 0,-4-17-125 0 0,-5-15-35 0 0,6 3-2 0 0,3-3-2 0 0,11 5 17 0 0,-13-9 4 0 0,-15-9-28 0 0,0 1 1 0 0,1 0 0 0 0,-1-1 0 0 0,1 0 0 0 0,-1 1 0 0 0,0-1 0 0 0,1 0 0 0 0,-1 1-1 0 0,1-1 1 0 0,-1 0 0 0 0,1 0 0 0 0,-1 0 0 0 0,1-1 0 0 0,-1 1 0 0 0,1 0-1 0 0,-1 0 1 0 0,0-1 0 0 0,1 1 0 0 0,-1-1 0 0 0,1 1 0 0 0,-1-1 0 0 0,0 0 0 0 0,0 1-1 0 0,1-1 1 0 0,-1 0 0 0 0,0 0 0 0 0,1-1 0 0 0,1 0 1 0 0,-1 0 0 0 0,0 0 0 0 0,0 0 0 0 0,-1 0 0 0 0,1-1 0 0 0,0 1 0 0 0,-1 0 0 0 0,1-1 0 0 0,-1 0 0 0 0,0 1 0 0 0,0-1 0 0 0,0 0 0 0 0,0 1 0 0 0,0-4 0 0 0,14-64 53 0 0,-11 55-53 0 0,0 0 0 0 0,-1 0 1 0 0,0 0-1 0 0,-2-1 0 0 0,0 1 0 0 0,-2-30 1 0 0,-5 4 8 0 0,-3 0 0 0 0,-1 0 0 0 0,-2 1 0 0 0,-18-40 0 0 0,25 58 496 0 0,6 22-442 0 0,1 0 1 0 0,-1 0 0 0 0,1 1-1 0 0,0-1 1 0 0,-1 0 0 0 0,1 1 0 0 0,-1-1-1 0 0,1 1 1 0 0,-1 0 0 0 0,1-1-1 0 0,-1 1 1 0 0,0 0 0 0 0,1 0-1 0 0,-1 0 1 0 0,0 0 0 0 0,0 0-1 0 0,1 0 1 0 0,-1 0 0 0 0,0 1-1 0 0,0-1 1 0 0,1 3 0 0 0,39 63 264 0 0,-31-52-232 0 0,0 1 0 0 0,0 0 0 0 0,-2 0-1 0 0,8 21 1 0 0,28 81 65 0 0,-6 3 0 0 0,-4 1-1 0 0,21 161 1 0 0,-51-244-149 0 0,-3 1 0 0 0,-1-1-1 0 0,-2 1 1 0 0,-9 49 0 0 0,9-72-5 0 0,-1-1 2 0 0,-1 1-1 0 0,0-1 1 0 0,-1-1-1 0 0,-8 17 0 0 0,-5 15 8 0 0,14-41-12 0 0,1-1 0 0 0,-1 0-1 0 0,0 0 1 0 0,0 0 0 0 0,0 0 0 0 0,-1-1 0 0 0,0 1-1 0 0,0-1 1 0 0,0-1 0 0 0,0 1 0 0 0,-1-1 0 0 0,1 1-1 0 0,-1-1 1 0 0,0-1 0 0 0,0 1 0 0 0,0-1 0 0 0,0 0-1 0 0,0-1 1 0 0,-1 0 0 0 0,-11 2 0 0 0,6-6-17 0 0,1-1 0 0 0,-1 0 0 0 0,1 0 0 0 0,0-1 1 0 0,0 0-1 0 0,0-1 0 0 0,1-1 0 0 0,0 1 0 0 0,0-2 0 0 0,0 1 0 0 0,1-1 1 0 0,-9-11-1 0 0,10 12-3 0 0,0-1 0 0 0,0 0 1 0 0,1-1-1 0 0,0 1 0 0 0,1-1 1 0 0,0-1-1 0 0,0 1 0 0 0,1-1 1 0 0,0 0-1 0 0,1 0 0 0 0,0-1 1 0 0,0 1-1 0 0,1-1 0 0 0,1 0 1 0 0,0 0-1 0 0,0 0 0 0 0,0-17 1 0 0,3 21 6 0 0,1 0 0 0 0,-1-1 1 0 0,1 1-1 0 0,1 0 0 0 0,-1 0 0 0 0,1 0 1 0 0,0 0-1 0 0,1 1 0 0 0,0-1 0 0 0,0 1 1 0 0,0 0-1 0 0,1 0 0 0 0,0 1 1 0 0,0-1-1 0 0,0 1 0 0 0,0 0 0 0 0,1 0 1 0 0,0 1-1 0 0,0-1 0 0 0,1 1 1 0 0,-1 1-1 0 0,1-1 0 0 0,9-2 0 0 0,7 0 3 0 0,1 1 0 0 0,0 1-1 0 0,1 1 1 0 0,34 1-1 0 0,43-5 0 0 0,-96 6-23 0 0,1-1 0 0 0,-1 0 0 0 0,1 0 0 0 0,-1 0 0 0 0,0-1 1 0 0,7-4-1 0 0,33-13-265 0 0,-22 6-50 0 0,-24 13 207 0 0,1 1 1 0 0,-1-1 0 0 0,1 1-1 0 0,-1-1 1 0 0,1 0-1 0 0,-1 1 1 0 0,0-1-1 0 0,1 1 1 0 0,-1-1-1 0 0,0 0 1 0 0,1 1-1 0 0,-1-1 1 0 0,0 0-1 0 0,0 1 1 0 0,1-1 0 0 0,-1 0-1 0 0,0 1 1 0 0,0-1-1 0 0,0 0 1 0 0,0 0-1 0 0,0 1 1 0 0,0-1-1 0 0,0 0 1 0 0,0 1-1 0 0,-1-1 1 0 0,1 0-1 0 0,0 0 1 0 0,0 1-1 0 0,0-1 1 0 0,-1 0 0 0 0,1 1-1 0 0,0-1 1 0 0,-1 1-1 0 0,1-1 1 0 0,-1 0-1 0 0,0 0 1 0 0</inkml:trace>
</inkml:ink>
</file>

<file path=ppt/ink/ink46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32:52.211"/>
    </inkml:context>
    <inkml:brush xml:id="br0">
      <inkml:brushProperty name="width" value="0.05" units="cm"/>
      <inkml:brushProperty name="height" value="0.05" units="cm"/>
    </inkml:brush>
  </inkml:definitions>
  <inkml:trace contextRef="#ctx0" brushRef="#br0">137 70 6401 0 0,'-96'-32'1601'0'0,"75"27"-31"0"0,10 8 303 0 0,7-1-805 0 0,0-2 1296 0 0,4-1-1484 0 0,8-4-153 0 0,59 5 106 0 0,-51 1-617 0 0,-1 0 1 0 0,1-2 0 0 0,0 0-1 0 0,23-4 1 0 0,54-8 595 0 0,-29 10-588 0 0,-20 1-295 0 0,-15 0-102 0 0,19-3-376 0 0,-30 3-136 0 0,-18 3 673 0 0,0-1 0 0 0,0 0 0 0 0,0 0-1 0 0,-1 0 1 0 0,1 0 0 0 0,0 0 0 0 0,0 1 0 0 0,0-1 0 0 0,0 0 0 0 0,0 0-1 0 0,0 0 1 0 0,0 0 0 0 0,0 1 0 0 0,0-1 0 0 0,0 0 0 0 0,-1 0 0 0 0,1 0-1 0 0,0 1 1 0 0,0-1 0 0 0,0 0 0 0 0,0 0 0 0 0,0 0 0 0 0,0 1 0 0 0,1-1-1 0 0,-1 0 1 0 0,0 0 0 0 0,0 0 0 0 0,0 0 0 0 0,0 1 0 0 0,0-1-1 0 0,0 0 1 0 0,0 0 0 0 0,0 0 0 0 0,0 1 0 0 0,0-1 0 0 0,1 0 0 0 0,-1 0-1 0 0,0 0 1 0 0,0 0 0 0 0,0 0 0 0 0,0 0 0 0 0,0 1 0 0 0,1-1 0 0 0,-1 0-1 0 0,0 0 1 0 0,0 0 0 0 0,0 0 0 0 0,0 0 0 0 0,1 0 0 0 0,-1 0 0 0 0,0 0-1 0 0,0 0 1 0 0,0 0 0 0 0,1 0 0 0 0,-1 0 0 0 0,0 0 0 0 0,0 0 0 0 0,0 0-1 0 0,1 0 1 0 0,-1 0 0 0 0,0 0 0 0 0,0 0 0 0 0,0 0 0 0 0,1 0-1 0 0,-1 0 1 0 0,0 0 0 0 0,0 0 0 0 0,0 0 0 0 0,1-1 0 0 0,-6 7-773 0 0</inkml:trace>
</inkml:ink>
</file>

<file path=ppt/ink/ink46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32:57.792"/>
    </inkml:context>
    <inkml:brush xml:id="br0">
      <inkml:brushProperty name="width" value="0.05" units="cm"/>
      <inkml:brushProperty name="height" value="0.05" units="cm"/>
    </inkml:brush>
  </inkml:definitions>
  <inkml:trace contextRef="#ctx0" brushRef="#br0">161 0 3537 0 0,'-21'8'3350'0'0,"7"-1"-3070"0"0,-2 3-329 0 0,-5 7 67 0 0,3 2 62 0 0,-5 12 45 0 0,-6 29-352 0 0,13-15-571 0 0,13-34 339 0 0</inkml:trace>
</inkml:ink>
</file>

<file path=ppt/ink/ink46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32:58.761"/>
    </inkml:context>
    <inkml:brush xml:id="br0">
      <inkml:brushProperty name="width" value="0.05" units="cm"/>
      <inkml:brushProperty name="height" value="0.05" units="cm"/>
    </inkml:brush>
  </inkml:definitions>
  <inkml:trace contextRef="#ctx0" brushRef="#br0">176 39 3833 0 0,'-7'-10'3013'0'0,"-13"-14"-502"0"0,20 24-2403 0 0,-1-1 0 0 0,1 1 1 0 0,-1-1-1 0 0,1 1 0 0 0,-1 0 1 0 0,0-1-1 0 0,1 1 0 0 0,-1 0 1 0 0,0-1-1 0 0,1 1 0 0 0,-1 0 1 0 0,0 0-1 0 0,1 0 0 0 0,-1 0 1 0 0,0 0-1 0 0,1 0 0 0 0,-1 0 1 0 0,0 0-1 0 0,0 0 0 0 0,1 0 1 0 0,-2 0-1 0 0,0 1-94 0 0,1 1-1 0 0,-1-1 1 0 0,1 0 0 0 0,-1 1-1 0 0,1-1 1 0 0,0 1 0 0 0,-1 0 0 0 0,1-1-1 0 0,0 1 1 0 0,0 0 0 0 0,0 0-1 0 0,-1 3 1 0 0,-5 9 20 0 0,-18 39 90 0 0,8-9 28 0 0,2 0-43 0 0,7-16-99 0 0,-3 5 66 0 0,2 0 1 0 0,1 0-1 0 0,2 1 0 0 0,1 0 1 0 0,0 52-1 0 0,14 120 136 0 0,0-68-145 0 0,-6-102-38 0 0,0 17-20 0 0,0-1 6 0 0,2 14 14 0 0,15 73 0 0 0,-6-91-22 0 0,17 18 21 0 0,-23-54-21 0 0,1 0 0 0 0,0 0 0 0 0,1-1 0 0 0,0 0 0 0 0,1-1 0 0 0,0 0 1 0 0,0 0-1 0 0,1-1 0 0 0,0-1 0 0 0,17 9 0 0 0,-25-15-1 0 0,0-1 0 0 0,-1 1 0 0 0,0 0 0 0 0,1 0-1 0 0,-1 0 1 0 0,0 1 0 0 0,0-1 0 0 0,0 1 0 0 0,0-1 0 0 0,-1 1-1 0 0,1 0 1 0 0,-1 0 0 0 0,1 1 0 0 0,-1-1 0 0 0,0 0 0 0 0,0 1-1 0 0,-1-1 1 0 0,1 1 0 0 0,-1 0 0 0 0,2 4 0 0 0,-1 1 11 0 0,2 0 1 0 0,-1-1 0 0 0,1 0-1 0 0,7 12 1 0 0,-7-14-12 0 0,-1 0 0 0 0,1 1-1 0 0,-1-1 1 0 0,0 1 0 0 0,-1 0 0 0 0,1 0 0 0 0,-2 0 0 0 0,3 14 0 0 0,-3 95 78 0 0,-11-37-57 0 0,6-58-22 0 0,1-1 1 0 0,0 42 0 0 0,10-16 14 0 0,16 24 7 0 0,0-2-3 0 0,5 4-2 0 0,-6-17-12 0 0,-3 6-8 0 0,-9-22-3 0 0,1-2 12 0 0,-2-5 0 0 0,-2 21 141 0 0,-5 0 42 0 0,7 21-30 0 0,-4-41-54 0 0,21 87 229 0 0,1 8-98 0 0,-19-98-665 0 0,-4-14-4943 0 0</inkml:trace>
</inkml:ink>
</file>

<file path=ppt/ink/ink46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32:56.711"/>
    </inkml:context>
    <inkml:brush xml:id="br0">
      <inkml:brushProperty name="width" value="0.05" units="cm"/>
      <inkml:brushProperty name="height" value="0.05" units="cm"/>
    </inkml:brush>
  </inkml:definitions>
  <inkml:trace contextRef="#ctx0" brushRef="#br0">101 12 4705 0 0,'44'-11'6470'0'0,"-55"22"-4114"0"0,0 7-2291 0 0,-16 38 522 0 0,-19 41 649 0 0,36-76-1056 0 0,1 1-1 0 0,-6 25 0 0 0,8-10-48 0 0,6-12-102 0 0,-2 21 62 0 0,1-41-85 0 0,1 1 0 0 0,0 0-1 0 0,1 0 1 0 0,0-1-1 0 0,0 1 1 0 0,0 0-1 0 0,0 0 1 0 0,1 0 0 0 0,0-1-1 0 0,0 1 1 0 0,1 0-1 0 0,3 9 1 0 0,2 0-43 0 0,-7-15-10 0 0,0 0 0 0 0,1 0 0 0 0,-1 0 1 0 0,0 1-1 0 0,0-1 0 0 0,0 0 0 0 0,0 0 0 0 0,0 1 0 0 0,0-1 1 0 0,0 0-1 0 0,0 0 0 0 0,0 1 0 0 0,0-1 0 0 0,0 0 0 0 0,0 0 0 0 0,0 1 1 0 0,0-1-1 0 0,0 0 0 0 0,0 0 0 0 0,0 1 0 0 0,0-1 0 0 0,0 0 0 0 0,0 0 1 0 0,0 1-1 0 0,-1-1 0 0 0,1 0 0 0 0,0 0 0 0 0,0 0 0 0 0,0 1 0 0 0,0-1 1 0 0,-1 0-1 0 0,1 0 0 0 0,0 0 0 0 0,0 1 0 0 0,0-1 0 0 0,-1 0 1 0 0,1 0-1 0 0,0 0 0 0 0,0 0 0 0 0,0 0 0 0 0,-1 0 0 0 0,1 0 0 0 0,0 1 1 0 0,0-1-1 0 0,-1 0 0 0 0,1 0 0 0 0,0 0 0 0 0,-1 0 0 0 0,0 0-746 0 0</inkml:trace>
</inkml:ink>
</file>

<file path=ppt/ink/ink46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32:57.079"/>
    </inkml:context>
    <inkml:brush xml:id="br0">
      <inkml:brushProperty name="width" value="0.05" units="cm"/>
      <inkml:brushProperty name="height" value="0.05" units="cm"/>
    </inkml:brush>
  </inkml:definitions>
  <inkml:trace contextRef="#ctx0" brushRef="#br0">1 25 4497 0 0,'6'7'4330'0'0,"-5"-10"-3133"0"0,0-3-541 0 0,-1-4 1880 0 0,0 10-2466 0 0,0-1-1 0 0,0 1 1 0 0,0-1-1 0 0,1 1 0 0 0,-1-1 1 0 0,0 1-1 0 0,0-1 1 0 0,0 0-1 0 0,0 1 0 0 0,1-1 1 0 0,-1 1-1 0 0,0-1 1 0 0,0 1-1 0 0,1 0 0 0 0,-1-1 1 0 0,1 1-1 0 0,-1-1 1 0 0,0 1-1 0 0,1-1 0 0 0,-1 1 1 0 0,1 0-1 0 0,-1-1 1 0 0,0 1-1 0 0,1 0 0 0 0,-1 0 1 0 0,1-1-1 0 0,-1 1 1 0 0,1 0-1 0 0,0 0 0 0 0,-1 0 1 0 0,1-1-1 0 0,-1 1 1 0 0,1 0-1 0 0,-1 0 0 0 0,1 0 1 0 0,-1 0-1 0 0,1 0 0 0 0,0 0 1 0 0,-1 0-1 0 0,1 0 1 0 0,0 1-1 0 0,9 1 450 0 0,-3 1-443 0 0,0 0 0 0 0,0 0 0 0 0,0 1 0 0 0,-1 0-1 0 0,1 0 1 0 0,-1 1 0 0 0,0 0 0 0 0,6 6 0 0 0,-1-2-12 0 0,35 38 401 0 0,-1 26-97 0 0,-34-53-237 0 0,26 37 0 0 0,-28-42-121 0 0,4 11 28 0 0,10 18 15 0 0,-13-29-49 0 0,-8-12 3 0 0,-1 0 0 0 0,1-1-1 0 0,0 1 1 0 0,0 0 0 0 0,0-1 0 0 0,0 1-1 0 0,0-1 1 0 0,0 0 0 0 0,1 0 0 0 0,-1 0-1 0 0,1 0 1 0 0,0 0 0 0 0,0-1 0 0 0,-1 1 0 0 0,1-1-1 0 0,4 2 1 0 0,-6-11-3292 0 0,-14-27 1162 0 0,-8-13-301 0 0,12 29-2671 0 0</inkml:trace>
</inkml:ink>
</file>

<file path=ppt/ink/ink46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32:59.460"/>
    </inkml:context>
    <inkml:brush xml:id="br0">
      <inkml:brushProperty name="width" value="0.05" units="cm"/>
      <inkml:brushProperty name="height" value="0.05" units="cm"/>
    </inkml:brush>
  </inkml:definitions>
  <inkml:trace contextRef="#ctx0" brushRef="#br0">46 0 4497 0 0,'-1'13'4868'0'0,"-11"15"-3591"0"0,4-11-1352 0 0,5-6 697 0 0,-3 9-343 0 0,1 1 0 0 0,1-1 0 0 0,1 1 0 0 0,-1 21 0 0 0,6 9 117 0 0,2-15-209 0 0,-3-30-174 0 0,0 6 171 0 0,-1-8-248 0 0,0-2-70 0 0,0-1-313 0 0</inkml:trace>
</inkml:ink>
</file>

<file path=ppt/ink/ink46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32:59.818"/>
    </inkml:context>
    <inkml:brush xml:id="br0">
      <inkml:brushProperty name="width" value="0.05" units="cm"/>
      <inkml:brushProperty name="height" value="0.05" units="cm"/>
    </inkml:brush>
  </inkml:definitions>
  <inkml:trace contextRef="#ctx0" brushRef="#br0">171 20 3529 0 0,'-4'0'4858'0'0,"4"0"-4754"0"0,-2-5 368 0 0,-1 2 412 0 0,1 1-427 0 0,0 0 34 0 0,-1-1-20 0 0,2 2-51 0 0,1 0-382 0 0,-1 1 0 0 0,1 0 0 0 0,0 0 0 0 0,0 0 0 0 0,0-1 0 0 0,-1 1 0 0 0,1 0-1 0 0,0 0 1 0 0,0 0 0 0 0,-1-1 0 0 0,1 1 0 0 0,0 0 0 0 0,-1 0 0 0 0,1 0 0 0 0,0 0-1 0 0,0 0 1 0 0,-1 0 0 0 0,1 0 0 0 0,0 0 0 0 0,-1 0 0 0 0,1 0 0 0 0,0 0 0 0 0,0 0-1 0 0,-1 0 1 0 0,1 0 0 0 0,0 0 0 0 0,-1 0 0 0 0,1 0 0 0 0,0 0 0 0 0,0 0 0 0 0,-1 0-1 0 0,1 1 1 0 0,0-1 0 0 0,-1 0 0 0 0,1 0 0 0 0,0 0 0 0 0,0 0 0 0 0,-1 1 0 0 0,1-1-1 0 0,0 0 1 0 0,0 0 0 0 0,0 0 0 0 0,0 1 0 0 0,-1-1 0 0 0,-9 20 85 0 0,-3 4 3 0 0,0-6-7 0 0,1 1 1 0 0,1 0-1 0 0,1 0 0 0 0,1 1 0 0 0,-13 37 0 0 0,14-16-51 0 0,7-31-180 0 0,0 0-1 0 0,-1 0 1 0 0,-1 0-1 0 0,1 0 1 0 0,-1 0-1 0 0,-1-1 0 0 0,-7 14 1 0 0,6-22-612 0 0,4-3 88 0 0</inkml:trace>
</inkml:ink>
</file>

<file path=ppt/ink/ink46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33:00.166"/>
    </inkml:context>
    <inkml:brush xml:id="br0">
      <inkml:brushProperty name="width" value="0.05" units="cm"/>
      <inkml:brushProperty name="height" value="0.05" units="cm"/>
    </inkml:brush>
  </inkml:definitions>
  <inkml:trace contextRef="#ctx0" brushRef="#br0">1 6 4433 0 0,'8'-6'6749'0'0,"1"8"-5302"0"0,16 22-1289 0 0,148 147 2534 0 0,-168-167-2648 0 0,-1 0 0 0 0,1-1-1 0 0,0 0 1 0 0,0 1 0 0 0,0-2-1 0 0,6 3 1 0 0,-7-3-60 0 0,0 0 0 0 0,0-1 1 0 0,0 1-1 0 0,0-1 0 0 0,0-1 0 0 0,0 1 1 0 0,1 0-1 0 0,-1-1 0 0 0,0 0 1 0 0,0 0-1 0 0,1 0 0 0 0,-1-1 0 0 0,6 0 1 0 0,-8 0-217 0 0,1 0 1 0 0,-1 0 0 0 0,0 0 0 0 0,0-1 0 0 0,0 1 0 0 0,1-1-1 0 0,-1 1 1 0 0,0-1 0 0 0,-1 1 0 0 0,1-1 0 0 0,0 0 0 0 0,1-2-1 0 0,1-1-815 0 0,2-3-4280 0 0</inkml:trace>
</inkml:ink>
</file>

<file path=ppt/ink/ink46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33:06.265"/>
    </inkml:context>
    <inkml:brush xml:id="br0">
      <inkml:brushProperty name="width" value="0.05" units="cm"/>
      <inkml:brushProperty name="height" value="0.05" units="cm"/>
    </inkml:brush>
  </inkml:definitions>
  <inkml:trace contextRef="#ctx0" brushRef="#br0">0 1 4337 0 0,'0'0'6225'0'0,"14"0"-4520"0"0,20-1-1239 0 0,18 1-317 0 0,-13 5 168 0 0,-16 7-250 0 0,-17-9-4510 0 0</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19:05:33.995"/>
    </inkml:context>
    <inkml:brush xml:id="br0">
      <inkml:brushProperty name="width" value="0.05" units="cm"/>
      <inkml:brushProperty name="height" value="0.05" units="cm"/>
    </inkml:brush>
  </inkml:definitions>
  <inkml:trace contextRef="#ctx0" brushRef="#br0">151 510 6017 0 0,'69'-36'1513'0'0,"-53"25"1132"0"0,-19 8-1459 0 0,-1 1-486 0 0,-3 0 172 0 0,4 0-279 0 0,-7-3-61 0 0,2 4-474 0 0,4 0 32 0 0,-1 0 21 0 0,-1 0 0 0 0,0 1 0 0 0,0 0 0 0 0,0 0 0 0 0,0 0 0 0 0,-7 1 0 0 0,-41 16 132 0 0,40-10-85 0 0,-21 24 80 0 0,28-23-179 0 0,-2 4 89 0 0,-1 4 16 0 0,-4 14 18 0 0,10-11-86 0 0,3-7-29 0 0,4 7 64 0 0,-2-17-123 0 0,0 0 1 0 0,1 0-1 0 0,-1-1 1 0 0,0 1-1 0 0,0 0 1 0 0,1 0-1 0 0,-1-1 1 0 0,1 1-1 0 0,0-1 1 0 0,0 1-1 0 0,-1-1 1 0 0,1 1-1 0 0,0-1 1 0 0,0 0-1 0 0,0 0 1 0 0,0 0-1 0 0,0 0 1 0 0,0-1-1 0 0,1 1 1 0 0,2 0-1 0 0,46 0 92 0 0,-48-1-93 0 0,5-1-2 0 0,-1 0-1 0 0,1 0 0 0 0,-1-1 0 0 0,1 0 1 0 0,-1 0-1 0 0,0-1 0 0 0,1 0 0 0 0,-1 0 1 0 0,-1 0-1 0 0,1-1 0 0 0,0 0 0 0 0,-1-1 1 0 0,0 1-1 0 0,0-1 0 0 0,0-1 0 0 0,-1 1 1 0 0,0-1-1 0 0,0 0 0 0 0,0 0 0 0 0,-1 0 1 0 0,0-1-1 0 0,0 1 0 0 0,0-1 0 0 0,4-12 1 0 0,-2 3-35 0 0,-1 0 0 0 0,-1-1 0 0 0,0 0 0 0 0,-1 0 0 0 0,-1 0 0 0 0,-1 0 0 0 0,0 0 0 0 0,-1 0 0 0 0,-1 0 0 0 0,-3-20 1 0 0,0 15-25 0 0,-2 1 0 0 0,-9-24 1 0 0,9 26 25 0 0,0 1 0 0 0,1-1 0 0 0,-5-33 0 0 0,9 42 27 0 0,1-1 25 0 0,-1 1 0 0 0,0-1 0 0 0,-1 0 0 0 0,0 0 0 0 0,0 1 0 0 0,-1-1 0 0 0,-1 1 0 0 0,-7-17 0 0 0,4 22 48 0 0,2 4 37 0 0,2 3 142 0 0,2 3 36 0 0,2 12-91 0 0,0-1-1 0 0,1 0 1 0 0,1 1 0 0 0,1-1-1 0 0,0 0 1 0 0,9 21 0 0 0,-10-28-56 0 0,24 65 467 0 0,22 32-49 0 0,-36-84-439 0 0,0-1 0 0 0,1-1 0 0 0,0 0 1 0 0,2-1-1 0 0,35 32 0 0 0,-19-17 14 0 0,18 17 98 0 0,-47-49-212 0 0,-1 0 0 0 0,1 0 0 0 0,0 0 0 0 0,0-1 0 0 0,0 1-1 0 0,0-1 1 0 0,0 1 0 0 0,1-1 0 0 0,-1 0 0 0 0,0 0-1 0 0,1 0 1 0 0,-1-1 0 0 0,0 1 0 0 0,1-1 0 0 0,-1 0-1 0 0,6 0 1 0 0,-4-3 171 0 0,-8-5 278 0 0,-2 3-61 0 0,-3 1 299 0 0,-68 12 1163 0 0,38-2-2790 0 0,0-3-6448 0 0</inkml:trace>
</inkml:ink>
</file>

<file path=ppt/ink/ink4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23:00:34.537"/>
    </inkml:context>
    <inkml:brush xml:id="br0">
      <inkml:brushProperty name="width" value="0.05" units="cm"/>
      <inkml:brushProperty name="height" value="0.05" units="cm"/>
      <inkml:brushProperty name="color" value="#E71224"/>
    </inkml:brush>
  </inkml:definitions>
  <inkml:trace contextRef="#ctx0" brushRef="#br0">16 394 4225 0 0,'-15'1'3461'0'0,"14"-4"-1646"0"0,28-14-1083 0 0,1 1-677 0 0,-25 13-50 0 0,26-17 63 0 0,-6 1-7 0 0,-1-4 1 0 0,-9 5-24 0 0,-11 14-35 0 0,18-28 45 0 0,-6 8-7 0 0,-4-1-10 0 0,-5 9-24 0 0,13-82 46 0 0,-15 58-33 0 0,-2 14-15 0 0,-1 26-5 0 0,0-1 0 0 0,0 1 0 0 0,0 0 0 0 0,0-1 0 0 0,0 1 0 0 0,1 0 0 0 0,-1-1 0 0 0,0 1 0 0 0,0 0 0 0 0,-1-1 0 0 0,1 1-1 0 0,0-1 1 0 0,0 1 0 0 0,0 0 0 0 0,0-1 0 0 0,0 1 0 0 0,0 0 0 0 0,0-1 0 0 0,0 1 0 0 0,-1 0 0 0 0,1 0 0 0 0,0-1 0 0 0,0 1 0 0 0,-1 0 0 0 0,1-1-1 0 0,0 1 1 0 0,0 0 0 0 0,-1 0 0 0 0,1 0 0 0 0,0-1 0 0 0,0 1 0 0 0,-1 0 0 0 0,1 0 0 0 0,0 0 0 0 0,-1 0 0 0 0,0-1 0 0 0,-12 9-6 0 0,-15 28-7 0 0,10-6 10 0 0,6-4 2 0 0,-5 24 14 0 0,13-33 23 0 0,-2 0-1 0 0,-11 26 1 0 0,-9 26 111 0 0,25-67-133 0 0,1 1 1 0 0,-1-1-1 0 0,0 1 0 0 0,1 0 1 0 0,0-1-1 0 0,-1 1 1 0 0,1 0-1 0 0,0-1 0 0 0,1 1 1 0 0,-1 0-1 0 0,0-1 1 0 0,1 1-1 0 0,-1 0 1 0 0,1-1-1 0 0,0 1 0 0 0,0-1 1 0 0,0 1-1 0 0,0-1 1 0 0,1 1-1 0 0,-1-1 1 0 0,3 4-1 0 0,-1-4-30 0 0,0 0-1 0 0,-1 0 1 0 0,1 0 0 0 0,0 0-1 0 0,0-1 1 0 0,0 1 0 0 0,0-1 0 0 0,0 0-1 0 0,1 0 1 0 0,-1 0 0 0 0,0 0-1 0 0,1 0 1 0 0,-1-1 0 0 0,7 1-1 0 0,0-1-207 0 0,1 0 0 0 0,-1-1 0 0 0,0 0 0 0 0,0-1 0 0 0,0 0 0 0 0,0-1 0 0 0,0 0-1 0 0,0 0 1 0 0,-1-1 0 0 0,13-7 0 0 0,-6-2-369 0 0</inkml:trace>
</inkml:ink>
</file>

<file path=ppt/ink/ink47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33:06.632"/>
    </inkml:context>
    <inkml:brush xml:id="br0">
      <inkml:brushProperty name="width" value="0.05" units="cm"/>
      <inkml:brushProperty name="height" value="0.05" units="cm"/>
    </inkml:brush>
  </inkml:definitions>
  <inkml:trace contextRef="#ctx0" brushRef="#br0">1 13 7234 0 0,'8'5'7241'0'0,"-5"-8"-7121"0"0,4 1-8 0 0,-3 1-48 0 0,-4-1 40 0 0,0 0-88 0 0,0 1 0 0 0,0-1 104 0 0,0 1-224 0 0,0-1-296 0 0,7 0-296 0 0,-4 2 544 0 0,0 0-144 0 0,0 0 8 0 0</inkml:trace>
</inkml:ink>
</file>

<file path=ppt/ink/ink47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33:08.167"/>
    </inkml:context>
    <inkml:brush xml:id="br0">
      <inkml:brushProperty name="width" value="0.05" units="cm"/>
      <inkml:brushProperty name="height" value="0.05" units="cm"/>
    </inkml:brush>
  </inkml:definitions>
  <inkml:trace contextRef="#ctx0" brushRef="#br0">354 1 5041 0 0,'-6'3'2041'0'0,"2"-2"-106"0"0,2 0-839 0 0,1-2-328 0 0,1 0-511 0 0,-2-2 1276 0 0,-6 3-733 0 0,-6 7-967 0 0,12-6 283 0 0,-15 9-88 0 0,-1-1 0 0 0,0-1 0 0 0,-1 0 0 0 0,1-1 0 0 0,-25 4 0 0 0,-31-3 70 0 0,59-8 37 0 0,0 1-1 0 0,-30 5 1 0 0,44-6-65 0 0,0 1 1 0 0,0-1-1 0 0,0 1 0 0 0,1-1 1 0 0,-1 1-1 0 0,0-1 1 0 0,0 1-1 0 0,0-1 1 0 0,0 1-1 0 0,1 0 1 0 0,-1-1-1 0 0,0 1 0 0 0,1 0 1 0 0,-1 0-1 0 0,0 0 1 0 0,1-1-1 0 0,-1 1 1 0 0,1 0-1 0 0,-1 0 1 0 0,1 0-1 0 0,0 0 0 0 0,-1 0 1 0 0,1 0-1 0 0,0 0 1 0 0,0 0-1 0 0,0 0 1 0 0,0 0-1 0 0,0 0 0 0 0,0 0 1 0 0,0 0-1 0 0,0 0 1 0 0,0 2-1 0 0,11 47 366 0 0,-1-6-459 0 0,-10-21 265 0 0,-4 22 492 0 0,3-20-317 0 0,-2-7-328 0 0,-1 2 4 0 0,-2 11 90 0 0,1 1 16 0 0,-3 18 34 0 0,7-40-206 0 0,-2 16 174 0 0,1 49 1 0 0,15 80 71 0 0,-4-62-174 0 0,-6-61-60 0 0,0 15 36 0 0,-1-16-24 0 0,-1 0-8 0 0,0-10-23 0 0,4 76 70 0 0,18 46 12 0 0,-20-121-63 0 0,0 0-1 0 0,0 26 1 0 0,0 6-5 0 0,2-17-25 0 0,-1-19 5 0 0,-3-8 0 0 0,1-1 1 0 0,0 0-1 0 0,1 0 1 0 0,4 11-1 0 0,-5-16 31 0 0,2 1-59 0 0,0 3 1 0 0,-2-3 108 0 0,0 0 160 0 0,-2-1 38 0 0,-1 48-51 0 0,0-20-140 0 0,1-10-20 0 0,1 0-11 0 0,1-8-46 0 0,6 9-6 0 0,0 6-25 0 0,-8-17 54 0 0,0-4 53 0 0,0-3 223 0 0,0-5-285 0 0,0-1 406 0 0,38-8-431 0 0,-38 8-13 0 0,6-1-7 0 0,101-28-6 0 0,25-1 54 0 0,-48 2-41 0 0,-73 24-4 0 0,21-6 13 0 0,-31 10-9 0 0,0 1-1 0 0,0 0 0 0 0,0 0 1 0 0,0 0-1 0 0,0 0 0 0 0,-1-1 1 0 0,1 1-1 0 0,0 0 1 0 0,0 1-1 0 0,0-1 0 0 0,0 0 1 0 0,0 0-1 0 0,0 0 0 0 0,0 1 1 0 0,0-1-1 0 0,0 0 0 0 0,-1 1 1 0 0,1-1-1 0 0,0 0 1 0 0,0 1-1 0 0,0-1 0 0 0,-1 1 1 0 0,1 0-1 0 0,0-1 0 0 0,0 1 1 0 0,0 0-1 0 0,-1 0-38 0 0,0-1 0 0 0,0 1 0 0 0,1-1 0 0 0,-1 0 0 0 0,0 1-1 0 0,0-1 1 0 0,1 0 0 0 0,-1 1 0 0 0,0-1 0 0 0,0 0 0 0 0,1 1 0 0 0,-1-1 0 0 0,0 0 0 0 0,1 0-1 0 0,-1 0 1 0 0,1 1 0 0 0,-1-1 0 0 0,0 0 0 0 0,1 0 0 0 0,-1 0 0 0 0,1 0 0 0 0,-1 1 0 0 0,0-1-1 0 0,1 0 1 0 0,-1 0 0 0 0,1 0 0 0 0,-1 0 0 0 0,1 0 0 0 0,-1 0 0 0 0,1 0 0 0 0,8-1-5912 0 0</inkml:trace>
</inkml:ink>
</file>

<file path=ppt/ink/ink47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33:08.948"/>
    </inkml:context>
    <inkml:brush xml:id="br0">
      <inkml:brushProperty name="width" value="0.05" units="cm"/>
      <inkml:brushProperty name="height" value="0.05" units="cm"/>
    </inkml:brush>
  </inkml:definitions>
  <inkml:trace contextRef="#ctx0" brushRef="#br0">9 18 5265 0 0,'-5'-14'6028'0'0,"2"10"-2972"0"0,3 8-2928 0 0,0 4-193 0 0,20 133 626 0 0,34 76 156 0 0,-51-205-715 0 0,-2 7 63 0 0,1 1-67 0 0,2-7-160 0 0,-4-12-145 0 0,-1-1-349 0 0,0 0-206 0 0,-3 0-1368 0 0</inkml:trace>
</inkml:ink>
</file>

<file path=ppt/ink/ink47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33:09.663"/>
    </inkml:context>
    <inkml:brush xml:id="br0">
      <inkml:brushProperty name="width" value="0.05" units="cm"/>
      <inkml:brushProperty name="height" value="0.05" units="cm"/>
    </inkml:brush>
  </inkml:definitions>
  <inkml:trace contextRef="#ctx0" brushRef="#br0">0 37 2665 0 0,'0'-10'7428'0'0,"0"-3"-4940"0"0,0 5-1369 0 0,0 4-468 0 0,2 3 545 0 0,3 8-943 0 0,8 19-204 0 0,-5-6 70 0 0,-2 0 1 0 0,0 0 0 0 0,3 24-1 0 0,-1 36 303 0 0,-7-70-410 0 0,-1 7 35 0 0,1 10 71 0 0,0-21-79 0 0,-1 0 0 0 0,1 0 0 0 0,0 0 0 0 0,1-1 1 0 0,-1 1-1 0 0,1 0 0 0 0,0 0 0 0 0,5 8 0 0 0,-6-13-25 0 0,-1-2-1007 0 0,0-4 68 0 0,0 4 604 0 0,0-6-65 0 0</inkml:trace>
</inkml:ink>
</file>

<file path=ppt/ink/ink47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33:10.512"/>
    </inkml:context>
    <inkml:brush xml:id="br0">
      <inkml:brushProperty name="width" value="0.05" units="cm"/>
      <inkml:brushProperty name="height" value="0.05" units="cm"/>
    </inkml:brush>
  </inkml:definitions>
  <inkml:trace contextRef="#ctx0" brushRef="#br0">14 7 3737 0 0,'-12'-7'10859'0'0,"11"16"-8349"0"0,1-8-2665 0 0,1 0 1 0 0,-1 0-1 0 0,1 1 1 0 0,-1-1-1 0 0,1 0 0 0 0,0 0 1 0 0,0 0-1 0 0,-1 0 1 0 0,1 0-1 0 0,0 0 1 0 0,0 0-1 0 0,0 0 0 0 0,0 0 1 0 0,0 0-1 0 0,0 0 1 0 0,0-1-1 0 0,0 1 1 0 0,1 0-1 0 0,-1-1 0 0 0,0 1 1 0 0,0-1-1 0 0,1 1 1 0 0,1-1-1 0 0</inkml:trace>
</inkml:ink>
</file>

<file path=ppt/ink/ink47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33:10.933"/>
    </inkml:context>
    <inkml:brush xml:id="br0">
      <inkml:brushProperty name="width" value="0.05" units="cm"/>
      <inkml:brushProperty name="height" value="0.05" units="cm"/>
    </inkml:brush>
  </inkml:definitions>
  <inkml:trace contextRef="#ctx0" brushRef="#br0">0 0 5649 0 0,'6'10'4500'0'0,"-1"0"-347"0"0,4-12-8019 0 0,-8 0 3032 0 0</inkml:trace>
</inkml:ink>
</file>

<file path=ppt/ink/ink47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33:11.312"/>
    </inkml:context>
    <inkml:brush xml:id="br0">
      <inkml:brushProperty name="width" value="0.05" units="cm"/>
      <inkml:brushProperty name="height" value="0.05" units="cm"/>
    </inkml:brush>
  </inkml:definitions>
  <inkml:trace contextRef="#ctx0" brushRef="#br0">1 0 6073 0 0,'6'10'9905'0'0,"-4"-9"-9765"0"0,2 1-2892 0 0,-2-2 1741 0 0</inkml:trace>
</inkml:ink>
</file>

<file path=ppt/ink/ink47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33:11.686"/>
    </inkml:context>
    <inkml:brush xml:id="br0">
      <inkml:brushProperty name="width" value="0.05" units="cm"/>
      <inkml:brushProperty name="height" value="0.05" units="cm"/>
    </inkml:brush>
  </inkml:definitions>
  <inkml:trace contextRef="#ctx0" brushRef="#br0">0 0 3425 0 0,'5'15'10925'0'0,"10"18"-9413"0"0,-1-4-1221 0 0,-7-11-116 0 0,1 7-3 0 0,15 35 40 0 0,-16-44-151 0 0,35 112 604 0 0,-30-102-573 0 0,-2-10-26 0 0,3-6 159 0 0,-7-12-1145 0 0,-3-7-3297 0 0,-3 5 2223 0 0</inkml:trace>
</inkml:ink>
</file>

<file path=ppt/ink/ink47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33:12.031"/>
    </inkml:context>
    <inkml:brush xml:id="br0">
      <inkml:brushProperty name="width" value="0.05" units="cm"/>
      <inkml:brushProperty name="height" value="0.05" units="cm"/>
    </inkml:brush>
  </inkml:definitions>
  <inkml:trace contextRef="#ctx0" brushRef="#br0">3 79 6209 0 0,'0'0'2545'0'0,"0"-2"-1604"0"0,-1-7-76 0 0,1-7-150 0 0,-1 11-146 0 0,1 3 270 0 0,-1-10 1694 0 0,2 8-2721 0 0,-1-1-1323 0 0,0 2-500 0 0</inkml:trace>
  <inkml:trace contextRef="#ctx0" brushRef="#br0" timeOffset="1">196 10 7802 0 0,'3'0'7801'0'0,"2"2"-7777"0"0,-4-2 32 0 0,-1-2-56 0 0,-1 1 8 0 0,-1-1 8 0 0,1 2 0 0 0,-1-2-168 0 0,0 2-96 0 0,2-1-656 0 0,0-1 744 0 0,0 1-432 0 0</inkml:trace>
</inkml:ink>
</file>

<file path=ppt/ink/ink47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33:12.401"/>
    </inkml:context>
    <inkml:brush xml:id="br0">
      <inkml:brushProperty name="width" value="0.05" units="cm"/>
      <inkml:brushProperty name="height" value="0.05" units="cm"/>
    </inkml:brush>
  </inkml:definitions>
  <inkml:trace contextRef="#ctx0" brushRef="#br0">1 7 3985 0 0,'3'-6'14186'0'0,"3"9"-13809"0"0,-4-3-492 0 0,-2 0 123 0 0,5 3-658 0 0,1 2-1274 0 0,-4-2 932 0 0</inkml:trace>
</inkml:ink>
</file>

<file path=ppt/ink/ink4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23:00:34.948"/>
    </inkml:context>
    <inkml:brush xml:id="br0">
      <inkml:brushProperty name="width" value="0.05" units="cm"/>
      <inkml:brushProperty name="height" value="0.05" units="cm"/>
      <inkml:brushProperty name="color" value="#E71224"/>
    </inkml:brush>
  </inkml:definitions>
  <inkml:trace contextRef="#ctx0" brushRef="#br0">177 85 5081 0 0,'-1'-5'425'0'0,"0"1"1"0"0,0-1-1 0 0,0 0 1 0 0,-1 1-1 0 0,0-1 0 0 0,0 1 1 0 0,0-1-1 0 0,0 1 1 0 0,-3-4-1 0 0,-17-21 477 0 0,21 29-879 0 0,1-1 1 0 0,-1 0-1 0 0,0 1 1 0 0,0-1-1 0 0,0 1 1 0 0,0-1 0 0 0,0 1-1 0 0,1-1 1 0 0,-1 1-1 0 0,0 0 1 0 0,0-1-1 0 0,0 1 1 0 0,0 0-1 0 0,0 0 1 0 0,0 0-1 0 0,0 0 1 0 0,0 0-1 0 0,0 0 1 0 0,0 0-1 0 0,0 0 1 0 0,0 0-1 0 0,0 0 1 0 0,0 1 0 0 0,0-1-1 0 0,0 0 1 0 0,0 1-1 0 0,0-1 1 0 0,0 1-1 0 0,0-1 1 0 0,-1 2-1 0 0,-17 14 79 0 0,7 0-38 0 0,-2 5 38 0 0,-21 46 1 0 0,30-57-48 0 0,1 0 1 0 0,0 0-1 0 0,1 0 0 0 0,1 0 0 0 0,-1 0 0 0 0,1 1 1 0 0,1-1-1 0 0,0 1 0 0 0,1 11 0 0 0,4-9 4 0 0,3-4-38 0 0,15 13 20 0 0,-18-19-30 0 0,0 0 0 0 0,0 0 0 0 0,0-1 0 0 0,0 1-1 0 0,0-1 1 0 0,1 0 0 0 0,5 2 0 0 0,18-2 52 0 0,-25-2-58 0 0,0-1 1 0 0,0 0 0 0 0,0 0-1 0 0,0 0 1 0 0,-1-1 0 0 0,1 1 0 0 0,0-1-1 0 0,0 1 1 0 0,-1-1 0 0 0,1 0 0 0 0,-1 0-1 0 0,0 0 1 0 0,5-5 0 0 0,19-27 42 0 0,2-16 41 0 0,-15 13-44 0 0,-6 10-31 0 0,-7 24-13 0 0,1 1 0 0 0,-1-1-1 0 0,0 1 1 0 0,0 0 0 0 0,0-1 0 0 0,0 1 0 0 0,0-1 0 0 0,0 1-1 0 0,-1 0 1 0 0,1-1 0 0 0,-1 1 0 0 0,0 0 0 0 0,1-1-1 0 0,-1 1 1 0 0,0 0 0 0 0,0 0 0 0 0,-1 0 0 0 0,1 0 0 0 0,0 0-1 0 0,-1 0 1 0 0,1 0 0 0 0,-1 0 0 0 0,0 0 0 0 0,-2-2 0 0 0,-29-15-101 0 0,11 12-37 0 0,21 7 115 0 0,0-1-1 0 0,0 1 1 0 0,0 0 0 0 0,1 0-1 0 0,-1 0 1 0 0,0 0 0 0 0,0 0-1 0 0,0 0 1 0 0,0 0 0 0 0,0 0-1 0 0,0 0 1 0 0,1 1 0 0 0,-1-1-1 0 0,0 0 1 0 0,0 1 0 0 0,0-1-1 0 0,0 0 1 0 0,1 1 0 0 0,-1-1 0 0 0,0 1-1 0 0,0-1 1 0 0,1 1 0 0 0,-1-1-1 0 0,0 1 1 0 0,1 0 0 0 0,-1-1-1 0 0,0 2 1 0 0,1-2-3 0 0,-1 1 0 0 0,1-1 0 0 0,0 0 0 0 0,0 0 0 0 0,0 0 0 0 0,-1 1 0 0 0,1-1 0 0 0,0 0 0 0 0,0 0 0 0 0,0 1 0 0 0,0-1 0 0 0,-1 0-1 0 0,1 1 1 0 0,0-1 0 0 0,0 0 0 0 0,0 1 0 0 0,0-1 0 0 0,0 0 0 0 0,0 0 0 0 0,0 1 0 0 0,0-1 0 0 0,0 0 0 0 0,0 1 0 0 0,0-1 0 0 0,0 0 0 0 0,0 1 0 0 0,0-1 0 0 0,0 0 0 0 0,0 1 0 0 0,1-1 0 0 0,-1 0 0 0 0,0 0 0 0 0,0 1 0 0 0,0-1 0 0 0,0 0 0 0 0,0 0 0 0 0,1 1 0 0 0,-1-1 0 0 0,0 0-1 0 0,0 0 1 0 0,1 1 0 0 0,-1-1 0 0 0,0 0 0 0 0,0 0 0 0 0,1 0 0 0 0,-1 1 0 0 0</inkml:trace>
</inkml:ink>
</file>

<file path=ppt/ink/ink47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33:12.887"/>
    </inkml:context>
    <inkml:brush xml:id="br0">
      <inkml:brushProperty name="width" value="0.05" units="cm"/>
      <inkml:brushProperty name="height" value="0.05" units="cm"/>
    </inkml:brush>
  </inkml:definitions>
  <inkml:trace contextRef="#ctx0" brushRef="#br0">19 70 7082 0 0,'-15'-52'2800'0'0,"14"52"-2742"0"0,1 0 0 0 0,0-1 0 0 0,-1 1 0 0 0,1-1 0 0 0,0 1 0 0 0,0 0 1 0 0,-1-1-1 0 0,1 1 0 0 0,0-1 0 0 0,0 1 0 0 0,0-1 0 0 0,0 1 0 0 0,0-1 0 0 0,0 1 0 0 0,-1 0 0 0 0,1-1 0 0 0,0 1 0 0 0,0-1 0 0 0,1 1 0 0 0,-1-1 0 0 0,0 1 0 0 0,0-1 0 0 0,0 1 0 0 0,0-1 1 0 0,0 1-1 0 0,0-1 0 0 0,1 1 0 0 0,-1 0 0 0 0,0-1 0 0 0,0 1 0 0 0,1-1 0 0 0,-1 1 0 0 0,0 0 0 0 0,0-1 0 0 0,1 1 0 0 0,-1 0 0 0 0,0-1 0 0 0,1 1 0 0 0,-1 0 0 0 0,1-1 0 0 0,0 1 0 0 0,9 6 2585 0 0,7 28-2222 0 0,-1 1 0 0 0,-2 1 0 0 0,-2 0 0 0 0,-1 0 0 0 0,-2 1 0 0 0,7 56 0 0 0,-9-79-1167 0 0,-1-6-3917 0 0</inkml:trace>
</inkml:ink>
</file>

<file path=ppt/ink/ink47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33:14.047"/>
    </inkml:context>
    <inkml:brush xml:id="br0">
      <inkml:brushProperty name="width" value="0.05" units="cm"/>
      <inkml:brushProperty name="height" value="0.05" units="cm"/>
    </inkml:brush>
  </inkml:definitions>
  <inkml:trace contextRef="#ctx0" brushRef="#br0">1 0 4185 0 0,'0'5'3732'0'0,"6"-5"-3138"0"0,-4-5 1995 0 0,-2 30-1773 0 0,0-19-769 0 0,-1 11 80 0 0,2 0 0 0 0,0-1 1 0 0,5 24-1 0 0,-4-33-61 0 0,0-1 0 0 0,0 1-1 0 0,1 0 1 0 0,0 0 0 0 0,0-1 0 0 0,1 0-1 0 0,8 12 1 0 0,14 26 81 0 0,-16-23-119 0 0,-1 1 0 0 0,-2 0 0 0 0,0 0-1 0 0,7 43 1 0 0,-14-53-404 0 0</inkml:trace>
</inkml:ink>
</file>

<file path=ppt/ink/ink47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33:14.686"/>
    </inkml:context>
    <inkml:brush xml:id="br0">
      <inkml:brushProperty name="width" value="0.05" units="cm"/>
      <inkml:brushProperty name="height" value="0.05" units="cm"/>
    </inkml:brush>
  </inkml:definitions>
  <inkml:trace contextRef="#ctx0" brushRef="#br0">1 10 5641 0 0,'1'-1'3910'0'0,"4"-4"-3241"0"0,1 2 4136 0 0,-4 6-6315 0 0</inkml:trace>
</inkml:ink>
</file>

<file path=ppt/ink/ink47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33:16.270"/>
    </inkml:context>
    <inkml:brush xml:id="br0">
      <inkml:brushProperty name="width" value="0.05" units="cm"/>
      <inkml:brushProperty name="height" value="0.05" units="cm"/>
    </inkml:brush>
  </inkml:definitions>
  <inkml:trace contextRef="#ctx0" brushRef="#br0">0 21 6113 0 0,'0'-4'4758'0'0,"0"-3"-2849"0"0,0 5-1788 0 0,0 0 350 0 0,0-1-370 0 0,0 0-1363 0 0</inkml:trace>
</inkml:ink>
</file>

<file path=ppt/ink/ink47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33:16.598"/>
    </inkml:context>
    <inkml:brush xml:id="br0">
      <inkml:brushProperty name="width" value="0.05" units="cm"/>
      <inkml:brushProperty name="height" value="0.05" units="cm"/>
    </inkml:brush>
  </inkml:definitions>
  <inkml:trace contextRef="#ctx0" brushRef="#br0">0 18 6473 0 0,'98'-4'2633'0'0,"-105"4"-2217"0"0,-5-8 8 0 0,0 4-200 0 0,6 3-24 0 0,-7 2 8 0 0,5-1-72 0 0,5 0-248 0 0,0 0 120 0 0,1 0-56 0 0</inkml:trace>
</inkml:ink>
</file>

<file path=ppt/ink/ink47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33:16.962"/>
    </inkml:context>
    <inkml:brush xml:id="br0">
      <inkml:brushProperty name="width" value="0.05" units="cm"/>
      <inkml:brushProperty name="height" value="0.05" units="cm"/>
    </inkml:brush>
  </inkml:definitions>
  <inkml:trace contextRef="#ctx0" brushRef="#br0">47 33 6089 0 0,'-13'-2'6090'0'0,"5"-6"-6026"0"0,0 0 32 0 0,-2 2-64 0 0,10 4 8 0 0,-3 1 16 0 0,-2-4 184 0 0</inkml:trace>
</inkml:ink>
</file>

<file path=ppt/ink/ink47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33:17.317"/>
    </inkml:context>
    <inkml:brush xml:id="br0">
      <inkml:brushProperty name="width" value="0.05" units="cm"/>
      <inkml:brushProperty name="height" value="0.05" units="cm"/>
    </inkml:brush>
  </inkml:definitions>
  <inkml:trace contextRef="#ctx0" brushRef="#br0">0 1 5601 0 0,'3'17'4817'0'0,"-2"8"-3252"0"0,-2-13-1151 0 0,1-10 222 0 0,3 46 99 0 0,10 37-150 0 0,2-25-144 0 0,-10-36-453 0 0,0 10 196 0 0,-4-24-250 0 0,0 0 1 0 0,1 0 0 0 0,0-1-1 0 0,0 1 1 0 0,1 0 0 0 0,6 11-1 0 0</inkml:trace>
</inkml:ink>
</file>

<file path=ppt/ink/ink47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33:17.740"/>
    </inkml:context>
    <inkml:brush xml:id="br0">
      <inkml:brushProperty name="width" value="0.05" units="cm"/>
      <inkml:brushProperty name="height" value="0.05" units="cm"/>
    </inkml:brush>
  </inkml:definitions>
  <inkml:trace contextRef="#ctx0" brushRef="#br0">37 166 1912 0 0,'26'-21'740'0'0,"-17"14"56"0"0,0 0-1 0 0,0-1 0 0 0,12-14 0 0 0,-20 21-469 0 0,0-1 0 0 0,-1 1-1 0 0,1-1 1 0 0,0 1 0 0 0,-1 0 0 0 0,1-1-1 0 0,-1 1 1 0 0,0-1 0 0 0,1 1 0 0 0,-1-1-1 0 0,0 1 1 0 0,0-1 0 0 0,0 1 0 0 0,0-1-1 0 0,0 0 1 0 0,0 1 0 0 0,-1-1 0 0 0,0-2-1 0 0,1 1-124 0 0,-1 1-1 0 0,0-1 1 0 0,0 0-1 0 0,0 0 0 0 0,0 1 1 0 0,0-1-1 0 0,-1 1 1 0 0,1-1-1 0 0,-1 1 0 0 0,1-1 1 0 0,-1 1-1 0 0,0 0 0 0 0,0 0 1 0 0,0 0-1 0 0,-3-2 1 0 0,4 3-190 0 0,0 1 0 0 0,1 0 0 0 0,-1-1 0 0 0,0 1 1 0 0,1 0-1 0 0,-1 0 0 0 0,0 0 0 0 0,0 0 0 0 0,1-1 1 0 0,-1 1-1 0 0,0 0 0 0 0,0 0 0 0 0,1 0 0 0 0,-1 0 0 0 0,0 1 1 0 0,0-1-1 0 0,1 0 0 0 0,-1 0 0 0 0,0 0 0 0 0,1 1 1 0 0,-1-1-1 0 0,0 0 0 0 0,1 0 0 0 0,-1 1 0 0 0,0-1 1 0 0,1 1-1 0 0,-1-1 0 0 0,1 1 0 0 0,-1-1 0 0 0,1 1 1 0 0,-1-1-1 0 0,0 2 0 0 0,-14 26 195 0 0,3-4-135 0 0,-19 20 21 0 0,30-40-80 0 0,-1 0 0 0 0,1-1 0 0 0,0 1 0 0 0,0 0 0 0 0,0 0 0 0 0,1 0 0 0 0,-1 0-1 0 0,1 0 1 0 0,0 0 0 0 0,0 0 0 0 0,0 0 0 0 0,1 0 0 0 0,-1 0 0 0 0,1 0 0 0 0,0-1-1 0 0,3 8 1 0 0,0 6 50 0 0,-3-14-56 0 0,-1-1-1 0 0,1 1 0 0 0,-1-1 1 0 0,1 1-1 0 0,0-1 0 0 0,0 1 1 0 0,0-1-1 0 0,1 0 0 0 0,-1 1 0 0 0,0-1 1 0 0,1 0-1 0 0,0 0 0 0 0,-1 0 1 0 0,1 0-1 0 0,0 0 0 0 0,0-1 0 0 0,0 1 1 0 0,0 0-1 0 0,0-1 0 0 0,1 0 1 0 0,-1 1-1 0 0,0-1 0 0 0,1 0 0 0 0,-1 0 1 0 0,0 0-1 0 0,1-1 0 0 0,-1 1 1 0 0,1 0-1 0 0,0-1 0 0 0,-1 0 1 0 0,1 0-1 0 0,-1 0 0 0 0,4 0 0 0 0,-1 0 7 0 0,-1 0-1 0 0,1-1 1 0 0,0 0-1 0 0,0 0 0 0 0,-1 0 1 0 0,1-1-1 0 0,0 1 1 0 0,-1-1-1 0 0,1 0 1 0 0,-1-1-1 0 0,0 1 0 0 0,0-1 1 0 0,0 1-1 0 0,0-1 1 0 0,0-1-1 0 0,-1 1 0 0 0,5-5 1 0 0,8-21 26 0 0,-13 21-36 0 0,-1 1 0 0 0,0 0 1 0 0,-1-1-1 0 0,1 1 0 0 0,-1-11 1 0 0,0 13-3 0 0,-1 0 1 0 0,0 0 0 0 0,0 0 0 0 0,-1 1 0 0 0,1-1 0 0 0,-1 0 0 0 0,0 0-1 0 0,-1 0 1 0 0,1 1 0 0 0,-1-1 0 0 0,0 0 0 0 0,0 1 0 0 0,0 0 0 0 0,-1-1-1 0 0,-5-6 1 0 0,-7-7-1 0 0,-23-20 30 0 0,36 37-29 0 0,0-1-1 0 0,1 1 0 0 0,-1 0 1 0 0,0 0-1 0 0,0 0 1 0 0,0 1-1 0 0,-1-1 0 0 0,1 0 1 0 0,0 1-1 0 0,0-1 1 0 0,0 1-1 0 0,0 0 0 0 0,-1 0 1 0 0,1 0-1 0 0,0 0 1 0 0,0 0-1 0 0,0 0 0 0 0,0 0 1 0 0,-1 1-1 0 0,1-1 1 0 0,-3 2-1 0 0,-8 2-62 0 0,11-4-7 0 0,0 0 0 0 0,0 1 0 0 0,0-1 0 0 0,0 0 1 0 0,0 1-1 0 0,0 0 0 0 0,0-1 0 0 0,0 1 0 0 0,1 0 0 0 0,-1 0 0 0 0,0 0 0 0 0,0 0 1 0 0,1 0-1 0 0,-1 1 0 0 0,1-1 0 0 0,-1 0 0 0 0,1 1 0 0 0,0-1 0 0 0,-1 1 0 0 0,0 1 1 0 0,2-2-451 0 0</inkml:trace>
</inkml:ink>
</file>

<file path=ppt/ink/ink47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33:18.102"/>
    </inkml:context>
    <inkml:brush xml:id="br0">
      <inkml:brushProperty name="width" value="0.05" units="cm"/>
      <inkml:brushProperty name="height" value="0.05" units="cm"/>
    </inkml:brush>
  </inkml:definitions>
  <inkml:trace contextRef="#ctx0" brushRef="#br0">0 1 6097 0 0,'3'4'6098'0'0,"-1"-1"-5930"0"0,1-1 344 0 0</inkml:trace>
</inkml:ink>
</file>

<file path=ppt/ink/ink47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33:18.432"/>
    </inkml:context>
    <inkml:brush xml:id="br0">
      <inkml:brushProperty name="width" value="0.05" units="cm"/>
      <inkml:brushProperty name="height" value="0.05" units="cm"/>
    </inkml:brush>
  </inkml:definitions>
  <inkml:trace contextRef="#ctx0" brushRef="#br0">27 65 7250 0 0,'-5'-8'3056'0'0,"2"3"-2504"0"0,-1 5 0 0 0,3 0-79 0 0,-1-2-217 0 0,1 1-168 0 0,-1-1 0 0 0,0 1 64 0 0,1 1 264 0 0,-1 0-200 0 0,1 0-104 0 0,-1 0-144 0 0</inkml:trace>
  <inkml:trace contextRef="#ctx0" brushRef="#br0" timeOffset="1">97 26 6785 0 0,'32'-2'911'0'0,"-1"-1"-952"0"0,-24-1 2371 0 0,-7-3 3302 0 0,0-1-7693 0 0,0 7 1532 0 0</inkml:trace>
</inkml:ink>
</file>

<file path=ppt/ink/ink4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23:00:35.359"/>
    </inkml:context>
    <inkml:brush xml:id="br0">
      <inkml:brushProperty name="width" value="0.05" units="cm"/>
      <inkml:brushProperty name="height" value="0.05" units="cm"/>
      <inkml:brushProperty name="color" value="#E71224"/>
    </inkml:brush>
  </inkml:definitions>
  <inkml:trace contextRef="#ctx0" brushRef="#br0">81 193 2088 0 0,'-1'1'384'0'0,"-1"-1"0"0"0,1 0-1 0 0,0 1 1 0 0,-1-1-1 0 0,1 1 1 0 0,-1 0 0 0 0,1-1-1 0 0,0 1 1 0 0,-1 0-1 0 0,1 0 1 0 0,0 0 0 0 0,0 0-1 0 0,-1 0 1 0 0,1 0-1 0 0,0 0 1 0 0,0 0 0 0 0,0 0-1 0 0,1 1 1 0 0,-2 0-1 0 0,-20 40 1057 0 0,-6 48-1655 0 0,26-80 259 0 0,0 1 0 0 0,1-1 0 0 0,1 1 0 0 0,0 0-1 0 0,0 0 1 0 0,1-1 0 0 0,1 1 0 0 0,0-1 0 0 0,0 1 0 0 0,7 17 0 0 0,-9-26-35 0 0,1 0 0 0 0,0 0 0 0 0,0 0 0 0 0,0 0 0 0 0,0 0 0 0 0,0 0 0 0 0,0-1 0 0 0,0 1 1 0 0,1 0-1 0 0,-1 0 0 0 0,1-1 0 0 0,-1 1 0 0 0,1-1 0 0 0,0 0 0 0 0,-1 1 0 0 0,1-1 0 0 0,0 0 0 0 0,0 0 0 0 0,0 0 0 0 0,0 0 1 0 0,0 0-1 0 0,0-1 0 0 0,0 1 0 0 0,0-1 0 0 0,0 1 0 0 0,0-1 0 0 0,1 0 0 0 0,-1 0 0 0 0,0 0 0 0 0,2 0 0 0 0,4 0 12 0 0,-1-1 0 0 0,1-1 0 0 0,-1 1 0 0 0,0-1 0 0 0,1 0 0 0 0,-1-1 0 0 0,10-5 0 0 0,11-7-360 0 0,7-13 42 0 0,-8-5-150 0 0,8-30-1505 0 0,-23 35-2153 0 0</inkml:trace>
  <inkml:trace contextRef="#ctx0" brushRef="#br0" timeOffset="1">308 5 4689 0 0,'-26'-4'4697'0'0,"10"8"-3553"0"0,1 14-1604 0 0,6 2 667 0 0,8-18-152 0 0,-1 1-53 0 0,-2 4 13 0 0,1-2 2 0 0,2-1 4 0 0,1-2-4 0 0,10 12-4 0 0,20 3 0 0 0,13-3-4 0 0,-42-13-8 0 0,4 0-1 0 0,0 0 0 0 0,0-1 0 0 0,0 1 1 0 0,1-1-1 0 0,-1 0 0 0 0,0 0 1 0 0,0-1-1 0 0,0 0 0 0 0,0 0 1 0 0,7-2-1 0 0,-8 2 0 0 0,1 0 0 0 0,-1 0 0 0 0,1 0 0 0 0,-1 1 0 0 0,0-1 0 0 0,1 1 0 0 0,-1 0-1 0 0,1 0 1 0 0,-1 1 0 0 0,1-1 0 0 0,5 3 0 0 0,-6-2 7 0 0,0 0 1 0 0,0 0-1 0 0,0 1 0 0 0,-1-1 0 0 0,1 1 0 0 0,0 0 0 0 0,-1 1 1 0 0,0-1-1 0 0,1 0 0 0 0,-1 1 0 0 0,0 0 0 0 0,0 0 1 0 0,0 0-1 0 0,-1 0 0 0 0,1 0 0 0 0,-1 0 0 0 0,0 1 0 0 0,0-1 1 0 0,0 1-1 0 0,2 5 0 0 0,-2-2 21 0 0,0-1 0 0 0,-1 1 0 0 0,0 0 0 0 0,-1 0 0 0 0,1 0 0 0 0,-1 0 0 0 0,0-1 0 0 0,-1 1 0 0 0,0 0 1 0 0,0 0-1 0 0,-3 10 0 0 0,0-3 17 0 0,-1 0 0 0 0,0-1 0 0 0,-1 1-1 0 0,-1-1 1 0 0,0 0 0 0 0,-1-1 0 0 0,0 0 0 0 0,-1 0 0 0 0,0-1 0 0 0,-1 0 0 0 0,-15 14 0 0 0,19-20-20 0 0,-48 31 114 0 0,10-24-32 0 0,32-13-192 0 0,-7-6 139 0 0,0-5-239 0 0,18 11 53 0 0,-1-1 0 0 0,1 1 0 0 0,0 0 0 0 0,-1-1 0 0 0,1 1 0 0 0,0-1 0 0 0,0 0 0 0 0,0 1 0 0 0,0-1 0 0 0,0 0 0 0 0,0 0 1 0 0,1 0-1 0 0,-2-2 0 0 0,-4-39-1287 0 0,6 15 731 0 0</inkml:trace>
</inkml:ink>
</file>

<file path=ppt/ink/ink47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33:18.784"/>
    </inkml:context>
    <inkml:brush xml:id="br0">
      <inkml:brushProperty name="width" value="0.05" units="cm"/>
      <inkml:brushProperty name="height" value="0.05" units="cm"/>
    </inkml:brush>
  </inkml:definitions>
  <inkml:trace contextRef="#ctx0" brushRef="#br0">1 1 7066 0 0,'4'9'7724'0'0,"-5"11"-6779"0"0,0-8-725 0 0,2 79 786 0 0,18 58 698 0 0,-17-121-1664 0 0,-3 14 28 0 0,-1 7-126 0 0,0-32 112 0 0,-6 8-1185 0 0,4-14-75 0 0,3-6 287 0 0,0-11-271 0 0</inkml:trace>
</inkml:ink>
</file>

<file path=ppt/ink/ink47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33:20.050"/>
    </inkml:context>
    <inkml:brush xml:id="br0">
      <inkml:brushProperty name="width" value="0.05" units="cm"/>
      <inkml:brushProperty name="height" value="0.05" units="cm"/>
    </inkml:brush>
  </inkml:definitions>
  <inkml:trace contextRef="#ctx0" brushRef="#br0">0 4 5425 0 0,'4'10'3613'0'0,"-2"-4"-1855"0"0,0-1-1248 0 0,-1-3-434 0 0,-1-3 165 0 0,-1-3 60 0 0,2 3-244 0 0,0-1 0 0 0,0 1 0 0 0,0 0-1 0 0,1 0 1 0 0,-1 0 0 0 0,0 0 0 0 0,0 0 0 0 0,1 1 0 0 0,-1-1 0 0 0,1 0 0 0 0,-1 0 0 0 0,0 1 0 0 0,1-1-1 0 0,-1 1 1 0 0,1 0 0 0 0,-1-1 0 0 0,1 1 0 0 0,0 0 0 0 0,-1 0 0 0 0,1 0 0 0 0,-1 0 0 0 0,4 0 0 0 0,7-1 58 0 0,20-3 98 0 0,0 2 0 0 0,-1 1-1 0 0,46 5 1 0 0,-23 0-41 0 0,-11-2-19 0 0,-13 2-83 0 0,3 7-20 0 0,-13 0 6 0 0,-20-11-42 0 0,1 0-2 0 0,1 1 6 0 0,2 2-16 0 0,2 5 126 0 0,4 15 268 0 0,-9-19-399 0 0,7 17 244 0 0,3 10 4 0 0,-1-4-117 0 0,2 4-30 0 0,9 43 744 0 0,-16-59-642 0 0,0 0 1 0 0,-1 0-1 0 0,0 1 0 0 0,2 25 0 0 0,-3-17 5 0 0,-1-12-144 0 0,6 36 164 0 0,4 23 63 0 0,2 1-66 0 0,10 33-34 0 0,20 101 260 0 0,-38-183-392 0 0,19 71 200 0 0,23 181 0 0 0,-48-268-254 0 0,13 111 91 0 0,2-41-43 0 0,-10-64-50 0 0,6 4 4 0 0,-1 0 4 0 0,-9-15-7 0 0,0 0 0 0 0,0 1 0 0 0,-1-1 0 0 0,1 0 0 0 0,0 0 0 0 0,-1 0 0 0 0,0 1 0 0 0,1-1 0 0 0,-1 0 0 0 0,0 0-1 0 0,0 1 1 0 0,-1 1 0 0 0,1 1 6 0 0,0 0 0 0 0,1-1 0 0 0,-1 1 0 0 0,1-1 0 0 0,0 1-1 0 0,0-1 1 0 0,1 1 0 0 0,-1-1 0 0 0,1 0 0 0 0,4 8 0 0 0,6 20 51 0 0,-12-11-42 0 0,0-19-16 0 0,-1 0-1 0 0,1-1 1 0 0,0 1 0 0 0,-1-1 0 0 0,1 1-1 0 0,0 0 1 0 0,0-1 0 0 0,0 1-1 0 0,0-1 1 0 0,1 1 0 0 0,-1-1 0 0 0,0 1-1 0 0,1-1 1 0 0,-1 1 0 0 0,1 1 0 0 0,-1-2 14 0 0,0-1 3 0 0,-2 0-13 0 0,-4 0 46 0 0,3 0-26 0 0,0 0-13 0 0,0 0 1 0 0,-3 0 2 0 0,-3 0 16 0 0,7 0-30 0 0,-1 1 1 0 0,0 0 0 0 0,0-1-1 0 0,0 1 1 0 0,0 0 0 0 0,1 0-1 0 0,-1 1 1 0 0,0-1 0 0 0,-2 2-1 0 0,-12 6 2 0 0,-13 1 72 0 0,0-2 1 0 0,-1-1-1 0 0,0-2 1 0 0,0 0-1 0 0,-39-1 0 0 0,51-5 78 0 0,-5-3-5 0 0,17 2-96 0 0,-13-5 83 0 0,15 1-1292 0 0,4 2-657 0 0,1 2 744 0 0</inkml:trace>
</inkml:ink>
</file>

<file path=ppt/ink/ink47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33:27.340"/>
    </inkml:context>
    <inkml:brush xml:id="br0">
      <inkml:brushProperty name="width" value="0.05" units="cm"/>
      <inkml:brushProperty name="height" value="0.05" units="cm"/>
    </inkml:brush>
  </inkml:definitions>
  <inkml:trace contextRef="#ctx0" brushRef="#br0">454 32 3665 0 0,'34'-19'1128'0'0,"-35"19"-1041"0"0,1 0 1 0 0,0 0-1 0 0,0 0 1 0 0,0 0-1 0 0,0 0 0 0 0,-1 0 1 0 0,1 0-1 0 0,0 0 1 0 0,0 0-1 0 0,0 0 0 0 0,0 0 1 0 0,0 0-1 0 0,-1 0 1 0 0,1 0-1 0 0,0-1 0 0 0,0 1 1 0 0,0 0-1 0 0,0 0 1 0 0,0 0-1 0 0,0 0 0 0 0,0 0 1 0 0,-1 0-1 0 0,1 0 0 0 0,0-1 1 0 0,0 1-1 0 0,0 0 1 0 0,0 0-1 0 0,0 0 0 0 0,0 0 1 0 0,0 0-1 0 0,0-1 1 0 0,0 1-1 0 0,0 0 0 0 0,0 0 1 0 0,0 0-1 0 0,0 0 1 0 0,0-1-1 0 0,0 1 0 0 0,0 0 1 0 0,0 0-1 0 0,0 0 1 0 0,0 0-1 0 0,0 0 0 0 0,0-1 1 0 0,0 1-1 0 0,0 0 1 0 0,0 0-1 0 0,0 0 0 0 0,0 0 1 0 0,0 0-1 0 0,0-1 1 0 0,1 1-1 0 0,-1 0 0 0 0,0 0 1 0 0,0 0-1 0 0,0 0 0 0 0,0 0 1 0 0,0 0-1 0 0,-5-3 590 0 0,-2 2-636 0 0,0 0 0 0 0,0 0-1 0 0,1 1 1 0 0,-1 0 0 0 0,0 0-1 0 0,0 0 1 0 0,1 1 0 0 0,-1 0-1 0 0,0 1 1 0 0,1-1 0 0 0,-1 1-1 0 0,1 0 1 0 0,-7 4 0 0 0,6-4 1 0 0,-15 6 5 0 0,-6 3-7 0 0,7-3-12 0 0,6-3-1 0 0,-26 9 54 0 0,11-3 1 0 0,-1 0 0 0 0,0-3 0 0 0,-1 0 0 0 0,0-2 0 0 0,-58 4 0 0 0,123 52 648 0 0,-18-33-658 0 0,-8-8 0 0 0,-4-4-40 0 0,1 7 19 0 0,-2 2 2 0 0,0 12 22 0 0,0-16-36 0 0,-1-6-17 0 0,7 109 190 0 0,0-3-78 0 0,9 59 57 0 0,-15-170-167 0 0,-1-8-19 0 0,0 1 0 0 0,0-1 0 0 0,-1 1 0 0 0,1-1 0 0 0,-1 0 0 0 0,0 1 0 0 0,0-1 0 0 0,0 1 0 0 0,-1-1 0 0 0,1 1 0 0 0,-1-1 0 0 0,0 0 0 0 0,0 1 0 0 0,0-1 0 0 0,-2 5 0 0 0,-12 7 12 0 0,13-14-14 0 0,1-1 0 0 0,-1 1 0 0 0,1 1 0 0 0,0-1-1 0 0,0 0 1 0 0,-1 0 0 0 0,1 0 0 0 0,0 1 0 0 0,0-1 0 0 0,0 1 0 0 0,0-1-1 0 0,1 0 1 0 0,-1 1 0 0 0,0 0 0 0 0,1-1 0 0 0,-1 1 0 0 0,0-1-1 0 0,1 1 1 0 0,0 0 0 0 0,-1-1 0 0 0,1 1 0 0 0,0 0 0 0 0,0 0 0 0 0,0-1-1 0 0,0 1 1 0 0,1 0 0 0 0,-1-1 0 0 0,0 1 0 0 0,1 0 0 0 0,-1-1-1 0 0,2 3 1 0 0,4 22 90 0 0,0 0-1 0 0,-1 1 1 0 0,-2-1 0 0 0,0 28-1 0 0,6-17-48 0 0,19 10-11 0 0,0 0-5 0 0,-17-9 4 0 0,-5 69 39 0 0,1 2-2 0 0,-4-85-34 0 0,8 57 49 0 0,6-31-27 0 0,-13-42-45 0 0,-1 0 0 0 0,0 0-1 0 0,-1 1 1 0 0,1-1-1 0 0,-2 0 1 0 0,1 1 0 0 0,0 12-1 0 0,-1 34 69 0 0,-1-10 48 0 0,0-27-96 0 0,-4 8 51 0 0,-1 20 39 0 0,5-41-116 0 0,1 103 96 0 0,5 57 55 0 0,-6-135-104 0 0,-4 51-1 0 0,-1 13 77 0 0,-1-44-72 0 0,1-15 9 0 0,5-12-24 0 0,3 16 124 0 0,-3 17 62 0 0,0-23-111 0 0,0-3-44 0 0,2 40 62 0 0,9-23-19 0 0,-8-33-63 0 0,-3-14-51 0 0,0 1 0 0 0,0-1 0 0 0,1 1 0 0 0,-1-1 0 0 0,0 1 0 0 0,0-1 0 0 0,0 1 0 0 0,0-1 0 0 0,-1 0 0 0 0,1 1 0 0 0,0-1 0 0 0,0 1 0 0 0,0-1 0 0 0,0 1 0 0 0,0-1 0 0 0,0 1 0 0 0,-1-1 0 0 0,1 0 0 0 0,0 1 0 0 0,0-1 0 0 0,-1 0 0 0 0,1 1 0 0 0,0-1 0 0 0,-1 0 0 0 0,1 1 0 0 0,0-1 0 0 0,-1 0 0 0 0,1 1 0 0 0,0-1 0 0 0,-1 0 0 0 0,1 0 0 0 0,-1 0 0 0 0,1 1 0 0 0,0-1 0 0 0,-1 0 0 0 0,1 0 0 0 0,-1 0 0 0 0,0 0 0 0 0,0 1-1 0 0,1-1 1 0 0,-1 0-1 0 0,1 1 0 0 0,-1-1 1 0 0,1 1-1 0 0,-1-1 1 0 0,1 1-1 0 0,0-1 1 0 0,-1 1-1 0 0,1-1 1 0 0,0 1-1 0 0,-1 0 1 0 0,1-1-1 0 0,0 1 1 0 0,0-1-1 0 0,-1 1 1 0 0,1 0-1 0 0,0-1 0 0 0,0 1 1 0 0,0 0-1 0 0,0-1 1 0 0,0 1-1 0 0,0 0 1 0 0,0-1-1 0 0,0 1 1 0 0,0 1-1 0 0,0 27 62 0 0,1-19-49 0 0,-1 7-13 0 0,2 10 8 0 0,4 0 11 0 0,9 11 34 0 0,-15-38-54 0 0,1 1 0 0 0,-1-1 1 0 0,0 0-1 0 0,0 0 0 0 0,0 0 1 0 0,0 1-1 0 0,0-1 0 0 0,1 0 1 0 0,-1 0-1 0 0,0 0 0 0 0,0 0 1 0 0,0 0-1 0 0,1 0 0 0 0,-1 1 0 0 0,0-1 1 0 0,0 0-1 0 0,0 0 0 0 0,1 0 1 0 0,-1 0-1 0 0,0 0 0 0 0,0 0 1 0 0,1 0-1 0 0,-1 0 0 0 0,0 0 1 0 0,0 0-1 0 0,0 0 0 0 0,1 0 1 0 0,-1 0-1 0 0,0 0 0 0 0,0 0 1 0 0,1 0-1 0 0,-1 0 0 0 0,0 0 1 0 0,0-1-1 0 0,0 1 0 0 0,1 0 1 0 0,-1 0-1 0 0,0 0 0 0 0,0 0 1 0 0,0 0-1 0 0,0 0 0 0 0,1-1 1 0 0,-1 1-1 0 0,0 0 0 0 0,0 0 0 0 0,0 0 1 0 0,0 0-1 0 0,0-1 0 0 0,1 1 1 0 0,-1 0-1 0 0,0-1 0 0 0,-2-3 21 0 0,0 4-19 0 0,0 0 4 0 0,0-1 1 0 0,0 2 4 0 0,0 1 2 0 0,1 1-9 0 0,-1 6-2 0 0,0-5-2 0 0,1-1-1 0 0,-10 30 12 0 0,3-10-1 0 0,4-8 6 0 0,3-12-9 0 0,-1 2-3 0 0,2-2-5 0 0,-1 1 2 0 0,1-1 0 0 0,1 15 6 0 0,4 8-7 0 0,-2-16-4 0 0,2-1 0 0 0,-1 0 0 0 0,1 0-1 0 0,9 13 1 0 0,19 33-2 0 0,-32-55 4 0 0,-2 0 14 0 0,-7 3 37 0 0,1 1-13 0 0,-4-4-32 0 0,7 3-14 0 0,-2 5 11 0 0,3-3 9 0 0,0-3 7 0 0,-3 0 13 0 0,-1 0-24 0 0,4-2-29 0 0,3 0 27 0 0,-6 0-12 0 0,4 0 14 0 0,1 0 6 0 0,0 0 34 0 0,0 0-51 0 0,0 0 4 0 0,-2 0 1 0 0,-6 1 1 0 0,7 1 0 0 0,-3 8 0 0 0,-1 1 5 0 0,-1 7 4 0 0,4 5-2 0 0,3-10-6 0 0,0 9-12 0 0,0-22 22 0 0,-11 3-57 0 0,14 13 51 0 0,5 30 15 0 0,-8-31-13 0 0,-3-8-3 0 0,-1-1 6 0 0,0 3-10 0 0,3-7-2 0 0,1 0 0 0 0,-1-1 1 0 0,1 1-1 0 0,0-1 0 0 0,-1 1 1 0 0,1 0-1 0 0,0-1 0 0 0,0 1 0 0 0,0-1 1 0 0,0 1-1 0 0,0 0 0 0 0,1-1 1 0 0,-1 1-1 0 0,0-1 0 0 0,1 1 0 0 0,0 1 1 0 0,4 4-1 0 0,2 7 2 0 0,-3 13-19 0 0,3 34 12 0 0,-7-52 15 0 0,0-7-5 0 0,0-1-3 0 0,3 7 10 0 0,2 3-3 0 0,0 2-3 0 0,8 14-3 0 0,-1 11-2 0 0,-11-35-1 0 0,-1 1-1 0 0,1 1-3 0 0,-1 3-5 0 0,0-3 5 0 0,0-1 4 0 0,2 45 2 0 0,2-35 1 0 0,1 24 4 0 0,-5-30-4 0 0,3 1 1 0 0,-1 1 1 0 0,-1 0-4 0 0,-1-9 1 0 0,1 1 2 0 0,0-1-1 0 0,1 2-3 0 0,3 6-10 0 0,-2-2 3 0 0,-2-2 5 0 0,0-2 1 0 0,-1 3 19 0 0,0-6-10 0 0,-1 0-1 0 0,1 0-5 0 0,-4 0-1 0 0,-1 0-2 0 0,-2 0-4 0 0,2 0 0 0 0,0 0 6 0 0,1 0 7 0 0,-1 0 34 0 0,-1-1-29 0 0,1-1-3 0 0,0 0-10 0 0,0 0-2 0 0,-10-1-17 0 0,11 3-20 0 0,9-1 3 0 0,9 0 26 0 0,-1-1 23 0 0,9-1-14 0 0,97-11 28 0 0,-67 10 2 0 0,82 2 0 0 0,-19 10-37 0 0,-112-11-248 0 0,-9-2-824 0 0,2 2 292 0 0,3 1 83 0 0</inkml:trace>
</inkml:ink>
</file>

<file path=ppt/ink/ink47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33:28.338"/>
    </inkml:context>
    <inkml:brush xml:id="br0">
      <inkml:brushProperty name="width" value="0.05" units="cm"/>
      <inkml:brushProperty name="height" value="0.05" units="cm"/>
    </inkml:brush>
  </inkml:definitions>
  <inkml:trace contextRef="#ctx0" brushRef="#br0">21 70 3193 0 0,'-3'-59'1451'0'0,"0"49"1555"0"0,-4 10-2098 0 0,2 3-25 0 0,3 4-359 0 0,2 2-253 0 0,7 83 436 0 0,1-18-665 0 0,-10-19 73 0 0,-2-6-725 0 0</inkml:trace>
</inkml:ink>
</file>

<file path=ppt/ink/ink47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33:29.024"/>
    </inkml:context>
    <inkml:brush xml:id="br0">
      <inkml:brushProperty name="width" value="0.05" units="cm"/>
      <inkml:brushProperty name="height" value="0.05" units="cm"/>
    </inkml:brush>
  </inkml:definitions>
  <inkml:trace contextRef="#ctx0" brushRef="#br0">5 1 4633 0 0,'-1'1'4769'0'0,"-3"-1"-7025"0"0</inkml:trace>
</inkml:ink>
</file>

<file path=ppt/ink/ink47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33:29.376"/>
    </inkml:context>
    <inkml:brush xml:id="br0">
      <inkml:brushProperty name="width" value="0.05" units="cm"/>
      <inkml:brushProperty name="height" value="0.05" units="cm"/>
    </inkml:brush>
  </inkml:definitions>
  <inkml:trace contextRef="#ctx0" brushRef="#br0">0 0 6297 0 0,'42'101'2545'0'0,"-44"-100"-1697"0"0,2 2-384 0 0,-1-3-288 0 0,-1 0 64 0 0,0 0-24 0 0,1 0-160 0 0,-1-1 8 0 0,1-1-72 0 0,-1 1-408 0 0,0-1 384 0 0,1 0 0 0 0,-1 1-240 0 0,1-1-152 0 0</inkml:trace>
</inkml:ink>
</file>

<file path=ppt/ink/ink47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33:29.738"/>
    </inkml:context>
    <inkml:brush xml:id="br0">
      <inkml:brushProperty name="width" value="0.05" units="cm"/>
      <inkml:brushProperty name="height" value="0.05" units="cm"/>
    </inkml:brush>
  </inkml:definitions>
  <inkml:trace contextRef="#ctx0" brushRef="#br0">8 2 5377 0 0,'-1'0'5377'0'0,"1"-1"-5273"0"0,-3 1 40 0 0,1 0-1080 0 0,0 0-208 0 0</inkml:trace>
</inkml:ink>
</file>

<file path=ppt/ink/ink47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33:30.086"/>
    </inkml:context>
    <inkml:brush xml:id="br0">
      <inkml:brushProperty name="width" value="0.05" units="cm"/>
      <inkml:brushProperty name="height" value="0.05" units="cm"/>
    </inkml:brush>
  </inkml:definitions>
  <inkml:trace contextRef="#ctx0" brushRef="#br0">4 1 5385 0 0,'0'0'4370'0'0,"-1"-1"-4248"0"0,-1 3 258 0 0,3 12-351 0 0,0-1 0 0 0,1 0 1 0 0,0 0-1 0 0,1 1 0 0 0,6 15 0 0 0,8 38 55 0 0,-11-25 88 0 0,-6-41-283 0 0</inkml:trace>
</inkml:ink>
</file>

<file path=ppt/ink/ink47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33:30.989"/>
    </inkml:context>
    <inkml:brush xml:id="br0">
      <inkml:brushProperty name="width" value="0.05" units="cm"/>
      <inkml:brushProperty name="height" value="0.05" units="cm"/>
    </inkml:brush>
  </inkml:definitions>
  <inkml:trace contextRef="#ctx0" brushRef="#br0">5 1 2977 0 0,'1'20'6573'0'0,"-1"18"-4966"0"0,0 3-1928 0 0,4-16 493 0 0,1 1-67 0 0,-1 0 1 0 0,-2 1-1 0 0,0-1 1 0 0,-2 1-1 0 0,-1 0 1 0 0,-5 30 0 0 0,6-55-108 0 0,-1 8 47 0 0,-1-1-19 0 0,0-3-43 0 0,0-4-35 0 0,0-3-315 0 0,-2-3-2 0 0,3 2 172 0 0,-1 1-215 0 0</inkml:trace>
</inkml:ink>
</file>

<file path=ppt/ink/ink47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33:31.651"/>
    </inkml:context>
    <inkml:brush xml:id="br0">
      <inkml:brushProperty name="width" value="0.05" units="cm"/>
      <inkml:brushProperty name="height" value="0.05" units="cm"/>
    </inkml:brush>
  </inkml:definitions>
  <inkml:trace contextRef="#ctx0" brushRef="#br0">1 1 6641 0 0,'6'34'2717'0'0,"-4"-27"-1333"0"0,-2-7-1362 0 0,0 0-1 0 0,0 0 1 0 0,0 0 0 0 0,0 0-1 0 0,0 0 1 0 0,0 0-1 0 0,0-1 1 0 0,0 1 0 0 0,0 0-1 0 0,0 0 1 0 0,0 0-1 0 0,0 0 1 0 0,0 0 0 0 0,0 0-1 0 0,0 0 1 0 0,1-1-1 0 0,-1 1 1 0 0,0 0 0 0 0,-1 0-1 0 0,1 0 1 0 0,0 0-1 0 0,0 0 1 0 0,0 0 0 0 0,0 0-1 0 0,0-1 1 0 0,0 1-1 0 0,0 0 1 0 0,0 0 0 0 0,0 0-1 0 0,0 0 1 0 0,0 0-1 0 0,0 0 1 0 0,0 0 0 0 0,0 0-1 0 0,0 0 1 0 0,0-1-1 0 0,0 1 1 0 0,-1 0 0 0 0,1 0-1 0 0,0 0 1 0 0,0 0-1 0 0,0 0 1 0 0,0 0 0 0 0,0 0-1 0 0,0 0 1 0 0,0 0-1 0 0,0 0 1 0 0,-1 0 0 0 0,1 0-1 0 0,0 0 1 0 0,0 0-1 0 0,0 0 1 0 0,0 0 0 0 0,0 0-1 0 0,0 0 1 0 0,0 0-1 0 0,0 0 1 0 0,-1 0 0 0 0,1 0-1 0 0,0 0 1 0 0,0 0-1 0 0,0 0 1 0 0,0 0 0 0 0,0 0-1 0 0,0 0 1 0 0,0 0-1 0 0,-1 0 1 0 0,1 0 0 0 0,0 1-1 0 0,6-3-1213 0 0,0 4-1008 0 0</inkml:trace>
</inkml:ink>
</file>

<file path=ppt/ink/ink4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23:00:35.821"/>
    </inkml:context>
    <inkml:brush xml:id="br0">
      <inkml:brushProperty name="width" value="0.05" units="cm"/>
      <inkml:brushProperty name="height" value="0.05" units="cm"/>
      <inkml:brushProperty name="color" value="#E71224"/>
    </inkml:brush>
  </inkml:definitions>
  <inkml:trace contextRef="#ctx0" brushRef="#br0">14 48 4281 0 0,'-13'-48'1302'0'0,"20"97"902"0"0,0-14-1796 0 0,10 17 21 0 0,2 9-115 0 0,10 36-3 0 0,-8-32-41 0 0,3 9-48 0 0,-16-52-127 0 0,0 0 1 0 0,2-1-1 0 0,0 0 0 0 0,14 21 1 0 0,-15-28-125 0 0,1-1-1 0 0,1 0 1 0 0,16 17 0 0 0,-26-29 19 0 0,0 0 0 0 0,0-1 0 0 0,0 1 0 0 0,0 0 1 0 0,0 0-1 0 0,0 0 0 0 0,0 0 0 0 0,0-1 0 0 0,0 1 0 0 0,0-1 0 0 0,1 1 1 0 0,-1-1-1 0 0,0 1 0 0 0,0-1 0 0 0,1 0 0 0 0,-1 1 0 0 0,3-1 0 0 0,4 0-183 0 0</inkml:trace>
</inkml:ink>
</file>

<file path=ppt/ink/ink47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33:32.013"/>
    </inkml:context>
    <inkml:brush xml:id="br0">
      <inkml:brushProperty name="width" value="0.05" units="cm"/>
      <inkml:brushProperty name="height" value="0.05" units="cm"/>
    </inkml:brush>
  </inkml:definitions>
  <inkml:trace contextRef="#ctx0" brushRef="#br0">20 1 5689 0 0,'-8'131'2345'0'0,"6"-128"-1649"0"0,1 0-552 0 0,-2 5 80 0 0,1-8-128 0 0,1 0-544 0 0,-1 0 416 0 0,2 8-632 0 0,0-3-3361 0 0</inkml:trace>
</inkml:ink>
</file>

<file path=ppt/ink/ink47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33:32.375"/>
    </inkml:context>
    <inkml:brush xml:id="br0">
      <inkml:brushProperty name="width" value="0.05" units="cm"/>
      <inkml:brushProperty name="height" value="0.05" units="cm"/>
    </inkml:brush>
  </inkml:definitions>
  <inkml:trace contextRef="#ctx0" brushRef="#br0">31 5 3865 0 0,'-10'0'5893'0'0,"-3"0"-4873"0"0,8 0-458 0 0,2-3-1150 0 0,3 2 94 0 0</inkml:trace>
</inkml:ink>
</file>

<file path=ppt/ink/ink47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33:33.025"/>
    </inkml:context>
    <inkml:brush xml:id="br0">
      <inkml:brushProperty name="width" value="0.05" units="cm"/>
      <inkml:brushProperty name="height" value="0.05" units="cm"/>
    </inkml:brush>
  </inkml:definitions>
  <inkml:trace contextRef="#ctx0" brushRef="#br0">35 2 4585 0 0,'-19'-2'7233'0'0,"13"12"-5639"0"0,5 1-1612 0 0,0-3 15 0 0,-3 28 238 0 0,2-17-138 0 0,1-1-1 0 0,1 1 1 0 0,0-1 0 0 0,1 1-1 0 0,7 33 1 0 0,7-10 56 0 0,-10-33-224 0 0,2 4 52 0 0,-5-6-2550 0 0</inkml:trace>
</inkml:ink>
</file>

<file path=ppt/ink/ink47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33:35.260"/>
    </inkml:context>
    <inkml:brush xml:id="br0">
      <inkml:brushProperty name="width" value="0.05" units="cm"/>
      <inkml:brushProperty name="height" value="0.05" units="cm"/>
    </inkml:brush>
  </inkml:definitions>
  <inkml:trace contextRef="#ctx0" brushRef="#br0">0 24 5081 0 0,'10'6'5428'0'0,"-11"-9"-5285"0"0,0 1-22 0 0,1 0-14 0 0,0 0-55 0 0,0 2-39 0 0,0-11 131 0 0,0 4-2054 0 0,0 6 1384 0 0,-1-1-533 0 0</inkml:trace>
</inkml:ink>
</file>

<file path=ppt/ink/ink47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33:34.237"/>
    </inkml:context>
    <inkml:brush xml:id="br0">
      <inkml:brushProperty name="width" value="0.05" units="cm"/>
      <inkml:brushProperty name="height" value="0.05" units="cm"/>
    </inkml:brush>
  </inkml:definitions>
  <inkml:trace contextRef="#ctx0" brushRef="#br0">1 1 4665 0 0,'0'6'6217'0'0,"1"18"-6261"0"0,2 13 117 0 0,-1-7-54 0 0,0-10 2 0 0,6 17 84 0 0,-2-15-34 0 0,-1 0 0 0 0,-1 0 0 0 0,-2 1-1 0 0,1 27 1 0 0,-3-49-69 0 0,0 0-1 0 0,0-1 0 0 0,0 1 0 0 0,0 0 0 0 0,0 0 1 0 0,0-1-1 0 0,0 1 0 0 0,-1 0 0 0 0,1 0 0 0 0,0-1 1 0 0,0 1-1 0 0,-1 0 0 0 0,1-1 0 0 0,-1 1 0 0 0,1-1 0 0 0,-1 1 1 0 0,1 0-1 0 0,-1-1 0 0 0,1 1 0 0 0,-1-1 0 0 0,1 1 1 0 0,-1-1-1 0 0,1 1 0 0 0,-1-1 0 0 0,0 0 0 0 0,1 1 1 0 0,-1-1-1 0 0,0 0 0 0 0,0 1 0 0 0,1-1 0 0 0,-2 0 0 0 0,1 0 2 0 0,1 0-1 0 0,-1 0 0 0 0,1 1 0 0 0,-1-1 0 0 0,1 0 1 0 0,-1 0-1 0 0,1 0 0 0 0,-1 0 0 0 0,1 1 0 0 0,-1-1 1 0 0,1 0-1 0 0,-1 1 0 0 0,1-1 0 0 0,0 0 1 0 0,-1 1-1 0 0,1-1 0 0 0,-1 0 0 0 0,1 1 0 0 0,0-1 1 0 0,0 1-1 0 0,-1-1 0 0 0,1 1 0 0 0,0-1 0 0 0,0 1 1 0 0,-1-1-1 0 0,1 1 0 0 0,0-1 0 0 0,0 1 0 0 0,0-1 1 0 0,0 1-1 0 0,0-1 0 0 0,0 1 0 0 0,0-1 0 0 0,0 1 1 0 0,0 0-1 0 0,0-1-22 0 0,0 0 1 0 0,0 1-1 0 0,0-1 1 0 0,0 0-1 0 0,0 0 0 0 0,0 1 1 0 0,0-1-1 0 0,0 0 1 0 0,0 1-1 0 0,0-1 1 0 0,0 0-1 0 0,0 0 1 0 0,-1 1-1 0 0,1-1 1 0 0,0 0-1 0 0,0 0 0 0 0,0 1 1 0 0,0-1-1 0 0,0 0 1 0 0,0 0-1 0 0,-1 0 1 0 0,1 1-1 0 0,0-1 1 0 0,0 0-1 0 0,0 0 0 0 0,-1 0 1 0 0,1 1-1 0 0,0-1 1 0 0,0 0-1 0 0,-1 0 1 0 0,1 0-1 0 0,0 0 1 0 0,0 0-1 0 0,-1 0 1 0 0,1 1-1 0 0,0-1 0 0 0,0 0 1 0 0,-1 0-1 0 0,1 0 1 0 0,0 0-1 0 0,0 0 1 0 0,-1 0-1 0 0,1 0 1 0 0,0 0-1 0 0,-1 0 0 0 0,1 0 1 0 0,0 0-1 0 0,0 0 1 0 0,-1-1-1 0 0,1 1 1 0 0,0 0-1 0 0,-1 0 1 0 0,1-2-255 0 0</inkml:trace>
</inkml:ink>
</file>

<file path=ppt/ink/ink47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33:34.904"/>
    </inkml:context>
    <inkml:brush xml:id="br0">
      <inkml:brushProperty name="width" value="0.05" units="cm"/>
      <inkml:brushProperty name="height" value="0.05" units="cm"/>
    </inkml:brush>
  </inkml:definitions>
  <inkml:trace contextRef="#ctx0" brushRef="#br0">3 8 4977 0 0,'-2'-4'4985'0'0,"4"4"-4865"0"0,-2-2-88 0 0,0 0 104 0 0</inkml:trace>
</inkml:ink>
</file>

<file path=ppt/ink/ink47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33:39.578"/>
    </inkml:context>
    <inkml:brush xml:id="br0">
      <inkml:brushProperty name="width" value="0.05" units="cm"/>
      <inkml:brushProperty name="height" value="0.05" units="cm"/>
    </inkml:brush>
  </inkml:definitions>
  <inkml:trace contextRef="#ctx0" brushRef="#br0">23 57 4537 0 0,'0'-17'3255'0'0,"1"11"-2759"0"0,0-6 418 0 0,-2 9-346 0 0,0 1-93 0 0,-12-11 589 0 0,4 10-3208 0 0</inkml:trace>
</inkml:ink>
</file>

<file path=ppt/ink/ink47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33:35.621"/>
    </inkml:context>
    <inkml:brush xml:id="br0">
      <inkml:brushProperty name="width" value="0.05" units="cm"/>
      <inkml:brushProperty name="height" value="0.05" units="cm"/>
    </inkml:brush>
  </inkml:definitions>
  <inkml:trace contextRef="#ctx0" brushRef="#br0">13 0 6185 0 0,'-6'11'6186'0'0,"4"-9"-6186"0"0,2-1 8 0 0,-1 1 0 0 0,-1-2 0 0 0,0 0 32 0 0,2-2-1057 0 0,0 1 545 0 0</inkml:trace>
</inkml:ink>
</file>

<file path=ppt/ink/ink47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33:37.042"/>
    </inkml:context>
    <inkml:brush xml:id="br0">
      <inkml:brushProperty name="width" value="0.05" units="cm"/>
      <inkml:brushProperty name="height" value="0.05" units="cm"/>
    </inkml:brush>
  </inkml:definitions>
  <inkml:trace contextRef="#ctx0" brushRef="#br0">0 5 3105 0 0,'0'-4'7163'0'0,"1"5"-6807"0"0,0 2-205 0 0,4 6-39 0 0,-4-8 99 0 0,9 20-317 0 0,-7-15-164 0 0,2 3-182 0 0,-2-4 96 0 0</inkml:trace>
</inkml:ink>
</file>

<file path=ppt/ink/ink47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33:38.037"/>
    </inkml:context>
    <inkml:brush xml:id="br0">
      <inkml:brushProperty name="width" value="0.05" units="cm"/>
      <inkml:brushProperty name="height" value="0.05" units="cm"/>
    </inkml:brush>
  </inkml:definitions>
  <inkml:trace contextRef="#ctx0" brushRef="#br0">60 227 1440 0 0,'1'-5'8122'0'0,"5"5"-4897"0"0,-8-10-1975 0 0,-7-14-853 0 0,9 23-308 0 0,-6-11 69 0 0,2 5-97 0 0,-1-2-4 0 0,-7-12-8 0 0,4 3-12 0 0,-9-24 4 0 0,16 38-35 0 0,0 1 0 0 0,0-1 0 0 0,1 1 0 0 0,-1-1 0 0 0,1 1 0 0 0,0-1 0 0 0,0 1 1 0 0,1-1-1 0 0,-1 1 0 0 0,1 0 0 0 0,-1-1 0 0 0,1 1 0 0 0,2-5 0 0 0,2-16-245 0 0,-2 30-3653 0 0,1 0 3506 0 0,-2-2 37 0 0,3 5-1266 0 0</inkml:trace>
</inkml:ink>
</file>

<file path=ppt/ink/ink4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23:00:36.345"/>
    </inkml:context>
    <inkml:brush xml:id="br0">
      <inkml:brushProperty name="width" value="0.05" units="cm"/>
      <inkml:brushProperty name="height" value="0.05" units="cm"/>
      <inkml:brushProperty name="color" value="#E71224"/>
    </inkml:brush>
  </inkml:definitions>
  <inkml:trace contextRef="#ctx0" brushRef="#br0">1 56 5809 0 0,'45'-50'1951'0'0,"-39"45"-1248"0"0,-4 7-423 0 0,-4 5-206 0 0,1-3-15 0 0,0-1 158 0 0,2 2-117 0 0,8 32 294 0 0,-3-20-305 0 0,0-4-31 0 0,6 11 223 0 0,0 0 0 0 0,31 42-1 0 0,-38-59-198 0 0,0-1 1 0 0,1 0-1 0 0,0 1 0 0 0,0-2 0 0 0,1 1 0 0 0,11 7 1 0 0,-15-12-65 0 0,0 1 0 0 0,0-1-1 0 0,0 1 1 0 0,0-1 0 0 0,0 0 0 0 0,0 0 0 0 0,0 0 0 0 0,0-1 0 0 0,0 1 0 0 0,0-1 0 0 0,1 0 0 0 0,-1 0 0 0 0,0 0 0 0 0,0 0 0 0 0,1 0 0 0 0,-1-1 0 0 0,0 1 0 0 0,3-2 0 0 0,7-5 25 0 0,-9-1 49 0 0,0 1 39 0 0,36-81-71 0 0,-38 83-56 0 0,-1 0 0 0 0,0-1 0 0 0,0 1 0 0 0,0 0 1 0 0,-1 0-1 0 0,1-1 0 0 0,-1 1 0 0 0,-1 0 0 0 0,1-1 0 0 0,-1 1 1 0 0,-1-7-1 0 0,1 8-2 0 0,0 0 0 0 0,0 1 0 0 0,-1-1 1 0 0,1 0-1 0 0,-1 1 0 0 0,0-1 0 0 0,-4-5 0 0 0,-10-3 17 0 0,16 12-20 0 0,-1 0 0 0 0,1 0-1 0 0,-1 0 1 0 0,1 0 0 0 0,0 0 0 0 0,-1-1-1 0 0,1 1 1 0 0,-1 0 0 0 0,1 0-1 0 0,0 0 1 0 0,-1 0 0 0 0,1 0 0 0 0,-1 1-1 0 0,1-1 1 0 0,0 0 0 0 0,-1 0-1 0 0,1 0 1 0 0,-1 0 0 0 0,1 0 0 0 0,0 0-1 0 0,-1 1 1 0 0,1-1 0 0 0,0 0-1 0 0,-1 0 1 0 0,1 1 0 0 0,0-1 0 0 0,-1 0-1 0 0,1 0 1 0 0,0 1 0 0 0,0-1-1 0 0,-1 0 1 0 0,1 1 0 0 0,0-1 0 0 0,0 0-1 0 0,-1 1 1 0 0,1-1 0 0 0,0 1-1 0 0,0-1 1 0 0,0 0 0 0 0,0 1 0 0 0,0-1-1 0 0,0 1 1 0 0,0-1 0 0 0,0 0-1 0 0,0 1 1 0 0,2 27 5 0 0,0-18-10 0 0,-2-5 5 0 0,1 3 5 0 0,0 1 0 0 0,1-1 1 0 0,0 1-1 0 0,0-1 0 0 0,0 0 0 0 0,1 0 0 0 0,1 0 0 0 0,-1 0 0 0 0,1 0 0 0 0,8 10 0 0 0,28 34 115 0 0,-3 2 0 0 0,-2 1 1 0 0,-2 2-1 0 0,27 65 0 0 0,-49-99-102 0 0,-2 1 0 0 0,10 36 0 0 0,-15-42 4 0 0,0 0 0 0 0,-1 0 0 0 0,-1 1 0 0 0,-1-1 0 0 0,-1 1 1 0 0,0-1-1 0 0,-5 32 0 0 0,3-44-18 0 0,-1 14 8 0 0,-1 1 0 0 0,-1-1 1 0 0,0 0-1 0 0,-14 30 0 0 0,17-45-9 0 0,-1 0 0 0 0,0 0 0 0 0,0 0-1 0 0,0-1 1 0 0,-1 1 0 0 0,0-1 0 0 0,1 0 0 0 0,-1 0 0 0 0,-1 0-1 0 0,1 0 1 0 0,-1-1 0 0 0,1 1 0 0 0,-1-1 0 0 0,0-1 0 0 0,0 1-1 0 0,0-1 1 0 0,0 1 0 0 0,-1-1 0 0 0,1-1 0 0 0,-1 1 0 0 0,1-1 0 0 0,-8 1-1 0 0,11-2-1 0 0,-1 0 0 0 0,1-1 0 0 0,-1 1 0 0 0,1-1-1 0 0,-1 1 1 0 0,1-1 0 0 0,-1 0 0 0 0,1 0 0 0 0,0 0 0 0 0,-1 0-1 0 0,1 0 1 0 0,0 0 0 0 0,0-1 0 0 0,0 1 0 0 0,0-1-1 0 0,0 1 1 0 0,0-1 0 0 0,0 0 0 0 0,1 0 0 0 0,-1 0 0 0 0,1 0-1 0 0,-1 0 1 0 0,1 0 0 0 0,0 0 0 0 0,-1 0 0 0 0,1-1-1 0 0,1 1 1 0 0,-1 0 0 0 0,0-1 0 0 0,0 1 0 0 0,1-1-1 0 0,-1-2 1 0 0,-2-10 3 0 0,0 0 1 0 0,1 0-1 0 0,-1-28 0 0 0,9-29-5 0 0,-3 52 7 0 0,2 1-1 0 0,0 0 1 0 0,13-30-1 0 0,-10 31-11 0 0,1 1 0 0 0,0 0 0 0 0,1 1 0 0 0,1 0 0 0 0,0 0 0 0 0,2 1 0 0 0,-1 1 0 0 0,2 0 0 0 0,0 0 0 0 0,1 2 0 0 0,0 0 0 0 0,29-18 0 0 0,-5 9-913 0 0,41-17 0 0 0,-49 28-4064 0 0</inkml:trace>
</inkml:ink>
</file>

<file path=ppt/ink/ink47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33:38.571"/>
    </inkml:context>
    <inkml:brush xml:id="br0">
      <inkml:brushProperty name="width" value="0.05" units="cm"/>
      <inkml:brushProperty name="height" value="0.05" units="cm"/>
    </inkml:brush>
  </inkml:definitions>
  <inkml:trace contextRef="#ctx0" brushRef="#br0">140 308 4209 0 0,'10'2'2900'0'0,"-10"-2"-2832"0"0,0 0 0 0 0,0-1 1 0 0,0 1-1 0 0,0 0 0 0 0,0 0 0 0 0,0 0 0 0 0,0 0 0 0 0,0 0 0 0 0,0-1 1 0 0,0 1-1 0 0,0 0 0 0 0,0 0 0 0 0,0 0 0 0 0,0 0 0 0 0,0 0 1 0 0,1 0-1 0 0,-1-1 0 0 0,0 1 0 0 0,0 0 0 0 0,0 0 0 0 0,0 0 1 0 0,0 0-1 0 0,0 0 0 0 0,0 0 0 0 0,0 0 0 0 0,0 0 0 0 0,1 0 0 0 0,-1-1 1 0 0,0 1-1 0 0,0 0 0 0 0,0 0 0 0 0,0 0 0 0 0,0 0 0 0 0,0 0 1 0 0,1 0-1 0 0,-1 0 0 0 0,0 0 0 0 0,0 0 0 0 0,0 0 0 0 0,0 0 1 0 0,0 0-1 0 0,1 0 0 0 0,-1 0 0 0 0,0 0 0 0 0,0 0 0 0 0,0 0 0 0 0,0 0 1 0 0,0 0-1 0 0,0 0 0 0 0,1 0 0 0 0,-1 0 0 0 0,0 0 0 0 0,0 1 1 0 0,-5-12 412 0 0,2-2-284 0 0,-8-27 514 0 0,-15-16-225 0 0,16 35-411 0 0,9 19-56 0 0,0 0 1 0 0,-1 0-1 0 0,1 0 0 0 0,0 0 1 0 0,-1 0-1 0 0,1 0 0 0 0,-1 0 0 0 0,0 0 1 0 0,0 0-1 0 0,1 1 0 0 0,-1-1 1 0 0,0 1-1 0 0,-3-2 0 0 0,-13-15 233 0 0,0-8-71 0 0,-3-8 19 0 0,19 30-321 0 0,-10-25 529 0 0,11 28-493 0 0,1 0 0 0 0,-1 0 1 0 0,1 0-1 0 0,0 0 0 0 0,-1 0 0 0 0,1 0 0 0 0,0 0 0 0 0,0 0 0 0 0,0 0 0 0 0,0 0 1 0 0,0-1-1 0 0,0 1 0 0 0,0 0 0 0 0,0 0 0 0 0,0 0 0 0 0,0 0 0 0 0,0 0 0 0 0,1 0 1 0 0,-1 0-1 0 0,0 0 0 0 0,1 0 0 0 0,-1 0 0 0 0,2-1 0 0 0,2 0-558 0 0</inkml:trace>
</inkml:ink>
</file>

<file path=ppt/ink/ink47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33:40.788"/>
    </inkml:context>
    <inkml:brush xml:id="br0">
      <inkml:brushProperty name="width" value="0.05" units="cm"/>
      <inkml:brushProperty name="height" value="0.05" units="cm"/>
    </inkml:brush>
  </inkml:definitions>
  <inkml:trace contextRef="#ctx0" brushRef="#br0">96 138 2881 0 0,'0'0'7708'0'0,"-11"-3"-6414"0"0,-1 3-1090 0 0,-15 9-95 0 0,24-7-85 0 0,-1 0-1 0 0,1 0 1 0 0,0 1-1 0 0,1-1 1 0 0,-1 1-1 0 0,0 0 1 0 0,1 0-1 0 0,-1 0 1 0 0,-2 4-1 0 0,-3 8 13 0 0,7-11-35 0 0,-1 0 1 0 0,1 0 0 0 0,0 0-1 0 0,1-1 1 0 0,-1 1 0 0 0,1 0 0 0 0,-1 0-1 0 0,1 0 1 0 0,0 0 0 0 0,1 0-1 0 0,-1 0 1 0 0,1 0 0 0 0,-1 0 0 0 0,1-1-1 0 0,1 1 1 0 0,-1 0 0 0 0,0 0-1 0 0,1-1 1 0 0,0 1 0 0 0,0-1-1 0 0,0 1 1 0 0,0-1 0 0 0,0 0 0 0 0,1 0-1 0 0,4 5 1 0 0,-1-2 2 0 0,0-1 0 0 0,0 1 1 0 0,1-1-1 0 0,0-1 0 0 0,0 1 0 0 0,0-1 0 0 0,0 0 1 0 0,1-1-1 0 0,-1 0 0 0 0,1 0 0 0 0,13 3 0 0 0,-14-4 6 0 0,0-1-1 0 0,-1 0 1 0 0,1 0-1 0 0,0 0 1 0 0,-1-1-1 0 0,1 0 1 0 0,0-1-1 0 0,0 1 1 0 0,-1-1-1 0 0,1 0 1 0 0,7-3-1 0 0,-10 2 0 0 0,0 0-1 0 0,-1 0 0 0 0,0-1 1 0 0,1 1-1 0 0,-1-1 0 0 0,0 1 0 0 0,0-1 1 0 0,-1 0-1 0 0,1 0 0 0 0,-1-1 1 0 0,1 1-1 0 0,-1 0 0 0 0,0-1 1 0 0,0 1-1 0 0,0-1 0 0 0,-1 0 1 0 0,1 0-1 0 0,-1 1 0 0 0,1-8 0 0 0,2-3 0 0 0,-1 0-1 0 0,-1 0 1 0 0,0 0-1 0 0,-1 0 1 0 0,0 0-1 0 0,-1 0 0 0 0,-1 0 1 0 0,-3-23-1 0 0,2 30-6 0 0,1-1 0 0 0,-1 1-1 0 0,-1 0 1 0 0,1 0 0 0 0,-1 0-1 0 0,-1 0 1 0 0,1 1 0 0 0,-1-1 0 0 0,0 1-1 0 0,0 0 1 0 0,-1 0 0 0 0,0 0-1 0 0,0 1 1 0 0,0 0 0 0 0,-1 0-1 0 0,0 0 1 0 0,0 0 0 0 0,-7-3-1 0 0,11 7-3 0 0,0 0 0 0 0,0 0-1 0 0,0 0 1 0 0,0 1-1 0 0,0-1 1 0 0,0 1-1 0 0,0 0 1 0 0,0-1-1 0 0,0 1 1 0 0,0 0 0 0 0,0 0-1 0 0,0 0 1 0 0,0 1-1 0 0,0-1 1 0 0,0 0-1 0 0,0 1 1 0 0,0-1-1 0 0,0 1 1 0 0,0 0 0 0 0,0 0-1 0 0,0 0 1 0 0,0 0-1 0 0,0 0 1 0 0,1 0-1 0 0,-1 0 1 0 0,0 0-1 0 0,-1 3 1 0 0,-14 12-216 0 0,8-3 9 0 0,-2 8-263 0 0,9-15 88 0 0</inkml:trace>
</inkml:ink>
</file>

<file path=ppt/ink/ink47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33:41.242"/>
    </inkml:context>
    <inkml:brush xml:id="br0">
      <inkml:brushProperty name="width" value="0.05" units="cm"/>
      <inkml:brushProperty name="height" value="0.05" units="cm"/>
    </inkml:brush>
  </inkml:definitions>
  <inkml:trace contextRef="#ctx0" brushRef="#br0">1 0 5841 0 0,'18'85'2838'0'0,"-15"-73"-1856"0"0,-4-10 593 0 0,-1-8-152 0 0,1 4-710 0 0,1 2-611 0 0,-1 0-105 0 0,0 0-148 0 0,2 2-234 0 0,0 1 310 0 0,1 5-83 0 0,-1-5 7 0 0,1 4-269 0 0</inkml:trace>
</inkml:ink>
</file>

<file path=ppt/ink/ink47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33:41.578"/>
    </inkml:context>
    <inkml:brush xml:id="br0">
      <inkml:brushProperty name="width" value="0.05" units="cm"/>
      <inkml:brushProperty name="height" value="0.05" units="cm"/>
    </inkml:brush>
  </inkml:definitions>
  <inkml:trace contextRef="#ctx0" brushRef="#br0">64 1 2585 0 0,'-23'30'2673'0'0,"19"-28"-773"0"0,-4-2-256 0 0,-14-8 87 0 0,19 7 369 0 0,1 0-1496 0 0,1 1-410 0 0,1 0-362 0 0</inkml:trace>
</inkml:ink>
</file>

<file path=ppt/ink/ink47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33:41.927"/>
    </inkml:context>
    <inkml:brush xml:id="br0">
      <inkml:brushProperty name="width" value="0.05" units="cm"/>
      <inkml:brushProperty name="height" value="0.05" units="cm"/>
    </inkml:brush>
  </inkml:definitions>
  <inkml:trace contextRef="#ctx0" brushRef="#br0">0 0 4705 0 0,'22'114'2873'0'0,"-25"-114"-1377"0"0,2 0-992 0 0,-1 0 672 0 0,0-2-776 0 0,1 2-160 0 0,-1-1-224 0 0,2-1-184 0 0,-1 0 8 0 0,1 1-1232 0 0,0-1 1152 0 0,0 1-240 0 0,0-6 8 0 0,0 4-976 0 0</inkml:trace>
</inkml:ink>
</file>

<file path=ppt/ink/ink47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33:42.275"/>
    </inkml:context>
    <inkml:brush xml:id="br0">
      <inkml:brushProperty name="width" value="0.05" units="cm"/>
      <inkml:brushProperty name="height" value="0.05" units="cm"/>
    </inkml:brush>
  </inkml:definitions>
  <inkml:trace contextRef="#ctx0" brushRef="#br0">0 1 6905 0 0,'32'42'2685'0'0,"-32"-39"-1167"0"0,-6-5-97 0 0,-4-4 126 0 0,6 1-630 0 0,8 35-688 0 0,11 15-132 0 0,-7-20-41 0 0,-1 6 17 0 0,1 15 37 0 0,-1-4-14 0 0,1 20-14 0 0,-5-38-80 0 0,-1-6-65 0 0,0 0 239 0 0,1-7-271 0 0,1 0-457 0 0,-1-3-193 0 0,-2-12-2592 0 0</inkml:trace>
</inkml:ink>
</file>

<file path=ppt/ink/ink47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33:44.308"/>
    </inkml:context>
    <inkml:brush xml:id="br0">
      <inkml:brushProperty name="width" value="0.05" units="cm"/>
      <inkml:brushProperty name="height" value="0.05" units="cm"/>
    </inkml:brush>
  </inkml:definitions>
  <inkml:trace contextRef="#ctx0" brushRef="#br0">17 46 2353 0 0,'-10'-15'4943'0'0,"4"1"-3983"0"0,5 2 463 0 0,3 11-1346 0 0,0 0 0 0 0,0 1 0 0 0,0-1 0 0 0,0 0 0 0 0,0 1 0 0 0,0 0 0 0 0,1-1 0 0 0,-1 1 1 0 0,0 0-1 0 0,0 0 0 0 0,0 0 0 0 0,3 1 0 0 0,58-1 502 0 0,-21 2-313 0 0,1 0-64 0 0,-15 0-90 0 0,27-4 184 0 0,-2 0-76 0 0,-25 7-173 0 0,18 17 90 0 0,-32-16-115 0 0,-16 3-14 0 0,-3 6 38 0 0,-2 32 102 0 0,8 29-131 0 0,1-42 42 0 0,-2 7 25 0 0,-2 21 36 0 0,0 0 21 0 0,7 33 173 0 0,16 66 23 0 0,13 129 133 0 0,-29-236-437 0 0,5 25 11 0 0,5 68 20 0 0,-10-80-54 0 0,4 33 5 0 0,6 125 13 0 0,4 64 33 0 0,-2-60-3 0 0,-14-75-10 0 0,-3-121-38 0 0,1 14 10 0 0,10 68 71 0 0,-4-60 72 0 0,0 23-58 0 0,0-1-41 0 0,1-24 26 0 0,-3-20-27 0 0,-1-1 1 0 0,-1 1-1 0 0,-2 0 1 0 0,-4 48-1 0 0,3-37-10 0 0,0 5 28 0 0,-2-14-36 0 0,2-14-6 0 0,2 12 23 0 0,0 46 40 0 0,-26 108 48 0 0,13-118-124 0 0,5-24-13 0 0,3 18 4 0 0,4-49-7 0 0,-2-1 1 0 0,0 1-1 0 0,-4 21 1 0 0,3-23 7 0 0,1-1 0 0 0,0 1 1 0 0,1 0-1 0 0,0 0 1 0 0,0 0-1 0 0,4 16 0 0 0,-1 5 68 0 0,0-14-49 0 0,3 9 3 0 0,-1-5-4 0 0,-2-5-16 0 0,-2 25 18 0 0,-6-13 8 0 0,-4 16-37 0 0,4-37-7 0 0,5-7-2 0 0,0-1-1 0 0,-1 0 1 0 0,1 0 0 0 0,0 0 0 0 0,-1 0 0 0 0,1 0 0 0 0,-1 0 0 0 0,1 0 0 0 0,-1 0 0 0 0,0 0 0 0 0,1 0 0 0 0,-1 0 0 0 0,0-1 0 0 0,0 1 0 0 0,1 0 0 0 0,-1 0 0 0 0,0-1 0 0 0,-1 2 0 0 0,-3-1 44 0 0,2-1-4 0 0,2 0-25 0 0,0 7-20 0 0,-2 5 16 0 0,0-3-1 0 0,0-4-3 0 0,0 2-1 0 0,1-2-3 0 0,0 2 0 0 0,1-1-3 0 0,0 2 0 0 0,1-5-1 0 0,0-1 0 0 0,1 16 2 0 0,1 9 9 0 0,1-3 1 0 0,-3-9-7 0 0,1-8-1 0 0,-1 2 1 0 0,1-2 0 0 0,3 7-1 0 0,-3-8-1 0 0,1 8 0 0 0,-1-10-1 0 0,-1 1-1 0 0,1-1 1 0 0,0 0-1 0 0,0 0 1 0 0,0 0-1 0 0,1 0 1 0 0,-1-1 0 0 0,1 1-1 0 0,4 6 1 0 0,-4-1 4 0 0,-3 9 3 0 0,-4-10-8 0 0,1-6-5 0 0,-5 0 7 0 0,5-1 16 0 0,-1-1 3 0 0,4 0-16 0 0,-2 0 20 0 0,2 0-22 0 0,0 0-4 0 0,0 0-3 0 0,0 0-1 0 0,1 0 1 0 0,0 0 0 0 0,3 3-2 0 0,3 8 2 0 0,-1-2 3 0 0,-1-3 0 0 0,-2-1-1 0 0,0-2 0 0 0,0 1 5 0 0,13 24 10 0 0,-13-17 5 0 0,-2-4 1 0 0,-2-1 8 0 0,0-2-3 0 0,-3-1 13 0 0,-2 0-13 0 0,3-1-21 0 0,1-1-2 0 0,-9 4 5 0 0,-29 7 12 0 0,31-9-21 0 0,1 0 4 0 0,0-1-1 0 0,0 1 1 0 0,-1-2 0 0 0,1 1-1 0 0,0-1 1 0 0,-1-1-1 0 0,1 0 1 0 0,-1 0 0 0 0,1 0-1 0 0,-1-2 1 0 0,1 1-1 0 0,0-1 1 0 0,-1 0 0 0 0,1-1-1 0 0,0 0 1 0 0,0 0-1 0 0,-10-7 1 0 0,14 8 0 0 0,2 1 1 0 0,0-1 0 0 0,0 1 0 0 0,0 0-1 0 0,1-1 1 0 0,-1 0 0 0 0,0 1 0 0 0,1-1 0 0 0,-1 0 0 0 0,1 0 0 0 0,0-1-1 0 0,-1 1 1 0 0,1 0 0 0 0,0-1 0 0 0,1 1 0 0 0,-3-5 0 0 0,-9-8-1905 0 0,2 5 182 0 0,11 8 736 0 0</inkml:trace>
</inkml:ink>
</file>

<file path=ppt/ink/ink47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33:44.829"/>
    </inkml:context>
    <inkml:brush xml:id="br0">
      <inkml:brushProperty name="width" value="0.05" units="cm"/>
      <inkml:brushProperty name="height" value="0.05" units="cm"/>
    </inkml:brush>
  </inkml:definitions>
  <inkml:trace contextRef="#ctx0" brushRef="#br0">3 75 3673 0 0,'0'0'190'0'0,"0"0"0"0"0,0-1 1 0 0,-1 1-1 0 0,1 0 0 0 0,0-1 0 0 0,0 1 1 0 0,0 0-1 0 0,-1-1 0 0 0,1 1 0 0 0,0 0 1 0 0,0-1-1 0 0,0 1 0 0 0,0-1 0 0 0,0 1 1 0 0,0 0-1 0 0,0-1 0 0 0,0 1 0 0 0,0-1 1 0 0,0 1-1 0 0,0 0 0 0 0,0-1 0 0 0,0 1 1 0 0,0-1-1 0 0,0 1 0 0 0,0 0 0 0 0,1-1 1 0 0,-1 1-1 0 0,0 0 0 0 0,0-1 0 0 0,0 1 1 0 0,1 0-1 0 0,-1-1 0 0 0,15-14 1620 0 0,28-9-2681 0 0,-36 20 1469 0 0,-1 1-492 0 0,11-6-1675 0 0,-12 3-24 0 0,-5 4 427 0 0</inkml:trace>
</inkml:ink>
</file>

<file path=ppt/ink/ink47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33:45.179"/>
    </inkml:context>
    <inkml:brush xml:id="br0">
      <inkml:brushProperty name="width" value="0.05" units="cm"/>
      <inkml:brushProperty name="height" value="0.05" units="cm"/>
    </inkml:brush>
  </inkml:definitions>
  <inkml:trace contextRef="#ctx0" brushRef="#br0">52 138 5529 0 0,'-49'-86'1370'0'0,"48"86"-1283"0"0,1-1 1 0 0,0 1-1 0 0,-1-1 1 0 0,1 0-1 0 0,0 1 0 0 0,0-1 1 0 0,0 0-1 0 0,-1 1 1 0 0,1-1-1 0 0,0 0 0 0 0,0 0 1 0 0,0 1-1 0 0,0-1 1 0 0,0 0-1 0 0,0 1 1 0 0,0-1-1 0 0,1 0 0 0 0,-1 1 1 0 0,0-1-1 0 0,0 0 1 0 0,0 1-1 0 0,1-1 1 0 0,-1 0-1 0 0,0 1 0 0 0,1-1 1 0 0,-1 1-1 0 0,1-1 1 0 0,-1 0-1 0 0,0 1 1 0 0,1-1-1 0 0,-1 1 0 0 0,1-1 1 0 0,0 1-1 0 0,-1 0 1 0 0,1-1-1 0 0,0 0 1 0 0,23-8 394 0 0,-19 8-76 0 0,1-1-99 0 0,18-8 206 0 0,-17 6-126 0 0,-6 2 0 0 0,26 6-1080 0 0,-9 0-77 0 0,-15-3 123 0 0</inkml:trace>
</inkml:ink>
</file>

<file path=ppt/ink/ink47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33:46.911"/>
    </inkml:context>
    <inkml:brush xml:id="br0">
      <inkml:brushProperty name="width" value="0.05" units="cm"/>
      <inkml:brushProperty name="height" value="0.05" units="cm"/>
    </inkml:brush>
  </inkml:definitions>
  <inkml:trace contextRef="#ctx0" brushRef="#br0">514 29 3657 0 0,'68'-19'454'0'0,"-52"12"632"0"0,-14 5 678 0 0,-11 2 711 0 0,0 14-1554 0 0,8-12-834 0 0,1-1 0 0 0,-1 1 0 0 0,0-1-1 0 0,1 1 1 0 0,-1-1 0 0 0,0 1 0 0 0,0-1-1 0 0,0 0 1 0 0,0 1 0 0 0,0-1 0 0 0,0 0-1 0 0,0 0 1 0 0,-1 0 0 0 0,-1 1-1 0 0,-42 22 498 0 0,34-17-512 0 0,-1-1-1 0 0,1-1 1 0 0,-1 1 0 0 0,0-2-1 0 0,0 0 1 0 0,-1 0-1 0 0,-18 2 1 0 0,-45 1 281 0 0,-133-5 1 0 0,165 3 42 0 0,39-4-236 0 0,1 0 0 0 0,-1 0 0 0 0,0-1 0 0 0,-1 1 0 0 0,1-1 0 0 0,0 0 0 0 0,-9-2 0 0 0,25 43 368 0 0,-2 4-216 0 0,-2 1-1 0 0,2 93 0 0 0,-16 97 321 0 0,3-164-439 0 0,3-13-31 0 0,5 32 37 0 0,-3-69-131 0 0,-4 122 343 0 0,0-98-77 0 0,5 87-1 0 0,19 12-100 0 0,-3-50 50 0 0,-8-57-238 0 0,-2-14 7 0 0,3 9 38 0 0,-5-10-29 0 0,-1 18 27 0 0,-5-15 30 0 0,1 7-16 0 0,-3-11-53 0 0,-7 10 20 0 0,5-22-50 0 0,1-1 0 0 0,0 1 0 0 0,0 0 0 0 0,1-1 0 0 0,-1 14 0 0 0,-6 23 7 0 0,-2-19-8 0 0,-4 13 13 0 0,14-35-30 0 0,-1 0 0 0 0,1-1 0 0 0,-1 1 1 0 0,1-1-1 0 0,-1 1 0 0 0,0-1 0 0 0,-1 0 0 0 0,-4 7 1 0 0,4-7 1 0 0,0 0 0 0 0,1 1 1 0 0,-1-1-1 0 0,1 1 0 0 0,0-1 1 0 0,0 1-1 0 0,1 0 0 0 0,-1 0 0 0 0,1 0 1 0 0,0 0-1 0 0,0 8 0 0 0,-1 66 25 0 0,2-25 46 0 0,-4-16 1 0 0,3-16-14 0 0,-1-1 1 0 0,-1 1 0 0 0,-8 23-1 0 0,8-29 0 0 0,3 6 1 0 0,15 33 18 0 0,-7-31-37 0 0,-7-21-34 0 0,0 3-4 0 0,3 9 1 0 0,-3-9 12 0 0,-1-2 6 0 0,0 3 41 0 0,0-6-62 0 0,0 1 0 0 0,0 4 17 0 0,0 0-1 0 0,0-4-15 0 0,0 1 0 0 0,1-2 0 0 0,-1-1 0 0 0,1 1 0 0 0,-1 0 0 0 0,0-1 0 0 0,1 1 0 0 0,-1 0 0 0 0,1-1 0 0 0,0 1 0 0 0,-1-1 0 0 0,1 1-1 0 0,-1-1 1 0 0,1 1 0 0 0,0-1 0 0 0,0 1 0 0 0,-1-1 0 0 0,1 0 0 0 0,0 1 0 0 0,-1-1 0 0 0,1 0 0 0 0,0 0 0 0 0,0 1 0 0 0,0-1 0 0 0,-1 0 0 0 0,1 0 0 0 0,0 0 0 0 0,0 0 0 0 0,0 0 0 0 0,0 0 0 0 0,-1 0 0 0 0,1 0 0 0 0,0-1 0 0 0,0 1 0 0 0,0 0 0 0 0,0-1 0 0 0,40-6-36 0 0,-32 5 37 0 0,204-22 20 0 0,-204 23-25 0 0,105-20 44 0 0,-96 17 30 0 0,-27-3-4705 0 0,8 5 3364 0 0</inkml:trace>
</inkml:ink>
</file>

<file path=ppt/ink/ink4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23:00:37.473"/>
    </inkml:context>
    <inkml:brush xml:id="br0">
      <inkml:brushProperty name="width" value="0.05" units="cm"/>
      <inkml:brushProperty name="height" value="0.05" units="cm"/>
      <inkml:brushProperty name="color" value="#E71224"/>
    </inkml:brush>
  </inkml:definitions>
  <inkml:trace contextRef="#ctx0" brushRef="#br0">13 72 2433 0 0,'-6'-70'2465'0'0,"6"70"-2430"0"0,0 0 0 0 0,0-1 1 0 0,-1 1-1 0 0,1 0 0 0 0,0 0 0 0 0,0 0 0 0 0,0 0 0 0 0,0 0 0 0 0,0 0 0 0 0,-1 0 0 0 0,1 0 1 0 0,0 0-1 0 0,0 0 0 0 0,0 0 0 0 0,0 0 0 0 0,0 0 0 0 0,-1 0 0 0 0,1 0 0 0 0,0 0 0 0 0,0 0 1 0 0,0 0-1 0 0,0 0 0 0 0,-1 0 0 0 0,1 0 0 0 0,0 0 0 0 0,0 0 0 0 0,0 0 0 0 0,0 0 0 0 0,0 0 1 0 0,-1 0-1 0 0,1 1 0 0 0,0-1 0 0 0,0 0 0 0 0,0 0 0 0 0,0 0 0 0 0,0 0 0 0 0,0 0 1 0 0,0 0-1 0 0,-1 0 0 0 0,1 1 0 0 0,0-1 0 0 0,0 0 0 0 0,0 0 0 0 0,0 0 0 0 0,0 0 0 0 0,0 0 1 0 0,0 1-1 0 0,0-1 0 0 0,0 0 0 0 0,0 0 0 0 0,0 0 0 0 0,0 0 0 0 0,0 1 0 0 0,0-1 0 0 0,1 23 267 0 0,1 0-1 0 0,0 0 1 0 0,11 37-1 0 0,-2-9 88 0 0,10 63-58 0 0,2 12-349 0 0,56 177 0 0 0,-66-264-307 0 0,-10-32-59 0 0</inkml:trace>
</inkml:ink>
</file>

<file path=ppt/ink/ink47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33:50.778"/>
    </inkml:context>
    <inkml:brush xml:id="br0">
      <inkml:brushProperty name="width" value="0.05" units="cm"/>
      <inkml:brushProperty name="height" value="0.05" units="cm"/>
    </inkml:brush>
  </inkml:definitions>
  <inkml:trace contextRef="#ctx0" brushRef="#br0">3 39 4289 0 0,'-2'-2'6907'0'0,"11"-5"-6629"0"0,11-2 23 0 0,2 3-110 0 0,7-1-35 0 0,-18 5-93 0 0,-5 0-15 0 0,0 1 0 0 0,-1 0 0 0 0,1 0 0 0 0,0 1 0 0 0,0 0 0 0 0,9 0 0 0 0,-11 1-17 0 0,0-1-1 0 0,0 1 1 0 0,0 0-1 0 0,0 0 1 0 0,0 1-1 0 0,-1-1 1 0 0,1 1-1 0 0,0 0 1 0 0,-1 0-1 0 0,1 0 0 0 0,-1 0 1 0 0,6 5-1 0 0,-3-1-7 0 0,-1 1 0 0 0,0-1 1 0 0,0 1-1 0 0,-1 0 0 0 0,0 0 0 0 0,0 0 0 0 0,-1 0 0 0 0,1 1 0 0 0,-2-1 0 0 0,4 12 0 0 0,-5-15-17 0 0,0 0 0 0 0,-1 1 1 0 0,1-1-1 0 0,-1 0 0 0 0,0 0 1 0 0,0 1-1 0 0,0-1 0 0 0,-1 0 1 0 0,0 1-1 0 0,1-1 0 0 0,-2 0 1 0 0,1 0-1 0 0,0 0 0 0 0,-3 6 1 0 0,-36 54 85 0 0,33-56-79 0 0,0 1-1 0 0,1 0 0 0 0,1 1 0 0 0,0-1 1 0 0,0 1-1 0 0,-4 13 0 0 0,4-10-26 0 0,4-13 19 0 0,1 1-1 0 0,0-1 1 0 0,-1 1-1 0 0,1-1 0 0 0,0 0 1 0 0,-1 1-1 0 0,1-1 0 0 0,0 1 1 0 0,0-1-1 0 0,-1 1 1 0 0,1-1-1 0 0,0 1 0 0 0,0-1 1 0 0,0 1-1 0 0,0-1 1 0 0,0 1-1 0 0,0-1 0 0 0,0 1 1 0 0,0-1-1 0 0,0 1 1 0 0,0-1-1 0 0,0 1 0 0 0,0-1 1 0 0,0 1-1 0 0,0-1 0 0 0,0 1 1 0 0,0-1-1 0 0,0 1 1 0 0,1-1-1 0 0,-1 0 0 0 0,0 1 1 0 0,0-1-1 0 0,1 1 1 0 0,-1-1-1 0 0,0 1 0 0 0,1-1 1 0 0,-1 0-1 0 0,0 1 1 0 0,1-1-1 0 0,-1 0 0 0 0,1 1 1 0 0,-1-1-1 0 0,0 0 0 0 0,1 0 1 0 0,-1 1-1 0 0,1-1 1 0 0,-1 0-1 0 0,1 0 0 0 0,-1 0 1 0 0,1 0-1 0 0,-1 0 1 0 0,1 1-1 0 0,21 1 61 0 0,8-7 90 0 0,-16 2-131 0 0,-4-5-1767 0 0,-7 6 1029 0 0</inkml:trace>
</inkml:ink>
</file>

<file path=ppt/ink/ink47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33:51.407"/>
    </inkml:context>
    <inkml:brush xml:id="br0">
      <inkml:brushProperty name="width" value="0.05" units="cm"/>
      <inkml:brushProperty name="height" value="0.05" units="cm"/>
    </inkml:brush>
  </inkml:definitions>
  <inkml:trace contextRef="#ctx0" brushRef="#br0">0 60 6585 0 0,'54'-37'2609'0'0,"-53"37"-2450"0"0,0-1 1 0 0,0 1-1 0 0,-1-1 0 0 0,1 0 1 0 0,0 1-1 0 0,0-1 0 0 0,-1 0 1 0 0,1 0-1 0 0,0 0 0 0 0,-1 1 1 0 0,1-1-1 0 0,-1 0 0 0 0,1 0 1 0 0,-1 0-1 0 0,1 0 0 0 0,-1 0 1 0 0,1 0-1 0 0,-1 0 0 0 0,0 0 1 0 0,0 0-1 0 0,-1-4 2480 0 0,3 12-1765 0 0,33 140 723 0 0,-3-8-442 0 0,-15-100-985 0 0,-14-33-146 0 0,0-1-1 0 0,0 0 1 0 0,1 0 0 0 0,0 0 0 0 0,0 0 0 0 0,1-1 0 0 0,6 7-1 0 0,-8-10-270 0 0,5 6 428 0 0</inkml:trace>
</inkml:ink>
</file>

<file path=ppt/ink/ink47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33:54.326"/>
    </inkml:context>
    <inkml:brush xml:id="br0">
      <inkml:brushProperty name="width" value="0.05" units="cm"/>
      <inkml:brushProperty name="height" value="0.05" units="cm"/>
    </inkml:brush>
  </inkml:definitions>
  <inkml:trace contextRef="#ctx0" brushRef="#br0">0 36 5993 0 0,'45'-35'2498'0'0,"-45"35"-2458"0"0,0 0-1 0 0,0 0 0 0 0,0 0 1 0 0,0 0-1 0 0,0 1 1 0 0,-1-1-1 0 0,1 0 1 0 0,0 0-1 0 0,0 0 1 0 0,0 0-1 0 0,0 0 0 0 0,0 1 1 0 0,0-1-1 0 0,0 0 1 0 0,0 0-1 0 0,0 0 1 0 0,0 0-1 0 0,0 1 1 0 0,0-1-1 0 0,0 0 0 0 0,0 0 1 0 0,0 0-1 0 0,0 1 1 0 0,0-1-1 0 0,0 0 1 0 0,0 0-1 0 0,0 0 1 0 0,0 0-1 0 0,0 1 0 0 0,0-1 1 0 0,0 0-1 0 0,0 0 1 0 0,0 0-1 0 0,0 0 1 0 0,0 1-1 0 0,0-1 1 0 0,0 0-1 0 0,1 0 0 0 0,-1 0 1 0 0,0 0-1 0 0,0 0 1 0 0,0 0-1 0 0,0 1 1 0 0,0-1-1 0 0,1 0 1 0 0,-1 0-1 0 0,0 0 0 0 0,0 0 1 0 0,0 0-1 0 0,0 0 1 0 0,1 0-1 0 0,-1 0 1 0 0,0 0-1 0 0,0 0 1 0 0,0 0-1 0 0,0 0 0 0 0,1 0 1 0 0,-1 0-1 0 0,0 0 1 0 0,0 0-1 0 0,0 0 1 0 0,1 0-1 0 0,-1 0 1 0 0,0 0-1 0 0,0 0 0 0 0,0 0 1 0 0,1 0-1 0 0,-7 23 687 0 0,3-12-128 0 0,1 7-84 0 0,2-1 0 0 0,0 1-1 0 0,1 0 1 0 0,4 22 0 0 0,-4-34-471 0 0,0 0 0 0 0,0 0 0 0 0,1-1 0 0 0,0 1 0 0 0,0-1 0 0 0,0 1 0 0 0,1-1 0 0 0,-1 1 0 0 0,1-1 0 0 0,1 0 0 0 0,-1-1 0 0 0,1 1 0 0 0,0 0 0 0 0,0-1 0 0 0,0 0 0 0 0,8 6 0 0 0,-3 0 266 0 0,-6-7-1313 0 0</inkml:trace>
</inkml:ink>
</file>

<file path=ppt/ink/ink47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33:54.710"/>
    </inkml:context>
    <inkml:brush xml:id="br0">
      <inkml:brushProperty name="width" value="0.05" units="cm"/>
      <inkml:brushProperty name="height" value="0.05" units="cm"/>
    </inkml:brush>
  </inkml:definitions>
  <inkml:trace contextRef="#ctx0" brushRef="#br0">70 1 6697 0 0,'-11'12'5473'0'0,"-1"-8"-3556"0"0,1-4-759 0 0,5 0-462 0 0,5 0-662 0 0,0 0 0 0 0,1 1-1 0 0,-1-1 1 0 0,0 0 0 0 0,0 1 0 0 0,1-1 0 0 0,-1 1 0 0 0,0-1 0 0 0,1 1 0 0 0,-1-1 0 0 0,0 1 0 0 0,1 0 0 0 0,-1-1-1 0 0,1 1 1 0 0,-1 0 0 0 0,1-1 0 0 0,-1 1 0 0 0,1 0 0 0 0,-1 1 0 0 0,-11 35 564 0 0,10-29-550 0 0,1 1 0 0 0,0-1 0 0 0,1 0 0 0 0,0 0 0 0 0,0 0 0 0 0,1 0 1 0 0,0 0-1 0 0,0 1 0 0 0,1-1 0 0 0,0-1 0 0 0,1 1 0 0 0,0 0 0 0 0,0-1 0 0 0,0 1 0 0 0,1-1 0 0 0,0 0 0 0 0,0 0 0 0 0,1 0 0 0 0,0-1 0 0 0,0 1 1 0 0,8 6-1 0 0,-9-10-32 0 0,0 0 0 0 0,0 0 1 0 0,0 0-1 0 0,0-1 0 0 0,0 1 0 0 0,1-1 1 0 0,-1 0-1 0 0,1-1 0 0 0,0 1 1 0 0,0-1-1 0 0,-1 1 0 0 0,1-1 1 0 0,7 0-1 0 0,-9-1-11 0 0,0 0 0 0 0,0 0 0 0 0,0 0 0 0 0,0-1-1 0 0,0 1 1 0 0,0-1 0 0 0,0 1 0 0 0,-1-1 0 0 0,1 0 0 0 0,0 0 0 0 0,0-1 0 0 0,-1 1-1 0 0,1 0 1 0 0,-1-1 0 0 0,1 0 0 0 0,-1 1 0 0 0,0-1 0 0 0,1 0 0 0 0,-1 0-1 0 0,0 0 1 0 0,0-1 0 0 0,-1 1 0 0 0,4-5 0 0 0,4-15 5 0 0,-5-18-1 0 0,-12 2 1 0 0,-7 20 1 0 0,-36-9-38 0 0,13 13 19 0 0,21 7-2 0 0,15 6-10 0 0,0 0-1 0 0,0 0 1 0 0,0 0-1 0 0,0 0 1 0 0,0 0-1 0 0,0 1 1 0 0,-1-1-1 0 0,1 1 1 0 0,0-1-1 0 0,0 1 1 0 0,-1 0-1 0 0,1 0 1 0 0,0 0-1 0 0,-3 0 1 0 0,4 0-65 0 0,0 0-1 0 0,1 0 1 0 0,-1 0 0 0 0,0 0-1 0 0,0 0 1 0 0,0 0-1 0 0,1 0 1 0 0,-1 0 0 0 0,0 1-1 0 0,0-1 1 0 0,0 0 0 0 0,1 0-1 0 0,-1 1 1 0 0,0-1 0 0 0,0 0-1 0 0,1 1 1 0 0,-1-1 0 0 0,0 1-1 0 0,1-1 1 0 0,-1 1 0 0 0,0-1-1 0 0,1 1 1 0 0,-1-1-1 0 0,1 1 1 0 0,-1 0 0 0 0,1-1-1 0 0,-1 1 1 0 0,1 0 0 0 0,0-1-1 0 0,-1 1 1 0 0,1 0 0 0 0,-1 1-1 0 0</inkml:trace>
</inkml:ink>
</file>

<file path=ppt/ink/ink47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33:51.745"/>
    </inkml:context>
    <inkml:brush xml:id="br0">
      <inkml:brushProperty name="width" value="0.05" units="cm"/>
      <inkml:brushProperty name="height" value="0.05" units="cm"/>
    </inkml:brush>
  </inkml:definitions>
  <inkml:trace contextRef="#ctx0" brushRef="#br0">0 1 4841 0 0,'1'3'1904'0'0,"1"12"1015"0"0,-2-9-1453 0 0,4 0-826 0 0,4 11-210 0 0,-7-15-310 0 0,11 25 97 0 0,7 13 196 0 0,-2 0 134 0 0,-6-16-142 0 0,5 14 329 0 0,6-14-489 0 0,-11-13-124 0 0,-11-11-121 0 0,0 0 0 0 0,0 0 0 0 0,1 0 0 0 0,-1 0 0 0 0,0 0 0 0 0,0 0 0 0 0,0 1 0 0 0,0-1 0 0 0,0 0 0 0 0,0 0 0 0 0,0 0 0 0 0,0 0 0 0 0,0 0 0 0 0,0 0 0 0 0,0 1 0 0 0,0-1 0 0 0,0 0 0 0 0,0 0 0 0 0,0 0 0 0 0,0 0 0 0 0,0 0 0 0 0,0 1 0 0 0,0-1 0 0 0,0 0 0 0 0,0 0 0 0 0,0 0 0 0 0,0 0 0 0 0,0 0 0 0 0,0 0 0 0 0,0 1 0 0 0,0-1 0 0 0,0 0 0 0 0,0 0 0 0 0,0 0 0 0 0,-1 0 0 0 0,1 0 0 0 0,0 0 0 0 0,0 0 0 0 0,0 1 0 0 0,0-1 0 0 0,0 0 0 0 0,0 0 0 0 0,0 0 0 0 0,0 0 0 0 0,-1 0 0 0 0,1 0 0 0 0,0 0 0 0 0,0 0 0 0 0,0 0 0 0 0,0 0 0 0 0,0 0 0 0 0,0 0 0 0 0,-1 0 0 0 0,1 0 0 0 0,0 0 0 0 0,0 0 0 0 0,0 0 0 0 0,0 0 0 0 0,0 0 0 0 0,-1 0 0 0 0,1 0 0 0 0,0 0 0 0 0,0 0 0 0 0,-4 3-267 0 0,3 0-733 0 0,-3-2-459 0 0,2-1 914 0 0</inkml:trace>
</inkml:ink>
</file>

<file path=ppt/ink/ink47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33:52.106"/>
    </inkml:context>
    <inkml:brush xml:id="br0">
      <inkml:brushProperty name="width" value="0.05" units="cm"/>
      <inkml:brushProperty name="height" value="0.05" units="cm"/>
    </inkml:brush>
  </inkml:definitions>
  <inkml:trace contextRef="#ctx0" brushRef="#br0">49 1 6777 0 0,'0'0'135'0'0,"0"0"0"0"0,1 0 0 0 0,-1 1-1 0 0,0-1 1 0 0,0 0 0 0 0,0 0 0 0 0,0 0-1 0 0,0 0 1 0 0,1 1 0 0 0,-1-1 0 0 0,0 0-1 0 0,0 0 1 0 0,0 0 0 0 0,0 1 0 0 0,0-1-1 0 0,0 0 1 0 0,0 0 0 0 0,0 0 0 0 0,0 1-1 0 0,0-1 1 0 0,0 0 0 0 0,0 0 0 0 0,0 0-1 0 0,0 1 1 0 0,0-1 0 0 0,0 0 0 0 0,0 0-1 0 0,0 1 1 0 0,0-1 0 0 0,0 0 0 0 0,0 0-1 0 0,0 0 1 0 0,0 1 0 0 0,0-1 0 0 0,-1 0-1 0 0,1 0 1 0 0,0 0 0 0 0,0 0 0 0 0,0 1-1 0 0,0-1 1 0 0,0 0 0 0 0,-1 0 0 0 0,1 0-1 0 0,0 0 1 0 0,0 0 0 0 0,-1 1 0 0 0,-8-5 490 0 0,3 2-177 0 0,5 3-391 0 0,0-1 0 0 0,0 1 0 0 0,0 0-1 0 0,-1 0 1 0 0,1-1 0 0 0,0 1 0 0 0,0 0-1 0 0,1 0 1 0 0,-1 0 0 0 0,0 0 0 0 0,0 0-1 0 0,0 0 1 0 0,1 0 0 0 0,-1 1 0 0 0,0-1-1 0 0,1 0 1 0 0,-1 0 0 0 0,1 0 0 0 0,0 1-1 0 0,-1-1 1 0 0,1 0 0 0 0,0 0 0 0 0,0 1-1 0 0,-1-1 1 0 0,1 0 0 0 0,0 1-1 0 0,1 1 1 0 0,-5 12 169 0 0,1-1-128 0 0,0 0 1 0 0,0 0-1 0 0,0 17 0 0 0,3-25-28 0 0,1 1 0 0 0,-1-1 0 0 0,1 0 0 0 0,0 0 0 0 0,0 0 0 0 0,1 0 0 0 0,1 6 0 0 0,13 23 208 0 0,0-6-26 0 0,-3-11-105 0 0,14 10 23 0 0,-6-13-133 0 0,35 12 20 0 0,-44-23-42 0 0,1-1 1 0 0,0 0 0 0 0,0-1-1 0 0,0 0 1 0 0,18 0 0 0 0,-19-3-2 0 0,-11-3 4 0 0,-1 3-16 0 0,0 1-1 0 0,0-1 1 0 0,1 0-1 0 0,-1 1 1 0 0,0-1-1 0 0,0 1 1 0 0,0-1-1 0 0,0 0 1 0 0,1 1-1 0 0,-1-1 1 0 0,0 1-1 0 0,1-1 0 0 0,-1 1 1 0 0,0-1-1 0 0,1 1 1 0 0,-1-1-1 0 0,1 1 1 0 0,-1-1-1 0 0,1 1 1 0 0,-1-1-1 0 0,1 1 1 0 0,-1 0-1 0 0,1-1 1 0 0,-1 1-1 0 0,1 0 1 0 0,-1 0-1 0 0,1-1 1 0 0,0 1-1 0 0,-1 0 1 0 0,1 0-1 0 0,1 0 1 0 0,1-2 7 0 0,1-1 0 0 0,-1 1 0 0 0,0 0-1 0 0,1-1 1 0 0,-1 0 0 0 0,-1 0 0 0 0,1 0 0 0 0,0 0 0 0 0,-1 0 0 0 0,4-5 0 0 0,3-5 9 0 0,-8 12-18 0 0,0 1 0 0 0,-1-1 0 0 0,1 1 0 0 0,-1-1 0 0 0,0 1 0 0 0,1-1 0 0 0,-1 0 1 0 0,1 1-1 0 0,-1-1 0 0 0,0 1 0 0 0,0-1 0 0 0,1 0 0 0 0,-1 1 0 0 0,0-1 0 0 0,0 0 0 0 0,0 1 1 0 0,1-1-1 0 0,-1 0 0 0 0,0 1 0 0 0,0-1 0 0 0,0 0 0 0 0,0 1 0 0 0,-1-1 0 0 0,1 0 1 0 0,0 1-1 0 0,0-1 0 0 0,0 0 0 0 0,0 1 0 0 0,-1-1 0 0 0,1 0 0 0 0,0 1 0 0 0,0-1 1 0 0,-1 1-1 0 0,1-1 0 0 0,-1 0 0 0 0,1 1 0 0 0,-1-1 0 0 0,1 1 0 0 0,0-1 0 0 0,-1 1 1 0 0,0-1-1 0 0,1 1 0 0 0,-1 0 0 0 0,1-1 0 0 0,-1 1 0 0 0,1 0 0 0 0,-1-1 0 0 0,0 1 0 0 0,0 0 0 0 0,0-1 0 0 0,0 1 0 0 0,1 0 0 0 0,-1-1 0 0 0,0 1 0 0 0,1-1 0 0 0,-1 1 0 0 0,0-1 0 0 0,1 1 0 0 0,-1-1 0 0 0,1 0 0 0 0,-1 1 0 0 0,1-1 0 0 0,-1 0 0 0 0,1 1 0 0 0,-1-1 0 0 0,1 0 0 0 0,0 0 0 0 0,-1 1 0 0 0,1-1 0 0 0,0 0 0 0 0,0 0-1 0 0,-1 1 1 0 0,1-1 0 0 0,0 0 0 0 0,0 0 0 0 0,0 0 0 0 0,0 0 0 0 0,0 1 0 0 0,0-1 0 0 0,1 0 0 0 0,-1 0 0 0 0,0 0 0 0 0,0 1 0 0 0,0-1 0 0 0,1 0 0 0 0,-1 0 0 0 0,0 1 0 0 0,1-1 0 0 0,-1 0 0 0 0,1 0 0 0 0,-1 1 0 0 0,1-1 0 0 0,-1 1 0 0 0,2-2 0 0 0,-1 1-2 0 0,0-1 1 0 0,1 1 0 0 0,-1-1 0 0 0,0 0 0 0 0,0 1-1 0 0,0-1 1 0 0,0 0 0 0 0,0 0 0 0 0,0 1 0 0 0,-1-1-1 0 0,1 0 1 0 0,-1 0 0 0 0,1 0 0 0 0,-1 0-1 0 0,0 0 1 0 0,0 0 0 0 0,1 0 0 0 0,-1 0 0 0 0,-1 0-1 0 0,1 0 1 0 0,0 0 0 0 0,0 0 0 0 0,-1 0 0 0 0,1 0-1 0 0,-1 0 1 0 0,0 0 0 0 0,1 0 0 0 0,-1 1 0 0 0,0-1-1 0 0,0 0 1 0 0,0 0 0 0 0,-1 1 0 0 0,1-1 0 0 0,0 1-1 0 0,0-1 1 0 0,-1 1 0 0 0,1-1 0 0 0,-1 1 0 0 0,0 0-1 0 0,-1-2 1 0 0,-2 0-6 0 0,4 3 6 0 0,0 0 0 0 0,0 0 0 0 0,1-1 0 0 0,-1 1 0 0 0,0 0 0 0 0,0-1 0 0 0,1 1 1 0 0,-1-1-1 0 0,0 1 0 0 0,0-1 0 0 0,1 1 0 0 0,-1-1 0 0 0,1 0 0 0 0,-1 1 0 0 0,0-1 0 0 0,1 0 0 0 0,-1 0 0 0 0,1 1 0 0 0,0-1 0 0 0,-1 0 0 0 0,1 0 0 0 0,0 1 0 0 0,-1-1 0 0 0,1 0 0 0 0,0 0 1 0 0,0 0-1 0 0,0 0 0 0 0,0 0 0 0 0,-1 1 0 0 0,1-1 0 0 0,1-1 0 0 0,-1 2 0 0 0,0-1 1 0 0,0 1-1 0 0,0 0 0 0 0,0-1 1 0 0,0 1-1 0 0,0 0 0 0 0,0-1 1 0 0,0 1-1 0 0,0 0 0 0 0,0-1 1 0 0,0 1-1 0 0,0 0 0 0 0,0 0 1 0 0,0-1-1 0 0,0 1 0 0 0,0 0 1 0 0,-1-1-1 0 0,1 1 1 0 0,0 0-1 0 0,0 0 0 0 0,0-1 1 0 0,0 1-1 0 0,-1 0 0 0 0,1 0 1 0 0,0-1-1 0 0,0 1 0 0 0,0 0 1 0 0,-1 0-1 0 0,1 0 0 0 0,0-1 1 0 0,0 1-1 0 0,-1 0 0 0 0,1 0 1 0 0,0 0-1 0 0,-1 0 1 0 0,1 0-1 0 0,0-1 0 0 0,0 1 1 0 0,-1 0-1 0 0,-22-5-20 0 0,-27 4-41 0 0,28 3 2 0 0,-13 2-74 0 0,-9 11-558 0 0,30-7 1 0 0,14-8 674 0 0,0 0 0 0 0,1 0-1 0 0,-1 0 1 0 0,0 0 0 0 0,0 0 0 0 0,0 0 0 0 0,0 0 0 0 0,0 0 0 0 0,0 0-1 0 0,0 0 1 0 0,0 0 0 0 0,1 0 0 0 0,-1 0 0 0 0,0 0 0 0 0,0 0-1 0 0,0 0 1 0 0,0 0 0 0 0,0 0 0 0 0,0 0 0 0 0,0 1 0 0 0,0-1 0 0 0,0 0-1 0 0,1 0 1 0 0,-1 0 0 0 0,0 0 0 0 0,0 0 0 0 0,0 0 0 0 0,0 0-1 0 0,0 0 1 0 0,0 0 0 0 0,0 0 0 0 0,0 0 0 0 0,0 1 0 0 0,0-1 0 0 0,0 0-1 0 0,0 0 1 0 0,0 0 0 0 0,0 0 0 0 0,0 0 0 0 0,0 0 0 0 0,0 0-1 0 0,0 1 1 0 0,0-1 0 0 0,0 0 0 0 0,0 0 0 0 0,0 0 0 0 0,0 0 0 0 0,0 0-1 0 0,0 0 1 0 0,0 0 0 0 0,0 0 0 0 0,0 1 0 0 0,0-1 0 0 0,0 0-1 0 0,0 0 1 0 0,0 0 0 0 0,0 0 0 0 0,0 0 0 0 0,0 0 0 0 0,-1 0 0 0 0,1 0-1 0 0,0 0 1 0 0,0 0 0 0 0,0 0 0 0 0,0 1 0 0 0,0-1 0 0 0,4-1-504 0 0,-2 0 70 0 0,-2 0-94 0 0,0 0-144 0 0</inkml:trace>
</inkml:ink>
</file>

<file path=ppt/ink/ink47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33:53.524"/>
    </inkml:context>
    <inkml:brush xml:id="br0">
      <inkml:brushProperty name="width" value="0.05" units="cm"/>
      <inkml:brushProperty name="height" value="0.05" units="cm"/>
    </inkml:brush>
  </inkml:definitions>
  <inkml:trace contextRef="#ctx0" brushRef="#br0">240 24 4521 0 0,'-1'-8'5002'0'0,"-4"-4"-4104"0"0,-4 9 477 0 0,4 3-1203 0 0,1 1 1 0 0,-1 0-1 0 0,0 0 0 0 0,0 0 1 0 0,0 1-1 0 0,1 0 1 0 0,-1 0-1 0 0,1 0 0 0 0,-1 1 1 0 0,1-1-1 0 0,0 1 1 0 0,0 0-1 0 0,0 0 0 0 0,0 0 1 0 0,1 1-1 0 0,-1-1 1 0 0,1 1-1 0 0,-5 7 0 0 0,1-1-91 0 0,1-1-1 0 0,0 1 0 0 0,0 1 0 0 0,1-1 0 0 0,0 1 0 0 0,-6 22 1 0 0,6-12 31 0 0,2 0 1 0 0,0 0 0 0 0,-1 40 0 0 0,4-54-93 0 0,0 1 0 0 0,0-1 0 0 0,1 0 0 0 0,0 0-1 0 0,1 0 1 0 0,-1 1 0 0 0,1-2 0 0 0,0 1 0 0 0,1 0 0 0 0,0 0 0 0 0,0-1 0 0 0,0 1 0 0 0,1-1-1 0 0,0 0 1 0 0,5 6 0 0 0,3-1 9 0 0,-3-3-23 0 0,-2 1 1 0 0,-6-7-4 0 0,1 0 1 0 0,0-1 0 0 0,0 1 0 0 0,0-1 0 0 0,0 1-1 0 0,0-1 1 0 0,0 0 0 0 0,0 0 0 0 0,0 0 0 0 0,1 0-1 0 0,-1 0 1 0 0,0 0 0 0 0,1-1 0 0 0,-1 1 0 0 0,0-1-1 0 0,1 1 1 0 0,-1-1 0 0 0,1 0 0 0 0,-1 0 0 0 0,1 0-1 0 0,-1 0 1 0 0,0-1 0 0 0,1 1 0 0 0,-1-1-1 0 0,0 1 1 0 0,4-2 0 0 0,1 0 3 0 0,0 0-1 0 0,0 0 1 0 0,0-1-1 0 0,-1 0 1 0 0,1 0-1 0 0,-1 0 1 0 0,9-7-1 0 0,-7 4-2 0 0,-1-1 0 0 0,0 0 0 0 0,0-1 0 0 0,-1 0 0 0 0,0 0 1 0 0,0 0-1 0 0,-1-1 0 0 0,0 0 0 0 0,0 0 0 0 0,-1 0 0 0 0,0 0 0 0 0,-1-1 0 0 0,0 0 0 0 0,-1 1 0 0 0,0-1 0 0 0,0 0 0 0 0,-1 0 0 0 0,0 0 0 0 0,-1-1 0 0 0,0 1 0 0 0,0 0 0 0 0,-1 0 0 0 0,-1 0 0 0 0,0 0 0 0 0,0 0 0 0 0,-1 1 1 0 0,-7-19-1 0 0,7 23-4 0 0,1 1 0 0 0,-1 0 0 0 0,0-1 1 0 0,-1 1-1 0 0,1 0 0 0 0,-1 0 0 0 0,1 1 1 0 0,-1-1-1 0 0,0 1 0 0 0,0 0 0 0 0,-1 0 1 0 0,1 0-1 0 0,-1 1 0 0 0,1-1 0 0 0,-1 1 1 0 0,0 0-1 0 0,0 1 0 0 0,0-1 1 0 0,0 1-1 0 0,0 0 0 0 0,0 0 0 0 0,0 0 1 0 0,-8 1-1 0 0,-10 0-8 0 0,1 2 1 0 0,0 0 0 0 0,0 2-1 0 0,-29 8 1 0 0,-22 3-54 0 0,61-11-539 0 0,12 2-294 0 0,1-6 840 0 0,-1 1 1 0 0,1-1-1 0 0,0 1 1 0 0,0-1 0 0 0,0 0-1 0 0,0 0 1 0 0,-1 1 0 0 0,1-1-1 0 0,0 0 1 0 0,0 0-1 0 0,0 0 1 0 0,0 0 0 0 0,0 0-1 0 0,0 0 1 0 0,0 0-1 0 0,-1 0 1 0 0,1 0 0 0 0,0 0-1 0 0,0 0 1 0 0,0-1-1 0 0,0 1 1 0 0,0 0 0 0 0,1-1-1 0 0,17-10-562 0 0,0 3-601 0 0</inkml:trace>
</inkml:ink>
</file>

<file path=ppt/ink/ink47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33:57.125"/>
    </inkml:context>
    <inkml:brush xml:id="br0">
      <inkml:brushProperty name="width" value="0.05" units="cm"/>
      <inkml:brushProperty name="height" value="0.05" units="cm"/>
    </inkml:brush>
  </inkml:definitions>
  <inkml:trace contextRef="#ctx0" brushRef="#br0">1 43 4649 0 0,'36'-14'2346'0'0,"-35"14"-2303"0"0,-1 0 0 0 0,0 0 0 0 0,0-1 0 0 0,1 1 0 0 0,-1 0 0 0 0,0 0 0 0 0,0-1 0 0 0,1 1 0 0 0,-1 0 0 0 0,0 0 0 0 0,0-1 0 0 0,0 1 0 0 0,0 0 0 0 0,1 0 0 0 0,-1-1 0 0 0,0 1 0 0 0,0 0 0 0 0,0-1 0 0 0,0 1 0 0 0,0 0 0 0 0,0-1 0 0 0,0 1 0 0 0,0 0 0 0 0,0-1 0 0 0,0 1 0 0 0,0 0 0 0 0,0 0 0 0 0,0-1 0 0 0,0 1 0 0 0,0 0 0 0 0,0-1 0 0 0,0 1 0 0 0,0 0 1 0 0,-1-1-1 0 0,1 1 0 0 0,0 0 0 0 0,0-1 0 0 0,-4-4 1888 0 0,3 3-1320 0 0,-1-1 297 0 0,0-1 6 0 0,1 0 1434 0 0,1 6-1717 0 0,9 25-355 0 0,-3 1 1 0 0,0 0 0 0 0,-1 0 0 0 0,-2 0-1 0 0,0 40 1 0 0,-1-34-211 0 0,-1-27-131 0 0,-1 1 0 0 0,1-1 1 0 0,-1 0-1 0 0,0 0 0 0 0,-1 0 0 0 0,-1 10 0 0 0,-5-6-723 0 0,5-10-153 0 0</inkml:trace>
</inkml:ink>
</file>

<file path=ppt/ink/ink47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33:57.542"/>
    </inkml:context>
    <inkml:brush xml:id="br0">
      <inkml:brushProperty name="width" value="0.05" units="cm"/>
      <inkml:brushProperty name="height" value="0.05" units="cm"/>
    </inkml:brush>
  </inkml:definitions>
  <inkml:trace contextRef="#ctx0" brushRef="#br0">3 173 6609 0 0,'21'-25'1878'0'0,"-12"16"673"0"0,-17 15-1429 0 0,8-5-1090 0 0,-1-1 1 0 0,1 0-1 0 0,-1 0 1 0 0,1 0 0 0 0,-1 1-1 0 0,1-1 1 0 0,-1 0-1 0 0,1 1 1 0 0,-1-1 0 0 0,1 0-1 0 0,-1 1 1 0 0,1-1-1 0 0,0 1 1 0 0,-1-1-1 0 0,1 1 1 0 0,-1-1 0 0 0,1 1-1 0 0,0-1 1 0 0,0 1-1 0 0,-1-1 1 0 0,1 1 0 0 0,0-1-1 0 0,0 1 1 0 0,0-1-1 0 0,0 1 1 0 0,-1 0 0 0 0,1 0-1 0 0,-7 33 1777 0 0,5-27-1433 0 0,0 1 0 0 0,0 0 0 0 0,1 0 1 0 0,1 0-1 0 0,-1 16 0 0 0,2-15-345 0 0,-1 15 209 0 0,9 45 1 0 0,-8-60-163 0 0,2-1 0 0 0,-1 1 0 0 0,1-1 1 0 0,7 15-1 0 0,14 7 178 0 0,-10-20-187 0 0,-8-6-42 0 0,1-1 0 0 0,0 0 0 0 0,0-1 0 0 0,0 1 0 0 0,11 1 0 0 0,-4-1 2 0 0,8 0 10 0 0,-17-3-34 0 0,-1 0-1 0 0,1 1 1 0 0,0-2-1 0 0,0 1 1 0 0,0-1-1 0 0,0 1 1 0 0,0-1-1 0 0,-1 0 1 0 0,1-1 0 0 0,0 1-1 0 0,-1-1 1 0 0,1 0-1 0 0,-1 0 1 0 0,0-1-1 0 0,0 1 1 0 0,0-1-1 0 0,0 0 1 0 0,0 0 0 0 0,0 0-1 0 0,3-5 1 0 0,17-29-10 0 0,-14 7-14 0 0,-9 24 15 0 0,-1-1-1 0 0,1 0 1 0 0,-1 1-1 0 0,0-1 1 0 0,-1 0-1 0 0,1 1 1 0 0,-1-1 0 0 0,-1 0-1 0 0,1 1 1 0 0,-1-1-1 0 0,0 1 1 0 0,-1 0 0 0 0,1 0-1 0 0,-1 0 1 0 0,-1 0-1 0 0,-5-8 1 0 0,-6-7-4 0 0,-1 1-1 0 0,-1 1 1 0 0,-20-17 0 0 0,17 16 3 0 0,-38-28 18 0 0,43 36-455 0 0,-1 0-1 0 0,-21-23 1 0 0,37 34 344 0 0,0 0 0 0 0,-1 0 0 0 0,1 0-1 0 0,0 0 1 0 0,0 0 0 0 0,0 0 0 0 0,0 1 0 0 0,0-1 0 0 0,0 0 0 0 0,0 0 0 0 0,0 0-1 0 0,0 0 1 0 0,1 0 0 0 0,-1 0 0 0 0,0 0 0 0 0,1 1 0 0 0,-1-1 0 0 0,0 0-1 0 0,1 0 1 0 0,-1 0 0 0 0,1 1 0 0 0,-1-1 0 0 0,1 0 0 0 0,-1 0 0 0 0,1 1 0 0 0,0-1-1 0 0,-1 1 1 0 0,1-1 0 0 0,0 0 0 0 0,0 1 0 0 0,-1-1 0 0 0,1 1 0 0 0,0 0-1 0 0,0-1 1 0 0,0 1 0 0 0,0 0 0 0 0,-1-1 0 0 0,1 1 0 0 0,0 0 0 0 0,1 0-1 0 0,12-6-6004 0 0</inkml:trace>
</inkml:ink>
</file>

<file path=ppt/ink/ink47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33:58.757"/>
    </inkml:context>
    <inkml:brush xml:id="br0">
      <inkml:brushProperty name="width" value="0.05" units="cm"/>
      <inkml:brushProperty name="height" value="0.05" units="cm"/>
    </inkml:brush>
  </inkml:definitions>
  <inkml:trace contextRef="#ctx0" brushRef="#br0">1 9 6033 0 0,'6'-7'6930'0'0,"9"6"-5232"0"0,25 5-2222 0 0,-36-3 942 0 0,353 43 309 0 0,-274-29-637 0 0,-52-4-25 0 0,-12 0 28 0 0,-13-8-27 0 0,-4-2 1230 0 0,2 125-502 0 0,3-44-285 0 0,27 121-1 0 0,-3-34-362 0 0,6 97 96 0 0,-20-127-186 0 0,11 95-9 0 0,-3-78 34 0 0,6 165 646 0 0,-20-166-350 0 0,-8-127-182 0 0,2 56-13 0 0,-10-36-160 0 0,-6-21 14 0 0,2-13-38 0 0,-1-1 47 0 0,6-3-7 0 0,1 1-6 0 0,2-3-20 0 0,3 0-8 0 0,9 2 1 0 0,-8-8-5 0 0,0 1 5 0 0,1 0 8 0 0,0-2 98 0 0,-10-1-94 0 0,-2 0-1 0 0,2 1-7 0 0,-4 0-6 0 0,-3 1-3 0 0,0 0 3 0 0,-27 1 0 0 0,-29 0 4 0 0,-13 1-1 0 0,30 1-8 0 0,25-3 1 0 0,-74 13 10 0 0,63-4-13 0 0,16-1-5 0 0,19-8-31 0 0,1-1 0 0 0,-1 0 0 0 0,1 1 1 0 0,-1-1-1 0 0,1 1 0 0 0,0 0 0 0 0,0 0 1 0 0,0 0-1 0 0,0 0 0 0 0,0 0 0 0 0,0 1 0 0 0,-2 2 1 0 0,4-4 4 0 0,0 0 0 0 0,0 0 0 0 0,0 0 0 0 0,0-1 0 0 0,0 1 1 0 0,0 0-1 0 0,0 0 0 0 0,0-1 0 0 0,0 1 0 0 0,1 0 0 0 0,-1 0 0 0 0,0-1 1 0 0,0 1-1 0 0,1 0 0 0 0,-1 0 0 0 0,1-1 0 0 0,-1 1 0 0 0,0 0 1 0 0,1-1-1 0 0,-1 1 0 0 0,1-1 0 0 0,-1 1 0 0 0,1 0 0 0 0,0-1 0 0 0,-1 1 1 0 0,1-1-1 0 0,0 0 0 0 0,-1 1 0 0 0,1-1 0 0 0,0 1 0 0 0,-1-1 1 0 0,1 0-1 0 0,0 0 0 0 0,0 1 0 0 0,-1-1 0 0 0,1 0 0 0 0,0 0 0 0 0,0 0 1 0 0,1 0-1 0 0,7 3-336 0 0,3 1 16 0 0,2 1 110 0 0,6 0-109 0 0,11-1-668 0 0</inkml:trace>
</inkml:ink>
</file>

<file path=ppt/ink/ink4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23:00:37.862"/>
    </inkml:context>
    <inkml:brush xml:id="br0">
      <inkml:brushProperty name="width" value="0.05" units="cm"/>
      <inkml:brushProperty name="height" value="0.05" units="cm"/>
      <inkml:brushProperty name="color" value="#E71224"/>
    </inkml:brush>
  </inkml:definitions>
  <inkml:trace contextRef="#ctx0" brushRef="#br0">0 175 3633 0 0,'1'-18'3654'0'0,"1"9"-3659"0"0,-1 0 121 0 0,1-2 30 0 0,1-3 1 0 0,21-30 49 0 0,-20 37-235 0 0,-2 3-6 0 0,0-1 1 0 0,1 1-1 0 0,-1 0 1 0 0,1 1-1 0 0,0-1 0 0 0,0 0 1 0 0,0 1-1 0 0,1 0 0 0 0,-1-1 1 0 0,1 1-1 0 0,0 1 1 0 0,0-1-1 0 0,0 0 0 0 0,0 1 1 0 0,0 0-1 0 0,7-3 1 0 0,12 1-1235 0 0,-22 4 757 0 0</inkml:trace>
</inkml:ink>
</file>

<file path=ppt/ink/ink47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34:01.515"/>
    </inkml:context>
    <inkml:brush xml:id="br0">
      <inkml:brushProperty name="width" value="0.05" units="cm"/>
      <inkml:brushProperty name="height" value="0.05" units="cm"/>
    </inkml:brush>
  </inkml:definitions>
  <inkml:trace contextRef="#ctx0" brushRef="#br0">58 1 3841 0 0,'-7'1'3363'0'0,"0"5"-2662"0"0,2 0 7 0 0,-3 4-383 0 0,-2 10-37 0 0,4-6-48 0 0,3-8-141 0 0,1 0-1 0 0,-1 1 1 0 0,1-1 0 0 0,1 1-1 0 0,0 0 1 0 0,-1-1-1 0 0,2 1 1 0 0,-1 0 0 0 0,1 0-1 0 0,1 7 1 0 0,-1-5 744 0 0,16-7-285 0 0,-1-3 168 0 0,-8-22-552 0 0,-6 20-173 0 0,-1-15 52 0 0,-4 13-38 0 0,-1 4-15 0 0,4 1-3 0 0,-1 0 0 0 0,0 1 5 0 0,-6 12 3 0 0,-6 22-6 0 0,14-23 55 0 0,0-12-53 0 0,1 1 0 0 0,0 0 1 0 0,-1 0-1 0 0,1-1 0 0 0,0 1 0 0 0,-1-1 1 0 0,1 1-1 0 0,0 0 0 0 0,-1-1 1 0 0,1 1-1 0 0,0-1 0 0 0,0 0 0 0 0,0 1 1 0 0,0-1-1 0 0,-1 0 0 0 0,1 1 0 0 0,0-1 1 0 0,0 0-1 0 0,0 0 0 0 0,0 0 1 0 0,0 0-1 0 0,0 0 0 0 0,0 0 0 0 0,0 0 1 0 0,0 0-1 0 0,0 0 0 0 0,-1 0 1 0 0,1 0-1 0 0,0 0 0 0 0,0-1 0 0 0,1 0 1 0 0,0 1 3 0 0,0 0 1 0 0,0-1 0 0 0,-1 1 0 0 0,1-1 0 0 0,0 1-1 0 0,-1-1 1 0 0,1 0 0 0 0,0 0 0 0 0,-1 0-1 0 0,1 0 1 0 0,-1 0 0 0 0,1 0 0 0 0,-1 0 0 0 0,1 0-1 0 0,1-3 1 0 0,-1 0 52 0 0,-1-1 1 0 0,1 1-1 0 0,-1 0 0 0 0,0-1 1 0 0,0 1-1 0 0,0-1 0 0 0,-1 1 0 0 0,0-1 1 0 0,0-6-1 0 0,0 9-69 0 0,0 1-1 0 0,-1-1 1 0 0,1 1 0 0 0,0-1-1 0 0,-1 1 1 0 0,1 0 0 0 0,-1-1 0 0 0,0 1-1 0 0,1 0 1 0 0,-1-1 0 0 0,0 1-1 0 0,0 0 1 0 0,0 0 0 0 0,0 0-1 0 0,0 0 1 0 0,0 0 0 0 0,0 0 0 0 0,0 0-1 0 0,0 0 1 0 0,0 0 0 0 0,-1 0-1 0 0,1 1 1 0 0,0-1 0 0 0,-1 0-1 0 0,1 1 1 0 0,0-1 0 0 0,-1 1 0 0 0,1 0-1 0 0,-1-1 1 0 0,1 1 0 0 0,-1 0-1 0 0,1 0 1 0 0,-1 0 0 0 0,1 0-1 0 0,-2 0 1 0 0,3 0-170 0 0</inkml:trace>
</inkml:ink>
</file>

<file path=ppt/ink/ink47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34:01.927"/>
    </inkml:context>
    <inkml:brush xml:id="br0">
      <inkml:brushProperty name="width" value="0.05" units="cm"/>
      <inkml:brushProperty name="height" value="0.05" units="cm"/>
    </inkml:brush>
  </inkml:definitions>
  <inkml:trace contextRef="#ctx0" brushRef="#br0">165 37 4681 0 0,'61'-34'1995'0'0,"-61"34"-1971"0"0,0 0-1 0 0,1 0 0 0 0,-1 0 1 0 0,0-1-1 0 0,0 1 1 0 0,0 0-1 0 0,0 0 0 0 0,0 0 1 0 0,1 0-1 0 0,-1 0 1 0 0,0-1-1 0 0,0 1 1 0 0,0 0-1 0 0,1 0 0 0 0,-1 0 1 0 0,0 0-1 0 0,0 0 1 0 0,0 0-1 0 0,1 0 0 0 0,-1 0 1 0 0,0 0-1 0 0,0 0 1 0 0,0 0-1 0 0,1 0 1 0 0,-1 0-1 0 0,0 0 0 0 0,0 0 1 0 0,0 0-1 0 0,1 0 1 0 0,-1 0-1 0 0,0 0 0 0 0,0 0 1 0 0,0 0-1 0 0,1 0 1 0 0,-1 0-1 0 0,0 0 1 0 0,0 0-1 0 0,0 1 0 0 0,1-1 1 0 0,-1 0-1 0 0,0 0 1 0 0,0 0-1 0 0,0 0 0 0 0,0 0 1 0 0,0 1-1 0 0,1-1 1 0 0,-1 0-1 0 0,0 0 1 0 0,0 0-1 0 0,0 1 0 0 0,0-1 1 0 0,0 0-1 0 0,0 0 1 0 0,0 0-1 0 0,0 1 0 0 0,0-1 1 0 0,0 0-1 0 0,0 0 1 0 0,0 0-1 0 0,0 1 1 0 0,0-1-1 0 0,0 0 0 0 0,0 0 1 0 0,0 0-1 0 0,0 1 1 0 0,0-1-1 0 0,0 1 79 0 0,0-1 0 0 0,-1 1 0 0 0,1 0 1 0 0,0-1-1 0 0,-1 1 0 0 0,1-1 0 0 0,0 1 0 0 0,-1-1 0 0 0,1 1 0 0 0,-1-1 1 0 0,1 1-1 0 0,-1-1 0 0 0,1 0 0 0 0,-1 1 0 0 0,1-1 0 0 0,-1 1 0 0 0,1-1 1 0 0,-1 0-1 0 0,1 0 0 0 0,-1 1 0 0 0,0-1 0 0 0,1 0 0 0 0,-1 0 0 0 0,0 0 1 0 0,1 0-1 0 0,-1 0 0 0 0,0 0 0 0 0,-1 1-20 0 0,0 0 0 0 0,0 0 0 0 0,1 0 0 0 0,-1 0 0 0 0,1 0 0 0 0,-1 1-1 0 0,1-1 1 0 0,-1 0 0 0 0,1 1 0 0 0,0-1 0 0 0,0 1 0 0 0,-1 0 0 0 0,1-1 0 0 0,0 1 0 0 0,0 0 0 0 0,1 0 0 0 0,-1-1 0 0 0,0 3 0 0 0,-10 16 52 0 0,6-13-153 0 0,-10 15 247 0 0,2 1-1 0 0,0 0 1 0 0,-15 40-1 0 0,23-51-178 0 0,0 0-1 0 0,-1-1 1 0 0,-14 21 0 0 0,-4 7-133 0 0,17-29-66 0 0,-4 1-164 0 0,-4 7-244 0 0,15-17 510 0 0,0 0 0 0 0,0-1-1 0 0,-1 1 1 0 0,1-1 0 0 0,0 1 0 0 0,0-1-1 0 0,-1 1 1 0 0,1-1 0 0 0,0 1 0 0 0,-1-1-1 0 0,1 1 1 0 0,-1-1 0 0 0,1 1 0 0 0,0-1-1 0 0,-1 0 1 0 0,1 1 0 0 0,-1-1 0 0 0,1 1-1 0 0,-1-1 1 0 0,1 0 0 0 0,-1 0 0 0 0,0 1-1 0 0,1-1 1 0 0,-1 0 0 0 0,1 0 0 0 0,-1 0-1 0 0,0 0 1 0 0,1 0 0 0 0,-1 0-1 0 0,1 0 1 0 0,-1 0 0 0 0,-1 0 0 0 0,1-1-702 0 0</inkml:trace>
</inkml:ink>
</file>

<file path=ppt/ink/ink47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34:02.275"/>
    </inkml:context>
    <inkml:brush xml:id="br0">
      <inkml:brushProperty name="width" value="0.05" units="cm"/>
      <inkml:brushProperty name="height" value="0.05" units="cm"/>
    </inkml:brush>
  </inkml:definitions>
  <inkml:trace contextRef="#ctx0" brushRef="#br0">34 110 2497 0 0,'-10'-90'2463'0'0,"10"89"-2309"0"0,0 0-1 0 0,0 0 1 0 0,0 0 0 0 0,0 0 0 0 0,0 0 0 0 0,0 0 0 0 0,-1 0 0 0 0,1 0 0 0 0,0 0-1 0 0,-1 0 1 0 0,1 0 0 0 0,-1 1 0 0 0,1-1 0 0 0,-1 0 0 0 0,1 0 0 0 0,-1 0 0 0 0,0 0-1 0 0,1 1 1 0 0,-1-1 0 0 0,-1-1 0 0 0,-9 4 2154 0 0,8-2-410 0 0,3 4-1844 0 0,0 0-1 0 0,1 0 1 0 0,0-1-1 0 0,0 1 1 0 0,0 0-1 0 0,0 0 1 0 0,1 0-1 0 0,-1-1 1 0 0,1 1-1 0 0,0-1 1 0 0,0 1-1 0 0,1-1 0 0 0,3 6 1 0 0,35 29 10 0 0,-32-30 9 0 0,34 28 113 0 0,13 0 96 0 0,-43-30-211 0 0,-1-1-1 0 0,1 0 1 0 0,19 4 0 0 0,-7-4 30 0 0,25 7 210 0 0,-22 2-210 0 0,-27-13-116 0 0</inkml:trace>
</inkml:ink>
</file>

<file path=ppt/ink/ink47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34:02.894"/>
    </inkml:context>
    <inkml:brush xml:id="br0">
      <inkml:brushProperty name="width" value="0.05" units="cm"/>
      <inkml:brushProperty name="height" value="0.05" units="cm"/>
    </inkml:brush>
  </inkml:definitions>
  <inkml:trace contextRef="#ctx0" brushRef="#br0">64 0 4209 0 0,'-4'49'6303'0'0,"-1"-28"-6048"0"0,-1 0 1 0 0,0-1 0 0 0,-16 33-1 0 0,18-35 69 0 0,-4 6-239 0 0,-1-17-19 0 0</inkml:trace>
</inkml:ink>
</file>

<file path=ppt/ink/ink47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34:03.429"/>
    </inkml:context>
    <inkml:brush xml:id="br0">
      <inkml:brushProperty name="width" value="0.05" units="cm"/>
      <inkml:brushProperty name="height" value="0.05" units="cm"/>
    </inkml:brush>
  </inkml:definitions>
  <inkml:trace contextRef="#ctx0" brushRef="#br0">93 1 4817 0 0,'17'21'938'0'0,"-4"8"884"0"0,-13-26-1662 0 0,0 0 1 0 0,0 0-1 0 0,0-1 1 0 0,0 1-1 0 0,0 0 1 0 0,-1 0 0 0 0,1-1-1 0 0,-1 1 1 0 0,-2 4-1 0 0,-9 20 393 0 0,-11 12 164 0 0,9-17-453 0 0,2 0 0 0 0,0 0 0 0 0,2 1 0 0 0,-13 39 0 0 0,23-61-456 0 0,-4 13 733 0 0,4-14-600 0 0,0 0-1 0 0,0 0 1 0 0,0 1-1 0 0,0-1 1 0 0,0 0-1 0 0,0 0 1 0 0,-1 0-1 0 0,1 1 1 0 0,0-1-1 0 0,0 0 1 0 0,0 0-1 0 0,0 0 1 0 0,0 1-1 0 0,0-1 1 0 0,0 0-1 0 0,0 0 1 0 0,-1 0-1 0 0,1 0 1 0 0,0 0-1 0 0,0 1 1 0 0,0-1-1 0 0,0 0 0 0 0,-1 0 1 0 0,1 0-1 0 0,0 0 1 0 0,0 0-1 0 0,0 0 1 0 0,0 0-1 0 0,-1 0 1 0 0,1 0-1 0 0,0 0 1 0 0,0 0-1 0 0,0 0 1 0 0,-1 0-1 0 0,1 0 1 0 0,0 0-1 0 0,0 0 1 0 0,0 0-1 0 0,-1 0 1 0 0,1 0-1 0 0,0 0 1 0 0,0 0-1 0 0,0 0 1 0 0,-1 0-1 0 0,1 0 1 0 0,0 0-1 0 0,0 0 0 0 0,0 0 1 0 0,0 0-1 0 0,-1-1 1 0 0</inkml:trace>
</inkml:ink>
</file>

<file path=ppt/ink/ink47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34:03.787"/>
    </inkml:context>
    <inkml:brush xml:id="br0">
      <inkml:brushProperty name="width" value="0.05" units="cm"/>
      <inkml:brushProperty name="height" value="0.05" units="cm"/>
    </inkml:brush>
  </inkml:definitions>
  <inkml:trace contextRef="#ctx0" brushRef="#br0">4 99 4465 0 0,'-3'-83'1114'0'0,"5"68"842"0"0,3 15-313 0 0,2 9-452 0 0,-4-5-1081 0 0,-3-3-337 0 0,4 8 298 0 0,0 0 1 0 0,1 0 0 0 0,0 0 0 0 0,1-1 0 0 0,0 0-1 0 0,9 9 1 0 0,-7-7 66 0 0,0 0-1 0 0,-1 0 1 0 0,0 0 0 0 0,6 13-1 0 0,1 4 39 0 0,2 0-1 0 0,20 26 0 0 0,-25-38-702 0 0,-10-13 423 0 0,0-1-1 0 0,0 0 1 0 0,0 1-1 0 0,0-1 1 0 0,0 0-1 0 0,0 0 0 0 0,0 0 1 0 0,0 0-1 0 0,0 0 1 0 0,1 0-1 0 0,-1 0 1 0 0,1 0-1 0 0,-1-1 1 0 0,3 2-1 0 0,-4-2 78 0 0,1 0 0 0 0,-1 0-1 0 0,1 0 1 0 0,-1 0-1 0 0,1 0 1 0 0,-1 0 0 0 0,1 0-1 0 0,-1 0 1 0 0,1-1-1 0 0,-1 1 1 0 0,1 0 0 0 0,-1 0-1 0 0,1-1 1 0 0,-1 1-1 0 0,1 0 1 0 0,-1 0 0 0 0,0-1-1 0 0,1 1 1 0 0,-1 0-1 0 0,1-1 1 0 0,-1 1 0 0 0,0-1-1 0 0,1 1 1 0 0,-1 0-1 0 0,0-1 1 0 0,0 1 0 0 0,1-1-1 0 0,-1 1 1 0 0,0-1-1 0 0,0 1 1 0 0,0-1 0 0 0,1 1-1 0 0,-1-2 1 0 0,7-10-1225 0 0</inkml:trace>
</inkml:ink>
</file>

<file path=ppt/ink/ink47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34:04.130"/>
    </inkml:context>
    <inkml:brush xml:id="br0">
      <inkml:brushProperty name="width" value="0.05" units="cm"/>
      <inkml:brushProperty name="height" value="0.05" units="cm"/>
    </inkml:brush>
  </inkml:definitions>
  <inkml:trace contextRef="#ctx0" brushRef="#br0">4 11 4761 0 0,'-1'-10'4373'0'0,"0"9"-3812"0"0,0 1-249 0 0,1 3 357 0 0,13 33 309 0 0,7 21-769 0 0,0-3-27 0 0,-2 2 0 0 0,-2 0 0 0 0,11 84 0 0 0,-26-126-339 0 0,-3 5 162 0 0,1-16-139 0 0,0 0-1 0 0,0 0 1 0 0,0 0 0 0 0,0 0 0 0 0,-1 0 0 0 0,1 0-1 0 0,-1 0 1 0 0,0-1 0 0 0,0 1 0 0 0,0-1 0 0 0,0 1-1 0 0,-3 2 1 0 0,-7 6-4775 0 0</inkml:trace>
</inkml:ink>
</file>

<file path=ppt/ink/ink47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34:04.481"/>
    </inkml:context>
    <inkml:brush xml:id="br0">
      <inkml:brushProperty name="width" value="0.05" units="cm"/>
      <inkml:brushProperty name="height" value="0.05" units="cm"/>
    </inkml:brush>
  </inkml:definitions>
  <inkml:trace contextRef="#ctx0" brushRef="#br0">120 11 6849 0 0,'3'-5'230'0'0,"-6"1"55"0"0,-3 5-169 0 0,-4-1 258 0 0,4-2 39 0 0,1 2 291 0 0,5 1-704 0 0,-23 9 908 0 0,4 21-7 0 0,13-20-850 0 0,-1 0 63 0 0,1 0-1 0 0,1 1 1 0 0,0 0-1 0 0,0 0 1 0 0,1 0 0 0 0,1 1-1 0 0,0-1 1 0 0,-2 25-1 0 0,3 16 80 0 0,7 71 1 0 0,-3-108-215 0 0,0 0 1 0 0,1 0 0 0 0,1 0 0 0 0,1-1-1 0 0,0 0 1 0 0,0 0 0 0 0,2 0 0 0 0,15 27-1 0 0,-21-41 10 0 0,0 1 0 0 0,0-1 0 0 0,0 1 0 0 0,0-1 0 0 0,0 1 0 0 0,1-1 0 0 0,-1 0 0 0 0,0 0 0 0 0,1 0 0 0 0,-1 0 0 0 0,1 0 0 0 0,-1 0 0 0 0,1 0 0 0 0,-1 0 0 0 0,1 0 0 0 0,0-1 0 0 0,0 1-1 0 0,-1-1 1 0 0,1 1 0 0 0,0-1 0 0 0,0 0 0 0 0,-1 1 0 0 0,1-1 0 0 0,3 0 0 0 0,8 2-272 0 0</inkml:trace>
</inkml:ink>
</file>

<file path=ppt/ink/ink47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34:04.946"/>
    </inkml:context>
    <inkml:brush xml:id="br0">
      <inkml:brushProperty name="width" value="0.05" units="cm"/>
      <inkml:brushProperty name="height" value="0.05" units="cm"/>
    </inkml:brush>
  </inkml:definitions>
  <inkml:trace contextRef="#ctx0" brushRef="#br0">14 7 2873 0 0,'2'-4'3124'0'0,"-7"2"-2603"0"0,2 1 85 0 0,-5 2 2294 0 0,15 2-848 0 0,-2-2-2484 0 0,1 1 466 0 0,0 0 1 0 0,-1 1 0 0 0,0 0-1 0 0,1-1 1 0 0,-1 2-1 0 0,8 6 1 0 0,-9-7-13 0 0,-1-1 1 0 0,1 1-1 0 0,-1-1 1 0 0,1 0-1 0 0,0 0 1 0 0,0 0-1 0 0,0 0 0 0 0,0-1 1 0 0,0 1-1 0 0,0-1 1 0 0,0 0-1 0 0,0 0 1 0 0,8 0-1 0 0,-1 1-15 0 0,3 6 114 0 0,-12-6-143 0 0,1 0 1 0 0,-1-1 0 0 0,1 1 0 0 0,0-1 0 0 0,0 0-1 0 0,-1 0 1 0 0,1 0 0 0 0,0 0 0 0 0,0 0 0 0 0,3 0 0 0 0,7 2-482 0 0,-2 4 347 0 0,4 3-378 0 0,-9-8-862 0 0,1-1-2989 0 0</inkml:trace>
</inkml:ink>
</file>

<file path=ppt/ink/ink47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34:05.278"/>
    </inkml:context>
    <inkml:brush xml:id="br0">
      <inkml:brushProperty name="width" value="0.05" units="cm"/>
      <inkml:brushProperty name="height" value="0.05" units="cm"/>
    </inkml:brush>
  </inkml:definitions>
  <inkml:trace contextRef="#ctx0" brushRef="#br0">37 1 5489 0 0,'-6'10'4879'0'0,"6"-10"-4838"0"0,0 1 1 0 0,0 0-1 0 0,0 0 0 0 0,-1 0 1 0 0,1-1-1 0 0,0 1 0 0 0,-1 0 1 0 0,1 0-1 0 0,0-1 0 0 0,-1 1 1 0 0,1 0-1 0 0,-1-1 0 0 0,1 1 1 0 0,-1-1-1 0 0,0 1 0 0 0,1-1 1 0 0,-1 1-1 0 0,1-1 0 0 0,-1 1 1 0 0,0-1-1 0 0,0 1 0 0 0,1-1 1 0 0,-1 0-1 0 0,0 1 0 0 0,0-1 1 0 0,1 0-1 0 0,-1 0 0 0 0,0 0 1 0 0,0 1-1 0 0,0-1 0 0 0,0 0-32 0 0,1-1 0 0 0,-1 1 0 0 0,1 0 0 0 0,-1 0 0 0 0,1 0 1 0 0,0 0-1 0 0,-1 0 0 0 0,1 0 0 0 0,-1 1 0 0 0,1-1 0 0 0,0 0 0 0 0,-1 0 0 0 0,1 0 0 0 0,-1 0 0 0 0,1 0 0 0 0,0 1 0 0 0,-1-1 0 0 0,1 0 0 0 0,-1 0 1 0 0,1 1-1 0 0,0-1 0 0 0,-1 0 0 0 0,1 0 0 0 0,0 1 0 0 0,0-1 0 0 0,-1 0 0 0 0,1 1 0 0 0,0-1 0 0 0,0 0 0 0 0,-1 1 0 0 0,1-1 0 0 0,0 1 0 0 0,0 0 0 0 0,-2 20 312 0 0,8 6-32 0 0,-1-16-217 0 0,7 9 90 0 0,2 21-94 0 0,-10-26-308 0 0</inkml:trace>
</inkml:ink>
</file>

<file path=ppt/ink/ink4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23:00:38.271"/>
    </inkml:context>
    <inkml:brush xml:id="br0">
      <inkml:brushProperty name="width" value="0.05" units="cm"/>
      <inkml:brushProperty name="height" value="0.05" units="cm"/>
      <inkml:brushProperty name="color" value="#E71224"/>
    </inkml:brush>
  </inkml:definitions>
  <inkml:trace contextRef="#ctx0" brushRef="#br0">1 237 4305 0 0,'17'86'4671'0'0,"31"113"-4228"0"0,-41-170-356 0 0,-3-11-45 0 0,0 0-1 0 0,2 0 0 0 0,0 0 0 0 0,13 25 0 0 0,-2-19 65 0 0,-16-23-94 0 0,14 16 9 0 0,-6-15 104 0 0,-6-9 89 0 0,7-27-123 0 0,-1 10-83 0 0,12-45-1 0 0,-9 22-6 0 0,0-25 0 0 0,-9 52-7 0 0,1-1 1 0 0,11-33-1 0 0,2-5-7 0 0,-10 35 8 0 0,10-10-9 0 0,4-2-1 0 0,-9 17 11 0 0,-5 14-3 0 0,1 16-13 0 0,1 28-10 0 0,-7-28 27 0 0,6 47 27 0 0,7 35 41 0 0,1-38-35 0 0,-12-46-12 0 0,0-1 1 0 0,0 0-1 0 0,1-1 1 0 0,9 12 0 0 0,12 5 25 0 0,-6-16-25 0 0,12-7 11 0 0,-26-2-20 0 0,0 0 0 0 0,0 0 0 0 0,0-1 0 0 0,0 0 0 0 0,0 0 1 0 0,-1-1-1 0 0,1 1 0 0 0,-1-1 0 0 0,0-1 0 0 0,9-6 0 0 0,-4 0 79 0 0,-3-8-51 0 0,11-17-35 0 0,18-25 5 0 0,-28 44 1 0 0,0-1 1 0 0,-2 0-1 0 0,1-1 1 0 0,-2 1-1 0 0,3-21 1 0 0,4-18 3 0 0,-5 29-5 0 0,-2 0-1 0 0,3-45 1 0 0,-6 57-6 0 0,-1 11-1 0 0,0 0 0 0 0,-1 0-1 0 0,1 0 1 0 0,-1 0-1 0 0,0 0 1 0 0,0 0-1 0 0,-1 0 1 0 0,1 0-1 0 0,-1 0 1 0 0,0 0-1 0 0,1 1 1 0 0,-4-8-1 0 0,-2 7 2 0 0,-3 8 2 0 0,-2 2-2 0 0,7-5-3 0 0,-1 0-3 0 0,2 1 3 0 0,0 0 1 0 0,1 1 1 0 0,-8 23 33 0 0,2-6 4 0 0,1 0 0 0 0,-9 39 0 0 0,15-56-24 0 0,0 1 1 0 0,1-1-1 0 0,-1 1 1 0 0,1-1-1 0 0,0 1 0 0 0,0-1 1 0 0,0 1-1 0 0,0 0 1 0 0,0-1-1 0 0,1 1 0 0 0,0-1 1 0 0,0 1-1 0 0,2 4 1 0 0,-2-6-1 0 0,0 0 0 0 0,0 0 0 0 0,0-1 0 0 0,0 1 0 0 0,0-1 0 0 0,1 1 0 0 0,-1 0 0 0 0,1-1 0 0 0,-1 0 0 0 0,1 1-1 0 0,3 1 1 0 0,16 4 102 0 0,-17-6-105 0 0,-1 0-3 0 0,0 0-1 0 0,1-1 1 0 0,-1 1 0 0 0,0-1-1 0 0,1 0 1 0 0,-1 0 0 0 0,0 0 0 0 0,1 0-1 0 0,-1-1 1 0 0,0 1 0 0 0,0-1-1 0 0,6-2 1 0 0,18-4 22 0 0,16 1 34 0 0,26-6-537 0 0,-54 7 11 0 0,-8 3 234 0 0,0 0 1 0 0,0-1 0 0 0,-1 1 0 0 0,1-1 0 0 0,-1 0 0 0 0,0-1-1 0 0,0 1 1 0 0,7-6 0 0 0,-4 1-1202 0 0</inkml:trace>
</inkml:ink>
</file>

<file path=ppt/ink/ink47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34:26.736"/>
    </inkml:context>
    <inkml:brush xml:id="br0">
      <inkml:brushProperty name="width" value="0.05" units="cm"/>
      <inkml:brushProperty name="height" value="0.05" units="cm"/>
    </inkml:brush>
  </inkml:definitions>
  <inkml:trace contextRef="#ctx0" brushRef="#br0">254 95 4377 0 0,'33'-28'1160'0'0,"-28"21"2604"0"0,-5 4-2886 0 0,0-3 225 0 0,-3-1-310 0 0,1 6-771 0 0,1-1 1 0 0,0 1 0 0 0,-1 0 0 0 0,1 0 0 0 0,-1 0 0 0 0,0 0-1 0 0,1 0 1 0 0,-1 0 0 0 0,0 0 0 0 0,1 1 0 0 0,-1-1 0 0 0,0 1-1 0 0,0-1 1 0 0,0 1 0 0 0,-2-1 0 0 0,-23-5 12 0 0,5 2-1 0 0,0 0 1 0 0,-36-2 0 0 0,15 9 12 0 0,37-2-7 0 0,0 0 1 0 0,0-1 0 0 0,0 0-1 0 0,0 0 1 0 0,0 0 0 0 0,0 0 0 0 0,0-1-1 0 0,0 0 1 0 0,1 0 0 0 0,-10-3-1 0 0,11 0 137 0 0,-1 1-135 0 0,2 7-17 0 0,2 13 5 0 0,4 26 78 0 0,2-13-42 0 0,5 29 65 0 0,-8-43-24 0 0,-1 1 0 0 0,0 0 0 0 0,-3 21 0 0 0,1-18 53 0 0,1-1 0 0 0,0 1-1 0 0,2 0 1 0 0,6 32-1 0 0,12 32-32 0 0,2 16 47 0 0,-2 8-30 0 0,14 112 22 0 0,-14-90-136 0 0,-1-13-18 0 0,-13-40 8 0 0,-5-26 8 0 0,0 30-2 0 0,0-26-2 0 0,0-39-19 0 0,2 8 17 0 0,-2-16-11 0 0,0-1 1 0 0,0 1-1 0 0,-1 0 1 0 0,0 0-1 0 0,-1 13 1 0 0,-3 15 154 0 0,1 65 0 0 0,3-78-62 0 0,-1 43 477 0 0,1-66-554 0 0,-1 0 3 0 0,-2 0 36 0 0,2 0 51 0 0,45-7 59 0 0,24-1-62 0 0,49-2 250 0 0,-101 12-311 0 0,6 5 15 0 0,-6-1-12 0 0,6 3 7 0 0,-20-8-58 0 0,0 1 0 0 0,0-1-1 0 0,0 1 1 0 0,0 0 0 0 0,0-1 0 0 0,0 1 0 0 0,-1 0 0 0 0,1 0 0 0 0,-1 0-1 0 0,2 3 1 0 0,4 14 63 0 0,-6-4 16 0 0,-1-13 12 0 0,0-1-72 0 0,0-1 177 0 0,0-1 121 0 0,0-2-190 0 0,0-1 225 0 0,0-6-1846 0 0,0 5-632 0 0</inkml:trace>
</inkml:ink>
</file>

<file path=ppt/ink/ink47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34:05.610"/>
    </inkml:context>
    <inkml:brush xml:id="br0">
      <inkml:brushProperty name="width" value="0.05" units="cm"/>
      <inkml:brushProperty name="height" value="0.05" units="cm"/>
    </inkml:brush>
  </inkml:definitions>
  <inkml:trace contextRef="#ctx0" brushRef="#br0">1 1 4729 0 0,'33'6'5845'0'0,"55"11"-5251"0"0,-80-15-745 0 0,15 8-1300 0 0,-25-10 711 0 0</inkml:trace>
</inkml:ink>
</file>

<file path=ppt/ink/ink47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34:05.964"/>
    </inkml:context>
    <inkml:brush xml:id="br0">
      <inkml:brushProperty name="width" value="0.05" units="cm"/>
      <inkml:brushProperty name="height" value="0.05" units="cm"/>
    </inkml:brush>
  </inkml:definitions>
  <inkml:trace contextRef="#ctx0" brushRef="#br0">1 0 4865 0 0,'7'12'3550'0'0,"-7"-12"-3492"0"0,0 0-1 0 0,0 1 1 0 0,0-1 0 0 0,0 0-1 0 0,0 1 1 0 0,0-1-1 0 0,0 0 1 0 0,0 0 0 0 0,0 1-1 0 0,0-1 1 0 0,1 0-1 0 0,-1 0 1 0 0,0 1-1 0 0,0-1 1 0 0,0 0 0 0 0,0 0-1 0 0,1 0 1 0 0,-1 1-1 0 0,0-1 1 0 0,0 0 0 0 0,0 0-1 0 0,1 0 1 0 0,-1 0-1 0 0,0 1 1 0 0,0-1-1 0 0,1 0 1 0 0,-1 0 0 0 0,0 0-1 0 0,1 0 1 0 0,-1 0-1 0 0,0 0 1 0 0,0 0 0 0 0,1 0-1 0 0,-1 0 1 0 0,0 0-1 0 0,0 0 1 0 0,1 0 0 0 0,-1 0-1 0 0,0 0 1 0 0,1 0-1 0 0,-1 0 1 0 0,0 0-1 0 0,1 0 304 0 0,25-4 1133 0 0,-1 5-1426 0 0,-15 0 145 0 0,22 2-1266 0 0,-21-1 357 0 0,-3-1 316 0 0,-7-1-193 0 0</inkml:trace>
</inkml:ink>
</file>

<file path=ppt/ink/ink47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34:06.616"/>
    </inkml:context>
    <inkml:brush xml:id="br0">
      <inkml:brushProperty name="width" value="0.05" units="cm"/>
      <inkml:brushProperty name="height" value="0.05" units="cm"/>
    </inkml:brush>
  </inkml:definitions>
  <inkml:trace contextRef="#ctx0" brushRef="#br0">6 0 4673 0 0,'-5'19'7524'0'0,"5"53"-7157"0"0,6-18-73 0 0,1-23-129 0 0,3 15 20 0 0,-6-27-95 0 0,0 0 1 0 0,11 29-1 0 0,10 2-422 0 0,-22-52-1095 0 0</inkml:trace>
</inkml:ink>
</file>

<file path=ppt/ink/ink47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34:07.718"/>
    </inkml:context>
    <inkml:brush xml:id="br0">
      <inkml:brushProperty name="width" value="0.05" units="cm"/>
      <inkml:brushProperty name="height" value="0.05" units="cm"/>
    </inkml:brush>
  </inkml:definitions>
  <inkml:trace contextRef="#ctx0" brushRef="#br0">51 149 2296 0 0,'-45'50'2232'0'0,"45"-50"-2176"0"0,-1 0 1 0 0,1 0-1 0 0,0 1 1 0 0,-1-1-1 0 0,1 0 1 0 0,0 0-1 0 0,-1 1 1 0 0,1-1 0 0 0,0 0-1 0 0,-1 1 1 0 0,1-1-1 0 0,0 1 1 0 0,0-1-1 0 0,-1 0 1 0 0,1 1-1 0 0,0-1 1 0 0,0 1 0 0 0,0-1-1 0 0,0 1 1 0 0,-1-1-1 0 0,1 1 1 0 0,0-1-1 0 0,0 1 1 0 0,0-1-1 0 0,0 0 1 0 0,0 1-1 0 0,0-1 1 0 0,0 1 0 0 0,0-1-1 0 0,1 1 1 0 0,-1-1-1 0 0,0 1 1 0 0,0-1-1 0 0,0 1 1 0 0,0-1-1 0 0,1 0 1 0 0,-1 1-1 0 0,0-1 1 0 0,0 1 0 0 0,1-1-1 0 0,-1 0 1 0 0,0 1-1 0 0,1-1 1 0 0,-1 0-1 0 0,0 1 1 0 0,1-1-1 0 0,-1 0 1 0 0,1 0-1 0 0,-1 1 1 0 0,0-1 0 0 0,1 0-1 0 0,-1 0 1 0 0,1 0-1 0 0,-1 1 1 0 0,1-1-1 0 0,-1 0 1 0 0,1 0-1 0 0,-1 0 1 0 0,0 0 0 0 0,1 0-1 0 0,-1 0 1 0 0,1 0-1 0 0,-1 0 1 0 0,1 0-1 0 0,-1 0 1 0 0,1 0-1 0 0,-1-1 1 0 0,1 1-1 0 0,0 0 1 0 0,1 0 1274 0 0,13 2-1092 0 0,19 3 421 0 0,48 1 0 0 0,36-10-213 0 0,0-5 1 0 0,117-25 0 0 0,23-3-166 0 0,19 1-151 0 0,-180 22-79 0 0,-50 6 10 0 0,79-2 0 0 0,-88 10 34 0 0,-1-2-1 0 0,64-12 1 0 0,-93 12-80 0 0,-1-1 0 0 0,0 0 1 0 0,0-1-1 0 0,0 0 0 0 0,0 0 0 0 0,10-8 0 0 0,5-2 124 0 0,-22 14-166 0 0,0-1 0 0 0,0 1 0 0 0,0 0 0 0 0,0-1 0 0 0,0 1 0 0 0,1 0-1 0 0,-1-1 1 0 0,0 1 0 0 0,0 0 0 0 0,0-1 0 0 0,0 1 0 0 0,0 0 0 0 0,0-1-1 0 0,0 1 1 0 0,0 0 0 0 0,0-1 0 0 0,0 1 0 0 0,0 0 0 0 0,0-1 0 0 0,-1 1 0 0 0,1 0-1 0 0,0-1 1 0 0,0 1 0 0 0,0 0 0 0 0,0 0 0 0 0,0-1 0 0 0,-1 1 0 0 0,1 0 0 0 0,0-1-1 0 0,0 1 1 0 0,0 0 0 0 0,-1 0 0 0 0,1-1 0 0 0,0 1 0 0 0,-1 0 0 0 0,-6-5-2823 0 0,-1 5-1809 0 0</inkml:trace>
</inkml:ink>
</file>

<file path=ppt/ink/ink47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34:41.456"/>
    </inkml:context>
    <inkml:brush xml:id="br0">
      <inkml:brushProperty name="width" value="0.05" units="cm"/>
      <inkml:brushProperty name="height" value="0.05" units="cm"/>
    </inkml:brush>
  </inkml:definitions>
  <inkml:trace contextRef="#ctx0" brushRef="#br0">0 66 2713 0 0,'32'-50'2637'0'0,"-28"34"-486"0"0,-9 18 542 0 0,10 33-2385 0 0,1-1-1 0 0,2 0 1 0 0,18 46-1 0 0,6 30 213 0 0,-19-38-507 0 0,-12-66-101 0 0,0 0 0 0 0,0 1 1 0 0,-1-1-1 0 0,0 0 0 0 0,0 0 0 0 0,-1 0 0 0 0,0 0 0 0 0,0 1 0 0 0,0-1 0 0 0,-1 0 0 0 0,-2 7 0 0 0,2-12-356 0 0</inkml:trace>
</inkml:ink>
</file>

<file path=ppt/ink/ink47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34:41.889"/>
    </inkml:context>
    <inkml:brush xml:id="br0">
      <inkml:brushProperty name="width" value="0.05" units="cm"/>
      <inkml:brushProperty name="height" value="0.05" units="cm"/>
    </inkml:brush>
  </inkml:definitions>
  <inkml:trace contextRef="#ctx0" brushRef="#br0">32 9 4017 0 0,'0'-8'3604'0'0,"-2"7"-2309"0"0,-8 2 559 0 0,0 38-1238 0 0,6-24-573 0 0,2 0 0 0 0,0 0-1 0 0,1 0 1 0 0,0 0 0 0 0,1 0-1 0 0,1 0 1 0 0,0 0 0 0 0,1 0 0 0 0,1-1-1 0 0,6 21 1 0 0,-3-16-18 0 0,23 55 74 0 0,-27-69-85 0 0,1 0 1 0 0,0-1-1 0 0,1 1 0 0 0,-1 0 1 0 0,1-1-1 0 0,0 0 0 0 0,0 0 1 0 0,0 0-1 0 0,0 0 0 0 0,1-1 1 0 0,7 5-1 0 0,-10-7-8 0 0,0 0 0 0 0,0 0-1 0 0,0 0 1 0 0,1 0 0 0 0,-1-1 0 0 0,0 1 0 0 0,1-1-1 0 0,-1 1 1 0 0,0-1 0 0 0,1 0 0 0 0,-1 0 0 0 0,1 0-1 0 0,-1 0 1 0 0,1 0 0 0 0,-1 0 0 0 0,0-1 0 0 0,1 1 0 0 0,-1-1-1 0 0,0 0 1 0 0,1 1 0 0 0,-1-1 0 0 0,0 0 0 0 0,0-1-1 0 0,0 1 1 0 0,1 0 0 0 0,-2-1 0 0 0,1 1 0 0 0,0-1 0 0 0,0 1-1 0 0,0-1 1 0 0,1-2 0 0 0,10-11 33 0 0,-12 11-34 0 0,1 1 0 0 0,-1-1-1 0 0,0 0 1 0 0,1 1 0 0 0,-2-1 0 0 0,1 0-1 0 0,0 0 1 0 0,-1 0 0 0 0,0 1-1 0 0,0-1 1 0 0,0 0 0 0 0,0 0-1 0 0,0 0 1 0 0,-1 0 0 0 0,0 1-1 0 0,0-1 1 0 0,0 0 0 0 0,-3-5 0 0 0,0-3-1 0 0,-1 1 1 0 0,0-1 0 0 0,-1 1 0 0 0,-10-14 0 0 0,-29-36 3 0 0,13 26-76 0 0,32 35 66 0 0,-15-12-86 0 0,15 12 73 0 0,-1-1-1 0 0,1 1 0 0 0,0 0 0 0 0,0 0 0 0 0,-1 0 0 0 0,1 0 0 0 0,0 0 0 0 0,-1 0 1 0 0,1 0-1 0 0,0 0 0 0 0,-1 0 0 0 0,1 0 0 0 0,0 0 0 0 0,-1 0 0 0 0,1 0 0 0 0,0 0 1 0 0,-1 0-1 0 0,1 0 0 0 0,0 0 0 0 0,0 0 0 0 0,-1 0 0 0 0,1 0 0 0 0,0 0 1 0 0,-1 1-1 0 0,1-1 0 0 0,0 0 0 0 0,0 0 0 0 0,-1 0 0 0 0,1 0 0 0 0,0 1 0 0 0,0-1 1 0 0,0 0-1 0 0,-1 0 0 0 0,1 1 0 0 0,0-1 0 0 0,0 0 0 0 0,0 0 0 0 0,0 1 1 0 0,-1-1-1 0 0,1 0 0 0 0,0 1 0 0 0,0-1 0 0 0,0 0 0 0 0,0 1 0 0 0,0-1 0 0 0,0 0 1 0 0,0 1-1 0 0,0-1 0 0 0</inkml:trace>
</inkml:ink>
</file>

<file path=ppt/ink/ink47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34:42.314"/>
    </inkml:context>
    <inkml:brush xml:id="br0">
      <inkml:brushProperty name="width" value="0.05" units="cm"/>
      <inkml:brushProperty name="height" value="0.05" units="cm"/>
    </inkml:brush>
  </inkml:definitions>
  <inkml:trace contextRef="#ctx0" brushRef="#br0">0 47 3849 0 0,'36'-40'3010'0'0,"-35"40"-2963"0"0,-1 0 0 0 0,0 0 0 0 0,0-1 0 0 0,0 1 1 0 0,0 0-1 0 0,0 0 0 0 0,0 0 0 0 0,0-1 0 0 0,0 1 0 0 0,0 0 0 0 0,0 0 1 0 0,0 0-1 0 0,0-1 0 0 0,0 1 0 0 0,0 0 0 0 0,0 0 0 0 0,0 0 0 0 0,0-1 1 0 0,0 1-1 0 0,-1 0 0 0 0,1 0 0 0 0,0 0 0 0 0,0 0 0 0 0,0-1 0 0 0,0 1 1 0 0,0 0-1 0 0,0 0 0 0 0,-1 0 0 0 0,1 0 0 0 0,0 0 0 0 0,0-1 0 0 0,0 1 1 0 0,0 0-1 0 0,0 0 0 0 0,-1 0 0 0 0,1 0 0 0 0,0 0 0 0 0,0 0 0 0 0,0 0 0 0 0,-1 0 1 0 0,1 0-1 0 0,0 0 0 0 0,0 0 0 0 0,0 0 0 0 0,-1 0 0 0 0,1 0 0 0 0,-1 0-20 0 0,1 0 0 0 0,-1 0 0 0 0,1 0 0 0 0,0 0 0 0 0,-1 0 0 0 0,1 0-1 0 0,-1 0 1 0 0,1 0 0 0 0,-1 0 0 0 0,1 1 0 0 0,0-1 0 0 0,-1 0-1 0 0,1 0 1 0 0,-1 1 0 0 0,1-1 0 0 0,0 0 0 0 0,-1 0 0 0 0,1 1-1 0 0,0-1 1 0 0,-1 0 0 0 0,1 1 0 0 0,0-1 0 0 0,-1 0 0 0 0,1 1 0 0 0,0-1-1 0 0,0 1 1 0 0,0-1 0 0 0,-1 1 0 0 0,1-1 0 0 0,0 0 0 0 0,0 1-1 0 0,0-1 1 0 0,0 1 0 0 0,0-1 0 0 0,0 1 0 0 0,-6 28 187 0 0,2 0 0 0 0,2 1 1 0 0,0-1-1 0 0,4 48 0 0 0,3-25 112 0 0,21 92 0 0 0,-20-123-286 0 0,8 12 42 0 0,-1-2-28 0 0,-7-14-96 0 0,1 8 230 0 0,5 15-1281 0 0,-11-39 894 0 0</inkml:trace>
</inkml:ink>
</file>

<file path=ppt/ink/ink47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34:42.658"/>
    </inkml:context>
    <inkml:brush xml:id="br0">
      <inkml:brushProperty name="width" value="0.05" units="cm"/>
      <inkml:brushProperty name="height" value="0.05" units="cm"/>
    </inkml:brush>
  </inkml:definitions>
  <inkml:trace contextRef="#ctx0" brushRef="#br0">0 255 4993 0 0,'1'-66'1637'0'0,"-1"40"-227"0"0,2 2-812 0 0,8-15 413 0 0,-7 28-759 0 0,2 0 0 0 0,-1 1 0 0 0,1-1-1 0 0,1 1 1 0 0,0 1 0 0 0,10-14 0 0 0,-8 17-42 0 0,-2 1-112 0 0,-5 2 82 0 0,0 27-137 0 0,-1 11-5 0 0,-8 66 0 0 0,-9-29-14 0 0,12-57-13 0 0,1 1 0 0 0,0 0-1 0 0,1 0 1 0 0,1 0 0 0 0,0 31 0 0 0,2-45-6 0 0,1 0-1 0 0,-1-1 1 0 0,1 1-1 0 0,0 0 1 0 0,0 0 0 0 0,-1-1-1 0 0,1 1 1 0 0,0 0-1 0 0,0-1 1 0 0,1 1 0 0 0,-1-1-1 0 0,0 1 1 0 0,0-1-1 0 0,1 1 1 0 0,-1-1 0 0 0,1 0-1 0 0,-1 0 1 0 0,1 0-1 0 0,-1 0 1 0 0,1 0 0 0 0,2 1-1 0 0,8-3-22 0 0,8-4-113 0 0,29-13-375 0 0,-38 13 390 0 0,-4 3 26 0 0,4-6-440 0 0,-9 5-38 0 0</inkml:trace>
</inkml:ink>
</file>

<file path=ppt/ink/ink47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34:43.032"/>
    </inkml:context>
    <inkml:brush xml:id="br0">
      <inkml:brushProperty name="width" value="0.05" units="cm"/>
      <inkml:brushProperty name="height" value="0.05" units="cm"/>
    </inkml:brush>
  </inkml:definitions>
  <inkml:trace contextRef="#ctx0" brushRef="#br0">1 0 4657 0 0,'19'43'5173'0'0,"-9"14"-4958"0"0,-9-13 433 0 0,0-34-562 0 0,3 6 27 0 0,13 22 253 0 0,-11-26-249 0 0,0 1 0 0 0,-1 1 1 0 0,6 20-1 0 0,-5-3-160 0 0,-3-11-129 0 0,-3-19 89 0 0,0 0 0 0 0,1 0 1 0 0,-1 1-1 0 0,0-1 0 0 0,0 0 1 0 0,0 0-1 0 0,0 0 0 0 0,0 1 1 0 0,0-1-1 0 0,0 0 0 0 0,-1 0 1 0 0,1 0-1 0 0,0 0 0 0 0,0 0 1 0 0,-1 1-1 0 0,1-1 0 0 0,-1 0 0 0 0,1 0 1 0 0,-1 0-1 0 0,0 0 0 0 0,1 0 1 0 0,-1 0-1 0 0,0 0 0 0 0,0-1 1 0 0,1 1-1 0 0,-1 0 0 0 0,0 0 1 0 0,0-1-1 0 0,-2 2 0 0 0</inkml:trace>
</inkml:ink>
</file>

<file path=ppt/ink/ink4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23:00:38.739"/>
    </inkml:context>
    <inkml:brush xml:id="br0">
      <inkml:brushProperty name="width" value="0.05" units="cm"/>
      <inkml:brushProperty name="height" value="0.05" units="cm"/>
      <inkml:brushProperty name="color" value="#E71224"/>
    </inkml:brush>
  </inkml:definitions>
  <inkml:trace contextRef="#ctx0" brushRef="#br0">290 455 4433 0 0,'-1'-3'2087'0'0,"-1"1"-1045"0"0,-1 0-721 0 0,0-1 118 0 0,2 2-351 0 0,0 0 1 0 0,0 0-1 0 0,0 0 1 0 0,0 1-1 0 0,0-1 1 0 0,0 0-1 0 0,0 1 1 0 0,0-1-1 0 0,-1 1 1 0 0,1-1-1 0 0,0 1 0 0 0,0 0 1 0 0,-1-1-1 0 0,1 1 1 0 0,0 0-1 0 0,0 0 1 0 0,-2 0-1 0 0,-1 1-16 0 0,0-1 0 0 0,1 1 0 0 0,-1 0-1 0 0,0 0 1 0 0,1 0 0 0 0,-1 1 0 0 0,1-1-1 0 0,-1 1 1 0 0,-4 3 0 0 0,-30 24-123 0 0,21-12 278 0 0,-6 9-116 0 0,-6 18 28 0 0,-29 76 99 0 0,39-77-176 0 0,13-31-32 0 0,1 0-1 0 0,1 0 0 0 0,-1 0 0 0 0,2 0 0 0 0,0 1 0 0 0,0 0 0 0 0,1 0 0 0 0,1-1 0 0 0,0 1 0 0 0,1 0 0 0 0,0 0 0 0 0,1 0 0 0 0,1 0 0 0 0,5 24 1 0 0,-6-35-28 0 0,-1 0 1 0 0,1 0-1 0 0,0 0 1 0 0,-1 0-1 0 0,1 0 1 0 0,0-1 0 0 0,0 1-1 0 0,0 0 1 0 0,0 0-1 0 0,1-1 1 0 0,-1 1-1 0 0,0-1 1 0 0,1 0 0 0 0,-1 1-1 0 0,1-1 1 0 0,-1 0-1 0 0,1 0 1 0 0,0 0 0 0 0,-1 0-1 0 0,1 0 1 0 0,0 0-1 0 0,0 0 1 0 0,0 0-1 0 0,0-1 1 0 0,0 1 0 0 0,0-1-1 0 0,-1 0 1 0 0,1 1-1 0 0,0-1 1 0 0,0 0 0 0 0,0 0-1 0 0,0 0 1 0 0,0 0-1 0 0,0-1 1 0 0,0 1-1 0 0,0-1 1 0 0,0 1 0 0 0,0-1-1 0 0,4-1 1 0 0,0-1 8 0 0,-1 0 1 0 0,1 0 0 0 0,0-1-1 0 0,-1 0 1 0 0,1 0-1 0 0,-1 0 1 0 0,0 0 0 0 0,-1-1-1 0 0,1 0 1 0 0,-1 0 0 0 0,4-7-1 0 0,7-10-1 0 0,17-26-14 0 0,-14 17-3 0 0,-3 3-91 0 0,-1-1 0 0 0,-2-1 1 0 0,0 0-1 0 0,-3 0 0 0 0,0-1 0 0 0,-2 0 1 0 0,-1-1-1 0 0,-1 1 0 0 0,-2-1 0 0 0,-2 0 0 0 0,0 0 1 0 0,-5-34-1 0 0,-19-94-303 0 0,-5 52 243 0 0,13 70 130 0 0,3 15 10 0 0,-3-1 7 0 0,5 8 8 0 0,4 7 35 0 0,2 4 105 0 0,5 12 21 0 0,1 6-83 0 0,6 45 110 0 0,6 36 191 0 0,-12-84-346 0 0,2 7 6 0 0,0 1 0 0 0,1 0 0 0 0,0-1 0 0 0,1 0-1 0 0,17 30 1 0 0,38 68 148 0 0,-43-78-228 0 0,2 0 1 0 0,1-1-1 0 0,29 37 1 0 0,-28-58-711 0 0,-21-15 656 0 0,0 1-1 0 0,0-1 1 0 0,0 1-1 0 0,1-1 1 0 0,-1 1-1 0 0,0-1 1 0 0,0 1-1 0 0,0 0 1 0 0,0 0-1 0 0,0-1 1 0 0,-1 1-1 0 0,1 0 1 0 0,0 0-1 0 0,0 0 0 0 0,0 0 1 0 0,-1 0-1 0 0,1 0 1 0 0,0 0-1 0 0,-1 0 1 0 0,1 0-1 0 0,-1 0 1 0 0,0 1-1 0 0,1 1 1 0 0,-2-5-1500 0 0</inkml:trace>
</inkml:ink>
</file>

<file path=ppt/ink/ink47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34:43.429"/>
    </inkml:context>
    <inkml:brush xml:id="br0">
      <inkml:brushProperty name="width" value="0.05" units="cm"/>
      <inkml:brushProperty name="height" value="0.05" units="cm"/>
    </inkml:brush>
  </inkml:definitions>
  <inkml:trace contextRef="#ctx0" brushRef="#br0">1 229 4569 0 0,'0'-1'248'0'0,"0"-1"-1"0"0,1 1 1 0 0,-1 0 0 0 0,0 0-1 0 0,1 0 1 0 0,-1 0 0 0 0,1 0-1 0 0,0 1 1 0 0,-1-1 0 0 0,1 0-1 0 0,0 0 1 0 0,-1 0 0 0 0,1 0-1 0 0,0 1 1 0 0,0-1 0 0 0,0 0-1 0 0,0 1 1 0 0,0-1 0 0 0,0 1-1 0 0,0-1 1 0 0,1 0 0 0 0,31-12 243 0 0,-9 2 46 0 0,-14 5-408 0 0,5 2-244 0 0,19-8-377 0 0,22-27-330 0 0,-45 36 478 0 0</inkml:trace>
  <inkml:trace contextRef="#ctx0" brushRef="#br0" timeOffset="1">312 0 4537 0 0,'9'12'4483'0'0,"-4"7"-3962"0"0,-5-5-152 0 0,1 11-152 0 0,0-11-76 0 0,1 8 68 0 0,2 40 156 0 0,-3-42-351 0 0,1 0 0 0 0,0 0 0 0 0,1 0 0 0 0,2 0 0 0 0,0-1 0 0 0,11 29 0 0 0,7-18-1437 0 0,-19-23-2941 0 0</inkml:trace>
</inkml:ink>
</file>

<file path=ppt/ink/ink47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34:43.807"/>
    </inkml:context>
    <inkml:brush xml:id="br0">
      <inkml:brushProperty name="width" value="0.05" units="cm"/>
      <inkml:brushProperty name="height" value="0.05" units="cm"/>
    </inkml:brush>
  </inkml:definitions>
  <inkml:trace contextRef="#ctx0" brushRef="#br0">23 185 4569 0 0,'70'-71'1794'0'0,"-69"70"-1738"0"0,0 0 1 0 0,0 0 0 0 0,0 0 0 0 0,0 0-1 0 0,0 0 1 0 0,0 0 0 0 0,0 0-1 0 0,-1 0 1 0 0,1-1 0 0 0,0 1 0 0 0,-1 0-1 0 0,1 0 1 0 0,-1-1 0 0 0,1 1-1 0 0,-1 0 1 0 0,1-3 0 0 0,-8-2 379 0 0,5 5 84 0 0,2 1-480 0 0,0 0-1 0 0,-1 0 1 0 0,1 0 0 0 0,0-1-1 0 0,0 1 1 0 0,0 0-1 0 0,-1 0 1 0 0,1 0 0 0 0,0 0-1 0 0,0 0 1 0 0,0 0-1 0 0,-1-1 1 0 0,1 1 0 0 0,0 0-1 0 0,0 0 1 0 0,-1 0 0 0 0,1 0-1 0 0,0 0 1 0 0,-1 0-1 0 0,1 0 1 0 0,0 0 0 0 0,0 0-1 0 0,-1 0 1 0 0,1 0-1 0 0,0 0 1 0 0,0 0 0 0 0,-1 0-1 0 0,1 1 1 0 0,0-1-1 0 0,0 0 1 0 0,0 0 0 0 0,-1 0-1 0 0,1 0 1 0 0,0 0 0 0 0,0 1-1 0 0,-1-1 1 0 0,1 0-1 0 0,0 0 1 0 0,0 0 0 0 0,0 1-1 0 0,-9 14 449 0 0,-3 26-580 0 0,10-35 259 0 0,-2 11-128 0 0,1-1 0 0 0,1 1 0 0 0,0 0 0 0 0,1 0 0 0 0,1 0 0 0 0,2 17 0 0 0,-1-27-29 0 0,-1-1 0 0 0,1 0 1 0 0,0 0-1 0 0,0 1 1 0 0,1-1-1 0 0,0 0 0 0 0,0 0 1 0 0,0-1-1 0 0,1 1 0 0 0,0 0 1 0 0,0-1-1 0 0,0 0 1 0 0,1 1-1 0 0,0-1 0 0 0,0-1 1 0 0,0 1-1 0 0,0 0 1 0 0,1-1-1 0 0,6 5 0 0 0,-8-8 0 0 0,-1 0-1 0 0,1 0 0 0 0,-1 0 1 0 0,1-1-1 0 0,-1 1 0 0 0,1-1 1 0 0,-1 0-1 0 0,1 0 0 0 0,0 0 0 0 0,-1 0 1 0 0,1 0-1 0 0,3-1 0 0 0,19-4 58 0 0,-24 5-67 0 0,2-1 4 0 0,0 0-1 0 0,0 0 0 0 0,-1 0 0 0 0,1 0 0 0 0,0-1 0 0 0,-1 1 1 0 0,1-1-1 0 0,-1 1 0 0 0,1-1 0 0 0,-1 0 0 0 0,0 0 0 0 0,4-5 1 0 0,-2 2 10 0 0,0-1 0 0 0,0 0 0 0 0,-1-1 0 0 0,0 1 0 0 0,0-1 0 0 0,0 1 0 0 0,-1-1 1 0 0,3-13-1 0 0,-3 7 8 0 0,0 0 1 0 0,0 0-1 0 0,-2 0 1 0 0,0-17 0 0 0,-8-15-7 0 0,2 28-3 0 0,-1-1 1 0 0,0 1-1 0 0,-16-27 1 0 0,20 38-9 0 0,-1 1 0 0 0,0 0 0 0 0,0 0 0 0 0,-1 1 0 0 0,1-1 0 0 0,-1 1 1 0 0,0 0-1 0 0,0 0 0 0 0,0 1 0 0 0,0-1 0 0 0,-1 1 0 0 0,0 0 0 0 0,1 1 0 0 0,-13-5 0 0 0,13 6-15 0 0,-54-12 130 0 0,56 13-134 0 0,1-1 1 0 0,0 1-1 0 0,0 0 1 0 0,0 0-1 0 0,-1 0 1 0 0,1 0-1 0 0,0 0 1 0 0,0 1-1 0 0,-1-1 1 0 0,1 1-1 0 0,0-1 1 0 0,0 1-1 0 0,0 0 1 0 0,0 0-1 0 0,0-1 1 0 0,0 2-1 0 0,0-1 1 0 0,0 0-1 0 0,0 0 1 0 0,1 1-1 0 0,-1-1 1 0 0,0 1-1 0 0,-2 2 1 0 0,5 3-44 0 0,1-3-182 0 0</inkml:trace>
</inkml:ink>
</file>

<file path=ppt/ink/ink47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34:44.176"/>
    </inkml:context>
    <inkml:brush xml:id="br0">
      <inkml:brushProperty name="width" value="0.05" units="cm"/>
      <inkml:brushProperty name="height" value="0.05" units="cm"/>
    </inkml:brush>
  </inkml:definitions>
  <inkml:trace contextRef="#ctx0" brushRef="#br0">29 4 4033 0 0,'-6'2'3746'0'0,"-4"-4"-3029"0"0,9 1-555 0 0,-2 1-4 0 0,0-1 432 0 0,2 0 389 0 0,7 15 461 0 0,-2-2-953 0 0,2 9-145 0 0,14 63-429 0 0,-16-63 307 0 0,8 77-60 0 0,-11-56-101 0 0,-7 63 0 0 0,-34 141 101 0 0,36-229-137 0 0,2-9-25 0 0,0 1-1 0 0,1-1 1 0 0,0 1-1 0 0,0-1 1 0 0,1 1-1 0 0,0-1 1 0 0,0 1-1 0 0,2 8 0 0 0,3-4-686 0 0,-1 0-2100 0 0</inkml:trace>
</inkml:ink>
</file>

<file path=ppt/ink/ink47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34:46.693"/>
    </inkml:context>
    <inkml:brush xml:id="br0">
      <inkml:brushProperty name="width" value="0.05" units="cm"/>
      <inkml:brushProperty name="height" value="0.05" units="cm"/>
    </inkml:brush>
  </inkml:definitions>
  <inkml:trace contextRef="#ctx0" brushRef="#br0">16 14 3369 0 0,'-4'-4'3244'0'0,"-5"-4"-2765"0"0,6 6 1059 0 0,5 4-355 0 0,0 1-704 0 0,1 4-27 0 0,2 7-224 0 0,4 9-440 0 0,-5-12 190 0 0,-2-7 193 0 0,5 19-259 0 0,0 0 0 0 0,-2 1-1 0 0,-1-1 1 0 0,-1 1 0 0 0,-1 0 0 0 0,-1 43 0 0 0,-1-55-282 0 0</inkml:trace>
</inkml:ink>
</file>

<file path=ppt/ink/ink47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34:47.083"/>
    </inkml:context>
    <inkml:brush xml:id="br0">
      <inkml:brushProperty name="width" value="0.05" units="cm"/>
      <inkml:brushProperty name="height" value="0.05" units="cm"/>
    </inkml:brush>
  </inkml:definitions>
  <inkml:trace contextRef="#ctx0" brushRef="#br0">1 67 912 0 0,'58'-59'994'0'0,"-47"52"721"0"0,-16 13 2679 0 0,6-4-4342 0 0,-1 0 0 0 0,1 0 1 0 0,0 1-1 0 0,-1-1 0 0 0,1 1 0 0 0,-1-1 1 0 0,0 0-1 0 0,0 1 0 0 0,0-1 0 0 0,-1 5 1 0 0,2 9 138 0 0,2 7-32 0 0,1 2 4 0 0,-2-6 4 0 0,-2-4-90 0 0,2 4 27 0 0,-2-15-73 0 0,1-1 1 0 0,0 0-1 0 0,0 0 1 0 0,0 0-1 0 0,1 1 1 0 0,-1-1-1 0 0,1-1 0 0 0,-1 1 1 0 0,4 5-1 0 0,3 0 99 0 0,-3-3-58 0 0,1-1-1 0 0,0 0 0 0 0,0 0 0 0 0,0-1 0 0 0,8 4 0 0 0,22 15 53 0 0,-35-21-119 0 0,0 0 0 0 0,0 0 0 0 0,0 0-1 0 0,0-1 1 0 0,0 1 0 0 0,0 0 0 0 0,0-1 0 0 0,0 1-1 0 0,1-1 1 0 0,-1 1 0 0 0,0-1 0 0 0,0 0 0 0 0,0 0-1 0 0,1 1 1 0 0,-1-1 0 0 0,0 0 0 0 0,0 0-1 0 0,1 0 1 0 0,-1 0 0 0 0,0 0 0 0 0,0 0 0 0 0,0-1-1 0 0,1 1 1 0 0,-1 0 0 0 0,0-1 0 0 0,0 1 0 0 0,0-1-1 0 0,0 1 1 0 0,1-1 0 0 0,-1 1 0 0 0,0-1 0 0 0,0 0-1 0 0,0 1 1 0 0,0-1 0 0 0,0 0 0 0 0,-1 0-1 0 0,1 0 1 0 0,0 0 0 0 0,0 0 0 0 0,-1 0 0 0 0,1 0-1 0 0,0 0 1 0 0,-1 0 0 0 0,1 0 0 0 0,0-2 0 0 0,1 0 6 0 0,-1 0 1 0 0,1 0 0 0 0,-1 0 0 0 0,0 0 0 0 0,0 0 0 0 0,0 0-1 0 0,0-1 1 0 0,0 1 0 0 0,-1 0 0 0 0,0-1 0 0 0,1 1 0 0 0,-1 0-1 0 0,0-1 1 0 0,-1 1 0 0 0,1 0 0 0 0,-2-6 0 0 0,-14-17 30 0 0,1 9-30 0 0,5 7-7 0 0,-5-3 3 0 0,-27-15-11 0 0,32 24-381 0 0,-3 1-11 0 0,-1-2-826 0 0,4-3-758 0 0</inkml:trace>
</inkml:ink>
</file>

<file path=ppt/ink/ink47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34:48.898"/>
    </inkml:context>
    <inkml:brush xml:id="br0">
      <inkml:brushProperty name="width" value="0.05" units="cm"/>
      <inkml:brushProperty name="height" value="0.05" units="cm"/>
    </inkml:brush>
  </inkml:definitions>
  <inkml:trace contextRef="#ctx0" brushRef="#br0">1 31 5737 0 0,'13'-7'5737'0'0,"-10"-2"-5705"0"0,5 9-24 0 0,-5-2 24 0 0,0 0-24 0 0,-3 1 0 0 0,0-1-128 0 0,0 1-144 0 0,0-1 224 0 0,3 0-56 0 0,2 1 0 0 0,1-1-208 0 0</inkml:trace>
</inkml:ink>
</file>

<file path=ppt/ink/ink47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34:49.277"/>
    </inkml:context>
    <inkml:brush xml:id="br0">
      <inkml:brushProperty name="width" value="0.05" units="cm"/>
      <inkml:brushProperty name="height" value="0.05" units="cm"/>
    </inkml:brush>
  </inkml:definitions>
  <inkml:trace contextRef="#ctx0" brushRef="#br0">9 0 4089 0 0,'-1'1'360'0'0,"1"0"0"0"0,-1-1 0 0 0,0 1 1 0 0,1 0-1 0 0,-1-1 0 0 0,0 1 0 0 0,1 0 0 0 0,-1 0 0 0 0,1 0 1 0 0,-1-1-1 0 0,1 1 0 0 0,0 0 0 0 0,-1 0 0 0 0,1 0 1 0 0,0 0-1 0 0,0 0 0 0 0,0 0 0 0 0,-1 1 0 0 0,3 23 1618 0 0,14 24-3221 0 0,-12-39 1939 0 0,5 16-635 0 0,6 7 56 0 0,3 11 25 0 0,-11-30-155 0 0,5 0 29 0 0,7 10-593 0 0,-4-10 505 0 0,1 0-1645 0 0</inkml:trace>
</inkml:ink>
</file>

<file path=ppt/ink/ink47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34:49.682"/>
    </inkml:context>
    <inkml:brush xml:id="br0">
      <inkml:brushProperty name="width" value="0.05" units="cm"/>
      <inkml:brushProperty name="height" value="0.05" units="cm"/>
    </inkml:brush>
  </inkml:definitions>
  <inkml:trace contextRef="#ctx0" brushRef="#br0">68 58 4873 0 0,'30'-49'1990'0'0,"-30"49"-1947"0"0,-1 0 1 0 0,1 0-1 0 0,0 0 0 0 0,0 1 1 0 0,0-1-1 0 0,-1 0 0 0 0,1 0 1 0 0,0 0-1 0 0,0 0 1 0 0,-1 0-1 0 0,1 0 0 0 0,0 0 1 0 0,-1 0-1 0 0,1 0 0 0 0,0 0 1 0 0,0 0-1 0 0,-1 0 1 0 0,1 0-1 0 0,0 0 0 0 0,0 0 1 0 0,-1 0-1 0 0,1 0 0 0 0,0 0 1 0 0,0 0-1 0 0,-1 0 1 0 0,1 0-1 0 0,0 0 0 0 0,0-1 1 0 0,-1 1-1 0 0,1 0 0 0 0,0 0 1 0 0,0 0-1 0 0,0 0 1 0 0,-1-1-1 0 0,1 1 0 0 0,0 0 1 0 0,0 0-1 0 0,0 0 0 0 0,0-1 1 0 0,-1 1-1 0 0,1 0 1 0 0,0 0-1 0 0,0-1 0 0 0,0 1 1 0 0,0 0-1 0 0,0 0 0 0 0,0-1 1 0 0,0 1-1 0 0,0 0 1 0 0,0 0-1 0 0,0-1 0 0 0,0 1 1 0 0,0 0-1 0 0,0 0 0 0 0,0-1 1 0 0,0 1-1 0 0,0 0 1 0 0,0 0-1 0 0,0-1 0 0 0,0 1 1 0 0,0 0-1 0 0,0 0 0 0 0,0-1 1 0 0,1 1-1 0 0,-1 0 1 0 0,0 0-1 0 0,0-1 0 0 0,-18 8 791 0 0,3 17-639 0 0,5-1-120 0 0,-23 28 89 0 0,30-45-136 0 0,1 1 1 0 0,0-1 0 0 0,1 0-1 0 0,-1 1 1 0 0,1-1 0 0 0,0 1-1 0 0,1 0 1 0 0,0-1 0 0 0,0 1-1 0 0,0 0 1 0 0,1-1 0 0 0,0 1-1 0 0,0-1 1 0 0,1 1 0 0 0,0-1-1 0 0,0 1 1 0 0,4 8 0 0 0,7 6 58 0 0,17 13 13 0 0,-10-18-58 0 0,-6-10-21 0 0,8-5 0 0 0,17-8 24 0 0,-37 7-37 0 0,1 0 0 0 0,0 0 0 0 0,0 0 0 0 0,0-1 0 0 0,0 1 0 0 0,-1-1 0 0 0,1 0 0 0 0,0 1 0 0 0,0-1 0 0 0,-1-1 0 0 0,1 1 0 0 0,-1 0 0 0 0,1-1 0 0 0,-1 1 0 0 0,1-1 0 0 0,-1 0 0 0 0,0 1 0 0 0,0-1 0 0 0,0 0 0 0 0,0-1 0 0 0,2-2 0 0 0,-1-1-4 0 0,0 0 0 0 0,0-1 0 0 0,0 1 1 0 0,-1-1-1 0 0,0 1 0 0 0,0-1 0 0 0,-1 0 0 0 0,0 0 1 0 0,0 0-1 0 0,-1 0 0 0 0,0 0 0 0 0,0 0 0 0 0,0 0 0 0 0,-1 0 1 0 0,0 0-1 0 0,0 0 0 0 0,-1 0 0 0 0,0 1 0 0 0,-3-8 1 0 0,3 9-39 0 0,1 0 0 0 0,-1-1 1 0 0,-1 1-1 0 0,1 0 1 0 0,-1 0-1 0 0,0 0 1 0 0,0 0-1 0 0,0 1 1 0 0,-1-1-1 0 0,0 1 1 0 0,0 0-1 0 0,0 0 1 0 0,0 0-1 0 0,0 1 0 0 0,-1 0 1 0 0,0-1-1 0 0,1 1 1 0 0,-1 1-1 0 0,-1-1 1 0 0,1 1-1 0 0,0 0 1 0 0,0 0-1 0 0,-1 0 1 0 0,-8 0-1 0 0,-24-6-2100 0 0,33 7 993 0 0</inkml:trace>
</inkml:ink>
</file>

<file path=ppt/ink/ink47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34:47.562"/>
    </inkml:context>
    <inkml:brush xml:id="br0">
      <inkml:brushProperty name="width" value="0.05" units="cm"/>
      <inkml:brushProperty name="height" value="0.05" units="cm"/>
    </inkml:brush>
  </inkml:definitions>
  <inkml:trace contextRef="#ctx0" brushRef="#br0">1 84 4289 0 0,'1'-3'1485'0'0,"1"-2"423"0"0,1-2-752 0 0,-1-1-720 0 0,6 0-193 0 0,-2 3-206 0 0,4-2 32 0 0,5-4 121 0 0,-6 3-160 0 0,-3 0-197 0 0,-4 2-106 0 0,-2 5 146 0 0,1-1 63 0 0,0 1-28 0 0,0-1-83 0 0,-1 1-216 0 0</inkml:trace>
</inkml:ink>
</file>

<file path=ppt/ink/ink47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34:48.042"/>
    </inkml:context>
    <inkml:brush xml:id="br0">
      <inkml:brushProperty name="width" value="0.05" units="cm"/>
      <inkml:brushProperty name="height" value="0.05" units="cm"/>
    </inkml:brush>
  </inkml:definitions>
  <inkml:trace contextRef="#ctx0" brushRef="#br0">0 0 4057 0 0,'50'40'1758'0'0,"-39"-32"-1025"0"0,-2-5-428 0 0,-4-1 378 0 0,-2 4 647 0 0,15 31-980 0 0,-5-12-257 0 0,-5-7-37 0 0,3 19 162 0 0,-11-37-216 0 0,5 19 98 0 0,-1-6-86 0 0,2-2-227 0 0,0-16-439 0 0,-7 2-99 0 0,0 1 374 0 0</inkml:trace>
</inkml:ink>
</file>

<file path=ppt/ink/ink4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23:00:39.093"/>
    </inkml:context>
    <inkml:brush xml:id="br0">
      <inkml:brushProperty name="width" value="0.05" units="cm"/>
      <inkml:brushProperty name="height" value="0.05" units="cm"/>
      <inkml:brushProperty name="color" value="#E71224"/>
    </inkml:brush>
  </inkml:definitions>
  <inkml:trace contextRef="#ctx0" brushRef="#br0">0 66 5369 0 0,'2'-34'697'0'0,"1"4"543"0"0,-2 28-749 0 0,0 9-63 0 0,-1 36 101 0 0,0-14-399 0 0,7 19 23 0 0,4 0-45 0 0,11 19-15 0 0,-12-35-46 0 0,-8-24-81 0 0,0 0 0 0 0,1 0 0 0 0,0 0 0 0 0,0-1 0 0 0,1 1 0 0 0,0-1 0 0 0,8 12 0 0 0,-10-18 15 0 0,0 0 0 0 0,0 0-1 0 0,0 0 1 0 0,0 0 0 0 0,0 0 0 0 0,0 0 0 0 0,0-1 0 0 0,0 1 0 0 0,0-1 0 0 0,0 0 0 0 0,0 0 0 0 0,1 1 0 0 0,-1-1 0 0 0,0-1 0 0 0,0 1 0 0 0,0 0 0 0 0,3-1 0 0 0,12-4-265 0 0</inkml:trace>
</inkml:ink>
</file>

<file path=ppt/ink/ink47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34:48.459"/>
    </inkml:context>
    <inkml:brush xml:id="br0">
      <inkml:brushProperty name="width" value="0.05" units="cm"/>
      <inkml:brushProperty name="height" value="0.05" units="cm"/>
    </inkml:brush>
  </inkml:definitions>
  <inkml:trace contextRef="#ctx0" brushRef="#br0">57 208 4817 0 0,'55'-74'1170'0'0,"-50"56"280"0"0,-5 17-1398 0 0,-1 0 1 0 0,1 0-1 0 0,-1 0 1 0 0,1 0-1 0 0,-1 0 1 0 0,1 0-1 0 0,-1 0 1 0 0,1 1-1 0 0,-1-1 1 0 0,0 0-1 0 0,1 0 1 0 0,-1 1-1 0 0,0-1 0 0 0,0 0 1 0 0,0 1-1 0 0,0-1 1 0 0,1 1-1 0 0,-1-1 1 0 0,0 1-1 0 0,0 0 1 0 0,-1-1-1 0 0,-24-3 457 0 0,16 5-207 0 0,-13 5 42 0 0,-10 6 306 0 0,33-12-624 0 0,-1 1 1 0 0,0 0-1 0 0,1-1 0 0 0,-1 1 1 0 0,0 0-1 0 0,1 0 0 0 0,-1-1 1 0 0,1 1-1 0 0,-1 0 0 0 0,1 0 1 0 0,-1 0-1 0 0,1 0 0 0 0,0-1 1 0 0,-1 1-1 0 0,1 0 0 0 0,0 0 1 0 0,0 0-1 0 0,0 0 0 0 0,0 0 1 0 0,0 1-1 0 0,8 42 602 0 0,1-16-422 0 0,1-7-130 0 0,11 11 39 0 0,4-3-5 0 0,-20-25-91 0 0,0 0 1 0 0,0 0-1 0 0,0 0 1 0 0,0 0-1 0 0,1-1 0 0 0,8 4 1 0 0,-12-6-13 0 0,1 0 0 0 0,-1-1 0 0 0,1 1 0 0 0,0-1 1 0 0,-1 1-1 0 0,1-1 0 0 0,0 0 0 0 0,0 0 0 0 0,-1-1 0 0 0,1 1 0 0 0,0 0 0 0 0,-1-1 1 0 0,1 0-1 0 0,0 1 0 0 0,-1-1 0 0 0,1 0 0 0 0,-1 0 0 0 0,1-1 0 0 0,-1 1 0 0 0,0 0 1 0 0,1-1-1 0 0,-1 0 0 0 0,0 1 0 0 0,0-1 0 0 0,0 0 0 0 0,0 0 0 0 0,0 0 0 0 0,-1 0 1 0 0,1 0-1 0 0,1-3 0 0 0,0 0 0 0 0,1 0 0 0 0,-1 0 0 0 0,-1-1-1 0 0,1 1 1 0 0,-1-1 0 0 0,0 1 0 0 0,0-1 0 0 0,0 0 0 0 0,-1 1 0 0 0,0-1 0 0 0,0 0 0 0 0,0-12 0 0 0,-2 9-1 0 0,0 0 0 0 0,-1-1 0 0 0,0 1 0 0 0,-5-14 1 0 0,-7-7-14 0 0,-19-16-27 0 0,20 30-91 0 0,-16-12-508 0 0,-3 7-1119 0 0,13 18-360 0 0,11 6-1578 0 0</inkml:trace>
</inkml:ink>
</file>

<file path=ppt/ink/ink47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34:51.129"/>
    </inkml:context>
    <inkml:brush xml:id="br0">
      <inkml:brushProperty name="width" value="0.05" units="cm"/>
      <inkml:brushProperty name="height" value="0.05" units="cm"/>
    </inkml:brush>
  </inkml:definitions>
  <inkml:trace contextRef="#ctx0" brushRef="#br0">0 96 5033 0 0,'6'1'1429'0'0,"-5"-1"-1315"0"0,-1 0 1 0 0,1 1-1 0 0,0-1 1 0 0,-1 0-1 0 0,1 1 1 0 0,0-1-1 0 0,-1 0 1 0 0,1 0-1 0 0,0 0 1 0 0,-1 0-1 0 0,1 0 1 0 0,0 0-1 0 0,0 0 1 0 0,-1 0-1 0 0,1 0 1 0 0,0 0-1 0 0,-1 0 1 0 0,1 0-1 0 0,0 0 1 0 0,-1-1-1 0 0,1 1 1 0 0,0 0-1 0 0,-1 0 1 0 0,1-1-1 0 0,-1 1 1 0 0,1 0-1 0 0,0-1 0 0 0,-1 1 1 0 0,1-1-1 0 0,-1 1 1 0 0,1-1-1 0 0,-1 1 1 0 0,1-1-1 0 0,-1 1 1 0 0,0-1-1 0 0,1 1 1 0 0,-1-1-1 0 0,0 0 1 0 0,1 1-1 0 0,-1-2 1 0 0,23-14 248 0 0,-2 5-262 0 0,-16 7-92 0 0,10-6 97 0 0,0 0 0 0 0,1 1-1 0 0,21-9 1 0 0,-34 17-86 0 0,0-1-1 0 0,0 1 0 0 0,0 0 1 0 0,0 0-1 0 0,0 0 1 0 0,0 0-1 0 0,0 0 1 0 0,0 1-1 0 0,0 0 1 0 0,0-1-1 0 0,1 1 1 0 0,-1 0-1 0 0,0 0 1 0 0,0 1-1 0 0,0-1 1 0 0,1 1-1 0 0,-1-1 1 0 0,0 1-1 0 0,0 0 1 0 0,0 0-1 0 0,0 1 1 0 0,0-1-1 0 0,-1 1 1 0 0,1-1-1 0 0,0 1 1 0 0,-1 0-1 0 0,1 0 1 0 0,3 4-1 0 0,-4-3-9 0 0,0 1 0 0 0,0 0-1 0 0,0-1 1 0 0,-1 1-1 0 0,0 0 1 0 0,0 0 0 0 0,0 0-1 0 0,0 0 1 0 0,0 1-1 0 0,-1-1 1 0 0,0 0 0 0 0,0 0-1 0 0,-1 8 1 0 0,-12 52 49 0 0,7-45-37 0 0,-2-1 1 0 0,-15 30 0 0 0,2-7-3 0 0,9-12-12 0 0,11-27-7 0 0,-13 48 7 0 0,14-48-6 0 0,0-1 0 0 0,-1 1 1 0 0,1 0-1 0 0,0 0 0 0 0,0 0 0 0 0,0 0 1 0 0,1 0-1 0 0,-1-1 0 0 0,0 1 0 0 0,1 0 1 0 0,-1 0-1 0 0,1 0 0 0 0,-1-1 0 0 0,1 1 1 0 0,0 0-1 0 0,0 0 0 0 0,0-1 0 0 0,0 1 1 0 0,0-1-1 0 0,0 1 0 0 0,0-1 0 0 0,1 0 1 0 0,-1 1-1 0 0,2 0 0 0 0,-2-1 29 0 0,68-10 60 0 0,-59 6-91 0 0,1 1 1 0 0,-1 1 0 0 0,1 0 0 0 0,0 0-1 0 0,-1 1 1 0 0,22 2 0 0 0,44 2-1 0 0,-28-2-2 0 0,-41-3-52 0 0,1-3 124 0 0,-8 1-302 0 0,0 0-86 0 0,-3-1-595 0 0,1 2 241 0 0</inkml:trace>
</inkml:ink>
</file>

<file path=ppt/ink/ink47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34:51.485"/>
    </inkml:context>
    <inkml:brush xml:id="br0">
      <inkml:brushProperty name="width" value="0.05" units="cm"/>
      <inkml:brushProperty name="height" value="0.05" units="cm"/>
    </inkml:brush>
  </inkml:definitions>
  <inkml:trace contextRef="#ctx0" brushRef="#br0">16 20 4409 0 0,'-3'-6'2853'0'0,"-3"-4"-651"0"0,0 7-50 0 0,5 5-1783 0 0,1 0-234 0 0,0 3-23 0 0,2 16-12 0 0,-1-17-17 0 0,2 18 46 0 0,4 15 94 0 0,0 1 20 0 0,6 22 116 0 0,2 13-20 0 0,-6-26-221 0 0,-2 4-15 0 0,-3-16-11 0 0,-1 0-288 0 0,-1-12-224 0 0,-1-12 124 0 0,-3 8-332 0 0,-1-15 488 0 0,2 2-486 0 0</inkml:trace>
</inkml:ink>
</file>

<file path=ppt/ink/ink47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34:52.966"/>
    </inkml:context>
    <inkml:brush xml:id="br0">
      <inkml:brushProperty name="width" value="0.05" units="cm"/>
      <inkml:brushProperty name="height" value="0.05" units="cm"/>
    </inkml:brush>
  </inkml:definitions>
  <inkml:trace contextRef="#ctx0" brushRef="#br0">2 92 4521 0 0,'1'-2'3480'0'0,"-2"2"-3731"0"0,-1-3 405 0 0,2-2 289 0 0,10-4 221 0 0,75-31-56 0 0,-70 35-481 0 0,0 0 0 0 0,1 1 0 0 0,0 0 0 0 0,-1 2 1 0 0,1 0-1 0 0,26 0 0 0 0,4-2-63 0 0,-38 2-54 0 0,1 1 0 0 0,0 0-1 0 0,-1 1 1 0 0,1 0 0 0 0,0 0-1 0 0,12 3 1 0 0,-14-4 0 0 0,12 1 3 0 0,-18 0-12 0 0,-1 0-1 0 0,0 0 1 0 0,1 0-1 0 0,-1 0 1 0 0,0 1-1 0 0,0-1 1 0 0,1 0-1 0 0,-1 0 1 0 0,0 0-1 0 0,0 0 1 0 0,1 0-1 0 0,-1 1 1 0 0,0-1-1 0 0,0 0 1 0 0,1 0-1 0 0,-1 0 1 0 0,0 1-1 0 0,0-1 1 0 0,0 0-1 0 0,0 0 1 0 0,1 1-1 0 0,-1-1 1 0 0,0 0-1 0 0,0 1 1 0 0,0-1-1 0 0,0 0 1 0 0,0 0-1 0 0,0 1 1 0 0,0-1-1 0 0,0 0 1 0 0,0 1-1 0 0,0-1 1 0 0,0 0-1 0 0,0 0 1 0 0,0 1-1 0 0,0-1 1 0 0,0 0-1 0 0,0 1 1 0 0,0-1-1 0 0,0 0 1 0 0,0 1-1 0 0,0-1 1 0 0,0 0-1 0 0,-1 0 1 0 0,1 1-1 0 0,0-1 1 0 0,0 0-1 0 0,0 0 1 0 0,-1 1-1 0 0,1-1 1 0 0,0 0-1 0 0,0 0 1 0 0,0 0-1 0 0,-1 1 1 0 0,0 0 14 0 0,0-1-16 0 0,1 1 3 0 0,-6 23 52 0 0,0 9-31 0 0,-1 55 161 0 0,6-59-32 0 0,2 0 1 0 0,0-1-1 0 0,11 54 0 0 0,0-25 16 0 0,0 29 27 0 0,-2-15-61 0 0,1 84-45 0 0,-4-37-40 0 0,2-29-16 0 0,14 115 120 0 0,-6-126-66 0 0,20 39 314 0 0,8 35-100 0 0,-24-19-166 0 0,-16-78-12 0 0,-1-18 19 0 0,-3-26-87 0 0,2 17-24 0 0,-2-23-21 0 0,0 1 0 0 0,0-1 0 0 0,1 0 0 0 0,-1 0 0 0 0,1 0 0 0 0,3 6 0 0 0,-2-10-2 0 0,1 1-4 0 0,-2-3 59 0 0,-2-1-55 0 0,0 0-7 0 0,0 0-2 0 0,0-1-4 0 0,0-2 11 0 0,0 2 2 0 0,0-1-19 0 0,0 1 7 0 0,0 1 10 0 0,0 1 1 0 0,0-4 20 0 0,0 3-14 0 0,-4-6 29 0 0,1 1-59 0 0,3 7-15 0 0,2 15 12 0 0,0-10 37 0 0,-1-2-13 0 0,-1-2 8 0 0,1 1-8 0 0,-1-1-1 0 0,4 9 3 0 0,-3-4-7 0 0,0-2 0 0 0,0 9 9 0 0,0 13-26 0 0,-1-15 11 0 0,1-1 9 0 0,-1-5 7 0 0,0-2 10 0 0,0-2 0 0 0,-4-4 5 0 0,1 0 1 0 0,0 1-1 0 0,-1 0 1 0 0,1-1-1 0 0,-1 1 0 0 0,0 1 1 0 0,-7-4-1 0 0,-54-10 221 0 0,46 12-228 0 0,-34-2 225 0 0,32 3-108 0 0,6 1-78 0 0,10 0-35 0 0,-27-3 118 0 0,11 2-53 0 0,12 1-48 0 0,0 1 0 0 0,0 0 0 0 0,0 0 0 0 0,0 1 0 0 0,1 1 0 0 0,-1-1 0 0 0,-12 5 0 0 0,-3 5 42 0 0,23-11-131 0 0,0 1 111 0 0,1-1-56 0 0,-1 1-282 0 0,4 1-693 0 0,13 6 472 0 0</inkml:trace>
</inkml:ink>
</file>

<file path=ppt/ink/ink47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34:55.798"/>
    </inkml:context>
    <inkml:brush xml:id="br0">
      <inkml:brushProperty name="width" value="0.05" units="cm"/>
      <inkml:brushProperty name="height" value="0.05" units="cm"/>
    </inkml:brush>
  </inkml:definitions>
  <inkml:trace contextRef="#ctx0" brushRef="#br0">41 12 4513 0 0,'-35'-2'1964'0'0,"30"-3"2473"0"0,45 14-3662 0 0,-28-7-739 0 0,1-1 0 0 0,0-1 0 0 0,-1 0-1 0 0,25-3 1 0 0,-14-2-21 0 0,-3 1-425 0 0,-12 3 163 0 0,-6 1 111 0 0,-7-4-3264 0 0</inkml:trace>
</inkml:ink>
</file>

<file path=ppt/ink/ink47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34:56.161"/>
    </inkml:context>
    <inkml:brush xml:id="br0">
      <inkml:brushProperty name="width" value="0.05" units="cm"/>
      <inkml:brushProperty name="height" value="0.05" units="cm"/>
    </inkml:brush>
  </inkml:definitions>
  <inkml:trace contextRef="#ctx0" brushRef="#br0">0 0 4649 0 0,'2'1'432'0'0,"-1"0"0"0"0,1 0 0 0 0,-1 0 0 0 0,1 0 1 0 0,0 0-1 0 0,-1-1 0 0 0,1 1 0 0 0,0 0 0 0 0,-1-1 0 0 0,1 0 0 0 0,0 1 0 0 0,0-1 0 0 0,3 0 0 0 0,5 1-446 0 0,7 2 201 0 0,5-1-31 0 0,33-5-11 0 0,-41 6-297 0 0,-1 1-50 0 0,-8-5-230 0 0,-5-1 208 0 0</inkml:trace>
</inkml:ink>
</file>

<file path=ppt/ink/ink47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34:57.474"/>
    </inkml:context>
    <inkml:brush xml:id="br0">
      <inkml:brushProperty name="width" value="0.05" units="cm"/>
      <inkml:brushProperty name="height" value="0.05" units="cm"/>
    </inkml:brush>
  </inkml:definitions>
  <inkml:trace contextRef="#ctx0" brushRef="#br0">26 0 3337 0 0,'-24'87'1809'0'0,"23"-82"-1672"0"0,1 0 0 0 0,0 0-1 0 0,0 0 1 0 0,0 0-1 0 0,1 0 1 0 0,-1 0 0 0 0,4 9-1 0 0,0 32 789 0 0,-6-6-646 0 0,5-5-380 0 0,1-9-709 0 0,-7-10 185 0 0,-2-12 239 0 0</inkml:trace>
</inkml:ink>
</file>

<file path=ppt/ink/ink47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34:57.875"/>
    </inkml:context>
    <inkml:brush xml:id="br0">
      <inkml:brushProperty name="width" value="0.05" units="cm"/>
      <inkml:brushProperty name="height" value="0.05" units="cm"/>
    </inkml:brush>
  </inkml:definitions>
  <inkml:trace contextRef="#ctx0" brushRef="#br0">1 1 3281 0 0,'46'89'857'0'0,"-43"-85"-647"0"0,-1 0-1 0 0,1-1 0 0 0,0 1 1 0 0,1 0-1 0 0,-1-1 1 0 0,1 0-1 0 0,3 3 0 0 0,-3-3-58 0 0,0 0-1 0 0,1-1 1 0 0,-1 0-1 0 0,0 0 1 0 0,1 0 0 0 0,0-1-1 0 0,-1 1 1 0 0,1-1-1 0 0,9 1 1 0 0,0-2 90 0 0,0 0 1 0 0,0-1-1 0 0,-1 0 0 0 0,25-6 1 0 0,-5 2 294 0 0,170-28 452 0 0,-195 32-1223 0 0,-1 0-1 0 0,1 0 1 0 0,-1-1 0 0 0,1 1-1 0 0,7-4 1 0 0,-12 3-537 0 0</inkml:trace>
</inkml:ink>
</file>

<file path=ppt/ink/ink47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34:58.277"/>
    </inkml:context>
    <inkml:brush xml:id="br0">
      <inkml:brushProperty name="width" value="0.05" units="cm"/>
      <inkml:brushProperty name="height" value="0.05" units="cm"/>
    </inkml:brush>
  </inkml:definitions>
  <inkml:trace contextRef="#ctx0" brushRef="#br0">95 0 4913 0 0,'-41'35'2059'0'0,"40"-34"-1888"0"0,0-1-1 0 0,0 1 1 0 0,0 0-1 0 0,1-1 1 0 0,-1 1-1 0 0,0 0 1 0 0,0-1-1 0 0,0 1 1 0 0,0-1-1 0 0,0 0 1 0 0,0 1-1 0 0,0-1 1 0 0,0 0-1 0 0,0 0 1 0 0,0 1-1 0 0,0-1 1 0 0,0 0-1 0 0,-2 0 1 0 0,0 1 517 0 0,2 10-748 0 0,-21 190 506 0 0,18-171-387 0 0,2 0 0 0 0,0 0 0 0 0,2 1 0 0 0,8 59 0 0 0,-7-86-47 0 0,1 3-123 0 0,0 0 0 0 0,-1-1 0 0 0,0 1 0 0 0,0 0 0 0 0,-1 0 0 0 0,0 0 0 0 0,0 0 1 0 0,-1-1-1 0 0,-1 12 0 0 0,0-16-137 0 0,2-8 14 0 0</inkml:trace>
</inkml:ink>
</file>

<file path=ppt/ink/ink47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34:58.629"/>
    </inkml:context>
    <inkml:brush xml:id="br0">
      <inkml:brushProperty name="width" value="0.05" units="cm"/>
      <inkml:brushProperty name="height" value="0.05" units="cm"/>
    </inkml:brush>
  </inkml:definitions>
  <inkml:trace contextRef="#ctx0" brushRef="#br0">23 0 3929 0 0,'0'1'72'0'0,"0"-1"0"0"0,0 0 0 0 0,0 0 0 0 0,0 0 0 0 0,0 0 0 0 0,0 0 1 0 0,0 0-1 0 0,0 0 0 0 0,1 2 1658 0 0,-1-2-1657 0 0,0 0-1 0 0,0 0 0 0 0,0 0 0 0 0,0 1 0 0 0,1-1 0 0 0,-1 0 0 0 0,0 0 0 0 0,0 0 0 0 0,0 0 1 0 0,0 0-1 0 0,0 0 0 0 0,0 0 0 0 0,0 0 0 0 0,2-1 1442 0 0,-2 0-1442 0 0,1 18 1659 0 0,-4 29-2397 0 0,2-31 1154 0 0,3 88-70 0 0,0-29-209 0 0,-6-25-147 0 0,-1-22-17 0 0,-1 11 20 0 0,3-26-203 0 0,-1-9-267 0 0,0-2-88 0 0,3-1 267 0 0</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19:05:35.642"/>
    </inkml:context>
    <inkml:brush xml:id="br0">
      <inkml:brushProperty name="width" value="0.05" units="cm"/>
      <inkml:brushProperty name="height" value="0.05" units="cm"/>
    </inkml:brush>
  </inkml:definitions>
  <inkml:trace contextRef="#ctx0" brushRef="#br0">1 136 3201 0 0,'40'-106'3092'0'0,"-40"105"-2995"0"0,1 0 0 0 0,-1 0 0 0 0,1 0 0 0 0,-1 1 0 0 0,1-1 0 0 0,-1 0 0 0 0,0 0 0 0 0,0 0 0 0 0,1 0 0 0 0,-1 0 0 0 0,0 0 0 0 0,0 1 0 0 0,0-1 0 0 0,0 0 0 0 0,0 0 0 0 0,0 0 0 0 0,0 0 0 0 0,0 0 0 0 0,0 0-1 0 0,0 0 1 0 0,0 0 0 0 0,-1 0 0 0 0,1 1 0 0 0,0-1 0 0 0,-1 0 0 0 0,1 0 0 0 0,-1 0 0 0 0,1 0 0 0 0,-1 1 0 0 0,1-1 0 0 0,-1 0 0 0 0,0 0 0 0 0,-18 3 389 0 0,15-1 231 0 0,3 31-597 0 0,2 0 1 0 0,1-1 0 0 0,2 1 0 0 0,7 33-1 0 0,3 23 53 0 0,16 99 93 0 0,-12-114-169 0 0,-4-31-73 0 0,-4-20-37 0 0,3 9-32 0 0,-10-13 8 0 0,-6-13-176 0 0,-6-10-1823 0 0,-2-10-307 0 0,5-1 1100 0 0</inkml:trace>
</inkml:ink>
</file>

<file path=ppt/ink/ink4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23:00:39.488"/>
    </inkml:context>
    <inkml:brush xml:id="br0">
      <inkml:brushProperty name="width" value="0.05" units="cm"/>
      <inkml:brushProperty name="height" value="0.05" units="cm"/>
      <inkml:brushProperty name="color" value="#E71224"/>
    </inkml:brush>
  </inkml:definitions>
  <inkml:trace contextRef="#ctx0" brushRef="#br0">202 663 3369 0 0,'1'-3'120'0'0,"-1"0"0"0"0,1 0-1 0 0,-1 0 1 0 0,0 0 0 0 0,0 0 0 0 0,-1 0 0 0 0,1 0 0 0 0,0 0 0 0 0,-1 0 0 0 0,-1-4 0 0 0,-7 10 1041 0 0,-9 18-199 0 0,5-7-545 0 0,-12 3-11 0 0,-8 8-221 0 0,12-6-112 0 0,-14 7 162 0 0,7-6 9 0 0,12-7 165 0 0,15-11-116 0 0,3-3-1 0 0,36-24-14 0 0,-32 20-277 0 0,4-2 9 0 0,0 1 0 0 0,0-1 0 0 0,1 2 0 0 0,20-9 0 0 0,-27 13-6 0 0,0 0-1 0 0,1 0 1 0 0,-1 0-1 0 0,0 0 1 0 0,1 1-1 0 0,-1 0 1 0 0,0 0-1 0 0,1 0 1 0 0,-1 0-1 0 0,0 1 1 0 0,1 0-1 0 0,-1 0 1 0 0,0 0-1 0 0,0 0 1 0 0,1 0-1 0 0,-1 1 1 0 0,0 0-1 0 0,7 4 1 0 0,7 8 6 0 0,2 10-1 0 0,-7 4 0 0 0,0 21 20 0 0,-10-27-11 0 0,0 1 1 0 0,-2-1-1 0 0,-1 36 0 0 0,-6-40-229 0 0,1-13-735 0 0,3-5 797 0 0,2-1 7 0 0,-2 0-129 0 0,0 0-403 0 0</inkml:trace>
  <inkml:trace contextRef="#ctx0" brushRef="#br0" timeOffset="1">448 11 3993 0 0,'-2'-2'232'0'0,"0"1"0"0"0,-1 0 0 0 0,1 0 1 0 0,0 0-1 0 0,0 0 0 0 0,-1 0 0 0 0,1 0 0 0 0,0 1 1 0 0,-1-1-1 0 0,1 1 0 0 0,-1 0 0 0 0,1-1 0 0 0,-1 1 1 0 0,1 0-1 0 0,-1 1 0 0 0,1-1 0 0 0,-1 0 0 0 0,-2 1 1 0 0,3 0-167 0 0,0 0 1 0 0,0 0-1 0 0,1 1 1 0 0,-1-1 0 0 0,0 0-1 0 0,0 1 1 0 0,1-1-1 0 0,-1 1 1 0 0,1-1-1 0 0,0 1 1 0 0,-1 0 0 0 0,1 0-1 0 0,0-1 1 0 0,0 1-1 0 0,0 0 1 0 0,-1 4-1 0 0,-2 6-67 0 0,1 1-1 0 0,0 0 0 0 0,1 1 1 0 0,0-1-1 0 0,1 17 1 0 0,1-25 156 0 0,0-4-152 0 0,-3 72 161 0 0,4-24-43 0 0,5 43 75 0 0,11 47 102 0 0,6 0-26 0 0,21 64 10 0 0,-33-155-241 0 0,4 24-4 0 0,-10-41-76 0 0,1-23-260 0 0</inkml:trace>
</inkml:ink>
</file>

<file path=ppt/ink/ink48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34:59.828"/>
    </inkml:context>
    <inkml:brush xml:id="br0">
      <inkml:brushProperty name="width" value="0.05" units="cm"/>
      <inkml:brushProperty name="height" value="0.05" units="cm"/>
    </inkml:brush>
  </inkml:definitions>
  <inkml:trace contextRef="#ctx0" brushRef="#br0">298 9 4273 0 0,'-2'-1'299'0'0,"0"0"0"0"0,-1 0 0 0 0,1 0 0 0 0,-1 0 1 0 0,1 0-1 0 0,-1 1 0 0 0,1-1 0 0 0,-1 1 0 0 0,1-1 0 0 0,-1 1 0 0 0,0 0 0 0 0,1 0 1 0 0,-1 0-1 0 0,1 0 0 0 0,-1 1 0 0 0,0-1 0 0 0,-2 2 0 0 0,-57 16-226 0 0,6-2 188 0 0,41-12-218 0 0,-6 6 80 0 0,-6 2 172 0 0,3-7-21 0 0,14-4-57 0 0,4-1-24 0 0,2 0-61 0 0,0 2-5 0 0,0 3-96 0 0,-5 10 27 0 0,1 6-5 0 0,9 12 69 0 0,6-8 74 0 0,4 6-121 0 0,16 52 130 0 0,-19-20-73 0 0,-7-14-87 0 0,0-20-30 0 0,-1 15-5 0 0,-10 98 8 0 0,5-108 2 0 0,-2 19 113 0 0,6-30-49 0 0,1 0 1 0 0,1-1 0 0 0,1 1-1 0 0,9 43 1 0 0,-1-26 55 0 0,-5-14-97 0 0,-1 0 1 0 0,-1 1-1 0 0,-1 0 1 0 0,-3 26-1 0 0,4 42 17 0 0,-1-74-47 0 0,-1-1 20 0 0,1 0-1 0 0,7 27 1 0 0,-7-39-32 0 0,1 6 6 0 0,0-1 1 0 0,3 17 3 0 0,-5-1-2 0 0,-4-18-4 0 0,-7 9 0 0 0,9-8 22 0 0,1-1 20 0 0,33-1-23 0 0,9-1-24 0 0,-14-6-3 0 0,0-4 14 0 0,-7-2 10 0 0,-8 1 7 0 0,10 2 63 0 0,-12 1-40 0 0,13-3 155 0 0,8-4-76 0 0,-1-1-65 0 0,-22 9-7 0 0,-6-3-227 0 0,-3-2-698 0 0,0-2-227 0 0,0 0-375 0 0,-1 4 225 0 0</inkml:trace>
</inkml:ink>
</file>

<file path=ppt/ink/ink48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35:00.878"/>
    </inkml:context>
    <inkml:brush xml:id="br0">
      <inkml:brushProperty name="width" value="0.05" units="cm"/>
      <inkml:brushProperty name="height" value="0.05" units="cm"/>
    </inkml:brush>
  </inkml:definitions>
  <inkml:trace contextRef="#ctx0" brushRef="#br0">16 0 4217 0 0,'6'2'3525'0'0,"-8"-1"-2669"0"0,1 0-183 0 0,0 1 154 0 0,1 0-159 0 0,-6 27-8 0 0,3-7-99 0 0,2-18-408 0 0,-4 41 177 0 0,2 72 1 0 0,7-49-220 0 0,-1-25-92 0 0,0-13 9 0 0,-3 13-82 0 0,0-28-342 0 0,-6-22-2334 0 0</inkml:trace>
</inkml:ink>
</file>

<file path=ppt/ink/ink48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35:02.628"/>
    </inkml:context>
    <inkml:brush xml:id="br0">
      <inkml:brushProperty name="width" value="0.05" units="cm"/>
      <inkml:brushProperty name="height" value="0.05" units="cm"/>
    </inkml:brush>
  </inkml:definitions>
  <inkml:trace contextRef="#ctx0" brushRef="#br0">1 1 5913 0 0,'8'25'5914'0'0,"-3"-13"-5762"0"0,-5-6-80 0 0,1 2-32 0 0,2 3 8 0 0,-3 0 8 0 0,7 10-8 0 0,-2-3-24 0 0,-9-1 8 0 0,1-1 104 0 0,10 5-64 0 0,-4-15-24 0 0,2 1-24 0 0,2 7-168 0 0,-5-9-416 0 0,1 0 480 0 0,-1 1-321 0 0</inkml:trace>
</inkml:ink>
</file>

<file path=ppt/ink/ink48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35:04.412"/>
    </inkml:context>
    <inkml:brush xml:id="br0">
      <inkml:brushProperty name="width" value="0.05" units="cm"/>
      <inkml:brushProperty name="height" value="0.05" units="cm"/>
    </inkml:brush>
  </inkml:definitions>
  <inkml:trace contextRef="#ctx0" brushRef="#br0">18 16 2328 0 0,'-4'-4'4603'0'0,"-9"-8"-1153"0"0,36 24-3321 0 0,9 0 25 0 0,-9-6-202 0 0,-6-2-102 0 0,3-1-227 0 0,-14-1 336 0 0,0-1 0 0 0,0 0 0 0 0,-1 0 0 0 0,1-1 0 0 0,0 0 0 0 0,0 0-1 0 0,0 0 1 0 0,-1-1 0 0 0,10-1 0 0 0,-2-1-363 0 0</inkml:trace>
</inkml:ink>
</file>

<file path=ppt/ink/ink48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35:01.636"/>
    </inkml:context>
    <inkml:brush xml:id="br0">
      <inkml:brushProperty name="width" value="0.05" units="cm"/>
      <inkml:brushProperty name="height" value="0.05" units="cm"/>
    </inkml:brush>
  </inkml:definitions>
  <inkml:trace contextRef="#ctx0" brushRef="#br0">9 73 4497 0 0,'-4'-2'4280'0'0,"2"2"-3518"0"0,1-1-562 0 0,0-3 247 0 0,0-1 84 0 0,2-1 193 0 0,0 3-681 0 0,1 1 0 0 0,-1-1 0 0 0,1 1 0 0 0,0-1 0 0 0,0 1 0 0 0,-1 0 0 0 0,1 0 0 0 0,1 0 0 0 0,-1 0 0 0 0,0 0 1 0 0,0 1-1 0 0,1-1 0 0 0,-1 1 0 0 0,1-1 0 0 0,0 1 0 0 0,-1 0 0 0 0,1 0 0 0 0,0 0 0 0 0,3 0 0 0 0,64-13-1259 0 0,-48 11-28 0 0,-13 2-3277 0 0</inkml:trace>
</inkml:ink>
</file>

<file path=ppt/ink/ink48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35:01.978"/>
    </inkml:context>
    <inkml:brush xml:id="br0">
      <inkml:brushProperty name="width" value="0.05" units="cm"/>
      <inkml:brushProperty name="height" value="0.05" units="cm"/>
    </inkml:brush>
  </inkml:definitions>
  <inkml:trace contextRef="#ctx0" brushRef="#br0">0 0 4881 0 0,'89'4'1106'0'0,"-88"-4"-1036"0"0,1 1 0 0 0,0-1 0 0 0,-1 0 0 0 0,1 0 0 0 0,-1 1 0 0 0,1-1 0 0 0,0 1 0 0 0,-1 0 0 0 0,1-1 0 0 0,-1 1 0 0 0,1 0 0 0 0,-1 0 0 0 0,0 0 1 0 0,1 0-1 0 0,1 2 0 0 0,2 6 892 0 0,-3-6-383 0 0,-1-2 211 0 0,0 1-522 0 0,-1 6-35 0 0,2 12 177 0 0,-1 3-4 0 0,0-2-169 0 0,-2 0 1 0 0,-3 24-1 0 0,2-25-22 0 0,1 0-1 0 0,3 36 1 0 0,0-8-160 0 0,1-35-160 0 0,1-6-242 0 0,-4-6 81 0 0,0-3-45 0 0</inkml:trace>
</inkml:ink>
</file>

<file path=ppt/ink/ink48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35:05.632"/>
    </inkml:context>
    <inkml:brush xml:id="br0">
      <inkml:brushProperty name="width" value="0.05" units="cm"/>
      <inkml:brushProperty name="height" value="0.05" units="cm"/>
    </inkml:brush>
  </inkml:definitions>
  <inkml:trace contextRef="#ctx0" brushRef="#br0">62 5 4225 0 0,'-22'22'772'0'0,"17"-18"-526"0"0,0 0-1 0 0,0 1 1 0 0,1 0-1 0 0,0 0 1 0 0,0 0-1 0 0,0 1 1 0 0,-5 9-1 0 0,11-20 3027 0 0,4-5-2528 0 0,4 4-665 0 0,10-5-37 0 0,-5-4-27 0 0,-13 13-9 0 0,0 0 0 0 0,0 0 1 0 0,1 0-1 0 0,-1 0 0 0 0,0 0 0 0 0,1 0 0 0 0,0 0 0 0 0,-1 1 0 0 0,1-1 0 0 0,0 1 0 0 0,0 0 0 0 0,0 0 0 0 0,3-1 0 0 0,-1 0-36 0 0,1-1 81 0 0,-6 3-45 0 0,0 0 1 0 0,0 0-1 0 0,0 1 0 0 0,0-1 1 0 0,0 0-1 0 0,0 0 0 0 0,0 0 1 0 0,0 0-1 0 0,0 0 0 0 0,0 0 1 0 0,0 0-1 0 0,0 0 1 0 0,0 0-1 0 0,0 1 0 0 0,0-1 1 0 0,0 0-1 0 0,0 0 0 0 0,0 0 1 0 0,0 0-1 0 0,0 0 0 0 0,0 0 1 0 0,0 0-1 0 0,0 0 0 0 0,0 0 1 0 0,0 0-1 0 0,0 1 0 0 0,0-1 1 0 0,0 0-1 0 0,0 0 0 0 0,0 0 1 0 0,0 0-1 0 0,0 0 0 0 0,0 0 1 0 0,1 0-1 0 0,-1 0 0 0 0,0 0 1 0 0,0 0-1 0 0,0 0 0 0 0,-2 6-2 0 0,-43 101 42 0 0,45-106-36 0 0,14 15 2 0 0,-1-10-15 0 0,20 8 22 0 0,-21-11-50 0 0,-4-2-18 0 0,5 1-328 0 0,-10-1-296 0 0,-2-1 343 0 0</inkml:trace>
</inkml:ink>
</file>

<file path=ppt/ink/ink48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35:06.001"/>
    </inkml:context>
    <inkml:brush xml:id="br0">
      <inkml:brushProperty name="width" value="0.05" units="cm"/>
      <inkml:brushProperty name="height" value="0.05" units="cm"/>
    </inkml:brush>
  </inkml:definitions>
  <inkml:trace contextRef="#ctx0" brushRef="#br0">6 1 5393 0 0,'-5'0'5400'0'0,"5"13"-4356"0"0,7 23-1118 0 0,30 76 674 0 0,-27-86-990 0 0,-10-25 290 0 0,1-1 0 0 0,-1 1 0 0 0,0 0 0 0 0,1 0 0 0 0,-1 0 0 0 0,0-1 0 0 0,0 1 0 0 0,1 0 0 0 0,-1 0-1 0 0,0 0 1 0 0,0-1 0 0 0,0 1 0 0 0,0 0 0 0 0,0 0 0 0 0,0 0 0 0 0,0 0 0 0 0,0-1 0 0 0,-1 1 0 0 0,1 0 0 0 0,0 0 0 0 0,0 0 0 0 0,-1-1-1 0 0,0 2 1 0 0,0-2-429 0 0</inkml:trace>
</inkml:ink>
</file>

<file path=ppt/ink/ink48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35:06.432"/>
    </inkml:context>
    <inkml:brush xml:id="br0">
      <inkml:brushProperty name="width" value="0.05" units="cm"/>
      <inkml:brushProperty name="height" value="0.05" units="cm"/>
    </inkml:brush>
  </inkml:definitions>
  <inkml:trace contextRef="#ctx0" brushRef="#br0">56 1 2601 0 0,'-3'2'2410'0'0,"5"6"2177"0"0,-7 9-4351 0 0,2 131 786 0 0,2-133-926 0 0,-3 42 242 0 0,-2-15-163 0 0,-1 2-127 0 0,-10 47 76 0 0,6-33-85 0 0,10-26-1202 0 0</inkml:trace>
</inkml:ink>
</file>

<file path=ppt/ink/ink48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35:06.949"/>
    </inkml:context>
    <inkml:brush xml:id="br0">
      <inkml:brushProperty name="width" value="0.05" units="cm"/>
      <inkml:brushProperty name="height" value="0.05" units="cm"/>
    </inkml:brush>
  </inkml:definitions>
  <inkml:trace contextRef="#ctx0" brushRef="#br0">0 341 5785 0 0,'6'8'5793'0'0,"-9"-1"-5769"0"0,5 1-24 0 0,-2-7 32 0 0,-2-1-256 0 0,1 0-160 0 0,-1 0 304 0 0</inkml:trace>
  <inkml:trace contextRef="#ctx0" brushRef="#br0" timeOffset="1">153 190 5633 0 0,'8'-9'1160'0'0,"13"-19"496"0"0,-20 27-1629 0 0,-1 1 0 0 0,1-1-1 0 0,-1 0 1 0 0,0 1-1 0 0,1-1 1 0 0,-1 0-1 0 0,0 0 1 0 0,0 1 0 0 0,1-1-1 0 0,-1 0 1 0 0,0 0-1 0 0,0 0 1 0 0,0 1-1 0 0,0-1 1 0 0,0 0 0 0 0,0 0-1 0 0,0 1 1 0 0,0-1-1 0 0,0 0 1 0 0,-1 0-1 0 0,1 0 1 0 0,0 1 0 0 0,0-1-1 0 0,-1 0 1 0 0,1 0-1 0 0,0 1 1 0 0,-1-1-1 0 0,1 0 1 0 0,-1 1-1 0 0,1-1 1 0 0,-1 1 0 0 0,1-1-1 0 0,-1 0 1 0 0,0 0-1 0 0,-13 4 734 0 0,5 1 561 0 0,4-3-595 0 0,0 2-194 0 0,1 2-415 0 0,2 6-89 0 0,1-10-8 0 0,-2 51 127 0 0,4-43-104 0 0,-1 0 0 0 0,2 0 0 0 0,-1 0 0 0 0,1-1 0 0 0,1 1 0 0 0,0 0 0 0 0,4 8 0 0 0,10 5 28 0 0,-8-18-66 0 0,-1-3-3 0 0,-2-2 4 0 0,1 0 0 0 0,-1-1 0 0 0,0 0-1 0 0,0 0 1 0 0,0 0 0 0 0,0-1 0 0 0,-1 1-1 0 0,1-1 1 0 0,0-1 0 0 0,-1 1 0 0 0,0-1-1 0 0,0 0 1 0 0,0 0 0 0 0,-1-1 0 0 0,1 1 0 0 0,-1-1-1 0 0,0 0 1 0 0,4-7 0 0 0,-3 5 1 0 0,-1-1 1 0 0,1 0-1 0 0,-2 0 1 0 0,1 0-1 0 0,-1-1 1 0 0,-1 1-1 0 0,1-1 1 0 0,-2 0-1 0 0,1 1 1 0 0,-1-1-1 0 0,0 0 0 0 0,-1-15 1 0 0,-1 18-4 0 0,1 0 1 0 0,-1 0 0 0 0,-1 0-1 0 0,1 0 1 0 0,-1 1-1 0 0,0-1 1 0 0,0 0-1 0 0,-1 1 1 0 0,1-1-1 0 0,-1 1 1 0 0,-1 0-1 0 0,-5-8 1 0 0,6 9-17 0 0,-1 1 1 0 0,1-1-1 0 0,-1 1 0 0 0,0 0 1 0 0,-1 0-1 0 0,1 0 0 0 0,0 0 1 0 0,-1 1-1 0 0,-9-5 1 0 0,-3 3-70 0 0,-13 3-100 0 0,28 1 120 0 0,1 1 1 0 0,-1-1-1 0 0,0 0 0 0 0,1 1 1 0 0,-1-1-1 0 0,1 1 0 0 0,-1-1 1 0 0,0 1-1 0 0,1 0 0 0 0,-1-1 1 0 0,1 1-1 0 0,0 0 1 0 0,-1 0-1 0 0,1 0 0 0 0,0 0 1 0 0,-1 1-1 0 0,1-1 0 0 0,0 0 1 0 0,0 0-1 0 0,0 1 0 0 0,0-1 1 0 0,0 1-1 0 0,0-1 0 0 0,1 1 1 0 0,-1-1-1 0 0,0 3 1 0 0,0 8-617 0 0</inkml:trace>
</inkml:ink>
</file>

<file path=ppt/ink/ink4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23:00:39.901"/>
    </inkml:context>
    <inkml:brush xml:id="br0">
      <inkml:brushProperty name="width" value="0.05" units="cm"/>
      <inkml:brushProperty name="height" value="0.05" units="cm"/>
      <inkml:brushProperty name="color" value="#E71224"/>
    </inkml:brush>
  </inkml:definitions>
  <inkml:trace contextRef="#ctx0" brushRef="#br0">1 225 4401 0 0,'0'-4'4603'0'0,"-1"3"-4597"0"0,1 0 1 0 0,0 0-1 0 0,0 0 1 0 0,0 1-1 0 0,0-1 1 0 0,0 0-1 0 0,0 0 1 0 0,0 0-1 0 0,1 0 1 0 0,-1 0-1 0 0,0 1 0 0 0,0-1 1 0 0,1 0-1 0 0,-1 0 1 0 0,0 0-1 0 0,1 1 1 0 0,-1-1-1 0 0,1 0 1 0 0,-1 1-1 0 0,1-1 1 0 0,-1 0-1 0 0,2 0 1 0 0,6-2-2 0 0,0 0 1 0 0,0-1-1 0 0,0 0 1 0 0,-1 0-1 0 0,1-1 1 0 0,-1 0-1 0 0,0 0 1 0 0,0-1-1 0 0,6-6 1 0 0,-3 2 0 0 0,1 1 1 0 0,1 0-1 0 0,16-10 1 0 0,22-13 35 0 0,-36 22-224 0 0,1 0 1 0 0,-1 1 0 0 0,2 1-1 0 0,-1 0 1 0 0,22-6-1 0 0,8 4-1630 0 0,-37 7-1162 0 0</inkml:trace>
</inkml:ink>
</file>

<file path=ppt/ink/ink48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35:07.400"/>
    </inkml:context>
    <inkml:brush xml:id="br0">
      <inkml:brushProperty name="width" value="0.05" units="cm"/>
      <inkml:brushProperty name="height" value="0.05" units="cm"/>
    </inkml:brush>
  </inkml:definitions>
  <inkml:trace contextRef="#ctx0" brushRef="#br0">48 1 4913 0 0,'-1'0'284'0'0,"-1"0"0"0"0,1 0 0 0 0,-1 0 0 0 0,1 1 0 0 0,-1-1 0 0 0,1 0 0 0 0,-1 1 0 0 0,1-1 0 0 0,-1 1 0 0 0,1-1 0 0 0,-1 1 0 0 0,1 0 0 0 0,0 0 0 0 0,-1 0 0 0 0,1-1 0 0 0,0 1 0 0 0,0 0 0 0 0,-2 3 0 0 0,-4 0 684 0 0,1 6-599 0 0,4 1-271 0 0,0 0 0 0 0,0-1 0 0 0,2 1 0 0 0,-1 0-1 0 0,2 12 1 0 0,-1-18-70 0 0,1 0 0 0 0,0 0 0 0 0,1 0 0 0 0,-1 0 0 0 0,1-1 1 0 0,3 9-1 0 0,13 11 234 0 0,-5-16-137 0 0,8 6 27 0 0,-15-3-973 0 0</inkml:trace>
</inkml:ink>
</file>

<file path=ppt/ink/ink48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35:08.963"/>
    </inkml:context>
    <inkml:brush xml:id="br0">
      <inkml:brushProperty name="width" value="0.05" units="cm"/>
      <inkml:brushProperty name="height" value="0.05" units="cm"/>
    </inkml:brush>
  </inkml:definitions>
  <inkml:trace contextRef="#ctx0" brushRef="#br0">0 55 4473 0 0,'2'-6'3555'0'0,"-2"-2"-1703"0"0,0 2-1096 0 0,7-2 31 0 0,19 1-581 0 0,-14 4-103 0 0,34-6 111 0 0,24 1 123 0 0,115 13 208 0 0,-100 8-508 0 0,-57-7-22 0 0,-10-6-12 0 0,-16-1-2 0 0,0 1 1 0 0,0 0-1 0 0,0 0 1 0 0,0 0 0 0 0,0 0-1 0 0,0 0 1 0 0,0 0 0 0 0,0 1-1 0 0,0-1 1 0 0,0 1 0 0 0,0-1-1 0 0,-1 1 1 0 0,4 1-1 0 0,0 0 9 0 0,1-2 18 0 0,-5-1-27 0 0,-1 1 0 0 0,0 0 0 0 0,1 0 0 0 0,-1 0 0 0 0,0 0 0 0 0,1 0 0 0 0,-1 0 0 0 0,0 0 0 0 0,1 0 0 0 0,-1 0 0 0 0,0 0 0 0 0,1 0 0 0 0,-1 0 1 0 0,0 0-1 0 0,1 0 0 0 0,-1 0 0 0 0,0 0 0 0 0,1 0 0 0 0,-1 0 0 0 0,0 1 0 0 0,1-1 0 0 0,-1 0 0 0 0,0 0 0 0 0,0 0 0 0 0,1 1 0 0 0,-1-1 0 0 0,0 0 0 0 0,0 0 0 0 0,1 0 0 0 0,-1 1 0 0 0,0-1 0 0 0,0 0 0 0 0,0 1 0 0 0,1-1 0 0 0,-1 0 0 0 0,0 1 0 0 0,0-1 0 0 0,0 0 0 0 0,0 0 0 0 0,0 1 0 0 0,0-1 0 0 0,0 0 0 0 0,1 1 0 0 0,-1-1 0 0 0,0 0 0 0 0,0 1 0 0 0,0-1 1 0 0,-1 1-1 0 0,1-1 0 0 0,0 0 0 0 0,0 1 0 0 0,0-1 0 0 0,0 0 0 0 0,0 0 0 0 0,0 1 0 0 0,0-1 0 0 0,-1 1 0 0 0,2 26 10 0 0,0 0 0 0 0,6 29 0 0 0,3-12 11 0 0,0-15-9 0 0,1 3 41 0 0,4 21 14 0 0,-6-19-35 0 0,-3-13-17 0 0,7 28 71 0 0,-2 28-13 0 0,-1-16-45 0 0,5 60 53 0 0,-8 62 24 0 0,-3-58-21 0 0,2-42-14 0 0,13 200 258 0 0,-11-95-251 0 0,-3-42 86 0 0,-1-75 156 0 0,-1-29-68 0 0,-2-15-130 0 0,0 1-79 0 0,-1-10-74 0 0,2-7 41 0 0,-1-7-7 0 0,-1-2 9 0 0,0-1 13 0 0,-1 0 1 0 0,16 16 10 0 0,-4 2-21 0 0,-3 2-14 0 0,-8-15-11 0 0,0-1 47 0 0,-1-3-2 0 0,-2 0-8 0 0,-1 0-20 0 0,-1-1-8 0 0,0 0 1 0 0,0 0 0 0 0,0 0-1 0 0,-1 0 1 0 0,1-1 0 0 0,0 0 0 0 0,-7-1-1 0 0,-12 1-6 0 0,-24 1 1 0 0,20 0 4 0 0,19 0 2 0 0,-21-1 4 0 0,-7-3 12 0 0,-19 0 10 0 0,39 3-21 0 0,-9-2 6 0 0,-4 0 3 0 0,-15 7-8 0 0,39-4-45 0 0,-26 9-338 0 0,32-10 354 0 0,-1 0-1 0 0,1 0 0 0 0,-1 0 0 0 0,1 0 0 0 0,-1 0 0 0 0,1 0 1 0 0,-1 0-1 0 0,1 1 0 0 0,-1-1 0 0 0,1 0 0 0 0,0 0 1 0 0,-1 0-1 0 0,1 0 0 0 0,-1 1 0 0 0,1-1 0 0 0,-1 0 0 0 0,1 0 1 0 0,0 1-1 0 0,-1-1 0 0 0,1 0 0 0 0,0 1 0 0 0,-1-1 0 0 0,1 0 1 0 0,0 1-1 0 0,0-1 0 0 0,-1 1 0 0 0,1-1 0 0 0,0 0 0 0 0,0 1 1 0 0,0-1-1 0 0,-1 1 0 0 0,1-1 0 0 0,0 1 0 0 0,0-1 1 0 0,0 1-1 0 0,0-1 0 0 0,0 1 0 0 0,0-1 0 0 0,0 1 0 0 0,0-1 1 0 0,0 0-1 0 0,0 1 0 0 0,0-1 0 0 0,0 1 0 0 0,0-1 0 0 0,1 2 1 0 0,-1-2-540 0 0</inkml:trace>
</inkml:ink>
</file>

<file path=ppt/ink/ink48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35:12.882"/>
    </inkml:context>
    <inkml:brush xml:id="br0">
      <inkml:brushProperty name="width" value="0.05" units="cm"/>
      <inkml:brushProperty name="height" value="0.05" units="cm"/>
    </inkml:brush>
  </inkml:definitions>
  <inkml:trace contextRef="#ctx0" brushRef="#br0">1 109 2112 0 0,'3'-10'859'0'0,"5"-8"-38"0"0,-8 17-619 0 0,0 1 1 0 0,1 0-1 0 0,-1-1 0 0 0,0 1 0 0 0,1 0 0 0 0,-1-1 1 0 0,1 1-1 0 0,-1 0 0 0 0,1 0 0 0 0,-1 0 1 0 0,0-1-1 0 0,1 1 0 0 0,-1 0 0 0 0,1 0 1 0 0,-1 0-1 0 0,1 0 0 0 0,-1 0 0 0 0,1 0 1 0 0,-1 0-1 0 0,1 0 0 0 0,-1 0 0 0 0,1 0 0 0 0,-1 0 1 0 0,1 0-1 0 0,-1 0 0 0 0,1 0 0 0 0,-1 0 1 0 0,1 1-1 0 0,-1-1 0 0 0,1 0 0 0 0,-1 0 1 0 0,0 1-1 0 0,1-1 0 0 0,0 1 0 0 0,18 10 39 0 0,5 8-61 0 0,5 15-14 0 0,-11-6 102 0 0,-15-22-173 0 0,0 0-1 0 0,0-1 1 0 0,-1 1 0 0 0,0 1-1 0 0,-1-1 1 0 0,2 9-1 0 0,7 22 455 0 0,4-18-512 0 0,-11-14-17 0 0,0-1 0 0 0,0 1 1 0 0,-1 0-1 0 0,1 0 0 0 0,-1 0 0 0 0,0 0 0 0 0,-1 0 0 0 0,1 1 0 0 0,-1-1 0 0 0,0 0 0 0 0,0 1 0 0 0,-1 9 0 0 0,11 39 77 0 0,-6-44-81 0 0,-1 1 1 0 0,2-2-1 0 0,-1 1 0 0 0,1-1 1 0 0,1 1-1 0 0,0-2 0 0 0,0 1 1 0 0,1-1-1 0 0,10 9 0 0 0,-12-12-10 0 0,0-1 0 0 0,1 0-1 0 0,-1 0 1 0 0,1-1 0 0 0,-1 0-1 0 0,1 0 1 0 0,0-1-1 0 0,0 1 1 0 0,0-2 0 0 0,1 1-1 0 0,-1-1 1 0 0,0 0 0 0 0,1 0-1 0 0,13-1 1 0 0,134-3 40 0 0,-139 3-51 0 0,168-3 18 0 0,-73-2 6 0 0,54-4 12 0 0,117-6 1 0 0,-205 13-31 0 0,35-1 4 0 0,163 5 13 0 0,-160 4-13 0 0,171 7 17 0 0,-97-8-16 0 0,-137-5 0 0 0,22-1 5 0 0,-25 1-6 0 0,-15 0-5 0 0,142-10-1 0 0,-128 7 3 0 0,213-17 9 0 0,61-5 15 0 0,-193 17-19 0 0,-43 4-6 0 0,10 5-4 0 0,-33 2 2 0 0,-32-1 1 0 0,102 2 16 0 0,-44-7-17 0 0,-3-5 1 0 0,-31-1 4 0 0,-12 1 6 0 0,46-2 0 0 0,-2 9-2 0 0,-61 1-1 0 0,-3 0-6 0 0,-8 1-3 0 0,10 2-4 0 0,35 7 6 0 0,-58-9 6 0 0,1 3-14 0 0,4 7 218 0 0,-13-11-26 0 0,-1 0 180 0 0,1 0 135 0 0,4 0-116 0 0,1 0-337 0 0,1 0 1 0 0,-1 0 0 0 0,0 0 0 0 0,1-1 0 0 0,-1 1 0 0 0,0 0-1 0 0,1-1 1 0 0,-1 1 0 0 0,1-1 0 0 0,-1 1 0 0 0,1-1 0 0 0,-1 1-1 0 0,1-1 1 0 0,-1 1 0 0 0,1-1 0 0 0,-1 1 0 0 0,1-1 0 0 0,-1 0-1 0 0,1 1 1 0 0,0-1 0 0 0,-1 1 0 0 0,1-1 0 0 0,0 0 0 0 0,0 0-1 0 0,0 1 1 0 0,-1-1 0 0 0,1 0 0 0 0,0 1 0 0 0,0-1 0 0 0,0 0-1 0 0,0 0 1 0 0,0 1 0 0 0,1-2 0 0 0,-2 0-30 0 0,-11-65 648 0 0,-28-88-1 0 0,8 40-472 0 0,4 27-322 0 0,25 82 26 0 0,-6-2 15 0 0,9 7 70 0 0,0 1 0 0 0,0 0 0 0 0,0 0 0 0 0,0 0 0 0 0,0 0 0 0 0,-1 0-1 0 0,1-1 1 0 0,0 1 0 0 0,0 0 0 0 0,0 0 0 0 0,0 0 0 0 0,-1 0-1 0 0,1 0 1 0 0,0 0 0 0 0,0 0 0 0 0,0 0 0 0 0,0-1 0 0 0,-1 1-1 0 0,1 0 1 0 0,0 0 0 0 0,0 0 0 0 0,0 0 0 0 0,-1 0 0 0 0,1 0-1 0 0,0 0 1 0 0,0 0 0 0 0,0 0 0 0 0,-1 0 0 0 0,1 0 0 0 0,0 0-1 0 0,0 1 1 0 0,0-1 0 0 0,-1 0 0 0 0,1 0 0 0 0,0 0 0 0 0,0 0 0 0 0,0 0-1 0 0,0 0 1 0 0,-1 0 0 0 0,1 0 0 0 0,0 1 0 0 0,0-1 0 0 0,0 0-1 0 0,0 0 1 0 0,0 0 0 0 0,-1 0 0 0 0,1 1 0 0 0,0-1 0 0 0,0 0-1 0 0,0 0 1 0 0,0 0 0 0 0,0 0 0 0 0,0 1 0 0 0,0-1 0 0 0,0 0-1 0 0,0 0 1 0 0,0 0 0 0 0,0 1 0 0 0,0-1 0 0 0,0 0 0 0 0,0 0-1 0 0,0 0 1 0 0,0 1 0 0 0,0-1 0 0 0,0 0 0 0 0,0 0 0 0 0,0 0 0 0 0,0 1-1 0 0,1 5-1039 0 0</inkml:trace>
</inkml:ink>
</file>

<file path=ppt/ink/ink48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35:14.299"/>
    </inkml:context>
    <inkml:brush xml:id="br0">
      <inkml:brushProperty name="width" value="0.05" units="cm"/>
      <inkml:brushProperty name="height" value="0.05" units="cm"/>
    </inkml:brush>
  </inkml:definitions>
  <inkml:trace contextRef="#ctx0" brushRef="#br0">122 1 2104 0 0,'-5'5'6410'0'0,"2"22"-5419"0"0,1-13-851 0 0,2-9 34 0 0,-4 17 11 0 0,0-2 145 0 0,4-11 446 0 0,-2-15-596 0 0,-3 0 7 0 0,-6 1-59 0 0,2 3-119 0 0,-17 2 19 0 0,9 6 19 0 0,10 0-42 0 0,-3 5 12 0 0,4-3-5 0 0,4-3-6 0 0,-4 8-3 0 0,4-4-4 0 0,1 5-1 0 0,4 0 3 0 0,-2-13 1 0 0,-1 0-1 0 0,1 0 0 0 0,-1 0 1 0 0,1 0-1 0 0,0 0 1 0 0,-1 0-1 0 0,1 0 1 0 0,0 0-1 0 0,0 0 0 0 0,0 0 1 0 0,0-1-1 0 0,-1 1 1 0 0,1 0-1 0 0,0-1 1 0 0,0 1-1 0 0,2 0 1 0 0,69 26 15 0 0,-68-27-14 0 0,-1 0 0 0 0,1-1 0 0 0,-1 0 0 0 0,1 0 0 0 0,-1 0 0 0 0,0 0 1 0 0,1 0-1 0 0,-1 0 0 0 0,0-1 0 0 0,0 0 0 0 0,0 0 0 0 0,0 0 0 0 0,0 0 0 0 0,-1 0 0 0 0,1 0 0 0 0,0-1 1 0 0,3-4-1 0 0,8-5 10 0 0,-14 11-12 0 0,1 1 0 0 0,0-1-1 0 0,-1 1 1 0 0,1 0 0 0 0,0-1 0 0 0,-1 1 0 0 0,1-1-1 0 0,-1 1 1 0 0,1-1 0 0 0,-1 0 0 0 0,1 1-1 0 0,-1-1 1 0 0,1 0 0 0 0,-1 1 0 0 0,1-1-1 0 0,-1 0 1 0 0,0 1 0 0 0,0-1 0 0 0,1 0-1 0 0,-1 0 1 0 0,0 1 0 0 0,0-1 0 0 0,0 0-1 0 0,0 0 1 0 0,0 1 0 0 0,0-1 0 0 0,0 0 0 0 0,0 0-1 0 0,0 0 1 0 0,0 1 0 0 0,0-1 0 0 0,0 0-1 0 0,0 0 1 0 0,-1 0 0 0 0,-11-11 267 0 0,-17-1 6 0 0,-17 1 223 0 0,41 11-456 0 0,-2 0 1 0 0,3 0-34 0 0,1 2-28 0 0,2 0-13 0 0,1-1-49 0 0,-1 1-1 0 0,1 0 0 0 0,0-1 1 0 0,-1 1-1 0 0,1-1 0 0 0,0 1 1 0 0,0 0-1 0 0,0-1 0 0 0,0 1 1 0 0,0 0-1 0 0,0-1 0 0 0,0 1 1 0 0,0 0-1 0 0,0-1 0 0 0,0 1 0 0 0,0-1 1 0 0,0 1-1 0 0,0 0 0 0 0,0-1 1 0 0,1 1-1 0 0,-1 0 0 0 0,0-1 1 0 0,0 1-1 0 0,1-1 0 0 0,-1 1 1 0 0,0-1-1 0 0,1 1 0 0 0,-1-1 1 0 0,1 1-1 0 0,-1-1 0 0 0,1 1 1 0 0,-1-1-1 0 0,1 1 0 0 0,-1-1 0 0 0,1 0 1 0 0,-1 1-1 0 0,1-1 0 0 0,-1 0 1 0 0,1 1-1 0 0,0-1 0 0 0,-1 0 1 0 0,1 0-1 0 0,-1 0 0 0 0,1 0 1 0 0,1 1-1 0 0,13 7-4170 0 0</inkml:trace>
</inkml:ink>
</file>

<file path=ppt/ink/ink48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35:14.666"/>
    </inkml:context>
    <inkml:brush xml:id="br0">
      <inkml:brushProperty name="width" value="0.05" units="cm"/>
      <inkml:brushProperty name="height" value="0.05" units="cm"/>
    </inkml:brush>
  </inkml:definitions>
  <inkml:trace contextRef="#ctx0" brushRef="#br0">176 0 5345 0 0,'1'1'98'0'0,"1"-1"0"0"0,-1 0 0 0 0,0 1 0 0 0,0-1 0 0 0,0 1 0 0 0,0 0 0 0 0,0-1 0 0 0,0 1 0 0 0,0 0-1 0 0,0-1 1 0 0,0 1 0 0 0,0 0 0 0 0,0 0 0 0 0,0 0 0 0 0,0 0 0 0 0,-1 0 0 0 0,1 0 0 0 0,0 0 0 0 0,-1 0 0 0 0,1 0 0 0 0,-1 0 0 0 0,1 2-1 0 0,-15 16 1335 0 0,-11 11-595 0 0,12-7-388 0 0,5-11-257 0 0,1 0-1 0 0,0 0 0 0 0,0 1 1 0 0,1 0-1 0 0,1 0 0 0 0,0 0 1 0 0,1 1-1 0 0,-4 20 0 0 0,-9 185 384 0 0,10-181-541 0 0,0-14-3 0 0,6-21-147 0 0,-3 4 110 0 0,-2 0 108 0 0,-4 5 13 0 0,-9 2-935 0 0,7-14-1146 0 0,8-4-916 0 0</inkml:trace>
</inkml:ink>
</file>

<file path=ppt/ink/ink48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35:15"/>
    </inkml:context>
    <inkml:brush xml:id="br0">
      <inkml:brushProperty name="width" value="0.05" units="cm"/>
      <inkml:brushProperty name="height" value="0.05" units="cm"/>
    </inkml:brush>
  </inkml:definitions>
  <inkml:trace contextRef="#ctx0" brushRef="#br0">0 12 3977 0 0,'4'-1'709'0'0,"7"-1"1853"0"0,-17-6-1217 0 0,4 8-823 0 0,0 1 793 0 0,4 2-757 0 0,0 1-388 0 0,1 3-52 0 0,1 2 48 0 0,16 15 11 0 0,9-3-106 0 0,-12-10-6 0 0,42 36 221 0 0,-2 3 0 0 0,-2 2 1 0 0,54 66-1 0 0,-95-92-44 0 0,-12-18-2544 0 0</inkml:trace>
</inkml:ink>
</file>

<file path=ppt/ink/ink48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35:15.335"/>
    </inkml:context>
    <inkml:brush xml:id="br0">
      <inkml:brushProperty name="width" value="0.05" units="cm"/>
      <inkml:brushProperty name="height" value="0.05" units="cm"/>
    </inkml:brush>
  </inkml:definitions>
  <inkml:trace contextRef="#ctx0" brushRef="#br0">78 92 1848 0 0,'16'-36'678'0'0,"-13"28"28"0"0,0-1-1 0 0,1 1 1 0 0,0 1 0 0 0,0-1-1 0 0,7-8 1 0 0,-20 28 867 0 0,-1 9-340 0 0,3 0-870 0 0,-1 9-261 0 0,6-23 88 0 0,-5 12 5 0 0,-5 1 200 0 0,-3 7 172 0 0,2-6-375 0 0,0-9-34 0 0,1 1 10 0 0,6-4-73 0 0,2 5 7 0 0,2-4 263 0 0,-1 0-3133 0 0</inkml:trace>
</inkml:ink>
</file>

<file path=ppt/ink/ink48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35:15.786"/>
    </inkml:context>
    <inkml:brush xml:id="br0">
      <inkml:brushProperty name="width" value="0.05" units="cm"/>
      <inkml:brushProperty name="height" value="0.05" units="cm"/>
    </inkml:brush>
  </inkml:definitions>
  <inkml:trace contextRef="#ctx0" brushRef="#br0">49 0 2240 0 0,'-7'10'836'0'0,"-8"8"187"0"0,-2-14 2670 0 0,13-5-2523 0 0,0 0-576 0 0,3 1 720 0 0,8 8-814 0 0,4 13-251 0 0,2 4-99 0 0,-7-16-155 0 0,47 74 247 0 0,-11-33-66 0 0,-14-27-138 0 0,-23-20-28 0 0,1 0-1 0 0,0-1 1 0 0,-1 1 0 0 0,1-1-1 0 0,0-1 1 0 0,0 1-1 0 0,0-1 1 0 0,0 0 0 0 0,8 0-1 0 0,-7-1-56 0 0,-1 0 0 0 0,0 0-1 0 0,1-1 1 0 0,-1 0 0 0 0,0 0-1 0 0,0 0 1 0 0,0-1 0 0 0,0 0-1 0 0,0 0 1 0 0,0-1 0 0 0,0 0-1 0 0,0 0 1 0 0,-1 0 0 0 0,6-5-1 0 0,-1 1-362 0 0,-4 3 178 0 0,-5 3 202 0 0,0 0 0 0 0,0 1 0 0 0,0-1 0 0 0,-1 0 0 0 0,1 1 0 0 0,0-1 0 0 0,-1 0 0 0 0,1 0 0 0 0,0 1 0 0 0,-1-1 0 0 0,1 0 0 0 0,-1 0 0 0 0,1 0 0 0 0,-1 0 0 0 0,0 0 0 0 0,1 0 0 0 0,-1 0 0 0 0,0 0 0 0 0,0 0 0 0 0,1 0 0 0 0,-1 0 0 0 0,0-1 0 0 0,-2-9-217 0 0,-2-7-586 0 0</inkml:trace>
</inkml:ink>
</file>

<file path=ppt/ink/ink48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35:16.202"/>
    </inkml:context>
    <inkml:brush xml:id="br0">
      <inkml:brushProperty name="width" value="0.05" units="cm"/>
      <inkml:brushProperty name="height" value="0.05" units="cm"/>
    </inkml:brush>
  </inkml:definitions>
  <inkml:trace contextRef="#ctx0" brushRef="#br0">227 88 4449 0 0,'-35'-71'1850'0'0,"32"65"-1313"0"0,-1 0-120 0 0,-1 1 2363 0 0,8 34-1846 0 0,-3-3-771 0 0,5 24 335 0 0,20 79 0 0 0,-15-89-399 0 0,-2 0 0 0 0,-2 0 0 0 0,-1 1 0 0 0,-2 61 0 0 0,-5-53-53 0 0,1-16-18 0 0,1 1 1 0 0,0-12-8 0 0,0-9-9 0 0,0-12-8 0 0,0 0-1 0 0,0 0 1 0 0,0 0-1 0 0,-1 0 1 0 0,1 0-1 0 0,0 0 1 0 0,0 0-1 0 0,-1 0 1 0 0,1 0-1 0 0,-1 0 1 0 0,1 0-1 0 0,-1 0 1 0 0,1-1-1 0 0,-1 1 1 0 0,0 0-1 0 0,-1 1 1 0 0,2-1-3 0 0,-1-1 0 0 0,1 0 0 0 0,0 1 0 0 0,-1-1 0 0 0,1 0 0 0 0,0 1 0 0 0,-1-1 0 0 0,1 1 0 0 0,0-1 0 0 0,-1 0 0 0 0,1 1 0 0 0,0-1 0 0 0,0 1 0 0 0,0-1 0 0 0,0 1 0 0 0,-1-1 0 0 0,1 1 0 0 0,0-1-1 0 0,0 1 1 0 0,0-1 0 0 0,0 1 0 0 0,0-1 0 0 0,0 1 0 0 0,0-1 0 0 0,0 1 0 0 0,0-1 0 0 0,1 1 0 0 0,-1-1 0 0 0,0 1 0 0 0,0-1 0 0 0,0 1 0 0 0,0-1 0 0 0,1 1 0 0 0,-1-1 0 0 0,1 1 0 0 0,-1-1 0 0 0,0 0 0 0 0,0 1 0 0 0,0-1 0 0 0,0 0 0 0 0,0 0 0 0 0,1 1 0 0 0,-1-1 0 0 0,0 0 0 0 0,0 0 0 0 0,0 1 0 0 0,0-1 0 0 0,0 0 0 0 0,0 0 0 0 0,0 1 0 0 0,0-1 0 0 0,0 0 0 0 0,0 0 0 0 0,0 1 0 0 0,0-1 0 0 0,0 0 0 0 0,0 0 0 0 0,0 1 0 0 0,0-1 0 0 0,0 0 0 0 0,0 0 0 0 0,-1 1 0 0 0,1-1 0 0 0,0 0 0 0 0,0 0 0 0 0,0 1 0 0 0,0-1 0 0 0,0 0 0 0 0,-1 0 0 0 0,1 0 0 0 0,0 0 0 0 0,0 1 0 0 0,0-1 0 0 0,-1 0 0 0 0,-6 2 72 0 0,-34-6-33 0 0,-12-15-6 0 0,33 7-22 0 0,1 0 0 0 0,-21-18 0 0 0,24 18-2 0 0,14 10-9 0 0,-1 0 0 0 0,0 0 0 0 0,1-1 0 0 0,0 1 0 0 0,-1 0 0 0 0,1-1 0 0 0,0 1 0 0 0,0-1 0 0 0,0 0 0 0 0,1 0 0 0 0,-1 0 0 0 0,1 0 0 0 0,0 0 0 0 0,-1 0 0 0 0,1 0 0 0 0,1 0 0 0 0,-1-1 0 0 0,0-4 0 0 0,1 5-1 0 0,0 1 1 0 0,0-1-1 0 0,1 1 0 0 0,-1 0 0 0 0,1-1 0 0 0,0 1 0 0 0,0 0 0 0 0,0-1 0 0 0,0 1 1 0 0,0 0-1 0 0,0 0 0 0 0,1 0 0 0 0,-1 0 0 0 0,1 0 0 0 0,-1 0 0 0 0,1 0 1 0 0,0 1-1 0 0,0-1 0 0 0,-1 1 0 0 0,1-1 0 0 0,0 1 0 0 0,1 0 0 0 0,-1-1 1 0 0,0 1-1 0 0,3-1 0 0 0,16-9-1 0 0,-16 8 2 0 0,0 0 1 0 0,0 1 0 0 0,-1-1 0 0 0,1 1-1 0 0,1 0 1 0 0,-1 1 0 0 0,0-1 0 0 0,8 0-1 0 0,76 2-1 0 0,-69 2-230 0 0,0-1 1 0 0,0-2-1 0 0,0 0 1 0 0,0 0-1 0 0,31-8 1 0 0,-42 6 21 0 0,2-1-94 0 0,-8 3 202 0 0,10-3-624 0 0</inkml:trace>
</inkml:ink>
</file>

<file path=ppt/ink/ink48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35:16.578"/>
    </inkml:context>
    <inkml:brush xml:id="br0">
      <inkml:brushProperty name="width" value="0.05" units="cm"/>
      <inkml:brushProperty name="height" value="0.05" units="cm"/>
    </inkml:brush>
  </inkml:definitions>
  <inkml:trace contextRef="#ctx0" brushRef="#br0">0 15 6321 0 0,'0'-4'3511'0'0,"0"2"-2572"0"0,0 0-744 0 0,0-1 383 0 0,15-1 382 0 0,27 7-1372 0 0,-36-2 297 0 0,7-1-299 0 0,-8 0 252 0 0,-1-1 1 0 0,1 1-1 0 0,0 1 0 0 0,-1-1 0 0 0,1 1 0 0 0,-1 0 1 0 0,6 1-1 0 0,-6 0-697 0 0</inkml:trace>
</inkml:ink>
</file>

<file path=ppt/ink/ink4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23:00:40.285"/>
    </inkml:context>
    <inkml:brush xml:id="br0">
      <inkml:brushProperty name="width" value="0.05" units="cm"/>
      <inkml:brushProperty name="height" value="0.05" units="cm"/>
      <inkml:brushProperty name="color" value="#E71224"/>
    </inkml:brush>
  </inkml:definitions>
  <inkml:trace contextRef="#ctx0" brushRef="#br0">123 91 5865 0 0,'62'27'1831'0'0,"-61"-27"-1809"0"0,-1 1-1 0 0,0 0 0 0 0,1-1 0 0 0,-1 1 0 0 0,0 0 1 0 0,0-1-1 0 0,1 1 0 0 0,-1 0 0 0 0,0-1 1 0 0,0 1-1 0 0,0 0 0 0 0,0-1 0 0 0,0 1 0 0 0,0 0 1 0 0,0-1-1 0 0,0 1 0 0 0,0 0 0 0 0,0-1 1 0 0,0 1-1 0 0,0 0 0 0 0,-1 0 0 0 0,1-1 0 0 0,0 1 1 0 0,0-1-1 0 0,-1 1 0 0 0,1 0 0 0 0,0-1 1 0 0,-1 1-1 0 0,1-1 0 0 0,-1 1 0 0 0,1-1 0 0 0,-1 1 1 0 0,0 0-1 0 0,-20 24 152 0 0,18-21-111 0 0,-20 26 108 0 0,-7 20 67 0 0,4 5-7 0 0,-6 27 143 0 0,0 27 130 0 0,20-38-193 0 0,11-54-217 0 0,0-1 1 0 0,1 1 0 0 0,1-1-1 0 0,2 20 1 0 0,6-8 84 0 0,-1-18-166 0 0,-1-9-240 0 0,1-7 172 0 0,-1-1 1 0 0,1 1-1 0 0,-1-1 0 0 0,-1-1 0 0 0,1 1 0 0 0,-1-1 0 0 0,-1 0 0 0 0,1 0 1 0 0,8-19-1 0 0,-7 14-11 0 0,6-11-49 0 0,0-10-59 0 0,-8 15-39 0 0,-1 0-1 0 0,1-27 1 0 0,0 4-363 0 0,34-182-326 0 0,-37 212 1036 0 0,6-16-50 0 0,-4 15 472 0 0,-4 19 232 0 0,-1 5 0 0 0,-10 53-430 0 0,-4 25-80 0 0,12-29 59 0 0,5-29-116 0 0,6 9-81 0 0,-6-31-126 0 0,0-1 1 0 0,0 1-1 0 0,-1 0 1 0 0,0-1 0 0 0,-1 1-1 0 0,0 9 1 0 0,7 14 83 0 0,1-18-54 0 0,-8-14-41 0 0,0 0-1 0 0,0 0 1 0 0,0 0-1 0 0,0 0 0 0 0,0 1 1 0 0,0-1-1 0 0,0 0 1 0 0,0 0-1 0 0,0 0 1 0 0,0 0-1 0 0,1 0 0 0 0,-1 0 1 0 0,0 1-1 0 0,0-1 1 0 0,0 0-1 0 0,0 0 1 0 0,0 0-1 0 0,1 0 0 0 0,-1 0 1 0 0,0 0-1 0 0,0 0 1 0 0,0 0-1 0 0,0 0 1 0 0,0 0-1 0 0,1 0 1 0 0,-1 0-1 0 0,0 0 0 0 0,0 0 1 0 0,0 0-1 0 0,0 0 1 0 0,1 0-1 0 0,-1 0 1 0 0,0 0-1 0 0,0 0 0 0 0,0 0 1 0 0,0 0-1 0 0,0 0 1 0 0,1 0-1 0 0,-1 0 1 0 0,0 0-1 0 0,0 0 0 0 0,0-1 1 0 0,0 1-1 0 0,0 0 1 0 0,1 0-1 0 0,-1 0 1 0 0,0 0-1 0 0,0 0 0 0 0,0 0 1 0 0,6-12 43 0 0,-1-4-63 0 0,12-22-61 0 0,-11 28 40 0 0,0 0 1 0 0,-1-1-1 0 0,0 0 0 0 0,0 0 0 0 0,-1 0 1 0 0,0 0-1 0 0,-1 0 0 0 0,-1-1 1 0 0,0 0-1 0 0,0 1 0 0 0,-1-18 1 0 0,0 3-39 0 0,-2-1 1 0 0,-1 1-1 0 0,-1 0 1 0 0,-10-39-1 0 0,8 34 54 0 0,4-14 12 0 0,1 11 9 0 0,-2 11-3 0 0,6-2 0 0 0,-4 24 5 0 0,1 0-1 0 0,0 0 1 0 0,-1 0-1 0 0,1 0 1 0 0,0 0-1 0 0,0 1 0 0 0,0-1 1 0 0,-1 0-1 0 0,1 0 1 0 0,0 1-1 0 0,0-1 1 0 0,0 0-1 0 0,0 1 1 0 0,1-1-1 0 0,-1 1 1 0 0,0 0-1 0 0,0-1 1 0 0,0 1-1 0 0,0 0 0 0 0,0-1 1 0 0,0 1-1 0 0,2 0 1 0 0,0 0-1 0 0,0 0 0 0 0,0 0 0 0 0,0 1 0 0 0,1-1 0 0 0,-1 1 0 0 0,0-1 1 0 0,-1 1-1 0 0,1 0 0 0 0,3 2 0 0 0,14 9 3 0 0,4 5 48 0 0,-5-4-14 0 0,-7 1-22 0 0,6 15 69 0 0,-2 1 0 0 0,0 1 0 0 0,10 34 0 0 0,-13-32 6 0 0,2-1 1 0 0,19 33-1 0 0,-20-37-6 0 0,-14-26-89 0 0,1 0 0 0 0,0 1 0 0 0,0-1 0 0 0,0 0 1 0 0,0 0-1 0 0,0 0 0 0 0,0 1 0 0 0,1-1 0 0 0,-1 0 0 0 0,1-1 0 0 0,-1 1 0 0 0,1 0 1 0 0,0 0-1 0 0,-1-1 0 0 0,1 1 0 0 0,0-1 0 0 0,4 3 0 0 0,2 1-151 0 0,-8-5 93 0 0,0 0 0 0 0,0 0 0 0 0,0 0 0 0 0,0-1 0 0 0,0 1 0 0 0,0 0 0 0 0,0 0 0 0 0,0 0 0 0 0,0 0 0 0 0,0 0 0 0 0,0 0 0 0 0,0 0 0 0 0,2-1-1408 0 0,-2 1 1407 0 0,0 0 1 0 0,0 0 0 0 0,0 0 0 0 0,0 0 0 0 0,0 0 0 0 0,0 0 0 0 0,0 0 0 0 0,1 0 0 0 0,-1 0 0 0 0,0 0 0 0 0,0 0 0 0 0,0 0 0 0 0,0 1-256 0 0,0-3-401 0 0</inkml:trace>
</inkml:ink>
</file>

<file path=ppt/ink/ink48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35:16.930"/>
    </inkml:context>
    <inkml:brush xml:id="br0">
      <inkml:brushProperty name="width" value="0.05" units="cm"/>
      <inkml:brushProperty name="height" value="0.05" units="cm"/>
    </inkml:brush>
  </inkml:definitions>
  <inkml:trace contextRef="#ctx0" brushRef="#br0">93 43 3569 0 0,'-93'-22'2504'0'0,"98"16"-1792"0"0,8 14 9 0 0,0-7-217 0 0,-4-4 736 0 0,1 1-832 0 0,1 2-112 0 0,10-3-136 0 0,-8 0-8 0 0,-1 0-32 0 0,15-2-136 0 0,1 0 24 0 0,7 15 8 0 0,-5-7-16 0 0,-3 0-32 0 0,-3-3-5153 0 0</inkml:trace>
</inkml:ink>
</file>

<file path=ppt/ink/ink48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35:18.270"/>
    </inkml:context>
    <inkml:brush xml:id="br0">
      <inkml:brushProperty name="width" value="0.05" units="cm"/>
      <inkml:brushProperty name="height" value="0.05" units="cm"/>
    </inkml:brush>
  </inkml:definitions>
  <inkml:trace contextRef="#ctx0" brushRef="#br0">366 90 1312 0 0,'56'-42'1373'0'0,"-44"31"-313"0"0,-13 8 143 0 0,1 3-1089 0 0,-3-2 354 0 0,0-2 604 0 0,0 1-13 0 0,0 0-440 0 0,-3-1 7 0 0,-14-5-104 0 0,-10 1-108 0 0,25 8-386 0 0,-1-1 1 0 0,1 1-1 0 0,0 0 0 0 0,-1 1 0 0 0,1-1 1 0 0,-1 1-1 0 0,1 0 0 0 0,0 1 0 0 0,0-1 1 0 0,-1 1-1 0 0,-8 4 0 0 0,-17 13 393 0 0,5-1-207 0 0,-2-1 0 0 0,-31 14 0 0 0,-22 5 222 0 0,42-19-168 0 0,13-4 42 0 0,24-12-267 0 0,4 13 230 0 0,14 23-241 0 0,-12-27-3 0 0,28 56 18 0 0,-15-40-6 0 0,-4-10 16 0 0,-8-9 28 0 0,-1 0 0 0 0,-1 0-1 0 0,1 0 1 0 0,-1 0 0 0 0,0 1 0 0 0,-1-1 0 0 0,0 1-1 0 0,2 14 1 0 0,4 10-1 0 0,5 45 135 0 0,-9-19-22 0 0,-1-30-145 0 0,5 14 35 0 0,3-2 1 0 0,10 21 24 0 0,-9-27-70 0 0,4 34 61 0 0,-10-21-38 0 0,-3-16-22 0 0,5 34 73 0 0,-3 77 0 0 0,-6-92-62 0 0,-1-16 8 0 0,5 59 1 0 0,0-69-56 0 0,-1-13 13 0 0,-1 0 0 0 0,0 0 1 0 0,-1 0-1 0 0,-1 14 0 0 0,-1-4-4 0 0,1-13-1 0 0,2 9 5 0 0,6 9 5 0 0,1 9 75 0 0,-5-7-76 0 0,-1 15 38 0 0,0-1 7 0 0,-1 21-15 0 0,-3-41-36 0 0,0-5 11 0 0,3-6-9 0 0,1 0-4 0 0,2-5-11 0 0,3 17 18 0 0,-7-22-23 0 0,0 0 1 0 0,0 0 0 0 0,0 0-1 0 0,0 0 1 0 0,0 0 0 0 0,0 0-1 0 0,1 0 1 0 0,-1 0 0 0 0,0 0-1 0 0,1 0 1 0 0,-1 0 0 0 0,1 0 0 0 0,-1 0-1 0 0,1 0 1 0 0,-1 0 0 0 0,1 0-1 0 0,1 1 1 0 0,4 15 30 0 0,-5 1 4 0 0,-2-2 8 0 0,0-10-9 0 0,-3 3-2 0 0,1 11-16 0 0,4-5-25 0 0,0 1 9 0 0,-1-4 10 0 0,-1-9-1 0 0,-4-2 4 0 0,1-1-4 0 0,2 0-3 0 0,-2 0 4 0 0,-2 0 15 0 0,-1 1-18 0 0,-2-2-17 0 0,1-7 32 0 0,16 1-6 0 0,13 2-12 0 0,-8 4-4 0 0,128 4 4 0 0,-79 0-11 0 0,-20-2 3 0 0,-1-2 2 0 0,-13-2 3 0 0,-11 1 3 0 0,9-1 1 0 0,11-8 10 0 0,-12 0 9 0 0,-22 9-24 0 0,12-6 26 0 0,-5 5-3 0 0,4 5 1 0 0,-12-2-20 0 0,6 4 20 0 0,-6-2-15 0 0,-1 0-5 0 0,-6 19-750 0 0,1-8-38 0 0,3-5 197 0 0,2 1-7 0 0,1-3 211 0 0,0-2-327 0 0</inkml:trace>
</inkml:ink>
</file>

<file path=ppt/ink/ink48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35:18.964"/>
    </inkml:context>
    <inkml:brush xml:id="br0">
      <inkml:brushProperty name="width" value="0.05" units="cm"/>
      <inkml:brushProperty name="height" value="0.05" units="cm"/>
    </inkml:brush>
  </inkml:definitions>
  <inkml:trace contextRef="#ctx0" brushRef="#br0">0 1 1312 0 0,'8'0'6408'0'0,"-7"2"-5984"0"0,-1 6-94 0 0,1 12 127 0 0,-3-2-327 0 0,0 45 383 0 0,10-19 139 0 0,-4-20-297 0 0,-4 13 84 0 0,0-32-369 0 0,-1 1 0 0 0,1-1 0 0 0,0 1 0 0 0,0-1 0 0 0,1 1 1 0 0,0-1-1 0 0,0 0 0 0 0,0 1 0 0 0,0-1 0 0 0,1 0 0 0 0,0 1 0 0 0,0-1 0 0 0,0 0 0 0 0,4 4 0 0 0,4 10 17 0 0,-9-16-81 0 0,1 0 0 0 0,-1-1 0 0 0,0 1 0 0 0,1 0 0 0 0,-1-1 0 0 0,1 1 1 0 0,0-1-1 0 0,0 0 0 0 0,0 1 0 0 0,0-1 0 0 0,0 0 0 0 0,5 3 0 0 0,-6-5-203 0 0,0-7-2902 0 0,8 1 2837 0 0,-6 4-189 0 0,5-5-1024 0 0</inkml:trace>
</inkml:ink>
</file>

<file path=ppt/ink/ink48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35:19.735"/>
    </inkml:context>
    <inkml:brush xml:id="br0">
      <inkml:brushProperty name="width" value="0.05" units="cm"/>
      <inkml:brushProperty name="height" value="0.05" units="cm"/>
    </inkml:brush>
  </inkml:definitions>
  <inkml:trace contextRef="#ctx0" brushRef="#br0">0 1 3297 0 0,'2'10'7915'0'0,"2"-10"-7627"0"0,0 0-220 0 0,0 0-287 0 0,-3 0-168 0 0</inkml:trace>
</inkml:ink>
</file>

<file path=ppt/ink/ink48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35:20.137"/>
    </inkml:context>
    <inkml:brush xml:id="br0">
      <inkml:brushProperty name="width" value="0.05" units="cm"/>
      <inkml:brushProperty name="height" value="0.05" units="cm"/>
    </inkml:brush>
  </inkml:definitions>
  <inkml:trace contextRef="#ctx0" brushRef="#br0">1 32 5873 0 0,'9'7'5874'0'0,"-1"-7"-5882"0"0,-9 0 16 0 0,-1 0 0 0 0,2-2 8 0 0,0 1-8 0 0,0-1 0 0 0,0 0-8 0 0,0 1 0 0 0,0-1 8 0 0,0 1-201 0 0,2-1-383 0 0,3-6 0 0 0,-4 3 416 0 0,-1 2-568 0 0,2-2 80 0 0,-1 0 8 0 0</inkml:trace>
</inkml:ink>
</file>

<file path=ppt/ink/ink48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35:20.488"/>
    </inkml:context>
    <inkml:brush xml:id="br0">
      <inkml:brushProperty name="width" value="0.05" units="cm"/>
      <inkml:brushProperty name="height" value="0.05" units="cm"/>
    </inkml:brush>
  </inkml:definitions>
  <inkml:trace contextRef="#ctx0" brushRef="#br0">0 20 4449 0 0,'2'0'2325'0'0,"1"-1"-437"0"0,0 0-1285 0 0,-1-1-695 0 0,-1 1 258 0 0,-1-1 362 0 0,1 2-496 0 0,-1-1-1 0 0,1 0 0 0 0,-1 1 0 0 0,1-1 0 0 0,-1 0 0 0 0,1 1 1 0 0,0-1-1 0 0,-1 1 0 0 0,1-1 0 0 0,0 1 0 0 0,-1-1 0 0 0,1 1 1 0 0,0 0-1 0 0,0-1 0 0 0,-1 1 0 0 0,1 0 0 0 0,0-1 1 0 0,0 1-1 0 0,0 0 0 0 0,-1 0 0 0 0,1 0 0 0 0,0 0 0 0 0,0 0 1 0 0,0 0-1 0 0,0 0 0 0 0,-1 0 0 0 0,1 0 0 0 0,0 0 0 0 0,0 0 1 0 0,1 1-1 0 0,14-4-280 0 0,-16 2 122 0 0</inkml:trace>
</inkml:ink>
</file>

<file path=ppt/ink/ink48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35:21.022"/>
    </inkml:context>
    <inkml:brush xml:id="br0">
      <inkml:brushProperty name="width" value="0.05" units="cm"/>
      <inkml:brushProperty name="height" value="0.05" units="cm"/>
    </inkml:brush>
  </inkml:definitions>
  <inkml:trace contextRef="#ctx0" brushRef="#br0">1 18 1328 0 0,'0'0'88'0'0,"0"0"0"0"0,1 0 0 0 0,-1 1 0 0 0,0-1 0 0 0,0 0 0 0 0,1 0 0 0 0,-1 0 0 0 0,0 0 0 0 0,1 0 0 0 0,-1 0-1 0 0,0 0 1 0 0,1 0 0 0 0,-1 0 0 0 0,0 0 0 0 0,1 0 0 0 0,-1 0 0 0 0,0 0 0 0 0,0 0 0 0 0,1 0 0 0 0,-1 0 0 0 0,0-1 0 0 0,1 1 0 0 0,-1 0-1 0 0,0 0 1 0 0,0 0 0 0 0,1 0 0 0 0,-1 0 0 0 0,0-1 0 0 0,0 1 0 0 0,1 0 0 0 0,-1 0 0 0 0,0-1 0 0 0,0 1 0 0 0,0 0 0 0 0,1 0 0 0 0,-1-1 0 0 0,0 1-1 0 0,0 0 1 0 0,0 0 0 0 0,0-1 0 0 0,0 1 0 0 0,0 0 0 0 0,1-1 0 0 0,-1 1 0 0 0,0 0 0 0 0,0-1 0 0 0,0 1 0 0 0,0 0 0 0 0,0 0 0 0 0,0-1-1 0 0,0 1 1 0 0,0 0 0 0 0,0-1 0 0 0,-1 1 0 0 0,1 0 0 0 0,0-1 0 0 0,0 1 0 0 0,-1-9 3626 0 0,14 43-3160 0 0,-3 19-348 0 0,3 10 264 0 0,-8-44-381 0 0,0 10 128 0 0,0 0-12 0 0,0-10-120 0 0,-1 2 84 0 0,5 21-14 0 0,-1-24 0 0 0,0-14 93 0 0,-5-5-442 0 0,1 0-238 0 0,6-5-656 0 0,-8 4 373 0 0</inkml:trace>
</inkml:ink>
</file>

<file path=ppt/ink/ink48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35:22.406"/>
    </inkml:context>
    <inkml:brush xml:id="br0">
      <inkml:brushProperty name="width" value="0.05" units="cm"/>
      <inkml:brushProperty name="height" value="0.05" units="cm"/>
    </inkml:brush>
  </inkml:definitions>
  <inkml:trace contextRef="#ctx0" brushRef="#br0">7 1 3345 0 0,'0'0'3095'0'0,"-2"19"-1276"0"0,-2 59-1096 0 0,3-25 31 0 0,1-52-728 0 0,1 10 80 0 0,3 6 58 0 0,2-1-3 0 0,4 8 53 0 0,2 1-55 0 0,-11-20-122 0 0,0 0 0 0 0,0 0 0 0 0,0 1 0 0 0,0-1 0 0 0,-1 0 0 0 0,0 9 0 0 0,-1-11-27 0 0,1-1-1 0 0,0 1 0 0 0,0 0 0 0 0,0-1 1 0 0,0 1-1 0 0,0 0 0 0 0,1-1 0 0 0,-1 1 0 0 0,1-1 1 0 0,0 1-1 0 0,0 0 0 0 0,0-1 0 0 0,0 0 1 0 0,0 1-1 0 0,2 2 0 0 0,-2-3 7 0 0,-1-1-7 0 0,-1-1 85 0 0,0 0-127 0 0,-1-2-111 0 0,-3-1-249 0 0,0-1-200 0 0,3 2 146 0 0</inkml:trace>
</inkml:ink>
</file>

<file path=ppt/ink/ink48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35:22.768"/>
    </inkml:context>
    <inkml:brush xml:id="br0">
      <inkml:brushProperty name="width" value="0.05" units="cm"/>
      <inkml:brushProperty name="height" value="0.05" units="cm"/>
    </inkml:brush>
  </inkml:definitions>
  <inkml:trace contextRef="#ctx0" brushRef="#br0">1 48 2809 0 0,'49'-22'2775'0'0,"-48"22"-2668"0"0,-1 0 0 0 0,0 0 0 0 0,1 0 1 0 0,-1 0-1 0 0,1 0 0 0 0,-1 0 0 0 0,1 0 0 0 0,-1 0 1 0 0,1-1-1 0 0,-1 1 0 0 0,0 0 0 0 0,1 0 0 0 0,-1 0 1 0 0,1-1-1 0 0,-1 1 0 0 0,0 0 0 0 0,1 0 1 0 0,-1-1-1 0 0,0 1 0 0 0,1 0 0 0 0,-1-1 0 0 0,0 1 1 0 0,1-1-1 0 0,-1 1 0 0 0,0 0 0 0 0,0-1 0 0 0,0 1 1 0 0,1-1-1 0 0,-1 1 0 0 0,0 0 0 0 0,0-1 0 0 0,0 1 1 0 0,0-1-1 0 0,0 1 0 0 0,0-1 0 0 0,0 1 0 0 0,0-1 1 0 0,0 1-1 0 0,0-1 0 0 0,0 1 0 0 0,0 0 0 0 0,0-1 1 0 0,0 0-1 0 0,-1-3 474 0 0,0 3-324 0 0,-1-3 75 0 0,1 3-413 0 0,0 0-92 0 0</inkml:trace>
</inkml:ink>
</file>

<file path=ppt/ink/ink48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35:23.119"/>
    </inkml:context>
    <inkml:brush xml:id="br0">
      <inkml:brushProperty name="width" value="0.05" units="cm"/>
      <inkml:brushProperty name="height" value="0.05" units="cm"/>
    </inkml:brush>
  </inkml:definitions>
  <inkml:trace contextRef="#ctx0" brushRef="#br0">0 26 2633 0 0,'51'-25'8573'0'0,"-46"34"-8670"0"0,15 4-1647 0 0,-14-10-2548 0 0</inkml:trace>
</inkml:ink>
</file>

<file path=ppt/ink/ink4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23:00:40.759"/>
    </inkml:context>
    <inkml:brush xml:id="br0">
      <inkml:brushProperty name="width" value="0.05" units="cm"/>
      <inkml:brushProperty name="height" value="0.05" units="cm"/>
      <inkml:brushProperty name="color" value="#E71224"/>
    </inkml:brush>
  </inkml:definitions>
  <inkml:trace contextRef="#ctx0" brushRef="#br0">119 179 4577 0 0,'-6'-3'1632'0'0,"2"-3"-599"0"0,-1-2-129 0 0,-3 8-312 0 0,5 3-367 0 0,-1 5-101 0 0,3-6-140 0 0,-7 13 104 0 0,-18 48 37 0 0,20-35-56 0 0,2-6 36 0 0,0 6 54 0 0,-4 12-24 0 0,-1-1 8 0 0,5-11 28 0 0,1-8-44 0 0,-1 10 5 0 0,-4 20 32 0 0,6-30-86 0 0,1-7-12 0 0,1-1-18 0 0,0-1 1 0 0,0 1-1 0 0,1-1 1 0 0,1 0-1 0 0,4 18 1 0 0,-5-24-38 0 0,0-1 1 0 0,1 1-1 0 0,0-1 1 0 0,0 1 0 0 0,0-1-1 0 0,0 0 1 0 0,1 0-1 0 0,-1 0 1 0 0,1 0 0 0 0,0 0-1 0 0,1-1 1 0 0,-1 1-1 0 0,0-1 1 0 0,1 0-1 0 0,5 4 1 0 0,-6-6-1 0 0,0 0 0 0 0,0-1-1 0 0,0 1 1 0 0,0-1 0 0 0,0 1 0 0 0,0-1 0 0 0,0 0-1 0 0,0 0 1 0 0,0-1 0 0 0,0 1 0 0 0,0 0 0 0 0,1-1-1 0 0,-1 0 1 0 0,-1 0 0 0 0,1 0 0 0 0,5-2 0 0 0,46-23 36 0 0,-54 26-47 0 0,16-10-3 0 0,0 0 0 0 0,-1-1-1 0 0,0-1 1 0 0,-1-1 0 0 0,0 0 0 0 0,-1 0 0 0 0,-1-1 0 0 0,0-1 0 0 0,-1 0 0 0 0,0-1 0 0 0,11-23-1 0 0,-4 3-40 0 0,0 0 1 0 0,21-63 1 0 0,-22 46 23 0 0,-7 25 16 0 0,-1 0-1 0 0,-2 0 0 0 0,8-58 1 0 0,-15 82 6 0 0,1 0 0 0 0,-1 0 1 0 0,-1 0-1 0 0,1 0 0 0 0,0 0 0 0 0,-1 0 1 0 0,0 0-1 0 0,0 1 0 0 0,0-1 0 0 0,0 0 1 0 0,-1 0-1 0 0,1 1 0 0 0,-1-1 1 0 0,0 1-1 0 0,0-1 0 0 0,-3-2 0 0 0,0 1 11 0 0,1 0-1 0 0,-1 1 0 0 0,0 0 0 0 0,0 0 0 0 0,0 0 0 0 0,-1 1 0 0 0,1 0 0 0 0,-1 0 0 0 0,-10-4 0 0 0,-2 1 6 0 0,-6 3 37 0 0,19 3-47 0 0,0 0 1 0 0,0 1-1 0 0,0-1 0 0 0,1 1 0 0 0,-1 0 0 0 0,0 1 1 0 0,0-1-1 0 0,1 1 0 0 0,-7 3 0 0 0,9-3-5 0 0,-1 0 1 0 0,1 0-1 0 0,0 0 0 0 0,1 0 1 0 0,-1 0-1 0 0,0 0 0 0 0,1 0 1 0 0,-1 0-1 0 0,1 1 0 0 0,0-1 1 0 0,-1 1-1 0 0,1-1 0 0 0,0 1 1 0 0,1-1-1 0 0,-2 4 0 0 0,-1 4 6 0 0,-1-1 1 0 0,0-1 0 0 0,1 1 0 0 0,0 1 0 0 0,0-1 0 0 0,1 0 0 0 0,0 1 0 0 0,1-1 0 0 0,0 1 0 0 0,1-1 0 0 0,0 1 0 0 0,0 0 0 0 0,3 14 0 0 0,0-9 6 0 0,-1 1 1 0 0,0-1 0 0 0,-1 0 0 0 0,-1 1 0 0 0,0-1 0 0 0,-5 28 0 0 0,-1 43 111 0 0,6-48-96 0 0,-1-17-14 0 0,0 0 0 0 0,2 0 0 0 0,0 0 0 0 0,1 0 1 0 0,2 0-1 0 0,11 40 0 0 0,-10-47 8 0 0,-1-4-7 0 0,-1 0 0 0 0,2-1 0 0 0,-1 1 0 0 0,1-1 0 0 0,11 15-1 0 0,-13-21-7 0 0,-1 0-1 0 0,1-1 1 0 0,0 1 0 0 0,0-1-1 0 0,0 0 1 0 0,1 0-1 0 0,-1 0 1 0 0,1 0-1 0 0,-1 0 1 0 0,1-1-1 0 0,-1 0 1 0 0,1 0-1 0 0,0 0 1 0 0,0 0 0 0 0,-1 0-1 0 0,1-1 1 0 0,0 1-1 0 0,0-1 1 0 0,6-1-1 0 0,2 1 13 0 0,-1-1-1 0 0,0 0 1 0 0,0-1-1 0 0,0-1 0 0 0,0 0 1 0 0,0 0-1 0 0,0-1 1 0 0,-1 0-1 0 0,15-9 1 0 0,40-33 11 0 0,-23 6-214 0 0,-8 6-141 0 0,-2 0-1 0 0,49-71 0 0 0,-43 31 97 0 0</inkml:trace>
</inkml:ink>
</file>

<file path=ppt/ink/ink48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35:23.488"/>
    </inkml:context>
    <inkml:brush xml:id="br0">
      <inkml:brushProperty name="width" value="0.05" units="cm"/>
      <inkml:brushProperty name="height" value="0.05" units="cm"/>
    </inkml:brush>
  </inkml:definitions>
  <inkml:trace contextRef="#ctx0" brushRef="#br0">1 10 2777 0 0,'68'0'1989'0'0,"-35"0"1285"0"0,-31-1-2489 0 0,-1 1-388 0 0,0-9 4269 0 0,0 9-4648 0 0,2 0 5 0 0,-2 0-264 0 0</inkml:trace>
</inkml:ink>
</file>

<file path=ppt/ink/ink48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35:23.857"/>
    </inkml:context>
    <inkml:brush xml:id="br0">
      <inkml:brushProperty name="width" value="0.05" units="cm"/>
      <inkml:brushProperty name="height" value="0.05" units="cm"/>
    </inkml:brush>
  </inkml:definitions>
  <inkml:trace contextRef="#ctx0" brushRef="#br0">27 0 3849 0 0,'-5'3'1288'0'0,"-1"2"217"0"0,1-2-564 0 0,1-1-83 0 0,1-2-346 0 0,2 2-362 0 0,1 0 1 0 0,-1 0-1 0 0,1-1 1 0 0,-1 1-1 0 0,1 0 1 0 0,0 0 0 0 0,0 0-1 0 0,0 0 1 0 0,0 0-1 0 0,0 0 1 0 0,0-1 0 0 0,0 1-1 0 0,0 0 1 0 0,1 0-1 0 0,0 3 1 0 0,0 0 31 0 0,4 51 35 0 0,-3-12 61 0 0,-5 29 151 0 0,3-22-212 0 0,9 24 39 0 0,-4-35-149 0 0,5-1-25 0 0,-8-35-77 0 0,0 1 1 0 0,-1-1-1 0 0,0 0 1 0 0,0 1-1 0 0,0-1 0 0 0,-1 1 1 0 0,1-1-1 0 0,-1 1 1 0 0,0-1-1 0 0,-1 9 0 0 0,1-5-24 0 0,0 7 71 0 0,1-7-230 0 0,-1-6-143 0 0</inkml:trace>
</inkml:ink>
</file>

<file path=ppt/ink/ink48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35:24.405"/>
    </inkml:context>
    <inkml:brush xml:id="br0">
      <inkml:brushProperty name="width" value="0.05" units="cm"/>
      <inkml:brushProperty name="height" value="0.05" units="cm"/>
    </inkml:brush>
  </inkml:definitions>
  <inkml:trace contextRef="#ctx0" brushRef="#br0">1 1 5353 0 0,'7'22'5045'0'0,"-3"-9"-4233"0"0,-1-5-896 0 0,-3-7 356 0 0,1 6-82 0 0,15 78 461 0 0,-8-54-359 0 0,-2 1 1 0 0,3 62-1 0 0,-6-51-230 0 0,-2-34-259 0 0,0-1 0 0 0,0 1 0 0 0,-1 0 0 0 0,-1-1 0 0 0,1 1 0 0 0,-3 11 0 0 0,-3-14-1789 0 0</inkml:trace>
</inkml:ink>
</file>

<file path=ppt/ink/ink48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35:24.768"/>
    </inkml:context>
    <inkml:brush xml:id="br0">
      <inkml:brushProperty name="width" value="0.05" units="cm"/>
      <inkml:brushProperty name="height" value="0.05" units="cm"/>
    </inkml:brush>
  </inkml:definitions>
  <inkml:trace contextRef="#ctx0" brushRef="#br0">1 27 5361 0 0,'40'-12'4169'0'0,"-40"10"-3801"0"0,0 0-200 0 0,0 1-88 0 0,0-1-192 0 0,0 1-528 0 0,0-1 560 0 0,0 0-120 0 0,0 1 0 0 0,0-1-432 0 0</inkml:trace>
</inkml:ink>
</file>

<file path=ppt/ink/ink48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35:25.138"/>
    </inkml:context>
    <inkml:brush xml:id="br0">
      <inkml:brushProperty name="width" value="0.05" units="cm"/>
      <inkml:brushProperty name="height" value="0.05" units="cm"/>
    </inkml:brush>
  </inkml:definitions>
  <inkml:trace contextRef="#ctx0" brushRef="#br0">16 8 4841 0 0,'-2'0'220'0'0,"-9"-4"2315"0"0,11 4-2516 0 0,0 0-1 0 0,0 0 0 0 0,0 0 0 0 0,0 1 0 0 0,0-1 1 0 0,0 0-1 0 0,0 0 0 0 0,0 0 0 0 0,0 0 0 0 0,0 0 0 0 0,0 0 1 0 0,0 0-1 0 0,0 0 0 0 0,-1 0 0 0 0,1 0 0 0 0,0 0 1 0 0,0 0-1 0 0,0 0 0 0 0,0 0 0 0 0,0 0 0 0 0,0 0 1 0 0,0 0-1 0 0,0 0 0 0 0,0 0 0 0 0,0 1 0 0 0,0-1 0 0 0,0 0 1 0 0,0 0-1 0 0,0 0 0 0 0,0 0 0 0 0,0 0 0 0 0,0 0 1 0 0,0 0-1 0 0,0 0 0 0 0,0 0 0 0 0,0 0 0 0 0,0 0 0 0 0,0 0 1 0 0,0 0-1 0 0,0 0 0 0 0,0 0 0 0 0,1 0 0 0 0,-1 0 1 0 0,0 1-1 0 0,0-1 0 0 0,0 0 0 0 0,-1 0 25 0 0,-1 0-20 0 0,2-1 218 0 0,0-1-680 0 0,0 0-6 0 0,0 0 85 0 0</inkml:trace>
  <inkml:trace contextRef="#ctx0" brushRef="#br0" timeOffset="1">224 31 5881 0 0,'1'-2'5882'0'0,"6"0"-5874"0"0,-3 2 8 0 0,3 0-1929 0 0,-1 0 985 0 0,2 0-3545 0 0</inkml:trace>
</inkml:ink>
</file>

<file path=ppt/ink/ink48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35:26.097"/>
    </inkml:context>
    <inkml:brush xml:id="br0">
      <inkml:brushProperty name="width" value="0.05" units="cm"/>
      <inkml:brushProperty name="height" value="0.05" units="cm"/>
    </inkml:brush>
  </inkml:definitions>
  <inkml:trace contextRef="#ctx0" brushRef="#br0">1 27 3817 0 0,'0'-1'1413'0'0,"0"-3"293"0"0,0 3-1464 0 0,0-1 400 0 0,2-4 160 0 0,8-2 58 0 0,-6 5-656 0 0,-4 3-184 0 0,1-1 0 0 0,-1 1 0 0 0,0 0 1 0 0,0 0-1 0 0,1 0 0 0 0,-1 0 0 0 0,0 0 0 0 0,0 0 0 0 0,1 0 0 0 0,-1 0 0 0 0,0 0 0 0 0,0-1 1 0 0,1 1-1 0 0,-1 0 0 0 0,0 0 0 0 0,0 0 0 0 0,1 0 0 0 0,-1 0 0 0 0,0 1 0 0 0,0-1 0 0 0,1 0 1 0 0,-1 0-1 0 0,0 0 0 0 0,0 0 0 0 0,1 0 0 0 0,-1 0 0 0 0,0 0 0 0 0,0 0 0 0 0,0 0 1 0 0,1 1-1 0 0,-1-1 0 0 0,0 0 0 0 0,0 0 0 0 0,0 0 0 0 0,1 1 0 0 0,-1-1 0 0 0,0 0 0 0 0,0 0 1 0 0,0 0-1 0 0,0 1 0 0 0,0-1 0 0 0,1 0 0 0 0,-1 0 0 0 0,0 1 0 0 0,0-1 0 0 0,0 0 0 0 0,0 0 1 0 0,0 1-1 0 0,0-1 0 0 0,7 19-20 0 0,-5-11 77 0 0,8 14-36 0 0,6 7 16 0 0,5 12 85 0 0,-11-5 43 0 0,-7-7 126 0 0,0 51-1 0 0,-3-59-248 0 0,0-1 1 0 0,1 1 0 0 0,1 0-1 0 0,1-1 1 0 0,7 27 0 0 0,-4-38-258 0 0,-4-20-3088 0 0,-2 2-757 0 0</inkml:trace>
</inkml:ink>
</file>

<file path=ppt/ink/ink48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35:26.944"/>
    </inkml:context>
    <inkml:brush xml:id="br0">
      <inkml:brushProperty name="width" value="0.05" units="cm"/>
      <inkml:brushProperty name="height" value="0.05" units="cm"/>
    </inkml:brush>
  </inkml:definitions>
  <inkml:trace contextRef="#ctx0" brushRef="#br0">18 100 792 0 0,'18'-13'302'0'0,"-14"11"-159"0"0,-1 0 0 0 0,0-1 0 0 0,1 0 0 0 0,-1 0 0 0 0,0 1 0 0 0,0-2 0 0 0,0 1 0 0 0,2-4 0 0 0,-3-1 385 0 0,-1 4 2094 0 0,-1 3-2444 0 0,-1-4 823 0 0,1 0 51 0 0,-1 0-468 0 0,-1 2-338 0 0,-2-2-3 0 0,1 2-83 0 0,-1-3 88 0 0,-4-3 306 0 0,1 5-93 0 0,3 5-250 0 0,1 2-44 0 0,-15 38 180 0 0,5 21-144 0 0,11-18-72 0 0,3-12 36 0 0,1-7-91 0 0,2 13 26 0 0,3 20 17 0 0,-1-19-63 0 0,-4-26-47 0 0,0 8 8 0 0,1 11 5 0 0,-3-12-16 0 0,0-19-5 0 0,0-1 1 0 0,0 1-1 0 0,0 0 1 0 0,0 0-1 0 0,0 0 1 0 0,0-1 0 0 0,0 1-1 0 0,1 0 1 0 0,-1 0-1 0 0,0-1 1 0 0,0 1-1 0 0,0 0 1 0 0,1-1 0 0 0,-1 1-1 0 0,0 0 1 0 0,1-1-1 0 0,-1 1 1 0 0,1 0-1 0 0,-1-1 1 0 0,1 1 0 0 0,-1-1-1 0 0,1 1 1 0 0,-1-1-1 0 0,1 1 1 0 0,-1-1-1 0 0,1 1 1 0 0,0-1-1 0 0,-1 1 1 0 0,1-1 0 0 0,0 0-1 0 0,-1 1 1 0 0,1-1-1 0 0,0 0 1 0 0,0 0-1 0 0,-1 0 1 0 0,1 1 0 0 0,0-1-1 0 0,0 0 1 0 0,-1 0-1 0 0,1 0 1 0 0,0 0-1 0 0,0 0 1 0 0,-1 0 0 0 0,1-1-1 0 0,0 1 1 0 0,0 0-1 0 0,-1 0 1 0 0,1 0-1 0 0,0-1 1 0 0,1 0 0 0 0,3-1 9 0 0,1 0 0 0 0,-1-1 1 0 0,1 0-1 0 0,-1 0 1 0 0,0-1-1 0 0,8-6 1 0 0,-2 1-11 0 0,-1-1 0 0 0,0 0 0 0 0,-1 0 1 0 0,0-1-1 0 0,10-18 0 0 0,-13 19 1 0 0,-1 0-1 0 0,0-1 0 0 0,0 0 1 0 0,4-20-1 0 0,-7 25 0 0 0,-1 1 0 0 0,0 0 0 0 0,-1-1 0 0 0,0 1 0 0 0,0-1 0 0 0,-1-8 0 0 0,-4-14 8 0 0,1 3-2 0 0,2 6-4 0 0,2 12 0 0 0,-1 1 0 0 0,0-1 1 0 0,1 1-1 0 0,-2 0 0 0 0,1-1 0 0 0,-1 1 1 0 0,0 0-1 0 0,-4-8 0 0 0,3 9 0 0 0,0 0 0 0 0,-1 0-1 0 0,0 1 1 0 0,0-1-1 0 0,0 1 1 0 0,-5-5 0 0 0,-7-4 6 0 0,-9-2 7 0 0,22 13-14 0 0,-1 1-1 0 0,1-1 1 0 0,-1 1 0 0 0,1 0-1 0 0,-1 0 1 0 0,0 1 0 0 0,0-1-1 0 0,-6 0 1 0 0,-20 7-9 0 0,25-4 8 0 0,1-2-20 0 0,0 3-74 0 0,-4 18-3143 0 0,10-15-852 0 0</inkml:trace>
</inkml:ink>
</file>

<file path=ppt/ink/ink48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35:27.301"/>
    </inkml:context>
    <inkml:brush xml:id="br0">
      <inkml:brushProperty name="width" value="0.05" units="cm"/>
      <inkml:brushProperty name="height" value="0.05" units="cm"/>
    </inkml:brush>
  </inkml:definitions>
  <inkml:trace contextRef="#ctx0" brushRef="#br0">1 32 5889 0 0,'7'-7'5341'0'0,"-8"-2"-3720"0"0,1 8-1629 0 0,0 1-1 0 0,0-1 0 0 0,-1 1 1 0 0,1 0-1 0 0,0-1 0 0 0,0 1 1 0 0,0-1-1 0 0,0 1 0 0 0,0-1 1 0 0,0 1-1 0 0,0-1 0 0 0,0 1 1 0 0,0-1-1 0 0,0 1 0 0 0,0 0 1 0 0,0-1-1 0 0,1 1 0 0 0,-1-1 0 0 0,0 1 1 0 0,0-1-1 0 0,0 1 0 0 0,1 0 1 0 0,-1-1-1 0 0,0 1 0 0 0,0-1 1 0 0,1 1-1 0 0,-1 0 0 0 0,0-1 1 0 0,1 1-1 0 0,-1 0 0 0 0,0 0 1 0 0,1-1-1 0 0,-1 1 0 0 0,0 0 1 0 0,1 0-1 0 0,-1-1 0 0 0,1 1 1 0 0,-1 0-1 0 0,1 0 0 0 0,-1 0 1 0 0,0 0-1 0 0,1 0 0 0 0,-1 0 0 0 0,1 0 1 0 0,-1 0-1 0 0,1 0 0 0 0,-1 0 1 0 0,1 0-1 0 0,-1 0 0 0 0,1 0 1 0 0,-1 0-1 0 0,0 0 0 0 0,1 0 1 0 0,-1 0-1 0 0,1 1 0 0 0,12-1-1242 0 0,-2 0-3830 0 0</inkml:trace>
</inkml:ink>
</file>

<file path=ppt/ink/ink48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35:27.687"/>
    </inkml:context>
    <inkml:brush xml:id="br0">
      <inkml:brushProperty name="width" value="0.05" units="cm"/>
      <inkml:brushProperty name="height" value="0.05" units="cm"/>
    </inkml:brush>
  </inkml:definitions>
  <inkml:trace contextRef="#ctx0" brushRef="#br0">37 28 5745 0 0,'-5'-2'1560'0'0,"-3"-1"-212"0"0,-2 1-186 0 0,6-1 47 0 0,-6 0 1039 0 0,10 1-2394 0 0,1 1-192 0 0,1 1-56 0 0,1-1-99 0 0,2 1 459 0 0,24-8-2426 0 0,-21 6-1914 0 0</inkml:trace>
  <inkml:trace contextRef="#ctx0" brushRef="#br0" timeOffset="1">331 63 5297 0 0,'-4'-2'5305'0'0,"3"2"-5289"0"0,1 2 56 0 0,-2-2-56 0 0,1 0 16 0 0,-1 0-24 0 0,1 0 8 0 0,-1 0 48 0 0,0 0-1384 0 0,1 0 1144 0 0</inkml:trace>
</inkml:ink>
</file>

<file path=ppt/ink/ink48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35:28.074"/>
    </inkml:context>
    <inkml:brush xml:id="br0">
      <inkml:brushProperty name="width" value="0.05" units="cm"/>
      <inkml:brushProperty name="height" value="0.05" units="cm"/>
    </inkml:brush>
  </inkml:definitions>
  <inkml:trace contextRef="#ctx0" brushRef="#br0">1 52 2096 0 0,'16'-15'747'0'0,"-12"12"-344"0"0,-1 0 1 0 0,1 0-1 0 0,-1 0 0 0 0,0 0 1 0 0,0-1-1 0 0,-1 1 1 0 0,1-1-1 0 0,3-6 0 0 0,-9 30 5588 0 0,8 9-4873 0 0,13 33-1336 0 0,10 12 544 0 0,-4 2 0 0 0,19 99 0 0 0,-20-56-165 0 0,-17-90-121 0 0,-9-20-1164 0 0,3-10 684 0 0</inkml:trace>
</inkml:ink>
</file>

<file path=ppt/ink/ink4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23:00:41.241"/>
    </inkml:context>
    <inkml:brush xml:id="br0">
      <inkml:brushProperty name="width" value="0.05" units="cm"/>
      <inkml:brushProperty name="height" value="0.05" units="cm"/>
      <inkml:brushProperty name="color" value="#E71224"/>
    </inkml:brush>
  </inkml:definitions>
  <inkml:trace contextRef="#ctx0" brushRef="#br0">330 910 4585 0 0,'20'108'1806'0'0,"-11"-83"-774"0"0,-4-31 810 0 0,-7-45-1347 0 0,-10-20-122 0 0,5 50-295 0 0,0-1-1 0 0,-1 1 1 0 0,-2 0 0 0 0,0 0 0 0 0,-25-37 0 0 0,-67-78 440 0 0,75 102-318 0 0,26 33-196 0 0,-52-74 335 0 0,32 39-55 0 0,-20-49-1 0 0,35 72-242 0 0,1-1 0 0 0,1 0 0 0 0,0 0 0 0 0,1-1 0 0 0,1 1 0 0 0,0-1 0 0 0,1 0 0 0 0,0-16 0 0 0,1 24-68 0 0,1-1 1 0 0,0 0-1 0 0,0 1 1 0 0,0-1-1 0 0,1 1 1 0 0,0-1-1 0 0,1 1 1 0 0,0 0-1 0 0,0 0 1 0 0,0 0-1 0 0,1 0 1 0 0,0 1-1 0 0,0 0 1 0 0,0-1-1 0 0,1 1 1 0 0,0 1-1 0 0,9-9 1 0 0,1 2-244 0 0,0 1 0 0 0,1 1 1 0 0,0 0-1 0 0,1 1 0 0 0,0 1 1 0 0,0 0-1 0 0,22-6 0 0 0,23-2-993 0 0,-54 14 1086 0 0,8-5-463 0 0</inkml:trace>
</inkml:ink>
</file>

<file path=ppt/ink/ink48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35:29.592"/>
    </inkml:context>
    <inkml:brush xml:id="br0">
      <inkml:brushProperty name="width" value="0.05" units="cm"/>
      <inkml:brushProperty name="height" value="0.05" units="cm"/>
    </inkml:brush>
  </inkml:definitions>
  <inkml:trace contextRef="#ctx0" brushRef="#br0">5 0 2264 0 0,'-4'2'4595'0'0,"12"2"-4443"0"0,0 1 1 0 0,0-1-1 0 0,0-1 1 0 0,1 1-1 0 0,0-1 0 0 0,0-1 1 0 0,0 0-1 0 0,0 0 1 0 0,0-1-1 0 0,0 0 1 0 0,0 0-1 0 0,0-1 1 0 0,1 0-1 0 0,13-3 1 0 0,-13 3-26 0 0,214 8 688 0 0,-74 1-665 0 0,-112-8-131 0 0,-1-1-12 0 0,-12 1 5 0 0,46 1 49 0 0,-67-2-42 0 0,-1-5-47 0 0,-3-1 51 0 0,0 2 45 0 0,0 0 49 0 0,0 1 255 0 0,1 13-116 0 0,3 4-129 0 0,0-3-85 0 0,-1-2 11 0 0,8 40 173 0 0,-2 0 0 0 0,-2 1 0 0 0,0 89-1 0 0,-6-54-149 0 0,4 45 107 0 0,-1-6-67 0 0,0-68-92 0 0,7 27 29 0 0,0-5 35 0 0,-1 14-18 0 0,26 285 971 0 0,-33-305-968 0 0,2 16-1 0 0,-1-28-13 0 0,-2-47-50 0 0,1 9-4 0 0,10 32 24 0 0,-10-42 0 0 0,-3-9-22 0 0,0 0 0 0 0,1 0 1 0 0,-1 0-1 0 0,1-1 0 0 0,0 1 0 0 0,0 0 1 0 0,0 0-1 0 0,0-1 0 0 0,0 1 1 0 0,1 0-1 0 0,-1-1 0 0 0,1 1 1 0 0,0-1-1 0 0,-1 0 0 0 0,5 4 0 0 0,-6-6 5 0 0,1 14-4 0 0,5 10 10 0 0,-1-8-6 0 0,4 6 3 0 0,0-1-10 0 0,9 6 1 0 0,10 19 13 0 0,-26-39-16 0 0,2 1 5 0 0,-1-2 2 0 0,-3-2-4 0 0,0 0-2 0 0,-1-1-3 0 0,-31 7 23 0 0,18-5-24 0 0,-1 0 0 0 0,-28 4 0 0 0,-9-2 0 0 0,38-6 0 0 0,-11 1 2 0 0,-12-5 5 0 0,-16 1 0 0 0,25 0-5 0 0,-15-7 5 0 0,-12-2 1 0 0,-78-18 135 0 0,133 29-144 0 0,-7-2-151 0 0,12-3-2822 0 0</inkml:trace>
</inkml:ink>
</file>

<file path=ppt/ink/ink48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35:34.378"/>
    </inkml:context>
    <inkml:brush xml:id="br0">
      <inkml:brushProperty name="width" value="0.05" units="cm"/>
      <inkml:brushProperty name="height" value="0.05" units="cm"/>
    </inkml:brush>
  </inkml:definitions>
  <inkml:trace contextRef="#ctx0" brushRef="#br0">307 8 3433 0 0,'83'-7'1957'0'0,"-116"10"2786"0"0,-7 2-3390 0 0,-80 9-1411 0 0,71-12 329 0 0,19-1-86 0 0,-4 6 29 0 0,31-6-206 0 0,0 0-1 0 0,-1 0 0 0 0,1 0 0 0 0,-1 0 1 0 0,1-1-1 0 0,-1 1 0 0 0,1-1 1 0 0,-6 0-1 0 0,4-1 10 0 0,-19 5 4 0 0,18-2-2 0 0,4-1 3 0 0,0 0 10 0 0,2-1-3 0 0,0 14 2 0 0,1 6 77 0 0,1 2 10 0 0,-1-7-91 0 0,2 42 56 0 0,-3-39-22 0 0,-1-1-1 0 0,-7 35 1 0 0,5-30 52 0 0,2 0-1 0 0,1 0 0 0 0,0 0 0 0 0,6 31 0 0 0,-2-9-30 0 0,-4 1-29 0 0,-6 20 42 0 0,0 3-2 0 0,6-18-51 0 0,5 56 59 0 0,1 11 27 0 0,1-41-41 0 0,-1 6-2 0 0,-4-48 6 0 0,10 56 0 0 0,-6-58-61 0 0,-1 1 1 0 0,0 42-1 0 0,-3-29-16 0 0,-1 133 39 0 0,-2-114 15 0 0,11 113 0 0 0,-6-131 30 0 0,-3-17-26 0 0,0 2-8 0 0,0-10-35 0 0,12 154 238 0 0,-10-59-208 0 0,2-54-40 0 0,13 26 6 0 0,-2-17 23 0 0,-11-57-36 0 0,0 2 9 0 0,-3-3 5 0 0,-1 0 1 0 0,0 1-1 0 0,-3 26 0 0 0,1-5 56 0 0,-7 44 160 0 0,3-37-228 0 0,3-14 0 0 0,1 8-8 0 0,-1 18 8 0 0,1-10-1 0 0,0-16-8 0 0,10 117 171 0 0,-8-140-71 0 0,-1-3-94 0 0,0-1 0 0 0,1 1 0 0 0,-1 0 0 0 0,0 0 0 0 0,0 0 0 0 0,-1 0 0 0 0,1 0 0 0 0,-1 0 0 0 0,1 0 0 0 0,-2 3 0 0 0,0-5 3 0 0,0 1-5 0 0,-4 1 81 0 0,6 25 14 0 0,0-27-95 0 0,5 37 91 0 0,0-14-71 0 0,-4-3 25 0 0,-1-17-8 0 0,1 3 0 0 0,0 3-12 0 0,-1-5-25 0 0,-4-1 3 0 0,0-3 3 0 0,4-1 33 0 0,0 4 7 0 0,0-4-48 0 0,3 1 0 0 0,-1 0 1 0 0,1-1 0 0 0,0 1-1 0 0,0-1 1 0 0,0 0 0 0 0,0 0-1 0 0,-1 0 1 0 0,1 0 0 0 0,0 0 0 0 0,0-1-1 0 0,0 1 1 0 0,3-2 0 0 0,117-36 285 0 0,-56 8-142 0 0,-46 20-109 0 0,-1 0 1 0 0,40-10 0 0 0,-27 6-38 0 0,-14 4-2 0 0,-17 3-275 0 0,-7 2-125 0 0,-3 2-77 0 0,2 4 156 0 0,5-1-207 0 0,-5 2-485 0 0</inkml:trace>
</inkml:ink>
</file>

<file path=ppt/ink/ink48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35:35.576"/>
    </inkml:context>
    <inkml:brush xml:id="br0">
      <inkml:brushProperty name="width" value="0.05" units="cm"/>
      <inkml:brushProperty name="height" value="0.05" units="cm"/>
    </inkml:brush>
  </inkml:definitions>
  <inkml:trace contextRef="#ctx0" brushRef="#br0">5 40 3545 0 0,'-4'-16'6349'0'0,"4"32"-5023"0"0,3 0-1192 0 0,2 0 0 0 0,0 0 0 0 0,15 28 0 0 0,-8-16-103 0 0,-11-25-25 0 0,0-1 1 0 0,0 0 0 0 0,1 0 0 0 0,-1 0 0 0 0,0 0-1 0 0,1 0 1 0 0,-1 0 0 0 0,1 0 0 0 0,0-1 0 0 0,0 1 0 0 0,0 0-1 0 0,-1-1 1 0 0,1 1 0 0 0,1-1 0 0 0,-1 0 0 0 0,0 0 0 0 0,0 0-1 0 0,0 0 1 0 0,1 0 0 0 0,-1 0 0 0 0,0-1 0 0 0,1 1 0 0 0,3 0-1 0 0,-1-1 4 0 0,-1 0 0 0 0,1 0 0 0 0,0 0 0 0 0,-1-1 0 0 0,1 0-1 0 0,0 0 1 0 0,-1 0 0 0 0,1 0 0 0 0,-1-1 0 0 0,8-3 0 0 0,14-15 14 0 0,-22 15-19 0 0,0 0 0 0 0,0 0 0 0 0,0-1-1 0 0,-1 0 1 0 0,5-10 0 0 0,-4 8-1 0 0,-1-1 1 0 0,0 0-1 0 0,-1 0 1 0 0,0 0-1 0 0,0 0 1 0 0,-1 0-1 0 0,1-10 1 0 0,-3 16-4 0 0,0 1 0 0 0,0 0 0 0 0,0 0 0 0 0,0 0 1 0 0,0 0-1 0 0,-1 1 0 0 0,1-1 0 0 0,-1 0 0 0 0,1 0 0 0 0,-1 1 0 0 0,1-1 1 0 0,-1 1-1 0 0,0-1 0 0 0,0 1 0 0 0,0 0 0 0 0,-3-2 0 0 0,-9-4 14 0 0,8 5-2 0 0,6 2-1 0 0,6 12-9 0 0,-3-5-2 0 0,8 8-29 0 0,7 9 25 0 0,2 1 63 0 0,-9-9 15 0 0,3 10 102 0 0,1 5-3 0 0,-11-27-160 0 0,-1 1 0 0 0,-1 0 0 0 0,1 0 0 0 0,-1 1 0 0 0,0-1 0 0 0,0 0 0 0 0,0 1 0 0 0,-1-1 0 0 0,1 1 0 0 0,-2-1 0 0 0,1 1-1 0 0,0 0 1 0 0,-1 9 0 0 0,-2-8 1 0 0,1-1 0 0 0,-1 1 0 0 0,1-1 0 0 0,-2 1 0 0 0,1-1-1 0 0,-1 0 1 0 0,-4 7 0 0 0,-18 17 25 0 0,18-25-5 0 0,-4-3 14 0 0,-3-2 6 0 0,10-1-48 0 0,3 1-9 0 0,-19-7 32 0 0,-4-12-23 0 0,23 17-7 0 0,-1-1 0 0 0,0 1 1 0 0,1-1-1 0 0,0 0 0 0 0,-1 1 0 0 0,1-1 0 0 0,0 0 1 0 0,0 0-1 0 0,1 0 0 0 0,-1 0 0 0 0,1 1 0 0 0,-1-1 0 0 0,1 0 1 0 0,0 0-1 0 0,0 0 0 0 0,0 0 0 0 0,0 0 0 0 0,1 0 0 0 0,-1 0 1 0 0,1 0-1 0 0,0 0 0 0 0,0 0 0 0 0,0 0 0 0 0,2-3 0 0 0,1 1 3 0 0,1 1-1 0 0,1-1 0 0 0,-1 1 0 0 0,1 0 0 0 0,0 0 0 0 0,0 0 0 0 0,0 1 0 0 0,0 0 0 0 0,9-3 0 0 0,-12 5-3 0 0,-2 0-285 0 0,1 0-1 0 0,-1 0 0 0 0,1 1 0 0 0,-1-1 0 0 0,1 1 0 0 0,-1-1 0 0 0,1 1 0 0 0,-1-1 0 0 0,1 1 0 0 0,-1 0 0 0 0,1 0 1 0 0,-1 0-1 0 0,1 0 0 0 0,-1 0 0 0 0,4 0 0 0 0,-3 1 91 0 0,7 0-3738 0 0</inkml:trace>
</inkml:ink>
</file>

<file path=ppt/ink/ink48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35:35.965"/>
    </inkml:context>
    <inkml:brush xml:id="br0">
      <inkml:brushProperty name="width" value="0.05" units="cm"/>
      <inkml:brushProperty name="height" value="0.05" units="cm"/>
    </inkml:brush>
  </inkml:definitions>
  <inkml:trace contextRef="#ctx0" brushRef="#br0">1 2 4537 0 0,'0'-2'7289'0'0,"0"6"-7663"0"0,4 29 795 0 0,0 1-35 0 0,-3-28-3400 0 0</inkml:trace>
</inkml:ink>
</file>

<file path=ppt/ink/ink48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35:36.506"/>
    </inkml:context>
    <inkml:brush xml:id="br0">
      <inkml:brushProperty name="width" value="0.05" units="cm"/>
      <inkml:brushProperty name="height" value="0.05" units="cm"/>
    </inkml:brush>
  </inkml:definitions>
  <inkml:trace contextRef="#ctx0" brushRef="#br0">5 0 3281 0 0,'-2'3'5562'0'0,"14"34"-4033"0"0,-8-12-1187 0 0,-4-12-214 0 0,-8 1-560 0 0,-1-7-1988 0 0,7-7 1391 0 0</inkml:trace>
</inkml:ink>
</file>

<file path=ppt/ink/ink48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35:37.624"/>
    </inkml:context>
    <inkml:brush xml:id="br0">
      <inkml:brushProperty name="width" value="0.05" units="cm"/>
      <inkml:brushProperty name="height" value="0.05" units="cm"/>
    </inkml:brush>
  </inkml:definitions>
  <inkml:trace contextRef="#ctx0" brushRef="#br0">18 1 3569 0 0,'-3'8'2220'0'0,"-1"-4"-45"0"0,1-3-876 0 0,-4 2 76 0 0</inkml:trace>
</inkml:ink>
</file>

<file path=ppt/ink/ink48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35:37.978"/>
    </inkml:context>
    <inkml:brush xml:id="br0">
      <inkml:brushProperty name="width" value="0.05" units="cm"/>
      <inkml:brushProperty name="height" value="0.05" units="cm"/>
    </inkml:brush>
  </inkml:definitions>
  <inkml:trace contextRef="#ctx0" brushRef="#br0">45 1 5905 0 0,'-45'115'3281'0'0,"48"-112"-2729"0"0,-1-2 272 0 0,-4-1-16 0 0</inkml:trace>
</inkml:ink>
</file>

<file path=ppt/ink/ink48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35:38.331"/>
    </inkml:context>
    <inkml:brush xml:id="br0">
      <inkml:brushProperty name="width" value="0.05" units="cm"/>
      <inkml:brushProperty name="height" value="0.05" units="cm"/>
    </inkml:brush>
  </inkml:definitions>
  <inkml:trace contextRef="#ctx0" brushRef="#br0">15 1 5089 0 0,'-14'110'4489'0'0,"14"-112"-4281"0"0,0 1 536 0 0</inkml:trace>
</inkml:ink>
</file>

<file path=ppt/ink/ink48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35:38.979"/>
    </inkml:context>
    <inkml:brush xml:id="br0">
      <inkml:brushProperty name="width" value="0.05" units="cm"/>
      <inkml:brushProperty name="height" value="0.05" units="cm"/>
    </inkml:brush>
  </inkml:definitions>
  <inkml:trace contextRef="#ctx0" brushRef="#br0">49 19 3537 0 0,'-3'-3'2140'0'0,"-4"-3"-72"0"0,-3-1-570 0 0,4 5-859 0 0,-1 2 156 0 0,-3 11-541 0 0,8-1-169 0 0,-1 16 91 0 0,12 15-110 0 0,5-18-49 0 0,-2-11 24 0 0,-8-10-28 0 0,4-4 111 0 0,-7 0-97 0 0,5-15 21 0 0,-2 6-31 0 0,-1-7-1 0 0,-3 0 1 0 0,-2 8-1 0 0,1 6-15 0 0,0 0-4 0 0,-2-3-2 0 0,0 3 7 0 0,1 2 3 0 0,-4-3 1 0 0,-5-3 4 0 0,4 3-12 0 0,0 0-16 0 0,2 3-6 0 0,12 16 88 0 0,4 12-5 0 0,-6-17-38 0 0,6 9 10 0 0,3 2 11 0 0,11 12 70 0 0,-9-10 26 0 0,-7-7-46 0 0,0 0 1 0 0,-2 1-1 0 0,0 0 0 0 0,7 22 1 0 0,-4-4 7 0 0,0-4-35 0 0,0 14 37 0 0,-2 32-18 0 0,-9 2-58 0 0,0-67-20 0 0,0 1 1 0 0,-1-1-1 0 0,0 0 1 0 0,-1 0-1 0 0,-6 16 0 0 0,7-23-2 0 0,0 0-1 0 0,0 0 1 0 0,-1 1 0 0 0,1-1-1 0 0,-1-1 1 0 0,0 1-1 0 0,0 0 1 0 0,-6 5 0 0 0,-20 5 38 0 0,16-11-38 0 0,-7 2 4 0 0,-9-4 7 0 0,12-8-7 0 0,15 5-7 0 0,1 1-1 0 0,-1-1 0 0 0,1 0 1 0 0,0 0-1 0 0,-1 0 0 0 0,1 0 1 0 0,0 1-1 0 0,0-1 0 0 0,1-1 1 0 0,-1 1-1 0 0,0 0 0 0 0,0 0 1 0 0,1 0-1 0 0,-1-3 0 0 0,0-4 1 0 0,0-1-1 0 0,0 1 0 0 0,1-1 0 0 0,0 1 0 0 0,0-1 0 0 0,2-9 0 0 0,0 14 1 0 0,-1-1 0 0 0,1 0 0 0 0,0 1 0 0 0,0-1 0 0 0,0 1 0 0 0,5-8 0 0 0,-3 5-2 0 0,1 0 0 0 0,0 0-1 0 0,0 1 1 0 0,1 0 0 0 0,-1 0-1 0 0,2 0 1 0 0,-1 1 0 0 0,1 0-1 0 0,0 0 1 0 0,0 1 0 0 0,11-7-1 0 0,-5 4-2 0 0,-11 6 5 0 0,1 0-1 0 0,0 0 0 0 0,0 0 1 0 0,0 0-1 0 0,0 1 1 0 0,0 0-1 0 0,0-1 0 0 0,0 1 1 0 0,0 0-1 0 0,5 0 0 0 0,-1 0 3 0 0,-2 1 8 0 0,-3 0-20 0 0,-1 0-10 0 0,0 1-43 0 0,-1-1-62 0 0</inkml:trace>
</inkml:ink>
</file>

<file path=ppt/ink/ink48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35:39.509"/>
    </inkml:context>
    <inkml:brush xml:id="br0">
      <inkml:brushProperty name="width" value="0.05" units="cm"/>
      <inkml:brushProperty name="height" value="0.05" units="cm"/>
    </inkml:brush>
  </inkml:definitions>
  <inkml:trace contextRef="#ctx0" brushRef="#br0">1 20 1936 0 0,'1'-12'7589'0'0,"11"5"-6102"0"0,-3 7-923 0 0,0 6-60 0 0,-3 15-223 0 0,4 10-57 0 0,-4-22-199 0 0,0 0 5 0 0,-1 0 1 0 0,0 0 0 0 0,0 1-1 0 0,-1 0 1 0 0,0 0 0 0 0,0 0-1 0 0,-1 0 1 0 0,2 15-1 0 0,-2-6 87 0 0,1 1-1 0 0,9 25 1 0 0,-12-42-86 0 0,-1 1 14 0 0,-4-4 52 0 0,-2-17-49 0 0,4 0-47 0 0,0-9 2 0 0,0 15-1 0 0,-3-18 1 0 0,0-21-3 0 0,5 44-2 0 0,0 0 0 0 0,0 1 1 0 0,1-1-1 0 0,0 0 0 0 0,0 0 0 0 0,0 1 0 0 0,1-1 1 0 0,-1 1-1 0 0,1-1 0 0 0,1 1 0 0 0,-1 0 0 0 0,5-8 1 0 0,8-1-13 0 0,-1 12 11 0 0,-5 9-11 0 0,-9-6 9 0 0,1 5 10 0 0,5 15-4 0 0,0 0 0 0 0,2 0 0 0 0,0-1-1 0 0,2 0 1 0 0,0 0 0 0 0,1-1 0 0 0,16 22 0 0 0,6-3 0 0 0,-23-20-29 0 0,-9-17 14 0 0,-1 0 1 0 0,0 0 0 0 0,1 1 0 0 0,-1-1-1 0 0,1 0 1 0 0,-1 0 0 0 0,1 0 0 0 0,0 0-1 0 0,-1-1 1 0 0,1 1 0 0 0,0 0 0 0 0,-1 0-1 0 0,1 0 1 0 0,0 0 0 0 0,0-1 0 0 0,0 1-1 0 0,0 0 1 0 0,0-1 0 0 0,1 1-1 0 0</inkml:trace>
</inkml:ink>
</file>

<file path=ppt/ink/ink4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23:00:41.655"/>
    </inkml:context>
    <inkml:brush xml:id="br0">
      <inkml:brushProperty name="width" value="0.05" units="cm"/>
      <inkml:brushProperty name="height" value="0.05" units="cm"/>
      <inkml:brushProperty name="color" value="#E71224"/>
    </inkml:brush>
  </inkml:definitions>
  <inkml:trace contextRef="#ctx0" brushRef="#br0">18 388 4593 0 0,'0'0'193'0'0,"0"1"0"0"0,0 0-1 0 0,-1-1 1 0 0,1 1 0 0 0,0 0 0 0 0,0-1 0 0 0,0 1 0 0 0,-1-1 0 0 0,1 1-1 0 0,0 0 1 0 0,0-1 0 0 0,-1 1 0 0 0,1-1 0 0 0,-1 1 0 0 0,1 0-1 0 0,0-1 1 0 0,-1 1 0 0 0,1-1 0 0 0,-1 0 0 0 0,0 1 0 0 0,1-1-1 0 0,-1 1 1 0 0,1-1 0 0 0,-2 1 0 0 0,-4 3-92 0 0,5-5-90 0 0,1 1-1 0 0,0 0 1 0 0,0-1-1 0 0,0 1 1 0 0,0 0-1 0 0,-1-1 1 0 0,1 1-1 0 0,0-1 0 0 0,0 1 1 0 0,0 0-1 0 0,0-1 1 0 0,0 1-1 0 0,0-1 1 0 0,0 1-1 0 0,0 0 1 0 0,0-1-1 0 0,0 1 0 0 0,0 0 1 0 0,0-1-1 0 0,0 1 1 0 0,1-1-1 0 0,-1 1 1 0 0,0 0-1 0 0,0-1 1 0 0,0 1-1 0 0,0 0 0 0 0,1-1 1 0 0,-1 1-1 0 0,0 0 1 0 0,0-1-1 0 0,1 1 1 0 0,-1 0-1 0 0,0 0 1 0 0,1-1-1 0 0,-1 1 0 0 0,0 0 1 0 0,1 0-1 0 0,-1 0 1 0 0,0-1-1 0 0,1 1 1 0 0,-1 0-1 0 0,22-13 9 0 0,-1-2 0 0 0,21-17 0 0 0,-25 17-55 0 0,1 1 0 0 0,1 2 0 0 0,22-13 0 0 0,-29 19-78 0 0,0 1 0 0 0,0 1 0 0 0,1 0 0 0 0,-1 1 0 0 0,1 0 0 0 0,0 1 0 0 0,19-1 0 0 0,17 5-356 0 0,-20 4 235 0 0,-20-3 209 0 0,0 1-1 0 0,-1 0 1 0 0,1 0 0 0 0,-1 1 0 0 0,0 0-1 0 0,0 0 1 0 0,-1 1 0 0 0,0 0 0 0 0,0 0-1 0 0,0 1 1 0 0,-1 0 0 0 0,0 0 0 0 0,0 0-1 0 0,9 16 1 0 0,-6-6 136 0 0,0-1 1 0 0,-1 1-1 0 0,7 22 0 0 0,1 22 299 0 0,-11-52-327 0 0,7 4-13 0 0,-2-2 211 0 0,-15-32-12 0 0,-1-11-271 0 0,-21-206 151 0 0,24 187-140 0 0,4 2 5 0 0,1 17-11 0 0,-1 16-5 0 0,6-28-16 0 0,4 19-132 0 0,1 13-107 0 0,7 7-582 0 0,10 7-39 0 0,-2 0-341 0 0,-7-4 642 0 0</inkml:trace>
</inkml:ink>
</file>

<file path=ppt/ink/ink48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35:40.841"/>
    </inkml:context>
    <inkml:brush xml:id="br0">
      <inkml:brushProperty name="width" value="0.05" units="cm"/>
      <inkml:brushProperty name="height" value="0.05" units="cm"/>
    </inkml:brush>
  </inkml:definitions>
  <inkml:trace contextRef="#ctx0" brushRef="#br0">9 174 1280 0 0,'-3'-15'524'0'0,"-1"-16"846"0"0,3 9 2582 0 0,42 20-2371 0 0,-5-1-771 0 0,-20-1-552 0 0,-2 0-174 0 0,23-8 65 0 0,-28 9-40 0 0,0-1 0 0 0,-1 0 0 0 0,1-1 0 0 0,-1 0 0 0 0,11-8 0 0 0,-14 8-64 0 0,0 1 0 0 0,0-1 0 0 0,0 1 0 0 0,1 0 0 0 0,-1 1 0 0 0,1-1 0 0 0,0 1 0 0 0,0 1 0 0 0,1-1 0 0 0,-1 1-1 0 0,0 0 1 0 0,1 0 0 0 0,0 1 0 0 0,-1 0 0 0 0,9-1 0 0 0,-8 34-18 0 0,-3 17-1 0 0,-6 97-1 0 0,0 17 272 0 0,15-11 214 0 0,-2-62-160 0 0,8 40-150 0 0,31 196 205 0 0,-37-226-262 0 0,1 160-1 0 0,-28 119 25 0 0,13-370-154 0 0,-7 51 78 0 0,5-44-63 0 0,-8 78 111 0 0,13 54 30 0 0,-1-98-108 0 0,4 2 79 0 0,1 0 0 0 0,27 96 0 0 0,-20-94-86 0 0,-1 1 1 0 0,5 71-1 0 0,-15-98-45 0 0,1 13 6 0 0,0 6-4 0 0,-1-16-14 0 0,-2-16 11 0 0,3 24 10 0 0,4-15-16 0 0,-8-24-3 0 0,0 0 2 0 0,0 1-1 0 0,0-1 1 0 0,0 0-1 0 0,0 1 1 0 0,1-1-1 0 0,-1 1 1 0 0,0-1-1 0 0,0 1 1 0 0,1 0-1 0 0,-1-1 1 0 0,0 1-1 0 0,0 0 1 0 0,1 0-1 0 0,-1-1 1 0 0,1 1-1 0 0,-1 0 1 0 0,1 0-1 0 0,-1 0 1 0 0,1 0 0 0 0,0-1-1 0 0,-1 1 1 0 0,1 0-1 0 0,0 0 1 0 0,0 0-1 0 0,-1 0 1 0 0,1 0-1 0 0,0 2 1 0 0,-5 37 0 0 0,2-18 16 0 0,2-17 6 0 0,-2 4 3 0 0,3-2-19 0 0,-1-4-8 0 0,-6 1-2 0 0,5-4 2 0 0,-18-1 10 0 0,-1 0-1 0 0,1-1 0 0 0,-24-7 1 0 0,32 4-457 0 0,9 2-38 0 0,0 0 166 0 0,1 1-164 0 0</inkml:trace>
</inkml:ink>
</file>

<file path=ppt/ink/ink48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35:41.424"/>
    </inkml:context>
    <inkml:brush xml:id="br0">
      <inkml:brushProperty name="width" value="0.05" units="cm"/>
      <inkml:brushProperty name="height" value="0.05" units="cm"/>
    </inkml:brush>
  </inkml:definitions>
  <inkml:trace contextRef="#ctx0" brushRef="#br0">39 67 2064 0 0,'-35'-38'2037'0'0,"35"37"-1967"0"0,0 1 0 0 0,-1 0 0 0 0,1-1 0 0 0,0 1 0 0 0,0 0 0 0 0,-1 0 0 0 0,1-1 0 0 0,0 1 0 0 0,0 0 0 0 0,0-1 0 0 0,-1 1 0 0 0,1 0 0 0 0,0-1 0 0 0,0 1-1 0 0,0-1 1 0 0,0 1 0 0 0,0 0 0 0 0,0-1 0 0 0,0 1 0 0 0,0 0 0 0 0,0-1 0 0 0,0 1 0 0 0,0-1 0 0 0,0 1 0 0 0,0 0 0 0 0,0-1 0 0 0,0 1 0 0 0,0 0 0 0 0,0-1 0 0 0,1 1 0 0 0,-1 0 0 0 0,0-1 0 0 0,0 1 0 0 0,0 0 0 0 0,1-1 0 0 0,-1 1 0 0 0,0 0 0 0 0,0-1 0 0 0,1 1 0 0 0,2-7 1109 0 0,1 4-700 0 0,0 2-284 0 0,5-1-1 0 0,24 0 66 0 0,-29 2-169 0 0,-3 0-66 0 0,16 5 95 0 0,-8-2-257 0 0,0-1-271 0 0,6 8-620 0 0,-7-2 153 0 0,0-6 77 0 0,-6-1-390 0 0</inkml:trace>
</inkml:ink>
</file>

<file path=ppt/ink/ink48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35:41.830"/>
    </inkml:context>
    <inkml:brush xml:id="br0">
      <inkml:brushProperty name="width" value="0.05" units="cm"/>
      <inkml:brushProperty name="height" value="0.05" units="cm"/>
    </inkml:brush>
  </inkml:definitions>
  <inkml:trace contextRef="#ctx0" brushRef="#br0">1 29 3921 0 0,'0'-2'3547'0'0,"0"-2"-2321"0"0,0 2-1019 0 0,0-1 1069 0 0,14-3-515 0 0,13-1-483 0 0,-26 7-296 0 0,7-3-76 0 0,-8 1-40 0 0</inkml:trace>
</inkml:ink>
</file>

<file path=ppt/ink/ink48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35:44.526"/>
    </inkml:context>
    <inkml:brush xml:id="br0">
      <inkml:brushProperty name="width" value="0.05" units="cm"/>
      <inkml:brushProperty name="height" value="0.05" units="cm"/>
    </inkml:brush>
  </inkml:definitions>
  <inkml:trace contextRef="#ctx0" brushRef="#br0">223 13 4281 0 0,'84'0'2236'0'0,"-67"-2"-274"0"0,-17-2 155 0 0,-9-1-464 0 0,5 3-1709 0 0,-2 2 97 0 0,-14 1 11 0 0,0 2-31 0 0,18-2-19 0 0,-126 26 58 0 0,41-2-17 0 0,79-21-29 0 0,-9 4 23 0 0,8-9-25 0 0,6-2 78 0 0,-2-1 180 0 0,1 0-74 0 0,2 2-47 0 0,3 2 165 0 0,14 23 205 0 0,-6-2-420 0 0,-7-17-25 0 0,20 63 117 0 0,-19-55-165 0 0,-1-2 11 0 0,-1 0 1 0 0,0 0-1 0 0,-1 0 0 0 0,0 0 0 0 0,-1 0 1 0 0,0-1-1 0 0,0 1 0 0 0,-3 11 0 0 0,-3 15 39 0 0,6-11-11 0 0,-5 137 158 0 0,28 116 48 0 0,-18-224-232 0 0,0 8 20 0 0,-2-38-43 0 0,1 14 2 0 0,-1 0-6 0 0,1 18 1 0 0,2 49 10 0 0,-2-64-9 0 0,0-14 0 0 0,-1-11-10 0 0,12 125 58 0 0,-15-107-44 0 0,-2 0-11 0 0,-8 14-5 0 0,2-2-3 0 0,7-37 1 0 0,1 1 1 0 0,0 0 0 0 0,1 0-1 0 0,0 0 1 0 0,2 13 0 0 0,4 33 74 0 0,-1 89 0 0 0,-9-11-20 0 0,3-114-44 0 0,-10 94 139 0 0,8-111-80 0 0,0-3-28 0 0,0 0 23 0 0,-3 0 41 0 0,2 0-26 0 0,3 0-76 0 0,1 1 0 0 0,-1-1 0 0 0,1 0-1 0 0,0 0 1 0 0,-1 0 0 0 0,1 0 0 0 0,-1 0-1 0 0,1 0 1 0 0,-1 0 0 0 0,1 1 0 0 0,0-1 0 0 0,-1 0-1 0 0,1 0 1 0 0,0 1 0 0 0,-1-1 0 0 0,1 0-1 0 0,0 1 1 0 0,-1-1 0 0 0,1 0 0 0 0,0 1 0 0 0,-1-1-1 0 0,1 0 1 0 0,0 1 0 0 0,0-1 0 0 0,0 0-1 0 0,-1 1 1 0 0,1-1 0 0 0,0 1 0 0 0,0-1 0 0 0,0 1-1 0 0,0-1 1 0 0,0 0 0 0 0,0 1 0 0 0,0-1-1 0 0,0 1 1 0 0,0-1 0 0 0,0 1 0 0 0,0-1 0 0 0,0 1-1 0 0,0 0 1 0 0,0 5 4 0 0,0 0 29 0 0,0-6-14 0 0,1 0-4 0 0,-1 2-24 0 0,0-1 6 0 0,1 0 13 0 0,-1 0 18 0 0,0-1 3 0 0,7 1-41 0 0,2 6-9 0 0,-3-3 9 0 0,-2-2 4 0 0,4 1 6 0 0,-1-1-4 0 0,0 0 0 0 0,1 1 1 0 0,-2-1-1 0 0,1 2 1 0 0,0-1-1 0 0,12 9 1 0 0,-15-9 0 0 0,0 0 1 0 0,0-1 0 0 0,0 1-1 0 0,1-1 1 0 0,-1 0 0 0 0,1 0-1 0 0,-1 0 1 0 0,1 0-1 0 0,0-1 1 0 0,0 0 0 0 0,0 0-1 0 0,0 0 1 0 0,0-1 0 0 0,-1 0-1 0 0,11 0 1 0 0,36 1 1 0 0,-6 1-6 0 0,47-12 7 0 0,-65 5-112 0 0,0 2 1 0 0,1 1-1 0 0,45 2 0 0 0,-73 0-238 0 0,5 0 572 0 0</inkml:trace>
</inkml:ink>
</file>

<file path=ppt/ink/ink48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35:49.706"/>
    </inkml:context>
    <inkml:brush xml:id="br0">
      <inkml:brushProperty name="width" value="0.05" units="cm"/>
      <inkml:brushProperty name="height" value="0.05" units="cm"/>
    </inkml:brush>
  </inkml:definitions>
  <inkml:trace contextRef="#ctx0" brushRef="#br0">1 102 4017 0 0,'0'7'3797'0'0,"0"-14"-2312"0"0,1 3-980 0 0,3-2 41 0 0,2 0-202 0 0,6-2-78 0 0,6-5-101 0 0,-12 8-161 0 0,50-35 242 0 0,-52 37-212 0 0,1 1 1 0 0,-1 0-1 0 0,1-1 0 0 0,-1 1 1 0 0,1 1-1 0 0,0-1 0 0 0,0 1 1 0 0,0 0-1 0 0,0 0 0 0 0,0 0 1 0 0,0 1-1 0 0,7-1 0 0 0,-12 2 16 0 0,-1 3-3 0 0,0 1-24 0 0,-2 7-18 0 0,-1 3-10 0 0,1-5 17 0 0,-69 212 54 0 0,68-216-62 0 0,1 0 1 0 0,1 1 0 0 0,-1-1 0 0 0,1 0-1 0 0,0 1 1 0 0,1 0 0 0 0,-1-1 0 0 0,1 1-1 0 0,1 0 1 0 0,-1 0 0 0 0,1-1 0 0 0,0 1-1 0 0,2 10 1 0 0,-2-16 115 0 0,28 1-82 0 0,-21-3-336 0 0,1 1 1 0 0,-1-1-1 0 0,0 0 1 0 0,1-1 0 0 0,-1 0-1 0 0,0 0 1 0 0,0 0-1 0 0,0-1 1 0 0,11-6 0 0 0,-11 5-786 0 0</inkml:trace>
</inkml:ink>
</file>

<file path=ppt/ink/ink48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35:50.061"/>
    </inkml:context>
    <inkml:brush xml:id="br0">
      <inkml:brushProperty name="width" value="0.05" units="cm"/>
      <inkml:brushProperty name="height" value="0.05" units="cm"/>
    </inkml:brush>
  </inkml:definitions>
  <inkml:trace contextRef="#ctx0" brushRef="#br0">1 28 3017 0 0,'9'-22'1950'0'0,"-7"17"1414"0"0,-3 21-2233 0 0,1 9-428 0 0,-1-2-79 0 0,1-10-394 0 0,-1 110 1321 0 0,2-112-1547 0 0,0-1 0 0 0,1 1 0 0 0,0 0 0 0 0,0-1 0 0 0,1 1 0 0 0,0-1 1 0 0,1 0-1 0 0,10 18 0 0 0,3-12-1542 0 0,-10-12-3522 0 0</inkml:trace>
</inkml:ink>
</file>

<file path=ppt/ink/ink48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35:57.767"/>
    </inkml:context>
    <inkml:brush xml:id="br0">
      <inkml:brushProperty name="width" value="0.05" units="cm"/>
      <inkml:brushProperty name="height" value="0.05" units="cm"/>
    </inkml:brush>
  </inkml:definitions>
  <inkml:trace contextRef="#ctx0" brushRef="#br0">401 48 3881 0 0,'54'-13'1827'0'0,"-37"0"-747"0"0,-7-4 518 0 0,-10 16-1512 0 0,-1 1 1 0 0,0-1-1 0 0,0 1 0 0 0,0-1 1 0 0,0 1-1 0 0,0 0 0 0 0,0-1 1 0 0,1 1-1 0 0,-1 0 0 0 0,0-1 1 0 0,0 1-1 0 0,0 0 1 0 0,0 0-1 0 0,0 0 0 0 0,0 0 1 0 0,0 0-1 0 0,0 0 0 0 0,0 0 1 0 0,0 1-1 0 0,0-1 1 0 0,0 0-1 0 0,0 0 0 0 0,0 1 1 0 0,0-1-1 0 0,0 0 0 0 0,1 1 1 0 0,-1-1-1 0 0,0 1 1 0 0,0 0-1 0 0,0-1 0 0 0,1 1 1 0 0,-1-1-1 0 0,-1 3 0 0 0,-3-1 82 0 0,-100 55 321 0 0,97-52-458 0 0,-1-1 1 0 0,-1 0 0 0 0,1 0 0 0 0,-14 3 0 0 0,-11-3 15 0 0,22-2-27 0 0,3-1 31 0 0,3-1 9 0 0,2 0-41 0 0,-2 0 1 0 0,2 0-21 0 0,-1 2-1 0 0,1 1 0 0 0,-1 2 0 0 0,1-1 2 0 0,1-1 49 0 0,0-1-1 0 0,1 0 1 0 0,-2 0 0 0 0,1 0-1 0 0,0-1 1 0 0,0 1 0 0 0,0-1-1 0 0,-1 1 1 0 0,-5 0 0 0 0,-18 2 751 0 0,21-4-746 0 0,-2 0-42 0 0,2 0-11 0 0,2 0 13 0 0,0 0-7 0 0,3 0-7 0 0,0 0 0 0 0,0 0 0 0 0,0 0-1 0 0,1 0 41 0 0,0 0-40 0 0,0 0 1 0 0,-1 0 0 0 0,1-1 0 0 0,0 1-1 0 0,0 0 1 0 0,0 0 0 0 0,-1 0 0 0 0,1 0 0 0 0,0 0-1 0 0,0-1 1 0 0,0 1 0 0 0,0 0 0 0 0,-1 0-1 0 0,1 0 1 0 0,0-1 0 0 0,0 1 0 0 0,0 0 0 0 0,0 0-1 0 0,0 0 1 0 0,0-1 0 0 0,0 1 0 0 0,0 0-1 0 0,0 0 1 0 0,-1-1 0 0 0,1 1 0 0 0,0 0-1 0 0,0 0 1 0 0,0-1 0 0 0,0 1 0 0 0,0 0 0 0 0,1 0-1 0 0,-1 0 1 0 0,0-1 0 0 0,0 1 0 0 0,0 0-1 0 0,0 0 1 0 0,0-1 0 0 0,0 1 0 0 0,0 0 0 0 0,0 0-1 0 0,0 0 1 0 0,1-1 0 0 0,-1 1 0 0 0,0 0-1 0 0,0 0 1 0 0,0 0 0 0 0,0 0 0 0 0,1-1-1 0 0,-1 1 1 0 0,0 0 0 0 0,0 0 0 0 0,0 0 0 0 0,1 0-1 0 0,-1 0 1 0 0,0 0 0 0 0,0-1 0 0 0,0 1-1 0 0,1 0 1 0 0,-1 0 0 0 0,0 0 0 0 0,13-8 24 0 0,25 4 49 0 0,-22 7-44 0 0,8 7-15 0 0,0 0-5 0 0,-17-8-9 0 0,21 5 6 0 0,-5-5 21 0 0,-19-2-24 0 0,-1 0-1 0 0,-1 0 6 0 0,0 0 8 0 0,-2-1-20 0 0,0-2 0 0 0,1-2-7 0 0,-2 3 45 0 0,6 5-24 0 0,-1 1 5 0 0,-1 1-11 0 0,-2-3-5 0 0,0 2 0 0 0,0-1 0 0 0,-2 2 0 0 0,0-2 0 0 0,-4 5 2 0 0,-6 5 6 0 0,1-5-3 0 0,4-3-4 0 0,-56 43 7 0 0,-5 4-8 0 0,-19 24-7 0 0,65-56 6 0 0,12-9 10 0 0,-1 9-2 0 0,10-20-7 0 0,-2 5 5 0 0,1-3-5 0 0,1-2-2 0 0,32 4 40 0 0,23-13-8 0 0,-32 5-36 0 0,-8 0 5 0 0,-1 2 0 0 0,1 0-1 0 0,0 1 1 0 0,0 0 0 0 0,0 1-1 0 0,15 2 1 0 0,-23-2 2 0 0,0 0-1 0 0,0-1 0 0 0,0 1 1 0 0,1-2-1 0 0,-1 1 1 0 0,0-1-1 0 0,-1 0 1 0 0,1 0-1 0 0,0-1 1 0 0,-1 0-1 0 0,8-5 1 0 0,-7 5 6 0 0,0-1-1 0 0,-1 1 1 0 0,1 1 0 0 0,0-1 0 0 0,0 1-1 0 0,1 0 1 0 0,-1 1 0 0 0,12-2 0 0 0,5-2 0 0 0,-8-3 9 0 0,5-2 7 0 0,-20 10-43 0 0,-1-1 74 0 0,0 0-69 0 0,0 1-44 0 0,6 14-777 0 0,-6-3-1799 0 0</inkml:trace>
</inkml:ink>
</file>

<file path=ppt/ink/ink48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35:58.211"/>
    </inkml:context>
    <inkml:brush xml:id="br0">
      <inkml:brushProperty name="width" value="0.05" units="cm"/>
      <inkml:brushProperty name="height" value="0.05" units="cm"/>
    </inkml:brush>
  </inkml:definitions>
  <inkml:trace contextRef="#ctx0" brushRef="#br0">0 0 3529 0 0,'2'4'1780'0'0,"0"1"-71"0"0,0 0-855 0 0,0 3-225 0 0,-1 0 289 0 0,1 29-136 0 0,-3-12-52 0 0,1-7-363 0 0,0-7-284 0 0,0 2-784 0 0</inkml:trace>
</inkml:ink>
</file>

<file path=ppt/ink/ink48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35:59.328"/>
    </inkml:context>
    <inkml:brush xml:id="br0">
      <inkml:brushProperty name="width" value="0.05" units="cm"/>
      <inkml:brushProperty name="height" value="0.05" units="cm"/>
    </inkml:brush>
  </inkml:definitions>
  <inkml:trace contextRef="#ctx0" brushRef="#br0">22 4 2513 0 0,'5'-4'6851'0'0,"-5"5"-6742"0"0,-1 0-21 0 0,-1-1 1 0 0,1 1-1 0 0,0 0 1 0 0,0 0-1 0 0,0 1 1 0 0,0-1-1 0 0,0 0 1 0 0,0 0-1 0 0,0 0 1 0 0,1 1-1 0 0,-1-1 1 0 0,0 1 0 0 0,1-1-1 0 0,-1 0 1 0 0,1 1-1 0 0,-1-1 1 0 0,1 1-1 0 0,-1-1 1 0 0,1 4-1 0 0,-8 35 246 0 0,8-38-243 0 0,-2 28 37 0 0,6 7-62 0 0,0-12 11 0 0,-2-18-62 0 0,4 4 5 0 0,1-1-3 0 0,6 6 3 0 0,2 2-3 0 0,-11-12-12 0 0,0 0 0 0 0,0 0 0 0 0,1-1 1 0 0,0 1-1 0 0,0-1 0 0 0,0 0 0 0 0,0-1 0 0 0,9 6 1 0 0,-13-10 23 0 0,1 1-15 0 0,10 1 15 0 0,15 3 17 0 0,4-2-119 0 0,-20-4-199 0 0,-3 0-100 0 0,-7-3-1277 0 0</inkml:trace>
</inkml:ink>
</file>

<file path=ppt/ink/ink48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35:59.679"/>
    </inkml:context>
    <inkml:brush xml:id="br0">
      <inkml:brushProperty name="width" value="0.05" units="cm"/>
      <inkml:brushProperty name="height" value="0.05" units="cm"/>
    </inkml:brush>
  </inkml:definitions>
  <inkml:trace contextRef="#ctx0" brushRef="#br0">7 12 2296 0 0,'-4'-4'3977'0'0,"3"3"-3657"0"0,-1-1-304 0 0,2 1 8 0 0,0-1 8 0 0,0 0-64 0 0</inkml:trace>
</inkml:ink>
</file>

<file path=ppt/ink/ink4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23:00:42.272"/>
    </inkml:context>
    <inkml:brush xml:id="br0">
      <inkml:brushProperty name="width" value="0.05" units="cm"/>
      <inkml:brushProperty name="height" value="0.05" units="cm"/>
      <inkml:brushProperty name="color" value="#E71224"/>
    </inkml:brush>
  </inkml:definitions>
  <inkml:trace contextRef="#ctx0" brushRef="#br0">88 182 2168 0 0,'27'-20'855'0'0,"-1"1"240"0"0,-14 13 2382 0 0,-18 6-2245 0 0,6-1-1214 0 0,0 1 0 0 0,-1 0 0 0 0,1 0 0 0 0,0 0-1 0 0,-1 0 1 0 0,1 0 0 0 0,0 0 0 0 0,-1 0 0 0 0,1 0 0 0 0,0 0-1 0 0,-1 0 1 0 0,1 0 0 0 0,0 0 0 0 0,0 0 0 0 0,-1 0 0 0 0,1 0 0 0 0,0 0-1 0 0,-1 0 1 0 0,1 0 0 0 0,0 1 0 0 0,-1-1 0 0 0,1 0 0 0 0,0 0 0 0 0,0 0-1 0 0,-1 0 1 0 0,1 1 0 0 0,0-1 0 0 0,0 0 0 0 0,-1 0 0 0 0,1 1-1 0 0,0-1 1 0 0,0 0 0 0 0,0 0 0 0 0,-1 1 0 0 0,1-1 0 0 0,0 0 0 0 0,0 1-1 0 0,0-1 1 0 0,0 0 0 0 0,0 1 0 0 0,0-1 0 0 0,0 0 0 0 0,-1 1 0 0 0,1-1-1 0 0,0 0 1 0 0,0 1 0 0 0,-3 6 17 0 0,0 1 0 0 0,-1-1 0 0 0,0-1 0 0 0,-1 1 0 0 0,0 0 1 0 0,0-1-1 0 0,-10 10 0 0 0,8-10 53 0 0,1 1 0 0 0,1-1 0 0 0,-1 1 1 0 0,1 0-1 0 0,0 1 0 0 0,1-1 0 0 0,-1 1 1 0 0,-5 15-1 0 0,-12 78 961 0 0,8-35-798 0 0,14-64-240 0 0,-1-1-1 0 0,1 1 0 0 0,-1 0 0 0 0,1 0 1 0 0,0 0-1 0 0,0 0 0 0 0,0 0 0 0 0,0 0 1 0 0,0 0-1 0 0,1 0 0 0 0,-1 0 1 0 0,0 0-1 0 0,1 0 0 0 0,-1-1 0 0 0,1 1 1 0 0,0 0-1 0 0,0 0 0 0 0,0 0 1 0 0,0-1-1 0 0,1 3 0 0 0,-1-3-9 0 0,0 0 1 0 0,0 0-1 0 0,0-1 0 0 0,0 1 1 0 0,0-1-1 0 0,1 1 0 0 0,-1-1 1 0 0,0 1-1 0 0,0-1 0 0 0,0 1 0 0 0,0-1 1 0 0,0 0-1 0 0,1 0 0 0 0,-1 0 1 0 0,0 0-1 0 0,0 0 0 0 0,1 0 0 0 0,-1 0 1 0 0,0 0-1 0 0,0 0 0 0 0,0 0 1 0 0,0-1-1 0 0,1 1 0 0 0,-1 0 1 0 0,0-1-1 0 0,0 1 0 0 0,0-1 0 0 0,0 1 1 0 0,0-1-1 0 0,0 0 0 0 0,0 1 1 0 0,1-2-1 0 0,10-7-102 0 0,-1 0 1 0 0,0-1-1 0 0,-1 0 1 0 0,0-1-1 0 0,-1 0 0 0 0,0 0 1 0 0,-1-1-1 0 0,0 0 1 0 0,0-1-1 0 0,-2 0 0 0 0,1 0 1 0 0,-2 0-1 0 0,0-1 1 0 0,0 0-1 0 0,-1 0 0 0 0,-1 0 1 0 0,-1 0-1 0 0,0 0 1 0 0,0-1-1 0 0,-2-22 1 0 0,-7-1-36 0 0,7 36 131 0 0,-1 1 1 0 0,1 0-1 0 0,0 0 0 0 0,-1-1 1 0 0,1 1-1 0 0,-1 0 1 0 0,0 0-1 0 0,1 0 0 0 0,-1-1 1 0 0,0 1-1 0 0,1 0 1 0 0,-1 0-1 0 0,0 0 0 0 0,0 0 1 0 0,0 0-1 0 0,0 1 1 0 0,0-1-1 0 0,0 0 0 0 0,0 0 1 0 0,0 1-1 0 0,0-1 1 0 0,-1 0-1 0 0,1 1 0 0 0,0-1 1 0 0,0 1-1 0 0,-3-1 0 0 0,3 2 21 0 0,0 1 0 0 0,-1-1 0 0 0,1 0 0 0 0,0 1 0 0 0,0-1-1 0 0,0 1 1 0 0,0-1 0 0 0,0 1 0 0 0,0-1 0 0 0,1 1 0 0 0,-1 0-1 0 0,0-1 1 0 0,1 1 0 0 0,-1 0 0 0 0,1 0 0 0 0,0-1-1 0 0,-1 1 1 0 0,1 0 0 0 0,0 0 0 0 0,0 0 0 0 0,0-1 0 0 0,1 4-1 0 0,-4 17 42 0 0,2-19-56 0 0,-11 66 129 0 0,8-13 115 0 0,3-41-206 0 0,-2 7 33 0 0,1-14-29 0 0,1-1 0 0 0,1 1 0 0 0,-1-1 0 0 0,1 1 0 0 0,1-1 0 0 0,0 10 0 0 0,12 20 197 0 0,-7-26-189 0 0,-5-13-2 0 0,-3-7-39 0 0,0 1-1 0 0,1-1 1 0 0,1 0 0 0 0,-1 1 0 0 0,1-1 0 0 0,2-11-1 0 0,-2-38 1 0 0,0 10 3 0 0,12-27 23 0 0,9-6-8 0 0,-18 72-27 0 0,9-10 5 0 0,-11 18-6 0 0,-1 1 0 0 0,1-1 0 0 0,0 1 0 0 0,0-1 0 0 0,-1 1 0 0 0,1 0 0 0 0,0-1 0 0 0,0 1 0 0 0,0 0 0 0 0,0 0 0 0 0,0-1 0 0 0,0 1 0 0 0,-1 0 0 0 0,1 0 0 0 0,0 0 0 0 0,0 0 0 0 0,0 0 0 0 0,0 0 0 0 0,0 0 0 0 0,0 1 0 0 0,0-1 0 0 0,0 0 0 0 0,-1 0 0 0 0,1 1 0 0 0,0-1 0 0 0,0 0 0 0 0,0 1 0 0 0,-1-1 0 0 0,1 1 0 0 0,0-1 0 0 0,0 1 0 0 0,-1 0 0 0 0,1-1 0 0 0,0 1 0 0 0,-1 0 0 0 0,1-1 0 0 0,-1 1 0 0 0,1 0 0 0 0,-1 0 0 0 0,1-1 0 0 0,-1 1 1 0 0,1 1-2 0 0,4 9 21 0 0,0 9 9 0 0,-3 2-3 0 0,-1 9 4 0 0,-1-12-18 0 0,1-16 2 0 0,-1 0 0 0 0,1 0 0 0 0,-1 0 1 0 0,1-1-1 0 0,0 1 0 0 0,0 0 0 0 0,0 0 1 0 0,0 0-1 0 0,0-1 0 0 0,1 1 0 0 0,0 0 1 0 0,-1-1-1 0 0,1 1 0 0 0,0-1 0 0 0,0 0 1 0 0,0 0-1 0 0,0 0 0 0 0,1 0 0 0 0,-1 0 1 0 0,0 0-1 0 0,1 0 0 0 0,0-1 0 0 0,-1 1 1 0 0,1-1-1 0 0,0 0 0 0 0,-1 0 0 0 0,1 0 1 0 0,0 0-1 0 0,0-1 0 0 0,0 1 0 0 0,0-1 1 0 0,0 1-1 0 0,0-1 0 0 0,0 0 0 0 0,0 0 1 0 0,0 0-1 0 0,3-1 0 0 0,1 0 11 0 0,0-1 1 0 0,0 0-1 0 0,0 0 0 0 0,0 0 1 0 0,0-1-1 0 0,-1 0 0 0 0,1 0 1 0 0,-1 0-1 0 0,0-1 0 0 0,0 0 1 0 0,0 0-1 0 0,-1-1 0 0 0,9-8 1 0 0,10-12 267 0 0,13-8-67 0 0,-10 10-18 0 0,-10 7 40 0 0,-3 4-140 0 0,16-4 199 0 0,-8 9-63 0 0,-7 5-86 0 0,16 1-65 0 0,0-1 0 0 0,30-7-1 0 0,-21 1-489 0 0,-1-1-1 0 0,64-26 0 0 0,-70 19-188 0 0,-14 2-976 0 0,-2-3-3689 0 0</inkml:trace>
</inkml:ink>
</file>

<file path=ppt/ink/ink48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36:00.031"/>
    </inkml:context>
    <inkml:brush xml:id="br0">
      <inkml:brushProperty name="width" value="0.05" units="cm"/>
      <inkml:brushProperty name="height" value="0.05" units="cm"/>
    </inkml:brush>
  </inkml:definitions>
  <inkml:trace contextRef="#ctx0" brushRef="#br0">45 33 4121 0 0,'-1'0'538'0'0,"0"0"-363"0"0,0 1 0 0 0,0-1 0 0 0,1 0 0 0 0,-1 0 0 0 0,0 0-1 0 0,0 1 1 0 0,0-1 0 0 0,1 0 0 0 0,-1 0 0 0 0,0 0 0 0 0,0 0-1 0 0,0 0 1 0 0,1-1 0 0 0,-1 1 0 0 0,0 0 0 0 0,0 0 0 0 0,0 0-1 0 0,1-1 1 0 0,-1 1 0 0 0,0 0 0 0 0,0-1 0 0 0,0 0 0 0 0,-1-1 92 0 0,-1 0-6 0 0,2 1-161 0 0,0 0-46 0 0,-2-3 326 0 0,1-2 137 0 0,-1 2-279 0 0,2 2-260 0 0,-1 1-244 0 0,-2-4 118 0 0,2 3-1119 0 0</inkml:trace>
</inkml:ink>
</file>

<file path=ppt/ink/ink48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36:00.409"/>
    </inkml:context>
    <inkml:brush xml:id="br0">
      <inkml:brushProperty name="width" value="0.05" units="cm"/>
      <inkml:brushProperty name="height" value="0.05" units="cm"/>
    </inkml:brush>
  </inkml:definitions>
  <inkml:trace contextRef="#ctx0" brushRef="#br0">7 12 5137 0 0,'-2'-2'2073'0'0,"1"1"-1777"0"0,-1-1 8 0 0,1 1-168 0 0,1-1 40 0 0,0 0-128 0 0,0 1 8 0 0,1 1-32 0 0,10 0 24 0 0,4 0-48 0 0</inkml:trace>
  <inkml:trace contextRef="#ctx0" brushRef="#br0" timeOffset="1">187 9 2785 0 0,'55'17'2760'0'0,"-49"-9"497"0"0,-7 12-1631 0 0,-1-13-1191 0 0,-1 15 375 0 0,3-21-792 0 0,-1 0 1 0 0,1 0 0 0 0,0 0-1 0 0,0 0 1 0 0,0 1 0 0 0,1-1-1 0 0,-1 0 1 0 0,0 0 0 0 0,0 0 0 0 0,0 0-1 0 0,1 0 1 0 0,-1 0 0 0 0,1 0-1 0 0,-1 0 1 0 0,1 0 0 0 0,-1 0-1 0 0,1 0 1 0 0,-1 0 0 0 0,1 0-1 0 0,0 0 1 0 0,0 0 0 0 0,-1 0 0 0 0,3 1-1 0 0,11 11 206 0 0,-14-12-213 0 0,1 0 0 0 0,-1 0 0 0 0,1 0-1 0 0,-1-1 1 0 0,1 1 0 0 0,0 0 0 0 0,-1-1 0 0 0,1 1 0 0 0,0 0 0 0 0,0-1 0 0 0,0 1 0 0 0,-1-1 0 0 0,1 1 0 0 0,0-1 0 0 0,0 1 0 0 0,0-1-1 0 0,1 1 1 0 0,6 2-652 0 0,-8-13-1820 0 0,0 8 1240 0 0</inkml:trace>
</inkml:ink>
</file>

<file path=ppt/ink/ink48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36:01.742"/>
    </inkml:context>
    <inkml:brush xml:id="br0">
      <inkml:brushProperty name="width" value="0.05" units="cm"/>
      <inkml:brushProperty name="height" value="0.05" units="cm"/>
    </inkml:brush>
  </inkml:definitions>
  <inkml:trace contextRef="#ctx0" brushRef="#br0">55 27 2809 0 0,'-10'-2'5922'0'0,"0"-3"-4274"0"0,2 1-1631 0 0,3 2 36 0 0,-4 1 1147 0 0,2 6-648 0 0,4 13-584 0 0,3-11 91 0 0,-1 0-51 0 0,0 45 123 0 0,4-30-77 0 0,1-9-31 0 0,2 0 3 0 0,1-1 0 0 0,0 1 1 0 0,1-1-1 0 0,1-1 0 0 0,12 15 0 0 0,-16-21-10 0 0,0-1-1 0 0,-1 1 0 0 0,2-1 1 0 0,-1 0-1 0 0,0-1 1 0 0,1 1-1 0 0,-1-1 1 0 0,9 4-1 0 0,-6-6 7 0 0,1-1 11 0 0,-8-1-29 0 0,-1 1 1 0 0,1 0 0 0 0,-1 0-1 0 0,1 0 1 0 0,-1-1 0 0 0,1 1-1 0 0,-1 0 1 0 0,1-1-1 0 0,-1 1 1 0 0,1 0 0 0 0,-1-1-1 0 0,1 1 1 0 0,-1-1 0 0 0,0 1-1 0 0,1-1 1 0 0,-1 1 0 0 0,0-1-1 0 0,1 1 1 0 0,-1-1 0 0 0,0 1-1 0 0,0-1 1 0 0,1 1-1 0 0,-1-1 1 0 0,0 0 0 0 0,0 1-1 0 0,0-1 1 0 0,0 1 0 0 0,0-1-1 0 0,0-1 1 0 0,2-6-2 0 0,1 0-1 0 0,-1 0-1 0 0,0 0 1 0 0,0-1-1 0 0,-1 1 0 0 0,0 0 1 0 0,0-1-1 0 0,-1 1 1 0 0,0-1-1 0 0,-1 1 0 0 0,-1-10 1 0 0,-3-2-6 0 0,0 0 0 0 0,-1 1 0 0 0,-8-21 0 0 0,13 38 3 0 0,-2-5 5 0 0,-2-18 11 0 0,7 20-22 0 0,7 3-26 0 0,4 7 41 0 0,-11-4-9 0 0,-1-1 0 0 0,0 1 0 0 0,0 0 1 0 0,0 0-1 0 0,0 0 0 0 0,0 0 0 0 0,0 0 0 0 0,0 0 0 0 0,0 0 1 0 0,0 0-1 0 0,0 0 0 0 0,0 0 0 0 0,-1 1 0 0 0,2 2 1 0 0,6 8-2 0 0,0 2 7 0 0,-1 0-1 0 0,0 0 0 0 0,-1 0 0 0 0,7 27 0 0 0,-10-32-1 0 0,-2 0 0 0 0,1 0 0 0 0,-1 0 0 0 0,-1 1 0 0 0,0-1 0 0 0,-1 15 0 0 0,-2 50 45 0 0,3-53-18 0 0,0 0 0 0 0,-5 26 0 0 0,4-41-27 0 0,0 0 1 0 0,-1 0 0 0 0,0-1 0 0 0,0 1-1 0 0,0 0 1 0 0,-1-1 0 0 0,1 1 0 0 0,-1-1-1 0 0,-1 0 1 0 0,1 0 0 0 0,-1 0 0 0 0,-4 4-1 0 0,-10 11 19 0 0,-5 4 0 0 0,6-12-15 0 0,7-5 3 0 0,-9-2 12 0 0,10-10-40 0 0,-1-15 2 0 0,-3-8 18 0 0,-13-16 2 0 0,25 43-4 0 0,0-1-1 0 0,1 1 1 0 0,-1-1 0 0 0,1 0-1 0 0,-1 1 1 0 0,1-1-1 0 0,0 0 1 0 0,-1 0-1 0 0,1 1 1 0 0,0-1 0 0 0,0 0-1 0 0,0 1 1 0 0,1-1-1 0 0,-1 0 1 0 0,1-1 0 0 0,0 0 0 0 0,0 0 0 0 0,0 1 0 0 0,0-1 0 0 0,1 1 0 0 0,-1 0-1 0 0,1-1 1 0 0,0 1 0 0 0,0 0 0 0 0,0 0 0 0 0,0 0 0 0 0,0 0 0 0 0,0 1 0 0 0,4-3 0 0 0,34-17-7 0 0,-19 13-14 0 0,21-7 13 0 0,7-2 9 0 0,-15 8-12 0 0,0 0 25 0 0,-13 2-267 0 0,-20 7 32 0 0</inkml:trace>
</inkml:ink>
</file>

<file path=ppt/ink/ink48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36:02.078"/>
    </inkml:context>
    <inkml:brush xml:id="br0">
      <inkml:brushProperty name="width" value="0.05" units="cm"/>
      <inkml:brushProperty name="height" value="0.05" units="cm"/>
    </inkml:brush>
  </inkml:definitions>
  <inkml:trace contextRef="#ctx0" brushRef="#br0">1 22 3001 0 0,'32'-18'1556'0'0,"-17"14"3518"0"0,-23 9-3408 0 0,-2-1 45 0 0,6 1-1682 0 0,1 0 0 0 0,0 1 1 0 0,0-1-1 0 0,0 1 0 0 0,0 0 0 0 0,1 0 0 0 0,0 0 0 0 0,0 0 0 0 0,1 0 0 0 0,0 1 1 0 0,0-1-1 0 0,0 10 0 0 0,1-13-21 0 0,0 1-1 0 0,1-1 1 0 0,-1 1 0 0 0,1-1 0 0 0,0 1-1 0 0,0-1 1 0 0,0 1 0 0 0,1-1 0 0 0,-1 0-1 0 0,1 0 1 0 0,0 1 0 0 0,-1-1 0 0 0,1-1-1 0 0,1 1 1 0 0,2 3 0 0 0,40 37 105 0 0,-37-36-93 0 0,-1-1 1 0 0,0-1-1 0 0,0 1 1 0 0,0-1-1 0 0,1-1 1 0 0,0 1-1 0 0,16 6 0 0 0,-20-10-11 0 0,0 0 0 0 0,1 0 0 0 0,-1 0-1 0 0,1-1 1 0 0,0 1 0 0 0,-1-1-1 0 0,9-1 1 0 0,21-7-35 0 0,-29 4-106 0 0,-4 3 18 0 0,0 0-1 0 0,-1 0 0 0 0,1 0 1 0 0,-1 0-1 0 0,1 0 0 0 0,-1 0 1 0 0,0 0-1 0 0,1 0 0 0 0,-1 0 1 0 0,0 0-1 0 0,0 0 0 0 0,0 0 1 0 0,0 0-1 0 0,0 0 0 0 0,0 0 1 0 0,0 0-1 0 0,0 0 1 0 0,0 0-1 0 0,0 0 0 0 0,-1 0 1 0 0,1-1-1 0 0,0 1 0 0 0,-1 0 1 0 0,0-1-1 0 0,-2-8-4869 0 0</inkml:trace>
</inkml:ink>
</file>

<file path=ppt/ink/ink48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36:02.452"/>
    </inkml:context>
    <inkml:brush xml:id="br0">
      <inkml:brushProperty name="width" value="0.05" units="cm"/>
      <inkml:brushProperty name="height" value="0.05" units="cm"/>
    </inkml:brush>
  </inkml:definitions>
  <inkml:trace contextRef="#ctx0" brushRef="#br0">2 13 4257 0 0,'0'0'48'0'0,"0"0"1"0"0,0 0-1 0 0,0 0 1 0 0,0 0-1 0 0,1 0 0 0 0,-1 0 1 0 0,0 0-1 0 0,0 0 1 0 0,0 0-1 0 0,0 0 1 0 0,0-1-1 0 0,0 1 0 0 0,0 0 1 0 0,0 0-1 0 0,0 0 1 0 0,1 0-1 0 0,-1 0 1 0 0,0 0-1 0 0,0 0 0 0 0,0 0 1 0 0,0 0-1 0 0,0 0 1 0 0,0 0-1 0 0,0 0 1 0 0,0 0-1 0 0,0-1 0 0 0,0 1 1 0 0,0 0-1 0 0,0 0 1 0 0,0 0-1 0 0,0 0 1 0 0,0 0-1 0 0,0 0 0 0 0,0 0 1 0 0,0 0-1 0 0,0-1 1 0 0,0 1-1 0 0,0 0 1 0 0,0 0-1 0 0,0 0 0 0 0,0 0 1 0 0,0 0-1 0 0,0 0 1 0 0,0 0-1 0 0,0 0 0 0 0,0-1 1 0 0,0 1-1 0 0,0 0 1 0 0,0 0-1 0 0,0 0 1 0 0,0 0-1 0 0,0 0 0 0 0,0 0 1 0 0,0 0-1 0 0,0 0 1 0 0,0 0-1 0 0,0 0 1 0 0,0-1-1 0 0,0 1 0 0 0,-1 0 1 0 0,1 0-1 0 0,0 0 1 0 0,0 0-1 0 0,0 0 1 0 0,0 0-1 0 0,0 0 0 0 0,-1-2 471 0 0,0 2-358 0 0,1-2-158 0 0,0-1 1999 0 0,8 18-1942 0 0,-3-7-62 0 0,0 1-24 0 0</inkml:trace>
</inkml:ink>
</file>

<file path=ppt/ink/ink48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36:03.895"/>
    </inkml:context>
    <inkml:brush xml:id="br0">
      <inkml:brushProperty name="width" value="0.05" units="cm"/>
      <inkml:brushProperty name="height" value="0.05" units="cm"/>
    </inkml:brush>
  </inkml:definitions>
  <inkml:trace contextRef="#ctx0" brushRef="#br0">292 197 4593 0 0,'0'0'4938'0'0,"0"-3"-3357"0"0,0-4-554 0 0,16-52 616 0 0,-10 41-1393 0 0,-3 7-159 0 0,2-8-98 0 0,0-7 65 0 0,-4 8-53 0 0,-1 7-3 0 0,0 4 0 0 0,0-5 9 0 0,0 11-11 0 0,0 0 1 0 0,0-3 0 0 0,0 9 1 0 0,-1-1-1 0 0,-1 1 0 0 0,1 0 1 0 0,-1-1-1 0 0,1 1 0 0 0,-1-1 0 0 0,0 0 1 0 0,-1 0-1 0 0,1 1 0 0 0,-1-2 1 0 0,0 1-1 0 0,0 0 0 0 0,0 0 1 0 0,-5 3-1 0 0,-30 28-18 0 0,15-16 12 0 0,7-6 13 0 0,-3 1-6 0 0,-1-4 8 0 0,2-2-1 0 0,-33 15 46 0 0,41-11-40 0 0,-1 5-38 0 0,10-16 24 0 0,0 0-50 0 0,2-4 38 0 0,13-1 11 0 0,-11 4-1 0 0,73-13 24 0 0,15-3 0 0 0,-89 16-22 0 0,18-3 2 0 0,-12-5-17 0 0,-8 8 13 0 0,-3-2-3 0 0,0-1 0 0 0,0 1 3 0 0,1 1 1 0 0,1 1 0 0 0,-1 0 1 0 0,0 0-1 0 0,0 0 0 0 0,0 0 0 0 0,1 0 0 0 0,-1 0 0 0 0,0 1 0 0 0,0-1 0 0 0,0 1 0 0 0,1-1 0 0 0,-1 1 0 0 0,0 0 0 0 0,1-1 0 0 0,-1 1 0 0 0,-1 1 0 0 0,-34 21-15 0 0,35-22 15 0 0,-34 24-1 0 0,-39 34 1 0 0,60-46 6 0 0,1 1 1 0 0,0 0 0 0 0,1 1-1 0 0,1 1 1 0 0,-16 24-1 0 0,24-33 2 0 0,-4 13-36 0 0,8-19 28 0 0,1-1 0 0 0,-1 1 1 0 0,1-1-1 0 0,-1 1 0 0 0,1-1 0 0 0,0 1 1 0 0,-1-1-1 0 0,1 1 0 0 0,-1-1 0 0 0,1 0 1 0 0,0 1-1 0 0,-1-1 0 0 0,1 0 0 0 0,0 1 1 0 0,0-1-1 0 0,-1 0 0 0 0,1 0 0 0 0,0 0 1 0 0,0 0-1 0 0,-1 0 0 0 0,1 0 1 0 0,0 0-1 0 0,0 0 0 0 0,-1 0 0 0 0,1 0 1 0 0,0 0-1 0 0,1-1 0 0 0,180-11 408 0 0,-70 2-631 0 0,-39 7-1024 0 0,-71 2 741 0 0,-6 0-643 0 0,2 1 509 0 0</inkml:trace>
</inkml:ink>
</file>

<file path=ppt/ink/ink48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36:04.513"/>
    </inkml:context>
    <inkml:brush xml:id="br0">
      <inkml:brushProperty name="width" value="0.05" units="cm"/>
      <inkml:brushProperty name="height" value="0.05" units="cm"/>
    </inkml:brush>
  </inkml:definitions>
  <inkml:trace contextRef="#ctx0" brushRef="#br0">24 0 5393 0 0,'0'2'1197'0'0,"-2"8"2342"0"0,-4 1-2275 0 0,-2-8-181 0 0,8-3-1005 0 0,-2 0 29 0 0,-4 0 1066 0 0,9 1-1020 0 0,6 4-46 0 0,15 8-19 0 0,-17-9-215 0 0,0-1 1 0 0,0 0 0 0 0,1 0-1 0 0,0 0 1 0 0,-1-1-1 0 0,1 0 1 0 0,0-1 0 0 0,0 0-1 0 0,0 0 1 0 0,0-1-1 0 0,0 0 1 0 0,12-1 0 0 0,-15-1-385 0 0,-5 0-145 0 0,0 0-168 0 0,0 0 174 0 0</inkml:trace>
</inkml:ink>
</file>

<file path=ppt/ink/ink48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36:04.904"/>
    </inkml:context>
    <inkml:brush xml:id="br0">
      <inkml:brushProperty name="width" value="0.05" units="cm"/>
      <inkml:brushProperty name="height" value="0.05" units="cm"/>
    </inkml:brush>
  </inkml:definitions>
  <inkml:trace contextRef="#ctx0" brushRef="#br0">98 68 7466 0 0,'-56'-57'1552'0'0,"55"56"-1381"0"0,0 0-1 0 0,0 1 1 0 0,0-1 0 0 0,0 0-1 0 0,-1 0 1 0 0,1 0 0 0 0,0 1-1 0 0,0-1 1 0 0,0 0 0 0 0,-1 1-1 0 0,1 0 1 0 0,0-1 0 0 0,-1 1 0 0 0,1-1-1 0 0,0 1 1 0 0,-1 0 0 0 0,1 0-1 0 0,-3 0 1 0 0,-3 2 284 0 0,4 4-532 0 0,-1 6-465 0 0,3 10-775 0 0,1-11 442 0 0,1-3-436 0 0</inkml:trace>
</inkml:ink>
</file>

<file path=ppt/ink/ink48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36:05.262"/>
    </inkml:context>
    <inkml:brush xml:id="br0">
      <inkml:brushProperty name="width" value="0.05" units="cm"/>
      <inkml:brushProperty name="height" value="0.05" units="cm"/>
    </inkml:brush>
  </inkml:definitions>
  <inkml:trace contextRef="#ctx0" brushRef="#br0">48 111 5945 0 0,'0'8'6414'0'0,"6"-7"-6304"0"0,17 4-483 0 0,-7-2-2801 0 0</inkml:trace>
  <inkml:trace contextRef="#ctx0" brushRef="#br0" timeOffset="1">3 5 7098 0 0,'-2'-5'5404'0'0,"11"8"-4653"0"0,12 7-3342 0 0,-15-6-2302 0 0</inkml:trace>
</inkml:ink>
</file>

<file path=ppt/ink/ink48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36:05.595"/>
    </inkml:context>
    <inkml:brush xml:id="br0">
      <inkml:brushProperty name="width" value="0.05" units="cm"/>
      <inkml:brushProperty name="height" value="0.05" units="cm"/>
    </inkml:brush>
  </inkml:definitions>
  <inkml:trace contextRef="#ctx0" brushRef="#br0">0 0 6217 0 0,'18'7'5400'0'0,"-17"-7"-5323"0"0,1 0 1 0 0,-1 1 0 0 0,0-1 0 0 0,1 0-1 0 0,-1 1 1 0 0,0-1 0 0 0,1 1 0 0 0,-1 0-1 0 0,0-1 1 0 0,0 1 0 0 0,1 0 0 0 0,-1 0-1 0 0,0 0 1 0 0,0 0 0 0 0,0 0 0 0 0,0 0-1 0 0,0 0 1 0 0,0 0 0 0 0,-1 0 0 0 0,2 2 0 0 0,-2-3 155 0 0,3 23 344 0 0,15 122-2217 0 0,-18-147 1207 0 0</inkml:trace>
</inkml:ink>
</file>

<file path=ppt/ink/ink4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23:00:42.907"/>
    </inkml:context>
    <inkml:brush xml:id="br0">
      <inkml:brushProperty name="width" value="0.05" units="cm"/>
      <inkml:brushProperty name="height" value="0.05" units="cm"/>
      <inkml:brushProperty name="color" value="#E71224"/>
    </inkml:brush>
  </inkml:definitions>
  <inkml:trace contextRef="#ctx0" brushRef="#br0">143 1 5433 0 0,'-105'11'1306'0'0,"71"-10"835"0"0,34 0-2122 0 0,0-1-1 0 0,0 0 0 0 0,0 0 0 0 0,0 0 1 0 0,0 0-1 0 0,0 0 0 0 0,0 0 0 0 0,0 0 1 0 0,0 1-1 0 0,0-1 0 0 0,0 0 0 0 0,0 0 1 0 0,0 0-1 0 0,0 0 0 0 0,0 0 0 0 0,0 0 1 0 0,0 0-1 0 0,0 0 0 0 0,0 1 0 0 0,0-1 0 0 0,0 0 1 0 0,0 0-1 0 0,0 0 0 0 0,0 0 0 0 0,0 0 1 0 0,-1 0-1 0 0,1 0 0 0 0,0 0 0 0 0,0 0 1 0 0,0 0-1 0 0,0 1 0 0 0,0-1 0 0 0,0 0 1 0 0,0 0-1 0 0,0 0 0 0 0,0 0 0 0 0,-1 0 1 0 0,1 0-1 0 0,0 0 0 0 0,0 0 0 0 0,0 0 1 0 0,0 0-1 0 0,0 0 0 0 0,0 0 0 0 0,0 0 0 0 0,-1 0 1 0 0,1 0-1 0 0,0 0 0 0 0,0 0 0 0 0,0 0 1 0 0,0 0-1 0 0,0 0 0 0 0,0 0 0 0 0,0 0 1 0 0,0 0-1 0 0,-1 0 0 0 0,1-1 0 0 0,0 1 1 0 0,5 13 91 0 0,-3-6-100 0 0,0 0-1 0 0,0 0 0 0 0,0 0 0 0 0,1-1 0 0 0,0 1 1 0 0,1-1-1 0 0,-1 0 0 0 0,1 0 0 0 0,0 0 0 0 0,7 7 1 0 0,-2-2 16 0 0,-1 1 0 0 0,0-1 1 0 0,10 20-1 0 0,1 6 13 0 0,13 26 35 0 0,90 195 263 0 0,-96-177-244 0 0,-9-24-546 0 0,-17-55 397 0 0,1-1 0 0 0,-1 0 0 0 0,1 1 1 0 0,0-1-1 0 0,0 0 0 0 0,-1 1 1 0 0,1-1-1 0 0,0 0 0 0 0,0 0 1 0 0,0 0-1 0 0,1 0 0 0 0,-1 0 1 0 0,0 0-1 0 0,0 0 0 0 0,0-1 1 0 0,1 1-1 0 0,-1 0 0 0 0,3 0 0 0 0,0 2-2103 0 0,-5-5 998 0 0</inkml:trace>
</inkml:ink>
</file>

<file path=ppt/ink/ink48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36:06.046"/>
    </inkml:context>
    <inkml:brush xml:id="br0">
      <inkml:brushProperty name="width" value="0.05" units="cm"/>
      <inkml:brushProperty name="height" value="0.05" units="cm"/>
    </inkml:brush>
  </inkml:definitions>
  <inkml:trace contextRef="#ctx0" brushRef="#br0">95 1 4945 0 0,'-22'21'1443'0'0,"-17"20"309"0"0,22-9-897 0 0,13-22-543 0 0,1 0-1 0 0,0 1 0 0 0,1-1 1 0 0,0 1-1 0 0,1-1 1 0 0,0 21-1 0 0,8 6 188 0 0,4-11-240 0 0,-5-17-202 0 0,2 6 35 0 0,-5-5-373 0 0</inkml:trace>
</inkml:ink>
</file>

<file path=ppt/ink/ink48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36:06.429"/>
    </inkml:context>
    <inkml:brush xml:id="br0">
      <inkml:brushProperty name="width" value="0.05" units="cm"/>
      <inkml:brushProperty name="height" value="0.05" units="cm"/>
    </inkml:brush>
  </inkml:definitions>
  <inkml:trace contextRef="#ctx0" brushRef="#br0">46 177 2497 0 0,'37'-24'2493'0'0,"-37"24"-2398"0"0,0-1-1 0 0,0 1 1 0 0,0-1-1 0 0,1 1 0 0 0,-1 0 1 0 0,0-1-1 0 0,0 1 1 0 0,0-1-1 0 0,0 1 0 0 0,0-1 1 0 0,0 1-1 0 0,0-1 1 0 0,0 1-1 0 0,0-1 0 0 0,0 1 1 0 0,0-1-1 0 0,-1 1 1 0 0,1-1-1 0 0,0 1 0 0 0,0-1 1 0 0,0 1-1 0 0,-1 0 1 0 0,1-1-1 0 0,0 1 0 0 0,0-1 1 0 0,-1 1-1 0 0,1 0 1 0 0,0-1-1 0 0,-1 1 0 0 0,1 0 1 0 0,0-1-1 0 0,-1 1 1 0 0,1 0-1 0 0,-1-1 0 0 0,1 1 1 0 0,0 0-1 0 0,-1 0 1 0 0,1 0-1 0 0,-1 0 0 0 0,1-1 1 0 0,-1 1-1 0 0,1 0 1 0 0,-1 0-1 0 0,1 0 0 0 0,-1 0 1 0 0,0 0-1 0 0,-3-2 779 0 0,-6-3-220 0 0,-8 1 49 0 0,6 4-218 0 0,5 0-72 0 0,-7 5-141 0 0,14-4-261 0 0,-1 0-1 0 0,0 0 1 0 0,1 0-1 0 0,-1 0 1 0 0,0 0 0 0 0,1 0-1 0 0,0 0 1 0 0,-1 0 0 0 0,1 0-1 0 0,0 1 1 0 0,-1-1 0 0 0,1 0-1 0 0,0 0 1 0 0,0 0-1 0 0,0 1 1 0 0,0 0 0 0 0,3 13 27 0 0,1-6-8 0 0,1-1 19 0 0,0-5 1 0 0,-3-1-39 0 0,1 0-1 0 0,0-1 0 0 0,0 0 1 0 0,0 1-1 0 0,0-1 0 0 0,-1 0 1 0 0,1-1-1 0 0,1 1 0 0 0,-1 0 1 0 0,4-1-1 0 0,15-4 30 0 0,-5-12-4 0 0,-10 0-6 0 0,3-11-11 0 0,9 2-6 0 0,-5 9-1 0 0,-13 13-8 0 0,0 1 0 0 0,0-1-1 0 0,0 1 1 0 0,0-1 0 0 0,-1 0 0 0 0,1 1-1 0 0,-1-1 1 0 0,0 0 0 0 0,0 1-1 0 0,0-1 1 0 0,0 0 0 0 0,0-3 0 0 0,-7-21 30 0 0,-4 7-9 0 0,3 12-19 0 0,8 8-52 0 0,-1 0 1 0 0,1 0 0 0 0,0 0 0 0 0,0 0-1 0 0,-1 0 1 0 0,1-1 0 0 0,0 1 0 0 0,0 0 0 0 0,-1 0-1 0 0,1 0 1 0 0,0 0 0 0 0,0 0 0 0 0,-1 0-1 0 0,1 0 1 0 0,0 0 0 0 0,0 0 0 0 0,-1 0 0 0 0,1 0-1 0 0,0 0 1 0 0,0 0 0 0 0,-1 0 0 0 0,1 0 0 0 0,0 1-1 0 0,-1-1 1 0 0,1 0 0 0 0,0 0 0 0 0,0 0-1 0 0,0 0 1 0 0,-1 0 0 0 0,1 0 0 0 0,0 1 0 0 0,0-1-1 0 0,0 0 1 0 0,-1 0 0 0 0,1 0 0 0 0,0 1-1 0 0,0-1 1 0 0,0 0 0 0 0,0 0 0 0 0,-1 1 0 0 0,1-1-1 0 0,0 0 1 0 0,0 0 0 0 0,0 1 0 0 0,0-1 0 0 0,0 0-1 0 0,0 0 1 0 0,0 1 0 0 0,0-1 0 0 0,0 0-1 0 0,0 0 1 0 0,0 1 0 0 0,0-1 0 0 0,1 17-1085 0 0,3 0 370 0 0</inkml:trace>
</inkml:ink>
</file>

<file path=ppt/ink/ink48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36:07.331"/>
    </inkml:context>
    <inkml:brush xml:id="br0">
      <inkml:brushProperty name="width" value="0.05" units="cm"/>
      <inkml:brushProperty name="height" value="0.05" units="cm"/>
    </inkml:brush>
  </inkml:definitions>
  <inkml:trace contextRef="#ctx0" brushRef="#br0">3 55 2304 0 0,'-3'10'8688'0'0,"3"33"-7981"0"0,2-26-583 0 0,1-1 1 0 0,1 1 0 0 0,0-1-1 0 0,10 24 1 0 0,-3-8 46 0 0,5-2-41 0 0,-13-27-111 0 0,1 1-1 0 0,0-1 0 0 0,0 0 0 0 0,0 0 1 0 0,0-1-1 0 0,0 1 0 0 0,7 2 0 0 0,5-5 15 0 0,-14-1-28 0 0,0 0-1 0 0,-1 0 1 0 0,1-1-1 0 0,-1 1 0 0 0,1 0 1 0 0,-1-1-1 0 0,1 0 1 0 0,-1 1-1 0 0,0-1 1 0 0,1 0-1 0 0,0-3 0 0 0,1 1 9 0 0,-1-2-1 0 0,1 1 0 0 0,-2 0 0 0 0,1 0 0 0 0,0-1 0 0 0,1-10 0 0 0,-4-14 13 0 0,-9-12 11 0 0,4 18-6 0 0,3 7-4 0 0,0-3 3 0 0,3 16-5 0 0,0-1 0 0 0,-1 0 0 0 0,1 1 0 0 0,-1-1 0 0 0,0 1 0 0 0,-1-1 0 0 0,1 1 0 0 0,-1 0 1 0 0,0-1-1 0 0,0 1 0 0 0,0 0 0 0 0,-4-5 0 0 0,0 0 29 0 0,-2-9 200 0 0,4 9 5 0 0,3 7 22 0 0,4 7-184 0 0,25 59 109 0 0,-11-23-24 0 0,-2 4-23 0 0,-5-12-90 0 0,26 60 108 0 0,2 9-90 0 0,-35-92-82 0 0,-1-1 0 0 0,0 1 1 0 0,0 0-1 0 0,-1 1 0 0 0,-1-1 0 0 0,0 0 1 0 0,0 0-1 0 0,-3 14 0 0 0,2-19-3 0 0,0-1 0 0 0,-1 1 0 0 0,0-1 0 0 0,0 0 0 0 0,0 0-1 0 0,0 0 1 0 0,0 0 0 0 0,-1 0 0 0 0,0 0 0 0 0,0-1 0 0 0,0 1 0 0 0,0-1-1 0 0,-1 0 1 0 0,1 0 0 0 0,-1 0 0 0 0,0 0 0 0 0,0-1 0 0 0,0 0 0 0 0,0 1-1 0 0,0-1 1 0 0,0-1 0 0 0,-7 3 0 0 0,-28 1 9 0 0,14-10-4 0 0,21 4-5 0 0,1 0-1 0 0,0 0 1 0 0,1-1-1 0 0,-1 0 1 0 0,0 1-1 0 0,0-1 0 0 0,1 0 1 0 0,-1 0-1 0 0,1-1 1 0 0,0 1-1 0 0,-3-4 1 0 0,-6-13 8 0 0,8 1-5 0 0,7-10-2 0 0,5 11 4 0 0,-2 7 3 0 0,11-9-9 0 0,11-7-3 0 0,-21 20 1 0 0,1 0 0 0 0,0 0 1 0 0,0 1-1 0 0,1 0 0 0 0,-1 1 0 0 0,20-6 1 0 0,8 3-4 0 0,-12 6 3 0 0,18 6 0 0 0,-35-3-371 0 0,-2 2-1096 0 0,-7-1 446 0 0,-1-2 422 0 0,-2-1 145 0 0,0 1 265 0 0,2-1-921 0 0</inkml:trace>
</inkml:ink>
</file>

<file path=ppt/ink/ink48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36:07.768"/>
    </inkml:context>
    <inkml:brush xml:id="br0">
      <inkml:brushProperty name="width" value="0.05" units="cm"/>
      <inkml:brushProperty name="height" value="0.05" units="cm"/>
    </inkml:brush>
  </inkml:definitions>
  <inkml:trace contextRef="#ctx0" brushRef="#br0">15 0 12299 0 0,'1'4'116'0'0,"0"-1"1"0"0,-1 0-1 0 0,1 1 1 0 0,-1-1-1 0 0,0 0 1 0 0,0 1 0 0 0,0-1-1 0 0,-1 1 1 0 0,1-1-1 0 0,-1 0 1 0 0,0 1-1 0 0,0-1 1 0 0,0 0-1 0 0,-1 3 1 0 0,0 3 32 0 0,0-3-104 0 0,0 0 0 0 0,1-1 0 0 0,-1 1 0 0 0,2 0 0 0 0,-1 0 0 0 0,0 0 0 0 0,1 0 0 0 0,0 0 0 0 0,1 0 0 0 0,-1-1 0 0 0,1 1-1 0 0,0 0 1 0 0,1 0 0 0 0,0 0 0 0 0,-1-1 0 0 0,2 1 0 0 0,-1-1 0 0 0,6 10 0 0 0,-3-7-23 0 0,-1-1 0 0 0,1-1 0 0 0,1 1 0 0 0,-1-1 0 0 0,1 0 0 0 0,0 0 0 0 0,1 0 0 0 0,-1-1 0 0 0,1 0 0 0 0,0-1 0 0 0,1 1 0 0 0,-1-1-1 0 0,1-1 1 0 0,-1 1 0 0 0,1-1 0 0 0,0-1 0 0 0,1 1 0 0 0,10 0 0 0 0,-6 0 13 0 0,25 0-54 0 0,-21-8-294 0 0,-9-4-114 0 0,-1-1-165 0 0,-6 10 564 0 0,-1-1-1 0 0,1 0 1 0 0,-1 1-1 0 0,1-1 1 0 0,-1 0-1 0 0,1 0 1 0 0,-1 1-1 0 0,1-1 1 0 0,-1 0-1 0 0,0 0 1 0 0,0 1-1 0 0,1-1 1 0 0,-1 0-1 0 0,0 0 1 0 0,0 0-1 0 0,0 0 1 0 0,0 1-1 0 0,0-1 1 0 0,0 0-1 0 0,0 0 1 0 0,0 0-1 0 0,0 0 1 0 0,0 0-1 0 0,0 1 1 0 0,-1-1-1 0 0,1 0 1 0 0,-1-1 0 0 0,-3-12-659 0 0</inkml:trace>
</inkml:ink>
</file>

<file path=ppt/ink/ink48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36:08.131"/>
    </inkml:context>
    <inkml:brush xml:id="br0">
      <inkml:brushProperty name="width" value="0.05" units="cm"/>
      <inkml:brushProperty name="height" value="0.05" units="cm"/>
    </inkml:brush>
  </inkml:definitions>
  <inkml:trace contextRef="#ctx0" brushRef="#br0">116 125 5921 0 0,'-99'-118'3121'0'0,"92"116"-2457"0"0,1-2 0 0 0,3 4 1225 0 0,4 0-2137 0 0</inkml:trace>
</inkml:ink>
</file>

<file path=ppt/ink/ink48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36:09.147"/>
    </inkml:context>
    <inkml:brush xml:id="br0">
      <inkml:brushProperty name="width" value="0.05" units="cm"/>
      <inkml:brushProperty name="height" value="0.05" units="cm"/>
    </inkml:brush>
  </inkml:definitions>
  <inkml:trace contextRef="#ctx0" brushRef="#br0">110 132 2561 0 0,'-73'-29'2533'0'0,"63"24"-658"0"0,1 0-258 0 0,3-1-693 0 0,5 2-432 0 0,-1 1 151 0 0,-1-5-388 0 0,-3-10 644 0 0,6 18-878 0 0,0-1 0 0 0,0 0 0 0 0,0 0 0 0 0,1 1 0 0 0,-1-1 0 0 0,0 0 0 0 0,0 0 0 0 0,0 1 0 0 0,1-1 0 0 0,-1 0 0 0 0,0 1 0 0 0,1-1 0 0 0,-1 0 0 0 0,1 1 0 0 0,-1-1 0 0 0,0 1 0 0 0,1-1 0 0 0,0 0 0 0 0,-1 1 0 0 0,1-1 0 0 0,-1 1 0 0 0,1-1 0 0 0,0 1 0 0 0,-1 0-1 0 0,1-1 1 0 0,0 1 0 0 0,-1 0 0 0 0,1-1 0 0 0,0 1 0 0 0,1 0 0 0 0,22-12 36 0 0,-16 8-44 0 0,0 0-1 0 0,1 0 0 0 0,0 1 0 0 0,-1 0 0 0 0,15-2 1 0 0,-15 4 12 0 0,0 1 0 0 0,0 0 0 0 0,0 0 0 0 0,0 1 1 0 0,9 1-1 0 0,34 9 133 0 0,23 12 10 0 0,-3-2-39 0 0,-21-10-41 0 0,-5-3 63 0 0,-3 0-97 0 0,85 4 1 0 0,-127-12-46 0 0,0 0 0 0 0,1 0 1 0 0,-1 0-1 0 0,0 0 0 0 0,0 0 1 0 0,0 0-1 0 0,1 0 0 0 0,-1 0 1 0 0,0 0-1 0 0,0 0 1 0 0,0 0-1 0 0,0 0 0 0 0,1-1 1 0 0,-1 1-1 0 0,0 0 0 0 0,0 0 1 0 0,0 0-1 0 0,0 0 0 0 0,0-1 1 0 0,1 1-1 0 0,-1 0 1 0 0,0 0-1 0 0,0 0 0 0 0,0 0 1 0 0,0-1-1 0 0,0 1 0 0 0,0 0 1 0 0,0 0-1 0 0,0 0 0 0 0,0-1 1 0 0,0 1-1 0 0,0 0 1 0 0,0 0-1 0 0,0 0 0 0 0,0-1 1 0 0,0 1-1 0 0,0 0 0 0 0,0 0 1 0 0,0 0-1 0 0,0-1 0 0 0,0 1 1 0 0,0 0-1 0 0,0 0 0 0 0,0 0 1 0 0,0-1-1 0 0,0 1 1 0 0,0 0-1 0 0,-1 0 0 0 0,1 0 1 0 0,0 0-1 0 0,0-1 0 0 0,-4 0 347 0 0,2 11-297 0 0,0 192 553 0 0,2-52-160 0 0,6 105 25 0 0,-1-20-340 0 0,8 156-97 0 0,-11-364-36 0 0,7 84 16 0 0,-2-40 32 0 0,-2 1 1 0 0,-7 73-1 0 0,-2 96 138 0 0,5-80-121 0 0,1 3 63 0 0,0-23 84 0 0,-3-129-219 0 0,-4 47 38 0 0,-1-35-15 0 0,1-10-9 0 0,3-19 3 0 0,-2 2 3 0 0,-5-3 16 0 0,5 4-22 0 0,-1-1 0 0 0,1 1 0 0 0,-1 1 1 0 0,1-1-1 0 0,-1 1 0 0 0,0-1 0 0 0,0 1 0 0 0,0 1 0 0 0,-5-1 1 0 0,-12 4-14 0 0,0 1 1 0 0,1 1 0 0 0,-29 10-1 0 0,2 0-1 0 0,16-7 2 0 0,-21-1 3 0 0,35-7-1 0 0,-2 0-8 0 0,0 1-1 0 0,0 0 1 0 0,0 2-1 0 0,-28 6 1 0 0,41-8-487 0 0,8-4-1592 0 0</inkml:trace>
</inkml:ink>
</file>

<file path=ppt/ink/ink48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36:19.185"/>
    </inkml:context>
    <inkml:brush xml:id="br0">
      <inkml:brushProperty name="width" value="0.05" units="cm"/>
      <inkml:brushProperty name="height" value="0.05" units="cm"/>
    </inkml:brush>
  </inkml:definitions>
  <inkml:trace contextRef="#ctx0" brushRef="#br0">73 380 2184 0 0,'-60'4'2237'0'0,"48"-6"1508"0"0,13-3-1890 0 0,9-2-1186 0 0,-5 4-634 0 0,43-11 476 0 0,-1-8-378 0 0,5-4 187 0 0,62-36 464 0 0,-74 39-686 0 0,1 1-1 0 0,56-21 0 0 0,192-48 165 0 0,-217 72-198 0 0,1 4 1 0 0,81-6-1 0 0,-85 15-24 0 0,0 3 0 0 0,0 4 0 0 0,96 12 0 0 0,-114-3 17 0 0,84 29-1 0 0,-69-18-28 0 0,-22-8-39 0 0,-26-9-314 0 0,0-1 0 0 0,30 2 0 0 0,-40-5 124 0 0,-1 0 0 0 0,1 0 1 0 0,-1-1-1 0 0,0 0 0 0 0,9-2 0 0 0,-4-4-309 0 0,-9-3 28 0 0</inkml:trace>
</inkml:ink>
</file>

<file path=ppt/ink/ink48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36:20.116"/>
    </inkml:context>
    <inkml:brush xml:id="br0">
      <inkml:brushProperty name="width" value="0.05" units="cm"/>
      <inkml:brushProperty name="height" value="0.05" units="cm"/>
    </inkml:brush>
  </inkml:definitions>
  <inkml:trace contextRef="#ctx0" brushRef="#br0">40 88 2280 0 0,'1'-16'7335'0'0,"1"26"-6698"0"0,-5 22-410 0 0,-15 15-24 0 0,4-18-122 0 0,8-9-32 0 0,6-17-43 0 0,-1-1 0 0 0,1 1 0 0 0,0-1 0 0 0,-1 1 0 0 0,1-1 0 0 0,0 0-1 0 0,1 1 1 0 0,-1-1 0 0 0,0 1 0 0 0,1-1 0 0 0,-1 0 0 0 0,1 1 0 0 0,0-1 0 0 0,0 0 0 0 0,0 1 0 0 0,0-1 0 0 0,0 0 0 0 0,0 0 0 0 0,1 0 0 0 0,-1 0 0 0 0,1 0 0 0 0,-1 0 0 0 0,1-1 0 0 0,0 1 0 0 0,0 0 0 0 0,0-1 0 0 0,0 1 0 0 0,0-1 0 0 0,4 2 0 0 0,3 2 13 0 0,1-1-1 0 0,0 0 1 0 0,0 0-1 0 0,21 3 1 0 0,-26-6-21 0 0,6 1 19 0 0,0 0 0 0 0,0-1-1 0 0,0-1 1 0 0,1 0-1 0 0,12-2 1 0 0,-17 1-3 0 0,0 1 1 0 0,1-1-1 0 0,-1 1 0 0 0,0 1 1 0 0,0-1-1 0 0,0 1 0 0 0,0 0 1 0 0,0 1-1 0 0,0 0 0 0 0,10 4 1 0 0,3 2 34 0 0,-13-7-24 0 0,-1 2 1 0 0,1-1 0 0 0,-1 0 0 0 0,0 1 0 0 0,0 1 0 0 0,0-1 0 0 0,0 1 0 0 0,0 0 0 0 0,-1 0 0 0 0,0 0 0 0 0,6 7 0 0 0,-11-11-8 0 0,0 0 0 0 0,0 0 1 0 0,0 0-1 0 0,0 1 0 0 0,0-1 1 0 0,0 0-1 0 0,0 0 0 0 0,0 0 1 0 0,0 1-1 0 0,0-1 0 0 0,0 0 1 0 0,0 0-1 0 0,0 0 0 0 0,0 0 0 0 0,0 1 1 0 0,0-1-1 0 0,0 0 0 0 0,0 0 1 0 0,0 0-1 0 0,-1 0 0 0 0,1 1 1 0 0,0-1-1 0 0,0 0 0 0 0,0 0 1 0 0,0 0-1 0 0,0 0 0 0 0,-1 0 0 0 0,1 0 1 0 0,0 1-1 0 0,0-1 0 0 0,0 0 1 0 0,0 0-1 0 0,-1 0 0 0 0,1 0 1 0 0,0 0-1 0 0,0 0 0 0 0,0 0 1 0 0,0 0-1 0 0,-1 0 0 0 0,1 0 1 0 0,0 0-1 0 0,0 0 0 0 0,0 0 0 0 0,-1 0 1 0 0,1 0-1 0 0,0 0 0 0 0,0 0 1 0 0,0 0-1 0 0,-1 0 0 0 0,1 0 1 0 0,0 0-1 0 0,0 0 0 0 0,0-1 1 0 0,0 1-1 0 0,-1 0 0 0 0,1 0 0 0 0,0 0 1 0 0,0 0-1 0 0,-2-2 35 0 0,0 1 0 0 0,1 0 0 0 0,-1-1 0 0 0,1 1-1 0 0,-1-1 1 0 0,1 0 0 0 0,0 1 0 0 0,0-1 0 0 0,0 0 0 0 0,0 0 0 0 0,0 0 0 0 0,0 0-1 0 0,0 0 1 0 0,0 0 0 0 0,0-3 0 0 0,-6-13 5 0 0,-13-47 47 0 0,15 10 8 0 0,5 35-89 0 0,-1 0 1 0 0,-1 1 0 0 0,0-1-1 0 0,-2 0 1 0 0,0 1 0 0 0,-1 0-1 0 0,-15-36 1 0 0,9 47-9 0 0,10 7-8 0 0</inkml:trace>
</inkml:ink>
</file>

<file path=ppt/ink/ink48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23:36:20.499"/>
    </inkml:context>
    <inkml:brush xml:id="br0">
      <inkml:brushProperty name="width" value="0.05" units="cm"/>
      <inkml:brushProperty name="height" value="0.05" units="cm"/>
    </inkml:brush>
  </inkml:definitions>
  <inkml:trace contextRef="#ctx0" brushRef="#br0">132 3 2457,'-2'-1'817,"0"0"0,0 1 1,-1 0-1,1-1 0,0 1 1,-1 0-1,1 0 1,0 0-1,-1 1 0,1-1 1,-3 1-1,1 1-462,-1-1-1,0 1 1,0 1 0,0-1-1,1 1 1,-1 0 0,-7 6-1,5-3-487,-1 1 0,1 1 0,0-1 0,1 1 0,0 1 0,-7 11 0,13-20 132,-1 1 0,1 0 0,0 0 0,0-1-1,-1 1 1,1 0 0,0-1 0,0 1 0,0 0 0,0 0 0,0-1 0,0 1-1,0 0 1,0 0 0,0-1 0,0 1 0,1 0 0,-1 0 0,0-1-1,0 1 1,1 0 0,-1-1 0,0 1 0,1 0 0,-1-1 0,1 1 0,-1-1-1,1 1 1,-1-1 0,1 1 0,-1-1 0,1 1 0,0-1 0,-1 1 0,1-1-1,0 0 1,-1 1 0,1-1 0,0 0 0,-1 0 0,1 1 0,0-1 0,0 0-1,-1 0 1,1 0 0,0 0 0,-1 0 0,1 0 0,0 0 0,1 0 0,38 0-137,11-11-27,-19 5 85</inkml:trace>
</inkml:ink>
</file>

<file path=ppt/ink/ink48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36:21.220"/>
    </inkml:context>
    <inkml:brush xml:id="br0">
      <inkml:brushProperty name="width" value="0.05" units="cm"/>
      <inkml:brushProperty name="height" value="0.05" units="cm"/>
    </inkml:brush>
  </inkml:definitions>
  <inkml:trace contextRef="#ctx0" brushRef="#br0">210 40 3097 0 0,'0'0'3464'0'0,"-4"1"-2615"0"0,-9 0-664 0 0,-5 4 29 0 0,-9 4-21 0 0,-24 15 51 0 0,44-19-182 0 0,0 1 0 0 0,1-1 1 0 0,-1 1-1 0 0,1 0 1 0 0,1 1-1 0 0,-1-1 0 0 0,1 1 1 0 0,0 1-1 0 0,0-1 0 0 0,1 0 1 0 0,0 1-1 0 0,-5 15 0 0 0,1-6 3 0 0,5-9-43 0 0,-7 28 77 0 0,10-21-27 0 0,5-14-65 0 0,-4-1 40 0 0,-1-1 74 0 0,4 2 8 0 0,10-7-24 0 0,20-13 17 0 0,-23 10-97 0 0,0-7 33 0 0,5-9-27 0 0,-13 20-30 0 0,2-1 2 0 0,0-1 0 0 0,0 0 0 0 0,0 0 0 0 0,-1 0 0 0 0,0-1 0 0 0,0 1 0 0 0,-1-1 0 0 0,0 0 0 0 0,0 0 0 0 0,-1-1 0 0 0,0 1 0 0 0,-1 0 0 0 0,0-1 0 0 0,0-9 0 0 0,3-34-7 0 0,-4 52-4 0 0,5 24-28 0 0,11 34 59 0 0,-1-21-6 0 0,2-2 23 0 0,-2-13 9 0 0,-15-21-63 0 0,26 31 208 0 0,-19-25-298 0 0,-3-4-80 0 0,2-1-391 0 0,-5-2 234 0 0,-3-1-415 0 0</inkml:trace>
</inkml:ink>
</file>

<file path=ppt/ink/ink4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23:00:43.422"/>
    </inkml:context>
    <inkml:brush xml:id="br0">
      <inkml:brushProperty name="width" value="0.05" units="cm"/>
      <inkml:brushProperty name="height" value="0.05" units="cm"/>
      <inkml:brushProperty name="color" value="#E71224"/>
    </inkml:brush>
  </inkml:definitions>
  <inkml:trace contextRef="#ctx0" brushRef="#br0">0 538 2617 0 0,'0'-21'3308'0'0,"13"-9"-1206"0"0,24-16-2048 0 0,-19 26 392 0 0,28-41-3 0 0,-17 20-213 0 0,12-16 32 0 0,-13 20-101 0 0,-15 21-122 0 0,0 1-2 0 0,-1-1-1 0 0,0 0 1 0 0,13-25-1 0 0,-17 18-22 0 0,-2 5 17 0 0,-5 15-27 0 0,1-1 1 0 0,-1 0-1 0 0,0 0 0 0 0,0 1 0 0 0,0-1 0 0 0,-1 0 0 0 0,1 0 0 0 0,-1 0 0 0 0,0 0 0 0 0,0 0 0 0 0,0 0 0 0 0,0 0 0 0 0,-1 0 0 0 0,0 0 0 0 0,-2-6 0 0 0,3 10-2 0 0,0-1 0 0 0,0 0 0 0 0,0 1 0 0 0,0-1 0 0 0,-1 1 0 0 0,1-1 0 0 0,0 1 0 0 0,-1-1 0 0 0,1 0 0 0 0,0 1 0 0 0,-1-1 0 0 0,1 1 0 0 0,0 0 0 0 0,-1-1 0 0 0,1 1 0 0 0,-1-1 0 0 0,1 1 0 0 0,-1 0 0 0 0,1-1 0 0 0,-1 1 0 0 0,1 0 0 0 0,-1-1 0 0 0,1 1 0 0 0,-1 0 0 0 0,0 0 0 0 0,1 0 0 0 0,-1 0 0 0 0,1-1 0 0 0,-1 1 0 0 0,0 0 0 0 0,1 0 0 0 0,-1 0 0 0 0,1 0 0 0 0,-2 0 0 0 0,1 1 0 0 0,0-1 0 0 0,0 1 0 0 0,1 0 0 0 0,-1-1 0 0 0,0 1 0 0 0,0 0 0 0 0,1 0 0 0 0,-1-1 0 0 0,0 1 0 0 0,1 0 0 0 0,-1 0 0 0 0,0 0 0 0 0,1 0 0 0 0,-1 0 0 0 0,1 0 0 0 0,0 0 0 0 0,-1 0 0 0 0,1 0-1 0 0,0 1 1 0 0,-1-1 1 0 0,-46 209 411 0 0,42-178-267 0 0,1 0-1 0 0,2-1 1 0 0,2 1 0 0 0,5 58-1 0 0,4-60-120 0 0,-6-26-13 0 0,-1 0 0 0 0,1 0-1 0 0,0 0 1 0 0,0 0-1 0 0,0 0 1 0 0,0 0-1 0 0,6 4 1 0 0,-5-5 4 0 0,1 1 0 0 0,0-1 0 0 0,0 0 1 0 0,0 0-1 0 0,0 0 0 0 0,6 1 0 0 0,-5-2-8 0 0,-1 0-1 0 0,0-1 0 0 0,1 0 0 0 0,-1 0 0 0 0,1 0 0 0 0,0-1 1 0 0,-1 1-1 0 0,1-2 0 0 0,-1 1 0 0 0,11-2 0 0 0,11-5 6 0 0,0-2-1 0 0,-1 0 0 0 0,0-2 1 0 0,-1-1-1 0 0,-1-1 0 0 0,33-22 1 0 0,-44 24-8 0 0,-1 0 1 0 0,0-1 0 0 0,0-1-1 0 0,-1 0 1 0 0,-1-1 0 0 0,0 0-1 0 0,12-23 1 0 0,-22 37-7 0 0,1-1 1 0 0,-1 1-1 0 0,0-1 0 0 0,1 1 0 0 0,-1 0 1 0 0,0-1-1 0 0,1 1 0 0 0,-1-1 1 0 0,0 1-1 0 0,0-1 0 0 0,0 1 0 0 0,1-1 1 0 0,-1 1-1 0 0,0-1 0 0 0,0 1 0 0 0,0-1 1 0 0,0 1-1 0 0,0-1 0 0 0,0 1 0 0 0,0-1 1 0 0,0 1-1 0 0,0-1 0 0 0,0 1 0 0 0,0-1 1 0 0,0 1-1 0 0,0-1 0 0 0,-1 1 1 0 0,1-1-1 0 0,0 1 0 0 0,0-1 0 0 0,0 1 1 0 0,-1 0-1 0 0,1-1 0 0 0,0 1 0 0 0,-1-1 1 0 0,1 1-1 0 0,0 0 0 0 0,-1-1 0 0 0,1 1 1 0 0,0 0-1 0 0,-1-1 0 0 0,1 1 0 0 0,-1 0 1 0 0,1-1-1 0 0,-1 1 0 0 0,1 0 1 0 0,-1 0-1 0 0,1 0 0 0 0,-1 0 0 0 0,1-1 1 0 0,-1 1-1 0 0,1 0 0 0 0,-1 0 0 0 0,1 0 1 0 0,-1 0-1 0 0,1 0 0 0 0,-1 0 0 0 0,1 0 1 0 0,-1 0-1 0 0,1 0 0 0 0,-1 1 1 0 0,1-1-1 0 0,-1 0 0 0 0,1 0 0 0 0,-1 1 1 0 0,-27 7-11 0 0,10 0 9 0 0,8-4 0 0 0,-39 21 0 0 0,21 1 3 0 0,13-8 9 0 0,0 1 15 0 0,15-18-24 0 0,-1 0-1 0 0,1 1 1 0 0,0-1 0 0 0,0 0-1 0 0,0 1 1 0 0,-1-1-1 0 0,1 1 1 0 0,1-1 0 0 0,-1 1-1 0 0,0-1 1 0 0,0 0 0 0 0,0 1-1 0 0,1-1 1 0 0,-1 1 0 0 0,1-1-1 0 0,-1 0 1 0 0,1 0-1 0 0,-1 1 1 0 0,1-1 0 0 0,0 0-1 0 0,0 0 1 0 0,0 0 0 0 0,-1 1-1 0 0,1-1 1 0 0,0 0 0 0 0,2 1-1 0 0,4 2 10 0 0,-1 0-1 0 0,1-1 1 0 0,0 0 0 0 0,0 0-1 0 0,1 0 1 0 0,-1-1 0 0 0,1 0-1 0 0,-1 0 1 0 0,1-1 0 0 0,8 1-1 0 0,3-1 15 0 0,26-7 46 0 0,25-14-13 0 0,-4 2-35 0 0,19 2-28 0 0,-52 12-269 0 0,57-2 0 0 0,-75 5 133 0 0,-1 1-150 0 0</inkml:trace>
</inkml:ink>
</file>

<file path=ppt/ink/ink48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36:21.565"/>
    </inkml:context>
    <inkml:brush xml:id="br0">
      <inkml:brushProperty name="width" value="0.05" units="cm"/>
      <inkml:brushProperty name="height" value="0.05" units="cm"/>
    </inkml:brush>
  </inkml:definitions>
  <inkml:trace contextRef="#ctx0" brushRef="#br0">0 19 4929 0 0,'57'-19'1852'0'0,"-53"19"-1254"0"0,-12 3-365 0 0,-9 3-6 0 0,14 39 272 0 0,3-13-250 0 0,8 25 151 0 0,-8-51-380 0 0,0-1 0 0 0,1 1 0 0 0,-1 0-1 0 0,1-1 1 0 0,0 1 0 0 0,1-1 0 0 0,0 1 0 0 0,0-1 0 0 0,0 0-1 0 0,0 0 1 0 0,1 0 0 0 0,-1 0 0 0 0,1 0 0 0 0,5 5-1 0 0,-4-3 11 0 0,1 0 0 0 0,-1 0-1 0 0,0 0 1 0 0,-1 1-1 0 0,5 14 1 0 0,23 62 342 0 0,-29-79-388 0 0,7 14-628 0 0,-7-18 281 0 0,-3-11-68 0 0,0 2-759 0 0,0-1-2143 0 0</inkml:trace>
</inkml:ink>
</file>

<file path=ppt/ink/ink48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36:21.922"/>
    </inkml:context>
    <inkml:brush xml:id="br0">
      <inkml:brushProperty name="width" value="0.05" units="cm"/>
      <inkml:brushProperty name="height" value="0.05" units="cm"/>
    </inkml:brush>
  </inkml:definitions>
  <inkml:trace contextRef="#ctx0" brushRef="#br0">0 29 1976 0 0,'3'-3'103'0'0,"30"-22"1760"0"0,-33 25-1827 0 0,0 0 0 0 0,1 0 0 0 0,-1 0 1 0 0,0 0-1 0 0,0 0 0 0 0,1-1 0 0 0,-1 1 1 0 0,0 0-1 0 0,1 0 0 0 0,-1 0 0 0 0,0 0 1 0 0,1 0-1 0 0,-1 0 0 0 0,0 0 0 0 0,1 0 1 0 0,-1 0-1 0 0,0 0 0 0 0,0 0 0 0 0,1 0 0 0 0,-1 1 1 0 0,0-1-1 0 0,1 0 0 0 0,-1 0 0 0 0,0 0 1 0 0,0 0-1 0 0,1 0 0 0 0,-1 1 0 0 0,0-1 1 0 0,1 0-1 0 0,-1 0 0 0 0,0 0 0 0 0,0 1 1 0 0,0-1-1 0 0,1 0 0 0 0,-1 0 0 0 0,0 1 0 0 0,0 23 1395 0 0,-8 24-681 0 0,3 27 130 0 0,8 116 159 0 0,-2-173-1018 0 0,-1-14 24 0 0,0 50-136 0 0,0-51 50 0 0,0 0-1 0 0,0 0 1 0 0,-1 0-1 0 0,1 1 1 0 0,-1-1 0 0 0,0 0-1 0 0,1 0 1 0 0,-1 0 0 0 0,-1 0-1 0 0,1-1 1 0 0,0 1 0 0 0,-1 0-1 0 0,-3 4 1 0 0,4 1-942 0 0,1-8 614 0 0</inkml:trace>
</inkml:ink>
</file>

<file path=ppt/ink/ink48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36:22.263"/>
    </inkml:context>
    <inkml:brush xml:id="br0">
      <inkml:brushProperty name="width" value="0.05" units="cm"/>
      <inkml:brushProperty name="height" value="0.05" units="cm"/>
    </inkml:brush>
  </inkml:definitions>
  <inkml:trace contextRef="#ctx0" brushRef="#br0">1 27 2921 0 0,'79'-26'1316'0'0,"-79"26"-1302"0"0,0 0 1 0 0,1 0-1 0 0,-1 0 0 0 0,1 0 1 0 0,-1 0-1 0 0,1 0 1 0 0,-1 0-1 0 0,1 0 0 0 0,-1 0 1 0 0,1 0-1 0 0,-1 0 1 0 0,1 0-1 0 0,-1 0 0 0 0,1 0 1 0 0,-1 1-1 0 0,0-1 1 0 0,1 0-1 0 0,-1 0 0 0 0,1 1 1 0 0,-1-1-1 0 0,0 0 1 0 0,1 1-1 0 0,-1-1 0 0 0,0 0 1 0 0,1 1-1 0 0,-1-1 0 0 0,0 0 1 0 0,1 1-1 0 0,-1-1 1 0 0,0 1-1 0 0,0-1 0 0 0,0 1 1 0 0,1-1-1 0 0,-1 0 1 0 0,0 1-1 0 0,0-1 0 0 0,0 1 1 0 0,0-1-1 0 0,0 1 1 0 0,0-1-1 0 0,0 1 0 0 0,0-1 1 0 0,0 1-1 0 0,-3 24 250 0 0,2-20-157 0 0,-10 148 1802 0 0,6 75-1275 0 0,1-33-959 0 0,4-179 63 0 0,0 17-155 0 0,-5-16-362 0 0,-1-16 315 0 0</inkml:trace>
</inkml:ink>
</file>

<file path=ppt/ink/ink48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36:22.640"/>
    </inkml:context>
    <inkml:brush xml:id="br0">
      <inkml:brushProperty name="width" value="0.05" units="cm"/>
      <inkml:brushProperty name="height" value="0.05" units="cm"/>
    </inkml:brush>
  </inkml:definitions>
  <inkml:trace contextRef="#ctx0" brushRef="#br0">0 141 3617 0 0,'30'-12'3616'0'0,"11"-13"-2815"0"0,4-1-795 0 0,-19 12 211 0 0,-13 7-126 0 0,1 1-31 0 0,5 0-3 0 0,-15 6-45 0 0,0-1 1 0 0,0 0 0 0 0,0-1-1 0 0,0 1 1 0 0,0-1 0 0 0,0 1-1 0 0,5-5 1 0 0,2 0 7 0 0,9-1 34 0 0,1 0 4 0 0,-16 6-52 0 0,1-2 10 0 0,-5-2 17 0 0,-1 3-24 0 0,0 3 2 0 0,-4 2-5 0 0,0 1-6 0 0,-1 2 3 0 0,-19 31 0 0 0,-1 1 69 0 0,-24 49 1 0 0,28-33 29 0 0,12-17-24 0 0,4 28 67 0 0,10-23-38 0 0,11-2 9 0 0,1-17-32 0 0,-5-15-34 0 0,15-5 20 0 0,18-7 43 0 0,-37 2-85 0 0,-1 1-12 0 0,0-1 0 0 0,0-1 0 0 0,-1 1 0 0 0,1-1-1 0 0,-1 0 1 0 0,1-1 0 0 0,-1 1 0 0 0,0-1 0 0 0,0-1-1 0 0,-1 1 1 0 0,11-11 0 0 0,-4 2 20 0 0,1 0-1 0 0,-2-2 1 0 0,16-23 0 0 0,-19 24-20 0 0,0 1 1 0 0,-1-2-1 0 0,6-16 1 0 0,-6 1-7 0 0,-7 10-10 0 0,-11-9-14 0 0,11 28 13 0 0,-1 0-1 0 0,0 0 0 0 0,0 0 1 0 0,0 0-1 0 0,0 1 1 0 0,1-1-1 0 0,-1 0 1 0 0,0 0-1 0 0,0 1 0 0 0,0-1 1 0 0,-1 1-1 0 0,1-1 1 0 0,0 1-1 0 0,0-1 1 0 0,0 1-1 0 0,0 0 0 0 0,0 0 1 0 0,-1-1-1 0 0,1 1 1 0 0,0 0-1 0 0,0 0 1 0 0,0 0-1 0 0,-1 0 0 0 0,1 0 1 0 0,0 1-1 0 0,0-1 1 0 0,0 0-1 0 0,0 1 0 0 0,-1-1 1 0 0,1 0-1 0 0,0 1 1 0 0,0-1-1 0 0,0 1 1 0 0,0 0-1 0 0,0-1 0 0 0,0 1 1 0 0,0 0-1 0 0,0-1 1 0 0,0 1-1 0 0,1 0 1 0 0,-1 0-1 0 0,0 0 0 0 0,0 0 1 0 0,1 0-1 0 0,-1 0 1 0 0,1 0-1 0 0,-1 0 1 0 0,1 0-1 0 0,-1 0 0 0 0,1 0 1 0 0,-1 1-1 0 0,1-1 1 0 0,0 0-1 0 0,0 2 0 0 0,-2 2 4 0 0,1 0 0 0 0,-1 0 0 0 0,0-1-1 0 0,0 1 1 0 0,0 0 0 0 0,-1-1-1 0 0,1 1 1 0 0,-1-1 0 0 0,-5 5-1 0 0,-4 9 8 0 0,11-15-1 0 0,1 1 1 0 0,-1 0-1 0 0,1-1 0 0 0,0 1 1 0 0,0 0-1 0 0,0-1 1 0 0,0 1-1 0 0,1 0 1 0 0,-1-1-1 0 0,1 1 0 0 0,0 0 1 0 0,0-1-1 0 0,1 1 1 0 0,-1-1-1 0 0,1 0 0 0 0,-1 1 1 0 0,1-1-1 0 0,0 0 1 0 0,0 0-1 0 0,1 0 0 0 0,-1 0 1 0 0,5 4-1 0 0,-2-3 18 0 0,1 0-1 0 0,0 1 1 0 0,1-2-1 0 0,-1 1 1 0 0,1-1-1 0 0,-1 0 1 0 0,8 2-1 0 0,25 5 107 0 0,16-3-77 0 0,-31-4-312 0 0,8 5-990 0 0,-26-7-2981 0 0</inkml:trace>
</inkml:ink>
</file>

<file path=ppt/ink/ink48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36:23.465"/>
    </inkml:context>
    <inkml:brush xml:id="br0">
      <inkml:brushProperty name="width" value="0.05" units="cm"/>
      <inkml:brushProperty name="height" value="0.05" units="cm"/>
    </inkml:brush>
  </inkml:definitions>
  <inkml:trace contextRef="#ctx0" brushRef="#br0">0 0 6809 0 0,'1'13'447'0'0,"0"-7"495"0"0,3 15-420 0 0,1 11-138 0 0,-2-1-267 0 0,-3 17 76 0 0,0-38-95 0 0,1 0 1 0 0,0 0-1 0 0,1 0 0 0 0,0 0 1 0 0,4 12-1 0 0,4 6 52 0 0,-2-11-57 0 0,8 1 62 0 0,-12-20 68 0 0,-1-3-105 0 0,2 1-115 0 0,17-12 23 0 0,70-51 77 0 0,-35 19-25 0 0,-51 44-73 0 0,-1 0 0 0 0,1 1 0 0 0,0-1 0 0 0,0 1 0 0 0,0 1 0 0 0,0-1 0 0 0,1 1 0 0 0,9-2 0 0 0,-14 3-6 0 0,0 1 1 0 0,0 0-1 0 0,1-1 0 0 0,-1 1 1 0 0,0 0-1 0 0,0 0 0 0 0,0 0 1 0 0,0 1-1 0 0,1-1 0 0 0,-1 0 1 0 0,0 1-1 0 0,4 1 0 0 0,-5-1 1 0 0,0-1 0 0 0,0 1-1 0 0,-1 0 1 0 0,1-1 0 0 0,0 1-1 0 0,0 0 1 0 0,-1 0 0 0 0,1 0-1 0 0,0 0 1 0 0,-1-1 0 0 0,1 1-1 0 0,-1 0 1 0 0,1 0 0 0 0,-1 0-1 0 0,0 0 1 0 0,1 0 0 0 0,-1 0-1 0 0,0 1 1 0 0,0-1-1 0 0,0 0 1 0 0,0 0 0 0 0,0 0-1 0 0,0 0 1 0 0,0 0 0 0 0,0 0-1 0 0,0 0 1 0 0,0 2 0 0 0,-3 7 0 0 0,0 0 1 0 0,-1 0 0 0 0,0-1 0 0 0,0 1 0 0 0,-1-1-1 0 0,0 0 1 0 0,-1 0 0 0 0,-10 13 0 0 0,-9 16 36 0 0,21-33-34 0 0,0 0 1 0 0,0 0-1 0 0,0-1 1 0 0,0 1-1 0 0,-1-1 0 0 0,0 0 1 0 0,1 0-1 0 0,-2-1 1 0 0,1 1-1 0 0,0-1 1 0 0,-1 0-1 0 0,-5 2 1 0 0,7-3-1 0 0,0-1 0 0 0,-1 1 0 0 0,1-1 1 0 0,0 0-1 0 0,0 0 0 0 0,-1 0 1 0 0,1 0-1 0 0,0-1 0 0 0,-1 0 0 0 0,1 0 1 0 0,0 0-1 0 0,-1 0 0 0 0,1-1 1 0 0,0 0-1 0 0,-1 0 0 0 0,1 0 0 0 0,-7-3 1 0 0,-9-13 27 0 0,15 3-26 0 0,6-2-73 0 0,2 5-43 0 0,3-10-557 0 0,6-11 213 0 0,6-3-1285 0 0,-12 17-2021 0 0</inkml:trace>
</inkml:ink>
</file>

<file path=ppt/ink/ink48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36:23.835"/>
    </inkml:context>
    <inkml:brush xml:id="br0">
      <inkml:brushProperty name="width" value="0.05" units="cm"/>
      <inkml:brushProperty name="height" value="0.05" units="cm"/>
    </inkml:brush>
  </inkml:definitions>
  <inkml:trace contextRef="#ctx0" brushRef="#br0">0 49 3433 0 0,'48'-48'945'0'0,"-49"67"3270"0"0,4 63-3658 0 0,11-19-146 0 0,-13-53-341 0 0,1 1 1 0 0,0-1 0 0 0,1 0 0 0 0,6 17-1 0 0,4 14 9 0 0,-1-17-297 0 0,-12-24 176 0 0,1 1 0 0 0,-1 0 0 0 0,1-1 0 0 0,-1 1 0 0 0,1-1 0 0 0,-1 1 0 0 0,1-1 0 0 0,0 1 0 0 0,-1-1 1 0 0,1 0-1 0 0,0 1 0 0 0,-1-1 0 0 0,1 0 0 0 0,0 1 0 0 0,0-1 0 0 0,-1 0 0 0 0,1 0 0 0 0,0 0 0 0 0,0 0 1 0 0,-1 0-1 0 0,1 1 0 0 0,0-1 0 0 0,0-1 0 0 0,0 1 0 0 0,-1 0 0 0 0,1 0 0 0 0,0 0 0 0 0,0 0 0 0 0,-1 0 0 0 0,1-1 1 0 0,0 1-1 0 0,-1 0 0 0 0,2-1 0 0 0,6-6-3787 0 0</inkml:trace>
</inkml:ink>
</file>

<file path=ppt/ink/ink48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36:24.204"/>
    </inkml:context>
    <inkml:brush xml:id="br0">
      <inkml:brushProperty name="width" value="0.05" units="cm"/>
      <inkml:brushProperty name="height" value="0.05" units="cm"/>
    </inkml:brush>
  </inkml:definitions>
  <inkml:trace contextRef="#ctx0" brushRef="#br0">123 62 3273 0 0,'-16'5'3444'0'0,"-4"2"-1332"0"0,10 1-1836 0 0,-6 7-3 0 0,1 2-129 0 0,-4 7-74 0 0,5-7-36 0 0,13-16-17 0 0,0 0-1 0 0,0 0 1 0 0,0 0-1 0 0,0 0 1 0 0,0 1-1 0 0,0-1 1 0 0,0 0-1 0 0,0 1 1 0 0,1-1-1 0 0,-1 1 1 0 0,1-1-1 0 0,-1 1 1 0 0,1-1-1 0 0,-1 1 1 0 0,1 2-1 0 0,0-3-5 0 0,0 1 0 0 0,0-1 0 0 0,1 0-1 0 0,-1 1 1 0 0,1-1 0 0 0,-1 0 0 0 0,1 1 0 0 0,-1-1-1 0 0,1 0 1 0 0,0 1 0 0 0,0-1 0 0 0,-1 0 0 0 0,1 0-1 0 0,0 0 1 0 0,0 0 0 0 0,0 0 0 0 0,0 0 0 0 0,0 0-1 0 0,0 0 1 0 0,1 0 0 0 0,1 1 0 0 0,0-1 2 0 0,0 1 1 0 0,0 0 0 0 0,0-1 0 0 0,0 0-1 0 0,1 1 1 0 0,-1-1 0 0 0,0-1 0 0 0,1 1-1 0 0,-1 0 1 0 0,1-1 0 0 0,-1 0 0 0 0,0 0-1 0 0,1 0 1 0 0,-1 0 0 0 0,5-1 0 0 0,-3-1 4 0 0,0-1 0 0 0,0 1 0 0 0,-1-1 0 0 0,1 0 0 0 0,-1 0 0 0 0,1-1 0 0 0,-1 0 0 0 0,0 1 0 0 0,-1-1 0 0 0,1 0 0 0 0,-1-1 0 0 0,0 1 0 0 0,0-1 0 0 0,0 1 0 0 0,0-1 0 0 0,-1 0 0 0 0,0 0 0 0 0,0 0 0 0 0,2-7 0 0 0,-3 8-11 0 0,0-1-1 0 0,0 1 1 0 0,-1 0-1 0 0,1 0 1 0 0,-1-1-1 0 0,0 1 1 0 0,0 0 0 0 0,0-1-1 0 0,-1 1 1 0 0,0 0-1 0 0,0-1 1 0 0,0 1-1 0 0,-2-6 1 0 0,1 7-5 0 0,1 0 0 0 0,-1 0 0 0 0,0 0 0 0 0,0 0 0 0 0,0 1 0 0 0,0-1 1 0 0,0 1-1 0 0,-1-1 0 0 0,1 1 0 0 0,-1 0 0 0 0,-4-3 0 0 0,-40-20 28 0 0,27 19-29 0 0,8 6-15 0 0,0 3 51 0 0,2 1-297 0 0,6 1-2683 0 0,4-4 1956 0 0</inkml:trace>
</inkml:ink>
</file>

<file path=ppt/ink/ink48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36:24.554"/>
    </inkml:context>
    <inkml:brush xml:id="br0">
      <inkml:brushProperty name="width" value="0.05" units="cm"/>
      <inkml:brushProperty name="height" value="0.05" units="cm"/>
    </inkml:brush>
  </inkml:definitions>
  <inkml:trace contextRef="#ctx0" brushRef="#br0">3 14 1960 0 0,'86'3'5802'0'0,"-95"5"-3839"0"0,-5 3-1345 0 0,6-2-696 0 0,-7 7 209 0 0,-8 12-32 0 0,20-24-80 0 0,1-1 0 0 0,0 1 0 0 0,0-1 0 0 0,0 1 0 0 0,0 0 0 0 0,0 0 1 0 0,1 0-1 0 0,0 0 0 0 0,0 0 0 0 0,-1 6 0 0 0,4 34 278 0 0,-1-38-265 0 0,1-1 0 0 0,0 1 0 0 0,0-1 0 0 0,0 1 0 0 0,0-1 0 0 0,1 0 0 0 0,0 0 0 0 0,0 0 0 0 0,4 5 0 0 0,21 14 107 0 0,-5-16-62 0 0,-19-7-65 0 0,0 0-1 0 0,0-1 0 0 0,0 0 0 0 0,0 0 0 0 0,0 0 0 0 0,0 0 0 0 0,0 0 0 0 0,0-1 0 0 0,4-1 0 0 0,2-1 16 0 0,-1 0 0 0 0,1 0 0 0 0,-1-1 0 0 0,-1-1 0 0 0,1 0 0 0 0,0 0 0 0 0,-1 0 0 0 0,0-1 0 0 0,0-1 0 0 0,8-7 0 0 0,-12 9-15 0 0,1 0 0 0 0,-1-1 1 0 0,0 1-1 0 0,0-1 0 0 0,0 1 0 0 0,-1-1 0 0 0,0 0 1 0 0,0 0-1 0 0,0-1 0 0 0,-1 1 0 0 0,0-1 0 0 0,0 1 1 0 0,-1-1-1 0 0,1 0 0 0 0,-1-11 0 0 0,-1 16-8 0 0,0 0 0 0 0,-1-1 1 0 0,1 1-1 0 0,-1 0 0 0 0,1 0 0 0 0,-1 0 0 0 0,0 0 0 0 0,0-1 0 0 0,0 1 0 0 0,-2-3 0 0 0,-11-12 18 0 0,-3 3-8 0 0,5 8-9 0 0,-3-1-15 0 0,-43-18 48 0 0,55 24-47 0 0,0 0-1 0 0,-1 0 1 0 0,1 0-1 0 0,-1 0 0 0 0,1 1 1 0 0,-1-1-1 0 0,1 1 1 0 0,-1 0-1 0 0,1 0 1 0 0,-1 1-1 0 0,1-1 1 0 0,-1 1-1 0 0,1-1 0 0 0,-6 3 1 0 0,6-1-191 0 0,-12 6-2811 0 0,15-2 2000 0 0</inkml:trace>
</inkml:ink>
</file>

<file path=ppt/ink/ink48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36:25.133"/>
    </inkml:context>
    <inkml:brush xml:id="br0">
      <inkml:brushProperty name="width" value="0.05" units="cm"/>
      <inkml:brushProperty name="height" value="0.05" units="cm"/>
    </inkml:brush>
  </inkml:definitions>
  <inkml:trace contextRef="#ctx0" brushRef="#br0">135 262 3233 0 0,'0'0'4443'0'0,"-6"0"-3334"0"0,-31 10-662 0 0,16 1-345 0 0,-3 5-19 0 0,20-13-47 0 0,-22 18 177 0 0,24-19-175 0 0,1 1 1 0 0,-1-1 0 0 0,0 0-1 0 0,1 1 1 0 0,-1-1 0 0 0,1 1-1 0 0,0-1 1 0 0,0 1 0 0 0,0-1-1 0 0,0 1 1 0 0,1 0-1 0 0,-1 2 1 0 0,3 17 279 0 0,4-9-133 0 0,15 9 29 0 0,2-10-25 0 0,-20-10-168 0 0,0-2 0 0 0,1 1 0 0 0,-1 0-1 0 0,0-1 1 0 0,1 1 0 0 0,-1-1 0 0 0,1 0 0 0 0,5 0 0 0 0,-5-1-7 0 0,1 0 0 0 0,-1 0 0 0 0,0 0 0 0 0,0-1 0 0 0,1 1 0 0 0,-1-1 0 0 0,0 0 0 0 0,0 0 0 0 0,0-1 0 0 0,4-3 0 0 0,19-21 67 0 0,0-16 21 0 0,-14 16-67 0 0,2-14-18 0 0,-13 32-25 0 0,0 1 1 0 0,-1-1-1 0 0,0 0 0 0 0,-1 0 0 0 0,1 0 1 0 0,-2-10-1 0 0,-11-30-79 0 0,0 24 44 0 0,-11-12-10 0 0,-8-14 1 0 0,28 45 43 0 0,-1-3 1 0 0,-2-5 1 0 0,2 6 6 0 0,3 7 0 0 0,3 6 15 0 0,1 13-1 0 0,1 2 5 0 0,27 89 312 0 0,-24-92-188 0 0,0 0-1 0 0,14 24 1 0 0,-14-30-107 0 0,1 8 41 0 0,-6-14-45 0 0,1 1 1 0 0,0 0-1 0 0,0-1 1 0 0,0 1 0 0 0,1-1-1 0 0,4 5 1 0 0,49 35 214 0 0,-36-30-144 0 0,-20-14-137 0 0,0 0-1 0 0,0 0 1 0 0,-1 0 0 0 0,1 0 0 0 0,0 0-1 0 0,-1 1 1 0 0,1-1 0 0 0,-1 0-1 0 0,1 0 1 0 0,-1 1 0 0 0,0-1-1 0 0,0 0 1 0 0,1 1 0 0 0,-1-1 0 0 0,0 0-1 0 0,0 3 1 0 0,0-5-258 0 0</inkml:trace>
</inkml:ink>
</file>

<file path=ppt/ink/ink48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36:25.774"/>
    </inkml:context>
    <inkml:brush xml:id="br0">
      <inkml:brushProperty name="width" value="0.05" units="cm"/>
      <inkml:brushProperty name="height" value="0.05" units="cm"/>
    </inkml:brush>
  </inkml:definitions>
  <inkml:trace contextRef="#ctx0" brushRef="#br0">12 70 1728 0 0,'46'48'1667'0'0,"-20"-6"1006"0"0,-20-22-2367 0 0,-4 15 468 0 0,0-7-62 0 0,7 37 615 0 0,0 0-807 0 0,-2-23-356 0 0,1 0 62 0 0,0-14 49 0 0,-10-28 129 0 0,-7-11-229 0 0,2 3-174 0 0,4 3 17 0 0,-17-27-9 0 0,1 0 1 0 0,2-1-1 0 0,-21-57 0 0 0,33 77-7 0 0,1 0 1 0 0,1 0-1 0 0,0 0 1 0 0,1 0 0 0 0,1-1-1 0 0,0 1 1 0 0,0-1-1 0 0,2 1 1 0 0,-1 0-1 0 0,2-1 1 0 0,0 1-1 0 0,0 0 1 0 0,8-22-1 0 0,-9 32 0 0 0,1 0 0 0 0,0-1 0 0 0,0 1 0 0 0,0 0 0 0 0,0 1-1 0 0,0-1 1 0 0,1 0 0 0 0,-1 1 0 0 0,1-1 0 0 0,0 1 0 0 0,5-4-1 0 0,23-8 7 0 0,-10 7-3 0 0,2-1-13 0 0,-8 7-8 0 0,-13 1 14 0 0,-1 1 0 0 0,0-1-1 0 0,0 0 1 0 0,1 1-1 0 0,-1-1 1 0 0,0 0 0 0 0,0 1-1 0 0,1 0 1 0 0,-1-1 0 0 0,0 1-1 0 0,0 0 1 0 0,0-1-1 0 0,0 1 1 0 0,0 0 0 0 0,0 0-1 0 0,0 0 1 0 0,1 1-1 0 0,11 25-17 0 0,-12-22 17 0 0,0 0 1 0 0,-1 0-1 0 0,1 0 1 0 0,-1 0-1 0 0,0 0 1 0 0,0 0-1 0 0,-2 8 1 0 0,-6 16-4 0 0,0-11 5 0 0,-3-2 2 0 0,3-7 1 0 0,1-3 6 0 0,0 0-1 0 0,-1 0 0 0 0,0-1 0 0 0,0 0 1 0 0,0 0-1 0 0,0-1 0 0 0,-10 4 1 0 0,-8 4-155 0 0,24-12-8 0 0,0-1-307 0 0,-3-2-1228 0 0,3 1 713 0 0</inkml:trace>
</inkml:ink>
</file>

<file path=ppt/ink/ink4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23:00:43.914"/>
    </inkml:context>
    <inkml:brush xml:id="br0">
      <inkml:brushProperty name="width" value="0.05" units="cm"/>
      <inkml:brushProperty name="height" value="0.05" units="cm"/>
      <inkml:brushProperty name="color" value="#E71224"/>
    </inkml:brush>
  </inkml:definitions>
  <inkml:trace contextRef="#ctx0" brushRef="#br0">2 630 5537 0 0,'29'19'6075'0'0,"-22"-15"-6136"0"0,-1 0 0 0 0,0 0 1 0 0,0 0-1 0 0,0 1 0 0 0,6 7 1 0 0,2 2 97 0 0,-1 1-1 0 0,0 1 1 0 0,-1 0 0 0 0,-1 0 0 0 0,-1 1-1 0 0,14 30 1 0 0,-15-23-15 0 0,-6-15 51 0 0,-3-7 35 0 0,-7-9-33 0 0,-13-22-48 0 0,-3-4-12 0 0,-31-58 0 0 0,31 43-4 0 0,12 14 2 0 0,0-1 0 0 0,-10-62 1 0 0,15 55-12 0 0,1 5 6 0 0,3 4-5 0 0,4-51 0 0 0,0 55-5 0 0,3-16 0 0 0,-1 14-10 0 0,13-56 1 0 0,-14 76 7 0 0,1 1-1 0 0,0-1 0 0 0,0 1 0 0 0,1 1 1 0 0,7-12-1 0 0,-11 19 5 0 0,1 0-1 0 0,-1 1 1 0 0,1-1 0 0 0,-1 0-1 0 0,1 1 1 0 0,-1-1 0 0 0,1 1-1 0 0,0 0 1 0 0,0-1 0 0 0,-1 1-1 0 0,1 0 1 0 0,0 0 0 0 0,0 0-1 0 0,0 1 1 0 0,1-1 0 0 0,-1 0-1 0 0,0 1 1 0 0,0-1 0 0 0,0 1-1 0 0,0 0 1 0 0,1-1 0 0 0,-1 1-1 0 0,0 0 1 0 0,0 1 0 0 0,0-1-1 0 0,1 0 1 0 0,-1 0 0 0 0,0 1-1 0 0,0 0 1 0 0,0-1 0 0 0,0 1-1 0 0,0 0 1 0 0,0 0 0 0 0,0 0-1 0 0,0 0 1 0 0,0 0 0 0 0,0 1-1 0 0,-1-1 1 0 0,1 0 0 0 0,0 1-1 0 0,-1-1 1 0 0,1 1 0 0 0,-1 0-1 0 0,0 0 1 0 0,1-1 0 0 0,-1 1-1 0 0,0 0 1 0 0,0 0 0 0 0,0 0 0 0 0,0 0-1 0 0,-1 0 1 0 0,2 5 0 0 0,5 25 1 0 0,1 20 2 0 0,-5-18 0 0 0,-2-12-1 0 0,-1 24 3 0 0,-4 20-3 0 0,1-30 1 0 0,2-10 2 0 0,0-2-4 0 0,-3 45 34 0 0,4-65-36 0 0,-1 0 1 0 0,0 1-1 0 0,0-1 1 0 0,-1 0-1 0 0,1 0 1 0 0,-1 0-1 0 0,-3 5 1 0 0,5-8-54 0 0,1-7-625 0 0,6-24-824 0 0,-2 9-2927 0 0</inkml:trace>
</inkml:ink>
</file>

<file path=ppt/ink/ink48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36:26.264"/>
    </inkml:context>
    <inkml:brush xml:id="br0">
      <inkml:brushProperty name="width" value="0.05" units="cm"/>
      <inkml:brushProperty name="height" value="0.05" units="cm"/>
    </inkml:brush>
  </inkml:definitions>
  <inkml:trace contextRef="#ctx0" brushRef="#br0">1 237 4793 0 0,'86'-6'1002'0'0,"-67"8"369"0"0,-19-1-1352 0 0,1-1 1 0 0,-1 0-1 0 0,1 1 1 0 0,-1-1 0 0 0,1 0-1 0 0,-1 1 1 0 0,1-1-1 0 0,-1 1 1 0 0,0-1-1 0 0,1 1 1 0 0,-1-1 0 0 0,0 0-1 0 0,1 1 1 0 0,-1 0-1 0 0,0-1 1 0 0,0 1-1 0 0,1-1 1 0 0,-1 1-1 0 0,0-1 1 0 0,0 1 0 0 0,0-1-1 0 0,0 1 1 0 0,0 0-1 0 0,0-1 1 0 0,0 2-1 0 0,-2 7 164 0 0,1-5 223 0 0,0-3 324 0 0,1-1-673 0 0,-1-1 0 0 0,0 1 0 0 0,1-1 0 0 0,-1 1 0 0 0,1-1 0 0 0,-1 1 0 0 0,1-1 0 0 0,-1 1 0 0 0,1-1 0 0 0,0 0 0 0 0,-1 1 0 0 0,1-1 0 0 0,0 1 0 0 0,-1-1 0 0 0,1 0 0 0 0,0 1 0 0 0,0-1 1 0 0,0 0-1 0 0,-1 0 0 0 0,1 1 0 0 0,0-1 0 0 0,0 0 0 0 0,0 0 0 0 0,0 1 0 0 0,0-1 0 0 0,0 0 0 0 0,1 1 0 0 0,-1-2 0 0 0,1-18-284 0 0,0 7 353 0 0,1-3-128 0 0,9-50 97 0 0,-11 63-92 0 0,1 0 0 0 0,1-1 0 0 0,-1 1 1 0 0,0 0-1 0 0,1 0 0 0 0,0 0 0 0 0,-1 0 1 0 0,1 0-1 0 0,0 1 0 0 0,1-1 0 0 0,-1 0 0 0 0,0 1 1 0 0,1 0-1 0 0,-1-1 0 0 0,1 1 0 0 0,0 0 1 0 0,5-2-1 0 0,3-1 3 0 0,6-1 6 0 0,5-2 4 0 0,-8 2-10 0 0,-3 0-5 0 0,19-10-1 0 0,-7 11-1 0 0,-15 5-3 0 0,1 1 1 0 0,-3-3 3 0 0,-3-1 5 0 0,-2-2 1 0 0,-3-3 47 0 0,-8 2-30 0 0,-6 5-36 0 0,2 2 4 0 0,8 0 8 0 0,-1 0-1 0 0,0 0 0 0 0,0 0-1 0 0,1 1 1 0 0,-1-1 0 0 0,-8 5-1 0 0,10-3 4 0 0,0-1 0 0 0,0 1-1 0 0,0 0 1 0 0,1 0-1 0 0,-1 0 1 0 0,1 1 0 0 0,0 0-1 0 0,0-1 1 0 0,0 2 0 0 0,1-1-1 0 0,-1 0 1 0 0,1 1-1 0 0,-3 6 1 0 0,-12 34 54 0 0,18-40-42 0 0,-1 0-1 0 0,1 0 1 0 0,0-1 0 0 0,0 1-1 0 0,0 0 1 0 0,0 0-1 0 0,1 0 1 0 0,0-1-1 0 0,0 1 1 0 0,0 0-1 0 0,4 7 1 0 0,10 16 41 0 0,0-14-21 0 0,19 2 46 0 0,-9-10-32 0 0,-11-3-27 0 0,8-1-207 0 0,-1 0 1 0 0,1-1-1 0 0,0-2 1 0 0,33-4 0 0 0,2-7-803 0 0,-24-1 157 0 0,-12 3 199 0 0</inkml:trace>
</inkml:ink>
</file>

<file path=ppt/ink/ink48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36:26.652"/>
    </inkml:context>
    <inkml:brush xml:id="br0">
      <inkml:brushProperty name="width" value="0.05" units="cm"/>
      <inkml:brushProperty name="height" value="0.05" units="cm"/>
    </inkml:brush>
  </inkml:definitions>
  <inkml:trace contextRef="#ctx0" brushRef="#br0">148 0 4105 0 0,'-12'9'3854'0'0,"-2"-5"-3420"0"0,5-3-653 0 0,-1 0 190 0 0,4-1 368 0 0,-5 2 154 0 0,-3 7-201 0 0,13-8-284 0 0,0 0 0 0 0,0 1 0 0 0,0-1-1 0 0,0 1 1 0 0,1-1 0 0 0,-1 1-1 0 0,0 0 1 0 0,1-1 0 0 0,-1 1 0 0 0,1 0-1 0 0,-1 0 1 0 0,1-1 0 0 0,0 1 0 0 0,0 0-1 0 0,0 0 1 0 0,0-1 0 0 0,0 1-1 0 0,0 0 1 0 0,0 0 0 0 0,1-1 0 0 0,0 4-1 0 0,0-4 12 0 0,-1 1 0 0 0,1-1 0 0 0,0 0 0 0 0,-1 0 0 0 0,1 1 0 0 0,0-1 0 0 0,0 0 0 0 0,0 0 0 0 0,0 0-1 0 0,0 0 1 0 0,0 0 0 0 0,0 0 0 0 0,0 0 0 0 0,0-1 0 0 0,2 2 0 0 0,-1-1-11 0 0,-1-1 1 0 0,0 1-1 0 0,0 0 1 0 0,0-1-1 0 0,-1 1 1 0 0,1 0-1 0 0,0 0 1 0 0,0-1-1 0 0,0 1 1 0 0,0 0-1 0 0,-1 0 1 0 0,1 0-1 0 0,-1 0 1 0 0,1 0-1 0 0,0 0 1 0 0,0 3-1 0 0,0-1 10 0 0,0 1 1 0 0,1 0-1 0 0,-1-1 0 0 0,1 1 1 0 0,0 0-1 0 0,0-1 0 0 0,0 0 1 0 0,1 0-1 0 0,-1 1 0 0 0,1-2 1 0 0,0 1-1 0 0,6 5 0 0 0,1 2 31 0 0,-9-8-31 0 0,0 0 1 0 0,0 0-1 0 0,0 0 1 0 0,0 0-1 0 0,0 0 1 0 0,0 0-1 0 0,-1 0 1 0 0,1 0-1 0 0,-1 0 1 0 0,0 0-1 0 0,1 0 1 0 0,-1 1-1 0 0,0-1 1 0 0,0 0-1 0 0,-1 0 1 0 0,1 0-1 0 0,0 0 1 0 0,-1 0-1 0 0,1 1 1 0 0,-1-1-1 0 0,0 0 1 0 0,1 0-1 0 0,-1 0 1 0 0,0 0-1 0 0,0-1 1 0 0,0 1 0 0 0,-1 0-1 0 0,1 0 1 0 0,0-1-1 0 0,-1 1 1 0 0,-2 2-1 0 0,-32 28 407 0 0,14-22-125 0 0,17-9-279 0 0,1 0-1 0 0,0 0 1 0 0,-1-1-1 0 0,1 0 0 0 0,-1 0 1 0 0,1 0-1 0 0,-1-1 0 0 0,-4 0 1 0 0,8 1-28 0 0,0 0 0 0 0,0 0 0 0 0,-1 0 1 0 0,1-1-1 0 0,0 1 0 0 0,0 0 0 0 0,0-1 0 0 0,0 1 1 0 0,0 0-1 0 0,0-1 0 0 0,0 1 0 0 0,0-1 0 0 0,0 0 1 0 0,0 1-1 0 0,1-1 0 0 0,-1 0 0 0 0,0 1 0 0 0,0-1 1 0 0,0 0-1 0 0,1 0 0 0 0,-1 0 0 0 0,0 0 0 0 0,1 0 1 0 0,-1 0-1 0 0,1 0 0 0 0,-1 0 0 0 0,1 0 0 0 0,0 0 1 0 0,-1 0-1 0 0,1 0 0 0 0,0 0 0 0 0,0 0 0 0 0,0 0 1 0 0,0 0-1 0 0,0-2 0 0 0,-1-7-528 0 0,1 3-171 0 0,1 3 332 0 0,-1 3 237 0 0,1-1-120 0 0,-1 0-236 0 0,0 1-624 0 0</inkml:trace>
</inkml:ink>
</file>

<file path=ppt/ink/ink48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36:27.021"/>
    </inkml:context>
    <inkml:brush xml:id="br0">
      <inkml:brushProperty name="width" value="0.05" units="cm"/>
      <inkml:brushProperty name="height" value="0.05" units="cm"/>
    </inkml:brush>
  </inkml:definitions>
  <inkml:trace contextRef="#ctx0" brushRef="#br0">133 14 4865 0 0,'-7'-2'2044'0'0,"2"0"-1098"0"0,2 1-607 0 0,0-2-48 0 0,0 1-45 0 0,2 1-4 0 0,-5-1 48 0 0,4 2-234 0 0,2 0-52 0 0,-24 0 578 0 0,-6 6-121 0 0,29-5-453 0 0,0-1 0 0 0,0 1 0 0 0,0-1 0 0 0,0 1 0 0 0,1-1 0 0 0,-1 1-1 0 0,0 0 1 0 0,0-1 0 0 0,1 1 0 0 0,-1 0 0 0 0,0 0 0 0 0,1-1 0 0 0,-1 1 0 0 0,1 0 0 0 0,-1 0-1 0 0,1 0 1 0 0,-1 0 0 0 0,1 0 0 0 0,0 0 0 0 0,-1 0 0 0 0,1 0 0 0 0,0 0 0 0 0,0 1 0 0 0,4 22 90 0 0,12 7 28 0 0,18 12 122 0 0,-5-7 21 0 0,-26-32-227 0 0,-1 0 0 0 0,1 1 0 0 0,-1-1-1 0 0,1 0 1 0 0,-1 1 0 0 0,0-1 0 0 0,-1 1-1 0 0,1 0 1 0 0,-1 0 0 0 0,0 0 0 0 0,0 5 0 0 0,-2-2 7 0 0,-4 5 52 0 0,5-11-87 0 0,-1 0-1 0 0,0 0 0 0 0,0 0 1 0 0,0 0-1 0 0,-1-1 0 0 0,1 1 1 0 0,0 0-1 0 0,-1-1 0 0 0,1 1 1 0 0,-1-1-1 0 0,1 1 0 0 0,-1-1 1 0 0,0 0-1 0 0,0 0 0 0 0,-3 2 1 0 0,-28 0 138 0 0,30-3-156 0 0,1 0 0 0 0,-1 0-1 0 0,0 0 1 0 0,1 0 0 0 0,-1-1 0 0 0,0 1-1 0 0,1-1 1 0 0,-1 0 0 0 0,1 1 0 0 0,-1-1-1 0 0,1-1 1 0 0,-1 1 0 0 0,1 0-1 0 0,0 0 1 0 0,-1-1 0 0 0,-1-1 0 0 0,2-1-212 0 0,-4-3-391 0 0,1-1 1 0 0,0 0-1 0 0,0 0 0 0 0,-4-11 1 0 0,9 9-90 0 0</inkml:trace>
</inkml:ink>
</file>

<file path=ppt/ink/ink48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36:27.769"/>
    </inkml:context>
    <inkml:brush xml:id="br0">
      <inkml:brushProperty name="width" value="0.05" units="cm"/>
      <inkml:brushProperty name="height" value="0.05" units="cm"/>
    </inkml:brush>
  </inkml:definitions>
  <inkml:trace contextRef="#ctx0" brushRef="#br0">0 89 4713 0 0,'2'26'6206'0'0,"-2"-23"-6175"0"0,1 1 0 0 0,-1-1 0 0 0,1 0 0 0 0,0 0 1 0 0,0 0-1 0 0,1 0 0 0 0,-1 0 0 0 0,1 0 1 0 0,2 4-1 0 0,15 8 549 0 0,-13-13-556 0 0,0 1 1 0 0,-1 0 0 0 0,0 0 0 0 0,0 0 0 0 0,0 1 0 0 0,9 7 0 0 0,5 5 26 0 0,-5-9-6 0 0,21-1 86 0 0,-19-5-88 0 0,-13 0-30 0 0,-1-1 1 0 0,1 1 0 0 0,0-1-1 0 0,-1 0 1 0 0,1 0 0 0 0,0 0-1 0 0,-1 0 1 0 0,1-1 0 0 0,0 1-1 0 0,-1 0 1 0 0,1-1 0 0 0,-1 0-1 0 0,1 0 1 0 0,-1 0 0 0 0,1 0-1 0 0,-1 0 1 0 0,1 0 0 0 0,-1-1-1 0 0,0 1 1 0 0,0-1 0 0 0,0 1-1 0 0,0-1 1 0 0,2-2 0 0 0,3-5 10 0 0,7-13 67 0 0,-14 20-83 0 0,1 0 0 0 0,0 0 0 0 0,-1 0 1 0 0,0 0-1 0 0,1 0 0 0 0,-1 0 1 0 0,0 0-1 0 0,0-1 0 0 0,0 1 0 0 0,0 0 1 0 0,0 0-1 0 0,-1 0 0 0 0,1 0 1 0 0,-1 0-1 0 0,1 0 0 0 0,-1 0 0 0 0,-2-4 1 0 0,-3-1-22 0 0,-12-4 80 0 0,4 4-40 0 0,6 1-65 0 0,4-1-70 0 0,3 2-14 0 0,1 5 45 0 0,8 2-87 0 0,1 1 123 0 0,-1 0 0 0 0,0 0 0 0 0,0 1 0 0 0,0 0 0 0 0,-1 0-1 0 0,1 1 1 0 0,10 9 0 0 0,-9-8 36 0 0,8 5-48 0 0,7 6-10 0 0,-19-13 61 0 0,-1-1-1 0 0,1 1 1 0 0,-1 0-1 0 0,0 0 1 0 0,0 1-1 0 0,-1-1 1 0 0,1 1-1 0 0,-1 0 0 0 0,3 7 1 0 0,-5-10 593 0 0,-4-5-123 0 0,1-4-341 0 0,3-1-138 0 0,7-22 70 0 0,-1 10-44 0 0,1 1 6 0 0,-2 7 6 0 0,11-9-35 0 0,-14 19 7 0 0,0 0 1 0 0,-1 0-1 0 0,1 1 0 0 0,0-1 1 0 0,0 1-1 0 0,0 0 1 0 0,0 0-1 0 0,0 0 0 0 0,6-1 1 0 0,3 1 1 0 0,1 0 0 0 0,-1 1 0 0 0,24 3 0 0 0,2 0 4 0 0,-37-3-5 0 0,8 1 1 0 0,0-1-1 0 0,0 1 1 0 0,0-2 0 0 0,0 1-1 0 0,0-2 1 0 0,0 1 0 0 0,0-1-1 0 0,0 0 1 0 0,15-7 0 0 0,-10 2 0 0 0,14-11 8 0 0,-16 5 8 0 0,-6-3-7 0 0,-7 15-12 0 0,0 0 0 0 0,0-1 0 0 0,0 1 0 0 0,0 0 0 0 0,0 0 0 0 0,0 0 0 0 0,0 0 0 0 0,0 0 0 0 0,-1 0 0 0 0,1 0 0 0 0,0 0 0 0 0,-1 0 0 0 0,1 1 0 0 0,-1-1 0 0 0,1 0 0 0 0,-1 1 0 0 0,1 0 0 0 0,-1-1 0 0 0,1 1 0 0 0,-1 0 0 0 0,-2-1 0 0 0,0 1-1 0 0,1 0 0 0 0,0-1 0 0 0,-1 1 0 0 0,1 0 1 0 0,-1 1-1 0 0,1-1 0 0 0,0 0 0 0 0,-1 1 0 0 0,1 0 0 0 0,0 0 0 0 0,0 0 0 0 0,0 0 0 0 0,-1 1 0 0 0,1-1 0 0 0,-4 3 0 0 0,-33 27-5 0 0,35-27 7 0 0,1 0 0 0 0,0-1 0 0 0,0 1 0 0 0,1 1-1 0 0,-1-1 1 0 0,1 0 0 0 0,0 1 0 0 0,0 0 0 0 0,0 0-1 0 0,1 0 1 0 0,0 0 0 0 0,0 0 0 0 0,-2 6 0 0 0,3-8 1 0 0,1 1 1 0 0,-1-1-1 0 0,1 1 1 0 0,0 0-1 0 0,0-1 1 0 0,0 1-1 0 0,0-1 1 0 0,0 1-1 0 0,2 5 1 0 0,10 14 16 0 0,21 12-29 0 0,-25-28-20 0 0,-1-1 0 0 0,1 0 0 0 0,0-1 0 0 0,0 0-1 0 0,0 0 1 0 0,1-1 0 0 0,-1 0 0 0 0,1 0 0 0 0,0-1 0 0 0,1 0-1 0 0,-1-1 1 0 0,0 0 0 0 0,1 0 0 0 0,-1-1 0 0 0,1 0 0 0 0,0-1-1 0 0,-1 0 1 0 0,12-2 0 0 0,13 0-378 0 0,-28 3 242 0 0,1-1 1 0 0,-1-1 0 0 0,1 1 0 0 0,-1-1-1 0 0,1-1 1 0 0,-1 1 0 0 0,10-4 0 0 0,-4-2-532 0 0,-2 2-200 0 0</inkml:trace>
</inkml:ink>
</file>

<file path=ppt/ink/ink48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36:28.153"/>
    </inkml:context>
    <inkml:brush xml:id="br0">
      <inkml:brushProperty name="width" value="0.05" units="cm"/>
      <inkml:brushProperty name="height" value="0.05" units="cm"/>
    </inkml:brush>
  </inkml:definitions>
  <inkml:trace contextRef="#ctx0" brushRef="#br0">22 83 3777 0 0,'-8'-7'1359'0'0,"8"7"-1329"0"0,0 0-1 0 0,-1 0 0 0 0,1 0 0 0 0,0 0 0 0 0,0-1 0 0 0,-1 1 0 0 0,1 0 0 0 0,0 0 0 0 0,-1 0 0 0 0,1 0 1 0 0,0 0-1 0 0,0 0 0 0 0,-1-1 0 0 0,1 1 0 0 0,0 0 0 0 0,0 0 0 0 0,0 0 0 0 0,-1-1 0 0 0,1 1 0 0 0,0 0 0 0 0,0 0 1 0 0,0-1-1 0 0,0 1 0 0 0,0 0 0 0 0,-1 0 0 0 0,1-1 0 0 0,0 1 0 0 0,0 0 0 0 0,0-1 0 0 0,0 1 0 0 0,0 0 0 0 0,0 0 1 0 0,0-1-1 0 0,0 1 0 0 0,0 0 0 0 0,0-1 0 0 0,0 1 0 0 0,0 0 0 0 0,0 0 0 0 0,0-1 0 0 0,0 1 0 0 0,0 0 0 0 0,0-1 1 0 0,1 1-1 0 0,-1 0 0 0 0,0 0 0 0 0,0-1 0 0 0,0 1 0 0 0,0 0 0 0 0,1 0 0 0 0,-1 0 0 0 0,0-1 0 0 0,0 1 1 0 0,0 0-1 0 0,1 0 0 0 0,-1-1 0 0 0,0 1 12 0 0,1-1-1 0 0,-1 1 1 0 0,0-1 0 0 0,0 0 0 0 0,0 1 0 0 0,0-1 0 0 0,0 1 0 0 0,0-1-1 0 0,0 1 1 0 0,0-1 0 0 0,0 0 0 0 0,0 1 0 0 0,0-1 0 0 0,-1 1-1 0 0,1-1 1 0 0,0 1 0 0 0,0-1 0 0 0,-1 1 0 0 0,1-1 0 0 0,0 1-1 0 0,0-1 1 0 0,-1 1 0 0 0,1-1 0 0 0,-1 1 0 0 0,0-1 0 0 0,-5-14 649 0 0,11 9-145 0 0,4 4-66 0 0,-10 0 88 0 0,9-5-247 0 0,7-3-246 0 0,-9 8-49 0 0,1 0 0 0 0,-1 1 1 0 0,1 0-1 0 0,-1 1 1 0 0,11 0-1 0 0,16 5 120 0 0,-2 10 45 0 0,-14 1-32 0 0,-13-10-62 0 0,0 0-1 0 0,0 0 1 0 0,-1 0 0 0 0,0 0-1 0 0,-1 0 1 0 0,1 1-1 0 0,-1-1 1 0 0,0 1 0 0 0,-1 0-1 0 0,1 0 1 0 0,-1 0-1 0 0,0 11 1 0 0,-4 46 455 0 0,-4-26-462 0 0,1-26-41 0 0,0-8 111 0 0,-3-7 33 0 0,18-3-173 0 0,27-6-47 0 0,47 4 44 0 0,-42 8-410 0 0,57 8-1 0 0,-73-7-257 0 0,-9 2 37 0 0</inkml:trace>
</inkml:ink>
</file>

<file path=ppt/ink/ink48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36:28.882"/>
    </inkml:context>
    <inkml:brush xml:id="br0">
      <inkml:brushProperty name="width" value="0.05" units="cm"/>
      <inkml:brushProperty name="height" value="0.05" units="cm"/>
    </inkml:brush>
  </inkml:definitions>
  <inkml:trace contextRef="#ctx0" brushRef="#br0">42 276 3937 0 0,'-14'-40'1064'0'0,"-3"-6"572"0"0,9 12-415 0 0,7 31-1151 0 0,1-1 0 0 0,-1 0 0 0 0,1 1-1 0 0,0-1 1 0 0,0 1 0 0 0,0-1 0 0 0,0 1 0 0 0,1-1 0 0 0,-1 1 0 0 0,1-1 0 0 0,0 1 0 0 0,0-1 0 0 0,1 1 0 0 0,-1-1 0 0 0,0 1 0 0 0,1 0 0 0 0,0 0 0 0 0,4-5 0 0 0,-2 3 26 0 0,1 1 0 0 0,-1-1 0 0 0,1 1 0 0 0,1 0 0 0 0,-1 1 0 0 0,0-1 0 0 0,1 1 0 0 0,0 0 0 0 0,11-4 1 0 0,12-2 153 0 0,0 2 1 0 0,1 0 0 0 0,50-3-1 0 0,-49 6-160 0 0,-2 1-7 0 0,36-1 30 0 0,-22 7-53 0 0,30 2 83 0 0,-51-5-113 0 0,-1 2-1 0 0,27 4 1 0 0,24 5 71 0 0,-18-4-377 0 0,-22 0-345 0 0,7 8-374 0 0,-26-8 296 0 0,-7-4 40 0 0,-6 2-54 0 0</inkml:trace>
</inkml:ink>
</file>

<file path=ppt/ink/ink48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36:30.225"/>
    </inkml:context>
    <inkml:brush xml:id="br0">
      <inkml:brushProperty name="width" value="0.05" units="cm"/>
      <inkml:brushProperty name="height" value="0.05" units="cm"/>
    </inkml:brush>
  </inkml:definitions>
  <inkml:trace contextRef="#ctx0" brushRef="#br0">232 123 3393 0 0,'0'-4'2147'0'0,"-1"-3"1252"0"0,-3 5-2759 0 0,-3 3-506 0 0,-3 2-129 0 0,5-1 1 0 0,4-1 3 0 0,-55 31 42 0 0,-3 0-38 0 0,48-27-8 0 0,0 1 1 0 0,1-1-1 0 0,0 2 1 0 0,0 0-1 0 0,0 0 1 0 0,-9 9-1 0 0,18-15-3 0 0,1-1 0 0 0,-1 1 0 0 0,1 0 0 0 0,-1-1 0 0 0,1 1 0 0 0,0-1 0 0 0,-1 1 0 0 0,1 0 0 0 0,0-1 0 0 0,-1 1 0 0 0,1 0 0 0 0,0-1 0 0 0,0 1 0 0 0,0 0 0 0 0,-1 0 0 0 0,1-1 0 0 0,0 1 0 0 0,0 0 0 0 0,0 0 0 0 0,0-1 0 0 0,0 1 0 0 0,1 0 0 0 0,-1-1-1 0 0,0 1 1 0 0,0 0 0 0 0,0 0 0 0 0,1-1 0 0 0,-1 2 0 0 0,6 3 48 0 0,-5-6-26 0 0,4-1 3 0 0,4-2-5 0 0,1 0-12 0 0,134-20 24 0 0,-112 17-19 0 0,17-12 4 0 0,-40 15-14 0 0,-4 2-2 0 0,-1 0 0 0 0,1 1 0 0 0,-1 0 0 0 0,1 0 0 0 0,0 0 0 0 0,-1 0 0 0 0,10 0 0 0 0,18 5 23 0 0,-29-4-8 0 0,1 0-34 0 0,-2 0 82 0 0,0-1 128 0 0,-2-2-177 0 0,1-1 1 0 0,-1 0-1 0 0,1 1 0 0 0,0-1 0 0 0,0 1 0 0 0,1-1 1 0 0,-1 1-1 0 0,3-6 0 0 0,7-21 19 0 0,-7 9 99 0 0,-4 13-88 0 0,1-5 34 0 0,0 4 13 0 0,0 1-2 0 0,0 3-85 0 0,3-12 142 0 0,-3 5-11 0 0,-1 5-63 0 0,-1 3-33 0 0,-1 0 5 0 0,-1 0-21 0 0,-2 0 35 0 0,2 1-21 0 0,-1 1-12 0 0,1 2-22 0 0,-2 4 12 0 0,-1-1-1 0 0,1 1 1 0 0,0 1 0 0 0,0-1-1 0 0,0 1 1 0 0,-8 9-1 0 0,7-7-1 0 0,-20 23 24 0 0,-4 5 1 0 0,5-18-23 0 0,21-14-11 0 0,-3 4-5 0 0,-4 2 14 0 0,7-7 7 0 0,2-3 2 0 0,0 0-11 0 0,-1-2 11 0 0,-3-7 15 0 0,9-24-15 0 0,0 14-18 0 0,-2 13-8 0 0,0 5 1 0 0,-1 0-1 0 0,1 0 1 0 0,-1 1-1 0 0,0-1 1 0 0,1 0-1 0 0,-1 0 1 0 0,0 1-1 0 0,0-1 1 0 0,0 0 0 0 0,0 0-1 0 0,-1 0 1 0 0,1 1-1 0 0,0-1 1 0 0,-1 0-1 0 0,1 1 1 0 0,-2-4 0 0 0,1 5-1 0 0,-1 0 1 0 0,1 0-1 0 0,0-1 1 0 0,-1 1 0 0 0,1 0-1 0 0,0 0 1 0 0,-1 0-1 0 0,1 1 1 0 0,0-1 0 0 0,0 0-1 0 0,-1 0 1 0 0,1 1-1 0 0,0-1 1 0 0,0 1 0 0 0,-1-1-1 0 0,1 1 1 0 0,0 0 0 0 0,0-1-1 0 0,0 1 1 0 0,-1 1-1 0 0,-29 24 0 0 0,-72 84-13 0 0,62-65 55 0 0,36-45-8 0 0,4 0 5 0 0,10-3-28 0 0,-5 2-3 0 0,3-1 5 0 0,10-3 9 0 0,0-2-15 0 0,56-40 2 0 0,-24 4-2 0 0,-40 35-6 0 0,6-4 7 0 0,8-5 7 0 0,-22 16-15 0 0,1-1 0 0 0,-1 1 1 0 0,1-1-1 0 0,-1 1 1 0 0,0-1-1 0 0,0 1 0 0 0,0-1 1 0 0,0 0-1 0 0,0 1 1 0 0,0-1-1 0 0,0 0 0 0 0,-1 0 1 0 0,1 0-1 0 0,0 0 0 0 0,-1 0 1 0 0,0 0-1 0 0,1-2 1 0 0,-1 2-1 0 0,0-2-9 0 0,-1 1-2 0 0,-1 2 0 0 0,0 1 5 0 0,-6 9 1 0 0,-1 13 10 0 0,3-8 1 0 0,-2 3 1 0 0,-10 15-1 0 0,-4 5-9 0 0,16-23 2 0 0,2-2-10 0 0,-6 0-5 0 0,49-9-699 0 0,35 1-1053 0 0,-66-3-2701 0 0</inkml:trace>
</inkml:ink>
</file>

<file path=ppt/ink/ink48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36:30.770"/>
    </inkml:context>
    <inkml:brush xml:id="br0">
      <inkml:brushProperty name="width" value="0.05" units="cm"/>
      <inkml:brushProperty name="height" value="0.05" units="cm"/>
    </inkml:brush>
  </inkml:definitions>
  <inkml:trace contextRef="#ctx0" brushRef="#br0">227 100 1992 0 0,'9'-15'2353'0'0,"7"-5"-1282"0"0,5-6 304 0 0,-19 22-1309 0 0,7-9 671 0 0,-5 4 24 0 0,-5 2-29 0 0,-3 3-274 0 0,-9 3 161 0 0,-27 10-215 0 0,-9 21-162 0 0,1-1 2 0 0,34-22-123 0 0,0 1-1 0 0,0 0 0 0 0,1 1 1 0 0,0 0-1 0 0,-18 19 0 0 0,28-26-115 0 0,0 1-1 0 0,0 0 1 0 0,0 0 0 0 0,1 1-1 0 0,-1-1 1 0 0,1 0 0 0 0,0 1-1 0 0,0 0 1 0 0,0-1 0 0 0,1 1-1 0 0,-1 0 1 0 0,1 0-1 0 0,0 0 1 0 0,0 0 0 0 0,0 0-1 0 0,0 0 1 0 0,1 0 0 0 0,0 0-1 0 0,0 1 1 0 0,0-1-1 0 0,0 0 1 0 0,1 0 0 0 0,-1 0-1 0 0,1 0 1 0 0,0 0 0 0 0,2 5-1 0 0,-1-6 5 0 0,1 1-1 0 0,-1-1 1 0 0,1 0 0 0 0,-1-1-1 0 0,1 1 1 0 0,0 0 0 0 0,0-1-1 0 0,0 1 1 0 0,0-1 0 0 0,0 0-1 0 0,1 0 1 0 0,3 1-1 0 0,22 11 23 0 0,13-5 63 0 0,25-8-506 0 0,-45-2 118 0 0,-16 1 237 0 0,0-1 1 0 0,0 0-1 0 0,-1 0 0 0 0,1-1 1 0 0,0 0-1 0 0,0 0 1 0 0,-1 0-1 0 0,1 0 0 0 0,7-6 1 0 0,10-3-1236 0 0,2 2-3113 0 0</inkml:trace>
</inkml:ink>
</file>

<file path=ppt/ink/ink48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36:31.137"/>
    </inkml:context>
    <inkml:brush xml:id="br0">
      <inkml:brushProperty name="width" value="0.05" units="cm"/>
      <inkml:brushProperty name="height" value="0.05" units="cm"/>
    </inkml:brush>
  </inkml:definitions>
  <inkml:trace contextRef="#ctx0" brushRef="#br0">175 60 1696 0 0,'65'-43'1737'0'0,"-65"43"-1689"0"0,0-1-1 0 0,0 1 1 0 0,1 0 0 0 0,-1 0 0 0 0,0 0 0 0 0,0 0 0 0 0,0 0-1 0 0,0 0 1 0 0,0 0 0 0 0,1-1 0 0 0,-1 1 0 0 0,0 0-1 0 0,0 0 1 0 0,0 0 0 0 0,0 0 0 0 0,0-1 0 0 0,0 1 0 0 0,0 0-1 0 0,0 0 1 0 0,0 0 0 0 0,1 0 0 0 0,-1-1 0 0 0,0 1 0 0 0,0 0-1 0 0,0 0 1 0 0,0 0 0 0 0,0-1 0 0 0,0 1 0 0 0,0 0-1 0 0,0 0 1 0 0,0 0 0 0 0,-1 0 0 0 0,1-1 0 0 0,0 1 0 0 0,0 0-1 0 0,0 0 1 0 0,0 0 0 0 0,0-1 0 0 0,0 1 0 0 0,0 0 0 0 0,0 0-1 0 0,0 0 1 0 0,0 0 0 0 0,-1 0 0 0 0,1-1 0 0 0,0 1-1 0 0,0 0 1 0 0,0 0 0 0 0,0 0 0 0 0,0 0 0 0 0,-1 0 0 0 0,1 0-1 0 0,0 0 1 0 0,-17-6 624 0 0,-20 3 140 0 0,23 8-522 0 0,0 0-1 0 0,0 1 1 0 0,0 0 0 0 0,1 1-1 0 0,0 1 1 0 0,0 0 0 0 0,1 0-1 0 0,-15 14 1 0 0,22-16-215 0 0,0-1 0 0 0,0 1 0 0 0,1-1 0 0 0,0 2 0 0 0,0-1 0 0 0,0 0 0 0 0,1 1 0 0 0,-5 10 0 0 0,7-13-57 0 0,-1 1 1 0 0,0-1-1 0 0,1 0 1 0 0,0 1-1 0 0,0-1 0 0 0,0 1 1 0 0,1-1-1 0 0,0 1 1 0 0,0 0-1 0 0,0-1 0 0 0,0 1 1 0 0,0-1-1 0 0,1 1 1 0 0,1 4-1 0 0,9 4 23 0 0,-9-13-34 0 0,-1 1 0 0 0,1 0 0 0 0,0-1 0 0 0,-1 0 0 0 0,1 1 0 0 0,0-1 0 0 0,-1 0 0 0 0,1 0 0 0 0,0 0 0 0 0,0 0 0 0 0,-1 0-1 0 0,4-1 1 0 0,15-4 57 0 0,7-5 8 0 0,-12 3-55 0 0,-8 4-3 0 0,0 0 0 0 0,0-1 0 0 0,0 0 0 0 0,0 0 0 0 0,-1-1 0 0 0,12-11-1 0 0,17-17 69 0 0,-29 27-58 0 0,-2 2-29 0 0,-3 3-1 0 0,1 0 1 0 0,0-1-1 0 0,-1 1 0 0 0,0-1 0 0 0,1 1 1 0 0,-1-1-1 0 0,0 1 0 0 0,0-1 0 0 0,0 0 1 0 0,0 0-1 0 0,0 0 0 0 0,0 0 1 0 0,0 1-1 0 0,0-5 0 0 0,-3 6 0 0 0,1 2 17 0 0,-4 9 1 0 0,1-1-1 0 0,0 1 0 0 0,1 0 0 0 0,0 0 1 0 0,1 0-1 0 0,0 0 0 0 0,1 0 1 0 0,0 20-1 0 0,1-27 6 0 0,1-1 0 0 0,0 1 1 0 0,0 0-1 0 0,1-1 0 0 0,-1 1 1 0 0,1 0-1 0 0,-1-1 0 0 0,3 4 1 0 0,-2-4-84 0 0,0 0 1 0 0,1 0 0 0 0,-1-1-1 0 0,1 1 1 0 0,-1 0 0 0 0,1-1 0 0 0,0 0-1 0 0,0 0 1 0 0,0 0 0 0 0,0 0-1 0 0,0 0 1 0 0,0 0 0 0 0,6 1-1 0 0,-6-2-50 0 0,0 0-1 0 0,0-1 1 0 0,-1 1-1 0 0,1-1 1 0 0,0 0-1 0 0,0 1 0 0 0,0-1 1 0 0,0-1-1 0 0,0 1 1 0 0,6-1-1 0 0,17-11-1000 0 0,-9-5 413 0 0</inkml:trace>
</inkml:ink>
</file>

<file path=ppt/ink/ink48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36:31.532"/>
    </inkml:context>
    <inkml:brush xml:id="br0">
      <inkml:brushProperty name="width" value="0.05" units="cm"/>
      <inkml:brushProperty name="height" value="0.05" units="cm"/>
    </inkml:brush>
  </inkml:definitions>
  <inkml:trace contextRef="#ctx0" brushRef="#br0">0 1 3121 0 0,'4'0'2258'0'0,"-4"0"-2172"0"0,0 0-1 0 0,0 0 1 0 0,0-1-1 0 0,1 1 1 0 0,-1 0 0 0 0,0 0-1 0 0,0 0 1 0 0,0 0-1 0 0,0 0 1 0 0,0 0-1 0 0,1 0 1 0 0,-1 0-1 0 0,0 0 1 0 0,0 0-1 0 0,0 0 1 0 0,0 0-1 0 0,0 0 1 0 0,1 0 0 0 0,-1 0-1 0 0,0 1 1 0 0,0-1-1 0 0,0 0 1 0 0,0 0-1 0 0,0 0 1 0 0,1 0-1 0 0,-1 0 1 0 0,0 0-1 0 0,0 0 1 0 0,0 0-1 0 0,0 0 1 0 0,0 0 0 0 0,0 1-1 0 0,1-1 1 0 0,-1 0-1 0 0,0 0 1 0 0,0 0-1 0 0,0 0 1 0 0,0 0-1 0 0,0 1 1 0 0,0-1-1 0 0,0 0 1 0 0,0 0-1 0 0,0 0 1 0 0,0 0 0 0 0,0 0-1 0 0,0 1 1 0 0,0-1-1 0 0,0 0 1 0 0,0 0-1 0 0,0 0 1 0 0,0 0-1 0 0,0 1 1 0 0,0-1-1 0 0,0 0 1 0 0,0 0-1 0 0,1 12-196 0 0,3 10 225 0 0,16 108 561 0 0,-18-50-161 0 0,-9-32-104 0 0,4-31-265 0 0,2 6 26 0 0,11 31 149 0 0,-6-38-222 0 0,1-6-60 0 0,2-3-10 0 0,6-4-1798 0 0,-13-6-596 0 0,0 1 1485 0 0</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19:05:36.133"/>
    </inkml:context>
    <inkml:brush xml:id="br0">
      <inkml:brushProperty name="width" value="0.05" units="cm"/>
      <inkml:brushProperty name="height" value="0.05" units="cm"/>
    </inkml:brush>
  </inkml:definitions>
  <inkml:trace contextRef="#ctx0" brushRef="#br0">1 234 5001 0 0,'7'-2'5534'0'0,"44"-40"-5267"0"0,-15 5-161 0 0,-2-3 0 0 0,42-62 0 0 0,-72 96-68 0 0,-4 1 595 0 0,1 21-528 0 0,1 0 0 0 0,0 0 0 0 0,6 17 0 0 0,-1-1-52 0 0,-5 19 163 0 0,-2-36-155 0 0,5 30 33 0 0,1-18 9 0 0,6 14 74 0 0,8 37 57 0 0,-16-54-193 0 0,2 0-1 0 0,8 24 0 0 0,-11-40-19 0 0,0 0 0 0 0,0-1 0 0 0,0 1 0 0 0,1-1 0 0 0,1 0-1 0 0,-1 0 1 0 0,1 0 0 0 0,0-1 0 0 0,12 12 0 0 0,-16-17-13 0 0,0 0 1 0 0,0-1-1 0 0,0 1 1 0 0,0 0-1 0 0,1-1 1 0 0,-1 1-1 0 0,0-1 1 0 0,0 1-1 0 0,1-1 0 0 0,-1 0 1 0 0,0 0-1 0 0,0 1 1 0 0,1-1-1 0 0,-1 0 1 0 0,0 0-1 0 0,1 0 1 0 0,-1-1-1 0 0,0 1 1 0 0,1 0-1 0 0,-1 0 0 0 0,0-1 1 0 0,3 0-1 0 0,0-1 4 0 0,0 0-1 0 0,0 0 1 0 0,0 0-1 0 0,0-1 0 0 0,-1 0 1 0 0,1 0-1 0 0,2-3 0 0 0,17-18 25 0 0,-10 7-15 0 0,2-7 33 0 0,13-14-14 0 0,6-13 0 0 0,-13 24-24 0 0,-18 25-16 0 0,-1 0 0 0 0,0-1-1 0 0,0 1 1 0 0,0 0 0 0 0,0-1 0 0 0,0 1 0 0 0,-1-1-1 0 0,1 1 1 0 0,-1-1 0 0 0,0 0 0 0 0,1 0 0 0 0,-1 0 0 0 0,0-3-1 0 0,1-1-1 0 0,-1 6-20 0 0,-1 1 1 0 0,5 29 101 0 0,9 2-117 0 0,4-17-992 0 0,-5-9 811 0 0,9-2-127 0 0,0-3-92 0 0,4-1-577 0 0,-23 0 656 0 0,16-3-4518 0 0</inkml:trace>
</inkml:ink>
</file>

<file path=ppt/ink/ink4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23:00:44.260"/>
    </inkml:context>
    <inkml:brush xml:id="br0">
      <inkml:brushProperty name="width" value="0.05" units="cm"/>
      <inkml:brushProperty name="height" value="0.05" units="cm"/>
      <inkml:brushProperty name="color" value="#E71224"/>
    </inkml:brush>
  </inkml:definitions>
  <inkml:trace contextRef="#ctx0" brushRef="#br0">139 1 5001 0 0,'-1'6'4371'0'0,"0"3"-3612"0"0,-10-6-603 0 0,2 14-79 0 0,2-2-49 0 0,1-4 9 0 0,-7 7 3 0 0,4-5 38 0 0,-1-1 0 0 0,2 2 0 0 0,0-1 0 0 0,0 1-1 0 0,1 0 1 0 0,1 1 0 0 0,0 0 0 0 0,1-1 0 0 0,-5 31 0 0 0,5-28 8 0 0,-3 22 178 0 0,8-38-260 0 0,0-1 0 0 0,0 1 0 0 0,0-1 0 0 0,0 1 0 0 0,0-1 0 0 0,0 1 0 0 0,0-1-1 0 0,0 1 1 0 0,0-1 0 0 0,0 1 0 0 0,1 0 0 0 0,-1-1 0 0 0,0 1 0 0 0,0-1 0 0 0,1 1 0 0 0,-1-1 0 0 0,0 0 0 0 0,0 1 0 0 0,1-1 0 0 0,-1 1 0 0 0,1-1 0 0 0,-1 0 0 0 0,0 1 0 0 0,1-1 0 0 0,-1 1 0 0 0,1-1 0 0 0,-1 0 0 0 0,1 0 0 0 0,-1 1 0 0 0,1-1 0 0 0,-1 0 0 0 0,1 0 0 0 0,-1 0 0 0 0,1 0 0 0 0,0 0 0 0 0,-1 1 0 0 0,1-1 0 0 0,-1 0-1 0 0,1 0 1 0 0,-1 0 0 0 0,1 0 0 0 0,-1-1 0 0 0,1 1 0 0 0,0 0 0 0 0,-1 0 0 0 0,1 0 0 0 0,-1 0 0 0 0,1 0 0 0 0,-1-1 0 0 0,1 1 0 0 0,-1 0 0 0 0,1-1 0 0 0,-1 1 0 0 0,0 0 0 0 0,1-1 0 0 0,0 0 0 0 0,29-20 66 0 0,9-28-73 0 0,-15 16-60 0 0,-13 18 4 0 0,-1-10-38 0 0,8-13-51 0 0,-16 36 133 0 0,0 0 0 0 0,-1 0 0 0 0,0 1 0 0 0,1-1 0 0 0,-1 0 0 0 0,0 0 0 0 0,0 0 0 0 0,0-1 0 0 0,0 1 0 0 0,0 0 0 0 0,0 0 0 0 0,-1 0 0 0 0,1-1 0 0 0,-1 1 0 0 0,1 0 0 0 0,-1-1 0 0 0,0 1 0 0 0,0 0 0 0 0,0-1 0 0 0,0 1 0 0 0,-1 0 0 0 0,1-1 0 0 0,-2-3 0 0 0,1 5-14 0 0,0-1-1 0 0,0 1 0 0 0,-1 0 1 0 0,1 0-1 0 0,-1 0 0 0 0,1 0 0 0 0,-1 0 1 0 0,1 0-1 0 0,-1 0 0 0 0,1 1 1 0 0,-1-1-1 0 0,0 0 0 0 0,1 1 1 0 0,-1-1-1 0 0,0 1 0 0 0,0 0 1 0 0,1 0-1 0 0,-1-1 0 0 0,0 1 0 0 0,0 1 1 0 0,0-1-1 0 0,1 0 0 0 0,-1 0 1 0 0,0 0-1 0 0,0 1 0 0 0,1-1 1 0 0,-1 1-1 0 0,0 0 0 0 0,1-1 1 0 0,-1 1-1 0 0,-1 1 0 0 0,-7 1-646 0 0,6-3-163 0 0,1 1-145 0 0,2-1 772 0 0,0 0-105 0 0</inkml:trace>
</inkml:ink>
</file>

<file path=ppt/ink/ink49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36:31.885"/>
    </inkml:context>
    <inkml:brush xml:id="br0">
      <inkml:brushProperty name="width" value="0.05" units="cm"/>
      <inkml:brushProperty name="height" value="0.05" units="cm"/>
    </inkml:brush>
  </inkml:definitions>
  <inkml:trace contextRef="#ctx0" brushRef="#br0">159 66 5233 0 0,'61'-43'1088'0'0,"-61"42"-1062"0"0,1 1-1 0 0,-1 0 0 0 0,1-1 1 0 0,-1 1-1 0 0,0 0 0 0 0,1-1 1 0 0,-1 1-1 0 0,0 0 0 0 0,1-1 1 0 0,-1 1-1 0 0,0-1 0 0 0,0 1 1 0 0,1 0-1 0 0,-1-1 0 0 0,0 1 1 0 0,0-1-1 0 0,0 1 0 0 0,0-1 1 0 0,0 1-1 0 0,1-1 1 0 0,-1 1-1 0 0,0-1 0 0 0,0 1 1 0 0,0-1-1 0 0,0 1 0 0 0,-1-1 1 0 0,1 1-1 0 0,0-1 0 0 0,0 1 1 0 0,0-1-1 0 0,0 1 0 0 0,0-1 1 0 0,-1 1-1 0 0,1 0 0 0 0,0-1 1 0 0,0 1-1 0 0,-1-1 0 0 0,1 1 1 0 0,0-1-1 0 0,0 1 0 0 0,-1 0 1 0 0,1-1-1 0 0,-1 1 0 0 0,1 0 1 0 0,0-1-1 0 0,-1 1 0 0 0,1 0 1 0 0,-1 0-1 0 0,1 0 0 0 0,0-1 1 0 0,-1 1-1 0 0,1 0 0 0 0,-1 0 1 0 0,1 0-1 0 0,-1 0 0 0 0,1 0 1 0 0,-1 0-1 0 0,1-1 0 0 0,-1 1 1 0 0,1 0-1 0 0,-1 1 1 0 0,1-1-1 0 0,-1 0 0 0 0,1 0 1 0 0,-1 0-1 0 0,-33-1 583 0 0,18 5-221 0 0,0 1-1 0 0,1 1 1 0 0,-1 1 0 0 0,-17 9 0 0 0,24-10-257 0 0,0 0 0 0 0,1 0 1 0 0,-1 0-1 0 0,-7 9 0 0 0,-7 16 47 0 0,22-30-171 0 0,0 1 0 0 0,0-1 1 0 0,1 0-1 0 0,-1 1 0 0 0,1-1 1 0 0,-1 1-1 0 0,1-1 0 0 0,0 1 0 0 0,-1-1 1 0 0,1 1-1 0 0,0-1 0 0 0,0 1 1 0 0,0-1-1 0 0,0 1 0 0 0,0-1 0 0 0,0 1 1 0 0,1-1-1 0 0,-1 1 0 0 0,0-1 1 0 0,1 1-1 0 0,0-1 0 0 0,-1 1 0 0 0,1-1 1 0 0,-1 0-1 0 0,1 1 0 0 0,0-1 1 0 0,2 2-1 0 0,19 14 94 0 0,-5-9-35 0 0,5-1-29 0 0,-3-2-30 0 0,1-2-1 0 0,34 3 0 0 0,-25-5-188 0 0,-15 0-3 0 0,35-2-1110 0 0,-31-6 524 0 0,-7-1 190 0 0,-1-7 22 0 0</inkml:trace>
  <inkml:trace contextRef="#ctx0" brushRef="#br0" timeOffset="1">404 67 6489 0 0,'59'-27'1289'0'0,"-59"27"-1251"0"0,1 0 0 0 0,-1 0 0 0 0,0 0 0 0 0,1 0 0 0 0,-1-1 0 0 0,0 1 0 0 0,1 0 0 0 0,-1 0 0 0 0,0 0 0 0 0,1 0 0 0 0,-1 0 0 0 0,1 0 0 0 0,-1 0 0 0 0,0 0 0 0 0,1 0 0 0 0,-1 0 0 0 0,0 0 1 0 0,1 0-1 0 0,-1 0 0 0 0,0 0 0 0 0,1 0 0 0 0,-1 1 0 0 0,0-1 0 0 0,1 0 0 0 0,-1 0 0 0 0,0 0 0 0 0,1 0 0 0 0,-1 1 0 0 0,0-1 0 0 0,0 0 0 0 0,1 0 0 0 0,-1 1 0 0 0,0-1 0 0 0,0 0 0 0 0,1 0 0 0 0,-1 1 0 0 0,0-1 1 0 0,0 0-1 0 0,0 1 0 0 0,0-1 0 0 0,1 0 0 0 0,-1 1 0 0 0,0-1 0 0 0,0 0 0 0 0,0 1 0 0 0,0-1 0 0 0,0 0 0 0 0,0 1 0 0 0,0-1 0 0 0,0 0 0 0 0,0 1 0 0 0,0-1 0 0 0,0 1 0 0 0,0-1 0 0 0,-5 27 211 0 0,2-13 21 0 0,-3 57 343 0 0,2-36-249 0 0,7-25-274 0 0,4-9-61 0 0,7 4-274 0 0,-14-4 123 0 0</inkml:trace>
</inkml:ink>
</file>

<file path=ppt/ink/ink49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36:32.575"/>
    </inkml:context>
    <inkml:brush xml:id="br0">
      <inkml:brushProperty name="width" value="0.05" units="cm"/>
      <inkml:brushProperty name="height" value="0.05" units="cm"/>
    </inkml:brush>
  </inkml:definitions>
  <inkml:trace contextRef="#ctx0" brushRef="#br0">1 88 3033 0 0,'30'-70'2922'0'0,"-27"60"-1025"0"0,-7 11-904 0 0,1 1-552 0 0,1-2-108 0 0,0 1-113 0 0,1 6-16 0 0,0-4-163 0 0,0 12 232 0 0,1 1-1 0 0,0-1 1 0 0,0 0-1 0 0,6 30 0 0 0,3-29-156 0 0,17 1 88 0 0,22-2 9 0 0,-14-13-97 0 0,-28-2-89 0 0,0-1-1 0 0,0 1 0 0 0,0-1 1 0 0,0-1-1 0 0,-1 1 0 0 0,8-3 1 0 0,-10 2-13 0 0,1 1 1 0 0,0-1-1 0 0,-1 0 0 0 0,0 0 1 0 0,1-1-1 0 0,-1 1 1 0 0,0 0-1 0 0,0-1 0 0 0,0 0 1 0 0,0 0-1 0 0,-1 0 0 0 0,1 0 1 0 0,-1 0-1 0 0,0-1 1 0 0,0 1-1 0 0,0-1 0 0 0,3-7 1 0 0,4-40-137 0 0,-5 23-2 0 0,0 12 50 0 0,4 7-36 0 0,-2 6-3 0 0,-5-3-48 0 0,10 16-57 0 0,7 48 206 0 0,-3-10 41 0 0,-13-6 29 0 0,-2-38-40 0 0,1 1 0 0 0,-1-1-1 0 0,1 1 1 0 0,-1-1 0 0 0,1 1 0 0 0,0-1 0 0 0,1 0 0 0 0,-1 1-1 0 0,1-1 1 0 0,0 0 0 0 0,0 0 0 0 0,4 5 0 0 0,-4-8 78 0 0,44-33 183 0 0,-35 20-267 0 0,1-9 28 0 0,-10 16-33 0 0,1 1 1 0 0,-1-1-1 0 0,1 1 1 0 0,0 0-1 0 0,0 0 0 0 0,7-7 1 0 0,17-9-13 0 0,-14 16 2 0 0,-5 3 1 0 0,-8 1-4 0 0,7 7-4 0 0,13 12-10 0 0,-16-15 18 0 0,4-2 6 0 0,0 0 1 0 0,0 0-1 0 0,1-1 1 0 0,-1 0-1 0 0,1-1 1 0 0,14 0 0 0 0,3-3 11 0 0,-10 0-10 0 0,-7 1 0 0 0,-1-1 0 0 0,1-1 0 0 0,-1 1-1 0 0,0-1 1 0 0,0-1 0 0 0,0 1-1 0 0,0-2 1 0 0,-1 1 0 0 0,12-11 0 0 0,-8 5-6 0 0,-1 0-2 0 0,-5 6-1 0 0,1-4 0 0 0,1-2 2 0 0,9 3 7 0 0,-17 7 71 0 0,3-2-15 0 0,13-1 28 0 0,53 15-199 0 0,-44-6-87 0 0,0-1 0 0 0,24 1 0 0 0,-31-4-37 0 0,-16 3 0 0 0</inkml:trace>
</inkml:ink>
</file>

<file path=ppt/ink/ink49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36:33.559"/>
    </inkml:context>
    <inkml:brush xml:id="br0">
      <inkml:brushProperty name="width" value="0.05" units="cm"/>
      <inkml:brushProperty name="height" value="0.05" units="cm"/>
    </inkml:brush>
  </inkml:definitions>
  <inkml:trace contextRef="#ctx0" brushRef="#br0">1 0 2745 0 0,'0'0'168'0'0,"0"0"0"0"0,1 0 0 0 0,-1 0 0 0 0,1 0 0 0 0,-1 0 0 0 0,1 0 0 0 0,-1 0 0 0 0,0 0 0 0 0,1 0 0 0 0,-1 0 0 0 0,1 1 1 0 0,-1-1-1 0 0,1 0 0 0 0,-1 0 0 0 0,0 0 0 0 0,1 0 0 0 0,-1 1 0 0 0,0-1 0 0 0,1 0 0 0 0,-1 0 0 0 0,0 1 0 0 0,1-1 0 0 0,-1 0 1 0 0,0 1-1 0 0,1-1 0 0 0,-1 0 0 0 0,0 1 0 0 0,0-1 0 0 0,1 0 0 0 0,-1 1 0 0 0,0-1 0 0 0,0 0 0 0 0,0 1 0 0 0,0-1 0 0 0,1 1 0 0 0,6 24-611 0 0,-3-8 885 0 0,8 42 398 0 0,7 76-1 0 0,-4-21-446 0 0,-2-69-357 0 0,19 18 42 0 0,-14-32-8 0 0,-17-30-66 0 0,3 7 30 0 0,1-3-7 0 0,1-3 2 0 0,-2-3-11 0 0,17-20 100 0 0,12-26 19 0 0,-27 38-128 0 0,11-17 28 0 0,15-21 20 0 0,-9 17-28 0 0,1 2-10 0 0,-6 12-14 0 0,7 1 12 0 0,-21 13-17 0 0,1 0-1 0 0,-1 0 0 0 0,1 1 0 0 0,0 0 0 0 0,-1-1 0 0 0,1 2 0 0 0,6-1 0 0 0,-9 0 0 0 0,0 1-1 0 0,0 0 1 0 0,-1 0 0 0 0,1 1-1 0 0,0-1 1 0 0,-1 0 0 0 0,1 1-1 0 0,0-1 1 0 0,0 1 0 0 0,-1-1-1 0 0,1 1 1 0 0,-1 0 0 0 0,1-1-1 0 0,-1 1 1 0 0,1 0 0 0 0,-1 0-1 0 0,1 0 1 0 0,-1 1 0 0 0,0-1-1 0 0,2 1 1 0 0,-2 0 0 0 0,0 0-1 0 0,0 0 1 0 0,0 0-1 0 0,0 0 1 0 0,-1 0-1 0 0,1 0 1 0 0,0 0-1 0 0,-1 0 1 0 0,0 0-1 0 0,1 0 1 0 0,-1 0-1 0 0,0 4 1 0 0,-1 8 2 0 0,-11 21 1 0 0,0-13-5 0 0,2-9-1 0 0,-19 17 9 0 0,-16 11-3 0 0,31-30-2 0 0,-1 0 0 0 0,0-1 0 0 0,-1-1 0 0 0,0 0 0 0 0,-1-1 0 0 0,-21 7-1 0 0,23-11 7 0 0,-9 3 17 0 0,1-4 5 0 0,-12-8-5 0 0,18-3-38 0 0,8 0-8 0 0,3-2-6 0 0,4 1 8 0 0,6-20-268 0 0,12-16-845 0 0,-8 24 48 0 0,0-4-3062 0 0</inkml:trace>
</inkml:ink>
</file>

<file path=ppt/ink/ink49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36:33.909"/>
    </inkml:context>
    <inkml:brush xml:id="br0">
      <inkml:brushProperty name="width" value="0.05" units="cm"/>
      <inkml:brushProperty name="height" value="0.05" units="cm"/>
    </inkml:brush>
  </inkml:definitions>
  <inkml:trace contextRef="#ctx0" brushRef="#br0">1 12 4225 0 0,'13'-11'2600'0'0,"-12"11"-2539"0"0,-1 0 0 0 0,0-1 0 0 0,1 1 0 0 0,-1 0 0 0 0,1 0 0 0 0,-1 1-1 0 0,0-1 1 0 0,1 0 0 0 0,-1 0 0 0 0,1 0 0 0 0,-1 0 0 0 0,0 0 0 0 0,1 0 0 0 0,-1 0 0 0 0,0 1 0 0 0,1-1 0 0 0,-1 0 0 0 0,0 0 0 0 0,1 0 0 0 0,-1 1 0 0 0,0-1 0 0 0,1 0 0 0 0,-1 1-1 0 0,0-1 1 0 0,0 0 0 0 0,1 1 0 0 0,-1-1 0 0 0,0 0 0 0 0,0 1 0 0 0,0-1 0 0 0,1 0 0 0 0,-1 1 0 0 0,0-1 0 0 0,0 0 0 0 0,0 1 0 0 0,0-1 0 0 0,0 1 0 0 0,0-1 0 0 0,0 0 0 0 0,0 1-1 0 0,0-1 1 0 0,0 1 0 0 0,0-1 0 0 0,0 0 0 0 0,0 1 0 0 0,0-1 0 0 0,-1 1 0 0 0,13 140 358 0 0,-10-102-253 0 0,-1 30 128 0 0,-1-28-218 0 0,0-16-51 0 0,4 14 27 0 0,4 1 16 0 0,6 20 55 0 0,-3-16-18 0 0,-11-43-107 0 0,1 0-1 0 0,-1 0 0 0 0,0 1 0 0 0,1-1 0 0 0,0 0 0 0 0,-1 0 1 0 0,1 0-1 0 0,0 0 0 0 0,-1 0 0 0 0,1 0 0 0 0,0 0 1 0 0,0-1-1 0 0,0 1 0 0 0,0 0 0 0 0,0 0 0 0 0,1 0 0 0 0,0 0-171 0 0,1 1 0 0 0,-1-1 0 0 0,1 0 0 0 0,-1 0-1 0 0,1 0 1 0 0,0-1 0 0 0,-1 1 0 0 0,1-1-1 0 0,0 1 1 0 0,3-1 0 0 0</inkml:trace>
</inkml:ink>
</file>

<file path=ppt/ink/ink49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36:34.285"/>
    </inkml:context>
    <inkml:brush xml:id="br0">
      <inkml:brushProperty name="width" value="0.05" units="cm"/>
      <inkml:brushProperty name="height" value="0.05" units="cm"/>
    </inkml:brush>
  </inkml:definitions>
  <inkml:trace contextRef="#ctx0" brushRef="#br0">216 78 4169 0 0,'-5'-3'1536'0'0,"-6"-6"1132"0"0,5 2-2274 0 0,2 3-226 0 0,-4 1 15 0 0,-19 4-8 0 0,26-1-174 0 0,-10 2 59 0 0,-19 4 71 0 0,7 8 118 0 0,-1 5-58 0 0,-6 12 92 0 0,9 4 1 0 0,18-28-219 0 0,0 1 0 0 0,1-1-1 0 0,0 1 1 0 0,0-1 0 0 0,1 1-1 0 0,-1 14 1 0 0,5 16 120 0 0,-3-34-158 0 0,1 0 1 0 0,0 0-1 0 0,1 1 0 0 0,-1-1 0 0 0,1 0 0 0 0,-1 0 1 0 0,1-1-1 0 0,0 1 0 0 0,4 5 0 0 0,-3-6-15 0 0,0 0 0 0 0,0 0 0 0 0,0-1-1 0 0,0 1 1 0 0,1-1 0 0 0,0 1-1 0 0,-1-1 1 0 0,1 0 0 0 0,0 0 0 0 0,0-1-1 0 0,0 1 1 0 0,0-1 0 0 0,0 0 0 0 0,0 0-1 0 0,0 0 1 0 0,0 0 0 0 0,1-1-1 0 0,6 0 1 0 0,-5 0 1 0 0,0 0 0 0 0,0 0 0 0 0,-1-1 0 0 0,1 1 0 0 0,0-1 0 0 0,0-1 0 0 0,-1 1 0 0 0,1-1 0 0 0,-1 0 0 0 0,1 0 0 0 0,-1-1-1 0 0,7-4 1 0 0,14-14 68 0 0,-9 4-39 0 0,-14 13-34 0 0,0 0-1 0 0,-1 0 1 0 0,1 0 0 0 0,-1 0-1 0 0,0 0 1 0 0,0-1 0 0 0,1-5 0 0 0,0 2-1 0 0,-1-2 0 0 0,-1 1 0 0 0,0 0 0 0 0,0 0 0 0 0,0-12 0 0 0,-3-4-7 0 0,0 14-16 0 0,1 0-1 0 0,-2 0 1 0 0,0 0 0 0 0,0 0 0 0 0,-1 1-1 0 0,0-1 1 0 0,-1 1 0 0 0,0 0-1 0 0,-7-10 1 0 0,6 6 29 0 0,4 4-102 0 0,1 2-1115 0 0,-1 2-482 0 0,9 8-654 0 0,-5-2 1781 0 0,10 3-2272 0 0</inkml:trace>
</inkml:ink>
</file>

<file path=ppt/ink/ink49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36:34.638"/>
    </inkml:context>
    <inkml:brush xml:id="br0">
      <inkml:brushProperty name="width" value="0.05" units="cm"/>
      <inkml:brushProperty name="height" value="0.05" units="cm"/>
    </inkml:brush>
  </inkml:definitions>
  <inkml:trace contextRef="#ctx0" brushRef="#br0">209 1 4009 0 0,'-71'25'5657'0'0,"54"-18"-5472"0"0,1 1-1 0 0,0 0 1 0 0,1 2-1 0 0,-21 15 1 0 0,32-22-152 0 0,1 0 0 0 0,0 1 1 0 0,0-1-1 0 0,0 1 0 0 0,0 0 0 0 0,1 0 1 0 0,0 0-1 0 0,-1 0 0 0 0,1 0 0 0 0,1 0 0 0 0,-3 7 1 0 0,3-6-3 0 0,0 0 1 0 0,0-1-1 0 0,0 1 0 0 0,1 0 1 0 0,-1 0-1 0 0,2 8 1 0 0,0 0-19 0 0,0 5 16 0 0,6 0 26 0 0,-5-16-49 0 0,0 0 1 0 0,0-1-1 0 0,1 0 0 0 0,-1 1 0 0 0,0-1 0 0 0,0 0 0 0 0,1 0 0 0 0,-1 0 0 0 0,1 0 0 0 0,-1-1 0 0 0,0 1 1 0 0,1-1-1 0 0,-1 0 0 0 0,1 1 0 0 0,0-1 0 0 0,3 0 0 0 0,6 0 6 0 0,7-1 8 0 0,26-9 29 0 0,-39 10-41 0 0,-1-1 0 0 0,1-1-1 0 0,0 1 1 0 0,0-1-1 0 0,-1 0 1 0 0,1-1 0 0 0,-1 1-1 0 0,0-1 1 0 0,0 0-1 0 0,0 0 1 0 0,0-1 0 0 0,0 1-1 0 0,0-1 1 0 0,-1 0-1 0 0,0 0 1 0 0,0-1 0 0 0,0 1-1 0 0,-1-1 1 0 0,7-10-1 0 0,-10 13-2 0 0,1 0-1 0 0,-1 0 1 0 0,1 0-1 0 0,-1 0 0 0 0,0 0 1 0 0,0 0-1 0 0,0 1 1 0 0,0-1-1 0 0,0 0 0 0 0,0 0 1 0 0,-1 0-1 0 0,1 0 0 0 0,-2-3 1 0 0,-6-13 34 0 0,4 14-27 0 0,-6 0-28 0 0,-2 0-46 0 0,-2 2-131 0 0,10 10-216 0 0</inkml:trace>
</inkml:ink>
</file>

<file path=ppt/ink/ink49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36:34.985"/>
    </inkml:context>
    <inkml:brush xml:id="br0">
      <inkml:brushProperty name="width" value="0.05" units="cm"/>
      <inkml:brushProperty name="height" value="0.05" units="cm"/>
    </inkml:brush>
  </inkml:definitions>
  <inkml:trace contextRef="#ctx0" brushRef="#br0">237 383 5177 0 0,'83'-22'1128'0'0,"-83"22"-1095"0"0,-1 0 0 0 0,1 0-1 0 0,0 0 1 0 0,-1 0 0 0 0,1-1-1 0 0,0 1 1 0 0,-1 0 0 0 0,1 0-1 0 0,0 0 1 0 0,0 0-1 0 0,-1 0 1 0 0,1-1 0 0 0,0 1-1 0 0,0 0 1 0 0,-1 0 0 0 0,1-1-1 0 0,0 1 1 0 0,0 0 0 0 0,0 0-1 0 0,-1-1 1 0 0,1 1 0 0 0,0 0-1 0 0,0-1 1 0 0,0 1-1 0 0,0 0 1 0 0,0 0 0 0 0,-1-1-1 0 0,1 1 1 0 0,0 0 0 0 0,0-1-1 0 0,0 1 1 0 0,0 0 0 0 0,0-1-1 0 0,0 1 1 0 0,0 0 0 0 0,0-1-1 0 0,0 1 1 0 0,0 0 0 0 0,1-1-1 0 0,-1 1 1 0 0,0 0-1 0 0,0-1 1 0 0,0 1 0 0 0,0 0-1 0 0,0-1 1 0 0,0 1 0 0 0,1 0-1 0 0,-1 0 1 0 0,0-1 0 0 0,0 1-1 0 0,1 0 1 0 0,-1 0 0 0 0,0-1-1 0 0,0 1 1 0 0,1 0-1 0 0,-1 0 1 0 0,0 0 0 0 0,0 0-1 0 0,1-1 1 0 0,-1 1 0 0 0,0 0-1 0 0,1 0 1 0 0,-1 0 0 0 0,0 0-1 0 0,1 0 1 0 0,-27-11 271 0 0,25 10-182 0 0,-8-1-6 0 0,1 0-1 0 0,-1 0 1 0 0,1 1 0 0 0,-1 0-1 0 0,0 0 1 0 0,0 1 0 0 0,1 0 0 0 0,-1 1-1 0 0,0 0 1 0 0,1 0 0 0 0,-1 1 0 0 0,-15 5-1 0 0,15-4-26 0 0,0 0-1 0 0,1 1 1 0 0,0 1-1 0 0,-1-1 1 0 0,2 1-1 0 0,-1 1 0 0 0,0-1 1 0 0,1 2-1 0 0,0-1 1 0 0,1 0-1 0 0,-8 10 1 0 0,5-6-61 0 0,1 2-1 0 0,0-1 1 0 0,0 1 0 0 0,1 0 0 0 0,1 1 0 0 0,-9 23-1 0 0,15-34-23 0 0,-1 0-1 0 0,0-1 0 0 0,1 1 0 0 0,-1 0 0 0 0,1 0 0 0 0,0 0 0 0 0,0 0 1 0 0,0-1-1 0 0,0 1 0 0 0,0 0 0 0 0,0 0 0 0 0,0 0 0 0 0,1 0 0 0 0,-1 0 1 0 0,0-1-1 0 0,1 1 0 0 0,0 0 0 0 0,-1 0 0 0 0,1-1 0 0 0,0 1 0 0 0,0 0 0 0 0,0-1 1 0 0,0 1-1 0 0,2 2 0 0 0,0-2 3 0 0,0 0 1 0 0,0 0-1 0 0,0 0 1 0 0,0 0-1 0 0,1 0 1 0 0,-1-1-1 0 0,0 1 0 0 0,1-1 1 0 0,-1 0-1 0 0,1 0 1 0 0,-1 0-1 0 0,5 0 1 0 0,1 0 3 0 0,-1 0 1 0 0,0-1 0 0 0,1 0 0 0 0,-1 0 0 0 0,1-1 0 0 0,-1 0 0 0 0,0-1-1 0 0,1 1 1 0 0,-1-2 0 0 0,16-5 0 0 0,-13 0 5 0 0,0 0 1 0 0,0-1-1 0 0,-1 0 0 0 0,0-1 1 0 0,-1 0-1 0 0,1-1 1 0 0,-2 0-1 0 0,0 0 1 0 0,0-1-1 0 0,-1 0 0 0 0,-1 0 1 0 0,0 0-1 0 0,6-19 1 0 0,-2 3-13 0 0,-1-1 1 0 0,-2 0-1 0 0,0 0 1 0 0,-3-1 0 0 0,3-34-1 0 0,-8 42-16 0 0,-1 0-1 0 0,0 0 0 0 0,-2 0 0 0 0,0 0 1 0 0,-11-28-1 0 0,15 48 12 0 0,-5-18-10 0 0,4 13-8 0 0,2 5 1 0 0,-4 9-38 0 0,-7 24 28 0 0,-2 5 29 0 0,7-20-6 0 0,-9 58 5 0 0,13 33 9 0 0,2-73-7 0 0,8 49 75 0 0,-2-53-70 0 0,1-1 1 0 0,12 30 0 0 0,-19-55-37 0 0,1-1 0 0 0,0 1 1 0 0,0-1-1 0 0,0 0 1 0 0,0 1-1 0 0,1-1 1 0 0,0 0-1 0 0,3 3 0 0 0,-1-2-9 0 0,-1 0-1 0 0,1 0 1 0 0,1-1-1 0 0,-1 1 1 0 0,1-1-1 0 0,-1-1 1 0 0,8 4-1 0 0,2-2-236 0 0</inkml:trace>
</inkml:ink>
</file>

<file path=ppt/ink/ink49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36:35.620"/>
    </inkml:context>
    <inkml:brush xml:id="br0">
      <inkml:brushProperty name="width" value="0.05" units="cm"/>
      <inkml:brushProperty name="height" value="0.05" units="cm"/>
    </inkml:brush>
  </inkml:definitions>
  <inkml:trace contextRef="#ctx0" brushRef="#br0">124 520 4521 0 0,'1'2'4203'0'0,"-6"4"-3820"0"0,1-5 265 0 0,4 5-82 0 0,0-1-299 0 0,0-3-91 0 0,-2-8-102 0 0,-1-1-11 0 0,0 0-41 0 0,-5-6-23 0 0,2 1 5 0 0,0 3 15 0 0,-13-23-8 0 0,-8-15 67 0 0,9 14-19 0 0,4 2-16 0 0,7 14-33 0 0,6 5 6 0 0,0 0-1 0 0,0 1 0 0 0,1-1 0 0 0,1 1 0 0 0,0-1 0 0 0,0 0 1 0 0,6-17-1 0 0,-6 26-12 0 0,1 0 0 0 0,0 1 0 0 0,0-1 0 0 0,0 1 0 0 0,0-1 0 0 0,0 1 0 0 0,1 0 0 0 0,-1 0 0 0 0,1 0 0 0 0,-1 0 1 0 0,1 0-1 0 0,0 1 0 0 0,-1-1 0 0 0,1 1 0 0 0,6-2 0 0 0,44-13-54 0 0,-42 15 24 0 0,13-2-46 0 0,-8 2 27 0 0,4-1-10 0 0,-2 1 17 0 0,9 1-41 0 0,-24 0 64 0 0,-1 0 0 0 0,0 0-1 0 0,0 0 1 0 0,0 1 0 0 0,0-1 0 0 0,0 1-1 0 0,0-1 1 0 0,0 1 0 0 0,0 0 0 0 0,0 0-1 0 0,0 0 1 0 0,0 0 0 0 0,0 0 0 0 0,0 0-1 0 0,-1 1 1 0 0,3 1 0 0 0,19 31-154 0 0,-18-24 142 0 0,0 0 0 0 0,-1 0-1 0 0,7 22 1 0 0,-9-25 23 0 0,-1 1-1 0 0,0-1 0 0 0,0 1 1 0 0,0-1-1 0 0,-1 1 0 0 0,-1 13 0 0 0,0-16 1 0 0,0-1-1 0 0,0 1 0 0 0,-1 0 0 0 0,1-1 1 0 0,-1 1-1 0 0,-4 7 0 0 0,-7 5 4 0 0,-17 7 11 0 0,26-22-4 0 0,1 0 1 0 0,0-1-1 0 0,-1 1 1 0 0,1-1-1 0 0,-1 0 1 0 0,1 0-1 0 0,-1 0 0 0 0,-3 0 1 0 0,-15-4 62 0 0,19-10-64 0 0,3 11-5 0 0,1 1 1 0 0,-1-1-1 0 0,1 0 0 0 0,-1 1 0 0 0,1-1 1 0 0,0 1-1 0 0,0-1 0 0 0,-1 1 0 0 0,1-1 0 0 0,0 1 1 0 0,0 0-1 0 0,1-1 0 0 0,-1 1 0 0 0,0 0 0 0 0,2-2 1 0 0,7-7-4 0 0,8-10-3 0 0,21-22 11 0 0,-15 10 7 0 0,-5-2 2 0 0,-11 11-3 0 0,-7 16-11 0 0,3-11 25 0 0,0 0 0 0 0,0 0 0 0 0,2 0 0 0 0,12-27 0 0 0,-17 44-23 0 0,0-1 1 0 0,0 1-1 0 0,0 0 0 0 0,-1 0 1 0 0,1 0-1 0 0,0 1 1 0 0,0-1-1 0 0,0 0 1 0 0,1 0-1 0 0,-1 1 1 0 0,0-1-1 0 0,0 0 1 0 0,0 1-1 0 0,3-2 0 0 0,11 1 4 0 0,-7 0-5 0 0,2-1 1 0 0,-1-1 1 0 0,12 7 7 0 0,-14-1 7 0 0,20 2 54 0 0,-17-5-44 0 0,-5-1-8 0 0,0 0 0 0 0,1 1 0 0 0,-1-1 0 0 0,0-1 0 0 0,-1 1-1 0 0,1-1 1 0 0,0 0 0 0 0,0 0 0 0 0,8-6 0 0 0,-11 7-14 0 0,0 0 0 0 0,-1-1 0 0 0,1 1 1 0 0,-1 0-1 0 0,1-1 0 0 0,-1 1 0 0 0,1-1 0 0 0,-1 0 1 0 0,0 0-1 0 0,1 1 0 0 0,-1-1 0 0 0,0 0 0 0 0,0 0 1 0 0,-1 0-1 0 0,1 0 0 0 0,0 0 0 0 0,-1 0 1 0 0,1 0-1 0 0,-1-1 0 0 0,1 1 0 0 0,-1 0 0 0 0,0 0 1 0 0,0 0-1 0 0,0 0 0 0 0,0 0 0 0 0,-1-4 0 0 0,0 4 12 0 0,0 1-1 0 0,1 0 0 0 0,-1 0 1 0 0,0 0-1 0 0,0 0 1 0 0,0 0-1 0 0,0 0 0 0 0,0 0 1 0 0,0 0-1 0 0,0 0 0 0 0,0 0 1 0 0,0 1-1 0 0,0-1 0 0 0,-1 0 1 0 0,1 1-1 0 0,0-1 1 0 0,0 1-1 0 0,-1-1 0 0 0,1 1 1 0 0,0 0-1 0 0,-1-1 0 0 0,1 1 1 0 0,-1 0-1 0 0,-1 0 0 0 0,2 0 3 0 0,0 0-1 0 0,0 0 1 0 0,-1 0 0 0 0,1 0-1 0 0,0 0 1 0 0,0 1-1 0 0,-1-1 1 0 0,1 0-1 0 0,0 1 1 0 0,0-1-1 0 0,0 1 1 0 0,-1-1-1 0 0,1 1 1 0 0,0 0-1 0 0,0-1 1 0 0,0 1-1 0 0,0 0 1 0 0,0 0-1 0 0,0 0 1 0 0,1 0-1 0 0,-1 0 1 0 0,0 0 0 0 0,0 0-1 0 0,1 0 1 0 0,-1 0-1 0 0,0 0 1 0 0,1 0-1 0 0,-1 2 1 0 0,-9 12-2 0 0,-1 0 18 0 0,-13 17 23 0 0,22-28-42 0 0,-1 1-1 0 0,1-1 0 0 0,0 1 0 0 0,0 0 0 0 0,1-1 0 0 0,0 1 0 0 0,-1 0 0 0 0,1 0 0 0 0,1 0 0 0 0,-1 0 0 0 0,1 0 0 0 0,0 8 0 0 0,1-3 15 0 0,7 35 68 0 0,1-29-54 0 0,0-4-5 0 0,-2-4-16 0 0,-6 1 8 0 0,-1-9-29 0 0,0 1 0 0 0,0 0 0 0 0,0-1 1 0 0,0 1-1 0 0,0 0 0 0 0,0-1 0 0 0,1 1 0 0 0,-1 0 1 0 0,0-1-1 0 0,0 1 0 0 0,1 0 0 0 0,-1-1 1 0 0,0 1-1 0 0,1-1 0 0 0,-1 1 0 0 0,1-1 0 0 0,-1 1 1 0 0,1-1-1 0 0,-1 1 0 0 0,1-1 0 0 0,-1 1 1 0 0,1-1-1 0 0,-1 0 0 0 0,1 1 0 0 0,-1-1 0 0 0,1 0 1 0 0,0 0-1 0 0,-1 1 0 0 0,1-1 0 0 0,0 0 1 0 0,-1 0-1 0 0,2 1 0 0 0,13 7 24 0 0,23 10 46 0 0,-21-13-56 0 0,-5-3-15 0 0,55 9-156 0 0,-23 3-997 0 0,-33-16-43 0 0,-11 1 1171 0 0,0 1 0 0 0,0 0 0 0 0,0 0 0 0 0,1-1 0 0 0,-1 1 1 0 0,0 0-1 0 0,0 0 0 0 0,0 0 0 0 0,1 0 0 0 0,-1-1 1 0 0,0 1-1 0 0,0 0 0 0 0,1 0 0 0 0,-1 0 0 0 0,0 0 1 0 0,1 0-1 0 0,-1 0 0 0 0,0 0 0 0 0,0 0 0 0 0,1 0 1 0 0,-1 0-1 0 0,0 0 0 0 0,1 0 0 0 0,-1 0 0 0 0,0 0 0 0 0,0 0 1 0 0,1 0-1 0 0,-1 0 0 0 0,0 0 0 0 0,0 0 0 0 0,1 0 1 0 0,-1 0-1 0 0,0 1 0 0 0,0-1 0 0 0,1 0 0 0 0,-1 0 1 0 0,0 0-1 0 0,1 1 0 0 0</inkml:trace>
</inkml:ink>
</file>

<file path=ppt/ink/ink49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36:35.962"/>
    </inkml:context>
    <inkml:brush xml:id="br0">
      <inkml:brushProperty name="width" value="0.05" units="cm"/>
      <inkml:brushProperty name="height" value="0.05" units="cm"/>
    </inkml:brush>
  </inkml:definitions>
  <inkml:trace contextRef="#ctx0" brushRef="#br0">188 191 1712 0 0,'23'-88'1725'0'0,"-23"86"-1619"0"0,1 0 0 0 0,-1 0 0 0 0,0 1 1 0 0,0-1-1 0 0,1 0 0 0 0,-1 0 0 0 0,-1 0 1 0 0,1 0-1 0 0,0 0 0 0 0,0 1 0 0 0,-1-1 1 0 0,1 0-1 0 0,-1 0 0 0 0,1 0 0 0 0,-1 1 1 0 0,0-1-1 0 0,0 0 0 0 0,1 1 0 0 0,-1-1 1 0 0,0 1-1 0 0,-1-1 0 0 0,1 1 0 0 0,0-1 1 0 0,0 1-1 0 0,-1 0 0 0 0,1 0 0 0 0,-2-2 1 0 0,-2-1 164 0 0,3 2-154 0 0,1-1 0 0 0,-1 1 0 0 0,-1 0 1 0 0,1 0-1 0 0,0 0 0 0 0,0 0 0 0 0,-1 0 1 0 0,1 0-1 0 0,-1 0 0 0 0,0 1 0 0 0,1 0 1 0 0,-5-2-1 0 0,-22-3 691 0 0,15 4-634 0 0,-5-5 38 0 0,5 2-50 0 0,-9 1 161 0 0,7 3-196 0 0,-11 2 155 0 0,15 12-56 0 0,12-12-187 0 0,0 1 62 0 0,2 1-98 0 0,30 19 7 0 0,9 2-10 0 0,-21-12 3 0 0,-8-5 4 0 0,1-1 0 0 0,0 0 0 0 0,0-1 0 0 0,1 0 0 0 0,18 3 0 0 0,-22-6-4 0 0,-1 0 0 0 0,0 1 1 0 0,1 0-1 0 0,-1 1 1 0 0,-1 0-1 0 0,1 0 0 0 0,0 1 1 0 0,11 8-1 0 0,-3 10 65 0 0,-16-19-39 0 0,0 0 1 0 0,0 0-1 0 0,0 0 1 0 0,0 0-1 0 0,0 0 1 0 0,-1 0-1 0 0,0 1 1 0 0,0 6-1 0 0,-3 0 29 0 0,-3 5 23 0 0,-24 17 307 0 0,23-28-347 0 0,-1 0 1 0 0,0 0-1 0 0,0-1 0 0 0,0 0 1 0 0,0-1-1 0 0,-1 1 0 0 0,0-2 0 0 0,0 1 1 0 0,1-1-1 0 0,-1 0 0 0 0,0-1 1 0 0,-1 0-1 0 0,1-1 0 0 0,0 0 0 0 0,0 0 1 0 0,0-1-1 0 0,0 0 0 0 0,0-1 0 0 0,0 0 1 0 0,0 0-1 0 0,-15-6 0 0 0,23 7-88 0 0,0 0-1 0 0,0 0 1 0 0,-1 0-1 0 0,1 0 1 0 0,0 0-1 0 0,0 0 0 0 0,0 0 1 0 0,0-1-1 0 0,1 1 1 0 0,-1 0-1 0 0,0 0 1 0 0,0-1-1 0 0,1 1 1 0 0,-1-1-1 0 0,1 1 1 0 0,-1-1-1 0 0,1 1 0 0 0,0-1 1 0 0,0 1-1 0 0,-1-1 1 0 0,1 1-1 0 0,0-1 1 0 0,0 1-1 0 0,0-1 1 0 0,1 1-1 0 0,-1-1 0 0 0,0 1 1 0 0,1-3-1 0 0,3-1-291 0 0,-1 0-1 0 0,1 0 1 0 0,0 0-1 0 0,0 1 1 0 0,1-1 0 0 0,-1 1-1 0 0,1 0 1 0 0,9-6-1 0 0,2 0-3422 0 0</inkml:trace>
</inkml:ink>
</file>

<file path=ppt/ink/ink49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36:36.311"/>
    </inkml:context>
    <inkml:brush xml:id="br0">
      <inkml:brushProperty name="width" value="0.05" units="cm"/>
      <inkml:brushProperty name="height" value="0.05" units="cm"/>
    </inkml:brush>
  </inkml:definitions>
  <inkml:trace contextRef="#ctx0" brushRef="#br0">77 93 4857 0 0,'86'-39'1112'0'0,"-68"27"538"0"0,-18 2-522 0 0,-7 5-533 0 0,1 2-261 0 0,-3 0 178 0 0,9 2-447 0 0,-14-4 162 0 0,-15-6 199 0 0,11 7 120 0 0,19 11-472 0 0,1 0 1 0 0,0 0 0 0 0,1 0 0 0 0,6 13-1 0 0,-6-14-60 0 0,0-1 0 0 0,1 1 1 0 0,0-1-1 0 0,0 0 0 0 0,1 0 0 0 0,-1-1 0 0 0,1 1 0 0 0,0-1 0 0 0,0 0 0 0 0,9 5 0 0 0,9 7 46 0 0,-19-11-32 0 0,0 9 21 0 0,-5-4 5 0 0,0-9-49 0 0,1 1 1 0 0,0 0-1 0 0,-1-1 1 0 0,0 1-1 0 0,1-1 1 0 0,-1 1 0 0 0,0-1-1 0 0,0 1 1 0 0,0-1-1 0 0,0 1 1 0 0,0-1-1 0 0,0 0 1 0 0,0 0 0 0 0,0 1-1 0 0,0-1 1 0 0,-1 0-1 0 0,1 0 1 0 0,0 0 0 0 0,-1 0-1 0 0,1-1 1 0 0,-1 1-1 0 0,1 0 1 0 0,-1 0-1 0 0,0-1 1 0 0,1 1 0 0 0,-1-1-1 0 0,1 0 1 0 0,-1 1-1 0 0,0-1 1 0 0,1 0-1 0 0,-1 0 1 0 0,0 0 0 0 0,1 0-1 0 0,-1 0 1 0 0,0-1-1 0 0,1 1 1 0 0,-1 0-1 0 0,-2-1 1 0 0,-12-5 42 0 0,-11 5 26 0 0,-3-2-172 0 0,22 2-51 0 0,-1 3 113 0 0,2-1-213 0 0,2-1-190 0 0,0-1-324 0 0,2-1 30 0 0,0 0-553 0 0,-1 0 153 0 0,-8-3 136 0 0,-8-1 51 0 0</inkml:trace>
</inkml:ink>
</file>

<file path=ppt/ink/ink4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23:00:44.615"/>
    </inkml:context>
    <inkml:brush xml:id="br0">
      <inkml:brushProperty name="width" value="0.05" units="cm"/>
      <inkml:brushProperty name="height" value="0.05" units="cm"/>
      <inkml:brushProperty name="color" value="#E71224"/>
    </inkml:brush>
  </inkml:definitions>
  <inkml:trace contextRef="#ctx0" brushRef="#br0">24 0 6185 0 0,'-1'0'139'0'0,"1"1"-1"0"0,-1-1 1 0 0,0 0 0 0 0,1 1-1 0 0,-1-1 1 0 0,0 1-1 0 0,1-1 1 0 0,-1 1-1 0 0,1-1 1 0 0,-1 1-1 0 0,0-1 1 0 0,1 1 0 0 0,0-1-1 0 0,-1 1 1 0 0,1 0-1 0 0,-1-1 1 0 0,1 1-1 0 0,0 0 1 0 0,-1-1-1 0 0,1 1 1 0 0,0 0 0 0 0,0-1-1 0 0,0 1 1 0 0,-1 0-1 0 0,1 0 1 0 0,0-1-1 0 0,0 1 1 0 0,0 1-1 0 0,-3 34-239 0 0,2-29 217 0 0,-5 176-2 0 0,6-181-197 0 0,-2 34 282 0 0,2-23-2741 0 0,0-15 1974 0 0</inkml:trace>
</inkml:ink>
</file>

<file path=ppt/ink/ink49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36:37.341"/>
    </inkml:context>
    <inkml:brush xml:id="br0">
      <inkml:brushProperty name="width" value="0.05" units="cm"/>
      <inkml:brushProperty name="height" value="0.05" units="cm"/>
    </inkml:brush>
  </inkml:definitions>
  <inkml:trace contextRef="#ctx0" brushRef="#br0">1 146 3705 0 0,'12'13'2857'0'0,"-7"4"-1493"0"0,-4-8-959 0 0,1-1 59 0 0,5 8-91 0 0,3 18 480 0 0,-6-9-521 0 0,10 8 157 0 0,0 1-90 0 0,-8-21-168 0 0,1-5-83 0 0,0 2-22 0 0,0-1 82 0 0,10-2 137 0 0,-8-7-314 0 0,-1 0 1 0 0,0-1 0 0 0,0 0-1 0 0,0 0 1 0 0,1-1-1 0 0,-1 0 1 0 0,-1 0 0 0 0,1-1-1 0 0,0 0 1 0 0,0 0 0 0 0,-1-1-1 0 0,0 0 1 0 0,0 0 0 0 0,0-1-1 0 0,0 0 1 0 0,-1 0-1 0 0,9-9 1 0 0,-12 9-23 0 0,-2 0 0 0 0,1 1 0 0 0,0-1 0 0 0,-1 0 0 0 0,0 0 1 0 0,0 1-1 0 0,-1-1 0 0 0,1 0 0 0 0,-1 0 0 0 0,0 0 0 0 0,0 0 0 0 0,-1 0 0 0 0,1 0 0 0 0,-1 0 0 0 0,0 0 0 0 0,-1 0 0 0 0,1 1 1 0 0,-1-1-1 0 0,0 1 0 0 0,-4-9 0 0 0,-16-6 2 0 0,18 16-16 0 0,0 1 1 0 0,0-1-1 0 0,0 0 0 0 0,1-1 1 0 0,-1 1-1 0 0,1-1 1 0 0,0 1-1 0 0,0-1 0 0 0,0 0 1 0 0,1 0-1 0 0,-1 0 1 0 0,1-1-1 0 0,0 1 0 0 0,0-1 1 0 0,-2-8-1 0 0,4 13-11 0 0,22 2-22 0 0,9 8 9 0 0,-23-6 22 0 0,0 1 1 0 0,-1 0-1 0 0,0 0 0 0 0,0 0 0 0 0,0 1 0 0 0,-1 0 1 0 0,11 13-1 0 0,14 32-31 0 0,-27-43 33 0 0,0 1 0 0 0,0 0-1 0 0,-1 0 1 0 0,0 0 0 0 0,-1 1-1 0 0,0-1 1 0 0,1 13 0 0 0,-6-11 112 0 0,-4-22 128 0 0,-7-33 116 0 0,13 38-350 0 0,-2-7 4 0 0,1 0 0 0 0,0 0 0 0 0,1 0 0 0 0,1-19-1 0 0,1 26 1 0 0,0-1-1 0 0,0 1 1 0 0,0 0-1 0 0,1 0 1 0 0,0 0-1 0 0,0 1 1 0 0,0-1-1 0 0,5-6 1 0 0,-3 4-5 0 0,8-11 5 0 0,5 0 7 0 0,-14 18-11 0 0,0 0 0 0 0,-1 1 0 0 0,1-1-1 0 0,0 0 1 0 0,0 1 0 0 0,0-1 0 0 0,0 1-1 0 0,0 0 1 0 0,-1 0 0 0 0,1 0 0 0 0,0 0-1 0 0,0 1 1 0 0,0-1 0 0 0,0 1 0 0 0,0 0-1 0 0,3 1 1 0 0,31 7-6 0 0,-27-7 2 0 0,1 0 0 0 0,0 0 0 0 0,0-1-1 0 0,0 0 1 0 0,-1-1 0 0 0,1 0 0 0 0,0-1-1 0 0,0 0 1 0 0,0-1 0 0 0,0 0-1 0 0,17-7 1 0 0,44-25 8 0 0,-46 17-3 0 0,-11 5-2 0 0,-14 12 0 0 0,0-1 0 0 0,0 1 1 0 0,-1-1-1 0 0,1 1 0 0 0,0-1 0 0 0,-1 1 1 0 0,1-1-1 0 0,-1 0 0 0 0,1 0 0 0 0,0 1 0 0 0,-1-1 1 0 0,1 0-1 0 0,-1 0 0 0 0,0 1 0 0 0,1-1 1 0 0,-1 0-1 0 0,0 0 0 0 0,1 0 0 0 0,-1 0 1 0 0,0 1-1 0 0,0-1 0 0 0,0 0 0 0 0,0 0 1 0 0,0 0-1 0 0,0-2 0 0 0,0 3 1 0 0,-1-1-1 0 0,0 0 1 0 0,0 1 0 0 0,1-1 0 0 0,-1 1-1 0 0,0-1 1 0 0,0 1 0 0 0,0-1-1 0 0,0 1 1 0 0,1-1 0 0 0,-1 1 0 0 0,0 0-1 0 0,0-1 1 0 0,0 1 0 0 0,0 0-1 0 0,0 0 1 0 0,0 0 0 0 0,-2 0 0 0 0,-48 4 20 0 0,16 9-20 0 0,28-9 2 0 0,0 0-1 0 0,0 0 1 0 0,1 1 0 0 0,-11 10 0 0 0,11-10 1 0 0,1 0 0 0 0,0 1 0 0 0,0 0 0 0 0,1 0 0 0 0,0 1 0 0 0,0-1 0 0 0,0 1 0 0 0,1 0 1 0 0,0 0-1 0 0,0 0 0 0 0,1 0 0 0 0,-1 0 0 0 0,2 1 0 0 0,-1-1 0 0 0,0 14 0 0 0,2-12 5 0 0,-1 0 0 0 0,2-1 0 0 0,-1 1 0 0 0,1-1 0 0 0,3 13-1 0 0,-2-17-2 0 0,-1-1 0 0 0,0 1 0 0 0,1-1 0 0 0,0 1 0 0 0,0-1-1 0 0,0 0 1 0 0,0 0 0 0 0,1 0 0 0 0,-1 0 0 0 0,1-1 0 0 0,0 1 0 0 0,0-1-1 0 0,-1 1 1 0 0,2-1 0 0 0,3 3 0 0 0,6 2 18 0 0,31 15 16 0 0,-32-18-34 0 0,8 1 7 0 0,-13-4-29 0 0,0 0 1 0 0,0 0 0 0 0,0 0 0 0 0,0-1 0 0 0,0 0 0 0 0,0-1 0 0 0,0 0-1 0 0,0 0 1 0 0,0 0 0 0 0,0-1 0 0 0,8-2 0 0 0,-7 0-94 0 0,0 1 1 0 0,0-2-1 0 0,0 1 1 0 0,14-11-1 0 0,2 3-107 0 0,-7 4-5 0 0,-16 7 177 0 0,1 0 0 0 0,-1 0 1 0 0,1 0-1 0 0,-1 0 0 0 0,1 0 0 0 0,-1-1 0 0 0,1 1 1 0 0,-1-1-1 0 0,0 1 0 0 0,0-1 0 0 0,0 1 0 0 0,2-4 1 0 0,2-3-62 0 0,3 0-91 0 0,-7 7 168 0 0,0 0 0 0 0,0 0 0 0 0,0 0 1 0 0,0-1-1 0 0,0 1 0 0 0,0 0 0 0 0,0 0 0 0 0,0-1 0 0 0,-1 1 0 0 0,1 0 1 0 0,-1-1-1 0 0,1 1 0 0 0,0-1 0 0 0,-1 1 0 0 0,0-1 0 0 0,1 1 0 0 0,-1-1 1 0 0,0 1-1 0 0,0-1 0 0 0,0-1 0 0 0,1-10-78 0 0,0 0 0 0 0,1 1 0 0 0,0-1 0 0 0,6-18-1 0 0,-2 12 69 0 0,-1 5 43 0 0,-5 13 19 0 0,0-1 0 0 0,1 1 0 0 0,-1 0 0 0 0,0-1 0 0 0,1 1 0 0 0,-1 0 0 0 0,1 0 0 0 0,0 0 0 0 0,0-1-1 0 0,-1 1 1 0 0,1 0 0 0 0,0 0 0 0 0,0 0 0 0 0,0 0 0 0 0,0 0 0 0 0,0 0 0 0 0,0 1 0 0 0,0-1 0 0 0,0 0 0 0 0,0 0 0 0 0,3 0 0 0 0,0 0 10 0 0,1 0-1 0 0,0 1 1 0 0,-1 0 0 0 0,1 0-1 0 0,0 0 1 0 0,-1 0-1 0 0,9 2 1 0 0,-6-1-15 0 0,-1 0-1 0 0,1 1 1 0 0,0 0-1 0 0,0 0 1 0 0,-1 0 0 0 0,0 1-1 0 0,11 5 1 0 0,-15-7-3 0 0,0 0 1 0 0,0 1-1 0 0,0 0 1 0 0,-1-1-1 0 0,1 1 1 0 0,0 0-1 0 0,0 0 1 0 0,-1 0-1 0 0,1 0 1 0 0,-1 0-1 0 0,0 0 1 0 0,0 1-1 0 0,0-1 1 0 0,0 0-1 0 0,0 1 1 0 0,0-1-1 0 0,0 0 1 0 0,-1 1-1 0 0,1-1 1 0 0,-1 1-1 0 0,0-1 1 0 0,0 1-1 0 0,0 0 1 0 0,0-1-1 0 0,0 1 1 0 0,-1-1-1 0 0,0 4 1 0 0,-1 3 40 0 0,-1-1 1 0 0,0 1-1 0 0,-1-1 1 0 0,0 0-1 0 0,0 0 1 0 0,-1-1-1 0 0,1 1 1 0 0,-2-1-1 0 0,1 0 1 0 0,-10 9-1 0 0,-8 7 21 0 0,-19 5 57 0 0,-13 12 169 0 0,40-29-249 0 0,14-10-49 0 0,-1-1 0 0 0,1 1 0 0 0,0-1 1 0 0,0 1-1 0 0,-1 0 0 0 0,1 0 0 0 0,0 0 0 0 0,0 0 0 0 0,0 0 0 0 0,0 0 0 0 0,0 0 0 0 0,0 0 1 0 0,0 0-1 0 0,0 0 0 0 0,0 1 0 0 0,1-1 0 0 0,-1 0 0 0 0,1 0 0 0 0,-1 1 0 0 0,0-1 0 0 0,1 1 1 0 0,0-1-1 0 0,-1 0 0 0 0,1 1 0 0 0,0-1 0 0 0,0 1 0 0 0,0-1 0 0 0,0 1 0 0 0,0-1 0 0 0,0 2 1 0 0,3 1 237 0 0,4-4 186 0 0,2 0-466 0 0,51-2 210 0 0,94-15-1 0 0,-127 14-157 0 0,-1 2 0 0 0,32 2 0 0 0,11-1-1118 0 0,-24-5-983 0 0,-37 5-3142 0 0</inkml:trace>
</inkml:ink>
</file>

<file path=ppt/ink/ink49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36:37.832"/>
    </inkml:context>
    <inkml:brush xml:id="br0">
      <inkml:brushProperty name="width" value="0.05" units="cm"/>
      <inkml:brushProperty name="height" value="0.05" units="cm"/>
    </inkml:brush>
  </inkml:definitions>
  <inkml:trace contextRef="#ctx0" brushRef="#br0">1 1 7730 0 0,'9'3'7785'0'0,"-9"0"-7769"0"0,3-3-1248 0 0,-1 0 760 0 0,4 0-272 0 0</inkml:trace>
</inkml:ink>
</file>

<file path=ppt/ink/ink49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39:11.937"/>
    </inkml:context>
    <inkml:brush xml:id="br0">
      <inkml:brushProperty name="width" value="0.1" units="cm"/>
      <inkml:brushProperty name="height" value="0.1" units="cm"/>
    </inkml:brush>
  </inkml:definitions>
  <inkml:trace contextRef="#ctx0" brushRef="#br0">322 46 8266 0 0,'31'-36'1085'0'0,"-27"30"39"0"0,-6 2 4 0 0,-7 12-367 0 0,-37 114 58 0 0,-30 69-271 0 0,68-172-539 0 0,-1-1 0 0 0,0-1-1 0 0,-1 1 1 0 0,-1-2 0 0 0,-1 1 0 0 0,0-1 0 0 0,-1-1 0 0 0,-1-1 0 0 0,0 1-1 0 0,-20 14 1 0 0,33-28-6 0 0,0 0-1 0 0,0 0 0 0 0,-1 0 0 0 0,1 0 1 0 0,0 0-1 0 0,-1-1 0 0 0,1 1 1 0 0,0 0-1 0 0,-1-1 0 0 0,1 1 1 0 0,-1-1-1 0 0,1 1 0 0 0,-1-1 0 0 0,1 0 1 0 0,-1 1-1 0 0,1-1 0 0 0,-1 0 1 0 0,1 0-1 0 0,-1 0 0 0 0,1 0 1 0 0,-1 0-1 0 0,1-1 0 0 0,-1 1 0 0 0,1 0 1 0 0,-1-1-1 0 0,1 1 0 0 0,-1-1 1 0 0,1 1-1 0 0,-1-1 0 0 0,1 0 1 0 0,0 0-1 0 0,0 0 0 0 0,-1 0 0 0 0,1 0 1 0 0,0 0-1 0 0,0 0 0 0 0,0 0 1 0 0,0 0-1 0 0,0 0 0 0 0,0 0 1 0 0,0-1-1 0 0,0 1 0 0 0,1 0 0 0 0,-1-1 1 0 0,0 1-1 0 0,1-1 0 0 0,-1 1 1 0 0,1-1-1 0 0,-1-2 0 0 0,-3-10 11 0 0,1-1-1 0 0,0 1 1 0 0,1-1-1 0 0,0-18 1 0 0,1 20-8 0 0,-1-15-3 0 0,2 0 0 0 0,6-45 0 0 0,7-15-24 0 0,-12 84 17 0 0,1 0 1 0 0,-1 1-1 0 0,1-1 0 0 0,0 1 0 0 0,0-1 1 0 0,0 1-1 0 0,5-6 0 0 0,-6 8 9 0 0,0 0 0 0 0,-1 0 0 0 0,1-1 0 0 0,0 1 0 0 0,0 0 0 0 0,0 0 0 0 0,0 1 0 0 0,0-1 0 0 0,0 0 0 0 0,0 0 0 0 0,0 0 0 0 0,0 1 0 0 0,1-1 0 0 0,-1 0 0 0 0,0 1 0 0 0,0-1 0 0 0,1 1 0 0 0,-1 0 0 0 0,0-1 0 0 0,1 1-1 0 0,-1 0 1 0 0,0 0 0 0 0,1 0 0 0 0,-1 0 0 0 0,2 0 0 0 0,4 3 28 0 0,-1 1 0 0 0,0 0 0 0 0,0 1-1 0 0,0-1 1 0 0,-1 1 0 0 0,1 0-1 0 0,-1 0 1 0 0,0 1 0 0 0,6 9 0 0 0,1 0 4 0 0,0 0 21 0 0,-1 0 1 0 0,16 28-1 0 0,-21-33-31 0 0,-1-1 0 0 0,2 1 0 0 0,-1-1 0 0 0,1 0 0 0 0,11 10 0 0 0,-4-6 16 0 0,3 6-7 0 0,8 6-15 0 0,-7-10-8 0 0,14 8 12 0 0,-8-5 2 0 0,49 27 0 0 0,-64-40-20 0 0,1-1 0 0 0,0 0-1 0 0,1-1 1 0 0,-1 0 0 0 0,0 0 0 0 0,1-1 0 0 0,0 0-1 0 0,20 0 1 0 0,-8-4 112 0 0,-15 1-269 0 0,-13 1-883 0 0,4 0 892 0 0,-1 0 42 0 0,-2-1-361 0 0,-7 0-113 0 0</inkml:trace>
</inkml:ink>
</file>

<file path=ppt/ink/ink49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39:12.281"/>
    </inkml:context>
    <inkml:brush xml:id="br0">
      <inkml:brushProperty name="width" value="0.1" units="cm"/>
      <inkml:brushProperty name="height" value="0.1" units="cm"/>
    </inkml:brush>
  </inkml:definitions>
  <inkml:trace contextRef="#ctx0" brushRef="#br0">120 183 1584 0 0,'-95'-9'3121'0'0,"93"9"-2945"0"0,1 0 1 0 0,0 0-1 0 0,0 1 1 0 0,0-1-1 0 0,0 1 0 0 0,0-1 1 0 0,0 1-1 0 0,0 0 1 0 0,0-1-1 0 0,0 1 1 0 0,0 0-1 0 0,0 0 0 0 0,0 0 1 0 0,0-1-1 0 0,1 1 1 0 0,-1 0-1 0 0,0 0 0 0 0,1 0 1 0 0,-1 0-1 0 0,1 0 1 0 0,-1 0-1 0 0,1 1 0 0 0,-1-1 1 0 0,1 0-1 0 0,0 0 1 0 0,-1 0-1 0 0,1 0 0 0 0,0 1 1 0 0,0-1-1 0 0,0 0 1 0 0,0 0-1 0 0,0 0 1 0 0,0 0-1 0 0,0 1 0 0 0,0-1 1 0 0,1 1-1 0 0,-1 5-576 0 0,-1-1 487 0 0,0-1-24 0 0,0 0 0 0 0,1-1 0 0 0,-1 1 0 0 0,1 0 0 0 0,0 0 0 0 0,1-1 0 0 0,-1 1-1 0 0,1 0 1 0 0,0 0 0 0 0,0-1 0 0 0,0 1 0 0 0,1-1 0 0 0,2 7 0 0 0,-3-9 282 0 0,-1-23 2256 0 0,16-82-2026 0 0,2 32-243 0 0,-12 55-268 0 0,1-1 1 0 0,0 1-1 0 0,1 0 1 0 0,11-15-1 0 0,-19 31-63 0 0,0-1-1 0 0,0 1 1 0 0,0 0-1 0 0,1-1 1 0 0,-1 1-1 0 0,0 0 1 0 0,0 0-1 0 0,1 0 0 0 0,-1-1 1 0 0,0 1-1 0 0,1 0 1 0 0,-1 0-1 0 0,0 0 1 0 0,0 0-1 0 0,1 0 1 0 0,-1-1-1 0 0,0 1 0 0 0,1 0 1 0 0,-1 0-1 0 0,0 0 1 0 0,1 0-1 0 0,-1 0 1 0 0,0 0-1 0 0,1 0 1 0 0,-1 0-1 0 0,0 0 0 0 0,1 0 1 0 0,-1 0-1 0 0,0 1 1 0 0,1-1-1 0 0,-1 0 1 0 0,0 0-1 0 0,1 0 1 0 0,-1 0-1 0 0,0 0 0 0 0,1 1 1 0 0,-1-1-1 0 0,0 0 1 0 0,16 17 3 0 0,18 36-5 0 0,-21-33 12 0 0,-8-13-68 0 0,0 0 1 0 0,0 0-1 0 0,1 0 0 0 0,10 8 0 0 0,-14-13-63 0 0,0 0 1 0 0,0-1-1 0 0,1 1 1 0 0,-1 0-1 0 0,0-1 1 0 0,1 0-1 0 0,-1 0 1 0 0,1 0-1 0 0,0 0 1 0 0,-1 0-1 0 0,1 0 1 0 0,0 0-1 0 0,-1-1 1 0 0,1 1-1 0 0,0-1 1 0 0,0 0-1 0 0,-1 0 1 0 0,5-1-1 0 0,1 0-689 0 0</inkml:trace>
  <inkml:trace contextRef="#ctx0" brushRef="#br0" timeOffset="1">835 678 5713 0 0,'2'4'345'0'0,"0"0"1"0"0,0 0-1 0 0,-1 0 0 0 0,1 0 0 0 0,-1 0 0 0 0,0 0 1 0 0,-1 1-1 0 0,1-1 0 0 0,-1 1 0 0 0,0-1 0 0 0,0 6 0 0 0,0-10-241 0 0,1 0-1 0 0,-1 1 0 0 0,0-1 0 0 0,0 1 0 0 0,1-1 1 0 0,-1 0-1 0 0,1 1 0 0 0,-1-1 0 0 0,0 0 0 0 0,1 1 1 0 0,-1-1-1 0 0,1 0 0 0 0,-1 1 0 0 0,0-1 0 0 0,1 0 1 0 0,-1 0-1 0 0,1 0 0 0 0,-1 1 0 0 0,1-1 0 0 0,-1 0 1 0 0,1 0-1 0 0,-1 0 0 0 0,1 0 0 0 0,-1 0 0 0 0,1 0 1 0 0,-1 0-1 0 0,1 0 0 0 0,0 0 0 0 0,4 0-175 0 0,4 0 386 0 0,31-2-1220 0 0,-17-6-886 0 0</inkml:trace>
  <inkml:trace contextRef="#ctx0" brushRef="#br0" timeOffset="2">772 566 6377 0 0,'9'-10'6386'0'0,"-2"15"-6274"0"0,-1-5 32 0 0,0-1-32 0 0,1 1-24 0 0,4-2-8 0 0,0 0-48 0 0,3 1 8 0 0,4-4 120 0 0,1 5-40 0 0,0-5-88 0 0,0-11 0 0 0,-6 11-72 0 0,-2 4-392 0 0,1-1 400 0 0,3-12 8 0 0,0 11-232 0 0,-9 1-168 0 0</inkml:trace>
</inkml:ink>
</file>

<file path=ppt/ink/ink49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39:14.912"/>
    </inkml:context>
    <inkml:brush xml:id="br0">
      <inkml:brushProperty name="width" value="0.1" units="cm"/>
      <inkml:brushProperty name="height" value="0.1" units="cm"/>
    </inkml:brush>
  </inkml:definitions>
  <inkml:trace contextRef="#ctx0" brushRef="#br0">26 96 4609 0 0,'2'-47'4207'0'0,"0"19"-1797"0"0,-1 9 726 0 0,-3 17-2878 0 0,1 3-159 0 0,-2 2-7 0 0,-3 7 0 0 0,-5 37 228 0 0,6 18-196 0 0,2-27 110 0 0,4-29-177 0 0,0 0 0 0 0,0 0 0 0 0,1 0 0 0 0,0 0 0 0 0,0-1 0 0 0,1 1 0 0 0,0-1 0 0 0,1 0 1 0 0,0 0-1 0 0,0 0 0 0 0,1 0 0 0 0,10 13 0 0 0,15 30-1828 0 0,-27-38 577 0 0,-5-4 151 0 0</inkml:trace>
</inkml:ink>
</file>

<file path=ppt/ink/ink49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39:15.282"/>
    </inkml:context>
    <inkml:brush xml:id="br0">
      <inkml:brushProperty name="width" value="0.1" units="cm"/>
      <inkml:brushProperty name="height" value="0.1" units="cm"/>
    </inkml:brush>
  </inkml:definitions>
  <inkml:trace contextRef="#ctx0" brushRef="#br0">84 39 5921 0 0,'-59'47'2346'0'0,"48"-41"-1900"0"0,0-7 1276 0 0,10 0-1690 0 0,1 1 1 0 0,0 0-1 0 0,0 0 0 0 0,0 0 1 0 0,0 0-1 0 0,0-1 1 0 0,-1 1-1 0 0,1 0 1 0 0,0 0-1 0 0,0 0 1 0 0,0-1-1 0 0,0 1 0 0 0,0 0 1 0 0,0 0-1 0 0,0-1 1 0 0,0 1-1 0 0,0 0 1 0 0,0 0-1 0 0,0 0 1 0 0,0-1-1 0 0,0 1 1 0 0,0 0-1 0 0,0 0 0 0 0,0-1 1 0 0,0 1-1 0 0,0 0 1 0 0,0 0-1 0 0,0 0 1 0 0,0-1-1 0 0,0 1 1 0 0,1 0-1 0 0,-1 0 1 0 0,0 0-1 0 0,0-1 0 0 0,0 1 1 0 0,0 0-1 0 0,0 0 1 0 0,1 0-1 0 0,-1 0 1 0 0,0-1-1 0 0,0 1 1 0 0,0 0-1 0 0,1 0 1 0 0,-1 0-1 0 0,0 0 0 0 0,0 0 1 0 0,0 0-1 0 0,1 0 1 0 0,-1 0-1 0 0,0 0 1 0 0,0 0-1 0 0,0 0 1 0 0,1-1-1 0 0,-1 1 0 0 0,0 0 1 0 0,0 0-1 0 0,1 1 1 0 0,-1-1-1 0 0,0 0 1 0 0,0 0-1 0 0,0 0 1 0 0,1 0-1 0 0,-1 0 1 0 0,0 0-1 0 0,41-5 548 0 0,17 0-34 0 0,6 0-70 0 0,-19-1-34 0 0,81-4 187 0 0,19-3-151 0 0,53-1-180 0 0,-148 13-300 0 0,6-12-266 0 0,-27 5-817 0 0,-29 8 1016 0 0,1 0 1 0 0,-1 0-1 0 0,0-1 0 0 0,1 1 1 0 0,-1 0-1 0 0,0 0 0 0 0,1 0 1 0 0,-1 0-1 0 0,0 0 0 0 0,1 0 1 0 0,-1 0-1 0 0,0 0 0 0 0,1 0 1 0 0,-1 0-1 0 0,1 0 0 0 0,-1 0 1 0 0,0 0-1 0 0,1 0 0 0 0,-1 0 1 0 0,0 0-1 0 0,1 0 1 0 0,-1 0-1 0 0,0 0 0 0 0,1 1 1 0 0,-1-1-1 0 0,0 0 0 0 0,0 0 1 0 0,1 0-1 0 0,-1 1 0 0 0,0-1 1 0 0,1 0-1 0 0,-1 0 0 0 0,0 1 1 0 0,0-1-1 0 0,0 0 0 0 0,1 1 1 0 0,-1-1-1 0 0,0 0 1 0 0,0 1-1 0 0,0 5-669 0 0</inkml:trace>
</inkml:ink>
</file>

<file path=ppt/ink/ink49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39:15.715"/>
    </inkml:context>
    <inkml:brush xml:id="br0">
      <inkml:brushProperty name="width" value="0.1" units="cm"/>
      <inkml:brushProperty name="height" value="0.1" units="cm"/>
    </inkml:brush>
  </inkml:definitions>
  <inkml:trace contextRef="#ctx0" brushRef="#br0">17 0 5145 0 0,'-11'6'4747'0'0,"10"-5"-4532"0"0,1-1 1 0 0,0 1 0 0 0,0-1 0 0 0,-1 1-1 0 0,1-1 1 0 0,0 1 0 0 0,0-1 0 0 0,0 1-1 0 0,0 0 1 0 0,-1 0 0 0 0,-1 32 487 0 0,2-29-595 0 0,1 23 62 0 0,2 0 0 0 0,0 0 1 0 0,2 0-1 0 0,1-1 0 0 0,1 0 0 0 0,1 0 0 0 0,1-1 0 0 0,2 0 1 0 0,16 30-1 0 0,-18-43-3344 0 0,-9-14 2628 0 0</inkml:trace>
</inkml:ink>
</file>

<file path=ppt/ink/ink49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39:16.044"/>
    </inkml:context>
    <inkml:brush xml:id="br0">
      <inkml:brushProperty name="width" value="0.1" units="cm"/>
      <inkml:brushProperty name="height" value="0.1" units="cm"/>
    </inkml:brush>
  </inkml:definitions>
  <inkml:trace contextRef="#ctx0" brushRef="#br0">15 4 3041 0 0,'-2'-4'7328'0'0,"-2"4"-5662"0"0,2 1-1426 0 0,-4 18 671 0 0,7 18-344 0 0,6-4-448 0 0,-4-20-4 0 0,-3-12-100 0 0,25 57 1169 0 0,25 15-346 0 0,-21-35-685 0 0,-13-12-111 0 0,-1 2-19 0 0,-8-8-4 0 0,-4-12-210 0 0,10 18-757 0 0,-9-21 89 0 0,-3-2 399 0 0</inkml:trace>
</inkml:ink>
</file>

<file path=ppt/ink/ink49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39:19.213"/>
    </inkml:context>
    <inkml:brush xml:id="br0">
      <inkml:brushProperty name="width" value="0.1" units="cm"/>
      <inkml:brushProperty name="height" value="0.1" units="cm"/>
    </inkml:brush>
  </inkml:definitions>
  <inkml:trace contextRef="#ctx0" brushRef="#br0">583 22 5001 0 0,'0'4'5448'0'0,"-1"-11"-4940"0"0,-4 0 115 0 0,3 6-595 0 0,0 0 1 0 0,0-1-1 0 0,0 1 1 0 0,0 0-1 0 0,0 0 1 0 0,-1 0-1 0 0,1 0 1 0 0,0 0-1 0 0,-1 1 0 0 0,1-1 1 0 0,0 1-1 0 0,-1 0 1 0 0,1-1-1 0 0,-1 1 1 0 0,1 0-1 0 0,0 0 1 0 0,-1 0-1 0 0,1 1 1 0 0,-1-1-1 0 0,1 1 1 0 0,0-1-1 0 0,-1 1 1 0 0,1 0-1 0 0,0 0 1 0 0,-3 1-1 0 0,-9 2 47 0 0,-21 5-60 0 0,-40 11 20 0 0,60-16-24 0 0,-1-1 1 0 0,1-1 0 0 0,0 0-1 0 0,-1-1 1 0 0,-23-2 0 0 0,19 0 43 0 0,1 1 1 0 0,-1 1-1 0 0,-37 6 1 0 0,32-3 119 0 0,-48 0 0 0 0,15-2 353 0 0,57-2-372 0 0,0-14 156 0 0,9 21-290 0 0,10 11 5 0 0,33 80 368 0 0,-46-79-302 0 0,-1-1 0 0 0,-1 1-1 0 0,0 0 1 0 0,-1 0 0 0 0,-1 0 0 0 0,-1 0 0 0 0,-4 30-1 0 0,2 6 21 0 0,3 60 141 0 0,2-41-200 0 0,5 0-32 0 0,-2-30-7 0 0,6 23 12 0 0,11 79 45 0 0,5 362 90 0 0,-28-498-156 0 0,13 86 67 0 0,-8-72-36 0 0,-1 1 1 0 0,0 30-1 0 0,0 23 11 0 0,-1-33-14 0 0,-2-15-25 0 0,1 36 4 0 0,-2-66 13 0 0,-4 7 28 0 0,4-7-45 0 0,-1 3-1 0 0,-2 3 29 0 0,-4-1 42 0 0,13-2-13 0 0,23-3-23 0 0,-23 0-55 0 0,66-7-12 0 0,-37 3 17 0 0,1 1 0 0 0,46 1 0 0 0,16-1 29 0 0,-75 6-20 0 0,-20-2-4 0 0,1 0 1 0 0,0 0-1 0 0,0-1 0 0 0,0 0 0 0 0,0 0 1 0 0,0 0-1 0 0,0 0 0 0 0,0 0 0 0 0,0-1 1 0 0,5-1-1 0 0,-8 1 249 0 0</inkml:trace>
</inkml:ink>
</file>

<file path=ppt/ink/ink49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39:22.449"/>
    </inkml:context>
    <inkml:brush xml:id="br0">
      <inkml:brushProperty name="width" value="0.1" units="cm"/>
      <inkml:brushProperty name="height" value="0.1" units="cm"/>
    </inkml:brush>
  </inkml:definitions>
  <inkml:trace contextRef="#ctx0" brushRef="#br0">13 0 4585 0 0,'12'8'6868'0'0,"-23"18"-6532"0"0,8-13-272 0 0,-1 0 1 0 0,2 0-1 0 0,0 0 0 0 0,0 1 0 0 0,1-1 1 0 0,1 19-1 0 0,6 13 104 0 0,3-17-64 0 0,-7-22-79 0 0,19 41 100 0 0,-12-35-49 0 0,-8-10 116 0 0</inkml:trace>
</inkml:ink>
</file>

<file path=ppt/ink/ink4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23:00:44.997"/>
    </inkml:context>
    <inkml:brush xml:id="br0">
      <inkml:brushProperty name="width" value="0.05" units="cm"/>
      <inkml:brushProperty name="height" value="0.05" units="cm"/>
      <inkml:brushProperty name="color" value="#E71224"/>
    </inkml:brush>
  </inkml:definitions>
  <inkml:trace contextRef="#ctx0" brushRef="#br0">1 263 5601 0 0,'46'-42'1256'0'0,"-46"42"-1231"0"0,0 0-1 0 0,1 0 1 0 0,-1 0-1 0 0,0-1 0 0 0,0 1 1 0 0,1 0-1 0 0,-1 0 0 0 0,0 0 1 0 0,1 0-1 0 0,-1 0 0 0 0,0 0 1 0 0,1 0-1 0 0,-1 0 0 0 0,0 0 1 0 0,1 0-1 0 0,-1 0 1 0 0,0 0-1 0 0,1 0 0 0 0,-1 0 1 0 0,0 0-1 0 0,0 0 0 0 0,1 0 1 0 0,-1 0-1 0 0,0 0 0 0 0,1 1 1 0 0,-1-1-1 0 0,0 0 1 0 0,0 0-1 0 0,1 0 0 0 0,-1 0 1 0 0,0 1-1 0 0,0-1 0 0 0,1 0 1 0 0,-1 0-1 0 0,0 1 0 0 0,0-1 1 0 0,0 0-1 0 0,1 0 0 0 0,-1 1 1 0 0,0-1-1 0 0,0 0 1 0 0,0 1-1 0 0,0-1 0 0 0,0 0 1 0 0,0 0-1 0 0,0 1 0 0 0,0-1 1 0 0,1 0-1 0 0,-1 1 0 0 0,0-1 1 0 0,0 0-1 0 0,0 1 0 0 0,-1-1 1 0 0,1 0-1 0 0,0 1 1 0 0,0-1-1 0 0,0 0 0 0 0,0 0 1 0 0,0 1-1 0 0,0-1 0 0 0,0 0 1 0 0,0 1-1 0 0,-1-1 0 0 0,-5 33 753 0 0,3-18-376 0 0,-6 48-55 0 0,6-46-296 0 0,1 0 0 0 0,0 0-1 0 0,1 0 1 0 0,1 18 0 0 0,0-30-27 0 0,-1-2 19 0 0,1-4 10 0 0,0-1 3 0 0,-1-6 85 0 0,7-92-85 0 0,-3 70-34 0 0,2-8-2 0 0,3-26-5 0 0,-1 22-13 0 0,2 0-3 0 0,-1 16-1 0 0,-2 4-15 0 0,-5 17 12 0 0,0 1 0 0 0,0-1-1 0 0,1 0 1 0 0,-1 0-1 0 0,1 1 1 0 0,0-1 0 0 0,0 0-1 0 0,1 1 1 0 0,-1 0 0 0 0,1 0-1 0 0,0 0 1 0 0,0 0-1 0 0,1 0 1 0 0,-1 0 0 0 0,7-4-1 0 0,9 4-24 0 0,-18 5 34 0 0,1 0-1 0 0,-1 0 0 0 0,1-1 1 0 0,-1 1-1 0 0,0 0 0 0 0,1 0 1 0 0,-1 0-1 0 0,0 1 0 0 0,0-1 0 0 0,0 0 1 0 0,1 0-1 0 0,-1 1 0 0 0,-1-1 1 0 0,1 0-1 0 0,1 3 0 0 0,17 52 127 0 0,-14-40-109 0 0,12 33 85 0 0,-14-35-79 0 0,1 0 0 0 0,1-1 1 0 0,0 0-1 0 0,1 0 0 0 0,0 0 0 0 0,1 0 1 0 0,1-1-1 0 0,9 12 0 0 0,-16-23-92 0 0,-1-1 1 0 0,0 0-1 0 0,1 0 0 0 0,-1 1 0 0 0,1-1 0 0 0,-1 0 0 0 0,1 0 0 0 0,-1 0 0 0 0,1 0 0 0 0,-1 0 1 0 0,1 0-1 0 0,0 0 0 0 0,-1 0 0 0 0,1 0 0 0 0,-1 0 0 0 0,1 0 0 0 0,-1 0 0 0 0,1 0 0 0 0,-1 0 1 0 0,1 0-1 0 0,-1 0 0 0 0,1-1 0 0 0,-1 1 0 0 0,1 0 0 0 0,-1 0 0 0 0,1-1 0 0 0,-1 1 1 0 0,0 0-1 0 0,1-1 0 0 0,-1 1 0 0 0,1 0 0 0 0,-1-1 0 0 0,0 1 0 0 0,1-1 0 0 0,-1 1 0 0 0,0 0 1 0 0,0-1-1 0 0,1 1 0 0 0,-1-1 0 0 0,0 1 0 0 0,0-2 0 0 0,0 1-979 0 0</inkml:trace>
</inkml:ink>
</file>

<file path=ppt/ink/ink49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39:23.910"/>
    </inkml:context>
    <inkml:brush xml:id="br0">
      <inkml:brushProperty name="width" value="0.1" units="cm"/>
      <inkml:brushProperty name="height" value="0.1" units="cm"/>
    </inkml:brush>
  </inkml:definitions>
  <inkml:trace contextRef="#ctx0" brushRef="#br0">0 0 4377 0 0,'1'4'6209'0'0,"110"4"-4921"0"0,-56-2-998 0 0,-51-4-409 0 0,5 4 370 0 0,1 0-2374 0 0</inkml:trace>
</inkml:ink>
</file>

<file path=ppt/ink/ink49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39:24.251"/>
    </inkml:context>
    <inkml:brush xml:id="br0">
      <inkml:brushProperty name="width" value="0.1" units="cm"/>
      <inkml:brushProperty name="height" value="0.1" units="cm"/>
    </inkml:brush>
  </inkml:definitions>
  <inkml:trace contextRef="#ctx0" brushRef="#br0">4 0 4969 0 0,'-3'9'7167'0'0,"7"36"-6782"0"0,20 52 204 0 0,-15-65-427 0 0,9 51 1 0 0,-7-44-100 0 0,0 8-191 0 0,-10-39-40 0 0,1 4-394 0 0,0-4 4 0 0,-2-7 490 0 0,1 0-1 0 0,-1 0 0 0 0,0-1 1 0 0,0 1-1 0 0,0 0 1 0 0,0 0-1 0 0,0 0 1 0 0,0 0-1 0 0,0 0 0 0 0,0 0 1 0 0,0 0-1 0 0,0 0 1 0 0,-1 0-1 0 0,1 0 1 0 0,0 0-1 0 0,-1 0 0 0 0,1 0 1 0 0,0 0-1 0 0,-1 0 1 0 0,1-1-1 0 0,-1 1 1 0 0,0 0-1 0 0,1 0 0 0 0,-1-1 1 0 0,1 1-1 0 0,-1 0 1 0 0,-1 0-1 0 0,-7 6-1219 0 0</inkml:trace>
</inkml:ink>
</file>

<file path=ppt/ink/ink49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39:22.980"/>
    </inkml:context>
    <inkml:brush xml:id="br0">
      <inkml:brushProperty name="width" value="0.1" units="cm"/>
      <inkml:brushProperty name="height" value="0.1" units="cm"/>
    </inkml:brush>
  </inkml:definitions>
  <inkml:trace contextRef="#ctx0" brushRef="#br0">1 0 4873 0 0,'6'13'5772'0'0,"14"0"-5422"0"0,-9-7-79 0 0,1 1-317 0 0,1 0 0 0 0,0-1 0 0 0,0 0-1 0 0,0-1 1 0 0,1-1 0 0 0,-1 0 0 0 0,1-1 0 0 0,27 3-1 0 0,-33-4-265 0 0</inkml:trace>
</inkml:ink>
</file>

<file path=ppt/ink/ink49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39:23.313"/>
    </inkml:context>
    <inkml:brush xml:id="br0">
      <inkml:brushProperty name="width" value="0.1" units="cm"/>
      <inkml:brushProperty name="height" value="0.1" units="cm"/>
    </inkml:brush>
  </inkml:definitions>
  <inkml:trace contextRef="#ctx0" brushRef="#br0">0 41 2417 0 0,'80'-35'2467'0'0,"-67"32"95"0"0,-6 5-1078 0 0,-7-1-1021 0 0,-1-6 1474 0 0,16 38-659 0 0,-1-6-1204 0 0,26 57 546 0 0,-37-76-787 0 0,0 0 1 0 0,0 1-1 0 0,-1-1 1 0 0,0 1 0 0 0,-1 0-1 0 0,0 0 1 0 0,0 0-1 0 0,-1 9 1 0 0,0-17 129 0 0,0 0 1 0 0,-1-1-1 0 0,1 1 0 0 0,0 0 0 0 0,0 0 1 0 0,0-1-1 0 0,-1 1 0 0 0,1 0 1 0 0,0 0-1 0 0,-1-1 0 0 0,1 1 1 0 0,-1 0-1 0 0,1-1 0 0 0,-1 1 1 0 0,1-1-1 0 0,-1 1 0 0 0,1-1 1 0 0,-1 1-1 0 0,1-1 0 0 0,-1 1 1 0 0,0 0-1 0 0,-6 5-1054 0 0</inkml:trace>
</inkml:ink>
</file>

<file path=ppt/ink/ink49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39:25.495"/>
    </inkml:context>
    <inkml:brush xml:id="br0">
      <inkml:brushProperty name="width" value="0.1" units="cm"/>
      <inkml:brushProperty name="height" value="0.1" units="cm"/>
    </inkml:brush>
  </inkml:definitions>
  <inkml:trace contextRef="#ctx0" brushRef="#br0">0 44 4073 0 0,'5'-12'6306'0'0,"-5"12"-6287"0"0,1-1 0 0 0,-1 0 0 0 0,0 0 0 0 0,0 1 0 0 0,0-1-1 0 0,1 0 1 0 0,-1 0 0 0 0,0 1 0 0 0,1-1 0 0 0,-1 0 0 0 0,1 1 0 0 0,-1-1 0 0 0,1 0 0 0 0,-1 1 0 0 0,1-1 0 0 0,-1 1 0 0 0,1-1 0 0 0,0 1 0 0 0,-1-1 0 0 0,1 1 0 0 0,0-1 0 0 0,-1 1 0 0 0,1 0 0 0 0,0-1 0 0 0,-1 1 0 0 0,1 0 0 0 0,0 0 0 0 0,0 0 0 0 0,1-1 0 0 0,10-2 40 0 0,-5 0-47 0 0,-1 1-1 0 0,1 0 0 0 0,0 1 1 0 0,0-1-1 0 0,-1 1 0 0 0,1 0 1 0 0,0 1-1 0 0,0 0 0 0 0,0 0 0 0 0,14 3 1 0 0,-12 2 30 0 0,-9-4-36 0 0,1-1-1 0 0,-1 0 1 0 0,1 1 0 0 0,-1-1 0 0 0,0 1 0 0 0,1-1 0 0 0,-1 1 0 0 0,1-1-1 0 0,-1 1 1 0 0,0-1 0 0 0,0 1 0 0 0,1 0 0 0 0,-1-1 0 0 0,0 1 0 0 0,0-1 0 0 0,0 1-1 0 0,1 0 1 0 0,-1-1 0 0 0,0 1 0 0 0,0-1 0 0 0,0 1 0 0 0,0 0 0 0 0,0-1-1 0 0,0 1 1 0 0,0 0 0 0 0,-1-1 0 0 0,1 1 0 0 0,0 0 0 0 0,0-1 0 0 0,0 1-1 0 0,-1-1 1 0 0,1 1 0 0 0,0-1 0 0 0,0 1 0 0 0,-1-1 0 0 0,1 1 0 0 0,-1 0-1 0 0,1-1 1 0 0,0 0 0 0 0,-1 1 0 0 0,1-1 0 0 0,-1 1 0 0 0,1-1 0 0 0,-1 0-1 0 0,0 1 1 0 0,1-1 0 0 0,-1 0 0 0 0,1 1 0 0 0,-1-1 0 0 0,1 0 0 0 0,-1 0-1 0 0,0 0 1 0 0,1 0 0 0 0,-1 1 0 0 0,0-1 0 0 0,0 0 0 0 0,-5 8 27 0 0,1 1 0 0 0,0 0 1 0 0,0 0-1 0 0,-4 13 0 0 0,3-5-16 0 0,4-14-12 0 0,0 0-1 0 0,1 0 1 0 0,0 0 0 0 0,0 0-1 0 0,0 1 1 0 0,0-1-1 0 0,0 1 1 0 0,1-1-1 0 0,-1 0 1 0 0,1 1-1 0 0,0-1 1 0 0,0 6 0 0 0,1-8 220 0 0,32 1-19 0 0,-13-3-165 0 0,17 1 22 0 0,-26-1-21 0 0,0 0 0 0 0,0-1 0 0 0,21-6-1 0 0,-5 4 16 0 0,-9 5 31 0 0,8-1-508 0 0,-10-3-560 0 0,-16 2 460 0 0</inkml:trace>
</inkml:ink>
</file>

<file path=ppt/ink/ink49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39:25.833"/>
    </inkml:context>
    <inkml:brush xml:id="br0">
      <inkml:brushProperty name="width" value="0.1" units="cm"/>
      <inkml:brushProperty name="height" value="0.1" units="cm"/>
    </inkml:brush>
  </inkml:definitions>
  <inkml:trace contextRef="#ctx0" brushRef="#br0">1 109 5545 0 0,'14'-75'2307'0'0,"-12"62"-1309"0"0,-2 2-481 0 0,-4 4-68 0 0,1 5 216 0 0,-2 1 1385 0 0,5 11-1581 0 0,2 10-729 0 0,1-7 305 0 0,-3-9 98 0 0,31 115 329 0 0,-3-39-344 0 0,-20-67-3366 0 0</inkml:trace>
</inkml:ink>
</file>

<file path=ppt/ink/ink49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39:26.164"/>
    </inkml:context>
    <inkml:brush xml:id="br0">
      <inkml:brushProperty name="width" value="0.1" units="cm"/>
      <inkml:brushProperty name="height" value="0.1" units="cm"/>
    </inkml:brush>
  </inkml:definitions>
  <inkml:trace contextRef="#ctx0" brushRef="#br0">187 0 10770 0 0,'-10'12'436'0'0,"3"-3"-238"0"0,0 0 1 0 0,0 0-1 0 0,0 1 1 0 0,1 0-1 0 0,1 0 1 0 0,0 0-1 0 0,-8 22 0 0 0,-27 130 339 0 0,35-141-475 0 0,-13 36 24 0 0,-2 10 36 0 0,1-7 18 0 0,8-31-300 0 0,4-9-1783 0 0</inkml:trace>
</inkml:ink>
</file>

<file path=ppt/ink/ink49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39:26.506"/>
    </inkml:context>
    <inkml:brush xml:id="br0">
      <inkml:brushProperty name="width" value="0.1" units="cm"/>
      <inkml:brushProperty name="height" value="0.1" units="cm"/>
    </inkml:brush>
  </inkml:definitions>
  <inkml:trace contextRef="#ctx0" brushRef="#br0">0 0 5321 0 0,'2'19'5659'0'0,"3"14"-4749"0"0,-2-14-525 0 0,1 4-260 0 0,3 21 39 0 0,-3-25-46 0 0,0-4 7 0 0,6 13-1475 0 0</inkml:trace>
</inkml:ink>
</file>

<file path=ppt/ink/ink49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39:26.854"/>
    </inkml:context>
    <inkml:brush xml:id="br0">
      <inkml:brushProperty name="width" value="0.1" units="cm"/>
      <inkml:brushProperty name="height" value="0.1" units="cm"/>
    </inkml:brush>
  </inkml:definitions>
  <inkml:trace contextRef="#ctx0" brushRef="#br0">1 113 5297 0 0,'49'-92'2027'0'0,"-43"76"577"0"0,-8 12-1250 0 0,-6 15-608 0 0,7 11-653 0 0,0 0 0 0 0,2-1 0 0 0,1 1 0 0 0,1 0 0 0 0,0-1-1 0 0,8 22 1 0 0,4 0 33 0 0,-13-39-117 0 0,-1 0-1 0 0,1 0 1 0 0,0 0 0 0 0,0 0 0 0 0,0 0-1 0 0,1-1 1 0 0,-1 1 0 0 0,1-1-1 0 0,0 0 1 0 0,0 0 0 0 0,0 0-1 0 0,0 0 1 0 0,0 0 0 0 0,1-1-1 0 0,-1 1 1 0 0,1-1 0 0 0,0 0 0 0 0,0 0-1 0 0,0-1 1 0 0,0 1 0 0 0,0-1-1 0 0,0 1 1 0 0,0-1 0 0 0,0-1-1 0 0,0 1 1 0 0,5 0 0 0 0,21 1 24 0 0,-25-1-24 0 0,0 0-1 0 0,1 0 1 0 0,-1-1-1 0 0,0 0 1 0 0,0 0-1 0 0,1-1 1 0 0,-1 1-1 0 0,0-1 1 0 0,9-3-1 0 0,-9 2 0 0 0,-1 0-1 0 0,1-1 0 0 0,-1 1 1 0 0,0-1-1 0 0,0 0 0 0 0,0 0 1 0 0,0-1-1 0 0,0 0 0 0 0,6-7 1 0 0,-7 7-2 0 0,0 0 1 0 0,0-1 0 0 0,0 1 0 0 0,-1 0-1 0 0,0-1 1 0 0,0 0 0 0 0,0 1 0 0 0,0-1-1 0 0,-1 0 1 0 0,0 0 0 0 0,0 0 0 0 0,0 0 0 0 0,-1 0-1 0 0,1 0 1 0 0,-1-7 0 0 0,-1 9-7 0 0,1 0 0 0 0,-1 0 0 0 0,0 0 0 0 0,0 0 0 0 0,0 0-1 0 0,0 0 1 0 0,-1 1 0 0 0,1-1 0 0 0,-1 0 0 0 0,1 1 0 0 0,-1-1 0 0 0,0 1 0 0 0,-2-3 0 0 0,-1 1 0 0 0,0 0-1 0 0,0 0 1 0 0,0 1 0 0 0,0 0 0 0 0,-1 0-1 0 0,1 0 1 0 0,-1 1 0 0 0,0-1-1 0 0,0 1 1 0 0,-6-1 0 0 0,-68-8-3 0 0,35 9 2 0 0,33 2-8 0 0,6 0-14 0 0,1-1-1 0 0,-1 1 1 0 0,1 0-1 0 0,-1 1 1 0 0,1-1-1 0 0,-1 1 1 0 0,1 0-1 0 0,-11 4 1 0 0,9 4-1720 0 0</inkml:trace>
</inkml:ink>
</file>

<file path=ppt/ink/ink49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39:49.003"/>
    </inkml:context>
    <inkml:brush xml:id="br0">
      <inkml:brushProperty name="width" value="0.1" units="cm"/>
      <inkml:brushProperty name="height" value="0.1" units="cm"/>
    </inkml:brush>
  </inkml:definitions>
  <inkml:trace contextRef="#ctx0" brushRef="#br0">1 1 4801 0 0,'5'4'3585'0'0,"40"13"-3294"0"0,20-5 321 0 0,0-3 0 0 0,95 0 0 0 0,-108-6-383 0 0,2 0 12 0 0,-19-4-75 0 0,-3-5 1 0 0,-13-2-57 0 0,33-10 474 0 0,-25 9-333 0 0,-10 2-205 0 0,-11 5-2 0 0,-2 0-41 0 0,0 0 35 0 0,-16 0 493 0 0,9 2-389 0 0,-10 0 243 0 0,12 1-370 0 0,-1-1 0 0 0,1 1 0 0 0,-1 0 0 0 0,1 0 0 0 0,-1 0 1 0 0,1 0-1 0 0,0 0 0 0 0,0 0 0 0 0,-1 1 0 0 0,1-1 1 0 0,0 0-1 0 0,0 1 0 0 0,0-1 0 0 0,0 0 0 0 0,1 1 0 0 0,-1-1 1 0 0,0 1-1 0 0,1-1 0 0 0,-1 1 0 0 0,1 0 0 0 0,-1-1 1 0 0,1 1-1 0 0,0 0 0 0 0,-1-1 0 0 0,1 4 0 0 0,-5 44 293 0 0,7-20-95 0 0,2-1-1 0 0,10 47 0 0 0,2 2 212 0 0,-9-30-345 0 0,5 20 53 0 0,-5-27-58 0 0,-2-12-29 0 0,2 19 15 0 0,0 1-10 0 0,12 73 163 0 0,0-43-129 0 0,18 64 40 0 0,2 8-55 0 0,-32-117-40 0 0,-2 15-3 0 0,-3-19 2 0 0,0-9 3 0 0,2 6-6 0 0,2 13 8 0 0,0 4-4 0 0,4 21 12 0 0,-4-22-12 0 0,-3-15-6 0 0,1 35 18 0 0,-8-23 19 0 0,4-30-55 0 0,1 6 8 0 0,2 1 5 0 0,3 6 14 0 0,-4-14-18 0 0,-1-6-10 0 0,2 10 15 0 0,-2-3-7 0 0,-1-3-2 0 0,-2-4-6 0 0,1-2-1 0 0,0 0 4 0 0,0 0-3 0 0,0 0-3 0 0,0 3 0 0 0,-1-1 0 0 0,1 1-1 0 0,0-1 1 0 0,0 1 0 0 0,0 0 0 0 0,0 0 0 0 0,1 0 0 0 0,-1-1 0 0 0,1 1 0 0 0,-1 0 0 0 0,1 0 0 0 0,0 0 0 0 0,0 0 0 0 0,0 0 0 0 0,1 3 0 0 0,-1-4 0 0 0,1 11-1 0 0,0 19 14 0 0,-2-8-3 0 0,-5-4-1 0 0,0-9-7 0 0,4-11 0 0 0,2 0 4 0 0,-1 0 5 0 0,-1 0-23 0 0,1 0 16 0 0,1 0 11 0 0,-1 0 14 0 0,1 0-1 0 0,1 1-13 0 0,2 1-12 0 0,-1-1-1 0 0,1 0 0 0 0,5 4 1 0 0,-2 2 11 0 0,-3-3-14 0 0,7 13-1 0 0,-8-12-1 0 0,0 6 0 0 0,-3-5-2 0 0,-1 2 7 0 0,-1-1 15 0 0,3-2 8 0 0,0-5-3 0 0,0 1-12 0 0,0-1-7 0 0,0 0-6 0 0,0 0 1 0 0,-1 0 6 0 0,0 0 2 0 0,0 0-3 0 0,-1 0 1 0 0,-2 1-3 0 0,-30 5 4 0 0,-13 2 8 0 0,15-5-7 0 0,-22-9-9 0 0,-17-5-19 0 0,-40 9 24 0 0,71 3 9 0 0,-55-7 1 0 0,50-5 190 0 0,43 11-277 0 0,1 0 0 0 0,-1-1 1 0 0,1 1-1 0 0,-1-1 0 0 0,1 1 1 0 0,0-1-1 0 0,-1 0 0 0 0,1 0 1 0 0,-1 0-1 0 0,1 1 1 0 0,0-1-1 0 0,0 0 0 0 0,0 0 1 0 0,0-1-1 0 0,-1 1 0 0 0,2 0 1 0 0,-1 0-1 0 0,0 0 0 0 0,0-1 1 0 0,0 1-1 0 0,0-1 0 0 0,1 1 1 0 0,-1 0-1 0 0,0-3 0 0 0,1 3-555 0 0</inkml:trace>
</inkml:ink>
</file>

<file path=ppt/ink/ink4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23:00:45.408"/>
    </inkml:context>
    <inkml:brush xml:id="br0">
      <inkml:brushProperty name="width" value="0.05" units="cm"/>
      <inkml:brushProperty name="height" value="0.05" units="cm"/>
      <inkml:brushProperty name="color" value="#E71224"/>
    </inkml:brush>
  </inkml:definitions>
  <inkml:trace contextRef="#ctx0" brushRef="#br0">21 21 4057 0 0,'-4'-5'4320'0'0,"-1"-1"-4106"0"0,3 1 358 0 0,2 5-458 0 0,-2-2-133 0 0,-1-1 1201 0 0,5 18-1011 0 0,0 0 1 0 0,1 0-1 0 0,0-1 1 0 0,1 0-1 0 0,1 1 1 0 0,8 16 0 0 0,0 4-68 0 0,29 116 185 0 0,27 79 13 0 0,-60-208-279 0 0,2 10-11 0 0,-10-8-15 0 0,-1-2-106 0 0,0-19 23 0 0,0 0 0 0 0,0 0 0 0 0,0 0 0 0 0,0 0 0 0 0,0 0 0 0 0,-1 0 0 0 0,1 0 0 0 0,-1 0 0 0 0,0 0 0 0 0,-1 4 0 0 0,1-6 35 0 0,0 0 0 0 0,-1 0 0 0 0,1 0 0 0 0,0 0 0 0 0,0-1 0 0 0,-1 1 0 0 0,1 0 0 0 0,0 0 0 0 0,-1-1 0 0 0,1 1 0 0 0,-1-1 0 0 0,1 1 1 0 0,-1-1-1 0 0,1 0 0 0 0,-1 0 0 0 0,1 0 0 0 0,-1 1 0 0 0,1-1 0 0 0,-1 0 0 0 0,1-1 0 0 0,-1 1 0 0 0,1 0 0 0 0,-1 0 0 0 0,1-1 0 0 0,-1 1 0 0 0,-1-2 0 0 0,-1 2-11 0 0,1-1 0 0 0,-1-1 0 0 0,0 1 1 0 0,1-1-1 0 0,0 1 0 0 0,-1-1 0 0 0,1 0 1 0 0,0 0-1 0 0,0 0 0 0 0,0-1 0 0 0,0 1 1 0 0,0-1-1 0 0,-4-5 0 0 0,-27-45-400 0 0,1 0 391 0 0,31 51 78 0 0,0-1-1 0 0,0 1 0 0 0,0-1 1 0 0,0 0-1 0 0,1 1 0 0 0,-1-1 1 0 0,1 0-1 0 0,0 0 1 0 0,-2-6-1 0 0,2 6 15 0 0,1-1-1 0 0,0 1 1 0 0,0-1-1 0 0,0 1 1 0 0,0-1-1 0 0,0 1 1 0 0,1 0-1 0 0,-1-1 1 0 0,1 1-1 0 0,0 0 1 0 0,0-1-1 0 0,0 1 1 0 0,2-3-1 0 0,5-7 104 0 0,-1 1 0 0 0,2-1 0 0 0,0 2 0 0 0,16-18-1 0 0,1-1 62 0 0,-16 18-115 0 0,1 1 0 0 0,0 1 0 0 0,15-12 0 0 0,-4 3 57 0 0,-7 5-47 0 0,8-12 31 0 0,38-47 139 0 0,-58 71-247 0 0,-1 0-1 0 0,1-1 1 0 0,-1 0-1 0 0,0 1 1 0 0,0-1-1 0 0,0 0 1 0 0,-1 0-1 0 0,1 0 1 0 0,-1 0-1 0 0,1 0 0 0 0,-1 0 1 0 0,0-1-1 0 0,0 1 1 0 0,0 0-1 0 0,-1-1 1 0 0,1 1-1 0 0,-1-1 1 0 0,0 1-1 0 0,0 0 1 0 0,0-1-1 0 0,0 1 1 0 0,-1-1-1 0 0,1 1 1 0 0,-1 0-1 0 0,0-1 1 0 0,0 1-1 0 0,-3-6 1 0 0,4 8 2 0 0,-1 1 1 0 0,0-1 0 0 0,0 1-1 0 0,0-1 1 0 0,0 0 0 0 0,0 1-1 0 0,0 0 1 0 0,1-1 0 0 0,-1 1 0 0 0,0 0-1 0 0,0-1 1 0 0,0 1 0 0 0,0 0-1 0 0,0 0 1 0 0,0 0 0 0 0,0 0-1 0 0,-1 0 1 0 0,1 0 0 0 0,0 0-1 0 0,0 0 1 0 0,0 0 0 0 0,0 0 0 0 0,-1 1-1 0 0,-32 10 87 0 0,27-9-74 0 0,-4 4-3 0 0,8-5-6 0 0,0 1 0 0 0,0-1-1 0 0,0 0 1 0 0,0 1 0 0 0,-1-1 0 0 0,1-1-1 0 0,0 1 1 0 0,0 0 0 0 0,-1-1-1 0 0,-4 1 1 0 0,23-9 321 0 0,19-2-316 0 0,-33 10-14 0 0,42-7 50 0 0,-8 7 21 0 0,1 6 14 0 0,-15 4-27 0 0,-14-4-27 0 0,0-1-1 0 0,-1 1 1 0 0,0 1-1 0 0,0-1 0 0 0,0 1 1 0 0,-1 0-1 0 0,0 0 1 0 0,-1 0-1 0 0,0 1 1 0 0,0 0-1 0 0,6 16 1 0 0,-5-10 4 0 0,0 1 0 0 0,-1 0 0 0 0,2 16 0 0 0,-3 13 21 0 0,-5-26-37 0 0,1 0 0 0 0,-2-1 0 0 0,0 1 0 0 0,-1-1 0 0 0,-8 21 0 0 0,8-28-4 0 0,-1 0 0 0 0,0 0 0 0 0,0-1 1 0 0,-1 0-1 0 0,-13 16 0 0 0,5-8 28 0 0,5-4 2 0 0,2-5-14 0 0,-7 5 13 0 0,13-12-35 0 0,-26 21 49 0 0,14-16 46 0 0,12-7-98 0 0,1 1 0 0 0,0 0-1 0 0,0 0 1 0 0,-1 0-1 0 0,1 0 1 0 0,0 0-1 0 0,0-1 1 0 0,-1 1 0 0 0,1 0-1 0 0,0 0 1 0 0,0 0-1 0 0,-1-1 1 0 0,1 1-1 0 0,0 0 1 0 0,0 0 0 0 0,0-1-1 0 0,0 1 1 0 0,0 0-1 0 0,-1-1 1 0 0,1 1-1 0 0,0 0 1 0 0,0 0 0 0 0,0-1-1 0 0,0 1 1 0 0,0 0-1 0 0,0-1 1 0 0,0 1-1 0 0,0 0 1 0 0,0-1 0 0 0,0 1-1 0 0,0 0 1 0 0,0 0-1 0 0,0-1 1 0 0,0 1-1 0 0,0 0 1 0 0,0-1-1 0 0,1 1 1 0 0,-1 0 0 0 0,0 0-1 0 0,0-1 1 0 0,1-2-5 0 0,0 0 0 0 0,0-1 0 0 0,0 1-1 0 0,0 0 1 0 0,0 0 0 0 0,1 0 0 0 0,-1 1 0 0 0,1-1 0 0 0,3-4 0 0 0,5-8 1 0 0,0 1-1 0 0,1 1 1 0 0,0 0 0 0 0,1 0-1 0 0,1 2 1 0 0,0-1 0 0 0,1 1-1 0 0,26-15 1 0 0,8-5 8 0 0,-39 24-7 0 0,1 1-1 0 0,-1 0 1 0 0,2 0 0 0 0,10-4 0 0 0,18-9-1 0 0,-25 12-16 0 0,20-8 80 0 0,21 1-634 0 0,-41 11 368 0 0,0 0 0 0 0,0-1-1 0 0,-1-1 1 0 0,1 0 0 0 0,15-8 0 0 0,6-6-1954 0 0,-28 14-2067 0 0</inkml:trace>
</inkml:ink>
</file>

<file path=ppt/ink/ink49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39:51.837"/>
    </inkml:context>
    <inkml:brush xml:id="br0">
      <inkml:brushProperty name="width" value="0.1" units="cm"/>
      <inkml:brushProperty name="height" value="0.1" units="cm"/>
    </inkml:brush>
  </inkml:definitions>
  <inkml:trace contextRef="#ctx0" brushRef="#br0">498 14 1592 0 0,'59'-3'6836'0'0,"-59"2"-6795"0"0,0 1-1 0 0,0-1 0 0 0,0 1 0 0 0,-1-1 0 0 0,1 1 0 0 0,0 0 0 0 0,0-1 0 0 0,0 1 0 0 0,0-1 0 0 0,0 1 0 0 0,-1 0 0 0 0,1-1 0 0 0,0 1 0 0 0,0-1 0 0 0,-1 1 0 0 0,1 0 0 0 0,0-1 0 0 0,-1 1 0 0 0,1 0 0 0 0,0 0 1 0 0,-1-1-1 0 0,1 1 0 0 0,0 0 0 0 0,-1 0 0 0 0,1-1 0 0 0,-1 1 0 0 0,1 0 0 0 0,0 0 0 0 0,-1 0 0 0 0,1 0 0 0 0,-1 0 0 0 0,1 0 0 0 0,0 0 0 0 0,-1 0 0 0 0,1 0 0 0 0,-1 0 0 0 0,-12 0 139 0 0,3 1-167 0 0,1 0 24 0 0,4 0-30 0 0,-9 0 135 0 0,1 0 1 0 0,-1 2-1 0 0,1-1 1 0 0,0 2-1 0 0,-22 7 1 0 0,1-2 126 0 0,-29-8 152 0 0,20-1-239 0 0,-9 4-21 0 0,11-1-11 0 0,13-2 102 0 0,0 0 214 0 0,9 0 3 0 0,12-1-415 0 0,2 0-41 0 0,3-1-8 0 0,0 1 0 0 0,0 0 0 0 0,0 0 0 0 0,0 1 0 0 0,0-1 1 0 0,0 0-1 0 0,0 1 0 0 0,0-1 0 0 0,1 1 0 0 0,-1-1 0 0 0,0 1 0 0 0,0 0 0 0 0,0 0 1 0 0,1 0-1 0 0,-1 0 0 0 0,0 0 0 0 0,1 0 0 0 0,-1 1 0 0 0,-2 1 0 0 0,1 2 3 0 0,1 0 0 0 0,-1-1 0 0 0,1 1 0 0 0,0 0 1 0 0,0 0-1 0 0,-1 8 0 0 0,0-4-3 0 0,-4 17 87 0 0,0 1 1 0 0,2 0-1 0 0,1 0 1 0 0,1 0-1 0 0,2 0 1 0 0,3 53-1 0 0,7-19 45 0 0,1 6 20 0 0,-9-57-119 0 0,1 0 0 0 0,0 0 0 0 0,1 0 0 0 0,0-1 0 0 0,6 14 0 0 0,4 11 90 0 0,-8-11-66 0 0,-3-10-10 0 0,1-1 0 0 0,0 0 0 0 0,8 17 0 0 0,-7-18-29 0 0,-1-1 0 0 0,1 1-1 0 0,-1 0 1 0 0,-1 0 0 0 0,1 14-1 0 0,-2-16-13 0 0,-1 5-2 0 0,0 8 0 0 0,7 117 90 0 0,1-45-6 0 0,-6-76-58 0 0,0 9 0 0 0,3-9-12 0 0,1 8 70 0 0,-4 19 8 0 0,-1-5 64 0 0,9 62-3 0 0,-7-76-94 0 0,-1 0 0 0 0,-1 0 0 0 0,-4 46 0 0 0,1-40-4 0 0,3 57 1 0 0,2-27-45 0 0,-2-34 3 0 0,0-9-2 0 0,2 13 23 0 0,-1-14-12 0 0,0 0 0 0 0,-3 27 0 0 0,0-30 3 0 0,1 0-1 0 0,0-1 0 0 0,1 1 1 0 0,6 26-1 0 0,-2 8 57 0 0,-3-21-32 0 0,-1-23-17 0 0,-1 34 156 0 0,0-19-186 0 0,0 3-2 0 0,3 83 43 0 0,8-40-3 0 0,-9-59-44 0 0,0 0 1 0 0,-1 0 0 0 0,0 1-1 0 0,0-1 1 0 0,-1 0 0 0 0,0 10-1 0 0,-8 24 20 0 0,0-26-24 0 0,-1 6 27 0 0,5-4 17 0 0,2-13-29 0 0,1 0-1 0 0,0 0 1 0 0,1 1-1 0 0,-1-1 0 0 0,1 0 1 0 0,0 0-1 0 0,0 1 1 0 0,0-1-1 0 0,0 0 0 0 0,2 9 1 0 0,-1-8-16 0 0,7 37 30 0 0,-6-11 8 0 0,-4 2-13 0 0,-4-10-27 0 0,4-14 8 0 0,1 0 0 0 0,0 1 0 0 0,0-1 1 0 0,1 0-1 0 0,0 13 0 0 0,-2 35 15 0 0,1-51-17 0 0,-2 14 0 0 0,3-18 0 0 0,0 1-1 0 0,0-1 1 0 0,0 1 0 0 0,0-1 0 0 0,0 1 0 0 0,1-1 0 0 0,-1 1 0 0 0,1-1-1 0 0,0 1 1 0 0,1 3 0 0 0,-2-6 29 0 0,0 1-54 0 0,1 6 19 0 0,-1-5 3 0 0,0 33 1 0 0,-4 7 0 0 0,-1-32 2 0 0,-8-3 6 0 0,8-6-5 0 0,1 0-1 0 0,1-1-1 0 0,-5 2 4 0 0,2 6 17 0 0,6 15 25 0 0,1-8 61 0 0,2-15-87 0 0,4 2-9 0 0,-7-2-12 0 0,0 0-1 0 0,15 3 38 0 0,-13-12-28 0 0,-2 6-4 0 0,1 0 1 0 0,2 1-5 0 0,-1 0-1 0 0,-1 1 0 0 0,0 0 1 0 0,-1 1-58 0 0,0 10 58 0 0,0-1 36 0 0,0-2-43 0 0,1 2 16 0 0,-3 0-20 0 0,-2-4 7 0 0,0 0 11 0 0,-2-1-5 0 0,-3 1-9 0 0,4-2 1 0 0,2-1 2 0 0,-2 1 1 0 0,-11 20 16 0 0,7-9-1 0 0,2-6-8 0 0,6-7-14 0 0,-4 3-6 0 0,3 0 15 0 0,0 3 17 0 0,3-2 6 0 0,1-4-25 0 0,7 4-1 0 0,2 0 1 0 0,2 1 1 0 0,-13-6 1 0 0,59 28 9 0 0,-57-28-8 0 0,-1 0 1 0 0,1 0-1 0 0,-1 0 0 0 0,1 0 0 0 0,0 0 0 0 0,-1 0 0 0 0,1 0 1 0 0,0 0-1 0 0,-1-1 0 0 0,1 1 0 0 0,-1 0 0 0 0,1-1 1 0 0,-1 0-1 0 0,1 1 0 0 0,-1-1 0 0 0,1 0 0 0 0,-1 0 0 0 0,0 1 1 0 0,3-3-1 0 0,18-8-11 0 0,24 3-1 0 0,-21 2 14 0 0,-7 2-1 0 0,4-1 1 0 0,8-2 0 0 0,14 1-2 0 0,-19 2-1 0 0,13-8 2 0 0,-15 4 12 0 0,-13 4 29 0 0,-5-2-148 0 0,-6 1-244 0 0,-1 4-130 0 0,-1 1-182 0 0,-2-2-1414 0 0</inkml:trace>
</inkml:ink>
</file>

<file path=ppt/ink/ink49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39:53.844"/>
    </inkml:context>
    <inkml:brush xml:id="br0">
      <inkml:brushProperty name="width" value="0.1" units="cm"/>
      <inkml:brushProperty name="height" value="0.1" units="cm"/>
    </inkml:brush>
  </inkml:definitions>
  <inkml:trace contextRef="#ctx0" brushRef="#br0">147 1 3793 0 0,'0'0'5977'0'0,"-2"1"-5772"0"0,-7 4-194 0 0,7-3 5 0 0,-13 9 7 0 0,-10 1 25 0 0,7-3-14 0 0,6-3-16 0 0,1 2-7 0 0,4-1-9 0 0,-2 2 3 0 0,-7 6 5 0 0,-2 12-1 0 0,17-25 14 0 0,0-1-10 0 0,0-1 18 0 0,49 18 58 0 0,-42-17-88 0 0,1-1 1 0 0,0 1-1 0 0,-1-1 1 0 0,1 0-1 0 0,-1-1 1 0 0,1 1-1 0 0,-1-2 1 0 0,11-1 0 0 0,12-5-5 0 0,15-2-12 0 0,-39 12 109 0 0,-3 1 22 0 0,0 1-12 0 0,-1 0-66 0 0,-2 0 39 0 0,0 0 50 0 0,0-2-89 0 0,0 0-28 0 0,0 1-3 0 0,-1 0-1 0 0,0 0 0 0 0,0 0 1 0 0,0 0-1 0 0,0-1 0 0 0,0 1 1 0 0,-1-1-1 0 0,1 1 0 0 0,-1-1 1 0 0,0 0-1 0 0,0 0 0 0 0,1 0 1 0 0,-1 0-1 0 0,0-1 0 0 0,-1 1 1 0 0,1-1-1 0 0,0 0 0 0 0,0 0 1 0 0,-6 1-1 0 0,1 1-2 0 0,0 1 1 0 0,0-1-1 0 0,0 1 0 0 0,-10 7 0 0 0,4 1 0 0 0,-35 25 32 0 0,44-36-42 0 0,3-2 4 0 0,-3 3 6 0 0,-2 3 13 0 0,4 4 6 0 0,3-9-22 0 0,0 1 0 0 0,0 0 1 0 0,0-1-1 0 0,1 1 0 0 0,-1 0 0 0 0,0-1 0 0 0,0 1 0 0 0,0-1 1 0 0,1 1-1 0 0,-1 0 0 0 0,0-1 0 0 0,1 1 0 0 0,-1-1 1 0 0,1 1-1 0 0,-1-1 0 0 0,1 1 0 0 0,-1-1 0 0 0,1 1 0 0 0,-1-1 1 0 0,1 0-1 0 0,-1 1 0 0 0,1-1 0 0 0,0 1 0 0 0,72 33 74 0 0,-37-28-17 0 0,10-17-23 0 0,-13 2-16 0 0,-11 8 5 0 0,-17 2-83 0 0,12 2 268 0 0,-8-2-644 0 0,-7 0-421 0 0,-2 3 386 0 0</inkml:trace>
</inkml:ink>
</file>

<file path=ppt/ink/ink49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39:54.525"/>
    </inkml:context>
    <inkml:brush xml:id="br0">
      <inkml:brushProperty name="width" value="0.1" units="cm"/>
      <inkml:brushProperty name="height" value="0.1" units="cm"/>
    </inkml:brush>
  </inkml:definitions>
  <inkml:trace contextRef="#ctx0" brushRef="#br0">26 1 3585 0 0,'-5'0'3209'0'0,"-11"3"-1965"0"0,15-1-1215 0 0,-3 38 502 0 0,6-26-469 0 0,1 0-1 0 0,0-1 1 0 0,0 1 0 0 0,2-1-1 0 0,-1 1 1 0 0,2-2 0 0 0,7 15-1 0 0,-12-24-46 0 0,1 0-1 0 0,-1 0 0 0 0,1 0 0 0 0,0 0 0 0 0,1 0 1 0 0,-1 0-1 0 0,0 0 0 0 0,1-1 0 0 0,0 1 1 0 0,-1-1-1 0 0,1 0 0 0 0,0 0 0 0 0,0 0 1 0 0,0 0-1 0 0,0 0 0 0 0,1-1 0 0 0,-1 1 1 0 0,0-1-1 0 0,1 0 0 0 0,-1 0 0 0 0,1 0 1 0 0,-1-1-1 0 0,1 1 0 0 0,4-1 0 0 0,-6-3-322 0 0,-2 1 107 0 0</inkml:trace>
</inkml:ink>
</file>

<file path=ppt/ink/ink49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39:54.894"/>
    </inkml:context>
    <inkml:brush xml:id="br0">
      <inkml:brushProperty name="width" value="0.1" units="cm"/>
      <inkml:brushProperty name="height" value="0.1" units="cm"/>
    </inkml:brush>
  </inkml:definitions>
  <inkml:trace contextRef="#ctx0" brushRef="#br0">1 0 3577 0 0,'3'8'3585'0'0,"-3"-3"-3585"0"0,2 2 8 0 0</inkml:trace>
</inkml:ink>
</file>

<file path=ppt/ink/ink49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39:55.256"/>
    </inkml:context>
    <inkml:brush xml:id="br0">
      <inkml:brushProperty name="width" value="0.1" units="cm"/>
      <inkml:brushProperty name="height" value="0.1" units="cm"/>
    </inkml:brush>
  </inkml:definitions>
  <inkml:trace contextRef="#ctx0" brushRef="#br0">0 20 5161 0 0,'61'54'2049'0'0,"-59"-54"-1481"0"0,1 0-448 0 0,0-3 16 0 0,-3 1-48 0 0,0 1 24 0 0,10 1-80 0 0,7 1 24 0 0,-4-1-40 0 0,40 5-88 0 0,-36 5 8 0 0,-7-4-528 0 0,-6-9 512 0 0,1 3-112 0 0,6 9 8 0 0,-9-5-425 0 0</inkml:trace>
  <inkml:trace contextRef="#ctx0" brushRef="#br0" timeOffset="1">95 1 2345 0 0,'8'8'2352'0'0,"-7"-7"-2328"0"0,5 1 64 0 0,-1-1-72 0 0,6 3-280 0 0,2-1 160 0 0</inkml:trace>
</inkml:ink>
</file>

<file path=ppt/ink/ink49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39:55.590"/>
    </inkml:context>
    <inkml:brush xml:id="br0">
      <inkml:brushProperty name="width" value="0.1" units="cm"/>
      <inkml:brushProperty name="height" value="0.1" units="cm"/>
    </inkml:brush>
  </inkml:definitions>
  <inkml:trace contextRef="#ctx0" brushRef="#br0">0 1 2697 0 0,'74'24'961'0'0,"-72"-24"-837"0"0,0 1 1 0 0,0 0-1 0 0,-1 0 0 0 0,1 0 0 0 0,0 0 1 0 0,0 1-1 0 0,-1-1 0 0 0,1 0 0 0 0,-1 1 1 0 0,1-1-1 0 0,-1 1 0 0 0,0-1 0 0 0,0 1 1 0 0,1 0-1 0 0,-1-1 0 0 0,0 1 0 0 0,0 0 1 0 0,-1 0-1 0 0,1 0 0 0 0,0 0 0 0 0,-1 0 1 0 0,1 0-1 0 0,-1 0 0 0 0,0 0 0 0 0,1 0 1 0 0,-1 0-1 0 0,0 3 0 0 0,1 7 654 0 0,10 42-7 0 0,0 1-366 0 0,-7-41-415 0 0,2 8 203 0 0,7 9-87 0 0,-3-13-644 0 0,-9-15 310 0 0</inkml:trace>
</inkml:ink>
</file>

<file path=ppt/ink/ink49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39:56.239"/>
    </inkml:context>
    <inkml:brush xml:id="br0">
      <inkml:brushProperty name="width" value="0.1" units="cm"/>
      <inkml:brushProperty name="height" value="0.1" units="cm"/>
    </inkml:brush>
  </inkml:definitions>
  <inkml:trace contextRef="#ctx0" brushRef="#br0">9 12 4889 0 0,'10'-5'1647'0'0,"-9"5"-1577"0"0,0-1-1 0 0,0 0 1 0 0,-1 1-1 0 0,1-1 0 0 0,0 1 1 0 0,0-1-1 0 0,0 1 0 0 0,0-1 1 0 0,0 1-1 0 0,0 0 1 0 0,0-1-1 0 0,0 1 0 0 0,0 0 1 0 0,0 0-1 0 0,0 0 0 0 0,0-1 1 0 0,0 1-1 0 0,0 0 0 0 0,0 1 1 0 0,0-1-1 0 0,0 0 1 0 0,0 0-1 0 0,0 0 0 0 0,0 1 1 0 0,0-1-1 0 0,0 0 0 0 0,0 1 1 0 0,0-1-1 0 0,0 1 0 0 0,0-1 1 0 0,0 1-1 0 0,-1-1 1 0 0,1 1-1 0 0,0 0 0 0 0,0-1 1 0 0,0 1-1 0 0,-1 0 0 0 0,1 0 1 0 0,-1 0-1 0 0,1-1 0 0 0,0 1 1 0 0,-1 0-1 0 0,0 0 1 0 0,1 0-1 0 0,-1 0 0 0 0,1 0 1 0 0,-1 0-1 0 0,0 0 0 0 0,0 0 1 0 0,1 1-1 0 0,1 3-67 0 0,-1-1 0 0 0,1 1 1 0 0,-1-1-1 0 0,0 1 0 0 0,0 0 0 0 0,0-1 0 0 0,-1 1 0 0 0,1 0 0 0 0,-1 0 0 0 0,0 0 1 0 0,-1-1-1 0 0,1 1 0 0 0,-1 0 0 0 0,-1 4 0 0 0,-3 3 5 0 0,1 0-1 0 0,-2-1 0 0 0,1 0 1 0 0,-10 13-1 0 0,-16 33-13 0 0,85-62 312 0 0,52-4-716 0 0,-87 3-1763 0 0,-12 3 1605 0 0</inkml:trace>
</inkml:ink>
</file>

<file path=ppt/ink/ink49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39:56.593"/>
    </inkml:context>
    <inkml:brush xml:id="br0">
      <inkml:brushProperty name="width" value="0.1" units="cm"/>
      <inkml:brushProperty name="height" value="0.1" units="cm"/>
    </inkml:brush>
  </inkml:definitions>
  <inkml:trace contextRef="#ctx0" brushRef="#br0">2 24 4473 0 0,'-1'-1'1966'0'0,"2"-1"-1506"0"0,-1 2-473 0 0,3-4 384 0 0,-2 2 128 0 0,0-2 54 0 0,-1 1-215 0 0,0 3-299 0 0,0-1 0 0 0,0 1 1 0 0,0 0-1 0 0,0-1 0 0 0,0 1 0 0 0,0 0 0 0 0,0-1 0 0 0,0 1 0 0 0,0 0 0 0 0,1-1 0 0 0,-1 1 1 0 0,0 0-1 0 0,0 0 0 0 0,0-1 0 0 0,0 1 0 0 0,1 0 0 0 0,-1 0 0 0 0,0-1 0 0 0,0 1 0 0 0,0 0 1 0 0,1 0-1 0 0,-1 0 0 0 0,0-1 0 0 0,0 1 0 0 0,1 0 0 0 0,-1 0 0 0 0,0 0 0 0 0,0 0 0 0 0,1-1 0 0 0,-1 1 1 0 0,0 0-1 0 0,1 0 0 0 0,-1 0 0 0 0,0 0 0 0 0,1 0 0 0 0,-1 0 0 0 0,0 0 0 0 0,1 0 0 0 0,-1 0 1 0 0,0 0-1 0 0,0 0 0 0 0,1 0 0 0 0,-1 0 0 0 0,0 0 0 0 0,1 1 0 0 0,-1-1 0 0 0,0 0 0 0 0,1 0 1 0 0,-1 0-1 0 0,0 0 0 0 0,0 0 0 0 0,1 1 0 0 0,-1-1 0 0 0,0 0 0 0 0,26 15-151 0 0,-24-14 186 0 0,84 52 236 0 0,-68-33-969 0 0,-12-7-24 0 0,-6-13 674 0 0,0 0 0 0 0,0 0 0 0 0,0 0 1 0 0,1 1-1 0 0,-1-1 0 0 0,0 0 0 0 0,0 0 0 0 0,0 0 0 0 0,0 0 0 0 0,0 1 0 0 0,0-1 0 0 0,0 0 0 0 0,0 0 0 0 0,0 0 0 0 0,0 0 0 0 0,0 1 0 0 0,0-1 0 0 0,0 0 0 0 0,-1 0 0 0 0,1 0 0 0 0,0 0 0 0 0,0 0 0 0 0,0 1 0 0 0,0-1 0 0 0,0 0 1 0 0,0 0-1 0 0,0 0 0 0 0,0 0 0 0 0,0 0 0 0 0,-1 0 0 0 0,1 1 0 0 0,0-1 0 0 0,0 0 0 0 0,0 0 0 0 0,0 0 0 0 0,0 0 0 0 0,-1 0 0 0 0,1 0 0 0 0,0 0 0 0 0,0 0 0 0 0,0 0 0 0 0,0 0 0 0 0,0 0 0 0 0,-1 0 0 0 0,1 0 0 0 0,0 1 1 0 0,0-1-1 0 0,0 0 0 0 0,-1-1 0 0 0,-12 0-798 0 0</inkml:trace>
</inkml:ink>
</file>

<file path=ppt/ink/ink49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39:57.728"/>
    </inkml:context>
    <inkml:brush xml:id="br0">
      <inkml:brushProperty name="width" value="0.1" units="cm"/>
      <inkml:brushProperty name="height" value="0.1" units="cm"/>
    </inkml:brush>
  </inkml:definitions>
  <inkml:trace contextRef="#ctx0" brushRef="#br0">12 6 3961 0 0,'0'0'164'0'0,"-1"0"1"0"0,1 0-1 0 0,-1 0 1 0 0,1 0-1 0 0,-1 0 1 0 0,1 0-1 0 0,-1 1 1 0 0,1-1-1 0 0,-1 0 1 0 0,1 0-1 0 0,-3 3 1152 0 0,2-3-1151 0 0,1 1-1 0 0,0-1 1 0 0,0 0-1 0 0,-1 1 1 0 0,1-1-1 0 0,0 1 1 0 0,0-1-1 0 0,0 1 1 0 0,-1-1-1 0 0,1 1 1 0 0,0 0-1 0 0,0 23 753 0 0,1-16-966 0 0,1 0-1 0 0,0 0 1 0 0,0 0 0 0 0,7 14-1 0 0,-5-14 66 0 0,1 0-1 0 0,0 0 0 0 0,0-1 1 0 0,9 11-1 0 0,-13-17-4 0 0,0 1 0 0 0,1-1 0 0 0,-1 0 0 0 0,0 1-1 0 0,1-1 1 0 0,-1 0 0 0 0,1 0 0 0 0,-1 0-1 0 0,1 0 1 0 0,0 0 0 0 0,-1 0 0 0 0,1 0 0 0 0,0-1-1 0 0,0 1 1 0 0,0 0 0 0 0,-1-1 0 0 0,1 0 0 0 0,0 1-1 0 0,0-1 1 0 0,0 0 0 0 0,0 0 0 0 0,0 0 0 0 0,0 0-1 0 0,0 0 1 0 0,-1-1 0 0 0,1 1 0 0 0,0-1 0 0 0,0 1-1 0 0,0-1 1 0 0,-1 0 0 0 0,1 1 0 0 0,3-3 0 0 0,-5 2 27 0 0,1-3 44 0 0,-2 3-56 0 0,1-1 36 0 0,13-5 16 0 0,16-7 2 0 0,39-18-40 0 0,-67 31-37 0 0,0 0 0 0 0,1 0 0 0 0,-1-1 0 0 0,0 1 0 0 0,0-1 0 0 0,0 1 0 0 0,0 0 0 0 0,0-1 0 0 0,0 0 0 0 0,0 1 0 0 0,0-1 0 0 0,-1 0 0 0 0,1 1 0 0 0,-1-1-1 0 0,1 0 1 0 0,-1-2 0 0 0,1 1-1 0 0,-1-1 1 0 0,1 1-1 0 0,-1 0 0 0 0,0-1 0 0 0,0 1 0 0 0,0-1 0 0 0,-1 1 0 0 0,1 0 0 0 0,-1-1 0 0 0,-2-5 1 0 0,-9-13-75 0 0,19 27 91 0 0,1 1 0 0 0,-1 0 0 0 0,0 0 0 0 0,0 1 0 0 0,-1 0 0 0 0,0 0-1 0 0,0 1 1 0 0,9 14 0 0 0,-9-13-9 0 0,9 14 138 0 0,0 1 1 0 0,-1 0-1 0 0,16 43 1 0 0,-22-49-45 0 0,-5-10-81 0 0,-1-1 0 0 0,0 1-1 0 0,0-1 1 0 0,-1 1-1 0 0,0 0 1 0 0,0-1-1 0 0,-1 1 1 0 0,0 0-1 0 0,0 0 1 0 0,-1-1-1 0 0,0 1 1 0 0,0 0-1 0 0,-4 8 1 0 0,4-11-13 0 0,0-1-1 0 0,0 0 1 0 0,-1 0 0 0 0,0 1-1 0 0,0-1 1 0 0,0 0-1 0 0,0 0 1 0 0,-1 0 0 0 0,1-1-1 0 0,-1 1 1 0 0,0-1 0 0 0,0 1-1 0 0,0-1 1 0 0,-1 0 0 0 0,1 0-1 0 0,-1 0 1 0 0,0-1 0 0 0,1 1-1 0 0,-1-1 1 0 0,0 0 0 0 0,-1 0-1 0 0,-7 2 1 0 0,3-2 9 0 0,1-1 1 0 0,-1 0-1 0 0,0-1 0 0 0,0 0 1 0 0,0 0-1 0 0,0-1 1 0 0,0 0-1 0 0,-16-4 0 0 0,15 2-10 0 0,0-1-1 0 0,0 0 1 0 0,1 0-1 0 0,0-1 0 0 0,0 0 1 0 0,0 0-1 0 0,1-1 1 0 0,-1-1-1 0 0,1 1 1 0 0,1-1-1 0 0,-1 0 1 0 0,-7-10-1 0 0,14 15-7 0 0,-1 0 1 0 0,1-1-1 0 0,0 1 0 0 0,0 0 1 0 0,0 0-1 0 0,0 0 0 0 0,0-1 1 0 0,1 1-1 0 0,-1-1 0 0 0,1 1 1 0 0,-1 0-1 0 0,1-1 1 0 0,0 1-1 0 0,0-1 0 0 0,0 1 1 0 0,0-1-1 0 0,0 1 0 0 0,1-1 1 0 0,-1 1-1 0 0,1 0 0 0 0,-1-1 1 0 0,1 1-1 0 0,0 0 0 0 0,0-1 1 0 0,0 1-1 0 0,0 0 0 0 0,1 0 1 0 0,-1 0-1 0 0,1 0 0 0 0,-1 0 1 0 0,1 0-1 0 0,-1 0 1 0 0,5-2-1 0 0,14-7 4 0 0,0 6-367 0 0,1 0 1 0 0,0 2-1 0 0,1 0 0 0 0,-1 2 1 0 0,24 1-1 0 0,52-5-1213 0 0,-91 5 255 0 0</inkml:trace>
</inkml:ink>
</file>

<file path=ppt/ink/ink49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39:58.094"/>
    </inkml:context>
    <inkml:brush xml:id="br0">
      <inkml:brushProperty name="width" value="0.1" units="cm"/>
      <inkml:brushProperty name="height" value="0.1" units="cm"/>
    </inkml:brush>
  </inkml:definitions>
  <inkml:trace contextRef="#ctx0" brushRef="#br0">18 4 4057 0 0,'-4'-1'4517'0'0,"-10"-2"-2994"0"0,21 24-1291 0 0,7 9-37 0 0,-9-23-164 0 0,-1 0-1 0 0,1 0 1 0 0,0 0 0 0 0,1-1-1 0 0,-1 0 1 0 0,1 0-1 0 0,13 9 1 0 0,-13-11-146 0 0,1-1-1 0 0,0 0 1 0 0,0 0-1 0 0,1-1 1 0 0,-1 0-1 0 0,0 0 1 0 0,1-1-1 0 0,-1 0 1 0 0,1 0-1 0 0,-1-1 1 0 0,1 0 0 0 0,0 0-1 0 0,11-2 1 0 0,-11 0-780 0 0</inkml:trace>
</inkml:ink>
</file>

<file path=ppt/ink/ink4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23:00:45.862"/>
    </inkml:context>
    <inkml:brush xml:id="br0">
      <inkml:brushProperty name="width" value="0.05" units="cm"/>
      <inkml:brushProperty name="height" value="0.05" units="cm"/>
      <inkml:brushProperty name="color" value="#E71224"/>
    </inkml:brush>
  </inkml:definitions>
  <inkml:trace contextRef="#ctx0" brushRef="#br0">17 11 4033 0 0,'0'-3'1096'0'0,"0"0"-127"0"0,1-2 1736 0 0,-4 54-1879 0 0,5 24-396 0 0,-2 27-208 0 0,1-34-9 0 0,0-18-97 0 0,-3-16-66 0 0,-1-13-11 0 0,-3 26 69 0 0,-1 57-1 0 0,7-87-78 0 0,1 0-1 0 0,0 0 1 0 0,7 28 0 0 0,14 8 58 0 0,-21-48-85 0 0,27 35 76 0 0,-5-24-80 0 0,-5-13-59 0 0,-15-2-51 0 0,-1 1 1 0 0,1-1-1 0 0,-1 1 0 0 0,1-1 1 0 0,0 0-1 0 0,-1 0 0 0 0,0 0 1 0 0,1-1-1 0 0,-1 1 0 0 0,0 0 0 0 0,1-1 1 0 0,-1 0-1 0 0,0 1 0 0 0,0-1 1 0 0,0 0-1 0 0,-1 0 0 0 0,4-4 1 0 0,0-8-298 0 0,-3-10-55 0 0</inkml:trace>
</inkml:ink>
</file>

<file path=ppt/ink/ink49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39:58.445"/>
    </inkml:context>
    <inkml:brush xml:id="br0">
      <inkml:brushProperty name="width" value="0.1" units="cm"/>
      <inkml:brushProperty name="height" value="0.1" units="cm"/>
    </inkml:brush>
  </inkml:definitions>
  <inkml:trace contextRef="#ctx0" brushRef="#br0">43 99 5489 0 0,'-43'-99'5113'0'0,"47"104"-5097"0"0,2 3-168 0 0,0 3 152 0 0,1 0-40 0 0,1 7 8 0 0,20 36-136 0 0</inkml:trace>
</inkml:ink>
</file>

<file path=ppt/ink/ink49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40:07.895"/>
    </inkml:context>
    <inkml:brush xml:id="br0">
      <inkml:brushProperty name="width" value="0.1" units="cm"/>
      <inkml:brushProperty name="height" value="0.1" units="cm"/>
    </inkml:brush>
  </inkml:definitions>
  <inkml:trace contextRef="#ctx0" brushRef="#br0">23 84 2064 0 0,'-12'2'3386'0'0,"10"-3"-3116"0"0,-2-1 298 0 0,0-5 508 0 0,3 3-317 0 0,3 0-25 0 0,8 0-585 0 0,-1 0 1 0 0,1 0-1 0 0,0 1 1 0 0,0 0-1 0 0,0 1 1 0 0,0 0 0 0 0,15-1-1 0 0,11-2 154 0 0,39-12 461 0 0,-16 4-502 0 0,-20 6-151 0 0,-35 7-98 0 0,1-1 0 0 0,-1 1 0 0 0,0 0 1 0 0,0 0-1 0 0,0 1 0 0 0,1 0 0 0 0,-1-1 0 0 0,0 1 0 0 0,0 0 0 0 0,0 1 0 0 0,7 3 1 0 0,3 1 1 0 0,-14-6 166 0 0,0 8-93 0 0,0 200 542 0 0,29 218 0 0 0,-23-382-569 0 0,4 31 25 0 0,6 41 16 0 0,40 167 80 0 0,7 11 86 0 0,-47-176-123 0 0,-8-38-45 0 0,-6-63-77 0 0,5 77 86 0 0,1 48 336 0 0,-10-120-404 0 0,-6 12 33 0 0,-2 11 57 0 0,8-28-107 0 0,-2 7 25 0 0,0 6 19 0 0,3 17-14 0 0,8 74 16 0 0,-5-75-40 0 0,2 11 23 0 0,3 3-39 0 0,4 11 27 0 0,11 39-2 0 0,-8-39-21 0 0,-12-28 4 0 0,1 6 19 0 0,2-32-30 0 0,1-8-8 0 0,-5-9 9 0 0,11 14-13 0 0,-9-9 60 0 0,-5-4 86 0 0,2 0-133 0 0,1-1-4 0 0,8 2-10 0 0,-7-1 3 0 0,-1-1 5 0 0,8 3 13 0 0,0 0 9 0 0,-3-2-1 0 0,-3 1 7 0 0,-2-2-6 0 0,8 20 156 0 0,-10-14 135 0 0,-2-3-27 0 0,-8 1 340 0 0,-43 2-350 0 0,-30 2-37 0 0,-73 9-260 0 0,149-15-126 0 0,5 3 156 0 0,7 1-412 0 0,0-1-480 0 0,-3-4 540 0 0</inkml:trace>
</inkml:ink>
</file>

<file path=ppt/ink/ink49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40:27.100"/>
    </inkml:context>
    <inkml:brush xml:id="br0">
      <inkml:brushProperty name="width" value="0.1" units="cm"/>
      <inkml:brushProperty name="height" value="0.1" units="cm"/>
    </inkml:brush>
  </inkml:definitions>
  <inkml:trace contextRef="#ctx0" brushRef="#br0">0 0 2841 0 0,'0'0'3224'0'0,"14"38"-476"0"0,-14-28-2551 0 0,1 0 1 0 0,0 0 0 0 0,0 0 0 0 0,1 0 0 0 0,0 0 0 0 0,1 0 0 0 0,5 13 0 0 0,-5-18-162 0 0,-1 0 0 0 0,1 0-1 0 0,0 0 1 0 0,0-1 0 0 0,0 1-1 0 0,1-1 1 0 0,-1 1 0 0 0,1-1 0 0 0,0-1-1 0 0,1 1 1 0 0,-1 0 0 0 0,1-1-1 0 0,-1 0 1 0 0,1 0 0 0 0,6 3 0 0 0,-2-2 26 0 0,0-1 1 0 0,1 1 0 0 0,0-1 0 0 0,17 2-1 0 0,-23-4-41 0 0,-1-1 0 0 0,1 0 0 0 0,0 0 0 0 0,0 0-1 0 0,-1-1 1 0 0,1 1 0 0 0,0-1 0 0 0,5-1-1 0 0,13-13 36 0 0,-21 15-33 0 0,13-22-435 0 0,-14 13-190 0 0,-2 1 112 0 0,1 7 145 0 0</inkml:trace>
</inkml:ink>
</file>

<file path=ppt/ink/ink49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40:27.446"/>
    </inkml:context>
    <inkml:brush xml:id="br0">
      <inkml:brushProperty name="width" value="0.1" units="cm"/>
      <inkml:brushProperty name="height" value="0.1" units="cm"/>
    </inkml:brush>
  </inkml:definitions>
  <inkml:trace contextRef="#ctx0" brushRef="#br0">12 24 3265 0 0,'0'-5'3264'0'0,"0"1"-3176"0"0,0-3 8 0 0,-2 6-64 0 0,2-1 8 0 0,0 1 16 0 0,0-1-24 0 0,0 0-64 0 0,-1 2 8 0 0,-1 0-464 0 0,0 0 456 0 0,1 0 8 0 0,-1 0-280 0 0,1 0-224 0 0</inkml:trace>
</inkml:ink>
</file>

<file path=ppt/ink/ink49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40:27.818"/>
    </inkml:context>
    <inkml:brush xml:id="br0">
      <inkml:brushProperty name="width" value="0.1" units="cm"/>
      <inkml:brushProperty name="height" value="0.1" units="cm"/>
    </inkml:brush>
  </inkml:definitions>
  <inkml:trace contextRef="#ctx0" brushRef="#br0">4 2 3105 0 0,'14'21'3390'0'0,"-4"-13"-15"0"0,18-11-2939 0 0,-16 1-330 0 0,-4 1-247 0 0,0 1-255 0 0,-2 0-46 0 0</inkml:trace>
  <inkml:trace contextRef="#ctx0" brushRef="#br0" timeOffset="0.05">7 1 2064 0 0,'-3'0'3745'0'0,"0"0"-2360"0"0,7 1-1313 0 0,9 2-312 0 0,-10-3-1 0 0,12 4 185 0 0,-12-4-208 0 0,10 1 8 0 0,-2 1 0 0 0</inkml:trace>
</inkml:ink>
</file>

<file path=ppt/ink/ink49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40:28.332"/>
    </inkml:context>
    <inkml:brush xml:id="br0">
      <inkml:brushProperty name="width" value="0.1" units="cm"/>
      <inkml:brushProperty name="height" value="0.1" units="cm"/>
    </inkml:brush>
  </inkml:definitions>
  <inkml:trace contextRef="#ctx0" brushRef="#br0">61 42 1320 0 0,'-13'-7'463'0'0,"-13"-10"2173"0"0,25 16-2172 0 0,-1-1-121 0 0,1 1-129 0 0,-1-1 149 0 0,-2-1 259 0 0,0-1-54 0 0,1 2-238 0 0,-2 0 1214 0 0,11 3-1568 0 0,2 2 101 0 0,5 0 74 0 0,20 2-1571 0 0</inkml:trace>
</inkml:ink>
</file>

<file path=ppt/ink/ink49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40:28.800"/>
    </inkml:context>
    <inkml:brush xml:id="br0">
      <inkml:brushProperty name="width" value="0.1" units="cm"/>
      <inkml:brushProperty name="height" value="0.1" units="cm"/>
    </inkml:brush>
  </inkml:definitions>
  <inkml:trace contextRef="#ctx0" brushRef="#br0">1 7 4665 0 0,'35'-6'1058'0'0,"-31"30"3457"0"0,16 47-4404 0 0,-14-51 165 0 0,6 48 52 0 0,-11-44-506 0 0,-1-8-221 0 0,0-13 129 0 0,-1-3-194 0 0</inkml:trace>
</inkml:ink>
</file>

<file path=ppt/ink/ink49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40:30.224"/>
    </inkml:context>
    <inkml:brush xml:id="br0">
      <inkml:brushProperty name="width" value="0.1" units="cm"/>
      <inkml:brushProperty name="height" value="0.1" units="cm"/>
    </inkml:brush>
  </inkml:definitions>
  <inkml:trace contextRef="#ctx0" brushRef="#br0">232 0 3953 0 0,'0'0'88'0'0,"-1"1"0"0"0,1-1 0 0 0,0 0 0 0 0,0 0 0 0 0,0 0 0 0 0,-1 0 0 0 0,0 1 264 0 0,1-1-264 0 0,0 0 0 0 0,0 1 0 0 0,0-1 1 0 0,0 0-1 0 0,0 0 0 0 0,-1 1 0 0 0,1-1 0 0 0,0 0 0 0 0,0 0 0 0 0,0 1 0 0 0,0-1 0 0 0,0 0 0 0 0,0 0 0 0 0,0 1 0 0 0,0-1 0 0 0,0 0 0 0 0,0 1 0 0 0,0-1 0 0 0,0 0 0 0 0,0 0 0 0 0,0 1 0 0 0,0-1 0 0 0,0 0 0 0 0,0 0 1 0 0,0 1-1 0 0,0-1 0 0 0,1 0 0 0 0,-1 0 0 0 0,0 1 0 0 0,0-1 0 0 0,0 0 0 0 0,1 1 264 0 0,-1-1-264 0 0,1 0 0 0 0,-9 2 311 0 0,1 3-300 0 0,3 1-136 0 0,2-2 57 0 0,1-3 1 0 0,-16 14 13 0 0,2-4-28 0 0,-48 42 10 0 0,14-8 48 0 0,46-42-56 0 0,-7 6-2 0 0,-7 1 24 0 0,-12 11 56 0 0,27-16-61 0 0,-1 0 260 0 0,17-4-219 0 0,3 0-42 0 0,1-3-1 0 0,1-2 3 0 0,-1 0-1 0 0,25-11 0 0 0,-11-1 9 0 0,-14 2-20 0 0,-15 10 23 0 0,1 0-1 0 0,0 1 1 0 0,0 0-1 0 0,1 0 1 0 0,-1 0-1 0 0,0 0 1 0 0,1 0-1 0 0,0 1 1 0 0,0 0-1 0 0,-1 0 1 0 0,1 0-1 0 0,1 1 1 0 0,-1-1-1 0 0,0 1 1 0 0,8 0-1 0 0,-12 1 140 0 0,-1-3-78 0 0,-1 1 35 0 0,-1 1-15 0 0,-3 0 34 0 0,4 1-125 0 0,-1 1-21 0 0,1-1 1 0 0,0 1-1 0 0,-1 0 0 0 0,1 0 0 0 0,0-1 0 0 0,0 1 1 0 0,-1 0-1 0 0,1 0 0 0 0,0 0 0 0 0,0 0 0 0 0,0 1 0 0 0,0-1 1 0 0,0 0-1 0 0,1 0 0 0 0,-1 0 0 0 0,0 1 0 0 0,1-1 1 0 0,-1 1-1 0 0,0-1 0 0 0,0 2 0 0 0,-13 22 6 0 0,-56 66 10 0 0,52-72-12 0 0,9-10 3 0 0,0 0-1 0 0,1 1 1 0 0,-1 0-1 0 0,-9 16 0 0 0,16-19 3 0 0,1-5-7 0 0,-1-1-7 0 0,-1-1-4 0 0,-1 0-2 0 0,1 0-2 0 0,-1 0 5 0 0,1 0 65 0 0,2 0 42 0 0,31 10 28 0 0,2-4-92 0 0,14-5 41 0 0,-20-4-26 0 0,0-1 0 0 0,35-10 0 0 0,-7 2-75 0 0,-37 7-221 0 0,2-3 134 0 0,-10 4 15 0 0,-3 2-24 0 0,1 1-1028 0 0</inkml:trace>
</inkml:ink>
</file>

<file path=ppt/ink/ink49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40:30.922"/>
    </inkml:context>
    <inkml:brush xml:id="br0">
      <inkml:brushProperty name="width" value="0.1" units="cm"/>
      <inkml:brushProperty name="height" value="0.1" units="cm"/>
    </inkml:brush>
  </inkml:definitions>
  <inkml:trace contextRef="#ctx0" brushRef="#br0">27 30 3481 0 0,'-7'-10'3846'0'0,"-6"-3"-2193"0"0,6 6-27 0 0,18 28-1198 0 0,-2-2-354 0 0,9 21-14 0 0,25 48 195 0 0,-12-38-100 0 0,-21-40-118 0 0,-9-9-85 0 0,1 1 0 0 0,0-1 0 0 0,-1 0 0 0 0,1 1 0 0 0,-1-1 0 0 0,1 1 0 0 0,-1 0 0 0 0,0-1 0 0 0,1 1 0 0 0,-1 0 0 0 0,0 0 1 0 0,0 0-1 0 0,0 0 0 0 0,0 2 0 0 0</inkml:trace>
</inkml:ink>
</file>

<file path=ppt/ink/ink49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40:31.298"/>
    </inkml:context>
    <inkml:brush xml:id="br0">
      <inkml:brushProperty name="width" value="0.1" units="cm"/>
      <inkml:brushProperty name="height" value="0.1" units="cm"/>
    </inkml:brush>
  </inkml:definitions>
  <inkml:trace contextRef="#ctx0" brushRef="#br0">22 95 3729 0 0,'5'-7'3839'0'0,"-10"4"-2586"0"0,4 3-1125 0 0,0 0 0 0 0,-5 1 472 0 0,4 5-508 0 0,-1-1 1 0 0,1 1 0 0 0,0 0-1 0 0,1 0 1 0 0,0-1 0 0 0,-2 12-1 0 0,8 16 167 0 0,7-14-178 0 0,8-9-6 0 0,6-1-45 0 0,14 16 4 0 0,-38-24-31 0 0,0-1 1 0 0,0 1 0 0 0,0 0 0 0 0,0-1 0 0 0,0 1-1 0 0,0-1 1 0 0,0 0 0 0 0,0 0 0 0 0,0 0-1 0 0,0 0 1 0 0,0 0 0 0 0,1 0 0 0 0,-1 0 0 0 0,0-1-1 0 0,0 1 1 0 0,0-1 0 0 0,0 0 0 0 0,-1 1-1 0 0,1-1 1 0 0,4-2 0 0 0,24-21 86 0 0,-9-10-40 0 0,-19 29-38 0 0,0-1-1 0 0,0 1 1 0 0,0 0 0 0 0,-1-1 0 0 0,0 1-1 0 0,0-1 1 0 0,1-8 0 0 0,-2 9-6 0 0,-1 0 0 0 0,1 0 0 0 0,-1-1-1 0 0,0 1 1 0 0,0 0 0 0 0,-1 0 0 0 0,1 0 0 0 0,-1 0 0 0 0,0 0 0 0 0,0 1 0 0 0,-1-1 0 0 0,0 0 0 0 0,0 1-1 0 0,0 0 1 0 0,0 0 0 0 0,0 0 0 0 0,-1 0 0 0 0,0 0 0 0 0,0 1 0 0 0,0-1 0 0 0,0 1 0 0 0,0 0 0 0 0,-9-4-1 0 0,11 6-14 0 0,0-1 0 0 0,0 1 0 0 0,-1 0 0 0 0,1 0 0 0 0,-1 0 0 0 0,1 0-1 0 0,-1 0 1 0 0,1 1 0 0 0,-1-1 0 0 0,0 1 0 0 0,1-1 0 0 0,-1 1 0 0 0,0 0 0 0 0,1 0-1 0 0,-1 0 1 0 0,0 1 0 0 0,1-1 0 0 0,-1 0 0 0 0,0 1 0 0 0,1 0 0 0 0,-1 0-1 0 0,1 0 1 0 0,-1 0 0 0 0,1 0 0 0 0,0 0 0 0 0,-1 1 0 0 0,1-1 0 0 0,0 1-1 0 0,0-1 1 0 0,0 1 0 0 0,0 0 0 0 0,0 0 0 0 0,0 0 0 0 0,1 0 0 0 0,-1 0 0 0 0,0 0-1 0 0,1 1 1 0 0,0-1 0 0 0,-2 5 0 0 0,-5 9-162 0 0</inkml:trace>
</inkml:ink>
</file>

<file path=ppt/ink/ink4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23:00:46.295"/>
    </inkml:context>
    <inkml:brush xml:id="br0">
      <inkml:brushProperty name="width" value="0.05" units="cm"/>
      <inkml:brushProperty name="height" value="0.05" units="cm"/>
      <inkml:brushProperty name="color" value="#E71224"/>
    </inkml:brush>
  </inkml:definitions>
  <inkml:trace contextRef="#ctx0" brushRef="#br0">0 163 4945 0 0,'18'-7'4256'0'0,"-16"6"-4220"0"0,-1 1 0 0 0,0-1 1 0 0,1 1-1 0 0,-1-1 0 0 0,0 0 1 0 0,0 1-1 0 0,0-1 1 0 0,1 0-1 0 0,-1 0 0 0 0,0 0 1 0 0,0 0-1 0 0,0 0 0 0 0,0 0 1 0 0,-1 0-1 0 0,1 0 0 0 0,0 0 1 0 0,0-1-1 0 0,0-1 0 0 0,3-13-24 0 0,16-8-5 0 0,-13 19 0 0 0,1-1 0 0 0,-1 1 0 0 0,1 1 0 0 0,13-7 0 0 0,3 11 3 0 0,-23 0-5 0 0,0 0-1 0 0,0 1 1 0 0,-1-1-1 0 0,1 0 1 0 0,0 0-1 0 0,-1 0 1 0 0,1 1-1 0 0,0-1 0 0 0,0 0 1 0 0,-1 1-1 0 0,1-1 1 0 0,-1 1-1 0 0,1-1 1 0 0,0 1-1 0 0,-1-1 1 0 0,1 1-1 0 0,-1-1 0 0 0,1 1 1 0 0,-1-1-1 0 0,1 2 1 0 0,-8-2 489 0 0,1-1-48 0 0,3 0-130 0 0,1 2-300 0 0,1 0 0 0 0,-1-1 0 0 0,1 1-1 0 0,-1 0 1 0 0,1 0 0 0 0,0 0 0 0 0,0 0 0 0 0,-1 0-1 0 0,1 0 1 0 0,0 0 0 0 0,0 0 0 0 0,0 1 0 0 0,0-1 0 0 0,0 0-1 0 0,1 1 1 0 0,-1-1 0 0 0,0 1 0 0 0,1-1 0 0 0,-1 1-1 0 0,0 2 1 0 0,-2 1 19 0 0,-10 25 49 0 0,5-8-7 0 0,1-1 0 0 0,2 1 0 0 0,0 0 0 0 0,1 0 0 0 0,-1 24 1 0 0,0 15 69 0 0,2-36-47 0 0,0 52-1 0 0,3-58-81 0 0,0-16-10 0 0,0 0 1 0 0,-1 0-1 0 0,1 0 0 0 0,1 1 1 0 0,-1-1-1 0 0,0 0 0 0 0,1 0 1 0 0,0 0-1 0 0,0 0 0 0 0,1 4 1 0 0,-1-6-6 0 0,0 0 1 0 0,1 0-1 0 0,-1 0 1 0 0,0 0-1 0 0,0-1 1 0 0,1 1-1 0 0,-1 0 1 0 0,0 0-1 0 0,1-1 1 0 0,-1 1-1 0 0,0-1 1 0 0,1 1-1 0 0,-1-1 1 0 0,1 0-1 0 0,-1 0 1 0 0,1 0-1 0 0,-1 1 1 0 0,1-1-1 0 0,-1 0 1 0 0,1-1-1 0 0,-1 1 1 0 0,1 0-1 0 0,-1 0 1 0 0,1-1-1 0 0,-1 1 1 0 0,1-1-1 0 0,-1 1 1 0 0,2-2-1 0 0,8-1 0 0 0,0-1 0 0 0,-1 0 0 0 0,1-1 1 0 0,-1 0-1 0 0,0-1 0 0 0,-1 0 0 0 0,1-1 0 0 0,-1 0 0 0 0,0 0 0 0 0,8-9 1 0 0,37-47 23 0 0,-21 19-13 0 0,3-5-7 0 0,-18 25-14 0 0,1-12-23 0 0,-9-1-10 0 0,-9 28 32 0 0,0 1 0 0 0,-1-1 0 0 0,0 0 0 0 0,0 0 0 0 0,-3-9-1 0 0,2 11-4 0 0,0 0-1 0 0,-1 0 0 0 0,0 1 0 0 0,0-1 0 0 0,-1 0 1 0 0,0 1-1 0 0,0 0 0 0 0,0 0 0 0 0,-1 0 0 0 0,1 0 0 0 0,-2 1 1 0 0,1-1-1 0 0,-1 1 0 0 0,-9-9 0 0 0,9 10 6 0 0,-1 1 0 0 0,1 0-1 0 0,0 0 1 0 0,-1 0 0 0 0,0 0-1 0 0,1 1 1 0 0,-1 0 0 0 0,0 0 0 0 0,0 1-1 0 0,-1 0 1 0 0,1 0 0 0 0,0 0-1 0 0,0 1 1 0 0,0 0 0 0 0,-1 0 0 0 0,1 0-1 0 0,0 1 1 0 0,0 0 0 0 0,0 0-1 0 0,0 1 1 0 0,0 0 0 0 0,0 0 0 0 0,0 0-1 0 0,0 0 1 0 0,-9 7 0 0 0,-16 9-71 0 0,-12 12 175 0 0,19-6-758 0 0,10-5-451 0 0,13-17 493 0 0,3-4 205 0 0,5-8-28 0 0,3-5-766 0 0</inkml:trace>
</inkml:ink>
</file>

<file path=ppt/ink/ink49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40:32.217"/>
    </inkml:context>
    <inkml:brush xml:id="br0">
      <inkml:brushProperty name="width" value="0.1" units="cm"/>
      <inkml:brushProperty name="height" value="0.1" units="cm"/>
    </inkml:brush>
  </inkml:definitions>
  <inkml:trace contextRef="#ctx0" brushRef="#br0">31 14 2777 0 0,'-30'13'2905'0'0,"46"-20"-2159"0"0,-16 0 78 0 0,0 3 535 0 0,12 22-531 0 0,-6-8-746 0 0,-3-6 16 0 0,12 31 299 0 0,15 23 185 0 0,-15-46-514 0 0,1-4-38 0 0,28 17 46 0 0,-42-24-68 0 0,-1 0-1 0 0,0-1 1 0 0,1 1 0 0 0,-1-1 0 0 0,0 0 0 0 0,1 1 0 0 0,-1-1 0 0 0,1 0-1 0 0,-1 0 1 0 0,1 0 0 0 0,-1 0 0 0 0,0 0 0 0 0,1 0 0 0 0,-1 0 0 0 0,1-1-1 0 0,-1 1 1 0 0,1 0 0 0 0,-1-1 0 0 0,0 1 0 0 0,1-1 0 0 0,-1 1 0 0 0,0-1 0 0 0,0 0-1 0 0,1 0 1 0 0,0-1 0 0 0,15-15 86 0 0,-8 7-72 0 0,-4 5-3 0 0,0 1 1 0 0,0-1 0 0 0,-1 0-1 0 0,1 0 1 0 0,-1 0-1 0 0,5-11 1 0 0,-8 14-14 0 0,0-1 0 0 0,0 1 1 0 0,0-1-1 0 0,0 1 0 0 0,-1-1 0 0 0,1 1 1 0 0,-1-1-1 0 0,1 1 0 0 0,-1-1 0 0 0,0 0 0 0 0,0 1 1 0 0,0-1-1 0 0,-1 1 0 0 0,1-1 0 0 0,-1 0 1 0 0,1 1-1 0 0,-1-1 0 0 0,0 1 0 0 0,0 0 1 0 0,-1-3-1 0 0,1 3-5 0 0,0 0 1 0 0,0 1-1 0 0,0-1 0 0 0,-1 0 1 0 0,1 1-1 0 0,0-1 1 0 0,-1 1-1 0 0,1 0 1 0 0,-1-1-1 0 0,1 1 0 0 0,-1 0 1 0 0,0 0-1 0 0,1 0 1 0 0,-1 0-1 0 0,0 0 0 0 0,0 1 1 0 0,0-1-1 0 0,-2 0 1 0 0,-12-6-1 0 0,6-1-3 0 0,8 2 40 0 0,12 4 24 0 0,0 3-9 0 0,1 1 10 0 0,-2 0 1 0 0,0 0-1 0 0,-1 1 1 0 0,0 1-1 0 0,0-1 1 0 0,0 1-1 0 0,0 0 1 0 0,0 1-1 0 0,-1 0 1 0 0,0 0-1 0 0,0 1 1 0 0,-1 0-1 0 0,1 0 1 0 0,9 13-1 0 0,1 3 116 0 0,-1 2-1 0 0,-1 0 1 0 0,13 29-1 0 0,-10-19-145 0 0,5 9 10 0 0,4 29 7 0 0,-14-36-39 0 0,-10-29-2 0 0,0-1 0 0 0,0 0 0 0 0,-1 1 0 0 0,0-1 0 0 0,-1 1 0 0 0,0 0 0 0 0,1 11 0 0 0,0 1 1 0 0,-2-18-8 0 0,1 0 0 0 0,-1 1 0 0 0,1-1 0 0 0,-1 0 0 0 0,0 0 1 0 0,0 0-1 0 0,0 1 0 0 0,1-1 0 0 0,-1 0 0 0 0,0 0 0 0 0,0 1 0 0 0,-1-1 0 0 0,1 0 0 0 0,0 0 0 0 0,0 0 1 0 0,-1 1-1 0 0,1-1 0 0 0,0 0 0 0 0,-1 0 0 0 0,1 0 0 0 0,-1 0 0 0 0,0 0 0 0 0,1 1 0 0 0,-1-1 0 0 0,0 0 1 0 0,1-1-1 0 0,-1 1 0 0 0,0 0 0 0 0,0 0 0 0 0,0 0 0 0 0,0 0 0 0 0,0-1 0 0 0,0 1 0 0 0,0 0 0 0 0,0-1 1 0 0,0 1-1 0 0,-1-1 0 0 0,1 1 0 0 0,0-1 0 0 0,0 0 0 0 0,-2 1 0 0 0,-49 18 103 0 0,6-2-69 0 0,13-17-9 0 0,16-4-25 0 0,1 1-5 0 0,-7-6-1 0 0,16 3 2 0 0,1 1 0 0 0,-1-1 1 0 0,1 0-1 0 0,0 0 0 0 0,0-1 0 0 0,1 0 0 0 0,-9-14 1 0 0,12 18 0 0 0,1 1 0 0 0,0-1 1 0 0,0 1-1 0 0,0-1 1 0 0,0 0-1 0 0,1 1 1 0 0,-1-1-1 0 0,1 0 1 0 0,0 0-1 0 0,-1 1 1 0 0,1-1-1 0 0,0 0 1 0 0,1 0-1 0 0,-1 0 0 0 0,0 1 1 0 0,1-1-1 0 0,0 0 1 0 0,-1 0-1 0 0,1 1 1 0 0,0-1-1 0 0,1 1 1 0 0,-1-1-1 0 0,0 1 1 0 0,1-1-1 0 0,-1 1 0 0 0,1 0 1 0 0,0-1-1 0 0,-1 1 1 0 0,4-2-1 0 0,-2 1 0 0 0,0 1-1 0 0,0 0 1 0 0,0 0 0 0 0,0 0-1 0 0,0 0 1 0 0,0 1-1 0 0,0-1 1 0 0,0 1 0 0 0,1 0-1 0 0,6-2 1 0 0,2 0-7 0 0,-4 0 1 0 0,5-4-9 0 0,3-1-136 0 0,-5 3-34 0 0,-4-1 65 0 0,11 0-706 0 0,-18 7 763 0 0,1-1-1 0 0,-1 0 1 0 0,1 0-1 0 0,-1 0 1 0 0,1 0-1 0 0,-1 0 1 0 0,0 0-1 0 0,1 0 1 0 0,-1 0-1 0 0,1 0 1 0 0,-1 0 0 0 0,1 0-1 0 0,-1 0 1 0 0,0 0-1 0 0,1-1 1 0 0,-1 1-1 0 0,1 0 1 0 0,-1 0-1 0 0,0 0 1 0 0,1-1-1 0 0,-1 1 1 0 0,0 0-1 0 0,1 0 1 0 0,-1-1-1 0 0,0 1 1 0 0,1 0-1 0 0,-1-1 1 0 0,0 1-1 0 0,1 0 1 0 0,-1-1-1 0 0,0 1 1 0 0,0 0-1 0 0,0-1 1 0 0,1 1-1 0 0,-1-1 1 0 0,0 1-1 0 0,0 0 1 0 0,0-1-1 0 0,0 0 1 0 0</inkml:trace>
</inkml:ink>
</file>

<file path=ppt/ink/ink49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40:32.552"/>
    </inkml:context>
    <inkml:brush xml:id="br0">
      <inkml:brushProperty name="width" value="0.1" units="cm"/>
      <inkml:brushProperty name="height" value="0.1" units="cm"/>
    </inkml:brush>
  </inkml:definitions>
  <inkml:trace contextRef="#ctx0" brushRef="#br0">1 1 3977 0 0,'12'34'4949'0'0,"-8"0"-3869"0"0,-4-27-1067 0 0,1 1 0 0 0,0-1 0 0 0,0 0 0 0 0,0 0 0 0 0,1 1 0 0 0,0-1 0 0 0,1 0 0 0 0,5 11 0 0 0,-5-12 28 0 0,1 1-1 0 0,0-1 0 0 0,0-1 0 0 0,0 1 0 0 0,1 0 0 0 0,0-1 0 0 0,0 0 0 0 0,9 7 0 0 0,-11-10-21 0 0,-1-1 1 0 0,2 1-1 0 0,-1-1 0 0 0,0 1 1 0 0,0-1-1 0 0,0 0 0 0 0,1 0 0 0 0,-1 0 1 0 0,0-1-1 0 0,5 1 0 0 0,26-4 151 0 0,-6-7-39 0 0,-12 0-840 0 0,-3-5-14 0 0,-5 2 497 0 0,-7 12 87 0 0,-1-1 0 0 0,1 1-1 0 0,0-1 1 0 0,-1 0-1 0 0,1 0 1 0 0,-1 1-1 0 0,0-1 1 0 0,0 0 0 0 0,1 0-1 0 0,-1 1 1 0 0,0-1-1 0 0,-1 0 1 0 0,1 0 0 0 0,-1-3-1 0 0,-3-14-3251 0 0</inkml:trace>
</inkml:ink>
</file>

<file path=ppt/ink/ink49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40:32.887"/>
    </inkml:context>
    <inkml:brush xml:id="br0">
      <inkml:brushProperty name="width" value="0.1" units="cm"/>
      <inkml:brushProperty name="height" value="0.1" units="cm"/>
    </inkml:brush>
  </inkml:definitions>
  <inkml:trace contextRef="#ctx0" brushRef="#br0">4 0 5353 0 0,'-4'4'5353'0'0,"6"-3"-5217"0"0</inkml:trace>
</inkml:ink>
</file>

<file path=ppt/ink/ink49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40:37.202"/>
    </inkml:context>
    <inkml:brush xml:id="br0">
      <inkml:brushProperty name="width" value="0.1" units="cm"/>
      <inkml:brushProperty name="height" value="0.1" units="cm"/>
    </inkml:brush>
  </inkml:definitions>
  <inkml:trace contextRef="#ctx0" brushRef="#br0">39 56 3193 0 0,'-39'-51'9900'0'0,"48"46"-7977"0"0,23 6-2957 0 0,-24-1 1744 0 0,71 7-400 0 0,2 1-23 0 0,-66-9-282 0 0,9-4 31 0 0,4-2-246 0 0,-8 7-266 0 0,-17 1 148 0 0,0-1 146 0 0</inkml:trace>
</inkml:ink>
</file>

<file path=ppt/ink/ink49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40:37.565"/>
    </inkml:context>
    <inkml:brush xml:id="br0">
      <inkml:brushProperty name="width" value="0.1" units="cm"/>
      <inkml:brushProperty name="height" value="0.1" units="cm"/>
    </inkml:brush>
  </inkml:definitions>
  <inkml:trace contextRef="#ctx0" brushRef="#br0">1 26 5561 0 0,'11'-6'8523'0'0,"31"10"-7414"0"0,-17-3-1055 0 0,-1-2 1 0 0,1-1 0 0 0,35-6-1 0 0,-34 3-1166 0 0,1 1-1 0 0,29-1 0 0 0,-41 5-4447 0 0</inkml:trace>
</inkml:ink>
</file>

<file path=ppt/ink/ink49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41:11.223"/>
    </inkml:context>
    <inkml:brush xml:id="br0">
      <inkml:brushProperty name="width" value="0.1" units="cm"/>
      <inkml:brushProperty name="height" value="0.1" units="cm"/>
    </inkml:brush>
  </inkml:definitions>
  <inkml:trace contextRef="#ctx0" brushRef="#br0">1 2 6137 0 0,'4'-2'3601'0'0,"-2"2"-4129"0"0</inkml:trace>
</inkml:ink>
</file>

<file path=ppt/ink/ink49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42:33.623"/>
    </inkml:context>
    <inkml:brush xml:id="br0">
      <inkml:brushProperty name="width" value="0.1" units="cm"/>
      <inkml:brushProperty name="height" value="0.1" units="cm"/>
    </inkml:brush>
  </inkml:definitions>
  <inkml:trace contextRef="#ctx0" brushRef="#br0">293 76 2553 0 0,'93'-36'2477'0'0,"-76"23"371"0"0,-19 0-909 0 0,-12 2-476 0 0,7 9-819 0 0,0 5-287 0 0,3-1-323 0 0,0-1 7 0 0,-4 3-11 0 0,0 0 1 0 0,0 0-1 0 0,0 0 0 0 0,1 1 1 0 0,-14 11-1 0 0,-27 17 77 0 0,9-19 48 0 0,-50 9-79 0 0,27-6-42 0 0,20-8 5 0 0,27-7-14 0 0,13-1-11 0 0,0-1 45 0 0,-4 0 297 0 0,9 3-346 0 0,-1 1 0 0 0,0-1 1 0 0,0 1-1 0 0,-1-1 0 0 0,1 1 1 0 0,-1 0-1 0 0,2 6 0 0 0,-3-10-8 0 0,5 19 26 0 0,0 0 1 0 0,-1 0-1 0 0,-2 0 1 0 0,0 1-1 0 0,0 30 1 0 0,-3-15 42 0 0,0-5 60 0 0,2-1 0 0 0,0 0-1 0 0,11 53 1 0 0,-8-55-50 0 0,0 0 0 0 0,-2 0 0 0 0,-1-1 0 0 0,-4 42-1 0 0,2 27 34 0 0,3-44-80 0 0,-2 23-2 0 0,1-1-15 0 0,5 36 11 0 0,3-23-15 0 0,7 42 15 0 0,7 55 44 0 0,-10-126-53 0 0,-3-15-11 0 0,-7-14-2 0 0,-2 51 46 0 0,-3-28 20 0 0,-3-1 27 0 0,0-17-16 0 0,-13 40 154 0 0,17-56-164 0 0,6 7 6 0 0,-3-12-39 0 0,0-3-8 0 0,4 26 27 0 0,5 17 33 0 0,1 2-3 0 0,-6-18-37 0 0,-2 0-10 0 0,-3-11-20 0 0,-3 7 28 0 0,-7 18 12 0 0,0 1-15 0 0,6-18-25 0 0,-10 53 44 0 0,8-62-47 0 0,-5 10 15 0 0,0-1 21 0 0,6-10 0 0 0,0 1-19 0 0,-1 45 145 0 0,7-43-110 0 0,1-12-35 0 0,7 19 31 0 0,1 18 68 0 0,-7-10-5 0 0,-1 0-1 0 0,-4 57 1 0 0,-7-26-60 0 0,-2-25-53 0 0,3-7 15 0 0,-3 14 19 0 0,7-41-18 0 0,2-11-21 0 0,1 1 0 0 0,0-1-1 0 0,-1 0 1 0 0,1 1-1 0 0,-1-1 1 0 0,0 0 0 0 0,0 0-1 0 0,0 0 1 0 0,0 0-1 0 0,0 0 1 0 0,0 0 0 0 0,-2 3-1 0 0,2-5 17 0 0,-4 38 269 0 0,-1 0-276 0 0,6-13 16 0 0,0-21-38 0 0,0 0 9 0 0,1-2-8 0 0,1 1-1 0 0,2 0-1 0 0,1-1 4 0 0,-3-2 5 0 0,7 4 91 0 0,-4-2-120 0 0,-1 1 21 0 0,5 9-14 0 0,-4-2 3 0 0,-2-3 14 0 0,-2-3 6 0 0,0 2 18 0 0,-3 2-7 0 0,-4 6 25 0 0,-5 13 36 0 0,6 6-60 0 0,-3 14 39 0 0,-2-17-13 0 0,5-14-31 0 0,2-5 2 0 0,2 1-2 0 0,1-4-8 0 0,0-7-6 0 0,1 11 38 0 0,1-9-17 0 0,1-1-7 0 0,5-2-2 0 0,-3-1 6 0 0,-1-2 41 0 0,-3 1 16 0 0,-1 0-24 0 0,0-2 16 0 0,0 1-13 0 0,0-2 3 0 0,-3 0-9 0 0,-3 5-8 0 0,1 0-28 0 0,2 1-12 0 0,0 3 2 0 0,3 7 0 0 0,1-1-2 0 0,0-2 3 0 0,-1 5 5 0 0,0 4 69 0 0,1-16-78 0 0,-1 0 2 0 0,0 0-2 0 0,0 2-1 0 0,-1 0-2 0 0,-1 7 3 0 0,-6 33-1 0 0,0 20 1 0 0,9-22 0 0 0,0-31 0 0 0,1 0 0 0 0,0 0 0 0 0,0 0 0 0 0,6 14 0 0 0,-6-22 3 0 0,0 4 11 0 0,-2 5-10 0 0,15 30 1 0 0,-1-9 0 0 0,-10 25-13 0 0,-3-20 0 0 0,2-15 10 0 0,-1 18 25 0 0,-3-23 6 0 0,-1-8-11 0 0,-3-3 6 0 0,4-6-31 0 0,16 2 8 0 0,5-3 1 0 0,-1 0 0 0 0,0-1-1 0 0,0-1 1 0 0,22-7 0 0 0,-19 5 7 0 0,0 0 1 0 0,35-2 0 0 0,-52 7-16 0 0,5 1 12 0 0,0-1 0 0 0,-1-1-1 0 0,1 1 1 0 0,0-1 0 0 0,-1-1 0 0 0,1 0-1 0 0,-1 0 1 0 0,0-1 0 0 0,0 0-1 0 0,16-8 1 0 0,-7 5 15 0 0,-17 7-25 0 0,-1-1 1 0 0,0 0 0 0 0,1 0 0 0 0,-1 0 0 0 0,0 0-1 0 0,1 0 1 0 0,-1 0 0 0 0,0 0 0 0 0,1 0-1 0 0,-1 0 1 0 0,1 0 0 0 0,-1 0 0 0 0,0 0 0 0 0,1 0-1 0 0,-1-1 1 0 0,0 1 0 0 0,1 0 0 0 0,-1 0 0 0 0,0 0-1 0 0,1 0 1 0 0,-1-1 0 0 0,0 1 0 0 0,0 0-1 0 0,1 0 1 0 0,-1-1 0 0 0,0 1 0 0 0,0 0 0 0 0,1 0-1 0 0,-1-1 1 0 0,0 1 0 0 0,0 0 0 0 0,0-1 0 0 0,1 1-1 0 0,-1 0 1 0 0,0-1 0 0 0,0 1 0 0 0,0 0-1 0 0,0-1 1 0 0,0 1 0 0 0,0 0 0 0 0,0-1 0 0 0,1-1 0 0 0,-1-4-386 0 0,-7 2-832 0 0,-12 3-237 0 0,15 1 1261 0 0,-1 0 0 0 0,1-1 0 0 0,-1 1 0 0 0,1-1 0 0 0,-1 0 0 0 0,1 0 0 0 0,0 0 0 0 0,-1-1 0 0 0,-4-2-1 0 0,-40-22-1055 0 0</inkml:trace>
</inkml:ink>
</file>

<file path=ppt/ink/ink49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40:37.950"/>
    </inkml:context>
    <inkml:brush xml:id="br0">
      <inkml:brushProperty name="width" value="0.1" units="cm"/>
      <inkml:brushProperty name="height" value="0.1" units="cm"/>
    </inkml:brush>
  </inkml:definitions>
  <inkml:trace contextRef="#ctx0" brushRef="#br0">0 40 3873 0 0,'81'-40'8938'0'0,"-81"46"-6570"0"0,1 27-2529 0 0,-1-23 192 0 0,1 53 331 0 0,-1-59-316 0 0,0 0 0 0 0,0 1 0 0 0,1-1-1 0 0,0 0 1 0 0,0 0 0 0 0,0 0 0 0 0,0 0-1 0 0,1 0 1 0 0,0 0 0 0 0,-1 0 0 0 0,1-1-1 0 0,3 5 1 0 0,-2-4-16 0 0,0 1 0 0 0,0 0 0 0 0,-1 0 0 0 0,1 0-1 0 0,-1 0 1 0 0,0 0 0 0 0,-1 1 0 0 0,1-1 0 0 0,1 10 0 0 0,5 17-12 0 0,-7-27-212 0 0,1 0 168 0 0</inkml:trace>
</inkml:ink>
</file>

<file path=ppt/ink/ink49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40:38.337"/>
    </inkml:context>
    <inkml:brush xml:id="br0">
      <inkml:brushProperty name="width" value="0.1" units="cm"/>
      <inkml:brushProperty name="height" value="0.1" units="cm"/>
    </inkml:brush>
  </inkml:definitions>
  <inkml:trace contextRef="#ctx0" brushRef="#br0">0 58 5745 0 0,'9'-9'5965'0'0,"-8"9"-5745"0"0,21-3 1791 0 0,27 5-2606 0 0,-42-2 1149 0 0,307-5 2385 0 0,-213 2-2597 0 0,114-14-278 0 0,-201 12-310 0 0,-13 5 173 0 0,-1-1 0 0 0,1 1 0 0 0,-1 0 0 0 0,0 0 0 0 0,1-1 0 0 0,-1 1 0 0 0,0 0 1 0 0,1-1-1 0 0,-1 1 0 0 0,0-1 0 0 0,0 1 0 0 0,1 0 0 0 0,-1-1 0 0 0,0 1 1 0 0,0-1-1 0 0,0 1 0 0 0,1-1 0 0 0,-1 1 0 0 0,0-1 0 0 0,0 1 0 0 0,0 0 0 0 0,0-1 1 0 0,0 1-1 0 0,0-1 0 0 0,0 1 0 0 0,0-1 0 0 0,0 1 0 0 0,0-1 0 0 0,0 1 1 0 0,0-1-1 0 0,-1 1 0 0 0,1-1 0 0 0,0 1 0 0 0,0 0 0 0 0,0-1 0 0 0,-1 1 0 0 0,1-1 1 0 0,0 1-1 0 0,0 0 0 0 0,-1-1 0 0 0</inkml:trace>
</inkml:ink>
</file>

<file path=ppt/ink/ink49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40:38.771"/>
    </inkml:context>
    <inkml:brush xml:id="br0">
      <inkml:brushProperty name="width" value="0.1" units="cm"/>
      <inkml:brushProperty name="height" value="0.1" units="cm"/>
    </inkml:brush>
  </inkml:definitions>
  <inkml:trace contextRef="#ctx0" brushRef="#br0">1 0 5705 0 0,'21'0'9246'0'0,"-13"15"-8514"0"0,11 14-444 0 0,-5-8-191 0 0,-6-6-49 0 0,-2 5 24 0 0,-2-3 7 0 0,1 26 90 0 0,-4-29-81 0 0,1 1-1 0 0,1 0 0 0 0,0 0 1 0 0,6 14-1 0 0,39 108-66 0 0,-48-137-69 0 0,0 0 0 0 0,0 0 0 0 0,0 0 0 0 0,0 1 0 0 0,1-1 0 0 0,-1 0 0 0 0,0 0 0 0 0,0 0 0 0 0,0 0 0 0 0,0 0-1 0 0,0 0 1 0 0,0 0 0 0 0,1 0 0 0 0,-1 0 0 0 0,0 0 0 0 0,0 0 0 0 0,0 0 0 0 0,0 0 0 0 0,0 0 0 0 0,1 0 0 0 0,-1 0 0 0 0,0-1 0 0 0,0 1 0 0 0,0 0 0 0 0,0 0-1 0 0,0 0 1 0 0,0 0 0 0 0,1 0 0 0 0,0-1-481 0 0,-1 1 481 0 0,0 0 0 0 0,0-1 0 0 0,0 1 0 0 0,0 0 0 0 0,0 0 0 0 0,0 0 0 0 0,0 0 0 0 0,0 0 0 0 0,0-1 0 0 0,0 1 0 0 0,0 0 0 0 0,0 0 0 0 0,0 0-1 0 0,0 0 1 0 0,0 0 0 0 0,0-1 0 0 0,0 1 0 0 0,0 0 0 0 0,-1 0 0 0 0,1 0 0 0 0,0 0 0 0 0,0 0 0 0 0,0 0 0 0 0,0-1 0 0 0,0 1-48 0 0</inkml:trace>
</inkml:ink>
</file>

<file path=ppt/ink/ink4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23:00:47.038"/>
    </inkml:context>
    <inkml:brush xml:id="br0">
      <inkml:brushProperty name="width" value="0.05" units="cm"/>
      <inkml:brushProperty name="height" value="0.05" units="cm"/>
      <inkml:brushProperty name="color" value="#E71224"/>
    </inkml:brush>
  </inkml:definitions>
  <inkml:trace contextRef="#ctx0" brushRef="#br0">72 182 4409 0 0,'-21'101'1986'0'0,"9"-81"-1259"0"0,11-20-684 0 0,0 1 0 0 0,0-1 1 0 0,0 1-1 0 0,0-1 0 0 0,0 1 1 0 0,0-1-1 0 0,0 0 0 0 0,0 0 1 0 0,0 0-1 0 0,0 1 0 0 0,-1-1 1 0 0,1 0-1 0 0,0 0 0 0 0,0-1 1 0 0,0 1-1 0 0,0 0 0 0 0,-2-1 1 0 0,-11 2 967 0 0,11-3 848 0 0,5-6-1353 0 0,14-14-307 0 0,289-218-2086 0 0,-260 207-2518 0 0</inkml:trace>
</inkml:ink>
</file>

<file path=ppt/ink/ink49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40:39.117"/>
    </inkml:context>
    <inkml:brush xml:id="br0">
      <inkml:brushProperty name="width" value="0.1" units="cm"/>
      <inkml:brushProperty name="height" value="0.1" units="cm"/>
    </inkml:brush>
  </inkml:definitions>
  <inkml:trace contextRef="#ctx0" brushRef="#br0">0 1 4481 0 0,'9'26'8015'0'0,"0"1"-4111"0"0,41 109-3400 0 0,-27-75-92 0 0,47 106 61 0 0,-59-150-253 0 0,-11-17-253 0 0,0 0-1 0 0,0 0 1 0 0,0 0 0 0 0,0 1-1 0 0,0-1 1 0 0,0 0-1 0 0,0 0 1 0 0,0 0 0 0 0,0 1-1 0 0,0-1 1 0 0,0 0 0 0 0,1 0-1 0 0,-1 0 1 0 0,0 0 0 0 0,0 1-1 0 0,0-1 1 0 0,0 0 0 0 0,0 0-1 0 0,0 0 1 0 0,0 0-1 0 0,0 0 1 0 0,1 1 0 0 0,-1-1-1 0 0,0 0 1 0 0,0 0 0 0 0,0 0-1 0 0,0 0 1 0 0,1 0 0 0 0,-1 0-1 0 0,0 0 1 0 0,0 0 0 0 0,0 0-1 0 0,0 1 1 0 0,1-1-1 0 0,-1 0 1 0 0,0 0 0 0 0,0 0-1 0 0,0 0 1 0 0,0 0 0 0 0,1 0-1 0 0,-1 0 1 0 0,0 0 0 0 0,0 0-1 0 0,0 0 1 0 0,1 0 0 0 0,-1 0-1 0 0,0-1 1 0 0,0 1-1 0 0,0 0 1 0 0,0 0 0 0 0,1 0-1 0 0,-1 0 1 0 0,0 0 0 0 0,0 0-1 0 0,0 0 1 0 0,0 0 0 0 0,0-1-1 0 0,1 1 1 0 0,-1 0 0 0 0,0 0-1 0 0,0 0 1 0 0,0 0-1 0 0,0 0 1 0 0,0-1 0 0 0,0 1-1 0 0,0 0 1 0 0,0 0 0 0 0</inkml:trace>
</inkml:ink>
</file>

<file path=ppt/ink/ink49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40:51.227"/>
    </inkml:context>
    <inkml:brush xml:id="br0">
      <inkml:brushProperty name="width" value="0.1" units="cm"/>
      <inkml:brushProperty name="height" value="0.1" units="cm"/>
    </inkml:brush>
  </inkml:definitions>
  <inkml:trace contextRef="#ctx0" brushRef="#br0">23 36 3193 0 0,'-8'-7'6929'0'0,"4"4"-5667"0"0,2 11-1111 0 0,-2 10-46 0 0,2-3-47 0 0,1 1 0 0 0,0-1 1 0 0,1 0-1 0 0,0 0 0 0 0,5 25 0 0 0,-4-36-44 0 0,0 0-1 0 0,1 1 0 0 0,0-1 1 0 0,0 0-1 0 0,0 0 1 0 0,0 0-1 0 0,1 0 0 0 0,4 5 1 0 0,-6-8-7 0 0,0 1 0 0 0,0-1-1 0 0,0 1 1 0 0,0-1 0 0 0,0 0 0 0 0,1 1 0 0 0,-1-1 0 0 0,1 0 0 0 0,-1 0 0 0 0,1 0 0 0 0,-1 0 0 0 0,1 0 0 0 0,-1 0 0 0 0,1-1-1 0 0,0 1 1 0 0,-1-1 0 0 0,1 1 0 0 0,0-1 0 0 0,0 1 0 0 0,0-1 0 0 0,-1 0 0 0 0,1 0 0 0 0,0 0 0 0 0,3 0 0 0 0,17-59 358 0 0,-19 49-359 0 0,0-1 1 0 0,-1 1-1 0 0,0 0 0 0 0,-1-1 1 0 0,0 1-1 0 0,0-1 0 0 0,-2-20 1 0 0,1 20-4 0 0,-1-10-6 0 0,-2 6-1 0 0,-1 2 1 0 0,-1 6 2 0 0,1 8 4 0 0,4 10 3 0 0,5 13 10 0 0,14 40 22 0 0,39 135 216 0 0,-33-66-59 0 0,-23-123-181 0 0,-2 0-1 0 0,1 0 1 0 0,-2 0 0 0 0,1 1 0 0 0,-1-1 0 0 0,-1 0-1 0 0,0 0 1 0 0,-4 15 0 0 0,5-25-12 0 0,1 1 1 0 0,0-1-1 0 0,0 0 0 0 0,-1 1 1 0 0,1-1-1 0 0,0 1 0 0 0,-1-1 1 0 0,1 0-1 0 0,-1 1 0 0 0,1-1 1 0 0,0 0-1 0 0,-1 1 0 0 0,1-1 1 0 0,-1 0-1 0 0,1 0 0 0 0,-1 1 1 0 0,1-1-1 0 0,-1 0 0 0 0,1 0 1 0 0,-1 0-1 0 0,1 0 0 0 0,-1 0 1 0 0,1 1-1 0 0,-1-1 0 0 0,1 0 1 0 0,-1 0-1 0 0,1 0 0 0 0,-1 0 1 0 0,1-1-1 0 0,-1 1 0 0 0,1 0 1 0 0,-1 0-1 0 0,1 0 0 0 0,-1 0 1 0 0,0-1-1 0 0,-19-12 86 0 0,10 5-71 0 0,8 7-15 0 0,0 0 0 0 0,0 0 0 0 0,0-1 0 0 0,0 1 0 0 0,0-1 0 0 0,0 0 0 0 0,1 1 0 0 0,-1-1 0 0 0,1 0 0 0 0,-1 0 0 0 0,0-3 0 0 0,-14-16 13 0 0,8 12-10 0 0,3 3-3 0 0,0-1 0 0 0,0 1 0 0 0,0-1 0 0 0,1 0 0 0 0,0 0 0 0 0,0 0 0 0 0,1 0 0 0 0,0-1 0 0 0,0 1 0 0 0,1-1 0 0 0,-2-9 0 0 0,3 14-1 0 0,0 0 0 0 0,1 0 0 0 0,0 0-1 0 0,-1 0 1 0 0,1 1 0 0 0,0-1 0 0 0,1 0-1 0 0,-1 0 1 0 0,0 0 0 0 0,1 0 0 0 0,-1 0-1 0 0,1 1 1 0 0,0-1 0 0 0,0 0 0 0 0,0 1-1 0 0,3-5 1 0 0,-2 5-1 0 0,0 0-1 0 0,0 0 0 0 0,1 1 1 0 0,-1-1-1 0 0,1 1 1 0 0,-1-1-1 0 0,1 1 0 0 0,0 0 1 0 0,-1 0-1 0 0,1 0 1 0 0,0 0-1 0 0,0 0 0 0 0,0 1 1 0 0,0-1-1 0 0,-1 1 1 0 0,6 0-1 0 0,7-2-6 0 0,9-1-31 0 0,-7 5-62 0 0,-13-2-141 0 0,0 0 1 0 0,0 0 0 0 0,-1 0 0 0 0,1-1 0 0 0,0 1-1 0 0,0-1 1 0 0,0 0 0 0 0,-1 0 0 0 0,7-3 0 0 0</inkml:trace>
</inkml:ink>
</file>

<file path=ppt/ink/ink49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40:51.572"/>
    </inkml:context>
    <inkml:brush xml:id="br0">
      <inkml:brushProperty name="width" value="0.1" units="cm"/>
      <inkml:brushProperty name="height" value="0.1" units="cm"/>
    </inkml:brush>
  </inkml:definitions>
  <inkml:trace contextRef="#ctx0" brushRef="#br0">41 6 3897 0 0,'-2'-2'956'0'0,"2"1"-765"0"0,-1 1 1 0 0,1 0-1 0 0,-1-1 0 0 0,1 1 1 0 0,-1 0-1 0 0,1 0 0 0 0,-1-1 0 0 0,0 1 1 0 0,1 0-1 0 0,-1 0 0 0 0,1 0 1 0 0,-1 0-1 0 0,1-1 0 0 0,-1 1 0 0 0,0 0 1 0 0,1 0-1 0 0,-1 0 0 0 0,1 0 0 0 0,-1 0 1 0 0,1 1-1 0 0,-1-1 0 0 0,0 0 1 0 0,1 0-1 0 0,-1 0 0 0 0,1 0 0 0 0,-1 1 1 0 0,1-1-1 0 0,-1 1 0 0 0,-13 19 1922 0 0,12-15-2080 0 0,0-1 1 0 0,1 1 0 0 0,0 0-1 0 0,0 0 1 0 0,0 0 0 0 0,1 0-1 0 0,0 0 1 0 0,0 0 0 0 0,0 7-1 0 0,4 1 22 0 0,3 5 27 0 0,16 23 199 0 0,-22-40-274 0 0,0 0 0 0 0,0 0 0 0 0,1 0-1 0 0,-1 0 1 0 0,0 0 0 0 0,0-1 0 0 0,1 1 0 0 0,-1 0 0 0 0,0-1 0 0 0,1 1 0 0 0,-1-1 0 0 0,0 0 0 0 0,1 1-1 0 0,1-1 1 0 0,11 4 17 0 0,9 11-21 0 0,2 0 34 0 0,-7-9-203 0 0,3-6-305 0 0,-4-4-78 0 0,-16 3 512 0 0,0 1 1 0 0,0 0-1 0 0,0-1 0 0 0,0 1 0 0 0,0-1 1 0 0,0 0-1 0 0,0 1 0 0 0,-1-1 1 0 0,1 0-1 0 0,0 1 0 0 0,0-1 1 0 0,0 0-1 0 0,-1 0 0 0 0,1 0 0 0 0,0 0 1 0 0,-1 0-1 0 0,1 0 0 0 0,-1 0 1 0 0,1 0-1 0 0,-1 0 0 0 0,0 0 1 0 0,1 0-1 0 0,-1 0 0 0 0,1-1 0 0 0,1-5-691 0 0</inkml:trace>
</inkml:ink>
</file>

<file path=ppt/ink/ink49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40:51.941"/>
    </inkml:context>
    <inkml:brush xml:id="br0">
      <inkml:brushProperty name="width" value="0.1" units="cm"/>
      <inkml:brushProperty name="height" value="0.1" units="cm"/>
    </inkml:brush>
  </inkml:definitions>
  <inkml:trace contextRef="#ctx0" brushRef="#br0">8 0 5369 0 0,'-4'8'5377'0'0,"0"-4"-5185"0"0,6-1 969 0 0</inkml:trace>
</inkml:ink>
</file>

<file path=ppt/ink/ink49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40:52.406"/>
    </inkml:context>
    <inkml:brush xml:id="br0">
      <inkml:brushProperty name="width" value="0.1" units="cm"/>
      <inkml:brushProperty name="height" value="0.1" units="cm"/>
    </inkml:brush>
  </inkml:definitions>
  <inkml:trace contextRef="#ctx0" brushRef="#br0">9 54 4769 0 0,'-8'2'8434'0'0,"17"-5"-6727"0"0,29-7-1953 0 0,218-32 1576 0 0,-240 41-1507 0 0,-3 4-1017 0 0,-13-2 1121 0 0,-1 0 1 0 0,1 0 0 0 0,-1 0-1 0 0,1 0 1 0 0,-1-1-1 0 0,1 1 1 0 0,-1 0 0 0 0,0 0-1 0 0,1-1 1 0 0,-1 1-1 0 0,0 0 1 0 0,0-1 0 0 0,0 1-1 0 0,1-1 1 0 0,-1 1-1 0 0,0-1 1 0 0,0 1 0 0 0,0-1-1 0 0,0 0 1 0 0,0 1-1 0 0,0-1 1 0 0,0 0 0 0 0,0 0-1 0 0,0 1 1 0 0,0-1-1 0 0,-1 0 1 0 0,-20 4-2003 0 0,-4 1-2877 0 0</inkml:trace>
</inkml:ink>
</file>

<file path=ppt/ink/ink49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40:53.756"/>
    </inkml:context>
    <inkml:brush xml:id="br0">
      <inkml:brushProperty name="width" value="0.1" units="cm"/>
      <inkml:brushProperty name="height" value="0.1" units="cm"/>
    </inkml:brush>
  </inkml:definitions>
  <inkml:trace contextRef="#ctx0" brushRef="#br0">221 32 4657 0 0,'4'-3'1830'0'0,"-1"-1"-267"0"0,-2-2-876 0 0,15-5 837 0 0,-13 3 434 0 0,-7 9-1832 0 0,-3 2-57 0 0,1 1-79 0 0,-2 3 10 0 0,-29 30 10 0 0,21-20 6 0 0,-1-1 0 0 0,0-1 0 0 0,-24 16-1 0 0,19-14-2 0 0,-6 10 23 0 0,-10 8 15 0 0,38-35-50 0 0,-1 0-1 0 0,1 1 0 0 0,-1-1 0 0 0,1 0 0 0 0,0 1 1 0 0,-1-1-1 0 0,1 1 0 0 0,-1-1 0 0 0,1 0 1 0 0,0 1-1 0 0,-1-1 0 0 0,1 1 0 0 0,0-1 1 0 0,0 1-1 0 0,-1 0 0 0 0,1-1 0 0 0,0 1 0 0 0,0-1 1 0 0,0 1-1 0 0,0-1 0 0 0,0 1 0 0 0,0-1 1 0 0,0 1-1 0 0,0 0 0 0 0,0-1 0 0 0,0 1 0 0 0,0-1 1 0 0,0 1-1 0 0,0-1 0 0 0,0 1 0 0 0,0 0 1 0 0,0-1-1 0 0,1 1 0 0 0,-1-1 0 0 0,0 1 1 0 0,0-1-1 0 0,1 1 0 0 0,-1-1 0 0 0,0 1 0 0 0,1-1 1 0 0,-1 0-1 0 0,1 1 0 0 0,-1-1 0 0 0,0 1 1 0 0,2-1-1 0 0,3 8 6 0 0,-4-2 17 0 0,6 0 5 0 0,17 6-11 0 0,-13-6-6 0 0,9 3-3 0 0,-10-6 0 0 0,0 0 0 0 0,1-1-1 0 0,-1 0 1 0 0,1-1 0 0 0,0 0 0 0 0,-1 0 0 0 0,16-2 0 0 0,-17 1-5 0 0,5-1-1 0 0,6 1-7 0 0,-8 1-6 0 0,-2-1-9 0 0,-4 0 2 0 0,-10 1 32 0 0,0 0 0 0 0,-1 0 0 0 0,1 0-1 0 0,0 1 1 0 0,0 0 0 0 0,0-1 0 0 0,1 2 0 0 0,-1-1 0 0 0,0 0 0 0 0,1 1 0 0 0,0-1 0 0 0,-1 1 0 0 0,-4 6 0 0 0,-8 4-7 0 0,-3 3 15 0 0,0 0 0 0 0,1 2 0 0 0,1 0 0 0 0,1 0 0 0 0,0 2 0 0 0,2 0 0 0 0,-18 31 0 0 0,17-5-22 0 0,12-14 26 0 0,5-27-13 0 0,6-2 3 0 0,14-7 4 0 0,20-15-3 0 0,-34 15-13 0 0,0 1 0 0 0,0 1 0 0 0,0-1 0 0 0,0 1-1 0 0,13-1 1 0 0,8-3-4 0 0,-9 0 7 0 0,86-26 57 0 0,-71 24-27 0 0,1 1 1 0 0,59-2-1 0 0,-84 8-111 0 0,15-1-312 0 0,-26 2 375 0 0,1 0 0 0 0,-1 0 0 0 0,1 0 0 0 0,-1 0 0 0 0,1 0 0 0 0,-1 0 0 0 0,0 0 0 0 0,1 0 0 0 0,-1 0 0 0 0,1 0-1 0 0,-1 0 1 0 0,1 1 0 0 0,-1-1 0 0 0,1 0 0 0 0,-1 0 0 0 0,1 0 0 0 0,-1 1 0 0 0,0-1 0 0 0,1 0 0 0 0,-1 1 0 0 0,0-1 0 0 0,1 0 0 0 0,-1 1 0 0 0,0-1 0 0 0,1 0 0 0 0,-1 1 0 0 0,0-1-1 0 0,1 0 1 0 0,-1 1 0 0 0,0-1 0 0 0,0 1 0 0 0,0-1 0 0 0,1 1 0 0 0,-1 0 0 0 0</inkml:trace>
</inkml:ink>
</file>

<file path=ppt/ink/ink49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40:54.387"/>
    </inkml:context>
    <inkml:brush xml:id="br0">
      <inkml:brushProperty name="width" value="0.1" units="cm"/>
      <inkml:brushProperty name="height" value="0.1" units="cm"/>
    </inkml:brush>
  </inkml:definitions>
  <inkml:trace contextRef="#ctx0" brushRef="#br0">29 23 8426 0 0,'3'-2'195'0'0,"-2"1"-85"0"0,3-3-55 0 0,-3-2 635 0 0,-5-2 869 0 0,-2 6-793 0 0,5 3-748 0 0,-1 0-1 0 0,1 0 1 0 0,0 0-1 0 0,0 0 1 0 0,0 0-1 0 0,1 0 0 0 0,-1 1 1 0 0,0-1-1 0 0,0 0 1 0 0,1 0-1 0 0,-1 1 1 0 0,1-1-1 0 0,-1 0 1 0 0,1 1-1 0 0,-1-1 1 0 0,1 1-1 0 0,0-1 1 0 0,0 0-1 0 0,-1 1 0 0 0,1-1 1 0 0,1 3-1 0 0,-4 8 29 0 0,-4 30 4 0 0,3 36 50 0 0,4-75-93 0 0,0-1 0 0 0,0 0-1 0 0,1 0 1 0 0,-1 1 0 0 0,1-1-1 0 0,0 0 1 0 0,-1 0 0 0 0,1 1-1 0 0,0-1 1 0 0,0 0 0 0 0,1 0-1 0 0,1 3 1 0 0,-1-3 1 0 0,0 0 0 0 0,0-1 0 0 0,0 1 1 0 0,0-1-1 0 0,0 0 0 0 0,0 1 0 0 0,0-1 0 0 0,0 0 0 0 0,1 0 0 0 0,-1 0 0 0 0,0-1 0 0 0,1 1 0 0 0,-1 0 1 0 0,1-1-1 0 0,-1 0 0 0 0,5 1 0 0 0,0-1-77 0 0,0 0 1 0 0,0-1-1 0 0,0 0 0 0 0,0 0 1 0 0,0-1-1 0 0,0 0 0 0 0,0 0 1 0 0,0 0-1 0 0,-1-1 0 0 0,8-4 1 0 0,-13 7 37 0 0,1-1 1 0 0,-1 0-1 0 0,1 0 1 0 0,-1 0-1 0 0,1 0 1 0 0,-1 0-1 0 0,0 0 1 0 0,0 0-1 0 0,1 0 1 0 0,-1 0-1 0 0,0-1 1 0 0,0 1-1 0 0,0 0 1 0 0,0-1-1 0 0,-1 1 1 0 0,1-1-1 0 0,0 1 1 0 0,0-1-1 0 0,-1 1 1 0 0,1-2-1 0 0,1-9-489 0 0</inkml:trace>
</inkml:ink>
</file>

<file path=ppt/ink/ink49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40:54.725"/>
    </inkml:context>
    <inkml:brush xml:id="br0">
      <inkml:brushProperty name="width" value="0.1" units="cm"/>
      <inkml:brushProperty name="height" value="0.1" units="cm"/>
    </inkml:brush>
  </inkml:definitions>
  <inkml:trace contextRef="#ctx0" brushRef="#br0">12 1 5233 0 0,'-5'0'2185'0'0,"3"0"-1801"0"0,5 3 0 0 0,-3-5 192 0 0,-1 2-384 0 0,-1 0-120 0 0,1 0-168 0 0,-1 0 72 0 0,0 0-32 0 0</inkml:trace>
</inkml:ink>
</file>

<file path=ppt/ink/ink49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40:55.076"/>
    </inkml:context>
    <inkml:brush xml:id="br0">
      <inkml:brushProperty name="width" value="0.1" units="cm"/>
      <inkml:brushProperty name="height" value="0.1" units="cm"/>
    </inkml:brush>
  </inkml:definitions>
  <inkml:trace contextRef="#ctx0" brushRef="#br0">0 121 2777 0 0,'38'36'2684'0'0,"-10"-40"1178"0"0,-9-1-3103 0 0,20 7-3243 0 0,-33-2 1383 0 0</inkml:trace>
  <inkml:trace contextRef="#ctx0" brushRef="#br0" timeOffset="1">83 54 5169 0 0,'-35'-35'3476'0'0,"36"30"-1537"0"0,11 2-1406 0 0,21 0-716 0 0,-28 3 329 0 0,6 0-80 0 0,-5 1-275 0 0,0-1 0 0 0,0 0 0 0 0,0 0 0 0 0,0-1 0 0 0,0 1 0 0 0,0-1 0 0 0,0 0 0 0 0,0-1 1 0 0,7-2-1 0 0</inkml:trace>
</inkml:ink>
</file>

<file path=ppt/ink/ink49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40:57.721"/>
    </inkml:context>
    <inkml:brush xml:id="br0">
      <inkml:brushProperty name="width" value="0.1" units="cm"/>
      <inkml:brushProperty name="height" value="0.1" units="cm"/>
    </inkml:brush>
  </inkml:definitions>
  <inkml:trace contextRef="#ctx0" brushRef="#br0">1 39 3353 0 0,'87'-36'3243'0'0,"-86"36"-3082"0"0,-1-1 0 0 0,1 1 0 0 0,-1 0-1 0 0,1-1 1 0 0,-1 1 0 0 0,1 0 0 0 0,-1 0 0 0 0,1 0-1 0 0,0 0 1 0 0,-1-1 0 0 0,1 1 0 0 0,-1 0 0 0 0,1 0 0 0 0,-1 0-1 0 0,1 0 1 0 0,-1 0 0 0 0,1 0 0 0 0,0 0 0 0 0,-1 0-1 0 0,1 1 1 0 0,-1-1 0 0 0,1 0 0 0 0,-1 0 0 0 0,1 0 0 0 0,-1 1-1 0 0,1-1 1 0 0,-1 0 0 0 0,1 0 0 0 0,-1 1 0 0 0,1-1-1 0 0,-1 1 1 0 0,1-1 0 0 0,-1 0 0 0 0,0 1 0 0 0,1-1 0 0 0,-1 1-1 0 0,1 0 1 0 0,3 21-956 0 0,-3-10 1220 0 0,52 175-93 0 0,-53-187-354 0 0,0 0-1 0 0,0 1 1 0 0,0-1 0 0 0,0 1-1 0 0,0-1 1 0 0,0 0-1 0 0,0 1 1 0 0,0-1-1 0 0,-1 1 1 0 0,1-1-1 0 0,0 0 1 0 0,0 1 0 0 0,0-1-1 0 0,0 0 1 0 0,-1 1-1 0 0,1-1 1 0 0,0 0-1 0 0,0 1 1 0 0,-1-1-1 0 0,1 0 1 0 0,0 1 0 0 0,-1-1-1 0 0,1 0 1 0 0,0 0-1 0 0,-1 1 1 0 0,1-1-1 0 0,0 0 1 0 0,-1 0-1 0 0,1 0 1 0 0,-1 1 0 0 0,1-1-1 0 0,0 0 1 0 0,-1 0-1 0 0,1 0 1 0 0,-1 0-1 0 0,1 0 1 0 0,0 0-1 0 0,-1 0 1 0 0,1 0-1 0 0,-1 0 1 0 0,1 0 0 0 0,0 0-1 0 0,-1 0 1 0 0,1 0-1 0 0,-1-1 1 0 0,1 1-1 0 0,0 0 1 0 0,-1 0-1 0 0,1 0 1 0 0,0 0 0 0 0,-1-1-1 0 0,1 1 1 0 0,-1 0-1 0 0,1 0 1 0 0,0-1-1 0 0,-1 1 1 0 0,-36-16-1912 0 0,22 9 1576 0 0,-5-1-1042 0 0</inkml:trace>
</inkml:ink>
</file>

<file path=ppt/ink/ink4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23:00:50.742"/>
    </inkml:context>
    <inkml:brush xml:id="br0">
      <inkml:brushProperty name="width" value="0.05" units="cm"/>
      <inkml:brushProperty name="height" value="0.05" units="cm"/>
      <inkml:brushProperty name="color" value="#E71224"/>
    </inkml:brush>
  </inkml:definitions>
  <inkml:trace contextRef="#ctx0" brushRef="#br0">1 0 4153 0 0,'3'16'447'0'0,"1"0"1"0"0,0 0-1 0 0,2 0 1 0 0,-1-1-1 0 0,11 19 0 0 0,-5-12-207 0 0,-2 0 0 0 0,8 27-1 0 0,-11-30-128 0 0,-2-4-44 0 0,0 0 1 0 0,0 0-1 0 0,1 27 0 0 0,-5-19 7 0 0,-5 24 119 0 0,-5 52 153 0 0,0-35-188 0 0,-4 1-72 0 0,2-21-74 0 0,6-21-759 0 0,0 0-2918 0 0</inkml:trace>
</inkml:ink>
</file>

<file path=ppt/ink/ink49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40:58.375"/>
    </inkml:context>
    <inkml:brush xml:id="br0">
      <inkml:brushProperty name="width" value="0.1" units="cm"/>
      <inkml:brushProperty name="height" value="0.1" units="cm"/>
    </inkml:brush>
  </inkml:definitions>
  <inkml:trace contextRef="#ctx0" brushRef="#br0">1 0 2921 0 0,'103'35'2823'0'0,"-72"-28"1981"0"0,-31-5-4759 0 0,1 1 1 0 0,0 0 0 0 0,-1-1-1 0 0,1 1 1 0 0,0-1 0 0 0,0 0-1 0 0,1 1 1 0 0,-1-1 0 0 0,0 0-1 0 0,1 1 1 0 0,2 2 0 0 0,9 16 130 0 0,-9-5-20 0 0,-4-13-246 0 0,-5 20-3244 0 0</inkml:trace>
</inkml:ink>
</file>

<file path=ppt/ink/ink49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40:58.775"/>
    </inkml:context>
    <inkml:brush xml:id="br0">
      <inkml:brushProperty name="width" value="0.1" units="cm"/>
      <inkml:brushProperty name="height" value="0.1" units="cm"/>
    </inkml:brush>
  </inkml:definitions>
  <inkml:trace contextRef="#ctx0" brushRef="#br0">22 33 4337 0 0,'0'-6'4508'0'0,"0"6"-4433"0"0,-16-2 2221 0 0,13 5-2192 0 0,1 10-8 0 0,1 26-13 0 0,1-38-82 0 0,0 7 16 0 0,1 1 0 0 0,0 0 0 0 0,0-1 0 0 0,1 1 0 0 0,0-1 0 0 0,6 14 1 0 0,-7-18-11 0 0,1 0 0 0 0,1 0 0 0 0,-1 0 0 0 0,0 0 0 0 0,1 0 0 0 0,0-1 0 0 0,0 1 0 0 0,0-1 0 0 0,0 0 0 0 0,0 0 0 0 0,1 0 0 0 0,-1 0 1 0 0,1-1-1 0 0,0 1 0 0 0,0-1 0 0 0,8 3 0 0 0,-6-2 7 0 0,1-1 1 0 0,-1 0-1 0 0,1 0 1 0 0,0-1-1 0 0,0 0 1 0 0,0 0-1 0 0,-1-1 0 0 0,1 1 1 0 0,0-1-1 0 0,0-1 1 0 0,0 0-1 0 0,8-1 1 0 0,-12 1-8 0 0,0 0 1 0 0,0 0 0 0 0,0-1-1 0 0,-1 1 1 0 0,1-1-1 0 0,0 1 1 0 0,-1-1 0 0 0,0 0-1 0 0,1 0 1 0 0,-1 0 0 0 0,0 0-1 0 0,0 0 1 0 0,0-1-1 0 0,0 1 1 0 0,0-1 0 0 0,0 1-1 0 0,-1-1 1 0 0,0 0-1 0 0,1 1 1 0 0,-1-1 0 0 0,0 0-1 0 0,0 0 1 0 0,0 0 0 0 0,-1 0-1 0 0,1 0 1 0 0,-1 0-1 0 0,1 0 1 0 0,-1 0 0 0 0,0 0-1 0 0,-1-4 1 0 0,1 1-1 0 0,-1 0-1 0 0,0 0 1 0 0,0 0 0 0 0,-1 1-1 0 0,0-1 1 0 0,0 0 0 0 0,0 1-1 0 0,-1-1 1 0 0,1 1-1 0 0,-1 0 1 0 0,0 0 0 0 0,-1 0-1 0 0,0 0 1 0 0,1 1 0 0 0,-1-1-1 0 0,-1 1 1 0 0,1 0 0 0 0,-1 0-1 0 0,1 1 1 0 0,-6-4 0 0 0,3 2-38 0 0,-1 0 1 0 0,1 1-1 0 0,-1 0 1 0 0,0 1-1 0 0,0-1 1 0 0,0 2-1 0 0,0-1 1 0 0,-1 1 0 0 0,1 0-1 0 0,0 1 1 0 0,-1 0-1 0 0,0 0 1 0 0,-12 1-1 0 0,1 8-1305 0 0</inkml:trace>
</inkml:ink>
</file>

<file path=ppt/ink/ink49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41:00.014"/>
    </inkml:context>
    <inkml:brush xml:id="br0">
      <inkml:brushProperty name="width" value="0.1" units="cm"/>
      <inkml:brushProperty name="height" value="0.1" units="cm"/>
    </inkml:brush>
  </inkml:definitions>
  <inkml:trace contextRef="#ctx0" brushRef="#br0">36 28 3705 0 0,'-7'-6'5515'0'0,"-21"-16"-3077"0"0,30 42-2412 0 0,0 4-11 0 0,2 0 0 0 0,13 41 0 0 0,-14-56-5 0 0,1 1 0 0 0,0 0-1 0 0,0-1 1 0 0,1 0 0 0 0,0 0 0 0 0,1 0-1 0 0,0-1 1 0 0,0 0 0 0 0,9 9 0 0 0,-15-16-8 0 0,1 0 1 0 0,0-1-1 0 0,0 1 1 0 0,0 0 0 0 0,0 0-1 0 0,0 0 1 0 0,0 0 0 0 0,0-1-1 0 0,0 1 1 0 0,0-1 0 0 0,0 1-1 0 0,0 0 1 0 0,0-1 0 0 0,0 0-1 0 0,0 1 1 0 0,1-1 0 0 0,-1 0-1 0 0,0 0 1 0 0,0 1 0 0 0,0-1-1 0 0,1 0 1 0 0,-1 0 0 0 0,0 0-1 0 0,0 0 1 0 0,1-1-1 0 0,-1 1 1 0 0,0 0 0 0 0,0-1-1 0 0,0 1 1 0 0,1 0 0 0 0,-1-1-1 0 0,2 0 1 0 0,-2-1 10 0 0,1 1-1 0 0,-1-1 1 0 0,0 0-1 0 0,0 0 1 0 0,0 1 0 0 0,1-1-1 0 0,-1 0 1 0 0,-1 0-1 0 0,1 0 1 0 0,0 0 0 0 0,0 0-1 0 0,-1 0 1 0 0,1 0-1 0 0,-1 0 1 0 0,0 0-1 0 0,0 0 1 0 0,0 0 0 0 0,0-3-1 0 0,1-20 5 0 0,-1 10-9 0 0,0-1 0 0 0,-1 1 0 0 0,0 0 0 0 0,-7-27 1 0 0,8 37-4 0 0,1-5 6 0 0,-1 7-7 0 0,-1 2-2 0 0,1 1-8 0 0,1 1-52 0 0,1-1 64 0 0,-1 1 0 0 0,1-1 0 0 0,-1 1 0 0 0,1 0 0 0 0,-1-1 0 0 0,0 1 1 0 0,1 0-1 0 0,-1 0 0 0 0,0 0 0 0 0,0 0 0 0 0,0 0 0 0 0,0 1 0 0 0,0-1 0 0 0,0 0 1 0 0,0 0-1 0 0,0 1 0 0 0,0-1 0 0 0,1 3 0 0 0,10 15 42 0 0,-4-7-34 0 0,1-1 12 0 0,-1 1 1 0 0,0 0-1 0 0,-1 1 1 0 0,0 0-1 0 0,5 17 0 0 0,3 14 87 0 0,6 21-15 0 0,20 99-18 0 0,-28-91-20 0 0,-9-26-31 0 0,-5-42-22 0 0,1 0-1 0 0,0 0 0 0 0,-1 0 0 0 0,0 0 0 0 0,0-1 1 0 0,0 1-1 0 0,-1 0 0 0 0,0-1 0 0 0,0 1 0 0 0,0-1 1 0 0,0 0-1 0 0,-1 1 0 0 0,-2 3 0 0 0,3-7 1 0 0,1 1 0 0 0,-1 0 0 0 0,1-1 0 0 0,-1 1 0 0 0,0-1 0 0 0,0 0-1 0 0,0 0 1 0 0,0 1 0 0 0,0-1 0 0 0,0 0 0 0 0,0-1 0 0 0,0 1 0 0 0,0 0 0 0 0,0-1 0 0 0,0 1 0 0 0,-1-1-1 0 0,1 1 1 0 0,0-1 0 0 0,0 0 0 0 0,0 0 0 0 0,-1 0 0 0 0,1 0 0 0 0,-3-1 0 0 0,-28-10 116 0 0,12 0-79 0 0,11 6-42 0 0,-12-14 31 0 0,18 14-30 0 0,0-1 0 0 0,1 1 1 0 0,-1-1-1 0 0,1 0 0 0 0,-4-13 0 0 0,0-12-2 0 0,8 13-3 0 0,5 3 0 0 0,0 7 1 0 0,9-10-10 0 0,-14 16 9 0 0,0 0 0 0 0,0 1 0 0 0,0-1 1 0 0,0 0-1 0 0,0 1 0 0 0,0-1 0 0 0,0 1 0 0 0,1 0 0 0 0,-1-1 0 0 0,0 1 0 0 0,1 0 0 0 0,-1 0 1 0 0,1 0-1 0 0,-1 0 0 0 0,1 0 0 0 0,0 0 0 0 0,0 0 0 0 0,-1 0 0 0 0,1 1 0 0 0,0-1 0 0 0,0 1 1 0 0,0-1-1 0 0,3 1 0 0 0,8 0-10 0 0,1 0 0 0 0,-1-1 0 0 0,1-1 0 0 0,-1 0 0 0 0,24-8 0 0 0,-26 8-71 0 0,5-3-143 0 0,-6-1 39 0 0,28-6-812 0 0,-32 8 477 0 0</inkml:trace>
</inkml:ink>
</file>

<file path=ppt/ink/ink49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41:00.368"/>
    </inkml:context>
    <inkml:brush xml:id="br0">
      <inkml:brushProperty name="width" value="0.1" units="cm"/>
      <inkml:brushProperty name="height" value="0.1" units="cm"/>
    </inkml:brush>
  </inkml:definitions>
  <inkml:trace contextRef="#ctx0" brushRef="#br0">1 56 2569 0 0,'63'-42'2560'0'0,"-53"28"1807"0"0,-22 16-2597 0 0,6 10-1687 0 0,1-1 0 0 0,0 1 0 0 0,0-1 0 0 0,1 1 0 0 0,-3 16 0 0 0,7-21-46 0 0,0-1 1 0 0,0 1-1 0 0,0 0 1 0 0,1-1-1 0 0,0 1 0 0 0,0 0 1 0 0,1-1-1 0 0,0 1 1 0 0,0-1-1 0 0,1 0 0 0 0,-1 0 1 0 0,1 0-1 0 0,0 0 1 0 0,1 0-1 0 0,0 0 1 0 0,4 4-1 0 0,-1 0 16 0 0,0 0-1 0 0,1-1 1 0 0,17 15-1 0 0,-23-21-45 0 0,1-1 0 0 0,0 1 0 0 0,0-1 0 0 0,0 0 0 0 0,0 0-1 0 0,1 0 1 0 0,-1 0 0 0 0,1 0 0 0 0,-1-1 0 0 0,1 0 0 0 0,-1 1 0 0 0,1-1-1 0 0,0-1 1 0 0,-1 1 0 0 0,5 0 0 0 0,19-4 153 0 0,14-6-459 0 0,-37 8 228 0 0,0 0 1 0 0,0-1 0 0 0,0 0 0 0 0,-1 0 0 0 0,1 0 0 0 0,0 0-1 0 0,-1 0 1 0 0,0-1 0 0 0,1 1 0 0 0,-1-1 0 0 0,0 0-1 0 0,-1 0 1 0 0,1 0 0 0 0,4-7 0 0 0,-1-7-472 0 0</inkml:trace>
</inkml:ink>
</file>

<file path=ppt/ink/ink49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41:00.721"/>
    </inkml:context>
    <inkml:brush xml:id="br0">
      <inkml:brushProperty name="width" value="0.1" units="cm"/>
      <inkml:brushProperty name="height" value="0.1" units="cm"/>
    </inkml:brush>
  </inkml:definitions>
  <inkml:trace contextRef="#ctx0" brushRef="#br0">8 28 5465 0 0,'-3'-3'2529'0'0,"1"1"-2001"0"0,-1-1 0 0 0,3 2-40 0 0,0-1-144 0 0,0 0-208 0 0,0 1 0 0 0,0-1 104 0 0,0 1 376 0 0,0-1-256 0 0,0 0-112 0 0,0 1-63 0 0,0-1-314 0 0,13 1-1015 0 0,1-1 992 0 0,-6 2-208 0 0,-6 0 0 0 0</inkml:trace>
</inkml:ink>
</file>

<file path=ppt/ink/ink49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40:46.290"/>
    </inkml:context>
    <inkml:brush xml:id="br0">
      <inkml:brushProperty name="width" value="0.1" units="cm"/>
      <inkml:brushProperty name="height" value="0.1" units="cm"/>
    </inkml:brush>
  </inkml:definitions>
  <inkml:trace contextRef="#ctx0" brushRef="#br0">39 146 5361 0 0,'-3'-53'2786'0'0,"6"35"-828"0"0,21 0-389 0 0,0 4-1483 0 0,-10 3-28 0 0,-11 7-44 0 0,0 1 0 0 0,1 0 0 0 0,0 0 0 0 0,-1 1 0 0 0,1-1 0 0 0,0 1 0 0 0,0 0 0 0 0,1 0 0 0 0,-1 0 0 0 0,6-1 0 0 0,-9 2-6 0 0,0 1 0 0 0,-1 0 0 0 0,1-1 0 0 0,-1 1 0 0 0,1 0 0 0 0,0 0 0 0 0,-1 0 0 0 0,1 0-1 0 0,0-1 1 0 0,-1 1 0 0 0,1 0 0 0 0,-1 0 0 0 0,1 0 0 0 0,0 0 0 0 0,-1 1 0 0 0,1-1 0 0 0,0 0 0 0 0,-1 0 0 0 0,1 0 0 0 0,0 0 0 0 0,-1 1 0 0 0,1-1 0 0 0,-1 0 0 0 0,1 1 0 0 0,-1-1 0 0 0,1 0 0 0 0,0 1 0 0 0,-1-1 0 0 0,0 1 0 0 0,1-1-1 0 0,-1 0 1 0 0,1 1 0 0 0,-1 0 0 0 0,1-1 0 0 0,-1 1 0 0 0,0-1 0 0 0,1 1 0 0 0,-1-1 0 0 0,0 1 0 0 0,0 0 0 0 0,0-1 0 0 0,1 1 0 0 0,-1-1 0 0 0,0 1 0 0 0,0 0 0 0 0,0-1 0 0 0,0 1 0 0 0,0 0 0 0 0,0-1 0 0 0,0 1 0 0 0,0 0 0 0 0,0-1-1 0 0,0 1 1 0 0,-1 0 0 0 0,1-1 0 0 0,0 1 0 0 0,0-1 0 0 0,0 1 0 0 0,-1 1 0 0 0,-1 4-1 0 0,0 0-1 0 0,-1 0 1 0 0,1 0-1 0 0,-1 0 1 0 0,0-1-1 0 0,-6 8 1 0 0,-22 25-3 0 0,15-20 2 0 0,1 1-1 0 0,-24 37 1 0 0,27-34-8 0 0,-15 29 76 0 0,21-18-33 0 0,11-3 4 0 0,-5-27-32 0 0,1-1 0 0 0,0 1 0 0 0,-1-1-1 0 0,1 1 1 0 0,0-1 0 0 0,1 0 0 0 0,-1 1 0 0 0,0-1-1 0 0,1 0 1 0 0,2 4 0 0 0,-2-4 1 0 0,0-1 0 0 0,0 0 0 0 0,0 1 0 0 0,0-1 0 0 0,0 0 0 0 0,0 0 0 0 0,0 0 0 0 0,0 0 0 0 0,1 0 0 0 0,-1-1 0 0 0,0 1 0 0 0,3 0 0 0 0,26 1 104 0 0,4 0-70 0 0,-24-1-178 0 0,0 0 1 0 0,-1-1-1 0 0,1 0 0 0 0,21-3 1 0 0,-28 1-730 0 0,-3 2 694 0 0,0-2 19 0 0</inkml:trace>
</inkml:ink>
</file>

<file path=ppt/ink/ink49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40:46.687"/>
    </inkml:context>
    <inkml:brush xml:id="br0">
      <inkml:brushProperty name="width" value="0.1" units="cm"/>
      <inkml:brushProperty name="height" value="0.1" units="cm"/>
    </inkml:brush>
  </inkml:definitions>
  <inkml:trace contextRef="#ctx0" brushRef="#br0">5 1 5641 0 0,'3'35'5018'0'0,"-7"21"-3147"0"0,1 0-2406 0 0,5-19 1183 0 0,4-9-566 0 0,7 13 237 0 0,-2-15-426 0 0,-3-9-287 0 0,-8-17 368 0 0,0 0 1 0 0,0 0 0 0 0,0 0 0 0 0,0 0-1 0 0,0 0 1 0 0,-1 0 0 0 0,1 0-1 0 0,0 0 1 0 0,0 0 0 0 0,0 0-1 0 0,0 0 1 0 0,0 0 0 0 0,0 0 0 0 0,0 0-1 0 0,0 0 1 0 0,0 0 0 0 0,-1 0-1 0 0,1 0 1 0 0,0 0 0 0 0,0 0 0 0 0,0 1-1 0 0,0-1 1 0 0,0 0 0 0 0,0 0-1 0 0,0 0 1 0 0,0 0 0 0 0,0 0-1 0 0,0 0 1 0 0,0 0 0 0 0,0 0 0 0 0,0 0-1 0 0,0 0 1 0 0,0 0 0 0 0,0 0-1 0 0,0 1 1 0 0,0-1 0 0 0,-1 0 0 0 0,1 0-1 0 0,0 0 1 0 0,0 0 0 0 0,0 0-1 0 0,0 0 1 0 0,0 0 0 0 0,0 0 0 0 0,0 0-1 0 0,0 1 1 0 0,1-1 0 0 0,-1 0-1 0 0,0 0 1 0 0,0 0 0 0 0,0 0-1 0 0,0 0 1 0 0,0 0 0 0 0,0 0 0 0 0,0 0-1 0 0,0 0 1 0 0,0 0 0 0 0,0 0-1 0 0,0 1 1 0 0,0-1 0 0 0,0 0 0 0 0,0 0-1 0 0,0 0 1 0 0,0 0 0 0 0,-1 0-304 0 0</inkml:trace>
</inkml:ink>
</file>

<file path=ppt/ink/ink49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40:47.602"/>
    </inkml:context>
    <inkml:brush xml:id="br0">
      <inkml:brushProperty name="width" value="0.1" units="cm"/>
      <inkml:brushProperty name="height" value="0.1" units="cm"/>
    </inkml:brush>
  </inkml:definitions>
  <inkml:trace contextRef="#ctx0" brushRef="#br0">155 7 3561 0 0,'-2'-7'9170'0'0,"-5"11"-9108"0"0,-11 17-31 0 0,-10 6-27 0 0,-6 7 1 0 0,26-25-1 0 0,-3 1 4 0 0,5-3 6 0 0,2-3 13 0 0,4-3 19 0 0,85-10-13 0 0,-37-1-26 0 0,-3 9 12 0 0,-45 0-16 0 0,1 1 1 0 0,-1 0-1 0 0,1 0 0 0 0,-1 0 0 0 0,1 0 1 0 0,0 0-1 0 0,-1 0 0 0 0,1 0 0 0 0,-1 0 1 0 0,1 0-1 0 0,-1 0 0 0 0,1 0 0 0 0,0 0 1 0 0,-1 1-1 0 0,1-1 0 0 0,-1 0 0 0 0,1 0 1 0 0,-1 0-1 0 0,1 1 0 0 0,-1-1 1 0 0,1 0-1 0 0,-1 1 0 0 0,0-1 0 0 0,1 1 1 0 0,-1-1-1 0 0,1 0 0 0 0,-1 1 0 0 0,0-1 1 0 0,1 1-1 0 0,-1-1 0 0 0,0 1 0 0 0,1-1 1 0 0,-1 1-1 0 0,0-1 0 0 0,0 1 0 0 0,0-1 1 0 0,1 2-1 0 0,-21 13 1 0 0,-10 3 0 0 0,-84 56 21 0 0,106-69-29 0 0,0 0 0 0 0,0 0 0 0 0,0 1-1 0 0,1 0 1 0 0,0 1 0 0 0,0 0 0 0 0,-7 9 0 0 0,13-15 2 0 0,14-1 37 0 0,26 0 64 0 0,-1-1 0 0 0,55-9 1 0 0,-69 5-52 0 0,20-3 85 0 0,-14 7-28 0 0,-29 2-104 0 0,26 1 81 0 0,-16 0-65 0 0,-3 1-29 0 0,11 8-112 0 0</inkml:trace>
</inkml:ink>
</file>

<file path=ppt/ink/ink49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40:49.172"/>
    </inkml:context>
    <inkml:brush xml:id="br0">
      <inkml:brushProperty name="width" value="0.1" units="cm"/>
      <inkml:brushProperty name="height" value="0.1" units="cm"/>
    </inkml:brush>
  </inkml:definitions>
  <inkml:trace contextRef="#ctx0" brushRef="#br0">99 0 5841 0 0,'16'3'5841'0'0,"-14"1"-5736"0"0,1-3-41 0 0,2 1 8 0 0,1 1-537 0 0,1 0 345 0 0</inkml:trace>
</inkml:ink>
</file>

<file path=ppt/ink/ink49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40:49.670"/>
    </inkml:context>
    <inkml:brush xml:id="br0">
      <inkml:brushProperty name="width" value="0.1" units="cm"/>
      <inkml:brushProperty name="height" value="0.1" units="cm"/>
    </inkml:brush>
  </inkml:definitions>
  <inkml:trace contextRef="#ctx0" brushRef="#br0">2 1 6025 0 0,'-2'11'6142'0'0,"7"11"-4874"0"0,-1-1-1211 0 0,7 79 90 0 0,-8 67 90 0 0,-3-142-249 0 0,0-18-86 0 0,0-1 0 0 0,0 1 0 0 0,0 0 0 0 0,-1 0 1 0 0,0 0-1 0 0,-3 10 0 0 0,2-14-84 0 0,0-2-180 0 0</inkml:trace>
</inkml:ink>
</file>

<file path=ppt/ink/ink4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23:00:51.426"/>
    </inkml:context>
    <inkml:brush xml:id="br0">
      <inkml:brushProperty name="width" value="0.05" units="cm"/>
      <inkml:brushProperty name="height" value="0.05" units="cm"/>
      <inkml:brushProperty name="color" value="#E71224"/>
    </inkml:brush>
  </inkml:definitions>
  <inkml:trace contextRef="#ctx0" brushRef="#br0">1 1 4521 0 0,'5'0'4360'0'0,"-3"10"-3667"0"0,-1-8-708 0 0,8 32 181 0 0,2 0 0 0 0,27 57 0 0 0,-21-53-271 0 0,21 67 0 0 0,-34-92 17 0 0,-1 1 1 0 0,-1 0-1 0 0,0 0 1 0 0,-1 0-1 0 0,0 0 1 0 0,-1 0-1 0 0,-1 0 1 0 0,-4 27-1 0 0,-11 14-625 0 0</inkml:trace>
</inkml:ink>
</file>

<file path=ppt/ink/ink49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41:50.102"/>
    </inkml:context>
    <inkml:brush xml:id="br0">
      <inkml:brushProperty name="width" value="0.1" units="cm"/>
      <inkml:brushProperty name="height" value="0.1" units="cm"/>
    </inkml:brush>
  </inkml:definitions>
  <inkml:trace contextRef="#ctx0" brushRef="#br0">21 80 2417 0 0,'-11'-36'904'0'0,"2"-1"-704"0"0,12 35-224 0 0,-5 1 8 0 0,2-1-112 0 0,0 1-16 0 0</inkml:trace>
</inkml:ink>
</file>

<file path=ppt/ink/ink49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41:50.608"/>
    </inkml:context>
    <inkml:brush xml:id="br0">
      <inkml:brushProperty name="width" value="0.1" units="cm"/>
      <inkml:brushProperty name="height" value="0.1" units="cm"/>
    </inkml:brush>
  </inkml:definitions>
  <inkml:trace contextRef="#ctx0" brushRef="#br0">20 13 2048 0 0,'-15'0'7291'0'0,"12"-3"-6814"0"0,2-4 636 0 0,1 5-302 0 0,2 10-571 0 0,15 51 129 0 0,0-7-182 0 0,-13-38-151 0 0,9 7 15 0 0,3 0-3 0 0,11 8 22 0 0,3 4 16 0 0,-21-24-51 0 0,0-1-21 0 0,-3-3 56 0 0,-4-3 76 0 0,-2-4-336 0 0,0 1 158 0 0,0 0-42 0 0,0-2-1144 0 0,0-2 470 0 0,2-1 44 0 0,-1 0-968 0 0</inkml:trace>
</inkml:ink>
</file>

<file path=ppt/ink/ink49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41:50.938"/>
    </inkml:context>
    <inkml:brush xml:id="br0">
      <inkml:brushProperty name="width" value="0.1" units="cm"/>
      <inkml:brushProperty name="height" value="0.1" units="cm"/>
    </inkml:brush>
  </inkml:definitions>
  <inkml:trace contextRef="#ctx0" brushRef="#br0">11 0 5281 0 0,'-11'10'5281'0'0,"11"-5"-5345"0"0,0 0-200 0 0</inkml:trace>
</inkml:ink>
</file>

<file path=ppt/ink/ink49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41:51.390"/>
    </inkml:context>
    <inkml:brush xml:id="br0">
      <inkml:brushProperty name="width" value="0.1" units="cm"/>
      <inkml:brushProperty name="height" value="0.1" units="cm"/>
    </inkml:brush>
  </inkml:definitions>
  <inkml:trace contextRef="#ctx0" brushRef="#br0">1 2 5129 0 0,'46'-1'7032'0'0,"22"15"-7692"0"0,-51-9 1298 0 0,-17-5-630 0 0,1 0 1 0 0,0 0 0 0 0,0 0 0 0 0,-1 0-1 0 0,1 0 1 0 0,0 0 0 0 0,-1 0 0 0 0,1 0-1 0 0,0 0 1 0 0,-1 0 0 0 0,1 0 0 0 0,0 0-1 0 0,-1-1 1 0 0,1 1 0 0 0,0 0 0 0 0,-1 0-1 0 0,1-1 1 0 0,0 1 0 0 0,-1 0 0 0 0,1-1-1 0 0,0 0 1 0 0,0-4-282 0 0,-4 0-305 0 0,2 5 495 0 0,-3-4-532 0 0,2 2 19 0 0</inkml:trace>
</inkml:ink>
</file>

<file path=ppt/ink/ink49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41:51.872"/>
    </inkml:context>
    <inkml:brush xml:id="br0">
      <inkml:brushProperty name="width" value="0.1" units="cm"/>
      <inkml:brushProperty name="height" value="0.1" units="cm"/>
    </inkml:brush>
  </inkml:definitions>
  <inkml:trace contextRef="#ctx0" brushRef="#br0">0 0 4521 0 0,'10'6'4529'0'0,"-2"-1"-4201"0"0,1-3-96 0 0,-2-1-136 0 0,1 7 8 0 0,3-3 48 0 0,0-2-24 0 0,2 1-80 0 0,14 4 8 0 0,-8-7 232 0 0,-3 1-96 0 0,-8-4-136 0 0,1 2-632 0 0,12 0 512 0 0,-13 0-288 0 0,0 0-336 0 0</inkml:trace>
</inkml:ink>
</file>

<file path=ppt/ink/ink49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41:54.773"/>
    </inkml:context>
    <inkml:brush xml:id="br0">
      <inkml:brushProperty name="width" value="0.1" units="cm"/>
      <inkml:brushProperty name="height" value="0.1" units="cm"/>
    </inkml:brush>
  </inkml:definitions>
  <inkml:trace contextRef="#ctx0" brushRef="#br0">468 281 5169 0 0,'33'20'2147'0'0,"-41"-38"3147"0"0,-9-58-3496 0 0,13 44-1606 0 0,3-17-56 0 0,1 34-140 0 0,-1-25 67 0 0,0-11-35 0 0,-3 40-45 0 0,1 7 15 0 0,1 1 4 0 0,1 2 3 0 0,-1 1 11 0 0,-1 5-17 0 0,-5 17 3 0 0,6-17-11 0 0,-2 3 13 0 0,0-1 0 0 0,-1 0 0 0 0,0 0 0 0 0,0 0 1 0 0,0 0-1 0 0,-1-1 0 0 0,0 0 0 0 0,0 0 0 0 0,-1-1 0 0 0,1 0 0 0 0,-1 0 0 0 0,0 0 0 0 0,-14 6 0 0 0,-9 7-9 0 0,7-1 14 0 0,-1-2 0 0 0,0 0 0 0 0,-32 13 0 0 0,12-3 8 0 0,36-19-14 0 0,-1-1 1 0 0,1 0-1 0 0,-1 0 0 0 0,-10 3 1 0 0,3-2-4 0 0,1 1 0 0 0,-1 1 0 0 0,2 1 1 0 0,-20 13-1 0 0,41-20 13 0 0,-1-1-13 0 0,2-1-2 0 0,10-3-3 0 0,-8 0 4 0 0,11 0 2 0 0,-1 0 0 0 0,0 1 1 0 0,1 1-1 0 0,-1 1 0 0 0,27 3 0 0 0,-19-9 0 0 0,-26 5-1 0 0,0 0 0 0 0,0 0 0 0 0,0 0 0 0 0,1 0 0 0 0,-1 1 0 0 0,0-1 0 0 0,0 1 0 0 0,1 0 0 0 0,-1-1 0 0 0,0 1 0 0 0,4 1 0 0 0,14-8 2 0 0,-5 1 12 0 0,-7 13 2 0 0,-8-7 0 0 0,-1 0-10 0 0,0 0 11 0 0,-41 20 17 0 0,20-9-36 0 0,-35 21-3 0 0,19-9 3 0 0,31-19 4 0 0,1 0 0 0 0,0 0-1 0 0,0 0 1 0 0,0 1 0 0 0,1 0 0 0 0,-1 0-1 0 0,1 1 1 0 0,0-1 0 0 0,1 1 0 0 0,-1 0-1 0 0,-3 8 1 0 0,6-10-1 0 0,0-1 0 0 0,0 2-1 0 0,1-1 1 0 0,0 0 0 0 0,-1 0 0 0 0,1 0-1 0 0,1 1 1 0 0,-1-1 0 0 0,1 0 0 0 0,-1 1-1 0 0,1-1 1 0 0,1 5 0 0 0,2-8-11 0 0,11 0 2 0 0,8 1 17 0 0,16 1-2 0 0,0-2 0 0 0,0-1 1 0 0,0-3-1 0 0,0 0 1 0 0,67-17-1 0 0,13-1 38 0 0,-39 14-2 0 0,-78 7-46 0 0,27 0 13 0 0,-18 4 44 0 0,-5 10-102 0 0,-8 5-189 0 0,1-7 130 0 0,-1 5-155 0 0,3-15 215 0 0,-1-1 0 0 0,1 0 0 0 0,-1 1 0 0 0,0-1 0 0 0,0 1 0 0 0,0-1 0 0 0,1 0 0 0 0,-1 0 0 0 0,0 1 0 0 0,-1-1 0 0 0,1 0 0 0 0,0 0 0 0 0,0 0-1 0 0,0 0 1 0 0,-1 0 0 0 0,-1 0 0 0 0,-4 4-514 0 0</inkml:trace>
</inkml:ink>
</file>

<file path=ppt/ink/ink49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41:55.453"/>
    </inkml:context>
    <inkml:brush xml:id="br0">
      <inkml:brushProperty name="width" value="0.1" units="cm"/>
      <inkml:brushProperty name="height" value="0.1" units="cm"/>
    </inkml:brush>
  </inkml:definitions>
  <inkml:trace contextRef="#ctx0" brushRef="#br0">1 0 4905 0 0,'3'11'5644'0'0,"-3"-4"-5588"0"0,0-1 1 0 0,0 0-1 0 0,1 1 0 0 0,0-1 1 0 0,0 0-1 0 0,1 1 0 0 0,0-1 1 0 0,0 0-1 0 0,0 0 0 0 0,1-1 1 0 0,0 1-1 0 0,3 5 0 0 0,-3-5 9 0 0,11 16 122 0 0,7-6-55 0 0,-12-10-81 0 0,75 41 570 0 0,-32-20-497 0 0,-49-26-195 0 0,-1 0 0 0 0,1-1 0 0 0,0 1-1 0 0,-1-1 1 0 0,1 0 0 0 0,-1 1-1 0 0,1-1 1 0 0,0 0 0 0 0,-1-1 0 0 0,1 1-1 0 0,0 0 1 0 0,-1-1 0 0 0,1 1 0 0 0,-1-1-1 0 0,1 0 1 0 0,-1 0 0 0 0,1 0 0 0 0,-1 0-1 0 0,1 0 1 0 0,-1-1 0 0 0,0 1-1 0 0,0-1 1 0 0,0 0 0 0 0,0 1 0 0 0,0-1-1 0 0,0 0 1 0 0,0 0 0 0 0,0 0 0 0 0,-1 0-1 0 0,1-1 1 0 0,1-2 0 0 0,2-6-4605 0 0</inkml:trace>
</inkml:ink>
</file>

<file path=ppt/ink/ink49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41:55.793"/>
    </inkml:context>
    <inkml:brush xml:id="br0">
      <inkml:brushProperty name="width" value="0.1" units="cm"/>
      <inkml:brushProperty name="height" value="0.1" units="cm"/>
    </inkml:brush>
  </inkml:definitions>
  <inkml:trace contextRef="#ctx0" brushRef="#br0">18 40 5473 0 0,'-4'-12'2596'0'0,"1"3"-1207"0"0,1 7-1146 0 0,-2-3 504 0 0,1 3-305 0 0,2-1-33 0 0,0-2-70 0 0,1 3-403 0 0</inkml:trace>
</inkml:ink>
</file>

<file path=ppt/ink/ink49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41:56.140"/>
    </inkml:context>
    <inkml:brush xml:id="br0">
      <inkml:brushProperty name="width" value="0.1" units="cm"/>
      <inkml:brushProperty name="height" value="0.1" units="cm"/>
    </inkml:brush>
  </inkml:definitions>
  <inkml:trace contextRef="#ctx0" brushRef="#br0">61 79 5777 0 0,'3'-3'5558'0'0,"-3"2"-5505"0"0,1 1 0 0 0,-1-1 0 0 0,1 0 0 0 0,-1 1 1 0 0,1-1-1 0 0,0 1 0 0 0,-1-1 0 0 0,1 1 0 0 0,0-1 0 0 0,-1 1 0 0 0,1 0 0 0 0,0-1 0 0 0,0 1 0 0 0,-1 0 0 0 0,1 0 0 0 0,0-1 0 0 0,0 1 0 0 0,-1 0 0 0 0,1 0 1 0 0,0 0-1 0 0,1 0 0 0 0,117-13 732 0 0,-112 13-879 0 0,5 2 431 0 0,-6-1-1143 0 0</inkml:trace>
  <inkml:trace contextRef="#ctx0" brushRef="#br0" timeOffset="1">0 1 5129 0 0,'20'0'5129'0'0,"-11"5"-5089"0"0,-7-7-32 0 0,1 2 16 0 0,10 18 0 0 0,-2-12-8 0 0,10-3-152 0 0,-1 0 136 0 0,-8 2 0 0 0,-6-6-24 0 0,12 5-64 0 0</inkml:trace>
</inkml:ink>
</file>

<file path=ppt/ink/ink49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41:56.469"/>
    </inkml:context>
    <inkml:brush xml:id="br0">
      <inkml:brushProperty name="width" value="0.1" units="cm"/>
      <inkml:brushProperty name="height" value="0.1" units="cm"/>
    </inkml:brush>
  </inkml:definitions>
  <inkml:trace contextRef="#ctx0" brushRef="#br0">0 0 6433 0 0,'13'14'5849'0'0,"-4"1"-4944"0"0,-8-14-843 0 0,8 27 138 0 0,-6-15-195 0 0,-1-4 28 0 0,7 13-2 0 0,11 37 195 0 0,-11-17-282 0 0,-9-42 36 0 0,0 0 0 0 0,0 0 1 0 0,0-1-1 0 0,1 1 0 0 0,-1 0 0 0 0,0 0 0 0 0,0 0 0 0 0,0 0 0 0 0,0 0 0 0 0,0 0 0 0 0,1 0 0 0 0,-1 0 0 0 0,0 0 1 0 0,0 0-1 0 0,0 0 0 0 0,0 0 0 0 0,1 0 0 0 0,-1 0 0 0 0,0 0 0 0 0,0 0 0 0 0,0 0 0 0 0,0 0 0 0 0,0 0 1 0 0,1 0-1 0 0,-1 0 0 0 0,0 0 0 0 0,0 0 0 0 0,0 0 0 0 0,0 0 0 0 0,0 1 0 0 0,0-1 0 0 0,1 0 0 0 0,-1 0 0 0 0,0 0 1 0 0,0 0-1 0 0,0 0 0 0 0,0 0 0 0 0,0 0 0 0 0,0 1 0 0 0,0-1 0 0 0,0 0 0 0 0,1 0 0 0 0,-1 0 0 0 0,0 0 1 0 0,0 0-1 0 0,0 1 0 0 0,0-1 0 0 0,0 0 0 0 0,0 0 0 0 0,0 0 0 0 0,0 0 0 0 0,0 0 0 0 0,0 1 0 0 0,0-1 1 0 0,0 0-1 0 0,0 0 0 0 0,0 0 0 0 0,0 0 0 0 0,0 1 0 0 0,0-1 0 0 0,0 0 0 0 0,-1 0 0 0 0,1 0 0 0 0,0 0 0 0 0,0 0 1 0 0,0 1-1 0 0</inkml:trace>
</inkml:ink>
</file>

<file path=ppt/ink/ink4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23:00:52.711"/>
    </inkml:context>
    <inkml:brush xml:id="br0">
      <inkml:brushProperty name="width" value="0.05" units="cm"/>
      <inkml:brushProperty name="height" value="0.05" units="cm"/>
      <inkml:brushProperty name="color" value="#E71224"/>
    </inkml:brush>
  </inkml:definitions>
  <inkml:trace contextRef="#ctx0" brushRef="#br0">0 332 6761 0 0,'12'35'485'0'0,"-10"-29"-15"0"0,0-7-245 0 0,-1-6 205 0 0,-1 6-287 0 0,2 0-43 0 0,1-1-64 0 0,3-1-7 0 0,15-9 12 0 0,-17 9-14 0 0,92-90 271 0 0,-52 47-142 0 0,70-56 1 0 0,-94 85-156 0 0,9-11 6 0 0,14-12-7 0 0,-20 23-20 0 0</inkml:trace>
</inkml:ink>
</file>

<file path=ppt/ink/ink49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41:57.152"/>
    </inkml:context>
    <inkml:brush xml:id="br0">
      <inkml:brushProperty name="width" value="0.1" units="cm"/>
      <inkml:brushProperty name="height" value="0.1" units="cm"/>
    </inkml:brush>
  </inkml:definitions>
  <inkml:trace contextRef="#ctx0" brushRef="#br0">1 46 4761 0 0,'12'-12'6357'0'0,"16"-4"-6181"0"0,-3 8-27 0 0,-7 4-20 0 0,-14 2-119 0 0,1 0 17 0 0,-4 1 2 0 0,0 1 0 0 0,-1 0 73 0 0,5 27-10 0 0,-6-13-83 0 0,0 1-1 0 0,-1-1 1 0 0,-1 0 0 0 0,0 0-1 0 0,-1 0 1 0 0,0-1 0 0 0,-11 22-1 0 0,-10 38 44 0 0,17-24-42 0 0,8-44-1 0 0,-1 0 0 0 0,1 0 1 0 0,0 0-1 0 0,1 0 0 0 0,-1 0 0 0 0,1 0 0 0 0,0 0 1 0 0,0 0-1 0 0,1-1 0 0 0,-1 1 0 0 0,4 5 0 0 0,-3-7 26 0 0,0-1-1 0 0,0 1 0 0 0,0-1 0 0 0,1 0 0 0 0,-1 0 1 0 0,1 0-1 0 0,-1 0 0 0 0,1 0 0 0 0,0-1 0 0 0,0 1 1 0 0,0-1-1 0 0,0 1 0 0 0,0-1 0 0 0,0 0 0 0 0,0-1 0 0 0,0 1 1 0 0,0 0-1 0 0,7 0 0 0 0,16 0 225 0 0,-13-1-216 0 0,0-2-1 0 0,0 0 0 0 0,0 0 1 0 0,17-6-1 0 0,-10 2-19 0 0,-18 5-18 0 0,3 0-126 0 0,-1-1 1 0 0,0-1 0 0 0,0 1-1 0 0,0 0 1 0 0,0-1 0 0 0,0 0-1 0 0,6-6 1 0 0,-11 7-277 0 0</inkml:trace>
</inkml:ink>
</file>

<file path=ppt/ink/ink49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41:57.509"/>
    </inkml:context>
    <inkml:brush xml:id="br0">
      <inkml:brushProperty name="width" value="0.1" units="cm"/>
      <inkml:brushProperty name="height" value="0.1" units="cm"/>
    </inkml:brush>
  </inkml:definitions>
  <inkml:trace contextRef="#ctx0" brushRef="#br0">0 114 5097 0 0,'56'-94'3873'0'0,"-49"80"-2909"0"0,-14 8 1601 0 0,7 10-2511 0 0,0-1 1 0 0,0 1 0 0 0,0-1 0 0 0,0 1-1 0 0,1-1 1 0 0,-1 0 0 0 0,1 1-1 0 0,0-1 1 0 0,0 0 0 0 0,2 5-1 0 0,2 7 31 0 0,0 8 39 0 0,0-5-148 0 0,-1 0 0 0 0,0 0 0 0 0,-1 0 0 0 0,-1 0 0 0 0,-1 0 0 0 0,-3 36 0 0 0,2-42-61 0 0,0-11 73 0 0,0-1 0 0 0,0 1 0 0 0,0 0 1 0 0,0 0-1 0 0,1 0 0 0 0,-1 0 0 0 0,0 0 0 0 0,0-1 0 0 0,-1 1 0 0 0,1 0 0 0 0,0 0 0 0 0,0 0 0 0 0,0 0 0 0 0,-1 0 0 0 0,1-1 0 0 0,0 1 1 0 0,-1 0-1 0 0,1 0 0 0 0,0 0 0 0 0,-1-1 0 0 0,1 1 0 0 0,-1 0 0 0 0,1-1 0 0 0,-1 1 0 0 0,0 0 0 0 0,1-1 0 0 0,-1 1 0 0 0,0-1 0 0 0,1 1 1 0 0,-1-1-1 0 0,-1 1 0 0 0,-8 1-380 0 0</inkml:trace>
</inkml:ink>
</file>

<file path=ppt/ink/ink49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41:57.856"/>
    </inkml:context>
    <inkml:brush xml:id="br0">
      <inkml:brushProperty name="width" value="0.1" units="cm"/>
      <inkml:brushProperty name="height" value="0.1" units="cm"/>
    </inkml:brush>
  </inkml:definitions>
  <inkml:trace contextRef="#ctx0" brushRef="#br0">110 0 2320 0 0,'-109'53'11112'0'0,"141"-56"-11965"0"0,-24 1 1497 0 0,10 0-543 0 0,-5-1-89 0 0,1 1 1 0 0,-1 0-1 0 0,0 1 1 0 0,0 1-1 0 0,0 0 0 0 0,22 3 1 0 0,-30-2-181 0 0</inkml:trace>
</inkml:ink>
</file>

<file path=ppt/ink/ink49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41:59.875"/>
    </inkml:context>
    <inkml:brush xml:id="br0">
      <inkml:brushProperty name="width" value="0.1" units="cm"/>
      <inkml:brushProperty name="height" value="0.1" units="cm"/>
    </inkml:brush>
  </inkml:definitions>
  <inkml:trace contextRef="#ctx0" brushRef="#br0">0 22 1336 0 0,'2'-16'6361'0'0,"3"11"-4202"0"0,14 11-3201 0 0,-3 2 1591 0 0,16 13-502 0 0,-10-5 48 0 0,-6-8 33 0 0,-15-8-98 0 0,3 1 5 0 0,0 1 8 0 0,20 6-26 0 0,-12-10 187 0 0,-9-7 172 0 0,-3 6-278 0 0,1 0-71 0 0,0 1-8 0 0,2-13 84 0 0,-2 9-65 0 0,-1 1-31 0 0,3-2 38 0 0,0 8 18 0 0,-1 2-15 0 0,5 10 28 0 0,1 9-24 0 0,3-6-14 0 0,-6-10-7 0 0,-1 0 1 0 0,0 0 0 0 0,-1 1-1 0 0,1-1 1 0 0,-1 1 0 0 0,-1 0-1 0 0,1 0 1 0 0,-1 0-1 0 0,0 0 1 0 0,1 10 0 0 0,3 36 109 0 0,-2-1 0 0 0,-2 1 0 0 0,-9 79 0 0 0,7-129-135 0 0,0 0 0 0 0,0-1 0 0 0,0 1-1 0 0,0 0 1 0 0,-1-1 0 0 0,1 1 0 0 0,-1-1 0 0 0,0 1 0 0 0,0-1 0 0 0,0 1 0 0 0,0-1 0 0 0,0 1-1 0 0,-1-1 1 0 0,1 0 0 0 0,-1 0 0 0 0,1 0 0 0 0,-1 0 0 0 0,0 0 0 0 0,0 0 0 0 0,0 0 0 0 0,0 0 0 0 0,0-1-1 0 0,0 1 1 0 0,0-1 0 0 0,-1 0 0 0 0,1 1 0 0 0,0-1 0 0 0,-1 0 0 0 0,1 0 0 0 0,-6 1 0 0 0,0 1 10 0 0,8-2-10 0 0,-1-1 1 0 0,0 1 0 0 0,0-1-1 0 0,1 1 1 0 0,-1-1 0 0 0,0 0 0 0 0,0 1-1 0 0,1-1 1 0 0,-1 0 0 0 0,0 0-1 0 0,0 1 1 0 0,0-1 0 0 0,0 0 0 0 0,1 0-1 0 0,-1 0 1 0 0,0 0 0 0 0,0 0-1 0 0,0 0 1 0 0,0 0 0 0 0,0-1-1 0 0,1 1 1 0 0,-1 0 0 0 0,0 0 0 0 0,0-1-1 0 0,0 1 1 0 0,1 0 0 0 0,-1-1-1 0 0,0 1 1 0 0,0-1 0 0 0,1 1 0 0 0,-2-2-1 0 0,-7-10 91 0 0,3-6-47 0 0,-8-18-39 0 0,5 22-12 0 0,5 8 4 0 0,0 0-1 0 0,0 1 1 0 0,0-1-1 0 0,1 0 1 0 0,0-1-1 0 0,0 1 1 0 0,1 0 0 0 0,0-1-1 0 0,0 0 1 0 0,0 1-1 0 0,1-1 1 0 0,0 0-1 0 0,0 0 1 0 0,1 0-1 0 0,-1 0 1 0 0,2 0 0 0 0,-1 0-1 0 0,2-7 1 0 0,-1 10-4 0 0,0-1 0 0 0,1 1 0 0 0,-1 0 0 0 0,1-1 0 0 0,0 1 0 0 0,0 0 0 0 0,1 0 0 0 0,-1 1 0 0 0,1-1 1 0 0,0 0-1 0 0,0 1 0 0 0,0 0 0 0 0,0-1 0 0 0,1 1 0 0 0,-1 0 0 0 0,7-3 0 0 0,-1-1 1 0 0,-4 3-33 0 0,-1 0 1 0 0,1 1-1 0 0,0 0 1 0 0,0 0 0 0 0,1 0-1 0 0,-1 1 1 0 0,10-3-1 0 0,-13 4 7 0 0,0 1 0 0 0,1-1 0 0 0,-1 1 0 0 0,0 0 1 0 0,0 0-1 0 0,1 0 0 0 0,-1 0 0 0 0,0 0 0 0 0,0 1 0 0 0,1-1 0 0 0,1 1 0 0 0,14 10-198 0 0,-14-6-202 0 0,9 13-70 0 0,-10-11-24 0 0,0-4-260 0 0</inkml:trace>
</inkml:ink>
</file>

<file path=ppt/ink/ink49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42:00.225"/>
    </inkml:context>
    <inkml:brush xml:id="br0">
      <inkml:brushProperty name="width" value="0.1" units="cm"/>
      <inkml:brushProperty name="height" value="0.1" units="cm"/>
    </inkml:brush>
  </inkml:definitions>
  <inkml:trace contextRef="#ctx0" brushRef="#br0">24 33 4009 0 0,'-2'-5'1342'0'0,"-8"-15"1384"0"0,2 13-1892 0 0,6 8-235 0 0,1 3 33 0 0,0 3-260 0 0,3 7-159 0 0,3 12-235 0 0,-1-12 175 0 0,-4-14-153 0 0,1 7 31 0 0,1 0-1 0 0,0-1 1 0 0,0 1-1 0 0,1 0 1 0 0,0-1-1 0 0,0 0 1 0 0,0 0-1 0 0,1 0 1 0 0,0 0-1 0 0,0 0 1 0 0,0-1-1 0 0,1 0 1 0 0,0 0-1 0 0,0 0 1 0 0,0 0 0 0 0,11 7-1 0 0,-11-10-5 0 0,0 1-1 0 0,0-1 1 0 0,0 0-1 0 0,1 0 1 0 0,-1 0 0 0 0,1-1-1 0 0,-1 0 1 0 0,11 1 0 0 0,20-6-264 0 0,-1-11-157 0 0,-11 0 109 0 0,-8 1-124 0 0</inkml:trace>
</inkml:ink>
</file>

<file path=ppt/ink/ink49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42:00.559"/>
    </inkml:context>
    <inkml:brush xml:id="br0">
      <inkml:brushProperty name="width" value="0.1" units="cm"/>
      <inkml:brushProperty name="height" value="0.1" units="cm"/>
    </inkml:brush>
  </inkml:definitions>
  <inkml:trace contextRef="#ctx0" brushRef="#br0">73 81 4489 0 0,'-47'-81'1136'0'0,"46"84"0"0"0,-2-1 17 0 0,-1-2-625 0 0,3-2-440 0 0,-1 2 0 0 0,1 0 248 0 0,-1 0-152 0 0,0 0-112 0 0,1 0 8 0 0,-1 0-8 0 0,1 0-112 0 0,-1 0 48 0 0,0 0-24 0 0,1 2-16 0 0</inkml:trace>
</inkml:ink>
</file>

<file path=ppt/ink/ink49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42:01.107"/>
    </inkml:context>
    <inkml:brush xml:id="br0">
      <inkml:brushProperty name="width" value="0.1" units="cm"/>
      <inkml:brushProperty name="height" value="0.1" units="cm"/>
    </inkml:brush>
  </inkml:definitions>
  <inkml:trace contextRef="#ctx0" brushRef="#br0">16 13 4249 0 0,'-6'-6'4443'0'0,"1"1"-3296"0"0,0 4 228 0 0,7 35-1107 0 0,8 52-1 0 0,-3-36-183 0 0,8 93-3475 0 0,-15-136 2719 0 0</inkml:trace>
</inkml:ink>
</file>

<file path=ppt/ink/ink49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42:01.477"/>
    </inkml:context>
    <inkml:brush xml:id="br0">
      <inkml:brushProperty name="width" value="0.1" units="cm"/>
      <inkml:brushProperty name="height" value="0.1" units="cm"/>
    </inkml:brush>
  </inkml:definitions>
  <inkml:trace contextRef="#ctx0" brushRef="#br0">0 24 4873 0 0,'3'8'4881'0'0,"4"-6"-4801"0"0,-1-2 88 0 0,-3 0 56 0 0,-3-2-144 0 0,0 0 168 0 0,0 1-104 0 0,12-1-80 0 0,4-3 8 0 0,-1 2-16 0 0,40-9-248 0 0,-44 10 184 0 0,-3 0 8 0 0,0 1-96 0 0,-5-1-88 0 0</inkml:trace>
</inkml:ink>
</file>

<file path=ppt/ink/ink49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42:01.842"/>
    </inkml:context>
    <inkml:brush xml:id="br0">
      <inkml:brushProperty name="width" value="0.1" units="cm"/>
      <inkml:brushProperty name="height" value="0.1" units="cm"/>
    </inkml:brush>
  </inkml:definitions>
  <inkml:trace contextRef="#ctx0" brushRef="#br0">1 114 3745 0 0,'16'0'2653'0'0,"-5"-11"-1198"0"0,-1-3-1368 0 0,10-8 197 0 0,19-16 238 0 0,-35 35-426 0 0,-1 0 0 0 0,1 0 1 0 0,0 1-1 0 0,1-1 0 0 0,-1 1 1 0 0,0 0-1 0 0,1 0 0 0 0,-1 0 0 0 0,1 0 1 0 0,0 1-1 0 0,-1 0 0 0 0,1 0 1 0 0,0 0-1 0 0,7 0 0 0 0,-11 1-72 0 0,0 1 0 0 0,-1-1 0 0 0,1 0-1 0 0,-1 0 1 0 0,1 1 0 0 0,-1-1 0 0 0,1 0 0 0 0,0 0-1 0 0,-1 1 1 0 0,1-1 0 0 0,-1 1 0 0 0,0-1 0 0 0,1 0 0 0 0,-1 1-1 0 0,1-1 1 0 0,-1 1 0 0 0,0-1 0 0 0,1 1 0 0 0,-1-1-1 0 0,0 1 1 0 0,1 0 0 0 0,-1-1 0 0 0,0 1 0 0 0,0-1-1 0 0,0 1 1 0 0,1-1 0 0 0,-1 1 0 0 0,0 0 0 0 0,0-1-1 0 0,0 1 1 0 0,0 0 0 0 0,0-1 0 0 0,0 1 0 0 0,0-1 0 0 0,0 1-1 0 0,-1 0 1 0 0,1 0 0 0 0,-7 39 123 0 0,7-39-137 0 0,-6 19 14 0 0,-2 0-1 0 0,0 0 1 0 0,-12 22 0 0 0,-14 31 87 0 0,33-71-107 0 0,0-1 0 0 0,0 1-1 0 0,1 0 1 0 0,-1 0 0 0 0,1 0-1 0 0,0 0 1 0 0,-1 0 0 0 0,1 0-1 0 0,0 0 1 0 0,0 0 0 0 0,0 1-1 0 0,0-1 1 0 0,1 0-1 0 0,0 3 1 0 0,-1-5 200 0 0,8 3 19 0 0,5 1-155 0 0,0-1-1 0 0,0 0 1 0 0,0-1 0 0 0,0 0-1 0 0,1-1 1 0 0,-1-1 0 0 0,0 0 0 0 0,1-1-1 0 0,-1 0 1 0 0,0-1 0 0 0,0 0-1 0 0,21-7 1 0 0,-26 4 49 0 0,6-1-2541 0 0</inkml:trace>
</inkml:ink>
</file>

<file path=ppt/ink/ink49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42:02.325"/>
    </inkml:context>
    <inkml:brush xml:id="br0">
      <inkml:brushProperty name="width" value="0.1" units="cm"/>
      <inkml:brushProperty name="height" value="0.1" units="cm"/>
    </inkml:brush>
  </inkml:definitions>
  <inkml:trace contextRef="#ctx0" brushRef="#br0">1 97 3753 0 0,'49'-55'2007'0'0,"-44"48"-1497"0"0,-2-2 17 0 0,-12-6 373 0 0,1 4 613 0 0,16 48 1121 0 0,19 58 0 0 0,-22-80-2679 0 0,0 0-1 0 0,1-1 0 0 0,1 0 1 0 0,0 0-1 0 0,1 0 0 0 0,1-1 1 0 0,0 0-1 0 0,1-1 0 0 0,11 12 1 0 0,-15-20-2420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19:05:02.896"/>
    </inkml:context>
    <inkml:brush xml:id="br0">
      <inkml:brushProperty name="width" value="0.05" units="cm"/>
      <inkml:brushProperty name="height" value="0.05" units="cm"/>
    </inkml:brush>
  </inkml:definitions>
  <inkml:trace contextRef="#ctx0" brushRef="#br0">0 546 4521 0 0,'1'-10'6355'0'0,"2"-24"-3987"0"0,9 6-2160 0 0,1 1 1 0 0,31-49-1 0 0,-32 57-23 0 0,9-11-67 0 0,-17 25-112 0 0,0 0 0 0 0,0 0 0 0 0,-1-1 0 0 0,1 1 1 0 0,-1-1-1 0 0,-1 0 0 0 0,1 0 0 0 0,-1 0 0 0 0,2-7 1 0 0,0-1 2 0 0,0 1 0 0 0,1 0 0 0 0,0 1 0 0 0,9-16 1 0 0,11-29 25 0 0,-15 46-10 0 0,2-3 37 0 0,-11 7 38 0 0,-5 3 9 0 0,-1 8-28 0 0,0 14-72 0 0,5-16-2 0 0,-17 63 25 0 0,-9 52-9 0 0,18-87-12 0 0,-3 20-6 0 0,11-48-5 0 0,0 0 1 0 0,0 0-1 0 0,0 0 1 0 0,0 1-1 0 0,0-1 1 0 0,1 0-1 0 0,-1 0 1 0 0,0 0-1 0 0,1 0 1 0 0,0 0-1 0 0,-1 0 1 0 0,1 0-1 0 0,0 0 1 0 0,0 0-1 0 0,0 0 1 0 0,1 0-1 0 0,-1-1 1 0 0,0 1-1 0 0,3 2 0 0 0,-2-2 3 0 0,0 0-1 0 0,1 0 1 0 0,0 0-1 0 0,-1-1 0 0 0,1 1 1 0 0,0-1-1 0 0,0 1 1 0 0,0-1-1 0 0,5 1 0 0 0,14-1 6 0 0,0-8-4 0 0,-8-1-1 0 0,3-1-1 0 0,-14 7-1 0 0,0 1 1 0 0,0 0-1 0 0,0-1 0 0 0,-1 0 0 0 0,1 1 1 0 0,-1-1-1 0 0,1 0 0 0 0,-1 0 1 0 0,0-1-1 0 0,3-2 0 0 0,57-75 58 0 0,-39 53-48 0 0,-1-1 0 0 0,-2-2 0 0 0,19-33 0 0 0,-26 35-12 0 0,9-15 11 0 0,-6 15 0 0 0,1 1 1 0 0,-5 10-5 0 0,-11 15-4 0 0,3-2 15 0 0,-1 0-13 0 0,-1 1-17 0 0,0 3-12 0 0,-3 0 25 0 0,0 0 1 0 0,-1 3-4 0 0,-12 43 0 0 0,-25 89 39 0 0,30-99-15 0 0,2 0 0 0 0,1 0 0 0 0,-2 64 0 0 0,15-55-7 0 0,3-24 13 0 0,14 3 33 0 0,-19-21-47 0 0,1 0 0 0 0,-1 0 0 0 0,1-1 0 0 0,0 0 0 0 0,0 0 0 0 0,0 0 0 0 0,0-1 0 0 0,0 0 1 0 0,1 0-1 0 0,-1 0 0 0 0,0-1 0 0 0,0 0 0 0 0,1 0 0 0 0,7-2 0 0 0,-7 1-38 0 0,-1 0 0 0 0,0-1 0 0 0,1 0 0 0 0,-1 0 0 0 0,9-4 0 0 0,12-9-511 0 0,8-11-454 0 0,-27 18 522 0 0,-11-2 12 0 0</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19:05:36.475"/>
    </inkml:context>
    <inkml:brush xml:id="br0">
      <inkml:brushProperty name="width" value="0.05" units="cm"/>
      <inkml:brushProperty name="height" value="0.05" units="cm"/>
    </inkml:brush>
  </inkml:definitions>
  <inkml:trace contextRef="#ctx0" brushRef="#br0">84 1 4969 0 0,'-51'15'5852'0'0,"42"-14"-5047"0"0,6 3-749 0 0,0 0-1 0 0,1-1 1 0 0,0 1-1 0 0,0 0 1 0 0,0 0-1 0 0,0 1 1 0 0,0-1-1 0 0,1 0 1 0 0,0 1-1 0 0,0-1 1 0 0,0 0-1 0 0,0 6 1 0 0,1-9 1 0 0,46 6 59 0 0,-40-5-111 0 0,0-1-1 0 0,0 0 0 0 0,0 0 0 0 0,0 0 1 0 0,0 0-1 0 0,0-1 0 0 0,0 0 1 0 0,0-1-1 0 0,12-1 0 0 0,-2-2-4 0 0,13 0-2 0 0,-22 4 4 0 0,0-1 0 0 0,0 0 0 0 0,0 0 0 0 0,0-1-1 0 0,0 0 1 0 0,0 0 0 0 0,-1 0 0 0 0,9-5 0 0 0,-11 6-53 0 0,1 3 130 0 0,-2 0-185 0 0,-2-2-76 0 0,2 0-396 0 0</inkml:trace>
</inkml:ink>
</file>

<file path=ppt/ink/ink5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23:00:54.485"/>
    </inkml:context>
    <inkml:brush xml:id="br0">
      <inkml:brushProperty name="width" value="0.05" units="cm"/>
      <inkml:brushProperty name="height" value="0.05" units="cm"/>
      <inkml:brushProperty name="color" value="#E71224"/>
    </inkml:brush>
  </inkml:definitions>
  <inkml:trace contextRef="#ctx0" brushRef="#br0">0 32 3393 0 0,'65'-31'793'0'0,"-64"31"-754"0"0,0 0 0 0 0,0 0 0 0 0,0 0 0 0 0,0-1 0 0 0,0 1 0 0 0,0 0-1 0 0,0 0 1 0 0,0 0 0 0 0,0 1 0 0 0,0-1 0 0 0,0 0 0 0 0,0 0 0 0 0,0 1 0 0 0,0-1-1 0 0,0 0 1 0 0,0 1 0 0 0,0-1 0 0 0,0 1 0 0 0,0-1 0 0 0,-1 1 0 0 0,1-1 0 0 0,0 1 0 0 0,0 0-1 0 0,0 0 1 0 0,-1-1 0 0 0,1 1 0 0 0,0 0 0 0 0,-1 0 0 0 0,1 0 0 0 0,-1-1 0 0 0,1 1-1 0 0,-1 0 1 0 0,1 0 0 0 0,0 2 0 0 0,8 39 467 0 0,-6-28-424 0 0,5 13 260 0 0,4 14 102 0 0,14 47 321 0 0,-12-53-505 0 0,-3-11-92 0 0,40 63 273 0 0,-16-39-199 0 0,29 18-52 0 0,-51-53-113 0 0,58 48-101 0 0,-65-56-6 0 0,1-1-1 0 0,0 0 1 0 0,0 0-1 0 0,0 0 0 0 0,0-1 1 0 0,0 1-1 0 0,1-2 0 0 0,14 4 1 0 0,-12-5-173 0 0</inkml:trace>
</inkml:ink>
</file>

<file path=ppt/ink/ink50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42:02.675"/>
    </inkml:context>
    <inkml:brush xml:id="br0">
      <inkml:brushProperty name="width" value="0.1" units="cm"/>
      <inkml:brushProperty name="height" value="0.1" units="cm"/>
    </inkml:brush>
  </inkml:definitions>
  <inkml:trace contextRef="#ctx0" brushRef="#br0">0 29 3641 0 0,'17'8'3714'0'0,"19"-3"-2952"0"0,-31-4-484 0 0,20-2-25 0 0,9-2 349 0 0,-24 1-415 0 0,1 1 1 0 0,-1 0 0 0 0,1 1 0 0 0,15 1 0 0 0,38-2 655 0 0,-6-2-415 0 0,-23 2-50 0 0,0-1 0 0 0,54-10-1 0 0,32-2-103 0 0,-97 12-229 0 0,17 1-18 0 0,-39 1-97 0 0,0 0 1 0 0,0 0 0 0 0,0 1 0 0 0,0-1-1 0 0,-1 0 1 0 0,1 1 0 0 0,0-1-1 0 0,0 1 1 0 0,0 0 0 0 0,-1-1-1 0 0,1 1 1 0 0,-1 0 0 0 0,1 0-1 0 0,0 0 1 0 0,-1 0 0 0 0,1 1-1 0 0,1 1 1 0 0,-6 6-940 0 0,-17-2 230 0 0,8-5-450 0 0</inkml:trace>
</inkml:ink>
</file>

<file path=ppt/ink/ink50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42:03.011"/>
    </inkml:context>
    <inkml:brush xml:id="br0">
      <inkml:brushProperty name="width" value="0.1" units="cm"/>
      <inkml:brushProperty name="height" value="0.1" units="cm"/>
    </inkml:brush>
  </inkml:definitions>
  <inkml:trace contextRef="#ctx0" brushRef="#br0">1 10 4489 0 0,'1'-9'6142'0'0,"6"50"-4858"0"0,-7-40-1311 0 0,6 54 305 0 0,1 6-9 0 0,-1-20-137 0 0,3-3-76 0 0,-1-16-78 0 0,19 51-778 0 0,-23-69 628 0 0,1-9-13 0 0,-2 2 57 0 0,5-3-514 0 0</inkml:trace>
</inkml:ink>
</file>

<file path=ppt/ink/ink50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42:03.375"/>
    </inkml:context>
    <inkml:brush xml:id="br0">
      <inkml:brushProperty name="width" value="0.1" units="cm"/>
      <inkml:brushProperty name="height" value="0.1" units="cm"/>
    </inkml:brush>
  </inkml:definitions>
  <inkml:trace contextRef="#ctx0" brushRef="#br0">35 27 5393 0 0,'5'6'2895'0'0,"-4"-6"-2672"0"0,-1 1 0 0 0,0-1-1 0 0,0 1 1 0 0,0-1 0 0 0,1 1 0 0 0,-1-1-1 0 0,0 1 1 0 0,0 0 0 0 0,0-1-1 0 0,0 1 1 0 0,0-1 0 0 0,0 1 0 0 0,0-1-1 0 0,0 1 1 0 0,0 0 0 0 0,-6 26 179 0 0,0 2-204 0 0,5-27-193 0 0,-1 14 26 0 0,1 0 0 0 0,0 0 0 0 0,1 0-1 0 0,3 22 1 0 0,-3-34-25 0 0,0-1 0 0 0,1 1 0 0 0,-1-1 0 0 0,1 1-1 0 0,0-1 1 0 0,0 1 0 0 0,0-1 0 0 0,1 0 0 0 0,-1 0 0 0 0,1 1 0 0 0,0-1 0 0 0,-1 0 0 0 0,2-1-1 0 0,-1 1 1 0 0,0 0 0 0 0,0 0 0 0 0,1-1 0 0 0,0 0 0 0 0,-1 1 0 0 0,1-1 0 0 0,0 0-1 0 0,0 0 1 0 0,0-1 0 0 0,0 1 0 0 0,0 0 0 0 0,1-1 0 0 0,-1 0 0 0 0,0 0 0 0 0,1 0 0 0 0,3 0-1 0 0,-2 0 2 0 0,0 0-1 0 0,0 0 0 0 0,1-1 0 0 0,-1 0 0 0 0,0 0 1 0 0,0 0-1 0 0,0-1 0 0 0,0 1 0 0 0,1-1 0 0 0,-1-1 1 0 0,0 1-1 0 0,0-1 0 0 0,-1 0 0 0 0,1 0 0 0 0,0 0 1 0 0,8-5-1 0 0,7-7 25 0 0,-17 13-27 0 0,0 0 1 0 0,0 0-1 0 0,-1-1 0 0 0,1 1 1 0 0,0-1-1 0 0,-1 0 0 0 0,0 0 1 0 0,1 0-1 0 0,-1 0 0 0 0,0 0 1 0 0,0 0-1 0 0,0-1 0 0 0,0 1 1 0 0,0-1-1 0 0,-1 1 0 0 0,1-1 1 0 0,-1 0-1 0 0,0 1 0 0 0,0-1 0 0 0,0 0 1 0 0,0 0-1 0 0,1-5 0 0 0,-1 3 2 0 0,-1 0 0 0 0,0 0 0 0 0,0 0 0 0 0,-1-1 0 0 0,1 1 0 0 0,-1 0 0 0 0,0 0 0 0 0,0 0 0 0 0,-1 1 0 0 0,0-1 0 0 0,1 0 0 0 0,-2 0 0 0 0,1 1 0 0 0,0-1 0 0 0,-1 1 0 0 0,0 0 0 0 0,0 0-1 0 0,0 0 1 0 0,-1 0 0 0 0,1 0 0 0 0,-1 1 0 0 0,0-1 0 0 0,-5-3 0 0 0,-6-3-87 0 0,0 0-1 0 0,-1 0 1 0 0,0 2 0 0 0,0 0-1 0 0,-1 0 1 0 0,0 2 0 0 0,0 0-1 0 0,-1 1 1 0 0,0 1 0 0 0,-21-3-1 0 0,37 7-187 0 0</inkml:trace>
</inkml:ink>
</file>

<file path=ppt/ink/ink50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42:04.527"/>
    </inkml:context>
    <inkml:brush xml:id="br0">
      <inkml:brushProperty name="width" value="0.1" units="cm"/>
      <inkml:brushProperty name="height" value="0.1" units="cm"/>
    </inkml:brush>
  </inkml:definitions>
  <inkml:trace contextRef="#ctx0" brushRef="#br0">288 230 2296 0 0,'-2'2'10847'0'0,"4"-10"-9125"0"0,-4-13-1446 0 0,1-3-208 0 0,1 18-56 0 0,-1-32 99 0 0,1 8-25 0 0,-1 0-27 0 0,0 13-47 0 0,-4-6 11 0 0,1-4-4 0 0,8 21-21 0 0,-2 5-10 0 0,-1 0-4 0 0,0 1 20 0 0,0 1-4 0 0,0 1 0 0 0,-1-1 0 0 0,1 0 0 0 0,0 0 0 0 0,-1 1 0 0 0,1-1 0 0 0,-1 0 0 0 0,0 1 0 0 0,1-1 1 0 0,-1 0-1 0 0,0 1 0 0 0,0-1 0 0 0,0 0 0 0 0,0 1 0 0 0,0 2 0 0 0,1 9 3 0 0,-2-9-2 0 0,0 0 1 0 0,0 0 0 0 0,0 0 0 0 0,-1 0 0 0 0,1 0-1 0 0,-1-1 1 0 0,0 1 0 0 0,0-1 0 0 0,0 1-1 0 0,-1-1 1 0 0,1 0 0 0 0,-1 0 0 0 0,-5 5 0 0 0,-37 29-7 0 0,37-31 7 0 0,-154 117 18 0 0,155-117-11 0 0,-12 14 7 0 0,15-13-13 0 0,0-3 2 0 0,-4 6 2 0 0,9-9-6 0 0,0 0 0 0 0,0 0 0 0 0,-1 0 0 0 0,1-1 0 0 0,0 1 0 0 0,0 0 0 0 0,0-1 1 0 0,0 1-1 0 0,0 0 0 0 0,1-1 0 0 0,-1 0 0 0 0,0 1 0 0 0,0-1 0 0 0,0 0 0 0 0,0 1 0 0 0,0-1 1 0 0,1 0-1 0 0,-1 0 0 0 0,0 0 0 0 0,2 0 0 0 0,27 3 0 0 0,0-1 1 0 0,0-1-1 0 0,38-4 0 0 0,-3 6-2 0 0,-53-1-1 0 0,1-1 0 0 0,-1-1 1 0 0,25-2-1 0 0,-35 1-6 0 0,-3 1 9 0 0,-1 0 0 0 0,1 0 0 0 0,-1 0 0 0 0,1 0 0 0 0,0 0 0 0 0,-1 1 0 0 0,1-1-1 0 0,-1 0 1 0 0,1 1 0 0 0,0-1 0 0 0,-1 1 0 0 0,1-1 0 0 0,0 1 0 0 0,0-1 0 0 0,0 1 0 0 0,-1 0-1 0 0,-1 1 1 0 0,-43 45-20 0 0,14-17 3 0 0,18-18 13 0 0,-5 9 2 0 0,9-8 0 0 0,-3 8 1 0 0,-22 27 2 0 0,23-36 2 0 0,1 2 0 0 0,0-1 0 0 0,1 1 0 0 0,1 0 0 0 0,0 1 0 0 0,1 0 1 0 0,1 1-1 0 0,0 0 0 0 0,-8 29 0 0 0,14-45-4 0 0,1 1 0 0 0,0-1 1 0 0,0 1-1 0 0,0-1 0 0 0,0 1 0 0 0,0-1 0 0 0,0 1 0 0 0,0-1 1 0 0,0 1-1 0 0,0 0 0 0 0,0-1 0 0 0,0 1 0 0 0,0-1 0 0 0,0 1 1 0 0,0-1-1 0 0,1 1 0 0 0,-1-1 0 0 0,0 0 0 0 0,0 1 0 0 0,1-1 1 0 0,-1 1-1 0 0,0-1 0 0 0,0 1 0 0 0,1-1 0 0 0,-1 0 1 0 0,0 1-1 0 0,1-1 0 0 0,-1 1 0 0 0,1-1 0 0 0,-1 0 0 0 0,1 0 1 0 0,-1 1-1 0 0,0-1 0 0 0,1 0 0 0 0,-1 0 0 0 0,1 1 0 0 0,-1-1 1 0 0,2 0-1 0 0,11 0 5 0 0,-3-2-5 0 0,-9 2 0 0 0,18-5-8 0 0,-7 1 9 0 0,8-4 6 0 0,41-12 10 0 0,14 9-18 0 0,97-18 2 0 0,-118 9-370 0 0</inkml:trace>
</inkml:ink>
</file>

<file path=ppt/ink/ink50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42:05.073"/>
    </inkml:context>
    <inkml:brush xml:id="br0">
      <inkml:brushProperty name="width" value="0.1" units="cm"/>
      <inkml:brushProperty name="height" value="0.1" units="cm"/>
    </inkml:brush>
  </inkml:definitions>
  <inkml:trace contextRef="#ctx0" brushRef="#br0">37 16 5505 0 0,'1'0'190'0'0,"-1"-1"-1"0"0,0 1 0 0 0,0-1 0 0 0,0 1 1 0 0,0-1-1 0 0,0 0 0 0 0,0 1 1 0 0,0-1-1 0 0,0 1 0 0 0,0-1 1 0 0,0 1-1 0 0,0-1 0 0 0,0 1 1 0 0,0-1-1 0 0,0 0 0 0 0,-1 1 1 0 0,1-1-1 0 0,0 1 0 0 0,-3-4 1705 0 0,2 3-1705 0 0,1 1 0 0 0,-1-1 1 0 0,0 1-160 0 0,0 0 0 0 0,1 1 0 0 0,-1-1 1 0 0,1 0-1 0 0,-1 0 0 0 0,1 1 1 0 0,-1-1-1 0 0,0 0 0 0 0,1 1 0 0 0,-1-1 1 0 0,1 0-1 0 0,-1 1 0 0 0,1-1 1 0 0,0 1-1 0 0,-1-1 0 0 0,1 0 0 0 0,-1 1 1 0 0,1-1-1 0 0,0 1 0 0 0,-1 0 1 0 0,1-1-1 0 0,0 1 0 0 0,0-1 0 0 0,-1 1 1 0 0,1-1-1 0 0,0 1 0 0 0,0 0 0 0 0,0-1 1 0 0,0 2-1 0 0,-6 17 327 0 0,-7 33-72 0 0,13-12-92 0 0,7-22-100 0 0,1-8-9 0 0,5 6 29 0 0,-4-7-74 0 0,-7-6-19 0 0,1 0-1 0 0,0 0 1 0 0,1-1-1 0 0,-1 1 1 0 0,0-1-1 0 0,1 0 1 0 0,6 3 0 0 0,18 4 80 0 0,0-8-30 0 0,-13-6-53 0 0,6-4 51 0 0,18-10-666 0 0,-38 18 548 0 0,0 0-1 0 0,1 0 1 0 0,-1 0-1 0 0,0 0 1 0 0,1 0 0 0 0,-1 0-1 0 0,0-1 1 0 0,0 1-1 0 0,0 0 1 0 0,0-1-1 0 0,0 1 1 0 0,0-1-1 0 0,-1 1 1 0 0,1-1-1 0 0,0 1 1 0 0,-1-1-1 0 0,1 1 1 0 0,-1-1 0 0 0,0 0-1 0 0,1-2 1 0 0,-1-2 0 0 0,0-17-643 0 0,1 8 65 0 0,-1 3 170 0 0</inkml:trace>
</inkml:ink>
</file>

<file path=ppt/ink/ink50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42:05.429"/>
    </inkml:context>
    <inkml:brush xml:id="br0">
      <inkml:brushProperty name="width" value="0.1" units="cm"/>
      <inkml:brushProperty name="height" value="0.1" units="cm"/>
    </inkml:brush>
  </inkml:definitions>
  <inkml:trace contextRef="#ctx0" brushRef="#br0">72 90 5793 0 0,'-46'-84'1192'0'0,"42"82"1"0"0,0-1-457 0 0,-1 4-552 0 0,3-1-80 0 0,1 0 0 0 0,-1 0 88 0 0,0 0-120 0 0,1 0-56 0 0,-1 0 0 0 0,1 0-56 0 0,-1 0-136 0 0</inkml:trace>
</inkml:ink>
</file>

<file path=ppt/ink/ink50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42:05.759"/>
    </inkml:context>
    <inkml:brush xml:id="br0">
      <inkml:brushProperty name="width" value="0.1" units="cm"/>
      <inkml:brushProperty name="height" value="0.1" units="cm"/>
    </inkml:brush>
  </inkml:definitions>
  <inkml:trace contextRef="#ctx0" brushRef="#br0">58 37 5657 0 0,'45'51'3610'0'0,"-30"-44"-2710"0"0,-9-6 521 0 0,118 5-686 0 0,-123-6-996 0 0,-1-2 46 0 0,0 2 211 0 0,0 0-88 0 0</inkml:trace>
  <inkml:trace contextRef="#ctx0" brushRef="#br0" timeOffset="1">0 5 4841 0 0,'10'-2'6173'0'0,"-10"1"-6085"0"0,11 0 105 0 0,2 3-188 0 0,0 0-294 0 0,-8-1-150 0 0,17 2-1571 0 0,-13-3 1458 0 0</inkml:trace>
</inkml:ink>
</file>

<file path=ppt/ink/ink50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42:06.075"/>
    </inkml:context>
    <inkml:brush xml:id="br0">
      <inkml:brushProperty name="width" value="0.1" units="cm"/>
      <inkml:brushProperty name="height" value="0.1" units="cm"/>
    </inkml:brush>
  </inkml:definitions>
  <inkml:trace contextRef="#ctx0" brushRef="#br0">1 0 5129 0 0,'3'6'8039'0'0,"0"1"-7839"0"0,17 33 597 0 0,7 19-582 0 0,-12-18-183 0 0,-7-11 159 0 0,-2-16-95 0 0,9 14-388 0 0,4-4-248 0 0,-8-18 193 0 0,-7-7 138 0 0</inkml:trace>
</inkml:ink>
</file>

<file path=ppt/ink/ink50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42:06.958"/>
    </inkml:context>
    <inkml:brush xml:id="br0">
      <inkml:brushProperty name="width" value="0.1" units="cm"/>
      <inkml:brushProperty name="height" value="0.1" units="cm"/>
    </inkml:brush>
  </inkml:definitions>
  <inkml:trace contextRef="#ctx0" brushRef="#br0">0 1 3441 0 0,'10'6'4367'0'0,"-5"1"-3635"0"0,2 6-539 0 0,0 1-1 0 0,-1 0 0 0 0,0 0 0 0 0,7 27 0 0 0,3 29 434 0 0,-8-31-328 0 0,-2-14-134 0 0,7 16 27 0 0,-5-21-101 0 0,-4-11-105 0 0,0 1 0 0 0,-1 0 0 0 0,0 0 0 0 0,0 0 0 0 0,1 16 0 0 0</inkml:trace>
</inkml:ink>
</file>

<file path=ppt/ink/ink50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42:07.311"/>
    </inkml:context>
    <inkml:brush xml:id="br0">
      <inkml:brushProperty name="width" value="0.1" units="cm"/>
      <inkml:brushProperty name="height" value="0.1" units="cm"/>
    </inkml:brush>
  </inkml:definitions>
  <inkml:trace contextRef="#ctx0" brushRef="#br0">56 83 4929 0 0,'-16'5'3971'0'0,"15"-5"-3740"0"0,-4-1 429 0 0,2 0-176 0 0,1 1-306 0 0,1 0-142 0 0,0 0 0 0 0,0 1 0 0 0,0-1 0 0 0,0 0 0 0 0,0 0 0 0 0,0 1 1 0 0,0-1-1 0 0,1 0 0 0 0,-1 1 0 0 0,0-1 0 0 0,0 1 0 0 0,0-1 0 0 0,0 1 0 0 0,1-1 0 0 0,-1 1 0 0 0,0 0 0 0 0,1-1 1 0 0,-1 1-1 0 0,0 0 0 0 0,0 1 0 0 0,-1 1-5 0 0,1-1-1 0 0,0 1 1 0 0,0-1 0 0 0,0 1-1 0 0,0 0 1 0 0,0 0 0 0 0,0-1 0 0 0,1 1-1 0 0,-1 0 1 0 0,1 0 0 0 0,0 0-1 0 0,0 3 1 0 0,0-5-24 0 0,0 0 1 0 0,-1 1-1 0 0,1-1 1 0 0,0 0-1 0 0,0 0 0 0 0,0 1 1 0 0,0-1-1 0 0,1 0 1 0 0,-1 0-1 0 0,0 1 0 0 0,1-1 1 0 0,-1 0-1 0 0,0 0 0 0 0,1 0 1 0 0,-1 0-1 0 0,1 1 1 0 0,0-1-1 0 0,-1 0 0 0 0,1 0 1 0 0,0 0-1 0 0,0 0 0 0 0,0 0 1 0 0,-1-1-1 0 0,1 1 1 0 0,0 0-1 0 0,0 0 0 0 0,0-1 1 0 0,0 1-1 0 0,1 0 1 0 0,-1-1-1 0 0,0 1 0 0 0,0-1 1 0 0,0 1-1 0 0,0-1 0 0 0,1 0 1 0 0,-1 1-1 0 0,0-1 1 0 0,0 0-1 0 0,0 0 0 0 0,1 0 1 0 0,-1 0-1 0 0,0 0 1 0 0,0 0-1 0 0,1 0 0 0 0,-1-1 1 0 0,0 1-1 0 0,0 0 0 0 0,1-1 1 0 0,-1 1-1 0 0,1-1 1 0 0,-1 0-2 0 0,1-1 1 0 0,-1 1 0 0 0,1-1 0 0 0,-1 1 0 0 0,0-1-1 0 0,0 1 1 0 0,0-1 0 0 0,0 0 0 0 0,0 0 0 0 0,0 1-1 0 0,-1-1 1 0 0,1 0 0 0 0,0 0 0 0 0,-1 0 0 0 0,0 0-1 0 0,1 0 1 0 0,-1-3 0 0 0,4-11 7 0 0,7-30 2 0 0,-11 42-27 0 0,0 1 0 0 0,0 0 0 0 0,0 0-1 0 0,-1 0 1 0 0,0 0 0 0 0,0-1 0 0 0,0 1 0 0 0,0 0 0 0 0,0 0 0 0 0,0 1 0 0 0,-1-1 0 0 0,1 0 0 0 0,-1 0 0 0 0,0 1 0 0 0,0-1 0 0 0,0 1 0 0 0,0-1 0 0 0,0 1 0 0 0,-1 0 0 0 0,1 0 0 0 0,-1 0 0 0 0,1 0 0 0 0,-1 0 0 0 0,0 1 0 0 0,0-1 0 0 0,-4-1 0 0 0,-6 2-902 0 0,12 1 809 0 0,-1 1-52 0 0,1 0-91 0 0,0-1-36 0 0</inkml:trace>
</inkml:ink>
</file>

<file path=ppt/ink/ink5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23:00:55.046"/>
    </inkml:context>
    <inkml:brush xml:id="br0">
      <inkml:brushProperty name="width" value="0.05" units="cm"/>
      <inkml:brushProperty name="height" value="0.05" units="cm"/>
      <inkml:brushProperty name="color" value="#E71224"/>
    </inkml:brush>
  </inkml:definitions>
  <inkml:trace contextRef="#ctx0" brushRef="#br0">72 595 1752 0 0,'-64'-131'1687'0'0,"63"129"-1578"0"0,-1-1-1 0 0,1 0 1 0 0,0 0-1 0 0,0 0 1 0 0,1 0 0 0 0,-1 0-1 0 0,1 0 1 0 0,-1 0-1 0 0,1 0 1 0 0,0-6-1 0 0,10-4 326 0 0,-6 9-347 0 0,55-73 575 0 0,39-29-21 0 0,-46 51-278 0 0,-22 22-131 0 0,10-16-69 0 0,-20 26-94 0 0,-14 14-48 0 0,3-7-25 0 0,-7 12 32 0 0,0 0 0 0 0,-1 0-1 0 0,1 0 1 0 0,-1 0 0 0 0,0-1 0 0 0,0 1-1 0 0,0-7 1 0 0,-1 11 60 0 0,0 1 550 0 0,-2 4-233 0 0,-4 14-178 0 0,-3 33 146 0 0,2-1 0 0 0,3 1 1 0 0,4 86-1 0 0,3-124-335 0 0,0-1 0 0 0,0 1 0 0 0,2-1 0 0 0,0 0 0 0 0,0 0-1 0 0,1 0 1 0 0,1-1 0 0 0,0 0 0 0 0,0 0 0 0 0,2-1 0 0 0,-1 0 0 0 0,1 0 0 0 0,1-1-1 0 0,21 18 1 0 0,-28-26-30 0 0,0 0 0 0 0,1 0 0 0 0,-1 0 0 0 0,1-1-1 0 0,-1 0 1 0 0,1 1 0 0 0,0-1 0 0 0,-1-1-1 0 0,1 1 1 0 0,0 0 0 0 0,4-1 0 0 0,25 0 68 0 0,-6-3-52 0 0,9-4 49 0 0,-30 5-56 0 0,0-1 0 0 0,1 1 0 0 0,-1-1 0 0 0,0 0 1 0 0,-1-1-1 0 0,1 1 0 0 0,0-1 0 0 0,-1 0 0 0 0,0-1 0 0 0,0 1 0 0 0,7-10 0 0 0,15-13-2 0 0,-21 22-15 0 0,-1 1 0 0 0,0-2 1 0 0,0 1-1 0 0,0-1 0 0 0,-1 0 1 0 0,0 0-1 0 0,0 0 0 0 0,0 0 0 0 0,2-8 1 0 0,10-23-16 0 0,-10 26-6 0 0,-1 0 0 0 0,-1-1 1 0 0,0 0-1 0 0,5-22 0 0 0,-9 32 21 0 0,0 1 0 0 0,0-1 0 0 0,1 1 0 0 0,-1-1 0 0 0,0 1 1 0 0,0-1-1 0 0,0 1 0 0 0,0-1 0 0 0,-1 1 0 0 0,1-1 0 0 0,0 1 0 0 0,-1-1 0 0 0,1 1 0 0 0,-1-1 0 0 0,1 1 0 0 0,-1-1 0 0 0,0 1 0 0 0,0 0 0 0 0,1-1 1 0 0,-1 1-1 0 0,0 0 0 0 0,0 0 0 0 0,0 0 0 0 0,-1 0 0 0 0,1 0 0 0 0,0 0 0 0 0,0 0 0 0 0,0 0 0 0 0,-1 0 0 0 0,1 0 0 0 0,0 1 0 0 0,-1-1 0 0 0,1 0 1 0 0,-1 1-1 0 0,1 0 0 0 0,-2-1 0 0 0,5 11 168 0 0,8 12 96 0 0,1-14-172 0 0,0-1 1 0 0,0 1-1 0 0,17 6 1 0 0,5 0-14 0 0,-27-13-59 0 0,-1-1-1 0 0,0 1 0 0 0,0-1 1 0 0,1 0-1 0 0,-1 0 0 0 0,0-1 1 0 0,1 1-1 0 0,-1-1 1 0 0,0 0-1 0 0,0-1 0 0 0,0 1 1 0 0,0-1-1 0 0,7-3 0 0 0,22-6 44 0 0,-19 8 40 0 0,52-7-739 0 0,-63 10 567 0 0,0 0 1 0 0,0 0-1 0 0,0 0 0 0 0,0 0 1 0 0,1 0-1 0 0,-1 1 1 0 0,0 0-1 0 0,0 0 1 0 0,-1 0-1 0 0,1 0 1 0 0,0 1-1 0 0,0-1 1 0 0,3 3-1 0 0,-1 5-655 0 0</inkml:trace>
</inkml:ink>
</file>

<file path=ppt/ink/ink50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42:08.110"/>
    </inkml:context>
    <inkml:brush xml:id="br0">
      <inkml:brushProperty name="width" value="0.1" units="cm"/>
      <inkml:brushProperty name="height" value="0.1" units="cm"/>
    </inkml:brush>
  </inkml:definitions>
  <inkml:trace contextRef="#ctx0" brushRef="#br0">51 1 3801 0 0,'-4'0'4192'0'0,"-3"0"-3124"0"0,0 2-832 0 0,5 0 261 0 0,-8 13-213 0 0,7-11-163 0 0,0 0-1 0 0,1 0 1 0 0,-1 0 0 0 0,1 0-1 0 0,0 0 1 0 0,0 1 0 0 0,-1 5 0 0 0,3-9-101 0 0,0 1 1 0 0,0-1 0 0 0,0 1 0 0 0,0-1-1 0 0,0 1 1 0 0,0 0 0 0 0,0-1 0 0 0,1 1-1 0 0,-1-1 1 0 0,1 1 0 0 0,-1-1 0 0 0,1 1 0 0 0,-1-1-1 0 0,1 0 1 0 0,0 1 0 0 0,0-1 0 0 0,0 0-1 0 0,0 1 1 0 0,0-1 0 0 0,0 0 0 0 0,0 0 0 0 0,0 0-1 0 0,0 0 1 0 0,0 0 0 0 0,1 0 0 0 0,-1 0-1 0 0,3 1 1 0 0,4 3-9 0 0,0 0 0 0 0,0-1 0 0 0,0 0 0 0 0,0 0 1 0 0,1-1-1 0 0,12 3 0 0 0,-17-5-7 0 0,-1-1 1 0 0,1 1 0 0 0,0-1 0 0 0,0 0 0 0 0,0 0 0 0 0,0 0 0 0 0,-1 0-1 0 0,1-1 1 0 0,0 0 0 0 0,0 1 0 0 0,-1-2 0 0 0,1 1 0 0 0,0 0-1 0 0,-1-1 1 0 0,1 1 0 0 0,-1-1 0 0 0,0 0 0 0 0,1 0 0 0 0,4-4 0 0 0,-8 5-5 0 0,0 1 1 0 0,1 0 0 0 0,-1-1 0 0 0,0 1 0 0 0,1 0 0 0 0,-1-1 0 0 0,0 1-1 0 0,0-1 1 0 0,0 1 0 0 0,1-1 0 0 0,-1 1 0 0 0,0 0 0 0 0,0-1 0 0 0,0 1-1 0 0,0-1 1 0 0,0 1 0 0 0,0-1 0 0 0,0 1 0 0 0,0-1 0 0 0,0 1 0 0 0,0 0-1 0 0,0-1 1 0 0,0 1 0 0 0,0-1 0 0 0,0 1 0 0 0,0-1 0 0 0,0 1 0 0 0,-1-1-1 0 0,1 1 1 0 0,0 0 0 0 0,0-1 0 0 0,0 1 0 0 0,-1-1 0 0 0,1 1 0 0 0,-1-1-1 0 0,-13-13 70 0 0,9 10-55 0 0,0-2-28 0 0,4 5 3 0 0,-1 0 1 0 0,39 63 1588 0 0,-10-6-1332 0 0,-13-12-159 0 0,-7-13-26 0 0,2 22 31 0 0,1 5-27 0 0,-6-1 2 0 0,-4-46-52 0 0,0-1 0 0 0,1 1-1 0 0,1 0 1 0 0,2 12-1 0 0,-3-17-3 0 0,0 0-1 0 0,0 0 0 0 0,0-1 0 0 0,-1 1 0 0 0,0 0 1 0 0,-1 8-1 0 0,1-12-9 0 0,0-1 1 0 0,0 0 0 0 0,0 1 0 0 0,-1-1-1 0 0,1 0 1 0 0,0 0 0 0 0,-1 1-1 0 0,1-1 1 0 0,-1 0 0 0 0,0 0 0 0 0,1 0-1 0 0,-1 0 1 0 0,0 0 0 0 0,0 0-1 0 0,1 0 1 0 0,-1 0 0 0 0,-2 2 0 0 0,-13-4 35 0 0,-1-4 28 0 0,-8-4-14 0 0,3-5-39 0 0,6-1 0 0 0,0 0 1 0 0,1-1 0 0 0,1 0-1 0 0,0-1 1 0 0,-22-36 0 0 0,34 48-12 0 0,0 0 0 0 0,0-1 0 0 0,0 1 0 0 0,0 0-1 0 0,1-1 1 0 0,0 1 0 0 0,0-1 0 0 0,1 1 0 0 0,-1-1 0 0 0,1 1 0 0 0,1-1 0 0 0,-1 1 0 0 0,1-1 0 0 0,0 1 0 0 0,0-1 0 0 0,0 1 0 0 0,1 0 0 0 0,0-1 0 0 0,0 1-1 0 0,0 0 1 0 0,0 0 0 0 0,1 0 0 0 0,0 1 0 0 0,0-1 0 0 0,1 1 0 0 0,3-5 0 0 0,-2 3-24 0 0,1 0 0 0 0,0 0 0 0 0,0 1 0 0 0,0 0 0 0 0,0 0 0 0 0,1 0 0 0 0,0 1-1 0 0,0 0 1 0 0,0 0 0 0 0,1 1 0 0 0,-1 0 0 0 0,1 0 0 0 0,-1 1 0 0 0,1 0 0 0 0,0 1 0 0 0,0-1 0 0 0,9 1 0 0 0,43 2-2025 0 0,-50-1 1112 0 0</inkml:trace>
</inkml:ink>
</file>

<file path=ppt/ink/ink50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42:08.459"/>
    </inkml:context>
    <inkml:brush xml:id="br0">
      <inkml:brushProperty name="width" value="0.1" units="cm"/>
      <inkml:brushProperty name="height" value="0.1" units="cm"/>
    </inkml:brush>
  </inkml:definitions>
  <inkml:trace contextRef="#ctx0" brushRef="#br0">1 14 5209 0 0,'66'-14'1194'0'0,"-55"15"-722"0"0,-2 5 264 0 0,-10 2 1717 0 0,-1-7-1640 0 0,0 21 484 0 0,1-4-1084 0 0,1-16-220 0 0,-3 39 350 0 0,1-22-99 0 0,0 0 0 0 0,3 33 0 0 0,0-46-207 0 0,0 0-1 0 0,0 1 1 0 0,1-1-1 0 0,-1 0 1 0 0,1 0 0 0 0,4 7-1 0 0,15 16-20 0 0,-5-21 18 0 0,16-6 41 0 0,-9-2 16 0 0,-16 0-57 0 0,-5 1-148 0 0,0-1 0 0 0,0 0 0 0 0,1 1 0 0 0,-1-1 0 0 0,0 0 0 0 0,0 0 0 0 0,1-1 0 0 0,-1 1 0 0 0,0 0 0 0 0,0-1 0 0 0,1 1 1 0 0,-1-1-1 0 0,0 0 0 0 0,0 0 0 0 0,0 0 0 0 0,0 0 0 0 0,0 0 0 0 0,0 0 0 0 0,0 0 0 0 0,0-1 0 0 0,-1 1 0 0 0,3-3 0 0 0,5-6-912 0 0</inkml:trace>
</inkml:ink>
</file>

<file path=ppt/ink/ink50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42:08.808"/>
    </inkml:context>
    <inkml:brush xml:id="br0">
      <inkml:brushProperty name="width" value="0.1" units="cm"/>
      <inkml:brushProperty name="height" value="0.1" units="cm"/>
    </inkml:brush>
  </inkml:definitions>
  <inkml:trace contextRef="#ctx0" brushRef="#br0">13 12 6073 0 0,'-11'-5'6082'0'0,"18"4"-5946"0"0,-11-2-64 0 0,3 1 32 0 0,-1 2 40 0 0,1 0 136 0 0,2 5-1168 0 0,4 4 407 0 0</inkml:trace>
</inkml:ink>
</file>

<file path=ppt/ink/ink50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42:11.228"/>
    </inkml:context>
    <inkml:brush xml:id="br0">
      <inkml:brushProperty name="width" value="0.1" units="cm"/>
      <inkml:brushProperty name="height" value="0.1" units="cm"/>
    </inkml:brush>
  </inkml:definitions>
  <inkml:trace contextRef="#ctx0" brushRef="#br0">372 22 4673 0 0,'67'5'1910'0'0,"-55"-7"-1101"0"0,-12 2-753 0 0,1 0 0 0 0,-1-1-1 0 0,0 1 1 0 0,0 0 0 0 0,1 0-1 0 0,-1-1 1 0 0,0 1-1 0 0,0 0 1 0 0,0-1 0 0 0,0 1-1 0 0,0 0 1 0 0,0-1 0 0 0,1 1-1 0 0,-1 0 1 0 0,0-1 0 0 0,0 1-1 0 0,0-1 1 0 0,0 1-1 0 0,0 0 1 0 0,0-1 0 0 0,0 1-1 0 0,0 0 1 0 0,-1-1 0 0 0,1 1-1 0 0,0 0 1 0 0,0-1-1 0 0,0 1 1 0 0,0 0 0 0 0,0-1-1 0 0,-1 1 1 0 0,1-1 0 0 0,-1 0 51 0 0,1 0 0 0 0,-1 0 0 0 0,1 0 0 0 0,-1 0 0 0 0,0 1 0 0 0,0-1 0 0 0,1 0 0 0 0,-1 0-1 0 0,0 0 1 0 0,0 1 0 0 0,0-1 0 0 0,0 0 0 0 0,0 1 0 0 0,0-1 0 0 0,0 1 0 0 0,0-1 0 0 0,-2 0 0 0 0,-35 7-88 0 0,-13 16 43 0 0,22-8-33 0 0,9-6-21 0 0,10-3-1 0 0,-4 5 16 0 0,-4 3 6 0 0,3-8-22 0 0,-1 6-6 0 0,15-10-1 0 0,1 0 0 0 0,-1 0-1 0 0,0 0 1 0 0,0 0 0 0 0,1-1 0 0 0,-1 1 0 0 0,0 0 0 0 0,0-1 0 0 0,0 1 0 0 0,0 0 0 0 0,0-1 0 0 0,0 1 0 0 0,0-1-1 0 0,0 0 1 0 0,-1 1 0 0 0,1-1 0 0 0,-1 0 0 0 0,-2 2-5 0 0,1 0 0 0 0,-1 1-4 0 0,-8 12-22 0 0,11-13 26 0 0,-5 32-18 0 0,15 23 25 0 0,-7-48 1 0 0,0 0-1 0 0,-1 0 0 0 0,0 0 1 0 0,0 0-1 0 0,-1 11 1 0 0,1 40 21 0 0,-1-1 8 0 0,0-57-28 0 0,-7 40 50 0 0,-22 122 66 0 0,17-115-34 0 0,-8 29 15 0 0,-43 238 143 0 0,54-269-208 0 0,3-15 2 0 0,-5 15-11 0 0,-8 43 39 0 0,14-51 5 0 0,2-13 3 0 0,3-23-71 0 0,-6 55 133 0 0,3 0 0 0 0,9 114 0 0 0,8-63 5 0 0,40 149 1 0 0,-47-223-105 0 0,-1 0 0 0 0,-2 0 0 0 0,-1 0 1 0 0,-2 36-1 0 0,2 30 33 0 0,-1-53 6 0 0,-7 75 1 0 0,1-71-5 0 0,2-26-50 0 0,-11 39 54 0 0,3-23-42 0 0,4-19-31 0 0,-1 4 16 0 0,1 11-6 0 0,3 7-5 0 0,2-25-8 0 0,-2 12 7 0 0,-2 27-10 0 0,1-8 13 0 0,1 3-11 0 0,10-16 4 0 0,-4-26-3 0 0,6 31 1 0 0,-7-32 1 0 0,1 5 3 0 0,0 4 10 0 0,-1 1 0 0 0,-2 27 0 0 0,0-32-3 0 0,0 0 0 0 0,0 0 0 0 0,2-1-1 0 0,7 32 1 0 0,-2-10 3 0 0,-1 1-1 0 0,-2 0 1 0 0,-1 0 0 0 0,-3 52 0 0 0,-1-52-10 0 0,11-1 3 0 0,-1-6 16 0 0,-10-29-19 0 0,1-3 14 0 0,0 1-3 0 0,15-13 90 0 0,111-13-98 0 0,-117 24-9 0 0,38-7-5 0 0,1 0 5 0 0,62-3 0 0 0,-57 10 16 0 0,-39 2-273 0 0,1 0 1 0 0,-1 1 0 0 0,0 0 0 0 0,0 1 0 0 0,1 1-1 0 0,15 5 1 0 0</inkml:trace>
</inkml:ink>
</file>

<file path=ppt/ink/ink50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42:12.979"/>
    </inkml:context>
    <inkml:brush xml:id="br0">
      <inkml:brushProperty name="width" value="0.1" units="cm"/>
      <inkml:brushProperty name="height" value="0.1" units="cm"/>
    </inkml:brush>
  </inkml:definitions>
  <inkml:trace contextRef="#ctx0" brushRef="#br0">7 6 1400 0 0,'-6'-5'6457'0'0,"10"5"-6031"0"0,1 0-501 0 0,116 11 1119 0 0,23 3 77 0 0,-50-15-636 0 0,-39-2-252 0 0,25 3 141 0 0,-64 2-315 0 0,-1 0 0 0 0,0 0 1 0 0,0 1-1 0 0,0 1 0 0 0,0 1 1 0 0,23 10-1 0 0,-22-9-43 0 0,-4-3-4 0 0,2 5 13 0 0,-13-8-24 0 0,-1 1 1 0 0,1-1-1 0 0,-1 0 1 0 0,0 1-1 0 0,1-1 1 0 0,-1 1 0 0 0,0-1-1 0 0,1 1 1 0 0,-1 0-1 0 0,0-1 1 0 0,0 1-1 0 0,0-1 1 0 0,1 1-1 0 0,-1 0 1 0 0,0-1-1 0 0,0 1 1 0 0,0-1-1 0 0,0 1 1 0 0,0 0 0 0 0,0-1-1 0 0,0 1 1 0 0,0-1-1 0 0,0 1 1 0 0,-1 0-1 0 0,1-1 1 0 0,0 1-1 0 0,0-1 1 0 0,0 1-1 0 0,-1-1 1 0 0,1 1-1 0 0,0-1 1 0 0,-1 1 0 0 0,1-1-1 0 0,0 1 1 0 0,-1-1-1 0 0,1 1 1 0 0,-1-1-1 0 0,1 1 1 0 0,-1-1-1 0 0,0 1 1 0 0,-5 16 79 0 0,3 15 71 0 0,2-21-49 0 0,-4 24 54 0 0,-11 44 1 0 0,0-10-15 0 0,10-21-12 0 0,1 5-37 0 0,-12 111 202 0 0,1-53-175 0 0,-17 54-15 0 0,2-19-16 0 0,15-47-50 0 0,-14 134 59 0 0,-6 117 118 0 0,25-200-67 0 0,8-103-121 0 0,0 26 3 0 0,3-25 151 0 0,11 90-1 0 0,7 0 171 0 0,-13-82-278 0 0,-4-19-58 0 0,1 17 15 0 0,1 1 4 0 0,-9 98 0 0 0,-2 1 51 0 0,4-58-64 0 0,-21 149 56 0 0,20-130-47 0 0,18 54 17 0 0,-10-153-46 0 0,6 6 8 0 0,2 11-2 0 0,4-6-16 0 0,-14-25 8 0 0,1 0-1 0 0,0 1 1 0 0,0-1 0 0 0,-1 1-1 0 0,0-1 1 0 0,1 1 0 0 0,-1 0-1 0 0,0-1 1 0 0,0 1 0 0 0,0 0 0 0 0,0 3-1 0 0,1 17 8 0 0,1 0-1 0 0,7 23 1 0 0,-9-45-12 0 0,5 38 56 0 0,-1-5-18 0 0,-4-23-28 0 0,2 3-5 0 0,2 2-1 0 0,-4-14 1 0 0,0 1 0 0 0,0-1-1 0 0,0 1 1 0 0,0-1 0 0 0,-1 1-1 0 0,1 0 1 0 0,-1-1 0 0 0,0 1-1 0 0,0 0 1 0 0,0-1 0 0 0,0 5-1 0 0,-1-5 4 0 0,0-1-4 0 0,0 0 12 0 0,1 0 10 0 0,-4-2 0 0 0,0 0 11 0 0,2-1 0 0 0,1-3 9 0 0,-2-4-8 0 0,-3 0-7 0 0,-2 5-16 0 0,-3 1-10 0 0,0 1-1 0 0,-1 1 1 0 0,1 0-1 0 0,-1 0 1 0 0,1 1-1 0 0,-1 1 1 0 0,1 0-1 0 0,0 0 1 0 0,-1 1-1 0 0,-18 6 1 0 0,-52 6 1 0 0,-47 1 6 0 0,126-14-3 0 0,0-1 0 0 0,0 1 0 0 0,0 0-1 0 0,0 0 1 0 0,0 0 0 0 0,0 0-1 0 0,1 0 1 0 0,-1 1 0 0 0,-3 2 0 0 0,3-2-68 0 0,1 0 0 0 0,-1-1 1 0 0,0 1-1 0 0,1-1 1 0 0,-1 0-1 0 0,0 0 0 0 0,0 0 1 0 0,0 0-1 0 0,0 0 0 0 0,0-1 1 0 0,-4 1-1 0 0</inkml:trace>
</inkml:ink>
</file>

<file path=ppt/ink/ink50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42:17.769"/>
    </inkml:context>
    <inkml:brush xml:id="br0">
      <inkml:brushProperty name="width" value="0.1" units="cm"/>
      <inkml:brushProperty name="height" value="0.1" units="cm"/>
    </inkml:brush>
  </inkml:definitions>
  <inkml:trace contextRef="#ctx0" brushRef="#br0">75 0 2577 0 0,'-74'15'9049'0'0,"74"-16"-9026"0"0,-1 1 1 0 0,1 0 0 0 0,0 0-1 0 0,0-1 1 0 0,0 1-1 0 0,0 0 1 0 0,0 0-1 0 0,0-1 1 0 0,0 1-1 0 0,0 0 1 0 0,1 0 0 0 0,-1-1-1 0 0,0 1 1 0 0,0 0-1 0 0,0 0 1 0 0,0-1-1 0 0,0 1 1 0 0,0 0-1 0 0,0 0 1 0 0,0 0 0 0 0,1-1-1 0 0,-1 1 1 0 0,0 0-1 0 0,0 0 1 0 0,0 0-1 0 0,1 0 1 0 0,-1-1-1 0 0,0 1 1 0 0,0 0 0 0 0,0 0-1 0 0,1 0 1 0 0,-1 0-1 0 0,0 0 1 0 0,0 0-1 0 0,1-1 1 0 0,-1 1-1 0 0,0 0 1 0 0,0 0 0 0 0,1 0-1 0 0,-1 0 1 0 0,0 0-1 0 0,0 0 1 0 0,1 0-1 0 0,-1 0 1 0 0,0 0-1 0 0,0 0 1 0 0,1 0 0 0 0,-1 0-1 0 0,0 1 1 0 0,0-1-1 0 0,0 0 1 0 0,1 0-1 0 0,-1 0 1 0 0,1 0-1 0 0,20 0 146 0 0,1 1-1 0 0,0 0 0 0 0,-1 2 1 0 0,43 10-1 0 0,-54-10-427 0 0,1 0 0 0 0,-1 1 1 0 0,1 0-1 0 0,14 9 0 0 0,-22-11-239 0 0</inkml:trace>
</inkml:ink>
</file>

<file path=ppt/ink/ink50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42:18.165"/>
    </inkml:context>
    <inkml:brush xml:id="br0">
      <inkml:brushProperty name="width" value="0.1" units="cm"/>
      <inkml:brushProperty name="height" value="0.1" units="cm"/>
    </inkml:brush>
  </inkml:definitions>
  <inkml:trace contextRef="#ctx0" brushRef="#br0">0 7 6817 0 0,'2'-1'943'0'0,"0"0"-471"0"0,-1 1-1 0 0,0-1 1 0 0,0 0-1 0 0,0 1 1 0 0,0 0-1 0 0,1-1 1 0 0,-1 1-1 0 0,0 0 1 0 0,0-1-1 0 0,1 1 1 0 0,-1 0-1 0 0,0 0 1 0 0,3 0-1 0 0,45 2-498 0 0,-38-1 548 0 0,96 9-1540 0 0,-102-10 739 0 0,1 3-281 0 0</inkml:trace>
</inkml:ink>
</file>

<file path=ppt/ink/ink50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42:18.934"/>
    </inkml:context>
    <inkml:brush xml:id="br0">
      <inkml:brushProperty name="width" value="0.1" units="cm"/>
      <inkml:brushProperty name="height" value="0.1" units="cm"/>
    </inkml:brush>
  </inkml:definitions>
  <inkml:trace contextRef="#ctx0" brushRef="#br0">20 52 4681 0 0,'-3'-51'7279'0'0,"-1"52"-6739"0"0,1 5-112 0 0,-2 19-328 0 0,3-13 44 0 0,-1 53 216 0 0,9-22-78 0 0,14 21-46 0 0,-15-54-357 0 0,5 10 326 0 0,-7-11-4098 0 0</inkml:trace>
</inkml:ink>
</file>

<file path=ppt/ink/ink50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42:19.446"/>
    </inkml:context>
    <inkml:brush xml:id="br0">
      <inkml:brushProperty name="width" value="0.1" units="cm"/>
      <inkml:brushProperty name="height" value="0.1" units="cm"/>
    </inkml:brush>
  </inkml:definitions>
  <inkml:trace contextRef="#ctx0" brushRef="#br0">74 1 2937 0 0,'-73'113'8352'0'0,"111"-110"-7092"0"0,34 1-692 0 0,0-4 0 0 0,116-14-1 0 0,-137 10-449 0 0,-33 3-210 0 0,0-1 0 0 0,29-7 0 0 0,-47 9 26 0 0,1 0 0 0 0,0-1 0 0 0,0 1 0 0 0,-1-1 0 0 0,1 1 0 0 0,0-1 0 0 0,-1 1 0 0 0,1-1 0 0 0,-1 1 0 0 0,1-1 0 0 0,0 1 0 0 0,-1-1 0 0 0,1 0 0 0 0,-1 1 0 0 0,0-1 0 0 0,1 0 0 0 0,-1 0 1 0 0,0 1-1 0 0,1-1 0 0 0,-1 0 0 0 0,0-1 0 0 0,0 1-254 0 0</inkml:trace>
</inkml:ink>
</file>

<file path=ppt/ink/ink50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42:19.873"/>
    </inkml:context>
    <inkml:brush xml:id="br0">
      <inkml:brushProperty name="width" value="0.1" units="cm"/>
      <inkml:brushProperty name="height" value="0.1" units="cm"/>
    </inkml:brush>
  </inkml:definitions>
  <inkml:trace contextRef="#ctx0" brushRef="#br0">31 11 4857 0 0,'-20'-10'4535'0'0,"20"10"-4441"0"0,-1 0-1 0 0,1 0 1 0 0,0 0-1 0 0,-1 0 1 0 0,1 0-1 0 0,0 0 1 0 0,-1 0-1 0 0,1 0 1 0 0,0 0 0 0 0,-1 0-1 0 0,1 0 1 0 0,0 0-1 0 0,-1 1 1 0 0,1-1-1 0 0,0 0 1 0 0,-1 0-1 0 0,1 0 1 0 0,0 1-1 0 0,-1-1 1 0 0,1 0-1 0 0,0 0 1 0 0,0 1 0 0 0,-1-1-1 0 0,1 0 1 0 0,0 1-1 0 0,0-1 1 0 0,0 0-1 0 0,-1 1 1 0 0,1-1-1 0 0,0 0 1 0 0,0 1-1 0 0,-1 4 83 0 0,1 0-1 0 0,-1 0 0 0 0,1 0 1 0 0,0 0-1 0 0,1 0 1 0 0,-1 0-1 0 0,2 6 0 0 0,5 24-38 0 0,8 27 89 0 0,-5-21-72 0 0,-3-15-49 0 0,12 27 184 0 0,-14-43-870 0 0,-1 0 1 0 0,0 1-1 0 0,-1-1 0 0 0,4 17 1 0 0</inkml:trace>
</inkml:ink>
</file>

<file path=ppt/ink/ink5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23:00:55.401"/>
    </inkml:context>
    <inkml:brush xml:id="br0">
      <inkml:brushProperty name="width" value="0.05" units="cm"/>
      <inkml:brushProperty name="height" value="0.05" units="cm"/>
      <inkml:brushProperty name="color" value="#E71224"/>
    </inkml:brush>
  </inkml:definitions>
  <inkml:trace contextRef="#ctx0" brushRef="#br0">119 42 7058 0 0,'-16'-7'2559'0'0,"-10"-1"-1119"0"0,5 1-1202 0 0,9 1 52 0 0,3 2-199 0 0,8 3-64 0 0,-1 0 0 0 0,0 0 0 0 0,1 0 0 0 0,-1 0 0 0 0,0 0 0 0 0,0 0-1 0 0,0 1 1 0 0,1-1 0 0 0,-1 1 0 0 0,0-1 0 0 0,0 1 0 0 0,0 0 0 0 0,0-1 0 0 0,0 1-1 0 0,0 0 1 0 0,-3 1 0 0 0,18 6 746 0 0,14 5-723 0 0,-10-2 71 0 0,56 57 28 0 0,-7-5 179 0 0,-10-17-207 0 0,19 17-478 0 0,-34-15-566 0 0,-38-44 807 0 0,1 4-189 0 0,-3-2-49 0 0,-2-1 8 0 0</inkml:trace>
</inkml:ink>
</file>

<file path=ppt/ink/ink50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42:20.233"/>
    </inkml:context>
    <inkml:brush xml:id="br0">
      <inkml:brushProperty name="width" value="0.1" units="cm"/>
      <inkml:brushProperty name="height" value="0.1" units="cm"/>
    </inkml:brush>
  </inkml:definitions>
  <inkml:trace contextRef="#ctx0" brushRef="#br0">2 0 5633 0 0,'-1'17'7411'0'0,"3"13"-7042"0"0,1-1-1 0 0,1 0 1 0 0,1 0-1 0 0,2 0 1 0 0,12 32-1 0 0,-7-24 82 0 0,-4-2-376 0 0,-1 19 78 0 0,5 26-77 0 0,-11-77-65 0 0,0 0 0 0 0,-1 0-1 0 0,0 0 1 0 0,0 0 0 0 0,0 0 0 0 0,0 0-1 0 0,0 0 1 0 0,0 0 0 0 0,-1 0 0 0 0,-1 5-1 0 0,-1 13-5673 0 0</inkml:trace>
</inkml:ink>
</file>

<file path=ppt/ink/ink50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42:38.498"/>
    </inkml:context>
    <inkml:brush xml:id="br0">
      <inkml:brushProperty name="width" value="0.1" units="cm"/>
      <inkml:brushProperty name="height" value="0.1" units="cm"/>
    </inkml:brush>
  </inkml:definitions>
  <inkml:trace contextRef="#ctx0" brushRef="#br0">317 225 4905 0 0,'-1'40'3702'0'0,"0"-41"-3223"0"0,-2-2-10 0 0,2 2-170 0 0,-3-2 559 0 0,2 1-614 0 0,1 1-140 0 0,-1-1 186 0 0,0 0-38 0 0,-3-3 240 0 0,1 3-254 0 0,-3-6-107 0 0,-2-8 84 0 0,4 4-105 0 0,3 5-70 0 0,-3-50 324 0 0,5 33-249 0 0,1 9-58 0 0,-1-6-9 0 0,1 8-38 0 0,-1 1 3 0 0,0 1 15 0 0,0-7 0 0 0,0 13-23 0 0,0 1 2 0 0,0 1-1 0 0,0 1-4 0 0,-3-13 320 0 0,-5 16-186 0 0,-16 26-158 0 0,-4 5 30 0 0,-20 15-5 0 0,21-19 14 0 0,8-9-5 0 0,-13 9 5 0 0,19-17-11 0 0,-6 6 3 0 0,8-6-2 0 0,4-4-1 0 0,1 2-9 0 0,6-8 3 0 0,-1-1-1 0 0,1 1 1 0 0,0-1-1 0 0,-1 1 0 0 0,1-1 1 0 0,0 0-1 0 0,-1 1 0 0 0,1-1 1 0 0,-1 1-1 0 0,1-1 1 0 0,0 0-1 0 0,-1 1 0 0 0,1-1 1 0 0,-1 0-1 0 0,1 1 1 0 0,-1-1-1 0 0,1 0 0 0 0,-1 0 1 0 0,1 0-1 0 0,-1 1 0 0 0,1-1 1 0 0,-1 0-1 0 0,0 0 1 0 0,1 0-1 0 0,-1 0 0 0 0,1 0 1 0 0,-1 0-1 0 0,1 0 1 0 0,-1 0-1 0 0,1 0 0 0 0,-2-1 1 0 0,0 4 2 0 0,0 9 5 0 0,2-11-6 0 0,1 0-1 0 0,-1 1 0 0 0,1-1 1 0 0,-1 1-1 0 0,1-1 0 0 0,0 0 0 0 0,0 0 1 0 0,-1 1-1 0 0,1-1 0 0 0,0 0 1 0 0,0 0-1 0 0,0 0 0 0 0,0 0 1 0 0,0 0-1 0 0,1 0 0 0 0,-1 0 1 0 0,0-1-1 0 0,0 1 0 0 0,1 0 0 0 0,-1 0 1 0 0,0-1-1 0 0,1 1 0 0 0,-1-1 1 0 0,3 1-1 0 0,7 2 1 0 0,0 0 0 0 0,0 0 0 0 0,1-1 1 0 0,-1-1-1 0 0,0 0 0 0 0,1-1 0 0 0,-1 0 0 0 0,22-3 0 0 0,-24 2 0 0 0,-1-1 0 0 0,1 0-1 0 0,-1 0 1 0 0,0-1 0 0 0,0 0 0 0 0,0 0-1 0 0,11-7 1 0 0,-4-2 11 0 0,-14 11-11 0 0,0 0 1 0 0,0-1 0 0 0,0 1-1 0 0,0 0 1 0 0,0 0 0 0 0,1 1-1 0 0,-1-1 1 0 0,0 0 0 0 0,1 0-1 0 0,-1 1 1 0 0,0-1 0 0 0,1 0-1 0 0,-1 1 1 0 0,1 0 0 0 0,-1-1-1 0 0,3 1 1 0 0,-33 38 7 0 0,8-11 2 0 0,-1-1-1 0 0,-33 30 0 0 0,38-42-23 0 0,1 2 0 0 0,1 0 0 0 0,1 0 0 0 0,-17 26 0 0 0,15 5 14 0 0,16-46-1 0 0,0 0 0 0 0,-1 1 0 0 0,1-1 0 0 0,0 0 0 0 0,1 0 0 0 0,-1 1 0 0 0,0-1 0 0 0,0 0 0 0 0,0 0 0 0 0,1 1 0 0 0,-1-1 0 0 0,1 0 0 0 0,-1 0 0 0 0,1 0 0 0 0,-1 0 0 0 0,1 0 0 0 0,0 0 0 0 0,-1 0 0 0 0,1 0 0 0 0,0 0 0 0 0,0 0 0 0 0,0 0 0 0 0,1 1 0 0 0,23 15 5 0 0,-23-16-2 0 0,7 3 8 0 0,7-1 5 0 0,2-2-5 0 0,9-2-6 0 0,-19 0-8 0 0,78-14 12 0 0,-33 4-4 0 0,-20 6-3 0 0,4-8-1016 0 0,-38 13 636 0 0</inkml:trace>
</inkml:ink>
</file>

<file path=ppt/ink/ink50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42:39.221"/>
    </inkml:context>
    <inkml:brush xml:id="br0">
      <inkml:brushProperty name="width" value="0.1" units="cm"/>
      <inkml:brushProperty name="height" value="0.1" units="cm"/>
    </inkml:brush>
  </inkml:definitions>
  <inkml:trace contextRef="#ctx0" brushRef="#br0">10 1 4857 0 0,'-2'6'4302'0'0,"-1"0"-3525"0"0,0-2-850 0 0,2-1 468 0 0,1 2-222 0 0,2 13-94 0 0,17 31 610 0 0,-2-24-483 0 0,10 5-81 0 0,-10-17-19 0 0,-1-11 25 0 0,-8-2-11 0 0,0 0 184 0 0,4 0-76 0 0,11 1-218 0 0,-12-2-14 0 0,-2 0 48 0 0,-1 1-81 0 0,-1 0-11 0 0,0 0 0 0 0,0 0 0 0 0,0-1 0 0 0,-1 0 0 0 0,1 0 0 0 0,0 0 0 0 0,-1-1 0 0 0,1 0 0 0 0,-1-1 0 0 0,1 1 0 0 0,6-5 0 0 0,-10-4-3486 0 0</inkml:trace>
</inkml:ink>
</file>

<file path=ppt/ink/ink50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42:39.586"/>
    </inkml:context>
    <inkml:brush xml:id="br0">
      <inkml:brushProperty name="width" value="0.1" units="cm"/>
      <inkml:brushProperty name="height" value="0.1" units="cm"/>
    </inkml:brush>
  </inkml:definitions>
  <inkml:trace contextRef="#ctx0" brushRef="#br0">8 0 4489 0 0,'2'27'4489'0'0,"-2"-19"-4441"0"0,-2 2 8 0 0,1-7-8 0 0,-1 2 8 0 0,0-5-56 0 0,1 0-648 0 0,-1 0 576 0 0,2 3-848 0 0</inkml:trace>
</inkml:ink>
</file>

<file path=ppt/ink/ink50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42:39.955"/>
    </inkml:context>
    <inkml:brush xml:id="br0">
      <inkml:brushProperty name="width" value="0.1" units="cm"/>
      <inkml:brushProperty name="height" value="0.1" units="cm"/>
    </inkml:brush>
  </inkml:definitions>
  <inkml:trace contextRef="#ctx0" brushRef="#br0">35 159 5145 0 0,'1'-2'315'0'0,"0"1"0"0"0,1-1 1 0 0,-1 0-1 0 0,0 1 0 0 0,0 0 0 0 0,1-1 0 0 0,-1 1 1 0 0,1 0-1 0 0,0 0 0 0 0,-1 0 0 0 0,1 0 0 0 0,0 0 0 0 0,-1 0 1 0 0,1 0-1 0 0,0 0 0 0 0,0 1 0 0 0,3-2 0 0 0,43-4-194 0 0,-40 6-199 0 0,1-1-1 0 0,-1 0 0 0 0,1-1 1 0 0,14-4-1 0 0,-18 5-41 0 0,-5 1 20 0 0,1-1 1 0 0,0 1 0 0 0,-1 0 0 0 0,1 0-1 0 0,0 0 1 0 0,-1 0 0 0 0,1 0-1 0 0,0 0 1 0 0,-1-1 0 0 0,1 1 0 0 0,0 0-1 0 0,-1-1 1 0 0,1 1 0 0 0,-1 0 0 0 0,1-1-1 0 0,0 1 1 0 0,-1-1 0 0 0,1 1 0 0 0,-1-1-1 0 0,1 1 1 0 0,-1-1 0 0 0,0 1 0 0 0,1-1-1 0 0,-1 0 1 0 0,0 1 0 0 0,1-1-1 0 0,-1 0 1 0 0,1 0 0 0 0</inkml:trace>
  <inkml:trace contextRef="#ctx0" brushRef="#br0" timeOffset="1">0 1 5201 0 0,'0'0'5209'0'0,"5"5"-5145"0"0,-4-4 104 0 0,-1-2 8 0 0,0-1 112 0 0,15 2-400 0 0,1-2-440 0 0,3 1 504 0 0,34 1 0 0 0,-39 0-288 0 0,-3 0-208 0 0</inkml:trace>
</inkml:ink>
</file>

<file path=ppt/ink/ink50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42:40.321"/>
    </inkml:context>
    <inkml:brush xml:id="br0">
      <inkml:brushProperty name="width" value="0.1" units="cm"/>
      <inkml:brushProperty name="height" value="0.1" units="cm"/>
    </inkml:brush>
  </inkml:definitions>
  <inkml:trace contextRef="#ctx0" brushRef="#br0">0 3 2024 0 0,'59'-2'2040'0'0,"-58"2"-1850"0"0,-1 0 0 0 0,1 0 0 0 0,0 0 1 0 0,0 0-1 0 0,-1 0 0 0 0,1 0 0 0 0,0 0 1 0 0,0 0-1 0 0,-1 0 0 0 0,1 1 1 0 0,0-1-1 0 0,0 0 0 0 0,-1 0 0 0 0,1 1 1 0 0,-1-1-1 0 0,1 1 0 0 0,0-1 1 0 0,-1 1-1 0 0,1-1 0 0 0,-1 1 0 0 0,1-1 1 0 0,-1 1-1 0 0,1-1 0 0 0,-1 1 0 0 0,1 0 1 0 0,3 12 1027 0 0,-4-11-1452 0 0,27 70 851 0 0,7 40-88 0 0,-24-66-1244 0 0,-10-26 268 0 0,1-13-66 0 0</inkml:trace>
</inkml:ink>
</file>

<file path=ppt/ink/ink50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42:40.674"/>
    </inkml:context>
    <inkml:brush xml:id="br0">
      <inkml:brushProperty name="width" value="0.1" units="cm"/>
      <inkml:brushProperty name="height" value="0.1" units="cm"/>
    </inkml:brush>
  </inkml:definitions>
  <inkml:trace contextRef="#ctx0" brushRef="#br0">1 0 4713 0 0,'5'4'5907'0'0,"-5"34"-5116"0"0,-1 71 51 0 0,-1-86-655 0 0,1-17-193 0 0,0-1 1 0 0,1 1-1 0 0,-1 0 0 0 0,1 0 1 0 0,0 0-1 0 0,1 0 0 0 0,-1 0 1 0 0,1 0-1 0 0,0-1 0 0 0,1 1 1 0 0,-1 0-1 0 0,1-1 0 0 0,0 1 1 0 0,1-1-1 0 0,5 10 0 0 0,-5-11-347 0 0</inkml:trace>
</inkml:ink>
</file>

<file path=ppt/ink/ink50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42:41.400"/>
    </inkml:context>
    <inkml:brush xml:id="br0">
      <inkml:brushProperty name="width" value="0.1" units="cm"/>
      <inkml:brushProperty name="height" value="0.1" units="cm"/>
    </inkml:brush>
  </inkml:definitions>
  <inkml:trace contextRef="#ctx0" brushRef="#br0">11 90 2072 0 0,'-1'0'307'0'0,"0"-1"1"0"0,0 0-1 0 0,1 0 0 0 0,-1 0 0 0 0,0 0 0 0 0,0 0 0 0 0,1 0 0 0 0,-1 0 0 0 0,1 0 0 0 0,-1 0 0 0 0,1 0 0 0 0,-1 0 0 0 0,1 0 0 0 0,0 0 0 0 0,-1 0 0 0 0,1 0 0 0 0,0-1 0 0 0,0 1 0 0 0,0 0 0 0 0,0 0 0 0 0,0 0 0 0 0,0 0 0 0 0,0-1 0 0 0,0 1 1 0 0,0 0-1 0 0,1 0 0 0 0,0-2 0 0 0,0 1-135 0 0,0-1 0 0 0,1 1 0 0 0,0 0 0 0 0,0-1 0 0 0,-1 1 0 0 0,1 0 0 0 0,1 0 0 0 0,-1 0 0 0 0,0 1 0 0 0,5-4 0 0 0,4-2-240 0 0,0 2 0 0 0,0-1 0 0 0,0 1 0 0 0,17-4 1 0 0,-28 9 71 0 0,1 0 1 0 0,0 0-1 0 0,0 0 1 0 0,0 0-1 0 0,0 0 1 0 0,0 0 0 0 0,0 0-1 0 0,0 0 1 0 0,0 0-1 0 0,0 0 1 0 0,0 0-1 0 0,0 1 1 0 0,-1-1 0 0 0,1 0-1 0 0,0 1 1 0 0,0-1-1 0 0,0 1 1 0 0,0-1-1 0 0,-1 1 1 0 0,1-1-1 0 0,0 1 1 0 0,-1-1 0 0 0,1 1-1 0 0,0 0 1 0 0,-1 0-1 0 0,1-1 1 0 0,0 1-1 0 0,-1 0 1 0 0,0 0 0 0 0,1-1-1 0 0,-1 1 1 0 0,1 0-1 0 0,-1 0 1 0 0,0 0-1 0 0,1 0 1 0 0,-1 0-1 0 0,0 0 1 0 0,0 1 0 0 0,1 0 3 0 0,-1 1 1 0 0,1-1-1 0 0,-1 1 1 0 0,0-1 0 0 0,0 1-1 0 0,0-1 1 0 0,0 1 0 0 0,0-1-1 0 0,-1 1 1 0 0,1-1-1 0 0,-1 1 1 0 0,1-1 0 0 0,-3 5-1 0 0,-32 38 60 0 0,-4 8 177 0 0,37-50-201 0 0,0 1 0 0 0,1 0 0 0 0,-1 0 0 0 0,1 0 0 0 0,0 0 0 0 0,0 0 0 0 0,-1 8-1 0 0,1-10-29 0 0,1 0-1 0 0,0 0 0 0 0,0 0 1 0 0,0 0-1 0 0,0 0 0 0 0,0 0 1 0 0,0 0-1 0 0,1 0 0 0 0,-1 0 1 0 0,1 0-1 0 0,-1-1 0 0 0,1 1 1 0 0,0 0-1 0 0,-1 0 0 0 0,1 0 1 0 0,0-1-1 0 0,0 1 0 0 0,1 0 1 0 0,-1-1-1 0 0,0 1 0 0 0,0-1 1 0 0,1 1-1 0 0,-1-1 0 0 0,1 0 1 0 0,-1 1-1 0 0,1-1 0 0 0,0 0 0 0 0,-1 0 1 0 0,1 0-1 0 0,0 0 0 0 0,0-1 1 0 0,0 1-1 0 0,-1 0 0 0 0,1-1 1 0 0,0 1-1 0 0,0-1 0 0 0,2 0 1 0 0,9 1 21 0 0,0 0 1 0 0,-1-1 0 0 0,1-1-1 0 0,24-5 1 0 0,1 2 29 0 0,0 1-3176 0 0</inkml:trace>
</inkml:ink>
</file>

<file path=ppt/ink/ink50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42:41.741"/>
    </inkml:context>
    <inkml:brush xml:id="br0">
      <inkml:brushProperty name="width" value="0.1" units="cm"/>
      <inkml:brushProperty name="height" value="0.1" units="cm"/>
    </inkml:brush>
  </inkml:definitions>
  <inkml:trace contextRef="#ctx0" brushRef="#br0">54 7 5145 0 0,'-4'-4'3820'0'0,"-8"1"-1049"0"0,4 13-2091 0 0,0 25-117 0 0,5-20-443 0 0,-15 49 215 0 0,18-62-299 0 0,0 0 1 0 0,0 0 0 0 0,0 0 0 0 0,0 0 0 0 0,0 0-1 0 0,0 0 1 0 0,1 0 0 0 0,-1 0 0 0 0,0 0 0 0 0,1 0-1 0 0,0 0 1 0 0,1 3 0 0 0,-1-3-33 0 0,-1-1-1 0 0,1 1 1 0 0,0-1-1 0 0,-1 1 1 0 0,0-1-1 0 0,1 1 1 0 0,-1-1-1 0 0,0 1 1 0 0,1 0-1 0 0,-1-1 1 0 0,0 1-1 0 0,0 0 1 0 0,-1-1-1 0 0,1 1 1 0 0,-1 2-1 0 0,1 6 19 0 0</inkml:trace>
</inkml:ink>
</file>

<file path=ppt/ink/ink50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42:42.601"/>
    </inkml:context>
    <inkml:brush xml:id="br0">
      <inkml:brushProperty name="width" value="0.1" units="cm"/>
      <inkml:brushProperty name="height" value="0.1" units="cm"/>
    </inkml:brush>
  </inkml:definitions>
  <inkml:trace contextRef="#ctx0" brushRef="#br0">27 46 3857 0 0,'0'0'84'0'0,"-1"0"-1"0"0,1 0 1 0 0,0 0 0 0 0,-1 0 0 0 0,1 0 0 0 0,-1 0 0 0 0,1 0-1 0 0,0-1 1 0 0,-1 1 0 0 0,1 0 0 0 0,0 0 0 0 0,-1 0-1 0 0,1-1 1 0 0,0 1 0 0 0,-1 0 0 0 0,1 0 0 0 0,0-1 0 0 0,0 1-1 0 0,-1 0 1 0 0,1-1 0 0 0,0 1 0 0 0,0 0 0 0 0,-1-1-1 0 0,1 1 1 0 0,0 0 0 0 0,0-1 0 0 0,0 1 0 0 0,0 0 0 0 0,0-1-1 0 0,0 1 1 0 0,0-1 0 0 0,-1 1 0 0 0,1 0 0 0 0,0-1-1 0 0,0 1 1 0 0,0-1 0 0 0,1 1 0 0 0,-1 0 0 0 0,0-1 0 0 0,0 1-1 0 0,0-1 1 0 0,0 1 0 0 0,0 0 0 0 0,0-1 0 0 0,0 1-1 0 0,1 0 1 0 0,-1-1 0 0 0,0 1 0 0 0,0 0 0 0 0,1-1 0 0 0,-1 1-1 0 0,0 0 1 0 0,0-1 0 0 0,1 1 0 0 0,-1 0 0 0 0,0 0-1 0 0,1-1 1 0 0,-1 1 0 0 0,0 0 0 0 0,1 0 0 0 0,-1 0-1 0 0,0 0 1 0 0,1-1 0 0 0,-1 1 0 0 0,1 0 0 0 0,-1 0 0 0 0,1 0-1 0 0,-9-7 2216 0 0,5 17-2104 0 0,-2 5-9 0 0,0 0-96 0 0,4-11-85 0 0,0-1 0 0 0,0 0 1 0 0,0 1-1 0 0,1-1 1 0 0,-1 0-1 0 0,1 1 0 0 0,0-1 1 0 0,0 1-1 0 0,0-1 0 0 0,0 1 1 0 0,1-1-1 0 0,0 4 0 0 0,4 5 64 0 0,1-3 24 0 0,-6-8-89 0 0,1 0 0 0 0,-1 1 1 0 0,1-1-1 0 0,0 0 1 0 0,0 0-1 0 0,0 0 0 0 0,0 1 1 0 0,0-1-1 0 0,0 0 1 0 0,0 0-1 0 0,0-1 0 0 0,0 1 1 0 0,0 0-1 0 0,0 0 1 0 0,0 0-1 0 0,1-1 0 0 0,-1 1 1 0 0,0-1-1 0 0,1 1 1 0 0,-1-1-1 0 0,0 1 0 0 0,1-1 1 0 0,-1 0-1 0 0,1 0 0 0 0,-1 1 1 0 0,1-1-1 0 0,-1 0 1 0 0,3-1-1 0 0,78 17 263 0 0,-79-15-256 0 0,0 0 1 0 0,1-1-1 0 0,-1 1 1 0 0,1-1-1 0 0,-1 0 1 0 0,0 0-1 0 0,1 0 1 0 0,-1-1 0 0 0,0 1-1 0 0,1-1 1 0 0,3-1-1 0 0,-5 1-4 0 0,1 0 0 0 0,-1 0 0 0 0,1-1 0 0 0,-1 1 0 0 0,1-1 0 0 0,-1 1 0 0 0,0-1 0 0 0,0 0 0 0 0,0 0 0 0 0,0 0 0 0 0,0 0 0 0 0,0 0 0 0 0,-1-1 0 0 0,1 1 0 0 0,-1 0 0 0 0,0-1 0 0 0,1 1 0 0 0,0-4 1 0 0,4-29 34 0 0,-8 10-27 0 0,1 20-14 0 0,-1 0-1 0 0,1 0 1 0 0,-1 0-1 0 0,0 1 1 0 0,0-1 0 0 0,-5-6-1 0 0,6 9 0 0 0,0 0 0 0 0,0 0 0 0 0,-1 0 0 0 0,1 1 0 0 0,-1-1 0 0 0,1 0 0 0 0,-1 1 0 0 0,0-1 0 0 0,1 1 0 0 0,-1 0 0 0 0,0 0 0 0 0,0-1 0 0 0,0 1 0 0 0,0 0 0 0 0,0 1 0 0 0,-4-2 0 0 0,5 2 2 0 0,1 0 0 0 0,-1 0-1 0 0,1 0 1 0 0,0 0 0 0 0,-1 0 0 0 0,1 0 0 0 0,0 0-1 0 0,-1 0 1 0 0,1 0 0 0 0,0 0 0 0 0,-1 1-1 0 0,1-1 1 0 0,0 0 0 0 0,-1 0 0 0 0,1 0 0 0 0,0 1-1 0 0,0-1 1 0 0,-1 0 0 0 0,1 0 0 0 0,0 1-1 0 0,0-1 1 0 0,-1 0 0 0 0,1 1 0 0 0,0-1 0 0 0,0 0-1 0 0,0 1 1 0 0,-1-1 0 0 0,1 0 0 0 0,0 1 0 0 0,0-1-1 0 0,0 0 1 0 0,0 1 0 0 0,0-1 0 0 0,0 1-1 0 0,5 26 255 0 0,23 39 37 0 0,-18-45-207 0 0,-1 1 1 0 0,-1 0 0 0 0,7 33 0 0 0,-11-40-49 0 0,5 27 91 0 0,7 81 0 0 0,-16-112-120 0 0,1 0-1 0 0,-2 0 0 0 0,1 1 0 0 0,-2-1 0 0 0,1 0 0 0 0,-1 0 1 0 0,-1 0-1 0 0,0 0 0 0 0,-1-1 0 0 0,0 1 0 0 0,0-1 0 0 0,-10 16 0 0 0,10-22-1 0 0,1-1-1 0 0,-1 1 1 0 0,-1-1-1 0 0,1 0 1 0 0,0 0-1 0 0,-1 0 1 0 0,1-1-1 0 0,-1 1 1 0 0,0-1-1 0 0,0 0 1 0 0,0 0-1 0 0,0-1 1 0 0,0 0-1 0 0,0 0 1 0 0,0 0-1 0 0,-1 0 1 0 0,1-1-1 0 0,0 0 1 0 0,0 0-1 0 0,-11-1 0 0 0,12 0-2 0 0,-1 1-1 0 0,0-1 1 0 0,1 0-1 0 0,-1 0 1 0 0,1-1-1 0 0,-1 1 0 0 0,1-1 1 0 0,0 0-1 0 0,0 0 1 0 0,-1-1-1 0 0,2 1 0 0 0,-1-1 1 0 0,0 0-1 0 0,0 0 1 0 0,1 0-1 0 0,0 0 1 0 0,-1-1-1 0 0,1 1 0 0 0,0-1 1 0 0,-4-8-1 0 0,6 10-3 0 0,-1-1 1 0 0,1 0-1 0 0,0 0 0 0 0,0 0 0 0 0,0 0 0 0 0,1 0 0 0 0,-1 0 1 0 0,1 0-1 0 0,-1 0 0 0 0,1 0 0 0 0,0 0 0 0 0,0 0 0 0 0,1 0 1 0 0,-1 0-1 0 0,0 0 0 0 0,1 0 0 0 0,0 0 0 0 0,0 1 0 0 0,0-1 1 0 0,0 0-1 0 0,0 0 0 0 0,1 0 0 0 0,-1 1 0 0 0,1-1 0 0 0,-1 1 1 0 0,1-1-1 0 0,0 1 0 0 0,0 0 0 0 0,0 0 0 0 0,1-1 0 0 0,-1 2 1 0 0,5-4-1 0 0,32-29-11 0 0,-32 26-18 0 0,2 1 0 0 0,-1 0 0 0 0,1 0 0 0 0,0 1 0 0 0,0 0 0 0 0,1 0 0 0 0,-1 1 0 0 0,16-6 0 0 0,-22 10-110 0 0,23-7-662 0 0</inkml:trace>
</inkml:ink>
</file>

<file path=ppt/ink/ink5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23:00:55.955"/>
    </inkml:context>
    <inkml:brush xml:id="br0">
      <inkml:brushProperty name="width" value="0.05" units="cm"/>
      <inkml:brushProperty name="height" value="0.05" units="cm"/>
      <inkml:brushProperty name="color" value="#E71224"/>
    </inkml:brush>
  </inkml:definitions>
  <inkml:trace contextRef="#ctx0" brushRef="#br0">0 458 2345 0 0,'76'-76'2312'0'0,"-68"70"-76"0"0,-5 12-1286 0 0,-8 20-935 0 0,2-12 234 0 0,4 8-95 0 0,2 1 0 0 0,0-1 0 0 0,2 0-1 0 0,11 34 1 0 0,-11-40-40 0 0,2 0 0 0 0,0-1 0 0 0,14 23-1 0 0,-19-35-61 0 0,0-1 0 0 0,1 1 0 0 0,-1-1 0 0 0,0 0 0 0 0,1 0 0 0 0,-1 0 0 0 0,1 0 0 0 0,0 0 0 0 0,5 2 0 0 0,19 6 294 0 0,-2-6-145 0 0,-10-4-209 0 0,-12-1 20 0 0,0 0-1 0 0,0 0 1 0 0,0 0 0 0 0,-1-1-1 0 0,1 1 1 0 0,0-1 0 0 0,0 0-1 0 0,-1 0 1 0 0,1 1 0 0 0,-1-2-1 0 0,1 1 1 0 0,-1 0-1 0 0,0 0 1 0 0,0-1 0 0 0,0 1-1 0 0,0-1 1 0 0,0 0 0 0 0,-1 0-1 0 0,1 1 1 0 0,-1-1 0 0 0,0 0-1 0 0,0 0 1 0 0,0 0-1 0 0,0 0 1 0 0,1-5 0 0 0,1-10 0 0 0,0 0 0 0 0,-1 0 1 0 0,0-23-1 0 0,-1 22 16 0 0,0-4-26 0 0,0-1 0 0 0,-2 0 0 0 0,0 1-1 0 0,-2-1 1 0 0,-1 1 0 0 0,0 0 0 0 0,-2 0 0 0 0,-16-41-1 0 0,22 63-9 0 0,5 25 18 0 0,-3-18-10 0 0,2 15 21 0 0,1 0 0 0 0,1 0 0 0 0,2-1 0 0 0,-1 0 0 0 0,20 34 0 0 0,-7-36 7 0 0,25-4 33 0 0,31-10 29 0 0,-33-5-14 0 0,23-1 19 0 0,-23-4-43 0 0,-36 4-41 0 0,0 0 1 0 0,0 0-1 0 0,0-1 0 0 0,-1 0 1 0 0,1 0-1 0 0,10-7 0 0 0,17-22 52 0 0,-24 19-38 0 0,16-19 47 0 0,37-59 0 0 0,-57 81-68 0 0,0-1-1 0 0,-1 0 1 0 0,0-1 0 0 0,-1 1-1 0 0,0-1 1 0 0,-1 0 0 0 0,0 0 0 0 0,-1 0-1 0 0,0 0 1 0 0,0-14 0 0 0,-5-33 3 0 0,-8 22-8 0 0,3 24 4 0 0,-10-4 0 0 0,-3 5 0 0 0,19 11-3 0 0,0 1 0 0 0,0-1 0 0 0,0 0 0 0 0,0 1 0 0 0,0 0 0 0 0,0-1 0 0 0,0 1 0 0 0,0 0 0 0 0,0 0 0 0 0,0 0 0 0 0,0 1 0 0 0,0-1 0 0 0,-4 1 0 0 0,1 1 0 0 0,-5 1 19 0 0,0 1 1 0 0,0 0 0 0 0,0 0 0 0 0,1 1-1 0 0,-10 6 1 0 0,17-9-4 0 0,-1 1-1 0 0,1-1 1 0 0,-1 1-1 0 0,1-1 1 0 0,0 1 0 0 0,0 0-1 0 0,0 0 1 0 0,0 0-1 0 0,0 0 1 0 0,1 0 0 0 0,-1 0-1 0 0,1 0 1 0 0,0 0 0 0 0,0 1-1 0 0,0-1 1 0 0,0 1-1 0 0,1-1 1 0 0,-1 0 0 0 0,1 6-1 0 0,0-3 14 0 0,0 0 0 0 0,0 0 0 0 0,0 1 0 0 0,1-1 0 0 0,0 0 0 0 0,0 0 0 0 0,1 0-1 0 0,0 0 1 0 0,4 9 0 0 0,-4-11-11 0 0,1 0 0 0 0,0 1 0 0 0,0-1-1 0 0,1 0 1 0 0,-1-1 0 0 0,1 1 0 0 0,-1 0-1 0 0,1-1 1 0 0,0 0 0 0 0,1 0 0 0 0,-1 0 0 0 0,1-1-1 0 0,-1 1 1 0 0,1-1 0 0 0,0 0 0 0 0,-1 0-1 0 0,1-1 1 0 0,8 2 0 0 0,12 3-20 0 0,0-1 1 0 0,0-1-1 0 0,1-1 1 0 0,-1-2-1 0 0,1 0 0 0 0,-1-2 1 0 0,1 0-1 0 0,41-9 0 0 0,-25 4-650 0 0,-34 6 440 0 0,1-1 1 0 0,-1 0-1 0 0,0-1 0 0 0,0 0 0 0 0,12-4 0 0 0,-8 0-900 0 0</inkml:trace>
</inkml:ink>
</file>

<file path=ppt/ink/ink50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42:42.933"/>
    </inkml:context>
    <inkml:brush xml:id="br0">
      <inkml:brushProperty name="width" value="0.1" units="cm"/>
      <inkml:brushProperty name="height" value="0.1" units="cm"/>
    </inkml:brush>
  </inkml:definitions>
  <inkml:trace contextRef="#ctx0" brushRef="#br0">12 0 5129 0 0,'16'21'6664'0'0,"-30"19"-4726"0"0,11-34-1895 0 0,1 0 1 0 0,0 1-1 0 0,0-1 0 0 0,1 0 1 0 0,0 1-1 0 0,0-1 1 0 0,0 1-1 0 0,1 0 0 0 0,0-1 1 0 0,0 1-1 0 0,1-1 0 0 0,-1 1 1 0 0,2-1-1 0 0,-1 1 1 0 0,1-1-1 0 0,0 1 0 0 0,0-1 1 0 0,3 6-1 0 0,-3-10-27 0 0,0 0 1 0 0,-1-1-1 0 0,1 1 1 0 0,0-1-1 0 0,0 0 0 0 0,0 0 1 0 0,0 1-1 0 0,0-1 1 0 0,1 0-1 0 0,3 1 0 0 0,13 6 20 0 0,-15-5-49 0 0,1-1 0 0 0,-1 0 0 0 0,1 0 0 0 0,-1 0 0 0 0,1-1 0 0 0,-1 0 0 0 0,1 0 0 0 0,0 0 0 0 0,0 0 0 0 0,-1-1 0 0 0,1 0 0 0 0,0 0 0 0 0,0 0 0 0 0,0 0-1 0 0,0-1 1 0 0,-1 0 0 0 0,1 0 0 0 0,0 0 0 0 0,-1 0 0 0 0,1-1 0 0 0,-1 0 0 0 0,8-3 0 0 0,-5 1-88 0 0,-4 3-10 0 0,1 0 0 0 0,-1 0 0 0 0,0-1 0 0 0,1 1 0 0 0,-1-1-1 0 0,0 0 1 0 0,0 0 0 0 0,0 0 0 0 0,0 0 0 0 0,0-1 0 0 0,-1 1 0 0 0,1-1 0 0 0,-1 0 0 0 0,0 1 0 0 0,1-1-1 0 0,2-7 1 0 0,-3 2-672 0 0</inkml:trace>
</inkml:ink>
</file>

<file path=ppt/ink/ink50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42:43.303"/>
    </inkml:context>
    <inkml:brush xml:id="br0">
      <inkml:brushProperty name="width" value="0.1" units="cm"/>
      <inkml:brushProperty name="height" value="0.1" units="cm"/>
    </inkml:brush>
  </inkml:definitions>
  <inkml:trace contextRef="#ctx0" brushRef="#br0">19 10 3937 0 0,'-8'-5'8465'0'0,"-1"1"-8894"0"0,7 4-190 0 0</inkml:trace>
</inkml:ink>
</file>

<file path=ppt/ink/ink50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42:49.188"/>
    </inkml:context>
    <inkml:brush xml:id="br0">
      <inkml:brushProperty name="width" value="0.1" units="cm"/>
      <inkml:brushProperty name="height" value="0.1" units="cm"/>
    </inkml:brush>
  </inkml:definitions>
  <inkml:trace contextRef="#ctx0" brushRef="#br0">0 102 4673 0 0,'12'-1'400'0'0,"0"-1"1"0"0,0 0-1 0 0,0-1 0 0 0,0 0 1 0 0,-1-1-1 0 0,13-5 1 0 0,12-4-43 0 0,53-14 293 0 0,-44 16-325 0 0,1 1-1 0 0,78-5 1 0 0,-80 14-152 0 0,64 6 1 0 0,10 2-37 0 0,-102-6-130 0 0,-1 0 1 0 0,1 1-1 0 0,-1 1 1 0 0,0 0 0 0 0,23 9-1 0 0,26 6 42 0 0,-38-11-38 0 0,-18-4-10 0 0,-1 0 0 0 0,0 1 0 0 0,0-1 0 0 0,0 2 0 0 0,0-1 0 0 0,-1 1 0 0 0,10 8 0 0 0,0 2 11 0 0,-1 0 10 0 0,1 10 4 0 0,-16-23-24 0 0,1 0 0 0 0,0 0 0 0 0,-1 0 0 0 0,1 1 0 0 0,-1-1 1 0 0,0 0-1 0 0,0 1 0 0 0,0-1 0 0 0,0 0 0 0 0,0 4 0 0 0,-8 17 32 0 0,-3-1-16 0 0,-20 43 57 0 0,22-38-30 0 0,6-9-9 0 0,-2 27 365 0 0,2 74 1 0 0,7-8-86 0 0,-1-41-179 0 0,-2-24-66 0 0,10 152 254 0 0,-2-68-199 0 0,-7-42 1 0 0,-1-4-23 0 0,2 44-21 0 0,-1-32-30 0 0,-2-33 1 0 0,9 200 311 0 0,-2-150-62 0 0,32 161 0 0 0,-17-181-113 0 0,38 94 128 0 0,3 15-190 0 0,-43-115-48 0 0,-6-32-44 0 0,44 165 96 0 0,-38-153-61 0 0,-2-11-35 0 0,-1-3 23 0 0,-7-17-23 0 0,-2 2-14 0 0,-5-12-20 0 0,4 53 96 0 0,-1 37 13 0 0,3 40 12 0 0,3-51-31 0 0,-10-80-75 0 0,-6 14 45 0 0,1-10 4 0 0,3 41 213 0 0,8 31-144 0 0,-1-25-94 0 0,-5-63-38 0 0,0 0 0 0 0,0-1 1 0 0,8 20-1 0 0,-6-18 12 0 0,0 1 0 0 0,-1-1 0 0 0,2 16 0 0 0,-4-19-9 0 0,-1-6-6 0 0,1 1 0 0 0,-1-1 0 0 0,1 1 0 0 0,0-1 0 0 0,0 0 0 0 0,1 1 0 0 0,0-1 1 0 0,-1 0-1 0 0,2 0 0 0 0,3 7 0 0 0,8 20 10 0 0,-4 22 3 0 0,-8-39-9 0 0,-2-3-4 0 0,0 5-1 0 0,2 22 38 0 0,16 11-9 0 0,-4-17-11 0 0,-6-14-6 0 0,-7-16-11 0 0,7 16 5 0 0,6 9 16 0 0,-12-22-26 0 0,-2-5 33 0 0,0-1 11 0 0,-2 1-10 0 0,-9 2-26 0 0,5 0 2 0 0,-14 5 6 0 0,0-1-1 0 0,0 0 0 0 0,-1-1 0 0 0,-37 5 0 0 0,-90 2 8 0 0,38-5 1 0 0,-95-3 10 0 0,96-6 80 0 0,79 0-90 0 0,-13-5 22 0 0,31 4-22 0 0,0 0 0 0 0,0 1 0 0 0,0 0 0 0 0,0 1 0 0 0,0 0 1 0 0,0 1-1 0 0,-15 2 0 0 0,3 6 27 0 0,22-8-83 0 0,0 0 1 0 0,0 0-1 0 0,0 0 1 0 0,0 0-1 0 0,0-1 1 0 0,-1 1-1 0 0,1 0 1 0 0,0-1 0 0 0,0 1-1 0 0,-1-1 1 0 0,1 0-1 0 0,0 0 1 0 0,-1 0-1 0 0,1 0 1 0 0,0 0-1 0 0,0-1 1 0 0,-1 1-1 0 0,1-1 1 0 0,0 1 0 0 0,0-1-1 0 0,-1 0 1 0 0,1 0-1 0 0,-3-2 1 0 0,1 1-133 0 0,3 1 117 0 0,1 1 0 0 0,-1 0 0 0 0,0-1 0 0 0,0 1 0 0 0,0-1 1 0 0,1 1-1 0 0,-1-1 0 0 0,0 0 0 0 0,1 1 0 0 0,-1-1 0 0 0,0 1 0 0 0,1-1 0 0 0,-1 0 0 0 0,1 0 0 0 0,-1 1 0 0 0,1-1 0 0 0,-1 0 0 0 0,1 0 0 0 0,0 0 0 0 0,-1 0 0 0 0,1 0 0 0 0,0 1 0 0 0,0-1 0 0 0,-1 0 0 0 0,1 0 0 0 0,0 0 0 0 0,0 0 0 0 0,0-2 0 0 0,3-6-108 0 0,7-10-762 0 0</inkml:trace>
</inkml:ink>
</file>

<file path=ppt/ink/ink50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42:51.038"/>
    </inkml:context>
    <inkml:brush xml:id="br0">
      <inkml:brushProperty name="width" value="0.1" units="cm"/>
      <inkml:brushProperty name="height" value="0.1" units="cm"/>
    </inkml:brush>
  </inkml:definitions>
  <inkml:trace contextRef="#ctx0" brushRef="#br0">1 567 3577 0 0,'11'6'1980'0'0,"7"2"-347"0"0,36 10-1014 0 0,-38-13-390 0 0,138 49 446 0 0,-78-26-265 0 0,-25-11-223 0 0,153 72 507 0 0,-91-36-312 0 0,329 125 540 0 0,-280-118-776 0 0,356 117 215 0 0,-410-145-350 0 0,211 56 52 0 0,-236-69-56 0 0,53 12 10 0 0,-43-12-4 0 0,63 4 9 0 0,-5-11 5 0 0,78-3 54 0 0,-77-9-32 0 0,-52-4-31 0 0,102-14 40 0 0,-106 5-37 0 0,108-32 1 0 0,72-31-5 0 0,-188 52-12 0 0,45-19-3 0 0,-64 20 14 0 0,296-113 49 0 0,-312 111-64 0 0,-2-2-1 0 0,-1-2 0 0 0,-2-2 0 0 0,79-65 1 0 0,-50 17-6 0 0,-59 58 16 0 0,2 1 0 0 0,0 0 0 0 0,37-27-1 0 0,11-2 20 0 0,31-32 12 0 0,-63 51-39 0 0,2-12 10 0 0,7-34-11 0 0,-35 56 1 0 0,2 0 0 0 0,26-34 0 0 0,1 2 4 0 0,59-98 0 0 0,-38 53 26 0 0,-49 79-26 0 0,-2 4-4 0 0,-3 4-12 0 0,-4 7-7 0 0,-22 6 36 0 0,-9 8-7 0 0,-28 29-17 0 0,49-33 7 0 0,-11 6 2 0 0,-1 0-1 0 0,-28 14 1 0 0,15-12-13 0 0,-65 20-1 0 0,13-9 2 0 0,26-10 7 0 0,0-2 1 0 0,20-6-1 0 0,-26 9 6 0 0,46-11 2 0 0,-1-1 1 0 0,1-1-1 0 0,-25 2 1 0 0,36-4-8 0 0,0 4-4 0 0,5-4 5 0 0,2-1 2 0 0,-1-1 8 0 0,-2-4-10 0 0,10-6 9 0 0,14-10 6 0 0,-15 16-15 0 0,0 0-2 0 0,3-3 0 0 0,0-1 0 0 0,1 2 0 0 0,-1-1 0 0 0,2 1 0 0 0,-1 1 1 0 0,1 0-1 0 0,0 0 0 0 0,10-3 0 0 0,13-3 3 0 0,14-5-12 0 0,-15 8 12 0 0,13 0-2 0 0,1 1 1 0 0,0 3-1 0 0,0 2 0 0 0,0 1 0 0 0,0 3 0 0 0,87 14 0 0 0,-70-8-13 0 0,13 3 8 0 0,-52-5 7 0 0,12 2-5 0 0,-2 2-4 0 0,15 8-5 0 0,-4 7 4 0 0,-18-3 9 0 0,-2 3 9 0 0,-10-4 2 0 0,-6 7 25 0 0,-10-28-32 0 0,1 0-1 0 0,0-1 0 0 0,0 1 0 0 0,0 0 0 0 0,-1 0 0 0 0,1 0 0 0 0,0 0 0 0 0,0 0 1 0 0,-1-1-1 0 0,1 1 0 0 0,0 0 0 0 0,0 0 0 0 0,-1 0 0 0 0,1 0 0 0 0,0 0 0 0 0,-1 0 1 0 0,1 0-1 0 0,0 0 0 0 0,0 0 0 0 0,-1 0 0 0 0,1 0 0 0 0,0 0 0 0 0,-1 0 0 0 0,1 0 1 0 0,0 0-1 0 0,0 0 0 0 0,-1 0 0 0 0,1 0 0 0 0,0 1 0 0 0,0-1 0 0 0,-1 0 0 0 0,1 0 1 0 0,0 0-1 0 0,0 0 0 0 0,-1 1 0 0 0,1-1 0 0 0,0 0 0 0 0,0 0 0 0 0,0 0 0 0 0,-1 1 1 0 0,1-1-1 0 0,0 0 0 0 0,0 0 0 0 0,0 1 0 0 0,0-1 0 0 0,0 0 0 0 0,0 0 0 0 0,-1 1 0 0 0,1-1 1 0 0,0 0-1 0 0,0 1 0 0 0,0-1 0 0 0,0 0 0 0 0,0 0 0 0 0,0 1 0 0 0,0-1 0 0 0,0 0 1 0 0,0 1-1 0 0,0-1 0 0 0,0 0 0 0 0,1 1 0 0 0,-3-2 2 0 0,0 0 0 0 0,0 0-1 0 0,0 0 1 0 0,0 0 0 0 0,0 1-1 0 0,0-1 1 0 0,0 1 0 0 0,0 0 0 0 0,0-1-1 0 0,0 1 1 0 0,-4 0 0 0 0,-14-2 25 0 0,-50-17 4 0 0,-4-1-15 0 0,-1 2 0 0 0,-107-10-1 0 0,95 26-11 0 0,73 2 1 0 0,-35 4-38 0 0,47-4 29 0 0,1 0 0 0 0,-1 0 0 0 0,0 1-1 0 0,1-1 1 0 0,-1 1 0 0 0,1-1 0 0 0,-1 1 0 0 0,1 0 0 0 0,-1 0-1 0 0,1-1 1 0 0,-1 1 0 0 0,1 0 0 0 0,0 0 0 0 0,-1 1 0 0 0,1-1-1 0 0,0 0 1 0 0,0 0 0 0 0,0 0 0 0 0,0 1 0 0 0,0-1 0 0 0,0 1-1 0 0,0-1 1 0 0,1 1 0 0 0,-2 1 0 0 0,2-2-1 0 0,0-1 0 0 0,0 0 0 0 0,0 1 0 0 0,0-1 0 0 0,0 1 0 0 0,0-1 0 0 0,0 0 0 0 0,0 1 1 0 0,0-1-1 0 0,0 1 0 0 0,0-1 0 0 0,0 0 0 0 0,0 1 0 0 0,0-1 0 0 0,0 1 0 0 0,0-1 0 0 0,1 0 0 0 0,-1 1 0 0 0,0-1 0 0 0,0 0 0 0 0,0 1 0 0 0,1-1 1 0 0,-1 0-1 0 0,0 1 0 0 0,0-1 0 0 0,1 0 0 0 0,-1 1 0 0 0,0-1 0 0 0,1 0 0 0 0,0 1 0 0 0,8 3 7 0 0,6-2-3 0 0,11-4 2 0 0,5-4 0 0 0,15-7 0 0 0,-6 2-8 0 0,13-6 12 0 0,29-21-6 0 0,-48 21-10 0 0,-7-1 6 0 0,-18 10-2 0 0,-10 5-12 0 0,-4 4 15 0 0,1 0-1 0 0,-1 1 1 0 0,0-1-1 0 0,1 1 1 0 0,-1 1-1 0 0,1-1 1 0 0,0 0-1 0 0,0 1 1 0 0,-6 5-1 0 0,8-7 0 0 0,-82 48 6 0 0,13-19 12 0 0,46-22-19 0 0,-22 8 7 0 0,36-13-13 0 0,0 0-1 0 0,0-1 1 0 0,0 0 0 0 0,-15 1-1 0 0,76-25-1348 0 0,10-3 817 0 0</inkml:trace>
</inkml:ink>
</file>

<file path=ppt/ink/ink50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43:04.545"/>
    </inkml:context>
    <inkml:brush xml:id="br0">
      <inkml:brushProperty name="width" value="0.1" units="cm"/>
      <inkml:brushProperty name="height" value="0.1" units="cm"/>
    </inkml:brush>
  </inkml:definitions>
  <inkml:trace contextRef="#ctx0" brushRef="#br0">316 0 5721 0 0,'-2'0'8482'0'0,"-13"3"-7410"0"0,12-2-1001 0 0,-2 3 30 0 0,-29 42 326 0 0,2 1-350 0 0,7-2 55 0 0,13-25-49 0 0,-7 6-8 0 0,-15 25-1 0 0,6-16-28 0 0,24-31-44 0 0,0 0 0 0 0,1 0 1 0 0,-1 0-1 0 0,1 0 0 0 0,0 0 0 0 0,0 1 0 0 0,1-1 1 0 0,-4 7-1 0 0,5-7 0 0 0,-1-1 1 0 0,0 0-1 0 0,1 0 1 0 0,-1 0-1 0 0,-1 0 1 0 0,1-1-1 0 0,0 1 1 0 0,-4 3-1 0 0,-7 7 15 0 0,10-8-26 0 0,-2 2 43 0 0,-1-1 57 0 0,5-6-88 0 0,1 0 0 0 0,-1-1-1 0 0,1 1 1 0 0,-1 0-1 0 0,1-1 1 0 0,0 1 0 0 0,-1 0-1 0 0,1-1 1 0 0,0 1-1 0 0,-1 0 1 0 0,1-1-1 0 0,0 1 1 0 0,-1 0 0 0 0,1-1-1 0 0,0 1 1 0 0,-1-1-1 0 0,1 1 1 0 0,0-1-1 0 0,0 1 1 0 0,0-1 0 0 0,0 1-1 0 0,-1-1 1 0 0,1 1-1 0 0,0-1 1 0 0,0 1-1 0 0,0-1 1 0 0,0 1 0 0 0,0-1-1 0 0,0 1 1 0 0,0-1-1 0 0,1 1 1 0 0,-1-1-1 0 0,0 1 1 0 0,0-1 0 0 0,0 1-1 0 0,0-1 1 0 0,0 1-1 0 0,1-1 1 0 0,1-43 14 0 0,0-14-13 0 0,-7 18-26 0 0,4 30 14 0 0,0-4-5 0 0,1-3-2 0 0,3-8-10 0 0,-1-7-13 0 0,-5-10-34 0 0,-3 29 36 0 0,5 13 23 0 0,-6-5 6 0 0,3 1-1 0 0,2 2-4 0 0,2 0-7 0 0,1 1 2 0 0,40 17-64 0 0,-24-8 94 0 0,5 8 11 0 0,12 12 30 0 0,20 15 108 0 0,67 59 457 0 0,-74-58-295 0 0,-17-13-91 0 0,-4-5-122 0 0,52 42-1 0 0,-1-14 56 0 0,-72-52-174 0 0,6 1 113 0 0,-6-3-80 0 0,-2-1-62 0 0,-1-2-66 0 0,-2 1-11 0 0,0-1-458 0 0,-4-6-2337 0 0,1 5 2222 0 0,1 0 433 0 0,-3-5-125 0 0</inkml:trace>
</inkml:ink>
</file>

<file path=ppt/ink/ink50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43:05.147"/>
    </inkml:context>
    <inkml:brush xml:id="br0">
      <inkml:brushProperty name="width" value="0.1" units="cm"/>
      <inkml:brushProperty name="height" value="0.1" units="cm"/>
    </inkml:brush>
  </inkml:definitions>
  <inkml:trace contextRef="#ctx0" brushRef="#br0">139 142 5873 0 0,'-18'-10'448'0'0,"13"6"-206"0"0,0 1-1 0 0,0 0 1 0 0,0 1-1 0 0,0-1 0 0 0,-1 1 1 0 0,1 0-1 0 0,-1 1 0 0 0,1-1 1 0 0,-1 1-1 0 0,0 0 1 0 0,1 0-1 0 0,-12 1 0 0 0,10 2 458 0 0,1 6-297 0 0,6-7-362 0 0,-1-1 0 0 0,1 1 0 0 0,0-1-1 0 0,0 1 1 0 0,-1-1 0 0 0,1 1 0 0 0,0-1 0 0 0,-1 1 0 0 0,1-1-1 0 0,-1 1 1 0 0,1-1 0 0 0,0 1 0 0 0,-1-1 0 0 0,1 0-1 0 0,-1 1 1 0 0,1-1 0 0 0,-1 0 0 0 0,1 1 0 0 0,-1-1 0 0 0,1 0-1 0 0,-1 0 1 0 0,0 0 0 0 0,1 1 0 0 0,-1-1 0 0 0,1 0-1 0 0,-1 0 1 0 0,0 0 0 0 0,1 0 0 0 0,-1 0 0 0 0,0 0 0 0 0,-3 0 733 0 0,-4-1 2200 0 0,10-2-2690 0 0,5 1-228 0 0,-5 1-5 0 0,14-8 206 0 0,-6 1-211 0 0,0 2-29 0 0,-4 1 7 0 0,42-33 32 0 0,-40 31-48 0 0,0-1 0 0 0,1 2 0 0 0,-1-1 0 0 0,1 1 0 0 0,0 1 0 0 0,13-7 0 0 0,-21 12 6 0 0,-1 0 0 0 0,1-1 0 0 0,0 1 0 0 0,-1 0 0 0 0,1-1 0 0 0,-1 1 0 0 0,1 0 0 0 0,0 0 0 0 0,-1 0 0 0 0,1 0 0 0 0,-1-1-1 0 0,1 1 1 0 0,0 0 0 0 0,-1 0 0 0 0,1 0 0 0 0,0 0 0 0 0,-1 1 0 0 0,1-1 0 0 0,-1 0 0 0 0,1 0 0 0 0,0 0 0 0 0,-1 0 0 0 0,1 1 0 0 0,0-1 0 0 0,-1 0 0 0 0,1 0 0 0 0,-1 1 0 0 0,1-1 0 0 0,-1 1 0 0 0,1-1 0 0 0,-1 0 0 0 0,1 1 0 0 0,-1-1 0 0 0,0 1 0 0 0,1-1 0 0 0,-1 1 0 0 0,1-1 0 0 0,-1 1 0 0 0,0 0 0 0 0,0-1 0 0 0,1 1 0 0 0,-1-1 0 0 0,0 1 0 0 0,0 0-1 0 0,1 0 1 0 0,9 17 74 0 0,17 15-20 0 0,14 18 134 0 0,-16-16-20 0 0,-16-21-106 0 0,0-1 0 0 0,2 0-1 0 0,-1-1 1 0 0,2 0 0 0 0,20 17-1 0 0,23 24-983 0 0</inkml:trace>
</inkml:ink>
</file>

<file path=ppt/ink/ink50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43:05.762"/>
    </inkml:context>
    <inkml:brush xml:id="br0">
      <inkml:brushProperty name="width" value="0.1" units="cm"/>
      <inkml:brushProperty name="height" value="0.1" units="cm"/>
    </inkml:brush>
  </inkml:definitions>
  <inkml:trace contextRef="#ctx0" brushRef="#br0">73 72 4545 0 0,'0'-1'293'0'0,"0"-14"3452"0"0,-3 6-2839 0 0,1 3-442 0 0,2 2 294 0 0,0-2 569 0 0,0 1-432 0 0,-1-5 1030 0 0,0 6-1396 0 0,0 2-257 0 0,0 2 195 0 0,-3 8-154 0 0,-4 19-188 0 0,0 38-12 0 0,8-53-63 0 0,1-8-43 0 0,-1-1 1 0 0,1 1-1 0 0,0 0 0 0 0,0-1 1 0 0,1 1-1 0 0,-1-1 0 0 0,1 0 0 0 0,-1 1 1 0 0,4 3-1 0 0,0 1 13 0 0,15 8 27 0 0,-17-14-41 0 0,-1 0 1 0 0,1-1-1 0 0,0 0 0 0 0,0 1 0 0 0,-1-1 1 0 0,1-1-1 0 0,0 1 0 0 0,0 0 0 0 0,0 0 0 0 0,4-1 1 0 0,11-2 28 0 0,-14 1-34 0 0,0-1 1 0 0,0 1 0 0 0,0-1-1 0 0,-1 0 1 0 0,1 0 0 0 0,-1 0-1 0 0,1 0 1 0 0,4-5-1 0 0,12-14-26 0 0,-5 4-2 0 0,-2 2 3 0 0,-12 13 19 0 0,1 1-1 0 0,-1-1 1 0 0,0 0-1 0 0,1 1 1 0 0,-1-1-1 0 0,0 0 1 0 0,0 0-1 0 0,0 0 1 0 0,0 0 0 0 0,-1 0-1 0 0,1 0 1 0 0,0 0-1 0 0,-1 0 1 0 0,0 0-1 0 0,1 0 1 0 0,-1 0-1 0 0,0-1 1 0 0,0 1 0 0 0,0 0-1 0 0,0 0 1 0 0,-1 0-1 0 0,1 0 1 0 0,-1-3-1 0 0,-1 2 2 0 0,1 0 0 0 0,-1-1-1 0 0,0 1 1 0 0,0 0 0 0 0,0 0-1 0 0,0 0 1 0 0,-1 0 0 0 0,1 0 0 0 0,-1 1-1 0 0,0-1 1 0 0,1 1 0 0 0,-6-4-1 0 0,2 3 4 0 0,1-1-1 0 0,-1 1 0 0 0,0 0 1 0 0,0 0-1 0 0,0 0 1 0 0,-1 1-1 0 0,1 0 0 0 0,0 0 1 0 0,-1 1-1 0 0,0-1 1 0 0,1 2-1 0 0,-1-1 0 0 0,0 1 1 0 0,-12 0-1 0 0,9 2-13 0 0,-4-2 13 0 0,-3 0-57 0 0,4 4-78 0 0,7-2-154 0 0,-4 1 327 0 0,-6 2-203 0 0,16-5 102 0 0,0 0 1 0 0,0 0 0 0 0,-1 0-1 0 0,1 0 1 0 0,0 0 0 0 0,0 0-1 0 0,-1 0 1 0 0,1 0 0 0 0,0 0-1 0 0,-1 0 1 0 0,1 0 0 0 0,0 0 0 0 0,0 0-1 0 0,-1 0 1 0 0,1 0 0 0 0,0 0-1 0 0,0 0 1 0 0,-1 1 0 0 0,1-1-1 0 0,0 0 1 0 0,0 0 0 0 0,-1 0 0 0 0,1 0-1 0 0,0 0 1 0 0,0 1 0 0 0,-1-1-1 0 0,1 0 1 0 0,0 0 0 0 0,0 1-1 0 0,0-1 1 0 0,0 0 0 0 0,-1 0-1 0 0,1 0 1 0 0,0 1 0 0 0,0-1 0 0 0,0 0-1 0 0,0 1 1 0 0,0-1 0 0 0,0 0-1 0 0,0 0 1 0 0,0 1 0 0 0,0-1-1 0 0,0 0 1 0 0,0 1 0 0 0,0-1 0 0 0,0 0-1 0 0,0 0 1 0 0,0 1 0 0 0,0-1-1 0 0,0 0 1 0 0,0 1 0 0 0</inkml:trace>
</inkml:ink>
</file>

<file path=ppt/ink/ink50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43:06.234"/>
    </inkml:context>
    <inkml:brush xml:id="br0">
      <inkml:brushProperty name="width" value="0.1" units="cm"/>
      <inkml:brushProperty name="height" value="0.1" units="cm"/>
    </inkml:brush>
  </inkml:definitions>
  <inkml:trace contextRef="#ctx0" brushRef="#br0">8 1 7170 0 0,'-3'0'3828'0'0,"-2"0"-1966"0"0,32 2-975 0 0,-3 1-536 0 0,-6-5-307 0 0,-15 2-403 0 0,3 0-732 0 0,-4-2 574 0 0,-2 1-168 0 0</inkml:trace>
</inkml:ink>
</file>

<file path=ppt/ink/ink50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43:06.595"/>
    </inkml:context>
    <inkml:brush xml:id="br0">
      <inkml:brushProperty name="width" value="0.1" units="cm"/>
      <inkml:brushProperty name="height" value="0.1" units="cm"/>
    </inkml:brush>
  </inkml:definitions>
  <inkml:trace contextRef="#ctx0" brushRef="#br0">1 0 5913 0 0,'30'13'5621'0'0,"-1"-11"-3745"0"0,-7-4-1410 0 0,-6 0-320 0 0,7 2 42 0 0,-2 2-43 0 0,9 2-25 0 0,-5 0-126 0 0,-7-2-57 0 0,-13-2-223 0 0,1 0 441 0 0,-3 0-437 0 0</inkml:trace>
</inkml:ink>
</file>

<file path=ppt/ink/ink50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43:37.949"/>
    </inkml:context>
    <inkml:brush xml:id="br0">
      <inkml:brushProperty name="width" value="0.1" units="cm"/>
      <inkml:brushProperty name="height" value="0.1" units="cm"/>
    </inkml:brush>
  </inkml:definitions>
  <inkml:trace contextRef="#ctx0" brushRef="#br0">0 0 3377 0 0,'73'14'3322'0'0,"-58"-8"-627"0"0,-15-2-1805 0 0,5 10 871 0 0,4 14 238 0 0,4 39-1483 0 0,7 27 509 0 0,38 102-1 0 0,-54-183-997 0 0,-3-10-41 0 0,-1 0 0 0 0,1 0-1 0 0,0 0 1 0 0,1 0 0 0 0,-1-1 0 0 0,0 1 0 0 0,1 0 0 0 0,-1 0 0 0 0,1-1 0 0 0,0 1 0 0 0,0-1 0 0 0,3 3 0 0 0,-3-3-267 0 0,-5-3-353 0 0,-1-1-328 0 0,2 0 349 0 0</inkml:trace>
</inkml:ink>
</file>

<file path=ppt/ink/ink5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23:00:56.333"/>
    </inkml:context>
    <inkml:brush xml:id="br0">
      <inkml:brushProperty name="width" value="0.05" units="cm"/>
      <inkml:brushProperty name="height" value="0.05" units="cm"/>
      <inkml:brushProperty name="color" value="#E71224"/>
    </inkml:brush>
  </inkml:definitions>
  <inkml:trace contextRef="#ctx0" brushRef="#br0">0 12 6929 0 0,'12'2'6930'0'0,"-7"-5"-6922"0"0,-3 3-264 0 0,-1 0-144 0 0,-1-2 8 0 0,0-1-1233 0 0,0 1 1313 0 0,0 0 8 0 0,0 0-1064 0 0</inkml:trace>
</inkml:ink>
</file>

<file path=ppt/ink/ink50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43:38.335"/>
    </inkml:context>
    <inkml:brush xml:id="br0">
      <inkml:brushProperty name="width" value="0.1" units="cm"/>
      <inkml:brushProperty name="height" value="0.1" units="cm"/>
    </inkml:brush>
  </inkml:definitions>
  <inkml:trace contextRef="#ctx0" brushRef="#br0">0 108 4825 0 0,'10'-6'2987'0'0,"6"-2"-552"0"0,11 0-1689 0 0,-8 4-949 0 0,-1 1 246 0 0,-7 2 462 0 0,30-4 215 0 0,19-4 304 0 0,27-3 265 0 0,-59 10-849 0 0,0 0 1 0 0,47 3 0 0 0,4 3-273 0 0,0-4 1 0 0,0-4-1 0 0,0-3 1 0 0,78-17 0 0 0,-157 24-186 0 0,0 0 0 0 0,1 1 0 0 0,-1-1 0 0 0,0 0 0 0 0,1 0 0 0 0,-1 0 1 0 0,0 0-1 0 0,1 0 0 0 0,-1 0 0 0 0,0 0 0 0 0,1 0 0 0 0,-1 0 1 0 0,0 0-1 0 0,1 0 0 0 0,-1-1 0 0 0,0 1 0 0 0,1 0 0 0 0,-1 0 1 0 0,0 0-1 0 0,1 0 0 0 0,-1 0 0 0 0,0-1 0 0 0,1 1 0 0 0,-1 0 0 0 0,0 0 1 0 0,0-1-1 0 0,1 1 0 0 0,-1 0 0 0 0,0 0 0 0 0,0-1 0 0 0,0 1 1 0 0,1 0-1 0 0,-1 0 0 0 0,0-1 0 0 0,0 1 0 0 0,0 0 0 0 0,0-1 1 0 0,0 1-1 0 0,0 0 0 0 0,1-1 0 0 0,-1 1 0 0 0,0 0 0 0 0,0-1 0 0 0,0 1 1 0 0,0-1-1 0 0,0 1 0 0 0,0 0 0 0 0,0-1 0 0 0,-1 1 0 0 0,1 0 1 0 0,0-1-1 0 0,0 1 0 0 0,0 0 0 0 0,0-1 0 0 0,0 1 0 0 0,0 0 1 0 0,-1-1-1 0 0,1 1 0 0 0,0 0 0 0 0,0 0 0 0 0,-1-1 0 0 0,-7-3-831 0 0</inkml:trace>
</inkml:ink>
</file>

<file path=ppt/ink/ink50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43:38.736"/>
    </inkml:context>
    <inkml:brush xml:id="br0">
      <inkml:brushProperty name="width" value="0.1" units="cm"/>
      <inkml:brushProperty name="height" value="0.1" units="cm"/>
    </inkml:brush>
  </inkml:definitions>
  <inkml:trace contextRef="#ctx0" brushRef="#br0">13 0 5193 0 0,'-1'5'5736'0'0,"-2"-8"-5243"0"0,2 2-23 0 0,-1 2 363 0 0,-1 4 512 0 0,1 3-813 0 0,6 43 31 0 0,1-23-313 0 0,5 13 84 0 0,1 3 36 0 0,16 47 481 0 0,-1-33-664 0 0,-17-43-377 0 0,4 8 355 0 0</inkml:trace>
</inkml:ink>
</file>

<file path=ppt/ink/ink50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43:39.088"/>
    </inkml:context>
    <inkml:brush xml:id="br0">
      <inkml:brushProperty name="width" value="0.1" units="cm"/>
      <inkml:brushProperty name="height" value="0.1" units="cm"/>
    </inkml:brush>
  </inkml:definitions>
  <inkml:trace contextRef="#ctx0" brushRef="#br0">1 1 5961 0 0,'5'2'2068'0'0,"6"3"946"0"0,-5-2-1770 0 0,-2 1-596 0 0,-3-2-100 0 0,6 4 353 0 0,-3 6-265 0 0,-1-2-483 0 0,2-1-27 0 0,-1-1 1 0 0,2 0-1 0 0,-1 0 1 0 0,12 13-1 0 0,-10-15 88 0 0,-1 1-1 0 0,-1 1 0 0 0,0-1 0 0 0,0 1 1 0 0,0 0-1 0 0,4 9 0 0 0,0 4 172 0 0,2-1 1 0 0,0-1-1 0 0,25 33 0 0 0,-31-45-338 0 0,23 29 284 0 0,-27-35-399 0 0,0 0-1 0 0,0 1 1 0 0,0-1 0 0 0,0 0 0 0 0,1 0 0 0 0,-1 0 0 0 0,0 0-1 0 0,1 0 1 0 0,-1 0 0 0 0,0 0 0 0 0,1-1 0 0 0,-1 1 0 0 0,1 0-1 0 0,-1-1 1 0 0,1 1 0 0 0,-1-1 0 0 0,1 0 0 0 0,0 1 0 0 0,-1-1-1 0 0,1 0 1 0 0,2 0 0 0 0,-1-1-200 0 0,-2-3-651 0 0</inkml:trace>
</inkml:ink>
</file>

<file path=ppt/ink/ink50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43:41.008"/>
    </inkml:context>
    <inkml:brush xml:id="br0">
      <inkml:brushProperty name="width" value="0.1" units="cm"/>
      <inkml:brushProperty name="height" value="0.1" units="cm"/>
    </inkml:brush>
  </inkml:definitions>
  <inkml:trace contextRef="#ctx0" brushRef="#br0">448 249 4209 0 0,'4'10'1516'0'0,"5"17"852"0"0,-9-26-2295 0 0,0-1 1 0 0,0 1-1 0 0,0-1 0 0 0,0 1 1 0 0,0-1-1 0 0,0 1 1 0 0,0-1-1 0 0,0 1 0 0 0,0-1 1 0 0,0 1-1 0 0,0-1 1 0 0,0 1-1 0 0,0-1 0 0 0,0 1 1 0 0,0-1-1 0 0,0 0 1 0 0,0 1-1 0 0,-1-1 0 0 0,1 1 1 0 0,0-1-1 0 0,0 1 1 0 0,-1-1-1 0 0,1 0 0 0 0,0 1 1 0 0,0-1-1 0 0,-1 1 1 0 0,1-1-1 0 0,-1 0 0 0 0,1 0 1 0 0,0 1-1 0 0,-1-1 1 0 0,1 0-1 0 0,-1 1 0 0 0,1-1 1 0 0,0 0-1 0 0,-1 0 1 0 0,1 0-1 0 0,-1 0 0 0 0,1 1 1 0 0,-1-1-1 0 0,1 0 1 0 0,-1 0-1 0 0,1 0 0 0 0,-1 0 1 0 0,-1 0 128 0 0,1-1 107 0 0,-1-1 10 0 0,0 0 178 0 0,1 0-83 0 0,-1 1-70 0 0,-3-5 264 0 0,3 3-542 0 0,-13-29 521 0 0,3 3-439 0 0,6 14-84 0 0,-4-8 30 0 0,2-2 99 0 0,1-4-53 0 0,5 12-52 0 0,1 10-61 0 0,1 1 0 0 0,0-1 1 0 0,0 1-1 0 0,1-1 0 0 0,-1 0 0 0 0,1 1 0 0 0,1-1 0 0 0,2-5 0 0 0,4-10-14 0 0,-6 18-6 0 0,8-14 6 0 0,1 12 311 0 0,-11 15-122 0 0,1 3-44 0 0,0 3-119 0 0,-2-4-55 0 0,0 1 26 0 0,-1-3 35 0 0,-13 39-34 0 0,12-42-8 0 0,1-1 0 0 0,-1 1 1 0 0,0-1-1 0 0,0 0 0 0 0,-1 0 1 0 0,1 0-1 0 0,-1 0 0 0 0,0-1 1 0 0,0 1-1 0 0,-6 3 1 0 0,-37 40 20 0 0,21-28-24 0 0,16-14 0 0 0,1 1 0 0 0,1 0 0 0 0,-1 1 0 0 0,-11 14 0 0 0,10-14 2 0 0,0 0 1 0 0,0 0 0 0 0,-1-1-1 0 0,0-1 1 0 0,0 0 0 0 0,-1 0-1 0 0,1-1 1 0 0,-1-1 0 0 0,0 0-1 0 0,-14 3 1 0 0,13-3 5 0 0,9-2 3 0 0,0-1-1 0 0,0 0 1 0 0,-1 0-1 0 0,1 0 1 0 0,0 0-1 0 0,0-1 1 0 0,-1 1-1 0 0,-6-1 1 0 0,9-1 31 0 0,0 0 9 0 0,-3 0 42 0 0,3 0-44 0 0,0 1-8 0 0,-2-1 72 0 0,1 0-59 0 0,0 0 13 0 0,1 0 1 0 0,1 1 26 0 0,0 0 23 0 0,19 1-2 0 0,16 11-29 0 0,-17-6-31 0 0,44 16 51 0 0,-11-4-68 0 0,-10-6 1 0 0,51 31-14 0 0,-81-39-12 0 0,7 1-15 0 0,-10-9 21 0 0,-6-4 15 0 0,-1 5-19 0 0,-4-2-5 0 0,-4 1-4 0 0,1 4 10 0 0,-10 5-10 0 0,-8 9 3 0 0,-23 25 1 0 0,44-35-11 0 0,-4 3 1 0 0,1 1 1 0 0,0 0 0 0 0,0 1-1 0 0,-10 15 1 0 0,9-8 1 0 0,0-1 1 0 0,1 1 0 0 0,-6 24-1 0 0,2-8 9 0 0,10-29-6 0 0,-4 18-16 0 0,4-15 20 0 0,1-2 6 0 0,0 0 31 0 0,1-3-40 0 0,-1 1 0 0 0,1 0 0 0 0,0-1 1 0 0,0 1-1 0 0,0 0 0 0 0,0-1 0 0 0,0 1 0 0 0,0-1 0 0 0,1 0 1 0 0,-1 1-1 0 0,0-1 0 0 0,1 0 0 0 0,2 2 0 0 0,1 0 4 0 0,-1-1-1 0 0,0-1 0 0 0,1 1 1 0 0,-1 0-1 0 0,1-1 0 0 0,0 0 0 0 0,0 0 1 0 0,7 0-1 0 0,43-1 43 0 0,-27-3-21 0 0,-3-4-13 0 0,-10 1-6 0 0,7-6 8 0 0,25-9 20 0 0,12-4 4 0 0,-50 20-20 0 0,0 0 0 0 0,1 1 0 0 0,-1 0 0 0 0,1 0 1 0 0,0 1-1 0 0,16-2 0 0 0,3 1 33 0 0,7 0 14 0 0,-11 0-32 0 0,-4-2-17 0 0,-8 0-20 0 0,0-1 14 0 0,-2 0-52 0 0,-19 5-253 0 0,-7 1-101 0 0,-1 2-90 0 0,11 0 245 0 0,0-1 1 0 0,0 0-1 0 0,0 0 0 0 0,0 0 1 0 0,0-1-1 0 0,1 1 1 0 0,-1-1-1 0 0,-7-2 1 0 0,3-1-840 0 0</inkml:trace>
</inkml:ink>
</file>

<file path=ppt/ink/ink50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43:41.650"/>
    </inkml:context>
    <inkml:brush xml:id="br0">
      <inkml:brushProperty name="width" value="0.1" units="cm"/>
      <inkml:brushProperty name="height" value="0.1" units="cm"/>
    </inkml:brush>
  </inkml:definitions>
  <inkml:trace contextRef="#ctx0" brushRef="#br0">77 15 6249 0 0,'-3'-3'3378'0'0,"0"0"-2427"0"0,1 1-386 0 0,-1-1 18 0 0,2 2-306 0 0,0 1-35 0 0,0-1-169 0 0,-1 1-1 0 0,0-1 0 0 0,0 1 0 0 0,0 0 1 0 0,1 0-1 0 0,-1-1 0 0 0,0 1 0 0 0,0 0 1 0 0,0 1-1 0 0,0-1 0 0 0,1 0 0 0 0,-1 0 1 0 0,0 1-1 0 0,0-1 0 0 0,1 1 0 0 0,-1 0 1 0 0,0-1-1 0 0,1 1 0 0 0,-1 0 0 0 0,0 0 1 0 0,1 0-1 0 0,-1 0 0 0 0,1 0 0 0 0,0 1 1 0 0,-1-1-1 0 0,1 0 0 0 0,0 1 0 0 0,0-1 1 0 0,0 1-1 0 0,0-1 0 0 0,0 1 0 0 0,0-1 1 0 0,0 1-1 0 0,0 0 0 0 0,1-1 0 0 0,-1 1 1 0 0,1 0-1 0 0,-1 1 0 0 0,-1 4-41 0 0,0 0 0 0 0,0 0 1 0 0,1 0-1 0 0,0 0 0 0 0,1 0 0 0 0,-1-1 0 0 0,2 10 1 0 0,2-5 9 0 0,5 0 3 0 0,23 5 40 0 0,-15-9 7 0 0,-9-3-69 0 0,0 0 0 0 0,1-1 0 0 0,-1 0 0 0 0,1 0 0 0 0,-1-1 1 0 0,1 0-1 0 0,15 1 0 0 0,19 7 95 0 0,-36-9-163 0 0,-1 1 0 0 0,1-1 0 0 0,-1 0 0 0 0,1 0-1 0 0,0-1 1 0 0,-1 1 0 0 0,1-1 0 0 0,0-1-1 0 0,-1 1 1 0 0,1-1 0 0 0,-1 0 0 0 0,1 0 0 0 0,-1 0-1 0 0,1-1 1 0 0,-1 0 0 0 0,0 0 0 0 0,1-1 0 0 0,-1 1-1 0 0,5-5 1 0 0,3-3-158 0 0,-11 9 38 0 0,0 0 1 0 0,0-1-1 0 0,0 0 0 0 0,0 1 0 0 0,0-1 1 0 0,0 0-1 0 0,0 0 0 0 0,-1 0 0 0 0,1 0 1 0 0,-1-1-1 0 0,1 1 0 0 0,-1 0 0 0 0,1-4 1 0 0,3-10-5549 0 0</inkml:trace>
</inkml:ink>
</file>

<file path=ppt/ink/ink50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43:42.005"/>
    </inkml:context>
    <inkml:brush xml:id="br0">
      <inkml:brushProperty name="width" value="0.1" units="cm"/>
      <inkml:brushProperty name="height" value="0.1" units="cm"/>
    </inkml:brush>
  </inkml:definitions>
  <inkml:trace contextRef="#ctx0" brushRef="#br0">0 14 6465 0 0,'0'1'2985'0'0,"0"-4"-2377"0"0,7-2 0 0 0,-7 4-152 0 0,0-1 233 0 0,0-1 615 0 0,8 3-1176 0 0,1 0 24 0 0,1 0-416 0 0,-4 0 264 0 0,1 0 0 0 0,-1 0-176 0 0,-1 0-152 0 0</inkml:trace>
</inkml:ink>
</file>

<file path=ppt/ink/ink50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43:42.396"/>
    </inkml:context>
    <inkml:brush xml:id="br0">
      <inkml:brushProperty name="width" value="0.1" units="cm"/>
      <inkml:brushProperty name="height" value="0.1" units="cm"/>
    </inkml:brush>
  </inkml:definitions>
  <inkml:trace contextRef="#ctx0" brushRef="#br0">206 195 4793 0 0,'9'-22'7571'0'0,"9"12"-5775"0"0,0 4-1622 0 0,-6 3-119 0 0,7-1 46 0 0,-2 2 10 0 0,9 1 47 0 0,19-2-23 0 0,-40 0-321 0 0</inkml:trace>
  <inkml:trace contextRef="#ctx0" brushRef="#br0" timeOffset="1">71 78 6945 0 0,'0'-1'2969'0'0,"-36"-37"-1985"0"0,19 18-656 0 0,7 11 48 0 0,2-1-79 0 0,64 41-33 0 0,-27-19 176 0 0,-7-10-48 0 0,2-2-152 0 0,-1-5 0 0 0,2 4 8 0 0,-1-6-256 0 0,-8 7-96 0 0,-5 0-216 0 0,8 3 272 0 0,-8-4-176 0 0,4 1 48 0 0,-7 5 8 0 0</inkml:trace>
</inkml:ink>
</file>

<file path=ppt/ink/ink50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43:42.741"/>
    </inkml:context>
    <inkml:brush xml:id="br0">
      <inkml:brushProperty name="width" value="0.1" units="cm"/>
      <inkml:brushProperty name="height" value="0.1" units="cm"/>
    </inkml:brush>
  </inkml:definitions>
  <inkml:trace contextRef="#ctx0" brushRef="#br0">1 61 3769 0 0,'88'-16'1320'0'0,"-86"16"-1182"0"0,-1-1 1 0 0,0 1-1 0 0,0-1 0 0 0,0 1 0 0 0,0-1 1 0 0,0 1-1 0 0,0-1 0 0 0,0 0 0 0 0,0 0 1 0 0,0 1-1 0 0,-1-1 0 0 0,1 0 0 0 0,0 0 1 0 0,0 0-1 0 0,-1 0 0 0 0,1 0 0 0 0,0 0 0 0 0,-1 0 1 0 0,1 0-1 0 0,-1 0 0 0 0,0 0 0 0 0,1-1 1 0 0,-1 1-1 0 0,0 0 0 0 0,1 0 0 0 0,-1 0 1 0 0,0 0-1 0 0,0-1 0 0 0,0 0 0 0 0,-1-14 5632 0 0,7 32-5426 0 0,10 20 57 0 0,-9-23-346 0 0,-3-2-20 0 0,5 16 95 0 0,10 61 240 0 0,-18-28-1356 0 0,-3-50-1368 0 0</inkml:trace>
</inkml:ink>
</file>

<file path=ppt/ink/ink50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43:43.103"/>
    </inkml:context>
    <inkml:brush xml:id="br0">
      <inkml:brushProperty name="width" value="0.1" units="cm"/>
      <inkml:brushProperty name="height" value="0.1" units="cm"/>
    </inkml:brush>
  </inkml:definitions>
  <inkml:trace contextRef="#ctx0" brushRef="#br0">1 93 7802 0 0,'41'-82'1744'0'0,"-35"71"2429"0"0,-1 12-2490 0 0,0 20-1884 0 0,0 0 807 0 0,4 17-305 0 0,7 39 375 0 0,-11-52-481 0 0,9 8-179 0 0,0-14-856 0 0,-4-7-366 0 0</inkml:trace>
</inkml:ink>
</file>

<file path=ppt/ink/ink50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43:43.525"/>
    </inkml:context>
    <inkml:brush xml:id="br0">
      <inkml:brushProperty name="width" value="0.1" units="cm"/>
      <inkml:brushProperty name="height" value="0.1" units="cm"/>
    </inkml:brush>
  </inkml:definitions>
  <inkml:trace contextRef="#ctx0" brushRef="#br0">1 181 4257 0 0,'4'-21'5805'0'0,"7"7"-4723"0"0,-1 6-665 0 0,13-7-173 0 0,7-6-64 0 0,10-6 114 0 0,-7 6 230 0 0,-6 8-326 0 0,17-2 149 0 0,13-5 52 0 0,-56 19-390 0 0,0 1 0 0 0,0-1 0 0 0,0 1 1 0 0,-1-1-1 0 0,1 1 0 0 0,0-1 0 0 0,0 1 0 0 0,0 0 1 0 0,0-1-1 0 0,0 1 0 0 0,0 0 0 0 0,0 0 0 0 0,0 0 0 0 0,0 0 1 0 0,0-1-1 0 0,0 2 0 0 0,0-1 0 0 0,0 0 0 0 0,0 0 1 0 0,0 0-1 0 0,0 0 0 0 0,0 1 0 0 0,1-1 0 0 0,-2 1-3 0 0,1 0 0 0 0,-1 0 0 0 0,0-1 0 0 0,0 1 0 0 0,0 0 0 0 0,1 0 0 0 0,-1 0 0 0 0,0-1 0 0 0,0 1-1 0 0,0 0 1 0 0,0 0 0 0 0,0 0 0 0 0,0 0 0 0 0,-1-1 0 0 0,1 1 0 0 0,0 0 0 0 0,0 0 0 0 0,-1 0 0 0 0,1-1 0 0 0,-1 2 0 0 0,-24 43 60 0 0,-20 12 98 0 0,32-42 27 0 0,0 0 1 0 0,-19 33-1 0 0,29-42-151 0 0,0 0 1 0 0,0 0-1 0 0,1 0 0 0 0,0 1 0 0 0,0-1 1 0 0,0 1-1 0 0,1 0 0 0 0,0-1 0 0 0,1 1 1 0 0,-1 0-1 0 0,1 0 0 0 0,1 9 0 0 0,0-14-31 0 0,0 0 0 0 0,-1-1 0 0 0,1 1 0 0 0,0-1 0 0 0,0 1-1 0 0,0-1 1 0 0,0 1 0 0 0,0-1 0 0 0,1 0 0 0 0,-1 1 0 0 0,0-1-1 0 0,1 0 1 0 0,-1 0 0 0 0,1 0 0 0 0,-1 0 0 0 0,1 0 0 0 0,-1 0 0 0 0,1-1-1 0 0,0 1 1 0 0,-1 0 0 0 0,1-1 0 0 0,0 1 0 0 0,2-1 0 0 0,42 9 172 0 0,-44-9-177 0 0,49 4 83 0 0,27-6-632 0 0,8-5-938 0 0,-82 6 1402 0 0,14 0-647 0 0</inkml:trace>
</inkml:ink>
</file>

<file path=ppt/ink/ink5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23:01:42.535"/>
    </inkml:context>
    <inkml:brush xml:id="br0">
      <inkml:brushProperty name="width" value="0.05" units="cm"/>
      <inkml:brushProperty name="height" value="0.05" units="cm"/>
      <inkml:brushProperty name="color" value="#E71224"/>
    </inkml:brush>
  </inkml:definitions>
  <inkml:trace contextRef="#ctx0" brushRef="#br0">1 1 6073 0 0,'25'11'763'0'0,"12"7"44"0"0,-28-12-104 0 0,-12-2 510 0 0,2-4-1118 0 0,-1 1-1 0 0,1-1 0 0 0,0 1 0 0 0,0-1 1 0 0,0 1-1 0 0,0 0 0 0 0,-1 0 0 0 0,1-1 1 0 0,0 1-1 0 0,0 0 0 0 0,0 0 0 0 0,0 0 1 0 0,1 0-1 0 0,-1 0 0 0 0,0 0 0 0 0,0 0 1 0 0,1 1-1 0 0,-1-1 0 0 0,0 0 0 0 0,0 3 0 0 0,-6 19 327 0 0,5-15-245 0 0,-4 24 379 0 0,1 18 21 0 0,4-26-444 0 0,2 1-1 0 0,1-1 0 0 0,6 33 0 0 0,4-6-100 0 0,-2-18-11 0 0,11 18 74 0 0,-10-30-69 0 0,1 0 0 0 0,29 39 0 0 0,9 3 42 0 0,-19-26-14 0 0,-31-36-51 0 0,0-1 1 0 0,1 1-1 0 0,-1-1 0 0 0,0 0 0 0 0,0 1 1 0 0,1-1-1 0 0,-1 1 0 0 0,0-1 0 0 0,0 0 1 0 0,1 0-1 0 0,-1 1 0 0 0,0-1 1 0 0,1 0-1 0 0,-1 1 0 0 0,1-1 0 0 0,-1 0 1 0 0,0 0-1 0 0,1 0 0 0 0,-1 1 1 0 0,1-1-1 0 0,-1 0 0 0 0,1 0 0 0 0,-1 0 1 0 0,0 0-1 0 0,1 0 0 0 0,-1 0 0 0 0,1 0 1 0 0,-1 0-1 0 0,1 0 0 0 0,0 0 1 0 0,4-13 24 0 0,-5-15-44 0 0,-2 10-23 0 0,-6-23 9 0 0,-10-35-138 0 0,-11-4 4 0 0,19 54 53 0 0,0-1 0 0 0,-9-46-1 0 0,13 44 49 0 0,-2 1 0 0 0,-14-35 0 0 0,21 62 67 0 0,1 0 0 0 0,0 1 1 0 0,-1-1-1 0 0,1 1 0 0 0,-1-1 1 0 0,0 1-1 0 0,1-1 0 0 0,-1 1 1 0 0,1-1-1 0 0,-1 1 1 0 0,0 0-1 0 0,1-1 0 0 0,-1 1 1 0 0,0 0-1 0 0,1 0 0 0 0,-1-1 1 0 0,0 1-1 0 0,1 0 0 0 0,-1 0 1 0 0,0 0-1 0 0,0 0 1 0 0,1 0-1 0 0,-1 0 0 0 0,0 0 1 0 0,0 0-1 0 0,1 0 0 0 0,-1 0 1 0 0,0 0-1 0 0,0 1 1 0 0,1-1-1 0 0,-1 0 0 0 0,0 0 1 0 0,1 1-1 0 0,-1-1 0 0 0,0 0 1 0 0,1 1-1 0 0,-1-1 0 0 0,1 1 1 0 0,-1-1-1 0 0,1 1 1 0 0,-1-1-1 0 0,1 1 0 0 0,-1-1 1 0 0,1 1-1 0 0,-1 0 0 0 0,1-1 1 0 0,-1 1-1 0 0,1-1 0 0 0,0 1 1 0 0,0 0-1 0 0,-1 0 1 0 0,1-1-1 0 0,0 1 0 0 0,0 0 1 0 0,0-1-1 0 0,0 1 0 0 0,0 0 1 0 0,0 0-1 0 0,0-1 1 0 0,0 2-1 0 0,5 27 65 0 0,2 0 0 0 0,1-1-1 0 0,1-1 1 0 0,18 38 0 0 0,31 50 140 0 0,-51-102-188 0 0,1 0 0 0 0,0 0 0 0 0,13 15 1 0 0,22 9 12 0 0,-41-35-32 0 0,45 25 32 0 0,-44-26-30 0 0,0 1 0 0 0,0-1 0 0 0,0 0 0 0 0,1 0-1 0 0,-1 0 1 0 0,0-1 0 0 0,1 1 0 0 0,-1-1 0 0 0,1 1-1 0 0,-1-1 1 0 0,0 0 0 0 0,1-1 0 0 0,-1 1 0 0 0,4-1-1 0 0,-4-1-6 0 0,-1 0 1 0 0,0 1-1 0 0,0-1 0 0 0,0 0 0 0 0,0 0 0 0 0,0 0 0 0 0,-1-1 0 0 0,1 1 0 0 0,0 0 0 0 0,-1-1 0 0 0,0 1 1 0 0,0-1-1 0 0,2-2 0 0 0,13-40-127 0 0,-6-32-66 0 0,-8 24 33 0 0,0 7 77 0 0,1-1 24 0 0,2-71-369 0 0,-6 104 414 0 0,0 0-1 0 0,0 0 1 0 0,-5-17 0 0 0,6 31 22 0 0,0-1 0 0 0,0 1 0 0 0,0 0-1 0 0,0-1 1 0 0,0 1 0 0 0,0-1 0 0 0,0 1 0 0 0,0-1 0 0 0,-1 1 0 0 0,1 0 0 0 0,0-1 0 0 0,0 1 0 0 0,0-1 0 0 0,0 1-1 0 0,-1 0 1 0 0,1-1 0 0 0,0 1 0 0 0,0 0 0 0 0,-1-1 0 0 0,1 1 0 0 0,0 0 0 0 0,-1-1 0 0 0,1 1 0 0 0,0 0 0 0 0,-1 0-1 0 0,1-1 1 0 0,0 1 0 0 0,-1 0 0 0 0,1 0 0 0 0,-1 0 0 0 0,1 0 0 0 0,0-1 0 0 0,-1 1 0 0 0,1 0 0 0 0,-1 0 0 0 0,1 0 0 0 0,0 0-1 0 0,-1 0 1 0 0,1 0 0 0 0,-1 0 0 0 0,1 0 0 0 0,-1 0 0 0 0,0 1 8 0 0,1-1 0 0 0,-1 1 0 0 0,1-1-1 0 0,-1 1 1 0 0,1-1 0 0 0,0 1 0 0 0,-1-1 0 0 0,1 1 0 0 0,-1 0-1 0 0,1-1 1 0 0,0 1 0 0 0,0 0 0 0 0,-1-1 0 0 0,1 1 0 0 0,0 0-1 0 0,0-1 1 0 0,0 1 0 0 0,0 0 0 0 0,0 0 0 0 0,0-1 0 0 0,0 1-1 0 0,0 0 1 0 0,0-1 0 0 0,0 2 0 0 0,2 12 47 0 0,1-1 0 0 0,0 1 0 0 0,1-1 1 0 0,0 0-1 0 0,1 0 0 0 0,0 0 0 0 0,1-1 0 0 0,1 1 1 0 0,0-1-1 0 0,1-1 0 0 0,0 0 0 0 0,16 18 0 0 0,-8-9 6 0 0,-13-15-53 0 0,1 1-1 0 0,1 0 0 0 0,-1-1 0 0 0,1 0 1 0 0,0 0-1 0 0,0 0 0 0 0,1-1 0 0 0,-1 0 1 0 0,12 7-1 0 0,14 4 28 0 0,-24-11-34 0 0,0 0 1 0 0,0-1 0 0 0,1 0 0 0 0,-1 0 0 0 0,1-1 0 0 0,8 2 0 0 0,-9-2-73 0 0,0 0 0 0 0,0 0 0 0 0,-1 0-1 0 0,1 1 1 0 0,-1 0 0 0 0,11 6 0 0 0,2 5-665 0 0,-10-4 220 0 0,-8-7-403 0 0,-3-6-164 0 0</inkml:trace>
</inkml:ink>
</file>

<file path=ppt/ink/ink50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43:43.875"/>
    </inkml:context>
    <inkml:brush xml:id="br0">
      <inkml:brushProperty name="width" value="0.1" units="cm"/>
      <inkml:brushProperty name="height" value="0.1" units="cm"/>
    </inkml:brush>
  </inkml:definitions>
  <inkml:trace contextRef="#ctx0" brushRef="#br0">55 1 7050 0 0,'-5'-1'2221'0'0,"-2"2"-808"0"0,2 0-885 0 0,2-1-11 0 0,-6 7 145 0 0,-1 19-206 0 0,6-14-292 0 0,1-4-79 0 0,1-1 0 0 0,0 1 0 0 0,0 0 0 0 0,1 0 0 0 0,-1 10 0 0 0,4 11 314 0 0,2-7-148 0 0,4 9 85 0 0,-1-10-166 0 0,0 0 0 0 0,1-1 0 0 0,11 22 0 0 0,-5-20-176 0 0,-7-10-104 0 0,11 15-246 0 0,-5-16 52 0 0,-3-11 67 0 0,0-4-238 0 0</inkml:trace>
</inkml:ink>
</file>

<file path=ppt/ink/ink50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43:44.592"/>
    </inkml:context>
    <inkml:brush xml:id="br0">
      <inkml:brushProperty name="width" value="0.1" units="cm"/>
      <inkml:brushProperty name="height" value="0.1" units="cm"/>
    </inkml:brush>
  </inkml:definitions>
  <inkml:trace contextRef="#ctx0" brushRef="#br0">1 1 5425 0 0,'3'17'7958'0'0,"-1"-9"-7818"0"0,1 0-1 0 0,0-1 1 0 0,0 1 0 0 0,1-1 0 0 0,0 0 0 0 0,0 0 0 0 0,1 0-1 0 0,9 11 1 0 0,-9-12-38 0 0,11 16 120 0 0,-7-9-80 0 0,0 1-48 0 0,9 6 80 0 0,-15-17-146 0 0,0 0 1 0 0,1 0 0 0 0,-1-1 0 0 0,1 1 0 0 0,0-1 0 0 0,-1 1 0 0 0,1-1 0 0 0,0 0-1 0 0,1-1 1 0 0,-1 1 0 0 0,0-1 0 0 0,7 2 0 0 0,10-8 49 0 0,-13-6 57 0 0,-4-10-65 0 0,1 9-51 0 0,6-5-10 0 0,-8 14-9 0 0,-1-1 1 0 0,0 1 0 0 0,0-1-1 0 0,0 0 1 0 0,0 0 0 0 0,0 0-1 0 0,-1 0 1 0 0,0 0 0 0 0,2-6-1 0 0,-3 9 1 0 0,0-1-1 0 0,0 1 0 0 0,0 0 0 0 0,0-1 1 0 0,0 1-1 0 0,0 0 0 0 0,-1 0 0 0 0,1-1 1 0 0,0 1-1 0 0,-1 0 0 0 0,1 0 0 0 0,-1 0 1 0 0,1 0-1 0 0,-1 0 0 0 0,0-1 1 0 0,1 1-1 0 0,-3-1 0 0 0,0-1 1 0 0,0 0-1 0 0,0 1 1 0 0,-1 0 0 0 0,1 0-1 0 0,0 0 1 0 0,-1 0-1 0 0,-5-1 1 0 0,-8-6 0 0 0,11 7 21 0 0,-8 1 72 0 0,6 2-19 0 0,4 1-24 0 0,2 1-3 0 0,2 0-19 0 0,1 2 7 0 0,0-1 0 0 0,0 1-1 0 0,1-1 1 0 0,-1 1 0 0 0,1-1 0 0 0,0 0 0 0 0,1 1 0 0 0,-1-1-1 0 0,1 0 1 0 0,-1 0 0 0 0,1-1 0 0 0,5 6 0 0 0,-3-4-7 0 0,-1 1 0 0 0,1 0 0 0 0,-1 0-1 0 0,0 0 1 0 0,-1 0 0 0 0,5 10 0 0 0,32 67 634 0 0,-26-56-560 0 0,-1 0 1 0 0,-1 2-1 0 0,-1-1 1 0 0,7 32-1 0 0,-7-20-68 0 0,5 30 3 0 0,-18-26 40 0 0,-6-24-36 0 0,6-19-37 0 0,1 1 0 0 0,0-1 0 0 0,-1 1 1 0 0,1-1-1 0 0,-1 0 0 0 0,0 0 0 0 0,1 1 0 0 0,-1-1 1 0 0,0 0-1 0 0,0 0 0 0 0,-3 0 0 0 0,-42 6 55 0 0,23-6-77 0 0,4 0-37 0 0,-40-11-68 0 0,39 2 54 0 0,9 2 10 0 0,8 3 39 0 0,0 0 0 0 0,-1-1 0 0 0,2 1 0 0 0,-1-1 0 0 0,0 0 0 0 0,1 0 0 0 0,-5-7 0 0 0,-3-16-55 0 0,12 11 64 0 0,4-6 0 0 0,-5 21 9 0 0,0-1-1 0 0,0 1 1 0 0,1 0 0 0 0,-1-1-1 0 0,0 1 1 0 0,1-1 0 0 0,-1 1-1 0 0,1 0 1 0 0,-1 0 0 0 0,1-1-1 0 0,0 1 1 0 0,0 0-1 0 0,-1 0 1 0 0,1 0 0 0 0,0-1-1 0 0,0 1 1 0 0,0 0 0 0 0,0 0-1 0 0,0 1 1 0 0,0-1 0 0 0,0 0-1 0 0,3-1 1 0 0,23-16-14 0 0,37-13-11 0 0,-17 15 3 0 0,-26 11-117 0 0,-1 1 0 0 0,1 1 0 0 0,0 1 0 0 0,40 1 0 0 0,18-2-1562 0 0,-74 2-188 0 0</inkml:trace>
</inkml:ink>
</file>

<file path=ppt/ink/ink50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43:44.986"/>
    </inkml:context>
    <inkml:brush xml:id="br0">
      <inkml:brushProperty name="width" value="0.1" units="cm"/>
      <inkml:brushProperty name="height" value="0.1" units="cm"/>
    </inkml:brush>
  </inkml:definitions>
  <inkml:trace contextRef="#ctx0" brushRef="#br0">50 1 6689 0 0,'-5'0'1593'0'0,"-9"5"705"0"0,8-1-1820 0 0,2-3 46 0 0,1-1 154 0 0,1-1-162 0 0,-1 1 312 0 0,-1 8 552 0 0,-1 16-413 0 0,5-17-689 0 0,-1-5-113 0 0,0 13 253 0 0,-1 7 93 0 0,2-17-436 0 0,1 0 0 0 0,-1 0-1 0 0,1 0 1 0 0,-1 0 0 0 0,1 0 0 0 0,1 0 0 0 0,-1 0 0 0 0,4 7 0 0 0,-4-11-66 0 0,-1 0 0 0 0,1 0-1 0 0,-1 0 1 0 0,1 0 0 0 0,0 0 0 0 0,0 0-1 0 0,-1 0 1 0 0,1-1 0 0 0,0 1-1 0 0,0 0 1 0 0,0 0 0 0 0,0-1 0 0 0,0 1-1 0 0,0-1 1 0 0,0 1 0 0 0,0-1 0 0 0,0 1-1 0 0,0-1 1 0 0,2 1 0 0 0,23 12 32 0 0,14 17-1 0 0,-36-28-66 0 0,0 0 1 0 0,0-1-1 0 0,0 1 0 0 0,0-1 0 0 0,1 0 0 0 0,-1 0 1 0 0,0 0-1 0 0,1-1 0 0 0,-1 1 0 0 0,1-1 0 0 0,-1 0 0 0 0,1-1 1 0 0,-1 1-1 0 0,1-1 0 0 0,6-1 0 0 0,-1 0-137 0 0,-8 2 11 0 0,1-1-1 0 0,-1 0 1 0 0,0 0 0 0 0,1 0 0 0 0,-1 0-1 0 0,0 0 1 0 0,1 0 0 0 0,-1-1-1 0 0,0 1 1 0 0,0-1 0 0 0,2-1-1 0 0,11-14-1608 0 0,-11 13 1413 0 0,2-5-361 0 0,-2 3 23 0 0,2-6-1297 0 0</inkml:trace>
</inkml:ink>
</file>

<file path=ppt/ink/ink50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43:45.319"/>
    </inkml:context>
    <inkml:brush xml:id="br0">
      <inkml:brushProperty name="width" value="0.1" units="cm"/>
      <inkml:brushProperty name="height" value="0.1" units="cm"/>
    </inkml:brush>
  </inkml:definitions>
  <inkml:trace contextRef="#ctx0" brushRef="#br0">1 39 9242 0 0,'0'0'1976'0'0,"11"-2"1"0"0,-6-6-657 0 0,-2 7-952 0 0,0-4-128 0 0,-3 3 0 0 0,0 1 144 0 0,0-1-200 0 0,0 1-136 0 0,13-3 0 0 0,-2 3-208 0 0,0-1-304 0 0,-3 1 424 0 0,-4-1 0 0 0,10-3-320 0 0,-13 4-216 0 0</inkml:trace>
</inkml:ink>
</file>

<file path=ppt/ink/ink50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43:45.686"/>
    </inkml:context>
    <inkml:brush xml:id="br0">
      <inkml:brushProperty name="width" value="0.1" units="cm"/>
      <inkml:brushProperty name="height" value="0.1" units="cm"/>
    </inkml:brush>
  </inkml:definitions>
  <inkml:trace contextRef="#ctx0" brushRef="#br0">0 105 6793 0 0,'14'7'6299'0'0,"-2"-3"-4797"0"0,-4-6-989 0 0,16-2-134 0 0,48-13 43 0 0,35-15 147 0 0,-89 26-553 0 0,-3 2-273 0 0,27-11-155 0 0,-22-5-3728 0 0,-16 12 2994 0 0,-6 1 50 0 0</inkml:trace>
</inkml:ink>
</file>

<file path=ppt/ink/ink50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43:46.039"/>
    </inkml:context>
    <inkml:brush xml:id="br0">
      <inkml:brushProperty name="width" value="0.1" units="cm"/>
      <inkml:brushProperty name="height" value="0.1" units="cm"/>
    </inkml:brush>
  </inkml:definitions>
  <inkml:trace contextRef="#ctx0" brushRef="#br0">5 85 5705 0 0,'2'-5'5620'0'0,"-2"5"-5514"0"0,-6-6 1260 0 0,5 5-1287 0 0,1 0 56 0 0,0 0 149 0 0,1-1 51 0 0,1 0 151 0 0,100-14 1156 0 0,-82 14-1422 0 0,5 0 76 0 0,-20 2-257 0 0,1 0 1 0 0,-1 0-1 0 0,1-1 1 0 0,-1 0-1 0 0,1 0 1 0 0,-1 0-1 0 0,0-1 0 0 0,10-4 1 0 0,58-18-1640 0 0,-60 17 398 0 0,-16 3 610 0 0</inkml:trace>
</inkml:ink>
</file>

<file path=ppt/ink/ink50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43:46.940"/>
    </inkml:context>
    <inkml:brush xml:id="br0">
      <inkml:brushProperty name="width" value="0.1" units="cm"/>
      <inkml:brushProperty name="height" value="0.1" units="cm"/>
    </inkml:brush>
  </inkml:definitions>
  <inkml:trace contextRef="#ctx0" brushRef="#br0">53 0 7082 0 0,'3'16'7584'0'0,"-4"-14"-7441"0"0,-2-2 289 0 0,-3 0 248 0 0,3 4-420 0 0,0 6-205 0 0,0-1 1 0 0,1 1 0 0 0,1 1-1 0 0,0-1 1 0 0,0 0 0 0 0,1 0-1 0 0,0 0 1 0 0,3 19 0 0 0,6 15 80 0 0,-2-13-42 0 0,-5-24-84 0 0,1 0 0 0 0,-1-1 1 0 0,1 1-1 0 0,1-1 0 0 0,-1 0 0 0 0,1 0 1 0 0,0 0-1 0 0,1 0 0 0 0,-1 0 1 0 0,1-1-1 0 0,0 0 0 0 0,1 0 1 0 0,-1 0-1 0 0,1-1 0 0 0,0 0 1 0 0,0 0-1 0 0,0 0 0 0 0,0-1 0 0 0,1 0 1 0 0,-1 0-1 0 0,1-1 0 0 0,0 0 1 0 0,0 0-1 0 0,0 0 0 0 0,0-1 1 0 0,0 0-1 0 0,0 0 0 0 0,1-1 1 0 0,-1 0-1 0 0,0 0 0 0 0,0-1 0 0 0,0 0 1 0 0,0 0-1 0 0,0 0 0 0 0,0-1 1 0 0,13-5-1 0 0,-16 5-7 0 0,-1 0 1 0 0,0 0-1 0 0,0 0 1 0 0,0 0-1 0 0,-1 0 1 0 0,1 0-1 0 0,0-1 0 0 0,-1 0 1 0 0,0 1-1 0 0,1-1 1 0 0,-1 0-1 0 0,0 0 1 0 0,-1 0-1 0 0,1 0 0 0 0,0 0 1 0 0,-1-1-1 0 0,0 1 1 0 0,0 0-1 0 0,0-1 1 0 0,0 1-1 0 0,0-1 0 0 0,-1 1 1 0 0,1-1-1 0 0,-1-5 1 0 0,0-1-8 0 0,-1 0 0 0 0,0 0 1 0 0,-1 0-1 0 0,0 0 0 0 0,0 0 0 0 0,-1 1 1 0 0,-8-19-1 0 0,1 8 4 0 0,-2 1 0 0 0,-25-32 0 0 0,35 51-10 0 0,0 0 10 0 0,1 0-11 0 0,1 0-8 0 0,-1-1-12 0 0,1 1 2 0 0,6 15 25 0 0,-6-12 4 0 0,1 0 1 0 0,0-1-1 0 0,0 1 1 0 0,0 0-1 0 0,0-1 1 0 0,0 1-1 0 0,0-1 0 0 0,1 1 1 0 0,-1-1-1 0 0,1 0 1 0 0,3 3-1 0 0,0 2 0 0 0,32 44-6 0 0,-21-24 8 0 0,-7-6 4 0 0,10 24 14 0 0,38 106 16 0 0,-49-121-18 0 0,8 49 1 0 0,-5 19-11 0 0,-8-41 4 0 0,-5 32 19 0 0,1-81-28 0 0,0-1 1 0 0,0 0 0 0 0,-1 0-1 0 0,0 0 1 0 0,0 0 0 0 0,-1 0-1 0 0,0 0 1 0 0,0 0 0 0 0,0-1-1 0 0,-1 0 1 0 0,0 1-1 0 0,0-1 1 0 0,-1-1 0 0 0,0 1-1 0 0,0-1 1 0 0,0 0 0 0 0,-1 0-1 0 0,1 0 1 0 0,-1-1 0 0 0,0 1-1 0 0,0-1 1 0 0,-1-1 0 0 0,1 0-1 0 0,-1 1 1 0 0,0-2-1 0 0,0 1 1 0 0,0-1 0 0 0,0 0-1 0 0,-12 1 1 0 0,3-1 6 0 0,0-1-1 0 0,-1 0 1 0 0,1-1-1 0 0,0-1 1 0 0,0-1-1 0 0,0 0 1 0 0,-27-8-1 0 0,35 8-6 0 0,0 0 0 0 0,0-1-1 0 0,1 1 1 0 0,-1-2-1 0 0,1 1 1 0 0,0-1-1 0 0,0 0 1 0 0,0-1 0 0 0,0 0-1 0 0,1 0 1 0 0,0 0-1 0 0,0-1 1 0 0,0 0-1 0 0,1 0 1 0 0,-1 0 0 0 0,2-1-1 0 0,-6-7 1 0 0,3-10 45 0 0,5 11 2 0 0,3 7-27 0 0,6-4 25 0 0,3 0 13 0 0,8-5 50 0 0,-2 3 24 0 0,-13 9-104 0 0,0 0-1 0 0,0 1 1 0 0,1 0 0 0 0,-1 0 0 0 0,1 0 0 0 0,0 0-1 0 0,-1 0 1 0 0,1 1 0 0 0,4-2 0 0 0,70-10 183 0 0,-35 7-188 0 0,3 0 4 0 0,68-2 0 0 0,-43 5-39 0 0,-24-2-15 0 0,-27-2-286 0 0,-2 0-119 0 0,-5 1-623 0 0,-9 5-182 0 0</inkml:trace>
</inkml:ink>
</file>

<file path=ppt/ink/ink50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43:47.626"/>
    </inkml:context>
    <inkml:brush xml:id="br0">
      <inkml:brushProperty name="width" value="0.1" units="cm"/>
      <inkml:brushProperty name="height" value="0.1" units="cm"/>
    </inkml:brush>
  </inkml:definitions>
  <inkml:trace contextRef="#ctx0" brushRef="#br0">12 147 6905 0 0,'33'41'2637'0'0,"-24"-19"-546"0"0,-11 10-1718 0 0,1-19-38 0 0,2-5-177 0 0,1 1 0 0 0,-1-1 0 0 0,2 0 0 0 0,-1 0 0 0 0,1 0 0 0 0,0 0 0 0 0,1-1-1 0 0,4 9 1 0 0,13 30 216 0 0,-15-12-267 0 0,-5-21-8 0 0,2 24 8 0 0,-3-37-101 0 0,0 1 0 0 0,0 0 0 0 0,1 0 0 0 0,-1-1 0 0 0,0 1-1 0 0,-1 0 1 0 0,1 0 0 0 0,0-1 0 0 0,0 1 0 0 0,0 0 0 0 0,0-1 0 0 0,0 1-1 0 0,-1 0 1 0 0,1 0 0 0 0,0-1 0 0 0,-1 1 0 0 0,1-1 0 0 0,-1 1 0 0 0,1 0 0 0 0,0-1-1 0 0,-1 1 1 0 0,1-1 0 0 0,-1 1 0 0 0,0-1 0 0 0,1 1 0 0 0,-1-1 0 0 0,1 1 0 0 0,-1-1-1 0 0,0 0 1 0 0,1 1 0 0 0,-1-1 0 0 0,0 0 0 0 0,1 1 0 0 0,-1-1 0 0 0,-1 0-1 0 0,-12-14 141 0 0,3-4-146 0 0,1-1 1 0 0,1 1-1 0 0,-9-30 1 0 0,8 15-11 0 0,8 26 9 0 0,-2-7-1 0 0,1 0-1 0 0,0 0 1 0 0,1 0-1 0 0,0-22 0 0 0,-1-11-6 0 0,1 32 12 0 0,1-1-4 0 0,2-11-1 0 0,3 0 1 0 0,7-12 5 0 0,-9 34-1 0 0,0 1 0 0 0,1-1 0 0 0,-1 1 0 0 0,1 0 1 0 0,0 0-1 0 0,0 0 0 0 0,0 0 0 0 0,0 0 0 0 0,1 1 0 0 0,7-7 0 0 0,11 0 26 0 0,-5 7-3 0 0,-13 2-12 0 0,1 1 0 0 0,-1 1 0 0 0,0-1 1 0 0,0 1-1 0 0,0-1 0 0 0,0 1 0 0 0,0 0 0 0 0,0 0 0 0 0,0 1 0 0 0,0-1 0 0 0,4 4 0 0 0,-3-2 21 0 0,0 0 0 0 0,0 0 0 0 0,-1 1 1 0 0,0 0-1 0 0,0 0 0 0 0,0 0 0 0 0,0 1 0 0 0,-1-1 0 0 0,1 1 0 0 0,-1 0 0 0 0,0 0 0 0 0,2 6 0 0 0,-1-2 13 0 0,-1 0-1 0 0,0 0 0 0 0,0 0 1 0 0,-1 0-1 0 0,0 0 0 0 0,-1 0 1 0 0,0 0-1 0 0,0 1 1 0 0,-1-1-1 0 0,0 0 0 0 0,-1 1 1 0 0,0-1-1 0 0,-3 10 0 0 0,-1-3 70 0 0,-7 9 69 0 0,-5-3 5 0 0,15-20-163 0 0,0 0 0 0 0,0 0 0 0 0,-1 1 0 0 0,1-1 0 0 0,-1-1 0 0 0,0 1 0 0 0,0 0 0 0 0,1-1 0 0 0,-5 2 0 0 0,6-3-104 0 0,1 0-1 0 0,-1 0 1 0 0,0 0 0 0 0,1 0-1 0 0,-1 0 1 0 0,1-1-1 0 0,-1 1 1 0 0,1 0 0 0 0,-1 0-1 0 0,1-1 1 0 0,0 1 0 0 0,-1 0-1 0 0,1-1 1 0 0,-1 1 0 0 0,1 0-1 0 0,0-1 1 0 0,-1 1-1 0 0,1-1 1 0 0,0 1 0 0 0,-1-1-1 0 0,1 1 1 0 0,0 0 0 0 0,0-1-1 0 0,-1 1 1 0 0,1-1 0 0 0,0 0-1 0 0,0 1 1 0 0,0-1-1 0 0,0 1 1 0 0,0-1 0 0 0,-1 1-1 0 0,1-1 1 0 0,0 0 0 0 0,-3-19-1566 0 0,3-2 489 0 0</inkml:trace>
</inkml:ink>
</file>

<file path=ppt/ink/ink50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43:47.983"/>
    </inkml:context>
    <inkml:brush xml:id="br0">
      <inkml:brushProperty name="width" value="0.1" units="cm"/>
      <inkml:brushProperty name="height" value="0.1" units="cm"/>
    </inkml:brush>
  </inkml:definitions>
  <inkml:trace contextRef="#ctx0" brushRef="#br0">0 78 3161 0 0,'79'-59'3080'0'0,"-61"43"1669"0"0,-20 14-4305 0 0,-1 2-8 0 0,1 0 361 0 0,-3 1 213 0 0,1 2-231 0 0,0 12-548 0 0,4-12-115 0 0,0 11 1 0 0,0 0 0 0 0,1-1 0 0 0,0 1 0 0 0,1-1 0 0 0,1 1 0 0 0,0-1 0 0 0,0 0 0 0 0,2 0-1 0 0,9 21 1 0 0,11 38 244 0 0,-17-41-273 0 0,-6-18-66 0 0,1 0 0 0 0,1 0 0 0 0,0-1 0 0 0,0 0 0 0 0,12 22 0 0 0,-1-26-2495 0 0</inkml:trace>
</inkml:ink>
</file>

<file path=ppt/ink/ink50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43:48.363"/>
    </inkml:context>
    <inkml:brush xml:id="br0">
      <inkml:brushProperty name="width" value="0.1" units="cm"/>
      <inkml:brushProperty name="height" value="0.1" units="cm"/>
    </inkml:brush>
  </inkml:definitions>
  <inkml:trace contextRef="#ctx0" brushRef="#br0">39 109 7746 0 0,'47'-70'2860'0'0,"-47"69"-2788"0"0,1 0 0 0 0,0 0 0 0 0,0 1-1 0 0,-1-1 1 0 0,1 0 0 0 0,0 0 0 0 0,-1 0-1 0 0,1 0 1 0 0,-1 0 0 0 0,1 0 0 0 0,-1-1 0 0 0,1 1-1 0 0,-1 0 1 0 0,0 0 0 0 0,0 0 0 0 0,1 0-1 0 0,-1 0 1 0 0,0-1 0 0 0,0 1 0 0 0,0 0 0 0 0,0 0-1 0 0,-1 0 1 0 0,1 0 0 0 0,0 0 0 0 0,0-1-1 0 0,-1 1 1 0 0,1 0 0 0 0,0 0 0 0 0,-1 0-1 0 0,1 0 1 0 0,-1 0 0 0 0,0 0 0 0 0,0-1 0 0 0,-14 0 1073 0 0,7 9-678 0 0,-1 7-405 0 0,-4 8-7 0 0,-10 22 3 0 0,11-10 36 0 0,6 11-49 0 0,4-27-29 0 0,2-17-14 0 0,0 0 1 0 0,0 0 0 0 0,0 1 0 0 0,0-1 0 0 0,0 0-1 0 0,1 0 1 0 0,-1 1 0 0 0,1-1 0 0 0,-1 0 0 0 0,0 0 0 0 0,1 0-1 0 0,0 0 1 0 0,-1 0 0 0 0,1 0 0 0 0,0 0 0 0 0,-1 0-1 0 0,1 0 1 0 0,0 0 0 0 0,0 0 0 0 0,0 0 0 0 0,0 0 0 0 0,0 0-1 0 0,0-1 1 0 0,0 1 0 0 0,0 0 0 0 0,0-1 0 0 0,0 1-1 0 0,1-1 1 0 0,-1 1 0 0 0,0-1 0 0 0,0 0 0 0 0,0 0 0 0 0,1 1-1 0 0,1-1 1 0 0,-2-4 25 0 0,1-3-8 0 0,-1 4-32 0 0,9-10-3 0 0,0-11 2 0 0,-3-2 8 0 0,0-10 2 0 0,-5 23 1 0 0,-1 4-1 0 0,-2-20 10 0 0,-2 18-7 0 0,-1 6-6 0 0,4 5-3 0 0,11 43 53 0 0,6 2 71 0 0,0-29-90 0 0,-12-11-91 0 0,6 6 102 0 0,1 0 0 0 0,1-1 0 0 0,16 10 0 0 0,-27-19-105 0 0,0 1 0 0 0,0 0 0 0 0,0-1 0 0 0,1 0-1 0 0,-1 0 1 0 0,0 1 0 0 0,1-1 0 0 0,-1-1-1 0 0,1 1 1 0 0,-1 0 0 0 0,1-1 0 0 0,0 1 0 0 0,-1-1-1 0 0,1 0 1 0 0,0 0 0 0 0,-1 0 0 0 0,1 0 0 0 0,0 0-1 0 0,-1 0 1 0 0,1-1 0 0 0,-1 1 0 0 0,1-1 0 0 0,-1 0-1 0 0,1 0 1 0 0,-1 0 0 0 0,1 0 0 0 0,-1 0 0 0 0,0-1-1 0 0,3-1 1 0 0,3-4-700 0 0</inkml:trace>
</inkml:ink>
</file>

<file path=ppt/ink/ink5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23:01:42.887"/>
    </inkml:context>
    <inkml:brush xml:id="br0">
      <inkml:brushProperty name="width" value="0.05" units="cm"/>
      <inkml:brushProperty name="height" value="0.05" units="cm"/>
      <inkml:brushProperty name="color" value="#E71224"/>
    </inkml:brush>
  </inkml:definitions>
  <inkml:trace contextRef="#ctx0" brushRef="#br0">0 67 6257 0 0,'40'-61'1522'0'0,"-40"60"-1470"0"0,1 1 0 0 0,-1 0 1 0 0,0-1-1 0 0,1 1 0 0 0,-1 0 0 0 0,1-1 1 0 0,-1 1-1 0 0,0 0 0 0 0,1-1 0 0 0,-1 1 1 0 0,1 0-1 0 0,-1 0 0 0 0,1-1 0 0 0,-1 1 1 0 0,1 0-1 0 0,-1 0 0 0 0,1 0 0 0 0,-1 0 1 0 0,1 0-1 0 0,0 0 0 0 0,-1 0 0 0 0,1 0 1 0 0,-1 0-1 0 0,1 0 0 0 0,-1 0 0 0 0,1 0 1 0 0,-1 0-1 0 0,1 0 0 0 0,-1 0 0 0 0,1 1 1 0 0,-1-1-1 0 0,1 0 0 0 0,-1 0 0 0 0,1 1 1 0 0,-1-1-1 0 0,1 0 0 0 0,-1 1 0 0 0,1-1 1 0 0,-1 0-1 0 0,0 1 0 0 0,1-1 0 0 0,-1 1 1 0 0,0-1-1 0 0,1 0 0 0 0,-1 1 0 0 0,0-1 1 0 0,0 1-1 0 0,1-1 0 0 0,-1 1 0 0 0,0-1 1 0 0,0 1-1 0 0,0-1 0 0 0,0 1 0 0 0,0-1 1 0 0,1 2-1 0 0,9 32 900 0 0,3 12-676 0 0,32 76-1 0 0,-31-88-184 0 0,-12-30-82 0 0,0 1 0 0 0,0-1 1 0 0,1 1-1 0 0,0-1 1 0 0,0 0-1 0 0,0 0 1 0 0,0 0-1 0 0,1 0 0 0 0,0-1 1 0 0,-1 0-1 0 0,1 1 1 0 0,0-1-1 0 0,1-1 0 0 0,8 6 1 0 0,4 2-502 0 0,-16-9 73 0 0</inkml:trace>
</inkml:ink>
</file>

<file path=ppt/ink/ink50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43:48.860"/>
    </inkml:context>
    <inkml:brush xml:id="br0">
      <inkml:brushProperty name="width" value="0.1" units="cm"/>
      <inkml:brushProperty name="height" value="0.1" units="cm"/>
    </inkml:brush>
  </inkml:definitions>
  <inkml:trace contextRef="#ctx0" brushRef="#br0">76 71 8906 0 0,'57'-45'1928'0'0,"-57"45"-1882"0"0,0 0 0 0 0,0 0 0 0 0,0 0 0 0 0,0-1 0 0 0,1 1 0 0 0,-1 0 0 0 0,0 0 0 0 0,0-1 0 0 0,0 1 0 0 0,0 0 0 0 0,0 0 0 0 0,0-1 0 0 0,0 1 0 0 0,0 0 0 0 0,0 0 0 0 0,0-1 0 0 0,0 1-1 0 0,0 0 1 0 0,0 0 0 0 0,0-1 0 0 0,0 1 0 0 0,0 0 0 0 0,0-1 0 0 0,0 1 0 0 0,0 0 0 0 0,0 0 0 0 0,0-1 0 0 0,0 1 0 0 0,0 0 0 0 0,0 0 0 0 0,-1 0 0 0 0,1-1 0 0 0,0 1 0 0 0,0 0 0 0 0,0 0 0 0 0,0-1 0 0 0,-1 1 0 0 0,1 0-1 0 0,0 0 1 0 0,0 0 0 0 0,-1-1 0 0 0,-16-7 2016 0 0,-21 1 1419 0 0,37 7-3478 0 0,-1 0 1 0 0,1 0 0 0 0,-1 1 0 0 0,1-1 0 0 0,-1 0 0 0 0,1 1 0 0 0,-1-1-1 0 0,1 1 1 0 0,-1 0 0 0 0,1 0 0 0 0,0-1 0 0 0,-1 1 0 0 0,1 0 0 0 0,0 0-1 0 0,0 0 1 0 0,0 1 0 0 0,-1-1 0 0 0,1 0 0 0 0,0 0 0 0 0,1 0 0 0 0,-1 1 0 0 0,0-1-1 0 0,0 0 1 0 0,1 1 0 0 0,-1-1 0 0 0,0 1 0 0 0,1-1 0 0 0,-1 1 0 0 0,1 2-1 0 0,-16 30 27 0 0,10-24-30 0 0,4-8 4 0 0,0 1 0 0 0,0-1 0 0 0,0 1 0 0 0,0 0 0 0 0,0 0 0 0 0,1 0 0 0 0,-1 0 0 0 0,1 1 0 0 0,0-1 0 0 0,0 0 0 0 0,0 0 0 0 0,1 1 0 0 0,-1-1 0 0 0,1 0 0 0 0,-1 1 0 0 0,1-1 0 0 0,0 1 0 0 0,1-1 0 0 0,-1 0 0 0 0,1 1 0 0 0,-1-1 0 0 0,1 0 0 0 0,0 1 0 0 0,0-1 0 0 0,3 6 0 0 0,-1-3-1 0 0,1 0 0 0 0,-1-1 1 0 0,1 1-1 0 0,1-1 0 0 0,-1 1 0 0 0,1-1 0 0 0,0-1 1 0 0,0 1-1 0 0,0-1 0 0 0,1 0 0 0 0,-1 0 0 0 0,1 0 0 0 0,0-1 1 0 0,0 0-1 0 0,1 0 0 0 0,-1 0 0 0 0,0-1 0 0 0,1 0 1 0 0,0 0-1 0 0,-1-1 0 0 0,1 0 0 0 0,0 0 0 0 0,0-1 1 0 0,0 1-1 0 0,0-1 0 0 0,-1-1 0 0 0,1 1 0 0 0,0-1 1 0 0,0-1-1 0 0,-1 1 0 0 0,1-1 0 0 0,0 0 0 0 0,-1-1 1 0 0,0 1-1 0 0,1-1 0 0 0,-1-1 0 0 0,6-4 0 0 0,50-36-23 0 0,-35 22-8 0 0,-3 3 0 0 0,-11 3 2 0 0,-9 11 23 0 0,1 1-1 0 0,-1 1 2 0 0,2-7 0 0 0,3-1-9 0 0,0 0-8 0 0,-8 11 18 0 0,-1 0 1 0 0,0-1-1 0 0,0 1 1 0 0,1-1-1 0 0,-1 1 1 0 0,0-1-1 0 0,0 1 0 0 0,1-1 1 0 0,-1 1-1 0 0,0-1 1 0 0,0 1-1 0 0,0-1 1 0 0,0 1-1 0 0,0-1 1 0 0,0 1-1 0 0,0-1 1 0 0,1 1-1 0 0,-2-1 1 0 0,1 1-1 0 0,0-1 1 0 0,0 1-1 0 0,0-1 1 0 0,0 1-1 0 0,0-1 1 0 0,0 1-1 0 0,-1-1 1 0 0,1 1-1 0 0,0-1 1 0 0,0 1-1 0 0,-1-1 1 0 0,1 1-1 0 0,0 0 0 0 0,-1-1 1 0 0,-6-5-7 0 0,-4 2 6 0 0,3 4 1 0 0,2 1-1 0 0,-3 1-5 0 0,0 2 5 0 0,-6 16 14 0 0,4 0-10 0 0,6-13-4 0 0,2-4 2 0 0,1 1 0 0 0,-1-1-1 0 0,1 1 1 0 0,0-1-1 0 0,0 1 1 0 0,0-1 0 0 0,0 1-1 0 0,1 0 1 0 0,-1 0-1 0 0,1 0 1 0 0,0 0-1 0 0,0 0 1 0 0,1 0 0 0 0,-1 1-1 0 0,1-1 1 0 0,0 0-1 0 0,0 0 1 0 0,0 0 0 0 0,1 0-1 0 0,-1 1 1 0 0,1-1-1 0 0,0 0 1 0 0,0 0-1 0 0,1 0 1 0 0,2 6 0 0 0,0-2 2 0 0,1-1 0 0 0,0 1 1 0 0,0-1-1 0 0,1-1 1 0 0,-1 1-1 0 0,2-1 0 0 0,-1 0 1 0 0,1 0-1 0 0,-1-1 1 0 0,11 7-1 0 0,-11-9 2 0 0,8 3 5 0 0,7 2-30 0 0,-18-7-19 0 0,1 0 0 0 0,0 0 0 0 0,0 0 0 0 0,0-1 1 0 0,0 1-1 0 0,0-1 0 0 0,0 0 0 0 0,0-1 1 0 0,0 1-1 0 0,0-1 0 0 0,0 1 0 0 0,6-3 1 0 0,40-15-2249 0 0,-18-1 505 0 0,-11 3 884 0 0,-1-3 65 0 0</inkml:trace>
</inkml:ink>
</file>

<file path=ppt/ink/ink50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43:49.412"/>
    </inkml:context>
    <inkml:brush xml:id="br0">
      <inkml:brushProperty name="width" value="0.1" units="cm"/>
      <inkml:brushProperty name="height" value="0.1" units="cm"/>
    </inkml:brush>
  </inkml:definitions>
  <inkml:trace contextRef="#ctx0" brushRef="#br0">68 104 7890 0 0,'-40'-80'2780'0'0,"21"57"-1080"0"0,19 23-1677 0 0,0 0 1 0 0,-1 0-1 0 0,1 0 1 0 0,0-1-1 0 0,0 1 1 0 0,-1 1 0 0 0,1-1-1 0 0,0 0 1 0 0,-1 0-1 0 0,1 0 1 0 0,0 0-1 0 0,0 0 1 0 0,-1 0-1 0 0,1 0 1 0 0,0 0-1 0 0,-1 0 1 0 0,1 0-1 0 0,0 1 1 0 0,0-1 0 0 0,-1 0-1 0 0,1 0 1 0 0,0 0-1 0 0,0 1 1 0 0,0-1-1 0 0,-1 0 1 0 0,1 0-1 0 0,0 1 1 0 0,0-1-1 0 0,0 0 1 0 0,0 0-1 0 0,-1 1 1 0 0,1-1 0 0 0,0 0-1 0 0,0 0 1 0 0,0 1-1 0 0,0-1 1 0 0,0 0-1 0 0,0 1 1 0 0,0-1-1 0 0,0 0 1 0 0,0 1-1 0 0,0 42 599 0 0,3-23-559 0 0,8 47 301 0 0,4-22 68 0 0,-5-17-321 0 0,1 15 88 0 0,-8-28-133 0 0,1 0 0 0 0,0-1 0 0 0,12 26 0 0 0,-2-17-18 0 0,7 7 12 0 0,2 4-4 0 0,-23-34-51 0 0,1 0 0 0 0,-1 1 0 0 0,0-1 0 0 0,0 0 1 0 0,0 1-1 0 0,0-1 0 0 0,0 0 0 0 0,1 0 0 0 0,-1 1 0 0 0,0-1 1 0 0,0 0-1 0 0,0 0 0 0 0,1 1 0 0 0,-1-1 0 0 0,0 0 1 0 0,0 0-1 0 0,1 0 0 0 0,-1 1 0 0 0,0-1 0 0 0,0 0 0 0 0,1 0 1 0 0,-1 0-1 0 0,0 0 0 0 0,1 0 0 0 0,-1 0 0 0 0,0 0 1 0 0,1 0-1 0 0,-1 1 0 0 0,0-1 0 0 0,1 0 0 0 0,-1 0 0 0 0,0 0 1 0 0,1-1-1 0 0,-1 1 0 0 0,0 0 0 0 0,0 0 0 0 0,1 0 0 0 0,-1 0 1 0 0,0 0-1 0 0,1 0 0 0 0,-1 0 0 0 0,0 0 0 0 0,1-1 1 0 0,-1 1-1 0 0,0 0 0 0 0,0 0 0 0 0,1 0 0 0 0,-1-1 0 0 0,0 1 1 0 0,1 0-1 0 0,12-22 211 0 0,-1 1-227 0 0,-8 15 11 0 0,19-25-25 0 0,23-43-1 0 0,-43 70 13 0 0,0-1-1 0 0,0 1 0 0 0,1-1 0 0 0,-1 1 0 0 0,1 0 0 0 0,0 1 0 0 0,0-1 1 0 0,8-5-1 0 0,-10 7 4 0 0,-1 1 0 0 0,1 0 1 0 0,0 0-1 0 0,-1 0 0 0 0,1 0 0 0 0,0 0 1 0 0,0 1-1 0 0,0-1 0 0 0,0 0 1 0 0,0 1-1 0 0,0 0 0 0 0,0-1 1 0 0,0 1-1 0 0,0 0 0 0 0,0 0 0 0 0,0 0 1 0 0,0 0-1 0 0,0 0 0 0 0,0 1 1 0 0,0-1-1 0 0,-1 0 0 0 0,1 1 0 0 0,0 0 1 0 0,0-1-1 0 0,0 1 0 0 0,2 2 1 0 0,-2 0 3 0 0,0 0 0 0 0,0 0 0 0 0,-1 1 0 0 0,0-1 1 0 0,0 1-1 0 0,0-1 0 0 0,0 1 0 0 0,0-1 0 0 0,-1 1 0 0 0,1 0 1 0 0,-1 4-1 0 0,2 10 21 0 0,-1-9 5 0 0,0 1-1 0 0,-1-1 1 0 0,0 1-1 0 0,-1-1 1 0 0,0 1 0 0 0,-3 13-1 0 0,-1 11 100 0 0,5-32-106 0 0,0 0 1 0 0,-1 0-1 0 0,1 0 1 0 0,-1 0-1 0 0,0 0 1 0 0,1 0-1 0 0,-1 0 1 0 0,0 0-1 0 0,0 0 0 0 0,0 0 1 0 0,0 0-1 0 0,-1-1 1 0 0,-1 4-1 0 0,1-3 8 0 0,-1 0 0 0 0,1-1 1 0 0,0 1-1 0 0,-1-1 0 0 0,1 1 0 0 0,-1-1 0 0 0,1 0 0 0 0,-1 0 0 0 0,0 0 0 0 0,1 0 0 0 0,-1-1 1 0 0,0 1-1 0 0,0-1 0 0 0,0 1 0 0 0,-2-1 0 0 0,-2 0 18 0 0,1 0-1 0 0,0-1 1 0 0,0 0 0 0 0,0 0-1 0 0,-1 0 1 0 0,-7-3-1 0 0,-14-10 30 0 0,20 9-406 0 0,-2-5 591 0 0,9-5-5001 0 0,4 13 3725 0 0,11-1 55 0 0</inkml:trace>
</inkml:ink>
</file>

<file path=ppt/ink/ink50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43:49.778"/>
    </inkml:context>
    <inkml:brush xml:id="br0">
      <inkml:brushProperty name="width" value="0.1" units="cm"/>
      <inkml:brushProperty name="height" value="0.1" units="cm"/>
    </inkml:brush>
  </inkml:definitions>
  <inkml:trace contextRef="#ctx0" brushRef="#br0">2 102 6537 0 0,'119'-22'4931'0'0,"-118"22"-4733"0"0,0 0 0 0 0,1 0 0 0 0,-1 0 0 0 0,0 0 0 0 0,1 0 0 0 0,-1-1 0 0 0,0 1 0 0 0,0 0 1 0 0,0-1-1 0 0,1 1 0 0 0,-1 0 0 0 0,0-1 0 0 0,0 0 0 0 0,0 1 0 0 0,0-1 0 0 0,0 0 0 0 0,0 1 0 0 0,0-1 0 0 0,0 0 1 0 0,0 0-1 0 0,0 0 0 0 0,1-2 0 0 0,-3 4-130 0 0,0-1 0 0 0,1 0 0 0 0,-1 0 0 0 0,0 0 0 0 0,0 0 0 0 0,1 1-1 0 0,-1-1 1 0 0,0 0 0 0 0,1 1 0 0 0,-1-1 0 0 0,0 1 0 0 0,1-1 0 0 0,-1 0 0 0 0,1 1 0 0 0,-1-1 0 0 0,1 1 0 0 0,-1 0 0 0 0,1-1 0 0 0,-1 1 0 0 0,1-1 0 0 0,-1 1 0 0 0,1 0 0 0 0,0-1 0 0 0,-1 1 0 0 0,1 0 0 0 0,0 0 0 0 0,0-1 0 0 0,-1 2 0 0 0,-12 26 64 0 0,-9 12-91 0 0,12-23-39 0 0,6-9 11 0 0,3-5-10 0 0,0 1 1 0 0,0-1 0 0 0,0 0 0 0 0,1 0 0 0 0,-1 0 0 0 0,1 1 0 0 0,0-1 0 0 0,-1 0 0 0 0,2 1 0 0 0,-1-1 0 0 0,0 0 0 0 0,1 1 0 0 0,-1-1 0 0 0,1 0 0 0 0,0 0-1 0 0,0 0 1 0 0,0 0 0 0 0,4 6 0 0 0,15 20 38 0 0,-15-24-34 0 0,1-1 0 0 0,-1 0 1 0 0,1 0-1 0 0,0 0 1 0 0,0-1-1 0 0,0 0 0 0 0,0 0 1 0 0,1 0-1 0 0,-1-1 1 0 0,1 0-1 0 0,0 0 0 0 0,0-1 1 0 0,12 1-1 0 0,-14-1-3 0 0,0-1 1 0 0,-1 0-1 0 0,1 0 0 0 0,0 0 0 0 0,0-1 0 0 0,0 0 0 0 0,0 0 0 0 0,-1 0 0 0 0,1 0 1 0 0,0-1-1 0 0,-1 0 0 0 0,1 0 0 0 0,-1 0 0 0 0,0 0 0 0 0,1-1 0 0 0,-1 0 0 0 0,0 0 1 0 0,-1 0-1 0 0,1 0 0 0 0,5-7 0 0 0,-4 4-6 0 0,-1 0 0 0 0,0-1-1 0 0,0 1 1 0 0,-1-1 0 0 0,1 0 0 0 0,2-11 0 0 0,-4 13-1 0 0,-1 0 1 0 0,0 0 0 0 0,0 1 0 0 0,-1-1-1 0 0,0 0 1 0 0,0 0 0 0 0,0 0 0 0 0,0 0 0 0 0,-2-8-1 0 0,1 9 2 0 0,0 0 0 0 0,-1 0-1 0 0,1 0 1 0 0,-1 0-1 0 0,0 0 1 0 0,0 1-1 0 0,-4-6 1 0 0,-4-2-32 0 0,0 0-1 0 0,-1 1 1 0 0,0 0 0 0 0,-1 0 0 0 0,0 1 0 0 0,0 1-1 0 0,-1 0 1 0 0,0 1 0 0 0,-1 0 0 0 0,0 1-1 0 0,0 0 1 0 0,0 1 0 0 0,-1 1 0 0 0,1 0-1 0 0,-1 1 1 0 0,-20-1 0 0 0,-29 3-3276 0 0,45 3-3422 0 0</inkml:trace>
</inkml:ink>
</file>

<file path=ppt/ink/ink50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43:50.451"/>
    </inkml:context>
    <inkml:brush xml:id="br0">
      <inkml:brushProperty name="width" value="0.1" units="cm"/>
      <inkml:brushProperty name="height" value="0.1" units="cm"/>
    </inkml:brush>
  </inkml:definitions>
  <inkml:trace contextRef="#ctx0" brushRef="#br0">18 96 5177 0 0,'-3'-3'3131'0'0,"0"1"-2042"0"0,2 0-652 0 0,-1 1 69 0 0,1-1-4 0 0,-2-1 223 0 0,3 3-658 0 0,0 0 1 0 0,0 0-1 0 0,-1-1 1 0 0,1 1-1 0 0,0 0 1 0 0,-1 0-1 0 0,1-1 0 0 0,0 1 1 0 0,0 0-1 0 0,-1 0 1 0 0,1-1-1 0 0,0 1 1 0 0,0 0-1 0 0,0 0 1 0 0,-1-1-1 0 0,1 1 1 0 0,0 0-1 0 0,0-1 1 0 0,0 1-1 0 0,0 0 1 0 0,0-1-1 0 0,0 1 0 0 0,0 0 1 0 0,0-1-1 0 0,0 1 1 0 0,0 0-1 0 0,0-1 1 0 0,0 1-1 0 0,0-1 1 0 0,0 1-1 0 0,0 0 1 0 0,0-1-1 0 0,0 1 1 0 0,0 0-1 0 0,0-1 1 0 0,0 1-1 0 0,1 0 0 0 0,-1 0 1 0 0,0-1-1 0 0,0 1 1 0 0,0 0-1 0 0,0-1 1 0 0,1 1-1 0 0,-1 0 1 0 0,0 0-1 0 0,0-1 1 0 0,1 1-1 0 0,-1 0 1 0 0,0 0-1 0 0,1 0 1 0 0,-1-1-1 0 0,0 1 0 0 0,1 0 1 0 0,12-6 115 0 0,0 0-1 0 0,0 1 1 0 0,0 1 0 0 0,1 0 0 0 0,0 1 0 0 0,-1 0-1 0 0,22 0 1 0 0,106-1 547 0 0,-101 5-532 0 0,273-17-329 0 0,-232 4-1172 0 0,-78 9 284 0 0</inkml:trace>
</inkml:ink>
</file>

<file path=ppt/ink/ink50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43:56.629"/>
    </inkml:context>
    <inkml:brush xml:id="br0">
      <inkml:brushProperty name="width" value="0.1" units="cm"/>
      <inkml:brushProperty name="height" value="0.1" units="cm"/>
    </inkml:brush>
  </inkml:definitions>
  <inkml:trace contextRef="#ctx0" brushRef="#br0">140 65 2136 0 0,'-21'-50'2101'0'0,"21"49"-1980"0"0,-1 1 0 0 0,1-1 0 0 0,-1 0 0 0 0,0 0 0 0 0,1 0 0 0 0,-1 0-1 0 0,0 0 1 0 0,0 1 0 0 0,1-1 0 0 0,-1 0 0 0 0,0 1 0 0 0,0-1 0 0 0,0 0 0 0 0,0 1 0 0 0,0-1 0 0 0,0 1 0 0 0,0-1 0 0 0,0 1 0 0 0,0 0 0 0 0,0 0 0 0 0,0-1-1 0 0,0 1 1 0 0,0 0 0 0 0,0 0 0 0 0,-1 0 0 0 0,1 0 0 0 0,0 0 0 0 0,0 0 0 0 0,0 0 0 0 0,0 1 0 0 0,0-1 0 0 0,0 0 0 0 0,-1 1 0 0 0,0-1-66 0 0,0 1 0 0 0,0 0 0 0 0,1 0 0 0 0,-1-1 0 0 0,0 1 0 0 0,1 0 1 0 0,-1 0-1 0 0,1 1 0 0 0,-1-1 0 0 0,1 0 0 0 0,0 0 0 0 0,-1 1 0 0 0,1-1 1 0 0,0 1-1 0 0,0-1 0 0 0,-2 3 0 0 0,-8 25 153 0 0,-5 16-135 0 0,9-25-41 0 0,6-18-22 0 0,1 0-1 0 0,0-1 0 0 0,-1 1 1 0 0,1 0-1 0 0,0-1 0 0 0,0 1 1 0 0,1 0-1 0 0,-1-1 0 0 0,0 1 1 0 0,0-1-1 0 0,1 1 0 0 0,-1 0 1 0 0,1-1-1 0 0,0 1 0 0 0,-1-1 1 0 0,1 1-1 0 0,0-1 0 0 0,0 0 1 0 0,0 1-1 0 0,0-1 0 0 0,0 0 1 0 0,0 1-1 0 0,0-1 0 0 0,2 1 1 0 0,18 14 126 0 0,-8-10-94 0 0,12-1 5 0 0,17-2 57 0 0,3-9-28 0 0,-4-12 62 0 0,-18 1-58 0 0,-6-4 7 0 0,-9 5-18 0 0,-8 15-68 0 0,0 0 1 0 0,0 0-1 0 0,0 0 1 0 0,0-1-1 0 0,0 1 1 0 0,0 0-1 0 0,0 0 1 0 0,0 0 0 0 0,-1 0-1 0 0,1-1 1 0 0,0 1-1 0 0,-1 0 1 0 0,1 0-1 0 0,-1 0 1 0 0,1 0-1 0 0,-1 0 1 0 0,0 0-1 0 0,1 0 1 0 0,-1 0 0 0 0,0 0-1 0 0,0 0 1 0 0,0 0-1 0 0,1 1 1 0 0,-1-1-1 0 0,0 0 1 0 0,0 1-1 0 0,0-1 1 0 0,0 0-1 0 0,-3 0 1 0 0,3 0 0 0 0,-1 0-1 0 0,1 0 1 0 0,-1 1-1 0 0,1-1 1 0 0,-1 0 0 0 0,0 1-1 0 0,1-1 1 0 0,-1 1-1 0 0,0 0 1 0 0,0-1 0 0 0,1 1-1 0 0,-1 0 1 0 0,0 0 0 0 0,0 0-1 0 0,1 0 1 0 0,-1 1-1 0 0,0-1 1 0 0,0 0 0 0 0,-2 2-1 0 0,-9 5-1 0 0,9-5 0 0 0,0 0 0 0 0,-1 1-1 0 0,1-1 1 0 0,0 1 0 0 0,1 0 0 0 0,-1 0 0 0 0,0 1 0 0 0,-3 4 0 0 0,-3 1 2 0 0,-8 2-5 0 0,-9 7-3 0 0,21-13 6 0 0,-3 4-1 0 0,-1 5-1 0 0,9-13 2 0 0,1-1 0 0 0,0 1 0 0 0,0 0 0 0 0,0 0 0 0 0,0-1 0 0 0,0 1 0 0 0,0 0 0 0 0,0 0 0 0 0,0-1 0 0 0,1 1 0 0 0,-1 0-1 0 0,0 0 1 0 0,0-1 0 0 0,1 1 0 0 0,-1 0 0 0 0,0-1 0 0 0,1 1 0 0 0,-1 0 0 0 0,0-1 0 0 0,1 1 0 0 0,-1 0 0 0 0,1-1 0 0 0,-1 1 0 0 0,1-1 0 0 0,0 1 0 0 0,-1-1 0 0 0,1 1-1 0 0,-1-1 1 0 0,1 0 0 0 0,0 1 0 0 0,-1-1 0 0 0,1 0 0 0 0,0 1 0 0 0,0-1 0 0 0,-1 0 0 0 0,2 1 0 0 0,27 7 22 0 0,-24-7-14 0 0,-1-1 1 0 0,1 0 0 0 0,-1 0-1 0 0,1 0 1 0 0,0 0 0 0 0,-1-1 0 0 0,1 0-1 0 0,4-1 1 0 0,18-12 40 0 0,-13-1-31 0 0,2-4 36 0 0,-15 18-51 0 0,1 0-1 0 0,-1-1 1 0 0,0 1 0 0 0,0-1 0 0 0,0 1-1 0 0,1-1 1 0 0,-1 1 0 0 0,-1-1-1 0 0,1 0 1 0 0,0 1 0 0 0,0-1-1 0 0,-1 0 1 0 0,1 0 0 0 0,-1 0-1 0 0,1 1 1 0 0,0-5 0 0 0,0-5 19 0 0,0-12 44 0 0,-1 21-64 0 0,-1 0-1 0 0,1 1 0 0 0,-1-1 0 0 0,0 1 1 0 0,1-1-1 0 0,-1 1 0 0 0,0-1 0 0 0,0 1 1 0 0,0 0-1 0 0,0-1 0 0 0,0 1 0 0 0,0 0 1 0 0,0 0-1 0 0,-1 0 0 0 0,1 0 0 0 0,0 0 0 0 0,0 0 1 0 0,-1 0-1 0 0,1 0 0 0 0,-1 0 0 0 0,-2 0 1 0 0,-2-2-1 0 0,-1 0 0 0 0,1 1 0 0 0,-1-1 1 0 0,0 2-1 0 0,0-1 0 0 0,0 1 0 0 0,0 0 0 0 0,0 0 1 0 0,-12 1-1 0 0,15 0 0 0 0,0 0-1 0 0,0 1 1 0 0,0-1 0 0 0,0 1 0 0 0,1 0-1 0 0,-1 0 1 0 0,0 0 0 0 0,0 0 0 0 0,1 1 0 0 0,-1 0-1 0 0,1-1 1 0 0,-1 1 0 0 0,1 1 0 0 0,0-1-1 0 0,0 0 1 0 0,0 1 0 0 0,0-1 0 0 0,-4 6-1 0 0,-3 6 9 0 0,-5 5 6 0 0,4-4-3 0 0,-5 8-2 0 0,9-16-9 0 0,-3-1 0 0 0,4 0 3 0 0,18 8 14 0 0,-10-13-6 0 0,12 6 100 0 0,-9-5-119 0 0,35 13 34 0 0,12 5-2 0 0,-16-10 62 0 0,-23-2-35 0 0,-8-4 15 0 0,-13-12 51 0 0,7 7-78 0 0,-2 0-1 0 0,-2 0-19 0 0,-2 1-9 0 0,0-1 2 0 0,-12 0 17 0 0,-12 1 33 0 0,18 0-53 0 0,11 0-10 0 0,-14-1 15 0 0,10-2-6 0 0,3 0-3 0 0,2 2 4 0 0,-1-3 36 0 0,2 1-14 0 0,0 3-26 0 0,0-1 0 0 0,1 1-1 0 0,-1-1 1 0 0,0 1 0 0 0,1-1-1 0 0,-1 0 1 0 0,1 1 0 0 0,-1-1-1 0 0,0 1 1 0 0,1 0 0 0 0,-1-1-1 0 0,1 1 1 0 0,0-1 0 0 0,-1 1-1 0 0,1 0 1 0 0,-1-1 0 0 0,1 1-1 0 0,-1 0 1 0 0,1 0 0 0 0,0-1-1 0 0,-1 1 1 0 0,1 0 0 0 0,0 0-1 0 0,0 0 1 0 0,9-4 49 0 0,-4 0-20 0 0,-2-2-1 0 0,-4 1-12 0 0,-5-8-23 0 0,-13 0 1 0 0,14 11 0 0 0,3 1-16 0 0,1 0 1 0 0,-1 1 0 0 0,0-1-1 0 0,0 0 1 0 0,0 1-1 0 0,0-1 1 0 0,0 1-1 0 0,0-1 1 0 0,0 1-1 0 0,0 0 1 0 0,0-1-1 0 0,-1 1 1 0 0,1 0-1 0 0,0 0 1 0 0,0 0-1 0 0,0 0 1 0 0,0 0 0 0 0,0 0-1 0 0,0 0 1 0 0,-1 0-1 0 0,1 0 1 0 0,0 0-1 0 0,0 0 1 0 0,0 1-1 0 0,0-1 1 0 0,0 1-1 0 0,-1 0 1 0 0,0 0-17 0 0,2 0 0 0 0,-1 1 1 0 0,0-1-1 0 0,0 0 0 0 0,0 1 0 0 0,0-1 1 0 0,1 0-1 0 0,-1 1 0 0 0,1-1 1 0 0,-1 1-1 0 0,1 0 0 0 0,0-1 0 0 0,-1 1 1 0 0,1-1-1 0 0,0 1 0 0 0,0-1 0 0 0,0 3 1 0 0</inkml:trace>
</inkml:ink>
</file>

<file path=ppt/ink/ink50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43:58.126"/>
    </inkml:context>
    <inkml:brush xml:id="br0">
      <inkml:brushProperty name="width" value="0.1" units="cm"/>
      <inkml:brushProperty name="height" value="0.1" units="cm"/>
    </inkml:brush>
  </inkml:definitions>
  <inkml:trace contextRef="#ctx0" brushRef="#br0">192 52 2417 0 0,'-20'0'5261'0'0,"-11"1"-4597"0"0,12 1-15 0 0,15-2-583 0 0,3 0-55 0 0,1 0-1 0 0,-1 0 1 0 0,1 0-1 0 0,-1 0 0 0 0,1 0 1 0 0,-1 0-1 0 0,1 0 1 0 0,-1 0-1 0 0,1 1 0 0 0,-1-1 1 0 0,1 0-1 0 0,-1 0 1 0 0,1 0-1 0 0,0 1 1 0 0,-1-1-1 0 0,1 0 0 0 0,-1 1 1 0 0,1-1-1 0 0,0 0 1 0 0,-1 1-1 0 0,1-1 0 0 0,0 0 1 0 0,-1 1-1 0 0,1-1 1 0 0,0 1-1 0 0,0-1 0 0 0,-1 0 1 0 0,1 2-1 0 0,-3 5-1 0 0,0 0 0 0 0,1 1-1 0 0,0-1 1 0 0,0 1 0 0 0,1-1-1 0 0,0 1 1 0 0,0 13 0 0 0,2-16-3 0 0,0 0 1 0 0,1-1 0 0 0,0 1 0 0 0,0-1 0 0 0,0 1-1 0 0,0-1 1 0 0,1 0 0 0 0,-1 0 0 0 0,1 0 0 0 0,0 0-1 0 0,1-1 1 0 0,-1 1 0 0 0,1-1 0 0 0,-1 1 0 0 0,1-1-1 0 0,0-1 1 0 0,0 1 0 0 0,0 0 0 0 0,1-1 0 0 0,4 2-1 0 0,10-1 52 0 0,-7-4-16 0 0,-11 1-35 0 0,1 0-1 0 0,-1-1 1 0 0,1 1 0 0 0,0-1-1 0 0,-1 0 1 0 0,1 1-1 0 0,-1-1 1 0 0,1 0-1 0 0,-1 0 1 0 0,0 0-1 0 0,1 0 1 0 0,-1 0-1 0 0,0 0 1 0 0,2-2-1 0 0,-1 0 5 0 0,0-1 1 0 0,0 1-1 0 0,0-1 0 0 0,0 1 0 0 0,0-1 0 0 0,-1 0 0 0 0,1 0 0 0 0,-1 0 0 0 0,1-5 0 0 0,2-26 38 0 0,-3-10-10 0 0,-1 39-37 0 0,0 2 2 0 0,0 0 0 0 0,0-1 0 0 0,-1 1 0 0 0,0 0 0 0 0,1 0 0 0 0,-2 0 1 0 0,1 0-1 0 0,0 0 0 0 0,-1 0 0 0 0,0 1 0 0 0,0-1 0 0 0,0 0 0 0 0,-3-3 0 0 0,4 6 0 0 0,0-1 0 0 0,0 1 0 0 0,0 0 0 0 0,-1 0 0 0 0,1-1 1 0 0,0 1-1 0 0,-1 0 0 0 0,1 1 0 0 0,-1-1 0 0 0,1 0 0 0 0,-1 0 0 0 0,0 1 0 0 0,1-1 0 0 0,-1 0 0 0 0,1 1 1 0 0,-1 0-1 0 0,0-1 0 0 0,0 1 0 0 0,1 0 0 0 0,-1 0 0 0 0,0 0 0 0 0,0 0 0 0 0,1 0 0 0 0,-1 0 0 0 0,0 1 1 0 0,1-1-1 0 0,-1 1 0 0 0,0-1 0 0 0,1 1 0 0 0,-1-1 0 0 0,-2 3 0 0 0,-1-3 35 0 0,3 0-40 0 0,1 1 0 0 0,-2 1 0 0 0,1 2 1 0 0,-1 4 0 0 0,-6 9 0 0 0,-4 1 2 0 0,3-5 2 0 0,1 0 1 0 0,1 1-1 0 0,-9 18 0 0 0,15-28-3 0 0,0 1 1 0 0,1 0-1 0 0,-1 0 0 0 0,1-1 1 0 0,0 1-1 0 0,1 0 0 0 0,-1 0 0 0 0,1 7 1 0 0,0-9-2 0 0,0 0 1 0 0,1 0 0 0 0,-1 0-1 0 0,1 0 1 0 0,0 0-1 0 0,0 0 1 0 0,0 0 0 0 0,3 5-1 0 0,-3-7 4 0 0,1 1 0 0 0,-1-1 0 0 0,0 0 0 0 0,1 0 0 0 0,-1 0 0 0 0,1 0 0 0 0,-1 0 0 0 0,1 0 0 0 0,-1-1 0 0 0,1 1 0 0 0,0-1 0 0 0,-1 1 0 0 0,1-1 0 0 0,0 1 0 0 0,0-1 0 0 0,-1 0 0 0 0,1 0 0 0 0,0 0 0 0 0,0 0 0 0 0,-1 0 0 0 0,4 0 0 0 0,19-9 34 0 0,-17 3-22 0 0,0-1 1 0 0,0 0 0 0 0,-1 0-1 0 0,0-1 1 0 0,9-15-1 0 0,-5-5 29 0 0,-9 8 0 0 0,-8 3-11 0 0,-5 5-10 0 0,2 5-10 0 0,1 0-2 0 0,6 5 2 0 0,0 0 1 0 0,0 1 0 0 0,0-1-1 0 0,0 1 1 0 0,0-1-1 0 0,0 1 1 0 0,-1 0-1 0 0,1 0 1 0 0,0 0-1 0 0,-1 1 1 0 0,1-1-1 0 0,-1 1 1 0 0,1 0-1 0 0,-1 0 1 0 0,1 0-1 0 0,-1 0 1 0 0,1 1 0 0 0,0-1-1 0 0,-1 1 1 0 0,1 0-1 0 0,-5 1 1 0 0,-36 22 56 0 0,19-4-79 0 0,24-18 10 0 0,-1-1 0 0 0,1 0 0 0 0,0 1 0 0 0,-1-1 1 0 0,1 0-1 0 0,0 1 0 0 0,0 0 0 0 0,0-1 0 0 0,0 1 0 0 0,0 0 0 0 0,0-1 1 0 0,0 1-1 0 0,1 0 0 0 0,-1 0 0 0 0,1 0 0 0 0,-1 2 0 0 0,1-3 1 0 0,0 0 0 0 0,0 0-1 0 0,0 0 1 0 0,1 1 0 0 0,-1-1-1 0 0,0 0 1 0 0,1 0-1 0 0,-1 0 1 0 0,1 0 0 0 0,-1 0-1 0 0,1 0 1 0 0,-1 0-1 0 0,1 0 1 0 0,0-1 0 0 0,0 1-1 0 0,-1 0 1 0 0,1 0-1 0 0,0 0 1 0 0,0-1 0 0 0,1 2-1 0 0,2 0 9 0 0,-1 0 1 0 0,1 0-1 0 0,0-1 0 0 0,0 1 0 0 0,0-1 1 0 0,0 0-1 0 0,0 0 0 0 0,0 0 0 0 0,1 0 0 0 0,-1-1 1 0 0,0 0-1 0 0,5 0 0 0 0,-7 0-93 0 0,-1 1-1 0 0,0-1 1 0 0,0 0-1 0 0,0 0 1 0 0,1-1-1 0 0,-1 1 1 0 0,0 0-1 0 0,0 0 1 0 0,0 0-1 0 0,0-1 1 0 0,1 1-1 0 0,-1-1 1 0 0,0 1-1 0 0,0-1 1 0 0,0 1-1 0 0,0-1 1 0 0,0 0-1 0 0,0 1 1 0 0,0-1-1 0 0,0 0 1 0 0,-1 0 0 0 0,1 0-1 0 0,0 0 1 0 0,0 0-1 0 0,0-1 1 0 0</inkml:trace>
</inkml:ink>
</file>

<file path=ppt/ink/ink50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43:58.940"/>
    </inkml:context>
    <inkml:brush xml:id="br0">
      <inkml:brushProperty name="width" value="0.1" units="cm"/>
      <inkml:brushProperty name="height" value="0.1" units="cm"/>
    </inkml:brush>
  </inkml:definitions>
  <inkml:trace contextRef="#ctx0" brushRef="#br0">330 1 3753 0 0,'2'4'4242'0'0,"-39"74"-2608"0"0,22-49-1467 0 0,-2-1 1 0 0,-1 0 0 0 0,-23 26-1 0 0,-5 9-69 0 0,40-55-81 0 0,-7 12 48 0 0,-1 0 0 0 0,-18 18 0 0 0,14-28 77 0 0,10-7-112 0 0,-4 1 17 0 0,-4-9 4 0 0,13 3-47 0 0,1-1 0 0 0,0 1 0 0 0,0-1 0 0 0,0 1 0 0 0,0-1 0 0 0,0 1 0 0 0,1-1 0 0 0,-1 0-1 0 0,-1-4 1 0 0,0-1-8 0 0,0-1 0 0 0,0 0-1 0 0,1 1 1 0 0,0-1-1 0 0,0 0 1 0 0,1-11 0 0 0,0-9-32 0 0,3-32-14 0 0,13 22-8 0 0,-2 6 11 0 0,-10 23 17 0 0,-1 4-1 0 0,-1 4 11 0 0,28 19-84 0 0,-24-15 112 0 0,3 2 0 0 0,0 0 0 0 0,0 1 0 0 0,-1 0 0 0 0,0 0 0 0 0,0 1 0 0 0,0 0 0 0 0,0 0 0 0 0,10 13 0 0 0,10 9 32 0 0,4 4 78 0 0,20 17 42 0 0,-8-23 43 0 0,-24-17-160 0 0,30 13 48 0 0,-15-14-13 0 0,-15-5-52 0 0,8 1 55 0 0,3 1-36 0 0,-10-3-101 0 0,-12-1-179 0 0,14 2 200 0 0,-15-4-1302 0 0</inkml:trace>
</inkml:ink>
</file>

<file path=ppt/ink/ink50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43:59.645"/>
    </inkml:context>
    <inkml:brush xml:id="br0">
      <inkml:brushProperty name="width" value="0.1" units="cm"/>
      <inkml:brushProperty name="height" value="0.1" units="cm"/>
    </inkml:brush>
  </inkml:definitions>
  <inkml:trace contextRef="#ctx0" brushRef="#br0">0 370 2921 0 0,'10'-22'5114'0'0,"-7"12"-4842"0"0,1 0-1 0 0,1 1 1 0 0,0-1 0 0 0,0 1 0 0 0,7-9 0 0 0,3-1-256 0 0,-4 6 74 0 0,0-1 1 0 0,-1-1 0 0 0,0 1 0 0 0,14-32-1 0 0,13-46 173 0 0,-26 54-191 0 0,-12 22-49 0 0,-1 7-22 0 0,1 4 10 0 0,3 5 14 0 0,-2 2-18 0 0,2 5-8 0 0,-1-3 0 0 0,0-3-4 0 0,7 16 0 0 0,1 1 5 0 0,0 0-1 0 0,2 0 0 0 0,20 27 0 0 0,-30-44-11 0 0,1 1 0 0 0,-1-1-1 0 0,1 1 1 0 0,-1-1 0 0 0,1 0 0 0 0,0 0-1 0 0,-1 0 1 0 0,1 0 0 0 0,0 0-1 0 0,0 0 1 0 0,0-1 0 0 0,0 1 0 0 0,0 0-1 0 0,0-1 1 0 0,0 0 0 0 0,0 1-1 0 0,0-1 1 0 0,0 0 0 0 0,0 0 0 0 0,0 0-1 0 0,0 0 1 0 0,2-1 0 0 0,5 1-811 0 0</inkml:trace>
</inkml:ink>
</file>

<file path=ppt/ink/ink50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44:00.104"/>
    </inkml:context>
    <inkml:brush xml:id="br0">
      <inkml:brushProperty name="width" value="0.1" units="cm"/>
      <inkml:brushProperty name="height" value="0.1" units="cm"/>
    </inkml:brush>
  </inkml:definitions>
  <inkml:trace contextRef="#ctx0" brushRef="#br0">1 7 4089 0 0,'0'-6'4585'0'0,"4"34"-3288"0"0,14 0-822 0 0,-15-26-471 0 0,-1 1-1 0 0,0-1 0 0 0,0 1 1 0 0,-1-1-1 0 0,1 1 0 0 0,0 0 1 0 0,-1 0-1 0 0,0 0 0 0 0,1 0 1 0 0,-1 0-1 0 0,0 0 0 0 0,-1 0 1 0 0,1 0-1 0 0,0 0 0 0 0,-1 0 1 0 0,0 1-1 0 0,0 4 0 0 0,0 0 40 0 0,-1 22 116 0 0,2-10-60 0 0,4-1-15 0 0,0-7-42 0 0,0 1-34 0 0,9 19 303 0 0,-2-18-592 0 0,-3-10-352 0 0,-9-6 49 0 0</inkml:trace>
</inkml:ink>
</file>

<file path=ppt/ink/ink50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44:00.593"/>
    </inkml:context>
    <inkml:brush xml:id="br0">
      <inkml:brushProperty name="width" value="0.1" units="cm"/>
      <inkml:brushProperty name="height" value="0.1" units="cm"/>
    </inkml:brush>
  </inkml:definitions>
  <inkml:trace contextRef="#ctx0" brushRef="#br0">1 1 2873 0 0,'0'0'2948'0'0,"8"3"-1285"0"0,12 6-1249 0 0,-9-5-363 0 0,47 16 891 0 0,-36-17-1089 0 0,-9-4-319 0 0,-1-4-387 0 0,-6 1 28 0 0</inkml:trace>
</inkml:ink>
</file>

<file path=ppt/ink/ink5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23:01:43.221"/>
    </inkml:context>
    <inkml:brush xml:id="br0">
      <inkml:brushProperty name="width" value="0.05" units="cm"/>
      <inkml:brushProperty name="height" value="0.05" units="cm"/>
      <inkml:brushProperty name="color" value="#E71224"/>
    </inkml:brush>
  </inkml:definitions>
  <inkml:trace contextRef="#ctx0" brushRef="#br0">1 105 7434 0 0,'75'-40'2265'0'0,"-75"40"-2242"0"0,1 0 1 0 0,0-1-1 0 0,-1 1 0 0 0,1 0 0 0 0,-1 0 0 0 0,1 0 0 0 0,-1 0 0 0 0,1 0 0 0 0,0 0 0 0 0,-1 0 0 0 0,1 0 0 0 0,-1 0 0 0 0,1 0 1 0 0,-1 0-1 0 0,1 0 0 0 0,0 0 0 0 0,-1 1 0 0 0,1-1 0 0 0,-1 0 0 0 0,1 0 0 0 0,-1 1 0 0 0,1-1 0 0 0,-1 0 0 0 0,1 1 0 0 0,-1-1 0 0 0,1 0 1 0 0,-1 1-1 0 0,0-1 0 0 0,1 1 0 0 0,-1-1 0 0 0,0 0 0 0 0,1 1 0 0 0,-1-1 0 0 0,0 1 0 0 0,1-1 0 0 0,-1 2 0 0 0,7 22 146 0 0,-4-13-70 0 0,23 44 121 0 0,-18-36-53 0 0,0-1 0 0 0,1 1 1 0 0,1-1-1 0 0,1-1 1 0 0,1 0-1 0 0,0 0 1 0 0,26 26-1 0 0,-37-42-151 0 0,1 1 0 0 0,-1-1 0 0 0,1 0-1 0 0,-1 0 1 0 0,1 0 0 0 0,-1 0 0 0 0,1-1 0 0 0,0 1 0 0 0,-1 0-1 0 0,1-1 1 0 0,0 1 0 0 0,-1-1 0 0 0,1 0 0 0 0,0 1 0 0 0,0-1 0 0 0,0 0-1 0 0,-1 0 1 0 0,1 0 0 0 0,0 0 0 0 0,0 0 0 0 0,0-1 0 0 0,-1 1 0 0 0,1-1-1 0 0,0 1 1 0 0,0-1 0 0 0,-1 1 0 0 0,1-1 0 0 0,0 0 0 0 0,-1 0-1 0 0,1 0 1 0 0,-1 0 0 0 0,1 0 0 0 0,-1 0 0 0 0,0 0 0 0 0,1 0 0 0 0,1-3-1 0 0,3-3 7 0 0,-1 0-1 0 0,1 0 1 0 0,-1 0-1 0 0,-1-1 0 0 0,7-13 1 0 0,-8 15-22 0 0,-1-1 1 0 0,-1 1-1 0 0,1-1 1 0 0,-1 0-1 0 0,0 0 1 0 0,0 0-1 0 0,-1 1 1 0 0,0-1-1 0 0,0 0 1 0 0,0 0-1 0 0,-3-7 1 0 0,2 5-2 0 0,0-1 0 0 0,1 1 0 0 0,0 0 1 0 0,0 0-1 0 0,3-17 0 0 0,13-55-20 0 0,-6 60 18 0 0,-6 15 14 0 0,-3 4 73 0 0,11 12 92 0 0,23 29-58 0 0,25 29-19 0 0,-33-42-27 0 0,-8-8 6 0 0,46 34 67 0 0,-52-42-118 0 0,1-1 0 0 0,1 0 1 0 0,0-1-1 0 0,0-1 1 0 0,21 7-1 0 0,-2 0-43 0 0,-25-9-341 0 0,0-1-1 0 0,1-1 1 0 0,-1 1-1 0 0,1-1 1 0 0,-1-1 0 0 0,1 0-1 0 0,0 0 1 0 0,0-1-1 0 0,19 0 1 0 0,-21-7-630 0 0,3-14 27 0 0</inkml:trace>
</inkml:ink>
</file>

<file path=ppt/ink/ink50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44:00.960"/>
    </inkml:context>
    <inkml:brush xml:id="br0">
      <inkml:brushProperty name="width" value="0.1" units="cm"/>
      <inkml:brushProperty name="height" value="0.1" units="cm"/>
    </inkml:brush>
  </inkml:definitions>
  <inkml:trace contextRef="#ctx0" brushRef="#br0">27 47 4049 0 0,'-16'1'2896'0'0,"8"-2"-1828"0"0,8-2-587 0 0,0-1-54 0 0,-3 0-89 0 0,5 2-285 0 0,-1 1 0 0 0,0 0 0 0 0,1-1 1 0 0,-1 1-1 0 0,1 0 0 0 0,-1 0 0 0 0,1 0 0 0 0,0 0 0 0 0,-1 0 0 0 0,1 0 0 0 0,0 0 0 0 0,0 0 0 0 0,0 1 0 0 0,0-1 0 0 0,0 1 0 0 0,-1-1 0 0 0,1 1 0 0 0,0 0 0 0 0,3 0 0 0 0,5-2 112 0 0,2-2-112 0 0,28-6 78 0 0,-12 10-68 0 0,-11 1-128 0 0,-10-1 46 0 0,-3-1 7 0 0,5-1-30 0 0,1 2-62 0 0</inkml:trace>
</inkml:ink>
</file>

<file path=ppt/ink/ink50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44:04.239"/>
    </inkml:context>
    <inkml:brush xml:id="br0">
      <inkml:brushProperty name="width" value="0.1" units="cm"/>
      <inkml:brushProperty name="height" value="0.1" units="cm"/>
    </inkml:brush>
  </inkml:definitions>
  <inkml:trace contextRef="#ctx0" brushRef="#br0">1 2 6569 0 0,'0'-2'4587'0'0,"15"53"-3163"0"0,-12-38-1360 0 0,0 1 0 0 0,1-1 0 0 0,1 0 0 0 0,0-1 0 0 0,1 1 0 0 0,0-1 0 0 0,9 11 0 0 0,-2-5 0 0 0,0 1 0 0 0,0 0 0 0 0,-2 0-1 0 0,-1 2 1 0 0,0-1 0 0 0,7 24 0 0 0,-13 0-256 0 0,-4-29-607 0 0,-2-15 118 0 0</inkml:trace>
</inkml:ink>
</file>

<file path=ppt/ink/ink50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44:04.624"/>
    </inkml:context>
    <inkml:brush xml:id="br0">
      <inkml:brushProperty name="width" value="0.1" units="cm"/>
      <inkml:brushProperty name="height" value="0.1" units="cm"/>
    </inkml:brush>
  </inkml:definitions>
  <inkml:trace contextRef="#ctx0" brushRef="#br0">0 76 5777 0 0,'0'5'487'0'0,"3"18"745"0"0,2-14-385 0 0,1-9-52 0 0,5-5-56 0 0,-1 1-1 0 0,1 0 1 0 0,21-4 0 0 0,73-6 1567 0 0,-23 5-1708 0 0,-31-2-516 0 0,-36 6-13 0 0,119-34 362 0 0,-81 29-413 0 0,-17 6-82 0 0,-12 7-632 0 0,-22-1-132 0 0,-12-1-1349 0 0</inkml:trace>
</inkml:ink>
</file>

<file path=ppt/ink/ink50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44:05.289"/>
    </inkml:context>
    <inkml:brush xml:id="br0">
      <inkml:brushProperty name="width" value="0.1" units="cm"/>
      <inkml:brushProperty name="height" value="0.1" units="cm"/>
    </inkml:brush>
  </inkml:definitions>
  <inkml:trace contextRef="#ctx0" brushRef="#br0">19 1 5793 0 0,'-6'0'5432'0'0,"-3"1"-4194"0"0,6 3-329 0 0,3 7-681 0 0,-1 1-1 0 0,2-1 1 0 0,-1 1-1 0 0,2-1 1 0 0,-1 1-1 0 0,2-1 1 0 0,-1 0 0 0 0,7 14-1 0 0,2 2 65 0 0,2-2 0 0 0,15 25 0 0 0,-27-49-290 0 0,5 10 22 0 0,0 0 1 0 0,0 0-1 0 0,6 20 0 0 0,-7 12-944 0 0,-8-33 358 0 0,-11-5-1319 0 0</inkml:trace>
</inkml:ink>
</file>

<file path=ppt/ink/ink50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44:05.623"/>
    </inkml:context>
    <inkml:brush xml:id="br0">
      <inkml:brushProperty name="width" value="0.1" units="cm"/>
      <inkml:brushProperty name="height" value="0.1" units="cm"/>
    </inkml:brush>
  </inkml:definitions>
  <inkml:trace contextRef="#ctx0" brushRef="#br0">0 75 4009 0 0,'50'-39'2188'0'0,"-31"26"-631"0"0,-1 6-246 0 0,-7 4-364 0 0,-3-1 29 0 0,0 1-606 0 0,6-1 280 0 0,-3 3-32 0 0,-3 1-73 0 0,12 8 527 0 0,-17-6-944 0 0,-1 1 1 0 0,1-1-1 0 0,-1 1 0 0 0,1 0 0 0 0,-1 0 0 0 0,0 0 1 0 0,0 0-1 0 0,1 4 0 0 0,21 58 960 0 0,-18-44-829 0 0,7 16 288 0 0,9 28 60 0 0,-11-20-112 0 0,-9-36-469 0 0,1-1 0 0 0,-1 1 0 0 0,1 0 0 0 0,1-1-1 0 0,0 1 1 0 0,0-1 0 0 0,11 15 0 0 0,-13-11-382 0 0,-5-11-1021 0 0,3-1 1278 0 0,-1 1 1 0 0,1-1 0 0 0,0 0-1 0 0,0 0 1 0 0,-1 0-1 0 0,1 0 1 0 0,0 0 0 0 0,0-1-1 0 0,-1 1 1 0 0,1 0 0 0 0,0 0-1 0 0,0 0 1 0 0,-1 0 0 0 0,1 0-1 0 0,0 0 1 0 0,0 0-1 0 0,-1 0 1 0 0</inkml:trace>
</inkml:ink>
</file>

<file path=ppt/ink/ink50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44:07.055"/>
    </inkml:context>
    <inkml:brush xml:id="br0">
      <inkml:brushProperty name="width" value="0.1" units="cm"/>
      <inkml:brushProperty name="height" value="0.1" units="cm"/>
    </inkml:brush>
  </inkml:definitions>
  <inkml:trace contextRef="#ctx0" brushRef="#br0">164 0 4817 0 0,'-3'0'3053'0'0,"0"0"-2404"0"0,2 0-475 0 0,-1 0 116 0 0,-1 0 769 0 0,1 2-961 0 0,1-1 1 0 0,-1 1-1 0 0,1 0 1 0 0,0-1-1 0 0,-1 1 0 0 0,1 0 1 0 0,0 0-1 0 0,0 0 0 0 0,0 0 1 0 0,1 0-1 0 0,-1 0 0 0 0,0 3 1 0 0,-3 3 70 0 0,-12 31 112 0 0,-12 28 523 0 0,-11 34-32 0 0,27-58-548 0 0,1 1 0 0 0,2 0-1 0 0,1 1 1 0 0,3 0 0 0 0,1 50 0 0 0,6-59 9 0 0,1 0 1 0 0,2 0-1 0 0,17 63 0 0 0,-4-33-53 0 0,45 108-1 0 0,-44-132-123 0 0,35 56 0 0 0,5-16-7 0 0,-27-49-31 0 0,-9-13 6 0 0,2 1 9 0 0,-10-6-7 0 0,8 13 19 0 0,-20-24-17 0 0,-2 2-9 0 0,-8 8 26 0 0,1-10 19 0 0,2-3 8 0 0,-6 1 116 0 0,4-2-137 0 0,-2 2-15 0 0,-2 0 7 0 0,4-2 20 0 0,1 0 2 0 0,2 0-55 0 0,-1 0-16 0 0,2 0-4 0 0,0 0-43 0 0,-2 0-580 0 0,3 0 154 0 0,-1-2-72 0 0,-4-8-2237 0 0</inkml:trace>
</inkml:ink>
</file>

<file path=ppt/ink/ink50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44:09.555"/>
    </inkml:context>
    <inkml:brush xml:id="br0">
      <inkml:brushProperty name="width" value="0.1" units="cm"/>
      <inkml:brushProperty name="height" value="0.1" units="cm"/>
    </inkml:brush>
  </inkml:definitions>
  <inkml:trace contextRef="#ctx0" brushRef="#br0">379 172 3705 0 0,'35'36'2074'0'0,"-35"-36"-1997"0"0,0 0 1 0 0,0 1 0 0 0,0-1 0 0 0,1 1 0 0 0,-1-1-1 0 0,0 0 1 0 0,0 1 0 0 0,1-1 0 0 0,-1 0 0 0 0,0 1-1 0 0,1-1 1 0 0,-1 0 0 0 0,0 1 0 0 0,1-1 0 0 0,-1 0-1 0 0,0 0 1 0 0,1 1 0 0 0,-1-1 0 0 0,0 0 0 0 0,1 0-1 0 0,-1 0 1 0 0,1 0 0 0 0,-1 0 0 0 0,1 1 0 0 0,-1-1-1 0 0,0 0 1 0 0,1 0 0 0 0,-1 0 0 0 0,1 0 0 0 0,-1 0-1 0 0,1 0 1 0 0,-1 0 0 0 0,1-1 0 0 0,0-11 3640 0 0,-1 7-2976 0 0,2-40 130 0 0,1 10-644 0 0,-3 12-174 0 0,-2 2-14 0 0,-1 8 6 0 0,-2 0 27 0 0,-1-2-14 0 0,1 2-29 0 0,2 3-10 0 0,3 7-14 0 0,-1 3 3 0 0,0-1-8 0 0,1-4 48 0 0,0 9-44 0 0,0 0 0 0 0,-1 0 1 0 0,0 0-1 0 0,0-1 0 0 0,0 1 0 0 0,0 0 0 0 0,-1-1 0 0 0,0 1 0 0 0,1-1 1 0 0,-1 1-1 0 0,-4 5 0 0 0,-4 6-2 0 0,8-10-2 0 0,0 0-1 0 0,-1 0 0 0 0,0-1 0 0 0,0 1 0 0 0,0-1 0 0 0,-1 1 0 0 0,0-1 1 0 0,1 0-1 0 0,-1-1 0 0 0,-1 1 0 0 0,-6 4 0 0 0,-22 18-3 0 0,-41 36 7 0 0,40-34-1 0 0,21-18-2 0 0,-7 6 3 0 0,-33 24 7 0 0,36-27-10 0 0,1 0 2 0 0,-44 42 18 0 0,59-54-24 0 0,-5 6-5 0 0,3-5 2 0 0,3-3-1 0 0,36-2-14 0 0,8-1 34 0 0,19-13-12 0 0,-42 7 11 0 0,-7 3-7 0 0,5-5 0 0 0,21-11-3 0 0,15 5 32 0 0,-52 18-33 0 0,0-1 0 0 0,0 1 1 0 0,1 0-1 0 0,-1 0 0 0 0,0 0 1 0 0,0 0-1 0 0,0 0 0 0 0,1 1 1 0 0,-1-1-1 0 0,0 1 0 0 0,0 0 1 0 0,0 0-1 0 0,0 0 0 0 0,0 1 1 0 0,5 2-1 0 0,6 9 8 0 0,-5-3 11 0 0,-3-1-17 0 0,5 12-2 0 0,-7-4 6 0 0,-4-17-6 0 0,0 1-1 0 0,0-1 1 0 0,0 0 0 0 0,0 0-1 0 0,0 1 1 0 0,0-1-1 0 0,0 0 1 0 0,0 1 0 0 0,0-1-1 0 0,0 0 1 0 0,-1 1 0 0 0,1-1-1 0 0,0 0 1 0 0,0 0-1 0 0,0 1 1 0 0,0-1 0 0 0,-1 0-1 0 0,1 0 1 0 0,0 1-1 0 0,0-1 1 0 0,-1 0 0 0 0,1 0-1 0 0,0 0 1 0 0,0 0 0 0 0,-1 1-1 0 0,1-1 1 0 0,0 0-1 0 0,-1 0 1 0 0,1 0 0 0 0,0 0-1 0 0,0 0 1 0 0,-1 0-1 0 0,1 0 1 0 0,0 0 0 0 0,-1 0-1 0 0,1 0 1 0 0,0 0 0 0 0,-1 0-1 0 0,-2 0 0 0 0,1 0 0 0 0,-2 1 4 0 0,-2 3 0 0 0,1 2-3 0 0,-3 5-2 0 0,3-2 1 0 0,1-4 1 0 0,-11 10 8 0 0,-16 15 2 0 0,-30 6-1 0 0,48-31-15 0 0,-5 1 3 0 0,-8 4 2 0 0,19-7 0 0 0,-18 10 6 0 0,10-4-3 0 0,1 3-6 0 0,5-2-3 0 0,-25 31 4 0 0,24-31 3 0 0,-2 2 0 0 0,5-4-1 0 0,-4 3 0 0 0,5-7-2 0 0,-6 4 5 0 0,6-1-9 0 0,4 3-16 0 0,4-2-6 0 0,5-9 44 0 0,9 3-17 0 0,-13-2 5 0 0,5 0 3 0 0,4 2 2 0 0,0-2-1 0 0,0 0 1 0 0,0 0-1 0 0,0-1 1 0 0,0 0 0 0 0,0-1-1 0 0,19-6 1 0 0,-4 0 39 0 0,-1 2 0 0 0,43-5 0 0 0,26-7 54 0 0,-57 9-20 0 0,48-6 0 0 0,-10 3 86 0 0,-36 8 13 0 0,-18 9-1387 0 0</inkml:trace>
</inkml:ink>
</file>

<file path=ppt/ink/ink50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44:10.523"/>
    </inkml:context>
    <inkml:brush xml:id="br0">
      <inkml:brushProperty name="width" value="0.1" units="cm"/>
      <inkml:brushProperty name="height" value="0.1" units="cm"/>
    </inkml:brush>
  </inkml:definitions>
  <inkml:trace contextRef="#ctx0" brushRef="#br0">4 4 4041 0 0,'-3'-3'6421'0'0,"5"11"-6306"0"0,0 0 1 0 0,0 0-1 0 0,0-1 0 0 0,1 1 0 0 0,1 0 0 0 0,-1-1 1 0 0,8 12-1 0 0,-2-4-46 0 0,-1 7-5 0 0,-5-12 66 0 0,1-1 0 0 0,0 1 0 0 0,1-1 0 0 0,0 0 0 0 0,11 15-1 0 0,-13-20-101 0 0,1 0 0 0 0,0 0 0 0 0,1 0 0 0 0,-1-1-1 0 0,0 0 1 0 0,1 0 0 0 0,0 0 0 0 0,6 2 0 0 0,-8-3-38 0 0,28 12 38 0 0,18 4 46 0 0,-41-16-226 0 0,1 1 0 0 0,-1-2 1 0 0,1 1-1 0 0,13-1 0 0 0,-8-5-512 0 0,3-10-202 0 0,-13 11 110 0 0</inkml:trace>
</inkml:ink>
</file>

<file path=ppt/ink/ink50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44:10.875"/>
    </inkml:context>
    <inkml:brush xml:id="br0">
      <inkml:brushProperty name="width" value="0.1" units="cm"/>
      <inkml:brushProperty name="height" value="0.1" units="cm"/>
    </inkml:brush>
  </inkml:definitions>
  <inkml:trace contextRef="#ctx0" brushRef="#br0">24 5 4865 0 0,'-3'-2'2353'0'0,"1"2"-1833"0"0,-7-1 0 0 0,7-1-160 0 0,1 2 184 0 0,-1 0-120 0 0,0 0 144 0 0,1 0-504 0 0,-1 0-112 0 0</inkml:trace>
</inkml:ink>
</file>

<file path=ppt/ink/ink50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44:11.241"/>
    </inkml:context>
    <inkml:brush xml:id="br0">
      <inkml:brushProperty name="width" value="0.1" units="cm"/>
      <inkml:brushProperty name="height" value="0.1" units="cm"/>
    </inkml:brush>
  </inkml:definitions>
  <inkml:trace contextRef="#ctx0" brushRef="#br0">13 56 4857 0 0,'51'95'2124'0'0,"-51"-94"-2027"0"0,1 0 0 0 0,0 0 0 0 0,-1 1 0 0 0,1-1 0 0 0,0 0-1 0 0,0 0 1 0 0,0 0 0 0 0,0 0 0 0 0,0-1 0 0 0,0 1-1 0 0,0 0 1 0 0,0 0 0 0 0,0-1 0 0 0,1 1 0 0 0,-1 0-1 0 0,2 0 1 0 0,-1-1 26 0 0,1 1-1 0 0,-1-1 1 0 0,1 0 0 0 0,0 0-1 0 0,-1 0 1 0 0,1 0-1 0 0,-1 0 1 0 0,1-1 0 0 0,4 0-1 0 0,3-1-9 0 0,4 3 220 0 0,31 0 161 0 0,-16-5-223 0 0,-25 4-244 0 0,1 0 0 0 0,-1-1 0 0 0,1 2 0 0 0,-1-1 0 0 0,1 0 0 0 0,-1 1 0 0 0,1 0-1 0 0,-1 0 1 0 0,6 2 0 0 0,27 4-1798 0 0,-38-10 927 0 0</inkml:trace>
  <inkml:trace contextRef="#ctx0" brushRef="#br0" timeOffset="1">92 56 3977 0 0,'-91'-43'2216'0'0,"92"44"-1680"0"0,25-1 1 0 0,-17-4-161 0 0,-5 2 424 0 0,21-1-624 0 0,5 1 8 0 0,-18-1 32 0 0,4 3-48 0 0,-5 2-112 0 0,0-1-384 0 0,5-4 312 0 0,5 5-88 0 0,-10 1 0 0 0,5-5-280 0 0</inkml:trace>
</inkml:ink>
</file>

<file path=ppt/ink/ink5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23:01:43.556"/>
    </inkml:context>
    <inkml:brush xml:id="br0">
      <inkml:brushProperty name="width" value="0.05" units="cm"/>
      <inkml:brushProperty name="height" value="0.05" units="cm"/>
      <inkml:brushProperty name="color" value="#E71224"/>
    </inkml:brush>
  </inkml:definitions>
  <inkml:trace contextRef="#ctx0" brushRef="#br0">1 1 11899 0 0,'33'52'116'0'0,"-20"-28"-44"0"0,26 45 121 0 0,-4-2 110 0 0,-8-26-106 0 0,-7 4-2393 0 0</inkml:trace>
</inkml:ink>
</file>

<file path=ppt/ink/ink50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44:11.578"/>
    </inkml:context>
    <inkml:brush xml:id="br0">
      <inkml:brushProperty name="width" value="0.1" units="cm"/>
      <inkml:brushProperty name="height" value="0.1" units="cm"/>
    </inkml:brush>
  </inkml:definitions>
  <inkml:trace contextRef="#ctx0" brushRef="#br0">5 0 6417 0 0,'-5'5'6426'0'0,"7"3"-6298"0"0,1 0-32 0 0,-1 1-64 0 0,6-5 8 0 0,1 5 32 0 0,-4 10-40 0 0,3 2-16 0 0,-3 1 8 0 0,0-2 80 0 0,-2-1-184 0 0,2-2-184 0 0,-5-4 8 0 0,0-2-1241 0 0,0-3 1233 0 0,-2-5-264 0 0,13-3 0 0 0,-6 5-1056 0 0</inkml:trace>
</inkml:ink>
</file>

<file path=ppt/ink/ink50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44:11.992"/>
    </inkml:context>
    <inkml:brush xml:id="br0">
      <inkml:brushProperty name="width" value="0.1" units="cm"/>
      <inkml:brushProperty name="height" value="0.1" units="cm"/>
    </inkml:brush>
  </inkml:definitions>
  <inkml:trace contextRef="#ctx0" brushRef="#br0">78 1 5353 0 0,'-78'23'2905'0'0,"88"-21"-2401"0"0,-2 0-96 0 0,0-2 232 0 0,-2-4-424 0 0,4 9 8 0 0,2-3 176 0 0,1-4-80 0 0,2-3-200 0 0,-4 10 0 0 0,0-6 80 0 0,3 1-80 0 0,-7-4-328 0 0,-1 3 216 0 0,7-6-120 0 0,-2 4 0 0 0,-1-1 8 0 0</inkml:trace>
</inkml:ink>
</file>

<file path=ppt/ink/ink50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44:12.642"/>
    </inkml:context>
    <inkml:brush xml:id="br0">
      <inkml:brushProperty name="width" value="0.1" units="cm"/>
      <inkml:brushProperty name="height" value="0.1" units="cm"/>
    </inkml:brush>
  </inkml:definitions>
  <inkml:trace contextRef="#ctx0" brushRef="#br0">8 13 3857 0 0,'8'-5'3263'0'0,"2"-1"-1411"0"0,-1 4-1535 0 0,1 2-195 0 0,-4 0-24 0 0,1 0 11 0 0,-2 0-47 0 0,1 0 5 0 0,4 4 152 0 0,-2 10-74 0 0,-3 21-59 0 0,-10 13-56 0 0,-7-17 21 0 0,-9-1 9 0 0,1-11-21 0 0,11-7 30 0 0,8-10-53 0 0,0 0 0 0 0,0-1 1 0 0,0 1-1 0 0,0-1 1 0 0,0 1-1 0 0,-1-1 0 0 0,1 1 1 0 0,0-1-1 0 0,-1 0 0 0 0,1 0 1 0 0,-1 1-1 0 0,1-1 1 0 0,-1 0-1 0 0,1-1 0 0 0,-4 3 1 0 0,99-24 1951 0 0,-56 16-1818 0 0,-7 1-116 0 0,14-9-463 0 0,-39 13 313 0 0,-6 4 3 0 0,0-3 91 0 0,1 0-283 0 0</inkml:trace>
</inkml:ink>
</file>

<file path=ppt/ink/ink50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44:12.992"/>
    </inkml:context>
    <inkml:brush xml:id="br0">
      <inkml:brushProperty name="width" value="0.1" units="cm"/>
      <inkml:brushProperty name="height" value="0.1" units="cm"/>
    </inkml:brush>
  </inkml:definitions>
  <inkml:trace contextRef="#ctx0" brushRef="#br0">49 57 5329 0 0,'26'-46'1338'0'0,"-27"36"-284"0"0,-9 16 339 0 0,-5 9-131 0 0,9-9-1156 0 0,1 1 95 0 0,0 0 0 0 0,0 1 0 0 0,1-1 0 0 0,0 1 0 0 0,1-1 0 0 0,-1 1-1 0 0,-2 15 1 0 0,4-17-62 0 0,0 1 0 0 0,1 0 1 0 0,1 0-1 0 0,-1 0 0 0 0,1 0 0 0 0,0 8 0 0 0,1-13-113 0 0,-1 0-1 0 0,1 0 1 0 0,0 1 0 0 0,0-1 0 0 0,0 0 0 0 0,0 0 0 0 0,0 0-1 0 0,0 0 1 0 0,0 0 0 0 0,1 0 0 0 0,1 2 0 0 0,14 12 183 0 0,2-5-152 0 0,-8-9-170 0 0,-5-1-33 0 0,4-1-193 0 0,-12-8 37 0 0,-3 5-130 0 0</inkml:trace>
</inkml:ink>
</file>

<file path=ppt/ink/ink50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44:14.876"/>
    </inkml:context>
    <inkml:brush xml:id="br0">
      <inkml:brushProperty name="width" value="0.1" units="cm"/>
      <inkml:brushProperty name="height" value="0.1" units="cm"/>
    </inkml:brush>
  </inkml:definitions>
  <inkml:trace contextRef="#ctx0" brushRef="#br0">69 100 3337 0 0,'-34'-74'1080'0'0,"25"58"251"0"0,5 11 93 0 0,-2 2 751 0 0,2 2-1584 0 0,3 1-367 0 0,-4-1 129 0 0,3 2-95 0 0,-1 4-174 0 0,3 7 19 0 0,7 26 87 0 0,-6-33-164 0 0,5 11 15 0 0,0 0 1 0 0,0-1-1 0 0,12 18 1 0 0,-1 1 92 0 0,-9-21-97 0 0,9 8 2 0 0,-10-13-14 0 0,0-1-1 0 0,1 0 1 0 0,0 0-1 0 0,13 8 0 0 0,-12-10-7 0 0,-1 1-3 0 0,0-2 0 0 0,1 1 1 0 0,-1-1-1 0 0,1 0 0 0 0,8 2 1 0 0,-14-5-9 0 0,0-1 0 0 0,0 1 0 0 0,0-1 1 0 0,0 0-1 0 0,0 0 0 0 0,0 0 1 0 0,0-1-1 0 0,0 1 0 0 0,0 0 1 0 0,0-1-1 0 0,0 0 0 0 0,0 0 0 0 0,0 0 1 0 0,0 0-1 0 0,0 0 0 0 0,-1-1 1 0 0,1 1-1 0 0,0-1 0 0 0,2-2 1 0 0,1-3 5 0 0,-1-1 0 0 0,-1 1 0 0 0,1-1 0 0 0,-1 0 0 0 0,-1 0 0 0 0,1 0 0 0 0,-1-1 1 0 0,-1 1-1 0 0,3-13 0 0 0,-2 10-9 0 0,2-7-3 0 0,-4 12 1 0 0,3-32 2 0 0,-4 31 0 0 0,1 0-1 0 0,-1 0 1 0 0,-1 0 0 0 0,1 0-1 0 0,-1 0 1 0 0,-3-10-1 0 0,4 11 2 0 0,2-3-4 0 0,0-2-13 0 0,-7 8-7 0 0,4 3 11 0 0,-2 0-14 0 0,-1 0 6 0 0,2 1 7 0 0,1 4 4 0 0,2 11 15 0 0,-1-13-2 0 0,3 21 72 0 0,0-9-54 0 0,1 0 1 0 0,1 0-1 0 0,7 18 1 0 0,-2-8 29 0 0,4 10 118 0 0,-3-6-10 0 0,14 50 1 0 0,-5-5-47 0 0,-14-58-102 0 0,-1 0 0 0 0,-1 1-1 0 0,0 0 1 0 0,-1-1 0 0 0,-1 1-1 0 0,0 28 1 0 0,-3-42-15 0 0,-1 23 15 0 0,-7 3 41 0 0,8-27-52 0 0,0-1 1 0 0,0 1-1 0 0,-1-1 0 0 0,1 1 1 0 0,-1-1-1 0 0,1 0 1 0 0,-1 0-1 0 0,0 1 0 0 0,1-1 1 0 0,-1 0-1 0 0,0-1 0 0 0,0 1 1 0 0,-2 1-1 0 0,-27 4 21 0 0,1-7-12 0 0,25 0-11 0 0,1 0-1 0 0,-1-1 1 0 0,1 0-1 0 0,-1 0 1 0 0,1 0 0 0 0,0 0-1 0 0,-5-3 1 0 0,1-2-3 0 0,1 1 1 0 0,-1-1-1 0 0,1 0 1 0 0,0-1-1 0 0,-7-10 1 0 0,8 11 1 0 0,2 0 1 0 0,-1 0-1 0 0,1-1 1 0 0,0 1-1 0 0,1-1 1 0 0,0 0-1 0 0,-3-11 1 0 0,5 17-3 0 0,1-1 0 0 0,-1 0 0 0 0,1 1 1 0 0,-1-1-1 0 0,1 0 0 0 0,0 0 1 0 0,0 1-1 0 0,0-1 0 0 0,1 0 0 0 0,-1 0 1 0 0,0 1-1 0 0,1-1 0 0 0,0 0 1 0 0,0 1-1 0 0,0-1 0 0 0,0 1 1 0 0,0-1-1 0 0,0 1 0 0 0,1-1 0 0 0,-1 1 1 0 0,1 0-1 0 0,0 0 0 0 0,-1 0 1 0 0,1 0-1 0 0,3-3 0 0 0,0 2 0 0 0,10-9-2 0 0,-4 5-1 0 0,21-2 2 0 0,23 8-5 0 0,-10 2 5 0 0,67 2-1675 0 0</inkml:trace>
</inkml:ink>
</file>

<file path=ppt/ink/ink50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44:15.206"/>
    </inkml:context>
    <inkml:brush xml:id="br0">
      <inkml:brushProperty name="width" value="0.1" units="cm"/>
      <inkml:brushProperty name="height" value="0.1" units="cm"/>
    </inkml:brush>
  </inkml:definitions>
  <inkml:trace contextRef="#ctx0" brushRef="#br0">2 15 4769 0 0,'-1'-2'718'0'0,"0"-10"4100"0"0,9 31-3807 0 0,-5-3-896 0 0,-3-14 24 0 0,6 20 130 0 0,2 6-46 0 0,5 22-97 0 0,-10-29-74 0 0,-3-5 9 0 0,1-13-54 0 0,-1 0-1 0 0,1 0 0 0 0,0 0 0 0 0,0 0 1 0 0,0 0-1 0 0,0 0 0 0 0,0 0 1 0 0,1-1-1 0 0,-1 1 0 0 0,1 0 0 0 0,0-1 1 0 0,-1 1-1 0 0,1-1 0 0 0,1 1 1 0 0,-1-1-1 0 0,0 0 0 0 0,0 0 0 0 0,1 0 1 0 0,-1 0-1 0 0,1 0 0 0 0,0-1 1 0 0,0 1-1 0 0,-1-1 0 0 0,1 0 1 0 0,0 0-1 0 0,0 0 0 0 0,0 0 0 0 0,4 1 1 0 0,3 0 8 0 0,1 1 0 0 0,-1-1 1 0 0,21 1-1 0 0,4-4 47 0 0,-27 0-97 0 0,4 0 5 0 0,7-2-41 0 0,24-8-1055 0 0,-20-6-636 0 0,-18 12 916 0 0,7-7-3218 0 0</inkml:trace>
</inkml:ink>
</file>

<file path=ppt/ink/ink50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44:15.577"/>
    </inkml:context>
    <inkml:brush xml:id="br0">
      <inkml:brushProperty name="width" value="0.1" units="cm"/>
      <inkml:brushProperty name="height" value="0.1" units="cm"/>
    </inkml:brush>
  </inkml:definitions>
  <inkml:trace contextRef="#ctx0" brushRef="#br0">14 9 4657 0 0,'0'4'4657'0'0,"-1"-5"-4489"0"0,-1 1 56 0 0,1-2-160 0 0,-1 1 16 0 0,0-1-8 0 0,1 0-48 0 0,-1 1 0 0 0,1-1 168 0 0,-1 1-96 0 0</inkml:trace>
</inkml:ink>
</file>

<file path=ppt/ink/ink50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44:17.345"/>
    </inkml:context>
    <inkml:brush xml:id="br0">
      <inkml:brushProperty name="width" value="0.1" units="cm"/>
      <inkml:brushProperty name="height" value="0.1" units="cm"/>
    </inkml:brush>
  </inkml:definitions>
  <inkml:trace contextRef="#ctx0" brushRef="#br0">1 61 1000 0 0,'52'-40'2519'0'0,"-49"36"-1848"0"0,1-12 6064 0 0,-4 19-6399 0 0,2 11-179 0 0,0 4-55 0 0,-7 48 230 0 0,-1 45 19 0 0,7-86-236 0 0,2 1 0 0 0,8 38 0 0 0,-9-52-174 0 0,1-2 0 0 0,1 1 1 0 0,0 0-1 0 0,0-1 0 0 0,1 1 1 0 0,0-1-1 0 0,1 0 1 0 0,8 11-1 0 0,-11-17-1285 0 0,-4-6 982 0 0</inkml:trace>
</inkml:ink>
</file>

<file path=ppt/ink/ink50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44:17.683"/>
    </inkml:context>
    <inkml:brush xml:id="br0">
      <inkml:brushProperty name="width" value="0.1" units="cm"/>
      <inkml:brushProperty name="height" value="0.1" units="cm"/>
    </inkml:brush>
  </inkml:definitions>
  <inkml:trace contextRef="#ctx0" brushRef="#br0">31 55 1992 0 0,'-17'-19'872'0'0,"4"2"3515"0"0,80 21-1645 0 0,-19-7-1514 0 0,-11 2-1421 0 0,-13 0 330 0 0,-16 2-149 0 0,0-1 1 0 0,0 0 0 0 0,0 0 0 0 0,0-1 0 0 0,0 0-1 0 0,0 0 1 0 0,0-1 0 0 0,14-5 0 0 0,-17 1-172 0 0,-4 6-64 0 0</inkml:trace>
</inkml:ink>
</file>

<file path=ppt/ink/ink50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44:18.413"/>
    </inkml:context>
    <inkml:brush xml:id="br0">
      <inkml:brushProperty name="width" value="0.1" units="cm"/>
      <inkml:brushProperty name="height" value="0.1" units="cm"/>
    </inkml:brush>
  </inkml:definitions>
  <inkml:trace contextRef="#ctx0" brushRef="#br0">1 102 5121 0 0,'3'-6'4754'0'0,"1"-5"-4246"0"0,-3 4-73 0 0,0 4-308 0 0,3-1 15 0 0,2 0-47 0 0,7-2-12 0 0,6-4-18 0 0,-4 1-55 0 0,30-20 148 0 0,-11 16-30 0 0,-18 15-93 0 0,-14-1-32 0 0,-1 1 1 0 0,0-1 0 0 0,1 0 0 0 0,-1 0-1 0 0,0 1 1 0 0,0-1 0 0 0,0 0-1 0 0,0 1 1 0 0,0-1 0 0 0,0 1 0 0 0,0-1-1 0 0,1 4 1 0 0,5 22 32 0 0,-5-13-25 0 0,-2-10-4 0 0,-1-1 1 0 0,1 0 0 0 0,0 1-1 0 0,-1-1 1 0 0,0 0-1 0 0,0 0 1 0 0,0 1 0 0 0,0-1-1 0 0,0 0 1 0 0,0 0-1 0 0,-1 0 1 0 0,0 0 0 0 0,1-1-1 0 0,-1 1 1 0 0,0 0-1 0 0,-4 3 1 0 0,3-3-6 0 0,0 1 0 0 0,1 0 0 0 0,-1 0 0 0 0,1 0 0 0 0,0 0 0 0 0,0 0 0 0 0,-2 5 0 0 0,-17 37 31 0 0,18-41-33 0 0,0 1 1 0 0,0-1-1 0 0,0 1 0 0 0,1-1 1 0 0,0 1-1 0 0,0 0 0 0 0,0 0 1 0 0,1-1-1 0 0,-1 9 0 0 0,-1 1-5 0 0,2-13 5 0 0,1-1 0 0 0,-1 1 0 0 0,1 0 1 0 0,0-1-1 0 0,-1 1 0 0 0,1-1 0 0 0,0 1 0 0 0,0 0 0 0 0,0-1 0 0 0,0 1 0 0 0,0-1 0 0 0,1 1 0 0 0,-1 0 0 0 0,0-1 0 0 0,1 1 0 0 0,-1-1 0 0 0,1 1 0 0 0,0-1 0 0 0,-1 1 0 0 0,1-1 0 0 0,0 1 0 0 0,1 0 0 0 0,0 0 3 0 0,0 0-1 0 0,0 0 1 0 0,1-1-1 0 0,-1 1 0 0 0,1-1 1 0 0,-1 0-1 0 0,1 0 1 0 0,-1 0-1 0 0,1 0 1 0 0,0 0-1 0 0,-1 0 0 0 0,4 0 1 0 0,13 4 4 0 0,-6 1-2 0 0,-10-4-3 0 0,1 0 0 0 0,-1-1 1 0 0,1 0-1 0 0,0 1 0 0 0,-1-1 0 0 0,1 0 1 0 0,0-1-1 0 0,0 1 0 0 0,0-1 0 0 0,0 0 1 0 0,4 0-1 0 0,3-2-12 0 0,-6 1-23 0 0,0-1 0 0 0,0 1-1 0 0,-1-1 1 0 0,1-1 0 0 0,0 1-1 0 0,-1-1 1 0 0,1 1 0 0 0,5-6 0 0 0,-9 6-43 0 0,-1 1 6 0 0,0 0 1 0 0,0-1-201 0 0</inkml:trace>
</inkml:ink>
</file>

<file path=ppt/ink/ink5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23:01:43.887"/>
    </inkml:context>
    <inkml:brush xml:id="br0">
      <inkml:brushProperty name="width" value="0.05" units="cm"/>
      <inkml:brushProperty name="height" value="0.05" units="cm"/>
      <inkml:brushProperty name="color" value="#E71224"/>
    </inkml:brush>
  </inkml:definitions>
  <inkml:trace contextRef="#ctx0" brushRef="#br0">0 70 6177 0 0,'0'44'5161'0'0,"17"28"-3318"0"0,-8-46-1791 0 0,2 0 0 0 0,17 30 1 0 0,-21-44 125 0 0,0-1 1 0 0,1 0 0 0 0,0 0 0 0 0,1-1 0 0 0,15 14 0 0 0,-22-21-157 0 0,1-1 0 0 0,-1 0 0 0 0,0 0 0 0 0,1 0 0 0 0,0 0 0 0 0,-1 0 0 0 0,1 0 0 0 0,0-1 0 0 0,0 1 0 0 0,0-1 0 0 0,0 0 0 0 0,0 0 0 0 0,0 0 0 0 0,1 0 0 0 0,-1-1 0 0 0,0 1 0 0 0,0-1 0 0 0,1 0 0 0 0,-1 0 0 0 0,0 0 0 0 0,0 0 0 0 0,1 0 0 0 0,-1-1 0 0 0,0 0 0 0 0,0 1 0 0 0,0-1 0 0 0,5-2 0 0 0,9-13 22 0 0,-12 10-34 0 0,6-11 13 0 0,0-19-43 0 0,-2-34-94 0 0,-4 25 27 0 0,-3 7 14 0 0,-9-23-59 0 0,2 28 48 0 0,5 19-1 0 0,5 22 73 0 0,9 16 23 0 0,-3-6 6 0 0,1-1-1 0 0,1 0 1 0 0,1 0-1 0 0,0-2 1 0 0,1 1-1 0 0,1-2 1 0 0,17 13-1 0 0,-22-19-13 0 0,11 7 10 0 0,13 1 12 0 0,-33-15-25 0 0,0-1 0 0 0,0 1-1 0 0,0-1 1 0 0,0 0 0 0 0,0 1 0 0 0,0-1 0 0 0,1 0 0 0 0,-1-1 0 0 0,0 1 0 0 0,0 0 0 0 0,0 0 0 0 0,0-1-1 0 0,0 1 1 0 0,0-1 0 0 0,0 0 0 0 0,0 0 0 0 0,0 0 0 0 0,0 0 0 0 0,0 0 0 0 0,0 0 0 0 0,0 0-1 0 0,-1 0 1 0 0,1-1 0 0 0,-1 1 0 0 0,1-1 0 0 0,-1 1 0 0 0,2-3 0 0 0,16-31-56 0 0,-9-21-326 0 0,-2 8 108 0 0,-4 17 37 0 0,-1 5 66 0 0,5 9 67 0 0,-6 15 83 0 0,-1-1 1 0 0,0 0-1 0 0,0 1 1 0 0,0-1 0 0 0,0 0-1 0 0,0 0 1 0 0,-1 0-1 0 0,1 0 1 0 0,-1-3 0 0 0,2-1 235 0 0,6 26 94 0 0,5 15-18 0 0,25 46 0 0 0,-28-61-198 0 0,1-2 1 0 0,1 1-1 0 0,0-1 0 0 0,1-1 1 0 0,1 0-1 0 0,0-1 1 0 0,20 16-1 0 0,8 3-43 0 0,19 14-75 0 0,-36-32-42 0 0,-7-5-1 0 0,6 2-143 0 0,10 9-179 0 0,-7-5-290 0 0,-10-12-753 0 0,-16-5 1386 0 0,-1 0 0 0 0,0 0 0 0 0,1 0 0 0 0,-1 0 0 0 0,0-1 0 0 0,1 1 0 0 0,-1 0 0 0 0,0 0 0 0 0,0 0 0 0 0,1 0 0 0 0,-1-1 0 0 0,0 1 0 0 0,1 0 0 0 0,-1 0 0 0 0,0-1 0 0 0,0 1 0 0 0,0 0 0 0 0,1 0 0 0 0,-1-1 0 0 0,0 1 0 0 0,0 0 0 0 0,0-1 0 0 0,0 1 0 0 0,1 0 0 0 0,-1 0 0 0 0,0-1 0 0 0,0 1-1 0 0,0 0 1 0 0,0-1 0 0 0,0 1 0 0 0,0 0 0 0 0,0-1 0 0 0,0 1 0 0 0,0 0 0 0 0,0-1 0 0 0,0 1 0 0 0,0-1 0 0 0,0 1 0 0 0,-1-1 0 0 0,0-7-1741 0 0</inkml:trace>
</inkml:ink>
</file>

<file path=ppt/ink/ink50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44:18.772"/>
    </inkml:context>
    <inkml:brush xml:id="br0">
      <inkml:brushProperty name="width" value="0.1" units="cm"/>
      <inkml:brushProperty name="height" value="0.1" units="cm"/>
    </inkml:brush>
  </inkml:definitions>
  <inkml:trace contextRef="#ctx0" brushRef="#br0">18 8 2993 0 0,'-7'-7'6674'0'0,"5"7"-6444"0"0,-3 4 1636 0 0,1 57-1350 0 0,4-20-379 0 0,2-13 71 0 0,11 14-13 0 0,-10-35 168 0 0,-1 6-701 0 0,-3 25-2955 0 0,0-29 1928 0 0</inkml:trace>
</inkml:ink>
</file>

<file path=ppt/ink/ink50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44:19.161"/>
    </inkml:context>
    <inkml:brush xml:id="br0">
      <inkml:brushProperty name="width" value="0.1" units="cm"/>
      <inkml:brushProperty name="height" value="0.1" units="cm"/>
    </inkml:brush>
  </inkml:definitions>
  <inkml:trace contextRef="#ctx0" brushRef="#br0">39 1 4265 0 0,'-38'56'1272'0'0,"38"-55"-1229"0"0,0 0 0 0 0,0-1 0 0 0,0 1 0 0 0,0-1 1 0 0,0 1-1 0 0,0 0 0 0 0,0-1 0 0 0,0 1 0 0 0,0-1 0 0 0,0 1 0 0 0,0-1 0 0 0,1 1 0 0 0,-1 0 0 0 0,0-1 0 0 0,0 1 0 0 0,1-1 0 0 0,-1 1 0 0 0,0-1 0 0 0,1 1 0 0 0,-1-1 1 0 0,0 1-1 0 0,1-1 0 0 0,-1 0 0 0 0,1 1 0 0 0,-1-1 0 0 0,1 1 0 0 0,-1-1 0 0 0,1 0 0 0 0,-1 0 0 0 0,1 1 0 0 0,-1-1 0 0 0,1 0 0 0 0,-1 0 0 0 0,1 1 0 0 0,-1-1 1 0 0,1 0-1 0 0,0 0 0 0 0,-1 0 0 0 0,1 0 0 0 0,-1 0 0 0 0,1 0 0 0 0,-1 0 0 0 0,1 0 0 0 0,0 0 0 0 0,39 1 1474 0 0,-26-2-1250 0 0,18 3 649 0 0,1-1 0 0 0,43-6 0 0 0,342-41 369 0 0,-413 46-1285 0 0,24-3 26 0 0,-19 2-90 0 0,1 0 0 0 0,0 0 0 0 0,-1 1 0 0 0,1 1 0 0 0,-1 0 0 0 0,1 0 0 0 0,-1 1 0 0 0,1 0-1 0 0,11 5 1 0 0,-22-7 58 0 0,0 0-1 0 0,-1 0 0 0 0,1 0 0 0 0,0 1 1 0 0,0-1-1 0 0,0 0 0 0 0,0 0 1 0 0,0 0-1 0 0,-1 0 0 0 0,1 0 0 0 0,0 1 1 0 0,0-1-1 0 0,0 0 0 0 0,0 0 1 0 0,0 0-1 0 0,0 1 0 0 0,0-1 0 0 0,0 0 1 0 0,0 0-1 0 0,0 0 0 0 0,0 0 1 0 0,0 1-1 0 0,0-1 0 0 0,0 0 0 0 0,0 0 1 0 0,0 0-1 0 0,0 1 0 0 0,0-1 0 0 0,0 0 1 0 0,0 0-1 0 0,0 0 0 0 0,0 1 1 0 0,0-1-1 0 0,0 0 0 0 0,0 0 0 0 0,0 0 1 0 0,0 0-1 0 0,0 1 0 0 0,0-1 1 0 0,1 0-1 0 0,-1 0 0 0 0,0 0 0 0 0,0 0 1 0 0,0 1-1 0 0,0-1 0 0 0,0 0 1 0 0,1 0-1 0 0,-1 0 0 0 0,0 0 0 0 0,0 0 1 0 0,-6 3-406 0 0</inkml:trace>
</inkml:ink>
</file>

<file path=ppt/ink/ink50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44:19.492"/>
    </inkml:context>
    <inkml:brush xml:id="br0">
      <inkml:brushProperty name="width" value="0.1" units="cm"/>
      <inkml:brushProperty name="height" value="0.1" units="cm"/>
    </inkml:brush>
  </inkml:definitions>
  <inkml:trace contextRef="#ctx0" brushRef="#br0">1 1 5177 0 0,'1'8'4601'0'0,"2"1"-3364"0"0,5 13-907 0 0,3 57 132 0 0,0-7-58 0 0,-8-36-311 0 0,0 20 98 0 0,0 7 3 0 0,-1-43-196 0 0,0 0 0 0 0,9 31 0 0 0,-6-39-482 0 0,2-4 364 0 0,-6-8 46 0 0,0-1 0 0 0,0 1-1 0 0,0-1 1 0 0,-1 1-1 0 0,1 0 1 0 0,0-1-1 0 0,0 0 1 0 0,-1 1-1 0 0,1-1 1 0 0,0 1 0 0 0,-1-1-1 0 0,1 0 1 0 0,-1 1-1 0 0,1-1 1 0 0,-1 0-1 0 0,1 0 1 0 0,-1 0 0 0 0,0 1-1 0 0,1-1 1 0 0,-1 0-1 0 0,0 0 1 0 0,1 0-1 0 0,-1-1 1 0 0</inkml:trace>
</inkml:ink>
</file>

<file path=ppt/ink/ink50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44:19.829"/>
    </inkml:context>
    <inkml:brush xml:id="br0">
      <inkml:brushProperty name="width" value="0.1" units="cm"/>
      <inkml:brushProperty name="height" value="0.1" units="cm"/>
    </inkml:brush>
  </inkml:definitions>
  <inkml:trace contextRef="#ctx0" brushRef="#br0">63 6 5049 0 0,'-1'8'5677'0'0,"-4"5"-3676"0"0,-5 14-2176 0 0,-2 23 343 0 0,6-27-108 0 0,-1 8 30 0 0,5-21-45 0 0,1 0 0 0 0,0 0 0 0 0,1 0 0 0 0,0 0 0 0 0,2 15 0 0 0,0-9 0 0 0,-2-12-38 0 0,0 0-1 0 0,0 0 0 0 0,0-1 0 0 0,1 1 0 0 0,-1 0 0 0 0,1 0 1 0 0,0 0-1 0 0,0-1 0 0 0,1 1 0 0 0,-1 0 0 0 0,1-1 1 0 0,0 1-1 0 0,-1-1 0 0 0,2 0 0 0 0,-1 1 0 0 0,0-1 0 0 0,1 0 1 0 0,4 4-1 0 0,19 3 34 0 0,-8-21-2 0 0,-3-3-12 0 0,19-15-3 0 0,-24 21-10 0 0,-2-1 1 0 0,1-1-1 0 0,12-17 1 0 0,-18 24-11 0 0,-1-1 1 0 0,0 1-1 0 0,0-1 1 0 0,0 1-1 0 0,0-1 1 0 0,-1 0-1 0 0,1 0 1 0 0,-1 1-1 0 0,0-1 1 0 0,0 0-1 0 0,-1 0 1 0 0,1 0-1 0 0,-1-1 0 0 0,0 1 1 0 0,0 0-1 0 0,0 0 1 0 0,0 0-1 0 0,-1 0 1 0 0,1 0-1 0 0,-1 0 1 0 0,0 0-1 0 0,-1 0 1 0 0,1 1-1 0 0,-1-1 1 0 0,1 0-1 0 0,-4-4 1 0 0,1 1-2 0 0,0-1 0 0 0,-1 1 0 0 0,0 1 0 0 0,0-1 0 0 0,-1 1 0 0 0,0 0 1 0 0,0 0-1 0 0,0 0 0 0 0,-1 1 0 0 0,0 0 0 0 0,0 0 0 0 0,0 1 0 0 0,0 0 0 0 0,-11-4 1 0 0,0 0-12 0 0,-23-7-602 0 0,39 15 573 0 0,1-1 0 0 0,-1 1-1 0 0,0 0 1 0 0,1 0 0 0 0,-1 0 0 0 0,1 0 0 0 0,-1 0-1 0 0,0 0 1 0 0,1 0 0 0 0,-1 1 0 0 0,1-1-1 0 0,-1 0 1 0 0,1 1 0 0 0,-1-1 0 0 0,1 1 0 0 0,-1 0-1 0 0,1 0 1 0 0,0-1 0 0 0,-1 1 0 0 0,1 0-1 0 0,-2 2 1 0 0,-1 0-517 0 0</inkml:trace>
</inkml:ink>
</file>

<file path=ppt/ink/ink50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44:20.988"/>
    </inkml:context>
    <inkml:brush xml:id="br0">
      <inkml:brushProperty name="width" value="0.1" units="cm"/>
      <inkml:brushProperty name="height" value="0.1" units="cm"/>
    </inkml:brush>
  </inkml:definitions>
  <inkml:trace contextRef="#ctx0" brushRef="#br0">356 194 6273 0 0,'-5'-3'5839'0'0,"0"-5"-4838"0"0,3 0-443 0 0,3-4-429 0 0,0 1 0 0 0,1-1 1 0 0,5-19-1 0 0,3-25-162 0 0,-9 50 38 0 0,-1 0-3 0 0,0 2-2 0 0,1 0 1 0 0,-1 0-1 0 0,0-14 30 0 0,-2 10-14 0 0,-1 6-7 0 0,-2 1-2 0 0,1 3-5 0 0,-4 3 2 0 0,-1 0 0 0 0,1 0 0 0 0,0 1 0 0 0,1 1 0 0 0,-1-1 0 0 0,-10 13 0 0 0,-23 23-23 0 0,-89 85 41 0 0,110-111-21 0 0,2 2-1 0 0,0 0 1 0 0,1 1 0 0 0,-26 37 0 0 0,70-52 36 0 0,1-7-41 0 0,0 0 0 0 0,-1-2 0 0 0,36-11 0 0 0,27 1 4 0 0,-88 14 0 0 0,-1 0 0 0 0,0 1 0 0 0,0-1 0 0 0,0 1 0 0 0,0 0 0 0 0,0-1 0 0 0,0 1 1 0 0,0 0-1 0 0,0 0 0 0 0,-1-1 0 0 0,1 1 0 0 0,0 0 0 0 0,0 0 0 0 0,0 0 0 0 0,0 0 0 0 0,0 0 0 0 0,0 0 0 0 0,0 1 0 0 0,0-1 0 0 0,0 0 0 0 0,0 0 0 0 0,0 1 1 0 0,0-1-1 0 0,0 0 0 0 0,0 1 0 0 0,0-1 0 0 0,-1 1 0 0 0,1-1 0 0 0,0 1 0 0 0,0 0 0 0 0,-1-1 0 0 0,1 1 0 0 0,0 0 0 0 0,-1 0 0 0 0,1-1 0 0 0,0 1 0 0 0,-1 0 1 0 0,1 0-1 0 0,-1 0 0 0 0,1 1 0 0 0,0-1 5 0 0,-13 40 11 0 0,6-29-13 0 0,-7-1 6 0 0,-12 8-4 0 0,24-18-5 0 0,-55 57-8 0 0,50-51 8 0 0,0 1-1 0 0,0 0 1 0 0,0 0 0 0 0,1 0-1 0 0,0 0 1 0 0,-7 18 0 0 0,2-1-4 0 0,-14 8-7 0 0,1-1 20 0 0,2-8 4 0 0,-2 2 10 0 0,13-13-8 0 0,-7 11-15 0 0,16-23 0 0 0,1 0 0 0 0,0-1 0 0 0,-1 1 0 0 0,1 0 0 0 0,0-1 0 0 0,-1 1 0 0 0,1 0 0 0 0,0-1 1 0 0,0 1-1 0 0,0 0 0 0 0,0-1 0 0 0,0 1 0 0 0,0 0 0 0 0,0 0 0 0 0,0-1 0 0 0,0 1 0 0 0,0 0 0 0 0,0-1 0 0 0,0 1 1 0 0,1 0-1 0 0,-1-1 0 0 0,0 1 0 0 0,0 0 0 0 0,1-1 0 0 0,-1 1 0 0 0,0 0 0 0 0,1-1 0 0 0,-1 1 0 0 0,1-1 0 0 0,-1 1 1 0 0,1-1-1 0 0,0 2 0 0 0,0-2-7 0 0,3 1-14 0 0,44 4 11 0 0,26-3 23 0 0,120-16 112 0 0,-71 2-24 0 0,-44 9-46 0 0,-66 3-86 0 0,2 0-92 0 0,0 0-1 0 0,0 1 0 0 0,14 3 0 0 0,-29-4 113 0 0,1 0 0 0 0,-1 1 0 0 0,0-1 0 0 0,0 0 0 0 0,0 0 0 0 0,0 0 0 0 0,0 0 1 0 0,1 1-1 0 0,-1-1 0 0 0,0 0 0 0 0,0 0 0 0 0,0 0 0 0 0,0 0 0 0 0,0 1 0 0 0,0-1 0 0 0,0 0 0 0 0,1 0 0 0 0,-1 0 0 0 0,0 1 0 0 0,0-1 0 0 0,0 0 0 0 0,0 0 0 0 0,0 1 0 0 0,0-1 0 0 0,0 0 0 0 0,0 0 0 0 0,0 0 0 0 0,0 1 0 0 0,0-1 0 0 0,0 0 0 0 0,-1 0 0 0 0,1 0 0 0 0,0 1 0 0 0,0-1 0 0 0,0 0 0 0 0,0 0 0 0 0,0 0 0 0 0,0 1 0 0 0,0-1 0 0 0,0 0 0 0 0,-1 0 0 0 0,1 1 0 0 0,-2-1-438 0 0</inkml:trace>
</inkml:ink>
</file>

<file path=ppt/ink/ink50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44:21.517"/>
    </inkml:context>
    <inkml:brush xml:id="br0">
      <inkml:brushProperty name="width" value="0.1" units="cm"/>
      <inkml:brushProperty name="height" value="0.1" units="cm"/>
    </inkml:brush>
  </inkml:definitions>
  <inkml:trace contextRef="#ctx0" brushRef="#br0">13 10 9194 0 0,'0'1'268'0'0,"1"-5"205"0"0,-4-1 210 0 0,-2 4-43 0 0,5 1-610 0 0,-1 1 0 0 0,1-1 0 0 0,-1 1 0 0 0,1-1 0 0 0,-1 1 0 0 0,1 0 0 0 0,-1-1 0 0 0,1 1-1 0 0,0-1 1 0 0,-1 1 0 0 0,1 0 0 0 0,0 0 0 0 0,0-1 0 0 0,0 1 0 0 0,-1 0 0 0 0,1-1 0 0 0,0 1 0 0 0,0 0-1 0 0,0 0 1 0 0,0-1 0 0 0,0 1 0 0 0,0 0 0 0 0,0-1 0 0 0,0 1 0 0 0,1 0 0 0 0,-1 0 0 0 0,4 32 157 0 0,13 25 38 0 0,7 28 96 0 0,-18-69-260 0 0,1-8-28 0 0,-1 0-18 0 0,1 3 2 0 0,-1-1 0 0 0,10 3 22 0 0,-7-8-35 0 0,0 2 6 0 0,-7-6-5 0 0,1 0-1 0 0,-1 0 0 0 0,0-1 1 0 0,0 1-1 0 0,1 0 0 0 0,-1-1 1 0 0,1 0-1 0 0,0 0 0 0 0,4 2 1 0 0,3 1 1 0 0,2 1-10 0 0,7 3-81 0 0,0-5-60 0 0,11-9-1039 0 0,-28 5 1031 0 0,-1 0 0 0 0,1 0 0 0 0,0 0 0 0 0,-1 0 0 0 0,1 0 0 0 0,-1 0 0 0 0,1 0 0 0 0,-1 0 0 0 0,0 0 1 0 0,0-1-1 0 0,1 1 0 0 0,-1-1 0 0 0,0 1 0 0 0,0-1 0 0 0,0 1 0 0 0,0-1 0 0 0,-1 0 0 0 0,1 1 0 0 0,0-1 0 0 0,-1 0 1 0 0,1 0-1 0 0,-1 1 0 0 0,1-1 0 0 0,-1 0 0 0 0,0-3 0 0 0,-1-12-3457 0 0</inkml:trace>
</inkml:ink>
</file>

<file path=ppt/ink/ink50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44:21.869"/>
    </inkml:context>
    <inkml:brush xml:id="br0">
      <inkml:brushProperty name="width" value="0.1" units="cm"/>
      <inkml:brushProperty name="height" value="0.1" units="cm"/>
    </inkml:brush>
  </inkml:definitions>
  <inkml:trace contextRef="#ctx0" brushRef="#br0">0 57 4121 0 0,'8'-2'1096'0'0,"16"-7"8"0"0,-13 5-175 0 0,-3-2-633 0 0,2 4 8 0 0,-4-7 0 0 0,1 4-32 0 0,2 4-568 0 0,-1 1 304 0 0,-11-10 0 0 0,8 5-160 0 0,0 2-176 0 0</inkml:trace>
</inkml:ink>
</file>

<file path=ppt/ink/ink50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44:22.283"/>
    </inkml:context>
    <inkml:brush xml:id="br0">
      <inkml:brushProperty name="width" value="0.1" units="cm"/>
      <inkml:brushProperty name="height" value="0.1" units="cm"/>
    </inkml:brush>
  </inkml:definitions>
  <inkml:trace contextRef="#ctx0" brushRef="#br0">0 214 4073 0 0,'41'94'2316'0'0,"-30"-82"-967"0"0,-3-11-623 0 0,4-7 204 0 0,10-15 268 0 0,-22 21-1218 0 0,13-9 454 0 0,-5 5-195 0 0,1-4-94 0 0,1-2 65 0 0,-8 7-165 0 0,1 1 0 0 0,-1 0 0 0 0,0-1 0 0 0,1 1 0 0 0,-1 0-1 0 0,1 1 1 0 0,0-1 0 0 0,5-2 0 0 0,3-1 50 0 0,14-5-45 0 0,2-8-915 0 0,-27 17 645 0 0,0-1-234 0 0</inkml:trace>
  <inkml:trace contextRef="#ctx0" brushRef="#br0" timeOffset="1">85 77 6385 0 0,'-77'-53'2697'0'0,"84"48"-2249"0"0,-1-3 0 0 0,7 2-168 0 0,-4 6 64 0 0,1 0-208 0 0,-2 0 0 0 0,3 0 40 0 0,-3-5-8 0 0,0 5-120 0 0,0 5 8 0 0,3 0 0 0 0,-1-4-224 0 0,4 1 160 0 0,-6 3 8 0 0,2-2-96 0 0,-1 0-72 0 0</inkml:trace>
</inkml:ink>
</file>

<file path=ppt/ink/ink50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44:22.637"/>
    </inkml:context>
    <inkml:brush xml:id="br0">
      <inkml:brushProperty name="width" value="0.1" units="cm"/>
      <inkml:brushProperty name="height" value="0.1" units="cm"/>
    </inkml:brush>
  </inkml:definitions>
  <inkml:trace contextRef="#ctx0" brushRef="#br0">6 1 5505 0 0,'0'2'5753'0'0,"-2"5"-5881"0"0,1-4 699 0 0,-2 35-441 0 0,4-14-30 0 0,3 16 82 0 0,3 1 5 0 0,-1-12-67 0 0,-6-28-117 0 0,12 43 181 0 0,12 17-530 0 0,-12-35 65 0 0,-8-13-17 0 0</inkml:trace>
</inkml:ink>
</file>

<file path=ppt/ink/ink50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23:44:23.778"/>
    </inkml:context>
    <inkml:brush xml:id="br0">
      <inkml:brushProperty name="width" value="0.1" units="cm"/>
      <inkml:brushProperty name="height" value="0.1" units="cm"/>
    </inkml:brush>
  </inkml:definitions>
  <inkml:trace contextRef="#ctx0" brushRef="#br0">1 1 3825,'29'156'3571,"-24"-140"-3307,0 0 0,1 0 0,1 0 0,0-1 1,12 18-1,-14-26-231,-1 0 0,2 0 0,-1 0 1,1 0-1,0-1 0,1 0 0,-1 0 0,1-1 1,0 0-1,1 0 0,-1-1 0,10 5 1,-16-9-40,-1 0-1,1 1 1,0-1 0,-1 0 0,1 0 0,0 0 0,0 1-1,-1-1 1,1 0 0,0 0 0,0 0 0,0 0 0,-1 0-1,1 0 1,0-1 0,0 1 0,-1 0 0,1 0 0,0 0-1,0-1 1,-1 1 0,1 0 0,0-1 0,-1 1 0,1-1-1,0 1 1,-1-1 0,2 0 0,0-3-170</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19:05:36.860"/>
    </inkml:context>
    <inkml:brush xml:id="br0">
      <inkml:brushProperty name="width" value="0.05" units="cm"/>
      <inkml:brushProperty name="height" value="0.05" units="cm"/>
    </inkml:brush>
  </inkml:definitions>
  <inkml:trace contextRef="#ctx0" brushRef="#br0">9 0 6089 0 0,'-2'3'522'0'0,"1"-1"-1"0"0,0 1 0 0 0,0-1 0 0 0,0 1 1 0 0,0-1-1 0 0,1 1 0 0 0,-1 0 0 0 0,1-1 1 0 0,0 1-1 0 0,-1 3 0 0 0,4 35 1073 0 0,17 39-2349 0 0,-16-66 1261 0 0,6 23-307 0 0,3 0 0 0 0,23 50-1 0 0,-24-63-115 0 0,2-1 0 0 0,21 29-1 0 0,-4-13-21 0 0,-14-19-341 0 0,-1 1 0 0 0,22 38 0 0 0,-35-51-761 0 0,-4-4 786 0 0,1-3-87 0 0,-1 0 66 0 0,0-1 10 0 0,0 0-1025 0 0</inkml:trace>
  <inkml:trace contextRef="#ctx0" brushRef="#br0" timeOffset="1">73 375 6593 0 0,'5'0'6602'0'0,"12"0"-6546"0"0,-7 0 0 0 0,-1 0 0 0 0,1-2 16 0 0,2 2-40 0 0,5 0-48 0 0,0-2-128 0 0,0 2-648 0 0,1-3 680 0 0,1 1-360 0 0,25 2-353 0 0,-7-1-4728 0 0</inkml:trace>
</inkml:ink>
</file>

<file path=ppt/ink/ink5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23:01:44.244"/>
    </inkml:context>
    <inkml:brush xml:id="br0">
      <inkml:brushProperty name="width" value="0.05" units="cm"/>
      <inkml:brushProperty name="height" value="0.05" units="cm"/>
      <inkml:brushProperty name="color" value="#E71224"/>
    </inkml:brush>
  </inkml:definitions>
  <inkml:trace contextRef="#ctx0" brushRef="#br0">2 87 3513 0 0,'0'-1'388'0'0,"-1"0"1"0"0,1 0-1 0 0,0 0 1 0 0,0 0 0 0 0,0 0-1 0 0,0 0 1 0 0,0 0-1 0 0,0 0 1 0 0,0 0 0 0 0,0 0-1 0 0,0 0 1 0 0,1 0-1 0 0,-1 0 1 0 0,0 0-1 0 0,1 1 1 0 0,-1-1 0 0 0,1 0-1 0 0,-1 0 1 0 0,1 0-1 0 0,0-1 1 0 0,19-10 1579 0 0,13 8-2516 0 0,-13 8 1410 0 0,6-2-696 0 0,4-18-143 0 0,-15 6 1 0 0,3-3-26 0 0,-15 11-1 0 0,-1 0 0 0 0,1 0 0 0 0,-1 0-1 0 0,1 1 1 0 0,-1-1 0 0 0,1 1 0 0 0,0 0 0 0 0,0 0-1 0 0,3-2 1 0 0,23 6 15 0 0,-13 6-6 0 0,-11-5-40 0 0,-4-2-26 0 0,-1-2 25 0 0,-1 2 28 0 0,0-1 2 0 0,-31 84 52 0 0,19-53-27 0 0,12-28 28 0 0,-1 1 0 0 0,1-1 0 0 0,0 1 1 0 0,0 0-1 0 0,0-1 0 0 0,1 1 1 0 0,-1 0-1 0 0,1 0 0 0 0,1-1 0 0 0,-1 1 1 0 0,0 0-1 0 0,1 0 0 0 0,0-1 0 0 0,0 1 1 0 0,1 0-1 0 0,2 6 0 0 0,-1-5 20 0 0,1 0 0 0 0,-1 0-1 0 0,1 0 1 0 0,0-1-1 0 0,0 0 1 0 0,8 7 0 0 0,-3-3 4 0 0,1-1 1 0 0,1 0 0 0 0,-1-1 0 0 0,22 11 0 0 0,16 3-198 0 0,-36-16-40 0 0,1-1 0 0 0,-1-1 0 0 0,1 0 0 0 0,0 0 0 0 0,0-1 0 0 0,0-1 0 0 0,0 0 0 0 0,0-1 0 0 0,0-1 0 0 0,0 0 0 0 0,0 0 0 0 0,18-5 0 0 0,-11 0-578 0 0</inkml:trace>
</inkml:ink>
</file>

<file path=ppt/ink/ink5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44:24.162"/>
    </inkml:context>
    <inkml:brush xml:id="br0">
      <inkml:brushProperty name="width" value="0.1" units="cm"/>
      <inkml:brushProperty name="height" value="0.1" units="cm"/>
    </inkml:brush>
  </inkml:definitions>
  <inkml:trace contextRef="#ctx0" brushRef="#br0">161 27 3505 0 0,'5'-26'1684'0'0,"-12"45"-73"0"0,1 49 475 0 0,6-64-2018 0 0,0-1 0 0 0,0 1 0 0 0,0 0 0 0 0,1-1 0 0 0,-1 1 0 0 0,1-1 0 0 0,0 1 0 0 0,0-1 0 0 0,0 1 0 0 0,0-1 0 0 0,0 0 0 0 0,1 1 0 0 0,0-1 0 0 0,0 0 0 0 0,2 3 0 0 0,-3-5-39 0 0,1 1-1 0 0,-1-1 0 0 0,1 0 1 0 0,-1 0-1 0 0,1-1 1 0 0,0 1-1 0 0,-1 0 0 0 0,1 0 1 0 0,0-1-1 0 0,-1 1 1 0 0,1-1-1 0 0,0 0 0 0 0,0 1 1 0 0,0-1-1 0 0,0 0 0 0 0,-1 0 1 0 0,1 0-1 0 0,0 0 1 0 0,0 0-1 0 0,0-1 0 0 0,0 1 1 0 0,-1 0-1 0 0,1-1 1 0 0,0 0-1 0 0,0 1 0 0 0,-1-1 1 0 0,1 0-1 0 0,-1 0 1 0 0,1 0-1 0 0,0 0 0 0 0,-1 0 1 0 0,0 0-1 0 0,1 0 1 0 0,-1-1-1 0 0,2 0 0 0 0,-2 0-20 0 0,0 1-1 0 0,0-1 1 0 0,0 1 0 0 0,0-1-1 0 0,0 0 1 0 0,0 1-1 0 0,-1-1 1 0 0,1 0-1 0 0,0 1 1 0 0,-1-1-1 0 0,1 0 1 0 0,-1 0-1 0 0,0 0 1 0 0,0 0-1 0 0,0 1 1 0 0,0-1-1 0 0,0 0 1 0 0,0 0-1 0 0,0 0 1 0 0,0 0-1 0 0,-1 1 1 0 0,1-1 0 0 0,-1-2-1 0 0,-5-5 10 0 0,-6 1 1 0 0,-10-4-12 0 0,9 2-3 0 0,8 6-2 0 0,-1 0 1 0 0,1 0 0 0 0,-1 0-1 0 0,0 0 1 0 0,0 1 0 0 0,0 0-1 0 0,-1 0 1 0 0,1 1 0 0 0,-1 0-1 0 0,1 0 1 0 0,-1 0 0 0 0,-9 0-1 0 0,-6 0 6 0 0,20 1-7 0 0,1 0-1 0 0,-1 1 0 0 0,0 0 1 0 0,0-1-1 0 0,1 1 0 0 0,-1 0 1 0 0,0 0-1 0 0,0 0 0 0 0,1 0 1 0 0,-1 1-1 0 0,0-1 1 0 0,1 0-1 0 0,-1 1 0 0 0,0-1 1 0 0,1 1-1 0 0,-1-1 0 0 0,0 1 1 0 0,1 0-1 0 0,-1 0 0 0 0,1 0 1 0 0,-1-1-1 0 0,1 2 0 0 0,0-1 1 0 0,-1 0-1 0 0,1 0 0 0 0,-1 2 1 0 0,-9 7-315 0 0,-6 9-590 0 0,16-18 834 0 0,1 0 1 0 0,0 0-1 0 0,-1 0 0 0 0,1 0 0 0 0,0 0 0 0 0,0-1 0 0 0,0 1 0 0 0,0 0 1 0 0,0 0-1 0 0,0 0 0 0 0,0 0 0 0 0,0 0 0 0 0,0 0 0 0 0,0 0 0 0 0,1-1 1 0 0,-1 1-1 0 0,0 0 0 0 0,0 0 0 0 0,1 0 0 0 0,-1 0 0 0 0,1-1 0 0 0,-1 1 1 0 0,1 0-1 0 0,-1 0 0 0 0,1-1 0 0 0,-1 1 0 0 0,2 1 0 0 0,9 6-3660 0 0</inkml:trace>
</inkml:ink>
</file>

<file path=ppt/ink/ink5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44:24.965"/>
    </inkml:context>
    <inkml:brush xml:id="br0">
      <inkml:brushProperty name="width" value="0.1" units="cm"/>
      <inkml:brushProperty name="height" value="0.1" units="cm"/>
    </inkml:brush>
  </inkml:definitions>
  <inkml:trace contextRef="#ctx0" brushRef="#br0">0 2 3641 0 0,'5'16'5381'0'0,"6"3"-4061"0"0,-7-14-1354 0 0,-1 0 1 0 0,0 0-1 0 0,-1 0 0 0 0,1 1 0 0 0,-1-1 0 0 0,0 1 0 0 0,0-1 0 0 0,1 8 0 0 0,3 8 262 0 0,-3-12-168 0 0,4 3 27 0 0,13 4 35 0 0,-6-11-44 0 0,-13-5-73 0 0,0 0 0 0 0,0 0 0 0 0,0 0 0 0 0,0 0 0 0 0,0-1-1 0 0,0 1 1 0 0,0 0 0 0 0,-1 0 0 0 0,1 0 0 0 0,0-1 0 0 0,0 1 0 0 0,0-1 0 0 0,0 1 0 0 0,-1 0 0 0 0,1-1 0 0 0,0 0 0 0 0,-1 1 0 0 0,1-1 0 0 0,0 1 0 0 0,-1-1-1 0 0,1 0 1 0 0,0 1 0 0 0,0-2 0 0 0,12-20 179 0 0,-6 9-157 0 0,1-7-43 0 0,-3 3 1 0 0,-2 5 186 0 0,-1 0 1 0 0,0 0-1 0 0,-1 0 0 0 0,1-13 800 0 0,3 34-490 0 0,18 28-381 0 0,-16-28-94 0 0,1 2 40 0 0,1 1 1 0 0,-2 1 0 0 0,1-1 0 0 0,-2 1 0 0 0,0 0-1 0 0,5 15 1 0 0,0 19 52 0 0,0 23 8 0 0,-4 106 94 0 0,-7-168-195 0 0,1 14 15 0 0,-1-21-20 0 0,0-1-1 0 0,0 1 1 0 0,0-1 0 0 0,0 0 0 0 0,0 1-1 0 0,0-1 1 0 0,0 1 0 0 0,0-1 0 0 0,0 1-1 0 0,0-1 1 0 0,-1 0 0 0 0,1 1 0 0 0,0-1-1 0 0,0 1 1 0 0,0-1 0 0 0,-1 0-1 0 0,1 1 1 0 0,0-1 0 0 0,0 1 0 0 0,-1-1-1 0 0,1 0 1 0 0,0 0 0 0 0,-1 1 0 0 0,1-1-1 0 0,-1 0 1 0 0,1 1 0 0 0,0-1 0 0 0,-1 0-1 0 0,1 0 1 0 0,-1 0 0 0 0,1 0 0 0 0,0 1-1 0 0,-2-1 1 0 0,-23-22 127 0 0,8 4-129 0 0,-3-18-15 0 0,-4-19 11 0 0,22 47 4 0 0,0 1 0 0 0,0-1 0 0 0,1-1 0 0 0,0 1 0 0 0,0-10 0 0 0,6-23-16 0 0,14 15 13 0 0,-9 19 1 0 0,-4 5-1 0 0,-4 2-6 0 0,1 0 1 0 0,-1 0-1 0 0,1-1 0 0 0,0 1 1 0 0,-1-1-1 0 0,1 1 0 0 0,-1-1 1 0 0,1 0-1 0 0,-1 0 0 0 0,0 0 1 0 0,4-2-1 0 0,-4 2-14 0 0,-1 0 0 0 0,1 0 0 0 0,0 0 0 0 0,0 0 0 0 0,-1 0-1 0 0,1 0 1 0 0,0 1 0 0 0,0-1 0 0 0,0 1 0 0 0,0 0 0 0 0,0-1 0 0 0,0 1 0 0 0,0 0 0 0 0,0 0 0 0 0,0 0 0 0 0,0 1 0 0 0,3-1 0 0 0,55 12-2784 0 0,-56-13 1063 0 0</inkml:trace>
</inkml:ink>
</file>

<file path=ppt/ink/ink5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44:25.351"/>
    </inkml:context>
    <inkml:brush xml:id="br0">
      <inkml:brushProperty name="width" value="0.1" units="cm"/>
      <inkml:brushProperty name="height" value="0.1" units="cm"/>
    </inkml:brush>
  </inkml:definitions>
  <inkml:trace contextRef="#ctx0" brushRef="#br0">24 0 5369 0 0,'-6'1'5852'0'0,"3"2"-6204"0"0,-1-2 875 0 0,3 4-462 0 0,-1 1 0 0 0,1-1 0 0 0,0 1 0 0 0,1-1 0 0 0,-1 1 0 0 0,1 8 0 0 0,-2 13-44 0 0,1-16 36 0 0,0-1-1 0 0,1 1 1 0 0,0-1 0 0 0,2 12 0 0 0,-2-18-21 0 0,1 0 0 0 0,0 0 0 0 0,0-1 0 0 0,1 1 0 0 0,-1 0 0 0 0,1 0 0 0 0,0-1 1 0 0,0 1-1 0 0,0-1 0 0 0,0 0 0 0 0,0 0 0 0 0,1 1 0 0 0,0-2 0 0 0,-1 1 0 0 0,6 4 0 0 0,-5-4-5 0 0,5 3 15 0 0,28 20 97 0 0,-27-20-92 0 0,-5-4-40 0 0,0 0 1 0 0,0-1-1 0 0,0 1 0 0 0,0-1 1 0 0,0 0-1 0 0,1 0 1 0 0,-1 0-1 0 0,0-1 0 0 0,9 1 1 0 0,-3-5-62 0 0,12-5-391 0 0,-20 9 364 0 0,-1 0 1 0 0,1 0-1 0 0,0-1 0 0 0,-1 1 0 0 0,1-1 0 0 0,-1 1 0 0 0,1-1 0 0 0,0 0 0 0 0,-1 0 0 0 0,0 0 0 0 0,1 0 1 0 0,-1 0-1 0 0,1 0 0 0 0,-1 0 0 0 0,0 0 0 0 0,0 0 0 0 0,0 0 0 0 0,0-1 0 0 0,0 1 0 0 0,0 0 1 0 0,1-4-1 0 0,3-3-901 0 0</inkml:trace>
</inkml:ink>
</file>

<file path=ppt/ink/ink5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44:25.715"/>
    </inkml:context>
    <inkml:brush xml:id="br0">
      <inkml:brushProperty name="width" value="0.1" units="cm"/>
      <inkml:brushProperty name="height" value="0.1" units="cm"/>
    </inkml:brush>
  </inkml:definitions>
  <inkml:trace contextRef="#ctx0" brushRef="#br0">24 8 7186 0 0,'-5'-3'3600'0'0,"-3"1"-3072"0"0,7 1-232 0 0,-1 1 97 0 0,1 0-241 0 0,-1-2 8 0 0,0 2 40 0 0,1 0-72 0 0,-1 0-272 0 0</inkml:trace>
</inkml:ink>
</file>

<file path=ppt/ink/ink5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44:45.490"/>
    </inkml:context>
    <inkml:brush xml:id="br0">
      <inkml:brushProperty name="width" value="0.1" units="cm"/>
      <inkml:brushProperty name="height" value="0.1" units="cm"/>
    </inkml:brush>
  </inkml:definitions>
  <inkml:trace contextRef="#ctx0" brushRef="#br0">44 114 5553 0 0,'-38'-86'2254'0'0,"32"72"-1550"0"0,9 1 2750 0 0,6 14-3385 0 0,0 1-1 0 0,0 0 0 0 0,-1 1 1 0 0,1 0-1 0 0,0 0 0 0 0,-1 1 0 0 0,0 0 1 0 0,11 7-1 0 0,12 12 79 0 0,-11-7 17 0 0,36 42 215 0 0,-31-27-189 0 0,24 37 0 0 0,53 111 188 0 0,-94-164-347 0 0,17 35 48 0 0,-3 0 0 0 0,-1 1 0 0 0,-3 1 0 0 0,-3 1 0 0 0,13 74 1 0 0,-17-52-39 0 0,-4-1 1 0 0,-2 1 0 0 0,-9 106-1 0 0,1-157-6 0 0,-2 0 0 0 0,-1 0 0 0 0,-1-1-1 0 0,-1 0 1 0 0,-1 0 0 0 0,-1 0-1 0 0,-25 40 1 0 0,2 1 135 0 0,13-21-53 0 0,17-36 5 0 0,0 1 0 0 0,-1-1 1 0 0,0 0-1 0 0,0-1 0 0 0,0 1 1 0 0,-1-1-1 0 0,0 0 0 0 0,0 0 1 0 0,-1 0-1 0 0,-11 9 0 0 0,14-15-54 0 0,2-1 92 0 0,0 0-207 0 0,0 0-138 0 0,0 1-523 0 0,-1 0 246 0 0</inkml:trace>
</inkml:ink>
</file>

<file path=ppt/ink/ink5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44:45.955"/>
    </inkml:context>
    <inkml:brush xml:id="br0">
      <inkml:brushProperty name="width" value="0.1" units="cm"/>
      <inkml:brushProperty name="height" value="0.1" units="cm"/>
    </inkml:brush>
  </inkml:definitions>
  <inkml:trace contextRef="#ctx0" brushRef="#br0">0 26 5553 0 0,'11'7'5553'0'0,"-9"-15"-5537"0"0,1 8 0 0 0,4 0-8 0 0,-9-2 8 0 0,2 1 24 0 0,0-1-16 0 0,0 0-40 0 0,0 1 8 0 0,0-1-72 0 0,0 1-264 0 0,0-1-280 0 0,0 0 0 0 0,2-2 416 0 0,-1-1-656 0 0</inkml:trace>
</inkml:ink>
</file>

<file path=ppt/ink/ink5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44:46.321"/>
    </inkml:context>
    <inkml:brush xml:id="br0">
      <inkml:brushProperty name="width" value="0.1" units="cm"/>
      <inkml:brushProperty name="height" value="0.1" units="cm"/>
    </inkml:brush>
  </inkml:definitions>
  <inkml:trace contextRef="#ctx0" brushRef="#br0">0 60 5497 0 0,'6'1'5376'0'0,"-4"-9"-4192"0"0,0 5-991 0 0,4-1 65 0 0,5 0-38 0 0,8-1 30 0 0,1 0-89 0 0,-2-2-134 0 0,-6 2 76 0 0,-1 0 0 0 0,1 2 0 0 0,1-1 1 0 0,-1 1-1 0 0,0 1 0 0 0,16-1 0 0 0,94 10 324 0 0,-117-5-435 0 0,2 1-929 0 0,-8-3 644 0 0,0 0 129 0 0,0 0-362 0 0</inkml:trace>
</inkml:ink>
</file>

<file path=ppt/ink/ink5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44:46.906"/>
    </inkml:context>
    <inkml:brush xml:id="br0">
      <inkml:brushProperty name="width" value="0.1" units="cm"/>
      <inkml:brushProperty name="height" value="0.1" units="cm"/>
    </inkml:brush>
  </inkml:definitions>
  <inkml:trace contextRef="#ctx0" brushRef="#br0">62 0 5257 0 0,'-52'94'2431'0'0,"43"-79"-51"0"0,11-21 469 0 0,36 9-1484 0 0,123 5 131 0 0,-130-7-1309 0 0,-24 0-173 0 0,0 0 1 0 0,-1-1-1 0 0,1 0 1 0 0,0 0-1 0 0,0-1 1 0 0,-1 0-1 0 0,8-2 1 0 0,13-3 66 0 0,13-1-18 0 0,-2 1-97 0 0,-36 5 6 0 0,6 0-55 0 0,5-1-23 0 0,-12 2-27 0 0,1 0 1 0 0,-1 0-1 0 0,0-1 1 0 0,0 1-1 0 0,0 0 1 0 0,0 0-1 0 0,0 1 0 0 0,0-1 1 0 0,1 0-1 0 0,-1 0 1 0 0,0 0-1 0 0,0 1 1 0 0,0-1-1 0 0,0 1 1 0 0,0-1-1 0 0,0 1 0 0 0,0-1 1 0 0,0 1-1 0 0,0-1 1 0 0,0 1-1 0 0,0 0 1 0 0,0 0-1 0 0,-1-1 1 0 0,2 3-1 0 0</inkml:trace>
</inkml:ink>
</file>

<file path=ppt/ink/ink5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44:48.855"/>
    </inkml:context>
    <inkml:brush xml:id="br0">
      <inkml:brushProperty name="width" value="0.1" units="cm"/>
      <inkml:brushProperty name="height" value="0.1" units="cm"/>
    </inkml:brush>
  </inkml:definitions>
  <inkml:trace contextRef="#ctx0" brushRef="#br0">1 11 5353 0 0,'1'-9'4502'0'0,"0"8"-3842"0"0,1 1-488 0 0,1 0-19 0 0,-1 1 21 0 0,0 0-103 0 0,0 0 1 0 0,-1 0-1 0 0,1 0 0 0 0,0 1 0 0 0,0-1 0 0 0,-1 0 0 0 0,1 1 0 0 0,-1-1 0 0 0,0 1 0 0 0,1-1 1 0 0,-1 1-1 0 0,0 0 0 0 0,0-1 0 0 0,2 4 0 0 0,12 16 196 0 0,-3-8-172 0 0,-8-9-71 0 0,-1-1 0 0 0,1 0 0 0 0,-1 1 0 0 0,0 0 0 0 0,0 0 0 0 0,0 0 1 0 0,-1 0-1 0 0,0 0 0 0 0,4 9 0 0 0,1 7 159 0 0,11 57 245 0 0,-16-52-384 0 0,0-18-98 0 0,2 4-107 0 0,-1-3 1 0 0,-3-7 90 0 0,1 1 0 0 0,-1-1 1 0 0,1 1-1 0 0,-1 0 0 0 0,1-1 0 0 0,-1 1 0 0 0,0 0 1 0 0,0-1-1 0 0,0 1 0 0 0,0-1 0 0 0,0 1 0 0 0,0 0 0 0 0,-1 2 1 0 0,-1-4-452 0 0</inkml:trace>
</inkml:ink>
</file>

<file path=ppt/ink/ink5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44:49.205"/>
    </inkml:context>
    <inkml:brush xml:id="br0">
      <inkml:brushProperty name="width" value="0.1" units="cm"/>
      <inkml:brushProperty name="height" value="0.1" units="cm"/>
    </inkml:brush>
  </inkml:definitions>
  <inkml:trace contextRef="#ctx0" brushRef="#br0">1 74 12779 0 0,'4'2'23'0'0,"2"-2"12"0"0,1-2 3 0 0,5-4 26 0 0,3-2 35 0 0,-4 6-21 0 0,9 1 18 0 0,0-2 0 0 0,-1 0 1 0 0,1-1-1 0 0,25-9 0 0 0,11-2 50 0 0,-16 4-400 0 0,-25 6-289 0 0,-13 3 169 0 0,-7 2-67 0 0,3 0 97 0 0</inkml:trace>
</inkml:ink>
</file>

<file path=ppt/ink/ink5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23:01:44.602"/>
    </inkml:context>
    <inkml:brush xml:id="br0">
      <inkml:brushProperty name="width" value="0.05" units="cm"/>
      <inkml:brushProperty name="height" value="0.05" units="cm"/>
      <inkml:brushProperty name="color" value="#E71224"/>
    </inkml:brush>
  </inkml:definitions>
  <inkml:trace contextRef="#ctx0" brushRef="#br0">20 346 6201 0 0,'58'-39'1561'0'0,"-57"38"-1386"0"0,0 0 1 0 0,0 1-1 0 0,0-1 0 0 0,0 0 1 0 0,0 0-1 0 0,-1 0 1 0 0,1 1-1 0 0,0-1 1 0 0,-1 0-1 0 0,1 0 0 0 0,-1 0 1 0 0,1 0-1 0 0,-1 0 1 0 0,1 0-1 0 0,-1 0 1 0 0,0 0-1 0 0,1 0 0 0 0,-1 0 1 0 0,0-1-1 0 0,0 1 1 0 0,0 0-1 0 0,0 0 1 0 0,0 0-1 0 0,0 0 0 0 0,0 0 1 0 0,0-2-1 0 0,0-9 1497 0 0,5 4-1628 0 0,65-77 513 0 0,-67 80-548 0 0,1-1-1 0 0,-1 1 0 0 0,0 0 1 0 0,0-1-1 0 0,-1 1 0 0 0,0-1 1 0 0,0 0-1 0 0,0 0 0 0 0,-1 0 1 0 0,1 0-1 0 0,-1 0 1 0 0,-1 0-1 0 0,1 0 0 0 0,-1 0 1 0 0,0-1-1 0 0,-1 1 0 0 0,1 0 1 0 0,-1 0-1 0 0,0 0 0 0 0,-1 0 1 0 0,-4-11-1 0 0,5 15-8 0 0,0 0 1 0 0,0 0-1 0 0,0 0 0 0 0,0 0 0 0 0,-1 0 0 0 0,1 0 1 0 0,-1 0-1 0 0,0 0 0 0 0,1 1 0 0 0,-1-1 1 0 0,0 0-1 0 0,0 1 0 0 0,0 0 0 0 0,0-1 0 0 0,0 1 1 0 0,-1 0-1 0 0,1 0 0 0 0,0 0 0 0 0,0 1 1 0 0,-1-1-1 0 0,1 0 0 0 0,0 1 0 0 0,-1 0 0 0 0,1-1 1 0 0,-1 1-1 0 0,1 0 0 0 0,-1 0 0 0 0,1 1 0 0 0,0-1 1 0 0,-1 0-1 0 0,1 1 0 0 0,-5 1 0 0 0,-2 0 15 0 0,-1 2 0 0 0,0-1 0 0 0,1 1-1 0 0,0 1 1 0 0,0-1 0 0 0,-11 9 0 0 0,17-10 25 0 0,0-1 0 0 0,0 1 1 0 0,0 0-1 0 0,0 0 0 0 0,1 1 0 0 0,-1-1 0 0 0,1 0 1 0 0,0 1-1 0 0,0 0 0 0 0,0-1 0 0 0,0 1 0 0 0,1 0 1 0 0,0 0-1 0 0,0 0 0 0 0,0 0 0 0 0,0 0 0 0 0,0 0 1 0 0,1 0-1 0 0,0 0 0 0 0,0 0 0 0 0,0 1 0 0 0,1 6 1 0 0,0-5 53 0 0,-1 0 1 0 0,2 0-1 0 0,-1 0 1 0 0,1 0-1 0 0,0 0 1 0 0,0-1-1 0 0,1 1 1 0 0,-1 0-1 0 0,1-1 1 0 0,0 0-1 0 0,1 0 0 0 0,-1 0 1 0 0,1 0-1 0 0,0 0 1 0 0,7 5-1 0 0,3 1 2 0 0,0-1-1 0 0,1-1 0 0 0,0 0 1 0 0,0-1-1 0 0,1 0 1 0 0,0-2-1 0 0,26 8 0 0 0,-4-4-276 0 0,1-2-1 0 0,0-1 1 0 0,63 2 0 0 0,43-5-1436 0 0,-83-4 777 0 0</inkml:trace>
</inkml:ink>
</file>

<file path=ppt/ink/ink5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44:49.553"/>
    </inkml:context>
    <inkml:brush xml:id="br0">
      <inkml:brushProperty name="width" value="0.1" units="cm"/>
      <inkml:brushProperty name="height" value="0.1" units="cm"/>
    </inkml:brush>
  </inkml:definitions>
  <inkml:trace contextRef="#ctx0" brushRef="#br0">13 1 4313 0 0,'-8'0'5485'0'0,"3"0"-3512"0"0,6 4-1381 0 0,2 12-359 0 0,0 2-28 0 0,8 28 62 0 0,3 16-16 0 0,-9-38-167 0 0,-1 1 1 0 0,0 24-1 0 0,-4 8-1 0 0,1-12-146 0 0,0-15-130 0 0,1 0-175 0 0,0-11 2 0 0,-2-15-990 0 0</inkml:trace>
</inkml:ink>
</file>

<file path=ppt/ink/ink5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44:49.884"/>
    </inkml:context>
    <inkml:brush xml:id="br0">
      <inkml:brushProperty name="width" value="0.1" units="cm"/>
      <inkml:brushProperty name="height" value="0.1" units="cm"/>
    </inkml:brush>
  </inkml:definitions>
  <inkml:trace contextRef="#ctx0" brushRef="#br0">6 4 5385 0 0,'-1'-4'4219'0'0,"-2"9"-2523"0"0,3-4-1522 0 0,-2 19 1305 0 0,5 3-1208 0 0,-3-18-125 0 0,3 22-44 0 0,10 70 732 0 0,4-35-390 0 0,-7-29-206 0 0,-9-26-217 0 0,1 0 0 0 0,0-1 0 0 0,0 1 0 0 0,1-1 0 0 0,0 0 0 0 0,0 0 0 0 0,0 0 0 0 0,0 0 0 0 0,7 7 0 0 0,-9-12-325 0 0</inkml:trace>
</inkml:ink>
</file>

<file path=ppt/ink/ink5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44:50.518"/>
    </inkml:context>
    <inkml:brush xml:id="br0">
      <inkml:brushProperty name="width" value="0.1" units="cm"/>
      <inkml:brushProperty name="height" value="0.1" units="cm"/>
    </inkml:brush>
  </inkml:definitions>
  <inkml:trace contextRef="#ctx0" brushRef="#br0">57 2 2144 0 0,'-5'-2'5435'0'0,"2"3"-4914"0"0,0 4 23 0 0,0 2-222 0 0,0 6-110 0 0,-1 5-102 0 0,0-8 53 0 0,2-6-166 0 0,-2 4 130 0 0,0 0 0 0 0,0 0 0 0 0,0 0-1 0 0,1 0 1 0 0,1 1 0 0 0,-1 0-1 0 0,1-1 1 0 0,1 1 0 0 0,0 0 0 0 0,0 9-1 0 0,1 15 437 0 0,3 1 0 0 0,11 61-1 0 0,-4-56-355 0 0,1-1 0 0 0,2 0-1 0 0,2-1 1 0 0,19 37 0 0 0,17 15-217 0 0,-10-18 48 0 0,-3 3 1 0 0,51 140 0 0 0,-85-205-111 0 0,-2-1-70 0 0,0 0 0 0 0,1 0-1 0 0,0-1 1 0 0,1 0 0 0 0,0 0 0 0 0,0 0 0 0 0,6 8 0 0 0</inkml:trace>
</inkml:ink>
</file>

<file path=ppt/ink/ink5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44:51.421"/>
    </inkml:context>
    <inkml:brush xml:id="br0">
      <inkml:brushProperty name="width" value="0.1" units="cm"/>
      <inkml:brushProperty name="height" value="0.1" units="cm"/>
    </inkml:brush>
  </inkml:definitions>
  <inkml:trace contextRef="#ctx0" brushRef="#br0">111 0 8026 0 0,'0'1'70'0'0,"0"-1"0"0"0,0 1 0 0 0,0-1 0 0 0,0 1 1 0 0,0-1-1 0 0,0 1 0 0 0,0-1 0 0 0,0 1 0 0 0,0-1 0 0 0,0 1 1 0 0,0-1-1 0 0,-1 1 0 0 0,1-1 0 0 0,0 1 0 0 0,0-1 0 0 0,0 0 1 0 0,-1 1-1 0 0,1-1 0 0 0,0 1 0 0 0,0-1 0 0 0,-1 0 0 0 0,1 1 1 0 0,0-1-1 0 0,-1 0 0 0 0,1 1 0 0 0,0-1 0 0 0,-1 0 0 0 0,1 1 0 0 0,-1-1 1 0 0,1 0-1 0 0,-1 0 0 0 0,1 0 0 0 0,-1 1 0 0 0,-13 12 995 0 0,7 0-884 0 0,2 0-69 0 0,-1 0-56 0 0,-2 3-22 0 0,-6 19 42 0 0,13-23-11 0 0,0-11-55 0 0,1 0 0 0 0,0-1 0 0 0,0 1 0 0 0,0 0 0 0 0,0-1 0 0 0,0 1 0 0 0,0 0-1 0 0,0-1 1 0 0,0 1 0 0 0,0 0 0 0 0,0-1 0 0 0,1 1 0 0 0,-1 0 0 0 0,0-1 0 0 0,0 1 0 0 0,1 0 0 0 0,-1-1 0 0 0,0 1 0 0 0,1-1 0 0 0,-1 1 0 0 0,0-1 0 0 0,1 1 0 0 0,-1 0 0 0 0,1-1 0 0 0,-1 0 0 0 0,1 1-1 0 0,-1-1 1 0 0,1 1 0 0 0,-1-1 0 0 0,1 0 0 0 0,0 1 0 0 0,-1-1 0 0 0,1 0 0 0 0,0 0 0 0 0,-1 1 0 0 0,1-1 0 0 0,0 0 0 0 0,-1 0 0 0 0,1 0 0 0 0,0 0 0 0 0,-1 0 0 0 0,1 0 0 0 0,0 0 0 0 0,-1 0 0 0 0,1 0-1 0 0,0 0 1 0 0,-1 0 0 0 0,1 0 0 0 0,0-1 0 0 0,-1 1 0 0 0,1 0 0 0 0,-1 0 0 0 0,1-1 0 0 0,1 0 0 0 0,0 1-7 0 0,1-1 1 0 0,-1 0-1 0 0,0-1 0 0 0,1 1 1 0 0,-1 0-1 0 0,0-1 0 0 0,0 1 0 0 0,0-1 1 0 0,0 0-1 0 0,0 1 0 0 0,0-1 1 0 0,0 0-1 0 0,2-4 0 0 0,5-27 3 0 0,-7-8 8 0 0,-3 40-14 0 0,1-1 0 0 0,0 0 0 0 0,-1 1 0 0 0,1-1 0 0 0,-1 1 0 0 0,1-1 0 0 0,-1 1 0 0 0,0-1 0 0 0,0 1 0 0 0,0-1 0 0 0,0 1 0 0 0,0 0 0 0 0,0 0 0 0 0,0-1 0 0 0,0 1 0 0 0,0 0 0 0 0,0 0 0 0 0,-1 0 0 0 0,1 0 0 0 0,-1 0 0 0 0,1 0 0 0 0,0 1 0 0 0,-1-1-1 0 0,0 0 1 0 0,1 1 0 0 0,-3-1 0 0 0,-24-3 5 0 0,12 5-2 0 0,14 0-34 0 0,-1 0 0 0 0,1 0 1 0 0,0 0-1 0 0,0 0 0 0 0,-1 1 0 0 0,1-1 0 0 0,0 0 1 0 0,0 1-1 0 0,0 0 0 0 0,0-1 0 0 0,1 1 0 0 0,-1 0 1 0 0,0 0-1 0 0,1 0 0 0 0,-1 0 0 0 0,1 0 0 0 0,0 1 1 0 0,0-1-1 0 0,0 0 0 0 0,0 1 0 0 0,0-1 0 0 0,0 0 1 0 0,1 1-1 0 0,-1-1 0 0 0,1 1 0 0 0,-1-1 0 0 0,1 1 1 0 0,0 0-1 0 0,0-1 0 0 0,0 1 0 0 0,1 4 0 0 0</inkml:trace>
</inkml:ink>
</file>

<file path=ppt/ink/ink5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44:51.750"/>
    </inkml:context>
    <inkml:brush xml:id="br0">
      <inkml:brushProperty name="width" value="0.1" units="cm"/>
      <inkml:brushProperty name="height" value="0.1" units="cm"/>
    </inkml:brush>
  </inkml:definitions>
  <inkml:trace contextRef="#ctx0" brushRef="#br0">0 50 3001 0 0,'30'-50'6429'0'0,"-33"57"-4474"0"0,7 2-1751 0 0,0-1 1 0 0,-1 1-1 0 0,0 0 1 0 0,-1 0-1 0 0,3 13 0 0 0,4 16-264 0 0,4-7 201 0 0,-4-14-48 0 0,-2 1 1 0 0,10 27-1 0 0,-7-5-564 0 0,5 45 1 0 0,-10-61-33 0 0,-5-21-95 0 0</inkml:trace>
</inkml:ink>
</file>

<file path=ppt/ink/ink5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44:52.106"/>
    </inkml:context>
    <inkml:brush xml:id="br0">
      <inkml:brushProperty name="width" value="0.1" units="cm"/>
      <inkml:brushProperty name="height" value="0.1" units="cm"/>
    </inkml:brush>
  </inkml:definitions>
  <inkml:trace contextRef="#ctx0" brushRef="#br0">17 0 4097 0 0,'-16'77'1209'0'0,"16"-76"-1091"0"0,0-1 0 0 0,0 0-1 0 0,0 1 1 0 0,0-1 0 0 0,0 0-1 0 0,0 1 1 0 0,3 2 1529 0 0,-3-2-1529 0 0,0-1-1 0 0,1 0 1 0 0,-1 0-1 0 0,0 0 1 0 0,0 0 0 0 0,1 1-1 0 0,-1-1 1 0 0,0 0 0 0 0,1 0-1 0 0,-1 0 1 0 0,0 0 0 0 0,1 0-1 0 0,-1 0 1 0 0,0 0-1 0 0,1 0 1 0 0,-1 0 0 0 0,0 0-1 0 0,1 0 1 0 0,-1 0 0 0 0,0 0-1 0 0,1 0 1 0 0,-1 0 0 0 0,0-1-1 0 0,1 1 1 0 0,29-5 1667 0 0,-10 1-1772 0 0,47-12 128 0 0,-13 0 156 0 0,-2-2 52 0 0,-20 8-137 0 0,-5 3-133 0 0,11 6-54 0 0,-20 3-667 0 0,-13-1 346 0 0,-2-1 219 0 0,-2 0 62 0 0,-1-1 0 0 0,1 1 1 0 0,-1 0-1 0 0,1 0 0 0 0,-1 0 0 0 0,0 0 0 0 0,1 0 0 0 0,-1 0 0 0 0,1 0 0 0 0,-1 0 0 0 0,1 0 1 0 0,-1 0-1 0 0,1 0 0 0 0,-1 0 0 0 0,1 0 0 0 0,-1 0 0 0 0,1 1 0 0 0,-1-1 0 0 0,0 0 1 0 0,1 0-1 0 0,-1 0 0 0 0,1 1 0 0 0,-1-1 0 0 0,0 0 0 0 0,1 1 0 0 0,-1-1 0 0 0,0 0 0 0 0,1 1 1 0 0,-1-1-1 0 0,0 0 0 0 0,0 1 0 0 0,1-1 0 0 0,-1 0 0 0 0,0 1 0 0 0,0-1 0 0 0,1 1 1 0 0,-1-1-1 0 0,0 1 0 0 0,0-1 0 0 0,0 1 0 0 0,0 0 0 0 0,-3 6-144 0 0,-6 4-547 0 0</inkml:trace>
</inkml:ink>
</file>

<file path=ppt/ink/ink5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44:52.457"/>
    </inkml:context>
    <inkml:brush xml:id="br0">
      <inkml:brushProperty name="width" value="0.1" units="cm"/>
      <inkml:brushProperty name="height" value="0.1" units="cm"/>
    </inkml:brush>
  </inkml:definitions>
  <inkml:trace contextRef="#ctx0" brushRef="#br0">3 1 2777 0 0,'-1'5'442'0'0,"0"1"0"0"0,1-1 1 0 0,-1 1-1 0 0,1-1 0 0 0,0 1 0 0 0,1-1 1 0 0,-1 1-1 0 0,1-1 0 0 0,0 1 1 0 0,1-1-1 0 0,-1 0 0 0 0,1 0 1 0 0,0 1-1 0 0,5 8 0 0 0,-4-7-188 0 0,-1 1 0 0 0,0-1-1 0 0,-1 0 1 0 0,0 1 0 0 0,0-1-1 0 0,0 10 1 0 0,1 9 29 0 0,2-1-174 0 0,2 13 79 0 0,12 75-7 0 0,-11-98-699 0 0</inkml:trace>
</inkml:ink>
</file>

<file path=ppt/ink/ink5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44:52.817"/>
    </inkml:context>
    <inkml:brush xml:id="br0">
      <inkml:brushProperty name="width" value="0.1" units="cm"/>
      <inkml:brushProperty name="height" value="0.1" units="cm"/>
    </inkml:brush>
  </inkml:definitions>
  <inkml:trace contextRef="#ctx0" brushRef="#br0">80 40 4633 0 0,'-10'9'6215'0'0,"10"-9"-6147"0"0,-1 1 0 0 0,0-1 0 0 0,0 1 0 0 0,0-1 1 0 0,0 1-1 0 0,1-1 0 0 0,-1 1 0 0 0,0-1 1 0 0,1 1-1 0 0,-1 0 0 0 0,0 0 0 0 0,1-1 0 0 0,-1 1 1 0 0,1 0-1 0 0,-1 0 0 0 0,1 0 0 0 0,0-1 0 0 0,-1 1 1 0 0,1 1-1 0 0,-1 0-18 0 0,-4 11 155 0 0,1 1 0 0 0,0-1 1 0 0,1 1-1 0 0,-2 27 0 0 0,5-37-137 0 0,0 0-1 0 0,1 0 0 0 0,-1 0 1 0 0,1 0-1 0 0,0 0 0 0 0,0 0 1 0 0,0 0-1 0 0,1-1 1 0 0,-1 1-1 0 0,1 0 0 0 0,0-1 1 0 0,0 1-1 0 0,4 5 1 0 0,1-1 36 0 0,0 0 1 0 0,0-1 0 0 0,0 1-1 0 0,10 5 1 0 0,-14-10-92 0 0,1 0-1 0 0,0-1 0 0 0,1 0 1 0 0,-1 0-1 0 0,0 0 1 0 0,1 0-1 0 0,-1-1 1 0 0,1 0-1 0 0,-1 0 0 0 0,1 0 1 0 0,8 0-1 0 0,-10-1-2 0 0,0 0 0 0 0,-1 0-1 0 0,1 0 1 0 0,0 0 0 0 0,0-1-1 0 0,0 1 1 0 0,-1-1 0 0 0,1 0-1 0 0,0 0 1 0 0,-1 0 0 0 0,1 0-1 0 0,3-2 1 0 0,-4 1-6 0 0,0 0 0 0 0,1 1-1 0 0,-1-1 1 0 0,0 0 0 0 0,0 0 0 0 0,0-1 0 0 0,-1 1 0 0 0,1 0 0 0 0,-1-1 0 0 0,1 1-1 0 0,-1-1 1 0 0,0 1 0 0 0,1-1 0 0 0,-1 0 0 0 0,-1 1 0 0 0,1-1 0 0 0,0 0 0 0 0,-1 0-1 0 0,1 0 1 0 0,-1 1 0 0 0,0-6 0 0 0,2-7-16 0 0,-2 12 4 0 0,0-1-1 0 0,-1 1 1 0 0,1-1 0 0 0,-1 1-1 0 0,0 0 1 0 0,0-1-1 0 0,0 1 1 0 0,0 0 0 0 0,-1-1-1 0 0,1 1 1 0 0,-1 0-1 0 0,0 0 1 0 0,0 0 0 0 0,0 1-1 0 0,0-1 1 0 0,0 0-1 0 0,-5-3 1 0 0,-50-44-146 0 0,52 46 128 0 0,-16-13-442 0 0,0 2 0 0 0,-1 0 0 0 0,0 1 0 0 0,-28-12 0 0 0,45 25-778 0 0</inkml:trace>
</inkml:ink>
</file>

<file path=ppt/ink/ink5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44:53.474"/>
    </inkml:context>
    <inkml:brush xml:id="br0">
      <inkml:brushProperty name="width" value="0.1" units="cm"/>
      <inkml:brushProperty name="height" value="0.1" units="cm"/>
    </inkml:brush>
  </inkml:definitions>
  <inkml:trace contextRef="#ctx0" brushRef="#br0">28 127 4113 0 0,'-25'-65'1097'0'0,"25"64"-919"0"0,-1-1-1 0 0,1 0 1 0 0,-1 0-1 0 0,1 0 0 0 0,0 0 1 0 0,0 0-1 0 0,0 0 0 0 0,0 0 1 0 0,1 0-1 0 0,-1 0 1 0 0,0 0-1 0 0,2-3 0 0 0,-1-9 1038 0 0,-1 12-1034 0 0,-4-16 3212 0 0,5 22-3296 0 0,0-1-1 0 0,0 0 0 0 0,0 0 1 0 0,0 0-1 0 0,0 0 0 0 0,1 0 0 0 0,0 0 1 0 0,-1 0-1 0 0,4 3 0 0 0,37 39 58 0 0,-29-33-44 0 0,30 49 102 0 0,-3 30 69 0 0,-23-47-152 0 0,1 1 2 0 0,20 80 1 0 0,-14-6 2 0 0,-2 72 27 0 0,-19-136 34 0 0,-2 1 0 0 0,-3 0 0 0 0,-17 103 0 0 0,1-81 691 0 0,9-37-459 0 0,8-26 8 0 0,1-6 34 0 0,-1-11-471 0 0,-1 0 244 0 0,-1-7-1314 0 0</inkml:trace>
</inkml:ink>
</file>

<file path=ppt/ink/ink5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44:57.923"/>
    </inkml:context>
    <inkml:brush xml:id="br0">
      <inkml:brushProperty name="width" value="0.1" units="cm"/>
      <inkml:brushProperty name="height" value="0.1" units="cm"/>
    </inkml:brush>
  </inkml:definitions>
  <inkml:trace contextRef="#ctx0" brushRef="#br0">150 76 2537 0 0,'-20'-61'2473'0'0,"9"48"121"0"0,10 13-2505 0 0,0 0 1 0 0,1-1-1 0 0,-1 1 0 0 0,0 0 1 0 0,0 0-1 0 0,0 0 1 0 0,0 0-1 0 0,0-1 1 0 0,0 1-1 0 0,0 1 1 0 0,0-1-1 0 0,0 0 1 0 0,0 0-1 0 0,0 0 1 0 0,0 0-1 0 0,0 1 1 0 0,0-1-1 0 0,-1 1 1 0 0,-21 17 585 0 0,-9 31-300 0 0,19-32-309 0 0,11-13-15 0 0,-1 0 0 0 0,1 1 1 0 0,0 0-1 0 0,0-1 1 0 0,1 1-1 0 0,-1 0 1 0 0,1 0-1 0 0,0 0 1 0 0,0 0-1 0 0,1 0 1 0 0,0 0-1 0 0,0 0 0 0 0,0 0 1 0 0,0 0-1 0 0,2 8 1 0 0,0 10 141 0 0,-2-5-92 0 0,1 7 71 0 0,0 0 16 0 0,1 13 103 0 0,2 15 78 0 0,-3-15-183 0 0,-6 72 361 0 0,-1-12-335 0 0,-10 146 430 0 0,15-177-575 0 0,7 171 107 0 0,-2-179-96 0 0,3 6 25 0 0,2-1-1 0 0,4-1 0 0 0,1 0 1 0 0,45 115-1 0 0,-52-164-76 0 0,0 0 0 0 0,1 0-1 0 0,1 0 1 0 0,11 13 0 0 0,24 18 44 0 0,-35-36-63 0 0,4 9 5 0 0,-2-1 8 0 0,-2-7 1 0 0,7-3 35 0 0,-15-17 115 0 0,-1 1-150 0 0,0 7-108 0 0,0-2-811 0 0,-3-12-216 0 0,1 12-197 0 0</inkml:trace>
</inkml:ink>
</file>

<file path=ppt/ink/ink5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23:01:45.052"/>
    </inkml:context>
    <inkml:brush xml:id="br0">
      <inkml:brushProperty name="width" value="0.05" units="cm"/>
      <inkml:brushProperty name="height" value="0.05" units="cm"/>
      <inkml:brushProperty name="color" value="#E71224"/>
    </inkml:brush>
  </inkml:definitions>
  <inkml:trace contextRef="#ctx0" brushRef="#br0">97 151 7610 0 0,'-5'-99'2404'0'0,"5"97"-2356"0"0,0 0 0 0 0,-1 1-1 0 0,1-1 1 0 0,-1 0 0 0 0,0 1-1 0 0,1-1 1 0 0,-1 1 0 0 0,0-1-1 0 0,0 1 1 0 0,0 0 0 0 0,0-1 0 0 0,0 1-1 0 0,0 0 1 0 0,0 0 0 0 0,0-1-1 0 0,-1 1 1 0 0,1 0 0 0 0,0 0 0 0 0,-1 0-1 0 0,1 1 1 0 0,-1-1 0 0 0,-1-1-1 0 0,-22-5 348 0 0,10 4-156 0 0,7-1-53 0 0,-4-2 93 0 0,11 6-266 0 0,1 0-1 0 0,0 0 0 0 0,0 0 0 0 0,-1 0 1 0 0,1 0-1 0 0,0 0 0 0 0,0 0 0 0 0,-1 0 1 0 0,1 0-1 0 0,0 0 0 0 0,0 0 1 0 0,-1 0-1 0 0,1 0 0 0 0,0 0 0 0 0,0 0 1 0 0,0 0-1 0 0,-1 0 0 0 0,1 0 1 0 0,0 0-1 0 0,0 1 0 0 0,-1-1 0 0 0,1 0 1 0 0,0 0-1 0 0,0 0 0 0 0,0 0 1 0 0,0 1-1 0 0,-1-1 0 0 0,1 0 0 0 0,0 0 1 0 0,0 0-1 0 0,0 1 0 0 0,0-1 1 0 0,0 0-1 0 0,0 0 0 0 0,-1 0 0 0 0,1 1 1 0 0,0-1-1 0 0,0 0 0 0 0,0 0 1 0 0,0 1-1 0 0,0-1 0 0 0,0 0 0 0 0,0 0 1 0 0,0 1-1 0 0,0-1 0 0 0,0 0 1 0 0,0 0-1 0 0,0 1 0 0 0,0 0 297 0 0,0 7 150 0 0,5 38-186 0 0,1 0 1 0 0,2-1-1 0 0,2 0 0 0 0,18 50 0 0 0,7 34-253 0 0,-25-96-6 0 0,6 16 4 0 0,3 11-19 0 0,-9-18-26 0 0,-10-27 100 0 0,-18-25-4476 0 0,15 9 2989 0 0</inkml:trace>
</inkml:ink>
</file>

<file path=ppt/ink/ink5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44:58.336"/>
    </inkml:context>
    <inkml:brush xml:id="br0">
      <inkml:brushProperty name="width" value="0.1" units="cm"/>
      <inkml:brushProperty name="height" value="0.1" units="cm"/>
    </inkml:brush>
  </inkml:definitions>
  <inkml:trace contextRef="#ctx0" brushRef="#br0">1 0 4497 0 0,'3'0'5817'0'0,"19"4"-5017"0"0,9 12-388 0 0,-28-14-383 0 0,1 1 0 0 0,0-1 1 0 0,0 0-1 0 0,0 0 0 0 0,0-1 0 0 0,0 1 1 0 0,0-1-1 0 0,0 0 0 0 0,0 0 1 0 0,8 1-1 0 0,-6-2 34 0 0,1 1 1 0 0,0 0-1 0 0,-1 0 1 0 0,1 0-1 0 0,10 4 1 0 0,1 3-49 0 0,-6-1-131 0 0,-10-3-120 0 0,-2-4 209 0 0,0 1 1 0 0,0 0-1 0 0,0-1 1 0 0,-1 1-1 0 0,1 0 1 0 0,0-1-1 0 0,-1 1 1 0 0,1-1 0 0 0,-1 1-1 0 0,1-1 1 0 0,-1 1-1 0 0,1-1 1 0 0,-1 1-1 0 0,1-1 1 0 0,-1 1-1 0 0,1-1 1 0 0,-1 0-1 0 0,1 1 1 0 0,-1-1-1 0 0,0 0 1 0 0,1 1 0 0 0,-2-1-1 0 0,-1 0-468 0 0,2-1 157 0 0</inkml:trace>
</inkml:ink>
</file>

<file path=ppt/ink/ink5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44:58.688"/>
    </inkml:context>
    <inkml:brush xml:id="br0">
      <inkml:brushProperty name="width" value="0.1" units="cm"/>
      <inkml:brushProperty name="height" value="0.1" units="cm"/>
    </inkml:brush>
  </inkml:definitions>
  <inkml:trace contextRef="#ctx0" brushRef="#br0">0 1 4385 0 0,'17'12'5587'0'0,"4"23"-4008"0"0,-14-20-1438 0 0,5 7-26 0 0,-1 1 1 0 0,-1 0 0 0 0,-1 1-1 0 0,-1 0 1 0 0,-1 1 0 0 0,4 32-1 0 0,-9-33-148 0 0,-2 39 148 0 0,-8-26-1348 0 0</inkml:trace>
</inkml:ink>
</file>

<file path=ppt/ink/ink5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44:59.026"/>
    </inkml:context>
    <inkml:brush xml:id="br0">
      <inkml:brushProperty name="width" value="0.1" units="cm"/>
      <inkml:brushProperty name="height" value="0.1" units="cm"/>
    </inkml:brush>
  </inkml:definitions>
  <inkml:trace contextRef="#ctx0" brushRef="#br0">126 13 4209 0 0,'0'-4'1771'0'0,"1"0"-42"0"0,-2 1-790 0 0,-1 2-58 0 0,-1 0-278 0 0,1 3-262 0 0,0 3-265 0 0,1-2-15 0 0,-7 15 93 0 0,-1-1-1 0 0,0 0 0 0 0,-1-1 1 0 0,-18 22-1 0 0,-1 2 263 0 0,26-34-376 0 0,0-1 0 0 0,0 2-1 0 0,0-1 1 0 0,1 0 0 0 0,0 0 0 0 0,0 1-1 0 0,1-1 1 0 0,-1 1 0 0 0,1 11 0 0 0,1 67 248 0 0,1-42-176 0 0,-1-38-99 0 0,0-1 0 0 0,1 0-1 0 0,-1 0 1 0 0,1 0 0 0 0,0 0 0 0 0,0 0 0 0 0,0-1 0 0 0,0 1 0 0 0,1 0 0 0 0,0 0 0 0 0,0-1 0 0 0,0 1 0 0 0,0-1 0 0 0,0 1 0 0 0,6 5 0 0 0,-6-8-4 0 0,0 1 0 0 0,0 0 0 0 0,0-1 0 0 0,0 1-1 0 0,0-1 1 0 0,1 1 0 0 0,-1-1 0 0 0,1 0 0 0 0,-1 0 0 0 0,1 0 0 0 0,-1-1 0 0 0,1 1 0 0 0,0-1 0 0 0,-1 1 0 0 0,1-1 0 0 0,0 0 0 0 0,-1 0 0 0 0,1 0 0 0 0,0 0 0 0 0,-1 0 0 0 0,1-1 0 0 0,0 1 0 0 0,-1-1 0 0 0,1 0 0 0 0,3-1 0 0 0,3-2 4 0 0,0 0 0 0 0,1 0 1 0 0,-2-1-1 0 0,1 0 0 0 0,0-1 1 0 0,-1 0-1 0 0,0 0 0 0 0,0-1 1 0 0,-1 0-1 0 0,0 0 0 0 0,0 0 1 0 0,-1-1-1 0 0,6-9 0 0 0,-8 10-7 0 0,0 1 0 0 0,-1-1-1 0 0,0 0 1 0 0,-1 0-1 0 0,1 0 1 0 0,-1 0-1 0 0,0 0 1 0 0,-1-1-1 0 0,0 1 1 0 0,0-15 0 0 0,-7-16 25 0 0,-5 14-18 0 0,9 19-11 0 0,-1 1 0 0 0,-1 0 1 0 0,1 0-1 0 0,-1 0 0 0 0,1 1 0 0 0,-1-1 0 0 0,0 1 1 0 0,0 0-1 0 0,-1 0 0 0 0,1 0 0 0 0,-1 1 1 0 0,1-1-1 0 0,-1 1 0 0 0,0 0 0 0 0,0 1 0 0 0,0-1 1 0 0,0 1-1 0 0,0 0 0 0 0,0 0 0 0 0,-9 0 1 0 0,8 2-31 0 0,1-1-58 0 0,-1 0 1 0 0,0 1-1 0 0,0 0 0 0 0,1 0 0 0 0,-1 1 0 0 0,0 0 0 0 0,1-1 1 0 0,-1 2-1 0 0,1-1 0 0 0,0 1 0 0 0,0 0 0 0 0,-8 5 1 0 0</inkml:trace>
</inkml:ink>
</file>

<file path=ppt/ink/ink5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45:00.725"/>
    </inkml:context>
    <inkml:brush xml:id="br0">
      <inkml:brushProperty name="width" value="0.1" units="cm"/>
      <inkml:brushProperty name="height" value="0.1" units="cm"/>
    </inkml:brush>
  </inkml:definitions>
  <inkml:trace contextRef="#ctx0" brushRef="#br0">524 188 4289 0 0,'5'1'4389'0'0,"-15"-9"-3297"0"0,8 6-780 0 0,-1-3 151 0 0,0-8 84 0 0,3-1-309 0 0,0 0 0 0 0,0-1 0 0 0,5-23 0 0 0,-4 24-17 0 0,-5 0 20 0 0,-2 7-89 0 0,2 4-33 0 0,-2-3 93 0 0,1 0-162 0 0,4-1 40 0 0,0 1-32 0 0,-1 1-32 0 0,-6-5-16 0 0,8 10-9 0 0,0 0 0 0 0,-1 0-1 0 0,1-1 1 0 0,-1 1 0 0 0,1 0 0 0 0,-1 0 0 0 0,1 0-1 0 0,-1 0 1 0 0,1 0 0 0 0,-1 0 0 0 0,1 0-1 0 0,-1 0 1 0 0,1 0 0 0 0,-1 0 0 0 0,1 0 0 0 0,-1 0-1 0 0,1 0 1 0 0,-1 0 0 0 0,1 0 0 0 0,-1 1 0 0 0,1-1-1 0 0,-1 0 1 0 0,1 0 0 0 0,0 1 0 0 0,-1-1-1 0 0,0 1 1 0 0,-13 13 17 0 0,4 0-13 0 0,-35 36 21 0 0,-47 27 29 0 0,50-35-27 0 0,-16 38 6 0 0,38-51-34 0 0,-15 50-8 0 0,33-78 15 0 0,2-2 0 0 0,0 1-7 0 0,0 0 2 0 0,2-2 1 0 0,1 1 1 0 0,-1 0 0 0 0,1-1 0 0 0,0 1 0 0 0,0 0 0 0 0,-1 1-1 0 0,1-1 1 0 0,0 0 0 0 0,0 1 0 0 0,0-1 0 0 0,3 1-1 0 0,4-2 2 0 0,27-5 0 0 0,68-12 6 0 0,-36 17-27 0 0,-67 2 19 0 0,12-1-10 0 0,-10-4 22 0 0,-4 0 12 0 0,0 4-11 0 0,-3 2-10 0 0,-1 1 2 0 0,-4 2-5 0 0,-42 27-11 0 0,31-18 1 0 0,-4-1 1 0 0,-5-5-9 0 0,24-6 14 0 0,1-1 1 0 0,-1 1 0 0 0,0 0 0 0 0,0 0-1 0 0,1 0 1 0 0,-1 1 0 0 0,1 0-1 0 0,-6 2 1 0 0,-19 14 16 0 0,20-14 1 0 0,0 1-1 0 0,0 0 1 0 0,0 1-1 0 0,1 0 0 0 0,0 0 1 0 0,0 0-1 0 0,0 1 1 0 0,1 0-1 0 0,-8 11 0 0 0,10-12-10 0 0,-1 0 0 0 0,1-1 1 0 0,-1 0-1 0 0,-1 1 0 0 0,-8 6 0 0 0,-21 20 16 0 0,11-4-10 0 0,-8 8 0 0 0,18-8 1 0 0,12-13-10 0 0,3-13-3 0 0,-1 0 1 0 0,0 0-1 0 0,1 0 1 0 0,0-1 0 0 0,-1 1-1 0 0,1 0 1 0 0,0 0-1 0 0,0 0 1 0 0,0-1 0 0 0,0 1-1 0 0,0 0 1 0 0,0-1-1 0 0,0 1 1 0 0,1-1 0 0 0,-1 0-1 0 0,0 1 1 0 0,1-1-1 0 0,0 0 1 0 0,-1 0 0 0 0,1 0-1 0 0,-1 0 1 0 0,1 0-1 0 0,0 0 1 0 0,2 1 0 0 0,12 3 8 0 0,13-1 7 0 0,18 0-1 0 0,73-8 1 0 0,-86 2-8 0 0,-5 1-7 0 0,-8 1 10 0 0,0-2 0 0 0,34-6 0 0 0,-53 8-90 0 0,8-3 221 0 0,-7 2-661 0 0</inkml:trace>
</inkml:ink>
</file>

<file path=ppt/ink/ink5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45:01.973"/>
    </inkml:context>
    <inkml:brush xml:id="br0">
      <inkml:brushProperty name="width" value="0.1" units="cm"/>
      <inkml:brushProperty name="height" value="0.1" units="cm"/>
    </inkml:brush>
  </inkml:definitions>
  <inkml:trace contextRef="#ctx0" brushRef="#br0">0 10 1768 0 0,'5'0'7617'0'0,"0"2"-6866"0"0,2-1-419 0 0,-1 1-188 0 0,-2-1-175 0 0,11 9 514 0 0,-3 6-199 0 0,11 14-178 0 0,53 64 165 0 0,-51-79-203 0 0,-22-14-60 0 0,-1 1-1 0 0,1-1 1 0 0,-1 0-1 0 0,1-1 1 0 0,0 1 0 0 0,0 0-1 0 0,-1-1 1 0 0,1 1-1 0 0,0-1 1 0 0,0 0-1 0 0,-1 0 1 0 0,1 0-1 0 0,0-1 1 0 0,3 1 0 0 0,-4-4 21 0 0,-2 1-4 0 0,0 2-7 0 0,-2-15 45 0 0,-7-4-52 0 0,5 11-7 0 0,-3-4-2 0 0,-1-1 0 0 0,0 5 0 0 0,-3-1 0 0 0,-7-7 5 0 0,5-5 2 0 0,4 10 21 0 0,5 8 1 0 0,1 1-3 0 0,0 0 6 0 0,2 2-11 0 0,-1-1 10 0 0,0 0 1 0 0,0 0 31 0 0,-1-1 13 0 0,2 2-10 0 0,-7-15-698 0 0,8 17 337 0 0</inkml:trace>
</inkml:ink>
</file>

<file path=ppt/ink/ink5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45:02.606"/>
    </inkml:context>
    <inkml:brush xml:id="br0">
      <inkml:brushProperty name="width" value="0.1" units="cm"/>
      <inkml:brushProperty name="height" value="0.1" units="cm"/>
    </inkml:brush>
  </inkml:definitions>
  <inkml:trace contextRef="#ctx0" brushRef="#br0">1 1 3169 0 0,'42'41'1931'0'0,"-25"-33"-680"0"0,-17-8-1107 0 0,1 0 0 0 0,0 0 0 0 0,-1-1 0 0 0,1 1 0 0 0,0 0 1 0 0,-1-1-1 0 0,1 1 0 0 0,0 0 0 0 0,-1-1 0 0 0,1 1 0 0 0,-1-1 0 0 0,1 0 0 0 0,-1 1 1 0 0,1-1-1 0 0,-1 1 0 0 0,1-1 0 0 0,-1 0 0 0 0,1 1 0 0 0,-1-1 0 0 0,0 0 1 0 0,1 0-1 0 0,6-9 440 0 0,-5 10-585 0 0,6-7-268 0 0,-7 3-743 0 0,-1-1-218 0 0</inkml:trace>
</inkml:ink>
</file>

<file path=ppt/ink/ink5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45:02.972"/>
    </inkml:context>
    <inkml:brush xml:id="br0">
      <inkml:brushProperty name="width" value="0.1" units="cm"/>
      <inkml:brushProperty name="height" value="0.1" units="cm"/>
    </inkml:brush>
  </inkml:definitions>
  <inkml:trace contextRef="#ctx0" brushRef="#br0">1 89 2296 0 0,'25'4'5513'0'0,"-19"-7"-4649"0"0,15-9-375 0 0,-13 9-478 0 0,0-1 1 0 0,1 1-1 0 0,-1 1 1 0 0,1 0-1 0 0,0 0 0 0 0,0 0 1 0 0,0 1-1 0 0,0 1 0 0 0,0-1 1 0 0,0 1-1 0 0,0 1 1 0 0,14 2-1 0 0,-14-2-158 0 0,-3-5 2 0 0</inkml:trace>
  <inkml:trace contextRef="#ctx0" brushRef="#br0" timeOffset="1">263 0 2897 0 0,'59'9'2834'0'0,"-59"-9"-2650"0"0,1 1 0 0 0,0-1 0 0 0,0 0 0 0 0,0 1 0 0 0,0-1 1 0 0,0 1-1 0 0,-1-1 0 0 0,1 1 0 0 0,0 0 0 0 0,0-1 0 0 0,-1 1 0 0 0,1 0 1 0 0,0-1-1 0 0,-1 1 0 0 0,1 0 0 0 0,-1 0 0 0 0,1 0 0 0 0,0 1 1 0 0,6 26 396 0 0,-6-24-15 0 0,19 51 710 0 0,-2-12-749 0 0,-17-39-552 0 0,1 0 0 0 0,-1-1 0 0 0,0 1 1 0 0,-1 0-1 0 0,1 0 0 0 0,-1-1 0 0 0,1 1 0 0 0,-1 0 1 0 0,0 0-1 0 0,-1 0 0 0 0,1 0 0 0 0,-1-1 0 0 0,1 1 1 0 0,-3 5-1 0 0,-4 1-117 0 0,-5 2 6 0 0</inkml:trace>
</inkml:ink>
</file>

<file path=ppt/ink/ink5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45:04.440"/>
    </inkml:context>
    <inkml:brush xml:id="br0">
      <inkml:brushProperty name="width" value="0.1" units="cm"/>
      <inkml:brushProperty name="height" value="0.1" units="cm"/>
    </inkml:brush>
  </inkml:definitions>
  <inkml:trace contextRef="#ctx0" brushRef="#br0">1 64 4433 0 0,'0'-1'238'0'0,"0"-1"0"0"0,1 1-1 0 0,-1 0 1 0 0,0-1 0 0 0,1 1 0 0 0,0 0 0 0 0,-1-1-1 0 0,1 1 1 0 0,0 0 0 0 0,0 0 0 0 0,0 0 0 0 0,0-1-1 0 0,0 1 1 0 0,0 0 0 0 0,0 0 0 0 0,0 0 0 0 0,0 1-1 0 0,0-1 1 0 0,0 0 0 0 0,2-1 0 0 0,35-29-92 0 0,-36 30-92 0 0,2-1-3 0 0,4-3 217 0 0,-8 13-228 0 0,-1 18-16 0 0,-2 9-6 0 0,-15 53 42 0 0,14-74-37 0 0,-2 3 2 0 0,-4 13 47 0 0,9-30-59 0 0,1 1 0 0 0,0 0 0 0 0,-1-1 0 0 0,1 1 0 0 0,0 0 0 0 0,0-1 0 0 0,0 1 0 0 0,0 0 0 0 0,0 0 0 0 0,0-1 0 0 0,0 1 0 0 0,0 0 0 0 0,0-1 0 0 0,0 1 0 0 0,0 0 0 0 0,0 0 0 0 0,0-1 0 0 0,0 1 0 0 0,1 0 0 0 0,-1-1 0 0 0,0 1 0 0 0,0 0 0 0 0,1-1 0 0 0,-1 1 0 0 0,2 0 360 0 0,-2-2 133 0 0,2 0-422 0 0,8 2 21 0 0,22 2-272 0 0,-30-3 1 0 0,14 2-1963 0 0</inkml:trace>
</inkml:ink>
</file>

<file path=ppt/ink/ink5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45:04.779"/>
    </inkml:context>
    <inkml:brush xml:id="br0">
      <inkml:brushProperty name="width" value="0.1" units="cm"/>
      <inkml:brushProperty name="height" value="0.1" units="cm"/>
    </inkml:brush>
  </inkml:definitions>
  <inkml:trace contextRef="#ctx0" brushRef="#br0">0 27 5345 0 0,'52'-26'2011'0'0,"-48"27"-1363"0"0,-4 11 76 0 0,-6 17 15 0 0,2-13-380 0 0,4 6 94 0 0,0 0-1 0 0,4 27 1 0 0,0 6-14 0 0,-5-18-214 0 0,5-1-28 0 0,-3-32-230 0 0,1 0-1 0 0,-1 0 0 0 0,1-1 1 0 0,-1 1-1 0 0,1 0 0 0 0,0-1 0 0 0,1 0 1 0 0,-1 1-1 0 0,0-1 0 0 0,6 5 0 0 0,-7-4-230 0 0,-4-1-72 0 0</inkml:trace>
</inkml:ink>
</file>

<file path=ppt/ink/ink5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45:05.707"/>
    </inkml:context>
    <inkml:brush xml:id="br0">
      <inkml:brushProperty name="width" value="0.1" units="cm"/>
      <inkml:brushProperty name="height" value="0.1" units="cm"/>
    </inkml:brush>
  </inkml:definitions>
  <inkml:trace contextRef="#ctx0" brushRef="#br0">1 0 3665 0 0,'46'40'5900'0'0,"-45"-36"-5586"0"0,4 10-78 0 0,1 1 5 0 0,2 9-107 0 0,9 3-61 0 0,-14-24-39 0 0,-1 1 1 0 0,1-1-1 0 0,-1 1 1 0 0,0 0-1 0 0,0 0 1 0 0,0 0 0 0 0,-1 0-1 0 0,1 0 1 0 0,-1 0-1 0 0,0 1 1 0 0,0-1-1 0 0,0 9 1 0 0,1 9 295 0 0,5 12-140 0 0,7-4-67 0 0,1-18 86 0 0,-14-11-149 0 0,-1-2-4 0 0,0-3-8 0 0,1 3-31 0 0,23-36 79 0 0,3-15-48 0 0,-23 45-46 0 0,1-13 7 0 0,-11-9 1 0 0,-19-8-3 0 0,23 35-7 0 0,-5-5-2 0 0,6 6 4 0 0,-1-1 0 0 0,1 1 0 0 0,0-1-1 0 0,-1 1 1 0 0,1-1 0 0 0,0 0 0 0 0,0 1-1 0 0,0-1 1 0 0,0 0 0 0 0,0 0 0 0 0,1 0-1 0 0,-1 0 1 0 0,0 0 0 0 0,1 0 0 0 0,-1 0 0 0 0,1-3-1 0 0,-2 3-8 0 0,1-1 18 0 0,3 4 101 0 0,1 0-50 0 0,3 3 25 0 0,17 11 165 0 0,-21-13-195 0 0,49 77 377 0 0,-47-72-382 0 0,0 0-1 0 0,0 0 0 0 0,-1 0 0 0 0,5 15 0 0 0,5 53 438 0 0,-10-46-383 0 0,11 33 12 0 0,4 24 37 0 0,-17-79-140 0 0,0 0 0 0 0,-1 0 1 0 0,0 1-1 0 0,0-1 1 0 0,-1 0-1 0 0,0 0 1 0 0,0 0-1 0 0,-1 0 1 0 0,-2 9-1 0 0,-3-6 16 0 0,-9 2 9 0 0,12-10-35 0 0,0 0 0 0 0,0-1 1 0 0,0 1-1 0 0,0-1 0 0 0,0 0 1 0 0,0 0-1 0 0,-1 0 0 0 0,1-1 1 0 0,-5 1-1 0 0,-7-2 22 0 0,-18-2-1 0 0,12-7 1 0 0,17 7-26 0 0,0-1 0 0 0,0 1-1 0 0,0-1 1 0 0,0 0 0 0 0,1-1 0 0 0,0 1 0 0 0,-6-8-1 0 0,8 9-2 0 0,0-1-1 0 0,1 1 0 0 0,0 0 0 0 0,0 0 1 0 0,0-1-1 0 0,0 1 0 0 0,0 0 1 0 0,1-1-1 0 0,-1 1 0 0 0,1-1 0 0 0,0 1 1 0 0,0-1-1 0 0,0 1 0 0 0,1-1 1 0 0,0-5-1 0 0,1 4-4 0 0,-1 0 1 0 0,1-1 0 0 0,0 1-1 0 0,0 0 1 0 0,1 0 0 0 0,-1 0-1 0 0,1 0 1 0 0,5-6-1 0 0,8-5-16 0 0,-4 8 9 0 0,-4 5-29 0 0,-1 1-1 0 0,1-1 1 0 0,0 2 0 0 0,0-1-1 0 0,13 0 1 0 0,31-9-2469 0 0,-46 9 1827 0 0</inkml:trace>
</inkml:ink>
</file>

<file path=ppt/ink/ink5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23:01:45.557"/>
    </inkml:context>
    <inkml:brush xml:id="br0">
      <inkml:brushProperty name="width" value="0.05" units="cm"/>
      <inkml:brushProperty name="height" value="0.05" units="cm"/>
      <inkml:brushProperty name="color" value="#E71224"/>
    </inkml:brush>
  </inkml:definitions>
  <inkml:trace contextRef="#ctx0" brushRef="#br0">0 274 5449 0 0,'26'7'5648'0'0,"-24"-6"-5612"0"0,0 0 0 0 0,1 0 0 0 0,-1 0 0 0 0,1-1 0 0 0,-1 1 0 0 0,1-1 0 0 0,-1 1 0 0 0,1-1 0 0 0,-1 0 0 0 0,4 0 0 0 0,7-2 55 0 0,8 5 17 0 0,-17-3-70 0 0,-1 1 1 0 0,1-1 0 0 0,0 1-1 0 0,-1-1 1 0 0,1 0 0 0 0,0 0 0 0 0,-1-1-1 0 0,8-1 1 0 0,53-23 571 0 0,26-23-223 0 0,20-8-317 0 0,-87 45-58 0 0,12-7 2 0 0,-14 6 0 0 0,0-1 0 0 0,20-18 0 0 0,-10 4 20 0 0,-13-1-22 0 0,-18 27-11 0 0,0 1-1 0 0,0-1 0 0 0,0 1 1 0 0,1-1-1 0 0,-1 1 1 0 0,0-1-1 0 0,0 1 0 0 0,0-1 1 0 0,0 0-1 0 0,0 1 0 0 0,0-1 1 0 0,0 1-1 0 0,0-1 0 0 0,-1 1 1 0 0,1-1-1 0 0,0 1 1 0 0,0-1-1 0 0,0 1 0 0 0,0-1 1 0 0,-1 1-1 0 0,1-1 0 0 0,0 1 1 0 0,-1-1-1 0 0,0 0 0 0 0,-10-2 22 0 0,9 3 1 0 0,1 0-1 0 0,0 0 1 0 0,0 0 0 0 0,0 0-1 0 0,0 1 1 0 0,-1-1 0 0 0,1 0-1 0 0,0 1 1 0 0,0-1 0 0 0,0 1-1 0 0,0-1 1 0 0,0 1 0 0 0,0 0-1 0 0,0-1 1 0 0,0 1 0 0 0,0 0-1 0 0,0 0 1 0 0,0-1 0 0 0,0 1-1 0 0,1 0 1 0 0,-1 0 0 0 0,0 0-1 0 0,1 0 1 0 0,-1 0-1 0 0,0 2 1 0 0,-9 11 31 0 0,-6 7 40 0 0,2 0 1 0 0,0 1-1 0 0,2 1 1 0 0,0 0-1 0 0,2 1 0 0 0,1 0 1 0 0,0 1-1 0 0,-8 42 0 0 0,11 12 37 0 0,7-64-111 0 0,0 1-1 0 0,1 0 1 0 0,1-1-1 0 0,0 1 1 0 0,11 28 0 0 0,-11-38-18 0 0,-1 0 1 0 0,1 0 0 0 0,1 0 0 0 0,-1-1-1 0 0,1 1 1 0 0,8 8 0 0 0,14 10 18 0 0,19 5-1 0 0,-36-24-16 0 0,0-1 1 0 0,0 0 0 0 0,0 0 0 0 0,0-1 0 0 0,0 0-1 0 0,1-1 1 0 0,0 0 0 0 0,-1 0 0 0 0,1-1 0 0 0,0 0 0 0 0,0-1-1 0 0,0 0 1 0 0,-1 0 0 0 0,1-1 0 0 0,0-1 0 0 0,-1 0-1 0 0,1 0 1 0 0,-1 0 0 0 0,1-1 0 0 0,-1-1 0 0 0,0 0 0 0 0,0 0-1 0 0,0-1 1 0 0,-1 0 0 0 0,0 0 0 0 0,0-1 0 0 0,0 0-1 0 0,-1 0 1 0 0,1-1 0 0 0,8-11 0 0 0,-9 8-1 0 0,0 0-1 0 0,0-1 1 0 0,-1 0 0 0 0,-1 0-1 0 0,0-1 1 0 0,0 1 0 0 0,2-14-1 0 0,-5 19-2 0 0,0-1 0 0 0,-1 0 0 0 0,1 0 0 0 0,-2 0-1 0 0,1 0 1 0 0,-1 0 0 0 0,0 0 0 0 0,0 0 0 0 0,-1 1-1 0 0,0-1 1 0 0,0 0 0 0 0,-1 0 0 0 0,0 0-1 0 0,-3-7 1 0 0,5 13-1 0 0,0 0-1 0 0,-1 0 0 0 0,1 1 0 0 0,-1-1 1 0 0,1 0-1 0 0,-1 0 0 0 0,0 0 0 0 0,1 0 1 0 0,-1 1-1 0 0,0-1 0 0 0,0 0 0 0 0,1 1 1 0 0,-1-1-1 0 0,0 1 0 0 0,0-1 0 0 0,0 0 1 0 0,0 1-1 0 0,0 0 0 0 0,0-1 0 0 0,0 1 1 0 0,0 0-1 0 0,0-1 0 0 0,0 1 1 0 0,0 0-1 0 0,0 0 0 0 0,0 0 0 0 0,0 0 1 0 0,0 0-1 0 0,0 0 0 0 0,0 0 0 0 0,0 0 1 0 0,0 0-1 0 0,0 1 0 0 0,0-1 0 0 0,0 0 1 0 0,0 1-1 0 0,-1 0 0 0 0,0 0 7 0 0,1 0-1 0 0,-1 0 1 0 0,1 0-1 0 0,-1 0 1 0 0,1 0 0 0 0,0 0-1 0 0,0 1 1 0 0,-1-1-1 0 0,1 0 1 0 0,0 1-1 0 0,0-1 1 0 0,0 1 0 0 0,1-1-1 0 0,-1 1 1 0 0,0 0-1 0 0,0-1 1 0 0,1 1-1 0 0,-1 0 1 0 0,1-1 0 0 0,0 1-1 0 0,-1 0 1 0 0,1 3-1 0 0,0-2 15 0 0,1 1-1 0 0,-1-1 0 0 0,1 0 0 0 0,0 1 1 0 0,0-1-1 0 0,0 0 0 0 0,0 1 0 0 0,0-1 1 0 0,1 0-1 0 0,0 0 0 0 0,-1 0 0 0 0,1 0 1 0 0,0-1-1 0 0,1 1 0 0 0,-1 0 0 0 0,0-1 1 0 0,4 4-1 0 0,52 34 257 0 0,-43-31-268 0 0,6 2-53 0 0,1-1-1 0 0,1-1 1 0 0,0-1 0 0 0,0-1-1 0 0,0-1 1 0 0,0-1 0 0 0,1-1-1 0 0,0-1 1 0 0,37 0 0 0 0,48-8-3569 0 0,-94 5 2133 0 0</inkml:trace>
</inkml:ink>
</file>

<file path=ppt/ink/ink5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45:06.042"/>
    </inkml:context>
    <inkml:brush xml:id="br0">
      <inkml:brushProperty name="width" value="0.1" units="cm"/>
      <inkml:brushProperty name="height" value="0.1" units="cm"/>
    </inkml:brush>
  </inkml:definitions>
  <inkml:trace contextRef="#ctx0" brushRef="#br0">1 3 2489 0 0,'15'-2'1050'0'0,"-15"2"-984"0"0,0 0 1 0 0,0 1 0 0 0,0-1 0 0 0,0 0 0 0 0,0 0 0 0 0,0 1 0 0 0,0-1 0 0 0,-1 0 0 0 0,1 0 0 0 0,0 1 0 0 0,0-1 0 0 0,0 0 0 0 0,0 0 0 0 0,0 1 0 0 0,0-1 0 0 0,0 0 0 0 0,0 0-1 0 0,1 1 1 0 0,-1-1 0 0 0,0 0 0 0 0,0 0 0 0 0,0 1 0 0 0,0-1 0 0 0,0 0 0 0 0,0 0 0 0 0,0 1 0 0 0,1-1 0 0 0,-1 0 0 0 0,0 0 0 0 0,0 0 0 0 0,0 0 0 0 0,0 1 0 0 0,1-1 0 0 0,-1 0-1 0 0,0 0 1 0 0,0 0 0 0 0,0 0 0 0 0,1 0 0 0 0,-1 1 0 0 0,0-1 0 0 0,0 0 0 0 0,1 0 0 0 0,-1 0 0 0 0,0 0 0 0 0,0 0 0 0 0,1 0 0 0 0,-1 0 0 0 0,0 0 0 0 0,0 0 0 0 0,1 0 0 0 0,-1 0-1 0 0,0 0 1 0 0,0 0 0 0 0,1 0 0 0 0,-1 0 0 0 0,0 0 0 0 0,0 0 0 0 0,1 0 0 0 0,-1-1 0 0 0,0 1 0 0 0,0 0 0 0 0,1 0 0 0 0,-1 0 0 0 0,0-1 0 0 0,-8 9 497 0 0,0 0 289 0 0,8 15 42 0 0,14 10-20 0 0,31 16-202 0 0,-20-24-440 0 0,-23-23-208 0 0,0 0 1 0 0,1 0 0 0 0,-1 0 0 0 0,1-1 0 0 0,-1 1 0 0 0,1-1 0 0 0,0 0-1 0 0,-1 0 1 0 0,1 0 0 0 0,0 0 0 0 0,0 0 0 0 0,5 0 0 0 0,-6 0-13 0 0,-1-1 1 0 0,0 0 0 0 0,0 0 0 0 0,0 0 0 0 0,1 0 0 0 0,-1 0 0 0 0,0 0-1 0 0,0 0 1 0 0,1 0 0 0 0,-1-1 0 0 0,0 1 0 0 0,0 0 0 0 0,0-1 0 0 0,0 1-1 0 0,1-1 1 0 0,-1 1 0 0 0,1-2 0 0 0,1 3 66 0 0,6 6-127 0 0,10 14-655 0 0,-14-14 356 0 0,-3-8 78 0 0,-1 0 3 0 0</inkml:trace>
</inkml:ink>
</file>

<file path=ppt/ink/ink5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45:06.457"/>
    </inkml:context>
    <inkml:brush xml:id="br0">
      <inkml:brushProperty name="width" value="0.1" units="cm"/>
      <inkml:brushProperty name="height" value="0.1" units="cm"/>
    </inkml:brush>
  </inkml:definitions>
  <inkml:trace contextRef="#ctx0" brushRef="#br0">0 2 4489 0 0,'14'5'4497'0'0,"-15"-7"-4473"0"0,4 2 16 0 0,-1 0-24 0 0,-2-1 0 0 0,1-1-64 0 0,9 1 48 0 0</inkml:trace>
</inkml:ink>
</file>

<file path=ppt/ink/ink5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45:08.050"/>
    </inkml:context>
    <inkml:brush xml:id="br0">
      <inkml:brushProperty name="width" value="0.1" units="cm"/>
      <inkml:brushProperty name="height" value="0.1" units="cm"/>
    </inkml:brush>
  </inkml:definitions>
  <inkml:trace contextRef="#ctx0" brushRef="#br0">13 7 3209 0 0,'-13'-6'7261'0'0,"34"48"-6575"0"0,-8-1-583 0 0,10 54 1 0 0,-2-6-7 0 0,-5-36-68 0 0,-4-33-35 0 0,-2-6-54 0 0,-4-5-744 0 0</inkml:trace>
</inkml:ink>
</file>

<file path=ppt/ink/ink5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45:08.433"/>
    </inkml:context>
    <inkml:brush xml:id="br0">
      <inkml:brushProperty name="width" value="0.1" units="cm"/>
      <inkml:brushProperty name="height" value="0.1" units="cm"/>
    </inkml:brush>
  </inkml:definitions>
  <inkml:trace contextRef="#ctx0" brushRef="#br0">1 27 3697 0 0,'12'-2'3732'0'0,"7"-7"-2478"0"0,-1 2-652 0 0,22 4-1044 0 0,-19 2-286 0 0,-3-2 20 0 0,-11 1-162 0 0</inkml:trace>
</inkml:ink>
</file>

<file path=ppt/ink/ink5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45:08.847"/>
    </inkml:context>
    <inkml:brush xml:id="br0">
      <inkml:brushProperty name="width" value="0.1" units="cm"/>
      <inkml:brushProperty name="height" value="0.1" units="cm"/>
    </inkml:brush>
  </inkml:definitions>
  <inkml:trace contextRef="#ctx0" brushRef="#br0">39 87 2809 0 0,'5'2'1330'0'0,"-3"-3"-515"0"0,-1 0-450 0 0,1-1 39 0 0,32-13 1065 0 0,7-3-515 0 0,-37 17-902 0 0,0-1-1 0 0,-1 0 0 0 0,1-1 0 0 0,0 1 0 0 0,-1 0 1 0 0,0-1-1 0 0,1 0 0 0 0,-1 0 0 0 0,0 0 0 0 0,0 0 0 0 0,3-5 1 0 0,7-4 482 0 0,-9 9-153 0 0,-5 2-73 0 0,-2 0-56 0 0,-1 7-140 0 0,-4 14-38 0 0,2-2-20 0 0,-57 116 117 0 0,-2 4-28 0 0,63-134-137 0 0,-15 39 57 0 0,7-11-19 0 0,5-2-14 0 0,4-11-25 0 0,2-8 3 0 0,5 25 150 0 0,7-18 142 0 0,-12-17-150 0 0,39 2 163 0 0,-34-3-245 0 0,23 0-51 0 0,-13 0-855 0 0,-14 0 273 0 0</inkml:trace>
</inkml:ink>
</file>

<file path=ppt/ink/ink5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45:09.212"/>
    </inkml:context>
    <inkml:brush xml:id="br0">
      <inkml:brushProperty name="width" value="0.1" units="cm"/>
      <inkml:brushProperty name="height" value="0.1" units="cm"/>
    </inkml:brush>
  </inkml:definitions>
  <inkml:trace contextRef="#ctx0" brushRef="#br0">1 0 5169 0 0,'20'16'3788'0'0,"0"16"-1370"0"0,-3 33-2681 0 0,-8-21 659 0 0,6 23 87 0 0,-12-51-411 0 0,0-1-1 0 0,1 1 0 0 0,0-1 0 0 0,1-1 0 0 0,12 26 1 0 0,-10-30-54 0 0,-1 1-1 0 0,0 1 1 0 0,-1-1 0 0 0,0 1 0 0 0,0 0 0 0 0,-2 0 0 0 0,1 0 0 0 0,-2 0-1 0 0,3 17 1 0 0,-3-16-73 0 0,-1-11 10 0 0,0 0 0 0 0,-1 0 0 0 0,1 1 0 0 0,0-1 1 0 0,-1 0-1 0 0,0 0 0 0 0,1 0 0 0 0,-1 1 0 0 0,0-1 0 0 0,0 0 0 0 0,-1 0 0 0 0,1 1 0 0 0,0-1 0 0 0,-2 3 0 0 0</inkml:trace>
</inkml:ink>
</file>

<file path=ppt/ink/ink5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45:11.663"/>
    </inkml:context>
    <inkml:brush xml:id="br0">
      <inkml:brushProperty name="width" value="0.1" units="cm"/>
      <inkml:brushProperty name="height" value="0.1" units="cm"/>
    </inkml:brush>
  </inkml:definitions>
  <inkml:trace contextRef="#ctx0" brushRef="#br0">318 109 3001 0 0,'0'-11'9542'0'0,"-2"11"-9331"0"0,-1 0-58 0 0,1 0-65 0 0,1 0 2 0 0,0 0 0 0 0,-3 0 48 0 0,3-2-67 0 0,1 1-43 0 0,0-1 3 0 0,0-1-9 0 0,0 0-3 0 0,0-3-14 0 0,-1 1-3 0 0,2 2-2 0 0,-1-4 0 0 0,2 0 0 0 0,2-14-4 0 0,1 7 2 0 0,3 2 1 0 0,0 5 1 0 0,-8 7 2 0 0,0-1 0 0 0,0 1-1 0 0,1 0 1 0 0,-1-1 0 0 0,0 1 0 0 0,0 0 0 0 0,1-1-1 0 0,-1 1 1 0 0,0 0 0 0 0,1 0 0 0 0,-1-1-1 0 0,1 1 1 0 0,-1 0 0 0 0,0 0 0 0 0,1 0-1 0 0,-1 0 1 0 0,1-1 0 0 0,-1 1 0 0 0,0 0-1 0 0,1 0 1 0 0,-1 0 0 0 0,1 0 0 0 0,-1 0-1 0 0,1 0 1 0 0,-1 0 0 0 0,0 0 0 0 0,1 0-1 0 0,-1 0 1 0 0,1 1 0 0 0,-1-1 0 0 0,0 0-1 0 0,1 0 1 0 0,0 1 0 0 0,-1 16 17 0 0,0-7-30 0 0,-1-5 10 0 0,0 0-1 0 0,1 0 1 0 0,-2 0 0 0 0,1-1-1 0 0,0 1 1 0 0,-1 0 0 0 0,0-1-1 0 0,0 1 1 0 0,0-1-1 0 0,-1 0 1 0 0,1 0 0 0 0,-1 0-1 0 0,0 0 1 0 0,0 0 0 0 0,-1 0-1 0 0,1-1 1 0 0,-9 7-1 0 0,-2 0 4 0 0,-2-1 0 0 0,1 0 0 0 0,-28 11 0 0 0,33-15 1 0 0,-5 2 2 0 0,1 1 0 0 0,-24 17 1 0 0,0 8 10 0 0,20-22-14 0 0,-12-4 17 0 0,-4 2-23 0 0,31-7 8 0 0,-4 0-40 0 0,6-10-16 0 0,3 6 50 0 0,6-1 0 0 0,-5 2 2 0 0,-1 1 0 0 0,108-46-9 0 0,-92 39 11 0 0,-13 5 0 0 0,0 1-1 0 0,0-1 1 0 0,1 1-1 0 0,-1 1 1 0 0,1-1-1 0 0,8 1 1 0 0,4 3 4 0 0,-7 1-2 0 0,1 3 1 0 0,-5-1-1 0 0,3 4-4 0 0,-9-8 0 0 0,0-1-1 0 0,0 1 1 0 0,0-1 0 0 0,0 1-1 0 0,0-1 1 0 0,0 1 0 0 0,-1-1-1 0 0,1 1 1 0 0,0 0 0 0 0,-1 0-1 0 0,0-1 1 0 0,1 1 0 0 0,-1 0-1 0 0,0 0 1 0 0,0-1 0 0 0,0 1-1 0 0,0 0 1 0 0,0 0 0 0 0,0 2-1 0 0,0 6 1 0 0,0-6 3 0 0,0-3 6 0 0,-1-1-12 0 0,-1 0 7 0 0,1 0-2 0 0,-4 4 8 0 0,-9 13 4 0 0,2-3-6 0 0,-101 78 9 0 0,107-85-15 0 0,0-1 1 0 0,1 1-1 0 0,0 0 1 0 0,0 0-1 0 0,0 0 1 0 0,1 1-1 0 0,0-1 0 0 0,1 1 1 0 0,-1 0-1 0 0,-2 11 1 0 0,-7 16 2 0 0,-4 14-15 0 0,13-12 3 0 0,6-29-3 0 0,0-3 8 0 0,3 3 1 0 0,11 9-3 0 0,-4-8-10 0 0,-4-5 7 0 0,24 11-8 0 0,-12-9 10 0 0,-5-2 1 0 0,64 11-18 0 0,-53-13 30 0 0,1-1 0 0 0,41-4 1 0 0,14-9 6 0 0,-27 1-21 0 0,-53 10-98 0 0,17-1 98 0 0,-9 11-1798 0 0</inkml:trace>
</inkml:ink>
</file>

<file path=ppt/ink/ink5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45:12.235"/>
    </inkml:context>
    <inkml:brush xml:id="br0">
      <inkml:brushProperty name="width" value="0.1" units="cm"/>
      <inkml:brushProperty name="height" value="0.1" units="cm"/>
    </inkml:brush>
  </inkml:definitions>
  <inkml:trace contextRef="#ctx0" brushRef="#br0">25 0 4729 0 0,'0'2'4858'0'0,"0"3"-3907"0"0,-5-2-45 0 0,0 10-339 0 0,1 20-580 0 0,2-18 148 0 0,1-1-106 0 0,-7 78 346 0 0,8-86-345 0 0,1 1 0 0 0,-1 0 0 0 0,1 0 0 0 0,0 0 0 0 0,1-1 1 0 0,-1 1-1 0 0,1-1 0 0 0,1 1 0 0 0,-1-1 0 0 0,1 0 1 0 0,6 10-1 0 0,2-1 53 0 0,0-2 0 0 0,21 22 0 0 0,-28-32-76 0 0,-1 1 0 0 0,1-1 0 0 0,0 0 1 0 0,-1-1-1 0 0,1 1 0 0 0,1-1 0 0 0,-1 0 1 0 0,0 0-1 0 0,1 0 0 0 0,-1 0 0 0 0,1-1 0 0 0,-1 0 1 0 0,1 0-1 0 0,7 1 0 0 0,-11-2-104 0 0,1 0 0 0 0,-1 0-1 0 0,0 0 1 0 0,0 0 0 0 0,1 1 0 0 0,-1-1 0 0 0,0 0-1 0 0,0 1 1 0 0,1-1 0 0 0,-1 1 0 0 0,0-1-1 0 0,0 1 1 0 0,0 0 0 0 0,0-1 0 0 0,0 1 0 0 0,0 0-1 0 0,0 0 1 0 0,0 0 0 0 0,0-1 0 0 0,2 3-1 0 0</inkml:trace>
</inkml:ink>
</file>

<file path=ppt/ink/ink5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45:12.596"/>
    </inkml:context>
    <inkml:brush xml:id="br0">
      <inkml:brushProperty name="width" value="0.1" units="cm"/>
      <inkml:brushProperty name="height" value="0.1" units="cm"/>
    </inkml:brush>
  </inkml:definitions>
  <inkml:trace contextRef="#ctx0" brushRef="#br0">52 115 6049 0 0,'-24'-94'2753'0'0,"24"89"-2225"0"0,-5-4 0 0 0,2 7-200 0 0,-2-1 304 0 0,3 1-472 0 0,1 2 56 0 0,-1 0-80 0 0,0 0-128 0 0,1 0 8 0 0,-1 0-80 0 0,-1 0-760 0 0,1 2 424 0 0,2 8-256 0 0</inkml:trace>
</inkml:ink>
</file>

<file path=ppt/ink/ink5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45:12.963"/>
    </inkml:context>
    <inkml:brush xml:id="br0">
      <inkml:brushProperty name="width" value="0.1" units="cm"/>
      <inkml:brushProperty name="height" value="0.1" units="cm"/>
    </inkml:brush>
  </inkml:definitions>
  <inkml:trace contextRef="#ctx0" brushRef="#br0">0 58 5137 0 0,'22'87'2582'0'0,"-22"-87"-2396"0"0,0 1 0 0 0,0 0 0 0 0,0 0 0 0 0,1-1 0 0 0,-1 1 0 0 0,0 0 0 0 0,1-1 0 0 0,-1 1 0 0 0,1 0 0 0 0,-1-1 0 0 0,1 1 0 0 0,-1-1 0 0 0,1 1 0 0 0,-1-1 0 0 0,1 1 0 0 0,-1-1 0 0 0,1 1 0 0 0,0-1 0 0 0,-1 1 0 0 0,1-1-1 0 0,0 0 1 0 0,1 1 0 0 0,22-1-495 0 0,-20-1 674 0 0,45 0-289 0 0,-7 1-697 0 0,-13-5-1116 0 0,-27 5 1058 0 0</inkml:trace>
  <inkml:trace contextRef="#ctx0" brushRef="#br0" timeOffset="1">99 69 1392 0 0,'-59'-38'1401'0'0,"64"37"343"0"0,0 2-760 0 0,0-1 240 0 0,-5-1-943 0 0,0-1 95 0 0,0 0 8 0 0,9-1-184 0 0,4 0-112 0 0,0 0-56 0 0,4-2 0 0 0,33-6 16 0 0,-38 11-48 0 0,-2 1-4097 0 0</inkml:trace>
</inkml:ink>
</file>

<file path=ppt/ink/ink5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23:01:45.987"/>
    </inkml:context>
    <inkml:brush xml:id="br0">
      <inkml:brushProperty name="width" value="0.05" units="cm"/>
      <inkml:brushProperty name="height" value="0.05" units="cm"/>
      <inkml:brushProperty name="color" value="#E71224"/>
    </inkml:brush>
  </inkml:definitions>
  <inkml:trace contextRef="#ctx0" brushRef="#br0">171 50 3977 0 0,'70'-11'3537'0'0,"-70"11"-3518"0"0,0 0 1 0 0,0 0-1 0 0,0 0 1 0 0,1 0-1 0 0,-1 0 1 0 0,0-1-1 0 0,0 1 1 0 0,0 0-1 0 0,0 0 1 0 0,0 0-1 0 0,1 0 1 0 0,-1 0-1 0 0,0 0 1 0 0,0 0-1 0 0,0 0 1 0 0,0 0-1 0 0,0 0 1 0 0,0 0-1 0 0,1 0 1 0 0,-1-1-1 0 0,0 1 1 0 0,0 0-1 0 0,0 0 1 0 0,0 0 0 0 0,0 0-1 0 0,0 0 1 0 0,0 0-1 0 0,0-1 1 0 0,0 1-1 0 0,0 0 1 0 0,0 0-1 0 0,1 0 1 0 0,-1 0-1 0 0,0 0 1 0 0,0-1-1 0 0,0 1 1 0 0,0 0-1 0 0,0 0 1 0 0,0 0-1 0 0,0 0 1 0 0,0 0-1 0 0,0-1 1 0 0,-1 1-1 0 0,1 0 1 0 0,0 0-1 0 0,0 0 1 0 0,0 0-1 0 0,0 0 1 0 0,0-1-1 0 0,0 1 1 0 0,0 0-1 0 0,-9-9 469 0 0,-6-1-20 0 0,8 7 105 0 0,-7 0-353 0 0,-1 0 0 0 0,0 1 0 0 0,0 0 0 0 0,0 1 1 0 0,0 1-1 0 0,0 1 0 0 0,0 0 0 0 0,0 1 0 0 0,1 0 0 0 0,-1 1 0 0 0,0 1 1 0 0,-19 8-1 0 0,34-12-217 0 0,0 0 1 0 0,0 0-1 0 0,1 0 1 0 0,-1 0-1 0 0,0 0 0 0 0,0 0 1 0 0,0 0-1 0 0,1 0 1 0 0,-1 0-1 0 0,0 0 1 0 0,0 0-1 0 0,0 0 1 0 0,0 1-1 0 0,0-1 0 0 0,1 0 1 0 0,-1 0-1 0 0,0 0 1 0 0,0 0-1 0 0,0 0 1 0 0,0 0-1 0 0,0 1 1 0 0,1-1-1 0 0,-1 0 0 0 0,0 0 1 0 0,0 0-1 0 0,0 0 1 0 0,0 1-1 0 0,0-1 1 0 0,0 0-1 0 0,0 0 1 0 0,0 0-1 0 0,0 0 1 0 0,0 1-1 0 0,0-1 0 0 0,0 0 1 0 0,0 0-1 0 0,0 0 1 0 0,0 1-1 0 0,0-1 1 0 0,0 0-1 0 0,0 0 1 0 0,0 0-1 0 0,0 0 0 0 0,0 1 1 0 0,0-1-1 0 0,0 0 1 0 0,0 0-1 0 0,0 0 1 0 0,-1 0-1 0 0,1 1 1 0 0,0-1-1 0 0,0 0 0 0 0,0 0 1 0 0,0 0-1 0 0,0 0 1 0 0,0 0-1 0 0,-1 1 1 0 0,1-1-1 0 0,0 0 1 0 0,0 0-1 0 0,0 0 0 0 0,0 0 1 0 0,-1 0-1 0 0,1 0 1 0 0,13 0 20 0 0,7 5-9 0 0,7 1-5 0 0,225 34 174 0 0,-227-36-141 0 0,0 1 0 0 0,-1 1-1 0 0,1 2 1 0 0,-2 0 0 0 0,1 1-1 0 0,35 20 1 0 0,16 18 71 0 0,-31-14-92 0 0,-39-28-17 0 0,1 0 0 0 0,-1 0 0 0 0,0 0 0 0 0,0 1 0 0 0,0 0 0 0 0,0-1 1 0 0,3 8-1 0 0,-7-11-4 0 0,-1 0 0 0 0,1 0 1 0 0,0-1-1 0 0,-1 1 0 0 0,1 0 1 0 0,-1 0-1 0 0,1 0 0 0 0,-1 0 1 0 0,0 0-1 0 0,0 0 1 0 0,0 0-1 0 0,0 0 0 0 0,0 0 1 0 0,0 0-1 0 0,-1 0 0 0 0,1 0 1 0 0,-1-1-1 0 0,1 1 0 0 0,-1 0 1 0 0,0 0-1 0 0,1 0 0 0 0,-1 0 1 0 0,0-1-1 0 0,0 1 0 0 0,-1-1 1 0 0,1 1-1 0 0,0 0 1 0 0,0-1-1 0 0,-1 0 0 0 0,-1 2 1 0 0,0-1 1 0 0,1-1 1 0 0,0 0-1 0 0,-1 1 1 0 0,1-1 0 0 0,-1 0-1 0 0,0-1 1 0 0,1 1-1 0 0,-1 0 1 0 0,0-1-1 0 0,1 1 1 0 0,-1-1 0 0 0,0 0-1 0 0,-2 0 1 0 0,-47-3 61 0 0,28 2-47 0 0,1 1-8 0 0,19 1-12 0 0,0-1 1 0 0,-1 1-1 0 0,1-1 1 0 0,0 0-1 0 0,-1-1 1 0 0,1 1-1 0 0,-1-1 1 0 0,1 0-1 0 0,0 0 1 0 0,-1 0-1 0 0,1 0 1 0 0,0-1-1 0 0,0 0 1 0 0,0 0-1 0 0,0 0 1 0 0,0 0-1 0 0,-4-4 1 0 0,-10-5-124 0 0,3 2-88 0 0,8 1 56 0 0,1-6-166 0 0,-3-8-356 0 0,-9-39-1422 0 0,14 41 1003 0 0</inkml:trace>
</inkml:ink>
</file>

<file path=ppt/ink/ink5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45:13.311"/>
    </inkml:context>
    <inkml:brush xml:id="br0">
      <inkml:brushProperty name="width" value="0.1" units="cm"/>
      <inkml:brushProperty name="height" value="0.1" units="cm"/>
    </inkml:brush>
  </inkml:definitions>
  <inkml:trace contextRef="#ctx0" brushRef="#br0">11 3 4161 0 0,'-2'-1'3966'0'0,"-6"-1"-1274"0"0,8 18-2244 0 0,0-4-279 0 0,17 57 515 0 0,-4-20-424 0 0,-8-16-84 0 0,-4-16-137 0 0,1 4-60 0 0,-3-8-151 0 0,-2 0-213 0 0,-1-4-27 0 0,1-3 317 0 0,-3 5-310 0 0,-1-2-378 0 0,-2 2 263 0 0</inkml:trace>
</inkml:ink>
</file>

<file path=ppt/ink/ink5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45:14.245"/>
    </inkml:context>
    <inkml:brush xml:id="br0">
      <inkml:brushProperty name="width" value="0.1" units="cm"/>
      <inkml:brushProperty name="height" value="0.1" units="cm"/>
    </inkml:brush>
  </inkml:definitions>
  <inkml:trace contextRef="#ctx0" brushRef="#br0">53 21 4489 0 0,'-2'-2'1162'0'0,"-1"-4"286"0"0,-2-4 499 0 0,-1 8-1047 0 0,4 3-856 0 0,1 1-1 0 0,0 0 0 0 0,-1 0 1 0 0,1 0-1 0 0,0 0 1 0 0,0 0-1 0 0,0 0 0 0 0,1 0 1 0 0,-1 1-1 0 0,0-1 1 0 0,1 0-1 0 0,-1 0 0 0 0,1 1 1 0 0,0-1-1 0 0,0 0 1 0 0,0 0-1 0 0,0 4 1 0 0,-1 3 32 0 0,-2 32-4 0 0,-2 18 72 0 0,-1-23-151 0 0,2-12-469 0 0,0 16-473 0 0,4-27 603 0 0,1-10-462 0 0</inkml:trace>
</inkml:ink>
</file>

<file path=ppt/ink/ink5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45:14.624"/>
    </inkml:context>
    <inkml:brush xml:id="br0">
      <inkml:brushProperty name="width" value="0.1" units="cm"/>
      <inkml:brushProperty name="height" value="0.1" units="cm"/>
    </inkml:brush>
  </inkml:definitions>
  <inkml:trace contextRef="#ctx0" brushRef="#br0">62 42 3697 0 0,'11'20'2501'0'0,"-4"10"-1371"0"0,-7-27-1020 0 0,0 1-1 0 0,0 0 1 0 0,-1 0 0 0 0,1 0-1 0 0,-1 0 1 0 0,0-1 0 0 0,0 1-1 0 0,-3 4 1 0 0,0 5 169 0 0,0 5 39 0 0,-7 18 323 0 0,2-14-434 0 0,0 15 56 0 0,-7 19-20 0 0,5-32-152 0 0,5-4-62 0 0,6-18-21 0 0,-1 0-1 0 0,1 0 0 0 0,-1 0 1 0 0,1 0-1 0 0,0 0 0 0 0,0 0 0 0 0,0 0 1 0 0,0 0-1 0 0,1 0 0 0 0,-1 0 0 0 0,0 0 1 0 0,2 2-1 0 0,7 5 40 0 0,16-4 48 0 0,-14-7-57 0 0,-4-1-15 0 0,3-5 9 0 0,4-6 7 0 0,2-4 1 0 0,10-10 16 0 0,12-16 22 0 0,-16 14-27 0 0,-6 3-13 0 0,-8 8-3 0 0,-2-1-4 0 0,-3 6-17 0 0,-1 5 2 0 0,-1 0 0 0 0,0 1 0 0 0,0-1-1 0 0,-1 0 1 0 0,0 0 0 0 0,0 1-1 0 0,-1-1 1 0 0,-4-16 0 0 0,4 21-12 0 0,-1 0 0 0 0,1 0 1 0 0,-1 1-1 0 0,0-1 0 0 0,0 0 1 0 0,0 1-1 0 0,-1 0 0 0 0,1-1 0 0 0,-1 1 1 0 0,0 0-1 0 0,-3-3 0 0 0,-30-14-31 0 0,22 15-4 0 0,13 4-10 0 0,0 0-1 0 0,0 1 1 0 0,0-1-1 0 0,-1 1 1 0 0,1-1 0 0 0,0 1-1 0 0,-1-1 1 0 0,1 1-1 0 0,0 0 1 0 0,-1-1 0 0 0,1 1-1 0 0,0 0 1 0 0,-1 0 0 0 0,1 0-1 0 0,0 0 1 0 0,-1 0-1 0 0,1 0 1 0 0,0 1 0 0 0,-1-1-1 0 0,1 0 1 0 0,0 1-1 0 0,0-1 1 0 0,-1 1 0 0 0,1-1-1 0 0,-2 2 1 0 0,-2 0-503 0 0,3 0-83 0 0</inkml:trace>
</inkml:ink>
</file>

<file path=ppt/ink/ink5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45:15.478"/>
    </inkml:context>
    <inkml:brush xml:id="br0">
      <inkml:brushProperty name="width" value="0.1" units="cm"/>
      <inkml:brushProperty name="height" value="0.1" units="cm"/>
    </inkml:brush>
  </inkml:definitions>
  <inkml:trace contextRef="#ctx0" brushRef="#br0">1 0 5153 0 0,'36'40'2027'0'0,"-29"-32"-370"0"0,-8-8-1337 0 0,-1 0 10 0 0,-3 0 126 0 0,4 0-427 0 0,1 1 0 0 0,-1-1 0 0 0,1 1 0 0 0,-1-1 0 0 0,1 1 0 0 0,-1-1 0 0 0,1 1 0 0 0,-1-1 0 0 0,1 1 0 0 0,-1-1 0 0 0,1 1 0 0 0,0-1-1 0 0,-1 1 1 0 0,1 0 0 0 0,0-1 0 0 0,0 1 0 0 0,-1-1 0 0 0,1 1 0 0 0,0 0 0 0 0,0-1 0 0 0,0 1 0 0 0,0 0 0 0 0,0 0 0 0 0,0-1 0 0 0,0 1-1 0 0,0 0 1 0 0,0 0 0 0 0,2 30 135 0 0,2-18-132 0 0,-3-9-24 0 0,0-1 0 0 0,0 0 0 0 0,-1 1 0 0 0,1-1 1 0 0,-1 0-1 0 0,0 1 0 0 0,1-1 0 0 0,-1 1 0 0 0,-1-1 0 0 0,1 1 0 0 0,-1-1 0 0 0,1 0 0 0 0,-3 7 0 0 0,0 21 133 0 0,-2 3-59 0 0,4-32-76 0 0,0 0-1 0 0,1 0 1 0 0,-1 0-1 0 0,0 0 1 0 0,1 0-1 0 0,-1 0 1 0 0,1 1-1 0 0,0-1 1 0 0,0 0-1 0 0,0 0 0 0 0,0 1 1 0 0,0-1-1 0 0,0 0 1 0 0,0 0-1 0 0,1 0 1 0 0,-1 1-1 0 0,1-1 1 0 0,0 0-1 0 0,0 0 1 0 0,-1 0-1 0 0,1 0 1 0 0,0 0-1 0 0,1 0 1 0 0,-1 0-1 0 0,0-1 1 0 0,1 1-1 0 0,-1 0 1 0 0,1-1-1 0 0,-1 1 1 0 0,3 1-1 0 0,-3-2-1 0 0,1 0 0 0 0,0 0 0 0 0,-1 0 0 0 0,1-1 0 0 0,-1 1 0 0 0,1-1 0 0 0,0 1 0 0 0,0-1 0 0 0,-1 0 0 0 0,1 1 0 0 0,0-1 0 0 0,-1 0 0 0 0,1 0 0 0 0,0 0 0 0 0,0 0 0 0 0,0 0 0 0 0,-1-1 0 0 0,1 1 0 0 0,3-2 0 0 0,-3 1 0 0 0,1 0 0 0 0,-1 0 0 0 0,0-1-1 0 0,1 1 1 0 0,-1-1 0 0 0,0 1 0 0 0,0-1 0 0 0,0 0 0 0 0,0 0-1 0 0,2-3 1 0 0,8-21 48 0 0,-7 4-30 0 0,-1 7-8 0 0,-2 6-3 0 0,5-14 23 0 0,14-80 47 0 0,-17 72-76 0 0,-3 21 8 0 0,4 7-12 0 0,0 2-8 0 0,0-1 1 0 0,-4 0 2 0 0,-1 2-2 0 0,1 0-12 0 0,4 0 19 0 0,-4 0 1 0 0,1 0 10 0 0,-1 0 0 0 0,1 1 1 0 0,0-1-1 0 0,0 0 0 0 0,0 1 0 0 0,-1-1 0 0 0,1 1 1 0 0,0-1-1 0 0,0 1 0 0 0,-1 0 0 0 0,1 0 1 0 0,-1 0-1 0 0,1 0 0 0 0,0 0 0 0 0,-1 0 1 0 0,0 0-1 0 0,1 0 0 0 0,-1 1 0 0 0,0-1 0 0 0,0 0 1 0 0,0 1-1 0 0,1 0 0 0 0,-2-1 0 0 0,1 1 1 0 0,0-1-1 0 0,1 4 0 0 0,17 26 343 0 0,-5-13-298 0 0,7 9 12 0 0,-6-3-7 0 0,1 11 49 0 0,-5 0-1 0 0,0 16 1 0 0,-9-37-101 0 0,9 49 102 0 0,1 30-1 0 0,-6-51-93 0 0,-4-26-1 0 0,-1 0 0 0 0,0 0 0 0 0,-1 0-1 0 0,0 0 1 0 0,-2 0 0 0 0,-5 31 0 0 0,5-42-7 0 0,0 0 1 0 0,0 0-1 0 0,0 0 1 0 0,0-1-1 0 0,-1 1 0 0 0,1-1 1 0 0,-5 6-1 0 0,-16 9 49 0 0,-9-10-2 0 0,5-9-22 0 0,24 0-34 0 0,0-1-1 0 0,-1 0 1 0 0,1 1-1 0 0,0-1 1 0 0,0 0 0 0 0,0-1-1 0 0,0 1 1 0 0,0-1-1 0 0,1 1 1 0 0,-1-1-1 0 0,0 0 1 0 0,1 0 0 0 0,-1 0-1 0 0,1 0 1 0 0,0 0-1 0 0,0-1 1 0 0,-1 1-1 0 0,2-1 1 0 0,-1 1 0 0 0,0-1-1 0 0,0 0 1 0 0,1 0-1 0 0,0 0 1 0 0,-1 0-1 0 0,1 0 1 0 0,0 0-1 0 0,0 0 1 0 0,0-6 0 0 0,-2-7 1 0 0,2 0 1 0 0,0 0 0 0 0,0 0 0 0 0,3-22 0 0 0,-2 38-3 0 0,1-6-1 0 0,0 0 1 0 0,0 1-1 0 0,0-1 1 0 0,1 0-1 0 0,-1 1 0 0 0,1-1 1 0 0,1 1-1 0 0,-1 0 1 0 0,1 0-1 0 0,0 0 1 0 0,0 0-1 0 0,1 0 0 0 0,5-6 1 0 0,32-25-6 0 0,-12 15 4 0 0,-14 10 2 0 0,-13 9-1 0 0,0 0-1 0 0,0 1 1 0 0,0-1-1 0 0,0 0 1 0 0,1 1-1 0 0,-1 0 1 0 0,0-1-1 0 0,1 1 1 0 0,4-1-1 0 0,2-2-26 0 0,1-4-11 0 0,-9 7 9 0 0,1 0 1 0 0,-1 0 0 0 0,0 0-1 0 0,0 0 1 0 0,1 0 0 0 0,-1 0 0 0 0,0 0-1 0 0,1 1 1 0 0,-1-1 0 0 0,1 0 0 0 0,-1 1-1 0 0,1-1 1 0 0,-1 1 0 0 0,1 0-1 0 0,1-1 1 0 0,11-4-93 0 0,-6-2-164 0 0,-4 4-83 0 0</inkml:trace>
</inkml:ink>
</file>

<file path=ppt/ink/ink5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45:15.862"/>
    </inkml:context>
    <inkml:brush xml:id="br0">
      <inkml:brushProperty name="width" value="0.1" units="cm"/>
      <inkml:brushProperty name="height" value="0.1" units="cm"/>
    </inkml:brush>
  </inkml:definitions>
  <inkml:trace contextRef="#ctx0" brushRef="#br0">1 111 5209 0 0,'88'-75'2285'0'0,"-73"62"-1454"0"0,-3 2-368 0 0,-11 0 2558 0 0,4 35-2667 0 0,-1-13-338 0 0,-2-2 33 0 0,1 4-25 0 0,1 13 69 0 0,-2-11-11 0 0,-1 0-1 0 0,-1 30 0 0 0,7 32 114 0 0,-7-73-178 0 0,0 1-1 0 0,1-1 0 0 0,-1 1 1 0 0,1-1-1 0 0,0 0 1 0 0,0 1-1 0 0,4 7 1 0 0,-2-6 2 0 0,0 1 1 0 0,1-1 0 0 0,0 0-1 0 0,0 0 1 0 0,0 0 0 0 0,1-1-1 0 0,9 10 1 0 0,6-2 39 0 0,9-7 38 0 0,-10-9-78 0 0,-2-5-14 0 0,-7 2 1 0 0,-4 1-21 0 0,3-2-142 0 0,-4 2 10 0 0,-1-2 3 0 0,-3 1 64 0 0,4-22-225 0 0,-3 14-31 0 0</inkml:trace>
</inkml:ink>
</file>

<file path=ppt/ink/ink5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45:16.199"/>
    </inkml:context>
    <inkml:brush xml:id="br0">
      <inkml:brushProperty name="width" value="0.1" units="cm"/>
      <inkml:brushProperty name="height" value="0.1" units="cm"/>
    </inkml:brush>
  </inkml:definitions>
  <inkml:trace contextRef="#ctx0" brushRef="#br0">59 7 5001 0 0,'-3'-1'746'0'0,"-2"0"418"0"0,-3-2 729 0 0,2 2-817 0 0,0 0-266 0 0,2 1-468 0 0,0 0 8 0 0,3 0-174 0 0,-1 0 37 0 0,-5 0 163 0 0,-4 0-238 0 0,9 0-324 0 0</inkml:trace>
</inkml:ink>
</file>

<file path=ppt/ink/ink5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45:16.562"/>
    </inkml:context>
    <inkml:brush xml:id="br0">
      <inkml:brushProperty name="width" value="0.1" units="cm"/>
      <inkml:brushProperty name="height" value="0.1" units="cm"/>
    </inkml:brush>
  </inkml:definitions>
  <inkml:trace contextRef="#ctx0" brushRef="#br0">17 29 3577 0 0,'-7'-7'4809'0'0,"7"7"-4719"0"0,-1 0 1 0 0,1 0-1 0 0,-1 0 1 0 0,1-1-1 0 0,-1 1 1 0 0,1 0-1 0 0,-1 0 1 0 0,1 0-1 0 0,0-1 1 0 0,-1 1-1 0 0,1 0 0 0 0,-1-1 1 0 0,1 1-1 0 0,0 0 1 0 0,-1-1-1 0 0,1 1 1 0 0,0 0-1 0 0,0-1 1 0 0,-1 1-1 0 0,1-1 1 0 0,0 1-1 0 0,0-1 0 0 0,0 1 1 0 0,-1-1-1 0 0,1 1 1 0 0,0 0-1 0 0,0-1 1 0 0,0 1-1 0 0,0-2 1 0 0,0 0 347 0 0,0 0 50 0 0,0 1-312 0 0,0 0-56 0 0,0-1 98 0 0,0 2-185 0 0,0-2 83 0 0,1 1-38 0 0,1 1-2 0 0,6 0-47 0 0,0 1 0 0 0,0 0 0 0 0,0 0 0 0 0,0 1 0 0 0,0 0 1 0 0,-1 0-1 0 0,1 1 0 0 0,-1 0 0 0 0,1 0 0 0 0,-1 1 0 0 0,11 7 1 0 0,-6-2 21 0 0,0 0 1 0 0,-1 1 0 0 0,0 0 0 0 0,0 1 0 0 0,15 21 0 0 0,-6-4 32 0 0,-1 2 0 0 0,19 38-1 0 0,0 15-31 0 0,-16-26-18 0 0,-2 2 0 0 0,-3 0 1 0 0,-2 1-1 0 0,-3 0 0 0 0,6 106 0 0 0,-12-95 5 0 0,-4 72-1 0 0,-4-114-27 0 0,-1-1 1 0 0,-12 55-1 0 0,6-56-5 0 0,-9 14 25 0 0,-5 17-4 0 0,5-22-435 0 0,14-31 240 0 0,0 0 0 0 0,-1 0-1 0 0,1-1 1 0 0,-1 1 0 0 0,0-1 0 0 0,0 0 0 0 0,0 0-1 0 0,-6 2 1 0 0,-27 7-858 0 0,11-13 571 0 0</inkml:trace>
</inkml:ink>
</file>

<file path=ppt/ink/ink5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45:22.885"/>
    </inkml:context>
    <inkml:brush xml:id="br0">
      <inkml:brushProperty name="width" value="0.1" units="cm"/>
      <inkml:brushProperty name="height" value="0.1" units="cm"/>
    </inkml:brush>
  </inkml:definitions>
  <inkml:trace contextRef="#ctx0" brushRef="#br0">3 36 3057 0 0,'-2'-18'9444'0'0,"9"10"-8450"0"0,-6 8-944 0 0,9-4 204 0 0,-7 3-214 0 0,1 0 0 0 0,-1 0 0 0 0,1 0 0 0 0,0 0 0 0 0,-1 1 0 0 0,1 0 0 0 0,0 0 0 0 0,0 0 0 0 0,-1 0 0 0 0,7 1 0 0 0,14 4 76 0 0,20 6 65 0 0,74 23 108 0 0,-101-28-288 0 0,-9-4-23 0 0,23 8-862 0 0,-21-11-597 0 0</inkml:trace>
</inkml:ink>
</file>

<file path=ppt/ink/ink5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45:23.301"/>
    </inkml:context>
    <inkml:brush xml:id="br0">
      <inkml:brushProperty name="width" value="0.1" units="cm"/>
      <inkml:brushProperty name="height" value="0.1" units="cm"/>
    </inkml:brush>
  </inkml:definitions>
  <inkml:trace contextRef="#ctx0" brushRef="#br0">0 37 5977 0 0,'0'-1'277'0'0,"0"0"0"0"0,0 0 0 0 0,1 1 0 0 0,-1-1-1 0 0,0 0 1 0 0,0 0 0 0 0,0 0 0 0 0,1 1 0 0 0,-1-1-1 0 0,0 0 1 0 0,1 0 0 0 0,3-4 1938 0 0,-3 5-1939 0 0,1-2 1 0 0,22-6 2205 0 0,44 6-2827 0 0,-21 2 953 0 0,50-4-226 0 0,-57 7-311 0 0,-13 1-91 0 0,-3-4-296 0 0,3-10-1866 0 0,-23 7 1358 0 0</inkml:trace>
</inkml:ink>
</file>

<file path=ppt/ink/ink5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45:23.815"/>
    </inkml:context>
    <inkml:brush xml:id="br0">
      <inkml:brushProperty name="width" value="0.1" units="cm"/>
      <inkml:brushProperty name="height" value="0.1" units="cm"/>
    </inkml:brush>
  </inkml:definitions>
  <inkml:trace contextRef="#ctx0" brushRef="#br0">1 68 5849 0 0,'41'-37'1425'0'0,"-40"36"-1359"0"0,-1 1 1 0 0,1 0 0 0 0,-1-1 0 0 0,1 1 0 0 0,-1-1 0 0 0,1 1 0 0 0,-1-1 0 0 0,0 1 0 0 0,1-1 0 0 0,-1 0 0 0 0,0 1 0 0 0,1-1 0 0 0,-1 1-1 0 0,0-1 1 0 0,0 0 0 0 0,1 1 0 0 0,-1-1 0 0 0,0 0 0 0 0,0 1 0 0 0,0-1 0 0 0,0 0 0 0 0,0 1 0 0 0,0-1 0 0 0,0 0 0 0 0,0 1 0 0 0,0-1 0 0 0,0 0-1 0 0,-1 1 1 0 0,1-1 0 0 0,0 1 0 0 0,0-1 0 0 0,-1 0 0 0 0,1 1 0 0 0,0-1 0 0 0,-1 1 0 0 0,0-2 0 0 0,-8-5 1609 0 0,9 7-1642 0 0,0 0-1 0 0,-1 0 0 0 0,1 0 1 0 0,0 0-1 0 0,-1 0 1 0 0,1 0-1 0 0,0 0 0 0 0,0 0 1 0 0,-1 0-1 0 0,1 0 0 0 0,0 0 1 0 0,0 0-1 0 0,-1 0 0 0 0,1 0 1 0 0,0 0-1 0 0,0 0 0 0 0,-1 0 1 0 0,1 1-1 0 0,0-1 0 0 0,0 0 1 0 0,-1 0-1 0 0,1 0 1 0 0,0 0-1 0 0,0 0 0 0 0,-1 1 1 0 0,1-1-1 0 0,0 0 0 0 0,0 0 1 0 0,0 0-1 0 0,0 1 0 0 0,-1-1 1 0 0,1 0-1 0 0,0 0 0 0 0,0 1 1 0 0,0-1-1 0 0,0 0 0 0 0,0 0 1 0 0,0 1-1 0 0,0-1 0 0 0,0 0 1 0 0,0 0-1 0 0,0 1 1 0 0,-1-1-1 0 0,1 0 0 0 0,0 0 1 0 0,1 1-1 0 0,-1-1 0 0 0,0 0 1 0 0,0 1-1 0 0,0-1 0 0 0,0 0 1 0 0,0 25-66 0 0,1-19 213 0 0,2 36 1 0 0,2 0 0 0 0,2-1 0 0 0,1 0 0 0 0,3 0 0 0 0,1 0 0 0 0,23 50 0 0 0,-8-53-103 0 0,-4-19-30 0 0,-13-15-13 0 0,5 0-189 0 0,5 2-429 0 0,-7 3 13 0 0</inkml:trace>
</inkml:ink>
</file>

<file path=ppt/ink/ink5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23:01:46.323"/>
    </inkml:context>
    <inkml:brush xml:id="br0">
      <inkml:brushProperty name="width" value="0.05" units="cm"/>
      <inkml:brushProperty name="height" value="0.05" units="cm"/>
      <inkml:brushProperty name="color" value="#E71224"/>
    </inkml:brush>
  </inkml:definitions>
  <inkml:trace contextRef="#ctx0" brushRef="#br0">16 41 3297 0 0,'-3'2'957'0'0,"-4"1"409"0"0,3 0-226 0 0,3 2 495 0 0,2-1-136 0 0,15 32-823 0 0,-2 0 0 0 0,9 39 0 0 0,12 34 458 0 0,-2-41-3 0 0,-20-50-957 0 0,14 4-7 0 0,3-12-58 0 0,-12-13-38 0 0,-14 1-63 0 0,0 0 0 0 0,0-1 0 0 0,-1 0-1 0 0,0 1 1 0 0,1-1 0 0 0,-1-1-1 0 0,0 1 1 0 0,0 0 0 0 0,-1-1-1 0 0,1 1 1 0 0,-1-1 0 0 0,1 0 0 0 0,-1 0-1 0 0,-1 0 1 0 0,1 0 0 0 0,0 0-1 0 0,1-6 1 0 0,6-44 7 0 0,-6 17-12 0 0,-2 26-1 0 0,-3-60-21 0 0,-3 24 5 0 0,-1-16-2 0 0,6 58-59 0 0,0 1 1 0 0,0 0 0 0 0,-1 0-1 0 0,1 0 1 0 0,-1 0 0 0 0,0-1-1 0 0,0 1 1 0 0,0 0 0 0 0,-1 0-1 0 0,1 0 1 0 0,-1 1 0 0 0,0-1-1 0 0,0 0 1 0 0,-1 1 0 0 0,1-1-1 0 0,0 1 1 0 0,-1 0 0 0 0,0 0-1 0 0,-4-4 1 0 0,-3 11-1993 0 0</inkml:trace>
</inkml:ink>
</file>

<file path=ppt/ink/ink5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45:24.163"/>
    </inkml:context>
    <inkml:brush xml:id="br0">
      <inkml:brushProperty name="width" value="0.1" units="cm"/>
      <inkml:brushProperty name="height" value="0.1" units="cm"/>
    </inkml:brush>
  </inkml:definitions>
  <inkml:trace contextRef="#ctx0" brushRef="#br0">0 13 6113 0 0,'21'3'5249'0'0,"-1"4"-3513"0"0,-15-5-1748 0 0,0-1 0 0 0,0 1-1 0 0,0-1 1 0 0,0 1 0 0 0,0-1 0 0 0,1-1-1 0 0,-1 1 1 0 0,0-1 0 0 0,1 0 0 0 0,-1 0-1 0 0,0 0 1 0 0,9-3 0 0 0,97-17 980 0 0,-67 13-773 0 0,-16 4-173 0 0,15 3 120 0 0,14 9-53 0 0,-14-1-220 0 0,-32-7-552 0 0,1 1 26 0 0,-23 3 196 0 0,2-1-239 0 0</inkml:trace>
</inkml:ink>
</file>

<file path=ppt/ink/ink5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45:24.600"/>
    </inkml:context>
    <inkml:brush xml:id="br0">
      <inkml:brushProperty name="width" value="0.1" units="cm"/>
      <inkml:brushProperty name="height" value="0.1" units="cm"/>
    </inkml:brush>
  </inkml:definitions>
  <inkml:trace contextRef="#ctx0" brushRef="#br0">61 1 7114 0 0,'-6'1'2653'0'0,"-19"8"-120"0"0,20-2-2432 0 0,2-1 0 0 0,-1 2 1 0 0,1-1-1 0 0,0 0 0 0 0,0 1 0 0 0,1-1 0 0 0,0 1 1 0 0,-1 12-1 0 0,2-16-61 0 0,1 1-1 0 0,0-1 1 0 0,0 1 0 0 0,0-1-1 0 0,1 1 1 0 0,-1-1 0 0 0,1 0-1 0 0,3 8 1 0 0,26 53 368 0 0,-20-47-340 0 0,33 57 393 0 0,-11-32-1675 0 0,-28-39 1102 0 0,1 0 18 0 0,3-2-273 0 0,-2-2-316 0 0</inkml:trace>
</inkml:ink>
</file>

<file path=ppt/ink/ink5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45:24.983"/>
    </inkml:context>
    <inkml:brush xml:id="br0">
      <inkml:brushProperty name="width" value="0.1" units="cm"/>
      <inkml:brushProperty name="height" value="0.1" units="cm"/>
    </inkml:brush>
  </inkml:definitions>
  <inkml:trace contextRef="#ctx0" brushRef="#br0">7 0 6025 0 0,'-7'5'6963'0'0,"13"2"-6677"0"0,5 20 102 0 0,-7-17-259 0 0,21 80 312 0 0,-15-48-173 0 0,-5-16-119 0 0,-2-14-95 0 0,0 4-21 0 0,12 37-303 0 0</inkml:trace>
</inkml:ink>
</file>

<file path=ppt/ink/ink5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45:25.334"/>
    </inkml:context>
    <inkml:brush xml:id="br0">
      <inkml:brushProperty name="width" value="0.1" units="cm"/>
      <inkml:brushProperty name="height" value="0.1" units="cm"/>
    </inkml:brush>
  </inkml:definitions>
  <inkml:trace contextRef="#ctx0" brushRef="#br0">34 1 6065 0 0,'-2'15'5287'0'0,"-1"-7"-4123"0"0,1-1-981 0 0,0-1-202 0 0,-4 27 176 0 0,0 2 1 0 0,3-1-1 0 0,0 57 0 0 0,-1 27 180 0 0,2-86-235 0 0,1 1 1 0 0,3 0 0 0 0,0-1 0 0 0,2 1 0 0 0,1-1 0 0 0,12 37 0 0 0,69 185 234 0 0,-80-240-314 0 0,86 203 109 0 0,-84-199-132 0 0,-6-12-53 0 0,0-1 1 0 0,0 1 0 0 0,1-1-1 0 0,-1 1 1 0 0,1-1 0 0 0,0 0-1 0 0,1 0 1 0 0,-1-1 0 0 0,1 1-1 0 0,0-1 1 0 0,0 1 0 0 0,1-1-1 0 0,-1-1 1 0 0,1 1 0 0 0,0 0-1 0 0,0-1 1 0 0,0 0 0 0 0,0 0-1 0 0,8 3 1 0 0,-12-6 33 0 0,0 0 0 0 0,-1 0 1 0 0,1 0-1 0 0,0 1 0 0 0,0-1 0 0 0,-1 0 1 0 0,1 0-1 0 0,0 0 0 0 0,0 0 0 0 0,-1 0 0 0 0,1 0 1 0 0,0-1-1 0 0,0 1 0 0 0,-1 0 0 0 0,1 0 1 0 0,0 0-1 0 0,-1-1 0 0 0,1 1 0 0 0,0 0 0 0 0,-1-1 1 0 0,1 1-1 0 0,0 0 0 0 0,-1-1 0 0 0,1 1 1 0 0,0-1-1 0 0,4-5-557 0 0</inkml:trace>
</inkml:ink>
</file>

<file path=ppt/ink/ink5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45:26.215"/>
    </inkml:context>
    <inkml:brush xml:id="br0">
      <inkml:brushProperty name="width" value="0.1" units="cm"/>
      <inkml:brushProperty name="height" value="0.1" units="cm"/>
    </inkml:brush>
  </inkml:definitions>
  <inkml:trace contextRef="#ctx0" brushRef="#br0">36 50 5929 0 0,'0'-5'1921'0'0,"1"0"-240"0"0,2 0-745 0 0,1 1-545 0 0,-1 1 84 0 0,-2 2-249 0 0,4-1 1344 0 0,-4 4-1459 0 0,0 2-43 0 0,-5 4 5 0 0,-1-6 92 0 0,2-11-36 0 0,2 0-122 0 0,1 8 0 0 0,0 0 1 0 0,1 1-1 0 0,-1-1 1 0 0,0 0-1 0 0,0 0 1 0 0,0 0 0 0 0,0 1-1 0 0,-1-1 1 0 0,1 0-1 0 0,0 0 1 0 0,0 1-1 0 0,0-1 1 0 0,-1 0-1 0 0,1 0 1 0 0,0 1 0 0 0,-1-1-1 0 0,1 0 1 0 0,0 1-1 0 0,-1-1 1 0 0,1 0-1 0 0,-1 1 1 0 0,1-1-1 0 0,-1 1 1 0 0,0-1 0 0 0,1 1-1 0 0,-1-1 1 0 0,1 1-1 0 0,-1-1 1 0 0,0 1-1 0 0,1 0 1 0 0,-1-1 0 0 0,0 1-1 0 0,0 0 1 0 0,1-1-1 0 0,-1 1 1 0 0,0 0-1 0 0,0 0 1 0 0,1 0-1 0 0,-1 0 1 0 0,0 0 0 0 0,0 0-1 0 0,0 0 1 0 0,-1 0-1 0 0,1 0-87 0 0,0 1 0 0 0,0-1-1 0 0,0 1 1 0 0,0-1 0 0 0,0 1-1 0 0,0-1 1 0 0,0 1-1 0 0,0 0 1 0 0,0-1 0 0 0,0 1-1 0 0,0 0 1 0 0,0 0 0 0 0,0-1-1 0 0,1 1 1 0 0,-1 0 0 0 0,0 0-1 0 0,1 0 1 0 0,-1 0 0 0 0,1 0-1 0 0,-1 0 1 0 0,1 0 0 0 0,-1 1-1 0 0,1-1 1 0 0,-1 0 0 0 0,1 0-1 0 0,0 0 1 0 0,0 0-1 0 0,0 0 1 0 0,0 2 0 0 0</inkml:trace>
</inkml:ink>
</file>

<file path=ppt/ink/ink5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45:26.685"/>
    </inkml:context>
    <inkml:brush xml:id="br0">
      <inkml:brushProperty name="width" value="0.1" units="cm"/>
      <inkml:brushProperty name="height" value="0.1" units="cm"/>
    </inkml:brush>
  </inkml:definitions>
  <inkml:trace contextRef="#ctx0" brushRef="#br0">1 3 4665 0 0,'2'-2'4783'0'0,"9"3"-4325"0"0,-5 5-54 0 0,-5-5-282 0 0,1 1-62 0 0,0 0 40 0 0,-1 0 833 0 0,1 3-259 0 0,0 1-597 0 0,14 42 351 0 0,-4-6 14 0 0,-1-15-169 0 0,4-1-54 0 0,-2-9-118 0 0,-4-6-59 0 0,-1 1-1 0 0,1 0 1 0 0,-2 1-1 0 0,0 0 1 0 0,9 22-1 0 0,4 37-29 0 0,-9-12-288 0 0,8 46-4683 0 0</inkml:trace>
</inkml:ink>
</file>

<file path=ppt/ink/ink5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45:27.136"/>
    </inkml:context>
    <inkml:brush xml:id="br0">
      <inkml:brushProperty name="width" value="0.1" units="cm"/>
      <inkml:brushProperty name="height" value="0.1" units="cm"/>
    </inkml:brush>
  </inkml:definitions>
  <inkml:trace contextRef="#ctx0" brushRef="#br0">20 35 4809 0 0,'-1'2'889'0'0,"-7"15"2853"0"0,-2-12-1333 0 0,14-4-1778 0 0,15 4-200 0 0,48 6 226 0 0,-46-10-451 0 0,1 0 0 0 0,41-5 0 0 0,22-5 572 0 0,63-9-322 0 0,-51-4-394 0 0,-68 14-187 0 0,1 1-1 0 0,41-3 1 0 0,-54 14-977 0 0,-14 0-174 0 0,-11-3-1709 0 0</inkml:trace>
</inkml:ink>
</file>

<file path=ppt/ink/ink5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45:27.521"/>
    </inkml:context>
    <inkml:brush xml:id="br0">
      <inkml:brushProperty name="width" value="0.1" units="cm"/>
      <inkml:brushProperty name="height" value="0.1" units="cm"/>
    </inkml:brush>
  </inkml:definitions>
  <inkml:trace contextRef="#ctx0" brushRef="#br0">48 8 6553 0 0,'-1'-1'190'0'0,"1"0"0"0"0,-1 1 0 0 0,1-1 0 0 0,-1 1 0 0 0,1-1-1 0 0,-1 1 1 0 0,1 0 0 0 0,-1-1 0 0 0,1 1 0 0 0,-1-1 0 0 0,0 1 0 0 0,1 0-1 0 0,-1 0 1 0 0,0-1 0 0 0,1 1 0 0 0,-1 0 0 0 0,0 0 0 0 0,1 0 0 0 0,-1-1-1 0 0,0 1 1 0 0,1 0 0 0 0,-1 0 0 0 0,0 0 0 0 0,1 0 0 0 0,-1 1-1 0 0,0-1 1 0 0,1 0 0 0 0,-1 0 0 0 0,0 0 0 0 0,-1 1 0 0 0,-11 18 1245 0 0,4 15-2155 0 0,7-19 711 0 0,2-12 456 0 0,-1 0-418 0 0,0 1-1 0 0,1 0 1 0 0,0 0-1 0 0,0-1 1 0 0,0 1 0 0 0,0 0-1 0 0,1 0 1 0 0,-1-1-1 0 0,1 1 1 0 0,0-1-1 0 0,0 1 1 0 0,0 0 0 0 0,1-1-1 0 0,-1 0 1 0 0,1 1-1 0 0,3 4 1 0 0,5 12 27 0 0,-8-16-100 0 0,0 0 1 0 0,-1-1-1 0 0,1 1 0 0 0,1 0 1 0 0,-1-1-1 0 0,0 0 1 0 0,1 0-1 0 0,0 1 1 0 0,5 4-1 0 0,-6-7-6 0 0,-1 0 0 0 0,1 0 1 0 0,-1 0-1 0 0,1 0 0 0 0,-1-1 0 0 0,1 1 1 0 0,0 0-1 0 0,0-1 0 0 0,-1 1 0 0 0,1-1 1 0 0,0 0-1 0 0,0 0 0 0 0,2 1 0 0 0,17-7-464 0 0,-12 3-98 0 0</inkml:trace>
</inkml:ink>
</file>

<file path=ppt/ink/ink5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45:27.924"/>
    </inkml:context>
    <inkml:brush xml:id="br0">
      <inkml:brushProperty name="width" value="0.1" units="cm"/>
      <inkml:brushProperty name="height" value="0.1" units="cm"/>
    </inkml:brush>
  </inkml:definitions>
  <inkml:trace contextRef="#ctx0" brushRef="#br0">55 96 6593 0 0,'29'-35'1506'0'0,"-28"34"-1423"0"0,-1 1 1 0 0,0-1-1 0 0,1 1 0 0 0,-1-1 0 0 0,0 1 1 0 0,0-1-1 0 0,1 1 0 0 0,-1-1 0 0 0,0 1 1 0 0,0-1-1 0 0,0 1 0 0 0,0-1 1 0 0,0 0-1 0 0,0 1 0 0 0,0-1 0 0 0,0 1 1 0 0,0-1-1 0 0,0 1 0 0 0,0-1 0 0 0,0 1 1 0 0,0-1-1 0 0,-1 1 0 0 0,1-1 0 0 0,0 1 1 0 0,0-1-1 0 0,0 1 0 0 0,-1-1 1 0 0,1 1-1 0 0,0-1 0 0 0,-1 1 0 0 0,1-1 1 0 0,0 1-1 0 0,-1 0 0 0 0,1-1 0 0 0,-1 1 1 0 0,1 0-1 0 0,-1-1 0 0 0,1 1 1 0 0,0 0-1 0 0,-1-1 0 0 0,1 1 0 0 0,-1 0 1 0 0,1 0-1 0 0,-1 0 0 0 0,0 0 0 0 0,1-1 1 0 0,-1 1-1 0 0,1 0 0 0 0,-2 0 0 0 0,2 0 19 0 0,-1 0-1 0 0,0 0 0 0 0,1 0 1 0 0,-1 0-1 0 0,1 0 0 0 0,-1 0 1 0 0,0 0-1 0 0,1 0 0 0 0,-1 0 1 0 0,0 0-1 0 0,1 0 0 0 0,-1 1 0 0 0,1-1 1 0 0,-1 0-1 0 0,0 0 0 0 0,1 1 1 0 0,-1-1-1 0 0,1 0 0 0 0,-1 1 1 0 0,1-1-1 0 0,-1 0 0 0 0,1 1 1 0 0,-1-1-1 0 0,1 1 0 0 0,-1 0 1 0 0,-7 15 63 0 0,-3 13-27 0 0,9-21-112 0 0,-1 1 0 0 0,1 0 1 0 0,1-1-1 0 0,0 1 0 0 0,0 0 0 0 0,1 12 0 0 0,5 8 45 0 0,-3-25-63 0 0,-1 0-1 0 0,1-1 0 0 0,0 1 1 0 0,0 0-1 0 0,0-1 0 0 0,1 1 1 0 0,3 4-1 0 0,26 18 27 0 0,-5-11-8 0 0,-20-11-17 0 0,1-1 0 0 0,0 0 0 0 0,-1 0 0 0 0,1-1 0 0 0,0 0 0 0 0,0-1 1 0 0,1 0-1 0 0,-1 0 0 0 0,10 0 0 0 0,-14-1-5 0 0,1 0 0 0 0,0-1 0 0 0,-1 1 0 0 0,1-1 1 0 0,-1 0-1 0 0,1 0 0 0 0,-1 0 0 0 0,0-1 0 0 0,1 1 0 0 0,-1-1 0 0 0,0 0 0 0 0,0-1 0 0 0,0 1 0 0 0,0 0 1 0 0,0-1-1 0 0,-1 0 0 0 0,1 0 0 0 0,3-5 0 0 0,-1 1-6 0 0,0-1 0 0 0,-1 0 0 0 0,0 0 0 0 0,0 0 0 0 0,-1 0 0 0 0,-1-1-1 0 0,1 0 1 0 0,2-12 0 0 0,-5 17-2 0 0,0-1 0 0 0,-1 0 0 0 0,1 1 0 0 0,-1-1 0 0 0,0 0 0 0 0,-1 1 0 0 0,1-1 0 0 0,-1 1 0 0 0,0-1 0 0 0,0 0 0 0 0,-1 1 0 0 0,1 0 0 0 0,-1-1 0 0 0,0 1 0 0 0,0 0 0 0 0,0 0 0 0 0,-1 0 0 0 0,1 0 0 0 0,-5-5 0 0 0,-10-8-28 0 0,10 10 21 0 0,-1 2 1 0 0,1-1 0 0 0,-1 1 0 0 0,0 0 0 0 0,-1 1 0 0 0,1 0 0 0 0,-1 0-1 0 0,-12-3 1 0 0,-8 0-26 0 0,-40 4 37 0 0,54 4-356 0 0,1 1 0 0 0,-1 1 0 0 0,0 0-1 0 0,-23 9 1 0 0,30-8-326 0 0</inkml:trace>
</inkml:ink>
</file>

<file path=ppt/ink/ink5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45:28.608"/>
    </inkml:context>
    <inkml:brush xml:id="br0">
      <inkml:brushProperty name="width" value="0.1" units="cm"/>
      <inkml:brushProperty name="height" value="0.1" units="cm"/>
    </inkml:brush>
  </inkml:definitions>
  <inkml:trace contextRef="#ctx0" brushRef="#br0">110 195 4761 0 0,'-16'-44'934'0'0,"9"26"-231"0"0,0 0-1 0 0,-2 0 0 0 0,-11-19 0 0 0,-31-22 6589 0 0,61 76-7188 0 0,-2-4-48 0 0,0 1 0 0 0,1-1 0 0 0,0-1 0 0 0,1 0 0 0 0,1 0 0 0 0,22 20 0 0 0,22 20 27 0 0,-2 2 0 0 0,-3 2-1 0 0,-3 2 1 0 0,41 66-1 0 0,-57-74-31 0 0,-3 2 0 0 0,-2 0 1 0 0,22 64-1 0 0,-39-88-69 0 0,0 1 0 0 0,-2 0 0 0 0,-1 0 0 0 0,-2 1 0 0 0,-1-1 0 0 0,-1 1 0 0 0,-3 53 0 0 0,-3-49-5 0 0,-1-1 0 0 0,-1 1 1 0 0,-20 56-1 0 0,-5 2-31 0 0,-11 46 93 0 0,40-106 47 0 0,2-26 143 0 0,-1-7-94 0 0,1 0-302 0 0,2-2-306 0 0,5-6-1101 0 0,-7 9 1666 0 0,23-18-3136 0 0</inkml:trace>
</inkml:ink>
</file>

<file path=ppt/ink/ink5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23:01:46.643"/>
    </inkml:context>
    <inkml:brush xml:id="br0">
      <inkml:brushProperty name="width" value="0.05" units="cm"/>
      <inkml:brushProperty name="height" value="0.05" units="cm"/>
      <inkml:brushProperty name="color" value="#E71224"/>
    </inkml:brush>
  </inkml:definitions>
  <inkml:trace contextRef="#ctx0" brushRef="#br0">0 3 8066 0 0,'0'-1'92'0'0,"1"1"0"0"0,-1 0 0 0 0,0 0 1 0 0,0 0-1 0 0,1-1 0 0 0,-1 1 1 0 0,0 0-1 0 0,0 0 0 0 0,1 0 0 0 0,-1 0 1 0 0,0 0-1 0 0,1 0 0 0 0,-1 0 0 0 0,0 0 1 0 0,0-1-1 0 0,1 1 0 0 0,-1 0 0 0 0,0 0 1 0 0,1 0-1 0 0,-1 0 0 0 0,0 1 0 0 0,1-1 1 0 0,-1 0-1 0 0,0 0 0 0 0,0 0 0 0 0,1 0 1 0 0,-1 0-1 0 0,0 0 0 0 0,1 0 0 0 0,-1 0 1 0 0,0 1-1 0 0,0-1 0 0 0,1 0 0 0 0,-1 0 1 0 0,0 0-1 0 0,0 1 0 0 0,1-1 0 0 0,-1 0 1 0 0,11 17 728 0 0,0 19-885 0 0,-10-8 103 0 0,-6 19 434 0 0,0 19 245 0 0,9-36-259 0 0,-2-20-146 0 0,-1-14 215 0 0,2-16-467 0 0,1 9-16 0 0,6-7 11 0 0,0 0-38 0 0,32-62-30 0 0,-32 63 16 0 0</inkml:trace>
</inkml:ink>
</file>

<file path=ppt/ink/ink5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45:30.932"/>
    </inkml:context>
    <inkml:brush xml:id="br0">
      <inkml:brushProperty name="width" value="0.1" units="cm"/>
      <inkml:brushProperty name="height" value="0.1" units="cm"/>
    </inkml:brush>
  </inkml:definitions>
  <inkml:trace contextRef="#ctx0" brushRef="#br0">82 127 4369 0 0,'56'-93'1152'0'0,"-48"69"2130"0"0,-14 15-1261 0 0,5 9-1971 0 0,0-1 0 0 0,0 1 0 0 0,0 0 0 0 0,0 0-1 0 0,0 0 1 0 0,0 0 0 0 0,0 0 0 0 0,0 1 0 0 0,0-1 0 0 0,0 0-1 0 0,0 0 1 0 0,0 0 0 0 0,0 1 0 0 0,0-1 0 0 0,0 1-1 0 0,0-1 1 0 0,0 1 0 0 0,0-1 0 0 0,1 1 0 0 0,-1-1-1 0 0,0 1 1 0 0,0 0 0 0 0,-1 1 0 0 0,-54 99 537 0 0,52-93-550 0 0,0 0 1 0 0,1 0-1 0 0,0 0 1 0 0,0 0-1 0 0,0 1 1 0 0,1-1-1 0 0,1 1 1 0 0,-1 0-1 0 0,1 11 1 0 0,-5 23 144 0 0,-5 13 304 0 0,3 1 1 0 0,-1 95-1 0 0,12 10-69 0 0,2-57-364 0 0,16 131 118 0 0,-14-199-132 0 0,19 62 0 0 0,9-15-12 0 0,-2-24 50 0 0,2-3 1 0 0,62 80 0 0 0,-74-108-29 0 0,0-1 0 0 0,3-1 0 0 0,43 37 0 0 0,-60-59-43 0 0,-6-7 114 0 0,-7-4-135 0 0,-2 3-267 0 0,-7 2-60 0 0,2 1-63 0 0,-2-3-133 0 0,10 1 15 0 0</inkml:trace>
</inkml:ink>
</file>

<file path=ppt/ink/ink5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47:02.787"/>
    </inkml:context>
    <inkml:brush xml:id="br0">
      <inkml:brushProperty name="width" value="0.1" units="cm"/>
      <inkml:brushProperty name="height" value="0.1" units="cm"/>
    </inkml:brush>
  </inkml:definitions>
  <inkml:trace contextRef="#ctx0" brushRef="#br0">16 11 3865 0 0,'0'0'331'0'0,"-5"-7"398"0"0,2 4-599 0 0,2 2-17 0 0,-5 6 1088 0 0,9 15 100 0 0,14 16-309 0 0,-10-25-931 0 0,1-1 1 0 0,0 0-1 0 0,1 0 0 0 0,16 14 0 0 0,-10-11-1 0 0,-2 1-1 0 0,23 29 0 0 0,-5 5 74 0 0,-3 1 0 0 0,-2 2 0 0 0,-2 0 0 0 0,23 71 0 0 0,-22-49 24 0 0,59 221 131 0 0,-79-276-267 0 0,4 14 4 0 0,-2 0-1 0 0,-1 0 1 0 0,-1 0 0 0 0,0 47-1 0 0,-5-66-16 0 0,0-1-1 0 0,-1 0 0 0 0,-1 0 1 0 0,0 0-1 0 0,-1 0 1 0 0,0-1-1 0 0,-1 1 0 0 0,0-1 1 0 0,-1 1-1 0 0,0-2 0 0 0,-1 1 1 0 0,0 0-1 0 0,-1-1 1 0 0,0 0-1 0 0,-10 11 0 0 0,4-9-12 0 0,0 0-1 0 0,0 0 1 0 0,-2-2-1 0 0,1 0 1 0 0,-1 0-1 0 0,-1-1 1 0 0,1-1-1 0 0,-23 8 1 0 0,21-6-234 0 0,12-6-29 0 0</inkml:trace>
</inkml:ink>
</file>

<file path=ppt/ink/ink5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47:07.972"/>
    </inkml:context>
    <inkml:brush xml:id="br0">
      <inkml:brushProperty name="width" value="0.1" units="cm"/>
      <inkml:brushProperty name="height" value="0.1" units="cm"/>
    </inkml:brush>
  </inkml:definitions>
  <inkml:trace contextRef="#ctx0" brushRef="#br0">1 47 5137 0 0,'0'0'4296'0'0,"10"0"-2855"0"0,2 0-1215 0 0,3-1-101 0 0,5-2 25 0 0,0-2-28 0 0,8-2 56 0 0,16-5 215 0 0,-11 7 58 0 0,-2 1-361 0 0,82-5 387 0 0,-102 9-603 0 0,-1 0 0 0 0,0 1-1 0 0,1 0 1 0 0,-1 1 0 0 0,0 0-1 0 0,0 0 1 0 0,0 1 0 0 0,13 6-1 0 0,-22-8-98 0 0</inkml:trace>
</inkml:ink>
</file>

<file path=ppt/ink/ink5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47:08.344"/>
    </inkml:context>
    <inkml:brush xml:id="br0">
      <inkml:brushProperty name="width" value="0.1" units="cm"/>
      <inkml:brushProperty name="height" value="0.1" units="cm"/>
    </inkml:brush>
  </inkml:definitions>
  <inkml:trace contextRef="#ctx0" brushRef="#br0">105 76 6313 0 0,'-34'-16'989'0'0,"-3"-2"111"0"0,3 0 269 0 0,55 20 2047 0 0,12 0-3223 0 0,-12-1-533 0 0,-2 0 545 0 0,29-3-299 0 0,15-14-778 0 0,-32 7 426 0 0,-21 7 87 0 0</inkml:trace>
</inkml:ink>
</file>

<file path=ppt/ink/ink5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47:09.228"/>
    </inkml:context>
    <inkml:brush xml:id="br0">
      <inkml:brushProperty name="width" value="0.1" units="cm"/>
      <inkml:brushProperty name="height" value="0.1" units="cm"/>
    </inkml:brush>
  </inkml:definitions>
  <inkml:trace contextRef="#ctx0" brushRef="#br0">138 3 3505 0 0,'-7'-2'4073'0'0,"0"6"-2732"0"0,1 6-1042 0 0,1 3 45 0 0,-1 6-59 0 0,-3-2-125 0 0,-24 34 61 0 0,31-46-160 0 0,0-1 1 0 0,0 1 0 0 0,0-1-1 0 0,0 1 1 0 0,1 0 0 0 0,0-1 0 0 0,0 1-1 0 0,0 0 1 0 0,1 0 0 0 0,0 9 0 0 0,-2 5 112 0 0,-19 98 550 0 0,-5 45 16 0 0,25-127-653 0 0,1 0 0 0 0,1 0-1 0 0,3 0 1 0 0,1 0 0 0 0,1 0-1 0 0,2-1 1 0 0,24 65 0 0 0,-22-72-56 0 0,22 43 1 0 0,-23-55-13 0 0,0 1-1 0 0,1-2 1 0 0,17 20 0 0 0,20 8 62 0 0,-32-34-52 0 0,-14-7-27 0 0,0-1 1 0 0,0 1-1 0 0,1 0 0 0 0,-1-1 1 0 0,0 1-1 0 0,0 0 0 0 0,0 0 0 0 0,0 0 1 0 0,0 0-1 0 0,0 0 0 0 0,0 0 1 0 0,0 0-1 0 0,0 0 0 0 0,-1 0 1 0 0,1 0-1 0 0,0 0 0 0 0,0 0 1 0 0,0 2-1 0 0,5 8 16 0 0,1-6-16 0 0,-3 1-41 0 0,-8 8-383 0 0,-6 0-297 0 0,4-10 152 0 0,3-3 237 0 0</inkml:trace>
</inkml:ink>
</file>

<file path=ppt/ink/ink5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47:09.790"/>
    </inkml:context>
    <inkml:brush xml:id="br0">
      <inkml:brushProperty name="width" value="0.1" units="cm"/>
      <inkml:brushProperty name="height" value="0.1" units="cm"/>
    </inkml:brush>
  </inkml:definitions>
  <inkml:trace contextRef="#ctx0" brushRef="#br0">1 1 6177 0 0,'2'1'2949'0'0,"6"8"-2136"0"0,0 17-559 0 0,-3-12-146 0 0,2 5 12 0 0,12 27 129 0 0,-3-8 37 0 0,2 20-7 0 0,-2-7 18 0 0,-3-19-276 0 0,4-4-280 0 0,-3-14-127 0 0,-9-9-1193 0 0</inkml:trace>
</inkml:ink>
</file>

<file path=ppt/ink/ink5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47:10.148"/>
    </inkml:context>
    <inkml:brush xml:id="br0">
      <inkml:brushProperty name="width" value="0.1" units="cm"/>
      <inkml:brushProperty name="height" value="0.1" units="cm"/>
    </inkml:brush>
  </inkml:definitions>
  <inkml:trace contextRef="#ctx0" brushRef="#br0">25 0 4233 0 0,'-15'16'170'0'0,"6"-4"1081"0"0,26-13 514 0 0,-2-1-1138 0 0,9 0-409 0 0,-10 2-60 0 0,7 1 124 0 0,38-2 876 0 0,63-11-636 0 0,0 5 1 0 0,133 10-1 0 0,-236 0-1544 0 0,-11-1 856 0 0,8 4-148 0 0,-9 2 6 0 0,-3 3-437 0 0</inkml:trace>
</inkml:ink>
</file>

<file path=ppt/ink/ink5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47:10.499"/>
    </inkml:context>
    <inkml:brush xml:id="br0">
      <inkml:brushProperty name="width" value="0.1" units="cm"/>
      <inkml:brushProperty name="height" value="0.1" units="cm"/>
    </inkml:brush>
  </inkml:definitions>
  <inkml:trace contextRef="#ctx0" brushRef="#br0">112 0 5489 0 0,'-80'18'2087'0'0,"62"-15"-323"0"0,6-5-266 0 0,10 4-930 0 0,5 9-450 0 0,18 82 482 0 0,-15-60-466 0 0,-7 6 48 0 0,-1-3-18 0 0,-4 33-50 0 0,-1-8-157 0 0,1 10-2174 0 0,6-61 1305 0 0</inkml:trace>
</inkml:ink>
</file>

<file path=ppt/ink/ink5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47:10.872"/>
    </inkml:context>
    <inkml:brush xml:id="br0">
      <inkml:brushProperty name="width" value="0.1" units="cm"/>
      <inkml:brushProperty name="height" value="0.1" units="cm"/>
    </inkml:brush>
  </inkml:definitions>
  <inkml:trace contextRef="#ctx0" brushRef="#br0">0 47 6313 0 0,'17'-19'884'0'0,"7"-7"127"0"0,-18 24-163 0 0,-6 16 541 0 0,-4 9-978 0 0,8 29 160 0 0,3-19-321 0 0,-4-16-107 0 0,8 33 380 0 0,25 146-2558 0 0,-36-187 608 0 0,-2 2-2685 0 0</inkml:trace>
</inkml:ink>
</file>

<file path=ppt/ink/ink5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47:11.413"/>
    </inkml:context>
    <inkml:brush xml:id="br0">
      <inkml:brushProperty name="width" value="0.1" units="cm"/>
      <inkml:brushProperty name="height" value="0.1" units="cm"/>
    </inkml:brush>
  </inkml:definitions>
  <inkml:trace contextRef="#ctx0" brushRef="#br0">0 86 4521 0 0,'49'-55'1114'0'0,"-43"42"-305"0"0,-11 0 657 0 0,5 13-1416 0 0,-1-1-1 0 0,0 1 0 0 0,1-1 0 0 0,-1 1 0 0 0,0-1 0 0 0,0 1 0 0 0,1 0 0 0 0,-1 0 0 0 0,0-1 0 0 0,0 1 0 0 0,1 0 0 0 0,-1 0 0 0 0,0 0 0 0 0,0 0 0 0 0,0 0 0 0 0,1 0 0 0 0,-1 0 0 0 0,0 0 0 0 0,0 0 0 0 0,0 0 0 0 0,1 0 0 0 0,-1 0 0 0 0,0 1 0 0 0,0-1 0 0 0,1 0 0 0 0,-1 1 0 0 0,0-1 0 0 0,0 0 0 0 0,1 1 0 0 0,-1-1 0 0 0,1 1 0 0 0,-1-1 0 0 0,0 1 0 0 0,1 0 0 0 0,-1-1 0 0 0,1 1 0 0 0,-1-1 0 0 0,1 1 0 0 0,-1 0 0 0 0,1-1 0 0 0,0 1 0 0 0,-1 1 0 0 0,0 3-36 0 0,1 0 1 0 0,-1 0-1 0 0,1 0 0 0 0,0 0 0 0 0,1 0 0 0 0,-1 0 1 0 0,1 0-1 0 0,0-1 0 0 0,0 1 0 0 0,3 6 0 0 0,7 20 9 0 0,-9-28-13 0 0,6 15 11 0 0,6-4 32 0 0,-13-13-46 0 0,0-1 0 0 0,0 1 0 0 0,0-1 0 0 0,0 0 0 0 0,0 1 0 0 0,-1-1 0 0 0,1 0 0 0 0,0 0 0 0 0,0 0-1 0 0,0 0 1 0 0,0 0 0 0 0,0 0 0 0 0,0 0 0 0 0,0 0 0 0 0,0 0 0 0 0,0 0 0 0 0,0 0 0 0 0,0-1 0 0 0,0 1 0 0 0,-1 0 0 0 0,1-1-1 0 0,0 1 1 0 0,1-1 0 0 0,0-1 13 0 0,0 1 0 0 0,0-1 0 0 0,0 1 0 0 0,-1-1-1 0 0,1 0 1 0 0,-1 0 0 0 0,1 0 0 0 0,-1 0 0 0 0,0 0 0 0 0,0 0-1 0 0,1 0 1 0 0,0-3 0 0 0,2-18 180 0 0,-4 21-154 0 0,0 0-1 0 0,0 0 1 0 0,-1 0 0 0 0,1 0 0 0 0,-1 0 0 0 0,1 1 0 0 0,-1-1 0 0 0,0 0 0 0 0,1 1 0 0 0,-1-1-1 0 0,0 0 1 0 0,0 1 0 0 0,0-1 0 0 0,-1 1 0 0 0,1-1 0 0 0,0 1 0 0 0,-1 0 0 0 0,1-1-1 0 0,-2 0 1 0 0,1 1-170 0 0,1 0 0 0 0,-1 0 0 0 0,0 0 0 0 0,1 0 0 0 0,-1 0 0 0 0,0 1 0 0 0,1-1 0 0 0,-1 1 0 0 0,0-1 0 0 0,0 1 0 0 0,0 0 0 0 0,-2-1 0 0 0</inkml:trace>
</inkml:ink>
</file>

<file path=ppt/ink/ink5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23:01:46.974"/>
    </inkml:context>
    <inkml:brush xml:id="br0">
      <inkml:brushProperty name="width" value="0.05" units="cm"/>
      <inkml:brushProperty name="height" value="0.05" units="cm"/>
      <inkml:brushProperty name="color" value="#E71224"/>
    </inkml:brush>
  </inkml:definitions>
  <inkml:trace contextRef="#ctx0" brushRef="#br0">0 294 9090 0 0,'8'-7'839'0'0,"46"-44"3407"0"0,-47 43-4101 0 0,-1 0 0 0 0,0 0-1 0 0,0 0 1 0 0,-1 0 0 0 0,7-14-1 0 0,-6 5-130 0 0,-1 1-1 0 0,0-1 1 0 0,4-25 0 0 0,10-33-29 0 0,-11 68 263 0 0,1 21-84 0 0,30 47 26 0 0,26 12 34 0 0,-51-60-257 0 0,0-1 1 0 0,1 0 0 0 0,0-1 0 0 0,17 10-1 0 0,-22-16-162 0 0,-1 0 0 0 0,1 0 0 0 0,0-2 0 0 0,18 6 0 0 0,-26-9-3 0 0,1 1-1 0 0,-1-1 0 0 0,1 0 0 0 0,-1 0 0 0 0,1 0 1 0 0,-1 0-1 0 0,1-1 0 0 0,-1 1 0 0 0,1-1 0 0 0,-1 1 0 0 0,4-2 1 0 0,1-3-5508 0 0</inkml:trace>
</inkml:ink>
</file>

<file path=ppt/ink/ink5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47:11.863"/>
    </inkml:context>
    <inkml:brush xml:id="br0">
      <inkml:brushProperty name="width" value="0.1" units="cm"/>
      <inkml:brushProperty name="height" value="0.1" units="cm"/>
    </inkml:brush>
  </inkml:definitions>
  <inkml:trace contextRef="#ctx0" brushRef="#br0">1 0 4993 0 0,'1'18'4128'0'0,"9"28"-4053"0"0,-6-27 243 0 0,47 231 238 0 0,-39-191-772 0 0,2 17-1070 0 0,-12-68 616 0 0</inkml:trace>
</inkml:ink>
</file>

<file path=ppt/ink/ink5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47:12.247"/>
    </inkml:context>
    <inkml:brush xml:id="br0">
      <inkml:brushProperty name="width" value="0.1" units="cm"/>
      <inkml:brushProperty name="height" value="0.1" units="cm"/>
    </inkml:brush>
  </inkml:definitions>
  <inkml:trace contextRef="#ctx0" brushRef="#br0">35 24 3913 0 0,'-11'10'658'0'0,"-6"6"381"0"0,11-11 300 0 0,19-19 846 0 0,-6 11-2061 0 0,0 1 0 0 0,1 0-1 0 0,0 0 1 0 0,-1 0 0 0 0,1 1 0 0 0,0 0 0 0 0,0 1-1 0 0,0-1 1 0 0,9 2 0 0 0,-2-1-32 0 0,47 1 224 0 0,13-2-82 0 0,-6-10-19 0 0,-40 5-336 0 0,1 2 1 0 0,55-2 0 0 0,-62 5-419 0 0,18 2-1815 0 0,-28 4-1348 0 0</inkml:trace>
</inkml:ink>
</file>

<file path=ppt/ink/ink5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47:12.648"/>
    </inkml:context>
    <inkml:brush xml:id="br0">
      <inkml:brushProperty name="width" value="0.1" units="cm"/>
      <inkml:brushProperty name="height" value="0.1" units="cm"/>
    </inkml:brush>
  </inkml:definitions>
  <inkml:trace contextRef="#ctx0" brushRef="#br0">6 198 4625 0 0,'3'18'4475'0'0,"-5"-14"-3961"0"0,0-2-265 0 0,-3-1 24 0 0,15 45 145 0 0,27 46-360 0 0,-27-42-120 0 0,-10-35-14 0 0</inkml:trace>
  <inkml:trace contextRef="#ctx0" brushRef="#br0" timeOffset="1">225 147 5577 0 0,'79'-83'2149'0'0,"-69"69"-1186"0"0,-16 12-489 0 0,-11 10 252 0 0,9 0-552 0 0,1 1 0 0 0,1 0-1 0 0,0 1 1 0 0,0 0 0 0 0,0 0 0 0 0,1 0 0 0 0,1 0 0 0 0,0 1 0 0 0,0-1 0 0 0,1 1 0 0 0,1 0 0 0 0,-3 20-1 0 0,3 10 97 0 0,3-35-255 0 0,0 0 1 0 0,0 0-1 0 0,1-1 0 0 0,0 1 1 0 0,0-1-1 0 0,0 1 1 0 0,0-1-1 0 0,1 0 1 0 0,0 0-1 0 0,0 0 1 0 0,0 0-1 0 0,1-1 0 0 0,-1 1 1 0 0,1-1-1 0 0,6 5 1 0 0,-8-6-8 0 0,1 0 1 0 0,1 0-1 0 0,-1-1 0 0 0,0 1 1 0 0,1-1-1 0 0,-1 0 1 0 0,1 0-1 0 0,0 0 0 0 0,0 0 1 0 0,-1-1-1 0 0,1 1 1 0 0,0-1-1 0 0,1 0 0 0 0,-1 0 1 0 0,0-1-1 0 0,0 1 1 0 0,0-1-1 0 0,0 0 1 0 0,0 0-1 0 0,1 0 0 0 0,5-2 1 0 0,-1-1-1 0 0,1 0 0 0 0,-1-2 1 0 0,0 1-1 0 0,-1-1 0 0 0,1 0 0 0 0,-1-1 1 0 0,0 1-1 0 0,0-2 0 0 0,0 1 1 0 0,-1-1-1 0 0,0 0 0 0 0,-1-1 0 0 0,0 0 1 0 0,0 0-1 0 0,7-12 0 0 0,-9 13-3 0 0,-1 0-1 0 0,1 0 1 0 0,-1-1 0 0 0,0 0-1 0 0,-1 1 1 0 0,0-1 0 0 0,0 0-1 0 0,-1 0 1 0 0,0 0 0 0 0,0 0-1 0 0,-1-1 1 0 0,0 1 0 0 0,0 0-1 0 0,-1 0 1 0 0,0 0 0 0 0,-1 0-1 0 0,0 0 1 0 0,0 0-1 0 0,-4-8 1 0 0,4 10-1 0 0,-2 1 1 0 0,1-1-1 0 0,-1 1 1 0 0,1 0-1 0 0,-1 0 0 0 0,-1 0 1 0 0,1 1-1 0 0,-1 0 0 0 0,0-1 1 0 0,0 1-1 0 0,0 1 0 0 0,0-1 1 0 0,-1 1-1 0 0,-8-4 0 0 0,6 3-76 0 0,-1 1 0 0 0,1 0 0 0 0,0 1 0 0 0,-1 0 0 0 0,-13-2 0 0 0,8 3-476 0 0,-3 1 25 0 0,13 1 346 0 0,1-1 0 0 0,-1 1 0 0 0,1 0-1 0 0,0 0 1 0 0,-1 0 0 0 0,1 1 0 0 0,0-1 0 0 0,0 1 0 0 0,0 0 0 0 0,-4 2 0 0 0,0 1-559 0 0</inkml:trace>
</inkml:ink>
</file>

<file path=ppt/ink/ink5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47:13.144"/>
    </inkml:context>
    <inkml:brush xml:id="br0">
      <inkml:brushProperty name="width" value="0.1" units="cm"/>
      <inkml:brushProperty name="height" value="0.1" units="cm"/>
    </inkml:brush>
  </inkml:definitions>
  <inkml:trace contextRef="#ctx0" brushRef="#br0">67 109 2825 0 0,'-32'-71'2792'0'0,"18"47"200"0"0,8 19-2178 0 0,0 0-531 0 0,5 5-117 0 0,-4-3 261 0 0,2 2 686 0 0,5 4-1024 0 0,2 2 9 0 0,-2 0-30 0 0,2 5 5 0 0,0 3 14 0 0,1-3 2 0 0,18 38 105 0 0,15 27 225 0 0,2 5 32 0 0,-13-26-215 0 0,-2 1-107 0 0,-8-19-126 0 0,27 71 77 0 0,-27-57-42 0 0,15 66 1 0 0,-14-1 13 0 0,-15-36-6 0 0,-8 8-16 0 0,-2-29-9 0 0,-2-1 3 0 0,1-19-4 0 0,6-30-17 0 0,-2 14 19 0 0,-2 0-1 0 0,-8 23 0 0 0,11-38-13 0 0,0 0-1 0 0,-1 0 0 0 0,0 0 0 0 0,0-1 0 0 0,-9 11 0 0 0,10-13-10 0 0,-4 5-239 0 0,1-4-35 0 0,0-4-56 0 0,2-3 97 0 0,3 1-190 0 0</inkml:trace>
</inkml:ink>
</file>

<file path=ppt/ink/ink5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46:32.838"/>
    </inkml:context>
    <inkml:brush xml:id="br0">
      <inkml:brushProperty name="width" value="0.1" units="cm"/>
      <inkml:brushProperty name="height" value="0.1" units="cm"/>
    </inkml:brush>
  </inkml:definitions>
  <inkml:trace contextRef="#ctx0" brushRef="#br0">1 45 3537 0 0,'70'38'1661'0'0,"-62"-33"-1270"0"0,1-2-99 0 0,-4-4 1743 0 0,43 1-1140 0 0,-35 0-858 0 0,-1 0 0 0 0,1-1 0 0 0,0-1 0 0 0,0 0 0 0 0,-1-1 0 0 0,1 0 0 0 0,-1-1 0 0 0,0 0 0 0 0,0-1 0 0 0,13-7 0 0 0,2-1-256 0 0,5-2-361 0 0,-12 0-29 0 0,-8 5 265 0 0</inkml:trace>
</inkml:ink>
</file>

<file path=ppt/ink/ink5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46:34.081"/>
    </inkml:context>
    <inkml:brush xml:id="br0">
      <inkml:brushProperty name="width" value="0.1" units="cm"/>
      <inkml:brushProperty name="height" value="0.1" units="cm"/>
    </inkml:brush>
  </inkml:definitions>
  <inkml:trace contextRef="#ctx0" brushRef="#br0">1 34 4833 0 0,'9'1'3440'0'0,"1"-6"-1867"0"0,-10 5-1575 0 0,1-1 0 0 0,-1 1 0 0 0,1 0 0 0 0,-1-1 1 0 0,1 1-1 0 0,-1-1 0 0 0,1 1 0 0 0,-1 0 0 0 0,1 0 0 0 0,0-1 0 0 0,-1 1 0 0 0,1 0 0 0 0,0 0 0 0 0,-1 0 0 0 0,1-1 0 0 0,0 1 0 0 0,-1 0 0 0 0,1 0 0 0 0,-1 0 0 0 0,1 0 0 0 0,0 0 0 0 0,-1 1 0 0 0,1-1 0 0 0,0 0 0 0 0,0 0 0 0 0,20-1 84 0 0,17-12 49 0 0,-25 8-78 0 0,-8 3-35 0 0,0 1 1 0 0,0 0 0 0 0,1 0-1 0 0,-1 0 1 0 0,0 1 0 0 0,0 0-1 0 0,1 0 1 0 0,-1 0 0 0 0,0 0-1 0 0,0 1 1 0 0,0 0 0 0 0,0 0-1 0 0,7 3 1 0 0,-9-3 0 0 0,-1 0 0 0 0,0 0-1 0 0,0 0 1 0 0,0 0 0 0 0,0 0 0 0 0,0 0 0 0 0,0 1 0 0 0,0-1 0 0 0,-1 1 0 0 0,1 0 0 0 0,0-1-1 0 0,-1 1 1 0 0,0 0 0 0 0,1 0 0 0 0,-1 0 0 0 0,0 0 0 0 0,0 0 0 0 0,0 0 0 0 0,0 0-1 0 0,0 0 1 0 0,0 1 0 0 0,-1-1 0 0 0,1 0 0 0 0,-1 0 0 0 0,0 1 0 0 0,1-1 0 0 0,-1 0 0 0 0,0 1-1 0 0,0-1 1 0 0,-1 0 0 0 0,1 1 0 0 0,-1 3 0 0 0,-8 32 111 0 0,-18 47 0 0 0,13-42-81 0 0,9-30-40 0 0,-3 9 13 0 0,8-11 1 0 0,0-10 15 0 0,1 2-33 0 0,1 0-1 0 0,0 0 1 0 0,0 0-1 0 0,0 0 1 0 0,1 0-1 0 0,-1 0 1 0 0,0-1-1 0 0,1 1 0 0 0,0-1 1 0 0,0 0-1 0 0,0 0 1 0 0,3 2-1 0 0,-2 0 0 0 0,36 28 0 0 0,-38-31 0 0 0,0 0 0 0 0,0 0 0 0 0,0 0 0 0 0,0 0 0 0 0,1-1 0 0 0,-1 1 0 0 0,0-1 1 0 0,0 1-1 0 0,1-1 0 0 0,-1 0 0 0 0,3 0 0 0 0,15 3 40 0 0,-11 1-51 0 0,-7-3-7 0 0,-1 0 0 0 0,1-1 0 0 0,-1 1 1 0 0,1 0-1 0 0,0-1 0 0 0,0 1 0 0 0,-1-1 0 0 0,1 1 1 0 0,0-1-1 0 0,0 0 0 0 0,0 1 0 0 0,-1-1 1 0 0,1 0-1 0 0,0-1 0 0 0,0 1 0 0 0,0 0 1 0 0,-1 0-1 0 0,1-1 0 0 0,3 0 0 0 0,9-3-971 0 0,-8 2 842 0 0,-13 0-2185 0 0</inkml:trace>
</inkml:ink>
</file>

<file path=ppt/ink/ink5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46:34.836"/>
    </inkml:context>
    <inkml:brush xml:id="br0">
      <inkml:brushProperty name="width" value="0.1" units="cm"/>
      <inkml:brushProperty name="height" value="0.1" units="cm"/>
    </inkml:brush>
  </inkml:definitions>
  <inkml:trace contextRef="#ctx0" brushRef="#br0">7 13 5009 0 0,'0'0'95'0'0,"0"0"0"0"0,-1 0 1 0 0,1-1-1 0 0,0 1 0 0 0,0 0 0 0 0,-1 0 1 0 0,1 0-1 0 0,0 0 0 0 0,-1 0 0 0 0,1-1 0 0 0,0 1 1 0 0,0 0-1 0 0,-1 0 0 0 0,1-1 0 0 0,0 1 0 0 0,0 0 1 0 0,-1 0-1 0 0,1-1 0 0 0,0 1 0 0 0,0 0 0 0 0,0-1 1 0 0,0 1-1 0 0,-1 0 0 0 0,1-1 0 0 0,0 1 0 0 0,0 0 1 0 0,0-1-1 0 0,0 1 0 0 0,0 0 0 0 0,0-1 0 0 0,0 1 1 0 0,0 0-1 0 0,0-1 0 0 0,0 1 0 0 0,0-1 0 0 0,2-1 453 0 0,5 6-160 0 0,3 9-141 0 0,-8-7-226 0 0,0-1 1 0 0,1 1-1 0 0,-1-1 0 0 0,1 0 0 0 0,0 0 0 0 0,1 0 0 0 0,-1-1 0 0 0,6 6 0 0 0,-5-6 10 0 0,0 0-1 0 0,-1 0 0 0 0,0 0 1 0 0,0 1-1 0 0,0-1 1 0 0,-1 1-1 0 0,1 0 0 0 0,-1-1 1 0 0,0 1-1 0 0,2 8 1 0 0,41 160-238 0 0,-46-170 2 0 0,-3-5-1383 0 0</inkml:trace>
</inkml:ink>
</file>

<file path=ppt/ink/ink5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46:36.054"/>
    </inkml:context>
    <inkml:brush xml:id="br0">
      <inkml:brushProperty name="width" value="0.1" units="cm"/>
      <inkml:brushProperty name="height" value="0.1" units="cm"/>
    </inkml:brush>
  </inkml:definitions>
  <inkml:trace contextRef="#ctx0" brushRef="#br0">124 291 4921 0 0,'0'0'2633'0'0,"1"-13"-285"0"0,17-36-1948 0 0,-5 15-162 0 0,-6 11-86 0 0,-4-2 10 0 0,-3 7-43 0 0,1-7 76 0 0,9-13 25 0 0,-4 14-122 0 0,-3 10-54 0 0,-3 12-29 0 0,0 1 0 0 0,1-1 0 0 0,-1 1 0 0 0,0-1 0 0 0,0 0 0 0 0,0 1 0 0 0,0-1 0 0 0,0 1 0 0 0,-1-1 0 0 0,1 1 0 0 0,0-1 0 0 0,-1 1 0 0 0,1-1 0 0 0,-2-2 0 0 0,-3 2 115 0 0,-9 7-133 0 0,-2 16 5 0 0,1 0 5 0 0,6-8-5 0 0,3-4-1 0 0,-1 0 0 0 0,0-1-1 0 0,0 0 1 0 0,0 0 0 0 0,-1 0-1 0 0,-1-1 1 0 0,-13 10 0 0 0,9-9 2 0 0,11-6 0 0 0,-1 0-1 0 0,1 0 0 0 0,-1 0 1 0 0,1 1-1 0 0,0-1 1 0 0,0 1-1 0 0,0 0 0 0 0,0-1 1 0 0,0 1-1 0 0,1 0 0 0 0,-1 0 1 0 0,1 0-1 0 0,0 1 0 0 0,0-1 1 0 0,0 0-1 0 0,-1 5 1 0 0,0-6 4 0 0,2-2-7 0 0,0 0 1 0 0,-1 1-1 0 0,1-1 1 0 0,0 0-1 0 0,-1 0 0 0 0,1 1 1 0 0,0-1-1 0 0,-1 0 0 0 0,1 1 1 0 0,0-1-1 0 0,0 0 1 0 0,-1 1-1 0 0,1-1 0 0 0,0 1 1 0 0,0-1-1 0 0,0 0 0 0 0,0 1 1 0 0,-1-1-1 0 0,1 1 0 0 0,0-1 1 0 0,0 0-1 0 0,0 1 1 0 0,0-1-1 0 0,0 1 0 0 0,0-1 1 0 0,0 1-1 0 0,0-1 0 0 0,0 0 1 0 0,0 1-1 0 0,1-1 0 0 0,-1 1 1 0 0,0-1-1 0 0,0 1 1 0 0,0 0 1 0 0,1-1 0 0 0,-1 1 0 0 0,0 0 0 0 0,1-1 1 0 0,-1 1-1 0 0,0 0 0 0 0,1-1 0 0 0,-1 1 0 0 0,1 0 1 0 0,-1-1-1 0 0,1 1 0 0 0,-1-1 0 0 0,1 1 0 0 0,0-1 1 0 0,-1 1-1 0 0,1-1 0 0 0,0 0 0 0 0,-1 1 0 0 0,1-1 1 0 0,0 0-1 0 0,-1 1 0 0 0,1-1 0 0 0,0 0 0 0 0,0 0 1 0 0,-1 0-1 0 0,1 0 0 0 0,0 0 0 0 0,0 1 0 0 0,-1-1 1 0 0,1-1-1 0 0,1 1 0 0 0,24 7 1 0 0,14 18 6 0 0,-37-24-7 0 0,1 0 0 0 0,-1 0 0 0 0,1 0 1 0 0,-1-1-1 0 0,1 0 0 0 0,0 1 0 0 0,-1-1 0 0 0,1-1 0 0 0,-1 1 0 0 0,1 0 0 0 0,0-1 0 0 0,-1 0 0 0 0,0 0 0 0 0,1 0 0 0 0,-1 0 0 0 0,7-4 0 0 0,3 1 1 0 0,1 0-1 0 0,34-6 3 0 0,-31 8-4 0 0,-12 6-1 0 0,-11 6 19 0 0,-5 9-4 0 0,0-1 0 0 0,-2 0 0 0 0,0-1 0 0 0,-21 22 0 0 0,13-16-11 0 0,10-8 3 0 0,1 0 0 0 0,1 1 0 0 0,-11 25-1 0 0,10-19-2 0 0,3-8-3 0 0,4 0 0 0 0,4 8 2 0 0,0 5-1 0 0,2-7 1 0 0,2-1 1 0 0,0-5 2 0 0,-3-10-2 0 0,46-7 20 0 0,18-9-5 0 0,-15 2-17 0 0,-20 6 3 0 0,16 1-17 0 0,0 0 39 0 0,-20 9-112 0 0,-19-2-93 0 0,-4-2 14 0 0,-3 0-188 0 0</inkml:trace>
</inkml:ink>
</file>

<file path=ppt/ink/ink5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46:36.979"/>
    </inkml:context>
    <inkml:brush xml:id="br0">
      <inkml:brushProperty name="width" value="0.1" units="cm"/>
      <inkml:brushProperty name="height" value="0.1" units="cm"/>
    </inkml:brush>
  </inkml:definitions>
  <inkml:trace contextRef="#ctx0" brushRef="#br0">38 15 2633 0 0,'0'-1'238'0'0,"0"0"1"0"0,-1 0 0 0 0,1 1 0 0 0,-1-1 0 0 0,1 0-1 0 0,-1 0 1 0 0,1 1 0 0 0,-1-1 0 0 0,1 0 0 0 0,-1 1 0 0 0,0-1-1 0 0,1 0 1 0 0,-1 1 0 0 0,0-1 0 0 0,0 1 0 0 0,1-1 0 0 0,-1 1-1 0 0,0-1 1 0 0,0 1 0 0 0,0 0 0 0 0,0 0 0 0 0,0-1-1 0 0,1 1 1 0 0,-1 0 0 0 0,-2 0 0 0 0,-2 0 190 0 0,0 2-75 0 0,2 2-229 0 0,2 0-94 0 0,-1 3 22 0 0,2-5-33 0 0,-1 10 44 0 0,0-1 0 0 0,1 0 0 0 0,0 1 0 0 0,1-1 0 0 0,0 1 0 0 0,1-1 0 0 0,0 0 0 0 0,1 1 0 0 0,7 17 0 0 0,-6-18 54 0 0,6 4 10 0 0,19 17 44 0 0,-16-18-102 0 0,-6-5-7 0 0,9 8 12 0 0,10 1 123 0 0,18-5-141 0 0,-11-11-496 0 0,-32-2 396 0 0,1 1 0 0 0,-1-1 0 0 0,0 0 0 0 0,1 0 0 0 0,-1-1 0 0 0,1 1 0 0 0,-1 0 0 0 0,0 0 1 0 0,1-1-1 0 0,-1 1 0 0 0,0 0 0 0 0,0-1 0 0 0,1 1 0 0 0,-1-1 0 0 0,0 0 0 0 0,0 1 0 0 0,0-1 1 0 0,0 0-1 0 0,1 0 0 0 0,-1 0 0 0 0,0 0 0 0 0,-1 0 0 0 0,3-1 0 0 0,-3 0-525 0 0</inkml:trace>
</inkml:ink>
</file>

<file path=ppt/ink/ink5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46:37.345"/>
    </inkml:context>
    <inkml:brush xml:id="br0">
      <inkml:brushProperty name="width" value="0.1" units="cm"/>
      <inkml:brushProperty name="height" value="0.1" units="cm"/>
    </inkml:brush>
  </inkml:definitions>
  <inkml:trace contextRef="#ctx0" brushRef="#br0">5 63 4881 0 0,'0'-5'1952'0'0,"-5"1"-1655"0"0,15-3-1 0 0,-5 4-88 0 0,-12-10-120 0 0,9 8-56 0 0,-2-3 0 0 0,3 0 16 0 0,-3 7 72 0 0,0-1-64 0 0,0 1 0 0 0,0-1-48 0 0,0 1-264 0 0,8-1 240 0 0,3 2 0 0 0,2 2-136 0 0,-5-1-112 0 0</inkml:trace>
</inkml:ink>
</file>

<file path=ppt/ink/ink5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23:01:47.371"/>
    </inkml:context>
    <inkml:brush xml:id="br0">
      <inkml:brushProperty name="width" value="0.05" units="cm"/>
      <inkml:brushProperty name="height" value="0.05" units="cm"/>
      <inkml:brushProperty name="color" value="#E71224"/>
    </inkml:brush>
  </inkml:definitions>
  <inkml:trace contextRef="#ctx0" brushRef="#br0">146 188 5161 0 0,'0'2'4513'0'0,"-2"-3"-3328"0"0,-1 0-1296 0 0,1-1 2 0 0,-1-1 530 0 0,-12-4 593 0 0,-9 15-296 0 0,20-6-657 0 0,0 1 1 0 0,1 0-1 0 0,-1 0 1 0 0,1 0-1 0 0,0 0 1 0 0,0 0-1 0 0,0 1 1 0 0,-2 4 0 0 0,-16 35 186 0 0,18-36-207 0 0,1 1 0 0 0,0 0-1 0 0,0 0 1 0 0,0 0 0 0 0,0 16 0 0 0,2-17-24 0 0,0-1 1 0 0,1 1 0 0 0,0 0-1 0 0,0 0 1 0 0,1-1 0 0 0,-1 1-1 0 0,5 9 1 0 0,19 27 46 0 0,-23-40-58 0 0,0 0 0 0 0,1-1-1 0 0,-1 0 1 0 0,0 1 0 0 0,1-1-1 0 0,0 0 1 0 0,-1 0 0 0 0,1-1 0 0 0,0 1-1 0 0,0 0 1 0 0,0-1 0 0 0,0 0-1 0 0,1 0 1 0 0,-1 0 0 0 0,0 0-1 0 0,0 0 1 0 0,1-1 0 0 0,-1 1-1 0 0,0-1 1 0 0,1 0 0 0 0,-1 0 0 0 0,0 0-1 0 0,1-1 1 0 0,-1 1 0 0 0,0-1-1 0 0,1 1 1 0 0,-1-1 0 0 0,0 0-1 0 0,5-3 1 0 0,-5 3-3 0 0,1 0-1 0 0,-1-1 1 0 0,0 0 0 0 0,1 1-1 0 0,-1-1 1 0 0,0-1 0 0 0,0 1-1 0 0,-1 0 1 0 0,1-1 0 0 0,0 1-1 0 0,-1-1 1 0 0,1 0 0 0 0,-1 0-1 0 0,0 0 1 0 0,0 0 0 0 0,0 0-1 0 0,0 0 1 0 0,-1-1 0 0 0,1 1-1 0 0,-1-1 1 0 0,0 1 0 0 0,0-1-1 0 0,0 1 1 0 0,-1-1 0 0 0,1-4-1 0 0,-2-11 8 0 0,0 1-1 0 0,-8-29 0 0 0,5 30-3 0 0,-2 0 0 0 0,0 0-1 0 0,-1 1 1 0 0,0 0 0 0 0,-11-17 0 0 0,2 8-117 0 0,-1 2 0 0 0,-1-1 0 0 0,-1 2 0 0 0,-1 1 1 0 0,-36-31-1 0 0,49 48-603 0 0,2 1-439 0 0,3 1 22 0 0</inkml:trace>
</inkml:ink>
</file>

<file path=ppt/ink/ink5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46:37.791"/>
    </inkml:context>
    <inkml:brush xml:id="br0">
      <inkml:brushProperty name="width" value="0.1" units="cm"/>
      <inkml:brushProperty name="height" value="0.1" units="cm"/>
    </inkml:brush>
  </inkml:definitions>
  <inkml:trace contextRef="#ctx0" brushRef="#br0">40 149 5617 0 0,'32'53'2067'0'0,"-32"-53"-2033"0"0,0 1-1 0 0,0-1 0 0 0,0 0 1 0 0,0 1-1 0 0,0-1 0 0 0,0 0 1 0 0,0 1-1 0 0,0-1 0 0 0,0 0 1 0 0,0 1-1 0 0,1-1 0 0 0,-1 0 1 0 0,0 0-1 0 0,0 1 0 0 0,0-1 1 0 0,0 0-1 0 0,1 0 0 0 0,-1 1 1 0 0,0-1-1 0 0,0 0 0 0 0,0 0 1 0 0,1 0-1 0 0,-1 1 0 0 0,0-1 1 0 0,0 0-1 0 0,1 0 0 0 0,-1 0 1 0 0,0 0-1 0 0,0 1 0 0 0,1-1 1 0 0,-1 0-1 0 0,0 0 0 0 0,1 0 0 0 0,-1 0 1 0 0,0 0-1 0 0,1 0 0 0 0,-1 0 1 0 0,0 0-1 0 0,1 0 0 0 0,-1 0 1 0 0,0 0-1 0 0,0 0 0 0 0,1 0 1 0 0,-1 0-1 0 0,0 0 0 0 0,1 0 1 0 0,-1-1-1 0 0,0 1 0 0 0,0 0 1 0 0,1 0-1 0 0,-1 0 0 0 0,0 0 1 0 0,0-1-1 0 0,1 1 0 0 0,-1 0 1 0 0,1-1-1 0 0,2-8 851 0 0,-1 5-430 0 0,1 3-502 0 0,5-1 99 0 0,4 0 17 0 0,5-2-354 0 0,-8-1-1284 0 0</inkml:trace>
  <inkml:trace contextRef="#ctx0" brushRef="#br0" timeOffset="1">0 28 7714 0 0,'3'0'96'0'0,"1"2"-16"0"0,4 6 16 0 0,-4-5-48 0 0,0-5 8 0 0,0 2 104 0 0,-4-1-16 0 0,5 1-144 0 0,11 0-448 0 0,0 0 400 0 0,0 0-96 0 0,35 4 8 0 0,-38-4-304 0 0</inkml:trace>
  <inkml:trace contextRef="#ctx0" brushRef="#br0" timeOffset="2">276 1 4617 0 0,'3'16'3601'0'0,"-2"8"-1733"0"0,-1-8-1673 0 0,2-1-96 0 0,1 0 0 0 0,1-1 0 0 0,0 1 0 0 0,1-1 0 0 0,0 0 0 0 0,1 0 0 0 0,1 0 0 0 0,13 20 0 0 0,4 9-459 0 0,-26-41 198 0 0,0-2-254 0 0</inkml:trace>
</inkml:ink>
</file>

<file path=ppt/ink/ink5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46:39.475"/>
    </inkml:context>
    <inkml:brush xml:id="br0">
      <inkml:brushProperty name="width" value="0.1" units="cm"/>
      <inkml:brushProperty name="height" value="0.1" units="cm"/>
    </inkml:brush>
  </inkml:definitions>
  <inkml:trace contextRef="#ctx0" brushRef="#br0">0 53 2449 0 0,'37'-22'3076'0'0,"-21"16"-2997"0"0,0 0 0 0 0,0 1 1 0 0,1 0-1 0 0,26-3 0 0 0,-35 7-64 0 0,15 8 96 0 0,-14-1 129 0 0,-10-4 282 0 0,-24 46 469 0 0,20-40-781 0 0,-16 26 203 0 0,19-28-382 0 0,-1 1 15 0 0,-1 11 96 0 0,3-17-134 0 0,1 1 0 0 0,0-1 0 0 0,0 0 0 0 0,0 0 0 0 0,0 1 0 0 0,1-1 0 0 0,-1 0 0 0 0,0 1 0 0 0,1-1 0 0 0,-1 0 0 0 0,0 0 0 0 0,1 0 0 0 0,-1 1 0 0 0,1-1 0 0 0,0 0 0 0 0,-1 0 0 0 0,1 0 0 0 0,0 0 0 0 0,0 0 0 0 0,0 0 0 0 0,0 0 0 0 0,0 0 0 0 0,0 0 0 0 0,0-1 0 0 0,0 1 0 0 0,0 0 0 0 0,0-1 0 0 0,0 1 0 0 0,0 0 0 0 0,0-1 0 0 0,1 1 0 0 0,-1-1 0 0 0,0 0 0 0 0,0 1 0 0 0,1-1 0 0 0,-1 0 0 0 0,3 0 0 0 0,26 13 125 0 0,-14-3-110 0 0,33 20 33 0 0,-7-17 123 0 0,-24-9-137 0 0,6 8-24 0 0,2 1-198 0 0,-2-4 118 0 0,-10-3-994 0 0</inkml:trace>
</inkml:ink>
</file>

<file path=ppt/ink/ink5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46:39.844"/>
    </inkml:context>
    <inkml:brush xml:id="br0">
      <inkml:brushProperty name="width" value="0.1" units="cm"/>
      <inkml:brushProperty name="height" value="0.1" units="cm"/>
    </inkml:brush>
  </inkml:definitions>
  <inkml:trace contextRef="#ctx0" brushRef="#br0">1 0 3785 0 0,'3'5'1455'0'0,"6"10"1073"0"0,-10-3-1853 0 0,1 4-484 0 0,2 8 9 0 0,4 24 27 0 0,-6-45-218 0 0,1 4 32 0 0,0 0 0 0 0,1 0-1 0 0,0 0 1 0 0,0 0 0 0 0,0 0 0 0 0,1 0 0 0 0,0 0 0 0 0,0-1-1 0 0,1 0 1 0 0,0 1 0 0 0,0-1 0 0 0,0 0 0 0 0,1-1 0 0 0,9 10-1 0 0,-9-9-25 0 0,3 6 57 0 0,-5-6-47 0 0</inkml:trace>
</inkml:ink>
</file>

<file path=ppt/ink/ink5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46:40.871"/>
    </inkml:context>
    <inkml:brush xml:id="br0">
      <inkml:brushProperty name="width" value="0.1" units="cm"/>
      <inkml:brushProperty name="height" value="0.1" units="cm"/>
    </inkml:brush>
  </inkml:definitions>
  <inkml:trace contextRef="#ctx0" brushRef="#br0">1 72 3433 0 0,'10'-6'1975'0'0,"-9"4"-1894"0"0,0 1 0 0 0,0 0 0 0 0,0 1 1 0 0,0-1-1 0 0,0 0 0 0 0,1 0 0 0 0,-1 0 0 0 0,0 1 0 0 0,0-1 0 0 0,1 0 0 0 0,-1 1 0 0 0,0-1 0 0 0,1 1 0 0 0,-1 0 0 0 0,0-1 0 0 0,1 1 0 0 0,-1 0 0 0 0,1 0 0 0 0,-1 0 0 0 0,0 0 0 0 0,1 0 0 0 0,-1 0 0 0 0,1 0 0 0 0,-1 0 0 0 0,5-3 2295 0 0,-4 20-2223 0 0,1-2-122 0 0,13 30 36 0 0,-1-2 82 0 0,-12-34-108 0 0,5 3 0 0 0,19 14 76 0 0,-19-22-58 0 0,-3-1-34 0 0,-1-2 33 0 0,-3-2 17 0 0,3-7 81 0 0,2 0-141 0 0,0 0-1 0 0,-1 0 1 0 0,-1-1-1 0 0,1 0 1 0 0,-1 0 0 0 0,4-16-1 0 0,-6 18-6 0 0,-1 4-5 0 0,0 0 1 0 0,0 0 0 0 0,0-1 0 0 0,-1 1 0 0 0,0 0 0 0 0,1-1-1 0 0,-1 1 1 0 0,0 0 0 0 0,-1-1 0 0 0,1 1 0 0 0,-1 0 0 0 0,1-1-1 0 0,-1 1 1 0 0,0 0 0 0 0,0 0 0 0 0,-1-1 0 0 0,-1-3-1 0 0,-30-43 5 0 0,31 49-18 0 0,-13-17 1 0 0,17 16-8 0 0,-3 5 34 0 0,11 9 26 0 0,28 26 69 0 0,-33-33-102 0 0,37 35 132 0 0,60 62 233 0 0,-91-90-348 0 0,-1 0 0 0 0,0 1 0 0 0,-1 1 0 0 0,-1 0 0 0 0,0 0 0 0 0,8 22 0 0 0,-14-31-19 0 0,-1 0 0 0 0,0 0-1 0 0,0 0 1 0 0,-1 0 0 0 0,0 0 0 0 0,0 0 0 0 0,0 0 0 0 0,0 0-1 0 0,-1 1 1 0 0,0-1 0 0 0,0 0 0 0 0,0 0 0 0 0,-1-1 0 0 0,0 1 0 0 0,0 0-1 0 0,0 0 1 0 0,0-1 0 0 0,-1 1 0 0 0,1-1 0 0 0,-1 0 0 0 0,0 0 0 0 0,-1 0-1 0 0,-4 5 1 0 0,5-6-3 0 0,-1 1 0 0 0,1 0 0 0 0,-1-1 0 0 0,0 0-1 0 0,0 0 1 0 0,-1 0 0 0 0,1-1 0 0 0,0 1 0 0 0,-1-1 0 0 0,0 0 0 0 0,1 0-1 0 0,-1 0 1 0 0,0-1 0 0 0,0 0 0 0 0,0 0 0 0 0,0 0 0 0 0,0-1 0 0 0,0 1-1 0 0,0-1 1 0 0,0 0 0 0 0,0-1 0 0 0,-8-1 0 0 0,7 0-4 0 0,0 0 1 0 0,0 0 0 0 0,0-1-1 0 0,1 0 1 0 0,-1 0-1 0 0,1 0 1 0 0,0-1-1 0 0,-1 1 1 0 0,2-1-1 0 0,-1-1 1 0 0,0 1 0 0 0,1-1-1 0 0,0 0 1 0 0,0 0-1 0 0,0 0 1 0 0,1 0-1 0 0,0-1 1 0 0,0 1-1 0 0,-3-7 1 0 0,5 8 0 0 0,0 0 0 0 0,0-1-1 0 0,0 1 1 0 0,0 0 0 0 0,0-1 0 0 0,1 1 0 0 0,0-1-1 0 0,0 1 1 0 0,0-1 0 0 0,1 1 0 0 0,-1-1 0 0 0,1 1-1 0 0,0 0 1 0 0,1-1 0 0 0,-1 1 0 0 0,1 0 0 0 0,-1 0-1 0 0,1 0 1 0 0,0 0 0 0 0,1 0 0 0 0,-1 0-1 0 0,1 1 1 0 0,0-1 0 0 0,-1 1 0 0 0,2 0 0 0 0,-1 0-1 0 0,6-5 1 0 0,-2 3-62 0 0,1-1-1 0 0,0 1 1 0 0,0 0-1 0 0,1 1 1 0 0,0 0-1 0 0,-1 1 1 0 0,1 0-1 0 0,0 0 1 0 0,18-3 0 0 0,-5 1-309 0 0,-3-1-1356 0 0</inkml:trace>
</inkml:ink>
</file>

<file path=ppt/ink/ink5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46:41.239"/>
    </inkml:context>
    <inkml:brush xml:id="br0">
      <inkml:brushProperty name="width" value="0.1" units="cm"/>
      <inkml:brushProperty name="height" value="0.1" units="cm"/>
    </inkml:brush>
  </inkml:definitions>
  <inkml:trace contextRef="#ctx0" brushRef="#br0">1 34 4041 0 0,'62'-32'985'0'0,"-61"32"-938"0"0,-1 0-1 0 0,1 0 0 0 0,0-1 0 0 0,-1 1 0 0 0,1 0 0 0 0,0 0 0 0 0,-1 0 0 0 0,1 0 1 0 0,0 0-1 0 0,-1-1 0 0 0,1 1 0 0 0,0 1 0 0 0,0-1 0 0 0,-1 0 0 0 0,1 0 0 0 0,0 0 0 0 0,-1 0 1 0 0,1 0-1 0 0,0 1 0 0 0,-1-1 0 0 0,1 0 0 0 0,0 0 0 0 0,-1 1 0 0 0,1-1 0 0 0,-1 1 1 0 0,1-1-1 0 0,-1 0 0 0 0,1 1 0 0 0,-1-1 0 0 0,1 1 0 0 0,-1-1 0 0 0,1 1 0 0 0,-1 0 1 0 0,1-1-1 0 0,-1 1 0 0 0,0-1 0 0 0,1 1 0 0 0,-1 0 0 0 0,0-1 0 0 0,0 1 0 0 0,0 0 1 0 0,1-1-1 0 0,-1 1 0 0 0,0 0 0 0 0,0-1 0 0 0,0 2 0 0 0,-1 5 449 0 0,-1-4-123 0 0,-3-1 361 0 0,1 2-82 0 0,-1 3-260 0 0,-1 10-72 0 0,2-5-177 0 0,1-4-35 0 0,2-1 64 0 0,0-4-12 0 0,-1 34 21 0 0,3-29-130 0 0,0 0 0 0 0,0 0 0 0 0,1 0 0 0 0,4 14 0 0 0,-3-15-16 0 0,-1-1 0 0 0,2 1 1 0 0,-1-1-1 0 0,1 0 0 0 0,0 0 1 0 0,7 9-1 0 0,-9-13-30 0 0,0-1 0 0 0,0 1 0 0 0,0-1 0 0 0,0 0 0 0 0,0 1 1 0 0,1-1-1 0 0,-1 0 0 0 0,0 0 0 0 0,0 0 0 0 0,1-1 0 0 0,-1 1 0 0 0,1-1 1 0 0,-1 1-1 0 0,1-1 0 0 0,-1 0 0 0 0,3 0 0 0 0,28 0-232 0 0,-2-1 132 0 0,-29 1 30 0 0,0 0 0 0 0,0 0-1 0 0,0 0 1 0 0,0-1-1 0 0,0 1 1 0 0,1-1-1 0 0,-1 1 1 0 0,0-1-1 0 0,0 0 1 0 0,0 0 0 0 0,2-1-1 0 0,0 0-448 0 0,15-5-3986 0 0</inkml:trace>
</inkml:ink>
</file>

<file path=ppt/ink/ink5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46:41.590"/>
    </inkml:context>
    <inkml:brush xml:id="br0">
      <inkml:brushProperty name="width" value="0.1" units="cm"/>
      <inkml:brushProperty name="height" value="0.1" units="cm"/>
    </inkml:brush>
  </inkml:definitions>
  <inkml:trace contextRef="#ctx0" brushRef="#br0">10 5 4001 0 0,'-10'-3'3161'0'0,"10"1"-2673"0"0</inkml:trace>
</inkml:ink>
</file>

<file path=ppt/ink/ink5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46:43.046"/>
    </inkml:context>
    <inkml:brush xml:id="br0">
      <inkml:brushProperty name="width" value="0.1" units="cm"/>
      <inkml:brushProperty name="height" value="0.1" units="cm"/>
    </inkml:brush>
  </inkml:definitions>
  <inkml:trace contextRef="#ctx0" brushRef="#br0">8 0 6745 0 0,'0'3'81'0'0,"-1"-1"336"0"0,1-1-389 0 0,-1-1 0 0 0,1 0 0 0 0,-1 1 0 0 0,1-1-1 0 0,-1 1 1 0 0,1-1 0 0 0,-1 1 0 0 0,1 0 0 0 0,0-1 0 0 0,-1 1 0 0 0,1-1 0 0 0,0 1 0 0 0,-1 0 0 0 0,1-1 0 0 0,0 1-1 0 0,0 0 1 0 0,0-1 0 0 0,0 1 0 0 0,-1 0 0 0 0,1-1 0 0 0,0 1 0 0 0,0 0 0 0 0,0-1 0 0 0,0 1 0 0 0,0 0 0 0 0,1-1 0 0 0,-1 2-1 0 0,2 29 122 0 0,-2-24-28 0 0,17 90 960 0 0,29 51-402 0 0,-18-61-585 0 0,-13-60-113 0 0,-13-25-93 0 0,0 1 0 0 0,0 0 0 0 0,0 0-1 0 0,-1 0 1 0 0,1 0 0 0 0,-1 1 0 0 0,0-1 0 0 0,0 0-1 0 0,1 5 1 0 0</inkml:trace>
</inkml:ink>
</file>

<file path=ppt/ink/ink5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46:43.456"/>
    </inkml:context>
    <inkml:brush xml:id="br0">
      <inkml:brushProperty name="width" value="0.1" units="cm"/>
      <inkml:brushProperty name="height" value="0.1" units="cm"/>
    </inkml:brush>
  </inkml:definitions>
  <inkml:trace contextRef="#ctx0" brushRef="#br0">1 15 3985 0 0,'2'-8'5338'0'0,"-1"9"-5182"0"0,4-2-50 0 0,7 1-12 0 0,49-3 323 0 0,36 0-5 0 0,-32 4-238 0 0,-15 1-172 0 0,-16 0-214 0 0,-13-1 116 0 0,11-4 89 0 0,-4 0-1192 0 0,-16 3-2994 0 0</inkml:trace>
</inkml:ink>
</file>

<file path=ppt/ink/ink5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46:48.110"/>
    </inkml:context>
    <inkml:brush xml:id="br0">
      <inkml:brushProperty name="width" value="0.1" units="cm"/>
      <inkml:brushProperty name="height" value="0.1" units="cm"/>
    </inkml:brush>
  </inkml:definitions>
  <inkml:trace contextRef="#ctx0" brushRef="#br0">0 63 1712 0 0,'8'5'2247'0'0,"3"0"-555"0"0,11-5-1205 0 0,-4-2-266 0 0,-11 1-171 0 0,30-8 243 0 0,-14-8-2 0 0,-2 0-20 0 0,-5 9-85 0 0,-6 4-119 0 0,-3 0-53 0 0,-4 2 5 0 0,0 1 0 0 0,0 0 0 0 0,0-1 0 0 0,0 1 0 0 0,0 0 0 0 0,0 0 1 0 0,1 1-1 0 0,-1-1 0 0 0,0 1 0 0 0,1-1 0 0 0,3 1 0 0 0,-6 0-16 0 0,0 1 1 0 0,0-1-1 0 0,1 0 1 0 0,-1 1-1 0 0,0-1 1 0 0,0 0-1 0 0,-1 1 0 0 0,1 0 1 0 0,0-1-1 0 0,0 1 1 0 0,0-1-1 0 0,0 1 1 0 0,0 0-1 0 0,-1 0 0 0 0,1-1 1 0 0,0 1-1 0 0,-1 0 1 0 0,1 0-1 0 0,0 0 1 0 0,-1 0-1 0 0,1 0 0 0 0,-1 0 1 0 0,1 0-1 0 0,-1 0 1 0 0,0 0-1 0 0,1 0 1 0 0,-1 0-1 0 0,0 0 0 0 0,0 0 1 0 0,0 0-1 0 0,0 0 1 0 0,0 0-1 0 0,0 0 1 0 0,0 1-1 0 0,0-1 0 0 0,0 0 1 0 0,-1 0-1 0 0,1 1 1 0 0,-7 33 7 0 0,-1-16 14 0 0,-2 1 0 0 0,3-5-12 0 0,3-8-10 0 0,-9 18 23 0 0,-5 9 71 0 0,4-11-29 0 0,-13 15 53 0 0,10-8-31 0 0,4 0 4 0 0,9-11-31 0 0,5-18-61 0 0,-1 0 1 0 0,0 0-1 0 0,1 0 0 0 0,-1 0 1 0 0,1 0-1 0 0,-1 0 0 0 0,1 0 1 0 0,0 0-1 0 0,-1 0 0 0 0,1 0 1 0 0,0 0-1 0 0,0 0 1 0 0,0-1-1 0 0,0 1 0 0 0,-1 0 1 0 0,1 0-1 0 0,0-1 0 0 0,0 1 1 0 0,0-1-1 0 0,1 1 0 0 0,-1-1 1 0 0,0 1-1 0 0,0-1 1 0 0,0 0-1 0 0,2 1 0 0 0,33 6 72 0 0,20 0 22 0 0,-12 0 20 0 0,-27-6-86 0 0,5 0-11 0 0,-7 1-15 0 0,-3 3-5 0 0,-4 0-2 0 0,1 0-17 0 0</inkml:trace>
</inkml:ink>
</file>

<file path=ppt/ink/ink5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46:48.477"/>
    </inkml:context>
    <inkml:brush xml:id="br0">
      <inkml:brushProperty name="width" value="0.1" units="cm"/>
      <inkml:brushProperty name="height" value="0.1" units="cm"/>
    </inkml:brush>
  </inkml:definitions>
  <inkml:trace contextRef="#ctx0" brushRef="#br0">5 1 4393 0 0,'-2'5'2033'0'0,"0"-1"-1704"0"0,2-1-195 0 0,0 10 3 0 0,3 28 71 0 0,3 75 210 0 0,-5-60 114 0 0,15 100 1 0 0,-11-144-532 0 0,8-3 133 0 0,5 3-726 0 0,-13-8 453 0 0,1-6 131 0 0,4 0-371 0 0,-8 6-161 0 0</inkml:trace>
</inkml:ink>
</file>

<file path=ppt/ink/ink5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23:01:47.731"/>
    </inkml:context>
    <inkml:brush xml:id="br0">
      <inkml:brushProperty name="width" value="0.05" units="cm"/>
      <inkml:brushProperty name="height" value="0.05" units="cm"/>
      <inkml:brushProperty name="color" value="#E71224"/>
    </inkml:brush>
  </inkml:definitions>
  <inkml:trace contextRef="#ctx0" brushRef="#br0">258 818 4569 0 0,'42'33'2988'0'0,"33"22"-200"0"0,-21-27-2045 0 0,-39-22-671 0 0,7 7 61 0 0,-5-2 49 0 0,-5-5 1 0 0,-8-7 444 0 0,-6-8-150 0 0,-22-24-250 0 0,-105-92-32 0 0,-56-63 579 0 0,167 166-652 0 0,1 0 0 0 0,1-2 1 0 0,0 0-1 0 0,2 0 0 0 0,1-1 1 0 0,1-1-1 0 0,-11-36 1 0 0,15 32-32 0 0,1 0 1 0 0,-6-52 0 0 0,12 68-80 0 0,0 1 0 0 0,1-1 1 0 0,1 1-1 0 0,0-1 1 0 0,1 0-1 0 0,0 1 0 0 0,1 0 1 0 0,6-18-1 0 0,-5 24-22 0 0,-1 1 0 0 0,1 0 1 0 0,0 1-1 0 0,1-1 0 0 0,-1 1 0 0 0,1-1 0 0 0,0 1 0 0 0,1 1 0 0 0,-1-1 0 0 0,1 1 0 0 0,0 0 1 0 0,0 0-1 0 0,0 1 0 0 0,0 0 0 0 0,1 0 0 0 0,0 0 0 0 0,-1 1 0 0 0,1 0 0 0 0,14-3 0 0 0,10-1-414 0 0,1 2 0 0 0,61-2-1 0 0,-81 6 67 0 0,1 1-1 0 0,-1 0 0 0 0,0 1 1 0 0,1 0-1 0 0,21 8 0 0 0,2 6-976 0 0,-17-1 452 0 0,-9-4-501 0 0</inkml:trace>
</inkml:ink>
</file>

<file path=ppt/ink/ink5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46:49.382"/>
    </inkml:context>
    <inkml:brush xml:id="br0">
      <inkml:brushProperty name="width" value="0.1" units="cm"/>
      <inkml:brushProperty name="height" value="0.1" units="cm"/>
    </inkml:brush>
  </inkml:definitions>
  <inkml:trace contextRef="#ctx0" brushRef="#br0">201 110 4697 0 0,'-7'-4'4722'0'0,"-4"-17"-4192"0"0,12 8-348 0 0,-3-27 22 0 0,-6 19-175 0 0,-3 12 3 0 0,7 8-22 0 0,-12 6-6 0 0,11-3-1 0 0,-2 3 2 0 0,-1 1 1 0 0,1 0 0 0 0,0 0-1 0 0,0 1 1 0 0,0-1 0 0 0,1 1-1 0 0,-9 15 1 0 0,10-16-4 0 0,-12 26 6 0 0,8 15-8 0 0,6-22-15 0 0,2-20 12 0 0,0-1 0 0 0,0 1 1 0 0,0 0-1 0 0,1 0 0 0 0,0 0 0 0 0,0 0 0 0 0,0 0 1 0 0,1 0-1 0 0,1 6 0 0 0,5 5-6 0 0,1-7 10 0 0,11 3 18 0 0,17-6 16 0 0,-6-6-20 0 0,-3-4 0 0 0,-14 0-3 0 0,-12 3-12 0 0,0 1 0 0 0,-1 0 0 0 0,0 0 0 0 0,1 0 0 0 0,-1 0 0 0 0,0 0 0 0 0,0-1 0 0 0,1 1 0 0 0,-1 0 0 0 0,0 0 0 0 0,1 0 0 0 0,-1-1 0 0 0,0 1 0 0 0,0 0 0 0 0,1 0 0 0 0,-1-1 0 0 0,0 1 0 0 0,0 0 0 0 0,0 0 0 0 0,1-1 0 0 0,-1 1 0 0 0,0 0 0 0 0,0-1 0 0 0,0 1 0 0 0,0 0 0 0 0,0-1 0 0 0,0 1 0 0 0,1 0 0 0 0,-1-1 0 0 0,0 1 0 0 0,0 0 0 0 0,0-1 0 0 0,0 1 0 0 0,0-1 0 0 0,-1 0 1 0 0,0 2-1 0 0,-1 3 0 0 0,0 4 0 0 0,1-5-1 0 0,-2 4 4 0 0,0 0-1 0 0,0-1 1 0 0,0 0 0 0 0,-1 1-1 0 0,-6 7 1 0 0,-12 10 3 0 0,-22 11-2 0 0,0 0-1 0 0,21-12 18 0 0,11-6-27 0 0,4 2 5 0 0,7-6 13 0 0,1-12-11 0 0,1 0 0 0 0,-1-1-1 0 0,1 1 1 0 0,-1 0-1 0 0,0 0 1 0 0,1-1-1 0 0,-1 1 1 0 0,0 0-1 0 0,0 0 1 0 0,1 0-1 0 0,-1-1 1 0 0,0 1-1 0 0,0 0 1 0 0,0 0-1 0 0,0 0 1 0 0,0 0-1 0 0,0-1 1 0 0,0 1 0 0 0,0 0-1 0 0,-1 1 1 0 0,9 1 5 0 0,12 2-5 0 0,-1-1 0 0 0,1 0 0 0 0,0-2 0 0 0,0 0-1 0 0,0-1 1 0 0,0-1 0 0 0,27-4 0 0 0,23 1 25 0 0,34 8 81 0 0,-54-2-43 0 0,-1 1-949 0 0,-47-3 522 0 0,-3 0-40 0 0,-3 6 10 0 0</inkml:trace>
</inkml:ink>
</file>

<file path=ppt/ink/ink5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46:49.866"/>
    </inkml:context>
    <inkml:brush xml:id="br0">
      <inkml:brushProperty name="width" value="0.1" units="cm"/>
      <inkml:brushProperty name="height" value="0.1" units="cm"/>
    </inkml:brush>
  </inkml:definitions>
  <inkml:trace contextRef="#ctx0" brushRef="#br0">51 1 4001 0 0,'-2'9'237'0'0,"2"-8"-176"0"0,0 0 0 0 0,0 0 0 0 0,0 0 1 0 0,0 0-1 0 0,-1 0 0 0 0,1 0 0 0 0,0 0 0 0 0,0-1 0 0 0,0 1 0 0 0,-1 0 0 0 0,1 0 0 0 0,-1 0 0 0 0,1 0 1 0 0,0 0-1 0 0,-1-1 0 0 0,1 1 0 0 0,-1 0 0 0 0,0-1 0 0 0,1 1 0 0 0,-1 0 0 0 0,0-1 0 0 0,1 1 0 0 0,-1 0 1 0 0,0-1-1 0 0,0 1 0 0 0,1-1 0 0 0,-1 0 0 0 0,0 1 0 0 0,0-1 0 0 0,0 1 0 0 0,-1-1 0 0 0,-8 4 1069 0 0,1 7-492 0 0,2 20-656 0 0,5-16 189 0 0,0-1-153 0 0,1 27 53 0 0,4-10-16 0 0,4-8-15 0 0,-4-17-22 0 0,0 0 0 0 0,0 0 0 0 0,0-1 0 0 0,0 1 1 0 0,1-1-1 0 0,0 0 0 0 0,0 0 0 0 0,1 0 0 0 0,-1 0 1 0 0,1-1-1 0 0,0 0 0 0 0,0 0 0 0 0,0 0 0 0 0,1-1 0 0 0,7 4 1 0 0,28 5 120 0 0,-11-12-28 0 0,-28-1-172 0 0,1 1 0 0 0,-1 0 0 0 0,0-1-1 0 0,1 1 1 0 0,-1-1 0 0 0,1 0 0 0 0,-1 0-1 0 0,0 0 1 0 0,0 0 0 0 0,1 0 0 0 0,-1 0 0 0 0,0-1-1 0 0,0 1 1 0 0,0-1 0 0 0,0 1 0 0 0,-1-1-1 0 0,1 0 1 0 0,0 0 0 0 0,-1 0 0 0 0,1 0-1 0 0,1-4 1 0 0,-1 3-726 0 0</inkml:trace>
</inkml:ink>
</file>

<file path=ppt/ink/ink5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46:50.355"/>
    </inkml:context>
    <inkml:brush xml:id="br0">
      <inkml:brushProperty name="width" value="0.1" units="cm"/>
      <inkml:brushProperty name="height" value="0.1" units="cm"/>
    </inkml:brush>
  </inkml:definitions>
  <inkml:trace contextRef="#ctx0" brushRef="#br0">69 101 5313 0 0,'-56'-84'1993'0'0,"56"79"-1729"0"0,-9-3 8 0 0,6 7-152 0 0,6-1 32 0 0,0 4-104 0 0,-5-2 0 0 0,1 0 56 0 0,7 14-144 0 0,2 2-16 0 0</inkml:trace>
  <inkml:trace contextRef="#ctx0" brushRef="#br0" timeOffset="1">248 328 5697 0 0,'67'46'2831'0'0,"-57"-46"-2605"0"0,-10-1-219 0 0,5-4 92 0 0,1 1 25 0 0,-1 1-31 0 0,4 0-4 0 0,2-1-61 0 0,9-1 56 0 0,-17 5-90 0 0,0-1 1 0 0,0 0-1 0 0,0 0 1 0 0,1 0 0 0 0,-1 0-1 0 0,0 0 1 0 0,0 0-1 0 0,-1-1 1 0 0,1 0 0 0 0,0 1-1 0 0,0-1 1 0 0,-1 0-1 0 0,1 0 1 0 0,2-3 0 0 0,1 1-1054 0 0</inkml:trace>
</inkml:ink>
</file>

<file path=ppt/ink/ink5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46:50.706"/>
    </inkml:context>
    <inkml:brush xml:id="br0">
      <inkml:brushProperty name="width" value="0.1" units="cm"/>
      <inkml:brushProperty name="height" value="0.1" units="cm"/>
    </inkml:brush>
  </inkml:definitions>
  <inkml:trace contextRef="#ctx0" brushRef="#br0">0 10 4513 0 0,'0'-1'1896'0'0,"0"-1"-1584"0"0,0 1 9 0 0,5-1-153 0 0,8 1 48 0 0,0-1-128 0 0,-2 2 8 0 0,5 2 0 0 0,33 4-24 0 0,-33-3-312 0 0,-8 3 8 0 0,-3-2 184 0 0,3-4-241 0 0,-5-2 17 0 0,-4 0 8 0 0</inkml:trace>
</inkml:ink>
</file>

<file path=ppt/ink/ink5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46:51.053"/>
    </inkml:context>
    <inkml:brush xml:id="br0">
      <inkml:brushProperty name="width" value="0.1" units="cm"/>
      <inkml:brushProperty name="height" value="0.1" units="cm"/>
    </inkml:brush>
  </inkml:definitions>
  <inkml:trace contextRef="#ctx0" brushRef="#br0">0 1 3817 0 0,'3'7'3945'0'0,"-3"7"-2974"0"0,0 12-1126 0 0,9 16 258 0 0,-4-23-69 0 0,-1 1 1 0 0,-1-1-1 0 0,-1 1 0 0 0,0 0 0 0 0,-1 0 0 0 0,-4 32 1 0 0,1-40-282 0 0</inkml:trace>
</inkml:ink>
</file>

<file path=ppt/ink/ink5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46:51.451"/>
    </inkml:context>
    <inkml:brush xml:id="br0">
      <inkml:brushProperty name="width" value="0.1" units="cm"/>
      <inkml:brushProperty name="height" value="0.1" units="cm"/>
    </inkml:brush>
  </inkml:definitions>
  <inkml:trace contextRef="#ctx0" brushRef="#br0">20 1 1960 0 0,'0'0'42'0'0,"0"0"0"0"0,0 0 0 0 0,0 0 0 0 0,0 1 0 0 0,0-1 0 0 0,0 0 0 0 0,0 0 0 0 0,0 0 0 0 0,0 0 0 0 0,0 0-1 0 0,0 0 1 0 0,0 1 0 0 0,0-1 0 0 0,0 0 0 0 0,0 0 0 0 0,0 0 0 0 0,0 0 0 0 0,0 0 0 0 0,0 0 0 0 0,0 1 0 0 0,-1-1 0 0 0,1 0 41 0 0,0 0-41 0 0,0 0 0 0 0,0 0 0 0 0,0 0 0 0 0,0 0 0 0 0,0 0 0 0 0,0 0 0 0 0,-1 0 0 0 0,1 0 0 0 0,0 0-1 0 0,0 1 1 0 0,0-1 0 0 0,0 0 0 0 0,0 0 0 0 0,0 0 0 0 0,-1 0 0 0 0,1 0 0 0 0,0 0 0 0 0,0 0 0 0 0,0 0 0 0 0,0 0-1 0 0,0 0 1 0 0,-1 0 0 0 0,1 0 0 0 0,0 0 0 0 0,0-1 0 0 0,0 1 0 0 0,0 0 0 0 0,0 0 0 0 0,0 0 0 0 0,-1 0 0 0 0,1 0 0 0 0,0 0-1 0 0,0 0 1 0 0,0 0 42 0 0,0 0-42 0 0,0 0 0 0 0,0-1 0 0 0,0 1 0 0 0,-1 0 0 0 0,1 0-19 0 0,0 0 1 0 0,0 0-1 0 0,0-1 1 0 0,0 1-1 0 0,0 0 1 0 0,-1 0-1 0 0,1 0 1 0 0,0 0-1 0 0,0 0 1 0 0,0 0-1 0 0,-1 0 0 0 0,1 0 1 0 0,0 0-1 0 0,0-1 1 0 0,0 1-1 0 0,-1 0 1 0 0,1 0-1 0 0,0 0 1 0 0,0 0-1 0 0,-1 0 1 0 0,1 0-1 0 0,0 0 1 0 0,0 0-1 0 0,0 0 1 0 0,-1 0-1 0 0,1 1 1 0 0,0-1-1 0 0,0 0 1 0 0,0 0-1 0 0,-1 0 1 0 0,1 0-1 0 0,0 0 0 0 0,0 0 1 0 0,0 0-1 0 0,-1 0 1 0 0,1 1-1 0 0,0-1 1 0 0,0 0-1 0 0,0 0 1 0 0,0 0-1 0 0,0 0 1 0 0,-1 1-1 0 0,1-1 1 0 0,0 0-1 0 0,0 0 1 0 0,0 0-1 0 0,0 1 1 0 0,0-1-1 0 0,0 0 1 0 0,0 0-1 0 0,0 0 1 0 0,0 1-1 0 0,0-1 0 0 0,0 0 1 0 0,-2 12 78 0 0,0-1 1 0 0,1 0-1 0 0,1 1 1 0 0,0-1-1 0 0,0 0 1 0 0,1 1-1 0 0,1-1 1 0 0,0 0-1 0 0,0 0 1 0 0,1 0-1 0 0,1 0 1 0 0,5 12-1 0 0,14 25-103 0 0,-20-40-32 0 0</inkml:trace>
</inkml:ink>
</file>

<file path=ppt/ink/ink5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46:51.789"/>
    </inkml:context>
    <inkml:brush xml:id="br0">
      <inkml:brushProperty name="width" value="0.1" units="cm"/>
      <inkml:brushProperty name="height" value="0.1" units="cm"/>
    </inkml:brush>
  </inkml:definitions>
  <inkml:trace contextRef="#ctx0" brushRef="#br0">0 91 4241 0 0,'61'-26'857'0'0,"-61"26"-835"0"0,0 0-1 0 0,0 0 1 0 0,-1 1-1 0 0,1-1 0 0 0,0 0 1 0 0,0 0-1 0 0,0 0 1 0 0,0 0-1 0 0,0 1 0 0 0,0-1 1 0 0,0 0-1 0 0,0 0 1 0 0,0 0-1 0 0,1 1 0 0 0,-1-1 1 0 0,0 0-1 0 0,0 0 1 0 0,0 0-1 0 0,0 0 0 0 0,0 1 1 0 0,0-1-1 0 0,0 0 1 0 0,0 0-1 0 0,0 0 0 0 0,0 0 1 0 0,1 0-1 0 0,-1 1 1 0 0,0-1-1 0 0,0 0 0 0 0,0 0 1 0 0,0 0-1 0 0,0 0 1 0 0,1 0-1 0 0,-1 0 0 0 0,0 0 1 0 0,0 0-1 0 0,0 1 1 0 0,0-1-1 0 0,1 0 0 0 0,-1 0 1 0 0,0 0-1 0 0,0 0 0 0 0,0 0 1 0 0,1 0-1 0 0,-1 0 1 0 0,0 0-1 0 0,0 0 0 0 0,0 0 1 0 0,0 0-1 0 0,1-1 1 0 0,-18 19 511 0 0,12-13-423 0 0,3 1-20 0 0,1 0 0 0 0,0 0 0 0 0,0 0 0 0 0,0 1-1 0 0,1-1 1 0 0,0 0 0 0 0,1 0 0 0 0,-1 0-1 0 0,2 8 1 0 0,-1-12-61 0 0,-1 0 1 0 0,1 0-1 0 0,0 0 0 0 0,-1 0 0 0 0,1 0 0 0 0,0 0 1 0 0,0 0-1 0 0,1 0 0 0 0,-1-1 0 0 0,0 1 0 0 0,0 0 1 0 0,1-1-1 0 0,-1 1 0 0 0,1 0 0 0 0,0-1 0 0 0,-1 0 1 0 0,1 0-1 0 0,0 1 0 0 0,0-1 0 0 0,0 0 0 0 0,0 0 1 0 0,0 0-1 0 0,0-1 0 0 0,0 1 0 0 0,0 0 0 0 0,0-1 1 0 0,0 0-1 0 0,0 1 0 0 0,4-1 0 0 0,18-1 53 0 0,8-9 26 0 0,-20 7-70 0 0,-10 2-31 0 0,0 1-1 0 0,0-1 1 0 0,0 1 0 0 0,0-1-1 0 0,0 0 1 0 0,0 0 0 0 0,0 0-1 0 0,0 0 1 0 0,-1 0-1 0 0,1-1 1 0 0,0 1 0 0 0,-1 0-1 0 0,1-1 1 0 0,-1 1 0 0 0,1-1-1 0 0,-1 0 1 0 0,1 1-1 0 0,-1-1 1 0 0,0 0 0 0 0,1-3-1 0 0,-1 2 4 0 0,-1 0 0 0 0,0 0-1 0 0,0 0 1 0 0,0 0-1 0 0,0 0 1 0 0,0 0-1 0 0,-1 0 1 0 0,1 0 0 0 0,-1 0-1 0 0,0 1 1 0 0,0-1-1 0 0,0 0 1 0 0,0 0-1 0 0,-3-4 1 0 0,-7-24 24 0 0,9 25-28 0 0,0 0-1 0 0,0 0 1 0 0,0 0 0 0 0,-1 0 0 0 0,0 0 0 0 0,0 1-1 0 0,-5-7 1 0 0,6 10-6 0 0,0 0 0 0 0,-1 0 0 0 0,1 0-1 0 0,0 0 1 0 0,-1 0 0 0 0,1 0 0 0 0,-1 1-1 0 0,0-1 1 0 0,1 1 0 0 0,-1 0 0 0 0,0 0 0 0 0,-3-1-1 0 0,-8-1-4 0 0,-4 1-291 0 0,-4 10-365 0 0,7 4 390 0 0,2-4-33 0 0,1-1-320 0 0</inkml:trace>
</inkml:ink>
</file>

<file path=ppt/ink/ink5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46:52.554"/>
    </inkml:context>
    <inkml:brush xml:id="br0">
      <inkml:brushProperty name="width" value="0.1" units="cm"/>
      <inkml:brushProperty name="height" value="0.1" units="cm"/>
    </inkml:brush>
  </inkml:definitions>
  <inkml:trace contextRef="#ctx0" brushRef="#br0">18 2 3553 0 0,'-11'6'3809'0'0,"10"-6"-3787"0"0,-3 0 110 0 0,2 1-66 0 0,2 0-18 0 0,0 2 37 0 0,0 4 18 0 0,4 20 76 0 0,-1-19-102 0 0,24 31 66 0 0,1-12-105 0 0,-7-11-19 0 0,16 14 82 0 0,-5-14-11 0 0,-31-15-80 0 0,1-1-1 0 0,-1 1 1 0 0,1 0 0 0 0,0-1 0 0 0,-1 0-1 0 0,1 1 1 0 0,0-1 0 0 0,-1 0-1 0 0,1 0 1 0 0,0 0 0 0 0,-1 0 0 0 0,1 0-1 0 0,0 0 1 0 0,0 0 0 0 0,-1-1 0 0 0,1 1-1 0 0,-1-1 1 0 0,3 0 0 0 0,-4-1 33 0 0,0-1-3 0 0,0 1-31 0 0,4-18 20 0 0,8-7-14 0 0,1-4-8 0 0,-12 8 9 0 0,-5 11-8 0 0,-8 2 1 0 0,1-1-4 0 0,9-2-3 0 0,-1-7-6 0 0,3 11 8 0 0,17 10 37 0 0,7 9 137 0 0,-17-6-155 0 0,-1 0 0 0 0,1 0-1 0 0,-1 1 1 0 0,0 0 0 0 0,-1 0 0 0 0,9 10-1 0 0,12 21 82 0 0,-16-18-2 0 0,-5-6-4 0 0,6 17 53 0 0,1 18 31 0 0,10 27 13 0 0,-15-50-166 0 0,-4 18 42 0 0,-2-14-30 0 0,-1-23-28 0 0,0 0 1 0 0,0 1-1 0 0,-1-1 1 0 0,0 0-1 0 0,0 0 1 0 0,0 0-1 0 0,-1 0 1 0 0,0 0-1 0 0,0 0 1 0 0,0 0-1 0 0,0 0 1 0 0,-1-1 0 0 0,-4 7-1 0 0,5-8-4 0 0,0-1-1 0 0,0 1 0 0 0,0 0 1 0 0,0 0-1 0 0,-1-1 0 0 0,1 0 1 0 0,-1 1-1 0 0,1-1 1 0 0,-1 0-1 0 0,0 0 0 0 0,0 0 1 0 0,0-1-1 0 0,0 1 1 0 0,0-1-1 0 0,-1 1 0 0 0,1-1 1 0 0,0 0-1 0 0,-1-1 1 0 0,-5 2-1 0 0,3-2 2 0 0,0-1 0 0 0,0 0 1 0 0,0 0-1 0 0,0 0 0 0 0,1-1 0 0 0,-1 0 1 0 0,1 0-1 0 0,-1 0 0 0 0,1-1 0 0 0,0 0 1 0 0,0 0-1 0 0,0 0 0 0 0,0 0 0 0 0,0-1 0 0 0,1 0 1 0 0,-1 0-1 0 0,-4-7 0 0 0,-15-23 17 0 0,12 9-13 0 0,-2-21 10 0 0,13 45-23 0 0,1-1-1 0 0,-1 1 0 0 0,1-1 1 0 0,0 1-1 0 0,0-1 0 0 0,-1 0 1 0 0,1 1-1 0 0,0-1 0 0 0,0 1 1 0 0,1-1-1 0 0,-1 1 0 0 0,0-1 1 0 0,1 1-1 0 0,-1-1 0 0 0,0 1 1 0 0,1-1-1 0 0,0 1 0 0 0,-1-1 1 0 0,1 1-1 0 0,0-1 0 0 0,0 1 1 0 0,0 0-1 0 0,0 0 0 0 0,0-1 1 0 0,0 1-1 0 0,0 0 0 0 0,0 0 1 0 0,0 0-1 0 0,0 0 0 0 0,1 0 1 0 0,1-1-1 0 0,4 0 0 0 0,-1-1 1 0 0,1 1-1 0 0,-1 1 1 0 0,1-1-1 0 0,12-1 1 0 0,-13 3-3 0 0,28-3 29 0 0,-11 2-18 0 0,-3 1 32 0 0,14 2-185 0 0,0 3-299 0 0,14 5-912 0 0,-37-7 902 0 0,-3-2-181 0 0,-1-6 18 0 0</inkml:trace>
</inkml:ink>
</file>

<file path=ppt/ink/ink5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46:52.906"/>
    </inkml:context>
    <inkml:brush xml:id="br0">
      <inkml:brushProperty name="width" value="0.1" units="cm"/>
      <inkml:brushProperty name="height" value="0.1" units="cm"/>
    </inkml:brush>
  </inkml:definitions>
  <inkml:trace contextRef="#ctx0" brushRef="#br0">1 53 3769 0 0,'16'-24'432'0'0,"-2"-4"3195"0"0,-19 34-2765 0 0,7 21-258 0 0,-2-24-577 0 0,0-1-1 0 0,1 1 1 0 0,-1-1-1 0 0,1 1 1 0 0,0-1-1 0 0,0 1 1 0 0,0-1 0 0 0,0 0-1 0 0,0 1 1 0 0,0-1-1 0 0,1 0 1 0 0,-1 0 0 0 0,1 0-1 0 0,-1 0 1 0 0,4 3-1 0 0,39 23 52 0 0,-41-24-71 0 0,1-1 0 0 0,0 0 0 0 0,-1 0 0 0 0,1-1 0 0 0,1 1 0 0 0,-1-1 0 0 0,0 0 0 0 0,0 0 0 0 0,1 0 1 0 0,-1-1-1 0 0,1 1 0 0 0,0-1 0 0 0,-1 0 0 0 0,1 0 0 0 0,7 0 0 0 0,-2-1 26 0 0,14 0-132 0 0,-11-6-223 0 0,-10 3 214 0 0,-1 0 1 0 0,1 0-1 0 0,-1 0 0 0 0,0 0 0 0 0,0 0 1 0 0,0-1-1 0 0,-1 1 0 0 0,2-6 0 0 0,-1 2-666 0 0</inkml:trace>
</inkml:ink>
</file>

<file path=ppt/ink/ink5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46:53.268"/>
    </inkml:context>
    <inkml:brush xml:id="br0">
      <inkml:brushProperty name="width" value="0.1" units="cm"/>
      <inkml:brushProperty name="height" value="0.1" units="cm"/>
    </inkml:brush>
  </inkml:definitions>
  <inkml:trace contextRef="#ctx0" brushRef="#br0">49 42 3865 0 0,'-21'-25'3873'0'0,"13"20"-3705"0"0,3 3-56 0 0,1-6-72 0 0,0 8 56 0 0,3-1-48 0 0,-1 1-32 0 0,1 0 8 0 0,-1 0 184 0 0,4 12-264 0 0,-1 0-600 0 0,1-4 568 0 0,1 3-96 0 0,-3-10 0 0 0,0 1-417 0 0</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19:05:37.571"/>
    </inkml:context>
    <inkml:brush xml:id="br0">
      <inkml:brushProperty name="width" value="0.05" units="cm"/>
      <inkml:brushProperty name="height" value="0.05" units="cm"/>
    </inkml:brush>
  </inkml:definitions>
  <inkml:trace contextRef="#ctx0" brushRef="#br0">1 260 6041 0 0,'71'103'3492'0'0,"-71"-102"-3420"0"0,0-1 1 0 0,1 0-1 0 0,-1 0 1 0 0,0 0-1 0 0,0 1 1 0 0,0-1 0 0 0,1 0-1 0 0,-1 0 1 0 0,0 0-1 0 0,0 1 1 0 0,1-1-1 0 0,-1 0 1 0 0,0 0-1 0 0,1 0 1 0 0,-1 0 0 0 0,0 0-1 0 0,1 0 1 0 0,-1 0-1 0 0,0 1 1 0 0,0-1-1 0 0,1 0 1 0 0,-1 0-1 0 0,0 0 1 0 0,1 0 0 0 0,-1-1-1 0 0,0 1 1 0 0,1 0-1 0 0,-1 0 1 0 0,0 0-1 0 0,1 0 1 0 0,-1 0-1 0 0,0 0 1 0 0,0 0 0 0 0,1 0-1 0 0,-1-1 1 0 0,0 1-1 0 0,1 0 1 0 0,-1 0-1 0 0,0 0 1 0 0,0-1-1 0 0,0 1 1 0 0,1 0 0 0 0,14-17 979 0 0,-4 4-1053 0 0,71-94 575 0 0,-55 63-299 0 0,13-17-24 0 0,26-34 10 0 0,-57 87-252 0 0,0-1 0 0 0,-4 3-10 0 0,-4 3-11 0 0,-2 2-5 0 0,-4 3 6 0 0,-2 4 10 0 0,-9 20 34 0 0,10-15-25 0 0,-5 7-1 0 0,1 1 0 0 0,0 0 1 0 0,2 1-1 0 0,0 0 0 0 0,1 0 0 0 0,-6 31 1 0 0,3-28-2 0 0,9-21-5 0 0,0-1-1 0 0,0 0 1 0 0,1 1-1 0 0,-1 0 1 0 0,0-1-1 0 0,1 1 1 0 0,-1-1-1 0 0,1 1 0 0 0,-1 0 1 0 0,1-1-1 0 0,0 1 1 0 0,0 0-1 0 0,0-1 1 0 0,0 1-1 0 0,0 0 1 0 0,0 3-1 0 0,-3 10 53 0 0,5-15-2 0 0,13-4-35 0 0,46-16 9 0 0,-52 15-16 0 0,0 1-1 0 0,0-1 1 0 0,0-1-1 0 0,0 1 1 0 0,-1-1-1 0 0,0-1 1 0 0,12-12 0 0 0,5-5-6 0 0,21-23-4 0 0,-28 14 9 0 0,0-1-4 0 0,-6 13-21 0 0,-11 16 13 0 0,-1 4 4 0 0,0 1 0 0 0,0 0 0 0 0,0 0 0 0 0,0 0 0 0 0,0 0 0 0 0,0 0 0 0 0,0 0 0 0 0,-1 0 0 0 0,1 0 0 0 0,0 0 0 0 0,0 0 0 0 0,0 0 0 0 0,0 0 0 0 0,0 0 0 0 0,0 0 0 0 0,0 0 0 0 0,0-1 0 0 0,0 1 0 0 0,0 0 0 0 0,0 0 0 0 0,0 0 0 0 0,0 0 0 0 0,0 0 0 0 0,0 0 0 0 0,0 0 0 0 0,0 0 0 0 0,0 0 0 0 0,0 0 0 0 0,0-1 0 0 0,0 1 0 0 0,0 0 0 0 0,0 0 0 0 0,0 0 0 0 0,0 0 0 0 0,0 0 0 0 0,0 0 0 0 0,0 0 0 0 0,0 0 0 0 0,0 0 0 0 0,0 0 0 0 0,0-1 0 0 0,0 1 0 0 0,0 0 0 0 0,0 0 0 0 0,0 0-1 0 0,0 0 1 0 0,0 0 0 0 0,1 0 0 0 0,-1 0 0 0 0,0 0 0 0 0,0 0 0 0 0,0 0 0 0 0,0 0 0 0 0,0 0 0 0 0,0 0 0 0 0,0 0 0 0 0,0 0 0 0 0,0 0 0 0 0,0 0 0 0 0,1 0 0 0 0,-1 0 0 0 0,0 0 0 0 0,0 0 0 0 0,0 0 0 0 0,0 0 0 0 0,0 0 0 0 0,0 0 0 0 0,-5-1 16 0 0,0 3-12 0 0,-24 26 10 0 0,-4 15-2 0 0,26-32-8 0 0,-5 7 10 0 0,1 10 5 0 0,9 11 1 0 0,7-16-9 0 0,-2-15-8 0 0,0-1 0 0 0,1 1-1 0 0,-1-1 1 0 0,1 1 0 0 0,1-1 0 0 0,-1-1-1 0 0,1 1 1 0 0,10 10 0 0 0,-12-14 1 0 0,1 0 0 0 0,0 0-1 0 0,0 0 1 0 0,0 0 0 0 0,0-1 0 0 0,0 1 0 0 0,1-1 0 0 0,-1 0 0 0 0,1-1 0 0 0,-1 1 0 0 0,1-1-1 0 0,0 0 1 0 0,-1 0 0 0 0,1 0 0 0 0,10 0 0 0 0,2-2-1 0 0,35-7 40 0 0,-39 5-53 0 0,7-3-47 0 0,21-4-1382 0 0,-44 8 820 0 0</inkml:trace>
</inkml:ink>
</file>

<file path=ppt/ink/ink5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23:01:48.095"/>
    </inkml:context>
    <inkml:brush xml:id="br0">
      <inkml:brushProperty name="width" value="0.05" units="cm"/>
      <inkml:brushProperty name="height" value="0.05" units="cm"/>
      <inkml:brushProperty name="color" value="#E71224"/>
    </inkml:brush>
  </inkml:definitions>
  <inkml:trace contextRef="#ctx0" brushRef="#br0">15 118 7274 0 0,'-8'0'4118'0'0,"4"-7"-2957"0"0,1 3 761 0 0,108-13-2055 0 0,-62 9 4 0 0,-8 1 48 0 0,59-17-254 0 0,52-9-606 0 0,18 18-313 0 0,-124 13 766 0 0</inkml:trace>
</inkml:ink>
</file>

<file path=ppt/ink/ink5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45:59.625"/>
    </inkml:context>
    <inkml:brush xml:id="br0">
      <inkml:brushProperty name="width" value="0.1" units="cm"/>
      <inkml:brushProperty name="height" value="0.1" units="cm"/>
    </inkml:brush>
  </inkml:definitions>
  <inkml:trace contextRef="#ctx0" brushRef="#br0">1 0 3529 0 0,'0'16'3731'0'0,"1"-8"-3440"0"0,1 5 166 0 0,0 6 60 0 0,0 0-172 0 0,0 8-76 0 0,0 62-122 0 0,-3-65 54 0 0,0-9-213 0 0,-2 35 88 0 0,3 28 124 0 0,9-2-319 0 0,6-30-371 0 0,-13-20-1218 0 0</inkml:trace>
</inkml:ink>
</file>

<file path=ppt/ink/ink5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46:00.026"/>
    </inkml:context>
    <inkml:brush xml:id="br0">
      <inkml:brushProperty name="width" value="0.1" units="cm"/>
      <inkml:brushProperty name="height" value="0.1" units="cm"/>
    </inkml:brush>
  </inkml:definitions>
  <inkml:trace contextRef="#ctx0" brushRef="#br0">0 180 3577 0 0,'48'-83'1736'0'0,"-44"67"498"0"0,-14 22-338 0 0,5 10-1809 0 0,0 0 0 0 0,1 0 0 0 0,1 0 0 0 0,1 0 1 0 0,-2 28-1 0 0,1 4 128 0 0,2-23-142 0 0,5 14 27 0 0,-2-31-76 0 0,0 0-1 0 0,1 0 0 0 0,0 0 1 0 0,0-1-1 0 0,1 1 0 0 0,0-1 1 0 0,0 0-1 0 0,0 0 0 0 0,9 10 1 0 0,-12-16-17 0 0,0 0 0 0 0,1 1 0 0 0,-1-1 1 0 0,1 1-1 0 0,-1-1 0 0 0,1 0 0 0 0,-1 0 0 0 0,1 0 1 0 0,0 0-1 0 0,-1 0 0 0 0,1 0 0 0 0,0-1 1 0 0,0 1-1 0 0,0-1 0 0 0,0 1 0 0 0,0-1 1 0 0,0 1-1 0 0,0-1 0 0 0,-1 0 0 0 0,1 0 0 0 0,0 0 1 0 0,0 0-1 0 0,3-1 0 0 0,-1 0 5 0 0,0 0-1 0 0,0-1 1 0 0,0 0-1 0 0,0 0 1 0 0,0 0-1 0 0,0 0 0 0 0,0 0 1 0 0,0-1-1 0 0,-1 0 1 0 0,4-3-1 0 0,2-3 13 0 0,1 0 0 0 0,-2-1 0 0 0,1-1 0 0 0,-2 0 0 0 0,1 0 0 0 0,6-13-1 0 0,3-18 51 0 0,-13 29-58 0 0,-1 1-1 0 0,0-1 1 0 0,-1 1-1 0 0,0-1 1 0 0,-1 0 0 0 0,0-18-1 0 0,-2 22-9 0 0,0 0 0 0 0,0 0 0 0 0,-1 0 0 0 0,0 0 0 0 0,-6-16 0 0 0,5 19-7 0 0,1 1-1 0 0,-1-1 1 0 0,0 0-1 0 0,-1 1 1 0 0,0 0 0 0 0,1 0-1 0 0,-2 0 1 0 0,1 0-1 0 0,0 1 1 0 0,-1-1-1 0 0,0 1 1 0 0,0 0 0 0 0,0 1-1 0 0,-1-1 1 0 0,1 1-1 0 0,-1 0 1 0 0,0 0-1 0 0,1 1 1 0 0,-1 0 0 0 0,-1 0-1 0 0,1 0 1 0 0,0 1-1 0 0,0-1 1 0 0,-1 2-1 0 0,1-1 1 0 0,0 1 0 0 0,-1 0-1 0 0,-5 1 1 0 0,9 0-73 0 0,0 0 1 0 0,0 0-1 0 0,1 1 1 0 0,-1 0-1 0 0,1-1 1 0 0,-1 1-1 0 0,1 0 0 0 0,-1 0 1 0 0,1 1-1 0 0,0-1 1 0 0,0 0-1 0 0,0 1 1 0 0,1-1-1 0 0,-1 1 1 0 0,1 0-1 0 0,-1-1 1 0 0,1 1-1 0 0,0 0 1 0 0,0 0-1 0 0,0 0 1 0 0,-1 5-1 0 0,1 4-554 0 0</inkml:trace>
</inkml:ink>
</file>

<file path=ppt/ink/ink5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46:01.111"/>
    </inkml:context>
    <inkml:brush xml:id="br0">
      <inkml:brushProperty name="width" value="0.1" units="cm"/>
      <inkml:brushProperty name="height" value="0.1" units="cm"/>
    </inkml:brush>
  </inkml:definitions>
  <inkml:trace contextRef="#ctx0" brushRef="#br0">95 251 2288 0 0,'5'-2'5569'0'0,"-4"-4"-3438"0"0,0 1-1599 0 0,1 1-220 0 0,14-36 503 0 0,0-16-383 0 0,-15 51-412 0 0,0 1 22 0 0,-1-1 0 0 0,1 1 0 0 0,-1 0 1 0 0,0-1-1 0 0,0 1 0 0 0,-1-1 0 0 0,1 1 1 0 0,-1 0-1 0 0,0-1 0 0 0,0 1 0 0 0,-1 0 0 0 0,1 0 1 0 0,-5-8-1 0 0,-4-22 221 0 0,3 23-214 0 0,3 5 7 0 0,2 0 1 0 0,2 4-64 0 0,0 1 0 0 0,0 0 3 0 0,0-1 3 0 0,0 0 26 0 0,1 3-14 0 0,0 2-10 0 0,0 0 1 0 0,0 0-1 0 0,0 0 0 0 0,0 0 1 0 0,0 0-1 0 0,-1 1 0 0 0,1-1 1 0 0,-1 0-1 0 0,0 0 0 0 0,0 0 0 0 0,0 1 1 0 0,0-1-1 0 0,0 0 0 0 0,-1 0 1 0 0,0 0-1 0 0,0 0 0 0 0,0 0 1 0 0,-1 4-1 0 0,-24 48-4 0 0,26-54 4 0 0,-44 60 2 0 0,13-21 3 0 0,28-31-1 0 0,3-2 1 0 0,1-1 0 0 0,2-4-2 0 0,4 1-3 0 0,-1 0 0 0 0,1-1 0 0 0,0 0 0 0 0,0 0 0 0 0,-1 0 0 0 0,1-1-1 0 0,1 0 1 0 0,-1 0 0 0 0,0-1 0 0 0,0 0 0 0 0,0-1 0 0 0,0 1 0 0 0,11-3-1 0 0,27-11 5 0 0,-18 1-4 0 0,-26 12-1 0 0,10-6 4 0 0,-11 7-4 0 0,0 0 1 0 0,0 1-1 0 0,0-1 0 0 0,0 0 0 0 0,0 0 0 0 0,0 0 0 0 0,0 0 0 0 0,0 0 0 0 0,0 1 0 0 0,0-1 0 0 0,0 0 0 0 0,0 0 0 0 0,0 0 0 0 0,0 0 0 0 0,1 0 0 0 0,-1 0 0 0 0,0 1 0 0 0,0-1 0 0 0,0 0 0 0 0,0 0 0 0 0,0 0 0 0 0,0 0 1 0 0,0 0-1 0 0,0 0 0 0 0,0 0 0 0 0,1 1 0 0 0,-1-1 0 0 0,0 0 0 0 0,0 0 0 0 0,0 0 0 0 0,0 0 0 0 0,0 0 0 0 0,0 0 0 0 0,1 0 0 0 0,-1 0 0 0 0,0 0 0 0 0,0 0 0 0 0,0 0 0 0 0,0 0 0 0 0,0 0 0 0 0,0 0 0 0 0,1 0 1 0 0,-1 0-1 0 0,0 0 0 0 0,0 0 0 0 0,0 0 0 0 0,0 0 0 0 0,0 0 0 0 0,1 0 0 0 0,-1 0 0 0 0,0 0 0 0 0,0 0 0 0 0,0 0 0 0 0,0 0 0 0 0,0 0 0 0 0,0-1 0 0 0,1 1 0 0 0,-1 0 0 0 0,0 0 0 0 0,0 0 0 0 0,0 0 0 0 0,0 0 0 0 0,0 0 1 0 0,0 0-1 0 0,0 0 0 0 0,0-1 0 0 0,0 1 0 0 0,0 0 0 0 0,1 0 0 0 0,-5 1 12 0 0,3-1-10 0 0,-2 0 0 0 0,-1 1 2 0 0,-2 8 0 0 0,6-9-4 0 0,-36 64 8 0 0,-24 26-16 0 0,48-67 9 0 0,1 15-18 0 0,4-12 8 0 0,1-10 11 0 0,-3 6 14 0 0,5-9-9 0 0,2-7-6 0 0,1-3-3 0 0,1 2-5 0 0,43-5-16 0 0,-18 0 32 0 0,-18 1-6 0 0,0 0 0 0 0,-1-1 0 0 0,1 0 0 0 0,0-1 0 0 0,0 1 0 0 0,0-1 0 0 0,-1-1 0 0 0,1 1 0 0 0,-1-1 0 0 0,1 0 0 0 0,9-5 0 0 0,-7 2 1 0 0,0 0-1 0 0,1 1 0 0 0,-1 0 0 0 0,1 1 0 0 0,0 0 0 0 0,10-2 0 0 0,12 2-28 0 0,-11 4-17 0 0,3 5-347 0 0,-25-6 209 0 0</inkml:trace>
</inkml:ink>
</file>

<file path=ppt/ink/ink5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46:01.579"/>
    </inkml:context>
    <inkml:brush xml:id="br0">
      <inkml:brushProperty name="width" value="0.1" units="cm"/>
      <inkml:brushProperty name="height" value="0.1" units="cm"/>
    </inkml:brush>
  </inkml:definitions>
  <inkml:trace contextRef="#ctx0" brushRef="#br0">59 0 4097 0 0,'-25'8'5488'0'0,"22"-6"-5446"0"0,0 0 0 0 0,1 1 0 0 0,-1-1 0 0 0,1 1 1 0 0,0 0-1 0 0,-1-1 0 0 0,1 1 0 0 0,0 0 0 0 0,1 0 1 0 0,-1 0-1 0 0,1 1 0 0 0,-1-1 0 0 0,1 0 1 0 0,0 0-1 0 0,0 1 0 0 0,0 3 0 0 0,0 7 43 0 0,4 8 20 0 0,5-1-23 0 0,7 10 11 0 0,4 11 12 0 0,-17-35-89 0 0,2-1 1 0 0,-1 1-1 0 0,0 0 1 0 0,1-1-1 0 0,1 0 0 0 0,5 7 1 0 0,6 10 84 0 0,-15-22-68 0 0,13-1-222 0 0,5-4-907 0 0,-5-7-248 0 0,-9-1 715 0 0,-3-4-100 0 0</inkml:trace>
</inkml:ink>
</file>

<file path=ppt/ink/ink5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46:01.936"/>
    </inkml:context>
    <inkml:brush xml:id="br0">
      <inkml:brushProperty name="width" value="0.1" units="cm"/>
      <inkml:brushProperty name="height" value="0.1" units="cm"/>
    </inkml:brush>
  </inkml:definitions>
  <inkml:trace contextRef="#ctx0" brushRef="#br0">1 1 2657 0 0,'11'8'2656'0'0,"-8"-7"-2656"0"0</inkml:trace>
</inkml:ink>
</file>

<file path=ppt/ink/ink5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46:02.274"/>
    </inkml:context>
    <inkml:brush xml:id="br0">
      <inkml:brushProperty name="width" value="0.1" units="cm"/>
      <inkml:brushProperty name="height" value="0.1" units="cm"/>
    </inkml:brush>
  </inkml:definitions>
  <inkml:trace contextRef="#ctx0" brushRef="#br0">0 133 5249 0 0,'76'76'1282'0'0,"-67"-66"-755"0"0,0-1 1705 0 0,-10-11-1818 0 0,1 1-267 0 0,3-7 962 0 0,12-2-629 0 0,18 1-1296 0 0,-21 6 394 0 0,-10-2-1678 0 0</inkml:trace>
  <inkml:trace contextRef="#ctx0" brushRef="#br0" timeOffset="1">2 0 4705 0 0,'9'6'4713'0'0,"-7"-1"-4697"0"0,3-3 16 0 0,0-1 0 0 0,7 1-448 0 0,6 0-4129 0 0</inkml:trace>
</inkml:ink>
</file>

<file path=ppt/ink/ink5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46:02.627"/>
    </inkml:context>
    <inkml:brush xml:id="br0">
      <inkml:brushProperty name="width" value="0.1" units="cm"/>
      <inkml:brushProperty name="height" value="0.1" units="cm"/>
    </inkml:brush>
  </inkml:definitions>
  <inkml:trace contextRef="#ctx0" brushRef="#br0">0 3 5529 0 0,'90'-3'3180'0'0,"-90"3"-3163"0"0,0 0 0 0 0,1 0 0 0 0,-1 0 0 0 0,1 0 0 0 0,-1 0 0 0 0,0 1 0 0 0,1-1 0 0 0,-1 0 0 0 0,0 0 0 0 0,0 0 0 0 0,1 0 0 0 0,-1 0 0 0 0,0 1 0 0 0,1-1 0 0 0,-1 0 0 0 0,0 0 0 0 0,0 1 1 0 0,1-1-1 0 0,-1 0 0 0 0,0 0 0 0 0,0 1 0 0 0,0-1 0 0 0,1 0 0 0 0,-1 1 0 0 0,0-1 0 0 0,0 0 0 0 0,0 1 0 0 0,0-1 0 0 0,0 0 0 0 0,0 1 0 0 0,0-1 0 0 0,1 0 0 0 0,-1 1 0 0 0,0-1 0 0 0,0 0 1 0 0,0 1-1 0 0,0-1 0 0 0,-1 0 0 0 0,1 1 0 0 0,0-1 0 0 0,0 1 0 0 0,-7 17 374 0 0,4-10-77 0 0,1 8 10 0 0,1 49 352 0 0,2-45-413 0 0,-1-13-156 0 0,4 42 288 0 0,5 29-998 0 0,-4-40-335 0 0,-5-31-503 0 0</inkml:trace>
</inkml:ink>
</file>

<file path=ppt/ink/ink5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46:03.069"/>
    </inkml:context>
    <inkml:brush xml:id="br0">
      <inkml:brushProperty name="width" value="0.1" units="cm"/>
      <inkml:brushProperty name="height" value="0.1" units="cm"/>
    </inkml:brush>
  </inkml:definitions>
  <inkml:trace contextRef="#ctx0" brushRef="#br0">38 50 4433 0 0,'-32'-17'1074'0'0,"26"11"768"0"0,8-3-575 0 0,5 4-629 0 0,32 0-368 0 0,-28 2-241 0 0,0 1 0 0 0,0 1 1 0 0,1 0-1 0 0,-1 1 0 0 0,0 0 1 0 0,1 0-1 0 0,-1 1 0 0 0,12 3 0 0 0,-23-4-27 0 0,1 0 0 0 0,-1 1 0 0 0,1-1 0 0 0,-1 0 0 0 0,1 0-1 0 0,-1 0 1 0 0,1 0 0 0 0,-1 1 0 0 0,1-1 0 0 0,-1 0 0 0 0,1 1 0 0 0,-1-1-1 0 0,1 0 1 0 0,-1 1 0 0 0,0-1 0 0 0,1 1 0 0 0,-1-1 0 0 0,0 0-1 0 0,1 1 1 0 0,-1-1 0 0 0,0 1 0 0 0,0-1 0 0 0,1 1 0 0 0,-1-1-1 0 0,0 1 1 0 0,0-1 0 0 0,0 1 0 0 0,0-1 0 0 0,0 1 0 0 0,0-1 0 0 0,1 1-1 0 0,-1-1 1 0 0,0 1 0 0 0,-1 0 0 0 0,1-1 0 0 0,0 1 0 0 0,0-1-1 0 0,0 1 1 0 0,0-1 0 0 0,0 1 0 0 0,0-1 0 0 0,-1 1 0 0 0,-16 30 81 0 0,8-16-83 0 0,-10 16 14 0 0,-34 60 31 0 0,21-33-31 0 0,31-55-13 0 0,-11 29 19 0 0,12-30-19 0 0,0-1 0 0 0,0 0 0 0 0,0 0-1 0 0,0 1 1 0 0,0-1 0 0 0,1 0 0 0 0,-1 0 0 0 0,0 0 0 0 0,1 0 0 0 0,-1 0 0 0 0,1 1 0 0 0,-1-1-1 0 0,1 0 1 0 0,0 0 0 0 0,-1 0 0 0 0,1 0 0 0 0,0 0 0 0 0,0-1 0 0 0,0 1 0 0 0,0 0 0 0 0,0 0-1 0 0,0 0 1 0 0,0-1 0 0 0,1 2 0 0 0,-1-2 26 0 0,22 3 28 0 0,-4-1-32 0 0,-1 0 0 0 0,1-1 1 0 0,21-2-1 0 0,23-11-20 0 0,-54 10-118 0 0,3-2-6 0 0,-1-1 36 0 0,4-2-35 0 0,2-1-76 0 0,-4 2-25 0 0,6 0 29 0 0</inkml:trace>
</inkml:ink>
</file>

<file path=ppt/ink/ink5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46:03.405"/>
    </inkml:context>
    <inkml:brush xml:id="br0">
      <inkml:brushProperty name="width" value="0.1" units="cm"/>
      <inkml:brushProperty name="height" value="0.1" units="cm"/>
    </inkml:brush>
  </inkml:definitions>
  <inkml:trace contextRef="#ctx0" brushRef="#br0">49 1 4657 0 0,'-4'15'4702'0'0,"-8"-5"-4420"0"0,9-9-90 0 0,2 0-73 0 0,-4-1 141 0 0,3 0-127 0 0,2 0-2 0 0,-2 3-94 0 0,1-1 0 0 0,-1 1 1 0 0,1 0-1 0 0,0 0 0 0 0,0 0 1 0 0,0 0-1 0 0,0 0 0 0 0,1 0 1 0 0,-1 0-1 0 0,1 0 0 0 0,0 0 1 0 0,0 4-1 0 0,-4 34-4 0 0,2-30-49 0 0,-1-3-91 0 0,3-7 40 0 0,-1 0 16 0 0,1-1-46 0 0</inkml:trace>
</inkml:ink>
</file>

<file path=ppt/ink/ink5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46:04.492"/>
    </inkml:context>
    <inkml:brush xml:id="br0">
      <inkml:brushProperty name="width" value="0.1" units="cm"/>
      <inkml:brushProperty name="height" value="0.1" units="cm"/>
    </inkml:brush>
  </inkml:definitions>
  <inkml:trace contextRef="#ctx0" brushRef="#br0">0 1 4841 0 0,'7'27'4252'0'0,"17"18"-3887"0"0,-13-27-64 0 0,-2-5-285 0 0,-5-8 2 0 0,0 1 0 0 0,0-1 0 0 0,-1 1-1 0 0,0 0 1 0 0,0 0 0 0 0,0 0 0 0 0,-1 0 0 0 0,1 1 0 0 0,-2-1-1 0 0,1 0 1 0 0,-1 1 0 0 0,0 0 0 0 0,0 8 0 0 0,-1 14 106 0 0,0-10-152 0 0,-5 0-470 0 0,-2-7 275 0 0,-3 0-199 0 0,4-5-90 0 0,1-2 104 0 0</inkml:trace>
</inkml:ink>
</file>

<file path=ppt/ink/ink5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23:01:48.421"/>
    </inkml:context>
    <inkml:brush xml:id="br0">
      <inkml:brushProperty name="width" value="0.05" units="cm"/>
      <inkml:brushProperty name="height" value="0.05" units="cm"/>
      <inkml:brushProperty name="color" value="#E71224"/>
    </inkml:brush>
  </inkml:definitions>
  <inkml:trace contextRef="#ctx0" brushRef="#br0">0 1 5233 0 0,'56'84'5232'0'0,"10"55"-4980"0"0,-10-20 100 0 0,-32-77-261 0 0,24 22 59 0 0,-35-44-99 0 0,-13-19-79 0 0,1 1-1 0 0,0-1 1 0 0,-1 0 0 0 0,1 1-1 0 0,-1-1 1 0 0,0 1 0 0 0,1-1-1 0 0,-1 1 1 0 0,0-1-1 0 0,0 1 1 0 0,0-1 0 0 0,0 1-1 0 0,0-1 1 0 0,0 2 0 0 0,-1 0-26 0 0,0-1 0 0 0,-1 0 0 0 0,1 0 1 0 0,0 0-1 0 0,-1 1 0 0 0,0-2 0 0 0,1 1 1 0 0,-1 0-1 0 0,0 0 0 0 0,0 0 1 0 0,0-1-1 0 0,0 1 0 0 0,0-1 0 0 0,0 0 1 0 0,0 1-1 0 0,-3 0 0 0 0,-11 8-438 0 0</inkml:trace>
</inkml:ink>
</file>

<file path=ppt/ink/ink5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46:07.450"/>
    </inkml:context>
    <inkml:brush xml:id="br0">
      <inkml:brushProperty name="width" value="0.1" units="cm"/>
      <inkml:brushProperty name="height" value="0.1" units="cm"/>
    </inkml:brush>
  </inkml:definitions>
  <inkml:trace contextRef="#ctx0" brushRef="#br0">1 145 1840 0 0,'0'-5'3939'0'0,"0"2"-2992"0"0,0 1-656 0 0,0-1 146 0 0,0 0 111 0 0,1-10-207 0 0,-1 3 277 0 0,1 4 47 0 0,0 18-489 0 0,6 9-16 0 0,3-1-89 0 0,6 7-45 0 0,-10-16-3 0 0,-1-2-7 0 0,8 15 45 0 0,-4-10-18 0 0,1-2-12 0 0,-1-4-22 0 0,-2-2-8 0 0,13 9 42 0 0,-6-7 0 0 0,1-5-5 0 0,-6-5-21 0 0,0-2 8 0 0,-5 3-14 0 0,-1-1 0 0 0,1 1 0 0 0,0-1 1 0 0,-1 0-1 0 0,1 0 0 0 0,-1 0 0 0 0,0-1 0 0 0,4-3 0 0 0,3-9 29 0 0,-6 1-11 0 0,-2-1-17 0 0,5-61 72 0 0,-10 37-43 0 0,-2 18-24 0 0,1-16-2 0 0,3 10-22 0 0,-5 9 4 0 0,7 18 1 0 0,3 8-3 0 0,2 2 3 0 0,0 1 0 0 0,1-1-1 0 0,1 0 1 0 0,11 13 0 0 0,-9-13-1 0 0,-1 1 1 0 0,-1 1-1 0 0,0-1 1 0 0,10 18-1 0 0,12 43 19 0 0,-13-24 8 0 0,4 34 26 0 0,-12-33-22 0 0,-4-15-11 0 0,1 25 0 0 0,-4-35 9 0 0,3 51-3 0 0,-5-69-18 0 0,0 0-1 0 0,-1-1 1 0 0,0 1-1 0 0,0 0 1 0 0,0-1-1 0 0,0 1 0 0 0,-1 0 1 0 0,0-1-1 0 0,-5 11 1 0 0,4-12 16 0 0,-12 8 14 0 0,7-12 63 0 0,-7-10-3 0 0,-16-14-85 0 0,-6-26-5 0 0,27 36-1 0 0,-14-21 13 0 0,2-17 1 0 0,12 19-13 0 0,5 11-7 0 0,4 18 1 0 0,1 0 0 0 0,-1 1 0 0 0,1-1 0 0 0,0 0 0 0 0,0 0-1 0 0,0 1 1 0 0,0-1 0 0 0,1 0 0 0 0,-1 1 0 0 0,1-1 0 0 0,0 0-1 0 0,0 1 1 0 0,0-1 0 0 0,1 1 0 0 0,-1 0 0 0 0,1-1 0 0 0,0 1-1 0 0,0 0 1 0 0,0 0 0 0 0,0 0 0 0 0,1 0 0 0 0,-1 0 0 0 0,1 1-1 0 0,0-1 1 0 0,-1 1 0 0 0,1 0 0 0 0,0 0 0 0 0,1 0 0 0 0,-1 0-1 0 0,0 0 1 0 0,7-2 0 0 0,-4 2-17 0 0,17-7 27 0 0,12-3 51 0 0,6-1-278 0 0,-28 7-452 0 0,-9 2 13 0 0,-4 1-228 0 0,0 2 333 0 0</inkml:trace>
</inkml:ink>
</file>

<file path=ppt/ink/ink5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46:07.829"/>
    </inkml:context>
    <inkml:brush xml:id="br0">
      <inkml:brushProperty name="width" value="0.1" units="cm"/>
      <inkml:brushProperty name="height" value="0.1" units="cm"/>
    </inkml:brush>
  </inkml:definitions>
  <inkml:trace contextRef="#ctx0" brushRef="#br0">1 98 2232 0 0,'78'-72'2229'0'0,"-68"60"255"0"0,-9 2-1339 0 0,-7 7-1015 0 0,4 3 677 0 0,-7 7 210 0 0,-4 21-450 0 0,1 13-474 0 0,12-41-35 0 0,-4 15 19 0 0,-1 0-1 0 0,0 4 25 0 0,-3 27 240 0 0,7-34-205 0 0,-3 30 18 0 0,6-27-125 0 0,0-6 13 0 0,-1-5-32 0 0,0-1-1 0 0,0 1 0 0 0,0-1 1 0 0,1 0-1 0 0,0 1 0 0 0,-1-1 1 0 0,1 0-1 0 0,0 0 0 0 0,0 0 1 0 0,1-1-1 0 0,-1 1 0 0 0,0 0 1 0 0,1-1-1 0 0,0 1 0 0 0,0-1 1 0 0,-1 0-1 0 0,1 0 0 0 0,1 0 1 0 0,-1 0-1 0 0,0-1 0 0 0,0 1 1 0 0,1-1-1 0 0,-1 0 0 0 0,0 0 1 0 0,6 1-1 0 0,-3-2-1 0 0,-1-1-1 0 0,0 1 1 0 0,0-1-1 0 0,0 0 1 0 0,0 0 0 0 0,0-1-1 0 0,0 0 1 0 0,0 0 0 0 0,0 0-1 0 0,0 0 1 0 0,-1-1-1 0 0,0 1 1 0 0,1-1 0 0 0,-1-1-1 0 0,0 1 1 0 0,6-7 0 0 0,-1 3-85 0 0,-6 4-1 0 0,0 1 1 0 0,0-1-1 0 0,0 0 1 0 0,0 0-1 0 0,0 0 1 0 0,-1 0-1 0 0,0 0 1 0 0,1-1-1 0 0,-1 1 1 0 0,0-1-1 0 0,1-4 1 0 0,-1-8-125 0 0</inkml:trace>
</inkml:ink>
</file>

<file path=ppt/ink/ink5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46:08.164"/>
    </inkml:context>
    <inkml:brush xml:id="br0">
      <inkml:brushProperty name="width" value="0.1" units="cm"/>
      <inkml:brushProperty name="height" value="0.1" units="cm"/>
    </inkml:brush>
  </inkml:definitions>
  <inkml:trace contextRef="#ctx0" brushRef="#br0">1 12 4289 0 0,'1'-5'4289'0'0,"4"7"-4193"0"0,-3-7-40 0 0,-2 3 72 0 0,0 1 0 0 0,1 4-192 0 0,6 6 8 0 0</inkml:trace>
</inkml:ink>
</file>

<file path=ppt/ink/ink5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47:15.169"/>
    </inkml:context>
    <inkml:brush xml:id="br0">
      <inkml:brushProperty name="width" value="0.1" units="cm"/>
      <inkml:brushProperty name="height" value="0.1" units="cm"/>
    </inkml:brush>
  </inkml:definitions>
  <inkml:trace contextRef="#ctx0" brushRef="#br0">51 0 3801 0 0,'1'2'3727'0'0,"-3"1"-3154"0"0,-2-1 228 0 0,1-1-530 0 0,-1 5-9 0 0,0 3-113 0 0,0 7 11 0 0,2-10-31 0 0,-7 29 186 0 0,2 0 0 0 0,2 1 0 0 0,1-1 0 0 0,0 48 0 0 0,18 151 106 0 0,-9-185-356 0 0,2 0 0 0 0,2 0 0 0 0,2 0-1 0 0,33 88 1 0 0,-24-88-31 0 0,23 52-5 0 0,-8-32 55 0 0,-32-64-76 0 0,-1 0 0 0 0,1-1 1 0 0,-1 1 0 0 0,1-1 0 0 0,0 0-1 0 0,0 0 1 0 0,0 0 0 0 0,0 0 0 0 0,1-1-1 0 0,0 1 1 0 0,6 4 0 0 0,-10-8-36 0 0,0 0 0 0 0,0 0 0 0 0,0 0 0 0 0,0 0 0 0 0,0 0 1 0 0,0 0-1 0 0,0-1 0 0 0,0 1 0 0 0,-1 0 0 0 0,1 0 0 0 0,0 0 0 0 0,0 0 0 0 0,0 0 0 0 0,0 0 0 0 0,0 0 0 0 0,0 0 0 0 0,0-1 1 0 0,0 1-1 0 0,0 0 0 0 0,0 0 0 0 0,0 0 0 0 0,0 0 0 0 0,0 0 0 0 0,0 0 0 0 0,0 0 0 0 0,0-1 0 0 0,0 1 0 0 0,0 0 1 0 0,0 0-1 0 0,0 0 0 0 0,1 0 0 0 0,-1 0 0 0 0,0 0 0 0 0,0 0 0 0 0,0 0 0 0 0,0-1 0 0 0,0 1 0 0 0,0 0 0 0 0,0 0 1 0 0,0 0-1 0 0,0 0 0 0 0,0 0 0 0 0,0 0 0 0 0,1 0 0 0 0,-1 0 0 0 0,0 0 0 0 0,0 0 0 0 0,0 0 0 0 0,0 0 0 0 0,0 0 0 0 0,0 0 1 0 0,0 0-1 0 0</inkml:trace>
</inkml:ink>
</file>

<file path=ppt/ink/ink5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47:15.719"/>
    </inkml:context>
    <inkml:brush xml:id="br0">
      <inkml:brushProperty name="width" value="0.1" units="cm"/>
      <inkml:brushProperty name="height" value="0.1" units="cm"/>
    </inkml:brush>
  </inkml:definitions>
  <inkml:trace contextRef="#ctx0" brushRef="#br0">18 0 3825 0 0,'-9'6'3618'0'0,"1"-9"-1787"0"0,10 39-1136 0 0,6 8-392 0 0,3 17 43 0 0,-5-12-108 0 0,3 25 182 0 0,8 39 135 0 0,-3-37-397 0 0,-10-45-113 0 0,-4-23-80 0 0,1 1 1 0 0,0-1 0 0 0,1 0-1 0 0,0 1 1 0 0,5 12 0 0 0</inkml:trace>
</inkml:ink>
</file>

<file path=ppt/ink/ink5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47:16.078"/>
    </inkml:context>
    <inkml:brush xml:id="br0">
      <inkml:brushProperty name="width" value="0.1" units="cm"/>
      <inkml:brushProperty name="height" value="0.1" units="cm"/>
    </inkml:brush>
  </inkml:definitions>
  <inkml:trace contextRef="#ctx0" brushRef="#br0">20 0 4697 0 0,'-2'4'382'0'0,"-1"0"0"0"0,1 1 1 0 0,0-1-1 0 0,0 0 0 0 0,0 1 0 0 0,0-1 0 0 0,1 1 0 0 0,0-1 1 0 0,0 1-1 0 0,0 0 0 0 0,1 0 0 0 0,-1-1 0 0 0,1 1 1 0 0,0 0-1 0 0,0 0 0 0 0,3 9 0 0 0,1 10-430 0 0,1-1-1 0 0,11 29 1 0 0,-4-16 986 0 0,-11-31-897 0 0,10 31 171 0 0,5 14-54 0 0,15 21-20 0 0,-14-47-70 0 0,-7-20-1615 0 0</inkml:trace>
</inkml:ink>
</file>

<file path=ppt/ink/ink5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47:17.432"/>
    </inkml:context>
    <inkml:brush xml:id="br0">
      <inkml:brushProperty name="width" value="0.1" units="cm"/>
      <inkml:brushProperty name="height" value="0.1" units="cm"/>
    </inkml:brush>
  </inkml:definitions>
  <inkml:trace contextRef="#ctx0" brushRef="#br0">273 264 7690 0 0,'0'-4'267'0'0,"-1"0"1"0"0,0 0-1 0 0,0 1 1 0 0,0-1 0 0 0,-1 0-1 0 0,0 1 1 0 0,-3-7 0 0 0,-7-18 359 0 0,9 16-448 0 0,-6-27 295 0 0,6 12-109 0 0,4 13-273 0 0,3-7 19 0 0,7-19 11 0 0,8 8-39 0 0,-11 24-50 0 0,-2 5 6 0 0,-5 3-37 0 0,14-3 21 0 0,-5 4-16 0 0,-10-1 32 0 0,-1 3-12 0 0,-3 8 5 0 0,-5 12-3 0 0,-1-6-20 0 0,0 0 0 0 0,-22 26 0 0 0,7-14 6 0 0,7-9-8 0 0,-71 72 5 0 0,5-5 36 0 0,82-85-47 0 0,0 1 0 0 0,0-1 0 0 0,1 1 0 0 0,-1 0 1 0 0,1 0-1 0 0,-1 0 0 0 0,1 0 0 0 0,0 0 0 0 0,-1 5 0 0 0,-3 17 15 0 0,1-5-10 0 0,4-19-5 0 0,0 0-1 0 0,0-1 0 0 0,0 1 0 0 0,0 0 0 0 0,0 0 1 0 0,0 0-1 0 0,0-1 0 0 0,0 1 0 0 0,0 0 1 0 0,0 0-1 0 0,1-1 0 0 0,-1 1 0 0 0,0 0 1 0 0,0 0-1 0 0,1-1 0 0 0,-1 1 0 0 0,1 0 1 0 0,-1-1-1 0 0,1 1 0 0 0,-1 0 0 0 0,1-1 1 0 0,-1 1-1 0 0,1-1 0 0 0,-1 1 0 0 0,1-1 1 0 0,0 1-1 0 0,-1-1 0 0 0,1 1 0 0 0,0-1 0 0 0,-1 0 1 0 0,1 1-1 0 0,0-1 0 0 0,0 0 0 0 0,-1 1 1 0 0,2-1-1 0 0,4 0 1 0 0,52-10 2 0 0,32-2 9 0 0,-32 5-5 0 0,-20 2-4 0 0,-4-4 4 0 0,-28 7-8 0 0,0 0 0 0 0,0 0 1 0 0,0 0-1 0 0,0 1 0 0 0,0 0 1 0 0,0 0-1 0 0,0 1 0 0 0,0 0 1 0 0,0 0-1 0 0,1 0 0 0 0,5 2 1 0 0,-8 5-16 0 0,-4-7 10 0 0,-16 18 20 0 0,5-1-6 0 0,0-1 1 0 0,-1-1-1 0 0,-1 0 1 0 0,-1-1 0 0 0,0-1-1 0 0,-1 0 1 0 0,0-1-1 0 0,-28 17 1 0 0,41-28-9 0 0,0 0-1 0 0,0 1 1 0 0,1-1 0 0 0,-1 0 0 0 0,0 0 0 0 0,0 1-1 0 0,1-1 1 0 0,-1 1 0 0 0,1 0 0 0 0,-1-1-1 0 0,1 1 1 0 0,0 0 0 0 0,-1 0 0 0 0,1 0-1 0 0,0 0 1 0 0,0 0 0 0 0,0 0 0 0 0,1 0-1 0 0,-1 0 1 0 0,0 0 0 0 0,0 3 0 0 0,-12 18 6 0 0,12-23-5 0 0,0 1-1 0 0,0 0 1 0 0,0 0-1 0 0,0 0 1 0 0,0 0-1 0 0,1 0 1 0 0,-1 0-1 0 0,0 0 0 0 0,1 1 1 0 0,-1-1-1 0 0,1 0 1 0 0,-1 0-1 0 0,1 0 1 0 0,-1 1-1 0 0,1-1 0 0 0,0 0 1 0 0,0 1-1 0 0,0-1 1 0 0,0 0-1 0 0,0 0 1 0 0,0 1-1 0 0,0-1 1 0 0,0 0-1 0 0,0 1 0 0 0,0-1 1 0 0,1 1-1 0 0,1 6-8 0 0,-3-5 6 0 0,-1-7 15 0 0,2 2 11 0 0,54 1-28 0 0,-8 0 5 0 0,-7 3-3 0 0,3 2-7 0 0,26 1 16 0 0,-20-8 12 0 0,-37 1-14 0 0,9 0-13 0 0,-7 0-30 0 0,-5 1-3 0 0,7-2-75 0 0,-12 2 71 0 0,-1 0-1 0 0,1 0 0 0 0,-1 0 1 0 0,1 1-1 0 0,-1-1 1 0 0,1 1-1 0 0,0-1 0 0 0,-1 1 1 0 0,1 0-1 0 0,-1 0 1 0 0,1 0-1 0 0,0 1 0 0 0,-1-1 1 0 0,1 0-1 0 0,-1 1 1 0 0,1 0-1 0 0,0 0 0 0 0,3 1 1 0 0,-4 5-214 0 0,-1 0-260 0 0</inkml:trace>
</inkml:ink>
</file>

<file path=ppt/ink/ink5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47:18.348"/>
    </inkml:context>
    <inkml:brush xml:id="br0">
      <inkml:brushProperty name="width" value="0.1" units="cm"/>
      <inkml:brushProperty name="height" value="0.1" units="cm"/>
    </inkml:brush>
  </inkml:definitions>
  <inkml:trace contextRef="#ctx0" brushRef="#br0">18 2 2769 0 0,'-2'-2'3269'0'0,"-4"15"-2053"0"0,-2 24-636 0 0,7-31-515 0 0,1 1 1 0 0,0-1 0 0 0,0 1 0 0 0,0-1 0 0 0,1 0 0 0 0,-1 0-1 0 0,2 1 1 0 0,-1-1 0 0 0,1 0 0 0 0,0 0 0 0 0,0 0-1 0 0,0 0 1 0 0,1 0 0 0 0,0-1 0 0 0,0 1 0 0 0,1-1-1 0 0,-1 0 1 0 0,1 0 0 0 0,0 0 0 0 0,1 0 0 0 0,-1-1 0 0 0,8 6-1 0 0,47 30 292 0 0,-16-12-221 0 0,-17-7-155 0 0,-25-20 7 0 0,-1 0 0 0 0,1 0-1 0 0,-1-1 1 0 0,1 1 0 0 0,0 0 0 0 0,0-1 0 0 0,0 1 0 0 0,-1-1 0 0 0,1 1-1 0 0,0-1 1 0 0,0 1 0 0 0,0-1 0 0 0,0 1 0 0 0,0-1 0 0 0,0 0 0 0 0,0 0 0 0 0,0 1-1 0 0,0-1 1 0 0,0 0 0 0 0,1 0 0 0 0,-1-2-144 0 0</inkml:trace>
</inkml:ink>
</file>

<file path=ppt/ink/ink5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47:18.752"/>
    </inkml:context>
    <inkml:brush xml:id="br0">
      <inkml:brushProperty name="width" value="0.1" units="cm"/>
      <inkml:brushProperty name="height" value="0.1" units="cm"/>
    </inkml:brush>
  </inkml:definitions>
  <inkml:trace contextRef="#ctx0" brushRef="#br0">34 2 4401 0 0,'-6'4'4409'0'0,"3"-9"-4241"0"0,-1 5-64 0 0,3 0-80 0 0,-1 0 8 0 0,1 0 32 0 0,-1 0-24 0 0,0 0-24 0 0,1 0 8 0 0,-1 0 104 0 0,-3 13-104 0 0,4-13-192 0 0,-1 11-328 0 0,1 0 424 0 0,1 0-104 0 0,1 7 0 0 0,17 31-368 0 0</inkml:trace>
</inkml:ink>
</file>

<file path=ppt/ink/ink5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47:19.115"/>
    </inkml:context>
    <inkml:brush xml:id="br0">
      <inkml:brushProperty name="width" value="0.1" units="cm"/>
      <inkml:brushProperty name="height" value="0.1" units="cm"/>
    </inkml:brush>
  </inkml:definitions>
  <inkml:trace contextRef="#ctx0" brushRef="#br0">107 251 4665 0 0,'2'-20'4673'0'0,"-2"13"-4673"0"0,6-1 0 0 0,-1 5 0 0 0,0 2-8 0 0,-5-1-128 0 0,0 0-352 0 0,0 1 0 0 0,0-1 352 0 0,4-3-456 0 0,9-4 55 0 0,-8 4 9 0 0</inkml:trace>
  <inkml:trace contextRef="#ctx0" brushRef="#br0" timeOffset="1">0 22 4441 0 0,'8'-4'4465'0'0,"-5"4"-4425"0"0,-3-1-40 0 0,0-1-40 0 0,0 1-464 0 0,0-1 504 0 0,7 0 0 0 0,9-1-216 0 0,-4 0-160 0 0,1 0-3529 0 0</inkml:trace>
</inkml:ink>
</file>

<file path=ppt/ink/ink5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23:01:48.754"/>
    </inkml:context>
    <inkml:brush xml:id="br0">
      <inkml:brushProperty name="width" value="0.05" units="cm"/>
      <inkml:brushProperty name="height" value="0.05" units="cm"/>
      <inkml:brushProperty name="color" value="#E71224"/>
    </inkml:brush>
  </inkml:definitions>
  <inkml:trace contextRef="#ctx0" brushRef="#br0">44 419 4681 0 0,'-18'-18'4051'0'0,"-2"-3"-3100"0"0,15-5-794 0 0,5 24-145 0 0,1 0 1 0 0,-1 1-1 0 0,1-1 0 0 0,-1 0 0 0 0,1 0 0 0 0,0 0 0 0 0,0 1 0 0 0,0-1 0 0 0,0 0 1 0 0,0 1-1 0 0,0-1 0 0 0,0 1 0 0 0,1-1 0 0 0,-1 1 0 0 0,1 0 0 0 0,2-2 0 0 0,5-3 36 0 0,2 0-1 0 0,-1 0 1 0 0,1 1-1 0 0,17-5 0 0 0,27-14 16 0 0,75-63 153 0 0,-96 68-50 0 0,0-2-1 0 0,-2-1 0 0 0,0-1 1 0 0,48-47-1 0 0,-80 70-141 0 0,1-1 0 0 0,0 0 0 0 0,-1 1-1 0 0,1-1 1 0 0,0 0 0 0 0,-1 0 0 0 0,1 0 0 0 0,-1 0 0 0 0,0 0-1 0 0,1 0 1 0 0,-1 1 0 0 0,1-1 0 0 0,-1 0 0 0 0,0 0 0 0 0,0 0-1 0 0,0 0 1 0 0,0 0 0 0 0,0 0 0 0 0,0 0 0 0 0,0-2-1 0 0,0 2-8 0 0,-1 1-1 0 0,1-1 0 0 0,0 1 0 0 0,-1 0 0 0 0,1-1 0 0 0,-1 1 1 0 0,1 0-1 0 0,-1-1 0 0 0,1 1 0 0 0,-1 0 0 0 0,1 0 1 0 0,-1-1-1 0 0,1 1 0 0 0,-1 0 0 0 0,1 0 0 0 0,-1 0 0 0 0,0 0 1 0 0,1 0-1 0 0,-1 0 0 0 0,1 0 0 0 0,-1 0 0 0 0,1 0 0 0 0,-1 0 1 0 0,0 0-1 0 0,1 0 0 0 0,-1 0 0 0 0,1 0 0 0 0,-1 1 0 0 0,1-1 1 0 0,-1 0-1 0 0,1 0 0 0 0,-1 1 0 0 0,1-1 0 0 0,-1 0 0 0 0,1 1 1 0 0,-1-1-1 0 0,0 1 0 0 0,-9 5 4 0 0,0 0 0 0 0,1 0 0 0 0,-1 1 0 0 0,1 0 0 0 0,1 1-1 0 0,-16 17 1 0 0,22-23-15 0 0,-4 5 12 0 0,1-1 0 0 0,0 1-1 0 0,0 1 1 0 0,1-1 0 0 0,0 0 0 0 0,0 1 0 0 0,1 0 0 0 0,0 0-1 0 0,0 0 1 0 0,0 0 0 0 0,1 1 0 0 0,1-1 0 0 0,0 1-1 0 0,0-1 1 0 0,0 1 0 0 0,1-1 0 0 0,0 1 0 0 0,1 0 0 0 0,0-1-1 0 0,0 1 1 0 0,4 9 0 0 0,-3-9-12 0 0,1 0-1 0 0,0 0 1 0 0,1-1-1 0 0,-1 1 1 0 0,2-1-1 0 0,-1 0 1 0 0,1 0 0 0 0,1-1-1 0 0,-1 0 1 0 0,1 0-1 0 0,0 0 1 0 0,1 0-1 0 0,0-1 1 0 0,0 0-1 0 0,0-1 1 0 0,0 1 0 0 0,1-1-1 0 0,12 5 1 0 0,-9-5-13 0 0,2-1 1 0 0,-1 0-1 0 0,0-1 0 0 0,14 1 1 0 0,-4-1-103 0 0,0-2 0 0 0,0-1 1 0 0,25-2-1 0 0,-27 0 54 0 0,-14 2 5 0 0,0 0 0 0 0,0-1 0 0 0,0 0 0 0 0,0 0 0 0 0,0 0 1 0 0,0-1-1 0 0,0 1 0 0 0,0-2 0 0 0,0 1 0 0 0,-1-1 0 0 0,1 1 0 0 0,6-6 0 0 0,-9 7 65 0 0,0-1 0 0 0,0 0-1 0 0,0 0 1 0 0,0-1-1 0 0,0 1 1 0 0,-1-1-1 0 0,1 1 1 0 0,-1-1-1 0 0,1 0 1 0 0,-1 0-1 0 0,0 0 1 0 0,0 0-1 0 0,0 0 1 0 0,-1 0-1 0 0,1-1 1 0 0,-1 1-1 0 0,0 0 1 0 0,0-1-1 0 0,0 1 1 0 0,0-1-1 0 0,0 0 1 0 0,-1 1 0 0 0,0-1-1 0 0,0 0 1 0 0,0 1-1 0 0,0-1 1 0 0,0 1-1 0 0,-1-1 1 0 0,1 0-1 0 0,-1 1 1 0 0,0-1-1 0 0,0 1 1 0 0,-1-1-1 0 0,1 1 1 0 0,-1 0-1 0 0,0 0 1 0 0,1-1-1 0 0,-5-3 1 0 0,4 4 36 0 0,-1 0 0 0 0,0 0 0 0 0,0 0 0 0 0,-1 0 1 0 0,1 1-1 0 0,0-1 0 0 0,-1 1 0 0 0,0 0 0 0 0,1 0 0 0 0,-1 0 0 0 0,0 1 1 0 0,0-1-1 0 0,0 1 0 0 0,0 0 0 0 0,0 0 0 0 0,0 0 0 0 0,0 1 0 0 0,-1-1 1 0 0,1 1-1 0 0,0 0 0 0 0,-8 1 0 0 0,-11 3 196 0 0,22-2-222 0 0,0-1 1 0 0,-1 0 0 0 0,1 0-1 0 0,0 1 1 0 0,0-1-1 0 0,0 1 1 0 0,0-1-1 0 0,0 1 1 0 0,0-1-1 0 0,1 1 1 0 0,-1 0-1 0 0,1-1 1 0 0,-1 1 0 0 0,1 0-1 0 0,-1-1 1 0 0,1 1-1 0 0,0 0 1 0 0,0 0-1 0 0,0-1 1 0 0,0 1-1 0 0,0 0 1 0 0,0 0 0 0 0,0 0-1 0 0,1-1 1 0 0,-1 1-1 0 0,1 0 1 0 0,0 2-1 0 0,1 6 100 0 0,0 1-1 0 0,1-1 1 0 0,0 0-1 0 0,6 10 1 0 0,-6-12-30 0 0,4 6 21 0 0,7 17 58 0 0,-8-20-119 0 0,-1-4-19 0 0,16 17 147 0 0,18 9-12 0 0,-12-9-102 0 0,-21-20-99 0 0,0 1 0 0 0,0-1 0 0 0,0-1 0 0 0,1 1 0 0 0,-1-1 0 0 0,1 0-1 0 0,0 0 1 0 0,0-1 0 0 0,0 0 0 0 0,0 0 0 0 0,1-1 0 0 0,-1 0 0 0 0,14 1 0 0 0,43 9-497 0 0,-59-8 471 0 0,0-1-1 0 0,0 0 1 0 0,1-1-1 0 0,-1 1 1 0 0,1-1-1 0 0,-1 0 1 0 0,1 0-1 0 0,0-1 1 0 0,-1 0-1 0 0,1 0 1 0 0,-1 0-1 0 0,1-1 1 0 0,0 1-1 0 0,-1-1 1 0 0,9-3-1 0 0,11-15-325 0 0</inkml:trace>
</inkml:ink>
</file>

<file path=ppt/ink/ink5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47:19.480"/>
    </inkml:context>
    <inkml:brush xml:id="br0">
      <inkml:brushProperty name="width" value="0.1" units="cm"/>
      <inkml:brushProperty name="height" value="0.1" units="cm"/>
    </inkml:brush>
  </inkml:definitions>
  <inkml:trace contextRef="#ctx0" brushRef="#br0">0 0 5777 0 0,'52'10'1282'0'0,"-50"-9"-1148"0"0,-1 1 0 0 0,0-1 0 0 0,1 0 0 0 0,-1 1 0 0 0,0-1 0 0 0,0 1 0 0 0,0 0 0 0 0,0-1 0 0 0,-1 1 1 0 0,1 0-1 0 0,0 0 0 0 0,-1-1 0 0 0,1 1 0 0 0,-1 0 0 0 0,1 0 0 0 0,-1 0 0 0 0,0 0 0 0 0,0 0 0 0 0,0-1 0 0 0,0 4 0 0 0,0 2 206 0 0,5 8 88 0 0,0 1 1 0 0,12 25-1 0 0,-7-25-127 0 0,-10-15-417 0 0,2 1-303 0 0,2 6 38 0 0,5 20-359 0 0,-8-24 351 0 0,2 6-100 0 0</inkml:trace>
</inkml:ink>
</file>

<file path=ppt/ink/ink5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47:20.394"/>
    </inkml:context>
    <inkml:brush xml:id="br0">
      <inkml:brushProperty name="width" value="0.1" units="cm"/>
      <inkml:brushProperty name="height" value="0.1" units="cm"/>
    </inkml:brush>
  </inkml:definitions>
  <inkml:trace contextRef="#ctx0" brushRef="#br0">1 101 3785 0 0,'1'-19'3180'0'0,"13"-3"-1655"0"0,10 3-1601 0 0,-2 6 408 0 0,-22 13-331 0 0,10-7 19 0 0,-7 5-9 0 0,0-1-1 0 0,0 1 1 0 0,0 0-1 0 0,0 0 1 0 0,0 1-1 0 0,1-1 0 0 0,-1 1 1 0 0,0-1-1 0 0,1 1 1 0 0,0 0-1 0 0,4-1 1 0 0,-8 3-2 0 0,1-1 1 0 0,-1 0 0 0 0,0 0 0 0 0,0 0 0 0 0,0 1 0 0 0,0-1 0 0 0,0 0 0 0 0,0 0 0 0 0,1 1 0 0 0,-1-1 0 0 0,0 0 0 0 0,0 0 0 0 0,0 1-1 0 0,0-1 1 0 0,0 0 0 0 0,0 0 0 0 0,0 1 0 0 0,0-1 0 0 0,0 0 0 0 0,0 0 0 0 0,0 1 0 0 0,0-1 0 0 0,0 0 0 0 0,0 0 0 0 0,0 1 0 0 0,0-1-1 0 0,-1 0 1 0 0,1 0 0 0 0,0 0 0 0 0,0 1 0 0 0,0-1 0 0 0,0 0 0 0 0,0 0 0 0 0,0 1 0 0 0,-1-1 0 0 0,1 0 0 0 0,0 0 0 0 0,0 0 0 0 0,0 0-1 0 0,-1 1 1 0 0,1-1 0 0 0,0 0 0 0 0,0 0 0 0 0,0 0 0 0 0,-1 0 0 0 0,-4 9-4 0 0,-24 55 59 0 0,7-22-50 0 0,18-27-16 0 0,8 7 1 0 0,1-2 0 0 0,-5-18 1 0 0,1 0 0 0 0,-1 0-1 0 0,1 0 1 0 0,0 0 0 0 0,-1 0 0 0 0,1 0 0 0 0,0 0 0 0 0,0 0-1 0 0,0-1 1 0 0,1 1 0 0 0,-1 0 0 0 0,0-1 0 0 0,1 1 0 0 0,-1-1-1 0 0,1 1 1 0 0,-1-1 0 0 0,1 1 0 0 0,0-1 0 0 0,-1 0-1 0 0,1 0 1 0 0,3 1 0 0 0,27 11 50 0 0,-3-2-27 0 0,15 4-64 0 0,-10-6-320 0 0,2-2-670 0 0,-4 0 300 0 0,-17-2-164 0 0</inkml:trace>
</inkml:ink>
</file>

<file path=ppt/ink/ink5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47:20.768"/>
    </inkml:context>
    <inkml:brush xml:id="br0">
      <inkml:brushProperty name="width" value="0.1" units="cm"/>
      <inkml:brushProperty name="height" value="0.1" units="cm"/>
    </inkml:brush>
  </inkml:definitions>
  <inkml:trace contextRef="#ctx0" brushRef="#br0">0 1 2345 0 0,'6'16'6655'0'0,"12"29"-6750"0"0,-12-29 456 0 0,4 22-58 0 0,-10-35-286 0 0,1-1 1 0 0,-1 0-1 0 0,1 1 0 0 0,-1-1 1 0 0,1 0-1 0 0,0 0 0 0 0,0 1 1 0 0,-1-1-1 0 0,2 0 0 0 0,1 4 0 0 0,-2-5-181 0 0</inkml:trace>
</inkml:ink>
</file>

<file path=ppt/ink/ink5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47:21.880"/>
    </inkml:context>
    <inkml:brush xml:id="br0">
      <inkml:brushProperty name="width" value="0.1" units="cm"/>
      <inkml:brushProperty name="height" value="0.1" units="cm"/>
    </inkml:brush>
  </inkml:definitions>
  <inkml:trace contextRef="#ctx0" brushRef="#br0">1 0 3713 0 0,'69'33'1839'0'0,"-49"-28"-333"0"0,-21-13-462 0 0,-10-2-242 0 0,7 10-452 0 0,7 47-74 0 0,-1-37-234 0 0,0 1 0 0 0,0-1 0 0 0,1 0 1 0 0,8 19-1 0 0,-5-15-8 0 0,-1 7 39 0 0,-4-14-39 0 0,1-1-1 0 0,-1 0 0 0 0,1 0 1 0 0,1 0-1 0 0,4 10 1 0 0,2-1 20 0 0,-8-10-40 0 0,1 0 0 0 0,1-1-1 0 0,-1 1 1 0 0,1-1 0 0 0,-1 1 0 0 0,1-1 0 0 0,1 0-1 0 0,-1-1 1 0 0,0 1 0 0 0,1 0 0 0 0,0-1-1 0 0,0 0 1 0 0,0 0 0 0 0,0 0 0 0 0,9 4 0 0 0,-12-7-9 0 0,-1 0 0 0 0,1 0 1 0 0,0 0-1 0 0,0 0 0 0 0,-1 0 1 0 0,1 0-1 0 0,0 0 0 0 0,0 0 1 0 0,-1-1-1 0 0,1 1 0 0 0,0 0 1 0 0,0-1-1 0 0,-1 1 0 0 0,1 0 1 0 0,0-1-1 0 0,-1 1 0 0 0,1-1 1 0 0,0 1-1 0 0,-1-1 0 0 0,1 1 1 0 0,-1-1-1 0 0,1 1 0 0 0,-1-1 1 0 0,1 0-1 0 0,-1 1 0 0 0,0-1 1 0 0,1 0-1 0 0,-1 1 0 0 0,0-1 1 0 0,1 0-1 0 0,-1 1 0 0 0,0-2 1 0 0,2-21 27 0 0,2-9-10 0 0,-3 25-20 0 0,1 0 0 0 0,-1 0 0 0 0,-1 0 0 0 0,1 0 0 0 0,-1-1 0 0 0,-1 1 0 0 0,1 0 0 0 0,-1 0 0 0 0,0 0 0 0 0,-1 0 0 0 0,0 0 1 0 0,-5-13-1 0 0,-4 1 17 0 0,-1-3 0 0 0,7 7 4 0 0,5 13-21 0 0,-2-2 6 0 0,2 4-11 0 0,-1-1-10 0 0,0-1 4 0 0,2 2-6 0 0,0 1 13 0 0,0 0 1 0 0,1 1-1 0 0,-1-1 1 0 0,0 0 0 0 0,0 1-1 0 0,0 0 1 0 0,0-1-1 0 0,0 1 1 0 0,0 0-1 0 0,0-1 1 0 0,0 1 0 0 0,0 3-1 0 0,5 8 7 0 0,28 30 16 0 0,-1 0 17 0 0,-10-3 20 0 0,5 13 79 0 0,-2 2-1 0 0,26 83 1 0 0,-34-73-107 0 0,-16-57-26 0 0,0 0 0 0 0,-1-1 0 0 0,0 1 0 0 0,0 0 0 0 0,-1 0 1 0 0,0 0-1 0 0,-1-1 0 0 0,-1 10 0 0 0,1-14 1 0 0,1 1-1 0 0,-2-1 1 0 0,1 0-1 0 0,0 1 1 0 0,-1-1 0 0 0,1 0-1 0 0,-1 0 1 0 0,0 0-1 0 0,0 0 1 0 0,0 0-1 0 0,-4 3 1 0 0,-4-2 7 0 0,-13-7 7 0 0,-1 2 19 0 0,-9-2 4 0 0,10-5 7 0 0,3-5-11 0 0,11 3-31 0 0,-8-6 22 0 0,16 15-29 0 0,-1 0 1 0 0,1 0-1 0 0,-1 0 0 0 0,1-1 1 0 0,0 1-1 0 0,-1 0 1 0 0,1-1-1 0 0,0 1 0 0 0,0-1 1 0 0,0 1-1 0 0,0-1 1 0 0,0 0-1 0 0,0 1 0 0 0,0-1 1 0 0,1 0-1 0 0,-1 1 0 0 0,0-4 1 0 0,1 3-1 0 0,-1 0 0 0 0,1-1 0 0 0,-1 1 0 0 0,0 0 0 0 0,0 0 0 0 0,0 0 0 0 0,0 0 0 0 0,0 0 0 0 0,0 0 0 0 0,0 0 0 0 0,-1 0 0 0 0,-2-2 0 0 0,-11-21 6 0 0,18 7-6 0 0,1 11-8 0 0,4-10 5 0 0,-2 11-18 0 0,65-2-83 0 0,-47 7-890 0 0,0 1 1 0 0,42 5-1 0 0,-48 0 448 0 0</inkml:trace>
</inkml:ink>
</file>

<file path=ppt/ink/ink5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47:22.247"/>
    </inkml:context>
    <inkml:brush xml:id="br0">
      <inkml:brushProperty name="width" value="0.1" units="cm"/>
      <inkml:brushProperty name="height" value="0.1" units="cm"/>
    </inkml:brush>
  </inkml:definitions>
  <inkml:trace contextRef="#ctx0" brushRef="#br0">1 54 3817 0 0,'67'-46'1768'0'0,"-60"40"-1138"0"0,-9 4 70 0 0,-12 4 1016 0 0,10-1-768 0 0,2 0-887 0 0,0 0 0 0 0,0 1-1 0 0,0 0 1 0 0,0-1-1 0 0,0 1 1 0 0,0 0-1 0 0,1 0 1 0 0,-1 0 0 0 0,1 0-1 0 0,-1 1 1 0 0,1-1-1 0 0,0 0 1 0 0,0 1-1 0 0,0-1 1 0 0,0 0 0 0 0,0 1-1 0 0,1-1 1 0 0,-1 5-1 0 0,-1-2-57 0 0,-8 35 147 0 0,10-38-131 0 0,0 0 1 0 0,0-1 0 0 0,0 1 0 0 0,0 0 0 0 0,1 0 0 0 0,-1 0 0 0 0,1 0 0 0 0,-1 0-1 0 0,1 0 1 0 0,0 0 0 0 0,-1 0 0 0 0,1 0 0 0 0,0-1 0 0 0,0 1 0 0 0,0 0 0 0 0,0-1-1 0 0,1 1 1 0 0,-1-1 0 0 0,0 1 0 0 0,1-1 0 0 0,-1 1 0 0 0,4 1 0 0 0,-4-3 88 0 0,0 1-103 0 0,-1 0 1 0 0,1 0 0 0 0,0 0 0 0 0,0 0-1 0 0,0 0 1 0 0,1-1 0 0 0,-1 1-1 0 0,0 0 1 0 0,0-1 0 0 0,0 1-1 0 0,0-1 1 0 0,1 1 0 0 0,-1-1 0 0 0,0 0-1 0 0,1 0 1 0 0,1 1 0 0 0,21 7 5 0 0,-7 2-5 0 0,35 18 36 0 0,-11-14 23 0 0,-15-8-60 0 0,-23-5-50 0 0,1 1 0 0 0,0-1 0 0 0,-1 0 0 0 0,1-1 0 0 0,0 1 0 0 0,0 0 0 0 0,0-1 0 0 0,0 0 0 0 0,0 0 0 0 0,0 0 0 0 0,-1-1 1 0 0,1 1-1 0 0,0-1 0 0 0,0 0 0 0 0,0 0 0 0 0,-1 0 0 0 0,7-3 0 0 0,4 0-231 0 0,-9 3 107 0 0,3-3-417 0 0</inkml:trace>
</inkml:ink>
</file>

<file path=ppt/ink/ink5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47:22.646"/>
    </inkml:context>
    <inkml:brush xml:id="br0">
      <inkml:brushProperty name="width" value="0.1" units="cm"/>
      <inkml:brushProperty name="height" value="0.1" units="cm"/>
    </inkml:brush>
  </inkml:definitions>
  <inkml:trace contextRef="#ctx0" brushRef="#br0">2 1 4193 0 0,'-1'9'4193'0'0,"5"1"-4193"0"0,-2-8 8 0 0,1 1 16 0 0,0 0-232 0 0</inkml:trace>
</inkml:ink>
</file>

<file path=ppt/ink/ink5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47:38.530"/>
    </inkml:context>
    <inkml:brush xml:id="br0">
      <inkml:brushProperty name="width" value="0.1" units="cm"/>
      <inkml:brushProperty name="height" value="0.1" units="cm"/>
    </inkml:brush>
  </inkml:definitions>
  <inkml:trace contextRef="#ctx0" brushRef="#br0">1 69 2721 0 0,'18'11'2996'0'0,"-9"-11"-2423"0"0,-1 0-430 0 0,47-9 539 0 0,39-5 259 0 0,-55 11-1380 0 0,0-3 0 0 0,0-1 0 0 0,-1-2 0 0 0,43-15 0 0 0,-61 16-2301 0 0</inkml:trace>
</inkml:ink>
</file>

<file path=ppt/ink/ink5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47:58.943"/>
    </inkml:context>
    <inkml:brush xml:id="br0">
      <inkml:brushProperty name="width" value="0.1" units="cm"/>
      <inkml:brushProperty name="height" value="0.1" units="cm"/>
    </inkml:brush>
  </inkml:definitions>
  <inkml:trace contextRef="#ctx0" brushRef="#br0">1 49 2465 0 0,'5'-5'5341'0'0,"-5"4"-4849"0"0,1-1-419 0 0,4-2 1149 0 0,4 1-812 0 0,-1 1 149 0 0,30-9 366 0 0,21-1-427 0 0,-19 7-422 0 0,-15 3-5 0 0,-23 1-68 0 0,0 1-1 0 0,0 0 1 0 0,1 0 0 0 0,-1 0-1 0 0,0 0 1 0 0,0 0 0 0 0,0 0-1 0 0,0 1 1 0 0,0-1 0 0 0,0 1-1 0 0,0-1 1 0 0,1 1 0 0 0,-2 0-1 0 0,1 0 1 0 0,0 0 0 0 0,0 0-1 0 0,0 0 1 0 0,3 3 0 0 0,-2 1 8 0 0,1-1 0 0 0,-1 1 0 0 0,0 0 0 0 0,-1 0 0 0 0,1 1 0 0 0,2 7 0 0 0,-2-5-6 0 0,-1-3 0 0 0,0 0 0 0 0,0 0 0 0 0,-1 0-1 0 0,0 0 1 0 0,0 0 0 0 0,0 1 0 0 0,0-1-1 0 0,-1 0 1 0 0,0 0 0 0 0,0 1 0 0 0,0-1 0 0 0,-1 0-1 0 0,0 0 1 0 0,0 1 0 0 0,0-1 0 0 0,-1 0-1 0 0,0 0 1 0 0,-2 6 0 0 0,-9 18 65 0 0,-33 53-1 0 0,30-55-15 0 0,0 0-1 0 0,-13 36 1 0 0,21-48-45 0 0,-6 6-3 0 0,12-18 0 0 0,-1 0 0 0 0,1 0-1 0 0,0 1 1 0 0,-1-1-1 0 0,2 0 1 0 0,-1 1 0 0 0,0-1-1 0 0,1 1 1 0 0,-1 0-1 0 0,1-1 1 0 0,0 1-1 0 0,0 6 1 0 0,1-9 15 0 0,0 0 0 0 0,0 0 0 0 0,1-1 0 0 0,-1 1 0 0 0,0 0 0 0 0,1-1 0 0 0,-1 1 0 0 0,1 0 0 0 0,-1-1 0 0 0,0 1 0 0 0,1-1 0 0 0,0 1 0 0 0,-1-1 0 0 0,1 1 0 0 0,-1-1 0 0 0,1 1 0 0 0,0-1 1 0 0,-1 1-1 0 0,1-1 0 0 0,0 0 0 0 0,-1 1 0 0 0,1-1 0 0 0,0 0 0 0 0,-1 0 0 0 0,1 0 0 0 0,0 1 0 0 0,0-1 0 0 0,1 0 0 0 0,29 4-36 0 0,-21-4 84 0 0,39 0 61 0 0,7-1 170 0 0,-36 3-157 0 0,10 6-55 0 0,-12-1-35 0 0,-9-1 12 0 0,-8-6-57 0 0,-6 0-1571 0 0</inkml:trace>
</inkml:ink>
</file>

<file path=ppt/ink/ink5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47:59.313"/>
    </inkml:context>
    <inkml:brush xml:id="br0">
      <inkml:brushProperty name="width" value="0.1" units="cm"/>
      <inkml:brushProperty name="height" value="0.1" units="cm"/>
    </inkml:brush>
  </inkml:definitions>
  <inkml:trace contextRef="#ctx0" brushRef="#br0">2 14 4977 0 0,'-2'-14'6786'0'0,"2"21"-6656"0"0,0-1 1 0 0,1 1-1 0 0,-1-1 1 0 0,1 0 0 0 0,1 1-1 0 0,-1-1 1 0 0,1 0-1 0 0,0 0 1 0 0,3 6 0 0 0,2 7-4 0 0,3 28 544 0 0,6 82-1 0 0,-11-77-328 0 0,-3-41-290 0 0,1 0 0 0 0,0 0 0 0 0,0-1-1 0 0,1 0 1 0 0,0 0 0 0 0,8 12 0 0 0,-7-12-6 0 0,0-1-1 0 0,0 1 1 0 0,-1 0 0 0 0,-1 1-1 0 0,0-1 1 0 0,0 0 0 0 0,1 12-1 0 0,-4-8 102 0 0,-1 7-337 0 0,-10 32-1299 0 0,10-50 841 0 0</inkml:trace>
</inkml:ink>
</file>

<file path=ppt/ink/ink5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48:00.937"/>
    </inkml:context>
    <inkml:brush xml:id="br0">
      <inkml:brushProperty name="width" value="0.1" units="cm"/>
      <inkml:brushProperty name="height" value="0.1" units="cm"/>
    </inkml:brush>
  </inkml:definitions>
  <inkml:trace contextRef="#ctx0" brushRef="#br0">249 305 4657 0 0,'-4'1'4405'0'0,"4"-9"-3205"0"0,0 5-904 0 0,0-6 644 0 0,0-3-630 0 0,0 4-317 0 0,0 4 117 0 0,4-39 271 0 0,-3 36-304 0 0,0 0 0 0 0,0 0 0 0 0,-1 0 1 0 0,1-1-1 0 0,-2 1 0 0 0,1 0 0 0 0,-1 0 1 0 0,-2-9-1 0 0,2 8-27 0 0,-1-1 1 0 0,2 0-1 0 0,-1 1 1 0 0,1-1-1 0 0,0 0 1 0 0,1 1 0 0 0,0-1-1 0 0,4-13 1 0 0,1-31 358 0 0,-7 51-257 0 0,1 3-167 0 0,-51 56 253 0 0,34-37-224 0 0,0-1-1 0 0,-23 20 1 0 0,5-8 11 0 0,-13 20 31 0 0,42-44-47 0 0,1 0-1 0 0,0 1 1 0 0,0-1 0 0 0,1 1-1 0 0,0 0 1 0 0,0 1 0 0 0,1-1-1 0 0,0 1 1 0 0,0-1-1 0 0,-2 16 1 0 0,5-23-8 0 0,0-1 0 0 0,0 1 0 0 0,0-1 0 0 0,0 1 0 0 0,0-1 0 0 0,0 1 0 0 0,0-1 0 0 0,0 0-1 0 0,0 1 1 0 0,1-1 0 0 0,-1 1 0 0 0,0-1 0 0 0,0 0 0 0 0,0 1 0 0 0,1-1 0 0 0,-1 1 0 0 0,0-1 0 0 0,0 0 0 0 0,1 1 0 0 0,-1-1 0 0 0,0 0-1 0 0,1 0 1 0 0,-1 1 0 0 0,0-1 0 0 0,1 0 0 0 0,-1 0 0 0 0,0 1 0 0 0,1-1 0 0 0,-1 0 0 0 0,1 0 0 0 0,-1 0 0 0 0,0 0 0 0 0,1 1 0 0 0,-1-1 0 0 0,1 0-1 0 0,-1 0 1 0 0,1 0 0 0 0,-1 0 0 0 0,1 0 0 0 0,12-1 7 0 0,-2 0-5 0 0,1-1-1 0 0,-1-1 0 0 0,0 1 1 0 0,0-2-1 0 0,0 0 0 0 0,0 0 1 0 0,-1 0-1 0 0,0-2 0 0 0,0 1 1 0 0,0-1-1 0 0,12-10 0 0 0,-17 13 1 0 0,-1 0-1 0 0,1 1 0 0 0,0 0 0 0 0,0 0 1 0 0,0 0-1 0 0,0 0 0 0 0,7 0 0 0 0,-5 0-3 0 0,1 2 0 0 0,0-1 0 0 0,-1 1-1 0 0,1 0 1 0 0,0 1 0 0 0,0 0 0 0 0,7 1-1 0 0,19 3 12 0 0,-33-5 3 0 0,-14 51 27 0 0,6-35-31 0 0,-1 0-1 0 0,-1 0 1 0 0,0-1-1 0 0,-1-1 1 0 0,-17 21-1 0 0,-12 17 12 0 0,17-15-14 0 0,19-30-9 0 0,-16 33 8 0 0,-1 22 0 0 0,17-52-4 0 0,-9 20-5 0 0,9-23 3 0 0,-2 3 1 0 0,-7 12 3 0 0,7-15-5 0 0,1 1-1 0 0,0-1 1 0 0,0 1-1 0 0,0 0 1 0 0,-3 13-1 0 0,10-16 83 0 0,7-3 141 0 0,-7-1-244 0 0,18 1 101 0 0,-1-1 1 0 0,1 0 0 0 0,0-1 0 0 0,-1-2 0 0 0,26-4 0 0 0,30-9 258 0 0,-12 2-196 0 0,-20 9-95 0 0,-26 4-28 0 0,5 3-4 0 0,-11 0-9 0 0,-2-2-2 0 0,3 0-197 0 0</inkml:trace>
</inkml:ink>
</file>

<file path=ppt/ink/ink5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23:01:49.163"/>
    </inkml:context>
    <inkml:brush xml:id="br0">
      <inkml:brushProperty name="width" value="0.05" units="cm"/>
      <inkml:brushProperty name="height" value="0.05" units="cm"/>
      <inkml:brushProperty name="color" value="#E71224"/>
    </inkml:brush>
  </inkml:definitions>
  <inkml:trace contextRef="#ctx0" brushRef="#br0">238 11 5137 0 0,'-7'-8'4925'0'0,"-9"6"-3817"0"0,-26 7-1314 0 0,41-5 259 0 0,-6 1-19 0 0,-71 18 321 0 0,31 2-12 0 0,26 0-40 0 0,18-17-273 0 0,-2 2 14 0 0,-1 1 9 0 0,2 3 14 0 0,4-9-65 0 0,1-1-1 0 0,-1 1 1 0 0,0-1-1 0 0,1 1 1 0 0,-1-1 0 0 0,1 0-1 0 0,-1 1 1 0 0,1-1-1 0 0,-1 1 1 0 0,1-1-1 0 0,-1 0 1 0 0,1 1-1 0 0,-1-1 1 0 0,1 0-1 0 0,0 0 1 0 0,-1 1-1 0 0,1-1 1 0 0,-1 0-1 0 0,1 0 1 0 0,0 0-1 0 0,-1 0 1 0 0,1 0-1 0 0,0 0 1 0 0,-1 0-1 0 0,1 0 1 0 0,-1 0 0 0 0,1 0-1 0 0,0 0 1 0 0,-1 0-1 0 0,1 0 1 0 0,-1-1-1 0 0,1 1 1 0 0,0 0-1 0 0,-1 0 1 0 0,1-1-1 0 0,24-1 115 0 0,37 7 63 0 0,-21 0-44 0 0,-32-3-89 0 0,58 15 140 0 0,-28-1-51 0 0,16 11 14 0 0,-49-24-137 0 0,0 0 0 0 0,-1-1 0 0 0,1 2 0 0 0,-1-1 0 0 0,0 1 0 0 0,0-1 0 0 0,0 2 0 0 0,-1-1 0 0 0,1 0 0 0 0,-1 1 0 0 0,0 0 0 0 0,0 0 0 0 0,-1 0 0 0 0,1 0 0 0 0,-1 1 0 0 0,0-1 0 0 0,-1 1 0 0 0,4 10 0 0 0,-6-16-10 0 0,0 1-1 0 0,0 0 1 0 0,0-1-1 0 0,0 1 1 0 0,0 0 0 0 0,0 0-1 0 0,0-1 1 0 0,0 1-1 0 0,0 0 1 0 0,0-1 0 0 0,-1 1-1 0 0,1 0 1 0 0,0-1 0 0 0,-1 1-1 0 0,1 0 1 0 0,0-1-1 0 0,-1 1 1 0 0,1-1 0 0 0,-1 1-1 0 0,1-1 1 0 0,-1 1 0 0 0,1-1-1 0 0,-1 1 1 0 0,1-1-1 0 0,-1 1 1 0 0,0-1 0 0 0,0 1-1 0 0,-30 15 95 0 0,-14-2 10 0 0,21-8-81 0 0,-5-2 55 0 0,1-2 0 0 0,-56-3 0 0 0,29 0-1542 0 0,53 1 1385 0 0,1 0 0 0 0,-1 0 0 0 0,0 0 0 0 0,0 0 0 0 0,0 0 0 0 0,0-1 0 0 0,0 1 0 0 0,1 0 0 0 0,-1-1 0 0 0,0 0 0 0 0,0 1 0 0 0,0-1 0 0 0,1 0 0 0 0,-1 0 0 0 0,0 0 0 0 0,1 0 0 0 0,-1 0 0 0 0,1 0 0 0 0,-1 0 0 0 0,1 0 0 0 0,0-1 0 0 0,-3-2 0 0 0,1-16-547 0 0</inkml:trace>
</inkml:ink>
</file>

<file path=ppt/ink/ink5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48:01.478"/>
    </inkml:context>
    <inkml:brush xml:id="br0">
      <inkml:brushProperty name="width" value="0.1" units="cm"/>
      <inkml:brushProperty name="height" value="0.1" units="cm"/>
    </inkml:brush>
  </inkml:definitions>
  <inkml:trace contextRef="#ctx0" brushRef="#br0">28 49 4145 0 0,'10'-15'3294'0'0,"-8"14"-3048"0"0,-1 0 0 0 0,0-1-1 0 0,0 1 1 0 0,0 0 0 0 0,0 0 0 0 0,-1-1 0 0 0,1 1-1 0 0,0-1 1 0 0,-1 1 0 0 0,1 0 0 0 0,0-1 0 0 0,-1 1-1 0 0,0-1 1 0 0,1 1 0 0 0,-1-4 0 0 0,0 5-220 0 0,0 0-1 0 0,1-1 1 0 0,-1 1 0 0 0,0 0 0 0 0,0 0 0 0 0,0-1 0 0 0,0 1-1 0 0,0 0 1 0 0,0-1 0 0 0,0 1 0 0 0,0 0 0 0 0,0 0-1 0 0,0-1 1 0 0,0 1 0 0 0,-1 0 0 0 0,1 0 0 0 0,0-1 0 0 0,0 1-1 0 0,0 0 1 0 0,0 0 0 0 0,0 0 0 0 0,0-1 0 0 0,-1 1 0 0 0,1 0-1 0 0,0 0 1 0 0,0-1 0 0 0,0 1 0 0 0,0 0 0 0 0,-1 0 0 0 0,1 0-1 0 0,0 0 1 0 0,0 0 0 0 0,-1-1 0 0 0,1 1 0 0 0,0 0-1 0 0,0 0 1 0 0,0 0 0 0 0,-1 0 0 0 0,1 0 0 0 0,0 0 0 0 0,-1 0-1 0 0,1 0 1 0 0,0 0 0 0 0,0 0 0 0 0,-1 0 0 0 0,1 0 0 0 0,0 0-1 0 0,0 0 1 0 0,-1 0 0 0 0,1 0 0 0 0,0 0 0 0 0,0 0 0 0 0,-1 0-1 0 0,1 0 1 0 0,0 0 0 0 0,-1 1 0 0 0,-7 5 294 0 0,4 0-295 0 0,-7 17 63 0 0,8-19-79 0 0,1 0 0 0 0,0 1-1 0 0,0-1 1 0 0,0 0 0 0 0,1 1-1 0 0,-1-1 1 0 0,1 1 0 0 0,0 0-1 0 0,1-1 1 0 0,-1 1 0 0 0,1 5 0 0 0,1-1 40 0 0,0 0 0 0 0,0 1 0 0 0,1-1 1 0 0,0 0-1 0 0,1 0 0 0 0,0 0 1 0 0,1-1-1 0 0,6 13 0 0 0,-7-15-25 0 0,0-1 0 0 0,0 0-1 0 0,1 0 1 0 0,0 0 0 0 0,0 0 0 0 0,0-1-1 0 0,9 7 1 0 0,-11-9-16 0 0,1 0 0 0 0,-1-1-1 0 0,0 1 1 0 0,1-1 0 0 0,0 0 0 0 0,-1 0-1 0 0,1 0 1 0 0,0 0 0 0 0,-1 0 0 0 0,5 0-1 0 0,-5-1-27 0 0,3-1-78 0 0,1-1-56 0 0,5-1-123 0 0,1 0-46 0 0,-11 2-102 0 0</inkml:trace>
</inkml:ink>
</file>

<file path=ppt/ink/ink5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48:01.871"/>
    </inkml:context>
    <inkml:brush xml:id="br0">
      <inkml:brushProperty name="width" value="0.1" units="cm"/>
      <inkml:brushProperty name="height" value="0.1" units="cm"/>
    </inkml:brush>
  </inkml:definitions>
  <inkml:trace contextRef="#ctx0" brushRef="#br0">21 1 4889 0 0,'-21'1'4889'0'0,"21"1"-4889"0"0,3-2 48 0 0,-1-2 112 0 0,0 7-304 0 0,4 8 144 0 0,-1-5-64 0 0,0 0-56 0 0</inkml:trace>
</inkml:ink>
</file>

<file path=ppt/ink/ink5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48:02.223"/>
    </inkml:context>
    <inkml:brush xml:id="br0">
      <inkml:brushProperty name="width" value="0.1" units="cm"/>
      <inkml:brushProperty name="height" value="0.1" units="cm"/>
    </inkml:brush>
  </inkml:definitions>
  <inkml:trace contextRef="#ctx0" brushRef="#br0">1 202 4625 0 0,'5'12'6692'0'0,"6"-12"-5999"0"0,13-3-260 0 0,10-5-149 0 0,2-1-334 0 0,-10 7-2961 0 0</inkml:trace>
  <inkml:trace contextRef="#ctx0" brushRef="#br0" timeOffset="1">92 80 5609 0 0,'-29'-53'2099'0'0,"31"43"-1004"0"0,15 2-7 0 0,-8 4 1104 0 0,9 1-1756 0 0,-14 3-351 0 0,-3 0-37 0 0,36-2-3634 0 0,-34 2 2930 0 0</inkml:trace>
</inkml:ink>
</file>

<file path=ppt/ink/ink5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48:04.313"/>
    </inkml:context>
    <inkml:brush xml:id="br0">
      <inkml:brushProperty name="width" value="0.1" units="cm"/>
      <inkml:brushProperty name="height" value="0.1" units="cm"/>
    </inkml:brush>
  </inkml:definitions>
  <inkml:trace contextRef="#ctx0" brushRef="#br0">0 6 1768 0 0,'2'-5'5858'0'0,"2"14"-4788"0"0,1 1-1043 0 0,8 14-2 0 0,35 70 100 0 0,-34-55-92 0 0,-8-12-25 0 0,-8 6-836 0 0,-2-24-2857 0 0</inkml:trace>
</inkml:ink>
</file>

<file path=ppt/ink/ink5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48:04.674"/>
    </inkml:context>
    <inkml:brush xml:id="br0">
      <inkml:brushProperty name="width" value="0.1" units="cm"/>
      <inkml:brushProperty name="height" value="0.1" units="cm"/>
    </inkml:brush>
  </inkml:definitions>
  <inkml:trace contextRef="#ctx0" brushRef="#br0">1 1 4857 0 0,'13'54'4872'0'0,"-9"-32"-4787"0"0,0 5-19 0 0,5 19 13 0 0,-7-39-43 0 0,0 0 0 0 0,0 0 0 0 0,0-1 0 0 0,1 1 0 0 0,0-1 0 0 0,0 0 0 0 0,8 11 1 0 0,1-7-125 0 0,-7-6-96 0 0,-4-4 3 0 0</inkml:trace>
</inkml:ink>
</file>

<file path=ppt/ink/ink5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48:05.659"/>
    </inkml:context>
    <inkml:brush xml:id="br0">
      <inkml:brushProperty name="width" value="0.1" units="cm"/>
      <inkml:brushProperty name="height" value="0.1" units="cm"/>
    </inkml:brush>
  </inkml:definitions>
  <inkml:trace contextRef="#ctx0" brushRef="#br0">0 176 1360 0 0,'0'-6'2977'0'0,"0"2"-1706"0"0,1 1-616 0 0,3-2-18 0 0,2 2-315 0 0,7-3-186 0 0,9-5 49 0 0,2-3-117 0 0,19-15 193 0 0,48-30 355 0 0,-77 52-547 0 0,-1 1-1 0 0,1 0 1 0 0,22-5-1 0 0,-33 10-59 0 0,5-1 0 0 0,-4 0-9 0 0,-8 1-3 0 0,-1 6-8 0 0,-5 12 7 0 0,-1 4 5 0 0,10-20-1 0 0,-30 44 5 0 0,3-11 4 0 0,-3-4 7 0 0,10-14-2 0 0,3-5-9 0 0,14-8 1 0 0,0 0 0 0 0,0-1 0 0 0,0 1 0 0 0,0-1 0 0 0,0 0 0 0 0,-1-1 0 0 0,-5 3 1 0 0,0 3 18 0 0,7-4 71 0 0,3-1 57 0 0,7-1-154 0 0,-1 1-1 0 0,1-1 1 0 0,0 0-1 0 0,-1 0 1 0 0,1-1-1 0 0,0 0 1 0 0,0 0-1 0 0,0-1 1 0 0,-1 1-1 0 0,1-2 1 0 0,0 1-1 0 0,-1-1 1 0 0,1 0-1 0 0,7-3 1 0 0,29-6-117 0 0,-32 9-35 0 0</inkml:trace>
</inkml:ink>
</file>

<file path=ppt/ink/ink5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48:06.028"/>
    </inkml:context>
    <inkml:brush xml:id="br0">
      <inkml:brushProperty name="width" value="0.1" units="cm"/>
      <inkml:brushProperty name="height" value="0.1" units="cm"/>
    </inkml:brush>
  </inkml:definitions>
  <inkml:trace contextRef="#ctx0" brushRef="#br0">1 38 4257 0 0,'23'-15'635'0'0,"8"-5"60"0"0,-23 18-174 0 0,-10 8 306 0 0,-4 4-638 0 0,1-1 0 0 0,1 1 1 0 0,0 0-1 0 0,0 0 0 0 0,1 1 1 0 0,0-1-1 0 0,1 1 0 0 0,-2 14 0 0 0,0 84 195 0 0,4-101-312 0 0,0 8 29 0 0,1-1 0 0 0,1 1 0 0 0,7 28 1 0 0,0 0-11 0 0,-8-39-87 0 0</inkml:trace>
</inkml:ink>
</file>

<file path=ppt/ink/ink5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48:07.912"/>
    </inkml:context>
    <inkml:brush xml:id="br0">
      <inkml:brushProperty name="width" value="0.1" units="cm"/>
      <inkml:brushProperty name="height" value="0.1" units="cm"/>
    </inkml:brush>
  </inkml:definitions>
  <inkml:trace contextRef="#ctx0" brushRef="#br0">13 15 4017 0 0,'3'-2'2444'0'0,"-1"1"-1611"0"0,-2 0-770 0 0,-1 0 81 0 0,0 0 55 0 0,-1 0 195 0 0,-1-1 317 0 0,3 1-680 0 0,0 1 1 0 0,0 0 0 0 0,0 0-1 0 0,0-1 1 0 0,0 1 0 0 0,0 0-1 0 0,0 0 1 0 0,0 0 0 0 0,-1-1 0 0 0,1 1-1 0 0,0 0 1 0 0,0 0 0 0 0,0-1-1 0 0,0 1 1 0 0,-1 0 0 0 0,1 0-1 0 0,0 0 1 0 0,0 0 0 0 0,0 0 0 0 0,-1-1-1 0 0,1 1 1 0 0,0 0 0 0 0,0 0-1 0 0,-1 0 1 0 0,1 0 0 0 0,0 0 0 0 0,0 0-1 0 0,-1 0 1 0 0,1 0 0 0 0,0 0-1 0 0,0 0 1 0 0,-1 0 0 0 0,1 0-1 0 0,0 0 1 0 0,0 0 0 0 0,-1 0 0 0 0,1 0-1 0 0,0 0 1 0 0,0 0 0 0 0,-1 0-1 0 0,1 0 1 0 0,0 0 0 0 0,0 0-1 0 0,-1 0 1 0 0,1 1 0 0 0,0-1 0 0 0,0 0-1 0 0,0 0 1 0 0,-1 0 0 0 0,1 0-1 0 0,0 1 1 0 0,0-1 0 0 0,0 0-1 0 0,0 0 1 0 0,-1 1 0 0 0,2 22 465 0 0,15 45-856 0 0,-11-51 547 0 0,3 15-172 0 0,14 42 16 0 0,-6-26-1 0 0,-7-23-14 0 0,8 21 39 0 0,-15-40-44 0 0,0-1-1 0 0,1-1 1 0 0,-1 1-1 0 0,1 0 1 0 0,0-1-1 0 0,1 1 1 0 0,-1-1-1 0 0,1 0 0 0 0,-1 0 1 0 0,1 0-1 0 0,5 3 1 0 0,0-4 29 0 0,-7-3-36 0 0,-1 0-1 0 0,1-1 1 0 0,-1 1 0 0 0,0 0 0 0 0,1-1-1 0 0,-1 0 1 0 0,0 1 0 0 0,1-1-1 0 0,-1 0 1 0 0,0 1 0 0 0,0-1-1 0 0,0 0 1 0 0,0 0 0 0 0,1 0-1 0 0,-1 0 1 0 0,0 0 0 0 0,-1 0 0 0 0,1 0-1 0 0,0-1 1 0 0,0 1 0 0 0,0 0-1 0 0,0-3 1 0 0,14-30 32 0 0,-1-19 1 0 0,-8-1-16 0 0,-4-30-6 0 0,0-16-1 0 0,-2 93-21 0 0,0-7 6 0 0,-4 4-3 0 0,-1 11-9 0 0,1 0 9 0 0,2-1-3 0 0,1 0 2 0 0,1 0 1 0 0,-2 11 8 0 0,11 25-10 0 0,14 16 9 0 0,-2 2 1 0 0,-2 1-1 0 0,-3 0 0 0 0,-2 1 1 0 0,-2 0-1 0 0,3 61 0 0 0,-15-105 3 0 0,0-11-6 0 0,0 0 0 0 0,-1 0 0 0 0,1 0 0 0 0,0 0 0 0 0,0 0 0 0 0,-1 0 0 0 0,1-1 0 0 0,-1 1-1 0 0,1 0 1 0 0,-1 0 0 0 0,1 0 0 0 0,-1-1 0 0 0,1 1 0 0 0,-1 0 0 0 0,0-1 0 0 0,1 1 0 0 0,-1 0 0 0 0,0-1-1 0 0,0 1 1 0 0,1-1 0 0 0,-1 1 0 0 0,0-1 0 0 0,0 1 0 0 0,-1-1 0 0 0,-5 3 5 0 0,-7 3 8 0 0,7-3-12 0 0,0 0 1 0 0,0 0-1 0 0,0-1 1 0 0,0 0 0 0 0,-1-1-1 0 0,1 1 1 0 0,0-1-1 0 0,-1-1 1 0 0,1 0-1 0 0,-1 0 1 0 0,1 0-1 0 0,-1-1 1 0 0,1 0-1 0 0,-9-2 1 0 0,12 2-2 0 0,1 0 0 0 0,-1 0 0 0 0,1-1-1 0 0,-1 1 1 0 0,1-1 0 0 0,0 0 0 0 0,0 0 0 0 0,-1 0 0 0 0,1 0 0 0 0,1 0-1 0 0,-1-1 1 0 0,0 1 0 0 0,0-1 0 0 0,1 0 0 0 0,0 0 0 0 0,-1 0 0 0 0,1 0-1 0 0,0 0 1 0 0,1 0 0 0 0,-1-1 0 0 0,1 1 0 0 0,-1-1 0 0 0,1 1 0 0 0,0-1-1 0 0,0 0 1 0 0,0 1 0 0 0,1-1 0 0 0,-1 0 0 0 0,1-7 0 0 0,1 4 1 0 0,0-1 0 0 0,0 0 0 0 0,1 0 0 0 0,-1 1 0 0 0,2-1 1 0 0,-1 1-1 0 0,1 0 0 0 0,0 0 0 0 0,1 0 0 0 0,0 0 0 0 0,0 0 0 0 0,0 1 0 0 0,1-1 1 0 0,0 1-1 0 0,0 0 0 0 0,1 1 0 0 0,-1-1 0 0 0,1 1 0 0 0,0 0 0 0 0,1 1 0 0 0,6-4 0 0 0,-9 6-1 0 0,-1 0 0 0 0,1 0 0 0 0,0 1 0 0 0,0-1 0 0 0,0 1 0 0 0,0 0 0 0 0,0 1 0 0 0,0-1 0 0 0,7 1 0 0 0,29-7-31 0 0,-37 5-78 0 0,0 1-1 0 0,1 0 1 0 0,-1 0-1 0 0,1 0 1 0 0,-1 1-1 0 0,1-1 1 0 0,-1 1-1 0 0,1 0 1 0 0,-1 0-1 0 0,1 0 0 0 0,0 1 1 0 0,-1-1-1 0 0,1 1 1 0 0,-1-1-1 0 0,1 1 1 0 0,-1 0-1 0 0,0 1 1 0 0,1-1-1 0 0,-1 1 1 0 0,0-1-1 0 0,0 1 0 0 0,3 2 1 0 0,4 6-824 0 0</inkml:trace>
</inkml:ink>
</file>

<file path=ppt/ink/ink5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48:08.299"/>
    </inkml:context>
    <inkml:brush xml:id="br0">
      <inkml:brushProperty name="width" value="0.1" units="cm"/>
      <inkml:brushProperty name="height" value="0.1" units="cm"/>
    </inkml:brush>
  </inkml:definitions>
  <inkml:trace contextRef="#ctx0" brushRef="#br0">95 0 7554 0 0,'-16'6'143'0'0,"-5"3"737"0"0,9 2-592 0 0,6-3-231 0 0,0 1 1 0 0,0 0-1 0 0,1 0 1 0 0,1 1-1 0 0,-1-1 1 0 0,2 1-1 0 0,-1 0 1 0 0,-2 12-1 0 0,6-19-40 0 0,0 0-1 0 0,-1-1 1 0 0,1 1 0 0 0,0 0 0 0 0,0 0-1 0 0,0 0 1 0 0,1 0 0 0 0,-1-1 0 0 0,1 1-1 0 0,-1 0 1 0 0,1 0 0 0 0,0-1 0 0 0,0 1-1 0 0,0-1 1 0 0,0 1 0 0 0,1-1 0 0 0,-1 1-1 0 0,1-1 1 0 0,0 1 0 0 0,-1-1 0 0 0,1 0-1 0 0,0 0 1 0 0,0 0 0 0 0,0 0-1 0 0,3 1 1 0 0,1 2 5 0 0,0-1-1 0 0,1 0 1 0 0,-1 0 0 0 0,1 0-1 0 0,0-1 1 0 0,0 0-1 0 0,0 0 1 0 0,10 1-1 0 0,-8-2 24 0 0,1-1 1 0 0,-1 0-1 0 0,1-1 0 0 0,0 0 0 0 0,-1-1 0 0 0,1 1 0 0 0,-1-2 0 0 0,12-2 0 0 0,-16 3-220 0 0,0-1 1 0 0,1 0-1 0 0,-1 0 0 0 0,0 0 1 0 0,0-1-1 0 0,0 1 1 0 0,0-1-1 0 0,0 0 1 0 0,4-4-1 0 0,4-3-350 0 0,3 5 5 0 0</inkml:trace>
</inkml:ink>
</file>

<file path=ppt/ink/ink5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48:08.659"/>
    </inkml:context>
    <inkml:brush xml:id="br0">
      <inkml:brushProperty name="width" value="0.1" units="cm"/>
      <inkml:brushProperty name="height" value="0.1" units="cm"/>
    </inkml:brush>
  </inkml:definitions>
  <inkml:trace contextRef="#ctx0" brushRef="#br0">4 11 4041 0 0,'-4'-2'824'0'0,"9"-4"0"0"0,-2 6-344 0 0,-3-2-336 0 0,16 10-1384 0 0</inkml:trace>
</inkml:ink>
</file>

<file path=ppt/ink/ink5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23:01:49.737"/>
    </inkml:context>
    <inkml:brush xml:id="br0">
      <inkml:brushProperty name="width" value="0.05" units="cm"/>
      <inkml:brushProperty name="height" value="0.05" units="cm"/>
      <inkml:brushProperty name="color" value="#E71224"/>
    </inkml:brush>
  </inkml:definitions>
  <inkml:trace contextRef="#ctx0" brushRef="#br0">124 70 6929 0 0,'-13'38'7144'0'0,"4"18"-7084"0"0,4-18 322 0 0,5-33-367 0 0,0 0 0 0 0,0 0 0 0 0,0 1 0 0 0,1-1 1 0 0,-1 0-1 0 0,1 0 0 0 0,2 6 0 0 0,-3-9-13 0 0,1-1 0 0 0,-1 0 1 0 0,0 0-1 0 0,0 0 0 0 0,1 0 0 0 0,-1 0 1 0 0,0 0-1 0 0,1 0 0 0 0,-1 0 0 0 0,1 0 1 0 0,-1 0-1 0 0,1 0 0 0 0,0 0 0 0 0,-1 0 1 0 0,1 0-1 0 0,0 0 0 0 0,0 0 0 0 0,0-1 1 0 0,-1 1-1 0 0,1 0 0 0 0,0 0 0 0 0,0-1 1 0 0,0 1-1 0 0,0-1 0 0 0,0 1 0 0 0,0-1 1 0 0,0 0-1 0 0,1 1 0 0 0,-1-1 0 0 0,0 0 1 0 0,0 1-1 0 0,0-1 0 0 0,2 0 0 0 0,2-2-1 0 0,32-13 33 0 0,-17-7-9 0 0,-14 15-15 0 0,2-3-7 0 0,-1 0 1 0 0,1 0 0 0 0,-2-1 0 0 0,1 0 0 0 0,-2 0 0 0 0,1 0 0 0 0,4-17-1 0 0,-6 16-5 0 0,1-5-14 0 0,0 1 0 0 0,0-1 0 0 0,-2 0 0 0 0,2-30 0 0 0,-5 47 19 0 0,0 1 1 0 0,0-1 0 0 0,0 0-1 0 0,0 1 1 0 0,0-1-1 0 0,0 0 1 0 0,0 0 0 0 0,0 1-1 0 0,-1-1 1 0 0,1 0-1 0 0,0 1 1 0 0,0-1 0 0 0,0 0-1 0 0,0 0 1 0 0,-1 1-1 0 0,1-1 1 0 0,0 0 0 0 0,0 0-1 0 0,-1 0 1 0 0,1 1-1 0 0,0-1 1 0 0,0 0 0 0 0,-1 0-1 0 0,1 0 1 0 0,0 0-1 0 0,-1 1 1 0 0,1-1 0 0 0,0 0-1 0 0,-1 0 1 0 0,1 0-1 0 0,0 0 1 0 0,-1 0 0 0 0,1 0-1 0 0,0 0 1 0 0,-1 0-1 0 0,1 0 1 0 0,0 0 0 0 0,-1 0-1 0 0,1 0 1 0 0,0 0-1 0 0,0 0 1 0 0,-1-1 0 0 0,1 1-1 0 0,0 0 1 0 0,-1 0-1 0 0,1 0 1 0 0,0 0 0 0 0,0 0-1 0 0,-1-1 1 0 0,1 1-1 0 0,0 0 1 0 0,0 0 0 0 0,-1-1-1 0 0,1 1 1 0 0,0 0-1 0 0,0 0 1 0 0,0-1 0 0 0,-1 1-1 0 0,1 0 1 0 0,0 0-1 0 0,0-1 1 0 0,0 1 0 0 0,0 0-1 0 0,0-1 1 0 0,0 1-1 0 0,0 0 1 0 0,-1-1 0 0 0,1 1-1 0 0,0-1 1 0 0,-6 24 58 0 0,0 1 0 0 0,2 0 0 0 0,0 0 0 0 0,2 0 1 0 0,1 0-1 0 0,0 0 0 0 0,2 1 0 0 0,1-1 0 0 0,5 25 0 0 0,-2-15 3 0 0,-3-16-35 0 0,0-1 0 0 0,2 0 0 0 0,0 1 0 0 0,0-2 0 0 0,2 1 0 0 0,0 0 0 0 0,17 29-1 0 0,-10-24 1 0 0,1-1-1 0 0,1-1 1 0 0,0-1-1 0 0,26 25 1 0 0,-31-35-9 0 0,0 0 1 0 0,1 0-1 0 0,0-1 0 0 0,1 0 1 0 0,0-1-1 0 0,0 0 1 0 0,0-1-1 0 0,1 0 0 0 0,25 7 1 0 0,-34-13-13 0 0,1 1 0 0 0,-1-1 0 0 0,0 0 0 0 0,1 0 0 0 0,-1 0 0 0 0,0-1 0 0 0,1 0 1 0 0,-1 0-1 0 0,0 0 0 0 0,0 0 0 0 0,0 0 0 0 0,0-1 0 0 0,0 0 0 0 0,0 0 0 0 0,0 0 0 0 0,4-3 0 0 0,-6 4-3 0 0,0 0 0 0 0,0 0 0 0 0,-1-1 0 0 0,1 1 0 0 0,0-1 0 0 0,0 0 0 0 0,-1 1 0 0 0,1-1 0 0 0,-1 0 0 0 0,1 0 0 0 0,-1 0 0 0 0,0 0 0 0 0,0 0 0 0 0,0 0 0 0 0,0 0 0 0 0,0 0 0 0 0,0-1 0 0 0,-1 1 0 0 0,1 0 0 0 0,-1 0 0 0 0,0-1 0 0 0,1 1 1 0 0,-1 0-1 0 0,0-1 0 0 0,0 1 0 0 0,0 0 0 0 0,-1-1 0 0 0,1 1 0 0 0,-2-4 0 0 0,-4-9 4 0 0,-1 1 0 0 0,0 1 1 0 0,-1-1-1 0 0,0 2 0 0 0,-1-1 0 0 0,-1 1 1 0 0,0 0-1 0 0,-1 1 0 0 0,0 0 1 0 0,-14-10-1 0 0,-10-5 10 0 0,-1 2 1 0 0,-51-26-1 0 0,50 32-4 0 0,0 3-1 0 0,-1 0 1 0 0,-1 3-1 0 0,0 1 1 0 0,-60-8 0 0 0,93 17-139 0 0,-1 1 1 0 0,1 0-1 0 0,-1 0 1 0 0,0 1-1 0 0,1-1 1 0 0,-1 1-1 0 0,0 1 1 0 0,0-1 0 0 0,1 1-1 0 0,-12 3 1 0 0,17-3 88 0 0,1-1 1 0 0,0 0-1 0 0,0 0 1 0 0,-1 1-1 0 0,1-1 1 0 0,0 0 0 0 0,0 0-1 0 0,0 1 1 0 0,0-1-1 0 0,0 0 1 0 0,-1 0-1 0 0,1 1 1 0 0,0-1-1 0 0,0 0 1 0 0,0 1 0 0 0,0-1-1 0 0,0 0 1 0 0,0 0-1 0 0,0 1 1 0 0,0-1-1 0 0,0 0 1 0 0,0 1-1 0 0,0-1 1 0 0,0 0 0 0 0,0 1-1 0 0,0-1 1 0 0,0 0-1 0 0,0 0 1 0 0,0 1-1 0 0,1-1 1 0 0,-1 0-1 0 0,0 0 1 0 0,0 1 0 0 0,0-1-1 0 0,0 0 1 0 0,1 0-1 0 0,-1 1 1 0 0,0-1-1 0 0</inkml:trace>
</inkml:ink>
</file>

<file path=ppt/ink/ink5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48:09.346"/>
    </inkml:context>
    <inkml:brush xml:id="br0">
      <inkml:brushProperty name="width" value="0.1" units="cm"/>
      <inkml:brushProperty name="height" value="0.1" units="cm"/>
    </inkml:brush>
  </inkml:definitions>
  <inkml:trace contextRef="#ctx0" brushRef="#br0">84 85 2537 0 0,'-3'-5'139'0'0,"-5"-11"573"0"0,-1 2 1 0 0,0-1 0 0 0,-14-15 0 0 0,23 29-677 0 0,-1 1 1 0 0,1 0-1 0 0,-1-1 1 0 0,1 1 0 0 0,0 0-1 0 0,-1-1 1 0 0,1 1 0 0 0,-1 0-1 0 0,1 0 1 0 0,-1-1 0 0 0,1 1-1 0 0,-1 0 1 0 0,1 0 0 0 0,-1 0-1 0 0,1 0 1 0 0,-1 0-1 0 0,1-1 1 0 0,-1 1 0 0 0,1 0-1 0 0,-1 0 1 0 0,1 0 0 0 0,-1 1-1 0 0,1-1 1 0 0,-1 0 0 0 0,1 0-1 0 0,-1 0 1 0 0,1 0 0 0 0,-1 0-1 0 0,1 0 1 0 0,-1 1-1 0 0,1-1 1 0 0,-1 0 0 0 0,1 1-1 0 0,0-1 1 0 0,-1 0 0 0 0,1 0-1 0 0,-1 1 1 0 0,1-1 0 0 0,0 1-1 0 0,-1-1 1 0 0,1 0 0 0 0,0 1-1 0 0,0-1 1 0 0,-1 1-1 0 0,1-1 1 0 0,0 1 0 0 0,0-1-1 0 0,-1 1 1 0 0,1-1 0 0 0,0 1-1 0 0,0-1 1 0 0,0 1 0 0 0,0-1-1 0 0,0 1 1 0 0,-10 35 80 0 0,10-27-76 0 0,0-1 0 0 0,0 0 1 0 0,1 1-1 0 0,1-1 0 0 0,-1 0 0 0 0,1 0 1 0 0,1 0-1 0 0,0 0 0 0 0,0 0 1 0 0,0-1-1 0 0,1 1 0 0 0,0-1 0 0 0,0 0 1 0 0,11 13-1 0 0,40 58 294 0 0,9 12-87 0 0,-25-33-163 0 0,-11-14-51 0 0,5 7 10 0 0,14 25 31 0 0,-23-35 16 0 0,-2 0 1 0 0,30 81 0 0 0,-41-88-37 0 0,18 46 38 0 0,-3 2 0 0 0,-4 0 1 0 0,13 99-1 0 0,-32-160-100 0 0,0-2-76 0 0,0 1-1 0 0,-1 0 0 0 0,-1-1 0 0 0,0 1 0 0 0,-2 0 1 0 0,0-1-1 0 0,-1 1 0 0 0,-1 0 0 0 0,0-1 0 0 0,-2 0 1 0 0,-12 33-1 0 0,-1-12-436 0 0,0-1 188 0 0</inkml:trace>
</inkml:ink>
</file>

<file path=ppt/ink/ink5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48:18.582"/>
    </inkml:context>
    <inkml:brush xml:id="br0">
      <inkml:brushProperty name="width" value="0.1" units="cm"/>
      <inkml:brushProperty name="height" value="0.1" units="cm"/>
    </inkml:brush>
  </inkml:definitions>
  <inkml:trace contextRef="#ctx0" brushRef="#br0">0 329 3121 0 0,'40'37'1533'0'0,"-29"-27"-854"0"0,0 0-1 0 0,1-1 1 0 0,13 7 0 0 0,11 4 412 0 0,19 5-199 0 0,-18-9-793 0 0,178 70 626 0 0,-127-56-647 0 0,-30-13-50 0 0,-29-9-11 0 0,0-1 1 0 0,0-2-1 0 0,40 2 0 0 0,37-6 32 0 0,-64-1-28 0 0,-1-3 1 0 0,1-1-1 0 0,-1-2 1 0 0,0-1-1 0 0,0-3 1 0 0,76-29-1 0 0,58-32 92 0 0,-92 39-70 0 0,-1-3 1 0 0,93-55-1 0 0,-91 37-17 0 0,108-63 17 0 0,-151 94-38 0 0,1 3 0 0 0,84-28 0 0 0,-110 43-4 0 0,93-24 14 0 0,-39 20-10 0 0,-51 10-6 0 0,8 5-4 0 0,-26-7 5 0 0,-1 1 0 0 0,1-1-1 0 0,0 0 1 0 0,-1 0 0 0 0,1 1 0 0 0,0-1 0 0 0,0 0-1 0 0,-1 1 1 0 0,1-1 0 0 0,-1 1 0 0 0,1-1 0 0 0,0 1 0 0 0,-1-1-1 0 0,1 1 1 0 0,-1-1 0 0 0,1 1 0 0 0,-1 0 0 0 0,1-1-1 0 0,-1 1 1 0 0,0 0 0 0 0,1-1 0 0 0,-1 1 0 0 0,0 0-1 0 0,0-1 1 0 0,1 1 0 0 0,-1 0 0 0 0,0 0 0 0 0,0-1 0 0 0,0 1-1 0 0,0 0 1 0 0,0 0 0 0 0,0 0 0 0 0,0-1 0 0 0,0 1-1 0 0,0 0 1 0 0,0 0 0 0 0,0-1 0 0 0,-1 1 0 0 0,1 0-1 0 0,0-1 1 0 0,-1 1 0 0 0,1 0 0 0 0,-1 1 0 0 0,-53 73-2 0 0,-25 42 56 0 0,63-92-46 0 0,-11 8 77 0 0,-15 24 110 0 0,37-48-211 0 0,-6 14 159 0 0,11-23-141 0 0,0 1 1 0 0,0-1-1 0 0,0 1 0 0 0,1-1 1 0 0,-1 1-1 0 0,0-1 1 0 0,0 1-1 0 0,1-1 0 0 0,-1 0 1 0 0,0 1-1 0 0,1-1 1 0 0,-1 1-1 0 0,1-1 1 0 0,-1 0-1 0 0,0 1 0 0 0,1-1 1 0 0,-1 0-1 0 0,1 1 1 0 0,-1-1-1 0 0,1 0 0 0 0,-1 0 1 0 0,1 0-1 0 0,-1 1 1 0 0,1-1-1 0 0,-1 0 1 0 0,1 0-1 0 0,-1 0 0 0 0,1 0 1 0 0,-1 0-1 0 0,1 0 1 0 0,0 0-1 0 0,-1 0 1 0 0,1 0-1 0 0,-1 0 0 0 0,1 0 1 0 0,-1-1-1 0 0,1 1 1 0 0,-1 0-1 0 0,1 0 0 0 0,-1 0 1 0 0,1-1-1 0 0,-1 1 1 0 0,1-1-1 0 0,7 0 2 0 0,-1 0 0 0 0,0 0 0 0 0,0-1 0 0 0,1-1 0 0 0,-1 1 1 0 0,0-1-1 0 0,-1 0 0 0 0,1 0 0 0 0,0-1 0 0 0,-1 0 0 0 0,0 0 0 0 0,0-1 0 0 0,0 0 0 0 0,-1 0 0 0 0,1 0 0 0 0,-1 0 0 0 0,4-8 0 0 0,120-146-4 0 0,-38 55 0 0 0,-42 62 2 0 0,-16 21 0 0 0,18-5 0 0 0,-50 26-2 0 0,-1 0 0 0 0,1 0 0 0 0,0 1 0 0 0,0-1-1 0 0,-1 0 1 0 0,1 0 0 0 0,0 1 0 0 0,-1-1 0 0 0,1 0 0 0 0,0 1 0 0 0,-1-1 0 0 0,1 0 0 0 0,-1 1 0 0 0,1-1 0 0 0,0 1 0 0 0,-1-1 0 0 0,1 1 0 0 0,-1-1 0 0 0,1 1-1 0 0,-1 0 1 0 0,0-1 0 0 0,1 1 0 0 0,-1-1 0 0 0,0 1 0 0 0,1 0 0 0 0,-1 0 0 0 0,0-1 0 0 0,0 1 0 0 0,1 0 0 0 0,-1-1 0 0 0,0 1 0 0 0,0 0 0 0 0,0 0-1 0 0,0-1 1 0 0,0 1 0 0 0,0 0 0 0 0,0 0 0 0 0,-1 0 0 0 0,3 33-3 0 0,-4-25 0 0 0,-1 1-1 0 0,-1-1 1 0 0,1 1-1 0 0,-2-1 0 0 0,1-1 1 0 0,-1 1-1 0 0,-8 10 1 0 0,-17 36-15 0 0,18-25 19 0 0,-23 59-6 0 0,24-60 5 0 0,2 1 1 0 0,-9 46-1 0 0,20-55 7 0 0,8 7 4 0 0,-2-11-12 0 0,-6-14 2 0 0,1 0 0 0 0,-1 0 0 0 0,1 0 0 0 0,0 0-1 0 0,0 0 1 0 0,0 0 0 0 0,1-1 0 0 0,-1 0-1 0 0,1 0 1 0 0,-1 0 0 0 0,1 0 0 0 0,0 0-1 0 0,-1-1 1 0 0,1 1 0 0 0,0-1 0 0 0,0 0 0 0 0,0 0-1 0 0,8 0 1 0 0,8-3 1 0 0,10-4-2 0 0,2 1 14 0 0,-11 0-9 0 0,0 0 1 0 0,0-1-1 0 0,25-11 1 0 0,26-14 0 0 0,-22 8 2 0 0,-16 9 0 0 0,16-8 39 0 0,74-45 0 0 0,-75 38-27 0 0,71-30 1 0 0,49 5 21 0 0,-86 31-56 0 0,-29 5-42 0 0,-53 18 31 0 0,3-2-167 0 0,1 0-1 0 0,-1 0 1 0 0,1 1 0 0 0,-1-1 0 0 0,1 1-1 0 0,0 0 1 0 0,0 1 0 0 0,-1-1 0 0 0,1 1-1 0 0,0 0 1 0 0,0 0 0 0 0,0 1 0 0 0,6 0-1 0 0</inkml:trace>
</inkml:ink>
</file>

<file path=ppt/ink/ink5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48:19.235"/>
    </inkml:context>
    <inkml:brush xml:id="br0">
      <inkml:brushProperty name="width" value="0.1" units="cm"/>
      <inkml:brushProperty name="height" value="0.1" units="cm"/>
    </inkml:brush>
  </inkml:definitions>
  <inkml:trace contextRef="#ctx0" brushRef="#br0">1423 31 2160 0 0,'-22'-11'2000'0'0,"10"4"-777"0"0,-2 0 115 0 0,3 2-307 0 0,-8 5 1272 0 0,-19 15-2253 0 0,-53 45 197 0 0,21-10-95 0 0,19-14-118 0 0,19-13-22 0 0,-66 44 60 0 0,34-28-53 0 0,-15 9 5 0 0,-33 27-13 0 0,15-9 2 0 0,50-36 31 0 0,-60 27 0 0 0,67-39-23 0 0,-14 4-9 0 0,3-1-5 0 0,15-5 6 0 0,-6 1-132 0 0,-1-3 0 0 0,0-1-1 0 0,-68 11 1 0 0,99-20 22 0 0,-1 3 10 0 0,0 0-552 0 0,13-5 319 0 0</inkml:trace>
</inkml:ink>
</file>

<file path=ppt/ink/ink5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48:20.231"/>
    </inkml:context>
    <inkml:brush xml:id="br0">
      <inkml:brushProperty name="width" value="0.1" units="cm"/>
      <inkml:brushProperty name="height" value="0.1" units="cm"/>
    </inkml:brush>
  </inkml:definitions>
  <inkml:trace contextRef="#ctx0" brushRef="#br0">1332 617 4345 0 0,'-5'0'3759'0'0,"1"0"-2737"0"0,0 0-673 0 0,1 0-229 0 0,-2 0 440 0 0,1 0-135 0 0,-25-1 38 0 0,-6-8-320 0 0,9-3-150 0 0,3-1 62 0 0,-21-11-20 0 0,-1 2 0 0 0,-72-25-1 0 0,103 44-28 0 0,0-2 0 0 0,0 0 0 0 0,0 0 0 0 0,1-1 0 0 0,0-1 0 0 0,0 0 0 0 0,-21-16 0 0 0,17 1-3 0 0,-4-19-4 0 0,13 23 2 0 0,-4-7 8 0 0,2 0 1 0 0,0-1-1 0 0,-5-29 0 0 0,13 49-4 0 0,0 0 0 0 0,-1 1 0 0 0,1-1 0 0 0,-1 1 0 0 0,0-1 0 0 0,-1 1 0 0 0,1 0 0 0 0,-1 0 0 0 0,0 0 0 0 0,0 1 0 0 0,-1-1 0 0 0,1 1 0 0 0,-1 0 0 0 0,0 0 0 0 0,0 1 0 0 0,0 0 0 0 0,-1 0 0 0 0,-7-4 0 0 0,-12-3 5 0 0,-1 0 0 0 0,-52-12 0 0 0,18 5 16 0 0,-8-11-41 0 0,4 2 18 0 0,21 15-6 0 0,36 10 2 0 0,0 1-1 0 0,1 0 0 0 0,-1 1 0 0 0,0-1 1 0 0,0 1-1 0 0,1 1 0 0 0,-1-1 0 0 0,1 1 0 0 0,-1 0 1 0 0,1 1-1 0 0,0-1 0 0 0,0 1 0 0 0,0 1 1 0 0,0-1-1 0 0,0 1 0 0 0,1 0 0 0 0,-7 6 0 0 0,-11 10 12 0 0,2 2 0 0 0,-31 37-1 0 0,22-23-6 0 0,29-34-1 0 0,-1 1 0 0 0,1-1 0 0 0,-1 0 0 0 0,0 0 0 0 0,0 0 0 0 0,0 0-1 0 0,0 0 1 0 0,0-1 0 0 0,0 1 0 0 0,0-1 0 0 0,-1 1 0 0 0,1-1-1 0 0,-1 0 1 0 0,1 1 0 0 0,-1-1 0 0 0,1-1 0 0 0,-1 1 0 0 0,1 0 0 0 0,-1-1-1 0 0,0 1 1 0 0,0-1 0 0 0,1 0 0 0 0,-1 0 0 0 0,0 0 0 0 0,-3 0-1 0 0,6 0 5 0 0,-1 0-7 0 0,1 0-2 0 0,-1 0 1 0 0,-8 4-217 0 0,11 2-85 0 0,2-1-30 0 0,-1-3 135 0 0,9 0-1816 0 0,-5 0 1478 0 0</inkml:trace>
</inkml:ink>
</file>

<file path=ppt/ink/ink5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48:21.067"/>
    </inkml:context>
    <inkml:brush xml:id="br0">
      <inkml:brushProperty name="width" value="0.1" units="cm"/>
      <inkml:brushProperty name="height" value="0.1" units="cm"/>
    </inkml:brush>
  </inkml:definitions>
  <inkml:trace contextRef="#ctx0" brushRef="#br0">187 14 2641 0 0,'-3'-6'2778'0'0,"1"3"-1970"0"0,2 3-767 0 0,0-1 1 0 0,0 1-1 0 0,0 0 1 0 0,0 0-1 0 0,0-1 1 0 0,-1 1-1 0 0,1 0 1 0 0,0 0-1 0 0,0-1 0 0 0,0 1 1 0 0,0 0-1 0 0,-1 0 1 0 0,1 0-1 0 0,0 0 1 0 0,0-1-1 0 0,0 1 1 0 0,-1 0-1 0 0,1 0 1 0 0,0 0-1 0 0,0 0 1 0 0,-1 0-1 0 0,1 0 1 0 0,0-1-1 0 0,0 1 1 0 0,-1 0-1 0 0,1 0 1 0 0,0 0-1 0 0,-1 0 1 0 0,1 0-1 0 0,0 0 1 0 0,0 0-1 0 0,-1 0 1 0 0,1 0-1 0 0,0 0 1 0 0,0 1-1 0 0,-1-1 1 0 0,1 0-1 0 0,0 0 1 0 0,0 0-1 0 0,-1 0 0 0 0,1 0 1 0 0,0 0-1 0 0,0 0 1 0 0,-1 1-1 0 0,1-1 1 0 0,0 0-1 0 0,0 0 1 0 0,0 0-1 0 0,-1 1 1 0 0,1-1-1 0 0,0 0 1 0 0,-10 13 231 0 0,9-11-272 0 0,-71 125 592 0 0,44-75-349 0 0,8-24-156 0 0,-6 10 54 0 0,25-34-135 0 0,-7 16 71 0 0,8-21-74 0 0,0 1 0 0 0,0 0-1 0 0,0 0 1 0 0,0 0-1 0 0,0 0 1 0 0,-1 0-1 0 0,1 0 1 0 0,0 0-1 0 0,0 0 1 0 0,0 0 0 0 0,0-1-1 0 0,0 1 1 0 0,0 0-1 0 0,0 0 1 0 0,-1 0-1 0 0,1 0 1 0 0,0 0-1 0 0,0 0 1 0 0,0 0 0 0 0,0 0-1 0 0,0 0 1 0 0,0 0-1 0 0,0 0 1 0 0,-1 0-1 0 0,1 0 1 0 0,0 0 0 0 0,0 0-1 0 0,0 0 1 0 0,0 0-1 0 0,0 0 1 0 0,0 0-1 0 0,-1 0 1 0 0,1 0-1 0 0,0 0 1 0 0,0 0 0 0 0,0 0-1 0 0,0 1 1 0 0,0-1-1 0 0,0 0 1 0 0,19-16 33 0 0,-4 7-24 0 0,34-32 1 0 0,-43 34-10 0 0,1 1 0 0 0,0 0 0 0 0,0 0 0 0 0,0 0 0 0 0,1 1 0 0 0,-1 0 0 0 0,1 1 0 0 0,11-5 0 0 0,17-2 19 0 0,-31 9-24 0 0,1 1 1 0 0,0 0 0 0 0,-1 1-1 0 0,1-1 1 0 0,-1 1-1 0 0,8 0 1 0 0,-8 1 1 0 0,-1 0 0 0 0,1 1 0 0 0,0-1 1 0 0,0 1-1 0 0,0 0 0 0 0,-1 0 0 0 0,1 0 0 0 0,-1 1 0 0 0,0 0 0 0 0,0 0 1 0 0,0 0-1 0 0,0 0 0 0 0,0 0 0 0 0,4 5 0 0 0,-4-4 1 0 0,12 12 40 0 0,-16-15-39 0 0,1-1 0 0 0,-1 1 0 0 0,0-1 0 0 0,1 1 0 0 0,-1-1 0 0 0,0 1 0 0 0,1-1 0 0 0,-1 1-1 0 0,0-1 1 0 0,0 1 0 0 0,0-1 0 0 0,1 1 0 0 0,-1-1 0 0 0,0 1 0 0 0,0-1 0 0 0,0 1 0 0 0,0 0 0 0 0,0-1-1 0 0,0 1 1 0 0,0-1 0 0 0,0 1 0 0 0,0 0 0 0 0,0-1 0 0 0,-1 1 0 0 0,1-1 0 0 0,0 1 0 0 0,0-1 0 0 0,0 1 0 0 0,-1-1-1 0 0,1 1 1 0 0,0-1 0 0 0,-1 2 0 0 0,-1-2 33 0 0,0 1 0 0 0,0-1 0 0 0,0 1 0 0 0,1-1 0 0 0,-1 0 1 0 0,0 0-1 0 0,0 0 0 0 0,0 0 0 0 0,0 0 0 0 0,0 0 0 0 0,0 0 0 0 0,0-1 0 0 0,1 1 0 0 0,-1-1 0 0 0,-3-1 0 0 0,4 2-30 0 0,0 0 1 0 0,0 0-1 0 0,0-1 1 0 0,-1 1-1 0 0,1-1 1 0 0,0 1-1 0 0,0-1 1 0 0,0 0-1 0 0,0 1 1 0 0,0-1-1 0 0,0 0 1 0 0,1 0-1 0 0,-1 0 1 0 0,0 0-1 0 0,0 1 1 0 0,-1-3-1 0 0,1-2-3 0 0,-1 0 1 0 0,0 1-1 0 0,-1-1 1 0 0,1 1-1 0 0,-1-1 0 0 0,0 1 1 0 0,0 0-1 0 0,0 0 1 0 0,-4-4-1 0 0,2 3 0 0 0,1 1-1 0 0,0-1 0 0 0,0 0 1 0 0,1-1-1 0 0,0 1 1 0 0,0 0-1 0 0,-3-9 0 0 0,-3-3 9 0 0,-10-7 18 0 0,3 14-18 0 0,4 8-14 0 0,11 2-2 0 0,0 0-6 0 0,0 0 14 0 0,1 0 13 0 0,0 3 7 0 0,1 15-2 0 0,-5 6-11 0 0,2-18-12 0 0,0 0 1 0 0,-1 0-1 0 0,1 0 0 0 0,-1 0 1 0 0,-1-1-1 0 0,1 1 0 0 0,-1-1 0 0 0,-5 6 1 0 0,-30 46-13 0 0,19-17 17 0 0,8-12 5 0 0,12-25-8 0 0,0-3-7 0 0,24-15-1653 0 0,0 0 1013 0 0,31-41-366 0 0</inkml:trace>
</inkml:ink>
</file>

<file path=ppt/ink/ink5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45:51.291"/>
    </inkml:context>
    <inkml:brush xml:id="br0">
      <inkml:brushProperty name="width" value="0.1" units="cm"/>
      <inkml:brushProperty name="height" value="0.1" units="cm"/>
    </inkml:brush>
  </inkml:definitions>
  <inkml:trace contextRef="#ctx0" brushRef="#br0">1 112 2729 0 0,'16'-12'1232'0'0,"1"-1"0"0"0,23-24 0 0 0,-1 1 386 0 0,-37 34-1574 0 0,0 1-1 0 0,0-1 1 0 0,1 1 0 0 0,-1 0 0 0 0,1 0-1 0 0,0 0 1 0 0,-1 0 0 0 0,1 0-1 0 0,0 0 1 0 0,-1 1 0 0 0,1-1-1 0 0,0 1 1 0 0,0 0 0 0 0,-1 0-1 0 0,1 0 1 0 0,0 0 0 0 0,0 0 0 0 0,3 1-1 0 0,-4 0-21 0 0,0-1-1 0 0,-1 1 1 0 0,1-1-1 0 0,0 1 1 0 0,0 0-1 0 0,0-1 0 0 0,0 1 1 0 0,-1 0-1 0 0,1 0 1 0 0,0 0-1 0 0,-1 1 1 0 0,1-1-1 0 0,-1 0 1 0 0,1 1-1 0 0,-1-1 1 0 0,0 0-1 0 0,1 1 1 0 0,-1 0-1 0 0,0-1 0 0 0,0 1 1 0 0,0 0-1 0 0,0 0 1 0 0,0-1-1 0 0,-1 1 1 0 0,1 0-1 0 0,0 3 1 0 0,5 48 88 0 0,-5-45-101 0 0,-1 0 0 0 0,0 0 0 0 0,-1 0 1 0 0,0 0-1 0 0,0 0 0 0 0,-1 0 1 0 0,0 0-1 0 0,-3 7 0 0 0,-6 10 13 0 0,-6 12 42 0 0,-30 53 173 0 0,27-54-147 0 0,5-5 125 0 0,-1 31-93 0 0,16-27-60 0 0,6-14 14 0 0,-5-20-61 0 0,0 1 0 0 0,0 0 0 0 0,1 0 0 0 0,-1-1 0 0 0,0 1 0 0 0,1-1 0 0 0,-1 1 1 0 0,1-1-1 0 0,0 0 0 0 0,-1 0 0 0 0,1 0 0 0 0,0 1 0 0 0,0-1 0 0 0,-1-1 1 0 0,4 2-1 0 0,21 2 173 0 0,-5-4 0 0 0,-2-2-31 0 0,-8-1-104 0 0,5-1 32 0 0,9-4 111 0 0,-6 3-54 0 0,7-3-30 0 0,-2 4 7 0 0,9 4 0 0 0,-1 7-29 0 0,14 17 97 0 0,-34-12 235 0 0,-11-5-1187 0 0</inkml:trace>
</inkml:ink>
</file>

<file path=ppt/ink/ink5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45:51.640"/>
    </inkml:context>
    <inkml:brush xml:id="br0">
      <inkml:brushProperty name="width" value="0.1" units="cm"/>
      <inkml:brushProperty name="height" value="0.1" units="cm"/>
    </inkml:brush>
  </inkml:definitions>
  <inkml:trace contextRef="#ctx0" brushRef="#br0">1 116 2625 0 0,'14'-92'2561'0'0,"-14"91"-2441"0"0,1 0 0 0 0,-1 1 0 0 0,0-1 0 0 0,0 0 0 0 0,1 0 0 0 0,-1 0 1 0 0,0 0-1 0 0,0 1 0 0 0,0-1 0 0 0,0 0 0 0 0,1 0 0 0 0,-1 0 0 0 0,-1 0 0 0 0,1 0 0 0 0,0 0 0 0 0,0 1 0 0 0,0-1 0 0 0,0 0 0 0 0,-1 0 0 0 0,1 0 0 0 0,0 0 0 0 0,-1 1 0 0 0,1-1 0 0 0,0 0 0 0 0,-1 0 0 0 0,0-1 0 0 0,-5 9 1849 0 0,3 22-1769 0 0,1-1 1 0 0,1 0-1 0 0,2 0 1 0 0,5 42 0 0 0,30 119 399 0 0,-18-95-265 0 0,-10-49-401 0 0,-2-16-254 0 0,-4-20 94 0 0,-1-5 28 0 0,0-1-125 0 0</inkml:trace>
</inkml:ink>
</file>

<file path=ppt/ink/ink5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48:40.218"/>
    </inkml:context>
    <inkml:brush xml:id="br0">
      <inkml:brushProperty name="width" value="0.1" units="cm"/>
      <inkml:brushProperty name="height" value="0.1" units="cm"/>
    </inkml:brush>
  </inkml:definitions>
  <inkml:trace contextRef="#ctx0" brushRef="#br0">413 144 3169 0 0,'0'0'4017'0'0,"0"-2"-3031"0"0,3-1-851 0 0,14-4 484 0 0,-8-1 271 0 0,0-2-306 0 0,-4 2-655 0 0,4-8 173 0 0,1-17 196 0 0,-10 31-281 0 0,1 0 1 0 0,0 0 0 0 0,-1-1-1 0 0,0 1 1 0 0,0 0 0 0 0,1-1-1 0 0,-2 1 1 0 0,1-1 0 0 0,0 1-1 0 0,0 0 1 0 0,-1-1 0 0 0,1 1 0 0 0,-1 0-1 0 0,0 0 1 0 0,1-1 0 0 0,-1 1-1 0 0,0 0 1 0 0,0 0 0 0 0,-3-3-1 0 0,3 4-11 0 0,-3-2 21 0 0,-5-1 87 0 0,9 7-39 0 0,0-1-57 0 0,0-1-14 0 0,0 1 143 0 0,-12 13-92 0 0,1-5-37 0 0,-13 0 5 0 0,-11 4-14 0 0,9-4-10 0 0,13-5 2 0 0,-13 3 0 0 0,-2-7-2 0 0,10 0 5 0 0,5 0 0 0 0,-35 12 22 0 0,36-10-20 0 0,0 1 0 0 0,0-2 0 0 0,-23 3 0 0 0,-17-5-15 0 0,20 0 0 0 0,30-6 17 0 0,3 3-6 0 0,0 2-2 0 0,29-3-21 0 0,-11 7 5 0 0,16 8 22 0 0,61 10 5 0 0,-91-20-11 0 0,-1 0 0 0 0,0 0 0 0 0,1 1 0 0 0,-1 0 0 0 0,0-1 1 0 0,0 1-1 0 0,0 1 0 0 0,0-1 0 0 0,4 4 0 0 0,-6-4 1 0 0,-1-1 0 0 0,1 1 0 0 0,-1 0-1 0 0,0-1 1 0 0,0 1 0 0 0,0 0 0 0 0,0 0 0 0 0,0 0-1 0 0,0 0 1 0 0,0 0 0 0 0,-1 0 0 0 0,2 3 0 0 0,-2-2-2 0 0,0 0 0 0 0,0 1 1 0 0,0-1-1 0 0,-1 0 1 0 0,1 0-1 0 0,-1 0 0 0 0,1 0 1 0 0,-1 0-1 0 0,0 0 0 0 0,0 0 1 0 0,-1 0-1 0 0,-1 4 1 0 0,-4 5-6 0 0,-1-1 0 0 0,-1 1 1 0 0,-17 18-1 0 0,10-13 14 0 0,-5 11 15 0 0,3-2-10 0 0,-1-1-1 0 0,-45 42 0 0 0,54-56-10 0 0,0 0 0 0 0,1 1 1 0 0,-10 14-1 0 0,-13 16 44 0 0,26-31-16 0 0,11-10 25 0 0,6-9 7 0 0,-8-2-46 0 0,-3 7-13 0 0,0 2-2 0 0,0 1 0 0 0,0-1 0 0 0,0 1-1 0 0,0-1 1 0 0,0 1 0 0 0,0-1 0 0 0,0 1 0 0 0,0 0 0 0 0,0-1 0 0 0,0 1-1 0 0,0-1 1 0 0,1 1 0 0 0,-1-1 0 0 0,0 1 0 0 0,0 0 0 0 0,0-1 0 0 0,1 1 0 0 0,-1-1-1 0 0,0 1 1 0 0,0 0 0 0 0,1-1 0 0 0,-1 1 0 0 0,0 0 0 0 0,1-1 0 0 0,-1 1-1 0 0,0 0 1 0 0,1 0 0 0 0,-1-1 0 0 0,1 1 0 0 0,-1 0 0 0 0,0 0 0 0 0,1 0 0 0 0,-1 0-1 0 0,1-1 1 0 0,-1 1 0 0 0,1 0 0 0 0,-1 0 0 0 0,0 0 0 0 0,1 0 0 0 0,-1 0-1 0 0,1 0 1 0 0,-1 0 0 0 0,1 0 0 0 0,-1 0 0 0 0,1 0 0 0 0,-1 0 0 0 0,0 1 0 0 0,1-1-1 0 0,-1 0 1 0 0,1 0 0 0 0,-1 0 0 0 0,1 1 0 0 0,-1-1 7 0 0,39-3 195 0 0,-15-7-133 0 0,10-4-19 0 0,19-5 0 0 0,-8 9 20 0 0,-9 4-24 0 0,-13-3-29 0 0,-10 3-14 0 0,1 1 0 0 0,0 1 0 0 0,0 0 0 0 0,22-3 0 0 0,-9 2 20 0 0,-24 4-50 0 0,1 1 1 0 0,-1-1 0 0 0,0 1 0 0 0,1 0 0 0 0,-1 0-1 0 0,0 0 1 0 0,1 0 0 0 0,-1 1 0 0 0,1-1-1 0 0,-1 1 1 0 0,6 2 0 0 0</inkml:trace>
</inkml:ink>
</file>

<file path=ppt/ink/ink5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48:40.714"/>
    </inkml:context>
    <inkml:brush xml:id="br0">
      <inkml:brushProperty name="width" value="0.1" units="cm"/>
      <inkml:brushProperty name="height" value="0.1" units="cm"/>
    </inkml:brush>
  </inkml:definitions>
  <inkml:trace contextRef="#ctx0" brushRef="#br0">27 0 1696 0 0,'-7'40'616'0'0,"5"-26"272"0"0,0 0 0 0 0,-1-1 1 0 0,-6 17-1 0 0,6-10 1392 0 0,6 21-1345 0 0,4-17-1012 0 0,0-10 51 0 0,2-4 183 0 0,-2-6 119 0 0,8 1-157 0 0,7 4-49 0 0,-10-1-291 0 0,22 11-1319 0 0</inkml:trace>
</inkml:ink>
</file>

<file path=ppt/ink/ink5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48:41.068"/>
    </inkml:context>
    <inkml:brush xml:id="br0">
      <inkml:brushProperty name="width" value="0.1" units="cm"/>
      <inkml:brushProperty name="height" value="0.1" units="cm"/>
    </inkml:brush>
  </inkml:definitions>
  <inkml:trace contextRef="#ctx0" brushRef="#br0">42 71 2441 0 0,'-42'-69'5489'0'0,"42"67"-5025"0"0,5 9-448 0 0,1 2-8 0 0,1-1-24 0 0</inkml:trace>
</inkml:ink>
</file>

<file path=ppt/ink/ink5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23:01:50.095"/>
    </inkml:context>
    <inkml:brush xml:id="br0">
      <inkml:brushProperty name="width" value="0.05" units="cm"/>
      <inkml:brushProperty name="height" value="0.05" units="cm"/>
      <inkml:brushProperty name="color" value="#E71224"/>
    </inkml:brush>
  </inkml:definitions>
  <inkml:trace contextRef="#ctx0" brushRef="#br0">28 42 6713 0 0,'2'5'4597'0'0,"-1"-1"-2414"0"0,-1-1-1888 0 0,-4-2-123 0 0,0-1 216 0 0,3 1-352 0 0,0 0-1 0 0,0 0 1 0 0,0 0-1 0 0,0 0 1 0 0,0 1-1 0 0,0-1 0 0 0,1 0 1 0 0,-1 0-1 0 0,0 1 1 0 0,0-1-1 0 0,1 1 1 0 0,-1-1-1 0 0,1 0 0 0 0,0 1 1 0 0,-1-1-1 0 0,1 1 1 0 0,0 2-1 0 0,-5 18 140 0 0,0 31 126 0 0,6-49-274 0 0,0 0 0 0 0,0 0 0 0 0,0-1 0 0 0,0 1 0 0 0,1-1 0 0 0,0 1 0 0 0,0-1 1 0 0,0 1-1 0 0,0-1 0 0 0,0 0 0 0 0,1 0 0 0 0,-1 0 0 0 0,1 0 0 0 0,0 0 0 0 0,0-1 0 0 0,0 1 0 0 0,6 2 0 0 0,-5-1-19 0 0,8 5-1 0 0,0-1 0 0 0,0-1 0 0 0,0 0 0 0 0,1 0 0 0 0,0-1 0 0 0,1-1 0 0 0,-1 0 1 0 0,1-1-1 0 0,0 0 0 0 0,19 2 0 0 0,-27-5-6 0 0,0-1-1 0 0,0 1 1 0 0,0-1 0 0 0,0 0 0 0 0,0 0 0 0 0,0-1 0 0 0,0 0-1 0 0,0 0 1 0 0,0 0 0 0 0,0 0 0 0 0,-1-1 0 0 0,1 0 0 0 0,0-1-1 0 0,-1 1 1 0 0,0-1 0 0 0,1 0 0 0 0,-1 0 0 0 0,0-1 0 0 0,-1 1-1 0 0,1-1 1 0 0,-1 0 0 0 0,0 0 0 0 0,1-1 0 0 0,-2 1 0 0 0,1-1-1 0 0,-1 0 1 0 0,5-8 0 0 0,-3 3 3 0 0,-2 6-2 0 0,-1 1 1 0 0,0-1-1 0 0,0 0 1 0 0,0 0-1 0 0,0 0 1 0 0,-1-1-1 0 0,1 1 1 0 0,-1 0-1 0 0,0-1 1 0 0,0 1-1 0 0,-1 0 1 0 0,1-1-1 0 0,-1 1 1 0 0,0-1-1 0 0,0 1 1 0 0,-1-1-1 0 0,1 1 1 0 0,-1-1-1 0 0,0 1 1 0 0,-2-6-1 0 0,1 3-88 0 0,0 1 0 0 0,-1-1 0 0 0,0 0 0 0 0,0 1 0 0 0,0-1 0 0 0,-1 1 0 0 0,0 0 0 0 0,0 1 0 0 0,-1-1 0 0 0,1 1 0 0 0,-1-1-1 0 0,0 1 1 0 0,-1 1 0 0 0,1-1 0 0 0,-1 1 0 0 0,0 0 0 0 0,0 0 0 0 0,-8-3 0 0 0,13 6-77 0 0,-5-1-398 0 0,2 0-201 0 0,2 2-506 0 0</inkml:trace>
</inkml:ink>
</file>

<file path=ppt/ink/ink5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48:41.419"/>
    </inkml:context>
    <inkml:brush xml:id="br0">
      <inkml:brushProperty name="width" value="0.1" units="cm"/>
      <inkml:brushProperty name="height" value="0.1" units="cm"/>
    </inkml:brush>
  </inkml:definitions>
  <inkml:trace contextRef="#ctx0" brushRef="#br0">1 50 1544 0 0,'5'-3'4433'0'0,"-4"1"-4093"0"0,5 0-24 0 0,3 0-154 0 0,4-1-19 0 0,-8 2 15 0 0,17-4-107 0 0,5 0 161 0 0,14 0 4 0 0,-24 3-301 0 0,11-1-416 0 0,-21 3 428 0 0,7-3-206 0 0,-4-3-387 0 0,-1-1 232 0 0</inkml:trace>
</inkml:ink>
</file>

<file path=ppt/ink/ink5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48:41.757"/>
    </inkml:context>
    <inkml:brush xml:id="br0">
      <inkml:brushProperty name="width" value="0.1" units="cm"/>
      <inkml:brushProperty name="height" value="0.1" units="cm"/>
    </inkml:brush>
  </inkml:definitions>
  <inkml:trace contextRef="#ctx0" brushRef="#br0">1 11 2104 0 0,'1'-7'2374'0'0,"1"4"-927"0"0,35 7-2016 0 0,-11-4-799 0 0,-19-2-500 0 0</inkml:trace>
  <inkml:trace contextRef="#ctx0" brushRef="#br0" timeOffset="1">275 70 4489 0 0,'-3'10'4497'0'0,"3"-2"-4393"0"0,-1-2-40 0 0,-1 2-48 0 0,2 0 8 0 0,0-3 80 0 0,0-3-88 0 0,3 6-128 0 0,0 0 104 0 0,2 1 0 0 0,0 1-80 0 0,-2-2-72 0 0</inkml:trace>
</inkml:ink>
</file>

<file path=ppt/ink/ink5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48:43.050"/>
    </inkml:context>
    <inkml:brush xml:id="br0">
      <inkml:brushProperty name="width" value="0.1" units="cm"/>
      <inkml:brushProperty name="height" value="0.1" units="cm"/>
    </inkml:brush>
  </inkml:definitions>
  <inkml:trace contextRef="#ctx0" brushRef="#br0">13 18 1984 0 0,'-4'11'611'0'0,"-3"15"118"0"0,7-26-690 0 0,0 0-1 0 0,-1 1 0 0 0,1-1 1 0 0,0 0-1 0 0,0 0 1 0 0,0 0-1 0 0,0 1 1 0 0,0-1-1 0 0,0 0 1 0 0,0 0-1 0 0,0 0 1 0 0,0 1-1 0 0,0-1 1 0 0,0 0-1 0 0,0 0 1 0 0,0 1-1 0 0,0-1 1 0 0,0 0-1 0 0,0 0 1 0 0,0 0-1 0 0,0 1 1 0 0,0-1-1 0 0,0 0 0 0 0,0 0 1 0 0,0 0-1 0 0,0 1 1 0 0,0-1-1 0 0,1 0 1 0 0,-1 0-1 0 0,0 0 1 0 0,0 0-1 0 0,0 1 1 0 0,0-1-1 0 0,0 0 1 0 0,1 0-1 0 0,-1 0 1 0 0,0 0-1 0 0,0 0 1 0 0,0 1-1 0 0,0-1 1 0 0,1 0-1 0 0,-1 0 0 0 0,0 0 1 0 0,0 0-1 0 0,0 0 1 0 0,1 0-1 0 0,-1 0 1 0 0,0 0-1 0 0,0 0 1 0 0,1 0-1 0 0,-1 0 1 0 0,0 0-1 0 0,0 0 1 0 0,0 0-1 0 0,1 0 1 0 0,-1 0-1 0 0,0 0 1 0 0,0 0-1 0 0,0 0 1 0 0,1 0-1 0 0,-1 0 0 0 0,0 0 1 0 0,0-1-1 0 0,0 1 1 0 0,1 0-1 0 0,-1 0 1 0 0,0 0-1 0 0,0 0 1 0 0,1-1-1 0 0,60-36 1149 0 0,-31 19-921 0 0,-16 13 303 0 0,-7 4 386 0 0,-11 34-570 0 0,-14 34-192 0 0,9-40-153 0 0,4-9-11 0 0,4-13-14 0 0,2 0 45 0 0,12 5 86 0 0,-8-7-157 0 0,21 12 77 0 0,10 9-239 0 0,-21-14-445 0 0</inkml:trace>
</inkml:ink>
</file>

<file path=ppt/ink/ink5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48:43.416"/>
    </inkml:context>
    <inkml:brush xml:id="br0">
      <inkml:brushProperty name="width" value="0.1" units="cm"/>
      <inkml:brushProperty name="height" value="0.1" units="cm"/>
    </inkml:brush>
  </inkml:definitions>
  <inkml:trace contextRef="#ctx0" brushRef="#br0">0 34 4465 0 0,'33'-30'1096'0'0,"-28"27"196"0"0,-6 5-537 0 0,-5 6 1216 0 0,21 60-964 0 0,-10-44-921 0 0,12 57 455 0 0,-16-79-580 0 0,0 0 1 0 0,0 0-1 0 0,0-1 0 0 0,-1 1 0 0 0,1 0 1 0 0,-1 0-1 0 0,1 0 0 0 0,-1 0 0 0 0,0 0 1 0 0,0 0-1 0 0,0 0 0 0 0,0 0 1 0 0,0 0-1 0 0,0-1 0 0 0,0 1 0 0 0,-1 0 1 0 0,1 0-1 0 0,-1 0 0 0 0,0 0 0 0 0,1 0 1 0 0,-1-1-1 0 0,0 1 0 0 0,-1 2 1 0 0,1-3-396 0 0</inkml:trace>
</inkml:ink>
</file>

<file path=ppt/ink/ink5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48:44.152"/>
    </inkml:context>
    <inkml:brush xml:id="br0">
      <inkml:brushProperty name="width" value="0.1" units="cm"/>
      <inkml:brushProperty name="height" value="0.1" units="cm"/>
    </inkml:brush>
  </inkml:definitions>
  <inkml:trace contextRef="#ctx0" brushRef="#br0">1 7 1120 0 0,'12'-3'404'0'0,"-9"2"-268"0"0,-1 0 0 0 0,0 1 0 0 0,1-1-1 0 0,-1 1 1 0 0,0-1 0 0 0,1 1 0 0 0,-1 0 0 0 0,0 0 0 0 0,1 0 0 0 0,-1 1-1 0 0,1-1 1 0 0,-1 0 0 0 0,3 2 0 0 0,-3-2 499 0 0,2 8 1807 0 0,20 44-1880 0 0,15 18-317 0 0,-16-31-77 0 0,-22-36-148 0 0,1-1 0 0 0,0 1 0 0 0,-1 0 0 0 0,1-1 0 0 0,0 1 0 0 0,0-1 0 0 0,0 0 0 0 0,0 0 0 0 0,1 0 1 0 0,-1 0-1 0 0,1 0 0 0 0,-1 0 0 0 0,5 2 0 0 0,-6-6 124 0 0,-1-3 52 0 0,0 4-35 0 0,7-18 339 0 0,3 0-441 0 0,-7 12 10 0 0,-1 1 0 0 0,0-1 0 0 0,0 0 0 0 0,0 0 0 0 0,-1 0-1 0 0,0 0 1 0 0,-1 0 0 0 0,0 0 0 0 0,0 0 0 0 0,0 0 0 0 0,-1 0 0 0 0,0-1 0 0 0,0 1 0 0 0,-1 1-1 0 0,0-1 1 0 0,-5-13 0 0 0,1 10-36 0 0,-1 7 33 0 0,0 19 66 0 0,5 30 33 0 0,7 4-165 0 0,10 33 2 0 0,0 1-1 0 0,-8-31-1 0 0,5 26 21 0 0,-8-61-12 0 0,0 0-1 0 0,-2 0 1 0 0,0 1-1 0 0,-1 18 1 0 0,-9-10 39 0 0,7-26-42 0 0,0 0-1 0 0,0 1 1 0 0,0-1 0 0 0,0 0-1 0 0,0 1 1 0 0,0-1-1 0 0,-1 0 1 0 0,1 0-1 0 0,0 0 1 0 0,-1 0 0 0 0,1-1-1 0 0,-1 1 1 0 0,1 0-1 0 0,-1 0 1 0 0,1-1 0 0 0,-1 1-1 0 0,0-1 1 0 0,-1 1-1 0 0,1-1 1 0 0,0 0 0 0 0,0 0 0 0 0,-1 0 0 0 0,1 0 0 0 0,0 0 0 0 0,0-1 0 0 0,0 1 0 0 0,0 0 0 0 0,0-1 0 0 0,0 0-1 0 0,1 1 1 0 0,-1-1 0 0 0,0 0 0 0 0,0 0 0 0 0,-2-2 0 0 0,-15-19 22 0 0,8 4 4 0 0,8 15-28 0 0,1-1 0 0 0,-1 0 0 0 0,1 0 1 0 0,0 0-1 0 0,1 0 0 0 0,-1 0 0 0 0,1-1 0 0 0,-1 1 0 0 0,0-8 1 0 0,0-27 17 0 0,2 32-24 0 0,1 0 0 0 0,0-1 0 0 0,0 1-1 0 0,0 0 1 0 0,5-11 0 0 0,-4 13-2 0 0,-1 1 0 0 0,1 0 0 0 0,1 0 0 0 0,-1 0 0 0 0,1 0 0 0 0,-1 0 0 0 0,1 1 0 0 0,0-1 0 0 0,6-5-1 0 0,26-10-22 0 0,53-13-675 0 0,-80 27-642 0 0</inkml:trace>
</inkml:ink>
</file>

<file path=ppt/ink/ink5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48:44.516"/>
    </inkml:context>
    <inkml:brush xml:id="br0">
      <inkml:brushProperty name="width" value="0.1" units="cm"/>
      <inkml:brushProperty name="height" value="0.1" units="cm"/>
    </inkml:brush>
  </inkml:definitions>
  <inkml:trace contextRef="#ctx0" brushRef="#br0">34 0 3809 0 0,'-3'8'2894'0'0,"3"-8"-2827"0"0,0 0 1 0 0,0 1 0 0 0,-1-1 0 0 0,1 1 0 0 0,0-1-1 0 0,0 0 1 0 0,0 1 0 0 0,0-1 0 0 0,-1 1-1 0 0,1-1 1 0 0,0 0 0 0 0,0 1 0 0 0,0-1-1 0 0,-1 0 1 0 0,1 0 0 0 0,0 1 0 0 0,-1-1-1 0 0,1 0 1 0 0,0 0 0 0 0,-1 1 0 0 0,1-1-1 0 0,0 0 1 0 0,-1 0 0 0 0,1 0 0 0 0,-1 1-1 0 0,1-1 1 0 0,0 0 0 0 0,-1 0 0 0 0,1 0-1 0 0,-1 0 1 0 0,1 0 0 0 0,0 0 0 0 0,-1 0-1 0 0,1 0 1 0 0,-1 0 0 0 0,-1 3-26 0 0,1 0 0 0 0,-1 0 1 0 0,1 0-1 0 0,0 0 0 0 0,0 0 0 0 0,0 1 0 0 0,0-1 1 0 0,1 0-1 0 0,-1 4 0 0 0,1-3 9 0 0,0-4-47 0 0,-2 7 13 0 0,0-1 1 0 0,0 0-1 0 0,1 1 1 0 0,0-1-1 0 0,1 1 1 0 0,-1-1-1 0 0,1 1 1 0 0,0-1-1 0 0,1 1 1 0 0,0-1-1 0 0,0 1 1 0 0,0-1 0 0 0,1 0-1 0 0,0 1 1 0 0,0-1-1 0 0,0 0 1 0 0,6 9-1 0 0,1 1 48 0 0,-5-9-45 0 0,3 3-7 0 0,9 3 22 0 0,3 0 7 0 0,11 2 13 0 0,-11-6-41 0 0,-14-7 3 0 0,0 0 0 0 0,0 0-1 0 0,0-1 1 0 0,0 1 0 0 0,1-1-1 0 0,-1-1 1 0 0,9 1 0 0 0,13 3-227 0 0,-25-4 168 0 0,0 0 0 0 0,-1 0 0 0 0,1-1-1 0 0,0 1 1 0 0,-1 0 0 0 0,1-1 0 0 0,0 1 0 0 0,-1-1 0 0 0,1 0-1 0 0,-1 1 1 0 0,1-1 0 0 0,-1 0 0 0 0,1 0 0 0 0,-1 0 0 0 0,1 0-1 0 0,-1 0 1 0 0,0 0 0 0 0,0 0 0 0 0,1 0 0 0 0,1-3 0 0 0,1 3-413 0 0</inkml:trace>
</inkml:ink>
</file>

<file path=ppt/ink/ink5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48:44.904"/>
    </inkml:context>
    <inkml:brush xml:id="br0">
      <inkml:brushProperty name="width" value="0.1" units="cm"/>
      <inkml:brushProperty name="height" value="0.1" units="cm"/>
    </inkml:brush>
  </inkml:definitions>
  <inkml:trace contextRef="#ctx0" brushRef="#br0">35 11 5313 0 0,'-29'-10'5811'0'0,"25"11"-5636"0"0,2 3-118 0 0,3-1-80 0 0,-1 0 9 0 0,1 1 29 0 0,1 7-56 0 0,0 1-1 0 0,1 0 0 0 0,0-1 0 0 0,1 0 0 0 0,7 16 0 0 0,21 24-1336 0 0,-26-40-3062 0 0</inkml:trace>
</inkml:ink>
</file>

<file path=ppt/ink/ink5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48:45.266"/>
    </inkml:context>
    <inkml:brush xml:id="br0">
      <inkml:brushProperty name="width" value="0.1" units="cm"/>
      <inkml:brushProperty name="height" value="0.1" units="cm"/>
    </inkml:brush>
  </inkml:definitions>
  <inkml:trace contextRef="#ctx0" brushRef="#br0">0 0 5505 0 0,'5'19'472'0'0,"8"18"1602"0"0,-13-37-1889 0 0,1 3 562 0 0,1-3-332 0 0,10 0-63 0 0,9-2 42 0 0,0 0-148 0 0,12-3-117 0 0,36-3-571 0 0,-63 7 230 0 0,0 0 1 0 0,0 0 0 0 0,-1 0-1 0 0,1-1 1 0 0,0 0 0 0 0,-1 0-1 0 0,7-4 1 0 0,3-4-3654 0 0</inkml:trace>
</inkml:ink>
</file>

<file path=ppt/ink/ink5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9:29:18.201"/>
    </inkml:context>
    <inkml:brush xml:id="br0">
      <inkml:brushProperty name="width" value="0.05" units="cm"/>
      <inkml:brushProperty name="height" value="0.05" units="cm"/>
    </inkml:brush>
  </inkml:definitions>
  <inkml:trace contextRef="#ctx0" brushRef="#br0">409 324 5721 0 0,'9'-103'1200'0'0,"-11"76"-548"0"0,-6 1 385 0 0,-1 0-517 0 0,6 12-317 0 0,0 0 1 0 0,-1 1-1 0 0,-10-22 0 0 0,12 29-142 0 0,-1 1-1 0 0,1 1 1 0 0,-1-1 0 0 0,0 0-1 0 0,0 1 1 0 0,-1-1 0 0 0,1 1-1 0 0,-1 0 1 0 0,0 0 0 0 0,0 0-1 0 0,0 1 1 0 0,-10-7 0 0 0,12 10-50 0 0,0-1 1 0 0,0 1-1 0 0,0-1 1 0 0,0 1-1 0 0,0 0 0 0 0,0 0 1 0 0,0 0-1 0 0,0 0 1 0 0,0 0-1 0 0,0 0 1 0 0,0 0-1 0 0,0 1 1 0 0,0-1-1 0 0,0 1 1 0 0,0-1-1 0 0,0 1 1 0 0,-2 1-1 0 0,-32 18 141 0 0,9 1-117 0 0,-10 16-8 0 0,3 6-18 0 0,-13 24-6 0 0,17-25 10 0 0,18-22-10 0 0,-21 42 0 0 0,11-9-6 0 0,21-50 3 0 0,0-1 0 0 0,0 1 1 0 0,0-1-1 0 0,1 1 0 0 0,-1-1 0 0 0,1 1 1 0 0,-1 0-1 0 0,1-1 0 0 0,0 1 1 0 0,0-1-1 0 0,0 1 0 0 0,0 0 0 0 0,1-1 1 0 0,-1 1-1 0 0,1 0 0 0 0,0-1 0 0 0,-1 1 1 0 0,1-1-1 0 0,0 1 0 0 0,0-1 1 0 0,3 5-1 0 0,-1-4 0 0 0,0 0 0 0 0,0 0 0 0 0,0-1 0 0 0,0 1 0 0 0,1-1 0 0 0,-1 1 1 0 0,1-1-1 0 0,0 0 0 0 0,-1-1 0 0 0,1 1 0 0 0,0 0 0 0 0,7 1 0 0 0,3 0 1 0 0,1 0 1 0 0,0-1-1 0 0,24 1 0 0 0,7-4 11 0 0,226-9 9 0 0,-243 9-19 0 0,117-1 2 0 0,-110 5 5 0 0,-15-1-6 0 0,1 1 1 0 0,-1 1 0 0 0,0 1-1 0 0,22 8 1 0 0,-37-11 1 0 0,0 1-1 0 0,0 0 1 0 0,0 0 0 0 0,-1 1-1 0 0,1 0 1 0 0,-1 0 0 0 0,1 0-1 0 0,-1 0 1 0 0,6 7 0 0 0,-9-7 1 0 0,1-1 1 0 0,-1 1-1 0 0,0-1 1 0 0,0 1 0 0 0,0 0-1 0 0,0 0 1 0 0,-1 0-1 0 0,1 0 1 0 0,1 7-1 0 0,-2-5 15 0 0,-1 0 0 0 0,1-1 0 0 0,-1 1 0 0 0,0 0-1 0 0,0 0 1 0 0,0-1 0 0 0,-1 1 0 0 0,0 0-1 0 0,0 0 1 0 0,-1-1 0 0 0,0 1 0 0 0,1-1-1 0 0,-2 1 1 0 0,-4 8 0 0 0,2-6 24 0 0,-1 0 0 0 0,1-1 0 0 0,-2 0 0 0 0,1 1 0 0 0,-1-2 0 0 0,0 1 0 0 0,0-1 0 0 0,-11 7 0 0 0,-1-2 103 0 0,1-1 0 0 0,-1 0 1 0 0,-40 14-1 0 0,-14-4 304 0 0,32-12-169 0 0,-1-1 0 0 0,-79 0 1 0 0,85-7-122 0 0,-64-10 1 0 0,69 0-19 0 0,28 9-175 0 0,0 0 0 0 0,1 0 0 0 0,-1-1 0 0 0,0 0 0 0 0,1 1 0 0 0,0-1 0 0 0,-1 0-1 0 0,1 0 1 0 0,0 0 0 0 0,0-1 0 0 0,-3-3 0 0 0,4 4-15 0 0,0 0 0 0 0,0 0 0 0 0,0 0 1 0 0,0-1-1 0 0,1 1 0 0 0,-1 0 0 0 0,0 0 0 0 0,1-1 0 0 0,0 1 0 0 0,-1-1 0 0 0,1 1 0 0 0,0 0 0 0 0,0-1 0 0 0,1-3 1 0 0,10-26-373 0 0,1 12-1061 0 0,2-5-3797 0 0</inkml:trace>
</inkml:ink>
</file>

<file path=ppt/ink/ink5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9:29:18.637"/>
    </inkml:context>
    <inkml:brush xml:id="br0">
      <inkml:brushProperty name="width" value="0.05" units="cm"/>
      <inkml:brushProperty name="height" value="0.05" units="cm"/>
    </inkml:brush>
  </inkml:definitions>
  <inkml:trace contextRef="#ctx0" brushRef="#br0">38 66 6881 0 0,'-16'-28'3693'0'0,"-5"-9"-3751"0"0,25 104 551 0 0,18 42 42 0 0,18 54-67 0 0,-27-114-297 0 0,8 34-40 0 0,17 43 74 0 0,-25-91-141 0 0,0-1 0 0 0,2-1 0 0 0,36 58 0 0 0,-18-53 59 0 0,-31-36-177 0 0,0-1 0 0 0,0 1 0 0 0,1 0 0 0 0,-1-1 0 0 0,0 1-1 0 0,1-1 1 0 0,-1 0 0 0 0,1 1 0 0 0,-1-1 0 0 0,1-1 0 0 0,-1 1-1 0 0,1 0 1 0 0,0 0 0 0 0,-1-1 0 0 0,4 1 0 0 0,-5-2 42 0 0,-1 1 0 0 0,1 0 0 0 0,0 0 0 0 0,-1 0 0 0 0,1-1 0 0 0,0 1 0 0 0,-1 0 0 0 0,1-1 0 0 0,0 1 0 0 0,-1-1 0 0 0,1 1 0 0 0,-1 0 0 0 0,1-1 0 0 0,-1 1 0 0 0,1-1 0 0 0,-1 0 0 0 0,1 1 0 0 0,-1-1 0 0 0,0 1 0 0 0,1-1 0 0 0,-1 0 0 0 0,0 1 0 0 0,1-1 0 0 0,-1 0 0 0 0,0 1 0 0 0,0-1 0 0 0,0 0 0 0 0,0 1 0 0 0,1-1 0 0 0,-1 0 0 0 0,0 1 0 0 0,0-2 0 0 0,-2-28-872 0 0,1 21 115 0 0,0-16-3829 0 0</inkml:trace>
</inkml:ink>
</file>

<file path=ppt/ink/ink5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23:01:50.807"/>
    </inkml:context>
    <inkml:brush xml:id="br0">
      <inkml:brushProperty name="width" value="0.05" units="cm"/>
      <inkml:brushProperty name="height" value="0.05" units="cm"/>
      <inkml:brushProperty name="color" value="#E71224"/>
    </inkml:brush>
  </inkml:definitions>
  <inkml:trace contextRef="#ctx0" brushRef="#br0">55 130 3409 0 0,'34'-1'7059'0'0,"-30"0"-6888"0"0,0 1-1 0 0,0-1 1 0 0,0 0-1 0 0,0-1 0 0 0,0 1 1 0 0,-1 0-1 0 0,1-1 0 0 0,0 0 1 0 0,4-3-1 0 0,6-6 381 0 0,-20 11 246 0 0,-33 17-117 0 0,31-13-639 0 0,3-2-15 0 0,0 1 1 0 0,0-1-1 0 0,0 1 0 0 0,1 0 1 0 0,-1 0-1 0 0,1 1 0 0 0,0-1 1 0 0,0 1-1 0 0,0 0 0 0 0,0 0 1 0 0,1 0-1 0 0,-1 0 0 0 0,-3 9 1 0 0,2-3 38 0 0,0 0 1 0 0,1 0-1 0 0,0 1 1 0 0,1-1-1 0 0,0 1 1 0 0,-1 15-1 0 0,3-17-28 0 0,0 0 0 0 0,2 1 0 0 0,-1-1 0 0 0,3 14 0 0 0,0-9-9 0 0,5 4 13 0 0,3-5-6 0 0,9-2 7 0 0,-15-10-42 0 0,0 0 1 0 0,1-1-1 0 0,-1 1 1 0 0,0-1-1 0 0,1-1 1 0 0,-1 1 0 0 0,0-1-1 0 0,1 1 1 0 0,-1-1-1 0 0,0-1 1 0 0,0 1-1 0 0,6-3 1 0 0,-4 1-33 0 0,0 0 1 0 0,0-1-1 0 0,-1 1 0 0 0,1-1 0 0 0,-1 0 1 0 0,0-1-1 0 0,7-6 0 0 0,2-5-204 0 0,0 0 0 0 0,22-34-1 0 0,-28 37 108 0 0,-7 11 115 0 0,0 0 0 0 0,-1 0 0 0 0,1 0 0 0 0,0 0 0 0 0,0 0 0 0 0,0 1 0 0 0,1-1 0 0 0,-1 1 0 0 0,0-1 0 0 0,0 1 0 0 0,4-1 0 0 0,9-6-112 0 0,-11 6 92 0 0,0 1 9 0 0,1 1 23 0 0,4 4 11 0 0,0 0-13 0 0,13 4-5 0 0,13 10 35 0 0,61 39 378 0 0,-84-49-305 0 0,-11-7-81 0 0,1 0 0 0 0,0 0-1 0 0,-1 0 1 0 0,1 0 0 0 0,0 0-1 0 0,0 0 1 0 0,0-1 0 0 0,-1 1-1 0 0,1-1 1 0 0,0 1 0 0 0,0-1-1 0 0,0 0 1 0 0,0 0 0 0 0,0 1 0 0 0,0-1-1 0 0,0-1 1 0 0,0 1 0 0 0,0 0-1 0 0,0 0 1 0 0,0-1 0 0 0,0 1-1 0 0,-1-1 1 0 0,1 1 0 0 0,0-1-1 0 0,0 0 1 0 0,0 0 0 0 0,-1 0-1 0 0,1 0 1 0 0,0 0 0 0 0,-1 0-1 0 0,1-1 1 0 0,-1 1 0 0 0,2-2-1 0 0,-1 1 5 0 0,0-1-1 0 0,-1 0 1 0 0,1 0 0 0 0,-1 0-1 0 0,0 1 1 0 0,1-1-1 0 0,-1-1 1 0 0,-1 1-1 0 0,1 0 1 0 0,0 0-1 0 0,-1 0 1 0 0,1 0 0 0 0,-1 0-1 0 0,0-1 1 0 0,0 1-1 0 0,0 0 1 0 0,-1 0-1 0 0,1 0 1 0 0,-1 0-1 0 0,-1-5 1 0 0,-3-15 47 0 0,0-11-35 0 0,1-2-30 0 0,-1 13 12 0 0,4 22-16 0 0,0 0 0 0 0,1 0 0 0 0,-1 0 0 0 0,1 0 0 0 0,-1 0 0 0 0,1 0 0 0 0,0 0 0 0 0,-1 0 0 0 0,1 0 0 0 0,0 0 0 0 0,0 0 0 0 0,0 0 0 0 0,-1-1 0 0 0,1 1 0 0 0,0 0 0 0 0,1 0 0 0 0,-1 0 0 0 0,0 0 0 0 0,0 0 0 0 0,0 0 0 0 0,1-1 0 0 0,-1 1 0 0 0,0 0 0 0 0,1 0 0 0 0,-1 0 0 0 0,1 0 0 0 0,0 0 0 0 0,-1 0 0 0 0,1 0 0 0 0,0 1 0 0 0,-1-1 0 0 0,1 0 0 0 0,0 0 0 0 0,0 0 0 0 0,0 1 0 0 0,0-1 0 0 0,0 0 0 0 0,0 1 0 0 0,0-1 0 0 0,0 1 0 0 0,0-1 0 0 0,0 1 0 0 0,0 0 0 0 0,0-1 0 0 0,0 1 0 0 0,0 0 0 0 0,0 0 0 0 0,0-1 0 0 0,1 1 0 0 0,-1 0 0 0 0,0 0 0 0 0,0 0 0 0 0,2 1 0 0 0,8 0-5 0 0,1 1-1 0 0,-1 1 1 0 0,0-1-1 0 0,14 7 1 0 0,-8-4 13 0 0,7 1-11 0 0,-9-3 7 0 0,0-1-1 0 0,-1 0 1 0 0,25-1-1 0 0,-15-3-5 0 0,32-13-3 0 0,-19-4 3 0 0,-30 15 2 0 0,0-1 0 0 0,0 0-1 0 0,-1 0 1 0 0,0 0 0 0 0,7-9 0 0 0,6-17 0 0 0,-19 31 1 0 0,1 0-1 0 0,-1 0 0 0 0,0-1 0 0 0,0 1 0 0 0,0 0 0 0 0,0 0 0 0 0,0-1 1 0 0,0 1-1 0 0,0 0 0 0 0,0-1 0 0 0,0 1 0 0 0,1 0 0 0 0,-1-1 1 0 0,-1 1-1 0 0,1 0 0 0 0,0 0 0 0 0,0-1 0 0 0,0 1 0 0 0,0 0 1 0 0,0-1-1 0 0,0 1 0 0 0,0 0 0 0 0,0 0 0 0 0,0-1 0 0 0,0 1 1 0 0,-1 0-1 0 0,1 0 0 0 0,0-1 0 0 0,0 1 0 0 0,0 0 0 0 0,-1 0 1 0 0,1-1-1 0 0,0 1 0 0 0,0 0 0 0 0,-1 0 0 0 0,1-1 0 0 0,-15 0 26 0 0,-10 6 25 0 0,11-1-10 0 0,-5 4 35 0 0,0 1 0 0 0,0 0 0 0 0,1 2-1 0 0,-27 19 1 0 0,35-22 0 0 0,-1 0-1 0 0,2 1 1 0 0,-1 1-1 0 0,1 0 1 0 0,-9 13 0 0 0,15-18-35 0 0,0-1 1 0 0,1 1 0 0 0,-1 0 0 0 0,1 0 0 0 0,0 0 0 0 0,-1 8 0 0 0,2-9-30 0 0,0 0 0 0 0,1-1 0 0 0,-1 1 1 0 0,1 0-1 0 0,0 0 0 0 0,0 0 0 0 0,0 0 1 0 0,1 0-1 0 0,-1 0 0 0 0,1 0 0 0 0,0-1 1 0 0,0 1-1 0 0,0 0 0 0 0,1-1 0 0 0,-1 1 1 0 0,3 4-1 0 0,1-1 37 0 0,1 0 0 0 0,0 0-1 0 0,0 0 1 0 0,0-1 0 0 0,1 0 0 0 0,12 9 0 0 0,-6-7-225 0 0,0 0-1 0 0,1-1 1 0 0,-1 0 0 0 0,2-2 0 0 0,-1 1-1 0 0,20 3 1 0 0,-9-3-462 0 0,1-2 0 0 0,-1-1-1 0 0,1-1 1 0 0,0-1 0 0 0,0-1-1 0 0,30-4 1 0 0,-26-3-341 0 0</inkml:trace>
</inkml:ink>
</file>

<file path=ppt/ink/ink5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9:29:19.001"/>
    </inkml:context>
    <inkml:brush xml:id="br0">
      <inkml:brushProperty name="width" value="0.05" units="cm"/>
      <inkml:brushProperty name="height" value="0.05" units="cm"/>
    </inkml:brush>
  </inkml:definitions>
  <inkml:trace contextRef="#ctx0" brushRef="#br0">63 166 6521 0 0,'-23'-15'3337'0'0,"-1"0"-2715"0"0,12 2-436 0 0,12 13-179 0 0,-1 0-1 0 0,1 0 1 0 0,0 0-1 0 0,0-1 1 0 0,0 1-1 0 0,-1 0 1 0 0,1 0-1 0 0,0-1 0 0 0,0 1 1 0 0,0 0-1 0 0,-1 0 1 0 0,1-1-1 0 0,0 1 1 0 0,0 0-1 0 0,0 0 1 0 0,0-1-1 0 0,0 1 1 0 0,0 0-1 0 0,0-1 1 0 0,0 1-1 0 0,0 0 0 0 0,0-1 1 0 0,0 1-1 0 0,0 0 1 0 0,0 0-1 0 0,0-1 1 0 0,0 1-1 0 0,0 0 1 0 0,0-1-1 0 0,0 1 1 0 0,0 0-1 0 0,0 0 1 0 0,0-1-1 0 0,1 1 0 0 0,-1 0 1 0 0,0-1-1 0 0,0 1 1 0 0,0 0-1 0 0,0 0 1 0 0,1 0-1 0 0,-1-1 1 0 0,0 1-1 0 0,0 0 1 0 0,1 0-1 0 0,-1 0 1 0 0,0-1-1 0 0,0 1 0 0 0,1 0 1 0 0,-1 0-1 0 0,1 0 1 0 0,19-2 231 0 0,-14 2-286 0 0,217-8 87 0 0,-72-4 2 0 0,-80 1-24 0 0,-29 1 2 0 0,21-7 13 0 0,65-14 20 0 0,-99 25-44 0 0,1-1 8 0 0,-10 4-10 0 0,14 2-16 0 0,-15 0-12 0 0,-18 1 24 0 0,1-1-1 0 0,0 1 0 0 0,-1 0 0 0 0,1 0 0 0 0,0 0 1 0 0,-1 0-1 0 0,1 0 0 0 0,0 0 0 0 0,0 0 0 0 0,-1 0 0 0 0,1 1 1 0 0,0-1-1 0 0,-1 1 0 0 0,1-1 0 0 0,-1 1 0 0 0,1 0 1 0 0,0-1-1 0 0,-1 1 0 0 0,0 0 0 0 0,1 0 0 0 0,1 2 0 0 0,-3-4 21 0 0,-1 1 0 0 0,1 0-1 0 0,0 0 1 0 0,0 0 0 0 0,-1 0-1 0 0,1 0 1 0 0,0 0-1 0 0,-1 0 1 0 0,1 0 0 0 0,0 0-1 0 0,-1 0 1 0 0,1 0 0 0 0,0 0-1 0 0,-1 0 1 0 0,1 0-1 0 0,0 0 1 0 0,-1 0 0 0 0,1 0-1 0 0,0 1 1 0 0,-1-1 0 0 0,1 0-1 0 0,0 0 1 0 0,0 0 0 0 0,-1 0-1 0 0,1 1 1 0 0,0-1-1 0 0,0 0 1 0 0,-1 0 0 0 0,1 0-1 0 0,0 1 1 0 0,0-1 0 0 0,0 0-1 0 0,-1 1 1 0 0,1-1-1 0 0,0 0 1 0 0,0 0 0 0 0,0 1-1 0 0,0-1 1 0 0,0 0 0 0 0,-1 1-1 0 0,1 0 1 0 0,-10 19 97 0 0,6-10 39 0 0,-26 37 197 0 0,9-14 78 0 0,-33 67 1 0 0,28-39-308 0 0,3 0-1 0 0,-18 75 1 0 0,34-107-106 0 0,2 0 0 0 0,0 0 0 0 0,2 0 0 0 0,1 1-1 0 0,2-1 1 0 0,1 1 0 0 0,6 43 0 0 0,-5-62-18 0 0,1 0 0 0 0,0 0 0 0 0,1 0 0 0 0,0 0 1 0 0,9 15-1 0 0,-10-21 1 0 0,0 0 0 0 0,0-1 0 0 0,0 1 0 0 0,1-1 0 0 0,0 1 0 0 0,0-1 0 0 0,0 0 1 0 0,0 0-1 0 0,1-1 0 0 0,-1 1 0 0 0,1-1 0 0 0,10 5 0 0 0,-7-5 0 0 0,1 0 0 0 0,-1 0 0 0 0,1-1 0 0 0,-1 0 0 0 0,1-1-1 0 0,0 0 1 0 0,0 0 0 0 0,10-1 0 0 0,31-8 19 0 0,-38 4-15 0 0,-1 0 0 0 0,1-1 0 0 0,-1 0 0 0 0,13-9 0 0 0,-8 4 4 0 0,0-1 0 0 0,23-22-1 0 0,-19 12-8 0 0,0-1 0 0 0,24-34 0 0 0,-24 26-12 0 0,-2 0-18 0 0,-1-1 1 0 0,13-36 0 0 0,-15 26-17 0 0,-8 23 22 0 0,-2-1-1 0 0,0 0 0 0 0,-1-1 1 0 0,-1 1-1 0 0,1-31 0 0 0,-4 40 13 0 0,-1 0 0 0 0,0 0 0 0 0,0 0 0 0 0,-1 0 0 0 0,0 0-1 0 0,-7-17 1 0 0,6 20 1 0 0,-1-1 0 0 0,0 1 0 0 0,0 0 0 0 0,-1 0 0 0 0,-7-9 0 0 0,3 5 22 0 0,-1 1 0 0 0,-1 0 0 0 0,0 0 0 0 0,-16-10 0 0 0,21 16-9 0 0,0 0-1 0 0,0 1 1 0 0,0 0 0 0 0,-1 0 0 0 0,1 0 0 0 0,-1 1 0 0 0,1 0-1 0 0,-1 0 1 0 0,0 1 0 0 0,0 0 0 0 0,0 0 0 0 0,-8 0 0 0 0,12 1 1 0 0,-23 1-78 0 0,1 0-1 0 0,0 2 0 0 0,0 0 1 0 0,-42 13-1 0 0,61-14 24 0 0,0 1 0 0 0,-1-1 0 0 0,1 2 0 0 0,0-1 0 0 0,0 1 0 0 0,0-1 0 0 0,1 1 0 0 0,-1 1 0 0 0,1-1 0 0 0,0 1-1 0 0,-8 11 1 0 0,9-11 5 0 0,1 1 0 0 0,0-1-1 0 0,0 1 1 0 0,1 0 0 0 0,-1 0 0 0 0,1 0-1 0 0,1 0 1 0 0,-1 0 0 0 0,0 8-1 0 0,0 16-460 0 0</inkml:trace>
</inkml:ink>
</file>

<file path=ppt/ink/ink5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9:29:19.365"/>
    </inkml:context>
    <inkml:brush xml:id="br0">
      <inkml:brushProperty name="width" value="0.05" units="cm"/>
      <inkml:brushProperty name="height" value="0.05" units="cm"/>
    </inkml:brush>
  </inkml:definitions>
  <inkml:trace contextRef="#ctx0" brushRef="#br0">0 110 8402 0 0,'69'-52'1657'0'0,"-68"51"-1577"0"0,0 0 0 0 0,0-1-1 0 0,0 1 1 0 0,0 0 0 0 0,0 0-1 0 0,0-1 1 0 0,-1 1-1 0 0,1 0 1 0 0,0-1 0 0 0,-1 1-1 0 0,1-1 1 0 0,-1 1-1 0 0,1-1 1 0 0,-1 1 0 0 0,0-1-1 0 0,0 1 1 0 0,1-1-1 0 0,-1 1 1 0 0,0-1 0 0 0,0 1-1 0 0,-1-1 1 0 0,1 1 0 0 0,0-1-1 0 0,0 1 1 0 0,-1-1-1 0 0,1 1 1 0 0,-1-1 0 0 0,1 1-1 0 0,-1-1 1 0 0,0 1-1 0 0,1 0 1 0 0,-2-2 0 0 0,-2-5 118 0 0,4 7 110 0 0,1 10-102 0 0,5 30-149 0 0,35 151-23 0 0,-20-96-25 0 0,-5-29-4 0 0,13 30 12 0 0,-5-18-7 0 0,-19-57-24 0 0,1 1 0 0 0,1-1 0 0 0,2-1 0 0 0,0 1 0 0 0,14 22 0 0 0,-23-41-29 0 0,0-1 0 0 0,1 1 0 0 0,-1-1 0 0 0,1 1 0 0 0,-1 0 0 0 0,1-1 0 0 0,-1 1 0 0 0,1-1 0 0 0,-1 1 0 0 0,1-1 0 0 0,-1 0 0 0 0,1 1 0 0 0,-1-1 0 0 0,1 1 0 0 0,0-1 0 0 0,-1 0 0 0 0,1 0 0 0 0,0 1 0 0 0,-1-1 0 0 0,1 0 0 0 0,0 0 0 0 0,0 0 0 0 0,-1 0 0 0 0,1 0-1 0 0,0 0 1 0 0,-1 0 0 0 0,1 0 0 0 0,0 0 0 0 0,0 0 0 0 0,-1 0 0 0 0,1 0 0 0 0,0 0 0 0 0,-1 0 0 0 0,1-1 0 0 0,0 1 0 0 0,-1 0 0 0 0,1-1 0 0 0,0 1 0 0 0,-1 0 0 0 0,1-1 0 0 0,-1 1 0 0 0,1-1 0 0 0,-1 1 0 0 0,1-1 0 0 0,-1 1 0 0 0,1-1 0 0 0,-1 1 0 0 0,1-1 0 0 0,-1 0 0 0 0,1 0 0 0 0,5-7-896 0 0</inkml:trace>
</inkml:ink>
</file>

<file path=ppt/ink/ink5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9:29:19.734"/>
    </inkml:context>
    <inkml:brush xml:id="br0">
      <inkml:brushProperty name="width" value="0.05" units="cm"/>
      <inkml:brushProperty name="height" value="0.05" units="cm"/>
    </inkml:brush>
  </inkml:definitions>
  <inkml:trace contextRef="#ctx0" brushRef="#br0">51 174 7898 0 0,'-16'-32'3700'0'0,"4"2"-2814"0"0,5 10-515 0 0,2 8-344 0 0,0-4 66 0 0,-1-10 137 0 0,6 25-214 0 0,0 0 1 0 0,0 0-1 0 0,0 0 0 0 0,0-1 0 0 0,1 1 0 0 0,-1 0 1 0 0,0 0-1 0 0,1 0 0 0 0,-1 0 0 0 0,0 0 0 0 0,1 0 1 0 0,-1 0-1 0 0,1-1 0 0 0,0 1 0 0 0,-1 0 0 0 0,1 1 1 0 0,1-3-1 0 0,15-5 186 0 0,6 5-45 0 0,1 0-1 0 0,32 0 1 0 0,104 12-166 0 0,-146-8 27 0 0,9 2-19 0 0,1 1 0 0 0,29 8 0 0 0,-21-1-8 0 0,1 0 0 0 0,48 25 0 0 0,-73-31 11 0 0,0 0 0 0 0,-1 0 0 0 0,1 1 0 0 0,-1 0 0 0 0,0 0 0 0 0,0 1 0 0 0,-1 0 0 0 0,0 0 0 0 0,0 1 0 0 0,-1-1 0 0 0,1 1 0 0 0,-2 0 0 0 0,1 1 0 0 0,-1-1 0 0 0,-1 1 0 0 0,5 14 0 0 0,-5-11 3 0 0,0 1 1 0 0,-1 0 0 0 0,0 0 0 0 0,-1 0 0 0 0,-1 0-1 0 0,0 0 1 0 0,0 0 0 0 0,-1 0 0 0 0,-1 0-1 0 0,0 0 1 0 0,-6 16 0 0 0,3-12 3 0 0,0-1 0 0 0,-1 0 0 0 0,-1 0 0 0 0,-1 0 0 0 0,-13 20 0 0 0,16-29-5 0 0,0-1-1 0 0,-1 0 1 0 0,0 0 0 0 0,0-1-1 0 0,0 0 1 0 0,0 0 0 0 0,-1 0-1 0 0,1-1 1 0 0,-1 0 0 0 0,-1 0-1 0 0,1-1 1 0 0,0 1 0 0 0,-15 2-1 0 0,-171 42-146 0 0,151-41-390 0 0,-46 1 0 0 0,78-8 285 0 0</inkml:trace>
</inkml:ink>
</file>

<file path=ppt/ink/ink5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9:29:20.080"/>
    </inkml:context>
    <inkml:brush xml:id="br0">
      <inkml:brushProperty name="width" value="0.05" units="cm"/>
      <inkml:brushProperty name="height" value="0.05" units="cm"/>
    </inkml:brush>
  </inkml:definitions>
  <inkml:trace contextRef="#ctx0" brushRef="#br0">49 69 5913 0 0,'-2'-13'3888'0'0,"-5"-14"-1747"0"0,6 26-2130 0 0,1-1 0 0 0,0 1 1 0 0,-1-1-1 0 0,1 1 0 0 0,-1-1 0 0 0,0 1 1 0 0,1-1-1 0 0,-1 1 0 0 0,0 0 0 0 0,0 0 0 0 0,0-1 1 0 0,0 1-1 0 0,0 0 0 0 0,0 0 0 0 0,0 0 1 0 0,0 0-1 0 0,0 0 0 0 0,-1 0 0 0 0,1 0 1 0 0,0 1-1 0 0,-1-1 0 0 0,1 0 0 0 0,-1 1 0 0 0,-1-1 1 0 0,2 2-7 0 0,-1 0 0 0 0,1 0 1 0 0,0 0-1 0 0,0 0 0 0 0,0 0 1 0 0,1 1-1 0 0,-1-1 1 0 0,0 1-1 0 0,0-1 0 0 0,1 0 1 0 0,-1 1-1 0 0,1-1 0 0 0,-1 1 1 0 0,1-1-1 0 0,0 1 1 0 0,0-1-1 0 0,0 1 0 0 0,-1 0 1 0 0,1-1-1 0 0,0 1 0 0 0,1-1 1 0 0,-1 3-1 0 0,0 0 21 0 0,-1 26 64 0 0,7 94 57 0 0,-2-86-128 0 0,0 3-2 0 0,15 105 86 0 0,-10-104-96 0 0,3 17-13 0 0,-3-20-20 0 0,2-1-25 0 0,-3-14-1 0 0,-1 0-68 0 0,-7-20 18 0 0,1-1 1 0 0,0 0-1 0 0,-1 0 1 0 0,1 0-1 0 0,1 0 1 0 0,-1 0-1 0 0,0 0 1 0 0,1 0-1 0 0,-1-1 1 0 0,1 1-1 0 0,0 0 1 0 0,0-1-1 0 0,0 1 1 0 0,0-1-1 0 0,0 0 1 0 0,3 3-1 0 0,-4-5-305 0 0,-1-1 211 0 0,-1 0-413 0 0</inkml:trace>
</inkml:ink>
</file>

<file path=ppt/ink/ink5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9:29:20.434"/>
    </inkml:context>
    <inkml:brush xml:id="br0">
      <inkml:brushProperty name="width" value="0.05" units="cm"/>
      <inkml:brushProperty name="height" value="0.05" units="cm"/>
    </inkml:brush>
  </inkml:definitions>
  <inkml:trace contextRef="#ctx0" brushRef="#br0">36 384 6585 0 0,'-22'-73'4786'0'0,"17"48"-4577"0"0,1 0 0 0 0,-1-33-1 0 0,8-11 575 0 0,-2 64-742 0 0,1 0-1 0 0,-1 1 0 0 0,1-1 1 0 0,0 1-1 0 0,0-1 1 0 0,1 1-1 0 0,0 0 1 0 0,-1-1-1 0 0,1 1 1 0 0,0 1-1 0 0,1-1 1 0 0,-1 0-1 0 0,1 1 1 0 0,0 0-1 0 0,0 0 1 0 0,0 0-1 0 0,0 0 1 0 0,0 0-1 0 0,0 1 0 0 0,1 0 1 0 0,0 0-1 0 0,-1 0 1 0 0,9-2-1 0 0,12-4-17 0 0,1 2-1 0 0,52-8 1 0 0,-74 13-18 0 0,32-4-71 0 0,81-8-882 0 0,-104 12 732 0 0,1 1 0 0 0,0 1 0 0 0,-1 0 0 0 0,1 0 0 0 0,0 2 0 0 0,16 4 0 0 0,-10 1-592 0 0</inkml:trace>
  <inkml:trace contextRef="#ctx0" brushRef="#br0" timeOffset="1">116 664 6209 0 0,'-13'-10'6218'0'0,"11"9"-5834"0"0,1-8-88 0 0,-3 3-200 0 0,11 0 0 0 0,-5 0 16 0 0,3-2-24 0 0,5 3-64 0 0,8-7 0 0 0,0 1 184 0 0,6 6-360 0 0,4 1-176 0 0,11-7 8 0 0,-3 6-1345 0 0,-2 0 1321 0 0,5 5-272 0 0,-1-6 0 0 0,-3 7-1176 0 0</inkml:trace>
</inkml:ink>
</file>

<file path=ppt/ink/ink5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9:29:20.797"/>
    </inkml:context>
    <inkml:brush xml:id="br0">
      <inkml:brushProperty name="width" value="0.05" units="cm"/>
      <inkml:brushProperty name="height" value="0.05" units="cm"/>
    </inkml:brush>
  </inkml:definitions>
  <inkml:trace contextRef="#ctx0" brushRef="#br0">5 444 5457 0 0,'0'-1'907'0'0,"0"-6"3521"0"0,-1 4-3605 0 0,0 1-560 0 0,-1-1 124 0 0,1 0-49 0 0,2-2 463 0 0,0 1-776 0 0,1 1-1 0 0,0-1 0 0 0,0 1 1 0 0,0-1-1 0 0,1 1 0 0 0,-1 0 1 0 0,1 0-1 0 0,-1 0 0 0 0,1 0 1 0 0,0 1-1 0 0,5-4 0 0 0,-4 3-21 0 0,0 0 0 0 0,-1 0 0 0 0,0 0-1 0 0,1 0 1 0 0,-1-1 0 0 0,-1 1 0 0 0,1-1 0 0 0,0 0-1 0 0,-1 0 1 0 0,4-7 0 0 0,6-43 106 0 0,-10 37-91 0 0,-1 0 0 0 0,-2 1 1 0 0,-2-24-1 0 0,-7-17 8 0 0,0 22-5 0 0,1 12-14 0 0,-2-5 10 0 0,10 26-17 0 0,1 0 0 0 0,-1 1 0 0 0,1-1 0 0 0,-1 0 0 0 0,1 0 0 0 0,0 1 0 0 0,0-1 0 0 0,0 0 0 0 0,0 1 0 0 0,0-1 0 0 0,0 0 0 0 0,1 0-1 0 0,-1 1 1 0 0,1-1 0 0 0,-1 0 0 0 0,1 1 0 0 0,-1-1 0 0 0,1 1 0 0 0,0-1 0 0 0,0 1 0 0 0,2-3 0 0 0,-2 3-2 0 0,0 0-1 0 0,0 0 1 0 0,0 1 0 0 0,0-1 0 0 0,0 0-1 0 0,1 1 1 0 0,-1-1 0 0 0,0 1 0 0 0,0-1-1 0 0,1 1 1 0 0,-1 0 0 0 0,0 0 0 0 0,1-1-1 0 0,-1 1 1 0 0,1 0 0 0 0,-1 0 0 0 0,0 0-1 0 0,1 0 1 0 0,-1 1 0 0 0,0-1 0 0 0,1 0-1 0 0,-1 1 1 0 0,0-1 0 0 0,1 1 0 0 0,-1-1-1 0 0,0 1 1 0 0,0-1 0 0 0,3 2 0 0 0,31 23-44 0 0,-23-15 42 0 0,-1 1 0 0 0,0 0 0 0 0,-1 1 0 0 0,0 0 0 0 0,16 27 0 0 0,12 33 9 0 0,-14-24-86 0 0,32 47 1 0 0,-48-84-42 0 0,-5-7 4 0 0,0 0 1 0 0,0 0 0 0 0,1-1-1 0 0,-1 0 1 0 0,1 0 0 0 0,0 0-1 0 0,0 0 1 0 0,6 3 0 0 0,5 1-402 0 0,0-7 118 0 0,-6-3 61 0 0,6-2-436 0 0</inkml:trace>
</inkml:ink>
</file>

<file path=ppt/ink/ink5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9:29:21.145"/>
    </inkml:context>
    <inkml:brush xml:id="br0">
      <inkml:brushProperty name="width" value="0.05" units="cm"/>
      <inkml:brushProperty name="height" value="0.05" units="cm"/>
    </inkml:brush>
  </inkml:definitions>
  <inkml:trace contextRef="#ctx0" brushRef="#br0">94 469 7034 0 0,'0'-1'226'0'0,"0"1"1"0"0,-1 0-1 0 0,1 0 1 0 0,0 0 0 0 0,-1 0-1 0 0,1 0 1 0 0,0 0 0 0 0,-1 0-1 0 0,1 0 1 0 0,0 0 0 0 0,-1 0-1 0 0,1 0 1 0 0,0 0-1 0 0,-1 0 1 0 0,1 1 0 0 0,0-1-1 0 0,-1 0 1 0 0,1 0 0 0 0,0 0-1 0 0,-1 0 1 0 0,1 0 0 0 0,-1 2 906 0 0,0-2-907 0 0,1 0 1 0 0,0 0 0 0 0,0 1-1 0 0,0-1 1 0 0,-1 1-1 0 0,-8 17-792 0 0,-3 7 704 0 0,4-10-139 0 0,0-2 0 0 0,0 1 1 0 0,1 1-1 0 0,1-1 0 0 0,0 1 0 0 0,1 0 0 0 0,1 1 0 0 0,0-1 0 0 0,-2 21 0 0 0,5 41 16 0 0,14-24-2 0 0,-13-52-12 0 0,0 0 0 0 0,0-1-1 0 0,0 1 1 0 0,0-1 0 0 0,0 1 0 0 0,0 0 0 0 0,1-1 0 0 0,-1 1-1 0 0,0-1 1 0 0,0 1 0 0 0,0 0 0 0 0,1-1 0 0 0,-1 1 0 0 0,0-1-1 0 0,1 1 1 0 0,-1-1 0 0 0,0 1 0 0 0,1-1 0 0 0,-1 1 0 0 0,1-1-1 0 0,-1 0 1 0 0,1 1 0 0 0,-1-1 0 0 0,1 0 0 0 0,-1 1-1 0 0,1-1 1 0 0,-1 0 0 0 0,1 1 0 0 0,-1-1 0 0 0,1 0 0 0 0,-1 0-1 0 0,1 0 1 0 0,0 0 0 0 0,-1 0 0 0 0,1 1 0 0 0,-1-1 0 0 0,1 0-1 0 0,0 0 1 0 0,-1 0 0 0 0,1-1 0 0 0,0 1 0 0 0,11-12 34 0 0,-3-2-29 0 0,3-3-30 0 0,32-55-75 0 0,-33 51-19 0 0,-1-1-1 0 0,0 0 0 0 0,-2-1 1 0 0,6-26-1 0 0,-6 4-195 0 0,-2 1-1 0 0,0-88 1 0 0,-11-4-26 0 0,0 49 281 0 0,2 50 86 0 0,0 0 31 0 0,-1 15-1 0 0,-1 2 92 0 0,1 8 34 0 0,-1 7 263 0 0,3 19-282 0 0,1-5-184 0 0,-23 322-83 0 0,24-291-93 0 0,1 1 0 0 0,3-1 0 0 0,1 0 0 0 0,2 0 0 0 0,2 0 0 0 0,16 47 1 0 0,8-26-1076 0 0,-25-48 472 0 0,13 23-3665 0 0</inkml:trace>
</inkml:ink>
</file>

<file path=ppt/ink/ink5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9:29:21.600"/>
    </inkml:context>
    <inkml:brush xml:id="br0">
      <inkml:brushProperty name="width" value="0.05" units="cm"/>
      <inkml:brushProperty name="height" value="0.05" units="cm"/>
    </inkml:brush>
  </inkml:definitions>
  <inkml:trace contextRef="#ctx0" brushRef="#br0">18 63 14331 0 0,'-2'3'-2'0'0,"0"0"-1"0"0,0 0 0 0 0,0 1 1 0 0,0-1-1 0 0,1 0 1 0 0,0 1-1 0 0,-1-1 1 0 0,1 1-1 0 0,1-1 1 0 0,-1 1-1 0 0,0 0 1 0 0,1-1-1 0 0,0 1 1 0 0,0 5-1 0 0,2 58-134 0 0,-2-63 120 0 0,1 7-50 0 0,0 0-1 0 0,1 0 1 0 0,0 0-1 0 0,6 16 1 0 0,-7-25 46 0 0,0 1 0 0 0,0-1 1 0 0,0 0-1 0 0,0 1 1 0 0,1-1-1 0 0,-1 0 0 0 0,1 0 1 0 0,-1 0-1 0 0,1 0 1 0 0,0 0-1 0 0,0 0 0 0 0,0-1 1 0 0,0 1-1 0 0,2 1 0 0 0,-2-2 7 0 0,-1 0-1 0 0,1-1 1 0 0,-1 1-1 0 0,1-1 1 0 0,0 0-1 0 0,-1 1 1 0 0,1-1-1 0 0,0 0 1 0 0,-1 0-1 0 0,1 0 1 0 0,-1 0-1 0 0,1 0 1 0 0,0 0-1 0 0,-1-1 1 0 0,3 0-1 0 0,24-12 37 0 0,-24 10-38 0 0,-1-1 1 0 0,1 1-1 0 0,0-1 1 0 0,-1 0-1 0 0,0 0 0 0 0,0 0 1 0 0,3-5-1 0 0,1-6-114 0 0,0-1-1 0 0,9-28 0 0 0,-11 32 66 0 0,13-46-192 0 0,-16 49 239 0 0,0-1 0 0 0,-1 1 0 0 0,0 0 0 0 0,0 0 1 0 0,-1-1-1 0 0,0 1 0 0 0,-2-16 0 0 0,2 24 22 0 0,0 0 1 0 0,-1 1-1 0 0,1-1 1 0 0,0 1-1 0 0,0-1 1 0 0,0 0-1 0 0,-1 1 1 0 0,1-1-1 0 0,0 1 1 0 0,-1-1-1 0 0,1 1 1 0 0,-1-1 0 0 0,1 1-1 0 0,0-1 1 0 0,-1 1-1 0 0,1-1 1 0 0,-1 1-1 0 0,1 0 1 0 0,-1-1-1 0 0,0 1 1 0 0,1 0-1 0 0,-1-1 1 0 0,1 1-1 0 0,-1 0 1 0 0,0 0-1 0 0,1 0 1 0 0,-1-1-1 0 0,1 1 1 0 0,-1 0-1 0 0,0 0 1 0 0,1 0-1 0 0,-1 0 1 0 0,0 0-1 0 0,1 0 1 0 0,-1 0-1 0 0,0 0 1 0 0,1 1-1 0 0,-1-1 1 0 0,1 0-1 0 0,-1 0 1 0 0,0 0-1 0 0,1 1 1 0 0,-1-1-1 0 0,1 0 1 0 0,-1 1-1 0 0,1-1 1 0 0,-1 0-1 0 0,1 1 1 0 0,-1-1-1 0 0,1 1 1 0 0,-1-1-1 0 0,1 1 1 0 0,-1-1-1 0 0,1 1 1 0 0,0-1-1 0 0,-1 1 1 0 0,1 0-1 0 0,-3 10-12 0 0,4 0 10 0 0,0 0 0 0 0,1 0-1 0 0,1 0 1 0 0,0-1-1 0 0,0 1 1 0 0,1-1 0 0 0,0 0-1 0 0,1 0 1 0 0,0 0 0 0 0,0-1-1 0 0,1 1 1 0 0,1-1 0 0 0,-1-1-1 0 0,2 1 1 0 0,-1-1-1 0 0,1-1 1 0 0,14 12 0 0 0,-19-17 0 0 0,0-1 1 0 0,0 0-1 0 0,0 0 1 0 0,0 0 0 0 0,0 0-1 0 0,0 0 1 0 0,1-1-1 0 0,-1 1 1 0 0,0-1 0 0 0,0 0-1 0 0,1 0 1 0 0,-1 0-1 0 0,0 0 1 0 0,0-1 0 0 0,0 1-1 0 0,1-1 1 0 0,-1 0-1 0 0,0 0 1 0 0,0 0 0 0 0,0 0-1 0 0,0-1 1 0 0,0 1-1 0 0,-1-1 1 0 0,1 0-1 0 0,0 0 1 0 0,-1 0 0 0 0,1 0-1 0 0,-1 0 1 0 0,1 0-1 0 0,-1-1 1 0 0,0 1 0 0 0,0-1-1 0 0,0 1 1 0 0,2-7-1 0 0,12-28 31 0 0,4-10-11 0 0,-7 18-10 0 0,-13 28-12 0 0,0 0-1 0 0,1 0 1 0 0,-1 0-1 0 0,0 0 1 0 0,1 0-1 0 0,-1 0 1 0 0,1 0 0 0 0,0 1-1 0 0,-1-1 1 0 0,1 0-1 0 0,0 0 1 0 0,-1 0 0 0 0,1 0-1 0 0,0 1 1 0 0,0-1-1 0 0,-1 0 1 0 0,1 1-1 0 0,0-1 1 0 0,0 1 0 0 0,0-1-1 0 0,0 1 1 0 0,0-1-1 0 0,0 1 1 0 0,0 0-1 0 0,0 0 1 0 0,0-1 0 0 0,0 1-1 0 0,0 0 1 0 0,0 0-1 0 0,2 0 1 0 0,-1 1-2 0 0,0 0 1 0 0,0 0-1 0 0,0 0 1 0 0,0 1-1 0 0,0-1 1 0 0,-1 0-1 0 0,1 1 1 0 0,0-1-1 0 0,-1 1 1 0 0,1 0-1 0 0,-1-1 0 0 0,0 1 1 0 0,2 4-1 0 0,6 10 0 0 0,-1 1-1 0 0,10 28 0 0 0,-17-42 6 0 0,18 57 35 0 0,-2 1 1 0 0,-3 1-1 0 0,-3 0 1 0 0,6 120-1 0 0,-17-169-32 0 0,-1 1 0 0 0,-1-1 0 0 0,0 0 0 0 0,0 0 0 0 0,-1 0-1 0 0,-1 0 1 0 0,0-1 0 0 0,-1 1 0 0 0,0-1 0 0 0,-1 0 0 0 0,0-1 0 0 0,-1 1 0 0 0,-1-1-1 0 0,1-1 1 0 0,-2 1 0 0 0,1-1 0 0 0,-17 14 0 0 0,18-18 5 0 0,0 0 0 0 0,0-1 0 0 0,0 0 0 0 0,0 0 0 0 0,-1-1 0 0 0,0 0 0 0 0,0 0 0 0 0,0-1 0 0 0,0 0 0 0 0,-1-1 0 0 0,1 1 0 0 0,-1-1 0 0 0,1-1 0 0 0,-1 0 0 0 0,0 0 0 0 0,0-1 0 0 0,1 0 1 0 0,-1 0-1 0 0,0-1 0 0 0,0 0 0 0 0,1-1 0 0 0,-1 0 0 0 0,1 0 0 0 0,-1-1 0 0 0,1 0 0 0 0,0 0 0 0 0,-10-7 0 0 0,8 5 52 0 0,0-1 0 0 0,0 0 0 0 0,1-1 0 0 0,0 0 0 0 0,0-1 1 0 0,1 0-1 0 0,0 0 0 0 0,0-1 0 0 0,1 0 0 0 0,0 0 0 0 0,1-1 0 0 0,0 0 0 0 0,0 0 1 0 0,1 0-1 0 0,0-1 0 0 0,1 1 0 0 0,1-1 0 0 0,-1 0 0 0 0,2 0 0 0 0,-3-19 0 0 0,6 22-4 0 0,0-1-1 0 0,0 0 0 0 0,1 1 0 0 0,1-1 0 0 0,0 1 0 0 0,0 0 1 0 0,0-1-1 0 0,1 2 0 0 0,0-1 0 0 0,1 0 0 0 0,0 1 0 0 0,9-12 1 0 0,17-6 75 0 0,28 0 11 0 0,4 10-73 0 0,-25 9-65 0 0,34 1-471 0 0,34 5-846 0 0,-8 0-500 0 0,-70-2 209 0 0</inkml:trace>
</inkml:ink>
</file>

<file path=ppt/ink/ink5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9:29:22.832"/>
    </inkml:context>
    <inkml:brush xml:id="br0">
      <inkml:brushProperty name="width" value="0.05" units="cm"/>
      <inkml:brushProperty name="height" value="0.05" units="cm"/>
    </inkml:brush>
  </inkml:definitions>
  <inkml:trace contextRef="#ctx0" brushRef="#br0">99 36 3361 0 0,'-75'-34'3214'0'0,"74"34"-3138"0"0,1 0 0 0 0,-1 0 0 0 0,1-1 0 0 0,-1 1 0 0 0,0 0 0 0 0,1 0 1 0 0,-1 0-1 0 0,1 0 0 0 0,-1 0 0 0 0,1 0 0 0 0,-1 0 0 0 0,0 0 0 0 0,1 0 0 0 0,-1 0 1 0 0,1 0-1 0 0,-1 0 0 0 0,1 0 0 0 0,-1 0 0 0 0,0 0 0 0 0,1 1 0 0 0,-1-1 0 0 0,1 0 1 0 0,-1 0-1 0 0,1 1 0 0 0,-1-1 0 0 0,1 0 0 0 0,-1 1 0 0 0,1-1 0 0 0,0 1 0 0 0,-1-1 0 0 0,1 0 1 0 0,-1 1-1 0 0,1-1 0 0 0,0 1 0 0 0,-1-1 0 0 0,1 1 0 0 0,0-1 0 0 0,0 1 0 0 0,0-1 1 0 0,-1 1-1 0 0,1 0 0 0 0,0-1 0 0 0,0 1 0 0 0,-2 28-90 0 0,2-21 248 0 0,-1 81 43 0 0,9 98 0 0 0,5-76-70 0 0,-2-38-158 0 0,-8-52-95 0 0,0-1-203 0 0,1 1 0 0 0,9 29 0 0 0,-6-33-118 0 0</inkml:trace>
</inkml:ink>
</file>

<file path=ppt/ink/ink5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9:29:23.200"/>
    </inkml:context>
    <inkml:brush xml:id="br0">
      <inkml:brushProperty name="width" value="0.05" units="cm"/>
      <inkml:brushProperty name="height" value="0.05" units="cm"/>
    </inkml:brush>
  </inkml:definitions>
  <inkml:trace contextRef="#ctx0" brushRef="#br0">0 0 7914 0 0,'2'1'104'0'0,"0"0"-1"0"0,-1 0 1 0 0,1 0 0 0 0,0 0 0 0 0,-1 1 0 0 0,1-1 0 0 0,-1 0 0 0 0,1 1 0 0 0,-1-1 0 0 0,0 1-1 0 0,0-1 1 0 0,2 3 0 0 0,-2-1 79 0 0,-1 0 0 0 0,1 0 0 0 0,0-1 0 0 0,-1 1 0 0 0,1 0 0 0 0,-1 0 0 0 0,0 0 0 0 0,0 0 0 0 0,0 0 0 0 0,-1 4 0 0 0,0 26-7 0 0,12 262 15 0 0,-9-99-85 0 0,-2-73-84 0 0,3-25-11 0 0,7 40 32 0 0,0-46-604 0 0,-3-30-320 0 0,-6-55 637 0 0,-1 4 57 0 0,0-10 177 0 0,0-1-1 0 0,0 0 1 0 0,0 0-1 0 0,0 0 1 0 0,0 0-1 0 0,0 1 1 0 0,0-1-1 0 0,0 0 1 0 0,0 0-1 0 0,0 0 1 0 0,0 0-1 0 0,0 1 1 0 0,0-1-1 0 0,0 0 1 0 0,0 0 0 0 0,0 0-1 0 0,0 1 1 0 0,0-1-1 0 0,0 0 1 0 0,0 0-1 0 0,0 0 1 0 0,0 0-1 0 0,0 1 1 0 0,0-1-1 0 0,0 0 1 0 0,0 0-1 0 0,-1 0 1 0 0,1 0-1 0 0,0 0 1 0 0,0 1-1 0 0,0-1 1 0 0,0 0-1 0 0,0 0 1 0 0,0 0 0 0 0,-1 0-1 0 0,1 0 1 0 0,0 0-1 0 0,0 0 1 0 0,0 0-1 0 0,0 1 1 0 0,-1-1-1 0 0,1 0 1 0 0,0 0-1 0 0,0 0 1 0 0,0 0-1 0 0,-1 0 1 0 0,1 0-1 0 0,0 0 1 0 0,0 0-1 0 0,0 0 1 0 0,0 0-1 0 0,-1 0 1 0 0,1 0-1 0 0,0 0 1 0 0,0 0 0 0 0,0 0-1 0 0,0-1 1 0 0,-1 1-1 0 0,1 0 1 0 0,0 0-1 0 0,0 0 1 0 0,0 0-1 0 0,0 0 1 0 0,-1 0-1 0 0,1 0 1 0 0,0-1-1 0 0,-8-8-894 0 0</inkml:trace>
</inkml:ink>
</file>

<file path=ppt/ink/ink5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23:01:51.260"/>
    </inkml:context>
    <inkml:brush xml:id="br0">
      <inkml:brushProperty name="width" value="0.05" units="cm"/>
      <inkml:brushProperty name="height" value="0.05" units="cm"/>
      <inkml:brushProperty name="color" value="#E71224"/>
    </inkml:brush>
  </inkml:definitions>
  <inkml:trace contextRef="#ctx0" brushRef="#br0">312 625 5065 0 0,'-1'-3'588'0'0,"0"-1"0"0"0,0 1-1 0 0,-1-1 1 0 0,1 1 0 0 0,-1 0 0 0 0,0-1-1 0 0,0 1 1 0 0,0 0 0 0 0,-4-4 0 0 0,4 5-373 0 0,0 0 0 0 0,0 0 0 0 0,0 1 0 0 0,0-1 0 0 0,-1 1 1 0 0,1-1-1 0 0,0 1 0 0 0,-1 0 0 0 0,1 0 0 0 0,-5-1 0 0 0,-1 1-120 0 0,0 0-1 0 0,0 0 0 0 0,0 1 0 0 0,-1 0 1 0 0,1 0-1 0 0,-13 3 0 0 0,19-3-52 0 0,-8 3 75 0 0,1-1-1 0 0,0 1 1 0 0,0 0-1 0 0,0 1 1 0 0,0 0-1 0 0,1 1 1 0 0,-1-1-1 0 0,-12 11 1 0 0,1-2 162 0 0,14-9-203 0 0,0 0-1 0 0,0 1 1 0 0,1-1-1 0 0,-1 1 1 0 0,1 0-1 0 0,0 1 0 0 0,1-1 1 0 0,-1 1-1 0 0,1 0 1 0 0,0 0-1 0 0,1 1 1 0 0,-1-1-1 0 0,-2 9 1 0 0,5-12-61 0 0,-1 0 1 0 0,1 0 0 0 0,0 0 0 0 0,0 0 0 0 0,0 0 0 0 0,1 0 0 0 0,-1 1 0 0 0,1-1 0 0 0,0 0 0 0 0,-1 0 0 0 0,1 1 0 0 0,1-1 0 0 0,-1 0 0 0 0,1 0 0 0 0,-1 1 0 0 0,1-1 0 0 0,0 0 0 0 0,0 0 0 0 0,0 0 0 0 0,0 0 0 0 0,1 0 0 0 0,-1 0 0 0 0,1 0 0 0 0,0-1 0 0 0,0 1 0 0 0,0 0 0 0 0,0-1 0 0 0,0 0 0 0 0,1 1 0 0 0,-1-1 0 0 0,1 0 0 0 0,-1 0 0 0 0,1 0 0 0 0,0-1 0 0 0,0 1 0 0 0,-1-1 0 0 0,1 1 0 0 0,4 0 0 0 0,3 2-10 0 0,0 0-1 0 0,0-1 1 0 0,1 0 0 0 0,-1-1 0 0 0,1 0-1 0 0,-1-1 1 0 0,1 0 0 0 0,0-1 0 0 0,0 0 0 0 0,14-2-1 0 0,-8-1-14 0 0,1-1 0 0 0,-1-2 0 0 0,19-7 0 0 0,18-13-95 0 0,-24 7 49 0 0,10-16-45 0 0,-4-4-83 0 0,13-26-395 0 0,-40 54 490 0 0,-1 0 1 0 0,0-1-1 0 0,-1 0 0 0 0,0 0 1 0 0,0-1-1 0 0,-1 0 0 0 0,-1 0 1 0 0,-1 0-1 0 0,0-1 0 0 0,0 0 1 0 0,3-26-1 0 0,-4-14-228 0 0,-6-103 1 0 0,1 139 313 0 0,0-1 0 0 0,-2 1 0 0 0,0 0 0 0 0,-1 0-1 0 0,-1 0 1 0 0,-1 1 0 0 0,0-1 0 0 0,-1 2 0 0 0,-14-22 0 0 0,21 35 21 0 0,-1 1 0 0 0,1-1 0 0 0,-1 1 0 0 0,0-1 0 0 0,1 1 1 0 0,-1 0-1 0 0,0 0 0 0 0,0 0 0 0 0,-1 0 0 0 0,1 0 0 0 0,0 1 1 0 0,-1-1-1 0 0,1 1 0 0 0,-1-1 0 0 0,1 1 0 0 0,-1 0 0 0 0,0 0 0 0 0,1 0 1 0 0,-1 0-1 0 0,0 1 0 0 0,0-1 0 0 0,1 1 0 0 0,-1 0 0 0 0,0-1 0 0 0,0 1 1 0 0,0 0-1 0 0,0 1 0 0 0,0-1 0 0 0,1 1 0 0 0,-1-1 0 0 0,0 1 1 0 0,0 0-1 0 0,1 0 0 0 0,-1 0 0 0 0,0 0 0 0 0,1 0 0 0 0,-1 1 0 0 0,1-1 1 0 0,0 1-1 0 0,-1-1 0 0 0,1 1 0 0 0,0 0 0 0 0,0 0 0 0 0,0 0 1 0 0,0 0-1 0 0,0 1 0 0 0,1-1 0 0 0,-1 0 0 0 0,-1 4 0 0 0,-11 17 146 0 0,1 1 0 0 0,2 0 0 0 0,0 1 0 0 0,2 0 0 0 0,0 0 0 0 0,2 1 0 0 0,1 0 0 0 0,1 1 0 0 0,1-1 0 0 0,1 1 0 0 0,2 0 0 0 0,3 50 0 0 0,-1-66-158 0 0,1 0 1 0 0,0 1 0 0 0,1-1 0 0 0,0 0 0 0 0,1 0-1 0 0,0-1 1 0 0,1 1 0 0 0,0-1 0 0 0,1 0-1 0 0,0 0 1 0 0,0-1 0 0 0,1 1 0 0 0,0-2-1 0 0,1 1 1 0 0,0-1 0 0 0,10 9 0 0 0,-13-12-33 0 0,12 9-54 0 0,-4-3-52 0 0,0 0 0 0 0,29 16 0 0 0,-18-15-30 0 0,22 7-807 0 0,19 7 279 0 0,-52-21 364 0 0,0-1 0 0 0,0-1-1 0 0,1 0 1 0 0,0 0 0 0 0,17 0 0 0 0,-5-5-378 0 0</inkml:trace>
</inkml:ink>
</file>

<file path=ppt/ink/ink5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9:29:23.568"/>
    </inkml:context>
    <inkml:brush xml:id="br0">
      <inkml:brushProperty name="width" value="0.05" units="cm"/>
      <inkml:brushProperty name="height" value="0.05" units="cm"/>
    </inkml:brush>
  </inkml:definitions>
  <inkml:trace contextRef="#ctx0" brushRef="#br0">0 116 5865 0 0,'7'-6'1654'0'0,"20"-20"2213"0"0,17-9-2841 0 0,4 10-1897 0 0,-13 16 1365 0 0,0 4-431 0 0,47-4-17 0 0,-79 9-46 0 0,1 0 0 0 0,0 0 0 0 0,-1 0 0 0 0,1 1 0 0 0,0-1 0 0 0,-1 1 1 0 0,1 0-1 0 0,-1 0 0 0 0,1 0 0 0 0,-1 0 0 0 0,1 1 0 0 0,-1 0 0 0 0,0-1 0 0 0,0 1 0 0 0,0 0 0 0 0,0 0 0 0 0,4 4 0 0 0,-6-4 0 0 0,0-1 0 0 0,0 1 0 0 0,-1-1-1 0 0,1 1 1 0 0,0-1 0 0 0,-1 1 0 0 0,1 0 0 0 0,-1-1-1 0 0,0 1 1 0 0,1 0 0 0 0,-1-1 0 0 0,0 1 0 0 0,0 0-1 0 0,0-1 1 0 0,0 1 0 0 0,-1 0 0 0 0,1-1 0 0 0,0 1-1 0 0,-1 1 1 0 0,-13 35 12 0 0,10-28-8 0 0,-15 33 33 0 0,-44 72-1 0 0,38-73 22 0 0,2 1 0 0 0,-18 47 0 0 0,32-67-38 0 0,4-11-14 0 0,0-1-1 0 0,1 2 1 0 0,0-1 0 0 0,1 0 0 0 0,0 1-1 0 0,1-1 1 0 0,-1 17 0 0 0,7 2 21 0 0,-2-21-19 0 0,0-1 0 0 0,1 1 0 0 0,1-1 0 0 0,8 17 0 0 0,12 5 1 0 0,11-6-286 0 0,-5-12-183 0 0,-26-12 410 0 0,0 0 0 0 0,0 1 0 0 0,0-1 1 0 0,1 0-1 0 0,-1-1 0 0 0,0 1 0 0 0,1-1 0 0 0,-1 0 0 0 0,0 0 0 0 0,1 0 0 0 0,3-2 0 0 0,12-3-454 0 0</inkml:trace>
</inkml:ink>
</file>

<file path=ppt/ink/ink5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9:29:23.921"/>
    </inkml:context>
    <inkml:brush xml:id="br0">
      <inkml:brushProperty name="width" value="0.05" units="cm"/>
      <inkml:brushProperty name="height" value="0.05" units="cm"/>
    </inkml:brush>
  </inkml:definitions>
  <inkml:trace contextRef="#ctx0" brushRef="#br0">230 155 7442 0 0,'-53'-81'1528'0'0,"51"79"-1433"0"0,0 1 1 0 0,1-1-1 0 0,-1 1 0 0 0,0 0 1 0 0,0 0-1 0 0,0 0 0 0 0,0 0 0 0 0,0 0 1 0 0,0 0-1 0 0,0 0 0 0 0,0 1 1 0 0,0-1-1 0 0,0 1 0 0 0,0 0 1 0 0,0-1-1 0 0,0 1 0 0 0,-1 0 1 0 0,1 0-1 0 0,0 0 0 0 0,0 1 1 0 0,0-1-1 0 0,-3 1 0 0 0,-22 8 421 0 0,14-1-431 0 0,7-2-50 0 0,-1-1 0 0 0,1 1 0 0 0,1 1 0 0 0,-1-1-1 0 0,1 1 1 0 0,0 0 0 0 0,0 1 0 0 0,-5 11 0 0 0,-9 37 15 0 0,15-34-54 0 0,0 0 1 0 0,0 25 0 0 0,3 12 31 0 0,2-54-24 0 0,0 0-1 0 0,0 1 1 0 0,0-1-1 0 0,1 0 1 0 0,-1-1-1 0 0,1 1 1 0 0,1 0-1 0 0,-1 0 1 0 0,1-1-1 0 0,-1 1 1 0 0,1-1-1 0 0,0 0 1 0 0,1 0-1 0 0,-1 0 1 0 0,1 0-1 0 0,5 4 1 0 0,13 10 85 0 0,43 29 0 0 0,-39-29-29 0 0,2 3-16 0 0,0 2-1 0 0,35 37 1 0 0,7 19 133 0 0,-68-77-157 0 0,1 0 14 0 0,2-4 102 0 0,-4 0-43 0 0,-1 0-14 0 0,-2-2 88 0 0,-21-38 77 0 0,-6-29-82 0 0,25 58-155 0 0,1 1-1 0 0,0-1 1 0 0,-1-25 0 0 0,8-11-2 0 0,4 13-116 0 0,1 0 0 0 0,22-49 0 0 0,-18 55-33 0 0,2 0 0 0 0,1 1 1 0 0,1 1-1 0 0,1 1 0 0 0,35-40 1 0 0,20-16-1583 0 0,-63 76 1411 0 0,-5 9 27 0 0</inkml:trace>
</inkml:ink>
</file>

<file path=ppt/ink/ink5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9:29:24.346"/>
    </inkml:context>
    <inkml:brush xml:id="br0">
      <inkml:brushProperty name="width" value="0.05" units="cm"/>
      <inkml:brushProperty name="height" value="0.05" units="cm"/>
    </inkml:brush>
  </inkml:definitions>
  <inkml:trace contextRef="#ctx0" brushRef="#br0">94 1 6321 0 0,'-5'7'5223'0'0,"-4"1"-3952"0"0,1 4-1222 0 0,2 17 23 0 0,5 23 32 0 0,1-41-77 0 0,0 21 47 0 0,-27 690-12 0 0,22-684-1166 0 0,-1-1-1 0 0,-15 51 1 0 0,15-69-3457 0 0</inkml:trace>
</inkml:ink>
</file>

<file path=ppt/ink/ink5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9:29:24.729"/>
    </inkml:context>
    <inkml:brush xml:id="br0">
      <inkml:brushProperty name="width" value="0.05" units="cm"/>
      <inkml:brushProperty name="height" value="0.05" units="cm"/>
    </inkml:brush>
  </inkml:definitions>
  <inkml:trace contextRef="#ctx0" brushRef="#br0">0 353 6401 0 0,'34'-69'6828'0'0,"-27"55"-6792"0"0,2 1 0 0 0,0 0 0 0 0,0 0 0 0 0,1 0 0 0 0,1 2 0 0 0,0-1 0 0 0,1 1-1 0 0,22-17 1 0 0,-23 20-2 0 0,6-4 3 0 0,1 1 0 0 0,31-17 0 0 0,-44 26-33 0 0,0 0 0 0 0,1 0-1 0 0,-1 0 1 0 0,0 1 0 0 0,1 0 0 0 0,-1 0 0 0 0,0 0 0 0 0,1 0 0 0 0,-1 1 0 0 0,1 0 0 0 0,-1 0-1 0 0,1 1 1 0 0,-1 0 0 0 0,1 0 0 0 0,7 2 0 0 0,-12 1-4 0 0,-1 0 0 0 0,1 0-1 0 0,0-1 1 0 0,-1 1 0 0 0,0 0 0 0 0,0 0 0 0 0,0 0 0 0 0,0 0-1 0 0,-1 0 1 0 0,0 0 0 0 0,0 0 0 0 0,0 0 0 0 0,-1 4-1 0 0,-18 67 7 0 0,-3-22-19 0 0,17-42 15 0 0,1 0-1 0 0,1 0 1 0 0,-1 1-1 0 0,2-1 1 0 0,0 1-1 0 0,0 0 1 0 0,-1 17 0 0 0,-3 22 6 0 0,3-37 3 0 0,2 0-1 0 0,0 0 1 0 0,1 1 0 0 0,0-1-1 0 0,1 1 1 0 0,0-1-1 0 0,4 17 1 0 0,-3-27-29 0 0,1-1 0 0 0,-1 1 0 0 0,1 0 0 0 0,0-1 0 0 0,0 0 0 0 0,1 1 0 0 0,-1-1 0 0 0,1 0 0 0 0,0 0 0 0 0,0 0 0 0 0,0 0 1 0 0,0-1-1 0 0,0 1 0 0 0,0-1 0 0 0,1 0 0 0 0,-1 0 0 0 0,1 0 0 0 0,-1 0 0 0 0,1-1 0 0 0,0 1 0 0 0,0-1 0 0 0,0 0 0 0 0,0 0 0 0 0,0-1 0 0 0,0 1 0 0 0,6-1 0 0 0,9 2-743 0 0,0-2 0 0 0,1 0 0 0 0,-1-2 0 0 0,20-3 0 0 0,-25 2-682 0 0</inkml:trace>
  <inkml:trace contextRef="#ctx0" brushRef="#br0" timeOffset="1">571 257 6185 0 0,'11'-54'5958'0'0,"12"-1"-4324"0"0,-19 47-1641 0 0,1 0 0 0 0,0 0 0 0 0,0 1 0 0 0,1 0 0 0 0,12-12 1 0 0,22-7 869 0 0,-10 13-793 0 0,1 1 0 0 0,0 2 0 0 0,0 1 0 0 0,1 2 1 0 0,36-4-1 0 0,-45 9-133 0 0,-1 1 0 0 0,1 1 0 0 0,-1 1 1 0 0,1 1-1 0 0,24 6 0 0 0,-45-8 60 0 0,0 1-1 0 0,0-1 0 0 0,0 1 1 0 0,0 0-1 0 0,0-1 1 0 0,0 1-1 0 0,0 0 0 0 0,0 0 1 0 0,0 0-1 0 0,0 1 1 0 0,-1-1-1 0 0,1 0 0 0 0,0 1 1 0 0,-1-1-1 0 0,3 3 1 0 0,-3-2-4 0 0,0 0 0 0 0,0 0 0 0 0,-1 0 0 0 0,1 0 0 0 0,0 1 0 0 0,-1-1 0 0 0,0 0 0 0 0,1 0 1 0 0,-1 0-1 0 0,0 1 0 0 0,0-1 0 0 0,0 0 0 0 0,0 0 0 0 0,-1 1 0 0 0,1-1 0 0 0,0 0 0 0 0,-1 0 1 0 0,0 0-1 0 0,-1 4 0 0 0,-4 8-31 0 0,-1 0 0 0 0,-1 0 0 0 0,0-1 1 0 0,-12 16-1 0 0,12-18 30 0 0,-68 87 31 0 0,-26 36 37 0 0,91-116-54 0 0,0 0 0 0 0,1 0 0 0 0,1 1 1 0 0,0 1-1 0 0,-9 33 0 0 0,12-27-10 0 0,3 15 15 0 0,3-38-15 0 0,1 0-1 0 0,-1 0 1 0 0,1-1-1 0 0,-1 1 1 0 0,1 0-1 0 0,0 0 1 0 0,0 0-1 0 0,1-1 1 0 0,-1 1-1 0 0,0-1 0 0 0,4 5 1 0 0,19 12-116 0 0,-10-15-97 0 0,-1 1-1 0 0,1-2 0 0 0,1 0 1 0 0,-1-1-1 0 0,0 0 0 0 0,0-1 0 0 0,21-2 1 0 0,-2-2-628 0 0</inkml:trace>
</inkml:ink>
</file>

<file path=ppt/ink/ink5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9:29:25.902"/>
    </inkml:context>
    <inkml:brush xml:id="br0">
      <inkml:brushProperty name="width" value="0.05" units="cm"/>
      <inkml:brushProperty name="height" value="0.05" units="cm"/>
    </inkml:brush>
  </inkml:definitions>
  <inkml:trace contextRef="#ctx0" brushRef="#br0">212 49 7146 0 0,'-5'-6'374'0'0,"0"1"1"0"0,0 0-1 0 0,0 1 1 0 0,0-1 0 0 0,-1 1-1 0 0,0 0 1 0 0,0 1-1 0 0,0-1 1 0 0,-7-2 0 0 0,11 5-363 0 0,0 1 0 0 0,-1-1 0 0 0,1 1 1 0 0,0 0-1 0 0,0 0 0 0 0,-1 0 0 0 0,1 0 1 0 0,0 0-1 0 0,-1 0 0 0 0,1 1 0 0 0,0-1 1 0 0,0 1-1 0 0,-1-1 0 0 0,1 1 0 0 0,0 0 1 0 0,0 0-1 0 0,0 0 0 0 0,0 0 0 0 0,0 0 1 0 0,0 1-1 0 0,0-1 0 0 0,0 1 0 0 0,1-1 1 0 0,-1 1-1 0 0,0 0 0 0 0,1-1 0 0 0,0 1 1 0 0,-1 0-1 0 0,1 0 0 0 0,0 0 0 0 0,-2 4 1 0 0,-9 17 70 0 0,0 0 0 0 0,1 1 0 0 0,2 1 0 0 0,1-1 1 0 0,0 2-1 0 0,2-1 0 0 0,-4 34 0 0 0,4-7 63 0 0,2 1 1 0 0,5 80-1 0 0,3-89-223 0 0,2-1 0 0 0,2 1 0 0 0,2-1-1 0 0,2-1 1 0 0,1 1 0 0 0,25 51 0 0 0,77 166-662 0 0,-15-88-1564 0 0,-69-128-1782 0 0</inkml:trace>
</inkml:ink>
</file>

<file path=ppt/ink/ink5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9:29:26.435"/>
    </inkml:context>
    <inkml:brush xml:id="br0">
      <inkml:brushProperty name="width" value="0.05" units="cm"/>
      <inkml:brushProperty name="height" value="0.05" units="cm"/>
    </inkml:brush>
  </inkml:definitions>
  <inkml:trace contextRef="#ctx0" brushRef="#br0">94 71 4217 0 0,'-11'-57'4013'0'0,"11"56"-3952"0"0,0 1-1 0 0,-1-1 1 0 0,1 0 0 0 0,0 1 0 0 0,0-1 0 0 0,0 1-1 0 0,0-1 1 0 0,0 1 0 0 0,-1-1 0 0 0,1 1 0 0 0,0-1 0 0 0,0 1-1 0 0,-1-1 1 0 0,1 1 0 0 0,0-1 0 0 0,-1 1 0 0 0,1 0-1 0 0,-1-1 1 0 0,1 1 0 0 0,0-1 0 0 0,-1 1 0 0 0,1 0-1 0 0,-1-1 1 0 0,1 1 0 0 0,-1 0 0 0 0,1 0 0 0 0,-1-1 0 0 0,1 1-1 0 0,-1 0 1 0 0,1 0 0 0 0,-1 0 0 0 0,0 0 0 0 0,1 0-1 0 0,-1 0 1 0 0,1 0 0 0 0,-1 0 0 0 0,1 0 0 0 0,-1 0-1 0 0,0 0 1 0 0,1 0 0 0 0,-1 0 0 0 0,1 0 0 0 0,-1 0 0 0 0,1 1-1 0 0,-1-1 1 0 0,1 0 0 0 0,-1 0 0 0 0,1 1 0 0 0,-1-1-1 0 0,1 0 1 0 0,-1 1 0 0 0,1-1 0 0 0,-1 0 0 0 0,1 1 0 0 0,0-1-1 0 0,-1 1 1 0 0,1-1 0 0 0,0 0 0 0 0,-1 1 0 0 0,1-1-1 0 0,0 1 1 0 0,0-1 0 0 0,-1 2 0 0 0,-17 32 28 0 0,0 31-67 0 0,1 33-4 0 0,14-70-10 0 0,3 59 0 0 0,1-64-4 0 0,-1-4 2 0 0,1-1 0 0 0,1 1 1 0 0,1-1-1 0 0,0 0 0 0 0,1 0 0 0 0,12 31 1 0 0,-15-46-1 0 0,0 0 0 0 0,1-1 0 0 0,-1 1 0 0 0,1-1 0 0 0,0 1 0 0 0,0-1 0 0 0,0 0 1 0 0,0 1-1 0 0,0-1 0 0 0,1 0 0 0 0,4 3 0 0 0,-5-4 1 0 0,0-1 0 0 0,-1 1 0 0 0,1 0 0 0 0,0-1 0 0 0,0 1 0 0 0,1-1 0 0 0,-1 1 0 0 0,0-1 0 0 0,0 0 0 0 0,0 0 0 0 0,0 0 0 0 0,0 0 0 0 0,0-1 0 0 0,0 1 0 0 0,0 0 0 0 0,0-1 0 0 0,0 1 0 0 0,0-1 0 0 0,0 0 0 0 0,0 0 0 0 0,2-1 0 0 0,2-1 8 0 0,-1-1 0 0 0,0 0 0 0 0,0 0-1 0 0,0 0 1 0 0,0-1 0 0 0,-1 0-1 0 0,1 0 1 0 0,-1 0 0 0 0,-1 0-1 0 0,1 0 1 0 0,-1-1 0 0 0,4-6-1 0 0,5-22-8 0 0,-1-1-1 0 0,-2 0 1 0 0,-1 0-1 0 0,4-52 1 0 0,11-46-46 0 0,-19 115 24 0 0,-8 25-2 0 0,-5 32-18 0 0,7-17 24 0 0,-2 10-7 0 0,1-16 9 0 0,2-1 1 0 0,0 1 0 0 0,0 0 0 0 0,3 23-1 0 0,17 43 15 0 0,-1-29 9 0 0,4-2 0 0 0,-6-19-7 0 0,-10-23 3 0 0,0 0-1 0 0,0-1 0 0 0,0 0 1 0 0,11 10-1 0 0,10 1 18 0 0,-26-19-25 0 0,0 0 0 0 0,0 1 0 0 0,0-1 0 0 0,0 0 0 0 0,0 0 0 0 0,0 1-1 0 0,0-1 1 0 0,0 0 0 0 0,0 0 0 0 0,0 0 0 0 0,-1 0 0 0 0,1 0 0 0 0,0-1 0 0 0,0 1-1 0 0,0 0 1 0 0,0 0 0 0 0,0-1 0 0 0,0 1 0 0 0,0 0 0 0 0,-1-1 0 0 0,1 1 0 0 0,0-1-1 0 0,0 1 1 0 0,0-1 0 0 0,1 0 0 0 0,18-23 45 0 0,3-13 7 0 0,-18 24-40 0 0,1-1 0 0 0,-2 0 0 0 0,0 0 0 0 0,-1-1 0 0 0,2-22 0 0 0,-1-24 6 0 0,-3 20 6 0 0,-3-29 5 0 0,0 21-40 0 0,2 18-21 0 0,1-20-78 0 0,0 43-45 0 0,-1 0 1 0 0,2-1 0 0 0,-1 1-1 0 0,1 0 1 0 0,3-8-1 0 0,-5 15 124 0 0,0 0 0 0 0,1 0 0 0 0,-1 1 0 0 0,0-1-1 0 0,0 0 1 0 0,1 0 0 0 0,-1 1 0 0 0,1-1 0 0 0,-1 0-1 0 0,0 1 1 0 0,1-1 0 0 0,-1 0 0 0 0,1 1 0 0 0,-1-1 0 0 0,1 1-1 0 0,0-1 1 0 0,-1 1 0 0 0,1-1 0 0 0,0 1 0 0 0,-1-1 0 0 0,1 1-1 0 0,0 0 1 0 0,-1-1 0 0 0,1 1 0 0 0,0 0 0 0 0,0-1-1 0 0,0 1 1 0 0,-1 0 0 0 0,1 0 0 0 0,0 0 0 0 0,0 0 0 0 0,0 0-1 0 0,-1 0 1 0 0,1 0 0 0 0,0 0 0 0 0,0 0 0 0 0,0 0-1 0 0,-1 0 1 0 0,1 1 0 0 0,0-1 0 0 0,0 0 0 0 0,-1 1 0 0 0,1-1-1 0 0,0 0 1 0 0,-1 1 0 0 0,1-1 0 0 0,0 1 0 0 0,-1-1-1 0 0,1 1 1 0 0,0-1 0 0 0,-1 1 0 0 0,1-1 0 0 0,-1 1 0 0 0,1 0-1 0 0,0 0 1 0 0,8 12-991 0 0</inkml:trace>
</inkml:ink>
</file>

<file path=ppt/ink/ink5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9:29:26.929"/>
    </inkml:context>
    <inkml:brush xml:id="br0">
      <inkml:brushProperty name="width" value="0.05" units="cm"/>
      <inkml:brushProperty name="height" value="0.05" units="cm"/>
    </inkml:brush>
  </inkml:definitions>
  <inkml:trace contextRef="#ctx0" brushRef="#br0">1 306 6937 0 0,'40'53'2789'0'0,"-39"-53"-2735"0"0,-1 0-1 0 0,1 1 0 0 0,-1-1 1 0 0,1 0-1 0 0,-1 0 1 0 0,1 1-1 0 0,-1-1 1 0 0,1 0-1 0 0,-1 0 1 0 0,1 0-1 0 0,0 0 1 0 0,-1 0-1 0 0,1 0 0 0 0,-1 0 1 0 0,1 0-1 0 0,-1 0 1 0 0,1 0-1 0 0,-1 0 1 0 0,1 0-1 0 0,-1 0 1 0 0,1 0-1 0 0,-1 0 1 0 0,1-1-1 0 0,-1 1 0 0 0,1 0 1 0 0,-1 0-1 0 0,1-1 1 0 0,-1 1-1 0 0,1 0 1 0 0,-1-1-1 0 0,1 1 1 0 0,-1 0-1 0 0,0-1 1 0 0,1 1-1 0 0,-1-1 1 0 0,1 0-1 0 0,17-20 122 0 0,-13 14 30 0 0,58-43 258 0 0,-54 44-450 0 0,0 0 0 0 0,0 0 0 0 0,-1-1 0 0 0,1 0 0 0 0,-1-1 0 0 0,-1 0 0 0 0,0 0 0 0 0,0 0 0 0 0,0-1 0 0 0,-1 0 0 0 0,6-13 0 0 0,-9 15-2 0 0,9-29 81 0 0,-13 7-65 0 0,-3 15-29 0 0,-5-5 17 0 0,8 17-15 0 0,0 1-1 0 0,0-1 1 0 0,-1 1 0 0 0,1-1 0 0 0,0 1-1 0 0,-1 0 1 0 0,1-1 0 0 0,-1 1-1 0 0,0 0 1 0 0,1 0 0 0 0,-1 0-1 0 0,0 0 1 0 0,1 0 0 0 0,-1 1-1 0 0,0-1 1 0 0,0 1 0 0 0,0-1 0 0 0,0 1-1 0 0,0-1 1 0 0,0 1 0 0 0,0 0-1 0 0,0 0 1 0 0,1 0 0 0 0,-1 0-1 0 0,0 0 1 0 0,0 1 0 0 0,-3 0-1 0 0,-5 2 2 0 0,1 2 0 0 0,1-1 0 0 0,-1 1 0 0 0,1 0-1 0 0,-1 1 1 0 0,1 0 0 0 0,1 0 0 0 0,-1 0 0 0 0,1 1 0 0 0,1 1-1 0 0,-1-1 1 0 0,1 1 0 0 0,0 0 0 0 0,1 0 0 0 0,0 1-1 0 0,0-1 1 0 0,-4 14 0 0 0,7-16 0 0 0,0 0 0 0 0,1 0 0 0 0,0 1 0 0 0,0-1 1 0 0,1 1-1 0 0,0-1 0 0 0,0 1 0 0 0,0-1 0 0 0,1 0 0 0 0,0 1 0 0 0,2 7 0 0 0,-2-12 0 0 0,0 1 0 0 0,0-1-1 0 0,0 0 1 0 0,0 1 0 0 0,1-1-1 0 0,-1 0 1 0 0,1 0 0 0 0,-1 0 0 0 0,1 0-1 0 0,0 0 1 0 0,0 0 0 0 0,-1 0 0 0 0,2-1-1 0 0,-1 1 1 0 0,0-1 0 0 0,0 1-1 0 0,0-1 1 0 0,1 0 0 0 0,-1 0 0 0 0,0 0-1 0 0,1 0 1 0 0,-1 0 0 0 0,1 0-1 0 0,0-1 1 0 0,-1 0 0 0 0,1 1 0 0 0,-1-1-1 0 0,1 0 1 0 0,5 0 0 0 0,25-1 20 0 0,0-2 1 0 0,47-9-1 0 0,-68 9-10 0 0,1 0 0 0 0,-1-1-1 0 0,0 0 1 0 0,0-1 0 0 0,0-1 0 0 0,-1 0-1 0 0,0 0 1 0 0,0-1 0 0 0,16-13 0 0 0,-21 14-7 0 0,6-4 3 0 0,39-38 10 0 0,-37 33-12 0 0,-2 2 7 0 0,3-8 1 0 0,-13 17-10 0 0,1 1-1 0 0,-1-1 1 0 0,-1 1-1 0 0,1-1 1 0 0,-1 0-1 0 0,1 0 1 0 0,-1 0-1 0 0,0 0 1 0 0,0 0-1 0 0,-1 0 1 0 0,1 0-1 0 0,-1 0 1 0 0,0-7-1 0 0,-7-9 13 0 0,-17 0-2 0 0,4 12-2 0 0,7 4 1 0 0,12 4-12 0 0,-1 0 1 0 0,1 0-1 0 0,-1 0 0 0 0,1 0 1 0 0,-1 0-1 0 0,1 1 0 0 0,-1-1 1 0 0,1 0-1 0 0,0 1 0 0 0,-1-1 1 0 0,1 1-1 0 0,-1-1 0 0 0,1 1 1 0 0,0 0-1 0 0,-1-1 0 0 0,1 1 1 0 0,0 0-1 0 0,0 0 1 0 0,0 0-1 0 0,0 0 0 0 0,0 0 1 0 0,0 0-1 0 0,-1 2 0 0 0,-2 2 2 0 0,1 0 0 0 0,-1 0 0 0 0,1 0 0 0 0,0 1 0 0 0,1-1 0 0 0,-3 7 0 0 0,2-2 0 0 0,-1 1 1 0 0,2-1 0 0 0,-1 1-1 0 0,2-1 1 0 0,-1 1-1 0 0,1 17 1 0 0,1-23-7 0 0,1-1 0 0 0,0 1 0 0 0,0-1 0 0 0,0 0 0 0 0,1 1 0 0 0,-1-1 0 0 0,1 0 0 0 0,0 0 0 0 0,0 0 0 0 0,1 0 0 0 0,-1 0-1 0 0,1-1 1 0 0,0 1 0 0 0,-1-1 0 0 0,2 1 0 0 0,-1-1 0 0 0,4 3 0 0 0,0-2-12 0 0,-1 0 0 0 0,1 0 0 0 0,-1-1 0 0 0,1 0 0 0 0,0 0-1 0 0,0-1 1 0 0,1 0 0 0 0,-1 0 0 0 0,11 1 0 0 0,49 0-108 0 0,-23-6 55 0 0,16-8 8 0 0,-54 10 29 0 0,-1 0 1 0 0,0-1 0 0 0,1 0 0 0 0,-1 0-1 0 0,0 0 1 0 0,0-1 0 0 0,0 0-1 0 0,0 0 1 0 0,-1 0 0 0 0,5-4 0 0 0,13-17-369 0 0</inkml:trace>
</inkml:ink>
</file>

<file path=ppt/ink/ink5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9:29:27.333"/>
    </inkml:context>
    <inkml:brush xml:id="br0">
      <inkml:brushProperty name="width" value="0.05" units="cm"/>
      <inkml:brushProperty name="height" value="0.05" units="cm"/>
    </inkml:brush>
  </inkml:definitions>
  <inkml:trace contextRef="#ctx0" brushRef="#br0">1 67 7850 0 0,'5'-66'2346'0'0,"-3"72"-1419"0"0,6 19-346 0 0,16 52-429 0 0,1 25 39 0 0,-5 1 1 0 0,9 123 0 0 0,-27-207-251 0 0,5-6 380 0 0,9-18 64 0 0,2-8-330 0 0,19-17 2 0 0,22-22-16 0 0,29-34-31 0 0,-34 31 0 0 0,-48 48-4 0 0,0 0-1 0 0,0 0 1 0 0,0-1 0 0 0,-1 1-1 0 0,0-1 1 0 0,7-15 0 0 0,-12 23-6 0 0,0-1 0 0 0,1 1 0 0 0,-1 0 0 0 0,0 0 0 0 0,0 0 0 0 0,0 0 0 0 0,0 0 0 0 0,0 0 0 0 0,0-1 0 0 0,0 1 0 0 0,0 0 0 0 0,0 0 0 0 0,0 0 0 0 0,0 0 0 0 0,0-1 0 0 0,0 1 1 0 0,0 0-1 0 0,0 0 0 0 0,0 0 0 0 0,0 0 0 0 0,0-1 0 0 0,0 1 0 0 0,0 0 0 0 0,0 0 0 0 0,0 0 0 0 0,0 0 0 0 0,0 0 0 0 0,0-1 0 0 0,0 1 0 0 0,0 0 0 0 0,0 0 0 0 0,0 0 0 0 0,-1 0 0 0 0,1 0 0 0 0,0-1 0 0 0,0 1 0 0 0,0 0 0 0 0,0 0 0 0 0,0 0 0 0 0,0 0 0 0 0,-1 0 1 0 0,1 0-1 0 0,0 0 0 0 0,0 0 0 0 0,0 0 0 0 0,0 0 0 0 0,0 0 0 0 0,-1 0 0 0 0,1-1 0 0 0,0 1 0 0 0,0 0 0 0 0,0 0 0 0 0,0 0 0 0 0,-1 0 0 0 0,1 0 0 0 0,0 0 0 0 0,0 1 0 0 0,-17 2 6 0 0,-16 12 3 0 0,-6 7-5 0 0,-36 21-26 0 0,27-11 23 0 0,33-20 4 0 0,-6 3-1 0 0,1 1 0 0 0,-23 24 0 0 0,42-39-2 0 0,0 0 0 0 0,0 0 0 0 0,0 0-1 0 0,0 1 1 0 0,0-1 0 0 0,0 0 0 0 0,0 0 0 0 0,1 1-1 0 0,-1-1 1 0 0,0 0 0 0 0,1 1 0 0 0,-1-1-1 0 0,1 1 1 0 0,0-1 0 0 0,0 1 0 0 0,-1-1 0 0 0,1 1-1 0 0,0-1 1 0 0,0 1 0 0 0,0-1 0 0 0,0 1 0 0 0,0-1-1 0 0,1 0 1 0 0,-1 1 0 0 0,0-1 0 0 0,1 1 0 0 0,-1-1-1 0 0,1 1 1 0 0,0-1 0 0 0,-1 0 0 0 0,1 1 0 0 0,0-1-1 0 0,0 0 1 0 0,0 0 0 0 0,-1 0 0 0 0,1 0 0 0 0,1 1-1 0 0,-1-1 1 0 0,0 0 0 0 0,0-1 0 0 0,0 1-1 0 0,0 0 1 0 0,2 1 0 0 0,5 3 10 0 0,1-1 0 0 0,0 1-1 0 0,0-1 1 0 0,0-1 0 0 0,10 3 0 0 0,8 2-8 0 0,47 8-6 0 0,-26-11-14 0 0,28-2-201 0 0,-28-1 9 0 0,-15 0 168 0 0,44 4-227 0 0,-44-7-42 0 0</inkml:trace>
</inkml:ink>
</file>

<file path=ppt/ink/ink5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9:29:28.065"/>
    </inkml:context>
    <inkml:brush xml:id="br0">
      <inkml:brushProperty name="width" value="0.05" units="cm"/>
      <inkml:brushProperty name="height" value="0.05" units="cm"/>
    </inkml:brush>
  </inkml:definitions>
  <inkml:trace contextRef="#ctx0" brushRef="#br0">1 84 7418 0 0,'44'13'1352'0'0,"-43"-9"-1143"0"0,-1 0 0 0 0,0 0 1 0 0,0 1-1 0 0,0-1 0 0 0,-1 0 0 0 0,1 1 0 0 0,-1-1 1 0 0,0 0-1 0 0,-2 5 0 0 0,1-3-145 0 0,-3 17-24 0 0,-5 18 15 0 0,2 1 0 0 0,2 0-1 0 0,1 0 1 0 0,2 59 0 0 0,4-95 24 0 0,2 4-118 0 0,-1-6 161 0 0,-1-3 78 0 0,0-1 352 0 0,-1-2 26 0 0,0-1-159 0 0,0-1-145 0 0,2 0-241 0 0,1-1 28 0 0,17-24 10 0 0,-18 25-70 0 0,0 1 0 0 0,0-1 0 0 0,-1 0 0 0 0,0 0 1 0 0,1 0-1 0 0,-1 0 0 0 0,-1 0 0 0 0,1 0 0 0 0,0 0 0 0 0,-1-1 0 0 0,0-5 0 0 0,-3-50 20 0 0,2 16 5 0 0,0 2-6 0 0,1 17-15 0 0,1 10-1 0 0,4-5 15 0 0,9-7 20 0 0,-2 13-20 0 0,-10 12-13 0 0,13-11 28 0 0,17-13-24 0 0,-5 12-5 0 0,-4 4-5 0 0,74-19 4 0 0,-65 21-15 0 0,-20 5 11 0 0,0 0 0 0 0,0 1-1 0 0,0 0 1 0 0,1 1 0 0 0,-1 0-1 0 0,0 1 1 0 0,1 1 0 0 0,-1 0-1 0 0,1 0 1 0 0,-1 1 0 0 0,13 4-1 0 0,-24-6 1 0 0,6 2-2 0 0,1 0 0 0 0,-1 1-1 0 0,1-1 1 0 0,-1 1 0 0 0,0 1 0 0 0,11 7 0 0 0,-16-10 2 0 0,-1 0-1 0 0,1 1 1 0 0,-1-1 0 0 0,0 0-1 0 0,0 1 1 0 0,0-1 0 0 0,0 1 0 0 0,0 0-1 0 0,0-1 1 0 0,0 1 0 0 0,0 0 0 0 0,0-1-1 0 0,-1 1 1 0 0,1 0 0 0 0,-1 0 0 0 0,1 0-1 0 0,-1 2 1 0 0,-6 28-8 0 0,-15 10-2 0 0,-2 0-1 0 0,-1-2 1 0 0,-33 41-1 0 0,-10 17 4 0 0,28-39 14 0 0,24-38-3 0 0,0 0 1 0 0,1 2-1 0 0,2 0 0 0 0,0 0 1 0 0,-9 29-1 0 0,20-50-3 0 0,1 0-1 0 0,-1 1 0 0 0,1-1 1 0 0,-1 0-1 0 0,1 0 0 0 0,0 1 1 0 0,0-1-1 0 0,0 0 0 0 0,0 1 1 0 0,0-1-1 0 0,0 0 0 0 0,1 1 1 0 0,-1-1-1 0 0,1 0 0 0 0,0 0 1 0 0,0 1-1 0 0,0-1 1 0 0,0 0-1 0 0,0 0 0 0 0,0 0 1 0 0,0 0-1 0 0,1 0 0 0 0,-1-1 1 0 0,1 1-1 0 0,-1 0 0 0 0,1-1 1 0 0,0 1-1 0 0,-1-1 0 0 0,1 1 1 0 0,0-1-1 0 0,0 0 0 0 0,0 1 1 0 0,0-1-1 0 0,1-1 0 0 0,3 3 1 0 0,7 1 1 0 0,2 1 1 0 0,-1-2 0 0 0,0 0 0 0 0,23 2-1 0 0,-17-3-9 0 0,37 6-29 0 0,29-1-63 0 0,126-7-2677 0 0,-161-3-2223 0 0</inkml:trace>
</inkml:ink>
</file>

<file path=ppt/ink/ink5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9:29:28.566"/>
    </inkml:context>
    <inkml:brush xml:id="br0">
      <inkml:brushProperty name="width" value="0.05" units="cm"/>
      <inkml:brushProperty name="height" value="0.05" units="cm"/>
    </inkml:brush>
  </inkml:definitions>
  <inkml:trace contextRef="#ctx0" brushRef="#br0">15 0 6417 0 0,'-5'31'6426'0'0,"-4"-11"-6458"0"0,8 6-328 0 0,4-13-913 0 0,-1 1 1273 0 0,7 13-480 0 0,-4-17-168 0 0</inkml:trace>
</inkml:ink>
</file>

<file path=ppt/ink/ink5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23:01:51.808"/>
    </inkml:context>
    <inkml:brush xml:id="br0">
      <inkml:brushProperty name="width" value="0.05" units="cm"/>
      <inkml:brushProperty name="height" value="0.05" units="cm"/>
      <inkml:brushProperty name="color" value="#E71224"/>
    </inkml:brush>
  </inkml:definitions>
  <inkml:trace contextRef="#ctx0" brushRef="#br0">118 500 6545 0 0,'3'6'5763'0'0,"-5"-7"-4780"0"0,-7-2-1127 0 0,7 3 145 0 0,-1-1 8 0 0,0 3 22 0 0,1 0 8 0 0,-55 95 321 0 0,50-81-291 0 0,0-1 0 0 0,1 1 1 0 0,1 0-1 0 0,0 1 0 0 0,2-1 0 0 0,0 1 0 0 0,-2 32 0 0 0,4-31-34 0 0,0 17 17 0 0,6 17 9 0 0,-4-48-56 0 0,0 0 0 0 0,0 0 0 0 0,1 0 0 0 0,-1 0 0 0 0,1-1 0 0 0,0 1-1 0 0,0 0 1 0 0,0-1 0 0 0,4 6 0 0 0,21 10 24 0 0,-22-17-25 0 0,1 0 1 0 0,0 0-1 0 0,-1 0 1 0 0,1-1-1 0 0,0 0 1 0 0,0 0-1 0 0,0 0 1 0 0,0-1-1 0 0,0 0 1 0 0,-1 0-1 0 0,1 0 1 0 0,0-1-1 0 0,0 0 1 0 0,0 0-1 0 0,0-1 1 0 0,-1 1-1 0 0,1-1 1 0 0,8-4-1 0 0,3-4-20 0 0,-1 0 0 0 0,0-1 0 0 0,-1-1-1 0 0,19-18 1 0 0,-26 23-6 0 0,26-34-26 0 0,-1-31-87 0 0,-8 14-24 0 0,-17 40 112 0 0,0 0 1 0 0,-1 0-1 0 0,-1-1 1 0 0,4-20-1 0 0,-6 15-31 0 0,0 0 0 0 0,-1-34 0 0 0,-6-13 17 0 0,-10-50-55 0 0,6 80 161 0 0,0 0 0 0 0,-19-53 1 0 0,-1 40 33 0 0,25 51-60 0 0,0 0 0 0 0,-1 0 0 0 0,1 0 0 0 0,-1 0-1 0 0,1 0 1 0 0,-1 0 0 0 0,0 1 0 0 0,0-1 0 0 0,0 1 0 0 0,-1 0 0 0 0,1 0 0 0 0,-6-3 0 0 0,7 5 8 0 0,-1 0 0 0 0,1 0 0 0 0,0 0 0 0 0,0 0 0 0 0,-1 0 0 0 0,1 1 0 0 0,0-1 0 0 0,0 1 0 0 0,0-1 1 0 0,0 1-1 0 0,-1 0 0 0 0,1 0 0 0 0,0 0 0 0 0,0 0 0 0 0,1 0 0 0 0,-5 3 0 0 0,-29 28 544 0 0,31-25-478 0 0,-1-1 0 0 0,1 1-1 0 0,1 1 1 0 0,-1-1 0 0 0,1 0 0 0 0,1 1 0 0 0,-1 0 0 0 0,1-1-1 0 0,-1 12 1 0 0,-6 80 508 0 0,7-68-563 0 0,1-12 17 0 0,1 1 0 0 0,1 0 0 0 0,1 0 1 0 0,1 0-1 0 0,1-1 0 0 0,0 0 0 0 0,1 1 1 0 0,1-2-1 0 0,1 1 0 0 0,1-1 0 0 0,1 0 0 0 0,0 0 1 0 0,1-1-1 0 0,17 22 0 0 0,-7-15 21 0 0,35 32 0 0 0,-34-36-812 0 0,37 46 1 0 0,-58-65 670 0 0,17 18-1292 0 0,-16-18 1236 0 0,-1-1 1 0 0,1 0-1 0 0,-1 1 0 0 0,1-1 1 0 0,0 0-1 0 0,-1 1 0 0 0,1-1 0 0 0,0 0 1 0 0,-1 0-1 0 0,1 0 0 0 0,0 1 1 0 0,0-1-1 0 0,-1 0 0 0 0,1 0 1 0 0,0 0-1 0 0,-1 0 0 0 0,1 0 0 0 0,0 0 1 0 0,0 0-1 0 0,-1-1 0 0 0,1 1 1 0 0,0 0-1 0 0,-1 0 0 0 0,1-1 0 0 0,0 1 1 0 0,-1 0-1 0 0,1-1 0 0 0,1 0 1 0 0,4-4-4983 0 0</inkml:trace>
</inkml:ink>
</file>

<file path=ppt/ink/ink5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9:29:29.265"/>
    </inkml:context>
    <inkml:brush xml:id="br0">
      <inkml:brushProperty name="width" value="0.05" units="cm"/>
      <inkml:brushProperty name="height" value="0.05" units="cm"/>
    </inkml:brush>
  </inkml:definitions>
  <inkml:trace contextRef="#ctx0" brushRef="#br0">47 83 6753 0 0,'37'-83'2382'0'0,"-53"163"-339"0"0,4-41-1962 0 0,-36 142 567 0 0,45-163-565 0 0,1 0 1 0 0,0 0 0 0 0,2 0 0 0 0,0 0 0 0 0,1 0 0 0 0,0 0 0 0 0,8 34-1 0 0,-4-39-66 0 0,0 0 0 0 0,0 0 1 0 0,1 0-1 0 0,9 13 0 0 0,-7-13-12 0 0,-5-8-2 0 0,0 1 1 0 0,0-1-1 0 0,1 0 1 0 0,0 1-1 0 0,0-2 0 0 0,1 1 1 0 0,0 0-1 0 0,-1-1 0 0 0,1 0 1 0 0,1 0-1 0 0,-1 0 0 0 0,0-1 1 0 0,1 0-1 0 0,0 0 1 0 0,0 0-1 0 0,7 2 0 0 0,-4-3 6 0 0,0 0-1 0 0,1-1 0 0 0,-1 0 1 0 0,1 0-1 0 0,-1-1 0 0 0,1 0 1 0 0,-1-1-1 0 0,1 0 0 0 0,17-4 1 0 0,-4-2 7 0 0,0 0 1 0 0,0-2-1 0 0,0 0 1 0 0,21-13-1 0 0,30-23-2 0 0,-47 25-24 0 0,12-17-16 0 0,-10-6-16 0 0,-20 14 2 0 0,-9 22 39 0 0,1-1 0 0 0,-1 1 1 0 0,-1 0-1 0 0,1-1 1 0 0,-1 1-1 0 0,0 0 0 0 0,-1-1 1 0 0,-2-7-1 0 0,3 13 4 0 0,0 0-1 0 0,0 0 0 0 0,0 0 1 0 0,0 0-1 0 0,0 0 1 0 0,0 0-1 0 0,-1 1 1 0 0,1-1-1 0 0,-1 0 0 0 0,1 1 1 0 0,-1-1-1 0 0,1 1 1 0 0,-1-1-1 0 0,0 1 0 0 0,0 0 1 0 0,-2-1-1 0 0,2 1 1 0 0,0 0 0 0 0,0 1 0 0 0,0-1 0 0 0,0 1-1 0 0,0 0 1 0 0,0-1 0 0 0,0 1 0 0 0,0 0 0 0 0,0 0-1 0 0,0 1 1 0 0,0-1 0 0 0,-3 1 0 0 0,1 0-1 0 0,0 0 1 0 0,0 1 0 0 0,0-1-1 0 0,0 1 1 0 0,1 0 0 0 0,-1 0-1 0 0,1 0 1 0 0,-5 4 0 0 0,3-1 2 0 0,-1 0 0 0 0,1 1 0 0 0,0-1 0 0 0,0 1 0 0 0,1 0 0 0 0,0 1 0 0 0,-5 7 0 0 0,5-4 2 0 0,0-1 0 0 0,0 1 0 0 0,0 0 0 0 0,-3 18 0 0 0,5 13 6 0 0,2-35-13 0 0,1 0 0 0 0,0 0 1 0 0,1 0-1 0 0,0 0 0 0 0,0 0 1 0 0,0 0-1 0 0,6 10 0 0 0,-4-9 6 0 0,1 0 1 0 0,0 0-1 0 0,0 0 0 0 0,1-1 0 0 0,0 0 0 0 0,0 0 1 0 0,0 0-1 0 0,1-1 0 0 0,7 5 0 0 0,-5-5-19 0 0,0 0 1 0 0,1 0-1 0 0,-1 0 0 0 0,1-1 0 0 0,0-1 0 0 0,0 0 0 0 0,1 0 0 0 0,-1-1 1 0 0,1 0-1 0 0,-1-1 0 0 0,1 0 0 0 0,18-1 0 0 0,11-5-423 0 0,-12 0 201 0 0,0-1 0 0 0,-1-1 0 0 0,0-2 0 0 0,26-11 0 0 0,-9-3-154 0 0,-40 20 360 0 0,1 0 1 0 0,-1 0 0 0 0,0 0 0 0 0,1-1 0 0 0,-1 0 0 0 0,-1 0-1 0 0,1 0 1 0 0,-1 0 0 0 0,1 0 0 0 0,-1-1 0 0 0,-1 0 0 0 0,1 0-1 0 0,-1 1 1 0 0,1-1 0 0 0,-1-1 0 0 0,-1 1 0 0 0,3-9 0 0 0,-3 7 114 0 0,0-1 1 0 0,0 1 0 0 0,-1-1 0 0 0,0 0-1 0 0,-1 1 1 0 0,-1-11 0 0 0,-9-24 585 0 0,9 36-628 0 0,-5-6 411 0 0,-5 11-263 0 0,-17 11 57 0 0,24-6-217 0 0,-1-1 1 0 0,1 1-1 0 0,0 1 1 0 0,0-1 0 0 0,-7 9-1 0 0,-18 31 106 0 0,17-16 8 0 0,13-27-138 0 0,0 0 1 0 0,-1 0-1 0 0,1 0 1 0 0,0 1 0 0 0,0-1-1 0 0,0 0 1 0 0,0 0-1 0 0,0 0 1 0 0,0 1-1 0 0,0-1 1 0 0,0 0-1 0 0,0 0 1 0 0,1 1-1 0 0,-1-1 1 0 0,0 0 0 0 0,1 0-1 0 0,-1 0 1 0 0,1 0-1 0 0,0 0 1 0 0,-1 0-1 0 0,1 0 1 0 0,0 0-1 0 0,-1 0 1 0 0,1 0 0 0 0,0 0-1 0 0,0 0 1 0 0,0 0-1 0 0,0 0 1 0 0,0-1-1 0 0,0 1 1 0 0,0 0-1 0 0,0-1 1 0 0,0 1 0 0 0,0-1-1 0 0,1 1 1 0 0,-1-1-1 0 0,0 0 1 0 0,0 1-1 0 0,0-1 1 0 0,2 0-1 0 0,35 8 140 0 0,-17-7-41 0 0,-15 0-63 0 0,20 1 25 0 0,40 2-109 0 0,-22-4-92 0 0,-29 0 70 0 0,-1-2 0 0 0,0 0 0 0 0,16-5 1 0 0,-22 5 57 0 0,62-19-620 0 0,-29 3-193 0 0,-34 14 617 0 0,1-1 0 0 0,-1 0 0 0 0,-1 0 0 0 0,1 0 0 0 0,-1-1 0 0 0,6-6 0 0 0,17-30-600 0 0,-15 14-111 0 0</inkml:trace>
</inkml:ink>
</file>

<file path=ppt/ink/ink5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9:29:30.202"/>
    </inkml:context>
    <inkml:brush xml:id="br0">
      <inkml:brushProperty name="width" value="0.05" units="cm"/>
      <inkml:brushProperty name="height" value="0.05" units="cm"/>
    </inkml:brush>
  </inkml:definitions>
  <inkml:trace contextRef="#ctx0" brushRef="#br0">41 7 5889 0 0,'7'-4'4803'0'0,"-7"2"-3700"0"0,0 3-1083 0 0,0 7-2 0 0,-1 13 4 0 0,0 21 8 0 0,-2 22 45 0 0,-1 1 18 0 0,-4 36 41 0 0,0-5-62 0 0,5-58-84 0 0,3 0 0 0 0,6 63 0 0 0,-3-79-281 0 0,1-1 0 0 0,13 40 1 0 0,13 3-885 0 0,-13-45-832 0 0,-14-19 7 0 0,-9-13-1093 0 0,-5-4 2906 0 0,-1-5 97 0 0,-3-4 374 0 0,1 5 202 0 0,-2-5 939 0 0,12 18-1182 0 0,0 1 0 0 0,1-1 0 0 0,0 0 0 0 0,0 1 0 0 0,1-1 0 0 0,0-1 0 0 0,1 1 0 0 0,-1-9 0 0 0,1-6 539 0 0,5-23 326 0 0,6 22-671 0 0,-6 19-334 0 0,0 0 1 0 0,0 0 0 0 0,1 1-1 0 0,0-1 1 0 0,0 1 0 0 0,7-5 0 0 0,4-2 73 0 0,1 0 0 0 0,0 2 0 0 0,22-10 0 0 0,-2 7 52 0 0,-12 8-71 0 0,13 8 123 0 0,-35-2-261 0 0,1 0-1 0 0,-1 0 0 0 0,0 0 0 0 0,0 0 0 0 0,0 1 0 0 0,0-1 0 0 0,0 1 0 0 0,-1 0 0 0 0,1 0 0 0 0,-1 0 0 0 0,0 0 0 0 0,1 0 0 0 0,-1 0 1 0 0,-1 1-1 0 0,1-1 0 0 0,0 1 0 0 0,1 6 0 0 0,11 40 15 0 0,-8-22-8 0 0,-6-27-23 0 0,7 40 16 0 0,8 42 49 0 0,-13-76-58 0 0,0-1 0 0 0,0 1-1 0 0,1-1 1 0 0,0 1-1 0 0,0-1 1 0 0,0 0 0 0 0,1 0-1 0 0,0-1 1 0 0,7 9 0 0 0,-1-6 14 0 0,5 2 15 0 0,1-3 2 0 0,9-2 21 0 0,-23-5-53 0 0,0 1 0 0 0,0-1 0 0 0,0-1-1 0 0,0 1 1 0 0,0 0 0 0 0,0 0 0 0 0,0-1-1 0 0,-1 1 1 0 0,1-1 0 0 0,0 1 0 0 0,0-1 0 0 0,3-1-1 0 0,-2 0 2 0 0,0-1-1 0 0,0 1 1 0 0,0-1-1 0 0,-1 1 0 0 0,1-1 1 0 0,0 0-1 0 0,-1 0 1 0 0,0 0-1 0 0,0 0 1 0 0,2-4-1 0 0,4-9 10 0 0,-1 0 0 0 0,9-32 0 0 0,-13 36-14 0 0,30-123-31 0 0,-13 49-18 0 0,-14 69 27 0 0,1 17-249 0 0,-5 2 216 0 0,-1 1 0 0 0,0-1-1 0 0,1 1 1 0 0,-1-1 0 0 0,0 1-1 0 0,-1 0 1 0 0,1-1 0 0 0,0 1-1 0 0,0 5 1 0 0,53 241-967 0 0,-50-224 994 0 0,-4-19 18 0 0,0 0 0 0 0,1 1-1 0 0,0-1 1 0 0,0 0 0 0 0,0 1-1 0 0,1-1 1 0 0,0 0 0 0 0,1 0-1 0 0,-1 0 1 0 0,1 0 0 0 0,0-1 0 0 0,7 10-1 0 0,-10-14 106 0 0,4-1-73 0 0,7-5-1 0 0,-8 4-19 0 0,-1 0 2 0 0,4-4-7 0 0,-1 1 0 0 0,1-1 0 0 0,-1 0 0 0 0,0 0 0 0 0,0 0 0 0 0,0-1 0 0 0,7-11 0 0 0,-5 6 1 0 0,2-1 48 0 0,-1 0 0 0 0,0 0 0 0 0,-1-1 1 0 0,-1 0-1 0 0,0 0 0 0 0,-1-1 0 0 0,0 0 0 0 0,4-23 0 0 0,0 6 19 0 0,-9 30-67 0 0,-3 3 8 0 0,1 0-19 0 0,1-3-24 0 0,1 1 35 0 0,0-2 2 0 0,2 1-1 0 0,22-8 9 0 0,12-5-22 0 0,-29 10 26 0 0,0 1 0 0 0,-1-1 0 0 0,1-1-1 0 0,-1 1 1 0 0,0-1 0 0 0,6-6 0 0 0,-11 9 22 0 0,1 0 1 0 0,-1 0-1 0 0,0 0 0 0 0,0 0 1 0 0,0 0-1 0 0,0 0 1 0 0,0 0-1 0 0,-1 0 1 0 0,1 0-1 0 0,-1-1 0 0 0,1 1 1 0 0,-1-4-1 0 0,-2 3 553 0 0,0 4-513 0 0,-2 3-8 0 0,-4 14-19 0 0,5-9-11 0 0,-10 20 36 0 0,-4 23 116 0 0,16-47-177 0 0,-1 1 1 0 0,1-1-1 0 0,1 1 0 0 0,-1-1 1 0 0,1 1-1 0 0,0 0 0 0 0,0-1 1 0 0,1 1-1 0 0,-1-1 0 0 0,1 1 1 0 0,1-1-1 0 0,-1 1 0 0 0,1-1 1 0 0,3 8-1 0 0,-2-6-8 0 0,1 0 0 0 0,0 0 0 0 0,0-1 1 0 0,0 0-1 0 0,1 0 0 0 0,0 0 0 0 0,0 0 0 0 0,0 0 0 0 0,1-1 0 0 0,0 0 0 0 0,0-1 0 0 0,0 1 0 0 0,1-1 1 0 0,0 0-1 0 0,-1-1 0 0 0,1 1 0 0 0,1-1 0 0 0,6 2 0 0 0,30 6-436 0 0,77 11 0 0 0,-90-18 53 0 0</inkml:trace>
</inkml:ink>
</file>

<file path=ppt/ink/ink5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9:29:30.683"/>
    </inkml:context>
    <inkml:brush xml:id="br0">
      <inkml:brushProperty name="width" value="0.05" units="cm"/>
      <inkml:brushProperty name="height" value="0.05" units="cm"/>
    </inkml:brush>
  </inkml:definitions>
  <inkml:trace contextRef="#ctx0" brushRef="#br0">559 127 1696 0 0,'-82'-5'1811'0'0,"79"5"-1621"0"0,1-1 0 0 0,-1 1 0 0 0,0 0 0 0 0,1-1 0 0 0,-1 0 0 0 0,0 0 0 0 0,1 0-1 0 0,-1 0 1 0 0,1 0 0 0 0,0 0 0 0 0,-1 0 0 0 0,1-1 0 0 0,0 1 0 0 0,0-1 0 0 0,0 0 0 0 0,0 0-1 0 0,0 0 1 0 0,0 0 0 0 0,-2-2 0 0 0,-6-7 172 0 0,-5 0-136 0 0,-1 1 0 0 0,0 1 1 0 0,-1 0-1 0 0,1 1 0 0 0,-2 1 0 0 0,1 0 0 0 0,-1 2 1 0 0,0 0-1 0 0,0 1 0 0 0,0 0 0 0 0,-1 2 0 0 0,1 0 1 0 0,-1 1-1 0 0,1 1 0 0 0,-1 0 0 0 0,0 2 0 0 0,-28 6 1 0 0,43-7-222 0 0,-1 0 1 0 0,1 1 0 0 0,0 0 0 0 0,0 0 0 0 0,0 0-1 0 0,1 0 1 0 0,-1 1 0 0 0,-3 3 0 0 0,-13 15 36 0 0,19-19-39 0 0,-1 0 0 0 0,1 1 0 0 0,0-1 1 0 0,-1 0-1 0 0,1 0 0 0 0,0 1 0 0 0,1-1 0 0 0,-1 0 0 0 0,0 1 0 0 0,1-1 0 0 0,-1 1 0 0 0,1-1 0 0 0,0 1 0 0 0,0-1 0 0 0,0 1 1 0 0,0-1-1 0 0,0 1 0 0 0,0 0 0 0 0,1-1 0 0 0,0 3 0 0 0,1-1 2 0 0,0 1 1 0 0,0-1-1 0 0,0-1 0 0 0,1 1 1 0 0,-1 0-1 0 0,1-1 0 0 0,0 1 1 0 0,0-1-1 0 0,0 0 1 0 0,6 5-1 0 0,10 5 39 0 0,-1-1 0 0 0,1-1 0 0 0,37 15 0 0 0,-38-18 12 0 0,107 54 164 0 0,-73-34-45 0 0,76 56 1 0 0,-117-76-165 0 0,12 9 30 0 0,11 11 61 0 0,-27-22-68 0 0,0 0 0 0 0,0 1-1 0 0,0 1 1 0 0,-1-1 0 0 0,0 1 0 0 0,-1 0 0 0 0,0 0 0 0 0,0 0-1 0 0,4 11 1 0 0,-7-14-17 0 0,0-1 1 0 0,-1 1-1 0 0,0-1 0 0 0,1 1 0 0 0,-2-1 0 0 0,1 1 0 0 0,0 0 1 0 0,-1-1-1 0 0,0 1 0 0 0,0 0 0 0 0,-1 0 0 0 0,1-1 1 0 0,-1 1-1 0 0,0 0 0 0 0,0-1 0 0 0,0 1 0 0 0,-1-1 1 0 0,0 1-1 0 0,1-1 0 0 0,-2 0 0 0 0,1 0 0 0 0,0 0 1 0 0,-1 0-1 0 0,0 0 0 0 0,0 0 0 0 0,-6 5 0 0 0,3-4-68 0 0,1-1 0 0 0,-1 0 0 0 0,0 0 0 0 0,0-1 0 0 0,0 1 0 0 0,-1-1 0 0 0,1-1 0 0 0,-1 1 0 0 0,0-1 1 0 0,0 0-1 0 0,0-1 0 0 0,0 0 0 0 0,0 0 0 0 0,0 0 0 0 0,0-1 0 0 0,0 0 0 0 0,-8-1 0 0 0,3-1-383 0 0,0-1 0 0 0,0 0-1 0 0,0-1 1 0 0,-19-9 0 0 0,15 6-308 0 0,-11-3-726 0 0</inkml:trace>
</inkml:ink>
</file>

<file path=ppt/ink/ink5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9:29:31.054"/>
    </inkml:context>
    <inkml:brush xml:id="br0">
      <inkml:brushProperty name="width" value="0.05" units="cm"/>
      <inkml:brushProperty name="height" value="0.05" units="cm"/>
    </inkml:brush>
  </inkml:definitions>
  <inkml:trace contextRef="#ctx0" brushRef="#br0">0 44 6393 0 0,'1'-2'442'0'0,"1"0"0"0"0,-1 0 0 0 0,1 0-1 0 0,-1 1 1 0 0,1-1 0 0 0,0 0 0 0 0,-1 1-1 0 0,1-1 1 0 0,0 1 0 0 0,0 0 0 0 0,0-1-1 0 0,0 1 1 0 0,3-1 0 0 0,37-11 642 0 0,42 5-1534 0 0,-42 9 460 0 0,76 9 0 0 0,-69-4-529 0 0,-24 1 111 0 0,11 12-1225 0 0,-10-4 281 0 0,-7-7 687 0 0,3-3-997 0 0</inkml:trace>
</inkml:ink>
</file>

<file path=ppt/ink/ink5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9:29:31.419"/>
    </inkml:context>
    <inkml:brush xml:id="br0">
      <inkml:brushProperty name="width" value="0.05" units="cm"/>
      <inkml:brushProperty name="height" value="0.05" units="cm"/>
    </inkml:brush>
  </inkml:definitions>
  <inkml:trace contextRef="#ctx0" brushRef="#br0">1 82 7322 0 0,'93'-68'3884'0'0,"-89"66"-3817"0"0,-1 0 0 0 0,1 1 0 0 0,0-1-1 0 0,-1 1 1 0 0,1-1 0 0 0,0 1 0 0 0,0 0-1 0 0,0 0 1 0 0,0 1 0 0 0,0-1 0 0 0,0 1-1 0 0,6 0 1 0 0,24 4 152 0 0,-33-3-216 0 0,38 8 58 0 0,19 13-12 0 0,-43-15-37 0 0,-1 0 0 0 0,-1 1-1 0 0,1 1 1 0 0,-1 1 0 0 0,-1 0 0 0 0,0 0-1 0 0,20 22 1 0 0,38 61 84 0 0,-57-72-82 0 0,0 0 1 0 0,-1 1-1 0 0,-1 1 1 0 0,13 41-1 0 0,-8 6 42 0 0,-9-23 1 0 0,-2 1 1 0 0,-3 94-1 0 0,-4-118-23 0 0,-1 0 1 0 0,-1-1 0 0 0,-1 1-1 0 0,-1-1 1 0 0,-1 0-1 0 0,-1 0 1 0 0,-21 40-1 0 0,-12 16 55 0 0,10-19-58 0 0,5-12-32 0 0,-15 22 39 0 0,8-17-192 0 0,-51 60 0 0 0,66-91-167 0 0,-53 61-781 0 0,20-42 270 0 0,14-21 127 0 0,6-9-618 0 0</inkml:trace>
</inkml:ink>
</file>

<file path=ppt/ink/ink5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49:05.246"/>
    </inkml:context>
    <inkml:brush xml:id="br0">
      <inkml:brushProperty name="width" value="0.1" units="cm"/>
      <inkml:brushProperty name="height" value="0.1" units="cm"/>
    </inkml:brush>
  </inkml:definitions>
  <inkml:trace contextRef="#ctx0" brushRef="#br0">84 1 6785 0 0,'-71'34'2562'0'0,"63"-29"-1739"0"0,4 0-336 0 0,11 3 1091 0 0,-7-9-1521 0 0,1 1 0 0 0,-1-1 1 0 0,1 1-1 0 0,-1-1 1 0 0,1 1-1 0 0,0-1 0 0 0,-1 1 1 0 0,1-1-1 0 0,0 1 1 0 0,-1-1-1 0 0,1 1 0 0 0,0 0 1 0 0,-1 0-1 0 0,1-1 1 0 0,0 1-1 0 0,0 0 0 0 0,0 0 1 0 0,-1 0-1 0 0,1 0 1 0 0,0 0-1 0 0,0 0 0 0 0,-1 0 1 0 0,1 0-1 0 0,0 0 1 0 0,0 0-1 0 0,0 0 0 0 0,0 1 1 0 0,9-2 155 0 0,48-3 288 0 0,133-7 718 0 0,-155 9-1141 0 0,-27 1-69 0 0,-1 1 0 0 0,0 0 0 0 0,1 0 0 0 0,-1 0 0 0 0,13 3 0 0 0,10 14-87 0 0,-21-4-246 0 0,-12-5-48 0 0,-4-1-262 0 0,6-6 566 0 0,-1 0 0 0 0,0 0 0 0 0,0 0 0 0 0,1 0 0 0 0,-1 0 0 0 0,0-1 0 0 0,0 1 0 0 0,0 0 0 0 0,0-1 0 0 0,0 1 0 0 0,0 0 0 0 0,0-1 0 0 0,0 1 0 0 0,0-1 0 0 0,0 0 0 0 0,0 1 0 0 0,0-1 0 0 0,-2 1 0 0 0,-10 2-1000 0 0</inkml:trace>
</inkml:ink>
</file>

<file path=ppt/ink/ink5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49:05.592"/>
    </inkml:context>
    <inkml:brush xml:id="br0">
      <inkml:brushProperty name="width" value="0.1" units="cm"/>
      <inkml:brushProperty name="height" value="0.1" units="cm"/>
    </inkml:brush>
  </inkml:definitions>
  <inkml:trace contextRef="#ctx0" brushRef="#br0">1 1 6089 0 0,'15'12'6970'0'0,"14"-4"-4890"0"0,34 0-2724 0 0,-53-7 1375 0 0,30 2-444 0 0,78-5 0 0 0,-56 0-102 0 0,-21 2-143 0 0,-30 1-448 0 0,4 2-1115 0 0,-2-1-82 0 0</inkml:trace>
</inkml:ink>
</file>

<file path=ppt/ink/ink5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49:06.211"/>
    </inkml:context>
    <inkml:brush xml:id="br0">
      <inkml:brushProperty name="width" value="0.1" units="cm"/>
      <inkml:brushProperty name="height" value="0.1" units="cm"/>
    </inkml:brush>
  </inkml:definitions>
  <inkml:trace contextRef="#ctx0" brushRef="#br0">158 14 4273 0 0,'3'-3'3970'0'0,"-7"-5"-3051"0"0,-2 6-158 0 0,3 2-607 0 0,0 1 0 0 0,-1 0-1 0 0,1 1 1 0 0,0-1-1 0 0,0 0 1 0 0,0 1-1 0 0,0 0 1 0 0,0-1-1 0 0,0 1 1 0 0,0 0-1 0 0,1 1 1 0 0,-1-1 0 0 0,1 0-1 0 0,-1 1 1 0 0,-2 4-1 0 0,-31 43 328 0 0,13-2-35 0 0,-1 28 115 0 0,10 3-134 0 0,9 37-48 0 0,5-115-373 0 0,1 45 180 0 0,9 131 183 0 0,-3-121-283 0 0,2-9-23 0 0,1-1 1 0 0,2-1-1 0 0,22 54 1 0 0,-26-79-8 0 0,1 0 0 0 0,1-1-1 0 0,1 0 1 0 0,0 0 0 0 0,2-1 0 0 0,0-1-1 0 0,1 0 1 0 0,0-1 0 0 0,21 18 0 0 0,-10-12 79 0 0,-9-6-20 0 0,-15-15-104 0 0,9 8 37 0 0,9 2 54 0 0,35 10 199 0 0,-40-16-230 0 0,1 1 34 0 0,-14-5-91 0 0,1 0 0 0 0,-1 0 0 0 0,1 0 0 0 0,-1 0 0 0 0,1 0-1 0 0,0-1 1 0 0,-1 1 0 0 0,1-1 0 0 0,0 1 0 0 0,-1-1 0 0 0,1 0-1 0 0,0 0 1 0 0,0 0 0 0 0,-1 0 0 0 0,1 0 0 0 0,0 0 0 0 0,0 0-1 0 0,-1 0 1 0 0,1-1 0 0 0,0 1 0 0 0,-1-1 0 0 0,1 1 0 0 0,0-1-1 0 0,-1 0 1 0 0,1 0 0 0 0,-1 1 0 0 0,1-1 0 0 0,-1 0 0 0 0,1 0-1 0 0,-1-1 1 0 0,0 1 0 0 0,1 0 0 0 0,1-3 0 0 0,-1-4 96 0 0,-16-2-1169 0 0,-22 0-115 0 0,26 8 1052 0 0,4 2-39 0 0,0-1-1 0 0,1 0 0 0 0,-1 0 0 0 0,0 0 0 0 0,1-1 0 0 0,-1 0 0 0 0,1 0 0 0 0,0-1 1 0 0,0 1-1 0 0,-6-5 0 0 0,7 0-478 0 0</inkml:trace>
</inkml:ink>
</file>

<file path=ppt/ink/ink5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49:06.943"/>
    </inkml:context>
    <inkml:brush xml:id="br0">
      <inkml:brushProperty name="width" value="0.1" units="cm"/>
      <inkml:brushProperty name="height" value="0.1" units="cm"/>
    </inkml:brush>
  </inkml:definitions>
  <inkml:trace contextRef="#ctx0" brushRef="#br0">17 10 4281 0 0,'-14'-5'3415'0'0,"14"5"-3381"0"0,0 0-1 0 0,0-1 1 0 0,0 1-1 0 0,0 0 1 0 0,0 0-1 0 0,0 0 1 0 0,0 0-1 0 0,0-1 1 0 0,0 1 0 0 0,0 0-1 0 0,0 0 1 0 0,0 0-1 0 0,0 0 1 0 0,0 0-1 0 0,0-1 1 0 0,0 1-1 0 0,0 0 1 0 0,0 0 0 0 0,0 0-1 0 0,0 0 1 0 0,0 0-1 0 0,0-1 1 0 0,0 1-1 0 0,1 0 1 0 0,-1 0-1 0 0,0 0 1 0 0,0 0-1 0 0,0 0 1 0 0,0 0 0 0 0,0 0-1 0 0,0-1 1 0 0,0 1-1 0 0,1 0 1 0 0,3 1 1703 0 0,-8 13-482 0 0,1 64-310 0 0,2-51-730 0 0,0-7-130 0 0,2 9 24 0 0,4 41 142 0 0,-3-50-197 0 0,2-1 1 0 0,8 26-1 0 0,0-16-263 0 0,-3-11-23 0 0,2-3-78 0 0,-3-7 57 0 0,0-3-193 0 0</inkml:trace>
</inkml:ink>
</file>

<file path=ppt/ink/ink5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49:07.291"/>
    </inkml:context>
    <inkml:brush xml:id="br0">
      <inkml:brushProperty name="width" value="0.1" units="cm"/>
      <inkml:brushProperty name="height" value="0.1" units="cm"/>
    </inkml:brush>
  </inkml:definitions>
  <inkml:trace contextRef="#ctx0" brushRef="#br0">1 86 4241 0 0,'51'-16'5373'0'0,"32"10"-4653"0"0,-15 3-82 0 0,39-4 282 0 0,-37 2-440 0 0,-24 1-239 0 0,-2-1-86 0 0,-16-1-107 0 0,31-2 125 0 0,27 4 9 0 0,-74-3-149 0 0,-8-8-997 0 0,-6 15 527 0 0</inkml:trace>
</inkml:ink>
</file>

<file path=ppt/ink/ink5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23:01:52.228"/>
    </inkml:context>
    <inkml:brush xml:id="br0">
      <inkml:brushProperty name="width" value="0.05" units="cm"/>
      <inkml:brushProperty name="height" value="0.05" units="cm"/>
      <inkml:brushProperty name="color" value="#E71224"/>
    </inkml:brush>
  </inkml:definitions>
  <inkml:trace contextRef="#ctx0" brushRef="#br0">1 651 8082 0 0,'109'-61'1880'0'0,"-108"60"-1758"0"0,0 0-1 0 0,1 0 1 0 0,-1 1-1 0 0,1-1 1 0 0,-1 0-1 0 0,1 1 0 0 0,-1-1 1 0 0,1 1-1 0 0,-1 0 1 0 0,1-1-1 0 0,-1 1 1 0 0,1 0-1 0 0,0 0 1 0 0,-1 0-1 0 0,1 0 1 0 0,-1 0-1 0 0,1 0 1 0 0,-1 1-1 0 0,1-1 1 0 0,2 1-1 0 0,1 4 715 0 0,-3-2-273 0 0,-1 2 415 0 0,1 6-1185 0 0,0-1 0 0 0,1 0 0 0 0,0 0 1 0 0,6 11-1 0 0,-4-12-177 0 0,0 1 1 0 0,0-2 0 0 0,1 1-1 0 0,0-1 1 0 0,0 0 0 0 0,1 0-1 0 0,9 8 1 0 0,62 50-4336 0 0,-24-33 4065 0 0,-16-16 1113 0 0,-20-9-10 0 0,5 7 290 0 0,1 0 367 0 0,-6-7-21 0 0,-10-5-786 0 0,4 3 111 0 0,15 13 675 0 0,-12-9-326 0 0,-5-4-114 0 0,5 2 475 0 0,-21-20 1135 0 0,-8-11-1901 0 0,-95-153 407 0 0,61 104-368 0 0,-64-130 0 0 0,94 164-329 0 0,-53-134 224 0 0,66 157-244 0 0,0-1 0 0 0,1 1 0 0 0,1-1 0 0 0,0 0-1 0 0,2-1 1 0 0,0 1 0 0 0,0 0 0 0 0,2 0 0 0 0,2-20 0 0 0,-3 34-46 0 0,1 0 1 0 0,0 0 0 0 0,0 0 0 0 0,-1-1 0 0 0,1 1 0 0 0,1 0-1 0 0,-1 0 1 0 0,0 0 0 0 0,0 1 0 0 0,1-1 0 0 0,2-3 0 0 0,13-8-53 0 0,1 3-15 0 0,-7 5 23 0 0,-6 3 26 0 0,29-10 30 0 0,17 5-1013 0 0,-40 7 543 0 0,1 1 0 0 0,-1 1 1 0 0,1-1-1 0 0,14 6 0 0 0,21 8-496 0 0,-31-6 228 0 0,-4 6-871 0 0,-4-5 318 0 0,13 10-3602 0 0</inkml:trace>
</inkml:ink>
</file>

<file path=ppt/ink/ink5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49:07.678"/>
    </inkml:context>
    <inkml:brush xml:id="br0">
      <inkml:brushProperty name="width" value="0.1" units="cm"/>
      <inkml:brushProperty name="height" value="0.1" units="cm"/>
    </inkml:brush>
  </inkml:definitions>
  <inkml:trace contextRef="#ctx0" brushRef="#br0">74 1 1880 0 0,'-21'9'650'0'0,"18"-7"-342"0"0,-1 0-1 0 0,0 0 1 0 0,0 0 0 0 0,0-1 0 0 0,0 1 0 0 0,0-1-1 0 0,0 0 1 0 0,0 0 0 0 0,-6-2 3961 0 0,9 1-4117 0 0,-1 0 150 0 0,-3 0 1628 0 0,8 11-1045 0 0,9 18-468 0 0,-1-2-122 0 0,-1 1-1 0 0,-1 0 1 0 0,-2 1 0 0 0,5 36-1 0 0,-3-21-122 0 0,1 7-882 0 0,-7-32 202 0 0,-2-14-386 0 0</inkml:trace>
</inkml:ink>
</file>

<file path=ppt/ink/ink5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49:08.064"/>
    </inkml:context>
    <inkml:brush xml:id="br0">
      <inkml:brushProperty name="width" value="0.1" units="cm"/>
      <inkml:brushProperty name="height" value="0.1" units="cm"/>
    </inkml:brush>
  </inkml:definitions>
  <inkml:trace contextRef="#ctx0" brushRef="#br0">3 2 5017 0 0,'-2'-1'8299'0'0,"12"45"-7594"0"0,2-1 0 0 0,33 79 0 0 0,-17-53-310 0 0,-28-61-553 0 0</inkml:trace>
</inkml:ink>
</file>

<file path=ppt/ink/ink5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49:08.546"/>
    </inkml:context>
    <inkml:brush xml:id="br0">
      <inkml:brushProperty name="width" value="0.1" units="cm"/>
      <inkml:brushProperty name="height" value="0.1" units="cm"/>
    </inkml:brush>
  </inkml:definitions>
  <inkml:trace contextRef="#ctx0" brushRef="#br0">93 20 4297 0 0,'-5'-8'3934'0'0,"-4"-3"-1165"0"0,9 11-2745 0 0,-1 0-1 0 0,1 0 0 0 0,0 0 0 0 0,-1 0 0 0 0,1 0 0 0 0,0 0 0 0 0,-1 0 1 0 0,1 0-1 0 0,0 1 0 0 0,-1-1 0 0 0,1 0 0 0 0,0 0 0 0 0,-1 0 1 0 0,1 1-1 0 0,0-1 0 0 0,-1 0 0 0 0,1 0 0 0 0,0 1 0 0 0,0-1 0 0 0,-1 0 1 0 0,1 0-1 0 0,0 1 0 0 0,0-1 0 0 0,-1 0 0 0 0,1 1 0 0 0,0-1 1 0 0,0 0-1 0 0,0 1 0 0 0,0-1 0 0 0,0 1 0 0 0,0-1 0 0 0,0 0 0 0 0,0 1 1 0 0,-1-1-1 0 0,1 0 0 0 0,0 1 0 0 0,1-1 0 0 0,-1 1 0 0 0,0-1 1 0 0,-5 15 229 0 0,-6 26 44 0 0,9-35-266 0 0,1 1-1 0 0,0-1 1 0 0,0 1-1 0 0,1-1 1 0 0,-1 1-1 0 0,2 13 1 0 0,0-19-20 0 0,-1 0 0 0 0,1 0 0 0 0,0 0 1 0 0,-1 0-1 0 0,1 0 0 0 0,0 0 0 0 0,-1 0 1 0 0,1 0-1 0 0,0 0 0 0 0,0 0 0 0 0,0 0 0 0 0,0 0 1 0 0,0 0-1 0 0,0-1 0 0 0,2 2 0 0 0,7 1 183 0 0,-8-8-14 0 0,5-35-126 0 0,-5 35-44 0 0,-1 0-1 0 0,0-1 1 0 0,0 1-1 0 0,0-1 1 0 0,0 0 0 0 0,-1 1-1 0 0,-1-11 1 0 0,1 14-9 0 0,-1 1 1 0 0,0-1 0 0 0,1 1 0 0 0,-1 0-1 0 0,0-1 1 0 0,0 1 0 0 0,0 0-1 0 0,0 0 1 0 0,0 0 0 0 0,0-1 0 0 0,0 1-1 0 0,-1 0 1 0 0,1 0 0 0 0,0 1 0 0 0,0-1-1 0 0,-1 0 1 0 0,1 0 0 0 0,-1 1 0 0 0,1-1-1 0 0,-1 0 1 0 0,1 1 0 0 0,-1 0-1 0 0,1-1 1 0 0,-1 1 0 0 0,1 0 0 0 0,-1 0-1 0 0,1 0 1 0 0,-1 0 0 0 0,0 0 0 0 0,1 0-1 0 0,-1 0 1 0 0,1 0 0 0 0,-3 1 0 0 0,-2-1-155 0 0,5 0 71 0 0,-1 0 1 0 0,0 0 0 0 0,0-1 0 0 0,0 1-1 0 0,0 0 1 0 0,0 1 0 0 0,0-1 0 0 0,0 0-1 0 0,0 0 1 0 0,0 1 0 0 0,0-1 0 0 0,0 1-1 0 0,1 0 1 0 0,-1-1 0 0 0,0 1 0 0 0,0 0 0 0 0,1 0-1 0 0,-1 0 1 0 0,-2 2 0 0 0</inkml:trace>
</inkml:ink>
</file>

<file path=ppt/ink/ink5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49:08.936"/>
    </inkml:context>
    <inkml:brush xml:id="br0">
      <inkml:brushProperty name="width" value="0.1" units="cm"/>
      <inkml:brushProperty name="height" value="0.1" units="cm"/>
    </inkml:brush>
  </inkml:definitions>
  <inkml:trace contextRef="#ctx0" brushRef="#br0">0 116 6881 0 0,'51'-99'2694'0'0,"-42"82"937"0"0,-10 28-3426 0 0,43 88 610 0 0,-27-70-513 0 0,-2 1 0 0 0,12 42-1 0 0,-14-26-140 0 0,-6-23-104 0 0,0 0 1 0 0,17 38 0 0 0,-12-33-751 0 0,-10-27 650 0 0,0-1 0 0 0,0 1 0 0 0,1-1 0 0 0,-1 0 0 0 0,0 1 0 0 0,0-1 0 0 0,0 1 0 0 0,0-1 0 0 0,0 1 0 0 0,0-1 0 0 0,0 1 0 0 0,0 0 1 0 0,0-1-1 0 0,0 1 0 0 0,0-1 0 0 0,0 1 0 0 0,0-1 0 0 0,0 1 0 0 0,0-1 0 0 0,0 1 0 0 0,-1-1 0 0 0,1 0 0 0 0,0 1 0 0 0,0-1 0 0 0,-1 1 1 0 0,1-1-1 0 0,0 1 0 0 0,0-1 0 0 0,-1 0 0 0 0,1 1 0 0 0,-1-1 0 0 0,1 0 0 0 0,0 1 0 0 0,-1-1 0 0 0,1 0 0 0 0,-1 1 0 0 0,1-1 1 0 0,-1 0-1 0 0,1 0 0 0 0,0 0 0 0 0,-1 1 0 0 0,1-1 0 0 0,-1 0 0 0 0,0 0 0 0 0</inkml:trace>
</inkml:ink>
</file>

<file path=ppt/ink/ink5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49:09.434"/>
    </inkml:context>
    <inkml:brush xml:id="br0">
      <inkml:brushProperty name="width" value="0.1" units="cm"/>
      <inkml:brushProperty name="height" value="0.1" units="cm"/>
    </inkml:brush>
  </inkml:definitions>
  <inkml:trace contextRef="#ctx0" brushRef="#br0">0 95 6337 0 0,'2'14'8724'0'0,"19"-16"-8690"0"0,4-1 440 0 0,298-41 3447 0 0,-235 30-3521 0 0,-37 6-347 0 0,102-14 117 0 0,-53 16-509 0 0,-77 2 27 0 0,7-1-248 0 0,-30 5 481 0 0,1-1-1 0 0,0 1 0 0 0,-1 0 0 0 0,1 0 1 0 0,0 0-1 0 0,0 0 0 0 0,-1 0 0 0 0,1 0 1 0 0,0 0-1 0 0,0 1 0 0 0,-1-1 0 0 0,1 0 1 0 0,0 0-1 0 0,0 0 0 0 0,-1 1 0 0 0,1-1 1 0 0,0 0-1 0 0,-1 1 0 0 0,1-1 0 0 0,-1 1 1 0 0,1-1-1 0 0,0 1 0 0 0,-1-1 0 0 0,1 1 1 0 0,0 0-1 0 0,-1 0-52 0 0,0 0 0 0 0,-1 0 1 0 0,1 0-1 0 0,0 0 0 0 0,-1 1 0 0 0,1-1 0 0 0,-1 0 1 0 0,1 0-1 0 0,-1 0 0 0 0,1-1 0 0 0,-1 1 0 0 0,0 0 1 0 0,1 0-1 0 0,-1 0 0 0 0,0 0 0 0 0,0-1 0 0 0,0 1 1 0 0,1 0-1 0 0,-1-1 0 0 0,0 1 0 0 0,0 0 0 0 0,-2 0 1 0 0,-12 8-1872 0 0</inkml:trace>
</inkml:ink>
</file>

<file path=ppt/ink/ink5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49:09.771"/>
    </inkml:context>
    <inkml:brush xml:id="br0">
      <inkml:brushProperty name="width" value="0.1" units="cm"/>
      <inkml:brushProperty name="height" value="0.1" units="cm"/>
    </inkml:brush>
  </inkml:definitions>
  <inkml:trace contextRef="#ctx0" brushRef="#br0">1 0 6049 0 0,'6'3'7294'0'0,"-1"15"-6536"0"0,-2-5-647 0 0,16 47 167 0 0,0 1 15 0 0,-6-16-127 0 0,20 57 137 0 0,-7-32-463 0 0,-21-57 23 0 0,-2-8-78 0 0,0 1-1 0 0,1-1 1 0 0,-1 0-1 0 0,1 1 1 0 0,0-2-1 0 0,5 6 1 0 0</inkml:trace>
</inkml:ink>
</file>

<file path=ppt/ink/ink5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49:10.108"/>
    </inkml:context>
    <inkml:brush xml:id="br0">
      <inkml:brushProperty name="width" value="0.1" units="cm"/>
      <inkml:brushProperty name="height" value="0.1" units="cm"/>
    </inkml:brush>
  </inkml:definitions>
  <inkml:trace contextRef="#ctx0" brushRef="#br0">14 117 7282 0 0,'61'-40'1784'0'0,"-61"40"-1718"0"0,1 0 0 0 0,-1 0 0 0 0,0 0 1 0 0,1-1-1 0 0,-1 1 0 0 0,0 0 0 0 0,1 0 0 0 0,-1-1 1 0 0,0 1-1 0 0,0 0 0 0 0,0-1 0 0 0,1 1 0 0 0,-1 0 0 0 0,0-1 1 0 0,0 1-1 0 0,0 0 0 0 0,0-1 0 0 0,1 1 0 0 0,-1 0 0 0 0,0-1 1 0 0,0 1-1 0 0,0 0 0 0 0,0-1 0 0 0,0 1 0 0 0,0 0 1 0 0,0-1-1 0 0,0 1 0 0 0,0-1 0 0 0,0 1 0 0 0,0 0 0 0 0,0-1 1 0 0,-1 1-1 0 0,1 0 0 0 0,0-1 0 0 0,0 1 0 0 0,0 0 0 0 0,0-1 1 0 0,0 1-1 0 0,-1 0 0 0 0,1-1 0 0 0,0 1 0 0 0,0 0 0 0 0,-1 0 1 0 0,1-1-1 0 0,0 1 0 0 0,0 0 0 0 0,-1 0 0 0 0,1-1 1 0 0,0 1-1 0 0,-1 0 0 0 0,1 0 0 0 0,0 0 0 0 0,-1 0 0 0 0,1 0 1 0 0,0-1-1 0 0,-1 1 0 0 0,1 0 0 0 0,-1 0 0 0 0,1 0 0 0 0,0 0 1 0 0,-1 0-1 0 0,1 0 0 0 0,0 0 0 0 0,-1 0 0 0 0,1 0 1 0 0,-1 0-1 0 0,1 1 0 0 0,-2-2 112 0 0,0 1-1 0 0,0 0 1 0 0,0-1-1 0 0,0 1 1 0 0,0 0 0 0 0,0 0-1 0 0,0 1 1 0 0,0-1 0 0 0,0 0-1 0 0,0 1 1 0 0,0-1-1 0 0,0 1 1 0 0,-2 0 0 0 0,0 4-84 0 0,0 1 1 0 0,0-1-1 0 0,0 1 0 0 0,1 0 1 0 0,0 0-1 0 0,0 0 1 0 0,1 0-1 0 0,-2 7 1 0 0,1-6-54 0 0,2-3-23 0 0,0 0 1 0 0,0 1 0 0 0,1-1-1 0 0,-1 1 1 0 0,1-1 0 0 0,0 0-1 0 0,0 1 1 0 0,1-1 0 0 0,-1 0-1 0 0,1 1 1 0 0,0-1 0 0 0,0 0-1 0 0,0 0 1 0 0,1 1 0 0 0,0-1-1 0 0,-1 0 1 0 0,1 0 0 0 0,1-1 0 0 0,-1 1-1 0 0,1 0 1 0 0,-1-1 0 0 0,1 0-1 0 0,0 1 1 0 0,0-1 0 0 0,4 3-1 0 0,-1-1-11 0 0,-1 0 0 0 0,1 0 0 0 0,0-1 0 0 0,0 0 0 0 0,0 0 0 0 0,0-1 0 0 0,1 0 0 0 0,-1 0 0 0 0,1 0-1 0 0,0-1 1 0 0,0 0 0 0 0,0 0 0 0 0,0-1 0 0 0,14 2 0 0 0,-4-3 3 0 0,-8 0-5 0 0,0 0 0 0 0,0-1-1 0 0,0 0 1 0 0,-1 0 0 0 0,1 0 0 0 0,9-4 0 0 0,-15 4-1 0 0,0-1 0 0 0,0 1 0 0 0,0-1 0 0 0,-1 0 0 0 0,1 0 0 0 0,-1 0 0 0 0,1 0 1 0 0,-1 0-1 0 0,0-1 0 0 0,0 1 0 0 0,0-1 0 0 0,0 1 0 0 0,0-1 0 0 0,0 0 0 0 0,-1 0 0 0 0,1 0 0 0 0,-1 0 0 0 0,0 0 0 0 0,0 0 0 0 0,1-5 0 0 0,-1 4 0 0 0,0-1-1 0 0,0 1 0 0 0,0 0 0 0 0,-1 0 1 0 0,1-1-1 0 0,-1 1 0 0 0,-1 0 0 0 0,1 0 0 0 0,0-1 1 0 0,-1 1-1 0 0,0 0 0 0 0,0 0 0 0 0,-3-7 1 0 0,0 3 0 0 0,0 0 1 0 0,-1 0-1 0 0,0 1 1 0 0,0 0 0 0 0,0 0-1 0 0,-9-8 1 0 0,3 5-38 0 0,0 1 1 0 0,0-1-1 0 0,-1 2 1 0 0,0 0-1 0 0,-1 0 1 0 0,0 1-1 0 0,0 1 1 0 0,-1 0-1 0 0,1 0 1 0 0,-1 2-1 0 0,0 0 1 0 0,-1 0 0 0 0,-17-1-1 0 0,8 7-269 0 0,15 0-226 0 0,10 1-648 0 0,4-1 220 0 0</inkml:trace>
</inkml:ink>
</file>

<file path=ppt/ink/ink5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49:10.459"/>
    </inkml:context>
    <inkml:brush xml:id="br0">
      <inkml:brushProperty name="width" value="0.1" units="cm"/>
      <inkml:brushProperty name="height" value="0.1" units="cm"/>
    </inkml:brush>
  </inkml:definitions>
  <inkml:trace contextRef="#ctx0" brushRef="#br0">1 0 6065 0 0,'23'21'9027'0'0,"10"13"-7465"0"0,-4-5-1652 0 0,27 17 921 0 0,-41-34-766 0 0,0 0 0 0 0,-1 1 0 0 0,0 1 0 0 0,19 25 0 0 0,6 12 82 0 0,0-1-25 0 0,44 76 0 0 0,-71-102-95 0 0,0 0 0 0 0,15 49 0 0 0,-7 20 56 0 0,-16-59-64 0 0,-1 0 0 0 0,-1 0 1 0 0,-2 0-1 0 0,-2 0 0 0 0,-10 61 1 0 0,-1-36 74 0 0,5-25 170 0 0,-17 51-1 0 0,19-68-156 0 0,-10 25 274 0 0,-11 53 1 0 0,23-89-208 0 0,-6 6 44 0 0,1-6 19 0 0,6-8-29 0 0,6-30-2274 0 0,7-11 879 0 0,2-2 698 0 0,-6 26-721 0 0,6 7-458 0 0</inkml:trace>
</inkml:ink>
</file>

<file path=ppt/ink/ink5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49:12.239"/>
    </inkml:context>
    <inkml:brush xml:id="br0">
      <inkml:brushProperty name="width" value="0.1" units="cm"/>
      <inkml:brushProperty name="height" value="0.1" units="cm"/>
    </inkml:brush>
  </inkml:definitions>
  <inkml:trace contextRef="#ctx0" brushRef="#br0">54 213 2953 0 0,'89'-101'1889'0'0,"-61"67"445"0"0,-24 25-1796 0 0,-4 3-281 0 0,0 3-106 0 0,-1-8 173 0 0,0 10-282 0 0,1 1-1 0 0,0-1 1 0 0,0 0-1 0 0,0 1 1 0 0,0-1-1 0 0,-1 0 1 0 0,1 0-1 0 0,0 1 1 0 0,0-1-1 0 0,1 0 1 0 0,-1 0-1 0 0,0 1 0 0 0,0-1 1 0 0,0 0-1 0 0,0 1 1 0 0,1-1-1 0 0,-1 0 1 0 0,0 1-1 0 0,1-1 1 0 0,-1 0-1 0 0,0 1 1 0 0,1-1-1 0 0,-1 1 1 0 0,1-1-1 0 0,0 0 1 0 0,-1 0 0 0 0,0 0 0 0 0,1 0 1 0 0,-1 0-1 0 0,0 0 1 0 0,1 0-1 0 0,-1 1 0 0 0,0-1 1 0 0,0 0-1 0 0,0 0 1 0 0,0 0-1 0 0,0 0 0 0 0,0 0 1 0 0,0 0-1 0 0,0 0 0 0 0,-1 0 1 0 0,1 0-1 0 0,0 0 1 0 0,0 0-1 0 0,-1 0 0 0 0,1 0 1 0 0,-1 1-1 0 0,1-1 1 0 0,-2-2-1 0 0,2 3-4 0 0,0 0-1 0 0,0-1 1 0 0,0 1 0 0 0,0 0-1 0 0,0-1 1 0 0,0 1 0 0 0,0 0-1 0 0,-1-1 1 0 0,1 1 0 0 0,0 0-1 0 0,0 0 1 0 0,0-1 0 0 0,-1 1-1 0 0,1 0 1 0 0,0-1 0 0 0,0 1-1 0 0,-1 0 1 0 0,1 0 0 0 0,0 0-1 0 0,-1-1 1 0 0,1 1 0 0 0,0 0-1 0 0,-1 0 1 0 0,1 0 0 0 0,0 0-1 0 0,-1 0 1 0 0,1-1 0 0 0,0 1-1 0 0,-1 0 1 0 0,1 0 0 0 0,0 0-1 0 0,-1 0 1 0 0,1 0 0 0 0,-1 0-1 0 0,1 0 1 0 0,0 0 0 0 0,-1 0-1 0 0,1 1 1 0 0,0-1 0 0 0,-1 0-1 0 0,1 0 1 0 0,0 0 0 0 0,-1 0-1 0 0,1 0 1 0 0,0 1 0 0 0,-1-1-1 0 0,1 0 1 0 0,0 0 0 0 0,0 0-1 0 0,-1 1 1 0 0,1-1 0 0 0,0 0-1 0 0,0 1 1 0 0,-1-1 0 0 0,1 0-1 0 0,0 0 1 0 0,0 1 0 0 0,-44 68 509 0 0,36-59-484 0 0,1 1 0 0 0,0 0 0 0 0,1 0 1 0 0,0 1-1 0 0,0 0 0 0 0,-6 20 0 0 0,-40 168 689 0 0,47-169-656 0 0,2 0 1 0 0,-1 44 0 0 0,4-33 22 0 0,2-1-1 0 0,2 1 1 0 0,1-1 0 0 0,2 0-1 0 0,19 59 1 0 0,-6-40 52 0 0,78 207 440 0 0,-23-116-380 0 0,-14-60-142 0 0,-59-87-66 0 0,1 0 0 0 0,-1-1 0 0 0,1 1 0 0 0,0-1 1 0 0,0 0-1 0 0,0 0 0 0 0,1 0 0 0 0,-1 0 1 0 0,1 0-1 0 0,-1-1 0 0 0,1 1 0 0 0,0-1 0 0 0,0 0 1 0 0,0-1-1 0 0,1 1 0 0 0,5 1 0 0 0,-9-3 24 0 0,-8-34-3888 0 0,5 30 2544 0 0</inkml:trace>
</inkml:ink>
</file>

<file path=ppt/ink/ink5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49:13.739"/>
    </inkml:context>
    <inkml:brush xml:id="br0">
      <inkml:brushProperty name="width" value="0.1" units="cm"/>
      <inkml:brushProperty name="height" value="0.1" units="cm"/>
    </inkml:brush>
  </inkml:definitions>
  <inkml:trace contextRef="#ctx0" brushRef="#br0">1 1 4081 0 0,'4'23'9008'0'0,"6"-6"-9114"0"0,-5-7 368 0 0,23 53 646 0 0,38 126 0 0 0,-39-80-389 0 0,-15-58-361 0 0,21 59-1 0 0,-18-88-650 0 0,-12-20-558 0 0,-11-11-1069 0 0</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19:05:38.324"/>
    </inkml:context>
    <inkml:brush xml:id="br0">
      <inkml:brushProperty name="width" value="0.05" units="cm"/>
      <inkml:brushProperty name="height" value="0.05" units="cm"/>
    </inkml:brush>
  </inkml:definitions>
  <inkml:trace contextRef="#ctx0" brushRef="#br0">148 110 2545 0 0,'2'0'485'0'0,"-2"1"-451"0"0,0-1 0 0 0,1 0 0 0 0,-1 0 0 0 0,0 0 1 0 0,0 0-1 0 0,1 0 0 0 0,-1 0 0 0 0,0 0 0 0 0,0 0 0 0 0,1 0 0 0 0,-1 0 1 0 0,0 0-1 0 0,1 0 0 0 0,-1 0 0 0 0,0 0 0 0 0,0 0 0 0 0,1 0 0 0 0,-1 0 1 0 0,0-1-1 0 0,0 1 0 0 0,1 0 0 0 0,-1 0 0 0 0,0 0 0 0 0,0 0 0 0 0,1 0 1 0 0,-1-1-1 0 0,0 1 0 0 0,0 0 0 0 0,0 0 0 0 0,0 0 0 0 0,1-1 0 0 0,-1 1 1 0 0,0 0-1 0 0,0 0 0 0 0,0-1 0 0 0,0 1 0 0 0,0 0 0 0 0,0 0 0 0 0,1-1 1 0 0,-1 1-1 0 0,0 0 0 0 0,0 0 0 0 0,0-1 0 0 0,0 1 0 0 0,0 0 0 0 0,0 0 1 0 0,0-1-1 0 0,0 1 0 0 0,0 0 0 0 0,0-1 0 0 0,0 1 0 0 0,0 0 0 0 0,-1 0 1 0 0,1-1-1 0 0,0-14 4212 0 0,4-12-2181 0 0,-3 23-1726 0 0,0-1-1 0 0,0 0 1 0 0,-1 1-1 0 0,1-1 1 0 0,-1 0-1 0 0,0 1 1 0 0,0-1-1 0 0,-1-6 1 0 0,-3 6 40 0 0,2 4-359 0 0,1 0 0 0 0,-1 0 0 0 0,1 1 0 0 0,-1-1 0 0 0,1 0 0 0 0,-1 1 0 0 0,0-1 0 0 0,1 1 0 0 0,-1 0 0 0 0,0-1 0 0 0,1 1 0 0 0,-1 0 0 0 0,0 0 0 0 0,-2 0 0 0 0,-4 1 42 0 0,8-1-54 0 0,-8 1 8 0 0,1 0 1 0 0,0 1-1 0 0,0 0 0 0 0,0 0 1 0 0,0 0-1 0 0,1 1 0 0 0,-1 0 0 0 0,1 1 1 0 0,0 0-1 0 0,-1 0 0 0 0,2 0 0 0 0,-1 0 1 0 0,-9 10-1 0 0,13-13-14 0 0,0 1 0 0 0,0 0 0 0 0,0 0 0 0 0,0 0 0 0 0,1 1 1 0 0,-1-1-1 0 0,1 0 0 0 0,-1 1 0 0 0,1-1 0 0 0,0 1 0 0 0,0-1 0 0 0,0 1 0 0 0,0-1 0 0 0,0 1 1 0 0,0 0-1 0 0,1 0 0 0 0,-1-1 0 0 0,1 1 0 0 0,0 0 0 0 0,0 0 0 0 0,0-1 0 0 0,0 1 1 0 0,1 0-1 0 0,-1 0 0 0 0,1-1 0 0 0,-1 1 0 0 0,1 0 0 0 0,0-1 0 0 0,0 1 0 0 0,0 0 0 0 0,1-1 1 0 0,-1 0-1 0 0,0 1 0 0 0,1-1 0 0 0,0 0 0 0 0,-1 1 0 0 0,4 2 0 0 0,2 0 2 0 0,0 0-1 0 0,0-1 1 0 0,0 0-1 0 0,1 0 1 0 0,-1 0-1 0 0,15 4 1 0 0,15 8 27 0 0,-16-6-7 0 0,0 0-20 0 0,-19-8 2 0 0,1 0 1 0 0,0 0-1 0 0,-1 0 0 0 0,0 1 1 0 0,1-1-1 0 0,-1 1 0 0 0,0-1 1 0 0,0 1-1 0 0,-1 0 0 0 0,4 6 1 0 0,3 7 27 0 0,-1 1 1 0 0,0 0-1 0 0,-1 0 1 0 0,-1 1-1 0 0,6 31 0 0 0,-10-40-11 0 0,-1-1-1 0 0,1 1 0 0 0,-1 0 0 0 0,-1-1 1 0 0,1 1-1 0 0,-1 0 0 0 0,-1-1 0 0 0,0 0 0 0 0,0 1 1 0 0,-1-1-1 0 0,1 0 0 0 0,-2 0 0 0 0,1 0 1 0 0,-8 11-1 0 0,2-6 37 0 0,-6 4-9 0 0,-27 20-20 0 0,23-24-5 0 0,14-11-15 0 0,1 1-1 0 0,-1-1 1 0 0,1 1 0 0 0,-1-1 0 0 0,0-1-1 0 0,0 1 1 0 0,-8 1 0 0 0,12-3-8 0 0,-1 0 1 0 0,1 1 0 0 0,0-1-1 0 0,0 0 1 0 0,-1 0-1 0 0,1 0 1 0 0,0-1-1 0 0,-1 1 1 0 0,1 0 0 0 0,0 0-1 0 0,0-1 1 0 0,0 1-1 0 0,-1-1 1 0 0,1 1-1 0 0,0-1 1 0 0,0 1 0 0 0,0-1-1 0 0,0 0 1 0 0,0 1-1 0 0,0-1 1 0 0,0 0-1 0 0,0 0 1 0 0,0 0 0 0 0,0 0-1 0 0,0 0 1 0 0,1 0-1 0 0,-1 0 1 0 0,0 0-1 0 0,1 0 1 0 0,-1 0 0 0 0,1 0-1 0 0,-1-1 1 0 0,1 1-1 0 0,-1-2 1 0 0,-8-59 48 0 0,8 58-52 0 0,1 0 0 0 0,0 1 0 0 0,1-1 0 0 0,-1 0 1 0 0,0 1-1 0 0,1-1 0 0 0,0 1 0 0 0,0-1 0 0 0,0 1 1 0 0,0-1-1 0 0,1 1 0 0 0,0 0 0 0 0,-1-1 0 0 0,5-4 1 0 0,41-36-49 0 0,-12 25 40 0 0,-22 12 10 0 0,2-7 0 0 0,12-4-8 0 0,-3 8-26 0 0,11-6-49 0 0,-1 0-1277 0 0,-29 15 674 0 0,-5 0-102 0 0</inkml:trace>
</inkml:ink>
</file>

<file path=ppt/ink/ink5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5T23:01:52.575"/>
    </inkml:context>
    <inkml:brush xml:id="br0">
      <inkml:brushProperty name="width" value="0.05" units="cm"/>
      <inkml:brushProperty name="height" value="0.05" units="cm"/>
      <inkml:brushProperty name="color" value="#E71224"/>
    </inkml:brush>
  </inkml:definitions>
  <inkml:trace contextRef="#ctx0" brushRef="#br0">18 1 6537,'-17'-1'7203,"25"7"-5081,35 11-2443,-17-10-114,1-2 0,0-2 1,-1 0-1,1-1 1,36-3-1,-38 1-739,15-2-85,-20 0 681</inkml:trace>
</inkml:ink>
</file>

<file path=ppt/ink/ink5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49:14.088"/>
    </inkml:context>
    <inkml:brush xml:id="br0">
      <inkml:brushProperty name="width" value="0.1" units="cm"/>
      <inkml:brushProperty name="height" value="0.1" units="cm"/>
    </inkml:brush>
  </inkml:definitions>
  <inkml:trace contextRef="#ctx0" brushRef="#br0">23 4 5881 0 0,'-4'-1'3890'0'0,"-5"-2"-3249"0"0,6 4 301 0 0,0 12-712 0 0,1 1 0 0 0,1-1 0 0 0,0 0-1 0 0,1 16 1 0 0,1-12-106 0 0,3 27 89 0 0,13 11 149 0 0,-3-10-48 0 0,15 39 117 0 0,-17-59-177 0 0,0 0 0 0 0,31 43-1 0 0,-1-23-120 0 0,-42-45-323 0 0,0-6-1365 0 0,0 4 878 0 0</inkml:trace>
</inkml:ink>
</file>

<file path=ppt/ink/ink5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49:17.909"/>
    </inkml:context>
    <inkml:brush xml:id="br0">
      <inkml:brushProperty name="width" value="0.1" units="cm"/>
      <inkml:brushProperty name="height" value="0.1" units="cm"/>
    </inkml:brush>
  </inkml:definitions>
  <inkml:trace contextRef="#ctx0" brushRef="#br0">284 162 5313 0 0,'29'26'1505'0'0,"-20"-18"-136"0"0,-18-18 1728 0 0,8 6-2869 0 0,0-1 1 0 0,0 1 0 0 0,0-1-1 0 0,1 0 1 0 0,0 1 0 0 0,0-1-1 0 0,0 0 1 0 0,2-8 0 0 0,-2-1-65 0 0,-11-98 430 0 0,11 112-592 0 0,0-1-1 0 0,0 1 0 0 0,0-1 1 0 0,-1 1-1 0 0,1-1 0 0 0,0 1 1 0 0,0-1-1 0 0,-1 1 0 0 0,1-1 1 0 0,0 1-1 0 0,-1 0 0 0 0,1-1 1 0 0,0 1-1 0 0,-1-1 0 0 0,1 1 1 0 0,-1 0-1 0 0,1-1 0 0 0,0 1 1 0 0,-1 0-1 0 0,1 0 0 0 0,-1-1 0 0 0,1 1 1 0 0,-1 0-1 0 0,1 0 0 0 0,-1 0 1 0 0,1-1-1 0 0,-1 1 0 0 0,0 0 1 0 0,1 0-1 0 0,-1 0 0 0 0,1 0 1 0 0,-1 0-1 0 0,1 0 0 0 0,-1 0 1 0 0,1 0-1 0 0,-1 0 0 0 0,1 1 1 0 0,-1-1-1 0 0,0 0 0 0 0,1 0 1 0 0,-1 1-1 0 0,-28 7-8 0 0,24-7 0 0 0,2 1 7 0 0,-1-1 0 0 0,1 1 0 0 0,-1 0 0 0 0,1 0 0 0 0,0 0 0 0 0,0 0 0 0 0,0 1 0 0 0,0-1 1 0 0,0 1-1 0 0,0 0 0 0 0,1 0 0 0 0,-1 0 0 0 0,1 0 0 0 0,0 0 0 0 0,0 1 0 0 0,0-1 0 0 0,0 1 0 0 0,1-1 1 0 0,-1 1-1 0 0,0 5 0 0 0,-1-4 0 0 0,1 1 1 0 0,0-1-1 0 0,-1 0 1 0 0,0 1-1 0 0,-1-1 1 0 0,-6 8-1 0 0,-82 77 16 0 0,74-74-10 0 0,-15 16 19 0 0,21-8-13 0 0,6-13 0 0 0,1 8 18 0 0,5-18-19 0 0,3-1-6 0 0,49-2-3 0 0,26-19 5 0 0,-35 8-3 0 0,-14 6-2 0 0,20 1 1 0 0,-33 6-3 0 0,-11-1 0 0 0,1 1 0 0 0,-1-1 0 0 0,0 1 1 0 0,0 0-1 0 0,0 0 0 0 0,0 1 0 0 0,0 0 0 0 0,0 0 0 0 0,0 0 0 0 0,0 0 0 0 0,-1 1 0 0 0,1-1 0 0 0,0 1 0 0 0,-1 1 0 0 0,1-1 0 0 0,-1 1 0 0 0,0-1 0 0 0,1 1 0 0 0,-2 0 0 0 0,1 1 0 0 0,0-1 0 0 0,3 5 0 0 0,-6-7 0 0 0,-1 0 1 0 0,1 1-1 0 0,-1-1 1 0 0,0 0-1 0 0,0 0 1 0 0,1 0-1 0 0,-1 1 0 0 0,0-1 1 0 0,0 0-1 0 0,0 1 1 0 0,0-1-1 0 0,-1 0 1 0 0,1 0-1 0 0,0 0 0 0 0,0 1 1 0 0,-1-1-1 0 0,1 0 1 0 0,-1 0-1 0 0,1 0 1 0 0,-1 0-1 0 0,1 1 0 0 0,-1-1 1 0 0,0 0-1 0 0,-1 1 1 0 0,-1 4 3 0 0,-15 23 4 0 0,-9 2-1 0 0,15-19-4 0 0,9-8-1 0 0,-1-1-1 0 0,0 1 1 0 0,0-1-1 0 0,0 1 0 0 0,0-1 1 0 0,-1 0-1 0 0,1-1 1 0 0,-1 1-1 0 0,0-1 0 0 0,-7 3 1 0 0,8-4-3 0 0,0 1 0 0 0,0 0 1 0 0,0 0-1 0 0,0 0 0 0 0,0 0 0 0 0,1 1 0 0 0,-6 4 1 0 0,-3 0 5 0 0,-8 0-1 0 0,17-6-5 0 0,-1 0 0 0 0,1 0 0 0 0,0 0-1 0 0,-1 0 1 0 0,1 0 0 0 0,0 1 0 0 0,0-1 0 0 0,0 1 0 0 0,-3 3 0 0 0,-17 25 18 0 0,22-26-16 0 0,-2-1-1 0 0,1 1 1 0 0,0 0-1 0 0,-1-1 1 0 0,1 0 0 0 0,-1 0-1 0 0,0 0 1 0 0,0 0-1 0 0,-7 5 1 0 0,-2 7-6 0 0,12-15 5 0 0,0 1 0 0 0,0 0-1 0 0,0 0 1 0 0,-1-1 0 0 0,1 1 0 0 0,0-1 0 0 0,-1 1-1 0 0,1 0 1 0 0,-1-1 0 0 0,1 1 0 0 0,0-1 0 0 0,-1 1 0 0 0,0-1-1 0 0,1 1 1 0 0,-1-1 0 0 0,1 1 0 0 0,-1-1 0 0 0,1 1-1 0 0,-1-1 1 0 0,0 0 0 0 0,1 1 0 0 0,-2-1 0 0 0,-1 2 0 0 0,2 6 1 0 0,4 3 1 0 0,6 0-4 0 0,-1-8 2 0 0,0-1 0 0 0,0 0 0 0 0,0 0 0 0 0,0-1 0 0 0,0 0 0 0 0,0 0 0 0 0,1-1 0 0 0,10-1 0 0 0,73-12 0 0 0,-20 2 13 0 0,-34 4-10 0 0,20-14-9 0 0,-7 3 4 0 0,-35 13-42 0 0,32-7-346 0 0,-47 12 380 0 0,1 0-1 0 0,0 0 0 0 0,-1 0 0 0 0,1 0 0 0 0,-1 1 0 0 0,1-1 0 0 0,0 0 1 0 0,-1 1-1 0 0,1-1 0 0 0,-1 1 0 0 0,1-1 0 0 0,-1 1 0 0 0,1 0 0 0 0,-1 0 1 0 0,1-1-1 0 0,-1 1 0 0 0,0 0 0 0 0,0 0 0 0 0,1 1 0 0 0,-1-1 0 0 0,0 0 1 0 0,0 0-1 0 0,0 0 0 0 0,0 1 0 0 0,0-1 0 0 0,1 3 0 0 0,-6 7-1826 0 0</inkml:trace>
</inkml:ink>
</file>

<file path=ppt/ink/ink5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49:19.243"/>
    </inkml:context>
    <inkml:brush xml:id="br0">
      <inkml:brushProperty name="width" value="0.1" units="cm"/>
      <inkml:brushProperty name="height" value="0.1" units="cm"/>
    </inkml:brush>
  </inkml:definitions>
  <inkml:trace contextRef="#ctx0" brushRef="#br0">26 0 3193 0 0,'0'0'2930'0'0,"-14"5"2011"0"0,10 15-4782 0 0,1 1-1 0 0,0-1 1 0 0,2 1 0 0 0,0-1 0 0 0,2 1 0 0 0,0-1 0 0 0,6 30 0 0 0,-5-38-121 0 0,1 1 1 0 0,0-1 0 0 0,1 1 0 0 0,1-1 0 0 0,-1 0-1 0 0,13 20 1 0 0,-13-26-28 0 0,0 0 0 0 0,1 0 1 0 0,-1 0-1 0 0,1-1 0 0 0,1 0 0 0 0,-1 0 0 0 0,0 0 1 0 0,1-1-1 0 0,0 1 0 0 0,0-1 0 0 0,1-1 0 0 0,-1 1 1 0 0,10 3-1 0 0,-13-6-50 0 0,-1 0-1 0 0,1-1 1 0 0,0 1 0 0 0,-1 0 0 0 0,1-1 0 0 0,0 0 0 0 0,-1 1 0 0 0,1-1 0 0 0,0 0 0 0 0,0 0-1 0 0,-1-1 1 0 0,1 1 0 0 0,0-1 0 0 0,-1 1 0 0 0,1-1 0 0 0,0 0 0 0 0,-1 0 0 0 0,1 0-1 0 0,-1 0 1 0 0,1 0 0 0 0,-1-1 0 0 0,0 1 0 0 0,0-1 0 0 0,1 1 0 0 0,-1-1 0 0 0,0 0-1 0 0,0 0 1 0 0,-1 0 0 0 0,1 0 0 0 0,0 0 0 0 0,-1-1 0 0 0,1 1 0 0 0,-1 0 0 0 0,0-1 0 0 0,2-4-1 0 0,-1-3-528 0 0</inkml:trace>
</inkml:ink>
</file>

<file path=ppt/ink/ink5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49:19.577"/>
    </inkml:context>
    <inkml:brush xml:id="br0">
      <inkml:brushProperty name="width" value="0.1" units="cm"/>
      <inkml:brushProperty name="height" value="0.1" units="cm"/>
    </inkml:brush>
  </inkml:definitions>
  <inkml:trace contextRef="#ctx0" brushRef="#br0">82 109 5441 0 0,'-66'-92'2265'0'0,"65"88"-1897"0"0,-6-3 8 0 0,2 3-184 0 0,4 3 32 0 0,-1 1 200 0 0</inkml:trace>
</inkml:ink>
</file>

<file path=ppt/ink/ink5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49:19.923"/>
    </inkml:context>
    <inkml:brush xml:id="br0">
      <inkml:brushProperty name="width" value="0.1" units="cm"/>
      <inkml:brushProperty name="height" value="0.1" units="cm"/>
    </inkml:brush>
  </inkml:definitions>
  <inkml:trace contextRef="#ctx0" brushRef="#br0">1 184 4201 0 0,'1'-1'312'0'0,"0"0"1"0"0,0 0-1 0 0,0 0 0 0 0,0 0 1 0 0,0 0-1 0 0,1 0 1 0 0,-1 0-1 0 0,0 1 0 0 0,1-1 1 0 0,-1 0-1 0 0,1 1 1 0 0,-1-1-1 0 0,1 1 0 0 0,-1-1 1 0 0,1 1-1 0 0,-1 0 0 0 0,1 0 1 0 0,-1-1-1 0 0,4 1 1 0 0,49-6-957 0 0,-38 4 1041 0 0,48-5-1114 0 0,-55 7 466 0 0,-7-2-274 0 0</inkml:trace>
  <inkml:trace contextRef="#ctx0" brushRef="#br0" timeOffset="1">109 50 5553 0 0,'-13'-11'1442'0'0,"10"8"-1195"0"0,0 0 0 0 0,0 0-1 0 0,0 1 1 0 0,0-1 0 0 0,-1 1 0 0 0,1 0 0 0 0,-1 0-1 0 0,0 0 1 0 0,1 0 0 0 0,-1 1 0 0 0,0 0 0 0 0,-5-2 0 0 0,24-1 1224 0 0,22-1-1485 0 0,81 7-1131 0 0,-108-4 863 0 0</inkml:trace>
</inkml:ink>
</file>

<file path=ppt/ink/ink5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49:20.259"/>
    </inkml:context>
    <inkml:brush xml:id="br0">
      <inkml:brushProperty name="width" value="0.1" units="cm"/>
      <inkml:brushProperty name="height" value="0.1" units="cm"/>
    </inkml:brush>
  </inkml:definitions>
  <inkml:trace contextRef="#ctx0" brushRef="#br0">1 2 4801 0 0,'1'0'92'0'0,"1"-1"0"0"0,0 1 0 0 0,-1 0 0 0 0,1 0-1 0 0,0 0 1 0 0,-1 0 0 0 0,1 0 0 0 0,-1 1 0 0 0,1-1 0 0 0,0 0 0 0 0,-1 1 0 0 0,1-1 0 0 0,-1 1-1 0 0,1-1 1 0 0,-1 1 0 0 0,1 0 0 0 0,-1 0 0 0 0,0 0 0 0 0,1 0 0 0 0,-1 0 0 0 0,2 1 0 0 0,-2 1 217 0 0,0-1 0 0 0,0 1 0 0 0,0 0 0 0 0,0 0 1 0 0,-1 0-1 0 0,1-1 0 0 0,-1 1 0 0 0,1 0 0 0 0,-1 5 1 0 0,3 24 207 0 0,18 67 203 0 0,-8-42-678 0 0,5 64 0 0 0,-12-95-291 0 0,0-16-440 0 0,-4-18 337 0 0</inkml:trace>
</inkml:ink>
</file>

<file path=ppt/ink/ink5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49:21.225"/>
    </inkml:context>
    <inkml:brush xml:id="br0">
      <inkml:brushProperty name="width" value="0.1" units="cm"/>
      <inkml:brushProperty name="height" value="0.1" units="cm"/>
    </inkml:brush>
  </inkml:definitions>
  <inkml:trace contextRef="#ctx0" brushRef="#br0">5 0 3553 0 0,'-1'4'5355'0'0,"-3"23"-4877"0"0,4-15-354 0 0,4 88 771 0 0,-4-91-812 0 0,1 0-1 0 0,1 0 1 0 0,0 0 0 0 0,0 0-1 0 0,1-1 1 0 0,0 1 0 0 0,0-1-1 0 0,7 12 1 0 0,0-12-19 0 0</inkml:trace>
</inkml:ink>
</file>

<file path=ppt/ink/ink5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49:21.610"/>
    </inkml:context>
    <inkml:brush xml:id="br0">
      <inkml:brushProperty name="width" value="0.1" units="cm"/>
      <inkml:brushProperty name="height" value="0.1" units="cm"/>
    </inkml:brush>
  </inkml:definitions>
  <inkml:trace contextRef="#ctx0" brushRef="#br0">10 200 1232 0 0,'69'-86'1347'0'0,"-59"64"1230"0"0,-16 12 284 0 0,-4 8-1171 0 0,4 2-941 0 0,-1 2-505 0 0,4-1-179 0 0,0 0 1 0 0,0 1 0 0 0,1-1 0 0 0,-1 1 0 0 0,0 0 0 0 0,1 0-1 0 0,-1 0 1 0 0,-3 4 0 0 0,3-2-37 0 0,-1 1 0 0 0,1-1 0 0 0,1 1 0 0 0,-1-1 0 0 0,1 1 0 0 0,-1 0 0 0 0,1 0-1 0 0,-2 7 1 0 0,3-5-14 0 0,-1-1-1 0 0,1 0 0 0 0,0 0 1 0 0,1 1-1 0 0,-1-1 0 0 0,1 0 1 0 0,1 1-1 0 0,-1-1 0 0 0,1 0 1 0 0,0 1-1 0 0,0-1 0 0 0,4 10 1 0 0,-3-12 5 0 0,-1-1 0 0 0,1 1 0 0 0,0-1 1 0 0,0 0-1 0 0,0 1 0 0 0,1-1 1 0 0,-1 0-1 0 0,1 0 0 0 0,0-1 1 0 0,0 1-1 0 0,0-1 0 0 0,0 1 1 0 0,0-1-1 0 0,1 0 0 0 0,-1 0 0 0 0,0 0 1 0 0,1 0-1 0 0,0-1 0 0 0,-1 0 1 0 0,1 1-1 0 0,0-2 0 0 0,0 1 1 0 0,6 1-1 0 0,-4-2-7 0 0,0 0 1 0 0,0 0-1 0 0,1-1 1 0 0,-1 1-1 0 0,0-1 1 0 0,0-1-1 0 0,0 1 1 0 0,0-1-1 0 0,0 0 1 0 0,0-1-1 0 0,-1 1 1 0 0,1-1-1 0 0,-1 0 1 0 0,9-6-1 0 0,-12 7-10 0 0,1-1 0 0 0,0 1 0 0 0,0-1 0 0 0,-1 1 0 0 0,1-1 1 0 0,-1 0-1 0 0,0 0 0 0 0,0-1 0 0 0,0 1 0 0 0,0 0 0 0 0,-1-1 0 0 0,1 1 0 0 0,-1-1 0 0 0,0 1 0 0 0,0-1 0 0 0,1-6 1 0 0,-1 3 7 0 0,-1 0 0 0 0,0-1 1 0 0,0 1-1 0 0,-1 0 0 0 0,0 0 1 0 0,0-1-1 0 0,-1 1 1 0 0,-3-9-1 0 0,1 4 4 0 0,-1 0-1 0 0,0 0 1 0 0,-1 1-1 0 0,0 0 1 0 0,-1 0-1 0 0,0 0 1 0 0,-1 1-1 0 0,0 0 1 0 0,-15-15-1 0 0,21 24-58 0 0,1 0 0 0 0,0 0 1 0 0,0 0-1 0 0,-1 0 0 0 0,1 0 0 0 0,0 0 0 0 0,-1 0 0 0 0,1 1 1 0 0,-1-1-1 0 0,1 0 0 0 0,-1 1 0 0 0,1-1 0 0 0,-1 1 0 0 0,0 0 1 0 0,1-1-1 0 0,-1 1 0 0 0,0 0 0 0 0,1 0 0 0 0,-1 0 0 0 0,1 0 1 0 0,-1 0-1 0 0,0 1 0 0 0,1-1 0 0 0,-1 0 0 0 0,0 1 0 0 0,1-1 1 0 0,-1 1-1 0 0,1 0 0 0 0,-1-1 0 0 0,-1 2 0 0 0,-20 21-1258 0 0,10-5 656 0 0,7-9 460 0 0,-7 3-431 0 0</inkml:trace>
</inkml:ink>
</file>

<file path=ppt/ink/ink5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49:22.844"/>
    </inkml:context>
    <inkml:brush xml:id="br0">
      <inkml:brushProperty name="width" value="0.1" units="cm"/>
      <inkml:brushProperty name="height" value="0.1" units="cm"/>
    </inkml:brush>
  </inkml:definitions>
  <inkml:trace contextRef="#ctx0" brushRef="#br0">24 82 4913 0 0,'0'0'3566'0'0,"-22"-9"742"0"0,21 17-4287 0 0,1 0 0 0 0,0 0 0 0 0,0 0 0 0 0,1 1 0 0 0,0-1 0 0 0,1 0 0 0 0,-1 0 0 0 0,1 0 1 0 0,1 0-1 0 0,4 10 0 0 0,-4-13-6 0 0,1 0 1 0 0,-1 0-1 0 0,1-1 0 0 0,0 1 1 0 0,1-1-1 0 0,-1 0 0 0 0,1 0 1 0 0,0 0-1 0 0,8 5 0 0 0,3 2 28 0 0,-11-8-36 0 0,1 0 0 0 0,0 0 0 0 0,-1-1 0 0 0,1 1 0 0 0,0-2 0 0 0,1 1 0 0 0,-1-1 0 0 0,0 0 0 0 0,10 1 0 0 0,15 0 25 0 0,-14-3-10 0 0,-13 1-16 0 0,0-1 1 0 0,0 0-1 0 0,0 0 1 0 0,0 0-1 0 0,0 0 1 0 0,0-1 0 0 0,0 0-1 0 0,0 0 1 0 0,-1 0-1 0 0,1 0 1 0 0,5-5-1 0 0,-3 3 1 0 0,-1-1 0 0 0,0-1 0 0 0,-1 1 1 0 0,1-1-1 0 0,-1 0 0 0 0,0 0 0 0 0,0 0 0 0 0,-1 0 0 0 0,0-1 0 0 0,4-12 0 0 0,-4 11-2 0 0,-1 0 0 0 0,0 0-1 0 0,-1-1 1 0 0,0 1-1 0 0,0 0 1 0 0,0-1 0 0 0,-1 1-1 0 0,-1 0 1 0 0,-1-11-1 0 0,2 15-1 0 0,-1-1-1 0 0,-1 1 0 0 0,1-1 0 0 0,-1 1 0 0 0,1-1 0 0 0,-1 1 0 0 0,-1 0 1 0 0,1 0-1 0 0,-6-7 0 0 0,-12-1-30 0 0,12 13 6 0 0,11 8 16 0 0,32 49 6 0 0,80 144 4 0 0,-103-175 9 0 0,-2 1 0 0 0,0 0 0 0 0,-2 1 0 0 0,-1 0 0 0 0,-2 0 0 0 0,0 0 0 0 0,-2 1 0 0 0,-1 57 0 0 0,-2-83-9 0 0,-1 0 0 0 0,1 0 0 0 0,-1 0 0 0 0,1 0 0 0 0,-1 0 0 0 0,0 0 0 0 0,-1-1 0 0 0,1 1 0 0 0,-1 0 0 0 0,-2 5 0 0 0,2-7 2 0 0,1-1 0 0 0,-1 1 0 0 0,0 0 0 0 0,0 0 0 0 0,0-1 0 0 0,0 1 0 0 0,0-1 0 0 0,-1 0 0 0 0,1 1 0 0 0,0-1 1 0 0,0 0-1 0 0,-1 0 0 0 0,1-1 0 0 0,-1 1 0 0 0,1 0 0 0 0,-5 0 0 0 0,-8 2 2 0 0,13-2-6 0 0,0-1 0 0 0,0 1 0 0 0,0 0 0 0 0,0-1-1 0 0,-1 0 1 0 0,1 1 0 0 0,0-1 0 0 0,0 0 0 0 0,0 0 0 0 0,0 0-1 0 0,-1 0 1 0 0,1-1 0 0 0,0 1 0 0 0,0 0 0 0 0,0-1 0 0 0,0 0 0 0 0,0 1-1 0 0,0-1 1 0 0,0 0 0 0 0,0 0 0 0 0,0 0 0 0 0,0 0 0 0 0,1-1 0 0 0,-1 1-1 0 0,0 0 1 0 0,1-1 0 0 0,-3-2 0 0 0,-3-3-1 0 0,1 0 1 0 0,-1-1-1 0 0,1 0 0 0 0,0 0 1 0 0,1-1-1 0 0,-4-9 0 0 0,0-2 5 0 0,7 17-6 0 0,1 0 0 0 0,0 0 0 0 0,0 0 0 0 0,0-1 0 0 0,0 1 0 0 0,0 0 0 0 0,1 0 1 0 0,0-1-1 0 0,-1 1 0 0 0,1 0 0 0 0,0-1 0 0 0,1 1 0 0 0,-1 0 0 0 0,0-1 0 0 0,1 1 1 0 0,0 0-1 0 0,0 0 0 0 0,0 0 0 0 0,0-1 0 0 0,2-3 0 0 0,2 1 0 0 0,1 0 0 0 0,-1 0 0 0 0,1 1 0 0 0,0 0 0 0 0,0 0 0 0 0,1 0 0 0 0,7-4 0 0 0,-7 4-1 0 0,-5 4 1 0 0,-1 0 0 0 0,1 0-1 0 0,0 0 1 0 0,-1 0 0 0 0,1 0 0 0 0,0 1 0 0 0,0-1 0 0 0,-1 1 0 0 0,1-1-1 0 0,0 1 1 0 0,0 0 0 0 0,0 0 0 0 0,0 0 0 0 0,2 0 0 0 0,1 1-5 0 0,-1 0 1 0 0,0 0 0 0 0,1 1-1 0 0,-1-1 1 0 0,0 1 0 0 0,0 0 0 0 0,7 5-1 0 0,15 7-126 0 0,5-9-561 0 0,-28-5 499 0 0,0 1 0 0 0,0-1 0 0 0,0 0 0 0 0,0 0 1 0 0,0 0-1 0 0,0-1 0 0 0,0 1 0 0 0,0-1 0 0 0,0 0 0 0 0,0 1 1 0 0,-1-1-1 0 0,1-1 0 0 0,0 1 0 0 0,2-2 0 0 0</inkml:trace>
</inkml:ink>
</file>

<file path=ppt/ink/ink5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49:23.173"/>
    </inkml:context>
    <inkml:brush xml:id="br0">
      <inkml:brushProperty name="width" value="0.1" units="cm"/>
      <inkml:brushProperty name="height" value="0.1" units="cm"/>
    </inkml:brush>
  </inkml:definitions>
  <inkml:trace contextRef="#ctx0" brushRef="#br0">0 27 5793 0 0,'25'-18'1175'0'0,"-16"9"2211"0"0,-10 10-3277 0 0,0-1 0 0 0,0 1 0 0 0,-1-1 0 0 0,1 1 0 0 0,0 0 0 0 0,1-1 0 0 0,-1 1 0 0 0,0 0 0 0 0,0 0 0 0 0,0 0 0 0 0,0 0 0 0 0,1 0 0 0 0,-1 0 0 0 0,0 0 0 0 0,1 0 0 0 0,-1 0 0 0 0,1 0 0 0 0,-1 0 0 0 0,1 0 0 0 0,0 0 0 0 0,-1 1 0 0 0,1-1 0 0 0,0 2 0 0 0,-8 35-99 0 0,7-33 122 0 0,1 1-108 0 0,0-1 0 0 0,0 1 0 0 0,0-1 0 0 0,0 1 0 0 0,1-1 0 0 0,0 1 0 0 0,0-1-1 0 0,1 0 1 0 0,-1 1 0 0 0,1-1 0 0 0,0 0 0 0 0,1 0 0 0 0,-1 0 0 0 0,1-1 0 0 0,0 1 0 0 0,0 0 0 0 0,1-1 0 0 0,-1 0-1 0 0,1 0 1 0 0,0 0 0 0 0,0 0 0 0 0,0-1 0 0 0,1 1 0 0 0,-1-1 0 0 0,1 0 0 0 0,0-1 0 0 0,-1 1 0 0 0,1-1 0 0 0,9 3 0 0 0,-9-3-82 0 0,0 0 0 0 0,1 0 0 0 0,-1 0 0 0 0,0-1 0 0 0,1 0 0 0 0,-1 0 0 0 0,1 0 0 0 0,0-1 0 0 0,-1 0 0 0 0,1 0 0 0 0,-1 0 0 0 0,1-1 1 0 0,0 1-1 0 0,-1-1 0 0 0,1-1 0 0 0,-1 1 0 0 0,0-1 0 0 0,1 0 0 0 0,-1 0 0 0 0,0-1 0 0 0,0 1 0 0 0,0-1 0 0 0,-1 0 0 0 0,1-1 1 0 0,-1 1-1 0 0,0-1 0 0 0,1 0 0 0 0,-2 0 0 0 0,5-5 0 0 0,-4 4 31 0 0,13-27-730 0 0,-16 10-77 0 0</inkml:trace>
</inkml:ink>
</file>

<file path=ppt/ink/ink5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23:01:52.921"/>
    </inkml:context>
    <inkml:brush xml:id="br0">
      <inkml:brushProperty name="width" value="0.05" units="cm"/>
      <inkml:brushProperty name="height" value="0.05" units="cm"/>
      <inkml:brushProperty name="color" value="#E71224"/>
    </inkml:brush>
  </inkml:definitions>
  <inkml:trace contextRef="#ctx0" brushRef="#br0">224 814 5825 0 0,'4'6'3103'0'0,"1"3"-1573"0"0,-4-7-1256 0 0,3 7-11 0 0,6 12 240 0 0,0-3-239 0 0,8 3-102 0 0,-9-13 148 0 0,0 0 0 0 0,0-1 0 0 0,19 10 0 0 0,-37-55 2804 0 0,-3 11-3003 0 0,-2 0 0 0 0,0 2 0 0 0,-2 0 0 0 0,-22-28 0 0 0,12 18 29 0 0,-31-57 1 0 0,38 56-67 0 0,0 0 12 0 0,0-2-1 0 0,-14-44 0 0 0,28 66-45 0 0,-34-125 150 0 0,31 86-104 0 0,6 18 4 0 0,3 29-84 0 0,0 1-1 0 0,0-1 0 0 0,1 0 0 0 0,0 0 0 0 0,0 1 1 0 0,1-1-1 0 0,6-12 0 0 0,1-1-29 0 0,-8 15-57 0 0,1 1 0 0 0,0 0 0 0 0,0 0 0 0 0,0 0 1 0 0,1 1-1 0 0,0-1 0 0 0,0 1 0 0 0,0 0 0 0 0,0 0 0 0 0,1 0 1 0 0,-1 0-1 0 0,1 1 0 0 0,0 0 0 0 0,0 0 0 0 0,0 0 0 0 0,1 0 1 0 0,-1 1-1 0 0,1 0 0 0 0,-1 0 0 0 0,1 1 0 0 0,0 0 0 0 0,0 0 1 0 0,-1 0-1 0 0,1 0 0 0 0,0 1 0 0 0,6 0 0 0 0,13 1-786 0 0,-1 0 0 0 0,0 2 0 0 0,0 1 0 0 0,0 1 1 0 0,25 8-1 0 0,-11-3-4040 0 0</inkml:trace>
</inkml:ink>
</file>

<file path=ppt/ink/ink5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49:23.510"/>
    </inkml:context>
    <inkml:brush xml:id="br0">
      <inkml:brushProperty name="width" value="0.1" units="cm"/>
      <inkml:brushProperty name="height" value="0.1" units="cm"/>
    </inkml:brush>
  </inkml:definitions>
  <inkml:trace contextRef="#ctx0" brushRef="#br0">0 1 5993 0 0,'4'12'5994'0'0,"-3"-8"-5962"0"0,-1-3 0 0 0,2-1 48 0 0</inkml:trace>
</inkml:ink>
</file>

<file path=ppt/ink/ink5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49:24.244"/>
    </inkml:context>
    <inkml:brush xml:id="br0">
      <inkml:brushProperty name="width" value="0.1" units="cm"/>
      <inkml:brushProperty name="height" value="0.1" units="cm"/>
    </inkml:brush>
  </inkml:definitions>
  <inkml:trace contextRef="#ctx0" brushRef="#br0">11 15 4033 0 0,'-4'-7'3965'0'0,"1"3"-3041"0"0,-1 0 546 0 0,5 26-836 0 0,6 29-421 0 0,12 30 220 0 0,44 121 233 0 0,-60-195-677 0 0,52 174-814 0 0,-53-177 616 0 0</inkml:trace>
</inkml:ink>
</file>

<file path=ppt/ink/ink5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49:24.627"/>
    </inkml:context>
    <inkml:brush xml:id="br0">
      <inkml:brushProperty name="width" value="0.1" units="cm"/>
      <inkml:brushProperty name="height" value="0.1" units="cm"/>
    </inkml:brush>
  </inkml:definitions>
  <inkml:trace contextRef="#ctx0" brushRef="#br0">56 122 5873 0 0,'-56'-42'2593'0'0,"59"36"-2081"0"0,13-4 0 0 0,-1 5-104 0 0,-1 0 144 0 0,2 4-320 0 0,3-12 8 0 0,0 5 144 0 0,2 3-32 0 0,-8 4-47 0 0,-1 1-89 0 0,16-2-88 0 0,-1-1-192 0 0,-5-11 0 0 0,-1 10-312 0 0,1 3 312 0 0,-14-1-249 0 0,0 2-167 0 0</inkml:trace>
</inkml:ink>
</file>

<file path=ppt/ink/ink5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49:25.593"/>
    </inkml:context>
    <inkml:brush xml:id="br0">
      <inkml:brushProperty name="width" value="0.1" units="cm"/>
      <inkml:brushProperty name="height" value="0.1" units="cm"/>
    </inkml:brush>
  </inkml:definitions>
  <inkml:trace contextRef="#ctx0" brushRef="#br0">129 180 4137 0 0,'5'-4'5761'0'0,"-5"4"-5633"0"0,-5-15 824 0 0,5 0-263 0 0,2-6-362 0 0,1-6 415 0 0,3-4-450 0 0,1 1-54 0 0,-6 11-136 0 0,-1 13-113 0 0,0 1-7 0 0,0 2 10 0 0,0 1 9 0 0,0 1 6 0 0,-4 12-5 0 0,-1 0 0 0 0,0 0 1 0 0,-1 0-1 0 0,0-1 0 0 0,0 0 1 0 0,-16 19-1 0 0,-19 29 7 0 0,24-33 1 0 0,-2 2 5 0 0,9-3 8 0 0,8-19-18 0 0,-2 6 16 0 0,9-6-11 0 0,6-3-7 0 0,18-1-3 0 0,15-4 0 0 0,-19-1 0 0 0,-1-1 0 0 0,36-11 0 0 0,-35 13 2 0 0,11 10 5 0 0,-2 1 0 0 0,-6 6 13 0 0,-27-14-21 0 0,-1 0 0 0 0,1 1 0 0 0,0-1 0 0 0,0 1 0 0 0,-1 0 0 0 0,1-1 1 0 0,0 1-1 0 0,-1 0 0 0 0,1-1 0 0 0,0 1 0 0 0,-1 0 0 0 0,1 0 0 0 0,-1 0 0 0 0,0-1 0 0 0,1 1 0 0 0,-1 0 0 0 0,0 0 0 0 0,1 0 0 0 0,-1 0 0 0 0,0 0 0 0 0,0 0 0 0 0,0-1 0 0 0,1 1 0 0 0,-1 0 0 0 0,0 0 0 0 0,0 0 0 0 0,-1 1 0 0 0,-4-1-19 0 0,4-1 16 0 0,-1 0 3 0 0,0 0 1 0 0,0 0 0 0 0,0 0 1 0 0,0 1-1 0 0,-31 15 15 0 0,-12 5-9 0 0,25-15 0 0 0,6-2 2 0 0,-11 4 3 0 0,-11 16-9 0 0,18-11-9 0 0,6-6-2 0 0,9-5 6 0 0,0 0 0 0 0,0 0 1 0 0,0 1-1 0 0,0-1 0 0 0,0 0 0 0 0,1 1 0 0 0,-1 0 0 0 0,1-1 0 0 0,-4 6 0 0 0,5-6-1 0 0,-5 0 20 0 0,1-3 17 0 0,1 1 14 0 0,8 3-40 0 0,8 2-103 0 0,9-2-2473 0 0</inkml:trace>
</inkml:ink>
</file>

<file path=ppt/ink/ink5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49:26.611"/>
    </inkml:context>
    <inkml:brush xml:id="br0">
      <inkml:brushProperty name="width" value="0.1" units="cm"/>
      <inkml:brushProperty name="height" value="0.1" units="cm"/>
    </inkml:brush>
  </inkml:definitions>
  <inkml:trace contextRef="#ctx0" brushRef="#br0">52 0 1024 0 0,'-10'68'1088'0'0,"2"-44"1081"0"0,-1-22-244 0 0,5-2-629 0 0,2 0-976 0 0,-3 0 477 0 0,-8 0 1241 0 0,34 6-1557 0 0,2 2-365 0 0,59 1 397 0 0,-18-7-74 0 0,20 1-257 0 0,59-3-502 0 0,-142 1 45 0 0,-3-1-76 0 0</inkml:trace>
</inkml:ink>
</file>

<file path=ppt/ink/ink5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49:26.964"/>
    </inkml:context>
    <inkml:brush xml:id="br0">
      <inkml:brushProperty name="width" value="0.1" units="cm"/>
      <inkml:brushProperty name="height" value="0.1" units="cm"/>
    </inkml:brush>
  </inkml:definitions>
  <inkml:trace contextRef="#ctx0" brushRef="#br0">10 18 4649 0 0,'-3'-5'2702'0'0,"0"2"-2067"0"0,1 0-417 0 0,1 0 339 0 0,1 1-148 0 0,0 0 376 0 0,0 6-566 0 0,1 2-149 0 0,1 1 0 0 0,0 0 0 0 0,0-1 0 0 0,1 0 0 0 0,-1 1 0 0 0,1-1 0 0 0,5 6 0 0 0,11 29 197 0 0,-12-4-48 0 0,-2 41 76 0 0,8 41 31 0 0,-4-40-266 0 0,-2-32 45 0 0,-1-15-439 0 0,-6-31 308 0 0,2 7-397 0 0,0 8 25 0 0,-2-15-295 0 0,-2-4-677 0 0</inkml:trace>
</inkml:ink>
</file>

<file path=ppt/ink/ink5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49:27.313"/>
    </inkml:context>
    <inkml:brush xml:id="br0">
      <inkml:brushProperty name="width" value="0.1" units="cm"/>
      <inkml:brushProperty name="height" value="0.1" units="cm"/>
    </inkml:brush>
  </inkml:definitions>
  <inkml:trace contextRef="#ctx0" brushRef="#br0">10 0 5457 0 0,'-8'14'5321'0'0,"7"10"-3639"0"0,7 31-2154 0 0,-4-45 949 0 0,8 47 10 0 0,4 0-1 0 0,31 89 0 0 0,-39-133-499 0 0,0 0-1 0 0,1 0 1 0 0,0-1-1 0 0,12 16 0 0 0,-3-6-1221 0 0</inkml:trace>
</inkml:ink>
</file>

<file path=ppt/ink/ink5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49:27.961"/>
    </inkml:context>
    <inkml:brush xml:id="br0">
      <inkml:brushProperty name="width" value="0.1" units="cm"/>
      <inkml:brushProperty name="height" value="0.1" units="cm"/>
    </inkml:brush>
  </inkml:definitions>
  <inkml:trace contextRef="#ctx0" brushRef="#br0">8 1 4985 0 0,'-7'5'4893'0'0,"7"9"-3700"0"0,10 21-1449 0 0,-10-34 333 0 0,6 14-33 0 0,0 0 0 0 0,0 0 0 0 0,1-1 0 0 0,1 0 1 0 0,1 0-1 0 0,0-1 0 0 0,11 13 0 0 0,-15-21-20 0 0,0-1 1 0 0,-1 1-1 0 0,2-1 0 0 0,-1 0 0 0 0,12 6 0 0 0,15 0 33 0 0,-27-9-59 0 0,0-1 0 0 0,-1 0-1 0 0,1 0 1 0 0,0-1 0 0 0,0 1-1 0 0,0-1 1 0 0,-1 0 0 0 0,1 0 0 0 0,-1-1-1 0 0,1 1 1 0 0,5-4 0 0 0,3-1-230 0 0,-2-6-98 0 0,-9 4-642 0 0</inkml:trace>
</inkml:ink>
</file>

<file path=ppt/ink/ink5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49:28.377"/>
    </inkml:context>
    <inkml:brush xml:id="br0">
      <inkml:brushProperty name="width" value="0.1" units="cm"/>
      <inkml:brushProperty name="height" value="0.1" units="cm"/>
    </inkml:brush>
  </inkml:definitions>
  <inkml:trace contextRef="#ctx0" brushRef="#br0">0 0 4729 0 0,'7'5'4737'0'0,"-2"-5"-4641"0"0,-4 2 248 0 0,6 1-560 0 0</inkml:trace>
  <inkml:trace contextRef="#ctx0" brushRef="#br0" timeOffset="1">257 136 4921 0 0,'90'35'3183'0'0,"-75"-33"-2087"0"0,-13-6 148 0 0,-1 4-1180 0 0,0-1 0 0 0,0 0 1 0 0,0 0-1 0 0,0 0 0 0 0,0 1 1 0 0,-1-1-1 0 0,1 0 1 0 0,1 1-1 0 0,-1-1 0 0 0,0 1 1 0 0,0-1-1 0 0,0 1 0 0 0,0 0 1 0 0,0-1-1 0 0,0 1 0 0 0,0 0 1 0 0,1 0-1 0 0,-1 0 1 0 0,0 0-1 0 0,0 0 0 0 0,0 0 1 0 0,2 0-1 0 0,33 0-41 0 0,-34 0 46 0 0,24 3-11 0 0,-22-2-84 0 0,1 0 1 0 0,-1-1-1 0 0,1 0 1 0 0,-1 1 0 0 0,1-1-1 0 0,-1-1 1 0 0,1 1 0 0 0,-1-1-1 0 0,5 0 1 0 0,7 0-298 0 0,-16 1 317 0 0,0 0-1 0 0,1 0 0 0 0,-1 0 1 0 0,0 1-1 0 0,0-1 1 0 0,1 0-1 0 0,-1 0 0 0 0,0 0 1 0 0,1 0-1 0 0,-1 0 0 0 0,0 0 1 0 0,0 0-1 0 0,1 0 1 0 0,-1 0-1 0 0,0 0 0 0 0,1 0 1 0 0,-1 0-1 0 0,0 0 0 0 0,1 0 1 0 0,-1 0-1 0 0,0 0 0 0 0,0 0 1 0 0,1 0-1 0 0,-1 0 1 0 0,0 0-1 0 0,0 0 0 0 0,1-1 1 0 0,-1 1-1 0 0,0 0 0 0 0,0 0 1 0 0,1 0-1 0 0,-1 0 1 0 0,0-1-1 0 0,0 1 0 0 0,1 0 1 0 0,-1 0-1 0 0,0-1 0 0 0,0 1 1 0 0,0 0-1 0 0,0 0 0 0 0,1-1 1 0 0,-1 1-1 0 0,0 0 1 0 0,0 0-1 0 0,0-1 0 0 0,0 1 1 0 0,0 0-1 0 0,0-1 0 0 0,0 1 1 0 0,0 0-1 0 0,0 0 1 0 0,0-1-1 0 0,0 1 0 0 0,0 0 1 0 0,0-1-1 0 0,0 1 0 0 0,0 0 1 0 0,0 0-1 0 0,0-1 0 0 0,0 1 1 0 0,0 0-1 0 0,-1-1 1 0 0,1 1-1 0 0,0 0 0 0 0,0-1 1 0 0,-3-7-420 0 0</inkml:trace>
</inkml:ink>
</file>

<file path=ppt/ink/ink5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49:28.714"/>
    </inkml:context>
    <inkml:brush xml:id="br0">
      <inkml:brushProperty name="width" value="0.1" units="cm"/>
      <inkml:brushProperty name="height" value="0.1" units="cm"/>
    </inkml:brush>
  </inkml:definitions>
  <inkml:trace contextRef="#ctx0" brushRef="#br0">40 47 5209 0 0,'-21'-22'2497'0'0,"2"1"-1401"0"0,32 21-664 0 0,-2-3-344 0 0,0 5 0 0 0,7-1 152 0 0,1-2-56 0 0,3 1-104 0 0,-17 0 8 0 0,10 0 48 0 0,-4 1-96 0 0,5-1-168 0 0,0 2 0 0 0,0 1 112 0 0,-4 0-152 0 0,4-1 0 0 0,-4-7 0 0 0</inkml:trace>
</inkml:ink>
</file>

<file path=ppt/ink/ink5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23:01:53.256"/>
    </inkml:context>
    <inkml:brush xml:id="br0">
      <inkml:brushProperty name="width" value="0.05" units="cm"/>
      <inkml:brushProperty name="height" value="0.05" units="cm"/>
      <inkml:brushProperty name="color" value="#E71224"/>
    </inkml:brush>
  </inkml:definitions>
  <inkml:trace contextRef="#ctx0" brushRef="#br0">1 190 6377 0 0,'29'-13'6400'0'0,"1"0"-6120"0"0,55-27 198 0 0,-62 31-373 0 0,-1-1 0 0 0,-1-2-1 0 0,32-20 1 0 0,-28 10-111 0 0,-24 21 4 0 0,0 0 1 0 0,0 0-1 0 0,0 0 0 0 0,-1 0 1 0 0,1 0-1 0 0,0 0 1 0 0,0 0-1 0 0,-1-1 0 0 0,1 1 1 0 0,-1 0-1 0 0,1 0 1 0 0,-1-1-1 0 0,1 1 1 0 0,-1 0-1 0 0,0-1 0 0 0,0 1 1 0 0,1 0-1 0 0,-1-1 1 0 0,0 1-1 0 0,0 0 0 0 0,0-1 1 0 0,-1 1-1 0 0,1-2 1 0 0,-1 2 9 0 0,-1 0 0 0 0,1 0 1 0 0,0 1-1 0 0,-1-1 0 0 0,1 0 0 0 0,-1 1 1 0 0,1-1-1 0 0,-1 1 0 0 0,1-1 1 0 0,-1 1-1 0 0,1 0 0 0 0,-1-1 0 0 0,1 1 1 0 0,-1 0-1 0 0,1 0 0 0 0,-1 0 1 0 0,0 0-1 0 0,1 1 0 0 0,-1-1 0 0 0,1 0 1 0 0,-1 1-1 0 0,1-1 0 0 0,-2 1 1 0 0,-1 0 6 0 0,-5 0 26 0 0,-1 1 34 0 0,0-1 0 0 0,0 2 0 0 0,1-1 0 0 0,-1 1 0 0 0,1 0 0 0 0,0 1 1 0 0,-11 6-1 0 0,13-7 10 0 0,0 1-1 0 0,0 0 1 0 0,0 0 0 0 0,0 1 0 0 0,0 0-1 0 0,1 0 1 0 0,0 1 0 0 0,0-1 0 0 0,1 1 0 0 0,0 1-1 0 0,0-1 1 0 0,0 1 0 0 0,0 0 0 0 0,1 0-1 0 0,-5 12 1 0 0,5-11-76 0 0,1 0 0 0 0,0 0-1 0 0,1 0 1 0 0,0 1 0 0 0,0-1 0 0 0,1 0 0 0 0,0 1-1 0 0,0-1 1 0 0,1 1 0 0 0,0-1 0 0 0,1 1 0 0 0,0-1-1 0 0,0 1 1 0 0,0-1 0 0 0,1 1 0 0 0,1-1 0 0 0,-1 0-1 0 0,1 0 1 0 0,1 0 0 0 0,0-1 0 0 0,6 12-1 0 0,-5-12-72 0 0,1 0 0 0 0,0-1-1 0 0,0 1 1 0 0,1-1-1 0 0,-1 0 1 0 0,1-1-1 0 0,0 0 1 0 0,1 0-1 0 0,-1 0 1 0 0,1-1-1 0 0,0 0 1 0 0,0 0-1 0 0,1-1 1 0 0,-1 0-1 0 0,1-1 1 0 0,15 3-1 0 0,2-8-460 0 0,17-15-1323 0 0,-19 8 1245 0 0,3-8-1786 0 0,-18 5-2176 0 0</inkml:trace>
</inkml:ink>
</file>

<file path=ppt/ink/ink5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49:29.064"/>
    </inkml:context>
    <inkml:brush xml:id="br0">
      <inkml:brushProperty name="width" value="0.1" units="cm"/>
      <inkml:brushProperty name="height" value="0.1" units="cm"/>
    </inkml:brush>
  </inkml:definitions>
  <inkml:trace contextRef="#ctx0" brushRef="#br0">7 2 5889 0 0,'-7'-1'6322'0'0,"8"4"-5889"0"0,49 112 480 0 0,-18-37-692 0 0,-12-29-12 0 0,-17-39-211 0 0,-2-6-29 0 0,1 1 1 0 0,-1-1 0 0 0,1 0-1 0 0,0 0 1 0 0,0 0 0 0 0,0 0-1 0 0,0 0 1 0 0,1 0 0 0 0,0 0-1 0 0,5 5 1 0 0,-6-9-153 0 0,1-3-114 0 0</inkml:trace>
</inkml:ink>
</file>

<file path=ppt/ink/ink5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49:30.597"/>
    </inkml:context>
    <inkml:brush xml:id="br0">
      <inkml:brushProperty name="width" value="0.1" units="cm"/>
      <inkml:brushProperty name="height" value="0.1" units="cm"/>
    </inkml:brush>
  </inkml:definitions>
  <inkml:trace contextRef="#ctx0" brushRef="#br0">0 1 2072 0 0,'0'0'6577'0'0,"1"7"-3584"0"0,1 15-2721 0 0,0-9-33 0 0,4 13-66 0 0,1-1 0 0 0,1 1-1 0 0,1-1 1 0 0,1-1 0 0 0,1 0-1 0 0,1 0 1 0 0,31 43 0 0 0,-33-59-499 0 0,-10-8 310 0 0,1 0 0 0 0,-1 0 0 0 0,0 0 0 0 0,0 0 0 0 0,0 0 0 0 0,0-1 1 0 0,0 1-1 0 0,0 0 0 0 0,0 0 0 0 0,0 0 0 0 0,0 0 0 0 0,0 0 0 0 0,0 0 1 0 0,0 0-1 0 0,0 0 0 0 0,0 0 0 0 0,0-1 0 0 0,0 1 0 0 0,1 0 0 0 0,-1 0 0 0 0,0 0 1 0 0,0 0-1 0 0,0 0 0 0 0,0 0 0 0 0,0 0 0 0 0,0 0 0 0 0,0 0 0 0 0,0 0 0 0 0,1 0 1 0 0,-1 0-1 0 0,0 0 0 0 0,0 0 0 0 0,0 0 0 0 0,0 0 0 0 0,0 0 0 0 0,0 0 0 0 0,0 0 1 0 0,0 0-1 0 0,1 0 0 0 0,-1 0 0 0 0,0 0 0 0 0,0 0 0 0 0,0 0 0 0 0,0 0 1 0 0,0 0-1 0 0,0 0 0 0 0,0 0 0 0 0,0 0 0 0 0,1 0 0 0 0,-1 1 0 0 0,0-1 0 0 0,0 0 1 0 0,0 0-1 0 0,0 0 0 0 0,0 0 0 0 0,-1-2-293 0 0,-1 1 13 0 0</inkml:trace>
</inkml:ink>
</file>

<file path=ppt/ink/ink5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49:31.785"/>
    </inkml:context>
    <inkml:brush xml:id="br0">
      <inkml:brushProperty name="width" value="0.1" units="cm"/>
      <inkml:brushProperty name="height" value="0.1" units="cm"/>
    </inkml:brush>
  </inkml:definitions>
  <inkml:trace contextRef="#ctx0" brushRef="#br0">7 63 3617 0 0,'-7'-3'3396'0'0,"7"3"-3330"0"0,1 0-1 0 0,-1 0 0 0 0,0 0 1 0 0,1 0-1 0 0,-1 0 0 0 0,0 0 0 0 0,1 0 1 0 0,-1 0-1 0 0,0 0 0 0 0,1 0 1 0 0,-1 0-1 0 0,0-1 0 0 0,1 1 0 0 0,-1 0 1 0 0,0 0-1 0 0,1 0 0 0 0,-1-1 1 0 0,0 1-1 0 0,0 0 0 0 0,1 0 0 0 0,-1-1 1 0 0,0 1-1 0 0,0 0 0 0 0,0 0 1 0 0,0-1-1 0 0,1 1 0 0 0,-1 0 0 0 0,0-1 1 0 0,0 1-1 0 0,0 0 0 0 0,0-1 1 0 0,0 1-1 0 0,0 0 0 0 0,0-1 0 0 0,0 1 1 0 0,0 0-1 0 0,0-1 0 0 0,0 1 1 0 0,0 0-1 0 0,0-1 0 0 0,0 0 0 0 0,1-2 202 0 0,4 0-217 0 0,-3 1-7 0 0,10-7 135 0 0,-6 5-118 0 0,0-1 1 0 0,0 1-1 0 0,1 0 1 0 0,-1 1-1 0 0,1 0 0 0 0,9-4 1 0 0,2 5 65 0 0,-16 4-114 0 0,0 1-1 0 0,0-1 0 0 0,0 1 1 0 0,0 0-1 0 0,-1-1 0 0 0,1 1 1 0 0,-1 0-1 0 0,0 0 0 0 0,2 5 1 0 0,2 12 2 0 0,-4 10 8 0 0,-16 49 31 0 0,8-47-38 0 0,2-11-9 0 0,3 0-4 0 0,1-7-2 0 0,1-13-27 0 0,5 3 211 0 0,1-4-163 0 0,0 0 0 0 0,0-1 0 0 0,0 0 0 0 0,0 0 0 0 0,0 0-1 0 0,0 0 1 0 0,-1-1 0 0 0,1 0 0 0 0,0 0 0 0 0,9-6 0 0 0,31-24 166 0 0,-33 21-171 0 0,-10 8-59 0 0,1 0 0 0 0,-1 1 0 0 0,0-1 0 0 0,1 1 0 0 0,0 0 0 0 0,-1 0-1 0 0,1 0 1 0 0,0 0 0 0 0,0 1 0 0 0,4-1 0 0 0</inkml:trace>
</inkml:ink>
</file>

<file path=ppt/ink/ink5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49:32.153"/>
    </inkml:context>
    <inkml:brush xml:id="br0">
      <inkml:brushProperty name="width" value="0.1" units="cm"/>
      <inkml:brushProperty name="height" value="0.1" units="cm"/>
    </inkml:brush>
  </inkml:definitions>
  <inkml:trace contextRef="#ctx0" brushRef="#br0">0 78 2985 0 0,'32'-62'2879'0'0,"-29"48"-162"0"0,-4 14-2393 0 0,-1-1 213 0 0,-2 1 91 0 0,1 2-190 0 0,-1 3-82 0 0,0 8-176 0 0,1 9-2 0 0,1 24 74 0 0,2-45-241 0 0,6 31 327 0 0,17 3-78 0 0,-16-26-172 0 0,-3-5-74 0 0,2 2 15 0 0,0-1 3 0 0,4 1 6 0 0,3 2-35 0 0,-5-2-47 0 0,15 22-1206 0 0</inkml:trace>
</inkml:ink>
</file>

<file path=ppt/ink/ink5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49:33.104"/>
    </inkml:context>
    <inkml:brush xml:id="br0">
      <inkml:brushProperty name="width" value="0.1" units="cm"/>
      <inkml:brushProperty name="height" value="0.1" units="cm"/>
    </inkml:brush>
  </inkml:definitions>
  <inkml:trace contextRef="#ctx0" brushRef="#br0">1 23 5289 0 0,'33'19'2039'0'0,"-28"-18"-717"0"0,-3-8-113 0 0,-2-2 7 0 0,0 8-583 0 0,0-3 56 0 0,3-1-166 0 0,1 2-380 0 0,4-1-74 0 0,0 1 379 0 0,-6 2-377 0 0,2-1 49 0 0,-2 1-31 0 0,0 0-4 0 0,-2 0-34 0 0,6 16 260 0 0,3-2-303 0 0,0 2-34 0 0,-4-5 55 0 0,5 18-13 0 0,2 21 34 0 0,1 1 8 0 0,-4-20-24 0 0,-2-16-13 0 0,-1 0 0 0 0,2-1-1 0 0,17 25 1 0 0,-20-31-12 0 0,-1-1-1 0 0,1-1 0 0 0,0 1 1 0 0,1-1-1 0 0,0 0 1 0 0,-1 0-1 0 0,1 0 0 0 0,1-1 1 0 0,11 7-1 0 0,-2-10 21 0 0,5-14 19 0 0,-18 10-45 0 0,-1 0 0 0 0,1 0 0 0 0,-1-1 0 0 0,0 1 0 0 0,0-1 0 0 0,0 1 0 0 0,-1-1 0 0 0,2-5 0 0 0,-1 2-8 0 0,0-1 0 0 0,-1 1 0 0 0,-1 0-1 0 0,1-1 1 0 0,-1 1 0 0 0,-1-13 0 0 0,-12-20-106 0 0,-10 9-3 0 0,19 28 99 0 0,1-1 0 0 0,0 1 1 0 0,0-1-1 0 0,0 1 0 0 0,1-1 1 0 0,-1 0-1 0 0,1 0 0 0 0,0-1 1 0 0,0 1-1 0 0,0 0 0 0 0,-1-6 1 0 0,3 8 4 0 0,0 0 1 0 0,-1 1-1 0 0,1-1 0 0 0,-1 0 1 0 0,1 0-1 0 0,-1 0 1 0 0,0 1-1 0 0,0-1 0 0 0,0 0 1 0 0,0 1-1 0 0,0-1 0 0 0,0 0 1 0 0,0 1-1 0 0,0 0 1 0 0,-1-1-1 0 0,1 1 0 0 0,0 0 1 0 0,-1-1-1 0 0,-3-1 1 0 0,2 0 0 0 0,3-4 5 0 0,0 1-3 0 0,-3 3-7 0 0,6 7 60 0 0,21 33 62 0 0,-16-26-70 0 0,4 2-8 0 0,-4-3 19 0 0,1 0 0 0 0,-1 1 1 0 0,-1 0-1 0 0,12 22 0 0 0,95 224 297 0 0,-103-230-324 0 0,-2-8-11 0 0,-1 1 1 0 0,8 34-1 0 0,-13-32 6 0 0,-6-6 32 0 0,-13-3-5 0 0,-23-10-14 0 0,23-3-15 0 0,5 1-8 0 0,0-1 0 0 0,0 0 0 0 0,1 0 0 0 0,-1-1 0 0 0,0-1 0 0 0,1 0 0 0 0,-1 0 0 0 0,-10-4 0 0 0,17 4-5 0 0,-1 0-1 0 0,0 0 1 0 0,1 0 0 0 0,0-1-1 0 0,-1 1 1 0 0,1-1-1 0 0,0 0 1 0 0,0 0-1 0 0,1-1 1 0 0,-6-4-1 0 0,8 5 1 0 0,-1 1-1 0 0,0-1 0 0 0,1 0 0 0 0,-1 1 1 0 0,1-1-1 0 0,0 0 0 0 0,-1 0 0 0 0,2 0 1 0 0,-1 0-1 0 0,-1-6 0 0 0,2 6-1 0 0,0-1-1 0 0,0 1 0 0 0,0-1 1 0 0,1 0-1 0 0,-1 1 0 0 0,1-1 1 0 0,0 1-1 0 0,0-1 1 0 0,0 1-1 0 0,0 0 0 0 0,1-1 1 0 0,-1 1-1 0 0,1 0 0 0 0,0 0 1 0 0,0 0-1 0 0,0 0 1 0 0,1 0-1 0 0,-1 0 0 0 0,0 1 1 0 0,1-1-1 0 0,0 1 0 0 0,0 0 1 0 0,0 0-1 0 0,0 0 1 0 0,0 0-1 0 0,0 0 0 0 0,0 0 1 0 0,5-1-1 0 0,6-3-9 0 0,0 1 1 0 0,29-8-1 0 0,2 3-95 0 0,-14 3-64 0 0,-9-4-150 0 0,-21 10 223 0 0,0 0 0 0 0,0 0 1 0 0,1 1-1 0 0,-1-1 0 0 0,0 0 1 0 0,0 0-1 0 0,1 1 0 0 0,-1-1 1 0 0,0 1-1 0 0,1-1 0 0 0,-1 1 0 0 0,1 0 1 0 0,-1-1-1 0 0,1 1 0 0 0,-1 0 1 0 0,0 0-1 0 0,1 0 0 0 0,-1 0 1 0 0,1 0-1 0 0,1 1 0 0 0</inkml:trace>
</inkml:ink>
</file>

<file path=ppt/ink/ink5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49:33.456"/>
    </inkml:context>
    <inkml:brush xml:id="br0">
      <inkml:brushProperty name="width" value="0.1" units="cm"/>
      <inkml:brushProperty name="height" value="0.1" units="cm"/>
    </inkml:brush>
  </inkml:definitions>
  <inkml:trace contextRef="#ctx0" brushRef="#br0">60 0 3433 0 0,'-6'6'2397'0'0,"2"0"-1486"0"0,1-5 127 0 0,2-1-945 0 0,-1 0 317 0 0,-3 0 1374 0 0,3 2-1713 0 0,0 0 0 0 0,1 0-1 0 0,-1 0 1 0 0,1 0 0 0 0,-1 0-1 0 0,1 0 1 0 0,0 1 0 0 0,0-1-1 0 0,0 0 1 0 0,0 1 0 0 0,0-1-1 0 0,1 1 1 0 0,-1-1 0 0 0,0 4-1 0 0,0 0 9 0 0,-3 8 10 0 0,-7 42 364 0 0,8-34-290 0 0,2 31 404 0 0,12-16-197 0 0,11-6 53 0 0,-2-15-263 0 0,14 5-10 0 0,-23-17-116 0 0,-1 0 0 0 0,1 0 1 0 0,20 4-1 0 0,8-4 84 0 0,-32-5-137 0 0,1 0 0 0 0,0 0-1 0 0,-1 0 1 0 0,1-1 0 0 0,-1 0 0 0 0,0 0 0 0 0,0-1-1 0 0,8-4 1 0 0,-12 6-126 0 0,1-1 0 0 0,-1-1 0 0 0,0 1 0 0 0,1 0 0 0 0,-1-1 0 0 0,0 1 0 0 0,0-1 0 0 0,0 0 0 0 0,-1 0 0 0 0,1 0 0 0 0,-1-1 0 0 0,0 1 0 0 0,0-1 0 0 0,0 1 0 0 0,0-1 0 0 0,2-6 0 0 0</inkml:trace>
</inkml:ink>
</file>

<file path=ppt/ink/ink5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49:33.835"/>
    </inkml:context>
    <inkml:brush xml:id="br0">
      <inkml:brushProperty name="width" value="0.1" units="cm"/>
      <inkml:brushProperty name="height" value="0.1" units="cm"/>
    </inkml:brush>
  </inkml:definitions>
  <inkml:trace contextRef="#ctx0" brushRef="#br0">26 18 2593 0 0,'-8'-4'5505'0'0,"2"-1"-4353"0"0,4 3-704 0 0,1 1-88 0 0,-1-1-224 0 0,1 0 0 0 0,-1 1 8 0 0,0 1 64 0 0,1 0-88 0 0</inkml:trace>
</inkml:ink>
</file>

<file path=ppt/ink/ink5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49:41.216"/>
    </inkml:context>
    <inkml:brush xml:id="br0">
      <inkml:brushProperty name="width" value="0.1" units="cm"/>
      <inkml:brushProperty name="height" value="0.1" units="cm"/>
    </inkml:brush>
  </inkml:definitions>
  <inkml:trace contextRef="#ctx0" brushRef="#br0">1 0 5553 0 0,'9'2'6006'0'0,"31"5"-5701"0"0,27-8 151 0 0,-37-2-322 0 0,-13 0-149 0 0,-4 4-359 0 0,9 7 385 0 0,4 2-1803 0 0</inkml:trace>
</inkml:ink>
</file>

<file path=ppt/ink/ink5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49:41.695"/>
    </inkml:context>
    <inkml:brush xml:id="br0">
      <inkml:brushProperty name="width" value="0.1" units="cm"/>
      <inkml:brushProperty name="height" value="0.1" units="cm"/>
    </inkml:brush>
  </inkml:definitions>
  <inkml:trace contextRef="#ctx0" brushRef="#br0">49 39 4889 0 0,'8'-2'2790'0'0,"-6"0"-2121"0"0,-1 0-446 0 0,4-8 1116 0 0,1 5-799 0 0,-4 2-197 0 0,3-1 516 0 0,1-1-751 0 0,-6 5-72 0 0,2-3 128 0 0,-3 1 276 0 0,1 5-334 0 0,-1 1-108 0 0,0-2 14 0 0,-26 57 92 0 0,20-47-73 0 0,1 0 1 0 0,0 0-1 0 0,-6 20 0 0 0,10-25-22 0 0,-3 4 2 0 0,1 2 0 0 0,0-1 1 0 0,1 0-1 0 0,1 1 0 0 0,0-1 0 0 0,0 1 0 0 0,1-1 1 0 0,1 15-1 0 0,1-17-4 0 0,0 0 0 0 0,1 0 0 0 0,0 0 0 0 0,0 0 1 0 0,1-1-1 0 0,5 12 0 0 0,-5-16 4 0 0,-1 0 1 0 0,1-1-1 0 0,0 1 0 0 0,0-1 0 0 0,1 0 1 0 0,-1 0-1 0 0,1 0 0 0 0,0 0 0 0 0,0-1 1 0 0,0 1-1 0 0,0-1 0 0 0,1 0 1 0 0,9 4-1 0 0,-4-3 16 0 0,0 0-1 0 0,1-1 1 0 0,-1-1 0 0 0,1 1 0 0 0,0-2 0 0 0,0 0 0 0 0,-1 0-1 0 0,1-1 1 0 0,0 0 0 0 0,0-1 0 0 0,0 0 0 0 0,15-4-1 0 0,6-2-63 0 0,0-2 0 0 0,53-23 0 0 0,-62 21-279 0 0,-6 2-20 0 0,-6 2-34 0 0,-10 5 131 0 0,-5 3-310 0 0</inkml:trace>
</inkml:ink>
</file>

<file path=ppt/ink/ink5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49:42.087"/>
    </inkml:context>
    <inkml:brush xml:id="br0">
      <inkml:brushProperty name="width" value="0.1" units="cm"/>
      <inkml:brushProperty name="height" value="0.1" units="cm"/>
    </inkml:brush>
  </inkml:definitions>
  <inkml:trace contextRef="#ctx0" brushRef="#br0">1 121 2713 0 0,'18'-37'966'0'0,"-12"28"-302"0"0,-1-1 0 0 0,0 0 0 0 0,-1 0 0 0 0,0-1 0 0 0,-3-22 4628 0 0,3 52-4707 0 0,6 36-241 0 0,0 10 28 0 0,4 0 0 0 0,23 69 0 0 0,-25-100-314 0 0,4 14 10 0 0,-1-18-66 0 0,-11-21-51 0 0,3 4-441 0 0,-1-5-15 0 0,0-2-64 0 0,-1-5 187 0 0</inkml:trace>
</inkml:ink>
</file>

<file path=ppt/ink/ink5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23:01:53.587"/>
    </inkml:context>
    <inkml:brush xml:id="br0">
      <inkml:brushProperty name="width" value="0.05" units="cm"/>
      <inkml:brushProperty name="height" value="0.05" units="cm"/>
      <inkml:brushProperty name="color" value="#E71224"/>
    </inkml:brush>
  </inkml:definitions>
  <inkml:trace contextRef="#ctx0" brushRef="#br0">57 296 4481 0 0,'-16'-7'10476'0'0,"14"6"-10334"0"0,1 0 0 0 0,0 0 0 0 0,-1 0 0 0 0,1-1 0 0 0,0 1 0 0 0,0 0 0 0 0,0-1 0 0 0,0 1 0 0 0,0-1 0 0 0,0 1 0 0 0,1-1 0 0 0,-1 1 0 0 0,0-1 0 0 0,1 1 0 0 0,-1-3 0 0 0,-23-159 418 0 0,23 158-533 0 0,1-1 1 0 0,0 1-1 0 0,1 0 0 0 0,-1 0 1 0 0,1 0-1 0 0,0 0 0 0 0,2-7 1 0 0,1-7 92 0 0,-3 6-55 0 0,-1 13-81 0 0,25 2-76 0 0,31 10-451 0 0,20 17 257 0 0,15 6-220 0 0,-56-24 378 0 0,-18-5-10 0 0,0-1 0 0 0,30 4 1 0 0,4-11-62 0 0,-17-10 138 0 0,-30 10 59 0 0,0 1 0 0 0,0-2 0 0 0,-1 1-1 0 0,1 0 1 0 0,-1-1 0 0 0,0 1 0 0 0,0-1 0 0 0,0 0 0 0 0,0 0 0 0 0,0-1 0 0 0,0 1 0 0 0,2-5 0 0 0,-4 6 1 0 0,0-1 1 0 0,0 1 0 0 0,0 0-1 0 0,0 0 1 0 0,-1-1-1 0 0,1 1 1 0 0,-1 0-1 0 0,0-1 1 0 0,1 1-1 0 0,-1-1 1 0 0,0 1 0 0 0,0 0-1 0 0,-1-3 1 0 0,-9-22-1 0 0,8 26 5 0 0,1 0-1 0 0,-1-1 1 0 0,1 1-1 0 0,-1 0 1 0 0,1 0-1 0 0,-1-1 1 0 0,1 1-1 0 0,-1 1 1 0 0,0-1-1 0 0,0 0 1 0 0,1 0-1 0 0,-1 1 1 0 0,0-1-1 0 0,0 1 1 0 0,0-1-1 0 0,0 1 1 0 0,0 0-1 0 0,0 0 1 0 0,0-1-1 0 0,0 2 1 0 0,0-1-1 0 0,0 0 1 0 0,0 0-1 0 0,0 1 1 0 0,1-1-1 0 0,-1 1 1 0 0,0-1-1 0 0,0 1 1 0 0,-2 1-1 0 0,-6 2 64 0 0,0 0 0 0 0,1 0 0 0 0,0 1 0 0 0,-13 9 0 0 0,11-5-14 0 0,0 0 0 0 0,0 0 0 0 0,2 1 0 0 0,-1 0 0 0 0,1 0 0 0 0,0 1 0 0 0,1 1-1 0 0,1-1 1 0 0,-12 23 0 0 0,17-29-60 0 0,0-1-1 0 0,0 1 1 0 0,1 0-1 0 0,-1 0 1 0 0,1 1-1 0 0,0-1 1 0 0,1 0-1 0 0,-1 0 1 0 0,1 1-1 0 0,0-1 1 0 0,0 0 0 0 0,1 0-1 0 0,-1 0 1 0 0,1 1-1 0 0,3 7 1 0 0,-2-9-28 0 0,0 0 0 0 0,0 0 1 0 0,0 0-1 0 0,1 0 0 0 0,0 0 1 0 0,0 0-1 0 0,0-1 0 0 0,0 1 1 0 0,0-1-1 0 0,1 0 0 0 0,-1 0 1 0 0,7 4-1 0 0,23 7-1888 0 0,-14-13 1005 0 0,8-13-666 0 0,-10 1 481 0 0</inkml:trace>
</inkml:ink>
</file>

<file path=ppt/ink/ink5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49:47.741"/>
    </inkml:context>
    <inkml:brush xml:id="br0">
      <inkml:brushProperty name="width" value="0.1" units="cm"/>
      <inkml:brushProperty name="height" value="0.1" units="cm"/>
    </inkml:brush>
  </inkml:definitions>
  <inkml:trace contextRef="#ctx0" brushRef="#br0">26 1 4049 0 0,'-1'3'613'0'0,"1"-1"-414"0"0,-1-1-1 0 0,1 0 1 0 0,0 1-1 0 0,0-1 1 0 0,-1 1 0 0 0,1-1-1 0 0,-1 1 1 0 0,1-1-1 0 0,-1 0 1 0 0,0 1-1 0 0,1-1 1 0 0,-1 0 0 0 0,0 0-1 0 0,0 1 1 0 0,0-1-1 0 0,0 0 1 0 0,0 0-1 0 0,0 0 1 0 0,0 0 0 0 0,-1 0-1 0 0,1-1 1 0 0,0 1-1 0 0,0 0 1 0 0,-1 0-1 0 0,1-1 1 0 0,-3 2-1 0 0,6-2 347 0 0,2-1-126 0 0,5 0-363 0 0,-2 0-145 0 0,7 1 157 0 0,7 0-47 0 0,-6-1 31 0 0,1 2 0 0 0,0 0-1 0 0,16 3 1 0 0,-30-4-48 0 0,0 1 0 0 0,-1 0 0 0 0,1 0-1 0 0,0 0 1 0 0,-1 0 0 0 0,1 1 0 0 0,0-1-1 0 0,-1 0 1 0 0,1 1 0 0 0,-1-1 0 0 0,0 1-1 0 0,1-1 1 0 0,-1 1 0 0 0,0 0-1 0 0,0-1 1 0 0,0 1 0 0 0,0 0 0 0 0,-1 0-1 0 0,1 0 1 0 0,0 0 0 0 0,-1 0 0 0 0,1 0-1 0 0,-1 0 1 0 0,0 0 0 0 0,0 0 0 0 0,1 0-1 0 0,-1 0 1 0 0,-1 0 0 0 0,1 0-1 0 0,0 0 1 0 0,-1 3 0 0 0,0 8 28 0 0,-1-1 0 0 0,0 0-1 0 0,-8 23 1 0 0,0-9 1 0 0,2-9-21 0 0,4-7-16 0 0,2-5 5 0 0,-3 1-1 0 0,-1-3 0 0 0,-3 1-1 0 0,-2 2 4 0 0,11 1 4 0 0,2-3 0 0 0,-1 0 2 0 0,0-3 0 0 0,7-2-5 0 0,5 0-3 0 0,0 0 0 0 0,6-2-165 0 0,-12 2-21 0 0,51-12-820 0 0,-30 7 478 0 0</inkml:trace>
</inkml:ink>
</file>

<file path=ppt/ink/ink5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49:48.116"/>
    </inkml:context>
    <inkml:brush xml:id="br0">
      <inkml:brushProperty name="width" value="0.1" units="cm"/>
      <inkml:brushProperty name="height" value="0.1" units="cm"/>
    </inkml:brush>
  </inkml:definitions>
  <inkml:trace contextRef="#ctx0" brushRef="#br0">22 0 6385 0 0,'-7'1'4073'0'0,"3"10"-3306"0"0,-2 26-1027 0 0,6-37 299 0 0,0 2-42 0 0,-2 14 82 0 0,0 1 0 0 0,2 30 0 0 0,0-40-52 0 0,1-1 0 0 0,0 0-1 0 0,0-1 1 0 0,1 1 0 0 0,0 0-1 0 0,0 0 1 0 0,0 0 0 0 0,0-1-1 0 0,1 1 1 0 0,0-1 0 0 0,0 0-1 0 0,8 9 1 0 0,34 29-294 0 0,-10-22-353 0 0,-22-15 100 0 0</inkml:trace>
</inkml:ink>
</file>

<file path=ppt/ink/ink5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49:44.302"/>
    </inkml:context>
    <inkml:brush xml:id="br0">
      <inkml:brushProperty name="width" value="0.1" units="cm"/>
      <inkml:brushProperty name="height" value="0.1" units="cm"/>
    </inkml:brush>
  </inkml:definitions>
  <inkml:trace contextRef="#ctx0" brushRef="#br0">110 291 2913 0 0,'-4'-27'6683'0'0,"-6"-3"-3797"0"0,-3-16-1909 0 0,10 12-539 0 0,1-60 0 0 0,2 72-431 0 0,0 21-4 0 0,0-1 1 0 0,1 0-1 0 0,-1 1 0 0 0,0-1 1 0 0,1 1-1 0 0,-1-1 0 0 0,1 0 1 0 0,-1 1-1 0 0,1-1 1 0 0,0 1-1 0 0,0-1 0 0 0,-1 1 1 0 0,1 0-1 0 0,0-1 1 0 0,0 1-1 0 0,1 0 0 0 0,-1 0 1 0 0,0 0-1 0 0,0 0 0 0 0,0 0 1 0 0,1 0-1 0 0,-1 0 1 0 0,1 0-1 0 0,-1 0 0 0 0,1 0 1 0 0,-1 1-1 0 0,1-1 1 0 0,-1 1-1 0 0,1-1 0 0 0,2 0 1 0 0,8 0 8 0 0,-12 3-18 0 0,1 6 5 0 0,1 11 7 0 0,-2-12-5 0 0,0 0 0 0 0,0 0-1 0 0,-1 1 1 0 0,0-1 0 0 0,0 0 0 0 0,-5 12 0 0 0,-9 20 8 0 0,6-17-8 0 0,3-8 0 0 0,5-9 1 0 0,-1-1 0 0 0,0 1 0 0 0,0-1 0 0 0,-1 1 1 0 0,1-1-1 0 0,-1 0 0 0 0,0 0 0 0 0,0 0 0 0 0,-7 7 0 0 0,-33 45 2 0 0,42-55-5 0 0,0 0 0 0 0,0-1 0 0 0,0 1 0 0 0,1 0 0 0 0,-1 0 0 0 0,0 0 0 0 0,0 0 0 0 0,0 0 0 0 0,1 0 0 0 0,-1 0 0 0 0,1 0 0 0 0,-1 0 0 0 0,1 0 0 0 0,-1 0 0 0 0,1 1 0 0 0,-1-1 0 0 0,1 0 0 0 0,0 0 0 0 0,0 0 0 0 0,0 1 0 0 0,0-1 0 0 0,0 0 0 0 0,0 0 0 0 0,0 0 0 0 0,0 1 0 0 0,0 1 0 0 0,1 1-13 0 0,-1-3 2 0 0,2 0 17 0 0,7 2-3 0 0,0 1 0 0 0,0-2 0 0 0,1 1 0 0 0,-1-1 0 0 0,1-1 0 0 0,-1 0-1 0 0,18 0 1 0 0,3-1-2 0 0,0-1-1 0 0,-24 0 1 0 0,1 1-1 0 0,-1-1 0 0 0,0 1 1 0 0,0 0-1 0 0,0 1 1 0 0,0-1-1 0 0,7 3 1 0 0,-12-3 0 0 0,0 1 0 0 0,1-1-1 0 0,-1 1 1 0 0,0 0 0 0 0,0-1 0 0 0,0 1 0 0 0,0 0 0 0 0,0-1 0 0 0,0 1 0 0 0,0 0 0 0 0,0 0 0 0 0,-1 0-1 0 0,1 0 1 0 0,0 0 0 0 0,0 0 0 0 0,-1 0 0 0 0,1 0 0 0 0,-1 0 0 0 0,1 1 0 0 0,0 1 0 0 0,-1 24-1 0 0,-1-20 1 0 0,0 4 0 0 0,0 3 0 0 0,0-5 0 0 0,-1-3-1 0 0,-18 18-23 0 0,14-19 13 0 0,-24 24-108 0 0,-12 24-2 0 0,35-44 110 0 0,-52 87-31 0 0,58-95 41 0 0,1-1 0 0 0,0 1 1 0 0,0-1-1 0 0,0 1 1 0 0,0-1-1 0 0,0 1 0 0 0,0-1 1 0 0,0 1-1 0 0,0-1 1 0 0,0 1-1 0 0,0-1 0 0 0,0 1 1 0 0,0-1-1 0 0,0 1 1 0 0,0-1-1 0 0,0 1 0 0 0,1-1 1 0 0,-1 1-1 0 0,0-1 1 0 0,0 1-1 0 0,0-1 0 0 0,1 0 1 0 0,-1 1-1 0 0,0-1 1 0 0,1 1-1 0 0,-1-1 0 0 0,0 0 1 0 0,1 1-1 0 0,-1-1 1 0 0,1 0-1 0 0,-1 1 0 0 0,0-1 1 0 0,1 0-1 0 0,-1 0 1 0 0,1 1-1 0 0,-1-1 0 0 0,1 0 1 0 0,-1 0-1 0 0,1 0 1 0 0,-1 0-1 0 0,1 0 0 0 0,-1 0 1 0 0,1 0-1 0 0,-1 0 0 0 0,1 0 1 0 0,0 0-1 0 0,29 8-35 0 0,-27-8 25 0 0,11 1 5 0 0,0-1 0 0 0,0-1-1 0 0,0 0 1 0 0,0 0 0 0 0,-1-2 0 0 0,1 0 0 0 0,19-7 0 0 0,-14 5 4 0 0,46-16-227 0 0,23-7-427 0 0,-80 26 587 0 0,-1 0-1 0 0,1 1 1 0 0,0 0 0 0 0,0 1 0 0 0,0-1-1 0 0,0 1 1 0 0,0 1 0 0 0,13 2 0 0 0,-15 1-645 0 0,0-5 174 0 0,-1-2-491 0 0</inkml:trace>
</inkml:ink>
</file>

<file path=ppt/ink/ink5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49:44.790"/>
    </inkml:context>
    <inkml:brush xml:id="br0">
      <inkml:brushProperty name="width" value="0.1" units="cm"/>
      <inkml:brushProperty name="height" value="0.1" units="cm"/>
    </inkml:brush>
  </inkml:definitions>
  <inkml:trace contextRef="#ctx0" brushRef="#br0">89 1 3497 0 0,'-2'0'418'0'0,"0"0"1"0"0,-1 0-1 0 0,1 1 1 0 0,0 0-1 0 0,0-1 1 0 0,0 1-1 0 0,0 0 1 0 0,0 0-1 0 0,0 0 1 0 0,0 0-1 0 0,0 0 1 0 0,0 1-1 0 0,0-1 1 0 0,-3 3-1 0 0,-24 34 895 0 0,25-30-1340 0 0,1-1 0 0 0,-1 1 0 0 0,1 0 0 0 0,0 0 0 0 0,1 0-1 0 0,0 0 1 0 0,0 0 0 0 0,1 0 0 0 0,-1 10 0 0 0,3-6 59 0 0,0 0 0 0 0,1 0 0 0 0,1 0 0 0 0,0 0 1 0 0,0-1-1 0 0,1 1 0 0 0,1-1 0 0 0,0 0 0 0 0,0 0 0 0 0,1-1 1 0 0,1 1-1 0 0,-1-1 0 0 0,2-1 0 0 0,-1 1 0 0 0,1-1 1 0 0,1-1-1 0 0,0 1 0 0 0,0-1 0 0 0,0-1 0 0 0,1 0 0 0 0,0 0 1 0 0,13 6-1 0 0,2-7 2 0 0,-8-7-43 0 0,-5-2-56 0 0,2-4-167 0 0,-4-4-61 0 0,0-13-13 0 0,-4 10-49 0 0</inkml:trace>
</inkml:ink>
</file>

<file path=ppt/ink/ink5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49:45.136"/>
    </inkml:context>
    <inkml:brush xml:id="br0">
      <inkml:brushProperty name="width" value="0.1" units="cm"/>
      <inkml:brushProperty name="height" value="0.1" units="cm"/>
    </inkml:brush>
  </inkml:definitions>
  <inkml:trace contextRef="#ctx0" brushRef="#br0">1 1 5001 0 0,'5'4'5001'0'0,"-4"-4"-5001"0"0,-1 4-528 0 0</inkml:trace>
</inkml:ink>
</file>

<file path=ppt/ink/ink5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49:45.498"/>
    </inkml:context>
    <inkml:brush xml:id="br0">
      <inkml:brushProperty name="width" value="0.1" units="cm"/>
      <inkml:brushProperty name="height" value="0.1" units="cm"/>
    </inkml:brush>
  </inkml:definitions>
  <inkml:trace contextRef="#ctx0" brushRef="#br0">87 44 4641 0 0,'-16'75'3849'0'0,"19"-80"-2489"0"0,-3 3-904 0 0,2 1-360 0 0,-2-1 0 0 0,6 1 16 0 0,2-1-104 0 0,6 0-120 0 0,-10 2-728 0 0,-1 0 720 0 0,2 0-152 0 0,-4-1 8 0 0,6-1-536 0 0</inkml:trace>
  <inkml:trace contextRef="#ctx0" brushRef="#br0" timeOffset="1">1 31 4657 0 0,'3'-2'4665'0'0,"2"-2"-4617"0"0,1 5-16 0 0,-6-2 0 0 0,0-1 0 0 0,0 0-8 0 0,0 1 0 0 0,0-1 0 0 0,11-1 8 0 0,0 0-312 0 0,5 0 264 0 0,-8 1 8 0 0,7-1-136 0 0,4 0-120 0 0</inkml:trace>
</inkml:ink>
</file>

<file path=ppt/ink/ink5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49:45.842"/>
    </inkml:context>
    <inkml:brush xml:id="br0">
      <inkml:brushProperty name="width" value="0.1" units="cm"/>
      <inkml:brushProperty name="height" value="0.1" units="cm"/>
    </inkml:brush>
  </inkml:definitions>
  <inkml:trace contextRef="#ctx0" brushRef="#br0">0 7 6289 0 0,'18'-3'1716'0'0,"20"0"377"0"0,-31 8-1427 0 0,-17 10-42 0 0,7-11-549 0 0,0 0 1 0 0,0 0-1 0 0,0 1 1 0 0,1-1 0 0 0,0 1-1 0 0,0 0 1 0 0,0 0-1 0 0,1-1 1 0 0,0 1-1 0 0,-1 0 1 0 0,2 0 0 0 0,-1 1-1 0 0,0-1 1 0 0,1 0-1 0 0,0 0 1 0 0,1 0-1 0 0,-1 0 1 0 0,1 0 0 0 0,2 8-1 0 0,2 13-78 0 0,2 0 1 0 0,14 35-1 0 0,-16-47-200 0 0,-4-10 171 0 0,-1-4 27 0 0,0 0 1 0 0,0 0-1 0 0,0 1 1 0 0,0-1-1 0 0,0 0 1 0 0,0 0-1 0 0,0 1 1 0 0,0-1-1 0 0,0 0 1 0 0,0 1-1 0 0,0-1 1 0 0,0 0-1 0 0,0 0 1 0 0,0 1-1 0 0,0-1 0 0 0,0 0 1 0 0,0 0-1 0 0,0 1 1 0 0,0-1-1 0 0,0 0 1 0 0,1 0-1 0 0,-1 1 1 0 0,0-1-1 0 0,0 0 1 0 0,0 0-1 0 0,0 0 1 0 0,1 1-1 0 0,-1-1 1 0 0,0 0-1 0 0,0 0 0 0 0,0 0 1 0 0,1 0-1 0 0,-1 1 1 0 0,0-1-1 0 0,0 0 1 0 0,1 0-1 0 0,-1 0 1 0 0,0 0-1 0 0,0 0 1 0 0,1 0-1 0 0,-1 0 1 0 0,0 0-1 0 0,0 0 1 0 0,1 0-1 0 0,-1 0 0 0 0,0 0 1 0 0,0 0-1 0 0,1 0 1 0 0,-1 0-1 0 0,0 0 1 0 0,1 0-1 0 0,-1 0 1 0 0,0 0-1 0 0,1 0 1 0 0,1-4-336 0 0</inkml:trace>
</inkml:ink>
</file>

<file path=ppt/ink/ink5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49:46.205"/>
    </inkml:context>
    <inkml:brush xml:id="br0">
      <inkml:brushProperty name="width" value="0.1" units="cm"/>
      <inkml:brushProperty name="height" value="0.1" units="cm"/>
    </inkml:brush>
  </inkml:definitions>
  <inkml:trace contextRef="#ctx0" brushRef="#br0">0 1 2873 0 0,'13'4'5011'0'0,"-11"2"-3938"0"0,4 14-734 0 0,2 0-185 0 0,2 0 21 0 0,32 81 872 0 0,-30-58-749 0 0,-8-16-232 0 0,0 27 87 0 0,0-15-49 0 0,5 24-95 0 0,-9-60-26 0 0,0 1-1 0 0,1-1 1 0 0,-1 1-1 0 0,1-1 1 0 0,0 1-1 0 0,0-1 1 0 0,0 0-1 0 0,1 1 1 0 0,-1-1-1 0 0,1 0 0 0 0,0 0 1 0 0,3 5-1 0 0,0-6-126 0 0</inkml:trace>
</inkml:ink>
</file>

<file path=ppt/ink/ink5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49:48.740"/>
    </inkml:context>
    <inkml:brush xml:id="br0">
      <inkml:brushProperty name="width" value="0.1" units="cm"/>
      <inkml:brushProperty name="height" value="0.1" units="cm"/>
    </inkml:brush>
  </inkml:definitions>
  <inkml:trace contextRef="#ctx0" brushRef="#br0">1 1 6001 0 0,'5'1'2216'0'0,"-3"2"-1374"0"0,2 2-121 0 0,2 6-511 0 0,0 7-568 0 0,-3-11 743 0 0,0 1-288 0 0,-2-5-53 0 0,1 0 0 0 0,-1 0 0 0 0,1 0 1 0 0,0 0-1 0 0,0-1 0 0 0,0 1 0 0 0,0-1 0 0 0,4 5 1 0 0,3-2 93 0 0,-4-4-109 0 0,-1 1 0 0 0,1 0-1 0 0,-1 0 1 0 0,0 0 0 0 0,1 0 0 0 0,-1 1-1 0 0,0 0 1 0 0,-1 0 0 0 0,1 0 0 0 0,4 4-1 0 0,-4-3-13 0 0,-1 0 0 0 0,1-1 0 0 0,1 0 0 0 0,-1 1 0 0 0,0-2 0 0 0,1 1 0 0 0,5 2 0 0 0,-8-4-1 0 0,1 1 0 0 0,-1-1-1 0 0,1-1 1 0 0,-1 1 0 0 0,1 0-1 0 0,0-1 1 0 0,-1 1 0 0 0,1-1-1 0 0,0 0 1 0 0,-1 0 0 0 0,6 0-1 0 0,-7 0 1 0 0,0 0-1 0 0,0-1 0 0 0,0 1 0 0 0,0 0 0 0 0,0-1 0 0 0,0 1 0 0 0,0 0 0 0 0,0-1 0 0 0,0 1 0 0 0,0-1 0 0 0,0 0 1 0 0,0 1-1 0 0,-1-1 0 0 0,1 0 0 0 0,0 1 0 0 0,0-1 0 0 0,-1 0 0 0 0,1 0 0 0 0,0 0 0 0 0,-1 0 0 0 0,1 1 1 0 0,-1-1-1 0 0,1 0 0 0 0,-1 0 0 0 0,0 0 0 0 0,1 0 0 0 0,-1-2 0 0 0,0 0-1 0 0,0 0-1 0 0,0 1 1 0 0,0-1-1 0 0,0 0 1 0 0,-1 0-1 0 0,1 1 1 0 0,-1-1-1 0 0,0 0 1 0 0,0 1-1 0 0,-1-4 1 0 0,-4-7-7 0 0,-1 1 0 0 0,0 1 0 0 0,-9-12 0 0 0,13 19 20 0 0,-7-10 193 0 0,24 31-138 0 0,8 3-13 0 0,0 1 1 0 0,-2 1 0 0 0,28 39-1 0 0,-37-45-25 0 0,0-1-1 0 0,-2 1 1 0 0,12 25 0 0 0,2 22-2 0 0,-20-53-33 0 0,5 20 41 0 0,8 47 1 0 0,-15-68-33 0 0,0 1 1 0 0,-1 0 0 0 0,0-1 0 0 0,-2 18 0 0 0,-12 11 51 0 0,13-37-69 0 0,-1 0 0 0 0,1 1 0 0 0,-1-1 0 0 0,1 0-1 0 0,-1 0 1 0 0,1 0 0 0 0,-1 0 0 0 0,0 0 0 0 0,0 0 0 0 0,0 0 0 0 0,1-1 0 0 0,-1 1-1 0 0,0 0 1 0 0,0-1 0 0 0,0 0 0 0 0,0 1 0 0 0,0-1 0 0 0,0 0 0 0 0,0 0 0 0 0,0 0-1 0 0,0-1 1 0 0,0 1 0 0 0,0 0 0 0 0,0-1 0 0 0,0 1 0 0 0,0-1 0 0 0,-3-1 0 0 0,-55-23-145 0 0,53 21 158 0 0,-2-1-24 0 0,1 0 1 0 0,0-1-1 0 0,1 0 1 0 0,-1 0-1 0 0,1-1 1 0 0,0 0-1 0 0,1 0 1 0 0,0-1-1 0 0,0 0 1 0 0,0 0-1 0 0,1 0 1 0 0,1-1-1 0 0,-1 0 1 0 0,1 0-1 0 0,1 0 1 0 0,-1 0-1 0 0,2 0 1 0 0,-1-1-1 0 0,1 1 1 0 0,1-1-1 0 0,0 0 1 0 0,0 1-1 0 0,1-11 1 0 0,1 18 7 0 0,-1 0 1 0 0,1 1 0 0 0,0-1-1 0 0,0 1 1 0 0,0-1 0 0 0,0 1-1 0 0,0-1 1 0 0,0 1 0 0 0,0-1 0 0 0,0 1-1 0 0,1 0 1 0 0,-1 0 0 0 0,1 0-1 0 0,-1 0 1 0 0,1 0 0 0 0,-1 0-1 0 0,1 0 1 0 0,-1 0 0 0 0,1 1-1 0 0,0-1 1 0 0,-1 0 0 0 0,1 1 0 0 0,0-1-1 0 0,0 1 1 0 0,2 0 0 0 0,53-6-38 0 0,-43 5 30 0 0,7 0-386 0 0,0 1 0 0 0,-1 0 0 0 0,1 1 0 0 0,-1 2 0 0 0,29 6 0 0 0,-42-8-484 0 0</inkml:trace>
</inkml:ink>
</file>

<file path=ppt/ink/ink5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49:49.100"/>
    </inkml:context>
    <inkml:brush xml:id="br0">
      <inkml:brushProperty name="width" value="0.1" units="cm"/>
      <inkml:brushProperty name="height" value="0.1" units="cm"/>
    </inkml:brush>
  </inkml:definitions>
  <inkml:trace contextRef="#ctx0" brushRef="#br0">1 1 4449 0 0,'5'14'4143'0'0,"-2"-7"-2522"0"0,5 3-918 0 0,2 4-386 0 0,39 18 563 0 0,-47-30-879 0 0,11 9 94 0 0,-1-1 0 0 0,25 15 0 0 0,-31-22-78 0 0,-1 0 1 0 0,1 0 0 0 0,-1-1-1 0 0,1 0 1 0 0,0 0 0 0 0,0 0-1 0 0,0-1 1 0 0,1 0 0 0 0,-1 0-1 0 0,0-1 1 0 0,12 0 0 0 0,4-1-12 0 0,-18 2-48 0 0,0-1-1 0 0,0 0 1 0 0,0 0-1 0 0,0 0 1 0 0,0 0-1 0 0,0-1 1 0 0,0 1-1 0 0,-1-1 1 0 0,1 0-1 0 0,0 0 1 0 0,0-1-1 0 0,-1 1 1 0 0,1-1-1 0 0,-1 0 1 0 0,1 0-1 0 0,-1 0 1 0 0,0 0-1 0 0,0 0 1 0 0,0-1-1 0 0,0 1 1 0 0,4-6 0 0 0,-2 2-367 0 0</inkml:trace>
</inkml:ink>
</file>

<file path=ppt/ink/ink5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23:01:53.924"/>
    </inkml:context>
    <inkml:brush xml:id="br0">
      <inkml:brushProperty name="width" value="0.05" units="cm"/>
      <inkml:brushProperty name="height" value="0.05" units="cm"/>
      <inkml:brushProperty name="color" value="#E71224"/>
    </inkml:brush>
  </inkml:definitions>
  <inkml:trace contextRef="#ctx0" brushRef="#br0">104 127 5569 0 0,'-15'10'4640'0'0,"9"8"-3472"0"0,6-16-1225 0 0,-2 7 83 0 0,-2 4 12 0 0,-10 15 56 0 0,7-18 58 0 0,-1 5-9 0 0,-1 8 17 0 0,4-8 6 0 0,-8 10 745 0 0,13-25-880 0 0,0 0 1 0 0,-1 1-1 0 0,1-1 1 0 0,0 0-1 0 0,0 0 1 0 0,-1 0-1 0 0,1 0 1 0 0,0 1-1 0 0,-1-1 1 0 0,1 0-1 0 0,0 0 1 0 0,-1 0-1 0 0,1 0 1 0 0,0 0-1 0 0,-1 0 1 0 0,1 0-1 0 0,0 0 1 0 0,-1 0-1 0 0,1 0 1 0 0,0 0-1 0 0,-1 0 1 0 0,1 0-1 0 0,0 0 0 0 0,-1 0 1 0 0,1 0-1 0 0,0 0 1 0 0,0-1-1 0 0,-1 1 1 0 0,1 0-1 0 0,0 0 1 0 0,-1 0-1 0 0,1 0 1 0 0,0-1-1 0 0,0 1 1 0 0,-1 0-1 0 0,1 0 1 0 0,0-1-1 0 0,0 1 1 0 0,-1 0-1 0 0,1-1 1 0 0,-2-2 15 0 0,1-1 0 0 0,0 1 0 0 0,0-1 1 0 0,0 0-1 0 0,0 0 0 0 0,0 1 0 0 0,1-1 1 0 0,-1 0-1 0 0,1 0 0 0 0,0 0 0 0 0,0 0 0 0 0,1 0 1 0 0,0-5-1 0 0,2-6-37 0 0,1 1 0 0 0,0 0 1 0 0,1 0-1 0 0,1 1 0 0 0,0-1 0 0 0,10-16 1 0 0,2 2 6 0 0,-13 20 5 0 0,3-5-11 0 0,1 1-1 0 0,1 0 1 0 0,10-11 0 0 0,-18 20 4 0 0,-1 1-1 0 0,2 0 1 0 0,-1 0 0 0 0,0 1 0 0 0,0-1-1 0 0,0 0 1 0 0,1 1 0 0 0,-1-1 0 0 0,1 1-1 0 0,0 0 1 0 0,-1 0 0 0 0,1 0 0 0 0,0 0 0 0 0,-1 0-1 0 0,1 1 1 0 0,0-1 0 0 0,0 1 0 0 0,0 0-1 0 0,0 0 1 0 0,-1 0 0 0 0,1 0 0 0 0,5 1-1 0 0,-5 0 39 0 0,0 1 0 0 0,0-1 0 0 0,-1 1 0 0 0,1-1 0 0 0,-1 1-1 0 0,0 0 1 0 0,1 0 0 0 0,-1 0 0 0 0,0 1 0 0 0,0-1 0 0 0,0 0-1 0 0,-1 1 1 0 0,1-1 0 0 0,1 5 0 0 0,20 43 540 0 0,-18-38-446 0 0,2 2-43 0 0,0 0 1 0 0,0-1 0 0 0,1 0-1 0 0,1-1 1 0 0,0 0 0 0 0,0 0-1 0 0,12 11 1 0 0,10 5-244 0 0,43 30 0 0 0,-71-56 113 0 0,21 20-271 0 0,-4-5-278 0 0,-17-14 442 0 0,0-1 0 0 0,0 0 0 0 0,0 0-1 0 0,0-1 1 0 0,0 1 0 0 0,1-1-1 0 0,-1 1 1 0 0,0-1 0 0 0,5 1 0 0 0,-4-2-19 0 0,0 2-91 0 0,1-1 1 0 0,-1 0-1 0 0,0-1 1 0 0,1 1 0 0 0,-1-1-1 0 0,0 0 1 0 0,1 0-1 0 0,-1 0 1 0 0,0 0-1 0 0,1-1 1 0 0,-1 0-1 0 0,0 0 1 0 0,9-3 0 0 0,0-1-895 0 0</inkml:trace>
</inkml:ink>
</file>

<file path=ppt/ink/ink5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49:49.455"/>
    </inkml:context>
    <inkml:brush xml:id="br0">
      <inkml:brushProperty name="width" value="0.1" units="cm"/>
      <inkml:brushProperty name="height" value="0.1" units="cm"/>
    </inkml:brush>
  </inkml:definitions>
  <inkml:trace contextRef="#ctx0" brushRef="#br0">11 3 6769 0 0,'-6'-3'3585'0'0,"4"3"-3401"0"0,1 0 48 0 0,-1 0 192 0 0,4 6-472 0 0,3 9 56 0 0,-1-6-16 0 0,3 11 8 0 0,20 32-64 0 0</inkml:trace>
</inkml:ink>
</file>

<file path=ppt/ink/ink5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50:04.972"/>
    </inkml:context>
    <inkml:brush xml:id="br0">
      <inkml:brushProperty name="width" value="0.1" units="cm"/>
      <inkml:brushProperty name="height" value="0.1" units="cm"/>
    </inkml:brush>
  </inkml:definitions>
  <inkml:trace contextRef="#ctx0" brushRef="#br0">70 0 3649 0 0,'-60'91'2282'0'0,"50"-72"3371"0"0,12-12-3507 0 0,17-10-2150 0 0,-11 1 1124 0 0,3 2-639 0 0,0 0-141 0 0,16 1 6 0 0,-4 0-248 0 0,6 3 19 0 0,24 5 122 0 0,-17-2-117 0 0,-13-4-87 0 0,9 3-14 0 0,15 6 22 0 0,-17-4-744 0 0,-29-8 325 0 0</inkml:trace>
</inkml:ink>
</file>

<file path=ppt/ink/ink5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50:05.323"/>
    </inkml:context>
    <inkml:brush xml:id="br0">
      <inkml:brushProperty name="width" value="0.1" units="cm"/>
      <inkml:brushProperty name="height" value="0.1" units="cm"/>
    </inkml:brush>
  </inkml:definitions>
  <inkml:trace contextRef="#ctx0" brushRef="#br0">8 65 5329 0 0,'-7'-10'6085'0'0,"7"9"-5882"0"0,9-10 2456 0 0,29-6-1801 0 0,-10 10-568 0 0,-1 1 0 0 0,1 1 0 0 0,53-2 0 0 0,-10 9-213 0 0,-53 1-140 0 0,0 0-1 0 0,0 0 1 0 0,29 11 0 0 0,-44-12-187 0 0,1 2 67 0 0,0 2-473 0 0</inkml:trace>
</inkml:ink>
</file>

<file path=ppt/ink/ink5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50:05.976"/>
    </inkml:context>
    <inkml:brush xml:id="br0">
      <inkml:brushProperty name="width" value="0.1" units="cm"/>
      <inkml:brushProperty name="height" value="0.1" units="cm"/>
    </inkml:brush>
  </inkml:definitions>
  <inkml:trace contextRef="#ctx0" brushRef="#br0">66 38 3441 0 0,'5'-16'3435'0'0,"-1"9"-2120"0"0,-3 1 556 0 0,-1 5-1674 0 0,-1-1 126 0 0,1 1 16 0 0,-1-1 155 0 0,0 0-52 0 0,-3 1 738 0 0,1 10-841 0 0,-2 24-324 0 0,4-29 70 0 0,-4 34-5 0 0,-36 215 1299 0 0,36-221-1226 0 0,1 1-1 0 0,0 43 1 0 0,4 16 39 0 0,0-85-188 0 0,2 33 32 0 0,4 20 13 0 0,0-23 67 0 0,2 0 0 0 0,13 38 0 0 0,-17-60-52 0 0,1 0 1 0 0,0-1-1 0 0,1 0 0 0 0,1-1 0 0 0,0 1 1 0 0,1-1-1 0 0,0 0 0 0 0,1-1 1 0 0,17 19-1 0 0,-3-8 136 0 0,39 29 0 0 0,-40-36-57 0 0,-9-9-92 0 0,7-4 93 0 0,-9-8-57 0 0,-5-1-56 0 0,-2-5 35 0 0,-2 5-51 0 0,-1 1-13 0 0,1 0-69 0 0,4-11-10 0 0,-7 10-605 0 0,-1 3-182 0 0,-6-17-3352 0 0,8 17 3328 0 0</inkml:trace>
</inkml:ink>
</file>

<file path=ppt/ink/ink5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50:06.357"/>
    </inkml:context>
    <inkml:brush xml:id="br0">
      <inkml:brushProperty name="width" value="0.1" units="cm"/>
      <inkml:brushProperty name="height" value="0.1" units="cm"/>
    </inkml:brush>
  </inkml:definitions>
  <inkml:trace contextRef="#ctx0" brushRef="#br0">0 109 3257 0 0,'50'-90'3199'0'0,"-37"72"2200"0"0,-1 45-4602 0 0,-2 0 0 0 0,15 54 0 0 0,-14-43-210 0 0,27 61 1 0 0,-27-80-617 0 0,9 7 303 0 0,7 11-283 0 0,-17-6-998 0 0,-7-25 836 0 0,3-1 116 0 0,4 1-519 0 0,-7-3-137 0 0</inkml:trace>
</inkml:ink>
</file>

<file path=ppt/ink/ink5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50:06.693"/>
    </inkml:context>
    <inkml:brush xml:id="br0">
      <inkml:brushProperty name="width" value="0.1" units="cm"/>
      <inkml:brushProperty name="height" value="0.1" units="cm"/>
    </inkml:brush>
  </inkml:definitions>
  <inkml:trace contextRef="#ctx0" brushRef="#br0">0 126 5697 0 0,'38'-1'4196'0'0,"59"-11"-1"0"0,133-36-3255 0 0,-106 21-423 0 0,-69 11-512 0 0,-44 11-56 0 0,0 2 0 0 0,0-1 1 0 0,0 1-1 0 0,0 1 0 0 0,0 0 1 0 0,0 1-1 0 0,1 0 1 0 0,-1 1-1 0 0,18 1 0 0 0,-26-1-49 0 0,0 1-466 0 0,-18 0-181 0 0,4 2 88 0 0,-6 9 163 0 0</inkml:trace>
</inkml:ink>
</file>

<file path=ppt/ink/ink5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50:07.057"/>
    </inkml:context>
    <inkml:brush xml:id="br0">
      <inkml:brushProperty name="width" value="0.1" units="cm"/>
      <inkml:brushProperty name="height" value="0.1" units="cm"/>
    </inkml:brush>
  </inkml:definitions>
  <inkml:trace contextRef="#ctx0" brushRef="#br0">1 1 5977 0 0,'4'15'5661'0'0,"-3"-10"-3996"0"0,6 17-852 0 0,-2-11-689 0 0,0 1 0 0 0,1-1 0 0 0,13 18 1 0 0,-14-21-79 0 0,0 0 0 0 0,0 0 1 0 0,0 1-1 0 0,-1-1 1 0 0,5 18-1 0 0,-8-25-45 0 0,-1 1 0 0 0,1 0 0 0 0,-1 0 0 0 0,1-1 0 0 0,0 1 0 0 0,-1 0 0 0 0,1-1 0 0 0,0 1 0 0 0,0-1 0 0 0,0 1 0 0 0,0-1 0 0 0,3 3 0 0 0,-4-4-66 0 0,1 0 0 0 0,0 1 0 0 0,-1-1 0 0 0,1 0 0 0 0,0 0 1 0 0,-1 0-1 0 0,1 0 0 0 0,0 0 0 0 0,0 0 0 0 0,-1 0 0 0 0,1 0 0 0 0,0 0 0 0 0,-1 0 0 0 0,1 0 0 0 0,0-1 1 0 0,-1 1-1 0 0,1 0 0 0 0,0 0 0 0 0,-1-1 0 0 0,1 1 0 0 0,-1 0 0 0 0,1-1 0 0 0,-1 1 0 0 0,1-1 0 0 0,0 1 1 0 0,-1 0-1 0 0,0-1 0 0 0,1 1 0 0 0,-1-1 0 0 0,2-1 0 0 0,-2 0-335 0 0,0-1-856 0 0</inkml:trace>
</inkml:ink>
</file>

<file path=ppt/ink/ink5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50:07.411"/>
    </inkml:context>
    <inkml:brush xml:id="br0">
      <inkml:brushProperty name="width" value="0.1" units="cm"/>
      <inkml:brushProperty name="height" value="0.1" units="cm"/>
    </inkml:brush>
  </inkml:definitions>
  <inkml:trace contextRef="#ctx0" brushRef="#br0">3 0 3521 0 0,'-2'13'8937'0'0,"7"43"-7913"0"0,-2-40-726 0 0,1 0 1 0 0,0 0-1 0 0,1-1 1 0 0,1 0-1 0 0,13 26 1 0 0,-14-33-311 0 0,-1 0 0 0 0,1 0 0 0 0,1 0 0 0 0,0-1 0 0 0,0 1 0 0 0,0-2 0 0 0,1 1 0 0 0,0-1 0 0 0,0 0 0 0 0,15 10 0 0 0,-10-12-442 0 0,-7-4 18 0 0</inkml:trace>
</inkml:ink>
</file>

<file path=ppt/ink/ink5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50:08.125"/>
    </inkml:context>
    <inkml:brush xml:id="br0">
      <inkml:brushProperty name="width" value="0.1" units="cm"/>
      <inkml:brushProperty name="height" value="0.1" units="cm"/>
    </inkml:brush>
  </inkml:definitions>
  <inkml:trace contextRef="#ctx0" brushRef="#br0">11 29 5081 0 0,'5'1'5835'0'0,"-2"24"-4785"0"0,0-8-679 0 0,-2-7-201 0 0,-1-9-76 0 0,5 0-48 0 0,3 0-4 0 0,-1 1-18 0 0,-2-2-12 0 0,3-3 19 0 0,-2-2-1 0 0,10-20-15 0 0,-13 14-12 0 0,-5-9-163 0 0,2 19 189 0 0,-1-1 1 0 0,-1 1-1 0 0,1 0 1 0 0,0 0-1 0 0,0-1 1 0 0,0 1-1 0 0,-1 0 1 0 0,1 0-1 0 0,-1 0 1 0 0,1 0 0 0 0,-1 1-1 0 0,1-1 1 0 0,-1 0-1 0 0,1 1 1 0 0,-3-2-1 0 0,-30-3-683 0 0,14 4-1508 0 0,18 1 1632 0 0</inkml:trace>
</inkml:ink>
</file>

<file path=ppt/ink/ink5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50:08.489"/>
    </inkml:context>
    <inkml:brush xml:id="br0">
      <inkml:brushProperty name="width" value="0.1" units="cm"/>
      <inkml:brushProperty name="height" value="0.1" units="cm"/>
    </inkml:brush>
  </inkml:definitions>
  <inkml:trace contextRef="#ctx0" brushRef="#br0">1 1 5825 0 0,'2'43'6519'0'0,"-1"-31"-6397"0"0,1 0 0 0 0,0 0 0 0 0,1 0 0 0 0,0-1 0 0 0,9 20 0 0 0,-6-19 69 0 0,1 1-1 0 0,0-1 0 0 0,16 21 1 0 0,5 7 189 0 0,11 44-322 0 0,-36-76-98 0 0,-1-6-86 0 0,-1 1-1 0 0,0 0 0 0 0,0-1 1 0 0,0 1-1 0 0,0 0 1 0 0,-1 0-1 0 0,1 0 0 0 0,-1 0 1 0 0,1 0-1 0 0,-1 0 0 0 0,0 0 1 0 0,0-1-1 0 0,-1 1 0 0 0,1 0 1 0 0,0 0-1 0 0,-1 0 1 0 0,0 0-1 0 0,0 0 0 0 0,0-1 1 0 0,0 1-1 0 0,0 0 0 0 0,0-1 1 0 0,-4 6-1 0 0</inkml:trace>
</inkml:ink>
</file>

<file path=ppt/ink/ink5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23:01:54.342"/>
    </inkml:context>
    <inkml:brush xml:id="br0">
      <inkml:brushProperty name="width" value="0.05" units="cm"/>
      <inkml:brushProperty name="height" value="0.05" units="cm"/>
      <inkml:brushProperty name="color" value="#E71224"/>
    </inkml:brush>
  </inkml:definitions>
  <inkml:trace contextRef="#ctx0" brushRef="#br0">218 93 5353 0 0,'-8'3'4052'0'0,"-1"-12"-2452"0"0,8 7-1543 0 0,0 0 0 0 0,-1 0 1 0 0,1 1-1 0 0,-1-1 0 0 0,1 0 0 0 0,-1 1 1 0 0,0-1-1 0 0,0 0 0 0 0,0 1 0 0 0,0 0 1 0 0,0 0-1 0 0,0-1 0 0 0,-2 0 1 0 0,-1 0 88 0 0,-1 1 1 0 0,0-1 0 0 0,1 1 0 0 0,-1 0-1 0 0,0 1 1 0 0,1-1 0 0 0,-8 1 0 0 0,3 1-15 0 0,0 0 1 0 0,0 0-1 0 0,0 1 0 0 0,-17 5 1 0 0,4 8 382 0 0,16-3-250 0 0,1-1-93 0 0,3-8-101 0 0,1 1-1 0 0,-1 0 0 0 0,1 1 1 0 0,1-1-1 0 0,-1 0 1 0 0,0 1-1 0 0,1-1 1 0 0,0 1-1 0 0,0-1 1 0 0,0 8-1 0 0,1-6-25 0 0,0-1 0 0 0,0 1 0 0 0,1 0 1 0 0,0 0-1 0 0,0 0 0 0 0,0-1 0 0 0,1 1 0 0 0,0 0 0 0 0,0-1 1 0 0,0 0-1 0 0,1 1 0 0 0,4 6 0 0 0,-2-5-24 0 0,0-1 1 0 0,0 1-1 0 0,1-1 1 0 0,0 0-1 0 0,0 0 0 0 0,0 0 1 0 0,0-1-1 0 0,12 7 0 0 0,-13-9-10 0 0,1 0-1 0 0,0 0 1 0 0,1 0-1 0 0,-1-1 0 0 0,0 0 1 0 0,9 2-1 0 0,22 3 15 0 0,-18-2-18 0 0,0-2 0 0 0,0 1-1 0 0,0-2 1 0 0,1-1 0 0 0,-1 0-1 0 0,0-1 1 0 0,0-1 0 0 0,1-1-1 0 0,26-7 1 0 0,-6-1-12 0 0,-3-1 5 0 0,0-2 0 0 0,43-20 0 0 0,-73 30-21 0 0,-2-1 1 0 0,1-1-1 0 0,0 1 0 0 0,-1-1 1 0 0,0 0-1 0 0,0 0 1 0 0,0-1-1 0 0,-1 1 1 0 0,0-1-1 0 0,0 0 0 0 0,0 0 1 0 0,-1-1-1 0 0,0 1 1 0 0,0-1-1 0 0,-1 1 0 0 0,1-1 1 0 0,-1 0-1 0 0,-1 0 1 0 0,0 0-1 0 0,1-11 0 0 0,-1 12 7 0 0,-1 0 0 0 0,0 0-1 0 0,0 0 1 0 0,0 0-1 0 0,-1 0 1 0 0,0 0-1 0 0,0 0 1 0 0,0 0-1 0 0,-1 0 1 0 0,0 0-1 0 0,0 1 1 0 0,-1-1-1 0 0,0 1 1 0 0,-6-10-1 0 0,6 11 13 0 0,-1 1-1 0 0,0-1 1 0 0,0 1 0 0 0,0 1-1 0 0,0-1 1 0 0,-1 0-1 0 0,1 1 1 0 0,-1 0-1 0 0,1 0 1 0 0,-1 1-1 0 0,0-1 1 0 0,0 1 0 0 0,0 0-1 0 0,0 0 1 0 0,1 0-1 0 0,-1 1 1 0 0,0 0-1 0 0,0 0 1 0 0,0 0-1 0 0,-6 1 1 0 0,-4 1 61 0 0,0 0 0 0 0,0 1 0 0 0,0 0 0 0 0,0 1 0 0 0,-18 8 0 0 0,25-9 60 0 0,1 1 0 0 0,-1 0-1 0 0,1 0 1 0 0,-1 1 0 0 0,-6 5 0 0 0,12-8-74 0 0,0-1 0 0 0,1 1-1 0 0,-1 0 1 0 0,0 0 0 0 0,1-1 0 0 0,-1 1 0 0 0,1 0 0 0 0,0 1 0 0 0,-1-1 0 0 0,1 0-1 0 0,0 0 1 0 0,0 0 0 0 0,1 1 0 0 0,-1-1 0 0 0,0 0 0 0 0,1 1 0 0 0,-1-1-1 0 0,1 1 1 0 0,0-1 0 0 0,0 4 0 0 0,6 36 663 0 0,-4-38-682 0 0,-1 1-1 0 0,1-1 1 0 0,-1 0 0 0 0,1 0 0 0 0,1 0 0 0 0,-1 0 0 0 0,1 0-1 0 0,-1 0 1 0 0,1-1 0 0 0,0 0 0 0 0,5 6 0 0 0,15 11 32 0 0,11 5 2 0 0,2-4-29 0 0,26 6-31 0 0,-11-15-122 0 0,27-11-765 0 0,-35-2-806 0 0,-3-2 10 0 0,20-9 319 0 0,-38 3 116 0 0</inkml:trace>
</inkml:ink>
</file>

<file path=ppt/ink/ink5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50:08.843"/>
    </inkml:context>
    <inkml:brush xml:id="br0">
      <inkml:brushProperty name="width" value="0.1" units="cm"/>
      <inkml:brushProperty name="height" value="0.1" units="cm"/>
    </inkml:brush>
  </inkml:definitions>
  <inkml:trace contextRef="#ctx0" brushRef="#br0">56 33 1728 0 0,'-56'39'10223'0'0,"72"-39"-10496"0"0,-1 0 788 0 0,29-3 65 0 0,0-3-1 0 0,60-14 0 0 0,62-10 241 0 0,-55 18-689 0 0,-82 12-137 0 0,15 7-2 0 0,-6 0-338 0 0,-36-6 211 0 0,0 0 1 0 0,0 0-1 0 0,0 0 1 0 0,-1 0-1 0 0,1 0 1 0 0,-1 0-1 0 0,1 0 1 0 0,-1 1-1 0 0,1-1 1 0 0,-1 1-1 0 0,0-1 1 0 0,0 1-1 0 0,1-1 1 0 0,-1 1-1 0 0,0 0 1 0 0,0-1-1 0 0,-1 1 1 0 0,1 0-1 0 0,0 0 1 0 0,-1 0-1 0 0,1 0 1 0 0,-1 0-1 0 0,1 0 1 0 0,-1 0 0 0 0,0 2-1 0 0,-2 2-1312 0 0</inkml:trace>
</inkml:ink>
</file>

<file path=ppt/ink/ink5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50:09.207"/>
    </inkml:context>
    <inkml:brush xml:id="br0">
      <inkml:brushProperty name="width" value="0.1" units="cm"/>
      <inkml:brushProperty name="height" value="0.1" units="cm"/>
    </inkml:brush>
  </inkml:definitions>
  <inkml:trace contextRef="#ctx0" brushRef="#br0">10 3 6217 0 0,'-9'-2'5725'0'0,"9"12"-4648"0"0,0-5-702 0 0,0 2-293 0 0,0 3 15 0 0,7 22 178 0 0,14 29 107 0 0,34 72 0 0 0,-52-123-430 0 0,2 5-2864 0 0</inkml:trace>
</inkml:ink>
</file>

<file path=ppt/ink/ink5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50:09.543"/>
    </inkml:context>
    <inkml:brush xml:id="br0">
      <inkml:brushProperty name="width" value="0.1" units="cm"/>
      <inkml:brushProperty name="height" value="0.1" units="cm"/>
    </inkml:brush>
  </inkml:definitions>
  <inkml:trace contextRef="#ctx0" brushRef="#br0">86 64 6753 0 0,'-1'-5'2513'0'0,"-2"-2"-1597"0"0,-3 0-152 0 0,-8-4 1965 0 0,7 7-1785 0 0,-4 3-224 0 0,9 2-697 0 0,0-1-1 0 0,1 1 1 0 0,-1 0 0 0 0,0 0 0 0 0,1 0-1 0 0,-1 0 1 0 0,1 0 0 0 0,-1 0-1 0 0,1 1 1 0 0,0-1 0 0 0,-1 0-1 0 0,1 1 1 0 0,0-1 0 0 0,0 1-1 0 0,0-1 1 0 0,0 1 0 0 0,0-1-1 0 0,0 1 1 0 0,0 2 0 0 0,-2 3 13 0 0,0-1 0 0 0,1 0 0 0 0,0 0 0 0 0,0 1 1 0 0,1-1-1 0 0,0 1 0 0 0,0 0 0 0 0,0 8 0 0 0,1-11-22 0 0,0 0-1 0 0,1 0 1 0 0,-1 0-1 0 0,1 1 0 0 0,0-1 1 0 0,0-1-1 0 0,0 1 1 0 0,3 5-1 0 0,13 14 43 0 0,1-10-8 0 0,-5-4-29 0 0,44 23 37 0 0,-40-25-25 0 0,-13-6-24 0 0,1 1 0 0 0,0-1 0 0 0,0 0 1 0 0,0-1-1 0 0,0 1 0 0 0,0-1 0 0 0,0 0 0 0 0,0 0 0 0 0,0-1 1 0 0,0 0-1 0 0,0 1 0 0 0,-1-2 0 0 0,1 1 0 0 0,0 0 0 0 0,0-1 1 0 0,-1 0-1 0 0,1 0 0 0 0,-1 0 0 0 0,0-1 0 0 0,5-3 0 0 0,-3 2 3 0 0,0-1-1 0 0,-1 1 0 0 0,1-1 1 0 0,-1-1-1 0 0,-1 1 0 0 0,1-1 1 0 0,-1 1-1 0 0,6-10 1 0 0,-9 11-8 0 0,1 1 1 0 0,-1-1-1 0 0,0 1 1 0 0,-1-1-1 0 0,1 1 1 0 0,0-1 0 0 0,-1 0-1 0 0,0 1 1 0 0,0-1-1 0 0,0 0 1 0 0,0 1-1 0 0,0-1 1 0 0,-1 1 0 0 0,0-1-1 0 0,0 0 1 0 0,0 1-1 0 0,0-1 1 0 0,0 1-1 0 0,-1 0 1 0 0,0-1 0 0 0,1 1-1 0 0,-4-5 1 0 0,-2-1-4 0 0,1 0 1 0 0,-1 0-1 0 0,-1 1 1 0 0,1-1-1 0 0,-2 1 1 0 0,-9-7 0 0 0,14 12 2 0 0,0 0 0 0 0,1 1 0 0 0,-1 0 1 0 0,-1-1-1 0 0,1 1 0 0 0,0 1 0 0 0,0-1 1 0 0,-1 1-1 0 0,1-1 0 0 0,-6 0 0 0 0,-31 3-524 0 0,40-1 466 0 0,-1 0 23 0 0,1 0-1 0 0,-1 0 0 0 0,1 0 0 0 0,0 0 0 0 0,-1 0 0 0 0,1 0 0 0 0,0 0 0 0 0,-1 1 1 0 0,1-1-1 0 0,0 1 0 0 0,-1-1 0 0 0,1 1 0 0 0,0-1 0 0 0,0 1 0 0 0,0 0 0 0 0,-1-1 0 0 0,1 1 1 0 0,0 0-1 0 0,0 0 0 0 0,0 0 0 0 0,0 0 0 0 0,0 0 0 0 0,0 0 0 0 0,1 0 0 0 0,-1 0 0 0 0,0 1 1 0 0,1-1-1 0 0,-1 0 0 0 0,0 2 0 0 0,-1 0-533 0 0</inkml:trace>
</inkml:ink>
</file>

<file path=ppt/ink/ink5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50:10.096"/>
    </inkml:context>
    <inkml:brush xml:id="br0">
      <inkml:brushProperty name="width" value="0.1" units="cm"/>
      <inkml:brushProperty name="height" value="0.1" units="cm"/>
    </inkml:brush>
  </inkml:definitions>
  <inkml:trace contextRef="#ctx0" brushRef="#br0">27 34 2945 0 0,'-4'-5'2931'0'0,"1"2"-1753"0"0,2 2-669 0 0,-1 0-422 0 0,-4-6 2547 0 0,-4-7 88 0 0,15 11-1835 0 0,31 18-802 0 0,-33-13-80 0 0,12 6 39 0 0,0 1-1 0 0,0 1 1 0 0,-1 1 0 0 0,0 0 0 0 0,-1 1 0 0 0,13 14 0 0 0,1 3 0 0 0,6 6-3 0 0,-2 1-1 0 0,-1 1 1 0 0,43 71-1 0 0,-60-83-29 0 0,0 1 0 0 0,-2 0 0 0 0,-1 1 0 0 0,-1 0-1 0 0,-1 1 1 0 0,-1 0 0 0 0,-2 0 0 0 0,-1 0 0 0 0,1 49-1 0 0,-7 10 15 0 0,0-7 30 0 0,0-27 12 0 0,2-30-39 0 0,-2 14 18 0 0,-8 49 270 0 0,8-80-243 0 0,-1-1 1 0 0,1 0-1 0 0,-1 1 1 0 0,0-1-1 0 0,0 0 1 0 0,-1 0-1 0 0,1-1 1 0 0,-9 9-1 0 0,-8 12 72 0 0,6-7 37 0 0,3-7 6 0 0,-2 2 27 0 0,6-3-159 0 0,7-11-91 0 0,0 1 1 0 0,0 0-1 0 0,0-1 1 0 0,0 1 0 0 0,0-1-1 0 0,0 1 1 0 0,0 0-1 0 0,0-1 1 0 0,0 1 0 0 0,0-1-1 0 0,0 1 1 0 0,0 0 0 0 0,0-1-1 0 0,0 1 1 0 0,-1 0-1 0 0,1-1 1 0 0,0 1 0 0 0,0 0-1 0 0,0-1 1 0 0,0 1-1 0 0,-1 0 1 0 0,1-1 0 0 0,0 1-1 0 0,0 0 1 0 0,-1-1-1 0 0,1 1 1 0 0,0 0 0 0 0,-1 0-1 0 0,1 0 1 0 0,0-1 0 0 0,0 1-1 0 0,-1 0 1 0 0,1 0-1 0 0,-1 0 1 0 0,1 0 0 0 0,0-1-1 0 0,-1 1 1 0 0,1 0-1 0 0,0 0 1 0 0,-1 0 0 0 0,1 0-1 0 0,-1 0 1 0 0,1 0-1 0 0,0 0 1 0 0,-1 0 0 0 0,1 0-1 0 0,0 0 1 0 0,-1 0 0 0 0,1 0-1 0 0,-1 0 1 0 0,1 1-1 0 0,0-1 1 0 0,-1 0 0 0 0,1 0-1 0 0,0 0 1 0 0,-1 1-1 0 0,1-1 1 0 0,0 0 0 0 0,0 0-1 0 0,-1 0 1 0 0,1 1-1 0 0,0-1 1 0 0,-1 0 0 0 0,1 1-1 0 0,0-1 1 0 0,0 0 0 0 0,0 1-1 0 0,-1-1 1 0 0,1 1-1 0 0</inkml:trace>
</inkml:ink>
</file>

<file path=ppt/ink/ink5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50:10.791"/>
    </inkml:context>
    <inkml:brush xml:id="br0">
      <inkml:brushProperty name="width" value="0.1" units="cm"/>
      <inkml:brushProperty name="height" value="0.1" units="cm"/>
    </inkml:brush>
  </inkml:definitions>
  <inkml:trace contextRef="#ctx0" brushRef="#br0">92 186 4297 0 0,'15'-48'863'0'0,"-2"4"-9"0"0,2 0 327 0 0,-6 26-428 0 0,-7 16-473 0 0,-1 0-1 0 0,1 0 1 0 0,-1 0-1 0 0,0-1 1 0 0,1 1-1 0 0,-1-1 1 0 0,0 1-1 0 0,-1 0 1 0 0,1-1-1 0 0,0 0 1 0 0,0-3 428 0 0,-2 7-620 0 0,0-1 1 0 0,0 0 0 0 0,0 1-1 0 0,0-1 1 0 0,1 1 0 0 0,-1-1-1 0 0,0 1 1 0 0,0-1 0 0 0,0 1-1 0 0,1-1 1 0 0,-1 1 0 0 0,0 0-1 0 0,1-1 1 0 0,-1 1 0 0 0,1 0 0 0 0,-1 0-1 0 0,1-1 1 0 0,-1 1 0 0 0,1 0-1 0 0,-1 0 1 0 0,1 0 0 0 0,0 0-1 0 0,0 0 1 0 0,-1-1 0 0 0,1 1-1 0 0,0 0 1 0 0,0 0 0 0 0,0 1 0 0 0,-5 13 130 0 0,-21 48 26 0 0,-17 40 277 0 0,20-42-178 0 0,-3 30 174 0 0,20-64-387 0 0,1 0 0 0 0,1 0 1 0 0,2 0-1 0 0,1 0 0 0 0,0 0 0 0 0,2 0 1 0 0,9 50-1 0 0,5 0-14 0 0,19 45 34 0 0,-5-50-54 0 0,-4-28-23 0 0,4-4 11 0 0,-6-16-21 0 0,-12-15-11 0 0,0 0 0 0 0,0-1-1 0 0,18 10 1 0 0,-16-10 77 0 0,1-1 0 0 0,0-1-1 0 0,1 0 1 0 0,-1-1 0 0 0,26 5 0 0 0,-33-8-98 0 0,-1-2 0 0 0,1 1 0 0 0,0 0 0 0 0,0-1 0 0 0,0-1 0 0 0,-1 1-1 0 0,1-1 1 0 0,9-2 0 0 0,-10 1-22 0 0,0 0 0 0 0,0-1 0 0 0,-1 1 0 0 0,1-1 0 0 0,-1-1 0 0 0,8-5 0 0 0,-12 9-41 0 0,-6 0-2284 0 0</inkml:trace>
</inkml:ink>
</file>

<file path=ppt/ink/ink5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50:11.708"/>
    </inkml:context>
    <inkml:brush xml:id="br0">
      <inkml:brushProperty name="width" value="0.1" units="cm"/>
      <inkml:brushProperty name="height" value="0.1" units="cm"/>
    </inkml:brush>
  </inkml:definitions>
  <inkml:trace contextRef="#ctx0" brushRef="#br0">16 0 5841 0 0,'-8'35'6335'0'0,"8"-31"-6266"0"0,0 6 76 0 0,-2 8 130 0 0,0-6-63 0 0,0-1-1 0 0,1 1 0 0 0,1 0 0 0 0,0 0 0 0 0,2 15 0 0 0,4 7 65 0 0,19 61 0 0 0,1 7-32 0 0,-19-70-290 0 0,2-1 0 0 0,1 0 0 0 0,24 50 0 0 0,-32-77-10 0 0,11 13-1075 0 0,-7-17 648 0 0,-6-10 174 0 0,-6-8-365 0 0</inkml:trace>
</inkml:ink>
</file>

<file path=ppt/ink/ink5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50:12.048"/>
    </inkml:context>
    <inkml:brush xml:id="br0">
      <inkml:brushProperty name="width" value="0.1" units="cm"/>
      <inkml:brushProperty name="height" value="0.1" units="cm"/>
    </inkml:brush>
  </inkml:definitions>
  <inkml:trace contextRef="#ctx0" brushRef="#br0">1 7 5313 0 0,'2'-6'7345'0'0,"-4"30"-6455"0"0,26 95-114 0 0,-8-42-336 0 0,-10-45-298 0 0,2 13 21 0 0,-1-14-78 0 0,-1-13-44 0 0,-3-6-17 0 0,5 7 10 0 0,21 42 88 0 0,-13-30-54 0 0,14 40 0 0 0</inkml:trace>
</inkml:ink>
</file>

<file path=ppt/ink/ink5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50:13.593"/>
    </inkml:context>
    <inkml:brush xml:id="br0">
      <inkml:brushProperty name="width" value="0.1" units="cm"/>
      <inkml:brushProperty name="height" value="0.1" units="cm"/>
    </inkml:brush>
  </inkml:definitions>
  <inkml:trace contextRef="#ctx0" brushRef="#br0">265 280 872 0 0,'30'-34'7458'0'0,"-32"36"-7240"0"0,1-1 72 0 0,-2 7 737 0 0,0-5-535 0 0,0-2-104 0 0,2 0-45 0 0,-3-1 442 0 0,2 0-426 0 0,-1 0-23 0 0,2 0-189 0 0,1 0-18 0 0,-4-11 709 0 0,8-20-717 0 0,-2 19-65 0 0,1-24-23 0 0,-8-29 38 0 0,-5 22-28 0 0,1 16-23 0 0,8 21-19 0 0,2-1 0 0 0,0 2 6 0 0,-1 1 4 0 0,1-1 4 0 0,-1 1-14 0 0,0 1 0 0 0,0 1 4 0 0,0 2 2 0 0,8 24 0 0 0,-8-17-7 0 0,1 0 1 0 0,-1 0-1 0 0,0 0 1 0 0,-1 0-1 0 0,0 0 1 0 0,0 0-1 0 0,0 0 1 0 0,-1-1-1 0 0,0 1 1 0 0,-5 10-1 0 0,-2 2 5 0 0,-35 41 18 0 0,0 0-7 0 0,35-45-14 0 0,-7 7 2 0 0,-30 29 7 0 0,27-30-7 0 0,6-7-2 0 0,1 0-1 0 0,5-4-1 0 0,4-6-1 0 0,0-1 1 0 0,0 1-1 0 0,0-1 1 0 0,1 1-1 0 0,-1 0 1 0 0,1 0-1 0 0,0 0 0 0 0,1 0 1 0 0,-1 1-1 0 0,1-1 1 0 0,-1 1-1 0 0,1-1 1 0 0,0 9-1 0 0,4-10 4 0 0,-2-3 3 0 0,-1 0 4 0 0,2 0-4 0 0,8 2-7 0 0,8-1 0 0 0,0-1-1 0 0,-1-1 1 0 0,1-1 0 0 0,-1 0-1 0 0,0-1 1 0 0,1-1-1 0 0,-1 0 1 0 0,17-8 0 0 0,42-9-3 0 0,-65 19 5 0 0,13-3 15 0 0,1 0 0 0 0,38-1 0 0 0,-42 10 38 0 0,-21-3-52 0 0,0 0 1 0 0,0-1 0 0 0,0 1-1 0 0,0 0 1 0 0,-1-1 0 0 0,1 1-1 0 0,0-1 1 0 0,0 1 0 0 0,-1-1-1 0 0,1 1 1 0 0,-1-1 0 0 0,1 1-1 0 0,0-1 1 0 0,-1 1 0 0 0,1-1-1 0 0,-1 1 1 0 0,1-1 0 0 0,-1 1-1 0 0,1-1 1 0 0,-1 0 0 0 0,1 1-1 0 0,-1-1 1 0 0,0 0 0 0 0,1 0-1 0 0,-1 1 1 0 0,1-1 0 0 0,-1 0-1 0 0,0 0 1 0 0,0 0 0 0 0,-10 7-3 0 0,-4 5 1 0 0,1 2-1 0 0,-5 8 0 0 0,0-1 3 0 0,-42 23 9 0 0,51-37-10 0 0,0-1-1 0 0,0 2 0 0 0,1-1 0 0 0,-11 11 0 0 0,-24 34 23 0 0,-49 71 0 0 0,79-96-14 0 0,4 13-9 0 0,5-16-1 0 0,5-23-1 0 0,-1 1 0 0 0,1 0 1 0 0,0-1-1 0 0,-1 1 0 0 0,1 0 0 0 0,0 0 1 0 0,0-1-1 0 0,0 1 0 0 0,0 0 0 0 0,0 0 0 0 0,0-1 1 0 0,1 1-1 0 0,-1 0 0 0 0,0 0 0 0 0,1-1 0 0 0,0 1 1 0 0,0 2-1 0 0,0-3 0 0 0,0-1 1 0 0,0 1 0 0 0,0 0-1 0 0,0 0 1 0 0,0 0 0 0 0,0-1-1 0 0,0 1 1 0 0,0 0 0 0 0,0-1-1 0 0,0 1 1 0 0,0-1 0 0 0,0 1-1 0 0,1-1 1 0 0,-1 0 0 0 0,0 0-1 0 0,0 1 1 0 0,0-1 0 0 0,1 0-1 0 0,0 0 1 0 0,9-1 2 0 0,-1 0 0 0 0,0 0-1 0 0,1-2 1 0 0,19-5 0 0 0,-7 1 10 0 0,89-39 28 0 0,77 2-21 0 0,-149 37-1309 0 0,-41 7 793 0 0</inkml:trace>
</inkml:ink>
</file>

<file path=ppt/ink/ink5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50:14.640"/>
    </inkml:context>
    <inkml:brush xml:id="br0">
      <inkml:brushProperty name="width" value="0.1" units="cm"/>
      <inkml:brushProperty name="height" value="0.1" units="cm"/>
    </inkml:brush>
  </inkml:definitions>
  <inkml:trace contextRef="#ctx0" brushRef="#br0">5 0 2657 0 0,'-1'34'6082'0'0,"-1"-3"-3740"0"0,0 57-1966 0 0,3-77-227 0 0,1 9 97 0 0,0-1 0 0 0,8 32 0 0 0,-9-47-225 0 0,0 0 1 0 0,1 0 0 0 0,-1 0-1 0 0,1 0 1 0 0,-1-1 0 0 0,1 1-1 0 0,0 0 1 0 0,1-1-1 0 0,-1 1 1 0 0,1-1 0 0 0,-1 0-1 0 0,1 0 1 0 0,0 0 0 0 0,0 0-1 0 0,0 0 1 0 0,1-1-1 0 0,-1 1 1 0 0,7 3 0 0 0,-5-4-29 0 0,1 0 0 0 0,-1 0 0 0 0,1 0-1 0 0,-1 0 1 0 0,1-1 0 0 0,0 0 0 0 0,0 0 0 0 0,5 0 0 0 0,-7-2-104 0 0,-1 0 0 0 0,0 1-1 0 0,1-1 1 0 0,-1-1 0 0 0,0 1-1 0 0,0 0 1 0 0,0-1 0 0 0,0 1-1 0 0,0-1 1 0 0,0 0 0 0 0,-1 0 0 0 0,1 0-1 0 0,-1 0 1 0 0,1-1 0 0 0,1-2-1 0 0,3 0-588 0 0</inkml:trace>
</inkml:ink>
</file>

<file path=ppt/ink/ink5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50:14.980"/>
    </inkml:context>
    <inkml:brush xml:id="br0">
      <inkml:brushProperty name="width" value="0.1" units="cm"/>
      <inkml:brushProperty name="height" value="0.1" units="cm"/>
    </inkml:brush>
  </inkml:definitions>
  <inkml:trace contextRef="#ctx0" brushRef="#br0">1 0 4513 0 0,'8'14'4513'0'0,"-5"-9"-5945"0"0,2-2 1432 0 0,-2-1-464 0 0</inkml:trace>
</inkml:ink>
</file>

<file path=ppt/ink/ink5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23:01:54.676"/>
    </inkml:context>
    <inkml:brush xml:id="br0">
      <inkml:brushProperty name="width" value="0.05" units="cm"/>
      <inkml:brushProperty name="height" value="0.05" units="cm"/>
      <inkml:brushProperty name="color" value="#E71224"/>
    </inkml:brush>
  </inkml:definitions>
  <inkml:trace contextRef="#ctx0" brushRef="#br0">0 121 4401 0 0,'6'-41'1549'0'0,"0"-39"4115"0"0,-2 81-5506 0 0,0 0-1 0 0,-1 0 1 0 0,1 0-1 0 0,-1 0 1 0 0,1 1-1 0 0,-1-1 1 0 0,0 1-1 0 0,1 0 1 0 0,-1 0-1 0 0,0 0 1 0 0,5 4-1 0 0,37 34-101 0 0,-23-22-21 0 0,6 5 116 0 0,-13-9-27 0 0,0 2-15 0 0,-4-5-60 0 0,6 8 30 0 0,19 22 187 0 0,-30-34-212 0 0,0 1 0 0 0,-1 0 0 0 0,0 0 1 0 0,0 1-1 0 0,-1-1 0 0 0,5 13 0 0 0,-6-12-29 0 0,2 7 18 0 0,-3 6 13 0 0,-2-21-54 0 0,-1 1 1 0 0,0-1 0 0 0,0 1 0 0 0,1-1 0 0 0,-1 1 0 0 0,0-1-1 0 0,0 1 1 0 0,0-1 0 0 0,0 0 0 0 0,0 0 0 0 0,-1 1-1 0 0,1-1 1 0 0,0 0 0 0 0,-1 0 0 0 0,1 0 0 0 0,-1 0-1 0 0,1-1 1 0 0,-1 1 0 0 0,1 0 0 0 0,-1-1 0 0 0,1 1 0 0 0,-1-1-1 0 0,-1 1 1 0 0,-7 0 51 0 0,-11-4 25 0 0,-32-17 1147 0 0,53 20-1215 0 0,-1 0-1 0 0,1 0 0 0 0,-1 0 1 0 0,1 0-1 0 0,-1 0 1 0 0,1-1-1 0 0,-1 1 1 0 0,1 0-1 0 0,0 0 1 0 0,-1 0-1 0 0,1-1 0 0 0,-1 1 1 0 0,1 0-1 0 0,0 0 1 0 0,-1-1-1 0 0,1 1 1 0 0,-1 0-1 0 0,1-1 0 0 0,0 1 1 0 0,0 0-1 0 0,-1-1 1 0 0,1 1-1 0 0,0-1 1 0 0,0 1-1 0 0,-1 0 0 0 0,1-1 1 0 0,0 1-1 0 0,0-1 1 0 0,0 1-1 0 0,0-1 1 0 0,-1 1-1 0 0,1-1 1 0 0,0 1-1 0 0,0-1 0 0 0,0 1 1 0 0,0-1-1 0 0,0 1 1 0 0,0 0-1 0 0,0-1 1 0 0,1 1-1 0 0,-1-1 0 0 0,0 1 1 0 0,0-1-1 0 0,0 1 1 0 0,0-1-1 0 0,1 1 1 0 0,-1-1-1 0 0,0 1 0 0 0,0 0 1 0 0,1-1-1 0 0,28-17 597 0 0,-12 8-500 0 0,-5 3-119 0 0,0 1 0 0 0,0 0 1 0 0,1 0-1 0 0,-1 1 1 0 0,1 1-1 0 0,0 0 0 0 0,1 1 1 0 0,-1 0-1 0 0,1 1 0 0 0,15-1 1 0 0,35 5-582 0 0,-21 0-156 0 0,1 2-171 0 0,-15-1 258 0 0,0 1-1229 0 0,-2 0-3929 0 0</inkml:trace>
</inkml:ink>
</file>

<file path=ppt/ink/ink5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50:15.339"/>
    </inkml:context>
    <inkml:brush xml:id="br0">
      <inkml:brushProperty name="width" value="0.1" units="cm"/>
      <inkml:brushProperty name="height" value="0.1" units="cm"/>
    </inkml:brush>
  </inkml:definitions>
  <inkml:trace contextRef="#ctx0" brushRef="#br0">0 173 5257 0 0,'69'91'2641'0'0,"-71"-91"-2065"0"0,-9-11 0 0 0,8 4-208 0 0,3 2 432 0 0,3 1-656 0 0,-5 2 8 0 0,2 1 64 0 0,0-1-40 0 0,0 0-8 0 0,0 1-96 0 0,0-1-56 0 0,0 1-216 0 0,0-1-464 0 0,13-3 560 0 0,-3 2-136 0 0,-7 0 8 0 0,3-4-488 0 0</inkml:trace>
  <inkml:trace contextRef="#ctx0" brushRef="#br0" timeOffset="1">21 79 4929 0 0,'-8'-35'2377'0'0,"2"-1"-1353"0"0,12 32-672 0 0,-3 2-240 0 0,2 2 88 0 0,-5-2-136 0 0,9 2-568 0 0,12 0 456 0 0,37 4-256 0 0,-50-1-272 0 0</inkml:trace>
</inkml:ink>
</file>

<file path=ppt/ink/ink5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50:15.674"/>
    </inkml:context>
    <inkml:brush xml:id="br0">
      <inkml:brushProperty name="width" value="0.1" units="cm"/>
      <inkml:brushProperty name="height" value="0.1" units="cm"/>
    </inkml:brush>
  </inkml:definitions>
  <inkml:trace contextRef="#ctx0" brushRef="#br0">7 1 6009 0 0,'-2'21'6010'0'0,"-1"-17"-5930"0"0,2 6 32 0 0,1-5 120 0 0,0 4-208 0 0,3 9 104 0 0,0-1-56 0 0,5 14-48 0 0,0 1-104 0 0,-2-18-744 0 0,-6-9 711 0 0,0 0-351 0 0,0 6-272 0 0</inkml:trace>
</inkml:ink>
</file>

<file path=ppt/ink/ink5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50:16.128"/>
    </inkml:context>
    <inkml:brush xml:id="br0">
      <inkml:brushProperty name="width" value="0.1" units="cm"/>
      <inkml:brushProperty name="height" value="0.1" units="cm"/>
    </inkml:brush>
  </inkml:definitions>
  <inkml:trace contextRef="#ctx0" brushRef="#br0">101 56 2649 0 0,'-54'-32'971'0'0,"28"16"-449"0"0,15 10 239 0 0,2 5-413 0 0,8 8 1362 0 0,2 14 1825 0 0,4 9-3299 0 0,1-3 41 0 0,-2-9-148 0 0,-1 0 0 0 0,0 0 0 0 0,-2 0-1 0 0,0 35 1 0 0,-3-20-256 0 0,5 18 564 0 0,-2-34-891 0 0,0 0 0 0 0,-1 0-1 0 0,0 0 1 0 0,-4 18-1 0 0,6-23-614 0 0</inkml:trace>
</inkml:ink>
</file>

<file path=ppt/ink/ink5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50:16.460"/>
    </inkml:context>
    <inkml:brush xml:id="br0">
      <inkml:brushProperty name="width" value="0.1" units="cm"/>
      <inkml:brushProperty name="height" value="0.1" units="cm"/>
    </inkml:brush>
  </inkml:definitions>
  <inkml:trace contextRef="#ctx0" brushRef="#br0">73 27 3393 0 0,'-4'-11'2979'0'0,"-2"-4"-169"0"0,6 15-2768 0 0,0 0-1 0 0,-1 0 0 0 0,1 0 0 0 0,-1 0 1 0 0,1 0-1 0 0,-1 0 0 0 0,1 0 1 0 0,-1 0-1 0 0,1 0 0 0 0,0 0 1 0 0,-1 0-1 0 0,1 1 0 0 0,-1-1 0 0 0,1 0 1 0 0,-1 0-1 0 0,1 0 0 0 0,0 1 1 0 0,-1-1-1 0 0,1 0 0 0 0,0 1 1 0 0,-1-1-1 0 0,1 0 0 0 0,0 0 0 0 0,-1 1 1 0 0,1-1-1 0 0,0 1 0 0 0,0-1 1 0 0,-1 0-1 0 0,1 1 0 0 0,0-1 1 0 0,0 1-1 0 0,0-1 0 0 0,0 0 0 0 0,-1 1 1 0 0,1-1-1 0 0,0 1 0 0 0,0 0 1 0 0,-11 18 164 0 0,-12 23-71 0 0,11-11 61 0 0,8-5-50 0 0,9 16-8 0 0,6-17-68 0 0,-2-10-21 0 0,-1-7-8 0 0,-5-6-32 0 0,1 1 1 0 0,0 0 0 0 0,-1-1-1 0 0,1 0 1 0 0,0 0 0 0 0,0 0-1 0 0,0-1 1 0 0,9 3 0 0 0,0-3 25 0 0,-11-2-28 0 0,1 1 1 0 0,-1-1 0 0 0,1 0 0 0 0,-1 0 0 0 0,0 0 0 0 0,1 0 0 0 0,-1 0 0 0 0,0 0 0 0 0,0-1 0 0 0,0 1 0 0 0,0-1 0 0 0,0 1 0 0 0,0-1 0 0 0,2-3 0 0 0,14-17 64 0 0,-13 15-39 0 0,-1 3-19 0 0,-1-1-1 0 0,0 0 1 0 0,0 0 0 0 0,-1 0 0 0 0,1 0 0 0 0,-1 0 0 0 0,0 0 0 0 0,0-1 0 0 0,-1 1 0 0 0,0 0 0 0 0,0-1 0 0 0,0 0 0 0 0,0 1 0 0 0,-1-11 0 0 0,-1 13-12 0 0,1-1 1 0 0,-1 1-1 0 0,0-1 1 0 0,0 1-1 0 0,0-1 1 0 0,-1 1-1 0 0,1 0 1 0 0,-1-1-1 0 0,0 1 1 0 0,1 0-1 0 0,-2 0 1 0 0,1 0 0 0 0,0 0-1 0 0,0 1 1 0 0,-1-1-1 0 0,0 1 1 0 0,1-1-1 0 0,-1 1 1 0 0,0 0-1 0 0,0 0 1 0 0,-1 0-1 0 0,1 0 1 0 0,0 1-1 0 0,-6-3 1 0 0,2 1-26 0 0,-21-9-470 0 0,14 13-397 0 0,12 10 203 0 0</inkml:trace>
</inkml:ink>
</file>

<file path=ppt/ink/ink5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50:17.264"/>
    </inkml:context>
    <inkml:brush xml:id="br0">
      <inkml:brushProperty name="width" value="0.1" units="cm"/>
      <inkml:brushProperty name="height" value="0.1" units="cm"/>
    </inkml:brush>
  </inkml:definitions>
  <inkml:trace contextRef="#ctx0" brushRef="#br0">13 5 3049 0 0,'0'0'4955'0'0,"-8"1"-3531"0"0,3-1-70 0 0,5 2-1225 0 0,3 7 29 0 0,1 2-35 0 0,1 0 13 0 0,32 34 31 0 0,16 2-132 0 0,-52-46-35 0 0,1 1 4 0 0,1 0 1 0 0,-1 0-1 0 0,1 0 0 0 0,-1 0 0 0 0,1 0 0 0 0,0 0 0 0 0,0-1 0 0 0,0 1 0 0 0,0-1 0 0 0,0 0 0 0 0,0 0 0 0 0,0 0 0 0 0,1 0 0 0 0,-1-1 0 0 0,0 1 0 0 0,0-1 0 0 0,4 0 0 0 0,-5-1-1 0 0,0 1 0 0 0,0-1 0 0 0,-1 0 0 0 0,1 1 0 0 0,0-1-1 0 0,-1 0 1 0 0,1 0 0 0 0,-1 0 0 0 0,0 0 0 0 0,1-1 0 0 0,-1 1 0 0 0,0 0 0 0 0,1-1 0 0 0,-1 1 0 0 0,0-1-1 0 0,0 1 1 0 0,0-1 0 0 0,0 1 0 0 0,-1-1 0 0 0,1 1 0 0 0,1-4 0 0 0,1-6 7 0 0,-1 0 0 0 0,0 0 0 0 0,0 0 0 0 0,-1-1 0 0 0,0 1 0 0 0,-1 0 0 0 0,-2-14 0 0 0,2 15 4 0 0,0 4-3 0 0,0-1 98 0 0,9 22 130 0 0,-2-6-211 0 0,-4-3 3 0 0,29 61 122 0 0,-26-53-108 0 0,-1 1-1 0 0,-1-1 0 0 0,0 1 1 0 0,-1 0-1 0 0,2 27 1 0 0,13 116 204 0 0,1 35-156 0 0,-16-151-61 0 0,-2-31-24 0 0,0 0 1 0 0,0 0-1 0 0,-1-1 1 0 0,0 1 0 0 0,-1 0-1 0 0,0 0 1 0 0,-5 16-1 0 0,6-25-6 0 0,0-1 0 0 0,-1 1-1 0 0,1-1 1 0 0,-1 1-1 0 0,1-1 1 0 0,-1 1-1 0 0,0-1 1 0 0,0 0-1 0 0,1 1 1 0 0,-1-1-1 0 0,0 0 1 0 0,0 0-1 0 0,0 1 1 0 0,0-1 0 0 0,0 0-1 0 0,-1 0 1 0 0,1 0-1 0 0,0 0 1 0 0,0 0-1 0 0,-1-1 1 0 0,1 1-1 0 0,0 0 1 0 0,-1-1-1 0 0,1 1 1 0 0,-1-1-1 0 0,1 1 1 0 0,-1-1 0 0 0,1 0-1 0 0,-1 1 1 0 0,1-1-1 0 0,-1 0 1 0 0,0 0-1 0 0,1 0 1 0 0,-1 0-1 0 0,1 0 1 0 0,-1-1-1 0 0,1 1 1 0 0,-1 0-1 0 0,1-1 1 0 0,-1 1 0 0 0,1-1-1 0 0,-1 0 1 0 0,-1 0-1 0 0,-1-2 4 0 0,-1 0 0 0 0,1 0 1 0 0,0 0-1 0 0,0 0 0 0 0,0 0 0 0 0,1-1 0 0 0,-1 0 0 0 0,1 1 0 0 0,0-1 1 0 0,0-1-1 0 0,-5-7 0 0 0,0-6-2 0 0,0-1 0 0 0,2 0 1 0 0,0 0-1 0 0,0 0 0 0 0,2-1 1 0 0,1 1-1 0 0,0-1 0 0 0,1 0 1 0 0,2-36-1 0 0,1 51-3 0 0,0 0-1 0 0,0-1 1 0 0,0 2 0 0 0,0-1-1 0 0,1 0 1 0 0,0 0 0 0 0,0 0-1 0 0,0 1 1 0 0,1-1 0 0 0,-1 1-1 0 0,1 0 1 0 0,0-1 0 0 0,0 1-1 0 0,1 1 1 0 0,-1-1 0 0 0,1 0-1 0 0,0 1 1 0 0,0 0 0 0 0,0 0-1 0 0,8-5 1 0 0,-4 5-25 0 0,0 0 1 0 0,0 0-1 0 0,0 1 0 0 0,0 0 0 0 0,1 0 1 0 0,-1 1-1 0 0,1 0 0 0 0,-1 0 1 0 0,1 1-1 0 0,-1 0 0 0 0,1 1 1 0 0,8 1-1 0 0,31 8-2069 0 0</inkml:trace>
</inkml:ink>
</file>

<file path=ppt/ink/ink5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50:17.626"/>
    </inkml:context>
    <inkml:brush xml:id="br0">
      <inkml:brushProperty name="width" value="0.1" units="cm"/>
      <inkml:brushProperty name="height" value="0.1" units="cm"/>
    </inkml:brush>
  </inkml:definitions>
  <inkml:trace contextRef="#ctx0" brushRef="#br0">17 57 3217 0 0,'33'-45'3118'0'0,"-33"45"-3040"0"0,0 0 0 0 0,1 0 1 0 0,-1 0-1 0 0,0 0 0 0 0,0 0 0 0 0,1-1 1 0 0,-1 1-1 0 0,0 0 0 0 0,0 0 0 0 0,0 0 1 0 0,1 0-1 0 0,-1-1 79 0 0,0 1-79 0 0,0 0 0 0 0,0 0 0 0 0,1 0 1 0 0,-1-1-1 0 0,0 1 0 0 0,0 0 1 0 0,0 0-1 0 0,0 0 0 0 0,0-1 0 0 0,0 1 1 0 0,0 0-1 0 0,0 0 0 0 0,0-1 1 0 0,1 1-1 0 0,-1 0 0 0 0,0 0 0 0 0,0-1 1 0 0,0 1-1 0 0,0 0 0 0 0,0 0 0 0 0,-1-1 1 0 0,1 1-1 0 0,0 0 0 0 0,0 0 1 0 0,0-1-1 0 0,0 1 0 0 0,0 0 0 0 0,0 0 1 0 0,0 0-1 0 0,0-1 0 0 0,0 1 1 0 0,-1 0-1 0 0,1 0 0 0 0,0-1 79 0 0,0 1-79 0 0,0 0 0 0 0,-1 0 1 0 0,1 0-1 0 0,0 0 0 0 0,0-1 0 0 0,0 1 1 0 0,-1 0-1 0 0,1 0 0 0 0,0 0 0 0 0,0 0 1 0 0,-1 0-1 0 0,1 0 0 0 0,0 0 1 0 0,0 0-1 0 0,-1 0 0 0 0,1 0 0 0 0,0 0 1 0 0,-1 0-1 0 0,-13 7 667 0 0,-11 39-353 0 0,23-41-382 0 0,0 0 0 0 0,1-1 0 0 0,0 1 0 0 0,0 0 0 0 0,1 0 0 0 0,-1-1 0 0 0,1 1 0 0 0,0 0 0 0 0,0 0 0 0 0,0 0 0 0 0,3 9 0 0 0,7 16 176 0 0,-2-16-137 0 0,11 3 40 0 0,-3-7-24 0 0,-5-3-20 0 0,25 10 42 0 0,24 4 57 0 0,-57-20-188 0 0,1 0 1 0 0,-1-1-1 0 0,1 1 1 0 0,-1-1-1 0 0,1 0 0 0 0,0 0 1 0 0,-1 0-1 0 0,1 0 1 0 0,-1 0-1 0 0,1-1 1 0 0,-1 0-1 0 0,6-1 1 0 0,-7 1-52 0 0,-1 0 0 0 0,1 1 0 0 0,-1-1 0 0 0,1 0 0 0 0,-1 0 0 0 0,0 1 0 0 0,1-1 0 0 0,-1 0 1 0 0,0-1-1 0 0,0 1 0 0 0,1 0 0 0 0,-1 0 0 0 0,0 0 0 0 0,0-1 0 0 0,0 1 0 0 0,0 0 0 0 0,-1-1 0 0 0,1 1 0 0 0,0-1 0 0 0,-1 1 0 0 0,1-1 1 0 0,-1 0-1 0 0,1 1 0 0 0,-1-1 0 0 0,0 1 0 0 0,1-4 0 0 0,-1-5-1080 0 0</inkml:trace>
</inkml:ink>
</file>

<file path=ppt/ink/ink5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50:17.976"/>
    </inkml:context>
    <inkml:brush xml:id="br0">
      <inkml:brushProperty name="width" value="0.1" units="cm"/>
      <inkml:brushProperty name="height" value="0.1" units="cm"/>
    </inkml:brush>
  </inkml:definitions>
  <inkml:trace contextRef="#ctx0" brushRef="#br0">55 104 5929 0 0,'-22'-46'2825'0'0,"-1"1"-1649"0"0,23 43-776 0 0,0-1-344 0 0,-8-5 8 0 0,7 8 136 0 0,5 4-80 0 0,3-1-80 0 0,-9-5 8 0 0,2 1 0 0 0</inkml:trace>
</inkml:ink>
</file>

<file path=ppt/ink/ink5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50:18.341"/>
    </inkml:context>
    <inkml:brush xml:id="br0">
      <inkml:brushProperty name="width" value="0.1" units="cm"/>
      <inkml:brushProperty name="height" value="0.1" units="cm"/>
    </inkml:brush>
  </inkml:definitions>
  <inkml:trace contextRef="#ctx0" brushRef="#br0">3 15 5785 0 0,'-2'-4'7178'0'0,"32"9"-6650"0"0,-14-4-431 0 0,153 13 921 0 0,-141-14-1245 0 0,51-8 1 0 0,-15-8-1424 0 0,-49 10-4068 0 0</inkml:trace>
</inkml:ink>
</file>

<file path=ppt/ink/ink5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50:18.694"/>
    </inkml:context>
    <inkml:brush xml:id="br0">
      <inkml:brushProperty name="width" value="0.1" units="cm"/>
      <inkml:brushProperty name="height" value="0.1" units="cm"/>
    </inkml:brush>
  </inkml:definitions>
  <inkml:trace contextRef="#ctx0" brushRef="#br0">1 1 6137 0 0,'105'31'2171'0'0,"-91"-28"-1680"0"0,-4-1-104 0 0,-7-6-194 0 0,2 0 1478 0 0,3 32-970 0 0,-2-10-583 0 0,4 14 124 0 0,4 16 157 0 0,-4-13-43 0 0,7 54-1 0 0,-11-30-207 0 0,-3 29-44 0 0,-2-52-70 0 0,8 67-118 0 0,-8-99-112 0 0</inkml:trace>
</inkml:ink>
</file>

<file path=ppt/ink/ink5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50:19.029"/>
    </inkml:context>
    <inkml:brush xml:id="br0">
      <inkml:brushProperty name="width" value="0.1" units="cm"/>
      <inkml:brushProperty name="height" value="0.1" units="cm"/>
    </inkml:brush>
  </inkml:definitions>
  <inkml:trace contextRef="#ctx0" brushRef="#br0">193 127 5569 0 0,'54'-90'2394'0'0,"-54"89"-2326"0"0,1 1-1 0 0,-1-1 0 0 0,1 1 1 0 0,-1-1-1 0 0,0 0 1 0 0,1 1-1 0 0,-1-1 1 0 0,0 0-1 0 0,1 1 1 0 0,-1-1-1 0 0,0 0 1 0 0,0 1-1 0 0,1-1 1 0 0,-1 0-1 0 0,0 1 1 0 0,0-1-1 0 0,0 0 1 0 0,0 1-1 0 0,0-1 0 0 0,0 0 1 0 0,0 0-1 0 0,0 1 1 0 0,-1-1-1 0 0,1 0 1 0 0,0 0-1 0 0,-12 0 352 0 0,7 2-375 0 0,2-2 31 0 0,-1 0 0 0 0,1 0 0 0 0,0 0 0 0 0,0 1 0 0 0,-1-1 0 0 0,1 1 1 0 0,0 0-1 0 0,-6 1 0 0 0,6-1 15 0 0,0 1 0 0 0,0 0 0 0 0,1 1 0 0 0,-1-1-1 0 0,1 0 1 0 0,-1 1 0 0 0,1-1 0 0 0,0 1 0 0 0,0 0 0 0 0,-1 0 0 0 0,1 0 0 0 0,0 0 0 0 0,1 0 0 0 0,-1 0-1 0 0,0 1 1 0 0,1-1 0 0 0,-1 1 0 0 0,0 2 0 0 0,-21 39 422 0 0,18-32-431 0 0,1 0 0 0 0,1 1 0 0 0,-5 23 0 0 0,7 14 23 0 0,6-18-12 0 0,-3-25-79 0 0,0-1 0 0 0,1 0 0 0 0,-1 0-1 0 0,1 1 1 0 0,1-1 0 0 0,-1-1 0 0 0,1 1 0 0 0,0-1-1 0 0,0 1 1 0 0,1-1 0 0 0,8 7 0 0 0,-8-7-8 0 0,1 0 1 0 0,0-1-1 0 0,0 0 0 0 0,0 0 1 0 0,0 0-1 0 0,1-1 1 0 0,-1 0-1 0 0,1 0 0 0 0,0-1 1 0 0,0 0-1 0 0,0 0 1 0 0,0-1-1 0 0,1 0 0 0 0,-1 0 1 0 0,0 0-1 0 0,11-1 1 0 0,-6-2-11 0 0,-3 2 17 0 0,0-1-1 0 0,0 0 1 0 0,0-1-1 0 0,0 0 0 0 0,16-6 1 0 0,-21 6-4 0 0,-1 1-1 0 0,0-1 1 0 0,0-1 0 0 0,0 1-1 0 0,-1 0 1 0 0,1-1-1 0 0,0 0 1 0 0,-1 1 0 0 0,0-1-1 0 0,1 0 1 0 0,-1 0 0 0 0,0 0-1 0 0,-1-1 1 0 0,1 1-1 0 0,-1 0 1 0 0,1-1 0 0 0,-1 1-1 0 0,1-5 1 0 0,-1 1-3 0 0,0 0 0 0 0,0 1 0 0 0,-1-1 1 0 0,0 0-1 0 0,0 0 0 0 0,-1 0 0 0 0,1 0 0 0 0,-2 0 0 0 0,1 0 1 0 0,-1 0-1 0 0,0 1 0 0 0,0-1 0 0 0,-1 1 0 0 0,0-1 0 0 0,0 1 0 0 0,0 0 1 0 0,-6-7-1 0 0,-2-4-6 0 0,-2 1 0 0 0,0 0 0 0 0,0 0 0 0 0,-25-20 0 0 0,-18-6 14 0 0,49 38-12 0 0,0 0 1 0 0,0 0 0 0 0,-1 1-1 0 0,1 1 1 0 0,-1-1 0 0 0,1 1-1 0 0,-1 0 1 0 0,0 1-1 0 0,0 0 1 0 0,-14 0 0 0 0,0 0 12 0 0,11 0-48 0 0,0 1-1 0 0,0 0 0 0 0,-1 1 1 0 0,-14 3-1 0 0,23-3 9 0 0,-1 0 0 0 0,1 0-1 0 0,0 0 1 0 0,0 0 0 0 0,0 1-1 0 0,0-1 1 0 0,1 1 0 0 0,-1 0 0 0 0,0 0-1 0 0,-3 3 1 0 0,-10 21-256 0 0,14-16 5 0 0</inkml:trace>
</inkml:ink>
</file>

<file path=ppt/ink/ink5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23:01:55.657"/>
    </inkml:context>
    <inkml:brush xml:id="br0">
      <inkml:brushProperty name="width" value="0.05" units="cm"/>
      <inkml:brushProperty name="height" value="0.05" units="cm"/>
      <inkml:brushProperty name="color" value="#E71224"/>
    </inkml:brush>
  </inkml:definitions>
  <inkml:trace contextRef="#ctx0" brushRef="#br0">18 632 2345 0 0,'22'69'2253'0'0,"-10"-48"-504"0"0,-8-17-1634 0 0,-1 0-1 0 0,1-1 1 0 0,0 1-1 0 0,0-1 1 0 0,0 0-1 0 0,0 0 1 0 0,1 0-1 0 0,4 2 1 0 0,18 7-68 0 0,-17-8 275 0 0,7 3-103 0 0,-6-3-73 0 0,0-1 0 0 0,0 0 0 0 0,1 0 0 0 0,13 1 1 0 0,-3-4 86 0 0,-8-1-58 0 0,9-3 162 0 0,-10 0-53 0 0,1-1 0 0 0,-1 0 1 0 0,25-14-1 0 0,-34 17-211 0 0,0 0 0 0 0,0-1 0 0 0,-1 1-1 0 0,1-1 1 0 0,-1 0 0 0 0,1 0 0 0 0,-1 0 0 0 0,0-1 0 0 0,0 1 0 0 0,-1-1 0 0 0,1 1 0 0 0,-1-1 0 0 0,0 0 0 0 0,0 0 0 0 0,0 0 0 0 0,3-9 0 0 0,-6 12-46 0 0,1-1 1 0 0,0 0-1 0 0,-1 0 1 0 0,1 1-1 0 0,-1-1 1 0 0,0 0-1 0 0,1 0 1 0 0,-1 1-1 0 0,0-1 0 0 0,0 1 1 0 0,0-1-1 0 0,0 1 1 0 0,0-1-1 0 0,0 1 1 0 0,-1 0-1 0 0,1 0 1 0 0,0-1-1 0 0,-1 1 1 0 0,1 0-1 0 0,-1 0 1 0 0,1 0-1 0 0,-4-1 1 0 0,-17-15 36 0 0,-113-132 557 0 0,60 64-40 0 0,20 23-115 0 0,44 50-425 0 0,-7-7 55 0 0,-25-30 190 0 0,29 28-205 0 0,6 5-53 0 0,8 3-12 0 0,16-6-5 0 0,24-5-10 0 0,-27 17 2 0 0,123-64 6 0 0,-44 30-57 0 0,-12 5-137 0 0,-32 21-603 0 0,-46 14 705 0 0,-1 1 0 0 0,1 0 0 0 0,0-1 1 0 0,-1 1-1 0 0,1 0 0 0 0,-1 0 0 0 0,1 0 0 0 0,0 0 0 0 0,-1 0 0 0 0,1 1 0 0 0,-1-1 0 0 0,1 0 0 0 0,-1 1 0 0 0,1-1 0 0 0,-1 1 0 0 0,1 0 0 0 0,-1-1 0 0 0,0 1 0 0 0,1 0 0 0 0,-1 0 0 0 0,0 0 0 0 0,1 0 1 0 0,-1 0-1 0 0,0 0 0 0 0,0 0 0 0 0,0 0 0 0 0,2 3 0 0 0,2 5-791 0 0</inkml:trace>
</inkml:ink>
</file>

<file path=ppt/ink/ink5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50:20.395"/>
    </inkml:context>
    <inkml:brush xml:id="br0">
      <inkml:brushProperty name="width" value="0.1" units="cm"/>
      <inkml:brushProperty name="height" value="0.1" units="cm"/>
    </inkml:brush>
  </inkml:definitions>
  <inkml:trace contextRef="#ctx0" brushRef="#br0">272 256 4425 0 0,'12'-1'71'0'0,"6"-2"1898"0"0,-18-4 338 0 0,-7-1-334 0 0,6 5-1856 0 0,0 0-1 0 0,0 0 1 0 0,0 0 0 0 0,0 0-1 0 0,0 0 1 0 0,1 0-1 0 0,0 0 1 0 0,0 0 0 0 0,0 0-1 0 0,0 0 1 0 0,0 0 0 0 0,0 0-1 0 0,2-5 1 0 0,-1-9 188 0 0,0-3-178 0 0,-2 6 39 0 0,1-1 1 0 0,1 0 0 0 0,0 1-1 0 0,1-1 1 0 0,0 0 0 0 0,2 1-1 0 0,5-17 1 0 0,-7 29-168 0 0,0 0 1 0 0,1 0-1 0 0,-1 0 1 0 0,1 1-1 0 0,-1-1 1 0 0,1 1-1 0 0,0-1 1 0 0,-1 1-1 0 0,1 0 1 0 0,0 0-1 0 0,0 1 1 0 0,0-1-1 0 0,-1 0 0 0 0,1 1 1 0 0,0 0-1 0 0,0-1 1 0 0,0 1-1 0 0,0 0 1 0 0,0 1-1 0 0,0-1 1 0 0,0 1-1 0 0,3 0 1 0 0,3 0 29 0 0,-25 3-24 0 0,-9 15 4 0 0,16-12-5 0 0,-47 38 3 0 0,-80 67 13 0 0,86-64-15 0 0,20-17-4 0 0,19-19 0 0 0,1 1 0 0 0,-14 25 1 0 0,21-34-2 0 0,1 0 1 0 0,-1 1-1 0 0,1-1 0 0 0,1 0 1 0 0,-1 1-1 0 0,1 0 1 0 0,-1-1-1 0 0,1 1 0 0 0,1 0 1 0 0,-1-1-1 0 0,1 1 1 0 0,-1 0-1 0 0,2 9 0 0 0,7-5 4 0 0,17-4 4 0 0,-3-2-5 0 0,-13-1-3 0 0,-3 1 0 0 0,0-2 0 0 0,1 1 0 0 0,-1-1 0 0 0,0 0 0 0 0,1 0 0 0 0,-1 0 0 0 0,1-1 0 0 0,10-1 0 0 0,-4 0 0 0 0,6 5-2 0 0,5-1 3 0 0,-12 0 0 0 0,7 6-1 0 0,-13-5 0 0 0,0 1 0 0 0,0 0 0 0 0,-1 0 0 0 0,1 0 0 0 0,4 7 0 0 0,-10-10 0 0 0,1-1-1 0 0,-1 1 1 0 0,1 0 0 0 0,-1 0-1 0 0,0-1 1 0 0,0 1 0 0 0,0 0-1 0 0,0 0 1 0 0,0-1 0 0 0,0 1-1 0 0,-1 0 1 0 0,1 0 0 0 0,0-1 0 0 0,-1 1-1 0 0,1 0 1 0 0,-1-1 0 0 0,0 1-1 0 0,0 0 1 0 0,0-1 0 0 0,1 1-1 0 0,-4 2 1 0 0,-2 10-1 0 0,-8 12 0 0 0,0-1 0 0 0,-2-1 0 0 0,-1 0-1 0 0,-1-1 1 0 0,-1-1 0 0 0,-28 27 0 0 0,35-37 7 0 0,-5 7-1 0 0,4 3 1 0 0,2 11 17 0 0,10-23-20 0 0,-1 10 2 0 0,3 11 0 0 0,-1-30-5 0 0,0 1 0 0 0,0 0 0 0 0,1-1 0 0 0,-1 1 0 0 0,0-1 1 0 0,1 0-1 0 0,-1 1 0 0 0,1-1 0 0 0,0 1 0 0 0,-1-1 0 0 0,1 0 0 0 0,0 1 0 0 0,0-1 0 0 0,0 0 1 0 0,0 0-1 0 0,0 0 0 0 0,0 0 0 0 0,0 0 0 0 0,1 0 0 0 0,-1 0 0 0 0,0 0 0 0 0,1 0 0 0 0,-1 0 1 0 0,0-1-1 0 0,1 1 0 0 0,-1 0 0 0 0,3 0 0 0 0,33 6-2 0 0,19 1-9 0 0,27 0-6 0 0,-26-6 15 0 0,8-5 25 0 0,-20 0 25 0 0,-16 3-24 0 0,17 8-36 0 0,-35-6-10 0 0,13 2-865 0 0,-24-4 868 0 0,1 0 1 0 0,-1 0 0 0 0,0 0-1 0 0,0 0 1 0 0,1 1 0 0 0,-1-1-1 0 0,0 0 1 0 0,0 0-1 0 0,1 0 1 0 0,-1 0 0 0 0,0 0-1 0 0,0 0 1 0 0,1 0-1 0 0,-1 1 1 0 0,0-1 0 0 0,0 0-1 0 0,0 0 1 0 0,1 0-1 0 0,-1 1 1 0 0,0-1 0 0 0,0 0-1 0 0,0 0 1 0 0,0 0 0 0 0,0 1-1 0 0,1-1 1 0 0,-1 0-1 0 0,0 0 1 0 0,0 1 0 0 0,0-1-1 0 0,0 0 1 0 0,0 0-1 0 0,0 1 1 0 0,0-1 0 0 0,0 0-1 0 0,0 1 1 0 0,0-1-1 0 0,0 0 1 0 0,0 0 0 0 0,0 1-1 0 0,0-1 1 0 0,0 0 0 0 0,0 0-1 0 0,0 1 1 0 0,0-1-1 0 0,-1 0 1 0 0,1 0 0 0 0,0 1-1 0 0,0-1 1 0 0,0 0-1 0 0,0 0 1 0 0,0 0 0 0 0,-1 1-1 0 0,1-1 1 0 0,0 0-1 0 0,0 0 1 0 0,0 0 0 0 0,-1 0-1 0 0,1 1 1 0 0,0-1 0 0 0,0 0-1 0 0,-1 0 1 0 0,1 0-1 0 0,0 0 1 0 0,-14 5-1346 0 0,0 7 722 0 0</inkml:trace>
</inkml:ink>
</file>

<file path=ppt/ink/ink5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50:21.431"/>
    </inkml:context>
    <inkml:brush xml:id="br0">
      <inkml:brushProperty name="width" value="0.1" units="cm"/>
      <inkml:brushProperty name="height" value="0.1" units="cm"/>
    </inkml:brush>
  </inkml:definitions>
  <inkml:trace contextRef="#ctx0" brushRef="#br0">62 1 2705 0 0,'-8'0'1113'0'0,"-4"1"774"0"0,-1 1-250 0 0,5-2-1053 0 0,7 1-465 0 0,-1-1-1 0 0,1 1 1 0 0,0-1 0 0 0,0 1 0 0 0,0 0 0 0 0,0-1 0 0 0,0 1 0 0 0,0 0 0 0 0,0 0 0 0 0,0 0-1 0 0,0 0 1 0 0,0 0 0 0 0,0 0 0 0 0,0 0 0 0 0,1 0 0 0 0,-1 0 0 0 0,0 0 0 0 0,1 1 0 0 0,-1-1-1 0 0,1 0 1 0 0,0 0 0 0 0,-1 1 0 0 0,1-1 0 0 0,0 0 0 0 0,0 0 0 0 0,-1 1 0 0 0,1-1 0 0 0,0 0-1 0 0,0 1 1 0 0,1-1 0 0 0,-1 0 0 0 0,0 3 0 0 0,5 46-516 0 0,-5-46 652 0 0,3 13-109 0 0,0-1 0 0 0,9 27 1 0 0,-3-16-18 0 0,-2-9-84 0 0,-6-15-41 0 0,2 4 6 0 0,-2-6-6 0 0,-1 0 0 0 0,1 0 0 0 0,0 0 0 0 0,-1 0 0 0 0,1 0 0 0 0,0 0 0 0 0,0 0 0 0 0,0 0 0 0 0,0 0 0 0 0,-1 0 0 0 0,1 0 0 0 0,0-1 0 0 0,0 1 0 0 0,1 0 0 0 0,-1-1 0 0 0,1 1 0 0 0,10 2 33 0 0,-3-1-16 0 0,-3-2-67 0 0,0 0 1 0 0,-1 0-1 0 0,1-1 0 0 0,0 0 1 0 0,0 0-1 0 0,-1 0 0 0 0,1 0 0 0 0,-1-1 1 0 0,10-4-1 0 0,-11 4-29 0 0,-1 1 0 0 0,0-1 0 0 0,0 0 1 0 0,0 0-1 0 0,0 0 0 0 0,0-1 0 0 0,0 1 0 0 0,0-1 0 0 0,-1 1 1 0 0,4-5-1 0 0,0-6-239 0 0,1 1-318 0 0</inkml:trace>
</inkml:ink>
</file>

<file path=ppt/ink/ink5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50:21.793"/>
    </inkml:context>
    <inkml:brush xml:id="br0">
      <inkml:brushProperty name="width" value="0.1" units="cm"/>
      <inkml:brushProperty name="height" value="0.1" units="cm"/>
    </inkml:brush>
  </inkml:definitions>
  <inkml:trace contextRef="#ctx0" brushRef="#br0">1 22 5241 0 0,'2'-5'5199'0'0,"-2"-6"-4711"0"0,-1 5 76 0 0,37 20-1698 0 0,-30 0 18 0 0,2-4 84 0 0</inkml:trace>
</inkml:ink>
</file>

<file path=ppt/ink/ink5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50:22.125"/>
    </inkml:context>
    <inkml:brush xml:id="br0">
      <inkml:brushProperty name="width" value="0.1" units="cm"/>
      <inkml:brushProperty name="height" value="0.1" units="cm"/>
    </inkml:brush>
  </inkml:definitions>
  <inkml:trace contextRef="#ctx0" brushRef="#br0">47 157 6273 0 0,'12'-2'6282'0'0,"-10"2"-6266"0"0,3 0-24 0 0,-1 0-112 0 0,-4-3-1209 0 0</inkml:trace>
  <inkml:trace contextRef="#ctx0" brushRef="#br0" timeOffset="1">42 48 7250 0 0,'-39'-40'2992'0'0,"39"39"-2512"0"0,-3-3 0 0 0,8 4-200 0 0,-5-1 201 0 0,0-1-105 0 0,6 2-616 0 0,1 0-457 0 0,9 2 81 0 0,-5-1-144 0 0</inkml:trace>
</inkml:ink>
</file>

<file path=ppt/ink/ink5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50:22.466"/>
    </inkml:context>
    <inkml:brush xml:id="br0">
      <inkml:brushProperty name="width" value="0.1" units="cm"/>
      <inkml:brushProperty name="height" value="0.1" units="cm"/>
    </inkml:brush>
  </inkml:definitions>
  <inkml:trace contextRef="#ctx0" brushRef="#br0">14 1 5305 0 0,'-1'3'6286'0'0,"-1"-1"-6231"0"0,2 7 251 0 0,0 8-61 0 0,-1 16 12 0 0,-4 21 89 0 0,4-43-248 0 0,-2 18 114 0 0,3-13-83 0 0,16 37-607 0 0,-13-44 12 0 0,-2-7-180 0 0,0-9-1632 0 0</inkml:trace>
</inkml:ink>
</file>

<file path=ppt/ink/ink5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50:22.826"/>
    </inkml:context>
    <inkml:brush xml:id="br0">
      <inkml:brushProperty name="width" value="0.1" units="cm"/>
      <inkml:brushProperty name="height" value="0.1" units="cm"/>
    </inkml:brush>
  </inkml:definitions>
  <inkml:trace contextRef="#ctx0" brushRef="#br0">0 1 4769 0 0,'10'5'3597'0'0,"-7"-1"-1899"0"0,-6-2-1082 0 0,-1-2 532 0 0,5 16-726 0 0,1 1 0 0 0,0-1 0 0 0,7 21 0 0 0,-1-1-285 0 0,-4-11 246 0 0,-2 12-110 0 0,-2-13-328 0 0,0-9-565 0 0,-1-16 344 0 0</inkml:trace>
</inkml:ink>
</file>

<file path=ppt/ink/ink5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50:23.543"/>
    </inkml:context>
    <inkml:brush xml:id="br0">
      <inkml:brushProperty name="width" value="0.1" units="cm"/>
      <inkml:brushProperty name="height" value="0.1" units="cm"/>
    </inkml:brush>
  </inkml:definitions>
  <inkml:trace contextRef="#ctx0" brushRef="#br0">42 29 4521 0 0,'3'4'4814'0'0,"2"-12"-4386"0"0,0 2 58 0 0,11 0-372 0 0,-8 4-78 0 0,-4 0 74 0 0,0-1-1 0 0,5-2 5 0 0,-4 4 2 0 0,-2 2 8 0 0,-9 20-32 0 0,-25 59-8 0 0,3-28-16 0 0,19-29-51 0 0,6-9-7 0 0,0 7 8 0 0,-6 26 49 0 0,-2-12-23 0 0,8-11 17 0 0,6 0 14 0 0,4-9-23 0 0,-5-12-38 0 0,1 1 1 0 0,0-1 0 0 0,0 1-1 0 0,0-1 1 0 0,1 0 0 0 0,-1 0-1 0 0,1-1 1 0 0,-1 1 0 0 0,1-1-1 0 0,0 1 1 0 0,0-1 0 0 0,0-1-1 0 0,0 1 1 0 0,9 2-1 0 0,33 4 89 0 0,-17-7-66 0 0,-19-2-68 0 0,1-1 0 0 0,-1 1 1 0 0,0-2-1 0 0,1 1 0 0 0,11-6 1 0 0,23-10-181 0 0,-15 3-1152 0 0,-19 6-3285 0 0</inkml:trace>
</inkml:ink>
</file>

<file path=ppt/ink/ink5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50:23.897"/>
    </inkml:context>
    <inkml:brush xml:id="br0">
      <inkml:brushProperty name="width" value="0.1" units="cm"/>
      <inkml:brushProperty name="height" value="0.1" units="cm"/>
    </inkml:brush>
  </inkml:definitions>
  <inkml:trace contextRef="#ctx0" brushRef="#br0">32 7 4937 0 0,'-6'-7'3948'0'0,"6"7"-3802"0"0,0 0 0 0 0,-1 0 1 0 0,1 0-1 0 0,0 0 0 0 0,-1 0 0 0 0,1 0 0 0 0,0 0 1 0 0,-1 0-1 0 0,-6 13 998 0 0,-1 30-1073 0 0,6-30-48 0 0,-4 94 527 0 0,6-97-458 0 0,1 0 0 0 0,0 0 0 0 0,0 0 0 0 0,6 19 0 0 0,6-10-145 0 0,-12-17-127 0 0,1-1 0 0 0,-1 1 1 0 0,1-1-1 0 0,0 0 1 0 0,-1 0-1 0 0,1 0 1 0 0,0 0-1 0 0,0 0 1 0 0,-1 0-1 0 0,1 0 0 0 0,4 0 1 0 0</inkml:trace>
</inkml:ink>
</file>

<file path=ppt/ink/ink5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50:24.692"/>
    </inkml:context>
    <inkml:brush xml:id="br0">
      <inkml:brushProperty name="width" value="0.1" units="cm"/>
      <inkml:brushProperty name="height" value="0.1" units="cm"/>
    </inkml:brush>
  </inkml:definitions>
  <inkml:trace contextRef="#ctx0" brushRef="#br0">0 11 6081 0 0,'5'-3'4498'0'0,"17"-5"-2889"0"0,-22 9-1601 0 0,1 0 0 0 0,0-1 1 0 0,0 1-1 0 0,0-1 0 0 0,0 1 0 0 0,-1 0 1 0 0,1 0-1 0 0,0-1 0 0 0,-1 1 0 0 0,1 0 1 0 0,-1 0-1 0 0,1 0 0 0 0,-1 0 0 0 0,1 0 1 0 0,-1 0-1 0 0,1 0 0 0 0,-1 0 0 0 0,0 0 1 0 0,0 0-1 0 0,1 0 0 0 0,-1 1 0 0 0,11 29 58 0 0,-1-14-57 0 0,21 51 86 0 0,-29-64-87 0 0,0 0 0 0 0,1 1 0 0 0,-1-1 0 0 0,1 0 1 0 0,-1 0-1 0 0,1 0 0 0 0,0 0 0 0 0,1-1 0 0 0,6 7 0 0 0,-8-8-4 0 0,0-1 0 0 0,1 1 0 0 0,-1-1 0 0 0,0 0-1 0 0,0 0 1 0 0,1 0 0 0 0,-1 0 0 0 0,1 0-1 0 0,-1 0 1 0 0,4 0 0 0 0,15-4 58 0 0,-17-4-40 0 0,1 0-1 0 0,-2-1 1 0 0,1 1-1 0 0,-1-1 1 0 0,5-15-1 0 0,-5 11-9 0 0,6-45 29 0 0,-9 54-38 0 0,0 0-1 0 0,0 0 0 0 0,-1 0 1 0 0,1 1-1 0 0,-1-1 0 0 0,0 0 1 0 0,0 0-1 0 0,0 0 0 0 0,0 0 1 0 0,-2-2-1 0 0,1-6 17 0 0,-1 0 3 0 0,-2 8-16 0 0,1 7-7 0 0,6 11 1 0 0,6 4 7 0 0,-1-6 4 0 0,17 25 152 0 0,-2 1-1 0 0,-2 1 1 0 0,-2 0-1 0 0,-1 2 1 0 0,17 65-1 0 0,-33-98-142 0 0,0-1 1 0 0,0 1-1 0 0,-1-1 1 0 0,0 0-1 0 0,0 1 1 0 0,-1-1-1 0 0,0 1 0 0 0,-1-1 1 0 0,0 0-1 0 0,0 0 1 0 0,-1 0-1 0 0,0 0 0 0 0,-6 12 1 0 0,6-14-13 0 0,0-1 1 0 0,-1 1 0 0 0,1-1-1 0 0,-1 0 1 0 0,0 0-1 0 0,0 0 1 0 0,-1-1-1 0 0,0 0 1 0 0,1 1 0 0 0,-1-2-1 0 0,-1 1 1 0 0,1 0-1 0 0,0-1 1 0 0,-1 0-1 0 0,0-1 1 0 0,0 1 0 0 0,-12 3-1 0 0,16-6-6 0 0,-1 0-1 0 0,1 0 1 0 0,-1 0 0 0 0,1 0-1 0 0,-1 0 1 0 0,1 0-1 0 0,-1-1 1 0 0,1 1 0 0 0,-1-1-1 0 0,1 1 1 0 0,0-1 0 0 0,-1 0-1 0 0,1 0 1 0 0,0 0 0 0 0,0 0-1 0 0,-1-1 1 0 0,1 1-1 0 0,0-1 1 0 0,0 1 0 0 0,1-1-1 0 0,-1 0 1 0 0,0 1 0 0 0,-2-4-1 0 0,0-1 0 0 0,0 1 0 0 0,0-1 1 0 0,1 0-1 0 0,0 0 0 0 0,0 0 0 0 0,0 0 0 0 0,-2-9 0 0 0,-4-36-3 0 0,10 22-2 0 0,10-10-7 0 0,-8 34 7 0 0,-1 1 0 0 0,1-1 1 0 0,1 1-1 0 0,-1-1 0 0 0,0 1 1 0 0,1 1-1 0 0,0-1 0 0 0,0 0 1 0 0,0 1-1 0 0,1 0 0 0 0,-1 0 1 0 0,1 0-1 0 0,-1 0 0 0 0,1 1 1 0 0,0 0-1 0 0,0 0 0 0 0,0 0 0 0 0,0 0 1 0 0,1 1-1 0 0,9-1 0 0 0,21-2-12 0 0,2 0-70 0 0,-13-3-58 0 0,-16 5-51 0 0,7 3-158 0 0,0-1-364 0 0</inkml:trace>
</inkml:ink>
</file>

<file path=ppt/ink/ink5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50:25.048"/>
    </inkml:context>
    <inkml:brush xml:id="br0">
      <inkml:brushProperty name="width" value="0.1" units="cm"/>
      <inkml:brushProperty name="height" value="0.1" units="cm"/>
    </inkml:brush>
  </inkml:definitions>
  <inkml:trace contextRef="#ctx0" brushRef="#br0">14 1 5281 0 0,'2'2'1288'0'0,"4"4"1187"0"0,-3-1-1308 0 0,0 0-607 0 0,-3-1-615 0 0,0-4 140 0 0,-2 26 388 0 0,2 2-170 0 0,0-27-308 0 0,-2 15 235 0 0,-1 0 0 0 0,0 0 1 0 0,-1 0-1 0 0,-6 15 0 0 0,9-28-213 0 0,0 1 0 0 0,1-1 0 0 0,-1 1 0 0 0,1-1 1 0 0,0 0-1 0 0,0 1 0 0 0,0-1 0 0 0,0 1 0 0 0,0-1 1 0 0,1 1-1 0 0,0-1 0 0 0,0 0 0 0 0,0 1 0 0 0,0-1 0 0 0,0 0 1 0 0,0 0-1 0 0,1 0 0 0 0,0 0 0 0 0,-1 0 0 0 0,4 3 1 0 0,-3-3 19 0 0,0 1 1 0 0,1-1 0 0 0,-1 0-1 0 0,1 0 1 0 0,0 0 0 0 0,0 0-1 0 0,0-1 1 0 0,0 1 0 0 0,1-1-1 0 0,-1 0 1 0 0,1 0 0 0 0,-1 0 0 0 0,1 0-1 0 0,0-1 1 0 0,0 1 0 0 0,7 1-1 0 0,3-1 98 0 0,-1-1-41 0 0,-4 0-51 0 0,18 0-40 0 0,18-5 129 0 0,-29 2-327 0 0,0-1 0 0 0,1 0 1 0 0,-1-1-1 0 0,27-12 0 0 0,-41 15 32 0 0,0 0 0 0 0,0 0 0 0 0,0 0-1 0 0,0-1 1 0 0,0 1 0 0 0,-1-1-1 0 0,1 0 1 0 0,0 1 0 0 0,-1-1-1 0 0,1 0 1 0 0,-1 0 0 0 0,0 0 0 0 0,1 0-1 0 0,-1 0 1 0 0,0 0 0 0 0,0 0-1 0 0,0 0 1 0 0,-1 0 0 0 0,1-1 0 0 0,-1 1-1 0 0,1 0 1 0 0,-1-1 0 0 0,0 1-1 0 0,1 0 1 0 0,-1-1 0 0 0,0 1-1 0 0,-1 0 1 0 0,0-5 0 0 0,-3-5-3810 0 0</inkml:trace>
</inkml:ink>
</file>

<file path=ppt/ink/ink5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23:01:56.807"/>
    </inkml:context>
    <inkml:brush xml:id="br0">
      <inkml:brushProperty name="width" value="0.05" units="cm"/>
      <inkml:brushProperty name="height" value="0.05" units="cm"/>
      <inkml:brushProperty name="color" value="#E71224"/>
    </inkml:brush>
  </inkml:definitions>
  <inkml:trace contextRef="#ctx0" brushRef="#br0">153 132 5217 0 0,'-48'18'4229'0'0,"37"-15"-3995"0"0,1 2 0 0 0,0-1 1 0 0,0 1-1 0 0,1 1 1 0 0,-1 0-1 0 0,1 0 1 0 0,0 1-1 0 0,-15 15 1 0 0,24-22-226 0 0,0 0-1 0 0,-1 0 1 0 0,1 1 0 0 0,0-1 0 0 0,0 0 0 0 0,0 0 0 0 0,0 0 0 0 0,-1 1-1 0 0,1-1 1 0 0,0 0 0 0 0,0 0 0 0 0,0 1 0 0 0,0-1 0 0 0,0 0-1 0 0,0 0 1 0 0,0 1 0 0 0,0-1 0 0 0,0 0 0 0 0,0 0 0 0 0,0 1 0 0 0,0-1-1 0 0,0 0 1 0 0,0 1 0 0 0,0-1 0 0 0,0 0 0 0 0,0 0 0 0 0,0 1-1 0 0,0-1 1 0 0,0 0 0 0 0,0 0 0 0 0,0 1 0 0 0,0-1 0 0 0,1 0-1 0 0,-1 0 1 0 0,0 0 0 0 0,0 1 0 0 0,0-1 0 0 0,0 0 0 0 0,1 0 0 0 0,-1 0-1 0 0,0 1 1 0 0,0-1 0 0 0,0 0 0 0 0,1 0 0 0 0,17 5 200 0 0,23-4-45 0 0,4-4-115 0 0,-1-3 1 0 0,70-17 0 0 0,-35 5-259 0 0,-61 14 630 0 0,55-8-2007 0 0,-24 10-1058 0 0,-8 11 177 0 0,-17 3 1162 0 0,-20-9 1195 0 0,0 0-1 0 0,0 0 1 0 0,0 1-1 0 0,-1-1 1 0 0,0 1-1 0 0,1 0 1 0 0,4 8-1 0 0,4 8 74 0 0,0 1-1 0 0,-2 0 1 0 0,0 0 0 0 0,10 34-1 0 0,-15-34 497 0 0,2 10 291 0 0,-1-6 184 0 0,-2-8-17 0 0,16 23 1327 0 0,-19-39-2148 0 0,0 1 1 0 0,0-1 0 0 0,0 1-1 0 0,0-1 1 0 0,0 0 0 0 0,0 1-1 0 0,1-1 1 0 0,-1 0 0 0 0,0 0-1 0 0,1 0 1 0 0,-1 0-1 0 0,1 0 1 0 0,-1 0 0 0 0,1 0-1 0 0,0-1 1 0 0,-1 1 0 0 0,1-1-1 0 0,0 1 1 0 0,0-1 0 0 0,-1 1-1 0 0,4-1 1 0 0,-1-1 105 0 0,7-9 209 0 0,-7 5-173 0 0,-2 1-26 0 0,0-1 107 0 0,-1 1-54 0 0,6-26-104 0 0,-1-14-51 0 0,-1-5-42 0 0,-3 30-28 0 0,-2-3-6 0 0,-1-1 0 0 0,-1 0 1 0 0,-7-37-1 0 0,7 47-19 0 0,-8-34 9 0 0,6 33-7 0 0,1-1-1 0 0,1 0 0 0 0,0 0 0 0 0,0 0 0 0 0,2 0 0 0 0,0 0 0 0 0,3-24 0 0 0,-1 33-13 0 0,2 4-2 0 0,0 0-5 0 0,0 2-2 0 0,11 1-54 0 0,0 0 0 0 0,0 1 0 0 0,0 1 1 0 0,23 7-1 0 0,-21-5-30 0 0,0-1-1 0 0,33 4 1 0 0,-7-6-52 0 0,-1-2 0 0 0,0-2 0 0 0,0-1-1 0 0,44-11 1 0 0,-92 17 242 0 0,0-1 0 0 0,1 1 0 0 0,-1 0 0 0 0,1 1 0 0 0,0-1-1 0 0,0 1 1 0 0,0 0 0 0 0,-5 5 0 0 0,-38 39 72 0 0,43-43-167 0 0,-5 7 30 0 0,0 0-1 0 0,1 0 0 0 0,0 1 0 0 0,0 0 0 0 0,-6 15 0 0 0,9-15-10 0 0,1-1 0 0 0,0 1 0 0 0,0 0 1 0 0,2 0-1 0 0,-1 1 0 0 0,2-1 0 0 0,0 1 1 0 0,0-1-1 0 0,1 17 0 0 0,1-20-16 0 0,1 0 0 0 0,0 0-1 0 0,0 0 1 0 0,1 0 0 0 0,1 0-1 0 0,0 0 1 0 0,0-1 0 0 0,5 10 0 0 0,6-8-2 0 0,21-8-8 0 0,-27-4-58 0 0,1-1 0 0 0,-1 0 0 0 0,1 0 0 0 0,12-6 0 0 0,-7 2-107 0 0,-2 0 0 0 0,1-1 0 0 0,21-16 0 0 0,-29 19 132 0 0,0 0-1 0 0,-1 0 1 0 0,0 0 0 0 0,0-1-1 0 0,0 0 1 0 0,-1 0 0 0 0,1 0-1 0 0,-1 0 1 0 0,0-1 0 0 0,-1 1-1 0 0,1-1 1 0 0,1-6 0 0 0,3-15-3 0 0,5-49 1 0 0,-11 58-77 0 0,2 0 0 0 0,0 0 0 0 0,1 1 0 0 0,0-1 0 0 0,2 1 0 0 0,13-30 0 0 0,-6 32-14 0 0,-12 13 112 0 0,0 1 0 0 0,1 0 0 0 0,-1 0 0 0 0,0-1 0 0 0,1 1 0 0 0,-1-1 0 0 0,0 1 0 0 0,0-1 0 0 0,0 0 0 0 0,-1 1 0 0 0,1-1 0 0 0,0 0 0 0 0,0 1 0 0 0,0-4 0 0 0,-1 5 120 0 0,0 22 178 0 0,4 21 25 0 0,15 9-63 0 0,-12-35-59 0 0,-1-3-112 0 0,1 0 0 0 0,0 1 0 0 0,0-2 0 0 0,2 1 0 0 0,-1-1 0 0 0,2-1 0 0 0,0 0 0 0 0,0 0 0 0 0,1-1 0 0 0,1 0 0 0 0,0-1 0 0 0,0 0 0 0 0,15 8-1 0 0,-26-17-65 0 0,0 0-1 0 0,0 0 0 0 0,0-1 0 0 0,0 1 0 0 0,0 0 0 0 0,0-1 0 0 0,0 1 0 0 0,0-1 1 0 0,1 0-1 0 0,-1 1 0 0 0,0-1 0 0 0,0 0 0 0 0,1 0 0 0 0,-1 0 0 0 0,0 1 0 0 0,0-1 0 0 0,1-1 1 0 0,-1 1-1 0 0,0 0 0 0 0,0 0 0 0 0,1 0 0 0 0,-1-1 0 0 0,0 1 0 0 0,0 0 0 0 0,0-1 1 0 0,1 0-1 0 0,-1 1 0 0 0,0-1 0 0 0,0 1 0 0 0,0-1 0 0 0,0 0 0 0 0,0 0 0 0 0,1-1 0 0 0,1-3 15 0 0,-1 1 0 0 0,0-1 0 0 0,0 0-1 0 0,0-1 1 0 0,-1 1 0 0 0,0 0-1 0 0,1-7 1 0 0,2-3-49 0 0,-1-2 29 0 0,0 0 0 0 0,-1 0 0 0 0,-1-1 0 0 0,-1 1 0 0 0,0 0 0 0 0,-1-1 0 0 0,-1 1 0 0 0,-6-25 0 0 0,6 19-15 0 0,-1 0-14 0 0,8 26 28 0 0,2 1 1 0 0,1 1 1 0 0,14 11 1 0 0,-10-6-3 0 0,1 0-1 0 0,0 0 0 0 0,1-2 1 0 0,0 1-1 0 0,19 7 1 0 0,-23-12-1 0 0,-1-1 1 0 0,1 0 0 0 0,-1-1 0 0 0,1 0-1 0 0,0 0 1 0 0,19 0 0 0 0,3-4-3 0 0,10-7-1 0 0,-41 9 7 0 0,2-2 6 0 0,2-1 9 0 0,4-2-1 0 0,9 0-19 0 0,4-2-3 0 0,-7 4 4 0 0,-13 3 2 0 0,0 0-1 0 0,0-1 1 0 0,0 1 0 0 0,0 0 0 0 0,0 0 0 0 0,0 0-1 0 0,0 1 1 0 0,0-1 0 0 0,0 0 0 0 0,0 1 0 0 0,-1-1-1 0 0,1 1 1 0 0,0 0 0 0 0,3 1 0 0 0,-1 1 2 0 0,1 1 0 0 0,-1-1-1 0 0,0 1 1 0 0,0 0 0 0 0,-1 0 0 0 0,5 7 0 0 0,8 10 20 0 0,-2 1 0 0 0,22 41 0 0 0,-33-56-164 0 0,1 0-1 0 0,0-1 1 0 0,0 0-1 0 0,0 0 0 0 0,1 0 1 0 0,0 0-1 0 0,0-1 1 0 0,1 0-1 0 0,0 0 1 0 0,-1 0-1 0 0,2-1 0 0 0,-1 0 1 0 0,0 0-1 0 0,1 0 1 0 0,0-1-1 0 0,0 0 1 0 0,0 0-1 0 0,0-1 1 0 0,10 2-1 0 0,-10-2-569 0 0</inkml:trace>
</inkml:ink>
</file>

<file path=ppt/ink/ink5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50:25.395"/>
    </inkml:context>
    <inkml:brush xml:id="br0">
      <inkml:brushProperty name="width" value="0.1" units="cm"/>
      <inkml:brushProperty name="height" value="0.1" units="cm"/>
    </inkml:brush>
  </inkml:definitions>
  <inkml:trace contextRef="#ctx0" brushRef="#br0">10 22 5065 0 0,'-6'-8'5065'0'0,"4"3"-4601"0"0,2 2-200 0 0,0 1 56 0 0,0 0-216 0 0,0 1-72 0 0,-2 1 521 0 0,9 0-2034 0 0,6 1-3712 0 0</inkml:trace>
</inkml:ink>
</file>

<file path=ppt/ink/ink5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50:26.414"/>
    </inkml:context>
    <inkml:brush xml:id="br0">
      <inkml:brushProperty name="width" value="0.1" units="cm"/>
      <inkml:brushProperty name="height" value="0.1" units="cm"/>
    </inkml:brush>
  </inkml:definitions>
  <inkml:trace contextRef="#ctx0" brushRef="#br0">0 57 4473 0 0,'1'-8'3492'0'0,"1"-3"-2487"0"0,-1 5-983 0 0,0 2 364 0 0,-1-4 87 0 0,0 3-149 0 0,0-1 127 0 0,0 5-348 0 0,0-4 207 0 0,0 3-180 0 0,3 1 232 0 0,8 4-113 0 0,13 7-177 0 0,-8-2 40 0 0,48 34 47 0 0,-31-17 10 0 0,39 39 1 0 0,-34-24-109 0 0,-14-7-31 0 0,-2 1 0 0 0,-2 0 0 0 0,-1 2 1 0 0,-1 0-1 0 0,-2 1 0 0 0,12 42 0 0 0,-19-54-27 0 0,4 13 16 0 0,-3 1 0 0 0,-1 1 0 0 0,-2-1-1 0 0,-1 2 1 0 0,-2-1 0 0 0,-2 0 0 0 0,-4 41-1 0 0,-2-14 13 0 0,-18 87 0 0 0,-9-15 16 0 0,14-88 12 0 0,-2 0 0 0 0,-34 64-1 0 0,37-81 22 0 0,10-19-16 0 0,5-13-51 0 0,1 1 0 0 0,-1-1-1 0 0,1 0 1 0 0,-1 0 0 0 0,0 0 0 0 0,0 0 0 0 0,0 0 0 0 0,0 0-1 0 0,0 0 1 0 0,0-1 0 0 0,-1 1 0 0 0,1 0 0 0 0,-1-1 0 0 0,1 1-1 0 0,-1-1 1 0 0,0 1 0 0 0,-2 1 0 0 0,-3-7-2658 0 0</inkml:trace>
</inkml:ink>
</file>

<file path=ppt/ink/ink5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50:47.367"/>
    </inkml:context>
    <inkml:brush xml:id="br0">
      <inkml:brushProperty name="width" value="0.1" units="cm"/>
      <inkml:brushProperty name="height" value="0.1" units="cm"/>
    </inkml:brush>
  </inkml:definitions>
  <inkml:trace contextRef="#ctx0" brushRef="#br0">167 1 2929 0 0,'-102'35'2928'0'0,"100"-35"-2733"0"0,0 1 0 0 0,0-1 0 0 0,-1 1 0 0 0,1-1-1 0 0,0 0 1 0 0,-1 1 0 0 0,1-1 0 0 0,0 0 0 0 0,-1-1 0 0 0,1 1-1 0 0,0 0 1 0 0,-1-1 0 0 0,1 1 0 0 0,0-1 0 0 0,0 0-1 0 0,0 0 1 0 0,-1 1 0 0 0,1-1 0 0 0,-3-3 0 0 0,-12-14 3382 0 0,94 32-2622 0 0,0 0-478 0 0,-20-11 37 0 0,-32-2-477 0 0,-5-1-5 0 0,9 0 17 0 0,-1-4 1 0 0,-23 3-41 0 0,0 0 1 0 0,-1-1 0 0 0,1 0 0 0 0,-1 1-1 0 0,0-1 1 0 0,8-6 0 0 0,-7 6 154 0 0,2-3-602 0 0,-7 5 383 0 0,0-1 0 0 0,0 1 0 0 0,1 0-1 0 0,-1 0 1 0 0,0 0 0 0 0,0 0 0 0 0,0-1 0 0 0,0 1 0 0 0,0 0 0 0 0,0 0-1 0 0,1 0 1 0 0,-1-1 0 0 0,0 1 0 0 0,0 0 0 0 0,0 0 0 0 0,0-1 0 0 0,0 1-1 0 0,0 0 1 0 0,0 0 0 0 0,0-1 0 0 0,0 1 0 0 0,0 0 0 0 0,0 0 0 0 0,0 0 0 0 0,0-1-1 0 0,0 1 1 0 0,0 0 0 0 0,0 0 0 0 0,0-1 0 0 0,0 1 0 0 0,0 0 0 0 0,0 0-1 0 0,-1 0 1 0 0,1-1 0 0 0,0 1 0 0 0,0 0 0 0 0,0 0 0 0 0,0 0 0 0 0,0-1-1 0 0,-1 1 1 0 0,1 0 0 0 0,0 0 0 0 0,-2-2-354 0 0</inkml:trace>
</inkml:ink>
</file>

<file path=ppt/ink/ink5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50:47.717"/>
    </inkml:context>
    <inkml:brush xml:id="br0">
      <inkml:brushProperty name="width" value="0.1" units="cm"/>
      <inkml:brushProperty name="height" value="0.1" units="cm"/>
    </inkml:brush>
  </inkml:definitions>
  <inkml:trace contextRef="#ctx0" brushRef="#br0">71 138 6641 0 0,'-64'-68'2485'0'0,"57"51"-1702"0"0,7 16-745 0 0,1-1-1 0 0,-1 1 0 0 0,0 0 1 0 0,0 0-1 0 0,1 0 0 0 0,-1 0 1 0 0,1 0-1 0 0,-1 0 0 0 0,1 0 1 0 0,-1 0-1 0 0,1 0 1 0 0,-1 0-1 0 0,1 0 0 0 0,0 0 1 0 0,0 1-1 0 0,-1-1 0 0 0,1 0 1 0 0,2-1-1 0 0,19-9 584 0 0,-10 7 7 0 0,56-10 923 0 0,-41 12-1012 0 0,0 1 0 0 0,28 2 1 0 0,-33 4-423 0 0,10 12 22 0 0,-31-17-454 0 0,-1 16-3885 0 0</inkml:trace>
</inkml:ink>
</file>

<file path=ppt/ink/ink5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50:48.275"/>
    </inkml:context>
    <inkml:brush xml:id="br0">
      <inkml:brushProperty name="width" value="0.1" units="cm"/>
      <inkml:brushProperty name="height" value="0.1" units="cm"/>
    </inkml:brush>
  </inkml:definitions>
  <inkml:trace contextRef="#ctx0" brushRef="#br0">28 6 4753 0 0,'-6'-5'4365'0'0,"2"8"-3492"0"0,3-3-714 0 0,-3 0 110 0 0,3 0-138 0 0,0 1-81 0 0,0-1 0 0 0,1 1 0 0 0,-1 0 1 0 0,0 0-1 0 0,0-1 0 0 0,0 1 0 0 0,1 0 0 0 0,-1 0 0 0 0,0 0 0 0 0,1 0 0 0 0,-1 0 0 0 0,1 0 0 0 0,-1 0 0 0 0,1 0 0 0 0,0 0 0 0 0,-1 0 1 0 0,1 0-1 0 0,0 0 0 0 0,0 1 0 0 0,0-1 0 0 0,-1 0 0 0 0,1 0 0 0 0,1 0 0 0 0,-1 2 0 0 0,0 39 391 0 0,9-1-138 0 0,3 0 0 0 0,1-1 0 0 0,21 45 0 0 0,-22-59-301 0 0,-7-17-347 0 0,-1 0 1 0 0,0 0 0 0 0,-1 0-1 0 0,0 0 1 0 0,2 11-1 0 0,2-4-444 0 0,-6-13 561 0 0,2 5-967 0 0</inkml:trace>
</inkml:ink>
</file>

<file path=ppt/ink/ink5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50:48.625"/>
    </inkml:context>
    <inkml:brush xml:id="br0">
      <inkml:brushProperty name="width" value="0.1" units="cm"/>
      <inkml:brushProperty name="height" value="0.1" units="cm"/>
    </inkml:brush>
  </inkml:definitions>
  <inkml:trace contextRef="#ctx0" brushRef="#br0">1 103 5617 0 0,'29'-13'6115'0'0,"-18"13"-5384"0"0,9-5-518 0 0,8-1-78 0 0,49-4 618 0 0,47-5 193 0 0,-17 1-346 0 0,-39 5-328 0 0,1-1-77 0 0,-18 1-137 0 0,80-3 1 0 0,-85 14-132 0 0,-45-2 49 0 0,0 0 1 0 0,0 0 0 0 0,-1 0 0 0 0,1 0-1 0 0,0 0 1 0 0,0 1 0 0 0,0-1 0 0 0,0 0-1 0 0,0 0 1 0 0,-1 1 0 0 0,1-1 0 0 0,0 1-1 0 0,0-1 1 0 0,-1 1 0 0 0,1-1 0 0 0,0 1-1 0 0,0-1 1 0 0,-1 1 0 0 0,1 0 0 0 0,-1-1-1 0 0,1 1 1 0 0,-1 0 0 0 0,1-1-1 0 0,-1 1 1 0 0,1 0 0 0 0,-1 0 0 0 0,0 0-1 0 0,1-1 1 0 0,-1 1 0 0 0,0 0 0 0 0,0 0-1 0 0,1 0 1 0 0,-1 0 0 0 0,0 0 0 0 0,0 1-1 0 0,0 1-184 0 0,0 0 1 0 0,-1 0-1 0 0,1 0 0 0 0,-1-1 0 0 0,0 1 0 0 0,0 0 0 0 0,1 0 0 0 0,-2-1 0 0 0,1 1 0 0 0,-2 3 0 0 0,-6 8-5535 0 0</inkml:trace>
</inkml:ink>
</file>

<file path=ppt/ink/ink5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50:48.972"/>
    </inkml:context>
    <inkml:brush xml:id="br0">
      <inkml:brushProperty name="width" value="0.1" units="cm"/>
      <inkml:brushProperty name="height" value="0.1" units="cm"/>
    </inkml:brush>
  </inkml:definitions>
  <inkml:trace contextRef="#ctx0" brushRef="#br0">1 0 5121 0 0,'2'5'4089'0'0,"1"0"-1965"0"0,-3-4-2003 0 0,2 2 15 0 0,7 12 221 0 0,10 18 52 0 0,15 20-117 0 0,-22-22 168 0 0,-6 23-127 0 0,-4-30-284 0 0,2 29 15 0 0,1 19 33 0 0,5-31-65 0 0,-7-35-54 0 0,0 0 1 0 0,0-1-1 0 0,0 1 0 0 0,0-1 0 0 0,9 10 1 0 0,-11-14-34 0 0,0 0 1 0 0,0 0 0 0 0,0 0 0 0 0,0 0-1 0 0,1 1 1 0 0,-1-2 0 0 0,0 1 0 0 0,1 0-1 0 0,-1 0 1 0 0,0 0 0 0 0,1-1-1 0 0,-1 1 1 0 0,1-1 0 0 0,-1 1 0 0 0,3 0-1 0 0,-3-2-202 0 0,-1-1 16 0 0</inkml:trace>
</inkml:ink>
</file>

<file path=ppt/ink/ink5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50:49.335"/>
    </inkml:context>
    <inkml:brush xml:id="br0">
      <inkml:brushProperty name="width" value="0.1" units="cm"/>
      <inkml:brushProperty name="height" value="0.1" units="cm"/>
    </inkml:brush>
  </inkml:definitions>
  <inkml:trace contextRef="#ctx0" brushRef="#br0">169 29 6177 0 0,'-2'-5'1176'0'0,"2"4"-981"0"0,0-1 1 0 0,-1 1-1 0 0,1 0 0 0 0,0 0 0 0 0,-1-1 0 0 0,1 1 1 0 0,-1 0-1 0 0,0 0 0 0 0,1 0 0 0 0,-1-1 1 0 0,0 1-1 0 0,0 0 0 0 0,1 0 0 0 0,-1 0 1 0 0,0 0-1 0 0,0 1 0 0 0,0-1 0 0 0,-2-1 0 0 0,-9 1 482 0 0,0 3-109 0 0,6 0-483 0 0,-1 0 1 0 0,0 0 0 0 0,1 0 0 0 0,-1 1 0 0 0,1 0 0 0 0,-11 8 0 0 0,7-5-1 0 0,6-3-44 0 0,0 0 0 0 0,0 1-1 0 0,1-1 1 0 0,-1 1-1 0 0,1-1 1 0 0,0 1-1 0 0,0 0 1 0 0,0 0 0 0 0,1 0-1 0 0,0 0 1 0 0,-1 1-1 0 0,1-1 1 0 0,-1 7-1 0 0,-6 16 141 0 0,5-11-115 0 0,2-9-55 0 0,-3 24 79 0 0,5-25-67 0 0,0 1 1 0 0,0 0 0 0 0,1 0-1 0 0,0-1 1 0 0,0 1 0 0 0,1 0-1 0 0,3 11 1 0 0,6 6 41 0 0,-3-8-25 0 0,4 2 3 0 0,-4-6-17 0 0,-7-10-19 0 0,0-1-1 0 0,0 0 1 0 0,0 0-1 0 0,1 1 1 0 0,-1-1-1 0 0,0 0 1 0 0,0 0-1 0 0,1 0 0 0 0,-1 0 1 0 0,1 0-1 0 0,-1-1 1 0 0,1 1-1 0 0,-1 0 1 0 0,1-1-1 0 0,-1 1 1 0 0,1-1-1 0 0,-1 0 1 0 0,1 1-1 0 0,0-1 0 0 0,-1 0 1 0 0,1 0-1 0 0,1 0 1 0 0,2 0 7 0 0,-1-1 0 0 0,1 0 0 0 0,-1 0-1 0 0,1 0 1 0 0,-1-1 0 0 0,0 1 0 0 0,1-1 0 0 0,3-2 0 0 0,4-3 20 0 0,-1-1 0 0 0,1 1 0 0 0,-1-2 0 0 0,16-16 0 0 0,-20 18-15 0 0,0-1 0 0 0,0 0 0 0 0,-1-1 0 0 0,0 0 0 0 0,0 0-1 0 0,-1 0 1 0 0,0 0 0 0 0,5-19 0 0 0,-2-15 47 0 0,-8 12-31 0 0,0 28-33 0 0,-1 0 1 0 0,0 0-1 0 0,0 0 0 0 0,0 1 0 0 0,0-1 1 0 0,0 1-1 0 0,-1-1 0 0 0,1 1 0 0 0,-1-1 1 0 0,0 1-1 0 0,0 0 0 0 0,0-1 0 0 0,0 1 1 0 0,0 0-1 0 0,0 0 0 0 0,0 1 0 0 0,-1-1 1 0 0,1 0-1 0 0,0 1 0 0 0,-1-1 0 0 0,0 1 1 0 0,1 0-1 0 0,-1 0 0 0 0,0 0 0 0 0,0 0 1 0 0,1 1-1 0 0,-7-2 0 0 0,-48-2 20 0 0,27 7-19 0 0,23-1-17 0 0,0 0 0 0 0,0 0-1 0 0,1 1 1 0 0,-1 0 0 0 0,-9 6 0 0 0,14-8-67 0 0,0 0 1 0 0,0 0-1 0 0,0 1 1 0 0,0 0-1 0 0,0-1 0 0 0,0 1 1 0 0,0 0-1 0 0,0 0 1 0 0,1 0-1 0 0,-1 0 1 0 0,1 0-1 0 0,0 0 1 0 0,-1 0-1 0 0,1 0 1 0 0,0 1-1 0 0,0-1 1 0 0,-1 5-1 0 0,5-2-223 0 0,5-1 11 0 0,-7-4 219 0 0,10 3-688 0 0</inkml:trace>
</inkml:ink>
</file>

<file path=ppt/ink/ink5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50:50.208"/>
    </inkml:context>
    <inkml:brush xml:id="br0">
      <inkml:brushProperty name="width" value="0.1" units="cm"/>
      <inkml:brushProperty name="height" value="0.1" units="cm"/>
    </inkml:brush>
  </inkml:definitions>
  <inkml:trace contextRef="#ctx0" brushRef="#br0">236 395 4721 0 0,'0'-9'5843'0'0,"2"-25"-2562"0"0,-1 25-3132 0 0,0 1 0 0 0,0-1 0 0 0,-1 0 0 0 0,-1 1 0 0 0,1-1 0 0 0,-3-11 1 0 0,-2 4-80 0 0,-1-6 37 0 0,3 6-20 0 0,1-1 13 0 0,1 5-28 0 0,7-45 126 0 0,-5 50-182 0 0,1-1 0 0 0,0 1 1 0 0,0 0-1 0 0,0 0 0 0 0,1 0 0 0 0,1 0 0 0 0,-1 0 0 0 0,1 1 1 0 0,7-10-1 0 0,4-8-6 0 0,0 2-12 0 0,-2 10 0 0 0,-12 9-1 0 0,-3 5 6 0 0,1 0 12 0 0,-1 33-11 0 0,-1-15 0 0 0,-5 6 5 0 0,4-18-5 0 0,1 0 0 0 0,-1-1-1 0 0,0 0 1 0 0,0 0 0 0 0,-1 0 0 0 0,-8 8-1 0 0,-25 21 11 0 0,20-19-14 0 0,-2 13 0 0 0,-10 10-1 0 0,19-28-3 0 0,-5 5 1 0 0,-22 29 3 0 0,12-15-13 0 0,18-22 14 0 0,0 1 1 0 0,1 0-1 0 0,1 0 1 0 0,-8 16-1 0 0,5 3 4 0 0,8-9-4 0 0,5-12-1 0 0,14-3 0 0 0,2-6 1 0 0,-11 0 0 0 0,56-14 2 0 0,32-13-23 0 0,6-1-5 0 0,-34 14 21 0 0,-37 11 7 0 0,14-2 1 0 0,-21-2 17 0 0,-25 8-9 0 0,-1-1-4 0 0,-7 2 4 0 0,-6 6-11 0 0,1 0 0 0 0,0 0 0 0 0,1 2 1 0 0,-1-1-1 0 0,-12 13 0 0 0,-25 21 8 0 0,-8 5-1 0 0,2 3 0 0 0,-68 80 0 0 0,86-74-22 0 0,35-51 15 0 0,1-1-1 0 0,0 1 1 0 0,0 0 0 0 0,0 0-1 0 0,0 0 1 0 0,1 0 0 0 0,0 0 0 0 0,0 0-1 0 0,0 0 1 0 0,0 9 0 0 0,1-13 0 0 0,1 1-1 0 0,-1 0 1 0 0,1 0 0 0 0,-1-1 0 0 0,1 1 0 0 0,-1 0-1 0 0,1-1 1 0 0,0 1 0 0 0,0-1 0 0 0,0 1 0 0 0,0-1 0 0 0,0 1-1 0 0,2 1 1 0 0,0-1 0 0 0,0 1 0 0 0,-1-1 0 0 0,2 0 0 0 0,-1 0 0 0 0,0-1 0 0 0,0 1 0 0 0,1-1 1 0 0,-1 1-1 0 0,1-1 0 0 0,4 1 0 0 0,41 5 1 0 0,-19-6-7 0 0,-19-1 1 0 0,23 1 12 0 0,19-2-17 0 0,-31 0 4 0 0,-1 0-1 0 0,1-2 1 0 0,0-1 0 0 0,20-6 0 0 0,-11 3 15 0 0,15 0-11 0 0,-30 5 21 0 0,0-1-1 0 0,0 0 1 0 0,22-7 0 0 0,-31 9-16 0 0,6 4 40 0 0,-7-1-99 0 0,-4-2-62 0 0,-2 7-1157 0 0,-4 8 901 0 0,3-13 158 0 0,-2 9-598 0 0</inkml:trace>
</inkml:ink>
</file>

<file path=ppt/ink/ink5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50:51.233"/>
    </inkml:context>
    <inkml:brush xml:id="br0">
      <inkml:brushProperty name="width" value="0.1" units="cm"/>
      <inkml:brushProperty name="height" value="0.1" units="cm"/>
    </inkml:brush>
  </inkml:definitions>
  <inkml:trace contextRef="#ctx0" brushRef="#br0">46 1 6521 0 0,'1'31'6270'0'0,"-3"-19"-6164"0"0,-1 0 1 0 0,-1 0-1 0 0,1 0 0 0 0,-9 17 1 0 0,8-22-85 0 0,1 1 0 0 0,0-1 1 0 0,0 1-1 0 0,1-1 0 0 0,0 1 1 0 0,0 0-1 0 0,1 0 0 0 0,0 0 0 0 0,0 0 1 0 0,1 0-1 0 0,0 0 0 0 0,0 0 0 0 0,1 0 1 0 0,0 0-1 0 0,1 0 0 0 0,3 11 1 0 0,1-8-1 0 0,10 6 21 0 0,32 15 81 0 0,1-17-31 0 0,-16-10-24 0 0,7 2-23 0 0,-34-5-122 0 0,2-1-459 0 0,-6-4-530 0 0,-2-1-108 0 0,0 3 597 0 0</inkml:trace>
</inkml:ink>
</file>

<file path=ppt/ink/ink5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23:01:57.139"/>
    </inkml:context>
    <inkml:brush xml:id="br0">
      <inkml:brushProperty name="width" value="0.05" units="cm"/>
      <inkml:brushProperty name="height" value="0.05" units="cm"/>
      <inkml:brushProperty name="color" value="#E71224"/>
    </inkml:brush>
  </inkml:definitions>
  <inkml:trace contextRef="#ctx0" brushRef="#br0">0 1 5977 0 0,'34'47'3301'0'0,"-23"-29"-2829"0"0,-2 0-1 0 0,9 25 0 0 0,8 39-664 0 0,-13-30 635 0 0,-12-47-346 0 0,27 94 482 0 0,0 9-331 0 0,-15-31-113 0 0,1-4 36 0 0,-10-58-136 0 0,-1 0 0 0 0,0 0 0 0 0,-1 0 0 0 0,0 0 0 0 0,-1 0 1 0 0,-1 0-1 0 0,0 0 0 0 0,-1 0 0 0 0,-4 21 0 0 0,4-32-155 0 0,-1 0 1 0 0,1 0 0 0 0,0 0 0 0 0,-1 0 0 0 0,0 0-1 0 0,0 0 1 0 0,0-1 0 0 0,-1 1 0 0 0,1-1-1 0 0,-1 1 1 0 0,0-1 0 0 0,0 0 0 0 0,0 0-1 0 0,0 0 1 0 0,-4 2 0 0 0,5-4-20 0 0,-1 0 1 0 0,1 0-1 0 0,-1-1 1 0 0,1 1-1 0 0,-1-1 1 0 0,1 1-1 0 0,-1-1 0 0 0,1 0 1 0 0,-1 0-1 0 0,1 0 1 0 0,-1 0-1 0 0,1-1 1 0 0,-1 1-1 0 0,1-1 1 0 0,-1 1-1 0 0,1-1 0 0 0,-1 0 1 0 0,1 0-1 0 0,0 0 1 0 0,-1 0-1 0 0,1-1 1 0 0,0 1-1 0 0,0-1 0 0 0,0 1 1 0 0,0-1-1 0 0,-3-2 1 0 0,-10-11-3091 0 0</inkml:trace>
</inkml:ink>
</file>

<file path=ppt/ink/ink5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50:51.608"/>
    </inkml:context>
    <inkml:brush xml:id="br0">
      <inkml:brushProperty name="width" value="0.1" units="cm"/>
      <inkml:brushProperty name="height" value="0.1" units="cm"/>
    </inkml:brush>
  </inkml:definitions>
  <inkml:trace contextRef="#ctx0" brushRef="#br0">10 24 5969 0 0,'-7'-6'3345'0'0,"7"4"-3009"0"0,-1 0-176 0 0,-1 1-104 0 0,2-1 8 0 0,0 1 16 0 0,0-1 176 0 0,0 0-72 0 0,0 1-88 0 0,0-1-56 0 0,0 1-128 0 0,3-1-184 0 0,7 2 224 0 0,1 2-456 0 0</inkml:trace>
</inkml:ink>
</file>

<file path=ppt/ink/ink5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50:51.977"/>
    </inkml:context>
    <inkml:brush xml:id="br0">
      <inkml:brushProperty name="width" value="0.1" units="cm"/>
      <inkml:brushProperty name="height" value="0.1" units="cm"/>
    </inkml:brush>
  </inkml:definitions>
  <inkml:trace contextRef="#ctx0" brushRef="#br0">44 233 5561 0 0,'-8'-3'7428'0'0,"17"-4"-6669"0"0,23 6-652 0 0,-26 1-27 0 0,6-1-134 0 0,9 0 173 0 0,-1 0-251 0 0,-1 0 0 0 0,30 3 0 0 0,-29 2-871 0 0,-19-4 992 0 0,-1 1 0 0 0,0-1 0 0 0,0 0 0 0 0,0 0 0 0 0,0 0 0 0 0,0 0 0 0 0,0 0 0 0 0,0 0 0 0 0,0 0-1 0 0,0 0 1 0 0,0 0 0 0 0,1 0 0 0 0,-1 0 0 0 0,0 0 0 0 0,0 0 0 0 0,0 0 0 0 0,0 0 0 0 0,0 0 0 0 0,0 0 0 0 0,0 1 0 0 0,1-1-1 0 0,-1 0 1 0 0,0 0 0 0 0,0 0 0 0 0,0-1 0 0 0,0 1 0 0 0,0 0 0 0 0,0 0 0 0 0,0 0 0 0 0,1 0 0 0 0,-1 0 0 0 0,0 0-1 0 0,0 0 1 0 0,0 0 0 0 0,0 0 0 0 0,0 0 0 0 0,0 0 0 0 0,0 0 0 0 0,0 0 0 0 0,0 0 0 0 0,1 0 0 0 0,-1 0 0 0 0,0 0 0 0 0,0-1-1 0 0,0 1 1 0 0,0 0 0 0 0,0 0 0 0 0,0 0 0 0 0,0 0 0 0 0,0 0 0 0 0,0 0 0 0 0,0 0 0 0 0,0-1 0 0 0,0 1 0 0 0,0 0 0 0 0,0 0-1 0 0,0 0 1 0 0,0 0 0 0 0,0 0 0 0 0,0 0 0 0 0,0 0 0 0 0,0-1 0 0 0,0 1 0 0 0,0 0 0 0 0,0 0 0 0 0,0 0 0 0 0</inkml:trace>
  <inkml:trace contextRef="#ctx0" brushRef="#br0" timeOffset="1">76 118 6009 0 0,'-62'-40'1441'0'0,"61"40"-1381"0"0,0 0 1 0 0,0-1-1 0 0,1 1 1 0 0,-1-1 0 0 0,0 1-1 0 0,0-1 1 0 0,1 1-1 0 0,-1-1 1 0 0,0 0 0 0 0,1 1-1 0 0,-1-1 1 0 0,1 0-1 0 0,-1 1 1 0 0,1-1 0 0 0,-1 0-1 0 0,1 0 1 0 0,0 0-1 0 0,-1 1 1 0 0,1-1 0 0 0,0 0-1 0 0,-1 0 1 0 0,1 0-1 0 0,0 0 1 0 0,0 0 0 0 0,0 0-1 0 0,0 1 1 0 0,0-1-1 0 0,0 0 1 0 0,0 0 0 0 0,0 0-1 0 0,0 0 1 0 0,0 0-1 0 0,1 0 1 0 0,-1 1 0 0 0,0-1-1 0 0,1 0 1 0 0,-1 0-1 0 0,0 0 1 0 0,1 0 0 0 0,-1 1-1 0 0,1-1 1 0 0,-1 0 0 0 0,1 1-1 0 0,0-1 1 0 0,-1 0-1 0 0,1 1 1 0 0,0-1 0 0 0,0 0-1 0 0,32-14 695 0 0,-7 4-551 0 0,-23 9-184 0 0,0 0 0 0 0,1 1-1 0 0,-1 0 1 0 0,0-1 0 0 0,0 1 0 0 0,1 0 0 0 0,-1 0-1 0 0,1 1 1 0 0,-1-1 0 0 0,6 1 0 0 0,7-2 34 0 0,-2 1-418 0 0,-5 1 73 0 0,-1 1 50 0 0,-3 0 145 0 0,27 12-1899 0 0</inkml:trace>
</inkml:ink>
</file>

<file path=ppt/ink/ink5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50:52.340"/>
    </inkml:context>
    <inkml:brush xml:id="br0">
      <inkml:brushProperty name="width" value="0.1" units="cm"/>
      <inkml:brushProperty name="height" value="0.1" units="cm"/>
    </inkml:brush>
  </inkml:definitions>
  <inkml:trace contextRef="#ctx0" brushRef="#br0">0 1 6505 0 0,'6'30'6506'0'0,"-7"-23"-6410"0"0,2 7 32 0 0,3-3-80 0 0,2 2 8 0 0,-1-2 40 0 0,0 10-16 0 0,-2-5-48 0 0,6 9 0 0 0,-1-7 128 0 0,-4-1-24 0 0,-4-10-104 0 0,1-1-144 0 0,2 10-680 0 0,-3-11 680 0 0,0 0-368 0 0,0 8-289 0 0</inkml:trace>
</inkml:ink>
</file>

<file path=ppt/ink/ink5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50:52.690"/>
    </inkml:context>
    <inkml:brush xml:id="br0">
      <inkml:brushProperty name="width" value="0.1" units="cm"/>
      <inkml:brushProperty name="height" value="0.1" units="cm"/>
    </inkml:brush>
  </inkml:definitions>
  <inkml:trace contextRef="#ctx0" brushRef="#br0">18 1 4969 0 0,'0'1'265'0'0,"0"0"-1"0"0,0 0 0 0 0,0 0 1 0 0,-1 0-1 0 0,1 0 1 0 0,0 0-1 0 0,-1 0 1 0 0,1 0-1 0 0,-1 0 1 0 0,1 0-1 0 0,-1 0 1 0 0,1 0-1 0 0,-1 0 1 0 0,0 0-1 0 0,1-1 0 0 0,-3 2 1 0 0,-4 11 416 0 0,6 8-556 0 0,1 8 26 0 0,10 43 220 0 0,-8-57-272 0 0,1-6-91 0 0,-1 0 0 0 0,1 0 1 0 0,0 0-1 0 0,7 12 1 0 0,9 12-371 0 0,-4-22-1043 0 0</inkml:trace>
</inkml:ink>
</file>

<file path=ppt/ink/ink5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50:53.054"/>
    </inkml:context>
    <inkml:brush xml:id="br0">
      <inkml:brushProperty name="width" value="0.1" units="cm"/>
      <inkml:brushProperty name="height" value="0.1" units="cm"/>
    </inkml:brush>
  </inkml:definitions>
  <inkml:trace contextRef="#ctx0" brushRef="#br0">71 1 4433 0 0,'-3'19'4178'0'0,"-13"8"-3113"0"0,-6 12-537 0 0,18-25-380 0 0,-3 8 69 0 0,0-1 0 0 0,-2 24 1 0 0,8-38-172 0 0,0 0 1 0 0,1 0-1 0 0,0 0 1 0 0,0 0-1 0 0,0 0 1 0 0,1 0 0 0 0,0 0-1 0 0,1-1 1 0 0,-1 1-1 0 0,6 13 1 0 0,-6-19-35 0 0,-1 1 0 0 0,1-1 0 0 0,0 1 0 0 0,0-1 0 0 0,0 1 0 0 0,0-1-1 0 0,0 1 1 0 0,0-1 0 0 0,0 0 0 0 0,1 0 0 0 0,-1 0 0 0 0,0 0 0 0 0,1 0 0 0 0,-1 0 0 0 0,1 0 0 0 0,-1 0 0 0 0,1 0 0 0 0,-1 0 0 0 0,1-1 0 0 0,0 1 0 0 0,-1-1 0 0 0,3 1 0 0 0,0-1 12 0 0,-1 0 0 0 0,1 0-1 0 0,-1 0 1 0 0,1 0 0 0 0,-1-1 0 0 0,1 1 0 0 0,-1-1 0 0 0,1 0 0 0 0,-1 0 0 0 0,5-3 0 0 0,0 1 2 0 0,-1-1 0 0 0,1 0 0 0 0,-1-1 0 0 0,0 0 0 0 0,0 0 0 0 0,-1 0 0 0 0,0-1 0 0 0,8-8 0 0 0,-4-1-4 0 0,-7 9-13 0 0,0 1 0 0 0,0-1 0 0 0,0 0-1 0 0,-1 0 1 0 0,0 0 0 0 0,0-1 0 0 0,2-11-1 0 0,-2-5 36 0 0,-4-5-13 0 0,0 24-21 0 0,1 0 0 0 0,-1 0 0 0 0,0 0 0 0 0,0 0 0 0 0,0 0 0 0 0,0 0 0 0 0,-6-6 1 0 0,5 7-3 0 0,0-1 1 0 0,0 1 0 0 0,-1 0 0 0 0,0 0-1 0 0,0 0 1 0 0,1 0 0 0 0,-2 1 0 0 0,1-1-1 0 0,0 1 1 0 0,0 0 0 0 0,-7-2-1 0 0,8 4-8 0 0,-1-1-1 0 0,1 0 0 0 0,0 1 0 0 0,0 0 1 0 0,-1-1-1 0 0,1 1 0 0 0,0 0 0 0 0,0 1 1 0 0,0-1-1 0 0,-5 2 0 0 0,-4 0 139 0 0,-24 10-1393 0 0,35-11 1191 0 0,0-1 0 0 0,1 1 0 0 0,-1-1-1 0 0,0 1 1 0 0,1-1 0 0 0,-1 1 0 0 0,1 0 0 0 0,-1-1-1 0 0,0 1 1 0 0,1 0 0 0 0,-1 0 0 0 0,1 0 0 0 0,0-1-1 0 0,-1 1 1 0 0,1 0 0 0 0,0 0 0 0 0,-1 0 0 0 0,1 0-1 0 0,0 1 1 0 0,4 15-754 0 0,0-12-433 0 0</inkml:trace>
</inkml:ink>
</file>

<file path=ppt/ink/ink5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50:53.726"/>
    </inkml:context>
    <inkml:brush xml:id="br0">
      <inkml:brushProperty name="width" value="0.1" units="cm"/>
      <inkml:brushProperty name="height" value="0.1" units="cm"/>
    </inkml:brush>
  </inkml:definitions>
  <inkml:trace contextRef="#ctx0" brushRef="#br0">10 112 4177 0 0,'1'-2'4307'0'0,"-7"2"-3963"0"0,1 0 885 0 0,7 21-679 0 0,2-8-352 0 0,3 5-43 0 0,26 38-121 0 0,-31-53-28 0 0,0 0 0 0 0,1 0 0 0 0,-1 0-1 0 0,1 0 1 0 0,0 0 0 0 0,0-1 0 0 0,0 1 0 0 0,0-1-1 0 0,0 1 1 0 0,0-1 0 0 0,1 0 0 0 0,-1-1-1 0 0,1 1 1 0 0,0-1 0 0 0,-1 1 0 0 0,1-1 0 0 0,0 0-1 0 0,0 0 1 0 0,-1-1 0 0 0,1 1 0 0 0,0-1-1 0 0,0 0 1 0 0,0 0 0 0 0,0 0 0 0 0,0-1 0 0 0,0 1-1 0 0,0-1 1 0 0,0 0 0 0 0,-1 0 0 0 0,1 0 0 0 0,0 0-1 0 0,-1-1 1 0 0,1 0 0 0 0,-1 1 0 0 0,1-1-1 0 0,-1-1 1 0 0,0 1 0 0 0,0 0 0 0 0,0-1 0 0 0,0 0-1 0 0,0 1 1 0 0,-1-1 0 0 0,1 0 0 0 0,-1 0-1 0 0,0-1 1 0 0,1 1 0 0 0,1-5 0 0 0,-3 4-3 0 0,0 0 1 0 0,0 1 0 0 0,0-1 0 0 0,-1 0-1 0 0,1 0 1 0 0,-1-1 0 0 0,0 1-1 0 0,0-6 1 0 0,-5-18-11 0 0,2 19 3 0 0,-4-5 0 0 0,-1 1 5 0 0,-5-7 14 0 0,1 2 17 0 0,3 1 10 0 0,3 6 19 0 0,1 3-10 0 0,-5-9-7 0 0,7 8 37 0 0,6 8 166 0 0,3 4-230 0 0,14 9 31 0 0,4 4-4 0 0,-15-8-5 0 0,0 0 1 0 0,0 0-1 0 0,0 1 1 0 0,10 14 0 0 0,-1 2 59 0 0,0 1-1 0 0,-2 1 1 0 0,-1 0 0 0 0,-1 1 0 0 0,-2 1 0 0 0,18 57 0 0 0,-19-44 19 0 0,11 83 1 0 0,-15-18-72 0 0,-9-82-36 0 0,-7 9 39 0 0,8-32-47 0 0,1-1 0 0 0,-1 0 1 0 0,0 0-1 0 0,1 0 0 0 0,-1 0 1 0 0,0 0-1 0 0,0 0 0 0 0,0 0 1 0 0,0 0-1 0 0,0 0 0 0 0,0 0 1 0 0,0 0-1 0 0,0-1 0 0 0,0 1 0 0 0,-1 0 1 0 0,1-1-1 0 0,0 1 0 0 0,0-1 1 0 0,-3 1-1 0 0,-19-5 38 0 0,-33-14-7 0 0,44 15-22 0 0,1 0 0 0 0,0-1 0 0 0,0 0 0 0 0,-12-8 0 0 0,17 9-9 0 0,1-1-1 0 0,0 0 1 0 0,0 0-1 0 0,0 0 1 0 0,0-1-1 0 0,-5-7 1 0 0,7 8-3 0 0,-1 0 1 0 0,1 0-1 0 0,0-1 1 0 0,1 1-1 0 0,-1-1 1 0 0,1 0-1 0 0,0 0 1 0 0,0 0-1 0 0,0 0 1 0 0,1 0-1 0 0,-1-6 1 0 0,2 9-1 0 0,0-1 1 0 0,0 1-1 0 0,0-1 0 0 0,0 1 1 0 0,0-1-1 0 0,1 1 0 0 0,-1 0 1 0 0,1-1-1 0 0,0 1 1 0 0,0 0-1 0 0,0-1 0 0 0,0 1 1 0 0,0 0-1 0 0,0 0 0 0 0,1 0 1 0 0,-1 0-1 0 0,1 0 1 0 0,-1 0-1 0 0,1 0 0 0 0,0 1 1 0 0,0-1-1 0 0,-1 1 0 0 0,1-1 1 0 0,0 1-1 0 0,1-1 0 0 0,2 0 1 0 0,38-18 10 0 0,-14 11-2 0 0,-11 3-6 0 0,-6 1-2 0 0,20-2-481 0 0,-13 7-159 0 0,0 3-15 0 0,-5 0 311 0 0,0 0 157 0 0,-12-3 73 0 0,8 1-557 0 0,-5-5-959 0 0</inkml:trace>
</inkml:ink>
</file>

<file path=ppt/ink/ink5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50:54.093"/>
    </inkml:context>
    <inkml:brush xml:id="br0">
      <inkml:brushProperty name="width" value="0.1" units="cm"/>
      <inkml:brushProperty name="height" value="0.1" units="cm"/>
    </inkml:brush>
  </inkml:definitions>
  <inkml:trace contextRef="#ctx0" brushRef="#br0">6 109 6001 0 0,'65'-88'1353'0'0,"-56"68"-92"0"0,-16 20-419 0 0,6 0-708 0 0,-5 0 904 0 0,-1 3-207 0 0,-1 7-589 0 0,3-1-287 0 0,0 1 165 0 0,-17 44 172 0 0,17-40-184 0 0,1 1 0 0 0,1-1 0 0 0,0 1 0 0 0,-1 25 0 0 0,4-31-54 0 0,0 0 1 0 0,1 0-1 0 0,0-1 0 0 0,4 16 0 0 0,9 11 65 0 0,-11-30-116 0 0,1 0 0 0 0,-1-1 0 0 0,1 1-1 0 0,0-1 1 0 0,0 0 0 0 0,0 0 0 0 0,0-1-1 0 0,1 1 1 0 0,8 5 0 0 0,-3-4 19 0 0,-1 0 0 0 0,1 0 0 0 0,1-1 0 0 0,-1 0 0 0 0,21 4 0 0 0,-22-6-9 0 0,0-1 0 0 0,0-1 0 0 0,1 1 0 0 0,-1-2 0 0 0,0 1 0 0 0,0-1 0 0 0,1-1 0 0 0,-1 1 0 0 0,0-2 0 0 0,0 1 0 0 0,16-8 0 0 0,-3 1-45 0 0,-15 7-133 0 0,0-1 0 0 0,0 0 0 0 0,0 0-1 0 0,0-1 1 0 0,0 0 0 0 0,9-8 0 0 0,-14 10 77 0 0,0 0 1 0 0,0-1-1 0 0,-1 1 1 0 0,1-1 0 0 0,-1 1-1 0 0,1-1 1 0 0,-1 0 0 0 0,0 0-1 0 0,0 0 1 0 0,0 0-1 0 0,0 0 1 0 0,0 0 0 0 0,-1 0-1 0 0,1 0 1 0 0,-1 0-1 0 0,0 0 1 0 0,0 0 0 0 0,0 0-1 0 0,0 0 1 0 0,-1-4 0 0 0,-3-16-435 0 0</inkml:trace>
</inkml:ink>
</file>

<file path=ppt/ink/ink5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50:54.437"/>
    </inkml:context>
    <inkml:brush xml:id="br0">
      <inkml:brushProperty name="width" value="0.1" units="cm"/>
      <inkml:brushProperty name="height" value="0.1" units="cm"/>
    </inkml:brush>
  </inkml:definitions>
  <inkml:trace contextRef="#ctx0" brushRef="#br0">11 4 6569 0 0,'-10'-4'4207'0'0,"13"9"-3031"0"0,25 14-2452 0 0,23 6-3583 0 0</inkml:trace>
</inkml:ink>
</file>

<file path=ppt/ink/ink5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50:55.199"/>
    </inkml:context>
    <inkml:brush xml:id="br0">
      <inkml:brushProperty name="width" value="0.1" units="cm"/>
      <inkml:brushProperty name="height" value="0.1" units="cm"/>
    </inkml:brush>
  </inkml:definitions>
  <inkml:trace contextRef="#ctx0" brushRef="#br0">4 96 5521 0 0,'-1'-11'551'0'0,"-1"-1"198"0"0,2 10-646 0 0,0 0 0 0 0,-1 1 0 0 0,1-1 0 0 0,0 0 0 0 0,0 1 1 0 0,0-1-1 0 0,1 0 0 0 0,-1 1 0 0 0,0-1 0 0 0,0 0 0 0 0,1 1 0 0 0,-1-1 0 0 0,1 1 0 0 0,0-1 1 0 0,-1 1-1 0 0,1-1 0 0 0,0 1 0 0 0,0-1 0 0 0,0 1 0 0 0,0 0 0 0 0,0-1 0 0 0,0 1 0 0 0,0 0 0 0 0,0 0 1 0 0,1 0-1 0 0,-1 0 0 0 0,0 0 0 0 0,1 0 0 0 0,2-1 0 0 0,14-4 219 0 0,1 0 0 0 0,0 2 0 0 0,1 0 1 0 0,37-2-1 0 0,-3 4-193 0 0,-23 1-20 0 0,-22 1-8 0 0,40 1-1145 0 0,-31 6 553 0 0,-20-3-1590 0 0</inkml:trace>
</inkml:ink>
</file>

<file path=ppt/ink/ink5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50:55.566"/>
    </inkml:context>
    <inkml:brush xml:id="br0">
      <inkml:brushProperty name="width" value="0.1" units="cm"/>
      <inkml:brushProperty name="height" value="0.1" units="cm"/>
    </inkml:brush>
  </inkml:definitions>
  <inkml:trace contextRef="#ctx0" brushRef="#br0">1 37 5409 0 0,'94'-34'1232'0'0,"-93"33"-1180"0"0,-1 1 0 0 0,1 0 0 0 0,0-1 0 0 0,-1 1-1 0 0,1 0 1 0 0,-1 0 0 0 0,1 0 0 0 0,0-1-1 0 0,-1 1 1 0 0,1 0 0 0 0,-1 0 0 0 0,1 0 0 0 0,0 0-1 0 0,-1 0 1 0 0,1 0 0 0 0,0 0 0 0 0,-1 0-1 0 0,1 1 1 0 0,-1-1 0 0 0,1 0 0 0 0,0 0 0 0 0,-1 0-1 0 0,1 1 1 0 0,-1-1 0 0 0,1 0 0 0 0,-1 1-1 0 0,1-1 1 0 0,-1 0 0 0 0,1 1 0 0 0,-1-1 0 0 0,1 1-1 0 0,-1-1 1 0 0,1 1 0 0 0,-1-1 0 0 0,0 1-1 0 0,1-1 1 0 0,-1 1 0 0 0,0 22 1175 0 0,-1-12-897 0 0,16 58-70 0 0,2-1-1 0 0,4-1 0 0 0,31 69 1 0 0,-9-45-783 0 0,-43-88 291 0 0,0 0-103 0 0</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19:05:39.943"/>
    </inkml:context>
    <inkml:brush xml:id="br0">
      <inkml:brushProperty name="width" value="0.05" units="cm"/>
      <inkml:brushProperty name="height" value="0.05" units="cm"/>
    </inkml:brush>
  </inkml:definitions>
  <inkml:trace contextRef="#ctx0" brushRef="#br0">0 1 4505 0 0,'10'23'4056'0'0,"-10"-11"-1261"0"0,15-4-2318 0 0,-6 3-328 0 0,-1 1-24 0 0,-5-6-9 0 0,12 15 196 0 0,21-4 144 0 0,12 4-203 0 0,-1 10-213 0 0,-45-30-37 0 0,1 0 1 0 0,-1-1-1 0 0,0 1 0 0 0,1 0 0 0 0,-1-1 1 0 0,0 1-1 0 0,1-1 0 0 0,-1 0 0 0 0,1 1 1 0 0,-1-1-1 0 0,1 0 0 0 0,-1-1 0 0 0,1 1 0 0 0,-1 0 1 0 0,0-1-1 0 0,4-1 0 0 0,19-7 59 0 0,-16 5-41 0 0,0 3 16 0 0,-4 0-14 0 0,-2 0 59 0 0,-1-2 270 0 0,-19 28 1445 0 0,-16 39-1413 0 0,24-44-294 0 0,6 2 55 0 0,-3 6 23 0 0,3-20-144 0 0,-9 27 61 0 0,9-18-28 0 0,6-11-17 0 0,-3-6-36 0 0</inkml:trace>
</inkml:ink>
</file>

<file path=ppt/ink/ink5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23:01:57.572"/>
    </inkml:context>
    <inkml:brush xml:id="br0">
      <inkml:brushProperty name="width" value="0.05" units="cm"/>
      <inkml:brushProperty name="height" value="0.05" units="cm"/>
      <inkml:brushProperty name="color" value="#E71224"/>
    </inkml:brush>
  </inkml:definitions>
  <inkml:trace contextRef="#ctx0" brushRef="#br0">0 220 7522 0 0,'17'-10'1777'0'0,"0"-6"-893"0"0,-2 1-622 0 0,40-27 27 0 0,-18 15-117 0 0,9-12 66 0 0,-12 10-128 0 0,-11 11-2 0 0,22-6 646 0 0,-44 24-458 0 0,-2 0 39 0 0,-6 4 125 0 0,-8 39-213 0 0,1 1-1 0 0,3 0 1 0 0,-8 54 0 0 0,17-81-198 0 0,1 0 1 0 0,0 0-1 0 0,1 0 1 0 0,1 1 0 0 0,0-1-1 0 0,2 0 1 0 0,0 0-1 0 0,0 0 1 0 0,2 0-1 0 0,0-1 1 0 0,13 27-1 0 0,-12-33-38 0 0,0 0-1 0 0,1 0 0 0 0,1-1 1 0 0,0-1-1 0 0,0 1 0 0 0,0-1 1 0 0,1 0-1 0 0,0-1 0 0 0,1 0 1 0 0,0-1-1 0 0,0 0 0 0 0,20 9 1 0 0,-15-8-25 0 0,-1-2 0 0 0,1 0 1 0 0,0 0-1 0 0,1-1 0 0 0,-1-1 0 0 0,1-1 1 0 0,-1 0-1 0 0,28-1 0 0 0,-37-1-2 0 0,-1 0-1 0 0,1 0 1 0 0,0-1-1 0 0,0 0 1 0 0,-1-1-1 0 0,1 1 1 0 0,0-1-1 0 0,-1 0 1 0 0,0 0-1 0 0,1-1 1 0 0,-1 0-1 0 0,0 0 1 0 0,0 0-1 0 0,-1 0 1 0 0,1-1 0 0 0,-1 1-1 0 0,1-1 1 0 0,5-7-1 0 0,-6 4-3 0 0,-1 1 1 0 0,1-1-1 0 0,-1 0 1 0 0,0 0-1 0 0,-1 0 0 0 0,1 0 1 0 0,-1 0-1 0 0,-1 0 0 0 0,0-1 1 0 0,0 1-1 0 0,0-1 0 0 0,-1 1 1 0 0,0-11-1 0 0,-1-8 20 0 0,-4-9 0 0 0,-5 3 0 0 0,8 27 0 0 0,-1 0 0 0 0,1 1 0 0 0,-1-1 0 0 0,0 1 0 0 0,-1-1 0 0 0,1 1 0 0 0,-8-6 0 0 0,11 9 3 0 0,-1 0-1 0 0,0 1 1 0 0,1-1 0 0 0,-1 0-1 0 0,0 1 1 0 0,0-1 0 0 0,1 1-1 0 0,-1-1 1 0 0,0 1 0 0 0,0 0-1 0 0,0-1 1 0 0,0 1 0 0 0,0 0-1 0 0,0-1 1 0 0,0 1 0 0 0,0 0-1 0 0,0 0 1 0 0,-1 0 0 0 0,1 0 1 0 0,1 0 1 0 0,-1 0-1 0 0,1 1 1 0 0,0-1-1 0 0,-1 0 1 0 0,1 0-1 0 0,-1 1 1 0 0,1-1-1 0 0,-1 0 1 0 0,1 1-1 0 0,0-1 0 0 0,-1 0 1 0 0,1 1-1 0 0,0-1 1 0 0,-1 1-1 0 0,1-1 1 0 0,0 1-1 0 0,0-1 1 0 0,-1 0-1 0 0,1 1 1 0 0,0-1-1 0 0,0 1 1 0 0,0-1-1 0 0,0 1 1 0 0,-1 0-1 0 0,1 2 9 0 0,0 0-1 0 0,0-1 1 0 0,0 1-1 0 0,1-1 1 0 0,-1 1-1 0 0,0 0 1 0 0,1-1-1 0 0,0 1 1 0 0,0-1-1 0 0,-1 1 1 0 0,2-1-1 0 0,-1 0 1 0 0,0 1 0 0 0,0-1-1 0 0,1 0 1 0 0,2 4-1 0 0,39 34 90 0 0,-2-12 18 0 0,5-5 8 0 0,-15-13-52 0 0,-1-4 65 0 0,1-1 0 0 0,57 3 0 0 0,12-14-67 0 0,109-23-784 0 0,-164 27-66 0 0,-37 3 628 0 0,0-1-1 0 0,0 0 1 0 0,0-1 0 0 0,-1 0-1 0 0,1 0 1 0 0,13-4-1 0 0,-5-4-837 0 0</inkml:trace>
</inkml:ink>
</file>

<file path=ppt/ink/ink5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50:55.939"/>
    </inkml:context>
    <inkml:brush xml:id="br0">
      <inkml:brushProperty name="width" value="0.1" units="cm"/>
      <inkml:brushProperty name="height" value="0.1" units="cm"/>
    </inkml:brush>
  </inkml:definitions>
  <inkml:trace contextRef="#ctx0" brushRef="#br0">0 163 4937 0 0,'17'-8'4527'0'0,"33"-16"-3441"0"0,-46 22-1048 0 0,-1 0-1 0 0,1 0 0 0 0,0 1 1 0 0,0-1-1 0 0,0 1 1 0 0,0 0-1 0 0,5-1 1 0 0,2 0 24 0 0,18-5-10 0 0,12-5 170 0 0,28-7 281 0 0,-20 9-253 0 0,33-5 77 0 0,45-13 75 0 0,-62 13-286 0 0,-39 11-89 0 0,16 1 33 0 0,-6 1-155 0 0,-31 1-48 0 0,0 1 1 0 0,1 1-1 0 0,-1-1 0 0 0,0 1 1 0 0,0 0-1 0 0,0 0 0 0 0,0 1 0 0 0,8 3 1 0 0,-13-5 132 0 0,0 0-1 0 0,0 0 1 0 0,0 0 0 0 0,0 0 0 0 0,0 0 0 0 0,0 0 0 0 0,-1 0-1 0 0,1 0 1 0 0,0 0 0 0 0,0 0 0 0 0,0 0 0 0 0,0 0 0 0 0,0 0-1 0 0,0 0 1 0 0,0 1 0 0 0,0-1 0 0 0,0 0 0 0 0,0 0 0 0 0,0 0-1 0 0,0 0 1 0 0,0 0 0 0 0,0 0 0 0 0,0 0 0 0 0,0 0 0 0 0,0 0-1 0 0,0 0 1 0 0,0 0 0 0 0,0 1 0 0 0,0-1 0 0 0,0 0 0 0 0,0 0-1 0 0,0 0 1 0 0,0 0 0 0 0,0 0 0 0 0,0 0 0 0 0,0 0-1 0 0,0 0 1 0 0,0 0 0 0 0,0 0 0 0 0,0 0 0 0 0,0 0 0 0 0,1 1-1 0 0,-6 0-215 0 0,-1 6-544 0 0</inkml:trace>
</inkml:ink>
</file>

<file path=ppt/ink/ink5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50:56.293"/>
    </inkml:context>
    <inkml:brush xml:id="br0">
      <inkml:brushProperty name="width" value="0.1" units="cm"/>
      <inkml:brushProperty name="height" value="0.1" units="cm"/>
    </inkml:brush>
  </inkml:definitions>
  <inkml:trace contextRef="#ctx0" brushRef="#br0">1 20 4769 0 0,'3'-4'3594'0'0,"6"-8"-2003"0"0,-8 8 3 0 0,8 24-1101 0 0,-5-10-446 0 0,-3-5 12 0 0,19 111 305 0 0,-18-101-331 0 0,-2 14-179 0 0,-8 14-756 0 0,2-10-3124 0 0</inkml:trace>
</inkml:ink>
</file>

<file path=ppt/ink/ink5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50:56.636"/>
    </inkml:context>
    <inkml:brush xml:id="br0">
      <inkml:brushProperty name="width" value="0.1" units="cm"/>
      <inkml:brushProperty name="height" value="0.1" units="cm"/>
    </inkml:brush>
  </inkml:definitions>
  <inkml:trace contextRef="#ctx0" brushRef="#br0">33 15 5105 0 0,'-2'-2'2508'0'0,"2"1"-2438"0"0,0 0-44 0 0,-2-4 284 0 0,0 2 41 0 0,-1 1 74 0 0,-1 2-119 0 0,-1 1 510 0 0,-6 32-78 0 0,8 17-529 0 0,3-41-131 0 0,0-4 2 0 0,0 0-1 0 0,1 1 0 0 0,0-1 1 0 0,0 0-1 0 0,0 0 0 0 0,1 0 1 0 0,-1 0-1 0 0,1 0 0 0 0,0 0 1 0 0,1-1-1 0 0,-1 1 0 0 0,1 0 1 0 0,6 6-1 0 0,4 4 32 0 0,0-1 0 0 0,21 17 0 0 0,-6-5-160 0 0,-20-21-129 0 0,5-5-18 0 0,-11-2 53 0 0,-3 1-155 0 0</inkml:trace>
</inkml:ink>
</file>

<file path=ppt/ink/ink5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50:57.520"/>
    </inkml:context>
    <inkml:brush xml:id="br0">
      <inkml:brushProperty name="width" value="0.1" units="cm"/>
      <inkml:brushProperty name="height" value="0.1" units="cm"/>
    </inkml:brush>
  </inkml:definitions>
  <inkml:trace contextRef="#ctx0" brushRef="#br0">98 303 3961 0 0,'52'-11'1932'0'0,"-45"9"-1242"0"0,1-3-47 0 0,-3-9 706 0 0,-5 8-1000 0 0,1 0 0 0 0,0 0 0 0 0,0 0 0 0 0,0 0 0 0 0,1 0 0 0 0,-1 0 0 0 0,1 1 0 0 0,1-1 0 0 0,-1 1 0 0 0,1 0 0 0 0,4-7 0 0 0,43-50-188 0 0,-2 3 46 0 0,-9 1 93 0 0,-38 54-250 0 0,-4-7-17 0 0,0 10-26 0 0,0 2 4 0 0,-35 47 11 0 0,6-14-23 0 0,-47 50 14 0 0,26-30 1 0 0,41-42-10 0 0,-3 5 1 0 0,-20 28 1 0 0,7-7-13 0 0,10-11 5 0 0,16-23 0 0 0,0 1 0 0 0,0-1 1 0 0,1 1-1 0 0,-1-1 0 0 0,1 1 1 0 0,0 0-1 0 0,0 8 0 0 0,2 3 10 0 0,10-2 17 0 0,9-10-1 0 0,-4-5-18 0 0,13-2-5 0 0,25-4 8 0 0,-19 1-1 0 0,2-3-3 0 0,-12 1-4 0 0,14-8 2 0 0,25-8 7 0 0,-20 14-7 0 0,-31 7-6 0 0,8-2-8 0 0,-16 3 7 0 0,-3 1 2 0 0,-3 1-1 0 0,-3 0 3 0 0,1 1 0 0 0,-1 0 0 0 0,0 0 0 0 0,1 1 0 0 0,-1-1 0 0 0,1 1 0 0 0,0-1 0 0 0,-1 1 0 0 0,1 0 0 0 0,0 0 0 0 0,0 1 0 0 0,-4 3 0 0 0,-32 33 5 0 0,31-31-4 0 0,-45 49 3 0 0,28-22-1 0 0,-9 28 7 0 0,21-41 2 0 0,-1 4 3 0 0,8-8-17 0 0,3-14 1 0 0,-3 4 1 0 0,-1 2-1 0 0,7-10 1 0 0,0 0 0 0 0,0 1-1 0 0,-1-1 1 0 0,1 0 0 0 0,0 0 0 0 0,0 0-1 0 0,0 0 1 0 0,0 1 0 0 0,0-1 0 0 0,0 0-1 0 0,0 0 1 0 0,0 0 0 0 0,0 0 0 0 0,0 0-1 0 0,0 1 1 0 0,0-1 0 0 0,0 0-1 0 0,0 0 1 0 0,0 0 0 0 0,1 0 0 0 0,-1 1-1 0 0,0-1 1 0 0,0 0 0 0 0,0 0 0 0 0,0 0-1 0 0,0 0 1 0 0,0 0 0 0 0,0 0 0 0 0,0 1-1 0 0,0-1 1 0 0,1 0 0 0 0,-1 0 0 0 0,0 0-1 0 0,0 0 1 0 0,0 0 0 0 0,0 0 0 0 0,0 0-1 0 0,1 0 1 0 0,-1 0 0 0 0,0 0 0 0 0,0 0-1 0 0,0 1 1 0 0,0-1 0 0 0,0 0 0 0 0,1 0-1 0 0,-1 0 1 0 0,0 0 0 0 0,0 0 0 0 0,0 0-1 0 0,0 0 1 0 0,1 0 0 0 0,-1 0-1 0 0,0-1 1 0 0,95 5 40 0 0,130-11-1 0 0,-166-2-15 0 0,27-12-269 0 0,-73 21-486 0 0,-9 1-478 0 0,-6-1 737 0 0</inkml:trace>
</inkml:ink>
</file>

<file path=ppt/ink/ink5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50:57.938"/>
    </inkml:context>
    <inkml:brush xml:id="br0">
      <inkml:brushProperty name="width" value="0.1" units="cm"/>
      <inkml:brushProperty name="height" value="0.1" units="cm"/>
    </inkml:brush>
  </inkml:definitions>
  <inkml:trace contextRef="#ctx0" brushRef="#br0">53 0 5009 0 0,'-6'3'3331'0'0,"5"-3"-3213"0"0,1 1-1 0 0,-1-1 1 0 0,0 0 0 0 0,0 1-1 0 0,1-1 1 0 0,-1 1 0 0 0,0-1-1 0 0,1 0 1 0 0,-1 1-1 0 0,0 0 1 0 0,1-1 0 0 0,-1 1-1 0 0,1-1 1 0 0,-1 1 0 0 0,1 0-1 0 0,-1-1 1 0 0,1 1-1 0 0,0 0 1 0 0,-1-1 0 0 0,0 2-1 0 0,-9 31 190 0 0,5-20-195 0 0,0 0 0 0 0,2 1 0 0 0,0-1 0 0 0,0 1 0 0 0,1 0 0 0 0,0 16 0 0 0,6 4 211 0 0,-2-30-272 0 0,0 1 0 0 0,0 0-1 0 0,0-1 1 0 0,0 1-1 0 0,1-1 1 0 0,0 1 0 0 0,4 4-1 0 0,-3-4-7 0 0,0-1-1 0 0,1 1 0 0 0,0-1 0 0 0,0-1 0 0 0,0 1 0 0 0,0-1 1 0 0,0 1-1 0 0,1-1 0 0 0,8 3 0 0 0,33 4 110 0 0,-36-9-193 0 0,4 2 119 0 0,-10-2-191 0 0,-1 0 1 0 0,1 0 0 0 0,0-1-1 0 0,-1 1 1 0 0,1-1 0 0 0,0 0-1 0 0,-1 0 1 0 0,1-1 0 0 0,-1 1-1 0 0,7-3 1 0 0,-10 3 19 0 0,1-1 1 0 0,-1 1 0 0 0,0-1-1 0 0,0 1 1 0 0,0-1-1 0 0,0 0 1 0 0,0 0-1 0 0,0 1 1 0 0,0-1 0 0 0,0 0-1 0 0,0 0 1 0 0,0 0-1 0 0,0 0 1 0 0,0 0 0 0 0,-1 0-1 0 0,1 0 1 0 0,0 0-1 0 0,-1-1 1 0 0,1 1-1 0 0,0-2 1 0 0,4-8-672 0 0,3 4-29 0 0</inkml:trace>
</inkml:ink>
</file>

<file path=ppt/ink/ink5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50:58.309"/>
    </inkml:context>
    <inkml:brush xml:id="br0">
      <inkml:brushProperty name="width" value="0.1" units="cm"/>
      <inkml:brushProperty name="height" value="0.1" units="cm"/>
    </inkml:brush>
  </inkml:definitions>
  <inkml:trace contextRef="#ctx0" brushRef="#br0">40 29 6073 0 0,'-13'-3'1441'0'0,"-1"-7"-1"0"0,1 5-416 0 0,13 4-752 0 0,5 2 56 0 0,-8-10 0 0 0,3 7-96 0 0,3 2-432 0 0,6 3 152 0 0,3 0 0 0 0,0 2-136 0 0</inkml:trace>
</inkml:ink>
</file>

<file path=ppt/ink/ink5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50:58.652"/>
    </inkml:context>
    <inkml:brush xml:id="br0">
      <inkml:brushProperty name="width" value="0.1" units="cm"/>
      <inkml:brushProperty name="height" value="0.1" units="cm"/>
    </inkml:brush>
  </inkml:definitions>
  <inkml:trace contextRef="#ctx0" brushRef="#br0">173 293 6041 0 0,'-1'-1'277'0'0,"1"0"0"0"0,-1 0 0 0 0,1 0 0 0 0,0 1 0 0 0,-1-1 0 0 0,1 0 0 0 0,-1 0 0 0 0,1 0-1 0 0,0 0 1 0 0,0 0 0 0 0,0 0 0 0 0,0 0 0 0 0,-1 0 0 0 0,1 0 0 0 0,0 0 0 0 0,1 0 0 0 0,-1 0 0 0 0,0-2-1 0 0,1 1-112 0 0,0-1 0 0 0,0 0-1 0 0,1 1 1 0 0,-1 0-1 0 0,1-1 1 0 0,-1 1-1 0 0,1 0 1 0 0,0-1-1 0 0,0 1 1 0 0,4-4-1 0 0,-1 2-173 0 0,0 0-1 0 0,0 0 0 0 0,1 0 0 0 0,-1 1 0 0 0,1 0 0 0 0,0 0 1 0 0,8-3-1 0 0,-1 1 81 0 0,5-7 42 0 0,15-5 57 0 0,-12 5-158 0 0,-8 4-198 0 0,-3 4-152 0 0,-5 1 247 0 0,-4 1 64 0 0,0-4-16 0 0,-5-5-163 0 0,-2 3-125 0 0,-10-10 91 0 0</inkml:trace>
  <inkml:trace contextRef="#ctx0" brushRef="#br0" timeOffset="1">1 2 6185 0 0,'1'2'6186'0'0,"10"-2"-6162"0"0,-3 0-8 0 0,-1-2 0 0 0,1 1 0 0 0,0 1-72 0 0,5 0-128 0 0,4 0-112 0 0,7 12-1 0 0,-5-7 209 0 0,-1 0-280 0 0,-2 1 72 0 0,1 4 8 0 0</inkml:trace>
</inkml:ink>
</file>

<file path=ppt/ink/ink5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50:59.004"/>
    </inkml:context>
    <inkml:brush xml:id="br0">
      <inkml:brushProperty name="width" value="0.1" units="cm"/>
      <inkml:brushProperty name="height" value="0.1" units="cm"/>
    </inkml:brush>
  </inkml:definitions>
  <inkml:trace contextRef="#ctx0" brushRef="#br0">1 28 3769 0 0,'7'-3'520'0'0,"6"-3"1462"0"0,-7 1-55 0 0,-2-8 3466 0 0,1 28-4940 0 0,12 15-242 0 0,-15-27-187 0 0,3 4-96 0 0,38 56 413 0 0,-39-58-449 0 0,0 1 0 0 0,1-1 0 0 0,-1 0 0 0 0,1-1 0 0 0,0 1 0 0 0,0-1 0 0 0,0 0 0 0 0,1 0 0 0 0,9 5 0 0 0,-9-10-172 0 0,-5-6-281 0 0</inkml:trace>
</inkml:ink>
</file>

<file path=ppt/ink/ink5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50:59.335"/>
    </inkml:context>
    <inkml:brush xml:id="br0">
      <inkml:brushProperty name="width" value="0.1" units="cm"/>
      <inkml:brushProperty name="height" value="0.1" units="cm"/>
    </inkml:brush>
  </inkml:definitions>
  <inkml:trace contextRef="#ctx0" brushRef="#br0">86 163 4537 0 0,'-66'-20'2034'0'0,"65"20"-1951"0"0,-1-1 0 0 0,1 0 0 0 0,0 0 0 0 0,0 1 0 0 0,0-1 0 0 0,0 0 0 0 0,-1 0 1 0 0,1 0-1 0 0,1 0 0 0 0,-1 0 0 0 0,0 0 0 0 0,0 0 0 0 0,0 0 0 0 0,0-1 0 0 0,1 1 0 0 0,-1 0 1 0 0,1-1-1 0 0,-1 1 0 0 0,1 0 0 0 0,-1-1 0 0 0,1 1 0 0 0,0 0 0 0 0,0-1 0 0 0,-1 1 0 0 0,1 0 1 0 0,0-1-1 0 0,0 1 0 0 0,0-1 0 0 0,1 1 0 0 0,-1 0 0 0 0,0-1 0 0 0,1-2 0 0 0,14-34 1561 0 0,-4 26-863 0 0,9-6-356 0 0,-12 13-414 0 0,1 0-1 0 0,0 0 0 0 0,0 0 0 0 0,18-5 1 0 0,-26 9-6 0 0,0 1 0 0 0,1-1 1 0 0,0 1-1 0 0,-1-1 1 0 0,1 1-1 0 0,-1 0 1 0 0,1 0-1 0 0,0 0 0 0 0,-1 0 1 0 0,1 0-1 0 0,-1 0 1 0 0,1 0-1 0 0,0 0 1 0 0,-1 1-1 0 0,1-1 0 0 0,-1 0 1 0 0,1 1-1 0 0,1 1 1 0 0,-2-2-3 0 0,0 1 1 0 0,0 0-1 0 0,-1-1 0 0 0,1 1 1 0 0,0 0-1 0 0,-1 0 1 0 0,1 0-1 0 0,-1 0 1 0 0,1-1-1 0 0,-1 1 1 0 0,1 0-1 0 0,-1 0 0 0 0,0 0 1 0 0,0 0-1 0 0,1 0 1 0 0,-1 0-1 0 0,0 0 1 0 0,0 0-1 0 0,0 0 0 0 0,0 0 1 0 0,0 2-1 0 0,-1 0 2 0 0,1 1-1 0 0,-1 0 1 0 0,0-1-1 0 0,0 1 1 0 0,0-1 0 0 0,0 0-1 0 0,-1 1 1 0 0,1-1-1 0 0,-1 0 1 0 0,0 0-1 0 0,0 0 1 0 0,0 0-1 0 0,-1 0 1 0 0,-3 4-1 0 0,-2 1 5 0 0,0 0-1 0 0,1 1 1 0 0,0 0-1 0 0,0 0 1 0 0,1 0 0 0 0,0 1-1 0 0,0 0 1 0 0,2 0-1 0 0,-1 1 1 0 0,-6 21-1 0 0,7-15 0 0 0,0 1 0 0 0,1-1 0 0 0,0 1 0 0 0,2-1 0 0 0,0 1 0 0 0,2 23 0 0 0,-1-39-6 0 0,0 0 1 0 0,0 0-1 0 0,1-1 1 0 0,-1 1-1 0 0,0 0 0 0 0,1 0 1 0 0,0-1-1 0 0,-1 1 1 0 0,1 0-1 0 0,0-1 1 0 0,0 1-1 0 0,0 0 1 0 0,0-1-1 0 0,2 2 1 0 0,-2-1-1 0 0,1-1 1 0 0,0 0 0 0 0,-1 0-1 0 0,1 0 1 0 0,0 0-1 0 0,0 0 1 0 0,0 0 0 0 0,0-1-1 0 0,0 1 1 0 0,0-1 0 0 0,0 1-1 0 0,0-1 1 0 0,0 0 0 0 0,0 0-1 0 0,0 0 1 0 0,0 0-1 0 0,3 0 1 0 0,43-10-68 0 0,-19-1-99 0 0,-11 5-67 0 0,-4 1 31 0 0,1-3-128 0 0</inkml:trace>
</inkml:ink>
</file>

<file path=ppt/ink/ink5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50:59.669"/>
    </inkml:context>
    <inkml:brush xml:id="br0">
      <inkml:brushProperty name="width" value="0.1" units="cm"/>
      <inkml:brushProperty name="height" value="0.1" units="cm"/>
    </inkml:brush>
  </inkml:definitions>
  <inkml:trace contextRef="#ctx0" brushRef="#br0">6 1 4809 0 0,'-6'27'5382'0'0,"8"7"-4219"0"0,9 23-1353 0 0,-7-41 326 0 0,1 0-1 0 0,1 1 1 0 0,0-2 0 0 0,1 1 0 0 0,10 16 0 0 0,10 4-503 0 0,-4-15-537 0 0,-16-15 366 0 0</inkml:trace>
</inkml:ink>
</file>

<file path=ppt/ink/ink5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23:01:58.093"/>
    </inkml:context>
    <inkml:brush xml:id="br0">
      <inkml:brushProperty name="width" value="0.05" units="cm"/>
      <inkml:brushProperty name="height" value="0.05" units="cm"/>
      <inkml:brushProperty name="color" value="#E71224"/>
    </inkml:brush>
  </inkml:definitions>
  <inkml:trace contextRef="#ctx0" brushRef="#br0">1 237 4769 0 0,'24'50'4577'0'0,"26"49"-3894"0"0,-14-36-470 0 0,-31-54-158 0 0,-1-1 0 0 0,1-1-1 0 0,1 1 1 0 0,0-1 0 0 0,0 0-1 0 0,0 0 1 0 0,1 0 0 0 0,-1-1-1 0 0,2 0 1 0 0,-1-1 0 0 0,1 1-1 0 0,12 5 1 0 0,-24-24 1125 0 0,-25-13-1164 0 0,16 15-40 0 0,-12-10 149 0 0,-34-36 0 0 0,53 51-96 0 0,1 0 0 0 0,-1-1 0 0 0,1 1 0 0 0,0-1 0 0 0,1-1 0 0 0,0 1 1 0 0,0-1-1 0 0,0 1 0 0 0,1-1 0 0 0,0 0 0 0 0,-3-16 0 0 0,-1-24 151 0 0,5 39-154 0 0,0 0-1 0 0,0 0 0 0 0,1-1 0 0 0,0 1 0 0 0,1 0 0 0 0,0 0 0 0 0,1-1 0 0 0,0 1 0 0 0,0 0 0 0 0,1 0 0 0 0,3-12 0 0 0,4-1 13 0 0,16-28 8 0 0,-2 20-12 0 0,-18 26-31 0 0,-1 0 0 0 0,1 0 0 0 0,0 0 0 0 0,0 1 0 0 0,0 0 0 0 0,1-1 0 0 0,-1 2 0 0 0,1-1 0 0 0,11-3 0 0 0,-13 5-2 0 0,0 0 1 0 0,0 0 0 0 0,0 1-1 0 0,0-1 1 0 0,1 1 0 0 0,-1 0-1 0 0,0 0 1 0 0,5 1-1 0 0,16 10 3 0 0,0 1-4 0 0,-4-2 0 0 0,-9 4-1 0 0,-3 5-6 0 0,-5-7 4 0 0,2 18-3 0 0,-5-9 7 0 0,-1-3 3 0 0,-1-3 6 0 0,-2 0 0 0 0,0-1 1 0 0,0 1-1 0 0,-1-1 0 0 0,-1 1 1 0 0,0-1-1 0 0,-1-1 0 0 0,-8 14 1 0 0,-18 45-43 0 0,29-63 3 0 0,-7 17-599 0 0,10-25 592 0 0,-1-1 0 0 0,1 1 0 0 0,0-1 1 0 0,0 1-1 0 0,0-1 0 0 0,-1 1 0 0 0,1-1 1 0 0,0 1-1 0 0,0 0 0 0 0,0-1 0 0 0,0 1 1 0 0,0-1-1 0 0,0 1 0 0 0,1-1 0 0 0,-1 1 1 0 0,0 0-1 0 0,0-1 0 0 0,0 1 0 0 0,0-1 1 0 0,1 1-1 0 0,-1-1 0 0 0,0 1 1 0 0,0-1-1 0 0,1 1 0 0 0,-1-1 0 0 0,0 1 1 0 0,1-1-1 0 0,-1 1 0 0 0,1-1 0 0 0,-1 0 1 0 0,1 1-1 0 0,-1-1 0 0 0,1 0 0 0 0,-1 1 1 0 0,1-1-1 0 0,8 3-702 0 0</inkml:trace>
</inkml:ink>
</file>

<file path=ppt/ink/ink5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51:00.278"/>
    </inkml:context>
    <inkml:brush xml:id="br0">
      <inkml:brushProperty name="width" value="0.1" units="cm"/>
      <inkml:brushProperty name="height" value="0.1" units="cm"/>
    </inkml:brush>
  </inkml:definitions>
  <inkml:trace contextRef="#ctx0" brushRef="#br0">71 78 5105 0 0,'-25'6'3044'0'0,"9"-3"-2667"0"0,-1-1-476 0 0,11-1 686 0 0,1 2 547 0 0,3 5-231 0 0,4 2-729 0 0,7 18 172 0 0,13 13-227 0 0,-20-38-101 0 0,1 1-1 0 0,-1-1 1 0 0,1 0-1 0 0,0 0 1 0 0,1 0-1 0 0,-1-1 1 0 0,0 1-1 0 0,1-1 1 0 0,0 1-1 0 0,3 1 1 0 0,-4-3 0 0 0,1 1 0 0 0,-1-1 0 0 0,0 0 0 0 0,0 0 0 0 0,0-1 0 0 0,1 1 0 0 0,-1 0 0 0 0,0-1 0 0 0,1 0 0 0 0,-1 0 0 0 0,4 0 0 0 0,-4-1-13 0 0,0 0 1 0 0,-1 0 0 0 0,1 0 0 0 0,-1 0-1 0 0,1 0 1 0 0,-1-1 0 0 0,1 1-1 0 0,-1-1 1 0 0,0 1 0 0 0,0-1-1 0 0,0 0 1 0 0,0 0 0 0 0,0 0-1 0 0,0 0 1 0 0,-1 0 0 0 0,1-1 0 0 0,0 1-1 0 0,-1 0 1 0 0,0-1 0 0 0,0 1-1 0 0,2-5 1 0 0,4-9-4 0 0,2-7 9 0 0,-3 0 5 0 0,-1-14 7 0 0,-6 30-13 0 0,1 1-1 0 0,-1-1 1 0 0,0 1 0 0 0,0-1 0 0 0,-4-10-1 0 0,1 7 0 0 0,1 4-6 0 0,-3-4-5 0 0,5 8-16 0 0,1 1 117 0 0,43 75 191 0 0,-29-48-222 0 0,17 41 176 0 0,-2 35 132 0 0,-15-44-232 0 0,-3-21-63 0 0,2 5 16 0 0,7 46 0 0 0,-18-73-80 0 0,0 0 0 0 0,-1 0 1 0 0,-2 27-1 0 0,1-38-13 0 0,-1-1 0 0 0,1 1 0 0 0,-1 0 0 0 0,0-1 0 0 0,0 1-1 0 0,-1-1 1 0 0,1 0 0 0 0,-2 4 0 0 0,1-5-1 0 0,1 0 0 0 0,0 0 0 0 0,-1 0 0 0 0,1 0 0 0 0,-1-1 0 0 0,0 1 0 0 0,0-1 0 0 0,1 1 0 0 0,-1-1 0 0 0,0 0 0 0 0,0 1 0 0 0,0-1 0 0 0,0 0 0 0 0,0-1 0 0 0,-1 1 0 0 0,1 0-1 0 0,0 0 1 0 0,0-1 0 0 0,-1 1 0 0 0,-2-1 0 0 0,-36 2 71 0 0,27-3-69 0 0,0 0 1 0 0,-1-1-1 0 0,1-1 0 0 0,0 0 0 0 0,0-1 0 0 0,-25-10 1 0 0,11 0-13 0 0,3-1 7 0 0,9 4 6 0 0,12 8-7 0 0,0 0 0 0 0,1 0 0 0 0,-1 0 0 0 0,1 0 0 0 0,0 0 0 0 0,0-1 0 0 0,-3-4 0 0 0,5 6 2 0 0,0 0 0 0 0,0 0 0 0 0,1 0 0 0 0,-1 0 0 0 0,1-1 0 0 0,-1 1 0 0 0,1 0 0 0 0,0-1 0 0 0,0 1 0 0 0,0 0 0 0 0,0-1 0 0 0,1 1 1 0 0,-1 0-1 0 0,2-4 0 0 0,5-5 1 0 0,1 4-1 0 0,8-2 1 0 0,3 0 1 0 0,4 0-2 0 0,-5 4-34 0 0,0 2 0 0 0,1 0 0 0 0,-1 2 0 0 0,0 0 0 0 0,1 0 0 0 0,-1 2 0 0 0,34 5 0 0 0,-15-2-22 0 0,-22-3-962 0 0,0 0 1 0 0,0-1-1 0 0,15-2 0 0 0,-24 2-5 0 0,2 1 53 0 0</inkml:trace>
</inkml:ink>
</file>

<file path=ppt/ink/ink5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51:00.638"/>
    </inkml:context>
    <inkml:brush xml:id="br0">
      <inkml:brushProperty name="width" value="0.1" units="cm"/>
      <inkml:brushProperty name="height" value="0.1" units="cm"/>
    </inkml:brush>
  </inkml:definitions>
  <inkml:trace contextRef="#ctx0" brushRef="#br0">62 108 3401 0 0,'17'-90'3292'0'0,"-17"90"-3231"0"0,0-1-1 0 0,1 1 1 0 0,-1-1-1 0 0,0 1 1 0 0,0-1-1 0 0,0 1 1 0 0,0-1-1 0 0,0 1 1 0 0,0-1-1 0 0,1 1 1 0 0,-1-1-1 0 0,0 1 1 0 0,0-1-1 0 0,-1 1 1 0 0,1-1-1 0 0,0 1 0 0 0,0-1 1 0 0,0 1-1 0 0,0-1 1 0 0,0 1-1 0 0,0-1 1 0 0,-1 1-1 0 0,1-1 1 0 0,0 1-1 0 0,0-1 1 0 0,-1 1-1 0 0,1-1 1 0 0,0 1-1 0 0,-1 0 1 0 0,1-1-1 0 0,-1 1 1 0 0,1 0-1 0 0,0-1 1 0 0,-1 1-1 0 0,1 0 0 0 0,-1-1 1 0 0,1 1-1 0 0,-1 0 1 0 0,1 0-1 0 0,-1 0 1 0 0,1 0-1 0 0,-1-1 1 0 0,1 1-1 0 0,-1 0 1 0 0,1 0-1 0 0,-1 0 1 0 0,1 0-1 0 0,-1 0 1 0 0,1 0-1 0 0,-1 0 1 0 0,1 0-1 0 0,-1 0 0 0 0,1 0 1 0 0,-1 1-1 0 0,1-1 1 0 0,-1 0-1 0 0,1 0 1 0 0,-1 0-1 0 0,1 1 1 0 0,-1-1-1 0 0,1 0 1 0 0,0 0-1 0 0,-1 1 1 0 0,1-1-1 0 0,-1 0 1 0 0,1 1-1 0 0,-26 19 596 0 0,21-11-476 0 0,0 0-1 0 0,0 0 1 0 0,0 0-1 0 0,1 1 1 0 0,-4 15-1 0 0,8-21-121 0 0,-1 0-1 0 0,1 0 1 0 0,0 0-1 0 0,0 0 1 0 0,0 0-1 0 0,0 0 1 0 0,1 0-1 0 0,1 6 1 0 0,12 22 183 0 0,-11-25-203 0 0,1-1-1 0 0,0 0 0 0 0,0 0 1 0 0,1 0-1 0 0,0 0 0 0 0,0-1 0 0 0,0 0 1 0 0,1 0-1 0 0,-1-1 0 0 0,1 1 1 0 0,1-1-1 0 0,-1 0 0 0 0,0-1 0 0 0,1 1 1 0 0,0-1-1 0 0,-1-1 0 0 0,1 1 1 0 0,0-1-1 0 0,1-1 0 0 0,9 2 0 0 0,10 1 10 0 0,-21-3-42 0 0,1 0-1 0 0,-1 0 1 0 0,0-1 0 0 0,1 1 0 0 0,-1-1 0 0 0,0-1 0 0 0,1 1 0 0 0,-1-1 0 0 0,0 0-1 0 0,10-4 1 0 0,-1-1-391 0 0,4-6-96 0 0,-16 11 222 0 0,-1-1-1 0 0,0 0 0 0 0,1 0 1 0 0,-1 0-1 0 0,0-1 0 0 0,0 1 1 0 0,0 0-1 0 0,-1-1 0 0 0,1 0 1 0 0,-1 1-1 0 0,1-1 1 0 0,-1 0-1 0 0,0 1 0 0 0,0-1 1 0 0,1-4-1 0 0,0-5-3988 0 0</inkml:trace>
</inkml:ink>
</file>

<file path=ppt/ink/ink5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51:00.972"/>
    </inkml:context>
    <inkml:brush xml:id="br0">
      <inkml:brushProperty name="width" value="0.1" units="cm"/>
      <inkml:brushProperty name="height" value="0.1" units="cm"/>
    </inkml:brush>
  </inkml:definitions>
  <inkml:trace contextRef="#ctx0" brushRef="#br0">20 7 5209 0 0,'-5'-3'5209'0'0,"0"3"-5017"0"0,0 0-56 0 0,4-1-96 0 0,-1-1 64 0 0,1 2 248 0 0,2 0-1024 0 0,7 5 592 0 0,5 1-808 0 0</inkml:trace>
</inkml:ink>
</file>

<file path=ppt/ink/ink5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51:01.319"/>
    </inkml:context>
    <inkml:brush xml:id="br0">
      <inkml:brushProperty name="width" value="0.1" units="cm"/>
      <inkml:brushProperty name="height" value="0.1" units="cm"/>
    </inkml:brush>
  </inkml:definitions>
  <inkml:trace contextRef="#ctx0" brushRef="#br0">83 1 6921 0 0,'-55'79'1633'0'0,"54"-77"-1447"0"0,-1 0 0 0 0,1 0 1 0 0,0 0-1 0 0,-1 0 0 0 0,0-1 1 0 0,1 1-1 0 0,-1-1 0 0 0,0 1 0 0 0,1-1 1 0 0,-1 1-1 0 0,0-1 0 0 0,0 0 1 0 0,0 0-1 0 0,-3-1 819 0 0,17-3-797 0 0,39 2-444 0 0,0-2 0 0 0,-1-3-1 0 0,0-2 1 0 0,50-15 0 0 0,-84 20 89 0 0,-4-1-2617 0 0</inkml:trace>
</inkml:ink>
</file>

<file path=ppt/ink/ink5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51:01.674"/>
    </inkml:context>
    <inkml:brush xml:id="br0">
      <inkml:brushProperty name="width" value="0.1" units="cm"/>
      <inkml:brushProperty name="height" value="0.1" units="cm"/>
    </inkml:brush>
  </inkml:definitions>
  <inkml:trace contextRef="#ctx0" brushRef="#br0">80 81 6329 0 0,'-76'-28'1498'0'0,"76"28"-1467"0"0,0 0 1 0 0,0 0-1 0 0,-1 0 0 0 0,1 0 1 0 0,0 0-1 0 0,0 0 0 0 0,0 0 1 0 0,0 0-1 0 0,0 0 1 0 0,-1 0-1 0 0,1 0 0 0 0,0 0 1 0 0,0 0-1 0 0,0 0 0 0 0,0-1 1 0 0,0 1-1 0 0,-1 0 0 0 0,1 0 1 0 0,0 0-1 0 0,0 0 0 0 0,0 0 1 0 0,0 0-1 0 0,0 0 1 0 0,0-1-1 0 0,0 1 0 0 0,0 0 1 0 0,-1 0-1 0 0,1 0 0 0 0,0 0 1 0 0,0 0-1 0 0,0 0 0 0 0,0-1 1 0 0,0 1-1 0 0,0 0 0 0 0,0 0 1 0 0,0 0-1 0 0,0 0 1 0 0,0-1-1 0 0,0 1 0 0 0,0 0 1 0 0,0 0-1 0 0,0 0 0 0 0,0 0 1 0 0,0 0-1 0 0,0-1 0 0 0,0 1 1 0 0,0 0-1 0 0,1 0 0 0 0,-1 0 1 0 0,0 0-1 0 0,0 0 0 0 0,0-1 1 0 0,0 1-1 0 0,0 0 1 0 0,0 0-1 0 0,0 0 0 0 0,0 0 1 0 0,0 0-1 0 0,1 0 0 0 0,-1 0 1 0 0,0 0-1 0 0,0-1 0 0 0,0 1 1 0 0,0 0-1 0 0,0 0 0 0 0,1 0 1 0 0,17-6 856 0 0,21-2-658 0 0,-39 8-227 0 0,66-12 268 0 0,47-6-38 0 0,-36 16-1677 0 0,-51 5-3176 0 0</inkml:trace>
</inkml:ink>
</file>

<file path=ppt/ink/ink5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51:02.359"/>
    </inkml:context>
    <inkml:brush xml:id="br0">
      <inkml:brushProperty name="width" value="0.1" units="cm"/>
      <inkml:brushProperty name="height" value="0.1" units="cm"/>
    </inkml:brush>
  </inkml:definitions>
  <inkml:trace contextRef="#ctx0" brushRef="#br0">32 20 4681 0 0,'23'2'1347'0'0,"-41"1"1105"0"0,7 3-1801 0 0,-4 12 165 0 0,14-16-659 0 0,1 1-1 0 0,0-1 1 0 0,-1 1-1 0 0,1 0 1 0 0,0-1-1 0 0,0 1 0 0 0,1 0 1 0 0,-1-1-1 0 0,0 1 1 0 0,2 4-1 0 0,19 45 16 0 0,-14-36-44 0 0,6 16 29 0 0,32 56 0 0 0,-38-76-131 0 0,1 0 0 0 0,1 0 0 0 0,0-1 0 0 0,0 0 0 0 0,1-1 0 0 0,18 15 0 0 0,-27-24-22 0 0,0 0-1 0 0,-1-1 1 0 0,1 1-1 0 0,0 0 1 0 0,0-1-1 0 0,0 1 1 0 0,0-1-1 0 0,0 1 1 0 0,-1-1 0 0 0,1 0-1 0 0,0 1 1 0 0,0-1-1 0 0,0 0 1 0 0,0 0-1 0 0,0 1 1 0 0,0-1-1 0 0,0 0 1 0 0,0 0 0 0 0,0 0-1 0 0,0 0 1 0 0,0 0-1 0 0,0-1 1 0 0,0 1-1 0 0,0 0 1 0 0,0 0-1 0 0,0-1 1 0 0,0 1 0 0 0,0-1-1 0 0,0 1 1 0 0,0 0-1 0 0,0-1 1 0 0,0 0-1 0 0,0 1 1 0 0,-1-1-1 0 0,1 0 1 0 0,0 1 0 0 0,0-1-1 0 0,-1 0 1 0 0,1 0-1 0 0,-1 1 1 0 0,1-1-1 0 0,0 0 1 0 0,-1 0-1 0 0,0 0 1 0 0,1 0 0 0 0,-1 0-1 0 0,1 0 1 0 0,-1 0-1 0 0,0 0 1 0 0,0 0-1 0 0,0 0 1 0 0,1-2-1 0 0,1-8 12 0 0,0 0 0 0 0,0-1 0 0 0,0-17 0 0 0,-1 22-12 0 0,5-60 32 0 0,-2 37-4 0 0,-2 0 0 0 0,-1 0 0 0 0,-2-31-1 0 0,0 52-23 0 0,-1-28 22 0 0,2 25-23 0 0,0 12 42 0 0,-2 2-7 0 0,5 9 17 0 0,7 16 23 0 0,70 150 172 0 0,-53-112-139 0 0,32 111-1 0 0,-48-131-58 0 0,9 76 1 0 0,-19-111-47 0 0,-1-1 1 0 0,0 1-1 0 0,0 0 1 0 0,-1-1 0 0 0,0 1-1 0 0,0-1 1 0 0,-1 1-1 0 0,-1-1 1 0 0,0 0-1 0 0,-6 16 1 0 0,5-19 2 0 0,1 1 0 0 0,-1-1 0 0 0,-1 0 1 0 0,1 0-1 0 0,-1 0 0 0 0,0-1 0 0 0,-10 10 0 0 0,8-10-1 0 0,0 0 0 0 0,0-1-1 0 0,0 0 1 0 0,0 0 0 0 0,0-1-1 0 0,-1 1 1 0 0,-10 2 0 0 0,-37 3 26 0 0,40-9-35 0 0,0 0 0 0 0,0-1 0 0 0,0-1 0 0 0,1 0 0 0 0,-1-1 0 0 0,1-1 0 0 0,-23-8-1 0 0,27 8 19 0 0,1 0-1 0 0,0 0 0 0 0,0-1 0 0 0,1 0 0 0 0,-1-1 0 0 0,1 0 0 0 0,0 0 0 0 0,1-1 0 0 0,-1 0 0 0 0,1 0 0 0 0,1-1 0 0 0,-7-8 0 0 0,12 14-13 0 0,0 1 0 0 0,0 0-1 0 0,1-1 1 0 0,-1 1 0 0 0,0-1 0 0 0,1 1 0 0 0,-1-1 0 0 0,1 1 0 0 0,0-1 0 0 0,-1 0 0 0 0,1 1 0 0 0,0-1 0 0 0,0 1-1 0 0,0-1 1 0 0,0 0 0 0 0,0 1 0 0 0,0-1 0 0 0,1 1 0 0 0,-1-1 0 0 0,1 0 0 0 0,-1 1 0 0 0,1-1 0 0 0,-1 1 0 0 0,1-1-1 0 0,0 1 1 0 0,0 0 0 0 0,-1-1 0 0 0,1 1 0 0 0,0 0 0 0 0,0-1 0 0 0,3-1 0 0 0,0-1 11 0 0,0 1 0 0 0,1-1 0 0 0,0 1 0 0 0,0-1 0 0 0,0 1 0 0 0,0 1 0 0 0,8-4 0 0 0,22-5 36 0 0,21 0 47 0 0,2 7 11 0 0,31 3 47 0 0,-8 1-60 0 0,44 3-1146 0 0,-114-5 786 0 0,-16-5-1818 0 0</inkml:trace>
</inkml:ink>
</file>

<file path=ppt/ink/ink5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51:02.771"/>
    </inkml:context>
    <inkml:brush xml:id="br0">
      <inkml:brushProperty name="width" value="0.1" units="cm"/>
      <inkml:brushProperty name="height" value="0.1" units="cm"/>
    </inkml:brush>
  </inkml:definitions>
  <inkml:trace contextRef="#ctx0" brushRef="#br0">0 78 5737 0 0,'9'5'6147'0'0,"15"-6"-5579"0"0,-5-1-191 0 0,4 0-243 0 0,68-9 413 0 0,-69 6-354 0 0,24-4 15 0 0,23-4 44 0 0,1 1-207 0 0,-24 2-205 0 0,-22 3-173 0 0,20-4-1589 0 0</inkml:trace>
</inkml:ink>
</file>

<file path=ppt/ink/ink5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51:03.506"/>
    </inkml:context>
    <inkml:brush xml:id="br0">
      <inkml:brushProperty name="width" value="0.1" units="cm"/>
      <inkml:brushProperty name="height" value="0.1" units="cm"/>
    </inkml:brush>
  </inkml:definitions>
  <inkml:trace contextRef="#ctx0" brushRef="#br0">141 17 4065 0 0,'-1'-8'4123'0'0,"2"7"-3454"0"0,-3-2-523 0 0,-9-1 1226 0 0,-13 6-567 0 0,1 8-192 0 0,-6 17-401 0 0,-5 19-143 0 0,31-41-54 0 0,1-3-7 0 0,1 1-1 0 0,-1-1 0 0 0,0 1 1 0 0,1 0-1 0 0,0 0 1 0 0,0 0-1 0 0,0 0 0 0 0,0 0 1 0 0,0 0-1 0 0,0 5 0 0 0,1-5 2 0 0,0-1 0 0 0,0 1 0 0 0,0-1 0 0 0,1 1 0 0 0,-1-1 0 0 0,1 1 0 0 0,-1-1 0 0 0,1 0 0 0 0,0 1 0 0 0,0-1 0 0 0,0 0 0 0 0,1 1 0 0 0,-1-1 0 0 0,0 0 0 0 0,1 0 0 0 0,3 4 0 0 0,21 14 63 0 0,-22-18-76 0 0,1 0 1 0 0,-1 0 0 0 0,1 0-1 0 0,0-1 1 0 0,0 1 0 0 0,-1-1-1 0 0,7 1 1 0 0,1-1-216 0 0,5 1 89 0 0,1-1 0 0 0,35-2 0 0 0,-46 0-110 0 0,-1 0-1 0 0,1-1 1 0 0,-1 1 0 0 0,1-1 0 0 0,-1-1 0 0 0,11-4 0 0 0,-1-3-4389 0 0</inkml:trace>
</inkml:ink>
</file>

<file path=ppt/ink/ink5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51:03.909"/>
    </inkml:context>
    <inkml:brush xml:id="br0">
      <inkml:brushProperty name="width" value="0.1" units="cm"/>
      <inkml:brushProperty name="height" value="0.1" units="cm"/>
    </inkml:brush>
  </inkml:definitions>
  <inkml:trace contextRef="#ctx0" brushRef="#br0">117 72 2529 0 0,'55'-58'2547'0'0,"-55"58"-2476"0"0,0 0 1 0 0,1-1-1 0 0,-1 1 0 0 0,0 0 1 0 0,0 0-1 0 0,0 0 1 0 0,1 0-1 0 0,-1-1 1 0 0,0 1-1 0 0,0 0 1 0 0,0 0-1 0 0,0 0 0 0 0,1-1 1 0 0,-1 1-1 0 0,0 0 1 0 0,0 0-1 0 0,0 0 1 0 0,0-1-1 0 0,0 1 0 0 0,0 0 1 0 0,0 0-1 0 0,0-1 1 0 0,0 1-1 0 0,0 0 1 0 0,0 0-1 0 0,0-1 0 0 0,0 1 1 0 0,0 0-1 0 0,0-1 1 0 0,0 1-1 0 0,0 0 1 0 0,0 0-1 0 0,0-1 0 0 0,0 1 1 0 0,0 0-1 0 0,0 0 1 0 0,0 0-1 0 0,0-1 1 0 0,-1 1-1 0 0,1 0 0 0 0,0 0 1 0 0,0 0-1 0 0,0-1 1 0 0,0 1-1 0 0,-1 0 1 0 0,-14-2 1055 0 0,-17 7-83 0 0,12 2-749 0 0,17-7-250 0 0,0 1 0 0 0,0 0 0 0 0,1 0 0 0 0,-1 0 0 0 0,0 0 0 0 0,1 0 0 0 0,-1 1-1 0 0,1-1 1 0 0,-1 1 0 0 0,1-1 0 0 0,0 1 0 0 0,0 0 0 0 0,0 0 0 0 0,0 0 0 0 0,-2 3-1 0 0,-14 16 76 0 0,13-17-101 0 0,1 0 1 0 0,1 0-1 0 0,-1 1 0 0 0,0 0 0 0 0,1 0 0 0 0,0 0 0 0 0,0 0 0 0 0,-2 7 1 0 0,3-6-13 0 0,-9 23 48 0 0,12-15-10 0 0,6-13-15 0 0,-7-2 42 0 0,1 0-21 0 0,3-3-7 0 0,2-2-26 0 0,4-2-13 0 0,-1 2 20 0 0,-3-1-24 0 0,17-13 15 0 0,-13 13-8 0 0,-4 3-4 0 0,29-20 2 0 0,5-18 1 0 0,-10 20-9 0 0,-15 16-9 0 0,-7 5 3 0 0,1 2 4 0 0,-4-1 6 0 0,-1-1 16 0 0,-1 1 5 0 0,-1 8 18 0 0,2 7 3 0 0,25 58-473 0 0</inkml:trace>
</inkml:ink>
</file>

<file path=ppt/ink/ink5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51:04.279"/>
    </inkml:context>
    <inkml:brush xml:id="br0">
      <inkml:brushProperty name="width" value="0.1" units="cm"/>
      <inkml:brushProperty name="height" value="0.1" units="cm"/>
    </inkml:brush>
  </inkml:definitions>
  <inkml:trace contextRef="#ctx0" brushRef="#br0">1 1 5649 0 0,'10'51'5141'0'0,"-1"-1"-3557"0"0,18 84-1459 0 0,-19-88-8 0 0,-2-5 12 0 0,3-15-33 0 0,4-5-246 0 0,-11-19 110 0 0,-1 0 1 0 0,0-1-1 0 0,1 1 0 0 0,-1 0 1 0 0,0 0-1 0 0,0 0 1 0 0,0 0-1 0 0,0 0 1 0 0,-1 0-1 0 0,1 0 0 0 0,0 0 1 0 0,-1 0-1 0 0,1 0 1 0 0,-1 0-1 0 0,0 1 1 0 0,0-1-1 0 0,0 2 1 0 0,2 6-1223 0 0,1-7 271 0 0</inkml:trace>
</inkml:ink>
</file>

<file path=ppt/ink/ink5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23:01:58.505"/>
    </inkml:context>
    <inkml:brush xml:id="br0">
      <inkml:brushProperty name="width" value="0.05" units="cm"/>
      <inkml:brushProperty name="height" value="0.05" units="cm"/>
      <inkml:brushProperty name="color" value="#E71224"/>
    </inkml:brush>
  </inkml:definitions>
  <inkml:trace contextRef="#ctx0" brushRef="#br0">173 12 7186 0 0,'-17'-1'4624'0'0,"2"0"-1920"0"0,6-1-2548 0 0,3-1-155 0 0,-3 0 175 0 0,3 1-22 0 0,-1 3-24 0 0,2 0-82 0 0,0 2-37 0 0,-1 0 0 0 0,1 0 0 0 0,0 1 0 0 0,1-1 0 0 0,-1 1 0 0 0,-6 6 0 0 0,-33 47-3 0 0,38-49-2 0 0,5-6-2 0 0,0 0 0 0 0,0 0 0 0 0,0 0-1 0 0,1 0 1 0 0,-1 0 0 0 0,0 1 0 0 0,1-1 0 0 0,-1 0 0 0 0,1 1 0 0 0,0-1 0 0 0,0 0 0 0 0,0 1-1 0 0,0-1 1 0 0,0 0 0 0 0,0 1 0 0 0,1-1 0 0 0,-1 0 0 0 0,1 0 0 0 0,0 1 0 0 0,0-1 0 0 0,-1 0-1 0 0,1 0 1 0 0,3 4 0 0 0,-4-6 7 0 0,0-1 19 0 0,2-1-13 0 0,1 0-9 0 0,0 0 1 0 0,0 0-1 0 0,0 0 0 0 0,-1-1 1 0 0,1 1-1 0 0,0-1 1 0 0,-1 1-1 0 0,0-1 1 0 0,1 0-1 0 0,2-5 1 0 0,0-2-5 0 0,-3 2-10 0 0,1-6-27 0 0,-7-2-800 0 0,-1 11-676 0 0,2 1 62 0 0,0 1-38 0 0</inkml:trace>
</inkml:ink>
</file>

<file path=ppt/ink/ink5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51:04.641"/>
    </inkml:context>
    <inkml:brush xml:id="br0">
      <inkml:brushProperty name="width" value="0.1" units="cm"/>
      <inkml:brushProperty name="height" value="0.1" units="cm"/>
    </inkml:brush>
  </inkml:definitions>
  <inkml:trace contextRef="#ctx0" brushRef="#br0">79 44 4401 0 0,'10'-5'1148'0'0,"16"-8"736"0"0,-24 9-1150 0 0,-14 4-51 0 0,-27 8 2978 0 0,35-7-3640 0 0,1 1 1 0 0,-1-1 0 0 0,1 1-1 0 0,0 0 1 0 0,0 0-1 0 0,0 0 1 0 0,0 0-1 0 0,0 0 1 0 0,0 1-1 0 0,0-1 1 0 0,1 1 0 0 0,-4 3-1 0 0,3-1 16 0 0,1-1 0 0 0,-1 0 0 0 0,1 1 1 0 0,0-1-1 0 0,0 1 0 0 0,-2 8 0 0 0,3-10-31 0 0,0 1 0 0 0,0 0 0 0 0,1-1 0 0 0,-1 1 0 0 0,1 0 0 0 0,0 0 1 0 0,0 0-1 0 0,0 0 0 0 0,0-1 0 0 0,1 1 0 0 0,-1 0 0 0 0,1 0 0 0 0,0-1 0 0 0,0 1 0 0 0,0 0 0 0 0,1-1 1 0 0,0 1-1 0 0,2 4 0 0 0,-1-3-11 0 0,1 1 1 0 0,-1-1-1 0 0,1 0 1 0 0,0 0-1 0 0,0-1 1 0 0,1 1-1 0 0,-1-1 1 0 0,1 0-1 0 0,0 0 1 0 0,0 0-1 0 0,1-1 1 0 0,-1 0-1 0 0,1 0 1 0 0,-1 0 0 0 0,1-1-1 0 0,0 0 1 0 0,0 0-1 0 0,0 0 1 0 0,0-1-1 0 0,1 0 1 0 0,-1 0-1 0 0,0 0 1 0 0,0-1-1 0 0,1 0 1 0 0,-1 0-1 0 0,0-1 1 0 0,0 0-1 0 0,1 0 1 0 0,-1 0-1 0 0,0-1 1 0 0,0 1-1 0 0,10-6 1 0 0,7-2-384 0 0,-20 8 205 0 0,1 1 0 0 0,-1-1 1 0 0,0 0-1 0 0,0-1 1 0 0,0 1-1 0 0,0 0 1 0 0,0-1-1 0 0,0 0 1 0 0,0 0-1 0 0,0 0 1 0 0,-1 0-1 0 0,1 0 1 0 0,-1 0-1 0 0,1-1 0 0 0,-1 1 1 0 0,3-5-1 0 0,-1-1-1270 0 0</inkml:trace>
  <inkml:trace contextRef="#ctx0" brushRef="#br0" timeOffset="1">280 60 4673 0 0,'5'-56'3741'0'0,"-4"53"-2893"0"0,-1 6-113 0 0,-4 29 238 0 0,3-22-850 0 0,-1-1 21 0 0,0 0-1 0 0,1 0 1 0 0,0 1-1 0 0,1-1 1 0 0,0 0-1 0 0,1 1 1 0 0,0-1-1 0 0,0 0 1 0 0,1 0 0 0 0,4 15-1 0 0,-6-24-180 0 0,0-2-993 0 0,0-2 403 0 0,0 2-69 0 0</inkml:trace>
</inkml:ink>
</file>

<file path=ppt/ink/ink5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51:05.372"/>
    </inkml:context>
    <inkml:brush xml:id="br0">
      <inkml:brushProperty name="width" value="0.1" units="cm"/>
      <inkml:brushProperty name="height" value="0.1" units="cm"/>
    </inkml:brush>
  </inkml:definitions>
  <inkml:trace contextRef="#ctx0" brushRef="#br0">0 75 2833 0 0,'49'-66'2726'0'0,"-39"57"-826"0"0,-9 12-1280 0 0,-1 1-237 0 0,0 0 170 0 0,0-1-54 0 0,25 77 504 0 0,-3-11 207 0 0,-21-64-1148 0 0,1 0 0 0 0,0-1 1 0 0,0 1-1 0 0,0-1 1 0 0,1 0-1 0 0,-1 0 1 0 0,1 0-1 0 0,4 5 1 0 0,15 11 242 0 0,18 2 2 0 0,-19-16-124 0 0,-17-5-167 0 0,0-1-1 0 0,0 1 1 0 0,0-1-1 0 0,-1 0 1 0 0,1 0-1 0 0,0-1 1 0 0,0 1 0 0 0,0-1-1 0 0,0 0 1 0 0,4-1-1 0 0,9-6 4 0 0,-6 0-6 0 0,0-3 13 0 0,-3 2 3 0 0,-8 8-27 0 0,1-1 1 0 0,0 1-1 0 0,0-1 1 0 0,-1 1-1 0 0,1-1 1 0 0,0 0-1 0 0,-1 1 1 0 0,0-1-1 0 0,1 1 1 0 0,-1-1 0 0 0,0 0-1 0 0,0 1 1 0 0,0-1-1 0 0,0 0 1 0 0,0 0-1 0 0,0 1 1 0 0,0-1-1 0 0,-1 0 1 0 0,0-1-1 0 0,-15-36-236 0 0,3 3-395 0 0,11 25-171 0 0,1-2-2458 0 0,9 10 2218 0 0,1 3 1509 0 0,-2 1-289 0 0,0 0-1 0 0,0 0 0 0 0,0 0 0 0 0,0 1 0 0 0,0 0 0 0 0,-1 1 1 0 0,13 6-1 0 0,-11-5 3 0 0,-1 1 0 0 0,0 0 0 0 0,0 0 0 0 0,-1 1 0 0 0,1 0 1 0 0,-1 0-1 0 0,0 1 0 0 0,-1 0 0 0 0,1 0 0 0 0,5 9 0 0 0,11 16 391 0 0,-4-18-82 0 0,-16-16-241 0 0,-2-4-42 0 0,0 0-113 0 0,1 3-30 0 0,17-49-5 0 0,-8 18-40 0 0,-2 12-19 0 0,-2 16-2 0 0,12-5 1 0 0,4 1 0 0 0,6 4 1 0 0,-26 7 0 0 0,-1-1 0 0 0,0 0-1 0 0,0 0 1 0 0,0 1 0 0 0,0-1-1 0 0,1 1 1 0 0,-1-1 0 0 0,0 1-1 0 0,0 0 1 0 0,0-1 0 0 0,0 1-1 0 0,0 0 1 0 0,0 0 0 0 0,0-1 0 0 0,0 1-1 0 0,-1 0 1 0 0,1 0 0 0 0,0 0-1 0 0,0 2 1 0 0,7 13 11 0 0,0 1-3 0 0,-1-8-5 0 0,15 9 44 0 0,-9-12-6 0 0,-1-1-2 0 0,-11-5-27 0 0,-1-2-4 0 0,0-4-1 0 0,1 3-4 0 0,-1 0 0 0 0,1 0 0 0 0,0 0 0 0 0,0 0 0 0 0,0 0 1 0 0,1 0-1 0 0,-1 1 0 0 0,1-1 0 0 0,0 0 0 0 0,-1 1 0 0 0,1-1 0 0 0,0 1 0 0 0,1 0 1 0 0,-1-1-1 0 0,0 1 0 0 0,1 0 0 0 0,-1 0 0 0 0,1 1 0 0 0,-1-1 0 0 0,1 0 0 0 0,4-1 1 0 0,2-2 17 0 0,1 1 1 0 0,0 0 0 0 0,-1 0 0 0 0,12-2 0 0 0,-18 6-13 0 0,0-1 0 0 0,1 1 0 0 0,-1 0 0 0 0,0 1 0 0 0,0-1 0 0 0,1 1 0 0 0,-1-1 0 0 0,0 1 0 0 0,0 0 0 0 0,0 0 0 0 0,0 1 0 0 0,0-1 0 0 0,0 0 0 0 0,0 1 0 0 0,-1 0 0 0 0,1 0 0 0 0,0-1 0 0 0,-1 2 0 0 0,1-1 0 0 0,-1 0 0 0 0,0 0 0 0 0,2 4 0 0 0,-1-3 5 0 0,1 0 1 0 0,-1 0 0 0 0,0 0 0 0 0,1-1 0 0 0,-1 1 0 0 0,1-1-1 0 0,4 3 1 0 0,-2-3-17 0 0,3 3-43 0 0,9 4-554 0 0,-8-7-487 0 0</inkml:trace>
</inkml:ink>
</file>

<file path=ppt/ink/ink5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51:06.062"/>
    </inkml:context>
    <inkml:brush xml:id="br0">
      <inkml:brushProperty name="width" value="0.1" units="cm"/>
      <inkml:brushProperty name="height" value="0.1" units="cm"/>
    </inkml:brush>
  </inkml:definitions>
  <inkml:trace contextRef="#ctx0" brushRef="#br0">1 90 2713 0 0,'41'3'3234'0'0,"-10"-9"-653"0"0,-20 4-2468 0 0,5-3 109 0 0,2-1 28 0 0,8-4 90 0 0,15-5-230 0 0,-29 11-87 0 0,-1 0 1 0 0,-3 3-12 0 0,2-2-25 0 0,3-4 41 0 0,-11 6-101 0 0,0-1 0 0 0,0 1 0 0 0,0 0 1 0 0,0 0-1 0 0,0 0 0 0 0,0 1 0 0 0,0-1 1 0 0,0 0-1 0 0,1 1 0 0 0,3-1 1 0 0,1-2-160 0 0,-1-7-71 0 0,-2 4-1136 0 0</inkml:trace>
</inkml:ink>
</file>

<file path=ppt/ink/ink5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51:06.871"/>
    </inkml:context>
    <inkml:brush xml:id="br0">
      <inkml:brushProperty name="width" value="0.1" units="cm"/>
      <inkml:brushProperty name="height" value="0.1" units="cm"/>
    </inkml:brush>
  </inkml:definitions>
  <inkml:trace contextRef="#ctx0" brushRef="#br0">1 0 1856 0 0,'2'4'914'0'0,"1"1"325"0"0,8 8 913 0 0,-5-6-1734 0 0,-3-3-516 0 0,2 5 377 0 0,-3-3-47 0 0,1 0 10 0 0,11 28 424 0 0,1 20 871 0 0,-2-7-612 0 0,1-18-575 0 0,-11-24-307 0 0,0-1-1 0 0,0 0 1 0 0,1 1 0 0 0,0-1-1 0 0,0-1 1 0 0,8 7 0 0 0,-9-7-24 0 0,0-1 0 0 0,1 0 0 0 0,0 0 0 0 0,-1-1-1 0 0,1 1 1 0 0,0-1 0 0 0,0 1 0 0 0,0-1 0 0 0,6 1 0 0 0,22-6 137 0 0,-30 4-151 0 0,0-1 0 0 0,0 0 0 0 0,-1-1 0 0 0,1 1 1 0 0,0 0-1 0 0,0-1 0 0 0,-1 1 0 0 0,1-1 0 0 0,0 1 0 0 0,-1-1 0 0 0,2-2 1 0 0,25-43 89 0 0,-18 27-64 0 0,-2-5-2 0 0,-8 7-3 0 0,-3 0 6 0 0,0 7-6 0 0,2 8-25 0 0,-4-5 30 0 0,0 3-20 0 0,-5-2-2 0 0,1 1-14 0 0,4 2 4 0 0,-1-1 5 0 0,3 2 5 0 0,5 4 170 0 0,3 1-29 0 0,4 1-77 0 0,10 9 38 0 0,0 6 13 0 0,-1 0-1 0 0,0 1 1 0 0,16 24-1 0 0,22 42 426 0 0,-26-31-384 0 0,36 90 129 0 0,-33-46-121 0 0,-32-94-168 0 0,0 0 0 0 0,0 0 0 0 0,0 0 0 0 0,-1 0 0 0 0,0 0 0 0 0,0 0 0 0 0,0 0-1 0 0,0 0 1 0 0,-1 0 0 0 0,-1 5 0 0 0,1-4 1 0 0,-1-1 0 0 0,0 1 1 0 0,0 0-1 0 0,-1-1 0 0 0,1 0 0 0 0,-1 0 0 0 0,0 1 0 0 0,0-1 0 0 0,0-1 1 0 0,-1 1-1 0 0,-7 6 0 0 0,3-3 2 0 0,-2-1-1 0 0,1 0 1 0 0,-1-1-1 0 0,0 1 1 0 0,0-2 0 0 0,0 0-1 0 0,-1 0 1 0 0,-18 4-1 0 0,-26 5 32 0 0,19-4 9 0 0,-59 7 0 0 0,82-15-38 0 0,1-1 1 0 0,-1 0 0 0 0,1-1 0 0 0,-15-2-1 0 0,-22-13 21 0 0,34 7-27 0 0,3-7 2 0 0,9-1-2 0 0,15-10-1 0 0,-8 21-5 0 0,1 1 0 0 0,0-1 0 0 0,0 1 0 0 0,1 0 0 0 0,-1 0 0 0 0,1 1 0 0 0,0 0 0 0 0,1 0 0 0 0,12-6 0 0 0,2 1-6 0 0,48-16-22 0 0,-40 19 16 0 0,-9 3 5 0 0,25-2 6 0 0,33 0-39 0 0,-78 5 26 0 0,30-1-404 0 0,-23-4-2122 0 0</inkml:trace>
</inkml:ink>
</file>

<file path=ppt/ink/ink5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51:07.228"/>
    </inkml:context>
    <inkml:brush xml:id="br0">
      <inkml:brushProperty name="width" value="0.1" units="cm"/>
      <inkml:brushProperty name="height" value="0.1" units="cm"/>
    </inkml:brush>
  </inkml:definitions>
  <inkml:trace contextRef="#ctx0" brushRef="#br0">18 2 2681 0 0,'-18'-1'8113'0'0,"67"9"-6959"0"0,46-8-503 0 0,4 0 55 0 0,-34 10-581 0 0,-22-3-70 0 0,20-7-387 0 0,-25-1 14 0 0,-22-2 212 0 0,4-4-47 0 0,-11 3 61 0 0,13-2-333 0 0</inkml:trace>
</inkml:ink>
</file>

<file path=ppt/ink/ink54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51:07.825"/>
    </inkml:context>
    <inkml:brush xml:id="br0">
      <inkml:brushProperty name="width" value="0.1" units="cm"/>
      <inkml:brushProperty name="height" value="0.1" units="cm"/>
    </inkml:brush>
  </inkml:definitions>
  <inkml:trace contextRef="#ctx0" brushRef="#br0">130 128 3889 0 0,'51'84'969'0'0,"-49"-81"-806"0"0,0 1 0 0 0,0-1 0 0 0,-1 0 0 0 0,1 1 0 0 0,-1 0 0 0 0,0-1-1 0 0,1 1 1 0 0,-2 0 0 0 0,1 0 0 0 0,0 7 0 0 0,-1-9-44 0 0,0 0-1 0 0,1 0 1 0 0,-1 0-1 0 0,0 0 1 0 0,1-1-1 0 0,-1 1 1 0 0,1 0 0 0 0,-1 0-1 0 0,1 0 1 0 0,0-1-1 0 0,0 1 1 0 0,0 0-1 0 0,0-1 1 0 0,2 4-1 0 0,11 17 375 0 0,-12-18-408 0 0,0 0-1 0 0,0-1 1 0 0,0 1-1 0 0,0 0 1 0 0,1-1-1 0 0,-1 0 1 0 0,1 1-1 0 0,0-1 1 0 0,0 0-1 0 0,0-1 0 0 0,0 1 1 0 0,1 0-1 0 0,-1-1 1 0 0,1 0-1 0 0,5 3 1 0 0,-9-5-70 0 0,0 0 1 0 0,1 0-1 0 0,-1-1 1 0 0,0 1-1 0 0,0 0 0 0 0,1 0 1 0 0,-1 0-1 0 0,0 0 1 0 0,0-1-1 0 0,0 1 1 0 0,1 0-1 0 0,-1 0 0 0 0,0 0 1 0 0,0-1-1 0 0,0 1 1 0 0,1 0-1 0 0,-1 0 0 0 0,0-1 1 0 0,0 1-1 0 0,0 0 1 0 0,0 0-1 0 0,0-1 1 0 0,0 1-1 0 0,0 0 0 0 0,0-1 1 0 0,0 1-1 0 0,0 0 1 0 0,1 0-1 0 0,-1-1 1 0 0,-1 1-1 0 0,1 0 0 0 0,0-1 1 0 0,0 1-1 0 0,0 0 1 0 0,0 0-1 0 0,0-1 1 0 0,0 1-1 0 0,0 0 0 0 0,0 0 1 0 0,0-1-1 0 0,0 1 1 0 0,-1 0-1 0 0,1 0 0 0 0,0-1 1 0 0,0 1-1 0 0,0 0 1 0 0,-1 0-1 0 0,1 0 1 0 0,0-1-1 0 0,-9-19-20 0 0,8 17 34 0 0,-1-2-27 0 0,0 0 1 0 0,0 0 0 0 0,-1 0 0 0 0,0 0-1 0 0,0 1 1 0 0,0-1 0 0 0,0 1 0 0 0,-1 0-1 0 0,0 0 1 0 0,1 0 0 0 0,-2 0-1 0 0,1 1 1 0 0,0-1 0 0 0,-6-2 0 0 0,-25-21 16 0 0,1-5-14 0 0,-14-19 38 0 0,-9-8-3 0 0,41 40-36 0 0,0-16 39 0 0,16 34-41 0 0,-1 0 0 0 0,1 0 0 0 0,0-1 0 0 0,0 1 0 0 0,0 0 0 0 0,0 0 0 0 0,0-1 0 0 0,0 1 0 0 0,0 0 0 0 0,0 0 0 0 0,0-1 0 0 0,0 1 0 0 0,1 0 0 0 0,-1 0-1 0 0,0 0 1 0 0,1-1 0 0 0,-1 1 0 0 0,1 0 0 0 0,0 0 0 0 0,-1 0 0 0 0,1 0 0 0 0,1-2 0 0 0,0 2-1 0 0,-1 0-1 0 0,0 1 1 0 0,1-1-1 0 0,-1 0 1 0 0,1 0-1 0 0,-1 1 1 0 0,1-1 0 0 0,-1 1-1 0 0,1-1 1 0 0,-1 1-1 0 0,1 0 1 0 0,0-1-1 0 0,2 1 1 0 0,12 0 3 0 0,43 0-4 0 0,-41 1-4 0 0,-10-1 3 0 0,0 1 1 0 0,0 0-1 0 0,0 0 1 0 0,0 1-1 0 0,0 0 1 0 0,0 1 0 0 0,0 0-1 0 0,8 4 1 0 0,6 12-3 0 0,-13-3 2 0 0,-8-13 2 0 0,0 0-1 0 0,0 0 1 0 0,0 1-1 0 0,-1-1 1 0 0,1 0 0 0 0,-1 1-1 0 0,0-1 1 0 0,0 6-1 0 0,-1-2 2 0 0,0-1 1 0 0,0 1-1 0 0,0-1 0 0 0,0 0 1 0 0,-1 1-1 0 0,0-1 0 0 0,-6 12 1 0 0,6-16 0 0 0,1 0 0 0 0,-1 1 1 0 0,0-1-1 0 0,0 0 1 0 0,0 0-1 0 0,0 0 0 0 0,0 0 1 0 0,0 0-1 0 0,0-1 1 0 0,-5 4-1 0 0,-20 2 29 0 0,22-6-27 0 0,0-1-1 0 0,0 0 1 0 0,0 0-1 0 0,1-1 1 0 0,-1 1-1 0 0,0-1 1 0 0,0 0 0 0 0,0-1-1 0 0,0 1 1 0 0,1-1-1 0 0,-9-4 1 0 0,11 5-34 0 0,0 0 1 0 0,1 0 0 0 0,-1 0-1 0 0,1-1 1 0 0,0 1 0 0 0,-1-1-1 0 0,1 1 1 0 0,0-1 0 0 0,0 1-1 0 0,0-1 1 0 0,0 0 0 0 0,0 1-1 0 0,0-1 1 0 0,0 0 0 0 0,1 0-1 0 0,-1 0 1 0 0,1 0 0 0 0,-1 0-1 0 0,1 0 1 0 0,0 1-1 0 0,0-1 1 0 0,0 0 0 0 0,0 0-1 0 0,0 0 1 0 0,0 0 0 0 0,0 0-1 0 0,1 0 1 0 0,-1 0 0 0 0,1 0-1 0 0,-1 0 1 0 0,1 0 0 0 0,0 1-1 0 0,-1-1 1 0 0,3-2 0 0 0,9-24-1553 0 0,-6 17-2509 0 0</inkml:trace>
</inkml:ink>
</file>

<file path=ppt/ink/ink54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51:08.209"/>
    </inkml:context>
    <inkml:brush xml:id="br0">
      <inkml:brushProperty name="width" value="0.1" units="cm"/>
      <inkml:brushProperty name="height" value="0.1" units="cm"/>
    </inkml:brush>
  </inkml:definitions>
  <inkml:trace contextRef="#ctx0" brushRef="#br0">8 122 6321 0 0,'27'-108'3556'0'0,"-26"107"-3543"0"0,-1 1 1 0 0,0-1-1 0 0,0 1 1 0 0,0 0-1 0 0,0-1 1 0 0,0 1-1 0 0,0-1 1 0 0,0 1-1 0 0,0 0 1 0 0,0-1-1 0 0,0 1 1 0 0,0-1-1 0 0,0 1 1 0 0,0 0-1 0 0,0-1 1 0 0,0 1-1 0 0,0-1 1 0 0,0 1-1 0 0,0 0 1 0 0,-1-1-1 0 0,1 1 1 0 0,0 0-1 0 0,0-1 1 0 0,0 1-1 0 0,-1 0 1 0 0,1-1-1 0 0,0 1 1 0 0,0 0-1 0 0,-1-1 1 0 0,1 1-1 0 0,0 0 1 0 0,-1 0-1 0 0,1-1 1 0 0,0 1-1 0 0,-1 0 1 0 0,1 0-1 0 0,0 0 1 0 0,-1 0-1 0 0,1 0 1 0 0,-1-1-1 0 0,1 1 1 0 0,0 0-1 0 0,-1 0 1 0 0,1 0-1 0 0,-1 0 1 0 0,1 0-1 0 0,0 0 1 0 0,-1 0-1 0 0,1 0 1 0 0,-1 0-1 0 0,1 0 1 0 0,0 0-1 0 0,-1 1 1 0 0,1-1-1 0 0,-1 0 1 0 0,-18 11 649 0 0,16 4-205 0 0,5 62 196 0 0,-1-62-510 0 0,2 17 30 0 0,1 0 0 0 0,2 0 0 0 0,14 46-1 0 0,-10-49-58 0 0,26 53-1 0 0,-35-80-139 0 0,0 1-1 0 0,0-1 0 0 0,0 1 0 0 0,0-1 1 0 0,1 0-1 0 0,-1 0 0 0 0,1 1 1 0 0,0-1-1 0 0,-1 0 0 0 0,1-1 1 0 0,0 1-1 0 0,0 0 0 0 0,0 0 1 0 0,1-1-1 0 0,-1 1 0 0 0,0-1 1 0 0,1 0-1 0 0,-1 0 0 0 0,1 0 0 0 0,-1 0 1 0 0,1 0-1 0 0,2 0 0 0 0,2 1-587 0 0,-3-2-260 0 0</inkml:trace>
</inkml:ink>
</file>

<file path=ppt/ink/ink54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51:08.560"/>
    </inkml:context>
    <inkml:brush xml:id="br0">
      <inkml:brushProperty name="width" value="0.1" units="cm"/>
      <inkml:brushProperty name="height" value="0.1" units="cm"/>
    </inkml:brush>
  </inkml:definitions>
  <inkml:trace contextRef="#ctx0" brushRef="#br0">169 17 5337 0 0,'-12'-6'3809'0'0,"5"-1"-2849"0"0,4 5-586 0 0,-2 1 13 0 0,0 1-169 0 0,-6 2-101 0 0,-8 9-87 0 0,6-1 187 0 0,-6 10-104 0 0,3-2-34 0 0,-2 2 41 0 0,5-6-4 0 0,9-9-75 0 0,1 0 0 0 0,0 0 0 0 0,0 0 1 0 0,1 0-1 0 0,-1 0 0 0 0,1 1 0 0 0,0-1 0 0 0,-1 7 0 0 0,1 25 95 0 0,10-20-51 0 0,-5-15-73 0 0,-1 0-1 0 0,1 0 1 0 0,0-1 0 0 0,-1 1-1 0 0,1-1 1 0 0,0 0 0 0 0,0 1-1 0 0,0-1 1 0 0,0-1 0 0 0,0 1-1 0 0,0 0 1 0 0,0-1 0 0 0,5 1-1 0 0,-2-1-1 0 0,-1 0 0 0 0,1-1 0 0 0,-1 1 0 0 0,1-1 0 0 0,-1 0 0 0 0,0-1-1 0 0,1 1 1 0 0,-1-1 0 0 0,0 0 0 0 0,9-5 0 0 0,22-13 56 0 0,-3 2-39 0 0,-13 4-19 0 0,-1-5 3 0 0,-7 2 1 0 0,3-12-19 0 0,-14 25-1 0 0,-1 2 3 0 0,0 2-2 0 0,0 0 5 0 0,0 0 1 0 0,-1 6 3 0 0,2 18 4 0 0,1 15 14 0 0,1-12 9 0 0,3-1 19 0 0,0-9-3 0 0,-1-7 10 0 0,1 0 1 0 0,0 0-1 0 0,1 0 0 0 0,0-1 0 0 0,1 0 1 0 0,0 0-1 0 0,0-1 0 0 0,18 14 1 0 0,-20-17-84 0 0,0-1 0 0 0,1 1 0 0 0,0-2 0 0 0,-1 1 0 0 0,1-1 0 0 0,0 0 0 0 0,1 0 0 0 0,8 1 0 0 0,-12-3-75 0 0,0-1 1 0 0,0 1-1 0 0,0-1 0 0 0,0 0 0 0 0,-1 0 1 0 0,1 0-1 0 0,0-1 0 0 0,0 1 0 0 0,0-1 1 0 0,4-2-1 0 0,21-14-2143 0 0,-17 12-2311 0 0</inkml:trace>
</inkml:ink>
</file>

<file path=ppt/ink/ink54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51:08.928"/>
    </inkml:context>
    <inkml:brush xml:id="br0">
      <inkml:brushProperty name="width" value="0.1" units="cm"/>
      <inkml:brushProperty name="height" value="0.1" units="cm"/>
    </inkml:brush>
  </inkml:definitions>
  <inkml:trace contextRef="#ctx0" brushRef="#br0">63 131 4897 0 0,'37'-91'2393'0'0,"-33"67"-1223"0"0,-10 17-250 0 0,3 4-337 0 0,-2-1 234 0 0,-3 2 3 0 0,-5 4-243 0 0,6 2-441 0 0,-14 20 47 0 0,3 12-80 0 0,14-27-58 0 0,0-2 8 0 0,1 1 0 0 0,1 0 0 0 0,0 0 0 0 0,0 0-1 0 0,1 0 1 0 0,-1 0 0 0 0,1 15 0 0 0,0 0 60 0 0,4 12 38 0 0,-2-33-144 0 0,0 0 1 0 0,0 1-1 0 0,0-1 0 0 0,1 0 1 0 0,-1 1-1 0 0,1-1 1 0 0,-1 0-1 0 0,1 0 1 0 0,0 0-1 0 0,0 0 1 0 0,0-1-1 0 0,0 1 1 0 0,0 0-1 0 0,3 1 1 0 0,4 1 6 0 0,-1-1 1 0 0,1 0-1 0 0,-1 0 1 0 0,1-1-1 0 0,0 0 1 0 0,17 2-1 0 0,-14-5 3 0 0,-1-1-1 0 0,0 1 0 0 0,0-2 1 0 0,1 0-1 0 0,-1 0 0 0 0,-1-1 1 0 0,1 0-1 0 0,-1-1 1 0 0,0 0-1 0 0,11-8 0 0 0,-12 9-8 0 0,0-1 0 0 0,1 1-1 0 0,0 1 1 0 0,10-3-1 0 0,27-11 22 0 0,-27 8-28 0 0,32-17 8 0 0,-24 7 3 0 0,-24 16-8 0 0,0 0 0 0 0,0-1-1 0 0,0 0 1 0 0,-1 0 0 0 0,1 0 0 0 0,-1 0-1 0 0,4-7 1 0 0,-7 10-3 0 0,0 0 1 0 0,1-1-1 0 0,-1 1 0 0 0,0 0 0 0 0,0-1 1 0 0,0 1-1 0 0,0 0 0 0 0,0-1 0 0 0,0 1 1 0 0,-1 0-1 0 0,1-1 0 0 0,0 1 1 0 0,-1 0-1 0 0,1-1 0 0 0,-1 1 0 0 0,1 0 1 0 0,-1 0-1 0 0,0 0 0 0 0,1-1 0 0 0,-1 1 1 0 0,0 0-1 0 0,-2-2 0 0 0,2 1 2 0 0,0 1-2 0 0,0 0-1 0 0,0 0 1 0 0,0 0-1 0 0,0 0 1 0 0,0 0 0 0 0,0 0-1 0 0,0 0 1 0 0,-1 1 0 0 0,1-1-1 0 0,0 0 1 0 0,0 1-1 0 0,-1-1 1 0 0,1 1 0 0 0,0-1-1 0 0,-1 1 1 0 0,1 0-1 0 0,0 0 1 0 0,-1-1 0 0 0,1 1-1 0 0,-1 0 1 0 0,1 0 0 0 0,0 0-1 0 0,-1 1 1 0 0,1-1-1 0 0,-1 0 1 0 0,1 0 0 0 0,-2 1-1 0 0,-35 16-1 0 0,27-10 1 0 0,-6 4-2 0 0,-22 18-3 0 0,23-17 13 0 0,0 2 10 0 0,7-4-6 0 0,-3 7 7 0 0,1 13 58 0 0,10-28-72 0 0,1-1 1 0 0,0 1-1 0 0,0 0 0 0 0,-1-1 0 0 0,1 1 0 0 0,1 0 1 0 0,-1 0-1 0 0,0-1 0 0 0,0 1 0 0 0,1 0 1 0 0,-1-1-1 0 0,1 1 0 0 0,-1 0 0 0 0,1-1 0 0 0,0 1 1 0 0,-1-1-1 0 0,1 1 0 0 0,0-1 0 0 0,0 1 1 0 0,0-1-1 0 0,0 0 0 0 0,0 1 0 0 0,1-1 0 0 0,-1 0 1 0 0,0 0-1 0 0,1 0 0 0 0,1 1 0 0 0,24 12 90 0 0,-6-5-48 0 0,-1-2-19 0 0,-8-3-23 0 0,21 2-8 0 0,3-2-13 0 0,19-1-84 0 0,-21-3-53 0 0,-15 0-2 0 0,31-5-383 0 0,-43 4 315 0 0,-1 0 1 0 0,0-1 0 0 0,1 0 0 0 0,-1 0 0 0 0,0 0 0 0 0,0-1 0 0 0,-1 0 0 0 0,11-6-1 0 0,-1-7-5006 0 0</inkml:trace>
</inkml:ink>
</file>

<file path=ppt/ink/ink54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51:09.360"/>
    </inkml:context>
    <inkml:brush xml:id="br0">
      <inkml:brushProperty name="width" value="0.1" units="cm"/>
      <inkml:brushProperty name="height" value="0.1" units="cm"/>
    </inkml:brush>
  </inkml:definitions>
  <inkml:trace contextRef="#ctx0" brushRef="#br0">23 0 4105 0 0,'-12'1'3507'0'0,"2"0"-2390"0"0,14 43-576 0 0,46 171 1537 0 0,-44-200-1930 0 0,1 0 1 0 0,0-1 0 0 0,1 0-1 0 0,0 0 1 0 0,1 0 0 0 0,13 14-1 0 0,-11-13-57 0 0,-3-4-46 0 0,9 12 61 0 0,-4-13-75 0 0,-10-9-28 0 0,2 1 6 0 0,2-1 11 0 0,-4-3-6 0 0,-3-3-8 0 0,20-17 52 0 0,16-15-34 0 0,-30 32-21 0 0,0-1 0 0 0,0 0 0 0 0,-1 0 1 0 0,0 0-1 0 0,0-1 0 0 0,-1 1 0 0 0,7-14 0 0 0,-6 12 2 0 0,1 0 1 0 0,0 0-1 0 0,0 0 1 0 0,1 1-1 0 0,0 0 1 0 0,14-11-1 0 0,-18 16-4 0 0,-1 0 0 0 0,1 0 1 0 0,0 1-1 0 0,0-1 0 0 0,1 1 0 0 0,-1-1 0 0 0,0 1 0 0 0,0 0 1 0 0,1 0-1 0 0,4-1 0 0 0,14 8 12 0 0,-10 7 0 0 0,-8 10-18 0 0,-5-17 9 0 0,0-1-1 0 0,0 0 1 0 0,-1 1-1 0 0,0-1 1 0 0,0 0 0 0 0,-3 6-1 0 0,-12 18 28 0 0,-8 2 25 0 0,4-10 73 0 0,-40 31 0 0 0,-1-11 207 0 0,57-39-309 0 0,0 0 1 0 0,0 0 0 0 0,-1 0 0 0 0,1-1 0 0 0,0 0-1 0 0,-1 0 1 0 0,1-1 0 0 0,-1 1 0 0 0,1-1 0 0 0,-1 0-1 0 0,1-1 1 0 0,-1 1 0 0 0,1-1 0 0 0,-1 0 0 0 0,1 0-1 0 0,0-1 1 0 0,0 0 0 0 0,-9-4 0 0 0,10-6 1 0 0,6 2-156 0 0,0 3-305 0 0,0-2-231 0 0,0-5-91 0 0,8-11 79 0 0,13-11-942 0 0,-6 21-2965 0 0</inkml:trace>
</inkml:ink>
</file>

<file path=ppt/ink/ink5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23:01:58.837"/>
    </inkml:context>
    <inkml:brush xml:id="br0">
      <inkml:brushProperty name="width" value="0.05" units="cm"/>
      <inkml:brushProperty name="height" value="0.05" units="cm"/>
      <inkml:brushProperty name="color" value="#E71224"/>
    </inkml:brush>
  </inkml:definitions>
  <inkml:trace contextRef="#ctx0" brushRef="#br0">0 0 9042 0 0,'14'32'7578'0'0,"0"-1"-6351"0"0,22 52-3672 0 0,-20-47 1521 0 0,-15-35 884 0 0,0 0-1 0 0,-1 0 0 0 0,1 0 0 0 0,-1 0 1 0 0,1 0-1 0 0,-1 0 0 0 0,1 1 0 0 0,-1-1 0 0 0,0 0 1 0 0,1 0-1 0 0,-1 0 0 0 0,0 1 0 0 0,0-1 0 0 0,0 0 1 0 0,0 0-1 0 0,0 1 0 0 0,0-1 0 0 0,-1 0 1 0 0,1 0-1 0 0,0 0 0 0 0,0 1 0 0 0,-1-1 0 0 0,1 0 1 0 0,-2 2-1 0 0,-20-15-4047 0 0,8 6 3351 0 0</inkml:trace>
</inkml:ink>
</file>

<file path=ppt/ink/ink54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51:09.698"/>
    </inkml:context>
    <inkml:brush xml:id="br0">
      <inkml:brushProperty name="width" value="0.1" units="cm"/>
      <inkml:brushProperty name="height" value="0.1" units="cm"/>
    </inkml:brush>
  </inkml:definitions>
  <inkml:trace contextRef="#ctx0" brushRef="#br0">203 57 2577 0 0,'7'-1'807'0'0,"4"-2"3323"0"0,-9-5-2230 0 0,-4 4-1622 0 0,-2-3 375 0 0,-9-3 959 0 0,5 8-1493 0 0,1 1 0 0 0,-1 0 0 0 0,1 0-1 0 0,-1 1 1 0 0,0 0 0 0 0,1 0 0 0 0,-1 1 0 0 0,1 0 0 0 0,-1 0-1 0 0,1 1 1 0 0,-1 0 0 0 0,1 0 0 0 0,0 0 0 0 0,0 1 0 0 0,0 0-1 0 0,0 1 1 0 0,0 0 0 0 0,1 0 0 0 0,-1 0 0 0 0,-5 6-1 0 0,8-7-94 0 0,1-1 0 0 0,-1 1 0 0 0,1 0 0 0 0,0 0 0 0 0,0 1 0 0 0,0-1 0 0 0,0 1 0 0 0,1-1-1 0 0,-1 1 1 0 0,1 0 0 0 0,0 0 0 0 0,0 0 0 0 0,0 0 0 0 0,1 0 0 0 0,-1 1 0 0 0,1-1 0 0 0,0 0-1 0 0,1 1 1 0 0,-1-1 0 0 0,1 1 0 0 0,-1-1 0 0 0,1 1 0 0 0,1-1 0 0 0,-1 1 0 0 0,1-1 0 0 0,-1 1-1 0 0,1-1 1 0 0,1 0 0 0 0,-1 0 0 0 0,0 1 0 0 0,1-1 0 0 0,0 0 0 0 0,0 0 0 0 0,4 5 0 0 0,-1-4 12 0 0,0 0 0 0 0,1 0 1 0 0,-1 0-1 0 0,1-1 0 0 0,0 0 1 0 0,1 0-1 0 0,-1 0 0 0 0,1-1 1 0 0,0 0-1 0 0,0 0 0 0 0,11 3 1 0 0,-2-2 17 0 0,0 0-1 0 0,1-1 1 0 0,-1-1 0 0 0,23 1 0 0 0,-27-3-32 0 0,-1 0 0 0 0,0-1 1 0 0,20-4-1 0 0,5-9 12 0 0,-33 12-30 0 0,0 0-1 0 0,0 0 1 0 0,0 0 0 0 0,0 0 0 0 0,-1-1-1 0 0,1 1 1 0 0,-1-1 0 0 0,1 1 0 0 0,-1-1 0 0 0,0 0-1 0 0,0 0 1 0 0,2-4 0 0 0,-3 4-2 0 0,-1 1-1 0 0,1-1 1 0 0,0 0 0 0 0,-1 0 0 0 0,1 0 0 0 0,-1 0-1 0 0,0 0 1 0 0,0 0 0 0 0,0 1 0 0 0,0-1-1 0 0,-1 0 1 0 0,1 0 0 0 0,-1 0 0 0 0,0 0 0 0 0,0 0-1 0 0,0 1 1 0 0,0-1 0 0 0,0 0 0 0 0,-2-2-1 0 0,-2-2 1 0 0,1 0 1 0 0,-1 0-1 0 0,0 0 0 0 0,-1 1 0 0 0,0 0 0 0 0,-10-8 0 0 0,-21-12 9 0 0,20 16-13 0 0,-6-4-228 0 0,-1 2 1 0 0,-1 0-1 0 0,-32-10 0 0 0,55 21 123 0 0,1 0-13 0 0,-1 0 0 0 0,0 0 1 0 0,0 0-1 0 0,0 1 0 0 0,-1-1 0 0 0,1 0 0 0 0,0 1 0 0 0,0 0 0 0 0,0-1 0 0 0,0 1 0 0 0,0 0 1 0 0,-1 0-1 0 0,1 0 0 0 0,0 1 0 0 0,0-1 0 0 0,0 0 0 0 0,0 1 0 0 0,0-1 0 0 0,-1 1 0 0 0,1 0 1 0 0,0 0-1 0 0,0 0 0 0 0,1 0 0 0 0,-1 0 0 0 0,0 0 0 0 0,0 0 0 0 0,0 1 0 0 0,-2 1 1 0 0</inkml:trace>
</inkml:ink>
</file>

<file path=ppt/ink/ink54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51:13.794"/>
    </inkml:context>
    <inkml:brush xml:id="br0">
      <inkml:brushProperty name="width" value="0.1" units="cm"/>
      <inkml:brushProperty name="height" value="0.1" units="cm"/>
    </inkml:brush>
  </inkml:definitions>
  <inkml:trace contextRef="#ctx0" brushRef="#br0">326 0 2288 0 0,'2'3'473'0'0,"-1"0"0"0"0,1 1 0 0 0,-1-1 0 0 0,0 1 0 0 0,0-1 0 0 0,0 1 0 0 0,-1-1 0 0 0,1 6 0 0 0,-4 42 144 0 0,2-47-401 0 0,-2 9-17 0 0,0 0 0 0 0,-1 0 0 0 0,-1-1 0 0 0,0 1 0 0 0,-1-1 0 0 0,0 0 0 0 0,-13 17 0 0 0,-2 7 327 0 0,9-12-225 0 0,-1 20 64 0 0,7-2-100 0 0,-6 33 48 0 0,-3-33-112 0 0,14-41-196 0 0,1 0 0 0 0,-1 0 0 0 0,0 1 0 0 0,1-1 0 0 0,-1 0 0 0 0,0 0 0 0 0,0 0 0 0 0,1 0 0 0 0,-1 0 0 0 0,0-1 0 0 0,0 1 0 0 0,0 0 1 0 0,0 0-1 0 0,0-1 0 0 0,0 1 0 0 0,-1 0 0 0 0,1-1 0 0 0,0 1 0 0 0,0-1 0 0 0,0 1 0 0 0,-1-1 0 0 0,1 0 0 0 0,0 0 0 0 0,0 1 0 0 0,-1-1 0 0 0,1 0 0 0 0,0 0 0 0 0,0 0 0 0 0,-1 0 0 0 0,-1-1 0 0 0,1 0-3 0 0,1 1 0 0 0,-1-1 0 0 0,0 0 1 0 0,0 0-1 0 0,0-1 0 0 0,0 1 0 0 0,1 0 0 0 0,-1 0 0 0 0,1-1 0 0 0,-1 1 0 0 0,1-1 0 0 0,-1 0 0 0 0,1 1 0 0 0,0-1 0 0 0,-2-3 0 0 0,-14-24-2 0 0,12 22 0 0 0,0-1 0 0 0,1 0 0 0 0,0 0 0 0 0,1 0 0 0 0,-4-10 0 0 0,1 1 6 0 0,-1-1-1 0 0,-14-23 0 0 0,14 29 48 0 0,0-1 1 0 0,1 0 0 0 0,1 0 0 0 0,-7-24-1 0 0,5 10 182 0 0,1 11-51 0 0,5 15-176 0 0,-1-4 78 0 0,1 1 0 0 0,-1-1-1 0 0,1 0 1 0 0,0 0 0 0 0,0 1-1 0 0,0-1 1 0 0,0-7 0 0 0,1 11-54 0 0,0 0 1 0 0,0 0 0 0 0,0 1-1 0 0,0-1 1 0 0,1 0 0 0 0,-1 1 0 0 0,0-1-1 0 0,0 0 1 0 0,1 0 0 0 0,-1 1-1 0 0,0-1 1 0 0,1 1 0 0 0,-1-1 0 0 0,1 0-1 0 0,-1 1 1 0 0,1-1 0 0 0,-1 1-1 0 0,1-1 1 0 0,-1 1 0 0 0,1-1 0 0 0,1 0-1 0 0,-1 1 15 0 0,1-1-1 0 0,0 1 0 0 0,-1-1 1 0 0,1 1-1 0 0,0 0 0 0 0,0 0 1 0 0,-1-1-1 0 0,1 1 0 0 0,0 1 1 0 0,0-1-1 0 0,-1 0 0 0 0,1 0 1 0 0,2 1-1 0 0,23 7 349 0 0,11 8 111 0 0,-2 6-99 0 0,-16-8-208 0 0,11 9 38 0 0,6 3-47 0 0,-3 0 39 0 0,39 37-1 0 0,-5 4-62 0 0,-13-11-69 0 0,-32-33-62 0 0,-8-8-49 0 0,6 6-87 0 0,-21-21 77 0 0,0 0 1 0 0,1 1-1 0 0,-1-1 1 0 0,0 0-1 0 0,0 0 1 0 0,0 0 0 0 0,0 0-1 0 0,0 0 1 0 0,0 0-1 0 0,0 1 1 0 0,1-1-1 0 0,-1 0 1 0 0,0 0-1 0 0,0 0 1 0 0,0 0-1 0 0,0 0 1 0 0,1 0-1 0 0,-1 0 1 0 0,0 0-1 0 0,0 0 1 0 0,0 0-1 0 0,0 0 1 0 0,1 0-1 0 0,-1 0 1 0 0,0 0 0 0 0,0 0-1 0 0,0 0 1 0 0,0 0-1 0 0,1 0 1 0 0,-1 0-1 0 0,0 0 1 0 0,0 0-1 0 0,0 0 1 0 0,0 0-1 0 0,0 0 1 0 0,1 0-1 0 0,-1 0 1 0 0,0 0-1 0 0,0-1 1 0 0,0 1-1 0 0,0 0 1 0 0,0 0-1 0 0,1 0 1 0 0,-1 0-1 0 0,0 0 1 0 0,0 0 0 0 0,0-1-1 0 0,0 1 1 0 0,0 0-1 0 0,0 0 1 0 0,0 0-1 0 0,0 0 1 0 0,0 0-1 0 0,1-1 1 0 0,2-11-1673 0 0,-3 7 1688 0 0,4-9-815 0 0</inkml:trace>
</inkml:ink>
</file>

<file path=ppt/ink/ink54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51:14.444"/>
    </inkml:context>
    <inkml:brush xml:id="br0">
      <inkml:brushProperty name="width" value="0.1" units="cm"/>
      <inkml:brushProperty name="height" value="0.1" units="cm"/>
    </inkml:brush>
  </inkml:definitions>
  <inkml:trace contextRef="#ctx0" brushRef="#br0">0 211 4209 0 0,'6'25'8190'0'0,"2"-35"-7762"0"0,0 5-358 0 0,-1-1-1 0 0,0 1 1 0 0,1-1 0 0 0,-2 0 0 0 0,1-1 0 0 0,7-9 0 0 0,-1 2-10 0 0,0 2 18 0 0,0-1 0 0 0,-1 0 0 0 0,0 0 0 0 0,-1-2 0 0 0,14-23 0 0 0,-8-1 125 0 0,-15 36-163 0 0,3-7 25 0 0,-4 5 315 0 0,0 7-315 0 0,0-1-46 0 0,0 1-7 0 0,6 10 62 0 0,0 6 23 0 0,10 21-25 0 0,-9-29-77 0 0,0 0 0 0 0,1 0 0 0 0,0-1 0 0 0,0 0 0 0 0,1-1-1 0 0,12 8 1 0 0,-21-15 1 0 0,16 14-198 0 0,10 5-274 0 0,-12-15-62 0 0,-3-2-18 0 0,6 0-826 0 0,-2-4 115 0 0</inkml:trace>
</inkml:ink>
</file>

<file path=ppt/ink/ink54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51:14.809"/>
    </inkml:context>
    <inkml:brush xml:id="br0">
      <inkml:brushProperty name="width" value="0.1" units="cm"/>
      <inkml:brushProperty name="height" value="0.1" units="cm"/>
    </inkml:brush>
  </inkml:definitions>
  <inkml:trace contextRef="#ctx0" brushRef="#br0">28 1 1568 0 0,'0'24'840'0'0,"-14"6"5795"0"0,14-31-6524 0 0,0 1 0 0 0,0-1-1 0 0,-14-22 4715 0 0,24 45-3000 0 0,-1 5-1666 0 0,-2 1 1 0 0,8 50 0 0 0,-12-58-51 0 0,2 8-26 0 0,-3-18-76 0 0,0 0 0 0 0,0-1 0 0 0,-1 1 1 0 0,0 0-1 0 0,-1 0 0 0 0,-1 12 0 0 0,0-11-163 0 0,4 5 7 0 0,-1-5-306 0 0,-2-4-186 0 0,0-8 99 0 0</inkml:trace>
</inkml:ink>
</file>

<file path=ppt/ink/ink54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51:15.378"/>
    </inkml:context>
    <inkml:brush xml:id="br0">
      <inkml:brushProperty name="width" value="0.1" units="cm"/>
      <inkml:brushProperty name="height" value="0.1" units="cm"/>
    </inkml:brush>
  </inkml:definitions>
  <inkml:trace contextRef="#ctx0" brushRef="#br0">0 1 6761 0 0,'2'2'393'0'0,"1"1"-1"0"0,-1-1 1 0 0,1 0-1 0 0,-1 0 0 0 0,1 0 1 0 0,-1 0-1 0 0,1-1 1 0 0,0 1-1 0 0,0-1 0 0 0,0 0 1 0 0,0 0-1 0 0,4 1 1 0 0,40 12-987 0 0,-41-13 993 0 0,10 4-215 0 0,1-1-1 0 0,32 2 1 0 0,-17-2 24 0 0,-13-3-46 0 0,-2-3-96 0 0,3-6-239 0 0,-15-2-249 0 0,-5 9 93 0 0</inkml:trace>
</inkml:ink>
</file>

<file path=ppt/ink/ink54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51:15.722"/>
    </inkml:context>
    <inkml:brush xml:id="br0">
      <inkml:brushProperty name="width" value="0.1" units="cm"/>
      <inkml:brushProperty name="height" value="0.1" units="cm"/>
    </inkml:brush>
  </inkml:definitions>
  <inkml:trace contextRef="#ctx0" brushRef="#br0">0 35 5769 0 0,'11'-2'5511'0'0,"5"-6"-4579"0"0,0-1-779 0 0,-7 6-85 0 0,6 0 81 0 0,22-3 386 0 0,-26 5-322 0 0,3-1 14 0 0,-1 2 0 0 0,1 0 0 0 0,-1 0 0 0 0,22 4 0 0 0,18 9-896 0 0,-32-3-744 0 0,-18-14 304 0 0</inkml:trace>
</inkml:ink>
</file>

<file path=ppt/ink/ink54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51:17.014"/>
    </inkml:context>
    <inkml:brush xml:id="br0">
      <inkml:brushProperty name="width" value="0.1" units="cm"/>
      <inkml:brushProperty name="height" value="0.1" units="cm"/>
    </inkml:brush>
  </inkml:definitions>
  <inkml:trace contextRef="#ctx0" brushRef="#br0">1 152 2561 0 0,'31'-96'2516'0'0,"-27"73"-198"0"0,-9 16-677 0 0,5 7-1577 0 0,-1 0 1 0 0,1 0-1 0 0,-1 0 0 0 0,1 0 0 0 0,-1 1 0 0 0,1-1 0 0 0,-1 0 0 0 0,1 0 0 0 0,-1 0 0 0 0,1 1 1 0 0,-1-1-1 0 0,1 0 0 0 0,-1 1 0 0 0,1-1 0 0 0,-1 0 0 0 0,1 1 0 0 0,0-1 0 0 0,-1 1 1 0 0,1-1-1 0 0,0 0 0 0 0,-1 1 0 0 0,1-1 0 0 0,0 1 0 0 0,-1-1 0 0 0,1 1 0 0 0,0-1 1 0 0,0 2-1 0 0,-2 8 14 0 0,0 0 0 0 0,1 0 1 0 0,1 0-1 0 0,0 0 0 0 0,0 0 1 0 0,1 1-1 0 0,0-1 0 0 0,1 0 1 0 0,0 0-1 0 0,5 14 0 0 0,-5-19-48 0 0,1 1 0 0 0,-1-1-1 0 0,1 0 1 0 0,0 0 0 0 0,1 0-1 0 0,-1-1 1 0 0,1 1 0 0 0,0-1-1 0 0,0 0 1 0 0,0 0 0 0 0,1 0-1 0 0,-1 0 1 0 0,1-1 0 0 0,0 0-1 0 0,0 0 1 0 0,0 0 0 0 0,10 3-1 0 0,-1 0 15 0 0,1-1 0 0 0,0 0 0 0 0,0-1 0 0 0,0-1 0 0 0,25 3 0 0 0,14-10 76 0 0,-20-4-22 0 0,-22 2-86 0 0,2-4 6 0 0,-4-2 0 0 0,-3-10 7 0 0,-7-2-6 0 0,-2 7-9 0 0,-2-1-4 0 0,2 7-4 0 0,1 5-2 0 0,-11-22 10 0 0,5 18-6 0 0,1 3-3 0 0,2 2 0 0 0,-7-9-2 0 0,-4-5 1 0 0,6 5 0 0 0,2 0 2 0 0,5 5-1 0 0,2 9-1 0 0,0 0 0 0 0,-1 0 0 0 0,1-1-1 0 0,0 1 1 0 0,0 0 0 0 0,0 0 0 0 0,0 0-1 0 0,-1 0 1 0 0,1-1 0 0 0,0 1 0 0 0,0 0-1 0 0,0 0 1 0 0,0-1 0 0 0,0 1 0 0 0,0 0-1 0 0,0 0 1 0 0,0 0 0 0 0,0-1 0 0 0,0 1-1 0 0,0 0 1 0 0,0 0 0 0 0,0-1 0 0 0,0 1-1 0 0,0 0 1 0 0,0 0 0 0 0,0-1 0 0 0,0 1-1 0 0,0 0 1 0 0,0 0 0 0 0,0-1 0 0 0,0 1-1 0 0,0 0 1 0 0,0 0 0 0 0,0 0 0 0 0,1-1-1 0 0,-1 1 1 0 0,0 0 0 0 0,0 0 0 0 0,0 0-1 0 0,0 0 1 0 0,0-1 0 0 0,1 1 0 0 0,-1 0-1 0 0,0 0 1 0 0,0 0 0 0 0,0 0 0 0 0,1 0-1 0 0,-1-1 1 0 0,0 1 0 0 0,0 0 0 0 0,1 0-1 0 0,-1 0 1 0 0,0 0 0 0 0,0 0 0 0 0,1 0-1 0 0,-1 0 1 0 0,0 0 0 0 0,0 0 0 0 0,0 0-1 0 0,1 0 1 0 0,-1 0 0 0 0,0 0 0 0 0,0 0-1 0 0,1 0 1 0 0,-1 0 0 0 0,0 0 0 0 0,0 1-1 0 0,1-1 1 0 0,25 22 23 0 0,-19-14-36 0 0,133 136 436 0 0,-122-123-339 0 0,-1 0 0 0 0,-2 1 0 0 0,0 1 0 0 0,-1 1 0 0 0,18 42 1 0 0,-20-33-40 0 0,-6-15-29 0 0,-1 0 1 0 0,0 0-1 0 0,-2 0 0 0 0,0 1 0 0 0,0 23 0 0 0,-5 15 18 0 0,0-43-23 0 0,0 0-1 0 0,-1 1 1 0 0,-1-1 0 0 0,-6 15 0 0 0,8-22-5 0 0,0-1 0 0 0,-1 0 0 0 0,0 0 0 0 0,-1 0 0 0 0,1 0 0 0 0,-1 0 0 0 0,0-1 0 0 0,-1 0 0 0 0,1 0 0 0 0,-1 0 0 0 0,0 0 0 0 0,0-1 0 0 0,0 0 0 0 0,-1 0 0 0 0,0 0 0 0 0,0-1 0 0 0,0 1 0 0 0,0-2 0 0 0,-8 4 0 0 0,-29 2 32 0 0,34-8-34 0 0,1 0 0 0 0,0-1-1 0 0,-1 0 1 0 0,1 0 0 0 0,-12-4 0 0 0,-39-19 0 0 0,21 1 1 0 0,30 17-6 0 0,-1 0 0 0 0,1-1 1 0 0,1 0-1 0 0,-9-10 1 0 0,-12-20-6 0 0,10-2 1 0 0,14 13 4 0 0,3 10 0 0 0,1 10-1 0 0,-1 0 0 0 0,1 1-1 0 0,0-1 1 0 0,1 0 0 0 0,-1 0 0 0 0,1 1 0 0 0,2-7-1 0 0,-2 9 3 0 0,1 0-1 0 0,0 1 0 0 0,-1-1 0 0 0,1 0 0 0 0,0 1 0 0 0,0-1 1 0 0,1 1-1 0 0,-1-1 0 0 0,1 1 0 0 0,-1 0 0 0 0,1 0 0 0 0,-1 0 1 0 0,1 1-1 0 0,0-1 0 0 0,4-1 0 0 0,11-5-1 0 0,2 0 0 0 0,-1 1 0 0 0,1 1-1 0 0,0 1 1 0 0,0 1 0 0 0,0 1 0 0 0,32-2 0 0 0,-50 5 2 0 0,33-3 6 0 0,1 1 1 0 0,-1 2 0 0 0,43 4-1 0 0,-57-1-46 0 0,0-1-168 0 0,0 1 0 0 0,26 6 0 0 0,-44-7-165 0 0,0 3 183 0 0,-3-3-299 0 0,-3-3-869 0 0</inkml:trace>
</inkml:ink>
</file>

<file path=ppt/ink/ink54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51:17.411"/>
    </inkml:context>
    <inkml:brush xml:id="br0">
      <inkml:brushProperty name="width" value="0.1" units="cm"/>
      <inkml:brushProperty name="height" value="0.1" units="cm"/>
    </inkml:brush>
  </inkml:definitions>
  <inkml:trace contextRef="#ctx0" brushRef="#br0">116 128 2577 0 0,'-70'-74'2523'0'0,"60"64"-1417"0"0,8 9-988 0 0,1 0 0 0 0,0 0 0 0 0,0 0 0 0 0,-1 0 0 0 0,1 0 0 0 0,-1 1 0 0 0,1-1 0 0 0,-1 0 0 0 0,1 1-1 0 0,-1-1 1 0 0,1 1 0 0 0,-1-1 0 0 0,0 1 0 0 0,1-1 0 0 0,-3 1 0 0 0,-6 1 3233 0 0,199-13-2094 0 0,-104 9-923 0 0,-16 1-1359 0 0,80-13 0 0 0,-132 14 154 0 0</inkml:trace>
</inkml:ink>
</file>

<file path=ppt/ink/ink54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51:17.945"/>
    </inkml:context>
    <inkml:brush xml:id="br0">
      <inkml:brushProperty name="width" value="0.1" units="cm"/>
      <inkml:brushProperty name="height" value="0.1" units="cm"/>
    </inkml:brush>
  </inkml:definitions>
  <inkml:trace contextRef="#ctx0" brushRef="#br0">72 61 4809 0 0,'13'-16'776'0'0,"3"-2"38"0"0,1 6 245 0 0,-7 2 469 0 0,-17 6 189 0 0,4 4-1613 0 0,0 0 0 0 0,0 0-1 0 0,1 0 1 0 0,-1 0 0 0 0,0 0 0 0 0,0 1 0 0 0,1-1 0 0 0,-1 1-1 0 0,0 0 1 0 0,-2 1 0 0 0,-4 3-29 0 0,1 1 1 0 0,0 0-1 0 0,1 0 0 0 0,-1 1 0 0 0,1 0 1 0 0,0 0-1 0 0,-10 16 0 0 0,14-19-43 0 0,1-1-5 0 0,0-1 1 0 0,1 1-1 0 0,-1-1 1 0 0,1 1-1 0 0,0 0 1 0 0,0-1-1 0 0,0 1 1 0 0,0 0-1 0 0,1 0 1 0 0,-1 0-1 0 0,1 0 1 0 0,-1 0-1 0 0,1 0 1 0 0,1 5-1 0 0,-1-3-13 0 0,1 0 0 0 0,0 0 0 0 0,0-1 0 0 0,0 1-1 0 0,1 0 1 0 0,0-1 0 0 0,-1 1 0 0 0,2-1 0 0 0,-1 1 0 0 0,1-1 0 0 0,2 4-1 0 0,2 2-9 0 0,1 0 0 0 0,-1 0-1 0 0,2-1 1 0 0,-1 0-1 0 0,1-1 1 0 0,1 0-1 0 0,-1-1 1 0 0,1 1-1 0 0,1-2 1 0 0,-1 0 0 0 0,22 10-1 0 0,-3-6-152 0 0,-18-5 20 0 0,1-1 0 0 0,0 0 0 0 0,0-1 0 0 0,1-1 0 0 0,-1 0 0 0 0,16 1 0 0 0,-13-3-285 0 0</inkml:trace>
</inkml:ink>
</file>

<file path=ppt/ink/ink54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51:18.363"/>
    </inkml:context>
    <inkml:brush xml:id="br0">
      <inkml:brushProperty name="width" value="0.1" units="cm"/>
      <inkml:brushProperty name="height" value="0.1" units="cm"/>
    </inkml:brush>
  </inkml:definitions>
  <inkml:trace contextRef="#ctx0" brushRef="#br0">99 56 4025 0 0,'3'2'4009'0'0,"-14"-4"-2760"0"0,-2-2-456 0 0,-2 10 17 0 0,-3 21-137 0 0,7-7-452 0 0,10-18-214 0 0,-20 33 124 0 0,19-29-107 0 0,0-1-1 0 0,0 0 1 0 0,1 0 0 0 0,-1 1 0 0 0,1-1-1 0 0,1 1 1 0 0,-1 0 0 0 0,1-1-1 0 0,0 1 1 0 0,0-1 0 0 0,1 12 0 0 0,3-3 35 0 0,6 16 19 0 0,2-11-20 0 0,-12-19-56 0 0,1 0 0 0 0,-1 0-1 0 0,0 1 1 0 0,1-1 0 0 0,-1 0-1 0 0,0 0 1 0 0,1 1-1 0 0,-1-1 1 0 0,0 0 0 0 0,1 0-1 0 0,-1 0 1 0 0,1 0-1 0 0,-1 0 1 0 0,0 1 0 0 0,1-1-1 0 0,-1 0 1 0 0,1 0-1 0 0,-1 0 1 0 0,1 0 0 0 0,-1 0-1 0 0,0 0 1 0 0,1 0-1 0 0,-1-1 1 0 0,1 1 0 0 0,-1 0-1 0 0,1 0 1 0 0,-1 0-1 0 0,0 0 1 0 0,1 0 0 0 0,-1-1-1 0 0,0 1 1 0 0,1 0-1 0 0,-1 0 1 0 0,1-1 0 0 0,14-6 64 0 0,-14 7-64 0 0,0 0-1 0 0,-1-1 1 0 0,1 1-1 0 0,0 0 0 0 0,0-1 1 0 0,0 1-1 0 0,0 0 1 0 0,0-1-1 0 0,-1 1 0 0 0,1-1 1 0 0,0 1-1 0 0,0-1 1 0 0,-1 0-1 0 0,1 1 0 0 0,0-1 1 0 0,-1 0-1 0 0,1 1 0 0 0,0-1 1 0 0,-1 0-1 0 0,1-1 1 0 0,18-24 92 0 0,-16 23-93 0 0,-1 1 0 0 0,1-1 0 0 0,-1 0 0 0 0,0 0 0 0 0,0-1 0 0 0,0 1 0 0 0,0 0 0 0 0,-1-1 0 0 0,1 1 0 0 0,-1 0 0 0 0,2-8 0 0 0,6-30-26 0 0,14-21-28 0 0,0 3 43 0 0,-17 40-6 0 0,1 9 205 0 0,-5 11-165 0 0,-1 0 0 0 0,0 0 1 0 0,0 0-1 0 0,1 0 1 0 0,-1 0-1 0 0,0 1 1 0 0,0-1-1 0 0,0 0 0 0 0,0 1 1 0 0,0-1-1 0 0,-1 1 1 0 0,1-1-1 0 0,0 1 1 0 0,0 2-1 0 0,9 15-40 0 0,23 29 137 0 0,-5-10-2 0 0,-18-26-108 0 0,5 7 112 0 0,28 26-369 0 0,-38-41-144 0 0</inkml:trace>
</inkml:ink>
</file>

<file path=ppt/ink/ink5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23:01:59.157"/>
    </inkml:context>
    <inkml:brush xml:id="br0">
      <inkml:brushProperty name="width" value="0.05" units="cm"/>
      <inkml:brushProperty name="height" value="0.05" units="cm"/>
      <inkml:brushProperty name="color" value="#E71224"/>
    </inkml:brush>
  </inkml:definitions>
  <inkml:trace contextRef="#ctx0" brushRef="#br0">1 169 7202 0 0,'39'-91'1473'0'0,"-39"90"-1417"0"0,0 0 0 0 0,1 1-1 0 0,-1-1 1 0 0,0 0 0 0 0,1 1-1 0 0,-1-1 1 0 0,1 1 0 0 0,-1-1 0 0 0,1 0-1 0 0,-1 1 1 0 0,1-1 0 0 0,0 1-1 0 0,-1-1 1 0 0,1 1 0 0 0,-1 0-1 0 0,1-1 1 0 0,0 1 0 0 0,0 0 0 0 0,-1-1-1 0 0,1 1 1 0 0,0 0 0 0 0,-1 0-1 0 0,1 0 1 0 0,0-1 0 0 0,0 1 0 0 0,0 0-1 0 0,-1 0 1 0 0,1 0 0 0 0,0 0-1 0 0,0 0 1 0 0,-1 1 0 0 0,1-1-1 0 0,0 0 1 0 0,0 0 0 0 0,-1 0 0 0 0,1 1-1 0 0,0-1 1 0 0,1 1 0 0 0,23 20 524 0 0,-18-14-515 0 0,19 12 133 0 0,42 21 0 0 0,-68-39 108 0 0,4-5-61 0 0,14-18 37 0 0,0-5-231 0 0,-9 15-45 0 0,-4 4 0 0 0,0 0 0 0 0,1 0 0 0 0,0 0 0 0 0,1 1 0 0 0,0 0 0 0 0,0 0 0 0 0,0 1 0 0 0,9-6 0 0 0,-14 11-4 0 0,44-18 23 0 0,-18 19-23 0 0,-9 8-3 0 0,-8-3 42 0 0,0 1 0 0 0,1-1 0 0 0,18 4 0 0 0,-17-5-11 0 0,0 1 0 0 0,1 0 0 0 0,14 9 0 0 0,9 6 55 0 0,1-1 0 0 0,53 18-1 0 0,-20-13-356 0 0,-26-11-240 0 0,4-3-1023 0 0,-17-10 378 0 0,-24-1-244 0 0</inkml:trace>
</inkml:ink>
</file>

<file path=ppt/ink/ink54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51:18.716"/>
    </inkml:context>
    <inkml:brush xml:id="br0">
      <inkml:brushProperty name="width" value="0.1" units="cm"/>
      <inkml:brushProperty name="height" value="0.1" units="cm"/>
    </inkml:brush>
  </inkml:definitions>
  <inkml:trace contextRef="#ctx0" brushRef="#br0">51 101 5985 0 0,'-36'-85'1250'0'0,"26"69"-202"0"0,5 19-254 0 0,6 16 1571 0 0,8 2-2058 0 0,0 0 0 0 0,2 0-1 0 0,0-1 1 0 0,25 31 0 0 0,3-3 28 0 0,-11-17-186 0 0,-22-24-137 0 0,9 9-71 0 0,0 0 0 0 0,1-1 0 0 0,21 15 0 0 0,-19-16-3200 0 0</inkml:trace>
</inkml:ink>
</file>

<file path=ppt/ink/ink54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51:19.075"/>
    </inkml:context>
    <inkml:brush xml:id="br0">
      <inkml:brushProperty name="width" value="0.1" units="cm"/>
      <inkml:brushProperty name="height" value="0.1" units="cm"/>
    </inkml:brush>
  </inkml:definitions>
  <inkml:trace contextRef="#ctx0" brushRef="#br0">203 102 3617 0 0,'0'0'89'0'0,"0"0"0"0"0,-1 0 1 0 0,1-1-1 0 0,0 1 0 0 0,-1 0 1 0 0,1 0-1 0 0,0-1 0 0 0,0 1 1 0 0,-1 0-1 0 0,1-1 0 0 0,0 1 0 0 0,0 0 1 0 0,0-1-1 0 0,-1 1 0 0 0,1 0 1 0 0,0-1-1 0 0,0 1 0 0 0,0-1 1 0 0,0 1-1 0 0,0 0 0 0 0,0-1 1 0 0,0 1-1 0 0,0 0 0 0 0,0-1 1 0 0,0 1-1 0 0,0-1 0 0 0,0 1 0 0 0,0 0 1 0 0,0-1-1 0 0,0 1 0 0 0,0-1 1 0 0,0 1-1 0 0,0 0 0 0 0,0-1 1 0 0,1 1-1 0 0,-1 0 0 0 0,0-1 1 0 0,0 1-1 0 0,1 0 0 0 0,-1-1 0 0 0,0 1 1 0 0,0 0-1 0 0,1-1 0 0 0,5-9 352 0 0,-6 9-336 0 0,0 1 0 0 0,-1-1 0 0 0,1 0 1 0 0,0 0-1 0 0,0 0 0 0 0,-1 1 0 0 0,1-1 0 0 0,-1 0 0 0 0,1 0 0 0 0,-1 1 0 0 0,1-1 1 0 0,-1 0-1 0 0,1 1 0 0 0,-1-1 0 0 0,1 1 0 0 0,-1-1 0 0 0,0 1 0 0 0,1-1 0 0 0,-1 1 1 0 0,-1-1-1 0 0,-27-15 766 0 0,16 10-635 0 0,-1-1 0 0 0,1 1 0 0 0,-13-11 0 0 0,14 10-189 0 0,10 6-34 0 0,1 1-1 0 0,0-1 1 0 0,0 1-1 0 0,0 0 0 0 0,0-1 1 0 0,0 1-1 0 0,-1 0 1 0 0,1 0-1 0 0,0 0 1 0 0,0 0-1 0 0,0 0 0 0 0,0 0 1 0 0,-1 0-1 0 0,1 0 1 0 0,0 1-1 0 0,0-1 1 0 0,-2 1-1 0 0,-12 6 128 0 0,2 2-23 0 0,7-4-59 0 0,2-1-35 0 0,1 0 0 0 0,0 1 0 0 0,0-1 0 0 0,1 0 0 0 0,-1 1 1 0 0,1 0-1 0 0,0 0 0 0 0,0 0 0 0 0,0 0 0 0 0,1 0 0 0 0,0 0 0 0 0,-2 11 0 0 0,2-7-10 0 0,1 0 1 0 0,-1 0-1 0 0,1 0 0 0 0,1 0 1 0 0,0 0-1 0 0,0 0 0 0 0,3 11 1 0 0,-2-14-7 0 0,0 0-1 0 0,1 0 1 0 0,-1 0 0 0 0,1 0 0 0 0,1-1 0 0 0,-1 1-1 0 0,1-1 1 0 0,6 8 0 0 0,-6-9-14 0 0,0 0-1 0 0,0-1 1 0 0,0 1 0 0 0,0-1-1 0 0,1 0 1 0 0,-1-1 0 0 0,1 1-1 0 0,0-1 1 0 0,0 1 0 0 0,0-2-1 0 0,0 1 1 0 0,0 0 0 0 0,0-1-1 0 0,0 0 1 0 0,1 0 0 0 0,-1-1-1 0 0,7 1 1 0 0,-6-2-213 0 0,1 0-1 0 0,0 0 1 0 0,0-1-1 0 0,-1 0 0 0 0,1 0 1 0 0,-1 0-1 0 0,1-1 1 0 0,-1 0-1 0 0,0 0 1 0 0,0-1-1 0 0,0 1 1 0 0,-1-1-1 0 0,10-9 1 0 0,-4 1-4320 0 0</inkml:trace>
</inkml:ink>
</file>

<file path=ppt/ink/ink54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51:19.412"/>
    </inkml:context>
    <inkml:brush xml:id="br0">
      <inkml:brushProperty name="width" value="0.1" units="cm"/>
      <inkml:brushProperty name="height" value="0.1" units="cm"/>
    </inkml:brush>
  </inkml:definitions>
  <inkml:trace contextRef="#ctx0" brushRef="#br0">0 3 4233 0 0,'11'-3'6519'0'0,"-5"22"-6253"0"0,2 5-94 0 0,9 25 462 0 0,17 28 555 0 0,-31-69-1179 0 0,1-1 0 0 0,0 0 0 0 0,0 0 0 0 0,1 0-1 0 0,0-1 1 0 0,0 0 0 0 0,1 0 0 0 0,-1 0 0 0 0,1 0 0 0 0,1-1-1 0 0,-1 0 1 0 0,1 0 0 0 0,13 7 0 0 0,-6-9-296 0 0,3-6-723 0 0,-15 2 864 0 0,0 0-1 0 0,0 0 1 0 0,0-1-1 0 0,-1 1 0 0 0,1-1 1 0 0,0 0-1 0 0,-1 0 1 0 0,1 1-1 0 0,-1-1 1 0 0,1 0-1 0 0,-1 0 1 0 0,0 0-1 0 0,0-1 0 0 0,0 1 1 0 0,1-4-1 0 0,6-10-1251 0 0</inkml:trace>
</inkml:ink>
</file>

<file path=ppt/ink/ink54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51:19.808"/>
    </inkml:context>
    <inkml:brush xml:id="br0">
      <inkml:brushProperty name="width" value="0.1" units="cm"/>
      <inkml:brushProperty name="height" value="0.1" units="cm"/>
    </inkml:brush>
  </inkml:definitions>
  <inkml:trace contextRef="#ctx0" brushRef="#br0">49 66 5281 0 0,'-8'7'3298'0'0,"-3"7"-870"0"0,-1 7-1790 0 0,8-12-515 0 0,3-3 142 0 0,-2 3-155 0 0,0 1 0 0 0,1 0-1 0 0,0 0 1 0 0,1-1-1 0 0,0 1 1 0 0,1 0 0 0 0,1 13-1 0 0,-1-18-69 0 0,1 0 0 0 0,0 0 0 0 0,0 0 0 0 0,1 0 0 0 0,0 0 0 0 0,-1 0-1 0 0,2 0 1 0 0,-1-1 0 0 0,1 1 0 0 0,-1-1 0 0 0,1 1 0 0 0,0-1 0 0 0,1 0-1 0 0,-1 0 1 0 0,5 4 0 0 0,0-1-4 0 0,10 9 46 0 0,-4-7-33 0 0,1-3-10 0 0,-3-4-22 0 0,-5-1-31 0 0,-1-1 1 0 0,1 0-1 0 0,0 0 1 0 0,-1-1-1 0 0,1 1 1 0 0,0-2-1 0 0,-1 1 1 0 0,1-1-1 0 0,-1 0 0 0 0,0 0 1 0 0,0 0-1 0 0,0-1 1 0 0,0 0-1 0 0,0-1 1 0 0,0 1-1 0 0,-1-1 1 0 0,7-5-1 0 0,-9 5-48 0 0,1 0 1 0 0,-1 0-1 0 0,1 0 1 0 0,-1-1-1 0 0,0 1 0 0 0,-1-1 1 0 0,1 0-1 0 0,-1 0 0 0 0,0 0 1 0 0,0 0-1 0 0,0 0 0 0 0,-1-1 1 0 0,2-10-1 0 0,-2 8-56 0 0,-1 0-1 0 0,0 0 1 0 0,0 0-1 0 0,-1 0 1 0 0,0 0 0 0 0,0 0-1 0 0,-1 0 1 0 0,0 0 0 0 0,0 0-1 0 0,-1 0 1 0 0,0 1-1 0 0,-5-11 1 0 0,6 8-37 0 0,2 10 153 0 0,0 0 0 0 0,0-1 0 0 0,0 1 0 0 0,0 0 0 0 0,0 0 0 0 0,0-1 0 0 0,0 1 0 0 0,-1 0 0 0 0,1 0 0 0 0,0 0 1 0 0,0-1-1 0 0,0 1 0 0 0,0 0 0 0 0,0 0 0 0 0,0-1 0 0 0,0 1 0 0 0,0 0 0 0 0,-1 0 0 0 0,1 0 0 0 0,0 0 0 0 0,0-1 0 0 0,0 1 0 0 0,0 0 0 0 0,-1 0 0 0 0,1 0 0 0 0,0 0 0 0 0,0-1 0 0 0,0 1 0 0 0,-1 0 0 0 0,1 0 0 0 0,0 0 0 0 0,0 0 1 0 0,0 0-1 0 0,-1 0 0 0 0,1 0 0 0 0,0 0 0 0 0,0 0 0 0 0,-1 0 0 0 0,1 0 0 0 0,0 0 0 0 0,0 0 0 0 0,-1 0 0 0 0,1 0 0 0 0,0 0 0 0 0,0 0 0 0 0,0 0 0 0 0,-1 0 0 0 0,1 0 0 0 0,0 0 0 0 0,-1 1 0 0 0,1-1 73 0 0,1 2 32 0 0,1 7 40 0 0,7 16 130 0 0,20-1 55 0 0,-20-12-246 0 0,-6-8-53 0 0,0 0 0 0 0,1 0 0 0 0,-1 0 0 0 0,1-1 0 0 0,-1 1 0 0 0,1-1 0 0 0,0 0 0 0 0,0 0 1 0 0,1 0-1 0 0,-1 0 0 0 0,0-1 0 0 0,7 3 0 0 0,16 4 320 0 0,-25-8-335 0 0,-1 0 0 0 0,1 0 1 0 0,-1 0-1 0 0,1 0 0 0 0,0 0 0 0 0,0 0 1 0 0,-1-1-1 0 0,1 1 0 0 0,0-1 1 0 0,0 1-1 0 0,-1-1 0 0 0,1 0 0 0 0,0 0 1 0 0,0 0-1 0 0,0 0 0 0 0,0 0 0 0 0,0 0 1 0 0,-1 0-1 0 0,1 0 0 0 0,0-1 0 0 0,0 1 1 0 0,0-1-1 0 0,-1 0 0 0 0,1 1 0 0 0,0-1 1 0 0,-1 0-1 0 0,1 0 0 0 0,-1 0 1 0 0,1 0-1 0 0,-1 0 0 0 0,1 0 0 0 0,-1-1 1 0 0,0 1-1 0 0,2-2 0 0 0,3-5 8 0 0,-1 1 0 0 0,0-1-1 0 0,0 0 1 0 0,5-14 0 0 0,-2 1 0 0 0,-1 0 0 0 0,3-23 0 0 0,-2 9-5 0 0,-3 26-5 0 0,1-4-2 0 0,-4 2-14 0 0,-2 10 1 0 0,0 0 88 0 0,5 52 184 0 0,13 21-121 0 0,-16-66-110 0 0,0-1-12 0 0,0-1 0 0 0,0 1 1 0 0,1-1-1 0 0,-1 1 0 0 0,1-1 0 0 0,0 0 1 0 0,1 0-1 0 0,-1-1 0 0 0,0 1 0 0 0,1-1 1 0 0,0 0-1 0 0,0 1 0 0 0,0-2 0 0 0,0 1 1 0 0,1 0-1 0 0,-1-1 0 0 0,1 0 0 0 0,-1 0 1 0 0,1 0-1 0 0,0-1 0 0 0,6 2 0 0 0,-2-1-18 0 0,-1 0 1 0 0,1 0-1 0 0,-1-1 0 0 0,1-1 0 0 0,-1 1 0 0 0,1-1 0 0 0,0-1 0 0 0,-1 0 0 0 0,1 0 1 0 0,-1 0-1 0 0,15-6 0 0 0,-13 3 0 0 0,0-1-1 0 0,-1-1 1 0 0,0 0 0 0 0,0 0 0 0 0,0-1-1 0 0,-1 0 1 0 0,0-1 0 0 0,0 1 0 0 0,-1-2-1 0 0,12-17 1 0 0,-18 25-4 0 0,0 0-1 0 0,0 0 1 0 0,0 0-1 0 0,0 0 1 0 0,0 0 0 0 0,0 0-1 0 0,0 0 1 0 0,0 0-1 0 0,1 1 1 0 0,-1-1-1 0 0,0 0 1 0 0,1 1 0 0 0,-1-1-1 0 0,0 1 1 0 0,1-1-1 0 0,-1 1 1 0 0,0 0-1 0 0,1-1 1 0 0,-1 1 0 0 0,1 0-1 0 0,-1 0 1 0 0,0 0-1 0 0,1 0 1 0 0,-1 0-1 0 0,1 0 1 0 0,-1 1 0 0 0,1-1-1 0 0,-1 0 1 0 0,0 1-1 0 0,1-1 1 0 0,-1 1 0 0 0,0-1-1 0 0,0 1 1 0 0,1 0-1 0 0,-1 0 1 0 0,0-1-1 0 0,0 1 1 0 0,0 0 0 0 0,0 0-1 0 0,0 0 1 0 0,0 0-1 0 0,0 0 1 0 0,0 0-1 0 0,0 1 1 0 0,0-1 0 0 0,1 3-1 0 0,-2-3 113 0 0,1-1-97 0 0,-1 1-12 0 0,0 0-1 0 0,4 9 5 0 0,-2-7-4 0 0,15 29 42 0 0,17 11-17 0 0,13-3 64 0 0,-34-29-144 0 0,5 8 71 0 0,-8-8-30 0 0,5 3-126 0 0,2-3-251 0 0,-14-10 265 0 0,-1 0 1 0 0,0 0-1 0 0,1 0 0 0 0,-1 0 0 0 0,1-1 0 0 0,-1 1 0 0 0,1-1 0 0 0,-1 0 0 0 0,1 0 0 0 0,3 0 1 0 0,14-5-663 0 0,-9-1-78 0 0</inkml:trace>
</inkml:ink>
</file>

<file path=ppt/ink/ink54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51:20.264"/>
    </inkml:context>
    <inkml:brush xml:id="br0">
      <inkml:brushProperty name="width" value="0.1" units="cm"/>
      <inkml:brushProperty name="height" value="0.1" units="cm"/>
    </inkml:brush>
  </inkml:definitions>
  <inkml:trace contextRef="#ctx0" brushRef="#br0">25 101 5737 0 0,'-4'-3'243'0'0,"-17"-16"2014"0"0,22 18-2189 0 0,-1 0-1 0 0,1 0 0 0 0,-1 0 1 0 0,1 0-1 0 0,-1 0 0 0 0,1 0 1 0 0,0 0-1 0 0,-1 0 0 0 0,1 1 1 0 0,0-1-1 0 0,0 0 0 0 0,-1 0 1 0 0,1 1-1 0 0,0-1 0 0 0,0 1 1 0 0,0-1-1 0 0,0 0 0 0 0,0 1 1 0 0,0 0-1 0 0,0-1 0 0 0,0 1 1 0 0,0 0-1 0 0,0-1 0 0 0,0 1 1 0 0,0 0-1 0 0,2 0 0 0 0,66-18 1620 0 0,36 5-663 0 0,-80 11-1294 0 0,-17 1 211 0 0,-4 1 35 0 0,-1 0 0 0 0,1 0-1 0 0,-1-1 1 0 0,1 1 0 0 0,-1-1-1 0 0,0 1 1 0 0,1-1 0 0 0,-1 0 0 0 0,0-1-1 0 0,1 1 1 0 0,-1 0 0 0 0,5-4-1 0 0,-2-10-341 0 0</inkml:trace>
</inkml:ink>
</file>

<file path=ppt/ink/ink54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51:21.271"/>
    </inkml:context>
    <inkml:brush xml:id="br0">
      <inkml:brushProperty name="width" value="0.1" units="cm"/>
      <inkml:brushProperty name="height" value="0.1" units="cm"/>
    </inkml:brush>
  </inkml:definitions>
  <inkml:trace contextRef="#ctx0" brushRef="#br0">18 32 2240 0 0,'-3'-11'6525'0'0,"-2"7"-5548"0"0,-4 2 550 0 0,15 35-927 0 0,-2-18-503 0 0,0 1-1 0 0,2-1 1 0 0,0 0-1 0 0,9 17 1 0 0,19 25 312 0 0,-27-46-367 0 0,6 3 27 0 0,25 20 104 0 0,-12-13-101 0 0,-24-19-66 0 0,1 0 0 0 0,1 0 0 0 0,-1 0 0 0 0,0 0 0 0 0,0-1-1 0 0,1 1 1 0 0,-1-1 0 0 0,1 0 0 0 0,-1 0 0 0 0,1 0-1 0 0,-1 0 1 0 0,1-1 0 0 0,0 1 0 0 0,3-1 0 0 0,57-5 70 0 0,-30 1-25 0 0,-32 4-47 0 0,-1 0-1 0 0,1 0 1 0 0,-1-1-1 0 0,0 1 1 0 0,1 0-1 0 0,-1-1 1 0 0,1 1-1 0 0,-1-1 1 0 0,0 1-1 0 0,1-1 1 0 0,-1 0-1 0 0,0 1 1 0 0,0-1-1 0 0,1 0 1 0 0,-1 0-1 0 0,0 0 1 0 0,0 0-1 0 0,0 0 1 0 0,0 0-1 0 0,0 0 1 0 0,0 0 0 0 0,0 0-1 0 0,-1-1 1 0 0,2-1-1 0 0,-1 0 0 0 0,0-1 1 0 0,0 1-1 0 0,0-1 1 0 0,-1 1-1 0 0,1-1 1 0 0,-1 0-1 0 0,0 1 0 0 0,0-1 1 0 0,-1-6-1 0 0,-2-7 12 0 0,-1 0-1 0 0,0 0 0 0 0,-8-18 0 0 0,12 34-13 0 0,-13-33 1 0 0,-1 1 1 0 0,-20-36-1 0 0,35 67-10 0 0,8 5 12 0 0,17 16 20 0 0,21 32 203 0 0,74 104 1 0 0,-60-69-28 0 0,37 58 46 0 0,-93-132-233 0 0,1-1 0 0 0,-2 1 0 0 0,1 0 0 0 0,-2 0 0 0 0,0 0 0 0 0,3 24 0 0 0,-1 10 16 0 0,-2-17-7 0 0,-3-23-17 0 0,-1 36 22 0 0,0-36-22 0 0,0 0 0 0 0,-1-1-1 0 0,1 0 1 0 0,-1 1 0 0 0,0-1-1 0 0,0 0 1 0 0,-1 0 0 0 0,-3 6 0 0 0,3-7-1 0 0,0-1-1 0 0,0 1 1 0 0,0-1 0 0 0,0 1 0 0 0,-1-1 0 0 0,1 0 0 0 0,-1-1 0 0 0,0 1 0 0 0,0-1 0 0 0,0 1 0 0 0,0-1 0 0 0,0-1 0 0 0,0 1 0 0 0,-1 0 0 0 0,1-1-1 0 0,-1 0 1 0 0,1 0 0 0 0,-1 0 0 0 0,-6 0 0 0 0,-3-1-1 0 0,8 0 0 0 0,1 0-1 0 0,-1-1 0 0 0,1 0 1 0 0,0 0-1 0 0,-1-1 1 0 0,1 1-1 0 0,-5-3 1 0 0,-6-3 3 0 0,-21-12 13 0 0,-21-18 10 0 0,50 31-27 0 0,0 0-1 0 0,0-1 1 0 0,1 0 0 0 0,0 0-1 0 0,1 0 1 0 0,-1-1 0 0 0,1 0-1 0 0,-9-17 1 0 0,14 22-1 0 0,-1 0 0 0 0,1 0-1 0 0,0 0 1 0 0,0 0 0 0 0,0-1-1 0 0,1 1 1 0 0,-1 0 0 0 0,1 0-1 0 0,-1 0 1 0 0,1-1 0 0 0,0 1-1 0 0,1-6 1 0 0,0 7-1 0 0,0 0-1 0 0,0 0 1 0 0,0 0 0 0 0,0-1-1 0 0,0 1 1 0 0,0 0 0 0 0,1 0-1 0 0,-1 1 1 0 0,1-1 0 0 0,-1 0-1 0 0,1 0 1 0 0,0 1 0 0 0,0-1-1 0 0,0 1 1 0 0,0-1 0 0 0,0 1-1 0 0,0 0 1 0 0,0 0 0 0 0,0 0 0 0 0,0 0-1 0 0,4-1 1 0 0,10-2-5 0 0,0 1 0 0 0,0 0 0 0 0,0 1 0 0 0,1 1 0 0 0,17 1 0 0 0,-13-1 1 0 0,134 2 18 0 0,-93 4-163 0 0,-21 1-97 0 0,-24-1-97 0 0,-11-3-152 0 0,-6-5-724 0 0</inkml:trace>
</inkml:ink>
</file>

<file path=ppt/ink/ink54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51:21.623"/>
    </inkml:context>
    <inkml:brush xml:id="br0">
      <inkml:brushProperty name="width" value="0.1" units="cm"/>
      <inkml:brushProperty name="height" value="0.1" units="cm"/>
    </inkml:brush>
  </inkml:definitions>
  <inkml:trace contextRef="#ctx0" brushRef="#br0">61 76 5825 0 0,'-61'-33'2097'0'0,"61"33"-2073"0"0,0 0-1 0 0,1 0 1 0 0,-1 0 0 0 0,0 0 0 0 0,0 0 0 0 0,0 0 0 0 0,1 0 0 0 0,-1 0 0 0 0,0 0 0 0 0,0 0-1 0 0,0 0 1 0 0,0 0 0 0 0,0 0 0 0 0,1 0 0 0 0,-1 0 0 0 0,0 0 0 0 0,0 0 0 0 0,0-1-1 0 0,0 1 1 0 0,0 0 0 0 0,1 0 0 0 0,-1 0 0 0 0,0 0 0 0 0,0 0 0 0 0,0 0 0 0 0,0-1 0 0 0,0 1-1 0 0,0 0 1 0 0,0 0 0 0 0,0 0 0 0 0,1 0 0 0 0,-1 0 0 0 0,0-1 0 0 0,0 1 0 0 0,0 0-1 0 0,0 0 1 0 0,0 0 0 0 0,0 0 0 0 0,0-1 0 0 0,0 1 0 0 0,0 0 0 0 0,0 0 0 0 0,0 0 0 0 0,0 0-1 0 0,0-1 1 0 0,0 1 0 0 0,0 0 0 0 0,0 0 0 0 0,0 0 0 0 0,-1 0 0 0 0,1-1 0 0 0,0 1-1 0 0,0 0 1 0 0,0 0 0 0 0,0 0 0 0 0,0 0 0 0 0,0-1 0 0 0,21 0 497 0 0,-17 1-328 0 0,4 0-63 0 0,3-2 86 0 0,1 0 17 0 0,5-2 132 0 0,22-4 375 0 0,172-11 1064 0 0,-69 22-2162 0 0,-116 2 225 0 0,0-1-244 0 0,-16-4-109 0 0</inkml:trace>
</inkml:ink>
</file>

<file path=ppt/ink/ink54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51:22.179"/>
    </inkml:context>
    <inkml:brush xml:id="br0">
      <inkml:brushProperty name="width" value="0.1" units="cm"/>
      <inkml:brushProperty name="height" value="0.1" units="cm"/>
    </inkml:brush>
  </inkml:definitions>
  <inkml:trace contextRef="#ctx0" brushRef="#br0">26 48 4961 0 0,'21'42'1034'0'0,"12"29"2212"0"0,-32-70-2965 0 0,2 4 405 0 0,7 13-463 0 0,-2-1-82 0 0,-4-10-171 0 0,27 60 643 0 0,-23-35-214 0 0,-7-11-164 0 0,1 7 133 0 0,7 17 170 0 0,-6-30-305 0 0,0-6 24 0 0,-2-6-128 0 0,-3-4-70 0 0,0-1-26 0 0,-9-17-9 0 0,-4-11-14 0 0,5 15-16 0 0,-17-29-62 0 0,1-1 0 0 0,-25-61-1 0 0,47 96 65 0 0,0 0 0 0 0,1 0 0 0 0,1 0 0 0 0,0 0-1 0 0,0-1 1 0 0,1 1 0 0 0,0-1 0 0 0,0 1-1 0 0,1-1 1 0 0,1 1 0 0 0,2-12 0 0 0,-1 19 3 0 0,-1 1 0 0 0,1 0 0 0 0,1 0 0 0 0,-1 0 0 0 0,0 1 0 0 0,0-1 0 0 0,1 0 0 0 0,-1 1 0 0 0,1 0 0 0 0,-1-1 0 0 0,1 1 0 0 0,0 0 0 0 0,-1 0 0 0 0,1 1 0 0 0,0-1 0 0 0,4 0 0 0 0,46-6-14 0 0,-25 11 8 0 0,7 6-7 0 0,-13-2 11 0 0,-21-7 4 0 0,0-1 0 0 0,0 1 0 0 0,1 0 0 0 0,-1 0 0 0 0,0 1 0 0 0,0-1-1 0 0,-1 0 1 0 0,1 0 0 0 0,0 0 0 0 0,0 1 0 0 0,-1-1 0 0 0,1 0 0 0 0,0 1 0 0 0,-1-1 0 0 0,1 0 0 0 0,-1 1 0 0 0,0-1 0 0 0,0 1 0 0 0,1-1 0 0 0,-1 1 0 0 0,0-1 0 0 0,0 1 0 0 0,0-1 0 0 0,0 1 0 0 0,-1-1 0 0 0,1 3-1 0 0,-1-1 4 0 0,1 0-1 0 0,0 0 0 0 0,-1 0 0 0 0,1 0 0 0 0,-1 0 0 0 0,0 0 0 0 0,0 0 0 0 0,0-1 0 0 0,0 1 0 0 0,-1 0 0 0 0,1-1 0 0 0,-2 4 0 0 0,-6 1 17 0 0,-15 13 15 0 0,13-15-23 0 0,4-2-4 0 0,-9-2-152 0 0,-5-12-371 0 0,19 9 376 0 0,0 1 1 0 0,0-2-1 0 0,1 1 0 0 0,-1 0 0 0 0,1 0 1 0 0,-1 0-1 0 0,1-1 0 0 0,0 1 1 0 0,0-1-1 0 0,0 1 0 0 0,0-1 1 0 0,0-3-1 0 0,2-19-2015 0 0,5 11-1860 0 0</inkml:trace>
</inkml:ink>
</file>

<file path=ppt/ink/ink54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51:22.560"/>
    </inkml:context>
    <inkml:brush xml:id="br0">
      <inkml:brushProperty name="width" value="0.1" units="cm"/>
      <inkml:brushProperty name="height" value="0.1" units="cm"/>
    </inkml:brush>
  </inkml:definitions>
  <inkml:trace contextRef="#ctx0" brushRef="#br0">0 37 5753 0 0,'0'-8'1438'0'0,"1"3"-798"0"0,-1-1 216 0 0,1-11 2645 0 0,-1 25-3384 0 0,1 1 1 0 0,0 0-1 0 0,1-1 0 0 0,0 1 1 0 0,1-1-1 0 0,4 11 0 0 0,0 5 25 0 0,5 26 129 0 0,0 23 84 0 0,5 20 6 0 0,1-31-209 0 0,-5-34 33 0 0,16 12-457 0 0,-7-22-116 0 0,-6-11 70 0 0,1-3-27 0 0,-5-5 106 0 0,-2 0-1262 0 0</inkml:trace>
</inkml:ink>
</file>

<file path=ppt/ink/ink54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51:22.912"/>
    </inkml:context>
    <inkml:brush xml:id="br0">
      <inkml:brushProperty name="width" value="0.1" units="cm"/>
      <inkml:brushProperty name="height" value="0.1" units="cm"/>
    </inkml:brush>
  </inkml:definitions>
  <inkml:trace contextRef="#ctx0" brushRef="#br0">23 109 6225 0 0,'40'-92'1250'0'0,"-37"75"395"0"0,-10 19-1010 0 0,-9 14 70 0 0,9-5-513 0 0,1 1 0 0 0,0-1 0 0 0,1 1 0 0 0,0 0 0 0 0,1 0 0 0 0,-3 13 0 0 0,6-18-131 0 0,0 0 1 0 0,1 0-1 0 0,-1-1 0 0 0,1 1 0 0 0,0 0 0 0 0,1 0 0 0 0,0 0 0 0 0,0-1 0 0 0,0 1 1 0 0,1 0-1 0 0,0-1 0 0 0,0 1 0 0 0,5 7 0 0 0,3-1-18 0 0,11 2 35 0 0,3-11 14 0 0,-10-11-25 0 0,-12-7-12 0 0,43-80-55 0 0,-38 85 91 0 0,-3 17 166 0 0,1 4-221 0 0,-4-11-35 0 0,0 1 1 0 0,0-1-1 0 0,0 1 1 0 0,1-1 0 0 0,-1 1-1 0 0,0-1 1 0 0,1 0-1 0 0,-1 0 1 0 0,1 1-1 0 0,-1-1 1 0 0,1 0-1 0 0,-1 0 1 0 0,1-1-1 0 0,0 1 1 0 0,-1 0-1 0 0,1-1 1 0 0,3 2-1 0 0,-1-1-34 0 0,0 1 0 0 0,0-1 0 0 0,0 1 0 0 0,0 0 0 0 0,0 0 0 0 0,-1 1 0 0 0,6 4-1 0 0,31 25-334 0 0,-37-30 298 0 0,-1-1 0 0 0,1 1-1 0 0,-1-1 1 0 0,1 0 0 0 0,0 1-1 0 0,-1-1 1 0 0,1-1 0 0 0,0 1-1 0 0,0 0 1 0 0,5 0-1 0 0,8 2-88 0 0,-15-2 22 0 0,0 0 1 0 0,0-1 0 0 0,1 0-1 0 0,-1 1 1 0 0,0-1 0 0 0,1 0-1 0 0,-1 1 1 0 0,1-1-1 0 0,-1 0 1 0 0,0 0 0 0 0,1 0-1 0 0,-1 0 1 0 0,1 0-1 0 0,2-1 1 0 0</inkml:trace>
</inkml:ink>
</file>

<file path=ppt/ink/ink5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23:01:59.525"/>
    </inkml:context>
    <inkml:brush xml:id="br0">
      <inkml:brushProperty name="width" value="0.05" units="cm"/>
      <inkml:brushProperty name="height" value="0.05" units="cm"/>
      <inkml:brushProperty name="color" value="#E71224"/>
    </inkml:brush>
  </inkml:definitions>
  <inkml:trace contextRef="#ctx0" brushRef="#br0">0 99 7658 0 0,'1'-2'120'0'0,"9"-65"3336"0"0,-5 42-2534 0 0,-4 21-715 0 0,-1 7-187 0 0,1 5-187 0 0,0-1 0 0 0,1 1 0 0 0,-1-1 0 0 0,1 1 0 0 0,6 12 0 0 0,4 18-341 0 0,25 127-204 0 0,24 83 1665 0 0,-60-244-958 0 0,1 0-1 0 0,0 0 0 0 0,-1 0 0 0 0,2 0 1 0 0,-1-1-1 0 0,0 1 0 0 0,1-1 0 0 0,4 6 1 0 0,-6-9-8 0 0,0 1 1 0 0,-1 0-1 0 0,1 0 0 0 0,0-1 1 0 0,0 1-1 0 0,0 0 1 0 0,0-1-1 0 0,0 1 1 0 0,0-1-1 0 0,0 1 0 0 0,0-1 1 0 0,0 1-1 0 0,0-1 1 0 0,0 0-1 0 0,0 1 1 0 0,0-1-1 0 0,0 0 0 0 0,0 0 1 0 0,1 0-1 0 0,-1 0 1 0 0,0 0-1 0 0,0 0 1 0 0,0 0-1 0 0,0 0 0 0 0,0-1 1 0 0,0 1-1 0 0,0 0 1 0 0,0-1-1 0 0,0 1 1 0 0,0 0-1 0 0,0-1 1 0 0,0 0-1 0 0,0 1 0 0 0,0-1 1 0 0,1-1-1 0 0,28-32-306 0 0,2-28 101 0 0,-1 1 173 0 0,-1 24 35 0 0,-9 14 20 0 0,3-20-23 0 0,-20 33 33 0 0,0 1 1 0 0,-1-1 0 0 0,0 0-1 0 0,-1 0 1 0 0,0 0 0 0 0,-1 0-1 0 0,0-1 1 0 0,0 1 0 0 0,-1 0-1 0 0,-2-14 1 0 0,-12-25 375 0 0,5 34-200 0 0,0 4 79 0 0,-2 4 347 0 0,4 6 432 0 0,39 6-733 0 0,18 12-136 0 0,-17-6-86 0 0,-18-6-70 0 0,51 15 84 0 0,-42-12-60 0 0,0 1 1 0 0,24 13-1 0 0,-12 0 19 0 0,21 25 55 0 0,-27-11 6 0 0,-20-13-17 0 0,1 13-21 0 0,-9-32-88 0 0,0 0 0 0 0,-1 0-1 0 0,1 0 1 0 0,-1 0 0 0 0,0 1-1 0 0,-1-1 1 0 0,1 0 0 0 0,-1 0-1 0 0,1 1 1 0 0,-1-1-1 0 0,-1 0 1 0 0,1 0 0 0 0,-2 8-1 0 0,-1 7 10 0 0,3-17-15 0 0,0 0 1 0 0,0 0-1 0 0,0 0 0 0 0,0 0 0 0 0,0 0 0 0 0,0 0 1 0 0,-1 0-1 0 0,1-1 0 0 0,-1 1 0 0 0,0 0 0 0 0,1 0 1 0 0,-1 0-1 0 0,0-1 0 0 0,0 1 0 0 0,0 0 0 0 0,0-1 1 0 0,0 1-1 0 0,0-1 0 0 0,-1 1 0 0 0,1-1 0 0 0,0 0 1 0 0,-1 1-1 0 0,1-1 0 0 0,-1 0 0 0 0,0 0 0 0 0,1 0 1 0 0,-1 0-1 0 0,-3 1 0 0 0,-25 7 9 0 0,12-2 77 0 0,0-1-1 0 0,-1-1 1 0 0,0-1-1 0 0,0-1 1 0 0,0 0 0 0 0,-35-1-1 0 0,53-2-77 0 0,1 0 0 0 0,0 0 0 0 0,-1 0 0 0 0,1 0 1 0 0,-1 0-1 0 0,1 0 0 0 0,0 0 0 0 0,-1 0 0 0 0,1 0 0 0 0,0 0 0 0 0,-1-1 0 0 0,1 1 0 0 0,-1 0 0 0 0,1 0 0 0 0,0 0 0 0 0,-1 0 0 0 0,1-1 0 0 0,0 1 0 0 0,0 0 1 0 0,-1 0-1 0 0,1-1 0 0 0,0 1 0 0 0,0 0 0 0 0,-1-1 0 0 0,1 1 0 0 0,0 0 0 0 0,0-1 0 0 0,0 1 0 0 0,-1 0 0 0 0,1-1 0 0 0,0 1 0 0 0,0 0 0 0 0,0-1 0 0 0,0 1 0 0 0,0-1 1 0 0,0 1-1 0 0,0 0 0 0 0,0-1 0 0 0,0 1 0 0 0,0-1 0 0 0,0 1 0 0 0,0 0 0 0 0,0-1 0 0 0,0 1 0 0 0,0 0 0 0 0,0-1 0 0 0,0 1 0 0 0,1-1 0 0 0,-1 1 0 0 0,0 0 1 0 0,0-1-1 0 0,0 1 0 0 0,1 0 0 0 0,-1 0 0 0 0,0-1 0 0 0,0 1 0 0 0,1 0 0 0 0,-1-1 0 0 0,0 1 0 0 0,1 0 0 0 0,-1 0 0 0 0,0 0 0 0 0,1-1 0 0 0,-1 1 0 0 0,1 0 0 0 0,27-20 16 0 0,49-3-38 0 0,50 3-22 0 0,6 12-682 0 0,-47 7-512 0 0,-16-4 365 0 0,-40 1-165 0 0</inkml:trace>
</inkml:ink>
</file>

<file path=ppt/ink/ink54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51:23.255"/>
    </inkml:context>
    <inkml:brush xml:id="br0">
      <inkml:brushProperty name="width" value="0.1" units="cm"/>
      <inkml:brushProperty name="height" value="0.1" units="cm"/>
    </inkml:brush>
  </inkml:definitions>
  <inkml:trace contextRef="#ctx0" brushRef="#br0">47 115 5073 0 0,'64'-57'1306'0'0,"-58"45"296"0"0,-13-3-54 0 0,-16-1-648 0 0,21 15-889 0 0,-36-12 1319 0 0,19 17-662 0 0,11 7-214 0 0,-2 18 397 0 0,1 14-501 0 0,9-38-343 0 0,0-1 0 0 0,0 1 0 0 0,0 0 0 0 0,1-1 0 0 0,-1 1 0 0 0,1-1 0 0 0,1 1 0 0 0,-1-1 1 0 0,0 0-1 0 0,1 1 0 0 0,0-1 0 0 0,0 0 0 0 0,0 0 0 0 0,1 0 0 0 0,3 4 0 0 0,33 37 79 0 0,-33-40-75 0 0,1 0-1 0 0,-1 0 0 0 0,0-1 0 0 0,1 0 1 0 0,0 0-1 0 0,0 0 0 0 0,0-1 1 0 0,1 0-1 0 0,8 2 0 0 0,32 5 45 0 0,-39-9-47 0 0,0-1 0 0 0,0 0 0 0 0,0 0 0 0 0,0-1 0 0 0,0 0 0 0 0,10-3 0 0 0,-6 2-6 0 0,7 1-6 0 0,-16 1-4 0 0,1 0 0 0 0,0 0-1 0 0,0-1 1 0 0,-1 0 0 0 0,1 0-1 0 0,8-3 1 0 0,4-2-37 0 0,-11 4 5 0 0,0 0 0 0 0,-1-1 0 0 0,1 1 0 0 0,-1-1 0 0 0,9-6 0 0 0,-13 8 27 0 0,0 1 1 0 0,0-1-1 0 0,-1 0 0 0 0,1 0 0 0 0,0 1 1 0 0,-1-1-1 0 0,1 0 0 0 0,0 0 0 0 0,-1 0 1 0 0,1 0-1 0 0,-1 0 0 0 0,0 0 0 0 0,1 0 1 0 0,-1 0-1 0 0,0 0 0 0 0,0 0 1 0 0,1 0-1 0 0,-1 0 0 0 0,0-2 0 0 0,-7-15-210 0 0,0 1 205 0 0,2 2-1 0 0,0 7 14 0 0,-1 3 11 0 0,0 4 7 0 0,3 5 53 0 0,1 10-12 0 0,1 9 27 0 0,1-17-25 0 0,0-6-43 0 0,1 13 108 0 0,2-6-39 0 0,-2-5-64 0 0,0 0-1 0 0,0-1 1 0 0,1 1-1 0 0,-1 0 1 0 0,1-1-1 0 0,0 1 1 0 0,-1-1 0 0 0,1 1-1 0 0,0-1 1 0 0,0 0-1 0 0,0 1 1 0 0,3 0-1 0 0,8 4-20 0 0,2 0-112 0 0,1-1-1 0 0,-1-1 1 0 0,1-1 0 0 0,0 0 0 0 0,0-1 0 0 0,0-1 0 0 0,0 0-1 0 0,1-1 1 0 0,-1-1 0 0 0,19-3 0 0 0,-21 2-105 0 0,-10 1 154 0 0,0 1 0 0 0,-1-1 0 0 0,1 1 0 0 0,0-1 0 0 0,0 0 0 0 0,-1 0 0 0 0,1-1-1 0 0,0 1 1 0 0,-1-1 0 0 0,0 0 0 0 0,1 0 0 0 0,4-4 0 0 0,4-5-784 0 0</inkml:trace>
</inkml:ink>
</file>

<file path=ppt/ink/ink54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51:23.763"/>
    </inkml:context>
    <inkml:brush xml:id="br0">
      <inkml:brushProperty name="width" value="0.1" units="cm"/>
      <inkml:brushProperty name="height" value="0.1" units="cm"/>
    </inkml:brush>
  </inkml:definitions>
  <inkml:trace contextRef="#ctx0" brushRef="#br0">70 166 3233 0 0,'-24'-119'3091'0'0,"23"116"-2797"0"0,0-1 0 0 0,0 0 0 0 0,0 0-1 0 0,-1 0 1 0 0,0 1 0 0 0,0-1 0 0 0,0 1 0 0 0,-4-6 0 0 0,6 8-233 0 0,-1 1 1 0 0,0-1-1 0 0,0 0 1 0 0,1 1-1 0 0,-1-1 1 0 0,0 0-1 0 0,0 1 1 0 0,0-1-1 0 0,0 1 1 0 0,0-1-1 0 0,0 1 1 0 0,0-1-1 0 0,0 1 1 0 0,0 0-1 0 0,0 0 1 0 0,0-1-1 0 0,-1 1 0 0 0,-3 44 813 0 0,3-1-697 0 0,-1 76 671 0 0,5-46-257 0 0,0-41-255 0 0,10 45 0 0 0,-5-39-229 0 0,4 15 85 0 0,-8-40-145 0 0,1 0 0 0 0,1 0 0 0 0,0 0 0 0 0,7 13 0 0 0,-3-10-21 0 0,3 6 24 0 0,10 8 37 0 0,-20-29-82 0 0,-1 0-1 0 0,1 0 1 0 0,-1 0 0 0 0,1 0 0 0 0,0 0 0 0 0,-1 0-1 0 0,1 0 1 0 0,0 0 0 0 0,0-1 0 0 0,0 1 0 0 0,0-1-1 0 0,0 1 1 0 0,-1-1 0 0 0,1 0 0 0 0,4 0 0 0 0,22-8 26 0 0,-15 1-17 0 0,-1-1 0 0 0,0 0 1 0 0,-1-1-1 0 0,0 0 0 0 0,0-1 0 0 0,12-14 1 0 0,24-22 4 0 0,-38 39-15 0 0,1-1-1 0 0,-1 1 0 0 0,1 1 0 0 0,0 0 1 0 0,1 0-1 0 0,14-5 0 0 0,-9 5-3 0 0,14 0-2 0 0,-28 6 2 0 0,1-1-1 0 0,0 1 1 0 0,-1 0 0 0 0,1 0 0 0 0,-1 0 0 0 0,1 0 0 0 0,-1 0-1 0 0,1 1 1 0 0,-1-1 0 0 0,1 1 0 0 0,-1-1 0 0 0,1 1 0 0 0,-1 0-1 0 0,1 0 1 0 0,3 3 0 0 0,-5-3-1 0 0,1 0 1 0 0,-1 1-1 0 0,0-1 0 0 0,0 0 1 0 0,0 1-1 0 0,-1-1 0 0 0,1 1 1 0 0,0 0-1 0 0,0-1 0 0 0,-1 1 0 0 0,1 0 1 0 0,-1-1-1 0 0,1 1 0 0 0,-1 0 1 0 0,0-1-1 0 0,0 1 0 0 0,0 0 1 0 0,0 0-1 0 0,0-1 0 0 0,0 1 1 0 0,0 0-1 0 0,0 0 0 0 0,-1-1 0 0 0,1 1 1 0 0,-1 0-1 0 0,1-1 0 0 0,-1 1 1 0 0,0-1-1 0 0,0 1 0 0 0,1 0 1 0 0,-1-1-1 0 0,0 0 0 0 0,-1 1 1 0 0,1-1-1 0 0,0 0 0 0 0,-1 2 1 0 0,-2 2 0 0 0,0-1 0 0 0,0 0 0 0 0,-1 1 1 0 0,1-1-1 0 0,-1-1 0 0 0,1 1 1 0 0,-1-1-1 0 0,0 0 0 0 0,-9 4 0 0 0,-22 8 18 0 0,11-3-5 0 0,12-6-7 0 0,-6-1 3 0 0,-1-4 3 0 0,-10-2 17 0 0,-17 1 52 0 0,42 0-75 0 0,0 0-1 0 0,0 0 0 0 0,0 0 0 0 0,0-1 1 0 0,0 1-1 0 0,0-1 0 0 0,-8-3 0 0 0,3 0 17 0 0,1 0 0 0 0,-1-1 0 0 0,1 0-1 0 0,-15-10 1 0 0,23 14-33 0 0,0 0 0 0 0,-1 0 1 0 0,1 0-1 0 0,0 0 0 0 0,0 1 0 0 0,-1-2 1 0 0,1 1-1 0 0,0 0 0 0 0,0 0 0 0 0,0 0 0 0 0,0 0 1 0 0,1-1-1 0 0,-1 1 0 0 0,0 0 0 0 0,0-1 0 0 0,1 1 1 0 0,-1-1-1 0 0,1 1 0 0 0,-1 0 0 0 0,1-1 0 0 0,0-1 1 0 0,0 1-59 0 0,0 1-1 0 0,1 0 1 0 0,-1 0 0 0 0,0-1 0 0 0,1 1 0 0 0,0 0 0 0 0,-1 0 0 0 0,1 0 0 0 0,0-1 0 0 0,0 1 0 0 0,0 0 0 0 0,-1 0 0 0 0,1 0 0 0 0,0 0 0 0 0,0 0 0 0 0,0 1 0 0 0,1-1 0 0 0,-1 0 0 0 0,1 0 0 0 0,7-4-351 0 0,1 0 0 0 0,-1 1 0 0 0,1 1 0 0 0,0 0 0 0 0,15-4 0 0 0,12 2-1497 0 0,1-2-2046 0 0</inkml:trace>
</inkml:ink>
</file>

<file path=ppt/ink/ink54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51:24.143"/>
    </inkml:context>
    <inkml:brush xml:id="br0">
      <inkml:brushProperty name="width" value="0.1" units="cm"/>
      <inkml:brushProperty name="height" value="0.1" units="cm"/>
    </inkml:brush>
  </inkml:definitions>
  <inkml:trace contextRef="#ctx0" brushRef="#br0">242 80 6545 0 0,'-7'-4'2326'0'0,"-2"-3"-787"0"0,-5-2-1269 0 0,4 5 247 0 0,-20 1 429 0 0,-18 5-141 0 0,38 1-604 0 0,0 0-1 0 0,0 1 1 0 0,1 0-1 0 0,0 0 1 0 0,-1 1 0 0 0,2 0-1 0 0,-1 1 1 0 0,0 0-1 0 0,-14 14 1 0 0,21-18-175 0 0,0 0 1 0 0,1 1 0 0 0,-1-1-1 0 0,1 1 1 0 0,-1-1-1 0 0,1 1 1 0 0,0-1-1 0 0,0 1 1 0 0,0 0 0 0 0,0 0-1 0 0,1 0 1 0 0,-1 0-1 0 0,1-1 1 0 0,-1 1-1 0 0,1 0 1 0 0,0 0 0 0 0,0 0-1 0 0,1 0 1 0 0,-1 0-1 0 0,0 0 1 0 0,1 0-1 0 0,0-1 1 0 0,0 1 0 0 0,0 0-1 0 0,0 0 1 0 0,0-1-1 0 0,0 1 1 0 0,1-1-1 0 0,-1 1 1 0 0,1-1 0 0 0,0 1-1 0 0,-1-1 1 0 0,1 0-1 0 0,0 0 1 0 0,1 0-1 0 0,-1 0 1 0 0,0 0 0 0 0,0 0-1 0 0,5 1 1 0 0,17 7 20 0 0,-1-2 1 0 0,2-1-1 0 0,-1-1 1 0 0,1-1-1 0 0,0-1 1 0 0,0-1-1 0 0,0-1 1 0 0,0-2-1 0 0,1 0 1 0 0,35-6 0 0 0,-26 2-26 0 0,23-6 8 0 0,-55 10-30 0 0,0-2 0 0 0,0 1 1 0 0,0 0-1 0 0,0-1 0 0 0,0 1 0 0 0,0-1 1 0 0,-1 0-1 0 0,1 0 0 0 0,0 0 0 0 0,-1 0 0 0 0,0 0 1 0 0,1-1-1 0 0,-1 1 0 0 0,0-1 0 0 0,2-3 1 0 0,-4 4-1 0 0,0 0 0 0 0,1 0 0 0 0,-1 0 0 0 0,-1 1 0 0 0,1-1 0 0 0,0 0 0 0 0,0 0 0 0 0,-1 1 0 0 0,1-1 0 0 0,-1 0 0 0 0,1 0 0 0 0,-1 1 0 0 0,0-1 0 0 0,0 0 0 0 0,1 1 0 0 0,-1-1 0 0 0,0 1 0 0 0,-1-1 0 0 0,1 1 0 0 0,0 0 0 0 0,0 0 0 0 0,0-1 0 0 0,-1 1 0 0 0,1 0 0 0 0,-1 0 0 0 0,-2-1 0 0 0,-42-31-2 0 0,23 19-11 0 0,-15-10-55 0 0,-2 2 0 0 0,0 1 0 0 0,-47-16 0 0 0,85 37 32 0 0,-44-13-475 0 0,44 12 447 0 0,0 1 1 0 0,0 0-1 0 0,0-1 0 0 0,0 1 0 0 0,0 0 0 0 0,0 0 0 0 0,0 0 1 0 0,0 0-1 0 0,0 0 0 0 0,0 1 0 0 0,0-1 0 0 0,0 1 1 0 0,0-1-1 0 0,0 1 0 0 0,0 0 0 0 0,0 0 0 0 0,0 0 1 0 0,-2 1-1 0 0,2 2-530 0 0,2 1-191 0 0</inkml:trace>
</inkml:ink>
</file>

<file path=ppt/ink/ink54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51:25.232"/>
    </inkml:context>
    <inkml:brush xml:id="br0">
      <inkml:brushProperty name="width" value="0.1" units="cm"/>
      <inkml:brushProperty name="height" value="0.1" units="cm"/>
    </inkml:brush>
  </inkml:definitions>
  <inkml:trace contextRef="#ctx0" brushRef="#br0">157 11 4489 0 0,'-75'-4'4489'0'0,"56"0"-1152"0"0,-1 1-2841 0 0,8 5-472 0 0,-4 6 8 0 0,5-7 0 0 0,7 4-216 0 0</inkml:trace>
</inkml:ink>
</file>

<file path=ppt/ink/ink54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1T23:51:27.916"/>
    </inkml:context>
    <inkml:brush xml:id="br0">
      <inkml:brushProperty name="width" value="0.1" units="cm"/>
      <inkml:brushProperty name="height" value="0.1" units="cm"/>
    </inkml:brush>
  </inkml:definitions>
  <inkml:trace contextRef="#ctx0" brushRef="#br0">1 770 5697 0 0,'9'-51'1599'0'0,"3"1"0"0"0,2 0-1 0 0,24-58 1 0 0,-37 106-1573 0 0,-1 0 0 0 0,1 0-1 0 0,0 0 1 0 0,0 1 0 0 0,0-1 0 0 0,0 0 0 0 0,0 1-1 0 0,0-1 1 0 0,0 0 0 0 0,0 1 0 0 0,1 0 0 0 0,-1-1-1 0 0,0 1 1 0 0,1 0 0 0 0,-1-1 0 0 0,1 1 0 0 0,0 0-1 0 0,-1 0 1 0 0,4-1 0 0 0,-4 2-10 0 0,1 0 0 0 0,-1 0 0 0 0,0 0 0 0 0,1 1 1 0 0,-1-1-1 0 0,0 0 0 0 0,1 1 0 0 0,-1-1 0 0 0,0 1 0 0 0,0-1 0 0 0,0 1 0 0 0,1-1 0 0 0,-1 1 0 0 0,0 0 1 0 0,0 0-1 0 0,0-1 0 0 0,0 1 0 0 0,0 0 0 0 0,0 0 0 0 0,0 0 0 0 0,1 2 0 0 0,5 7 57 0 0,0 1 1 0 0,0 0-1 0 0,-1 1 0 0 0,7 17 0 0 0,2 9 72 0 0,17 70 1 0 0,-11-8-33 0 0,3 64 1 0 0,-11-67-97 0 0,-2-34-11 0 0,13 42 16 0 0,-24-105-22 0 0,11 36 11 0 0,2 8 20 0 0,21 45 1 0 0,-16-51-12 0 0,-4-14-6 0 0,14 17 7 0 0,-20-29-17 0 0,13 14 26 0 0,-17-22-25 0 0,0 0 0 0 0,1 0 1 0 0,-1-1-1 0 0,1 0 0 0 0,0 0 1 0 0,0 0-1 0 0,0-1 0 0 0,6 3 1 0 0,23 9 8 0 0,20 8 1 0 0,-21-8-7 0 0,9 3 2 0 0,0-2 1 0 0,82 17-1 0 0,-70-21-7 0 0,-37-8-4 0 0,31 7 0 0 0,63 13-10 0 0,-39-13 6 0 0,72 0 14 0 0,69-8 15 0 0,97-11-24 0 0,-186 8 8 0 0,-41 1-8 0 0,75 0 3 0 0,472-15 22 0 0,-430 5-22 0 0,69-3 0 0 0,135-5 9 0 0,45 0 1 0 0,-134 5-9 0 0,18 7 3 0 0,53-4 2 0 0,-39 3-9 0 0,-195 0-2 0 0,76 2-5 0 0,-90 3 3 0 0,-46-1 2 0 0,98-2-2 0 0,95-1 9 0 0,67-1 9 0 0,-119 0-6 0 0,442 0-13 0 0,-260 7 2 0 0,-220-4 3 0 0,743-13 16 0 0,-553 0-7 0 0,-34 1-2 0 0,-266 12-6 0 0,43-6 5 0 0,-1-3 2 0 0,62-15 0 0 0,-80 18-7 0 0,-32 4-1 0 0,-28-2 1 0 0,1-2 4 0 0,-2-1 4 0 0,70-6 0 0 0,42-3-13 0 0,-99 10 1 0 0,96-3 1 0 0,-28 2 6 0 0,-98 7-1 0 0,1 0 0 0 0,-1 2 0 0 0,56 4 0 0 0,-76 1-13 0 0,-9-1 6 0 0,-3-2 4 0 0,-10 1 38 0 0,-19 7-24 0 0,11-1-11 0 0,-1 3-3 0 0,0 4 0 0 0,6-4 0 0 0,-13-3 13 0 0,-12-15 18 0 0,21 3-7 0 0,11 5-21 0 0,-25-4 31 0 0,-51-10 1 0 0,55 5-22 0 0,26 8-1 0 0,0 0-1 0 0,0-1 0 0 0,1 1 0 0 0,-1-1 0 0 0,0 1 1 0 0,1-1-1 0 0,-1 0 0 0 0,1 0 0 0 0,0 1 0 0 0,-1-1 1 0 0,1 0-1 0 0,0 0 0 0 0,0-1 0 0 0,0 1 0 0 0,1 0 0 0 0,-2-4 1 0 0,-10-42 184 0 0,10 35-161 0 0,-22-84 198 0 0,-34-102 23 0 0,14 66-180 0 0,-36-87 195 0 0,40 112-187 0 0,-93-270 654 0 0,131 369-890 0 0,-1 0 1 0 0,1-1-1 0 0,0 1 1 0 0,1-1 0 0 0,0 0-1 0 0,1 1 1 0 0,0-1-1 0 0,0 0 1 0 0,1 1-1 0 0,0-1 1 0 0,1 1 0 0 0,0-1-1 0 0,0 1 1 0 0,5-10-1 0 0,-4 16-689 0 0</inkml:trace>
</inkml:ink>
</file>

<file path=ppt/ink/ink54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9:29:33.664"/>
    </inkml:context>
    <inkml:brush xml:id="br0">
      <inkml:brushProperty name="width" value="0.05" units="cm"/>
      <inkml:brushProperty name="height" value="0.05" units="cm"/>
    </inkml:brush>
  </inkml:definitions>
  <inkml:trace contextRef="#ctx0" brushRef="#br0">477 57 4065 0 0,'0'-3'92'0'0,"-1"1"1"0"0,1 0-1 0 0,0-1 1 0 0,-1 1-1 0 0,1-1 1 0 0,-1 1-1 0 0,0 0 1 0 0,0 0-1 0 0,1-1 1 0 0,-2 1-1 0 0,1 0 1 0 0,0 0-1 0 0,0 0 1 0 0,-1 0-1 0 0,-2-3 1 0 0,0 3 124 0 0,0-1 1 0 0,0 1-1 0 0,-1 0 1 0 0,1 0-1 0 0,-1 0 0 0 0,1 0 1 0 0,-7 0-1 0 0,-5 2 112 0 0,-15 14 32 0 0,-10 19-109 0 0,25-16-226 0 0,-10 10 3 0 0,-24 27-1 0 0,21-19-21 0 0,-61 60 40 0 0,67-73-47 0 0,1 1-1 0 0,1 1 1 0 0,-29 41 0 0 0,49-64 0 0 0,1 0 0 0 0,-1 0 0 0 0,1 0 0 0 0,-1 0 0 0 0,1 0 0 0 0,-1 0 0 0 0,1 0 0 0 0,0 0 0 0 0,0 0 0 0 0,-1 0 0 0 0,1 0 0 0 0,0 1 0 0 0,0-1 0 0 0,0 0 0 0 0,0 0 0 0 0,0 0 0 0 0,0 0 0 0 0,1 0 0 0 0,-1 0 0 0 0,0 0 0 0 0,0 0 0 0 0,1 0 0 0 0,-1 0 0 0 0,1 0 0 0 0,-1 0 0 0 0,1 0 0 0 0,-1 0 0 0 0,1 0 0 0 0,0 0 0 0 0,-1 0 0 0 0,1 0 0 0 0,0 0 0 0 0,0-1 0 0 0,0 1 0 0 0,-1 0 0 0 0,1-1 0 0 0,0 1 0 0 0,0-1 0 0 0,0 1 0 0 0,0-1 0 0 0,1 1 0 0 0,4 2 1 0 0,0-1 1 0 0,0 1-1 0 0,0-1 0 0 0,1-1 0 0 0,9 2 1 0 0,34 2 17 0 0,0-3-1 0 0,60-4 1 0 0,-30-1 53 0 0,-13 2-23 0 0,220 4 145 0 0,-233 1-113 0 0,80 17 0 0 0,-92-8-3 0 0,-31-8-54 0 0,0 0 0 0 0,0 1 0 0 0,18 13 0 0 0,-22-15-9 0 0,-1 1 0 0 0,0 1 0 0 0,0-1-1 0 0,-1 1 1 0 0,0 0 0 0 0,8 11 0 0 0,-11-12-2 0 0,1 0-1 0 0,-1-1 1 0 0,0 1 0 0 0,0 0 0 0 0,0 0 0 0 0,1 7 0 0 0,-2-4 4 0 0,-1 1 0 0 0,0-1-1 0 0,0 0 1 0 0,-1 0 0 0 0,0 0-1 0 0,-1 0 1 0 0,-3 12 0 0 0,-10 24 13 0 0,11-37-22 0 0,-1 1-1 0 0,1-1 1 0 0,-2-1-1 0 0,1 1 1 0 0,-1-1-1 0 0,0 1 1 0 0,0-2-1 0 0,0 1 0 0 0,-1-1 1 0 0,0 0-1 0 0,-8 4 1 0 0,-3 3 4 0 0,-1-2 1 0 0,0-1 0 0 0,-24 9-1 0 0,24-11 13 0 0,-2-2 0 0 0,1 0 0 0 0,-1-1-1 0 0,-41 2 1 0 0,52-6-27 0 0,-1 0 1 0 0,0-1-1 0 0,1 1 0 0 0,-1-2 0 0 0,1 0 1 0 0,-1 0-1 0 0,1-1 0 0 0,0 0 0 0 0,0-1 1 0 0,0 0-1 0 0,-16-9 0 0 0,14 5-13 0 0,3 3 4 0 0,1-1 1 0 0,0 1-1 0 0,0-1 1 0 0,1-1-1 0 0,-11-11 1 0 0,8 3-28 0 0,1-17-82 0 0</inkml:trace>
</inkml:ink>
</file>

<file path=ppt/ink/ink54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9:29:34.016"/>
    </inkml:context>
    <inkml:brush xml:id="br0">
      <inkml:brushProperty name="width" value="0.05" units="cm"/>
      <inkml:brushProperty name="height" value="0.05" units="cm"/>
    </inkml:brush>
  </inkml:definitions>
  <inkml:trace contextRef="#ctx0" brushRef="#br0">1 11 4449 0 0,'2'-11'3786'0'0,"5"15"-2392"0"0,14 28-1826 0 0,-7-10 781 0 0,68 107-40 0 0,-27-37-166 0 0,-34-54-150 0 0,13 18 39 0 0,53 82-42 0 0,-29-46-382 0 0,-39-60-88 0 0,-13-20 249 0 0,0-1-1 0 0,1 0 1 0 0,1 0 0 0 0,-1-1 0 0 0,2 0 0 0 0,-1-1 0 0 0,1 0 0 0 0,1 0 0 0 0,10 8-1 0 0,-17-18-298 0 0,-12-15 48 0 0</inkml:trace>
</inkml:ink>
</file>

<file path=ppt/ink/ink54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9:29:34.501"/>
    </inkml:context>
    <inkml:brush xml:id="br0">
      <inkml:brushProperty name="width" value="0.05" units="cm"/>
      <inkml:brushProperty name="height" value="0.05" units="cm"/>
    </inkml:brush>
  </inkml:definitions>
  <inkml:trace contextRef="#ctx0" brushRef="#br0">49 421 3817 0 0,'-6'-10'1098'0'0,"-6"-16"319"0"0,7 7-934 0 0,-6-35 370 0 0,1 12-311 0 0,8 32-393 0 0,1 1 1 0 0,0-1-1 0 0,0 1 0 0 0,1-14 0 0 0,1 18-79 0 0,-1 0 0 0 0,1 0 0 0 0,0 1 0 0 0,1-1 0 0 0,-1 1 0 0 0,1-1 0 0 0,0 1 0 0 0,0 0 0 0 0,0-1 0 0 0,0 1 0 0 0,1 0-1 0 0,0 0 1 0 0,0 1 0 0 0,0-1 0 0 0,0 1 0 0 0,0-1 0 0 0,1 1 0 0 0,0 0 0 0 0,-1 0 0 0 0,8-3 0 0 0,3-2-3 0 0,0 0 0 0 0,1 1 0 0 0,0 0 0 0 0,21-5-1 0 0,4 3 2 0 0,-14 7-51 0 0,86-2 61 0 0,-36 3-39 0 0,-1 2-4 0 0,-26 0-11 0 0,90 12 48 0 0,-85-3-296 0 0,-19 0-112 0 0,-11-3 50 0 0,9 7 65 0 0,-27-11 232 0 0,-1 0 0 0 0,0 0 0 0 0,1 1 0 0 0,-1 0 0 0 0,-1 0 0 0 0,1 0 0 0 0,-1 0 1 0 0,1 1-1 0 0,-1 0 0 0 0,0-1 0 0 0,-1 2 0 0 0,6 7 0 0 0,7 15 46 0 0,9 11 38 0 0,-5-9 28 0 0,19 39-1 0 0,-4-1-43 0 0,48 112 69 0 0,-71-149-114 0 0,5 16 2 0 0,33 94 22 0 0,-33-84-24 0 0,-8-19 1 0 0,-6-28-13 0 0,-2-5-14 0 0,1-1 0 0 0,-1 1 1 0 0,0-1-1 0 0,0 1 0 0 0,0-1 1 0 0,-1 1-1 0 0,0-1 0 0 0,0 1 1 0 0,0-1-1 0 0,0 1 0 0 0,-1 0 0 0 0,-1 6 1 0 0,2-11-5 0 0,0 0 1 0 0,0 0-1 0 0,-1 0 0 0 0,1 1 1 0 0,0-1-1 0 0,0 0 1 0 0,0 0-1 0 0,-1 0 1 0 0,1 0-1 0 0,0 0 1 0 0,0 0-1 0 0,-1 0 0 0 0,1 1 1 0 0,0-1-1 0 0,-1 0 1 0 0,1 0-1 0 0,0 0 1 0 0,0 0-1 0 0,-1 0 0 0 0,1 0 1 0 0,0-1-1 0 0,0 1 1 0 0,-1 0-1 0 0,1 0 1 0 0,0 0-1 0 0,0 0 0 0 0,-1 0 1 0 0,1 0-1 0 0,0 0 1 0 0,0 0-1 0 0,-1-1 1 0 0,1 1-1 0 0,0 0 1 0 0,0 0-1 0 0,0 0 0 0 0,-1 0 1 0 0,1-1-1 0 0,0 1 1 0 0,0 0-1 0 0,0 0 1 0 0,0-1-1 0 0,-1 1 0 0 0,1 0 1 0 0,-10-18 37 0 0,-1-1-29 0 0,11 19-12 0 0,-183-290-482 0 0,154 234 111 0 0,-36-103 0 0 0,-26-148 26 0 0,88 293 339 0 0,-1 0 16 0 0,0 1 1 0 0,1-1 0 0 0,-1-18-1 0 0,4 31-7 0 0,-1-1 0 0 0,1 0 0 0 0,0 1 0 0 0,0-1 0 0 0,0 0 0 0 0,0 1 0 0 0,0-1 0 0 0,0 1 0 0 0,0-1 0 0 0,1 0 0 0 0,-1 1 0 0 0,0-1 0 0 0,1 1-1 0 0,0-1 1 0 0,-1 1 0 0 0,1-1 0 0 0,0 1 0 0 0,0-1 0 0 0,-1 1 0 0 0,1 0 0 0 0,0-1 0 0 0,0 1 0 0 0,1 0 0 0 0,-1 0 0 0 0,0 0 0 0 0,0 0 0 0 0,1 0-1 0 0,-1 0 1 0 0,0 0 0 0 0,1 0 0 0 0,-1 0 0 0 0,1 1 0 0 0,-1-1 0 0 0,1 1 0 0 0,-1-1 0 0 0,4 0 0 0 0,12 1-3 0 0,1 0-1 0 0,-1 1 1 0 0,1 0 0 0 0,-1 2-1 0 0,1 0 1 0 0,-1 1 0 0 0,0 0-1 0 0,0 2 1 0 0,25 11 0 0 0,-7 0-3 0 0,-1 2 1 0 0,0 1 0 0 0,39 32-1 0 0,-14 0 47 0 0,-2 2 0 0 0,-2 3 1 0 0,54 73-1 0 0,-94-112-35 0 0,62 80 43 0 0,-29-31 17 0 0,-26-33-61 0 0,13 17 24 0 0,20 23 30 0 0,-31-46-42 0 0,7 9-176 0 0,6 20-1303 0 0,-36-56 1374 0 0,2 7-343 0 0,-5-5-376 0 0,-4-2 137 0 0</inkml:trace>
</inkml:ink>
</file>

<file path=ppt/ink/ink54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9:29:34.849"/>
    </inkml:context>
    <inkml:brush xml:id="br0">
      <inkml:brushProperty name="width" value="0.05" units="cm"/>
      <inkml:brushProperty name="height" value="0.05" units="cm"/>
    </inkml:brush>
  </inkml:definitions>
  <inkml:trace contextRef="#ctx0" brushRef="#br0">1 1 5425 0 0,'16'2'5425'0'0,"-8"-3"-5553"0"0,8 1-256 0 0,-1 0-80 0 0,0 7 0 0 0,-2-2-720 0 0,16-7 1184 0 0,-12-3-560 0 0,0 1-649 0 0</inkml:trace>
</inkml:ink>
</file>

<file path=ppt/ink/ink54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9:29:35.211"/>
    </inkml:context>
    <inkml:brush xml:id="br0">
      <inkml:brushProperty name="width" value="0.05" units="cm"/>
      <inkml:brushProperty name="height" value="0.05" units="cm"/>
    </inkml:brush>
  </inkml:definitions>
  <inkml:trace contextRef="#ctx0" brushRef="#br0">5 34 3369 0 0,'-1'-1'145'0'0,"1"0"0"0"0,-1 0-1 0 0,1 0 1 0 0,-1 0 0 0 0,1 0 0 0 0,-1 0 0 0 0,1 0 0 0 0,0 0 0 0 0,0 0 0 0 0,0-1 0 0 0,-1 1 0 0 0,1 0 0 0 0,0 0-1 0 0,0 0 1 0 0,0 0 0 0 0,1 0 0 0 0,-1 0 0 0 0,0 0 0 0 0,0 0 0 0 0,1 0 0 0 0,-1 0 0 0 0,0 0 0 0 0,1 0 0 0 0,-1 0-1 0 0,1 0 1 0 0,-1 0 0 0 0,1 0 0 0 0,0 0 0 0 0,-1 0 0 0 0,2-1 0 0 0,0 2-132 0 0,0 0 0 0 0,0 1 0 0 0,0-1 0 0 0,0 0 0 0 0,-1 1 0 0 0,1 0 0 0 0,0-1 1 0 0,0 1-1 0 0,-1 0 0 0 0,1 0 0 0 0,0 0 0 0 0,-1 0 0 0 0,1 0 0 0 0,-1 0 0 0 0,1 1 0 0 0,-1-1 0 0 0,0 0 0 0 0,1 1 0 0 0,-1-1 1 0 0,0 1-1 0 0,0 0 0 0 0,1 1 0 0 0,38 57 152 0 0,-25-28-84 0 0,-7-9-31 0 0,16 68 154 0 0,15 45 21 0 0,-12-47-97 0 0,70 153 0 0 0,-57-157-73 0 0,25 49 118 0 0,-81-199-2048 0 0,-7 0 706 0 0,9 19-1781 0 0</inkml:trace>
</inkml:ink>
</file>

<file path=ppt/ink/ink5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23:01:59.839"/>
    </inkml:context>
    <inkml:brush xml:id="br0">
      <inkml:brushProperty name="width" value="0.05" units="cm"/>
      <inkml:brushProperty name="height" value="0.05" units="cm"/>
      <inkml:brushProperty name="color" value="#E71224"/>
    </inkml:brush>
  </inkml:definitions>
  <inkml:trace contextRef="#ctx0" brushRef="#br0">9 1 6697 0 0,'-8'48'6177'0'0,"12"3"-4863"0"0,10 10-2300 0 0,-1-20 964 0 0,-9-27 453 0 0,41 115-291 0 0,8 23-552 0 0,-30-51-1675 0 0,-22-93 1762 0 0,-3 13-655 0 0,0-17 753 0 0,-3 2-110 0 0,-5-2-1092 0 0</inkml:trace>
</inkml:ink>
</file>

<file path=ppt/ink/ink54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9:29:35.569"/>
    </inkml:context>
    <inkml:brush xml:id="br0">
      <inkml:brushProperty name="width" value="0.05" units="cm"/>
      <inkml:brushProperty name="height" value="0.05" units="cm"/>
    </inkml:brush>
  </inkml:definitions>
  <inkml:trace contextRef="#ctx0" brushRef="#br0">2 86 4625 0 0,'-1'-1'138'0'0,"1"0"0"0"0,0 1 0 0 0,0-1-1 0 0,-1 0 1 0 0,1 0 0 0 0,0 0 0 0 0,0 1 0 0 0,0-1 0 0 0,0 0 0 0 0,0 0-1 0 0,0 0 1 0 0,1 0 0 0 0,-1 1 0 0 0,0-1 0 0 0,0 0 0 0 0,0 0 0 0 0,1 1-1 0 0,-1-1 1 0 0,0 0 0 0 0,1 0 0 0 0,-1 1 0 0 0,1-1 0 0 0,-1 0 0 0 0,1 1-1 0 0,-1-1 1 0 0,1 0 0 0 0,0 1 0 0 0,-1-1 0 0 0,1 1 0 0 0,-1-1 0 0 0,1 1-1 0 0,0-1 1 0 0,0 1 0 0 0,-1 0 0 0 0,1-1 0 0 0,1 1 0 0 0,38-13-882 0 0,-21 8 1108 0 0,71-17-341 0 0,-61 18-17 0 0,-1 0 1 0 0,1 2-1 0 0,34 2 1 0 0,-44 2-7 0 0,1 0 1 0 0,-1 0 0 0 0,1 2-1 0 0,-1 1 1 0 0,28 10-1 0 0,-35-10-3 0 0,0 1 0 0 0,0 0 0 0 0,0 1 1 0 0,-1 0-1 0 0,12 11 0 0 0,14 18-5 0 0,-34-32 8 0 0,-1 0-1 0 0,1 1 1 0 0,-1-1-1 0 0,0 0 1 0 0,0 1-1 0 0,-1-1 0 0 0,1 1 1 0 0,-1-1-1 0 0,0 1 1 0 0,0 0-1 0 0,-1-1 0 0 0,0 1 1 0 0,1 0-1 0 0,-2 5 1 0 0,0 13 5 0 0,-1-1 1 0 0,-1 1-1 0 0,-2-1 1 0 0,-11 39 0 0 0,-44 85 188 0 0,46-118-81 0 0,-16 33 21 0 0,29-59-114 0 0,0 1 1 0 0,1 0-1 0 0,-1 0 0 0 0,0-1 1 0 0,1 1-1 0 0,0 0 1 0 0,0 0-1 0 0,-1-1 1 0 0,2 1-1 0 0,-1 0 0 0 0,0 0 1 0 0,0 0-1 0 0,1-1 1 0 0,0 1-1 0 0,-1 0 0 0 0,1 0 1 0 0,0-1-1 0 0,1 1 1 0 0,1 3-1 0 0,13 5 105 0 0,-12-10-106 0 0,12 4 26 0 0,11-2 28 0 0,31-6 59 0 0,-45 1-110 0 0,60-10 102 0 0,-50 7-86 0 0,-8 2-22 0 0,41-8 9 0 0,30-14-1372 0 0,-60 16-2998 0 0</inkml:trace>
  <inkml:trace contextRef="#ctx0" brushRef="#br0" timeOffset="1">1015 57 4249 0 0,'-8'-16'2910'0'0,"-9"-23"-391"0"0,17 39-2510 0 0,0 0 1 0 0,0 0-1 0 0,0 0 0 0 0,0 0 0 0 0,0 0 1 0 0,0 1-1 0 0,0-1 0 0 0,0 0 0 0 0,0 0 1 0 0,1 0-1 0 0,-1 0 0 0 0,0 0 0 0 0,0 0 1 0 0,0 0-1 0 0,0 0 0 0 0,0 0 0 0 0,0 0 1 0 0,0 0-1 0 0,1 0 0 0 0,-1 0 0 0 0,0 0 1 0 0,0 0-1 0 0,0 0 0 0 0,0 0 0 0 0,0 0 1 0 0,0 0-1 0 0,1 0 0 0 0,-1 0 0 0 0,0 0 1 0 0,0 0-1 0 0,0 0 0 0 0,0 0 0 0 0,0 0 1 0 0,0 0-1 0 0,1 0 0 0 0,-1 0 0 0 0,0 0 1 0 0,0 0-1 0 0,0 0 0 0 0,0 0 0 0 0,0 0 1 0 0,0 0-1 0 0,0-1 0 0 0,0 1 0 0 0,0 0 1 0 0,1 0-1 0 0,-1 0 0 0 0,0 0 0 0 0,0 0 1 0 0,0 0-1 0 0,0 0 0 0 0,0-1 1 0 0,0 1-1 0 0,0 0 0 0 0,0 0 0 0 0,0 0 1 0 0,0 0-1 0 0,0 0 0 0 0,0-1 0 0 0,14 16 517 0 0,-7-8-619 0 0,7 9 135 0 0,-1 0-1 0 0,0 1 1 0 0,-1 1-1 0 0,-1 0 1 0 0,0 0-1 0 0,-2 1 1 0 0,8 20-1 0 0,9 29 60 0 0,-9-27-62 0 0,-1 0 0 0 0,19 88 0 0 0,-3 75 79 0 0,41 207-1577 0 0,-72-405 909 0 0,-1-2-221 0 0</inkml:trace>
</inkml:ink>
</file>

<file path=ppt/ink/ink54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9:29:35.934"/>
    </inkml:context>
    <inkml:brush xml:id="br0">
      <inkml:brushProperty name="width" value="0.05" units="cm"/>
      <inkml:brushProperty name="height" value="0.05" units="cm"/>
    </inkml:brush>
  </inkml:definitions>
  <inkml:trace contextRef="#ctx0" brushRef="#br0">1 177 6641 0 0,'-1'-18'1236'0'0,"7"-10"274"0"0,-4 24-1418 0 0,0 0 0 0 0,0 0 0 0 0,0 0-1 0 0,0 0 1 0 0,0 1 0 0 0,1-1 0 0 0,0 1-1 0 0,0-1 1 0 0,0 1 0 0 0,0 0 0 0 0,0 0-1 0 0,1 0 1 0 0,-1 1 0 0 0,6-4 0 0 0,15-6 82 0 0,1 0 0 0 0,1 1 0 0 0,36-9 0 0 0,33 2-20 0 0,4 15-87 0 0,-33 9-4 0 0,-12 4-84 0 0,26 11-236 0 0,54 9-327 0 0,-101-24 216 0 0</inkml:trace>
</inkml:ink>
</file>

<file path=ppt/ink/ink54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9:29:36.918"/>
    </inkml:context>
    <inkml:brush xml:id="br0">
      <inkml:brushProperty name="width" value="0.05" units="cm"/>
      <inkml:brushProperty name="height" value="0.05" units="cm"/>
    </inkml:brush>
  </inkml:definitions>
  <inkml:trace contextRef="#ctx0" brushRef="#br0">0 211 4961 0 0,'3'-7'4576'0'0,"-1"19"-4311"0"0,5 46-297 0 0,6 34-3 0 0,0-12 20 0 0,-2 40 25 0 0,-9-61-1 0 0,1 30 12 0 0,9 46 33 0 0,-8-103-13 0 0,-1-4-35 0 0,4 16 6 0 0,-6-40 2 0 0,0 1 0 0 0,0-1 0 0 0,1 0 0 0 0,-1 0 0 0 0,1 0 0 0 0,0 0 0 0 0,0 0 0 0 0,0 0-1 0 0,1-1 1 0 0,-1 1 0 0 0,1-1 0 0 0,6 7 0 0 0,-9-10 3 0 0,1 0-1 0 0,-1 0 1 0 0,0 1-1 0 0,1-1 0 0 0,-1 0 1 0 0,0 0-1 0 0,1 0 1 0 0,-1 0-1 0 0,0 1 1 0 0,1-1-1 0 0,-1 0 1 0 0,0 0-1 0 0,1 0 1 0 0,-1 0-1 0 0,0 0 1 0 0,1 0-1 0 0,-1 0 1 0 0,1 0-1 0 0,-1 0 1 0 0,0 0-1 0 0,1 0 0 0 0,-1 0 1 0 0,0 0-1 0 0,1 0 1 0 0,-1-1-1 0 0,0 1 1 0 0,1 0-1 0 0,-1 0 1 0 0,0 0-1 0 0,1 0 1 0 0,-1-1-1 0 0,0 1 1 0 0,1 0-1 0 0,-1 0 1 0 0,0-1-1 0 0,0 1 0 0 0,1 0 1 0 0,-1 0-1 0 0,0-1 1 0 0,0 1-1 0 0,0 0 1 0 0,1-1-1 0 0,-1 1 1 0 0,0 0-1 0 0,0-1 1 0 0,0 1-1 0 0,0-1 1 0 0,9-26 245 0 0,-6 15-245 0 0,2-11 27 0 0,0-2 1 0 0,-2 1 0 0 0,0 0-1 0 0,-2-35 1 0 0,-5-39 2 0 0,-2 32-32 0 0,-1-14 4 0 0,4 26 1 0 0,0 13-11 0 0,1-21-7 0 0,3 20 3 0 0,-2-71 31 0 0,-1 85-50 0 0,1 0-1 0 0,2 1 0 0 0,1-1 0 0 0,9-49 0 0 0,-9 77 9 0 0,0 1 0 0 0,-1 0 0 0 0,1 0 0 0 0,0 1 0 0 0,-1-1 0 0 0,1 0 0 0 0,-1 1 0 0 0,1-1 0 0 0,-1 0 0 0 0,0 1 0 0 0,0 0 0 0 0,1-1 0 0 0,-1 1 0 0 0,0 0 0 0 0,1 3 0 0 0,47 128-95 0 0,-29-75 104 0 0,39 81 1 0 0,-43-107 6 0 0,-3-4-8 0 0,32 51 0 0 0,-38-71 1 0 0,-1 1 0 0 0,1-1 1 0 0,1 0-1 0 0,0 0 1 0 0,13 10-1 0 0,-12-11-8 0 0,15 12 42 0 0,-15-21-6 0 0,-6-13-2 0 0,-3 8-17 0 0,0 0 0 0 0,1 0 0 0 0,0 0 0 0 0,0 0 0 0 0,1 0-1 0 0,2-8 1 0 0,4-15 33 0 0,-1-32 27 0 0,-8-30-33 0 0,-1 11-30 0 0,2 39-2 0 0,0-21 3 0 0,2-73 12 0 0,3 96-46 0 0,1 15 9 0 0,-8 34 13 0 0,2 9-10 0 0,2 2-6 0 0,2 14-11 0 0,1 5 8 0 0,21 185-12 0 0,1-78 38 0 0,-20-120-3 0 0,0-1 0 0 0,18 39 0 0 0,14 3-340 0 0,-27-51 224 0 0,6 6-533 0 0,4-4-332 0 0,-7-11 346 0 0,12 0-230 0 0,-10-7-532 0 0</inkml:trace>
</inkml:ink>
</file>

<file path=ppt/ink/ink54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9:29:37.472"/>
    </inkml:context>
    <inkml:brush xml:id="br0">
      <inkml:brushProperty name="width" value="0.05" units="cm"/>
      <inkml:brushProperty name="height" value="0.05" units="cm"/>
    </inkml:brush>
  </inkml:definitions>
  <inkml:trace contextRef="#ctx0" brushRef="#br0">198 85 2160 0 0,'-13'-38'5232'0'0,"-5"8"-3533"0"0,16 28-1691 0 0,1 0 0 0 0,-1 1-1 0 0,0 0 1 0 0,0-1 0 0 0,1 1 0 0 0,-1 0 0 0 0,0 0 0 0 0,0 0 0 0 0,0 0 0 0 0,0 0 0 0 0,0 0 0 0 0,-1 1 0 0 0,1-1 0 0 0,0 1 0 0 0,0 0 0 0 0,0-1 0 0 0,-1 1 0 0 0,1 0-1 0 0,0 0 1 0 0,0 0 0 0 0,0 1 0 0 0,-1-1 0 0 0,1 0 0 0 0,0 1 0 0 0,0 0 0 0 0,0-1 0 0 0,0 1 0 0 0,0 0 0 0 0,0 0 0 0 0,0 0 0 0 0,-3 2 0 0 0,-1 1 8 0 0,0 1 1 0 0,0-1-1 0 0,1 1 1 0 0,0 0 0 0 0,0 0-1 0 0,0 1 1 0 0,0-1-1 0 0,1 1 1 0 0,0 0 0 0 0,0 1-1 0 0,1-1 1 0 0,-4 10 0 0 0,-5 6 85 0 0,-1 12-3 0 0,4 27 81 0 0,9-39-109 0 0,1 0 1 0 0,5 33 0 0 0,-4-44-58 0 0,1 1 0 0 0,0-1-1 0 0,1 0 1 0 0,0 0 0 0 0,6 11 0 0 0,-8-19-9 0 0,-1 1 0 0 0,1-1 0 0 0,0 0 0 0 0,0 0-1 0 0,0 0 1 0 0,0 0 0 0 0,1-1 0 0 0,-1 1 0 0 0,1 0 0 0 0,0-1 0 0 0,0 0 0 0 0,0 0 0 0 0,0 1 0 0 0,0-2 0 0 0,0 1 0 0 0,0 0-1 0 0,1-1 1 0 0,-1 1 0 0 0,7 1 0 0 0,33-5 119 0 0,-41 2-113 0 0,1-1 0 0 0,0 0 0 0 0,-1-1 0 0 0,1 1 0 0 0,-1 0-1 0 0,1-1 1 0 0,-1 1 0 0 0,0-1 0 0 0,1 0 0 0 0,-1 0 0 0 0,0 0 0 0 0,0 0 0 0 0,0 0-1 0 0,-1 0 1 0 0,1 0 0 0 0,0-1 0 0 0,-1 1 0 0 0,0-1 0 0 0,2-4 0 0 0,14-42 39 0 0,-14 32-35 0 0,-1 1 0 0 0,-1 0 0 0 0,0-1-1 0 0,-1 0 1 0 0,-1 1 0 0 0,0-1 0 0 0,-1 1 0 0 0,-1 0 0 0 0,-1 0 0 0 0,0 0 0 0 0,-12-30-1 0 0,11 37-9 0 0,1 0-1 0 0,-1 0 0 0 0,-1 1 0 0 0,-9-12 0 0 0,9 14-4 0 0,1 4 2 0 0,1 7-1 0 0,4 2-3 0 0,0-6-7 0 0,1 11-32 0 0,3 5 16 0 0,2-1 1 0 0,0 0 0 0 0,15 28 0 0 0,-12-25-2 0 0,1 1 21 0 0,39 78-61 0 0,-12-35 52 0 0,-28-51 3 0 0,-6-8 9 0 0,5 1 5 0 0,-8-5-1 0 0,0 1-1 0 0,1-1 1 0 0,-1 0 0 0 0,0 1 0 0 0,1-1-1 0 0,-1 0 1 0 0,0 0 0 0 0,1 1 0 0 0,-1-1-1 0 0,1 0 1 0 0,-1 0 0 0 0,1 1 0 0 0,-1-1-1 0 0,1 0 1 0 0,-1 0 0 0 0,1 0 0 0 0,-1 0-1 0 0,1 0 1 0 0,-1 0 0 0 0,1 0 0 0 0,-1 0-1 0 0,1 0 1 0 0,-1 0 0 0 0,1 0 0 0 0,-1 0-1 0 0,0 0 1 0 0,1 0 0 0 0,-1-1 0 0 0,1 1-1 0 0,-1 0 1 0 0,1 0 0 0 0,-1-1 0 0 0,1 1-1 0 0,-1 0 1 0 0,1-1 0 0 0,16-37 95 0 0,0-16-98 0 0,-11 31 8 0 0,35-109 25 0 0,-21 79-40 0 0,-5 19-2 0 0,-14 30 11 0 0,-1 4-2 0 0,0-1 0 0 0,0 1 0 0 0,0 0 1 0 0,0-1-1 0 0,0 1 0 0 0,0 0 0 0 0,1-1 0 0 0,-1 1 1 0 0,0 0-1 0 0,0 0 0 0 0,0-1 0 0 0,0 1 0 0 0,0 0 1 0 0,1 0-1 0 0,-1-1 0 0 0,0 1 0 0 0,0 0 0 0 0,1 0 1 0 0,-1-1-1 0 0,0 1 0 0 0,0 0 0 0 0,1 0 0 0 0,-1 0 1 0 0,0 0-1 0 0,0-1 0 0 0,1 1 0 0 0,-1 0 0 0 0,0 0 1 0 0,1 0-1 0 0,-1 0 0 0 0,0 0 0 0 0,1 0 0 0 0,-1 0 1 0 0,0 0-1 0 0,1 0 0 0 0,-1 0 0 0 0,0 0 0 0 0,1 0 1 0 0,-1 0-1 0 0,0 0 0 0 0,0 0 0 0 0,1 0 0 0 0,-1 0 1 0 0,0 0-1 0 0,1 1 0 0 0,-1-1 0 0 0,0 0 0 0 0,1 0 1 0 0,0 1 9 0 0,0 33 37 0 0,9 47 0 0 0,-3-34 31 0 0,1-3-52 0 0,-5-34-144 0 0,0-1 0 0 0,0 1 0 0 0,1-1 0 0 0,0 1 0 0 0,1-1 1 0 0,0 0-1 0 0,0-1 0 0 0,1 1 0 0 0,0-1 0 0 0,1 0 0 0 0,7 8 0 0 0,14 6-1106 0 0,1 0-2633 0 0</inkml:trace>
</inkml:ink>
</file>

<file path=ppt/ink/ink54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9:29:37.902"/>
    </inkml:context>
    <inkml:brush xml:id="br0">
      <inkml:brushProperty name="width" value="0.05" units="cm"/>
      <inkml:brushProperty name="height" value="0.05" units="cm"/>
    </inkml:brush>
  </inkml:definitions>
  <inkml:trace contextRef="#ctx0" brushRef="#br0">79 543 4345 0 0,'1'-2'106'0'0,"-1"1"-1"0"0,0-1 1 0 0,0 1 0 0 0,0-1 0 0 0,0 1 0 0 0,0-1-1 0 0,0 1 1 0 0,0-1 0 0 0,-1 1 0 0 0,1-1-1 0 0,0 1 1 0 0,-1-1 0 0 0,1 1 0 0 0,-1 0-1 0 0,0-1 1 0 0,1 1 0 0 0,-1 0 0 0 0,-1-2 0 0 0,1 3-39 0 0,1 0 0 0 0,-1 0 1 0 0,0 0-1 0 0,0 0 0 0 0,1 1 1 0 0,-1-1-1 0 0,0 0 0 0 0,1 0 1 0 0,-1 1-1 0 0,1-1 0 0 0,-1 0 1 0 0,0 1-1 0 0,1-1 0 0 0,-1 0 1 0 0,1 1-1 0 0,-1-1 0 0 0,1 1 1 0 0,-1-1-1 0 0,1 1 1 0 0,-1-1-1 0 0,1 1 0 0 0,-1 0 1 0 0,1-1-1 0 0,0 1 0 0 0,-1 0 1 0 0,-27 51 1816 0 0,26-50-1864 0 0,-16 47-25 0 0,15-39 2 0 0,1-1-1 0 0,0 1 1 0 0,1 0-1 0 0,0 0 1 0 0,1 17 0 0 0,0-22 2 0 0,1 0-1 0 0,-1 1 1 0 0,1-1 0 0 0,0 0 0 0 0,1 0 0 0 0,-1 0-1 0 0,1 1 1 0 0,0-2 0 0 0,1 1 0 0 0,-1 0 0 0 0,1 0-1 0 0,0-1 1 0 0,0 1 0 0 0,0-1 0 0 0,0 0-1 0 0,1 0 1 0 0,0 0 0 0 0,0-1 0 0 0,0 1 0 0 0,8 5-1 0 0,-10-8 3 0 0,0 0 0 0 0,-1 0 0 0 0,1 0 0 0 0,0-1 0 0 0,0 1 0 0 0,0 0 0 0 0,0-1 0 0 0,0 1 0 0 0,0-1 0 0 0,-1 1 0 0 0,1-1 0 0 0,0 0-1 0 0,0 0 1 0 0,0 0 0 0 0,0 0 0 0 0,0 0 0 0 0,0-1 0 0 0,0 1 0 0 0,0-1 0 0 0,0 1 0 0 0,0-1 0 0 0,3-1 0 0 0,-1 0 3 0 0,-1 0 1 0 0,1-1 0 0 0,-1 1 0 0 0,0-1-1 0 0,1 0 1 0 0,-1 0 0 0 0,0-1-1 0 0,-1 1 1 0 0,6-8 0 0 0,1-5 13 0 0,-1 0 1 0 0,0-1 0 0 0,9-29-1 0 0,5-27-1 0 0,-3-34 18 0 0,-14 34-8 0 0,-7 22-8 0 0,-2-7 29 0 0,-19-83 7 0 0,1 50 164 0 0,13 64-51 0 0,-1-4 105 0 0,8 11-84 0 0,-2 16 221 0 0,-1 12-275 0 0,-3 32-141 0 0,2 0-1 0 0,2 0 0 0 0,1 1 1 0 0,3 48-1 0 0,19 81 7 0 0,-17-156-10 0 0,4 20 11 0 0,4 19 21 0 0,-5-32-73 0 0,1 0 1 0 0,0 0-1 0 0,1 0 0 0 0,13 22 1 0 0,33 47-1847 0 0,-13-42 361 0 0,-8-23 812 0 0,-1-11-46 0 0</inkml:trace>
</inkml:ink>
</file>

<file path=ppt/ink/ink54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9:29:38.787"/>
    </inkml:context>
    <inkml:brush xml:id="br0">
      <inkml:brushProperty name="width" value="0.05" units="cm"/>
      <inkml:brushProperty name="height" value="0.05" units="cm"/>
    </inkml:brush>
  </inkml:definitions>
  <inkml:trace contextRef="#ctx0" brushRef="#br0">83 135 1976 0 0,'1'-8'478'0'0,"1"1"0"0"0,-1 0 0 0 0,-1-1 0 0 0,1 1 0 0 0,-1 0-1 0 0,-1-1 1 0 0,1 1 0 0 0,-1-1 0 0 0,0 1 0 0 0,-1 0 0 0 0,0 0-1 0 0,0 0 1 0 0,-1 0 0 0 0,1 0 0 0 0,-2 0 0 0 0,-3-7-1 0 0,6 14-462 0 0,1 0 0 0 0,0 0 0 0 0,-1 0-1 0 0,1 0 1 0 0,0 0 0 0 0,-1 0-1 0 0,1 0 1 0 0,0 0 0 0 0,-1 0-1 0 0,1 0 1 0 0,-1 0 0 0 0,1 0-1 0 0,0 0 1 0 0,-1 0 0 0 0,1 0 0 0 0,0 1-1 0 0,-1-1 1 0 0,1 0 0 0 0,0 0-1 0 0,-1 0 1 0 0,1 1 0 0 0,0-1-1 0 0,0 0 1 0 0,-1 0 0 0 0,1 1-1 0 0,0-1 1 0 0,0 0 0 0 0,-1 0 0 0 0,1 1-1 0 0,0-1 1 0 0,0 0 0 0 0,0 1-1 0 0,0-1 1 0 0,-1 0 0 0 0,1 1-1 0 0,0-1 1 0 0,0 0 0 0 0,0 1-1 0 0,0-1 1 0 0,0 1 0 0 0,0-1 0 0 0,0 1-1 0 0,-8 20-14 0 0,7-18 41 0 0,-11 27-30 0 0,-13 45-17 0 0,23-70 4 0 0,1 1-1 0 0,0 0 1 0 0,0-1-1 0 0,0 1 1 0 0,1 0 0 0 0,0 0-1 0 0,0 0 1 0 0,1 0-1 0 0,0-1 1 0 0,1 9-1 0 0,10 14 20 0 0,1-5 9 0 0,1 0 1 0 0,29 33-1 0 0,-33-43-4 0 0,7 2 58 0 0,-6-17 30 0 0,-9-2-93 0 0,0 0 0 0 0,0-1 0 0 0,0 1 0 0 0,0 0 0 0 0,-1-1 0 0 0,1 1 0 0 0,0-5 0 0 0,0 1-22 0 0,0-5 9 0 0,0 0-1 0 0,-1 0 1 0 0,0-1 0 0 0,-1 1-1 0 0,-1 0 1 0 0,0-1 0 0 0,0 1-1 0 0,-2 0 1 0 0,1 0-1 0 0,-8-18 1 0 0,9 27-6 0 0,-15-35 9 0 0,16 38-8 0 0,-1 0 0 0 0,1 0 0 0 0,0 1 0 0 0,-1-1 0 0 0,1 0 0 0 0,0 0 0 0 0,-1 1 0 0 0,1-1 0 0 0,-1 0 0 0 0,0 0 0 0 0,1 1 0 0 0,-1-1 0 0 0,0 1 0 0 0,1-1 0 0 0,-1 1 1 0 0,0-1-1 0 0,1 1 0 0 0,-1-1 0 0 0,0 1 0 0 0,0-1 0 0 0,0 1 0 0 0,1 0 0 0 0,-1-1 0 0 0,0 1 0 0 0,0 0 0 0 0,0 0 0 0 0,0 0 0 0 0,0 0 0 0 0,1 0 0 0 0,-1 0 0 0 0,0 0 0 0 0,0 0 0 0 0,0 0 0 0 0,0 0 0 0 0,0 0 0 0 0,0 1 0 0 0,-1-1 0 0 0,-6 13-20 0 0,6 18-16 0 0,12 18-4 0 0,10-10 28 0 0,20 16-5 0 0,10-7 14 0 0,-40-41 10 0 0,-1-1 1 0 0,1 0-1 0 0,-1 0 0 0 0,2-1 0 0 0,-1 0 0 0 0,18 6 0 0 0,-26-10-18 0 0,0 0 0 0 0,0-1 0 0 0,-1 1 0 0 0,1-1 0 0 0,0 1 1 0 0,0-1-1 0 0,0 0 0 0 0,0 0 0 0 0,0 0 0 0 0,-1 0 0 0 0,1 0 0 0 0,0 0 0 0 0,0 0 0 0 0,0-1 0 0 0,0 1 0 0 0,0-1 0 0 0,-1 1 0 0 0,1-1 0 0 0,0 0 0 0 0,-1 1 0 0 0,1-1 0 0 0,0 0 0 0 0,-1 0 0 0 0,3-2 0 0 0,-2 0-143 0 0,-1 1 1 0 0,0 0-1 0 0,1 0 1 0 0,-1-1-1 0 0,0 1 1 0 0,0-1-1 0 0,0 1 1 0 0,-1-1-1 0 0,1 0 1 0 0,-1 1-1 0 0,1-1 1 0 0,-1 0-1 0 0,0 1 1 0 0,0-6-1 0 0,-2-6-328 0 0,1 1-1 0 0,-2-1 1 0 0,0 1-1 0 0,0 0 0 0 0,-7-15 1 0 0,-2-7 1133 0 0,0 0-238 0 0,-1 13 161 0 0,13 21-561 0 0,0 1 1 0 0,0 0-1 0 0,0 0 1 0 0,0-1-1 0 0,0 1 1 0 0,-1 0-1 0 0,1 0 1 0 0,0-1-1 0 0,0 1 1 0 0,0 0-1 0 0,-1 0 1 0 0,1-1-1 0 0,0 1 1 0 0,0 0-1 0 0,-1 0 1 0 0,1 0-1 0 0,0 0 1 0 0,-1 0-1 0 0,1-1 1 0 0,0 1-1 0 0,0 0 0 0 0,-1 0 1 0 0,1 0-1 0 0,0 0 1 0 0,-1 0-1 0 0,1 0 1 0 0,0 0-1 0 0,-1 0 1 0 0,1 0-1 0 0,0 0 1 0 0,-1 0-1 0 0,1 0 1 0 0,0 0-1 0 0,0 0 1 0 0,-1 0-1 0 0,1 0 1 0 0,0 1-1 0 0,-1-1 1 0 0,1 0-1 0 0,0 0 1 0 0,0 0-1 0 0,-1 0 1 0 0,1 1-1 0 0,0-1 1 0 0,0 0-1 0 0,-1 0 1 0 0,1 0-1 0 0,0 1 0 0 0,0-1 1 0 0,0 0-1 0 0,-1 0 1 0 0,1 1-1 0 0,0-1 1 0 0,0 0-1 0 0,0 1 1 0 0,-1 0 31 0 0,1 0 1 0 0,-1 0-1 0 0,1 0 1 0 0,0 0 0 0 0,0 0-1 0 0,-1 0 1 0 0,1 0-1 0 0,0 1 1 0 0,0-1-1 0 0,0 0 1 0 0,0 0-1 0 0,0 0 1 0 0,0 0-1 0 0,0 0 1 0 0,1 0-1 0 0,-1 0 1 0 0,0 0-1 0 0,1 0 1 0 0,0 2 0 0 0,3 5-31 0 0,1-1 0 0 0,0 0 1 0 0,0-1-1 0 0,1 1 1 0 0,0-1-1 0 0,0 0 1 0 0,0 0-1 0 0,1-1 1 0 0,0 0-1 0 0,0 0 0 0 0,14 7 1 0 0,-13-7 13 0 0,0-1 0 0 0,1 0 0 0 0,-1-1 0 0 0,0 0 0 0 0,1 0 1 0 0,0-1-1 0 0,16 3 0 0 0,33-6 85 0 0,-49 0-96 0 0,0-1 0 0 0,0 0 0 0 0,0-1 0 0 0,11-5 0 0 0,14-12 25 0 0,-9-3 8 0 0,-23 19-40 0 0,0 1-1 0 0,0-1 0 0 0,0 1 0 0 0,0-1 1 0 0,0 0-1 0 0,-1 0 0 0 0,0 0 1 0 0,0 0-1 0 0,1-6 0 0 0,0-13 59 0 0,-3-5 78 0 0,-9-40 187 0 0,-2 26-72 0 0,4 28-46 0 0,3 16-40 0 0,4 0-172 0 0,1-1-1 0 0,-1 1 1 0 0,1-1 0 0 0,0 1 0 0 0,0 0-1 0 0,0-1 1 0 0,0 1 0 0 0,0 0 0 0 0,0-1-1 0 0,1 1 1 0 0,-1-1 0 0 0,1 1-1 0 0,-1 0 1 0 0,1-1 0 0 0,1 4 0 0 0,5 9-19 0 0,11 19-5 0 0,9 16 16 0 0,-9-18 13 0 0,-6-12 0 0 0,11 16 8 0 0,-1 0 0 0 0,-1 2 0 0 0,-2 0-1 0 0,22 63 1 0 0,-37-88-15 0 0,10 33 9 0 0,15 75 0 0 0,-27-105-2 0 0,0 0 0 0 0,-1 0 0 0 0,-1 0-1 0 0,0 0 1 0 0,-1 0 0 0 0,0 0 0 0 0,-2 0-1 0 0,1 0 1 0 0,-8 19 0 0 0,8-31-2 0 0,1 0 0 0 0,-1 0 0 0 0,0 0 0 0 0,-1 0 1 0 0,1 0-1 0 0,0-1 0 0 0,-1 1 0 0 0,0-1 0 0 0,1 1 0 0 0,-1-1 1 0 0,0 0-1 0 0,0 0 0 0 0,0-1 0 0 0,0 1 0 0 0,-1 0 0 0 0,1-1 1 0 0,0 0-1 0 0,-1 0 0 0 0,1 0 0 0 0,-1 0 0 0 0,1-1 0 0 0,-1 1 1 0 0,-3-1-1 0 0,-4 1-1 0 0,0 0 1 0 0,0-1 0 0 0,1 0 0 0 0,-1-1-1 0 0,0 0 1 0 0,-13-4 0 0 0,14 3-2 0 0,0-1 0 0 0,1 0 0 0 0,0-1 0 0 0,-1 0-1 0 0,2 0 1 0 0,-1-1 0 0 0,0 0 0 0 0,1-1 0 0 0,0 0 0 0 0,0 0 0 0 0,-8-9 0 0 0,8 5-2 0 0,0 1 0 0 0,1-1 0 0 0,0-1 0 0 0,1 1 0 0 0,-5-13-1 0 0,8 18 0 0 0,1-1-1 0 0,0 0 1 0 0,0 0 0 0 0,0 0-1 0 0,0-12 1 0 0,1 9 3 0 0,1 0 0 0 0,0 0 0 0 0,1 0 0 0 0,0 1 0 0 0,0-1 0 0 0,4-12 0 0 0,-1 7 11 0 0,1 0 0 0 0,0 1 0 0 0,1 0 0 0 0,1 0 0 0 0,0 1-1 0 0,16-22 1 0 0,22-14 64 0 0,-32 37-45 0 0,1 1 0 0 0,0 0 0 0 0,28-14 0 0 0,-26 17-11 0 0,0 0 0 0 0,-1 1 0 0 0,2 1 0 0 0,24-5 0 0 0,-22 8-348 0 0,1 1 0 0 0,0 1 0 0 0,35 3 0 0 0,-20 0-340 0 0,-16-3-380 0 0</inkml:trace>
</inkml:ink>
</file>

<file path=ppt/ink/ink54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9:29:40.935"/>
    </inkml:context>
    <inkml:brush xml:id="br0">
      <inkml:brushProperty name="width" value="0.05" units="cm"/>
      <inkml:brushProperty name="height" value="0.05" units="cm"/>
    </inkml:brush>
  </inkml:definitions>
  <inkml:trace contextRef="#ctx0" brushRef="#br0">0 105 1768 0 0,'52'-69'1817'0'0,"-38"38"1858"0"0,-14 31-3654 0 0,0 0-1 0 0,0 0 1 0 0,0-1-1 0 0,0 1 0 0 0,0 0 1 0 0,0 0-1 0 0,0 0 1 0 0,1-1-1 0 0,-1 1 1 0 0,0 0-1 0 0,0 0 0 0 0,0-1 1 0 0,0 1-1 0 0,0 0 1 0 0,0 0-1 0 0,1 0 0 0 0,-1 0 1 0 0,0-1-1 0 0,0 1 1 0 0,0 0-1 0 0,0 0 1 0 0,1 0-1 0 0,-1 0 0 0 0,0 0 1 0 0,0 0-1 0 0,0-1 1 0 0,1 1-1 0 0,-1 0 0 0 0,0 0 1 0 0,0 0-1 0 0,1 0 1 0 0,-1 0-1 0 0,0 0 1 0 0,0 0-1 0 0,0 0 0 0 0,1 0 1 0 0,-1 0-1 0 0,0 0 1 0 0,0 0-1 0 0,1 0 0 0 0,-1 0 1 0 0,0 0-1 0 0,0 0 1 0 0,1 0-1 0 0,-1 1 1 0 0,0-1-1 0 0,0 0 0 0 0,0 0 1 0 0,1 0-1 0 0,-1 0 1 0 0,0 0-1 0 0,0 0 1 0 0,0 1-1 0 0,0-1 0 0 0,1 0 1 0 0,-1 0-1 0 0,0 0 1 0 0,0 1-1 0 0,0-1 0 0 0,0 0 1 0 0,2 1-76 0 0,4 2 84 0 0,0 1 0 0 0,-1 0 0 0 0,0 1 0 0 0,1-1 0 0 0,-2 1 0 0 0,1 0 0 0 0,-1 0 0 0 0,1 1 0 0 0,-1-1 0 0 0,3 7 0 0 0,1-1 8 0 0,25 41 160 0 0,-24-33-119 0 0,0 0 0 0 0,7 29 0 0 0,17 100 172 0 0,-25-105-204 0 0,13 72 81 0 0,-8-40-39 0 0,-3-25-24 0 0,0 1 6 0 0,-3-17-19 0 0,-1 23-75 0 0,-5-19-308 0 0,-2-36 249 0 0,1 0 0 0 0,-1 0 0 0 0,0-1 0 0 0,0 1 0 0 0,0 0 0 0 0,0-1 0 0 0,0 1 0 0 0,0 0-1 0 0,0-1 1 0 0,0 1 0 0 0,-1-1 0 0 0,1 0 0 0 0,-1 1 0 0 0,1-1 0 0 0,-1 0 0 0 0,1 0 0 0 0,-1 0 0 0 0,-3 2 0 0 0,-19 5-843 0 0,15-10 37 0 0</inkml:trace>
</inkml:ink>
</file>

<file path=ppt/ink/ink54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9:29:41.307"/>
    </inkml:context>
    <inkml:brush xml:id="br0">
      <inkml:brushProperty name="width" value="0.05" units="cm"/>
      <inkml:brushProperty name="height" value="0.05" units="cm"/>
    </inkml:brush>
  </inkml:definitions>
  <inkml:trace contextRef="#ctx0" brushRef="#br0">0 37 5425 0 0,'1'-1'229'0'0,"14"-24"2001"0"0,-15 25-2222 0 0,1-1 1 0 0,-1 1-1 0 0,0-1 1 0 0,1 0-1 0 0,-1 1 1 0 0,0-1-1 0 0,1 1 0 0 0,-1-1 1 0 0,0 1-1 0 0,1-1 1 0 0,-1 1-1 0 0,1-1 0 0 0,-1 1 1 0 0,1-1-1 0 0,-1 1 1 0 0,1 0-1 0 0,-1-1 0 0 0,1 1 1 0 0,0 0-1 0 0,-1 0 1 0 0,1-1-1 0 0,0 1 0 0 0,-1 0 1 0 0,1 0-1 0 0,-1 0 1 0 0,1 0-1 0 0,0-1 0 0 0,-1 1 1 0 0,1 0-1 0 0,0 0 1 0 0,-1 1-1 0 0,1-1 0 0 0,1 0 1 0 0,-2 0 32 0 0,1 16 53 0 0,1 0 0 0 0,0-1 0 0 0,9 29 0 0 0,3 25 292 0 0,5 121 433 0 0,-17-115-623 0 0,-2-26-118 0 0,-10 162 243 0 0,-1 88-650 0 0,10-247 105 0 0,0 40-1106 0 0,-5-33 93 0 0,3-52 574 0 0,1-3-596 0 0</inkml:trace>
</inkml:ink>
</file>

<file path=ppt/ink/ink54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9:29:41.787"/>
    </inkml:context>
    <inkml:brush xml:id="br0">
      <inkml:brushProperty name="width" value="0.05" units="cm"/>
      <inkml:brushProperty name="height" value="0.05" units="cm"/>
    </inkml:brush>
  </inkml:definitions>
  <inkml:trace contextRef="#ctx0" brushRef="#br0">1 155 3705 0 0,'3'-5'1775'0'0,"3"-4"-412"0"0,14-11-660 0 0,0 5-261 0 0,2 1 0 0 0,23-11 0 0 0,4-3-165 0 0,-24 17-211 0 0,16 0 32 0 0,-3 2-29 0 0,-12 4-45 0 0,16 4 12 0 0,-7 1-28 0 0,-32-1-8 0 0,-1 1 0 0 0,1 0-1 0 0,-1 0 1 0 0,1 0 0 0 0,0 0 0 0 0,-1 0 0 0 0,1 1-1 0 0,-1-1 1 0 0,1 1 0 0 0,-1-1 0 0 0,0 1-1 0 0,1 0 1 0 0,-1 0 0 0 0,0 0 0 0 0,1 0 0 0 0,-1 1-1 0 0,0-1 1 0 0,0 1 0 0 0,0-1 0 0 0,0 1-1 0 0,0 0 1 0 0,0-1 0 0 0,2 5 0 0 0,-3-4 0 0 0,0 1-1 0 0,0-1 1 0 0,0 1 0 0 0,0 0 0 0 0,0 0 0 0 0,-1-1 0 0 0,1 1-1 0 0,-1 0 1 0 0,1 0 0 0 0,-1 0 0 0 0,0 0 0 0 0,-1-1-1 0 0,1 1 1 0 0,-1 5 0 0 0,-7 20 3 0 0,-1 0 0 0 0,-1-1 1 0 0,-1 0-1 0 0,-1-1 0 0 0,-22 34 0 0 0,16-28 3 0 0,1 0 1 0 0,2 1-1 0 0,-14 41 0 0 0,29-73-4 0 0,-1 0-1 0 0,1 0 1 0 0,-1-1-1 0 0,1 1 1 0 0,0 0 0 0 0,-1 0-1 0 0,1 0 1 0 0,0 0-1 0 0,0 0 1 0 0,0 0 0 0 0,-1 0-1 0 0,1 0 1 0 0,0 0-1 0 0,0 0 1 0 0,1 0 0 0 0,-1 0-1 0 0,0 0 1 0 0,0 0 0 0 0,0 0-1 0 0,1 0 1 0 0,-1 0-1 0 0,0 0 1 0 0,1 0 0 0 0,-1 0-1 0 0,1 0 1 0 0,-1-1-1 0 0,1 1 1 0 0,-1 0 0 0 0,1 0-1 0 0,0 0 1 0 0,-1-1-1 0 0,1 1 1 0 0,0 0 0 0 0,0-1-1 0 0,1 2 1 0 0,2-2 7 0 0,0 1 1 0 0,0-1-1 0 0,0 1 0 0 0,0-1 1 0 0,0 0-1 0 0,0-1 1 0 0,7-1-1 0 0,7 0 3 0 0,9 0-11 0 0,14-4 12 0 0,51-4-31 0 0,-83 10 15 0 0,0 0-4 0 0,3 0-8 0 0,-1 1-4 0 0,0 3-12 0 0,-10-3 30 0 0,0 0-1 0 0,-1-1 0 0 0,1 1 1 0 0,-1-1-1 0 0,1 1 0 0 0,-1 0 1 0 0,0-1-1 0 0,1 1 0 0 0,-1 0 1 0 0,0 0-1 0 0,1-1 0 0 0,-1 1 1 0 0,0 0-1 0 0,0 0 0 0 0,0-1 1 0 0,1 1-1 0 0,-1 0 0 0 0,0 0 1 0 0,0-1-1 0 0,0 2 0 0 0,-3 15-7 0 0,-2-3 11 0 0,-20 39 19 0 0,2-17 3 0 0,17-29-16 0 0,0 1 1 0 0,-1-1-1 0 0,1 0 0 0 0,-15 11 1 0 0,13-12 32 0 0,-1 0 1 0 0,0-1 0 0 0,0 0 0 0 0,-13 6-1 0 0,19-10-60 0 0,1-1 0 0 0,0 1 0 0 0,-1 0 0 0 0,0-1 0 0 0,1 1 0 0 0,-1-1 0 0 0,1 0-1 0 0,-1 0 1 0 0,1 0 0 0 0,-1 0 0 0 0,1 0 0 0 0,-5-2 0 0 0,6 2-43 0 0,-1-1 1 0 0,1 1-1 0 0,-1-1 1 0 0,1 0 0 0 0,0 0-1 0 0,0 0 1 0 0,-1 1-1 0 0,1-1 1 0 0,0 0-1 0 0,0-1 1 0 0,0 1-1 0 0,0 0 1 0 0,0 0 0 0 0,-1-2-1 0 0,-2-10-225 0 0,3-5-307 0 0</inkml:trace>
</inkml:ink>
</file>

<file path=ppt/ink/ink54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9:29:42.155"/>
    </inkml:context>
    <inkml:brush xml:id="br0">
      <inkml:brushProperty name="width" value="0.05" units="cm"/>
      <inkml:brushProperty name="height" value="0.05" units="cm"/>
    </inkml:brush>
  </inkml:definitions>
  <inkml:trace contextRef="#ctx0" brushRef="#br0">1 42 5721 0 0,'74'-42'3704'0'0,"-67"42"-3343"0"0,3 13-188 0 0,2 20-149 0 0,-11-28 44 0 0,9 30-64 0 0,-1 1-1 0 0,-2 0 1 0 0,-2 1-1 0 0,-1 0 0 0 0,-1 52 1 0 0,-14 73 9 0 0,-2-53 11 0 0,6-48-2 0 0,2-23-11 0 0,-4 20 12 0 0,-7 64 35 0 0,12-74-36 0 0,3-16-9 0 0,0-5-22 0 0,0-21-23 0 0,0 1 1 0 0,1 0 0 0 0,-1-1-1 0 0,1 1 1 0 0,1 0-1 0 0,0 0 1 0 0,0-1 0 0 0,0 1-1 0 0,0-1 1 0 0,5 10-1 0 0,-6-15-2 0 0,0-1 0 0 0,0 0 0 0 0,0 0 0 0 0,0 0-1 0 0,0 0 1 0 0,1 0 0 0 0,-1 1 0 0 0,0-1-1 0 0,0 0 1 0 0,0 0 0 0 0,0 0 0 0 0,1 0 0 0 0,-1 0-1 0 0,0 0 1 0 0,0 0 0 0 0,0 0 0 0 0,1 0 0 0 0,-1 0-1 0 0,0 0 1 0 0,0 0 0 0 0,0 0 0 0 0,0 0-1 0 0,1 0 1 0 0,-1 0 0 0 0,0 0 0 0 0,0 0 0 0 0,0 0-1 0 0,1 0 1 0 0,-1 0 0 0 0,0 0 0 0 0,0 0 0 0 0,0 0-1 0 0,0 0 1 0 0,1 0 0 0 0,-1-1 0 0 0,0 1-1 0 0,0 0 1 0 0,0 0 0 0 0,0 0 0 0 0,0 0 0 0 0,1 0-1 0 0,-1-1 1 0 0,0 1 0 0 0,0 0 0 0 0,0 0-1 0 0,0 0 1 0 0,0 0 0 0 0,0-1 0 0 0,0 1 0 0 0,0 0-1 0 0,0 0 1 0 0,0 0 0 0 0,1 0 0 0 0,-1-1 0 0 0,0 1-1 0 0,0 0 1 0 0,0 0 0 0 0,0 0 0 0 0,0-1-1 0 0,0 1 1 0 0,-1 0 0 0 0,1 0 0 0 0,0 0 0 0 0,0-1-1 0 0,0 1 1 0 0,0 0 0 0 0,2-11-3488 0 0</inkml:trace>
</inkml:ink>
</file>

<file path=ppt/ink/ink5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23:02:00.239"/>
    </inkml:context>
    <inkml:brush xml:id="br0">
      <inkml:brushProperty name="width" value="0.05" units="cm"/>
      <inkml:brushProperty name="height" value="0.05" units="cm"/>
      <inkml:brushProperty name="color" value="#E71224"/>
    </inkml:brush>
  </inkml:definitions>
  <inkml:trace contextRef="#ctx0" brushRef="#br0">10 241 5033 0 0,'-4'-15'5515'0'0,"1"9"-5377"0"0,3 5-108 0 0,-1 0 0 0 0,1 0 0 0 0,-1 0 1 0 0,1 0-1 0 0,0 0 0 0 0,0 0 0 0 0,0 0 0 0 0,-1 0 0 0 0,1 0 0 0 0,0 0 0 0 0,0 0 0 0 0,0 0 0 0 0,0 0 0 0 0,1 0 0 0 0,-1 0 0 0 0,0 0 1 0 0,0 0-1 0 0,1 0 0 0 0,0-2 0 0 0,-1 2-6 0 0,1 0 0 0 0,0-1 0 0 0,0 1-1 0 0,0 0 1 0 0,0 0 0 0 0,0 0 0 0 0,0-1 0 0 0,0 1 0 0 0,1 0 0 0 0,-1 0 0 0 0,0 0 0 0 0,1 1 0 0 0,-1-1 0 0 0,0 0 0 0 0,1 1 0 0 0,-1-1 0 0 0,1 0 0 0 0,-1 1 0 0 0,1 0-1 0 0,1-1 1 0 0,23-9-3 0 0,37-29-12 0 0,-33 24-6 0 0,11-4 6 0 0,-19 11-3 0 0,0 1 0 0 0,33-7 1 0 0,-23 8 1 0 0,1 1 0 0 0,-1 1 0 0 0,1 2 0 0 0,58 4 0 0 0,-30-1-7 0 0,-45-2 1 0 0,0 1-1 0 0,-1 1 1 0 0,1 0-1 0 0,0 2 1 0 0,21 4-1 0 0,-36-6 21 0 0,0-1 0 0 0,-1 0 0 0 0,1 0-1 0 0,0 0 1 0 0,0 1 0 0 0,0-1 0 0 0,-1 1 0 0 0,1-1-1 0 0,0 0 1 0 0,0 1 0 0 0,-1-1 0 0 0,1 1-1 0 0,0 0 1 0 0,-1-1 0 0 0,1 1 0 0 0,-1 0 0 0 0,1-1-1 0 0,-1 1 1 0 0,1 0 0 0 0,-1-1 0 0 0,1 1 0 0 0,-1 0-1 0 0,0 0 1 0 0,1 0 0 0 0,-1-1 0 0 0,0 1 0 0 0,0 0-1 0 0,1 0 1 0 0,-1 0 0 0 0,0 0 0 0 0,0-1 0 0 0,0 1-1 0 0,0 0 1 0 0,0 0 0 0 0,0 0 0 0 0,-1 0-1 0 0,1 0 1 0 0,0-1 0 0 0,0 1 0 0 0,-1 0 0 0 0,1 1-1 0 0,-1 1 10 0 0,-2 11 120 0 0,-2 6 21 0 0,-12 23 53 0 0,12-29-182 0 0,3-9-3 0 0,0 1 1 0 0,0 0 0 0 0,1 0 0 0 0,0 0 0 0 0,0-1 0 0 0,0 1 0 0 0,1 0 0 0 0,0 0 0 0 0,0 1 0 0 0,1 7 0 0 0,1 18 138 0 0,-2-27-168 0 0,1 1 0 0 0,-1 0 0 0 0,1 0 0 0 0,0-1 0 0 0,1 1-1 0 0,0 0 1 0 0,-1-1 0 0 0,2 0 0 0 0,-1 1 0 0 0,1-1 0 0 0,-1 0 0 0 0,7 8 0 0 0,-7-11-9 0 0,0 1 1 0 0,0-1-1 0 0,0 1 1 0 0,1-1-1 0 0,-1 0 1 0 0,1 0-1 0 0,0 0 1 0 0,-1 0-1 0 0,1 0 1 0 0,0-1-1 0 0,0 1 1 0 0,0-1-1 0 0,0 0 1 0 0,0 0-1 0 0,0 0 1 0 0,1 0-1 0 0,-1-1 0 0 0,0 1 1 0 0,0-1-1 0 0,1 1 1 0 0,-1-1-1 0 0,0-1 1 0 0,6 0-1 0 0,7-2 18 0 0,22-9 3 0 0,-17 1-10 0 0,-16 8-9 0 0,0 0 0 0 0,-1 0-1 0 0,0-1 1 0 0,0 1 0 0 0,0-1-1 0 0,0 0 1 0 0,0 0 0 0 0,-1-1 0 0 0,0 1-1 0 0,0-1 1 0 0,0 0 0 0 0,-1 1-1 0 0,1-1 1 0 0,-1 0 0 0 0,0 0-1 0 0,0-1 1 0 0,-1 1 0 0 0,0 0-1 0 0,0-1 1 0 0,0 1 0 0 0,0-7-1 0 0,-1 1 12 0 0,0 1 0 0 0,-1-1 0 0 0,0 1 0 0 0,-1-1 0 0 0,0 1 0 0 0,0 0 0 0 0,-1 0 0 0 0,0 0 0 0 0,-9-17 0 0 0,-6-7 46 0 0,-17-17 13 0 0,29 44-77 0 0,0 0 0 0 0,-1 0 1 0 0,0 1-1 0 0,-12-9 1 0 0,-17-3-92 0 0,33 17 28 0 0,0 0-1 0 0,0 1 1 0 0,0-1 0 0 0,0 0-1 0 0,0 1 1 0 0,0 0-1 0 0,0 0 1 0 0,-1 0 0 0 0,1 0-1 0 0,-5 1 1 0 0,8-1 34 0 0,-1 0 0 0 0,0 1 0 0 0,0-1 1 0 0,1 0-1 0 0,-1 1 0 0 0,0-1 0 0 0,0 1 0 0 0,1-1 0 0 0,-1 1 0 0 0,0-1 1 0 0,1 1-1 0 0,-1-1 0 0 0,1 1 0 0 0,-1 0 0 0 0,1-1 0 0 0,-1 1 0 0 0,1 0 0 0 0,-1-1 1 0 0,1 1-1 0 0,0 0 0 0 0,-1 0 0 0 0,1-1 0 0 0,0 3 0 0 0,1 18-764 0 0,9-1 323 0 0</inkml:trace>
</inkml:ink>
</file>

<file path=ppt/ink/ink54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9:29:42.822"/>
    </inkml:context>
    <inkml:brush xml:id="br0">
      <inkml:brushProperty name="width" value="0.05" units="cm"/>
      <inkml:brushProperty name="height" value="0.05" units="cm"/>
    </inkml:brush>
  </inkml:definitions>
  <inkml:trace contextRef="#ctx0" brushRef="#br0">1 93 4177 0 0,'37'-74'1025'0'0,"-24"56"168"0"0,-10 18-698 0 0,-2 2-189 0 0,1 3 112 0 0,31 320 546 0 0,-29-107-706 0 0,-14 1-67 0 0,-4-70 0 0 0,1-10-70 0 0,2 77-2338 0 0,10-180 1288 0 0</inkml:trace>
</inkml:ink>
</file>

<file path=ppt/ink/ink54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9:29:43.337"/>
    </inkml:context>
    <inkml:brush xml:id="br0">
      <inkml:brushProperty name="width" value="0.05" units="cm"/>
      <inkml:brushProperty name="height" value="0.05" units="cm"/>
    </inkml:brush>
  </inkml:definitions>
  <inkml:trace contextRef="#ctx0" brushRef="#br0">6 92 4481 0 0,'17'-24'2151'0'0,"18"-6"-471"0"0,7 8-1164 0 0,-15 13-442 0 0,12 4 145 0 0,-32 5-220 0 0,0-1-2 0 0,-4 1-2 0 0,-6 6 4 0 0,-1 4 4 0 0,-1 0 2 0 0,-16 39 46 0 0,-117 308 253 0 0,135-347-290 0 0,1 0 0 0 0,-1-1 1 0 0,2 1-1 0 0,-1 1 0 0 0,1-1 0 0 0,1 0 0 0 0,0 0 1 0 0,1 0-1 0 0,-1 0 0 0 0,2 0 0 0 0,2 13 0 0 0,-2-19 9 0 0,-1 0-1 0 0,0-1 1 0 0,1 1-1 0 0,0-1 0 0 0,0 1 1 0 0,0-1-1 0 0,0 0 1 0 0,1 0-1 0 0,-1 0 0 0 0,1 0 1 0 0,0 0-1 0 0,0 0 0 0 0,0-1 1 0 0,0 0-1 0 0,0 1 1 0 0,0-1-1 0 0,1 0 0 0 0,-1 0 1 0 0,1-1-1 0 0,-1 1 1 0 0,1-1-1 0 0,0 0 0 0 0,0 0 1 0 0,0 0-1 0 0,-1 0 1 0 0,1-1-1 0 0,0 1 0 0 0,0-1 1 0 0,0 0-1 0 0,0-1 0 0 0,4 1 1 0 0,8-1 114 0 0,47-8 143 0 0,-8-5-381 0 0,-1-2 0 0 0,61-28 1 0 0,-92 33-653 0 0,-18 5 376 0 0</inkml:trace>
</inkml:ink>
</file>

<file path=ppt/ink/ink54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9:29:43.703"/>
    </inkml:context>
    <inkml:brush xml:id="br0">
      <inkml:brushProperty name="width" value="0.05" units="cm"/>
      <inkml:brushProperty name="height" value="0.05" units="cm"/>
    </inkml:brush>
  </inkml:definitions>
  <inkml:trace contextRef="#ctx0" brushRef="#br0">1 195 7778 0 0,'42'-104'1408'0'0,"-39"98"-1279"0"0,-1 1 1 0 0,1 0 0 0 0,0 0-1 0 0,0 0 1 0 0,1 1-1 0 0,-1-1 1 0 0,1 1-1 0 0,0 0 1 0 0,0 0-1 0 0,1 0 1 0 0,-1 1-1 0 0,1-1 1 0 0,0 1-1 0 0,0 0 1 0 0,0 0-1 0 0,0 1 1 0 0,6-3-1 0 0,47-7-228 0 0,-21 10 28 0 0,-18 0 162 0 0,-17 2-109 0 0,0 0 0 0 0,0 0-1 0 0,0 0 1 0 0,1 0 0 0 0,-1 0-1 0 0,0 0 1 0 0,0 0 0 0 0,0 1 0 0 0,0-1-1 0 0,0 1 1 0 0,0 0 0 0 0,0 0-1 0 0,0-1 1 0 0,0 1 0 0 0,0 0-1 0 0,0 1 1 0 0,0-1 0 0 0,0 0-1 0 0,-1 0 1 0 0,1 1 0 0 0,-1-1-1 0 0,1 1 1 0 0,-1-1 0 0 0,1 1-1 0 0,-1 0 1 0 0,0 0 0 0 0,2 2-1 0 0,-2 0 6 0 0,0 0 0 0 0,1 0-1 0 0,-2 1 1 0 0,1-1 0 0 0,0 0-1 0 0,-1 0 1 0 0,0 1-1 0 0,0-1 1 0 0,0 0 0 0 0,0 0-1 0 0,-1 0 1 0 0,0 1 0 0 0,-1 6-1 0 0,-33 101-9 0 0,17-57 55 0 0,2 1 0 0 0,-11 70 1 0 0,28-74-6 0 0,4-19 12 0 0,-3-22-23 0 0,0 4-1 0 0,4 5 12 0 0,-6-18-22 0 0,1 0 0 0 0,0 0 0 0 0,0 0 0 0 0,0 0 0 0 0,0 0-1 0 0,1 0 1 0 0,-1 0 0 0 0,0-1 0 0 0,1 1 0 0 0,0-1-1 0 0,-1 1 1 0 0,1-1 0 0 0,0 1 0 0 0,-1-1 0 0 0,1 0-1 0 0,0 0 1 0 0,0 0 0 0 0,0 0 0 0 0,0 0 0 0 0,0 0 0 0 0,4 0-1 0 0,21 5-225 0 0,0-2-1 0 0,0-1 0 0 0,0-2 0 0 0,1 0 1 0 0,-1-2-1 0 0,36-5 0 0 0,-34 3-4115 0 0</inkml:trace>
</inkml:ink>
</file>

<file path=ppt/ink/ink54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9:29:44.186"/>
    </inkml:context>
    <inkml:brush xml:id="br0">
      <inkml:brushProperty name="width" value="0.05" units="cm"/>
      <inkml:brushProperty name="height" value="0.05" units="cm"/>
    </inkml:brush>
  </inkml:definitions>
  <inkml:trace contextRef="#ctx0" brushRef="#br0">3 93 5297 0 0,'-1'-10'524'0'0,"0"0"0"0"0,1 1 0 0 0,0-1 0 0 0,0 1 0 0 0,5-20 0 0 0,-3 16-294 0 0,-1 11-177 0 0,4 4 47 0 0,0 3-16 0 0,-2-1-61 0 0,0 5-6 0 0,0 2-9 0 0,0 3-1 0 0,2 15 46 0 0,-1-1-1 0 0,-2 1 1 0 0,-1-1-1 0 0,-3 37 1 0 0,1-50-12 0 0,-7 68 160 0 0,3 0 1 0 0,4 1-1 0 0,18 151 1 0 0,-15-222-191 0 0,7 40 25 0 0,-4-29-24 0 0,0 0 0 0 0,2-1 0 0 0,12 29 0 0 0,-12-36 3 0 0,1 0-1 0 0,1-1 1 0 0,14 20-1 0 0,3-1 14 0 0,58 60 0 0 0,-71-83-128 0 0,0 1 0 0 0,1-2 1 0 0,0 0-1 0 0,19 10 0 0 0,-20-14-317 0 0,1 0-1 0 0,-1-2 0 0 0,1 1 0 0 0,20 3 0 0 0,-2-1-185 0 0,0 1-71 0 0</inkml:trace>
</inkml:ink>
</file>

<file path=ppt/ink/ink54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9:29:44.764"/>
    </inkml:context>
    <inkml:brush xml:id="br0">
      <inkml:brushProperty name="width" value="0.05" units="cm"/>
      <inkml:brushProperty name="height" value="0.05" units="cm"/>
    </inkml:brush>
  </inkml:definitions>
  <inkml:trace contextRef="#ctx0" brushRef="#br0">47 203 4441 0 0,'-3'-33'3485'0'0,"-5"23"-1738"0"0,7 10-1711 0 0,-1 4-6 0 0,1 2-21 0 0,0 5-12 0 0,0-3 9 0 0,-7 41-10 0 0,0 29-5 0 0,2 2-2 0 0,-1 38-7 0 0,7-84 22 0 0,1-1 0 0 0,1 0 0 0 0,11 51 0 0 0,-13-82 1 0 0,0-1 0 0 0,0 1-1 0 0,1 0 1 0 0,-1 0 0 0 0,1-1 0 0 0,-1 1 0 0 0,1 0 0 0 0,0-1 0 0 0,-1 1 0 0 0,1 0 0 0 0,0-1-1 0 0,0 1 1 0 0,0-1 0 0 0,0 1 0 0 0,1-1 0 0 0,-1 0 0 0 0,0 0 0 0 0,0 1 0 0 0,1-1 0 0 0,-1 0-1 0 0,1 0 1 0 0,-1 0 0 0 0,1-1 0 0 0,0 1 0 0 0,-1 0 0 0 0,1 0 0 0 0,0-1 0 0 0,2 1 0 0 0,-1-1 4 0 0,-1 0 0 0 0,0 0 1 0 0,0 0-1 0 0,1-1 1 0 0,-1 1-1 0 0,0-1 0 0 0,0 1 1 0 0,0-1-1 0 0,0 0 1 0 0,0 0-1 0 0,0 0 0 0 0,0 0 1 0 0,3-3-1 0 0,5-5 6 0 0,4-10 19 0 0,-2-5 6 0 0,5-11 5 0 0,-12 22-39 0 0,6-15-17 0 0,-5 8-4 0 0,0-1 0 0 0,-3 7 8 0 0,7-32-29 0 0,8-37-226 0 0,-4 32 176 0 0,-9 46-47 0 0,-2 14 51 0 0,4 37 31 0 0,0 10 84 0 0,0-29-8 0 0,20 10 48 0 0,-1-13-3 0 0,1-4-7 0 0,-8-11-36 0 0,-12-6-10 0 0,0-1-1 0 0,1 1 1 0 0,-1-1-1 0 0,1-1 0 0 0,-1 0 1 0 0,9 1-1 0 0,-6-2 21 0 0,0 0 0 0 0,0-1-1 0 0,-1 0 1 0 0,1 0 0 0 0,0-1 0 0 0,-1-1 0 0 0,17-5-1 0 0,-16 4 2 0 0,0-1 0 0 0,0 0 0 0 0,17-12-1 0 0,5-12-7 0 0,-18 10 34 0 0,-1-1 0 0 0,-1-1 0 0 0,0 0 0 0 0,-2-1 0 0 0,0 0 0 0 0,11-41 0 0 0,-10 22 41 0 0,-1-22 2 0 0,-6 32-28 0 0,2-21 5 0 0,0-24-10 0 0,-5 46-118 0 0,1 10-21 0 0,-2 5-133 0 0,-4 9-559 0 0,-3 12-116 0 0,0 4 469 0 0,0-1 301 0 0,4-6-108 0 0,1 1-1 0 0,0 0 1 0 0,0 0-1 0 0,0 0 1 0 0,0 0 0 0 0,0 0-1 0 0,0 6 1 0 0,-4 18-599 0 0</inkml:trace>
</inkml:ink>
</file>

<file path=ppt/ink/ink54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9:29:45.316"/>
    </inkml:context>
    <inkml:brush xml:id="br0">
      <inkml:brushProperty name="width" value="0.05" units="cm"/>
      <inkml:brushProperty name="height" value="0.05" units="cm"/>
    </inkml:brush>
  </inkml:definitions>
  <inkml:trace contextRef="#ctx0" brushRef="#br0">0 448 1776 0 0,'67'-23'5377'0'0,"29"-28"-3260"0"0,2-1-1438 0 0,-22 24-530 0 0,-42 17-88 0 0,50-23 0 0 0,-76 29-43 0 0,1 0 1 0 0,0 0-1 0 0,-1-1 0 0 0,15-13 0 0 0,3-16 75 0 0,-24 31-92 0 0,-1 0 0 0 0,1 1 1 0 0,-1-1-1 0 0,1 0 0 0 0,-1 0 1 0 0,0 0-1 0 0,-1 0 1 0 0,1 0-1 0 0,-1 0 0 0 0,1-5 1 0 0,-2 7-1 0 0,1 0 0 0 0,0 1-1 0 0,0-1 1 0 0,-1 0 0 0 0,1 0 0 0 0,-1 1 0 0 0,0-1 0 0 0,1 0 0 0 0,-1 0 0 0 0,0 1 0 0 0,0-1-1 0 0,0 1 1 0 0,0-1 0 0 0,0 1 0 0 0,-1-1 0 0 0,-1-1 0 0 0,-1 1 0 0 0,1 0-1 0 0,0 0 1 0 0,0 1 0 0 0,-1 0 0 0 0,1-1 0 0 0,-1 1-1 0 0,1 0 1 0 0,-1 1 0 0 0,0-1 0 0 0,1 1-1 0 0,-1-1 1 0 0,0 1 0 0 0,1 0 0 0 0,-1 1 0 0 0,0-1-1 0 0,1 1 1 0 0,-1-1 0 0 0,1 1 0 0 0,-1 0-1 0 0,-3 2 1 0 0,2-2-1 0 0,1 1 0 0 0,0 0-1 0 0,0 0 1 0 0,0 0 0 0 0,0 1 0 0 0,1-1-1 0 0,-1 1 1 0 0,1 0 0 0 0,-1 0 0 0 0,1 0-1 0 0,0 0 1 0 0,0 1 0 0 0,-5 6 0 0 0,-11 29-4 0 0,9-11 2 0 0,7-18 0 0 0,0 0 0 0 0,1 0 0 0 0,0 1 0 0 0,0-1 0 0 0,1 1 0 0 0,1 0 0 0 0,0-1 0 0 0,0 1 0 0 0,3 14 0 0 0,-2-18 3 0 0,1-1 0 0 0,0 1 0 0 0,0-1 0 0 0,0 0 0 0 0,1 1 0 0 0,0-1 0 0 0,0 0-1 0 0,1-1 1 0 0,0 1 0 0 0,0-1 0 0 0,0 1 0 0 0,0-1 0 0 0,1 0 0 0 0,0-1 0 0 0,10 8 0 0 0,12 5 11 0 0,13-3 2 0 0,-31-13-12 0 0,-1 0 0 0 0,1-1 1 0 0,-1 0-1 0 0,1-1 0 0 0,0 1 0 0 0,-1-2 0 0 0,1 1 1 0 0,-1-1-1 0 0,0-1 0 0 0,10-3 0 0 0,-13 4 4 0 0,-1-1 0 0 0,1 1 0 0 0,-1-1 0 0 0,1 0 0 0 0,-1 0 0 0 0,0 0 0 0 0,0-1-1 0 0,4-4 1 0 0,6-8 8 0 0,-7 5-5 0 0,18-39 26 0 0,-18 31-21 0 0,0 0 0 0 0,5-26 0 0 0,-9 26-4 0 0,0-1-1 0 0,-1 0 1 0 0,0 1-1 0 0,-3-34 1 0 0,-1 37-4 0 0,0 0 0 0 0,-1 1-1 0 0,-7-23 1 0 0,9 37-7 0 0,1 0 0 0 0,0-1 0 0 0,-1 1 0 0 0,1-1 0 0 0,-1 1 0 0 0,1 0 0 0 0,-1-1 0 0 0,0 1 0 0 0,0 0-1 0 0,0 0 1 0 0,1 0 0 0 0,-1-1 0 0 0,0 1 0 0 0,0 0 0 0 0,0 0 0 0 0,-1 0 0 0 0,1 1 0 0 0,0-1 0 0 0,0 0 0 0 0,0 0 0 0 0,-1 1 0 0 0,1-1-1 0 0,0 0 1 0 0,-1 1 0 0 0,1-1 0 0 0,-1 1 0 0 0,1 0 0 0 0,-1-1 0 0 0,1 1 0 0 0,0 0 0 0 0,-1 0 0 0 0,1 0 0 0 0,-2 0 0 0 0,0 1-2 0 0,-1 0 0 0 0,1 0 0 0 0,0 0 0 0 0,0 1 0 0 0,0-1 0 0 0,1 1 0 0 0,-1-1 0 0 0,0 1 0 0 0,1 0 0 0 0,-1 0 0 0 0,1 0 0 0 0,-1 1 0 0 0,1-1 0 0 0,-4 5 0 0 0,1 1 1 0 0,0-1 1 0 0,1 1-1 0 0,-1 0 0 0 0,1 0 1 0 0,1 1-1 0 0,0-1 1 0 0,0 1-1 0 0,0 0 0 0 0,1-1 1 0 0,-2 18-1 0 0,4-19 9 0 0,0-1 1 0 0,0 0-1 0 0,0 1 0 0 0,0-1 0 0 0,1 0 1 0 0,0 1-1 0 0,1-1 0 0 0,-1 0 0 0 0,1 0 1 0 0,0 0-1 0 0,1 0 0 0 0,-1 0 0 0 0,1-1 1 0 0,0 1-1 0 0,1-1 0 0 0,7 10 0 0 0,-2-6-54 0 0,0 0 0 0 0,0-1 0 0 0,0 0 0 0 0,1 0 0 0 0,1-1 0 0 0,-1-1 0 0 0,1 1 0 0 0,0-2 0 0 0,0 0 0 0 0,1 0 0 0 0,-1-1 0 0 0,1 0 0 0 0,0-1 0 0 0,1-1 0 0 0,-1 0 0 0 0,0 0 0 0 0,0-1 0 0 0,1-1 0 0 0,-1 0 0 0 0,1 0 0 0 0,-1-2 0 0 0,18-3 0 0 0,6-7-468 0 0</inkml:trace>
</inkml:ink>
</file>

<file path=ppt/ink/ink54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9:29:45.968"/>
    </inkml:context>
    <inkml:brush xml:id="br0">
      <inkml:brushProperty name="width" value="0.05" units="cm"/>
      <inkml:brushProperty name="height" value="0.05" units="cm"/>
    </inkml:brush>
  </inkml:definitions>
  <inkml:trace contextRef="#ctx0" brushRef="#br0">1 1 2937 0 0,'10'54'3351'0'0,"-7"-20"-2157"0"0,2 14-509 0 0,6 27-1 0 0,1 17-426 0 0,-7-37-180 0 0,8 114 96 0 0,-10-126-122 0 0,3 2-22 0 0,1 13 72 0 0,-7-58-100 0 0,0 0 0 0 0,0 0 1 0 0,0 0-1 0 0,0 0 1 0 0,0 1-1 0 0,0-1 0 0 0,0 0 1 0 0,0 0-1 0 0,0 0 1 0 0,0 0-1 0 0,0 1 0 0 0,0-1 1 0 0,0 0-1 0 0,0 0 0 0 0,1 0 1 0 0,-1 0-1 0 0,0 0 1 0 0,0 1-1 0 0,0-1 0 0 0,0 0 1 0 0,0 0-1 0 0,0 0 0 0 0,1 0 1 0 0,-1 0-1 0 0,0 0 1 0 0,0 0-1 0 0,0 0 0 0 0,0 0 1 0 0,0 1-1 0 0,1-1 0 0 0,-1 0 1 0 0,0 0-1 0 0,0 0 1 0 0,0 0-1 0 0,0 0 0 0 0,1 0 1 0 0,-1 0-1 0 0,0 0 1 0 0,0 0-1 0 0,0 0 0 0 0,0 0 1 0 0,1 0-1 0 0,-1 0 0 0 0,0 0 1 0 0,0 0-1 0 0,0-1 1 0 0,0 1-1 0 0,1 0 0 0 0,-1 0 1 0 0,0 0-1 0 0,0 0 0 0 0,0 0 1 0 0,0 0-1 0 0,0 0 1 0 0,1 0-1 0 0,-1-1 0 0 0,0 1 1 0 0,17-12 80 0 0,-3-2-47 0 0,-5 4-19 0 0,1-5 6 0 0,-1-4-15 0 0,20-34 33 0 0,56-82-14 0 0,-13 19 2 0 0,-82 120-26 0 0,-30 15 0 0 0,12-5-2 0 0,14-5-1 0 0,3-2 0 0 0,-15 11-4 0 0,-13 10-5 0 0,26-18 5 0 0,0 1 1 0 0,1 0-1 0 0,0 1 1 0 0,-21 26-1 0 0,32-36 24 0 0,-1 0 0 0 0,0 0 0 0 0,1 1 0 0 0,-1-1-1 0 0,1 0 1 0 0,0 1 0 0 0,0-1 0 0 0,0 1 0 0 0,0-1-1 0 0,0 1 1 0 0,1 0 0 0 0,-1-1 0 0 0,1 1 0 0 0,0 0 0 0 0,0-1-1 0 0,0 1 1 0 0,0 0 0 0 0,0 0 0 0 0,0-1 0 0 0,1 1-1 0 0,-1 0 1 0 0,2 3 0 0 0,0-3 0 0 0,0 1 0 0 0,0-1 0 0 0,1 0 0 0 0,-1 0 0 0 0,1 0-1 0 0,0 0 1 0 0,0 0 0 0 0,0 0 0 0 0,0-1 0 0 0,0 0 0 0 0,1 1 0 0 0,-1-1 0 0 0,6 2 0 0 0,10 4 84 0 0,0-1 0 0 0,0-1 0 0 0,1 0 0 0 0,29 3 0 0 0,76 9-28 0 0,-40-13-855 0 0,-53-4 175 0 0,0-2 0 0 0,43-7 0 0 0,-46 3-481 0 0</inkml:trace>
</inkml:ink>
</file>

<file path=ppt/ink/ink54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9:29:46.416"/>
    </inkml:context>
    <inkml:brush xml:id="br0">
      <inkml:brushProperty name="width" value="0.05" units="cm"/>
      <inkml:brushProperty name="height" value="0.05" units="cm"/>
    </inkml:brush>
  </inkml:definitions>
  <inkml:trace contextRef="#ctx0" brushRef="#br0">0 195 6657 0 0,'36'-113'1385'0'0,"-36"109"-1263"0"0,1-1 1 0 0,1 1-1 0 0,-1 0 0 0 0,1-1 1 0 0,0 1-1 0 0,0 0 0 0 0,0 0 1 0 0,0 0-1 0 0,1 0 1 0 0,0 1-1 0 0,-1-1 0 0 0,1 1 1 0 0,1-1-1 0 0,-1 1 1 0 0,0 0-1 0 0,1 0 0 0 0,0 0 1 0 0,-1 1-1 0 0,1 0 1 0 0,0-1-1 0 0,0 1 0 0 0,6-2 1 0 0,-6 4-110 0 0,0 0 0 0 0,1 0 1 0 0,-1 0-1 0 0,0 0 1 0 0,0 1-1 0 0,0 0 0 0 0,0-1 1 0 0,0 2-1 0 0,0-1 0 0 0,0 0 1 0 0,0 1-1 0 0,0 0 0 0 0,-1-1 1 0 0,1 2-1 0 0,-1-1 0 0 0,1 0 1 0 0,-1 1-1 0 0,0-1 0 0 0,6 7 1 0 0,5 10 2 0 0,3 20-4 0 0,2 3-10 0 0,-1-11 0 0 0,-16-27-7 0 0,0 0 0 0 0,-1-1-1 0 0,0 1 1 0 0,0 0 0 0 0,0 0 0 0 0,0 0-1 0 0,0 0 1 0 0,0 5 0 0 0,-1-6 1 0 0,-1 0 0 0 0,1 0 0 0 0,-1 0 0 0 0,1-1 0 0 0,-1 1 0 0 0,0 0 0 0 0,0 0 0 0 0,0-1 0 0 0,0 1-1 0 0,0-1 1 0 0,-4 5 0 0 0,-18 19 4 0 0,-30 9 4 0 0,39-27 11 0 0,-1 0 1 0 0,-24 22-1 0 0,36-28-12 0 0,1 0 0 0 0,0 0 0 0 0,-1 0 0 0 0,1 1 0 0 0,0-1 0 0 0,1 1 0 0 0,-1 0 0 0 0,0-1 0 0 0,1 1 0 0 0,-1 0 0 0 0,1 0 0 0 0,0 0 0 0 0,0 0 0 0 0,0 0 0 0 0,0 0 0 0 0,1 0 0 0 0,-1 1 0 0 0,1-1 0 0 0,0 0 0 0 0,0 5 0 0 0,0-6 1 0 0,1 1 0 0 0,-1 0 0 0 0,1 0 0 0 0,0 0 0 0 0,0-1 0 0 0,0 1 0 0 0,0-1 0 0 0,0 1 0 0 0,1 0 1 0 0,-1-1-1 0 0,1 0 0 0 0,-1 1 0 0 0,1-1 0 0 0,0 0 0 0 0,0 0 0 0 0,0 0 0 0 0,4 2 0 0 0,-1 0 4 0 0,0-1 1 0 0,0-1 0 0 0,0 1-1 0 0,1-1 1 0 0,-1 0-1 0 0,1 0 1 0 0,0 0 0 0 0,6 0-1 0 0,66 4 55 0 0,-33-8-60 0 0,-39 2-7 0 0,43-3 0 0 0,94 8 0 0 0,-139-5 3 0 0,0 1-1 0 0,0-1 1 0 0,0 1-1 0 0,0 0 1 0 0,0 0-1 0 0,0 0 1 0 0,0 0-1 0 0,-1 1 1 0 0,1-1-1 0 0,0 1 1 0 0,-1 0-1 0 0,1 0 1 0 0,-1 0-1 0 0,0 1 1 0 0,0-1-1 0 0,1 1 1 0 0,-2 0-1 0 0,1 0 1 0 0,0 0-1 0 0,-1 0 1 0 0,1 0-1 0 0,-1 1 1 0 0,0-1-1 0 0,0 1 1 0 0,0 0-1 0 0,-1-1 1 0 0,1 1-1 0 0,-1 0 1 0 0,0 0-1 0 0,0 0 1 0 0,0 0-1 0 0,0 0 1 0 0,-1 0-1 0 0,0 0 1 0 0,0 0-1 0 0,0 0 1 0 0,0 0-1 0 0,-1 0 1 0 0,1 0-1 0 0,-1 0 1 0 0,-2 6-1 0 0,-1-1 7 0 0,0 0-1 0 0,-1 0 0 0 0,0-1 0 0 0,-1 0 0 0 0,1 1 1 0 0,-2-2-1 0 0,1 1 0 0 0,-14 12 0 0 0,-1-2 4 0 0,-43 28 0 0 0,-20-1-2035 0 0,77-41 1184 0 0</inkml:trace>
</inkml:ink>
</file>

<file path=ppt/ink/ink54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9:29:46.776"/>
    </inkml:context>
    <inkml:brush xml:id="br0">
      <inkml:brushProperty name="width" value="0.05" units="cm"/>
      <inkml:brushProperty name="height" value="0.05" units="cm"/>
    </inkml:brush>
  </inkml:definitions>
  <inkml:trace contextRef="#ctx0" brushRef="#br0">11 0 5609 0 0,'-8'0'5617'0'0,"12"3"-5617"0"0,-4 2 40 0 0,1 0-24 0 0,-2-5 0 0 0,0 0 8 0 0,0 0-24 0 0,-1 13-96 0 0,2 7 0 0 0,0 30-256 0 0,-1-25 296 0 0,0 2-80 0 0,6-7 8 0 0,-4 3-296 0 0</inkml:trace>
</inkml:ink>
</file>

<file path=ppt/ink/ink54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9:29:47.266"/>
    </inkml:context>
    <inkml:brush xml:id="br0">
      <inkml:brushProperty name="width" value="0.05" units="cm"/>
      <inkml:brushProperty name="height" value="0.05" units="cm"/>
    </inkml:brush>
  </inkml:definitions>
  <inkml:trace contextRef="#ctx0" brushRef="#br0">1 11 5425 0 0,'1'-11'3442'0'0,"8"46"-3187"0"0,-5-12-222 0 0,1 17 11 0 0,-2 4-12 0 0,-4 22-22 0 0,-1-34-9 0 0,1-3-1 0 0,0-10 0 0 0,-1 0 0 0 0,1-6 1 0 0,-2 5 0 0 0,-6 64 26 0 0,16-17-4 0 0,-5-56-18 0 0,0 7 6 0 0,2 0 1 0 0,0 0-1 0 0,1 0 1 0 0,11 25-1 0 0,-14-37-7 0 0,0 0 0 0 0,1 0-1 0 0,-1 0 1 0 0,1 0 0 0 0,0-1-1 0 0,0 1 1 0 0,0-1 0 0 0,1 0-1 0 0,-1 0 1 0 0,1 0 0 0 0,-1 0 0 0 0,5 2-1 0 0,-4-4 2 0 0,0 1-1 0 0,-1-1 1 0 0,1 1-1 0 0,0-1 0 0 0,0-1 1 0 0,0 1-1 0 0,0 0 1 0 0,0-1-1 0 0,7 0 1 0 0,2 0 16 0 0,0-1 1 0 0,0-1-1 0 0,-1 0 1 0 0,24-8-1 0 0,-17 2 22 0 0,22-17 52 0 0,-32 17-74 0 0,1 0 1 0 0,-1 0-1 0 0,13-17 1 0 0,-14 15-10 0 0,0 0-1 0 0,-2-1 1 0 0,10-16-1 0 0,-11 16-3 0 0,-1-1 1 0 0,0 1-1 0 0,0-1 0 0 0,-1 1 0 0 0,-1-1 0 0 0,2-18 0 0 0,-4 25-3 0 0,3-38 37 0 0,-5 16-1 0 0,-3 1 24 0 0,-2 10-3 0 0,7 15-57 0 0,0 0 1 0 0,-1 1-1 0 0,1-1 0 0 0,0 1 1 0 0,-1-1-1 0 0,1 1 0 0 0,-1-1 0 0 0,1 1 1 0 0,-1-1-1 0 0,1 1 0 0 0,-1-1 1 0 0,1 1-1 0 0,-1 0 0 0 0,1-1 0 0 0,-1 1 1 0 0,0 0-1 0 0,1-1 0 0 0,-1 1 1 0 0,1 0-1 0 0,-1 0 0 0 0,0 0 0 0 0,1 0 1 0 0,-1-1-1 0 0,-1 1 0 0 0,-24 9 123 0 0,23-8-129 0 0,-2 2 4 0 0,-1 0 0 0 0,1 0 1 0 0,0 1-1 0 0,0 0 0 0 0,1 0 0 0 0,-1 0 1 0 0,1 0-1 0 0,0 1 0 0 0,0-1 0 0 0,0 1 0 0 0,1 0 1 0 0,0 0-1 0 0,-5 10 0 0 0,3-3 8 0 0,0 1 0 0 0,1-1-1 0 0,0 1 1 0 0,1 0 0 0 0,-2 15-1 0 0,4-6-3 0 0,7 11 15 0 0,-4-25-9 0 0,1 1 1 0 0,1-1-1 0 0,0 1 0 0 0,0-1 0 0 0,0 0 0 0 0,12 14 1 0 0,-12-17-11 0 0,0-1 0 0 0,0 0 1 0 0,0 1-1 0 0,1-2 0 0 0,-1 1 1 0 0,7 3-1 0 0,-5-3-25 0 0,1-1 0 0 0,-1 0 0 0 0,1 0 0 0 0,-1-1 1 0 0,1 0-1 0 0,0 0 0 0 0,14 1 0 0 0,-11-2-50 0 0,0 0-1 0 0,0-1 1 0 0,0-1 0 0 0,0 0 0 0 0,0 0 0 0 0,0-1 0 0 0,0 0-1 0 0,0-1 1 0 0,14-6 0 0 0,-16 6-1 0 0,0-1-1 0 0,0-1 0 0 0,0 1 1 0 0,-1-1-1 0 0,0 0 1 0 0,0-1-1 0 0,-1 1 1 0 0,1-2-1 0 0,-1 1 0 0 0,0-1 1 0 0,-1 1-1 0 0,0-1 1 0 0,8-14-1 0 0,-2-3 242 0 0,-1 0-1 0 0,-1 0 0 0 0,8-33 1 0 0,-11 37 48 0 0,-2 9-129 0 0,2-6 96 0 0,-7 6 206 0 0,1 11-389 0 0,0 0 34 0 0,-1-1 67 0 0,0 1 17 0 0,-2 3-11 0 0,-6 15 12 0 0,0 1 0 0 0,-11 37 0 0 0,19-49-103 0 0,-1-1 0 0 0,1 1 1 0 0,0 0-1 0 0,1-1 0 0 0,0 1 1 0 0,0 0-1 0 0,1 7 0 0 0,0-10-6 0 0,0 0 0 0 0,0 0 0 0 0,0 0 0 0 0,0-1 0 0 0,1 1 0 0 0,-1 0 0 0 0,5 6 0 0 0,4 4 16 0 0,-7-11-17 0 0,-1-1 1 0 0,0 1-1 0 0,1-1 1 0 0,0 1-1 0 0,-1-1 0 0 0,1 0 1 0 0,0 0-1 0 0,0 0 1 0 0,0-1-1 0 0,1 1 1 0 0,-1-1-1 0 0,0 0 0 0 0,0 1 1 0 0,7 0-1 0 0,11 0 6 0 0,11-3-113 0 0,19-11-320 0 0,25-19-396 0 0,-34 6 456 0 0,-18 7-1 0 0,-7-2 30 0 0</inkml:trace>
</inkml:ink>
</file>

<file path=ppt/ink/ink5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23:02:01.028"/>
    </inkml:context>
    <inkml:brush xml:id="br0">
      <inkml:brushProperty name="width" value="0.05" units="cm"/>
      <inkml:brushProperty name="height" value="0.05" units="cm"/>
      <inkml:brushProperty name="color" value="#E71224"/>
    </inkml:brush>
  </inkml:definitions>
  <inkml:trace contextRef="#ctx0" brushRef="#br0">132 118 6601 0 0,'3'-8'5398'0'0,"-3"5"-4261"0"0,1 1-647 0 0,-1 0-186 0 0,12 71-228 0 0,1 11-155 0 0,-11-62 57 0 0,0 0 0 0 0,-1-1 0 0 0,-1 1-1 0 0,-5 34 1 0 0,-1-13-22 0 0,-3 19 27 0 0,-3 24 28 0 0,2-28-30 0 0,-2-1-57 0 0,2-18-23 0 0,3-12 11 0 0,-5 15-282 0 0,3-17-5 0 0,9-21 332 0 0,0 1-1 0 0,0-1 1 0 0,-1 1 0 0 0,1-1 0 0 0,0 1 0 0 0,0-1-1 0 0,-1 0 1 0 0,1 1 0 0 0,0-1 0 0 0,0 0 0 0 0,-1 1-1 0 0,1-1 1 0 0,0 0 0 0 0,-1 1 0 0 0,1-1 0 0 0,-1 0-1 0 0,1 0 1 0 0,0 1 0 0 0,-1-1 0 0 0,1 0 0 0 0,-1 0-1 0 0,1 0 1 0 0,-1 0 0 0 0,1 1 0 0 0,0-1 0 0 0,-1 0-1 0 0,1 0 1 0 0,-1 0 0 0 0,1 0 0 0 0,-1 0 0 0 0,1 0-1 0 0,-1 0 1 0 0,1 0 0 0 0,-1 0 0 0 0,1-1 0 0 0,0 1-1 0 0,-1 0 1 0 0,1 0 0 0 0,-1 0 0 0 0,1 0 0 0 0,-1-1-1 0 0,1 1 1 0 0,0 0 0 0 0,-1 0 0 0 0,1-1 0 0 0,0 1-1 0 0,-1 0 1 0 0,1-1 0 0 0,0 1 0 0 0,-1 0 0 0 0,1-1-1 0 0,0 1 1 0 0,0-1 0 0 0,-1 1 0 0 0,1-1 0 0 0,-12-23-3690 0 0,0-40 2504 0 0,1-39-380 0 0,-5-36 2780 0 0,13 105-430 0 0,8-23 2104 0 0,1 41-2250 0 0,14-14-15 0 0,-3 13-426 0 0,-7 7-11 0 0,0-1-38 0 0,0 2-1 0 0,1-1 0 0 0,0 1 1 0 0,0 1-1 0 0,0 0 1 0 0,19-9-1 0 0,-1 2 12 0 0,11-11 104 0 0,11-7 19 0 0,-21 18-107 0 0,16-10 111 0 0,-19 2-115 0 0,-22 18-45 0 0,-1 1-33 0 0,-1 1-1 0 0,0 0 1 0 0,0-1-1 0 0,0 0 1 0 0,-1 1 0 0 0,1-1-1 0 0,3-8 1 0 0,-6 11-14 0 0,1-1 1 0 0,-1 1-1 0 0,0-1 0 0 0,0 1 1 0 0,1-1-1 0 0,-1 0 0 0 0,0 1 0 0 0,0-1 1 0 0,0 0-1 0 0,-1 1 0 0 0,1-1 1 0 0,0 1-1 0 0,-1-1 0 0 0,1 1 0 0 0,-1-1 1 0 0,-1-2-1 0 0,2 3-5 0 0,0 1 0 0 0,0 0-1 0 0,-1 0 1 0 0,1-1 0 0 0,0 1-1 0 0,-1 0 1 0 0,1 0 0 0 0,0-1 0 0 0,0 1-1 0 0,-1 0 1 0 0,1 0 0 0 0,0 0-1 0 0,-1-1 1 0 0,1 1 0 0 0,-1 0-1 0 0,1 0 1 0 0,0 0 0 0 0,-1 0 0 0 0,1 0-1 0 0,0 0 1 0 0,-1 0 0 0 0,1 0-1 0 0,-1 0 1 0 0,1 0 0 0 0,0 0 0 0 0,-1 0-1 0 0,1 0 1 0 0,0 0 0 0 0,-1 0-1 0 0,1 1 1 0 0,-1-1 0 0 0,1 0 0 0 0,0 0-1 0 0,-1 0 1 0 0,1 0 0 0 0,0 1-1 0 0,0-1 1 0 0,-1 0 0 0 0,1 0 0 0 0,0 1-1 0 0,-1-1 1 0 0,1 0 0 0 0,0 1-1 0 0,-1-1 1 0 0,-12 14 507 0 0,12-13-571 0 0,-7 9 162 0 0,-2 0-24 0 0,1 1 0 0 0,0 0 0 0 0,0 0 0 0 0,1 1 0 0 0,1 1 0 0 0,0-1 0 0 0,0 1 0 0 0,1 0 0 0 0,1 1 0 0 0,0-1 0 0 0,-4 22-1 0 0,3 11 43 0 0,1-15-91 0 0,2 0-1 0 0,1 0 1 0 0,3 58-1 0 0,1-80-50 0 0,-1 1-1 0 0,1 0 1 0 0,1 0-1 0 0,0-1 1 0 0,0 0 0 0 0,1 1-1 0 0,0-1 1 0 0,9 13-1 0 0,-8-15 5 0 0,1 0-1 0 0,-1 0 0 0 0,1 0 1 0 0,1-1-1 0 0,-1 0 0 0 0,12 8 1 0 0,-9-8-9 0 0,51 35 32 0 0,-48-34-53 0 0,1 0 1 0 0,0 0-1 0 0,1-2 1 0 0,-1 1-1 0 0,20 4 1 0 0,-23-8-7 0 0,0-1 1 0 0,1 1 0 0 0,-1-2-1 0 0,1 1 1 0 0,-1-1 0 0 0,1-1-1 0 0,-1 0 1 0 0,13-3-1 0 0,-18 3 11 0 0,-1 0 0 0 0,0 0 0 0 0,0 0-1 0 0,1-1 1 0 0,-1 1 0 0 0,0-1-1 0 0,-1 0 1 0 0,1 0 0 0 0,0 0-1 0 0,0-1 1 0 0,-1 0 0 0 0,0 1-1 0 0,1-1 1 0 0,-1 0 0 0 0,0-1 0 0 0,0 1-1 0 0,-1 0 1 0 0,1-1 0 0 0,-1 0-1 0 0,0 1 1 0 0,3-8 0 0 0,3-11-10 0 0,-6 18 37 0 0,0 1-1 0 0,0-1 1 0 0,0 0 0 0 0,-1 1 0 0 0,0-1-1 0 0,0 0 1 0 0,0 0 0 0 0,0 0 0 0 0,-1 0-1 0 0,1 0 1 0 0,-1 0 0 0 0,0 0 0 0 0,0 0-1 0 0,-1 0 1 0 0,1 0 0 0 0,-1 0 0 0 0,0 0-1 0 0,0 1 1 0 0,0-1 0 0 0,-1 0-1 0 0,1 0 1 0 0,-1 1 0 0 0,0-1 0 0 0,0 1-1 0 0,-3-6 1 0 0,-2 0 15 0 0,7 8-16 0 0,-1 0 1 0 0,0-1 0 0 0,0 1 0 0 0,0 0 0 0 0,1 0-1 0 0,-1-1 1 0 0,0 1 0 0 0,0 0 0 0 0,-1 0 0 0 0,1 0-1 0 0,0 0 1 0 0,0 1 0 0 0,0-1 0 0 0,-1 0 0 0 0,1 0-1 0 0,0 1 1 0 0,-1-1 0 0 0,1 1 0 0 0,-1-1 0 0 0,1 1-1 0 0,-1-1 1 0 0,1 1 0 0 0,0 0 0 0 0,-1 0 0 0 0,1 0-1 0 0,-1 0 1 0 0,1 0 0 0 0,-3 0 0 0 0,3 2-11 0 0,1-1 1 0 0,-1 0-1 0 0,1 0 0 0 0,-1 1 1 0 0,1-1-1 0 0,-1 0 1 0 0,1 1-1 0 0,0-1 0 0 0,-1 0 1 0 0,1 1-1 0 0,0-1 0 0 0,0 1 1 0 0,0-1-1 0 0,0 0 1 0 0,1 1-1 0 0,-1-1 0 0 0,1 2 1 0 0,5 25 12 0 0,-3-20-10 0 0,1 0 0 0 0,0 0 0 0 0,0-1 0 0 0,1 1 1 0 0,10 12-1 0 0,18 9 37 0 0,-23-22-21 0 0,0-1 1 0 0,0-1-1 0 0,1 0 0 0 0,20 7 1 0 0,-2-6-201 0 0,1 0-1 0 0,0-2 1 0 0,0-1-1 0 0,33-1 1 0 0,24 2-331 0 0,-3-4-252 0 0,-28-5 113 0 0</inkml:trace>
</inkml:ink>
</file>

<file path=ppt/ink/ink54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9:29:48.168"/>
    </inkml:context>
    <inkml:brush xml:id="br0">
      <inkml:brushProperty name="width" value="0.05" units="cm"/>
      <inkml:brushProperty name="height" value="0.05" units="cm"/>
    </inkml:brush>
  </inkml:definitions>
  <inkml:trace contextRef="#ctx0" brushRef="#br0">100 1 6025 0 0,'-1'10'3292'0'0,"4"32"-2762"0"0,10 52-818 0 0,2 52 321 0 0,-14-121-24 0 0,0 6-8 0 0,-1-1 0 0 0,-8 53 1 0 0,-10 3-61 0 0,8-51-89 0 0,-21 51 1 0 0,11-49-10 0 0,19-35 123 0 0,0-1 0 0 0,0 1 0 0 0,0-1 0 0 0,0 0 0 0 0,0 1 0 0 0,-1-1-1 0 0,1 0 1 0 0,0 0 0 0 0,-1 0 0 0 0,1 0 0 0 0,0 0 0 0 0,-1 0 0 0 0,1 0 0 0 0,-1 0 0 0 0,0-1 0 0 0,1 1 0 0 0,-1-1 0 0 0,0 1 0 0 0,1-1 0 0 0,-1 1 0 0 0,-2-1-1 0 0,3-1-3 0 0,0 0 0 0 0,0 1 0 0 0,1-1 0 0 0,-1 0 0 0 0,0 0 0 0 0,0 0 0 0 0,0 0 0 0 0,1 0 1 0 0,-1 0-1 0 0,0 0 0 0 0,1 0 0 0 0,-1 0 0 0 0,1-1 0 0 0,0 1 0 0 0,-1 0 0 0 0,1 0 0 0 0,0 0 0 0 0,-1-1 0 0 0,1 1 0 0 0,0 0 0 0 0,0 0 0 0 0,0-1 0 0 0,0 1 0 0 0,0 0 0 0 0,1-2 0 0 0,1-38-258 0 0,-1 38 286 0 0,26-191-84 0 0,2 69 779 0 0,-19 104-495 0 0,-2 13 579 0 0,-7 12-760 0 0,-1 0 1 0 0,1 1 0 0 0,0-1 0 0 0,0 0-1 0 0,1 0 1 0 0,-1 0 0 0 0,1 0 0 0 0,0 0 0 0 0,0 0-1 0 0,3 4 1 0 0,13 32 136 0 0,-12-14-35 0 0,2-1 1 0 0,0-1-1 0 0,20 41 0 0 0,21 17 68 0 0,-45-76-157 0 0,1 0-1 0 0,0-1 1 0 0,0 1 0 0 0,0-1 0 0 0,0 0-1 0 0,1 0 1 0 0,0-1 0 0 0,0 1 0 0 0,1-1-1 0 0,-1-1 1 0 0,1 1 0 0 0,0-1 0 0 0,-1 0-1 0 0,1-1 1 0 0,1 0 0 0 0,-1 0 0 0 0,0 0-1 0 0,0-1 1 0 0,15 1 0 0 0,-18-3-15 0 0,-1 0-1 0 0,1-1 1 0 0,-1 1 0 0 0,0-1 0 0 0,0 1-1 0 0,0-1 1 0 0,0 0 0 0 0,0 0 0 0 0,0 0-1 0 0,0-1 1 0 0,0 1 0 0 0,-1-1 0 0 0,3-2 0 0 0,30-39 12 0 0,-5-5 15 0 0,10-16 53 0 0,-23 47-53 0 0,-9 13-64 0 0,-3 4-31 0 0,7 34-28 0 0,-6-12 87 0 0,-2 1 1 0 0,0 0-1 0 0,0 23 0 0 0,2 1 1 0 0,-6-43 4 0 0,0-1 0 0 0,0 1 0 0 0,0-1 0 0 0,1 1 0 0 0,-1 0 0 0 0,1-1 0 0 0,0 1 0 0 0,0-1-1 0 0,0 1 1 0 0,0-1 0 0 0,0 0 0 0 0,0 1 0 0 0,1-1 0 0 0,-1 0 0 0 0,1 0 0 0 0,0 0 0 0 0,0 0 0 0 0,-1 0 0 0 0,1 0 0 0 0,0-1 0 0 0,0 1-1 0 0,1-1 1 0 0,-1 1 0 0 0,0-1 0 0 0,0 0 0 0 0,1 0 0 0 0,-1 0 0 0 0,1 0 0 0 0,-1 0 0 0 0,5 1 0 0 0,-4-2 2 0 0,0-1 1 0 0,1 1 0 0 0,-1-1-1 0 0,0 1 1 0 0,1-1-1 0 0,-1 0 1 0 0,0 0 0 0 0,0 0-1 0 0,0-1 1 0 0,0 1 0 0 0,0-1-1 0 0,0 0 1 0 0,0 1-1 0 0,0-1 1 0 0,-1-1 0 0 0,1 1-1 0 0,-1 0 1 0 0,0-1-1 0 0,1 1 1 0 0,-1-1 0 0 0,0 0-1 0 0,0 1 1 0 0,1-5 0 0 0,10-12 22 0 0,-1 1-11 0 0,0-9 1 0 0,-7 7-9 0 0,0-11 3 0 0,-2-22 19 0 0,-3 21 7 0 0,1 3 73 0 0,-3 0 1 0 0,-9-57 0 0 0,12 85-109 0 0,-1 0 1 0 0,0 0 0 0 0,0-1 0 0 0,-1 1-1 0 0,1 0 1 0 0,0 0 0 0 0,0 0 0 0 0,-1 0-1 0 0,1 0 1 0 0,0 0 0 0 0,-1 0 0 0 0,1 0-1 0 0,-1 0 1 0 0,1 0 0 0 0,-1 0 0 0 0,0 0-1 0 0,1 0 1 0 0,-1 0 0 0 0,0 0 0 0 0,0 1-1 0 0,1-1 1 0 0,-1 0 0 0 0,0 1 0 0 0,0-1-1 0 0,0 0 1 0 0,0 1 0 0 0,0-1 0 0 0,0 1-1 0 0,0-1 1 0 0,0 1 0 0 0,0 0-1 0 0,0-1 1 0 0,0 1 0 0 0,0 0 0 0 0,-1 0-1 0 0,1 0 1 0 0,-1 0 0 0 0,-1 1 3 0 0,1 0 1 0 0,0 0-1 0 0,-1 0 1 0 0,1 1-1 0 0,0-1 1 0 0,0 1-1 0 0,0 0 1 0 0,0-1-1 0 0,0 1 1 0 0,0 0-1 0 0,0 0 1 0 0,0 0-1 0 0,1 0 1 0 0,-3 5-1 0 0,1-3-6 0 0,1 0 0 0 0,-1 1-1 0 0,1-1 1 0 0,0 1-1 0 0,1 0 1 0 0,-1 0-1 0 0,1 0 1 0 0,0 0 0 0 0,0 0-1 0 0,0 0 1 0 0,1 0-1 0 0,-1 0 1 0 0,1 0 0 0 0,1 0-1 0 0,-1 0 1 0 0,1 0-1 0 0,0 0 1 0 0,1 5-1 0 0,0-4 2 0 0,0 0 0 0 0,1 0-1 0 0,0 0 1 0 0,0-1 0 0 0,0 0-1 0 0,0 1 1 0 0,1-1 0 0 0,6 6-1 0 0,-5-5 1 0 0,1-1 0 0 0,0 0 0 0 0,0 0 0 0 0,0 0 0 0 0,1-1 0 0 0,0 0 0 0 0,0 0 0 0 0,0-1 0 0 0,0 0 0 0 0,15 5 0 0 0,-16-7-1 0 0,1 1 0 0 0,-1-1 0 0 0,1-1 0 0 0,-1 1 0 0 0,1-1 0 0 0,0 0 0 0 0,-1-1-1 0 0,9-1 1 0 0,-8 1 5 0 0,0-1 0 0 0,0 0-1 0 0,-1 0 1 0 0,1-1 0 0 0,0 1-1 0 0,-1-1 1 0 0,0-1 0 0 0,0 1-1 0 0,0-1 1 0 0,0 0 0 0 0,-1-1-1 0 0,1 1 1 0 0,6-9 0 0 0,7-19 64 0 0,-13 7-22 0 0,-5-2-5 0 0,-4 8-20 0 0,3 17-20 0 0,-1 0 0 0 0,1 0-1 0 0,-1 1 1 0 0,1-1 0 0 0,-1 0-1 0 0,1 0 1 0 0,-1 1 0 0 0,0-1-1 0 0,0 1 1 0 0,0-1-1 0 0,0 1 1 0 0,-3-3 0 0 0,4 3-1 0 0,-1 1 0 0 0,1 0 0 0 0,-1-1 0 0 0,1 1 0 0 0,-1 0 0 0 0,0-1 0 0 0,1 1 0 0 0,-1 0 0 0 0,0 0 0 0 0,1 0 0 0 0,-1-1 0 0 0,1 1 0 0 0,-1 0 0 0 0,0 0 0 0 0,1 0 0 0 0,-1 0 0 0 0,0 0 0 0 0,1 1 0 0 0,-1-1 0 0 0,0 0 0 0 0,1 0 0 0 0,-1 0 0 0 0,0 1 0 0 0,-3 1 12 0 0,1 0 0 0 0,-1 0 0 0 0,1 0 0 0 0,0 1 0 0 0,0 0 0 0 0,0-1 1 0 0,0 1-1 0 0,-4 6 0 0 0,0 1 6 0 0,0-1 0 0 0,1 1 0 0 0,0 0-1 0 0,1 1 1 0 0,0-1 0 0 0,1 1 0 0 0,0 0 0 0 0,-4 16 0 0 0,6-18-6 0 0,1 0 0 0 0,0 0 1 0 0,1 0-1 0 0,-1 0 0 0 0,2 1 0 0 0,1 16 1 0 0,8-4 3 0 0,18 9 37 0 0,-21-26-46 0 0,1 1 0 0 0,-1-1 0 0 0,1 0 0 0 0,0-1 0 0 0,13 5 1 0 0,3 0-302 0 0,1-2 0 0 0,-1 0 1 0 0,1-2-1 0 0,1-1 1 0 0,-1-1-1 0 0,0-1 1 0 0,47-2-1 0 0,-52-2-536 0 0</inkml:trace>
</inkml:ink>
</file>

<file path=ppt/ink/ink54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9:29:48.767"/>
    </inkml:context>
    <inkml:brush xml:id="br0">
      <inkml:brushProperty name="width" value="0.05" units="cm"/>
      <inkml:brushProperty name="height" value="0.05" units="cm"/>
    </inkml:brush>
  </inkml:definitions>
  <inkml:trace contextRef="#ctx0" brushRef="#br0">171 33 2232 0 0,'1'-4'1707'0'0,"2"-2"3307"0"0,8-7-4537 0 0,-4 9-455 0 0,-1 1-2 0 0,-3 2-4 0 0,-2 0-1 0 0,0 0 569 0 0,-5 4 11 0 0,-12 19-273 0 0,-31 33 0 0 0,33-40-221 0 0,1-1 0 0 0,0 2 1 0 0,1 0-1 0 0,0 0 0 0 0,2 1 0 0 0,-16 33 1 0 0,18-27-58 0 0,1 0 0 0 0,0 1 0 0 0,2 1 1 0 0,-4 47-1 0 0,9-56-22 0 0,0 0 0 0 0,1 0 0 0 0,1 1 0 0 0,0-1 0 0 0,6 18 0 0 0,1-10-3 0 0,12 7 17 0 0,7-4 7 0 0,25 2 32 0 0,-40-23-52 0 0,1-2 0 0 0,-1 0 0 0 0,1-1 1 0 0,0 0-1 0 0,18 1 0 0 0,31-7 72 0 0,-53 1-89 0 0,0-1 0 0 0,0 0 0 0 0,-1-1 1 0 0,1 0-1 0 0,-1 0 0 0 0,0-1 0 0 0,0 0 0 0 0,-1-1 1 0 0,1 0-1 0 0,-1 0 0 0 0,0-1 0 0 0,-1 0 0 0 0,0 0 1 0 0,0-1-1 0 0,-1 1 0 0 0,1-2 0 0 0,4-9 0 0 0,21-47 12 0 0,-18 20-8 0 0,-12 32-5 0 0,0 1 0 0 0,0-1 0 0 0,-1-24-1 0 0,-12-46 47 0 0,9 73-39 0 0,0 1-1 0 0,-1-1 1 0 0,-1 1 0 0 0,0 0-1 0 0,0 0 1 0 0,-1 1 0 0 0,1-1-1 0 0,-2 1 1 0 0,0 0 0 0 0,-9-11-1 0 0,12 17-8 0 0,0 0 0 0 0,0 0 0 0 0,0 0 0 0 0,0 1-1 0 0,0-1 1 0 0,-1 1 0 0 0,1-1 0 0 0,-1 1 0 0 0,1 0 0 0 0,-1 0 0 0 0,0 1-1 0 0,1-1 1 0 0,-1 1 0 0 0,0 0 0 0 0,1 0 0 0 0,-5 0 0 0 0,-36 5 27 0 0,20-1-14 0 0,13-1-13 0 0,0 0 0 0 0,0 1 0 0 0,1 0 1 0 0,-1 1-1 0 0,1 0 0 0 0,0 1 0 0 0,0 0 0 0 0,-13 11 1 0 0,-37 39-124 0 0,53-49 58 0 0,1 1 0 0 0,0 1 0 0 0,0-1 0 0 0,1 1 0 0 0,0 0 0 0 0,1 0-1 0 0,-5 12 1 0 0,7-17-49 0 0,1 1 0 0 0,0-1 0 0 0,0 1 0 0 0,0-1 0 0 0,0 1 0 0 0,1 0 0 0 0,0-1 0 0 0,-1 1 0 0 0,2 0 0 0 0,-1 0 0 0 0,1-1 0 0 0,-1 1 0 0 0,1-1 0 0 0,1 1 0 0 0,-1-1 0 0 0,0 1 0 0 0,4 6 0 0 0,11 11-4777 0 0</inkml:trace>
</inkml:ink>
</file>

<file path=ppt/ink/ink54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8T19:29:49.082"/>
    </inkml:context>
    <inkml:brush xml:id="br0">
      <inkml:brushProperty name="width" value="0.05" units="cm"/>
      <inkml:brushProperty name="height" value="0.05" units="cm"/>
    </inkml:brush>
  </inkml:definitions>
  <inkml:trace contextRef="#ctx0" brushRef="#br0">1 78 3657 0 0,'2'-4'990'0'0,"17"-28"4507"0"0,4 6-3772 0 0,-20 24-1715 0 0,-1 0 1 0 0,1 1 0 0 0,0-1 0 0 0,-1 1-1 0 0,1-1 1 0 0,0 1 0 0 0,0 0 0 0 0,0 0 0 0 0,0 0-1 0 0,0 1 1 0 0,0-1 0 0 0,0 1 0 0 0,0 0-1 0 0,1-1 1 0 0,-1 1 0 0 0,0 1 0 0 0,0-1-1 0 0,0 0 1 0 0,0 1 0 0 0,0 0 0 0 0,5 1-1 0 0,46 19 20 0 0,-42-14-26 0 0,0 0-1 0 0,-1 0 1 0 0,0 1 0 0 0,11 10 0 0 0,34 43 10 0 0,-23-14 9 0 0,20 30 41 0 0,-20-32-18 0 0,38 74 1 0 0,-23-22 36 0 0,20 53 22 0 0,-14 5 6 0 0,-30-49-18 0 0,-5-10-19 0 0,-11-63-61 0 0,2 18-12 0 0,2 31 10 0 0,-8-46-184 0 0,-2 0 0 0 0,-1 0 0 0 0,-7 58 0 0 0,6-89 120 0 0,-1 1 1 0 0,0-1 0 0 0,0 0 0 0 0,-1 0 0 0 0,0 0 0 0 0,1 0-1 0 0,-2 0 1 0 0,1-1 0 0 0,0 1 0 0 0,-1-1 0 0 0,0 1 0 0 0,0-1 0 0 0,0 0-1 0 0,-7 7 1 0 0,4-7-83 0 0,0 1 1 0 0,0-1-1 0 0,0-1 0 0 0,0 1 0 0 0,-13 5 1 0 0,-12 3-348 0 0</inkml:trace>
</inkml:ink>
</file>

<file path=ppt/ink/ink54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0:21:39.867"/>
    </inkml:context>
    <inkml:brush xml:id="br0">
      <inkml:brushProperty name="width" value="0.1" units="cm"/>
      <inkml:brushProperty name="height" value="0.1" units="cm"/>
    </inkml:brush>
  </inkml:definitions>
  <inkml:trace contextRef="#ctx0" brushRef="#br0">412 131 5049 0 0,'6'-10'996'0'0,"-1"-1"1"0"0,-1 0-1 0 0,0-1 0 0 0,-1 1 0 0 0,3-15 0 0 0,-2 12-649 0 0,3-10 119 0 0,-7 24-441 0 0,0-1 1 0 0,0 1-1 0 0,0-1 1 0 0,0 1-1 0 0,0-1 1 0 0,0 1-1 0 0,0-1 1 0 0,0 1-1 0 0,-1 0 0 0 0,1-1 1 0 0,0 1-1 0 0,0-1 1 0 0,0 1-1 0 0,0-1 1 0 0,-1 1-1 0 0,1 0 1 0 0,0-1-1 0 0,-1 1 1 0 0,1 0-1 0 0,0-1 1 0 0,-1 1-1 0 0,1 0 0 0 0,0-1 1 0 0,-1 1-1 0 0,1 0 1 0 0,0 0-1 0 0,-1-1 1 0 0,1 1-1 0 0,-1 0 1 0 0,1 0-1 0 0,-1 0 1 0 0,1-1-1 0 0,0 1 0 0 0,-1 0 1 0 0,1 0-1 0 0,-1 0 1 0 0,1 0-1 0 0,-1 0 1 0 0,1 0-1 0 0,-1 0 1 0 0,0 0-1 0 0,-14 13 73 0 0,4-1-79 0 0,-173 142 64 0 0,62-67-68 0 0,57-43-18 0 0,65-44 3 0 0,-3 2 1 0 0,-1 0-1 0 0,1 0 1 0 0,0 1 0 0 0,-1-1 0 0 0,1 1-1 0 0,0 0 1 0 0,1 0 0 0 0,-1 0 0 0 0,0 0-1 0 0,1 1 1 0 0,0-1 0 0 0,-3 6-1 0 0,5-8 1 0 0,1-1-1 0 0,0 1 0 0 0,-1-1 0 0 0,1 1 0 0 0,0-1 0 0 0,0 0 0 0 0,0 1 0 0 0,-1-1 0 0 0,1 0 0 0 0,0 0 0 0 0,0 0 0 0 0,0 0 0 0 0,-1 1 0 0 0,1-1 1 0 0,0 0-1 0 0,0-1 0 0 0,0 1 0 0 0,1 0 0 0 0,-2 0 0 0 0,97-10 80 0 0,65-4 195 0 0,-147 14-251 0 0,-1 0-1 0 0,1 1 0 0 0,-1 0 1 0 0,0 2-1 0 0,1-1 0 0 0,-1 2 1 0 0,0 0-1 0 0,20 9 0 0 0,-28-10-3 0 0,-1 0 0 0 0,0 0 1 0 0,0 0-1 0 0,0 1 0 0 0,0 0 0 0 0,0 0 0 0 0,-1 0 0 0 0,0 1 0 0 0,0-1 0 0 0,0 1 0 0 0,0 0 1 0 0,-1 0-1 0 0,0 1 0 0 0,0-1 0 0 0,0 1 0 0 0,-1-1 0 0 0,0 1 0 0 0,0 0 0 0 0,0 0 0 0 0,-1 0 0 0 0,1 0 1 0 0,-2 0-1 0 0,1 0 0 0 0,-1 0 0 0 0,0 1 0 0 0,0 6 0 0 0,-1-5-15 0 0,0 1 0 0 0,-1-1-1 0 0,0 0 1 0 0,0 0 0 0 0,-1 0-1 0 0,0 0 1 0 0,0 0 0 0 0,-1 0-1 0 0,0-1 1 0 0,-1 0 0 0 0,1 0 0 0 0,-1 0-1 0 0,0 0 1 0 0,-1-1 0 0 0,0 0-1 0 0,0 0 1 0 0,0 0 0 0 0,-14 8-1 0 0,3-3 1 0 0,-1-1-1 0 0,-33 14 1 0 0,45-21-107 0 0,-1-1 0 0 0,0 0 1 0 0,0 0-1 0 0,0-1 0 0 0,0 1 1 0 0,0-1-1 0 0,0-1 0 0 0,0 1 1 0 0,0-2-1 0 0,0 1 0 0 0,-13-2 0 0 0,14-1 2 0 0,1 1 0 0 0,0-1 0 0 0,0 0 0 0 0,1 0 0 0 0,-1 0 0 0 0,1-1 0 0 0,-6-5 0 0 0,9 8 72 0 0,-11-12-679 0 0</inkml:trace>
</inkml:ink>
</file>

<file path=ppt/ink/ink54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0:21:40.280"/>
    </inkml:context>
    <inkml:brush xml:id="br0">
      <inkml:brushProperty name="width" value="0.1" units="cm"/>
      <inkml:brushProperty name="height" value="0.1" units="cm"/>
    </inkml:brush>
  </inkml:definitions>
  <inkml:trace contextRef="#ctx0" brushRef="#br0">1 0 6145 0 0,'31'79'7318'0'0,"1"46"-7765"0"0,-26-97 1051 0 0,15 82-1087 0 0,-5 2 1 0 0,4 203-1 0 0,-19-310 127 0 0,1-6-330 0 0</inkml:trace>
</inkml:ink>
</file>

<file path=ppt/ink/ink54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0:21:40.653"/>
    </inkml:context>
    <inkml:brush xml:id="br0">
      <inkml:brushProperty name="width" value="0.1" units="cm"/>
      <inkml:brushProperty name="height" value="0.1" units="cm"/>
    </inkml:brush>
  </inkml:definitions>
  <inkml:trace contextRef="#ctx0" brushRef="#br0">43 0 5569 0 0,'-13'12'6116'0'0,"12"-11"-6070"0"0,-1 1 0 0 0,1-1 0 0 0,0 0 0 0 0,0 1 0 0 0,0-1 0 0 0,-1 1-1 0 0,1-1 1 0 0,1 1 0 0 0,-1-1 0 0 0,0 1 0 0 0,0 0 0 0 0,0-1 0 0 0,1 1 0 0 0,-1 0 0 0 0,1 0 0 0 0,0 0 0 0 0,-1-1-1 0 0,1 5 1 0 0,-5 23 186 0 0,1 1-1 0 0,1 0 1 0 0,2 39 0 0 0,1-61-205 0 0,0 0 0 0 0,1-1 0 0 0,0 1 1 0 0,0 0-1 0 0,1-1 0 0 0,0 1 0 0 0,1-1 1 0 0,-1 1-1 0 0,1-1 0 0 0,1 0 1 0 0,-1 0-1 0 0,1 0 0 0 0,1-1 0 0 0,-1 1 1 0 0,1-1-1 0 0,0 0 0 0 0,0 0 0 0 0,12 8 1 0 0,-13-11-20 0 0,0 0-1 0 0,0-1 1 0 0,0 0 0 0 0,1 0 0 0 0,-1 0 0 0 0,1-1 0 0 0,-1 1 0 0 0,1-1 0 0 0,0 0-1 0 0,-1 0 1 0 0,1-1 0 0 0,0 1 0 0 0,0-1 0 0 0,-1 0 0 0 0,1-1 0 0 0,0 1-1 0 0,0-1 1 0 0,-1 0 0 0 0,1 0 0 0 0,0 0 0 0 0,-1-1 0 0 0,1 1 0 0 0,-1-1 0 0 0,0 0-1 0 0,1-1 1 0 0,-1 1 0 0 0,0-1 0 0 0,0 1 0 0 0,-1-1 0 0 0,1-1 0 0 0,-1 1 0 0 0,7-7-1 0 0,-4 3-9 0 0,0 0-1 0 0,0 0 0 0 0,-1 0 0 0 0,0-1 0 0 0,-1 0 0 0 0,1 0 0 0 0,-1 0 0 0 0,-1 0 0 0 0,1-1 1 0 0,-2 0-1 0 0,1 1 0 0 0,-1-1 0 0 0,0 0 0 0 0,-1 0 0 0 0,0 0 0 0 0,-1-18 0 0 0,0 21-75 0 0,-1 1 1 0 0,0-1-1 0 0,-1 1 0 0 0,1-1 0 0 0,-1 1 0 0 0,0 0 0 0 0,0-1 0 0 0,-1 1 0 0 0,1 0 1 0 0,-1 0-1 0 0,0 1 0 0 0,-1-1 0 0 0,1 1 0 0 0,-1-1 0 0 0,0 1 0 0 0,0 0 0 0 0,0 1 1 0 0,0-1-1 0 0,-1 1 0 0 0,0 0 0 0 0,1 0 0 0 0,-1 0 0 0 0,0 0 0 0 0,-1 1 0 0 0,1 0 1 0 0,0 0-1 0 0,-1 0 0 0 0,1 1 0 0 0,-1 0 0 0 0,1 0 0 0 0,-1 0 0 0 0,1 1 0 0 0,-1 0 1 0 0,0 0-1 0 0,1 0 0 0 0,-1 1 0 0 0,-8 1 0 0 0,-6 7-501 0 0</inkml:trace>
</inkml:ink>
</file>

<file path=ppt/ink/ink54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0:21:41.230"/>
    </inkml:context>
    <inkml:brush xml:id="br0">
      <inkml:brushProperty name="width" value="0.1" units="cm"/>
      <inkml:brushProperty name="height" value="0.1" units="cm"/>
    </inkml:brush>
  </inkml:definitions>
  <inkml:trace contextRef="#ctx0" brushRef="#br0">23 451 4897 0 0,'-1'12'5196'0'0,"10"25"-4972"0"0,-5-21 237 0 0,14 91 995 0 0,-8-53-864 0 0,5 67 1 0 0,-12-25-390 0 0,-3-96-202 0 0,0 0 1 0 0,0 0-1 0 0,0 1 1 0 0,0-1 0 0 0,0 0-1 0 0,0 0 1 0 0,0 0 0 0 0,0 0-1 0 0,0 1 1 0 0,0-1-1 0 0,0 0 1 0 0,0 0 0 0 0,0 0-1 0 0,0 0 1 0 0,0 0 0 0 0,0 1-1 0 0,0-1 1 0 0,0 0-1 0 0,0 0 1 0 0,0 0 0 0 0,0 0-1 0 0,0 0 1 0 0,-1 1 0 0 0,1-1-1 0 0,0 0 1 0 0,0 0-1 0 0,0 0 1 0 0,0 0 0 0 0,0 0-1 0 0,0 0 1 0 0,-1 0-1 0 0,1 0 1 0 0,0 0 0 0 0,0 1-1 0 0,0-1 1 0 0,0 0 0 0 0,0 0-1 0 0,-1 0 1 0 0,1 0-1 0 0,0 0 1 0 0,0 0 0 0 0,0 0-1 0 0,0 0 1 0 0,-1 0 0 0 0,1 0-1 0 0,0 0 1 0 0,0 0-1 0 0,0 0 1 0 0,0 0 0 0 0,0 0-1 0 0,-1 0 1 0 0,1 0 0 0 0,0 0-1 0 0,0-1 1 0 0,0 1-1 0 0,0 0 1 0 0,0 0 0 0 0,-1 0-1 0 0,1 0 1 0 0,-10-14 87 0 0,-32-148-77 0 0,32 100-18 0 0,4 0 1 0 0,0-82-1 0 0,6 120 6 0 0,0-8-1 0 0,1-1 1 0 0,2 0-1 0 0,9-43 0 0 0,-8 57 2 0 0,1 0-1 0 0,1 1 0 0 0,1 0 1 0 0,0 0-1 0 0,1 1 0 0 0,1 0 1 0 0,13-18-1 0 0,-22 33 0 0 0,1 1 0 0 0,0-1 1 0 0,0 1-1 0 0,-1-1 0 0 0,1 1 0 0 0,0 0 1 0 0,0 0-1 0 0,0 0 0 0 0,1-1 0 0 0,-1 1 1 0 0,0 0-1 0 0,0 0 0 0 0,1 0 0 0 0,-1 1 0 0 0,0-1 1 0 0,1 0-1 0 0,-1 0 0 0 0,1 1 0 0 0,-1-1 1 0 0,1 1-1 0 0,-1-1 0 0 0,1 1 0 0 0,-1 0 1 0 0,1-1-1 0 0,-1 1 0 0 0,1 0 0 0 0,0 0 0 0 0,-1 0 1 0 0,1 0-1 0 0,-1 1 0 0 0,1-1 0 0 0,0 0 1 0 0,-1 1-1 0 0,1-1 0 0 0,-1 1 0 0 0,3 0 1 0 0,-2 2-1 0 0,0-1 1 0 0,0 0 0 0 0,0 0 0 0 0,0 1 0 0 0,0 0 0 0 0,0-1-1 0 0,-1 1 1 0 0,1 0 0 0 0,-1-1 0 0 0,0 1 0 0 0,0 0 0 0 0,0 0-1 0 0,0 0 1 0 0,0 0 0 0 0,-1 0 0 0 0,1 0 0 0 0,-1 1 0 0 0,0-1-1 0 0,0 4 1 0 0,-4 249 166 0 0,4-255-166 0 0,0 0-1 0 0,0 0 1 0 0,0 0 0 0 0,0 0 0 0 0,1 0-1 0 0,-1 0 1 0 0,0 0 0 0 0,0 0 0 0 0,0 0-1 0 0,1-1 1 0 0,-1 1 0 0 0,1 0-1 0 0,-1 0 1 0 0,0 0 0 0 0,1 0 0 0 0,0-1-1 0 0,-1 1 1 0 0,1 0 0 0 0,-1-1 0 0 0,1 1-1 0 0,0 0 1 0 0,-1-1 0 0 0,1 1 0 0 0,0-1-1 0 0,0 1 1 0 0,0-1 0 0 0,-1 1-1 0 0,1-1 1 0 0,0 0 0 0 0,0 1 0 0 0,0-1-1 0 0,0 0 1 0 0,0 0 0 0 0,0 0 0 0 0,0 1-1 0 0,-1-1 1 0 0,1 0 0 0 0,0 0 0 0 0,0 0-1 0 0,2-1 1 0 0,30-7 41 0 0,4-11-21 0 0,-23 12-14 0 0,1-1-1 0 0,-2 0 0 0 0,25-18 1 0 0,5-7 2 0 0,71-63-17 0 0,-105 88 18 0 0,0-1 0 0 0,-1-1 0 0 0,0 0 0 0 0,0 0 0 0 0,-1 0 0 0 0,0-1 1 0 0,-1 0-1 0 0,9-24 0 0 0,-14 32 1 0 0,0 1 1 0 0,-1-1-1 0 0,1 0 1 0 0,-1 0-1 0 0,0 0 1 0 0,0 0-1 0 0,0 0 1 0 0,0 0-1 0 0,0 0 1 0 0,-1 0-1 0 0,1 0 1 0 0,-1 0-1 0 0,0 0 1 0 0,0 0-1 0 0,0 0 1 0 0,0 0-1 0 0,-1 1 1 0 0,1-1-1 0 0,-1 1 1 0 0,1-1-1 0 0,-1 1 1 0 0,0-1-1 0 0,0 1 1 0 0,0 0-1 0 0,0 0 1 0 0,-5-3-1 0 0,4 3 5 0 0,0 0 0 0 0,0-1 0 0 0,-1 2 0 0 0,1-1 0 0 0,-1 0 0 0 0,1 1-1 0 0,-1-1 1 0 0,0 1 0 0 0,1 0 0 0 0,-1 1 0 0 0,0-1 0 0 0,0 0 0 0 0,0 1 0 0 0,0 0 0 0 0,0 0 0 0 0,1 0-1 0 0,-1 1 1 0 0,0-1 0 0 0,0 1 0 0 0,0 0 0 0 0,-3 1 0 0 0,2 1-3 0 0,0-1 0 0 0,0 1 0 0 0,0 1 0 0 0,1-1 0 0 0,0 1 0 0 0,-1-1 1 0 0,2 1-1 0 0,-1 0 0 0 0,0 1 0 0 0,1-1 0 0 0,-1 1 0 0 0,1-1 0 0 0,1 1 0 0 0,-1 0 0 0 0,1 0 1 0 0,-1 0-1 0 0,1 1 0 0 0,1-1 0 0 0,-1 0 0 0 0,1 1 0 0 0,-1 7 0 0 0,1-6 38 0 0,0 0-1 0 0,0 1 0 0 0,0-1 1 0 0,1 0-1 0 0,0 0 0 0 0,1 0 0 0 0,-1 0 1 0 0,1 1-1 0 0,1-1 0 0 0,-1 0 1 0 0,1-1-1 0 0,1 1 0 0 0,-1 0 1 0 0,1 0-1 0 0,7 11 0 0 0,1-5 54 0 0,-1-1-1 0 0,2-1 0 0 0,-1 0 0 0 0,2-1 1 0 0,-1 0-1 0 0,1 0 0 0 0,1-2 1 0 0,15 9-1 0 0,-12-9-53 0 0,0-1 0 0 0,0-1 0 0 0,34 8 0 0 0,-32-10-26 0 0,0-2 1 0 0,0 0 0 0 0,31-1-1 0 0,21-9 86 0 0,-55 4-230 0 0,67-14 341 0 0,-28 3-2656 0 0,-44 16 1900 0 0,-10 7 57 0 0,-6 2-645 0 0</inkml:trace>
</inkml:ink>
</file>

<file path=ppt/ink/ink54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0:21:41.626"/>
    </inkml:context>
    <inkml:brush xml:id="br0">
      <inkml:brushProperty name="width" value="0.1" units="cm"/>
      <inkml:brushProperty name="height" value="0.1" units="cm"/>
    </inkml:brush>
  </inkml:definitions>
  <inkml:trace contextRef="#ctx0" brushRef="#br0">1 147 6721 0 0,'26'5'2798'0'0,"1"-2"0"0"0,50 1 0 0 0,123-20-2081 0 0,-96 6 301 0 0,126-4-58 0 0,-142 10-908 0 0,-26 1 10 0 0,341-17 123 0 0,195-26-345 0 0,-513 37-588 0 0,177-23-1088 0 0,-228 27 978 0 0</inkml:trace>
</inkml:ink>
</file>

<file path=ppt/ink/ink54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0:21:41.979"/>
    </inkml:context>
    <inkml:brush xml:id="br0">
      <inkml:brushProperty name="width" value="0.1" units="cm"/>
      <inkml:brushProperty name="height" value="0.1" units="cm"/>
    </inkml:brush>
  </inkml:definitions>
  <inkml:trace contextRef="#ctx0" brushRef="#br0">3 1 6153 0 0,'0'6'6154'0'0,"-2"2"-6082"0"0,12 0 8 0 0,-4-1-56 0 0,-11-3 0 0 0,7 3 16 0 0,2 4 0 0 0,1-2-24 0 0,-5-1 8 0 0,2 2 64 0 0,-9-4-88 0 0,6 1-160 0 0,-1-1 8 0 0,-1-6-577 0 0,2-1 601 0 0,-1-1-408 0 0</inkml:trace>
</inkml:ink>
</file>

<file path=ppt/ink/ink54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0:21:43.769"/>
    </inkml:context>
    <inkml:brush xml:id="br0">
      <inkml:brushProperty name="width" value="0.1" units="cm"/>
      <inkml:brushProperty name="height" value="0.1" units="cm"/>
    </inkml:brush>
  </inkml:definitions>
  <inkml:trace contextRef="#ctx0" brushRef="#br0">202 38 6089 0 0,'-2'0'1110'0'0,"-3"0"-362"0"0,-19-1-151 0 0,21 1-559 0 0,-1 0 0 0 0,1-1 0 0 0,0 1 0 0 0,-1-1 0 0 0,1 0 0 0 0,0 0-1 0 0,0 0 1 0 0,0-1 0 0 0,0 1 0 0 0,-3-3 0 0 0,-10-7 448 0 0,3 1 150 0 0,13 10-591 0 0,-1-1-1 0 0,1 1 0 0 0,-1 0 0 0 0,1-1 0 0 0,-1 1 1 0 0,1 0-1 0 0,-1-1 0 0 0,1 1 0 0 0,-1 0 0 0 0,1 0 0 0 0,-1 0 1 0 0,0 0-1 0 0,1-1 0 0 0,-1 1 0 0 0,1 0 0 0 0,-1 0 0 0 0,0 0 1 0 0,1 0-1 0 0,-1 0 0 0 0,1 0 0 0 0,-1 0 0 0 0,1 1 0 0 0,-1-1 1 0 0,0 0-1 0 0,1 0 0 0 0,-1 0 0 0 0,1 1 0 0 0,-1-1 0 0 0,1 0 1 0 0,-1 0-1 0 0,1 1 0 0 0,-1-1 0 0 0,1 0 0 0 0,-1 1 1 0 0,-17 22-125 0 0,4-1 132 0 0,1-10-51 0 0,9-8-1 0 0,0 0 0 0 0,0 0 0 0 0,0 0 1 0 0,1 0-1 0 0,-1 0 0 0 0,1 1 1 0 0,1-1-1 0 0,-5 10 0 0 0,6-14 4 0 0,1 0-1 0 0,0 1 1 0 0,-1-1 0 0 0,1 1-1 0 0,0-1 1 0 0,-1 1 0 0 0,1-1-1 0 0,0 1 1 0 0,0-1 0 0 0,0 1-1 0 0,-1-1 1 0 0,1 1 0 0 0,0-1-1 0 0,0 1 1 0 0,0-1-1 0 0,0 1 1 0 0,0-1 0 0 0,0 1-1 0 0,0-1 1 0 0,0 1 0 0 0,0 0-1 0 0,0-1 1 0 0,0 1 0 0 0,0-1-1 0 0,1 1 1 0 0,-1-1 0 0 0,0 1-1 0 0,0-1 1 0 0,1 1 0 0 0,-1-1-1 0 0,0 1 1 0 0,0-1-1 0 0,1 0 1 0 0,0 2 0 0 0,19-6 17 0 0,-15 2-17 0 0,0 0-1 0 0,0-1 1 0 0,0 0 0 0 0,0 0-1 0 0,-1 0 1 0 0,9-8 0 0 0,-12 10 49 0 0,2-10-1001 0 0,-5 9 593 0 0</inkml:trace>
</inkml:ink>
</file>

<file path=ppt/ink/ink5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23:02:01.344"/>
    </inkml:context>
    <inkml:brush xml:id="br0">
      <inkml:brushProperty name="width" value="0.05" units="cm"/>
      <inkml:brushProperty name="height" value="0.05" units="cm"/>
      <inkml:brushProperty name="color" value="#E71224"/>
    </inkml:brush>
  </inkml:definitions>
  <inkml:trace contextRef="#ctx0" brushRef="#br0">1 1 8682 0 0,'16'26'8464'0'0,"1"21"-8307"0"0,-3-10-279 0 0,12 28-457 0 0,-2 1-1 0 0,17 76 1 0 0,-29-84 292 0 0,7 79 0 0 0,-17-121 189 0 0,1 22-851 0 0,1-11-1796 0 0,-3-22 1118 0 0</inkml:trace>
</inkml:ink>
</file>

<file path=ppt/ink/ink54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0:21:44.203"/>
    </inkml:context>
    <inkml:brush xml:id="br0">
      <inkml:brushProperty name="width" value="0.1" units="cm"/>
      <inkml:brushProperty name="height" value="0.1" units="cm"/>
    </inkml:brush>
  </inkml:definitions>
  <inkml:trace contextRef="#ctx0" brushRef="#br0">0 44 1488 0 0,'84'-39'1539'0'0,"-83"38"-1373"0"0,-1 1 0 0 0,1-1 0 0 0,0 1 0 0 0,-1 0-1 0 0,1-1 1 0 0,0 1 0 0 0,-1 0 0 0 0,1-1 0 0 0,0 1-1 0 0,-1 0 1 0 0,1 0 0 0 0,0 0 0 0 0,0 0 0 0 0,-1 0-1 0 0,1-1 1 0 0,0 1 0 0 0,0 0 0 0 0,-1 1 0 0 0,1-1 0 0 0,0 0-1 0 0,0 0 1 0 0,-1 0 0 0 0,1 0 0 0 0,0 1 0 0 0,-1-1-1 0 0,1 0 1 0 0,0 0 0 0 0,-1 1 0 0 0,1-1 0 0 0,0 1-1 0 0,0 0 1 0 0,4 21-507 0 0,-4-7 792 0 0,10 39 113 0 0,-3 0-1 0 0,-2 1 0 0 0,-2 93 1 0 0,-5-105-468 0 0,2 0 0 0 0,2 0 0 0 0,15 78 0 0 0,-15-103-63 0 0,-2-12-31 0 0,1 0 0 0 0,-1 0-1 0 0,1 0 1 0 0,1 0 0 0 0,-1-1-1 0 0,6 10 1 0 0,7 13-294 0 0,-14-23 237 0 0,-2-7-64 0 0,1-4-107 0 0</inkml:trace>
</inkml:ink>
</file>

<file path=ppt/ink/ink54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0:21:44.750"/>
    </inkml:context>
    <inkml:brush xml:id="br0">
      <inkml:brushProperty name="width" value="0.1" units="cm"/>
      <inkml:brushProperty name="height" value="0.1" units="cm"/>
    </inkml:brush>
  </inkml:definitions>
  <inkml:trace contextRef="#ctx0" brushRef="#br0">1 152 4385 0 0,'15'-22'4359'0'0,"-12"19"-4241"0"0,0 0 1 0 0,-1 0-1 0 0,1 1 0 0 0,0-1 0 0 0,1 1 0 0 0,-1 0 0 0 0,0 0 0 0 0,5-2 0 0 0,83-45 839 0 0,-71 40-822 0 0,12-4 425 0 0,43-12 0 0 0,-66 22-500 0 0,1 1 0 0 0,-1 0 0 0 0,0 1 0 0 0,1 0 0 0 0,-1 1 0 0 0,1 0 0 0 0,-1 0 0 0 0,1 1 0 0 0,15 3 0 0 0,-21-3-47 0 0,0 1 0 0 0,0-1 0 0 0,0 1 0 0 0,0 0 0 0 0,0 1 0 0 0,0-1 0 0 0,-1 1 0 0 0,1-1 0 0 0,-1 1 0 0 0,0 0 0 0 0,0 0 0 0 0,0 1 0 0 0,0-1 0 0 0,0 1 0 0 0,-1-1 1 0 0,1 1-1 0 0,-1 0 0 0 0,0 0 0 0 0,0 0 0 0 0,-1 0 0 0 0,2 6 0 0 0,3 9 21 0 0,-1 1 0 0 0,-2-1 1 0 0,3 31-1 0 0,-2-14 20 0 0,8 109 98 0 0,-11-109-107 0 0,1 1 0 0 0,2-1 1 0 0,1 0-1 0 0,2-1 0 0 0,21 64 0 0 0,-23-86-36 0 0,1-1 0 0 0,0 0 0 0 0,1-1 0 0 0,0 1 0 0 0,1-1 0 0 0,0-1-1 0 0,17 18 1 0 0,-21-25-6 0 0,0 1-1 0 0,0-1 0 0 0,0 0 1 0 0,0 0-1 0 0,1-1 0 0 0,-1 1 0 0 0,1-1 1 0 0,0 0-1 0 0,-1 0 0 0 0,1 0 1 0 0,0-1-1 0 0,0 0 0 0 0,0 0 1 0 0,0 0-1 0 0,0-1 0 0 0,1 1 0 0 0,-1-1 1 0 0,0 0-1 0 0,0-1 0 0 0,0 1 1 0 0,0-1-1 0 0,10-3 0 0 0,0-1 11 0 0,1-1 1 0 0,-1-1-1 0 0,-1 0 0 0 0,1 0 0 0 0,-1-2 0 0 0,-1 0 0 0 0,21-17 1 0 0,-10 3 16 0 0,-1 0 0 0 0,39-53 0 0 0,-53 64-25 0 0,-1 0 0 0 0,0-1 0 0 0,-1 0-1 0 0,11-26 1 0 0,-14 26 10 0 0,0 1 0 0 0,-1-1 0 0 0,2-20 0 0 0,-5 33-14 0 0,0-1-1 0 0,0 1 1 0 0,0 0-1 0 0,0-1 1 0 0,0 1 0 0 0,0 0-1 0 0,0-1 1 0 0,0 1-1 0 0,0 0 1 0 0,0-1-1 0 0,0 1 1 0 0,0 0-1 0 0,0 0 1 0 0,0-1-1 0 0,0 1 1 0 0,0 0 0 0 0,-1-1-1 0 0,1 1 1 0 0,0 0-1 0 0,0 0 1 0 0,0-1-1 0 0,-1 1 1 0 0,1 0-1 0 0,0 0 1 0 0,0-1-1 0 0,-1 1 1 0 0,1 0 0 0 0,0 0-1 0 0,0 0 1 0 0,-1 0-1 0 0,1-1 1 0 0,0 1-1 0 0,0 0 1 0 0,-1 0-1 0 0,1 0 1 0 0,0 0 0 0 0,-1 0-1 0 0,1 0 1 0 0,0 0-1 0 0,-1 0 1 0 0,1 0-1 0 0,-20 4 38 0 0,-15 15 12 0 0,26-10-48 0 0,1 0 0 0 0,0 0 1 0 0,1 1-1 0 0,0 0 0 0 0,0 0 0 0 0,1 1 1 0 0,1 0-1 0 0,0 0 0 0 0,-6 16 0 0 0,10-22 0 0 0,0-1 0 0 0,0 1 0 0 0,0-1 0 0 0,0 1 0 0 0,1-1 0 0 0,0 1 0 0 0,0-1 0 0 0,0 1 0 0 0,1-1 0 0 0,-1 1 0 0 0,1-1 0 0 0,0 1 1 0 0,0-1-1 0 0,0 1 0 0 0,1-1 0 0 0,0 0 0 0 0,0 0 0 0 0,0 0 0 0 0,0 0 0 0 0,1 0 0 0 0,-1 0 0 0 0,1-1 0 0 0,0 1 0 0 0,0-1 0 0 0,0 0 0 0 0,1 1 0 0 0,5 3 0 0 0,-3-4 32 0 0,0 0 1 0 0,0-1-1 0 0,0 0 0 0 0,0 0 1 0 0,1-1-1 0 0,-1 1 1 0 0,0-1-1 0 0,1 0 1 0 0,11-1-1 0 0,-4 1 42 0 0,27-1-103 0 0,0-1 1 0 0,1-3 0 0 0,61-12-1 0 0,-67 9-478 0 0,-36 7 497 0 0,1 0-1 0 0,-1 0 1 0 0,0 0 0 0 0,0 0-1 0 0,1 0 1 0 0,-1-1 0 0 0,0 1-1 0 0,0 0 1 0 0,0 0 0 0 0,1 0-1 0 0,-1 0 1 0 0,0 0 0 0 0,0 0-1 0 0,1 0 1 0 0,-1 0 0 0 0,0 0-1 0 0,1 0 1 0 0,-1 0-1 0 0,0 0 1 0 0,0 0 0 0 0,1 0-1 0 0,-1 0 1 0 0,0 0 0 0 0,0 0-1 0 0,1 0 1 0 0,-1 0 0 0 0,0 0-1 0 0,0 1 1 0 0,0-1 0 0 0,1 0-1 0 0,-1 0 1 0 0,0 0 0 0 0,0 0-1 0 0,1 0 1 0 0,-1 1 0 0 0,0-1-1 0 0,0 0 1 0 0,0 0 0 0 0,0 0-1 0 0,0 1 1 0 0,1-1 0 0 0,-1 0-1 0 0,0 0 1 0 0,0 1 0 0 0,0-1-1 0 0,0 0 1 0 0,0 0 0 0 0,0 1-1 0 0,0-1 1 0 0,0 0 0 0 0,0 5-503 0 0</inkml:trace>
</inkml:ink>
</file>

<file path=ppt/ink/ink54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0:21:56.604"/>
    </inkml:context>
    <inkml:brush xml:id="br0">
      <inkml:brushProperty name="width" value="0.1" units="cm"/>
      <inkml:brushProperty name="height" value="0.1" units="cm"/>
    </inkml:brush>
  </inkml:definitions>
  <inkml:trace contextRef="#ctx0" brushRef="#br0">36 313 4713 0 0,'-3'-11'4007'0'0,"-10"-20"-2085"0"0,13 30-1901 0 0,0 1 0 0 0,0 0-1 0 0,0 0 1 0 0,0 0 0 0 0,0-1-1 0 0,0 1 1 0 0,0 0-1 0 0,0 0 1 0 0,0 0 0 0 0,0-1-1 0 0,0 1 1 0 0,0 0 0 0 0,0 0-1 0 0,-1 0 1 0 0,1 0 0 0 0,0-1-1 0 0,0 1 1 0 0,0 0 0 0 0,0 0-1 0 0,0 0 1 0 0,-1 0 0 0 0,1-1-1 0 0,0 1 1 0 0,0 0-1 0 0,0 0 1 0 0,0 0 0 0 0,-1 0-1 0 0,1 0 1 0 0,0 0 0 0 0,0 0-1 0 0,0 0 1 0 0,-1 0 0 0 0,1 0-1 0 0,0 0 1 0 0,0 0 0 0 0,0-1-1 0 0,-1 1 1 0 0,1 0 0 0 0,0 1-1 0 0,0-1 1 0 0,0 0 0 0 0,-1 0-1 0 0,1 0 1 0 0,0 0-1 0 0,0 0 1 0 0,0 0 0 0 0,-1 0-1 0 0,-4 13 162 0 0,1 24-241 0 0,2 35 98 0 0,1-39-9 0 0,1-10-7 0 0,3 3 24 0 0,-1-17-3 0 0,1 4-20 0 0,3 10 112 0 0,2-42-2 0 0,3-15-168 0 0,36-116 29 0 0,-34 107-1 0 0,-1-2-1 0 0,18-49-11 0 0,-30 92 17 0 0,16-31-75 0 0,-9 24 28 0 0,-2 16 23 0 0,3 40 17 0 0,2-1 0 0 0,2-1-1 0 0,2 0 1 0 0,27 58 0 0 0,-12-59 41 0 0,-28-42-31 0 0,0 0 0 0 0,0-1 0 0 0,0 1 1 0 0,1-1-1 0 0,-1 0 0 0 0,0 1 0 0 0,1-1 0 0 0,-1 0 1 0 0,1 0-1 0 0,0 0 0 0 0,-1 0 0 0 0,1 0 0 0 0,0 0 0 0 0,-1-1 1 0 0,1 1-1 0 0,0-1 0 0 0,0 1 0 0 0,0-1 0 0 0,0 1 1 0 0,0-1-1 0 0,-1 0 0 0 0,1 0 0 0 0,3 0 0 0 0,-1-4 7 0 0,0 0 0 0 0,-1-1-1 0 0,1 1 1 0 0,-1-1 0 0 0,0 1 0 0 0,0-1-1 0 0,0 0 1 0 0,0 0 0 0 0,-1-1 0 0 0,0 1-1 0 0,2-8 1 0 0,-1 6-8 0 0,17-63 23 0 0,-14 47-18 0 0,-1-15-4 0 0,-5 14-2 0 0,-1-12-3 0 0,0 22-3 0 0,0 1 0 0 0,1-1 0 0 0,1 1 0 0 0,0-1 0 0 0,4-19 0 0 0,1 19 2 0 0,-2 17-10 0 0,0 13-1 0 0,-2-1 15 0 0,0 8-2 0 0,5 38-47 0 0,-6-52 42 0 0,1-1 0 0 0,0 0 0 0 0,0 0 0 0 0,1 0 0 0 0,0 0-1 0 0,0 0 1 0 0,1 0 0 0 0,-1-1 0 0 0,8 10 0 0 0,-5-10 7 0 0,0-1 0 0 0,0 0 0 0 0,0 0 0 0 0,1 0 0 0 0,-1-1 0 0 0,2 0 0 0 0,-1 0 0 0 0,0-1 0 0 0,1 0 0 0 0,0 0 1 0 0,0-1-1 0 0,0 0 0 0 0,0 0 0 0 0,11 1 0 0 0,-13-3 3 0 0,0 0 0 0 0,0-1 1 0 0,0 0-1 0 0,0 0 1 0 0,0 0-1 0 0,-1-1 1 0 0,1 0-1 0 0,0 0 1 0 0,0 0-1 0 0,0-1 0 0 0,-1 0 1 0 0,1 0-1 0 0,0-1 1 0 0,-1 1-1 0 0,0-1 1 0 0,0 0-1 0 0,0-1 0 0 0,0 1 1 0 0,0-1-1 0 0,-1 0 1 0 0,8-8-1 0 0,7-9 21 0 0,-2 0 0 0 0,0-1 0 0 0,19-34 0 0 0,-32 48-22 0 0,0 1 0 0 0,0-1 0 0 0,-1 0 0 0 0,0 0 0 0 0,0 0 1 0 0,-1 0-1 0 0,0 0 0 0 0,0-1 0 0 0,-1 1 0 0 0,0-1 0 0 0,-1 1 0 0 0,0-1 0 0 0,0 1 0 0 0,-1-1 1 0 0,-2-15-1 0 0,3 23-5 0 0,-1-1 0 0 0,1 1 0 0 0,0-1 0 0 0,-1 1 0 0 0,1-1 0 0 0,-1 1 0 0 0,1 0 0 0 0,-1-1 0 0 0,0 1 0 0 0,0 0 0 0 0,0-1 0 0 0,1 1 1 0 0,-1 0-1 0 0,0 0 0 0 0,-1 0 0 0 0,1 0 0 0 0,0-1 0 0 0,0 2 0 0 0,0-1 0 0 0,-1 0 0 0 0,1 0 0 0 0,0 0 0 0 0,-1 1 0 0 0,1-1 0 0 0,-3 0 0 0 0,2 1 1 0 0,0 0-1 0 0,0 0 1 0 0,0 1-1 0 0,0-1 1 0 0,0 1-1 0 0,0-1 1 0 0,0 1-1 0 0,0 0 1 0 0,0 0 0 0 0,0 0-1 0 0,0 0 1 0 0,1 0-1 0 0,-1 0 1 0 0,0 0-1 0 0,1 1 1 0 0,-2 1-1 0 0,-6 6-4 0 0,0 0 0 0 0,1 1-1 0 0,0 0 1 0 0,-9 17 0 0 0,11-16 7 0 0,1-1 1 0 0,1 1-1 0 0,0 0 0 0 0,-3 13 1 0 0,-3 22-3 0 0,1-4-1 0 0,1-15 2 0 0,7-25-6 0 0,1 0-1 0 0,-1 0 1 0 0,0 0 0 0 0,0 0 0 0 0,1 0-1 0 0,-1 1 1 0 0,1-1 0 0 0,0 0 0 0 0,0 0-1 0 0,0 0 1 0 0,0 1 0 0 0,0-1 0 0 0,0 0 0 0 0,0 0-1 0 0,1 1 1 0 0,-1-1 0 0 0,1 0 0 0 0,0 0-1 0 0,0 0 1 0 0,-1 0 0 0 0,1 0 0 0 0,0 0-1 0 0,1 0 1 0 0,-1 0 0 0 0,0 0 0 0 0,1-1-1 0 0,-1 1 1 0 0,1 0 0 0 0,2 2 0 0 0,0-2-126 0 0,-1-1 0 0 0,1 1-1 0 0,-1-1 1 0 0,1 0 0 0 0,-1 0 0 0 0,1 0 0 0 0,0-1 0 0 0,0 1 0 0 0,-1-1 0 0 0,1 0 0 0 0,0 0 0 0 0,0 0 0 0 0,-1 0 0 0 0,1-1 0 0 0,0 1 0 0 0,7-3 0 0 0,-6 1-100 0 0,-1 0-1 0 0,1-1 1 0 0,0 1 0 0 0,-1-1 0 0 0,0 0 0 0 0,1 0-1 0 0,6-8 1 0 0,-5 6-108 0 0,11-13-452 0 0</inkml:trace>
</inkml:ink>
</file>

<file path=ppt/ink/ink54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0:21:56.988"/>
    </inkml:context>
    <inkml:brush xml:id="br0">
      <inkml:brushProperty name="width" value="0.1" units="cm"/>
      <inkml:brushProperty name="height" value="0.1" units="cm"/>
    </inkml:brush>
  </inkml:definitions>
  <inkml:trace contextRef="#ctx0" brushRef="#br0">126 0 3313 0 0,'-19'6'3922'0'0,"5"11"-3197"0"0,-4 11-611 0 0,9-16-43 0 0,0 1 1 0 0,1 0-1 0 0,0 1 1 0 0,1 0-1 0 0,1 0 1 0 0,0 0-1 0 0,1 1 1 0 0,1 0 0 0 0,0 0-1 0 0,1 0 1 0 0,0 0-1 0 0,2 1 1 0 0,-1 16-1 0 0,2-25-39 0 0,1-1 0 0 0,0 1-1 0 0,1 0 1 0 0,-1-1-1 0 0,1 1 1 0 0,0-1 0 0 0,1 0-1 0 0,-1 1 1 0 0,6 7-1 0 0,-7-13-21 0 0,0 1-1 0 0,0-1 0 0 0,-1 0 0 0 0,1 0 0 0 0,1 0 0 0 0,-1 0 0 0 0,0 0 0 0 0,0 0 0 0 0,0 0 0 0 0,1 0 0 0 0,-1 0 0 0 0,0 0 0 0 0,1-1 0 0 0,-1 1 0 0 0,0 0 0 0 0,1-1 0 0 0,-1 1 0 0 0,4-1 0 0 0,-3 0-2 0 0,0 0 0 0 0,0 0 0 0 0,-1-1 0 0 0,1 1 0 0 0,0-1 0 0 0,0 1 0 0 0,0-1 0 0 0,0 0 0 0 0,0 0 0 0 0,-1 0 0 0 0,1 0 0 0 0,0 0 0 0 0,-1 0 0 0 0,1 0 0 0 0,0-1 0 0 0,-1 1 0 0 0,0-1-1 0 0,3-2 1 0 0,7-9 19 0 0,-1-1-1 0 0,0 0 0 0 0,-1 0 0 0 0,-1-1 0 0 0,0 0 0 0 0,9-28 0 0 0,-4 3-20 0 0,13-63 0 0 0,-26 104-2 0 0,0-1 1 0 0,0 0 0 0 0,0 0-1 0 0,0 0 1 0 0,0 0-1 0 0,0 0 1 0 0,0 0 0 0 0,0 0-1 0 0,0 0 1 0 0,0 0-1 0 0,0 0 1 0 0,0 0-1 0 0,0 0 1 0 0,0 0 0 0 0,0 0-1 0 0,1 0 1 0 0,-1 0-1 0 0,0 0 1 0 0,0 0 0 0 0,0 18 75 0 0,-3 38 73 0 0,2-34-86 0 0,0-17-19 0 0,1 1 1 0 0,0 0-1 0 0,1 0 0 0 0,-1 0 0 0 0,1 0 0 0 0,0 0 0 0 0,1 0 1 0 0,-1-1-1 0 0,1 1 0 0 0,0 0 0 0 0,1-1 0 0 0,-1 0 0 0 0,1 1 1 0 0,0-1-1 0 0,0 0 0 0 0,1-1 0 0 0,4 6 0 0 0,-5-8-60 0 0,0 1 0 0 0,0-1 0 0 0,0 1 0 0 0,1-1 0 0 0,0 0-1 0 0,-1 0 1 0 0,1-1 0 0 0,0 1 0 0 0,0-1 0 0 0,-1 0 0 0 0,1 0-1 0 0,0 0 1 0 0,0 0 0 0 0,0-1 0 0 0,1 0 0 0 0,-1 0 0 0 0,0 0-1 0 0,0 0 1 0 0,0 0 0 0 0,0-1 0 0 0,0 0 0 0 0,0 0 0 0 0,0 0-1 0 0,4-2 1 0 0,9-7-129 0 0,-3-2-156 0 0</inkml:trace>
</inkml:ink>
</file>

<file path=ppt/ink/ink54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0:21:57.442"/>
    </inkml:context>
    <inkml:brush xml:id="br0">
      <inkml:brushProperty name="width" value="0.1" units="cm"/>
      <inkml:brushProperty name="height" value="0.1" units="cm"/>
    </inkml:brush>
  </inkml:definitions>
  <inkml:trace contextRef="#ctx0" brushRef="#br0">1 139 3849 0 0,'2'9'4221'0'0,"1"22"-2718"0"0,-1-2-1038 0 0,-1-19-290 0 0,0 0-61 0 0,1 1 0 0 0,-1-1 0 0 0,2 0 0 0 0,-1 0 0 0 0,1-1 0 0 0,1 1 0 0 0,0 0 0 0 0,0-1 0 0 0,7 10 177 0 0,-11-29-112 0 0,2-3-164 0 0,22-128 58 0 0,-19 120-66 0 0,0 1 1 0 0,1 0-1 0 0,1 0 0 0 0,18-34 0 0 0,-24 52-7 0 0,-1 1-1 0 0,1-1 1 0 0,0 0 0 0 0,0 1-1 0 0,0-1 1 0 0,1 1 0 0 0,-1-1-1 0 0,0 1 1 0 0,0-1-1 0 0,1 1 1 0 0,-1 0 0 0 0,1 0-1 0 0,-1 0 1 0 0,1 0-1 0 0,0 0 1 0 0,-1 0 0 0 0,1 0-1 0 0,0 0 1 0 0,0 0 0 0 0,2 0-1 0 0,-3 2 0 0 0,1-1 0 0 0,-1 0 0 0 0,0 0-1 0 0,1 1 1 0 0,-1-1 0 0 0,1 1 0 0 0,-1-1-1 0 0,0 1 1 0 0,0 0 0 0 0,1 0 0 0 0,-1-1 0 0 0,0 1-1 0 0,0 0 1 0 0,0 0 0 0 0,0 0 0 0 0,0 0-1 0 0,0 0 1 0 0,0 0 0 0 0,0 1 0 0 0,1 1 0 0 0,6 10-8 0 0,-1 1 0 0 0,-1 0 1 0 0,0 0-1 0 0,4 17 1 0 0,-1-7 15 0 0,11 24-35 0 0,-14-29-98 0 0,1-1 1 0 0,1 0-1 0 0,1 0 0 0 0,0-1 1 0 0,1 0-1 0 0,1 0 0 0 0,1-1 1 0 0,21 22-1 0 0,-18-22-413 0 0</inkml:trace>
</inkml:ink>
</file>

<file path=ppt/ink/ink54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0:21:57.819"/>
    </inkml:context>
    <inkml:brush xml:id="br0">
      <inkml:brushProperty name="width" value="0.1" units="cm"/>
      <inkml:brushProperty name="height" value="0.1" units="cm"/>
    </inkml:brush>
  </inkml:definitions>
  <inkml:trace contextRef="#ctx0" brushRef="#br0">138 1 4441 0 0,'2'5'1560'0'0,"0"14"1197"0"0,-6-14-2353 0 0,-1-4-379 0 0,2 3 26 0 0,-5 12 5 0 0,-3 8 57 0 0,-3 1-32 0 0,-8 12 157 0 0,-29 68 0 0 0,46-89-166 0 0,0-1 0 0 0,0 2 0 0 0,-3 30-1 0 0,8 20 98 0 0,1-60-156 0 0,-1 0 1 0 0,2-1-1 0 0,-1 1 1 0 0,1 0 0 0 0,0-1-1 0 0,0 1 1 0 0,1-1-1 0 0,0 0 1 0 0,0 0 0 0 0,0 0-1 0 0,1 0 1 0 0,0-1 0 0 0,5 6-1 0 0,-6-8-4 0 0,0 0 1 0 0,0 0-1 0 0,0-1 0 0 0,1 0 0 0 0,-1 1 1 0 0,1-1-1 0 0,0 0 0 0 0,0-1 0 0 0,0 1 1 0 0,0-1-1 0 0,6 2 0 0 0,36-2 34 0 0,-32-4-201 0 0,-1-1 0 0 0,1-1 0 0 0,-1 0-1 0 0,0-1 1 0 0,0 0 0 0 0,0-1 0 0 0,13-10 0 0 0,3-7-139 0 0</inkml:trace>
</inkml:ink>
</file>

<file path=ppt/ink/ink54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0:21:58.165"/>
    </inkml:context>
    <inkml:brush xml:id="br0">
      <inkml:brushProperty name="width" value="0.1" units="cm"/>
      <inkml:brushProperty name="height" value="0.1" units="cm"/>
    </inkml:brush>
  </inkml:definitions>
  <inkml:trace contextRef="#ctx0" brushRef="#br0">1 0 4217 0 0,'28'44'4572'0'0,"-22"-28"-4411"0"0,0 0 0 0 0,-2 1-1 0 0,1-1 1 0 0,-2 1 0 0 0,2 22 0 0 0,53 233 1197 0 0,-39-194-1174 0 0,-13-56-119 0 0,-3-5-28 0 0,1 0 0 0 0,1-1 0 0 0,1 0 0 0 0,12 27 0 0 0,-12-37 27 0 0,-4-9-6 0 0,0 0 22 0 0,22-52-40 0 0,-17 43-31 0 0,-2 0 0 0 0,1-1 0 0 0,-2 1 0 0 0,5-21 0 0 0,13-85 7 0 0,-16 76-20 0 0,21-77 0 0 0,-11 98-20 0 0,-16 20 23 0 0,0 1 1 0 0,0 0-1 0 0,1-1 0 0 0,-1 1 0 0 0,0 0 1 0 0,1 0-1 0 0,-1-1 0 0 0,0 1 0 0 0,0 0 0 0 0,1 0 1 0 0,-1-1-1 0 0,0 1 0 0 0,1 0 0 0 0,-1 0 1 0 0,1 0-1 0 0,-1 0 0 0 0,0 0 0 0 0,1 0 0 0 0,-1 0 1 0 0,0-1-1 0 0,1 1 0 0 0,-1 0 0 0 0,1 0 1 0 0,-1 0-1 0 0,0 1 0 0 0,1-1 0 0 0,-1 0 0 0 0,0 0 1 0 0,1 0-1 0 0,-1 0 0 0 0,1 0 0 0 0,-1 0 1 0 0,0 0-1 0 0,1 1 0 0 0,-1-1 0 0 0,0 0 0 0 0,1 0 1 0 0,-1 0-1 0 0,0 1 0 0 0,0-1 0 0 0,1 0 1 0 0,-1 1-1 0 0,0-1 0 0 0,0 0 0 0 0,1 0 0 0 0,-1 1 1 0 0,0-1-1 0 0,0 0 0 0 0,0 1 0 0 0,1-1 1 0 0,-1 1-1 0 0,0-1 0 0 0,0 0 0 0 0,0 1 0 0 0,0-1 1 0 0,0 0-1 0 0,0 1 0 0 0,0-1 0 0 0,0 1 1 0 0,0 1-8 0 0,0 14-10 0 0,0 36 2 0 0,2 71 30 0 0,0-102 21 0 0,1 0 0 0 0,8 27 0 0 0,-9-42-52 0 0,0 1 0 0 0,0-1 0 0 0,1 0 0 0 0,0 0 0 0 0,0 0 0 0 0,5 6-1 0 0,-6-9-29 0 0,0-1 0 0 0,-1 0 0 0 0,1 0 0 0 0,0-1 0 0 0,0 1 0 0 0,0 0 0 0 0,1-1 0 0 0,-1 1 0 0 0,5 1 0 0 0,-6-2-6 0 0,0-1 0 0 0,0 1 0 0 0,1-1 0 0 0,-1 1 0 0 0,0-1 0 0 0,0 0 0 0 0,1 0 0 0 0,-1 0 0 0 0,0 1 0 0 0,1-1 0 0 0,-1-1 0 0 0,1 1 0 0 0,-1 0 0 0 0,0 0 0 0 0,0 0 0 0 0,1-1 0 0 0,-1 1 0 0 0,0 0 0 0 0,1-1 0 0 0,-1 1 0 0 0,0-1 0 0 0,0 0 0 0 0,0 1 0 0 0,0-1 0 0 0,1 0 0 0 0,-1 0-1 0 0,0 0 1 0 0,1-1 0 0 0,13-21-2268 0 0,-8 7-1157 0 0</inkml:trace>
</inkml:ink>
</file>

<file path=ppt/ink/ink54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0:21:58.509"/>
    </inkml:context>
    <inkml:brush xml:id="br0">
      <inkml:brushProperty name="width" value="0.1" units="cm"/>
      <inkml:brushProperty name="height" value="0.1" units="cm"/>
    </inkml:brush>
  </inkml:definitions>
  <inkml:trace contextRef="#ctx0" brushRef="#br0">59 159 2256 0 0,'20'-90'2228'0'0,"-19"89"-2150"0"0,-1 0 0 0 0,0 0 0 0 0,0 1 0 0 0,0-1 0 0 0,0 0 1 0 0,0 0-1 0 0,0 0 0 0 0,0 0 0 0 0,0 0 0 0 0,0 0 0 0 0,0 0 1 0 0,-1 1-1 0 0,1-1 0 0 0,0 0 0 0 0,-1 0 0 0 0,1 0 0 0 0,0 0 0 0 0,-1 1 1 0 0,1-1-1 0 0,-1 0 0 0 0,1 1 0 0 0,-1-1 0 0 0,0 0 0 0 0,1 1 1 0 0,-1-1-1 0 0,0 0 0 0 0,1 1 0 0 0,-1-1 0 0 0,0 1 0 0 0,0-1 0 0 0,1 1 1 0 0,-1 0-1 0 0,0-1 0 0 0,0 1 0 0 0,0 0 0 0 0,0 0 0 0 0,1-1 1 0 0,-1 1-1 0 0,0 0 0 0 0,0 0 0 0 0,-2 0 0 0 0,1 0-46 0 0,0 0 0 0 0,0 0-1 0 0,0 0 1 0 0,0 0-1 0 0,0 0 1 0 0,0 1 0 0 0,0-1-1 0 0,0 0 1 0 0,0 1 0 0 0,1 0-1 0 0,-1-1 1 0 0,-3 3 0 0 0,0 7 81 0 0,1 0 0 0 0,1 0 0 0 0,0 0 0 0 0,0 0 0 0 0,1 0-1 0 0,0 1 1 0 0,1-1 0 0 0,0 1 0 0 0,1 14 0 0 0,-3 13 7 0 0,1-16 60 0 0,1 0-1 0 0,3 28 1 0 0,-2-46-162 0 0,0 1 0 0 0,1-1 0 0 0,0 1 0 0 0,0-1 0 0 0,0 0 0 0 0,0 1 0 0 0,1-1 0 0 0,-1 0 0 0 0,1 0 0 0 0,0 0 0 0 0,1 0 0 0 0,-1 0 0 0 0,1-1 0 0 0,-1 1 0 0 0,1-1 0 0 0,6 7 0 0 0,-8-10-15 0 0,0 1 0 0 0,-1-1 0 0 0,1 0 0 0 0,-1 1 1 0 0,1-1-1 0 0,-1 0 0 0 0,1 1 0 0 0,0-1 0 0 0,-1 0 1 0 0,1 0-1 0 0,0 1 0 0 0,-1-1 0 0 0,1 0 1 0 0,0 0-1 0 0,-1 0 0 0 0,1 0 0 0 0,0 0 0 0 0,-1 0 1 0 0,1 0-1 0 0,0 0 0 0 0,0 0 0 0 0,-1 0 1 0 0,1 0-1 0 0,0-1 0 0 0,-1 1 0 0 0,1 0 0 0 0,-1 0 1 0 0,1-1-1 0 0,0 1 0 0 0,-1 0 0 0 0,1-1 0 0 0,-1 1 1 0 0,1-1-1 0 0,-1 1 0 0 0,1-1 0 0 0,-1 1 1 0 0,1-1-1 0 0,15-27 159 0 0,-9 14-126 0 0,22-29-33 0 0,-18 29-1 0 0,-2-1 0 0 0,0 1-1 0 0,10-22 1 0 0,3-20-1 0 0,-13 31-1 0 0,1 0 0 0 0,1 0 0 0 0,1 1-1 0 0,16-23 1 0 0,-28 47 2 0 0,1-1 0 0 0,-1 1 0 0 0,0 0-1 0 0,0 0 1 0 0,0-1 0 0 0,1 1 0 0 0,-1 0 0 0 0,0 0-1 0 0,0-1 1 0 0,1 1 0 0 0,-1 0 0 0 0,0 0 0 0 0,1 0-1 0 0,-1 0 1 0 0,0-1 0 0 0,1 1 0 0 0,-1 0 0 0 0,0 0-1 0 0,1 0 1 0 0,-1 0 0 0 0,0 0 0 0 0,1 0 0 0 0,-1 0-1 0 0,0 0 1 0 0,1 0 0 0 0,-1 0 0 0 0,0 0 0 0 0,1 0-1 0 0,-1 0 1 0 0,0 0 0 0 0,0 0 0 0 0,1 1 0 0 0,-1-1-1 0 0,0 0 1 0 0,1 0 0 0 0,-1 0 0 0 0,0 0 0 0 0,1 0-1 0 0,-1 1 1 0 0,0-1 0 0 0,0 0 0 0 0,1 0 0 0 0,-1 1-1 0 0,0-1 1 0 0,0 0 0 0 0,0 0 0 0 0,1 1 0 0 0,-1-1 0 0 0,0 0-1 0 0,0 1 1 0 0,0-1 0 0 0,0 0 0 0 0,0 1 0 0 0,0-1-1 0 0,1 0 1 0 0,-1 1 0 0 0,0-1 0 0 0,0 0 0 0 0,0 1-1 0 0,0-1 1 0 0,9 32 204 0 0,-7-23-224 0 0,36 163 784 0 0,-36-167-741 0 0,-1-1-1 0 0,1 0 1 0 0,0 1-1 0 0,0-1 1 0 0,0 0-1 0 0,0 0 0 0 0,1 0 1 0 0,0 0-1 0 0,-1 0 1 0 0,2-1-1 0 0,-1 1 0 0 0,0-1 1 0 0,1 0-1 0 0,-1 0 1 0 0,1 0-1 0 0,0 0 0 0 0,0-1 1 0 0,0 1-1 0 0,5 1 1 0 0,-6-3-131 0 0,21 9 513 0 0,-23-10-466 0 0,-1 0 0 0 0,1 0 0 0 0,-1 0 0 0 0,1 0 0 0 0,-1 0-1 0 0,1 0 1 0 0,-1 0 0 0 0,1-1 0 0 0,-1 1 0 0 0,1 0 0 0 0,-1 0 0 0 0,1 0-1 0 0,-1-1 1 0 0,1 1 0 0 0,-1 0 0 0 0,1-1 0 0 0,-1 1 0 0 0,1 0-1 0 0,-1-1 1 0 0,0 1 0 0 0,1-1 0 0 0,-1 1 0 0 0,0-1 0 0 0,1 1 0 0 0,-1 0-1 0 0,0-1 1 0 0,0 1 0 0 0,0-1 0 0 0,1 1 0 0 0,-1-1 0 0 0,0 0-1 0 0,0 1 1 0 0,0-1 0 0 0,0 1 0 0 0,0-1 0 0 0,0 1 0 0 0,0-1 0 0 0,0 1-1 0 0,0-1 1 0 0,0 1 0 0 0,0-1 0 0 0,0 0 0 0 0</inkml:trace>
</inkml:ink>
</file>

<file path=ppt/ink/ink54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0:21:59.205"/>
    </inkml:context>
    <inkml:brush xml:id="br0">
      <inkml:brushProperty name="width" value="0.1" units="cm"/>
      <inkml:brushProperty name="height" value="0.1" units="cm"/>
    </inkml:brush>
  </inkml:definitions>
  <inkml:trace contextRef="#ctx0" brushRef="#br0">32 3 4273 0 0,'-4'8'4224'0'0,"1"-6"-3787"0"0,2 1-230 0 0,-4 15 174 0 0,3 17 50 0 0,1-10-223 0 0,-3 3-44 0 0,-2 9 99 0 0,0 45 0 0 0,10-35-131 0 0,2-17-71 0 0,-5-27-53 0 0,0 0 0 0 0,0 0 1 0 0,0 1-1 0 0,0-1 0 0 0,0 0 1 0 0,1 0-1 0 0,-1 0 0 0 0,1 0 1 0 0,0-1-1 0 0,0 1 1 0 0,0 0-1 0 0,0-1 0 0 0,1 1 1 0 0,-1-1-1 0 0,1 0 0 0 0,5 4 1 0 0,-6-5-2 0 0,1 0 0 0 0,-1 0 1 0 0,1-1-1 0 0,-1 1 0 0 0,0-1 1 0 0,1 1-1 0 0,-1-1 0 0 0,1 0 1 0 0,-1 0-1 0 0,1 0 1 0 0,-1-1-1 0 0,1 1 0 0 0,-1 0 1 0 0,1-1-1 0 0,-1 1 0 0 0,1-1 1 0 0,3-2-1 0 0,2-1 13 0 0,1-1 1 0 0,-1 0-1 0 0,0 0 1 0 0,-1-1-1 0 0,0 0 0 0 0,1-1 1 0 0,-2 1-1 0 0,1-1 1 0 0,-1-1-1 0 0,6-8 0 0 0,-8 8-13 0 0,0 0 0 0 0,-1 0 0 0 0,0 0-1 0 0,0 0 1 0 0,0-1 0 0 0,-1 0-1 0 0,-1 1 1 0 0,1-1 0 0 0,-1 0-1 0 0,-1 0 1 0 0,0 0 0 0 0,0 0-1 0 0,-1 0 1 0 0,-2-10 0 0 0,1 1-15 0 0,-2 0 1 0 0,0 1-1 0 0,-1 0 1 0 0,-1 0-1 0 0,-1 0 1 0 0,-10-19-1 0 0,52 122 152 0 0,-12-24 27 0 0,-13-33-129 0 0,4 15 50 0 0,11 71 218 0 0,-8-35-94 0 0,-14-64-184 0 0,0 0-1 0 0,-2 0 0 0 0,0 1 0 0 0,-1-1 1 0 0,-3 33-1 0 0,-7 2 33 0 0,1-21-46 0 0,-4 0 8 0 0,-15 12 25 0 0,26-40-45 0 0,1-1 0 0 0,-1 1 0 0 0,1-1 0 0 0,-1 1 0 0 0,0-1 0 0 0,0 1 0 0 0,0-1 0 0 0,0 0 0 0 0,0 0 0 0 0,0 0 0 0 0,0 0 0 0 0,0 0 0 0 0,0-1 0 0 0,0 1 0 0 0,-1-1 0 0 0,1 1 0 0 0,0-1 0 0 0,0 0 0 0 0,-1 0 0 0 0,1 0 0 0 0,0 0 1 0 0,0 0-1 0 0,-1 0 0 0 0,1-1 0 0 0,0 1 0 0 0,0-1 0 0 0,-1 1 0 0 0,1-1 0 0 0,0 0 0 0 0,0 0 0 0 0,0 0 0 0 0,-3-2 0 0 0,-1-1-25 0 0,-1-1 1 0 0,1 0-1 0 0,0-1 1 0 0,0 1 0 0 0,1-1-1 0 0,0 0 1 0 0,0-1-1 0 0,0 1 1 0 0,1-1-1 0 0,0 0 1 0 0,0 0 0 0 0,0-1-1 0 0,1 1 1 0 0,0-1-1 0 0,1 1 1 0 0,0-1-1 0 0,0 0 1 0 0,1 0-1 0 0,0 0 1 0 0,0 0 0 0 0,0 0-1 0 0,2-9 1 0 0,-1 6 10 0 0,1 0 0 0 0,0 1-1 0 0,1-1 1 0 0,0 1 0 0 0,1 0 0 0 0,0 0 0 0 0,1 0 0 0 0,0 0 0 0 0,0 0 0 0 0,1 1 0 0 0,0 0 0 0 0,1 0 0 0 0,0 0 0 0 0,0 0 0 0 0,1 1-1 0 0,10-9 1 0 0,6-2-9 0 0,0 2-1 0 0,33-18 0 0 0,-25 16 9 0 0,-21 13 6 0 0,0-1 1 0 0,0 0 0 0 0,0 0 0 0 0,-1-1 0 0 0,0 0-1 0 0,-1-1 1 0 0,0 0 0 0 0,0-1 0 0 0,-1 1-1 0 0,0-1 1 0 0,8-15 0 0 0,-4 2 8 0 0,-1 5-6 0 0,-1 0 0 0 0,-1-1 0 0 0,8-28-1 0 0,-12 32 2 0 0,-3 14 0 0 0,0-1-1 0 0,-1 0 1 0 0,1 0 0 0 0,-1 0 0 0 0,1 0 0 0 0,-1 1 0 0 0,0-1 0 0 0,0 0-1 0 0,1 0 1 0 0,-1 0 0 0 0,-1 0 0 0 0,1-4 0 0 0,-1 5 0 0 0,0 0 0 0 0,-1 0 0 0 0,1 0 0 0 0,0 1 1 0 0,0-1-1 0 0,0 0 0 0 0,-1 0 0 0 0,1 1 0 0 0,0-1 0 0 0,-1 1 0 0 0,1-1 0 0 0,0 1 0 0 0,-1 0 1 0 0,1-1-1 0 0,-1 1 0 0 0,1 0 0 0 0,-1 0 0 0 0,1 0 0 0 0,0 0 0 0 0,-1 0 0 0 0,1 0 1 0 0,-2 1-1 0 0,-2-1 3 0 0,0 0 0 0 0,0 1-1 0 0,0 0 1 0 0,0 0 0 0 0,1 0 0 0 0,-1 0 0 0 0,0 1 0 0 0,1 0 0 0 0,-1 0 0 0 0,1 0 0 0 0,0 0 0 0 0,-1 1 0 0 0,1 0 0 0 0,0 0 0 0 0,1 0 0 0 0,-1 0 0 0 0,1 0 0 0 0,-7 8 0 0 0,3-1 5 0 0,0 0 0 0 0,1 0 0 0 0,0 1 0 0 0,1 0 0 0 0,0 0 0 0 0,-5 17 0 0 0,6-17 9 0 0,1 1 0 0 0,0-1 0 0 0,1 1-1 0 0,1 0 1 0 0,-1 20 0 0 0,2-25 13 0 0,1-1 0 0 0,0 1-1 0 0,0-1 1 0 0,0 1 0 0 0,1-1 0 0 0,0 0 0 0 0,3 9 0 0 0,-1-8-7 0 0,-1 0 1 0 0,1-1-1 0 0,0 1 1 0 0,1-1-1 0 0,0 0 1 0 0,0-1-1 0 0,0 1 1 0 0,0-1-1 0 0,1 0 1 0 0,0 0-1 0 0,0-1 0 0 0,0 1 1 0 0,1-1-1 0 0,-1-1 1 0 0,1 1-1 0 0,0-1 1 0 0,0-1-1 0 0,0 1 1 0 0,8 1-1 0 0,-10-2-63 0 0,1-1-1 0 0,-1 0 0 0 0,1 0 1 0 0,-1 0-1 0 0,1-1 0 0 0,9 0 0 0 0,-8-1 130 0 0,0 0-1 0 0,0 0 1 0 0,0-1-1 0 0,0 0 1 0 0,0 0-1 0 0,-1 0 1 0 0,12-7-1 0 0,1-3 714 0 0,-1 0 0 0 0,0-1 0 0 0,22-21 0 0 0,-21 14 715 0 0</inkml:trace>
</inkml:ink>
</file>

<file path=ppt/ink/ink54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0:21:59.683"/>
    </inkml:context>
    <inkml:brush xml:id="br0">
      <inkml:brushProperty name="width" value="0.1" units="cm"/>
      <inkml:brushProperty name="height" value="0.1" units="cm"/>
    </inkml:brush>
  </inkml:definitions>
  <inkml:trace contextRef="#ctx0" brushRef="#br0">29 9 4561 0 0,'-6'-8'4632'0'0,"7"9"-4039"0"0,4 63-50 0 0,-3-52-517 0 0,0 0 0 0 0,-1 1 0 0 0,-1-1 0 0 0,0 0-1 0 0,0 0 1 0 0,-1 1 0 0 0,-1-1 0 0 0,0 0 0 0 0,-4 14 0 0 0,-2-10-10 0 0,6-12-10 0 0,0 1 0 0 0,0 0 0 0 0,0-1 0 0 0,1 1 0 0 0,-1 0 0 0 0,1 0 0 0 0,0-1 0 0 0,1 1 0 0 0,-1 0 0 0 0,1 0 0 0 0,0 7 0 0 0,2 82-709 0 0,-2-93 653 0 0,1 0 1 0 0,-1 0 0 0 0,1-1-1 0 0,0 1 1 0 0,-1 0 0 0 0,1-1-1 0 0,-1 1 1 0 0,1 0-1 0 0,0-1 1 0 0,0 1 0 0 0,-1-1-1 0 0,1 1 1 0 0,0-1 0 0 0,0 1-1 0 0,0-1 1 0 0,-1 0-1 0 0,1 1 1 0 0,0-1 0 0 0,0 0-1 0 0,0 0 1 0 0,0 0 0 0 0,0 1-1 0 0,0-1 1 0 0,0 0-1 0 0,-1 0 1 0 0,1 0 0 0 0,0 0-1 0 0,0-1 1 0 0,0 1 0 0 0,0 0-1 0 0,0 0 1 0 0,0-1-1 0 0,0 1 1 0 0,-1 0 0 0 0,1-1-1 0 0,0 1 1 0 0,0-1 0 0 0,0 1-1 0 0,-1-1 1 0 0,1 1-1 0 0,0-1 1 0 0,1-1 0 0 0,2-5-1064 0 0</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19:05:40.357"/>
    </inkml:context>
    <inkml:brush xml:id="br0">
      <inkml:brushProperty name="width" value="0.05" units="cm"/>
      <inkml:brushProperty name="height" value="0.05" units="cm"/>
    </inkml:brush>
  </inkml:definitions>
  <inkml:trace contextRef="#ctx0" brushRef="#br0">111 88 2072 0 0,'42'-65'2145'0'0,"-37"57"-1092"0"0,-3 1-33 0 0,-4 4 462 0 0,-1-1 1590 0 0,-4 9-296 0 0,-8 15-2608 0 0,11-14-115 0 0,0 0 0 0 0,0 0 0 0 0,-1-1 0 0 0,1 0 0 0 0,-1 0 0 0 0,-7 5 0 0 0,7-6-8 0 0,1 0-1 0 0,0 0 0 0 0,0 1 0 0 0,0-1 0 0 0,0 1 0 0 0,0 0 0 0 0,1 0 0 0 0,-4 7 0 0 0,-13 16 206 0 0,17-25-217 0 0,1-1-1 0 0,0 0 1 0 0,0 1-1 0 0,0-1 0 0 0,1 1 1 0 0,-1 0-1 0 0,1-1 1 0 0,-1 1-1 0 0,1 0 0 0 0,0 0 1 0 0,0 0-1 0 0,0 0 1 0 0,0 0-1 0 0,1 0 0 0 0,-1 0 1 0 0,1 1-1 0 0,0-1 1 0 0,0 5-1 0 0,0 5 18 0 0,-5 22 25 0 0,0-13-32 0 0,7-2 28 0 0,13 9-4 0 0,-3-6-13 0 0,-12-22-50 0 0,1 0 0 0 0,0 1 0 0 0,-1-1 0 0 0,1 1 0 0 0,0-1 0 0 0,0 0 0 0 0,0 0 0 0 0,0 1 0 0 0,0-1 0 0 0,0 0 0 0 0,0 0 0 0 0,0 0 0 0 0,1 0 0 0 0,-1 0 0 0 0,0-1 0 0 0,1 1 0 0 0,-1 0 0 0 0,1 0 0 0 0,-1-1 0 0 0,0 1 1 0 0,1-1-1 0 0,-1 1 0 0 0,1-1 0 0 0,0 0 0 0 0,-1 0 0 0 0,1 0 0 0 0,-1 0 0 0 0,1 0 0 0 0,-1 0 0 0 0,1 0 0 0 0,-1 0 0 0 0,1 0 0 0 0,-1-1 0 0 0,1 1 0 0 0,-1-1 0 0 0,2 0 0 0 0,8-2 12 0 0,-1-1 0 0 0,0 0 0 0 0,17-10 0 0 0,-21 11-6 0 0,8-4 3 0 0,-1 0 0 0 0,0-1 0 0 0,-1-1 1 0 0,1 0-1 0 0,-2 0 0 0 0,1-1 0 0 0,-1-1 0 0 0,-1 0 1 0 0,17-22-1 0 0,-26 28-7 0 0,0-1-1 0 0,0 1 1 0 0,0-1 0 0 0,-1 1 0 0 0,0-1-1 0 0,0 0 1 0 0,0 1 0 0 0,-1-1-1 0 0,1 1 1 0 0,-2-1 0 0 0,1 1 0 0 0,-3-8-1 0 0,1 7-4 0 0,0 0 0 0 0,0 0 0 0 0,0 1 0 0 0,-1-1 0 0 0,0 1-1 0 0,0 0 1 0 0,0 0 0 0 0,-1 0 0 0 0,0 0 0 0 0,0 1 0 0 0,0 0-1 0 0,0 0 1 0 0,-1 0 0 0 0,1 1 0 0 0,-1 0 0 0 0,-6-3-1 0 0,-7-2 2 0 0,0 0 0 0 0,0 2 0 0 0,0 0 0 0 0,-21-3 0 0 0,27 6-60 0 0,10 2 22 0 0,0 0 0 0 0,1 0 0 0 0,-1 0 0 0 0,1 0 0 0 0,-1 1 0 0 0,0-1 0 0 0,0 1 0 0 0,1 0 0 0 0,-1 0 0 0 0,0 0 0 0 0,0 0 0 0 0,1 0 0 0 0,-1 1 0 0 0,0-1 0 0 0,0 1 0 0 0,1 0 0 0 0,-1 0 0 0 0,1 0 0 0 0,-1 0 0 0 0,1 0 0 0 0,-5 3 0 0 0,7-4 28 0 0,0 0 0 0 0,0 1 0 0 0,-1-1 0 0 0,1 0 0 0 0,0 1 0 0 0,0-1 0 0 0,0 1 0 0 0,0-1 1 0 0,-1 0-1 0 0,1 1 0 0 0,0-1 0 0 0,0 1 0 0 0,0-1 0 0 0,0 1 0 0 0,0-1 0 0 0,0 0 0 0 0,0 1 0 0 0,0-1 1 0 0,0 1-1 0 0,0-1 0 0 0,0 1 0 0 0,1-1 0 0 0,-1 0 0 0 0,0 1 0 0 0,0-1 0 0 0,0 1 0 0 0,0-1 1 0 0,1 0-1 0 0,-1 1 0 0 0,0-1 0 0 0,0 0 0 0 0,1 1 0 0 0,-1-1 0 0 0,0 0 0 0 0,1 1 0 0 0,-1-1 0 0 0,0 0 1 0 0,1 0-1 0 0,-1 1 0 0 0,0-1 0 0 0,1 0 0 0 0,4 5-274 0 0,1 2-262 0 0</inkml:trace>
</inkml:ink>
</file>

<file path=ppt/ink/ink5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23:02:01.842"/>
    </inkml:context>
    <inkml:brush xml:id="br0">
      <inkml:brushProperty name="width" value="0.05" units="cm"/>
      <inkml:brushProperty name="height" value="0.05" units="cm"/>
      <inkml:brushProperty name="color" value="#E71224"/>
    </inkml:brush>
  </inkml:definitions>
  <inkml:trace contextRef="#ctx0" brushRef="#br0">0 128 7586 0 0,'37'72'7512'0'0,"-30"-58"-7594"0"0,2-1 0 0 0,0 0 1 0 0,1 0-1 0 0,0-1 0 0 0,0 0 0 0 0,2-1 1 0 0,-1 0-1 0 0,1-1 0 0 0,1 0 1 0 0,15 8-1 0 0,-20-14 227 0 0,-2-2-45 0 0,-32-18 517 0 0,-3-11-422 0 0,4 2-68 0 0,-42-34-27 0 0,58 44-96 0 0,19 9 2 0 0,30 3 3 0 0,23-3 3 0 0,-58 1-11 0 0,3-10-1 0 0,1-1 0 0 0,-5 12 0 0 0,1 1 0 0 0,0-1 0 0 0,0 0 0 0 0,0 1 1 0 0,0 0-1 0 0,7-3 0 0 0,-9 5-1 0 0,0 0 1 0 0,-1 0-1 0 0,1 0 1 0 0,0 0 0 0 0,-1-1-1 0 0,1 0 1 0 0,-1 1-1 0 0,0-1 1 0 0,0 0-1 0 0,1 0 1 0 0,-1 0 0 0 0,0 0-1 0 0,-1 0 1 0 0,1-1-1 0 0,0 1 1 0 0,-1 0 0 0 0,1-1-1 0 0,-1 1 1 0 0,2-5-1 0 0,-2 1-1 0 0,11-21 0 0 0,-12 26-10 0 0,23 50-69 0 0,-13-33 84 0 0,0 0 0 0 0,1 0-1 0 0,0-2 1 0 0,1 1 0 0 0,1-1 0 0 0,0-1-1 0 0,1 0 1 0 0,1-1 0 0 0,0-1 0 0 0,0 0-1 0 0,1-1 1 0 0,20 9 0 0 0,-15-12 6 0 0,0-2-8 0 0,1 0 1 0 0,24 1-1 0 0,-20-4 1 0 0,-19-1-1 0 0,33 1 30 0 0,72-4 0 0 0,-52-3-9 0 0,-21 1-6 0 0,6 0 1 0 0,-22 2-9 0 0,0-2-1 0 0,-1 0 0 0 0,1-1 0 0 0,40-15 1 0 0,-13-7 18 0 0,-20 3 9 0 0,-24 17-18 0 0,0 0 0 0 0,0 0 1 0 0,-1 0-1 0 0,0-1 0 0 0,6-10 1 0 0,2-5 48 0 0,-8 16-44 0 0,-1-1 0 0 0,0 0 1 0 0,0 1-1 0 0,-1-1 0 0 0,3-11 0 0 0,-6 17-7 0 0,1-1 1 0 0,-1 0-1 0 0,0 0 1 0 0,0 0-1 0 0,0 0 0 0 0,0 0 1 0 0,0 0-1 0 0,-1 0 1 0 0,1 0-1 0 0,-1 1 1 0 0,0-1-1 0 0,0 0 1 0 0,0 0-1 0 0,0 1 1 0 0,0-1-1 0 0,-1 0 0 0 0,1 1 1 0 0,-1 0-1 0 0,-3-5 1 0 0,3 6 2 0 0,0-1 0 0 0,0 1 1 0 0,-1 0-1 0 0,1 0 0 0 0,0 0 1 0 0,-1 0-1 0 0,1 0 0 0 0,-1 1 0 0 0,1-1 1 0 0,-1 1-1 0 0,1-1 0 0 0,-1 1 0 0 0,1 0 1 0 0,-1 0-1 0 0,1 0 0 0 0,-1 1 1 0 0,1-1-1 0 0,-1 0 0 0 0,1 1 0 0 0,-1 0 1 0 0,1-1-1 0 0,-5 3 0 0 0,-56 23 153 0 0,61-25-166 0 0,-8 5 19 0 0,1-1 1 0 0,0 1-1 0 0,0 1 1 0 0,0 0-1 0 0,1 0 1 0 0,0 0-1 0 0,1 1 1 0 0,0 0-1 0 0,0 1 1 0 0,0 0-1 0 0,1 0 1 0 0,1 0-1 0 0,-1 1 1 0 0,2-1-1 0 0,-1 1 1 0 0,-4 18-1 0 0,8-24-10 0 0,0 1 1 0 0,1 0-1 0 0,0 0 1 0 0,0 0-1 0 0,0-1 1 0 0,1 1-1 0 0,0 0 0 0 0,0 0 1 0 0,0-1-1 0 0,0 1 1 0 0,1 0-1 0 0,-1-1 0 0 0,1 0 1 0 0,0 1-1 0 0,1-1 1 0 0,-1 0-1 0 0,1 0 1 0 0,0 0-1 0 0,0 0 0 0 0,0-1 1 0 0,0 1-1 0 0,1-1 1 0 0,-1 0-1 0 0,1 0 1 0 0,0 0-1 0 0,0 0 0 0 0,0-1 1 0 0,0 1-1 0 0,0-1 1 0 0,1 0-1 0 0,5 1 0 0 0,10 6-45 0 0,2-1 0 0 0,-1-1 0 0 0,1-1 0 0 0,0-1 0 0 0,0-2 0 0 0,0 0 0 0 0,38 1 0 0 0,3 0-391 0 0,1-3 0 0 0,-1-3 1 0 0,0-2-1 0 0,70-14 0 0 0,-113 12 183 0 0,-1-1 1 0 0,26-11 0 0 0,2-2-284 0 0,2 6-91 0 0</inkml:trace>
</inkml:ink>
</file>

<file path=ppt/ink/ink55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0:22:00.072"/>
    </inkml:context>
    <inkml:brush xml:id="br0">
      <inkml:brushProperty name="width" value="0.1" units="cm"/>
      <inkml:brushProperty name="height" value="0.1" units="cm"/>
    </inkml:brush>
  </inkml:definitions>
  <inkml:trace contextRef="#ctx0" brushRef="#br0">0 149 2401 0 0,'89'-75'2343'0'0,"-88"75"-2274"0"0,-1-1 0 0 0,1 1 1 0 0,-1-1-1 0 0,1 1 0 0 0,-1-1 0 0 0,1 1 1 0 0,0-1-1 0 0,-1 1 0 0 0,1-1 1 0 0,0 1-1 0 0,0 0 0 0 0,-1-1 0 0 0,1 1 1 0 0,0 0-1 0 0,0 0 0 0 0,-1-1 1 0 0,1 1-1 0 0,0 0 0 0 0,0 0 1 0 0,0 0-1 0 0,0 0 0 0 0,-1 0 0 0 0,1 0 1 0 0,0 0-1 0 0,0 0 0 0 0,0 1 1 0 0,-1-1-1 0 0,1 0 0 0 0,0 0 0 0 0,0 1 1 0 0,-1-1-1 0 0,1 0 0 0 0,0 1 1 0 0,-1-1-1 0 0,1 1 0 0 0,0-1 0 0 0,-1 1 1 0 0,1-1-1 0 0,-1 1 0 0 0,1 0 1 0 0,-1-1-1 0 0,2 2 0 0 0,6 24 167 0 0,-8-23-101 0 0,13 107 1769 0 0,-1-37-1337 0 0,-12-63-536 0 0,1 0 0 0 0,0 1 0 0 0,1-1-1 0 0,0 0 1 0 0,1 0 0 0 0,0 0 0 0 0,0 0 0 0 0,7 13-1 0 0,-9-22-26 0 0,-1-1-1 0 0,0 1 0 0 0,1 0 0 0 0,-1-1 0 0 0,1 1 1 0 0,-1 0-1 0 0,1-1 0 0 0,-1 1 0 0 0,1-1 0 0 0,-1 1 1 0 0,1-1-1 0 0,0 1 0 0 0,-1-1 0 0 0,1 0 0 0 0,0 1 1 0 0,-1-1-1 0 0,1 0 0 0 0,0 1 0 0 0,-1-1 0 0 0,1 0 1 0 0,0 0-1 0 0,0 1 0 0 0,-1-1 0 0 0,1 0 0 0 0,0 0 1 0 0,0 0-1 0 0,-1 0 0 0 0,1 0 0 0 0,0 0 0 0 0,0-1 1 0 0,0 1-1 0 0,21-16 120 0 0,-17 10-102 0 0,-1-1 1 0 0,1 1 0 0 0,-1-1-1 0 0,-1 0 1 0 0,5-11 0 0 0,12-21 18 0 0,-9 18 3 0 0,-1-15-7 0 0,3-6-12 0 0,16-32 33 0 0,-12 24-31 0 0,-7 20-18 0 0,-8 23-26 0 0,9-22-4 0 0,-11 29 21 0 0,0 0-1 0 0,0-1 1 0 0,0 1 0 0 0,0 0 0 0 0,0 0 0 0 0,0-1-1 0 0,0 1 1 0 0,0 0 0 0 0,0-1 0 0 0,1 1 0 0 0,-1 0-1 0 0,0 0 1 0 0,0-1 0 0 0,0 1 0 0 0,0 0-1 0 0,1 0 1 0 0,-1 0 0 0 0,0-1 0 0 0,0 1 0 0 0,0 0-1 0 0,1 0 1 0 0,-1 0 0 0 0,0-1 0 0 0,0 1-1 0 0,1 0 1 0 0,-1 0 0 0 0,0 0 0 0 0,0 0 0 0 0,1 0-1 0 0,-1 0 1 0 0,0 0 0 0 0,0 0 0 0 0,1 0 0 0 0,-1 0-1 0 0,0-1 1 0 0,1 1 0 0 0,-1 0 0 0 0,0 1-1 0 0,0-1 1 0 0,1 0 0 0 0,-1 0 0 0 0,0 0 0 0 0,1 0-1 0 0,-1 0 1 0 0,0 0 0 0 0,0 0 0 0 0,1 0 0 0 0,-1 0-1 0 0,0 1 1 0 0,0-1 0 0 0,1 0 0 0 0,-1 0-1 0 0,0 0 1 0 0,0 0 0 0 0,0 1 0 0 0,1-1 0 0 0,-1 0-1 0 0,0 0 1 0 0,0 1 0 0 0,0-1 0 0 0,0 0-1 0 0,1 0 1 0 0,-1 1 0 0 0,0-1 0 0 0,0 0 0 0 0,0 1-1 0 0,1 0-16 0 0,1 10 18 0 0,58 185 49 0 0,-56-188-67 0 0,0 0 0 0 0,1 1 0 0 0,0-2 0 0 0,0 1 0 0 0,9 9 0 0 0,-11-14-2 0 0,-1 0 0 0 0,1 0-1 0 0,0 0 1 0 0,0 0 0 0 0,0-1 0 0 0,0 0-1 0 0,0 1 1 0 0,0-1 0 0 0,1 0-1 0 0,-1 0 1 0 0,1-1 0 0 0,0 1-1 0 0,7 1 1 0 0,0-3-175 0 0</inkml:trace>
</inkml:ink>
</file>

<file path=ppt/ink/ink55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0:22:00.443"/>
    </inkml:context>
    <inkml:brush xml:id="br0">
      <inkml:brushProperty name="width" value="0.1" units="cm"/>
      <inkml:brushProperty name="height" value="0.1" units="cm"/>
    </inkml:brush>
  </inkml:definitions>
  <inkml:trace contextRef="#ctx0" brushRef="#br0">6 1 4193 0 0,'5'5'4071'0'0,"-7"14"-3186"0"0,-3 12-900 0 0,2 81 588 0 0,11 133 1 0 0,-4-77-220 0 0,-4-105-1027 0 0,-1-63 606 0 0,1 0 1 0 0,0 0-1 0 0,0 1 0 0 0,-1-1 0 0 0,1 0 1 0 0,0 0-1 0 0,0 0 0 0 0,-1 0 0 0 0,1 0 0 0 0,0 0 1 0 0,0 0-1 0 0,-1 0 0 0 0,1 0 0 0 0,0 0 1 0 0,-1 0-1 0 0,1 0 0 0 0,0 0 0 0 0,0 0 1 0 0,-1 0-1 0 0,1 0 0 0 0,0-1 0 0 0,0 1 0 0 0,-1 0 1 0 0,1 0-1 0 0,0 0 0 0 0,0 0 0 0 0,0 0 1 0 0,-1-1-1 0 0,1 1 0 0 0,0 0 0 0 0,0 0 1 0 0,0 0-1 0 0,-1-1 0 0 0,1 1 0 0 0,0 0 0 0 0,0 0 1 0 0,0 0-1 0 0,0-1 0 0 0,0 1 0 0 0,-1 0 1 0 0,1 0-1 0 0,0-1 0 0 0,0 1 0 0 0,0-1 0 0 0,-1-7-1089 0 0</inkml:trace>
</inkml:ink>
</file>

<file path=ppt/ink/ink55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0:22:00.839"/>
    </inkml:context>
    <inkml:brush xml:id="br0">
      <inkml:brushProperty name="width" value="0.1" units="cm"/>
      <inkml:brushProperty name="height" value="0.1" units="cm"/>
    </inkml:brush>
  </inkml:definitions>
  <inkml:trace contextRef="#ctx0" brushRef="#br0">5 504 3385 0 0,'0'-31'350'0'0,"-5"-97"2104"0"0,5 125-2310 0 0,0 0 0 0 0,1 0-1 0 0,-1 0 1 0 0,1 0 0 0 0,0 0-1 0 0,0 0 1 0 0,0 0-1 0 0,0 0 1 0 0,0 1 0 0 0,1-1-1 0 0,-1 0 1 0 0,1 1 0 0 0,-1-1-1 0 0,5-3 1 0 0,33-32 255 0 0,-26 26-73 0 0,1-2-85 0 0,13-16 29 0 0,-12 4-128 0 0,4-6 8 0 0,0 0-32 0 0,-9 11-60 0 0,-9 18-54 0 0,0 0-1 0 0,0 0 1 0 0,0 0 0 0 0,-1 0-1 0 0,1 0 1 0 0,-1 0 0 0 0,1 0-1 0 0,-1-1 1 0 0,-1-2 0 0 0,1-9 38 0 0,-2-20 21 0 0,2 35-60 0 0,0-1 1 0 0,0 1-1 0 0,0-1 1 0 0,0 1-1 0 0,0-1 1 0 0,-1 1 0 0 0,1 0-1 0 0,0-1 1 0 0,0 1-1 0 0,-1-1 1 0 0,1 1-1 0 0,0-1 1 0 0,-1 1 0 0 0,1 0-1 0 0,0-1 1 0 0,-1 1-1 0 0,1 0 1 0 0,0-1-1 0 0,-1 1 1 0 0,1 0 0 0 0,-1-1-1 0 0,1 1 1 0 0,-1 0-1 0 0,1 0 1 0 0,-1 0 0 0 0,0-1-1 0 0,-10 5 113 0 0,8-1-105 0 0,-1 2 1 0 0,1 2-4 0 0,-1 5 2 0 0,-3 7 5 0 0,4-10-9 0 0,-7 15 13 0 0,1 0 0 0 0,2 0 1 0 0,-7 33-1 0 0,11-25 7 0 0,4 15 27 0 0,1-34-33 0 0,0 0 1 0 0,1 0 0 0 0,6 17-1 0 0,11 16 19 0 0,-14-35-17 0 0,0 0 0 0 0,1 0 0 0 0,1 0 0 0 0,0-1 1 0 0,15 15-1 0 0,-21-23-15 0 0,0 0-1 0 0,1 0 1 0 0,0 0 0 0 0,-1 0 0 0 0,1 0 0 0 0,0 0 0 0 0,0-1 0 0 0,0 0 0 0 0,0 1 0 0 0,0-1 0 0 0,0 0 0 0 0,0 0 0 0 0,1-1-1 0 0,4 1 1 0 0,-6-1-2 0 0,0 0-1 0 0,0 0 0 0 0,0-1 0 0 0,0 1 1 0 0,0-1-1 0 0,0 1 0 0 0,0-1 0 0 0,0 0 0 0 0,0 0 1 0 0,0 0-1 0 0,0 0 0 0 0,0 0 0 0 0,-1 0 1 0 0,1 0-1 0 0,2-3 0 0 0,39-34 174 0 0,33-35-97 0 0,-68 64-82 0 0,-1 0 0 0 0,-1 0 0 0 0,1-1 0 0 0,4-10-1 0 0,4-4 2 0 0,11-17 0 0 0,-21 21 0 0 0,-9 19-11 0 0,-1 10-15 0 0,-2 12 9 0 0,1 26 17 0 0,5-35 40 0 0,1 0 1 0 0,0 0-1 0 0,3 21 1 0 0,-2-27-13 0 0,1 0 0 0 0,-1-1 1 0 0,1 1-1 0 0,0-1 0 0 0,0 0 1 0 0,0 1-1 0 0,1-1 0 0 0,0 0 1 0 0,5 6-1 0 0,-4-6 3 0 0,-1-1 0 0 0,1 0 0 0 0,1 0 0 0 0,-1-1-1 0 0,0 1 1 0 0,9 4 0 0 0,-5-5-41 0 0,-1 1 1 0 0,1-1-1 0 0,0-1 0 0 0,0 0 0 0 0,0 0 0 0 0,1 0 0 0 0,-1-1 1 0 0,0 0-1 0 0,1-1 0 0 0,-1 0 0 0 0,0 0 0 0 0,1 0 0 0 0,-1-1 1 0 0,0-1-1 0 0,13-3 0 0 0,-10-1-117 0 0,-1-5-148 0 0</inkml:trace>
</inkml:ink>
</file>

<file path=ppt/ink/ink55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0:22:01.568"/>
    </inkml:context>
    <inkml:brush xml:id="br0">
      <inkml:brushProperty name="width" value="0.1" units="cm"/>
      <inkml:brushProperty name="height" value="0.1" units="cm"/>
    </inkml:brush>
  </inkml:definitions>
  <inkml:trace contextRef="#ctx0" brushRef="#br0">51 235 4257 0 0,'46'72'1791'0'0,"-45"-71"-1737"0"0,0 1 1 0 0,-1-1-1 0 0,1 1 1 0 0,-1-1-1 0 0,1 0 1 0 0,-1 1-1 0 0,0-1 0 0 0,0 1 1 0 0,1-1-1 0 0,-1 1 1 0 0,0-1-1 0 0,0 0 1 0 0,0 1-1 0 0,-1-1 0 0 0,1 1 1 0 0,0 1-1 0 0,-1-1 20 0 0,-1 1 0 0 0,1 0-1 0 0,0-1 1 0 0,-1 1 0 0 0,1-1 0 0 0,-1 0-1 0 0,0 0 1 0 0,1 1 0 0 0,-4 1-1 0 0,0 2 403 0 0,1 3 385 0 0,1 7-442 0 0,1-3-40 0 0,-2-12 389 0 0,0-4 168 0 0,3 0-904 0 0,0 0 1 0 0,0 0-1 0 0,0 0 0 0 0,1 1 0 0 0,-1-1 1 0 0,1 0-1 0 0,0 0 0 0 0,0 0 0 0 0,0 0 0 0 0,0 0 1 0 0,0 0-1 0 0,2-5 0 0 0,-1-6 15 0 0,-1-9-5 0 0,-2 0 0 0 0,0 0 0 0 0,-5-23 0 0 0,0 3 14 0 0,4 23-34 0 0,0 0-1 0 0,-1 0 1 0 0,-1 1-1 0 0,-12-30 1 0 0,16 48-22 0 0,0 0 1 0 0,0 0 0 0 0,0-1 0 0 0,0 1 0 0 0,1 0 0 0 0,-1-1-1 0 0,1 1 1 0 0,-1-1 0 0 0,1 1 0 0 0,-1-1 0 0 0,1 1 0 0 0,0-1-1 0 0,-1 0 1 0 0,1 1 0 0 0,0-1 0 0 0,0 1 0 0 0,0-1 0 0 0,1 1-1 0 0,-1-1 1 0 0,0 1 0 0 0,1-1 0 0 0,-1 0 0 0 0,0 1 0 0 0,1 0-1 0 0,0-1 1 0 0,-1 1 0 0 0,1-1 0 0 0,0 1 0 0 0,0 0 0 0 0,0-1-1 0 0,0 1 1 0 0,0 0 0 0 0,0 0 0 0 0,0 0 0 0 0,2-2 0 0 0,0 2 0 0 0,0 0 1 0 0,0 0-1 0 0,0 0 1 0 0,0 1-1 0 0,1-1 1 0 0,-1 1-1 0 0,0-1 1 0 0,0 1-1 0 0,0 0 1 0 0,1 1-1 0 0,-1-1 1 0 0,0 0 0 0 0,0 1-1 0 0,1 0 1 0 0,-1 0-1 0 0,3 1 1 0 0,3 1-2 0 0,1 1 0 0 0,-1 0 0 0 0,0 0 0 0 0,12 9 0 0 0,-6-3 1 0 0,-3-2-10 0 0,2 0 0 0 0,-1-1 0 0 0,27 11 0 0 0,16 1-28 0 0,-23-8 30 0 0,-11-3 12 0 0,-19-7-4 0 0,1 0 0 0 0,0 0 0 0 0,-1 0 0 0 0,1-1 1 0 0,-1 0-1 0 0,1 0 0 0 0,-1 0 0 0 0,1 0 0 0 0,0 0 0 0 0,-1-1 0 0 0,1 0 0 0 0,-1 1 0 0 0,1-1 0 0 0,-1 0 0 0 0,0-1 0 0 0,1 1 0 0 0,-1-1 0 0 0,0 1 0 0 0,0-1 0 0 0,5-4 0 0 0,12-4 3 0 0,-1 3 1 0 0,-2 0 5 0 0,-5-1-3 0 0,-10 6-5 0 0,11-10 6 0 0,3-9 9 0 0,-15 20-15 0 0,-1-1-1 0 0,1 1 0 0 0,-1 0 0 0 0,1 0 0 0 0,-1 0 0 0 0,1 0 0 0 0,-1 0 0 0 0,0-1 0 0 0,0 1 0 0 0,0 0 0 0 0,1 0 0 0 0,-1-1 0 0 0,0 1 1 0 0,0 0-1 0 0,-1 0 0 0 0,1-1 0 0 0,0 1 0 0 0,0 0 0 0 0,-1 0 0 0 0,1 0 0 0 0,0-1 0 0 0,-1 1 0 0 0,1 0 0 0 0,-1 0 0 0 0,0 0 0 0 0,1 0 1 0 0,-1 0-1 0 0,0 0 0 0 0,0 0 0 0 0,1 0 0 0 0,-1 0 0 0 0,-1-1 0 0 0,0 2-1 0 0,1-1 1 0 0,0 1-1 0 0,0 0 0 0 0,0-1 0 0 0,0 1 1 0 0,0 0-1 0 0,0 0 0 0 0,-1 0 1 0 0,1-1-1 0 0,0 1 0 0 0,0 0 0 0 0,0 1 1 0 0,0-1-1 0 0,-1 0 0 0 0,1 0 1 0 0,0 0-1 0 0,0 1 0 0 0,0-1 0 0 0,0 1 1 0 0,0-1-1 0 0,0 1 0 0 0,0-1 1 0 0,0 1-1 0 0,0-1 0 0 0,0 1 0 0 0,0 0 1 0 0,0 0-1 0 0,-1 0 0 0 0,-29 28-8 0 0,25-23 3 0 0,-2 2 4 0 0,-1 0 1 0 0,1 1 0 0 0,1 0 0 0 0,0 1 0 0 0,0 0-1 0 0,1 0 1 0 0,0 0 0 0 0,-5 14 0 0 0,9-17 0 0 0,-1 0 0 0 0,1 0 0 0 0,1 1 0 0 0,0-1 1 0 0,0 0-1 0 0,0 1 0 0 0,1 10 0 0 0,10 28 1 0 0,-8-43 0 0 0,0-1 0 0 0,0 1 0 0 0,0-1 1 0 0,1 0-1 0 0,0 0 0 0 0,-1 0 0 0 0,1 0 1 0 0,0 0-1 0 0,0-1 0 0 0,0 1 0 0 0,0-1 0 0 0,0 0 1 0 0,0 0-1 0 0,0 0 0 0 0,0 0 0 0 0,0 0 1 0 0,1-1-1 0 0,-1 0 0 0 0,0 1 0 0 0,0-1 1 0 0,1 0-1 0 0,-1-1 0 0 0,0 1 0 0 0,1 0 0 0 0,3-2 1 0 0,5-5-88 0 0,-1 0 0 0 0,1 0 0 0 0,-1-1 0 0 0,0-1 0 0 0,-1 0 0 0 0,0 0 0 0 0,0-1 0 0 0,-1-1 0 0 0,-1 1 0 0 0,0-1 0 0 0,0-1 0 0 0,-1 0 0 0 0,0 0 0 0 0,-1 0 0 0 0,-1 0 0 0 0,6-17 0 0 0,-10 23 39 0 0,0 1-1 0 0,0-1 1 0 0,-1 0 0 0 0,0 1-1 0 0,0-1 1 0 0,-1-9 0 0 0,1 12 46 0 0,-1 1 0 0 0,1 0 0 0 0,-1 0 0 0 0,1 0 0 0 0,-1 0 0 0 0,0 0 0 0 0,0 0-1 0 0,0 0 1 0 0,0 0 0 0 0,0 0 0 0 0,0 0 0 0 0,0 0 0 0 0,-1 1 0 0 0,1-1 0 0 0,-1 0 0 0 0,1 1 0 0 0,-1-1 0 0 0,0 1 0 0 0,-3-3 0 0 0,-3 4 219 0 0,3 0-89 0 0,2 5-94 0 0,10 6 12 0 0,17 8 20 0 0,-23-18-66 0 0,70 45 86 0 0,-9-14 148 0 0,-51-28-182 0 0,-1 1 1 0 0,-1 0 0 0 0,1 1-1 0 0,-1 0 1 0 0,0 0 0 0 0,0 1-1 0 0,-1 0 1 0 0,0 1 0 0 0,0 0-1 0 0,-1 0 1 0 0,9 12 0 0 0,-13-15-30 0 0,0 0 1 0 0,-1 0-1 0 0,1 0 0 0 0,-1 0 1 0 0,0 0-1 0 0,0 1 1 0 0,-1-1-1 0 0,0 0 1 0 0,0 1-1 0 0,0-1 1 0 0,0 1-1 0 0,-1 0 0 0 0,0-1 1 0 0,0 1-1 0 0,-1-1 1 0 0,0 1-1 0 0,0 0 1 0 0,0-1-1 0 0,0 0 1 0 0,-1 1-1 0 0,0-1 0 0 0,0 0 1 0 0,0 0-1 0 0,-4 6 1 0 0,1-3-48 0 0,0 0-1 0 0,-1 0 1 0 0,0-1 0 0 0,0 0 0 0 0,0 0 0 0 0,-1-1 0 0 0,0 0-1 0 0,0 0 1 0 0,-1 0 0 0 0,0-1 0 0 0,0 0 0 0 0,0-1-1 0 0,0 0 1 0 0,-1 0 0 0 0,0-1 0 0 0,0 0 0 0 0,0 0 0 0 0,0-1-1 0 0,0 0 1 0 0,0-1 0 0 0,0 0 0 0 0,-1 0 0 0 0,-12-1 0 0 0,19-1-15 0 0,0 1 0 0 0,-1-1 0 0 0,1 1 1 0 0,0-1-1 0 0,0 0 0 0 0,-1 0 1 0 0,1-1-1 0 0,0 1 0 0 0,0-1 1 0 0,-5-3-1 0 0,-6-10-460 0 0</inkml:trace>
</inkml:ink>
</file>

<file path=ppt/ink/ink55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0:22:01.976"/>
    </inkml:context>
    <inkml:brush xml:id="br0">
      <inkml:brushProperty name="width" value="0.1" units="cm"/>
      <inkml:brushProperty name="height" value="0.1" units="cm"/>
    </inkml:brush>
  </inkml:definitions>
  <inkml:trace contextRef="#ctx0" brushRef="#br0">23 278 3953 0 0,'-11'21'4262'0'0,"10"-20"-4263"0"0,0 0 0 0 0,0 1 0 0 0,0-1 0 0 0,0 0 1 0 0,1 0-1 0 0,-1 1 0 0 0,0-1 0 0 0,1 0 0 0 0,-1 1 1 0 0,1-1-1 0 0,0 0 0 0 0,-1 1 0 0 0,1-1 0 0 0,0 1 0 0 0,0-1 1 0 0,0 1-1 0 0,0-1 0 0 0,0 0 0 0 0,0 1 0 0 0,0-1 1 0 0,0 1-1 0 0,1-1 0 0 0,0 2 0 0 0,-1 1 52 0 0,1 1 0 0 0,-1-1 0 0 0,1 0 0 0 0,-1 0-1 0 0,0 0 1 0 0,0 0 0 0 0,-1 0 0 0 0,-1 8 0 0 0,-1 18 386 0 0,11 152 1023 0 0,1-121-1072 0 0,-8-57-316 0 0,0 0 1 0 0,0 0-1 0 0,0-1 1 0 0,1 1-1 0 0,-1 0 0 0 0,1-1 1 0 0,0 1-1 0 0,0-1 1 0 0,0 0-1 0 0,1 0 0 0 0,-1 0 1 0 0,1 0-1 0 0,0 0 1 0 0,4 3-1 0 0,-7-6-67 0 0,0 0 0 0 0,1 1-1 0 0,-1-1 1 0 0,1 0 0 0 0,-1 0 0 0 0,1 1 0 0 0,-1-1 0 0 0,1 0 0 0 0,-1 0 0 0 0,1 0-1 0 0,-1 0 1 0 0,1 0 0 0 0,-1 1 0 0 0,1-1 0 0 0,-1 0 0 0 0,1 0 0 0 0,-1 0-1 0 0,1-1 1 0 0,-1 1 0 0 0,1 0 0 0 0,-1 0 0 0 0,1 0 0 0 0,-1 0 0 0 0,1 0-1 0 0,-1-1 1 0 0,1 1 0 0 0,-1 0 0 0 0,1 0 0 0 0,-1-1 0 0 0,1 1 0 0 0,-1 0-1 0 0,0-1 1 0 0,1 1 0 0 0,-1 0 0 0 0,0-1 0 0 0,1 1 0 0 0,-1 0 0 0 0,0-1-1 0 0,1 1 1 0 0,-1-1 0 0 0,0 1 0 0 0,0-1 0 0 0,1 1 0 0 0,-1-1 0 0 0,0 1-1 0 0,0-1 1 0 0,0 1 0 0 0,0-1 0 0 0,0 1 0 0 0,0-1 0 0 0,0 1 0 0 0,0-1-1 0 0,0 1 1 0 0,0-2 0 0 0,1-41 80 0 0,-2 31-89 0 0,-13-195 36 0 0,0-38-199 0 0,14 230 136 0 0,1-1-1 0 0,1 1 0 0 0,0-1 1 0 0,1 1-1 0 0,9-27 1 0 0,-11 38 22 0 0,0 1 0 0 0,0-1 0 0 0,0 1 1 0 0,1-1-1 0 0,-1 1 0 0 0,1 0 1 0 0,0 0-1 0 0,0 0 0 0 0,0 0 1 0 0,0 0-1 0 0,1 0 0 0 0,-1 1 0 0 0,1-1 1 0 0,-1 1-1 0 0,1-1 0 0 0,0 1 1 0 0,0 0-1 0 0,0 0 0 0 0,0 0 1 0 0,1 1-1 0 0,-1-1 0 0 0,0 1 0 0 0,1 0 1 0 0,-1 0-1 0 0,1 0 0 0 0,-1 0 1 0 0,1 1-1 0 0,0-1 0 0 0,6 1 1 0 0,-9 0 6 0 0,0 1 1 0 0,0-1-1 0 0,1 1 1 0 0,-1 0 0 0 0,0 0-1 0 0,0-1 1 0 0,0 1-1 0 0,1 0 1 0 0,-1 0 0 0 0,0 0-1 0 0,0 0 1 0 0,0 0-1 0 0,-1 0 1 0 0,1 0 0 0 0,0 1-1 0 0,0-1 1 0 0,-1 0-1 0 0,1 0 1 0 0,0 1 0 0 0,-1-1-1 0 0,1 0 1 0 0,-1 1-1 0 0,0-1 1 0 0,0 1 0 0 0,1-1-1 0 0,-1 0 1 0 0,0 1-1 0 0,0-1 1 0 0,0 3 0 0 0,-1 48-7 0 0,0-45 2 0 0,-7 62-8 0 0,4-46 17 0 0,1 1 0 0 0,1 32-1 0 0,2-35-405 0 0</inkml:trace>
</inkml:ink>
</file>

<file path=ppt/ink/ink55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0:22:02.773"/>
    </inkml:context>
    <inkml:brush xml:id="br0">
      <inkml:brushProperty name="width" value="0.1" units="cm"/>
      <inkml:brushProperty name="height" value="0.1" units="cm"/>
    </inkml:brush>
  </inkml:definitions>
  <inkml:trace contextRef="#ctx0" brushRef="#br0">98 125 2361 0 0,'11'-18'3354'0'0,"-1"2"-2404"0"0,-10 12-417 0 0,1-1 229 0 0,-1 2-336 0 0,-1-1-22 0 0,0 3-267 0 0,-2-1 77 0 0,1 2-101 0 0,1 0-8 0 0,-2 1-71 0 0,0 0-1 0 0,0 1 0 0 0,0-1 0 0 0,0 1 0 0 0,0-1 1 0 0,0 1-1 0 0,0 0 0 0 0,-4 4 0 0 0,-27 33 33 0 0,26-29-20 0 0,4-4-20 0 0,-1 0 1 0 0,1 0-1 0 0,0 0 0 0 0,1 1 1 0 0,0 0-1 0 0,0 0 0 0 0,0 0 0 0 0,1 0 1 0 0,0 0-1 0 0,0 0 0 0 0,1 1 1 0 0,0-1-1 0 0,0 0 0 0 0,1 1 0 0 0,0-1 1 0 0,0 1-1 0 0,1-1 0 0 0,-1 1 1 0 0,2-1-1 0 0,3 14 0 0 0,-4-19-20 0 0,0 0-1 0 0,0 1 0 0 0,0-1 1 0 0,0 0-1 0 0,1 0 1 0 0,-1 0-1 0 0,1 0 1 0 0,-1 0-1 0 0,1 0 0 0 0,0 0 1 0 0,0-1-1 0 0,0 1 1 0 0,0-1-1 0 0,0 1 0 0 0,0-1 1 0 0,0 0-1 0 0,0 1 1 0 0,0-1-1 0 0,1 0 1 0 0,-1-1-1 0 0,1 1 0 0 0,-1 0 1 0 0,0-1-1 0 0,1 1 1 0 0,-1-1-1 0 0,1 0 0 0 0,-1 0 1 0 0,1 0-1 0 0,-1 0 1 0 0,1 0-1 0 0,-1 0 1 0 0,4-1-1 0 0,2-1 10 0 0,0 1 0 0 0,0-2 0 0 0,0 1 0 0 0,0-1 1 0 0,0 0-1 0 0,-1 0 0 0 0,1-1 0 0 0,10-7 0 0 0,-7 3 7 0 0,-1 1 1 0 0,1-1-1 0 0,-2-1 0 0 0,1 0 1 0 0,-1 0-1 0 0,15-22 0 0 0,-21 27-35 0 0,-1 0-1 0 0,0-1 1 0 0,0 0-1 0 0,0 1 0 0 0,0-1 1 0 0,-1 0-1 0 0,0 0 1 0 0,0 0-1 0 0,0 0 0 0 0,0 0 1 0 0,-1 0-1 0 0,0 0 1 0 0,0 0-1 0 0,0 0 0 0 0,-1 0 1 0 0,0 0-1 0 0,0 0 1 0 0,0 0-1 0 0,0 0 0 0 0,-1 0 1 0 0,-3-6-1 0 0,-4-17-69 0 0,-3-7 24 0 0,10 31 5 0 0,1 1-1 0 0,-1-1 1 0 0,1 1-1 0 0,-1 0 1 0 0,0 0-1 0 0,0 0 1 0 0,0 0-1 0 0,0 0 1 0 0,-1 0-1 0 0,1 1 1 0 0,-6-5-1 0 0,-9 1-442 0 0,11 14 148 0 0,6-6 298 0 0,0 1 0 0 0,1-1 0 0 0,-1 1-1 0 0,1-1 1 0 0,0 0 0 0 0,0 1 0 0 0,0-1 0 0 0,0 0-1 0 0,0 0 1 0 0,0 1 0 0 0,1-1 0 0 0,-1 0-1 0 0,3 2 1 0 0,53 52 298 0 0,-45-46-89 0 0,0 0-1 0 0,-1 1 1 0 0,0 0 0 0 0,-1 1 0 0 0,0 0 0 0 0,-1 1-1 0 0,0 0 1 0 0,9 20 0 0 0,-9-18 11 0 0,-7-12-36 0 0,0 0-1 0 0,0 1 1 0 0,0-1-1 0 0,-1 0 1 0 0,1 1 0 0 0,-1-1-1 0 0,0 1 1 0 0,0-1-1 0 0,1 5 1 0 0,-3-7 32 0 0,3-10 293 0 0,19-41-402 0 0,-6 19-46 0 0,-7 7 11 0 0,5-21 35 0 0,8-26-15 0 0,1 27-5 0 0,-22 44-36 0 0,8-3 8 0 0,-8 3-9 0 0,1 1 1 0 0,0 0-1 0 0,-1-1 1 0 0,1 1 0 0 0,0 0-1 0 0,-1 0 1 0 0,1-1 0 0 0,-1 1-1 0 0,1 0 1 0 0,-1 0-1 0 0,1 0 1 0 0,-1 0 0 0 0,0 0-1 0 0,0 0 1 0 0,1-1-1 0 0,-1 1 1 0 0,0 0 0 0 0,0 0-1 0 0,0 0 1 0 0,0 0 0 0 0,0 0-1 0 0,0 0 1 0 0,0 0-1 0 0,0 0 1 0 0,0 0 0 0 0,-1 1-1 0 0,9 129-29 0 0,-7-124-51 0 0,0 1 1 0 0,0-1 0 0 0,1 1 0 0 0,0-1 0 0 0,0 1 0 0 0,1-1-1 0 0,0 0 1 0 0,0 0 0 0 0,6 8 0 0 0,-8-12-16 0 0,1 1-1 0 0,0-1 1 0 0,0 0 0 0 0,0 0 0 0 0,1 0-1 0 0,-1 0 1 0 0,1 0 0 0 0,-1-1-1 0 0,1 1 1 0 0,0-1 0 0 0,0 0 0 0 0,0 0-1 0 0,1 0 1 0 0,-1 0 0 0 0,0 0 0 0 0,1-1-1 0 0,-1 1 1 0 0,1-1 0 0 0,-1 0 0 0 0,6 1-1 0 0,10-2-776 0 0</inkml:trace>
</inkml:ink>
</file>

<file path=ppt/ink/ink55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0:22:03.277"/>
    </inkml:context>
    <inkml:brush xml:id="br0">
      <inkml:brushProperty name="width" value="0.1" units="cm"/>
      <inkml:brushProperty name="height" value="0.1" units="cm"/>
    </inkml:brush>
  </inkml:definitions>
  <inkml:trace contextRef="#ctx0" brushRef="#br0">0 0 4121 0 0,'12'6'3949'0'0,"2"12"-3861"0"0,-12-5 899 0 0,21-1-291 0 0,-3 0-575 0 0,19 7 64 0 0,46 22 405 0 0,-77-36-506 0 0,0-1 0 0 0,0 2 0 0 0,-1-1 0 0 0,1 1 0 0 0,-1 0 0 0 0,0 0 0 0 0,7 10 0 0 0,-12-12-52 0 0,0-1 0 0 0,0 1 0 0 0,-1 0 0 0 0,1 0 0 0 0,-1 0 1 0 0,0 0-1 0 0,0 0 0 0 0,-1 0 0 0 0,1 0 0 0 0,-1 0 0 0 0,0 0 0 0 0,0 0 0 0 0,0 1 0 0 0,-1-1 0 0 0,1 0 0 0 0,-1 0 0 0 0,0 0 0 0 0,0 0 0 0 0,0 0 1 0 0,-1 0-1 0 0,0-1 0 0 0,1 1 0 0 0,-1 0 0 0 0,-3 3 0 0 0,3-3-23 0 0,-1 0-1 0 0,0-1 1 0 0,1 1 0 0 0,-1-1-1 0 0,0 0 1 0 0,-1 1 0 0 0,1-2-1 0 0,0 1 1 0 0,-1 0 0 0 0,0-1-1 0 0,0 1 1 0 0,-5 2 0 0 0,6-4 2 0 0,1-1 0 0 0,-1 1 0 0 0,1 0 0 0 0,-1-1 0 0 0,0 1 0 0 0,1-1 0 0 0,-1 0 0 0 0,0 0 0 0 0,1 0 0 0 0,-1 0 0 0 0,0 0 0 0 0,-5-2 0 0 0,8 2-10 0 0,-1 0 0 0 0,0 0 0 0 0,1 0 0 0 0,-1 0 0 0 0,0 0 0 0 0,1 0 0 0 0,-1-1 0 0 0,0 1 0 0 0,1 0 0 0 0,-1-1 0 0 0,0 1 0 0 0,1 0 0 0 0,-1-1 0 0 0,1 1 0 0 0,-1-1 1 0 0,1 1-1 0 0,-1-1 0 0 0,1 1 0 0 0,-1-1 0 0 0,1 1 0 0 0,-1-1 0 0 0,1 1 0 0 0,0-1 0 0 0,-1 0 0 0 0,1 1 0 0 0,0-1 0 0 0,0 0 0 0 0,-1 1 0 0 0,1-1 0 0 0,0 0 0 0 0,0-1 0 0 0,12-19 26 0 0,29-14-22 0 0,-25 26-15 0 0,-1 1 0 0 0,1 1 0 0 0,1 0 0 0 0,25-7-1 0 0,-28 10 2 0 0,0-1-1 0 0,0 0 0 0 0,-1 0 1 0 0,1-2-1 0 0,-1 1 0 0 0,-1-2 1 0 0,17-11-1 0 0,7-4 17 0 0,-32 21-6 0 0,0 1 1 0 0,0-1-1 0 0,0 0 0 0 0,0 0 1 0 0,-1-1-1 0 0,1 1 0 0 0,-1-1 1 0 0,0 1-1 0 0,1-1 0 0 0,-1 0 0 0 0,-1 0 1 0 0,1-1-1 0 0,0 1 0 0 0,-1 0 1 0 0,1-1-1 0 0,-1 0 0 0 0,2-5 1 0 0,-4 8-3 0 0,0 1 1 0 0,0-1-1 0 0,0 1 1 0 0,0-1-1 0 0,-1 0 1 0 0,1 1-1 0 0,0-1 1 0 0,0 1-1 0 0,-1-1 1 0 0,1 1-1 0 0,0-1 1 0 0,-1 1-1 0 0,1-1 1 0 0,0 1 0 0 0,-1-1-1 0 0,1 1 1 0 0,-1 0-1 0 0,1-1 1 0 0,-1 1-1 0 0,1 0 1 0 0,-1-1-1 0 0,1 1 1 0 0,-1 0-1 0 0,1-1 1 0 0,-1 1-1 0 0,1 0 1 0 0,-1 0-1 0 0,1 0 1 0 0,-1 0-1 0 0,0 0 1 0 0,1 0-1 0 0,-1-1 1 0 0,1 1-1 0 0,-1 0 1 0 0,0 1 0 0 0,1-1-1 0 0,-1 0 1 0 0,1 0-1 0 0,-1 0 1 0 0,0 0-1 0 0,1 0 1 0 0,-1 1-1 0 0,1-1 1 0 0,-1 0-1 0 0,1 0 1 0 0,-2 1-1 0 0,-37 13-23 0 0,20-5 26 0 0,-41 21-8 0 0,56-27 9 0 0,-1-1 0 0 0,1 1 0 0 0,0 0 0 0 0,0 1 1 0 0,0-1-1 0 0,0 1 0 0 0,0-1 0 0 0,1 1 0 0 0,0 0 0 0 0,-4 5 1 0 0,6-7 27 0 0,1 1 0 0 0,-1-1 0 0 0,0 0 0 0 0,1 1 0 0 0,-1-1 0 0 0,1 0 0 0 0,0 1 0 0 0,0-1 0 0 0,0 1 0 0 0,0-1 0 0 0,0 0 0 0 0,0 1 0 0 0,1-1 0 0 0,-1 0 0 0 0,1 1 0 0 0,-1-1 0 0 0,1 0 0 0 0,0 1 0 0 0,0-1 0 0 0,0 0 0 0 0,0 0 0 0 0,1 0 0 0 0,-1 0 0 0 0,1 0 0 0 0,-1 0 0 0 0,3 2 0 0 0,0 0 82 0 0,1 1-1 0 0,-1-1 1 0 0,1 0 0 0 0,0 0-1 0 0,1-1 1 0 0,-1 1-1 0 0,1-1 1 0 0,10 4 0 0 0,0-2-40 0 0,-1 0 0 0 0,1-2 0 0 0,0 0 0 0 0,1 0 0 0 0,-1-2 0 0 0,0 0 0 0 0,1-1 0 0 0,24-3 0 0 0,-2-3-375 0 0,-1-1 0 0 0,51-17-1 0 0,-71 18-346 0 0</inkml:trace>
</inkml:ink>
</file>

<file path=ppt/ink/ink55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0:22:03.955"/>
    </inkml:context>
    <inkml:brush xml:id="br0">
      <inkml:brushProperty name="width" value="0.1" units="cm"/>
      <inkml:brushProperty name="height" value="0.1" units="cm"/>
    </inkml:brush>
  </inkml:definitions>
  <inkml:trace contextRef="#ctx0" brushRef="#br0">302 521 3953 0 0,'11'6'4017'0'0,"8"-4"-3731"0"0,-11-3 402 0 0,-3 1 533 0 0,-6-4-833 0 0,-5 0-361 0 0,-42-27 3 0 0,-23-32-5 0 0,-6-6-7 0 0,63 57-13 0 0,1 1 0 0 0,0-1-1 0 0,1-1 1 0 0,0 0 0 0 0,1-1 0 0 0,1-1 0 0 0,-16-26 0 0 0,21 32-5 0 0,1 1 1 0 0,0-1-1 0 0,0 0 1 0 0,1 0-1 0 0,0 0 1 0 0,1 0-1 0 0,0-1 1 0 0,0 1-1 0 0,1-1 1 0 0,0 1-1 0 0,1-1 1 0 0,0 0-1 0 0,1 1 1 0 0,0-1-1 0 0,3-15 1 0 0,-3 21 1 0 0,0 1-1 0 0,1-1 1 0 0,-1 1 0 0 0,1 0 0 0 0,0 0 0 0 0,-1-1 0 0 0,1 2 0 0 0,1-1 0 0 0,-1 0 0 0 0,0 0 0 0 0,1 1 0 0 0,-1-1 0 0 0,1 1 0 0 0,0-1 0 0 0,0 1 0 0 0,0 0-1 0 0,0 0 1 0 0,0 1 0 0 0,1-1 0 0 0,-1 1 0 0 0,0-1 0 0 0,1 1 0 0 0,-1 0 0 0 0,1 0 0 0 0,-1 1 0 0 0,1-1 0 0 0,-1 1 0 0 0,1 0 0 0 0,0 0 0 0 0,4 0 0 0 0,-1 1-32 0 0,0 0 0 0 0,1 0 0 0 0,-1 0 0 0 0,0 1 1 0 0,0 0-1 0 0,-1 1 0 0 0,1-1 0 0 0,0 1 1 0 0,-1 1-1 0 0,0-1 0 0 0,1 1 0 0 0,-1 0 0 0 0,-1 0 1 0 0,10 10-1 0 0,32 41-858 0 0,-30-26 409 0 0</inkml:trace>
</inkml:ink>
</file>

<file path=ppt/ink/ink55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0:22:04.306"/>
    </inkml:context>
    <inkml:brush xml:id="br0">
      <inkml:brushProperty name="width" value="0.1" units="cm"/>
      <inkml:brushProperty name="height" value="0.1" units="cm"/>
    </inkml:brush>
  </inkml:definitions>
  <inkml:trace contextRef="#ctx0" brushRef="#br0">35 1 3585 0 0,'-32'90'1464'0'0,"32"-90"-1438"0"0,0 0-1 0 0,0 1 0 0 0,-1-1 1 0 0,1 0-1 0 0,0 0 1 0 0,0 1-1 0 0,0-1 1 0 0,-1 0-1 0 0,1 0 0 0 0,0 1 1 0 0,0-1-1 0 0,0 0 1 0 0,0 1-1 0 0,0-1 1 0 0,0 0-1 0 0,0 1 0 0 0,0-1 1 0 0,0 0-1 0 0,-1 1 1 0 0,1-1-1 0 0,0 0 1 0 0,1 1-1 0 0,-1-1 0 0 0,0 0 1 0 0,0 0-1 0 0,0 1 1 0 0,0-1-1 0 0,0 0 1 0 0,0 1-1 0 0,0-1 0 0 0,0 0 1 0 0,0 1-1 0 0,1-1 1 0 0,-1 0-1 0 0,0 0 1 0 0,0 1-1 0 0,0-1 0 0 0,1 0 1 0 0,-1 0-1 0 0,0 1 1 0 0,0-1-1 0 0,1 0 1 0 0,-1 0-1 0 0,0 0 0 0 0,0 0 1 0 0,1 1-1 0 0,-1-1 1 0 0,1 0-1 0 0,13-6 347 0 0,-7 3-426 0 0,73-29 181 0 0,-79 32-124 0 0,0 0 0 0 0,-1 0 0 0 0,1 0 0 0 0,0 0 0 0 0,-1 0 0 0 0,1 0 0 0 0,-1 0 0 0 0,1-1-1 0 0,0 1 1 0 0,-1 0 0 0 0,1 0 0 0 0,-1-1 0 0 0,1 1 0 0 0,-1 0 0 0 0,1-1 0 0 0,0 1 0 0 0,-1-1 0 0 0,0 1 0 0 0,1 0 0 0 0,-1-1 0 0 0,1 1 0 0 0,-1-1-1 0 0,1 1 1 0 0,-1-1 0 0 0,0 1 0 0 0,0-1 0 0 0,1 0 0 0 0,-1 1 0 0 0,0-1 0 0 0,0 1 0 0 0,1-1 0 0 0,-1 0 0 0 0,0 1 0 0 0,0-1 0 0 0,0 0 0 0 0,0 1 0 0 0,0-2-1 0 0,0-3-389 0 0</inkml:trace>
</inkml:ink>
</file>

<file path=ppt/ink/ink55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0:22:04.693"/>
    </inkml:context>
    <inkml:brush xml:id="br0">
      <inkml:brushProperty name="width" value="0.1" units="cm"/>
      <inkml:brushProperty name="height" value="0.1" units="cm"/>
    </inkml:brush>
  </inkml:definitions>
  <inkml:trace contextRef="#ctx0" brushRef="#br0">25 118 4009 0 0,'-1'0'1230'0'0,"-9"-3"977"0"0,2 0-1614 0 0,4 0-365 0 0,3 0-121 0 0,5-4 194 0 0,10-3-175 0 0,0 1 0 0 0,1 0 0 0 0,29-13 0 0 0,-7 5 260 0 0,-15 3-258 0 0,-19 12-201 0 0,0 0 1 0 0,0 0-1 0 0,0 0 0 0 0,0 0 1 0 0,0 1-1 0 0,1 0 0 0 0,-1-1 1 0 0,0 1-1 0 0,1 0 0 0 0,-1 1 1 0 0,1-1-1 0 0,-1 1 0 0 0,1-1 1 0 0,3 1-1 0 0,2 0-3857 0 0</inkml:trace>
</inkml:ink>
</file>

<file path=ppt/ink/ink5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23:02:02.242"/>
    </inkml:context>
    <inkml:brush xml:id="br0">
      <inkml:brushProperty name="width" value="0.05" units="cm"/>
      <inkml:brushProperty name="height" value="0.05" units="cm"/>
      <inkml:brushProperty name="color" value="#E71224"/>
    </inkml:brush>
  </inkml:definitions>
  <inkml:trace contextRef="#ctx0" brushRef="#br0">0 0 15291 0 0,'20'19'5970'0'0,"2"0"-5274"0"0,-22-31-1785 0 0</inkml:trace>
</inkml:ink>
</file>

<file path=ppt/ink/ink55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0:22:05.124"/>
    </inkml:context>
    <inkml:brush xml:id="br0">
      <inkml:brushProperty name="width" value="0.1" units="cm"/>
      <inkml:brushProperty name="height" value="0.1" units="cm"/>
    </inkml:brush>
  </inkml:definitions>
  <inkml:trace contextRef="#ctx0" brushRef="#br0">189 63 5489 0 0,'0'-2'124'0'0,"1"-1"0"0"0,-1 1 0 0 0,0 0 0 0 0,0 0 0 0 0,0 0 0 0 0,0-1 0 0 0,0 1 0 0 0,0 0 0 0 0,-1 0 0 0 0,1 0 0 0 0,-1 0 0 0 0,1 0 0 0 0,-1 0 0 0 0,0 0 0 0 0,0 0 0 0 0,0 0 0 0 0,0 0 0 0 0,0 0 0 0 0,-1 0 0 0 0,1 0 0 0 0,0 1 0 0 0,-1-1 0 0 0,1 1 0 0 0,-1-1 0 0 0,0 1 0 0 0,1-1 0 0 0,-1 1 0 0 0,0 0 0 0 0,0 0 0 0 0,0 0 0 0 0,0 0 0 0 0,0 0 0 0 0,0 0 0 0 0,0 1 0 0 0,0-1 0 0 0,0 1 0 0 0,-1-1 0 0 0,1 1 0 0 0,0 0 0 0 0,-4 0 0 0 0,0-1-81 0 0,1 1-1 0 0,-1 0 1 0 0,1 0 0 0 0,0 1-1 0 0,-1-1 1 0 0,1 1 0 0 0,-1 0-1 0 0,1 1 1 0 0,0-1 0 0 0,0 1-1 0 0,0 0 1 0 0,0 0 0 0 0,0 1-1 0 0,0-1 1 0 0,1 1 0 0 0,-7 5-1 0 0,6-3-35 0 0,2-3-3 0 0,0 0-1 0 0,0 1 1 0 0,0-1-1 0 0,1 1 1 0 0,-1 0-1 0 0,1-1 1 0 0,0 1-1 0 0,0 0 1 0 0,0 0-1 0 0,0 1 1 0 0,0-1-1 0 0,1 0 1 0 0,-1 1-1 0 0,1-1 1 0 0,0 1-1 0 0,0-1 1 0 0,0 1-1 0 0,0-1 1 0 0,1 1-1 0 0,0 0 1 0 0,0-1-1 0 0,0 1 1 0 0,0 4-1 0 0,1-5 4 0 0,1-1 0 0 0,-1 0 0 0 0,1 0-1 0 0,-1 0 1 0 0,1 0 0 0 0,0 0 0 0 0,-1 0 0 0 0,1 0-1 0 0,0 0 1 0 0,0 0 0 0 0,1-1 0 0 0,-1 1 0 0 0,0-1-1 0 0,0 0 1 0 0,1 0 0 0 0,-1 0 0 0 0,5 2 0 0 0,13 2 30 0 0,-9-5-16 0 0,-5-1-39 0 0,-1 1 0 0 0,1-1 0 0 0,-1 0 0 0 0,0 0 0 0 0,1-1 0 0 0,-1 1 0 0 0,0-1 0 0 0,0-1 0 0 0,0 1 0 0 0,0-1 0 0 0,0 1 0 0 0,-1-1 0 0 0,1-1 0 0 0,-1 1 0 0 0,0-1 0 0 0,0 1 0 0 0,0-1 0 0 0,3-5 0 0 0,-6 8-35 0 0,0-1-96 0 0,1 0 0 0 0,-1 1 0 0 0,0-1 0 0 0,0 0 1 0 0,-1 0-1 0 0,1 0 0 0 0,0 0 0 0 0,-1 0 0 0 0,1 0 0 0 0,-1 0 1 0 0,1 0-1 0 0,-1 0 0 0 0,0 0 0 0 0,0 0 0 0 0,0 0 0 0 0,0-2 1 0 0,-1-3-1047 0 0</inkml:trace>
</inkml:ink>
</file>

<file path=ppt/ink/ink55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0:22:05.473"/>
    </inkml:context>
    <inkml:brush xml:id="br0">
      <inkml:brushProperty name="width" value="0.1" units="cm"/>
      <inkml:brushProperty name="height" value="0.1" units="cm"/>
    </inkml:brush>
  </inkml:definitions>
  <inkml:trace contextRef="#ctx0" brushRef="#br0">7 136 3473 0 0,'1'8'6398'0'0,"3"3"-3822"0"0,-5-13-2322 0 0,1 0-180 0 0,-4-14-73 0 0,4 11 27 0 0,-3-18 8 0 0,2 15-35 0 0,0 0 0 0 0,0 0 0 0 0,1 1 0 0 0,0-1 0 0 0,0 0 0 0 0,1 0 0 0 0,1-9 0 0 0,-1 15-12 0 0,0 0 1 0 0,0 0-1 0 0,0 0 0 0 0,0 0 1 0 0,0 0-1 0 0,0 0 0 0 0,0 1 1 0 0,1-1-1 0 0,-1 0 0 0 0,1 1 1 0 0,-1-1-1 0 0,1 1 0 0 0,0-1 1 0 0,0 1-1 0 0,-1 0 0 0 0,1 0 0 0 0,0 0 1 0 0,0 0-1 0 0,0 0 0 0 0,0 0 1 0 0,0 0-1 0 0,0 1 0 0 0,0-1 1 0 0,1 1-1 0 0,-1 0 0 0 0,0-1 1 0 0,0 1-1 0 0,0 0 0 0 0,0 0 1 0 0,1 0-1 0 0,-1 1 0 0 0,0-1 1 0 0,0 1-1 0 0,3 0 0 0 0,12 2-374 0 0,1 1-1 0 0,-1 0 1 0 0,20 9-1 0 0,-19-7-32 0 0,-4 1-422 0 0</inkml:trace>
</inkml:ink>
</file>

<file path=ppt/ink/ink55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0:22:05.837"/>
    </inkml:context>
    <inkml:brush xml:id="br0">
      <inkml:brushProperty name="width" value="0.1" units="cm"/>
      <inkml:brushProperty name="height" value="0.1" units="cm"/>
    </inkml:brush>
  </inkml:definitions>
  <inkml:trace contextRef="#ctx0" brushRef="#br0">99 15 5505 0 0,'12'-1'478'0'0,"13"-2"1159"0"0,-27-1-872 0 0,-15-3-188 0 0,-6 10 157 0 0,9 0-384 0 0,7-3-232 0 0,4 0-77 0 0,1 1 0 0 0,-1-1 1 0 0,0 1-1 0 0,0 0 0 0 0,1-1 1 0 0,-1 1-1 0 0,0 1 0 0 0,1-1 1 0 0,-1 0-1 0 0,1 0 1 0 0,-1 1-1 0 0,1 0 0 0 0,0-1 1 0 0,0 1-1 0 0,-1 0 0 0 0,1 0 1 0 0,-2 3-1 0 0,-16 23 79 0 0,19-24-102 0 0,0 0 1 0 0,0 1-1 0 0,0-1 1 0 0,1 0-1 0 0,-1 0 1 0 0,1 1 0 0 0,0-1-1 0 0,0 0 1 0 0,1 1-1 0 0,1 7 1 0 0,0 17 29 0 0,-2-28-43 0 0,0 1 1 0 0,0-1 0 0 0,0 1 0 0 0,0-1-1 0 0,0 1 1 0 0,1-1 0 0 0,-1 1-1 0 0,0-1 1 0 0,1 1 0 0 0,-1-1-1 0 0,1 0 1 0 0,0 1 0 0 0,-1-1-1 0 0,1 0 1 0 0,0 0 0 0 0,0 1 0 0 0,0-1-1 0 0,0 0 1 0 0,0 0 0 0 0,0 0-1 0 0,0 0 1 0 0,0 0 0 0 0,0 0-1 0 0,0 0 1 0 0,1-1 0 0 0,-1 1-1 0 0,0 0 1 0 0,1-1 0 0 0,-1 1 0 0 0,0-1-1 0 0,1 1 1 0 0,1 0 0 0 0,-1-1-1 0 0,1 1 1 0 0,-1-1-1 0 0,0 0 1 0 0,0 0-1 0 0,1 0 1 0 0,-1 0-1 0 0,0 0 1 0 0,1 0-1 0 0,-1-1 1 0 0,0 1-1 0 0,0-1 1 0 0,0 1 0 0 0,1-1-1 0 0,-1 0 1 0 0,0 0-1 0 0,0 0 1 0 0,0 0-1 0 0,0 0 1 0 0,0-1-1 0 0,2-1 1 0 0,5-6-7 0 0,-1 0 1 0 0,0 0 0 0 0,0-1-1 0 0,-1 0 1 0 0,0 0 0 0 0,-1 0-1 0 0,0-1 1 0 0,0 0-1 0 0,-2-1 1 0 0,1 1 0 0 0,-1-1-1 0 0,-1 0 1 0 0,3-18-1 0 0,-4 36-32 0 0,0 3 57 0 0,1 1 0 0 0,0-1 0 0 0,1 1 0 0 0,0-1 0 0 0,1 0 0 0 0,-1-1 0 0 0,2 1 0 0 0,6 9 0 0 0,31 15-432 0 0,-29-19 316 0 0,-12-13 58 0 0,-1 0 0 0 0,0 0 0 0 0,1 0-1 0 0,-1 0 1 0 0,1 0 0 0 0,-1 0 0 0 0,1 0 0 0 0,-1 0 0 0 0,1-1-1 0 0,-1 1 1 0 0,1 0 0 0 0,0-1 0 0 0,0 0 0 0 0,-1 1 0 0 0,1-1-1 0 0,3 0 1 0 0,1 1-194 0 0,0-1-102 0 0</inkml:trace>
</inkml:ink>
</file>

<file path=ppt/ink/ink55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0:22:06.505"/>
    </inkml:context>
    <inkml:brush xml:id="br0">
      <inkml:brushProperty name="width" value="0.1" units="cm"/>
      <inkml:brushProperty name="height" value="0.1" units="cm"/>
    </inkml:brush>
  </inkml:definitions>
  <inkml:trace contextRef="#ctx0" brushRef="#br0">0 3 3265 0 0,'13'-2'3215'0'0,"-13"2"-3165"0"0,0-1-1 0 0,1 1 1 0 0,-1 0 0 0 0,0 0 0 0 0,1 0-1 0 0,-1 0 1 0 0,0 0 0 0 0,0 0-1 0 0,1 0 1 0 0,-1 0 0 0 0,0 0 0 0 0,1 0-1 0 0,-1 0 1 0 0,0 0 0 0 0,1 0 0 0 0,-1 0-1 0 0,0 1 1 0 0,0-1 0 0 0,1 0-1 0 0,-1 0 1 0 0,0 0 0 0 0,1 0 0 0 0,-1 0-1 0 0,0 1 1 0 0,0-1 0 0 0,1 0 0 0 0,-1 0-1 0 0,0 0 1 0 0,0 1 0 0 0,0-1-1 0 0,1 0 1 0 0,-1 0 0 0 0,0 1 0 0 0,0-1-1 0 0,0 0 1 0 0,0 0 0 0 0,0 1 0 0 0,0-1-1 0 0,1 0 1 0 0,-1 1 0 0 0,0-1-1 0 0,0 0 1 0 0,0 1 0 0 0,0-1 0 0 0,0 0-1 0 0,0 0 1 0 0,0 1 0 0 0,0-1 0 0 0,0 0-1 0 0,0 1 1 0 0,0-1 0 0 0,-1 0-1 0 0,1 1 1 0 0,0-1 0 0 0,0 1 0 0 0,7 21-96 0 0,9 30 515 0 0,-2 1-1 0 0,-2 0 1 0 0,6 76-1 0 0,-16-86-388 0 0,-1-10-14 0 0,2 0 1 0 0,10 52-1 0 0,-2-61-216 0 0</inkml:trace>
</inkml:ink>
</file>

<file path=ppt/ink/ink55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0:22:06.904"/>
    </inkml:context>
    <inkml:brush xml:id="br0">
      <inkml:brushProperty name="width" value="0.1" units="cm"/>
      <inkml:brushProperty name="height" value="0.1" units="cm"/>
    </inkml:brush>
  </inkml:definitions>
  <inkml:trace contextRef="#ctx0" brushRef="#br0">1 226 4457 0 0,'68'-35'1074'0'0,"-68"35"-975"0"0,0 0 1 0 0,-1 1 0 0 0,1-1 0 0 0,-1 0 0 0 0,1 0-1 0 0,0 0 1 0 0,-1 0 0 0 0,1 1 0 0 0,0-1 0 0 0,-1 0-1 0 0,1 0 1 0 0,-1 0 0 0 0,1 0 0 0 0,0 0 0 0 0,-1 0 0 0 0,1 0-1 0 0,-1 0 1 0 0,1 0 0 0 0,0 0 0 0 0,-1 0 0 0 0,1-1-1 0 0,-1 1 1 0 0,1 0 0 0 0,0 0 0 0 0,-1 0 0 0 0,1 0-1 0 0,0-1 1 0 0,-1 1 0 0 0,1 0 0 0 0,0 0 0 0 0,-1-1 0 0 0,1 1-1 0 0,0 0 1 0 0,0-1 0 0 0,-1 1 0 0 0,1 0 0 0 0,0-1-1 0 0,0 1 1 0 0,-1 0 0 0 0,1-1 0 0 0,0 1 0 0 0,0 0 0 0 0,0-1-1 0 0,0 0 1 0 0,-7 19 150 0 0,1 0-1 0 0,-4 27 0 0 0,9-39-211 0 0,0 0-1 0 0,1 1 0 0 0,0-1 0 0 0,0 0 0 0 0,0 0 1 0 0,1 1-1 0 0,0-1 0 0 0,0 0 0 0 0,1 0 1 0 0,0 0-1 0 0,2 6 0 0 0,-3-10-24 0 0,0 1 1 0 0,0-1-1 0 0,1 0 0 0 0,-1 0 1 0 0,1 0-1 0 0,-1 0 0 0 0,1 0 1 0 0,0 0-1 0 0,-1 0 0 0 0,1 0 1 0 0,0-1-1 0 0,0 1 0 0 0,1-1 1 0 0,-1 1-1 0 0,0-1 0 0 0,0 0 1 0 0,1 0-1 0 0,-1 0 0 0 0,1 0 1 0 0,-1 0-1 0 0,1-1 0 0 0,-1 1 1 0 0,1-1-1 0 0,-1 1 0 0 0,1-1 1 0 0,-1 0-1 0 0,1 0 0 0 0,-1 0 1 0 0,1 0-1 0 0,0-1 0 0 0,3 0 1 0 0,1-1 2 0 0,0 0 0 0 0,0 0 0 0 0,-1 0 0 0 0,1-1 0 0 0,-1 0 1 0 0,1-1-1 0 0,-1 1 0 0 0,0-1 0 0 0,-1 0 0 0 0,8-7 0 0 0,-3 2-10 0 0,-5 5 0 0 0,0 0 0 0 0,0-1 1 0 0,0 1-1 0 0,0-1 0 0 0,-1 0 1 0 0,0-1-1 0 0,0 1 0 0 0,0-1 1 0 0,-1 1-1 0 0,0-1 0 0 0,0 0 1 0 0,0 0-1 0 0,-1-1 0 0 0,0 1 1 0 0,1-8-1 0 0,0-3-101 0 0,-1 0-123 0 0,0 0 1 0 0,-1 0 0 0 0,-1 0 0 0 0,-3-24-1 0 0,2 25-343 0 0,0 0 0 0 0,1 0 0 0 0,1 0 0 0 0,4-22 0 0 0,-4 28 78 0 0,1 17-1370 0 0,1 6 2172 0 0,3 7 206 0 0,16 18 500 0 0,9 6-465 0 0,-5-9-101 0 0,-8-6 250 0 0,-7-13-499 0 0,-9-14-155 0 0,0 0-1 0 0,-1 0 1 0 0,1 1 0 0 0,0-1-1 0 0,-1 1 1 0 0,0-1 0 0 0,1 1-1 0 0,-1 0 1 0 0,0-1-1 0 0,0 1 1 0 0,-1 0 0 0 0,1 0-1 0 0,0 0 1 0 0,-1 0 0 0 0,0 5-1 0 0,0-6-12 0 0,0 1 0 0 0,0 0 0 0 0,1-1 0 0 0,-1 1 0 0 0,1-1 0 0 0,-1 1 0 0 0,1 0-1 0 0,0-1 1 0 0,0 0 0 0 0,0 1 0 0 0,0-1 0 0 0,0 1 0 0 0,1-1 0 0 0,-1 0 0 0 0,1 0 0 0 0,-1 0 0 0 0,1 0-1 0 0,2 2 1 0 0,4-24 269 0 0,-3 9-306 0 0,0 1 0 0 0,0-1 0 0 0,1 1 0 0 0,1 0 0 0 0,-1 1 0 0 0,14-15 0 0 0,-10 13 10 0 0,-2 0-1 0 0,1 0 1 0 0,-1-1 0 0 0,-1-1-1 0 0,9-17 1 0 0,17-51 61 0 0,-33 80-79 0 0,2-1-17 0 0,0 32-21 0 0,-1-10 33 0 0,0 3 1 0 0,0 0 0 0 0,8 38-1 0 0,-8-55 16 0 0,1 0-1 0 0,-1-1 0 0 0,1 1 0 0 0,0-1 0 0 0,1 0 0 0 0,-1 0 0 0 0,1 0 0 0 0,0 0 0 0 0,0 0 0 0 0,1 0 0 0 0,-1-1 0 0 0,1 0 0 0 0,0 0 0 0 0,6 5 1 0 0,-7-7-61 0 0,-1 1 0 0 0,1-2 0 0 0,0 1 0 0 0,0 0 0 0 0,0 0 0 0 0,0-1 0 0 0,1 0 0 0 0,-1 0 0 0 0,0 0 0 0 0,1 0 0 0 0,-1 0 1 0 0,1 0-1 0 0,-1-1 0 0 0,0 0 0 0 0,1 0 0 0 0,-1 0 0 0 0,1 0 0 0 0,-1 0 0 0 0,1-1 0 0 0,-1 1 0 0 0,1-1 0 0 0,4-2 1 0 0,5-3-374 0 0,-2 1-182 0 0</inkml:trace>
</inkml:ink>
</file>

<file path=ppt/ink/ink55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0:22:07.241"/>
    </inkml:context>
    <inkml:brush xml:id="br0">
      <inkml:brushProperty name="width" value="0.1" units="cm"/>
      <inkml:brushProperty name="height" value="0.1" units="cm"/>
    </inkml:brush>
  </inkml:definitions>
  <inkml:trace contextRef="#ctx0" brushRef="#br0">16 0 4401 0 0,'-7'4'4267'0'0,"8"6"-4086"0"0,-3-3-135 0 0,0 1 0 0 0,0 0 1 0 0,0-1-1 0 0,1 1 0 0 0,0 0 1 0 0,1 0-1 0 0,1 16 0 0 0,-1 23 65 0 0,-1-36-52 0 0,1-1 0 0 0,1 1 0 0 0,-1 0 0 0 0,2-1 0 0 0,-1 1 0 0 0,7 19 0 0 0,-6-25-52 0 0,0 1 0 0 0,0-1 0 0 0,1 0 1 0 0,-1 0-1 0 0,1-1 0 0 0,0 1 0 0 0,1 0 1 0 0,-1-1-1 0 0,1 0 0 0 0,0 0 0 0 0,0 0 1 0 0,0 0-1 0 0,0-1 0 0 0,8 6 0 0 0,-11-9-9 0 0,0 0-1 0 0,0 0 0 0 0,-1 1 1 0 0,1-1-1 0 0,0 0 0 0 0,0 0 1 0 0,-1 0-1 0 0,1 0 0 0 0,0 0 1 0 0,0 0-1 0 0,0 0 0 0 0,-1 0 1 0 0,1 0-1 0 0,0-1 0 0 0,0 1 1 0 0,-1 0-1 0 0,1 0 0 0 0,0-1 1 0 0,-1 1-1 0 0,1 0 0 0 0,0-1 1 0 0,-1 1-1 0 0,1 0 0 0 0,0-1 1 0 0,-1 1-1 0 0,1-1 0 0 0,-1 0 1 0 0,1 0-1 0 0,9-10-129 0 0</inkml:trace>
</inkml:ink>
</file>

<file path=ppt/ink/ink55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0:22:07.588"/>
    </inkml:context>
    <inkml:brush xml:id="br0">
      <inkml:brushProperty name="width" value="0.1" units="cm"/>
      <inkml:brushProperty name="height" value="0.1" units="cm"/>
    </inkml:brush>
  </inkml:definitions>
  <inkml:trace contextRef="#ctx0" brushRef="#br0">1 332 4937 0 0,'38'13'4937'0'0,"-29"0"-4937"0"0,-7-7-56 0 0,-4-3-152 0 0,2 1-96 0 0,-1-4 304 0 0,-1 0-64 0 0</inkml:trace>
  <inkml:trace contextRef="#ctx0" brushRef="#br0" timeOffset="1">162 0 4497 0 0,'8'4'4505'0'0,"-7"0"-4465"0"0,7-4-32 0 0,-8-1 32 0 0,5 1-256 0 0,9-2 112 0 0</inkml:trace>
</inkml:ink>
</file>

<file path=ppt/ink/ink55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0:22:07.936"/>
    </inkml:context>
    <inkml:brush xml:id="br0">
      <inkml:brushProperty name="width" value="0.1" units="cm"/>
      <inkml:brushProperty name="height" value="0.1" units="cm"/>
    </inkml:brush>
  </inkml:definitions>
  <inkml:trace contextRef="#ctx0" brushRef="#br0">170 6 9850 0 0,'-6'-5'529'0'0,"-9"8"-123"0"0,-2 9-240 0 0,5-2-60 0 0,2-1-31 0 0,-1 1 0 0 0,1 1 0 0 0,1 0 0 0 0,0 0 0 0 0,1 1 0 0 0,0 0 0 0 0,-12 25 0 0 0,13-19-27 0 0,0 1-1 0 0,2-1 1 0 0,0 1-1 0 0,1 0 1 0 0,1 0-1 0 0,1 0 1 0 0,0 25-1 0 0,3-39-82 0 0,0-1-1 0 0,0 1 0 0 0,1 0 1 0 0,-1-1-1 0 0,1 0 1 0 0,0 1-1 0 0,0-1 0 0 0,1 0 1 0 0,-1 0-1 0 0,1 0 1 0 0,0 0-1 0 0,0-1 0 0 0,0 1 1 0 0,0-1-1 0 0,0 0 1 0 0,1 0-1 0 0,0 0 0 0 0,0 0 1 0 0,0-1-1 0 0,0 1 1 0 0,0-1-1 0 0,0 0 0 0 0,0 0 1 0 0,1 0-1 0 0,-1-1 1 0 0,1 0-1 0 0,-1 0 0 0 0,1 0 1 0 0,0 0-1 0 0,-1-1 1 0 0,1 0-1 0 0,8 0 0 0 0,12-7-1311 0 0,-1 1-3039 0 0</inkml:trace>
</inkml:ink>
</file>

<file path=ppt/ink/ink55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0:22:08.271"/>
    </inkml:context>
    <inkml:brush xml:id="br0">
      <inkml:brushProperty name="width" value="0.1" units="cm"/>
      <inkml:brushProperty name="height" value="0.1" units="cm"/>
    </inkml:brush>
  </inkml:definitions>
  <inkml:trace contextRef="#ctx0" brushRef="#br0">0 1 4809 0 0,'2'14'5863'0'0,"6"29"-4938"0"0,-2-4-941 0 0,25 256 744 0 0,-27-214-690 0 0,-2-19 12 0 0,2-21-10 0 0,13 23 31 0 0,-12-48-52 0 0,2 3 27 0 0,-6-17-42 0 0,0-1 0 0 0,-1 0-1 0 0,1 1 1 0 0,0-1 0 0 0,0 0-1 0 0,0 0 1 0 0,0 1 0 0 0,0-1 0 0 0,0 0-1 0 0,0 0 1 0 0,0 0 0 0 0,0 0-1 0 0,0-1 1 0 0,1 1 0 0 0,-1 0 0 0 0,0 0-1 0 0,2 0 1 0 0,15 2 107 0 0,-13-15 62 0 0,0-7-162 0 0,0 6-21 0 0,1 1 0 0 0,1-1 0 0 0,0 2 0 0 0,15-19 0 0 0,-11 15-18 0 0,-1-1 0 0 0,13-24 0 0 0,26-67-92 0 0,-56 126 111 0 0,1 1 0 0 0,0-1 0 0 0,2 1 0 0 0,0 0 0 0 0,2 1-1 0 0,0-1 1 0 0,1 25 0 0 0,3-37-53 0 0,-1-1 1 0 0,2 0-1 0 0,-1 0 0 0 0,1 1 1 0 0,0-2-1 0 0,0 1 0 0 0,0 0 1 0 0,1-1-1 0 0,0 1 0 0 0,1-1 1 0 0,-1 0-1 0 0,1-1 0 0 0,0 1 1 0 0,1-1-1 0 0,-1 0 0 0 0,1 0 1 0 0,0-1-1 0 0,0 0 0 0 0,1 0 1 0 0,13 6-1 0 0,-8-8-513 0 0,-3-4-361 0 0</inkml:trace>
</inkml:ink>
</file>

<file path=ppt/ink/ink55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0:22:08.622"/>
    </inkml:context>
    <inkml:brush xml:id="br0">
      <inkml:brushProperty name="width" value="0.1" units="cm"/>
      <inkml:brushProperty name="height" value="0.1" units="cm"/>
    </inkml:brush>
  </inkml:definitions>
  <inkml:trace contextRef="#ctx0" brushRef="#br0">59 92 4233 0 0,'-3'2'440'0'0,"-1"1"0"0"0,1-1 0 0 0,1 1 0 0 0,-1 0 0 0 0,0 0 0 0 0,1 0 0 0 0,-1 0 0 0 0,1 1 0 0 0,-3 4 0 0 0,-12 41 580 0 0,13-25-917 0 0,0 0 1 0 0,1 30-1 0 0,3-45-48 0 0,1-1 0 0 0,1 1-1 0 0,0-1 1 0 0,0 0 0 0 0,1 1-1 0 0,0-1 1 0 0,6 11 0 0 0,-6-13-15 0 0,-3-5-28 0 0,0 0-1 0 0,1 0 1 0 0,-1 0-1 0 0,1-1 1 0 0,0 1 0 0 0,-1 0-1 0 0,1 0 1 0 0,-1-1 0 0 0,1 1-1 0 0,0 0 1 0 0,0-1-1 0 0,-1 1 1 0 0,1-1 0 0 0,0 1-1 0 0,0-1 1 0 0,0 1 0 0 0,0-1-1 0 0,0 0 1 0 0,0 1 0 0 0,-1-1-1 0 0,1 0 1 0 0,0 0-1 0 0,0 0 1 0 0,0 1 0 0 0,0-1-1 0 0,0 0 1 0 0,0 0 0 0 0,0-1-1 0 0,0 1 1 0 0,0 0 0 0 0,0 0-1 0 0,0 0 1 0 0,0-1-1 0 0,0 1 1 0 0,0 0 0 0 0,-1-1-1 0 0,1 1 1 0 0,0-1 0 0 0,0 1-1 0 0,0-1 1 0 0,1 0 0 0 0,5-4 10 0 0,-1 1 1 0 0,0-1 0 0 0,0 0 0 0 0,11-12 0 0 0,1-4-11 0 0,-1-2 1 0 0,-1 0 0 0 0,19-37 0 0 0,-5-2 3 0 0,-15 22-13 0 0,-4 7-11 0 0,-7 25 3 0 0,-1 0-1 0 0,0 0 1 0 0,-1-1-1 0 0,0 1 1 0 0,0-1-1 0 0,0-12 1 0 0,-2 22-1 0 0,-1-1 35 0 0,1 0-1 0 0,-1 0 0 0 0,0 0 0 0 0,1 0 1 0 0,-1 1-1 0 0,0-1 0 0 0,1 0 1 0 0,-1 1-1 0 0,0-1 0 0 0,1 0 0 0 0,-1 1 1 0 0,0-1-1 0 0,1 1 0 0 0,-1-1 0 0 0,1 1 1 0 0,-1-1-1 0 0,1 1 0 0 0,-1 0 1 0 0,1-1-1 0 0,0 1 0 0 0,-1-1 0 0 0,1 1 1 0 0,0 0-1 0 0,-1-1 0 0 0,1 1 1 0 0,0 0-1 0 0,0 0 0 0 0,0-1 0 0 0,-1 1 1 0 0,1 0-1 0 0,0-1 0 0 0,0 1 0 0 0,0 0 1 0 0,0 0-1 0 0,0-1 0 0 0,1 1 1 0 0,-1 0-1 0 0,0 1 0 0 0,-1 10 88 0 0,-4 20 84 0 0,2-1-1 0 0,2 61 0 0 0,2-81-203 0 0,0 0 0 0 0,1 0 0 0 0,1-1 0 0 0,-1 1 0 0 0,8 18 1 0 0,-8-25-74 0 0,0 0 0 0 0,1 1 1 0 0,-1-1-1 0 0,1 0 0 0 0,0 0 1 0 0,0 0-1 0 0,0-1 0 0 0,0 1 1 0 0,1-1-1 0 0,-1 0 0 0 0,1 0 1 0 0,0 0-1 0 0,8 5 1 0 0,-9-7 38 0 0,13 5-163 0 0,-3-7-143 0 0,3-6-398 0 0</inkml:trace>
</inkml:ink>
</file>

<file path=ppt/ink/ink5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23:32:34.701"/>
    </inkml:context>
    <inkml:brush xml:id="br0">
      <inkml:brushProperty name="width" value="0.05" units="cm"/>
      <inkml:brushProperty name="height" value="0.05" units="cm"/>
      <inkml:brushProperty name="color" value="#E71224"/>
    </inkml:brush>
  </inkml:definitions>
  <inkml:trace contextRef="#ctx0" brushRef="#br0">0 414 3425 0 0,'0'-2'1367'0'0,"1"-8"468"0"0,12 36-1234 0 0,-7-9-491 0 0,-2-7-46 0 0,0 0 1 0 0,-1 0 0 0 0,-1 1 0 0 0,0-1 0 0 0,0 1 0 0 0,-1-1 0 0 0,0 1-1 0 0,-1 0 1 0 0,0 0 0 0 0,-2 12 0 0 0,-27 262 1103 0 0,28-251-1073 0 0,-3 106 251 0 0,8-85-274 0 0,2-19-62 0 0,-3-21 12 0 0,5 24 19 0 0,10 16 7 0 0,-16-50-41 0 0,0-1-1 0 0,1 0 0 0 0,-1 0 0 0 0,1 0 1 0 0,0-1-1 0 0,0 1 0 0 0,1-1 0 0 0,-1 1 1 0 0,6 4-1 0 0,-5-6 2 0 0,0 0 1 0 0,-1 0-1 0 0,1 0 1 0 0,0 0-1 0 0,0-1 1 0 0,0 0-1 0 0,6 2 0 0 0,22 2 121 0 0,62 0 0 0 0,-83-5-105 0 0,-1-1-5 0 0,-1 0 1 0 0,0-1-1 0 0,0 0 0 0 0,0-1 1 0 0,0 0-1 0 0,0-1 1 0 0,-1 1-1 0 0,16-11 0 0 0,20-6 110 0 0,116-51 204 0 0,-119 49-271 0 0,1 3 1 0 0,67-21-1 0 0,-3 15-9 0 0,2 4 1 0 0,0 5 0 0 0,1 4 0 0 0,0 5 0 0 0,128 9-1 0 0,-15 25-29 0 0,-75-7-5 0 0,-18-5 6 0 0,257 24 31 0 0,3-33 6 0 0,-337-8-58 0 0,28 0 4 0 0,81-3 16 0 0,-122 2-23 0 0,21 0 4 0 0,93-2 29 0 0,-106 3-16 0 0,-31 2-11 0 0,56-3 25 0 0,-24 0-12 0 0,0-1-4 0 0,-15 0-10 0 0,227-34 55 0 0,334-29 10 0 0,-292 45-33 0 0,-179 11 5 0 0,-46 6 2 0 0,37 3 16 0 0,-36 0-13 0 0,-25 0-6 0 0,165-5 146 0 0,112 3 904 0 0,-308 3-1055 0 0,10-5 55 0 0,22-2 84 0 0,-16 14-101 0 0,-22-2-8 0 0,0-1 0 0 0,0-1 0 0 0,0 0 0 0 0,0-2 0 0 0,1 1 0 0 0,-1-2 0 0 0,19-3 0 0 0,6 1 96 0 0,-26 4-111 0 0,5 5 12 0 0,-2 0-8 0 0,13-5 71 0 0,-11-3-102 0 0,12-4 3 0 0,18-3 41 0 0,-17 6 30 0 0,-21 2-62 0 0,-1-1 0 0 0,1 0 0 0 0,-1-1 0 0 0,1 0 0 0 0,-1 0 0 0 0,19-9 0 0 0,-29 8 9 0 0,-1 3 296 0 0,-1-1-187 0 0,1-1-104 0 0,2-2-19 0 0,2-4-46 0 0,0 1 19 0 0,19-34 28 0 0,-13 25-6 0 0,-1-1-1 0 0,13-36 0 0 0,-10 14 78 0 0,10-64-1 0 0,-11 8-34 0 0,-8 0-36 0 0,-6 34-23 0 0,1 11 16 0 0,2 25-17 0 0,-1 0 0 0 0,-2 0 1 0 0,0 0-1 0 0,-2 1 0 0 0,0 0 1 0 0,-15-39-1 0 0,18 61-19 0 0,0 0 0 0 0,0 0-1 0 0,0 0 1 0 0,0 0 0 0 0,0 1 0 0 0,0-1 0 0 0,-1 1 0 0 0,-4-4 0 0 0,1 2-19 0 0,1 0 0 0 0,-1 0 0 0 0,0 1 0 0 0,-1 0 0 0 0,1 0 0 0 0,0 1 0 0 0,-11-4 0 0 0,14 6-209 0 0,0-1 1 0 0,1 1-1 0 0,-1-1 0 0 0,0 1 1 0 0,0 0-1 0 0,0 0 0 0 0,0 0 0 0 0,0 0 1 0 0,0 1-1 0 0,0-1 0 0 0,-4 2 1 0 0,4-1 29 0 0,1 1 0 0 0,-1 0 0 0 0,0-1 1 0 0,1 1-1 0 0,0 0 0 0 0,-1 0 1 0 0,1 0-1 0 0,0 1 0 0 0,-2 2 1 0 0,-9 13-1028 0 0,5 1 83 0 0</inkml:trace>
</inkml:ink>
</file>

<file path=ppt/ink/ink55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0:22:08.984"/>
    </inkml:context>
    <inkml:brush xml:id="br0">
      <inkml:brushProperty name="width" value="0.1" units="cm"/>
      <inkml:brushProperty name="height" value="0.1" units="cm"/>
    </inkml:brush>
  </inkml:definitions>
  <inkml:trace contextRef="#ctx0" brushRef="#br0">79 12 9914 0 0,'0'0'17'0'0,"0"-1"1"0"0,0 1-1 0 0,0-1 0 0 0,0 1 0 0 0,0-1 1 0 0,0 1-1 0 0,0 0 0 0 0,-1-1 0 0 0,1 1 1 0 0,0-1-1 0 0,0 1 0 0 0,0-1 0 0 0,-1 1 1 0 0,1-1-1 0 0,0 1 0 0 0,-1 0 0 0 0,1-1 1 0 0,0 1-1 0 0,-1-1 0 0 0,1 1 0 0 0,0 0 1 0 0,-1 0-1 0 0,1-1 0 0 0,-1 1 0 0 0,1 0 1 0 0,0 0-1 0 0,-1-1 0 0 0,1 1 0 0 0,-1 0 1 0 0,1 0-1 0 0,-1 0 0 0 0,1 0 0 0 0,-1-1 1 0 0,1 1-1 0 0,-1 0 0 0 0,1 0 0 0 0,-1 0 1 0 0,1 0-1 0 0,-1 0 0 0 0,1 0 1 0 0,-1 1-1 0 0,1-1 0 0 0,-1 0 0 0 0,1 0 1 0 0,-1 0-1 0 0,1 0 0 0 0,0 1 0 0 0,-1-1 1 0 0,1 0-1 0 0,-1 0 0 0 0,1 1 0 0 0,-1-1 1 0 0,1 0-1 0 0,0 1 0 0 0,-1-1 0 0 0,1 0 1 0 0,0 1-1 0 0,-1-1 0 0 0,1 0 0 0 0,-1 2 1 0 0,-17 39 794 0 0,15-33-792 0 0,-3 6 28 0 0,4-11-37 0 0,0 0-1 0 0,0 1 1 0 0,1-1 0 0 0,-1 1 0 0 0,1-1-1 0 0,0 1 1 0 0,0 0 0 0 0,0 0-1 0 0,1-1 1 0 0,-1 1 0 0 0,1 0 0 0 0,0 0-1 0 0,0 0 1 0 0,0 0 0 0 0,0 0-1 0 0,1-1 1 0 0,0 1 0 0 0,-1 0 0 0 0,3 5-1 0 0,47 99 704 0 0,25 64-280 0 0,-66-145-344 0 0,-1 1 0 0 0,-2-1 0 0 0,0 1 0 0 0,3 50 0 0 0,-10-72-71 0 0,1 1 0 0 0,-1-1 0 0 0,0 1-1 0 0,0-1 1 0 0,-1 1 0 0 0,0-1 0 0 0,0 0 0 0 0,-1 1 0 0 0,1-1 0 0 0,-1 0 0 0 0,0-1 0 0 0,-1 1-1 0 0,0-1 1 0 0,0 1 0 0 0,0-1 0 0 0,-5 5 0 0 0,5-6-6 0 0,0 0-1 0 0,0 0 1 0 0,0-1 0 0 0,0 1-1 0 0,-1-1 1 0 0,0 0 0 0 0,1 0-1 0 0,-1-1 1 0 0,0 1 0 0 0,-1-1 0 0 0,1 0-1 0 0,0-1 1 0 0,-1 1 0 0 0,1-1-1 0 0,0 0 1 0 0,-1 0 0 0 0,0-1-1 0 0,1 0 1 0 0,-10 0 0 0 0,13 0-10 0 0,1 0 0 0 0,0 0 1 0 0,0 0-1 0 0,-1-1 1 0 0,1 1-1 0 0,0 0 0 0 0,0-1 1 0 0,0 1-1 0 0,-1 0 0 0 0,1-1 1 0 0,0 0-1 0 0,0 1 1 0 0,0-1-1 0 0,0 0 0 0 0,0 1 1 0 0,0-1-1 0 0,0 0 0 0 0,0 0 1 0 0,0 0-1 0 0,0 0 1 0 0,1 0-1 0 0,-1 0 0 0 0,0 0 1 0 0,1 0-1 0 0,-1 0 1 0 0,0 0-1 0 0,1 0 0 0 0,0-1 1 0 0,-1 1-1 0 0,0-2 0 0 0,1 0-2 0 0,1 0 0 0 0,-1 0 0 0 0,0 0-1 0 0,1-1 1 0 0,0 1 0 0 0,-1 0 0 0 0,1 0-1 0 0,1 0 1 0 0,-1 0 0 0 0,0 0 0 0 0,3-5-1 0 0,4-4-20 0 0,1-1 1 0 0,0 1-1 0 0,0 0 0 0 0,14-12 0 0 0,239-213-210 0 0,-223 201 223 0 0,-12 14 9 0 0,-2-2-1 0 0,0-1 1 0 0,-1-1-1 0 0,38-55 1 0 0,-61 79-3 0 0,1 0 0 0 0,-1 0 0 0 0,0 0-1 0 0,1 0 1 0 0,-1 0 0 0 0,0-1 0 0 0,0 1 0 0 0,-1 0 0 0 0,1 0 0 0 0,0-1 0 0 0,-1 1-1 0 0,1-1 1 0 0,-1 1 0 0 0,0-1 0 0 0,0 1 0 0 0,0 0 0 0 0,0-1 0 0 0,0 1-1 0 0,0-1 1 0 0,-1 1 0 0 0,1 0 0 0 0,-1-1 0 0 0,0 1 0 0 0,0 0 0 0 0,0-1 0 0 0,0 1-1 0 0,0 0 1 0 0,0 0 0 0 0,0 0 0 0 0,-1 0 0 0 0,1 0 0 0 0,-1 0 0 0 0,-2-2-1 0 0,-1 0-2 0 0,-1 1-1 0 0,1 0 1 0 0,-1 0-1 0 0,0 0 1 0 0,0 1-1 0 0,-1 0 0 0 0,1 0 1 0 0,0 0-1 0 0,-1 1 1 0 0,1 0-1 0 0,-11 0 1 0 0,13 0 7 0 0,2 1-1 0 0,1-1-1 0 0,-1 1 0 0 0,0-1 1 0 0,1 1-1 0 0,-1 0 0 0 0,0 0 1 0 0,0 0-1 0 0,1 0 0 0 0,-1 0 1 0 0,0 0-1 0 0,0 0 0 0 0,1 0 1 0 0,-1 1-1 0 0,0-1 1 0 0,0 1-1 0 0,1-1 0 0 0,-1 1 1 0 0,1 0-1 0 0,-1 0 0 0 0,1-1 1 0 0,-1 1-1 0 0,1 0 0 0 0,-1 1 1 0 0,1-1-1 0 0,0 0 0 0 0,-1 0 1 0 0,1 0-1 0 0,0 1 0 0 0,0-1 1 0 0,0 1-1 0 0,0-1 0 0 0,0 1 1 0 0,0-1-1 0 0,1 1 0 0 0,-1-1 1 0 0,0 1-1 0 0,1 0 0 0 0,-1-1 1 0 0,1 3-1 0 0,0 38 198 0 0,10 76 1 0 0,-9-116-195 0 0,-1 0 0 0 0,1 1 1 0 0,0-1-1 0 0,0 0 0 0 0,-1 0 1 0 0,1 0-1 0 0,1 0 0 0 0,-1 0 0 0 0,0 0 1 0 0,0 0-1 0 0,1 0 0 0 0,-1 0 1 0 0,1 0-1 0 0,0-1 0 0 0,-1 1 1 0 0,1-1-1 0 0,0 1 0 0 0,0-1 1 0 0,0 0-1 0 0,3 2 0 0 0,-2-1 2 0 0,15 9-92 0 0,1-1-1 0 0,1-1 0 0 0,-1-1 0 0 0,39 11 0 0 0,-55-18 69 0 0,16 1-261 0 0,-3-2-143 0 0</inkml:trace>
</inkml:ink>
</file>

<file path=ppt/ink/ink55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0:22:09.826"/>
    </inkml:context>
    <inkml:brush xml:id="br0">
      <inkml:brushProperty name="width" value="0.1" units="cm"/>
      <inkml:brushProperty name="height" value="0.1" units="cm"/>
    </inkml:brush>
  </inkml:definitions>
  <inkml:trace contextRef="#ctx0" brushRef="#br0">22 0 3465 0 0,'-5'23'3814'0'0,"8"18"-3253"0"0,-1-11-146 0 0,-3 20-90 0 0,-4 25 266 0 0,-2 36-131 0 0,2-10-52 0 0,1-61-262 0 0,5 76 1 0 0,0-68-17 0 0,-1-42-120 0 0,0 0 1 0 0,0 0 0 0 0,0 0-1 0 0,1 0 1 0 0,0 0-1 0 0,0 0 1 0 0,0 0 0 0 0,1 0-1 0 0,-1-1 1 0 0,2 1-1 0 0,-1-1 1 0 0,6 11 0 0 0,-2-6-660 0 0,-6-8-240 0 0,-2-4 166 0 0,0 1 202 0 0</inkml:trace>
</inkml:ink>
</file>

<file path=ppt/ink/ink55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0:22:10.173"/>
    </inkml:context>
    <inkml:brush xml:id="br0">
      <inkml:brushProperty name="width" value="0.1" units="cm"/>
      <inkml:brushProperty name="height" value="0.1" units="cm"/>
    </inkml:brush>
  </inkml:definitions>
  <inkml:trace contextRef="#ctx0" brushRef="#br0">1 120 2937 0 0,'1'-16'2936'0'0,"9"7"-607"0"0,1-1-1529 0 0,-3 4-464 0 0,1 1 32 0 0,7-3-24 0 0,7-2-184 0 0,-2 2 8 0 0,4 0 112 0 0,1-3-48 0 0,1 3-136 0 0,-8 4 8 0 0,-2 2-8 0 0,-2-6-56 0 0,-12 5 24 0 0,0 0-32 0 0</inkml:trace>
</inkml:ink>
</file>

<file path=ppt/ink/ink55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0:22:10.870"/>
    </inkml:context>
    <inkml:brush xml:id="br0">
      <inkml:brushProperty name="width" value="0.1" units="cm"/>
      <inkml:brushProperty name="height" value="0.1" units="cm"/>
    </inkml:brush>
  </inkml:definitions>
  <inkml:trace contextRef="#ctx0" brushRef="#br0">1 14 3481 0 0,'0'-14'3378'0'0,"0"19"-1307"0"0,2 37-1282 0 0,22 128-669 0 0,2-55-3179 0 0,-19-94-104 0 0</inkml:trace>
</inkml:ink>
</file>

<file path=ppt/ink/ink55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0:22:11.242"/>
    </inkml:context>
    <inkml:brush xml:id="br0">
      <inkml:brushProperty name="width" value="0.1" units="cm"/>
      <inkml:brushProperty name="height" value="0.1" units="cm"/>
    </inkml:brush>
  </inkml:definitions>
  <inkml:trace contextRef="#ctx0" brushRef="#br0">42 162 5369 0 0,'-21'33'2903'0'0,"17"-20"-2895"0"0,0 0 0 0 0,1 0-1 0 0,0 0 1 0 0,1 1-1 0 0,0 16 1 0 0,0 27 64 0 0,3-36 274 0 0,5-33 976 0 0,-2-2-1299 0 0,1-1-1 0 0,1 1 1 0 0,0 0-1 0 0,13-20 0 0 0,16-37 28 0 0,-16 23 7 0 0,3 1 0 0 0,30-50 1 0 0,-52 97-58 0 0,0 0 0 0 0,0 0 0 0 0,1 0 0 0 0,-1-1 0 0 0,0 1 0 0 0,0 0 0 0 0,0 0 0 0 0,0 0 1 0 0,0 0-1 0 0,0 0 0 0 0,0-1 0 0 0,1 1 0 0 0,-1 0 0 0 0,0 0 0 0 0,0 0 0 0 0,0 0 1 0 0,0 0-1 0 0,1 0 0 0 0,-1 0 0 0 0,0-1 0 0 0,0 1 0 0 0,0 0 0 0 0,0 0 0 0 0,1 0 0 0 0,-1 0 1 0 0,0 0-1 0 0,0 0 0 0 0,0 0 0 0 0,1 0 0 0 0,-1 0 0 0 0,0 0 0 0 0,0 0 0 0 0,0 0 0 0 0,0 0 1 0 0,1 0-1 0 0,-1 0 0 0 0,0 0 0 0 0,0 0 0 0 0,0 1 0 0 0,1-1 0 0 0,-1 0 0 0 0,0 0 1 0 0,0 0-1 0 0,0 0 0 0 0,0 0 0 0 0,0 0 0 0 0,1 0 0 0 0,-1 1 0 0 0,0-1 0 0 0,0 0 0 0 0,0 0 1 0 0,0 0-1 0 0,0 0 0 0 0,1 1 0 0 0,6 16 30 0 0,4 35 44 0 0,-8-38-60 0 0,-1-6-51 0 0,0-1 0 0 0,0 1 1 0 0,1 0-1 0 0,0-1 0 0 0,0 0 1 0 0,1 0-1 0 0,0 0 0 0 0,1 0 1 0 0,-1 0-1 0 0,1-1 1 0 0,0 0-1 0 0,1 0 0 0 0,0 0 1 0 0,-1-1-1 0 0,2 0 0 0 0,-1 0 1 0 0,1 0-1 0 0,-1-1 0 0 0,1 0 1 0 0,11 4-1 0 0,-14-7-379 0 0,1-1-216 0 0</inkml:trace>
</inkml:ink>
</file>

<file path=ppt/ink/ink55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0:22:11.569"/>
    </inkml:context>
    <inkml:brush xml:id="br0">
      <inkml:brushProperty name="width" value="0.1" units="cm"/>
      <inkml:brushProperty name="height" value="0.1" units="cm"/>
    </inkml:brush>
  </inkml:definitions>
  <inkml:trace contextRef="#ctx0" brushRef="#br0">34 23 5905 0 0,'-4'-4'1431'0'0,"-9"-8"255"0"0,4 6-1375 0 0,9 8-97 0 0,1 0-122 0 0,-1 5 6 0 0,6 23 52 0 0,1 9 15 0 0,-2-1 0 0 0,0 77 0 0 0,-6-66 38 0 0,-4 86-1175 0 0,2-82 170 0 0,1-19 650 0 0,2-32-12 0 0,0 1-1 0 0,0 0 1 0 0,-1 0-1 0 0,1-1 1 0 0,-1 1-1 0 0,1 0 1 0 0,-1-1-1 0 0,0 1 1 0 0,0-1-1 0 0,0 1 1 0 0,0-1-1 0 0,0 1 1 0 0,-4 3-1 0 0,-3 2-2838 0 0</inkml:trace>
</inkml:ink>
</file>

<file path=ppt/ink/ink55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0:22:11.971"/>
    </inkml:context>
    <inkml:brush xml:id="br0">
      <inkml:brushProperty name="width" value="0.1" units="cm"/>
      <inkml:brushProperty name="height" value="0.1" units="cm"/>
    </inkml:brush>
  </inkml:definitions>
  <inkml:trace contextRef="#ctx0" brushRef="#br0">10 387 3209 0 0,'-10'-98'912'0'0,"10"96"-784"0"0,0-1 0 0 0,0 1 1 0 0,0-1-1 0 0,1 1 0 0 0,-1-1 1 0 0,0 0-1 0 0,1 1 0 0 0,0-1 1 0 0,0 1-1 0 0,-1 0 0 0 0,1-1 1 0 0,1 1-1 0 0,-1 0 0 0 0,0-1 1 0 0,1 1-1 0 0,-1 0 0 0 0,1 0 0 0 0,-1 0 1 0 0,1 0-1 0 0,0 1 0 0 0,0-1 1 0 0,0 0-1 0 0,0 1 0 0 0,0-1 1 0 0,0 1-1 0 0,1 0 0 0 0,-1 0 1 0 0,3-2-1 0 0,6-3 25 0 0,23-18 196 0 0,20-9 204 0 0,-10 8-39 0 0,52-21 0 0 0,-83 40-417 0 0,-1 0 0 0 0,1-1 0 0 0,-1-1 0 0 0,22-17 0 0 0,-33 24-91 0 0,-1 0 1 0 0,1 0-1 0 0,-1 0 0 0 0,1 0 0 0 0,-1 0 0 0 0,1 0 0 0 0,-1 0 0 0 0,0-1 1 0 0,1 1-1 0 0,-1 0 0 0 0,0 0 0 0 0,0 0 0 0 0,0 0 0 0 0,0-1 1 0 0,0 1-1 0 0,0 0 0 0 0,0 0 0 0 0,0 0 0 0 0,0 0 0 0 0,-1-1 0 0 0,1 1 1 0 0,0 0-1 0 0,-1 0 0 0 0,1 0 0 0 0,-2-2 0 0 0,-7-6 57 0 0,0 8-48 0 0,5 2-16 0 0,1 0 0 0 0,-1 0 1 0 0,1 1-1 0 0,-1-1 1 0 0,1 1-1 0 0,0 0 0 0 0,-1 0 1 0 0,1 0-1 0 0,0 0 1 0 0,0 0-1 0 0,1 1 0 0 0,-1 0 1 0 0,0-1-1 0 0,1 1 1 0 0,0 0-1 0 0,-4 6 0 0 0,-2 1-4 0 0,-5 5 12 0 0,0 1 0 0 0,2 0 0 0 0,-1 0 0 0 0,2 2 0 0 0,0-1 1 0 0,2 1-1 0 0,0 0 0 0 0,0 1 0 0 0,-5 26 0 0 0,9-26 16 0 0,0-1 0 0 0,0 29-1 0 0,5 7 25 0 0,-1-49-40 0 0,0 0 0 0 0,1 0 0 0 0,0 0 0 0 0,0 0 0 0 0,1 0 0 0 0,-1 0 0 0 0,1 0 0 0 0,0 0 0 0 0,0-1 0 0 0,0 1 0 0 0,1-1-1 0 0,0 0 1 0 0,0 1 0 0 0,0-1 0 0 0,0-1 0 0 0,1 1 0 0 0,-1 0 0 0 0,1-1 0 0 0,6 5 0 0 0,-6-6 2 0 0,0 0 1 0 0,0 0 0 0 0,0-1-1 0 0,1 1 1 0 0,-1-1-1 0 0,1 0 1 0 0,-1 0 0 0 0,1 0-1 0 0,-1-1 1 0 0,1 1-1 0 0,-1-1 1 0 0,1 0 0 0 0,0-1-1 0 0,-1 1 1 0 0,1-1-1 0 0,-1 0 1 0 0,1 0 0 0 0,-1 0-1 0 0,1-1 1 0 0,7-3-1 0 0,7-4 22 0 0,-1-1 0 0 0,0-1 0 0 0,-1 0-1 0 0,0-2 1 0 0,-1 0 0 0 0,19-20 0 0 0,79-98 23 0 0,-85 95-58 0 0,-12 14-8 0 0,10-12-18 0 0,-9 16 10 0 0,-23 23 20 0 0,0 0-1 0 0,1 1 0 0 0,-1 0 1 0 0,1 0-1 0 0,0 0 0 0 0,1 1 0 0 0,-1-1 1 0 0,1 1-1 0 0,1 0 0 0 0,-1 0 1 0 0,-1 8-1 0 0,3-11 17 0 0,0 0 0 0 0,0 0-1 0 0,0 0 1 0 0,0 0 0 0 0,1 0 0 0 0,0 0 0 0 0,0 1 0 0 0,0-1 0 0 0,0 0-1 0 0,1 0 1 0 0,0 0 0 0 0,0 0 0 0 0,0 0 0 0 0,0 0 0 0 0,0 0 0 0 0,1 0-1 0 0,0 0 1 0 0,-1-1 0 0 0,2 1 0 0 0,-1-1 0 0 0,0 1 0 0 0,1-1 0 0 0,5 6 0 0 0,-4-4-28 0 0,1-1 1 0 0,0 0 0 0 0,0-1 0 0 0,1 1 0 0 0,-1-1 0 0 0,1 0 0 0 0,-1 0 0 0 0,1-1-1 0 0,0 0 1 0 0,0 0 0 0 0,0 0 0 0 0,0-1 0 0 0,1 1 0 0 0,-1-1 0 0 0,0-1 0 0 0,0 1 0 0 0,1-1-1 0 0,-1-1 1 0 0,0 1 0 0 0,1-1 0 0 0,-1 0 0 0 0,0 0 0 0 0,7-3 0 0 0,4-1-167 0 0</inkml:trace>
</inkml:ink>
</file>

<file path=ppt/ink/ink55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0:22:12.343"/>
    </inkml:context>
    <inkml:brush xml:id="br0">
      <inkml:brushProperty name="width" value="0.1" units="cm"/>
      <inkml:brushProperty name="height" value="0.1" units="cm"/>
    </inkml:brush>
  </inkml:definitions>
  <inkml:trace contextRef="#ctx0" brushRef="#br0">177 1 4497 0 0,'-3'0'714'0'0,"-9"0"2061"0"0,12 7-1494 0 0,-28 38-280 0 0,19-21-885 0 0,-1 21 294 0 0,4-16-132 0 0,-37 165 85 0 0,40-180-464 0 0,2-11 12 0 0,1-1-1 0 0,-1 1 0 0 0,0-1 0 0 0,0 1 0 0 0,0-1 0 0 0,0 0 0 0 0,0 1 0 0 0,-1-1 0 0 0,1 0 0 0 0,-1 0 0 0 0,1 0 1 0 0,-1 0-1 0 0,0 0 0 0 0,0 0 0 0 0,0 0 0 0 0,0 0 0 0 0,0-1 0 0 0,0 1 0 0 0,0-1 0 0 0,-1 0 0 0 0,1 0 0 0 0,0 0 1 0 0,-3 1-1 0 0,-17 0-4134 0 0</inkml:trace>
</inkml:ink>
</file>

<file path=ppt/ink/ink55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0:22:12.705"/>
    </inkml:context>
    <inkml:brush xml:id="br0">
      <inkml:brushProperty name="width" value="0.1" units="cm"/>
      <inkml:brushProperty name="height" value="0.1" units="cm"/>
    </inkml:brush>
  </inkml:definitions>
  <inkml:trace contextRef="#ctx0" brushRef="#br0">1 1 5641 0 0,'16'11'5641'0'0,"3"0"-5553"0"0,-8-1-8 0 0,0-2-32 0 0,2 0 16 0 0,0 1-8 0 0,1 3-24 0 0,15 5 65 0 0,-7-3-9 0 0,1 2-16 0 0,26 12-16 0 0,2 2-104 0 0,-13-11 0 0 0,2 0-233 0 0,-11-9 233 0 0,-5-5-48 0 0,-13-9 0 0 0,2-2-232 0 0</inkml:trace>
  <inkml:trace contextRef="#ctx0" brushRef="#br0" timeOffset="1">593 57 5545 0 0,'1'6'5517'0'0,"-1"-6"-5428"0"0,5 2-86 0 0,-5-2 29 0 0,5 3-24 0 0,-1 0 0 0 0,1 0 0 0 0,-1-1 0 0 0,1 0 0 0 0,0 0 0 0 0,0 0 0 0 0,-1 0 0 0 0,11 2 0 0 0,19 3 11 0 0,-26-6-14 0 0,4 1-103 0 0,0-1-1 0 0,0 0 1 0 0,0-1-1 0 0,0 0 1 0 0,15-2-1 0 0,14-1-921 0 0,-33 3 367 0 0</inkml:trace>
</inkml:ink>
</file>

<file path=ppt/ink/ink55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0:22:13.402"/>
    </inkml:context>
    <inkml:brush xml:id="br0">
      <inkml:brushProperty name="width" value="0.1" units="cm"/>
      <inkml:brushProperty name="height" value="0.1" units="cm"/>
    </inkml:brush>
  </inkml:definitions>
  <inkml:trace contextRef="#ctx0" brushRef="#br0">1 112 4545 0 0,'0'1'142'0'0,"1"-1"0"0"0,-1 0 0 0 0,1 1 0 0 0,0-1 0 0 0,-1 1 1 0 0,1 0-1 0 0,-1-1 0 0 0,0 1 0 0 0,1-1 0 0 0,-1 1 0 0 0,1 0 0 0 0,-1-1 0 0 0,0 1 0 0 0,1 0 0 0 0,-1-1 0 0 0,0 1 1 0 0,0 0-1 0 0,0 0 0 0 0,1-1 0 0 0,-1 1 0 0 0,0 0 0 0 0,0 0 0 0 0,0-1 0 0 0,0 1 0 0 0,0 0 0 0 0,0 0 0 0 0,-1-1 0 0 0,1 1 1 0 0,0 0-1 0 0,0 0 0 0 0,-1 0 0 0 0,-3 15 193 0 0,14 23 76 0 0,-3-19-274 0 0,-3-6-14 0 0,1-1 0 0 0,1 1 0 0 0,1-1-1 0 0,0-1 1 0 0,0 1 0 0 0,1-1-1 0 0,1-1 1 0 0,12 14 0 0 0,-21-24-118 0 0,1 0 1 0 0,0 0 0 0 0,0 0-1 0 0,0 0 1 0 0,-1 0-1 0 0,1-1 1 0 0,0 1 0 0 0,0 0-1 0 0,0-1 1 0 0,0 1-1 0 0,0-1 1 0 0,0 1 0 0 0,1-1-1 0 0,-1 1 1 0 0,0-1-1 0 0,0 0 1 0 0,0 0 0 0 0,0 1-1 0 0,0-1 1 0 0,1 0-1 0 0,-1 0 1 0 0,0 0 0 0 0,0 0-1 0 0,0 0 1 0 0,1-1-1 0 0,-1 1 1 0 0,2-1 0 0 0,0 0-16 0 0,0-1 1 0 0,-1 1 0 0 0,1-1-1 0 0,-1 0 1 0 0,1 0-1 0 0,-1 0 1 0 0,1 0 0 0 0,-1-1-1 0 0,0 1 1 0 0,3-4 0 0 0,2-6-86 0 0,1 1 0 0 0,-2-1 0 0 0,11-25 0 0 0,-11 20-50 0 0,-1-1-1 0 0,4-30 0 0 0,-7 34 135 0 0,0-1 0 0 0,1 1-1 0 0,1 1 1 0 0,11-27 0 0 0,-15 39 5 0 0,10-11 28 0 0,5 10-166 0 0,11 6-257 0 0,6 4 147 0 0,0-1 162 0 0,-24-6-4 0 0,0 0-1 0 0,0-1 1 0 0,0 0-1 0 0,1 0 1 0 0,8-2-1 0 0,45-10-302 0 0,-59 12 411 0 0,1-1 0 0 0,0 0-1 0 0,0-1 1 0 0,-1 1-1 0 0,1-1 1 0 0,0 1-1 0 0,-1-1 1 0 0,0 0-1 0 0,1 0 1 0 0,-1-1-1 0 0,0 1 1 0 0,0-1-1 0 0,3-2 1 0 0,-6 4 4 0 0,0 1 1 0 0,0-1-1 0 0,0 1 1 0 0,0 0-1 0 0,0-1 1 0 0,-1 1-1 0 0,1-1 1 0 0,0 1 0 0 0,0-1-1 0 0,0 1 1 0 0,0 0-1 0 0,-1-1 1 0 0,1 1-1 0 0,0 0 1 0 0,0-1-1 0 0,-1 1 1 0 0,1 0-1 0 0,0-1 1 0 0,-1 1-1 0 0,1 0 1 0 0,0-1-1 0 0,-1 1 1 0 0,1 0-1 0 0,0 0 1 0 0,-1-1-1 0 0,1 1 1 0 0,-1 0-1 0 0,1 0 1 0 0,-1 0 0 0 0,1 0-1 0 0,0 0 1 0 0,-1 0-1 0 0,1 0 1 0 0,-1-1-1 0 0,1 1 1 0 0,-1 0-1 0 0,1 0 1 0 0,-1 1-1 0 0,-18-5 106 0 0,19 4-116 0 0,-6 0 12 0 0,0 0 0 0 0,0 0-1 0 0,0 0 1 0 0,0 0 0 0 0,0 1 0 0 0,0 0-1 0 0,1 1 1 0 0,-1-1 0 0 0,0 1 0 0 0,0 0-1 0 0,1 0 1 0 0,-1 1 0 0 0,1 0 0 0 0,0 0-1 0 0,0 0 1 0 0,0 0 0 0 0,-8 9 0 0 0,6-6 10 0 0,0 1 1 0 0,1 1 0 0 0,0-1-1 0 0,0 1 1 0 0,1 0 0 0 0,0 1-1 0 0,0-1 1 0 0,1 1-1 0 0,0 0 1 0 0,-4 15 0 0 0,8-24-25 0 0,0 1 0 0 0,-1 0 0 0 0,1 0 0 0 0,0-1 0 0 0,0 1-1 0 0,0 0 1 0 0,0 0 0 0 0,0-1 0 0 0,0 1 0 0 0,1 0 0 0 0,-1 0 0 0 0,0-1 0 0 0,0 1 0 0 0,0 0 0 0 0,1-1 0 0 0,-1 1 0 0 0,0 0 0 0 0,1-1 0 0 0,-1 1 0 0 0,1 0 0 0 0,-1-1 0 0 0,1 2 0 0 0,3 3 61 0 0,-3 0 39 0 0,2-2-40 0 0,8 0-85 0 0,19 2-338 0 0,-20-5 183 0 0,0 0 1 0 0,0-1-1 0 0,0 0 1 0 0,0 0-1 0 0,-1-1 1 0 0,1 0-1 0 0,0-1 1 0 0,-1 0-1 0 0,1 0 1 0 0,-1-1-1 0 0,17-10 1 0 0,-6 2-160 0 0,-15 8 286 0 0,1 0-1 0 0,0 0 1 0 0,0 1-1 0 0,0 0 1 0 0,1 0-1 0 0,12-4 2174 0 0,-5 36-1047 0 0,-2-11-509 0 0,-4-16-514 0 0,4 0 67 0 0,3 1 33 0 0,-4 1-66 0 0,1 2-29 0 0,-3-1-43 0 0,27 21 34 0 0,-24-21 67 0 0,-3-10 6 0 0,-6-15-119 0 0,-3 15-93 0 0,16-46-151 0 0,-3 8-23 0 0,-10 9-111 0 0,0 9 4 0 0,1 7 45 0 0,7-5-209 0 0,-11 23 535 0 0,0 0-1 0 0,1-1 0 0 0,-1 1 1 0 0,0 0-1 0 0,0 0 0 0 0,1 0 1 0 0,-1 0-1 0 0,0 0 0 0 0,0 0 1 0 0,1 0-1 0 0,-1 0 0 0 0,0-1 1 0 0,0 1-1 0 0,1 0 0 0 0,-1 0 1 0 0,0 0-1 0 0,1 0 0 0 0,-1 0 1 0 0,0 1-1 0 0,0-1 0 0 0,1 0 1 0 0,-1 0-1 0 0,0 0 0 0 0,1 0 1 0 0,-1 0-1 0 0,0 0 0 0 0,0 0 1 0 0,1 0-1 0 0,-1 1 0 0 0,0-1 1 0 0,0 0-1 0 0,0 0 0 0 0,1 0 1 0 0,-1 0-1 0 0,0 1 0 0 0,0-1 1 0 0,0 0-1 0 0,1 0 0 0 0,-1 1 1 0 0,0-1-1 0 0,0 0 0 0 0,0 0 1 0 0,0 1-1 0 0,0-1 0 0 0,0 0 1 0 0,0 0-1 0 0,1 1 0 0 0,-1-1 1 0 0,0 0-1 0 0,0 1 0 0 0,0-1 1 0 0,0 0-1 0 0,0 0 0 0 0,0 1 1 0 0,0-1-1 0 0,-1 1 0 0 0,5 20 379 0 0,-4-19-402 0 0,3 20 231 0 0,2 19 175 0 0,-2-15-138 0 0,0-2-105 0 0,5 10 134 0 0,-6-30-240 0 0,-1 0-1 0 0,1 0 0 0 0,0 0 1 0 0,1 0-1 0 0,-1 0 0 0 0,1-1 0 0 0,-1 1 1 0 0,1-1-1 0 0,0 1 0 0 0,0-1 1 0 0,1 0-1 0 0,-1 0 0 0 0,1 0 1 0 0,-1-1-1 0 0,1 1 0 0 0,7 2 1 0 0,-7-3-61 0 0,1-1 0 0 0,0 1 1 0 0,0-1-1 0 0,0-1 0 0 0,0 1 1 0 0,0-1-1 0 0,0 1 1 0 0,5-2-1 0 0,-6 1 0 0 0,7 0-167 0 0</inkml:trace>
</inkml:ink>
</file>

<file path=ppt/ink/ink5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23:32:56.795"/>
    </inkml:context>
    <inkml:brush xml:id="br0">
      <inkml:brushProperty name="width" value="0.05" units="cm"/>
      <inkml:brushProperty name="height" value="0.05" units="cm"/>
      <inkml:brushProperty name="color" value="#E71224"/>
    </inkml:brush>
  </inkml:definitions>
  <inkml:trace contextRef="#ctx0" brushRef="#br0">9 33 6785 0 0,'-6'-32'5538'0'0,"4"36"-4095"0"0,3 23-886 0 0,3-2-389 0 0,1 0-1 0 0,16 47 1 0 0,12 11 199 0 0,-8-32-254 0 0,16 23 55 0 0,1 2-17 0 0,-37-68-201 0 0,10 19 202 0 0,-15-27-181 0 0,0 0 0 0 0,1 1 0 0 0,-1-1 0 0 0,0 0-1 0 0,0 1 1 0 0,1-1 0 0 0,-1 0 0 0 0,0 0 0 0 0,0 1 0 0 0,0-1 0 0 0,1 1-1 0 0,-1-1 1 0 0,0 0 0 0 0,0 1 0 0 0,0-1 0 0 0,0 0 0 0 0,0 1 0 0 0,0-1-1 0 0,0 1 1 0 0,0-1 0 0 0,0 0 0 0 0,0 1 0 0 0,0-1 0 0 0,0 1 0 0 0,0-1-1 0 0,0 0 1 0 0,0 1 0 0 0,0-1 0 0 0,0 0 0 0 0,0 1 0 0 0,-1-1 0 0 0,1 0-1 0 0,0 1 1 0 0,0-1 0 0 0,0 0 0 0 0,-1 1 0 0 0,1-1 0 0 0,0 0 0 0 0,0 1-1 0 0,-1-1 1 0 0,1 0 0 0 0,0 0 0 0 0,-1 1 0 0 0,1-1 0 0 0,0 0-1 0 0,-1 0 1 0 0,1 0 0 0 0,-1 1 0 0 0,-2-3-1395 0 0,-4-2 373 0 0,-10-4-187 0 0</inkml:trace>
</inkml:ink>
</file>

<file path=ppt/ink/ink55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0:22:13.737"/>
    </inkml:context>
    <inkml:brush xml:id="br0">
      <inkml:brushProperty name="width" value="0.1" units="cm"/>
      <inkml:brushProperty name="height" value="0.1" units="cm"/>
    </inkml:brush>
  </inkml:definitions>
  <inkml:trace contextRef="#ctx0" brushRef="#br0">68 0 5681 0 0,'-9'11'5719'0'0,"5"-5"-5702"0"0,0-2 18 0 0,-3 0-1 0 0,-13 15 1 0 0,16-13-32 0 0,0 1 0 0 0,1-1 0 0 0,0 1 0 0 0,0 0 0 0 0,-2 11-1 0 0,5-17 3 0 0,-1 1 0 0 0,1-1 0 0 0,0 1 0 0 0,0-1 0 0 0,0 1 0 0 0,0-1 0 0 0,0 1-1 0 0,0-1 1 0 0,0 1 0 0 0,1-1 0 0 0,-1 1 0 0 0,1-1 0 0 0,-1 1 0 0 0,1-1 0 0 0,-1 1-1 0 0,1-1 1 0 0,0 0 0 0 0,-1 1 0 0 0,1-1 0 0 0,0 0 0 0 0,0 0 0 0 0,0 1 0 0 0,0-1-1 0 0,0 0 1 0 0,0 0 0 0 0,1 0 0 0 0,-1 0 0 0 0,0-1 0 0 0,0 1 0 0 0,1 0 0 0 0,1 0-1 0 0,19 8 23 0 0,-17-8-17 0 0,-1 0-1 0 0,1-1 1 0 0,0 1 0 0 0,-1-1 0 0 0,1 0-1 0 0,0 0 1 0 0,-1 0 0 0 0,9-2-1 0 0,20-8 51 0 0,-6-4-23 0 0,-10 6-36 0 0,10-2 0 0 0,5-1-3 0 0,-20 6 0 0 0,7-1-10 0 0,-5 4 1 0 0,-6 2 4 0 0,-7 0 2 0 0,0 4-38 0 0,1 3 158 0 0,2 3-1067 0 0</inkml:trace>
</inkml:ink>
</file>

<file path=ppt/ink/ink55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0:22:14.066"/>
    </inkml:context>
    <inkml:brush xml:id="br0">
      <inkml:brushProperty name="width" value="0.1" units="cm"/>
      <inkml:brushProperty name="height" value="0.1" units="cm"/>
    </inkml:brush>
  </inkml:definitions>
  <inkml:trace contextRef="#ctx0" brushRef="#br0">29 41 4825 0 0,'-13'-21'3968'0'0,"1"2"-1767"0"0,11 20-2187 0 0,1 0-1 0 0,0-1 1 0 0,-1 1 0 0 0,1 0-1 0 0,0 0 1 0 0,-1 0 0 0 0,1 0-1 0 0,0 0 1 0 0,0 0 0 0 0,0 0-1 0 0,-1-1 1 0 0,1 1 0 0 0,0 0 0 0 0,1 0-1 0 0,-1 0 1 0 0,0 0 0 0 0,0 0-1 0 0,0 0 1 0 0,0 0 0 0 0,1 0-1 0 0,-1 0 1 0 0,0-1 0 0 0,2 3-1 0 0,27 208 69 0 0,-27-198-60 0 0,0 0 1 0 0,1 0-1 0 0,1 0 1 0 0,0 0-1 0 0,0 0 1 0 0,2-1-1 0 0,-1 1 1 0 0,2-2-1 0 0,0 1 1 0 0,0-1-1 0 0,1 0 1 0 0,0 0-1 0 0,12 11 1 0 0,-10-11-19 0 0,9 11 57 0 0,-9-6 14 0 0,-17-15 143 0 0,2-1-175 0 0,4 0-35 0 0,-14 11-719 0 0,-1 0-216 0 0,15-11 660 0 0,0 0-129 0 0,0 0 236 0 0,0 0-185 0 0</inkml:trace>
</inkml:ink>
</file>

<file path=ppt/ink/ink55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0:22:14.404"/>
    </inkml:context>
    <inkml:brush xml:id="br0">
      <inkml:brushProperty name="width" value="0.1" units="cm"/>
      <inkml:brushProperty name="height" value="0.1" units="cm"/>
    </inkml:brush>
  </inkml:definitions>
  <inkml:trace contextRef="#ctx0" brushRef="#br0">19 1 10178 0 0,'-2'3'20'0'0,"1"1"0"0"0,0-1 0 0 0,0 1-1 0 0,0-1 1 0 0,0 1 0 0 0,1-1 0 0 0,-1 1 0 0 0,1 5 0 0 0,-2 2 60 0 0,-4 28 47 0 0,4 16 12 0 0,2-48-117 0 0,1-1 0 0 0,0 1-1 0 0,1-1 1 0 0,0 1-1 0 0,0-1 1 0 0,3 7 0 0 0,16 21 127 0 0,-16-27-134 0 0,0-1 0 0 0,1 0 0 0 0,-1 0 0 0 0,1-1 0 0 0,1 1 0 0 0,-1-1 0 0 0,1-1 0 0 0,0 1 0 0 0,0-1 0 0 0,1 0 0 0 0,-1-1 0 0 0,1 0 0 0 0,-1 0 0 0 0,1 0 0 0 0,0-1 0 0 0,0 0 0 0 0,0-1 0 0 0,1 0 0 0 0,-1 0 0 0 0,0-1 0 0 0,0 0 0 0 0,1 0-1 0 0,-1-1 1 0 0,0 0 0 0 0,0 0 0 0 0,0-1 0 0 0,0 0 0 0 0,9-4 0 0 0,-4 2 10 0 0,54-21 69 0 0,-33 1-48 0 0,-18 2-15 0 0,-12 9-15 0 0,-4 13-16 0 0,0-1 1 0 0,0 1-1 0 0,0 0 0 0 0,0-1 1 0 0,0 1-1 0 0,0 0 1 0 0,0-1-1 0 0,0 1 0 0 0,0 0 1 0 0,0-1-1 0 0,-1 1 0 0 0,1 0 1 0 0,0 0-1 0 0,0-1 0 0 0,0 1 1 0 0,0 0-1 0 0,-1-1 0 0 0,1 1 1 0 0,0 0-1 0 0,0 0 0 0 0,-1-1 1 0 0,1 1-1 0 0,0 0 0 0 0,0 0 1 0 0,-1 0-1 0 0,1-1 0 0 0,0 1 1 0 0,-1 0-1 0 0,1 0 0 0 0,0 0 1 0 0,-1 0-1 0 0,-27 1 2 0 0,13 1 1 0 0,13-2-3 0 0,0 1 0 0 0,-1 0 0 0 0,1-1 0 0 0,0 1 0 0 0,0 0 0 0 0,0 0 0 0 0,0 0 0 0 0,0 0 0 0 0,0 0 0 0 0,0 1 0 0 0,1-1 0 0 0,-1 0 0 0 0,0 1 0 0 0,1 0 0 0 0,-1-1 0 0 0,1 1 0 0 0,0 0 0 0 0,-1 0 0 0 0,1-1-1 0 0,-2 5 1 0 0,-14 42 54 0 0,16-45-39 0 0,1-1 0 0 0,0 0 0 0 0,-1 1 0 0 0,1-1 0 0 0,0 1 0 0 0,0-1 0 0 0,0 0 0 0 0,0 1 0 0 0,1-1 0 0 0,-1 1 0 0 0,1-1 1 0 0,1 4-1 0 0,-1-4-2 0 0,0 0 0 0 0,0 0 0 0 0,1 0 1 0 0,-1-1-1 0 0,1 1 0 0 0,-1 0 1 0 0,1-1-1 0 0,-1 1 0 0 0,1-1 0 0 0,0 1 1 0 0,0-1-1 0 0,0 0 0 0 0,0 0 0 0 0,0 0 1 0 0,0 0-1 0 0,0 0 0 0 0,4 1 0 0 0,46 4 153 0 0,-19-6-100 0 0,-17 0-44 0 0,94-7-871 0 0,-89 6 429 0 0</inkml:trace>
</inkml:ink>
</file>

<file path=ppt/ink/ink55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0:22:15.200"/>
    </inkml:context>
    <inkml:brush xml:id="br0">
      <inkml:brushProperty name="width" value="0.1" units="cm"/>
      <inkml:brushProperty name="height" value="0.1" units="cm"/>
    </inkml:brush>
  </inkml:definitions>
  <inkml:trace contextRef="#ctx0" brushRef="#br0">282 1 2377 0 0,'7'4'5406'0'0,"-7"-3"-5323"0"0,0 26 884 0 0,-6 27-1312 0 0,-1-20 448 0 0,-1-1 0 0 0,-18 47-1 0 0,-8 30 87 0 0,-11 75 16 0 0,-15 75-70 0 0,33-120-78 0 0,-3 17-23 0 0,-14 197 0 0 0,43-324-14 0 0,1 0 0 0 0,1-1 0 0 0,8 40 0 0 0,-8-58 0 0 0,2 0-1 0 0,0 0 1 0 0,0 0 0 0 0,0 0-1 0 0,2-1 1 0 0,-1 1 0 0 0,1-1-1 0 0,1 0 1 0 0,0 0 0 0 0,0-1-1 0 0,14 16 1 0 0,-8-15 16 0 0,1-1 0 0 0,0 0 0 0 0,0 0-1 0 0,1-1 1 0 0,0-1 0 0 0,1-1 0 0 0,0 0 0 0 0,18 5 0 0 0,118 24 54 0 0,-144-33-91 0 0,62 9 27 0 0,-7-2-28 0 0</inkml:trace>
</inkml:ink>
</file>

<file path=ppt/ink/ink55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0:22:16.138"/>
    </inkml:context>
    <inkml:brush xml:id="br0">
      <inkml:brushProperty name="width" value="0.1" units="cm"/>
      <inkml:brushProperty name="height" value="0.1" units="cm"/>
    </inkml:brush>
  </inkml:definitions>
  <inkml:trace contextRef="#ctx0" brushRef="#br0">88 146 10594 0 0,'-72'-105'534'0'0,"70"103"-522"0"0,0-1 1 0 0,0 1 0 0 0,1-1 0 0 0,-1 0-1 0 0,1 0 1 0 0,0 0 0 0 0,0 0 0 0 0,0 0-1 0 0,0 0 1 0 0,0 0 0 0 0,0-5 0 0 0,7 6 30 0 0,4 12 5 0 0,8 14-20 0 0,-2 1 1 0 0,0 1-1 0 0,-2 0 1 0 0,14 35-1 0 0,33 113 104 0 0,-30-62-67 0 0,-6 2 0 0 0,20 199 0 0 0,-22 236 137 0 0,-23-546-204 0 0,6 154 118 0 0,3-97-147 0 0,1-17-86 0 0,-10-42 95 0 0,0-1 0 0 0,0 1 0 0 0,1 0 0 0 0,-1-1 0 0 0,0 1 0 0 0,0 0 0 0 0,0-1 0 0 0,0 1 0 0 0,0 0 1 0 0,0 0-1 0 0,0-1 0 0 0,0 1 0 0 0,0 0 0 0 0,0-1 0 0 0,0 1 0 0 0,0 0 0 0 0,0 0 0 0 0,0-1 0 0 0,-1 1 0 0 0,1 0 0 0 0,0-1 0 0 0,-1 1 0 0 0,1-1 0 0 0,0 1 0 0 0,-1 0 0 0 0,1-1 0 0 0,-1 1 0 0 0,1-1 0 0 0,-1 1 0 0 0,1-1 0 0 0,-1 1 0 0 0,0-1 0 0 0,1 1 0 0 0,-1-1 0 0 0,1 0 0 0 0,-1 1 0 0 0,0-1 0 0 0,1 0 0 0 0,-2 1 0 0 0,-11 7-450 0 0</inkml:trace>
</inkml:ink>
</file>

<file path=ppt/ink/ink55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0:22:17.309"/>
    </inkml:context>
    <inkml:brush xml:id="br0">
      <inkml:brushProperty name="width" value="0.1" units="cm"/>
      <inkml:brushProperty name="height" value="0.1" units="cm"/>
    </inkml:brush>
  </inkml:definitions>
  <inkml:trace contextRef="#ctx0" brushRef="#br0">45 0 5625 0 0,'0'0'2742'0'0,"-6"14"-2603"0"0,-4 13-91 0 0,2 1-1 0 0,-10 49 1 0 0,17-65-12 0 0,0-1 0 0 0,1 0 0 0 0,0 0 0 0 0,0 0 0 0 0,1 1 0 0 0,1-1 0 0 0,0 0 0 0 0,1 0 0 0 0,0 0 0 0 0,5 13 0 0 0,-5-17 5 0 0,0 0 0 0 0,0-1 0 0 0,1 1 0 0 0,-1-1 0 0 0,1 0 1 0 0,1 0-1 0 0,-1 0 0 0 0,1-1 0 0 0,0 1 0 0 0,0-1 1 0 0,1 0-1 0 0,-1-1 0 0 0,1 1 0 0 0,10 4 0 0 0,-10-6-3 0 0,0-1 0 0 0,0 0 0 0 0,0 0-1 0 0,1-1 1 0 0,-1 1 0 0 0,0-1 0 0 0,1-1 0 0 0,-1 1-1 0 0,1-1 1 0 0,-1-1 0 0 0,1 1 0 0 0,-1-1 0 0 0,1 0-1 0 0,-1 0 1 0 0,0-1 0 0 0,10-3 0 0 0,14-4-60 0 0,-21 7-15 0 0,1 0-1 0 0,-1-1 0 0 0,1 0 1 0 0,-1-1-1 0 0,0 0 0 0 0,-1 0 1 0 0,1-1-1 0 0,-1 0 0 0 0,0 0 0 0 0,11-10 1 0 0,-13 4-190 0 0</inkml:trace>
</inkml:ink>
</file>

<file path=ppt/ink/ink55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0:22:17.654"/>
    </inkml:context>
    <inkml:brush xml:id="br0">
      <inkml:brushProperty name="width" value="0.1" units="cm"/>
      <inkml:brushProperty name="height" value="0.1" units="cm"/>
    </inkml:brush>
  </inkml:definitions>
  <inkml:trace contextRef="#ctx0" brushRef="#br0">169 275 3713 0 0,'9'-6'3713'0'0,"-1"6"-3729"0"0,3-5 56 0 0,-3 2-8 0 0,-3-5 0 0 0,0 1 24 0 0,14 2-56 0 0,0 2 16 0 0,-8 2 0 0 0,-1-6 48 0 0</inkml:trace>
  <inkml:trace contextRef="#ctx0" brushRef="#br0" timeOffset="1">3 77 5041 0 0,'-2'-18'5049'0'0,"12"10"-4985"0"0,10 2 0 0 0,-9 0-8 0 0,1 1 8 0 0,10 0 0 0 0,-1-3-56 0 0,7-3 0 0 0,9 8-32 0 0,5 1 48 0 0,-2-3-24 0 0,-13 13 0 0 0,-3 0-64 0 0</inkml:trace>
</inkml:ink>
</file>

<file path=ppt/ink/ink55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0:22:18.002"/>
    </inkml:context>
    <inkml:brush xml:id="br0">
      <inkml:brushProperty name="width" value="0.1" units="cm"/>
      <inkml:brushProperty name="height" value="0.1" units="cm"/>
    </inkml:brush>
  </inkml:definitions>
  <inkml:trace contextRef="#ctx0" brushRef="#br0">283 16 6393 0 0,'-15'-10'3917'0'0,"9"6"-3259"0"0,3 2-384 0 0,-2 5 12 0 0,-4 14-210 0 0,0-1-104 0 0,2-7 62 0 0,-104 122 89 0 0,82-98-66 0 0,24-29-53 0 0,0 1-1 0 0,0 0 1 0 0,0 0-1 0 0,1 1 1 0 0,0-1-1 0 0,0 1 1 0 0,-3 8 0 0 0,4-8-87 0 0,0 0 0 0 0,0-1 1 0 0,0 1-1 0 0,0 0 1 0 0,-1-1-1 0 0,0 0 1 0 0,0 0-1 0 0,0 0 1 0 0,-9 7-1 0 0,7-5-300 0 0</inkml:trace>
</inkml:ink>
</file>

<file path=ppt/ink/ink55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0:22:18.353"/>
    </inkml:context>
    <inkml:brush xml:id="br0">
      <inkml:brushProperty name="width" value="0.1" units="cm"/>
      <inkml:brushProperty name="height" value="0.1" units="cm"/>
    </inkml:brush>
  </inkml:definitions>
  <inkml:trace contextRef="#ctx0" brushRef="#br0">383 6 5185 0 0,'2'-1'289'0'0,"-1"0"1"0"0,0 1-1 0 0,1-1 0 0 0,-1 0 1 0 0,1 1-1 0 0,-1 0 0 0 0,1-1 1 0 0,-1 1-1 0 0,1 0 0 0 0,-1-1 1 0 0,1 1-1 0 0,-1 0 0 0 0,1 0 1 0 0,-1 0-1 0 0,1 1 0 0 0,0-1 1 0 0,-1 0-1 0 0,1 1 0 0 0,2 0 1 0 0,34 16-392 0 0,-16-6-180 0 0,-8-6 738 0 0,96 36-99 0 0,-84-29-276 0 0,-1 1-1 0 0,0 1 1 0 0,-2 0-1 0 0,33 27 1 0 0,9 31-755 0 0,-50-60 474 0 0</inkml:trace>
  <inkml:trace contextRef="#ctx0" brushRef="#br0" timeOffset="1">15 542 7234 0 0,'-14'11'3502'0'0,"53"-23"-2112"0"0,-7 2-956 0 0,74-16 23 0 0,1 5 1 0 0,123-7-1 0 0,-172 24-621 0 0,0 3-1 0 0,91 10 0 0 0,-46 10-582 0 0,-39 2 59 0 0,-43-11 247 0 0</inkml:trace>
</inkml:ink>
</file>

<file path=ppt/ink/ink55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0:22:18.686"/>
    </inkml:context>
    <inkml:brush xml:id="br0">
      <inkml:brushProperty name="width" value="0.1" units="cm"/>
      <inkml:brushProperty name="height" value="0.1" units="cm"/>
    </inkml:brush>
  </inkml:definitions>
  <inkml:trace contextRef="#ctx0" brushRef="#br0">141 566 6049 0 0,'18'18'6050'0'0,"-15"-14"-5978"0"0,-2 3-24 0 0,3-4-80 0 0,-6-3 8 0 0,0 0-152 0 0,1 0-465 0 0,-1 0 641 0 0,1-2 0 0 0,-1 1-312 0 0,0-1-232 0 0</inkml:trace>
  <inkml:trace contextRef="#ctx0" brushRef="#br0" timeOffset="1">15 1 6433 0 0,'2'5'6434'0'0,"-10"-5"-6322"0"0,3 3-48 0 0,3-3-16 0 0,1 0 0 0 0,1 8-488 0 0,0 6 216 0 0</inkml:trace>
</inkml:ink>
</file>

<file path=ppt/ink/ink5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23:32:57.129"/>
    </inkml:context>
    <inkml:brush xml:id="br0">
      <inkml:brushProperty name="width" value="0.05" units="cm"/>
      <inkml:brushProperty name="height" value="0.05" units="cm"/>
      <inkml:brushProperty name="color" value="#E71224"/>
    </inkml:brush>
  </inkml:definitions>
  <inkml:trace contextRef="#ctx0" brushRef="#br0">40 306 6153 0 0,'-5'-9'894'0'0,"-1"0"0"0"0,1 0-1 0 0,1 0 1 0 0,-1-1 0 0 0,-2-10-1 0 0,5 15-787 0 0,1 0-1 0 0,0 1 0 0 0,0-1 1 0 0,0 0-1 0 0,0 0 1 0 0,1-1-1 0 0,0 1 0 0 0,0 0 1 0 0,0 0-1 0 0,1 0 1 0 0,0 0-1 0 0,1-6 0 0 0,3 3 97 0 0,0 1-1 0 0,0-1 0 0 0,1 1 1 0 0,0 0-1 0 0,0 0 0 0 0,1 1 0 0 0,0 0 1 0 0,0 0-1 0 0,0 0 0 0 0,1 1 1 0 0,-1 0-1 0 0,1 1 0 0 0,12-5 0 0 0,8-4-113 0 0,1 2 1 0 0,1 1-1 0 0,0 1 0 0 0,0 1 0 0 0,41-4 0 0 0,-20 7-1298 0 0,50 1-1 0 0,-71 1 792 0 0,-25 2 18 0 0,0 1 0 0 0,1-1-1 0 0,-1 1 1 0 0,1 0 0 0 0,-1 0 0 0 0,1 0 0 0 0,-1 1 0 0 0,10 2 0 0 0,-1 3-4204 0 0</inkml:trace>
</inkml:ink>
</file>

<file path=ppt/ink/ink55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0:22:19.586"/>
    </inkml:context>
    <inkml:brush xml:id="br0">
      <inkml:brushProperty name="width" value="0.1" units="cm"/>
      <inkml:brushProperty name="height" value="0.1" units="cm"/>
    </inkml:brush>
  </inkml:definitions>
  <inkml:trace contextRef="#ctx0" brushRef="#br0">151 131 4025 0 0,'-15'-9'8269'0'0,"13"33"-8040"0"0,2-19-252 0 0,-9 91 225 0 0,-5 0-1 0 0,-4-1 1 0 0,-51 159 0 0 0,63-235-180 0 0,-5 19 17 0 0,5-15-29 0 0,6-23-10 0 0,0 0 0 0 0,0 0 0 0 0,0 0 0 0 0,0 0 0 0 0,0 0 0 0 0,0 0 0 0 0,0 0 0 0 0,0 0 0 0 0,0 0 0 0 0,0 0 0 0 0,0 0 0 0 0,1 0 0 0 0,-1 0 0 0 0,0 0 0 0 0,0 0 0 0 0,0 0 0 0 0,0 0 0 0 0,0 0 0 0 0,0 0 0 0 0,0 0 0 0 0,0 0 0 0 0,0 0 0 0 0,0 0 0 0 0,1 0 0 0 0,-1 0 0 0 0,0 0 0 0 0,0 0 0 0 0,0 0 0 0 0,0 0 0 0 0,0 1 1 0 0,0-1-1 0 0,0 0 0 0 0,0 0 0 0 0,0 0 0 0 0,0 0 0 0 0,0 0 0 0 0,0 0 0 0 0,0 0 0 0 0,0 0 0 0 0,0 0 0 0 0,0 0 0 0 0,0 0 0 0 0,0 0 0 0 0,0 0 0 0 0,1 1 0 0 0,-1-1 0 0 0,0 0 0 0 0,0 0 0 0 0,0 0 0 0 0,0 0 0 0 0,0 0 0 0 0,0 0 0 0 0,0 0 0 0 0,0 0 0 0 0,0 0 0 0 0,-1 0 0 0 0,1 1 0 0 0,5-9-19 0 0,-3 0-17 0 0,0-1 31 0 0,0 0-1 0 0,1 0 1 0 0,1 0-1 0 0,-1 1 0 0 0,1-1 1 0 0,1 1-1 0 0,7-11 1 0 0,-6 10-9 0 0,-1 0 0 0 0,0-1 0 0 0,0 1 0 0 0,-1-1 0 0 0,0 0 0 0 0,4-16-1 0 0,8-49-185 0 0,16-98 6 0 0,-15 56 39 0 0,-5 51 109 0 0,-10 54 32 0 0,1 1 1 0 0,0-1-1 0 0,1 1 0 0 0,1 0 1 0 0,0 0-1 0 0,10-17 1 0 0,-10 22 10 0 0,0 1-1 0 0,0-1 1 0 0,1 1 0 0 0,-1 1 0 0 0,1-1 0 0 0,0 1 0 0 0,8-4 0 0 0,18-14 44 0 0,-32 21-24 0 0,1 1 1 0 0,-1 0-1 0 0,0-1 1 0 0,1 1-1 0 0,-1 0 1 0 0,0 0-1 0 0,1-1 1 0 0,-1 1-1 0 0,0 0 1 0 0,1 0-1 0 0,-1 0 1 0 0,1 0-1 0 0,-1 0 1 0 0,1-1-1 0 0,-1 1 1 0 0,0 0-1 0 0,1 0 1 0 0,-1 0-1 0 0,1 0 1 0 0,-1 0-1 0 0,1 0 1 0 0,-1 0-1 0 0,0 0 1 0 0,1 1-1 0 0,-1-1 1 0 0,1 0-1 0 0,-1 0 1 0 0,1 0-1 0 0,-1 0 1 0 0,1 1-1 0 0,13 14 29 0 0,-5-5-9 0 0,-6-6-36 0 0,10 10 71 0 0,-1 0 0 0 0,0 1 0 0 0,-2 0 0 0 0,1 1 0 0 0,-2 0 0 0 0,13 31 1 0 0,-3 9-4 0 0,7 39 8 0 0,-21-70-52 0 0,3 47-1 0 0,-11-11-6 0 0,-1-26-86 0 0,-8 28-86 0 0,10-58-48 0 0,0 0 0 0 0,0 0 0 0 0,-1 0-1 0 0,1-1 1 0 0,-1 1 0 0 0,-5 5-1 0 0,7-9 34 0 0,0 0-1 0 0,-1 0 1 0 0,1 0-1 0 0,-1 0 1 0 0,1 0-1 0 0,-1 0 1 0 0,0 0-1 0 0,1-1 0 0 0,-1 1 1 0 0,0-1-1 0 0,1 1 1 0 0,-3 0-1 0 0,0-1-566 0 0,-8 4-3584 0 0</inkml:trace>
</inkml:ink>
</file>

<file path=ppt/ink/ink55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0:22:19.938"/>
    </inkml:context>
    <inkml:brush xml:id="br0">
      <inkml:brushProperty name="width" value="0.1" units="cm"/>
      <inkml:brushProperty name="height" value="0.1" units="cm"/>
    </inkml:brush>
  </inkml:definitions>
  <inkml:trace contextRef="#ctx0" brushRef="#br0">1 281 6489 0 0,'6'-9'710'0'0,"-1"-1"0"0"0,2 1 0 0 0,0 1 0 0 0,0-1-1 0 0,0 1 1 0 0,1 0 0 0 0,10-7 0 0 0,69-48-246 0 0,-59 44-39 0 0,37-21-307 0 0,40-14 30 0 0,-97 50-145 0 0,0-1-132 0 0,2 2 0 0 0,-1-1 0 0 0,0 1 1 0 0,1 0-1 0 0,-1 1 0 0 0,1 0 1 0 0,0 1-1 0 0,0 0 0 0 0,15 0 1 0 0,-24 1 112 0 0,0 0 0 0 0,0 1 0 0 0,0-1 0 0 0,0 0 0 0 0,0 0 0 0 0,0 0 0 0 0,0 0 0 0 0,0 1 0 0 0,-1-1 0 0 0,1 0 0 0 0,0 1 0 0 0,0-1 0 0 0,0 1 0 0 0,0-1 0 0 0,0 1 0 0 0,-1-1 0 0 0,1 1 0 0 0,0 0 0 0 0,-1-1 0 0 0,1 1 0 0 0,0 0 0 0 0,0 1 0 0 0,10 9-734 0 0,-1-4-273 0 0</inkml:trace>
</inkml:ink>
</file>

<file path=ppt/ink/ink55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0:22:20.272"/>
    </inkml:context>
    <inkml:brush xml:id="br0">
      <inkml:brushProperty name="width" value="0.1" units="cm"/>
      <inkml:brushProperty name="height" value="0.1" units="cm"/>
    </inkml:brush>
  </inkml:definitions>
  <inkml:trace contextRef="#ctx0" brushRef="#br0">331 29 5945 0 0,'1'0'156'0'0,"-1"0"0"0"0,1 0 0 0 0,-1 1 0 0 0,0-1 0 0 0,1 0 0 0 0,-1 0 0 0 0,9-5 3742 0 0,-9 5-3742 0 0,1 0 0 0 0,-1-1 0 0 0,0 1 0 0 0,0-1 0 0 0,0 1 0 0 0,0-1 0 0 0,-4-8 633 0 0,-3 1-307 0 0,6 7-462 0 0,0 1 0 0 0,0-1 0 0 0,0 1 0 0 0,0-1 0 0 0,0 1 0 0 0,0 0 0 0 0,0-1 0 0 0,0 1 0 0 0,0 0 0 0 0,0 0 0 0 0,0 0 0 0 0,0-1 0 0 0,0 1 0 0 0,-1 0 0 0 0,1 1 0 0 0,0-1 0 0 0,-2 0 0 0 0,-21 6 16 0 0,11-1-21 0 0,11-4 2 0 0,-31 14 5 0 0,0 2 1 0 0,2 1-1 0 0,0 1 1 0 0,1 2-1 0 0,1 1 0 0 0,-50 50 1 0 0,78-72-23 0 0,1 1 1 0 0,0-1-1 0 0,-1 0 1 0 0,1 0-1 0 0,0 0 0 0 0,0 0 1 0 0,-1 0-1 0 0,1 0 1 0 0,0 1-1 0 0,-1-1 0 0 0,1 0 1 0 0,0 0-1 0 0,0 0 1 0 0,-1 1-1 0 0,1-1 0 0 0,0 0 1 0 0,0 0-1 0 0,-1 1 1 0 0,1-1-1 0 0,0 0 0 0 0,0 0 1 0 0,0 1-1 0 0,0-1 1 0 0,0 0-1 0 0,-1 1 0 0 0,1-1 1 0 0,0 0-1 0 0,0 1 1 0 0,0-1-1 0 0,0 0 0 0 0,0 1 1 0 0,0-1-1 0 0,0 0 1 0 0,0 1-1 0 0,0-1 0 0 0,0 0 1 0 0,0 1-1 0 0,0-1 1 0 0,0 0-1 0 0,0 1 0 0 0,1-1 1 0 0,-1 0-1 0 0,0 1 1 0 0,0-1-1 0 0,0 0 0 0 0,0 0 1 0 0,1 1-1 0 0,-1-1 1 0 0,0 0-1 0 0,1 1 0 0 0,21-1 5 0 0,30-11 1 0 0,-18-1-3 0 0,0 2 0 0 0,48-7 0 0 0,-68 15 25 0 0,1 0 1 0 0,0 1-1 0 0,-1 0 1 0 0,1 2 0 0 0,0 0-1 0 0,-1 0 1 0 0,1 1 0 0 0,21 6-1 0 0,-12 3 58 0 0,3 14 92 0 0,-26-23-166 0 0,1-1 0 0 0,-1 1 0 0 0,0 0 1 0 0,0 0-1 0 0,0 1 0 0 0,0-1 0 0 0,-1 0 1 0 0,1 0-1 0 0,-1 0 0 0 0,1 0 0 0 0,-1 1 1 0 0,0-1-1 0 0,0 3 0 0 0,-7 19 64 0 0,-1-6-142 0 0,-2-1-1 0 0,0 0 1 0 0,-1-1-1 0 0,-1 0 0 0 0,0-1 1 0 0,-1 0-1 0 0,-1-1 1 0 0,-30 24-1 0 0,25-27-181 0 0,4-15 7 0 0</inkml:trace>
</inkml:ink>
</file>

<file path=ppt/ink/ink55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0:22:24.822"/>
    </inkml:context>
    <inkml:brush xml:id="br0">
      <inkml:brushProperty name="width" value="0.1" units="cm"/>
      <inkml:brushProperty name="height" value="0.1" units="cm"/>
    </inkml:brush>
  </inkml:definitions>
  <inkml:trace contextRef="#ctx0" brushRef="#br0">2 162 5153 0 0,'-1'-2'2890'0'0,"1"-4"-480"0"0,6-8-1594 0 0,3-2-529 0 0,2 8 119 0 0,4-1-28 0 0,6-3-98 0 0,-4 0-63 0 0,25-24 11 0 0,-20 20-107 0 0,8 7 110 0 0,-5 3-26 0 0,-7 1-135 0 0,17-2 62 0 0,-25 6-95 0 0,1-1 0 0 0,-1 2 0 0 0,0-1-1 0 0,0 1 1 0 0,0 1 0 0 0,14 2 0 0 0,-21-1-29 0 0,0 0 1 0 0,0 1 0 0 0,0-1 0 0 0,0 1 0 0 0,-1 0 0 0 0,1 0-1 0 0,-1 0 1 0 0,0 0 0 0 0,0 0 0 0 0,0 0 0 0 0,0 1 0 0 0,0-1-1 0 0,-1 0 1 0 0,0 1 0 0 0,1 0 0 0 0,-1-1 0 0 0,-1 1-1 0 0,2 6 1 0 0,4 11 22 0 0,0-6-18 0 0,0 0 1 0 0,1 0-1 0 0,1 0 0 0 0,0-1 0 0 0,0 0 0 0 0,2-1 0 0 0,15 18 0 0 0,-18-25-10 0 0,0 1 0 0 0,1-1 0 0 0,0-1 0 0 0,0 1 1 0 0,1-1-1 0 0,-1-1 0 0 0,1 1 0 0 0,0-1 0 0 0,1-1 0 0 0,-1 0 0 0 0,0 0 0 0 0,1-1 0 0 0,14 2 0 0 0,5-2-20 0 0,56-2 0 0 0,-36-1-951 0 0,-42 4 271 0 0</inkml:trace>
</inkml:ink>
</file>

<file path=ppt/ink/ink55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0:22:25.173"/>
    </inkml:context>
    <inkml:brush xml:id="br0">
      <inkml:brushProperty name="width" value="0.1" units="cm"/>
      <inkml:brushProperty name="height" value="0.1" units="cm"/>
    </inkml:brush>
  </inkml:definitions>
  <inkml:trace contextRef="#ctx0" brushRef="#br0">159 105 5153 0 0,'1'-104'5875'0'0,"-4"117"-5705"0"0,0 1-1 0 0,-1 0 1 0 0,0-1 0 0 0,-1 0 0 0 0,0 0 0 0 0,-1 0 0 0 0,-11 16 0 0 0,7-11-96 0 0,0 1 0 0 0,-10 32 0 0 0,-43 145-343 0 0,55-180-80 0 0,7-15 16 0 0</inkml:trace>
</inkml:ink>
</file>

<file path=ppt/ink/ink55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0:22:26.265"/>
    </inkml:context>
    <inkml:brush xml:id="br0">
      <inkml:brushProperty name="width" value="0.1" units="cm"/>
      <inkml:brushProperty name="height" value="0.1" units="cm"/>
    </inkml:brush>
  </inkml:definitions>
  <inkml:trace contextRef="#ctx0" brushRef="#br0">166 42 5065 0 0,'6'-16'3867'0'0,"-1"-2"-2178"0"0,-5 17-1671 0 0,-1 1 0 0 0,1-1 0 0 0,0 1-1 0 0,-1-1 1 0 0,1 1 0 0 0,-1-1 0 0 0,1 1-1 0 0,-1-1 1 0 0,1 1 0 0 0,-1 0 0 0 0,1-1-1 0 0,-1 1 1 0 0,0 0 0 0 0,1 0 0 0 0,-1-1-1 0 0,1 1 1 0 0,-1 0 0 0 0,0 0 0 0 0,1 0-1 0 0,-1 0 1 0 0,1 0 0 0 0,-1 0 0 0 0,0 0-1 0 0,1 0 1 0 0,-1 0 0 0 0,0 0 0 0 0,1 0 0 0 0,-1 0-1 0 0,1 0 1 0 0,-1 1 0 0 0,0-1 0 0 0,1 0-1 0 0,-2 1 1 0 0,-6 1 3 0 0,-1 1 0 0 0,0-1 0 0 0,1 2 0 0 0,-1-1 0 0 0,1 2-1 0 0,-14 8 1 0 0,20-12-18 0 0,-3 3 6 0 0,0 0-1 0 0,0 0 0 0 0,1 1 0 0 0,0-1 1 0 0,0 1-1 0 0,0 0 0 0 0,0 0 1 0 0,1 0-1 0 0,-1 1 0 0 0,1-1 0 0 0,1 1 1 0 0,-4 9-1 0 0,-12 21 24 0 0,17-35-31 0 0,0 1 0 0 0,0 0 0 0 0,0-1 0 0 0,0 1 0 0 0,0 0 0 0 0,0 0 0 0 0,0 0 0 0 0,1 0 0 0 0,-1 0 0 0 0,1 0 0 0 0,-1 0 0 0 0,1 0 0 0 0,0 0 0 0 0,0 0 0 0 0,0 0 0 0 0,0 0 0 0 0,0 0 0 0 0,0 0 0 0 0,1 0 0 0 0,-1 0 0 0 0,1 0 0 0 0,-1 0 0 0 0,1 0 0 0 0,0 0 0 0 0,2 3 0 0 0,1 8 5 0 0,1-1-1 0 0,6 5 15 0 0,-9-14-16 0 0,0-1 0 0 0,0 0 0 0 0,0 0 1 0 0,1 0-1 0 0,-1 0 0 0 0,1 0 0 0 0,-1-1 1 0 0,1 1-1 0 0,-1-1 0 0 0,1 1 0 0 0,0-1 1 0 0,0 0-1 0 0,0 0 0 0 0,0-1 0 0 0,4 2 0 0 0,-2-2-1 0 0,1-4 3 0 0,5-12 22 0 0,-8 11-18 0 0,0 2-6 0 0,-1 0 0 0 0,0-1 0 0 0,0 1 0 0 0,0-1 0 0 0,-1 1-1 0 0,1-1 1 0 0,-1 0 0 0 0,0 0 0 0 0,0 0 0 0 0,0 0 0 0 0,-1 1 0 0 0,1-1 0 0 0,-1 0 0 0 0,0 0-1 0 0,-1-7 1 0 0,1-5 12 0 0,-4-45 9 0 0,5 57-28 0 0,1 4 10 0 0,1 0-8 0 0,-3-4-17 0 0,4 4-3 0 0,8 5-6 0 0,-4-1 12 0 0,-5-2 12 0 0,13 8 6 0 0,6 13 11 0 0,19 35 31 0 0,-38-53-42 0 0,1 3 2 0 0,0 0 0 0 0,-1 0 1 0 0,0 0-1 0 0,0 0 0 0 0,-1 0 0 0 0,0 0 0 0 0,0 1 1 0 0,-1-1-1 0 0,1 10 0 0 0,-2 39 15 0 0,0-49-20 0 0,-1 42 27 0 0,-2-1-1 0 0,-11 60 1 0 0,11-95-22 0 0,0 0-1 0 0,0 0 1 0 0,-2-1 0 0 0,1 1-1 0 0,-2-1 1 0 0,0 0 0 0 0,0 0 0 0 0,-1-1-1 0 0,-1 0 1 0 0,0 0 0 0 0,-1-1 0 0 0,-15 16-1 0 0,20-23-13 0 0,1-1-1 0 0,-1 0 0 0 0,0-1 1 0 0,0 1-1 0 0,-1-1 0 0 0,1 1 1 0 0,0-1-1 0 0,-1-1 0 0 0,1 1 1 0 0,-10 2-1 0 0,12-4-5 0 0,0 0 0 0 0,-1 0 0 0 0,1 0 0 0 0,-1 0 0 0 0,1 0-1 0 0,0 0 1 0 0,-1 0 0 0 0,1-1 0 0 0,0 0 0 0 0,-1 1 0 0 0,1-1 0 0 0,0 0 0 0 0,0 0 0 0 0,-1 0 0 0 0,1 0-1 0 0,0 0 1 0 0,0-1 0 0 0,0 1 0 0 0,1-1 0 0 0,-1 1 0 0 0,0-1 0 0 0,-1-2 0 0 0,0 1 12 0 0,-5-5-161 0 0,-3-11-878 0 0,10 5 170 0 0,3-1 286 0 0,3 2 186 0 0,4-8-337 0 0,4 0-534 0 0</inkml:trace>
</inkml:ink>
</file>

<file path=ppt/ink/ink55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0:22:26.634"/>
    </inkml:context>
    <inkml:brush xml:id="br0">
      <inkml:brushProperty name="width" value="0.1" units="cm"/>
      <inkml:brushProperty name="height" value="0.1" units="cm"/>
    </inkml:brush>
  </inkml:definitions>
  <inkml:trace contextRef="#ctx0" brushRef="#br0">47 11 3897 0 0,'7'8'4111'0'0,"-8"-18"-1887"0"0,1 10-2196 0 0,0 0-1 0 0,0 1 0 0 0,0-1 0 0 0,0 1 0 0 0,0-1 1 0 0,0 0-1 0 0,-1 1 0 0 0,1-1 0 0 0,0 0 1 0 0,0 1-1 0 0,0-1 0 0 0,-1 0 0 0 0,1 1 0 0 0,0-1 1 0 0,-1 0-1 0 0,1 1 0 0 0,0-1 0 0 0,-1 0 1 0 0,1 0-1 0 0,0 1 0 0 0,-1-1 0 0 0,1 0 0 0 0,0 0 1 0 0,-1 0-1 0 0,1 0 0 0 0,0 1 0 0 0,-1-1 1 0 0,1 0-1 0 0,-1 0 0 0 0,1 0 0 0 0,-1 0 0 0 0,1 0 1 0 0,0 0-1 0 0,-1 0 0 0 0,1 0 0 0 0,-1 0 1 0 0,1 0-1 0 0,0 0 0 0 0,-1 0 0 0 0,1-1 0 0 0,-1 1 1 0 0,1 0-1 0 0,0 0 0 0 0,-1 0 0 0 0,1 0 1 0 0,0-1-1 0 0,-1 1 0 0 0,1 0 0 0 0,0 0 0 0 0,-1-1 1 0 0,1 1-1 0 0,0 0 0 0 0,-1-1 0 0 0,1 1 1 0 0,0 0-1 0 0,0-1 0 0 0,0 1 0 0 0,-1 0 0 0 0,1-1 1 0 0,0 1-1 0 0,0-1 0 0 0,0 1 0 0 0,0 0 0 0 0,0-1 1 0 0,-1 1-1 0 0,1-1 0 0 0,0 1 0 0 0,0-1 1 0 0,-5 10 2 0 0,1-1 0 0 0,0 1 1 0 0,0 0-1 0 0,0 0 0 0 0,1 1 0 0 0,1-1 1 0 0,-1 1-1 0 0,2 0 0 0 0,-1-1 1 0 0,1 13-1 0 0,1-17-13 0 0,0-1 1 0 0,1 0-1 0 0,0 0 0 0 0,0 0 1 0 0,0 1-1 0 0,1-1 0 0 0,-1 0 1 0 0,4 6-1 0 0,-4-9-11 0 0,0 0 0 0 0,0 1 1 0 0,0-1-1 0 0,0 0 0 0 0,0 0 0 0 0,0 0 1 0 0,0 0-1 0 0,0 0 0 0 0,0 0 0 0 0,0 0 1 0 0,1 0-1 0 0,-1 0 0 0 0,0 0 0 0 0,3 0 0 0 0,13-2 73 0 0,13-15 96 0 0,-27 14-160 0 0,0-1-1 0 0,0 0 0 0 0,0 0 1 0 0,0 0-1 0 0,-1 0 0 0 0,1 0 1 0 0,-1 0-1 0 0,0-1 0 0 0,2-4 1 0 0,-2 4-65 0 0,-1 0 0 0 0,0 0 0 0 0,0 1 0 0 0,0-1 0 0 0,0 0 0 0 0,-1 0 0 0 0,1 0 0 0 0,-1 0 0 0 0,0 0 0 0 0,-1 0 0 0 0,1 0 0 0 0,-1 0 0 0 0,1 0 0 0 0,-1 0 0 0 0,0 0 0 0 0,-1 0 0 0 0,1 0 0 0 0,-1 1 0 0 0,1-1 0 0 0,-1 0 0 0 0,0 1 0 0 0,0 0 0 0 0,-1-1 0 0 0,1 1 0 0 0,-1 0 0 0 0,-3-3 0 0 0,-21-18-2954 0 0</inkml:trace>
</inkml:ink>
</file>

<file path=ppt/ink/ink55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0:22:27.003"/>
    </inkml:context>
    <inkml:brush xml:id="br0">
      <inkml:brushProperty name="width" value="0.1" units="cm"/>
      <inkml:brushProperty name="height" value="0.1" units="cm"/>
    </inkml:brush>
  </inkml:definitions>
  <inkml:trace contextRef="#ctx0" brushRef="#br0">77 34 5441 0 0,'13'-2'5123'0'0,"-13"2"-5080"0"0,1 0-1 0 0,0-1 1 0 0,-1 1 0 0 0,1-1-1 0 0,0 1 1 0 0,-1-1 0 0 0,1 0 0 0 0,-1 1-1 0 0,1-1 1 0 0,-1 1 0 0 0,0-1 0 0 0,1 0-1 0 0,-1 0 1 0 0,1 1 0 0 0,-1-1-1 0 0,0 0 1 0 0,0 0 0 0 0,1 1 0 0 0,-1-1-1 0 0,0 0 1 0 0,0 0 0 0 0,0 1-1 0 0,0-1 1 0 0,0-1 0 0 0,1 1 7 0 0,3-1 24 0 0,15-4 151 0 0,-9 2 37 0 0,-9 4-244 0 0,4-1 54 0 0,-3 1-20 0 0,-1 0-1 0 0,1 0 180 0 0,-1 2-215 0 0,-1 6-1 0 0,-2 11 24 0 0,1-14-37 0 0,-1 0 0 0 0,0-1-1 0 0,0 1 1 0 0,0-1 0 0 0,-1 0-1 0 0,0 1 1 0 0,0-1 0 0 0,0 0-1 0 0,0-1 1 0 0,0 1 0 0 0,-6 5-1 0 0,-27 19 7 0 0,-4 4-3 0 0,18-7-4 0 0,21-23-2 0 0,0 0 1 0 0,0 0-1 0 0,0 0 0 0 0,0 0 1 0 0,0 1-1 0 0,1-1 0 0 0,-1 0 1 0 0,1 0-1 0 0,-1 1 1 0 0,1-1-1 0 0,0 0 0 0 0,0 3 1 0 0,2 15-7 0 0,0 0 6 0 0,-2-18 2 0 0,1 0 1 0 0,-1 0-1 0 0,1 0 0 0 0,-1 0 1 0 0,1 0-1 0 0,0 0 1 0 0,0 0-1 0 0,0 0 1 0 0,0 0-1 0 0,0-1 1 0 0,1 1-1 0 0,-1 0 0 0 0,0-1 1 0 0,1 1-1 0 0,0-1 1 0 0,-1 0-1 0 0,1 1 1 0 0,-1-1-1 0 0,1 0 0 0 0,0 0 1 0 0,0 0-1 0 0,3 1 1 0 0,0 0-18 0 0,-1 0 1 0 0,0 0-1 0 0,1 0 1 0 0,-1-1-1 0 0,1 0 1 0 0,-1 0-1 0 0,1 0 1 0 0,7 0-1 0 0,-6-2-231 0 0,1 0 1 0 0,-1-1-1 0 0,0 1 1 0 0,1-1-1 0 0,-1 0 0 0 0,0-1 1 0 0,0 1-1 0 0,0-1 0 0 0,-1 0 1 0 0,1-1-1 0 0,-1 1 1 0 0,9-9-1 0 0,8-7-4106 0 0</inkml:trace>
</inkml:ink>
</file>

<file path=ppt/ink/ink55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0:22:27.358"/>
    </inkml:context>
    <inkml:brush xml:id="br0">
      <inkml:brushProperty name="width" value="0.1" units="cm"/>
      <inkml:brushProperty name="height" value="0.1" units="cm"/>
    </inkml:brush>
  </inkml:definitions>
  <inkml:trace contextRef="#ctx0" brushRef="#br0">25 33 5273 0 0,'-24'-22'4975'0'0,"24"22"-4945"0"0,0 0 1 0 0,1 0 0 0 0,-1 0 0 0 0,0 1-1 0 0,1-1 1 0 0,-1 0 0 0 0,0 0 0 0 0,0 0 0 0 0,1 0-1 0 0,-1 0 1 0 0,0 0 0 0 0,1 0 0 0 0,-1-1-1 0 0,0 1 1 0 0,0 0 0 0 0,1 0 0 0 0,-1 0 0 0 0,0 0-1 0 0,0 0 1 0 0,1 0 0 0 0,-1 0 0 0 0,0-1 0 0 0,0 1-1 0 0,1 0 1 0 0,-1 0 0 0 0,0 0 0 0 0,0-1-1 0 0,1 1 1 0 0,-1 0 0 0 0,0 0 0 0 0,0 0 0 0 0,0-1-1 0 0,0 1 1 0 0,0 0 0 0 0,1-1 0 0 0,-1 1-1 0 0,0 0 1 0 0,0 0 0 0 0,0-1 0 0 0,0 1 0 0 0,0 0-1 0 0,0 0 1 0 0,0-1 0 0 0,0 1 0 0 0,0 0 0 0 0,0-1-1 0 0,0 1 1 0 0,0 0 0 0 0,0-1 0 0 0,0 1-1 0 0,0 0 1 0 0,0 0 0 0 0,0-1 0 0 0,-1 1 0 0 0,1 0-1 0 0,0 0 1 0 0,0-1 0 0 0,0 1 0 0 0,0 0-1 0 0,-1 0 1 0 0,1-1 0 0 0,38 6 33 0 0,-27-3-53 0 0,9 2 83 0 0,-1 0 0 0 0,0 1 0 0 0,31 12-1 0 0,-47-16-74 0 0,1 0-1 0 0,-1 1 0 0 0,1-1 0 0 0,-1 1 0 0 0,0 0 1 0 0,1 0-1 0 0,-1 0 0 0 0,0 1 0 0 0,-1-1 0 0 0,1 0 1 0 0,0 1-1 0 0,-1 0 0 0 0,1 0 0 0 0,-1 0 1 0 0,0 0-1 0 0,0 0 0 0 0,0 0 0 0 0,0 1 0 0 0,0-1 1 0 0,-1 0-1 0 0,0 1 0 0 0,0 0 0 0 0,0-1 0 0 0,0 1 1 0 0,0 0-1 0 0,-1-1 0 0 0,1 8 0 0 0,-3-2 9 0 0,-7 3 28 0 0,-3 0 1 0 0,-8 4 3 0 0,10-9-56 0 0,1 0-123 0 0,0 0 0 0 0,-1 0-1 0 0,1-1 1 0 0,-1 0 0 0 0,-1-1 0 0 0,1 0-1 0 0,-1-1 1 0 0,0 0 0 0 0,0-1 0 0 0,0 0-1 0 0,-13 2 1 0 0,4-5-447 0 0</inkml:trace>
</inkml:ink>
</file>

<file path=ppt/ink/ink55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0:22:27.771"/>
    </inkml:context>
    <inkml:brush xml:id="br0">
      <inkml:brushProperty name="width" value="0.1" units="cm"/>
      <inkml:brushProperty name="height" value="0.1" units="cm"/>
    </inkml:brush>
  </inkml:definitions>
  <inkml:trace contextRef="#ctx0" brushRef="#br0">172 541 2224 0 0,'30'30'2161'0'0,"-26"-24"-56"0"0,-11-6 734 0 0,3-3-1591 0 0,-3-1-273 0 0,-3-6-127 0 0,-54-90-638 0 0,-7-10-212 0 0,64 97 4 0 0,0 1 1 0 0,2-2-1 0 0,-1 1 1 0 0,2-1-1 0 0,0 1 1 0 0,-4-25-1 0 0,7 30 1 0 0,1 0 0 0 0,0 1 0 0 0,1-1 0 0 0,-1 0 0 0 0,1 0 0 0 0,1 1 0 0 0,0-1 0 0 0,0 1 0 0 0,0-1 0 0 0,1 1 1 0 0,0 0-1 0 0,0 0 0 0 0,1 0 0 0 0,0 1 0 0 0,0-1 0 0 0,1 1 0 0 0,-1 0 0 0 0,2 0 0 0 0,-1 0 0 0 0,0 1 0 0 0,1 0 0 0 0,0 0 0 0 0,0 0 0 0 0,1 1 0 0 0,-1 0 0 0 0,10-5 0 0 0,-10 6-10 0 0,16-8-18 0 0,0 1 0 0 0,40-12 0 0 0,-54 20-23 0 0,-1 0 1 0 0,0 1 0 0 0,1 0 0 0 0,-1 0 0 0 0,1 1 0 0 0,-1 0-1 0 0,12 1 1 0 0,-15 0-9 0 0,-1 0 0 0 0,1 0 0 0 0,0 0-1 0 0,0 0 1 0 0,-1 1 0 0 0,1-1 0 0 0,-1 1 0 0 0,1 0-1 0 0,3 3 1 0 0,-4-3-107 0 0,0 1 0 0 0,-1-1 1 0 0,0 1-1 0 0,0 0 0 0 0,0-1 0 0 0,0 1 0 0 0,0 0 0 0 0,0 0 0 0 0,-1 0 0 0 0,1 0 1 0 0,-1 1-1 0 0,0-1 0 0 0,0 0 0 0 0,0 1 0 0 0,-1-1 0 0 0,1 0 0 0 0,-1 1 0 0 0,1-1 1 0 0,-1 1-1 0 0,0-1 0 0 0,-1 1 0 0 0,1-1 0 0 0,-1 0 0 0 0,1 1 0 0 0,-1-1 0 0 0,0 0 1 0 0,0 1-1 0 0,0-1 0 0 0,-1 0 0 0 0,-1 4 0 0 0,-11 12-2976 0 0</inkml:trace>
</inkml:ink>
</file>

<file path=ppt/ink/ink5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23:32:57.483"/>
    </inkml:context>
    <inkml:brush xml:id="br0">
      <inkml:brushProperty name="width" value="0.05" units="cm"/>
      <inkml:brushProperty name="height" value="0.05" units="cm"/>
      <inkml:brushProperty name="color" value="#E71224"/>
    </inkml:brush>
  </inkml:definitions>
  <inkml:trace contextRef="#ctx0" brushRef="#br0">165 51 6361 0 0,'37'11'1602'0'0,"-68"-19"997"0"0,17 4-1791 0 0,-1-1-475 0 0,0 0-1 0 0,0 1 1 0 0,0 1 0 0 0,-19-1-1 0 0,31 4-316 0 0,0 0 1 0 0,0 0-1 0 0,1 0 0 0 0,-1 0 0 0 0,0 0 0 0 0,0 1 0 0 0,0 0 0 0 0,0-1 0 0 0,1 1 0 0 0,-1 0 0 0 0,0 0 0 0 0,1 1 0 0 0,-1-1 0 0 0,1 0 0 0 0,-4 4 0 0 0,4-4 12 0 0,1 1 0 0 0,-1 0 0 0 0,1 0 0 0 0,0-1 0 0 0,0 1-1 0 0,0 0 1 0 0,0 0 0 0 0,0 0 0 0 0,0 0 0 0 0,0 0 0 0 0,0 0 0 0 0,1 1 0 0 0,-1-1-1 0 0,1 3 1 0 0,-1 39 192 0 0,9 23-101 0 0,-2-50-103 0 0,11 1 3 0 0,-13-16-16 0 0,0 0 0 0 0,0 0 0 0 0,0 0 0 0 0,0-1 0 0 0,1 0 0 0 0,-1 1 0 0 0,0-1 0 0 0,0-1 0 0 0,1 1 0 0 0,-1-1 0 0 0,8 0 0 0 0,-7 0 0 0 0,-1 0 0 0 0,1-1 0 0 0,-1 1 0 0 0,1-1 0 0 0,-1-1 1 0 0,1 1-1 0 0,6-4 0 0 0,-8 4-3 0 0,0-1 0 0 0,0 0 0 0 0,0 0 0 0 0,0 0 0 0 0,-1 0 0 0 0,1-1 0 0 0,-1 1 0 0 0,0-1 0 0 0,1 1 0 0 0,-1-1 0 0 0,0 0 0 0 0,-1 0 0 0 0,4-5 0 0 0,-1-4-4 0 0,0 0 0 0 0,-1 0-1 0 0,-1-1 1 0 0,0 1 0 0 0,1-24-1 0 0,1-5 12 0 0,-3 26 54 0 0,-3-5-128 0 0,1 20 90 0 0,1-1 1 0 0,0 0 0 0 0,-1 0-1 0 0,1 0 1 0 0,-1 1 0 0 0,1-1-1 0 0,-1 0 1 0 0,1 0 0 0 0,-1 1-1 0 0,1-1 1 0 0,-1 1 0 0 0,0-1 0 0 0,1 0-1 0 0,-1 1 1 0 0,0-1 0 0 0,0 1-1 0 0,1 0 1 0 0,-1-1 0 0 0,0 1-1 0 0,0-1 1 0 0,0 1 0 0 0,1 0-1 0 0,-1 0 1 0 0,0 0 0 0 0,0-1-1 0 0,0 1 1 0 0,0 0 0 0 0,-1 0-1 0 0,1 1-5 0 0,0 0-1 0 0,1-1 0 0 0,-1 1 1 0 0,0 0-1 0 0,1 0 0 0 0,-1 0 0 0 0,1 0 1 0 0,0 0-1 0 0,-1-1 0 0 0,1 1 1 0 0,0 0-1 0 0,-1 0 0 0 0,1 0 0 0 0,0 0 1 0 0,0 0-1 0 0,0 0 0 0 0,0 0 0 0 0,0 0 1 0 0,0 0-1 0 0,0 0 0 0 0,0 0 1 0 0,0 0-1 0 0,1 2 0 0 0,7 34 102 0 0,-5-30-96 0 0,0 0-1 0 0,0 0 1 0 0,1 0 0 0 0,1 0-1 0 0,7 8 1 0 0,-9-11-9 0 0,1 0 1 0 0,0 0-1 0 0,0-1 1 0 0,0 0-1 0 0,0 0 1 0 0,1 0-1 0 0,7 3 1 0 0,7 4 156 0 0,51 19-832 0 0,-65-27 350 0 0,0 0 1 0 0,0-1-1 0 0,1 1 0 0 0,-1-2 0 0 0,0 1 0 0 0,1 0 1 0 0,-1-1-1 0 0,0 0 0 0 0,1 0 0 0 0,-1-1 0 0 0,6 0 0 0 0,-4-1-1361 0 0</inkml:trace>
</inkml:ink>
</file>

<file path=ppt/ink/ink55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0:22:28.238"/>
    </inkml:context>
    <inkml:brush xml:id="br0">
      <inkml:brushProperty name="width" value="0.1" units="cm"/>
      <inkml:brushProperty name="height" value="0.1" units="cm"/>
    </inkml:brush>
  </inkml:definitions>
  <inkml:trace contextRef="#ctx0" brushRef="#br0">1 34 6105 0 0,'96'-9'5246'0'0,"-77"5"-5282"0"0,0 2 0 0 0,0 0 0 0 0,0 1 1 0 0,0 1-1 0 0,1 0 0 0 0,-1 2 1 0 0,23 4-1 0 0,-8 2-6 0 0,20 6-69 0 0,-25 7-12 0 0,-23-16 87 0 0,7 5-82 0 0,-3-4 3586 0 0,-12-7-3449 0 0,3-11-11 0 0,-1 9-15 0 0,1 0-5 0 0,1-3-19 0 0,4-3-3 0 0,-1 4 22 0 0,0 2-3 0 0,20-10-70 0 0,-2 3 45 0 0,-13 6 16 0 0,-6 3-5 0 0,0 0 1 0 0,0 0 0 0 0,0 0 0 0 0,0 1 0 0 0,1-1 0 0 0,-1 1-1 0 0,0 0 1 0 0,0 1 0 0 0,0-1 0 0 0,0 1 0 0 0,1-1-1 0 0,-1 1 1 0 0,6 3 0 0 0,23 2-207 0 0,-15-5 77 0 0,-6 0 65 0 0,3 0-44 0 0,-4-1 71 0 0,7 0-10 0 0,50-12-11 0 0,-65 10 149 0 0,-5-8 381 0 0,0 8-303 0 0,1 1-127 0 0,-1 0-1 0 0,0 1 0 0 0,1 0 1 0 0,-1-1-1 0 0,0 1 1 0 0,0 0-1 0 0,1 0 1 0 0,-1 0-1 0 0,0 0 1 0 0,0 0-1 0 0,1 0 0 0 0,-1 0 1 0 0,0 1-1 0 0,0-1 1 0 0,1 1-1 0 0,-1-1 1 0 0,1 1-1 0 0,-1 0 1 0 0,0-1-1 0 0,1 1 0 0 0,-2 1 1 0 0,1-1-8 0 0,-7 2 10 0 0,1 1 0 0 0,-1 0-1 0 0,0 0 1 0 0,1 1 0 0 0,0 0 0 0 0,0 1 0 0 0,1-1 0 0 0,-1 1 0 0 0,1 1-1 0 0,0 0 1 0 0,1 0 0 0 0,0 0 0 0 0,0 0 0 0 0,-6 11 0 0 0,12-18-22 0 0,36 5 34 0 0,-28-3-23 0 0,1 0 0 0 0,0-1-1 0 0,0 0 1 0 0,-1 0 0 0 0,1-1 0 0 0,0-1 0 0 0,0 1-1 0 0,0-1 1 0 0,-1-1 0 0 0,1 0 0 0 0,0 0-1 0 0,-1 0 1 0 0,12-6 0 0 0,-18 8-12 0 0,0-1 0 0 0,0 1-1 0 0,0-1 1 0 0,0 0 0 0 0,-1 1 0 0 0,1-1 0 0 0,0 0-1 0 0,0 0 1 0 0,0-1 0 0 0,-1 1 0 0 0,1 0 0 0 0,-1 0-1 0 0,1-1 1 0 0,-1 1 0 0 0,1-1 0 0 0,-1 1 0 0 0,0-1 0 0 0,1 0-1 0 0,-1 1 1 0 0,0-1 0 0 0,0 0 0 0 0,-1 0 0 0 0,1 0-1 0 0,0 0 1 0 0,0 0 0 0 0,-1 0 0 0 0,0 0 0 0 0,1 0-1 0 0,-1 0 1 0 0,0 0 0 0 0,0 0 0 0 0,0 0 0 0 0,0 0-1 0 0,-1-4 1 0 0,-13-7-1234 0 0,5 7 76 0 0</inkml:trace>
</inkml:ink>
</file>

<file path=ppt/ink/ink55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0:22:28.694"/>
    </inkml:context>
    <inkml:brush xml:id="br0">
      <inkml:brushProperty name="width" value="0.1" units="cm"/>
      <inkml:brushProperty name="height" value="0.1" units="cm"/>
    </inkml:brush>
  </inkml:definitions>
  <inkml:trace contextRef="#ctx0" brushRef="#br0">1 49 4609 0 0,'95'16'2260'0'0,"-94"-16"-2120"0"0,1 0-1 0 0,-1 0 0 0 0,1 0 1 0 0,-1 0-1 0 0,0 1 0 0 0,1-1 0 0 0,-1 1 1 0 0,1-1-1 0 0,-1 1 0 0 0,0-1 1 0 0,1 1-1 0 0,-1 0 0 0 0,0 0 0 0 0,0-1 1 0 0,0 1-1 0 0,1 0 0 0 0,-1 0 1 0 0,0 0-1 0 0,0 1 0 0 0,0-1 0 0 0,-1 0 1 0 0,1 0-1 0 0,0 0 0 0 0,0 1 1 0 0,-1-1-1 0 0,1 0 0 0 0,-1 1 0 0 0,1-1 1 0 0,-1 0-1 0 0,1 1 0 0 0,-1-1 1 0 0,0 1-1 0 0,0-1 0 0 0,1 1 0 0 0,-1-1 1 0 0,0 1-1 0 0,-1-1 0 0 0,1 1 1 0 0,0-1-1 0 0,0 0 0 0 0,-1 4 0 0 0,0 1 637 0 0,7-9-768 0 0,1 0-1 0 0,-1-1 1 0 0,0 0 0 0 0,0 0-1 0 0,0-1 1 0 0,-1 0 0 0 0,8-8 0 0 0,-6 7-11 0 0,2-4 1 0 0,-4 4 1 0 0,0 1 1 0 0,0 0-1 0 0,0-1 1 0 0,1 2-1 0 0,0-1 1 0 0,0 1-1 0 0,0 0 1 0 0,0 0-1 0 0,1 0 1 0 0,0 1 0 0 0,0 0-1 0 0,8-2 1 0 0,-14 5-1 0 0,0 1 1 0 0,0 0-1 0 0,0-1 1 0 0,0 1 0 0 0,0 0-1 0 0,0 0 1 0 0,0 0-1 0 0,-1 0 1 0 0,1 0 0 0 0,0 0-1 0 0,0 0 1 0 0,-1 0-1 0 0,1 0 1 0 0,-1 0 0 0 0,1 0-1 0 0,-1 0 1 0 0,1 1-1 0 0,-1-1 1 0 0,1 1 0 0 0,0 2 4 0 0,1-1-2 0 0,0 1 1 0 0,0-1-1 0 0,0 0 1 0 0,1 1-1 0 0,-1-1 1 0 0,1 0-1 0 0,-1-1 1 0 0,1 1-1 0 0,0 0 1 0 0,1-1-1 0 0,-1 1 1 0 0,0-1-1 0 0,1 0 1 0 0,-1 0-1 0 0,1-1 1 0 0,-1 1-1 0 0,1-1 1 0 0,0 1-1 0 0,0-1 1 0 0,-1 0-1 0 0,1-1 1 0 0,8 2-1 0 0,2-3 25 0 0,1 0 0 0 0,-1-1 0 0 0,0 0 0 0 0,0-1 0 0 0,17-6 0 0 0,-21 5 4 0 0,1 1 0 0 0,0 0 0 0 0,0 1 0 0 0,0 0 0 0 0,0 0 0 0 0,1 2 0 0 0,-1-1 0 0 0,0 1 0 0 0,20 3 0 0 0,-2 2 82 0 0,-24-4-98 0 0,1 0-1 0 0,0 0 1 0 0,0 1-1 0 0,0-1 1 0 0,-1 1-1 0 0,9 4 1 0 0,16 9-252 0 0,-16-8-575 0 0,-15-7 415 0 0,0 0 262 0 0,0 0-503 0 0</inkml:trace>
</inkml:ink>
</file>

<file path=ppt/ink/ink55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0:22:29.748"/>
    </inkml:context>
    <inkml:brush xml:id="br0">
      <inkml:brushProperty name="width" value="0.1" units="cm"/>
      <inkml:brushProperty name="height" value="0.1" units="cm"/>
    </inkml:brush>
  </inkml:definitions>
  <inkml:trace contextRef="#ctx0" brushRef="#br0">180 102 7914 0 0,'33'-40'772'0'0,"-33"38"-722"0"0,1 1 0 0 0,-1 0 0 0 0,0-1 0 0 0,1 1-1 0 0,-1 0 1 0 0,0-1 0 0 0,0 1 0 0 0,0-1 0 0 0,0 1 0 0 0,0 0 0 0 0,0-1 0 0 0,0 1 0 0 0,0-1 0 0 0,-1 1 0 0 0,1 0 0 0 0,0-1 0 0 0,-1 1-1 0 0,0 0 1 0 0,1-1 0 0 0,-1 1 0 0 0,1 0 0 0 0,-1 0 0 0 0,0 0 0 0 0,0 0 0 0 0,0 0 0 0 0,-1-2 0 0 0,-23-20 1150 0 0,4 21-670 0 0,-15 21-316 0 0,-2 16-229 0 0,31-26 23 0 0,1-1 0 0 0,0 1 1 0 0,0-1-1 0 0,-5 12 1 0 0,-21 64 19 0 0,32-83-28 0 0,-4 12 1 0 0,0 0-1 0 0,1 0 1 0 0,1 0-1 0 0,0 1 0 0 0,1-1 1 0 0,0 1-1 0 0,1-1 1 0 0,3 21-1 0 0,-3-30 4 0 0,1 0 0 0 0,0 0 0 0 0,0 0 0 0 0,0 0 0 0 0,0 0 0 0 0,0 0 0 0 0,1 0 0 0 0,0 0 0 0 0,0-1 1 0 0,0 1-1 0 0,0-1 0 0 0,1 1 0 0 0,-1-1 0 0 0,1 0 0 0 0,0 0 0 0 0,0 0 0 0 0,0-1 0 0 0,0 1 0 0 0,1 0 0 0 0,-1-1 0 0 0,0 0 0 0 0,1 0 0 0 0,0 0 0 0 0,0-1 0 0 0,-1 1 0 0 0,1-1 0 0 0,0 1 0 0 0,0-2 0 0 0,0 1 1 0 0,0 0-1 0 0,5 0 0 0 0,3-1 12 0 0,-1-1 1 0 0,1 1-1 0 0,-1-2 1 0 0,1 0 0 0 0,-1 0-1 0 0,0-1 1 0 0,1 0-1 0 0,-2-1 1 0 0,1-1-1 0 0,0 1 1 0 0,-1-2 0 0 0,0 1-1 0 0,11-9 1 0 0,-9 6-11 0 0,0-2-1 0 0,0 1 1 0 0,-1-2 0 0 0,0 1-1 0 0,0-1 1 0 0,-2-1 0 0 0,1 0 0 0 0,-1-1-1 0 0,9-17 1 0 0,-16 26-9 0 0,0 0 1 0 0,0 0-1 0 0,-1 0 1 0 0,0-1-1 0 0,0 1 1 0 0,0 0-1 0 0,0 0 1 0 0,-1-1-1 0 0,1 1 0 0 0,-1 0 1 0 0,0-1-1 0 0,0 1 1 0 0,-1 0-1 0 0,0-1 1 0 0,1 1-1 0 0,-1 0 0 0 0,-1 0 1 0 0,1 0-1 0 0,0-1 1 0 0,-1 2-1 0 0,0-1 1 0 0,0 0-1 0 0,0 0 1 0 0,-1 0-1 0 0,1 1 0 0 0,-1 0 1 0 0,0-1-1 0 0,0 1 1 0 0,0 0-1 0 0,0 0 1 0 0,-5-2-1 0 0,1-1-47 0 0,-1 0 0 0 0,0 1 0 0 0,-1 0 0 0 0,1 0-1 0 0,-1 1 1 0 0,0 0 0 0 0,0 1 0 0 0,0 0 0 0 0,-1 0 0 0 0,1 1 0 0 0,-1 1 0 0 0,-18-2 0 0 0,24 3 20 0 0,3 0 21 0 0,0 1-1 0 0,0-1 1 0 0,0 0-1 0 0,0 0 1 0 0,0 0 0 0 0,0 0-1 0 0,0 0 1 0 0,0 0 0 0 0,0 0-1 0 0,0 0 1 0 0,0-1-1 0 0,0 1 1 0 0,0 0 0 0 0,0 0-1 0 0,0-1 1 0 0,0 1-1 0 0,0-1 1 0 0,0 1 0 0 0,0-1-1 0 0,1 1 1 0 0,-1-1 0 0 0,-1 0-1 0 0,3-1-281 0 0</inkml:trace>
</inkml:ink>
</file>

<file path=ppt/ink/ink55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0:22:31.275"/>
    </inkml:context>
    <inkml:brush xml:id="br0">
      <inkml:brushProperty name="width" value="0.1" units="cm"/>
      <inkml:brushProperty name="height" value="0.1" units="cm"/>
    </inkml:brush>
  </inkml:definitions>
  <inkml:trace contextRef="#ctx0" brushRef="#br0">161 77 5249 0 0,'-11'9'4804'0'0,"0"-3"-3378"0"0,-26 22-1608 0 0,32-23 200 0 0,-5 3 11 0 0,1 2 1 0 0,0-1-1 0 0,0 1 1 0 0,1 0-1 0 0,1 1 1 0 0,0 0 0 0 0,0 0-1 0 0,1 1 1 0 0,0 0-1 0 0,-5 17 1 0 0,8-16-16 0 0,1 0 1 0 0,1 0-1 0 0,0 0 1 0 0,1 0-1 0 0,0 0 1 0 0,1 0-1 0 0,1 0 1 0 0,0 0-1 0 0,0 0 1 0 0,1 0-1 0 0,9 21 1 0 0,-7-21-7 0 0,1 1 1 0 0,1-1 0 0 0,0 0 0 0 0,1-1 0 0 0,0 0 0 0 0,10 11 0 0 0,-9-14 1 0 0,2-1 0 0 0,-1-1 0 0 0,1 0 0 0 0,0 0 0 0 0,0-1 0 0 0,1 0 0 0 0,0-1 1 0 0,0-1-1 0 0,0 0 0 0 0,16 3 0 0 0,-17-3-6 0 0,5 0-39 0 0,23 4-333 0 0,-13-6 85 0 0,32 3-618 0 0,-42-5 539 0 0</inkml:trace>
  <inkml:trace contextRef="#ctx0" brushRef="#br0" timeOffset="1">493 471 6025 0 0,'3'-4'174'0'0,"22"-16"1745"0"0,-20 28-1133 0 0,-5 16-415 0 0,-5 28 377 0 0,2-13-349 0 0,1-13-244 0 0,-1 13-45 0 0,-1 6 1 0 0,4-40-96 0 0,0 0 0 0 0,0 0 0 0 0,1 1 0 0 0,0-1 0 0 0,0 0 0 0 0,0 0 0 0 0,0 0-1 0 0,1 0 1 0 0,0 0 0 0 0,4 8 0 0 0,-3-5-5 0 0,0 9 20 0 0,-4-8 63 0 0,-7-15 112 0 0,1-18-263 0 0,5 7 46 0 0,-2 2 10 0 0,-11-52-38 0 0,2-1 1 0 0,3-1 0 0 0,-1-94-1 0 0,13 146 32 0 0,0 0 0 0 0,1 0-1 0 0,1 0 1 0 0,1 0 0 0 0,0 1-1 0 0,1-1 1 0 0,15-28 0 0 0,-19 41 12 0 0,0 1 1 0 0,0 0 0 0 0,1-1 0 0 0,-1 1-1 0 0,1 0 1 0 0,0 0 0 0 0,-1 1 0 0 0,1-1 0 0 0,1 1-1 0 0,-1-1 1 0 0,0 1 0 0 0,1 0 0 0 0,-1 0-1 0 0,1 0 1 0 0,-1 1 0 0 0,1-1 0 0 0,0 1-1 0 0,0 0 1 0 0,-1 0 0 0 0,7 0 0 0 0,-9 1 2 0 0,0 0 0 0 0,0 1 1 0 0,0-1-1 0 0,0 1 0 0 0,0 0 0 0 0,0-1 1 0 0,0 1-1 0 0,0 0 0 0 0,0-1 1 0 0,0 1-1 0 0,0 0 0 0 0,-1 0 0 0 0,1 0 1 0 0,0 0-1 0 0,0 0 0 0 0,-1 0 0 0 0,1 0 1 0 0,-1 0-1 0 0,1 0 0 0 0,-1 0 1 0 0,1 0-1 0 0,-1 0 0 0 0,0 1 0 0 0,1-1 1 0 0,-1 0-1 0 0,0 0 0 0 0,0 0 1 0 0,0 0-1 0 0,0 1 0 0 0,0 1 0 0 0,1 45 140 0 0,-2-41-141 0 0,-3 41 24 0 0,-2 0-1 0 0,-2 0 0 0 0,-20 67 0 0 0,25-104-74 0 0,2-10-14 0 0,1 1-1 0 0,0 0 0 0 0,-1-1 0 0 0,0 1 1 0 0,1-1-1 0 0,-1 1 0 0 0,0-1 1 0 0,0 1-1 0 0,0-1 0 0 0,0 1 0 0 0,0-1 1 0 0,0 0-1 0 0,0 0 0 0 0,-2 2 0 0 0,-2 0-420 0 0</inkml:trace>
  <inkml:trace contextRef="#ctx0" brushRef="#br0" timeOffset="2">782 0 5057 0 0,'1'5'704'0'0,"0"0"1"0"0,0-1-1 0 0,0 1 0 0 0,-1 0 1 0 0,0 0-1 0 0,0 0 0 0 0,0 5 1 0 0,-10 63-1174 0 0,7-57 966 0 0,0 5-389 0 0,-7 41-43 0 0,2 0 1 0 0,4 0 0 0 0,3 64-1 0 0,6-95-462 0 0,-1-18 2 0 0</inkml:trace>
  <inkml:trace contextRef="#ctx0" brushRef="#br0" timeOffset="3">1066 208 5049 0 0,'-2'0'271'0'0,"1"0"1"0"0,-1 0-1 0 0,1 0 1 0 0,0 0-1 0 0,-1 0 0 0 0,1 1 1 0 0,-1-1-1 0 0,1 0 0 0 0,0 1 1 0 0,-1-1-1 0 0,1 1 0 0 0,0 0 1 0 0,-1-1-1 0 0,1 1 0 0 0,0 0 1 0 0,0 0-1 0 0,0 0 0 0 0,-2 2 1 0 0,-4 1-135 0 0,-3 0-24 0 0,-11 9-62 0 0,10-1-42 0 0,-37 48 26 0 0,45-56-31 0 0,0 1 0 0 0,1-1 0 0 0,0 1 0 0 0,0 0 0 0 0,0 0 0 0 0,1 0 0 0 0,-1 0 0 0 0,1 0 0 0 0,0 0 0 0 0,1 0 0 0 0,-1 0 0 0 0,1 9 0 0 0,8 9 17 0 0,-8-22-20 0 0,1 0 1 0 0,0 0-1 0 0,-1 1 1 0 0,1-1-1 0 0,0 0 0 0 0,-1 0 1 0 0,1 1-1 0 0,-1-1 1 0 0,0 1-1 0 0,0-1 1 0 0,1 0-1 0 0,-1 1 0 0 0,0-1 1 0 0,0 1-1 0 0,0-1 1 0 0,0 0-1 0 0,-1 1 1 0 0,1-1-1 0 0,0 1 0 0 0,-1-1 1 0 0,1 2-1 0 0,-1-3 1 0 0,1 1 0 0 0,0-1 0 0 0,-1 0 0 0 0,1 1-1 0 0,0-1 1 0 0,0 1 0 0 0,0-1 0 0 0,-1 1 0 0 0,1-1-1 0 0,0 0 1 0 0,0 1 0 0 0,0-1 0 0 0,0 1 0 0 0,0-1 0 0 0,0 1-1 0 0,0-1 1 0 0,0 1 0 0 0,0-1 0 0 0,0 1 0 0 0,0-1-1 0 0,0 1 1 0 0,0-1 0 0 0,1 1 0 0 0,-1-1 0 0 0,0 1 0 0 0,0-1-1 0 0,0 0 1 0 0,1 1 0 0 0,-1-1 0 0 0,0 1 0 0 0,1-1-1 0 0,-1 0 1 0 0,0 1 0 0 0,1-1 0 0 0,-1 0 0 0 0,0 1 0 0 0,1-1-1 0 0,-1 0 1 0 0,1 1 0 0 0,-1-1 0 0 0,0 0 0 0 0,1 0-1 0 0,-1 0 1 0 0,1 1 0 0 0,-1-1 0 0 0,1 0 0 0 0,-1 0 0 0 0,1 0-1 0 0,-1 0 1 0 0,1 0 0 0 0,-1 0 0 0 0,1 0 0 0 0,0 0-1 0 0,-1 0 5 0 0,1 0-1 0 0,0 0 1 0 0,0 0-1 0 0,-1 0 1 0 0,1 0-1 0 0,0 0 1 0 0,0 0-1 0 0,-1 0 1 0 0,1-1-1 0 0,0 1 1 0 0,0 0-1 0 0,-1 0 1 0 0,1-1-1 0 0,0 1 1 0 0,-1 0-1 0 0,1-1 1 0 0,0 1-1 0 0,-1-1 1 0 0,1 1-1 0 0,-1-1 1 0 0,1 1-1 0 0,-1-1 1 0 0,1 0-1 0 0,-1 1 1 0 0,1-1-1 0 0,-1 1 1 0 0,1-1-1 0 0,-1 0 1 0 0,0 1-1 0 0,0-1 1 0 0,1 0-1 0 0,-1 0 1 0 0,0 1-1 0 0,0-1 1 0 0,0 0-1 0 0,1-1 1 0 0,8-19 13 0 0,2 3-10 0 0,0-2-9 0 0,24-45 17 0 0,-23 19-1 0 0,-12 44-15 0 0,0 1-1 0 0,0 0 1 0 0,1-1-1 0 0,-1 1 1 0 0,0-1 0 0 0,1 1-1 0 0,-1 0 1 0 0,1-1 0 0 0,-1 1-1 0 0,1 0 1 0 0,0 0-1 0 0,-1-1 1 0 0,1 1 0 0 0,0 0-1 0 0,0 0 1 0 0,0 0-1 0 0,0 0 1 0 0,0 0 0 0 0,0 0-1 0 0,0 0 1 0 0,0 0-1 0 0,0 0 1 0 0,2 0 0 0 0,-2 1-7 0 0,6 31-47 0 0,13 80 58 0 0,-19-108-26 0 0,-1 0-1 0 0,1 1 0 0 0,0-1 0 0 0,0 0 1 0 0,0 1-1 0 0,0-1 0 0 0,1 0 1 0 0,0 0-1 0 0,-1 0 0 0 0,1 0 0 0 0,0 0 1 0 0,0-1-1 0 0,0 1 0 0 0,5 4 0 0 0,-5-6-37 0 0,-1 0-1 0 0,1 0 0 0 0,-1 0 1 0 0,1-1-1 0 0,-1 1 0 0 0,1 0 1 0 0,-1-1-1 0 0,1 1 0 0 0,0-1 0 0 0,-1 0 1 0 0,1 1-1 0 0,0-1 0 0 0,-1 0 1 0 0,1 0-1 0 0,0 0 0 0 0,0 0 0 0 0,-1-1 1 0 0,1 1-1 0 0,0 0 0 0 0,-1-1 1 0 0,1 1-1 0 0,0-1 0 0 0,-1 1 1 0 0,1-1-1 0 0,-1 0 0 0 0,1 0 0 0 0,-1 0 1 0 0,1 0-1 0 0,-1 0 0 0 0,0 0 1 0 0,2-2-1 0 0,10-9-752 0 0</inkml:trace>
</inkml:ink>
</file>

<file path=ppt/ink/ink55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0:22:31.683"/>
    </inkml:context>
    <inkml:brush xml:id="br0">
      <inkml:brushProperty name="width" value="0.1" units="cm"/>
      <inkml:brushProperty name="height" value="0.1" units="cm"/>
    </inkml:brush>
  </inkml:definitions>
  <inkml:trace contextRef="#ctx0" brushRef="#br0">105 59 4393 0 0,'-5'-6'5150'0'0,"5"6"-5128"0"0,0-1 0 0 0,0 0-1 0 0,0 1 1 0 0,0-1-1 0 0,0 1 1 0 0,-1-1-1 0 0,1 0 1 0 0,0 1-1 0 0,0-1 1 0 0,-1 1 0 0 0,1-1-1 0 0,0 1 1 0 0,-1-1-1 0 0,1 1 1 0 0,0-1-1 0 0,-1 1 1 0 0,1 0-1 0 0,-1-1 1 0 0,1 1 0 0 0,-1 0-1 0 0,1-1 1 0 0,-1 1-1 0 0,1 0 1 0 0,-1-1-1 0 0,1 1 1 0 0,-1 0 0 0 0,0 0-1 0 0,1 0 1 0 0,-1-1-1 0 0,1 1 1 0 0,-1 0-1 0 0,0 0 1 0 0,1 0-1 0 0,-1 0 1 0 0,1 0 0 0 0,-1 0-1 0 0,0 0 1 0 0,1 0-1 0 0,-1 1 1 0 0,1-1-1 0 0,-1 0 1 0 0,1 0-1 0 0,-1 0 1 0 0,0 1 0 0 0,1-1-1 0 0,-1 0 1 0 0,1 1-1 0 0,-1-1 1 0 0,1 0-1 0 0,-1 1 1 0 0,1-1 0 0 0,0 0-1 0 0,-1 1 1 0 0,1-1-1 0 0,-1 1 1 0 0,1-1-1 0 0,0 1 1 0 0,-1-1-1 0 0,1 1 1 0 0,0-1 0 0 0,0 1-1 0 0,-1 0 1 0 0,1-1-1 0 0,0 1 1 0 0,0 0-1 0 0,-19 29 91 0 0,-8 7-88 0 0,18-26-8 0 0,7-7-6 0 0,0-1-1 0 0,0 1 1 0 0,0 0-1 0 0,0 0 0 0 0,0 0 1 0 0,1 0-1 0 0,0 1 1 0 0,0-1-1 0 0,0 0 1 0 0,0 0-1 0 0,1 1 0 0 0,0-1 1 0 0,0 0-1 0 0,0 1 1 0 0,0-1-1 0 0,1 0 0 0 0,-1 1 1 0 0,1-1-1 0 0,0 0 1 0 0,0 0-1 0 0,1 1 1 0 0,-1-1-1 0 0,1 0 0 0 0,0 0 1 0 0,0-1-1 0 0,1 1 1 0 0,-1 0-1 0 0,1-1 1 0 0,-1 1-1 0 0,1-1 0 0 0,6 5 1 0 0,-3-5-5 0 0,1 1 1 0 0,0-1-1 0 0,0-1 1 0 0,0 1-1 0 0,1-1 0 0 0,-1 0 1 0 0,1-1-1 0 0,-1 0 1 0 0,1 0-1 0 0,-1-1 1 0 0,1 0-1 0 0,-1 0 1 0 0,1 0-1 0 0,0-1 1 0 0,-1-1-1 0 0,1 1 0 0 0,10-4 1 0 0,-6 1-35 0 0,1-1 1 0 0,-1 0-1 0 0,-1 0 0 0 0,1-1 1 0 0,-1-1-1 0 0,0 1 1 0 0,0-2-1 0 0,-1 0 0 0 0,10-9 1 0 0,1-3-104 0 0,-17 17 126 0 0,0 0 1 0 0,-1 0-1 0 0,1-1 0 0 0,-1 1 0 0 0,0-1 0 0 0,0 0 0 0 0,0 0 0 0 0,0 0 1 0 0,0 0-1 0 0,-1-1 0 0 0,0 1 0 0 0,0-1 0 0 0,1-6 0 0 0,11-55-19 0 0,-12 40 36 0 0,-2 8 11 0 0,0 14-29 0 0,-1-5 84 0 0,-13 13 25 0 0,9-1-99 0 0,3-2 5 0 0,0 1 1 0 0,0-1-1 0 0,0 1 0 0 0,0 0 1 0 0,1-1-1 0 0,-1 1 0 0 0,1 0 1 0 0,-1 0-1 0 0,1 1 0 0 0,-1-1 1 0 0,1 0-1 0 0,0 0 0 0 0,0 1 1 0 0,-1 2-1 0 0,-8 16 16 0 0,7-14-13 0 0,-1 0-1 0 0,1 0 0 0 0,0 0 0 0 0,0 0 0 0 0,1 1 0 0 0,0-1 1 0 0,-2 11-1 0 0,4-14-3 0 0,0 0 1 0 0,0 0-1 0 0,0 0 1 0 0,1 0-1 0 0,-1 0 1 0 0,1 0-1 0 0,0 0 1 0 0,0-1-1 0 0,1 1 0 0 0,-1 0 1 0 0,1-1-1 0 0,-1 1 1 0 0,1-1-1 0 0,1 1 1 0 0,-1-1-1 0 0,0 0 1 0 0,1 0-1 0 0,-1 0 1 0 0,4 3-1 0 0,-2-2-38 0 0,0-1-1 0 0,1 1 0 0 0,-1-1 1 0 0,1 0-1 0 0,0 0 1 0 0,0 0-1 0 0,0-1 0 0 0,0 0 1 0 0,0 0-1 0 0,0 0 0 0 0,1 0 1 0 0,-1-1-1 0 0,1 0 1 0 0,-1 0-1 0 0,1-1 0 0 0,-1 1 1 0 0,1-1-1 0 0,0 0 1 0 0,-1-1-1 0 0,9-1 0 0 0,-2 0-415 0 0,-1-1 0 0 0,0-1 1 0 0,0 0-1 0 0,0 0 0 0 0,0-1 0 0 0,0 0 0 0 0,-1-1 0 0 0,18-14 0 0 0,-4 3-2807 0 0</inkml:trace>
</inkml:ink>
</file>

<file path=ppt/ink/ink55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0:22:32.032"/>
    </inkml:context>
    <inkml:brush xml:id="br0">
      <inkml:brushProperty name="width" value="0.1" units="cm"/>
      <inkml:brushProperty name="height" value="0.1" units="cm"/>
    </inkml:brush>
  </inkml:definitions>
  <inkml:trace contextRef="#ctx0" brushRef="#br0">1 15 2969 0 0,'1'-6'2968'0'0,"4"6"-2832"0"0,-5-2-120 0 0,-2 2-16 0 0,2-1 0 0 0,0-1-104 0 0,-1 2 16 0 0,1-2-8 0 0,0 1-80 0 0</inkml:trace>
</inkml:ink>
</file>

<file path=ppt/ink/ink55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0:22:32.379"/>
    </inkml:context>
    <inkml:brush xml:id="br0">
      <inkml:brushProperty name="width" value="0.1" units="cm"/>
      <inkml:brushProperty name="height" value="0.1" units="cm"/>
    </inkml:brush>
  </inkml:definitions>
  <inkml:trace contextRef="#ctx0" brushRef="#br0">1 0 4409 0 0,'6'41'2847'0'0,"1"45"0"0"0,-4-44-2691 0 0,8 50 0 0 0,-8-79-127 0 0,0-1 0 0 0,1 0 0 0 0,0 1 0 0 0,0-1 0 0 0,1-1 0 0 0,1 1 0 0 0,0-1 0 0 0,10 14 0 0 0,-14-24-23 0 0,-1 0 0 0 0,0 1 1 0 0,1-1-1 0 0,-1 0 0 0 0,1 0 1 0 0,0 0-1 0 0,-1 0 0 0 0,1-1 1 0 0,0 1-1 0 0,0 0 0 0 0,-1-1 1 0 0,1 1-1 0 0,0-1 1 0 0,0 1-1 0 0,0-1 0 0 0,0 0 1 0 0,0 0-1 0 0,-1 0 0 0 0,1 0 1 0 0,0 0-1 0 0,0 0 0 0 0,0-1 1 0 0,0 1-1 0 0,0 0 0 0 0,-1-1 1 0 0,1 0-1 0 0,0 1 0 0 0,0-1 1 0 0,-1 0-1 0 0,1 0 0 0 0,0 0 1 0 0,2-2-1 0 0,8-4 24 0 0,0-1-1 0 0,-1-1 1 0 0,12-11-1 0 0,-16 14-20 0 0,23-17 32 0 0,-20 16-33 0 0,-1-1 0 0 0,1 0 0 0 0,-1 0 0 0 0,8-11 0 0 0,8-3 16 0 0,-21 19-22 0 0,1-1-1 0 0,-1 1 1 0 0,0 0-1 0 0,-1-1 1 0 0,1 0 0 0 0,0 0-1 0 0,-1 0 1 0 0,0 0-1 0 0,3-7 1 0 0,-7 6-46 0 0,-9 12 30 0 0,-14 19 15 0 0,-6 11 0 0 0,-28 46 0 0 0,53-68-2332 0 0</inkml:trace>
</inkml:ink>
</file>

<file path=ppt/ink/ink55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0:22:32.725"/>
    </inkml:context>
    <inkml:brush xml:id="br0">
      <inkml:brushProperty name="width" value="0.1" units="cm"/>
      <inkml:brushProperty name="height" value="0.1" units="cm"/>
    </inkml:brush>
  </inkml:definitions>
  <inkml:trace contextRef="#ctx0" brushRef="#br0">183 22 5505 0 0,'0'0'85'0'0,"0"0"0"0"0,1 0 0 0 0,-1-1 0 0 0,0 1 0 0 0,1 0 0 0 0,-1-1 0 0 0,0 1 0 0 0,1 0 0 0 0,-1-1 0 0 0,0 1 0 0 0,0-1 0 0 0,1 1 0 0 0,-1 0 0 0 0,0-1 0 0 0,0 1 0 0 0,0-1 0 0 0,0 1 0 0 0,0 0 0 0 0,0-1 0 0 0,1 1 0 0 0,-1-1 0 0 0,0 1 0 0 0,0-1 0 0 0,0 1 0 0 0,0-1 0 0 0,-1 1 0 0 0,1 0 0 0 0,0-1 0 0 0,0 1 0 0 0,0-1 0 0 0,0 1 0 0 0,0 0 0 0 0,0-1 0 0 0,-1 1 0 0 0,1-1 0 0 0,0 1 0 0 0,0 0 0 0 0,-1-1 0 0 0,1 1 0 0 0,0 0 0 0 0,-1-1 0 0 0,1 1 0 0 0,0 0 0 0 0,-1-1 0 0 0,1 1 0 0 0,0 0 0 0 0,-1 0 0 0 0,1-1 0 0 0,-1 1 0 0 0,1 0 0 0 0,0 0 0 0 0,-1 0 0 0 0,1 0 0 0 0,-1 0 0 0 0,1 0 0 0 0,0 0 0 0 0,-1-1 0 0 0,1 1 0 0 0,-1 0 0 0 0,0 1 0 0 0,-28-5 369 0 0,17 5-423 0 0,1 1 0 0 0,0-1 0 0 0,0 2 1 0 0,-19 6-1 0 0,26-7-16 0 0,0 0-1 0 0,0 0 1 0 0,1 1 0 0 0,-1 0 0 0 0,1-1-1 0 0,0 1 1 0 0,0 0 0 0 0,0 1 0 0 0,0-1-1 0 0,0 1 1 0 0,1-1 0 0 0,-1 1 0 0 0,-3 7-1 0 0,-6 8 12 0 0,10-15-22 0 0,0-1 1 0 0,1 1 0 0 0,-1-1-1 0 0,1 1 1 0 0,0 0 0 0 0,0-1-1 0 0,0 1 1 0 0,1 0 0 0 0,-1 0-1 0 0,1-1 1 0 0,0 1 0 0 0,0 0-1 0 0,1 5 1 0 0,-1 18 0 0 0,0-25-2 0 0,0 0 0 0 0,0 0-1 0 0,0 0 1 0 0,0 0-1 0 0,0 0 1 0 0,1 0-1 0 0,-1-1 1 0 0,1 1-1 0 0,-1 0 1 0 0,1 0-1 0 0,0 0 1 0 0,0 0-1 0 0,0 0 1 0 0,0-1-1 0 0,0 1 1 0 0,0 0-1 0 0,0-1 1 0 0,1 1-1 0 0,-1-1 1 0 0,1 1 0 0 0,-1-1-1 0 0,1 0 1 0 0,-1 0-1 0 0,1 0 1 0 0,0 0-1 0 0,-1 0 1 0 0,1 0-1 0 0,0 0 1 0 0,0 0-1 0 0,0-1 1 0 0,0 1-1 0 0,0 0 1 0 0,0-1-1 0 0,0 0 1 0 0,0 0-1 0 0,0 1 1 0 0,2-1-1 0 0,5 0 18 0 0,-1 1-1 0 0,1-1 0 0 0,0 0 0 0 0,0-1 0 0 0,-1 0 1 0 0,1 0-1 0 0,11-4 0 0 0,-12 3-5 0 0,-1-2 0 0 0,1 1 0 0 0,-1-1 0 0 0,0 0 0 0 0,0-1 0 0 0,0 0 0 0 0,-1 0 0 0 0,1 0 1 0 0,-1-1-1 0 0,-1 0 0 0 0,7-7 0 0 0,-10 11-11 0 0,0 0 0 0 0,-1 0 0 0 0,1-1 1 0 0,-1 1-1 0 0,1 0 0 0 0,-1-1 0 0 0,0 1 1 0 0,0-1-1 0 0,0 1 0 0 0,0-1 0 0 0,0 0 0 0 0,-1 1 1 0 0,1-1-1 0 0,-1 0 0 0 0,0 1 0 0 0,1-1 1 0 0,-1 0-1 0 0,-1 0 0 0 0,1 1 0 0 0,0-1 0 0 0,-1 0 1 0 0,1 1-1 0 0,-1-1 0 0 0,0 0 0 0 0,0 1 1 0 0,0-1-1 0 0,0 1 0 0 0,0-1 0 0 0,0 1 0 0 0,-1 0 1 0 0,1-1-1 0 0,-1 1 0 0 0,0 0 0 0 0,0 0 0 0 0,0 0 1 0 0,-3-3-1 0 0,1 2-90 0 0,0 1 1 0 0,1 0-1 0 0,-1 0 1 0 0,0 0 0 0 0,0 0-1 0 0,0 1 1 0 0,0-1-1 0 0,-1 1 1 0 0,1 0-1 0 0,0 0 1 0 0,-1 1-1 0 0,-5-1 1 0 0,10 0-365 0 0,0-1-160 0 0</inkml:trace>
</inkml:ink>
</file>

<file path=ppt/ink/ink55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0:22:33.298"/>
    </inkml:context>
    <inkml:brush xml:id="br0">
      <inkml:brushProperty name="width" value="0.1" units="cm"/>
      <inkml:brushProperty name="height" value="0.1" units="cm"/>
    </inkml:brush>
  </inkml:definitions>
  <inkml:trace contextRef="#ctx0" brushRef="#br0">39 1 4177 0 0,'-7'6'4218'0'0,"1"-6"-3154"0"0,4-6-295 0 0,6 13-489 0 0,30 53-49 0 0,-18-33-20 0 0,-1 0 0 0 0,18 44-1 0 0,-29-59-159 0 0,0 1-1 0 0,-1 0 1 0 0,-1 0-1 0 0,0 1 1 0 0,1 17-1 0 0,-3-11-11 0 0,-1 0-1 0 0,-1 0 0 0 0,-1 0 0 0 0,-8 34 0 0 0,-7-3 13 0 0,3-21-19 0 0,-23 22 111 0 0,36-49-196 0 0,0-1 0 0 0,0 1 0 0 0,-1-1 0 0 0,1 0 0 0 0,-1 1 0 0 0,0-1 0 0 0,0 0 0 0 0,0-1 0 0 0,0 1 0 0 0,0 0 0 0 0,0-1-1 0 0,0 0 1 0 0,0 1 0 0 0,-1-1 0 0 0,-4 0 0 0 0,8-1 46 0 0,-1 0 0 0 0,1 0 0 0 0,0 0 0 0 0,-1 0 0 0 0,1 0 0 0 0,0 0 0 0 0,0 0 0 0 0,-1-1 0 0 0,1 1 0 0 0,0 0 0 0 0,0 0 0 0 0,-1 0 0 0 0,1-1 0 0 0,0 1 0 0 0,0 0 0 0 0,0 0 0 0 0,-1-1 0 0 0,1 1 0 0 0,0 0 0 0 0,0 0 0 0 0,0-1 0 0 0,0 1 0 0 0,0 0 0 0 0,-1 0 0 0 0,1-1 0 0 0,0 1 0 0 0,0 0 0 0 0,0-1 0 0 0,0 1 0 0 0,0 0 0 0 0,0-1 0 0 0,0 1 0 0 0,0 0 0 0 0,0 0 0 0 0,0-1 0 0 0,0 1 0 0 0,0 0 0 0 0,1-1 0 0 0,-1 1 0 0 0,0 0 0 0 0,0 0 0 0 0,0-1 0 0 0,0 1 0 0 0,0 0 0 0 0,1-1 0 0 0,-1 1 0 0 0,0 0 0 0 0,0 0 0 0 0,0 0 0 0 0,1-1 0 0 0,-1 1 0 0 0,0 0 0 0 0,0 0 0 0 0,1-1 0 0 0,-1 1-22 0 0,8-12-469 0 0</inkml:trace>
</inkml:ink>
</file>

<file path=ppt/ink/ink55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0:22:33.662"/>
    </inkml:context>
    <inkml:brush xml:id="br0">
      <inkml:brushProperty name="width" value="0.1" units="cm"/>
      <inkml:brushProperty name="height" value="0.1" units="cm"/>
    </inkml:brush>
  </inkml:definitions>
  <inkml:trace contextRef="#ctx0" brushRef="#br0">39 3 4297 0 0,'0'-2'3639'0'0,"1"5"-2706"0"0,-2 4-1158 0 0,-4-5 530 0 0,0 5 441 0 0,3 19-563 0 0,1-8-75 0 0,-9 55 238 0 0,1-8 185 0 0,5-25-321 0 0,2 24 1 0 0,5 32 246 0 0,-2 50-1900 0 0,-3-136 344 0 0,-1-4 86 0 0</inkml:trace>
</inkml:ink>
</file>

<file path=ppt/ink/ink5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23:32:58.042"/>
    </inkml:context>
    <inkml:brush xml:id="br0">
      <inkml:brushProperty name="width" value="0.05" units="cm"/>
      <inkml:brushProperty name="height" value="0.05" units="cm"/>
      <inkml:brushProperty name="color" value="#E71224"/>
    </inkml:brush>
  </inkml:definitions>
  <inkml:trace contextRef="#ctx0" brushRef="#br0">26 22 3449 0 0,'-15'-15'5020'0'0,"4"9"-461"0"0,47 119-3828 0 0,-19-67-290 0 0,-13-34-362 0 0,32 91 113 0 0,4-2 0 0 0,56 102 0 0 0,-88-187-173 0 0,12 19-10 0 0,-19-33-1 0 0,-1-1 0 0 0,1 0 0 0 0,0 0 0 0 0,0 1 0 0 0,0-1 0 0 0,0 0 0 0 0,0 0 0 0 0,1 0 0 0 0,-1 0 0 0 0,0 0 0 0 0,0 0 0 0 0,1-1-1 0 0,-1 1 1 0 0,0 0 0 0 0,1-1 0 0 0,-1 1 0 0 0,1-1 0 0 0,-1 1 0 0 0,3 0 0 0 0,-2-17 129 0 0,12-23-127 0 0,-6 18-12 0 0,-1-1 0 0 0,0 1 0 0 0,-2-2-1 0 0,3-24 1 0 0,-3 19-12 0 0,15-55-1 0 0,-13 62-10 0 0,-2-2-1 0 0,0 1 0 0 0,-1 0 0 0 0,1-30 1 0 0,-8 75-42 0 0,0 1 62 0 0,0 14 19 0 0,0 0 0 0 0,4 40 0 0 0,-1-69-6 0 0,1 0-1 0 0,0 0 1 0 0,0 0-1 0 0,1 0 0 0 0,0-1 1 0 0,1 1-1 0 0,0-1 0 0 0,0 1 1 0 0,1-1-1 0 0,0 0 0 0 0,0 0 1 0 0,1 0-1 0 0,0-1 1 0 0,11 12-1 0 0,-14-17-3 0 0,0 0 1 0 0,0 0-1 0 0,1 0 0 0 0,-1-1 1 0 0,0 1-1 0 0,1-1 0 0 0,-1 0 0 0 0,1 0 1 0 0,0 0-1 0 0,-1 0 0 0 0,1 0 1 0 0,0-1-1 0 0,0 1 0 0 0,-1-1 1 0 0,1 1-1 0 0,0-1 0 0 0,0 0 1 0 0,0 0-1 0 0,0-1 0 0 0,-1 1 1 0 0,1 0-1 0 0,0-1 0 0 0,0 0 1 0 0,-1 0-1 0 0,1 0 0 0 0,0 0 1 0 0,-1 0-1 0 0,1 0 0 0 0,-1 0 1 0 0,1-1-1 0 0,-1 0 0 0 0,0 1 1 0 0,0-1-1 0 0,4-4 0 0 0,2-2 11 0 0,0 0-1 0 0,0 0 1 0 0,-1-1-1 0 0,0 0 0 0 0,0-1 1 0 0,-1 1-1 0 0,8-19 1 0 0,-9 15-5 0 0,0-1 0 0 0,0 1 1 0 0,3-19-1 0 0,-7 28-9 0 0,0 0-1 0 0,0 0 1 0 0,-1-1-1 0 0,0 1 1 0 0,0 0 0 0 0,0 0-1 0 0,0-1 1 0 0,0 1 0 0 0,-1 0-1 0 0,0 0 1 0 0,0-1-1 0 0,0 1 1 0 0,-1 0 0 0 0,1 0-1 0 0,-1 0 1 0 0,-2-3 0 0 0,3 6 0 0 0,1 0 0 0 0,-1 0 1 0 0,0 0-1 0 0,0 0 1 0 0,1 0-1 0 0,-1 0 1 0 0,0 0-1 0 0,0 1 1 0 0,0-1-1 0 0,0 0 0 0 0,0 1 1 0 0,0-1-1 0 0,0 1 1 0 0,0-1-1 0 0,-1 1 1 0 0,1 0-1 0 0,0-1 0 0 0,0 1 1 0 0,0 0-1 0 0,0 0 1 0 0,-1-1-1 0 0,1 1 1 0 0,0 0-1 0 0,0 0 0 0 0,0 1 1 0 0,-1-1-1 0 0,1 0 1 0 0,0 0-1 0 0,0 1 1 0 0,0-1-1 0 0,0 0 0 0 0,-1 1 1 0 0,1-1-1 0 0,0 1 1 0 0,0-1-1 0 0,0 1 1 0 0,0 0-1 0 0,0 0 0 0 0,0-1 1 0 0,1 1-1 0 0,-1 0 1 0 0,0 0-1 0 0,0 0 1 0 0,0 0-1 0 0,1 0 0 0 0,-1 0 1 0 0,0 0-1 0 0,0 2 1 0 0,-3 2 18 0 0,0 0 1 0 0,1 1 0 0 0,0 0 0 0 0,0-1-1 0 0,0 1 1 0 0,1 0 0 0 0,-3 9 0 0 0,3-7 8 0 0,1-1 1 0 0,0 1-1 0 0,1 0 1 0 0,-1 0-1 0 0,1 0 1 0 0,1 0-1 0 0,0 0 1 0 0,0 0-1 0 0,0 0 1 0 0,5 10-1 0 0,-5-14-7 0 0,1 0-1 0 0,1 0 0 0 0,-1-1 0 0 0,0 1 1 0 0,1-1-1 0 0,0 1 0 0 0,0-1 0 0 0,0 0 1 0 0,0 0-1 0 0,0 0 0 0 0,1-1 0 0 0,-1 1 1 0 0,1-1-1 0 0,0 0 0 0 0,-1 0 0 0 0,1 0 1 0 0,0-1-1 0 0,0 1 0 0 0,0-1 0 0 0,8 2 1 0 0,27 3 135 0 0,0-2 0 0 0,0-1 1 0 0,79-5-1 0 0,-105 1-153 0 0,9 0-425 0 0,1 0-1 0 0,-1-2 1 0 0,0-1-1 0 0,0-1 1 0 0,-1 0-1 0 0,38-16 1 0 0,-51 17-6048 0 0</inkml:trace>
</inkml:ink>
</file>

<file path=ppt/ink/ink55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0:22:34.001"/>
    </inkml:context>
    <inkml:brush xml:id="br0">
      <inkml:brushProperty name="width" value="0.1" units="cm"/>
      <inkml:brushProperty name="height" value="0.1" units="cm"/>
    </inkml:brush>
  </inkml:definitions>
  <inkml:trace contextRef="#ctx0" brushRef="#br0">1 203 4217 0 0,'2'-29'1283'0'0,"-2"21"-976"0"0,1 0 0 0 0,-1 1 0 0 0,1-1 0 0 0,1 0 0 0 0,-1 1 0 0 0,1-1 0 0 0,1 1 0 0 0,-1 0 0 0 0,1-1 0 0 0,0 1 0 0 0,1 1 0 0 0,6-11 0 0 0,-7 14-174 0 0,1 0-1 0 0,-1 0 1 0 0,1 0-1 0 0,0 0 0 0 0,0 0 1 0 0,0 1-1 0 0,0 0 0 0 0,0 0 1 0 0,0 0-1 0 0,1 0 1 0 0,-1 1-1 0 0,1 0 0 0 0,7-2 1 0 0,71-7-2 0 0,-59 9-45 0 0,-10 0-62 0 0,-13 1-18 0 0,1 1 0 0 0,0-1 0 0 0,-1 0 0 0 0,1 0 0 0 0,0 0 0 0 0,-1 0 0 0 0,1 0 0 0 0,0 0 0 0 0,-1 0 0 0 0,1-1-1 0 0,-1 1 1 0 0,1-1 0 0 0,0 1 0 0 0,-1-1 0 0 0,1 1 0 0 0,-1-1 0 0 0,1 0 0 0 0,-1 0 0 0 0,0 0 0 0 0,1 0 0 0 0,-1 0 0 0 0,3-2 0 0 0,-16 4 299 0 0,3 3-281 0 0,1 0 1 0 0,-1 0-1 0 0,1 1 1 0 0,0 0-1 0 0,0 0 0 0 0,1 1 1 0 0,0 0-1 0 0,0 0 1 0 0,0 0-1 0 0,1 1 1 0 0,-1 1-1 0 0,2-1 0 0 0,-1 1 1 0 0,1 0-1 0 0,-8 16 1 0 0,12-20-15 0 0,0 0 0 0 0,1 0 1 0 0,-1 1-1 0 0,1-1 0 0 0,0 0 1 0 0,0 0-1 0 0,1 1 0 0 0,-1-1 1 0 0,1 0-1 0 0,0 1 0 0 0,0-1 1 0 0,0 0-1 0 0,1 0 0 0 0,-1 0 0 0 0,1 0 1 0 0,0 0-1 0 0,4 5 0 0 0,-5-7-5 0 0,0 0-1 0 0,0 0 1 0 0,0 0-1 0 0,0 0 1 0 0,1 0-1 0 0,-1-1 1 0 0,1 1-1 0 0,-1 0 1 0 0,1-1-1 0 0,0 1 0 0 0,-1-1 1 0 0,1 0-1 0 0,0 0 1 0 0,0 1-1 0 0,0-1 1 0 0,0 0-1 0 0,0 0 1 0 0,0-1-1 0 0,1 1 1 0 0,-1 0-1 0 0,0-1 1 0 0,0 0-1 0 0,0 1 0 0 0,1-1 1 0 0,-1 0-1 0 0,0 0 1 0 0,0 0-1 0 0,1 0 1 0 0,-1 0-1 0 0,0-1 1 0 0,0 1-1 0 0,1-1 1 0 0,2-1-1 0 0,12-18 97 0 0,-12 14-87 0 0,5-7 2 0 0,4-10 10 0 0,15-36 33 0 0,-28 55-57 0 0,1 0 0 0 0,-1 0 0 0 0,0 0 0 0 0,0 0 0 0 0,0 0 1 0 0,-1 0-1 0 0,0-1 0 0 0,1 1 0 0 0,-1 0 0 0 0,-1 0 0 0 0,1-1 0 0 0,-1 1 0 0 0,0 0 0 0 0,1 0 0 0 0,-2 0 0 0 0,1 0 0 0 0,0 0 0 0 0,-1 0 1 0 0,0 0-1 0 0,0 0 0 0 0,0 0 0 0 0,0 1 0 0 0,-1-1 0 0 0,1 1 0 0 0,-1 0 0 0 0,-5-5 0 0 0,20 20-1131 0 0,54 57-4289 0 0</inkml:trace>
</inkml:ink>
</file>

<file path=ppt/ink/ink55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0:22:34.375"/>
    </inkml:context>
    <inkml:brush xml:id="br0">
      <inkml:brushProperty name="width" value="0.1" units="cm"/>
      <inkml:brushProperty name="height" value="0.1" units="cm"/>
    </inkml:brush>
  </inkml:definitions>
  <inkml:trace contextRef="#ctx0" brushRef="#br0">0 105 6609 0 0,'32'-91'1410'0'0,"-23"77"689"0"0,-4 22-1431 0 0,-1 20-578 0 0,-4-27 46 0 0,6 55 521 0 0,4 57 8 0 0,-5-38-166 0 0,-5-42-402 0 0,-2 17 137 0 0,0-19-29 0 0,4 52 0 0 0,-1-73-229 0 0,-1-1-12 0 0,1-1 0 0 0,0 0 1 0 0,0 1-1 0 0,0-1 0 0 0,1 0 1 0 0,1 0-1 0 0,-1 0 0 0 0,1 0 1 0 0,1 0-1 0 0,-1-1 0 0 0,9 12 0 0 0,-8-16-172 0 0,-4-4-126 0 0</inkml:trace>
</inkml:ink>
</file>

<file path=ppt/ink/ink55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0:22:36.130"/>
    </inkml:context>
    <inkml:brush xml:id="br0">
      <inkml:brushProperty name="width" value="0.1" units="cm"/>
      <inkml:brushProperty name="height" value="0.1" units="cm"/>
    </inkml:brush>
  </inkml:definitions>
  <inkml:trace contextRef="#ctx0" brushRef="#br0">176 149 2641 0 0,'16'-48'395'0'0,"-8"29"171"0"0,-2-1-1 0 0,6-29 1 0 0,-12 49-516 0 0,0 0-1 0 0,0-1 1 0 0,0 1 0 0 0,0-1-1 0 0,0 1 1 0 0,0 0 0 0 0,0-1-1 0 0,0 1 1 0 0,0-1 0 0 0,0 1-1 0 0,0 0 1 0 0,0-1 0 0 0,0 1-1 0 0,0-1 1 0 0,0 1-1 0 0,0 0 1 0 0,0-1 0 0 0,0 1-1 0 0,-1-1 1 0 0,1 1 0 0 0,0 0-1 0 0,0-1 1 0 0,0 1 0 0 0,-1 0-1 0 0,1-1 1 0 0,0 1 0 0 0,-1 0-1 0 0,1 0 1 0 0,0-1 0 0 0,-1 1-1 0 0,1 0 1 0 0,0 0 0 0 0,-1-1-1 0 0,1 1 1 0 0,-1 0 0 0 0,-18 1 841 0 0,-15 12 23 0 0,22-2-758 0 0,1 0 0 0 0,0 1 0 0 0,0 0 0 0 0,1 1 0 0 0,1 1 0 0 0,0-1 1 0 0,1 1-1 0 0,-13 29 0 0 0,11-23-4 0 0,2-3-105 0 0,0 0-1 0 0,1 1 1 0 0,0 0-1 0 0,2 1 1 0 0,-5 25-1 0 0,8 8 12 0 0,9-20-36 0 0,-5-27-22 0 0,0 1 0 0 0,0-1 0 0 0,0 0 0 0 0,1-1 0 0 0,0 1 0 0 0,0 0 0 0 0,0-1 0 0 0,5 5 0 0 0,2 1 2 0 0,45 47 10 0 0,-42-45-4 0 0,1 0 0 0 0,0-1 0 0 0,1-1 0 0 0,26 14 0 0 0,-26-16-7 0 0,-3-1-189 0 0,0 0 0 0 0,0-1 1 0 0,1-1-1 0 0,0 0 0 0 0,0 0 0 0 0,0-2 1 0 0,1 1-1 0 0,17 1 0 0 0,-14-5-513 0 0</inkml:trace>
</inkml:ink>
</file>

<file path=ppt/ink/ink55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0:22:36.501"/>
    </inkml:context>
    <inkml:brush xml:id="br0">
      <inkml:brushProperty name="width" value="0.1" units="cm"/>
      <inkml:brushProperty name="height" value="0.1" units="cm"/>
    </inkml:brush>
  </inkml:definitions>
  <inkml:trace contextRef="#ctx0" brushRef="#br0">246 0 2393 0 0,'0'2'182'0'0,"-1"0"0"0"0,1 0 1 0 0,-1 0-1 0 0,0 1 1 0 0,0-1-1 0 0,0-1 0 0 0,0 1 1 0 0,0 0-1 0 0,-1 0 1 0 0,1 0-1 0 0,0-1 0 0 0,-1 1 1 0 0,0 0-1 0 0,1-1 1 0 0,-1 0-1 0 0,0 1 0 0 0,0-1 1 0 0,0 0-1 0 0,-2 2 1 0 0,-47 23 36 0 0,36-19 352 0 0,5-2-486 0 0,-4 3 49 0 0,-6 4 52 0 0,7-2-96 0 0,-1 1-46 0 0,4-3-17 0 0,1 0 1 0 0,1 1 0 0 0,-1 0 0 0 0,1 1 0 0 0,-10 16 0 0 0,4 4 37 0 0,10-8-20 0 0,5 17 39 0 0,0-37-92 0 0,0 1-1 0 0,0 0 1 0 0,1-1-1 0 0,-1 1 1 0 0,1 0-1 0 0,-1-1 1 0 0,1 0-1 0 0,0 1 1 0 0,0-1 0 0 0,0 0-1 0 0,0 0 1 0 0,1 0-1 0 0,-1 0 1 0 0,0-1-1 0 0,1 1 1 0 0,-1-1-1 0 0,1 1 1 0 0,3 0-1 0 0,0 1-137 0 0,1 0-1 0 0,-1 0 0 0 0,1-1 0 0 0,0 0 0 0 0,0-1 0 0 0,0 1 0 0 0,7-1 0 0 0,10-1-191 0 0</inkml:trace>
</inkml:ink>
</file>

<file path=ppt/ink/ink55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0:22:36.935"/>
    </inkml:context>
    <inkml:brush xml:id="br0">
      <inkml:brushProperty name="width" value="0.1" units="cm"/>
      <inkml:brushProperty name="height" value="0.1" units="cm"/>
    </inkml:brush>
  </inkml:definitions>
  <inkml:trace contextRef="#ctx0" brushRef="#br0">249 38 1456 0 0,'42'-33'1455'0'0,"-50"31"-981"0"0,-1 1 0 0 0,1 0 1 0 0,0 1-1 0 0,0 0 0 0 0,-16 2 0 0 0,9 0-300 0 0,-1 0 1 0 0,1 1 0 0 0,1 1-1 0 0,-1 0 1 0 0,1 1-1 0 0,-1 1 1 0 0,1 0 0 0 0,1 1-1 0 0,-1 0 1 0 0,1 1-1 0 0,-20 16 1 0 0,30-21-172 0 0,0-1 1 0 0,0 1-1 0 0,0 0 0 0 0,1 0 0 0 0,-1 0 1 0 0,1 0-1 0 0,0 1 0 0 0,0-1 0 0 0,0 1 1 0 0,0-1-1 0 0,0 1 0 0 0,1-1 1 0 0,0 1-1 0 0,-2 8 0 0 0,2-11 0 0 0,1 1 0 0 0,0-1 1 0 0,0 1-1 0 0,0-1 0 0 0,0 1 0 0 0,1-1 0 0 0,-1 1 1 0 0,0-1-1 0 0,1 1 0 0 0,-1-1 0 0 0,1 1 0 0 0,-1-1 0 0 0,1 1 1 0 0,0-1-1 0 0,-1 0 0 0 0,1 1 0 0 0,0-1 0 0 0,0 0 1 0 0,0 1-1 0 0,0-1 0 0 0,0 0 0 0 0,0 0 0 0 0,1 0 0 0 0,-1 0 1 0 0,0 0-1 0 0,0-1 0 0 0,1 1 0 0 0,-1 0 0 0 0,1 0 1 0 0,-1-1-1 0 0,1 1 0 0 0,-1-1 0 0 0,1 1 0 0 0,-1-1 0 0 0,1 0 1 0 0,-1 0-1 0 0,1 1 0 0 0,-1-1 0 0 0,1 0 0 0 0,-1 0 1 0 0,3-1-1 0 0,6 1 13 0 0,0-1 0 0 0,0 1 0 0 0,0-2 0 0 0,-1 0 0 0 0,1 0 0 0 0,0-1 1 0 0,16-6-1 0 0,31-19-17 0 0,-9 7-2 0 0,-11 11 1 0 0,-2 2-1 0 0,-13 4 3 0 0,-17 4 40 0 0,9 1 124 0 0,-7 0-1 0 0,-8 0-83 0 0,-4-1-42 0 0,1 4 51 0 0,0 0 1 0 0,0 0-1 0 0,0 0 0 0 0,1 1 0 0 0,-1 0 0 0 0,1 0 1 0 0,0 0-1 0 0,1 0 0 0 0,-5 10 0 0 0,7 4-409 0 0</inkml:trace>
</inkml:ink>
</file>

<file path=ppt/ink/ink55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0:22:37.295"/>
    </inkml:context>
    <inkml:brush xml:id="br0">
      <inkml:brushProperty name="width" value="0.1" units="cm"/>
      <inkml:brushProperty name="height" value="0.1" units="cm"/>
    </inkml:brush>
  </inkml:definitions>
  <inkml:trace contextRef="#ctx0" brushRef="#br0">60 108 4393 0 0,'33'-89'1040'0'0,"-29"73"690"0"0,-6 14-1114 0 0,-6 10 36 0 0,-69 265 1247 0 0,75-264-1952 0 0,-1 0 0 0 0,2 1 0 0 0,-1-1 0 0 0,1 1-1 0 0,0-1 1 0 0,1 1 0 0 0,0-1 0 0 0,1 1 0 0 0,0-1 0 0 0,0 0 0 0 0,1 1-1 0 0,1-1 1 0 0,-1 0 0 0 0,1 0 0 0 0,1 0 0 0 0,0 0 0 0 0,0-1 0 0 0,0 1-1 0 0,7 7 1 0 0,-11-15 28 0 0,1-1-1 0 0,-1 1 1 0 0,0-1-1 0 0,1 1 1 0 0,0-1 0 0 0,-1 1-1 0 0,1-1 1 0 0,-1 0-1 0 0,1 1 1 0 0,-1-1-1 0 0,1 0 1 0 0,0 1-1 0 0,-1-1 1 0 0,1 0-1 0 0,0 0 1 0 0,-1 1-1 0 0,1-1 1 0 0,0 0-1 0 0,0 0 1 0 0,-1 0-1 0 0,1 0 1 0 0,0 0 0 0 0,-1 0-1 0 0,1 0 1 0 0,0 0-1 0 0,0 0 1 0 0,-1-1-1 0 0,1 1 1 0 0,0 0-1 0 0,0-1 1 0 0,11-2-907 0 0</inkml:trace>
</inkml:ink>
</file>

<file path=ppt/ink/ink55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0:22:37.658"/>
    </inkml:context>
    <inkml:brush xml:id="br0">
      <inkml:brushProperty name="width" value="0.1" units="cm"/>
      <inkml:brushProperty name="height" value="0.1" units="cm"/>
    </inkml:brush>
  </inkml:definitions>
  <inkml:trace contextRef="#ctx0" brushRef="#br0">214 25 2112 0 0,'2'0'110'0'0,"-1"-1"0"0"0,0 1 0 0 0,0-1-1 0 0,0 0 1 0 0,0 0 0 0 0,0 0 0 0 0,0 1-1 0 0,0-1 1 0 0,0 0 0 0 0,0 0-1 0 0,0 0 1 0 0,-1-1 0 0 0,1 1 0 0 0,0 0-1 0 0,-1 0 1 0 0,1 0 0 0 0,0-2-1 0 0,-1 2-34 0 0,-1 1-1 0 0,1-1 1 0 0,0 1-1 0 0,-1-1 1 0 0,1 1-1 0 0,-1-1 1 0 0,1 1-1 0 0,-1 0 1 0 0,1-1-1 0 0,0 1 1 0 0,-1 0-1 0 0,0 0 1 0 0,1-1-1 0 0,-1 1 1 0 0,1 0-1 0 0,-1 0 1 0 0,1 0-1 0 0,-1 0 1 0 0,1-1-1 0 0,-1 1 1 0 0,0 0-1 0 0,1 0 1 0 0,-1 0-1 0 0,1 0 1 0 0,-1 0-1 0 0,0 1 1 0 0,-57 8 1745 0 0,44-4-1715 0 0,0 1 0 0 0,0 1 1 0 0,0 0-1 0 0,1 0 0 0 0,0 2 0 0 0,1-1 0 0 0,0 2 1 0 0,-16 15-1 0 0,25-22-93 0 0,1-1 1 0 0,0 1 0 0 0,0 0-1 0 0,0-1 1 0 0,0 1-1 0 0,0 0 1 0 0,1 0-1 0 0,-1 0 1 0 0,-1 6 0 0 0,-1 17 49 0 0,5-25-60 0 0,-1 0 1 0 0,0 1-1 0 0,0-1 1 0 0,0 0-1 0 0,1 0 1 0 0,-1 0-1 0 0,1 1 0 0 0,-1-1 1 0 0,1 0-1 0 0,-1 0 1 0 0,1 0-1 0 0,0 0 1 0 0,-1 0-1 0 0,1 0 0 0 0,0 0 1 0 0,0 0-1 0 0,1 1 1 0 0,12 8 39 0 0,13 1 19 0 0,-11-6-107 0 0,-1-2 1 0 0,31 4 0 0 0,-31-6-377 0 0,0-1-1 0 0,0 0 1 0 0,16-3 0 0 0,-9 0-2969 0 0</inkml:trace>
</inkml:ink>
</file>

<file path=ppt/ink/ink55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0:22:38.015"/>
    </inkml:context>
    <inkml:brush xml:id="br0">
      <inkml:brushProperty name="width" value="0.1" units="cm"/>
      <inkml:brushProperty name="height" value="0.1" units="cm"/>
    </inkml:brush>
  </inkml:definitions>
  <inkml:trace contextRef="#ctx0" brushRef="#br0">17 113 1792 0 0,'40'-90'1826'0'0,"-35"67"1234"0"0,-10 26-1852 0 0,-1 23-913 0 0,-6 24 66 0 0,6-26-92 0 0,1-3 26 0 0,-7 24 94 0 0,-3 28 70 0 0,15-71-540 0 0,0 0 1 0 0,0 1-1 0 0,0-1 1 0 0,0 1-1 0 0,1-1 0 0 0,-1 1 1 0 0,1-1-1 0 0,-1 0 0 0 0,1 1 1 0 0,0-1-1 0 0,0 0 0 0 0,2 4 1 0 0,3 6-1192 0 0,-6-9 215 0 0</inkml:trace>
</inkml:ink>
</file>

<file path=ppt/ink/ink55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0:22:38.448"/>
    </inkml:context>
    <inkml:brush xml:id="br0">
      <inkml:brushProperty name="width" value="0.1" units="cm"/>
      <inkml:brushProperty name="height" value="0.1" units="cm"/>
    </inkml:brush>
  </inkml:definitions>
  <inkml:trace contextRef="#ctx0" brushRef="#br0">1 65 4961 0 0,'38'-42'1823'0'0,"-29"35"-351"0"0,-10 10-330 0 0,-2 0-654 0 0,-2 10-253 0 0,-10 48 236 0 0,12-51-409 0 0,-1 1 1 0 0,2 0-1 0 0,-1 1 1 0 0,2-1-1 0 0,-1 15 0 0 0,1-24-53 0 0,1 1-1 0 0,0 0 1 0 0,0 0-1 0 0,1-1 0 0 0,-1 1 1 0 0,0 0-1 0 0,1-1 1 0 0,0 1-1 0 0,-1 0 0 0 0,1-1 1 0 0,0 1-1 0 0,1-1 1 0 0,-1 1-1 0 0,0-1 0 0 0,1 0 1 0 0,-1 1-1 0 0,1-1 1 0 0,0 0-1 0 0,2 3 1 0 0,-2-4-6 0 0,0 0 0 0 0,0 0 0 0 0,0 0 1 0 0,0 0-1 0 0,0-1 0 0 0,0 1 0 0 0,1 0 1 0 0,-1-1-1 0 0,0 1 0 0 0,0-1 1 0 0,1 0-1 0 0,-1 0 0 0 0,0 0 0 0 0,0 0 1 0 0,1 0-1 0 0,-1-1 0 0 0,0 1 1 0 0,4-2-1 0 0,0 0-85 0 0,0 0 0 0 0,0 0 0 0 0,0-1 0 0 0,-1 0 1 0 0,1 0-1 0 0,-1-1 0 0 0,1 1 0 0 0,-1-1 0 0 0,0 0 0 0 0,-1-1 1 0 0,1 1-1 0 0,-1-1 0 0 0,0 0 0 0 0,0 0 0 0 0,5-9 0 0 0,-4 3-58 0 0,-1 0-1 0 0,0-1 1 0 0,-1 1-1 0 0,-1-1 1 0 0,3-17-1 0 0,-1 2 79 0 0,-1 16-23 0 0,-1 8 151 0 0,2 9 197 0 0,8 14 72 0 0,-10-15-314 0 0,1 1 1 0 0,-1-1 0 0 0,1 0 0 0 0,0 0-1 0 0,1 0 1 0 0,-1 0 0 0 0,1-1 0 0 0,7 8-1 0 0,-2-2 9 0 0,9 6 175 0 0,-17-15-181 0 0,0 0 1 0 0,0 0 0 0 0,1-1-1 0 0,-1 1 1 0 0,1 0-1 0 0,-1-1 1 0 0,1 1 0 0 0,-1-1-1 0 0,1 1 1 0 0,-1-1 0 0 0,1 0-1 0 0,0 1 1 0 0,2-1 0 0 0,0-1-13 0 0,0 0-1 0 0,-1 0 1 0 0,1 0 0 0 0,0-1-1 0 0,0 0 1 0 0,-1 1 0 0 0,1-1 0 0 0,-1 0-1 0 0,1-1 1 0 0,3-3 0 0 0,6-4-5 0 0,-1-2 1 0 0,0 0-1 0 0,14-19 0 0 0,30-32 49 0 0,-55 62-56 0 0,-1 1-1 0 0,0 0 0 0 0,0 0 1 0 0,0 0-1 0 0,0 0 0 0 0,0 0 1 0 0,0 0-1 0 0,1 0 0 0 0,-1 0 1 0 0,0 0-1 0 0,0-1 0 0 0,0 1 1 0 0,0 0-1 0 0,1 0 0 0 0,-1 0 1 0 0,0 0-1 0 0,0 0 0 0 0,0 0 1 0 0,0 0-1 0 0,0 0 0 0 0,1 0 1 0 0,-1 0-1 0 0,0 0 0 0 0,0 0 1 0 0,0 0-1 0 0,0 0 0 0 0,1 1 1 0 0,-1-1-1 0 0,0 0 0 0 0,0 0 1 0 0,0 0-1 0 0,0 0 0 0 0,0 0 1 0 0,1 0-1 0 0,-1 0 0 0 0,0 0 1 0 0,0 0-1 0 0,0 1 0 0 0,0-1 1 0 0,0 0-1 0 0,0 0 0 0 0,0 0 1 0 0,1 0-1 0 0,-1 0 0 0 0,0 1 1 0 0,0-1-1 0 0,0 0 0 0 0,0 0 1 0 0,0 0-1 0 0,0 0 0 0 0,0 0 1 0 0,0 1-1 0 0,0-1 0 0 0,0 0 1 0 0,0 0-1 0 0,5 18 10 0 0,1 5 7 0 0,-3-14-6 0 0,0 0 1 0 0,1 0-1 0 0,1 0 0 0 0,9 16 0 0 0,-11-22 7 0 0,-1 1-1 0 0,1-1 0 0 0,0 0 1 0 0,0 0-1 0 0,0 0 1 0 0,0 0-1 0 0,1-1 1 0 0,-1 1-1 0 0,1-1 1 0 0,-1 0-1 0 0,1 0 1 0 0,0 0-1 0 0,0-1 1 0 0,0 1-1 0 0,0-1 1 0 0,6 2-1 0 0,-1-5 17 0 0,7-9 65 0 0,-8 2-1 0 0,-4 4-20 0 0,-1 2-75 0 0,12 3-137 0 0,-5 2-387 0 0,-9-1 341 0 0,8 2-1741 0 0</inkml:trace>
</inkml:ink>
</file>

<file path=ppt/ink/ink55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0:22:39.815"/>
    </inkml:context>
    <inkml:brush xml:id="br0">
      <inkml:brushProperty name="width" value="0.1" units="cm"/>
      <inkml:brushProperty name="height" value="0.1" units="cm"/>
    </inkml:brush>
  </inkml:definitions>
  <inkml:trace contextRef="#ctx0" brushRef="#br0">1 1 3041 0 0,'0'13'3398'0'0,"0"-8"-3716"0"0,20 3 421 0 0,-10-5-86 0 0,0-1 0 0 0,0-1 0 0 0,0 1 0 0 0,0-2 0 0 0,1 1 0 0 0,-1-1 0 0 0,0-1-1 0 0,1 0 1 0 0,11-3 0 0 0,51-5 509 0 0,-23 12 62 0 0,-45-2-581 0 0,12 2 79 0 0,-13-3-23 0 0,0 1 1 0 0,1 0-1 0 0,-1 0 0 0 0,0 0 0 0 0,0 0 1 0 0,0 1-1 0 0,-1 0 0 0 0,1-1 1 0 0,0 1-1 0 0,-1 1 0 0 0,1-1 0 0 0,-1 0 1 0 0,6 6-1 0 0,4 11 221 0 0,-13-17-257 0 0,0 0 0 0 0,1 0 0 0 0,-1-1 0 0 0,0 1 0 0 0,0 0 0 0 0,0 0 0 0 0,0 0-1 0 0,-1 0 1 0 0,1 0 0 0 0,0-1 0 0 0,-1 1 0 0 0,1 0 0 0 0,-1 0 0 0 0,0-1 0 0 0,0 1 0 0 0,1 0 0 0 0,-1-1 0 0 0,0 1 0 0 0,0-1 0 0 0,0 1 0 0 0,-1-1 0 0 0,1 1 0 0 0,0-1 0 0 0,-3 2 0 0 0,-35 29 124 0 0,27-25-109 0 0,-1-1 1 0 0,0 0-1 0 0,0 0 0 0 0,-25 5 0 0 0,31-9-88 0 0,0-1 1 0 0,0 1-1 0 0,0-2 1 0 0,-1 1 0 0 0,1-1-1 0 0,0 0 1 0 0,0 0-1 0 0,0-1 1 0 0,0 0-1 0 0,0 0 1 0 0,-12-4 0 0 0,13 1-101 0 0,-2-5-46 0 0,2-4-49 0 0,4-1-255 0 0</inkml:trace>
</inkml:ink>
</file>

<file path=ppt/ink/ink5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23:32:58.661"/>
    </inkml:context>
    <inkml:brush xml:id="br0">
      <inkml:brushProperty name="width" value="0.05" units="cm"/>
      <inkml:brushProperty name="height" value="0.05" units="cm"/>
      <inkml:brushProperty name="color" value="#E71224"/>
    </inkml:brush>
  </inkml:definitions>
  <inkml:trace contextRef="#ctx0" brushRef="#br0">85 441 6025 0 0,'17'29'5519'0'0,"-8"-13"-4797"0"0,-3-4-658 0 0,1 7-49 0 0,30 66 241 0 0,-28-68-167 0 0,0 1 1 0 0,-1 0 0 0 0,6 25 0 0 0,-13-42-84 0 0,-1-1 0 0 0,0 0 0 0 0,0 1 0 0 0,1-1 0 0 0,-1 1 0 0 0,0-1 0 0 0,0 0 0 0 0,0 1 0 0 0,0-1 0 0 0,1 1 0 0 0,-1-1 0 0 0,0 1 0 0 0,0-1 0 0 0,0 1 0 0 0,0-1 0 0 0,0 1 0 0 0,0-1 0 0 0,0 0 0 0 0,0 1 0 0 0,0-1 0 0 0,0 1 0 0 0,-1-1 0 0 0,1 1 0 0 0,0-1 0 0 0,0 1 0 0 0,0-1 0 0 0,0 0 0 0 0,-1 1 0 0 0,1-1 0 0 0,0 1 0 0 0,0-1 0 0 0,-1 0 0 0 0,1 1 0 0 0,0-1 0 0 0,-1 0 0 0 0,1 1 0 0 0,0-1 0 0 0,-1 1 0 0 0,-17-12 123 0 0,-16-26-37 0 0,17 14-57 0 0,1-2 0 0 0,0 0 0 0 0,-20-47 0 0 0,23 38-36 0 0,1-1 0 0 0,2-1 0 0 0,2 1 0 0 0,1-1 0 0 0,2-1 0 0 0,1 1 0 0 0,2-1 0 0 0,1 0 0 0 0,2 1 0 0 0,2-1 0 0 0,7-37 0 0 0,-9 71 0 0 0,-1 0 2 0 0,0 0-1 0 0,1 0 0 0 0,-1 0 0 0 0,1 0 0 0 0,-1 0 0 0 0,1 1 0 0 0,0-1 0 0 0,0 0 0 0 0,1 0 0 0 0,-1 1 1 0 0,0-1-1 0 0,1 0 0 0 0,0 1 0 0 0,0 0 0 0 0,-1-1 0 0 0,4-2 0 0 0,-4 6 9 0 0,0-1-1 0 0,0 1 1 0 0,0 0-1 0 0,0-1 0 0 0,0 1 1 0 0,0 0-1 0 0,0-1 1 0 0,-1 1-1 0 0,1 0 1 0 0,0 0-1 0 0,0 0 0 0 0,-1 0 1 0 0,1 0-1 0 0,-1 0 1 0 0,1 0-1 0 0,-1 0 1 0 0,1 0-1 0 0,-1 0 0 0 0,1 0 1 0 0,-1 0-1 0 0,0 0 1 0 0,0 0-1 0 0,1 1 1 0 0,-1-1-1 0 0,0 0 1 0 0,0 0-1 0 0,0 0 0 0 0,-1 2 1 0 0,4 41 196 0 0,-3-42-192 0 0,-4 270 467 0 0,4-268-516 0 0,0 0 0 0 0,0 0-1 0 0,0 0 1 0 0,1-1 0 0 0,0 1 0 0 0,0 0-1 0 0,0-1 1 0 0,0 1 0 0 0,1 0 0 0 0,2 4-1 0 0,-3-6-41 0 0,0-1-1 0 0,0 0 1 0 0,0 0-1 0 0,0-1 0 0 0,0 1 1 0 0,0 0-1 0 0,1 0 0 0 0,-1 0 1 0 0,0-1-1 0 0,0 1 0 0 0,1-1 1 0 0,-1 1-1 0 0,0-1 0 0 0,1 1 1 0 0,-1-1-1 0 0,0 0 1 0 0,1 0-1 0 0,-1 0 0 0 0,1 1 1 0 0,-1-2-1 0 0,1 1 0 0 0,-1 0 1 0 0,0 0-1 0 0,1 0 0 0 0,-1 0 1 0 0,1-1-1 0 0,-1 1 0 0 0,0-1 1 0 0,3 0-1 0 0,14-8-888 0 0</inkml:trace>
</inkml:ink>
</file>

<file path=ppt/ink/ink55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0:22:40.181"/>
    </inkml:context>
    <inkml:brush xml:id="br0">
      <inkml:brushProperty name="width" value="0.1" units="cm"/>
      <inkml:brushProperty name="height" value="0.1" units="cm"/>
    </inkml:brush>
  </inkml:definitions>
  <inkml:trace contextRef="#ctx0" brushRef="#br0">0 109 2729 0 0,'65'-35'688'0'0,"-53"26"127"0"0,-15 5-342 0 0,-2 4-212 0 0,1 2-73 0 0,1 1 233 0 0,3-2-359 0 0,0 0 0 0 0,0 1 1 0 0,-1-1-1 0 0,1 0 0 0 0,0 0 1 0 0,0 0-1 0 0,0 1 0 0 0,1-1 1 0 0,-1 0-1 0 0,0 0 1 0 0,0 0-1 0 0,1 1 0 0 0,-1-1 1 0 0,0 0-1 0 0,1 0 0 0 0,-1 0 1 0 0,1 0-1 0 0,-1 0 1 0 0,1 0-1 0 0,0 0 0 0 0,0 0 1 0 0,-1 0-1 0 0,1 0 0 0 0,0 0 1 0 0,0-1-1 0 0,0 1 1 0 0,0 0-1 0 0,0 0 0 0 0,0-1 1 0 0,0 1-1 0 0,0-1 0 0 0,0 1 1 0 0,0-1-1 0 0,0 1 0 0 0,1-1 1 0 0,-1 0-1 0 0,0 1 1 0 0,0-1-1 0 0,2 0 0 0 0,14 7-244 0 0,-14-5 195 0 0,0-1 1 0 0,0 1-1 0 0,0-1 0 0 0,0 0 0 0 0,1 0 1 0 0,-1 0-1 0 0,0 0 0 0 0,1-1 1 0 0,-1 1-1 0 0,0-1 0 0 0,1 0 1 0 0,-1 0-1 0 0,1 0 0 0 0,-1 0 0 0 0,0-1 1 0 0,1 1-1 0 0,-1-1 0 0 0,0 0 1 0 0,1 0-1 0 0,-1 0 0 0 0,0 0 0 0 0,0-1 1 0 0,0 1-1 0 0,0-1 0 0 0,0 0 1 0 0,0 0-1 0 0,-1 0 0 0 0,1 0 1 0 0,0 0-1 0 0,-1-1 0 0 0,3-2 0 0 0,-2 1 7 0 0,0 1-1 0 0,0 0 1 0 0,0-1-1 0 0,0 1 1 0 0,-1-1-1 0 0,1 0 1 0 0,-1 0-1 0 0,0 0 1 0 0,0 0-1 0 0,1-5 1 0 0,-3 8-12 0 0,0 0-1 0 0,1-1 1 0 0,-1 1 0 0 0,0 0 0 0 0,0-1 0 0 0,0 1-1 0 0,-1 0 1 0 0,1-1 0 0 0,0 1 0 0 0,0 0 0 0 0,-1-1-1 0 0,1 1 1 0 0,0 0 0 0 0,-1 0 0 0 0,0-1 0 0 0,1 1-1 0 0,-1 0 1 0 0,0 0 0 0 0,1 0 0 0 0,-1 0 0 0 0,0 0-1 0 0,0 0 1 0 0,0 0 0 0 0,0 0 0 0 0,0 0-1 0 0,0 0 1 0 0,0 1 0 0 0,0-1 0 0 0,0 0 0 0 0,-1 1-1 0 0,1-1 1 0 0,0 1 0 0 0,0-1 0 0 0,-1 1 0 0 0,1-1-1 0 0,-2 1 1 0 0,-3-3 18 0 0,0 0-583 0 0,1 2-1231 0 0</inkml:trace>
</inkml:ink>
</file>

<file path=ppt/ink/ink55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0:22:40.582"/>
    </inkml:context>
    <inkml:brush xml:id="br0">
      <inkml:brushProperty name="width" value="0.1" units="cm"/>
      <inkml:brushProperty name="height" value="0.1" units="cm"/>
    </inkml:brush>
  </inkml:definitions>
  <inkml:trace contextRef="#ctx0" brushRef="#br0">0 108 1848 0 0,'57'41'1543'0'0,"-53"-38"-1311"0"0,-1-1-1 0 0,0 1 0 0 0,-1 0 0 0 0,1 0 0 0 0,0-1 0 0 0,-1 2 0 0 0,0-1 0 0 0,0 0 1 0 0,0 0-1 0 0,0 1 0 0 0,0-1 0 0 0,-1 1 0 0 0,1 0 0 0 0,0 5 0 0 0,3 4 221 0 0,4 10-181 0 0,-1 1 1 0 0,0 1 0 0 0,3 28 0 0 0,3 33-246 0 0,-11-67 46 0 0,0 2-70 0 0,0 13 34 0 0,-5 18 64 0 0,-7-21-24 0 0,-2-18 39 0 0,0-19 29 0 0,1-17-28 0 0,5 6-126 0 0,4 13-10 0 0,-9-33 2 0 0,1-1 0 0 0,3-1 1 0 0,-4-50-1 0 0,9 54 9 0 0,1 1 0 0 0,6-39-1 0 0,-5 64 8 0 0,1 0 0 0 0,0 0-1 0 0,1 0 1 0 0,0 0 0 0 0,1 1-1 0 0,0 0 1 0 0,0-1 0 0 0,0 1-1 0 0,1 0 1 0 0,1 1 0 0 0,-1 0-1 0 0,14-14 1 0 0,-8 10-9 0 0,1 1 1 0 0,0 0-1 0 0,17-10 0 0 0,17-7-24 0 0,-45 27 35 0 0,1-1 0 0 0,-1 1 0 0 0,0 0 0 0 0,1-1 0 0 0,-1 1 0 0 0,0 0 0 0 0,1 0 0 0 0,-1 0 0 0 0,1 0-1 0 0,-1 0 1 0 0,0 0 0 0 0,1 1 0 0 0,-1-1 0 0 0,2 1 0 0 0,0 0 4 0 0,6 4 14 0 0,-6 1-7 0 0,-2 5 6 0 0,-9 19 60 0 0,-2-11-27 0 0,-3 9-5 0 0,-4 8-19 0 0,4-14-11 0 0,-8 4-21 0 0,14-18-60 0 0,0 1 0 0 0,1-1-1 0 0,0 1 1 0 0,1 0 0 0 0,0 1-1 0 0,-4 10 1 0 0,7-18-217 0 0</inkml:trace>
</inkml:ink>
</file>

<file path=ppt/ink/ink55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0:22:41.070"/>
    </inkml:context>
    <inkml:brush xml:id="br0">
      <inkml:brushProperty name="width" value="0.1" units="cm"/>
      <inkml:brushProperty name="height" value="0.1" units="cm"/>
    </inkml:brush>
  </inkml:definitions>
  <inkml:trace contextRef="#ctx0" brushRef="#br0">34 280 3929 0 0,'-2'3'331'0'0,"0"0"0"0"0,0 0 0 0 0,1 0 0 0 0,0 0 0 0 0,0 1 0 0 0,0-1 0 0 0,0 0 0 0 0,0 1 0 0 0,1-1 0 0 0,-1 1 0 0 0,1-1 0 0 0,0 1 0 0 0,0-1 0 0 0,1 5 0 0 0,8 57-669 0 0,-6-50 765 0 0,2 5-253 0 0,6 37 147 0 0,-11-54-303 0 0,1 0 1 0 0,-1 1 0 0 0,0-1 0 0 0,0 1-1 0 0,0-1 1 0 0,0 0 0 0 0,-1 1-1 0 0,1-1 1 0 0,-1 0 0 0 0,0 0-1 0 0,0 1 1 0 0,-2 4 0 0 0,2-7 38 0 0,-6-10 134 0 0,-7-58-160 0 0,4-37 25 0 0,2 6-30 0 0,6 82-34 0 0,1-1 1 0 0,1 1-1 0 0,0-1 1 0 0,4-23-1 0 0,-2 30 2 0 0,0 1 0 0 0,0-1 0 0 0,1 0 0 0 0,8-16 0 0 0,1-3-24 0 0,-11 24 25 0 0,1-1 1 0 0,0 1-1 0 0,1-1 1 0 0,0 1-1 0 0,0 0 1 0 0,0 0-1 0 0,5-7 1 0 0,-6 11 2 0 0,-1-1-1 0 0,1 1 1 0 0,0 0-1 0 0,-1 0 1 0 0,1 0 0 0 0,0 0-1 0 0,0 0 1 0 0,0 1 0 0 0,0-1-1 0 0,0 0 1 0 0,0 1 0 0 0,0-1-1 0 0,0 1 1 0 0,0 0 0 0 0,0 0-1 0 0,0 0 1 0 0,0 0 0 0 0,0 0-1 0 0,0 0 1 0 0,0 0 0 0 0,0 1-1 0 0,0-1 1 0 0,0 1 0 0 0,0 0-1 0 0,0-1 1 0 0,-1 1-1 0 0,3 1 1 0 0,-1 0 2 0 0,0 0 0 0 0,-1 0-1 0 0,0 0 1 0 0,1 0 0 0 0,-1 0-1 0 0,0 1 1 0 0,0-1 0 0 0,0 1 0 0 0,0-1-1 0 0,-1 1 1 0 0,1 0 0 0 0,-1-1-1 0 0,1 1 1 0 0,-1 0 0 0 0,0 0 0 0 0,0 0-1 0 0,0 0 1 0 0,-1 0 0 0 0,1 1 0 0 0,-1-1-1 0 0,0 0 1 0 0,0 0 0 0 0,0 5-1 0 0,1 10 5 0 0,-1 10 6 0 0,0-18 2 0 0,-1 0-1 0 0,-1-1 0 0 0,1 1 1 0 0,-7 17-1 0 0,-14 24 84 0 0,18-43-90 0 0,-1 1-1 0 0,2 0 1 0 0,-1 1 0 0 0,1-1-1 0 0,-2 11 1 0 0,-12 23-210 0 0,6-28-35 0 0,4-11 122 0 0,1-5-19 0 0,2-6-134 0 0</inkml:trace>
</inkml:ink>
</file>

<file path=ppt/ink/ink55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0:22:41.561"/>
    </inkml:context>
    <inkml:brush xml:id="br0">
      <inkml:brushProperty name="width" value="0.1" units="cm"/>
      <inkml:brushProperty name="height" value="0.1" units="cm"/>
    </inkml:brush>
  </inkml:definitions>
  <inkml:trace contextRef="#ctx0" brushRef="#br0">67 2 4121 0 0,'-1'0'127'0'0,"0"-1"-1"0"0,0 1 1 0 0,0 0 0 0 0,0 0-1 0 0,0-1 1 0 0,0 1 0 0 0,-1 0 0 0 0,1 0-1 0 0,0 0 1 0 0,0 0 0 0 0,0 0-1 0 0,0 1 1 0 0,0-1 0 0 0,0 0-1 0 0,0 0 1 0 0,0 1 0 0 0,0-1 0 0 0,0 0-1 0 0,0 1 1 0 0,0-1 0 0 0,0 1-1 0 0,0 0 1 0 0,0-1 0 0 0,0 1 0 0 0,0 0-1 0 0,0-1 1 0 0,0 1 0 0 0,1 0-1 0 0,-1 0 1 0 0,0 0 0 0 0,1 0 0 0 0,-1 0-1 0 0,1 0 1 0 0,-1 0 0 0 0,1 0-1 0 0,-1 0 1 0 0,1 0 0 0 0,0 0-1 0 0,-1 1 1 0 0,-14 50-755 0 0,13-41 1018 0 0,-3 9-307 0 0,1 0 0 0 0,2-1 0 0 0,0 1 0 0 0,0 0 0 0 0,2 0 0 0 0,1 0 0 0 0,4 29 0 0 0,-3-36-59 0 0,7 29 58 0 0,-9-40-77 0 0,1 0-1 0 0,1 0 1 0 0,-1 0-1 0 0,0 0 1 0 0,0-1-1 0 0,1 1 1 0 0,-1-1-1 0 0,1 1 0 0 0,-1-1 1 0 0,1 1-1 0 0,0-1 1 0 0,0 0-1 0 0,0 1 1 0 0,-1-1-1 0 0,1 0 1 0 0,0 0-1 0 0,0-1 1 0 0,4 2-1 0 0,-2-1 5 0 0,1 1 0 0 0,-1-1 0 0 0,1-1 0 0 0,-1 1 0 0 0,1-1 0 0 0,0 0 1 0 0,-1 0-1 0 0,1 0 0 0 0,0 0 0 0 0,-1-1 0 0 0,1 0 0 0 0,-1 0 0 0 0,5-1 0 0 0,3-3 34 0 0,-1-1 0 0 0,0 1 1 0 0,16-12-1 0 0,-15 9 5 0 0,25-25 9 0 0,-35 32-53 0 0,-1-1 0 0 0,1 0 0 0 0,-1 0 0 0 0,1 0-1 0 0,-1 0 1 0 0,0 0 0 0 0,0 0 0 0 0,0-1 0 0 0,0 1-1 0 0,0 0 1 0 0,-1 0 0 0 0,1-1 0 0 0,-1 1 0 0 0,1-1-1 0 0,-1 1 1 0 0,0 0 0 0 0,0-1 0 0 0,0-2 0 0 0,-3 1-2 0 0,0 1 0 0 0,0-1 0 0 0,0 0 0 0 0,0 1 0 0 0,0 0 0 0 0,-1 0 1 0 0,1 0-1 0 0,-1 0 0 0 0,-7-4 0 0 0,-8-7 23 0 0,19 14-25 0 0,0-1 0 0 0,0 1 0 0 0,0 0 0 0 0,-1 0 0 0 0,1-1 0 0 0,0 1 0 0 0,0 0 0 0 0,0 0 0 0 0,-1 0 0 0 0,1-1-1 0 0,0 1 1 0 0,0 0 0 0 0,0 0 0 0 0,-1 0 0 0 0,1 0 0 0 0,0 0 0 0 0,0 0 0 0 0,-1-1 0 0 0,1 1 0 0 0,0 0 0 0 0,-1 0 0 0 0,1 0 0 0 0,0 0 0 0 0,0 0 0 0 0,-1 0-1 0 0,1 0 1 0 0,0 0 0 0 0,0 0 0 0 0,-1 0 0 0 0,1 0 0 0 0,0 0 0 0 0,-1 0 0 0 0,1 1 0 0 0,0-1 0 0 0,0 0 0 0 0,-1 0 0 0 0,1 0 0 0 0,0 0 0 0 0,0 0 0 0 0,-1 0-1 0 0,1 1 1 0 0,0-1 0 0 0,-5 16-11 0 0,4 28-27 0 0,1-39 26 0 0,0-3 12 0 0,0-1 0 0 0,-1 1 0 0 0,1-1 0 0 0,0 0 0 0 0,0 1 0 0 0,0-1 1 0 0,0 1-1 0 0,0-1 0 0 0,0 0 0 0 0,0 1 0 0 0,1-1 0 0 0,-1 0 0 0 0,0 1 0 0 0,1-1 0 0 0,-1 0 0 0 0,1 1 0 0 0,0-1 0 0 0,-1 0 0 0 0,1 0 0 0 0,0 1 0 0 0,0-1 0 0 0,0 0 0 0 0,0 0 0 0 0,0 0 0 0 0,0 0 0 0 0,0 0 0 0 0,0 0 0 0 0,0-1 0 0 0,0 1 1 0 0,0 0-1 0 0,1-1 0 0 0,-1 1 0 0 0,0 0 0 0 0,0-1 0 0 0,1 1 0 0 0,-1-1 0 0 0,3 1 0 0 0,27 12 0 0 0,13 14 9 0 0,-41-26-10 0 0,0 1 1 0 0,0-1-1 0 0,0 0 1 0 0,0 0-1 0 0,0-1 1 0 0,0 1-1 0 0,0 0 1 0 0,1-1-1 0 0,-1 0 1 0 0,0 0-1 0 0,0 0 1 0 0,0 0-1 0 0,0 0 1 0 0,1-1-1 0 0,-1 1 1 0 0,0-1-1 0 0,0 0 1 0 0,3-1-1 0 0,7-1-48 0 0,8-1-64 0 0,30-6-148 0 0,-26-6 82 0 0,-16 5-76 0 0</inkml:trace>
</inkml:ink>
</file>

<file path=ppt/ink/ink55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0:22:42.587"/>
    </inkml:context>
    <inkml:brush xml:id="br0">
      <inkml:brushProperty name="width" value="0.1" units="cm"/>
      <inkml:brushProperty name="height" value="0.1" units="cm"/>
    </inkml:brush>
  </inkml:definitions>
  <inkml:trace contextRef="#ctx0" brushRef="#br0">1 135 3881 0 0,'0'-1'150'0'0,"0"0"0"0"0,0 0 1 0 0,1 0-1 0 0,-1 0 0 0 0,0 1 1 0 0,1-1-1 0 0,-1 0 0 0 0,0 0 1 0 0,1 1-1 0 0,-1-1 0 0 0,1 0 1 0 0,-1 1-1 0 0,1-1 0 0 0,0 0 0 0 0,-1 1 1 0 0,1-1-1 0 0,0 1 0 0 0,-1-1 1 0 0,1 1-1 0 0,0-1 0 0 0,0 1 1 0 0,-1-1-1 0 0,1 1 0 0 0,0 0 1 0 0,0-1-1 0 0,0 1 0 0 0,1 0 0 0 0,14-4 32 0 0,-6 4 530 0 0,-6 1-500 0 0,4 2-68 0 0,5 3 76 0 0,-7-1 223 0 0,14 14 27 0 0,20 8-267 0 0,-10-16-113 0 0,-11-8 66 0 0,-14-4-121 0 0,3-3-2 0 0,6-13 18 0 0,-8 3-45 0 0,1 1-1 0 0,0 0 1 0 0,12-16 0 0 0,-14 21-5 0 0,6-21-26 0 0,-11 28 23 0 0,0 0 1 0 0,0 0-1 0 0,0 0 1 0 0,0 0-1 0 0,0 0 0 0 0,0 0 1 0 0,1 0-1 0 0,-1 0 1 0 0,0 0-1 0 0,1 1 0 0 0,-1-1 1 0 0,1 0-1 0 0,-1 0 1 0 0,1 0-1 0 0,-1 0 1 0 0,1 0-1 0 0,0 1 0 0 0,-1-1 1 0 0,1 0-1 0 0,0 1 1 0 0,0-1-1 0 0,1 0 0 0 0,-2 1-6 0 0,1 9-3 0 0,1 0 9 0 0,0 0 0 0 0,1 0 1 0 0,0 0-1 0 0,0-1 0 0 0,7 12 0 0 0,-4-6 3 0 0,-5-10 5 0 0,0 0-1 0 0,1 1 1 0 0,0-1 0 0 0,0 0-1 0 0,0 0 1 0 0,0 0 0 0 0,1-1-1 0 0,-1 1 1 0 0,1 0 0 0 0,0-1-1 0 0,0 0 1 0 0,4 4-1 0 0,12 2 33 0 0,-3-5-12 0 0,-12-3-19 0 0,0-1-1 0 0,0 0 1 0 0,0 0-1 0 0,1 0 1 0 0,-1 0-1 0 0,0-1 0 0 0,0 1 1 0 0,0-1-1 0 0,0 0 1 0 0,0 0-1 0 0,5-2 1 0 0,-9 3-7 0 0,0 0 1 0 0,0 0-1 0 0,0 0 1 0 0,1 0-1 0 0,-1 0 0 0 0,0 0 1 0 0,0 0-1 0 0,0 0 1 0 0,0 0-1 0 0,0 0 1 0 0,1-1-1 0 0,-1 1 1 0 0,0 0-1 0 0,0 0 0 0 0,0 0 1 0 0,0 0-1 0 0,0 0 1 0 0,1 0-1 0 0,-1 0 1 0 0,0 0-1 0 0,0 0 1 0 0,0 0-1 0 0,0-1 0 0 0,0 1 1 0 0,0 0-1 0 0,0 0 1 0 0,0 0-1 0 0,1 0 1 0 0,-1 0-1 0 0,0 0 1 0 0,0-1-1 0 0,0 1 1 0 0,0 0-1 0 0,0 0 0 0 0,0 0 1 0 0,0 0-1 0 0,0 0 1 0 0,0-1-1 0 0,0 1 1 0 0,0 0-1 0 0,0 0 1 0 0,0 0-1 0 0,0 0 0 0 0,0-1 1 0 0,0 1-1 0 0,0 0 1 0 0,0 0-1 0 0,0 0 1 0 0,0 0-1 0 0,0 0 1 0 0,0-1-1 0 0,-1 1 0 0 0,1 0 1 0 0,0 0-1 0 0,0 0 1 0 0,0 0-1 0 0,0 0 1 0 0,0 0-1 0 0,0-1 1 0 0,0 1-1 0 0,-1 0 1 0 0,1-3 22 0 0,16-1 3 0 0,15-5 5 0 0,-14 0 17 0 0,-13 2 10 0 0,-4 5-40 0 0,-1-5 0 0 0,-3 5-39 0 0,6 5-3 0 0,0 3 18 0 0,16 0 5 0 0,-6-2 3 0 0,1-1 0 0 0,-1 2-1 0 0,0-1 1 0 0,16 10 0 0 0,-13-6-3 0 0,-11-7 2 0 0,1 0 0 0 0,-1 0 0 0 0,0-1 0 0 0,0 1 0 0 0,1-1 0 0 0,-1 0 0 0 0,1 0 0 0 0,-1 0 0 0 0,0-1 0 0 0,1 1 0 0 0,-1-1 0 0 0,0 0 0 0 0,0-1 0 0 0,0 1 0 0 0,6-3 0 0 0,7-2 1 0 0,36-11-7 0 0,-29-3-1 0 0,-18 1 15 0 0,-5-47 17 0 0,-3 48-6 0 0,1 10-15 0 0,0-1-2 0 0,0 3 4 0 0,-2 1 12 0 0,0 1 1 0 0,2 3-20 0 0,0 1 0 0 0,0-1 0 0 0,0 0 0 0 0,0 1-1 0 0,0-1 1 0 0,-1 1 0 0 0,1-1 0 0 0,0 1 0 0 0,0 0-1 0 0,0-1 1 0 0,0 1 0 0 0,-1 0 0 0 0,1 0 0 0 0,0 0-1 0 0,0 0 1 0 0,-1 0 0 0 0,1 0 0 0 0,0 0 0 0 0,0 0-1 0 0,0 1 1 0 0,0-1 0 0 0,-1 0 0 0 0,1 1 0 0 0,0-1-1 0 0,0 1 1 0 0,0-1 0 0 0,0 1 0 0 0,0-1 0 0 0,-2 2-1 0 0,0 0-2 0 0,0 0 0 0 0,0 1 0 0 0,1-1 0 0 0,-1 0 0 0 0,0 1-1 0 0,1-1 1 0 0,0 1 0 0 0,-4 5 0 0 0,2 0 0 0 0,0-1-1 0 0,-1 0 1 0 0,1 0 0 0 0,-11 11 0 0 0,3-4-4 0 0,11-14 6 0 0,1 1 1 0 0,-1 0-1 0 0,0 0 0 0 0,1 0 0 0 0,-1 0 0 0 0,1 0 1 0 0,-1 0-1 0 0,1 0 0 0 0,-1 0 0 0 0,1 0 1 0 0,0 0-1 0 0,0 1 0 0 0,0-1 0 0 0,-1 0 1 0 0,1 0-1 0 0,0 0 0 0 0,0 0 0 0 0,0 0 0 0 0,1 0 1 0 0,-1 1-1 0 0,0-1 0 0 0,0 0 0 0 0,1 0 1 0 0,-1 0-1 0 0,0 0 0 0 0,1 0 0 0 0,-1 0 0 0 0,1 0 1 0 0,0 0-1 0 0,-1 0 0 0 0,1 0 0 0 0,0 0 1 0 0,-1-1-1 0 0,1 1 0 0 0,0 0 0 0 0,1 1 0 0 0,28 15 4 0 0,-29-16-4 0 0,13 5 6 0 0,6 2-24 0 0,10 0-76 0 0,-11-6-19 0 0,10 1-201 0 0,-26-3 281 0 0,-1-1 0 0 0,0 1 0 0 0,0 0 0 0 0,0-1 0 0 0,0 0-1 0 0,1 1 1 0 0,-1-1 0 0 0,0 0 0 0 0,0 0 0 0 0,0 0-1 0 0,-1 0 1 0 0,1-1 0 0 0,0 1 0 0 0,0 0 0 0 0,-1-1 0 0 0,1 1-1 0 0,-1-1 1 0 0,1 0 0 0 0,1-1 0 0 0,-1-3-86 0 0,-3-4-267 0 0,-1-6 620 0 0,0 22-4 0 0,2-3-233 0 0,0 0 33 0 0,1-1 76 0 0,0-1 25 0 0,14 6 31 0 0,13 5-50 0 0,29 5-65 0 0,-55-17-40 0 0,0 0 1 0 0,0 0-1 0 0,0-1 0 0 0,0 1 0 0 0,0 0 0 0 0,0-1 0 0 0,0 0 1 0 0,0 1-1 0 0,-1-1 0 0 0,1 0 0 0 0,0 0 0 0 0,-1 0 0 0 0,1 0 0 0 0,0 0 1 0 0,-1 0-1 0 0,1 0 0 0 0,-1-1 0 0 0,1 1 0 0 0,-1-1 0 0 0,2-2 1 0 0,22-33 23 0 0,-23 33-30 0 0,24-30 3 0 0,-8 13-4 0 0,-9 7 0 0 0,-1-1 0 0 0,-6 6 1 0 0,-1 6 0 0 0,-1 3 0 0 0,0-1 0 0 0,0 1 0 0 0,0 0 0 0 0,0-1 0 0 0,0 1 0 0 0,0 0 1 0 0,0-1-1 0 0,0 1 0 0 0,1 0 0 0 0,-1-1 0 0 0,0 1 0 0 0,0 0 0 0 0,0 0 0 0 0,1-1 0 0 0,-1 1 0 0 0,0 0 0 0 0,0-1 0 0 0,1 1 0 0 0,-1 0 0 0 0,0 0 0 0 0,0 0 0 0 0,1-1 0 0 0,-1 1 0 0 0,0 0 0 0 0,1 0 0 0 0,-1 0 0 0 0,0 0 0 0 0,1 0 0 0 0,-1 0 0 0 0,0 0 0 0 0,1-1 1 0 0,-1 1-1 0 0,1 0 0 0 0,0 0 0 0 0,-1 33 88 0 0,0-21-55 0 0,1-1-1 0 0,-1 1 1 0 0,2-1 0 0 0,0 0 0 0 0,0 0 0 0 0,1 0 0 0 0,0 0 0 0 0,1 0 0 0 0,9 18 0 0 0,18 12-6 0 0,-2-18-199 0 0,8-12-328 0 0,-32-10 385 0 0,5 1-232 0 0</inkml:trace>
</inkml:ink>
</file>

<file path=ppt/ink/ink55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0:22:43.169"/>
    </inkml:context>
    <inkml:brush xml:id="br0">
      <inkml:brushProperty name="width" value="0.1" units="cm"/>
      <inkml:brushProperty name="height" value="0.1" units="cm"/>
    </inkml:brush>
  </inkml:definitions>
  <inkml:trace contextRef="#ctx0" brushRef="#br0">42 4 3825 0 0,'2'-4'2072'0'0,"3"12"-379"0"0,5 22-1059 0 0,-8-3-551 0 0,-1 0 0 0 0,-1 0-1 0 0,-2 0 1 0 0,-4 27 0 0 0,-6 16 22 0 0,2-26-109 0 0,5-19 16 0 0,4-18-4 0 0,0-1-1 0 0,0 0 0 0 0,-1 0 1 0 0,0 0-1 0 0,0 0 1 0 0,0 0-1 0 0,-1 0 0 0 0,-5 9 1 0 0,4-8 5 0 0,6-5 1 0 0,10-8 1 0 0,-4 3-32 0 0,7-2 8 0 0,3-2 2 0 0,10-11 6 0 0,-9 5-4 0 0,0 2-5 0 0,6-10-8 0 0,-8 1 14 0 0,-4-1 44 0 0,-9 8 25 0 0,3-6 42 0 0,1-4 186 0 0,-10 17 288 0 0,2 6-522 0 0,-34 58 98 0 0,-9 5-129 0 0,38-50-25 0 0,7 12 18 0 0,5-12-6 0 0,0-9-10 0 0,9 6 13 0 0,-16-9-14 0 0,0-1 1 0 0,0 0-1 0 0,0 0 0 0 0,0 1 0 0 0,0-1 0 0 0,0 0 0 0 0,1 0 0 0 0,-1 0 0 0 0,0 1 0 0 0,0-1 0 0 0,0 0 0 0 0,0 0 0 0 0,0 0 0 0 0,0 1 0 0 0,1-1 0 0 0,-1 0 0 0 0,0 0 0 0 0,0 0 0 0 0,0 0 0 0 0,1 1 0 0 0,-1-1 0 0 0,0 0 0 0 0,0 0 0 0 0,0 0 0 0 0,1 0 0 0 0,-1 0 1 0 0,0 0-1 0 0,0 0 0 0 0,1 0 0 0 0,-1 0 0 0 0,0 1 0 0 0,0-1 0 0 0,1 0 0 0 0,-1 0 0 0 0,0 0 0 0 0,0 0 0 0 0,1-1 0 0 0,-1 1 0 0 0,0 0 0 0 0,0 0 0 0 0,1 0 0 0 0,-1 0 0 0 0,0 0 0 0 0,0 0 0 0 0,0 0 0 0 0,1 0 0 0 0,-1 0 0 0 0,0-1 0 0 0,0 1 0 0 0,0 0 0 0 0,1 0 1 0 0,-1 0-1 0 0,1-2-4 0 0,-1 1 1 0 0,1 0 0 0 0,0 0 0 0 0,0 0-1 0 0,0 0 1 0 0,0 0 0 0 0,0 0 0 0 0,0 1 0 0 0,0-1-1 0 0,0 0 1 0 0,0 0 0 0 0,0 1 0 0 0,0-1-1 0 0,0 1 1 0 0,0-1 0 0 0,1 1 0 0 0,-1-1 0 0 0,0 1-1 0 0,2-1 1 0 0,24-13-2 0 0,113-123-48 0 0,-131 127 44 0 0,-5 2 3 0 0,-4 9-6 0 0,-1 1 0 0 0,1-1-1 0 0,-1 0 1 0 0,1 1 0 0 0,0-1 0 0 0,0 0-1 0 0,0 1 1 0 0,0-1 0 0 0,0 0-1 0 0,0 1 1 0 0,0-1 0 0 0,0 1 0 0 0,0-1-1 0 0,0 0 1 0 0,1 1 0 0 0,-1-1 0 0 0,2 2-1 0 0,-1 0-33 0 0,1 0-1 0 0,0 0 1 0 0,0 0-1 0 0,0 0 1 0 0,0-1-1 0 0,1 1 1 0 0,-1-1-1 0 0,1 0 1 0 0,0 0-1 0 0,-1 0 1 0 0,6 3-1 0 0,-7-4-474 0 0</inkml:trace>
</inkml:ink>
</file>

<file path=ppt/ink/ink55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0:22:43.700"/>
    </inkml:context>
    <inkml:brush xml:id="br0">
      <inkml:brushProperty name="width" value="0.1" units="cm"/>
      <inkml:brushProperty name="height" value="0.1" units="cm"/>
    </inkml:brush>
  </inkml:definitions>
  <inkml:trace contextRef="#ctx0" brushRef="#br0">33 102 2264 0 0,'26'-76'2264'0'0,"-26"62"127"0"0,-8 4-722 0 0,3 9-1349 0 0,3 1-141 0 0,0 1 149 0 0,-4 10-276 0 0,1 1-1 0 0,1 1 1 0 0,-6 22-1 0 0,5-4 23 0 0,-2 48-1 0 0,7-73-55 0 0,-4 71 242 0 0,8 103 0 0 0,2-149-223 0 0,-3-19-842 0 0,-5-26-3718 0 0,2 14 4524 0 0,20-152-1560 0 0,-20 145 1675 0 0,1-2 158 0 0,0 0 1 0 0,0 0-1 0 0,1 0 0 0 0,4-15 0 0 0,-5 21-130 0 0,1 0 1 0 0,0 0 0 0 0,-1 0-1 0 0,1 0 1 0 0,0 0-1 0 0,0 1 1 0 0,0-1-1 0 0,1 0 1 0 0,3-3-1 0 0,10-5 283 0 0,-5 5-239 0 0,5 0 23 0 0,-2 2-78 0 0,48-7 402 0 0,-39 8-424 0 0,-9 1 243 0 0,0 0 1 0 0,1 0 0 0 0,25 2 0 0 0,-35 3 114 0 0,-15-2 257 0 0,6 0-710 0 0,0 1 0 0 0,0 1 0 0 0,0-1 1 0 0,1 1-1 0 0,-1-1 0 0 0,1 1 1 0 0,0 0-1 0 0,0 0 0 0 0,0 0 0 0 0,-4 6 1 0 0,-23 33 8 0 0,28-39-19 0 0,-14 28 43 0 0,12-20-34 0 0,0 0 0 0 0,1 0 0 0 0,1 0-1 0 0,0 0 1 0 0,0 1 0 0 0,1-1-1 0 0,1 0 1 0 0,-1 1 0 0 0,4 16-1 0 0,-2-16-4 0 0,14 27 39 0 0,-8-27-17 0 0,8 0 18 0 0,12-9-64 0 0,-17-4-77 0 0,-6 2-39 0 0,0-1-1 0 0,-1 0 0 0 0,1 0 1 0 0,-1 0-1 0 0,1-1 0 0 0,0 1 1 0 0,-1-1-1 0 0,1 0 1 0 0,-1 0-1 0 0,1 0 0 0 0,-1-1 1 0 0,0 1-1 0 0,0-1 0 0 0,1 0 1 0 0,-1 0-1 0 0,0 0 0 0 0,0 0 1 0 0,-1 0-1 0 0,1-1 0 0 0,0 1 1 0 0,-1-1-1 0 0,0 0 1 0 0,1 1-1 0 0,-1-1 0 0 0,0 0 1 0 0,2-5-1 0 0,0-3-807 0 0</inkml:trace>
</inkml:ink>
</file>

<file path=ppt/ink/ink55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0:22:44.128"/>
    </inkml:context>
    <inkml:brush xml:id="br0">
      <inkml:brushProperty name="width" value="0.1" units="cm"/>
      <inkml:brushProperty name="height" value="0.1" units="cm"/>
    </inkml:brush>
  </inkml:definitions>
  <inkml:trace contextRef="#ctx0" brushRef="#br0">8 130 2320 0 0,'-3'1'1248'0'0,"0"2"157"0"0,1 11 241 0 0,7 18-602 0 0,3 37 786 0 0,-8-64-1749 0 0,0-1 1 0 0,0 0-1 0 0,-1 0 1 0 0,0 0-1 0 0,0 0 1 0 0,0 0-1 0 0,0-1 1 0 0,-2 6-1 0 0,-1-2 191 0 0,4-12-40 0 0,5-7-78 0 0,-3 6-168 0 0,42-89 95 0 0,-36 80-62 0 0,17-32-11 0 0,38-54 0 0 0,-62 100-7 0 0,-1 0-1 0 0,1 0 0 0 0,0 0 0 0 0,0 0 0 0 0,0 0 0 0 0,0 0 1 0 0,0 0-1 0 0,0 0 0 0 0,0 0 0 0 0,0 0 0 0 0,1 0 0 0 0,-1 1 1 0 0,0-1-1 0 0,0 0 0 0 0,1 1 0 0 0,1-1 0 0 0,-3 1 1 0 0,1 0 0 0 0,0 0-1 0 0,-1 0 1 0 0,1 0-1 0 0,0 0 1 0 0,0 0 0 0 0,-1 0-1 0 0,1 1 1 0 0,0-1 0 0 0,-1 0-1 0 0,1 1 1 0 0,0-1 0 0 0,-1 0-1 0 0,1 1 1 0 0,-1-1 0 0 0,1 0-1 0 0,-1 1 1 0 0,1-1-1 0 0,0 1 1 0 0,-1-1 0 0 0,0 1-1 0 0,1 0 1 0 0,2 3 34 0 0,-1 0 0 0 0,0 0-1 0 0,-1-1 1 0 0,1 1 0 0 0,-1 0 0 0 0,1 1 0 0 0,-1-1-1 0 0,1 6 1 0 0,-2-2 26 0 0,1-1 0 0 0,0 0 0 0 0,0 0 1 0 0,1 0-1 0 0,0 0 0 0 0,0 0 0 0 0,1 0 0 0 0,0-1 0 0 0,0 1 0 0 0,0-1 0 0 0,1 0 1 0 0,0 0-1 0 0,0 0 0 0 0,1 0 0 0 0,0-1 0 0 0,0 0 0 0 0,0 0 0 0 0,0 0 0 0 0,1 0 1 0 0,0-1-1 0 0,0 0 0 0 0,0 0 0 0 0,12 5 0 0 0,3-1-133 0 0,1-1 1 0 0,0 0-1 0 0,0-2 0 0 0,38 5 0 0 0,-57-10-4 0 0,-1 0-1 0 0,0 0 1 0 0,1 0 0 0 0,-1 0-1 0 0,1 0 1 0 0,-1-1-1 0 0,0 1 1 0 0,1-1-1 0 0,-1 1 1 0 0,0-1 0 0 0,1 0-1 0 0,-1 0 1 0 0,0 0-1 0 0,0 0 1 0 0,3-2-1 0 0,4-4-627 0 0</inkml:trace>
</inkml:ink>
</file>

<file path=ppt/ink/ink55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0:22:44.534"/>
    </inkml:context>
    <inkml:brush xml:id="br0">
      <inkml:brushProperty name="width" value="0.1" units="cm"/>
      <inkml:brushProperty name="height" value="0.1" units="cm"/>
    </inkml:brush>
  </inkml:definitions>
  <inkml:trace contextRef="#ctx0" brushRef="#br0">84 13 4353 0 0,'-1'0'105'0'0,"1"0"1"0"0,0 0-1 0 0,-1 0 0 0 0,1 0 1 0 0,0 0-1 0 0,-1-1 0 0 0,1 1 1 0 0,0 0-1 0 0,-1 0 0 0 0,1-1 1 0 0,0 1-1 0 0,0 0 0 0 0,-1 0 1 0 0,1-1-1 0 0,0 1 0 0 0,0 0 1 0 0,0-1-1 0 0,0 1 0 0 0,-1 0 1 0 0,1-1-1 0 0,0 1 0 0 0,0 0 1 0 0,0-1-1 0 0,0 1 0 0 0,0 0 1 0 0,0-1-1 0 0,0 1 0 0 0,0 0 1 0 0,0-1-1 0 0,0 1 0 0 0,0-1 1 0 0,0 1-1 0 0,0 0 0 0 0,0-1 1 0 0,0 1-1 0 0,0 0 0 0 0,0-1 1 0 0,0 1-1 0 0,1 0 0 0 0,-1-1 1 0 0,17 1 401 0 0,-11 2-473 0 0,-1-1 0 0 0,0 1 0 0 0,0 0 0 0 0,0 0 0 0 0,0 0 0 0 0,-1 1 0 0 0,1 0 0 0 0,0 0 0 0 0,-1 0 0 0 0,0 0 0 0 0,0 1 0 0 0,0 0 0 0 0,0-1 0 0 0,-1 2 0 0 0,1-1 0 0 0,-1 0 0 0 0,0 1 0 0 0,0-1 0 0 0,-1 1 0 0 0,3 6 0 0 0,0 2 20 0 0,0 0 0 0 0,-2 0 0 0 0,0 0 0 0 0,0 0 0 0 0,-1 1 0 0 0,-1-1 0 0 0,0 22 0 0 0,-2 7 10 0 0,-2 0-1 0 0,-2 0 1 0 0,-2 0 0 0 0,-2-1 0 0 0,-20 61 0 0 0,26-94-81 0 0,-6 22 65 0 0,-2-1 1 0 0,-18 33-1 0 0,26-55-68 0 0,-1-1 0 0 0,0 1 0 0 0,0-1 0 0 0,0 0 0 0 0,0-1 0 0 0,-1 1 0 0 0,0-1 0 0 0,-1 0 0 0 0,1 0 1 0 0,-1 0-1 0 0,0-1 0 0 0,0 0 0 0 0,0 0 0 0 0,0-1 0 0 0,-10 5 0 0 0,6-7-143 0 0</inkml:trace>
</inkml:ink>
</file>

<file path=ppt/ink/ink55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0:22:45.416"/>
    </inkml:context>
    <inkml:brush xml:id="br0">
      <inkml:brushProperty name="width" value="0.1" units="cm"/>
      <inkml:brushProperty name="height" value="0.1" units="cm"/>
    </inkml:brush>
  </inkml:definitions>
  <inkml:trace contextRef="#ctx0" brushRef="#br0">18 0 3193 0 0,'-2'91'6191'0'0,"-6"82"-5359"0"0,2-40-592 0 0,6-86-198 0 0,2 22-268 0 0,0 20-642 0 0,-5-30-121 0 0,0-53-338 0 0</inkml:trace>
</inkml:ink>
</file>

<file path=ppt/ink/ink5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23:32:59.126"/>
    </inkml:context>
    <inkml:brush xml:id="br0">
      <inkml:brushProperty name="width" value="0.05" units="cm"/>
      <inkml:brushProperty name="height" value="0.05" units="cm"/>
      <inkml:brushProperty name="color" value="#E71224"/>
    </inkml:brush>
  </inkml:definitions>
  <inkml:trace contextRef="#ctx0" brushRef="#br0">52 130 3057 0 0,'82'-86'3040'0'0,"-81"86"-2925"0"0,0-1-1 0 0,-1 1 1 0 0,1-1-1 0 0,0 1 1 0 0,-1-1-1 0 0,1 0 1 0 0,-1 1-1 0 0,1-1 1 0 0,-1 0-1 0 0,1 1 0 0 0,-1-1 1 0 0,1 0-1 0 0,-1 0 1 0 0,0 1-1 0 0,1-1 1 0 0,-1 0-1 0 0,0 0 1 0 0,0 0-1 0 0,0 1 1 0 0,1-1-1 0 0,-1 0 1 0 0,0 0-1 0 0,0 0 1 0 0,0 0-1 0 0,0 1 1 0 0,-1-1-1 0 0,1 0 0 0 0,0 0 1 0 0,0 0-1 0 0,0 0 1 0 0,-1 1-1 0 0,1-1 1 0 0,0 0-1 0 0,-1 0 1 0 0,1 1-1 0 0,-1-1 1 0 0,1 0-1 0 0,-2-1 1 0 0,-22-8 381 0 0,21 9-104 0 0,0 0-315 0 0,1 1 0 0 0,-1-1 0 0 0,1 1 0 0 0,-1 0 0 0 0,0-1 0 0 0,1 1 0 0 0,-1 1 0 0 0,0-1 0 0 0,1 0 0 0 0,-1 1 0 0 0,0-1 0 0 0,1 1-1 0 0,-1 0 1 0 0,1-1 0 0 0,-1 1 0 0 0,1 1 0 0 0,0-1 0 0 0,-1 0 0 0 0,1 1 0 0 0,0-1 0 0 0,0 1 0 0 0,0-1 0 0 0,0 1 0 0 0,0 0 0 0 0,0 0-1 0 0,0 0 1 0 0,-2 4 0 0 0,0 0-43 0 0,0-1 0 0 0,0 1 0 0 0,0 0 0 0 0,1 0 0 0 0,0 0 0 0 0,0 0-1 0 0,1 1 1 0 0,0-1 0 0 0,-3 14 0 0 0,3-8 20 0 0,1-5-24 0 0,-1 0-1 0 0,1 0 1 0 0,0 0 0 0 0,1 0 0 0 0,0 0-1 0 0,0 1 1 0 0,0-1 0 0 0,1 0 0 0 0,0 0 0 0 0,1 0-1 0 0,-1 0 1 0 0,1 0 0 0 0,1 0 0 0 0,-1-1 0 0 0,1 1-1 0 0,6 10 1 0 0,-7-15-28 0 0,3 5 14 0 0,-1 0 1 0 0,2 0 0 0 0,-1-1-1 0 0,1 1 1 0 0,0-1 0 0 0,0-1 0 0 0,0 1-1 0 0,1-1 1 0 0,0 0 0 0 0,0-1-1 0 0,0 0 1 0 0,1 0 0 0 0,0 0-1 0 0,10 3 1 0 0,1-10-52 0 0,-17 1 27 0 0,1 0 0 0 0,-1 1-1 0 0,0-1 1 0 0,0 0 0 0 0,0 0-1 0 0,0-1 1 0 0,0 1 0 0 0,-1 0-1 0 0,4-6 1 0 0,15-43-250 0 0,-14 33 92 0 0,6-23-123 0 0,-7 4 140 0 0,-7 14 153 0 0,1 13-9 0 0,7 10-9 0 0,-1 1-54 0 0,-4 0 52 0 0,2 10 40 0 0,0-1 0 0 0,1 0 0 0 0,0 0 0 0 0,1-1 0 0 0,0 1 0 0 0,0-1 0 0 0,1 0-1 0 0,1 0 1 0 0,-1-1 0 0 0,1 0 0 0 0,15 14 0 0 0,-17-17 11 0 0,9 9 135 0 0,8 9 54 0 0,-6-8-28 0 0,-1-4 76 0 0,-6-8-31 0 0,-9-3-114 0 0,0-1 9 0 0,-2-2 113 0 0,-4-12-122 0 0,1 1 0 0 0,0-1 1 0 0,-2-15-1 0 0,1 7-80 0 0,4 18-40 0 0,0 0 0 0 0,0 0 0 0 0,1 0-1 0 0,0-1 1 0 0,0 1 0 0 0,0 0 0 0 0,0 0 0 0 0,1-1 0 0 0,0 1 0 0 0,0 0 0 0 0,1 0 0 0 0,-1-1 0 0 0,3-6 0 0 0,-2 9-198 0 0,1 1 0 0 0,-1-1 0 0 0,1 1 0 0 0,0-1 0 0 0,0 1 0 0 0,0 0 0 0 0,0 0 0 0 0,0 0 0 0 0,1 0 0 0 0,-1 0 0 0 0,1 0 0 0 0,-1 1 0 0 0,1-1 1 0 0,0 1-1 0 0,-1 0 0 0 0,1-1 0 0 0,0 1 0 0 0,0 1 0 0 0,0-1 0 0 0,3 0 0 0 0,5-4-977 0 0,-1 0-342 0 0</inkml:trace>
</inkml:ink>
</file>

<file path=ppt/ink/ink55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0:22:45.962"/>
    </inkml:context>
    <inkml:brush xml:id="br0">
      <inkml:brushProperty name="width" value="0.1" units="cm"/>
      <inkml:brushProperty name="height" value="0.1" units="cm"/>
    </inkml:brush>
  </inkml:definitions>
  <inkml:trace contextRef="#ctx0" brushRef="#br0">1 307 1408 0 0,'30'-103'1419'0'0,"-29"97"-1012"0"0,1 1-1 0 0,0 0 0 0 0,0 0 1 0 0,1 1-1 0 0,-1-1 0 0 0,5-6 1 0 0,-3 7-150 0 0,0 0 1 0 0,0 0-1 0 0,0 0 1 0 0,0 1-1 0 0,1-1 1 0 0,7-3 0 0 0,5-6 163 0 0,1-5-260 0 0,8-13 185 0 0,-20 23-272 0 0,0-1 0 0 0,0 2 0 0 0,1-1 1 0 0,1 1-1 0 0,-1 0 0 0 0,1 0 0 0 0,16-10 1 0 0,-35 22 46 0 0,8-4-115 0 0,0 0-1 0 0,0 0 0 0 0,0 1 0 0 0,0-1 0 0 0,0 1 0 0 0,1 0 0 0 0,-1 0 1 0 0,1 0-1 0 0,-5 4 0 0 0,-7 8 24 0 0,0 0 0 0 0,1 1 0 0 0,1 0 0 0 0,1 1-1 0 0,0 1 1 0 0,0 0 0 0 0,2 0 0 0 0,-11 28 0 0 0,13-27-5 0 0,2-1 1 0 0,0 0-1 0 0,1 1 1 0 0,1 0-1 0 0,0 0 1 0 0,1 35-1 0 0,2-45-6 0 0,1-1 0 0 0,0 1 0 0 0,1 0 0 0 0,0-1 0 0 0,0 0 0 0 0,0 1 0 0 0,1-1 0 0 0,0 0 0 0 0,0 0 0 0 0,6 8 0 0 0,-4-9-3 0 0,-1 0 1 0 0,1 0-1 0 0,1 0 1 0 0,-1-1 0 0 0,1 0-1 0 0,0 0 1 0 0,7 5-1 0 0,20 6 30 0 0,-29-15-40 0 0,0 1-1 0 0,0-2 1 0 0,0 1-1 0 0,0 0 1 0 0,0-1 0 0 0,0 0-1 0 0,0 0 1 0 0,0 0-1 0 0,0 0 1 0 0,0 0 0 0 0,0-1-1 0 0,0 0 1 0 0,0 0-1 0 0,0 0 1 0 0,0 0 0 0 0,0-1-1 0 0,-1 0 1 0 0,1 0 0 0 0,0 0-1 0 0,-1 0 1 0 0,0 0-1 0 0,1 0 1 0 0,-1-1 0 0 0,0 0-1 0 0,0 0 1 0 0,0 0-1 0 0,-1 0 1 0 0,1 0 0 0 0,-1 0-1 0 0,0-1 1 0 0,3-4 0 0 0,35-50 28 0 0,-30 47-23 0 0,-1-1 1 0 0,-1 0-1 0 0,0 0 0 0 0,-1-1 1 0 0,0 0-1 0 0,-1 0 0 0 0,-1-1 1 0 0,6-19-1 0 0,-7 17-10 0 0,1-12-2 0 0,-12 7 2 0 0,7 21-1 0 0,0 0 1 0 0,0-1 0 0 0,-1 1 0 0 0,1 0 0 0 0,0 0 0 0 0,0-1 0 0 0,0 1 0 0 0,-1 0 0 0 0,1 0 0 0 0,0-1 0 0 0,-1 1 0 0 0,1 0 0 0 0,0 0 0 0 0,-1 0 0 0 0,1 0 0 0 0,0 0 0 0 0,0-1 0 0 0,-1 1 0 0 0,1 0 0 0 0,0 0 0 0 0,-1 0 0 0 0,1 0 0 0 0,-1 0 0 0 0,1 0 0 0 0,0 0 0 0 0,-1 0 0 0 0,1 0 0 0 0,0 0 0 0 0,-1 0 0 0 0,1 0 0 0 0,0 0 0 0 0,-1 0 0 0 0,1 1-1 0 0,0-1 1 0 0,-1 0 0 0 0,1 0 0 0 0,-1 1 0 0 0,-13 12-3 0 0,-4 17-7 0 0,14-21 11 0 0,1 0 0 0 0,0 0 1 0 0,0 1-1 0 0,1-1 0 0 0,1 1 0 0 0,-1-1 1 0 0,2 1-1 0 0,-1-1 0 0 0,1 1 1 0 0,1 0-1 0 0,0-1 0 0 0,0 1 0 0 0,0-1 1 0 0,2 1-1 0 0,-1-1 0 0 0,1 0 0 0 0,0 0 1 0 0,1 0-1 0 0,0 0 0 0 0,7 11 1 0 0,-9-18 11 0 0,0 1 0 0 0,1 0 0 0 0,-1-1 0 0 0,0 0 0 0 0,1 1 0 0 0,-1-1 0 0 0,1 0 1 0 0,0 0-1 0 0,0-1 0 0 0,0 1 0 0 0,0-1 0 0 0,0 1 0 0 0,0-1 0 0 0,0 0 0 0 0,1 0 1 0 0,-1 0-1 0 0,0-1 0 0 0,1 1 0 0 0,-1-1 0 0 0,0 1 0 0 0,4-1 0 0 0,7-2 35 0 0,-1 1-1 0 0,1-2 0 0 0,-1 1 0 0 0,15-6 0 0 0,39-7-226 0 0,31 3-114 0 0,-71 8 31 0 0</inkml:trace>
</inkml:ink>
</file>

<file path=ppt/ink/ink55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0:22:46.695"/>
    </inkml:context>
    <inkml:brush xml:id="br0">
      <inkml:brushProperty name="width" value="0.1" units="cm"/>
      <inkml:brushProperty name="height" value="0.1" units="cm"/>
    </inkml:brush>
  </inkml:definitions>
  <inkml:trace contextRef="#ctx0" brushRef="#br0">4 31 3745 0 0,'0'0'105'0'0,"0"0"-1"0"0,1 0 1 0 0,-1 1 0 0 0,1-1 0 0 0,-1 0 0 0 0,0 1-1 0 0,1-1 1 0 0,-1 1 0 0 0,0-1 0 0 0,1 0 0 0 0,-1 1-1 0 0,0-1 1 0 0,0 1 0 0 0,0-1 0 0 0,1 1 0 0 0,-1-1-1 0 0,0 1 1 0 0,0-1 0 0 0,0 1 0 0 0,0-1 0 0 0,0 1-1 0 0,0-1 1 0 0,0 1 0 0 0,0-1 0 0 0,0 1 0 0 0,0-1-1 0 0,0 1 1 0 0,0-1 0 0 0,0 1 0 0 0,0-1 0 0 0,0 1 0 0 0,-1-1-1 0 0,1 1 1 0 0,0-1 0 0 0,0 0 0 0 0,-1 1 0 0 0,1-1-1 0 0,-1 1 1 0 0,-4 14 161 0 0,4-1 19 0 0,2-11-269 0 0,1 22 86 0 0,2 11 13 0 0,4 17 155 0 0,2-15 110 0 0,-3-6-151 0 0,-5-21-176 0 0,1 1 1 0 0,0 0-1 0 0,0-1 0 0 0,1 0 0 0 0,0 0 0 0 0,1 0 1 0 0,1 0-1 0 0,11 18 0 0 0,19-81 112 0 0,-28 40-180 0 0,0 0-1 0 0,0-1 1 0 0,-1 1-1 0 0,-1-1 0 0 0,-1 0 1 0 0,1-1-1 0 0,-2 0 1 0 0,0 0-1 0 0,3-18 0 0 0,2-18-101 0 0,5 25 66 0 0,-14 25 42 0 0,1-4-7 0 0,-1 4-11 0 0,0-1-5 0 0,0 2 12 0 0,1-1 21 0 0,0 1 1 0 0,0-1 0 0 0,0 1 0 0 0,-1-1 0 0 0,1 1-1 0 0,0-1 1 0 0,0 1 0 0 0,-1 0 0 0 0,1-1 0 0 0,-1 1-1 0 0,1 0 1 0 0,0 0 0 0 0,-1 0 0 0 0,0-1 0 0 0,1 1-1 0 0,-1 0 1 0 0,1 0 0 0 0,-1 0 0 0 0,0 0 0 0 0,0 0-1 0 0,1 0 1 0 0,-1 0 0 0 0,0 1 0 0 0,12 25 38 0 0,-8-21-35 0 0,18 26 107 0 0,31 35 0 0 0,-53-67-134 0 0,0 1-1 0 0,0-1 0 0 0,1 1 0 0 0,-1-1 1 0 0,0 0-1 0 0,0 1 0 0 0,1-1 0 0 0,-1 0 1 0 0,1 0-1 0 0,-1 1 0 0 0,0-1 0 0 0,1 0 1 0 0,-1 0-1 0 0,0 1 0 0 0,1-1 0 0 0,-1 0 1 0 0,1 0-1 0 0,-1 0 0 0 0,1 0 0 0 0,-1 0 1 0 0,1 0-1 0 0,-1 0 0 0 0,0 0 0 0 0,1 0 0 0 0,-1 0 1 0 0,1 0-1 0 0,-1 0 0 0 0,1 0 0 0 0,-1 0 1 0 0,1 0-1 0 0,-1 0 0 0 0,0 0 0 0 0,1 0 1 0 0,-1-1-1 0 0,1 1 0 0 0,-1 0 0 0 0,1-1 1 0 0,11-20-993 0 0,1-42-406 0 0,-10 47 1453 0 0,4-14-589 0 0,-2 11-336 0 0,0 0 0 0 0,-2 0 0 0 0,2-35 0 0 0,-9 38 806 0 0,-4 19 386 0 0,-4 17 153 0 0,5-1-333 0 0,5-13 25 0 0,0 1 0 0 0,0-1 0 0 0,0 0 0 0 0,1 1 0 0 0,0 0 0 0 0,0-1 0 0 0,0 1 0 0 0,1-1 0 0 0,0 1 0 0 0,1 0 0 0 0,-1-1 0 0 0,1 1 0 0 0,1-1 0 0 0,-1 1 0 0 0,1-1 0 0 0,0 0 0 0 0,0 1 0 0 0,1-1 0 0 0,4 7 0 0 0,-6-10-75 0 0,1-1-1 0 0,0 0 0 0 0,0 1 1 0 0,0-1-1 0 0,0 0 1 0 0,1 0-1 0 0,-1 0 0 0 0,1 0 1 0 0,-1 0-1 0 0,1 0 0 0 0,5 2 1 0 0,-3-2 5 0 0,0-1 1 0 0,1 1-1 0 0,-1-1 1 0 0,1 0 0 0 0,0 0-1 0 0,-1-1 1 0 0,1 0-1 0 0,-1 0 1 0 0,1 0-1 0 0,6-1 1 0 0,13-4-9 0 0,-1-1 0 0 0,1 0 0 0 0,23-11 0 0 0,-20 7-242 0 0,-21 7-53 0 0,0 0 0 0 0,0-1 1 0 0,0 0-1 0 0,0 0 0 0 0,0-1 1 0 0,-1 1-1 0 0,0-1 0 0 0,0-1 1 0 0,0 1-1 0 0,0-1 0 0 0,-1 0 1 0 0,0-1-1 0 0,-1 1 0 0 0,1-1 1 0 0,-1 0-1 0 0,6-13 0 0 0,-2 0-1749 0 0</inkml:trace>
</inkml:ink>
</file>

<file path=ppt/ink/ink55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0:22:47.073"/>
    </inkml:context>
    <inkml:brush xml:id="br0">
      <inkml:brushProperty name="width" value="0.1" units="cm"/>
      <inkml:brushProperty name="height" value="0.1" units="cm"/>
    </inkml:brush>
  </inkml:definitions>
  <inkml:trace contextRef="#ctx0" brushRef="#br0">81 48 1888 0 0,'-9'-39'1875'0'0,"8"38"-1790"0"0,1 1 0 0 0,-1-1 0 0 0,1 0 0 0 0,-1 1 0 0 0,1-1-1 0 0,-1 1 1 0 0,0-1 0 0 0,1 1 0 0 0,-1-1 0 0 0,0 1 0 0 0,1 0-1 0 0,-1-1 1 0 0,0 1 0 0 0,1 0 0 0 0,-1-1 0 0 0,0 1 0 0 0,0 0-1 0 0,1 0 1 0 0,-1 0 0 0 0,0 0 0 0 0,0 0 0 0 0,0 0 0 0 0,1 0-1 0 0,-1 0 1 0 0,0 0 0 0 0,0 0 0 0 0,0 0 0 0 0,1 0 0 0 0,-1 1 0 0 0,0-1-1 0 0,0 0 1 0 0,1 0 0 0 0,-1 1 0 0 0,0-1 0 0 0,1 1 0 0 0,-1-1-1 0 0,0 0 1 0 0,1 1 0 0 0,-1-1 0 0 0,1 1 0 0 0,-1 0 0 0 0,1-1-1 0 0,-1 1 1 0 0,1-1 0 0 0,-1 1 0 0 0,1 0 0 0 0,-1-1 0 0 0,1 2-1 0 0,-7 11-43 0 0,1 0 0 0 0,1 1-1 0 0,0-1 1 0 0,1 1 0 0 0,0 0-1 0 0,1 0 1 0 0,1 1 0 0 0,0-1-1 0 0,1 0 1 0 0,1 22 0 0 0,0-27-34 0 0,0-1 1 0 0,1 1 0 0 0,0-1-1 0 0,1 1 1 0 0,0-1 0 0 0,0 0 0 0 0,1 0-1 0 0,0 0 1 0 0,0 0 0 0 0,1 0-1 0 0,0 0 1 0 0,0-1 0 0 0,1 0 0 0 0,0 0-1 0 0,0 0 1 0 0,1 0 0 0 0,0-1-1 0 0,0 0 1 0 0,11 8 0 0 0,16-1-1389 0 0,-14-12 803 0 0,-6-10 72 0 0</inkml:trace>
</inkml:ink>
</file>

<file path=ppt/ink/ink55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0:22:47.455"/>
    </inkml:context>
    <inkml:brush xml:id="br0">
      <inkml:brushProperty name="width" value="0.1" units="cm"/>
      <inkml:brushProperty name="height" value="0.1" units="cm"/>
    </inkml:brush>
  </inkml:definitions>
  <inkml:trace contextRef="#ctx0" brushRef="#br0">146 63 3785 0 0,'-44'-48'1565'0'0,"44"47"-1527"0"0,-1 1 0 0 0,0-1-1 0 0,0 0 1 0 0,0 1-1 0 0,0-1 1 0 0,0 1 0 0 0,1-1-1 0 0,-1 1 1 0 0,0-1-1 0 0,0 1 1 0 0,0 0 0 0 0,0 0-1 0 0,0-1 1 0 0,-1 1 0 0 0,1 0-1 0 0,0 0 1 0 0,0 0-1 0 0,-2 0 1 0 0,-23 12 294 0 0,20-9-149 0 0,-2 2 122 0 0,-2 13 32 0 0,7-6-257 0 0,2-7-31 0 0,-7 26 299 0 0,-2 14 55 0 0,6-24-190 0 0,1 0 0 0 0,1-1 0 0 0,2 33 0 0 0,5-10-30 0 0,-5-42-171 0 0,0 1 0 0 0,0-1 0 0 0,0 1 0 0 0,1-1 0 0 0,-1 1 0 0 0,0-1 0 0 0,1 1 0 0 0,-1-1 1 0 0,1 0-1 0 0,0 1 0 0 0,-1-1 0 0 0,1 0 0 0 0,0 1 0 0 0,0-1 0 0 0,0 0 0 0 0,0 0 0 0 0,0 0 1 0 0,0 0-1 0 0,0 0 0 0 0,0 0 0 0 0,0 0 0 0 0,1 0 0 0 0,-1 0 0 0 0,0 0 0 0 0,3 0 0 0 0,-3-1 66 0 0,-1 0-44 0 0,1-1-36 0 0,1-2-6 0 0,3-1-6 0 0,3-2-13 0 0,4-5-42 0 0,6-13-6 0 0,6-9 18 0 0,-2 2-1 0 0,-19 26 30 0 0,1 0 0 0 0,-1 0 1 0 0,-1 0-1 0 0,1 0 0 0 0,-1 0 1 0 0,3-10-1 0 0,-3 5-11 0 0,0 0 0 0 0,-1 0 0 0 0,0 1 0 0 0,-1-17 1 0 0,1-14-80 0 0,4 15 231 0 0,-3 61 145 0 0,-3-14-183 0 0,1 7 74 0 0,1 19 156 0 0,9-2 22 0 0,4-21-139 0 0,-11-22-159 0 0,0 0-1 0 0,0-1 1 0 0,0 0-1 0 0,0 0 1 0 0,0 0 0 0 0,1 0-1 0 0,-1-1 1 0 0,1 1-1 0 0,-1-1 1 0 0,1 0-1 0 0,0 0 1 0 0,-1 0 0 0 0,1 0-1 0 0,0-1 1 0 0,0 0-1 0 0,0 1 1 0 0,-1-1-1 0 0,8-1 1 0 0,-1-2-14 0 0,-1-1 0 0 0,0 0 1 0 0,0 0-1 0 0,0-1 0 0 0,-1 0 0 0 0,1 0 1 0 0,-1-1-1 0 0,0 0 0 0 0,9-9 0 0 0,-2-1 4 0 0,1 0 0 0 0,-2-1 0 0 0,13-20 0 0 0,-21 28-12 0 0,0-1 0 0 0,0 0 0 0 0,-1-1 0 0 0,4-12 0 0 0,-2-4 14 0 0,-6 9-14 0 0,0 9 6 0 0,0-2-18 0 0,-8 17 101 0 0,6-3-87 0 0,0 0 0 0 0,0 0 0 0 0,0 0 0 0 0,1 0 0 0 0,-1 0 0 0 0,1 0 0 0 0,0 0 0 0 0,-1 0 0 0 0,1 0 0 0 0,1 0-1 0 0,-1 0 1 0 0,0 0 0 0 0,1 0 0 0 0,0-1 0 0 0,0 1 0 0 0,1 4 0 0 0,18 42 28 0 0,-18-45-30 0 0,2 1 7 0 0,-1 1 0 0 0,2-1 0 0 0,-1 0 0 0 0,1 0 1 0 0,-1 0-1 0 0,1-1 0 0 0,1 1 0 0 0,-1-1 0 0 0,0 0 1 0 0,1-1-1 0 0,0 0 0 0 0,0 0 0 0 0,0 0 0 0 0,0 0 0 0 0,1-1 1 0 0,10 3-1 0 0,17 8-154 0 0,-25-8 77 0 0,-1-1 0 0 0,1 0 0 0 0,-1-1 0 0 0,1 1 0 0 0,0-2 0 0 0,0 1 0 0 0,1-1 1 0 0,-1-1-1 0 0,15 1 0 0 0,-5-7-271 0 0</inkml:trace>
</inkml:ink>
</file>

<file path=ppt/ink/ink55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0:22:48.160"/>
    </inkml:context>
    <inkml:brush xml:id="br0">
      <inkml:brushProperty name="width" value="0.1" units="cm"/>
      <inkml:brushProperty name="height" value="0.1" units="cm"/>
    </inkml:brush>
  </inkml:definitions>
  <inkml:trace contextRef="#ctx0" brushRef="#br0">231 131 3937 0 0,'0'-1'95'0'0,"-1"1"1"0"0,1-1-1 0 0,0 1 0 0 0,0-1 1 0 0,-1 1-1 0 0,1-1 0 0 0,0 1 1 0 0,0-1-1 0 0,-1 1 0 0 0,1-1 1 0 0,0 1-1 0 0,-1 0 0 0 0,1-1 1 0 0,-1 1-1 0 0,1-1 0 0 0,-1 1 1 0 0,1 0-1 0 0,-1-1 0 0 0,1 1 1 0 0,-1 0-1 0 0,1 0 1 0 0,-1-1-1 0 0,1 1 0 0 0,-1 0 1 0 0,1 0-1 0 0,-1 0 0 0 0,1 0 1 0 0,-1 0-1 0 0,0 0 0 0 0,1 0 1 0 0,-1 0-1 0 0,1 0 0 0 0,-1 0 1 0 0,1 0-1 0 0,-1 0 0 0 0,0 0 1 0 0,1 0-1 0 0,-1 0 0 0 0,1 1 1 0 0,-1-1-1 0 0,1 0 1 0 0,-1 0-1 0 0,1 1 0 0 0,-1-1 1 0 0,1 0-1 0 0,-1 1 0 0 0,1-1 1 0 0,0 1-1 0 0,-1-1 0 0 0,0 1 1 0 0,-17 34 347 0 0,14-27-272 0 0,-5 17 208 0 0,2 0-1 0 0,-10 49 1 0 0,9-19-55 0 0,4-22-396 0 0,3-6 115 0 0,-1 2 48 0 0,-1-13-55 0 0,3-15-28 0 0,-2-1 6 0 0,-1-2-22 0 0,0-3-107 0 0,1 2-163 0 0,-6-8-616 0 0,2-8 44 0 0,-4-10 63 0 0,3 16 690 0 0,-12-27-822 0 0,1-1-1 0 0,-14-52 0 0 0,30 84 1172 0 0,0 1-1 0 0,0-1 0 0 0,1 0 0 0 0,0 0 0 0 0,1 0 0 0 0,0 0 0 0 0,2-16 0 0 0,-1 21-114 0 0,0 0 0 0 0,1 0 0 0 0,-1 0 0 0 0,1 1 0 0 0,0-1 0 0 0,0 0 0 0 0,0 1 0 0 0,0 0 0 0 0,0-1 0 0 0,1 1-1 0 0,0 0 1 0 0,0 0 0 0 0,-1 1 0 0 0,2-1 0 0 0,-1 0 0 0 0,0 1 0 0 0,0 0 0 0 0,1 0 0 0 0,4-2 0 0 0,16-10-20 0 0,33-14 160 0 0,-53 27-265 0 0,-1 0 0 0 0,1 0 0 0 0,-1 0 0 0 0,0 1 1 0 0,1-1-1 0 0,-1 1 0 0 0,1 0 0 0 0,-1 0 0 0 0,1 0 0 0 0,-1 1 0 0 0,1-1 1 0 0,-1 1-1 0 0,1 0 0 0 0,-1 0 0 0 0,0 0 0 0 0,4 2 0 0 0,-6-2-25 0 0,0 0 106 0 0,-3 1-57 0 0,-43 92 71 0 0,92-75 38 0 0,-35-14-143 0 0,-1 0 0 0 0,1 1-1 0 0,-1 0 1 0 0,20 16-1 0 0,-27-20-1 0 0,-1 1 0 0 0,0 0 0 0 0,1 0-1 0 0,-1 0 1 0 0,-1 0 0 0 0,1 0 0 0 0,0 0-1 0 0,-1 1 1 0 0,0 0 0 0 0,0-1 0 0 0,0 1-1 0 0,0 0 1 0 0,0 0 0 0 0,-1 0 0 0 0,0 0-1 0 0,0 0 1 0 0,0 0 0 0 0,0 0 0 0 0,-1 0-1 0 0,1 1 1 0 0,-1-1 0 0 0,0 0 0 0 0,0 0-1 0 0,-1 1 1 0 0,1-1 0 0 0,-1 0 0 0 0,0 0-1 0 0,0 0 1 0 0,0 0 0 0 0,-1 0 0 0 0,0 0-1 0 0,1 0 1 0 0,-1 0 0 0 0,0-1 0 0 0,-1 1-1 0 0,1-1 1 0 0,-4 4 0 0 0,-7 8 10 0 0,0-1 0 0 0,-1-1-1 0 0,-1-1 1 0 0,0 0 0 0 0,0 0 0 0 0,-2-2 0 0 0,1 0 0 0 0,-1-1-1 0 0,0 0 1 0 0,-26 8 0 0 0,25-11 47 0 0,-1 0 1 0 0,0-2-1 0 0,-21 3 0 0 0,21-9-10 0 0,18-9-148 0 0,25-21-275 0 0,-17 24 270 0 0,6-7-158 0 0</inkml:trace>
</inkml:ink>
</file>

<file path=ppt/ink/ink55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0:22:48.577"/>
    </inkml:context>
    <inkml:brush xml:id="br0">
      <inkml:brushProperty name="width" value="0.1" units="cm"/>
      <inkml:brushProperty name="height" value="0.1" units="cm"/>
    </inkml:brush>
  </inkml:definitions>
  <inkml:trace contextRef="#ctx0" brushRef="#br0">0 0 2625 0 0,'11'67'5534'0'0,"1"4"-4726"0"0,4 105 0 0 0,-18-149-708 0 0,1 1-29 0 0,-11-34-1114 0 0,10 4 582 0 0</inkml:trace>
</inkml:ink>
</file>

<file path=ppt/ink/ink55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0:22:48.986"/>
    </inkml:context>
    <inkml:brush xml:id="br0">
      <inkml:brushProperty name="width" value="0.1" units="cm"/>
      <inkml:brushProperty name="height" value="0.1" units="cm"/>
    </inkml:brush>
  </inkml:definitions>
  <inkml:trace contextRef="#ctx0" brushRef="#br0">0 104 2641 0 0,'10'-14'1658'0'0,"16"-17"1906"0"0,1 15-3033 0 0,11 0-230 0 0,-24 11-176 0 0,1 0-1 0 0,-1 0 1 0 0,1 2 0 0 0,1 0-1 0 0,-1 0 1 0 0,0 2 0 0 0,1 0-1 0 0,22 1 1 0 0,-32 1-71 0 0,0 1-1 0 0,0 0 1 0 0,0 0 0 0 0,-1 1 0 0 0,1-1 0 0 0,-1 1 0 0 0,1 0-1 0 0,-1 1 1 0 0,0-1 0 0 0,-1 1 0 0 0,1 0 0 0 0,-1 0-1 0 0,1 1 1 0 0,-1-1 0 0 0,0 1 0 0 0,-1 0 0 0 0,1 0 0 0 0,-1 0-1 0 0,0 1 1 0 0,0-1 0 0 0,-1 1 0 0 0,0 0 0 0 0,0-1 0 0 0,2 7-1 0 0,-6 15 127 0 0,1-25-166 0 0,0 0 0 0 0,0 0 0 0 0,0 1 0 0 0,0-1 0 0 0,-1 0-1 0 0,1 0 1 0 0,-1 0 0 0 0,1-1 0 0 0,-1 1 0 0 0,0 0 0 0 0,0-1 0 0 0,-3 3 0 0 0,-28 12 109 0 0,10-9-44 0 0,-20 4-71 0 0,12-2-528 0 0,0-2 0 0 0,-35 4 0 0 0,30-8-4132 0 0</inkml:trace>
</inkml:ink>
</file>

<file path=ppt/ink/ink55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0:22:49.522"/>
    </inkml:context>
    <inkml:brush xml:id="br0">
      <inkml:brushProperty name="width" value="0.1" units="cm"/>
      <inkml:brushProperty name="height" value="0.1" units="cm"/>
    </inkml:brush>
  </inkml:definitions>
  <inkml:trace contextRef="#ctx0" brushRef="#br0">0 55 3265 0 0,'37'-11'1341'0'0,"-25"8"-794"0"0,-1 0 0 0 0,0-1 1 0 0,20-9-1 0 0,-30 12-446 0 0,0 1 0 0 0,-1-1 1 0 0,1 0-1 0 0,-1 0 0 0 0,1 0 0 0 0,-1 1 1 0 0,1-1-1 0 0,-1 0 0 0 0,0 0 1 0 0,1 0-1 0 0,-1 0 0 0 0,0 0 0 0 0,0 0 1 0 0,0 0-1 0 0,0 0 0 0 0,1 1 0 0 0,-1-1 1 0 0,0 0-1 0 0,-1-1 0 0 0,1-1 224 0 0,0 17-363 0 0,0 44 76 0 0,-2 31 59 0 0,0 62 104 0 0,0-139-98 0 0</inkml:trace>
</inkml:ink>
</file>

<file path=ppt/ink/ink55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0:22:49.912"/>
    </inkml:context>
    <inkml:brush xml:id="br0">
      <inkml:brushProperty name="width" value="0.1" units="cm"/>
      <inkml:brushProperty name="height" value="0.1" units="cm"/>
    </inkml:brush>
  </inkml:definitions>
  <inkml:trace contextRef="#ctx0" brushRef="#br0">64 64 3721 0 0,'-23'37'3944'0'0,"4"27"-2967"0"0,17-50-789 0 0,-2-1 0 0 0,0 0 0 0 0,-8 20 890 0 0,12-36-754 0 0,0 3-278 0 0,1-4-32 0 0,-1 0-1 0 0,1 1 0 0 0,0-1 0 0 0,-1 0 1 0 0,2 1-1 0 0,-1 0 0 0 0,0-1 1 0 0,3-4-1 0 0,30-43 4 0 0,-24 38-8 0 0,7-18-1 0 0,20-30 11 0 0,-12 34-21 0 0,-5 16-11 0 0,-19 11 12 0 0,0-1-1 0 0,0 1 1 0 0,0-1 0 0 0,0 1 0 0 0,0 0 0 0 0,0-1 0 0 0,0 1 0 0 0,1 0 0 0 0,-1 0-1 0 0,0 0 1 0 0,0 0 0 0 0,0 0 0 0 0,1 0 0 0 0,-1 0 0 0 0,0 0 0 0 0,0 0 0 0 0,0 1 0 0 0,0-1-1 0 0,0 0 1 0 0,0 1 0 0 0,1-1 0 0 0,-1 1 0 0 0,0-1 0 0 0,0 1 0 0 0,0 0 0 0 0,-1-1-1 0 0,1 1 1 0 0,0 0 0 0 0,0 0 0 0 0,0 0 0 0 0,0 0 0 0 0,-1-1 0 0 0,2 3 0 0 0,9 37 32 0 0,-6-18-7 0 0,4 25 79 0 0,-6-22-49 0 0,1-10-14 0 0,3 0 7 0 0,0-6-11 0 0,4 6-24 0 0,-10-13-207 0 0,0 0 0 0 0,0 0-1 0 0,0 0 1 0 0,0 0 0 0 0,0-1-1 0 0,0 1 1 0 0,0 0 0 0 0,1-1-1 0 0,-1 1 1 0 0,1-1 0 0 0,-1 0-1 0 0,1 1 1 0 0,0-1 0 0 0,-1 0-1 0 0,1 0 1 0 0,0 0 0 0 0,0 0-1 0 0,0 0 1 0 0,0 0 0 0 0,0-1-1 0 0,3 2 1 0 0</inkml:trace>
</inkml:ink>
</file>

<file path=ppt/ink/ink55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0:22:50.285"/>
    </inkml:context>
    <inkml:brush xml:id="br0">
      <inkml:brushProperty name="width" value="0.1" units="cm"/>
      <inkml:brushProperty name="height" value="0.1" units="cm"/>
    </inkml:brush>
  </inkml:definitions>
  <inkml:trace contextRef="#ctx0" brushRef="#br0">85 128 4761 0 0,'60'-69'1842'0'0,"-59"68"-1803"0"0,0 1 0 0 0,0-1-1 0 0,0 0 1 0 0,0 0 0 0 0,-1 0 0 0 0,1 0 0 0 0,0 0 0 0 0,0 0 0 0 0,-1 0 0 0 0,1-1 0 0 0,-1 1 0 0 0,1 0-1 0 0,-1 0 1 0 0,0 0 0 0 0,1-1 0 0 0,-1 1 0 0 0,0 0 0 0 0,0 0 0 0 0,0-1 0 0 0,0 1 0 0 0,0 0-1 0 0,0 0 1 0 0,0-1 0 0 0,0 1 0 0 0,0 0 0 0 0,-1 0 0 0 0,1-1 0 0 0,0 1 0 0 0,-1 0 0 0 0,1 0 0 0 0,-1 0-1 0 0,0 0 1 0 0,1 0 0 0 0,-1-1 0 0 0,0 1 0 0 0,0 0 0 0 0,1 1 0 0 0,-1-1 0 0 0,0 0 0 0 0,0 0 0 0 0,0 0-1 0 0,0 0 1 0 0,0 1 0 0 0,0-1 0 0 0,0 0 0 0 0,-3 0 0 0 0,1-1 36 0 0,-1 1 0 0 0,1 0 0 0 0,-1 0 0 0 0,0 0 0 0 0,1 0-1 0 0,-1 1 1 0 0,0-1 0 0 0,1 1 0 0 0,-1 0 0 0 0,0 0 0 0 0,-6 1 0 0 0,4 1-13 0 0,0 1-1 0 0,0-1 1 0 0,1 1 0 0 0,-1 0 0 0 0,1 0-1 0 0,-1 1 1 0 0,1 0 0 0 0,0 0-1 0 0,1 0 1 0 0,-1 0 0 0 0,1 1 0 0 0,0 0-1 0 0,-6 7 1 0 0,9-9-50 0 0,0-1 0 0 0,-1 1 0 0 0,1-1 0 0 0,0 1-1 0 0,0 0 1 0 0,0-1 0 0 0,1 1 0 0 0,-1 0 0 0 0,1 0 0 0 0,-1-1 0 0 0,1 1 0 0 0,0 0 0 0 0,0 0-1 0 0,0 0 1 0 0,1-1 0 0 0,-1 1 0 0 0,1 0 0 0 0,-1 0 0 0 0,1-1 0 0 0,0 1 0 0 0,0 0 0 0 0,0-1-1 0 0,0 1 1 0 0,0-1 0 0 0,1 1 0 0 0,-1-1 0 0 0,1 0 0 0 0,0 1 0 0 0,0-1 0 0 0,0 0-1 0 0,0 0 1 0 0,3 2 0 0 0,-1 0-56 0 0,0 0 0 0 0,1 0 0 0 0,0-1-1 0 0,0 0 1 0 0,0 0 0 0 0,0 0 0 0 0,0 0-1 0 0,0-1 1 0 0,1 0 0 0 0,-1 0 0 0 0,1 0-1 0 0,0-1 1 0 0,-1 0 0 0 0,1 0 0 0 0,0 0-1 0 0,0-1 1 0 0,0 0 0 0 0,0 0 0 0 0,-1 0-1 0 0,1-1 1 0 0,0 0 0 0 0,7-2 0 0 0,9-3-419 0 0</inkml:trace>
</inkml:ink>
</file>

<file path=ppt/ink/ink5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23:32:59.478"/>
    </inkml:context>
    <inkml:brush xml:id="br0">
      <inkml:brushProperty name="width" value="0.05" units="cm"/>
      <inkml:brushProperty name="height" value="0.05" units="cm"/>
      <inkml:brushProperty name="color" value="#E71224"/>
    </inkml:brush>
  </inkml:definitions>
  <inkml:trace contextRef="#ctx0" brushRef="#br0">80 2 6745 0 0,'-20'-1'4245'0'0,"18"1"-4012"0"0,0 0 0 0 0,0-1 0 0 0,-1 1 0 0 0,1 0-1 0 0,0 0 1 0 0,0 0 0 0 0,0 1 0 0 0,-1-1-1 0 0,1 0 1 0 0,0 1 0 0 0,0 0 0 0 0,0-1-1 0 0,-3 3 1 0 0,3-1-204 0 0,0 0 0 0 0,0 1-1 0 0,0-1 1 0 0,0 1 0 0 0,1-1 0 0 0,-1 1-1 0 0,1 0 1 0 0,0 0 0 0 0,0 0 0 0 0,0 0-1 0 0,0-1 1 0 0,0 1 0 0 0,0 0 0 0 0,1 4-1 0 0,-3 5 41 0 0,2 0-1 0 0,-1 0 1 0 0,2 0-1 0 0,-1 0 1 0 0,2 0-1 0 0,-1 0 0 0 0,2 0 1 0 0,0 0-1 0 0,3 13 1 0 0,8 18 41 0 0,1 0 1 0 0,1-1 0 0 0,3-1 0 0 0,28 47 0 0 0,-28-57-180 0 0,2-1 1 0 0,1-2-1 0 0,30 34 1 0 0,-51-62 45 0 0,1 0 0 0 0,-1 1 0 0 0,1-1 1 0 0,-1 1-1 0 0,1-1 0 0 0,-1 1 0 0 0,1-1 1 0 0,-1 1-1 0 0,0-1 0 0 0,1 1 0 0 0,-1-1 1 0 0,0 1-1 0 0,0 0 0 0 0,1-1 0 0 0,-1 1 0 0 0,0 0 1 0 0,0-1-1 0 0,0 1 0 0 0,0-1 0 0 0,0 1 1 0 0,0 0-1 0 0,0-1 0 0 0,0 1 0 0 0,0 0 1 0 0,0-1-1 0 0,0 1 0 0 0,0 1 0 0 0,-1-2-113 0 0,1 0-1 0 0,-1 0 1 0 0,1 1-1 0 0,-1-1 1 0 0,1 0-1 0 0,-1 0 0 0 0,1 1 1 0 0,-1-1-1 0 0,0 0 1 0 0,1 0-1 0 0,-1 0 1 0 0,1 0-1 0 0,-1 0 1 0 0,1 0-1 0 0,-1 0 1 0 0,0 0-1 0 0,1 0 0 0 0,-1 0 1 0 0,1 0-1 0 0,-1 0 1 0 0,1-1-1 0 0,-1 1 1 0 0,1 0-1 0 0,-1 0 1 0 0,0 0-1 0 0,1-1 0 0 0,-1 1 1 0 0,1 0-1 0 0,0-1 1 0 0,-2 0-1 0 0,-6-3-1579 0 0</inkml:trace>
</inkml:ink>
</file>

<file path=ppt/ink/ink55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0:22:50.818"/>
    </inkml:context>
    <inkml:brush xml:id="br0">
      <inkml:brushProperty name="width" value="0.1" units="cm"/>
      <inkml:brushProperty name="height" value="0.1" units="cm"/>
    </inkml:brush>
  </inkml:definitions>
  <inkml:trace contextRef="#ctx0" brushRef="#br0">27 172 3625 0 0,'-19'7'4451'0'0,"11"-2"-3950"0"0,8 15 419 0 0,8 3-116 0 0,-1-14-512 0 0,13 2-166 0 0,-19-10-119 0 0,0-1 1 0 0,0 1 0 0 0,1-1 0 0 0,-1 0 0 0 0,0 0 0 0 0,0 1-1 0 0,0-1 1 0 0,0 0 0 0 0,0 0 0 0 0,1 0 0 0 0,-1 0 0 0 0,0 0-1 0 0,0 0 1 0 0,0 0 0 0 0,0-1 0 0 0,0 1 0 0 0,3-1 0 0 0,0-2 1 0 0,-1 0 1 0 0,1-1 0 0 0,-1 1 0 0 0,1-1-1 0 0,-1 0 1 0 0,0 0 0 0 0,0 0 0 0 0,-1 0-1 0 0,3-6 1 0 0,-3 8-9 0 0,7-13 7 0 0,-2 4-2 0 0,-1 0 1 0 0,-1 0-1 0 0,0-1 1 0 0,0 0-1 0 0,4-19 1 0 0,-7 21-2 0 0,1 0 0 0 0,0 1 0 0 0,0-1 0 0 0,1 1 1 0 0,9-16-1 0 0,-12 23-4 0 0,0 0 0 0 0,0 0 0 0 0,0 0 0 0 0,1 1 0 0 0,-1-1 0 0 0,1 0 0 0 0,-1 1 0 0 0,1-1 0 0 0,0 1 0 0 0,0 0 0 0 0,0-1 0 0 0,0 1 0 0 0,-1 0 0 0 0,1 0 0 0 0,1 0 0 0 0,-1 0 0 0 0,2 0 0 0 0,-2 1-1 0 0,0 0 0 0 0,0 0 1 0 0,-1 0-1 0 0,1 0 0 0 0,0 0 0 0 0,0 1 1 0 0,-1-1-1 0 0,1 0 0 0 0,0 1 0 0 0,-1 0 1 0 0,1-1-1 0 0,-1 1 0 0 0,1 0 1 0 0,-1 0-1 0 0,1 0 0 0 0,1 1 0 0 0,4 3 0 0 0,4 1-1 0 0,14 11 1 0 0,-19-12 1 0 0,0-1-1 0 0,1 0 1 0 0,-1 0-1 0 0,1 0 1 0 0,0-1 0 0 0,0 1-1 0 0,0-2 1 0 0,11 4-1 0 0,35 7 9 0 0,-37-10-14 0 0,-9-2 4 0 0,0-1-1 0 0,0 1 1 0 0,1-1-1 0 0,-1 0 1 0 0,0-1-1 0 0,0 0 1 0 0,14-3-1 0 0,-19 3 2 0 0,0 1 0 0 0,0 0 0 0 0,0-1 0 0 0,1 0 0 0 0,-1 1 0 0 0,0-1 0 0 0,0 0 0 0 0,0 0-1 0 0,0 0 1 0 0,0-1 0 0 0,0 1 0 0 0,-1 0 0 0 0,1-1 0 0 0,0 1 0 0 0,0-1 0 0 0,-1 0 0 0 0,1 1 0 0 0,-1-1 0 0 0,0 0-1 0 0,0 0 1 0 0,1 0 0 0 0,-1 0 0 0 0,0 0 0 0 0,0 0 0 0 0,-1 0 0 0 0,1 0 0 0 0,0-1 0 0 0,0-2 0 0 0,-2 5-1 0 0,1-1 0 0 0,0 0 0 0 0,-1 1 1 0 0,1-1-1 0 0,0 0 0 0 0,-1 1 0 0 0,1-1 0 0 0,0 0 1 0 0,-1 1-1 0 0,1-1 0 0 0,-1 1 0 0 0,0-1 0 0 0,1 1 1 0 0,-1-1-1 0 0,1 1 0 0 0,-1-1 0 0 0,0 1 0 0 0,1 0 1 0 0,-1-1-1 0 0,0 1 0 0 0,1 0 0 0 0,-1-1 1 0 0,0 1-1 0 0,0 0 0 0 0,1 0 0 0 0,-1 0 0 0 0,0 0 1 0 0,-1 0-1 0 0,-23-3 0 0 0,24 3 2 0 0,-12 0 1 0 0,0 1-1 0 0,1 0 1 0 0,-1 1 0 0 0,0 0 0 0 0,0 1-1 0 0,1 1 1 0 0,0 0 0 0 0,-17 8-1 0 0,23-10-2 0 0,0 2 0 0 0,0-1 1 0 0,0 1-1 0 0,1 0 0 0 0,0 0 0 0 0,0 0 0 0 0,0 1 0 0 0,0 0 0 0 0,1 0 0 0 0,-6 7 0 0 0,8-8-2 0 0,-1 0-1 0 0,1 0 1 0 0,0 0 0 0 0,1 1-1 0 0,-1-1 1 0 0,1 0 0 0 0,0 1 0 0 0,0-1-1 0 0,-1 10 1 0 0,5 11-4 0 0,3-14 11 0 0,8 1 9 0 0,-9-9-6 0 0,0-1 0 0 0,0 0 0 0 0,1 0 0 0 0,-1 0 0 0 0,1-1 0 0 0,-1 0 0 0 0,1 0 0 0 0,8 0 0 0 0,18-2-11 0 0,-11-5-128 0 0,-20 5-131 0 0,2-2 33 0 0,2-4 110 0 0,4-1-20 0 0,-4 5 100 0 0,8-5-30 0 0,8-7-13 0 0,-9-2 78 0 0,-11 17 38 0 0,0-1 0 0 0,-1 1-1 0 0,1 0 1 0 0,-1-1 0 0 0,1 1-1 0 0,0 0 1 0 0,-1-1 0 0 0,1 1-1 0 0,0 0 1 0 0,-1 0 0 0 0,1-1-1 0 0,0 1 1 0 0,0 0 0 0 0,-1 0-1 0 0,1 0 1 0 0,0 0 0 0 0,-1 0-1 0 0,1 0 1 0 0,0 0 0 0 0,0 1-1 0 0,-1-1 1 0 0,1 0 0 0 0,0 0-1 0 0,-1 0 1 0 0,1 1 0 0 0,0-1-1 0 0,-1 0 1 0 0,1 1 0 0 0,0-1-1 0 0,-1 1 1 0 0,1-1 0 0 0,0 1-1 0 0,41 21 20 0 0,0 8-12 0 0,-38-28-153 0 0,1 1 0 0 0,0-1 1 0 0,1-1-1 0 0,-1 1 0 0 0,0-1 0 0 0,0 1 0 0 0,1-2 0 0 0,-1 1 0 0 0,0 0 1 0 0,1-1-1 0 0,-1 0 0 0 0,1 0 0 0 0,-1-1 0 0 0,0 0 0 0 0,1 0 1 0 0,-1 0-1 0 0,6-2 0 0 0,-2 1-71 0 0,10-3-724 0 0</inkml:trace>
</inkml:ink>
</file>

<file path=ppt/ink/ink55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0:22:51.390"/>
    </inkml:context>
    <inkml:brush xml:id="br0">
      <inkml:brushProperty name="width" value="0.1" units="cm"/>
      <inkml:brushProperty name="height" value="0.1" units="cm"/>
    </inkml:brush>
  </inkml:definitions>
  <inkml:trace contextRef="#ctx0" brushRef="#br0">43 18 3985 0 0,'1'1'344'0'0,"2"6"1002"0"0,1 4 242 0 0,-7-2-762 0 0,-7-7-833 0 0,5 0 152 0 0,3 0-123 0 0,0 1 1 0 0,0-1-1 0 0,0 0 1 0 0,1 1-1 0 0,-1-1 1 0 0,0 1-1 0 0,1 0 1 0 0,0 0-1 0 0,-1 3 1 0 0,-2 4 37 0 0,-7 27 107 0 0,11-36-152 0 0,0 1 1 0 0,1-1-1 0 0,-1 1 0 0 0,1-1 1 0 0,-1 1-1 0 0,1-1 0 0 0,0 0 1 0 0,0 1-1 0 0,0-1 0 0 0,0 0 1 0 0,-1 0-1 0 0,2 1 0 0 0,-1-1 0 0 0,0 0 1 0 0,0 0-1 0 0,0 0 0 0 0,0 0 1 0 0,1-1-1 0 0,-1 1 0 0 0,0 0 1 0 0,1 0-1 0 0,-1-1 0 0 0,1 1 0 0 0,-1-1 1 0 0,3 1-1 0 0,-2 0 18 0 0,36 11 411 0 0,29-4-45 0 0,-6-1-291 0 0,-41-2-73 0 0,5 6 86 0 0,-16 0-35 0 0,-4-2-33 0 0,-3 2-10 0 0,-1-2-22 0 0,-2-7-15 0 0,0 0 0 0 0,0 0 0 0 0,0 0 0 0 0,0 1 0 0 0,0-1 1 0 0,-1 0-1 0 0,1-1 0 0 0,-1 1 0 0 0,1 0 0 0 0,-1 0 1 0 0,0-1-1 0 0,1 1 0 0 0,-1-1 0 0 0,0 1 0 0 0,-4 1 0 0 0,-38 25 50 0 0,35-23-40 0 0,-2 1 4 0 0,0-1-1 0 0,-1 0 0 0 0,1 0 1 0 0,-1-1-1 0 0,-20 4 0 0 0,31-8-28 0 0,1 0 1 0 0,-1 0-1 0 0,1 0 0 0 0,-1 0 0 0 0,0 0 0 0 0,1 0 0 0 0,-1 0 0 0 0,0 0 0 0 0,1 0 1 0 0,-1 0-1 0 0,0 0 0 0 0,1 0 0 0 0,-1 0 0 0 0,1-1 0 0 0,-1 1 0 0 0,0 0 1 0 0,1 0-1 0 0,-1-1 0 0 0,1 1 0 0 0,-1 0 0 0 0,1-1 0 0 0,-1 1 0 0 0,1 0 1 0 0,-1-1-1 0 0,1 1 0 0 0,-1-1 0 0 0,1 1 0 0 0,0-1 0 0 0,-1 1 0 0 0,1-1 0 0 0,0 1 1 0 0,-1-1-1 0 0,1 0 0 0 0,0 1 0 0 0,0-1 0 0 0,-1 1 0 0 0,1-1 0 0 0,0 0 1 0 0,0-1-1 0 0,0 1-26 0 0,0 0 1 0 0,0 0 0 0 0,0 0-1 0 0,0 0 1 0 0,0-1-1 0 0,1 1 1 0 0,-1 0 0 0 0,0 0-1 0 0,1 0 1 0 0,-1 0 0 0 0,1 0-1 0 0,-1 0 1 0 0,1 0 0 0 0,-1 0-1 0 0,1 0 1 0 0,0 0 0 0 0,0 0-1 0 0,-1 0 1 0 0,1 0-1 0 0,0 0 1 0 0,0 1 0 0 0,0-1-1 0 0,0 0 1 0 0,1 0 0 0 0,80-38-117 0 0,-21 17 79 0 0,-32 11 72 0 0,13-9 12 0 0,23-11 104 0 0,64-29 322 0 0,-43 17-141 0 0,-85 43-291 0 0,0 0 0 0 0,1-1-1 0 0,-1 1 1 0 0,0 0 0 0 0,0-1 0 0 0,0 1 0 0 0,1-1 0 0 0,-1 1 0 0 0,0-1-1 0 0,0 0 1 0 0,0 1 0 0 0,0-1 0 0 0,0 0 0 0 0,0 0 0 0 0,0 0 0 0 0,0 0-1 0 0,-1 0 1 0 0,1 0 0 0 0,0 0 0 0 0,0 0 0 0 0,-1 0 0 0 0,1 0 0 0 0,-1 0-1 0 0,1 0 1 0 0,-1 0 0 0 0,1-1 0 0 0,-1 1 0 0 0,0 0 0 0 0,1-2-1 0 0,-2 1 7 0 0,0 0-1 0 0,0 1 0 0 0,-1-1 0 0 0,1 1 0 0 0,0-1 0 0 0,-1 1 0 0 0,1 0 0 0 0,0-1 0 0 0,-1 1 0 0 0,0 0 0 0 0,1 0 0 0 0,-1 0 0 0 0,0 0 0 0 0,1 0 0 0 0,-1 0 0 0 0,-2 0 0 0 0,-69-21 97 0 0,51 22-71 0 0,14 6-5 0 0,7-5-29 0 0,-10 7 10 0 0,-5 1 4 0 0,12-8-14 0 0,1 0 1 0 0,0 1-1 0 0,0-1 0 0 0,0 1 0 0 0,0 0 1 0 0,1 0-1 0 0,-1 0 0 0 0,-3 3 1 0 0,0 2 1 0 0,1 0 1 0 0,0 0-1 0 0,0 0 0 0 0,0 1 1 0 0,1-1-1 0 0,0 1 1 0 0,0 0-1 0 0,1 0 1 0 0,-3 9-1 0 0,6-14-3 0 0,-1 0-1 0 0,1-1 1 0 0,0 1-1 0 0,0-1 1 0 0,0 1-1 0 0,0 0 1 0 0,0-1 0 0 0,1 1-1 0 0,-1 0 1 0 0,1-1-1 0 0,0 1 1 0 0,-1-1-1 0 0,1 1 1 0 0,0-1 0 0 0,1 0-1 0 0,-1 1 1 0 0,0-1-1 0 0,1 0 1 0 0,-1 0-1 0 0,1 0 1 0 0,0 0 0 0 0,-1 0-1 0 0,1 0 1 0 0,0 0-1 0 0,0-1 1 0 0,0 1-1 0 0,1-1 1 0 0,-1 1 0 0 0,0-1-1 0 0,1 0 1 0 0,-1 0-1 0 0,0 0 1 0 0,1 0-1 0 0,4 1 1 0 0,13 3-151 0 0,1 0 1 0 0,-1-1-1 0 0,1-1 0 0 0,0-1 0 0 0,0 0 1 0 0,0-2-1 0 0,38-4 0 0 0,-38 1-272 0 0</inkml:trace>
</inkml:ink>
</file>

<file path=ppt/ink/ink55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0:22:51.853"/>
    </inkml:context>
    <inkml:brush xml:id="br0">
      <inkml:brushProperty name="width" value="0.1" units="cm"/>
      <inkml:brushProperty name="height" value="0.1" units="cm"/>
    </inkml:brush>
  </inkml:definitions>
  <inkml:trace contextRef="#ctx0" brushRef="#br0">134 25 2953 0 0,'1'-9'3339'0'0,"-1"8"-3290"0"0,0 0 0 0 0,0 1 1 0 0,0-1-1 0 0,0 1 0 0 0,0-1 1 0 0,0 0-1 0 0,0 1 1 0 0,0-1-1 0 0,0 1 0 0 0,-1-1 1 0 0,1 1-1 0 0,0-1 0 0 0,0 1 1 0 0,-1-1-1 0 0,1 0 0 0 0,0 1 1 0 0,-1 0-1 0 0,1-1 0 0 0,-1 1 1 0 0,1-1-1 0 0,-1 1 0 0 0,1-1 1 0 0,-1 1-1 0 0,1 0 1 0 0,-1-1-1 0 0,1 1 0 0 0,-1 0 1 0 0,1 0-1 0 0,-1-1 0 0 0,1 1 1 0 0,-1 0-1 0 0,0 0 0 0 0,0 0 1 0 0,-4 0 25 0 0,-1 0 1 0 0,0 0 0 0 0,1 1-1 0 0,-1 0 1 0 0,1 0-1 0 0,-8 3 1 0 0,-3 2 27 0 0,-21 11-23 0 0,36-16-68 0 0,-1-1 0 0 0,1 1-1 0 0,-1 0 1 0 0,1 0 0 0 0,-1 0 0 0 0,1 0 0 0 0,0 0-1 0 0,0 0 1 0 0,-1 0 0 0 0,1 0 0 0 0,0 1 0 0 0,0-1 0 0 0,0 0-1 0 0,0 1 1 0 0,0-1 0 0 0,0 0 0 0 0,1 1 0 0 0,-2 2 0 0 0,2-3-2 0 0,0 0 1 0 0,0 1 0 0 0,0-1 0 0 0,0 0 0 0 0,0 0 0 0 0,1 0-1 0 0,-1 1 1 0 0,0-1 0 0 0,1 0 0 0 0,-1 0 0 0 0,1 0 0 0 0,-1 0 0 0 0,1 0-1 0 0,-1 0 1 0 0,1 0 0 0 0,0 0 0 0 0,-1 0 0 0 0,1 0 0 0 0,1 1 0 0 0,4 3 85 0 0,0 0 0 0 0,0 0 1 0 0,0-1-1 0 0,1 0 1 0 0,10 5-1 0 0,17 6 99 0 0,-22-10-113 0 0,0 0-1 0 0,0 1 1 0 0,-1 1 0 0 0,0-1 0 0 0,15 13 0 0 0,-26-19-81 0 0,1 0 1 0 0,-1 1 0 0 0,1-1 0 0 0,-1 0-1 0 0,0 1 1 0 0,1-1 0 0 0,-1 1 0 0 0,0-1-1 0 0,1 0 1 0 0,-1 1 0 0 0,0-1 0 0 0,1 1 0 0 0,-1-1-1 0 0,0 1 1 0 0,0-1 0 0 0,0 1 0 0 0,0-1-1 0 0,1 1 1 0 0,-1-1 0 0 0,0 1 0 0 0,0-1 0 0 0,0 1-1 0 0,0-1 1 0 0,0 1 0 0 0,0-1 0 0 0,0 1-1 0 0,0 0 1 0 0,-1-1 0 0 0,1 1 0 0 0,0-1-1 0 0,0 1 1 0 0,-1 0 0 0 0,-16 11 101 0 0,-32 3 81 0 0,41-13-171 0 0,0 0-22 0 0,4-1-15 0 0,0 1 1 0 0,0-1 0 0 0,0 0-1 0 0,-1-1 1 0 0,1 1-1 0 0,0-1 1 0 0,-1 1 0 0 0,-6-2-1 0 0,8 1-108 0 0</inkml:trace>
</inkml:ink>
</file>

<file path=ppt/ink/ink55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0:22:52.222"/>
    </inkml:context>
    <inkml:brush xml:id="br0">
      <inkml:brushProperty name="width" value="0.1" units="cm"/>
      <inkml:brushProperty name="height" value="0.1" units="cm"/>
    </inkml:brush>
  </inkml:definitions>
  <inkml:trace contextRef="#ctx0" brushRef="#br0">37 133 3057 0 0,'-14'-44'432'0'0,"0"-1"20"0"0,5 1 97 0 0,27 90 2794 0 0,1 2-3106 0 0,1 18 407 0 0,0 1-68 0 0,16 26 100 0 0,-34-90-632 0 0,0 1 0 0 0,-1-1 0 0 0,1 0 0 0 0,0 0 0 0 0,1 0 0 0 0,-1 0 0 0 0,1 0 0 0 0,-1-1 0 0 0,4 3 0 0 0,-4-3-24 0 0,1-1 1 0 0,-1 1-1 0 0,1-1 0 0 0,0 1 1 0 0,0-1-1 0 0,-1 0 1 0 0,1 0-1 0 0,0 0 0 0 0,0-1 1 0 0,0 1-1 0 0,0-1 0 0 0,0 1 1 0 0,0-1-1 0 0,6-1 1 0 0,22-5 44 0 0,-10-2-38 0 0,-1-2 3 0 0,-8 2 0 0 0,4-2 3 0 0,2-2-18 0 0,1 0 0 0 0,0 2 0 0 0,0 0 0 0 0,1 1 1 0 0,39-12-1 0 0,-32 14 3 0 0,-20 5-12 0 0,-1 0 0 0 0,1 0 0 0 0,-1 1 0 0 0,1 0 0 0 0,11 0 0 0 0,-16 5 2 0 0,-9 3 8 0 0,-9 4 8 0 0,6-5-23 0 0,0 1-1 0 0,1 0 0 0 0,0 0 0 0 0,-11 12 1 0 0,14-13 2 0 0,0 0 1 0 0,-1-1-1 0 0,0 1 0 0 0,0-1 1 0 0,0-1-1 0 0,0 1 1 0 0,-1-1-1 0 0,-11 5 0 0 0,-5-1-2 0 0,1 1-26 0 0,-1-1 0 0 0,0-1-1 0 0,0-1 1 0 0,0-1 0 0 0,-40 3 0 0 0,64-8-9 0 0,0 0 0 0 0,-1 0 0 0 0,1 0 0 0 0,-1 0 0 0 0,1 0 1 0 0,0 0-1 0 0,-1 0 0 0 0,1 0 0 0 0,-1 0 0 0 0,1 0 0 0 0,0 0 1 0 0,-1 0-1 0 0,1 0 0 0 0,-1 0 0 0 0,1 0 0 0 0,0 0 0 0 0,-1 0 1 0 0,1 0-1 0 0,-1-1 0 0 0,1 1 0 0 0,0 0 0 0 0,-1 0 0 0 0,1 0 1 0 0,0-1-1 0 0,-1 1 0 0 0,1 0 0 0 0,0-1 0 0 0,0 1 0 0 0,-1 0 0 0 0,1-1 1 0 0,0 1-1 0 0,0 0 0 0 0,0-1 0 0 0,-1 1 0 0 0,1 0 0 0 0,0-1 1 0 0,0 1-1 0 0,0 0 0 0 0,0-1 0 0 0,0 1 0 0 0,0-1 0 0 0,0 1 1 0 0,0 0-1 0 0,0-1 0 0 0,0 1 0 0 0,0-1 0 0 0,0 0 0 0 0,0 0-511 0 0</inkml:trace>
</inkml:ink>
</file>

<file path=ppt/ink/ink55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0:22:52.903"/>
    </inkml:context>
    <inkml:brush xml:id="br0">
      <inkml:brushProperty name="width" value="0.1" units="cm"/>
      <inkml:brushProperty name="height" value="0.1" units="cm"/>
    </inkml:brush>
  </inkml:definitions>
  <inkml:trace contextRef="#ctx0" brushRef="#br0">114 63 4017 0 0,'-5'-5'3971'0'0,"-4"12"-3154"0"0,-8 21-760 0 0,12-15 3 0 0,0-4 112 0 0,1 1 1 0 0,1 0 0 0 0,-1 0-1 0 0,-1 15 1 0 0,3 17 56 0 0,2-40-224 0 0,0 0 0 0 0,0-1 0 0 0,0 1 0 0 0,1 0 0 0 0,-1 0 0 0 0,1 0 0 0 0,-1-1 0 0 0,1 1 0 0 0,0 0 0 0 0,-1 0 0 0 0,1-1 0 0 0,0 1 0 0 0,0-1 0 0 0,0 1 0 0 0,1-1 0 0 0,-1 1 0 0 0,0-1 0 0 0,0 0 0 0 0,1 0 0 0 0,2 2 0 0 0,6-1 10 0 0,16-7 51 0 0,35-15 56 0 0,-55 18-130 0 0,0-1-1 0 0,-1 0 1 0 0,0 0-1 0 0,0 0 1 0 0,0 0-1 0 0,0-1 1 0 0,0 0 0 0 0,-1 0-1 0 0,1 0 1 0 0,-1-1-1 0 0,0 1 1 0 0,-1-1-1 0 0,1 0 1 0 0,-1 0-1 0 0,4-7 1 0 0,-3 0-17 0 0,0 0 0 0 0,0 0 0 0 0,-1 0 0 0 0,-1 0 1 0 0,0-1-1 0 0,1-16 0 0 0,-3 26 20 0 0,1-26-3 0 0,-1 28 6 0 0,0 0 0 0 0,0 1 0 0 0,0-1 0 0 0,0 0-1 0 0,0 0 1 0 0,0 0 0 0 0,0 1 0 0 0,0-1 0 0 0,0 0 0 0 0,0 0 0 0 0,0 0-1 0 0,-1 1 1 0 0,1-1 0 0 0,0 0 0 0 0,0 0 0 0 0,-1 1 0 0 0,1-1 0 0 0,-1 0-1 0 0,1 1 1 0 0,-1-1 0 0 0,1 0 0 0 0,-1 1 0 0 0,1-1 0 0 0,-1 1 0 0 0,1-1 0 0 0,-1 1-1 0 0,0-1 1 0 0,0 0 0 0 0,2 31 90 0 0,25 164 670 0 0,-26-193-755 0 0,12 209 346 0 0,-19-82-272 0 0,-8-47-46 0 0,-6-21-1 0 0,19-57-27 0 0,1 0 1 0 0,-1 0-1 0 0,0 0 1 0 0,0 0-1 0 0,0 0 1 0 0,0-1-1 0 0,-1 1 1 0 0,-3 3-1 0 0,5-5-1 0 0,0-1 1 0 0,0 0-1 0 0,1 1 0 0 0,-1-1 1 0 0,0 1-1 0 0,0-1 0 0 0,0 0 1 0 0,1 1-1 0 0,-1-1 0 0 0,0 0 1 0 0,0 0-1 0 0,0 0 0 0 0,0 0 1 0 0,0 0-1 0 0,1 0 0 0 0,-1 0 1 0 0,0 0-1 0 0,0 0 0 0 0,-1-1 1 0 0,-8-1 11 0 0,-1-1 0 0 0,1 0 0 0 0,0-1 0 0 0,0-1 0 0 0,1 1 0 0 0,-1-1 0 0 0,1-1 0 0 0,0 0 0 0 0,1 0 0 0 0,-1-1 0 0 0,1 0 0 0 0,1 0 0 0 0,-1-1 0 0 0,-8-11 0 0 0,-7-16-13 0 0,-11-31-4 0 0,32 60 2 0 0,-1-1 0 0 0,1 1 0 0 0,0-1 0 0 0,0 1 0 0 0,0-1 0 0 0,1 0 0 0 0,0 0 0 0 0,1 1 0 0 0,-1-1 0 0 0,1 0 0 0 0,1 0 0 0 0,-1 0 0 0 0,1 0 0 0 0,3-11 0 0 0,5 7 1 0 0,15-1 3 0 0,18-1 3 0 0,-38 12-6 0 0,9-1 1 0 0,0 0 0 0 0,0 1 0 0 0,-1 0-1 0 0,16 1 1 0 0,25 3-14 0 0,27 1-235 0 0,2-3-352 0 0,-66-2 289 0 0</inkml:trace>
</inkml:ink>
</file>

<file path=ppt/ink/ink55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0:22:53.408"/>
    </inkml:context>
    <inkml:brush xml:id="br0">
      <inkml:brushProperty name="width" value="0.1" units="cm"/>
      <inkml:brushProperty name="height" value="0.1" units="cm"/>
    </inkml:brush>
  </inkml:definitions>
  <inkml:trace contextRef="#ctx0" brushRef="#br0">242 21 3657 0 0,'-19'-1'3431'0'0,"7"2"-2904"0"0,4 1-387 0 0,2 2-7 0 0,2-1 21 0 0,2 0-131 0 0,0-1 1 0 0,0 1 0 0 0,0 0 0 0 0,0 0 0 0 0,0 0-1 0 0,1 0 1 0 0,-1 1 0 0 0,1-1 0 0 0,0 0-1 0 0,0 0 1 0 0,0 1 0 0 0,0-1 0 0 0,1 1 0 0 0,-1-1-1 0 0,1 1 1 0 0,0-1 0 0 0,0 1 0 0 0,0-1-1 0 0,1 1 1 0 0,-1-1 0 0 0,1 0 0 0 0,1 7-1 0 0,1-4 21 0 0,0 0 0 0 0,0 0 0 0 0,0-1 0 0 0,1 1-1 0 0,0-1 1 0 0,0 1 0 0 0,0-1 0 0 0,0-1 0 0 0,1 1-1 0 0,0 0 1 0 0,6 3 0 0 0,23 16 295 0 0,-26-19-224 0 0,0 0 0 0 0,-1 0 0 0 0,1 1 0 0 0,-1 0-1 0 0,0 0 1 0 0,-1 0 0 0 0,0 1 0 0 0,0 0 0 0 0,0 1 0 0 0,5 8 0 0 0,-8-2-42 0 0,-12 4 30 0 0,-20 5 57 0 0,-20 4 123 0 0,31-19-272 0 0,0-1 0 0 0,-34 9 0 0 0,42-14-108 0 0,-1 1 0 0 0,0-2-1 0 0,0 1 1 0 0,0-2 0 0 0,0 1 0 0 0,0-1-1 0 0,0-1 1 0 0,1 0 0 0 0,-1-1 0 0 0,0 0-1 0 0,-15-5 1 0 0,12-2-1132 0 0,3-1-2903 0 0</inkml:trace>
  <inkml:trace contextRef="#ctx0" brushRef="#br0" timeOffset="1">68 68 4929 0 0,'3'-17'4895'0'0,"4"4"-4287"0"0,2 7-875 0 0,2 0 184 0 0,-2 3 435 0 0,34-8-89 0 0,30 0-87 0 0,1 12-268 0 0,-30 9-121 0 0,-21-2 33 0 0,-3-3-118 0 0</inkml:trace>
</inkml:ink>
</file>

<file path=ppt/ink/ink55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0:22:53.783"/>
    </inkml:context>
    <inkml:brush xml:id="br0">
      <inkml:brushProperty name="width" value="0.1" units="cm"/>
      <inkml:brushProperty name="height" value="0.1" units="cm"/>
    </inkml:brush>
  </inkml:definitions>
  <inkml:trace contextRef="#ctx0" brushRef="#br0">0 0 4321 0 0,'34'58'1884'0'0,"-23"-33"346"0"0,-15-22-1468 0 0,-1-3-2180 0 0,3 0 881 0 0</inkml:trace>
</inkml:ink>
</file>

<file path=ppt/ink/ink55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0:22:54.183"/>
    </inkml:context>
    <inkml:brush xml:id="br0">
      <inkml:brushProperty name="width" value="0.1" units="cm"/>
      <inkml:brushProperty name="height" value="0.1" units="cm"/>
    </inkml:brush>
  </inkml:definitions>
  <inkml:trace contextRef="#ctx0" brushRef="#br0">105 115 4601 0 0,'43'-55'1718'0'0,"-35"38"-1028"0"0,-12 10 314 0 0,3 7-920 0 0,0 0 0 0 0,0 0 0 0 0,0 0 0 0 0,0 0 0 0 0,0 0 1 0 0,0 0-1 0 0,0 0 0 0 0,0 0 0 0 0,0 0 0 0 0,0 0 0 0 0,0 1 0 0 0,0-1 1 0 0,0 0-1 0 0,0 1 0 0 0,1-1 0 0 0,-1 0 0 0 0,0 1 0 0 0,-1 0 0 0 0,-2 3-20 0 0,-7 5 29 0 0,0 1-1 0 0,1-1 1 0 0,0 2-1 0 0,1 0 0 0 0,0 0 1 0 0,-11 18-1 0 0,13-17-32 0 0,0-1-1 0 0,1 1 0 0 0,0 1 1 0 0,1-1-1 0 0,0 1 0 0 0,-3 15 1 0 0,6-21-48 0 0,1-1 0 0 0,0 1 0 0 0,0 0 0 0 0,1 0 0 0 0,0 0 0 0 0,0 0 0 0 0,1 0 0 0 0,0 0 0 0 0,0-1 0 0 0,1 1 0 0 0,-1 0 0 0 0,2-1 0 0 0,4 13 0 0 0,-6-17-8 0 0,1 1 0 0 0,-1-1 0 0 0,0 1 0 0 0,1-1-1 0 0,0 1 1 0 0,-1-1 0 0 0,1 0 0 0 0,0 0 0 0 0,0 0 0 0 0,1 0-1 0 0,-1-1 1 0 0,0 1 0 0 0,0 0 0 0 0,1-1 0 0 0,-1 0 0 0 0,1 1-1 0 0,0-1 1 0 0,-1 0 0 0 0,6 1 0 0 0,-4-1 2 0 0,1-1 0 0 0,-1 0 0 0 0,1 0 0 0 0,0 0-1 0 0,-1-1 1 0 0,1 1 0 0 0,-1-1 0 0 0,1 0 0 0 0,-1 0 0 0 0,1-1 0 0 0,3-1 0 0 0,10-6 19 0 0,-1 0 0 0 0,0-1 0 0 0,-1 0 1 0 0,22-19-1 0 0,-13 7 9 0 0,7-14 13 0 0,-29 32-41 0 0,0-1 0 0 0,0 0 1 0 0,0 0-1 0 0,-1 0 0 0 0,0 0 1 0 0,2-8-1 0 0,-1-21 23 0 0,-4 26-25 0 0,0-1 0 0 0,-1 1 0 0 0,0 0 0 0 0,0 0 0 0 0,-1 0 0 0 0,0 0 0 0 0,0 0 0 0 0,-1 0 0 0 0,0 1 0 0 0,-1-1 0 0 0,1 1 0 0 0,-1 0 0 0 0,-1 1 0 0 0,1-1 0 0 0,-1 1 0 0 0,-1 0 0 0 0,1 1 0 0 0,-1-1 0 0 0,1 1 0 0 0,-2 1 0 0 0,1-1 0 0 0,0 1 0 0 0,-1 0 0 0 0,-13-4 0 0 0,21 8-14 0 0,-1-1-1 0 0,0 1 0 0 0,1 0 1 0 0,-1 0-1 0 0,0-1 0 0 0,1 1 1 0 0,-1 0-1 0 0,0 0 0 0 0,0 0 1 0 0,1 0-1 0 0,-1 0 0 0 0,0-1 1 0 0,0 2-1 0 0,1-1 0 0 0,-1 0 0 0 0,0 0 1 0 0,0 0-1 0 0,1 0 0 0 0,-1 0 1 0 0,0 1-1 0 0,1-1 0 0 0,-1 0 1 0 0,0 0-1 0 0,0 1 0 0 0,1-1 1 0 0,-1 1-1 0 0,1-1 0 0 0,-1 0 1 0 0,0 1-1 0 0,1-1 0 0 0,-1 1 1 0 0,0 1-1 0 0,1-1-135 0 0,-1 1-1 0 0,1-1 1 0 0,-1 1 0 0 0,1 0-1 0 0,0-1 1 0 0,0 1 0 0 0,0 0 0 0 0,0-1-1 0 0,0 1 1 0 0,0-1 0 0 0,0 1-1 0 0,0 0 1 0 0,1 1 0 0 0,1 9-4007 0 0</inkml:trace>
</inkml:ink>
</file>

<file path=ppt/ink/ink55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0:22:54.534"/>
    </inkml:context>
    <inkml:brush xml:id="br0">
      <inkml:brushProperty name="width" value="0.1" units="cm"/>
      <inkml:brushProperty name="height" value="0.1" units="cm"/>
    </inkml:brush>
  </inkml:definitions>
  <inkml:trace contextRef="#ctx0" brushRef="#br0">229 79 4145 0 0,'1'-1'202'0'0,"-1"1"0"0"0,1-1 0 0 0,-1 0 0 0 0,1 0 0 0 0,-1 0 0 0 0,0 0 0 0 0,1 0 1 0 0,-1 1-1 0 0,0-1 0 0 0,1 0 0 0 0,-1 0 0 0 0,0 0 0 0 0,0 0 0 0 0,0 0 0 0 0,0 0 0 0 0,0 0 0 0 0,0 0 0 0 0,0 0 0 0 0,0 0 1 0 0,-1 0-1 0 0,1 0 0 0 0,0 0 0 0 0,-1-1 0 0 0,-4-8 625 0 0,0 1-682 0 0,3 7-118 0 0,0 0 0 0 0,0 0 0 0 0,0 0 0 0 0,0 0 0 0 0,0 0-1 0 0,-1 0 1 0 0,1 1 0 0 0,-1-1 0 0 0,1 1 0 0 0,-1 0 0 0 0,1 0-1 0 0,-1 0 1 0 0,0 0 0 0 0,0 0 0 0 0,1 0 0 0 0,-1 1 0 0 0,0-1-1 0 0,0 1 1 0 0,0 0 0 0 0,-5 0 0 0 0,-50 7-12 0 0,52-5-8 0 0,0 0-1 0 0,0 0 1 0 0,0 0-1 0 0,0 1 1 0 0,1 0-1 0 0,-1 1 1 0 0,1-1-1 0 0,0 1 1 0 0,0 0-1 0 0,0 0 1 0 0,0 0-1 0 0,1 1 1 0 0,-8 10-1 0 0,9-12 0 0 0,0 1 0 0 0,1 0 0 0 0,-1 0 0 0 0,1 1 0 0 0,0-1 0 0 0,0 0-1 0 0,1 1 1 0 0,-1-1 0 0 0,1 1 0 0 0,0 0 0 0 0,1-1 0 0 0,-1 1 0 0 0,1 0 0 0 0,-1-1 0 0 0,1 1 0 0 0,1 0 0 0 0,1 8 0 0 0,-2-11-3 0 0,0-1 0 0 0,1 1 1 0 0,-1-1-1 0 0,1 1 0 0 0,0-1 1 0 0,0 0-1 0 0,-1 1 0 0 0,1-1 1 0 0,0 0-1 0 0,0 0 1 0 0,0 1-1 0 0,0-1 0 0 0,0 0 1 0 0,1 0-1 0 0,-1 0 0 0 0,0 0 1 0 0,0 0-1 0 0,1-1 0 0 0,-1 1 1 0 0,0 0-1 0 0,1 0 1 0 0,-1-1-1 0 0,2 1 0 0 0,2 0 3 0 0,-1 0 0 0 0,0-1 0 0 0,0 1 0 0 0,1-1 1 0 0,-1 0-1 0 0,0 0 0 0 0,1-1 0 0 0,5 0 0 0 0,2-2 1 0 0,0 0 1 0 0,-1 0-1 0 0,1-1 1 0 0,-1-1-1 0 0,14-7 1 0 0,-24 11-8 0 0,18-10 13 0 0,-1-1-1 0 0,25-21 1 0 0,-38 29-10 0 0,0 0-1 0 0,-1-1 0 0 0,0 0 0 0 0,0 1 1 0 0,0-1-1 0 0,-1-1 0 0 0,0 1 1 0 0,0 0-1 0 0,0-1 0 0 0,-1 0 0 0 0,1 1 1 0 0,-1-1-1 0 0,2-11 0 0 0,-2 11 5 0 0,7-4 21 0 0,-2 5-3 0 0,-3 4-7 0 0,1 2 1 0 0,-3 0 91 0 0,-4 30 167 0 0,-5 14-199 0 0,-11 35 232 0 0,-5 26 45 0 0,14-65-172 0 0,7-36-171 0 0,0 0 1 0 0,1 1-1 0 0,-1 0 1 0 0,1-1-1 0 0,0 1 0 0 0,1 0 1 0 0,0 0-1 0 0,-1-1 0 0 0,2 1 1 0 0,-1 0-1 0 0,1 0 1 0 0,0-1-1 0 0,0 1 0 0 0,0 0 1 0 0,1-1-1 0 0,0 1 0 0 0,4 9 1 0 0,3-5-206 0 0,-4-3-157 0 0,-3-5 86 0 0,-2-4-106 0 0</inkml:trace>
</inkml:ink>
</file>

<file path=ppt/ink/ink55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0:22:55.159"/>
    </inkml:context>
    <inkml:brush xml:id="br0">
      <inkml:brushProperty name="width" value="0.1" units="cm"/>
      <inkml:brushProperty name="height" value="0.1" units="cm"/>
    </inkml:brush>
  </inkml:definitions>
  <inkml:trace contextRef="#ctx0" brushRef="#br0">37 100 4969 0 0,'-3'1'325'0'0,"0"0"-1"0"0,1 1 1 0 0,-1 0 0 0 0,1 0 0 0 0,-1 0-1 0 0,1 0 1 0 0,0 0 0 0 0,0 0-1 0 0,0 0 1 0 0,0 1 0 0 0,0-1-1 0 0,-2 5 1 0 0,3-3-209 0 0,0 1 0 0 0,0-1 0 0 0,1 0 0 0 0,0 1 0 0 0,0-1 1 0 0,0 1-1 0 0,1 7 0 0 0,0-1-232 0 0,-3 12 157 0 0,2-21-37 0 0,-1 0 0 0 0,1 0 0 0 0,0 0 0 0 0,-1 0-1 0 0,1 1 1 0 0,0-1 0 0 0,0 0 0 0 0,1 0 0 0 0,-1 0 0 0 0,0 0 0 0 0,1 1 0 0 0,-1-1 0 0 0,1 0-1 0 0,0 0 1 0 0,-1 0 0 0 0,3 2 0 0 0,0 3 21 0 0,1 0 0 0 0,1 0 0 0 0,-1-1 0 0 0,1 0 0 0 0,0 0 1 0 0,0 0-1 0 0,11 9 0 0 0,-13-13-19 0 0,0 0 1 0 0,0-1-1 0 0,0 1 1 0 0,-1 0-1 0 0,1-1 0 0 0,0 0 1 0 0,1 0-1 0 0,-1 0 1 0 0,0 0-1 0 0,0-1 1 0 0,0 1-1 0 0,1-1 1 0 0,-1 1-1 0 0,0-1 1 0 0,0 0-1 0 0,1-1 1 0 0,-1 1-1 0 0,0 0 1 0 0,0-1-1 0 0,1 0 1 0 0,-1 0-1 0 0,6-2 1 0 0,-4 0 8 0 0,-1 0 0 0 0,1 0 1 0 0,-1 0-1 0 0,1-1 1 0 0,-1 1-1 0 0,0-1 1 0 0,0 0-1 0 0,0 0 1 0 0,-1-1-1 0 0,0 1 0 0 0,0-1 1 0 0,0 1-1 0 0,4-9 1 0 0,26-70-29 0 0,-30 75-10 0 0,1-3-27 0 0,-1-2-125 0 0,1 0 0 0 0,1 0-1 0 0,0 1 1 0 0,1-1 0 0 0,0 1-1 0 0,1 0 1 0 0,0 1 0 0 0,18-21 0 0 0,-25 31 112 0 0,1 0 0 0 0,0 1 0 0 0,-1-1 0 0 0,1 0 0 0 0,0 0 0 0 0,0 1 0 0 0,0-1 0 0 0,0 0 0 0 0,0 1 0 0 0,0-1 0 0 0,0 1 1 0 0,0-1-1 0 0,0 1 0 0 0,0-1 0 0 0,0 1 0 0 0,0 0 0 0 0,0-1 0 0 0,0 1 0 0 0,1 0 0 0 0,-1 0 0 0 0,0 0 0 0 0,0 0 0 0 0,0 0 0 0 0,0 0 1 0 0,0 0-1 0 0,2 1 0 0 0,-2 0 64 0 0,0 0 1 0 0,0 0 0 0 0,0 1-1 0 0,0-1 1 0 0,0 0 0 0 0,-1 0-1 0 0,1 1 1 0 0,0-1 0 0 0,-1 0-1 0 0,1 1 1 0 0,-1-1 0 0 0,0 1-1 0 0,1-1 1 0 0,-1 0-1 0 0,0 1 1 0 0,0-1 0 0 0,0 3-1 0 0,0 11 416 0 0,-1 1 0 0 0,-4 27 0 0 0,4-35-583 0 0,0 7 363 0 0,1 1 0 0 0,1-1 0 0 0,1 1 0 0 0,0-1 0 0 0,1 0 0 0 0,0 0 0 0 0,2 0 0 0 0,-1 0 0 0 0,11 21 0 0 0,34-98 465 0 0,-47 59-662 0 0,18-22 3 0 0,-1-2 0 0 0,-1 0 0 0 0,-2 0 0 0 0,17-40-1 0 0,-29 52-2 0 0,-3 12-1 0 0,0-1 0 0 0,0 1 0 0 0,0-1 0 0 0,0 1 0 0 0,0-1 0 0 0,1 1 0 0 0,0 0 0 0 0,3-6 0 0 0,-5 9-12 0 0,-5 15-3 0 0,-9 25 19 0 0,7-21 4 0 0,0 1 0 0 0,1 0-1 0 0,-4 30 1 0 0,9-46-6 0 0,1 0 0 0 0,-1 0 0 0 0,1 0-1 0 0,0 1 1 0 0,0-1 0 0 0,1 0 0 0 0,-1 0 0 0 0,1 1 0 0 0,0-1-1 0 0,0 0 1 0 0,0 0 0 0 0,1 0 0 0 0,0 0 0 0 0,-1 0-1 0 0,1-1 1 0 0,0 1 0 0 0,1 0 0 0 0,-1-1 0 0 0,1 1 0 0 0,0-1-1 0 0,-1 0 1 0 0,6 4 0 0 0,-6-6-27 0 0,0 1 1 0 0,-1-1-1 0 0,1 0 0 0 0,0 0 1 0 0,0 0-1 0 0,0 0 0 0 0,0-1 1 0 0,0 1-1 0 0,0 0 0 0 0,0-1 1 0 0,1 0-1 0 0,-1 1 0 0 0,0-1 0 0 0,0 0 1 0 0,0 0-1 0 0,0 0 0 0 0,0 0 1 0 0,1-1-1 0 0,-1 1 0 0 0,0-1 1 0 0,0 1-1 0 0,0-1 0 0 0,0 0 1 0 0,0 1-1 0 0,0-1 0 0 0,0 0 1 0 0,0 0-1 0 0,-1-1 0 0 0,1 1 1 0 0,3-3-1 0 0,10-8-301 0 0</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19:05:40.690"/>
    </inkml:context>
    <inkml:brush xml:id="br0">
      <inkml:brushProperty name="width" value="0.05" units="cm"/>
      <inkml:brushProperty name="height" value="0.05" units="cm"/>
    </inkml:brush>
  </inkml:definitions>
  <inkml:trace contextRef="#ctx0" brushRef="#br0">134 3 8530 0 0,'-3'-1'529'0'0,"2"1"-367"0"0,0 0 1 0 0,0 0-1 0 0,1-1 0 0 0,-1 1 0 0 0,0 0 1 0 0,0 0-1 0 0,0 0 0 0 0,0 0 1 0 0,0 0-1 0 0,1 0 0 0 0,-1 0 0 0 0,0 0 1 0 0,0 0-1 0 0,0 0 0 0 0,0 0 0 0 0,1 0 1 0 0,-1 1-1 0 0,0-1 0 0 0,0 0 1 0 0,1 1-1 0 0,-1-1 0 0 0,0 0 0 0 0,0 1 1 0 0,1-1-1 0 0,-1 1 0 0 0,0 0 1 0 0,1-1-1 0 0,-1 1 0 0 0,1-1 0 0 0,-1 1 1 0 0,0 0-1 0 0,1-1 0 0 0,-1 2 0 0 0,-25 35 1144 0 0,-6 33-429 0 0,22-17-487 0 0,7-29-297 0 0,-5 10 76 0 0,5-22-83 0 0,1 0 1 0 0,0 0-1 0 0,0 0 0 0 0,0 18 0 0 0,-1 5-3 0 0,-5-13-51 0 0,7-21-61 0 0,1 1-1 0 0,-1 0 0 0 0,1-1 1 0 0,0 1-1 0 0,-1 0 1 0 0,1-1-1 0 0,0 1 0 0 0,0 0 1 0 0,0-1-1 0 0,0 1 0 0 0,0 0 1 0 0,1 0-1 0 0,-1-1 1 0 0,1 3-1 0 0,1 8-2562 0 0</inkml:trace>
</inkml:ink>
</file>

<file path=ppt/ink/ink5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23:32:59.829"/>
    </inkml:context>
    <inkml:brush xml:id="br0">
      <inkml:brushProperty name="width" value="0.05" units="cm"/>
      <inkml:brushProperty name="height" value="0.05" units="cm"/>
      <inkml:brushProperty name="color" value="#E71224"/>
    </inkml:brush>
  </inkml:definitions>
  <inkml:trace contextRef="#ctx0" brushRef="#br0">1 81 6137 0 0,'35'-8'6648'0'0,"28"-20"-6428"0"0,-34 15 163 0 0,-10 6-232 0 0,0 1 0 0 0,0 1 0 0 0,1 0 0 0 0,-1 2 0 0 0,25-2 0 0 0,-27 5-74 0 0,-1 0 0 0 0,1 2 0 0 0,21 3 0 0 0,-34-4-40 0 0,1 1 0 0 0,-1-1 0 0 0,1 1 1 0 0,-1 0-1 0 0,0 0 0 0 0,1 0 0 0 0,-1 1 0 0 0,0 0 1 0 0,-1-1-1 0 0,1 1 0 0 0,0 1 0 0 0,-1-1 0 0 0,0 0 1 0 0,1 1-1 0 0,-2 0 0 0 0,1 0 0 0 0,0 0 0 0 0,-1 0 1 0 0,1 0-1 0 0,1 6 0 0 0,4 8 165 0 0,-2 1 0 0 0,0 0 0 0 0,5 30 0 0 0,-3-15-119 0 0,0 4 137 0 0,-7-28-186 0 0,1 1 0 0 0,0-1 0 0 0,1 0 0 0 0,0-1 0 0 0,1 1 0 0 0,0 0 0 0 0,7 11 0 0 0,-6-8-122 0 0</inkml:trace>
</inkml:ink>
</file>

<file path=ppt/ink/ink56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0:22:55.567"/>
    </inkml:context>
    <inkml:brush xml:id="br0">
      <inkml:brushProperty name="width" value="0.1" units="cm"/>
      <inkml:brushProperty name="height" value="0.1" units="cm"/>
    </inkml:brush>
  </inkml:definitions>
  <inkml:trace contextRef="#ctx0" brushRef="#br0">76 8 4969 0 0,'1'-7'3598'0'0,"-2"7"-3532"0"0,1 0-1 0 0,0 0 1 0 0,0 0-1 0 0,0 0 0 0 0,-11 6 1861 0 0,-1 18-1753 0 0,0 1 1 0 0,-13 46 0 0 0,21-57-108 0 0,1-1-1 0 0,0 1 1 0 0,1-1 0 0 0,0 1-1 0 0,1 0 1 0 0,1 0 0 0 0,2 25 0 0 0,-2-38-72 0 0,0 1 0 0 0,0 0 0 0 0,0-1 0 0 0,0 1 0 0 0,1 0 0 0 0,-1 0 1 0 0,0-1-1 0 0,1 1 0 0 0,0 0 0 0 0,-1-1 0 0 0,1 1 0 0 0,0-1 0 0 0,-1 1 0 0 0,1-1 1 0 0,0 1-1 0 0,0-1 0 0 0,0 0 0 0 0,1 1 0 0 0,-1-1 0 0 0,0 0 0 0 0,0 0 1 0 0,1 0-1 0 0,-1 0 0 0 0,0 0 0 0 0,1 0 0 0 0,-1 0 0 0 0,1 0 0 0 0,0-1 1 0 0,-1 1-1 0 0,1-1 0 0 0,2 1 0 0 0,-2-1-50 0 0,1-1 0 0 0,-1 1 0 0 0,0-1-1 0 0,1 0 1 0 0,-1 0 0 0 0,0 0 0 0 0,1 0 0 0 0,-1-1 0 0 0,0 1-1 0 0,0-1 1 0 0,0 1 0 0 0,0-1 0 0 0,0 0 0 0 0,-1 1 0 0 0,1-1-1 0 0,0 0 1 0 0,-1 0 0 0 0,1 0 0 0 0,-1-1 0 0 0,1-1 0 0 0,7-13-1230 0 0,-1-4-2959 0 0</inkml:trace>
</inkml:ink>
</file>

<file path=ppt/ink/ink56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0:22:55.936"/>
    </inkml:context>
    <inkml:brush xml:id="br0">
      <inkml:brushProperty name="width" value="0.1" units="cm"/>
      <inkml:brushProperty name="height" value="0.1" units="cm"/>
    </inkml:brush>
  </inkml:definitions>
  <inkml:trace contextRef="#ctx0" brushRef="#br0">128 1 5353 0 0,'-26'45'5301'0'0,"-2"26"-5246"0"0,16-39-373 0 0,4-11 784 0 0,-3 19-349 0 0,-2 2-139 0 0,-3-19-588 0 0,16-23 529 0 0,0 1 0 0 0,0-1-1 0 0,0 0 1 0 0,-1 0 0 0 0,1 1-1 0 0,0-1 1 0 0,0 0 0 0 0,-1 0-1 0 0,1 1 1 0 0,0-1 0 0 0,-1 0-1 0 0,1 0 1 0 0,0 0 0 0 0,-1 1-1 0 0,1-1 1 0 0,0 0 0 0 0,-1 0-1 0 0,1 0 1 0 0,0 0 0 0 0,-1 0-1 0 0,1 0 1 0 0,-1 0 0 0 0,1 0 0 0 0,0 0-1 0 0,-1 0 1 0 0,1 0 0 0 0,0 0-1 0 0,-1 0 1 0 0,1 0 0 0 0,0 0-1 0 0,-1 0 1 0 0,1 0 0 0 0,-1-1-1 0 0,1 1 1 0 0,0 0 0 0 0,0 0-1 0 0,-1 0 1 0 0,1-1 0 0 0,0 1-1 0 0,-1 0 1 0 0,1 0 0 0 0,0-1-1 0 0,0 1 1 0 0,-1-1 0 0 0</inkml:trace>
</inkml:ink>
</file>

<file path=ppt/ink/ink56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0:22:56.297"/>
    </inkml:context>
    <inkml:brush xml:id="br0">
      <inkml:brushProperty name="width" value="0.1" units="cm"/>
      <inkml:brushProperty name="height" value="0.1" units="cm"/>
    </inkml:brush>
  </inkml:definitions>
  <inkml:trace contextRef="#ctx0" brushRef="#br0">0 90 5041 0 0,'9'-9'4772'0'0,"1"-1"-4088"0"0,73-11-503 0 0,-28 7-46 0 0,56-22 0 0 0,-116 39-3 0 0,5-2-132 0 0,-1-1-1 0 0,1 1 1 0 0,0 0-1 0 0,0 0 1 0 0,0 0-1 0 0,0-1 1 0 0,0 1-1 0 0,0 0 1 0 0,0 0-1 0 0,0 0 0 0 0,0-1 1 0 0,0 1-1 0 0,0 0 1 0 0,1 0-1 0 0,-1 0 1 0 0,0-1-1 0 0,0 1 1 0 0,1 0-1 0 0,-1 0 1 0 0,1-1-1 0 0,-1 1 1 0 0,1 0-1 0 0,-1-1 0 0 0,1 1 1 0 0,-1-1-1 0 0,1 1 1 0 0,-1 0-1 0 0,1-1 1 0 0,0 1-1 0 0,0 0 1 0 0,72 65 47 0 0,-50-47 22 0 0,32 36 1 0 0,-48-47-39 0 0,0 1 1 0 0,-1 0 0 0 0,0 0 0 0 0,0 1 0 0 0,-1-1-1 0 0,0 1 1 0 0,-1 0 0 0 0,3 13 0 0 0,-5-19-18 0 0,-2-1 1 0 0,1 1 0 0 0,0 0-1 0 0,-1 0 1 0 0,0 0-1 0 0,0 0 1 0 0,0-1 0 0 0,0 1-1 0 0,-1 0 1 0 0,1 0-1 0 0,-1 0 1 0 0,-1 3 0 0 0,-1-1 5 0 0,1-1 0 0 0,-1 0 0 0 0,0 1 0 0 0,0-1 0 0 0,-1-1 0 0 0,1 1 0 0 0,-1 0 0 0 0,0-1 0 0 0,0 0 0 0 0,-1 0 0 0 0,-8 6 0 0 0,-1-1 44 0 0,1-1 0 0 0,-1-1 0 0 0,-1 0 0 0 0,1-1 0 0 0,-1 0 0 0 0,0-1-1 0 0,-18 3 1 0 0,20-5-33 0 0,-2 1 7 0 0,1-1 0 0 0,0-1 0 0 0,-1 0 0 0 0,0 0 0 0 0,1-2 0 0 0,-1 0 0 0 0,-28-4 0 0 0,42 4-36 0 0,1 0-1 0 0,0 0 1 0 0,-1 0 0 0 0,1 0 0 0 0,-1 0-1 0 0,1 0 1 0 0,0 0 0 0 0,-1 0-1 0 0,1 0 1 0 0,0-1 0 0 0,0 1-1 0 0,-1 0 1 0 0,1 0 0 0 0,0 0 0 0 0,-1-1-1 0 0,1 1 1 0 0,0 0 0 0 0,0 0-1 0 0,-1 0 1 0 0,1-1 0 0 0,0 1-1 0 0,0 0 1 0 0,0-1 0 0 0,-1 1 0 0 0,1 0-1 0 0,0-1 1 0 0,0 1 0 0 0,0 0-1 0 0,0-1 1 0 0,0 1 0 0 0,0 0-1 0 0,-1-1 1 0 0,1 1 0 0 0,0 0 0 0 0,0-1-1 0 0,0 1 1 0 0,1-1 0 0 0,8-13 28 0 0,16-6-5 0 0,34-8-5 0 0,107-34-1 0 0,-8 21 2 0 0,-106 35-179 0 0,26 7 246 0 0,-23 1-4772 0 0</inkml:trace>
  <inkml:trace contextRef="#ctx0" brushRef="#br0" timeOffset="1">990 277 6433 0 0,'-2'-8'6434'0'0,"1"6"-6458"0"0,1 4 48 0 0,1-4-384 0 0</inkml:trace>
</inkml:ink>
</file>

<file path=ppt/ink/ink56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0:37:57.180"/>
    </inkml:context>
    <inkml:brush xml:id="br0">
      <inkml:brushProperty name="width" value="0.1" units="cm"/>
      <inkml:brushProperty name="height" value="0.1" units="cm"/>
    </inkml:brush>
  </inkml:definitions>
  <inkml:trace contextRef="#ctx0" brushRef="#br0">9 242 3321 0 0,'0'-1'134'0'0,"-1"1"0"0"0,0-1 0 0 0,0 0 0 0 0,1 1 1 0 0,-1-1-1 0 0,1 0 0 0 0,-1 0 0 0 0,1 0 0 0 0,-1 1 1 0 0,1-1-1 0 0,-1 0 0 0 0,1 0 0 0 0,0 0 0 0 0,-1 0 1 0 0,1 0-1 0 0,0 0 0 0 0,0 0 0 0 0,0 0 0 0 0,0 0 0 0 0,0 0 1 0 0,0 0-1 0 0,0 0 0 0 0,0 1 0 0 0,0-1 0 0 0,0 0 1 0 0,0 0-1 0 0,1 0 0 0 0,-1 0 0 0 0,0 0 0 0 0,1 0 1 0 0,-1 0-1 0 0,0 0 0 0 0,2-1 0 0 0,1-2-119 0 0,1 0-1 0 0,0 0 1 0 0,0 0 0 0 0,1 0-1 0 0,-1 1 1 0 0,6-4 0 0 0,-6 4-20 0 0,13-9 104 0 0,-1 1-1 0 0,1 1 0 0 0,1 1 1 0 0,0 0-1 0 0,35-11 0 0 0,11 5 180 0 0,10 3 36 0 0,112-3 0 0 0,-130 10-100 0 0,84-20 0 0 0,26-2-533 0 0,-92 23 71 0 0,-49 1-80 0 0</inkml:trace>
</inkml:ink>
</file>

<file path=ppt/ink/ink56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0:37:58.299"/>
    </inkml:context>
    <inkml:brush xml:id="br0">
      <inkml:brushProperty name="width" value="0.1" units="cm"/>
      <inkml:brushProperty name="height" value="0.1" units="cm"/>
    </inkml:brush>
  </inkml:definitions>
  <inkml:trace contextRef="#ctx0" brushRef="#br0">1 1 3841 0 0,'2'5'1102'0'0,"11"11"1667"0"0,-12-15-2775 0 0,10 25 32 0 0,-8-19-21 0 0,1-1 0 0 0,0 0 0 0 0,0 0 0 0 0,0 0 1 0 0,0-1-1 0 0,10 10 0 0 0,-6-8 16 0 0,-1 1 0 0 0,0 0 0 0 0,0 1 0 0 0,6 11 1 0 0,9 14 31 0 0,58 99 118 0 0,-69-111-149 0 0,-6-7-14 0 0,-2 9-6 0 0,1 4 142 0 0,-3-26-141 0 0,0 0 1 0 0,-1 0-1 0 0,1-1 1 0 0,-1 1-1 0 0,1 0 1 0 0,-1 0-1 0 0,0 0 0 0 0,1 0 1 0 0,-1 0-1 0 0,0 0 1 0 0,0-1-1 0 0,0 1 1 0 0,-1 0-1 0 0,1 0 0 0 0,0 0 1 0 0,-1 0-1 0 0,1 0 1 0 0,-1 0-1 0 0,0-1 1 0 0,1 1-1 0 0,-1 0 0 0 0,0-1 1 0 0,0 1-1 0 0,0 0 1 0 0,0-1-1 0 0,-1 1 1 0 0,1-1-1 0 0,0 0 0 0 0,-1 1 1 0 0,1-1-1 0 0,0 0 1 0 0,-3 2-1 0 0,-39 14 18 0 0,36-11-14 0 0,-29 22-7 0 0,35-27 4 0 0,-1 0-1 0 0,1 0 0 0 0,-1 0 1 0 0,0 0-1 0 0,1 0 1 0 0,-1 0-1 0 0,0 0 1 0 0,0-1-1 0 0,0 1 0 0 0,1-1 1 0 0,-1 1-1 0 0,0-1 1 0 0,0 0-1 0 0,0 0 1 0 0,0 0-1 0 0,0 0 0 0 0,0 0 1 0 0,0 0-1 0 0,0 0 1 0 0,-1-1-1 0 0,1 0-1 0 0,1 0 0 0 0,0 0 0 0 0,0 0 0 0 0,0-1 0 0 0,0 1 0 0 0,0 0 1 0 0,0 0-1 0 0,0 0 0 0 0,1-1 0 0 0,-1 1 0 0 0,0-1 0 0 0,1 1 0 0 0,-1 0 0 0 0,1-1 0 0 0,-1 1 0 0 0,1-1 0 0 0,0 1 0 0 0,-1-4 0 0 0,-1-5 2 0 0,-4-15-3 0 0,2 1 0 0 0,0-1 1 0 0,0-45-1 0 0,4 36-4 0 0,1-21-10 0 0,10 22 5 0 0,2 6-7 0 0,-13 25 13 0 0,1-1 1 0 0,0 1 0 0 0,0-1-1 0 0,0 1 1 0 0,0 0 0 0 0,1 0-1 0 0,-1 0 1 0 0,0-1-1 0 0,1 1 1 0 0,0 0 0 0 0,-1 1-1 0 0,1-1 1 0 0,0 0 0 0 0,0 0-1 0 0,0 1 1 0 0,0-1 0 0 0,0 1-1 0 0,0 0 1 0 0,4-2-1 0 0,-5 2 1 0 0,-1 2 6 0 0,11 23-2 0 0,0 9 0 0 0,2 43 1 0 0,-8-36-4 0 0,1-12-2 0 0,-6-22 0 0 0,1 0 0 0 0,-1 0-1 0 0,0 0 1 0 0,0 1-1 0 0,0-1 1 0 0,-3 8-1 0 0,0 20 75 0 0,3-34-50 0 0,-1 0-7 0 0,-1 0 0 0 0,5-36 67 0 0,-2 27-73 0 0,8-168 18 0 0,-5 160-42 0 0,-2 11 14 0 0,-2-6-4 0 0,1 22-14 0 0,-5 9 27 0 0,4-7-6 0 0,1 1 0 0 0,0-1 0 0 0,0 1 0 0 0,1-1 1 0 0,1 1-1 0 0,0-1 0 0 0,1 0 0 0 0,8 18 1 0 0,-2 0-16 0 0,2 4 93 0 0,-11-31-128 0 0,0-1-1 0 0,0 1 0 0 0,1-1 0 0 0,-1 0 1 0 0,1 0-1 0 0,0 0 0 0 0,0 0 0 0 0,0 0 0 0 0,0 0 1 0 0,0 0-1 0 0,0-1 0 0 0,0 1 0 0 0,0 0 1 0 0,1-1-1 0 0,-1 0 0 0 0,1 0 0 0 0,-1 0 0 0 0,4 1 1 0 0,-4-1-66 0 0,9 1-519 0 0,-11-3-13 0 0</inkml:trace>
</inkml:ink>
</file>

<file path=ppt/ink/ink56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0:37:58.783"/>
    </inkml:context>
    <inkml:brush xml:id="br0">
      <inkml:brushProperty name="width" value="0.1" units="cm"/>
      <inkml:brushProperty name="height" value="0.1" units="cm"/>
    </inkml:brush>
  </inkml:definitions>
  <inkml:trace contextRef="#ctx0" brushRef="#br0">88 9 4393 0 0,'0'0'649'0'0,"0"-1"-618"0"0,0 1 0 0 0,0 0-1 0 0,1 0 1 0 0,-1 0-1 0 0,0 0 1 0 0,0 0 0 0 0,0-1-1 0 0,0 1 1 0 0,0 0 0 0 0,0 0-1 0 0,0 0 1 0 0,0-1 0 0 0,1 1-1 0 0,-1 0 1 0 0,0 0-1 0 0,0 0 1 0 0,0-1 0 0 0,0 1-1 0 0,0 0 1 0 0,0 0 0 0 0,0 0-1 0 0,0-1 1 0 0,0 1 0 0 0,0 0-1 0 0,0 0 1 0 0,0 0-1 0 0,0-1 1 0 0,-1 1 0 0 0,1 0-1 0 0,0 0 1 0 0,0 0 0 0 0,0 0-1 0 0,0-1 1 0 0,0 1 0 0 0,0 0-1 0 0,0 0 1 0 0,0 0-1 0 0,-1 0 1 0 0,1-1 0 0 0,0 1-1 0 0,0 0 1 0 0,0 0 0 0 0,0 0-1 0 0,-1 0 1 0 0,1 0 0 0 0,0 0-1 0 0,0 0 1 0 0,0 0-1 0 0,0-1 1 0 0,-1 1 0 0 0,1 0-1 0 0,0 0 1 0 0,0 0 0 0 0,0 0-1 0 0,-1 0 1 0 0,1 0 0 0 0,0 0-1 0 0,0 0 1 0 0,0 0 0 0 0,-1 0-1 0 0,1 0 1 0 0,0 0-1 0 0,0 0 1 0 0,0 1 0 0 0,-1-1-1 0 0,1 0 1 0 0,0 0 0 0 0,0 0-1 0 0,-1 0 1 0 0,-18 39 176 0 0,4 2 66 0 0,2 0 0 0 0,-14 73 1 0 0,27-112-261 0 0,-7 52 270 0 0,7-51-272 0 0,0 0 1 0 0,0 0-1 0 0,0-1 1 0 0,0 1 0 0 0,1 0-1 0 0,-1 0 1 0 0,1-1-1 0 0,-1 1 1 0 0,1 0-1 0 0,0-1 1 0 0,0 1 0 0 0,1-1-1 0 0,-1 1 1 0 0,0-1-1 0 0,1 0 1 0 0,-1 1-1 0 0,3 1 1 0 0,-2-3-5 0 0,0 0 0 0 0,0 0 0 0 0,0-1 1 0 0,0 1-1 0 0,0-1 0 0 0,0 0 0 0 0,0 1 0 0 0,0-1 1 0 0,0 0-1 0 0,0 0 0 0 0,0 0 0 0 0,0 0 0 0 0,0 0 1 0 0,0-1-1 0 0,0 1 0 0 0,0-1 0 0 0,0 1 0 0 0,0-1 0 0 0,0 0 1 0 0,-1 0-1 0 0,1 0 0 0 0,0 0 0 0 0,0 0 0 0 0,-1 0 1 0 0,1 0-1 0 0,3-3 0 0 0,39-35 31 0 0,-36 30-31 0 0,-1-1 0 0 0,0 0 0 0 0,-1 0 0 0 0,0 0 0 0 0,0-1 0 0 0,-1 1 0 0 0,-1-1-1 0 0,6-18 1 0 0,-2-4 23 0 0,5-56 0 0 0,-10 68-28 0 0,-3 18-2 0 0,1-4-5 0 0,2 3 1 0 0,1 1-1 0 0,1 2 3 0 0,-4 4-1 0 0,0 9 0 0 0,1 1 1 0 0,9 74 4 0 0,-8-25 9 0 0,-3-51 10 0 0,1 0 0 0 0,0 0 0 0 0,1-1 0 0 0,4 17 0 0 0,-5-23-9 0 0,0-1 1 0 0,1 1-1 0 0,-1-1 0 0 0,1 1 0 0 0,0-1 1 0 0,0 0-1 0 0,0 1 0 0 0,0-1 1 0 0,4 4-1 0 0,-5-6-6 0 0,1 0 0 0 0,-1 0 0 0 0,1 0 0 0 0,-1 0 0 0 0,1 0-1 0 0,-1 0 1 0 0,1-1 0 0 0,-1 1 0 0 0,1 0 0 0 0,0-1 0 0 0,-1 1 0 0 0,1-1 0 0 0,2 1 0 0 0,15-5-653 0 0,-17 3 581 0 0,0 0 0 0 0,0-1 0 0 0,0 1 0 0 0,0-1 0 0 0,0 1-1 0 0,0-1 1 0 0,-1 0 0 0 0,1 0 0 0 0,-1 0 0 0 0,3-3 0 0 0,-1 0-102 0 0,-1-1 1 0 0,1 1-1 0 0,-1 0 1 0 0,0-1-1 0 0,0 0 0 0 0,1-9 1 0 0,-1-6-299 0 0</inkml:trace>
</inkml:ink>
</file>

<file path=ppt/ink/ink56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0:37:59.116"/>
    </inkml:context>
    <inkml:brush xml:id="br0">
      <inkml:brushProperty name="width" value="0.1" units="cm"/>
      <inkml:brushProperty name="height" value="0.1" units="cm"/>
    </inkml:brush>
  </inkml:definitions>
  <inkml:trace contextRef="#ctx0" brushRef="#br0">68 22 2945 0 0,'0'-1'142'0'0,"0"1"0"0"0,0-1 0 0 0,0 0 0 0 0,0 1 0 0 0,0-1 0 0 0,0 0 0 0 0,0 1 1 0 0,0-1-1 0 0,0 0 0 0 0,0 1 0 0 0,0-1 0 0 0,0 0 0 0 0,-1 1 0 0 0,1-1 0 0 0,0 0 0 0 0,0 1 1 0 0,-1-1-1 0 0,1 1 0 0 0,-1-1 0 0 0,1 1 0 0 0,0-1 0 0 0,-1 0 0 0 0,1 1 0 0 0,-1 0 0 0 0,1-1 1 0 0,-1 1-1 0 0,0-1 0 0 0,-9-3 702 0 0,3 6-541 0 0,-1 11 89 0 0,-11 85-180 0 0,4 53 147 0 0,14-117-299 0 0,1 0 0 0 0,2 0 1 0 0,1-1-1 0 0,2 1 0 0 0,12 47 0 0 0,-15-75-64 0 0,0-1 0 0 0,1 1 0 0 0,-1 0 0 0 0,1-1-1 0 0,0 1 1 0 0,1-1 0 0 0,-1 0 0 0 0,1 0 0 0 0,0 0-1 0 0,1 0 1 0 0,-1-1 0 0 0,1 0 0 0 0,6 5 0 0 0,-11-9-27 0 0,0 0 0 0 0,0 1 0 0 0,1-1 0 0 0,-1 0 1 0 0,0 0-1 0 0,1 0 0 0 0,-1 1 0 0 0,0-1 0 0 0,1 0 0 0 0,-1 0 1 0 0,0 0-1 0 0,1 0 0 0 0,-1 0 0 0 0,1 0 0 0 0,-1 0 0 0 0,0 0 1 0 0,1 0-1 0 0,-1 0 0 0 0,0 0 0 0 0,1 0 0 0 0,-1 0 0 0 0,0 0 1 0 0,1 0-1 0 0,-1 0 0 0 0,1 0 0 0 0,-1-1 0 0 0,0 1 0 0 0,1 0 1 0 0,-1 0-1 0 0,0 0 0 0 0,1-1 0 0 0,2-3-954 0 0,-1-1 117 0 0,2-9 250 0 0,6-15-556 0 0</inkml:trace>
</inkml:ink>
</file>

<file path=ppt/ink/ink56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0:37:59.485"/>
    </inkml:context>
    <inkml:brush xml:id="br0">
      <inkml:brushProperty name="width" value="0.1" units="cm"/>
      <inkml:brushProperty name="height" value="0.1" units="cm"/>
    </inkml:brush>
  </inkml:definitions>
  <inkml:trace contextRef="#ctx0" brushRef="#br0">39 78 3793 0 0,'-3'-77'1517'0'0,"2"77"-886"0"0,-6 18 103 0 0,-10 39-3 0 0,14-43-621 0 0,0 0 1 0 0,1 0 0 0 0,1 0-1 0 0,0 0 1 0 0,1 0 0 0 0,0 0-1 0 0,1 0 1 0 0,1 0 0 0 0,7 27-1 0 0,4 5 93 0 0,32 70 0 0 0,-7-18-316 0 0,-7-31-3403 0 0</inkml:trace>
</inkml:ink>
</file>

<file path=ppt/ink/ink56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0:37:59.818"/>
    </inkml:context>
    <inkml:brush xml:id="br0">
      <inkml:brushProperty name="width" value="0.1" units="cm"/>
      <inkml:brushProperty name="height" value="0.1" units="cm"/>
    </inkml:brush>
  </inkml:definitions>
  <inkml:trace contextRef="#ctx0" brushRef="#br0">40 1 3305 0 0,'-2'0'92'0'0,"0"0"1"0"0,1 1 0 0 0,-1-1 0 0 0,0 1 0 0 0,0 0-1 0 0,0-1 1 0 0,1 1 0 0 0,-1 0 0 0 0,1 0 0 0 0,-1 0-1 0 0,0 0 1 0 0,1 1 0 0 0,0-1 0 0 0,-1 0 0 0 0,1 1-1 0 0,0-1 1 0 0,0 0 0 0 0,-1 1 0 0 0,1 0-1 0 0,0-1 1 0 0,1 1 0 0 0,-1 0 0 0 0,0-1 0 0 0,0 1-1 0 0,1 0 1 0 0,-1 0 0 0 0,1-1 0 0 0,-1 1 0 0 0,1 0-1 0 0,0 0 1 0 0,0 4 0 0 0,-2 37 472 0 0,3-21 74 0 0,3 12-406 0 0,2 0 1 0 0,2 0 0 0 0,1-1 0 0 0,2 0-1 0 0,0 0 1 0 0,27 48 0 0 0,-15-48-71 0 0,-23-32-210 0 0,1 0 0 0 0,-1 0 0 0 0,1 0 0 0 0,0 0 1 0 0,-1-1-1 0 0,1 1 0 0 0,0 0 0 0 0,0-1 0 0 0,-1 1 1 0 0,1 0-1 0 0,0-1 0 0 0,0 1 0 0 0,0-1 0 0 0,0 1 1 0 0,0-1-1 0 0,0 0 0 0 0,-1 1 0 0 0,1-1 0 0 0,0 0 1 0 0,0 0-1 0 0,0 0 0 0 0,0 0 0 0 0,0 1 0 0 0,0-1 1 0 0,0 0-1 0 0,0-1 0 0 0,0 1 0 0 0,0 0 0 0 0,0 0 1 0 0,0 0-1 0 0,2-1 0 0 0,-2-3-1009 0 0</inkml:trace>
</inkml:ink>
</file>

<file path=ppt/ink/ink56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0:38:00.180"/>
    </inkml:context>
    <inkml:brush xml:id="br0">
      <inkml:brushProperty name="width" value="0.1" units="cm"/>
      <inkml:brushProperty name="height" value="0.1" units="cm"/>
    </inkml:brush>
  </inkml:definitions>
  <inkml:trace contextRef="#ctx0" brushRef="#br0">22 361 3201 0 0,'-1'0'196'0'0,"-1"0"0"0"0,1-1 0 0 0,0 0 0 0 0,0 1 0 0 0,-1-1 0 0 0,1 0 0 0 0,0 0 0 0 0,0 0 0 0 0,0 0 0 0 0,0 1 0 0 0,0-1 1 0 0,0-1-1 0 0,0 1 0 0 0,0 0 0 0 0,1 0 0 0 0,-1 0 0 0 0,0 0 0 0 0,1-1 0 0 0,-1 1 0 0 0,1 0 0 0 0,-1-1 0 0 0,1 1 0 0 0,-1-2 0 0 0,3 0-158 0 0,0 0 0 0 0,0 0 0 0 0,0 0 0 0 0,0 0 0 0 0,0 0 0 0 0,1 1 0 0 0,-1-1 0 0 0,1 1 0 0 0,-1 0 0 0 0,5-3 0 0 0,-2 1-39 0 0,81-69 10 0 0,-20 25 14 0 0,-59 43-20 0 0,94-64 43 0 0,-36 16 1 0 0,-48 39-44 0 0,-13 12-3 0 0,-1-1 1 0 0,1 0-1 0 0,-1 1 1 0 0,1-1-1 0 0,-1-1 1 0 0,0 1-1 0 0,-1 0 0 0 0,6-8 1 0 0,-6 9-3 0 0,0 2-1 0 0,-2 0 0 0 0,1-1 1 0 0,-27 40 148 0 0,-12 42 40 0 0,21-47 20 0 0,1 2 0 0 0,-19 60 0 0 0,32-87-169 0 0,1 1 0 0 0,0 0-1 0 0,0 0 1 0 0,1 0-1 0 0,1 0 1 0 0,-1 0-1 0 0,2 0 1 0 0,-1 0 0 0 0,1 0-1 0 0,1 0 1 0 0,0 0-1 0 0,0 0 1 0 0,1 0-1 0 0,0-1 1 0 0,6 11-1 0 0,-7-16-24 0 0,0 0-1 0 0,1 0 1 0 0,0-1-1 0 0,0 1 1 0 0,0-1-1 0 0,1 0 0 0 0,-1 0 1 0 0,0 0-1 0 0,1 0 1 0 0,0-1-1 0 0,0 1 1 0 0,0-1-1 0 0,0 0 0 0 0,0 0 1 0 0,0-1-1 0 0,1 1 1 0 0,-1-1-1 0 0,1 0 0 0 0,-1 0 1 0 0,1 0-1 0 0,-1-1 1 0 0,1 1-1 0 0,-1-1 1 0 0,1 0-1 0 0,-1-1 0 0 0,1 1 1 0 0,8-3-1 0 0,2 0-79 0 0,0 0 0 0 0,-1-1 0 0 0,1-1 0 0 0,-1 0-1 0 0,0-1 1 0 0,27-16 0 0 0,-25 10-153 0 0,0-1 0 0 0,0 0 1 0 0,-2-1-1 0 0,26-31 0 0 0,-28 30 149 0 0,-4 5-21 0 0,0 0 1 0 0,-1 0-1 0 0,0-1 0 0 0,-1 0 1 0 0,0 0-1 0 0,0-1 0 0 0,5-17 1 0 0,-9 19 37 0 0,1 1 1 0 0,-2 0-1 0 0,1-1 1 0 0,-1 1-1 0 0,-1-1 0 0 0,0-11 1 0 0,-2 9 24 0 0,-7-6 79 0 0,-4 4 65 0 0,12 14-103 0 0,0-1 0 0 0,0 0 0 0 0,0 0 0 0 0,-1 0-1 0 0,1 1 1 0 0,0-1 0 0 0,-1 1 0 0 0,1-1 0 0 0,0 1 0 0 0,-1 0-1 0 0,1-1 1 0 0,-1 1 0 0 0,1 0 0 0 0,0 0 0 0 0,-3 0 0 0 0,-22 6 315 0 0,17 3-56 0 0,5 6-27 0 0,3 0-127 0 0,-2 21 376 0 0,2-29-437 0 0,0 0 0 0 0,0 0 0 0 0,1 0 0 0 0,0 1 0 0 0,0-1 0 0 0,0 0 0 0 0,1 0 0 0 0,0 0 0 0 0,0 0 0 0 0,1 1 0 0 0,0-2 0 0 0,1 1 0 0 0,3 8 0 0 0,17 13-8 0 0,-21-25-32 0 0,1-1 0 0 0,0 1 0 0 0,0 0 0 0 0,0-1 0 0 0,1 0-1 0 0,-1 0 1 0 0,0 0 0 0 0,1 0 0 0 0,0-1 0 0 0,-1 1 0 0 0,1-1-1 0 0,0 0 1 0 0,0 0 0 0 0,-1 0 0 0 0,8 0 0 0 0,-4-1-39 0 0,-1 0-1 0 0,1 0 1 0 0,-1-1 0 0 0,0 0 0 0 0,1-1-1 0 0,8-3 1 0 0,16-4-152 0 0,-22 5 20 0 0</inkml:trace>
</inkml:ink>
</file>

<file path=ppt/ink/ink5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23:33:00.177"/>
    </inkml:context>
    <inkml:brush xml:id="br0">
      <inkml:brushProperty name="width" value="0.05" units="cm"/>
      <inkml:brushProperty name="height" value="0.05" units="cm"/>
      <inkml:brushProperty name="color" value="#E71224"/>
    </inkml:brush>
  </inkml:definitions>
  <inkml:trace contextRef="#ctx0" brushRef="#br0">166 218 6217 0 0,'-7'19'6466'0'0,"-18"12"-6452"0"0,9-12 344 0 0,4-3-323 0 0,-6 6 120 0 0,-11 15 214 0 0,10-10-147 0 0,13-17-140 0 0,1 0 0 0 0,-1 1 0 0 0,2 0 0 0 0,-1 0 0 0 0,2 0 0 0 0,-1 0 0 0 0,2 1 0 0 0,-3 14 0 0 0,7 18 179 0 0,6-16-94 0 0,-7-24-142 0 0,1 0 1 0 0,1-1 0 0 0,-1 1 0 0 0,0-1-1 0 0,1 1 1 0 0,0-1 0 0 0,-1 0 0 0 0,1 0 0 0 0,5 4-1 0 0,-7-6-20 0 0,1 0 0 0 0,-1 0 0 0 0,0 0-1 0 0,1-1 1 0 0,-1 1 0 0 0,0 0 0 0 0,1-1 0 0 0,-1 1 0 0 0,1-1-1 0 0,-1 1 1 0 0,1-1 0 0 0,-1 0 0 0 0,1 0 0 0 0,-1 0-1 0 0,1 0 1 0 0,-1 0 0 0 0,1 0 0 0 0,-1 0 0 0 0,1 0-1 0 0,-1 0 1 0 0,1-1 0 0 0,-1 1 0 0 0,1-1 0 0 0,-1 1 0 0 0,0-1-1 0 0,1 1 1 0 0,-1-1 0 0 0,1 0 0 0 0,1-1 0 0 0,19-19 48 0 0,-10 7-11 0 0,-10 11-31 0 0,6-7 2 0 0,26-34 36 0 0,10-21 5 0 0,-36 51-40 0 0,-1-1-1 0 0,11-27 1 0 0,-5-12 12 0 0,-12 46-19 0 0,-1 6-7 0 0,0 0 0 0 0,0 1 0 0 0,0-1 0 0 0,0 1 0 0 0,1-1 0 0 0,-1 1 0 0 0,0-1 0 0 0,1 1 0 0 0,-1-1 0 0 0,1 1 0 0 0,-1-1 0 0 0,1 1 0 0 0,0 0 0 0 0,0-1 0 0 0,0 1 0 0 0,0 0 0 0 0,0-1 0 0 0,0 1 0 0 0,0 0 1 0 0,0 0-1 0 0,0 0 0 0 0,0 0 0 0 0,1 0 0 0 0,1-1 0 0 0,3 41 169 0 0,-6-24-100 0 0,1 1 1 0 0,1-1-1 0 0,1 0 0 0 0,0 1 1 0 0,0-1-1 0 0,2-1 0 0 0,0 1 1 0 0,1 0-1 0 0,0-1 1 0 0,1 0-1 0 0,0-1 0 0 0,15 20 1 0 0,-14-27-66 0 0,-1 1 1 0 0,2-1 0 0 0,-1-1 0 0 0,0 1 0 0 0,1-1 0 0 0,0-1 0 0 0,0 0-1 0 0,1 0 1 0 0,-1-1 0 0 0,1 0 0 0 0,0 0 0 0 0,0-1 0 0 0,19 1 0 0 0,-15-2-259 0 0,-1-1 1 0 0,1 0-1 0 0,24-4 1 0 0,-36 3 147 0 0,1 1-1 0 0,0-1 1 0 0,0 1 0 0 0,0-1 0 0 0,-1 0-1 0 0,1 0 1 0 0,0 0 0 0 0,-1-1-1 0 0,1 1 1 0 0,-1 0 0 0 0,1-1-1 0 0,-1 0 1 0 0,0 0 0 0 0,1 1 0 0 0,-1-1-1 0 0,0-1 1 0 0,0 1 0 0 0,-1 0-1 0 0,1 0 1 0 0,0-1 0 0 0,-1 1-1 0 0,1-1 1 0 0,1-4 0 0 0,1-5-1174 0 0</inkml:trace>
  <inkml:trace contextRef="#ctx0" brushRef="#br0" timeOffset="1">403 1 7274 0 0,'-7'28'7735'0'0,"7"-22"-7684"0"0,0 1 1 0 0,1-1-1 0 0,0 0 0 0 0,0 0 1 0 0,1 0-1 0 0,-1 0 1 0 0,1 0-1 0 0,4 9 0 0 0,15 29 122 0 0,15 20 339 0 0,2 3 117 0 0,0 7-352 0 0,-13-23-96 0 0,2 0 1 0 0,2-2-1 0 0,2-1 1 0 0,47 55-1 0 0,-63-87-782 0 0,28 25-4039 0 0</inkml:trace>
</inkml:ink>
</file>

<file path=ppt/ink/ink56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0:38:00.580"/>
    </inkml:context>
    <inkml:brush xml:id="br0">
      <inkml:brushProperty name="width" value="0.1" units="cm"/>
      <inkml:brushProperty name="height" value="0.1" units="cm"/>
    </inkml:brush>
  </inkml:definitions>
  <inkml:trace contextRef="#ctx0" brushRef="#br0">0 176 2705 0 0,'88'-33'3163'0'0,"-64"84"-1088"0"0,-20-45-2038 0 0,1-1 0 0 0,0 1 1 0 0,0-1-1 0 0,0 0 0 0 0,1 0 0 0 0,0 0 0 0 0,0-1 0 0 0,7 4 1 0 0,-9-5 4 0 0,1-1 1 0 0,0 0 0 0 0,0 0 0 0 0,0 0-1 0 0,0 0 1 0 0,8 0 0 0 0,15-3 355 0 0,-27 1-377 0 0,0-1-1 0 0,0 1 1 0 0,0-1 0 0 0,0 1-1 0 0,-1-1 1 0 0,1 0-1 0 0,0 1 1 0 0,0-1 0 0 0,-1 0-1 0 0,1 0 1 0 0,0 1-1 0 0,-1-1 1 0 0,1 0-1 0 0,-1 0 1 0 0,1 0 0 0 0,-1 0-1 0 0,0 0 1 0 0,1 0-1 0 0,-1 0 1 0 0,0 0 0 0 0,0 0-1 0 0,1 0 1 0 0,-1-1-1 0 0,3-33 156 0 0,-3 21-202 0 0,0 4 30 0 0,-1 0 0 0 0,0 0 0 0 0,-1 0 0 0 0,0 0 0 0 0,0 0-1 0 0,-1 1 1 0 0,-4-12 0 0 0,-16-37-51 0 0,22 53 34 0 0,3-26-41 0 0,2 28-47 0 0,50 12 83 0 0,-43-7 20 0 0,1 0-1 0 0,0 0 1 0 0,-1-1-1 0 0,22-1 1 0 0,2 2-1 0 0,-28-1 3 0 0,0 0 0 0 0,0-1 1 0 0,1 0-1 0 0,-1 0 0 0 0,12-2 0 0 0,-19 2-1 0 0,1 0-1 0 0,-1 0 1 0 0,0 0 0 0 0,0-1-1 0 0,0 1 1 0 0,0 0-1 0 0,0 0 1 0 0,0 0-1 0 0,0 0 1 0 0,1-1-1 0 0,-1 1 1 0 0,0 0 0 0 0,0 0-1 0 0,0 0 1 0 0,0 0-1 0 0,0-1 1 0 0,0 1-1 0 0,0 0 1 0 0,0 0 0 0 0,0 0-1 0 0,0-1 1 0 0,0 1-1 0 0,0 0 1 0 0,0 0-1 0 0,0 0 1 0 0,0-1-1 0 0,-1 1 1 0 0,1 0 0 0 0,0 0-1 0 0,0 0 1 0 0,0 0-1 0 0,0-1 1 0 0,0 1-1 0 0,0 0 1 0 0,0 0-1 0 0,0 0 1 0 0,-1 0 0 0 0,1-1-1 0 0,0 1 1 0 0,0 0-1 0 0,0 0 1 0 0,0 0-1 0 0,-1 0 1 0 0,1 0-1 0 0,0 0 1 0 0,0 0 0 0 0,0 0-1 0 0,-1-1 1 0 0,-2 4 6 0 0,-1 0 1 0 0,1 0-1 0 0,0 0 1 0 0,0 0-1 0 0,0 0 1 0 0,0 1-1 0 0,0-1 1 0 0,1 1-1 0 0,-2 4 1 0 0,-3 1 20 0 0,2-3-26 0 0,-15 26 165 0 0,20-31-169 0 0,0 0 1 0 0,0 0-1 0 0,0 0 1 0 0,0-1-1 0 0,0 1 1 0 0,0 0-1 0 0,0 0 1 0 0,0 0-1 0 0,1 0 1 0 0,-1 0-1 0 0,0 0 1 0 0,1-1-1 0 0,-1 1 1 0 0,1 0-1 0 0,-1 0 1 0 0,0 0-1 0 0,1-1 1 0 0,0 1-1 0 0,-1 0 1 0 0,1-1-1 0 0,-1 1 0 0 0,1 0 1 0 0,0-1-1 0 0,0 1 1 0 0,-1-1-1 0 0,1 1 1 0 0,0-1-1 0 0,0 1 1 0 0,0-1-1 0 0,-1 0 1 0 0,1 1-1 0 0,0-1 1 0 0,0 0-1 0 0,0 0 1 0 0,0 0-1 0 0,0 0 1 0 0,0 1-1 0 0,-1-1 1 0 0,2-1-1 0 0,52 23-822 0 0,-49-18 726 0 0,1-1-1 0 0,0 0 0 0 0,-1-1 0 0 0,1 0 1 0 0,0 0-1 0 0,1 0 0 0 0,-1 0 1 0 0,0-1-1 0 0,0 0 0 0 0,7 0 0 0 0,9-2-861 0 0</inkml:trace>
</inkml:ink>
</file>

<file path=ppt/ink/ink56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0:38:00.930"/>
    </inkml:context>
    <inkml:brush xml:id="br0">
      <inkml:brushProperty name="width" value="0.1" units="cm"/>
      <inkml:brushProperty name="height" value="0.1" units="cm"/>
    </inkml:brush>
  </inkml:definitions>
  <inkml:trace contextRef="#ctx0" brushRef="#br0">174 68 4929 0 0,'5'-23'1091'0'0,"-4"20"-974"0"0,0 1-1 0 0,0 0 1 0 0,0-1-1 0 0,-1 1 1 0 0,1-1-1 0 0,-1 1 1 0 0,0-1-1 0 0,1 1 1 0 0,-1-1-1 0 0,0 1 1 0 0,-1 0-1 0 0,1-1 1 0 0,-1-3-1 0 0,-1 5-90 0 0,1 0-1 0 0,-1 1 1 0 0,0-1 0 0 0,1 0-1 0 0,-1 1 1 0 0,0-1 0 0 0,0 1 0 0 0,0-1-1 0 0,1 1 1 0 0,-1 0 0 0 0,0 0-1 0 0,0 0 1 0 0,0 0 0 0 0,0 0-1 0 0,0 0 1 0 0,1 0 0 0 0,-1 1-1 0 0,0-1 1 0 0,0 1 0 0 0,0-1-1 0 0,1 1 1 0 0,-3 1 0 0 0,-70 21 410 0 0,69-21-408 0 0,0 0 0 0 0,1 0 0 0 0,-1 1 0 0 0,1-1 0 0 0,0 1 0 0 0,-1 0 0 0 0,1 0 0 0 0,1 1 0 0 0,-1-1 0 0 0,0 1 0 0 0,1 0 0 0 0,-6 7 0 0 0,8-9-8 0 0,0 1 0 0 0,0-1-1 0 0,0 1 1 0 0,0-1 0 0 0,1 1 0 0 0,-1-1 0 0 0,1 1-1 0 0,0-1 1 0 0,-1 1 0 0 0,1-1 0 0 0,0 1 0 0 0,0-1 0 0 0,1 1-1 0 0,-1 0 1 0 0,0-1 0 0 0,1 1 0 0 0,0-1 0 0 0,-1 1-1 0 0,2 2 1 0 0,1-1-3 0 0,-1 0 0 0 0,1 0 0 0 0,0 0 0 0 0,0 0-1 0 0,0 0 1 0 0,0 0 0 0 0,1-1 0 0 0,-1 0 0 0 0,7 5 0 0 0,0-1 9 0 0,0-1 0 0 0,1 0 0 0 0,-1-1 1 0 0,1 0-1 0 0,1 0 0 0 0,-1-1 1 0 0,17 4-1 0 0,-4-5-139 0 0,-1 0-1 0 0,1-1 1 0 0,28-2 0 0 0,-39 0-155 0 0,-1-1 0 0 0,0-1 0 0 0,0 0-1 0 0,0 0 1 0 0,0-1 0 0 0,0-1 0 0 0,22-10 0 0 0,-16 2-318 0 0</inkml:trace>
</inkml:ink>
</file>

<file path=ppt/ink/ink56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0:38:01.284"/>
    </inkml:context>
    <inkml:brush xml:id="br0">
      <inkml:brushProperty name="width" value="0.1" units="cm"/>
      <inkml:brushProperty name="height" value="0.1" units="cm"/>
    </inkml:brush>
  </inkml:definitions>
  <inkml:trace contextRef="#ctx0" brushRef="#br0">27 1 5401 0 0,'-1'0'101'0'0,"0"0"0"0"0,0 0 0 0 0,1 0-1 0 0,-1-1 1 0 0,0 1 0 0 0,0 0 0 0 0,1 0 0 0 0,-1 0 0 0 0,0 0-1 0 0,0 0 1 0 0,1 0 0 0 0,-1 1 0 0 0,0-1 0 0 0,1 0 0 0 0,-1 0-1 0 0,0 0 1 0 0,0 1 0 0 0,1-1 0 0 0,-1 0 0 0 0,0 1 0 0 0,1-1-1 0 0,-1 1 1 0 0,1-1 0 0 0,-1 0 0 0 0,0 1 0 0 0,1 0 0 0 0,-1-1-1 0 0,1 1 1 0 0,-1-1 0 0 0,0 2 0 0 0,-4 27 698 0 0,15 37-1167 0 0,-9-61 585 0 0,3 20-209 0 0,-1 13 14 0 0,5 26 8 0 0,14 97 72 0 0,1-3-66 0 0,-15-110-119 0 0,-4-25 2 0 0,-4-23 75 0 0,0 0 1 0 0,0 0 0 0 0,1 1 0 0 0,-1-1 0 0 0,0 0 0 0 0,0 0 0 0 0,0 1-1 0 0,1-1 1 0 0,-1 0 0 0 0,0 0 0 0 0,1 0 0 0 0,-1 1 0 0 0,0-1-1 0 0,1 0 1 0 0,-1 0 0 0 0,0 0 0 0 0,1 0 0 0 0,-1 0 0 0 0,0 0 0 0 0,1 1-1 0 0,-1-1 1 0 0,0 0 0 0 0,1 0 0 0 0,-1 0 0 0 0,0 0 0 0 0,1 0-1 0 0,-1 0 1 0 0,0-1 0 0 0,1 1 0 0 0,-1 0 0 0 0,0 0 0 0 0,1 0 0 0 0,-1 0-1 0 0,0 0 1 0 0,1 0 0 0 0,-1-1 0 0 0,0 1 0 0 0,0 0 0 0 0,1 0-1 0 0,-1 0 1 0 0,0-1 0 0 0,0 1 0 0 0,1 0 0 0 0,-1 0 0 0 0,0-1-1 0 0,0 1 1 0 0,1 0 0 0 0,-1-1 0 0 0,0 1 0 0 0,0 0 0 0 0,0-1 0 0 0,26-23-83 0 0,-22 19 102 0 0,102-118-61 0 0,-52 57 37 0 0,-38 45-1 0 0,9-11-3 0 0,-9 10 1 0 0,2 0-1 0 0,36-35 1 0 0,-48 52 17 0 0,18-16-6 0 0,-14 10 12 0 0,-10 6 11 0 0,-2 4-13 0 0,1 0 0 0 0,-1 1-1 0 0,0 0 1 0 0,0-1 0 0 0,0 1 0 0 0,0 0 0 0 0,0 0 0 0 0,0 0 0 0 0,0 0 0 0 0,0 0-1 0 0,0 0 1 0 0,0 0 0 0 0,0 1 0 0 0,1-1 0 0 0,-1 1 0 0 0,-2 0 0 0 0,-5 1-2 0 0,-4 2 20 0 0,0 0 1 0 0,1 0 0 0 0,-1 1-1 0 0,1 1 1 0 0,0 0-1 0 0,-21 15 1 0 0,26-16 7 0 0,-1 1 0 0 0,1-1-1 0 0,1 1 1 0 0,-1 1 0 0 0,1-1 0 0 0,0 1 0 0 0,0 0-1 0 0,1 1 1 0 0,0-1 0 0 0,0 1 0 0 0,1 0 0 0 0,-5 12-1 0 0,8-16-19 0 0,0-1-1 0 0,1 0 1 0 0,-1 0-1 0 0,1 1 1 0 0,0-1-1 0 0,0 0 1 0 0,0 0-1 0 0,0 1 1 0 0,0-1-1 0 0,2 5 1 0 0,-1-6-5 0 0,-1-1 1 0 0,1 1-1 0 0,-1-1 1 0 0,1 1-1 0 0,0-1 1 0 0,-1 1 0 0 0,1-1-1 0 0,0 0 1 0 0,0 1-1 0 0,0-1 1 0 0,0 0-1 0 0,0 0 1 0 0,1 0 0 0 0,-1 0-1 0 0,2 1 1 0 0,5 3-53 0 0,0-2 1 0 0,0 1 0 0 0,1-1-1 0 0,-1-1 1 0 0,1 0-1 0 0,0 0 1 0 0,0 0 0 0 0,0-1-1 0 0,12 0 1 0 0,-1-1-444 0 0,0-1 0 0 0,1 0-1 0 0,23-6 1 0 0,-20 0-2965 0 0</inkml:trace>
</inkml:ink>
</file>

<file path=ppt/ink/ink56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0:38:01.677"/>
    </inkml:context>
    <inkml:brush xml:id="br0">
      <inkml:brushProperty name="width" value="0.1" units="cm"/>
      <inkml:brushProperty name="height" value="0.1" units="cm"/>
    </inkml:brush>
  </inkml:definitions>
  <inkml:trace contextRef="#ctx0" brushRef="#br0">0 186 3337 0 0,'25'4'567'0'0,"15"4"257"0"0,-10 5 592 0 0,-30-13-1377 0 0,1 0 1 0 0,-1 0-1 0 0,0 0 0 0 0,0 0 1 0 0,1 0-1 0 0,-1 0 0 0 0,0 1 1 0 0,0-1-1 0 0,0 0 0 0 0,1 0 1 0 0,-1 0-1 0 0,0 0 0 0 0,0 0 1 0 0,0 0-1 0 0,1 1 0 0 0,-1-1 1 0 0,0 0-1 0 0,0 0 0 0 0,0 0 1 0 0,0 1-1 0 0,1-1 0 0 0,-1 0 1 0 0,0 0-1 0 0,0 1 0 0 0,0-1 1 0 0,0 0-1 0 0,0 0 1 0 0,0 0-1 0 0,0 1 0 0 0,0-1 1 0 0,0 0-1 0 0,0 0 0 0 0,0 1 1 0 0,0-1-1 0 0,0 0 0 0 0,0 0 1 0 0,0 1-1 0 0,0-1 0 0 0,0 0 1 0 0,0 0-1 0 0,0 1 0 0 0,0-1 1 0 0,0 0-1 0 0,0 0 0 0 0,0 1 1 0 0,-1-1-1 0 0,1 0 0 0 0,0 0 1 0 0,0 0-1 0 0,0 1 0 0 0,0-1 1 0 0,-1 0-1 0 0,1 0 0 0 0,-1 0-23 0 0,1 0-1 0 0,-1 0 1 0 0,0 0-1 0 0,1 0 1 0 0,-1 0-1 0 0,0 0 1 0 0,1-1-1 0 0,-1 1 1 0 0,0 0-1 0 0,1 0 1 0 0,-1-1-1 0 0,1 1 1 0 0,-1 0-1 0 0,1-1 1 0 0,-1 1-1 0 0,1-1 1 0 0,-1 1-1 0 0,1-1 0 0 0,-1 1 1 0 0,1-1-1 0 0,0 1 1 0 0,-1-1-1 0 0,1 1 1 0 0,0-1-1 0 0,-1 0 1 0 0,1 1-1 0 0,0-1 1 0 0,0 1-1 0 0,0-1 1 0 0,-1 0-1 0 0,1 1 1 0 0,0-2-1 0 0,-2-4-59 0 0,0 0-1 0 0,1 0 0 0 0,-1 0 1 0 0,1 0-1 0 0,0 0 0 0 0,1 0 1 0 0,0-1-1 0 0,0 1 1 0 0,0 0-1 0 0,0 0 0 0 0,1 0 1 0 0,0 0-1 0 0,1 0 0 0 0,-1 0 1 0 0,1 0-1 0 0,0 0 1 0 0,1 0-1 0 0,-1 1 0 0 0,1-1 1 0 0,0 1-1 0 0,0 0 0 0 0,1 0 1 0 0,0 0-1 0 0,0 0 0 0 0,0 1 1 0 0,0-1-1 0 0,9-6 1 0 0,-9 8-487 0 0,38-17-1088 0 0,14 2 480 0 0</inkml:trace>
</inkml:ink>
</file>

<file path=ppt/ink/ink56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0:38:02.046"/>
    </inkml:context>
    <inkml:brush xml:id="br0">
      <inkml:brushProperty name="width" value="0.1" units="cm"/>
      <inkml:brushProperty name="height" value="0.1" units="cm"/>
    </inkml:brush>
  </inkml:definitions>
  <inkml:trace contextRef="#ctx0" brushRef="#br0">62 2 3297 0 0,'-14'-2'4144'0'0,"-33"11"-2438"0"0,47-8-1676 0 0,0 0 1 0 0,1 0-1 0 0,-1 0 0 0 0,1 1 0 0 0,0-1 0 0 0,-1 0 0 0 0,1 0 0 0 0,0 0 0 0 0,0 0 1 0 0,-1-1-1 0 0,1 1 0 0 0,0 0 0 0 0,0 0 0 0 0,0 0 0 0 0,0-1 0 0 0,0 1 0 0 0,0 0 0 0 0,1-1 1 0 0,-1 1-1 0 0,1 0 0 0 0,-1-1-7 0 0,8 5 4 0 0,1 1 0 0 0,-1 0 0 0 0,0 1 0 0 0,-1 0 0 0 0,1 0 0 0 0,-2 1 0 0 0,14 14 0 0 0,-12-11 20 0 0,-5-7-25 0 0,-1 1 0 0 0,0-1-1 0 0,0 0 1 0 0,-1 1 0 0 0,1-1-1 0 0,-1 1 1 0 0,0 0 0 0 0,-1 0-1 0 0,1-1 1 0 0,-1 1 0 0 0,0 0-1 0 0,1 10 1 0 0,-1-13-14 0 0,-1 1 0 0 0,0-1 0 0 0,0 1-1 0 0,0-1 1 0 0,-1 1 0 0 0,1-1 0 0 0,-1 1 0 0 0,1-1 0 0 0,-1 1-1 0 0,0-1 1 0 0,0 0 0 0 0,0 1 0 0 0,0-1 0 0 0,0 0 0 0 0,0 0-1 0 0,-1 0 1 0 0,1 0 0 0 0,-1 0 0 0 0,0 0 0 0 0,1 0 0 0 0,-1 0-1 0 0,0-1 1 0 0,0 1 0 0 0,0-1 0 0 0,0 1 0 0 0,-4 1 0 0 0,-5 3 70 0 0,-23 12-1070 0 0,21-15-2922 0 0</inkml:trace>
</inkml:ink>
</file>

<file path=ppt/ink/ink56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0:38:02.417"/>
    </inkml:context>
    <inkml:brush xml:id="br0">
      <inkml:brushProperty name="width" value="0.1" units="cm"/>
      <inkml:brushProperty name="height" value="0.1" units="cm"/>
    </inkml:brush>
  </inkml:definitions>
  <inkml:trace contextRef="#ctx0" brushRef="#br0">8 0 3201 0 0,'-2'8'138'0'0,"0"0"-1"0"0,0 0 1 0 0,1 0 0 0 0,1-1 0 0 0,-1 1 0 0 0,1 0 0 0 0,0 0-1 0 0,1 0 1 0 0,0 0 0 0 0,0 0 0 0 0,3 8 0 0 0,0 5 4 0 0,0 5-98 0 0,12 46-1 0 0,-13-63-95 0 0,0-1 0 0 0,0 1 0 0 0,1-1 0 0 0,0 0 1 0 0,0-1-1 0 0,1 1 0 0 0,0-1 0 0 0,11 13 0 0 0</inkml:trace>
</inkml:ink>
</file>

<file path=ppt/ink/ink56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0:38:02.977"/>
    </inkml:context>
    <inkml:brush xml:id="br0">
      <inkml:brushProperty name="width" value="0.1" units="cm"/>
      <inkml:brushProperty name="height" value="0.1" units="cm"/>
    </inkml:brush>
  </inkml:definitions>
  <inkml:trace contextRef="#ctx0" brushRef="#br0">0 157 4137 0 0,'26'-40'3562'0'0,"-17"30"-3277"0"0,1 1 0 0 0,0 0-1 0 0,22-14 1 0 0,-13 11-366 0 0,2 0 1 0 0,0 1-1 0 0,32-11 0 0 0,-35 16 101 0 0,-12 3-11 0 0,-7 9 58 0 0,2 125 487 0 0,4-74-154 0 0,19 97 1 0 0,-6-105-325 0 0,-15-43-62 0 0,1 0 0 0 0,0 0 1 0 0,0 0-1 0 0,0 0 0 0 0,1-1 0 0 0,0 0 1 0 0,0 0-1 0 0,9 7 0 0 0,-8-12 91 0 0,33-25-1 0 0,-28 15-127 0 0,-1 1 15 0 0,50-40-31 0 0,-35 22-72 0 0,5-21-61 0 0,-29 47 168 0 0,-1 0 0 0 0,0 0-1 0 0,0 1 1 0 0,1-1 0 0 0,-1 0 0 0 0,0 0-1 0 0,0 0 1 0 0,0 0 0 0 0,0 0 0 0 0,0 1-1 0 0,0-1 1 0 0,0 0 0 0 0,0 0 0 0 0,0 0 0 0 0,-1 0-1 0 0,1 0 1 0 0,0 0 0 0 0,0 1 0 0 0,-1-1-1 0 0,1 0 1 0 0,-1 0 0 0 0,0-1 0 0 0,1 2 2 0 0,-1 0 1 0 0,1 0 0 0 0,0-1 0 0 0,-1 1 0 0 0,1 0 0 0 0,0 0-1 0 0,-1 0 1 0 0,1 0 0 0 0,-1 0 0 0 0,1 0 0 0 0,0 0-1 0 0,-1 0 1 0 0,1 0 0 0 0,-1 0 0 0 0,1 0 0 0 0,0 0 0 0 0,-1 0-1 0 0,1 0 1 0 0,-1 0 0 0 0,1 0 0 0 0,0 0 0 0 0,-1 1 0 0 0,1-1-1 0 0,0 0 1 0 0,-1 0 0 0 0,1 0 0 0 0,0 1 0 0 0,-1-1-1 0 0,1 0 1 0 0,0 0 0 0 0,-1 1 0 0 0,1-1 0 0 0,0 0 0 0 0,0 1-1 0 0,-1-1 1 0 0,1 0 0 0 0,0 1 0 0 0,0-1 0 0 0,0 0 0 0 0,-1 1-1 0 0,1-1 1 0 0,0 0 0 0 0,0 1 0 0 0,0-1 0 0 0,0 1 0 0 0,0-1-1 0 0,0 0 1 0 0,0 1 0 0 0,0-1 0 0 0,0 1 0 0 0,0 0-1 0 0,-15 31 1 0 0,12-27 2 0 0,0 0 1 0 0,0 1-1 0 0,1-1 1 0 0,-1 1-1 0 0,1-1 1 0 0,0 1-1 0 0,1 0 0 0 0,-1 0 1 0 0,1 0-1 0 0,0 0 1 0 0,1 0-1 0 0,-1 0 1 0 0,1 0-1 0 0,1 0 0 0 0,0 7 1 0 0,9 4-178 0 0,-8-16 63 0 0,-1 0-1 0 0,0-1 1 0 0,0 1-1 0 0,0-1 1 0 0,0 1 0 0 0,1-1-1 0 0,-1 1 1 0 0,0-1 0 0 0,0 0-1 0 0,1 0 1 0 0,-1 1 0 0 0,0-1-1 0 0,1 0 1 0 0,-1 0-1 0 0,0 0 1 0 0,1-1 0 0 0,-1 1-1 0 0,1 0 1 0 0,29-13-2132 0 0,-11 0 1907 0 0,-14 9 213 0 0,0 0 1 0 0,0-1 0 0 0,-1 0-1 0 0,0-1 1 0 0,0 1 0 0 0,0-1-1 0 0,5-10 1 0 0,16-36-375 0 0,-18 31 618 0 0,-1 5 373 0 0,-1 0-1 0 0,8-34 1 0 0,-13 45-97 0 0,0-1 0 0 0,-1 0 0 0 0,0 0 0 0 0,0 0 0 0 0,0 0 0 0 0,-1 0 0 0 0,-1-9 0 0 0,-2 9 892 0 0,-1 13-699 0 0,0 7-665 0 0,3-7 182 0 0,2-7-80 0 0,-9 36 24 0 0,8-30-33 0 0,0 1 0 0 0,0 0 0 0 0,1 0 0 0 0,0 0 0 0 0,1 12 0 0 0,-1-17-9 0 0,1 1 0 0 0,-1-1 0 0 0,1 0-1 0 0,0 1 1 0 0,0-1 0 0 0,0 0 0 0 0,0 0 0 0 0,0 0-1 0 0,0 0 1 0 0,0 1 0 0 0,1-1 0 0 0,-1-1-1 0 0,1 1 1 0 0,-1 0 0 0 0,1 0 0 0 0,0-1-1 0 0,3 3 1 0 0,-2-2 3 0 0,0 0-1 0 0,0-1 1 0 0,0 0-1 0 0,1 1 1 0 0,-1-1-1 0 0,0 0 1 0 0,1-1-1 0 0,-1 1 1 0 0,7 0-1 0 0,14 1 146 0 0,50 1-681 0 0,-68-3 389 0 0,0-1 0 0 0,0 0-1 0 0,0 1 1 0 0,-1-2 0 0 0,1 1-1 0 0,0-1 1 0 0,-1 1 0 0 0,1-2-1 0 0,8-4 1 0 0,-7 1-1149 0 0,0-5-2193 0 0</inkml:trace>
</inkml:ink>
</file>

<file path=ppt/ink/ink56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0:38:03.352"/>
    </inkml:context>
    <inkml:brush xml:id="br0">
      <inkml:brushProperty name="width" value="0.1" units="cm"/>
      <inkml:brushProperty name="height" value="0.1" units="cm"/>
    </inkml:brush>
  </inkml:definitions>
  <inkml:trace contextRef="#ctx0" brushRef="#br0">30 1 4825 0 0,'1'1'5004'0'0,"3"5"-5162"0"0,-4-6 174 0 0,20 33-3 0 0,0 26 21 0 0,-18-51-31 0 0,26 124 51 0 0,-21-91-123 0 0,2-1-1 0 0,16 47 0 0 0,-24-85 51 0 0,9 29-559 0 0,-9-31 467 0 0,-1 1 0 0 0,0 0-1 0 0,1 0 1 0 0,-1 0 0 0 0,0 0 0 0 0,1 0-1 0 0,-1 0 1 0 0,0 0 0 0 0,0 0-1 0 0,0 0 1 0 0,0 0 0 0 0,0 0-1 0 0,0 0 1 0 0,0 0 0 0 0,0 0 0 0 0,0 1-1 0 0,-1-1 1 0 0,1 0 0 0 0,0-1-1 0 0,-1 1 1 0 0,1 0 0 0 0,-1 2-1 0 0</inkml:trace>
  <inkml:trace contextRef="#ctx0" brushRef="#br0" timeOffset="1">0 369 4369 0 0,'0'-6'1595'0'0,"1"1"39"0"0,-1 2-468 0 0,1-2-284 0 0,-1 3-841 0 0,1-1 0 0 0,0 0 0 0 0,-1 0-1 0 0,1 1 1 0 0,1-1 0 0 0,-1 0 0 0 0,0 1 0 0 0,1-1 0 0 0,-1 1 0 0 0,1 0-1 0 0,0-1 1 0 0,0 1 0 0 0,-1 0 0 0 0,2 0 0 0 0,-1 0 0 0 0,0 0 0 0 0,0 1-1 0 0,4-3 1 0 0,23-14-143 0 0,-17 12 134 0 0,-12 6-28 0 0,8-3-77 0 0,0 0 0 0 0,0 1 0 0 0,0 0 0 0 0,1 0 0 0 0,-1 1 0 0 0,1 0 0 0 0,14 1 1 0 0,9-2-15 0 0,1 0-551 0 0,-24 2-123 0 0,5-1-3053 0 0</inkml:trace>
</inkml:ink>
</file>

<file path=ppt/ink/ink56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0:38:04.033"/>
    </inkml:context>
    <inkml:brush xml:id="br0">
      <inkml:brushProperty name="width" value="0.1" units="cm"/>
      <inkml:brushProperty name="height" value="0.1" units="cm"/>
    </inkml:brush>
  </inkml:definitions>
  <inkml:trace contextRef="#ctx0" brushRef="#br0">194 157 4721 0 0,'-26'6'4627'0'0,"-7"16"-4545"0"0,6-1-5 0 0,15-14-72 0 0,0 1 0 0 0,1 1 1 0 0,0 0-1 0 0,0 0 0 0 0,-14 17 0 0 0,23-23-4 0 0,-1 0-1 0 0,1-1 1 0 0,0 1 0 0 0,0 0 0 0 0,0 0 0 0 0,0 0 0 0 0,0 0 0 0 0,1 0 0 0 0,-1 0-1 0 0,1 1 1 0 0,0-1 0 0 0,0 0 0 0 0,0 1 0 0 0,1-1 0 0 0,-1 1 0 0 0,1-1-1 0 0,0 1 1 0 0,0-1 0 0 0,0 1 0 0 0,0-1 0 0 0,0 1 0 0 0,1-1 0 0 0,0 1 0 0 0,-1-1-1 0 0,2 1 1 0 0,-1-1 0 0 0,3 6 0 0 0,-3-9-10 0 0,0 1 0 0 0,0-1 0 0 0,0 1 0 0 0,0-1 0 0 0,0 1 0 0 0,0-1 0 0 0,0 0 0 0 0,0 1 0 0 0,1-1-1 0 0,-1 0 1 0 0,0 0 0 0 0,0 0 0 0 0,0 0 0 0 0,1 0 0 0 0,-1 0 0 0 0,0-1 0 0 0,0 1 0 0 0,0 0 0 0 0,0 0 0 0 0,0-1 0 0 0,1 1 0 0 0,-1-1 0 0 0,0 1 0 0 0,0-1 0 0 0,1 0 0 0 0,36-18-358 0 0,-30 15 305 0 0,20-12-67 0 0,-12 4 73 0 0,-1 0 0 0 0,0-1 0 0 0,20-22 0 0 0,-17 15 18 0 0,11-9 13 0 0,-7 12 14 0 0,0 4 26 0 0,-6 5 19 0 0,-16 8-23 0 0,5-2-20 0 0,-1 1 18 0 0,0 2 71 0 0,-3 2 39 0 0,9 26-18 0 0,14 11-29 0 0,2 3 62 0 0,-20-32-64 0 0,3 5-50 0 0,3 6 403 0 0,-11-21-339 0 0,-2-2 51 0 0,2-3-16 0 0,0-3-58 0 0,0 4-45 0 0,0-2-12 0 0,11-40 44 0 0,-11 36-40 0 0,0 1 1 0 0,0 0-1 0 0,-1 0 0 0 0,0-1 0 0 0,-3-15 0 0 0,3 24-8 0 0,-3-36 4 0 0,9 19-5 0 0,-6 16-6 0 0,-1 1 30 0 0,1 0-1 0 0,10 4-21 0 0,0-1 0 0 0,0 0 0 0 0,0-1 0 0 0,1 0 0 0 0,-1 0 0 0 0,1-1 0 0 0,-1 0-1 0 0,1-1 1 0 0,-1 0 0 0 0,1-1 0 0 0,-1 0 0 0 0,1-1 0 0 0,-1 0 0 0 0,0 0-1 0 0,0-1 1 0 0,19-8 0 0 0,-6-7 35 0 0,-18 8-19 0 0,-4 2-12 0 0,-8-49 23 0 0,7 54-20 0 0,-1 0 0 0 0,0 0 0 0 0,0 1 0 0 0,0-1 0 0 0,-1 0 0 0 0,1 0 0 0 0,-1 1 0 0 0,1-1 0 0 0,-1 1 0 0 0,-2-3 0 0 0,-1 0 14 0 0,-1 0 12 0 0,-4-2 29 0 0,9 6-55 0 0,0 0 0 0 0,0 1-1 0 0,0 0 1 0 0,-1-1-1 0 0,1 1 1 0 0,0 0-1 0 0,0-1 1 0 0,-1 1-1 0 0,1 0 1 0 0,0 0-1 0 0,0 0 1 0 0,-1 0-1 0 0,1 0 1 0 0,0 0-1 0 0,0 1 1 0 0,-1-1-1 0 0,1 0 1 0 0,0 1 0 0 0,0-1-1 0 0,0 1 1 0 0,-1-1-1 0 0,1 1 1 0 0,0-1-1 0 0,0 1 1 0 0,0 0-1 0 0,0 0 1 0 0,-1 1-1 0 0,-9 11 85 0 0,11-12-82 0 0,-1 0-1 0 0,1 0 1 0 0,0 0 0 0 0,0 0 0 0 0,-1 1-1 0 0,1-1 1 0 0,0 0 0 0 0,0 0 0 0 0,0 0-1 0 0,0 1 1 0 0,0-1 0 0 0,1 0-1 0 0,-1 0 1 0 0,0 0 0 0 0,0 0 0 0 0,2 3-1 0 0,0-1-5 0 0,0 1-1 0 0,0-1 1 0 0,1 1-1 0 0,-1-1 0 0 0,1 0 1 0 0,0 0-1 0 0,0 0 0 0 0,0-1 1 0 0,0 1-1 0 0,1-1 0 0 0,4 3 1 0 0,6 6-22 0 0,-9-7 4 0 0,-1 0-1 0 0,1-1 1 0 0,-1 0-1 0 0,1 0 0 0 0,0 0 1 0 0,0-1-1 0 0,1 0 1 0 0,-1 0-1 0 0,0 0 1 0 0,1 0-1 0 0,-1-1 0 0 0,1 0 1 0 0,9 1-1 0 0,67-1-1182 0 0,-42-2 566 0 0</inkml:trace>
</inkml:ink>
</file>

<file path=ppt/ink/ink56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0:38:04.396"/>
    </inkml:context>
    <inkml:brush xml:id="br0">
      <inkml:brushProperty name="width" value="0.1" units="cm"/>
      <inkml:brushProperty name="height" value="0.1" units="cm"/>
    </inkml:brush>
  </inkml:definitions>
  <inkml:trace contextRef="#ctx0" brushRef="#br0">11 0 4185 0 0,'-2'8'623'0'0,"0"-1"0"0"0,0 1 0 0 0,0 0 0 0 0,1 0-1 0 0,0-1 1 0 0,1 1 0 0 0,0 13 0 0 0,8 61-1073 0 0,-6-61 813 0 0,0 8-418 0 0,2 0-1 0 0,1 0 1 0 0,1-1 0 0 0,2 0 0 0 0,0 0 0 0 0,16 33 0 0 0,-19-58-721 0 0</inkml:trace>
</inkml:ink>
</file>

<file path=ppt/ink/ink5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23:33:01.290"/>
    </inkml:context>
    <inkml:brush xml:id="br0">
      <inkml:brushProperty name="width" value="0.05" units="cm"/>
      <inkml:brushProperty name="height" value="0.05" units="cm"/>
      <inkml:brushProperty name="color" value="#E71224"/>
    </inkml:brush>
  </inkml:definitions>
  <inkml:trace contextRef="#ctx0" brushRef="#br0">85 560 2713 0 0,'47'-55'2713'0'0,"-47"54"-2526"0"0,1 0 0 0 0,-1 0 0 0 0,0 0 0 0 0,0 0 0 0 0,0 0 0 0 0,0 0 0 0 0,0 0 0 0 0,0 0 0 0 0,0 0 0 0 0,0 0 0 0 0,-1 0 0 0 0,1 0 0 0 0,0 0-1 0 0,-1 0 1 0 0,1 0 0 0 0,0 1 0 0 0,-1-1 0 0 0,1 0 0 0 0,-1 0 0 0 0,1 0 0 0 0,-1 0 0 0 0,0 0 0 0 0,1 1 0 0 0,-1-1 0 0 0,0 0 0 0 0,0 1 0 0 0,1-1-1 0 0,-1 1 1 0 0,0-1 0 0 0,0 0 0 0 0,0 1 0 0 0,0 0 0 0 0,0-1 0 0 0,0 1 0 0 0,0 0 0 0 0,-1-1 0 0 0,-23-4 840 0 0,14 12-826 0 0,3 12-162 0 0,-2-1 1 0 0,-22 34 0 0 0,27-45-38 0 0,2-2 3 0 0,0-1-1 0 0,0 1 1 0 0,1 0 0 0 0,0 0-1 0 0,0 0 1 0 0,0 0-1 0 0,1 0 1 0 0,-1 0 0 0 0,0 7-1 0 0,1 8 14 0 0,1-7-11 0 0,0-7-6 0 0,2 18 25 0 0,11 15 26 0 0,-13-38-49 0 0,1 1-1 0 0,0-1 1 0 0,-1 1-1 0 0,1-1 1 0 0,0 0-1 0 0,0 1 1 0 0,0-1 0 0 0,0 0-1 0 0,0 0 1 0 0,0 0-1 0 0,1 0 1 0 0,-1 0-1 0 0,0 0 1 0 0,1 0-1 0 0,-1 0 1 0 0,0 0-1 0 0,1-1 1 0 0,-1 1 0 0 0,1 0-1 0 0,-1-1 1 0 0,1 1-1 0 0,-1-1 1 0 0,1 0-1 0 0,-1 0 1 0 0,1 1-1 0 0,0-1 1 0 0,-1 0-1 0 0,1 0 1 0 0,-1 0 0 0 0,1-1-1 0 0,0 1 1 0 0,-1 0-1 0 0,1-1 1 0 0,-1 1-1 0 0,1 0 1 0 0,-1-1-1 0 0,3-1 1 0 0,1-1 5 0 0,-1 0-1 0 0,1 0 1 0 0,0-1-1 0 0,-1 0 1 0 0,0 0-1 0 0,1 0 1 0 0,-2 0 0 0 0,1-1-1 0 0,0 0 1 0 0,-1 1-1 0 0,0-1 1 0 0,3-8 0 0 0,29-69 20 0 0,-29 64-11 0 0,7-14-10 0 0,-2-1 0 0 0,-1 0-1 0 0,-2-1 1 0 0,-1 0 0 0 0,-2 0 0 0 0,-1-1 0 0 0,-2 1-1 0 0,-1-1 1 0 0,-6-52 0 0 0,2 69-11 0 0,0 1-1 0 0,-2 0 1 0 0,0-1-1 0 0,-9-18 1 0 0,11 27 0 0 0,-1 1 1 0 0,0 0-1 0 0,-1 0 1 0 0,0 0 0 0 0,0 1-1 0 0,0-1 1 0 0,-1 1-1 0 0,0 1 1 0 0,-1-1-1 0 0,-7-5 1 0 0,5 7 4 0 0,1 9-3 0 0,5 8-5 0 0,2-2 2 0 0,0 0-3 0 0,1 0 9 0 0,0 0 1 0 0,0 0-1 0 0,1 0 1 0 0,2 15-1 0 0,2 18 49 0 0,-2-1 19 0 0,1 1-1 0 0,15 65 1 0 0,-13-85-49 0 0,0 0 1 0 0,2 0-1 0 0,1-1 0 0 0,1-1 0 0 0,0 0 1 0 0,15 22-1 0 0,-20-37-14 0 0,-1-1 0 0 0,1 1 0 0 0,0-1 0 0 0,1 0 0 0 0,-1 0 0 0 0,1 0 0 0 0,0-1-1 0 0,0 0 1 0 0,0 0 0 0 0,1-1 0 0 0,-1 1 0 0 0,1-1 0 0 0,0-1 0 0 0,0 1 0 0 0,0-1 0 0 0,0-1 0 0 0,0 1 0 0 0,1-1 0 0 0,-1 0-1 0 0,0-1 1 0 0,1 0 0 0 0,-1 0 0 0 0,0 0 0 0 0,1-1 0 0 0,-1 0 0 0 0,10-3 0 0 0,-11 2-8 0 0,1 1-1 0 0,-1-1 1 0 0,1-1 0 0 0,-1 1 0 0 0,0-1-1 0 0,0 0 1 0 0,0-1 0 0 0,0 1 0 0 0,-1-1 0 0 0,1 0-1 0 0,-1-1 1 0 0,0 1 0 0 0,0-1 0 0 0,-1 0-1 0 0,1 0 1 0 0,-1-1 0 0 0,0 1 0 0 0,0-1-1 0 0,-1 0 1 0 0,0 0 0 0 0,0 0 0 0 0,0 0 0 0 0,-1-1-1 0 0,0 1 1 0 0,0-1 0 0 0,-1 1 0 0 0,2-12-1 0 0,-4 10 0 0 0,0 0 0 0 0,0 0 0 0 0,-1 1 0 0 0,0-1-1 0 0,0 1 1 0 0,-1-1 0 0 0,1 1 0 0 0,-2 0 0 0 0,1-1-1 0 0,-1 2 1 0 0,0-1 0 0 0,-1 0 0 0 0,1 1 0 0 0,-12-11-1 0 0,15 16 4 0 0,-1 1 1 0 0,1 0-1 0 0,-1-1 0 0 0,1 1 0 0 0,-1 0 0 0 0,1 0 0 0 0,-1 0 0 0 0,1 0 0 0 0,-1 0 0 0 0,1 1 0 0 0,-1-1 0 0 0,1 0 0 0 0,-1 1 0 0 0,1-1 0 0 0,-1 1 0 0 0,1-1 0 0 0,-1 1 0 0 0,1 0 0 0 0,0 0 0 0 0,-1-1 1 0 0,1 1-1 0 0,0 0 0 0 0,0 0 0 0 0,0 0 0 0 0,0 0 0 0 0,0 1 0 0 0,0-1 0 0 0,0 0 0 0 0,0 0 0 0 0,0 1 0 0 0,0-1 0 0 0,1 0 0 0 0,-2 4 0 0 0,-23 47 141 0 0,22-42-104 0 0,0-1 0 0 0,1 1-1 0 0,1-1 1 0 0,0 1 0 0 0,0-1 0 0 0,1 1 0 0 0,0 0-1 0 0,0 0 1 0 0,1-1 0 0 0,1 1 0 0 0,0 0 0 0 0,0-1-1 0 0,0 0 1 0 0,1 1 0 0 0,6 10 0 0 0,-6-13-63 0 0,0-1 1 0 0,1 0-1 0 0,0 0 1 0 0,0 0 0 0 0,0-1-1 0 0,1 0 1 0 0,0 1-1 0 0,0-1 1 0 0,0-1 0 0 0,0 1-1 0 0,1-1 1 0 0,0 0-1 0 0,0 0 1 0 0,0-1-1 0 0,0 1 1 0 0,1-2 0 0 0,-1 1-1 0 0,1 0 1 0 0,0-1-1 0 0,-1-1 1 0 0,15 3-1 0 0,-3-3-352 0 0,-12-1 321 0 0,0 0 0 0 0,-1 0-1 0 0,1-1 1 0 0,0 1-1 0 0,0-2 1 0 0,0 1-1 0 0,-1 0 1 0 0,1-1-1 0 0,5-3 1 0 0,11-6-396 0 0,3-2-291 0 0</inkml:trace>
</inkml:ink>
</file>

<file path=ppt/ink/ink56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0:38:05.054"/>
    </inkml:context>
    <inkml:brush xml:id="br0">
      <inkml:brushProperty name="width" value="0.1" units="cm"/>
      <inkml:brushProperty name="height" value="0.1" units="cm"/>
    </inkml:brush>
  </inkml:definitions>
  <inkml:trace contextRef="#ctx0" brushRef="#br0">10 121 5321 0 0,'0'0'65'0'0,"1"0"-1"0"0,-1-1 1 0 0,1 1-1 0 0,0-1 1 0 0,-1 1-1 0 0,1 0 1 0 0,-1-1 0 0 0,1 1-1 0 0,0 0 1 0 0,-1 0-1 0 0,1 0 1 0 0,0 0-1 0 0,-1-1 1 0 0,1 1-1 0 0,0 0 1 0 0,-1 0 0 0 0,1 0-1 0 0,0 0 1 0 0,-1 0-1 0 0,1 1 1 0 0,0-1-1 0 0,-1 0 1 0 0,1 0-1 0 0,-1 0 1 0 0,1 0 0 0 0,0 1-1 0 0,-1-1 1 0 0,1 0-1 0 0,0 1 1 0 0,0 0-1 0 0,-9 18 814 0 0,-9 18-464 0 0,15-17-286 0 0,2 9 52 0 0,1-13-109 0 0,-3 8-50 0 0,2-23-99 0 0,-1-1 0 0 0,1 1 0 0 0,0 0 0 0 0,0 0 0 0 0,0-1 0 0 0,-1 1 0 0 0,1 0 0 0 0,0 0 0 0 0,0-1 0 0 0,0 1 0 0 0,0 0 0 0 0,0 0 0 0 0,0-1 0 0 0,0 1 0 0 0,0 0 0 0 0,1-1 0 0 0,-1 1 0 0 0,0 0 0 0 0,0 0 0 0 0,0-1 0 0 0,1 1 0 0 0,-1 0 0 0 0,1-1 0 0 0,-1 1 0 0 0,0 0 0 0 0,2 0 0 0 0,-2-2-17 0 0,1 1-1 0 0,0-1 0 0 0,-1 1 0 0 0,1-1 1 0 0,-1 0-1 0 0,1 1 0 0 0,-1-1 0 0 0,1 0 0 0 0,-1 0 1 0 0,1 0-1 0 0,-1 1 0 0 0,0-1 0 0 0,1 0 0 0 0,-1 0 1 0 0,0 0-1 0 0,0 0 0 0 0,1 1 0 0 0,-1-1 0 0 0,0 0 1 0 0,0 0-1 0 0,0-1 0 0 0,0 0 132 0 0,1 0 0 0 0,-1 0 0 0 0,1 1 0 0 0,0-1 0 0 0,0 0 0 0 0,0 0 0 0 0,0 1 0 0 0,0-1 0 0 0,0 1 1 0 0,0-1-1 0 0,1 1 0 0 0,2-3 0 0 0,-3 3 3 0 0,1-1 1 0 0,-1 1-1 0 0,1-1 1 0 0,-1 1 0 0 0,0-1-1 0 0,0 1 1 0 0,0-1 0 0 0,0 0-1 0 0,0 1 1 0 0,0-1-1 0 0,0 0 1 0 0,0 0 0 0 0,-1 0-1 0 0,1 0 1 0 0,-1 0-1 0 0,0 0 1 0 0,1-2 0 0 0,0-3 169 0 0,-1 0 1 0 0,2 0 0 0 0,-1 0 0 0 0,1 1-1 0 0,0-1 1 0 0,0 0 0 0 0,1 1 0 0 0,0 0 0 0 0,0-1-1 0 0,6-8 1 0 0,15-36-273 0 0,-19 29 85 0 0,-4 19-19 0 0,-1-1-1 0 0,1 1 1 0 0,0-1 0 0 0,0 1-1 0 0,0-1 1 0 0,0 1-1 0 0,1-1 1 0 0,-1 1 0 0 0,5-6-1 0 0,-6 9 23 0 0,-11 33 346 0 0,2-1-233 0 0,9-32-138 0 0,-8 22 55 0 0,0 20 173 0 0,7-40-213 0 0,1 1 1 0 0,0-1-1 0 0,0 1 1 0 0,1-1-1 0 0,-1 0 1 0 0,0 1-1 0 0,1-1 1 0 0,-1 0-1 0 0,1 1 1 0 0,0-1-1 0 0,0 0 1 0 0,0 0-1 0 0,0 1 1 0 0,2 2-1 0 0,-1-4-10 0 0,-1 1 0 0 0,0-1 0 0 0,1 0 0 0 0,-1 0 0 0 0,1 1-1 0 0,0-1 1 0 0,-1 0 0 0 0,1 0 0 0 0,0 0 0 0 0,0-1 0 0 0,-1 1 0 0 0,5 1-1 0 0,72 16 194 0 0,-60-18-168 0 0,0 0 0 0 0,0-1 1 0 0,-1-1-1 0 0,31-8 0 0 0,4 1 16 0 0,-46 8-67 0 0,0-1-1 0 0,1 1 1 0 0,-1-1-1 0 0,0 0 1 0 0,0 0-1 0 0,0-1 1 0 0,-1 0-1 0 0,1 0 1 0 0,-1 0-1 0 0,0-1 1 0 0,1 0-1 0 0,-1 0 1 0 0,-1 0-1 0 0,1 0 1 0 0,-1-1-1 0 0,0 0 1 0 0,0 0-1 0 0,0 0 1 0 0,3-6-1 0 0,-3 4-43 0 0,-1 1 0 0 0,0-1 0 0 0,-1 0 0 0 0,1 1 0 0 0,1-10 0 0 0,0-18-179 0 0,-5 32 231 0 0,1 0 0 0 0,0 0 0 0 0,-1 0 1 0 0,0 0-1 0 0,1 0 0 0 0,-1 0 0 0 0,0 0 1 0 0,0 0-1 0 0,0 1 0 0 0,0-1 0 0 0,0 0 0 0 0,0 1 1 0 0,-1-1-1 0 0,1 1 0 0 0,0-1 0 0 0,-1 1 0 0 0,1-1 1 0 0,-1 1-1 0 0,0 0 0 0 0,1 0 0 0 0,-5-2 0 0 0,-11 9 77 0 0,10-2-40 0 0,1 0-1 0 0,1 0 0 0 0,-1 0 0 0 0,0 1 1 0 0,1-1-1 0 0,0 1 0 0 0,0 1 0 0 0,1-1 1 0 0,-7 10-1 0 0,1-2-2 0 0,3-6 33 0 0,0 1 1 0 0,0 0-1 0 0,1 1 1 0 0,0-1-1 0 0,1 1 1 0 0,0 0-1 0 0,0 1 1 0 0,1-1-1 0 0,0 1 1 0 0,1 0-1 0 0,0 0 1 0 0,1 0-1 0 0,-3 20 1 0 0,5-28-48 0 0,-1 0 0 0 0,1 0 0 0 0,0 0 0 0 0,0 0 1 0 0,0 0-1 0 0,1 0 0 0 0,-1-1 0 0 0,0 1 0 0 0,1 0 0 0 0,-1 0 1 0 0,1 0-1 0 0,-1-1 0 0 0,1 1 0 0 0,0 0 0 0 0,0 0 1 0 0,0-1-1 0 0,0 1 0 0 0,0-1 0 0 0,0 1 0 0 0,0-1 0 0 0,1 1 1 0 0,-1-1-1 0 0,0 0 0 0 0,3 2 0 0 0,-2-2-9 0 0,1 1-1 0 0,-1-1 1 0 0,0 0 0 0 0,1 0-1 0 0,-1-1 1 0 0,1 1-1 0 0,-1-1 1 0 0,0 1 0 0 0,1-1-1 0 0,0 1 1 0 0,2-1-1 0 0,11-2-42 0 0,5-7-557 0 0,-14 4 238 0 0,1-1-1 0 0,-1 0 1 0 0,0 0 0 0 0,8-11 0 0 0,-2 7-498 0 0</inkml:trace>
</inkml:ink>
</file>

<file path=ppt/ink/ink56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0:38:05.418"/>
    </inkml:context>
    <inkml:brush xml:id="br0">
      <inkml:brushProperty name="width" value="0.1" units="cm"/>
      <inkml:brushProperty name="height" value="0.1" units="cm"/>
    </inkml:brush>
  </inkml:definitions>
  <inkml:trace contextRef="#ctx0" brushRef="#br0">0 126 3745 0 0,'8'12'5517'0'0,"1"15"-4673"0"0,-6-18 199 0 0,-5-26-824 0 0,0 1-207 0 0,0 5 1 0 0,0 0 0 0 0,1-1 0 0 0,1 1 1 0 0,0 0-1 0 0,0-1 0 0 0,4-21 0 0 0,-3 31-11 0 0,0 0 1 0 0,-1 1-1 0 0,1-1 1 0 0,0 0-1 0 0,0 0 0 0 0,0 0 1 0 0,0 0-1 0 0,0 1 1 0 0,0-1-1 0 0,0 0 1 0 0,1 1-1 0 0,-1-1 0 0 0,1 1 1 0 0,-1 0-1 0 0,3-2 1 0 0,-1 1-2 0 0,-1 1 1 0 0,0-1 0 0 0,1 1 0 0 0,0 0-1 0 0,-1 0 1 0 0,1 0 0 0 0,0 0 0 0 0,-1 1-1 0 0,1-1 1 0 0,0 1 0 0 0,0-1 0 0 0,0 1-1 0 0,-1 0 1 0 0,1 0 0 0 0,3 1-1 0 0,78 12-1138 0 0,-70-10 698 0 0</inkml:trace>
</inkml:ink>
</file>

<file path=ppt/ink/ink56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0:38:07.163"/>
    </inkml:context>
    <inkml:brush xml:id="br0">
      <inkml:brushProperty name="width" value="0.1" units="cm"/>
      <inkml:brushProperty name="height" value="0.1" units="cm"/>
    </inkml:brush>
  </inkml:definitions>
  <inkml:trace contextRef="#ctx0" brushRef="#br0">147 40 3377 0 0,'-17'-21'3647'0'0,"14"19"-3542"0"0,0 0 0 0 0,0 0 0 0 0,0 0 0 0 0,0 0 0 0 0,0 1 0 0 0,-1-1 1 0 0,1 1-1 0 0,-1 0 0 0 0,1 0 0 0 0,-1 0 0 0 0,1 1 0 0 0,-1-1 0 0 0,1 1 0 0 0,-1 0 0 0 0,1 0 0 0 0,-7 0 0 0 0,6 0-57 0 0,3 0-32 0 0,-1 0 1 0 0,0 0-1 0 0,1 0 1 0 0,-1 0-1 0 0,1 0 1 0 0,-1 1-1 0 0,1-1 1 0 0,-1 0 0 0 0,0 1-1 0 0,1-1 1 0 0,-1 1-1 0 0,1 0 1 0 0,0-1-1 0 0,-1 1 1 0 0,1 0-1 0 0,0 0 1 0 0,-1 0-1 0 0,1 0 1 0 0,0 0-1 0 0,0 0 1 0 0,0 0-1 0 0,0 0 1 0 0,0 1-1 0 0,0-1 1 0 0,0 0-1 0 0,0 1 1 0 0,0-1-1 0 0,0 0 1 0 0,1 1-1 0 0,-1-1 1 0 0,1 1-1 0 0,-1-1 1 0 0,1 3-1 0 0,-5 6 4 0 0,1 0-1 0 0,0 1 0 0 0,-3 19 0 0 0,6-28-14 0 0,1 0 0 0 0,-1 0 0 0 0,1 0 0 0 0,0 1 1 0 0,0-1-1 0 0,0 0 0 0 0,0 0 0 0 0,0 0 0 0 0,0 1 0 0 0,1-1 0 0 0,-1 0 0 0 0,1 0 0 0 0,-1 0 0 0 0,1 0 0 0 0,0 0 0 0 0,0 0 0 0 0,0 0 0 0 0,0 0 0 0 0,0 0 0 0 0,0 0 0 0 0,1 0 0 0 0,-1-1 1 0 0,1 1-1 0 0,-1-1 0 0 0,1 1 0 0 0,2 1 0 0 0,4 1-19 0 0,-1 0 0 0 0,0-1 1 0 0,1 0-1 0 0,0 0 0 0 0,0-1 1 0 0,0 0-1 0 0,0 0 0 0 0,0-1 1 0 0,0 0-1 0 0,1-1 1 0 0,-1 0-1 0 0,0 0 0 0 0,0 0 1 0 0,11-3-1 0 0,-2-1-373 0 0,-1 0-1 0 0,0-1 1 0 0,0-1 0 0 0,0 0 0 0 0,0-2 0 0 0,14-8-1 0 0,-9 3-2736 0 0</inkml:trace>
</inkml:ink>
</file>

<file path=ppt/ink/ink56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0:38:07.539"/>
    </inkml:context>
    <inkml:brush xml:id="br0">
      <inkml:brushProperty name="width" value="0.1" units="cm"/>
      <inkml:brushProperty name="height" value="0.1" units="cm"/>
    </inkml:brush>
  </inkml:definitions>
  <inkml:trace contextRef="#ctx0" brushRef="#br0">239 7 4209 0 0,'-19'-6'4036'0'0,"4"7"-3833"0"0,-23 11-153 0 0,16-2-29 0 0,-12 7 6 0 0,-16 20 39 0 0,43-31-34 0 0,0 1 0 0 0,1 0-1 0 0,0 1 1 0 0,0-1 0 0 0,0 1-1 0 0,1 0 1 0 0,-7 15 0 0 0,11-21-21 0 0,1-1 0 0 0,-1 0 0 0 0,0 1 0 0 0,1-1 0 0 0,-1 1 0 0 0,1-1 0 0 0,0 1 0 0 0,-1-1 1 0 0,1 1-1 0 0,0-1 0 0 0,0 1 0 0 0,0 0 0 0 0,0-1 0 0 0,0 1 0 0 0,0-1 0 0 0,0 1 0 0 0,1-1 0 0 0,-1 1 0 0 0,0-1 0 0 0,1 1 0 0 0,0-1 0 0 0,-1 1 1 0 0,1-1-1 0 0,0 0 0 0 0,-1 1 0 0 0,3 1 0 0 0,0-1 2 0 0,-1 0 0 0 0,1 0 1 0 0,0 0-1 0 0,-1-1 0 0 0,1 1 0 0 0,0-1 1 0 0,0 0-1 0 0,0 0 0 0 0,0 0 1 0 0,0 0-1 0 0,0 0 0 0 0,5 0 0 0 0,4 0-29 0 0,0-1 1 0 0,1 0-1 0 0,-1 0 0 0 0,0-1 0 0 0,23-5 0 0 0,-21 1-447 0 0,0-1 0 0 0,0 0 0 0 0,-1-1-1 0 0,0 0 1 0 0,0-1 0 0 0,13-12 0 0 0,-9 6-2344 0 0</inkml:trace>
</inkml:ink>
</file>

<file path=ppt/ink/ink56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0:38:07.929"/>
    </inkml:context>
    <inkml:brush xml:id="br0">
      <inkml:brushProperty name="width" value="0.1" units="cm"/>
      <inkml:brushProperty name="height" value="0.1" units="cm"/>
    </inkml:brush>
  </inkml:definitions>
  <inkml:trace contextRef="#ctx0" brushRef="#br0">9 58 3177 0 0,'-1'1'107'0'0,"1"-1"0"0"0,-1 1 0 0 0,0-1 0 0 0,1 1 0 0 0,-1-1 0 0 0,1 1 0 0 0,-1 0 0 0 0,1-1 0 0 0,0 1 0 0 0,-1 0 1 0 0,1-1-1 0 0,-1 1 0 0 0,1 0 0 0 0,0 0 0 0 0,0-1 0 0 0,-1 1 0 0 0,1 0 0 0 0,0 0 0 0 0,0-1 0 0 0,0 1 0 0 0,0 0 0 0 0,0 0 1 0 0,0 0-1 0 0,0-1 0 0 0,0 1 0 0 0,0 0 0 0 0,0 0 0 0 0,1-1 0 0 0,-1 1 0 0 0,0 0 0 0 0,0 0 0 0 0,1-1 0 0 0,0 2 0 0 0,-1-1 110 0 0,13 26 108 0 0,-1-4-242 0 0,-10-18-53 0 0,1 1 0 0 0,0-1 0 0 0,0 1 0 0 0,1-1 0 0 0,-1 0 1 0 0,1-1-1 0 0,8 9 0 0 0,-12-13 10 0 0,10-37 437 0 0,-10 34-476 0 0,0 0 0 0 0,1 0 0 0 0,-1 0 0 0 0,1 1 0 0 0,0-1 0 0 0,0 0 0 0 0,0 1 0 0 0,0-1 0 0 0,1 0 1 0 0,-1 1-1 0 0,1 0 0 0 0,-1-1 0 0 0,1 1 0 0 0,0 0 0 0 0,0 0 0 0 0,0 0 0 0 0,2-2 0 0 0,-1 1-2 0 0,0 1 1 0 0,0-1 0 0 0,0 0-1 0 0,-1 0 1 0 0,0 0 0 0 0,0 0-1 0 0,1-1 1 0 0,-2 1 0 0 0,1 0-1 0 0,2-6 1 0 0,-4 7-4 0 0,1 1 1 0 0,0-1-1 0 0,0 0 0 0 0,0 0 0 0 0,0 1 1 0 0,0-1-1 0 0,1 1 0 0 0,-1-1 0 0 0,0 1 1 0 0,1-1-1 0 0,-1 1 0 0 0,1 0 1 0 0,0 0-1 0 0,1-2 0 0 0,-2 3-11 0 0,28 8 7 0 0,10-1 6 0 0,-24-3 7 0 0,0-2-1 0 0,0 0 1 0 0,22 1-1 0 0,-24-6 13 0 0,26-13 14 0 0,-20 3 21 0 0,-17 8-11 0 0,-2 2-37 0 0,-1-3 14 0 0,2-8 580 0 0,10 12-383 0 0,10 6-102 0 0,-15-3-75 0 0,46 15-610 0 0,-46-13 494 0 0,1 0-1 0 0,0-1 1 0 0,0 0-1 0 0,0 0 1 0 0,13 1-1 0 0,-13-1-443 0 0</inkml:trace>
</inkml:ink>
</file>

<file path=ppt/ink/ink56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0:38:08.289"/>
    </inkml:context>
    <inkml:brush xml:id="br0">
      <inkml:brushProperty name="width" value="0.1" units="cm"/>
      <inkml:brushProperty name="height" value="0.1" units="cm"/>
    </inkml:brush>
  </inkml:definitions>
  <inkml:trace contextRef="#ctx0" brushRef="#br0">1 0 3489 0 0,'7'19'857'0'0,"1"0"1"0"0,1-1-1 0 0,0 0 1 0 0,16 20-1 0 0,-21-31-828 0 0,1 0 1 0 0,1 0-1 0 0,0-1 0 0 0,-1 0 0 0 0,2 0 1 0 0,-1 0-1 0 0,1-1 0 0 0,0 0 0 0 0,0 0 1 0 0,0 0-1 0 0,1-1 0 0 0,10 4 0 0 0,-17-7-19 0 0,-1-1 0 0 0,1 0-1 0 0,-1 0 1 0 0,1 0-1 0 0,-1 1 1 0 0,1-1 0 0 0,0 0-1 0 0,-1 0 1 0 0,1 0-1 0 0,-1 0 1 0 0,1 0 0 0 0,-1 0-1 0 0,1 0 1 0 0,0 0-1 0 0,-1 0 1 0 0,1 0 0 0 0,-1 0-1 0 0,1 0 1 0 0,0-1-1 0 0,-1 1 1 0 0,1 0 0 0 0,-1 0-1 0 0,1-1 1 0 0,-1 1-1 0 0,1 0 1 0 0,-1-1-1 0 0,1 1 1 0 0,-1 0 0 0 0,1-1-1 0 0,-1 1 1 0 0,0-1-1 0 0,1 1 1 0 0,-1 0 0 0 0,0-1-1 0 0,1 1 1 0 0,-1-1-1 0 0,0 0 1 0 0,1 1 0 0 0,-1-1-1 0 0,0 0 1 0 0,2-32 102 0 0,-2 6-103 0 0,3 11 2 0 0,24-41-10 0 0,-3 31-4 0 0,-24 26 3 0 0,1-1 0 0 0,0 1 0 0 0,0 0 0 0 0,0-1 0 0 0,0 1 0 0 0,0 0 0 0 0,0-1 0 0 0,0 1 0 0 0,0 0 0 0 0,0 0 0 0 0,0 0 0 0 0,0 0 0 0 0,0 0 0 0 0,0 0 0 0 0,0 0 0 0 0,0 0 0 0 0,0 0 0 0 0,0 1 0 0 0,-1-1 0 0 0,1 0-1 0 0,0 1 1 0 0,0-1 0 0 0,0 1 0 0 0,0-1 0 0 0,0 1 0 0 0,0-1 0 0 0,1 2 0 0 0,-2 0 1 0 0,1 0 0 0 0,-1 0 0 0 0,1 0 0 0 0,-1 0 0 0 0,0 0 0 0 0,0 0 0 0 0,0 0 0 0 0,0 0 0 0 0,0 0 0 0 0,-1 0 0 0 0,1 0 0 0 0,-1 0 0 0 0,1-1 1 0 0,-2 5-1 0 0,0-1 3 0 0,1 2 0 0 0,0-1 0 0 0,0 0 0 0 0,-1 0 0 0 0,0 0-1 0 0,0 0 1 0 0,0 0 0 0 0,-1 0 0 0 0,0-1 0 0 0,0 1 0 0 0,-1-1-1 0 0,0 0 1 0 0,1 0 0 0 0,-2 0 0 0 0,1 0 0 0 0,0-1 0 0 0,-10 8 0 0 0,-2 2 33 0 0,14-12-33 0 0,0 0 1 0 0,1-1 0 0 0,-1 1-1 0 0,-1 0 1 0 0,1-1-1 0 0,0 1 1 0 0,0-1 0 0 0,-1 1-1 0 0,1-1 1 0 0,-3 1 0 0 0,-13 10 54 0 0,16-11-91 0 0,1 0-1 0 0,-1 1 1 0 0,1-1-1 0 0,-1 0 1 0 0,0 0 0 0 0,1 0-1 0 0,-1 0 1 0 0,0 0-1 0 0,0 0 1 0 0,0 0 0 0 0,0-1-1 0 0,0 1 1 0 0,0-1-1 0 0,-2 1 1 0 0,-2-3-987 0 0,4-2-185 0 0</inkml:trace>
</inkml:ink>
</file>

<file path=ppt/ink/ink56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0:38:08.760"/>
    </inkml:context>
    <inkml:brush xml:id="br0">
      <inkml:brushProperty name="width" value="0.1" units="cm"/>
      <inkml:brushProperty name="height" value="0.1" units="cm"/>
    </inkml:brush>
  </inkml:definitions>
  <inkml:trace contextRef="#ctx0" brushRef="#br0">1 3 4873 0 0,'0'0'97'0'0,"0"0"0"0"0,1-1 0 0 0,-1 1 0 0 0,0 0 0 0 0,0 0 0 0 0,1 0 0 0 0,-1 0 0 0 0,0-1 1 0 0,0 1-1 0 0,1 0 0 0 0,-1 0 0 0 0,0 0 0 0 0,1 0 0 0 0,-1 0 0 0 0,0 0 0 0 0,1 0 0 0 0,-1 0 0 0 0,0 0 0 0 0,0 0 0 0 0,1 0 0 0 0,-1 0 0 0 0,0 0 0 0 0,1 0 0 0 0,-1 0 0 0 0,0 0 0 0 0,1 0 0 0 0,-1 0 1 0 0,0 0-1 0 0,0 0 0 0 0,1 1 0 0 0,-1-1 0 0 0,0 0 0 0 0,1 0 0 0 0,-1 0 0 0 0,0 1 0 0 0,0-1 0 0 0,0 0 0 0 0,1 0 0 0 0,-1 0 0 0 0,0 1 0 0 0,0-1 0 0 0,0 0 0 0 0,1 0 0 0 0,-1 1 0 0 0,0-1 0 0 0,0 0 1 0 0,0 1-1 0 0,0-1 0 0 0,7 24-472 0 0,-3-5 740 0 0,-1-7-416 0 0,0-5 26 0 0,0-1 1 0 0,-1 1-1 0 0,0 0 1 0 0,-1 0-1 0 0,0 0 1 0 0,0 0-1 0 0,0 1 1 0 0,-1-1-1 0 0,0 0 1 0 0,0 0-1 0 0,-1 0 1 0 0,0 0-1 0 0,-2 11 1 0 0,0-17-738 0 0</inkml:trace>
</inkml:ink>
</file>

<file path=ppt/ink/ink56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0:38:09.158"/>
    </inkml:context>
    <inkml:brush xml:id="br0">
      <inkml:brushProperty name="width" value="0.1" units="cm"/>
      <inkml:brushProperty name="height" value="0.1" units="cm"/>
    </inkml:brush>
  </inkml:definitions>
  <inkml:trace contextRef="#ctx0" brushRef="#br0">0 153 3865 0 0,'1'0'131'0'0,"0"0"1"0"0,-1-1 0 0 0,1 1-1 0 0,0 0 1 0 0,-1 0 0 0 0,1 0-1 0 0,0 0 1 0 0,-1 0 0 0 0,1 0-1 0 0,0 0 1 0 0,-1 0 0 0 0,1 0-1 0 0,0 0 1 0 0,-1 0 0 0 0,1 0-1 0 0,0 1 1 0 0,-1-1 0 0 0,1 0-1 0 0,0 0 1 0 0,-1 1 0 0 0,1-1-1 0 0,0 0 1 0 0,-1 1 0 0 0,1-1-1 0 0,-1 1 1 0 0,1-1 0 0 0,-1 0-1 0 0,1 1 1 0 0,-1 0 0 0 0,1-1-1 0 0,-1 1 1 0 0,1-1 0 0 0,-1 1-1 0 0,0-1 1 0 0,1 1 0 0 0,-1 0-1 0 0,0-1 1 0 0,0 1 0 0 0,0 0-1 0 0,1 0 1 0 0,-1 0-135 0 0,0 0-1 0 0,1 0 1 0 0,-1 0 0 0 0,1 0-1 0 0,-1 0 1 0 0,1 0 0 0 0,-1 0-1 0 0,1 0 1 0 0,0 0-1 0 0,-1 0 1 0 0,1 0 0 0 0,0-1-1 0 0,0 1 1 0 0,0 0 0 0 0,0-1-1 0 0,-1 1 1 0 0,1 0 0 0 0,0-1-1 0 0,0 1 1 0 0,0-1-1 0 0,0 1 1 0 0,0-1 0 0 0,0 0-1 0 0,1 0 1 0 0,-1 1 0 0 0,0-1-1 0 0,0 0 1 0 0,0 0 0 0 0,0 0-1 0 0,0 0 1 0 0,0 0 0 0 0,0 0-1 0 0,0 0 1 0 0,0 0-1 0 0,0-1 1 0 0,0 1 0 0 0,1 0-1 0 0,-1-1 1 0 0,0 1 0 0 0,0-1-1 0 0,1 0 1 0 0,14-20 43 0 0,-5 2-39 0 0,10-13 19 0 0,17-39-1 0 0,-38 70-19 0 0,0-1 0 0 0,0 1 1 0 0,1 0-1 0 0,-1 0 0 0 0,1 0 0 0 0,-1-1 0 0 0,1 1 1 0 0,-1 0-1 0 0,1 0 0 0 0,0 0 0 0 0,-1 0 0 0 0,1 0 0 0 0,0 0 1 0 0,0 0-1 0 0,0 0 0 0 0,0 0 0 0 0,0 1 0 0 0,0-1 1 0 0,0 0-1 0 0,0 1 0 0 0,0-1 0 0 0,0 0 0 0 0,0 1 1 0 0,1-1-1 0 0,-1 1 0 0 0,2-1 0 0 0,-1 2-6 0 0,0 0-1 0 0,1 1 1 0 0,-1-1-1 0 0,0 1 1 0 0,0-1-1 0 0,0 1 1 0 0,0 0 0 0 0,-1-1-1 0 0,1 1 1 0 0,0 0-1 0 0,1 3 1 0 0,14 14-105 0 0,-10-12 233 0 0,-1 0-335 0 0,2 0 1 0 0,-1 0-1 0 0,1 0 0 0 0,10 6 0 0 0,-15-11 49 0 0,0 0 0 0 0,1-1-1 0 0,0 1 1 0 0,-1-1 0 0 0,1 1 0 0 0,0-1-1 0 0,0-1 1 0 0,4 2 0 0 0,22-5-928 0 0,-15-3-110 0 0</inkml:trace>
  <inkml:trace contextRef="#ctx0" brushRef="#br0" timeOffset="1">489 0 3409 0 0,'-15'9'3946'0'0,"-1"-14"-2820"0"0,13 5-1073 0 0,-1-1 0 0 0,0 1 0 0 0,0 0 0 0 0,0 0 0 0 0,0 1 0 0 0,0-1 0 0 0,0 1 0 0 0,0 0 0 0 0,0 0 0 0 0,0 0 0 0 0,1 0 0 0 0,-8 4 0 0 0,0 3 116 0 0,11-8-165 0 0,-1 1 1 0 0,1-1-1 0 0,-1 0 0 0 0,1 1 0 0 0,0-1 0 0 0,-1 1 1 0 0,1-1-1 0 0,0 0 0 0 0,-1 1 0 0 0,1-1 0 0 0,0 1 0 0 0,0-1 1 0 0,-1 1-1 0 0,1-1 0 0 0,0 1 0 0 0,0-1 0 0 0,0 1 0 0 0,0-1 1 0 0,0 1-1 0 0,-1-1 0 0 0,1 1 0 0 0,0-1 0 0 0,0 1 0 0 0,0 0 1 0 0,1-1-1 0 0,-1 1 0 0 0,0-1 0 0 0,0 1 0 0 0,0-1 0 0 0,0 1 1 0 0,0-1-1 0 0,1 1 0 0 0,-1-1 0 0 0,0 1 0 0 0,0-1 0 0 0,1 0 1 0 0,-1 1-1 0 0,0-1 0 0 0,1 1 0 0 0,-1-1 0 0 0,1 1 0 0 0,30 13 40 0 0,-22-12-42 0 0,2 0 0 0 0,-1 0 0 0 0,0-1-1 0 0,0-1 1 0 0,11 0 0 0 0,-4-1 5 0 0,1 1-1 0 0,27 2 1 0 0,-36 0-157 0 0,1-1-1 0 0,-1 0 1 0 0,1-1 0 0 0,0 0-1 0 0,0-1 1 0 0,-1 0-1 0 0,1 0 1 0 0,0-1 0 0 0,-1 0-1 0 0,0-1 1 0 0,15-5-1 0 0,-13 1-551 0 0</inkml:trace>
</inkml:ink>
</file>

<file path=ppt/ink/ink56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0:38:09.568"/>
    </inkml:context>
    <inkml:brush xml:id="br0">
      <inkml:brushProperty name="width" value="0.1" units="cm"/>
      <inkml:brushProperty name="height" value="0.1" units="cm"/>
    </inkml:brush>
  </inkml:definitions>
  <inkml:trace contextRef="#ctx0" brushRef="#br0">1 99 5225 0 0,'1'-33'1294'0'0,"1"-21"-77"0"0,2 43-785 0 0,4 20 35 0 0,31 72-210 0 0,25 59-88 0 0,-52-96-125 0 0,-10-12-40 0 0,-3-27-30 0 0,-2-6-149 0 0,-2-3-237 0 0,-3-7-429 0 0,5 7 364 0 0,-2-4-1507 0 0</inkml:trace>
  <inkml:trace contextRef="#ctx0" brushRef="#br0" timeOffset="1">47 75 3377 0 0,'26'4'3813'0'0,"22"-8"-3810"0"0,-24 1 290 0 0,61-6-13 0 0,42 0 892 0 0,-125 9-989 0 0,-14 0 886 0 0,-3 3-982 0 0,0 0 1 0 0,0 1-1 0 0,0 1 0 0 0,-16 7 0 0 0,23-8-50 0 0,1 0-1 0 0,0 0 0 0 0,0 0 0 0 0,0 1 1 0 0,0 0-1 0 0,1 0 0 0 0,0 1 1 0 0,0 0-1 0 0,1 0 0 0 0,-1 0 0 0 0,2 1 1 0 0,-1 0-1 0 0,0 0 0 0 0,1 0 1 0 0,1 0-1 0 0,-1 1 0 0 0,1-1 0 0 0,-3 11 1 0 0,6-16-31 0 0,-1-1 1 0 0,1 1 0 0 0,0 0-1 0 0,-1 0 1 0 0,1 0-1 0 0,0 0 1 0 0,0-1 0 0 0,0 1-1 0 0,1 0 1 0 0,-1 0 0 0 0,0 0-1 0 0,1 0 1 0 0,-1-1-1 0 0,1 1 1 0 0,-1 0 0 0 0,1 0-1 0 0,0-1 1 0 0,0 1-1 0 0,0 0 1 0 0,0-1 0 0 0,0 1-1 0 0,0-1 1 0 0,0 0 0 0 0,1 1-1 0 0,2 1 1 0 0,0 0-35 0 0,0-1 1 0 0,1 0-1 0 0,0 0 1 0 0,-1 0-1 0 0,1-1 1 0 0,0 0-1 0 0,9 2 1 0 0,-9-3-67 0 0,0 1 0 0 0,-1 0 0 0 0,1-1 0 0 0,0 0 0 0 0,0 0 0 0 0,0 0 0 0 0,0-1 0 0 0,0 0 0 0 0,-1 0 0 0 0,1 0 0 0 0,8-3 0 0 0,1-1-452 0 0</inkml:trace>
</inkml:ink>
</file>

<file path=ppt/ink/ink56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0:38:09.930"/>
    </inkml:context>
    <inkml:brush xml:id="br0">
      <inkml:brushProperty name="width" value="0.1" units="cm"/>
      <inkml:brushProperty name="height" value="0.1" units="cm"/>
    </inkml:brush>
  </inkml:definitions>
  <inkml:trace contextRef="#ctx0" brushRef="#br0">0 173 4617 0 0,'67'-41'1128'0'0,"-52"34"831"0"0,-18 10-1423 0 0,1-1-110 0 0,0 13-116 0 0,2-13-267 0 0,1 6 3 0 0,0 24 126 0 0,1-22-119 0 0,-1-5-32 0 0,3 20-8 0 0,-1-21 108 0 0,0-15 181 0 0,2-28-293 0 0,-8-9 3 0 0,-3 23-10 0 0,4 19-3 0 0,1 0-1 0 0,0 1 1 0 0,0-1 0 0 0,1 0-1 0 0,0 1 1 0 0,0-1-1 0 0,0 0 1 0 0,0 0 0 0 0,3-8-1 0 0,6-10-4 0 0,2 11 5 0 0,-8 12 18 0 0,0 0 1 0 0,0 0-1 0 0,1 1 1 0 0,-1-1-1 0 0,0 1 1 0 0,0 0-1 0 0,1 0 1 0 0,-1 0-1 0 0,0 0 1 0 0,1 0-1 0 0,-1 1 1 0 0,0-1-1 0 0,1 1 1 0 0,3 2-1 0 0,-4-3-1 0 0,-1 1 0 0 0,1 0 0 0 0,0-1 0 0 0,0 2 0 0 0,-1-1 0 0 0,1 0 0 0 0,-1 0 0 0 0,1 1-1 0 0,-1-1 1 0 0,3 3 0 0 0,9 16 99 0 0,-11-15-32 0 0,1 1 0 0 0,0 0 1 0 0,1-1-1 0 0,-1 0 0 0 0,1 0 0 0 0,0 0 0 0 0,11 7 0 0 0,38 33 133 0 0,9 6-56 0 0,-58-47-147 0 0,1-1-1 0 0,0 0 1 0 0,0 0-1 0 0,0-1 1 0 0,12 4-1 0 0,12 4 33 0 0,-25-8-173 0 0,0 0 1 0 0,0 0-1 0 0,0-1 1 0 0,0 0-1 0 0,1 1 1 0 0,-1-2-1 0 0,0 1 1 0 0,1-1-1 0 0,-1 1 1 0 0,11-2-1 0 0,-15-1-153 0 0</inkml:trace>
</inkml:ink>
</file>

<file path=ppt/ink/ink5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23:33:01.613"/>
    </inkml:context>
    <inkml:brush xml:id="br0">
      <inkml:brushProperty name="width" value="0.05" units="cm"/>
      <inkml:brushProperty name="height" value="0.05" units="cm"/>
      <inkml:brushProperty name="color" value="#E71224"/>
    </inkml:brush>
  </inkml:definitions>
  <inkml:trace contextRef="#ctx0" brushRef="#br0">16 204 3665 0 0,'0'0'172'0'0,"0"0"0"0"0,-1 0 0 0 0,1 0-1 0 0,0-1 1 0 0,0 1 0 0 0,-1 0 0 0 0,1 0 0 0 0,0 0 0 0 0,0 0 0 0 0,-1 0 0 0 0,1 0 0 0 0,0 0 0 0 0,-1 0-1 0 0,1 0 1 0 0,0 0 0 0 0,0 0 0 0 0,-1 0 0 0 0,1 0 0 0 0,0 0 0 0 0,-1 0 0 0 0,1 0 0 0 0,0 0 0 0 0,0 0 0 0 0,-1 0-1 0 0,1 1 1 0 0,0-1 0 0 0,0 0 0 0 0,-1 0 0 0 0,1 0 0 0 0,0 0 0 0 0,0 1 0 0 0,0-1 0 0 0,-1 0 0 0 0,1 0 0 0 0,0 0-1 0 0,0 1 1 0 0,0-1 0 0 0,0 0 0 0 0,-1 0 0 0 0,1 1 0 0 0,0-1 0 0 0,0 0 0 0 0,0 0 0 0 0,0 1 0 0 0,3 19 2697 0 0,-2-31-2784 0 0,0-1 0 0 0,-1 1 0 0 0,0 0 0 0 0,-1-1 0 0 0,-3-15-1 0 0,2 13-42 0 0,0 1-26 0 0,1 0 0 0 0,1 0 0 0 0,0 0 0 0 0,1 0 0 0 0,0 0 0 0 0,1 0 0 0 0,5-18 0 0 0,-7 31-64 0 0,0 0 0 0 0,0-1 0 0 0,1 1 1 0 0,-1-1-1 0 0,0 1 0 0 0,0-1 1 0 0,0 1-1 0 0,1 0 0 0 0,-1-1 1 0 0,0 1-1 0 0,1 0 0 0 0,-1-1 0 0 0,0 1 1 0 0,1 0-1 0 0,-1-1 0 0 0,1 1 1 0 0,-1 0-1 0 0,0 0 0 0 0,1-1 1 0 0,-1 1-1 0 0,1 0 0 0 0,-1 0 1 0 0,1 0-1 0 0,-1 0 0 0 0,1 0 0 0 0,-1 0 1 0 0,1-1-1 0 0,-1 1 0 0 0,1 0 1 0 0,-1 0-1 0 0,1 1 0 0 0,-1-1 1 0 0,1 0-1 0 0,-1 0 0 0 0,1 0 0 0 0,17 7-2032 0 0,-15-6 2275 0 0,8 4-1155 0 0</inkml:trace>
</inkml:ink>
</file>

<file path=ppt/ink/ink56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0:38:14.016"/>
    </inkml:context>
    <inkml:brush xml:id="br0">
      <inkml:brushProperty name="width" value="0.1" units="cm"/>
      <inkml:brushProperty name="height" value="0.1" units="cm"/>
    </inkml:brush>
  </inkml:definitions>
  <inkml:trace contextRef="#ctx0" brushRef="#br0">98 36 3489 0 0,'1'-6'1078'0'0,"-1"-1"88"0"0,-2 1-392 0 0,-5-4 10 0 0,-7 3-564 0 0,2 19-162 0 0,3-1-77 0 0,0-8 39 0 0,20-1-26 0 0,6 5 5 0 0,-13-6 1 0 0,0 1 1 0 0,0 0-1 0 0,0-1 1 0 0,-1 0 0 0 0,1 0-1 0 0,0 0 1 0 0,1 0-1 0 0,-1-1 1 0 0,0 0-1 0 0,0 0 1 0 0,6 0 0 0 0,-7-1-1 0 0,18 0 0 0 0,-6 7 0 0 0,-16-6 0 0 0,-1 0-3 0 0,1 0 0 0 0,-1 1 1 0 0,-15 37 49 0 0,13-29-37 0 0,1 1 1 0 0,-1-1-1 0 0,-1 0 0 0 0,0 0 0 0 0,0-1 1 0 0,-1 1-1 0 0,0-1 0 0 0,0 0 0 0 0,-1-1 1 0 0,0 0-1 0 0,0 0 0 0 0,-1 0 0 0 0,0-1 1 0 0,-13 9-1 0 0,5-2 68 0 0,14-11-220 0 0,1 0-1 0 0,-1-1 1 0 0,0 1 0 0 0,1-1 0 0 0,-1 1-1 0 0,0-1 1 0 0,0 0 0 0 0,0 1-1 0 0,0-1 1 0 0,0 0 0 0 0,-4 1-1 0 0</inkml:trace>
</inkml:ink>
</file>

<file path=ppt/ink/ink56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0:38:14.456"/>
    </inkml:context>
    <inkml:brush xml:id="br0">
      <inkml:brushProperty name="width" value="0.1" units="cm"/>
      <inkml:brushProperty name="height" value="0.1" units="cm"/>
    </inkml:brush>
  </inkml:definitions>
  <inkml:trace contextRef="#ctx0" brushRef="#br0">51 1 2657 0 0,'0'1'116'0'0,"0"0"1"0"0,0 0-1 0 0,0-1 1 0 0,0 1 0 0 0,0 0-1 0 0,0 0 1 0 0,0 0 0 0 0,0 0-1 0 0,0-1 1 0 0,-1 1 0 0 0,1 0-1 0 0,0 0 1 0 0,0 0 0 0 0,-1-1-1 0 0,1 1 1 0 0,-1 0-1 0 0,1 0 1 0 0,-1-1 0 0 0,1 1-1 0 0,-1 0 1 0 0,0 0 0 0 0,-4 7 459 0 0,2 0-380 0 0,2 2-76 0 0,2-8-101 0 0,-1-1 0 0 0,0 0 0 0 0,0 1-1 0 0,0-1 1 0 0,-1 0 0 0 0,1 0-1 0 0,0 1 1 0 0,0-1 0 0 0,-1 0-1 0 0,1 1 1 0 0,-1-1 0 0 0,1 0 0 0 0,-1 0-1 0 0,1 0 1 0 0,-1 0 0 0 0,0 1-1 0 0,-1 0 1 0 0,1 0-8 0 0,0-1 0 0 0,0 0 0 0 0,0 1 0 0 0,0-1 0 0 0,0 1 0 0 0,0-1 0 0 0,0 1 0 0 0,1-1 0 0 0,-1 1 0 0 0,1-1 0 0 0,-1 1 0 0 0,1 0 0 0 0,0-1 0 0 0,-1 3 0 0 0,1 15 240 0 0,-2 6 106 0 0,-4-11-199 0 0,-3 7 92 0 0,9-18-220 0 0,0 0 1 0 0,0 0 0 0 0,0-1 0 0 0,0 1 0 0 0,0 0 0 0 0,1 0 0 0 0,-1 0 0 0 0,1 0-1 0 0,0-1 1 0 0,0 1 0 0 0,1 4 0 0 0,-1-6 20 0 0,23-14 170 0 0,-9 4-152 0 0,-10-2-65 0 0,5-4 3 0 0,0 0 2 0 0,4-3 2 0 0,-3 3-6 0 0,-10 14-24 0 0,0 0-1 0 0,0 0 0 0 0,0 0 0 0 0,-1 0 0 0 0,1 0 0 0 0,0 0 0 0 0,-1 0 0 0 0,1 0 1 0 0,0-1-1 0 0,-1 1 0 0 0,0 0 0 0 0,1-1 0 0 0,-1 1 0 0 0,0 0 0 0 0,1 0 1 0 0,-1-1-1 0 0,0 1 0 0 0,0 0 0 0 0,0-1 0 0 0,0 1 0 0 0,0 0 0 0 0,-1-1 0 0 0,1 1 1 0 0,0 0-1 0 0,0-1 0 0 0,-1 1 0 0 0,1 0 0 0 0,-1 0 0 0 0,0-1 0 0 0,1 1 0 0 0,-1 0 1 0 0,0 0-1 0 0,1 0 0 0 0,-1 0 0 0 0,0 0 0 0 0,0 0 0 0 0,0 0 0 0 0,0 0 0 0 0,0 0 1 0 0,0 0-1 0 0,0 1 0 0 0,0-1 0 0 0,-1 0 0 0 0,0 0 0 0 0,-1 0-54 0 0,0-1 0 0 0,0 1 0 0 0,0 0 0 0 0,0 1 0 0 0,0-1-1 0 0,0 0 1 0 0,0 1 0 0 0,-1 0 0 0 0,1-1 0 0 0,0 1 0 0 0,0 1 0 0 0,0-1-1 0 0,0 0 1 0 0,-1 1 0 0 0,-3 1 0 0 0,-14 11-1457 0 0,13-9 1035 0 0</inkml:trace>
</inkml:ink>
</file>

<file path=ppt/ink/ink56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0:38:14.868"/>
    </inkml:context>
    <inkml:brush xml:id="br0">
      <inkml:brushProperty name="width" value="0.1" units="cm"/>
      <inkml:brushProperty name="height" value="0.1" units="cm"/>
    </inkml:brush>
  </inkml:definitions>
  <inkml:trace contextRef="#ctx0" brushRef="#br0">77 343 3201 0 0,'18'8'1998'0'0,"-17"-7"-1964"0"0,0-1 0 0 0,0 1 0 0 0,0 0 0 0 0,0 0 0 0 0,0 0 0 0 0,0 0 0 0 0,0 0 0 0 0,0 0 0 0 0,0 0 0 0 0,0 0 0 0 0,0 0 0 0 0,-1 0 0 0 0,1 0 0 0 0,0 0 0 0 0,-1 0 0 0 0,1 1 0 0 0,-1-1 0 0 0,0 2 537 0 0,-3-2-48 0 0,-1 2-245 0 0,-1 1-91 0 0,4-3-85 0 0,-14 10 613 0 0,-12 0-363 0 0,25-10-350 0 0,0-1-1 0 0,1 0 0 0 0,-1 0 0 0 0,1 0 0 0 0,-1 0 0 0 0,0 0 0 0 0,1 0 1 0 0,-1-1-1 0 0,0 1 0 0 0,1 0 0 0 0,-1-1 0 0 0,1 1 0 0 0,-1-1 1 0 0,-2-1-1 0 0,-9-14 117 0 0,10 10-115 0 0,0-1 0 0 0,1 1 0 0 0,0-1 0 0 0,1 0-1 0 0,-1 0 1 0 0,1 0 0 0 0,1 0 0 0 0,-1 0 0 0 0,1 0 0 0 0,0 0-1 0 0,3-13 1 0 0,2-4-2 0 0,-1 8 1 0 0,6-9 1 0 0,9-15 3 0 0,16-21-3 0 0,1-4-33 0 0,-34 62-33 0 0,0-1 0 0 0,0 1 0 0 0,0 0 0 0 0,1-1 0 0 0,-1 1 0 0 0,1 0 0 0 0,0 1 0 0 0,0-1 1 0 0,0 0-1 0 0,0 1 0 0 0,0 0 0 0 0,0-1 0 0 0,1 1 0 0 0,4-2 0 0 0,1-1-197 0 0,0-2-293 0 0</inkml:trace>
</inkml:ink>
</file>

<file path=ppt/ink/ink56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0:38:15.253"/>
    </inkml:context>
    <inkml:brush xml:id="br0">
      <inkml:brushProperty name="width" value="0.1" units="cm"/>
      <inkml:brushProperty name="height" value="0.1" units="cm"/>
    </inkml:brush>
  </inkml:definitions>
  <inkml:trace contextRef="#ctx0" brushRef="#br0">0 547 3953 0 0,'5'-10'3961'0'0,"-3"10"-3945"0"0,9-5 8 0 0,-3 0 0 0 0,-2 1 0 0 0,-1-4 16 0 0,11-5-16 0 0,5-3-8 0 0,-1 0 0 0 0,3-2 8 0 0,-4 1-40 0 0,-6 11-160 0 0,-1 1-184 0 0,16-6-273 0 0,-16 6 473 0 0,3 0-344 0 0,10-1-224 0 0,-6 6-2048 0 0</inkml:trace>
  <inkml:trace contextRef="#ctx0" brushRef="#br0" timeOffset="1">942 1 4217 0 0,'-46'65'4586'0'0,"30"-37"-4487"0"0,0 1 1 0 0,2 0-1 0 0,-18 55 1 0 0,3 64-124 0 0,16-130-152 0 0,3-6-63 0 0</inkml:trace>
</inkml:ink>
</file>

<file path=ppt/ink/ink56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0:38:15.604"/>
    </inkml:context>
    <inkml:brush xml:id="br0">
      <inkml:brushProperty name="width" value="0.1" units="cm"/>
      <inkml:brushProperty name="height" value="0.1" units="cm"/>
    </inkml:brush>
  </inkml:definitions>
  <inkml:trace contextRef="#ctx0" brushRef="#br0">0 2 4689 0 0,'5'-2'4721'0'0,"-5"3"-4670"0"0,23 10 89 0 0,185 92-11 0 0,-193-95-122 0 0,-2 4-6 0 0</inkml:trace>
</inkml:ink>
</file>

<file path=ppt/ink/ink56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0:38:15.972"/>
    </inkml:context>
    <inkml:brush xml:id="br0">
      <inkml:brushProperty name="width" value="0.1" units="cm"/>
      <inkml:brushProperty name="height" value="0.1" units="cm"/>
    </inkml:brush>
  </inkml:definitions>
  <inkml:trace contextRef="#ctx0" brushRef="#br0">5 0 4353 0 0,'-5'24'4353'0'0,"8"-25"-4345"0"0,2 2-8 0 0,-3 2 8 0 0,-4-3 0 0 0,1 0 0 0 0,-1 0 8 0 0,0 0 32 0 0</inkml:trace>
</inkml:ink>
</file>

<file path=ppt/ink/ink56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0:38:50.947"/>
    </inkml:context>
    <inkml:brush xml:id="br0">
      <inkml:brushProperty name="width" value="0.1" units="cm"/>
      <inkml:brushProperty name="height" value="0.1" units="cm"/>
    </inkml:brush>
  </inkml:definitions>
  <inkml:trace contextRef="#ctx0" brushRef="#br0">28 90 4273 0 0,'-1'-3'1039'0'0,"-4"-28"2466"0"0,-3 15-2500 0 0,-1 12-29 0 0,6 14-668 0 0,2 58-171 0 0,2-54-122 0 0,0-5 2 0 0,0-1 0 0 0,1 0 0 0 0,0 1-1 0 0,1-1 1 0 0,0 0 0 0 0,0 0-1 0 0,1 0 1 0 0,0-1 0 0 0,0 1 0 0 0,9 10-1 0 0,-4-4-1 0 0,-5-7-7 0 0,1 0 1 0 0,0-1-1 0 0,0 1 1 0 0,1-1-1 0 0,0 0 0 0 0,0 0 1 0 0,7 5-1 0 0,-11-10-4 0 0,-1 0 0 0 0,1 0 0 0 0,0 0-1 0 0,0 1 1 0 0,0-2 0 0 0,0 1 0 0 0,0 0 0 0 0,0 0 0 0 0,0-1-1 0 0,0 1 1 0 0,0-1 0 0 0,0 1 0 0 0,0-1 0 0 0,0 0 0 0 0,0 0-1 0 0,0 0 1 0 0,0 0 0 0 0,1 0 0 0 0,-1-1 0 0 0,0 1-1 0 0,0-1 1 0 0,0 1 0 0 0,0-1 0 0 0,0 0 0 0 0,0 1 0 0 0,0-1-1 0 0,0 0 1 0 0,-1 0 0 0 0,1-1 0 0 0,0 1 0 0 0,-1 0 0 0 0,3-2-1 0 0,34-38 2 0 0,-31 30-73 0 0,0 1 1 0 0,0-1-1 0 0,-1-1 1 0 0,7-16-1 0 0,9-14-226 0 0,6-9-121 0 0,-26 48 361 0 0,-1 0 1 0 0,0-1 0 0 0,0 1-1 0 0,0 0 1 0 0,0-1 0 0 0,0 1-1 0 0,-1-1 1 0 0,0 1 0 0 0,1-1-1 0 0,-1 1 1 0 0,-1-1-1 0 0,0-4 1 0 0,-9-21-166 0 0,9 28 218 0 0,0 0-1 0 0,0 0 0 0 0,0 1 1 0 0,0-1-1 0 0,0 0 1 0 0,0 0-1 0 0,0 1 1 0 0,0-1-1 0 0,0 1 1 0 0,-1-1-1 0 0,1 1 1 0 0,0-1-1 0 0,0 1 1 0 0,-1 0-1 0 0,1 0 0 0 0,0 0 1 0 0,-3-1-1 0 0,-11 2-134 0 0,0 7 492 0 0,15-7-330 0 0,0 0 0 0 0,-1 0 0 0 0,1 0 0 0 0,0 0 0 0 0,0 0 0 0 0,0 0 0 0 0,0 0 0 0 0,0 0 0 0 0,0 0 0 0 0,0 0 0 0 0,0 0 0 0 0,0 0 0 0 0,0 0 0 0 0,0 0 0 0 0,0-1 0 0 0,1 1 0 0 0,-1 0-1 0 0,0 0 1 0 0,1 1 0 0 0,12 18 130 0 0,3-1-98 0 0,-5-7 28 0 0,0 1 0 0 0,-1 0 0 0 0,-1 0-1 0 0,11 20 1 0 0,7 25 15 0 0,-3 1 0 0 0,-2 1-1 0 0,-2 1 1 0 0,-4 1 0 0 0,-2 1 0 0 0,11 120 0 0 0,-23-168-92 0 0,-1 1 0 0 0,-1 0 0 0 0,-1-1 0 0 0,0 1 0 0 0,-1 0 0 0 0,-1-1 0 0 0,-5 21 0 0 0,6-31-5 0 0,0 0 0 0 0,-1 1 0 0 0,1-1 0 0 0,-1 0 0 0 0,0 0 0 0 0,0-1 0 0 0,-1 1 0 0 0,1-1 0 0 0,-1 1 0 0 0,0-1 0 0 0,0 0 0 0 0,-1-1 0 0 0,1 1 0 0 0,-1-1 0 0 0,1 0 0 0 0,-1 0 0 0 0,0 0 0 0 0,-1-1 0 0 0,1 1 0 0 0,0-1 0 0 0,-1 0 0 0 0,1-1 0 0 0,-8 2 0 0 0,5-2-1 0 0,1 1 0 0 0,-1-1 0 0 0,1-1 1 0 0,-1 0-1 0 0,0 0 0 0 0,0 0 1 0 0,1-1-1 0 0,-1 0 0 0 0,1 0 0 0 0,-1-1 1 0 0,1 0-1 0 0,-1-1 0 0 0,1 1 1 0 0,0-1-1 0 0,0-1 0 0 0,0 1 1 0 0,1-1-1 0 0,-7-5 0 0 0,3 1-10 0 0,1-1 1 0 0,0 0-1 0 0,0-1 0 0 0,1 0 1 0 0,1 0-1 0 0,-1-1 1 0 0,2 0-1 0 0,-1 0 0 0 0,2-1 1 0 0,-7-16-1 0 0,1 1-4 0 0,2 0 1 0 0,-11-52-1 0 0,18 68 8 0 0,0 0 0 0 0,1 0 0 0 0,1-1 0 0 0,-1 1-1 0 0,2 0 1 0 0,0 0 0 0 0,0-1 0 0 0,1 1 0 0 0,0 0-1 0 0,7-16 1 0 0,-8 24-28 0 0,0 1-1 0 0,0-1 0 0 0,1 1 1 0 0,-1 0-1 0 0,1 0 1 0 0,0-1-1 0 0,-1 1 0 0 0,1 0 1 0 0,0 0-1 0 0,0 1 0 0 0,1-1 1 0 0,-1 0-1 0 0,0 1 1 0 0,0-1-1 0 0,1 1 0 0 0,4-2 1 0 0,45-10-1106 0 0,-18 6-176 0 0,5-2 97 0 0,-5 1-19 0 0,-11 0 695 0 0,6-4-190 0 0,0 1-478 0 0</inkml:trace>
</inkml:ink>
</file>

<file path=ppt/ink/ink56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0:38:51.309"/>
    </inkml:context>
    <inkml:brush xml:id="br0">
      <inkml:brushProperty name="width" value="0.1" units="cm"/>
      <inkml:brushProperty name="height" value="0.1" units="cm"/>
    </inkml:brush>
  </inkml:definitions>
  <inkml:trace contextRef="#ctx0" brushRef="#br0">152 218 2441 0 0,'6'-6'743'0'0,"19"-23"1742"0"0,-18 14-1630 0 0,-3 2-141 0 0,1-9-197 0 0,-1-23 57 0 0,-7 1-209 0 0,-6 23-220 0 0,7 19-103 0 0,1 0 0 0 0,-1 0-1 0 0,1 0 1 0 0,-1 0-1 0 0,0 1 1 0 0,1-1 0 0 0,-1 1-1 0 0,0-1 1 0 0,0 1 0 0 0,0 0-1 0 0,0-1 1 0 0,-5 0 0 0 0,-16 5 310 0 0,2 10-322 0 0,12-7 24 0 0,0 1 0 0 0,1 0-1 0 0,-1 0 1 0 0,2 0-1 0 0,-1 1 1 0 0,1 1-1 0 0,0-1 1 0 0,1 1-1 0 0,0 0 1 0 0,0 0-1 0 0,1 1 1 0 0,-4 10 0 0 0,-7 38 370 0 0,13-42-360 0 0,2-1 1 0 0,-1 1-1 0 0,2 0 1 0 0,1 16 0 0 0,0-20-31 0 0,1 1 1 0 0,1 0 0 0 0,-1-1-1 0 0,2 0 1 0 0,7 18 0 0 0,-7-20 9 0 0,1-1 0 0 0,0 0 0 0 0,0-1 0 0 0,9 11-1 0 0,-10-15-51 0 0,-1 0 0 0 0,1-1 0 0 0,1 1 0 0 0,-1-1 0 0 0,0 0 0 0 0,1 0 0 0 0,-1 0 0 0 0,1-1 0 0 0,0 1 0 0 0,0-1 0 0 0,0 0 0 0 0,0-1 0 0 0,1 1 0 0 0,-1-1 0 0 0,0 0 0 0 0,0-1 0 0 0,1 1 0 0 0,-1-1 0 0 0,1 0 0 0 0,-1 0 0 0 0,0 0 0 0 0,1-1 0 0 0,-1 0 0 0 0,0 0 0 0 0,1-1 0 0 0,-1 1 0 0 0,9-5 0 0 0,1 0-103 0 0,-1-1 0 0 0,1 0 0 0 0,-1-1 0 0 0,-1-1 0 0 0,1 0 0 0 0,-2 0 0 0 0,1-2 0 0 0,15-15 1 0 0,5-11-1209 0 0,-5-1-2877 0 0</inkml:trace>
</inkml:ink>
</file>

<file path=ppt/ink/ink56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0:38:51.687"/>
    </inkml:context>
    <inkml:brush xml:id="br0">
      <inkml:brushProperty name="width" value="0.1" units="cm"/>
      <inkml:brushProperty name="height" value="0.1" units="cm"/>
    </inkml:brush>
  </inkml:definitions>
  <inkml:trace contextRef="#ctx0" brushRef="#br0">1 22 4409 0 0,'7'0'4538'0'0,"-7"0"-4457"0"0,0-1-67 0 0,0 1 0 0 0,0-1 0 0 0,0 0 0 0 0,0 1 0 0 0,0-1 0 0 0,1 0 0 0 0,-1 1 0 0 0,0-1 0 0 0,0 1 0 0 0,1-1 0 0 0,-1 1 0 0 0,0-1 0 0 0,1 0 0 0 0,-1 1 0 0 0,1-1 0 0 0,-1 1 0 0 0,1 0 0 0 0,-1-1 0 0 0,1 1 0 0 0,-1-1 0 0 0,1 1 0 0 0,-1 0-1 0 0,1-1 1 0 0,-1 1 0 0 0,1 0 0 0 0,0-1 0 0 0,-1 1 0 0 0,1 0 0 0 0,1 0 0 0 0,22-3 114 0 0,-14 1-71 0 0,0 1 1 0 0,0 0-1 0 0,0 1 1 0 0,0 0-1 0 0,0 0 1 0 0,-1 1-1 0 0,1 1 1 0 0,0 0 0 0 0,0 0-1 0 0,16 6 1 0 0,-9-2 45 0 0,-4-1-38 0 0,0 0 0 0 0,0 0 0 0 0,-1 1-1 0 0,21 14 1 0 0,-15-4 14 0 0,-10-8-2 0 0,0 1-1 0 0,0 0 0 0 0,-1 1 1 0 0,0 0-1 0 0,-1 0 0 0 0,0 0 1 0 0,-1 0-1 0 0,6 16 1 0 0,-9-18-32 0 0,0-1 0 0 0,0 1 1 0 0,-1 0-1 0 0,0 0 1 0 0,-1 0-1 0 0,0 12 1 0 0,-8 30-7 0 0,-5-8-22 0 0,-16 23 17 0 0,-9-2 3 0 0,29-51-30 0 0,0-1-1 0 0,0 0 1 0 0,-1-1-1 0 0,0 1 1 0 0,-13 8 0 0 0,17-14 1 0 0,-1-1 1 0 0,1-1 0 0 0,0 1 0 0 0,-1-1 0 0 0,0 0 0 0 0,0-1 0 0 0,0 1-1 0 0,0-2 1 0 0,0 1 0 0 0,-1-1 0 0 0,1 0 0 0 0,0 0 0 0 0,-15-1 0 0 0,21 0-9 0 0,0 0 0 0 0,0-1 1 0 0,0 1-1 0 0,0 0 1 0 0,0-1-1 0 0,0 1 1 0 0,0 0-1 0 0,0-1 1 0 0,1 0-1 0 0,-1 1 1 0 0,0-1-1 0 0,0 1 1 0 0,0-1-1 0 0,1 0 0 0 0,-1 0 1 0 0,0 1-1 0 0,1-1 1 0 0,-1 0-1 0 0,1 0 1 0 0,-1 0-1 0 0,1 0 1 0 0,-1 0-1 0 0,1 0 1 0 0,-1 1-1 0 0,1-1 1 0 0,0 0-1 0 0,0 0 1 0 0,-1-2-1 0 0,1 0 4 0 0,1 1 0 0 0,-1-1 0 0 0,1 0 0 0 0,-1 1 0 0 0,1-1 0 0 0,0 1 1 0 0,0-1-1 0 0,0 1 0 0 0,0-1 0 0 0,3-3 0 0 0,1-3 21 0 0,1 1-1 0 0,0 0 1 0 0,1 0-1 0 0,9-9 1 0 0,5 1 57 0 0,1 1-1 0 0,0 1 1 0 0,26-13 0 0 0,13-7 2 0 0,-41 22-4 0 0,1 0 0 0 0,0 2 1 0 0,1 1-1 0 0,0 0 0 0 0,27-5 1 0 0,-35 10-190 0 0,0 1 0 0 0,0 1 1 0 0,0 0-1 0 0,1 1 1 0 0,-1 0-1 0 0,1 1 0 0 0,-1 1 1 0 0,0 0-1 0 0,18 5 1 0 0,-31-6-10 0 0,1 0 1 0 0,-1 1 0 0 0,0-1 0 0 0,1 1-1 0 0,-1-1 1 0 0,0 1 0 0 0,1 0 0 0 0,-1 0-1 0 0,0-1 1 0 0,0 1 0 0 0,0 0 0 0 0,0 0-1 0 0,0 0 1 0 0,0 0 0 0 0,0 0 0 0 0,0 1 0 0 0,0-1-1 0 0,0 0 1 0 0,0 0 0 0 0,-1 0 0 0 0,2 3-1 0 0,3 9-4252 0 0</inkml:trace>
</inkml:ink>
</file>

<file path=ppt/ink/ink56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0:38:52.030"/>
    </inkml:context>
    <inkml:brush xml:id="br0">
      <inkml:brushProperty name="width" value="0.1" units="cm"/>
      <inkml:brushProperty name="height" value="0.1" units="cm"/>
    </inkml:brush>
  </inkml:definitions>
  <inkml:trace contextRef="#ctx0" brushRef="#br0">0 1 6513 0 0,'103'17'2921'0'0,"-110"-17"-2401"0"0,2-1 0 0 0,-1-2-248 0 0,4 3 192 0 0,1 0-280 0 0</inkml:trace>
</inkml:ink>
</file>

<file path=ppt/ink/ink5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23:33:01.943"/>
    </inkml:context>
    <inkml:brush xml:id="br0">
      <inkml:brushProperty name="width" value="0.05" units="cm"/>
      <inkml:brushProperty name="height" value="0.05" units="cm"/>
      <inkml:brushProperty name="color" value="#E71224"/>
    </inkml:brush>
  </inkml:definitions>
  <inkml:trace contextRef="#ctx0" brushRef="#br0">0 0 6025 0 0,'3'64'9097'0'0,"-1"-46"-9070"0"0,1 0 0 0 0,0 1 1 0 0,2-1-1 0 0,0-1 0 0 0,1 1 0 0 0,9 20 1 0 0,-14-38-316 0 0</inkml:trace>
</inkml:ink>
</file>

<file path=ppt/ink/ink56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0:38:52.386"/>
    </inkml:context>
    <inkml:brush xml:id="br0">
      <inkml:brushProperty name="width" value="0.1" units="cm"/>
      <inkml:brushProperty name="height" value="0.1" units="cm"/>
    </inkml:brush>
  </inkml:definitions>
  <inkml:trace contextRef="#ctx0" brushRef="#br0">0 0 5281 0 0,'12'10'5289'0'0,"-8"-5"-5537"0"0,4-4 248 0 0,-4-2-32 0 0</inkml:trace>
</inkml:ink>
</file>

<file path=ppt/ink/ink56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0:38:53.941"/>
    </inkml:context>
    <inkml:brush xml:id="br0">
      <inkml:brushProperty name="width" value="0.1" units="cm"/>
      <inkml:brushProperty name="height" value="0.1" units="cm"/>
    </inkml:brush>
  </inkml:definitions>
  <inkml:trace contextRef="#ctx0" brushRef="#br0">0 189 3297 0 0,'72'-113'1639'0'0,"-60"91"-1199"0"0,-13 15-173 0 0,-7-1 56 0 0,-2-4 178 0 0,4 3 18 0 0,2-1 233 0 0,4 3 273 0 0,4 18-746 0 0,29 47-104 0 0,-3-6 0 0 0,-15-6-20 0 0,3 43 180 0 0,-8-29-86 0 0,-5-24-132 0 0,-2-12-64 0 0,2 16-26 0 0,-3-32-250 0 0,0 1 1 0 0,0-1 0 0 0,1 0-1 0 0,0 0 1 0 0,1 0 0 0 0,0 0-1 0 0,0-1 1 0 0,0 1 0 0 0,11 12-1 0 0,-11-19-976 0 0</inkml:trace>
</inkml:ink>
</file>

<file path=ppt/ink/ink56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0:38:59.981"/>
    </inkml:context>
    <inkml:brush xml:id="br0">
      <inkml:brushProperty name="width" value="0.1" units="cm"/>
      <inkml:brushProperty name="height" value="0.1" units="cm"/>
    </inkml:brush>
  </inkml:definitions>
  <inkml:trace contextRef="#ctx0" brushRef="#br0">109 1 2024 0 0,'0'0'505'0'0,"-5"12"1176"0"0,-6 18-1153 0 0,-1 15-246 0 0,-3 10 77 0 0,6-19-125 0 0,1 1-19 0 0,3-11-90 0 0,2-11-72 0 0,-10 47 19 0 0,-4-24-531 0 0,13-34 320 0 0,-2 0-164 0 0</inkml:trace>
</inkml:ink>
</file>

<file path=ppt/ink/ink56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0:39:00.369"/>
    </inkml:context>
    <inkml:brush xml:id="br0">
      <inkml:brushProperty name="width" value="0.1" units="cm"/>
      <inkml:brushProperty name="height" value="0.1" units="cm"/>
    </inkml:brush>
  </inkml:definitions>
  <inkml:trace contextRef="#ctx0" brushRef="#br0">0 19 1440 0 0,'14'-18'4121'0'0,"28"77"-3225"0"0,-25-34-702 0 0,-5-6-63 0 0,4 8 101 0 0,12 41 385 0 0,-19-40-413 0 0,-1-3-85 0 0,8 22 119 0 0,24 47 1 0 0,-11-40-116 0 0,-9-18-70 0 0,-16-28-311 0 0,-2-6 162 0 0,-1 1-1 0 0,1 0 1 0 0,-1 0-1 0 0,0-1 1 0 0,0 1-1 0 0,0 0 1 0 0,-1 0-1 0 0,1 0 1 0 0,0 5-1 0 0,-3-2-827 0 0</inkml:trace>
</inkml:ink>
</file>

<file path=ppt/ink/ink56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0:39:00.778"/>
    </inkml:context>
    <inkml:brush xml:id="br0">
      <inkml:brushProperty name="width" value="0.1" units="cm"/>
      <inkml:brushProperty name="height" value="0.1" units="cm"/>
    </inkml:brush>
  </inkml:definitions>
  <inkml:trace contextRef="#ctx0" brushRef="#br0">1 0 2689 0 0,'4'5'1891'0'0,"3"4"-1174"0"0,-3-3-526 0 0,6 22 900 0 0,2 8-444 0 0,13 33-121 0 0,7-12-138 0 0,-12-25-342 0 0,-8-9-87 0 0,-3-1-55 0 0,-4-6 1 0 0,-5-10-697 0 0,-4 4-2481 0 0</inkml:trace>
</inkml:ink>
</file>

<file path=ppt/ink/ink56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0:39:01.116"/>
    </inkml:context>
    <inkml:brush xml:id="br0">
      <inkml:brushProperty name="width" value="0.1" units="cm"/>
      <inkml:brushProperty name="height" value="0.1" units="cm"/>
    </inkml:brush>
  </inkml:definitions>
  <inkml:trace contextRef="#ctx0" brushRef="#br0">1 64 3945 0 0,'25'-3'3945'0'0,"-12"3"-3881"0"0,6-5 48 0 0,-1 2-56 0 0,4-2 0 0 0,-9 3 40 0 0,25-1-64 0 0,1-2-16 0 0,5 1 0 0 0,-2-4-136 0 0,-2 3 136 0 0,1 0-48 0 0,-9-5 8 0 0,10 4-152 0 0</inkml:trace>
</inkml:ink>
</file>

<file path=ppt/ink/ink56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0:39:02.084"/>
    </inkml:context>
    <inkml:brush xml:id="br0">
      <inkml:brushProperty name="width" value="0.1" units="cm"/>
      <inkml:brushProperty name="height" value="0.1" units="cm"/>
    </inkml:brush>
  </inkml:definitions>
  <inkml:trace contextRef="#ctx0" brushRef="#br0">0 1 2369 0 0,'36'4'1448'0'0,"-1"3"-568"0"0,-27 15-416 0 0,-7 2-144 0 0,10 5 0 0 0,1 9 264 0 0,-1 4-104 0 0,0-3-255 0 0,7 1 7 0 0,-9-6 104 0 0,1 1-104 0 0,1-1-216 0 0,10-12 0 0 0,-5-1-352 0 0,0-2 312 0 0,3-3-88 0 0,-7-13 0 0 0,6 7-281 0 0</inkml:trace>
</inkml:ink>
</file>

<file path=ppt/ink/ink56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0:39:02.460"/>
    </inkml:context>
    <inkml:brush xml:id="br0">
      <inkml:brushProperty name="width" value="0.1" units="cm"/>
      <inkml:brushProperty name="height" value="0.1" units="cm"/>
    </inkml:brush>
  </inkml:definitions>
  <inkml:trace contextRef="#ctx0" brushRef="#br0">1 95 4761 0 0,'1'-19'1825'0'0,"3"11"-1046"0"0,5-1 26 0 0,31-4-60 0 0,-35 12-730 0 0,295-42-1022 0 0,-262 42-2611 0 0</inkml:trace>
</inkml:ink>
</file>

<file path=ppt/ink/ink56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0:39:02.828"/>
    </inkml:context>
    <inkml:brush xml:id="br0">
      <inkml:brushProperty name="width" value="0.1" units="cm"/>
      <inkml:brushProperty name="height" value="0.1" units="cm"/>
    </inkml:brush>
  </inkml:definitions>
  <inkml:trace contextRef="#ctx0" brushRef="#br0">4 0 3249 0 0,'-4'2'4459'0'0,"8"5"-4163"0"0,-1-1-332 0 0,109 336 1960 0 0,-96-296-1823 0 0,-13-38-174 0 0,0 0 0 0 0,0 0 0 0 0,1-1 0 0 0,0 1 0 0 0,1-1 0 0 0,-1 0 0 0 0,1 0 1 0 0,1-1-1 0 0,-1 1 0 0 0,1-1 0 0 0,11 9 0 0 0,-6-6-331 0 0</inkml:trace>
</inkml:ink>
</file>

<file path=ppt/ink/ink56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0:39:04.092"/>
    </inkml:context>
    <inkml:brush xml:id="br0">
      <inkml:brushProperty name="width" value="0.1" units="cm"/>
      <inkml:brushProperty name="height" value="0.1" units="cm"/>
    </inkml:brush>
  </inkml:definitions>
  <inkml:trace contextRef="#ctx0" brushRef="#br0">65 1 4225 0 0,'-4'17'3808'0'0,"-7"8"-2467"0"0,-3 8-1214 0 0,10-16-109 0 0,-2 7 93 0 0,2-12-6 0 0,1 0-1 0 0,1 1 1 0 0,0-1-1 0 0,-1 14 1 0 0,-2 12 37 0 0,3-31-107 0 0,1 0 0 0 0,0 0 0 0 0,0 0 0 0 0,0 0 0 0 0,1 0 0 0 0,0 0 0 0 0,0 0-1 0 0,1 0 1 0 0,0 0 0 0 0,0 0 0 0 0,3 10 0 0 0,2-3-15 0 0,-6-13-33 0 0,1 1 1 0 0,-1-1-1 0 0,0 0 0 0 0,1 1 0 0 0,-1-1 1 0 0,1 1-1 0 0,-1-1 0 0 0,1 0 0 0 0,0 1 1 0 0,0-1-1 0 0,0 0 0 0 0,-1 0 0 0 0,1 0 0 0 0,0 0 1 0 0,1 0-1 0 0,-1 0 0 0 0,0 0 0 0 0,0 0 1 0 0,0 0-1 0 0,0 0 0 0 0,1-1 0 0 0,-1 1 0 0 0,0 0 1 0 0,1-1-1 0 0,-1 1 0 0 0,1-1 0 0 0,-1 1 1 0 0,0-1-1 0 0,1 0 0 0 0,1 0 0 0 0,-3 0-6 0 0,1 0-1 0 0,-1 0 0 0 0,0 0 1 0 0,0 0-1 0 0,1 0 1 0 0,-1 0-1 0 0,0 0 1 0 0,1-1-1 0 0,-1 1 0 0 0,0 0 1 0 0,0 0-1 0 0,1 0 1 0 0,-1-1-1 0 0,0 1 0 0 0,0 0 1 0 0,1 0-1 0 0,-1-1 1 0 0,0 1-1 0 0,0 0 1 0 0,0-1-1 0 0,0 1 0 0 0,1 0 1 0 0,-1 0-1 0 0,0-1 1 0 0,0 1-1 0 0,0 0 0 0 0,0-1 1 0 0,0 1-1 0 0,0 0 1 0 0,0-1-1 0 0,0 1 0 0 0,0 0 1 0 0,0-1-1 0 0,-2-6-889 0 0,1 5 412 0 0</inkml:trace>
</inkml:ink>
</file>

<file path=ppt/ink/ink5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23:33:02.292"/>
    </inkml:context>
    <inkml:brush xml:id="br0">
      <inkml:brushProperty name="width" value="0.05" units="cm"/>
      <inkml:brushProperty name="height" value="0.05" units="cm"/>
      <inkml:brushProperty name="color" value="#E71224"/>
    </inkml:brush>
  </inkml:definitions>
  <inkml:trace contextRef="#ctx0" brushRef="#br0">7 83 5433 0 0,'-6'-7'6062'0'0,"7"9"-5044"0"0,1 2-595 0 0,32 55 34 0 0,-21-40-362 0 0,19 29 158 0 0,16 6 338 0 0,-48-53-576 0 0,1 0 0 0 0,-1-1 1 0 0,0 1-1 0 0,1-1 0 0 0,-1 1 0 0 0,1 0 0 0 0,-1-1 0 0 0,0 1 0 0 0,1-1 0 0 0,0 0 0 0 0,-1 1 0 0 0,1-1 0 0 0,-1 1 0 0 0,1-1 0 0 0,-1 0 0 0 0,1 1 0 0 0,0-1 0 0 0,-1 0 0 0 0,1 0 0 0 0,0 1 0 0 0,-1-1 0 0 0,1 0 0 0 0,0 0 0 0 0,-1 0 0 0 0,1 0 0 0 0,0 0 1 0 0,-1 0-1 0 0,1 0 0 0 0,0 0 0 0 0,-1 0 0 0 0,1 0 0 0 0,0-1 0 0 0,-1 1 0 0 0,1 0 0 0 0,0 0 0 0 0,-1-1 0 0 0,1 1 0 0 0,0 0 0 0 0,-1-1 0 0 0,1 1 0 0 0,-1 0 0 0 0,1-1 0 0 0,-1 1 0 0 0,1-1 0 0 0,-1 1 0 0 0,1-2 0 0 0,12-35 296 0 0,-8 21-360 0 0,-2 4 29 0 0,0 0 0 0 0,0 0 0 0 0,-1-1 1 0 0,0 1-1 0 0,-1 0 0 0 0,-1-1 1 0 0,0 1-1 0 0,-3-18 0 0 0,-9-41-1145 0 0,12 71 1127 0 0,0 0-1 0 0,0-1 1 0 0,-1 1 0 0 0,1 0 0 0 0,0 0 0 0 0,0-1 0 0 0,0 1 0 0 0,-1 0 0 0 0,1-1 0 0 0,0 1-1 0 0,0 0 1 0 0,0-1 0 0 0,0 1 0 0 0,0 0 0 0 0,0-1 0 0 0,0 1 0 0 0,0 0 0 0 0,0-1 0 0 0,0 1 0 0 0,0 0-1 0 0,0-1 1 0 0,0 1 0 0 0,0-1 0 0 0,0 1 0 0 0,0 0 0 0 0,0-1 0 0 0,0 1 0 0 0,0 0 0 0 0,0-1-1 0 0,1 1 1 0 0,-1 0 0 0 0,0 0 0 0 0,0-1 0 0 0,0 1 0 0 0,1 0 0 0 0,-1-1 0 0 0,1 1 0 0 0,7 17-1332 0 0,-6-9-247 0 0,0-2-2801 0 0</inkml:trace>
</inkml:ink>
</file>

<file path=ppt/ink/ink56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0:39:04.465"/>
    </inkml:context>
    <inkml:brush xml:id="br0">
      <inkml:brushProperty name="width" value="0.1" units="cm"/>
      <inkml:brushProperty name="height" value="0.1" units="cm"/>
    </inkml:brush>
  </inkml:definitions>
  <inkml:trace contextRef="#ctx0" brushRef="#br0">1 0 3361 0 0,'4'3'3214'0'0,"3"1"-2902"0"0,-4-3 340 0 0,-1-1-536 0 0,3 3-8 0 0,1 3-52 0 0,4 4-6 0 0,-1 0 45 0 0,46 39 432 0 0,-24-23-107 0 0,-1 1 0 0 0,45 53 0 0 0,-70-72-386 0 0,10 13 64 0 0,0-1-1 0 0,1 0 1 0 0,37 34 0 0 0,-49-51-193 0 0,0 0 1 0 0,1 0 0 0 0,-1 0 0 0 0,1 0 0 0 0,0-1 0 0 0,0 0 0 0 0,0 0 0 0 0,8 2 0 0 0,24-1-1820 0 0,-26-3-1524 0 0</inkml:trace>
</inkml:ink>
</file>

<file path=ppt/ink/ink56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0:39:08.980"/>
    </inkml:context>
    <inkml:brush xml:id="br0">
      <inkml:brushProperty name="width" value="0.1" units="cm"/>
      <inkml:brushProperty name="height" value="0.1" units="cm"/>
    </inkml:brush>
  </inkml:definitions>
  <inkml:trace contextRef="#ctx0" brushRef="#br0">66 102 3649 0 0,'-65'21'1567'0'0,"80"-31"490"0"0,31-14-1580 0 0,33-10-72 0 0,-60 27-362 0 0,-11 3-29 0 0,1 1 0 0 0,0 1 0 0 0,0-1-1 0 0,11-1 1 0 0,3 0-22 0 0,9-8 11 0 0,-7 2-25 0 0,1 4-40 0 0</inkml:trace>
</inkml:ink>
</file>

<file path=ppt/ink/ink56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0:39:06.096"/>
    </inkml:context>
    <inkml:brush xml:id="br0">
      <inkml:brushProperty name="width" value="0.1" units="cm"/>
      <inkml:brushProperty name="height" value="0.1" units="cm"/>
    </inkml:brush>
  </inkml:definitions>
  <inkml:trace contextRef="#ctx0" brushRef="#br0">0 41 3041 0 0,'73'8'5595'0'0,"-73"-8"-5519"0"0,1-1 0 0 0,-1 1 0 0 0,0 0 0 0 0,0 0 0 0 0,0 0 0 0 0,0-1 0 0 0,0 1 0 0 0,0 0 0 0 0,0 0 0 0 0,0 0 0 0 0,0-1-1 0 0,0 1 1 0 0,-4-12 707 0 0,2 0 27 0 0,4 11-752 0 0,-1 0 1 0 0,1 1 0 0 0,-1-1-1 0 0,1 1 1 0 0,0-1 0 0 0,-1 1-1 0 0,1 0 1 0 0,0 0-1 0 0,0 0 1 0 0,-1 0 0 0 0,1 0-1 0 0,0 0 1 0 0,1 1 0 0 0,21-1-29 0 0,25-4 32 0 0,-29 3-31 0 0,22-6 58 0 0,-35 5-150 0 0,1 1 1 0 0,-1-1-1 0 0,1 2 0 0 0,-1-1 1 0 0,1 1-1 0 0,-1 0 0 0 0,11 1 1 0 0,-11 6-756 0 0</inkml:trace>
</inkml:ink>
</file>

<file path=ppt/ink/ink56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0:39:06.797"/>
    </inkml:context>
    <inkml:brush xml:id="br0">
      <inkml:brushProperty name="width" value="0.1" units="cm"/>
      <inkml:brushProperty name="height" value="0.1" units="cm"/>
    </inkml:brush>
  </inkml:definitions>
  <inkml:trace contextRef="#ctx0" brushRef="#br0">241 93 4217 0 0,'0'-10'1265'0'0,"0"-5"-78"0"0,0 4-748 0 0,0-22 24 0 0,-8 20 394 0 0,-13 3 39 0 0,-4 10-461 0 0,13 2-399 0 0,0 3 13 0 0,1 0 0 0 0,0 0 0 0 0,0 1 0 0 0,1 1 0 0 0,0 0 0 0 0,0 0 1 0 0,0 1-1 0 0,1 0 0 0 0,0 1 0 0 0,1 0 0 0 0,0 0 0 0 0,0 1 0 0 0,1 0 0 0 0,0 0 0 0 0,1 1 0 0 0,0 0 0 0 0,1 0 0 0 0,0 0 0 0 0,-4 16 0 0 0,8-25-44 0 0,1 0 1 0 0,-1 1 0 0 0,1-1 0 0 0,0 0 0 0 0,0 1-1 0 0,0-1 1 0 0,0 0 0 0 0,0 1 0 0 0,1-1 0 0 0,-1 1 0 0 0,1-1-1 0 0,-1 0 1 0 0,1 0 0 0 0,0 1 0 0 0,0-1 0 0 0,0 0-1 0 0,0 0 1 0 0,0 0 0 0 0,1 0 0 0 0,-1 0 0 0 0,1 0-1 0 0,-1-1 1 0 0,1 1 0 0 0,2 2 0 0 0,-1-2 2 0 0,0 0-1 0 0,0 0 1 0 0,0 0 0 0 0,0-1-1 0 0,0 1 1 0 0,1-1 0 0 0,-1 0-1 0 0,1 0 1 0 0,-1 0 0 0 0,1 0-1 0 0,3 0 1 0 0,-4-1 3 0 0,1 0 0 0 0,-1 0 0 0 0,0-1-1 0 0,1 1 1 0 0,-1-1 0 0 0,0 0 0 0 0,0 0 0 0 0,0 0 0 0 0,0 0 0 0 0,0-1 0 0 0,0 1-1 0 0,0-1 1 0 0,5-3 0 0 0,36-31 27 0 0,-33 26-16 0 0,3-2-8 0 0,0-2-1 0 0,-2 1 1 0 0,1-2-1 0 0,-1 1 1 0 0,13-25-1 0 0,-8 18-22 0 0,-16 20 14 0 0,-1 0 1 0 0,1 0-1 0 0,0 0 1 0 0,0 0-1 0 0,0 0 1 0 0,0 1-1 0 0,1-1 1 0 0,-1 0-1 0 0,0 1 1 0 0,0-1 0 0 0,0 1-1 0 0,1-1 1 0 0,-1 1-1 0 0,0-1 1 0 0,0 1-1 0 0,1 0 1 0 0,-1 0-1 0 0,0 0 1 0 0,1 0-1 0 0,-1 0 1 0 0,0 0-1 0 0,3 0 1 0 0,-3 0 144 0 0,7 19 280 0 0,-4-9-369 0 0,0 0 1 0 0,1 0-1 0 0,1-1 1 0 0,0 1-1 0 0,0-1 1 0 0,0-1-1 0 0,1 1 0 0 0,1-1 1 0 0,-1 0-1 0 0,1-1 1 0 0,0 0-1 0 0,1 0 1 0 0,0-1-1 0 0,13 8 0 0 0,2-1 25 0 0,33 19 128 0 0,-19-12-135 0 0,1-1-110 0 0,-11-7-78 0 0,29 4-91 0 0,-42-9 23 0 0</inkml:trace>
</inkml:ink>
</file>

<file path=ppt/ink/ink56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0:39:15.146"/>
    </inkml:context>
    <inkml:brush xml:id="br0">
      <inkml:brushProperty name="width" value="0.1" units="cm"/>
      <inkml:brushProperty name="height" value="0.1" units="cm"/>
    </inkml:brush>
  </inkml:definitions>
  <inkml:trace contextRef="#ctx0" brushRef="#br0">1 37 1992 0 0,'46'36'2001'0'0,"-35"-41"-57"0"0,8-2-1088 0 0,-1 3-720 0 0,7-3 9 0 0,4 1 319 0 0,-2 1-144 0 0,-8 2-104 0 0,0 0-80 0 0,21-5-40 0 0,-19 3-208 0 0,1 2-424 0 0,25-2 472 0 0,-4 0-112 0 0,-6 2 0 0 0,-1 0-385 0 0</inkml:trace>
</inkml:ink>
</file>

<file path=ppt/ink/ink56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0:39:18.133"/>
    </inkml:context>
    <inkml:brush xml:id="br0">
      <inkml:brushProperty name="width" value="0.1" units="cm"/>
      <inkml:brushProperty name="height" value="0.1" units="cm"/>
    </inkml:brush>
  </inkml:definitions>
  <inkml:trace contextRef="#ctx0" brushRef="#br0">67 180 6745 0 0,'8'22'524'0'0,"-7"-15"-287"0"0,-4-10 68 0 0,-1-2-114 0 0,0 0-1 0 0,1-1 1 0 0,0 1 0 0 0,0-1-1 0 0,0 1 1 0 0,1-1-1 0 0,-3-11 1 0 0,1-21 313 0 0,5 34-474 0 0,-1 0 0 0 0,1 0-1 0 0,-1 0 1 0 0,1 0 0 0 0,1 1-1 0 0,-1-1 1 0 0,0 0 0 0 0,1 0-1 0 0,0 1 1 0 0,0-1 0 0 0,0 1 0 0 0,3-5-1 0 0,13-9 60 0 0,13-6-85 0 0,-19 15 11 0 0,6-2-3 0 0,7 8 15 0 0,-24 2-26 0 0,-1 1 0 0 0,1-1 0 0 0,0 0 0 0 0,0 0 0 0 0,-1 1 0 0 0,1-1 0 0 0,0 0 0 0 0,-1 1 0 0 0,1-1 0 0 0,0 1-1 0 0,-1-1 1 0 0,1 1 0 0 0,-1-1 0 0 0,1 1 0 0 0,-1 0 0 0 0,1-1 0 0 0,-1 1 0 0 0,1 0 0 0 0,-1-1 0 0 0,1 1 0 0 0,-1 0 0 0 0,0-1 0 0 0,1 1 0 0 0,-1 1-1 0 0,-2 17 6 0 0,-8 7 15 0 0,-2 0-1 0 0,-19 30 1 0 0,14-25-9 0 0,8-17-6 0 0,0-2 0 0 0,-18 22 0 0 0,20-28 2 0 0,2 0 1 0 0,-1 0-1 0 0,1 0 0 0 0,0 1 0 0 0,0 0 1 0 0,1 0-1 0 0,0 0 0 0 0,0 0 1 0 0,0 1-1 0 0,1-1 0 0 0,1 1 0 0 0,-1 0 1 0 0,1 0-1 0 0,-1 9 0 0 0,3-16-4 0 0,0 0 0 0 0,1 0 0 0 0,-1-1 0 0 0,0 1 0 0 0,1 0 0 0 0,-1 0 0 0 0,1 0 0 0 0,-1 0 0 0 0,1 0 0 0 0,-1 0 0 0 0,1-1 0 0 0,0 1 0 0 0,-1 0 0 0 0,1 0 0 0 0,0-1 0 0 0,-1 1 0 0 0,1 0 0 0 0,0-1 0 0 0,0 1 0 0 0,0-1 0 0 0,0 1 0 0 0,0-1 0 0 0,0 0 0 0 0,0 1 0 0 0,-1-1 0 0 0,1 0 0 0 0,0 0 0 0 0,0 1 0 0 0,0-1 0 0 0,2 0 0 0 0,34 2 12 0 0,-32-2-12 0 0,89-4-251 0 0,-31-5-626 0 0,-14-4 605 0 0,19-15-41 0 0,-36 15-218 0 0,14-9-513 0 0</inkml:trace>
</inkml:ink>
</file>

<file path=ppt/ink/ink56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0:39:20.381"/>
    </inkml:context>
    <inkml:brush xml:id="br0">
      <inkml:brushProperty name="width" value="0.1" units="cm"/>
      <inkml:brushProperty name="height" value="0.1" units="cm"/>
    </inkml:brush>
  </inkml:definitions>
  <inkml:trace contextRef="#ctx0" brushRef="#br0">1 0 3257 0 0,'10'15'2630'0'0,"2"11"-2446"0"0,2 14 126 0 0,-9-14 172 0 0,-1 0 0 0 0,2 33 0 0 0,-1 15 257 0 0,6 110-3 0 0,-10-175-511 0 0,1-5-242 0 0,-4-6-314 0 0,-4-1-1 0 0,-5 0-41 0 0</inkml:trace>
</inkml:ink>
</file>

<file path=ppt/ink/ink56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0:39:20.775"/>
    </inkml:context>
    <inkml:brush xml:id="br0">
      <inkml:brushProperty name="width" value="0.1" units="cm"/>
      <inkml:brushProperty name="height" value="0.1" units="cm"/>
    </inkml:brush>
  </inkml:definitions>
  <inkml:trace contextRef="#ctx0" brushRef="#br0">21 47 3185 0 0,'-4'-8'380'0'0,"-11"-21"305"0"0,13 20-43 0 0,8 9 671 0 0,9 12-975 0 0,0 1 0 0 0,0 0 0 0 0,-2 1-1 0 0,1 0 1 0 0,-2 1 0 0 0,12 17 0 0 0,-1 1-128 0 0,2 0-169 0 0,-5-7 54 0 0,12 12 62 0 0,-22-27-128 0 0,0-1 1 0 0,1 0-1 0 0,0 0 1 0 0,1-1-1 0 0,0-1 1 0 0,17 10-1 0 0,-25-16-106 0 0</inkml:trace>
</inkml:ink>
</file>

<file path=ppt/ink/ink56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0:39:21.148"/>
    </inkml:context>
    <inkml:brush xml:id="br0">
      <inkml:brushProperty name="width" value="0.1" units="cm"/>
      <inkml:brushProperty name="height" value="0.1" units="cm"/>
    </inkml:brush>
  </inkml:definitions>
  <inkml:trace contextRef="#ctx0" brushRef="#br0">5 161 3433 0 0,'0'-2'491'0'0,"-4"-30"3828"0"0,8 2-3800 0 0,5 7-346 0 0,-4 15-109 0 0,-1-1-1 0 0,2 1 0 0 0,-1 0 1 0 0,9-9-1 0 0,-12 14-49 0 0,0 1 0 0 0,1 0 0 0 0,0 0 0 0 0,-1 0 0 0 0,1 0 0 0 0,0 0 0 0 0,0 0 0 0 0,0 1 0 0 0,0-1-1 0 0,0 1 1 0 0,4-1 0 0 0,-5 2-12 0 0,-1 0 0 0 0,0 0-1 0 0,0 0 1 0 0,0 0 0 0 0,0 0-1 0 0,0 1 1 0 0,1-1 0 0 0,-1 1-1 0 0,0-1 1 0 0,0 1 0 0 0,0-1-1 0 0,0 1 1 0 0,0-1-1 0 0,0 1 1 0 0,0 0 0 0 0,0 0-1 0 0,-1-1 1 0 0,1 1 0 0 0,0 0-1 0 0,0 0 1 0 0,-1 0 0 0 0,1 0-1 0 0,0 0 1 0 0,-1 0 0 0 0,1 0-1 0 0,-1 0 1 0 0,1 0 0 0 0,-1 0-1 0 0,0 0 1 0 0,1 0 0 0 0,-1 3-1 0 0,6 36-20 0 0,-13-11 23 0 0,1-12 3 0 0,4-12-6 0 0,-14 25 9 0 0,-16 7-7 0 0,16-21 8 0 0,-5 11 35 0 0,21-26-45 0 0,0 0 0 0 0,-1 0 0 0 0,1-1 0 0 0,-1 1 0 0 0,1 0 0 0 0,0 0 0 0 0,0-1 0 0 0,-1 1 0 0 0,1 0 0 0 0,0 0 0 0 0,0 0 0 0 0,0-1 0 0 0,0 1-1 0 0,0 0 1 0 0,0 0 0 0 0,0 0 0 0 0,0-1 0 0 0,0 1 0 0 0,0 0 0 0 0,1 0 0 0 0,-1 0 0 0 0,0-1 0 0 0,0 1 0 0 0,1 0 0 0 0,-1 0 0 0 0,1-1 0 0 0,-1 1 0 0 0,0 0-1 0 0,1-1 1 0 0,0 1 0 0 0,-1 0 0 0 0,1-1 0 0 0,-1 1 0 0 0,1-1 0 0 0,0 1 0 0 0,-1-1 0 0 0,1 1 0 0 0,0-1 0 0 0,-1 0 0 0 0,1 1 0 0 0,0-1 0 0 0,0 0 0 0 0,-1 1-1 0 0,1-1 1 0 0,1 0 0 0 0,41 9 55 0 0,-7-8-35 0 0,-1-1 1 0 0,1-2-1 0 0,-1-2 0 0 0,1 0 1 0 0,-1-3-1 0 0,38-12 0 0 0,-37 9-18 0 0</inkml:trace>
</inkml:ink>
</file>

<file path=ppt/ink/ink56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2T00:39:19.232"/>
    </inkml:context>
    <inkml:brush xml:id="br0">
      <inkml:brushProperty name="width" value="0.1" units="cm"/>
      <inkml:brushProperty name="height" value="0.1" units="cm"/>
    </inkml:brush>
  </inkml:definitions>
  <inkml:trace contextRef="#ctx0" brushRef="#br0">208 70 3145,'-10'-66'1316,"4"62"-856,-3 13-167,-11 18 90,16-20-228,-15 22 130,1 1 1,1 1-1,2 0 0,1 1 1,2 1-1,1 0 1,1 1-1,-7 54 0,15-75-300,1-5 6,0 0 0,0-1-1,-1 1 1,0 0 0,0-1 0,-7 14-1,3-12-132</inkml:trace>
</inkml:ink>
</file>

<file path=ppt/ink/ink5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23:33:02.662"/>
    </inkml:context>
    <inkml:brush xml:id="br0">
      <inkml:brushProperty name="width" value="0.05" units="cm"/>
      <inkml:brushProperty name="height" value="0.05" units="cm"/>
      <inkml:brushProperty name="color" value="#E71224"/>
    </inkml:brush>
  </inkml:definitions>
  <inkml:trace contextRef="#ctx0" brushRef="#br0">139 4 6097 0 0,'-33'-4'7516'0'0,"17"20"-7211"0"0,1 5-35 0 0,-34 50 63 0 0,45-65-295 0 0,1 1 1 0 0,0-1-1 0 0,0 1 1 0 0,1 0-1 0 0,0 0 1 0 0,0 0-1 0 0,0 0 1 0 0,1 1 0 0 0,0-1-1 0 0,1 10 1 0 0,-1 6-4 0 0,0-15-13 0 0,1 0 0 0 0,0-1 0 0 0,0 1 0 0 0,0-1 0 0 0,1 1 0 0 0,2 8 0 0 0,-2-14-19 0 0,-1-1 0 0 0,1 0 0 0 0,-1 0 0 0 0,1 1 0 0 0,0-1 0 0 0,0 0 0 0 0,-1 0 0 0 0,1 0 0 0 0,0 0 0 0 0,0 0 0 0 0,0 0 0 0 0,0 0 0 0 0,0 0-1 0 0,0-1 1 0 0,1 1 0 0 0,-1 0 0 0 0,0-1 0 0 0,0 1 0 0 0,1-1 0 0 0,-1 1 0 0 0,0-1 0 0 0,0 1 0 0 0,1-1 0 0 0,-1 0 0 0 0,0 0 0 0 0,1 0 0 0 0,-1 1 0 0 0,1-1 0 0 0,-1-1 0 0 0,0 1 0 0 0,1 0-1 0 0,-1 0 1 0 0,0 0 0 0 0,1-1 0 0 0,-1 1 0 0 0,0-1 0 0 0,0 1 0 0 0,1-1 0 0 0,-1 1 0 0 0,0-1 0 0 0,1-1 0 0 0,23-9-631 0 0,0-2 0 0 0,-1 0 0 0 0,0-2-1 0 0,27-23 1 0 0,-35 21-327 0 0</inkml:trace>
</inkml:ink>
</file>

<file path=ppt/ink/ink56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0:39:19.646"/>
    </inkml:context>
    <inkml:brush xml:id="br0">
      <inkml:brushProperty name="width" value="0.1" units="cm"/>
      <inkml:brushProperty name="height" value="0.1" units="cm"/>
    </inkml:brush>
  </inkml:definitions>
  <inkml:trace contextRef="#ctx0" brushRef="#br0">54 1 3809 0 0,'-8'1'778'0'0,"6"-1"-654"0"0,0 0 0 0 0,0 1 1 0 0,0-1-1 0 0,0 0 1 0 0,0 0-1 0 0,0 1 0 0 0,0 0 1 0 0,0-1-1 0 0,0 1 0 0 0,1 0 1 0 0,-1 0-1 0 0,0 0 1 0 0,0 0-1 0 0,1 0 0 0 0,-1 0 1 0 0,1 0-1 0 0,-1 1 0 0 0,1-1 1 0 0,0 0-1 0 0,-1 1 0 0 0,1-1 1 0 0,0 1-1 0 0,0 0 1 0 0,0-1-1 0 0,-2 4 0 0 0,2 7 30 0 0,2-8-25 0 0,7-1 74 0 0,5 3-99 0 0,-1 0-92 0 0,11 11 59 0 0,-13-9-33 0 0,0 0 0 0 0,1-1-1 0 0,0 0 1 0 0,0 0 0 0 0,22 8-1 0 0,-21-11 47 0 0,1 2-1 0 0,-1-1 0 0 0,20 13 1 0 0,-14-6-217 0 0,-1 1 1 0 0,0 0 0 0 0,22 23-1 0 0,-24-12-491 0 0,-12-13-17 0 0</inkml:trace>
</inkml:ink>
</file>

<file path=ppt/ink/ink56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0:39:20.011"/>
    </inkml:context>
    <inkml:brush xml:id="br0">
      <inkml:brushProperty name="width" value="0.1" units="cm"/>
      <inkml:brushProperty name="height" value="0.1" units="cm"/>
    </inkml:brush>
  </inkml:definitions>
  <inkml:trace contextRef="#ctx0" brushRef="#br0">0 1 3953 0 0,'117'5'1856'0'0,"-117"-2"-1472"0"0,5-5 1553 0 0,-1 5-1849 0 0,6 2-48 0 0,4 2 0 0 0,-9-4 0 0 0,-2-2 32 0 0</inkml:trace>
</inkml:ink>
</file>

<file path=ppt/ink/ink56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0:39:21.704"/>
    </inkml:context>
    <inkml:brush xml:id="br0">
      <inkml:brushProperty name="width" value="0.1" units="cm"/>
      <inkml:brushProperty name="height" value="0.1" units="cm"/>
    </inkml:brush>
  </inkml:definitions>
  <inkml:trace contextRef="#ctx0" brushRef="#br0">1 1 3177 0 0,'16'33'4262'0'0,"0"22"-3750"0"0,-8-26-739 0 0,-2-12 678 0 0,5 9-194 0 0,4 11-28 0 0,-14-10-67 0 0,-5-19-150 0 0,0-6-8 0 0,0-1-4 0 0,-8 6-5 0 0</inkml:trace>
</inkml:ink>
</file>

<file path=ppt/ink/ink56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0:58:30.015"/>
    </inkml:context>
    <inkml:brush xml:id="br0">
      <inkml:brushProperty name="width" value="0.1" units="cm"/>
      <inkml:brushProperty name="height" value="0.1" units="cm"/>
    </inkml:brush>
  </inkml:definitions>
  <inkml:trace contextRef="#ctx0" brushRef="#br0">77 100 2897 0 0,'-26'-19'448'0'0,"-21"-21"2766"0"0,44 28-2424 0 0,6 2 23 0 0,0 0 786 0 0,-2 2 229 0 0,6 25-1490 0 0,1-1-301 0 0,2 9 97 0 0,-2 1 1 0 0,0 0-1 0 0,-2 1 1 0 0,-1-1-1 0 0,2 42 1 0 0,-2 4 0 0 0,0-23-82 0 0,-4-34-47 0 0,2 7 5 0 0,12 33 17 0 0,-14-49-25 0 0,0-3-109 0 0,2 10 198 0 0,-3-10-193 0 0,-1 0-215 0 0,0-2-51 0 0,-2 0-598 0 0</inkml:trace>
</inkml:ink>
</file>

<file path=ppt/ink/ink56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0:58:30.415"/>
    </inkml:context>
    <inkml:brush xml:id="br0">
      <inkml:brushProperty name="width" value="0.1" units="cm"/>
      <inkml:brushProperty name="height" value="0.1" units="cm"/>
    </inkml:brush>
  </inkml:definitions>
  <inkml:trace contextRef="#ctx0" brushRef="#br0">1 17 2032 0 0,'0'-16'9388'0'0,"2"26"-9044"0"0,11 49 56 0 0,26 148 898 0 0,-34-157-1199 0 0,1 0-1 0 0,3 0 1 0 0,1-1 0 0 0,32 86 0 0 0,-35-122-1380 0 0</inkml:trace>
</inkml:ink>
</file>

<file path=ppt/ink/ink56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0:58:30.857"/>
    </inkml:context>
    <inkml:brush xml:id="br0">
      <inkml:brushProperty name="width" value="0.1" units="cm"/>
      <inkml:brushProperty name="height" value="0.1" units="cm"/>
    </inkml:brush>
  </inkml:definitions>
  <inkml:trace contextRef="#ctx0" brushRef="#br0">0 52 5217 0 0,'0'-13'5829'0'0,"11"6"-4022"0"0,26-1-2575 0 0,-26 6 1255 0 0,-3 1-562 0 0,33-7-414 0 0,61-1 1 0 0,-76 6-1206 0 0,-21 3 1062 0 0</inkml:trace>
</inkml:ink>
</file>

<file path=ppt/ink/ink56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0:58:31.235"/>
    </inkml:context>
    <inkml:brush xml:id="br0">
      <inkml:brushProperty name="width" value="0.1" units="cm"/>
      <inkml:brushProperty name="height" value="0.1" units="cm"/>
    </inkml:brush>
  </inkml:definitions>
  <inkml:trace contextRef="#ctx0" brushRef="#br0">4 0 4385 0 0,'5'7'2874'0'0,"-8"-5"-1524"0"0,2-2-1332 0 0,1 0-1 0 0,0-1 0 0 0,0 1 0 0 0,0 0 0 0 0,0 0 1 0 0,0 0-1 0 0,-1 0 0 0 0,1 0 0 0 0,0 0 0 0 0,0 0 1 0 0,0 0-1 0 0,0 0 0 0 0,0 0 0 0 0,-1 0 0 0 0,1 0 1 0 0,0 0-1 0 0,0 0 0 0 0,0 1 0 0 0,0-1 0 0 0,0 0 1 0 0,0 0-1 0 0,-1 0 0 0 0,1 0 0 0 0,0 0 0 0 0,0 0 1 0 0,0 0-1 0 0,0 0 0 0 0,0 0 0 0 0,0 0 0 0 0,0 1 0 0 0,-1-1 1 0 0,1 0-1 0 0,0 0 0 0 0,0 0 0 0 0,0 0 0 0 0,0 0 1 0 0,0 0-1 0 0,0 1 0 0 0,0-1 0 0 0,0 0 0 0 0,0 0 1 0 0,0 0-1 0 0,0 0 0 0 0,0 0 0 0 0,0 1 0 0 0,0-1 1 0 0,0 0-1 0 0,0 0 0 0 0,0 0 0 0 0,0 0 0 0 0,0 0 1 0 0,0 1-1 0 0,0-1 0 0 0,0 0 0 0 0,0 0 0 0 0,1 1 632 0 0,2 28 382 0 0,3 48-409 0 0,15 118 408 0 0,-12-130-899 0 0,1 5-37 0 0,-8-45-87 0 0,-5 11 18 0 0,2-30-49 0 0,0 0 0 0 0,1 1 1 0 0,-1-1-1 0 0,1 0 0 0 0,0 0 0 0 0,1 1 0 0 0,0-1 0 0 0,0 0 0 0 0,0 0 1 0 0,3 9-1 0 0,1 2-1850 0 0</inkml:trace>
</inkml:ink>
</file>

<file path=ppt/ink/ink56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0:58:31.598"/>
    </inkml:context>
    <inkml:brush xml:id="br0">
      <inkml:brushProperty name="width" value="0.1" units="cm"/>
      <inkml:brushProperty name="height" value="0.1" units="cm"/>
    </inkml:brush>
  </inkml:definitions>
  <inkml:trace contextRef="#ctx0" brushRef="#br0">162 0 5985 0 0,'-1'32'6213'0'0,"3"-5"-5624"0"0,1-9-1045 0 0,1 0 300 0 0,0-5 633 0 0,25 85-198 0 0,19 56-25 0 0,-12-53-175 0 0,-31-89-164 0 0,-3-8-91 0 0,0-1-1 0 0,0 1 1 0 0,-1 0 0 0 0,0 1 0 0 0,0-1 0 0 0,0 0-1 0 0,1 5 1 0 0,-6-8-1085 0 0</inkml:trace>
  <inkml:trace contextRef="#ctx0" brushRef="#br0" timeOffset="1">0 236 5361 0 0,'3'1'1157'0'0,"-2"-1"-1020"0"0,-1 0-1 0 0,1 1 1 0 0,0-1 0 0 0,-1 0 0 0 0,1 0-1 0 0,0 0 1 0 0,0 1 0 0 0,-1-1 0 0 0,1 0-1 0 0,0 0 1 0 0,0 0 0 0 0,-1 0 0 0 0,1 0-1 0 0,0 0 1 0 0,0-1 0 0 0,-1 1 0 0 0,1 0-1 0 0,0 0 1 0 0,0-1 0 0 0,-1 1 0 0 0,1 0-1 0 0,0-1 1 0 0,-1 1 0 0 0,1 0 0 0 0,-1-1-1 0 0,1 1 1 0 0,0-1 0 0 0,-1 1 0 0 0,1-1-1 0 0,-1 1 1 0 0,1-1 0 0 0,-1 0 0 0 0,1 1-1 0 0,-1-1 1 0 0,0 1 0 0 0,1-1 0 0 0,-1-1 0 0 0,26-16 448 0 0,-7 6-545 0 0,-14 8-21 0 0,2-1 1 0 0,-1 1 0 0 0,0 0-1 0 0,1 0 1 0 0,0 1 0 0 0,-1 0 0 0 0,1 0-1 0 0,1 1 1 0 0,-1 0 0 0 0,0 0-1 0 0,0 1 1 0 0,1-1 0 0 0,-1 2-1 0 0,1-1 1 0 0,9 1 0 0 0,-16 0-126 0 0,1 1-1 0 0,0-1 1 0 0,0 1 0 0 0,-1 0 0 0 0,1-1 0 0 0,0 1 0 0 0,-1 0 0 0 0,1 0-1 0 0,-1 0 1 0 0,1 0 0 0 0,-1 0 0 0 0,1 0 0 0 0,-1 0 0 0 0,0 1 0 0 0,0-1-1 0 0,1 0 1 0 0,-1 1 0 0 0,0-1 0 0 0,0 1 0 0 0,0-1 0 0 0,0 3 0 0 0</inkml:trace>
</inkml:ink>
</file>

<file path=ppt/ink/ink56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0:58:31.963"/>
    </inkml:context>
    <inkml:brush xml:id="br0">
      <inkml:brushProperty name="width" value="0.1" units="cm"/>
      <inkml:brushProperty name="height" value="0.1" units="cm"/>
    </inkml:brush>
  </inkml:definitions>
  <inkml:trace contextRef="#ctx0" brushRef="#br0">53 285 4897 0 0,'19'9'4193'0'0,"-18"-9"-4075"0"0,0 0-1 0 0,1 0 1 0 0,-1-1-1 0 0,0 1 1 0 0,0 0 0 0 0,1-1-1 0 0,-1 1 1 0 0,0-1-1 0 0,0 1 1 0 0,0-1-1 0 0,1 0 1 0 0,-1 0-1 0 0,0 1 1 0 0,0-1-1 0 0,1-2 1 0 0,14-7 136 0 0,-7 4-331 0 0,7-4 296 0 0,0 1 0 0 0,1 1 0 0 0,20-8 0 0 0,-28 13-740 0 0,0 1 0 0 0,0 0 0 0 0,0 1 0 0 0,0 0 0 0 0,12 0 0 0 0</inkml:trace>
  <inkml:trace contextRef="#ctx0" brushRef="#br0" timeOffset="1">1 44 6153 0 0,'8'6'6162'0'0,"-7"-7"-6130"0"0,9 1 0 0 0,-4-3 8 0 0,1 1 0 0 0,8-3-8 0 0,-8 2 0 0 0,1 0 32 0 0,17-2-72 0 0,-10 0-288 0 0,1 2-425 0 0,12-7 593 0 0,6 2-136 0 0,-7 7 0 0 0,-1 1-544 0 0</inkml:trace>
</inkml:ink>
</file>

<file path=ppt/ink/ink56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0:58:32.343"/>
    </inkml:context>
    <inkml:brush xml:id="br0">
      <inkml:brushProperty name="width" value="0.1" units="cm"/>
      <inkml:brushProperty name="height" value="0.1" units="cm"/>
    </inkml:brush>
  </inkml:definitions>
  <inkml:trace contextRef="#ctx0" brushRef="#br0">0 1 6193 0 0,'7'-1'52'0'0,"12"3"1416"0"0,-16 17 748 0 0,-3-13-1899 0 0,3 14 65 0 0,9 19 273 0 0,-3-15-321 0 0,-2-10-220 0 0,14 35 279 0 0,24 79 1 0 0,-14-5-172 0 0,-30-118-221 0 0,1 7-110 0 0,1-1 0 0 0,0 1 0 0 0,1 0 0 0 0,0-1 0 0 0,8 14 0 0 0,-6-13-191 0 0</inkml:trace>
</inkml:ink>
</file>

<file path=ppt/ink/ink5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23:33:03.227"/>
    </inkml:context>
    <inkml:brush xml:id="br0">
      <inkml:brushProperty name="width" value="0.05" units="cm"/>
      <inkml:brushProperty name="height" value="0.05" units="cm"/>
      <inkml:brushProperty name="color" value="#E71224"/>
    </inkml:brush>
  </inkml:definitions>
  <inkml:trace contextRef="#ctx0" brushRef="#br0">11 6 6305 0 0,'0'0'100'0'0,"0"0"-1"0"0,0 0 0 0 0,0 0 0 0 0,0 0 1 0 0,0 0-1 0 0,0-1 0 0 0,0 1 0 0 0,0 0 1 0 0,0 0-1 0 0,0 0 0 0 0,0 0 1 0 0,0-1-1 0 0,0 1 0 0 0,0 0 0 0 0,0 0 1 0 0,0 0-1 0 0,0 0 0 0 0,0 0 0 0 0,0-1 1 0 0,0 1-1 0 0,0 0 0 0 0,0 0 0 0 0,0 0 1 0 0,0 0-1 0 0,0 0 0 0 0,0-1 0 0 0,0 1 1 0 0,0 0-1 0 0,0 0 0 0 0,0 0 1 0 0,0 0-1 0 0,-1-1 298 0 0,1 1-298 0 0,0 0 0 0 0,0 0 1 0 0,0 0-1 0 0,0 0 0 0 0,0 0 0 0 0,-1 0 1 0 0,1 0-1 0 0,0 0 0 0 0,0-1 1 0 0,0 1-1 0 0,0 0 0 0 0,0 0 0 0 0,-1 0 1 0 0,1 0-1 0 0,0 0 0 0 0,0 0 0 0 0,0 0 1 0 0,0 0-1 0 0,-1 0 0 0 0,1 0 0 0 0,0 0 1 0 0,0 0-1 0 0,0 0 0 0 0,-1 1 0 0 0,-5 7 1227 0 0,6 24-1103 0 0,1 0 0 0 0,2 0 0 0 0,11 55 0 0 0,-6-50-219 0 0,1 0 0 0 0,1-1 0 0 0,2 0 0 0 0,2 0 0 0 0,1-2 0 0 0,39 64 0 0 0,-53-96-104 0 0,0 0-1 0 0,0 0 1 0 0,0 0 0 0 0,1-1 0 0 0,-1 1 0 0 0,1 0-1 0 0,-1-1 1 0 0,1 1 0 0 0,0-1 0 0 0,-1 0 0 0 0,1 1-1 0 0,0-1 1 0 0,0 0 0 0 0,0 0 0 0 0,0 0 0 0 0,2 0-1 0 0,-3-1 22 0 0,0 0-1 0 0,0-1 1 0 0,0 1-1 0 0,0-1 0 0 0,0 1 1 0 0,-1-1-1 0 0,1 1 0 0 0,0-1 1 0 0,0 1-1 0 0,-1-1 0 0 0,1 0 1 0 0,0 0-1 0 0,-1 1 1 0 0,1-1-1 0 0,-1 0 0 0 0,1 0 1 0 0,-1 0-1 0 0,1 1 0 0 0,-1-1 1 0 0,1 0-1 0 0,-1 0 0 0 0,0 0 1 0 0,0 0-1 0 0,1 0 1 0 0,-1 0-1 0 0,0 0 0 0 0,0 0 1 0 0,0 0-1 0 0,0 0 0 0 0,0 0 1 0 0,0 0-1 0 0,0 0 0 0 0,-1 0 1 0 0,1 0-1 0 0,-1-1 0 0 0,-3-38-845 0 0,2 31 913 0 0,-1-4-14 0 0,-4-7 72 0 0,-16-26 442 0 0,4 10 158 0 0,16 31-370 0 0,1 0 0 0 0,-1 0 0 0 0,1 0 1 0 0,1 0-1 0 0,-1-1 0 0 0,1 1 1 0 0,0 0-1 0 0,0-1 0 0 0,0-6 1 0 0,1 11-244 0 0,1-1 0 0 0,-1 0-1 0 0,1 0 1 0 0,-1 1 0 0 0,1-1 0 0 0,0 0 0 0 0,-1 1 0 0 0,1-1 0 0 0,0 1 0 0 0,0-1 0 0 0,0 1 0 0 0,0-1 0 0 0,1 1 0 0 0,-1 0 0 0 0,0-1 0 0 0,1 1-1 0 0,-1 0 1 0 0,0 0 0 0 0,1 0 0 0 0,0 0 0 0 0,-1 0 0 0 0,1 0 0 0 0,-1 1 0 0 0,1-1 0 0 0,0 1 0 0 0,0-1 0 0 0,-1 1 0 0 0,1-1 0 0 0,0 1-1 0 0,0 0 1 0 0,3 0 0 0 0,-5 0-19 0 0,1 0-1 0 0,0 0 1 0 0,0 1-1 0 0,-1-1 1 0 0,1 0-1 0 0,0 1 1 0 0,0-1-1 0 0,-1 1 1 0 0,1-1-1 0 0,0 1 1 0 0,-1-1-1 0 0,1 1 1 0 0,-1 0-1 0 0,1-1 1 0 0,-1 1-1 0 0,1 0 1 0 0,-1-1-1 0 0,1 1 1 0 0,-1 0-1 0 0,0-1 1 0 0,1 1-1 0 0,-1 0 1 0 0,0 0-1 0 0,0 0 1 0 0,1-1-1 0 0,-1 1 1 0 0,0 0-1 0 0,0 0 0 0 0,0 0 1 0 0,0-1-1 0 0,0 1 1 0 0,0 0-1 0 0,-1 1 1 0 0,9 24 71 0 0,-2-13-61 0 0,3 2 76 0 0,-2 1-1 0 0,0 0 0 0 0,-1 0 0 0 0,4 20 1 0 0,-6-21 41 0 0,0 0 0 0 0,1 0 0 0 0,1 0 1 0 0,0-1-1 0 0,13 21 0 0 0,-16-30-91 0 0,0 0 0 0 0,0-1 0 0 0,1 1 0 0 0,-1-1 0 0 0,1 0 0 0 0,0 0-1 0 0,1-1 1 0 0,7 6 0 0 0,-10-8-25 0 0,0 0-1 0 0,0 1 1 0 0,1-1 0 0 0,-1-1-1 0 0,1 1 1 0 0,-1 0-1 0 0,1-1 1 0 0,-1 1 0 0 0,1-1-1 0 0,-1 1 1 0 0,1-1-1 0 0,-1 0 1 0 0,1 0-1 0 0,0-1 1 0 0,-1 1 0 0 0,1 0-1 0 0,-1-1 1 0 0,1 0-1 0 0,2-1 1 0 0,-1 0-14 0 0,0 0-1 0 0,-1 0 1 0 0,1-1 0 0 0,-1 0 0 0 0,0 1-1 0 0,0-1 1 0 0,0 0 0 0 0,0-1 0 0 0,0 1-1 0 0,-1-1 1 0 0,1 1 0 0 0,-1-1 0 0 0,0 0-1 0 0,0 1 1 0 0,0-1 0 0 0,-1 0 0 0 0,0 0-1 0 0,1-1 1 0 0,-1 1 0 0 0,0-6 0 0 0,7-53 24 0 0,-9 28-5 0 0,0 17-26 0 0,-1-12 6 0 0,-2-4 2 0 0,-1 3 2 0 0,1 14-5 0 0,0 6 63 0 0,-2 0-151 0 0,4 7-140 0 0,11 9 46 0 0,0 0 163 0 0,67 34-104 0 0,-72-38 109 0 0,0 1-1 0 0,0-1 1 0 0,0-1 0 0 0,0 1-1 0 0,0 0 1 0 0,0-1-1 0 0,0 0 1 0 0,0 0 0 0 0,1 0-1 0 0,-1 0 1 0 0,0-1-1 0 0,0 0 1 0 0,0 0 0 0 0,0 0-1 0 0,-1 0 1 0 0,1 0-1 0 0,0-1 1 0 0,0 0 0 0 0,3-2-1 0 0,6-4 7 0 0,0 0 1 0 0,-1-1-1 0 0,16-14 0 0 0,-23 18-6 0 0,12-15 20 0 0,-11 7-14 0 0,-6 13-1 0 0,0-1 0 0 0,0 1 0 0 0,0 0 0 0 0,0 0 0 0 0,0-1 0 0 0,0 1 0 0 0,0 0 0 0 0,0 0 0 0 0,0-1 0 0 0,0 1 0 0 0,0 0 0 0 0,0 0 0 0 0,-1 0 0 0 0,1-1 0 0 0,0 1 0 0 0,0 0 0 0 0,0 0 0 0 0,0 0 0 0 0,0-1 0 0 0,-1 1 0 0 0,1 0 0 0 0,0 0 0 0 0,0 0-1 0 0,0 0 1 0 0,-1 0 0 0 0,1-1 0 0 0,0 1 0 0 0,0 0 0 0 0,0 0 0 0 0,-1 0 0 0 0,1 0 0 0 0,0 0 0 0 0,0 0 0 0 0,-1 0 0 0 0,1 0 0 0 0,0 0 0 0 0,0 0 0 0 0,-1 0 0 0 0,1 0 0 0 0,0 0 0 0 0,0 0 0 0 0,-1 0 0 0 0,0 1 4 0 0,-1 0 0 0 0,1 0 0 0 0,0 0 0 0 0,0 0 0 0 0,-1 0 1 0 0,1 1-1 0 0,0-1 0 0 0,0 0 0 0 0,0 1 0 0 0,0-1 0 0 0,0 1 0 0 0,1-1 0 0 0,-1 1 0 0 0,0-1 0 0 0,1 1 1 0 0,-1-1-1 0 0,0 4 0 0 0,-10 20 14 0 0,-6 1 0 0 0,5-9-4 0 0,2-1 0 0 0,-1 1 0 0 0,2 1 0 0 0,1 0 0 0 0,0 0-1 0 0,1 0 1 0 0,-6 29 0 0 0,12-42-7 0 0,0 1-1 0 0,0-1 1 0 0,1 1-1 0 0,-1-1 1 0 0,1 1-1 0 0,1-1 1 0 0,-1 1-1 0 0,1 0 1 0 0,0-1-1 0 0,0 1 1 0 0,1-1-1 0 0,0 0 0 0 0,0 1 1 0 0,0-1-1 0 0,0 0 1 0 0,6 8-1 0 0,-5-10-19 0 0,0 1-1 0 0,1-1 0 0 0,0 1 1 0 0,0-1-1 0 0,0 0 0 0 0,0 0 1 0 0,0-1-1 0 0,0 1 0 0 0,1-1 1 0 0,0 0-1 0 0,-1 0 1 0 0,1-1-1 0 0,0 1 0 0 0,-1-1 1 0 0,1 0-1 0 0,0 0 0 0 0,0-1 1 0 0,8 1-1 0 0,-8-2-102 0 0,0 0 0 0 0,-1 1 0 0 0,1-2 1 0 0,0 1-1 0 0,0 0 0 0 0,-1-1 0 0 0,1 0 0 0 0,-1 0 1 0 0,1-1-1 0 0,-1 1 0 0 0,0-1 0 0 0,6-4 0 0 0,1-2-648 0 0,-1 0-1 0 0,0 0 0 0 0,13-16 0 0 0,-4 1-241 0 0</inkml:trace>
</inkml:ink>
</file>

<file path=ppt/ink/ink56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0:58:32.685"/>
    </inkml:context>
    <inkml:brush xml:id="br0">
      <inkml:brushProperty name="width" value="0.1" units="cm"/>
      <inkml:brushProperty name="height" value="0.1" units="cm"/>
    </inkml:brush>
  </inkml:definitions>
  <inkml:trace contextRef="#ctx0" brushRef="#br0">1 3 6609 0 0,'0'-3'5914'0'0,"10"30"-5132"0"0,1-2-660 0 0,20 76 699 0 0,27 161 0 0 0,-3-5-3319 0 0,-51-242 799 0 0</inkml:trace>
</inkml:ink>
</file>

<file path=ppt/ink/ink56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0:58:33.082"/>
    </inkml:context>
    <inkml:brush xml:id="br0">
      <inkml:brushProperty name="width" value="0.1" units="cm"/>
      <inkml:brushProperty name="height" value="0.1" units="cm"/>
    </inkml:brush>
  </inkml:definitions>
  <inkml:trace contextRef="#ctx0" brushRef="#br0">0 72 7170 0 0,'26'-16'7169'0'0,"-25"6"-7001"0"0,12 2-24 0 0,-3 4-88 0 0,-1 0 0 0 0,1 1 32 0 0,9-3-8 0 0,-9 3-32 0 0,1 1 128 0 0,10-4-72 0 0,-9 2-160 0 0,3 1-160 0 0,5 0-1088 0 0,-12 3 1104 0 0,2 0-576 0 0,6 0-449 0 0</inkml:trace>
</inkml:ink>
</file>

<file path=ppt/ink/ink56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0:58:33.562"/>
    </inkml:context>
    <inkml:brush xml:id="br0">
      <inkml:brushProperty name="width" value="0.1" units="cm"/>
      <inkml:brushProperty name="height" value="0.1" units="cm"/>
    </inkml:brush>
  </inkml:definitions>
  <inkml:trace contextRef="#ctx0" brushRef="#br0">39 0 6713 0 0,'-9'32'6839'0'0,"7"26"-6577"0"0,2-22 68 0 0,-12 102 349 0 0,3-41-533 0 0,3-35-144 0 0,6-56-176 0 0,0 1 11 0 0</inkml:trace>
</inkml:ink>
</file>

<file path=ppt/ink/ink56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0:58:35.282"/>
    </inkml:context>
    <inkml:brush xml:id="br0">
      <inkml:brushProperty name="width" value="0.1" units="cm"/>
      <inkml:brushProperty name="height" value="0.1" units="cm"/>
    </inkml:brush>
  </inkml:definitions>
  <inkml:trace contextRef="#ctx0" brushRef="#br0">73 54 4633 0 0,'-6'-20'1439'0'0,"-6"-12"360"0"0,12 32-1782 0 0,0 0 0 0 0,-1 0 1 0 0,1 0-1 0 0,0 0 1 0 0,0-1-1 0 0,0 1 1 0 0,0 0-1 0 0,0 0 0 0 0,-1 0 1 0 0,1 0-1 0 0,0 0 1 0 0,0 0-1 0 0,0 0 1 0 0,0 0-1 0 0,-1 0 0 0 0,1 0 1 0 0,0 0-1 0 0,0 0 1 0 0,0 0-1 0 0,-1 0 1 0 0,1 0-1 0 0,0 0 0 0 0,0 0 1 0 0,0 0-1 0 0,0 0 1 0 0,-1 0-1 0 0,1 0 1 0 0,0 0-1 0 0,0 0 0 0 0,0 0 1 0 0,-1 0-1 0 0,1 0 1 0 0,0 0-1 0 0,0 0 1 0 0,0 1-1 0 0,0-1 0 0 0,0 0 1 0 0,-1 0-1 0 0,1 0 1 0 0,0 0-1 0 0,0 0 1 0 0,0 1-1 0 0,0-1 0 0 0,0 0 1 0 0,0 0-1 0 0,0 0 1 0 0,-9 22 1041 0 0,-4 26-558 0 0,-7 56-1 0 0,17-88-456 0 0,2 0 0 0 0,0 0 0 0 0,0 0 0 0 0,2 0 0 0 0,0 0-1 0 0,1-1 1 0 0,6 30 0 0 0,2-31 184 0 0</inkml:trace>
</inkml:ink>
</file>

<file path=ppt/ink/ink56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0:58:35.655"/>
    </inkml:context>
    <inkml:brush xml:id="br0">
      <inkml:brushProperty name="width" value="0.1" units="cm"/>
      <inkml:brushProperty name="height" value="0.1" units="cm"/>
    </inkml:brush>
  </inkml:definitions>
  <inkml:trace contextRef="#ctx0" brushRef="#br0">47 0 3033 0 0,'-14'8'5762'0'0,"4"11"-3829"0"0,-1 26-2078 0 0,9-37 636 0 0,-8 63 115 0 0,11 38 14 0 0,12-1-246 0 0,-2-38-203 0 0,-3-26-77 0 0,-2-11-41 0 0,-4-25-59 0 0,0 1 1 0 0,-1 0-1 0 0,0-1 1 0 0,0 1-1 0 0,-1 10 1 0 0,1-12-282 0 0,0 2-253 0 0,-6-10-1406 0 0,4 0 1338 0 0</inkml:trace>
</inkml:ink>
</file>

<file path=ppt/ink/ink56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0:58:36.023"/>
    </inkml:context>
    <inkml:brush xml:id="br0">
      <inkml:brushProperty name="width" value="0.1" units="cm"/>
      <inkml:brushProperty name="height" value="0.1" units="cm"/>
    </inkml:brush>
  </inkml:definitions>
  <inkml:trace contextRef="#ctx0" brushRef="#br0">1 462 2913 0 0,'9'-6'5289'0'0,"-6"1"-3465"0"0,-3 4-1312 0 0,16-1-344 0 0,-16 1 8 0 0,23-1-104 0 0,39-6-296 0 0,-49 5 216 0 0,0 1-120 0 0,7 1-120 0 0,-1-3-4929 0 0</inkml:trace>
  <inkml:trace contextRef="#ctx0" brushRef="#br0" timeOffset="1">743 6 4129 0 0,'-8'-3'1980'0'0,"-11"0"1859"0"0,18 4-3729 0 0,-1 0-1 0 0,1 0 0 0 0,0 0 1 0 0,0 1-1 0 0,0-1 0 0 0,0 0 0 0 0,0 1 1 0 0,0-1-1 0 0,0 0 0 0 0,0 1 1 0 0,1-1-1 0 0,-1 1 0 0 0,0 3 0 0 0,-2 1-55 0 0,0 0-1 0 0,-1 0 1 0 0,1 0-1 0 0,-1 0 1 0 0,-1 0-1 0 0,-5 6 1 0 0,-14 23 29 0 0,13 3 41 0 0,4 42 173 0 0,4-45-434 0 0,-12 61 0 0 0,6-72-1944 0 0,7-18 937 0 0</inkml:trace>
</inkml:ink>
</file>

<file path=ppt/ink/ink56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0:58:36.437"/>
    </inkml:context>
    <inkml:brush xml:id="br0">
      <inkml:brushProperty name="width" value="0.1" units="cm"/>
      <inkml:brushProperty name="height" value="0.1" units="cm"/>
    </inkml:brush>
  </inkml:definitions>
  <inkml:trace contextRef="#ctx0" brushRef="#br0">1 45 4305 0 0,'12'-2'5622'0'0,"28"1"-5147"0"0,-16 0-175 0 0,77-7 147 0 0,-35 1-819 0 0,-51 3 248 0 0,-3-5 163 0 0,4-4-1500 0 0</inkml:trace>
</inkml:ink>
</file>

<file path=ppt/ink/ink56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0:58:36.803"/>
    </inkml:context>
    <inkml:brush xml:id="br0">
      <inkml:brushProperty name="width" value="0.1" units="cm"/>
      <inkml:brushProperty name="height" value="0.1" units="cm"/>
    </inkml:brush>
  </inkml:definitions>
  <inkml:trace contextRef="#ctx0" brushRef="#br0">39 109 6017 0 0,'-39'-41'2529'0'0,"43"37"-1681"0"0,0 1-584 0 0,8-3 72 0 0,-3-1-192 0 0,10-2 8 0 0,5 1 56 0 0,-1 2-56 0 0,1 1-72 0 0,-10-6 8 0 0,7 6 32 0 0,-2 3-120 0 0,-5 1-400 0 0,-3 2 0 0 0,-1-1 304 0 0,1 0-384 0 0,-3 2-400 0 0</inkml:trace>
</inkml:ink>
</file>

<file path=ppt/ink/ink56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0:58:37.165"/>
    </inkml:context>
    <inkml:brush xml:id="br0">
      <inkml:brushProperty name="width" value="0.1" units="cm"/>
      <inkml:brushProperty name="height" value="0.1" units="cm"/>
    </inkml:brush>
  </inkml:definitions>
  <inkml:trace contextRef="#ctx0" brushRef="#br0">0 41 4233 0 0,'38'-40'6259'0'0,"-22"504"-4242"0"0,-16-445-2337 0 0,0-4 6 0 0</inkml:trace>
</inkml:ink>
</file>

<file path=ppt/ink/ink56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0:58:37.547"/>
    </inkml:context>
    <inkml:brush xml:id="br0">
      <inkml:brushProperty name="width" value="0.1" units="cm"/>
      <inkml:brushProperty name="height" value="0.1" units="cm"/>
    </inkml:brush>
  </inkml:definitions>
  <inkml:trace contextRef="#ctx0" brushRef="#br0">241 0 5489 0 0,'2'8'5985'0'0,"-10"-4"-5276"0"0,0 12-253 0 0,1 21-243 0 0,7 33 57 0 0,2-13-22 0 0,-5-21-174 0 0,2 1 26 0 0,14 24 5 0 0,-5-23-70 0 0,-5-16-28 0 0,0 12-18 0 0,4 13 116 0 0,-1-2-230 0 0,-3-12-296 0 0,-2-19-1970 0 0</inkml:trace>
  <inkml:trace contextRef="#ctx0" brushRef="#br0" timeOffset="1">0 268 5929 0 0,'5'0'5930'0'0,"-2"-3"-5746"0"0,4 3-8 0 0,-7-2 136 0 0,0 1-176 0 0,0-1-80 0 0,12 2 0 0 0,9 2 200 0 0,37 3-72 0 0,-38-5-120 0 0,-5 12 0 0 0,1-2-16 0 0,0-5-392 0 0,-13-5 320 0 0,2 1-192 0 0,-1-1-152 0 0</inkml:trace>
</inkml:ink>
</file>

<file path=ppt/ink/ink5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23:33:03.557"/>
    </inkml:context>
    <inkml:brush xml:id="br0">
      <inkml:brushProperty name="width" value="0.05" units="cm"/>
      <inkml:brushProperty name="height" value="0.05" units="cm"/>
      <inkml:brushProperty name="color" value="#E71224"/>
    </inkml:brush>
  </inkml:definitions>
  <inkml:trace contextRef="#ctx0" brushRef="#br0">1 0 7554 0 0,'4'5'8114'0'0,"21"2"-8453"0"0,-14-3 865 0 0,95 35-178 0 0,-90-32-314 0 0,0 0 0 0 0,-1 1-1 0 0,0 0 1 0 0,18 14 0 0 0,-28-19-27 0 0,0 1 1 0 0,-1 0-1 0 0,1 0 1 0 0,-1 1 0 0 0,1-1-1 0 0,-1 1 1 0 0,0 0-1 0 0,-1 0 1 0 0,1 0-1 0 0,-1 0 1 0 0,0 1 0 0 0,-1-1-1 0 0,1 1 1 0 0,-1 0-1 0 0,2 9 1 0 0,-4-12-4 0 0,0 0 0 0 0,0 0 0 0 0,-1-1 0 0 0,0 1 0 0 0,1 0 0 0 0,-1-1 0 0 0,0 1-1 0 0,0 0 1 0 0,0-1 0 0 0,-1 1 0 0 0,1-1 0 0 0,0 0 0 0 0,-1 1 0 0 0,0-1 0 0 0,0 0 0 0 0,1 0 0 0 0,-1 0 0 0 0,0 0 0 0 0,-1 0 0 0 0,1-1 0 0 0,0 1 0 0 0,0 0 0 0 0,-1-1 0 0 0,1 0 0 0 0,-1 0 0 0 0,-4 2 0 0 0,-6 3 18 0 0,0-1 0 0 0,0 0 0 0 0,-26 5 0 0 0,11-6-11 0 0,0-1 1 0 0,-40-2-1 0 0,57-4 231 0 0,18-4 336 0 0,27-7-196 0 0,16 2-139 0 0,1 3 1 0 0,1 2-1 0 0,55-1 0 0 0,-81 7-349 0 0,11 0-2104 0 0,72-11 0 0 0,-88 8 690 0 0</inkml:trace>
</inkml:ink>
</file>

<file path=ppt/ink/ink56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0:58:40.629"/>
    </inkml:context>
    <inkml:brush xml:id="br0">
      <inkml:brushProperty name="width" value="0.1" units="cm"/>
      <inkml:brushProperty name="height" value="0.1" units="cm"/>
    </inkml:brush>
  </inkml:definitions>
  <inkml:trace contextRef="#ctx0" brushRef="#br0">144 0 10714 0 0,'-5'13'33'0'0,"0"0"0"0"0,0-1 0 0 0,-1 0 0 0 0,-1 0 0 0 0,0 0 0 0 0,-13 15 0 0 0,-11 20 47 0 0,-17 36-391 0 0,44-79 240 0 0,-2-10-30 0 0,6 1-111 0 0</inkml:trace>
</inkml:ink>
</file>

<file path=ppt/ink/ink56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0:58:41.366"/>
    </inkml:context>
    <inkml:brush xml:id="br0">
      <inkml:brushProperty name="width" value="0.1" units="cm"/>
      <inkml:brushProperty name="height" value="0.1" units="cm"/>
    </inkml:brush>
  </inkml:definitions>
  <inkml:trace contextRef="#ctx0" brushRef="#br0">0 0 2641 0 0,'8'3'6612'0'0,"1"49"-4484"0"0,34 346-241 0 0,-38-376-1788 0 0,-2-13-14 0 0,-1-11 307 0 0,-1 1-333 0 0,-1 0 15 0 0,0-1-16 0 0,0 0 3 0 0,1-3-7 0 0,-1 1-52 0 0,7-26 24 0 0,-2 0-1 0 0,1-45 0 0 0,-4 44-15 0 0,1-1 0 0 0,9-38 0 0 0,-9 61-10 0 0,0 1 1 0 0,0 0 0 0 0,0 0 0 0 0,1 1 0 0 0,1-1-1 0 0,-1 1 1 0 0,11-13 0 0 0,-12 16-3 0 0,0 0-1 0 0,1 1 1 0 0,-1-1-1 0 0,1 1 1 0 0,0 0 0 0 0,0 0-1 0 0,0 0 1 0 0,0 1 0 0 0,0-1-1 0 0,1 1 1 0 0,-1 0-1 0 0,1 0 1 0 0,0 0 0 0 0,8-1-1 0 0,-10 3 1 0 0,8 6 5 0 0,-8-2-6 0 0,-2-1 0 0 0,0 4-9 0 0,7 12-7 0 0,2-1 9 0 0,9 39-5 0 0,21 112-1 0 0,-25-100 36 0 0,-12-62-1248 0 0</inkml:trace>
</inkml:ink>
</file>

<file path=ppt/ink/ink56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0:58:42.083"/>
    </inkml:context>
    <inkml:brush xml:id="br0">
      <inkml:brushProperty name="width" value="0.1" units="cm"/>
      <inkml:brushProperty name="height" value="0.1" units="cm"/>
    </inkml:brush>
  </inkml:definitions>
  <inkml:trace contextRef="#ctx0" brushRef="#br0">14 13 4657 0 0,'3'0'4371'0'0,"-3"-3"-3717"0"0,0 0-640 0 0,0-1 635 0 0,-2 1-28 0 0,-2 8-403 0 0,-3 12 63 0 0,3 2-186 0 0,5 7 45 0 0,-1-23-128 0 0,1-1 0 0 0,0 1 0 0 0,0 0 0 0 0,0-1 0 0 0,0 1-1 0 0,0-1 1 0 0,0 1 0 0 0,1-1 0 0 0,-1 0 0 0 0,1 1 0 0 0,0-1 0 0 0,2 2 0 0 0,23 17 17 0 0,-7-11-15 0 0,-12-8-6 0 0,-1 1 0 0 0,1-1 0 0 0,-1 0 0 0 0,1 0 0 0 0,0-1 0 0 0,0 0 0 0 0,0-1 0 0 0,0 0 0 0 0,-1 0 0 0 0,10-1 0 0 0,17-6 37 0 0,-30 6-50 0 0,12-3 18 0 0,8-4 32 0 0,-20 7-96 0 0,-1-1-1 0 0,1 1 1 0 0,0-1 0 0 0,-1 0-1 0 0,0 0 1 0 0,1-1 0 0 0,-1 1-1 0 0,0-1 1 0 0,0 1 0 0 0,0-1-1 0 0,0 0 1 0 0,-1 0-1 0 0,5-6 1 0 0,-6 6-33 0 0,1 0-1 0 0,-1-1 1 0 0,1 1-1 0 0,-1-1 1 0 0,0 1-1 0 0,0-1 1 0 0,0 1-1 0 0,-1-1 1 0 0,0 1-1 0 0,1-6 1 0 0,-1-3-294 0 0</inkml:trace>
</inkml:ink>
</file>

<file path=ppt/ink/ink56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0:58:42.634"/>
    </inkml:context>
    <inkml:brush xml:id="br0">
      <inkml:brushProperty name="width" value="0.1" units="cm"/>
      <inkml:brushProperty name="height" value="0.1" units="cm"/>
    </inkml:brush>
  </inkml:definitions>
  <inkml:trace contextRef="#ctx0" brushRef="#br0">1 1 3465 0 0,'34'56'3403'0'0,"-41"-36"299"0"0,2-9-3532 0 0,2 5-53 0 0,-2 12 46 0 0,5-21-104 0 0,4 7-13 0 0,0-5-33 0 0,-2-6-8 0 0,-1-1 0 0 0,1 0 0 0 0,-1 0 0 0 0,1 0 0 0 0,0 0 0 0 0,0 0 0 0 0,0 0 0 0 0,0-1 0 0 0,0 1 0 0 0,0-1 0 0 0,3 2 0 0 0,13 9 9 0 0,-6-1-4 0 0,-10-8-6 0 0,1 0-1 0 0,0-1 0 0 0,0 1 1 0 0,0-1-1 0 0,0 1 0 0 0,0-1 0 0 0,0 0 1 0 0,1 0-1 0 0,-1-1 0 0 0,1 1 1 0 0,-1-1-1 0 0,1 0 0 0 0,0 1 0 0 0,7 0 1 0 0,11 1 18 0 0,11 4 29 0 0,7 2-98 0 0,-21-6-65 0 0,6-3-145 0 0,6-4-80 0 0,-20-1 3 0 0</inkml:trace>
</inkml:ink>
</file>

<file path=ppt/ink/ink56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0:58:43.028"/>
    </inkml:context>
    <inkml:brush xml:id="br0">
      <inkml:brushProperty name="width" value="0.1" units="cm"/>
      <inkml:brushProperty name="height" value="0.1" units="cm"/>
    </inkml:brush>
  </inkml:definitions>
  <inkml:trace contextRef="#ctx0" brushRef="#br0">1 3 4537 0 0,'9'-3'5803'0'0,"-5"22"-6842"0"0,-1-2-596 0 0</inkml:trace>
</inkml:ink>
</file>

<file path=ppt/ink/ink56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0:58:43.391"/>
    </inkml:context>
    <inkml:brush xml:id="br0">
      <inkml:brushProperty name="width" value="0.1" units="cm"/>
      <inkml:brushProperty name="height" value="0.1" units="cm"/>
    </inkml:brush>
  </inkml:definitions>
  <inkml:trace contextRef="#ctx0" brushRef="#br0">1 1 5041 0 0,'10'6'4733'0'0,"-4"-3"-2909"0"0,-6-2-1946 0 0,2 4 230 0 0,1 4-269 0 0,-2-6-793 0 0</inkml:trace>
</inkml:ink>
</file>

<file path=ppt/ink/ink56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0:58:45.568"/>
    </inkml:context>
    <inkml:brush xml:id="br0">
      <inkml:brushProperty name="width" value="0.1" units="cm"/>
      <inkml:brushProperty name="height" value="0.1" units="cm"/>
    </inkml:brush>
  </inkml:definitions>
  <inkml:trace contextRef="#ctx0" brushRef="#br0">0 9 4457 0 0,'0'0'4658'0'0,"39"3"-3764"0"0,-32-3-742 0 0,9 0 105 0 0,-5 0-194 0 0,3-1-31 0 0,0 0-5 0 0,9 0-11 0 0,19-1 48 0 0,-13 0 14 0 0,-13-2-2205 0 0,-18 4 1630 0 0</inkml:trace>
</inkml:ink>
</file>

<file path=ppt/ink/ink56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0:58:45.923"/>
    </inkml:context>
    <inkml:brush xml:id="br0">
      <inkml:brushProperty name="width" value="0.1" units="cm"/>
      <inkml:brushProperty name="height" value="0.1" units="cm"/>
    </inkml:brush>
  </inkml:definitions>
  <inkml:trace contextRef="#ctx0" brushRef="#br0">0 50 4025 0 0,'1'-5'1659'0'0,"0"-1"-379"0"0,0-1-530 0 0,0 3-34 0 0,6-6 149 0 0,23 3-879 0 0,-21 5 95 0 0,4-1-92 0 0,33-3-66 0 0,-36 6 13 0 0</inkml:trace>
</inkml:ink>
</file>

<file path=ppt/ink/ink56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0:59:09.659"/>
    </inkml:context>
    <inkml:brush xml:id="br0">
      <inkml:brushProperty name="width" value="0.1" units="cm"/>
      <inkml:brushProperty name="height" value="0.1" units="cm"/>
    </inkml:brush>
  </inkml:definitions>
  <inkml:trace contextRef="#ctx0" brushRef="#br0">380 5 3369 0 0,'73'-5'2692'0'0,"-72"6"-2196"0"0,-3-1 358 0 0,1 0-496 0 0,0 0-120 0 0,0 0 153 0 0,2 3-294 0 0,-3 8-3 0 0,-4 15 79 0 0,5-24-151 0 0,0 0-1 0 0,0 0 1 0 0,0 0 0 0 0,0 0-1 0 0,0 0 1 0 0,-1 0 0 0 0,1 0-1 0 0,-1-1 1 0 0,1 1 0 0 0,-1-1-1 0 0,0 1 1 0 0,0-1 0 0 0,1 0-1 0 0,-1 1 1 0 0,-3 0 0 0 0,-13 10 58 0 0,-16 12 4 0 0,-39 18 128 0 0,-56 26-70 0 0,102-58-128 0 0,-42 9-1 0 0,63-17-9 0 0,-10 5 3 0 0,12-2 14 0 0,14-1 88 0 0,20 0 23 0 0,0-1 0 0 0,0-1 0 0 0,60-4-1 0 0,-77 0-34 0 0,0 1-11 0 0,13-2 32 0 0,4 0-30 0 0,16-2-11 0 0,-30 4-61 0 0,-1 0 0 0 0,1 1-1 0 0,0 1 1 0 0,0 0 0 0 0,16 5-1 0 0,-31-6-12 0 0,-1 0 0 0 0,1 1 0 0 0,-1-1-1 0 0,0 1 1 0 0,1-1 0 0 0,-1 1 0 0 0,0 0-1 0 0,1-1 1 0 0,-1 1 0 0 0,0-1 0 0 0,0 1-1 0 0,1-1 1 0 0,-1 1 0 0 0,0 0 0 0 0,0-1-1 0 0,0 1 1 0 0,0 0 0 0 0,0-1 0 0 0,0 1-1 0 0,0-1 1 0 0,0 1 0 0 0,0 0 0 0 0,0-1-1 0 0,0 1 1 0 0,-1 0 0 0 0,1-1 0 0 0,0 1-1 0 0,0-1 1 0 0,-1 1 0 0 0,1-1 0 0 0,0 1-1 0 0,-1-1 1 0 0,1 1 0 0 0,0-1 0 0 0,-1 1-1 0 0,1-1 1 0 0,-1 1 0 0 0,1-1 0 0 0,-1 1-1 0 0,0-1 1 0 0,-15 20 17 0 0,5-11-7 0 0,-82 68 10 0 0,8-5 10 0 0,31-30-15 0 0,20-15-15 0 0,-39 24 0 0 0,56-42-1 0 0,9-5-4 0 0,1 0 1 0 0,-1 0-1 0 0,1 1 0 0 0,0 0 0 0 0,0 0 0 0 0,0 1 1 0 0,1 0-1 0 0,0 0 0 0 0,0 0 0 0 0,-6 10 0 0 0,9-9 70 0 0,6-6-70 0 0,25 10 1 0 0,-17-9 2 0 0,3 1-2 0 0,1-2 1 0 0,-1 0 0 0 0,1 0-1 0 0,-1-1 1 0 0,16-3 0 0 0,44-6 48 0 0,-15 0 55 0 0,27-8 78 0 0,10-11 1 0 0,16-5-21 0 0,-88 26-132 0 0,1 2 1 0 0,-1 1 0 0 0,1 1-1 0 0,0 1 1 0 0,28 2 0 0 0,-52-1-36 0 0,-1 1 1 0 0,0 0-1 0 0,1 0 1 0 0,-1 0-1 0 0,1 0 1 0 0,-1 0 0 0 0,0 0-1 0 0,1 0 1 0 0,-1 0-1 0 0,1 0 1 0 0,-1 0-1 0 0,1 0 1 0 0,-1 0 0 0 0,0 0-1 0 0,1 0 1 0 0,-1 1-1 0 0,1-1 1 0 0,-1 0-1 0 0,0 0 1 0 0,1 0 0 0 0,-1 1-1 0 0,0-1 1 0 0,1 0-1 0 0,-1 0 1 0 0,0 1-1 0 0,1-1 1 0 0,-1 0 0 0 0,0 1-1 0 0,0-1 1 0 0,1 0-1 0 0,-1 1 1 0 0,0-1 0 0 0,0 0-1 0 0,0 1 1 0 0,1-1-1 0 0,-1 1 1 0 0,0-1-1 0 0,0 0 1 0 0,0 1 0 0 0,0-1-1 0 0,0 1 1 0 0,0-1-1 0 0,0 0 1 0 0,0 1-1 0 0,0-1 1 0 0,0 1 0 0 0,0-1-1 0 0,0 1 1 0 0,0-1-1 0 0,0 0 1 0 0,0 1-1 0 0,0-1 1 0 0,-1 1 0 0 0,1-1-1 0 0,0 0 1 0 0,0 1-1 0 0,0-1 1 0 0,-1 0-1 0 0,1 1 1 0 0,0-1 0 0 0,0 0-1 0 0,-1 1 1 0 0,-20 16-1190 0 0,8-12 560 0 0,-6 6-334 0 0</inkml:trace>
</inkml:ink>
</file>

<file path=ppt/ink/ink56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0:59:10.556"/>
    </inkml:context>
    <inkml:brush xml:id="br0">
      <inkml:brushProperty name="width" value="0.1" units="cm"/>
      <inkml:brushProperty name="height" value="0.1" units="cm"/>
    </inkml:brush>
  </inkml:definitions>
  <inkml:trace contextRef="#ctx0" brushRef="#br0">374 5 2985 0 0,'-5'-5'5454'0'0,"10"37"-4806"0"0,17 63 142 0 0,-19-68-702 0 0,-7 6 63 0 0,1-2-49 0 0,3-26-86 0 0,-1 0 0 0 0,1 0-1 0 0,-1 0 1 0 0,0 0 0 0 0,-1 0-1 0 0,-2 9 1 0 0,0-6-3 0 0,0 0 0 0 0,0-1 0 0 0,-1 1 0 0 0,0-1 0 0 0,0 0 0 0 0,-8 8 0 0 0,-1-2 16 0 0,0-1-1 0 0,0 0 0 0 0,-1 0 1 0 0,-24 12-1 0 0,33-20-43 0 0,-1 0 0 0 0,1-1-1 0 0,-1 0 1 0 0,-1 0 0 0 0,1-1 0 0 0,0 0 0 0 0,0 0-1 0 0,-1 0 1 0 0,1-1 0 0 0,-1 0 0 0 0,1-1 0 0 0,-1 0 0 0 0,0 0-1 0 0,1-1 1 0 0,-1 1 0 0 0,1-2 0 0 0,-1 1 0 0 0,1-1-1 0 0,0 0 1 0 0,-1 0 0 0 0,1-1 0 0 0,0 0 0 0 0,1-1-1 0 0,-1 1 1 0 0,1-1 0 0 0,-1-1 0 0 0,1 1 0 0 0,0-1 0 0 0,1 0-1 0 0,-8-8 1 0 0,12 11-7 0 0,-1 0-1 0 0,1 0 0 0 0,0 0 1 0 0,0 0-1 0 0,0 0 0 0 0,1 0 1 0 0,-1 0-1 0 0,0-1 0 0 0,1 1 1 0 0,-1 0-1 0 0,1-5 1 0 0,-5-15-435 0 0,-3 2-199 0 0</inkml:trace>
</inkml:ink>
</file>

<file path=ppt/ink/ink5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23:33:04.330"/>
    </inkml:context>
    <inkml:brush xml:id="br0">
      <inkml:brushProperty name="width" value="0.05" units="cm"/>
      <inkml:brushProperty name="height" value="0.05" units="cm"/>
      <inkml:brushProperty name="color" value="#E71224"/>
    </inkml:brush>
  </inkml:definitions>
  <inkml:trace contextRef="#ctx0" brushRef="#br0">1 19 5361 0 0,'4'-8'2833'0'0,"1"-3"1222"0"0,-5 22-3664 0 0,-3 12-255 0 0,0 1-10 0 0,2 0 0 0 0,0 0-1 0 0,1 0 1 0 0,2 0 0 0 0,6 38 0 0 0,-4-53-65 0 0,-1-1 1 0 0,2 0-1 0 0,-1 0 0 0 0,1 0 1 0 0,7 10-1 0 0,-10-17-53 0 0,0 2 7 0 0,0-1 0 0 0,0 1-1 0 0,0-1 1 0 0,1 0 0 0 0,-1 0 0 0 0,1 0-1 0 0,-1 0 1 0 0,1 0 0 0 0,0-1 0 0 0,0 1 0 0 0,0-1-1 0 0,0 0 1 0 0,0 0 0 0 0,0 0 0 0 0,0 0 0 0 0,0 0-1 0 0,1-1 1 0 0,-1 1 0 0 0,0-1 0 0 0,7 0-1 0 0,-4-1 1 0 0,0 1 0 0 0,0-1-1 0 0,0 0 1 0 0,-1-1-1 0 0,1 0 1 0 0,0 1-1 0 0,0-2 1 0 0,-1 1 0 0 0,0-1-1 0 0,6-3 1 0 0,0-1-13 0 0,11-7 16 0 0,-1 0 0 0 0,30-28 0 0 0,-47 38-16 0 0,0 0 0 0 0,0 0 1 0 0,0 0-1 0 0,-1-1 0 0 0,1 1 1 0 0,-1-1-1 0 0,0 0 0 0 0,0 0 0 0 0,-1 0 1 0 0,1 0-1 0 0,-1 0 0 0 0,0-1 1 0 0,-1 1-1 0 0,1-1 0 0 0,-1 1 1 0 0,0-1-1 0 0,0-10 0 0 0,-2 13-1 0 0,1 1-1 0 0,0-1 1 0 0,-1 0-1 0 0,0 0 0 0 0,1 1 1 0 0,-1-1-1 0 0,0 0 1 0 0,0 1-1 0 0,-1-1 1 0 0,1 1-1 0 0,-2-3 1 0 0,2 4-1 0 0,0 0 0 0 0,1 0 0 0 0,-1 0 0 0 0,0 1 0 0 0,1-1 1 0 0,-1 0-1 0 0,0 1 0 0 0,0-1 0 0 0,0 0 0 0 0,0 1 0 0 0,0-1 0 0 0,0 1 0 0 0,0 0 1 0 0,0-1-1 0 0,0 1 0 0 0,0 0 0 0 0,0-1 0 0 0,0 1 0 0 0,0 0 0 0 0,0 0 0 0 0,0 0 1 0 0,0 0-1 0 0,0 0 0 0 0,0 0 0 0 0,0 0 0 0 0,0 0 0 0 0,0 0 0 0 0,-2 1 0 0 0,2 1 0 0 0,-1-1 0 0 0,1 1 0 0 0,-1 0 0 0 0,1 0 0 0 0,0 0 0 0 0,-1 0 0 0 0,1 0 0 0 0,0 0 0 0 0,0 0 0 0 0,0 0 0 0 0,1 0-1 0 0,-1 0 1 0 0,1 0 0 0 0,-1 1 0 0 0,1-1 0 0 0,0 0 0 0 0,-1 1 0 0 0,1-1 0 0 0,1 4 0 0 0,-1 40 3 0 0,0-45-2 0 0,0 1 5 0 0,1 1 0 0 0,0-1 0 0 0,0 0 1 0 0,0 1-1 0 0,0-1 0 0 0,0 0 0 0 0,0 0 0 0 0,0 0 0 0 0,1 0 0 0 0,-1 0 0 0 0,1 0 0 0 0,-1 0 0 0 0,1-1 1 0 0,0 1-1 0 0,0-1 0 0 0,0 1 0 0 0,0-1 0 0 0,0 1 0 0 0,0-1 0 0 0,0 0 0 0 0,4 1 0 0 0,0 1 7 0 0,0 0-1 0 0,0-1 1 0 0,1 0-1 0 0,-1 0 1 0 0,13 2-1 0 0,-6-3 12 0 0,-1-1 0 0 0,0 0-1 0 0,1 0 1 0 0,-1-1-1 0 0,0 0 1 0 0,0-1-1 0 0,0-1 1 0 0,0 0-1 0 0,15-6 1 0 0,-23 7-18 0 0,-1 0 0 0 0,0 0 0 0 0,0 1 0 0 0,0-2 0 0 0,0 1 0 0 0,0 0 0 0 0,-1-1 0 0 0,1 1 0 0 0,-1-1 0 0 0,1 0 0 0 0,-1 0 0 0 0,0 0 0 0 0,0 0 0 0 0,2-5 1 0 0,-2 4-6 0 0,-1-1 1 0 0,0 0 0 0 0,0 1 0 0 0,0-1-1 0 0,-1 0 1 0 0,0 1 0 0 0,1-1 0 0 0,-2 0-1 0 0,1 0 1 0 0,0 1 0 0 0,-1-1 0 0 0,0 0-1 0 0,-3-7 1 0 0,2 6-49 0 0,-1 1 0 0 0,1 0 1 0 0,-1-1-1 0 0,-1 2 0 0 0,1-1 0 0 0,-1 0 0 0 0,0 1 0 0 0,0-1 0 0 0,0 1 0 0 0,0 0 0 0 0,-1 0 1 0 0,0 1-1 0 0,0-1 0 0 0,0 1 0 0 0,0 0 0 0 0,0 1 0 0 0,-1-1 0 0 0,-5-1 0 0 0,-9 5-4180 0 0</inkml:trace>
</inkml:ink>
</file>

<file path=ppt/ink/ink56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0:59:10.895"/>
    </inkml:context>
    <inkml:brush xml:id="br0">
      <inkml:brushProperty name="width" value="0.1" units="cm"/>
      <inkml:brushProperty name="height" value="0.1" units="cm"/>
    </inkml:brush>
  </inkml:definitions>
  <inkml:trace contextRef="#ctx0" brushRef="#br0">10 1 4209 0 0,'7'14'4217'0'0,"-6"-9"-4225"0"0,-1 1 8 0 0,-1 1 0 0 0,-1-7 0 0 0,0 0-8 0 0,1 0-24 0 0,-1 4-24 0 0,1 4 8 0 0,-1-3-208 0 0,0 3 200 0 0,1-3-40 0 0,-1-4 8 0 0,1 3-184 0 0</inkml:trace>
</inkml:ink>
</file>

<file path=ppt/ink/ink56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0:59:11.262"/>
    </inkml:context>
    <inkml:brush xml:id="br0">
      <inkml:brushProperty name="width" value="0.1" units="cm"/>
      <inkml:brushProperty name="height" value="0.1" units="cm"/>
    </inkml:brush>
  </inkml:definitions>
  <inkml:trace contextRef="#ctx0" brushRef="#br0">0 200 3929 0 0,'7'10'4540'0'0,"3"-7"-4200"0"0,-1-2-231 0 0,-6-1 151 0 0,32 0 206 0 0,-1-2-1 0 0,37-6 1 0 0,50-3-1432 0 0,-121 11 914 0 0,1 1 1 0 0,-1-1 0 0 0,1 0-1 0 0,-1 0 1 0 0,1 0-1 0 0,-1 0 1 0 0,1 0-1 0 0,-1 0 1 0 0,1-1 0 0 0,-1 1-1 0 0,1 0 1 0 0,-1 0-1 0 0,1 0 1 0 0,-1 0 0 0 0,1 0-1 0 0,-1-1 1 0 0,0 1-1 0 0,1 0 1 0 0,-1-1 0 0 0,1 1-1 0 0,-1 0 1 0 0,0 0-1 0 0,1-1 1 0 0,-1 1 0 0 0,0-1-1 0 0,1 1 1 0 0,-1 0-1 0 0,0-1 1 0 0,1 1 0 0 0,-1-1-1 0 0,0 1 1 0 0,0-1-1 0 0</inkml:trace>
  <inkml:trace contextRef="#ctx0" brushRef="#br0" timeOffset="1">72 69 4473 0 0,'-35'-43'1896'0'0,"33"40"-1608"0"0,17-1 8 0 0,-7 3-175 0 0,6-1 159 0 0,5-1-272 0 0,-1 3 0 0 0,1 0 24 0 0,5 0-24 0 0,-11 0 0 0 0,4-2 0 0 0,2 2-8 0 0,-1 0-384 0 0,-10-1 351 0 0,0 1-159 0 0,8-5-128 0 0,-2 0-2928 0 0</inkml:trace>
</inkml:ink>
</file>

<file path=ppt/ink/ink56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0:59:11.620"/>
    </inkml:context>
    <inkml:brush xml:id="br0">
      <inkml:brushProperty name="width" value="0.1" units="cm"/>
      <inkml:brushProperty name="height" value="0.1" units="cm"/>
    </inkml:brush>
  </inkml:definitions>
  <inkml:trace contextRef="#ctx0" brushRef="#br0">0 1 1288 0 0,'32'1'426'0'0,"-8"1"576"0"0,-10-2 5040 0 0,-13 1-5990 0 0,1 3-10 0 0,3 10-15 0 0,-5-12-5 0 0,1-2-23 0 0,19 61 238 0 0,-18-51-216 0 0,0-1 0 0 0,-1 1 0 0 0,0 0 0 0 0,0 0 0 0 0,-1-1 0 0 0,0 1 0 0 0,-4 19 0 0 0,0-8-180 0 0,2-18-25 0 0</inkml:trace>
</inkml:ink>
</file>

<file path=ppt/ink/ink56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0:59:12.298"/>
    </inkml:context>
    <inkml:brush xml:id="br0">
      <inkml:brushProperty name="width" value="0.1" units="cm"/>
      <inkml:brushProperty name="height" value="0.1" units="cm"/>
    </inkml:brush>
  </inkml:definitions>
  <inkml:trace contextRef="#ctx0" brushRef="#br0">0 50 1168 0 0,'42'55'2518'0'0,"-33"-27"2007"0"0,0 0-4538 0 0,24 28 313 0 0,-34-60-231 0 0,1 0 1 0 0,0 0-1 0 0,0 0 1 0 0,0 1-1 0 0,0-1 1 0 0,1 0-1 0 0,0 0 1 0 0,-1 0-1 0 0,1 0 1 0 0,1 0-1 0 0,1-5 1 0 0,19-45-156 0 0,-20 51 119 0 0,1-6-32 0 0,1 0-1 0 0,1 1 0 0 0,0-1 1 0 0,0 1-1 0 0,1 0 0 0 0,0 1 0 0 0,0-1 1 0 0,0 1-1 0 0,1 0 0 0 0,13-9 1 0 0,-18 14-3 0 0,1 1 1 0 0,-1-1-1 0 0,1 1 1 0 0,-1 0-1 0 0,1 0 0 0 0,0 0 1 0 0,-1 0-1 0 0,1 1 1 0 0,0-1-1 0 0,0 1 1 0 0,0 0-1 0 0,-1 0 1 0 0,1 0-1 0 0,0 0 1 0 0,0 0-1 0 0,0 0 1 0 0,-1 1-1 0 0,1-1 1 0 0,0 1-1 0 0,0 0 1 0 0,-1 0-1 0 0,1 0 1 0 0,-1 0-1 0 0,1 0 0 0 0,-1 1 1 0 0,1-1-1 0 0,-1 1 1 0 0,0 0-1 0 0,1-1 1 0 0,-1 1-1 0 0,0 0 1 0 0,0 0-1 0 0,-1 0 1 0 0,1 1-1 0 0,0-1 1 0 0,-1 0-1 0 0,2 4 1 0 0,38 65-11 0 0,-27-40 59 0 0,-2-5-126 0 0,-1-12-319 0 0,-7-10 306 0 0,0 0 0 0 0,-1 0-1 0 0,0 0 1 0 0,0 0 0 0 0,0 1 0 0 0,0-1-1 0 0,3 9 1 0 0,-3-6-655 0 0</inkml:trace>
</inkml:ink>
</file>

<file path=ppt/ink/ink56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0:59:13.344"/>
    </inkml:context>
    <inkml:brush xml:id="br0">
      <inkml:brushProperty name="width" value="0.1" units="cm"/>
      <inkml:brushProperty name="height" value="0.1" units="cm"/>
    </inkml:brush>
  </inkml:definitions>
  <inkml:trace contextRef="#ctx0" brushRef="#br0">4 1 2601 0 0,'-3'9'2481'0'0,"3"-4"-305"0"0,0-4-2039 0 0,0 2-39 0 0,0 6 47 0 0,15 132 1534 0 0,-12-106-1518 0 0,5 20-26 0 0,1 3 34 0 0,-7-36-70 0 0,-1-13 2 0 0,-1 1 0 0 0,1-1 0 0 0,1 0-1 0 0,0 1 1 0 0,0-1 0 0 0,1 0 0 0 0,6 13 0 0 0,-9-21 84 0 0,12-48 683 0 0,17-21-813 0 0,-4 14-8 0 0,-20 43-49 0 0,0 1 0 0 0,1 0 0 0 0,0 0 0 0 0,1 1 0 0 0,0 0 1 0 0,0 0-1 0 0,1 0 0 0 0,0 1 0 0 0,0 0 0 0 0,12-7 1 0 0,-19 14-2 0 0,0 0 1 0 0,-1 1 0 0 0,1-1 0 0 0,0 0 0 0 0,0 1-1 0 0,0-1 1 0 0,0 0 0 0 0,0 1 0 0 0,0 0 0 0 0,0-1-1 0 0,0 1 1 0 0,0 0 0 0 0,0-1 0 0 0,0 1 0 0 0,0 0-1 0 0,0 0 1 0 0,0 0 0 0 0,0 0 0 0 0,0 0 0 0 0,0 0 0 0 0,0 0-1 0 0,0 0 1 0 0,0 0 0 0 0,0 0 0 0 0,0 1 0 0 0,0-1-1 0 0,0 0 1 0 0,0 1 0 0 0,2 0 0 0 0,21 27-87 0 0,-10-9 71 0 0,28 28 20 0 0,-5-9 0 0 0,-36-36-154 0 0,7 7 494 0 0,-5-2-524 0 0,-3-3-1039 0 0,-5 3-1458 0 0</inkml:trace>
</inkml:ink>
</file>

<file path=ppt/ink/ink56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0:59:14.207"/>
    </inkml:context>
    <inkml:brush xml:id="br0">
      <inkml:brushProperty name="width" value="0.1" units="cm"/>
      <inkml:brushProperty name="height" value="0.1" units="cm"/>
    </inkml:brush>
  </inkml:definitions>
  <inkml:trace contextRef="#ctx0" brushRef="#br0">36 1 1984 0 0,'-5'4'6531'0'0,"0"1"-6267"0"0,1 3-217 0 0,0 1 0 0 0,1 0-1 0 0,-1 0 1 0 0,2 1 0 0 0,-1-1-1 0 0,1 0 1 0 0,1 1 0 0 0,0-1-1 0 0,0 1 1 0 0,1 0 0 0 0,0-1-1 0 0,1 1 1 0 0,0 0 0 0 0,0-1-1 0 0,1 1 1 0 0,0-1 0 0 0,7 18-1 0 0,1-18 41 0 0,-7-8-55 0 0,-2-1-8 0 0,-1-1 8 0 0,0-2 49 0 0,10 3 2 0 0,9 0-7 0 0,-2-14-484 0 0,3-14-1032 0 0,-14 16 632 0 0</inkml:trace>
</inkml:ink>
</file>

<file path=ppt/ink/ink56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0:59:14.562"/>
    </inkml:context>
    <inkml:brush xml:id="br0">
      <inkml:brushProperty name="width" value="0.1" units="cm"/>
      <inkml:brushProperty name="height" value="0.1" units="cm"/>
    </inkml:brush>
  </inkml:definitions>
  <inkml:trace contextRef="#ctx0" brushRef="#br0">43 48 672 0 0,'-43'-48'680'0'0</inkml:trace>
</inkml:ink>
</file>

<file path=ppt/ink/ink56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0:59:14.921"/>
    </inkml:context>
    <inkml:brush xml:id="br0">
      <inkml:brushProperty name="width" value="0.1" units="cm"/>
      <inkml:brushProperty name="height" value="0.1" units="cm"/>
    </inkml:brush>
  </inkml:definitions>
  <inkml:trace contextRef="#ctx0" brushRef="#br0">51 1 3201 0 0,'33'33'1019'0'0,"-10"-11"2378"0"0,-20-18-3369 0 0,1-1 0 0 0,-1 0 0 0 0,0 1 1 0 0,1-1-1 0 0,-2 1 0 0 0,1 0 0 0 0,0 0 0 0 0,-1 0 0 0 0,0 1 0 0 0,2 4 0 0 0,0 0-12 0 0,11 30 72 0 0,-13-7 37 0 0,-8 5-5 0 0,-18 58 394 0 0,2-37-194 0 0,20-55-331 0 0,1 0-1 0 0,-1 0 1 0 0,0-1 0 0 0,0 1 0 0 0,0-1 0 0 0,0 1 0 0 0,0-1 0 0 0,0 0 0 0 0,-1 0 0 0 0,1 0 0 0 0,-1 0 0 0 0,0-1 0 0 0,1 1 0 0 0,-1 0 0 0 0,0-1 0 0 0,0 0 0 0 0,0 0 0 0 0,0 0-1 0 0,0 0 1 0 0,0 0 0 0 0,0-1 0 0 0,-1 1 0 0 0,1-1 0 0 0,0 0 0 0 0,0 0 0 0 0,0 0 0 0 0,0 0 0 0 0,-1-1 0 0 0,1 1 0 0 0,0-1 0 0 0,0 0 0 0 0,0 0 0 0 0,-6-2 0 0 0,-2-3-3961 0 0</inkml:trace>
</inkml:ink>
</file>

<file path=ppt/ink/ink56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0:59:15.306"/>
    </inkml:context>
    <inkml:brush xml:id="br0">
      <inkml:brushProperty name="width" value="0.1" units="cm"/>
      <inkml:brushProperty name="height" value="0.1" units="cm"/>
    </inkml:brush>
  </inkml:definitions>
  <inkml:trace contextRef="#ctx0" brushRef="#br0">0 10 5145 0 0,'0'-3'1261'0'0,"0"-2"-432"0"0,0 4-543 0 0,0 4 69 0 0</inkml:trace>
</inkml:ink>
</file>

<file path=ppt/ink/ink56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0:59:15.727"/>
    </inkml:context>
    <inkml:brush xml:id="br0">
      <inkml:brushProperty name="width" value="0.1" units="cm"/>
      <inkml:brushProperty name="height" value="0.1" units="cm"/>
    </inkml:brush>
  </inkml:definitions>
  <inkml:trace contextRef="#ctx0" brushRef="#br0">1 48 2080 0 0,'23'-6'982'0'0,"-19"5"-708"0"0,1 0-1 0 0,-1 0 0 0 0,1 0 0 0 0,-1-1 1 0 0,0 1-1 0 0,1-1 0 0 0,-1 0 0 0 0,0-1 1 0 0,0 1-1 0 0,0 0 0 0 0,5-5 0 0 0,-8 5-160 0 0,0 1 0 0 0,0 0 0 0 0,0 0 0 0 0,1 0 0 0 0,-1 0 0 0 0,0 0 0 0 0,1 0 0 0 0,-1 0 0 0 0,1 0 0 0 0,-1 1 0 0 0,1-1 0 0 0,-1 1 0 0 0,1-1 0 0 0,-1 1 0 0 0,1-1 0 0 0,0 1 0 0 0,-1 0-1 0 0,1 0 1 0 0,0 0 0 0 0,2 0 0 0 0,18-3 184 0 0,-21 6-260 0 0,-1 0 0 0 0,1 0-1 0 0,-1 0 1 0 0,1 0 0 0 0,-1 0 0 0 0,0 0 0 0 0,0 0 0 0 0,0 1 0 0 0,-1-1-1 0 0,0 4 1 0 0,-1-1-16 0 0,0-1 0 0 0,0 1 0 0 0,-1 0 0 0 0,0-1 0 0 0,0 0 0 0 0,0 1 0 0 0,-1-1 0 0 0,1 0 0 0 0,-1-1 0 0 0,-1 1 0 0 0,1-1-1 0 0,-1 0 1 0 0,-5 4 0 0 0,-21 22 106 0 0,29-28-113 0 0,-1 1 0 0 0,1-1 0 0 0,0 1 0 0 0,1-1 0 0 0,-1 1 0 0 0,0 0 0 0 0,1 0 0 0 0,-1-1 0 0 0,1 1 0 0 0,-2 6-1 0 0,3-8-10 0 0,0 0 0 0 0,0 0 0 0 0,0 0 0 0 0,0 0 0 0 0,0 0 0 0 0,0 0 0 0 0,0 0 0 0 0,0 0 0 0 0,1 0 0 0 0,-1 0 0 0 0,0 0 0 0 0,1 0 0 0 0,-1 0 0 0 0,0 0 0 0 0,1 0 0 0 0,-1 0 0 0 0,1-1 0 0 0,0 1 0 0 0,-1 0 0 0 0,1 0 0 0 0,-1 0 0 0 0,3 1 0 0 0,1 0 22 0 0,0 0 1 0 0,1 0 0 0 0,-1 0 0 0 0,1 0 0 0 0,0-1-1 0 0,0 1 1 0 0,-1-1 0 0 0,1 0 0 0 0,0-1-1 0 0,0 1 1 0 0,0-1 0 0 0,7 0 0 0 0,181-10 340 0 0,-167 8-354 0 0,6-5-94 0 0,-22 6-44 0 0</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19:05:41.494"/>
    </inkml:context>
    <inkml:brush xml:id="br0">
      <inkml:brushProperty name="width" value="0.05" units="cm"/>
      <inkml:brushProperty name="height" value="0.05" units="cm"/>
    </inkml:brush>
  </inkml:definitions>
  <inkml:trace contextRef="#ctx0" brushRef="#br0">0 54 1992 0 0,'22'-14'697'0'0,"-15"11"-169"0"0,-1-1 0 0 0,0-1 0 0 0,0 1 0 0 0,0-1 0 0 0,6-6 0 0 0,-12 11-461 0 0,0 0 0 0 0,0 0-1 0 0,0-1 1 0 0,0 1 0 0 0,0 0-1 0 0,0-1 1 0 0,0 1 0 0 0,0 0-1 0 0,0 0 1 0 0,0-1-1 0 0,0 1 1 0 0,0 0 0 0 0,0 0-1 0 0,0-1 1 0 0,-1 1 0 0 0,1 0-1 0 0,0 0 1 0 0,0-1 0 0 0,0 1-1 0 0,0 0 1 0 0,0 0 0 0 0,-1 0-1 0 0,1-1 1 0 0,0 1 0 0 0,0 0-1 0 0,0 0 1 0 0,-1 0 0 0 0,1-1-1 0 0,0 1 1 0 0,0 0 0 0 0,-1 0-1 0 0,1 0 1 0 0,0 0 0 0 0,0 0-1 0 0,-1 0 1 0 0,1 0 0 0 0,0 0-1 0 0,0 0 1 0 0,-1-1 0 0 0,1 1-1 0 0,0 0 1 0 0,0 0 0 0 0,-1 0-1 0 0,1 0 1 0 0,0 1 0 0 0,0-1-1 0 0,-1 0 1 0 0,1 0 0 0 0,0 0-1 0 0,-1 0 1 0 0,1 0 0 0 0,0 0-1 0 0,0 0 1 0 0,0 0-1 0 0,-1 1 1 0 0,1-1 0 0 0,0 0-1 0 0,0 0 1 0 0,-1 0 0 0 0,-1 8 13 0 0,1-1 1 0 0,0 0 0 0 0,0 1-1 0 0,0-1 1 0 0,1 1-1 0 0,0 0 1 0 0,0-1-1 0 0,3 12 1 0 0,-2-7 41 0 0,2 27 211 0 0,0-6-121 0 0,-4-9-80 0 0,1 10 0 0 0,1-1 0 0 0,2 1 0 0 0,1-1 0 0 0,12 44 0 0 0,-6-28-58 0 0,14 40-1331 0 0,-24-87-244 0 0</inkml:trace>
</inkml:ink>
</file>

<file path=ppt/ink/ink5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23:33:04.676"/>
    </inkml:context>
    <inkml:brush xml:id="br0">
      <inkml:brushProperty name="width" value="0.05" units="cm"/>
      <inkml:brushProperty name="height" value="0.05" units="cm"/>
      <inkml:brushProperty name="color" value="#E71224"/>
    </inkml:brush>
  </inkml:definitions>
  <inkml:trace contextRef="#ctx0" brushRef="#br0">93 339 6417 0 0,'5'-5'4303'0'0,"6"0"-2131"0"0,-3 2-1822 0 0,-6 1 387 0 0,-3-17-184 0 0,-2-6 18 0 0,-2 2-255 0 0,-6-8-187 0 0,-17-19-331 0 0,6 16 178 0 0,11 17 128 0 0,-19-37-106 0 0,29 51 2 0 0,-1 0 0 0 0,1 0-1 0 0,0 0 1 0 0,1 0 0 0 0,-1 0-1 0 0,0 0 1 0 0,1 0 0 0 0,0 0 0 0 0,0-1-1 0 0,0 1 1 0 0,0 0 0 0 0,0 0-1 0 0,0 0 1 0 0,1 0 0 0 0,0 0 0 0 0,1-6-1 0 0,0 8 1 0 0,-1 0 0 0 0,0-1 0 0 0,1 1-1 0 0,-1 0 1 0 0,1 0 0 0 0,-1 1 0 0 0,1-1-1 0 0,0 0 1 0 0,-1 0 0 0 0,1 1 0 0 0,0-1-1 0 0,0 1 1 0 0,-1-1 0 0 0,1 1 0 0 0,0 0-1 0 0,0 0 1 0 0,0 0 0 0 0,-1 0-1 0 0,5 0 1 0 0,40 4-31 0 0,-44-4 26 0 0,185 22-2466 0 0,-163-22 1783 0 0</inkml:trace>
</inkml:ink>
</file>

<file path=ppt/ink/ink57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0:59:58.109"/>
    </inkml:context>
    <inkml:brush xml:id="br0">
      <inkml:brushProperty name="width" value="0.1" units="cm"/>
      <inkml:brushProperty name="height" value="0.1" units="cm"/>
    </inkml:brush>
  </inkml:definitions>
  <inkml:trace contextRef="#ctx0" brushRef="#br0">1 0 5705 0 0,'0'0'5208'0'0,"10"25"-3822"0"0,33 111 321 0 0,47 263 0 0 0,-70-236-1907 0 0,-17-147-373 0 0,-1-11-1096 0 0,-4-24-2784 0 0</inkml:trace>
</inkml:ink>
</file>

<file path=ppt/ink/ink57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0:59:58.493"/>
    </inkml:context>
    <inkml:brush xml:id="br0">
      <inkml:brushProperty name="width" value="0.1" units="cm"/>
      <inkml:brushProperty name="height" value="0.1" units="cm"/>
    </inkml:brush>
  </inkml:definitions>
  <inkml:trace contextRef="#ctx0" brushRef="#br0">2 187 5161 0 0,'0'-8'1286'0'0,"-1"-4"-782"0"0,1 1 1 0 0,0-1-1 0 0,1 1 0 0 0,0-1 1 0 0,1 1-1 0 0,1 0 1 0 0,4-13-1 0 0,-4 19-357 0 0,0-1 0 0 0,0 1-1 0 0,1 1 1 0 0,0-1 0 0 0,0 0-1 0 0,0 1 1 0 0,1 0 0 0 0,-1 0-1 0 0,1 0 1 0 0,0 1 0 0 0,0-1 0 0 0,0 1-1 0 0,1 0 1 0 0,-1 1 0 0 0,1-1-1 0 0,-1 1 1 0 0,10-2 0 0 0,-10 3-96 0 0,0 0-1 0 0,0 0 1 0 0,0 0 0 0 0,0 1 0 0 0,0 0 0 0 0,0 0 0 0 0,0 0 0 0 0,0 0 0 0 0,0 1 0 0 0,0 0 0 0 0,0 0 0 0 0,0 0 0 0 0,-1 1 0 0 0,1 0 0 0 0,0 0-1 0 0,-1 0 1 0 0,1 0 0 0 0,-1 1 0 0 0,0-1 0 0 0,0 1 0 0 0,5 5 0 0 0,0 2-8 0 0,0 1 0 0 0,-1 0 0 0 0,0 0 0 0 0,-1 1 0 0 0,0 0-1 0 0,-1 0 1 0 0,-1 1 0 0 0,0-1 0 0 0,0 1 0 0 0,-1 0 0 0 0,-1 1 0 0 0,0-1 0 0 0,-1 1 0 0 0,0-1 0 0 0,-1 28 0 0 0,-1-26-21 0 0,-1 0 0 0 0,0 0-1 0 0,-1 0 1 0 0,0 0 0 0 0,-1-1 0 0 0,-1 1 0 0 0,-1-1 0 0 0,0 0 0 0 0,0 0 0 0 0,-2 0 0 0 0,0-1 0 0 0,0 0 0 0 0,-1 0 0 0 0,-15 19 0 0 0,20-29-15 0 0,0 1-1 0 0,-1-1 0 0 0,1 0 0 0 0,0 1 1 0 0,-1-2-1 0 0,0 1 0 0 0,0 0 0 0 0,0-1 1 0 0,0 1-1 0 0,0-1 0 0 0,0 0 0 0 0,-1-1 1 0 0,1 1-1 0 0,-8 1 0 0 0,8-3-5 0 0,1 0-1 0 0,0-1 1 0 0,-1 1 0 0 0,1-1-1 0 0,0 0 1 0 0,0 1 0 0 0,-1-2-1 0 0,1 1 1 0 0,0 0 0 0 0,0-1 0 0 0,0 1-1 0 0,0-1 1 0 0,1 0 0 0 0,-1 0-1 0 0,0 0 1 0 0,1 0 0 0 0,-1 0-1 0 0,1-1 1 0 0,0 1 0 0 0,-3-5-1 0 0,2 2-272 0 0,1 1-1 0 0,0-1 0 0 0,0 1 0 0 0,0-1 1 0 0,0 0-1 0 0,1 0 0 0 0,0 0 0 0 0,0 0 1 0 0,0 0-1 0 0,1 0 0 0 0,0 0 1 0 0,0 0-1 0 0,0-7 0 0 0,2-4-5043 0 0</inkml:trace>
</inkml:ink>
</file>

<file path=ppt/ink/ink57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0:59:58.882"/>
    </inkml:context>
    <inkml:brush xml:id="br0">
      <inkml:brushProperty name="width" value="0.1" units="cm"/>
      <inkml:brushProperty name="height" value="0.1" units="cm"/>
    </inkml:brush>
  </inkml:definitions>
  <inkml:trace contextRef="#ctx0" brushRef="#br0">1 357 5753 0 0,'36'19'1044'0'0,"-27"-13"-371"0"0,0-1 1 0 0,1-1 0 0 0,-1 1-1 0 0,1-1 1 0 0,17 4 2865 0 0,-28-8-3497 0 0,-1-1-1 0 0,1 1 1 0 0,0-1-1 0 0,0 0 0 0 0,0 1 1 0 0,0-1-1 0 0,0 0 1 0 0,0 0-1 0 0,0 0 0 0 0,0 1 1 0 0,0-1-1 0 0,0 0 1 0 0,0 0-1 0 0,0-1 1 0 0,1 1-1 0 0,-1 0 0 0 0,0 0 1 0 0,1 0-1 0 0,-1 0 1 0 0,1-1-1 0 0,-1 1 1 0 0,1-1-1 0 0,-7-12 9 0 0,-6-7 13 0 0,2-1 0 0 0,0 0 0 0 0,1-1 0 0 0,2 0-1 0 0,-8-31 1 0 0,14 45-59 0 0,0 1 0 0 0,1-1-1 0 0,0 1 1 0 0,1-1-1 0 0,0 0 1 0 0,0 1 0 0 0,1-1-1 0 0,0 1 1 0 0,1-1-1 0 0,0 1 1 0 0,0-1 0 0 0,0 1-1 0 0,1 0 1 0 0,1 0 0 0 0,-1 0-1 0 0,1 1 1 0 0,0-1-1 0 0,1 1 1 0 0,10-13 0 0 0,-12 17-40 0 0,-1 1 1 0 0,1-1-1 0 0,0 1 1 0 0,0-1-1 0 0,0 1 1 0 0,0 0 0 0 0,1 0-1 0 0,-1 0 1 0 0,1 1-1 0 0,-1-1 1 0 0,1 1 0 0 0,-1 0-1 0 0,1 0 1 0 0,0 0-1 0 0,-1 0 1 0 0,1 1-1 0 0,0 0 1 0 0,0 0 0 0 0,5 0-1 0 0,0 1-580 0 0,0 0-1 0 0,0 1 0 0 0,0 0 1 0 0,-1 0-1 0 0,1 1 0 0 0,13 7 1 0 0,-12-5-130 0 0</inkml:trace>
</inkml:ink>
</file>

<file path=ppt/ink/ink57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0:59:59.258"/>
    </inkml:context>
    <inkml:brush xml:id="br0">
      <inkml:brushProperty name="width" value="0.1" units="cm"/>
      <inkml:brushProperty name="height" value="0.1" units="cm"/>
    </inkml:brush>
  </inkml:definitions>
  <inkml:trace contextRef="#ctx0" brushRef="#br0">125 102 3705 0 0,'-1'-2'374'0'0,"1"1"1"0"0,0-1-1 0 0,0 1 0 0 0,-1-1 1 0 0,1 1-1 0 0,-1-1 0 0 0,1 1 1 0 0,-1-1-1 0 0,0 1 1 0 0,0-1-1 0 0,1 1 0 0 0,-1 0 1 0 0,0-1-1 0 0,0 1 0 0 0,0 0 1 0 0,0 0-1 0 0,-3-2 1 0 0,4 2-295 0 0,-1 0 0 0 0,0 0 0 0 0,0 1 0 0 0,0-1 0 0 0,1 0 1 0 0,-1 1-1 0 0,0-1 0 0 0,0 0 0 0 0,0 1 0 0 0,0-1 0 0 0,0 1 1 0 0,0 0-1 0 0,0-1 0 0 0,0 1 0 0 0,0 0 0 0 0,0-1 0 0 0,0 1 0 0 0,0 0 1 0 0,0 0-1 0 0,0 0 0 0 0,0 0 0 0 0,-1 0 0 0 0,1 0 0 0 0,0 0 1 0 0,0 0-1 0 0,0 1 0 0 0,0-1 0 0 0,0 0 0 0 0,0 1 0 0 0,0-1 1 0 0,0 1-1 0 0,0-1 0 0 0,0 1 0 0 0,-1 0 0 0 0,-2 2-26 0 0,1 1 0 0 0,0-1-1 0 0,0 0 1 0 0,0 1 0 0 0,1-1-1 0 0,-1 1 1 0 0,-2 7 0 0 0,-3 3-6 0 0,2-5-15 0 0,1 0 1 0 0,0 1-1 0 0,1 0 0 0 0,0 0 0 0 0,0 0 0 0 0,1 1 0 0 0,0-1 1 0 0,1 1-1 0 0,-1 14 0 0 0,2-13-3 0 0,1-1 0 0 0,0 1 0 0 0,0-1 0 0 0,2 1 0 0 0,-1-1 0 0 0,1 0 0 0 0,1 1 0 0 0,0-1 0 0 0,1 0-1 0 0,5 12 1 0 0,-6-21-18 0 0,-1 0 0 0 0,1 0 0 0 0,-1-1 0 0 0,1 1 0 0 0,0-1 0 0 0,0 1 0 0 0,0-1-1 0 0,0 0 1 0 0,0 0 0 0 0,0 0 0 0 0,0 0 0 0 0,0-1 0 0 0,0 1 0 0 0,0-1 0 0 0,0 0 0 0 0,4 0-1 0 0,51-1 43 0 0,-53 1-47 0 0,-1-1 0 0 0,1 0-1 0 0,-1-1 1 0 0,1 1-1 0 0,-1-1 1 0 0,0 0-1 0 0,0 0 1 0 0,8-5-1 0 0,7-4 11 0 0,-5 5-13 0 0,-6 3 4 0 0,1 0 0 0 0,-1-1 0 0 0,0 0 0 0 0,13-9 0 0 0,4-14 23 0 0,-16 3-23 0 0,2-15 10 0 0,1 2-5 0 0,-13 8-12 0 0,-2 14 3 0 0,0-1 0 0 0,-2 1-1 0 0,0 0 1 0 0,-8-16 0 0 0,13 30-4 0 0,-2-3-1 0 0,1 0 1 0 0,-1-1-1 0 0,0 1 1 0 0,0 0-1 0 0,0 0 1 0 0,0 0-1 0 0,-1 0 0 0 0,0 1 1 0 0,0-1-1 0 0,0 1 1 0 0,0-1-1 0 0,0 1 1 0 0,-1 0-1 0 0,1 0 1 0 0,-1 0-1 0 0,0 1 1 0 0,0 0-1 0 0,0-1 0 0 0,0 1 1 0 0,0 0-1 0 0,-5-1 1 0 0,4 2-68 0 0,0 0 0 0 0,0 0-1 0 0,0 1 1 0 0,0 0 0 0 0,0 0 0 0 0,0 0 0 0 0,0 1 0 0 0,0-1 0 0 0,0 1 0 0 0,-8 2 0 0 0,12-2-53 0 0,-1-1 0 0 0,1 1 0 0 0,-1-1 1 0 0,1 1-1 0 0,0 0 0 0 0,-1 0 1 0 0,1-1-1 0 0,0 1 0 0 0,0 0 1 0 0,0 0-1 0 0,0 0 0 0 0,0 0 1 0 0,0 1-1 0 0,0-1 0 0 0,0 0 1 0 0,0 0-1 0 0,0 0 0 0 0,0 1 1 0 0,1-1-1 0 0,-1 1 0 0 0,0-1 1 0 0,1 0-1 0 0,0 1 0 0 0,-1-1 1 0 0,1 1-1 0 0,0-1 0 0 0,-1 1 0 0 0,1-1 1 0 0,0 1-1 0 0,0-1 0 0 0,0 1 1 0 0,1-1-1 0 0,-1 1 0 0 0,0-1 1 0 0,0 1-1 0 0,1-1 0 0 0,-1 1 1 0 0,1 1-1 0 0,6 4-847 0 0</inkml:trace>
</inkml:ink>
</file>

<file path=ppt/ink/ink57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0:59:59.668"/>
    </inkml:context>
    <inkml:brush xml:id="br0">
      <inkml:brushProperty name="width" value="0.1" units="cm"/>
      <inkml:brushProperty name="height" value="0.1" units="cm"/>
    </inkml:brush>
  </inkml:definitions>
  <inkml:trace contextRef="#ctx0" brushRef="#br0">50 362 3353 0 0,'39'6'1405'0'0,"4"3"3155"0"0,-43-9-4416 0 0,0 1 0 0 0,0-1 0 0 0,-1 0 0 0 0,1 1 0 0 0,0-1 0 0 0,0 1 0 0 0,0-1-1 0 0,-1 1 1 0 0,1-1 0 0 0,0 1 0 0 0,0-1 0 0 0,0 1 0 0 0,0-1 0 0 0,0 1 0 0 0,0-1 0 0 0,0 1 0 0 0,0-1 0 0 0,0 1 0 0 0,0-1 0 0 0,1 1 0 0 0,-1-1-1 0 0,0 1 1 0 0,0-1 0 0 0,0 1 0 0 0,1-1 0 0 0,-1 1 0 0 0,151 464 3618 0 0,-148-457-3842 0 0,15 63 33 0 0,-17-65-116 0 0,1 0-1 0 0,-2 0 1 0 0,1 0-1 0 0,-1 0 1 0 0,0 0-1 0 0,0-1 1 0 0,-1 1-1 0 0,1 0 1 0 0,-4 9 0 0 0,-7-10-938 0 0,-7-6 184 0 0</inkml:trace>
  <inkml:trace contextRef="#ctx0" brushRef="#br0" timeOffset="1">9 28 5961 0 0,'-3'-5'2545'0'0,"1"2"-1561"0"0,2 0-528 0 0,-1 1-144 0 0,1 1-80 0 0,0-1-32 0 0,-2 0 168 0 0,2 1-8 0 0,0-1-136 0 0,0 1-143 0 0,0-1-186 0 0,0 0 1 0 0,0 1-368 0 0</inkml:trace>
</inkml:ink>
</file>

<file path=ppt/ink/ink57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1:00:00.019"/>
    </inkml:context>
    <inkml:brush xml:id="br0">
      <inkml:brushProperty name="width" value="0.1" units="cm"/>
      <inkml:brushProperty name="height" value="0.1" units="cm"/>
    </inkml:brush>
  </inkml:definitions>
  <inkml:trace contextRef="#ctx0" brushRef="#br0">1 147 6009 0 0,'33'104'2377'0'0,"-20"-76"-821"0"0,-9-31-902 0 0,-3-1-47 0 0,0 1 523 0 0,11-8-863 0 0,15-17 76 0 0,-8 9-249 0 0,39-46 235 0 0,-54 60-312 0 0,0 0 1 0 0,0 0-1 0 0,-1-1 0 0 0,1 0 0 0 0,-1 1 1 0 0,0-1-1 0 0,-1-1 0 0 0,0 1 1 0 0,0 0-1 0 0,2-8 0 0 0,-5 9-11 0 0,0 1 0 0 0,-1 0 0 0 0,1 1 0 0 0,-1-1 0 0 0,0 0 0 0 0,0 0 0 0 0,0 1-1 0 0,-1-1 1 0 0,1 1 0 0 0,-1 0 0 0 0,0 0 0 0 0,0 0 0 0 0,0 0 0 0 0,0 0 0 0 0,0 0 0 0 0,-1 1-1 0 0,1 0 1 0 0,-7-4 0 0 0,0 3-1 0 0,-13-2 12 0 0,21 6-13 0 0,-1 0 0 0 0,1 0 0 0 0,0 1 0 0 0,0-1 0 0 0,0 1 0 0 0,0-1 0 0 0,0 1 0 0 0,0-1 0 0 0,1 1 0 0 0,-4 4 0 0 0,-4 5 18 0 0,0 0 1 0 0,0 1-1 0 0,1 0 1 0 0,0 0-1 0 0,2 1 1 0 0,-1 0-1 0 0,1 0 1 0 0,1 1-1 0 0,-4 16 1 0 0,7-25-26 0 0,1 0 1 0 0,1-1 0 0 0,-1 1-1 0 0,1 0 1 0 0,0 0-1 0 0,0 0 1 0 0,0 0 0 0 0,0-1-1 0 0,1 1 1 0 0,0 0 0 0 0,0 0-1 0 0,0-1 1 0 0,1 1 0 0 0,0 0-1 0 0,0-1 1 0 0,0 0-1 0 0,0 1 1 0 0,1-1 0 0 0,-1 0-1 0 0,1 0 1 0 0,0 0 0 0 0,0-1-1 0 0,1 1 1 0 0,-1-1 0 0 0,1 0-1 0 0,-1 1 1 0 0,1-2-1 0 0,0 1 1 0 0,1 0 0 0 0,-1-1-1 0 0,7 3 1 0 0,0 0-125 0 0,0-1 1 0 0,0-1-1 0 0,0 0 1 0 0,1-1-1 0 0,-1 0 1 0 0,1 0-1 0 0,-1-1 1 0 0,1-1-1 0 0,0 0 1 0 0,-1-1-1 0 0,14-2 1 0 0,-11 1-332 0 0,1-1-1 0 0,-1 0 1 0 0,0-1 0 0 0,0-1 0 0 0,-1 0 0 0 0,1-1 0 0 0,-1 0 0 0 0,20-14 0 0 0,-10 0-3407 0 0</inkml:trace>
</inkml:ink>
</file>

<file path=ppt/ink/ink57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1:00:00.415"/>
    </inkml:context>
    <inkml:brush xml:id="br0">
      <inkml:brushProperty name="width" value="0.1" units="cm"/>
      <inkml:brushProperty name="height" value="0.1" units="cm"/>
    </inkml:brush>
  </inkml:definitions>
  <inkml:trace contextRef="#ctx0" brushRef="#br0">115 109 2529 0 0,'66'-74'2523'0'0,"-65"74"-2441"0"0,-1-1 0 0 0,1 1 0 0 0,-1-1 0 0 0,1 0 0 0 0,-1 1 0 0 0,0-1 0 0 0,1 1 0 0 0,-1-1 0 0 0,0 0 0 0 0,1 1 0 0 0,-1-1 0 0 0,0 0 0 0 0,0 1 0 0 0,0-1 0 0 0,0 0 0 0 0,1 1 0 0 0,-1-1 0 0 0,0 0 0 0 0,0 1 0 0 0,0-1 0 0 0,-1 0 0 0 0,1 0 0 0 0,0 1 0 0 0,0-1 0 0 0,0 0 0 0 0,0 1 0 0 0,-1-1 0 0 0,1 0 0 0 0,0 1 0 0 0,-1-1 0 0 0,1 1 0 0 0,0-1 0 0 0,-1 0 0 0 0,1 1 0 0 0,-1-1 0 0 0,1 1 0 0 0,-1-1 0 0 0,1 1 0 0 0,-1-1 0 0 0,1 1 0 0 0,-1 0 0 0 0,1-1 0 0 0,-1 1 0 0 0,0 0 0 0 0,1-1 0 0 0,-1 1 0 0 0,0 0 0 0 0,1 0 0 0 0,-1-1 0 0 0,0 1 0 0 0,0 0 1 0 0,-31-6 946 0 0,31 6-847 0 0,-18 0 951 0 0,-1 11-69 0 0,8-2-640 0 0,3-5-193 0 0,0 0-43 0 0,1 9 90 0 0,1-3-64 0 0,1-3-163 0 0,0 0 0 0 0,1 0 0 0 0,0 0 0 0 0,0 1 0 0 0,1-1 0 0 0,0 1 0 0 0,1 0 0 0 0,-1 1 1 0 0,1-1-1 0 0,1 0 0 0 0,0 1 0 0 0,0 0 0 0 0,1-1 0 0 0,0 1 0 0 0,0 0 0 0 0,1 0 0 0 0,0-1 0 0 0,0 1 0 0 0,1 0 0 0 0,1 0 0 0 0,3 14 0 0 0,-3-16-40 0 0,1 1 0 0 0,0-1 0 0 0,0 0 0 0 0,1-1 0 0 0,0 1 0 0 0,0-1 1 0 0,0 1-1 0 0,1-1 0 0 0,0 0 0 0 0,0-1 0 0 0,1 1 0 0 0,-1-1 0 0 0,1 0 0 0 0,0-1 0 0 0,1 1 1 0 0,-1-1-1 0 0,1 0 0 0 0,-1-1 0 0 0,1 0 0 0 0,1 0 0 0 0,-1 0 0 0 0,0-1 0 0 0,1 0 1 0 0,14 2-1 0 0,5-1-40 0 0,0-1 0 0 0,0-1 0 0 0,1-1 0 0 0,31-5 0 0 0,-45 3-131 0 0,0-1-1 0 0,-1 0 0 0 0,1-1 0 0 0,-1-1 1 0 0,17-7-1 0 0,-21 7-21 0 0,-1 1 0 0 0,-1-1 0 0 0,1 0 0 0 0,-1-1 0 0 0,9-8 0 0 0,5-10-171 0 0</inkml:trace>
</inkml:ink>
</file>

<file path=ppt/ink/ink57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1:00:00.786"/>
    </inkml:context>
    <inkml:brush xml:id="br0">
      <inkml:brushProperty name="width" value="0.1" units="cm"/>
      <inkml:brushProperty name="height" value="0.1" units="cm"/>
    </inkml:brush>
  </inkml:definitions>
  <inkml:trace contextRef="#ctx0" brushRef="#br0">11 19 4761 0 0,'-10'-18'9450'0'0,"13"26"-9391"0"0,0 0 0 0 0,0-1 0 0 0,1 1 0 0 0,0-1 1 0 0,1 0-1 0 0,0 0 0 0 0,10 12 0 0 0,-6-8 37 0 0,0 1 0 0 0,-1 0-1 0 0,7 14 1 0 0,68 172 446 0 0,-38-63-908 0 0,-29-90-94 0 0,13 15-1602 0 0,-23-48 1206 0 0,-14-16-115 0 0,0 3 103 0 0</inkml:trace>
  <inkml:trace contextRef="#ctx0" brushRef="#br0" timeOffset="1">151 482 4361 0 0,'-63'-115'2366'0'0,"61"112"-2121"0"0,0-1 0 0 0,0 0-1 0 0,0 0 1 0 0,1 0 0 0 0,0 0 0 0 0,0 0 0 0 0,-1-8 0 0 0,7-5 600 0 0,-1 9-458 0 0,-1 2-267 0 0,-1 0 1 0 0,1 1-1 0 0,0-1 0 0 0,1 1 0 0 0,-1 0 0 0 0,1 0 1 0 0,0 0-1 0 0,0 0 0 0 0,1 1 0 0 0,-1 0 1 0 0,1-1-1 0 0,0 2 0 0 0,0-1 0 0 0,9-4 1 0 0,-7 3 43 0 0,1 1 0 0 0,0 1 0 0 0,1-1 1 0 0,-1 1-1 0 0,0 1 0 0 0,1 0 0 0 0,-1 0 1 0 0,1 0-1 0 0,14 1 0 0 0,-20 1-107 0 0,1 0-1 0 0,-1 1 0 0 0,0-1 1 0 0,0 1-1 0 0,0 0 1 0 0,0 0-1 0 0,0 0 0 0 0,0 1 1 0 0,0-1-1 0 0,0 1 1 0 0,0-1-1 0 0,0 1 1 0 0,-1 0-1 0 0,1 0 0 0 0,3 4 1 0 0,34 43 598 0 0,-10-12-326 0 0,-23-29-253 0 0,0 0-1 0 0,-1 0 1 0 0,0 0-1 0 0,0 0 1 0 0,5 12-1 0 0,-3 0 192 0 0,0 1 0 0 0,9 37 1 0 0,-5-17-34 0 0,-6-8-105 0 0,-2 18 94 0 0,-3-28-183 0 0,-1-12-135 0 0,0-9 55 0 0,-1-1 0 0 0,1 1 0 0 0,0-1 0 0 0,0 1 0 0 0,0-1 1 0 0,1 1-1 0 0,-1-1 0 0 0,0 1 0 0 0,1-1 0 0 0,-1 0 0 0 0,0 1 1 0 0,1-1-1 0 0,0 1 0 0 0,-1-1 0 0 0,1 0 0 0 0,0 0 0 0 0,1 3 0 0 0,15-9-5427 0 0,-3 1 4225 0 0</inkml:trace>
</inkml:ink>
</file>

<file path=ppt/ink/ink57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1:00:01.128"/>
    </inkml:context>
    <inkml:brush xml:id="br0">
      <inkml:brushProperty name="width" value="0.1" units="cm"/>
      <inkml:brushProperty name="height" value="0.1" units="cm"/>
    </inkml:brush>
  </inkml:definitions>
  <inkml:trace contextRef="#ctx0" brushRef="#br0">213 98 5817 0 0,'-1'-2'439'0'0,"1"0"1"0"0,0 0-1 0 0,0 0 0 0 0,-1 0 0 0 0,1 1 0 0 0,-1-1 0 0 0,0 0 0 0 0,0 0 0 0 0,0 0 1 0 0,1 1-1 0 0,-1-1 0 0 0,-3-2 0 0 0,-21-20 1360 0 0,-28-8-2149 0 0,47 28 806 0 0,3 3-414 0 0,-1-1-1 0 0,1 0 1 0 0,0 1 0 0 0,-1 0 0 0 0,1 0 0 0 0,-1 0 0 0 0,1 0-1 0 0,-1 0 1 0 0,-5 0 0 0 0,6 1-7 0 0,1 1 0 0 0,-1-1 1 0 0,1 0-1 0 0,-1 1 0 0 0,0-1 0 0 0,1 1 1 0 0,-1 0-1 0 0,1 0 0 0 0,0 0 0 0 0,-1 0 1 0 0,1 0-1 0 0,0 0 0 0 0,0 1 0 0 0,-1-1 1 0 0,1 1-1 0 0,0 0 0 0 0,-1 1 0 0 0,0 1 15 0 0,0-1-1 0 0,0 1 1 0 0,0 0 0 0 0,1 0-1 0 0,-1 0 1 0 0,1 0 0 0 0,0 1-1 0 0,-2 7 1 0 0,-2 20 34 0 0,6-22-60 0 0,-1 1 5 0 0,0-1-1 0 0,1 0 0 0 0,0 1 0 0 0,0-1 1 0 0,1 0-1 0 0,1 1 0 0 0,0-1 1 0 0,0 0-1 0 0,1 0 0 0 0,0 0 0 0 0,1 0 1 0 0,8 15-1 0 0,-6-15-78 0 0,0-1 1 0 0,0 0-1 0 0,1 0 1 0 0,0-1-1 0 0,1 0 1 0 0,10 9 0 0 0,-17-15-43 0 0,1-1 1 0 0,-1 0 0 0 0,1 1 0 0 0,0-1 0 0 0,-1 0 0 0 0,1 0 0 0 0,0 0-1 0 0,0 0 1 0 0,0 0 0 0 0,0 0 0 0 0,0-1 0 0 0,0 1 0 0 0,0 0 0 0 0,0-1-1 0 0,0 0 1 0 0,0 1 0 0 0,0-1 0 0 0,0 0 0 0 0,0 0 0 0 0,0 0 0 0 0,0-1-1 0 0,0 1 1 0 0,0 0 0 0 0,0-1 0 0 0,0 1 0 0 0,0-1 0 0 0,0 0 0 0 0,0 1 0 0 0,0-1-1 0 0,0 0 1 0 0,0 0 0 0 0,-1-1 0 0 0,1 1 0 0 0,0 0 0 0 0,-1 0 0 0 0,1-1-1 0 0,-1 1 1 0 0,1-1 0 0 0,-1 1 0 0 0,0-1 0 0 0,2-3 0 0 0,8-11-1559 0 0,5 1-2795 0 0</inkml:trace>
</inkml:ink>
</file>

<file path=ppt/ink/ink57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1:00:01.481"/>
    </inkml:context>
    <inkml:brush xml:id="br0">
      <inkml:brushProperty name="width" value="0.1" units="cm"/>
      <inkml:brushProperty name="height" value="0.1" units="cm"/>
    </inkml:brush>
  </inkml:definitions>
  <inkml:trace contextRef="#ctx0" brushRef="#br0">2 20 2272 0 0,'-2'-8'5118'0'0,"2"19"-1230"0"0,2 24-4026 0 0,-1-29 520 0 0,22 201 2546 0 0,-14-160-1907 0 0,16 46 0 0 0,-24-86-995 0 0,5 12 108 0 0,-3-18-27 0 0,-1-13 28 0 0,9-72-61 0 0,5-61-190 0 0,-16 137 98 0 0,0-13-45 0 0,1 1 0 0 0,1 0 0 0 0,8-38 0 0 0,-10 54 52 0 0,1 1-1 0 0,0-1 1 0 0,0 1 0 0 0,0 0-1 0 0,1-1 1 0 0,-1 1 0 0 0,1 0-1 0 0,-1 0 1 0 0,1 0 0 0 0,0 0-1 0 0,0 0 1 0 0,1 0 0 0 0,-1 1-1 0 0,0-1 1 0 0,1 1 0 0 0,0 0-1 0 0,-1-1 1 0 0,1 1 0 0 0,0 0-1 0 0,0 1 1 0 0,1-1 0 0 0,-1 0-1 0 0,0 1 1 0 0,0 0 0 0 0,1 0-1 0 0,-1 0 1 0 0,0 0 0 0 0,1 0-1 0 0,6 0 1 0 0,-7 2 10 0 0,0-1-1 0 0,0 0 1 0 0,0 1 0 0 0,0 0-1 0 0,0-1 1 0 0,0 1-1 0 0,-1 1 1 0 0,1-1 0 0 0,0 0-1 0 0,0 1 1 0 0,-1-1-1 0 0,1 1 1 0 0,-1 0 0 0 0,0-1-1 0 0,4 5 1 0 0,30 38 134 0 0,-16-17-53 0 0,53 62 475 0 0,14 15 354 0 0,-62-69-511 0 0,-17-20-244 0 0,-2-3-75 0 0,-5-10-67 0 0,11 18 120 0 0,9 8 140 0 0,-9-12-128 0 0,4 7-1 0 0,-15-18-94 0 0,-3-5-533 0 0</inkml:trace>
</inkml:ink>
</file>

<file path=ppt/ink/ink5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23:33:05.210"/>
    </inkml:context>
    <inkml:brush xml:id="br0">
      <inkml:brushProperty name="width" value="0.05" units="cm"/>
      <inkml:brushProperty name="height" value="0.05" units="cm"/>
      <inkml:brushProperty name="color" value="#E71224"/>
    </inkml:brush>
  </inkml:definitions>
  <inkml:trace contextRef="#ctx0" brushRef="#br0">1 0 6793 0 0,'7'18'8438'0'0,"2"45"-8759"0"0,-5-32 913 0 0,2 14-495 0 0,1 1-1 0 0,3-1 1 0 0,2 0 0 0 0,1-1-1 0 0,38 80 1 0 0,-46-115-119 0 0,1-1 0 0 0,0 0 0 0 0,1 0 0 0 0,0 0 0 0 0,1-1 0 0 0,-1 0 0 0 0,1 0 0 0 0,1-1 0 0 0,-1 0 0 0 0,1 0 0 0 0,15 6 0 0 0,-19-9-137 0 0,1 0 1 0 0,-1-1-1 0 0,1 0 1 0 0,0 0 0 0 0,0 0-1 0 0,0 0 1 0 0,0-1-1 0 0,1 0 1 0 0,-1-1-1 0 0,0 1 1 0 0,0-1 0 0 0,0-1-1 0 0,1 1 1 0 0,-1-1-1 0 0,0 0 1 0 0,0 0-1 0 0,0 0 1 0 0,0-1 0 0 0,0 0-1 0 0,6-3 1 0 0,-1-4-975 0 0,-3 1-375 0 0</inkml:trace>
</inkml:ink>
</file>

<file path=ppt/ink/ink57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1:00:04.412"/>
    </inkml:context>
    <inkml:brush xml:id="br0">
      <inkml:brushProperty name="width" value="0.1" units="cm"/>
      <inkml:brushProperty name="height" value="0.1" units="cm"/>
    </inkml:brush>
  </inkml:definitions>
  <inkml:trace contextRef="#ctx0" brushRef="#br0">245 247 6577 0 0,'-8'-47'1867'0'0,"1"1"1"0"0,0-54-1 0 0,3 72-1167 0 0,-1 14 160 0 0,3 13-766 0 0,1-1 79 0 0,-1 1 17 0 0,-1-2 83 0 0,1 0-56 0 0,-14 1 216 0 0,13 3-417 0 0,0 0 0 0 0,0 0 1 0 0,0 0-1 0 0,-1 0 0 0 0,1 1 1 0 0,1 0-1 0 0,-1-1 0 0 0,0 1 0 0 0,0 0 1 0 0,-3 3-1 0 0,3-2 0 0 0,-4 3 9 0 0,1 0 0 0 0,0 0 1 0 0,1 0-1 0 0,0 0 0 0 0,0 1 1 0 0,0 0-1 0 0,1 0 1 0 0,-1 0-1 0 0,2 1 0 0 0,-1 0 1 0 0,-2 9-1 0 0,-28 58 125 0 0,-6 13 13 0 0,37-81-148 0 0,1 0 0 0 0,0 0 0 0 0,0 0 1 0 0,0 1-1 0 0,1-1 0 0 0,1 0 0 0 0,-1 1 0 0 0,1-1 0 0 0,1 13 0 0 0,0-17-5 0 0,0 0-1 0 0,0 0 1 0 0,0 0 0 0 0,0-1-1 0 0,0 1 1 0 0,1 0-1 0 0,-1 0 1 0 0,1-1 0 0 0,0 1-1 0 0,0-1 1 0 0,0 1-1 0 0,0-1 1 0 0,0 0 0 0 0,1 0-1 0 0,-1 0 1 0 0,0 0 0 0 0,1 0-1 0 0,0-1 1 0 0,-1 1-1 0 0,1-1 1 0 0,0 1 0 0 0,0-1-1 0 0,5 1 1 0 0,7 2 5 0 0,0 0 1 0 0,0-2-1 0 0,25 2 1 0 0,-25-3-9 0 0,-9-1-3 0 0,0-1-1 0 0,0 0 1 0 0,-1 0-1 0 0,1 0 1 0 0,0-1-1 0 0,-1 0 1 0 0,1 0-1 0 0,-1 0 1 0 0,0-1-1 0 0,0 0 0 0 0,0 0 1 0 0,0 0-1 0 0,0-1 1 0 0,5-4-1 0 0,10-9 7 0 0,30-34-1 0 0,-32 28 3 0 0,-7 6-7 0 0,25-58 2 0 0,-28 55-4 0 0,-6 15-1 0 0,-1 0 1 0 0,0 0 0 0 0,1 1-1 0 0,-2-1 1 0 0,1 0 0 0 0,0 0 0 0 0,-1 0-1 0 0,0 0 1 0 0,0 0 0 0 0,-1 0 0 0 0,1 0-1 0 0,-1 0 1 0 0,0 0 0 0 0,0 1-1 0 0,-1-1 1 0 0,1 0 0 0 0,-1 1 0 0 0,0-1-1 0 0,-1 1 1 0 0,1-1 0 0 0,-1 1 0 0 0,1 0-1 0 0,-8-7 1 0 0,5 5-46 0 0,-1 0 1 0 0,0 1-1 0 0,-1 0 0 0 0,1 0 1 0 0,-1 0-1 0 0,0 1 0 0 0,0 0 1 0 0,0 1-1 0 0,-1-1 0 0 0,0 1 0 0 0,1 1 1 0 0,-1-1-1 0 0,-10-1 0 0 0,18 4 12 0 0,-1 0-1 0 0,1 1 1 0 0,0-1-1 0 0,-1 0 1 0 0,1 0-1 0 0,-1 0 1 0 0,1 0-1 0 0,0 0 0 0 0,-1 1 1 0 0,1-1-1 0 0,-1 0 1 0 0,1 0-1 0 0,0 1 1 0 0,-1-1-1 0 0,1 0 0 0 0,0 0 1 0 0,-1 1-1 0 0,1-1 1 0 0,0 0-1 0 0,0 1 1 0 0,-1-1-1 0 0,1 0 1 0 0,0 1-1 0 0,0-1 0 0 0,0 1 1 0 0,0-1-1 0 0,-1 0 1 0 0,1 1-1 0 0,0-1 1 0 0,0 1-1 0 0,0-1 1 0 0,0 1-1 0 0,0-1 0 0 0,0 0 1 0 0,0 1-1 0 0,0-1 1 0 0,0 1-1 0 0,0-1 1 0 0,0 1-1 0 0,0-1 1 0 0,0 0-1 0 0,1 1 0 0 0,-1-1 1 0 0,0 1-1 0 0,0-1 1 0 0,1 1-1 0 0,-1 0 3 0 0,0 0 0 0 0,0-1 0 0 0,1 1-1 0 0,-1 0 1 0 0,0-1 0 0 0,1 1 0 0 0,-1 0-1 0 0,1-1 1 0 0,-1 1 0 0 0,0 0 0 0 0,1-1 0 0 0,-1 1-1 0 0,1-1 1 0 0,0 1 0 0 0,-1 0 0 0 0,1-1 0 0 0,-1 0-1 0 0,1 1 1 0 0,0-1 0 0 0,0 1 0 0 0,-1-1-1 0 0,1 0 1 0 0,0 1 0 0 0,-1-1 0 0 0,1 0 0 0 0,0 0-1 0 0,0 0 1 0 0,0 0 0 0 0,-1 0 0 0 0,1 0 0 0 0,0 0-1 0 0,0 0 1 0 0,1 0 0 0 0,6 2-623 0 0</inkml:trace>
</inkml:ink>
</file>

<file path=ppt/ink/ink57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1:00:04.817"/>
    </inkml:context>
    <inkml:brush xml:id="br0">
      <inkml:brushProperty name="width" value="0.1" units="cm"/>
      <inkml:brushProperty name="height" value="0.1" units="cm"/>
    </inkml:brush>
  </inkml:definitions>
  <inkml:trace contextRef="#ctx0" brushRef="#br0">265 739 6769 0 0,'-6'0'2694'0'0,"-12"2"1474"0"0,11-3-3004 0 0,-66-85 1197 0 0,65 75-2175 0 0,-8-10-108 0 0,2-1 0 0 0,1-1-1 0 0,-19-41 1 0 0,16 30-34 0 0,5 11-38 0 0,0-1 1 0 0,2 0-1 0 0,1-1 0 0 0,-10-49 0 0 0,16 66-8 0 0,1 0 0 0 0,0 0 0 0 0,1-1 0 0 0,0 1 0 0 0,0 0-1 0 0,1 0 1 0 0,0 0 0 0 0,0 0 0 0 0,1 0 0 0 0,0 0 0 0 0,0 0 0 0 0,1 1 0 0 0,0-1 0 0 0,0 1-1 0 0,1 0 1 0 0,0 0 0 0 0,0 0 0 0 0,1 0 0 0 0,0 0 0 0 0,8-8 0 0 0,6-3 0 0 0,1 1 0 0 0,28-18 0 0 0,20-1-31 0 0,-53 29 266 0 0,-6 2-455 0 0,1 0 0 0 0,1 1 1 0 0,-1 0-1 0 0,15-3 0 0 0,-23 7 169 0 0,0 0 1 0 0,0-1-1 0 0,1 1 1 0 0,-1 0-1 0 0,0 0 0 0 0,0 0 1 0 0,0 0-1 0 0,0 0 1 0 0,0 0-1 0 0,1 1 1 0 0,-1-1-1 0 0,0 1 0 0 0,0 0 1 0 0,0-1-1 0 0,0 1 1 0 0,0 0-1 0 0,-1 0 0 0 0,1 0 1 0 0,0 0-1 0 0,0 1 1 0 0,0-1-1 0 0,-1 0 0 0 0,1 1 1 0 0,-1-1-1 0 0,1 1 1 0 0,-1 0-1 0 0,0-1 0 0 0,0 1 1 0 0,2 2-1 0 0,0 13-570 0 0,-4 1-198 0 0</inkml:trace>
</inkml:ink>
</file>

<file path=ppt/ink/ink57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1:00:05.199"/>
    </inkml:context>
    <inkml:brush xml:id="br0">
      <inkml:brushProperty name="width" value="0.1" units="cm"/>
      <inkml:brushProperty name="height" value="0.1" units="cm"/>
    </inkml:brush>
  </inkml:definitions>
  <inkml:trace contextRef="#ctx0" brushRef="#br0">1 64 6985 0 0,'8'0'5481'0'0,"-8"0"-5380"0"0,6-5 1343 0 0,37-4-773 0 0,-6 1-555 0 0,-6-1 173 0 0,-8 3-367 0 0,0 1-1 0 0,1 1 1 0 0,45-2-1 0 0,-14 2-999 0 0,-19 0 382 0 0,-19 1-300 0 0</inkml:trace>
</inkml:ink>
</file>

<file path=ppt/ink/ink57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1:00:05.796"/>
    </inkml:context>
    <inkml:brush xml:id="br0">
      <inkml:brushProperty name="width" value="0.1" units="cm"/>
      <inkml:brushProperty name="height" value="0.1" units="cm"/>
    </inkml:brush>
  </inkml:definitions>
  <inkml:trace contextRef="#ctx0" brushRef="#br0">1 10 6489 0 0,'4'1'539'0'0,"25"3"1289"0"0,-21-7-383 0 0,-14-7 882 0 0,-5 8-712 0 0,9 17-1332 0 0,3 25-26 0 0,10 30-86 0 0,-7-51-84 0 0,2-2 0 0 0,0 1 1 0 0,2 0-1 0 0,12 23 0 0 0,-10-25-70 0 0,0 0 1 0 0,1-1-1 0 0,0-1 1 0 0,15 15-1 0 0,-19-23-8 0 0,-1 0-1 0 0,1 0 1 0 0,0-1-1 0 0,0 0 1 0 0,1 0-1 0 0,0-1 1 0 0,0 0 0 0 0,0 0-1 0 0,0-1 1 0 0,15 4-1 0 0,-22-6-5 0 0,0-1 0 0 0,1 0 0 0 0,-1 0 0 0 0,0 0 0 0 0,1 0 0 0 0,-1 0 0 0 0,1 0 0 0 0,-1-1 0 0 0,0 1 0 0 0,1 0 0 0 0,-1-1 0 0 0,0 1 0 0 0,0-1 0 0 0,1 1 0 0 0,-1-1 0 0 0,0 0 0 0 0,0 1 0 0 0,0-1 0 0 0,1 0 0 0 0,-1 0 0 0 0,0 0 0 0 0,0 0 0 0 0,0 0 0 0 0,-1 0 0 0 0,2-1-1 0 0,12-20 39 0 0,-5-6-20 0 0,-9 10-10 0 0,-5-12 2 0 0,-25-53 3 0 0,17 53-20 0 0,7 12-3 0 0,3 11 8 0 0,1 0 0 0 0,-1 1 1 0 0,-1-1-1 0 0,1 1 0 0 0,-1-1 0 0 0,-5-6 0 0 0,-1-1 6 0 0,9 13-9 0 0,0 0 1 0 0,1 1-1 0 0,-1-1 1 0 0,0 0-1 0 0,1 1 1 0 0,-1-1-1 0 0,0 0 1 0 0,1 0-1 0 0,-1 0 1 0 0,1 0-1 0 0,-1 1 1 0 0,1-1-1 0 0,0 0 1 0 0,-1 0-1 0 0,1 0 0 0 0,0 0 1 0 0,0 0-1 0 0,0 0 1 0 0,0 0-1 0 0,-1 0 1 0 0,1 0-1 0 0,1 0 1 0 0,-1 0-1 0 0,0 0 1 0 0,0 0-1 0 0,0 0 1 0 0,0 0-1 0 0,1 0 0 0 0,-1-1 1 0 0,2 2 5 0 0,-1-1 1 0 0,1 1-1 0 0,-1 0 0 0 0,1 0 0 0 0,-1 0 1 0 0,1 0-1 0 0,-1 0 0 0 0,1 0 1 0 0,-1 0-1 0 0,1 0 0 0 0,-1 0 1 0 0,1 1-1 0 0,-1-1 0 0 0,1 1 0 0 0,2 1 1 0 0,57 27 237 0 0,-46-16-137 0 0,0 0 0 0 0,-1 0-1 0 0,-1 1 1 0 0,0 1 0 0 0,-1 1 0 0 0,0-1-1 0 0,13 26 1 0 0,-8-11-6 0 0,-2 0 1 0 0,-1 2-1 0 0,14 46 0 0 0,-22-55-79 0 0,-1 1 0 0 0,-1 0 0 0 0,2 31 0 0 0,-5-44-12 0 0,-1 0-1 0 0,0 0 0 0 0,-1-1 1 0 0,0 1-1 0 0,-1 0 0 0 0,0-1 1 0 0,0 1-1 0 0,-1-1 0 0 0,-8 19 1 0 0,9-25-3 0 0,-1-1 0 0 0,0 0 0 0 0,0 1 1 0 0,0-1-1 0 0,0 0 0 0 0,0 0 0 0 0,-1-1 0 0 0,1 1 1 0 0,-1-1-1 0 0,1 1 0 0 0,-1-1 0 0 0,0 0 0 0 0,0-1 1 0 0,0 1-1 0 0,0-1 0 0 0,0 0 0 0 0,-1 0 0 0 0,1 0 1 0 0,0 0-1 0 0,-1-1 0 0 0,-6 1 0 0 0,-9-1-1 0 0,0-1-1 0 0,-1 0 1 0 0,-23-6-1 0 0,34 5 6 0 0,-2 1-8 0 0,1 0 0 0 0,-1-2 1 0 0,1 1-1 0 0,0-1 0 0 0,0-1 0 0 0,0 0 0 0 0,0-1 1 0 0,-16-9-1 0 0,14 7-3 0 0,-5-4-3 0 0,17-3 4 0 0,7-2-1 0 0,-4 13 1 0 0,1 0 0 0 0,0-1 0 0 0,0 1 0 0 0,0 0 0 0 0,0 1 0 0 0,1-1 0 0 0,-1 0 0 0 0,1 1 0 0 0,0 0 0 0 0,-1 0-1 0 0,1 0 1 0 0,6-2 0 0 0,-1 0 1 0 0,10-3-2 0 0,-1 1-1 0 0,1 1 1 0 0,0 1 0 0 0,1 0 0 0 0,-1 2 0 0 0,24-1-1 0 0,38-6 11 0 0,-45 6-15 0 0,-28 3-17 0 0,0 0-1 0 0,0 0 0 0 0,0-1 0 0 0,0-1 0 0 0,0 1 1 0 0,11-4-1 0 0,-20-5-3996 0 0</inkml:trace>
</inkml:ink>
</file>

<file path=ppt/ink/ink57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1:00:06.903"/>
    </inkml:context>
    <inkml:brush xml:id="br0">
      <inkml:brushProperty name="width" value="0.1" units="cm"/>
      <inkml:brushProperty name="height" value="0.1" units="cm"/>
    </inkml:brush>
  </inkml:definitions>
  <inkml:trace contextRef="#ctx0" brushRef="#br0">204 119 5921 0 0,'-9'-1'4497'0'0,"-19"-8"-2512"0"0,11 4-1004 0 0,13 3-886 0 0,-1 1 0 0 0,1 0 0 0 0,-1 1 0 0 0,0-1 0 0 0,1 1 0 0 0,-1 0 0 0 0,0 0-1 0 0,1 0 1 0 0,-1 1 0 0 0,1 0 0 0 0,-1-1 0 0 0,1 2 0 0 0,-1-1 0 0 0,1 0 0 0 0,-1 1 0 0 0,1 0 0 0 0,0 0 0 0 0,0 0-1 0 0,-7 6 1 0 0,6-4-95 0 0,1-1 0 0 0,0 2 0 0 0,0-1 0 0 0,1 0 0 0 0,-1 1 0 0 0,1 0 0 0 0,0 0 0 0 0,-2 5-1 0 0,-10 30 269 0 0,14-35-253 0 0,0 1 0 0 0,0-1 0 0 0,1 1 0 0 0,0 0 0 0 0,0-1 0 0 0,0 1 0 0 0,1-1 1 0 0,0 1-1 0 0,0 0 0 0 0,0-1 0 0 0,1 0 0 0 0,0 1 0 0 0,0-1 0 0 0,0 0 0 0 0,0 0 0 0 0,1 0 1 0 0,0 0-1 0 0,0-1 0 0 0,0 1 0 0 0,8 7 0 0 0,-6-6-2 0 0,0-1-1 0 0,1 0 1 0 0,0 0 0 0 0,0 0 0 0 0,0-1-1 0 0,0 0 1 0 0,1 0 0 0 0,0-1-1 0 0,0 0 1 0 0,0 0 0 0 0,0 0 0 0 0,0-1-1 0 0,0 0 1 0 0,15 2 0 0 0,-14-3-12 0 0,44 1 23 0 0,-7-10 6 0 0,-16-6-17 0 0,-26 11-12 0 0,1 0 0 0 0,-1 1 0 0 0,0-1 0 0 0,0-1 0 0 0,0 1 0 0 0,0 0-1 0 0,-1-1 1 0 0,1 1 0 0 0,-1-1 0 0 0,0 0 0 0 0,0 0 0 0 0,0 0 0 0 0,-1 0 0 0 0,0 0 0 0 0,1 0 0 0 0,-1 0 0 0 0,0-1 0 0 0,-1 1 0 0 0,1 0 0 0 0,-1-1 0 0 0,0 1 0 0 0,0 0 0 0 0,-2-9 0 0 0,1 6-8 0 0,0-1 0 0 0,-1 0 0 0 0,0 1 0 0 0,-1 0 1 0 0,0 0-1 0 0,-6-13 0 0 0,-17-15-84 0 0,15 20 18 0 0,9 11 39 0 0,-1 1-1 0 0,1 0 1 0 0,0 0 0 0 0,-1 0-1 0 0,0 0 1 0 0,0 1 0 0 0,1-1 0 0 0,-5-1-1 0 0,2 2-303 0 0,4 6-884 0 0,6 2 374 0 0,0-2 1175 0 0,18 8-198 0 0,-2 2 1 0 0,0 0 0 0 0,0 2 0 0 0,-1 0 0 0 0,30 33-1 0 0,-22-24 302 0 0,-24-21-303 0 0,1-1-1 0 0,-1 0 1 0 0,1 0-1 0 0,0 0 1 0 0,0-1-1 0 0,1 0 1 0 0,5 2-1 0 0,-3-6 101 0 0,-4-2-116 0 0,-3 1 42 0 0,-1 1 12 0 0,-2 1 263 0 0,1 0-404 0 0,0 0 1 0 0,-1 0 0 0 0,1 0 0 0 0,0-1 0 0 0,0 1-1 0 0,0 0 1 0 0,0 0 0 0 0,1-1 0 0 0,-1 1 0 0 0,0 0-1 0 0,0-1 1 0 0,1 1 0 0 0,-1 0 0 0 0,1-1-1 0 0,-1 1 1 0 0,1-1 0 0 0,0 1 0 0 0,-1-1 0 0 0,1 1-1 0 0,0-1 1 0 0,0 0 0 0 0,0 1 0 0 0,0-3 0 0 0,-2-18-8 0 0,1 20-18 0 0,-3-17 3 0 0,1 1 0 0 0,1-1 0 0 0,1 0-1 0 0,1-33 1 0 0,0 47-7 0 0,1 1 1 0 0,-1-1-1 0 0,1 0 0 0 0,0 1 0 0 0,1-1 0 0 0,-1 1 1 0 0,1-1-1 0 0,0 1 0 0 0,0-1 0 0 0,0 1 1 0 0,0 0-1 0 0,1 0 0 0 0,0 0 0 0 0,0 0 0 0 0,0 1 1 0 0,0-1-1 0 0,0 1 0 0 0,1 0 0 0 0,0 0 1 0 0,-1 0-1 0 0,1 0 0 0 0,0 1 0 0 0,1-1 0 0 0,-1 1 1 0 0,0 0-1 0 0,6-1 0 0 0,-7 1 3 0 0,0 1-1 0 0,0 1 1 0 0,0-1-1 0 0,0 0 1 0 0,1 1 0 0 0,-1 0-1 0 0,0-1 1 0 0,0 1-1 0 0,0 0 1 0 0,0 1 0 0 0,1-1-1 0 0,-1 1 1 0 0,0-1 0 0 0,0 1-1 0 0,0 0 1 0 0,0 0-1 0 0,0 0 1 0 0,0 1 0 0 0,0-1-1 0 0,-1 1 1 0 0,1-1-1 0 0,0 1 1 0 0,-1 0 0 0 0,4 3-1 0 0,1 4-7 0 0,1 0 0 0 0,-1 0 0 0 0,0 1 0 0 0,-1 0 0 0 0,7 15 0 0 0,-7-14 3 0 0,0 1 0 0 0,1-1 0 0 0,15 19 0 0 0,-5-13 1 0 0,10 8-18 0 0,-18-18 4 0 0,0 0 1 0 0,1-1 0 0 0,-1 0 0 0 0,1-1-1 0 0,0 1 1 0 0,14 3 0 0 0,-22-8-33 0 0,-1-1 1 0 0,1 1-1 0 0,-1-1 0 0 0,1 0 1 0 0,-1 1-1 0 0,1-1 1 0 0,0 0-1 0 0,-1 0 1 0 0,1 0-1 0 0,-1 0 1 0 0,1-1-1 0 0,0 1 1 0 0,-1 0-1 0 0,1-1 0 0 0,-1 1 1 0 0,2-1-1 0 0</inkml:trace>
</inkml:ink>
</file>

<file path=ppt/ink/ink57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1:00:07.280"/>
    </inkml:context>
    <inkml:brush xml:id="br0">
      <inkml:brushProperty name="width" value="0.1" units="cm"/>
      <inkml:brushProperty name="height" value="0.1" units="cm"/>
    </inkml:brush>
  </inkml:definitions>
  <inkml:trace contextRef="#ctx0" brushRef="#br0">21 4 6833 0 0,'-1'-1'212'0'0,"1"1"-1"0"0,-1 0 0 0 0,1-1 1 0 0,-1 1-1 0 0,1 0 0 0 0,-1 0 0 0 0,1-1 1 0 0,-1 1-1 0 0,0 0 0 0 0,1 0 1 0 0,-1 0-1 0 0,1 0 0 0 0,-1 0 0 0 0,0 0 1 0 0,1 0-1 0 0,-1 0 0 0 0,1 0 1 0 0,-1 0-1 0 0,0 0 0 0 0,1 0 0 0 0,-1 0 1 0 0,1 1-1 0 0,-7 3 2536 0 0,7-3-2536 0 0,4 35 833 0 0,-3-31-969 0 0,23 92 529 0 0,72 180-1 0 0,-62-189-650 0 0,-26-72-139 0 0,6 15-47 0 0,-14-30 173 0 0,0 0 0 0 0,0 0 0 0 0,0 0 1 0 0,0-1-1 0 0,0 1 0 0 0,0 0 0 0 0,0 0 1 0 0,0 0-1 0 0,0-1 0 0 0,0 1 1 0 0,0 0-1 0 0,0 0 0 0 0,-1 0 0 0 0,1-1 1 0 0,0 1-1 0 0,-1 0 0 0 0,1 0 0 0 0,0-1 1 0 0,-1 1-1 0 0,1 0 0 0 0,-1 0 1 0 0</inkml:trace>
</inkml:ink>
</file>

<file path=ppt/ink/ink57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1:00:07.664"/>
    </inkml:context>
    <inkml:brush xml:id="br0">
      <inkml:brushProperty name="width" value="0.1" units="cm"/>
      <inkml:brushProperty name="height" value="0.1" units="cm"/>
    </inkml:brush>
  </inkml:definitions>
  <inkml:trace contextRef="#ctx0" brushRef="#br0">2 108 10546 0 0,'0'-1'83'0'0,"0"1"-1"0"0,0 0 0 0 0,-1-1 1 0 0,1 1-1 0 0,0-1 0 0 0,0 1 1 0 0,0 0-1 0 0,0-1 0 0 0,-1 1 1 0 0,1 0-1 0 0,0-1 0 0 0,0 1 0 0 0,0-1 1 0 0,0 1-1 0 0,0-1 0 0 0,0 1 1 0 0,0 0-1 0 0,0-1 0 0 0,1 1 1 0 0,-1-1-1 0 0,0 1 0 0 0,0 0 1 0 0,0-1-1 0 0,0 1 0 0 0,0 0 1 0 0,1-1-1 0 0,-1 1 0 0 0,0 0 1 0 0,0-1-1 0 0,0 1 0 0 0,1 0 1 0 0,-1-1-1 0 0,0 1 0 0 0,1 0 1 0 0,-1-1-1 0 0,0 1 0 0 0,1 0 1 0 0,-1 0-1 0 0,0 0 0 0 0,1-1 1 0 0,0 1-1 0 0,23-6 1372 0 0,-12 4-1441 0 0,187-49 2177 0 0,-147 40-1960 0 0,36-11-912 0 0</inkml:trace>
</inkml:ink>
</file>

<file path=ppt/ink/ink57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1:00:08.017"/>
    </inkml:context>
    <inkml:brush xml:id="br0">
      <inkml:brushProperty name="width" value="0.1" units="cm"/>
      <inkml:brushProperty name="height" value="0.1" units="cm"/>
    </inkml:brush>
  </inkml:definitions>
  <inkml:trace contextRef="#ctx0" brushRef="#br0">104 83 5017 0 0,'41'-39'2542'0'0,"-30"18"-199"0"0,-11 11-5 0 0,-1 4-643 0 0,1 5-1667 0 0,0 1 0 0 0,0 0 0 0 0,0 0 0 0 0,0-1 0 0 0,0 1-1 0 0,0 0 1 0 0,0 0 0 0 0,0-1 0 0 0,0 1 0 0 0,0 0 0 0 0,0 0 0 0 0,0 0 0 0 0,0-1 0 0 0,0 1 0 0 0,-1 0 0 0 0,1 0-1 0 0,0-1 1 0 0,0 1 0 0 0,0 0 0 0 0,0 0 0 0 0,0 0 0 0 0,-1 0 0 0 0,1-1 0 0 0,0 1 0 0 0,0 0 0 0 0,0 0 0 0 0,-1 0-1 0 0,1 0 1 0 0,0 0 0 0 0,0 0 0 0 0,-1-1 0 0 0,1 1 0 0 0,0 0 0 0 0,0 0 0 0 0,-1 0 0 0 0,1 0 0 0 0,0 0 0 0 0,0 0-1 0 0,-1 0 1 0 0,1 0 0 0 0,0 0 0 0 0,-4 1-6 0 0,0 0-1 0 0,0 1 1 0 0,0-1-1 0 0,0 1 1 0 0,1 0-1 0 0,-1 0 1 0 0,1 0-1 0 0,0 0 1 0 0,-1 0-1 0 0,1 1 1 0 0,0 0-1 0 0,0-1 1 0 0,0 1-1 0 0,1 0 1 0 0,-3 4-1 0 0,1-4-23 0 0,-50 59 108 0 0,28-13 7 0 0,18-13-55 0 0,8-28-43 0 0,-1-1 0 0 0,1 1 0 0 0,0 0 0 0 0,1 0 0 0 0,0-1 0 0 0,0 1 0 0 0,1 0 0 0 0,0-1 0 0 0,5 14 0 0 0,-5-17-9 0 0,0 0 0 0 0,1 0-1 0 0,0 0 1 0 0,-1-1 0 0 0,1 1 0 0 0,1-1 0 0 0,-1 0-1 0 0,0 0 1 0 0,1 0 0 0 0,-1 0 0 0 0,1-1 0 0 0,0 1 0 0 0,0-1-1 0 0,0 0 1 0 0,0 0 0 0 0,1 0 0 0 0,8 2 0 0 0,-7-3-3 0 0,1 0 0 0 0,0 0 1 0 0,0 0-1 0 0,0-1 0 0 0,0 0 1 0 0,0-1-1 0 0,0 1 0 0 0,0-1 1 0 0,0-1-1 0 0,0 1 0 0 0,-1-1 1 0 0,1 0-1 0 0,10-5 0 0 0,1-1 1 0 0,-1-2 0 0 0,0 1 0 0 0,26-22 0 0 0,-39 28-3 0 0,0-1 1 0 0,0 0-1 0 0,0 0 0 0 0,-1 0 0 0 0,0-1 0 0 0,1 1 0 0 0,-2-1 0 0 0,1 0 0 0 0,0 0 0 0 0,-1 0 0 0 0,0 0 0 0 0,0 0 0 0 0,-1-1 0 0 0,2-6 0 0 0,-2 8 0 0 0,-1 0 0 0 0,1 0 0 0 0,-1 0-1 0 0,0 0 1 0 0,0 1 0 0 0,0-1 0 0 0,0 0 0 0 0,-1 0-1 0 0,0 0 1 0 0,1 0 0 0 0,-1 0 0 0 0,-1 1-1 0 0,1-1 1 0 0,-1 1 0 0 0,1-1 0 0 0,-1 1-1 0 0,0-1 1 0 0,0 1 0 0 0,-1 0 0 0 0,-4-6-1 0 0,-1 2-43 0 0,0 1-1 0 0,-1 0 1 0 0,0 0-1 0 0,0 1 1 0 0,-1 0-1 0 0,1 0 0 0 0,-1 1 1 0 0,0 1-1 0 0,0-1 1 0 0,0 2-1 0 0,-1-1 1 0 0,1 1-1 0 0,0 1 1 0 0,-1 0-1 0 0,0 1 0 0 0,1 0 1 0 0,-17 1-1 0 0,27 0 21 0 0,0-1 0 0 0,-1 0 1 0 0,1 0-1 0 0,-1 0 0 0 0,1 0 0 0 0,0 0 0 0 0,-1 0 0 0 0,1 0 0 0 0,0 1 0 0 0,-1-1 1 0 0,1 0-1 0 0,0 0 0 0 0,-1 1 0 0 0,1-1 0 0 0,0 0 0 0 0,-1 0 0 0 0,1 1 0 0 0,0-1 0 0 0,-1 0 1 0 0,1 1-1 0 0,0-1 0 0 0,0 0 0 0 0,0 1 0 0 0,-1-1 0 0 0,1 1 0 0 0,0-1 0 0 0,0 0 0 0 0,0 1 1 0 0,0-1-1 0 0,0 1 0 0 0,0-1 0 0 0,0 0 0 0 0,0 1 0 0 0,0-1 0 0 0,0 1 0 0 0,0-1 0 0 0,0 0 1 0 0,0 1-1 0 0,0-1 0 0 0,0 1 0 0 0,0-1 0 0 0,0 0 0 0 0,1 1 0 0 0,-1-1 0 0 0,0 1 0 0 0,0-1 1 0 0,1 1-9 0 0,-1 0 0 0 0,1 0 0 0 0,-1 0 0 0 0,1-1 0 0 0,-1 1 0 0 0,1 0 0 0 0,-1-1 0 0 0,1 1 0 0 0,0 0 0 0 0,-1-1 0 0 0,1 1 0 0 0,0-1 0 0 0,-1 1 0 0 0,1-1 0 0 0,0 0 0 0 0,0 1 0 0 0,-1-1 0 0 0,1 1 0 0 0,1-1 0 0 0,13-5-444 0 0,-2 4-419 0 0</inkml:trace>
</inkml:ink>
</file>

<file path=ppt/ink/ink57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1:00:08.498"/>
    </inkml:context>
    <inkml:brush xml:id="br0">
      <inkml:brushProperty name="width" value="0.1" units="cm"/>
      <inkml:brushProperty name="height" value="0.1" units="cm"/>
    </inkml:brush>
  </inkml:definitions>
  <inkml:trace contextRef="#ctx0" brushRef="#br0">38 1 6377 0 0,'-13'1'4135'0'0,"12"-2"-4067"0"0,1 1 0 0 0,-1 0-1 0 0,1 0 1 0 0,0 0 0 0 0,-1 0-1 0 0,1 0 1 0 0,-1 0 0 0 0,1 0 0 0 0,-1 0-1 0 0,1 0 1 0 0,-1 0 0 0 0,1 0-1 0 0,-1 0 1 0 0,1 0 0 0 0,0 0 0 0 0,-1 0-1 0 0,1 0 1 0 0,-1 0 0 0 0,1 0-1 0 0,-1 1 1 0 0,1-1 0 0 0,0 0 0 0 0,-1 0-1 0 0,1 1 1 0 0,-1-1 0 0 0,1 0-1 0 0,0 1 1 0 0,-1-1 0 0 0,1 0 0 0 0,0 1-1 0 0,-1-1 1 0 0,1 0 0 0 0,0 1-1 0 0,0-1 1 0 0,0 1 0 0 0,-1-1-1 0 0,1 0 1 0 0,0 1 0 0 0,0-1 0 0 0,0 1-1 0 0,0-1 1 0 0,0 1 0 0 0,0-1-1 0 0,-1 1 1 0 0,1 0 0 0 0,-3 21 133 0 0,0 0 1 0 0,1 0-1 0 0,2 0 0 0 0,0 0 1 0 0,1 0-1 0 0,1 0 1 0 0,1 0-1 0 0,1 0 0 0 0,1 0 1 0 0,16 41-1 0 0,54 140-1124 0 0,-74-201 500 0 0,4 10-973 0 0</inkml:trace>
</inkml:ink>
</file>

<file path=ppt/ink/ink57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1:00:08.917"/>
    </inkml:context>
    <inkml:brush xml:id="br0">
      <inkml:brushProperty name="width" value="0.1" units="cm"/>
      <inkml:brushProperty name="height" value="0.1" units="cm"/>
    </inkml:brush>
  </inkml:definitions>
  <inkml:trace contextRef="#ctx0" brushRef="#br0">1 165 7050 0 0,'10'-6'7342'0'0,"-6"-1"-7099"0"0,-1 6-224 0 0,0-1 1 0 0,-1 1-1 0 0,1 0 0 0 0,0 0 1 0 0,-1 0-1 0 0,1 0 0 0 0,0 0 1 0 0,0 1-1 0 0,4-1 0 0 0,10-3 43 0 0,27-9 36 0 0,15-5-64 0 0,72-32 1 0 0,-129 49-30 0 0,5-2 5 0 0,0 0 0 0 0,0-1 0 0 0,0 1 0 0 0,-1-2 0 0 0,0 1 0 0 0,10-9 1 0 0,-16 12-2 0 0,0 0 1 0 0,0 1 0 0 0,0-1-1 0 0,0 0 1 0 0,-1 0 0 0 0,1 0 0 0 0,0 0-1 0 0,0 1 1 0 0,-1-1 0 0 0,1 0-1 0 0,0 0 1 0 0,-1 1 0 0 0,1-1 0 0 0,0 0-1 0 0,-1 0 1 0 0,1 1 0 0 0,-1-1-1 0 0,0 0 1 0 0,1 1 0 0 0,-1-1 0 0 0,1 1-1 0 0,-1-1 1 0 0,0 1 0 0 0,1-1-1 0 0,-1 1 1 0 0,0-1 0 0 0,0 1 0 0 0,1 0-1 0 0,-1-1 1 0 0,0 1 0 0 0,0 0-1 0 0,0 0 1 0 0,0 0 0 0 0,-1-1 0 0 0,-10 5 133 0 0,-2 12 15 0 0,-2 6-14 0 0,15-21-144 0 0,-7 6 37 0 0,2 1 1 0 0,-1 0-1 0 0,1 0 1 0 0,0 0-1 0 0,1 1 1 0 0,-7 13-1 0 0,10-17 3 0 0,0 1 0 0 0,0 0 0 0 0,1 0 0 0 0,0 0 0 0 0,0 0 0 0 0,0 0 0 0 0,1 0 0 0 0,0 0 0 0 0,1 11 0 0 0,0-5-2 0 0,1 1 0 0 0,1 0 1 0 0,0-1-1 0 0,1 1 1 0 0,1-1-1 0 0,0 0 1 0 0,0 0-1 0 0,1-1 1 0 0,0 0-1 0 0,1 0 0 0 0,1 0 1 0 0,13 16-1 0 0,-15-22-33 0 0,-1 0-1 0 0,0 0 0 0 0,1-1 0 0 0,0 1 1 0 0,0-1-1 0 0,0 0 0 0 0,1-1 1 0 0,-1 0-1 0 0,1 0 0 0 0,0 0 0 0 0,0-1 1 0 0,0 0-1 0 0,0 0 0 0 0,0-1 1 0 0,0 0-1 0 0,1 0 0 0 0,-1 0 0 0 0,0-1 1 0 0,1 0-1 0 0,-1-1 0 0 0,0 0 0 0 0,0 0 1 0 0,1 0-1 0 0,6-3 0 0 0,-6 2-19 0 0,0 0 0 0 0,0 0-1 0 0,0-1 1 0 0,-1 0 0 0 0,1 0 0 0 0,-1-1-1 0 0,0 0 1 0 0,0 0 0 0 0,0 0-1 0 0,-1-1 1 0 0,0 0 0 0 0,0-1 0 0 0,0 1-1 0 0,10-13 1 0 0,-15 16 5 0 0,0 0 1 0 0,0 0-1 0 0,1 0 1 0 0,-1 0-1 0 0,-1-1 1 0 0,1 1-1 0 0,0 0 1 0 0,0 0-1 0 0,-1-1 1 0 0,0 1-1 0 0,1-1 1 0 0,-1 1-1 0 0,0 0 1 0 0,0-1-1 0 0,0 1 1 0 0,0 0-1 0 0,-1-1 1 0 0,1 1-1 0 0,-1 0 1 0 0,1-1-1 0 0,-1 1 0 0 0,0 0 1 0 0,0 0-1 0 0,0-1 1 0 0,0 1-1 0 0,0 0 1 0 0,0 0-1 0 0,-1 0 1 0 0,1 0-1 0 0,-1 1 1 0 0,1-1-1 0 0,-1 0 1 0 0,0 1-1 0 0,0-1 1 0 0,0 1-1 0 0,-3-3 1 0 0,1 2 6 0 0,0-1-1 0 0,0 0 1 0 0,0 1 0 0 0,-1 0 0 0 0,1 0 0 0 0,-1 0 0 0 0,0 1 0 0 0,1-1 0 0 0,-1 1 0 0 0,0 0 0 0 0,0 1-1 0 0,0-1 1 0 0,0 1 0 0 0,0 0 0 0 0,1 0 0 0 0,-1 0 0 0 0,-5 2 0 0 0,7-1 15 0 0,0 0-1 0 0,0 0 1 0 0,0 0 0 0 0,0 1-1 0 0,0-1 1 0 0,1 1 0 0 0,-1 0-1 0 0,1 0 1 0 0,-1 0 0 0 0,1 0 0 0 0,0 0-1 0 0,-1 0 1 0 0,1 1 0 0 0,1-1-1 0 0,-1 1 1 0 0,0 0 0 0 0,-2 3-1 0 0,3-2 27 0 0,-1 0 0 0 0,1-1 0 0 0,-1 1 0 0 0,1 0 0 0 0,1 0 0 0 0,-1 0 0 0 0,0 0 0 0 0,1 5 0 0 0,0-5 10 0 0,0 0-1 0 0,0 0 1 0 0,1-1 0 0 0,-1 1-1 0 0,1 0 1 0 0,0-1-1 0 0,0 1 1 0 0,0 0-1 0 0,3 3 1 0 0,13 16 331 0 0,-5-14-234 0 0,0-1 1 0 0,0-1 0 0 0,0 0-1 0 0,1 0 1 0 0,0-1-1 0 0,0-1 1 0 0,1 0-1 0 0,0-1 1 0 0,0 0 0 0 0,0-1-1 0 0,0-1 1 0 0,17 1-1 0 0,-4-1-113 0 0,0-1 0 0 0,-1-1 0 0 0,1-2-1 0 0,0-1 1 0 0,39-9 0 0 0,-62 12-166 0 0,-1-1-1 0 0,0 0 1 0 0,0 0 0 0 0,1 0-1 0 0,-1 0 1 0 0,0 0 0 0 0,0-1 0 0 0,5-3-1 0 0,-9-2-1166 0 0,-15-2 191 0 0,-7 0-227 0 0,12 3-38 0 0</inkml:trace>
</inkml:ink>
</file>

<file path=ppt/ink/ink5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23:33:05.530"/>
    </inkml:context>
    <inkml:brush xml:id="br0">
      <inkml:brushProperty name="width" value="0.05" units="cm"/>
      <inkml:brushProperty name="height" value="0.05" units="cm"/>
      <inkml:brushProperty name="color" value="#E71224"/>
    </inkml:brush>
  </inkml:definitions>
  <inkml:trace contextRef="#ctx0" brushRef="#br0">1 199 7370 0 0,'7'-8'6978'0'0,"28"-15"-6276"0"0,-25 17-653 0 0,178-93 1780 0 0,-159 87-2422 0 0,1 1-1 0 0,52-12 0 0 0,-76 22 479 0 0,22-9-730 0 0,-21 5-259 0 0</inkml:trace>
</inkml:ink>
</file>

<file path=ppt/ink/ink57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1:00:10.889"/>
    </inkml:context>
    <inkml:brush xml:id="br0">
      <inkml:brushProperty name="width" value="0.1" units="cm"/>
      <inkml:brushProperty name="height" value="0.1" units="cm"/>
    </inkml:brush>
  </inkml:definitions>
  <inkml:trace contextRef="#ctx0" brushRef="#br0">86 107 1944 0 0,'93'14'1954'0'0,"-90"-14"-1781"0"0,0 0-1 0 0,-1 0 1 0 0,1 0-1 0 0,-1-1 0 0 0,1 1 1 0 0,-1-1-1 0 0,1 0 1 0 0,-1 0-1 0 0,0 0 1 0 0,1 0-1 0 0,-1 0 1 0 0,0-1-1 0 0,0 1 1 0 0,1 0-1 0 0,-1-1 1 0 0,0 0-1 0 0,-1 0 0 0 0,1 1 1 0 0,0-1-1 0 0,0 0 1 0 0,-1 0-1 0 0,1-1 1 0 0,-1 1-1 0 0,0 0 1 0 0,0 0-1 0 0,0-1 1 0 0,0 1-1 0 0,0 0 1 0 0,0-1-1 0 0,0 1 1 0 0,-1-1-1 0 0,0 0 0 0 0,1 1 1 0 0,-1-3-1 0 0,0 3-119 0 0,2-14 221 0 0,-9-2 430 0 0,-12 5-183 0 0,-1 6-574 0 0,13 5 57 0 0,0 0 0 0 0,0 1 1 0 0,0 0-1 0 0,0 1 0 0 0,0-1 0 0 0,0 1 0 0 0,0 0 1 0 0,0 1-1 0 0,1 0 0 0 0,-1 0 0 0 0,0 1 0 0 0,0-1 1 0 0,0 1-1 0 0,1 1 0 0 0,-1-1 0 0 0,1 1 0 0 0,0 0 1 0 0,0 1-1 0 0,0 0 0 0 0,-10 8 0 0 0,11-9-3 0 0,2 1 0 0 0,-1 0-1 0 0,0 0 1 0 0,1 0 0 0 0,0 1-1 0 0,-1-1 1 0 0,2 1 0 0 0,-1 0 0 0 0,1 0-1 0 0,-1 0 1 0 0,1 0 0 0 0,1 0 0 0 0,-1 0-1 0 0,1 1 1 0 0,0-1 0 0 0,0 1-1 0 0,0-1 1 0 0,1 0 0 0 0,0 1 0 0 0,0-1-1 0 0,1 1 1 0 0,-1-1 0 0 0,3 9-1 0 0,-2-12 3 0 0,1 1-1 0 0,0-1 0 0 0,0 0 1 0 0,0 1-1 0 0,0-1 0 0 0,1 0 1 0 0,-1 0-1 0 0,1 0 0 0 0,-1-1 0 0 0,1 1 1 0 0,-1 0-1 0 0,1-1 0 0 0,0 0 1 0 0,0 0-1 0 0,4 1 0 0 0,47 10 3 0 0,-36-10-6 0 0,10 1 3 0 0,45 3-5 0 0,-47-1 17 0 0,-24-4-14 0 0,-1 0 0 0 0,0-1-1 0 0,0 1 1 0 0,1 0 0 0 0,-1 0 0 0 0,0 0 0 0 0,0 0 0 0 0,0 0 0 0 0,0 0-1 0 0,0 1 1 0 0,0-1 0 0 0,-1 0 0 0 0,1 0 0 0 0,0 1 0 0 0,-1-1 0 0 0,1 0 0 0 0,-1 1-1 0 0,2 2 1 0 0,-2 3 5 0 0,1 1 0 0 0,-1 0 0 0 0,0 0-1 0 0,0-1 1 0 0,-1 1 0 0 0,-2 10 0 0 0,1-9 12 0 0,-5 32 3 0 0,-8 27 171 0 0,12-60-134 0 0,0 1 0 0 0,0 0-1 0 0,0-1 1 0 0,-1 1 0 0 0,-1-1 0 0 0,1 0 0 0 0,-1 0 0 0 0,0-1 0 0 0,-1 0 0 0 0,-6 7 0 0 0,9-13-116 0 0,0 1 0 0 0,0-1-1 0 0,0-1 1 0 0,0 1 0 0 0,0 0-1 0 0,0-1 1 0 0,0 0 0 0 0,0 1-1 0 0,-1-1 1 0 0,1 0 0 0 0,0-1-1 0 0,0 1 1 0 0,0 0 0 0 0,0-1-1 0 0,0 0 1 0 0,0 0 0 0 0,0 0 0 0 0,0 0-1 0 0,0 0 1 0 0,0-1 0 0 0,1 1-1 0 0,-1-1 1 0 0,0 0 0 0 0,1 1-1 0 0,-1-1 1 0 0,1-1 0 0 0,0 1-1 0 0,-3-4 1 0 0,3-1-752 0 0</inkml:trace>
</inkml:ink>
</file>

<file path=ppt/ink/ink57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1:00:11.372"/>
    </inkml:context>
    <inkml:brush xml:id="br0">
      <inkml:brushProperty name="width" value="0.1" units="cm"/>
      <inkml:brushProperty name="height" value="0.1" units="cm"/>
    </inkml:brush>
  </inkml:definitions>
  <inkml:trace contextRef="#ctx0" brushRef="#br0">139 213 5257 0 0,'-1'0'215'0'0,"-1"0"-1"0"0,1 0 1 0 0,0 1-1 0 0,0-1 1 0 0,0 0-1 0 0,-1 1 1 0 0,1-1-1 0 0,0 1 1 0 0,0 0-1 0 0,0-1 1 0 0,0 1-1 0 0,0 0 1 0 0,0-1-1 0 0,0 1 1 0 0,0 0-1 0 0,0 0 1 0 0,0 0-1 0 0,0 0 1 0 0,1 0-1 0 0,-2 1 1 0 0,-8 31 542 0 0,8-22-730 0 0,-8 35 311 0 0,3 1-1 0 0,1 0 1 0 0,2 64-1 0 0,4-80-230 0 0,2 1-1 0 0,1-1 1 0 0,2 0 0 0 0,1 0-1 0 0,1 0 1 0 0,15 39 0 0 0,-8-43-18 0 0,-10-26 16 0 0,-5-18-59 0 0,-10-34-150 0 0,-1 0 1 0 0,-30-76 0 0 0,-8-25-181 0 0,43 122 237 0 0,1 1 0 0 0,1-1 1 0 0,2 0-1 0 0,0-40 0 0 0,3 56 36 0 0,1-1 0 0 0,1 0 0 0 0,0 1 1 0 0,1 0-1 0 0,0 0 0 0 0,1 0 0 0 0,1 0 0 0 0,0 0 0 0 0,1 1 1 0 0,14-24-1 0 0,-18 33 11 0 0,0 1 1 0 0,1 0-1 0 0,-1 0 0 0 0,1 1 1 0 0,0-1-1 0 0,0 0 0 0 0,0 1 1 0 0,0 0-1 0 0,1-1 0 0 0,-1 1 1 0 0,1 1-1 0 0,-1-1 1 0 0,1 0-1 0 0,0 1 0 0 0,-1 0 1 0 0,1 0-1 0 0,5-1 0 0 0,-3 1 27 0 0,0 1 0 0 0,0-1-1 0 0,-1 1 1 0 0,1 1 0 0 0,0-1 0 0 0,6 2-1 0 0,5 9 74 0 0,-15-8-76 0 0,0 0 0 0 0,-1 0 0 0 0,1 1 1 0 0,-1-1-1 0 0,1 0 0 0 0,-1 1 0 0 0,0-1 0 0 0,1 6 0 0 0,-1-4 4 0 0,0 1-1 0 0,0 0 0 0 0,-1 0 0 0 0,0 0 0 0 0,0 0 0 0 0,0 0 0 0 0,-1 0 1 0 0,-1 7-1 0 0,-14 43 172 0 0,11-35-143 0 0,-2 1 0 0 0,0-1-1 0 0,-1 0 1 0 0,-15 27 0 0 0,18-40-57 0 0,0 0-1 0 0,-1 0 0 0 0,0 0 0 0 0,0-1 0 0 0,-1 0 0 0 0,-9 9 0 0 0,7-6-163 0 0,1-1 3 0 0</inkml:trace>
</inkml:ink>
</file>

<file path=ppt/ink/ink57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1:00:11.729"/>
    </inkml:context>
    <inkml:brush xml:id="br0">
      <inkml:brushProperty name="width" value="0.1" units="cm"/>
      <inkml:brushProperty name="height" value="0.1" units="cm"/>
    </inkml:brush>
  </inkml:definitions>
  <inkml:trace contextRef="#ctx0" brushRef="#br0">204 0 5745 0 0,'-25'7'6063'0'0,"-7"18"-5977"0"0,11-6 283 0 0,9-10-304 0 0,2 0 0 0 0,-1 1 0 0 0,1 1 1 0 0,1 0-1 0 0,0 0 0 0 0,0 1 1 0 0,2 0-1 0 0,-1 1 0 0 0,-7 16 1 0 0,11-19-33 0 0,0-1 0 0 0,0 1 0 0 0,1 0 0 0 0,0 0 0 0 0,1 0 0 0 0,0 0 0 0 0,0 0 0 0 0,1 0 0 0 0,1 0 0 0 0,0 1 1 0 0,0-1-1 0 0,1 0 0 0 0,4 20 0 0 0,-5-29-32 0 0,0 1 0 0 0,1-1 1 0 0,-1 0-1 0 0,0 1 0 0 0,1-1 1 0 0,0 0-1 0 0,-1 0 0 0 0,1 0 0 0 0,0 1 1 0 0,-1-1-1 0 0,1 0 0 0 0,0 0 1 0 0,0 0-1 0 0,0 0 0 0 0,0 0 1 0 0,0 0-1 0 0,0 0 0 0 0,0-1 0 0 0,0 1 1 0 0,1 0-1 0 0,-1 0 0 0 0,0-1 1 0 0,0 1-1 0 0,1-1 0 0 0,-1 1 0 0 0,0-1 1 0 0,1 0-1 0 0,-1 1 0 0 0,0-1 1 0 0,1 0-1 0 0,-1 0 0 0 0,0 0 0 0 0,1 0 1 0 0,-1 0-1 0 0,1 0 0 0 0,-1-1 1 0 0,0 1-1 0 0,1 0 0 0 0,-1-1 1 0 0,0 1-1 0 0,1-1 0 0 0,-1 1 0 0 0,0-1 1 0 0,0 0-1 0 0,0 1 0 0 0,2-2 1 0 0,2-1 1 0 0,0 0 1 0 0,0-1 0 0 0,-1 1 0 0 0,1-1 0 0 0,-1 0-1 0 0,0 0 1 0 0,0 0 0 0 0,-1 0 0 0 0,6-9 0 0 0,0-2 18 0 0,1 0 0 0 0,17-20 1 0 0,-17 23-10 0 0,-1 0 0 0 0,0 0 0 0 0,-1-1 1 0 0,7-16-1 0 0,-8 13-2 0 0,-2 3-11 0 0,0 0-1 0 0,1 1 1 0 0,1-1 0 0 0,0 2 0 0 0,14-19-1 0 0,-21 30 1 0 0,-1 1 0 0 0,1-1 0 0 0,0 0 0 0 0,0 0-1 0 0,1 1 1 0 0,-1-1 0 0 0,0 0 0 0 0,0 0 0 0 0,0 0 0 0 0,0 1 0 0 0,0-1-1 0 0,0 0 1 0 0,0 0 0 0 0,0 0 0 0 0,0 1 0 0 0,0-1 0 0 0,0 0 0 0 0,1 0-1 0 0,-1 0 1 0 0,0 1 0 0 0,0-1 0 0 0,0 0 0 0 0,0 0 0 0 0,1 0-1 0 0,-1 0 1 0 0,0 0 0 0 0,0 0 0 0 0,0 1 0 0 0,1-1 0 0 0,-1 0 0 0 0,0 0-1 0 0,0 0 1 0 0,0 0 0 0 0,1 0 0 0 0,-1 0 0 0 0,0 0 0 0 0,0 0-1 0 0,1 0 1 0 0,-1 0 0 0 0,0 0 0 0 0,0 0 0 0 0,0 0 0 0 0,1 0 0 0 0,-1 0-1 0 0,0 0 1 0 0,0 0 0 0 0,1 0 0 0 0,-1 0 0 0 0,0 0 0 0 0,0-1-1 0 0,0 1 1 0 0,1 0 0 0 0,-1 0 0 0 0,0 0 0 0 0,0 0 0 0 0,0 0 0 0 0,0-1-1 0 0,1 1 1 0 0,-1 0 0 0 0,0 0 0 0 0,0 0 0 0 0,0 0 0 0 0,0-1-1 0 0,0 1 1 0 0,0 0 0 0 0,1 0 0 0 0,-1 0 0 0 0,0-1 0 0 0,0 1 0 0 0,-1 25-4 0 0,0-20 8 0 0,-3 22-4 0 0,-3 56 10 0 0,13-33 9 0 0,7-22 2 0 0,-12-27-57 0 0,0 1 1 0 0,1-1-1 0 0,-1 1 0 0 0,0-1 0 0 0,1 0 1 0 0,-1 0-1 0 0,1 0 0 0 0,0 0 0 0 0,-1 0 0 0 0,1 0 1 0 0,0 0-1 0 0,0 0 0 0 0,0 0 0 0 0,3 0 0 0 0,-2 0-235 0 0,0-1 0 0 0,1 0 0 0 0,-1 1 0 0 0,0-1 0 0 0,1 0 0 0 0,-1-1 0 0 0,1 1 0 0 0,-1-1 0 0 0,0 1 0 0 0,1-1 0 0 0,5-2 0 0 0,5-5-1446 0 0</inkml:trace>
</inkml:ink>
</file>

<file path=ppt/ink/ink57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1:00:12.207"/>
    </inkml:context>
    <inkml:brush xml:id="br0">
      <inkml:brushProperty name="width" value="0.1" units="cm"/>
      <inkml:brushProperty name="height" value="0.1" units="cm"/>
    </inkml:brush>
  </inkml:definitions>
  <inkml:trace contextRef="#ctx0" brushRef="#br0">80 133 2489 0 0,'87'-74'2488'0'0,"-74"57"850"0"0,-19 7-1522 0 0,-8 5-860 0 0,9 4-617 0 0,0 2-262 0 0,0-1 0 0 0,-1 1-1 0 0,1 0 1 0 0,0 0 0 0 0,0 0-1 0 0,1 0 1 0 0,-1 1 0 0 0,0 0-1 0 0,0 0 1 0 0,1 1 0 0 0,-1-1-1 0 0,1 1 1 0 0,0 0 0 0 0,-5 4-1 0 0,-1 2-49 0 0,1 0-1 0 0,0 1 0 0 0,-10 15 1 0 0,12-17-5 0 0,4-3-6 0 0,0-1 0 0 0,0 0 0 0 0,1 1 0 0 0,0-1 0 0 0,0 1 0 0 0,0 0 0 0 0,0 0 0 0 0,1 0 0 0 0,-1 0 0 0 0,1 0 0 0 0,1 0 0 0 0,-1 0 0 0 0,1 0 0 0 0,0 10 0 0 0,4 16 44 0 0,-1-11-43 0 0,0-7-19 0 0,-3-10 5 0 0,0 0 0 0 0,1 0 0 0 0,-1 0-1 0 0,1-1 1 0 0,0 1 0 0 0,0 0 0 0 0,0 0 0 0 0,0-1 0 0 0,0 1 0 0 0,1-1 0 0 0,-1 1 0 0 0,1-1 0 0 0,0 0 0 0 0,0 1 0 0 0,-1-1 0 0 0,1 0 0 0 0,1 0-1 0 0,-1 0 1 0 0,0 0 0 0 0,0-1 0 0 0,1 1 0 0 0,-1-1 0 0 0,1 1 0 0 0,-1-1 0 0 0,1 0 0 0 0,0 0 0 0 0,-1 0 0 0 0,1 0 0 0 0,0-1 0 0 0,0 1 0 0 0,0-1-1 0 0,0 1 1 0 0,-1-1 0 0 0,1 0 0 0 0,4-1 0 0 0,18-4 29 0 0,-1-1 0 0 0,0-2-1 0 0,0-1 1 0 0,-1 0 0 0 0,0-2 0 0 0,37-23 0 0 0,-46 25-17 0 0,-1 0 0 0 0,0-1 0 0 0,0-1 1 0 0,-1 0-1 0 0,-1 0 0 0 0,0-1 0 0 0,0-1 1 0 0,-1 0-1 0 0,-1 0 0 0 0,0-1 0 0 0,10-22 1 0 0,-16 30-15 0 0,-1-1 1 0 0,0 1-1 0 0,0-1 1 0 0,-1 0 0 0 0,2-9-1 0 0,-5-1-1 0 0,-3 9 0 0 0,-13 2 0 0 0,10 8 4 0 0,-3 7 11 0 0,5-2-6 0 0,2-3-6 0 0,0 1-3 0 0,-10 16 1 0 0,4 1-1 0 0,7-15 0 0 0,1-5 1 0 0,1 1-1 0 0,-1 0 1 0 0,1 0 0 0 0,0 0-1 0 0,0 0 1 0 0,0 0 0 0 0,1 0-1 0 0,-1 0 1 0 0,1 0 0 0 0,-1 0-1 0 0,1 0 1 0 0,0 1 0 0 0,0-1-1 0 0,1 0 1 0 0,-1 0 0 0 0,0 0-1 0 0,1 0 1 0 0,0 0 0 0 0,0 0-1 0 0,0 0 1 0 0,0 0 0 0 0,0 0-1 0 0,3 3 1 0 0,4 3 21 0 0,0 0 1 0 0,1-1-1 0 0,0 1 0 0 0,0-2 1 0 0,1 1-1 0 0,0-1 1 0 0,0-1-1 0 0,1 0 0 0 0,0 0 1 0 0,0-1-1 0 0,0-1 1 0 0,1 0-1 0 0,-1 0 0 0 0,1-1 1 0 0,20 2-1 0 0,19 2-1000 0 0,1-2 0 0 0,67-3 1 0 0,-105-2 377 0 0,0 0-194 0 0</inkml:trace>
</inkml:ink>
</file>

<file path=ppt/ink/ink57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1:00:12.867"/>
    </inkml:context>
    <inkml:brush xml:id="br0">
      <inkml:brushProperty name="width" value="0.1" units="cm"/>
      <inkml:brushProperty name="height" value="0.1" units="cm"/>
    </inkml:brush>
  </inkml:definitions>
  <inkml:trace contextRef="#ctx0" brushRef="#br0">261 65 3577 0 0,'84'-37'1049'0'0,"-68"25"163"0"0,-17 3 1057 0 0,-18 2 132 0 0,-5 9-2279 0 0,0 1 0 0 0,-1 1 1 0 0,-28 9-1 0 0,-31 19 155 0 0,6 12-140 0 0,33-7-167 0 0,44-37 31 0 0,1 0 1 0 0,0 0-1 0 0,-1 0 0 0 0,1 0 0 0 0,0 0 1 0 0,-1 0-1 0 0,1 1 0 0 0,0-1 0 0 0,-1 0 1 0 0,1 0-1 0 0,0 0 0 0 0,-1 1 0 0 0,1-1 0 0 0,0 0 1 0 0,0 1-1 0 0,-1-1 0 0 0,1 0 0 0 0,0 0 1 0 0,0 1-1 0 0,0-1 0 0 0,-1 0 0 0 0,1 1 1 0 0,0-1-1 0 0,0 0 0 0 0,0 1 0 0 0,0-1 1 0 0,0 1-1 0 0,0-1 0 0 0,0 0 0 0 0,0 1 1 0 0,0-1-1 0 0,0 0 0 0 0,0 1 0 0 0,0-1 1 0 0,0 1-1 0 0,0-1 0 0 0,0 0 0 0 0,0 1 1 0 0,0-1-1 0 0,0 0 0 0 0,0 1 0 0 0,0-1 1 0 0,1 0-1 0 0,-1 1 0 0 0,0-1 0 0 0,0 0 0 0 0,1 1 1 0 0,-1-1-1 0 0,0 0 0 0 0,0 0 0 0 0,1 1 1 0 0,-1-1-1 0 0,0 0 0 0 0,0 0 0 0 0,1 1 1 0 0,-1-1-1 0 0,0 0 0 0 0,1 0 0 0 0,-1 0 1 0 0,1 0-1 0 0,-1 1 0 0 0,0-1 0 0 0,1 0 1 0 0,-1 0-1 0 0,0 0 0 0 0,1 0 0 0 0,-1 0 1 0 0,0 0-1 0 0,1 0 0 0 0,40 0 61 0 0,-23 0-71 0 0,3 0 20 0 0,86 5-50 0 0,-97-4 57 0 0,0 0 0 0 0,-1 1-1 0 0,1 0 1 0 0,-1 1 0 0 0,0 0 0 0 0,0 0 0 0 0,0 1 0 0 0,0 1 0 0 0,11 6 0 0 0,-19-10 7 0 0,1-1 1 0 0,-1 1-1 0 0,1 0 1 0 0,-1 0-1 0 0,0 0 0 0 0,1 0 1 0 0,-1 0-1 0 0,0 0 1 0 0,0 0-1 0 0,0 0 1 0 0,0 0-1 0 0,0 1 1 0 0,0-1-1 0 0,0 0 0 0 0,0 1 1 0 0,-1-1-1 0 0,1 0 1 0 0,0 1-1 0 0,-1-1 1 0 0,1 1-1 0 0,-1-1 1 0 0,0 1-1 0 0,1 0 0 0 0,-1-1 1 0 0,0 1-1 0 0,0-1 1 0 0,0 1-1 0 0,0-1 1 0 0,0 1-1 0 0,0 0 1 0 0,-1-1-1 0 0,1 1 0 0 0,0-1 1 0 0,-1 1-1 0 0,1-1 1 0 0,-1 1-1 0 0,0-1 1 0 0,1 1-1 0 0,-1-1 1 0 0,0 0-1 0 0,0 1 0 0 0,0-1 1 0 0,0 0-1 0 0,0 0 1 0 0,0 0-1 0 0,0 0 1 0 0,-1 0-1 0 0,1 0 1 0 0,-3 2-1 0 0,-1 1-3 0 0,-1-1 1 0 0,1 0-1 0 0,-1 0 0 0 0,0 0 1 0 0,0-1-1 0 0,0 0 0 0 0,0 0 1 0 0,-1 0-1 0 0,1-1 0 0 0,-13 1 0 0 0,8-1 1 0 0,1-2 0 0 0,-1 1-1 0 0,1-1 1 0 0,0-1-1 0 0,-16-4 1 0 0,-1-10-5629 0 0</inkml:trace>
</inkml:ink>
</file>

<file path=ppt/ink/ink57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1:00:13.275"/>
    </inkml:context>
    <inkml:brush xml:id="br0">
      <inkml:brushProperty name="width" value="0.1" units="cm"/>
      <inkml:brushProperty name="height" value="0.1" units="cm"/>
    </inkml:brush>
  </inkml:definitions>
  <inkml:trace contextRef="#ctx0" brushRef="#br0">74 261 6401 0 0,'3'8'1168'0'0,"-1"0"0"0"0,0 0-1 0 0,-1 0 1 0 0,1 0-1 0 0,-1 10 1 0 0,-5 76-1300 0 0,1-57 777 0 0,0-2-602 0 0,-1 9-3 0 0,7 22 52 0 0,-3-66-53 0 0,-4-34 20 0 0,0 18-50 0 0,-19-82-118 0 0,-18-196 0 0 0,40 290 103 0 0,1-73-43 0 0,0 73 48 0 0,0 1-1 0 0,0 0 1 0 0,1-1 0 0 0,-1 1 0 0 0,1-1 0 0 0,0 1 0 0 0,0 0 0 0 0,0 0-1 0 0,0-1 1 0 0,1 1 0 0 0,-1 0 0 0 0,1 0 0 0 0,0 0 0 0 0,0 1-1 0 0,0-1 1 0 0,0 0 0 0 0,0 1 0 0 0,1-1 0 0 0,2-1 0 0 0,27-3-14 0 0,-23 6 8 0 0,1 1 5 0 0,4 0-9 0 0,-1 4-4 0 0,7 9-6 0 0,-18-11 21 0 0,0 0-1 0 0,-1 1 1 0 0,1 0 0 0 0,0-1 0 0 0,-1 1-1 0 0,1 0 1 0 0,-1 0 0 0 0,0-1 0 0 0,0 1-1 0 0,0 0 1 0 0,0 0 0 0 0,-1 0 0 0 0,1 0-1 0 0,-1 1 1 0 0,0-1 0 0 0,0 0 0 0 0,0 0-1 0 0,0 0 1 0 0,-1 0 0 0 0,1 0 0 0 0,-1 0-1 0 0,-1 4 1 0 0,-2 10 9 0 0,-2 0 0 0 0,-14 29 0 0 0,9-18 9 0 0,5-20 68 0 0,0 2-1961 0 0,5-11 1513 0 0,2-1 8 0 0</inkml:trace>
</inkml:ink>
</file>

<file path=ppt/ink/ink57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1:00:13.686"/>
    </inkml:context>
    <inkml:brush xml:id="br0">
      <inkml:brushProperty name="width" value="0.1" units="cm"/>
      <inkml:brushProperty name="height" value="0.1" units="cm"/>
    </inkml:brush>
  </inkml:definitions>
  <inkml:trace contextRef="#ctx0" brushRef="#br0">151 17 2753 0 0,'-1'-11'5660'0'0,"1"11"-5553"0"0,1 0 0 0 0,-1 0 0 0 0,0-1 0 0 0,0 1 0 0 0,1 0-1 0 0,-1 0 1 0 0,0 0 0 0 0,1 0 0 0 0,-1 0 0 0 0,0 0-1 0 0,1 0 1 0 0,-23-5 2626 0 0,13 7-2670 0 0,1 0 0 0 0,-1 1 0 0 0,1 0-1 0 0,0 1 1 0 0,0-1 0 0 0,0 1 0 0 0,0 1 0 0 0,-9 7 0 0 0,14-11-56 0 0,-1 2 17 0 0,1 1-1 0 0,-1-1 1 0 0,0 1-1 0 0,1 0 0 0 0,0 0 1 0 0,0 0-1 0 0,0 0 1 0 0,0 0-1 0 0,1 1 1 0 0,0-1-1 0 0,0 1 0 0 0,0-1 1 0 0,0 1-1 0 0,1 0 1 0 0,-1 0-1 0 0,1 0 0 0 0,1 0 1 0 0,-1 0-1 0 0,1 0 1 0 0,0 0-1 0 0,0 8 0 0 0,0-10-15 0 0,0 1-1 0 0,1 0 0 0 0,-1 0 0 0 0,1 0 0 0 0,0-1 0 0 0,0 1 0 0 0,0 0 0 0 0,0-1 0 0 0,0 1 0 0 0,1-1 1 0 0,0 1-1 0 0,0-1 0 0 0,0 0 0 0 0,0 0 0 0 0,0 1 0 0 0,1-2 0 0 0,-1 1 0 0 0,1 0 0 0 0,0 0 1 0 0,0-1-1 0 0,0 0 0 0 0,0 1 0 0 0,0-1 0 0 0,0 0 0 0 0,1-1 0 0 0,4 3 0 0 0,-5-3-1 0 0,1 0-1 0 0,-1 0 0 0 0,0-1 1 0 0,1 1-1 0 0,-1-1 0 0 0,1 0 1 0 0,-1 0-1 0 0,1 0 0 0 0,-1 0 1 0 0,1-1-1 0 0,-1 1 0 0 0,1-1 1 0 0,-1 0-1 0 0,1 0 0 0 0,-1 0 1 0 0,0 0-1 0 0,0-1 0 0 0,1 1 1 0 0,-1-1-1 0 0,0 0 1 0 0,0 0-1 0 0,-1 0 0 0 0,1 0 1 0 0,0-1-1 0 0,-1 1 0 0 0,1-1 1 0 0,-1 0-1 0 0,0 1 0 0 0,0-1 1 0 0,0 0-1 0 0,0 0 0 0 0,-1 0 1 0 0,1-1-1 0 0,-1 1 0 0 0,2-5 1 0 0,2-7-3 0 0,-1 0 0 0 0,0-1 0 0 0,-1 0 0 0 0,-1 0 0 0 0,0 0 0 0 0,-1-23 0 0 0,-1 39-18 0 0,17 44-49 0 0,-13-37 61 0 0,3 9-2 0 0,2-1 1 0 0,0 1-1 0 0,13 17 1 0 0,-21-33-66 0 0,-1 1 0 0 0,0-1 0 0 0,0 0 1 0 0,0 0-1 0 0,1 1 0 0 0,-1-1 0 0 0,0 0 1 0 0,0 0-1 0 0,1 0 0 0 0,-1 1 1 0 0,0-1-1 0 0,0 0 0 0 0,1 0 0 0 0,-1 0 1 0 0,0 0-1 0 0,0 0 0 0 0,1 1 0 0 0,-1-1 1 0 0,0 0-1 0 0,1 0 0 0 0,-1 0 0 0 0,0 0 1 0 0,1 0-1 0 0,-1 0 0 0 0,0 0 1 0 0,1 0-1 0 0,-1 0 0 0 0,0 0 0 0 0,1 0 1 0 0,-1 0-1 0 0,0 0 0 0 0,1-1 0 0 0,-1 1 1 0 0,0 0-1 0 0,0 0 0 0 0,1 0 0 0 0,-1 0 1 0 0,0 0-1 0 0,0-1 0 0 0,1 1 1 0 0,-1 0-1 0 0,0 0 0 0 0,0-1 0 0 0,1 1 1 0 0</inkml:trace>
</inkml:ink>
</file>

<file path=ppt/ink/ink57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1:00:14.432"/>
    </inkml:context>
    <inkml:brush xml:id="br0">
      <inkml:brushProperty name="width" value="0.1" units="cm"/>
      <inkml:brushProperty name="height" value="0.1" units="cm"/>
    </inkml:brush>
  </inkml:definitions>
  <inkml:trace contextRef="#ctx0" brushRef="#br0">1 79 3929 0 0,'10'23'7976'0'0,"-1"21"-7314"0"0,-3-18-417 0 0,1-2 95 0 0,-6-17-230 0 0,1 1 0 0 0,0-1 1 0 0,1 0-1 0 0,-1 0 0 0 0,2 0 0 0 0,-1 0 1 0 0,1 0-1 0 0,-1-1 0 0 0,2 0 0 0 0,7 10 0 0 0,-11-16-95 0 0,0-1 0 0 0,-1 1 0 0 0,1 0 0 0 0,0-1 0 0 0,0 1 0 0 0,-1-1 0 0 0,1 0 0 0 0,0 1 0 0 0,-1-1 0 0 0,1 1 0 0 0,0-1 0 0 0,-1 0 0 0 0,1 0 0 0 0,-1 1 0 0 0,0-1 0 0 0,1 0 0 0 0,-1 0 0 0 0,1 0 0 0 0,-1 1 0 0 0,0-1 0 0 0,0 0 0 0 0,1 0 0 0 0,-1 0 0 0 0,0 0 0 0 0,0 0 0 0 0,0 1 0 0 0,0-1-1 0 0,0-1 1 0 0,1-3 8 0 0,7-22-5 0 0,-1 0 1 0 0,-2-1 0 0 0,3-29 0 0 0,-7 46-2 0 0,11-23-14 0 0,22-7-42 0 0,-10 79 3 0 0,-12-10 30 0 0,23 44-35 0 0,-16-48 23 0 0,-5-13 8 0 0,1 2-7 0 0,11 8 37 0 0,-25-21-18 0 0,0 1 0 0 0,0 0 1 0 0,0-1-1 0 0,0 1 0 0 0,0-1 1 0 0,1 0-1 0 0,-1 1 0 0 0,0-1 1 0 0,0 0-1 0 0,0 0 0 0 0,0 0 1 0 0,1 0-1 0 0,-1 0 0 0 0,0 0 1 0 0,0 0-1 0 0,0 0 0 0 0,0 0 1 0 0,1 0-1 0 0,-1-1 0 0 0,0 1 1 0 0,0 0-1 0 0,0-1 0 0 0,2 0 1 0 0,5-41-13 0 0,-1-2 6 0 0,-6 33 4 0 0,0-1 0 0 0,1 1 0 0 0,0 0 0 0 0,1 0 0 0 0,1 0 0 0 0,5-13 0 0 0,-5 19-5 0 0,0 0-1 0 0,0 1 1 0 0,1 0 0 0 0,-1 0-1 0 0,1 0 1 0 0,0 0 0 0 0,0 1-1 0 0,0 0 1 0 0,1 0 0 0 0,-1 0-1 0 0,1 1 1 0 0,0 0 0 0 0,-1 0-1 0 0,1 0 1 0 0,0 0 0 0 0,0 1-1 0 0,9 0 1 0 0,-14 1 7 0 0,1 0 0 0 0,0 1 0 0 0,0-1 1 0 0,0 1-1 0 0,-1-1 0 0 0,1 1 0 0 0,0 0 0 0 0,0 0 0 0 0,-1 0 0 0 0,1 0 0 0 0,-1 0 0 0 0,1 0 0 0 0,-1 0 0 0 0,1 0 0 0 0,-1 1 1 0 0,0-1-1 0 0,0 0 0 0 0,1 1 0 0 0,-1-1 0 0 0,0 1 0 0 0,0 0 0 0 0,0-1 0 0 0,0 3 0 0 0,23 51 59 0 0,-16-34-22 0 0,-6-18-27 0 0,-1 0 0 0 0,1-1 0 0 0,0 1-1 0 0,0 0 1 0 0,1-1 0 0 0,-1 1 0 0 0,1-1 0 0 0,-1 1 0 0 0,1-1 0 0 0,-1 0 0 0 0,1 0 0 0 0,0 0 0 0 0,0-1 0 0 0,0 1 0 0 0,0-1 0 0 0,1 0 0 0 0,-1 1 0 0 0,0-1 0 0 0,6 0 0 0 0,6 2 94 0 0,0-1 0 0 0,-1-1-1 0 0,19-1 1 0 0,-30 0-90 0 0,4-1-5 0 0,0 0 0 0 0,1-1 0 0 0,-1 0 1 0 0,0 0-1 0 0,0-1 0 0 0,0 1 0 0 0,0-2 0 0 0,-1 1 0 0 0,1-1 0 0 0,-1 0 0 0 0,9-7 0 0 0,-11 7-5 0 0,-1 1 1 0 0,1 0-1 0 0,-1-1 0 0 0,1 1 1 0 0,-1-1-1 0 0,0 0 1 0 0,-1 0-1 0 0,4-7 0 0 0,-5 9-2 0 0,0 0-1 0 0,0 0 0 0 0,-1 0 1 0 0,1 0-1 0 0,-1 0 0 0 0,1 0 1 0 0,-1 0-1 0 0,0 0 0 0 0,0 0 1 0 0,0 0-1 0 0,0 0 0 0 0,0 0 1 0 0,0-1-1 0 0,-1 1 0 0 0,1 0 1 0 0,-1 0-1 0 0,1 0 0 0 0,-1 0 1 0 0,0 1-1 0 0,-1-3 0 0 0,1 1-4 0 0,-1 1 0 0 0,0-1 0 0 0,0 1 0 0 0,-1 0 0 0 0,1-1 0 0 0,0 1 0 0 0,-1 0 0 0 0,1 0 0 0 0,-1 1 0 0 0,0-1 0 0 0,1 1 0 0 0,-1-1 0 0 0,0 1 0 0 0,0 0 0 0 0,0 0 0 0 0,0 0 0 0 0,0 0 0 0 0,0 1 0 0 0,0-1 0 0 0,0 1 0 0 0,-6 0 0 0 0,6 0 2 0 0,1-1-1 0 0,-1 2 1 0 0,1-1-1 0 0,-1 0 1 0 0,1 0-1 0 0,-1 1 0 0 0,1 0 1 0 0,-1-1-1 0 0,1 1 1 0 0,0 0-1 0 0,-1 0 1 0 0,1 0-1 0 0,0 0 1 0 0,0 1-1 0 0,0-1 1 0 0,0 1-1 0 0,0-1 1 0 0,0 1-1 0 0,0 0 1 0 0,0 0-1 0 0,1 0 1 0 0,-1 0-1 0 0,1 0 1 0 0,-1 0-1 0 0,1 0 1 0 0,-2 4-1 0 0,2-4-4 0 0,0 1 0 0 0,0 0 1 0 0,0 0-1 0 0,1 0 0 0 0,-1 0 0 0 0,1 0 1 0 0,0 0-1 0 0,0 0 0 0 0,0 0 0 0 0,0 0 0 0 0,0 0 1 0 0,1 0-1 0 0,-1 0 0 0 0,1 0 0 0 0,0 0 1 0 0,0-1-1 0 0,0 1 0 0 0,0 0 0 0 0,3 3 0 0 0,-1-1 8 0 0,0-1 0 0 0,0 0 1 0 0,1 0-1 0 0,0-1 0 0 0,0 1 0 0 0,0-1 0 0 0,0 0 0 0 0,0 0 0 0 0,1 0 0 0 0,6 3 0 0 0,4 0-122 0 0,0 0 1 0 0,0 0-1 0 0,1-2 1 0 0,0 0-1 0 0,0-1 1 0 0,20 2 0 0 0,13-2-438 0 0,-9-6 36 0 0</inkml:trace>
</inkml:ink>
</file>

<file path=ppt/ink/ink57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1:00:14.969"/>
    </inkml:context>
    <inkml:brush xml:id="br0">
      <inkml:brushProperty name="width" value="0.1" units="cm"/>
      <inkml:brushProperty name="height" value="0.1" units="cm"/>
    </inkml:brush>
  </inkml:definitions>
  <inkml:trace contextRef="#ctx0" brushRef="#br0">317 365 3737 0 0,'-2'-2'2712'0'0,"-39"-21"2737"0"0,-25-1-5074 0 0,56 21-75 0 0,3 1-186 0 0,-1 0-1 0 0,1 1 0 0 0,-1 0 1 0 0,1 1-1 0 0,-1 0 0 0 0,0 0 0 0 0,1 0 1 0 0,-1 1-1 0 0,1 0 0 0 0,-1 0 1 0 0,1 1-1 0 0,-1 0 0 0 0,1 1 1 0 0,0-1-1 0 0,-10 6 0 0 0,13-6-89 0 0,0 0-1 0 0,-1 0 0 0 0,1 1 1 0 0,0 0-1 0 0,0 0 0 0 0,0 0 1 0 0,1 0-1 0 0,-1 0 1 0 0,1 1-1 0 0,0-1 0 0 0,0 1 1 0 0,0 0-1 0 0,0 0 0 0 0,0 0 1 0 0,1 1-1 0 0,0-1 1 0 0,0 0-1 0 0,0 1 0 0 0,1 0 1 0 0,-1-1-1 0 0,1 1 0 0 0,0 0 1 0 0,0 5-1 0 0,1-7-8 0 0,-1 0 0 0 0,2 0-1 0 0,-1 0 1 0 0,0 0 0 0 0,1 0-1 0 0,-1 0 1 0 0,1 0 0 0 0,0 0-1 0 0,0 0 1 0 0,0 0 0 0 0,0-1 0 0 0,0 1-1 0 0,1 0 1 0 0,-1-1 0 0 0,1 1-1 0 0,0-1 1 0 0,0 0 0 0 0,0 1-1 0 0,0-1 1 0 0,0 0 0 0 0,3 2-1 0 0,-1-2 5 0 0,0 0 0 0 0,0 0-1 0 0,1 0 1 0 0,-1 0 0 0 0,0-1-1 0 0,1 0 1 0 0,-1 0 0 0 0,1 0-1 0 0,0 0 1 0 0,-1-1-1 0 0,1 0 1 0 0,6 0 0 0 0,4-1 7 0 0,1-1 1 0 0,-1-1-1 0 0,0 0 1 0 0,0-1-1 0 0,0-1 1 0 0,0 0-1 0 0,16-8 1 0 0,-12 3-8 0 0,-1 0 0 0 0,0-1 0 0 0,0-1 0 0 0,28-26 0 0 0,-42 35-27 0 0,0 0 0 0 0,0-1 0 0 0,-1 1 0 0 0,0-1 0 0 0,0 0 0 0 0,0 0 0 0 0,0 0 0 0 0,-1-1 0 0 0,1 1 0 0 0,-1-1 0 0 0,0 1 1 0 0,-1-1-1 0 0,1 0 0 0 0,-1 0 0 0 0,0 1 0 0 0,0-1 0 0 0,0 0 0 0 0,-1 0 0 0 0,0 0 0 0 0,0 0 0 0 0,0 0 0 0 0,0 0 0 0 0,-1 0 0 0 0,0 0 0 0 0,0 0 0 0 0,-2-7 0 0 0,1 9 2 0 0,-5-16-41 0 0,0 1 0 0 0,-1 0 0 0 0,-2 0-1 0 0,-19-29 1 0 0,4 14 1 0 0,13 17 29 0 0,0-1 0 0 0,-1 2 0 0 0,-30-28 0 0 0,43 43 15 0 0,-1-1 0 0 0,1 1 1 0 0,-1-1-1 0 0,0 1 1 0 0,1 0-1 0 0,-1-1 1 0 0,0 1-1 0 0,1 0 1 0 0,-1-1-1 0 0,0 1 1 0 0,0 0-1 0 0,1 0 0 0 0,-1 0 1 0 0,0 0-1 0 0,0 0 1 0 0,1 0-1 0 0,-1 0 1 0 0,0 0-1 0 0,0 0 1 0 0,-1 0-1 0 0,-2 0-3 0 0,3 1 10 0 0,1 0 0 0 0,-1 0 0 0 0,1 0 0 0 0,-1 0 0 0 0,1 0-1 0 0,-1 1 1 0 0,1-1 0 0 0,-1 0 0 0 0,1 0 0 0 0,0 0 0 0 0,0 0 0 0 0,0 0 0 0 0,0 1-1 0 0,-1-1 1 0 0,2 0 0 0 0,-1 0 0 0 0,0 0 0 0 0,0 1 0 0 0,1 0 0 0 0,1 33 154 0 0,-2-34-154 0 0,3 20 84 0 0,1-1 1 0 0,1 1-1 0 0,1-1 1 0 0,0 0-1 0 0,2 0 1 0 0,0 0-1 0 0,18 28 1 0 0,-10-24 16 0 0,0-1-1 0 0,36 39 1 0 0,18 0 199 0 0,-52-49-270 0 0,0-1 0 0 0,1 0 0 0 0,0-2-1 0 0,27 12 1 0 0,-30-16-115 0 0,1-1 0 0 0,-1 0 0 0 0,22 2 0 0 0,20-6-2326 0 0,-43-5 950 0 0</inkml:trace>
</inkml:ink>
</file>

<file path=ppt/ink/ink57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1:00:15.925"/>
    </inkml:context>
    <inkml:brush xml:id="br0">
      <inkml:brushProperty name="width" value="0.1" units="cm"/>
      <inkml:brushProperty name="height" value="0.1" units="cm"/>
    </inkml:brush>
  </inkml:definitions>
  <inkml:trace contextRef="#ctx0" brushRef="#br0">0 1 4945 0 0,'18'100'6420'0'0,"-13"-68"-6160"0"0,1 0 1 0 0,15 49 0 0 0,-14-63-158 0 0,-1-4-29 0 0,-1 1 1 0 0,0 0-1 0 0,-1 1 0 0 0,4 22 0 0 0,-10-31 13 0 0,0-8-23 0 0,1-6-7 0 0,2 1-27 0 0,10-16-18 0 0,8-15-4 0 0,-12 26-2 0 0,0 1 0 0 0,1 0 1 0 0,13-14-1 0 0,-6 6-2 0 0,-2 3 0 0 0,7-3 2 0 0,-18 17-6 0 0,0 0-1 0 0,0 0 1 0 0,-1 0 0 0 0,1 1 0 0 0,0-1 0 0 0,0 1 0 0 0,0-1 0 0 0,0 1 0 0 0,0-1 0 0 0,0 1 0 0 0,0 0 0 0 0,0 0 0 0 0,0 0 0 0 0,0 0 0 0 0,0 0 0 0 0,0 1-1 0 0,0-1 1 0 0,-1 1 0 0 0,1-1 0 0 0,0 1 0 0 0,0 0 0 0 0,2 0 0 0 0,-3 2-1 0 0,1 0 0 0 0,-1 0-1 0 0,1 0 1 0 0,-1 0 0 0 0,0 0 0 0 0,0 0 0 0 0,-1 0-1 0 0,1 0 1 0 0,-1 0 0 0 0,1 5 0 0 0,0 0-2 0 0,1 10 5 0 0,-5 7-7 0 0,2-21 4 0 0,-1 1 1 0 0,0-1 0 0 0,1 0-1 0 0,-2 0 1 0 0,1-1-1 0 0,0 1 1 0 0,-1 0-1 0 0,1-1 1 0 0,-1 1-1 0 0,0-1 1 0 0,0 0 0 0 0,-1 0-1 0 0,-3 3 1 0 0,3-2 4 0 0,-1-1 1 0 0,-1 1-1 0 0,1-1 1 0 0,0 0-1 0 0,-1 0 1 0 0,0 0-1 0 0,0-1 1 0 0,0 0-1 0 0,0 0 1 0 0,0 0-1 0 0,0-1 1 0 0,0 0-1 0 0,0 0 0 0 0,-1-1 1 0 0,1 1-1 0 0,0-2 1 0 0,0 1-1 0 0,-1 0 1 0 0,1-1-1 0 0,0-1 1 0 0,0 1-1 0 0,0-1 1 0 0,0 0-1 0 0,-10-4 1 0 0,14 5-67 0 0,-1 0 0 0 0,1-1 1 0 0,0 1-1 0 0,0-1 0 0 0,0 0 0 0 0,0 1 1 0 0,0-1-1 0 0,0 0 0 0 0,0 0 1 0 0,1 0-1 0 0,-1 0 0 0 0,-1-3 0 0 0,2 3-94 0 0,1 0 0 0 0,0-1-1 0 0,0 1 1 0 0,0 0 0 0 0,0 0-1 0 0,0 0 1 0 0,0 0 0 0 0,1 0-1 0 0,-1 0 1 0 0,1 0-1 0 0,0 1 1 0 0,-1-1 0 0 0,1 0-1 0 0,0 0 1 0 0,0 0 0 0 0,0 0-1 0 0,0 1 1 0 0,0-1 0 0 0,1 1-1 0 0,-1-1 1 0 0,3-2 0 0 0,45-47-1363 0 0</inkml:trace>
</inkml:ink>
</file>

<file path=ppt/ink/ink5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23:33:06.598"/>
    </inkml:context>
    <inkml:brush xml:id="br0">
      <inkml:brushProperty name="width" value="0.05" units="cm"/>
      <inkml:brushProperty name="height" value="0.05" units="cm"/>
      <inkml:brushProperty name="color" value="#E71224"/>
    </inkml:brush>
  </inkml:definitions>
  <inkml:trace contextRef="#ctx0" brushRef="#br0">1 1 4729 0 0,'11'11'1345'0'0,"-1"1"0"0"0,0 0 0 0 0,14 24 0 0 0,-4 3-322 0 0,18 46 1 0 0,-25-52-672 0 0,2-1-1 0 0,30 50 1 0 0,-42-78-272 0 0,-1 0 0 0 0,1-1 0 0 0,-1 1 0 0 0,1 0 0 0 0,0-1 0 0 0,0 0 0 0 0,1 0 0 0 0,5 5 0 0 0,-9-8-71 0 0,1 0 0 0 0,-1 0-1 0 0,0 0 1 0 0,1 0-1 0 0,-1 0 1 0 0,1 0-1 0 0,-1 0 1 0 0,0 0-1 0 0,1 0 1 0 0,-1 0-1 0 0,1 0 1 0 0,-1 0-1 0 0,0 0 1 0 0,1 0-1 0 0,-1 0 1 0 0,0-1-1 0 0,1 1 1 0 0,-1 0-1 0 0,0 0 1 0 0,1 0-1 0 0,-1-1 1 0 0,0 1-1 0 0,1 0 1 0 0,-1 0 0 0 0,0-1-1 0 0,0 1 1 0 0,1 0-1 0 0,-1-1 1 0 0,0 1-1 0 0,0 0 1 0 0,1-1-1 0 0,8-27 232 0 0,0-12-75 0 0,-1-1-133 0 0,2 1 0 0 0,24-64-1 0 0,-32 99-33 0 0,1 1 0 0 0,-1-1 0 0 0,1 0 0 0 0,0 1 0 0 0,0 0 0 0 0,0 0 0 0 0,1 0 0 0 0,-1 0 0 0 0,1 0 0 0 0,0 1 0 0 0,0 0 0 0 0,0 0 0 0 0,1 0 0 0 0,-1 0 0 0 0,1 0 0 0 0,0 1 0 0 0,5-2 0 0 0,-8 3 1 0 0,1 1 0 0 0,0-1 0 0 0,-1 1 0 0 0,1 0 0 0 0,0-1-1 0 0,-1 1 1 0 0,1 1 0 0 0,0-1 0 0 0,-1 0 0 0 0,1 1-1 0 0,-1-1 1 0 0,1 1 0 0 0,0 0 0 0 0,-1 0 0 0 0,0 0 0 0 0,1 0-1 0 0,-1 0 1 0 0,1 0 0 0 0,-1 1 0 0 0,0-1 0 0 0,0 1-1 0 0,0 0 1 0 0,0-1 0 0 0,0 1 0 0 0,0 0 0 0 0,-1 0 0 0 0,1 0-1 0 0,0 1 1 0 0,-1-1 0 0 0,0 0 0 0 0,0 1 0 0 0,1-1-1 0 0,-1 0 1 0 0,0 4 0 0 0,3 2 1 0 0,-1 1 0 0 0,-1 0 0 0 0,1 0 0 0 0,-1 0 0 0 0,-1 0 0 0 0,0 0 0 0 0,0 0 0 0 0,-1 0 0 0 0,0 0 0 0 0,-1 0 0 0 0,1 0 0 0 0,-5 16 0 0 0,-1 4 5 0 0,-2 9-3 0 0,6-32-1 0 0,0-1 0 0 0,0 1 0 0 0,-1-1 0 0 0,0 1 0 0 0,0-1 0 0 0,0 0 0 0 0,0 0 0 0 0,-6 7 0 0 0,2-6 6 0 0,-1 1 0 0 0,1-1 0 0 0,-1 0-1 0 0,0-1 1 0 0,0 0 0 0 0,0 0 0 0 0,-1-1 0 0 0,0 0-1 0 0,0 0 1 0 0,0-1 0 0 0,0 0 0 0 0,-1-1 0 0 0,-14 3-1 0 0,18-4-5 0 0,0 0 0 0 0,0-1 0 0 0,0 0 0 0 0,0 0-1 0 0,0 0 1 0 0,0 0 0 0 0,0-1 0 0 0,0 0 0 0 0,1 0 0 0 0,-1-1-1 0 0,0 0 1 0 0,1 0 0 0 0,-1 0 0 0 0,1-1 0 0 0,-1 1-1 0 0,1-1 1 0 0,0 0 0 0 0,0-1 0 0 0,1 1 0 0 0,-1-1-1 0 0,1 0 1 0 0,-1-1 0 0 0,-4-5 0 0 0,4-3-712 0 0,5 12 641 0 0,0 1-1 0 0,0 0 1 0 0,0 0 0 0 0,1 0-1 0 0,-1-1 1 0 0,0 1-1 0 0,0 0 1 0 0,0 0-1 0 0,0 0 1 0 0,0-1 0 0 0,1 1-1 0 0,-1 0 1 0 0,0 0-1 0 0,0 0 1 0 0,0 0-1 0 0,1-1 1 0 0,-1 1 0 0 0,0 0-1 0 0,0 0 1 0 0,1 0-1 0 0,-1 0 1 0 0,0 0-1 0 0,0 0 1 0 0,1 0 0 0 0,-1 0-1 0 0,0 0 1 0 0,0 0-1 0 0,1 0 1 0 0,-1 0-1 0 0,0 0 1 0 0,0 0 0 0 0,1 0-1 0 0,-1 0 1 0 0,0 0-1 0 0,0 0 1 0 0,1 0-1 0 0,-1 0 1 0 0,0 0 0 0 0,0 0-1 0 0,0 1 1 0 0,1-1-1 0 0,-1 0 1 0 0,0 0-1 0 0,0 0 1 0 0,1 1 0 0 0,7 2-4913 0 0</inkml:trace>
</inkml:ink>
</file>

<file path=ppt/ink/ink57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1:00:16.445"/>
    </inkml:context>
    <inkml:brush xml:id="br0">
      <inkml:brushProperty name="width" value="0.1" units="cm"/>
      <inkml:brushProperty name="height" value="0.1" units="cm"/>
    </inkml:brush>
  </inkml:definitions>
  <inkml:trace contextRef="#ctx0" brushRef="#br0">12 43 4417 0 0,'0'-18'4221'0'0,"-5"29"-1035"0"0,3-2-3115 0 0,1-1 1 0 0,-1 0-1 0 0,1 1 1 0 0,1 0-1 0 0,0-1 1 0 0,0 1-1 0 0,0-1 1 0 0,1 1-1 0 0,3 13 1 0 0,-1-17-38 0 0,-1-1 1 0 0,1 0-1 0 0,0 1 1 0 0,0-1-1 0 0,0 0 1 0 0,1-1 0 0 0,-1 1-1 0 0,1-1 1 0 0,0 1-1 0 0,0-1 1 0 0,0 0-1 0 0,0 0 1 0 0,1-1-1 0 0,-1 1 1 0 0,1-1-1 0 0,-1 0 1 0 0,1-1 0 0 0,0 1-1 0 0,0-1 1 0 0,6 2-1 0 0,-2-1 3 0 0,1-1 0 0 0,0 0 0 0 0,0 0 0 0 0,0 0 0 0 0,13-2 0 0 0,18-8 40 0 0,-26 1-51 0 0,0-7 10 0 0,-14 11-29 0 0,1 0 0 0 0,-1 0 0 0 0,0 0 0 0 0,0 0 0 0 0,-1-1 0 0 0,1 1 0 0 0,-1 0 1 0 0,0 0-1 0 0,0-9 0 0 0,0-8 15 0 0,-1 18-18 0 0,1-1 1 0 0,-1 1 0 0 0,0-1 0 0 0,0 0 0 0 0,-1 1 0 0 0,1-1 0 0 0,-1 1 0 0 0,0 0-1 0 0,1 0 1 0 0,-1 0 0 0 0,-1 0 0 0 0,1 0 0 0 0,0 0 0 0 0,-4-3 0 0 0,4 4-9 0 0,-1-1 1 0 0,0 0 0 0 0,1 0-1 0 0,0 0 1 0 0,0-1-1 0 0,0 1 1 0 0,0 0 0 0 0,0-1-1 0 0,1 1 1 0 0,0-1 0 0 0,-1 0-1 0 0,0-6 1 0 0,2 9-5 0 0,7 4 24 0 0,0 0-1 0 0,0 0 1 0 0,0 0 0 0 0,0 1-1 0 0,-1 0 1 0 0,0 1 0 0 0,1-1-1 0 0,-2 1 1 0 0,1 0 0 0 0,0 1-1 0 0,-1-1 1 0 0,0 1 0 0 0,5 8-1 0 0,1 3 103 0 0,0 0-1 0 0,0 1 1 0 0,-2 0-1 0 0,8 20 1 0 0,7 20 47 0 0,24 62 126 0 0,-45-108-259 0 0,0 0 0 0 0,0 1 0 0 0,-1-1 0 0 0,0 0 0 0 0,-1 1 0 0 0,-1-1 0 0 0,0 1 0 0 0,-2 13 0 0 0,-2-14-8 0 0,2-9-19 0 0,1 0-1 0 0,-1-1 1 0 0,0 1-1 0 0,0-1 1 0 0,0 0 0 0 0,0 0-1 0 0,0 1 1 0 0,-1-1-1 0 0,1-1 1 0 0,-1 1-1 0 0,1 0 1 0 0,-1-1 0 0 0,1 1-1 0 0,-1-1 1 0 0,-6 2-1 0 0,6-2-2 0 0,1 0 0 0 0,-1-1-1 0 0,0 1 1 0 0,0-1 0 0 0,0 0-1 0 0,1 0 1 0 0,-1 0 0 0 0,0 0 0 0 0,0-1-1 0 0,-4 0 1 0 0,3 0 2 0 0,0-1 0 0 0,1 1 0 0 0,-1-1 0 0 0,1 0 0 0 0,0 0 0 0 0,-1 0 0 0 0,1-1 0 0 0,0 1-1 0 0,0-1 1 0 0,0 1 0 0 0,-3-6 0 0 0,1 3 3 0 0,1-2 1 0 0,-1 1-1 0 0,1-1 0 0 0,1 1 0 0 0,-4-10 0 0 0,-3-15 4 0 0,11 28-12 0 0,-1 0-1 0 0,1 1 1 0 0,0-1-1 0 0,-1 0 1 0 0,2 0 0 0 0,-1 0-1 0 0,0 1 1 0 0,0-1-1 0 0,1 1 1 0 0,-1-1-1 0 0,1 1 1 0 0,0 0-1 0 0,0-1 1 0 0,0 1-1 0 0,0 0 1 0 0,0 0-1 0 0,4-2 1 0 0,25-20-21 0 0,-13 16 16 0 0,-4 6 6 0 0,1 1 0 0 0,0 1 0 0 0,-1 1 0 0 0,1 0 0 0 0,14 3 0 0 0,14 0-24 0 0,80 15-1203 0 0,-104-16 708 0 0</inkml:trace>
</inkml:ink>
</file>

<file path=ppt/ink/ink57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1:00:17.891"/>
    </inkml:context>
    <inkml:brush xml:id="br0">
      <inkml:brushProperty name="width" value="0.1" units="cm"/>
      <inkml:brushProperty name="height" value="0.1" units="cm"/>
    </inkml:brush>
  </inkml:definitions>
  <inkml:trace contextRef="#ctx0" brushRef="#br0">38 30 3401 0 0,'4'-19'5282'0'0,"-5"9"-2775"0"0,6 155-2139 0 0,7-1-1 0 0,36 170 0 0 0,-48-294-1100 0 0,-9-26-2067 0 0,-15-35 656 0 0,14 18 1927 0 0,1 1 1 0 0,1-2-1 0 0,1 1 0 0 0,-6-36 1 0 0,1 0 943 0 0,-1-23 820 0 0,12 76-1396 0 0,1 0 0 0 0,0 0 0 0 0,1 0 0 0 0,-1 0 0 0 0,1 0 0 0 0,0 0 1 0 0,1 0-1 0 0,-1 1 0 0 0,1-1 0 0 0,0 0 0 0 0,4-5 0 0 0,40-43 772 0 0,-34 43-853 0 0,-1 1 0 0 0,2 1 0 0 0,-1 0 0 0 0,1 1 0 0 0,1 0-1 0 0,-1 1 1 0 0,1 0 0 0 0,21-6 0 0 0,-15 5 50 0 0,0-1 0 0 0,31-18-1 0 0,-63 25-51 0 0,10 1-42 0 0,-1 0-3 0 0,-2 0-10 0 0,0 1-15 0 0,-6 5 13 0 0,0 1 0 0 0,1-1-1 0 0,0 2 1 0 0,0-1 0 0 0,0 1 0 0 0,-13 14-1 0 0,19-17 5 0 0,1 0 0 0 0,-1 1 0 0 0,1-1 0 0 0,-1 1 0 0 0,2 0 0 0 0,-1 0 0 0 0,0 0 0 0 0,1 0 0 0 0,0 1-1 0 0,0-1 1 0 0,-1 10 0 0 0,-5 8 29 0 0,0 0 14 0 0,2 0 1 0 0,0 0-1 0 0,1 0 1 0 0,1 1 0 0 0,1-1-1 0 0,1 1 1 0 0,2 0-1 0 0,2 29 1 0 0,-2-48-45 0 0,1 1 1 0 0,0-1-1 0 0,0 1 1 0 0,1-1-1 0 0,0 0 0 0 0,0 0 1 0 0,0 0-1 0 0,1 0 1 0 0,-1 0-1 0 0,1 0 1 0 0,0-1-1 0 0,0 1 1 0 0,1-1-1 0 0,6 7 1 0 0,-6-7-4 0 0,0-1 0 0 0,1 0 0 0 0,-1 0 0 0 0,0 0 0 0 0,1 0 0 0 0,0-1 1 0 0,-1 1-1 0 0,1-1 0 0 0,0-1 0 0 0,0 1 0 0 0,0-1 0 0 0,1 1 0 0 0,-1-1 0 0 0,0-1 1 0 0,0 1-1 0 0,1-1 0 0 0,-1 0 0 0 0,0 0 0 0 0,0-1 0 0 0,1 1 0 0 0,-1-1 1 0 0,0 0-1 0 0,6-3 0 0 0,25-8 21 0 0,-14 6 39 0 0,-1-2-1 0 0,36-17 1 0 0,-52 22-63 0 0,0 0 1 0 0,0 0-1 0 0,-1 0 0 0 0,0 0 1 0 0,1-1-1 0 0,-1 1 1 0 0,-1-1-1 0 0,1 0 0 0 0,0-1 1 0 0,-1 1-1 0 0,0 0 1 0 0,0-1-1 0 0,0 0 0 0 0,-1 0 1 0 0,1 0-1 0 0,2-8 1 0 0,1-7 9 0 0,6-6 17 0 0,-5 9-19 0 0,-2 5-12 0 0,-3 8 1 0 0,-3 5 5 0 0,0 2-9 0 0,-7 12 2 0 0,4-4 1 0 0,-1 2-3 0 0,-5 5 0 0 0,2-1 1 0 0,6-14-1 0 0,1 1-1 0 0,-1-1 0 0 0,1 1 1 0 0,0 0-1 0 0,0 0 1 0 0,0 0-1 0 0,1-1 0 0 0,-1 8 1 0 0,9 19 0 0 0,-5-23 0 0 0,1-1-1 0 0,0 0 1 0 0,1-1-1 0 0,-1 1 1 0 0,1-1 0 0 0,0 0-1 0 0,0 0 1 0 0,1-1 0 0 0,-1 1-1 0 0,1-1 1 0 0,0 0-1 0 0,0-1 1 0 0,0 1 0 0 0,1-1-1 0 0,-1-1 1 0 0,1 1 0 0 0,0-1-1 0 0,0 0 1 0 0,0-1-1 0 0,0 1 1 0 0,11 0 0 0 0,23-4-19 0 0,-9 1-312 0 0,4-3-44 0 0,-27 0 50 0 0</inkml:trace>
</inkml:ink>
</file>

<file path=ppt/ink/ink57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1:00:18.265"/>
    </inkml:context>
    <inkml:brush xml:id="br0">
      <inkml:brushProperty name="width" value="0.1" units="cm"/>
      <inkml:brushProperty name="height" value="0.1" units="cm"/>
    </inkml:brush>
  </inkml:definitions>
  <inkml:trace contextRef="#ctx0" brushRef="#br0">95 0 4489 0 0,'-8'11'4102'0'0,"-11"-6"-2646"0"0,-3 34-1141 0 0,10-23-265 0 0,9-12-32 0 0,-1 1 0 0 0,1-1-1 0 0,0 1 1 0 0,0 0 0 0 0,0 0 0 0 0,0 0-1 0 0,1 0 1 0 0,0 0 0 0 0,0 0 0 0 0,1 1-1 0 0,-1-1 1 0 0,1 1 0 0 0,0-1 0 0 0,1 1-1 0 0,-1 0 1 0 0,1-1 0 0 0,1 12 0 0 0,1-8 4 0 0,-1 0 0 0 0,1 0 1 0 0,1 0-1 0 0,0 0 0 0 0,0 0 1 0 0,1-1-1 0 0,0 1 0 0 0,0-1 1 0 0,1 0-1 0 0,0 0 0 0 0,0 0 1 0 0,12 11-1 0 0,-13-15-67 0 0,0-1-1 0 0,-1 0 0 0 0,2 0 1 0 0,-1 0-1 0 0,0-1 1 0 0,0 1-1 0 0,1-1 0 0 0,-1 0 1 0 0,1 0-1 0 0,0-1 1 0 0,-1 0-1 0 0,1 1 0 0 0,0-1 1 0 0,0-1-1 0 0,0 1 1 0 0,0-1-1 0 0,0 0 1 0 0,0 0-1 0 0,0 0 0 0 0,0-1 1 0 0,0 0-1 0 0,0 0 1 0 0,-1 0-1 0 0,1 0 0 0 0,8-4 1 0 0,-1 0-429 0 0,-1 2-215 0 0</inkml:trace>
</inkml:ink>
</file>

<file path=ppt/ink/ink57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1:00:18.660"/>
    </inkml:context>
    <inkml:brush xml:id="br0">
      <inkml:brushProperty name="width" value="0.1" units="cm"/>
      <inkml:brushProperty name="height" value="0.1" units="cm"/>
    </inkml:brush>
  </inkml:definitions>
  <inkml:trace contextRef="#ctx0" brushRef="#br0">114 123 3737 0 0,'6'5'3538'0'0,"-17"-4"-2114"0"0,8-2-1291 0 0,-1 1 0 0 0,0 1 1 0 0,0-1-1 0 0,0 1 0 0 0,1-1 0 0 0,-1 1 1 0 0,0 0-1 0 0,-5 3 0 0 0,2 1-53 0 0,-2 3 67 0 0,-10 19 182 0 0,19-26-325 0 0,-5 6 34 0 0,1 0 0 0 0,-1 1 0 0 0,2 0-1 0 0,-1 0 1 0 0,1 0 0 0 0,1 1 0 0 0,-1-1 0 0 0,1 1-1 0 0,-1 13 1 0 0,3-19-28 0 0,0 0 0 0 0,0 0 0 0 0,0 0 1 0 0,1 0-1 0 0,-1 0 0 0 0,1 0 0 0 0,0 0 0 0 0,0-1 0 0 0,0 1 0 0 0,0 0 1 0 0,0 0-1 0 0,0-1 0 0 0,1 1 0 0 0,-1-1 0 0 0,1 1 0 0 0,0-1 0 0 0,0 0 0 0 0,0 0 1 0 0,0 0-1 0 0,0 0 0 0 0,0 0 0 0 0,1 0 0 0 0,-1 0 0 0 0,1-1 0 0 0,-1 1 0 0 0,1-1 1 0 0,0 0-1 0 0,-1 0 0 0 0,1 0 0 0 0,0 0 0 0 0,0 0 0 0 0,4 0 0 0 0,-2 1 3 0 0,1-1 0 0 0,0 0 0 0 0,-1-1 0 0 0,1 1-1 0 0,-1-1 1 0 0,8-1 0 0 0,-5 0-10 0 0,0-1 1 0 0,1 0-1 0 0,-1-1 1 0 0,0 0-1 0 0,7-3 1 0 0,19-8 33 0 0,-22 10-24 0 0,1 0 1 0 0,-1-1-1 0 0,0-1 0 0 0,0 0 0 0 0,-1-1 0 0 0,11-7 0 0 0,-18 10-6 0 0,0 1 0 0 0,-1-1 0 0 0,1 1 1 0 0,-1-1-1 0 0,0 0 0 0 0,0 0 0 0 0,0-1 0 0 0,0 1 1 0 0,3-10-1 0 0,-4 9 2 0 0,-1 0 0 0 0,1 0 1 0 0,-1 0-1 0 0,0 0 0 0 0,-1-1 0 0 0,1-7 0 0 0,-1 5-5 0 0,-1 1 0 0 0,0-1 0 0 0,0 1 0 0 0,-1-1 0 0 0,0 1 0 0 0,0 0 0 0 0,0 0 0 0 0,-1 0 0 0 0,-1 0 0 0 0,1 0 0 0 0,-1 1 0 0 0,0 0 0 0 0,0-1 0 0 0,-1 1 0 0 0,1 1 0 0 0,-1-1 0 0 0,-1 1 0 0 0,1 0 0 0 0,-1 0-1 0 0,0 0 1 0 0,0 1 0 0 0,0 0 0 0 0,-1 0 0 0 0,1 1 0 0 0,-1 0 0 0 0,-13-5 0 0 0,14 6-135 0 0,0-1 0 0 0,0 1 0 0 0,0 1 0 0 0,-1-1 0 0 0,1 1 0 0 0,-1 0 0 0 0,1 0 0 0 0,-1 1 0 0 0,1 0 0 0 0,-1 0 0 0 0,-8 2 0 0 0,11 7-907 0 0,6-6 13 0 0</inkml:trace>
</inkml:ink>
</file>

<file path=ppt/ink/ink57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1:00:19.051"/>
    </inkml:context>
    <inkml:brush xml:id="br0">
      <inkml:brushProperty name="width" value="0.1" units="cm"/>
      <inkml:brushProperty name="height" value="0.1" units="cm"/>
    </inkml:brush>
  </inkml:definitions>
  <inkml:trace contextRef="#ctx0" brushRef="#br0">4 10 3785 0 0,'-4'-10'6274'0'0,"6"23"-4567"0"0,0-3-1944 0 0,34 182 1120 0 0,-31-165-852 0 0,3 21-56 0 0,3-1-1 0 0,1 1 0 0 0,36 87 0 0 0,-47-133-52 0 0,0 0 1 0 0,0-1-1 0 0,0 1 0 0 0,1 0 0 0 0,-1 0 1 0 0,0-1-1 0 0,1 1 0 0 0,-1 0 0 0 0,1-1 1 0 0,-1 0-1 0 0,1 1 0 0 0,0-1 0 0 0,2 2 1 0 0,1-7-173 0 0</inkml:trace>
</inkml:ink>
</file>

<file path=ppt/ink/ink57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1:00:19.437"/>
    </inkml:context>
    <inkml:brush xml:id="br0">
      <inkml:brushProperty name="width" value="0.1" units="cm"/>
      <inkml:brushProperty name="height" value="0.1" units="cm"/>
    </inkml:brush>
  </inkml:definitions>
  <inkml:trace contextRef="#ctx0" brushRef="#br0">36 41 4225 0 0,'-5'7'2718'0'0,"-4"6"416"0"0,-1 21-2762 0 0,7-17-260 0 0,0 0 0 0 0,0 1 1 0 0,2-1-1 0 0,0 1 0 0 0,1-1 0 0 0,1 1 1 0 0,0-1-1 0 0,2 0 0 0 0,0 1 0 0 0,0-1 0 0 0,2 0 1 0 0,8 22-1 0 0,-4-22-49 0 0,1 5-14 0 0,3-30 340 0 0,-9 6-374 0 0,0 1-1 0 0,0-1 1 0 0,0 0 0 0 0,0-1-1 0 0,0 1 1 0 0,0-1-1 0 0,-1 1 1 0 0,1-1-1 0 0,-1 0 1 0 0,0-1-1 0 0,5-5 1 0 0,-4-4-5 0 0,1 0-1 0 0,0 1 1 0 0,11-20-1 0 0,-8 17-6 0 0,-7 13-8 0 0,0-1 0 0 0,0 1 0 0 0,0-1 0 0 0,0 0 0 0 0,-1 1 0 0 0,1-1 0 0 0,-1 0 0 0 0,0 1 0 0 0,0-1 0 0 0,0-5 0 0 0,-14-42-129 0 0,5 24-58 0 0,6 10-24 0 0,-8-46-437 0 0,9 43 119 0 0,2 16 417 0 0,-1 1 0 0 0,1 0-1 0 0,0 0 1 0 0,0-1 0 0 0,1 1 0 0 0,-1 0 0 0 0,0 0-1 0 0,1-1 1 0 0,-1 1 0 0 0,1 0 0 0 0,1-3-1 0 0,-2 4 3 0 0,1-1 0 0 0,0 1-1 0 0,0 0 1 0 0,0 1-1 0 0,0-1 1 0 0,0 0-1 0 0,0 0 1 0 0,0 0-1 0 0,0 0 1 0 0,0 1 0 0 0,0-1-1 0 0,1 1 1 0 0,-1-1-1 0 0,0 1 1 0 0,0-1-1 0 0,1 1 1 0 0,-1-1-1 0 0,0 1 1 0 0,0 0 0 0 0,1 0-1 0 0,-1 0 1 0 0,0 0-1 0 0,1 0 1 0 0,-1 0-1 0 0,0 0 1 0 0,1 0 0 0 0,-1 1-1 0 0,3 0 1 0 0,4 0-1187 0 0</inkml:trace>
</inkml:ink>
</file>

<file path=ppt/ink/ink57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1:00:19.857"/>
    </inkml:context>
    <inkml:brush xml:id="br0">
      <inkml:brushProperty name="width" value="0.1" units="cm"/>
      <inkml:brushProperty name="height" value="0.1" units="cm"/>
    </inkml:brush>
  </inkml:definitions>
  <inkml:trace contextRef="#ctx0" brushRef="#br0">1 0 3713 0 0,'32'16'810'0'0,"1"1"46"0"0,-3 5 302 0 0,-3 5 214 0 0,5 27 247 0 0,8 50 5 0 0,-24-61-1290 0 0,-15-39-238 0 0,9 21 193 0 0,-10-24-273 0 0,0-1 1 0 0,0 1-1 0 0,0 0 1 0 0,0-1 0 0 0,1 1-1 0 0,-1-1 1 0 0,0 1-1 0 0,0-1 1 0 0,1 1 0 0 0,-1-1-1 0 0,0 1 1 0 0,1-1-1 0 0,-1 1 1 0 0,1-1 0 0 0,-1 1-1 0 0,0-1 1 0 0,1 0-1 0 0,-1 1 1 0 0,1-1 0 0 0,-1 0-1 0 0,1 1 1 0 0,-1-1-1 0 0,1 0 1 0 0,0 0 0 0 0,-1 1-1 0 0,1-1 1 0 0,-1 0 0 0 0,1 0-1 0 0,-1 0 1 0 0,2 0-1 0 0,2-3 146 0 0,1-3-1 0 0,-1-2-77 0 0,2-7-47 0 0,8-17 1 0 0,-6 19-35 0 0,13-23 10 0 0,-17 29-7 0 0,-1-1 0 0 0,1 0 1 0 0,-1 0-1 0 0,-1 0 0 0 0,0-1 0 0 0,3-15 1 0 0,-4 19-9 0 0,3-3 5 0 0,-2 3-6 0 0,-1 1-3 0 0,0 1-6 0 0,-1 1 0 0 0,1 42-7 0 0,3 18 1 0 0,1-19 9 0 0,0-12 3 0 0,12 1-17 0 0,-16-26 26 0 0,0-1-1 0 0,0 0 1 0 0,1 1-1 0 0,-1-1 1 0 0,0 0-1 0 0,0 0 1 0 0,0 0-1 0 0,1 0 1 0 0,-1 0-1 0 0,1-1 0 0 0,-1 1 1 0 0,0 0-1 0 0,1 0 1 0 0,-1-1-1 0 0,1 1 1 0 0,0-1-1 0 0,-1 0 1 0 0,1 1-1 0 0,-1-1 1 0 0,3 0-1 0 0,11-10 53 0 0,1-18-34 0 0,-4 2-6 0 0,-1 9-12 0 0,3-6 1 0 0,0-1 0 0 0,14-34-1 0 0,-17 40-3 0 0,-10 18-1 0 0,-1 0 1 0 0,1 0-1 0 0,-1 0 1 0 0,0 0-1 0 0,1 0 1 0 0,-1 0-1 0 0,1 0 1 0 0,-1 0-1 0 0,0 0 1 0 0,1 0-1 0 0,-1 0 1 0 0,0 1-1 0 0,1-1 1 0 0,-1 0 0 0 0,1 0-1 0 0,-1 0 1 0 0,0 0-1 0 0,1 1 1 0 0,-1-1-1 0 0,0 0 1 0 0,1 0-1 0 0,-1 1 1 0 0,0-1-1 0 0,0 0 1 0 0,1 0-1 0 0,-1 1 1 0 0,0-1-1 0 0,0 0 1 0 0,1 1-1 0 0,12 34-30 0 0,-5 1 12 0 0,8 15-2 0 0,-6-29-14 0 0,-7-15 30 0 0,1 0 1 0 0,0-1-1 0 0,0 1 0 0 0,1-1 0 0 0,5 7 1 0 0,-9-12 6 0 0,0 0 1 0 0,0 0 0 0 0,-1 0 0 0 0,1 0-1 0 0,0 0 1 0 0,0 0 0 0 0,0 0 0 0 0,0 0-1 0 0,0-1 1 0 0,0 1 0 0 0,0 0 0 0 0,0-1-1 0 0,0 1 1 0 0,0 0 0 0 0,0-1 0 0 0,1 1-1 0 0,-1-1 1 0 0,0 0 0 0 0,0 1 0 0 0,1-1-1 0 0,-1 0 1 0 0,0 0 0 0 0,0 0 0 0 0,1 0-1 0 0,-1 0 1 0 0,0 0 0 0 0,1 0 0 0 0,-1 0-1 0 0,0-1 1 0 0,0 1 0 0 0,1 0 0 0 0,-1-1-1 0 0,0 1 1 0 0,0-1 0 0 0,0 1 0 0 0,0-1-1 0 0,2 0 1 0 0,0-15 100 0 0,-2 8-102 0 0,3-10 0 0 0,7-63 4 0 0,-12 47-4 0 0,-3 10-1 0 0,3 21-10 0 0,0 0 0 0 0,0 0 1 0 0,1-1-1 0 0,-1 1 0 0 0,1 0 1 0 0,0-1-1 0 0,0 1 0 0 0,0 0 1 0 0,0-1-1 0 0,1 1 0 0 0,1-7 1 0 0,-2 11-89 0 0,2 3 27 0 0,6 11 72 0 0,1 2-12 0 0,-3-6 7 0 0,11 20 8 0 0,-3-7 1 0 0,11 7-4 0 0,-7-19-12 0 0,-16-11 10 0 0,5 2 6 0 0,-2-2-4 0 0,-2 0-8 0 0,-2-2-5 0 0,-1-13-4066 0 0</inkml:trace>
</inkml:ink>
</file>

<file path=ppt/ink/ink57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1:00:20.236"/>
    </inkml:context>
    <inkml:brush xml:id="br0">
      <inkml:brushProperty name="width" value="0.1" units="cm"/>
      <inkml:brushProperty name="height" value="0.1" units="cm"/>
    </inkml:brush>
  </inkml:definitions>
  <inkml:trace contextRef="#ctx0" brushRef="#br0">1 0 3801 0 0,'13'15'3524'0'0,"-9"-10"-1488"0"0,-20 6-1205 0 0,17-5-780 0 0,0 1 1 0 0,0 0 0 0 0,1 0 0 0 0,0-1 0 0 0,0 1 0 0 0,0-1-1 0 0,1 0 1 0 0,0 0 0 0 0,0 0 0 0 0,1 0 0 0 0,-1 0 0 0 0,1 0 0 0 0,1-1-1 0 0,-1 0 1 0 0,1 0 0 0 0,0 0 0 0 0,5 4 0 0 0,-2-1 52 0 0,0 0-1 0 0,0 1 1 0 0,-1 0 0 0 0,0 0 0 0 0,5 11 0 0 0,-9-13-14 0 0,0 0-1 0 0,-1 0 1 0 0,0 1 0 0 0,0-1-1 0 0,-1 0 1 0 0,0 1 0 0 0,0-1-1 0 0,-1 1 1 0 0,0-1 0 0 0,0 1-1 0 0,-3 13 1 0 0,3-18-73 0 0,0 0 1 0 0,-1 0-1 0 0,0 0 0 0 0,1 0 0 0 0,-1-1 0 0 0,0 1 1 0 0,0 0-1 0 0,-1 0 0 0 0,1-1 0 0 0,0 1 0 0 0,-1-1 1 0 0,0 1-1 0 0,1-1 0 0 0,-1 0 0 0 0,0 0 0 0 0,0 0 1 0 0,-1 0-1 0 0,1 0 0 0 0,0 0 0 0 0,-1 0 1 0 0,1-1-1 0 0,-1 1 0 0 0,1-1 0 0 0,-1 0 0 0 0,0 1 1 0 0,1-1-1 0 0,-1-1 0 0 0,0 1 0 0 0,0 0 0 0 0,0-1 1 0 0,-5 1-1 0 0,-11-8-383 0 0,13-3-2399 0 0,6 9 2083 0 0</inkml:trace>
</inkml:ink>
</file>

<file path=ppt/ink/ink57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1:00:20.687"/>
    </inkml:context>
    <inkml:brush xml:id="br0">
      <inkml:brushProperty name="width" value="0.1" units="cm"/>
      <inkml:brushProperty name="height" value="0.1" units="cm"/>
    </inkml:brush>
  </inkml:definitions>
  <inkml:trace contextRef="#ctx0" brushRef="#br0">37 102 2248 0 0,'13'-43'4600'0'0,"-13"31"-3372"0"0,-1-3 1066 0 0,-4 31-1587 0 0,-1 6-898 0 0,3-13 190 0 0,-16 64 69 0 0,14-55-20 0 0,2 1 0 0 0,0 0-1 0 0,1-1 1 0 0,0 29 0 0 0,2-46-41 0 0,0 0 0 0 0,0-1 0 0 0,0 1 1 0 0,0 0-1 0 0,0 0 0 0 0,0 0 0 0 0,0-1 1 0 0,0 1-1 0 0,0 0 0 0 0,0 0 0 0 0,0-1 1 0 0,1 1-1 0 0,-1 0 0 0 0,0 0 0 0 0,0-1 0 0 0,1 1 1 0 0,-1 0-1 0 0,1 0 0 0 0,-1-1 0 0 0,0 1 1 0 0,1 0-1 0 0,-1-1 0 0 0,1 1 0 0 0,0-1 1 0 0,-1 1-1 0 0,1-1 0 0 0,-1 1 0 0 0,1-1 1 0 0,0 1-1 0 0,0-1 0 0 0,-1 0 0 0 0,1 1 0 0 0,0-1 1 0 0,-1 0-1 0 0,1 0 0 0 0,0 1 0 0 0,0-1 1 0 0,0 0-1 0 0,-1 0 0 0 0,1 0 0 0 0,0 0 1 0 0,0 0-1 0 0,0 0 0 0 0,-1 0 0 0 0,1 0 1 0 0,1-1-1 0 0,3-3 2 0 0,0 0-1 0 0,0 0 1 0 0,-1-1 0 0 0,0 1 0 0 0,0-1-1 0 0,0 0 1 0 0,0-1 0 0 0,-1 1 0 0 0,0 0 0 0 0,0-1-1 0 0,0 0 1 0 0,-1 0 0 0 0,0 0 0 0 0,0 0-1 0 0,1-7 1 0 0,-2 11-7 0 0,2-14 17 0 0,-3 14-17 0 0,0-1 0 0 0,0 1-1 0 0,0-1 1 0 0,-1 1 0 0 0,1-1 0 0 0,0 1 0 0 0,-1-1 0 0 0,0 1 0 0 0,0-1 0 0 0,0 1 0 0 0,0 0-1 0 0,-2-4 1 0 0,-1-1 1 0 0,0 0 0 0 0,-26-56-327 0 0,29 59 125 0 0,-1 0 1 0 0,1 0-1 0 0,0 0 0 0 0,0 0 1 0 0,1 0-1 0 0,-1 0 0 0 0,1 0 1 0 0,0 0-1 0 0,0 0 0 0 0,0 0 1 0 0,1 0-1 0 0,-1 0 0 0 0,1 0 1 0 0,2-6-1 0 0,4 1-442 0 0</inkml:trace>
</inkml:ink>
</file>

<file path=ppt/ink/ink57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1:00:21.111"/>
    </inkml:context>
    <inkml:brush xml:id="br0">
      <inkml:brushProperty name="width" value="0.1" units="cm"/>
      <inkml:brushProperty name="height" value="0.1" units="cm"/>
    </inkml:brush>
  </inkml:definitions>
  <inkml:trace contextRef="#ctx0" brushRef="#br0">231 448 4689 0 0,'20'13'4031'0'0,"18"5"-2510"0"0,-35-17-1498 0 0,0 0 0 0 0,0 1 1 0 0,0-2-1 0 0,0 1 0 0 0,0 0 1 0 0,0-1-1 0 0,0 1 0 0 0,0-1 1 0 0,0 0-1 0 0,0 0 0 0 0,0 0 0 0 0,1-1 1 0 0,-1 1-1 0 0,0-1 0 0 0,0 1 1 0 0,0-1-1 0 0,0 0 0 0 0,4-2 1 0 0,-6 1 24 0 0,-1 1 1 0 0,1-1 0 0 0,-1 1 0 0 0,0-1 0 0 0,0 1 0 0 0,1-1 0 0 0,-1 1 0 0 0,0-1-1 0 0,0 1 1 0 0,-1-1 0 0 0,1 1 0 0 0,0-1 0 0 0,0 1 0 0 0,-1-1 0 0 0,1 1 0 0 0,-1-1-1 0 0,0-1 1 0 0,-11-27 160 0 0,2 11-130 0 0,-2 2 0 0 0,0-1 0 0 0,-1 1 0 0 0,-30-29 0 0 0,-70-53 16 0 0,78 70-28 0 0,22 17-54 0 0,-1 1 13 0 0,0-1 0 0 0,-22-25-1 0 0,33 35-21 0 0,1-1 1 0 0,0 1-1 0 0,0-1 0 0 0,0 0 0 0 0,1 0 0 0 0,-1 0 0 0 0,0 0 0 0 0,1 0 0 0 0,0 0 0 0 0,0 0 0 0 0,0 0 0 0 0,0-1 0 0 0,0 1 0 0 0,1 0 0 0 0,0 0 0 0 0,-1-1 0 0 0,1 1 0 0 0,0-1 0 0 0,1 1 0 0 0,-1 0 0 0 0,0 0 0 0 0,2-4 0 0 0,9-11-5 0 0,-10 17 2 0 0,0 0 1 0 0,0 0-1 0 0,0 0 0 0 0,0 0 1 0 0,0 0-1 0 0,1 1 0 0 0,-1-1 1 0 0,0 0-1 0 0,1 1 0 0 0,-1-1 1 0 0,0 1-1 0 0,1-1 0 0 0,-1 1 1 0 0,3 0-1 0 0,2 0-3 0 0,-1 0-1 0 0,0 0 1 0 0,1 1 0 0 0,-1 0-1 0 0,0 0 1 0 0,7 3-1 0 0,24 3-172 0 0,-21-4 69 0 0,11 7-334 0 0,0 5-201 0 0,3 9-363 0 0,-19-12 162 0 0</inkml:trace>
  <inkml:trace contextRef="#ctx0" brushRef="#br0" timeOffset="1">87 350 5449 0 0,'8'-4'5449'0'0,"-3"0"-5377"0"0,3 0 0 0 0,-3 0 40 0 0,-5 3-72 0 0,19-1-24 0 0,9-6 0 0 0,35-8 80 0 0,-35 13-176 0 0,-4-2 80 0 0,7-4 8 0 0,-4-1-40 0 0,-2 2-56 0 0,3 2-5481 0 0</inkml:trace>
</inkml:ink>
</file>

<file path=ppt/ink/ink5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23:33:07.126"/>
    </inkml:context>
    <inkml:brush xml:id="br0">
      <inkml:brushProperty name="width" value="0.05" units="cm"/>
      <inkml:brushProperty name="height" value="0.05" units="cm"/>
      <inkml:brushProperty name="color" value="#E71224"/>
    </inkml:brush>
  </inkml:definitions>
  <inkml:trace contextRef="#ctx0" brushRef="#br0">79 265 2961 0 0,'-14'-14'793'0'0,"7"7"998"0"0,1 0 1 0 0,-1 0 0 0 0,1-1-1 0 0,-9-14 1 0 0,14 18-1703 0 0,0 0-1 0 0,1-1 1 0 0,0 1 0 0 0,0-1-1 0 0,0 1 1 0 0,1 0 0 0 0,0-1 0 0 0,-1 1-1 0 0,1 0 1 0 0,1 0 0 0 0,-1-1-1 0 0,1 1 1 0 0,2-4 0 0 0,-1-1-80 0 0,1 0 1 0 0,1 1 0 0 0,-1 0-1 0 0,1 0 1 0 0,0 0 0 0 0,1 1-1 0 0,0 0 1 0 0,0 0 0 0 0,1 0 0 0 0,-1 1-1 0 0,2 0 1 0 0,-1 0 0 0 0,0 0-1 0 0,1 1 1 0 0,0 1 0 0 0,1-1-1 0 0,-1 1 1 0 0,15-5 0 0 0,-13 7-9 0 0,0 0 0 0 0,0 1 1 0 0,0 0-1 0 0,0 1 0 0 0,0 0 1 0 0,0 0-1 0 0,0 1 0 0 0,0 0 1 0 0,0 1-1 0 0,0 0 0 0 0,0 1 1 0 0,0 0-1 0 0,-1 0 0 0 0,1 1 1 0 0,-1 1-1 0 0,0-1 0 0 0,9 7 1 0 0,-11-7 0 0 0,-1 0 0 0 0,0 1 1 0 0,0-1-1 0 0,-1 1 0 0 0,0 0 1 0 0,1 0-1 0 0,-2 1 0 0 0,1 0 1 0 0,-1 0-1 0 0,1 0 0 0 0,-2 0 1 0 0,1 1-1 0 0,-1-1 0 0 0,0 1 1 0 0,0 0-1 0 0,-1 0 0 0 0,0 0 1 0 0,0 0-1 0 0,0 0 0 0 0,-1 1 1 0 0,0-1-1 0 0,-1 0 0 0 0,0 14 1 0 0,-1-15 0 0 0,-1-1 0 0 0,1 0 0 0 0,-1 0 0 0 0,0 0 0 0 0,-1 0 0 0 0,1 0 0 0 0,-1-1 0 0 0,0 1 0 0 0,0-1 0 0 0,0 1 0 0 0,-1-1 0 0 0,1 0 0 0 0,-1 0 0 0 0,0-1 1 0 0,-7 5-1 0 0,-8 7 10 0 0,-1-2 0 0 0,-23 11 0 0 0,36-20-11 0 0,-6 3 8 0 0,-2 0 0 0 0,1-2 0 0 0,0 1 0 0 0,-1-2 0 0 0,0 0 0 0 0,0-1 0 0 0,-1 0 1 0 0,1-1-1 0 0,-17-1 0 0 0,-35-4 46 0 0,23-5-6 0 0,43 8-62 0 0,0 0 0 0 0,0 0-1 0 0,0 0 1 0 0,0 0 0 0 0,0 0-1 0 0,1 0 1 0 0,-1 0 0 0 0,0-1 0 0 0,0 1-1 0 0,0 0 1 0 0,0-1 0 0 0,0 1-1 0 0,0 0 1 0 0,1-1 0 0 0,-1 1 0 0 0,0-1-1 0 0,0 1 1 0 0,1-1 0 0 0,-1 0-1 0 0,0 1 1 0 0,1-1 0 0 0,-1 0 0 0 0,0 0-1 0 0,1 1 1 0 0,-1-1 0 0 0,1 0-1 0 0,0 0 1 0 0,-1 0 0 0 0,1 0 0 0 0,0 1-1 0 0,-1-1 1 0 0,1 0 0 0 0,0 0-1 0 0,0 0 1 0 0,0 0 0 0 0,-1 0-1 0 0,1 0 1 0 0,0 0 0 0 0,0 0 0 0 0,1 0-1 0 0,-1 0 1 0 0,0 1 0 0 0,0-1-1 0 0,0 0 1 0 0,1 0 0 0 0,-1-1 0 0 0,2-1-40 0 0,0 0 0 0 0,-1 1 0 0 0,1-1 0 0 0,0 1 1 0 0,0-1-1 0 0,0 1 0 0 0,1 0 0 0 0,-1 0 0 0 0,0 0 1 0 0,1 0-1 0 0,-1 0 0 0 0,5-2 0 0 0,30-12-500 0 0,-15 10-69 0 0</inkml:trace>
</inkml:ink>
</file>

<file path=ppt/ink/ink57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1:00:21.488"/>
    </inkml:context>
    <inkml:brush xml:id="br0">
      <inkml:brushProperty name="width" value="0.1" units="cm"/>
      <inkml:brushProperty name="height" value="0.1" units="cm"/>
    </inkml:brush>
  </inkml:definitions>
  <inkml:trace contextRef="#ctx0" brushRef="#br0">77 47 2016 0 0,'70'-34'2108'0'0,"-61"27"1260"0"0,-9 6-3335 0 0,-1 1 1 0 0,1 0-1 0 0,0-1 0 0 0,0 1 1 0 0,0 0-1 0 0,-1-1 0 0 0,1 1 1 0 0,0 0-1 0 0,-1 0 0 0 0,1-1 1 0 0,0 1-1 0 0,-1 0 1 0 0,1 0-1 0 0,0 0 0 0 0,-1-1 1 0 0,1 1-1 0 0,0 0 0 0 0,-1 0 1 0 0,1 0-1 0 0,0 0 0 0 0,-1 0 1 0 0,1 0-1 0 0,0 0 0 0 0,-1 0 1 0 0,1 0-1 0 0,-1 0 0 0 0,1 0 1 0 0,0 0-1 0 0,-1 0 0 0 0,1 0 1 0 0,0 0-1 0 0,-1 0 0 0 0,1 0 1 0 0,-1 1-1 0 0,1-1 0 0 0,0 0 1 0 0,-1 0-1 0 0,1 0 1 0 0,0 0-1 0 0,-1 1 0 0 0,-11 9 2965 0 0,10-9-2941 0 0,0 1 1 0 0,0-1-1 0 0,0 1 1 0 0,1-1-1 0 0,-1 1 1 0 0,0 0-1 0 0,1 0 1 0 0,0-1-1 0 0,-1 1 1 0 0,1 0 0 0 0,0 0-1 0 0,0 1 1 0 0,0-1-1 0 0,0 0 1 0 0,1 0-1 0 0,-2 3 1 0 0,-69 214 494 0 0,70-217-556 0 0,-11 25-576 0 0,12-26 553 0 0,0 0 0 0 0,0-1 0 0 0,-1 1 1 0 0,1 0-1 0 0,0-1 0 0 0,-1 1 1 0 0,1-1-1 0 0,-1 1 0 0 0,1-1 0 0 0,-1 1 1 0 0,1 0-1 0 0,-1-1 0 0 0,1 0 1 0 0,-1 1-1 0 0,1-1 0 0 0,-1 1 0 0 0,0-1 1 0 0,1 0-1 0 0,-1 1 0 0 0,0-1 1 0 0,1 0-1 0 0,-1 0 0 0 0,0 1 0 0 0,1-1 1 0 0,-1 0-1 0 0,0 0 0 0 0,1 0 1 0 0,-2 0-1 0 0,-3-1-559 0 0</inkml:trace>
</inkml:ink>
</file>

<file path=ppt/ink/ink57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1:00:21.885"/>
    </inkml:context>
    <inkml:brush xml:id="br0">
      <inkml:brushProperty name="width" value="0.1" units="cm"/>
      <inkml:brushProperty name="height" value="0.1" units="cm"/>
    </inkml:brush>
  </inkml:definitions>
  <inkml:trace contextRef="#ctx0" brushRef="#br0">0 0 5281 0 0,'8'8'1196'0'0,"3"4"155"0"0,-2-3-517 0 0,23 21 970 0 0,-23-24-1308 0 0,63 49 1043 0 0,26 28-706 0 0,5 5-685 0 0,-26-31 221 0 0,-56-42-431 0 0,-14-8-179 0 0,0-1 1 0 0,1 0 0 0 0,0 0 0 0 0,1-1 0 0 0,-1-1-1 0 0,1 1 1 0 0,0-1 0 0 0,0-1 0 0 0,0 1 0 0 0,11 1-1 0 0,-12-8-1215 0 0</inkml:trace>
</inkml:ink>
</file>

<file path=ppt/ink/ink57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1:00:29.391"/>
    </inkml:context>
    <inkml:brush xml:id="br0">
      <inkml:brushProperty name="width" value="0.1" units="cm"/>
      <inkml:brushProperty name="height" value="0.1" units="cm"/>
    </inkml:brush>
  </inkml:definitions>
  <inkml:trace contextRef="#ctx0" brushRef="#br0">0 58 7530 0 0,'1'-13'4265'0'0,"0"-1"-3077"0"0,1 11-782 0 0,2 4-262 0 0,4 3-28 0 0,13 17-26 0 0,13 32 67 0 0,-12-4-9 0 0,-13-26-53 0 0,0-1 0 0 0,15 25-1 0 0,-21-43-85 0 0,-1 1-1 0 0,1-1 0 0 0,-1 0 0 0 0,1 0 1 0 0,0 0-1 0 0,0-1 0 0 0,1 1 0 0 0,-1-1 0 0 0,1 1 1 0 0,0-1-1 0 0,0 0 0 0 0,0-1 0 0 0,0 1 0 0 0,0-1 1 0 0,1 0-1 0 0,-1 0 0 0 0,1 0 0 0 0,6 2 0 0 0,22-12 41 0 0,-19 1-12 0 0,-6 2-12 0 0,2-1-6 0 0,-1-1 1 0 0,0 0-1 0 0,0-1 0 0 0,-1 0 1 0 0,0 0-1 0 0,0 0 0 0 0,-1-1 0 0 0,12-18 1 0 0,-17 22-18 0 0,1 0 1 0 0,-1 0-1 0 0,0 0 1 0 0,0 0 0 0 0,-1-1-1 0 0,1 1 1 0 0,-1-1-1 0 0,-1 1 1 0 0,1-1 0 0 0,-1 1-1 0 0,0-1 1 0 0,0 1-1 0 0,0-1 1 0 0,-1 1 0 0 0,0-1-1 0 0,0 1 1 0 0,0 0-1 0 0,-1-1 1 0 0,1 1 0 0 0,-2 0-1 0 0,-2-6 1 0 0,1 3 6 0 0,0 0 0 0 0,-1 0 0 0 0,0 1 1 0 0,-1 0-1 0 0,0 0 0 0 0,0 0 0 0 0,0 1 0 0 0,-9-8 1 0 0,9 9-28 0 0,11 4 102 0 0,6 4 69 0 0,-4 0-65 0 0,-3-2-58 0 0,1 1 41 0 0,0 0 0 0 0,0 0 0 0 0,0 1 1 0 0,0-1-1 0 0,-1 1 0 0 0,1 1 0 0 0,-1-1 0 0 0,1 1 0 0 0,-1 0 1 0 0,6 7-1 0 0,125 155 734 0 0,-113-135-684 0 0,-2 0 0 0 0,-1 2 0 0 0,26 62 0 0 0,-25-27-76 0 0,-16-49-25 0 0,-1 1 1 0 0,-1 1-1 0 0,0 23 1 0 0,-2-37-11 0 0,-1 0-1 0 0,0 0 0 0 0,0 0 1 0 0,0 0-1 0 0,-1 0 1 0 0,0-1-1 0 0,0 1 1 0 0,-1-1-1 0 0,0 1 1 0 0,0-1-1 0 0,0 0 0 0 0,-1 0 1 0 0,0 0-1 0 0,0-1 1 0 0,-1 1-1 0 0,-5 5 1 0 0,6-8-2 0 0,0 1 0 0 0,-1-1-1 0 0,1 0 1 0 0,-1 0 0 0 0,0 0 0 0 0,1-1 0 0 0,-2 1 0 0 0,1-1 0 0 0,0-1 0 0 0,0 1 0 0 0,0-1 0 0 0,-1 0 0 0 0,1 0 0 0 0,-1 0-1 0 0,1-1 1 0 0,-1 1 0 0 0,1-2 0 0 0,-1 1 0 0 0,1 0 0 0 0,-1-1 0 0 0,-5-2 0 0 0,-12-2-1 0 0,2-1 0 0 0,-1-2 0 0 0,1 0-1 0 0,0-1 1 0 0,1-1 0 0 0,-25-16 0 0 0,27 14 2 0 0,1-2 1 0 0,0 0-1 0 0,1-1 0 0 0,-14-17 0 0 0,17 19-7 0 0,-12-15-1 0 0,25 26-3 0 0,-1 1 1 0 0,0 0-1 0 0,0 0 1 0 0,1-1-1 0 0,-1 1 0 0 0,1 0 1 0 0,-1-1-1 0 0,1 1 1 0 0,0-1-1 0 0,-1 1 1 0 0,1 0-1 0 0,0-1 1 0 0,0 1-1 0 0,0-1 0 0 0,0 1 1 0 0,0-1-1 0 0,0 1 1 0 0,0-1-1 0 0,1 1 1 0 0,-1 0-1 0 0,1-3 0 0 0,0 2-1 0 0,0 0-1 0 0,1 1 0 0 0,-1-1 0 0 0,0 0 1 0 0,1 0-1 0 0,-1 1 0 0 0,1-1 0 0 0,0 0 0 0 0,-1 1 1 0 0,1 0-1 0 0,0-1 0 0 0,0 1 0 0 0,0 0 0 0 0,0 0 1 0 0,0 0-1 0 0,0 0 0 0 0,0 0 0 0 0,1 1 0 0 0,-1-1 1 0 0,4 0-1 0 0,51-1-37 0 0,-32 2 27 0 0,171-4 24 0 0,-7 0-46 0 0,-172 5-34 0 0,-16-1 33 0 0,0 0 0 0 0,0 1 1 0 0,-1-1-1 0 0,1 0 0 0 0,0 0 0 0 0,0 1 1 0 0,0-1-1 0 0,-1 0 0 0 0,1 1 0 0 0,0-1 1 0 0,-1 1-1 0 0,1-1 0 0 0,0 1 0 0 0,-1-1 1 0 0,1 1-1 0 0,0 0 0 0 0,-1-1 0 0 0,1 1 1 0 0,-1 0-1 0 0,1-1 0 0 0,-1 1 1 0 0,0 0-1 0 0,1 0 0 0 0,-1-1 0 0 0,0 1 1 0 0,1 0-1 0 0,-1 0 0 0 0,0 0 0 0 0,0 0 1 0 0,0 1-1 0 0</inkml:trace>
</inkml:ink>
</file>

<file path=ppt/ink/ink57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1:00:29.724"/>
    </inkml:context>
    <inkml:brush xml:id="br0">
      <inkml:brushProperty name="width" value="0.1" units="cm"/>
      <inkml:brushProperty name="height" value="0.1" units="cm"/>
    </inkml:brush>
  </inkml:definitions>
  <inkml:trace contextRef="#ctx0" brushRef="#br0">0 29 7034 0 0,'13'7'7147'0'0,"11"-5"-4901"0"0,31-5-3573 0 0,-41 1 2033 0 0,27 0-574 0 0,-35 2-144 0 0,1-1 1 0 0,-1 0 0 0 0,0 0-1 0 0,0-1 1 0 0,-1 0-1 0 0,10-4 1 0 0,-10 2-223 0 0,-4 0-183 0 0,0-1-318 0 0,-1 2 20 0 0,0 2 280 0 0</inkml:trace>
</inkml:ink>
</file>

<file path=ppt/ink/ink57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1:00:30.057"/>
    </inkml:context>
    <inkml:brush xml:id="br0">
      <inkml:brushProperty name="width" value="0.1" units="cm"/>
      <inkml:brushProperty name="height" value="0.1" units="cm"/>
    </inkml:brush>
  </inkml:definitions>
  <inkml:trace contextRef="#ctx0" brushRef="#br0">0 80 5129 0 0,'8'-6'6343'0'0,"15"-3"-4897"0"0,-8 4-1227 0 0,34-9 797 0 0,1 1 0 0 0,0 3 0 0 0,85-7 0 0 0,-128 16-1096 0 0,18-2-703 0 0,-17 2 532 0 0,5 1 76 0 0,3 2-588 0 0,-22 2-79 0 0</inkml:trace>
</inkml:ink>
</file>

<file path=ppt/ink/ink57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1:00:31.013"/>
    </inkml:context>
    <inkml:brush xml:id="br0">
      <inkml:brushProperty name="width" value="0.1" units="cm"/>
      <inkml:brushProperty name="height" value="0.1" units="cm"/>
    </inkml:brush>
  </inkml:definitions>
  <inkml:trace contextRef="#ctx0" brushRef="#br0">69 105 4857 0 0,'-69'-5'3327'0'0,"81"6"-1405"0"0,33 2 1685 0 0,-16-2-3323 0 0,-1 0 0 0 0,39-6-1 0 0,216-42 1293 0 0,-117 16-1251 0 0,-56 15-141 0 0,-9 10-92 0 0,-37 9-507 0 0,-34 7 11 0 0,-29-10 376 0 0,-1 0 0 0 0,1 0 1 0 0,-1 0-1 0 0,1 0 0 0 0,-1 0 1 0 0,1 1-1 0 0,-1-1 1 0 0,1 0-1 0 0,0 0 0 0 0,-1 0 1 0 0,1 1-1 0 0,-1-1 0 0 0,1 0 1 0 0,-1 1-1 0 0,0-1 0 0 0,1 0 1 0 0,-1 1-1 0 0,1-1 1 0 0,-1 1-1 0 0,0-1 0 0 0,1 1 1 0 0,-1-1-1 0 0,0 1 0 0 0,1-1 1 0 0,-1 1-1 0 0,0-1 0 0 0,0 1 1 0 0,1-1-1 0 0,-1 1 1 0 0,0-1-1 0 0,0 1 0 0 0,0-1 1 0 0,0 1-1 0 0,0 0 0 0 0,0-1 1 0 0,0 1-1 0 0,0-1 0 0 0,0 1 1 0 0,0-1-1 0 0,0 1 1 0 0,0 0-1 0 0,0-1 0 0 0,-1 1 1 0 0,1-1-1 0 0,0 1 0 0 0,0-1 1 0 0,-1 1-1 0 0,-1 0-348 0 0</inkml:trace>
</inkml:ink>
</file>

<file path=ppt/ink/ink57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1:00:33.970"/>
    </inkml:context>
    <inkml:brush xml:id="br0">
      <inkml:brushProperty name="width" value="0.1" units="cm"/>
      <inkml:brushProperty name="height" value="0.1" units="cm"/>
    </inkml:brush>
  </inkml:definitions>
  <inkml:trace contextRef="#ctx0" brushRef="#br0">0 37 2617 0 0,'77'24'2581'0'0,"-64"-17"-409"0"0,-17-6-1059 0 0,2-1-662 0 0,-3 0 814 0 0,3 0-972 0 0,1 1-239 0 0,1-1 1 0 0,0 1 0 0 0,-1-1 0 0 0,1 1 0 0 0,-1 0 0 0 0,1-1 0 0 0,0 1 0 0 0,0 0 0 0 0,-1-1 0 0 0,1 1 0 0 0,0 0 0 0 0,0 0 0 0 0,0-1 0 0 0,0 1-1 0 0,0 0 1 0 0,0 0 0 0 0,0-1 0 0 0,0 1 0 0 0,0 0 0 0 0,0-1 0 0 0,0 1 0 0 0,0 0 0 0 0,1 0 0 0 0,-1-1 0 0 0,0 1 0 0 0,1 1 0 0 0,11 31-26 0 0,-11-31-33 0 0,42 67 202 0 0,-39-64-172 0 0,1 0-1 0 0,-1 0 0 0 0,1 0 1 0 0,0-1-1 0 0,0 0 1 0 0,11 7-1 0 0,-5-4 19 0 0,3 0 21 0 0,-5-2-26 0 0,1-2-10 0 0,-3-2-19 0 0,14 2 23 0 0,43 4 156 0 0,-61-7-180 0 0,1 0 0 0 0,-1 0-1 0 0,0 0 1 0 0,0 0 0 0 0,0 0 0 0 0,0-1 0 0 0,1 0 0 0 0,-1 1 0 0 0,0-1 0 0 0,0 0 0 0 0,0-1 0 0 0,0 1 0 0 0,-1 0 0 0 0,1-1 0 0 0,3-2 0 0 0,-5 3-2 0 0,0-1 0 0 0,0 1-1 0 0,-1-1 1 0 0,1 0 0 0 0,0 1 0 0 0,-1-1-1 0 0,0 1 1 0 0,1-1 0 0 0,-1 0 0 0 0,0 0 0 0 0,0 1-1 0 0,0-1 1 0 0,0 0 0 0 0,0 1 0 0 0,0-1-1 0 0,0 0 1 0 0,0 1 0 0 0,-2-4 0 0 0,1-4 1 0 0,0-46 18 0 0,-2-25-7 0 0,2 76-15 0 0,0-1 0 0 0,0 0 0 0 0,0 0 0 0 0,0 0 0 0 0,-1 1 0 0 0,0-1 0 0 0,0 1 0 0 0,0-1 0 0 0,0 1 0 0 0,-1 0 0 0 0,1 0 0 0 0,-7-7-1 0 0,6 3 88 0 0,13 9 14 0 0,11 6 77 0 0,-19-6-174 0 0,0 0 1 0 0,0-1 0 0 0,0 1-1 0 0,0 1 1 0 0,-1-1-1 0 0,1 0 1 0 0,0 0 0 0 0,-1 1-1 0 0,1-1 1 0 0,-1 1-1 0 0,0-1 1 0 0,1 1 0 0 0,-1 0-1 0 0,2 3 1 0 0,9 11 35 0 0,43 59 219 0 0,42 54 360 0 0,-75-102-545 0 0,6 16 45 0 0,4 7 48 0 0,-16-23-125 0 0,2 18 33 0 0,-2-4-7 0 0,-10-17-53 0 0,-7 13 29 0 0,-1 4 28 0 0,-1-19-61 0 0,-17 7 30 0 0,-32 11 57 0 0,32-27-63 0 0,-4-1-19 0 0,-20-5 8 0 0,12-8-6 0 0,-17-4 20 0 0,11 1 6 0 0,23 2-46 0 0,0 0 0 0 0,-1-2-1 0 0,1 0 1 0 0,1 0 0 0 0,-1-2-1 0 0,1 1 1 0 0,0-2-1 0 0,0 0 1 0 0,1-1 0 0 0,0 0-1 0 0,0-1 1 0 0,-16-14 0 0 0,28 22-2 0 0,-1-1-1 0 0,0 1 1 0 0,0 0 0 0 0,1-1 0 0 0,-1 1 0 0 0,1-1 0 0 0,-1 0 0 0 0,1 1 0 0 0,0-1-1 0 0,0 0 1 0 0,0 0 0 0 0,0 0 0 0 0,0 0 0 0 0,0 0 0 0 0,0 0 0 0 0,1 0-1 0 0,-1 0 1 0 0,1 0 0 0 0,-1 0 0 0 0,1 0 0 0 0,0-1 0 0 0,0 1 0 0 0,0 0 0 0 0,0 0-1 0 0,0 0 1 0 0,0 0 0 0 0,1-1 0 0 0,-1 1 0 0 0,1 0 0 0 0,-1 0 0 0 0,1 0 0 0 0,0 0-1 0 0,0 0 1 0 0,0 0 0 0 0,0 0 0 0 0,0 0 0 0 0,1 1 0 0 0,-1-1 0 0 0,0 0-1 0 0,1 1 1 0 0,2-3 0 0 0,1 0-2 0 0,0-1-1 0 0,0 2 0 0 0,1-1 1 0 0,0 1-1 0 0,-1 0 1 0 0,1 0-1 0 0,6-2 0 0 0,24-5-20 0 0,-10 8 14 0 0,35 1-5 0 0,-19 4 11 0 0,12 5-29 0 0,25 11 68 0 0,-25-6-526 0 0,-53-13 428 0 0,1 0 0 0 0,-1 1 0 0 0,0-1 0 0 0,1 1 0 0 0,-1-1 0 0 0,0 1-1 0 0,0-1 1 0 0,1 1 0 0 0,-1-1 0 0 0,0 1 0 0 0,0 0 0 0 0,0 0 0 0 0,0 0 0 0 0,0 0 0 0 0,0 0-1 0 0,0 0 1 0 0,0 0 0 0 0,0 0 0 0 0,0 0 0 0 0,1 2 0 0 0,-2-2-6 0 0,-1-1-1 0 0,1 1 1 0 0,0 0 0 0 0,0-1 0 0 0,0 1-1 0 0,-1 0 1 0 0,1 0 0 0 0,0-1 0 0 0,-1 1-1 0 0,1 0 1 0 0,0-1 0 0 0,-1 1 0 0 0,1-1-1 0 0,-1 1 1 0 0,1-1 0 0 0,-1 1 0 0 0,0-1-1 0 0,1 1 1 0 0,-1-1 0 0 0,1 1 0 0 0,-1-1-1 0 0,0 1 1 0 0,1-1 0 0 0,-1 0 0 0 0,0 0-1 0 0,0 1 1 0 0,1-1 0 0 0,-1 0 0 0 0,0 0-1 0 0,1 0 1 0 0,-1 0 0 0 0,0 0 0 0 0,0 0-1 0 0,1 0 1 0 0,-1 0 0 0 0,0 0 0 0 0,0 0-1 0 0,0 0 1 0 0,-14 1-5096 0 0</inkml:trace>
</inkml:ink>
</file>

<file path=ppt/ink/ink57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1:00:34.295"/>
    </inkml:context>
    <inkml:brush xml:id="br0">
      <inkml:brushProperty name="width" value="0.1" units="cm"/>
      <inkml:brushProperty name="height" value="0.1" units="cm"/>
    </inkml:brush>
  </inkml:definitions>
  <inkml:trace contextRef="#ctx0" brushRef="#br0">0 168 5129 0 0,'3'-3'2706'0'0,"2"-4"-2438"0"0,17-19 2811 0 0,7 7-2522 0 0,8 2-61 0 0,1 0 1 0 0,1 3 0 0 0,0 1-1 0 0,76-14 1 0 0,-54 17-290 0 0,0 2 0 0 0,108 2 0 0 0,-141 7-793 0 0,0 1 0 0 0,53 11 0 0 0,-78-11-28 0 0,-3 3-303 0 0</inkml:trace>
</inkml:ink>
</file>

<file path=ppt/ink/ink57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1:00:34.642"/>
    </inkml:context>
    <inkml:brush xml:id="br0">
      <inkml:brushProperty name="width" value="0.1" units="cm"/>
      <inkml:brushProperty name="height" value="0.1" units="cm"/>
    </inkml:brush>
  </inkml:definitions>
  <inkml:trace contextRef="#ctx0" brushRef="#br0">0 205 2929 0 0,'4'-9'8755'0'0,"8"-2"-6551"0"0,6-8-2616 0 0,15-29 457 0 0,-19 31-35 0 0,-12 13-6 0 0,0 1 0 0 0,0-1 0 0 0,0 0-1 0 0,-1 1 1 0 0,1-1 0 0 0,-1 0 0 0 0,0 0 0 0 0,0 0 0 0 0,0 0 0 0 0,-1 0 0 0 0,0 0 0 0 0,1-5-1 0 0,0-7 6 0 0,-1 11 2 0 0,5-19-12 0 0,-5 24 1 0 0,0 0 1 0 0,0 0 0 0 0,0 1-1 0 0,1-1 1 0 0,-1 0 0 0 0,0 0 0 0 0,0 1-1 0 0,0-1 1 0 0,0 0 0 0 0,0 0 0 0 0,0 0-1 0 0,0 1 1 0 0,0-1 0 0 0,1 0 0 0 0,-1 0-1 0 0,0 0 1 0 0,0 0 0 0 0,0 1 0 0 0,0-1-1 0 0,1 0 1 0 0,-1 0 0 0 0,0 0 0 0 0,0 0-1 0 0,1 0 1 0 0,-1 0 0 0 0,0 1 0 0 0,0-1-1 0 0,0 0 1 0 0,1 0 0 0 0,-1 0 0 0 0,0 0-1 0 0,0 0 1 0 0,1 0 0 0 0,-1 0 0 0 0,0 0-1 0 0,0 0 1 0 0,1 0 0 0 0,-1 0 0 0 0,0 0-1 0 0,0 0 1 0 0,0 0 0 0 0,1 0 0 0 0,-1-1-1 0 0,0 1 1 0 0,0 0 0 0 0,1 0 0 0 0,-1 0-1 0 0,0 0 1 0 0,0 0 0 0 0,0 0 0 0 0,1-1-1 0 0,-1 1 1 0 0,0 0 0 0 0,0 0-1 0 0,0 0 1 0 0,0 0 0 0 0,0-1 0 0 0,1 1-1 0 0,-1 0 1 0 0,6 14 6 0 0,1-1 0 0 0,0 1 0 0 0,1-1-1 0 0,16 21 1 0 0,24 16 73 0 0,-41-45-114 0 0,4 0 99 0 0,10 10-1082 0 0,-17-9 146 0 0</inkml:trace>
</inkml:ink>
</file>

<file path=ppt/ink/ink57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1:00:34.977"/>
    </inkml:context>
    <inkml:brush xml:id="br0">
      <inkml:brushProperty name="width" value="0.1" units="cm"/>
      <inkml:brushProperty name="height" value="0.1" units="cm"/>
    </inkml:brush>
  </inkml:definitions>
  <inkml:trace contextRef="#ctx0" brushRef="#br0">9 1 4569 0 0,'-9'16'5198'0'0,"11"17"-4947"0"0,0-24 173 0 0,2 24-232 0 0,5 14 244 0 0,24 67 713 0 0,-27-92-1040 0 0,-2-10-142 0 0,-1-5-101 0 0,0 0 1 0 0,-1 0-1 0 0,0 0 0 0 0,0 0 1 0 0,-1 0-1 0 0,0 1 1 0 0,0-1-1 0 0,-1 1 0 0 0,0-1 1 0 0,0 0-1 0 0,-2 9 1 0 0,-2-13-604 0 0,-1-1-440 0 0</inkml:trace>
</inkml:ink>
</file>

<file path=ppt/ink/ink5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23:33:07.953"/>
    </inkml:context>
    <inkml:brush xml:id="br0">
      <inkml:brushProperty name="width" value="0.05" units="cm"/>
      <inkml:brushProperty name="height" value="0.05" units="cm"/>
      <inkml:brushProperty name="color" value="#E71224"/>
    </inkml:brush>
  </inkml:definitions>
  <inkml:trace contextRef="#ctx0" brushRef="#br0">196 114 6113 0 0,'7'-5'2913'0'0,"1"-3"505"0"0,-21 0-3074 0 0,12 8-255 0 0,-1-1 0 0 0,1 1 0 0 0,-1 0 0 0 0,1-1 0 0 0,-1 1 0 0 0,0 0 0 0 0,1 0 0 0 0,-1 0 0 0 0,1 1 0 0 0,-1-1 0 0 0,0 0 0 0 0,1 0 0 0 0,-1 1 0 0 0,1-1 0 0 0,-3 2 0 0 0,-32 20 254 0 0,18-7-229 0 0,-1 0 0 0 0,-19 21 0 0 0,32-29-76 0 0,0 0 0 0 0,0 0 1 0 0,1 1-1 0 0,-1-1 1 0 0,2 1-1 0 0,-1 0 1 0 0,1 1-1 0 0,0-1 0 0 0,1 1 1 0 0,-3 9-1 0 0,5-12-21 0 0,-1 0 0 0 0,2-1 0 0 0,-1 1 0 0 0,0 0 0 0 0,1 0 0 0 0,0-1 0 0 0,1 1 1 0 0,-1 0-1 0 0,1-1 0 0 0,2 9 0 0 0,-1-10-8 0 0,0 0 0 0 0,0 0 0 0 0,0 0 0 0 0,0-1 0 0 0,1 1 0 0 0,0-1 1 0 0,-1 0-1 0 0,1 0 0 0 0,1 0 0 0 0,-1 0 0 0 0,0 0 0 0 0,1 0 0 0 0,-1-1 0 0 0,1 0 1 0 0,4 3-1 0 0,-2-3-3 0 0,-1 1-1 0 0,1-1 1 0 0,0 0 0 0 0,0 0 0 0 0,-1-1 0 0 0,1 1 0 0 0,1-1 0 0 0,-1-1 0 0 0,0 1 0 0 0,0-1-1 0 0,0 0 1 0 0,0 0 0 0 0,0-1 0 0 0,0 0 0 0 0,0 0 0 0 0,0 0 0 0 0,0-1 0 0 0,0 0 0 0 0,0 0-1 0 0,0-1 1 0 0,-1 1 0 0 0,1-1 0 0 0,-1 0 0 0 0,0-1 0 0 0,0 1 0 0 0,0-1 0 0 0,-1 0 0 0 0,1 0-1 0 0,-1-1 1 0 0,5-6 0 0 0,-2 4-12 0 0,-2 0 0 0 0,1 0 0 0 0,-1 0 0 0 0,0-1 0 0 0,-1 0 0 0 0,0 0 0 0 0,0 0 0 0 0,-1-1 0 0 0,0 0 0 0 0,0 1 0 0 0,-1-1 0 0 0,0 0 0 0 0,0 0 0 0 0,-1 0 0 0 0,-1 0 0 0 0,1 0 0 0 0,-1 0 0 0 0,-1 0 0 0 0,0 0 0 0 0,-3-14 0 0 0,0 10 4 0 0,0 0 0 0 0,-2 0 1 0 0,1 0-1 0 0,-2 1 0 0 0,1 0 1 0 0,-2 0-1 0 0,-15-19 0 0 0,19 26 1 0 0,-1 1 0 0 0,1-1-1 0 0,-1 1 1 0 0,0 0 0 0 0,0 0-1 0 0,0 0 1 0 0,-1 1 0 0 0,1 0-1 0 0,-1 0 1 0 0,0 0 0 0 0,0 1-1 0 0,0 0 1 0 0,0 0 0 0 0,0 0-1 0 0,0 1 1 0 0,-1 0 0 0 0,1 0-1 0 0,0 0 1 0 0,-7 1 0 0 0,9 0-86 0 0,-1 1-1 0 0,1-1 1 0 0,0 1 0 0 0,0 0 0 0 0,0 0 0 0 0,0 0-1 0 0,0 0 1 0 0,0 1 0 0 0,0-1 0 0 0,0 1 0 0 0,1 0 0 0 0,-1 0-1 0 0,1 1 1 0 0,-5 3 0 0 0,6-4-27 0 0,0 1 0 0 0,0-1-1 0 0,0 1 1 0 0,0-1 0 0 0,1 1-1 0 0,-1-1 1 0 0,1 1 0 0 0,0 0 0 0 0,0 0-1 0 0,0 0 1 0 0,0 0 0 0 0,0 0-1 0 0,1 0 1 0 0,-1 0 0 0 0,1 0 0 0 0,0 0-1 0 0,0 0 1 0 0,0 0 0 0 0,0 0 0 0 0,2 6-1 0 0,-1-3-1092 0 0</inkml:trace>
</inkml:ink>
</file>

<file path=ppt/ink/ink57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1:00:35.326"/>
    </inkml:context>
    <inkml:brush xml:id="br0">
      <inkml:brushProperty name="width" value="0.1" units="cm"/>
      <inkml:brushProperty name="height" value="0.1" units="cm"/>
    </inkml:brush>
  </inkml:definitions>
  <inkml:trace contextRef="#ctx0" brushRef="#br0">1 65 5433 0 0,'14'-8'5816'0'0,"26"3"-5319"0"0,-16 2-211 0 0,-15 1-197 0 0,14-3 154 0 0,-7 1-116 0 0,7-2-53 0 0,13-2 98 0 0,15-3 52 0 0,-19 1-193 0 0,-8 7-290 0 0,-10 6-376 0 0,-2-1-590 0 0,-3-1-85 0 0</inkml:trace>
</inkml:ink>
</file>

<file path=ppt/ink/ink57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1:00:35.813"/>
    </inkml:context>
    <inkml:brush xml:id="br0">
      <inkml:brushProperty name="width" value="0.1" units="cm"/>
      <inkml:brushProperty name="height" value="0.1" units="cm"/>
    </inkml:brush>
  </inkml:definitions>
  <inkml:trace contextRef="#ctx0" brushRef="#br0">181 158 4993 0 0,'24'29'490'0'0,"-9"-12"6424"0"0,-10-11-6614 0 0,15-4 52 0 0,8-5-182 0 0,-27 3-166 0 0,0-1-1 0 0,0 1 1 0 0,0-1 0 0 0,-1 1 0 0 0,1-1 0 0 0,0 1-1 0 0,0-1 1 0 0,0 1 0 0 0,-1-1 0 0 0,1 0-1 0 0,0 1 1 0 0,-1-1 0 0 0,1 0 0 0 0,0 0 0 0 0,-1 0-1 0 0,1 0 1 0 0,-1 1 0 0 0,1-1 0 0 0,-1 0 0 0 0,1-2-1 0 0,9-16 25 0 0,23-25-7 0 0,-32 42-18 0 0,0 1 0 0 0,0-1 0 0 0,0 0 0 0 0,0 0 0 0 0,-1 0 0 0 0,1 0 0 0 0,0 0 0 0 0,-1 0 0 0 0,0 0 0 0 0,1 0 0 0 0,-1 0 0 0 0,0 0 0 0 0,0 0-1 0 0,0 0 1 0 0,0 0 0 0 0,0 0 0 0 0,-1 0 0 0 0,1 0 0 0 0,-1 0 0 0 0,1 0 0 0 0,-1 0 0 0 0,0 0 0 0 0,0 0 0 0 0,0 1 0 0 0,-1-3 0 0 0,0 0 4 0 0,-1 1-1 0 0,1-1 1 0 0,-1 1-1 0 0,0 0 1 0 0,0 0-1 0 0,0 0 1 0 0,-1 0-1 0 0,-4-3 1 0 0,-8-4 14 0 0,2 1-8 0 0,-6-3-5 0 0,15 10-10 0 0,0 0 1 0 0,-1 0-1 0 0,1 0 0 0 0,-1 1 1 0 0,1-1-1 0 0,-1 1 0 0 0,0 0 1 0 0,1 1-1 0 0,-7 0 0 0 0,-8-1 0 0 0,14 1 1 0 0,1 0 0 0 0,-1-1 0 0 0,0 2 0 0 0,1-1 0 0 0,-1 1 0 0 0,0 0 0 0 0,1 0 0 0 0,-1 0 0 0 0,1 1 0 0 0,-1 0 0 0 0,1 0 0 0 0,0 0 0 0 0,-1 1 0 0 0,-7 5 0 0 0,-4 5 1 0 0,8-1 1 0 0,4-1 2 0 0,-4 3 7 0 0,-2 4 9 0 0,5-6-3 0 0,3-5-1 0 0,0 0-1 0 0,0 0 1 0 0,1 0 0 0 0,-1 0-1 0 0,0 9 1 0 0,1 4 17 0 0,1-12-12 0 0,1 1-1 0 0,0-1 1 0 0,0 1-1 0 0,1-1 1 0 0,0 0-1 0 0,0 1 1 0 0,1-1-1 0 0,0 0 1 0 0,1 0-1 0 0,0 0 1 0 0,0 0-1 0 0,1 0 1 0 0,0-1-1 0 0,0 1 1 0 0,1-1-1 0 0,0 0 1 0 0,0-1-1 0 0,6 7 1 0 0,-5-7-9 0 0,0-1-1 0 0,1 0 1 0 0,-1-1 0 0 0,1 0-1 0 0,0 0 1 0 0,0 0 0 0 0,0-1-1 0 0,0 0 1 0 0,1 0 0 0 0,-1-1-1 0 0,1 0 1 0 0,14 2 0 0 0,9 1 5 0 0,-3-1 7 0 0,-12-2-7 0 0,0 0 1 0 0,0-1 0 0 0,0-1-1 0 0,0 0 1 0 0,21-4-1 0 0,42-14 55 0 0,13-1-4 0 0,-83 16-61 0 0,0 1 1 0 0,0-1-1 0 0,0-1 0 0 0,0 0 1 0 0,14-9-1 0 0,4-1-120 0 0,-10 7-34 0 0,9 3-263 0 0,-14 7-101 0 0,-11-2 81 0 0</inkml:trace>
</inkml:ink>
</file>

<file path=ppt/ink/ink57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1:00:36.227"/>
    </inkml:context>
    <inkml:brush xml:id="br0">
      <inkml:brushProperty name="width" value="0.1" units="cm"/>
      <inkml:brushProperty name="height" value="0.1" units="cm"/>
    </inkml:brush>
  </inkml:definitions>
  <inkml:trace contextRef="#ctx0" brushRef="#br0">59 131 2553 0 0,'-33'17'450'0'0,"8"-5"3576"0"0,62-34-1036 0 0,-20 14-2550 0 0,7 0-44 0 0,-5 1-148 0 0,-6 1-41 0 0,62-18 929 0 0,-12 5-602 0 0,-31 8-196 0 0,0 2-1 0 0,1 0 0 0 0,54-5 1 0 0,100-1-589 0 0,-157 8-1344 0 0,-27 6 657 0 0</inkml:trace>
</inkml:ink>
</file>

<file path=ppt/ink/ink57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1:00:36.982"/>
    </inkml:context>
    <inkml:brush xml:id="br0">
      <inkml:brushProperty name="width" value="0.1" units="cm"/>
      <inkml:brushProperty name="height" value="0.1" units="cm"/>
    </inkml:brush>
  </inkml:definitions>
  <inkml:trace contextRef="#ctx0" brushRef="#br0">0 251 3793 0 0,'1'-25'3734'0'0,"1"-10"-602"0"0,5-5-1990 0 0,15-20-1095 0 0,-6 33 744 0 0,9-5-568 0 0,-22 28-198 0 0,1 1 0 0 0,0 0 0 0 0,0 0 0 0 0,0 0-1 0 0,0 1 1 0 0,0-1 0 0 0,0 1 0 0 0,1 0-1 0 0,-1 0 1 0 0,10-2 0 0 0,9 13 32 0 0,-21-9-26 0 0,7 1 63 0 0,5 4-91 0 0,-9 0 20 0 0,12 14-10 0 0,84 106 195 0 0,-66-80-126 0 0,-10-15-1 0 0,-18-23 75 0 0,0-6-1642 0 0</inkml:trace>
</inkml:ink>
</file>

<file path=ppt/ink/ink57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1:00:42.684"/>
    </inkml:context>
    <inkml:brush xml:id="br0">
      <inkml:brushProperty name="width" value="0.1" units="cm"/>
      <inkml:brushProperty name="height" value="0.1" units="cm"/>
    </inkml:brush>
  </inkml:definitions>
  <inkml:trace contextRef="#ctx0" brushRef="#br0">4 3 2793 0 0,'48'9'6932'0'0,"-49"-8"-6879"0"0,1-1 1 0 0,-1 1 0 0 0,1 0 0 0 0,-1 0 0 0 0,1 0 0 0 0,0 0-1 0 0,-1 0 1 0 0,1 0 0 0 0,0 0 0 0 0,0 0 0 0 0,0 0 0 0 0,-1 0 0 0 0,1 0-1 0 0,0 0 1 0 0,0 0 0 0 0,1 0 0 0 0,-1 0 0 0 0,0 2 0 0 0,5 12 180 0 0,9-3 120 0 0,-5-7-266 0 0,69 21 361 0 0,-76-25-441 0 0,1 0 0 0 0,-1 0 0 0 0,0 0 0 0 0,0 0 0 0 0,0-1 0 0 0,1 1 1 0 0,-1-1-1 0 0,0 1 0 0 0,1-1 0 0 0,-1 0 0 0 0,1 0 0 0 0,-1 0 0 0 0,0 0 0 0 0,1 0 0 0 0,-1-1 0 0 0,0 1 0 0 0,1-1 0 0 0,-1 1 0 0 0,0-1 0 0 0,0 0 0 0 0,0 0 0 0 0,1 0 0 0 0,-1 0 0 0 0,0 0 0 0 0,0-1 0 0 0,0 1 0 0 0,-1-1 1 0 0,1 1-1 0 0,0-1 0 0 0,-1 1 0 0 0,1-1 0 0 0,0 0 0 0 0,-1 0 0 0 0,0 0 0 0 0,0 0 0 0 0,1 0 0 0 0,-1 0 0 0 0,0 0 0 0 0,-1-1 0 0 0,1 1 0 0 0,0 0 0 0 0,-1 0 0 0 0,1-1 0 0 0,-1 1 0 0 0,0 0 0 0 0,1-1 0 0 0,-1 1 0 0 0,0 0 1 0 0,-1-1-1 0 0,1 1 0 0 0,0-1 0 0 0,-1 1 0 0 0,1 0 0 0 0,-1 0 0 0 0,0-1 0 0 0,1 1 0 0 0,-3-4 0 0 0,-1-1-148 0 0,1-2 641 0 0,12 13-46 0 0,1 5-346 0 0,0 8-26 0 0,4 5-8 0 0,2 1 33 0 0,-1 0 0 0 0,-1 0 0 0 0,-1 2 0 0 0,16 41 0 0 0,-6 8 111 0 0,16 57 62 0 0,-35-116-245 0 0,-2 0 0 0 0,1-1 0 0 0,-2 1 0 0 0,0 0 0 0 0,-1 0 0 0 0,-3 23 0 0 0,1-30-24 0 0,0 0 0 0 0,-1-1 0 0 0,0 1 0 0 0,-1-1 0 0 0,0 0 0 0 0,0 0 0 0 0,0 0 0 0 0,-1 0 0 0 0,0-1 0 0 0,0 0 0 0 0,-11 10 0 0 0,11-12-5 0 0,0-1 1 0 0,1 1-1 0 0,-1-1 0 0 0,0 0 0 0 0,0-1 0 0 0,-1 1 1 0 0,1-1-1 0 0,-8 2 0 0 0,1-1 11 0 0,-1-1 1 0 0,0 1-1 0 0,1-2 1 0 0,-27 0 0 0 0,28-1-15 0 0,-45-3 9 0 0,45 2-13 0 0,0 0 0 0 0,1-1 0 0 0,-1 0 1 0 0,0-1-1 0 0,-16-6 0 0 0,22 7 0 0 0,0-1 1 0 0,0 1-1 0 0,0-1 0 0 0,0 0 0 0 0,1-1 0 0 0,-1 1 0 0 0,1-1 0 0 0,0 0 1 0 0,0 0-1 0 0,1 0 0 0 0,-1-1 0 0 0,1 1 0 0 0,0-1 0 0 0,0 0 0 0 0,-4-10 1 0 0,6 12-3 0 0,0 0 1 0 0,0 0-1 0 0,0-1 1 0 0,1 1-1 0 0,-1 0 1 0 0,1-1-1 0 0,0 1 1 0 0,0-1-1 0 0,0 1 1 0 0,1 0-1 0 0,-1-1 1 0 0,1 1 0 0 0,0 0-1 0 0,0-1 1 0 0,0 1-1 0 0,0 0 1 0 0,0 0-1 0 0,1 0 1 0 0,-1 0-1 0 0,1 0 1 0 0,0 0-1 0 0,0 0 1 0 0,0 1-1 0 0,1-1 1 0 0,-1 1-1 0 0,0-1 1 0 0,5-2 0 0 0,6-4-12 0 0,9-3-2 0 0,42-12-7 0 0,-36 14 21 0 0,85-29-15 0 0,-103 35 19 0 0,0 1 1 0 0,1 1-1 0 0,-1-1 1 0 0,0 2-1 0 0,1-1 1 0 0,0 2-1 0 0,11-1 1 0 0,0 1 3 0 0,-10-3-120 0 0,1-5 382 0 0,0 0-674 0 0,-3 6-868 0 0</inkml:trace>
</inkml:ink>
</file>

<file path=ppt/ink/ink57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1:00:43.219"/>
    </inkml:context>
    <inkml:brush xml:id="br0">
      <inkml:brushProperty name="width" value="0.1" units="cm"/>
      <inkml:brushProperty name="height" value="0.1" units="cm"/>
    </inkml:brush>
  </inkml:definitions>
  <inkml:trace contextRef="#ctx0" brushRef="#br0">93 271 2152 0 0,'-21'-7'849'0'0,"17"5"-466"0"0,0 0 0 0 0,0 1 0 0 0,-1-1 0 0 0,1 1-1 0 0,0 0 1 0 0,0 0 0 0 0,-1 1 0 0 0,-5-1 0 0 0,5 1 580 0 0,-7 0 2038 0 0,6-3-1209 0 0,2-3-827 0 0,3-1-1061 0 0,4-27 461 0 0,10-14-92 0 0,8 2-180 0 0,20-17 78 0 0,-41 63-168 0 0,4-5 20 0 0,-1 0 0 0 0,1 0 1 0 0,0 1-1 0 0,0-1 0 0 0,0 1 0 0 0,0 0 0 0 0,1 0 1 0 0,9-6-1 0 0,-13 14-42 0 0,3 5 16 0 0,8 19 2 0 0,12 15 10 0 0,4-1 7 0 0,21 14 0 0 0,-39-47-139 0 0,0 0-265 0 0,0 1 0 0 0,-1 0-1 0 0,12 16 1 0 0,-13-21-28 0 0,3-5 149 0 0</inkml:trace>
</inkml:ink>
</file>

<file path=ppt/ink/ink57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1:00:43.651"/>
    </inkml:context>
    <inkml:brush xml:id="br0">
      <inkml:brushProperty name="width" value="0.1" units="cm"/>
      <inkml:brushProperty name="height" value="0.1" units="cm"/>
    </inkml:brush>
  </inkml:definitions>
  <inkml:trace contextRef="#ctx0" brushRef="#br0">1 0 5377 0 0,'30'35'2234'0'0,"-18"-29"2045"0"0,12-10-3682 0 0,4 2-441 0 0,0-2-52 0 0,1 2 0 0 0,0 1 0 0 0,43 4 0 0 0,-71-2-40 0 0,7 0-538 0 0,-6-2-98 0 0,-4-2 141 0 0,1 1-125 0 0</inkml:trace>
</inkml:ink>
</file>

<file path=ppt/ink/ink57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1:00:44.030"/>
    </inkml:context>
    <inkml:brush xml:id="br0">
      <inkml:brushProperty name="width" value="0.1" units="cm"/>
      <inkml:brushProperty name="height" value="0.1" units="cm"/>
    </inkml:brush>
  </inkml:definitions>
  <inkml:trace contextRef="#ctx0" brushRef="#br0">0 35 4553 0 0,'7'-9'5649'0'0,"18"3"-5536"0"0,-17 5 430 0 0,5-2-238 0 0,6-2-99 0 0,3-1-241 0 0,12 1-271 0 0,-33 5 179 0 0</inkml:trace>
</inkml:ink>
</file>

<file path=ppt/ink/ink57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1:00:44.587"/>
    </inkml:context>
    <inkml:brush xml:id="br0">
      <inkml:brushProperty name="width" value="0.1" units="cm"/>
      <inkml:brushProperty name="height" value="0.1" units="cm"/>
    </inkml:brush>
  </inkml:definitions>
  <inkml:trace contextRef="#ctx0" brushRef="#br0">1 105 3473 0 0,'5'-5'3361'0'0,"0"0"-2562"0"0,-4 2-422 0 0,-1 0 232 0 0,0-1 43 0 0,0 1 40 0 0,0 0-75 0 0,0 2-365 0 0,4 28 1236 0 0,16 17-655 0 0,12-5-887 0 0,-28-35 71 0 0,1 0 1 0 0,-1-1 0 0 0,1 1 0 0 0,-1-1 0 0 0,1-1 0 0 0,0 1 0 0 0,0 0 0 0 0,0-1 0 0 0,1 0 0 0 0,9 2 0 0 0,-5-3 38 0 0,-2-4-16 0 0,-5 0-15 0 0,1 0 32 0 0,-1 0 4 0 0,-1 1-47 0 0,1 0 1 0 0,-1 0-1 0 0,0-1 1 0 0,0 1-1 0 0,0-1 1 0 0,0 1-1 0 0,0-1 0 0 0,-1 0 1 0 0,1 0-1 0 0,-1 1 1 0 0,2-6-1 0 0,5-24 24 0 0,-6 0-31 0 0,-5 14-5 0 0,-12-13-1 0 0,-4-5-10 0 0,14 10-31 0 0,5 26 87 0 0,20 15 410 0 0,-9-4-386 0 0,27 28 264 0 0,62 86 1 0 0,-96-117-312 0 0,0-1 0 0 0,0 1-1 0 0,-1 0 1 0 0,0-1 0 0 0,0 2 0 0 0,-1-1 0 0 0,0 0 0 0 0,1 16 0 0 0,0 33 69 0 0,-3-19-47 0 0,-1 14-4 0 0,2-42-22 0 0,-1 0 1 0 0,0 0-1 0 0,-1 0 0 0 0,0 0 1 0 0,-5 17-1 0 0,5-24-11 0 0,0 0-1 0 0,0 0 1 0 0,-1 0-1 0 0,1 0 1 0 0,-1 0-1 0 0,0 0 0 0 0,0-1 1 0 0,0 1-1 0 0,0-1 1 0 0,0 1-1 0 0,-1-1 0 0 0,1 0 1 0 0,-1 0-1 0 0,1 0 1 0 0,-1 0-1 0 0,0 0 1 0 0,0 0-1 0 0,1-1 0 0 0,-1 0 1 0 0,-1 1-1 0 0,-2 0 1 0 0,-10 3 8 0 0,-13 4 10 0 0,-14-1-1 0 0,37-7-25 0 0,0-1-1 0 0,0 0 0 0 0,1-1 1 0 0,-1 1-1 0 0,0-1 0 0 0,0 0 1 0 0,1 0-1 0 0,-1-1 0 0 0,1 0 1 0 0,-1 0-1 0 0,-7-4 0 0 0,0-3 3 0 0,-5-10-11 0 0,15 15 5 0 0,1 1 0 0 0,-1-1 1 0 0,1 0-1 0 0,0 0 0 0 0,0 0 1 0 0,0 0-1 0 0,1 0 1 0 0,0 0-1 0 0,-1 0 0 0 0,2-1 1 0 0,-1 1-1 0 0,0-7 0 0 0,1 7 2 0 0,0 0 1 0 0,0 1-1 0 0,1-1 0 0 0,0 0 0 0 0,0 1 0 0 0,0-1 0 0 0,0 1 0 0 0,1-1 0 0 0,-1 1 1 0 0,1 0-1 0 0,0-1 0 0 0,0 1 0 0 0,0 0 0 0 0,0 0 0 0 0,0 0 0 0 0,1 1 0 0 0,-1-1 1 0 0,1 0-1 0 0,0 1 0 0 0,0 0 0 0 0,0 0 0 0 0,0 0 0 0 0,0 0 0 0 0,5-2 0 0 0,4-1-4 0 0,0 1 0 0 0,0 0-1 0 0,0 1 1 0 0,1 0-1 0 0,22-1 1 0 0,-5 0-36 0 0,1 1 1 0 0,-1 1 0 0 0,1 2 0 0 0,0 1 0 0 0,53 8-1 0 0,-48-4-1736 0 0</inkml:trace>
</inkml:ink>
</file>

<file path=ppt/ink/ink57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1:00:44.939"/>
    </inkml:context>
    <inkml:brush xml:id="br0">
      <inkml:brushProperty name="width" value="0.1" units="cm"/>
      <inkml:brushProperty name="height" value="0.1" units="cm"/>
    </inkml:brush>
  </inkml:definitions>
  <inkml:trace contextRef="#ctx0" brushRef="#br0">1 108 4825 0 0,'12'-5'6214'0'0,"-9"3"-5923"0"0,14-3 616 0 0,84-11 219 0 0,-64 12-413 0 0,15-3-214 0 0,435-39 555 0 0,-465 45-1490 0 0,-14 2 215 0 0,-1-1-1 0 0,1 0 1 0 0,0-1 0 0 0,-1 0 0 0 0,1 0 0 0 0,-1 0 0 0 0,1-1-1 0 0,-1 0 1 0 0,1-1 0 0 0,-1 0 0 0 0,10-5 0 0 0</inkml:trace>
</inkml:ink>
</file>

<file path=ppt/ink/ink5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23:33:08.311"/>
    </inkml:context>
    <inkml:brush xml:id="br0">
      <inkml:brushProperty name="width" value="0.05" units="cm"/>
      <inkml:brushProperty name="height" value="0.05" units="cm"/>
      <inkml:brushProperty name="color" value="#E71224"/>
    </inkml:brush>
  </inkml:definitions>
  <inkml:trace contextRef="#ctx0" brushRef="#br0">156 10 6473 0 0,'-4'-9'6367'0'0,"-6"8"-4334"0"0,-7 9-2161 0 0,4 0 278 0 0,11-7-148 0 0,-10 6 29 0 0,0 1-1 0 0,0 0 1 0 0,-13 13-1 0 0,22-18-14 0 0,-1 0-1 0 0,1 1 0 0 0,0 0 0 0 0,0 0 0 0 0,0 0 0 0 0,0 0 1 0 0,1 0-1 0 0,0 1 0 0 0,0-1 0 0 0,0 1 0 0 0,0 0 0 0 0,1-1 0 0 0,-1 1 1 0 0,1 0-1 0 0,0 6 0 0 0,-6 15 41 0 0,3-8 39 0 0,4-16-87 0 0,0 1 1 0 0,0-1-1 0 0,1 0 0 0 0,-1 0 0 0 0,1 0 1 0 0,-1 0-1 0 0,1 0 0 0 0,0 0 1 0 0,0 0-1 0 0,0 0 0 0 0,0 0 1 0 0,0 0-1 0 0,0 0 0 0 0,1 0 1 0 0,1 2-1 0 0,2 6 5 0 0,-9 2-1 0 0,4-11-11 0 0,0-1 0 0 0,-1 1 0 0 0,1-1 0 0 0,0 1 0 0 0,0-1 1 0 0,-1 1-1 0 0,1-1 0 0 0,0 1 0 0 0,0 0 0 0 0,0-1 0 0 0,0 1 0 0 0,-1-1 0 0 0,1 1 0 0 0,0-1 0 0 0,0 1 0 0 0,0-1 0 0 0,0 1 0 0 0,1 0 0 0 0,-1-1 0 0 0,0 1 1 0 0,0-1-1 0 0,0 1 0 0 0,0-1 0 0 0,1 1 0 0 0,-1-1 0 0 0,0 1 0 0 0,0-1 0 0 0,1 1 0 0 0,-1-1 0 0 0,0 1 0 0 0,1-1 0 0 0,-1 1 0 0 0,0-1 0 0 0,1 0 0 0 0,-1 1 0 0 0,1-1 1 0 0,-1 1-1 0 0,1-1 0 0 0,-1 0 0 0 0,1 0 0 0 0,-1 1 0 0 0,1-1 0 0 0,0 0 0 0 0,6 5 15 0 0,19 12 15 0 0,-21-13-26 0 0,3 1 3 0 0,-4-2-8 0 0,0-1-1 0 0,1 1 1 0 0,-1-1-1 0 0,1-1 1 0 0,0 1 0 0 0,0-1-1 0 0,0 1 1 0 0,-1-1-1 0 0,1-1 1 0 0,0 1 0 0 0,10-1-1 0 0,55-7-1832 0 0,-66 6 1528 0 0,7-2-531 0 0</inkml:trace>
  <inkml:trace contextRef="#ctx0" brushRef="#br0" timeOffset="1">176 730 7290 0 0,'0'10'2703'0'0,"1"16"1517"0"0,2 15-3159 0 0,9-4-1851 0 0,4-18 1719 0 0,-4-13-544 0 0,-8-14-2999 0 0,-4 6 1505 0 0</inkml:trace>
</inkml:ink>
</file>

<file path=ppt/ink/ink57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1:00:47.402"/>
    </inkml:context>
    <inkml:brush xml:id="br0">
      <inkml:brushProperty name="width" value="0.1" units="cm"/>
      <inkml:brushProperty name="height" value="0.1" units="cm"/>
    </inkml:brush>
  </inkml:definitions>
  <inkml:trace contextRef="#ctx0" brushRef="#br0">1 1 4401 0 0,'14'5'6769'0'0,"-12"-4"-6406"0"0,9 2 64 0 0,16 4 126 0 0,31 0-391 0 0,-29-6-253 0 0,-7 4-193 0 0,-15-5-181 0 0</inkml:trace>
</inkml:ink>
</file>

<file path=ppt/ink/ink57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1:00:48.216"/>
    </inkml:context>
    <inkml:brush xml:id="br0">
      <inkml:brushProperty name="width" value="0.1" units="cm"/>
      <inkml:brushProperty name="height" value="0.1" units="cm"/>
    </inkml:brush>
  </inkml:definitions>
  <inkml:trace contextRef="#ctx0" brushRef="#br0">123 179 4121 0 0,'49'6'1033'0'0,"-49"-6"-923"0"0,1 0-1 0 0,-1 0 0 0 0,1 0 0 0 0,-1 0 0 0 0,1 0 0 0 0,-1 0 0 0 0,1 0 1 0 0,-1 0-1 0 0,0 0 0 0 0,1 0 0 0 0,-1 0 0 0 0,1 0 0 0 0,-1 0 1 0 0,1-1-1 0 0,-1 1 0 0 0,0 0 0 0 0,1 0 0 0 0,-1-1 0 0 0,1 1 0 0 0,-1 0 1 0 0,0 0-1 0 0,1-1 0 0 0,-1 1 0 0 0,0 0 0 0 0,0-1 0 0 0,1 1 1 0 0,-1-1-1 0 0,0 1 0 0 0,0 0 0 0 0,1-1 0 0 0,-1 1 0 0 0,0-1 0 0 0,0 1 1 0 0,0-1-1 0 0,7-7 1145 0 0,21-2-511 0 0,44-24-1 0 0,-68 32-684 0 0,3-2 13 0 0,0 1 0 0 0,-1-1 0 0 0,1-1 1 0 0,-1 1-1 0 0,0-1 0 0 0,-1 0 0 0 0,1 0 1 0 0,-1-1-1 0 0,8-10 0 0 0,-8 0 157 0 0,-3 3-107 0 0,0 3-54 0 0,0 5-55 0 0,-3 4-8 0 0,1 0 0 0 0,0 0 0 0 0,0 1-1 0 0,-1-1 1 0 0,1 0 0 0 0,0 0 0 0 0,-1 0 0 0 0,1 0-1 0 0,-1 1 1 0 0,1-1 0 0 0,-1 0 0 0 0,1 1 0 0 0,-1-1-1 0 0,0 0 1 0 0,1 1 0 0 0,-1-1 0 0 0,0 0 0 0 0,0 1-1 0 0,1-1 1 0 0,-1 1 0 0 0,0 0 0 0 0,0-1 0 0 0,0 1-1 0 0,1 0 1 0 0,-1-1 0 0 0,0 1 0 0 0,0 0 0 0 0,0 0-1 0 0,0 0 1 0 0,0 0 0 0 0,0 0 0 0 0,0 0 0 0 0,-1 0-1 0 0,-39-5 37 0 0,29 6-38 0 0,0 0-1 0 0,0 0 0 0 0,1 1 0 0 0,-19 5 0 0 0,-37 19 2 0 0,22-6-2 0 0,-7 3-1 0 0,47-21 29 0 0,0 0 0 0 0,0 0-1 0 0,0 1 1 0 0,0 0 0 0 0,0 0 0 0 0,0 0 0 0 0,1 0 0 0 0,-1 1 0 0 0,1 0 0 0 0,0 0 0 0 0,-5 6 0 0 0,8-7-16 0 0,0-1 1 0 0,0 0-1 0 0,0 0 1 0 0,1 1 0 0 0,-1-1-1 0 0,0 1 1 0 0,1-1-1 0 0,0 0 1 0 0,0 1 0 0 0,-1-1-1 0 0,1 1 1 0 0,1-1-1 0 0,-1 1 1 0 0,0-1 0 0 0,1 1-1 0 0,-1-1 1 0 0,1 0 0 0 0,-1 1-1 0 0,1-1 1 0 0,0 0-1 0 0,0 1 1 0 0,0-1 0 0 0,1 0-1 0 0,-1 0 1 0 0,0 0-1 0 0,1 0 1 0 0,0 0 0 0 0,3 3-1 0 0,0 1 22 0 0,0-1-1 0 0,1 1 0 0 0,-1-1 0 0 0,1 0 0 0 0,1 0 1 0 0,-1-1-1 0 0,1 0 0 0 0,8 4 0 0 0,-3-3 7 0 0,0-1 0 0 0,0 0 0 0 0,1-1 0 0 0,-1 0 0 0 0,1-1 0 0 0,0 0 0 0 0,20 0 0 0 0,-1-3-11 0 0,0-2 1 0 0,-1 0-1 0 0,1-3 1 0 0,40-11-1 0 0,-44 10-809 0 0,-22 6 582 0 0,-1 0-1 0 0,1 0 1 0 0,-1 0 0 0 0,1-1-1 0 0,-1 0 1 0 0,0 0 0 0 0,1-1-1 0 0,-1 1 1 0 0,0-1 0 0 0,-1 0-1 0 0,1-1 1 0 0,0 1 0 0 0,4-5-1 0 0</inkml:trace>
</inkml:ink>
</file>

<file path=ppt/ink/ink57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1:00:48.736"/>
    </inkml:context>
    <inkml:brush xml:id="br0">
      <inkml:brushProperty name="width" value="0.1" units="cm"/>
      <inkml:brushProperty name="height" value="0.1" units="cm"/>
    </inkml:brush>
  </inkml:definitions>
  <inkml:trace contextRef="#ctx0" brushRef="#br0">25 96 4873 0 0,'-13'-2'5416'0'0,"4"-4"-3509"0"0,7-1-1147 0 0,5 3-625 0 0,8-2-99 0 0,-6 4-25 0 0,-3 1 14 0 0,38-20 84 0 0,-15 8-85 0 0,1 5 12 0 0,-3 4 34 0 0,-18 3-60 0 0,1 0-1 0 0,-1 0 0 0 0,0 0 0 0 0,1-1 0 0 0,-1 0 1 0 0,8-4-1 0 0,-12 5-1 0 0,0 0-1 0 0,0 1 1 0 0,0-1 0 0 0,0 0 0 0 0,0 1 0 0 0,1-1-1 0 0,-1 0 1 0 0,0 1 0 0 0,0 0 0 0 0,0-1-1 0 0,1 1 1 0 0,-1 0 0 0 0,0-1 0 0 0,0 1-1 0 0,1 0 1 0 0,-1 0 0 0 0,0 0 0 0 0,0 0 0 0 0,1 0-1 0 0,-1 1 1 0 0,0-1 0 0 0,0 0 0 0 0,1 0-1 0 0,1 1 1 0 0,-2 1 30 0 0,0 0 1 0 0,0 0-1 0 0,0 0 0 0 0,0 0 0 0 0,0 1 0 0 0,0-1 0 0 0,0 0 1 0 0,-1 0-1 0 0,1 0 0 0 0,-1 1 0 0 0,1 2 0 0 0,5 24 121 0 0,-3-21-222 0 0,-2-2 27 0 0,0 0 0 0 0,0 0 0 0 0,1 0 0 0 0,0 0 0 0 0,0 0-1 0 0,1 0 1 0 0,0 0 0 0 0,0-1 0 0 0,0 1 0 0 0,0-1 0 0 0,1 0 0 0 0,0 0-1 0 0,0 0 1 0 0,1-1 0 0 0,-1 1 0 0 0,1-1 0 0 0,0 0 0 0 0,0 0 0 0 0,0-1-1 0 0,9 5 1 0 0,-7-2-306 0 0,-18-11-357 0 0,2-3-274 0 0</inkml:trace>
</inkml:ink>
</file>

<file path=ppt/ink/ink57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1:02:57.156"/>
    </inkml:context>
    <inkml:brush xml:id="br0">
      <inkml:brushProperty name="width" value="0.1" units="cm"/>
      <inkml:brushProperty name="height" value="0.1" units="cm"/>
    </inkml:brush>
  </inkml:definitions>
  <inkml:trace contextRef="#ctx0" brushRef="#br0">209 173 5481 0 0,'-57'103'1830'0'0,"45"-79"-774"0"0,13-15 665 0 0,23-17 657 0 0,-11 1-2932 0 0,-3 3 596 0 0,-2 1-3 0 0,-1 0-1 0 0,0-1 1 0 0,0 0-1 0 0,-1 0 1 0 0,1 0-1 0 0,-1-1 1 0 0,10-9 0 0 0,32-27 59 0 0,-5 4-30 0 0,-16 11-10 0 0,2 3-24 0 0,19-18 38 0 0,-47 40-67 0 0,0 0-1 0 0,0-1 1 0 0,0 1-1 0 0,0 0 1 0 0,0 0-1 0 0,0-1 1 0 0,0 1-1 0 0,0-1 1 0 0,0 1-1 0 0,-1-1 1 0 0,1 1 0 0 0,-1-1-1 0 0,1 0 1 0 0,-1 1-1 0 0,0-1 1 0 0,0 1-1 0 0,1-1 1 0 0,-1 0-1 0 0,0 1 1 0 0,0-1-1 0 0,-1 0 1 0 0,1 1 0 0 0,0-1-1 0 0,0 1 1 0 0,-1-1-1 0 0,1 0 1 0 0,-1 1-1 0 0,0-1 1 0 0,0-1-1 0 0,-1 0 2 0 0,-1 1 0 0 0,1-1 0 0 0,0 1-1 0 0,-1 0 1 0 0,1 0 0 0 0,-1 0-1 0 0,0 0 1 0 0,1 0 0 0 0,-1 1 0 0 0,0-1-1 0 0,0 1 1 0 0,0 0 0 0 0,0 0-1 0 0,-1 0 1 0 0,1 0 0 0 0,-3 0 0 0 0,-53-3 19 0 0,36 6-15 0 0,-59 12 12 0 0,55-7-17 0 0,-45 18 11 0 0,25-1-8 0 0,5 6-8 0 0,18-6-6 0 0,21-18 5 0 0,0 0 1 0 0,0 0 0 0 0,1 0 0 0 0,0 0-1 0 0,0 1 1 0 0,0-1 0 0 0,0 10 0 0 0,-4 10-5 0 0,4-14 14 0 0,1 1 0 0 0,0 0 0 0 0,1-1 0 0 0,1 1 1 0 0,0 0-1 0 0,0-1 0 0 0,1 1 0 0 0,1-1 0 0 0,0 1 0 0 0,1-1 0 0 0,0 0 0 0 0,1 0 0 0 0,1-1 0 0 0,-1 0 1 0 0,2 1-1 0 0,14 19 0 0 0,-10-21 10 0 0,0 1 0 0 0,1-2 1 0 0,0 0-1 0 0,1 0 0 0 0,0-1 1 0 0,0-1-1 0 0,0 0 0 0 0,1-1 1 0 0,0 0-1 0 0,1-1 1 0 0,-1-1-1 0 0,1 0 0 0 0,0-1 1 0 0,-1 0-1 0 0,17 0 0 0 0,-29-3-19 0 0,17 3 2 0 0,1 0 0 0 0,0-1 0 0 0,0-1 0 0 0,0-1 0 0 0,-1-1 0 0 0,1 0 0 0 0,0-2 0 0 0,31-7 0 0 0,-15 0-149 0 0,-1-2 1 0 0,-1-1 0 0 0,0-1 0 0 0,-1-2 0 0 0,62-40 0 0 0,-81 44-1173 0 0,-7-4-3802 0 0</inkml:trace>
</inkml:ink>
</file>

<file path=ppt/ink/ink57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1:02:57.714"/>
    </inkml:context>
    <inkml:brush xml:id="br0">
      <inkml:brushProperty name="width" value="0.1" units="cm"/>
      <inkml:brushProperty name="height" value="0.1" units="cm"/>
    </inkml:brush>
  </inkml:definitions>
  <inkml:trace contextRef="#ctx0" brushRef="#br0">6 364 4721 0 0,'-5'14'4485'0'0,"6"-6"-3308"0"0,0-7-1159 0 0,0 0 0 0 0,0-1 0 0 0,0 1 0 0 0,0-1 0 0 0,1 1 0 0 0,-1-1 0 0 0,0 0-1 0 0,0 1 1 0 0,0-1 0 0 0,0 0 0 0 0,0 0 0 0 0,1 0 0 0 0,-1 0 0 0 0,0 0 0 0 0,0 0 0 0 0,0 0 0 0 0,0 0 0 0 0,1-1 0 0 0,-1 1 0 0 0,1-1 0 0 0,4 0 29 0 0,0-1 1 0 0,0 0-1 0 0,-1-1 1 0 0,1 1 0 0 0,-1-1-1 0 0,0 0 1 0 0,0-1-1 0 0,0 1 1 0 0,0-1 0 0 0,-1 0-1 0 0,6-5 1 0 0,0 0 47 0 0,3-3 29 0 0,0 0-1 0 0,-1 0 0 0 0,0-1 0 0 0,15-24 0 0 0,-6 8 3 0 0,-9 16-105 0 0,7-5 15 0 0,8-9 20 0 0,-14 8-28 0 0,-12 16-25 0 0,0 0 0 0 0,0 0 0 0 0,0 0 1 0 0,0 0-1 0 0,0 0 0 0 0,0 0 0 0 0,-1 0 0 0 0,1-7 0 0 0,-1 6-2 0 0,0-6 9 0 0,0 0 0 0 0,-1 0-1 0 0,0 1 1 0 0,-3-18-1 0 0,-2 8 9 0 0,-3-3 7 0 0,3 19 11 0 0,-2 46-2 0 0,4-19-28 0 0,-3 39 58 0 0,10-26-25 0 0,5-16-26 0 0,33 51 100 0 0,2 2-91 0 0,-33-59-18 0 0,-5-7-84 0 0,0 0 1 0 0,1 0 0 0 0,0 0 0 0 0,0-1-1 0 0,0 0 1 0 0,1 0 0 0 0,0-1 0 0 0,10 7 0 0 0,2 0-229 0 0</inkml:trace>
</inkml:ink>
</file>

<file path=ppt/ink/ink57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1:02:58.199"/>
    </inkml:context>
    <inkml:brush xml:id="br0">
      <inkml:brushProperty name="width" value="0.1" units="cm"/>
      <inkml:brushProperty name="height" value="0.1" units="cm"/>
    </inkml:brush>
  </inkml:definitions>
  <inkml:trace contextRef="#ctx0" brushRef="#br0">18 7 3825 0 0,'-1'-3'4194'0'0,"0"1"-4162"0"0,1 1-7 0 0,-2 0 55 0 0,-1 1 100 0 0,1 0-43 0 0,0 0-5 0 0,1 1-53 0 0,1 0 0 0 0,-1 0 1 0 0,0 0-1 0 0,1 0 1 0 0,-1 0-1 0 0,1 1 1 0 0,-1-1-1 0 0,1 0 1 0 0,0 0-1 0 0,-1 0 1 0 0,1 0-1 0 0,0 1 0 0 0,0-1 1 0 0,0 0-1 0 0,0 0 1 0 0,0 0-1 0 0,0 2 1 0 0,0-1-6 0 0,-1 10 115 0 0,2 1 1 0 0,-1-1 0 0 0,2 1-1 0 0,-1-1 1 0 0,2 0 0 0 0,0 0-1 0 0,0 0 1 0 0,10 22 0 0 0,4 3 165 0 0,30 46 1 0 0,-13-22-177 0 0,18 29 90 0 0,-41-72-242 0 0,1 11 16 0 0,-9-20-39 0 0,0 0 0 0 0,-1 0 0 0 0,0 0 0 0 0,-1 0-1 0 0,0 0 1 0 0,-1 17 0 0 0,3 22-382 0 0,-2-41 239 0 0,0 0 0 0 0,-1 0 0 0 0,1-1 0 0 0,-1 1 0 0 0,-1 0-1 0 0,1 0 1 0 0,-1-1 0 0 0,0 1 0 0 0,-1 0 0 0 0,-3 10 0 0 0,1-6-407 0 0</inkml:trace>
</inkml:ink>
</file>

<file path=ppt/ink/ink57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1:02:58.657"/>
    </inkml:context>
    <inkml:brush xml:id="br0">
      <inkml:brushProperty name="width" value="0.1" units="cm"/>
      <inkml:brushProperty name="height" value="0.1" units="cm"/>
    </inkml:brush>
  </inkml:definitions>
  <inkml:trace contextRef="#ctx0" brushRef="#br0">1 101 6209 0 0,'105'-33'6114'0'0,"8"11"-4842"0"0,113-4-1331 0 0,-188 23 66 0 0,51-6-153 0 0,0 3 0 0 0,0 5 1 0 0,97 10-1 0 0,-175-7-147 0 0,0 0-1 0 0,-1 0 1 0 0,1 1-1 0 0,15 7 1 0 0,-25-10 228 0 0,0 0-1 0 0,1 0 1 0 0,-1 1 0 0 0,0-1-1 0 0,0 1 1 0 0,0-1 0 0 0,0 1 0 0 0,0-1-1 0 0,0 1 1 0 0,0-1 0 0 0,-1 1 0 0 0,1 0-1 0 0,0-1 1 0 0,0 1 0 0 0,0 0 0 0 0,-1 0-1 0 0,1 0 1 0 0,0-1 0 0 0,-1 1 0 0 0,1 0-1 0 0,-1 0 1 0 0,1 0 0 0 0,-1 0 0 0 0,1 0-1 0 0,-1 0 1 0 0,0 0 0 0 0,1 1-1 0 0,-1-1 1 0 0,0 0 0 0 0,0 0 0 0 0,0 0-1 0 0,0 0 1 0 0,0 0 0 0 0,0 0 0 0 0,0 0-1 0 0,0 0 1 0 0,0 1 0 0 0,-1-1 0 0 0,1 0-1 0 0,0 0 1 0 0,-1 0 0 0 0,1 0 0 0 0,-1 0-1 0 0,1 0 1 0 0,-1 0 0 0 0,1 0 0 0 0,-1-1-1 0 0,0 1 1 0 0,-1 1 0 0 0</inkml:trace>
</inkml:ink>
</file>

<file path=ppt/ink/ink57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1:02:59.242"/>
    </inkml:context>
    <inkml:brush xml:id="br0">
      <inkml:brushProperty name="width" value="0.1" units="cm"/>
      <inkml:brushProperty name="height" value="0.1" units="cm"/>
    </inkml:brush>
  </inkml:definitions>
  <inkml:trace contextRef="#ctx0" brushRef="#br0">0 87 5337 0 0,'30'-61'1312'0'0,"-29"60"-1241"0"0,-1 1 0 0 0,1-1 0 0 0,-1 1 0 0 0,0-1 0 0 0,1 1 0 0 0,-1-1 0 0 0,0 0 0 0 0,1 1 0 0 0,-1-1 0 0 0,0 0 0 0 0,0 0 0 0 0,0 1 0 0 0,1-1 0 0 0,-1 0 0 0 0,0 1-1 0 0,0-1 1 0 0,0 0 0 0 0,0 0 0 0 0,0 1 0 0 0,0-1 0 0 0,-1 0 0 0 0,1 1 0 0 0,0-1 0 0 0,0 0 0 0 0,0 1 0 0 0,-1-1 0 0 0,1 0 0 0 0,0 1 0 0 0,-1-1 0 0 0,1 0 0 0 0,-1 1-1 0 0,1-1 1 0 0,0 1 0 0 0,-1-1 0 0 0,1 1 0 0 0,-1-1 0 0 0,0 1 0 0 0,1-1 0 0 0,-1 1 0 0 0,1-1 0 0 0,-5 1 1940 0 0,20 34-1670 0 0,-6-17-266 0 0,1 0-1 0 0,1-1 1 0 0,0 0-1 0 0,19 20 1 0 0,0-3 135 0 0,13 12-69 0 0,29 22 12 0 0,7-9-58 0 0,-25-30-58 0 0,-47-25-150 0 0,1 0-1 0 0,-1-1 1 0 0,1 0 0 0 0,-1 0 0 0 0,13 1-1 0 0,-18-3 50 0 0,0 0-1 0 0,0 0 0 0 0,0 0 1 0 0,0 0-1 0 0,0 0 1 0 0,0 0-1 0 0,0-1 0 0 0,-1 1 1 0 0,1-1-1 0 0,0 1 0 0 0,0-1 1 0 0,0 0-1 0 0,0 0 1 0 0,0 0-1 0 0,-1 0 0 0 0,1 0 1 0 0,0 0-1 0 0,-1 0 0 0 0,1-1 1 0 0,-1 1-1 0 0,1 0 0 0 0,-1-1 1 0 0,0 0-1 0 0,2-1 1 0 0,4-8-662 0 0</inkml:trace>
</inkml:ink>
</file>

<file path=ppt/ink/ink57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1:02:59.641"/>
    </inkml:context>
    <inkml:brush xml:id="br0">
      <inkml:brushProperty name="width" value="0.1" units="cm"/>
      <inkml:brushProperty name="height" value="0.1" units="cm"/>
    </inkml:brush>
  </inkml:definitions>
  <inkml:trace contextRef="#ctx0" brushRef="#br0">295 6 6161 0 0,'0'-1'3246'0'0,"1"-3"-2599"0"0,1 4-69 0 0,18 32-217 0 0,-6-14-289 0 0,-7-10-35 0 0,0 1-1 0 0,-1 0 1 0 0,0 0 0 0 0,0 1 0 0 0,-1 0 0 0 0,5 12-1 0 0,19 56 285 0 0,-5-10-8 0 0,25 123 1 0 0,-39-124-237 0 0,9 225 61 0 0,-12-120-59 0 0,-6-98-30 0 0,-1-63-45 0 0,0-5-6 0 0,-1 14 9 0 0,-4 13 10 0 0,-9-6-53 0 0,-4-18-51 0 0,10-8 2 0 0,-1 0 1 0 0,0-1-1 0 0,0 0 1 0 0,0 0-1 0 0,0-1 1 0 0,1 0-1 0 0,-1-1 0 0 0,0 1 1 0 0,1-2-1 0 0,-1 1 1 0 0,1-1-1 0 0,0-1 1 0 0,-9-4-1 0 0,-6-4-129 0 0,1-1-1 0 0,1 0 1 0 0,-29-24-1 0 0,20 13 248 0 0,0-2 0 0 0,2-1 0 0 0,1-1-1 0 0,1-1 1 0 0,1-1 0 0 0,-34-57 0 0 0,58 84 7 0 0,-1 1 1 0 0,1 0 0 0 0,0 0-1 0 0,0-1 1 0 0,1 1 0 0 0,-1-1-1 0 0,0 1 1 0 0,1-1 0 0 0,-1 1-1 0 0,1-1 1 0 0,0 1 0 0 0,0-1 0 0 0,0 1-1 0 0,0-1 1 0 0,0 1 0 0 0,1-1-1 0 0,-1 1 1 0 0,1 0 0 0 0,1-5-1 0 0,0 3 15 0 0,0 1-1 0 0,0-1 0 0 0,1 1 0 0 0,-1 0 0 0 0,1 0 1 0 0,0 0-1 0 0,0 0 0 0 0,0 1 0 0 0,0-1 0 0 0,0 1 0 0 0,5-4 1 0 0,10-3 80 0 0,1 1 0 0 0,-1 0 0 0 0,1 1-1 0 0,21-4 1 0 0,-27 7-118 0 0,65-16 139 0 0,0 3 0 0 0,92-6 1 0 0,51 5-2483 0 0,-187 14 1824 0 0,-13-6 28 0 0</inkml:trace>
</inkml:ink>
</file>

<file path=ppt/ink/ink57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1:03:00.278"/>
    </inkml:context>
    <inkml:brush xml:id="br0">
      <inkml:brushProperty name="width" value="0.1" units="cm"/>
      <inkml:brushProperty name="height" value="0.1" units="cm"/>
    </inkml:brush>
  </inkml:definitions>
  <inkml:trace contextRef="#ctx0" brushRef="#br0">5 366 5609 0 0,'-4'0'4205'0'0,"15"-6"-3704"0"0,7-6-36 0 0,-14 6-435 0 0,15-16 45 0 0,-2-2 0 0 0,-1 0-1 0 0,13-28 1 0 0,-11 17 84 0 0,-2-2-1 0 0,-1 1 1 0 0,16-65 0 0 0,-32 101-156 0 0,1 0 0 0 0,0-1 0 0 0,0 1 0 0 0,0-1 0 0 0,0 1 0 0 0,0 0 0 0 0,0-1 0 0 0,0 1 0 0 0,1-1 0 0 0,-1 1 1 0 0,0 0-1 0 0,0-1 0 0 0,0 1 0 0 0,0-1 0 0 0,0 1 0 0 0,1 0 0 0 0,-1-1 0 0 0,0 1 0 0 0,0 0 0 0 0,0-1 0 0 0,1 1 0 0 0,-1 0 0 0 0,0 0 0 0 0,1-1 0 0 0,-1 1 0 0 0,0 0 1 0 0,1 0-1 0 0,-1-1 0 0 0,0 1 0 0 0,1 0 0 0 0,-1 0 0 0 0,0 0 0 0 0,1 0 0 0 0,-1 0 0 0 0,0-1 0 0 0,2 1 0 0 0,3 9 218 0 0,0 2 65 0 0,3 11-241 0 0,2-1 1 0 0,1 0-1 0 0,0 0 1 0 0,1-1-1 0 0,29 35 0 0 0,9 0-24 0 0,-16-23 6 0 0,-22-24-113 0 0,1 1 1 0 0,0-2-1 0 0,0 1 0 0 0,0-2 0 0 0,1 0 1 0 0,0-1-1 0 0,0 0 0 0 0,0-1 0 0 0,21 4 1 0 0,5-2-770 0 0,-29-4 173 0 0</inkml:trace>
</inkml:ink>
</file>

<file path=ppt/ink/ink5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23:33:08.661"/>
    </inkml:context>
    <inkml:brush xml:id="br0">
      <inkml:brushProperty name="width" value="0.05" units="cm"/>
      <inkml:brushProperty name="height" value="0.05" units="cm"/>
      <inkml:brushProperty name="color" value="#E71224"/>
    </inkml:brush>
  </inkml:definitions>
  <inkml:trace contextRef="#ctx0" brushRef="#br0">0 0 4993 0 0,'2'18'6480'0'0,"8"12"-5593"0"0,1 0-443 0 0,68 222 421 0 0,-49-147-681 0 0,-10-37-130 0 0,-17-58-71 0 0,3 13-22 0 0,-6-23 24 0 0,0 0 0 0 0,1 0-1 0 0,-1 0 1 0 0,0 1 0 0 0,0-1-1 0 0,0 0 1 0 0,0 0 0 0 0,0 0-1 0 0,0 1 1 0 0,0-1 0 0 0,0 0-1 0 0,0 0 1 0 0,0 0-1 0 0,0 1 1 0 0,0-1 0 0 0,0 0-1 0 0,0 0 1 0 0,0 0 0 0 0,0 1-1 0 0,0-1 1 0 0,0 0 0 0 0,0 0-1 0 0,0 0 1 0 0,0 1 0 0 0,0-1-1 0 0,0 0 1 0 0,-1 0 0 0 0,1 0-1 0 0,0 0 1 0 0,0 1-1 0 0,0-1 1 0 0,0 0 0 0 0,0 0-1 0 0,0 0 1 0 0,-1 0 0 0 0,1 0-1 0 0,0 1 1 0 0,0-1 0 0 0,0 0-1 0 0,-1 0 1 0 0,1 0 0 0 0,0 0-1 0 0,0 0 1 0 0,0 0 0 0 0,-1 0-1 0 0,1 0 1 0 0,0 0-1 0 0,0 0 1 0 0,0 0 0 0 0,-1 0-1 0 0,1 0 1 0 0,0 0 0 0 0,0 0-1 0 0,0 0 1 0 0,-1 0 0 0 0,1 0-1 0 0,0 0 1 0 0,0 0 0 0 0,0 0-1 0 0,-1 0 1 0 0,1 0 0 0 0,0 0-1 0 0,0 0 1 0 0,0-1-1 0 0,0 1 1 0 0,-1 0 0 0 0,0-1-397 0 0,-1-1-180 0 0</inkml:trace>
</inkml:ink>
</file>

<file path=ppt/ink/ink57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1:05:06.319"/>
    </inkml:context>
    <inkml:brush xml:id="br0">
      <inkml:brushProperty name="width" value="0.1" units="cm"/>
      <inkml:brushProperty name="height" value="0.1" units="cm"/>
    </inkml:brush>
  </inkml:definitions>
  <inkml:trace contextRef="#ctx0" brushRef="#br0">63 374 4257 0 0,'-39'60'2486'0'0,"31"-52"-1781"0"0,4-13-247 0 0,2-1-216 0 0,0 0 0 0 0,0 0 1 0 0,0 0-1 0 0,1 0 1 0 0,0 0-1 0 0,1-1 0 0 0,-1 1 1 0 0,1 0-1 0 0,0-1 1 0 0,0 1-1 0 0,1 0 0 0 0,0 0 1 0 0,0 0-1 0 0,1-1 1 0 0,0 1-1 0 0,0 0 1 0 0,0 1-1 0 0,0-1 0 0 0,1 0 1 0 0,5-8-1 0 0,10-16 178 0 0,-9 13-213 0 0,1 0 0 0 0,1 1-1 0 0,0 1 1 0 0,23-25 0 0 0,5 5 198 0 0,68-46 1 0 0,-93 70-405 0 0,-9 8-73 0 0,-1-1 0 0 0,1 1 0 0 0,0-1 0 0 0,0 2 0 0 0,0-1-1 0 0,0 0 1 0 0,0 1 0 0 0,0 0 0 0 0,1 0 0 0 0,-1 1 0 0 0,1-1 0 0 0,0 1 0 0 0,-1 0-1 0 0,12 0 1 0 0,18-1-1689 0 0,7 0-282 0 0,-31 3 829 0 0</inkml:trace>
</inkml:ink>
</file>

<file path=ppt/ink/ink57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1:05:07.049"/>
    </inkml:context>
    <inkml:brush xml:id="br0">
      <inkml:brushProperty name="width" value="0.1" units="cm"/>
      <inkml:brushProperty name="height" value="0.1" units="cm"/>
    </inkml:brush>
  </inkml:definitions>
  <inkml:trace contextRef="#ctx0" brushRef="#br0">5 1 5641 0 0,'-2'14'1116'0'0,"1"1"-1"0"0,0 0 0 0 0,1 0 0 0 0,1 15 1 0 0,2-12-651 0 0,0 0 1 0 0,9 30 0 0 0,4-3-663 0 0,36 70 1 0 0,-42-95 578 0 0,6 12-372 0 0,-10-23-147 0 0,0 1-1 0 0,-1 0 1 0 0,-1 0 0 0 0,0 0 0 0 0,0 1 0 0 0,-1-1 0 0 0,0 1 0 0 0,2 18 0 0 0,-5-28-126 0 0,-2-1-244 0 0</inkml:trace>
</inkml:ink>
</file>

<file path=ppt/ink/ink57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1:05:07.574"/>
    </inkml:context>
    <inkml:brush xml:id="br0">
      <inkml:brushProperty name="width" value="0.1" units="cm"/>
      <inkml:brushProperty name="height" value="0.1" units="cm"/>
    </inkml:brush>
  </inkml:definitions>
  <inkml:trace contextRef="#ctx0" brushRef="#br0">3 234 4809 0 0,'-1'-6'535'0'0,"0"-1"0"0"0,1 1 0 0 0,0-1 0 0 0,0 1 0 0 0,2-11 0 0 0,0-7 192 0 0,0 15-564 0 0,1-1-1 0 0,0 1 1 0 0,0 0 0 0 0,1 0 0 0 0,0 0 0 0 0,1 1 0 0 0,0-1-1 0 0,0 1 1 0 0,1 0 0 0 0,0 0 0 0 0,8-8 0 0 0,-8 10-7 0 0,0-1 1 0 0,1 1 0 0 0,0 1 0 0 0,13-10 0 0 0,-18 14-137 0 0,0 0 1 0 0,1-1 0 0 0,-1 1 0 0 0,0 0 0 0 0,1 1-1 0 0,-1-1 1 0 0,1 0 0 0 0,-1 1 0 0 0,1-1 0 0 0,0 1-1 0 0,-1 0 1 0 0,1 0 0 0 0,-1 0 0 0 0,1 0 0 0 0,0 0-1 0 0,-1 0 1 0 0,1 1 0 0 0,-1 0 0 0 0,1-1 0 0 0,-1 1-1 0 0,4 2 1 0 0,3 0 13 0 0,0 1 0 0 0,-1 1 1 0 0,0 0-1 0 0,0 0 0 0 0,0 1 0 0 0,-1-1 0 0 0,1 2 0 0 0,-1-1 0 0 0,11 15 1 0 0,50 81 479 0 0,-43-65-226 0 0,5 22-19 0 0,-26-48-244 0 0,0 0 0 0 0,0-1 0 0 0,2 0 1 0 0,-1 0-1 0 0,1-1 0 0 0,0 1 0 0 0,1-1 0 0 0,0 0 1 0 0,1-1-1 0 0,0 0 0 0 0,0 0 0 0 0,1-1 1 0 0,9 7-1 0 0,-15-13-17 0 0,-1 0 1 0 0,0 0-1 0 0,0 0 1 0 0,1 0-1 0 0,-1 0 1 0 0,1-1-1 0 0,-1 1 1 0 0,1-1-1 0 0,-1 1 1 0 0,1-1-1 0 0,-1 0 1 0 0,1 0-1 0 0,-1 0 1 0 0,0-1-1 0 0,1 1 1 0 0,-1-1-1 0 0,1 1 0 0 0,-1-1 1 0 0,1 0-1 0 0,2-1 1 0 0,1-1 2 0 0,-1 0 0 0 0,1-1 0 0 0,-1 0 0 0 0,0 1 0 0 0,0-2 0 0 0,0 1 0 0 0,7-10 0 0 0,1-2 16 0 0,-1-2 0 0 0,0 0 1 0 0,17-35-1 0 0,-15 22-11 0 0,13-44 1 0 0,-24 63-12 0 0,1 0 1 0 0,-2-1-1 0 0,0 1 0 0 0,0-1 1 0 0,-1 1-1 0 0,-1-22 0 0 0,-4 31 24 0 0,-5 11-18 0 0,-7 17 5 0 0,10-10-15 0 0,1 0-1 0 0,1 1 0 0 0,0 0 1 0 0,1 0-1 0 0,1 0 1 0 0,1 0-1 0 0,0 27 0 0 0,1-36 0 0 0,1-1 0 0 0,0 0 0 0 0,0 0 1 0 0,1 0-1 0 0,-1 0 0 0 0,1 0 0 0 0,0 0 0 0 0,1 0 0 0 0,0-1 0 0 0,5 9 0 0 0,-5-10-1 0 0,-1-1 1 0 0,1 0 0 0 0,0 0-1 0 0,0-1 1 0 0,0 1-1 0 0,1-1 1 0 0,-1 1 0 0 0,0-1-1 0 0,1 0 1 0 0,0 0-1 0 0,-1-1 1 0 0,1 1-1 0 0,0-1 1 0 0,0 0 0 0 0,0 0-1 0 0,0 0 1 0 0,8 1-1 0 0,19-1-42 0 0,11-9 123 0 0,-35 6-275 0 0,0 0-1 0 0,-1-1 1 0 0,0-1 0 0 0,0 1-1 0 0,0-1 1 0 0,0 0-1 0 0,0 0 1 0 0,-1 0-1 0 0,1-1 1 0 0,-1 0-1 0 0,-1 0 1 0 0,1 0 0 0 0,5-10-1 0 0,2-2-5084 0 0</inkml:trace>
</inkml:ink>
</file>

<file path=ppt/ink/ink57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1:05:08.201"/>
    </inkml:context>
    <inkml:brush xml:id="br0">
      <inkml:brushProperty name="width" value="0.1" units="cm"/>
      <inkml:brushProperty name="height" value="0.1" units="cm"/>
    </inkml:brush>
  </inkml:definitions>
  <inkml:trace contextRef="#ctx0" brushRef="#br0">150 1 4097 0 0,'-18'10'4700'0'0,"-16"15"-4986"0"0,24-17 721 0 0,2-2-376 0 0,-1 1 0 0 0,1 0 0 0 0,0 0 0 0 0,0 1 0 0 0,1 0 0 0 0,0 0 0 0 0,1 1 1 0 0,-1-1-1 0 0,-5 14 0 0 0,11-20-38 0 0,0-1 1 0 0,0 1-1 0 0,0 0 1 0 0,0 0-1 0 0,1-1 0 0 0,-1 1 1 0 0,1 0-1 0 0,0 0 1 0 0,-1 0-1 0 0,1 0 1 0 0,0 0-1 0 0,0 0 1 0 0,0 0-1 0 0,0-1 1 0 0,1 5-1 0 0,0 4 471 0 0,0-11-461 0 0,0 0 0 0 0,0 1 1 0 0,1-1-1 0 0,-1 0 0 0 0,0 0 0 0 0,0 0 1 0 0,1 1-1 0 0,-1-1 0 0 0,0 1 1 0 0,1-1-1 0 0,-1 1 0 0 0,1-1 1 0 0,-1 1-1 0 0,1 0 0 0 0,2 0 1 0 0,12-5 43 0 0,27-11-23 0 0,48-16 407 0 0,-85 30-410 0 0,1 0-1 0 0,0 1 1 0 0,1 0 0 0 0,-1 0 0 0 0,0 0 0 0 0,0 1 0 0 0,0 0-1 0 0,0 1 1 0 0,0 0 0 0 0,13 2 0 0 0,-17-1-31 0 0,0-1 0 0 0,-1 1 1 0 0,1 0-1 0 0,0 0 0 0 0,-1 0 1 0 0,1 0-1 0 0,-1 0 0 0 0,0 0 0 0 0,1 1 1 0 0,-1-1-1 0 0,-1 1 0 0 0,1-1 0 0 0,0 1 1 0 0,0 0-1 0 0,-1 0 0 0 0,0 0 1 0 0,1 0-1 0 0,-1 0 0 0 0,1 6 0 0 0,-1-5 8 0 0,0 0-1 0 0,0 0 1 0 0,0 0-1 0 0,-1 0 1 0 0,0 0-1 0 0,0 0 0 0 0,0 0 1 0 0,0 0-1 0 0,0 0 1 0 0,-1 0-1 0 0,0 0 0 0 0,0 0 1 0 0,0 0-1 0 0,-3 7 1 0 0,-28 36 84 0 0,-23 11 32 0 0,-9-9-289 0 0,16-17-257 0 0,38-25 255 0 0,-9 5-476 0 0,4-12-117 0 0,13-1 152 0 0</inkml:trace>
</inkml:ink>
</file>

<file path=ppt/ink/ink57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1:05:08.600"/>
    </inkml:context>
    <inkml:brush xml:id="br0">
      <inkml:brushProperty name="width" value="0.1" units="cm"/>
      <inkml:brushProperty name="height" value="0.1" units="cm"/>
    </inkml:brush>
  </inkml:definitions>
  <inkml:trace contextRef="#ctx0" brushRef="#br0">0 304 5097 0 0,'9'7'797'0'0,"-1"0"0"0"0,-1 1 0 0 0,1 0 0 0 0,11 18 1 0 0,1 6-85 0 0,20 43 1 0 0,-8-14-143 0 0,-10-23-236 0 0,-7-15-136 0 0,-1 0-1 0 0,-2 1 1 0 0,0 0 0 0 0,10 34-1 0 0,-45-99 234 0 0,-1-12-415 0 0,-44-112 6 0 0,59 141-21 0 0,2 0-1 0 0,1 0 1 0 0,1-1 0 0 0,1 1-1 0 0,0-29 1 0 0,2 36-1 0 0,2 0 0 0 0,0 0 1 0 0,1 0-1 0 0,1-1 0 0 0,1 1 1 0 0,0 1-1 0 0,1-1 0 0 0,1 0 1 0 0,0 1-1 0 0,1 0 0 0 0,1 0 1 0 0,11-19-1 0 0,7 12-1 0 0,-4 3-16 0 0,-21 20 16 0 0,0-1 0 0 0,0 1 0 0 0,1 0 0 0 0,-1-1 0 0 0,0 1 0 0 0,0 0 0 0 0,0 0 0 0 0,0-1 0 0 0,1 1 0 0 0,-1 0 0 0 0,0 0 0 0 0,0-1 0 0 0,1 1 0 0 0,-1 0-1 0 0,0 0 1 0 0,0 0 0 0 0,1-1 0 0 0,-1 1 0 0 0,0 0 0 0 0,0 0 0 0 0,1 0 0 0 0,-1 0 0 0 0,0 0 0 0 0,1 0 0 0 0,-1 0 0 0 0,0 0 0 0 0,1 0 0 0 0,-1 0 0 0 0,0 0 0 0 0,1 0 0 0 0,-1 0 0 0 0,0 0 0 0 0,1 0 0 0 0,-1 0 0 0 0,0 0 0 0 0,1 0 0 0 0,5 12 3 0 0,-2 21 0 0 0,-8 272 31 0 0,3-297-18 0 0,0-3-124 0 0,0-3-393 0 0</inkml:trace>
</inkml:ink>
</file>

<file path=ppt/ink/ink57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1:05:08.984"/>
    </inkml:context>
    <inkml:brush xml:id="br0">
      <inkml:brushProperty name="width" value="0.1" units="cm"/>
      <inkml:brushProperty name="height" value="0.1" units="cm"/>
    </inkml:brush>
  </inkml:definitions>
  <inkml:trace contextRef="#ctx0" brushRef="#br0">54 104 3153 0 0,'27'-71'3080'0'0,"-26"62"-645"0"0,-13 9-1132 0 0,-7 15-854 0 0,9 2 117 0 0,2-2-249 0 0,0-1-1 0 0,-10 30 1 0 0,16-39-297 0 0,1 0 1 0 0,0 1 0 0 0,0-1-1 0 0,0 1 1 0 0,1 0 0 0 0,-1-1 0 0 0,2 9-1 0 0,0 23 142 0 0,-2-28-117 0 0,1 0-1 0 0,1 0 1 0 0,-1 0 0 0 0,1 0-1 0 0,4 12 1 0 0,-5-18-35 0 0,1-1 0 0 0,0 0 0 0 0,0 0 0 0 0,0 1 0 0 0,1-1 0 0 0,-1 0 0 0 0,0 0 0 0 0,1 0 0 0 0,-1-1 1 0 0,1 1-1 0 0,0 0 0 0 0,-1-1 0 0 0,1 1 0 0 0,0-1 0 0 0,0 1 0 0 0,0-1 0 0 0,0 0 0 0 0,1 0 0 0 0,-1 0 0 0 0,0 0 0 0 0,0 0 0 0 0,1 0 0 0 0,-1-1 0 0 0,0 1 0 0 0,3 0 0 0 0,12-5 19 0 0,12-17-1 0 0,11-21-2 0 0,-26 22-16 0 0,-1-1 0 0 0,-1-1 0 0 0,-1 0 0 0 0,-1 0 0 0 0,0-1 0 0 0,-2 0 0 0 0,-1-1 0 0 0,7-36 0 0 0,-10 40 2 0 0,-3 34 81 0 0,0 0-1 0 0,1 0 0 0 0,4 19 0 0 0,-4-24-54 0 0,9 31 6 0 0,-9-36-33 0 0,-1 1-1 0 0,1-1 1 0 0,1 0-1 0 0,-1 0 1 0 0,0-1-1 0 0,1 1 1 0 0,0 0-1 0 0,6 5 1 0 0,14 5-4 0 0,-5-9-47 0 0,18-4-143 0 0,-5-14-967 0 0,12-24-1281 0 0,-12 9 1732 0 0,-10 14-49 0 0,-3-3-586 0 0</inkml:trace>
</inkml:ink>
</file>

<file path=ppt/ink/ink57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1:05:09.407"/>
    </inkml:context>
    <inkml:brush xml:id="br0">
      <inkml:brushProperty name="width" value="0.1" units="cm"/>
      <inkml:brushProperty name="height" value="0.1" units="cm"/>
    </inkml:brush>
  </inkml:definitions>
  <inkml:trace contextRef="#ctx0" brushRef="#br0">54 154 5561 0 0,'-9'3'6311'0'0,"1"1"-6228"0"0,2 5 173 0 0,-4 9-59 0 0,-3 7 33 0 0,7-8-17 0 0,5-16-207 0 0,1 1 1 0 0,0-1 0 0 0,0 0-1 0 0,0 0 1 0 0,0 0-1 0 0,0 0 1 0 0,0 0-1 0 0,0 1 1 0 0,0-1 0 0 0,1 0-1 0 0,-1 0 1 0 0,0 0-1 0 0,1 0 1 0 0,-1 0 0 0 0,1 0-1 0 0,-1 0 1 0 0,1 0-1 0 0,-1 0 1 0 0,1 0 0 0 0,0 0-1 0 0,-1 0 1 0 0,1 0-1 0 0,0 0 1 0 0,0-1 0 0 0,1 2-1 0 0,31 17 48 0 0,-30-18-45 0 0,1 1-1 0 0,1 1-2 0 0,0 0 0 0 0,0-1 0 0 0,0 0 0 0 0,0 0 1 0 0,0 0-1 0 0,0-1 0 0 0,0 0 0 0 0,1 0 0 0 0,-1 0 0 0 0,1 0 1 0 0,-1-1-1 0 0,0 0 0 0 0,1 0 0 0 0,-1-1 0 0 0,1 1 0 0 0,4-2 0 0 0,6-5 20 0 0,0-1-1 0 0,-1 0 0 0 0,0 0 0 0 0,0-2 0 0 0,16-14 0 0 0,-8 8 2 0 0,13-12-10 0 0,-15 10-11 0 0,8-11 7 0 0,4-26-3 0 0,-31 52-9 0 0,0-1 0 0 0,0 0 1 0 0,-1 1-1 0 0,0-1 0 0 0,1 0 0 0 0,-1 0 1 0 0,-1 0-1 0 0,1 0 0 0 0,-1 0 1 0 0,1-1-1 0 0,-1 1 0 0 0,-1-6 1 0 0,0 8-1 0 0,-1 0 1 0 0,1 0-1 0 0,-1 0 1 0 0,1 0-1 0 0,-1 1 1 0 0,0-1-1 0 0,0 0 0 0 0,0 1 1 0 0,0-1-1 0 0,0 1 1 0 0,0 0-1 0 0,-1-1 1 0 0,1 1-1 0 0,0 0 1 0 0,0 1-1 0 0,-1-1 1 0 0,1 0-1 0 0,-1 1 1 0 0,1-1-1 0 0,-1 1 1 0 0,1 0-1 0 0,-1 0 1 0 0,1 0-1 0 0,-5 0 1 0 0,1 1 8 0 0,1 1 1 0 0,-1 0-1 0 0,1 0 1 0 0,0 0-1 0 0,0 1 0 0 0,0-1 1 0 0,0 1-1 0 0,0 1 1 0 0,1-1-1 0 0,-1 0 1 0 0,1 1-1 0 0,0 0 0 0 0,0 0 1 0 0,0 0-1 0 0,1 1 1 0 0,-1-1-1 0 0,1 1 1 0 0,-4 8-1 0 0,5-9-2 0 0,0 0 0 0 0,1 0 0 0 0,0 0 0 0 0,0 0 0 0 0,0 0 0 0 0,0 0 0 0 0,0 1 1 0 0,1-1-1 0 0,0 0 0 0 0,0 1 0 0 0,0-1 0 0 0,0 0 0 0 0,1 0 0 0 0,0 1 0 0 0,-1-1 0 0 0,2 0 0 0 0,-1 0 0 0 0,0 0 0 0 0,1 0 1 0 0,0 0-1 0 0,0 0 0 0 0,0 0 0 0 0,0-1 0 0 0,6 7 0 0 0,-4-6-9 0 0,0 0 0 0 0,0 0 0 0 0,0-1 0 0 0,1 0 0 0 0,0 1 0 0 0,-1-2-1 0 0,1 1 1 0 0,0-1 0 0 0,0 1 0 0 0,0-2 0 0 0,1 1 0 0 0,-1 0 0 0 0,0-1 0 0 0,1 0 0 0 0,-1 0 0 0 0,1-1 0 0 0,-1 1 0 0 0,1-1 0 0 0,-1 0-1 0 0,1-1 1 0 0,-1 0 0 0 0,1 1 0 0 0,7-3 0 0 0,4-1-149 0 0,0-1 1 0 0,-1 0-1 0 0,20-9 0 0 0,13-10-661 0 0,16-12-1138 0 0,-35 15 1053 0 0</inkml:trace>
</inkml:ink>
</file>

<file path=ppt/ink/ink57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1:05:15.055"/>
    </inkml:context>
    <inkml:brush xml:id="br0">
      <inkml:brushProperty name="width" value="0.1" units="cm"/>
      <inkml:brushProperty name="height" value="0.1" units="cm"/>
    </inkml:brush>
  </inkml:definitions>
  <inkml:trace contextRef="#ctx0" brushRef="#br0">207 103 4105 0 0,'-9'-22'780'0'0,"6"14"-549"0"0,0 0 0 0 0,0 1 1 0 0,-1-1-1 0 0,0 1 0 0 0,0 0 0 0 0,-9-11 0 0 0,11 16-184 0 0,0 0-1 0 0,0 1 0 0 0,0-1 0 0 0,-1 1 1 0 0,1 0-1 0 0,0-1 0 0 0,0 1 1 0 0,-1 0-1 0 0,1 0 0 0 0,-1 0 1 0 0,1 1-1 0 0,-1-1 0 0 0,1 1 0 0 0,-1-1 1 0 0,1 1-1 0 0,-1 0 0 0 0,0 0 1 0 0,1 0-1 0 0,-1 0 0 0 0,1 1 0 0 0,-1-1 1 0 0,1 0-1 0 0,-1 1 0 0 0,1 0 1 0 0,-6 2-1 0 0,-1-1 171 0 0,-6 1 8 0 0,-2 0 22 0 0,7 0-4 0 0,6-1-196 0 0,1-1 0 0 0,0 1 0 0 0,0-1 0 0 0,0 1 0 0 0,0 0 0 0 0,0 1 0 0 0,0-1 0 0 0,1 0 0 0 0,-1 1-1 0 0,-3 3 1 0 0,5-4-10 0 0,0 0-1 0 0,0-1 1 0 0,0 1-1 0 0,0 0 0 0 0,0 0 1 0 0,1 0-1 0 0,-1 0 1 0 0,1-1-1 0 0,-1 1 0 0 0,1 0 1 0 0,-1 0-1 0 0,1 4 1 0 0,3-4 31 0 0,8 2-22 0 0,20-1-2 0 0,-10-6-29 0 0,0-1 0 0 0,-1 0 0 0 0,1-2 0 0 0,25-10 0 0 0,-42 15-15 0 0,-1 0-1 0 0,0 0 1 0 0,0 1 0 0 0,0-1-1 0 0,1 1 1 0 0,-1 0-1 0 0,0 0 1 0 0,0 0 0 0 0,1 0-1 0 0,4 1 1 0 0,-3 0 18 0 0,-1 0 1 0 0,0 1-1 0 0,1-1 1 0 0,-1 1-1 0 0,0 0 1 0 0,0 0-1 0 0,0 1 1 0 0,-1-1 0 0 0,1 1-1 0 0,0 0 1 0 0,5 5-1 0 0,-6-4 15 0 0,1 0 1 0 0,0 1-1 0 0,-1-1 0 0 0,0 1 0 0 0,0 0 1 0 0,0 0-1 0 0,-1 0 0 0 0,1 0 1 0 0,1 6-1 0 0,-3-7-12 0 0,0 0 1 0 0,-1-1-1 0 0,1 1 0 0 0,-1 0 1 0 0,1 0-1 0 0,-1 0 0 0 0,0 0 1 0 0,-1 4-1 0 0,-1 23 126 0 0,3-28-136 0 0,-1 0 0 0 0,1-1 1 0 0,-1 1-1 0 0,0-1 0 0 0,0 1 0 0 0,0 0 1 0 0,0-1-1 0 0,-1 1 0 0 0,1 0 0 0 0,-1-1 1 0 0,1 1-1 0 0,-1-1 0 0 0,0 1 0 0 0,0-1 1 0 0,0 1-1 0 0,0-1 0 0 0,-1 0 0 0 0,1 0 1 0 0,-1 1-1 0 0,1-1 0 0 0,-1 0 0 0 0,0 0 1 0 0,0-1-1 0 0,0 1 0 0 0,0 0 0 0 0,-3 2 1 0 0,0-1 11 0 0,0-1 0 0 0,0 1 0 0 0,-1-1 0 0 0,1-1 0 0 0,0 1 1 0 0,-1 0-1 0 0,0-1 0 0 0,-6 0 0 0 0,10-1-36 0 0,0 0 1 0 0,0 0-1 0 0,0-1 0 0 0,0 1 0 0 0,0-1 1 0 0,0 1-1 0 0,0-1 0 0 0,0 0 1 0 0,0 0-1 0 0,0 0 0 0 0,1 0 1 0 0,-4-2-1 0 0,-14-17-598 0 0,17 19 549 0 0,1-1 0 0 0,0 1 1 0 0,-1-1-1 0 0,1 0 1 0 0,0 1-1 0 0,0-1 1 0 0,0 0-1 0 0,0 0 1 0 0,0 0-1 0 0,1 0 1 0 0,-1 0-1 0 0,0 0 0 0 0,1 0 1 0 0,-1 0-1 0 0,1 0 1 0 0,0 0-1 0 0,0 0 1 0 0,0 0-1 0 0,0-3 1 0 0,1-5-562 0 0</inkml:trace>
</inkml:ink>
</file>

<file path=ppt/ink/ink57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1:05:15.465"/>
    </inkml:context>
    <inkml:brush xml:id="br0">
      <inkml:brushProperty name="width" value="0.1" units="cm"/>
      <inkml:brushProperty name="height" value="0.1" units="cm"/>
    </inkml:brush>
  </inkml:definitions>
  <inkml:trace contextRef="#ctx0" brushRef="#br0">0 230 4153 0 0,'19'12'4057'0'0,"1"11"-3781"0"0,-6-5 81 0 0,-9-12-334 0 0,14 19 369 0 0,0 0-1 0 0,21 40 1 0 0,-38-61-360 0 0,31 49 390 0 0,-22-42-325 0 0,-3-6-35 0 0,6 2 33 0 0,8 4 55 0 0,-20-9-15 0 0,-5-8-7 0 0,-4-6-53 0 0,-12-18-62 0 0,2-1-1 0 0,1-1 0 0 0,-13-39 1 0 0,22 50-10 0 0,1-1 0 0 0,1 0 0 0 0,-3-33-1 0 0,4 19-1 0 0,-1-6-2 0 0,5 14 1 0 0,6 1 1 0 0,2 10 1 0 0,20-26-6 0 0,-27 43 4 0 0,-1-1-1 0 0,1 1 1 0 0,-1 0 0 0 0,1 0-1 0 0,-1 0 1 0 0,1 0 0 0 0,-1 0-1 0 0,1 0 1 0 0,-1 0 0 0 0,1 0-1 0 0,-1 0 1 0 0,1 0 0 0 0,-1 0-1 0 0,1 0 1 0 0,-1 0 0 0 0,1 0-1 0 0,-1 1 1 0 0,1-1 0 0 0,-1 0-1 0 0,1 0 1 0 0,-1 1 0 0 0,1-1-1 0 0,-1 0 1 0 0,0 0 0 0 0,1 1-1 0 0,-1-1 1 0 0,0 0 0 0 0,1 1-1 0 0,-1-1 1 0 0,0 1 0 0 0,1-1-1 0 0,-1 0 1 0 0,0 1-1 0 0,0-1 1 0 0,1 1 0 0 0,-1-1-1 0 0,0 1 1 0 0,0-1 0 0 0,0 1-1 0 0,0-1 1 0 0,1 2 0 0 0,15 30 1 0 0,-13-25-7 0 0,-1-1 0 0 0,1 1 0 0 0,-1-1 0 0 0,0 1 0 0 0,0 0 1 0 0,-1 0-1 0 0,0 0 0 0 0,0 0 0 0 0,-1 0 0 0 0,0 0 0 0 0,0 0 0 0 0,-1 0 0 0 0,1 0 1 0 0,-3 7-1 0 0,-1-11-156 0 0,1-11 176 0 0,1 3-275 0 0,1 18-705 0 0</inkml:trace>
</inkml:ink>
</file>

<file path=ppt/ink/ink57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1:05:15.830"/>
    </inkml:context>
    <inkml:brush xml:id="br0">
      <inkml:brushProperty name="width" value="0.1" units="cm"/>
      <inkml:brushProperty name="height" value="0.1" units="cm"/>
    </inkml:brush>
  </inkml:definitions>
  <inkml:trace contextRef="#ctx0" brushRef="#br0">148 0 3833 0 0,'-2'1'486'0'0,"0"1"1"0"0,0-1 0 0 0,0 0-1 0 0,0 0 1 0 0,0-1 0 0 0,0 1-1 0 0,0 0 1 0 0,-1-1 0 0 0,1 1-1 0 0,-4-1 1 0 0,-23 9-71 0 0,7 10-257 0 0,2 6-95 0 0,8-9-10 0 0,8-11-14 0 0,0 1 0 0 0,-1-1-1 0 0,2 1 1 0 0,-1 0-1 0 0,1 1 1 0 0,0-1-1 0 0,0 0 1 0 0,1 1-1 0 0,0 0 1 0 0,-3 12-1 0 0,5 11 42 0 0,5-12-26 0 0,11 8 65 0 0,-16-26-108 0 0,1 1-24 0 0,1 0 61 0 0,-1-1 38 0 0,12-4-61 0 0,-1 0 1 0 0,1 0-1 0 0,-1-2 0 0 0,-1 1 0 0 0,1-2 0 0 0,-1 1 0 0 0,12-10 1 0 0,-17 11-22 0 0,-1 0 0 0 0,0 0 0 0 0,0 0 0 0 0,-1-1 0 0 0,1 0 1 0 0,-1 0-1 0 0,-1 0 0 0 0,1-1 0 0 0,-1 1 0 0 0,0-1 0 0 0,0 0 0 0 0,-1 1 1 0 0,0-1-1 0 0,0 0 0 0 0,-1-1 0 0 0,1 1 0 0 0,-2 0 0 0 0,1 0 0 0 0,-1 0 1 0 0,-1-9-1 0 0,1 16-5 0 0,0 0 1 0 0,1 0 0 0 0,-1-1-1 0 0,0 1 1 0 0,0 0 0 0 0,0 0-1 0 0,0 0 1 0 0,0 0 0 0 0,0-1-1 0 0,0 1 1 0 0,0 0 0 0 0,0 0-1 0 0,0 0 1 0 0,-1-1 0 0 0,1 1-1 0 0,0 0 1 0 0,0 0 0 0 0,0 0-1 0 0,0 0 1 0 0,0-1 0 0 0,0 1 0 0 0,0 0-1 0 0,0 0 1 0 0,0 0 0 0 0,-1 0-1 0 0,1 0 1 0 0,0-1 0 0 0,0 1-1 0 0,0 0 1 0 0,0 0 0 0 0,0 0-1 0 0,-1 0 1 0 0,1 0 0 0 0,0 0-1 0 0,0 0 1 0 0,0 0 0 0 0,0 0-1 0 0,-1 0 1 0 0,1 0 0 0 0,0-1-1 0 0,0 1 1 0 0,0 0 0 0 0,-1 0-1 0 0,1 0 1 0 0,0 0 0 0 0,0 0-1 0 0,0 1 1 0 0,0-1 0 0 0,-1 0-1 0 0,1 0 1 0 0,0 0 0 0 0,0 0-1 0 0,0 0 1 0 0,-1 0 0 0 0,1 0-1 0 0,0 0 1 0 0,0 0 0 0 0,0 0-1 0 0,0 0 1 0 0,0 1 0 0 0,-1-1-1 0 0,1 0 1 0 0,0 0 0 0 0,0 0-1 0 0,0 0 1 0 0,0 0 0 0 0,0 1 0 0 0,0-1-1 0 0,-1 0 1 0 0,-5 12 58 0 0,6-9-59 0 0,-1-1-1 0 0,1 0 0 0 0,0 0 0 0 0,0 0 0 0 0,0 0 0 0 0,0 1 0 0 0,0-1 0 0 0,1 0 1 0 0,-1 0-1 0 0,1 0 0 0 0,-1 0 0 0 0,1 1 0 0 0,0-1 0 0 0,0 0 0 0 0,-1 0 1 0 0,2-1-1 0 0,-1 1 0 0 0,0 0 0 0 0,0 0 0 0 0,1 0 0 0 0,-1-1 0 0 0,0 1 1 0 0,1-1-1 0 0,0 1 0 0 0,-1-1 0 0 0,1 1 0 0 0,0-1 0 0 0,0 0 0 0 0,0 0 1 0 0,0 0-1 0 0,0 0 0 0 0,0 0 0 0 0,0-1 0 0 0,0 1 0 0 0,4 0 0 0 0,10 6-542 0 0,5 3-922 0 0</inkml:trace>
</inkml:ink>
</file>

<file path=ppt/ink/ink5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23:33:08.997"/>
    </inkml:context>
    <inkml:brush xml:id="br0">
      <inkml:brushProperty name="width" value="0.05" units="cm"/>
      <inkml:brushProperty name="height" value="0.05" units="cm"/>
      <inkml:brushProperty name="color" value="#E71224"/>
    </inkml:brush>
  </inkml:definitions>
  <inkml:trace contextRef="#ctx0" brushRef="#br0">115 1 7258 0 0,'2'5'2680'0'0,"5"14"1416"0"0,-7-18-4084 0 0,0-1 0 0 0,0 0-1 0 0,0 1 1 0 0,0-1 0 0 0,0 0-1 0 0,0 0 1 0 0,0 1 0 0 0,1-1-1 0 0,-1 0 1 0 0,0 1-1 0 0,0-1 1 0 0,0 1 0 0 0,-1-1-1 0 0,1 0 1 0 0,0 1 0 0 0,0-1-1 0 0,0 0 1 0 0,0 0 0 0 0,0 1-1 0 0,0-1 1 0 0,0 0 0 0 0,-1 1-1 0 0,1-1 1 0 0,0 0-1 0 0,0 1 1 0 0,0-1 0 0 0,-1 0-1 0 0,1 0 1 0 0,0 1 0 0 0,0-1-1 0 0,-1 0 1 0 0,1 0 0 0 0,0 0-1 0 0,0 0 1 0 0,-1 1-1 0 0,1-1 1 0 0,0 0 0 0 0,-1 0-1 0 0,1 0 1 0 0,0 0 0 0 0,-1 0-1 0 0,1 0 1 0 0,0 0 0 0 0,-1 0-1 0 0,1 0 1 0 0,-12 29 10 0 0,-17 35 5 0 0,18-41-13 0 0,0 1-1 0 0,-13 44 0 0 0,24-67-13 0 0,0 0 0 0 0,-1 0 0 0 0,1-1 0 0 0,0 1 0 0 0,0 0 0 0 0,0 0 0 0 0,0 0 0 0 0,0 0 0 0 0,0-1 0 0 0,0 1 1 0 0,0 0-1 0 0,1 0 0 0 0,-1 0 0 0 0,0-1 0 0 0,0 1 0 0 0,1 0 0 0 0,-1 0 0 0 0,0-1 0 0 0,1 1 0 0 0,-1 0 0 0 0,1 0 0 0 0,-1-1 0 0 0,1 1 0 0 0,-1-1 0 0 0,1 1 0 0 0,-1 0 0 0 0,2 0 0 0 0,25 6 2 0 0,41-12 3 0 0,-54 3-5 0 0,-13 2 1 0 0,21-3 2 0 0,-1 1-1 0 0,1 1 1 0 0,0 1 0 0 0,38 4 0 0 0,-55-3 17 0 0,-1 0 0 0 0,1 0 1 0 0,-1 0-1 0 0,1 0 0 0 0,-1 1 1 0 0,0-1-1 0 0,1 1 0 0 0,-1 0 1 0 0,0 1-1 0 0,0-1 0 0 0,-1 1 1 0 0,1-1-1 0 0,0 1 0 0 0,-1 0 0 0 0,1 1 1 0 0,-1-1-1 0 0,0 1 0 0 0,0-1 1 0 0,-1 1-1 0 0,1 0 0 0 0,-1 0 1 0 0,0 0-1 0 0,0 0 0 0 0,0 0 1 0 0,0 1-1 0 0,-1-1 0 0 0,0 0 1 0 0,1 1-1 0 0,-1 7 0 0 0,0-5 31 0 0,-1 0 1 0 0,0 0-1 0 0,-1 0 0 0 0,1 0 0 0 0,-2 0 1 0 0,1 0-1 0 0,-1-1 0 0 0,0 1 0 0 0,0 0 0 0 0,0-1 1 0 0,-1 0-1 0 0,0 1 0 0 0,-1-1 0 0 0,1 0 1 0 0,-1-1-1 0 0,0 1 0 0 0,-1 0 0 0 0,1-1 0 0 0,-1 0 1 0 0,0 0-1 0 0,0-1 0 0 0,-1 1 0 0 0,1-1 1 0 0,-1-1-1 0 0,0 1 0 0 0,-8 3 0 0 0,-8 4 40 0 0,-1 0 1 0 0,0-2-1 0 0,-1-1 0 0 0,0 0 1 0 0,0-2-1 0 0,-26 3 0 0 0,44-8-79 0 0,0 0-1 0 0,0-1 1 0 0,0 0-1 0 0,1 0 1 0 0,-1 0-1 0 0,0-1 1 0 0,0 0-1 0 0,0 0 1 0 0,0-1-1 0 0,0 1 1 0 0,1-1-1 0 0,-10-5 1 0 0,14 6-54 0 0,-1 1 1 0 0,1-1 0 0 0,-1 0 0 0 0,1 0-1 0 0,0-1 1 0 0,-1 1 0 0 0,1 0 0 0 0,0 0 0 0 0,0-1-1 0 0,0 1 1 0 0,0 0 0 0 0,0-1 0 0 0,0 1-1 0 0,1-1 1 0 0,-1 1 0 0 0,0-1 0 0 0,1 0 0 0 0,-1-2-1 0 0,1 1-77 0 0,0 0 0 0 0,0 1 0 0 0,0-1 0 0 0,1 1 0 0 0,-1-1-1 0 0,1 1 1 0 0,0-1 0 0 0,-1 1 0 0 0,1-1 0 0 0,0 1 0 0 0,1 0 0 0 0,-1-1-1 0 0,0 1 1 0 0,1 0 0 0 0,-1 0 0 0 0,3-2 0 0 0,6-10-765 0 0,7-10-331 0 0</inkml:trace>
</inkml:ink>
</file>

<file path=ppt/ink/ink57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1:05:16.547"/>
    </inkml:context>
    <inkml:brush xml:id="br0">
      <inkml:brushProperty name="width" value="0.1" units="cm"/>
      <inkml:brushProperty name="height" value="0.1" units="cm"/>
    </inkml:brush>
  </inkml:definitions>
  <inkml:trace contextRef="#ctx0" brushRef="#br0">1 369 2705 0 0,'36'-32'2612'0'0,"-35"33"-2396"0"0,-1 0 0 0 0,1 0-1 0 0,0 0 1 0 0,0 0 0 0 0,0 0-1 0 0,0 0 1 0 0,-1 0 0 0 0,1 1-1 0 0,-1-1 1 0 0,1 0 0 0 0,-1 0-1 0 0,1 0 1 0 0,-1 1 0 0 0,0-1-1 0 0,1 0 1 0 0,-1 1 0 0 0,0 1-1 0 0,10 27 7 0 0,-6-22-104 0 0,0 0 78 0 0,-1 1 0 0 0,2-1 0 0 0,-1-1 0 0 0,1 1-1 0 0,10 12 1 0 0,-10-20-151 0 0,4-1 13 0 0,-3-2-28 0 0,-1 0 5 0 0,11-10 28 0 0,7-13-25 0 0,15-31-28 0 0,-36 53-6 0 0,0 0 0 0 0,-1 0 0 0 0,1 0 0 0 0,-1 0 0 0 0,0-1 0 0 0,0 1 0 0 0,-1 0 1 0 0,1-1-1 0 0,-1 1 0 0 0,0-1 0 0 0,0 1 0 0 0,-1-5 0 0 0,1 4-7 0 0,0 0 1 0 0,0 0 0 0 0,0 1-1 0 0,0-1 1 0 0,1 0-1 0 0,2-9 1 0 0,-3 13-2 0 0,0 1-3 0 0,12 26 9 0 0,-6-17-2 0 0,-1 0 1 0 0,1 0 0 0 0,1-1-1 0 0,0 0 1 0 0,0 0 0 0 0,0 0-1 0 0,1-1 1 0 0,0 0 0 0 0,0-1-1 0 0,1 0 1 0 0,17 10 0 0 0,-18-13 6 0 0,-1 0 0 0 0,0-1 0 0 0,1 0 0 0 0,-1 0 0 0 0,14 1 0 0 0,-19-3-5 0 0,0 0 0 0 0,0 0 0 0 0,-1 0 0 0 0,1 0 0 0 0,0-1 0 0 0,0 1 0 0 0,0 0 0 0 0,0-1 0 0 0,-1 1 0 0 0,1-1 0 0 0,0 0 1 0 0,-1 0-1 0 0,1 1 0 0 0,3-3 0 0 0,4-16 27 0 0,-8 10-10 0 0,0-1-1 0 0,-1 1 0 0 0,0-1 0 0 0,-1 1 0 0 0,0-1 1 0 0,-2-11-1 0 0,1 13-21 0 0,0-1 1 0 0,1 0-1 0 0,0 0 1 0 0,1 0-1 0 0,0 0 1 0 0,0 0 0 0 0,1 0-1 0 0,4-16 1 0 0,-2 9-1 0 0,12-27 10 0 0,-14 42-7 0 0,1-1-1 0 0,-1 0 1 0 0,0 1 0 0 0,1-1 0 0 0,-1 1 0 0 0,1-1-1 0 0,-1 1 1 0 0,1 0 0 0 0,0 0 0 0 0,-1 0 0 0 0,1 0-1 0 0,0 0 1 0 0,0 0 0 0 0,0 0 0 0 0,0 0 0 0 0,0 1-1 0 0,0-1 1 0 0,0 1 0 0 0,4-1 0 0 0,16 0-4 0 0,1 7 26 0 0,-19-2-12 0 0,0-1-1 0 0,-1 1 0 0 0,1 0 0 0 0,-1 0 1 0 0,0 0-1 0 0,0 1 0 0 0,3 4 1 0 0,-5-7-9 0 0,3 4 32 0 0,1 1-1 0 0,0-1 1 0 0,1 0-1 0 0,-1 0 1 0 0,1-1-1 0 0,0 1 1 0 0,1-1-1 0 0,-1-1 1 0 0,1 1-1 0 0,0-1 1 0 0,0 0 0 0 0,0-1-1 0 0,1 0 1 0 0,-1 0-1 0 0,1-1 1 0 0,0 1-1 0 0,0-2 1 0 0,0 1-1 0 0,0-1 1 0 0,0 0-1 0 0,0-1 1 0 0,0 0-1 0 0,12-1 1 0 0,12 1 62 0 0,-25 0-63 0 0,-1 0-1 0 0,1 0 1 0 0,0 0-1 0 0,-1-1 1 0 0,1 0 0 0 0,0 0-1 0 0,6-3 1 0 0,8-3 35 0 0,-11 4-40 0 0,1-1-1 0 0,0 0 1 0 0,-1-1 0 0 0,0 0 0 0 0,17-12 0 0 0,-23 14-15 0 0,1-1 1 0 0,-1-1-1 0 0,0 1 1 0 0,0-1 0 0 0,-1 1-1 0 0,1-1 1 0 0,-1 0-1 0 0,5-10 1 0 0,-6 11-8 0 0,0 0 0 0 0,-1 0-1 0 0,1-1 1 0 0,-1 1 0 0 0,0 0 0 0 0,0-1-1 0 0,0 1 1 0 0,-1-1 0 0 0,1 1 0 0 0,-1-1 0 0 0,0 1-1 0 0,-1-1 1 0 0,1 1 0 0 0,-1-1 0 0 0,0 1-1 0 0,0-1 1 0 0,0 1 0 0 0,-3-6 0 0 0,1 6-4 0 0,0 0 1 0 0,-1 0 0 0 0,0 0-1 0 0,0 1 1 0 0,0 0 0 0 0,0 0-1 0 0,-1 0 1 0 0,1 0 0 0 0,-1 1-1 0 0,0 0 1 0 0,1 0 0 0 0,-1 0-1 0 0,0 0 1 0 0,-9-1-1 0 0,11 3 0 0 0,1-1 0 0 0,-1 1 0 0 0,1-1 0 0 0,-1 1 0 0 0,1 0 0 0 0,-1 0 0 0 0,1 0 0 0 0,-1 1 0 0 0,1-1 0 0 0,-1 1-1 0 0,1-1 1 0 0,-1 1 0 0 0,1 0 0 0 0,0 0 0 0 0,-1 0 0 0 0,1 0 0 0 0,-3 2 0 0 0,4-2-1 0 0,-1 1 0 0 0,1-1 1 0 0,0 0-1 0 0,0 1 0 0 0,-1-1 0 0 0,1 1 1 0 0,0 0-1 0 0,1-1 0 0 0,-1 1 0 0 0,0 0 1 0 0,0-1-1 0 0,1 1 0 0 0,-1 0 0 0 0,1 0 1 0 0,0 0-1 0 0,-1 2 0 0 0,-2 17-16 0 0,1-10-31 0 0,1 0 0 0 0,0 0 0 0 0,0 0 0 0 0,2 22 0 0 0,0-30 35 0 0,-1 0 0 0 0,1-1-1 0 0,0 1 1 0 0,0 0-1 0 0,0-1 1 0 0,0 1-1 0 0,0-1 1 0 0,0 1 0 0 0,0-1-1 0 0,1 1 1 0 0,0-1-1 0 0,-1 0 1 0 0,1 0 0 0 0,0 0-1 0 0,0 0 1 0 0,0 0-1 0 0,0 0 1 0 0,1 0 0 0 0,-1-1-1 0 0,0 1 1 0 0,1-1-1 0 0,-1 1 1 0 0,1-1-1 0 0,-1 0 1 0 0,5 1 0 0 0,-1 0-328 0 0,1 1 0 0 0,-1-2 0 0 0,1 1 0 0 0,0-1 1 0 0,0 0-1 0 0,0 0 0 0 0,0-1 0 0 0,0 0 0 0 0,11-1 1 0 0,-4 0-3809 0 0</inkml:trace>
</inkml:ink>
</file>

<file path=ppt/ink/ink57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1:05:16.985"/>
    </inkml:context>
    <inkml:brush xml:id="br0">
      <inkml:brushProperty name="width" value="0.1" units="cm"/>
      <inkml:brushProperty name="height" value="0.1" units="cm"/>
    </inkml:brush>
  </inkml:definitions>
  <inkml:trace contextRef="#ctx0" brushRef="#br0">25 252 5257 0 0,'-3'15'4490'0'0,"-4"-7"-3325"0"0,-2-6-1016 0 0,9-1-131 0 0,-1 0-1 0 0,0 0 1 0 0,1 0-1 0 0,-1 0 1 0 0,1 0 0 0 0,-1 0-1 0 0,1 0 1 0 0,-1 0-1 0 0,1 0 1 0 0,0 0 0 0 0,-1 1-1 0 0,1-1 1 0 0,0 0-1 0 0,0 0 1 0 0,0 0-1 0 0,0 0 1 0 0,0 1 0 0 0,0-1-1 0 0,1 2 1 0 0,3 20 61 0 0,-3-19-68 0 0,0-1 1 0 0,0 0 0 0 0,1 1-1 0 0,-1-1 1 0 0,1 0 0 0 0,0 1 0 0 0,0-1-1 0 0,0 0 1 0 0,1-1 0 0 0,-1 1-1 0 0,0 0 1 0 0,1 0 0 0 0,0-1-1 0 0,0 0 1 0 0,0 0 0 0 0,0 1-1 0 0,0-2 1 0 0,0 1 0 0 0,0 0-1 0 0,1-1 1 0 0,-1 1 0 0 0,1-1-1 0 0,-1 0 1 0 0,1 0 0 0 0,-1 0-1 0 0,1-1 1 0 0,0 1 0 0 0,-1-1-1 0 0,1 0 1 0 0,0 0 0 0 0,-1 0-1 0 0,1-1 1 0 0,0 1 0 0 0,-1-1 0 0 0,1 0-1 0 0,3-1 1 0 0,3-3 6 0 0,-1 0 0 0 0,0-1 0 0 0,0 0-1 0 0,0 0 1 0 0,-1-1 0 0 0,0 0 0 0 0,0-1 0 0 0,-1 1 0 0 0,0-2 0 0 0,0 1 0 0 0,-1-1 0 0 0,0 0-1 0 0,0 0 1 0 0,-1 0 0 0 0,0-1 0 0 0,-1 0 0 0 0,0 0 0 0 0,4-16 0 0 0,-6 18-16 0 0,0 0 0 0 0,0 1 0 0 0,-1-1 1 0 0,0 0-1 0 0,-1 0 0 0 0,1 0 0 0 0,-1 0 0 0 0,-1 0 1 0 0,0 0-1 0 0,0 0 0 0 0,0 0 0 0 0,-1 0 1 0 0,0 0-1 0 0,-1 1 0 0 0,0-1 0 0 0,0 1 0 0 0,0 0 1 0 0,-1 0-1 0 0,0 0 0 0 0,0 0 0 0 0,-1 0 0 0 0,0 1 1 0 0,0 0-1 0 0,-1 0 0 0 0,-7-6 0 0 0,-9 0 27 0 0,18 10-19 0 0,0 1 0 0 0,1 0 0 0 0,-1 1 0 0 0,0-1 0 0 0,0 1 0 0 0,1-1-1 0 0,-1 1 1 0 0,-5 1 0 0 0,-14 6 53 0 0,11 3-29 0 0,8-5-16 0 0,1 0 0 0 0,-1 1 0 0 0,1-1 0 0 0,0 1 0 0 0,0-1 0 0 0,1 1 0 0 0,-1 0 0 0 0,1 0 0 0 0,1 0 0 0 0,-1 0 0 0 0,1 1 0 0 0,0-1 0 0 0,0 0 0 0 0,1 1 0 0 0,0-1 0 0 0,1 12 0 0 0,1-9 3 0 0,0 1 1 0 0,1-1 0 0 0,0 0 0 0 0,1 0-1 0 0,0-1 1 0 0,0 1 0 0 0,1-1 0 0 0,0 0-1 0 0,0 0 1 0 0,8 9 0 0 0,2 1 16 0 0,2-1 0 0 0,0-1-1 0 0,0-1 1 0 0,31 21 0 0 0,30 11 24 0 0,-56-36-83 0 0,-8-5-125 0 0,0 1 0 0 0,-1 1 1 0 0,18 13-1 0 0,19 10-1698 0 0</inkml:trace>
</inkml:ink>
</file>

<file path=ppt/ink/ink57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1:05:17.779"/>
    </inkml:context>
    <inkml:brush xml:id="br0">
      <inkml:brushProperty name="width" value="0.1" units="cm"/>
      <inkml:brushProperty name="height" value="0.1" units="cm"/>
    </inkml:brush>
  </inkml:definitions>
  <inkml:trace contextRef="#ctx0" brushRef="#br0">0 189 5225 0 0,'24'57'3254'0'0,"-21"-48"-3230"0"0,0 0-1 0 0,0-1 1 0 0,1 1-1 0 0,0-1 1 0 0,1 0-1 0 0,-1 0 1 0 0,2-1-1 0 0,-1 1 1 0 0,1-1-1 0 0,13 12 1 0 0,-11-14 137 0 0,0-11 597 0 0,-3-23 344 0 0,-3 14-1396 0 0,13-62 316 0 0,-1 18-1 0 0,-8 35-18 0 0,20-44 0 0 0,-19 53-3 0 0,-5 12 0 0 0,0-1 0 0 0,1 1-1 0 0,-1 0 1 0 0,1 0 0 0 0,0 0 0 0 0,0 0 0 0 0,0 0 0 0 0,0 0 0 0 0,0 1 0 0 0,5-3 0 0 0,7-5-6 0 0,-13 10 5 0 0,1-2-1 0 0,0 0 0 0 0,0 1 0 0 0,0-1 0 0 0,0 1 0 0 0,1 0 0 0 0,-1 0 0 0 0,1 0 0 0 0,4 0 0 0 0,-4 1 2 0 0,0 0 0 0 0,0 0 0 0 0,-1 0 0 0 0,1 1 1 0 0,0-1-1 0 0,-1 1 0 0 0,1 0 0 0 0,0 0 1 0 0,-1 1-1 0 0,0-1 0 0 0,6 3 0 0 0,-3 0 8 0 0,0 0-1 0 0,0 0 1 0 0,0 1-1 0 0,-1 0 1 0 0,8 7-1 0 0,9 16 50 0 0,-18-22-42 0 0,0 1 0 0 0,0 0 0 0 0,0 0 0 0 0,-1 1 1 0 0,0-1-1 0 0,4 15 0 0 0,-6-15-3 0 0,0 0-1 0 0,0-1 1 0 0,-1 1-1 0 0,1 0 1 0 0,-2 0-1 0 0,1 0 1 0 0,-1 0-1 0 0,0-1 1 0 0,0 1 0 0 0,-1 0-1 0 0,-3 9 1 0 0,0-5 4 0 0,0-1 1 0 0,0 0 0 0 0,-1 0-1 0 0,0-1 1 0 0,0 0 0 0 0,-13 14-1 0 0,-31 24 52 0 0,45-43-38 0 0,0-1-1 0 0,0 1 1 0 0,0-1 0 0 0,-1 0 0 0 0,1-1-1 0 0,-11 5 1 0 0,14-7-57 0 0,1 0 0 0 0,0 1 0 0 0,-1-1 0 0 0,1 0-1 0 0,0 1 1 0 0,-1-1 0 0 0,1 0 0 0 0,0 0 0 0 0,-1 0 0 0 0,1 0 0 0 0,0 0 0 0 0,-1-1 0 0 0,1 1-1 0 0,0 0 1 0 0,-1-1 0 0 0,1 1 0 0 0,0-1 0 0 0,0 1 0 0 0,-1-1 0 0 0,1 1 0 0 0,0-1 0 0 0,0 0 0 0 0,0 0-1 0 0,0 0 1 0 0,0 1 0 0 0,0-1 0 0 0,0 0 0 0 0,0 0 0 0 0,0 0 0 0 0,0-1 0 0 0,0 1 0 0 0,1 0 0 0 0,-1 0-1 0 0,1 0 1 0 0,-1-1 0 0 0,0 0 0 0 0,0-2-25 0 0,-1 0 1 0 0,1 1-1 0 0,0-1 0 0 0,1 0 0 0 0,-1 0 1 0 0,1 0-1 0 0,-1 1 0 0 0,1-1 0 0 0,0 0 1 0 0,1-5-1 0 0,2-5-124 0 0,4-13-391 0 0</inkml:trace>
</inkml:ink>
</file>

<file path=ppt/ink/ink57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1:05:18.314"/>
    </inkml:context>
    <inkml:brush xml:id="br0">
      <inkml:brushProperty name="width" value="0.1" units="cm"/>
      <inkml:brushProperty name="height" value="0.1" units="cm"/>
    </inkml:brush>
  </inkml:definitions>
  <inkml:trace contextRef="#ctx0" brushRef="#br0">1 211 4305 0 0,'0'0'33'0'0,"14"9"2605"0"0,-16-3-993 0 0,-5 2-1321 0 0,6-6-286 0 0,0 1 1 0 0,1-1 0 0 0,-1 0 0 0 0,1 0 0 0 0,-1 1-1 0 0,1-1 1 0 0,0 0 0 0 0,0 1 0 0 0,0-1 0 0 0,1 0 0 0 0,-1 1-1 0 0,0-1 1 0 0,1 0 0 0 0,0 1 0 0 0,-1-1 0 0 0,1 0-1 0 0,0 0 1 0 0,0 0 0 0 0,0 0 0 0 0,0 0 0 0 0,1 0 0 0 0,-1 0-1 0 0,0 0 1 0 0,1 0 0 0 0,0 0 0 0 0,-1-1 0 0 0,3 3-1 0 0,-3-4-25 0 0,1 0-1 0 0,-1 1 0 0 0,0-1 0 0 0,1 0 1 0 0,-1 0-1 0 0,1 0 0 0 0,-1 0 0 0 0,0 0 0 0 0,1 0 1 0 0,-1 0-1 0 0,1 0 0 0 0,-1 0 0 0 0,0-1 1 0 0,1 1-1 0 0,-1-1 0 0 0,0 1 0 0 0,1-1 0 0 0,-1 1 1 0 0,0-1-1 0 0,0 0 0 0 0,2 0 0 0 0,10-27 65 0 0,2-6-69 0 0,-6 19-6 0 0,-3 7 1 0 0,-1-1-1 0 0,0 0 0 0 0,0 0 0 0 0,-1 0 0 0 0,-1 0 1 0 0,1-1-1 0 0,-1 0 0 0 0,-1 0 0 0 0,0 1 0 0 0,1-14 1 0 0,-2 8 6 0 0,0-7 7 0 0,1-39 5 0 0,-2 64-35 0 0,1 0 26 0 0,-1 0 1 0 0,1-1-1 0 0,0 1 1 0 0,0 0-1 0 0,0 0 1 0 0,0-1-1 0 0,1 1 1 0 0,-1-1-1 0 0,1 1 1 0 0,-1-1-1 0 0,1 0 0 0 0,0 1 1 0 0,0-1-1 0 0,2 2 1 0 0,3 5 8 0 0,16 20 9 0 0,14 27 79 0 0,0 15 36 0 0,-25-45-70 0 0,8 14 19 0 0,37 58 60 0 0,-43-76-131 0 0,47 64 56 0 0,0-1-40 0 0,-33-26 13 0 0,-27-57-48 0 0,-1 0 1 0 0,1-1-1 0 0,-1 1 1 0 0,1-1-1 0 0,-1 1 1 0 0,0 0-1 0 0,1 0 1 0 0,-1-1 0 0 0,0 1-1 0 0,0 0 1 0 0,0-1-1 0 0,-1 1 1 0 0,1 0-1 0 0,0 0 1 0 0,0-1-1 0 0,-1 1 1 0 0,1-1-1 0 0,-2 3 1 0 0,1-3 2 0 0,0 0 1 0 0,0 0-1 0 0,1 0 1 0 0,-1-1-1 0 0,0 1 0 0 0,0 0 1 0 0,0-1-1 0 0,0 1 1 0 0,-1-1-1 0 0,1 1 1 0 0,0-1-1 0 0,0 1 0 0 0,0-1 1 0 0,0 0-1 0 0,0 0 1 0 0,0 1-1 0 0,-1-1 1 0 0,1 0-1 0 0,0 0 0 0 0,-2 0 1 0 0,-25-4 123 0 0,-14-10-4 0 0,19 7-148 0 0,-21-5 36 0 0,-18-12-5 0 0,19 7-1 0 0,28 8 12 0 0,9 5-19 0 0,1 0 0 0 0,-1-1 0 0 0,1 1 0 0 0,0-1-1 0 0,1 0 1 0 0,-1-1 0 0 0,1 1 0 0 0,-5-9 0 0 0,5 2-4 0 0,4 11 0 0 0,1-1 0 0 0,-1 1 0 0 0,0 0-1 0 0,0 0 1 0 0,0 0 0 0 0,1-1 0 0 0,-1 1-1 0 0,1 0 1 0 0,-1 0 0 0 0,1 0 0 0 0,-1 0-1 0 0,1 0 1 0 0,-1 0 0 0 0,1 0 0 0 0,0 0-1 0 0,0 0 1 0 0,0 0 0 0 0,0 0 0 0 0,-1 0 0 0 0,1 0-1 0 0,0 0 1 0 0,0 1 0 0 0,0-1 0 0 0,1 1-1 0 0,-1-1 1 0 0,0 0 0 0 0,0 1 0 0 0,0 0-1 0 0,0-1 1 0 0,3 1 0 0 0,44-9-22 0 0,-30 7 8 0 0,44-7-213 0 0,12-4-451 0 0,-28 0 461 0 0,-19 5-167 0 0</inkml:trace>
</inkml:ink>
</file>

<file path=ppt/ink/ink57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1:05:18.714"/>
    </inkml:context>
    <inkml:brush xml:id="br0">
      <inkml:brushProperty name="width" value="0.1" units="cm"/>
      <inkml:brushProperty name="height" value="0.1" units="cm"/>
    </inkml:brush>
  </inkml:definitions>
  <inkml:trace contextRef="#ctx0" brushRef="#br0">57 1 4593 0 0,'-17'-1'3035'0'0,"-12"3"-1073"0"0,28-1-1951 0 0,0-1 0 0 0,0 1 0 0 0,1 0 0 0 0,-1-1 0 0 0,0 1 0 0 0,1 0-1 0 0,-1 0 1 0 0,0 0 0 0 0,1-1 0 0 0,-1 1 0 0 0,1 0 0 0 0,-1 0 0 0 0,1 0 0 0 0,0 0-1 0 0,-1 0 1 0 0,1 0 0 0 0,0 0 0 0 0,0 0 0 0 0,0 0 0 0 0,0 0 0 0 0,0 0 0 0 0,0 0-1 0 0,0 0 1 0 0,0 0 0 0 0,0 1 0 0 0,0-1 0 0 0,0 0 0 0 0,1 0 0 0 0,-1 0 0 0 0,1 1-1 0 0,3 21 59 0 0,1 1 0 0 0,2-1 0 0 0,0 0 0 0 0,17 34 0 0 0,67 116 364 0 0,-18-65-406 0 0,-68-100-207 0 0,0-1 0 0 0,1-1 0 0 0,1 1 0 0 0,-1-1 0 0 0,1 0 0 0 0,0-1 1 0 0,10 7-1 0 0</inkml:trace>
</inkml:ink>
</file>

<file path=ppt/ink/ink57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1:05:19.092"/>
    </inkml:context>
    <inkml:brush xml:id="br0">
      <inkml:brushProperty name="width" value="0.1" units="cm"/>
      <inkml:brushProperty name="height" value="0.1" units="cm"/>
    </inkml:brush>
  </inkml:definitions>
  <inkml:trace contextRef="#ctx0" brushRef="#br0">13 357 4113 0 0,'-12'-17'3993'0'0,"12"16"-3986"0"0,0 1 0 0 0,0 0-1 0 0,0-1 1 0 0,0 1 0 0 0,0-1-1 0 0,0 1 1 0 0,-1 0 0 0 0,1-1-1 0 0,0 1 1 0 0,0-1 0 0 0,0 1-1 0 0,0 0 1 0 0,0-1 0 0 0,0 1 0 0 0,1-1-1 0 0,-1 1 1 0 0,0-1 0 0 0,0 1-1 0 0,0 0 1 0 0,0-1 0 0 0,0 1-1 0 0,1-1 1 0 0,-1 1 0 0 0,0 0-1 0 0,0-1 1 0 0,1 1 0 0 0,-1 0-1 0 0,0-1 1 0 0,0 1 0 0 0,1 0 0 0 0,-1 0-1 0 0,0-1 1 0 0,1 1 0 0 0,-1 0-1 0 0,1 0 1 0 0,-1-1 0 0 0,0 1-1 0 0,1 0 1 0 0,-1 0 0 0 0,1 0-1 0 0,-1 0 1 0 0,0 0 0 0 0,1 0-1 0 0,10-13 41 0 0,3-25 4 0 0,-7 20 46 0 0,25-60 191 0 0,-25 57-131 0 0,1 0-1 0 0,1 0 1 0 0,1 1-1 0 0,0 0 1 0 0,2 0-1 0 0,0 1 1 0 0,16-18-1 0 0,-34 135 1207 0 0,5-72-1278 0 0,2-1-1 0 0,0 1 1 0 0,1-1-1 0 0,2 0 1 0 0,0 0-1 0 0,2 0 1 0 0,0 0-1 0 0,2-1 1 0 0,1 0-1 0 0,14 26 1 0 0,-21-45-77 0 0,1 0 0 0 0,0 0 0 0 0,0 0 0 0 0,1 0 0 0 0,0-1 0 0 0,0 0 0 0 0,0 1 0 0 0,0-1 0 0 0,0-1 0 0 0,1 1 1 0 0,0-1-1 0 0,0 0 0 0 0,0 0 0 0 0,0 0 0 0 0,0 0 0 0 0,10 2 0 0 0,-12-4-2 0 0,1 0 0 0 0,-1-1-1 0 0,1 1 1 0 0,-1-1 0 0 0,1 0 0 0 0,0 0 0 0 0,-1-1 0 0 0,1 1-1 0 0,-1-1 1 0 0,1 1 0 0 0,-1-1 0 0 0,1 0 0 0 0,-1 0 0 0 0,0-1 0 0 0,1 1-1 0 0,-1-1 1 0 0,0 0 0 0 0,0 1 0 0 0,0-2 0 0 0,0 1 0 0 0,0 0-1 0 0,-1 0 1 0 0,1-1 0 0 0,-1 1 0 0 0,1-1 0 0 0,3-6 0 0 0,4-3 4 0 0,-1-1-1 0 0,0 0 1 0 0,-1-1 0 0 0,0 0 0 0 0,-1 0 0 0 0,-1 0-1 0 0,0-1 1 0 0,-1 0 0 0 0,-1-1 0 0 0,0 1 0 0 0,-1-1-1 0 0,0 1 1 0 0,0-26 0 0 0,-3 27-6 0 0,0 10 0 0 0,1 0 0 0 0,-1-1 0 0 0,-1 1 0 0 0,1-1 0 0 0,0 1 0 0 0,-1 0-1 0 0,0-1 1 0 0,0 1 0 0 0,0 0 0 0 0,-1 0 0 0 0,-2-6 0 0 0,4 10-4 0 0,0-1 0 0 0,0 1 0 0 0,0 0 1 0 0,0 0-1 0 0,0 0 0 0 0,0-1 0 0 0,0 1 1 0 0,-1 0-1 0 0,1 0 0 0 0,0 0 0 0 0,0 0 1 0 0,0-1-1 0 0,0 1 0 0 0,0 0 0 0 0,0 0 1 0 0,0 0-1 0 0,-1 0 0 0 0,1 0 0 0 0,0 0 0 0 0,0-1 1 0 0,0 1-1 0 0,0 0 0 0 0,0 0 0 0 0,-1 0 1 0 0,1 0-1 0 0,0 0 0 0 0,0 0 0 0 0,0 0 1 0 0,-1 0-1 0 0,1 0 0 0 0,0 0 0 0 0,0 0 1 0 0,0 0-1 0 0,0 0 0 0 0,-1 0 0 0 0,1 0 0 0 0,0 0 1 0 0,0 0-1 0 0,0 0 0 0 0,-1 0 0 0 0,1 0 1 0 0,0 0-1 0 0,0 0 0 0 0,0 0 0 0 0,0 0 1 0 0,-1 0-1 0 0,1 1 0 0 0,-5 10-4 0 0,1 21-14 0 0,4-20 15 0 0,0-8 3 0 0,0 0-1 0 0,-1 0 1 0 0,1 0 0 0 0,-1 0-1 0 0,0 0 1 0 0,0 0-1 0 0,0 0 1 0 0,0 0-1 0 0,-1 0 1 0 0,1 0 0 0 0,-5 7-1 0 0,5-9 2 0 0,0 0-1 0 0,0 0 1 0 0,0 0-1 0 0,1 0 1 0 0,-1 0-1 0 0,1 0 1 0 0,-1 0-1 0 0,1 0 1 0 0,0 1-1 0 0,0-1 1 0 0,0 0-1 0 0,0 0 1 0 0,0 0-1 0 0,0 1 1 0 0,1-1 0 0 0,-1 0-1 0 0,1 0 1 0 0,0 0-1 0 0,0 2 1 0 0,23 36 3 0 0,-16-28-4 0 0,-6-9 3 0 0,1 0 0 0 0,-1-1 0 0 0,1 1 1 0 0,0-1-1 0 0,0 1 0 0 0,0-1 0 0 0,0 0 0 0 0,0 0 1 0 0,0 0-1 0 0,1-1 0 0 0,-1 1 0 0 0,1-1 0 0 0,-1 0 0 0 0,1 0 1 0 0,0 0-1 0 0,-1 0 0 0 0,1-1 0 0 0,0 1 0 0 0,4-1 1 0 0,-1 0-2 0 0,0 0 0 0 0,0 0-1 0 0,0 0 1 0 0,1-1 0 0 0,-1 0 0 0 0,-1-1 0 0 0,1 0 0 0 0,11-4 0 0 0,-7 2-162 0 0,-1-1 1 0 0,0-1-1 0 0,0 0 0 0 0,-1 0 0 0 0,0-1 1 0 0,0 0-1 0 0,0 0 0 0 0,-1-1 0 0 0,0-1 1 0 0,-1 1-1 0 0,0-1 0 0 0,0 0 0 0 0,8-14 1 0 0,-4 1-591 0 0</inkml:trace>
</inkml:ink>
</file>

<file path=ppt/ink/ink57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1:05:19.493"/>
    </inkml:context>
    <inkml:brush xml:id="br0">
      <inkml:brushProperty name="width" value="0.1" units="cm"/>
      <inkml:brushProperty name="height" value="0.1" units="cm"/>
    </inkml:brush>
  </inkml:definitions>
  <inkml:trace contextRef="#ctx0" brushRef="#br0">126 34 3905 0 0,'-24'-26'5704'0'0,"23"25"-5544"0"0,-1 0-1 0 0,0 0 1 0 0,0 1 0 0 0,1-1 0 0 0,-1 0 0 0 0,0 1 0 0 0,0-1 0 0 0,0 1-1 0 0,0-1 1 0 0,0 1 0 0 0,0 0 0 0 0,-3 0 0 0 0,2 0-140 0 0,1 1 0 0 0,0-1 0 0 0,0 1 1 0 0,0-1-1 0 0,-1 1 0 0 0,1 0 0 0 0,0 0 0 0 0,0 0 1 0 0,0 0-1 0 0,0 0 0 0 0,0 1 0 0 0,1-1 1 0 0,-1 0-1 0 0,-3 4 0 0 0,-15 24 330 0 0,18-24-340 0 0,-1 1 0 0 0,0 0 0 0 0,0 0-1 0 0,1 1 1 0 0,-1 0-1 0 0,-1 8 1 0 0,4-12-4 0 0,0 0-1 0 0,-1-1 1 0 0,1 1 0 0 0,0 0 0 0 0,1-1-1 0 0,-1 1 1 0 0,0 0 0 0 0,1-1-1 0 0,-1 1 1 0 0,1 0 0 0 0,0-1 0 0 0,0 1-1 0 0,0-1 1 0 0,0 1 0 0 0,0-1-1 0 0,1 0 1 0 0,-1 0 0 0 0,1 1 0 0 0,-1-1-1 0 0,4 3 1 0 0,0 0-19 0 0,1 0 1 0 0,-1-1-1 0 0,1 1 1 0 0,0-1-1 0 0,0 0 1 0 0,1-1-1 0 0,-1 0 1 0 0,1 0-1 0 0,-1 0 1 0 0,1-1-1 0 0,0 0 1 0 0,0 0-1 0 0,9 1 1 0 0,49-2-665 0 0,-21-5 109 0 0,-23-1-125 0 0,5-5 195 0 0,2-1-304 0 0,-14 7-63 0 0</inkml:trace>
</inkml:ink>
</file>

<file path=ppt/ink/ink57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1:05:19.889"/>
    </inkml:context>
    <inkml:brush xml:id="br0">
      <inkml:brushProperty name="width" value="0.1" units="cm"/>
      <inkml:brushProperty name="height" value="0.1" units="cm"/>
    </inkml:brush>
  </inkml:definitions>
  <inkml:trace contextRef="#ctx0" brushRef="#br0">75 131 5185 0 0,'-4'-3'5264'0'0,"-6"-3"-4054"0"0,10 6-1195 0 0,-1-1 1 0 0,1 1 0 0 0,-1 0 0 0 0,1 0-1 0 0,-1-1 1 0 0,0 1 0 0 0,1 0-1 0 0,-1 0 1 0 0,1 0 0 0 0,-1 0-1 0 0,0-1 1 0 0,1 1 0 0 0,-1 0 0 0 0,1 0-1 0 0,-1 0 1 0 0,0 0 0 0 0,1 1-1 0 0,-1-1 1 0 0,1 0 0 0 0,-1 0-1 0 0,0 0 1 0 0,1 0 0 0 0,-1 1 0 0 0,1-1-1 0 0,-1 0 1 0 0,1 0 0 0 0,-1 1-1 0 0,1-1 1 0 0,-1 0 0 0 0,1 1-1 0 0,-1-1 1 0 0,1 1 0 0 0,-1-1 0 0 0,1 1-1 0 0,-1 0 1 0 0,-4 7 8 0 0,-1 4-3 0 0,-1-1 0 0 0,2 1-1 0 0,0 0 1 0 0,-5 14 0 0 0,9-20-14 0 0,0 0 1 0 0,1 0-1 0 0,-1 0 1 0 0,1-1-1 0 0,0 1 1 0 0,1 0-1 0 0,-1 0 0 0 0,1 0 1 0 0,0 0-1 0 0,1 0 1 0 0,3 10-1 0 0,-4-13-1 0 0,1 1 1 0 0,-1-1-1 0 0,0 1 0 0 0,1-1 0 0 0,0 0 0 0 0,0 0 0 0 0,0 0 0 0 0,0 0 0 0 0,0 0 1 0 0,1 0-1 0 0,-1 0 0 0 0,1-1 0 0 0,0 1 0 0 0,4 2 0 0 0,-5-4-2 0 0,0 0 1 0 0,0-1-1 0 0,1 1 0 0 0,-1-1 0 0 0,0 1 0 0 0,0-1 0 0 0,1 0 1 0 0,-1 0-1 0 0,0 0 0 0 0,0 0 0 0 0,1 0 0 0 0,-1-1 0 0 0,0 1 1 0 0,0-1-1 0 0,1 1 0 0 0,-1-1 0 0 0,0 0 0 0 0,0 0 0 0 0,0 0 1 0 0,0 0-1 0 0,0 0 0 0 0,0 0 0 0 0,0 0 0 0 0,3-4 0 0 0,3-1 4 0 0,-1 0 0 0 0,1 0 1 0 0,-2-1-1 0 0,1 0 0 0 0,-1 0 0 0 0,0-1 0 0 0,0 0 0 0 0,-1 0 0 0 0,0 0 0 0 0,4-10 0 0 0,4-26 21 0 0,-11 13-19 0 0,-2 22-3 0 0,0 0-1 0 0,-1 1 1 0 0,0-1 0 0 0,0 1-1 0 0,-1 0 1 0 0,0-1-1 0 0,-1 1 1 0 0,0 0-1 0 0,0 0 1 0 0,-5-7-1 0 0,5 10-8 0 0,-1 0-1 0 0,1 1 0 0 0,-1 0 0 0 0,0 0 0 0 0,0 0 0 0 0,-1 0 1 0 0,1 0-1 0 0,-1 1 0 0 0,0 0 0 0 0,0 0 0 0 0,0 0 1 0 0,0 1-1 0 0,0 0 0 0 0,-1 0 0 0 0,1 0 0 0 0,-6-1 0 0 0,8 2-51 0 0,1 0 0 0 0,-1 0-1 0 0,0 1 1 0 0,1-1-1 0 0,-1 1 1 0 0,0 0-1 0 0,0 0 1 0 0,1 0-1 0 0,-1 0 1 0 0,0 0 0 0 0,0 0-1 0 0,1 1 1 0 0,-1-1-1 0 0,0 1 1 0 0,1 0-1 0 0,-1 0 1 0 0,-4 2 0 0 0,4-1-269 0 0,1 0 0 0 0,0 1 1 0 0,0-1-1 0 0,0 1 0 0 0,0-1 1 0 0,1 1-1 0 0,-1 0 1 0 0,1 0-1 0 0,0 0 0 0 0,0-1 1 0 0,-1 1-1 0 0,2 0 1 0 0,-1 1-1 0 0,0-1 0 0 0,1 0 1 0 0,-1 0-1 0 0,1 3 1 0 0,0 6-2544 0 0</inkml:trace>
</inkml:ink>
</file>

<file path=ppt/ink/ink57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1:05:21.119"/>
    </inkml:context>
    <inkml:brush xml:id="br0">
      <inkml:brushProperty name="width" value="0.1" units="cm"/>
      <inkml:brushProperty name="height" value="0.1" units="cm"/>
    </inkml:brush>
  </inkml:definitions>
  <inkml:trace contextRef="#ctx0" brushRef="#br0">12 296 4593 0 0,'-1'-3'4958'0'0,"-3"-3"-4411"0"0,-2 2 580 0 0,7 32-899 0 0,1-1-1 0 0,9 42 1 0 0,-8-50-41 0 0,16 53 111 0 0,-2-25-97 0 0,-17-46-196 0 0,16 35 90 0 0,-5-13-45 0 0,10 10 14 0 0,-16-25-54 0 0,0-2 0 0 0,0 1 0 0 0,1 0-1 0 0,0-1 1 0 0,0 0 0 0 0,1-1 0 0 0,-1 1 0 0 0,1-1-1 0 0,0 0 1 0 0,9 4 0 0 0,-9-6-4 0 0,0-1 0 0 0,-1 1-1 0 0,1-1 1 0 0,0-1 0 0 0,1 1 0 0 0,-1-1-1 0 0,0 0 1 0 0,0-1 0 0 0,0 0-1 0 0,1 0 1 0 0,8-1 0 0 0,-12 0-21 0 0,-1 0 0 0 0,0 0 0 0 0,1 0 0 0 0,-1 0 0 0 0,0 0-1 0 0,0-1 1 0 0,0 1 0 0 0,0-1 0 0 0,0 0 0 0 0,0 0 0 0 0,0 0 0 0 0,0 0 0 0 0,2-4 0 0 0,-2 3-22 0 0,-1 0 1 0 0,0 0 0 0 0,0 0-1 0 0,0 0 1 0 0,-1 0 0 0 0,1-1 0 0 0,-1 1-1 0 0,0 0 1 0 0,1-5 0 0 0,-1 4-28 0 0,0 0-1 0 0,0-1 1 0 0,-1 1 0 0 0,0-1 0 0 0,0 1 0 0 0,0-1 0 0 0,-1 1 0 0 0,1 0-1 0 0,-1-1 1 0 0,0 1 0 0 0,0 0 0 0 0,-1-1 0 0 0,1 1 0 0 0,-5-7 0 0 0,1 2-8 0 0,0 1 0 0 0,-1 0 0 0 0,1 0 1 0 0,-2 1-1 0 0,-12-12 0 0 0,17 17 69 0 0,-9-4-16 0 0,5 8 18 0 0,0 1 2 0 0,6-3 81 0 0,1 9-50 0 0,0-1 1 0 0,1 0-1 0 0,1 1 0 0 0,-1-1 0 0 0,1 0 0 0 0,1 0 0 0 0,0-1 0 0 0,0 1 0 0 0,8 12 0 0 0,-10-18-34 0 0,2 3 11 0 0,-1 0 0 0 0,1 0 0 0 0,0-1 0 0 0,0 0 0 0 0,1 0 0 0 0,-1 0 0 0 0,1-1 0 0 0,0 1 0 0 0,0-1 0 0 0,0 0 0 0 0,1 0 0 0 0,-1-1 0 0 0,0 0 0 0 0,1 0 0 0 0,0 0 0 0 0,0 0 0 0 0,-1-1 0 0 0,1 0 0 0 0,0 0 0 0 0,10-1 0 0 0,-10 1-11 0 0,-1-2-1 0 0,1 1 0 0 0,-1 0 0 0 0,1-1 0 0 0,-1 0 0 0 0,0 0 1 0 0,1-1-1 0 0,-1 0 0 0 0,0 0 0 0 0,0 0 0 0 0,0 0 0 0 0,0-1 0 0 0,0 1 1 0 0,-1-1-1 0 0,1-1 0 0 0,-1 1 0 0 0,0-1 0 0 0,0 1 0 0 0,0-1 0 0 0,0 0 1 0 0,4-7-1 0 0,4-16-70 0 0,-8 14 32 0 0,-2 5 27 0 0,7-60-64 0 0,-9 64 75 0 0,-1 0 0 0 0,1 0 0 0 0,-1 0 0 0 0,1-1 0 0 0,-1 1 0 0 0,0 0 1 0 0,-1 0-1 0 0,1 0 0 0 0,-1 1 0 0 0,0-1 0 0 0,0 0 0 0 0,0 0 0 0 0,0 1 0 0 0,-3-4 0 0 0,-7-14-16 0 0,7 12-25 0 0,8 21 59 0 0,10 29 53 0 0,29 62 0 0 0,-41-100-63 0 0,0-2 0 0 0,-1 1-1 0 0,0-1 0 0 0,1 0 0 0 0,-1 1 0 0 0,1-1 1 0 0,-1 0-1 0 0,1 0 0 0 0,0 0 0 0 0,-1 1 1 0 0,1-1-1 0 0,0 0 0 0 0,0 0 0 0 0,0 0 0 0 0,0 0 1 0 0,0 0-1 0 0,0 0 0 0 0,0 0 0 0 0,0 0 0 0 0,0-1 1 0 0,0 1-1 0 0,0 0 0 0 0,1-1 0 0 0,-1 1 1 0 0,0-1-1 0 0,1 1 0 0 0,-1-1 0 0 0,0 0 0 0 0,1 1 1 0 0,-1-1-1 0 0,0 0 0 0 0,1 0 0 0 0,1 0 0 0 0,4-26 174 0 0,-3 15-172 0 0,4-8 9 0 0,-1 0 1 0 0,0-1-1 0 0,-2 0 0 0 0,0 0 1 0 0,-2 0-1 0 0,3-27 0 0 0,-6 39-7 0 0,1 1-1 0 0,0-1 1 0 0,-1 1 0 0 0,0-1 0 0 0,0 0-1 0 0,0 1 1 0 0,-1-1 0 0 0,0 1 0 0 0,-1-1 0 0 0,0 1-1 0 0,0-1 1 0 0,0 1 0 0 0,-1 0 0 0 0,0 0-1 0 0,-6-9 1 0 0,28 96 66 0 0,-15-68-76 0 0,-1 1 1 0 0,2-1 0 0 0,0 0 0 0 0,6 11 0 0 0,4-2-3 0 0,-3-11 15 0 0,10-10 5 0 0,11-13-27 0 0,-28 6-14 0 0,0 1-1 0 0,0-1 1 0 0,-1 0-1 0 0,1-1 1 0 0,2-8-1 0 0,-1 3-93 0 0,-3 3 59 0 0,-1 1 0 0 0,0-1 0 0 0,-1 1 0 0 0,1-1 0 0 0,-2 0 0 0 0,0 1 0 0 0,-1-14 0 0 0,2-35-152 0 0,-1 58 210 0 0,1-1 0 0 0,-1 1 0 0 0,0 0 0 0 0,0 0 0 0 0,1 0 1 0 0,-1-1-1 0 0,0 1 0 0 0,1 0 0 0 0,-1 0 0 0 0,0 0 0 0 0,1 0 0 0 0,-1 0 0 0 0,0 0 0 0 0,1 0 0 0 0,-1 0 0 0 0,0 0 0 0 0,1 0 1 0 0,-1 0-1 0 0,0 0 0 0 0,1 0 0 0 0,-1 0 0 0 0,0 0 0 0 0,0 0 0 0 0,1 0 0 0 0,-1 0 0 0 0,0 1 0 0 0,1-1 0 0 0,-1 0 0 0 0,0 0 1 0 0,1 0-1 0 0,-1 0 0 0 0,0 1 0 0 0,0-1 0 0 0,1 0 0 0 0,-1 0 0 0 0,0 1 0 0 0,0-1 0 0 0,0 0 0 0 0,1 0 0 0 0,-1 1 0 0 0,0-1 1 0 0,0 0-1 0 0,0 1 0 0 0,0-1 0 0 0,1 1 0 0 0,19 19 93 0 0,-13-13-82 0 0,18 23 38 0 0,-18-21-7 0 0,1 0 0 0 0,0 0-1 0 0,0-1 1 0 0,14 11-1 0 0,-20-22 29 0 0,-1 0 0 0 0,0 0 0 0 0,0 0-1 0 0,-1 0 1 0 0,1-1 0 0 0,-1 1-1 0 0,1 0 1 0 0,-1-1 0 0 0,0 1 0 0 0,-1-4-1 0 0,2-5-57 0 0,-1-28 33 0 0,-10-67 0 0 0,7 80-33 0 0,5 22-49 0 0,5 14 44 0 0,5 6-3 0 0,-6-7-10 0 0,0-2 0 0 0,0 1-1 0 0,0-1 1 0 0,1 0-1 0 0,-1 0 1 0 0,2 0 0 0 0,-1-1-1 0 0,0 0 1 0 0,1-1 0 0 0,0 0-1 0 0,0 0 1 0 0,1 0 0 0 0,-1-1-1 0 0,1 0 1 0 0,-1-1 0 0 0,1 0-1 0 0,0-1 1 0 0,13 2 0 0 0,-8-4-332 0 0,-1 0 0 0 0,1-1 0 0 0,-1 0 1 0 0,0-1-1 0 0,18-7 0 0 0,-24 8 69 0 0,0 0 0 0 0,-1-1 0 0 0,0 0-1 0 0,1 0 1 0 0,-1 0 0 0 0,-1-1 0 0 0,1 0 0 0 0,0 0-1 0 0,-1-1 1 0 0,0 0 0 0 0,0 1 0 0 0,6-10 0 0 0,-10 12 191 0 0,0 1 0 0 0,0-1 0 0 0,0 0 0 0 0,-1 1 0 0 0,1-1 0 0 0,-1 0 0 0 0,0 0 0 0 0,1 0 0 0 0,-1 1 0 0 0,0-1 0 0 0,0 0 0 0 0,0 0 0 0 0,0 0 0 0 0,0 0 0 0 0,-1 0 0 0 0,1 1 0 0 0,0-1 0 0 0,-1 0 0 0 0,1 0 0 0 0,-1 0 0 0 0,0 1 0 0 0,0-1 0 0 0,0 0 0 0 0,0 1 0 0 0,0-1-1 0 0,0 1 1 0 0,0-1 0 0 0,0 1 0 0 0,0 0 0 0 0,-1-1 0 0 0,1 1 0 0 0,-1 0 0 0 0,1 0 0 0 0,-1 0 0 0 0,-1-1 0 0 0,-9-6 444 0 0,1 1 0 0 0,-1 0 0 0 0,-21-8 0 0 0,26 12-65 0 0,-9-3 45 0 0,12 5 88 0 0,-1 0 1 0 0,0 0 0 0 0,0-1-1 0 0,1 0 1 0 0,-1 0 0 0 0,1 0-1 0 0,-1-1 1 0 0,1 1 0 0 0,-5-6-1 0 0,8 7-311 0 0,1-2 50 0 0,0 1-74 0 0,2 1-77 0 0,0 0 0 0 0,-1 0 0 0 0,1 0 0 0 0,0 0 0 0 0,0 0 0 0 0,0 0 0 0 0,0 1 0 0 0,0-1 0 0 0,0 1 0 0 0,0-1 0 0 0,3 1 0 0 0,-3-1 5 0 0,11-1 20 0 0,0 0 0 0 0,0 0 0 0 0,0 1 0 0 0,0 1 0 0 0,24 1 0 0 0,3 9 132 0 0,-17 2-71 0 0,6 12 183 0 0,-25-21-240 0 0,-1 1 0 0 0,1-1 1 0 0,-1 1-1 0 0,0 0 0 0 0,-1 0 0 0 0,1 0 1 0 0,3 8-1 0 0,-5-8-22 0 0,1 0-1 0 0,-1 0 1 0 0,0 0 0 0 0,0 1 0 0 0,-1-1 0 0 0,1 0-1 0 0,-1 0 1 0 0,0 8 0 0 0,-7 25-10 0 0,-20 18 72 0 0,27-55-77 0 0,0-1-8 0 0,0 0 0 0 0,1 0 0 0 0,-1 0-1 0 0,1 1 1 0 0,-1-1 0 0 0,1 0 0 0 0,-1 0 0 0 0,1 1-1 0 0,0-1 1 0 0,-1 0 0 0 0,1 1 0 0 0,0-1-1 0 0,-1 1 1 0 0,1-1 0 0 0,0 1 0 0 0,0-1 0 0 0,0 1-1 0 0,-1-1 1 0 0,2 1 0 0 0,9-5 0 0 0,-1 0 0 0 0,0 0 0 0 0,0-1 0 0 0,17-14 0 0 0,-16 12-1 0 0,0 1 0 0 0,0-1 0 0 0,23-10 0 0 0,33-16 37 0 0,-54 26-332 0 0,0 1-1 0 0,1 0 1 0 0,0 1-1 0 0,0 0 1 0 0,0 1-1 0 0,0 1 1 0 0,1 0-1 0 0,21-2 0 0 0,-20 7-716 0 0</inkml:trace>
</inkml:ink>
</file>

<file path=ppt/ink/ink57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1:05:21.914"/>
    </inkml:context>
    <inkml:brush xml:id="br0">
      <inkml:brushProperty name="width" value="0.1" units="cm"/>
      <inkml:brushProperty name="height" value="0.1" units="cm"/>
    </inkml:brush>
  </inkml:definitions>
  <inkml:trace contextRef="#ctx0" brushRef="#br0">217 368 5753 0 0,'-46'-1'4409'0'0,"33"3"-4297"0"0,1 0 0 0 0,0 1-1 0 0,-19 7 1 0 0,-8 8 380 0 0,35-15-476 0 0,0 0 1 0 0,0 1-1 0 0,0 0 0 0 0,1 0 1 0 0,0 0-1 0 0,-1 0 1 0 0,1 0-1 0 0,1 0 0 0 0,-1 1 1 0 0,1 0-1 0 0,-1-1 0 0 0,1 1 1 0 0,-1 7-1 0 0,-11 39 42 0 0,9-22 2 0 0,4-26-49 0 0,1 0 0 0 0,0 0 1 0 0,0 0-1 0 0,0 0 0 0 0,1 0 1 0 0,-1 0-1 0 0,1 0 0 0 0,0 0 1 0 0,-1 0-1 0 0,4 6 0 0 0,-2-5 8 0 0,1 1-1 0 0,-1-1 1 0 0,1 0-1 0 0,0 0 1 0 0,1 0-1 0 0,-1 0 1 0 0,1-1 0 0 0,-1 1-1 0 0,1-1 1 0 0,6 4-1 0 0,-3-3 7 0 0,0 0-1 0 0,0 0 1 0 0,1 0-1 0 0,-1-1 1 0 0,16 4-1 0 0,15-3 0 0 0,-36-4-24 0 0,1 0 1 0 0,0-1 0 0 0,0 1 0 0 0,-1-1 0 0 0,1 0-1 0 0,-1 0 1 0 0,1 0 0 0 0,0 0 0 0 0,3-2 0 0 0,-2 0-1 0 0,0 0 0 0 0,0 0-1 0 0,-1 0 1 0 0,0 0 0 0 0,1-1 0 0 0,-1 0 0 0 0,-1 1 0 0 0,5-8 0 0 0,14-35 12 0 0,-15 20 19 0 0,-5 14-14 0 0,-5-7 18 0 0,4 17-33 0 0,-1 0-1 0 0,1 0 1 0 0,-1 1 0 0 0,0-1 0 0 0,0 0 0 0 0,1 1 0 0 0,-1-1 0 0 0,0 0-1 0 0,-1 1 1 0 0,1 0 0 0 0,0-1 0 0 0,0 1 0 0 0,-1 0 0 0 0,1-1-1 0 0,-1 1 1 0 0,1 0 0 0 0,-1 0 0 0 0,1 0 0 0 0,-1 0 0 0 0,0 0-1 0 0,-2 0 1 0 0,-16-9-38 0 0,19 9 32 0 0,1 0-1 0 0,-1 1 0 0 0,1-1 1 0 0,-1 1-1 0 0,1 0 1 0 0,-1-1-1 0 0,0 1 1 0 0,1-1-1 0 0,-1 1 1 0 0,0 0-1 0 0,1-1 1 0 0,-1 1-1 0 0,0 0 1 0 0,1 0-1 0 0,-1 0 1 0 0,0-1-1 0 0,0 1 1 0 0,1 0-1 0 0,-1 0 1 0 0,0 0-1 0 0,0 0 1 0 0,1 0-1 0 0,-1 0 1 0 0,0 1-1 0 0,1-1 1 0 0,-1 0-1 0 0,0 0 0 0 0,0 0 1 0 0,1 1-1 0 0,-1-1 1 0 0,0 0-1 0 0,0 2 1 0 0,-10 2 39 0 0,7-3-961 0 0,26-1-6992 0 0,51 7 6814 0 0,-15-1 3041 0 0,0-2 1 0 0,0-3-1 0 0,74-8 1 0 0,-126 1-398 0 0,-7 4-1004 0 0,-2-3-47 0 0,-6-7-183 0 0,-3-2-216 0 0,0 2 0 0 0,0-1 0 0 0,-2 1 0 0 0,1 1 0 0 0,-23-14 0 0 0,-29-12 157 0 0,52 31-191 0 0,-1-2 1 0 0,1 1-1 0 0,0-2 0 0 0,-22-18 0 0 0,34 26-53 0 0,-11-10 27 0 0,1 0 1 0 0,0-1-1 0 0,0 0 1 0 0,1-1 0 0 0,-11-18-1 0 0,19 27-43 0 0,0 0 0 0 0,1 0 0 0 0,-1 0 0 0 0,1-1 0 0 0,0 1-1 0 0,0 0 1 0 0,0-1 0 0 0,0 1 0 0 0,1 0 0 0 0,0-1 0 0 0,0 1-1 0 0,0-1 1 0 0,0 1 0 0 0,1-1 0 0 0,0 1 0 0 0,0 0 0 0 0,0-1 0 0 0,0 1-1 0 0,1 0 1 0 0,-1 0 0 0 0,1 0 0 0 0,0 0 0 0 0,0 0 0 0 0,4-5 0 0 0,-2 4-90 0 0,0 0 0 0 0,1 0 0 0 0,-1 1 1 0 0,1-1-1 0 0,0 1 0 0 0,0 0 1 0 0,1 0-1 0 0,-1 0 0 0 0,1 1 1 0 0,0 0-1 0 0,7-3 0 0 0,2 0-384 0 0,0 1-1 0 0,1 1 1 0 0,21-4 0 0 0,-23 6-299 0 0</inkml:trace>
</inkml:ink>
</file>

<file path=ppt/ink/ink5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23:33:09.331"/>
    </inkml:context>
    <inkml:brush xml:id="br0">
      <inkml:brushProperty name="width" value="0.05" units="cm"/>
      <inkml:brushProperty name="height" value="0.05" units="cm"/>
      <inkml:brushProperty name="color" value="#E71224"/>
    </inkml:brush>
  </inkml:definitions>
  <inkml:trace contextRef="#ctx0" brushRef="#br0">1 1 7970 0 0,'11'72'8522'0'0,"19"29"-8240"0"0,-5-37 372 0 0,-4-23-586 0 0,-20-39-136 0 0,-1-1-1 0 0,1 1 1 0 0,0-1-1 0 0,0 1 1 0 0,0-1-1 0 0,0 1 1 0 0,1-1-1 0 0,-1 0 1 0 0,0 0-1 0 0,0 0 1 0 0,1 1-1 0 0,-1-1 1 0 0,1 0-1 0 0,-1-1 1 0 0,1 1-1 0 0,-1 0 1 0 0,1 0-1 0 0,0-1 1 0 0,-1 1-1 0 0,1-1 0 0 0,0 1 1 0 0,-1-1-1 0 0,1 0 1 0 0,2 1-1 0 0,-1-3-1782 0 0</inkml:trace>
</inkml:ink>
</file>

<file path=ppt/ink/ink57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1:05:22.296"/>
    </inkml:context>
    <inkml:brush xml:id="br0">
      <inkml:brushProperty name="width" value="0.1" units="cm"/>
      <inkml:brushProperty name="height" value="0.1" units="cm"/>
    </inkml:brush>
  </inkml:definitions>
  <inkml:trace contextRef="#ctx0" brushRef="#br0">64 21 4889 0 0,'-63'120'5777'0'0,"63"-122"-5745"0"0,0 1 0 0 0,12-7-80 0 0,6-5-184 0 0,43-31-152 0 0,-34 28 0 0 0,0 2 256 0 0,-5-3-360 0 0,0 2 64 0 0,-1 4 8 0 0</inkml:trace>
</inkml:ink>
</file>

<file path=ppt/ink/ink57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1:05:22.692"/>
    </inkml:context>
    <inkml:brush xml:id="br0">
      <inkml:brushProperty name="width" value="0.1" units="cm"/>
      <inkml:brushProperty name="height" value="0.1" units="cm"/>
    </inkml:brush>
  </inkml:definitions>
  <inkml:trace contextRef="#ctx0" brushRef="#br0">382 1 5497 0 0,'-2'0'6139'0'0,"-4"1"-5945"0"0,3 2 340 0 0,-25 76-311 0 0,-2 39-55 0 0,22-71-10 0 0,1 1-1 0 0,2 0 1 0 0,3 63 0 0 0,10 57-531 0 0,-12-142 264 0 0,4-25 64 0 0,0-1 0 0 0,-1 0 0 0 0,1 1 0 0 0,0-1 1 0 0,-1 1-1 0 0,1-1 0 0 0,-1 0 0 0 0,1 1 0 0 0,-1-1 0 0 0,1 0 0 0 0,-1 1 0 0 0,1-1 0 0 0,-1 0 1 0 0,1 0-1 0 0,-1 0 0 0 0,1 1 0 0 0,-1-1 0 0 0,1 0 0 0 0,-1 0 0 0 0,0 0 0 0 0,1 0 0 0 0,-1 0 1 0 0,1 0-1 0 0,-1 0 0 0 0,1 0 0 0 0,-2 0 0 0 0,-22-12-1771 0 0,8-3 1007 0 0,-9-9 248 0 0</inkml:trace>
  <inkml:trace contextRef="#ctx0" brushRef="#br0" timeOffset="1">36 311 3681 0 0,'-6'-10'815'0'0,"1"0"-1"0"0,0-1 1 0 0,0 0 0 0 0,1 0 0 0 0,0 0 0 0 0,-3-19 0 0 0,7 30-755 0 0,0-1 1 0 0,0 1-1 0 0,0 0 1 0 0,0-1 0 0 0,0 1-1 0 0,0 0 1 0 0,1-1-1 0 0,-1 1 1 0 0,0 0-1 0 0,0-1 1 0 0,0 1 0 0 0,0 0-1 0 0,1-1 1 0 0,-1 1-1 0 0,0 0 1 0 0,0-1 0 0 0,1 1-1 0 0,-1 0 1 0 0,0 0-1 0 0,0-1 1 0 0,1 1-1 0 0,-1 0 1 0 0,0 0 0 0 0,1 0-1 0 0,-1-1 1 0 0,0 1-1 0 0,1 0 1 0 0,-1 0 0 0 0,1 0-1 0 0,-1 0 1 0 0,0 0-1 0 0,1 0 1 0 0,-1 0-1 0 0,0 0 1 0 0,1 0 0 0 0,-1 0-1 0 0,1 0 1 0 0,-1 0-1 0 0,0 0 1 0 0,1 0 0 0 0,-1 0-1 0 0,0 0 1 0 0,1 0-1 0 0,-1 0 1 0 0,0 1-1 0 0,1-1 1 0 0,-1 0 0 0 0,0 0-1 0 0,1 0 1 0 0,-1 1-1 0 0,0-1 1 0 0,1 0-1 0 0,35 16-18 0 0,117 69 601 0 0,-99-61-759 0 0,0-2-1 0 0,90 21 1 0 0,-128-39-124 0 0,0 0 0 0 0,0-2 0 0 0,1 0 0 0 0,-1-1 0 0 0,20 0-1 0 0,-4-4-79 0 0</inkml:trace>
</inkml:ink>
</file>

<file path=ppt/ink/ink57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1:05:23.050"/>
    </inkml:context>
    <inkml:brush xml:id="br0">
      <inkml:brushProperty name="width" value="0.1" units="cm"/>
      <inkml:brushProperty name="height" value="0.1" units="cm"/>
    </inkml:brush>
  </inkml:definitions>
  <inkml:trace contextRef="#ctx0" brushRef="#br0">0 51 2705 0 0,'84'-38'6161'0'0,"-89"48"-4537"0"0,4-6-912 0 0,2-2-39 0 0,-1-5 327 0 0,0 1-808 0 0,0 1-240 0 0,0-1 8 0 0,3 0-232 0 0,11-2-376 0 0,-14 2 504 0 0,15-4-297 0 0,-4 0-215 0 0</inkml:trace>
</inkml:ink>
</file>

<file path=ppt/ink/ink57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1:06:02.538"/>
    </inkml:context>
    <inkml:brush xml:id="br0">
      <inkml:brushProperty name="width" value="0.1" units="cm"/>
      <inkml:brushProperty name="height" value="0.1" units="cm"/>
    </inkml:brush>
  </inkml:definitions>
  <inkml:trace contextRef="#ctx0" brushRef="#br0">40 134 5617 0 0,'-6'-1'295'0'0,"-22"-8"71"0"0,22 1 2129 0 0,28-7-526 0 0,55-19-1642 0 0,-55 23-254 0 0,1 0-1 0 0,-1 2 0 0 0,2 0 1 0 0,0 1-1 0 0,0 2 0 0 0,42-6 1 0 0,-60 11-159 0 0,0 1 1 0 0,0 1-1 0 0,0-1 1 0 0,0 1-1 0 0,0 0 1 0 0,0 0-1 0 0,-1 1 1 0 0,1 0 0 0 0,0 0-1 0 0,7 4 1 0 0,-9-2-117 0 0</inkml:trace>
</inkml:ink>
</file>

<file path=ppt/ink/ink57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1:06:02.892"/>
    </inkml:context>
    <inkml:brush xml:id="br0">
      <inkml:brushProperty name="width" value="0.1" units="cm"/>
      <inkml:brushProperty name="height" value="0.1" units="cm"/>
    </inkml:brush>
  </inkml:definitions>
  <inkml:trace contextRef="#ctx0" brushRef="#br0">0 130 5369 0 0,'54'-57'1202'0'0,"-43"42"839"0"0,-17 12-69 0 0,20 69-1348 0 0,-12-48-519 0 0,1 0 1 0 0,1 0 0 0 0,1-1 0 0 0,0 1-1 0 0,1-1 1 0 0,1 0 0 0 0,1-1 0 0 0,0 1 0 0 0,18 24-1 0 0,-24-38-96 0 0,0-1-1 0 0,0 1 0 0 0,0 0 0 0 0,1-1 1 0 0,-1 1-1 0 0,1-1 0 0 0,0 1 0 0 0,0-1 1 0 0,0 0-1 0 0,0 0 0 0 0,0-1 0 0 0,0 1 1 0 0,1-1-1 0 0,-1 1 0 0 0,0-1 1 0 0,1 0-1 0 0,-1 0 0 0 0,1-1 0 0 0,0 1 1 0 0,-1-1-1 0 0,1 0 0 0 0,-1 0 0 0 0,1 0 1 0 0,-1 0-1 0 0,1 0 0 0 0,0-1 0 0 0,-1 0 1 0 0,1 1-1 0 0,-1-1 0 0 0,0-1 1 0 0,1 1-1 0 0,-1 0 0 0 0,0-1 0 0 0,1 0 1 0 0,-1 0-1 0 0,0 0 0 0 0,-1 0 0 0 0,5-3 1 0 0,-2 0-4 0 0,0 0 0 0 0,-1 0 0 0 0,1 0 0 0 0,-1-1 0 0 0,0 1 1 0 0,0-1-1 0 0,-1 0 0 0 0,0 0 0 0 0,0-1 0 0 0,0 1 0 0 0,-1-1 0 0 0,0 1 1 0 0,0-1-1 0 0,-1 0 0 0 0,0 1 0 0 0,0-1 0 0 0,0 0 0 0 0,-1 0 1 0 0,0-7-1 0 0,-4-7 4 0 0,-1 1-1 0 0,-1 0 1 0 0,0 0 0 0 0,-2 0 0 0 0,0 1 0 0 0,-16-27 0 0 0,10 18 14 0 0,12 24-17 0 0,3 1 9 0 0,-1 1 13 0 0,8 7 548 0 0,17 11-517 0 0,0 8 35 0 0,0 2 1 0 0,-2 0-1 0 0,-1 1 0 0 0,0 1 0 0 0,21 41 1 0 0,-2 11 94 0 0,-22-47-155 0 0,-1 2 0 0 0,-2 0 0 0 0,-2 1 0 0 0,16 60-1 0 0,-18-46 2 0 0,-8-39-25 0 0,0 1-1 0 0,-1-1 1 0 0,-1 1-1 0 0,0 0 1 0 0,-1 0-1 0 0,0-1 1 0 0,0 1 0 0 0,-2 0-1 0 0,1 0 1 0 0,-4 17-1 0 0,4-27-4 0 0,-1 0-1 0 0,0 0 1 0 0,1 0 0 0 0,-1 1-1 0 0,0-1 1 0 0,0 0-1 0 0,0 0 1 0 0,-1 0-1 0 0,1-1 1 0 0,0 1-1 0 0,-1 0 1 0 0,1 0-1 0 0,-1-1 1 0 0,1 1-1 0 0,-1-1 1 0 0,0 1-1 0 0,0-1 1 0 0,0 0-1 0 0,0 0 1 0 0,0 1-1 0 0,0-1 1 0 0,0-1-1 0 0,0 1 1 0 0,0 0-1 0 0,0 0 1 0 0,-1-1 0 0 0,1 0-1 0 0,0 1 1 0 0,-4-1-1 0 0,-4 0-12 0 0,1-1 0 0 0,-1-1 0 0 0,0 0 0 0 0,1 0 0 0 0,-16-6-1 0 0,24 8 9 0 0,-19-7-18 0 0,1-1 0 0 0,0 0 0 0 0,0-1 0 0 0,0-1 0 0 0,1-1 0 0 0,1-1-1 0 0,-1-1 1 0 0,-21-21 0 0 0,31 27 12 0 0,0-1-1 0 0,1 0 0 0 0,1 0 1 0 0,-1 0-1 0 0,1-1 1 0 0,1 0-1 0 0,0 0 1 0 0,0-1-1 0 0,0 1 0 0 0,1-1 1 0 0,1 0-1 0 0,0 0 1 0 0,0-1-1 0 0,1 1 0 0 0,0 0 1 0 0,1-1-1 0 0,0 1 1 0 0,1-18-1 0 0,1 25 4 0 0,0-1-1 0 0,-1 1 1 0 0,1 0 0 0 0,0 0-1 0 0,1 0 1 0 0,-1 0 0 0 0,1 0-1 0 0,-1 0 1 0 0,5-5-1 0 0,-2 0-1 0 0,9-12 0 0 0,5-5-5 0 0,2 6 0 0 0,26-3 2 0 0,26 4-430 0 0,-28 20 16 0 0,-20 10 208 0 0,-18-8-151 0 0,3 2-340 0 0,18 8-1112 0 0,-23-13 953 0 0</inkml:trace>
</inkml:ink>
</file>

<file path=ppt/ink/ink57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1:06:03.357"/>
    </inkml:context>
    <inkml:brush xml:id="br0">
      <inkml:brushProperty name="width" value="0.1" units="cm"/>
      <inkml:brushProperty name="height" value="0.1" units="cm"/>
    </inkml:brush>
  </inkml:definitions>
  <inkml:trace contextRef="#ctx0" brushRef="#br0">1 513 4441 0 0,'1'0'271'0'0,"0"0"0"0"0,0 0 0 0 0,0-1 1 0 0,0 1-1 0 0,0 0 0 0 0,0 0 0 0 0,0 0 0 0 0,0-1 1 0 0,0 1-1 0 0,-1 0 0 0 0,1-1 0 0 0,0 1 0 0 0,0-1 1 0 0,0 1-1 0 0,0-1 0 0 0,-1 0 0 0 0,1 1 0 0 0,1-2 0 0 0,22-22 1362 0 0,20-33-2250 0 0,-37 48 1064 0 0,0-1-371 0 0,-1 1 1 0 0,0-1-1 0 0,0-1 1 0 0,-1 1 0 0 0,5-15-1 0 0,2-3 57 0 0,-7 17-81 0 0,0 0 1 0 0,-1-1-1 0 0,-1 1 1 0 0,0-1 0 0 0,0 0-1 0 0,-1 0 1 0 0,0 0-1 0 0,-1-19 1 0 0,-1 24-21 0 0,-1 1 1 0 0,1-1-1 0 0,-1 1 1 0 0,-1-1-1 0 0,1 1 1 0 0,-1 0 0 0 0,-1 0-1 0 0,1 0 1 0 0,-1 0-1 0 0,0 0 1 0 0,0 0-1 0 0,0 0 1 0 0,-1 1-1 0 0,0 0 1 0 0,0 0 0 0 0,-1 0-1 0 0,-5-5 1 0 0,9 9-10 0 0,0 0 1 0 0,0 0 0 0 0,0 0-1 0 0,-1 0 1 0 0,1 0 0 0 0,0 0-1 0 0,0 0 1 0 0,-1 1 0 0 0,1-1-1 0 0,0 1 1 0 0,-1-1 0 0 0,1 1 0 0 0,-1-1-1 0 0,1 1 1 0 0,-1 0 0 0 0,1 0-1 0 0,-1 0 1 0 0,1 0 0 0 0,-1 0-1 0 0,1 0 1 0 0,0 0 0 0 0,-1 0-1 0 0,1 1 1 0 0,-1-1 0 0 0,-1 1-1 0 0,0 0 1 0 0,0 1 1 0 0,1 0-1 0 0,-1 0 0 0 0,0 0 0 0 0,1 0 0 0 0,0 0 0 0 0,-1 0 0 0 0,1 1 0 0 0,0-1 0 0 0,-3 6 1 0 0,-3 5 10 0 0,1-1 1 0 0,1 2-1 0 0,-8 21 1 0 0,13-32-15 0 0,-1 5 28 0 0,1 1-1 0 0,0 0 1 0 0,0 0-1 0 0,1 0 1 0 0,0 0 0 0 0,0 0-1 0 0,1-1 1 0 0,0 1 0 0 0,1 0-1 0 0,0 0 1 0 0,0-1 0 0 0,1 1-1 0 0,0-1 1 0 0,4 9-1 0 0,1 1-19 0 0,0 0-1 0 0,1 0 0 0 0,0-1 1 0 0,2 0-1 0 0,0-1 0 0 0,1 0 0 0 0,19 20 1 0 0,-26-30-22 0 0,1-1 0 0 0,0 1 0 0 0,0-1 1 0 0,1-1-1 0 0,-1 1 0 0 0,1-1 0 0 0,0 0 1 0 0,0 0-1 0 0,0-1 0 0 0,1 0 0 0 0,-1-1 1 0 0,1 1-1 0 0,0-1 0 0 0,-1-1 0 0 0,1 0 0 0 0,0 0 1 0 0,0 0-1 0 0,0-1 0 0 0,0 0 0 0 0,0 0 1 0 0,12-3-1 0 0,11-5 4 0 0,14-9 52 0 0,-40 14-61 0 0,0 0 0 0 0,0 0-1 0 0,0 0 1 0 0,-1-1 0 0 0,1 0 0 0 0,4-5 0 0 0,10-20-78 0 0,-12 13 6 0 0,-1 0 0 0 0,-1 0 0 0 0,0-1 0 0 0,-1 1 1 0 0,-1-1-1 0 0,-1 0 0 0 0,0 0 0 0 0,-1-1 0 0 0,-1 1 1 0 0,0 0-1 0 0,-2 0 0 0 0,0 0 0 0 0,-1 0 0 0 0,0 0 1 0 0,-2 0-1 0 0,0 1 0 0 0,0-1 0 0 0,-2 1 0 0 0,0 1 1 0 0,-9-16-1 0 0,12 24 71 0 0,-1-5 1 0 0,0-1 3 0 0,1 5-2 0 0,-1 1 0 0 0,1 3-1 0 0,3 2 2 0 0,0-4 46 0 0,2 3 13 0 0,1 1-7 0 0,14-2-14 0 0,0 1-1 0 0,1 0 0 0 0,-1 1 1 0 0,1 1-1 0 0,-1 1 0 0 0,1 0 1 0 0,-1 1-1 0 0,28 5 0 0 0,-34-4-6 0 0,-1 1-1 0 0,0 0 1 0 0,1 0 0 0 0,-1 1-1 0 0,-1 0 1 0 0,1 1-1 0 0,-1 0 1 0 0,1 0 0 0 0,-1 1-1 0 0,-1 0 1 0 0,1 0-1 0 0,-1 1 1 0 0,7 8-1 0 0,-5-5 7 0 0,-1 0 0 0 0,0 0 0 0 0,0 1 0 0 0,-1 0 0 0 0,0 0 0 0 0,-1 1 0 0 0,-1 0 0 0 0,0 0 0 0 0,5 16 0 0 0,-7-17-31 0 0,0 1 1 0 0,0-1-1 0 0,-2 1 1 0 0,1-1-1 0 0,-1 1 1 0 0,-1 0-1 0 0,0-1 1 0 0,-1 1-1 0 0,0 0 1 0 0,0-1-1 0 0,-2 1 1 0 0,1-1-1 0 0,-1 0 1 0 0,-9 20-1 0 0,7-21 9 0 0,-14 22 19 0 0,4-15-28 0 0,-9 8-1 0 0,16-17-2 0 0,0 0 1 0 0,0 0-1 0 0,0-1 0 0 0,-1 0 1 0 0,-18 11-1 0 0,22-15-5 0 0,0-1 0 0 0,0 1 1 0 0,-1-1-1 0 0,1 0 0 0 0,-1-1 0 0 0,-10 2 0 0 0,15-2 0 0 0,0-1-1 0 0,0 0 0 0 0,0 0 1 0 0,0 0-1 0 0,0 0 1 0 0,0-1-1 0 0,0 1 1 0 0,1 0-1 0 0,-1 0 0 0 0,0-1 1 0 0,0 1-1 0 0,0 0 1 0 0,0-1-1 0 0,0 1 1 0 0,0-1-1 0 0,0 1 1 0 0,0-1-1 0 0,1 0 0 0 0,-1 1 1 0 0,0-1-1 0 0,1 0 1 0 0,-1 1-1 0 0,0-1 1 0 0,1 0-1 0 0,-1 0 1 0 0,1 0-1 0 0,-1 1 0 0 0,1-1 1 0 0,-1 0-1 0 0,1 0 1 0 0,0 0-1 0 0,-1 0 1 0 0,1 0-1 0 0,0 0 0 0 0,0 0 1 0 0,-1 0-1 0 0,1 0 1 0 0,0 0-1 0 0,0 0 1 0 0,0 0-1 0 0,1 0 1 0 0,-1 0-1 0 0,0 0 0 0 0,0 0 1 0 0,0 0-1 0 0,1 0 1 0 0,-1 0-1 0 0,1-1 1 0 0,0 0 16 0 0,0-1 1 0 0,0 1 0 0 0,0 0 0 0 0,0 0 0 0 0,1 0 0 0 0,-1 0 0 0 0,1 0-1 0 0,-1 0 1 0 0,1 1 0 0 0,0-1 0 0 0,-1 0 0 0 0,1 1 0 0 0,0-1 0 0 0,0 1 0 0 0,0 0-1 0 0,0 0 1 0 0,0-1 0 0 0,1 2 0 0 0,-1-1 0 0 0,3-1 0 0 0,52-14 326 0 0,-49 14-334 0 0,15-4 92 0 0,115-23 311 0 0,-42 14-216 0 0,-72 13-171 0 0,12 0 16 0 0,51 1 39 0 0,-45 2-78 0 0,19 0 43 0 0,29 7 23 0 0,-73-5-86 0 0,1 0 1 0 0,-1 2-1 0 0,16 6 0 0 0,20 15-174 0 0,-45-23 96 0 0,-1-2-2148 0 0</inkml:trace>
</inkml:ink>
</file>

<file path=ppt/ink/ink57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1:06:11.589"/>
    </inkml:context>
    <inkml:brush xml:id="br0">
      <inkml:brushProperty name="width" value="0.1" units="cm"/>
      <inkml:brushProperty name="height" value="0.1" units="cm"/>
    </inkml:brush>
  </inkml:definitions>
  <inkml:trace contextRef="#ctx0" brushRef="#br0">0 9 5081 0 0,'5'-8'4849'0'0,"-5"33"-3879"0"0,5 1-601 0 0,0 0 0 0 0,18 48 1 0 0,12 14 27 0 0,90 184 450 0 0,-111-248-816 0 0,-11-19-13 0 0,0 0 0 0 0,0 0 0 0 0,0 1 0 0 0,-1-1-1 0 0,1 0 1 0 0,-1 1 0 0 0,-1-1 0 0 0,3 10 0 0 0,-4-14 20 0 0,-1-1-30 0 0,1-1 0 0 0,-1 1 0 0 0,1 0 0 0 0,0 0 0 0 0,-1 0 0 0 0,1-1 0 0 0,0 1 0 0 0,-1 0 0 0 0,1-1 0 0 0,-1 1 1 0 0,1 0-1 0 0,0-1 0 0 0,0 1 0 0 0,-1 0 0 0 0,1-1 0 0 0,0 1 0 0 0,0-1 0 0 0,-1 1 0 0 0,1 0 0 0 0,0-1 0 0 0,0 1 0 0 0,0-1 1 0 0,0 1-1 0 0,0-1 0 0 0,-1 1 0 0 0,1-1 0 0 0,0 1 0 0 0,0 0 0 0 0,0-1 0 0 0,0 1 0 0 0,0-1 0 0 0,1 1 0 0 0,-1-1 1 0 0,0-16-31 0 0,0 5 43 0 0,1-3-12 0 0,0-1-1 0 0,1 1 1 0 0,1 0-1 0 0,0 0 0 0 0,1 0 1 0 0,8-22-1 0 0,-9 30-8 0 0,0-1 1 0 0,1 1-1 0 0,0 0 0 0 0,0 0 0 0 0,0 1 1 0 0,1-1-1 0 0,0 1 0 0 0,0 0 0 0 0,0 0 1 0 0,1 0-1 0 0,0 1 0 0 0,0 0 0 0 0,0 0 0 0 0,1 0 1 0 0,10-4-1 0 0,-16 8-1 0 0,0 0 0 0 0,1 0 1 0 0,-1 0-1 0 0,1 1 0 0 0,-1-1 1 0 0,1 1-1 0 0,-1-1 0 0 0,1 1 0 0 0,0 0 1 0 0,-1 0-1 0 0,1-1 0 0 0,-1 1 0 0 0,1 0 1 0 0,0 0-1 0 0,-1 1 0 0 0,1-1 0 0 0,-1 0 1 0 0,1 0-1 0 0,0 1 0 0 0,-1-1 0 0 0,1 1 1 0 0,-1-1-1 0 0,3 2 0 0 0,-3 0 0 0 0,0-1 1 0 0,0 1-1 0 0,0-1 0 0 0,0 1 0 0 0,0-1 0 0 0,0 1 0 0 0,0-1 0 0 0,0 1 1 0 0,-1 0-1 0 0,1 0 0 0 0,-1-1 0 0 0,1 1 0 0 0,-1 0 0 0 0,0 0 0 0 0,0 0 1 0 0,0-1-1 0 0,0 3 0 0 0,0 4 0 0 0,-1 1 1 0 0,0-1-1 0 0,0 1 0 0 0,-1-1 1 0 0,0 0-1 0 0,-5 13 1 0 0,-1-6 11 0 0,0-1 0 0 0,0 0 0 0 0,-2 0-1 0 0,-21 23 1 0 0,26-31-4 0 0,-1-1 0 0 0,1 1-1 0 0,-2-1 1 0 0,1 0-1 0 0,-1-1 1 0 0,1 1-1 0 0,-1-1 1 0 0,0 0-1 0 0,-1-1 1 0 0,1 0-1 0 0,-14 4 1 0 0,17-6 0 0 0,0 0 0 0 0,0-1 0 0 0,0 0 1 0 0,0 1-1 0 0,0-1 0 0 0,0 0 0 0 0,0-1 0 0 0,0 1 0 0 0,1-1 1 0 0,-8-2-1 0 0,9 3-7 0 0,0-1 1 0 0,1 0-1 0 0,-1 0 0 0 0,1 0 1 0 0,0 0-1 0 0,-1 0 1 0 0,1 0-1 0 0,0 0 1 0 0,-1-1-1 0 0,1 1 1 0 0,0 0-1 0 0,0-1 0 0 0,0 1 1 0 0,0-1-1 0 0,0 1 1 0 0,0-1-1 0 0,0-2 1 0 0,2-1-62 0 0,6-3-501 0 0,2-3-18 0 0,-3 3 45 0 0,2 0-335 0 0</inkml:trace>
</inkml:ink>
</file>

<file path=ppt/ink/ink57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1:06:12.252"/>
    </inkml:context>
    <inkml:brush xml:id="br0">
      <inkml:brushProperty name="width" value="0.1" units="cm"/>
      <inkml:brushProperty name="height" value="0.1" units="cm"/>
    </inkml:brush>
  </inkml:definitions>
  <inkml:trace contextRef="#ctx0" brushRef="#br0">180 123 1952 0 0,'14'-86'2036'0'0,"-14"56"1314"0"0,0 29-3280 0 0,0 1 1 0 0,0 0-1 0 0,0-1 1 0 0,0 1-1 0 0,0 0 1 0 0,0-1-1 0 0,-1 1 0 0 0,1 0 1 0 0,0-1-1 0 0,0 1 1 0 0,0 0-1 0 0,-1 0 1 0 0,1-1-1 0 0,0 1 0 0 0,0 0 1 0 0,-1 0-1 0 0,1-1 1 0 0,0 1-1 0 0,-1 0 1 0 0,1 0-1 0 0,0 0 0 0 0,-1 0 1 0 0,1 0-1 0 0,0-1 1 0 0,0 1-1 0 0,-1 0 0 0 0,1 0 1 0 0,-1 0-1 0 0,1 0 1 0 0,0 0-1 0 0,-1 0 1 0 0,1 0-1 0 0,0 0 0 0 0,-1 0 1 0 0,-1 1 60 0 0,1 0 1 0 0,-1-1 0 0 0,1 1-1 0 0,-1 0 1 0 0,1 0 0 0 0,-1 0-1 0 0,1 0 1 0 0,0 0-1 0 0,-1 0 1 0 0,1 1 0 0 0,0-1-1 0 0,0 0 1 0 0,0 1 0 0 0,-1 1-1 0 0,-16 38 115 0 0,2 2 0 0 0,2 0 0 0 0,2 0 0 0 0,-9 57 0 0 0,8-38-57 0 0,7-33-103 0 0,-14 39 23 0 0,6-24-54 0 0,8-27-25 0 0,0 0 1 0 0,2 1 0 0 0,0-1 0 0 0,0 1 0 0 0,2 0 0 0 0,0 30 0 0 0,1-19-212 0 0,1 0 0 0 0,1 0 0 0 0,2 0 0 0 0,1 0 1 0 0,2 0-1 0 0,11 36 0 0 0,-17-64 164 0 0,0-1-1 0 0,0 1 1 0 0,0-1 0 0 0,1 1 0 0 0,-1-1-1 0 0,0 1 1 0 0,0-1 0 0 0,1 1 0 0 0,-1-1-1 0 0,0 1 1 0 0,1-1 0 0 0,-1 1 0 0 0,0-1-1 0 0,1 0 1 0 0,-1 1 0 0 0,1-1-1 0 0,-1 1 1 0 0,1-1 0 0 0,-1 0 0 0 0,1 0-1 0 0,-1 1 1 0 0,1-1 0 0 0,-1 0 0 0 0,1 0-1 0 0,-1 0 1 0 0,1 1 0 0 0,-1-1 0 0 0,1 0-1 0 0,-1 0 1 0 0,1 0 0 0 0,0 0-1 0 0,-1 0 1 0 0,1 0 0 0 0,-1 0 0 0 0,1 0-1 0 0,-1 0 1 0 0,2-1 0 0 0,6-4-681 0 0</inkml:trace>
</inkml:ink>
</file>

<file path=ppt/ink/ink57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1:06:12.623"/>
    </inkml:context>
    <inkml:brush xml:id="br0">
      <inkml:brushProperty name="width" value="0.1" units="cm"/>
      <inkml:brushProperty name="height" value="0.1" units="cm"/>
    </inkml:brush>
  </inkml:definitions>
  <inkml:trace contextRef="#ctx0" brushRef="#br0">234 22 5849 0 0,'1'-1'121'0'0,"-1"1"0"0"0,0-1-1 0 0,0 1 1 0 0,1-1 0 0 0,-1 0 0 0 0,0 1-1 0 0,0-1 1 0 0,0 1 0 0 0,0-1 0 0 0,0 1-1 0 0,0-1 1 0 0,0 0 0 0 0,0 1 0 0 0,0-1-1 0 0,0 1 1 0 0,0-1 0 0 0,0 0 0 0 0,0 1-1 0 0,0-1 1 0 0,-1 1 0 0 0,1-1 0 0 0,0 1-1 0 0,0-1 1 0 0,-1 1 0 0 0,1-1 0 0 0,0 1-1 0 0,-1-1 1 0 0,1 1 0 0 0,0-1 0 0 0,-1 1-1 0 0,1-1 1 0 0,-1 1 0 0 0,1 0 0 0 0,-1-1-1 0 0,1 1 1 0 0,-1 0 0 0 0,1-1 0 0 0,-1 1-1 0 0,1 0 1 0 0,-1 0 0 0 0,0 0 0 0 0,1-1-1 0 0,-1 1 1 0 0,1 0 0 0 0,-1 0 0 0 0,1 0-1 0 0,-1 0 1 0 0,0 0 0 0 0,1 0 0 0 0,-1 0-1 0 0,0 0 1 0 0,-4 1-7 0 0,1-1 0 0 0,-1 1 0 0 0,0 0 0 0 0,1 0-1 0 0,-1 0 1 0 0,1 0 0 0 0,-6 3 0 0 0,-1 1 25 0 0,-1 1 1 0 0,1 1-1 0 0,0-1 0 0 0,0 2 1 0 0,0-1-1 0 0,1 2 1 0 0,0-1-1 0 0,1 1 1 0 0,0 1-1 0 0,-14 18 0 0 0,16-18-65 0 0,1 0-1 0 0,0 1 0 0 0,0-1 0 0 0,1 1 0 0 0,0 1 0 0 0,1-1 1 0 0,-4 17-1 0 0,7-23-54 0 0,0 0 0 0 0,1 0-1 0 0,-1 0 1 0 0,1 0 0 0 0,0 0 0 0 0,1 0 0 0 0,-1 0 0 0 0,1 0 0 0 0,0 0 0 0 0,0 0 0 0 0,0-1 0 0 0,1 1 0 0 0,0 0-1 0 0,0-1 1 0 0,0 1 0 0 0,0-1 0 0 0,1 1 0 0 0,0-1 0 0 0,0 0 0 0 0,0 0 0 0 0,0-1 0 0 0,5 5 0 0 0,1 0 4 0 0,2-1 0 0 0,-1 1 0 0 0,1-2 1 0 0,0 1-1 0 0,0-2 0 0 0,1 0 0 0 0,0 0 1 0 0,0-1-1 0 0,0 0 0 0 0,0-1 0 0 0,0 0 1 0 0,15 0-1 0 0,-12-1-224 0 0,0-1 0 0 0,1 0 0 0 0,-1-1 0 0 0,0-1-1 0 0,0-1 1 0 0,0 0 0 0 0,0 0 0 0 0,0-2 0 0 0,-1 0 0 0 0,16-6 0 0 0,-29 9 91 0 0,0 1 1 0 0,1-1 0 0 0,-1 0-1 0 0,0 0 1 0 0,0 1-1 0 0,1-1 1 0 0,-1 0-1 0 0,0 0 1 0 0,0 0-1 0 0,0 0 1 0 0,0 0 0 0 0,0-1-1 0 0,0 1 1 0 0,0 0-1 0 0,0 0 1 0 0,-1-1-1 0 0,1 1 1 0 0,0 0-1 0 0,-1-1 1 0 0,1 1 0 0 0,-1 0-1 0 0,0-1 1 0 0,1 1-1 0 0,-1-1 1 0 0,0 1-1 0 0,0-1 1 0 0,0 1-1 0 0,0-3 1 0 0</inkml:trace>
</inkml:ink>
</file>

<file path=ppt/ink/ink57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1:06:14.486"/>
    </inkml:context>
    <inkml:brush xml:id="br0">
      <inkml:brushProperty name="width" value="0.1" units="cm"/>
      <inkml:brushProperty name="height" value="0.1" units="cm"/>
    </inkml:brush>
  </inkml:definitions>
  <inkml:trace contextRef="#ctx0" brushRef="#br0">207 0 2881 0 0,'-31'38'1895'0'0,"12"-18"-1183"0"0,1 2 1 0 0,1 0 0 0 0,1 2-1 0 0,1-1 1 0 0,-13 29-1 0 0,9-9-575 0 0,11-29-89 0 0,2 0 0 0 0,0 0 0 0 0,1 1 0 0 0,0 0 0 0 0,1 0-1 0 0,0 0 1 0 0,-1 23 0 0 0,5-36-68 0 0,1 0 0 0 0,-1-1 0 0 0,1 1 0 0 0,0 0 0 0 0,-1 0 0 0 0,1 0 0 0 0,0 0-1 0 0,0-1 1 0 0,0 1 0 0 0,1 0 0 0 0,-1-1 0 0 0,0 1 0 0 0,2 1 0 0 0,3 5-1523 0 0,-6-10 1126 0 0</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19:05:41.841"/>
    </inkml:context>
    <inkml:brush xml:id="br0">
      <inkml:brushProperty name="width" value="0.05" units="cm"/>
      <inkml:brushProperty name="height" value="0.05" units="cm"/>
    </inkml:brush>
  </inkml:definitions>
  <inkml:trace contextRef="#ctx0" brushRef="#br0">2 177 4601 0 0,'-1'-4'1949'0'0,"2"-1"1329"0"0,0 4-3393 0 0,-1 1 145 0 0,1-2 344 0 0,1 1-70 0 0,1 0-202 0 0,1 0 5 0 0,16-5 138 0 0,0-1 0 0 0,-1-1-1 0 0,0-1 1 0 0,19-13 0 0 0,-16 10 204 0 0,0 0 0 0 0,45-15 0 0 0,-18 10-247 0 0,56-15 317 0 0,-36 23-1158 0 0,-60 9 514 0 0,4 1 94 0 0,17 8-445 0 0,-21-6-116 0 0</inkml:trace>
</inkml:ink>
</file>

<file path=ppt/ink/ink5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23:33:09.732"/>
    </inkml:context>
    <inkml:brush xml:id="br0">
      <inkml:brushProperty name="width" value="0.05" units="cm"/>
      <inkml:brushProperty name="height" value="0.05" units="cm"/>
      <inkml:brushProperty name="color" value="#E71224"/>
    </inkml:brush>
  </inkml:definitions>
  <inkml:trace contextRef="#ctx0" brushRef="#br0">26 185 6689 0 0,'-8'-4'3888'0'0,"-1"-14"-2518"0"0,3-3-1813 0 0,4 11 1104 0 0,2 2-582 0 0,5-27 97 0 0,-2 25-136 0 0,-1 5-34 0 0,0 0 0 0 0,1 1 0 0 0,-1-1 0 0 0,1 1 0 0 0,0-1 0 0 0,0 1 0 0 0,0 0 0 0 0,4-4 0 0 0,13-9-4 0 0,-12 11 5 0 0,-6 4-7 0 0,-1 1 1 0 0,1 0 0 0 0,0 0-1 0 0,0 0 1 0 0,-1 0-1 0 0,1 0 1 0 0,0 0 0 0 0,0 1-1 0 0,0-1 1 0 0,0 1-1 0 0,0-1 1 0 0,0 1 0 0 0,0 0-1 0 0,0 0 1 0 0,0-1-1 0 0,0 2 1 0 0,0-1 0 0 0,0 0-1 0 0,0 0 1 0 0,0 1 0 0 0,0-1-1 0 0,0 1 1 0 0,3 0-1 0 0,38 25-2 0 0,-33-19 10 0 0,-5-3-5 0 0,0 1 0 0 0,1-1 0 0 0,-2 1 0 0 0,1 0 0 0 0,8 10 0 0 0,-12-14-17 0 0,-1 0 0 0 0,1 0-1 0 0,0 0 1 0 0,0 0 0 0 0,0 0-1 0 0,-1 1 1 0 0,1-1 0 0 0,-1 0-1 0 0,1 0 1 0 0,-1 0-1 0 0,1 1 1 0 0,-1-1 0 0 0,0 0-1 0 0,1 1 1 0 0,-1-1 0 0 0,0 0-1 0 0,0 1 1 0 0,0-1 0 0 0,0 0-1 0 0,0 1 1 0 0,0-1 0 0 0,-1 0-1 0 0,1 1 1 0 0,0-1 0 0 0,-1 0-1 0 0,1 0 1 0 0,-1 1 0 0 0,1-1-1 0 0,-1 0 1 0 0,1 0 0 0 0,-1 0-1 0 0,0 0 1 0 0,0 0 0 0 0,0 1-1 0 0,1-2 1 0 0,-2 2 0 0 0,-7 5-133 0 0,-1-3 10 0 0</inkml:trace>
</inkml:ink>
</file>

<file path=ppt/ink/ink58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1:06:14.825"/>
    </inkml:context>
    <inkml:brush xml:id="br0">
      <inkml:brushProperty name="width" value="0.1" units="cm"/>
      <inkml:brushProperty name="height" value="0.1" units="cm"/>
    </inkml:brush>
  </inkml:definitions>
  <inkml:trace contextRef="#ctx0" brushRef="#br0">1 14 3489 0 0,'1'-1'2025'0'0,"9"-12"1734"0"0,-6 14-3675 0 0,-1-1 1 0 0,0 1-1 0 0,0 0 1 0 0,0 0-1 0 0,0 0 1 0 0,0 1-1 0 0,0-1 1 0 0,0 1-1 0 0,-1 0 1 0 0,1-1-1 0 0,0 1 1 0 0,-1 0-1 0 0,0 1 1 0 0,1-1-1 0 0,-1 0 1 0 0,0 1-1 0 0,0-1 1 0 0,2 4-1 0 0,-2-4-64 0 0,68 67 546 0 0,20 19 193 0 0,-72-67-616 0 0,31 46 1 0 0,12 16 62 0 0,-54-76-238 0 0,0 0 0 0 0,0 0 1 0 0,0-1-1 0 0,1 0 0 0 0,0 0 1 0 0,0-1-1 0 0,1 0 0 0 0,11 5 1 0 0,-18-9-24 0 0,-1 0 1 0 0,1 0-1 0 0,0 0 1 0 0,0 0 0 0 0,-1 0-1 0 0,1-1 1 0 0,0 1 0 0 0,0-1-1 0 0,0 1 1 0 0,0-1-1 0 0,0 0 1 0 0,0 0 0 0 0,0 0-1 0 0,0 0 1 0 0,0 0-1 0 0,0 0 1 0 0,0 0 0 0 0,-1-1-1 0 0,1 1 1 0 0,0-1-1 0 0,0 1 1 0 0,0-1 0 0 0,0 0-1 0 0,-1 0 1 0 0,1 0-1 0 0,0 0 1 0 0,2-2 0 0 0</inkml:trace>
</inkml:ink>
</file>

<file path=ppt/ink/ink58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1:06:15.258"/>
    </inkml:context>
    <inkml:brush xml:id="br0">
      <inkml:brushProperty name="width" value="0.1" units="cm"/>
      <inkml:brushProperty name="height" value="0.1" units="cm"/>
    </inkml:brush>
  </inkml:definitions>
  <inkml:trace contextRef="#ctx0" brushRef="#br0">7 10 4305 0 0,'-6'-9'5765'0'0,"18"9"-5235"0"0,-1 1-196 0 0,73 6 432 0 0,42-2 225 0 0,46 3-647 0 0,-100-11-1476 0 0,-67 1 455 0 0</inkml:trace>
</inkml:ink>
</file>

<file path=ppt/ink/ink58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1:06:15.714"/>
    </inkml:context>
    <inkml:brush xml:id="br0">
      <inkml:brushProperty name="width" value="0.1" units="cm"/>
      <inkml:brushProperty name="height" value="0.1" units="cm"/>
    </inkml:brush>
  </inkml:definitions>
  <inkml:trace contextRef="#ctx0" brushRef="#br0">79 158 3153 0 0,'60'-90'4267'0'0,"-60"88"-4112"0"0,0 0-1 0 0,1 0 0 0 0,-1 0 1 0 0,0 0-1 0 0,0 0 1 0 0,0 0-1 0 0,0 0 0 0 0,-1 0 1 0 0,1 0-1 0 0,0 0 1 0 0,-1 0-1 0 0,1 0 0 0 0,-1 0 1 0 0,0 1-1 0 0,0-1 1 0 0,0 0-1 0 0,0 0 0 0 0,0 1 1 0 0,-1-3-1 0 0,-23-23 1562 0 0,5 36-1009 0 0,-9 17-195 0 0,24-18-395 0 0,-21 34 256 0 0,19-23-248 0 0,2-4 0 0 0,2-5-94 0 0,0 1 0 0 0,1-1 0 0 0,0 1 1 0 0,1 0-1 0 0,0-1 0 0 0,1 1 0 0 0,0 0 0 0 0,0 0 0 0 0,1-1 0 0 0,1 1 1 0 0,0 0-1 0 0,0-1 0 0 0,1 1 0 0 0,1-1 0 0 0,0 0 0 0 0,5 11 0 0 0,1-1 6 0 0,1 0-1 0 0,1-1 1 0 0,24 29-1 0 0,-3-16 27 0 0,-7-16-25 0 0,-19-13-30 0 0,-1-1 1 0 0,1 1-1 0 0,0-1 1 0 0,0 0-1 0 0,10 1 1 0 0,15-1-13 0 0,17-6 75 0 0,-39 2-247 0 0,0-1-1 0 0,0 1 1 0 0,-1-2 0 0 0,1 1 0 0 0,-1-1 0 0 0,0-1 0 0 0,0 1-1 0 0,0-2 1 0 0,-1 1 0 0 0,12-10 0 0 0,-19 14 57 0 0,-1 1-1 0 0,1-1 1 0 0,0 0 0 0 0,-1 0-1 0 0,1 1 1 0 0,0-1 0 0 0,-1 0-1 0 0,1 0 1 0 0,-1 0 0 0 0,1 0 0 0 0,-1 0-1 0 0,1 0 1 0 0,-1 0 0 0 0,0 0-1 0 0,0 0 1 0 0,1 0 0 0 0,-1 0-1 0 0,0 0 1 0 0,0 0 0 0 0,0 0 0 0 0,0-1-1 0 0</inkml:trace>
</inkml:ink>
</file>

<file path=ppt/ink/ink58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1:06:16.079"/>
    </inkml:context>
    <inkml:brush xml:id="br0">
      <inkml:brushProperty name="width" value="0.1" units="cm"/>
      <inkml:brushProperty name="height" value="0.1" units="cm"/>
    </inkml:brush>
  </inkml:definitions>
  <inkml:trace contextRef="#ctx0" brushRef="#br0">0 107 4473 0 0,'6'3'4839'0'0,"-6"0"-4220"0"0,2-5-521 0 0,-1 1-1 0 0,1-1 1 0 0,-1 1-1 0 0,1-1 1 0 0,0 1-1 0 0,-1 0 1 0 0,1 0-1 0 0,0 0 0 0 0,0 0 1 0 0,0 0-1 0 0,0 0 1 0 0,0 0-1 0 0,0 1 1 0 0,0-1-1 0 0,0 1 1 0 0,0-1-1 0 0,0 1 1 0 0,4 0-1 0 0,6-3 225 0 0,60-15 432 0 0,41-6 0 0 0,-4 1-713 0 0,-38 6-530 0 0,-27 9-1803 0 0,-32 7 1093 0 0</inkml:trace>
</inkml:ink>
</file>

<file path=ppt/ink/ink58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1:06:16.646"/>
    </inkml:context>
    <inkml:brush xml:id="br0">
      <inkml:brushProperty name="width" value="0.1" units="cm"/>
      <inkml:brushProperty name="height" value="0.1" units="cm"/>
    </inkml:brush>
  </inkml:definitions>
  <inkml:trace contextRef="#ctx0" brushRef="#br0">0 294 6329 0 0,'11'18'6270'0'0,"-3"22"-5615"0"0,-1-5-471 0 0,9 16 43 0 0,-4-12 122 0 0,-3-12-175 0 0,92 198 1083 0 0,-97-218-1240 0 0,0-1 0 0 0,1 1 1 0 0,0-1-1 0 0,0 0 0 0 0,0 0 1 0 0,10 9-1 0 0,-12-13-7 0 0,-1 1 0 0 0,1-1 1 0 0,0 0-1 0 0,0 0 0 0 0,0 0 1 0 0,0-1-1 0 0,0 1 0 0 0,0-1 0 0 0,1 1 1 0 0,-1-1-1 0 0,0 0 0 0 0,1 0 1 0 0,-1-1-1 0 0,1 1 0 0 0,-1-1 0 0 0,7 1 1 0 0,0-7 97 0 0,7-15-15 0 0,6-20-30 0 0,-20 35-49 0 0,7-14 8 0 0,-2-1 0 0 0,0 0 0 0 0,-1 0 0 0 0,-1 0-1 0 0,4-33 1 0 0,6-115 77 0 0,-8 66-41 0 0,-4 59 5 0 0,12-86 69 0 0,-13 115-112 0 0,1 0 0 0 0,0 0 0 0 0,1 1 1 0 0,0 0-1 0 0,1 0 0 0 0,10-17 1 0 0,-7 21 350 0 0,-4 10-1467 0 0,-2 17-4101 0 0</inkml:trace>
</inkml:ink>
</file>

<file path=ppt/ink/ink58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1:06:41.483"/>
    </inkml:context>
    <inkml:brush xml:id="br0">
      <inkml:brushProperty name="width" value="0.1" units="cm"/>
      <inkml:brushProperty name="height" value="0.1" units="cm"/>
    </inkml:brush>
  </inkml:definitions>
  <inkml:trace contextRef="#ctx0" brushRef="#br0">266 263 4369 0 0,'12'3'1394'0'0,"19"3"421"0"0,-26-10-684 0 0,-13-9 762 0 0,7 13-1818 0 0,0-1 17 0 0,1 0-22 0 0,-1 0 3 0 0,0 1-42 0 0,0-1 1 0 0,-2-1 41 0 0,0 1 7 0 0,-11-8 170 0 0,-3-4-22 0 0,-12-17 75 0 0,17 8 326 0 0,15-11-150 0 0,-1 22-214 0 0,4-19-65 0 0,-3 11-9 0 0,0-1 1 0 0,-1 1 0 0 0,0-22-1 0 0,-18 56-141 0 0,-4 4-48 0 0,9-10 1 0 0,-1 1 0 0 0,-1-2-1 0 0,1 0 1 0 0,-19 9 0 0 0,1-3 6 0 0,7-2-5 0 0,-8 10-1 0 0,6 5-4 0 0,23-24 1 0 0,-1 1-1 0 0,1 0 1 0 0,0 0 0 0 0,0 0-1 0 0,1 0 1 0 0,-1 1-1 0 0,1-1 1 0 0,0 0-1 0 0,0 1 1 0 0,0 4-1 0 0,0-6 2 0 0,1-1-1 0 0,-1 1 0 0 0,1-1 0 0 0,0 1 1 0 0,0 0-1 0 0,0-1 0 0 0,1 1 1 0 0,-1-1-1 0 0,1 1 0 0 0,-1-1 0 0 0,1 1 1 0 0,0-1-1 0 0,0 1 0 0 0,0-1 0 0 0,0 1 1 0 0,0-1-1 0 0,0 0 0 0 0,1 0 0 0 0,-1 0 1 0 0,1 0-1 0 0,0 0 0 0 0,0 0 0 0 0,3 3 1 0 0,1-2 4 0 0,0 0 0 0 0,0 0 1 0 0,1-1-1 0 0,-1 1 1 0 0,1-2-1 0 0,-1 1 0 0 0,14 1 1 0 0,-6-2-6 0 0,-1-1-1 0 0,0 0 1 0 0,0-1 0 0 0,0 0 0 0 0,17-4-1 0 0,40-4 1 0 0,-61 14 16 0 0,-11-2 6 0 0,0-2-24 0 0,-2 3-1 0 0,1 2 0 0 0,-2 4-1 0 0,3-5 2 0 0,-12 19 5 0 0,-1-1 0 0 0,-1 0 0 0 0,-1-1 0 0 0,-26 26 0 0 0,-31 34 22 0 0,68-74-17 0 0,1 0-1 0 0,0 0 0 0 0,1 0 0 0 0,-1 0 0 0 0,2 1 0 0 0,-1 0 0 0 0,1 0 1 0 0,1 0-1 0 0,-1 0 0 0 0,-1 15 0 0 0,4-21-1 0 0,0-1 0 0 0,-1 0 0 0 0,1 1-1 0 0,0-1 1 0 0,0 1 0 0 0,0-1 0 0 0,1 1-1 0 0,-1-1 1 0 0,0 0 0 0 0,1 1 0 0 0,0-1 0 0 0,0 0-1 0 0,-1 1 1 0 0,1-1 0 0 0,0 0 0 0 0,1 0 0 0 0,-1 0-1 0 0,0 0 1 0 0,1 0 0 0 0,2 3 0 0 0,0-2 21 0 0,0 0 0 0 0,0 0 0 0 0,0-1 0 0 0,0 1 0 0 0,0-1 1 0 0,0 0-1 0 0,0 0 0 0 0,1-1 0 0 0,-1 1 0 0 0,7 0 0 0 0,5 1 73 0 0,1-1-1 0 0,0 0 1 0 0,0-1-1 0 0,33-4 1 0 0,-10-1-59 0 0,-6 0-286 0 0,1 1 0 0 0,0 2 1 0 0,41 3-1 0 0,-71 0-590 0 0</inkml:trace>
</inkml:ink>
</file>

<file path=ppt/ink/ink58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1:06:42.048"/>
    </inkml:context>
    <inkml:brush xml:id="br0">
      <inkml:brushProperty name="width" value="0.1" units="cm"/>
      <inkml:brushProperty name="height" value="0.1" units="cm"/>
    </inkml:brush>
  </inkml:definitions>
  <inkml:trace contextRef="#ctx0" brushRef="#br0">127 224 4961 0 0,'91'2'2082'0'0,"-90"-3"-1997"0"0,1 1 0 0 0,-1-1 0 0 0,1 1 0 0 0,0-1 0 0 0,-1 0 0 0 0,0 1 0 0 0,1-1 0 0 0,-1 0 0 0 0,1 0 0 0 0,-1 0 0 0 0,0 0 0 0 0,0 0 0 0 0,0 0 0 0 0,0-1 0 0 0,1 1 0 0 0,-2 0 0 0 0,1-1 0 0 0,0 1 1 0 0,0 0-1 0 0,0-1 0 0 0,-1 1 0 0 0,1-1 0 0 0,0 1 0 0 0,-1-1 0 0 0,0 0 0 0 0,1 1 0 0 0,-1-1 0 0 0,0-2 0 0 0,3-5 636 0 0,20-27 192 0 0,-19 32-869 0 0,-1 0-1 0 0,1 0 1 0 0,-1 0-1 0 0,0-1 1 0 0,-1 0-1 0 0,1 0 1 0 0,-1 1-1 0 0,0-1 1 0 0,2-10-1 0 0,-3 11-1 0 0,0 0 0 0 0,0 1 0 0 0,-1-1 0 0 0,0 0-1 0 0,0 0 1 0 0,0 0 0 0 0,0 1 0 0 0,-1-1-1 0 0,1 0 1 0 0,-1 0 0 0 0,0 1 0 0 0,0-1-1 0 0,0 1 1 0 0,-1-1 0 0 0,-1-4 0 0 0,1 6-19 0 0,0 0 1 0 0,0 0-1 0 0,0 0 1 0 0,-1 0-1 0 0,1 0 0 0 0,0 0 1 0 0,-1 1-1 0 0,1-1 1 0 0,-1 1-1 0 0,0 0 1 0 0,1 0-1 0 0,-1 0 1 0 0,0 0-1 0 0,0 0 1 0 0,1 0-1 0 0,-1 1 0 0 0,0-1 1 0 0,0 1-1 0 0,0 0 1 0 0,0 0-1 0 0,-3 1 1 0 0,-8-2-14 0 0,3 1 39 0 0,0 0-1 0 0,1 0 1 0 0,-1 1-1 0 0,0 0 1 0 0,1 1-1 0 0,-1 0 1 0 0,1 1-1 0 0,-15 5 0 0 0,18-4-13 0 0,-1 0 0 0 0,1 0-1 0 0,-1 1 1 0 0,1-1 0 0 0,0 2-1 0 0,1-1 1 0 0,0 1 0 0 0,0 0-1 0 0,0 0 1 0 0,0 1-1 0 0,1 0 1 0 0,-8 13 0 0 0,10-15-3 0 0,0 0 1 0 0,1 0 0 0 0,0 0-1 0 0,0 1 1 0 0,0-1 0 0 0,1 0-1 0 0,-1 1 1 0 0,1-1 0 0 0,1 1-1 0 0,-1 0 1 0 0,1-1 0 0 0,0 1-1 0 0,0-1 1 0 0,1 1 0 0 0,-1 0-1 0 0,1-1 1 0 0,0 1 0 0 0,1-1-1 0 0,0 0 1 0 0,3 9 0 0 0,-2-8-2 0 0,1-1 0 0 0,0 0 0 0 0,0 0 0 0 0,0 0 1 0 0,1 0-1 0 0,-1 0 0 0 0,1-1 0 0 0,0 0 0 0 0,1 0 0 0 0,-1 0 0 0 0,9 3 1 0 0,64 28 27 0 0,-77-35-58 0 0,8 3 5 0 0,-1 0 0 0 0,1-1 0 0 0,0 0 0 0 0,-1-1 0 0 0,1 0 0 0 0,0 0 0 0 0,14-2 0 0 0,-16 1-9 0 0,0-1 1 0 0,0 0-1 0 0,0-1 1 0 0,0 0-1 0 0,11-4 0 0 0,-4-2-58 0 0,3-7 1 0 0,1 0-268 0 0,-4 8-220 0 0,-3 4-1316 0 0</inkml:trace>
</inkml:ink>
</file>

<file path=ppt/ink/ink58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1:06:42.438"/>
    </inkml:context>
    <inkml:brush xml:id="br0">
      <inkml:brushProperty name="width" value="0.1" units="cm"/>
      <inkml:brushProperty name="height" value="0.1" units="cm"/>
    </inkml:brush>
  </inkml:definitions>
  <inkml:trace contextRef="#ctx0" brushRef="#br0">7 1 5921 0 0,'-6'3'5554'0'0,"5"12"-5156"0"0,2-7-38 0 0,-1-7-85 0 0,8 33 226 0 0,-5-31-481 0 0,0 0 0 0 0,1 0 0 0 0,-1 0 0 0 0,1 0 0 0 0,-1 0 0 0 0,1-1 0 0 0,0 1 0 0 0,6 2 0 0 0,6 4 8 0 0,-7-4-66 0 0,1 0 0 0 0,0 0-1 0 0,0-1 1 0 0,0-1-1 0 0,0 1 1 0 0,1-2-1 0 0,0 1 1 0 0,-1-2-1 0 0,1 1 1 0 0,0-1-1 0 0,0-1 1 0 0,0 0-1 0 0,0-1 1 0 0,0 0 0 0 0,-1 0-1 0 0,1-1 1 0 0,0-1-1 0 0,14-4 1 0 0,-24 6 3 0 0,0 1 1 0 0,0-1-1 0 0,-1 1 1 0 0,1-1-1 0 0,0 1 0 0 0,0-1 1 0 0,0 1-1 0 0,-1-1 1 0 0,1 0-1 0 0,0 1 1 0 0,-1-1-1 0 0,1 0 1 0 0,-1 1-1 0 0,1-1 1 0 0,-1 0-1 0 0,1 0 0 0 0,-1 0 1 0 0,1 0-1 0 0,-1-1 1 0 0,3-5-624 0 0</inkml:trace>
</inkml:ink>
</file>

<file path=ppt/ink/ink58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1:06:42.796"/>
    </inkml:context>
    <inkml:brush xml:id="br0">
      <inkml:brushProperty name="width" value="0.1" units="cm"/>
      <inkml:brushProperty name="height" value="0.1" units="cm"/>
    </inkml:brush>
  </inkml:definitions>
  <inkml:trace contextRef="#ctx0" brushRef="#br0">6 1 5169 0 0,'-5'3'5169'0'0,"8"-2"-4817"0"0,-3-2-80 0 0,-2 1-40 0 0</inkml:trace>
</inkml:ink>
</file>

<file path=ppt/ink/ink58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1:06:43.195"/>
    </inkml:context>
    <inkml:brush xml:id="br0">
      <inkml:brushProperty name="width" value="0.1" units="cm"/>
      <inkml:brushProperty name="height" value="0.1" units="cm"/>
    </inkml:brush>
  </inkml:definitions>
  <inkml:trace contextRef="#ctx0" brushRef="#br0">0 121 4793 0 0,'1'-10'5410'0'0,"3"1"-3344"0"0,24-11-1630 0 0,130-62 1279 0 0,-140 83-1587 0 0,-10 0-84 0 0,-3 0-3 0 0,1 2 8 0 0,0 2-5 0 0,2 6 30 0 0,10 24 443 0 0,-13-24-99 0 0,1-2-395 0 0,1-1-1 0 0,-1 1 0 0 0,1-1 0 0 0,1 0 0 0 0,11 9 1 0 0,-8-7-21 0 0,-4-4 54 0 0,5-3-205 0 0,-11-3 117 0 0,-1 0 0 0 0,1 0 1 0 0,0 0-1 0 0,-1 0 1 0 0,1 0-1 0 0,0 0 0 0 0,-1 0 1 0 0,1 0-1 0 0,0 0 0 0 0,-1 0 1 0 0,1-1-1 0 0,-1 1 1 0 0,1 0-1 0 0,0 0 0 0 0,-1-1 1 0 0,1 1-1 0 0,-1 0 0 0 0,1-1 1 0 0,-1 1-1 0 0,1-1 1 0 0,-1 1-1 0 0,1-1 0 0 0,-1 1 1 0 0,1-1-1 0 0,-1 1 1 0 0,0-1-1 0 0,1 1 0 0 0,-1-1 1 0 0,0 1-1 0 0,1-1 0 0 0,-1-1 1 0 0,0 1-428 0 0</inkml:trace>
</inkml:ink>
</file>

<file path=ppt/ink/ink5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23:33:10.896"/>
    </inkml:context>
    <inkml:brush xml:id="br0">
      <inkml:brushProperty name="width" value="0.05" units="cm"/>
      <inkml:brushProperty name="height" value="0.05" units="cm"/>
      <inkml:brushProperty name="color" value="#E71224"/>
    </inkml:brush>
  </inkml:definitions>
  <inkml:trace contextRef="#ctx0" brushRef="#br0">121 39 6169 0 0,'-14'-33'973'0'0,"4"28"-614"0"0,-10 13 362 0 0,-9 17 231 0 0,7 2-803 0 0,-4 22 130 0 0,26-48-276 0 0,1 0 0 0 0,-1-1 0 0 0,0 1 0 0 0,0 0-1 0 0,0 0 1 0 0,1-1 0 0 0,-1 1 0 0 0,0 0 0 0 0,1-1 0 0 0,-1 1 0 0 0,0 0 0 0 0,1-1-1 0 0,-1 1 1 0 0,1 0 0 0 0,-1-1 0 0 0,1 1 0 0 0,0-1 0 0 0,-1 1 0 0 0,1-1-1 0 0,-1 1 1 0 0,1-1 0 0 0,0 1 0 0 0,-1-1 0 0 0,1 0 0 0 0,0 1 0 0 0,0-1 0 0 0,-1 0-1 0 0,1 0 1 0 0,0 0 0 0 0,0 1 0 0 0,0-1 0 0 0,-1 0 0 0 0,1 0 0 0 0,0 0 0 0 0,0 0-1 0 0,-1 0 1 0 0,1 0 0 0 0,0-1 0 0 0,1 1 0 0 0,36-2 83 0 0,-8-6-21 0 0,14 0 14 0 0,-14 5 2 0 0,-9 1 1 0 0,19 4 36 0 0,-35-1-92 0 0,0 0-1 0 0,0 1 1 0 0,0-1-1 0 0,0 1 1 0 0,0 1 0 0 0,-1-1-1 0 0,1 0 1 0 0,7 7-1 0 0,-2 1 30 0 0,0 0-1 0 0,0 0 0 0 0,-1 1 1 0 0,-1 0-1 0 0,0 1 1 0 0,-1 0-1 0 0,0 0 0 0 0,0 1 1 0 0,4 15-1 0 0,-5-14 1 0 0,-1 1-1 0 0,0 0 1 0 0,-2 0-1 0 0,4 23 0 0 0,-7-31-18 0 0,0 1-1 0 0,0-1 0 0 0,0 1 0 0 0,-1-1 0 0 0,-2 13 0 0 0,1-15 4 0 0,1 0 0 0 0,-1 0 1 0 0,0 0-1 0 0,0 0 0 0 0,0-1 0 0 0,-1 1 0 0 0,1-1 0 0 0,-1 0 1 0 0,0 1-1 0 0,0-1 0 0 0,-1-1 0 0 0,1 1 0 0 0,-1 0 1 0 0,0-1-1 0 0,-5 4 0 0 0,6-6-25 0 0,0 0 0 0 0,0 0 0 0 0,0 0 0 0 0,0-1 0 0 0,0 1 0 0 0,0-1 0 0 0,0 0 0 0 0,0 0 0 0 0,0 0 0 0 0,0 0 0 0 0,0-1 0 0 0,-4 0 0 0 0,-43-10 65 0 0,40 9-87 0 0,6 1-35 0 0,0-1 0 0 0,0 1 0 0 0,1-1 0 0 0,-1 0 0 0 0,0 0-1 0 0,1 0 1 0 0,-1 0 0 0 0,1 0 0 0 0,0-1 0 0 0,0 0 0 0 0,0 1 0 0 0,0-1-1 0 0,0-1 1 0 0,1 1 0 0 0,-1 0 0 0 0,1 0 0 0 0,0-1 0 0 0,0 1 0 0 0,0-1-1 0 0,0 0 1 0 0,1 0 0 0 0,0 0 0 0 0,-1 0 0 0 0,1 0 0 0 0,1 0 0 0 0,-1 0-1 0 0,1 0 1 0 0,-1 0 0 0 0,1 0 0 0 0,0 0 0 0 0,0 0 0 0 0,1 0-1 0 0,1-5 1 0 0,0-9-437 0 0</inkml:trace>
</inkml:ink>
</file>

<file path=ppt/ink/ink58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1:06:44.637"/>
    </inkml:context>
    <inkml:brush xml:id="br0">
      <inkml:brushProperty name="width" value="0.1" units="cm"/>
      <inkml:brushProperty name="height" value="0.1" units="cm"/>
    </inkml:brush>
  </inkml:definitions>
  <inkml:trace contextRef="#ctx0" brushRef="#br0">4 50 4657 0 0,'-2'6'5506'0'0,"2"-6"-5417"0"0,-2-7 2786 0 0,29 2-1909 0 0,-14 4-721 0 0,111-20 1350 0 0,-56 20-1016 0 0,-58 2-560 0 0,1 0 1 0 0,-1-1-1 0 0,0 0 0 0 0,1-1 0 0 0,13-2 1 0 0,-25 3-61 0 0,1 0 0 0 0,0 0 0 0 0,-1 0 0 0 0,1 0 0 0 0,-1 0 1 0 0,1 0-1 0 0,0 0 0 0 0,-1-1 0 0 0,1 1 0 0 0,-1 0 1 0 0,1 0-1 0 0,0 0 0 0 0,-1 0 0 0 0,1 0 0 0 0,0-1 0 0 0,-1 1 1 0 0,1 0-1 0 0,0 0 0 0 0,-1-1 0 0 0,1 1 0 0 0,0 0 1 0 0,0 0-1 0 0,-1-1 0 0 0,1 1 0 0 0,0 0 0 0 0,0-1 0 0 0,-1 1 1 0 0,1 0-1 0 0,0-1 0 0 0,0 1 0 0 0,0-1 0 0 0,0 1 0 0 0,0 0 1 0 0,0-1-1 0 0,0 1 0 0 0,-1-1 0 0 0,1 1 0 0 0,0 0 1 0 0,0-1-1 0 0,0 1 0 0 0,1-1 0 0 0,-1 1 0 0 0,0 0 0 0 0,0-1 1 0 0,0 1-1 0 0,0 0 0 0 0,0-1 0 0 0,0 1 0 0 0,0-1 1 0 0,1 1-1 0 0,-1 0 0 0 0,0-1 0 0 0,0 1 0 0 0,1 0 0 0 0,-1 0 1 0 0,0-1-1 0 0,0 1 0 0 0,1 0 0 0 0,-1-1 0 0 0,0 1 1 0 0,1 0-1 0 0,-1 0 0 0 0,0 0 0 0 0,1-1 0 0 0,-1 1 0 0 0,0 0 1 0 0,1 0-1 0 0,0 0 0 0 0,-4 0-359 0 0</inkml:trace>
</inkml:ink>
</file>

<file path=ppt/ink/ink58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1:06:44.986"/>
    </inkml:context>
    <inkml:brush xml:id="br0">
      <inkml:brushProperty name="width" value="0.1" units="cm"/>
      <inkml:brushProperty name="height" value="0.1" units="cm"/>
    </inkml:brush>
  </inkml:definitions>
  <inkml:trace contextRef="#ctx0" brushRef="#br0">5 40 3793 0 0,'-5'-9'8121'0'0,"5"8"-7918"0"0,14-6 2453 0 0,29 0-3413 0 0,-34 6 1735 0 0,17-2-689 0 0,-20 3-526 0 0,-1-1-1 0 0,0 1 0 0 0,1-1 1 0 0,-1 0-1 0 0,0-1 1 0 0,9-3-1 0 0,-13 4-379 0 0</inkml:trace>
</inkml:ink>
</file>

<file path=ppt/ink/ink58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1:06:46.055"/>
    </inkml:context>
    <inkml:brush xml:id="br0">
      <inkml:brushProperty name="width" value="0.1" units="cm"/>
      <inkml:brushProperty name="height" value="0.1" units="cm"/>
    </inkml:brush>
  </inkml:definitions>
  <inkml:trace contextRef="#ctx0" brushRef="#br0">110 248 6057 0 0,'11'-13'5739'0'0,"14"-10"-4196"0"0,2-3-1348 0 0,-3 1-46 0 0,-14 15-104 0 0,0 0 0 0 0,0 0 0 0 0,-1-1 0 0 0,0 0 0 0 0,-1-1 0 0 0,0 1 0 0 0,-1-2 0 0 0,8-18 0 0 0,-14 30-42 0 0,-1 0 1 0 0,0 0-1 0 0,0 0 0 0 0,1 0 0 0 0,-1 0 0 0 0,0 0 0 0 0,0 0 0 0 0,0 0 1 0 0,0 0-1 0 0,0 1 0 0 0,0-1 0 0 0,0 0 0 0 0,-1 0 0 0 0,1 0 0 0 0,0 0 1 0 0,0 0-1 0 0,-1 0 0 0 0,1 0 0 0 0,-1 0 0 0 0,1 0 0 0 0,-1 0 0 0 0,1 1 1 0 0,-1-1-1 0 0,1 0 0 0 0,-1 0 0 0 0,0 1 0 0 0,1-1 0 0 0,-3-1 0 0 0,0 0 4 0 0,0 1-1 0 0,-1-1 0 0 0,0 1 0 0 0,1 0 0 0 0,-1-1 0 0 0,0 2 1 0 0,1-1-1 0 0,-6 0 0 0 0,-27-3 4 0 0,-24 5-17 0 0,52 1 9 0 0,0-1 0 0 0,0 1 0 0 0,0 0 1 0 0,1 1-1 0 0,-1-1 0 0 0,-7 5 0 0 0,-21 20 48 0 0,31-22-26 0 0,1 0 0 0 0,0 0 1 0 0,0 0-1 0 0,0 1 0 0 0,1-1 0 0 0,0 1 0 0 0,0 0 1 0 0,1 0-1 0 0,-1 0 0 0 0,1 0 0 0 0,0 0 0 0 0,1 0 1 0 0,0 1-1 0 0,0-1 0 0 0,0 1 0 0 0,1-1 0 0 0,-1 1 1 0 0,2-1-1 0 0,-1 1 0 0 0,1-1 0 0 0,0 1 0 0 0,0-1 1 0 0,1 0-1 0 0,-1 1 0 0 0,6 11 0 0 0,-3-10-3 0 0,1 1 1 0 0,-1-1-1 0 0,1 1 1 0 0,0-1-1 0 0,1-1 0 0 0,0 1 1 0 0,0-1-1 0 0,1 0 0 0 0,0 0 1 0 0,0-1-1 0 0,0 0 0 0 0,1 0 1 0 0,0-1-1 0 0,0 0 1 0 0,1 0-1 0 0,-1-1 0 0 0,12 4 1 0 0,5 0 42 0 0,0-1-1 0 0,0-1 1 0 0,33 2 0 0 0,-50-7-218 0 0,0 0 0 0 0,0-1 1 0 0,-1 0-1 0 0,1 0 0 0 0,0-1 0 0 0,0 0 0 0 0,0 0 0 0 0,-1-1 0 0 0,1 0 0 0 0,-1 0 0 0 0,1-1 0 0 0,-1 0 0 0 0,0 0 0 0 0,0-1 0 0 0,9-6 0 0 0,-7-1-780 0 0,-9 1-551 0 0</inkml:trace>
</inkml:ink>
</file>

<file path=ppt/ink/ink58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1:06:46.590"/>
    </inkml:context>
    <inkml:brush xml:id="br0">
      <inkml:brushProperty name="width" value="0.1" units="cm"/>
      <inkml:brushProperty name="height" value="0.1" units="cm"/>
    </inkml:brush>
  </inkml:definitions>
  <inkml:trace contextRef="#ctx0" brushRef="#br0">0 215 5921 0 0,'3'11'8114'0'0,"19"-24"-7251"0"0,-9 6-815 0 0,-1-1-1 0 0,1 0 1 0 0,-1-1 0 0 0,-1-1 0 0 0,0 0-1 0 0,0-1 1 0 0,-1 1 0 0 0,-1-2 0 0 0,0 0 0 0 0,11-17-1 0 0,-10 10-37 0 0,0 0-3 0 0,-4 6-12 0 0,6-10-6 0 0,1 11 13 0 0,-12 12 9 0 0,-1 0 62 0 0,10 40 42 0 0,2 0-163 0 0,-5-15 99 0 0,1 0 0 0 0,18 36-1 0 0,-22-53-277 0 0,1-1-1 0 0,-1 1 0 0 0,2-1 1 0 0,-1 0-1 0 0,1 0 0 0 0,0 0 1 0 0,0-1-1 0 0,1 0 0 0 0,0 0 1 0 0,0-1-1 0 0,11 7 0 0 0,-3-4-774 0 0</inkml:trace>
</inkml:ink>
</file>

<file path=ppt/ink/ink58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1:06:47.094"/>
    </inkml:context>
    <inkml:brush xml:id="br0">
      <inkml:brushProperty name="width" value="0.1" units="cm"/>
      <inkml:brushProperty name="height" value="0.1" units="cm"/>
    </inkml:brush>
  </inkml:definitions>
  <inkml:trace contextRef="#ctx0" brushRef="#br0">70 25 5385 0 0,'-4'-4'5867'0'0,"-7"-3"-3887"0"0,10 6-1963 0 0,0 1 0 0 0,1-1 0 0 0,-1 1 1 0 0,0 0-1 0 0,0-1 0 0 0,1 1 0 0 0,-1 0 1 0 0,0 0-1 0 0,0 0 0 0 0,0 0 0 0 0,1-1 0 0 0,-1 1 1 0 0,0 0-1 0 0,0 0 0 0 0,0 1 0 0 0,1-1 1 0 0,-1 0-1 0 0,0 0 0 0 0,0 0 0 0 0,0 0 1 0 0,1 1-1 0 0,-1-1 0 0 0,0 0 0 0 0,0 1 1 0 0,1-1-1 0 0,-1 1 0 0 0,0-1 0 0 0,1 1 0 0 0,-1-1 1 0 0,0 1-1 0 0,1-1 0 0 0,-1 1 0 0 0,0 1 1 0 0,-3 5 8 0 0,0 0 0 0 0,0 1 0 0 0,1 0 0 0 0,0-1 0 0 0,1 1 0 0 0,-1 1 1 0 0,1-1-1 0 0,1 0 0 0 0,-1 11 0 0 0,2-18-24 0 0,0-1-1 0 0,0 1 1 0 0,0 0 0 0 0,0-1-1 0 0,0 1 1 0 0,0 0 0 0 0,0-1-1 0 0,0 1 1 0 0,0 0-1 0 0,0-1 1 0 0,0 1 0 0 0,0 0-1 0 0,1-1 1 0 0,-1 1 0 0 0,0 0-1 0 0,0-1 1 0 0,1 1 0 0 0,-1-1-1 0 0,1 1 1 0 0,-1-1 0 0 0,0 1-1 0 0,1 0 1 0 0,-1-1 0 0 0,1 0-1 0 0,-1 1 1 0 0,1-1 0 0 0,-1 1-1 0 0,1-1 1 0 0,0 0-1 0 0,-1 1 1 0 0,1-1 0 0 0,-1 0-1 0 0,1 0 1 0 0,0 1 0 0 0,-1-1-1 0 0,1 0 1 0 0,0 0 0 0 0,-1 0-1 0 0,1 0 1 0 0,0 0 0 0 0,-1 0-1 0 0,1 0 1 0 0,0 0 0 0 0,-1 0-1 0 0,1 0 1 0 0,0 0-1 0 0,0-1 1 0 0,26-10 48 0 0,-21 5-41 0 0,0 0 0 0 0,0-1 0 0 0,0 1 0 0 0,-1-1 0 0 0,7-12 0 0 0,-11 18-4 0 0,0-1 0 0 0,0 1 1 0 0,0-1-1 0 0,0 1 0 0 0,-1-1 0 0 0,1 1 0 0 0,-1-1 0 0 0,1 0 1 0 0,-1 0-1 0 0,1 1 0 0 0,-1-1 0 0 0,0 0 0 0 0,0 0 0 0 0,0 1 1 0 0,0-1-1 0 0,0 0 0 0 0,0 0 0 0 0,0 1 0 0 0,-1-1 0 0 0,1 0 1 0 0,-1 1-1 0 0,1-1 0 0 0,-1 0 0 0 0,0 1 0 0 0,1-1 0 0 0,-1 0 1 0 0,0 1-1 0 0,0-1 0 0 0,0 1 0 0 0,0 0 0 0 0,0-1 0 0 0,-1 1 1 0 0,0-1-1 0 0,0 1 6 0 0,1 0 1 0 0,0 0 0 0 0,0 0 0 0 0,-1 0-1 0 0,1 1 1 0 0,0-1 0 0 0,-1 0 0 0 0,1 1-1 0 0,-1-1 1 0 0,1 1 0 0 0,-1 0-1 0 0,1 0 1 0 0,-1-1 0 0 0,1 1 0 0 0,-1 0-1 0 0,1 0 1 0 0,-1 0 0 0 0,1 0-1 0 0,-1 1 1 0 0,1-1 0 0 0,-1 0 0 0 0,1 1-1 0 0,0-1 1 0 0,-1 1 0 0 0,1-1 0 0 0,-1 1-1 0 0,1-1 1 0 0,0 1 0 0 0,-1 0-1 0 0,1 0 1 0 0,-2 2 0 0 0,1-1 8 0 0,0 0 0 0 0,0 0-1 0 0,0 0 1 0 0,0 0 0 0 0,1 0 0 0 0,-1 0 0 0 0,1 1-1 0 0,0-1 1 0 0,0 1 0 0 0,0-1 0 0 0,0 1 0 0 0,0-1 0 0 0,0 1-1 0 0,1 0 1 0 0,-1-1 0 0 0,0 6 0 0 0,1-8-84 0 0,0 0 1 0 0,0 1-1 0 0,0-1 0 0 0,1 0 0 0 0,-1 0 1 0 0,0 0-1 0 0,0 1 0 0 0,0-1 1 0 0,0 0-1 0 0,0 0 0 0 0,0 1 1 0 0,0-1-1 0 0,0 0 0 0 0,1 0 1 0 0,-1 0-1 0 0,0 1 0 0 0,0-1 0 0 0,0 0 1 0 0,0 0-1 0 0,1 0 0 0 0,-1 0 1 0 0,0 0-1 0 0,0 1 0 0 0,0-1 1 0 0,1 0-1 0 0,-1 0 0 0 0,0 0 1 0 0,0 0-1 0 0,0 0 0 0 0,1 0 0 0 0,-1 0 1 0 0,0 0-1 0 0,0 0 0 0 0,1 0 1 0 0,-1 0-1 0 0,0 0 0 0 0,0 0 1 0 0,1 0-1 0 0,1 1-337 0 0</inkml:trace>
</inkml:ink>
</file>

<file path=ppt/ink/ink58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1:06:47.472"/>
    </inkml:context>
    <inkml:brush xml:id="br0">
      <inkml:brushProperty name="width" value="0.1" units="cm"/>
      <inkml:brushProperty name="height" value="0.1" units="cm"/>
    </inkml:brush>
  </inkml:definitions>
  <inkml:trace contextRef="#ctx0" brushRef="#br0">1 3 4033 0 0,'0'-3'10569'0'0,"11"165"-9268"0"0,-4-99-1003 0 0,-4-38-218 0 0,4 31 12 0 0,-2-17-24 0 0,6 65-10 0 0,-5-45 20 0 0,-8-50-185 0 0,-8-7 217 0 0,-4-9-723 0 0,5 0-779 0 0,9 7 1105 0 0,-3-3-710 0 0,2-2 389 0 0</inkml:trace>
</inkml:ink>
</file>

<file path=ppt/ink/ink58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1:06:48.116"/>
    </inkml:context>
    <inkml:brush xml:id="br0">
      <inkml:brushProperty name="width" value="0.1" units="cm"/>
      <inkml:brushProperty name="height" value="0.1" units="cm"/>
    </inkml:brush>
  </inkml:definitions>
  <inkml:trace contextRef="#ctx0" brushRef="#br0">2 26 13755 0 0,'-2'-6'493'0'0,"6"5"-112"0"0,9-1 295 0 0,-3 1-267 0 0,-6 1-198 0 0,22 3 1409 0 0,48-2 0 0 0,-8-4-808 0 0,6 0-491 0 0,-23 3-132 0 0,-39 1-307 0 0,-1-2-1 0 0,1 1 1 0 0,0-1 0 0 0,0-1-1 0 0,0 0 1 0 0,-1 0 0 0 0,12-5-1 0 0</inkml:trace>
</inkml:ink>
</file>

<file path=ppt/ink/ink58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1:06:48.509"/>
    </inkml:context>
    <inkml:brush xml:id="br0">
      <inkml:brushProperty name="width" value="0.1" units="cm"/>
      <inkml:brushProperty name="height" value="0.1" units="cm"/>
    </inkml:brush>
  </inkml:definitions>
  <inkml:trace contextRef="#ctx0" brushRef="#br0">0 0 7290 0 0,'3'6'7289'0'0,"10"-7"-7153"0"0,-5 1-88 0 0,2 1 8 0 0,-4-1 8 0 0,3 0-24 0 0,-1-1 8 0 0,0 1-24 0 0,11 0 0 0 0,3 0-120 0 0,-6 0 0 0 0,-2 0-304 0 0,1 0-1472 0 0,0 0 1712 0 0,-4 0 0 0 0,-3-3-977 0 0,0 3-631 0 0</inkml:trace>
</inkml:ink>
</file>

<file path=ppt/ink/ink58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1:06:48.875"/>
    </inkml:context>
    <inkml:brush xml:id="br0">
      <inkml:brushProperty name="width" value="0.1" units="cm"/>
      <inkml:brushProperty name="height" value="0.1" units="cm"/>
    </inkml:brush>
  </inkml:definitions>
  <inkml:trace contextRef="#ctx0" brushRef="#br0">268 7 6609 0 0,'-10'0'6486'0'0,"-2"-3"-4461"0"0,-20 0-827 0 0,22 4-1095 0 0,1 2-1 0 0,-1-1 0 0 0,1 1 1 0 0,0 0-1 0 0,0 1 1 0 0,0 0-1 0 0,0 1 0 0 0,1 0 1 0 0,-1 0-1 0 0,1 1 1 0 0,1 0-1 0 0,-1 0 1 0 0,1 0-1 0 0,0 1 0 0 0,0 1 1 0 0,-7 9-1 0 0,7-6-66 0 0,-1 0-1 0 0,1 0 0 0 0,0 0 0 0 0,1 1 1 0 0,1 0-1 0 0,0 0 0 0 0,1 0 0 0 0,0 1 1 0 0,0-1-1 0 0,1 1 0 0 0,-2 25 1 0 0,6-34-33 0 0,-1 0 0 0 0,1 0 0 0 0,-1 0 1 0 0,1 0-1 0 0,0-1 0 0 0,0 1 1 0 0,1 0-1 0 0,-1 0 0 0 0,1-1 1 0 0,0 1-1 0 0,0-1 0 0 0,0 0 0 0 0,0 1 1 0 0,1-1-1 0 0,-1 0 0 0 0,1 0 1 0 0,0-1-1 0 0,-1 1 0 0 0,2 0 0 0 0,-1-1 1 0 0,0 0-1 0 0,0 0 0 0 0,4 2 1 0 0,4 2 6 0 0,1 0 1 0 0,-1-1 0 0 0,0-1 0 0 0,1 0 0 0 0,0 0 0 0 0,17 2-1 0 0,-24-5-6 0 0,1-1 0 0 0,0 1 0 0 0,-1-1 0 0 0,1 0 0 0 0,0 0 0 0 0,0 0-1 0 0,-1-1 1 0 0,1 0 0 0 0,-1 0 0 0 0,1 0 0 0 0,-1-1 0 0 0,1 0 0 0 0,-1 0 0 0 0,0 0-1 0 0,0-1 1 0 0,0 1 0 0 0,0-1 0 0 0,0-1 0 0 0,-1 1 0 0 0,1-1 0 0 0,-1 1 0 0 0,0-1-1 0 0,0 0 1 0 0,0-1 0 0 0,-1 1 0 0 0,1-1 0 0 0,-1 0 0 0 0,5-9 0 0 0,-5 7 1 0 0,0 0-1 0 0,-1 0 1 0 0,1-1 0 0 0,-2 1 0 0 0,1-1 0 0 0,-1 1 0 0 0,0-1 0 0 0,0 1 0 0 0,-1-1-1 0 0,0 0 1 0 0,-1 0 0 0 0,1 1 0 0 0,-1-1 0 0 0,-1 1 0 0 0,0-1 0 0 0,0 1 0 0 0,0-1-1 0 0,-1 1 1 0 0,0 0 0 0 0,-7-12 0 0 0,5 11-25 0 0,-1-1 0 0 0,-1 2 0 0 0,1-1-1 0 0,-1 1 1 0 0,-1 0 0 0 0,1 0 0 0 0,-1 1 0 0 0,0 0 0 0 0,-1 0 0 0 0,1 1-1 0 0,-1 0 1 0 0,0 0 0 0 0,0 1 0 0 0,-1 1 0 0 0,1-1 0 0 0,-1 2 0 0 0,0-1-1 0 0,-10 0 1 0 0,12 5-1274 0 0</inkml:trace>
</inkml:ink>
</file>

<file path=ppt/ink/ink58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1:06:52.928"/>
    </inkml:context>
    <inkml:brush xml:id="br0">
      <inkml:brushProperty name="width" value="0.1" units="cm"/>
      <inkml:brushProperty name="height" value="0.1" units="cm"/>
    </inkml:brush>
  </inkml:definitions>
  <inkml:trace contextRef="#ctx0" brushRef="#br0">0 1 2072 0 0,'8'16'7951'0'0,"6"40"-7856"0"0,-9-26 593 0 0,-3-18-744 0 0,0 0-1 0 0,1-1 0 0 0,0 0 1 0 0,1 0-1 0 0,0 0 1 0 0,0 0-1 0 0,2 0 0 0 0,-1-1 1 0 0,1 0-1 0 0,0 0 0 0 0,1 0 1 0 0,9 9-1 0 0,-13-19-694 0 0</inkml:trace>
</inkml:ink>
</file>

<file path=ppt/ink/ink5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23:33:11.228"/>
    </inkml:context>
    <inkml:brush xml:id="br0">
      <inkml:brushProperty name="width" value="0.05" units="cm"/>
      <inkml:brushProperty name="height" value="0.05" units="cm"/>
      <inkml:brushProperty name="color" value="#E71224"/>
    </inkml:brush>
  </inkml:definitions>
  <inkml:trace contextRef="#ctx0" brushRef="#br0">198 97 4577 0 0,'13'1'4172'0'0,"-12"-1"-4131"0"0,0 1 1 0 0,-1-1-1 0 0,1 0 0 0 0,0 1 0 0 0,-1-1 0 0 0,1 0 1 0 0,0 0-1 0 0,0 0 0 0 0,-1 0 0 0 0,1 1 0 0 0,0-1 0 0 0,0 0 1 0 0,-1 0-1 0 0,1-1 0 0 0,0 1 0 0 0,-1 0 0 0 0,1 0 1 0 0,0 0-1 0 0,0 0 0 0 0,-1-1 0 0 0,1 1 0 0 0,0 0 0 0 0,-1 0 1 0 0,1-1-1 0 0,0 1 0 0 0,-1-1 0 0 0,1 1 0 0 0,-1-1 1 0 0,1 1-1 0 0,-1-1 0 0 0,1 1 0 0 0,-1-1 0 0 0,1 1 0 0 0,-1-1 1 0 0,1 0-1 0 0,-1 1 0 0 0,1-2 0 0 0,7-27 500 0 0,-1 2-215 0 0,-11 7-91 0 0,-4 11-40 0 0,-12 5 4 0 0,-5 8-67 0 0,8 2-58 0 0,8-2-55 0 0,-1 1-1 0 0,1 0 1 0 0,0 0 0 0 0,1 1 0 0 0,0 0 0 0 0,0 0-1 0 0,0 1 1 0 0,0 0 0 0 0,1 1 0 0 0,0-1-1 0 0,1 1 1 0 0,-8 12 0 0 0,10-13 2 0 0,-8 15 69 0 0,1 0 0 0 0,1 0 1 0 0,-11 39-1 0 0,19-56-83 0 0,1 0 0 0 0,0-1 0 0 0,0 1 0 0 0,0 0 0 0 0,0 0 0 0 0,1-1 0 0 0,0 1 0 0 0,0 0 0 0 0,0 0 0 0 0,1 0 0 0 0,0-1 0 0 0,-1 1 1 0 0,2 0-1 0 0,-1 0 0 0 0,1-1 0 0 0,-1 1 0 0 0,1-1 0 0 0,0 0 0 0 0,1 1 0 0 0,-1-1 0 0 0,1 0 0 0 0,0 0 0 0 0,0 0 0 0 0,0-1 0 0 0,5 5 0 0 0,24 19 31 0 0,-15-12-18 0 0,1-1 0 0 0,1 0 0 0 0,26 14 0 0 0,-35-23-39 0 0,0-1 0 0 0,0 0 0 0 0,1 0 0 0 0,-1-1 0 0 0,20 2 0 0 0,-21-3-62 0 0,0-1 0 0 0,0-1-1 0 0,0 1 1 0 0,0-2 0 0 0,0 1-1 0 0,0-1 1 0 0,0-1 0 0 0,0 1-1 0 0,10-5 1 0 0,17-10-376 0 0,-11 2 167 0 0,-9 1-337 0 0</inkml:trace>
</inkml:ink>
</file>

<file path=ppt/ink/ink58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1:06:53.306"/>
    </inkml:context>
    <inkml:brush xml:id="br0">
      <inkml:brushProperty name="width" value="0.1" units="cm"/>
      <inkml:brushProperty name="height" value="0.1" units="cm"/>
    </inkml:brush>
  </inkml:definitions>
  <inkml:trace contextRef="#ctx0" brushRef="#br0">134 616 5241 0 0,'2'4'890'0'0,"9"18"2583"0"0,-11-21-3428 0 0,0-1-1 0 0,0 1 1 0 0,0-1-1 0 0,0 1 1 0 0,0-1-1 0 0,0 1 1 0 0,0-1-1 0 0,0 0 1 0 0,0 1-1 0 0,-1-1 1 0 0,1 1-1 0 0,0-1 1 0 0,0 1-1 0 0,0-1 1 0 0,-1 1-1 0 0,1-1 1 0 0,0 0-1 0 0,0 1 1 0 0,-1-1-1 0 0,1 0 1 0 0,0 1-1 0 0,-1-1 1 0 0,1 0-1 0 0,0 1 1 0 0,-1-1-1 0 0,1 0 1 0 0,-1 0-1 0 0,1 1 1 0 0,-1-1-1 0 0,1 0 1 0 0,0 0-1 0 0,-1 0 1 0 0,1 1-1 0 0,-1-1 1 0 0,1 0-1 0 0,-1 0 1 0 0,1 0-1 0 0,-1 0 1 0 0,1 0-1 0 0,-1 0 1 0 0,1 0-1 0 0,-1 0 1 0 0,1 0-1 0 0,-1-1 1 0 0,1 1-1 0 0,-1 0 246 0 0,-4-5 214 0 0,1-2-68 0 0,2-1-275 0 0,1-5-172 0 0,-1-8 83 0 0,-6-17 73 0 0,-1 0 0 0 0,-22-55 0 0 0,22 72-128 0 0,-6-11 3 0 0,-7-18 8 0 0,11 15-4 0 0,7 19-13 0 0,2 10-9 0 0,0 0 0 0 0,1-1 0 0 0,0 0 0 0 0,0 1 0 0 0,0-1 0 0 0,1 0 0 0 0,0 1 0 0 0,1-12 0 0 0,5 1 5 0 0,4-17 24 0 0,-9 30-28 0 0,-1 0-1 0 0,1 1 1 0 0,0-1 0 0 0,1 0-1 0 0,-1 1 1 0 0,1-1-1 0 0,-1 1 1 0 0,1-1 0 0 0,0 1-1 0 0,5-6 1 0 0,20-23 15 0 0,15-14-117 0 0,-25 30-69 0 0,-5 7-6 0 0,-11 8 110 0 0,1 0 0 0 0,-1 0 1 0 0,1 1-1 0 0,0-1 0 0 0,-1 0 0 0 0,1 1 0 0 0,0-1 0 0 0,0 1 1 0 0,-1-1-1 0 0,1 1 0 0 0,0 0 0 0 0,3 0 0 0 0,-3 0 23 0 0,0 0-1 0 0,-1 0 0 0 0,1 0 0 0 0,-1 0 1 0 0,1 1-1 0 0,0-1 0 0 0,-1 1 1 0 0,1-1-1 0 0,-1 1 0 0 0,1 0 1 0 0,-1-1-1 0 0,0 1 0 0 0,1 0 1 0 0,-1 0-1 0 0,0 0 0 0 0,1 0 1 0 0,-1 0-1 0 0,0 0 0 0 0,0 0 1 0 0,0 1-1 0 0,2 1 0 0 0,5 15-693 0 0</inkml:trace>
</inkml:ink>
</file>

<file path=ppt/ink/ink58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1:06:53.717"/>
    </inkml:context>
    <inkml:brush xml:id="br0">
      <inkml:brushProperty name="width" value="0.1" units="cm"/>
      <inkml:brushProperty name="height" value="0.1" units="cm"/>
    </inkml:brush>
  </inkml:definitions>
  <inkml:trace contextRef="#ctx0" brushRef="#br0">1 37 6185 0 0,'13'-1'6194'0'0,"-9"-2"-6194"0"0,-2-1 24 0 0,6 3 24 0 0,-8-1-40 0 0,20-1-224 0 0,4 1-200 0 0,36-4 344 0 0,-38 6-81 0 0,7-13 1 0 0,-15 12-336 0 0</inkml:trace>
</inkml:ink>
</file>

<file path=ppt/ink/ink58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1:06:54.263"/>
    </inkml:context>
    <inkml:brush xml:id="br0">
      <inkml:brushProperty name="width" value="0.1" units="cm"/>
      <inkml:brushProperty name="height" value="0.1" units="cm"/>
    </inkml:brush>
  </inkml:definitions>
  <inkml:trace contextRef="#ctx0" brushRef="#br0">4 59 4681 0 0,'-4'-2'6044'0'0,"9"12"-5547"0"0,4 8-381 0 0,-3-3-70 0 0,1-2 1 0 0,1 1-1 0 0,0-1 1 0 0,1 0 0 0 0,0 0-1 0 0,16 15 1 0 0,-21-24-28 0 0,0 1-1 0 0,0-1 1 0 0,1 0 0 0 0,0-1 0 0 0,0 1 0 0 0,0-1-1 0 0,10 5 1 0 0,-13-7-14 0 0,-1-1-1 0 0,1 0 1 0 0,-1 1-1 0 0,1-1 1 0 0,-1 0-1 0 0,1 0 0 0 0,-1 0 1 0 0,1 0-1 0 0,-1-1 1 0 0,1 1-1 0 0,-1 0 1 0 0,1 0-1 0 0,-1-1 1 0 0,1 1-1 0 0,-1-1 1 0 0,1 0-1 0 0,-1 1 0 0 0,0-1 1 0 0,1 0-1 0 0,-1 0 1 0 0,0 0-1 0 0,0 0 1 0 0,0 0-1 0 0,0 0 1 0 0,1 0-1 0 0,-1 0 0 0 0,-1 0 1 0 0,1 0-1 0 0,0-1 1 0 0,0 1-1 0 0,0 0 1 0 0,-1-1-1 0 0,1 1 1 0 0,0-1-1 0 0,-1-1 1 0 0,11-15 14 0 0,-9 15-16 0 0,0 1 1 0 0,0-1-1 0 0,0 0 1 0 0,-1 0-1 0 0,0 1 1 0 0,1-1-1 0 0,-1 0 1 0 0,0 0-1 0 0,0-1 1 0 0,-1 1-1 0 0,1 0 1 0 0,0 0-1 0 0,-1 0 1 0 0,0-1-1 0 0,0 1 1 0 0,-1-6-1 0 0,-3-15 23 0 0,0 8-20 0 0,2 8-3 0 0,1 3 0 0 0,-2-1 6 0 0,3 5-6 0 0,-1 1 0 0 0,1 0-2 0 0,-2 0-5 0 0,2 3-5 0 0,0-2 7 0 0,4 18-11 0 0,15 7-1 0 0,19 5 7 0 0,-29-24 12 0 0,-6-4-2 0 0,1-1 1 0 0,0 1-1 0 0,0-1 0 0 0,0 0 1 0 0,0 0-1 0 0,0-1 1 0 0,6 3-1 0 0,41 1 14 0 0,-45-5-11 0 0,0-6-21 0 0,1 0 27 0 0,-2 1 3 0 0,-1 2 3 0 0,-2 2-5 0 0,2-1-8 0 0,3 0 21 0 0,0 1-6 0 0,0 1-11 0 0,-6 0-21 0 0,14-1 47 0 0,0-2-1 0 0,0 0 1 0 0,0 0 0 0 0,-1-2-1 0 0,1 0 1 0 0,-1 0 0 0 0,0-1-1 0 0,-1-1 1 0 0,22-14 0 0 0,-9-5 13 0 0,-14 4-16 0 0,-13 11-31 0 0,-13-7 20 0 0,1 8-6 0 0,4 7-7 0 0,4 2 9 0 0,0 0-1 0 0,-1 0 1 0 0,0 0-1 0 0,1 1 1 0 0,-1 0-1 0 0,1 0 1 0 0,-9 2 0 0 0,-9 4 88 0 0,9 1-55 0 0,9-4-32 0 0,0 1 1 0 0,0 0-1 0 0,0 0 1 0 0,1 0-1 0 0,-1 1 0 0 0,1 0 1 0 0,-4 5-1 0 0,-8 23 198 0 0,15-30-197 0 0,0 0 1 0 0,0 0 0 0 0,1 0-1 0 0,-1 1 1 0 0,1-1 0 0 0,0 0 0 0 0,0 0-1 0 0,0 0 1 0 0,0 0 0 0 0,0 0-1 0 0,1 1 1 0 0,0-1 0 0 0,-1 0 0 0 0,3 4-1 0 0,-2-4-13 0 0,1 0-1 0 0,-1 0 1 0 0,1-1-1 0 0,0 1 1 0 0,0-1-1 0 0,0 0 1 0 0,0 0-1 0 0,0 1 1 0 0,1-1-1 0 0,3 2 1 0 0,6 4-48 0 0,1-2 0 0 0,0 1 0 0 0,0-2 0 0 0,0 0 0 0 0,1-1-1 0 0,0 0 1 0 0,0 0 0 0 0,0-2 0 0 0,0 0 0 0 0,0-1 0 0 0,0 0 0 0 0,1-1 0 0 0,-1 0 0 0 0,0-1 0 0 0,0-1 0 0 0,0-1 0 0 0,0 1 0 0 0,0-2-1 0 0,21-8 1 0 0,-14 5-412 0 0</inkml:trace>
</inkml:ink>
</file>

<file path=ppt/ink/ink58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1:06:54.747"/>
    </inkml:context>
    <inkml:brush xml:id="br0">
      <inkml:brushProperty name="width" value="0.1" units="cm"/>
      <inkml:brushProperty name="height" value="0.1" units="cm"/>
    </inkml:brush>
  </inkml:definitions>
  <inkml:trace contextRef="#ctx0" brushRef="#br0">114 461 3441 0 0,'88'33'3602'0'0,"-92"-45"734"0"0,-20-26-3711 0 0,-93-96-24 0 0,111 127-569 0 0,1 1-1 0 0,-1-1 0 0 0,1 0 1 0 0,1 0-1 0 0,-1-1 0 0 0,1 1 1 0 0,0-1-1 0 0,1 0 1 0 0,0 0-1 0 0,0 0 0 0 0,1-1 1 0 0,0 1-1 0 0,1-1 0 0 0,-1 1 1 0 0,1-11-1 0 0,1 13-28 0 0,1 0 0 0 0,-1 0-1 0 0,1 0 1 0 0,0 0 0 0 0,1 1 0 0 0,0-1 0 0 0,0 0 0 0 0,0 1-1 0 0,0-1 1 0 0,1 1 0 0 0,0 0 0 0 0,0 0 0 0 0,0 0 0 0 0,1 0-1 0 0,0 0 1 0 0,0 1 0 0 0,0 0 0 0 0,0-1 0 0 0,1 2 0 0 0,-1-1-1 0 0,1 0 1 0 0,9-4 0 0 0,70-26-296 0 0,-72 29-61 0 0,0 1 0 0 0,1 1 0 0 0,-1 0 0 0 0,0 1 0 0 0,1 0 0 0 0,23 0 0 0 0,-29 1 84 0 0,6 2-771 0 0</inkml:trace>
</inkml:ink>
</file>

<file path=ppt/ink/ink58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1:06:55.173"/>
    </inkml:context>
    <inkml:brush xml:id="br0">
      <inkml:brushProperty name="width" value="0.1" units="cm"/>
      <inkml:brushProperty name="height" value="0.1" units="cm"/>
    </inkml:brush>
  </inkml:definitions>
  <inkml:trace contextRef="#ctx0" brushRef="#br0">1 0 5329 0 0,'11'10'5337'0'0,"-11"-12"-5321"0"0,4 4 24 0 0,0 0-8 0 0,-4-4 24 0 0,3 2-48 0 0,17-2 8 0 0,2 1 16 0 0,39-4-96 0 0,-52 5-288 0 0,2 0-448 0 0,10 0 640 0 0,2 2-144 0 0,-5-2 0 0 0,-7 1-608 0 0</inkml:trace>
  <inkml:trace contextRef="#ctx0" brushRef="#br0" timeOffset="1">322 62 5513 0 0,'13'9'5456'0'0,"6"8"-4929"0"0,-18-16-111 0 0,23 11-2445 0 0,-10-11 1644 0 0</inkml:trace>
</inkml:ink>
</file>

<file path=ppt/ink/ink58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1:06:55.572"/>
    </inkml:context>
    <inkml:brush xml:id="br0">
      <inkml:brushProperty name="width" value="0.1" units="cm"/>
      <inkml:brushProperty name="height" value="0.1" units="cm"/>
    </inkml:brush>
  </inkml:definitions>
  <inkml:trace contextRef="#ctx0" brushRef="#br0">157 0 5129 0 0,'2'26'5364'0'0,"-2"-18"-5213"0"0,4 28 435 0 0,1 12-219 0 0,0-22-168 0 0,0-1 0 0 0,18 48-1 0 0,-2-34-79 0 0,-5-11-109 0 0,-7-10-40 0 0,0 9-98 0 0,-10-9 28 0 0,1-14-89 0 0,0-1 0 0 0,0 0 0 0 0,0 0 0 0 0,0 1 0 0 0,0-1 0 0 0,1 0 1 0 0,0 0-1 0 0,-1 0 0 0 0,1 0 0 0 0,2 4 0 0 0,-2 0-1561 0 0,-1 0 163 0 0</inkml:trace>
  <inkml:trace contextRef="#ctx0" brushRef="#br0" timeOffset="1">1 403 3425 0 0,'8'16'6185'0'0,"0"-16"-5193"0"0,-4-5-632 0 0,-4 4 152 0 0,0-1-47 0 0,0 0-137 0 0,0 1-72 0 0,8-2-64 0 0,14-4-112 0 0,40-10 0 0 0,-40 9 32 0 0,2 5-32 0 0,-12 1-176 0 0,1 1-176 0 0,11-4 232 0 0,-15 5-168 0 0,2 0-120 0 0</inkml:trace>
</inkml:ink>
</file>

<file path=ppt/ink/ink58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1:06:55.999"/>
    </inkml:context>
    <inkml:brush xml:id="br0">
      <inkml:brushProperty name="width" value="0.1" units="cm"/>
      <inkml:brushProperty name="height" value="0.1" units="cm"/>
    </inkml:brush>
  </inkml:definitions>
  <inkml:trace contextRef="#ctx0" brushRef="#br0">144 30 5073 0 0,'0'0'6025'0'0,"-12"-12"-4054"0"0,-9 18-1876 0 0,7 2-7 0 0,2 0-56 0 0,-5 2-1 0 0,3-1-15 0 0,-16 15 22 0 0,13 1 24 0 0,16-23-56 0 0,0-1 0 0 0,1 1 0 0 0,-1-1 1 0 0,0 1-1 0 0,1 0 0 0 0,-1-1 0 0 0,1 1 0 0 0,-1 0 1 0 0,1-1-1 0 0,0 1 0 0 0,0 0 0 0 0,0 0 0 0 0,0-1 0 0 0,0 1 1 0 0,0 0-1 0 0,0 0 0 0 0,0-1 0 0 0,1 1 0 0 0,-1 0 1 0 0,1-1-1 0 0,-1 1 0 0 0,1 0 0 0 0,0-1 0 0 0,0 1 0 0 0,0-1 1 0 0,0 1-1 0 0,0-1 0 0 0,0 1 0 0 0,0-1 0 0 0,0 0 1 0 0,0 1-1 0 0,1-1 0 0 0,-1 0 0 0 0,0 0 0 0 0,1 0 0 0 0,-1 0 1 0 0,1 0-1 0 0,-1 0 0 0 0,1-1 0 0 0,-1 1 0 0 0,1 0 1 0 0,0-1-1 0 0,0 0 0 0 0,-1 1 0 0 0,4-1 0 0 0,0 2 2 0 0,0-1-1 0 0,1 1 1 0 0,-1-2-1 0 0,1 1 1 0 0,-1-1-1 0 0,1 1 1 0 0,0-1-1 0 0,-1-1 1 0 0,1 1-1 0 0,-1-1 1 0 0,1 0-1 0 0,-1-1 1 0 0,7-1-1 0 0,-1-3-34 0 0,0-1-1 0 0,-1 0 1 0 0,0 0 0 0 0,0-1-1 0 0,-1 0 1 0 0,0 0-1 0 0,0-1 1 0 0,-1-1-1 0 0,0 1 1 0 0,0-1 0 0 0,-1-1-1 0 0,-1 1 1 0 0,10-23-1 0 0,-15 23-89 0 0,-7 2-164 0 0,-2 0 123 0 0,11 13 151 0 0,-1 0-207 0 0,5 0 28 0 0,15 1-206 0 0,-17-4 74 0 0,6 1-435 0 0,-4-2 89 0 0</inkml:trace>
</inkml:ink>
</file>

<file path=ppt/ink/ink58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1:06:56.352"/>
    </inkml:context>
    <inkml:brush xml:id="br0">
      <inkml:brushProperty name="width" value="0.1" units="cm"/>
      <inkml:brushProperty name="height" value="0.1" units="cm"/>
    </inkml:brush>
  </inkml:definitions>
  <inkml:trace contextRef="#ctx0" brushRef="#br0">1 96 4481 0 0,'54'41'9106'0'0,"-55"-50"-9017"0"0,0-8-81 0 0,0 11-5 0 0,0-1-1 0 0,0-1 0 0 0,1 1 0 0 0,0 0 1 0 0,0 0-1 0 0,1 0 0 0 0,0 0 0 0 0,0 0 1 0 0,4-11-1 0 0,-5 16 2 0 0,1 0-1 0 0,-1 1 1 0 0,1-1 0 0 0,0 1-1 0 0,-1-1 1 0 0,1 1 0 0 0,0 0-1 0 0,0-1 1 0 0,0 1 0 0 0,0 0 0 0 0,0-1-1 0 0,0 1 1 0 0,0 0 0 0 0,1 0-1 0 0,-1 0 1 0 0,0 0 0 0 0,1 0-1 0 0,-1 0 1 0 0,1 0 0 0 0,-1 1-1 0 0,1-1 1 0 0,-1 0 0 0 0,1 1-1 0 0,-1-1 1 0 0,1 1 0 0 0,0 0 0 0 0,-1-1-1 0 0,1 1 1 0 0,0 0 0 0 0,-1 0-1 0 0,1 0 1 0 0,0 0 0 0 0,-1 1-1 0 0,1-1 1 0 0,-1 0 0 0 0,1 1-1 0 0,0-1 1 0 0,2 2 0 0 0,3 2 34 0 0,0 1 0 0 0,0-1 0 0 0,-1 2 0 0 0,0-1 0 0 0,1 1-1 0 0,6 8 1 0 0,-2-2 33 0 0,16 19 86 0 0,15 14 155 0 0,-36-41-323 0 0,0-1-1 0 0,0 1 0 0 0,0-1 1 0 0,1 0-1 0 0,10 3 0 0 0,-15-5-75 0 0,0 0-1 0 0,0 0 0 0 0,0-1 1 0 0,1 1-1 0 0,-1-1 1 0 0,0 0-1 0 0,0 1 1 0 0,0-1-1 0 0,0 0 1 0 0,1 0-1 0 0,-1 0 1 0 0,0-1-1 0 0,0 1 0 0 0,0-1 1 0 0,1 1-1 0 0,-1-1 1 0 0,0 1-1 0 0,0-1 1 0 0,0 0-1 0 0,0 0 1 0 0,3-2-1 0 0,-5 1-361 0 0</inkml:trace>
</inkml:ink>
</file>

<file path=ppt/ink/ink58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1:06:56.851"/>
    </inkml:context>
    <inkml:brush xml:id="br0">
      <inkml:brushProperty name="width" value="0.1" units="cm"/>
      <inkml:brushProperty name="height" value="0.1" units="cm"/>
    </inkml:brush>
  </inkml:definitions>
  <inkml:trace contextRef="#ctx0" brushRef="#br0">59 9 2417 0 0,'-3'-4'1657'0'0,"2"4"-1381"0"0,1-1 0 0 0,-1 1 1 0 0,0-1-1 0 0,1 1 0 0 0,-1 0 0 0 0,0-1 0 0 0,0 1 1 0 0,1 0-1 0 0,-1-1 0 0 0,0 1 0 0 0,0 0 0 0 0,0 0 1 0 0,0 0-1 0 0,1 0 0 0 0,-1 0 0 0 0,0-1 1 0 0,0 2-1 0 0,0-1 0 0 0,0 0 0 0 0,1 0 0 0 0,-2 0 1 0 0,1 1-103 0 0,-1 0-1 0 0,1 0 1 0 0,0 0 0 0 0,0 0 0 0 0,0 0 0 0 0,0 0-1 0 0,1 0 1 0 0,-1 0 0 0 0,0 0 0 0 0,0 1 0 0 0,1-1 0 0 0,-1 0-1 0 0,0 1 1 0 0,0 1 0 0 0,-10 56-273 0 0,10-51 696 0 0,-10 137-291 0 0,36-173-10571 0 0</inkml:trace>
</inkml:ink>
</file>

<file path=ppt/ink/ink58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1:06:57.227"/>
    </inkml:context>
    <inkml:brush xml:id="br0">
      <inkml:brushProperty name="width" value="0.1" units="cm"/>
      <inkml:brushProperty name="height" value="0.1" units="cm"/>
    </inkml:brush>
  </inkml:definitions>
  <inkml:trace contextRef="#ctx0" brushRef="#br0">1 232 6553 0 0,'4'-9'6342'0'0,"-4"9"-6207"0"0,3-1 230 0 0,-2 0-547 0 0,4-7 334 0 0,13-5-79 0 0,10-8-45 0 0,0-21-19 0 0,-20 32 2 0 0,0-1 0 0 0,-1 0 0 0 0,0 0 0 0 0,8-21 0 0 0,6-5 10 0 0,-20 35-22 0 0,0 1 0 0 0,0-1 1 0 0,1 0-1 0 0,-1 0 1 0 0,0 1-1 0 0,1-1 1 0 0,0 1-1 0 0,-1-1 0 0 0,1 1 1 0 0,0 0-1 0 0,0 0 1 0 0,-1 0-1 0 0,1 0 1 0 0,0 0-1 0 0,0 0 0 0 0,0 0 1 0 0,3 0-1 0 0,-5 4 21 0 0,0 15 50 0 0,1 1-1 0 0,1-1 0 0 0,0 0 1 0 0,9 29-1 0 0,-11-43-136 0 0,1 0 0 0 0,1 1-1 0 0,-1-1 1 0 0,1 0 0 0 0,0 0 0 0 0,0 0 0 0 0,0 0 0 0 0,0 0 0 0 0,1 0-1 0 0,-1-1 1 0 0,1 1 0 0 0,0-1 0 0 0,0 0 0 0 0,0 0 0 0 0,1 0-1 0 0,-1 0 1 0 0,1 0 0 0 0,0-1 0 0 0,0 1 0 0 0,-1-1 0 0 0,2 0-1 0 0,-1 0 1 0 0,0-1 0 0 0,8 3 0 0 0,-11-4 26 0 0,0 0 0 0 0,0-1 0 0 0,0 1 0 0 0,0 0 0 0 0,0 0 0 0 0,0-1 0 0 0,0 1 0 0 0,-1 0 0 0 0,1-1 0 0 0,0 1 0 0 0,0-1 0 0 0,0 1 0 0 0,0-1 0 0 0,-1 0 0 0 0,1 1 0 0 0,0-1 0 0 0,-1 0 0 0 0,1 1 0 0 0,1-3 0 0 0,-2 3-5 0 0,8-9-954 0 0</inkml:trace>
</inkml:ink>
</file>

<file path=ppt/ink/ink5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23:33:11.595"/>
    </inkml:context>
    <inkml:brush xml:id="br0">
      <inkml:brushProperty name="width" value="0.05" units="cm"/>
      <inkml:brushProperty name="height" value="0.05" units="cm"/>
      <inkml:brushProperty name="color" value="#E71224"/>
    </inkml:brush>
  </inkml:definitions>
  <inkml:trace contextRef="#ctx0" brushRef="#br0">139 8 6593 0 0,'-1'0'250'0'0,"1"-1"0"0"0,-1 0 0 0 0,0 0 0 0 0,1 1 0 0 0,-1-1-1 0 0,0 1 1 0 0,0-1 0 0 0,0 1 0 0 0,0-1 0 0 0,1 1-1 0 0,-1-1 1 0 0,0 1 0 0 0,0 0 0 0 0,0 0 0 0 0,0-1 0 0 0,0 1-1 0 0,0 0 1 0 0,0 0 0 0 0,0 0 0 0 0,-1 0 0 0 0,3 23-405 0 0,1-7 390 0 0,31 168-64 0 0,62 201 1 0 0,-79-338-2380 0 0,-17-43 923 0 0</inkml:trace>
  <inkml:trace contextRef="#ctx0" brushRef="#br0" timeOffset="1">0 330 5953 0 0,'43'-12'5797'0'0,"22"-25"-5062"0"0,-3 1-448 0 0,-48 29-275 0 0,6-5 160 0 0,-13 8-253 0 0,-1 0 0 0 0,1 0 1 0 0,0 1-1 0 0,0 0 0 0 0,0 0 0 0 0,9-2 1 0 0,30-4-2458 0 0,-36 9 1135 0 0</inkml:trace>
</inkml:ink>
</file>

<file path=ppt/ink/ink58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1:06:57.607"/>
    </inkml:context>
    <inkml:brush xml:id="br0">
      <inkml:brushProperty name="width" value="0.1" units="cm"/>
      <inkml:brushProperty name="height" value="0.1" units="cm"/>
    </inkml:brush>
  </inkml:definitions>
  <inkml:trace contextRef="#ctx0" brushRef="#br0">22 0 6401 0 0,'-1'0'187'0'0,"1"0"0"0"0,-1 0 0 0 0,0 0 0 0 0,0 1 0 0 0,1-1-1 0 0,-1 0 1 0 0,0 0 0 0 0,1 1 0 0 0,-1-1 0 0 0,0 0 0 0 0,1 1-1 0 0,-1-1 1 0 0,0 1 0 0 0,1-1 0 0 0,-1 1 0 0 0,1-1 0 0 0,-1 1-1 0 0,1-1 1 0 0,-1 1 0 0 0,1-1 0 0 0,-1 1 0 0 0,1 0 0 0 0,-1-1-1 0 0,1 2 1 0 0,-7 24 976 0 0,7 26-1969 0 0,1-47 1221 0 0,8 52-325 0 0,-8-52-88 0 0,1-1 0 0 0,-1 1 1 0 0,0 0-1 0 0,-1 0 0 0 0,1-1 0 0 0,-1 1 0 0 0,0 0 1 0 0,0 0-1 0 0,-1 7 0 0 0,-2-2-6 0 0,2-7 5 0 0,1 0 1 0 0,-1 0-1 0 0,0 1 1 0 0,1-1-1 0 0,0 0 1 0 0,-1 0 0 0 0,1 0-1 0 0,0 1 1 0 0,1-1-1 0 0,-1 0 1 0 0,1 0-1 0 0,-1 0 1 0 0,1 0-1 0 0,0 1 1 0 0,0-1-1 0 0,0 0 1 0 0,1-1-1 0 0,-1 1 1 0 0,1 0-1 0 0,2 4 1 0 0,15 37-458 0 0,-17-33 210 0 0</inkml:trace>
</inkml:ink>
</file>

<file path=ppt/ink/ink58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1:06:58.420"/>
    </inkml:context>
    <inkml:brush xml:id="br0">
      <inkml:brushProperty name="width" value="0.1" units="cm"/>
      <inkml:brushProperty name="height" value="0.1" units="cm"/>
    </inkml:brush>
  </inkml:definitions>
  <inkml:trace contextRef="#ctx0" brushRef="#br0">44 186 6137 0 0,'-14'-19'543'0'0,"-15"-18"1956"0"0,29 37-2416 0 0,0-1 0 0 0,0 1 0 0 0,0 0-1 0 0,0-1 1 0 0,0 1 0 0 0,0 0-1 0 0,0-1 1 0 0,0 1 0 0 0,0 0 0 0 0,0-1-1 0 0,0 1 1 0 0,0 0 0 0 0,0-1 0 0 0,1 1-1 0 0,-1 0 1 0 0,0 0 0 0 0,0-1 0 0 0,0 1-1 0 0,0 0 1 0 0,1 0 0 0 0,-1-1 0 0 0,0 1-1 0 0,0 0 1 0 0,0 0 0 0 0,1-1-1 0 0,-1 1 1 0 0,0 0 0 0 0,1 0 0 0 0,-1 0-1 0 0,0 0 1 0 0,0 0 0 0 0,1-1 0 0 0,-1 1-1 0 0,0 0 1 0 0,1 0 0 0 0,-1 0 0 0 0,0 0-1 0 0,1 0 1 0 0,-1 0 0 0 0,0 0 0 0 0,0 0-1 0 0,1 0 1 0 0,-1 0 0 0 0,0 0-1 0 0,1 0 1 0 0,-1 0 0 0 0,1 0 0 0 0,17-3-97 0 0,-18 3 46 0 0,39-4 88 0 0,24-5 124 0 0,32-7 122 0 0,-35 2-230 0 0,-54 12-123 0 0,0-1 0 0 0,-1 1-1 0 0,0-1 1 0 0,0 0 0 0 0,0 0 0 0 0,7-6-1 0 0,16-9 54 0 0,-36 15 11 0 0,-7 4-46 0 0,11 1-17 0 0,-1 2-3 0 0,1 2-7 0 0,-2 4 0 0 0,-4 7 35 0 0,4-9-29 0 0,0 0 1 0 0,0 1 0 0 0,1 0-1 0 0,-5 11 1 0 0,7-12-4 0 0,2-6-5 0 0,0 0 0 0 0,1 0 0 0 0,-1 0 0 0 0,1 0 0 0 0,0 1 0 0 0,0-1 0 0 0,0 0 0 0 0,0 0 0 0 0,0 0 0 0 0,0 1 0 0 0,1-1 0 0 0,-1 0 0 0 0,1 0 0 0 0,-1 0 0 0 0,1 0 0 0 0,0 0 0 0 0,0 0 0 0 0,0 0 0 0 0,0 0 0 0 0,0 0 0 0 0,0 0 0 0 0,1 0 0 0 0,-1-1 0 0 0,1 1 0 0 0,-1 0 1 0 0,1-1-1 0 0,2 3 0 0 0,2 2-18 0 0,15 11-74 0 0,-17-15 25 0 0,0 0 1 0 0,0 1-1 0 0,1-1 0 0 0,-1-1 0 0 0,1 1 1 0 0,-1-1-1 0 0,6 1 0 0 0,4-2-464 0 0,16-4-815 0 0,26 10 1082 0 0,-55-5 721 0 0,6 1-259 0 0,1 0 113 0 0,-2-1 2092 0 0,-9-7-2356 0 0,0 0 1 0 0,0-1 0 0 0,1 1 0 0 0,0-1 0 0 0,1 1-1 0 0,-1-1 1 0 0,1 0 0 0 0,0 1 0 0 0,1-1-1 0 0,0 0 1 0 0,0 0 0 0 0,0 0 0 0 0,1 0 0 0 0,2-8-1 0 0,-1 12-125 0 0,0 1 0 0 0,0-1 0 0 0,0 1 0 0 0,1-1 0 0 0,-1 1 0 0 0,1 0 0 0 0,0 0 0 0 0,-1 0 0 0 0,1 1-1 0 0,0-1 1 0 0,0 0 0 0 0,0 1 0 0 0,0 0 0 0 0,1 0 0 0 0,-1 0 0 0 0,6-1 0 0 0,61-3-1266 0 0,-23 3 153 0 0,118-15-5002 0 0,-158 15 6492 0 0,0 1 1 0 0,1-1-1 0 0,-1 0 0 0 0,0 0 0 0 0,0-1 1 0 0,-1 0-1 0 0,1 0 0 0 0,0-1 1 0 0,-1 0-1 0 0,0 0 0 0 0,0 0 1 0 0,0-1-1 0 0,-1 0 0 0 0,7-7 1 0 0,-12 11-232 0 0,1 1 1 0 0,-1 0 0 0 0,0-1-1 0 0,0 1 1 0 0,0-1 0 0 0,0 1-1 0 0,0 0 1 0 0,0-1 0 0 0,1 1 0 0 0,-1-1-1 0 0,0 1 1 0 0,0-1 0 0 0,-1 1-1 0 0,1 0 1 0 0,0-1 0 0 0,0 1 0 0 0,0-1-1 0 0,0 1 1 0 0,0 0 0 0 0,0-1-1 0 0,0 1 1 0 0,-1-1 0 0 0,1 1-1 0 0,0 0 1 0 0,0-1 0 0 0,0 1 0 0 0,-1 0-1 0 0,1-1 1 0 0,0 1 0 0 0,-1 0-1 0 0,1-1 1 0 0,-1 1 0 0 0,-14-2 787 0 0,2 6-823 0 0,2 0 0 0 0,-1 0 0 0 0,0 1 0 0 0,1 0 0 0 0,-12 9 0 0 0,18-11-1 0 0,0 0 1 0 0,0 1-1 0 0,1 0 1 0 0,-1 0-1 0 0,1 0 1 0 0,0 1-1 0 0,-6 8 1 0 0,8-10-16 0 0,0 0-1 0 0,1 0 1 0 0,-1 0 0 0 0,1 0 0 0 0,0 0 0 0 0,0 0 0 0 0,1 0 0 0 0,-1 0 0 0 0,0 5 0 0 0,1-7-12 0 0,0 0-1 0 0,0 0 1 0 0,0 0 0 0 0,0 0 0 0 0,1 0 0 0 0,-1-1 0 0 0,0 1 0 0 0,0 0-1 0 0,1 0 1 0 0,-1 0 0 0 0,1-1 0 0 0,-1 1 0 0 0,1 0 0 0 0,-1-1 0 0 0,1 1 0 0 0,-1 0-1 0 0,1-1 1 0 0,0 1 0 0 0,-1 0 0 0 0,1-1 0 0 0,0 1 0 0 0,-1-1 0 0 0,1 0-1 0 0,0 1 1 0 0,0-1 0 0 0,1 1 0 0 0,-1 0 8 0 0,1-1 0 0 0,-1 1 0 0 0,0 0 0 0 0,1 0-1 0 0,-1 0 1 0 0,0 0 0 0 0,0 0 0 0 0,1 0 0 0 0,-1 0 0 0 0,0 0 0 0 0,0 1 0 0 0,-1-1 0 0 0,1 0 0 0 0,0 1-1 0 0,0-1 1 0 0,0 0 0 0 0,0 3 0 0 0,11 24 101 0 0,0-11-90 0 0,2 0-11 0 0,1 0 1 0 0,1-1-1 0 0,19 14 1 0 0,-29-25-8 0 0,1 0 0 0 0,-1-1 0 0 0,1 0 0 0 0,0 0 0 0 0,1-1 0 0 0,14 5 0 0 0,-10-6 7 0 0,31-7 45 0 0,-33 2-47 0 0,2 0 4 0 0,-10 2-15 0 0,13-3-14 0 0,-1-1-1 0 0,1-1 1 0 0,-1 0-1 0 0,-1-1 1 0 0,17-11 0 0 0,-24 14-8 0 0,0 0 0 0 0,-1 0 0 0 0,1-1 1 0 0,-1 0-1 0 0,0 0 0 0 0,-1 0 0 0 0,1 0 1 0 0,-1-1-1 0 0,0 0 0 0 0,0 0 0 0 0,-1 0 1 0 0,0 0-1 0 0,4-11 0 0 0,-6 14 15 0 0,-1 1-1 0 0,1-1 1 0 0,-1 1-1 0 0,0-1 1 0 0,0 1-1 0 0,0-1 1 0 0,0 1-1 0 0,0-1 0 0 0,-1 1 1 0 0,1-1-1 0 0,-1 1 1 0 0,0 0-1 0 0,0-1 1 0 0,1 1-1 0 0,-1 0 1 0 0,-1-1-1 0 0,1 1 1 0 0,0 0-1 0 0,-1 0 1 0 0,1 0-1 0 0,-1 0 1 0 0,1 0-1 0 0,-1 0 1 0 0,0 0-1 0 0,0 1 1 0 0,0-1-1 0 0,0 1 1 0 0,-4-3-1 0 0,-8 2 18 0 0,-9 0 5 0 0,-21 6 2 0 0,43-4-15 0 0,0 1 0 0 0,0 0 0 0 0,-1-1 0 0 0,1 1 0 0 0,0 0 0 0 0,0 0 0 0 0,0-1 0 0 0,0 1 0 0 0,0 0 0 0 0,0 0 0 0 0,0 0 0 0 0,0 1 0 0 0,1-1 0 0 0,-1 0 0 0 0,0 0 0 0 0,0 0 0 0 0,1 1 0 0 0,-1-1 0 0 0,1 0 0 0 0,-1 0 0 0 0,1 1 0 0 0,0-1 0 0 0,0 1 0 0 0,-1-1 0 0 0,1 0 0 0 0,0 1 0 0 0,0-1 0 0 0,0 0 0 0 0,1 3 0 0 0,-1 0 18 0 0,0 0 0 0 0,0 0 0 0 0,1 1 0 0 0,0-1 0 0 0,0 0 0 0 0,0 0 0 0 0,3 7 0 0 0,8 7 47 0 0,0-3 10 0 0,0-3-9 0 0,-5-7-44 0 0,8 4 41 0 0,17 7 14 0 0,-8-8-19 0 0,-7-4-104 0 0,0 0 1 0 0,0-2 0 0 0,0 0 0 0 0,1-1-1 0 0,22-1 1 0 0,-24-1-740 0 0,0-1 0 0 0,0-1-1 0 0,20-6 1 0 0,-20 1 105 0 0,-3-4-586 0 0</inkml:trace>
</inkml:ink>
</file>

<file path=ppt/ink/ink58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1:06:58.848"/>
    </inkml:context>
    <inkml:brush xml:id="br0">
      <inkml:brushProperty name="width" value="0.1" units="cm"/>
      <inkml:brushProperty name="height" value="0.1" units="cm"/>
    </inkml:brush>
  </inkml:definitions>
  <inkml:trace contextRef="#ctx0" brushRef="#br0">26 176 4729 0 0,'-18'13'6726'0'0,"10"4"-4067"0"0,8 28-2042 0 0,1-39-445 0 0,3 24 113 0 0,1 1 0 0 0,13 45 0 0 0,1-24-144 0 0,-4-20-59 0 0,-14-30-67 0 0,0-1 1 0 0,-1 1-1 0 0,1 0 1 0 0,0-1-1 0 0,0 1 0 0 0,1 0 1 0 0,-1-1-1 0 0,0 1 1 0 0,0-1-1 0 0,1 0 1 0 0,-1 1-1 0 0,1-1 0 0 0,2 2 1 0 0,-3-4-10 0 0,-1 1 0 0 0,1 0 1 0 0,-1-1-1 0 0,1 1 0 0 0,-1-1 1 0 0,1 1-1 0 0,-1-1 0 0 0,1 1 0 0 0,-1-1 1 0 0,0 1-1 0 0,1-1 0 0 0,-1 0 0 0 0,0 1 1 0 0,0-1-1 0 0,1 1 0 0 0,-1-1 1 0 0,0 0-1 0 0,0 1 0 0 0,0-1 0 0 0,0 0 1 0 0,0 1-1 0 0,0-1 0 0 0,0 0 0 0 0,0 1 1 0 0,0-1-1 0 0,0 0 0 0 0,0 1 1 0 0,0-1-1 0 0,0 0 0 0 0,0 1 0 0 0,-1-1 1 0 0,1 0-1 0 0,-1 0 0 0 0,-2-23-9 0 0,-2-1 0 0 0,-15-44 0 0 0,15 55-1 0 0,0 0 0 0 0,1-1 0 0 0,0 1 0 0 0,1-1 1 0 0,1 0-1 0 0,0 0 0 0 0,1 1 0 0 0,0-1 0 0 0,2 0 0 0 0,3-29 0 0 0,-1 29 0 0 0,2 0-1 0 0,-1 0 1 0 0,11-21 0 0 0,-12 31 2 0 0,0 0 0 0 0,0 0 0 0 0,0 0 0 0 0,1 1 0 0 0,0-1 0 0 0,0 1 0 0 0,0 0 0 0 0,0 0 0 0 0,0 1 0 0 0,1-1 0 0 0,0 1 0 0 0,7-4 0 0 0,11-7 4 0 0,-20 12-5 0 0,0 0 1 0 0,0 0 0 0 0,1 0-1 0 0,-1 0 1 0 0,1 1 0 0 0,0-1-1 0 0,-1 1 1 0 0,1 0 0 0 0,0 0-1 0 0,0 0 1 0 0,0 0-1 0 0,7 1 1 0 0,-8 0 3 0 0,14-1-2 0 0,4 7-12 0 0,-20-5 13 0 0,1 0-1 0 0,-1 1 1 0 0,0-1 0 0 0,0 1 0 0 0,-1-1 0 0 0,1 1-1 0 0,0 0 1 0 0,0-1 0 0 0,-1 1 0 0 0,1 0 0 0 0,-1 0-1 0 0,1-1 1 0 0,-1 1 0 0 0,0 0 0 0 0,0 0 0 0 0,0-1-1 0 0,0 1 1 0 0,0 0 0 0 0,0 0 0 0 0,0 0 0 0 0,-1-1-1 0 0,1 1 1 0 0,0 0 0 0 0,-1 0 0 0 0,0 1-1 0 0,-1 3 6 0 0,0 0-1 0 0,0 1 1 0 0,-1-2-1 0 0,1 1 1 0 0,-1 0-1 0 0,0 0 1 0 0,-1-1-1 0 0,1 1 1 0 0,-1-1-1 0 0,0 0 1 0 0,-1-1-1 0 0,1 1 1 0 0,-1-1-1 0 0,0 1 1 0 0,-7 3-1 0 0,9-5-70 0 0,-1-1 0 0 0,1 0-1 0 0,-1 0 1 0 0,0 0 0 0 0,0 0 0 0 0,0-1-1 0 0,0 1 1 0 0,0-1 0 0 0,0 0 0 0 0,0 0-1 0 0,0-1 1 0 0,0 1 0 0 0,-1-1 0 0 0,1 0 0 0 0,0 0-1 0 0,0 0 1 0 0,0-1 0 0 0,-1 0 0 0 0,1 1-1 0 0,0-1 1 0 0,0-1 0 0 0,0 1 0 0 0,0-1-1 0 0,-4-1 1 0 0,-5-13-474 0 0,9 4 123 0 0,4-10-273 0 0,5-3-71 0 0,4-9-118 0 0,-1 17-43 0 0</inkml:trace>
</inkml:ink>
</file>

<file path=ppt/ink/ink58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1:06:59.232"/>
    </inkml:context>
    <inkml:brush xml:id="br0">
      <inkml:brushProperty name="width" value="0.1" units="cm"/>
      <inkml:brushProperty name="height" value="0.1" units="cm"/>
    </inkml:brush>
  </inkml:definitions>
  <inkml:trace contextRef="#ctx0" brushRef="#br0">0 0 6201 0 0,'23'89'7852'0'0,"-2"24"-5702"0"0,18 78-3408 0 0,-5-73 1884 0 0,-28-103-768 0 0,0 1-1 0 0,16 24 1 0 0,-4-16-4396 0 0</inkml:trace>
</inkml:ink>
</file>

<file path=ppt/ink/ink58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1:06:59.624"/>
    </inkml:context>
    <inkml:brush xml:id="br0">
      <inkml:brushProperty name="width" value="0.1" units="cm"/>
      <inkml:brushProperty name="height" value="0.1" units="cm"/>
    </inkml:brush>
  </inkml:definitions>
  <inkml:trace contextRef="#ctx0" brushRef="#br0">1 118 7842 0 0,'51'-8'7796'0'0,"24"-23"-7076"0"0,-6 2-673 0 0,103-11-1769 0 0,-164 35 833 0 0,-4 1 341 0 0</inkml:trace>
</inkml:ink>
</file>

<file path=ppt/ink/ink58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1:07:00.001"/>
    </inkml:context>
    <inkml:brush xml:id="br0">
      <inkml:brushProperty name="width" value="0.1" units="cm"/>
      <inkml:brushProperty name="height" value="0.1" units="cm"/>
    </inkml:brush>
  </inkml:definitions>
  <inkml:trace contextRef="#ctx0" brushRef="#br0">1 317 5889 0 0,'8'7'6073'0'0,"-7"-7"-5962"0"0,33 0 1533 0 0,39-7-1357 0 0,569-34 4031 0 0,-167 16-3523 0 0,-197 4-598 0 0,524-61 8 0 0,-751 74-202 0 0,31-4 10 0 0,131-37 0 0 0,-200 45-60 0 0,-1-1-1 0 0,1 0 1 0 0,-1-1 0 0 0,0 0-1 0 0,-1-1 1 0 0,1-1 0 0 0,13-10-1 0 0,-25 17 43 0 0,1 1-1 0 0,-1 0 0 0 0,0 0 1 0 0,1 0-1 0 0,-1 0 0 0 0,1-1 1 0 0,-1 1-1 0 0,1 0 0 0 0,-1-1 1 0 0,0 1-1 0 0,1 0 1 0 0,-1 0-1 0 0,0-1 0 0 0,1 1 1 0 0,-1-1-1 0 0,0 1 0 0 0,0 0 1 0 0,1-1-1 0 0,-1 1 0 0 0,0-1 1 0 0,0 1-1 0 0,0-1 0 0 0,0 1 1 0 0,1 0-1 0 0,-1-1 0 0 0,0 1 1 0 0,0-1-1 0 0,0 1 0 0 0,0-1 1 0 0,0 1-1 0 0,0-1 0 0 0,0 1 1 0 0,0-1-1 0 0,0 1 0 0 0,0-1 1 0 0,-1 1-1 0 0,1-1 0 0 0,0 1 1 0 0,0 0-1 0 0,-1-1 0 0 0,-21-2-1380 0 0,-32 12-1455 0 0,9 7 1394 0 0,25-4 11 0 0</inkml:trace>
</inkml:ink>
</file>

<file path=ppt/ink/ink58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1:07:00.703"/>
    </inkml:context>
    <inkml:brush xml:id="br0">
      <inkml:brushProperty name="width" value="0.1" units="cm"/>
      <inkml:brushProperty name="height" value="0.1" units="cm"/>
    </inkml:brush>
  </inkml:definitions>
  <inkml:trace contextRef="#ctx0" brushRef="#br0">103 45 4553 0 0,'-4'-8'4307'0'0,"0"2"-3186"0"0,1-1 51 0 0,-2-7-572 0 0,1 5 2097 0 0,14 81-2070 0 0,-5-45-512 0 0,-1 0 0 0 0,-1 0 0 0 0,-2 0-1 0 0,-2 43 1 0 0,-8 56 101 0 0,8-80-155 0 0,-9 50 0 0 0,7-62-255 0 0,-2 8 78 0 0,4-41 10 0 0,1 1 0 0 0,-1 0 0 0 0,0-1 0 0 0,0 1 0 0 0,0-1 0 0 0,0 1 0 0 0,0-1 0 0 0,0 1 0 0 0,0-1 0 0 0,0 0 0 0 0,-1 1 0 0 0,1-1 0 0 0,-1 0 0 0 0,1 0 0 0 0,-1 0 0 0 0,1 0 0 0 0,-1 0 0 0 0,1 0 0 0 0,-1-1 1 0 0,-2 2-1 0 0,-1 0-105 0 0,-8 1-398 0 0,12-3 451 0 0,0 0 0 0 0,0 0 0 0 0,0 0 1 0 0,-1 0-1 0 0,1-1 0 0 0,0 1 1 0 0,0 0-1 0 0,0 0 0 0 0,0-1 0 0 0,0 1 1 0 0,0-1-1 0 0,1 1 0 0 0,-1-1 0 0 0,0 1 1 0 0,0-1-1 0 0,0 0 0 0 0,0 0 0 0 0,-1-1 1 0 0,-8-8-4367 0 0</inkml:trace>
</inkml:ink>
</file>

<file path=ppt/ink/ink58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1:07:01.305"/>
    </inkml:context>
    <inkml:brush xml:id="br0">
      <inkml:brushProperty name="width" value="0.1" units="cm"/>
      <inkml:brushProperty name="height" value="0.1" units="cm"/>
    </inkml:brush>
  </inkml:definitions>
  <inkml:trace contextRef="#ctx0" brushRef="#br0">0 1 5505 0 0,'6'16'5157'0'0,"-7"11"-3775"0"0,0-6-1848 0 0,3-7 1053 0 0,4 17-264 0 0,3-1-1 0 0,0 0 1 0 0,2 0-1 0 0,26 52 1 0 0,-30-71-251 0 0,1 0 0 0 0,0 0 1 0 0,0-1-1 0 0,1 0 0 0 0,0-1 0 0 0,1 1 1 0 0,0-2-1 0 0,0 1 0 0 0,1-2 0 0 0,0 1 1 0 0,0-1-1 0 0,1-1 0 0 0,0 0 1 0 0,16 5-1 0 0,-27-11-71 0 0,23 9 42 0 0,8-3 41 0 0,-29-6-77 0 0,1 0 0 0 0,0 0 1 0 0,-1-1-1 0 0,1 0 0 0 0,-1 1 0 0 0,1-1 0 0 0,-1-1 0 0 0,1 1 0 0 0,-1 0 0 0 0,0-1 0 0 0,0 0 0 0 0,0 1 0 0 0,0-1 0 0 0,4-3 1 0 0,4-6-1 0 0,0 1 1 0 0,-1-2 0 0 0,0 1 0 0 0,-1-2 0 0 0,0 1 0 0 0,-1-1-1 0 0,0 0 1 0 0,7-18 0 0 0,24-39 2 0 0,-7 29 2 0 0,-10 22 5 0 0,6-8 15 0 0,-39 28 8 0 0,-4 6-32 0 0,5-1-7 0 0,-39 19-11 0 0,-2-2 0 0 0,0-3 0 0 0,-1-1 0 0 0,-61 12 0 0 0,60-21 9 0 0,17-4 7 0 0,10 2-3 0 0,-9 10 3 0 0,6-3 1 0 0,7 6-5 0 0,18-11-7 0 0,14-12-12 0 0,59-27-19 0 0,134-38 1 0 0,-151 51 18 0 0,-34 12 14 0 0,-13 3 3 0 0,8 0-1 0 0,0 8-5 0 0,1 1 0 0 0,-13-4 3 0 0,-12 7-3 0 0,-4 0 6 0 0,6-7 6 0 0,-53 18 23 0 0,-38 12 20 0 0,33-17 75 0 0,12-2-17 0 0,44-11-40 0 0,-1 0 0 0 0,0-1 0 0 0,-21 3 1 0 0,21-1 203 0 0,10-1-353 0 0,7-4-221 0 0,41 3-158 0 0,11 0-37 0 0,34-1-436 0 0,-57-4 147 0 0</inkml:trace>
</inkml:ink>
</file>

<file path=ppt/ink/ink58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1:07:02.356"/>
    </inkml:context>
    <inkml:brush xml:id="br0">
      <inkml:brushProperty name="width" value="0.1" units="cm"/>
      <inkml:brushProperty name="height" value="0.1" units="cm"/>
    </inkml:brush>
  </inkml:definitions>
  <inkml:trace contextRef="#ctx0" brushRef="#br0">372 1 5585 0 0,'7'4'6742'0'0,"-8"-4"-6702"0"0,0 0 117 0 0,-3 0 611 0 0,-11 29-152 0 0,-7 7-443 0 0,-13 22 145 0 0,-74 139 760 0 0,88-152-984 0 0,8-19-61 0 0,4-6-16 0 0,6-14-30 0 0,0-1 1 0 0,-1 1 0 0 0,0-1-1 0 0,0 1 1 0 0,0-1 0 0 0,0-1-1 0 0,-8 7 1 0 0,-23 12-931 0 0,33-22 831 0 0,-1 0 0 0 0,1 0 0 0 0,-1 0 0 0 0,0-1 0 0 0,1 1 0 0 0,-1-1-1 0 0,0 1 1 0 0,0-1 0 0 0,-4 0 0 0 0,-12-8-651 0 0,16 6 686 0 0,1 0 0 0 0,0 0 1 0 0,0 0-1 0 0,1 0 0 0 0,-1 0 0 0 0,0-1 0 0 0,1 1 1 0 0,-1-1-1 0 0,1 1 0 0 0,0-1 0 0 0,0 0 0 0 0,0 1 1 0 0,-1-5-1 0 0,-1-10-821 0 0</inkml:trace>
</inkml:ink>
</file>

<file path=ppt/ink/ink58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1:07:02.777"/>
    </inkml:context>
    <inkml:brush xml:id="br0">
      <inkml:brushProperty name="width" value="0.1" units="cm"/>
      <inkml:brushProperty name="height" value="0.1" units="cm"/>
    </inkml:brush>
  </inkml:definitions>
  <inkml:trace contextRef="#ctx0" brushRef="#br0">1 1 6145 0 0,'4'1'768'0'0,"0"0"0"0"0,0 0-1 0 0,0 0 1 0 0,0 1 0 0 0,0 0-1 0 0,-1 0 1 0 0,7 4 0 0 0,37 39 907 0 0,-15-11-1980 0 0,-9-17 1092 0 0,61 43-80 0 0,-41-27-629 0 0,-13-13-198 0 0,-27-17-38 0 0,1 0 1 0 0,-1 0 0 0 0,-1 0 0 0 0,1 0 0 0 0,0 0 0 0 0,-1 1 0 0 0,1 0 0 0 0,-1-1-1 0 0,0 1 1 0 0,0 0 0 0 0,1 5 0 0 0,2 5-1268 0 0,-5-12 605 0 0</inkml:trace>
</inkml:ink>
</file>

<file path=ppt/ink/ink5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23:33:12.004"/>
    </inkml:context>
    <inkml:brush xml:id="br0">
      <inkml:brushProperty name="width" value="0.05" units="cm"/>
      <inkml:brushProperty name="height" value="0.05" units="cm"/>
      <inkml:brushProperty name="color" value="#E71224"/>
    </inkml:brush>
  </inkml:definitions>
  <inkml:trace contextRef="#ctx0" brushRef="#br0">100 217 4121 0 0,'-4'-12'4061'0'0,"6"-7"-1660"0"0,8-2-2213 0 0,0 3-63 0 0,-4 10-125 0 0,28-50 152 0 0,-31 53-131 0 0,-1 1 0 0 0,0-1 1 0 0,0 0-1 0 0,0 0 0 0 0,-1-1 0 0 0,0 1 0 0 0,0 0 1 0 0,0 0-1 0 0,0-1 0 0 0,-1 1 0 0 0,0-7 0 0 0,-1 11-8 0 0,1 0 0 0 0,0 0 0 0 0,-1 1 0 0 0,1-1 0 0 0,-1 0 1 0 0,1 0-1 0 0,-1 1 0 0 0,1-1 0 0 0,-1 1 0 0 0,1-1 0 0 0,-1 1 0 0 0,1-1 0 0 0,-1 1 0 0 0,0-1 0 0 0,0 1 0 0 0,1-1 0 0 0,-1 1 0 0 0,0 0 0 0 0,0-1 0 0 0,1 1 0 0 0,-1 0 0 0 0,0 0 0 0 0,0-1 0 0 0,1 1 0 0 0,-1 0 0 0 0,0 0 0 0 0,0 0 0 0 0,0 0 0 0 0,0 0 0 0 0,1 0 0 0 0,-1 0 0 0 0,0 1 0 0 0,0-1 0 0 0,0 0 0 0 0,1 0 0 0 0,-2 1 0 0 0,-2 0-5 0 0,0 0 0 0 0,0 1 0 0 0,0-1-1 0 0,0 1 1 0 0,0 0 0 0 0,0 0 0 0 0,1 0 0 0 0,-1 0 0 0 0,-3 4 0 0 0,-3 2 9 0 0,1 1 0 0 0,0-1 0 0 0,1 2 0 0 0,0-1 0 0 0,1 1 0 0 0,0 0 0 0 0,0 1 1 0 0,1 0-1 0 0,0 0 0 0 0,1 0 0 0 0,1 1 0 0 0,-6 18 0 0 0,7-9 10 0 0,0-5 3 0 0,1 0 0 0 0,1 0 0 0 0,1 0 1 0 0,1 17-1 0 0,-1-29-31 0 0,0 0 1 0 0,1-1 0 0 0,0 1 0 0 0,0 0 0 0 0,0-1 0 0 0,0 1 0 0 0,0-1 0 0 0,1 1 0 0 0,0-1-1 0 0,0 0 1 0 0,0 1 0 0 0,0-1 0 0 0,0 0 0 0 0,0 0 0 0 0,1-1 0 0 0,0 1 0 0 0,-1 0 0 0 0,1-1-1 0 0,0 1 1 0 0,0-1 0 0 0,1 0 0 0 0,4 2 0 0 0,-6-3-37 0 0,0-1 1 0 0,1 0-1 0 0,-1 1 1 0 0,0-1-1 0 0,0 0 1 0 0,1 0-1 0 0,-1-1 1 0 0,0 1-1 0 0,1 0 1 0 0,-1-1-1 0 0,0 1 1 0 0,0-1-1 0 0,1 0 1 0 0,-1 0-1 0 0,0 0 1 0 0,0 0-1 0 0,0 0 1 0 0,0 0-1 0 0,0-1 1 0 0,0 1-1 0 0,-1 0 1 0 0,1-1 0 0 0,2-3-1 0 0,38-41-713 0 0,-27 32 102 0 0</inkml:trace>
</inkml:ink>
</file>

<file path=ppt/ink/ink58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1:07:03.137"/>
    </inkml:context>
    <inkml:brush xml:id="br0">
      <inkml:brushProperty name="width" value="0.1" units="cm"/>
      <inkml:brushProperty name="height" value="0.1" units="cm"/>
    </inkml:brush>
  </inkml:definitions>
  <inkml:trace contextRef="#ctx0" brushRef="#br0">14 21 4113 0 0,'-14'11'8303'0'0,"14"-11"-8252"0"0,4-1 702 0 0,6-1-649 0 0,79-10 325 0 0,-45 5 37 0 0,0 1 1 0 0,0 3-1 0 0,56 2 0 0 0,160 44-929 0 0,-156-19-611 0 0,-39-9 305 0 0,-50-11 580 0 0,23 2-371 0 0</inkml:trace>
</inkml:ink>
</file>

<file path=ppt/ink/ink58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1:07:03.517"/>
    </inkml:context>
    <inkml:brush xml:id="br0">
      <inkml:brushProperty name="width" value="0.1" units="cm"/>
      <inkml:brushProperty name="height" value="0.1" units="cm"/>
    </inkml:brush>
  </inkml:definitions>
  <inkml:trace contextRef="#ctx0" brushRef="#br0">71 0 4281 0 0,'5'5'3569'0'0,"-2"-1"-2359"0"0,-4-1-577 0 0,-4-2 194 0 0,-5 22 821 0 0,8-13-1372 0 0,-18 38 252 0 0,13-35-378 0 0,1 0-1 0 0,1 0 0 0 0,0 0 0 0 0,1 1 0 0 0,0-1 1 0 0,1 1-1 0 0,0 0 0 0 0,2 0 0 0 0,-1 1 1 0 0,2 15-1 0 0,3 4 0 0 0,1 9 74 0 0,1-17-214 0 0,14-3-1577 0 0</inkml:trace>
</inkml:ink>
</file>

<file path=ppt/ink/ink58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1:07:04.828"/>
    </inkml:context>
    <inkml:brush xml:id="br0">
      <inkml:brushProperty name="width" value="0.1" units="cm"/>
      <inkml:brushProperty name="height" value="0.1" units="cm"/>
    </inkml:brush>
  </inkml:definitions>
  <inkml:trace contextRef="#ctx0" brushRef="#br0">2 26 6921 0 0,'-1'2'195'0'0,"1"0"-1"0"0,0 0 0 0 0,0 0 1 0 0,0-1-1 0 0,0 1 0 0 0,0 0 0 0 0,0 0 1 0 0,1 0-1 0 0,-1 0 0 0 0,1 0 1 0 0,-1 0-1 0 0,1-1 0 0 0,0 1 0 0 0,-1 0 1 0 0,3 2-1 0 0,-2-3-54 0 0,0-1 0 0 0,0 0 1 0 0,0 0-1 0 0,1 0 0 0 0,-1 0 0 0 0,0 0 0 0 0,0 0 1 0 0,0 0-1 0 0,0-1 0 0 0,0 1 0 0 0,0 0 0 0 0,0-1 1 0 0,0 1-1 0 0,0 0 0 0 0,0-1 0 0 0,0 1 0 0 0,0-1 1 0 0,2-1-1 0 0,27-9 417 0 0,10-1 5 0 0,-13 3-29 0 0,50-9 0 0 0,-68 17-522 0 0,0 0-1 0 0,0 1 1 0 0,1 0 0 0 0,15 2 0 0 0,14 10-392 0 0,-35-10 35 0 0,-1 3-53 0 0,-4-2-519 0 0,-5-2-351 0 0,5-1 643 0 0</inkml:trace>
</inkml:ink>
</file>

<file path=ppt/ink/ink58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1:07:05.206"/>
    </inkml:context>
    <inkml:brush xml:id="br0">
      <inkml:brushProperty name="width" value="0.1" units="cm"/>
      <inkml:brushProperty name="height" value="0.1" units="cm"/>
    </inkml:brush>
  </inkml:definitions>
  <inkml:trace contextRef="#ctx0" brushRef="#br0">2 82 7210 0 0,'-1'-8'5497'0'0,"1"0"-4793"0"0,0 7-496 0 0,0-1 208 0 0,0 1-200 0 0,11-4-184 0 0,8-5 0 0 0,52-21 24 0 0,-41 26-80 0 0,-16 4-184 0 0,0-1-504 0 0,16 0-864 0 0,-8 2 1415 0 0,-3-4 9 0 0,4 2-1056 0 0,0 5-576 0 0,-7-1-2489 0 0</inkml:trace>
</inkml:ink>
</file>

<file path=ppt/ink/ink58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1:07:06.051"/>
    </inkml:context>
    <inkml:brush xml:id="br0">
      <inkml:brushProperty name="width" value="0.1" units="cm"/>
      <inkml:brushProperty name="height" value="0.1" units="cm"/>
    </inkml:brush>
  </inkml:definitions>
  <inkml:trace contextRef="#ctx0" brushRef="#br0">445 2 5169 0 0,'-28'-1'4602'0'0,"15"3"-3824"0"0,3 1-861 0 0,-33 10 324 0 0,-52 17 356 0 0,32-8-184 0 0,-36 21 171 0 0,90-39-443 0 0,1 0 1 0 0,-1 0-1 0 0,1-1 0 0 0,-1 0 0 0 0,0 0 0 0 0,0-1 1 0 0,-12 1-1 0 0,14-7-24 0 0,4 0 81 0 0,2 1-40 0 0,1 1-39 0 0,0-1 102 0 0,0 2-171 0 0,0 0-47 0 0,0 0 16 0 0,0 1 84 0 0,1 0 42 0 0,17 12 29 0 0,-1 7-90 0 0,8 13 19 0 0,-8-3 52 0 0,-5 6 42 0 0,-7-8-56 0 0,-2 4 101 0 0,-1-11-130 0 0,0-1-1 0 0,-1 0 1 0 0,-3 24-1 0 0,-1 71 259 0 0,2-41-281 0 0,5 154 144 0 0,1-83 39 0 0,1-56-93 0 0,-3-44-21 0 0,-2 64 1 0 0,-7-3 275 0 0,5-37-230 0 0,1-34-155 0 0,3 19 41 0 0,6 78 225 0 0,-7-114-260 0 0,1 1 124 0 0,7-3-67 0 0,-1-5 7 0 0,-9-9 75 0 0,-7-15 47 0 0,3 6-185 0 0,1 8-50 0 0,1 0-6 0 0,-1 0 7 0 0,3 0-7 0 0,0 0 0 0 0,0 0 1 0 0,0 0-1 0 0,0 0 0 0 0,0 0 0 0 0,0 0 0 0 0,1 0 1 0 0,-1 1-1 0 0,0-1 0 0 0,0 0 0 0 0,0 0 1 0 0,0 0-1 0 0,0 0 0 0 0,0 0 0 0 0,0 0 0 0 0,0 0 1 0 0,0 0-1 0 0,0 0 0 0 0,0 1 0 0 0,0-1 0 0 0,0 0 1 0 0,-1 0-1 0 0,1 0 0 0 0,0 0 0 0 0,0 0 1 0 0,0 0-1 0 0,0 0 0 0 0,0 0 0 0 0,0 0 0 0 0,0 0 1 0 0,0 0-1 0 0,0 1 0 0 0,0-1 0 0 0,0 0 1 0 0,0 0-1 0 0,0 0 0 0 0,19 7 3 0 0,29 5 11 0 0,-23-9-2 0 0,12-4 1 0 0,25 3 26 0 0,-47 0-24 0 0,-1 0-1 0 0,1-2 1 0 0,22-1-1 0 0,28 1 50 0 0,-39 3-28 0 0,13 0 3 0 0,20-1 4 0 0,-21-2-14 0 0,2-1 13 0 0,56 11 54 0 0,-95-10-82 0 0,1 0 0 0 0,-1 0 0 0 0,0 0 0 0 0,0 0 0 0 0,0 0 0 0 0,0 1 0 0 0,0-1-1 0 0,0 0 1 0 0,1 1 0 0 0,-1-1 0 0 0,0 1 0 0 0,0-1 0 0 0,0 1 0 0 0,0-1 0 0 0,0 1 0 0 0,-1 0 0 0 0,1-1 0 0 0,0 1 0 0 0,0 0 0 0 0,1 1 0 0 0,-5 5-1747 0 0,-14-2-5337 0 0,-3-2 1602 0 0</inkml:trace>
</inkml:ink>
</file>

<file path=ppt/ink/ink58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1:07:06.689"/>
    </inkml:context>
    <inkml:brush xml:id="br0">
      <inkml:brushProperty name="width" value="0.1" units="cm"/>
      <inkml:brushProperty name="height" value="0.1" units="cm"/>
    </inkml:brush>
  </inkml:definitions>
  <inkml:trace contextRef="#ctx0" brushRef="#br0">24 1 3569 0 0,'-8'4'9893'0'0,"8"8"-9354"0"0,0-2-868 0 0,0 0 189 0 0,0-5 556 0 0,-7 39-294 0 0,-1 16 167 0 0,8-35-200 0 0,3-8-54 0 0,0 16-303 0 0,-2-26-2762 0 0</inkml:trace>
</inkml:ink>
</file>

<file path=ppt/ink/ink58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1:07:07.324"/>
    </inkml:context>
    <inkml:brush xml:id="br0">
      <inkml:brushProperty name="width" value="0.1" units="cm"/>
      <inkml:brushProperty name="height" value="0.1" units="cm"/>
    </inkml:brush>
  </inkml:definitions>
  <inkml:trace contextRef="#ctx0" brushRef="#br0">5 7 4409 0 0,'-3'-7'10122'0'0,"2"20"-9921"0"0,8 13-154 0 0,-3-12-22 0 0,4 11-17 0 0,21 89 102 0 0,-25-96-106 0 0,22 56-58 0 0,-16-49-38 0 0,-6-17 28 0 0,6 19-303 0 0,-9-12-602 0 0,-5-9-240 0 0</inkml:trace>
</inkml:ink>
</file>

<file path=ppt/ink/ink58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1:07:07.710"/>
    </inkml:context>
    <inkml:brush xml:id="br0">
      <inkml:brushProperty name="width" value="0.1" units="cm"/>
      <inkml:brushProperty name="height" value="0.1" units="cm"/>
    </inkml:brush>
  </inkml:definitions>
  <inkml:trace contextRef="#ctx0" brushRef="#br0">5 0 6401 0 0,'0'8'6296'0'0,"-1"6"-3733"0"0,-2 46-2733 0 0,8 56 864 0 0,8-46-521 0 0,-12-66-160 0 0,0-1 0 0 0,1 0 0 0 0,0 0 0 0 0,0 1 1 0 0,0-2-1 0 0,0 1 0 0 0,0 0 0 0 0,3 3 0 0 0,6 7-845 0 0,-9-5-1060 0 0</inkml:trace>
</inkml:ink>
</file>

<file path=ppt/ink/ink58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1:07:08.586"/>
    </inkml:context>
    <inkml:brush xml:id="br0">
      <inkml:brushProperty name="width" value="0.1" units="cm"/>
      <inkml:brushProperty name="height" value="0.1" units="cm"/>
    </inkml:brush>
  </inkml:definitions>
  <inkml:trace contextRef="#ctx0" brushRef="#br0">7 60 5177 0 0,'-3'-16'-69'0'0,"2"14"204"0"0,1 0 0 0 0,-1 1 0 0 0,1-1 0 0 0,-1 0-1 0 0,1 0 1 0 0,0 0 0 0 0,-1 1 0 0 0,1-1 0 0 0,0 0 0 0 0,0 0 0 0 0,1 0 0 0 0,-1 0 0 0 0,0 0 0 0 0,1 1 0 0 0,-1-1 0 0 0,2-3 0 0 0,0 4 77 0 0,1 0-1 0 0,0 0 1 0 0,-1 0 0 0 0,1 0-1 0 0,0 1 1 0 0,0-1 0 0 0,0 1 0 0 0,-1-1-1 0 0,1 1 1 0 0,0 0 0 0 0,0 0-1 0 0,5 1 1 0 0,27-3 641 0 0,-17 0-579 0 0,0 3-117 0 0,-6 1-63 0 0,6 3 65 0 0,25 5 418 0 0,-21-10-287 0 0,-16 0-253 0 0,-1 0-1 0 0,1 0 1 0 0,-1 1 0 0 0,1-1 0 0 0,-1 1 0 0 0,1 1 0 0 0,-1-1 0 0 0,0 1 0 0 0,10 4 0 0 0,-11-5 2 0 0,-1 0 1 0 0,1 1 0 0 0,-1-1-1 0 0,1-1 1 0 0,0 1 0 0 0,0 0-1 0 0,-1-1 1 0 0,1 0 0 0 0,0 0-1 0 0,4 0 1 0 0,14 0 178 0 0,-9 4-147 0 0,-4 8 207 0 0,-3 19 301 0 0,-3-10-566 0 0,44 270 1186 0 0,19 259-492 0 0,-9-295-507 0 0,-5-91-3 0 0,-42-130-157 0 0,3 21 33 0 0,4 9 50 0 0,4 15 129 0 0,-5 34 1 0 0,-14-95-227 0 0,-1-14-9 0 0,0 1 0 0 0,0 0 0 0 0,-1 0-1 0 0,0 0 1 0 0,0-1 0 0 0,0 1 0 0 0,-1 5-1 0 0,0-5 5 0 0,1-7 62 0 0,0-4-3 0 0,1 1-49 0 0,1-8 16 0 0,0-7-39 0 0,-8 9 9 0 0,-1 7-15 0 0,0-1-1 0 0,0 1 1 0 0,0 0-1 0 0,0 1 1 0 0,-1 0-1 0 0,1 0 0 0 0,-1 0 1 0 0,-15-2-1 0 0,21 5 0 0 0,-7-2 0 0 0,0 2 0 0 0,0-1 0 0 0,0 1 0 0 0,0 1 0 0 0,0 0 1 0 0,0 0-1 0 0,-14 4 0 0 0,2-1 11 0 0,-27 4 57 0 0,1 2 1 0 0,-78 28-1 0 0,67-7-1460 0 0,56-26 436 0 0</inkml:trace>
</inkml:ink>
</file>

<file path=ppt/ink/ink58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1:07:18.201"/>
    </inkml:context>
    <inkml:brush xml:id="br0">
      <inkml:brushProperty name="width" value="0.1" units="cm"/>
      <inkml:brushProperty name="height" value="0.1" units="cm"/>
    </inkml:brush>
  </inkml:definitions>
  <inkml:trace contextRef="#ctx0" brushRef="#br0">10 53 2985 0 0,'-9'12'2887'0'0,"23"-12"-1557"0"0,9-1-1126 0 0,147-2 1739 0 0,116-26-1412 0 0,-144 11-438 0 0,-142 18-93 0 0,120-12 103 0 0,-72 10-68 0 0,-16 2-16 0 0,122 4 79 0 0,75 16-1165 0 0,-165-15-1094 0 0,-33 1-1102 0 0</inkml:trace>
</inkml:ink>
</file>

<file path=ppt/ink/ink5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23:33:12.512"/>
    </inkml:context>
    <inkml:brush xml:id="br0">
      <inkml:brushProperty name="width" value="0.05" units="cm"/>
      <inkml:brushProperty name="height" value="0.05" units="cm"/>
      <inkml:brushProperty name="color" value="#E71224"/>
    </inkml:brush>
  </inkml:definitions>
  <inkml:trace contextRef="#ctx0" brushRef="#br0">91 1 5561 0 0,'-10'14'6145'0'0,"0"18"-6741"0"0,6-14 1088 0 0,-3 4-447 0 0,2 1 0 0 0,1 0 0 0 0,0 0 0 0 0,2 0 0 0 0,1 0 0 0 0,2 43 0 0 0,1-58-32 0 0,-2-2 6 0 0,1 0 1 0 0,1-1-1 0 0,-1 1 0 0 0,1-1 0 0 0,0 1 0 0 0,0-1 0 0 0,4 8 0 0 0,-4-15-18 0 0,-2 0-65 0 0,0-4-54 0 0,0-2 30 0 0,2-9-93 0 0,-2 12 70 0 0,3-26-31 0 0,8-149-224 0 0,-13 167 694 0 0,-4 24-115 0 0,-6 35 6 0 0,11-41-201 0 0,-18 74 277 0 0,4 1 0 0 0,3 0 0 0 0,-1 108 0 0 0,13-172-268 0 0,0 32 40 0 0,8 25 12 0 0,-7-66-74 0 0,1 0-1 0 0,0 1 1 0 0,0-1-1 0 0,1 0 1 0 0,0 0 0 0 0,0-1-1 0 0,1 1 1 0 0,-1-1-1 0 0,2 1 1 0 0,-1-1-1 0 0,1 0 1 0 0,0-1-1 0 0,0 1 1 0 0,6 4-1 0 0,-9-8 0 0 0,1-1 0 0 0,-1 1-1 0 0,0-1 1 0 0,1 0-1 0 0,-1 0 1 0 0,1 0 0 0 0,-1-1-1 0 0,1 1 1 0 0,-1-1-1 0 0,1 1 1 0 0,0-1-1 0 0,-1 0 1 0 0,1 0 0 0 0,0 0-1 0 0,-1 0 1 0 0,1 0-1 0 0,-1-1 1 0 0,1 1 0 0 0,0-1-1 0 0,-1 0 1 0 0,1 1-1 0 0,-1-1 1 0 0,0-1 0 0 0,1 1-1 0 0,-1 0 1 0 0,0 0-1 0 0,1-1 1 0 0,-1 1-1 0 0,0-1 1 0 0,0 0 0 0 0,3-3-1 0 0,8-8 18 0 0,1 0 0 0 0,-2-1 0 0 0,16-21 0 0 0,-20 24-21 0 0,2-5-4 0 0,0 0 1 0 0,0 0-1 0 0,-2-1 0 0 0,0 0 0 0 0,-1-1 0 0 0,-1 0 0 0 0,0 0 1 0 0,-2-1-1 0 0,0 1 0 0 0,-1-1 0 0 0,0 0 0 0 0,-2 0 0 0 0,0 0 1 0 0,-2 0-1 0 0,-4-36 0 0 0,3 46-5 0 0,-1 0 1 0 0,1 0 0 0 0,-1 0-1 0 0,-1 0 1 0 0,0 1 0 0 0,0 0-1 0 0,-1 0 1 0 0,0 0-1 0 0,0 0 1 0 0,-1 1 0 0 0,0-1-1 0 0,0 2 1 0 0,-1-1-1 0 0,1 1 1 0 0,-2 0 0 0 0,1 0-1 0 0,-1 0 1 0 0,1 1 0 0 0,-2 1-1 0 0,-13-7 1 0 0,19 10-93 0 0,-1 0 1 0 0,1 0 0 0 0,0 0-1 0 0,-1 0 1 0 0,1 1 0 0 0,0 0-1 0 0,-1-1 1 0 0,1 1 0 0 0,-1 1-1 0 0,1-1 1 0 0,0 0 0 0 0,-1 1-1 0 0,1-1 1 0 0,0 1 0 0 0,-1 0-1 0 0,1 0 1 0 0,0 1-1 0 0,0-1 1 0 0,0 1 0 0 0,0-1-1 0 0,0 1 1 0 0,0 0 0 0 0,1 0-1 0 0,-1 0 1 0 0,0 1 0 0 0,1-1-1 0 0,0 0 1 0 0,-1 1 0 0 0,1 0-1 0 0,0-1 1 0 0,-1 4-1 0 0,1 2-1108 0 0</inkml:trace>
</inkml:ink>
</file>

<file path=ppt/ink/ink58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1:07:23.208"/>
    </inkml:context>
    <inkml:brush xml:id="br0">
      <inkml:brushProperty name="width" value="0.1" units="cm"/>
      <inkml:brushProperty name="height" value="0.1" units="cm"/>
    </inkml:brush>
  </inkml:definitions>
  <inkml:trace contextRef="#ctx0" brushRef="#br0">124 14 1688 0 0,'0'0'70'0'0,"0"0"-1"0"0,-1-1 1 0 0,1 1-1 0 0,0 0 0 0 0,0 0 1 0 0,0 0-1 0 0,-1 0 0 0 0,1 0 1 0 0,0 0-1 0 0,0 0 1 0 0,-1-1 207 0 0,1 1-207 0 0,0 0-1 0 0,0 0 0 0 0,0-1 1 0 0,0 1-1 0 0,-1 0 0 0 0,1 0 1 0 0,0 0-1 0 0,0-1 1 0 0,0 1-1 0 0,0 0 0 0 0,0 0 1 0 0,0 0-1 0 0,0-1 1 0 0,0 1-1 0 0,0 0 0 0 0,0 0 1 0 0,0 0-1 0 0,0-1 0 0 0,0 1 1 0 0,0 0-1 0 0,0 0 1 0 0,0-1-1 0 0,0 1 0 0 0,0 0 1 0 0,0 0-1 0 0,0 0 1 0 0,0-1-1 0 0,1 1 0 0 0,-1 0 1 0 0,0 0-1 0 0,0 0 0 0 0,1-1 209 0 0,-1 1-209 0 0,0 0 1 0 0,0 0-1 0 0,0 0 1 0 0,0-1-1 0 0,1 1 0 0 0,-1 0 1 0 0,0 0-1 0 0,0 0 0 0 0,1 0 1 0 0,22-4 1332 0 0,43 6-1625 0 0,-54-2 667 0 0,20 2-278 0 0,26 9 124 0 0,-56-11-278 0 0,0 1 1 0 0,0-1 0 0 0,0 1-1 0 0,-1 0 1 0 0,1 0-1 0 0,0 0 1 0 0,0 0-1 0 0,-1 0 1 0 0,1 0-1 0 0,0 1 1 0 0,-1-1-1 0 0,1 0 1 0 0,-1 1-1 0 0,0-1 1 0 0,1 1-1 0 0,1 3 1 0 0,-3-4-8 0 0,0 1 0 0 0,0 0 0 0 0,1-1 0 0 0,-1 1 0 0 0,0 0 0 0 0,0 0 0 0 0,-1-1 1 0 0,1 1-1 0 0,0 0 0 0 0,-1-1 0 0 0,1 1 0 0 0,-1 0 0 0 0,1-1 0 0 0,-1 1 0 0 0,0-1 0 0 0,1 1 0 0 0,-1-1 1 0 0,0 1-1 0 0,0-1 0 0 0,0 1 0 0 0,0-1 0 0 0,-1 0 0 0 0,-1 2 0 0 0,0 0-1 0 0,0-1 0 0 0,0 1 0 0 0,0-1 0 0 0,-1 0 0 0 0,1 0 0 0 0,-1 0 0 0 0,1-1 0 0 0,-1 1 0 0 0,0-1 0 0 0,1 0 0 0 0,-1 0-1 0 0,-7 1 1 0 0,-20 7 4 0 0,16-4 1 0 0,-8-1 9 0 0,-16 6 1 0 0,4-3-16 0 0,-26-8 33 0 0,42-1-17 0 0,-36 7 288 0 0,61-6-88 0 0,7-3-125 0 0,11-4-74 0 0,134-12 196 0 0,-90 16-313 0 0,-24 1-109 0 0,-14 0 93 0 0</inkml:trace>
</inkml:ink>
</file>

<file path=ppt/ink/ink58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1:07:39.673"/>
    </inkml:context>
    <inkml:brush xml:id="br0">
      <inkml:brushProperty name="width" value="0.1" units="cm"/>
      <inkml:brushProperty name="height" value="0.1" units="cm"/>
    </inkml:brush>
  </inkml:definitions>
  <inkml:trace contextRef="#ctx0" brushRef="#br0">149 2 3201 0 0,'-16'2'632'0'0,"5"0"-240"0"0,3-2-38 0 0,-3-1 206 0 0,2-1-16 0 0,5 1-61 0 0,3 1-376 0 0,0 0 0 0 0,0-1 0 0 0,0 1 0 0 0,0 0 0 0 0,0 0 0 0 0,0 0 0 0 0,0 0 1 0 0,0-1-1 0 0,0 2 0 0 0,-1-1 0 0 0,1 0 0 0 0,0 0 0 0 0,0 0 0 0 0,0 0 0 0 0,0 1 0 0 0,0-1 0 0 0,0 0 0 0 0,-1 1 0 0 0,-18 31 116 0 0,11-14-140 0 0,1 0-1 0 0,1 1 1 0 0,1-1-1 0 0,-5 27 0 0 0,8-30-23 0 0,1 0-1 0 0,0 1 1 0 0,1-1-1 0 0,2 17 0 0 0,0-10-15 0 0,5 45 60 0 0,-4-45-69 0 0,2-1-1 0 0,9 35 1 0 0,-11-48-30 0 0,1 0-1 0 0,0 0 0 0 0,0 0 1 0 0,1-1-1 0 0,0 0 0 0 0,0 1 1 0 0,1-2-1 0 0,0 1 0 0 0,0 0 0 0 0,0-1 1 0 0,1 0-1 0 0,0 0 0 0 0,0-1 1 0 0,1 1-1 0 0,-1-1 0 0 0,1-1 1 0 0,13 7-1 0 0,-13-8 22 0 0,0-1 1 0 0,0 0-1 0 0,0-1 1 0 0,0 0-1 0 0,0 0 1 0 0,1 0-1 0 0,-1-1 0 0 0,0 0 1 0 0,0-1-1 0 0,0 0 1 0 0,1 0-1 0 0,-1 0 0 0 0,12-4 1 0 0,23-12 151 0 0,-20 2-121 0 0,-1 1 133 0 0,1 1-1 0 0,36-16 0 0 0,-54 28-184 0 0,-1-1 5 0 0,1-1 0 0 0,-1 1 0 0 0,1-1 0 0 0,-1 1 0 0 0,0-1 1 0 0,0 0-1 0 0,0 0 0 0 0,4-6 0 0 0,-5 7 1 0 0,0-1 1 0 0,0 1-1 0 0,0 0 0 0 0,0-1 0 0 0,0 1 1 0 0,0 0-1 0 0,1 0 0 0 0,-1 1 1 0 0,1-1-1 0 0,-1 0 0 0 0,1 1 1 0 0,0 0-1 0 0,-1 0 0 0 0,1-1 0 0 0,0 1 1 0 0,5 0-1 0 0,27-6-102 0 0,-39 8-764 0 0,3 0 789 0 0,-2 6-400 0 0,-1 6-274 0 0</inkml:trace>
</inkml:ink>
</file>

<file path=ppt/ink/ink58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1:07:40.040"/>
    </inkml:context>
    <inkml:brush xml:id="br0">
      <inkml:brushProperty name="width" value="0.1" units="cm"/>
      <inkml:brushProperty name="height" value="0.1" units="cm"/>
    </inkml:brush>
  </inkml:definitions>
  <inkml:trace contextRef="#ctx0" brushRef="#br0">1 59 4265 0 0,'21'-7'4801'0'0,"66"-18"-4617"0"0,-72 22-95 0 0,-1 1 0 0 0,1 0 0 0 0,28 1 1 0 0,-34 1-255 0 0,-1 0 1 0 0,1 0-1 0 0,-1 0 1 0 0,0-1 0 0 0,1-1-1 0 0,-1 1 1 0 0,0-2-1 0 0,15-4 1 0 0,-11 3-3562 0 0</inkml:trace>
</inkml:ink>
</file>

<file path=ppt/ink/ink58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1:07:40.430"/>
    </inkml:context>
    <inkml:brush xml:id="br0">
      <inkml:brushProperty name="width" value="0.1" units="cm"/>
      <inkml:brushProperty name="height" value="0.1" units="cm"/>
    </inkml:brush>
  </inkml:definitions>
  <inkml:trace contextRef="#ctx0" brushRef="#br0">1 71 2881 0 0,'18'-16'5487'0'0,"0"-2"-4492"0"0,-12 13-958 0 0,1 1 0 0 0,0 0 1 0 0,0 0-1 0 0,0 1 0 0 0,0 0 0 0 0,1 0 0 0 0,-1 0 0 0 0,1 1 0 0 0,0 0 0 0 0,0 1 0 0 0,0 0 0 0 0,-1 0 0 0 0,15 1 0 0 0,15 0-17 0 0,-22-1-11 0 0,1 1 1 0 0,-1 1-1 0 0,30 5 0 0 0,-20 0-142 0 0,-7-2-123 0 0,1 1-1 0 0,27 11 1 0 0,-28-8-155 0 0</inkml:trace>
</inkml:ink>
</file>

<file path=ppt/ink/ink58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1:07:40.805"/>
    </inkml:context>
    <inkml:brush xml:id="br0">
      <inkml:brushProperty name="width" value="0.1" units="cm"/>
      <inkml:brushProperty name="height" value="0.1" units="cm"/>
    </inkml:brush>
  </inkml:definitions>
  <inkml:trace contextRef="#ctx0" brushRef="#br0">694 92 4049 0 0,'-4'4'4240'0'0,"-15"32"-4215"0"0,6 3-27 0 0,-2-1-1 0 0,-2-1 1 0 0,-1 0 0 0 0,-2-1 0 0 0,-1-1 0 0 0,-2-1 0 0 0,-37 42-1 0 0,48-65 1 0 0,-13 4 65 0 0,23-14-66 0 0,1-1 1 0 0,0 1-1 0 0,-1-1 0 0 0,1 0 0 0 0,-1 1 1 0 0,1-1-1 0 0,0 0 0 0 0,-1 0 0 0 0,1 0 0 0 0,-1 0 1 0 0,1 0-1 0 0,-1 0 0 0 0,1 0 0 0 0,-1 0 1 0 0,-1-1-1 0 0,-9-12-191 0 0,6-18-166 0 0,10-22 27 0 0,-3 42 274 0 0,4-49-321 0 0,10-27-235 0 0,0 25 521 0 0,30-78 0 0 0,-41 129 214 0 0,6-12 170 0 0,-4 23 341 0 0,3 14 672 0 0,-4 1-1209 0 0,2-1-1 0 0,0 0 1 0 0,1 0-1 0 0,0 0 1 0 0,1-1-1 0 0,1 0 1 0 0,0-1-1 0 0,0 0 0 0 0,1-1 1 0 0,1 0-1 0 0,0-1 1 0 0,1 0-1 0 0,0-1 1 0 0,17 10-1 0 0,62 17 126 0 0,-60-26-802 0 0,0 3-1 0 0,53 28 0 0 0,-73-33 141 0 0,-5-1 26 0 0</inkml:trace>
  <inkml:trace contextRef="#ctx0" brushRef="#br0" timeOffset="0.99">0 531 5473 0 0,'29'-10'5695'0'0,"5"7"-5645"0"0,-13 3-655 0 0,0-1 1028 0 0,54-4-341 0 0,86-2 245 0 0,-109 7-206 0 0,241 4-673 0 0,-175 4-291 0 0,-40 1 66 0 0,-36-2 305 0 0</inkml:trace>
</inkml:ink>
</file>

<file path=ppt/ink/ink58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1:07:41.217"/>
    </inkml:context>
    <inkml:brush xml:id="br0">
      <inkml:brushProperty name="width" value="0.1" units="cm"/>
      <inkml:brushProperty name="height" value="0.1" units="cm"/>
    </inkml:brush>
  </inkml:definitions>
  <inkml:trace contextRef="#ctx0" brushRef="#br0">555 454 4825 0 0,'-22'8'4825'0'0,"11"-1"-4761"0"0,5-4-32 0 0,-1-2-24 0 0,1 3 8 0 0,-2-3 8 0 0,2 2-16 0 0,-5 2 32 0 0,0-3 0 0 0,0 1-8 0 0,-10 2-40 0 0,10-4-400 0 0,1 1-568 0 0,-10-2 808 0 0,7-3-512 0 0,1-1-385 0 0</inkml:trace>
  <inkml:trace contextRef="#ctx0" brushRef="#br0" timeOffset="1">8 50 6001 0 0,'-5'-11'2417'0'0,"4"6"-1681"0"0,-1 2-496 0 0,5-5-112 0 0,-3 6-280 0 0,0 1 0 0 0,0-1 112 0 0,18-3-24 0 0,-1 1-72 0 0,64-4 8 0 0</inkml:trace>
</inkml:ink>
</file>

<file path=ppt/ink/ink58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1:07:44.510"/>
    </inkml:context>
    <inkml:brush xml:id="br0">
      <inkml:brushProperty name="width" value="0.1" units="cm"/>
      <inkml:brushProperty name="height" value="0.1" units="cm"/>
    </inkml:brush>
  </inkml:definitions>
  <inkml:trace contextRef="#ctx0" brushRef="#br0">137 79 1544 0 0,'52'-50'1690'0'0,"-52"50"-1584"0"0,1-1-1 0 0,-1 1 1 0 0,0-1-1 0 0,1 1 1 0 0,-1-1 0 0 0,0 1-1 0 0,0-1 1 0 0,0 0 0 0 0,1 1-1 0 0,-1-1 1 0 0,0 1-1 0 0,0-1 1 0 0,0 0 0 0 0,0 1-1 0 0,0-1 1 0 0,0 1 0 0 0,0-1-1 0 0,0 1 1 0 0,-1-1-1 0 0,1 0 1 0 0,0 1 0 0 0,0-1-1 0 0,0 1 1 0 0,-1-1-1 0 0,1 1 1 0 0,0-1 0 0 0,0 1-1 0 0,-1-1 1 0 0,1 1 0 0 0,0-1-1 0 0,-1 1 1 0 0,1-1-1 0 0,-1 1 1 0 0,1-1 0 0 0,-1 1-1 0 0,1 0 1 0 0,-1-1 0 0 0,1 1-1 0 0,-1 0 1 0 0,1 0-1 0 0,-1-1 1 0 0,1 1 0 0 0,-1 0-1 0 0,0 0 1 0 0,-18-7 1996 0 0,10 6-1254 0 0,-31 14-473 0 0,-4 15-118 0 0,40-25-248 0 0,-13 15 114 0 0,5 11 106 0 0,3-8 9 0 0,-10 29 159 0 0,17-37-350 0 0,-1 1-1 0 0,2-1 0 0 0,0 1 1 0 0,1 20-1 0 0,1-21-32 0 0,0-1 0 0 0,1 0 0 0 0,0 0 0 0 0,1 1 0 0 0,5 11 1 0 0,-6-18 7 0 0,1 1 1 0 0,0-1 0 0 0,1 0-1 0 0,-1 0 1 0 0,7 7-1 0 0,-2-5-20 0 0,1-2 0 0 0,0 1 0 0 0,0-1-1 0 0,1-1 1 0 0,0 0 0 0 0,19 8 0 0 0,-15-7-57 0 0,34 7-195 0 0,-35-12 185 0 0,-1 0-1 0 0,1-1 1 0 0,22-2 0 0 0,-12-1-212 0 0</inkml:trace>
</inkml:ink>
</file>

<file path=ppt/ink/ink58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1:07:44.994"/>
    </inkml:context>
    <inkml:brush xml:id="br0">
      <inkml:brushProperty name="width" value="0.1" units="cm"/>
      <inkml:brushProperty name="height" value="0.1" units="cm"/>
    </inkml:brush>
  </inkml:definitions>
  <inkml:trace contextRef="#ctx0" brushRef="#br0">86 104 2120 0 0,'28'-84'2168'0'0,"-28"83"-1987"0"0,1 0 0 0 0,-1 0 0 0 0,0 1 0 0 0,0-1 0 0 0,1 0 0 0 0,-1 0 0 0 0,0 1 0 0 0,0-1 0 0 0,0 0 0 0 0,0 0 0 0 0,0 1 0 0 0,0-1 0 0 0,0 0 0 0 0,0 0 0 0 0,0 0 0 0 0,0 1 0 0 0,-1-1 0 0 0,1 0 0 0 0,0 0 0 0 0,0 1 0 0 0,-2-2 0 0 0,-10 1 1774 0 0,-11 13-1382 0 0,-30 55-337 0 0,50-63-214 0 0,0 1 0 0 0,0 0 0 0 0,1-1 0 0 0,-1 1 0 0 0,1 0 0 0 0,0 1 0 0 0,1-1 0 0 0,-1 0 0 0 0,1 0 0 0 0,0 1 0 0 0,1-1 0 0 0,-1 11 0 0 0,2 13 41 0 0,2-12-20 0 0,2-6 2 0 0,11-4 53 0 0,4-6-22 0 0,-7-3-69 0 0,-6 0-4 0 0,0 0-1 0 0,-1 0 1 0 0,1-1 0 0 0,0 1-1 0 0,-1-1 1 0 0,1-1 0 0 0,-1 1 0 0 0,0-1-1 0 0,0-1 1 0 0,10-8 0 0 0,-2-2 17 0 0,-1 0 1 0 0,18-26-1 0 0,-19 24 14 0 0,-12 16 0 0 0,1 0-1 0 0,-1 0 1 0 0,1 1-1 0 0,-1-1 1 0 0,0 0 0 0 0,1 0-1 0 0,0 1 1 0 0,-1-1-1 0 0,1 0 1 0 0,-1 1 0 0 0,1-1-1 0 0,0 1 1 0 0,-1-1-1 0 0,1 1 1 0 0,0-1-1 0 0,0 1 1 0 0,-1-1 0 0 0,1 1-1 0 0,0 0 1 0 0,0-1-1 0 0,0 1 1 0 0,-1 0-1 0 0,1 0 1 0 0,1-1 0 0 0,10 19 917 0 0,-1 2-1076 0 0,-3-6 165 0 0,1 0 0 0 0,1-1 1 0 0,12 13-1 0 0,-20-22-37 0 0,2-1-1 0 0,-1 1 1 0 0,0-1 0 0 0,1 0 0 0 0,-1-1-1 0 0,1 1 1 0 0,0-1 0 0 0,0 1 0 0 0,0-1-1 0 0,0 0 1 0 0,0 0 0 0 0,0-1 0 0 0,1 1-1 0 0,-1-1 1 0 0,1 0 0 0 0,-1 0 0 0 0,1-1-1 0 0,5 1 1 0 0,0-1-60 0 0,-9 0-2 0 0,-1 0 0 0 0,1 0 0 0 0,0 1 0 0 0,-1-1 0 0 0,1 0 0 0 0,0 0 0 0 0,0 0 0 0 0,-1 0 0 0 0,1 0 0 0 0,0 0 0 0 0,0 0 0 0 0,0 0 0 0 0,-1 0 0 0 0,1 0 0 0 0,0 0 0 0 0,-1-1 0 0 0,1 1 0 0 0,0 0 0 0 0,0-1-1 0 0,-1 1 1 0 0,1 0 0 0 0,0-1 0 0 0,-1 1 0 0 0,1-1 0 0 0,-1 1 0 0 0,1-1 0 0 0,0 1 0 0 0,-1-1 0 0 0,1 1 0 0 0,-1-1 0 0 0,0 1 0 0 0,1-1 0 0 0,-1 0 0 0 0,1 1 0 0 0,-1-1 0 0 0,0 0 0 0 0,1 0 0 0 0,-1 1 0 0 0,0-1-1 0 0,0 0 1 0 0,0 1 0 0 0,0-1 0 0 0,0 0 0 0 0,0 0 0 0 0,0 0 0 0 0,0 1 0 0 0,0-1 0 0 0,0 0 0 0 0,0 0 0 0 0,0 1 0 0 0,0-1 0 0 0,0 0 0 0 0,-1 1 0 0 0,1-1 0 0 0,0 0 0 0 0,-1 0 0 0 0,1 1 0 0 0,-1-2-1 0 0,-7-15-746 0 0,0 3-789 0 0</inkml:trace>
</inkml:ink>
</file>

<file path=ppt/ink/ink58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1:07:45.436"/>
    </inkml:context>
    <inkml:brush xml:id="br0">
      <inkml:brushProperty name="width" value="0.1" units="cm"/>
      <inkml:brushProperty name="height" value="0.1" units="cm"/>
    </inkml:brush>
  </inkml:definitions>
  <inkml:trace contextRef="#ctx0" brushRef="#br0">1 10 4641 0 0,'5'-9'6153'0'0,"-1"47"-5110"0"0,3 16-559 0 0,2 0 0 0 0,21 68 0 0 0,-23-98-433 0 0,2-1-1 0 0,0-1 1 0 0,2 1 0 0 0,0-2 0 0 0,2 1-1 0 0,0-2 1 0 0,29 35 0 0 0,-39-51-113 0 0,-1-1-1 0 0,1 1 1 0 0,1-1-1 0 0,-1 0 1 0 0,0 0-1 0 0,1 0 1 0 0,-1-1 0 0 0,1 1-1 0 0,0-1 1 0 0,0 0-1 0 0,0 0 1 0 0,0 0 0 0 0,0 0-1 0 0,6 0 1 0 0</inkml:trace>
</inkml:ink>
</file>

<file path=ppt/ink/ink58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1:07:45.803"/>
    </inkml:context>
    <inkml:brush xml:id="br0">
      <inkml:brushProperty name="width" value="0.1" units="cm"/>
      <inkml:brushProperty name="height" value="0.1" units="cm"/>
    </inkml:brush>
  </inkml:definitions>
  <inkml:trace contextRef="#ctx0" brushRef="#br0">49 111 5473 0 0,'30'-91'2173'0'0,"-30"74"-457"0"0,-9 14-4 0 0,-10 15-655 0 0,-23 74-757 0 0,40-82-277 0 0,0 1 1 0 0,1 0 0 0 0,0 0-1 0 0,0 0 1 0 0,0 0-1 0 0,1 0 1 0 0,0 0 0 0 0,0 0-1 0 0,0 0 1 0 0,0 0 0 0 0,1 0-1 0 0,0 0 1 0 0,2 7 0 0 0,12 34 70 0 0,-7-24-34 0 0,-6-15-50 0 0,0 0 0 0 0,1 0 0 0 0,0 0 0 0 0,1 0 0 0 0,-1 0 1 0 0,1 0-1 0 0,1-1 0 0 0,-1 0 0 0 0,1 0 0 0 0,10 10 0 0 0,-12-14-12 0 0,0 0 0 0 0,0 0 0 0 0,0 0 0 0 0,0 0 0 0 0,0 0 0 0 0,1-1 0 0 0,-1 0 0 0 0,1 1 0 0 0,-1-1 0 0 0,1 0 0 0 0,-1-1 1 0 0,7 1-1 0 0,-5 0-18 0 0,-1-2 1 0 0,0 1-1 0 0,1 0 1 0 0,-1-1-1 0 0,0 0 0 0 0,1 0 1 0 0,5-2-1 0 0,83-37-1360 0 0,-77 33 789 0 0</inkml:trace>
  <inkml:trace contextRef="#ctx0" brushRef="#br0" timeOffset="1">359 48 5553 0 0,'-3'-4'2406'0'0,"-1"4"-1574"0"0,2 1-583 0 0,0-1 121 0 0,-6 2 1134 0 0,5 0-1019 0 0,-1 5-155 0 0,-5 20-24 0 0,8-21-40 0 0,-2 2-162 0 0,1 0 0 0 0,1 1-1 0 0,0-1 1 0 0,0 0-1 0 0,0 1 1 0 0,1-1 0 0 0,1 1-1 0 0,-1-1 1 0 0,1 1-1 0 0,1-1 1 0 0,-1 0 0 0 0,1 0-1 0 0,1 0 1 0 0,0 0-1 0 0,6 13 1 0 0,-4-12-230 0 0,1 0 0 0 0,1-1 1 0 0,0 1-1 0 0,0-1 0 0 0,0-1 0 0 0,1 1 0 0 0,0-1 1 0 0,12 7-1 0 0,-17-14-492 0 0</inkml:trace>
</inkml:ink>
</file>

<file path=ppt/ink/ink5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23:33:12.901"/>
    </inkml:context>
    <inkml:brush xml:id="br0">
      <inkml:brushProperty name="width" value="0.05" units="cm"/>
      <inkml:brushProperty name="height" value="0.05" units="cm"/>
      <inkml:brushProperty name="color" value="#E71224"/>
    </inkml:brush>
  </inkml:definitions>
  <inkml:trace contextRef="#ctx0" brushRef="#br0">2 51 7394 0 0,'5'-6'1185'0'0,"14"-24"940"0"0,-19 30-2112 0 0,1 0-1 0 0,-1 0 1 0 0,0 0 0 0 0,0-1 0 0 0,1 1-1 0 0,-1 0 1 0 0,0 0 0 0 0,0-1 0 0 0,0 1-1 0 0,1 0 1 0 0,-1-1 0 0 0,0 1 0 0 0,0 0-1 0 0,0-1 1 0 0,0 1 0 0 0,0 0 0 0 0,1-1-1 0 0,-1 1 1 0 0,0 0 0 0 0,0-1 0 0 0,0 1-1 0 0,0 0 1 0 0,0-1 0 0 0,0 1 0 0 0,0 0-1 0 0,0-1 1 0 0,0 1 0 0 0,-1 0 0 0 0,1-1-1 0 0,0 1 1 0 0,0 0 0 0 0,0-1 0 0 0,0 1-1 0 0,0 0 1 0 0,-1-1 0 0 0,1 1 0 0 0,0 0-1 0 0,0-1 1 0 0,0 1 0 0 0,-1 0 0 0 0,1 0-1 0 0,0-1 1 0 0,0 1 0 0 0,-1 0 0 0 0,1 0-1 0 0,0 0 1 0 0,-1 0 0 0 0,1-1 0 0 0,0 1-1 0 0,-1 0 1 0 0,1 0 0 0 0,0 0 0 0 0,-1 0 0 0 0,1 0-1 0 0,0 0 1 0 0,-1 0 0 0 0,1 0 0 0 0,0 0-1 0 0,-1 0 1 0 0,1 0 0 0 0,0 0 0 0 0,-1 0-1 0 0,1 0 1 0 0,0 0 0 0 0,-1 0 0 0 0,1 0-1 0 0,0 0 1 0 0,-1 1 0 0 0,0-1 23 0 0,-1 1 0 0 0,1 0 0 0 0,0-1 0 0 0,0 1 0 0 0,0 0-1 0 0,0 0 1 0 0,0 0 0 0 0,0 0 0 0 0,1 0 0 0 0,-1 0 0 0 0,0 0 0 0 0,0 0 0 0 0,1 0 0 0 0,-1 0 0 0 0,0 0 0 0 0,1 0 0 0 0,-1 1 0 0 0,1-1 0 0 0,0 0 0 0 0,-1 0 0 0 0,1 1 0 0 0,0-1 0 0 0,0 0 0 0 0,0 1 0 0 0,0-1-1 0 0,0 0 1 0 0,0 0 0 0 0,0 1 0 0 0,0-1 0 0 0,0 0 0 0 0,1 2 0 0 0,-1 7-41 0 0,0 23 153 0 0,5 51-1 0 0,-3-71-114 0 0,0-1 0 0 0,0 0 0 0 0,1 0 1 0 0,1 0-1 0 0,0 0 0 0 0,0 0 0 0 0,1-1 1 0 0,8 14-1 0 0,-10-23-25 0 0,-1 1 0 0 0,1-1 0 0 0,0 0 1 0 0,0 0-1 0 0,-1 0 0 0 0,1 0 0 0 0,0-1 0 0 0,1 1 0 0 0,-1-1 1 0 0,0 1-1 0 0,0-1 0 0 0,1 0 0 0 0,-1-1 0 0 0,0 1 0 0 0,1 0 1 0 0,-1-1-1 0 0,1 0 0 0 0,-1 0 0 0 0,1 0 0 0 0,-1 0 0 0 0,1 0 1 0 0,-1-1-1 0 0,0 0 0 0 0,1 1 0 0 0,-1-1 0 0 0,0-1 1 0 0,1 1-1 0 0,-1 0 0 0 0,0-1 0 0 0,0 1 0 0 0,0-1 0 0 0,0 0 1 0 0,0 0-1 0 0,-1 0 0 0 0,1-1 0 0 0,-1 1 0 0 0,1-1 0 0 0,2-3 1 0 0,1-5-13 0 0,-1-1 0 0 0,-1 1 1 0 0,0-1-1 0 0,0 0 0 0 0,-1 0 1 0 0,-1 0-1 0 0,0 0 0 0 0,0-1 1 0 0,-1-20-1 0 0,-2 20-356 0 0,0-1 0 0 0,-1 0-1 0 0,0 0 1 0 0,-9-25 0 0 0,9 38 46 0 0</inkml:trace>
</inkml:ink>
</file>

<file path=ppt/ink/ink58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1:07:46.498"/>
    </inkml:context>
    <inkml:brush xml:id="br0">
      <inkml:brushProperty name="width" value="0.1" units="cm"/>
      <inkml:brushProperty name="height" value="0.1" units="cm"/>
    </inkml:brush>
  </inkml:definitions>
  <inkml:trace contextRef="#ctx0" brushRef="#br0">0 77 2625 0 0,'15'-19'1101'0'0,"-2"-7"4739"0"0,-14 25-5756 0 0,1 2-6 0 0,-1 0 0 0 0,0 0 0 0 0,1-1 0 0 0,-1 1 0 0 0,1 0 0 0 0,0 0 0 0 0,-1-1 0 0 0,1 1-1 0 0,-1 0 1 0 0,1 0 0 0 0,0 0 0 0 0,0 0 0 0 0,-1 0 0 0 0,1 0 0 0 0,0-1 0 0 0,0 1 0 0 0,0 0 0 0 0,0 0 0 0 0,0 0 0 0 0,0 0 0 0 0,0 0 0 0 0,1 0 0 0 0,-1 1-1 0 0,2 20-178 0 0,0-10 291 0 0,7 30 100 0 0,0-11 11 0 0,2 0-1 0 0,0 0 0 0 0,21 36 1 0 0,-11-33-309 0 0,-10-16 26 0 0,-8-12 7 0 0,0 0-1 0 0,0-1 1 0 0,1 1-1 0 0,0-1 1 0 0,7 7-1 0 0,-10-11-18 0 0,0 0 0 0 0,0 0 0 0 0,0 0 0 0 0,0-1 0 0 0,0 1 0 0 0,0-1-1 0 0,0 1 1 0 0,0-1 0 0 0,0 1 0 0 0,1-1 0 0 0,-1 1 0 0 0,0-1 0 0 0,0 0 0 0 0,0 0-1 0 0,1 0 1 0 0,-1 0 0 0 0,2 0 0 0 0,16-8 50 0 0,-17 6-54 0 0,0-1 0 0 0,-1 1-1 0 0,1-1 1 0 0,0 0 0 0 0,-1 1-1 0 0,0-1 1 0 0,1 0 0 0 0,-1 0-1 0 0,1-4 1 0 0,11-54-180 0 0,-13 48 31 0 0,1 0 0 0 0,-2 1 0 0 0,-3-24 0 0 0,-18-73-297 0 0,9 71 338 0 0,33 71 274 0 0,-7-10-130 0 0,-2-3 38 0 0,0-1 1 0 0,1-1-1 0 0,1 0 1 0 0,16 17-1 0 0,-28-34-68 0 0,0 0 1 0 0,1 1-1 0 0,-1-1 0 0 0,0 0 0 0 0,0 0 0 0 0,1-1 0 0 0,-1 1 0 0 0,1 0 0 0 0,-1 0 0 0 0,0-1 0 0 0,1 1 0 0 0,-1-1 0 0 0,1 1 0 0 0,0-1 0 0 0,-1 0 0 0 0,1 1 0 0 0,-1-1 0 0 0,1 0 1 0 0,0 0-1 0 0,-1 0 0 0 0,1 0 0 0 0,-1 0 0 0 0,4-1 0 0 0,-3-1-4 0 0,1 1 0 0 0,-1 0 1 0 0,0-1-1 0 0,0 1 0 0 0,0-1 1 0 0,0 1-1 0 0,0-1 0 0 0,0 0 1 0 0,-1 0-1 0 0,1 0 0 0 0,0 0 0 0 0,-1 0 1 0 0,2-4-1 0 0,2-3 5 0 0,-1 1 0 0 0,0-1-1 0 0,-1-1 1 0 0,0 1 0 0 0,-1-1 0 0 0,0 1 0 0 0,1-12-1 0 0,-2 9-2 0 0,-1 1-5 0 0,1 0 0 0 0,0 1 1 0 0,0-1-1 0 0,1 1 0 0 0,0 0 1 0 0,1 0-1 0 0,0 0 0 0 0,6-12 1 0 0,-9 22-12 0 0,5 27 60 0 0,-2-12-38 0 0,-1-6 5 0 0,-1 1 0 0 0,1-1 1 0 0,1 0-1 0 0,0 0 0 0 0,0 0 1 0 0,1 0-1 0 0,0 0 0 0 0,1-1 1 0 0,7 12-1 0 0,-10-18-5 0 0,0 0 1 0 0,0 0-1 0 0,0 0 0 0 0,1-1 0 0 0,-1 1 1 0 0,0-1-1 0 0,1 1 0 0 0,-1-1 0 0 0,1 0 1 0 0,0 0-1 0 0,-1 0 0 0 0,1 0 0 0 0,0 0 1 0 0,-1-1-1 0 0,4 1 0 0 0,-6-2 50 0 0,3-2-17 0 0,8-6-18 0 0,-5 6-24 0 0,0 0 1 0 0,1-1 0 0 0,-1 0 0 0 0,0 0 0 0 0,-1-1 0 0 0,1 1-1 0 0,-1-1 1 0 0,0-1 0 0 0,0 1 0 0 0,0-1 0 0 0,-1 1 0 0 0,0-2-1 0 0,0 1 1 0 0,5-12 0 0 0,-7 12-3 0 0,0 1 0 0 0,-1-1 0 0 0,0 0 0 0 0,0 0 0 0 0,0-11 0 0 0,-4-18-16 0 0,59 123 803 0 0,-53-85-771 0 0,-1 1 0 0 0,1-1 0 0 0,-1 0 0 0 0,1 0 0 0 0,0 0 0 0 0,0 0 0 0 0,0 0 0 0 0,1-1 0 0 0,3 3 1 0 0,0 0-4 0 0,6 2 13 0 0,13 9-240 0 0,-26-16 191 0 0,1 0 1 0 0,-1 0-1 0 0,1 0 1 0 0,-1 0-1 0 0,0 0 1 0 0,1 0-1 0 0,-1 1 1 0 0,1-1-1 0 0,-1 0 1 0 0,0 0 0 0 0,1 0-1 0 0,-1 1 1 0 0,0-1-1 0 0,1 0 1 0 0,-1 1-1 0 0,0-1 1 0 0,0 0-1 0 0,1 0 1 0 0,-1 1-1 0 0,0-1 1 0 0,0 1-1 0 0,0-1 1 0 0,1 0-1 0 0,-1 1 1 0 0,0-1-1 0 0,0 1 1 0 0,0-1-1 0 0,0 0 1 0 0,0 1-1 0 0,0-1 1 0 0,0 1-1 0 0,0-1 1 0 0,0 0-1 0 0,0 1 1 0 0,0-1-1 0 0,0 1 1 0 0,0-1-1 0 0,0 1 1 0 0,-2 3-338 0 0</inkml:trace>
</inkml:ink>
</file>

<file path=ppt/ink/ink58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1:07:46.914"/>
    </inkml:context>
    <inkml:brush xml:id="br0">
      <inkml:brushProperty name="width" value="0.1" units="cm"/>
      <inkml:brushProperty name="height" value="0.1" units="cm"/>
    </inkml:brush>
  </inkml:definitions>
  <inkml:trace contextRef="#ctx0" brushRef="#br0">56 1 5697 0 0,'5'35'6167'0'0,"-10"23"-5308"0"0,1-20-533 0 0,-18 151 1348 0 0,5-53-1367 0 0,12-80-290 0 0,0 31 29 0 0,3 45 7 0 0,4-49-74 0 0,7-57-190 0 0,-3-19-527 0 0</inkml:trace>
</inkml:ink>
</file>

<file path=ppt/ink/ink58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1:07:47.289"/>
    </inkml:context>
    <inkml:brush xml:id="br0">
      <inkml:brushProperty name="width" value="0.1" units="cm"/>
      <inkml:brushProperty name="height" value="0.1" units="cm"/>
    </inkml:brush>
  </inkml:definitions>
  <inkml:trace contextRef="#ctx0" brushRef="#br0">118 217 1232 0 0,'2'2'407'0'0,"-1"0"0"0"0,0-1 0 0 0,0 1 0 0 0,0 0-1 0 0,0 0 1 0 0,0 0 0 0 0,-1-1 0 0 0,1 1 0 0 0,0 0 0 0 0,-1 0-1 0 0,1 0 1 0 0,-1 2 0 0 0,1 50 1963 0 0,-2-26-1559 0 0,2-8-496 0 0,1 1-1 0 0,1-1 1 0 0,0 0 0 0 0,2 0-1 0 0,0 0 1 0 0,1 0-1 0 0,1-1 1 0 0,1 0 0 0 0,0-1-1 0 0,18 28 1 0 0,-26-41-269 0 0,-4-7 32 0 0,-13-15-39 0 0,-6-9-25 0 0,-24-32-30 0 0,12 2-5 0 0,21 26 18 0 0,1 0 0 0 0,2-1 0 0 0,1-1-1 0 0,1 1 1 0 0,-5-43 0 0 0,9 46 3 0 0,4-12 22 0 0,1 33-8 0 0,1 1 0 0 0,0 0 1 0 0,0-1-1 0 0,1 1 0 0 0,-1 0 0 0 0,1-1 1 0 0,1 1-1 0 0,-1 0 0 0 0,1 1 0 0 0,0-1 0 0 0,0 0 1 0 0,9-10-1 0 0,-10 14-6 0 0,0-1-1 0 0,0 1 1 0 0,0 0 0 0 0,1 0 0 0 0,-1 0 0 0 0,1 0-1 0 0,0 0 1 0 0,0 0 0 0 0,-1 1 0 0 0,1-1-1 0 0,0 1 1 0 0,0 0 0 0 0,6-2 0 0 0,-5 3 0 0 0,0-1 1 0 0,0 1-1 0 0,-1 0 0 0 0,1 0 1 0 0,0 1-1 0 0,0-1 1 0 0,0 1-1 0 0,-1-1 1 0 0,1 1-1 0 0,0 0 1 0 0,-1 1-1 0 0,1-1 1 0 0,-1 1-1 0 0,1-1 0 0 0,-1 1 1 0 0,5 4-1 0 0,-3-3 1 0 0,-1 1-1 0 0,1 0 0 0 0,-1 0 1 0 0,0 0-1 0 0,-1 0 0 0 0,1 1 1 0 0,-1-1-1 0 0,0 1 1 0 0,0 0-1 0 0,0 0 0 0 0,3 7 1 0 0,-5-9-7 0 0,0 1 1 0 0,0 0 0 0 0,0-1 0 0 0,0 1 0 0 0,-1 0 0 0 0,1 0 0 0 0,-1 0-1 0 0,0-1 1 0 0,0 1 0 0 0,-1 6 0 0 0,-3 2 27 0 0,-5 8 16 0 0,-25 21 49 0 0,29-25 325 0 0,5-12-1467 0 0,10-29-6147 0 0</inkml:trace>
</inkml:ink>
</file>

<file path=ppt/ink/ink58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1:07:47.687"/>
    </inkml:context>
    <inkml:brush xml:id="br0">
      <inkml:brushProperty name="width" value="0.1" units="cm"/>
      <inkml:brushProperty name="height" value="0.1" units="cm"/>
    </inkml:brush>
  </inkml:definitions>
  <inkml:trace contextRef="#ctx0" brushRef="#br0">25 0 6721 0 0,'-1'1'300'0'0,"0"-1"0"0"0,0 0 0 0 0,0 1-1 0 0,0-1 1 0 0,0 1 0 0 0,0-1 0 0 0,1 1-1 0 0,-1-1 1 0 0,0 1 0 0 0,0 0 0 0 0,0-1-1 0 0,1 1 1 0 0,-1 0 0 0 0,0-1 0 0 0,1 1-1 0 0,-1 0 1 0 0,1 0 0 0 0,-1 0 0 0 0,1 0-1 0 0,-1 0 1 0 0,0 1 0 0 0,-6 31 1019 0 0,7 29-1467 0 0,21 75 1266 0 0,-13-112-1791 0 0,6-16-699 0 0,-11-10 657 0 0,3-5-249 0 0,7-20-1191 0 0,-11 21 1679 0 0,1-9-412 0 0</inkml:trace>
</inkml:ink>
</file>

<file path=ppt/ink/ink58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1:07:48.050"/>
    </inkml:context>
    <inkml:brush xml:id="br0">
      <inkml:brushProperty name="width" value="0.1" units="cm"/>
      <inkml:brushProperty name="height" value="0.1" units="cm"/>
    </inkml:brush>
  </inkml:definitions>
  <inkml:trace contextRef="#ctx0" brushRef="#br0">137 12 5241 0 0,'-8'-10'5477'0'0,"-8"8"-3770"0"0,-25 17-1204 0 0,34-11-419 0 0,1 0 0 0 0,0 0 0 0 0,1 1 0 0 0,-1 0 0 0 0,1 0 0 0 0,0 0 0 0 0,0 1 0 0 0,-7 10 0 0 0,10-13-47 0 0,0-1 0 0 0,1 1-1 0 0,-1-1 1 0 0,1 1 0 0 0,0-1 0 0 0,0 1 0 0 0,0 0 0 0 0,0 0-1 0 0,0-1 1 0 0,1 1 0 0 0,-1 0 0 0 0,1 0 0 0 0,0 0-1 0 0,-1 0 1 0 0,1 0 0 0 0,1-1 0 0 0,-1 1 0 0 0,0 0 0 0 0,1 0-1 0 0,0 0 1 0 0,-1 0 0 0 0,1-1 0 0 0,0 1 0 0 0,0 0-1 0 0,1-1 1 0 0,-1 1 0 0 0,0-1 0 0 0,1 1 0 0 0,3 3-1 0 0,-4-5-27 0 0,0 0 0 0 0,0 0 0 0 0,0 0 1 0 0,0 0-1 0 0,1 0 0 0 0,-1 0 0 0 0,1 0 0 0 0,-1 0 0 0 0,0 0 0 0 0,1 0 0 0 0,0-1 0 0 0,-1 1 0 0 0,1-1 0 0 0,-1 1 0 0 0,1-1 0 0 0,0 0 0 0 0,-1 0 0 0 0,1 1 0 0 0,-1-1 0 0 0,1 0 0 0 0,0-1 0 0 0,-1 1 0 0 0,1 0 0 0 0,0 0 0 0 0,2-1 0 0 0,40-21 70 0 0,-22 9-34 0 0,1-4-1 0 0,-21 16-43 0 0,0-1 1 0 0,-1 0-1 0 0,1 1 1 0 0,0 0-1 0 0,0-1 0 0 0,0 1 1 0 0,0 0-1 0 0,0 0 1 0 0,1 0-1 0 0,-1 0 1 0 0,0 0-1 0 0,0 1 1 0 0,5-2-1 0 0,4 0 4 0 0,1-4 0 0 0,-11 5-4 0 0,0 0 0 0 0,1 0 1 0 0,-1 1-1 0 0,0-1 0 0 0,0 0 1 0 0,1 1-1 0 0,-1-1 0 0 0,1 1 1 0 0,-1 0-1 0 0,0-1 0 0 0,1 1 1 0 0,-1 0-1 0 0,1 0 0 0 0,-1 0 1 0 0,0 0-1 0 0,3 0 0 0 0,18 1 17 0 0,4 3-34 0 0,-25-3 138 0 0,0 7 64 0 0,1 1-150 0 0,1 2 94 0 0,6 2-123 0 0,5-2-177 0 0,12-1-308 0 0,23-4-475 0 0,-22-9 547 0 0,-25 2 352 0 0,0 1-1 0 0,0-1 1 0 0,0 0-1 0 0,0 0 1 0 0,0 0-1 0 0,-1 0 1 0 0,1 0-1 0 0,0 0 1 0 0,-1 0 0 0 0,1-1-1 0 0,-1 1 1 0 0,1 0-1 0 0,-1-1 1 0 0,2-2-1 0 0,-2 3 16 0 0,12-10-885 0 0</inkml:trace>
</inkml:ink>
</file>

<file path=ppt/ink/ink58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1:07:48.396"/>
    </inkml:context>
    <inkml:brush xml:id="br0">
      <inkml:brushProperty name="width" value="0.1" units="cm"/>
      <inkml:brushProperty name="height" value="0.1" units="cm"/>
    </inkml:brush>
  </inkml:definitions>
  <inkml:trace contextRef="#ctx0" brushRef="#br0">68 84 6201 0 0,'45'-63'1434'0'0,"-44"63"-1368"0"0,-1 0-1 0 0,0 0 1 0 0,0-1-1 0 0,0 1 1 0 0,0 0 0 0 0,0-1-1 0 0,0 1 1 0 0,0 0 0 0 0,0-1-1 0 0,0 1 1 0 0,0 0 0 0 0,0-1-1 0 0,0 1 1 0 0,0 0-1 0 0,0-1 1 0 0,0 1 0 0 0,0 0-1 0 0,0-1 1 0 0,0 1 0 0 0,0 0-1 0 0,-1-1 1 0 0,1 1-1 0 0,0 0 1 0 0,0 0 0 0 0,0-1-1 0 0,0 1 1 0 0,-1 0 0 0 0,1 0-1 0 0,0-1 1 0 0,0 1 0 0 0,-1 0-1 0 0,1 0 1 0 0,0-1-1 0 0,-1 1 1 0 0,1 0 0 0 0,0 0-1 0 0,-1 0 1 0 0,-19-8 1071 0 0,17 8-919 0 0,1-1 1 0 0,-1 1-1 0 0,1-1 0 0 0,-1 1 0 0 0,1 0 1 0 0,-1 0-1 0 0,1 0 0 0 0,-1 0 0 0 0,1 0 0 0 0,0 1 1 0 0,-1-1-1 0 0,1 1 0 0 0,-1 0 0 0 0,1-1 1 0 0,-4 3-1 0 0,1 2-50 0 0,0 0-1 0 0,0 1 1 0 0,0 0 0 0 0,1-1 0 0 0,0 2 0 0 0,0-1 0 0 0,-5 12-1 0 0,4 10 119 0 0,8-8-171 0 0,0-14-95 0 0,0 1-1 0 0,1 0 1 0 0,0-1 0 0 0,0 0-1 0 0,0 0 1 0 0,1 0 0 0 0,0-1-1 0 0,0 1 1 0 0,0-1 0 0 0,1-1-1 0 0,0 1 1 0 0,0-1 0 0 0,11 7-1 0 0,-12-8-14 0 0,1 0 5 0 0,0 1 1 0 0,1-1-1 0 0,-1-1 1 0 0,1 1-1 0 0,0-1 0 0 0,0 0 1 0 0,0-1-1 0 0,0 1 1 0 0,0-1-1 0 0,0-1 0 0 0,0 0 1 0 0,0 0-1 0 0,0 0 1 0 0,1 0-1 0 0,-1-1 0 0 0,0-1 1 0 0,0 1-1 0 0,12-5 1 0 0,5-3 9 0 0,-1-1 1 0 0,0-1 0 0 0,34-22 0 0 0,-51 29-31 0 0,12-9 3 0 0,7-16-79 0 0,-24 28 79 0 0,0 0 1 0 0,-1-1 0 0 0,1 1 0 0 0,0 0 0 0 0,-1-1 0 0 0,1 1 0 0 0,-1-1 0 0 0,1 1 0 0 0,-1-1 0 0 0,0 1 0 0 0,1 0 0 0 0,-1-1 0 0 0,0 1 0 0 0,0-1-1 0 0,0 1 1 0 0,0-1 0 0 0,-1 1 0 0 0,1-1 0 0 0,-1-1 0 0 0,1 1 2 0 0,-1 1 0 0 0,0 0-1 0 0,0 0 1 0 0,1 0 0 0 0,-1-1 0 0 0,0 1-1 0 0,0 0 1 0 0,0 0 0 0 0,0 1 0 0 0,-1-1-1 0 0,1 0 1 0 0,0 0 0 0 0,0 0-1 0 0,0 1 1 0 0,-3-2 0 0 0,-13-10-43 0 0,-1-1 4 0 0,18 13 42 0 0,0 0 1 0 0,-1 0 0 0 0,1-1 0 0 0,-1 1-1 0 0,1 0 1 0 0,0 0 0 0 0,-1 0-1 0 0,1 0 1 0 0,-1 0 0 0 0,1 0-1 0 0,0 0 1 0 0,-1-1 0 0 0,1 1-1 0 0,-1 0 1 0 0,1 0 0 0 0,0 1-1 0 0,-1-1 1 0 0,1 0 0 0 0,-1 0-1 0 0,1 0 1 0 0,0 0 0 0 0,-1 0-1 0 0,1 0 1 0 0,-1 0 0 0 0,1 1-1 0 0,0-1 1 0 0,-1 0 0 0 0,1 0 0 0 0,0 1-1 0 0,-1-1 1 0 0,1 0 0 0 0,0 0-1 0 0,-1 1 1 0 0,1 0 0 0 0,-15 9-10 0 0,14-10 11 0 0,0 1 0 0 0,0-1 1 0 0,1 0-1 0 0,-1 1 0 0 0,0-1 1 0 0,0 1-1 0 0,0-1 1 0 0,0 1-1 0 0,1-1 0 0 0,-1 1 1 0 0,0 0-1 0 0,1-1 0 0 0,-1 1 1 0 0,0 0-1 0 0,1-1 0 0 0,-1 1 1 0 0,1 0-1 0 0,-1 0 1 0 0,1 0-1 0 0,-1 1 0 0 0,-2 4 11 0 0,1 1-1 0 0,0-1 0 0 0,0 0 1 0 0,1 1-1 0 0,0 0 1 0 0,0-1-1 0 0,0 1 0 0 0,1 0 1 0 0,0-1-1 0 0,0 1 1 0 0,1 0-1 0 0,0-1 0 0 0,0 1 1 0 0,0-1-1 0 0,1 1 1 0 0,3 6-1 0 0,-3-8-5 0 0,0 0 1 0 0,1-1-1 0 0,0 0 1 0 0,0 1-1 0 0,0-1 1 0 0,0 0-1 0 0,1-1 1 0 0,-1 1-1 0 0,1-1 1 0 0,0 1-1 0 0,6 2 1 0 0,-5-2-2 0 0,1-1-1 0 0,0 0 1 0 0,0 0 0 0 0,0-1 0 0 0,12 3-1 0 0,-13-4-3 0 0,1 0-1 0 0,-1 0 0 0 0,1-1 0 0 0,0 0 0 0 0,-1 0 1 0 0,1 0-1 0 0,-1-1 0 0 0,1 0 0 0 0,8-2 0 0 0,24-4-270 0 0,-11 0-78 0 0,-23 6 185 0 0,0-1 0 0 0,0 0 1 0 0,0 0-1 0 0,0 0 0 0 0,0-1 0 0 0,-1 0 0 0 0,1 1 0 0 0,3-5 1 0 0,-2 2-580 0 0</inkml:trace>
</inkml:ink>
</file>

<file path=ppt/ink/ink58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1:07:48.850"/>
    </inkml:context>
    <inkml:brush xml:id="br0">
      <inkml:brushProperty name="width" value="0.1" units="cm"/>
      <inkml:brushProperty name="height" value="0.1" units="cm"/>
    </inkml:brush>
  </inkml:definitions>
  <inkml:trace contextRef="#ctx0" brushRef="#br0">32 54 2849 0 0,'-22'-21'3762'0'0,"21"20"-3602"0"0,1 0-1 0 0,-1 0 1 0 0,0 1 0 0 0,0-1-1 0 0,1 0 1 0 0,-1 0 0 0 0,1 0 0 0 0,-1 0-1 0 0,1 1 1 0 0,-1-1 0 0 0,1 0 0 0 0,0 0-1 0 0,-1 0 1 0 0,1 0 0 0 0,0 0-1 0 0,0 0 1 0 0,0 0 0 0 0,0 0 0 0 0,0 0-1 0 0,0 0 1 0 0,0 0 0 0 0,0 0-1 0 0,0 0 1 0 0,0 0 0 0 0,-1-8 3167 0 0,99 172-2558 0 0,-84-134-529 0 0,1-1 0 0 0,1 0 0 0 0,1-1 0 0 0,1-1 0 0 0,36 38-1 0 0,-53-63-237 0 0,-1 0 0 0 0,1 0 0 0 0,0-1 0 0 0,-1 1 0 0 0,1 0 0 0 0,0-1 0 0 0,-1 1 0 0 0,1-1 0 0 0,0 1 0 0 0,0-1 0 0 0,0 1 0 0 0,-1-1 0 0 0,1 1 0 0 0,0-1-1 0 0,0 0 1 0 0,0 1 0 0 0,0-1 0 0 0,0 0 0 0 0,0 0 0 0 0,0 0 0 0 0,0 0 0 0 0,0 0 0 0 0,0 0 0 0 0,0 0 0 0 0,0 0 0 0 0,0 0 0 0 0,-1 0 0 0 0,1-1 0 0 0,0 1-1 0 0,0 0 1 0 0,0-1 0 0 0,0 1 0 0 0,0 0 0 0 0,0-1 0 0 0,-1 1 0 0 0,1-1 0 0 0,1-1 0 0 0,17-31 72 0 0,-17 23-70 0 0,-3-2 2 0 0,0 1 0 0 0,9-4 0 0 0,-2 8-4 0 0,5-2 4 0 0,13 0 0 0 0,-18 8-8 0 0,9-2-9 0 0,-5 1 3 0 0,-3 2 0 0 0,-6 1 4 0 0,-11 28-12 0 0,9-27 17 0 0,-1 0 0 0 0,1-1 0 0 0,0 1 0 0 0,-1-1 0 0 0,1 1-1 0 0,-1-1 1 0 0,0 0 0 0 0,1 1 0 0 0,-1-1 0 0 0,0 0 0 0 0,0 0 0 0 0,0 0-1 0 0,0-1 1 0 0,1 1 0 0 0,-1 0 0 0 0,-1-1 0 0 0,1 1 0 0 0,0-1 0 0 0,-2 1-1 0 0,0-1 1 0 0,1 1 0 0 0,-1 0-1 0 0,0 0 1 0 0,1 1 0 0 0,-1-1-1 0 0,1 1 1 0 0,-1-1 0 0 0,1 1-1 0 0,0 0 1 0 0,0 0 0 0 0,-5 4-1 0 0,6-3 2 0 0,-1-1-1 0 0,0 0 0 0 0,0 0 1 0 0,0 0-1 0 0,-1 0 0 0 0,1-1 1 0 0,0 1-1 0 0,-1-1 0 0 0,1 0 1 0 0,-1 0-1 0 0,1 0 0 0 0,-1 0 1 0 0,-6 0-1 0 0,-8-4-170 0 0,16-4-1921 0 0,25-9-4311 0 0</inkml:trace>
</inkml:ink>
</file>

<file path=ppt/ink/ink58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1:07:49.220"/>
    </inkml:context>
    <inkml:brush xml:id="br0">
      <inkml:brushProperty name="width" value="0.1" units="cm"/>
      <inkml:brushProperty name="height" value="0.1" units="cm"/>
    </inkml:brush>
  </inkml:definitions>
  <inkml:trace contextRef="#ctx0" brushRef="#br0">1 137 4521 0 0,'108'-19'1200'0'0,"-104"18"-955"0"0,0 1 0 0 0,-1-1 0 0 0,1 0 0 0 0,0 0 0 0 0,-1-1 0 0 0,1 1 0 0 0,-1-1 0 0 0,5-2 0 0 0,-3-4 1689 0 0,-5 2 117 0 0,0 6-1946 0 0,0 0 33 0 0,0-1 0 0 0,0 1-1 0 0,0-1 1 0 0,0 1 0 0 0,0-1 0 0 0,0 1 0 0 0,0-1 0 0 0,0 1 0 0 0,0-1-1 0 0,0 1 1 0 0,0-1 0 0 0,-1 1 0 0 0,1-1 0 0 0,0 1 0 0 0,0-1-1 0 0,-1 1 1 0 0,1-1 0 0 0,0 1 0 0 0,-1 0 0 0 0,1-1 0 0 0,0 1-1 0 0,-1 0 1 0 0,1-1 0 0 0,0 1 0 0 0,-1 0 0 0 0,1-1 0 0 0,-1 1 0 0 0,1 0-1 0 0,-1-1 1 0 0,-5 3 965 0 0,1 3-803 0 0,0 2-216 0 0,0 0-1 0 0,1 1 1 0 0,0 0-1 0 0,0 0 1 0 0,0 0-1 0 0,-3 14 1 0 0,8-21-70 0 0,-1 0 1 0 0,0 1 0 0 0,0-1-1 0 0,1 0 1 0 0,-1 0 0 0 0,0 1 0 0 0,1-1-1 0 0,-1 0 1 0 0,1 0 0 0 0,0 1-1 0 0,-1-1 1 0 0,1 0 0 0 0,0 0 0 0 0,0 0-1 0 0,0 0 1 0 0,-1 0 0 0 0,1 0-1 0 0,0 0 1 0 0,1 0 0 0 0,-1-1 0 0 0,0 1-1 0 0,0 0 1 0 0,0 0 0 0 0,0-1-1 0 0,0 1 1 0 0,1-1 0 0 0,-1 1-1 0 0,0-1 1 0 0,1 0 0 0 0,-1 1 0 0 0,3-1-1 0 0,35 8 162 0 0,-21-8-173 0 0,0 0-1 0 0,0-1 0 0 0,0-1 1 0 0,-1-1-1 0 0,1-1 0 0 0,-1 0 1 0 0,29-11-1 0 0,-36 11-26 0 0,0-1-1 0 0,-1 1 1 0 0,0-2-1 0 0,0 1 1 0 0,9-8 0 0 0,-17 12 20 0 0,0 0 0 0 0,0 0 0 0 0,0 0 0 0 0,0 0 0 0 0,0 0 0 0 0,0 0 1 0 0,0 0-1 0 0,0 0 0 0 0,0-1 0 0 0,-1 1 0 0 0,1 0 0 0 0,0-1 0 0 0,-1 1 1 0 0,1 0-1 0 0,-1-1 0 0 0,1 1 0 0 0,-1 0 0 0 0,0-1 0 0 0,0 1 0 0 0,0-1 1 0 0,0 1-1 0 0,0-1 0 0 0,0 1 0 0 0,0-1 0 0 0,0 1 0 0 0,0-1 0 0 0,-1 1 0 0 0,1 0 1 0 0,0-1-1 0 0,-1 1 0 0 0,1 0 0 0 0,-1-1 0 0 0,0 1 0 0 0,1 0 0 0 0,-1-1 1 0 0,0 1-1 0 0,0 0 0 0 0,0 0 0 0 0,0 0 0 0 0,0 0 0 0 0,0 0 0 0 0,0 0 1 0 0,0 0-1 0 0,0 0 0 0 0,-3-1 0 0 0,-11-9-24 0 0,-8-5 0 0 0,16 11 20 0 0,-1 1-1 0 0,0 0 1 0 0,-1 0-1 0 0,1 1 1 0 0,-12-3-1 0 0,-38-4-16 0 0,49 9-67 0 0,-1 0-1 0 0,1 1 1 0 0,-1 0-1 0 0,1 1 1 0 0,0-1 0 0 0,-17 5-1 0 0,25-5 15 0 0,0 1 1 0 0,1-1-1 0 0,-1 0 0 0 0,0 0 1 0 0,1 0-1 0 0,-1 1 0 0 0,0-1 1 0 0,1 0-1 0 0,-1 0 0 0 0,1 1 1 0 0,-1-1-1 0 0,0 1 0 0 0,1-1 1 0 0,-1 1-1 0 0,1-1 0 0 0,-1 1 1 0 0,1-1-1 0 0,-1 1 0 0 0,1-1 1 0 0,0 1-1 0 0,-1-1 0 0 0,1 1 1 0 0,0 0-1 0 0,-1-1 0 0 0,1 1 1 0 0,0 0-1 0 0,0-1 0 0 0,-1 1 1 0 0,1 0-1 0 0,0-1 0 0 0,0 1 1 0 0,0 0-1 0 0,0 0 0 0 0,0-1 0 0 0,0 1 1 0 0,0 0-1 0 0,0-1 0 0 0,0 1 1 0 0,1 0-1 0 0,-1 1 0 0 0,2 4-1203 0 0</inkml:trace>
</inkml:ink>
</file>

<file path=ppt/ink/ink58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1:07:49.622"/>
    </inkml:context>
    <inkml:brush xml:id="br0">
      <inkml:brushProperty name="width" value="0.1" units="cm"/>
      <inkml:brushProperty name="height" value="0.1" units="cm"/>
    </inkml:brush>
  </inkml:definitions>
  <inkml:trace contextRef="#ctx0" brushRef="#br0">31 0 5369 0 0,'-7'4'2449'0'0,"4"-4"-1505"0"0,0 0-536 0 0,1 0-184 0 0,1 0-144 0 0,-1 0 0 0 0,1 0 48 0 0,-1 0 304 0 0,0 0-792 0 0,1 0 8 0 0,-1 0 304 0 0,1 0-336 0 0,-1 0 48 0 0,1 0 8 0 0</inkml:trace>
</inkml:ink>
</file>

<file path=ppt/ink/ink58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1:07:49.983"/>
    </inkml:context>
    <inkml:brush xml:id="br0">
      <inkml:brushProperty name="width" value="0.1" units="cm"/>
      <inkml:brushProperty name="height" value="0.1" units="cm"/>
    </inkml:brush>
  </inkml:definitions>
  <inkml:trace contextRef="#ctx0" brushRef="#br0">24 2 5521 0 0,'-6'-1'3513'0'0,"4"1"-3121"0"0,1 0-168 0 0,-1 0-72 0 0,1 0-32 0 0,-1 0 88 0 0,1 0 8 0 0,-1 0-312 0 0,0 0 96 0 0,1 0-48 0 0,-1 0 8 0 0,1 0-136 0 0</inkml:trace>
</inkml:ink>
</file>

<file path=ppt/ink/ink5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23:33:13.377"/>
    </inkml:context>
    <inkml:brush xml:id="br0">
      <inkml:brushProperty name="width" value="0.05" units="cm"/>
      <inkml:brushProperty name="height" value="0.05" units="cm"/>
      <inkml:brushProperty name="color" value="#E71224"/>
    </inkml:brush>
  </inkml:definitions>
  <inkml:trace contextRef="#ctx0" brushRef="#br0">195 365 7578 0 0,'-29'6'4373'0'0,"-9"2"-3441"0"0,29-3-868 0 0,-1 0 1 0 0,1 1 0 0 0,0 0-1 0 0,1 0 1 0 0,0 1 0 0 0,0 0-1 0 0,0 0 1 0 0,1 1-1 0 0,0 0 1 0 0,-8 11 0 0 0,12-15-50 0 0,0 1 0 0 0,0-1 0 0 0,0 1 0 0 0,0 0 1 0 0,1 0-1 0 0,-1 0 0 0 0,1 0 0 0 0,1 0 1 0 0,-1 1-1 0 0,1-1 0 0 0,0 0 0 0 0,0 1 0 0 0,0-1 1 0 0,1 1-1 0 0,0-1 0 0 0,0 1 0 0 0,1-1 0 0 0,-1 1 1 0 0,1-1-1 0 0,0 1 0 0 0,4 9 0 0 0,-5-14-12 0 0,1 0 0 0 0,0 0 0 0 0,0 0 0 0 0,0 0 0 0 0,0 0 0 0 0,0 0 0 0 0,0 0 0 0 0,1 0-1 0 0,-1 0 1 0 0,0 0 0 0 0,0-1 0 0 0,1 1 0 0 0,-1-1 0 0 0,0 1 0 0 0,1-1 0 0 0,-1 1 0 0 0,1-1 0 0 0,-1 0-1 0 0,0 1 1 0 0,1-1 0 0 0,-1 0 0 0 0,1 0 0 0 0,-1 0 0 0 0,1 0 0 0 0,-1-1 0 0 0,1 1 0 0 0,-1 0 0 0 0,0 0-1 0 0,1-1 1 0 0,-1 1 0 0 0,1-1 0 0 0,-1 1 0 0 0,2-2 0 0 0,52-25 37 0 0,-44 20-47 0 0,36-25 22 0 0,-41 26-11 0 0,1 1-1 0 0,-1 0 1 0 0,1 1-1 0 0,0-1 0 0 0,0 1 1 0 0,1 0-1 0 0,-1 1 0 0 0,11-3 1 0 0,-7 0-3 0 0,6 0-2 0 0,-16 6-6 0 0,34 50-241 0 0,-33-48 248 0 0,-1-1-66 0 0,0-1 1 0 0,0 1-1 0 0,-1-1 1 0 0,1 1-1 0 0,0 0 0 0 0,0-1 1 0 0,0 1-1 0 0,0-1 0 0 0,0 0 1 0 0,0 1-1 0 0,0-1 1 0 0,0 0-1 0 0,0 0 0 0 0,0 1 1 0 0,0-1-1 0 0,0 0 1 0 0,0 0-1 0 0,0 0 0 0 0,1 0 1 0 0,9-3-511 0 0</inkml:trace>
  <inkml:trace contextRef="#ctx0" brushRef="#br0" timeOffset="1">437 1 6257 0 0,'-5'8'6501'0'0,"2"27"-6099"0"0,7 5-126 0 0,2-1 0 0 0,16 61 0 0 0,-6-32 215 0 0,-9-35-356 0 0,30 111 1034 0 0,-33-131-1129 0 0,2 1 0 0 0,-1-2 0 0 0,1 1 1 0 0,1 0-1 0 0,0-1 0 0 0,1-1 0 0 0,0 1 1 0 0,13 12-1 0 0,4-11-627 0 0,-25-13 543 0 0,1 0 0 0 0,-1 1 0 0 0,1-1 0 0 0,-1 0 0 0 0,1 0 0 0 0,0 0 0 0 0,-1 0 1 0 0,1 0-1 0 0,0 0 0 0 0,-1 0 0 0 0,1 0 0 0 0,-1 0 0 0 0,1 0 0 0 0,0-1 0 0 0,-1 1 1 0 0,1 0-1 0 0,-1 0 0 0 0,1 0 0 0 0,-1-1 0 0 0,1 1 0 0 0,0 0 0 0 0,-1-1 0 0 0,1 1 1 0 0,-1 0-1 0 0,0-1 0 0 0,1 1 0 0 0,-1-1 0 0 0,1 1 0 0 0,-1-1 0 0 0,0 1 0 0 0,1-1 1 0 0,-1 1-1 0 0,0-1 0 0 0,1 1 0 0 0,-1-1 0 0 0,0 1 0 0 0,0-1 0 0 0,1 0 0 0 0,-1 1 1 0 0,0-1-1 0 0,0 1 0 0 0,0-2 0 0 0,1-6-1024 0 0</inkml:trace>
</inkml:ink>
</file>

<file path=ppt/ink/ink58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1:07:52.448"/>
    </inkml:context>
    <inkml:brush xml:id="br0">
      <inkml:brushProperty name="width" value="0.1" units="cm"/>
      <inkml:brushProperty name="height" value="0.1" units="cm"/>
    </inkml:brush>
  </inkml:definitions>
  <inkml:trace contextRef="#ctx0" brushRef="#br0">270 111 5049 0 0,'16'31'888'0'0,"0"0"33"0"0,-2-6 3351 0 0,-16-33-1784 0 0,1-7-1589 0 0,1-6-303 0 0,0 21-594 0 0,4-41 171 0 0,13-17-153 0 0,-3 11 1 0 0,-15 48-22 0 0,1-1 1 0 0,0 0-1 0 0,0 0 1 0 0,-1 0 0 0 0,1 0-1 0 0,0 0 1 0 0,-1 1 0 0 0,1-1-1 0 0,0 0 1 0 0,-1 0-1 0 0,1 0 1 0 0,0 0 0 0 0,-1 0-1 0 0,1 0 1 0 0,0 0 0 0 0,-1 0-1 0 0,1 0 1 0 0,0 0-1 0 0,-1 0 1 0 0,1-1 0 0 0,0 1-1 0 0,-1 0 1 0 0,1 0 0 0 0,0 0-1 0 0,0 0 1 0 0,-1 0-1 0 0,1-1 1 0 0,0 1 0 0 0,-1 0-1 0 0,1 0 1 0 0,0 0 0 0 0,0-1-1 0 0,0 1 1 0 0,-1 0-1 0 0,1 0 1 0 0,0-1 0 0 0,0 1-1 0 0,0 0 1 0 0,-1 0-1 0 0,1-1 1 0 0,0 1 0 0 0,0 0-1 0 0,0-1 1 0 0,0 1 0 0 0,0 0-1 0 0,0-1 1 0 0,0 1-1 0 0,0 0 1 0 0,0-1 0 0 0,0 1-1 0 0,0 0 1 0 0,0-1 0 0 0,-85 72 17 0 0,63-50-9 0 0,-1-1 1 0 0,-30 19-1 0 0,-5 4 4 0 0,42-31-11 0 0,-34 28-1 0 0,49-39 1 0 0,-1 0 0 0 0,1 0 0 0 0,0 0 0 0 0,0 1 0 0 0,0-1-1 0 0,0 0 1 0 0,0 1 0 0 0,0-1 0 0 0,0 0 0 0 0,0 1-1 0 0,0-1 1 0 0,0 1 0 0 0,1 0 0 0 0,-1-1 0 0 0,1 1-1 0 0,-1 0 1 0 0,1-1 0 0 0,0 1 0 0 0,0 0 0 0 0,0-1-1 0 0,0 1 1 0 0,0 0 0 0 0,0-1 0 0 0,0 1 0 0 0,0 0-1 0 0,0-1 1 0 0,1 1 0 0 0,-1 0 0 0 0,2 1 0 0 0,2-1-1 0 0,0 0 1 0 0,1 0-1 0 0,-1 0 1 0 0,1-1-1 0 0,-1 0 1 0 0,1 0-1 0 0,0 0 1 0 0,-1-1-1 0 0,1 1 1 0 0,0-1-1 0 0,0 0 1 0 0,8-1-1 0 0,-5 1 0 0 0,47-5 5 0 0,-15 2 0 0 0,-15 2-1 0 0,-1 3-2 0 0,-10 1-2 0 0,-11-2 0 0 0,0 1 0 0 0,-1-1 0 0 0,1 1 0 0 0,-1 0 0 0 0,0 0 0 0 0,0 0 0 0 0,1 0 0 0 0,-1 0 0 0 0,0 1 0 0 0,-1-1 0 0 0,1 0 0 0 0,0 1 0 0 0,-1 0 0 0 0,0-1 0 0 0,1 1 0 0 0,-1 0 0 0 0,1 3 0 0 0,6 28-24 0 0,-33-10 18 0 0,20-19 5 0 0,-20 21 18 0 0,-2-1-1 0 0,-40 29 1 0 0,51-43-21 0 0,1 1 1 0 0,1 1 0 0 0,0 1-1 0 0,-17 21 1 0 0,24-27 1 0 0,1 1 0 0 0,0 0 0 0 0,0 0 1 0 0,1 0-1 0 0,0 1 0 0 0,0 0 0 0 0,1 0 1 0 0,1 0-1 0 0,-3 11 0 0 0,5-19 3 0 0,1-1-1 0 0,0 1 1 0 0,-1 0-1 0 0,1 0 1 0 0,0-1-1 0 0,0 1 1 0 0,0 0-1 0 0,0 0 1 0 0,1-1-1 0 0,-1 1 1 0 0,0 0-1 0 0,1 0 1 0 0,-1-1-1 0 0,1 1 1 0 0,-1 0-1 0 0,1-1 1 0 0,0 1-1 0 0,0-1 1 0 0,0 1-1 0 0,0-1 1 0 0,0 1-1 0 0,0-1 1 0 0,0 0-1 0 0,0 1 1 0 0,1-1-1 0 0,-1 0 1 0 0,0 0 0 0 0,1 0-1 0 0,-1 0 1 0 0,1 0-1 0 0,-1 0 1 0 0,1 0-1 0 0,-1-1 1 0 0,1 1-1 0 0,0-1 1 0 0,2 1-1 0 0,6 1 5 0 0,0 0 0 0 0,0-2 0 0 0,0 1 0 0 0,0-1-1 0 0,13-2 1 0 0,-1 1 1 0 0,7-1-5 0 0,0 0 0 0 0,28-8 0 0 0,7-1-3 0 0,-37 8-30 0 0,14-4 42 0 0,24-4 26 0 0,-21 6-77 0 0,-3 4-119 0 0,-15 3-38 0 0,-16 1-829 0 0</inkml:trace>
</inkml:ink>
</file>

<file path=ppt/ink/ink58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1:07:52.931"/>
    </inkml:context>
    <inkml:brush xml:id="br0">
      <inkml:brushProperty name="width" value="0.1" units="cm"/>
      <inkml:brushProperty name="height" value="0.1" units="cm"/>
    </inkml:brush>
  </inkml:definitions>
  <inkml:trace contextRef="#ctx0" brushRef="#br0">102 1 3305 0 0,'-3'3'4216'0'0,"-3"-2"-3142"0"0,1-2-468 0 0,0 1 1233 0 0,3 1-1743 0 0,0 0 0 0 0,0 0 1 0 0,0 1-1 0 0,1-1 1 0 0,-1 1-1 0 0,0-1 0 0 0,0 1 1 0 0,1-1-1 0 0,-1 1 0 0 0,1 0 1 0 0,0 0-1 0 0,-1 0 0 0 0,1 0 1 0 0,0 0-1 0 0,0 0 1 0 0,0 0-1 0 0,1 0 0 0 0,-1 0 1 0 0,0 0-1 0 0,1 1 0 0 0,-1 1 1 0 0,-16 33 121 0 0,9-26-189 0 0,5-8-5 0 0,0 1 0 0 0,0 0 0 0 0,0 0 0 0 0,1 0 0 0 0,0 0 0 0 0,0 0 0 0 0,0 0 0 0 0,0 1 1 0 0,1-1-1 0 0,-1 0 0 0 0,1 1 0 0 0,0 0 0 0 0,1-1 0 0 0,-1 1 0 0 0,1 0 0 0 0,0-1 0 0 0,0 1 0 0 0,0 0 0 0 0,2 5 0 0 0,-1 3 9 0 0,0 0 1 0 0,1-1-1 0 0,1 1 0 0 0,0-1 0 0 0,1 1 0 0 0,0-1 1 0 0,1 0-1 0 0,1 0 0 0 0,-1-1 0 0 0,2 0 0 0 0,0 0 0 0 0,0 0 1 0 0,1-1-1 0 0,0 0 0 0 0,14 13 0 0 0,-20-21-24 0 0,1 0-1 0 0,-1 0 1 0 0,1 0-1 0 0,-1-1 1 0 0,1 1 0 0 0,0-1-1 0 0,-1 1 1 0 0,1-1-1 0 0,0 0 1 0 0,0 0-1 0 0,0 0 1 0 0,0 0 0 0 0,0-1-1 0 0,0 1 1 0 0,0-1-1 0 0,6 0 1 0 0,0-1-155 0 0,0 0 1 0 0,0-1-1 0 0,-1 0 0 0 0,14-5 1 0 0,-14 4-197 0 0,-7-2-1190 0 0,12-40 254 0 0,-3-14-245 0 0</inkml:trace>
</inkml:ink>
</file>

<file path=ppt/ink/ink58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1:07:53.280"/>
    </inkml:context>
    <inkml:brush xml:id="br0">
      <inkml:brushProperty name="width" value="0.1" units="cm"/>
      <inkml:brushProperty name="height" value="0.1" units="cm"/>
    </inkml:brush>
  </inkml:definitions>
  <inkml:trace contextRef="#ctx0" brushRef="#br0">10 32 5369 0 0,'-3'-15'5377'0'0,"1"8"-5201"0"0,1 4-136 0 0,1 2 0 0 0,-2-1 8 0 0,1 0 0 0 0,1 1 48 0 0,0 6-720 0 0,3 14-4665 0 0</inkml:trace>
</inkml:ink>
</file>

<file path=ppt/ink/ink58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1:07:53.665"/>
    </inkml:context>
    <inkml:brush xml:id="br0">
      <inkml:brushProperty name="width" value="0.1" units="cm"/>
      <inkml:brushProperty name="height" value="0.1" units="cm"/>
    </inkml:brush>
  </inkml:definitions>
  <inkml:trace contextRef="#ctx0" brushRef="#br0">1 219 5857 0 0,'81'32'821'0'0,"-43"-19"-273"0"0,-15-12 845 0 0,-22-1-1325 0 0,0-1 1 0 0,0 0 0 0 0,0 1-1 0 0,0-1 1 0 0,0 0-1 0 0,0 0 1 0 0,0 0-1 0 0,-1 0 1 0 0,1 0 0 0 0,0 0-1 0 0,0 0 1 0 0,-1 0-1 0 0,1 0 1 0 0,-1 0 0 0 0,1 0-1 0 0,0-2 1 0 0,7-11 396 0 0,55-26 762 0 0,-63 32-3358 0 0</inkml:trace>
  <inkml:trace contextRef="#ctx0" brushRef="#br0" timeOffset="1">80 1 5153 0 0,'1'5'5161'0'0,"-1"-2"-5017"0"0,3-5 16 0 0,-3 1 8 0 0,4 1-136 0 0,5 0 128 0 0,-1 0-88 0 0,1 0-416 0 0,3 1 312 0 0,-3 2-64 0 0,-4-1-304 0 0</inkml:trace>
</inkml:ink>
</file>

<file path=ppt/ink/ink58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1:07:54.060"/>
    </inkml:context>
    <inkml:brush xml:id="br0">
      <inkml:brushProperty name="width" value="0.1" units="cm"/>
      <inkml:brushProperty name="height" value="0.1" units="cm"/>
    </inkml:brush>
  </inkml:definitions>
  <inkml:trace contextRef="#ctx0" brushRef="#br0">6 0 6161 0 0,'-3'16'6526'0'0,"1"20"-5922"0"0,3-5-503 0 0,5 14 165 0 0,-2-11-6 0 0,0 13 66 0 0,0 8-267 0 0,1-20-234 0 0,1 0-174 0 0,0-12 18 0 0,-4-18 294 0 0,4 19-289 0 0,-5-16-24 0 0,-2-4 3 0 0,-4 0-70 0 0</inkml:trace>
</inkml:ink>
</file>

<file path=ppt/ink/ink58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1:07:54.403"/>
    </inkml:context>
    <inkml:brush xml:id="br0">
      <inkml:brushProperty name="width" value="0.1" units="cm"/>
      <inkml:brushProperty name="height" value="0.1" units="cm"/>
    </inkml:brush>
  </inkml:definitions>
  <inkml:trace contextRef="#ctx0" brushRef="#br0">1 101 5097 0 0,'1'-27'843'0'0,"4"-26"1427"0"0,0 38 881 0 0,-13 180-2341 0 0,8-142-770 0 0,0-16-27 0 0,0 0 1 0 0,0 0-1 0 0,0-1 0 0 0,1 1 0 0 0,0 0 0 0 0,0 0 1 0 0,0-1-1 0 0,1 1 0 0 0,0-1 0 0 0,1 1 0 0 0,0-1 1 0 0,-1 0-1 0 0,2 0 0 0 0,4 7 0 0 0,-6-12-7 0 0,-1 1 0 0 0,1-1 0 0 0,0 0 0 0 0,0 0-1 0 0,0 0 1 0 0,0-1 0 0 0,0 1 0 0 0,1 0 0 0 0,-1-1 0 0 0,0 1-1 0 0,0-1 1 0 0,0 0 0 0 0,0 0 0 0 0,1 0 0 0 0,-1 0 0 0 0,0 0-1 0 0,0 0 1 0 0,1-1 0 0 0,-1 1 0 0 0,0-1 0 0 0,0 1 0 0 0,4-3-1 0 0,54-21 136 0 0,-51 18-135 0 0,0-1 1 0 0,-1 1-1 0 0,0-2 0 0 0,0 1 0 0 0,-1-1 1 0 0,0 0-1 0 0,0-1 0 0 0,-1 1 0 0 0,0-1 1 0 0,6-12-1 0 0,1 0 9 0 0,-10 17-13 0 0,-1 0 0 0 0,0-1 0 0 0,0 1 0 0 0,0-1 0 0 0,0 0 0 0 0,0 1 0 0 0,-1-1 0 0 0,0 0 0 0 0,0 0 0 0 0,0 0 0 0 0,-1 0 0 0 0,0-9 0 0 0,-6-34 22 0 0,5 41-22 0 0,-5-6 4 0 0,-13 0 2 0 0,-4 5-1 0 0,8 6-5 0 0,2 2-8 0 0,-7 1-26 0 0,2 3-36 0 0,-4 13-117 0 0,23-10-2010 0 0</inkml:trace>
</inkml:ink>
</file>

<file path=ppt/ink/ink58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1:07:55.073"/>
    </inkml:context>
    <inkml:brush xml:id="br0">
      <inkml:brushProperty name="width" value="0.1" units="cm"/>
      <inkml:brushProperty name="height" value="0.1" units="cm"/>
    </inkml:brush>
  </inkml:definitions>
  <inkml:trace contextRef="#ctx0" brushRef="#br0">31 10 3745 0 0,'-4'-4'2802'0'0,"2"2"-2074"0"0,0 1-468 0 0,-1-1 499 0 0,-1 2 183 0 0,2 0-411 0 0,-2 0 50 0 0,-5 5 854 0 0,8 14-1332 0 0,2-9 84 0 0,1 85 142 0 0,1-29-79 0 0,-3 3-1662 0 0</inkml:trace>
</inkml:ink>
</file>

<file path=ppt/ink/ink58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1:07:56.034"/>
    </inkml:context>
    <inkml:brush xml:id="br0">
      <inkml:brushProperty name="width" value="0.1" units="cm"/>
      <inkml:brushProperty name="height" value="0.1" units="cm"/>
    </inkml:brush>
  </inkml:definitions>
  <inkml:trace contextRef="#ctx0" brushRef="#br0">123 112 3969 0 0,'48'45'1104'0'0,"-42"-35"-552"0"0,2 14 6215 0 0,0-29-6154 0 0,5-3-471 0 0,-5 3-154 0 0,-2 1 47 0 0,-4 2 71 0 0,0 0-95 0 0,-1 1-1 0 0,1-1 1 0 0,0 0-1 0 0,-1 0 0 0 0,0-1 1 0 0,1 1-1 0 0,-1 0 1 0 0,0 0-1 0 0,0-1 1 0 0,0 1-1 0 0,0-4 1 0 0,0 3-6 0 0,-1-1 0 0 0,0 1-1 0 0,0-1 1 0 0,0 0 0 0 0,0 1 0 0 0,0-1 0 0 0,-1 0 0 0 0,1 1 0 0 0,-1-1 0 0 0,0 1 0 0 0,-2-6 0 0 0,0 3-7 0 0,0 1 0 0 0,0-1-1 0 0,0 1 1 0 0,0 0 0 0 0,-1 0-1 0 0,-4-6 1 0 0,-15-8-8 0 0,17 16 9 0 0,0-1-1 0 0,0 1 1 0 0,0 0 0 0 0,-1 1 0 0 0,-12-4-1 0 0,8 3 2 0 0,8 2 2 0 0,0 0 0 0 0,0 1 0 0 0,0-1 0 0 0,0 1 1 0 0,0 0-1 0 0,0-1 0 0 0,0 2 0 0 0,0-1 0 0 0,0 0 0 0 0,0 0 1 0 0,0 1-1 0 0,1 0 0 0 0,-1 0 0 0 0,0 0 0 0 0,0 0 0 0 0,0 0 0 0 0,1 0 1 0 0,-1 1-1 0 0,0-1 0 0 0,1 1 0 0 0,0 0 0 0 0,-1-1 0 0 0,1 1 0 0 0,0 0 1 0 0,0 1-1 0 0,0-1 0 0 0,0 0 0 0 0,-3 5 0 0 0,-2 4 12 0 0,1 0 1 0 0,1 0-1 0 0,-1 0 0 0 0,-6 22 0 0 0,12-32-14 0 0,-1 4 4 0 0,-1 1 1 0 0,1-1-1 0 0,0 1 0 0 0,1 0 0 0 0,-1-1 1 0 0,1 1-1 0 0,0 0 0 0 0,1-1 0 0 0,-1 1 1 0 0,1 0-1 0 0,0-1 0 0 0,1 1 0 0 0,-1-1 0 0 0,5 10 1 0 0,2 3 15 0 0,2-1 0 0 0,21 32 0 0 0,-19-33 2 0 0,-10-14-17 0 0,0 1 1 0 0,0-1 0 0 0,0 0 0 0 0,1-1 0 0 0,-1 1-1 0 0,1 0 1 0 0,0-1 0 0 0,-1 1 0 0 0,1-1 0 0 0,0 0-1 0 0,0 0 1 0 0,0 0 0 0 0,0 0 0 0 0,0 0 0 0 0,0-1 0 0 0,0 1-1 0 0,0-1 1 0 0,0 0 0 0 0,0 0 0 0 0,0 0 0 0 0,0 0-1 0 0,0-1 1 0 0,0 1 0 0 0,0-1 0 0 0,4-1 0 0 0,4-1-187 0 0,1 0 1 0 0,-1-1 0 0 0,0 0 0 0 0,0-1 0 0 0,15-9 0 0 0,-4-14-692 0 0,-14 21 138 0 0</inkml:trace>
</inkml:ink>
</file>

<file path=ppt/ink/ink58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1:07:56.403"/>
    </inkml:context>
    <inkml:brush xml:id="br0">
      <inkml:brushProperty name="width" value="0.1" units="cm"/>
      <inkml:brushProperty name="height" value="0.1" units="cm"/>
    </inkml:brush>
  </inkml:definitions>
  <inkml:trace contextRef="#ctx0" brushRef="#br0">41 1 4105 0 0,'-19'22'4048'0'0,"15"-16"-3758"0"0,1 1 0 0 0,1-1-1 0 0,0 1 1 0 0,-1 0 0 0 0,0 10-1 0 0,-1 16-368 0 0,4-12 64 0 0,3 7 806 0 0,-2-24-731 0 0,0-1 0 0 0,1 0 0 0 0,-1 0 0 0 0,1 0-1 0 0,-1 0 1 0 0,1 0 0 0 0,0-1 0 0 0,0 1 0 0 0,0 0 0 0 0,1-1 0 0 0,-1 1 0 0 0,0-1 0 0 0,5 3 0 0 0,44 27 332 0 0,-2-2-299 0 0,-40-23-174 0 0,0-1 0 0 0,1 0 0 0 0,-1-1 0 0 0,1 0 0 0 0,0 0 0 0 0,15 3 0 0 0,-22-7-125 0 0,-1-1 1 0 0,1 0-1 0 0,0 0 1 0 0,0 0-1 0 0,0 0 0 0 0,0-1 1 0 0,-1 1-1 0 0,1-1 1 0 0,0 0-1 0 0,4-2 0 0 0,-4-6-307 0 0</inkml:trace>
</inkml:ink>
</file>

<file path=ppt/ink/ink58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1:07:56.842"/>
    </inkml:context>
    <inkml:brush xml:id="br0">
      <inkml:brushProperty name="width" value="0.1" units="cm"/>
      <inkml:brushProperty name="height" value="0.1" units="cm"/>
    </inkml:brush>
  </inkml:definitions>
  <inkml:trace contextRef="#ctx0" brushRef="#br0">13 1 4825 0 0,'-11'5'4825'0'0,"9"-5"-4801"0"0,2 1 8 0 0,0 1-32 0 0</inkml:trace>
</inkml:ink>
</file>

<file path=ppt/ink/ink5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23:33:13.743"/>
    </inkml:context>
    <inkml:brush xml:id="br0">
      <inkml:brushProperty name="width" value="0.05" units="cm"/>
      <inkml:brushProperty name="height" value="0.05" units="cm"/>
      <inkml:brushProperty name="color" value="#E71224"/>
    </inkml:brush>
  </inkml:definitions>
  <inkml:trace contextRef="#ctx0" brushRef="#br0">3 4 4753 0 0,'-2'-3'3359'0'0,"4"4"-1867"0"0,-2 0-1473 0 0,0-1 0 0 0,1 0 0 0 0,-1 0 0 0 0,0 1 0 0 0,0-1 0 0 0,1 0-1 0 0,-1 0 1 0 0,0 0 0 0 0,0 1 0 0 0,1-1 0 0 0,-1 0 0 0 0,0 0 0 0 0,0 0 0 0 0,1 0 0 0 0,-1 0 0 0 0,0 1 0 0 0,1-1 0 0 0,-1 0 0 0 0,0 0 0 0 0,1 0 0 0 0,-1 0 0 0 0,0 0 0 0 0,1 0 0 0 0,-1 0 0 0 0,0 0 0 0 0,1 0-1 0 0,-1 0 1 0 0,0 0 0 0 0,1 0 0 0 0,-1-1 0 0 0,0 1 0 0 0,1 0 0 0 0,-1 0 0 0 0,0 0 0 0 0,0 0 0 0 0,1 0 0 0 0,-1-1 0 0 0,0 1 0 0 0,0 0 0 0 0,1 0 0 0 0,-1-1 0 0 0,0 1 0 0 0,0 0 0 0 0,1 0 0 0 0,-1-1 0 0 0,0 1-1 0 0,0 0 1 0 0,0 0 0 0 0,0-1 0 0 0,1 0 0 0 0,-1 13 484 0 0,1 0-1 0 0,1 0 0 0 0,0 0 0 0 0,6 20 0 0 0,7 36-148 0 0,-4 10-109 0 0,4 1 0 0 0,26 75 0 0 0,-34-128-295 0 0,1-4-131 0 0,-4-14-420 0 0,-1-4-333 0 0,-4-6 511 0 0,1 0-404 0 0</inkml:trace>
</inkml:ink>
</file>

<file path=ppt/ink/ink58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1:07:57.249"/>
    </inkml:context>
    <inkml:brush xml:id="br0">
      <inkml:brushProperty name="width" value="0.1" units="cm"/>
      <inkml:brushProperty name="height" value="0.1" units="cm"/>
    </inkml:brush>
  </inkml:definitions>
  <inkml:trace contextRef="#ctx0" brushRef="#br0">21 247 4249 0 0,'-20'-7'8341'0'0,"48"-11"-8385"0"0,-24 16 237 0 0,9-8-136 0 0,0 1 0 0 0,0-1-1 0 0,-1-1 1 0 0,-1 0 0 0 0,0-1 0 0 0,0 0 0 0 0,-1-1 0 0 0,-1 0 0 0 0,0 0 0 0 0,-1-1 0 0 0,11-24 0 0 0,1 7-4 0 0,-6 13 39 0 0,-14 18-92 0 0,0 0 1 0 0,0-1 0 0 0,0 1-1 0 0,0 0 1 0 0,0 0-1 0 0,0-1 1 0 0,0 1-1 0 0,0 0 1 0 0,0 0-1 0 0,0 0 1 0 0,0-1-1 0 0,1 1 1 0 0,-1 0 0 0 0,0 0-1 0 0,0 0 1 0 0,0-1-1 0 0,0 1 1 0 0,1 0-1 0 0,-1 0 1 0 0,0 0-1 0 0,0 0 1 0 0,0 0-1 0 0,1 0 1 0 0,-1-1 0 0 0,0 1-1 0 0,0 0 1 0 0,1 0-1 0 0,-1 0 1 0 0,0 0-1 0 0,0 0 1 0 0,0 0-1 0 0,1 0 1 0 0,-1 0-1 0 0,0 0 1 0 0,0 0 0 0 0,1 0-1 0 0,-1 0 1 0 0,0 0-1 0 0,0 0 1 0 0,1 0-1 0 0,-1 0 1 0 0,0 0-1 0 0,0 1 1 0 0,0-1-1 0 0,1 0 1 0 0,-1 0 0 0 0,0 0-1 0 0,0 0 1 0 0,0 0-1 0 0,1 0 1 0 0,-1 1-1 0 0,0-1 1 0 0,0 0-1 0 0,0 0 1 0 0,0 0-1 0 0,1 1 1 0 0,-1-1 0 0 0,0 0-1 0 0,0 0 1 0 0,0 0-1 0 0,0 1 1 0 0,0-1 18 0 0,0 1 1 0 0,1-1-1 0 0,-1 0 1 0 0,0 0-1 0 0,0 1 1 0 0,0-1-1 0 0,0 0 1 0 0,1 0-1 0 0,-1 1 0 0 0,0-1 1 0 0,0 0-1 0 0,1 0 1 0 0,-1 0-1 0 0,0 1 1 0 0,0-1-1 0 0,1 0 1 0 0,-1 0-1 0 0,0 0 1 0 0,1 0-1 0 0,-1 0 1 0 0,0 1-1 0 0,1-1 1 0 0,-1 0-1 0 0,0 0 1 0 0,1 0-1 0 0,-1 0 1 0 0,0 0-1 0 0,0 0 1 0 0,1 0-1 0 0,-1 0 1 0 0,0 0-1 0 0,1 0 0 0 0,-1 0 1 0 0,0-1-1 0 0,1 1 1 0 0,-1 0-1 0 0,0 0 1 0 0,1 0-1 0 0,-1 0 1 0 0,0 0-1 0 0,0-1 1 0 0,1 1-1 0 0,-1 0 1 0 0,0 0-1 0 0,0 0 1 0 0,1-1-1 0 0,-1 1 1 0 0,0 0-1 0 0,14 39 137 0 0,-3-14-135 0 0,-4-12 6 0 0,-1 1 0 0 0,0-1-1 0 0,6 26 1 0 0,-9-29-70 0 0,5 4 24 0 0,-6-12-98 0 0,0 1 0 0 0,0 0 0 0 0,-1-1 0 0 0,1 1 0 0 0,-1 0-1 0 0,0 0 1 0 0,1 0 0 0 0,-1 0 0 0 0,0 5 0 0 0,-1 0-382 0 0</inkml:trace>
</inkml:ink>
</file>

<file path=ppt/ink/ink58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1:08:00.749"/>
    </inkml:context>
    <inkml:brush xml:id="br0">
      <inkml:brushProperty name="width" value="0.1" units="cm"/>
      <inkml:brushProperty name="height" value="0.1" units="cm"/>
    </inkml:brush>
  </inkml:definitions>
  <inkml:trace contextRef="#ctx0" brushRef="#br0">80 1 4873 0 0,'-39'33'1250'0'0,"38"-33"-1123"0"0,0 1 0 0 0,1-1-1 0 0,-1 1 1 0 0,0 0 0 0 0,0-1 0 0 0,0 1 0 0 0,0-1 0 0 0,0 0 0 0 0,1 1 0 0 0,-1-1 0 0 0,0 0 0 0 0,0 1 0 0 0,0-1 0 0 0,0 0 0 0 0,0 0 0 0 0,0 0 0 0 0,0 0-1 0 0,0 0 1 0 0,0 0 0 0 0,-2 0 0 0 0,-6-5 1403 0 0,3 1-198 0 0,2 4 111 0 0,8 0-1381 0 0,1 1-1 0 0,-1 0 1 0 0,0 0-1 0 0,0 1 1 0 0,1-1-1 0 0,-1 1 0 0 0,4 2 1 0 0,28 10-927 0 0,-13-17-3851 0 0</inkml:trace>
</inkml:ink>
</file>

<file path=ppt/ink/ink58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1:08:01.111"/>
    </inkml:context>
    <inkml:brush xml:id="br0">
      <inkml:brushProperty name="width" value="0.1" units="cm"/>
      <inkml:brushProperty name="height" value="0.1" units="cm"/>
    </inkml:brush>
  </inkml:definitions>
  <inkml:trace contextRef="#ctx0" brushRef="#br0">0 74 2993 0 0,'2'-16'4463'0'0,"4"6"-2997"0"0,4 4-1366 0 0,4-1 1 0 0,0 2-44 0 0,5-1-16 0 0,6-1 14 0 0,-6-1 31 0 0,14 1-34 0 0,-20 6-2390 0 0</inkml:trace>
</inkml:ink>
</file>

<file path=ppt/ink/ink58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1:08:01.676"/>
    </inkml:context>
    <inkml:brush xml:id="br0">
      <inkml:brushProperty name="width" value="0.1" units="cm"/>
      <inkml:brushProperty name="height" value="0.1" units="cm"/>
    </inkml:brush>
  </inkml:definitions>
  <inkml:trace contextRef="#ctx0" brushRef="#br0">239 113 5153 0 0,'-3'-6'5211'0'0,"6"-19"-4758"0"0,-2 5-360 0 0,-1 17-82 0 0,0 0-1 0 0,-1 1 1 0 0,1-1-1 0 0,-1 0 1 0 0,0 1-1 0 0,0-1 1 0 0,0 1-1 0 0,0-1 1 0 0,0 1-1 0 0,-1 0 1 0 0,1-1-1 0 0,-1 1 1 0 0,1 0-1 0 0,-1 0 1 0 0,0 0-1 0 0,0 0 1 0 0,0 0-1 0 0,0 1 1 0 0,0-1-1 0 0,0 1 1 0 0,-1-1-1 0 0,1 1 1 0 0,0 0-1 0 0,-1 0 1 0 0,1 0-1 0 0,-1 0 1 0 0,0 0-1 0 0,-2 0 1 0 0,0-1-9 0 0,1 1 0 0 0,0 0 1 0 0,-1 1-1 0 0,1-1 0 0 0,-1 1 1 0 0,1-1-1 0 0,-1 2 0 0 0,1-1 1 0 0,-1 0-1 0 0,1 1 0 0 0,-1 0 1 0 0,1 0-1 0 0,0 0 0 0 0,-1 0 1 0 0,1 1-1 0 0,-7 3 0 0 0,3 1 33 0 0,1 0-1 0 0,0 0 1 0 0,0 0-1 0 0,1 1 1 0 0,-1 0-1 0 0,2 1 1 0 0,-7 8-1 0 0,-16 34 307 0 0,22-38-294 0 0,-1 5 50 0 0,0 28 252 0 0,9-26-228 0 0,-2-16-98 0 0,1 0-1 0 0,0 0 1 0 0,-1-1-1 0 0,2 1 0 0 0,-1-1 1 0 0,0 1-1 0 0,0-1 1 0 0,1 1-1 0 0,-1-1 0 0 0,1 0 1 0 0,0 1-1 0 0,0-1 1 0 0,0 0-1 0 0,0 0 0 0 0,0 0 1 0 0,0-1-1 0 0,0 1 0 0 0,1 0 1 0 0,-1-1-1 0 0,4 2 1 0 0,10 0 69 0 0,34-6 2 0 0,-38 2-168 0 0,0 0 0 0 0,-1 0 0 0 0,1 1 0 0 0,0 1 0 0 0,0 0 0 0 0,-1 0 1 0 0,17 5-1 0 0,-26-6-250 0 0,-2-1-60 0 0</inkml:trace>
</inkml:ink>
</file>

<file path=ppt/ink/ink58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1:08:02.324"/>
    </inkml:context>
    <inkml:brush xml:id="br0">
      <inkml:brushProperty name="width" value="0.1" units="cm"/>
      <inkml:brushProperty name="height" value="0.1" units="cm"/>
    </inkml:brush>
  </inkml:definitions>
  <inkml:trace contextRef="#ctx0" brushRef="#br0">1 242 4065 0 0,'8'-21'5196'0'0,"12"0"-3490"0"0,1 3-1607 0 0,63-74 512 0 0,-66 72-542 0 0,-15 17-58 0 0,1 0 1 0 0,-1 0 0 0 0,0 0 0 0 0,0-1-1 0 0,0 0 1 0 0,-1 1 0 0 0,1-1-1 0 0,-1 0 1 0 0,0 0 0 0 0,0 0 0 0 0,0 0-1 0 0,0-1 1 0 0,-1 1 0 0 0,0-1-1 0 0,2-8 1 0 0,-3 13 14 0 0,-1 42-22 0 0,2 36 23 0 0,10-20 24 0 0,0-29 15 0 0,12 13-917 0 0,-16-31 479 0 0,-7-7 98 0 0</inkml:trace>
</inkml:ink>
</file>

<file path=ppt/ink/ink58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1:08:03.904"/>
    </inkml:context>
    <inkml:brush xml:id="br0">
      <inkml:brushProperty name="width" value="0.1" units="cm"/>
      <inkml:brushProperty name="height" value="0.1" units="cm"/>
    </inkml:brush>
  </inkml:definitions>
  <inkml:trace contextRef="#ctx0" brushRef="#br0">3 2 2897 0 0,'-3'-1'6057'0'0,"5"3"-5845"0"0,6 2-54 0 0,3 0-115 0 0,0 0-1 0 0,-10-4-41 0 0,19 8 10 0 0,-16-6-52 0 0,-1 0 1 0 0,1-1-1 0 0,0 1 1 0 0,-1-1-1 0 0,1 0 1 0 0,0 0-1 0 0,0-1 0 0 0,0 1 1 0 0,0-1-1 0 0,0 0 1 0 0,0 0-1 0 0,6-1 1 0 0,9-6-1599 0 0</inkml:trace>
</inkml:ink>
</file>

<file path=ppt/ink/ink58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1:08:05.234"/>
    </inkml:context>
    <inkml:brush xml:id="br0">
      <inkml:brushProperty name="width" value="0.1" units="cm"/>
      <inkml:brushProperty name="height" value="0.1" units="cm"/>
    </inkml:brush>
  </inkml:definitions>
  <inkml:trace contextRef="#ctx0" brushRef="#br0">37 1 3057 0 0,'0'0'6119'0'0,"-1"0"-5761"0"0,-1 0 421 0 0,-12 37-339 0 0,14-36-436 0 0,0-1 0 0 0,0 1-1 0 0,1-1 1 0 0,-1 1 0 0 0,0-1 0 0 0,0 1 0 0 0,0-1 0 0 0,1 0-1 0 0,-1 1 1 0 0,0-1 0 0 0,1 1 0 0 0,-1-1 0 0 0,1 0 0 0 0,-1 1-1 0 0,0-1 1 0 0,1 0 0 0 0,-1 1 0 0 0,1-1 0 0 0,-1 0 0 0 0,1 1-1 0 0,-1-1 1 0 0,1 0 0 0 0,-1 0 0 0 0,1 0 0 0 0,-1 0 0 0 0,1 1 0 0 0,-1-1-1 0 0,1 0 1 0 0,-1 0 0 0 0,1 0 0 0 0,-1 0 0 0 0,1 0 0 0 0,-1 0-1 0 0,1 0 1 0 0,-1-1 0 0 0,1 1 0 0 0,-1 0 0 0 0,2 0 0 0 0,12-7 35 0 0,-12 5-32 0 0,0-2-2 0 0,-1-9 19 0 0,-13 0 6 0 0,11 13-27 0 0,0 0 1 0 0,0-1 0 0 0,0 1 0 0 0,0-1 0 0 0,0 1 0 0 0,0 0-1 0 0,0 0 1 0 0,0 0 0 0 0,0 0 0 0 0,0 0 0 0 0,0 0 0 0 0,0 0 0 0 0,0 0-1 0 0,-1 0 1 0 0,1 0 0 0 0,0 0 0 0 0,0 1 0 0 0,-1-1 0 0 0,-11 9 40 0 0,7-1-25 0 0,5-4-2 0 0,-2 3-118 0 0</inkml:trace>
</inkml:ink>
</file>

<file path=ppt/ink/ink58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1:08:06.706"/>
    </inkml:context>
    <inkml:brush xml:id="br0">
      <inkml:brushProperty name="width" value="0.1" units="cm"/>
      <inkml:brushProperty name="height" value="0.1" units="cm"/>
    </inkml:brush>
  </inkml:definitions>
  <inkml:trace contextRef="#ctx0" brushRef="#br0">322 1 3737 0 0,'-28'14'6036'0'0,"-57"37"-5332"0"0,77-46-618 0 0,-4 0 21 0 0,-15 1 115 0 0,14-4-80 0 0,5 0-19 0 0,-24 4 159 0 0,-17-4 74 0 0,33-5-235 0 0,-7-4 221 0 0,6-8 183 0 0,14 2-80 0 0,4 12-417 0 0,-1 1 0 0 0,1 0 0 0 0,0-1 0 0 0,0 1 0 0 0,0 0 0 0 0,0 0 0 0 0,0 0 0 0 0,0-1 0 0 0,0 1 0 0 0,0 0 0 0 0,0 0 0 0 0,0 0 0 0 0,0 1 0 0 0,-1-1 0 0 0,1 0 0 0 0,0 0 0 0 0,0 0 0 0 0,0 1 0 0 0,0-1 0 0 0,0 0 0 0 0,0 1 0 0 0,0-1 0 0 0,-1 1 0 0 0,1-1 0 0 0,0 1 0 0 0,0-1 0 0 0,-1 1 0 0 0,1 0 0 0 0,0-1 0 0 0,-1 1 0 0 0,1 0 0 0 0,0 0 0 0 0,-1-1 0 0 0,1 1 0 0 0,0 2 0 0 0,1 3 16 0 0,1 0-1 0 0,0 1 0 0 0,0-1 1 0 0,0 0-1 0 0,1-1 0 0 0,7 10 1 0 0,-7-10 4 0 0,0 0 0 0 0,0 0 0 0 0,-1 0 0 0 0,0 0 1 0 0,0 1-1 0 0,-1-1 0 0 0,1 1 0 0 0,-1 0 0 0 0,0 0 0 0 0,-1 0 1 0 0,0 0-1 0 0,2 9 0 0 0,36 423 1244 0 0,-36-349-1181 0 0,21 275 638 0 0,-11-253-683 0 0,-7-45 52 0 0,-2 69 1 0 0,-5-74 21 0 0,14 102 0 0 0,4-46-34 0 0,-9-36-26 0 0,-6-1-8 0 0,-5-27-35 0 0,-8 44 43 0 0,0-31-15 0 0,8-35-38 0 0,3-9-18 0 0,0-5 2 0 0,0-14-11 0 0,1 1 0 0 0,0-2 0 0 0,6 15 3 0 0,4 11 11 0 0,5 8 7 0 0,4 25-3 0 0,-13-25-20 0 0,3 14-3 0 0,-2-20 4 0 0,-8-31 0 0 0,1 0 4 0 0,-1 2 51 0 0,0 1-46 0 0,0 8 0 0 0,0-6-10 0 0,0-1 1 0 0,-1 9-14 0 0,-3 6 4 0 0,1-5 8 0 0,0-2 2 0 0,2-8 1 0 0,-1 11-2 0 0,0-2 0 0 0,-1-3 0 0 0,-2 3-2 0 0,0-4 0 0 0,2-3 0 0 0,-14 28 23 0 0,14-6 4 0 0,2-19-20 0 0,-6 4 2 0 0,-2 6 3 0 0,-1-13 8 0 0,-1-5 39 0 0,5 0-68 0 0,3-1 21 0 0,-5 1-11 0 0,2 0-6 0 0,2 1 0 0 0,3 1 5 0 0,1-1 3 0 0,0-1 1 0 0,-1 1-1 0 0,1 0 1 0 0,0 0-1 0 0,0 0 1 0 0,0 0-1 0 0,0 0 1 0 0,0 0-1 0 0,0 0 1 0 0,0 0-1 0 0,1 0 1 0 0,-1 0-1 0 0,0 0 1 0 0,0 0-1 0 0,1-1 1 0 0,-1 1-1 0 0,1 0 1 0 0,-1 0-1 0 0,1 0 1 0 0,0 0-1 0 0,1 1 1 0 0,-1 0 0 0 0,1-1 0 0 0,0 1 0 0 0,0-1 0 0 0,0 0 0 0 0,0 0 0 0 0,0 0 0 0 0,0 0 0 0 0,1 0 0 0 0,-1 0 1 0 0,0-1-1 0 0,5 2 0 0 0,49 2 10 0 0,-52-4-10 0 0,32-1 29 0 0,-1-1-1 0 0,48-10 1 0 0,-54 6-198 0 0,0 2 1 0 0,-1 2-1 0 0,46 0 1 0 0,-60 10-306 0 0,-14-8 440 0 0,0 0-1 0 0,0 0 1 0 0,0 0 0 0 0,-1 0 0 0 0,1 0-1 0 0,0 0 1 0 0,0 0 0 0 0,0 0 0 0 0,0 0 0 0 0,0 0-1 0 0,-1 0 1 0 0,1 0 0 0 0,0 0 0 0 0,0 0-1 0 0,0 0 1 0 0,0 0 0 0 0,-1 0 0 0 0,1 0-1 0 0,0 0 1 0 0,0 0 0 0 0,0 1 0 0 0,0-1 0 0 0,0 0-1 0 0,0 0 1 0 0,0 0 0 0 0,-1 0 0 0 0,1 0-1 0 0,0 1 1 0 0,0-1 0 0 0,0 0 0 0 0,0 0 0 0 0,0 0-1 0 0,0 0 1 0 0,0 0 0 0 0,0 1 0 0 0,0-1-1 0 0,0 0 1 0 0,0 0 0 0 0,0 0 0 0 0,0 0 0 0 0,0 1-1 0 0,0-1 1 0 0,0 0 0 0 0,0 0 0 0 0,0 0-1 0 0,0 0 1 0 0,0 1 0 0 0,0-1 0 0 0,0 0-1 0 0,0 0 1 0 0,0 0 0 0 0,0 0 0 0 0,0 0 0 0 0,1 1-1 0 0,-1-1 1 0 0,0 0 0 0 0,0 0 0 0 0,0 0-1 0 0,0 0 1 0 0,0 0 0 0 0</inkml:trace>
</inkml:ink>
</file>

<file path=ppt/ink/ink58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1:08:07.389"/>
    </inkml:context>
    <inkml:brush xml:id="br0">
      <inkml:brushProperty name="width" value="0.1" units="cm"/>
      <inkml:brushProperty name="height" value="0.1" units="cm"/>
    </inkml:brush>
  </inkml:definitions>
  <inkml:trace contextRef="#ctx0" brushRef="#br0">37 4 1416 0 0,'-37'-3'8414'0'0,"38"22"-7544"0"0,1 33-329 0 0,2 0 1 0 0,16 69-1 0 0,-20-119-690 0 0,0 1 455 0 0,0 1-671 0 0</inkml:trace>
</inkml:ink>
</file>

<file path=ppt/ink/ink58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1:08:07.868"/>
    </inkml:context>
    <inkml:brush xml:id="br0">
      <inkml:brushProperty name="width" value="0.1" units="cm"/>
      <inkml:brushProperty name="height" value="0.1" units="cm"/>
    </inkml:brush>
  </inkml:definitions>
  <inkml:trace contextRef="#ctx0" brushRef="#br0">2 1 4361 0 0,'-1'1'4316'0'0,"1"1"-3894"0"0,0 0-644 0 0,0 1 330 0 0,0-2 457 0 0,11 37-398 0 0,12 14 219 0 0,-17-40-293 0 0,0 0-1 0 0,-1 0 1 0 0,0 1 0 0 0,-1 0-1 0 0,0 0 1 0 0,-1 0-1 0 0,1 18 1 0 0,-1 17 27 0 0,-3-47-295 0 0</inkml:trace>
</inkml:ink>
</file>

<file path=ppt/ink/ink5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23:33:14.165"/>
    </inkml:context>
    <inkml:brush xml:id="br0">
      <inkml:brushProperty name="width" value="0.05" units="cm"/>
      <inkml:brushProperty name="height" value="0.05" units="cm"/>
      <inkml:brushProperty name="color" value="#E71224"/>
    </inkml:brush>
  </inkml:definitions>
  <inkml:trace contextRef="#ctx0" brushRef="#br0">1 110 6017 0 0,'21'-15'5337'0'0,"8"7"-3724"0"0,31 4-2603 0 0,-44 4 1520 0 0,35-1-364 0 0,23-4 26 0 0,-35-9-132 0 0,-16-3-46 0 0,1-10-7 0 0,-16 8 526 0 0,-8 19-404 0 0,-2 0 10 0 0,1 0-76 0 0,-4 5 471 0 0,-3 12-396 0 0,0 2-72 0 0,2-6-51 0 0,-53 119 275 0 0,53-117-248 0 0,1 0 1 0 0,1 0 0 0 0,0 0 0 0 0,0 0 0 0 0,2 1 0 0 0,0-1-1 0 0,0 21 1 0 0,3-25-10 0 0,1 0-1 0 0,0 0 1 0 0,0-1 0 0 0,1 1-1 0 0,0-1 1 0 0,9 20-1 0 0,-10-26-25 0 0,0-1 0 0 0,0 1 0 0 0,0 0 0 0 0,0-1 0 0 0,1 0 0 0 0,0 1 0 0 0,-1-1 0 0 0,1 0 0 0 0,0-1 0 0 0,1 1 0 0 0,-1 0 0 0 0,0-1 0 0 0,1 0 0 0 0,-1 1 0 0 0,1-2 0 0 0,0 1 0 0 0,0 0 0 0 0,0-1 0 0 0,7 2 0 0 0,-7-3 3 0 0,1 0 0 0 0,-1 0 0 0 0,1-1 0 0 0,-1 0-1 0 0,0 0 1 0 0,0 0 0 0 0,1 0 0 0 0,-1-1-1 0 0,0 1 1 0 0,0-1 0 0 0,0 0 0 0 0,-1-1 0 0 0,1 1-1 0 0,0-1 1 0 0,-1 1 0 0 0,0-1 0 0 0,1 0 0 0 0,3-5-1 0 0,7-7 30 0 0,0-1-1 0 0,15-22 1 0 0,-20 25-16 0 0,-1 0-1 0 0,0 0 1 0 0,-1 0 0 0 0,6-15 0 0 0,-10 20-20 0 0,-1-1 0 0 0,0 1-1 0 0,-1 0 1 0 0,0-1 0 0 0,0 1 0 0 0,-1-1 0 0 0,0 0 0 0 0,-1-9 0 0 0,0 7 6 0 0,0-1 0 0 0,0 1 0 0 0,-1-1 0 0 0,-1 1 0 0 0,-4-14 0 0 0,5 22-7 0 0,1 0 1 0 0,-1 0-1 0 0,1 0 1 0 0,-1 0-1 0 0,0 1 1 0 0,0-1-1 0 0,0 1 1 0 0,0-1-1 0 0,-1 1 1 0 0,1 0-1 0 0,0 0 0 0 0,-1 0 1 0 0,0 0-1 0 0,0 0 1 0 0,1 0-1 0 0,-1 1 1 0 0,0-1-1 0 0,0 1 1 0 0,0 0-1 0 0,-1 0 1 0 0,1 0-1 0 0,0 0 1 0 0,-5 0-1 0 0,-7-1-125 0 0,7 0 147 0 0,0 1 1 0 0,0 0-1 0 0,0 1 0 0 0,1 0 1 0 0,-13 1-1 0 0,17 0-178 0 0,1-1 0 0 0,-1 1 0 0 0,1 0 0 0 0,-1 0 0 0 0,0 0-1 0 0,1 0 1 0 0,-1 1 0 0 0,1-1 0 0 0,0 1 0 0 0,0-1 0 0 0,-1 1 0 0 0,1 0 0 0 0,0 0 0 0 0,0 0-1 0 0,1 0 1 0 0,-1 0 0 0 0,0 0 0 0 0,1 1 0 0 0,-3 4 0 0 0,3-6 105 0 0,1 0 0 0 0,0-1 0 0 0,-1 1 0 0 0,1 0 0 0 0,0 0 0 0 0,0 0 0 0 0,-1 0 0 0 0,1 0 0 0 0,0 0 0 0 0,0 0 1 0 0,0 0-1 0 0,0 0 0 0 0,1-1 0 0 0,-1 1 0 0 0,0 0 0 0 0,0 0 0 0 0,0 0 0 0 0,1 0 0 0 0,-1 0 0 0 0,0 0 0 0 0,1 0 0 0 0,-1-1 0 0 0,1 1 0 0 0,-1 0 0 0 0,2 1 1 0 0,6 10-1361 0 0</inkml:trace>
</inkml:ink>
</file>

<file path=ppt/ink/ink58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1:08:08.300"/>
    </inkml:context>
    <inkml:brush xml:id="br0">
      <inkml:brushProperty name="width" value="0.1" units="cm"/>
      <inkml:brushProperty name="height" value="0.1" units="cm"/>
    </inkml:brush>
  </inkml:definitions>
  <inkml:trace contextRef="#ctx0" brushRef="#br0">5 16 3929 0 0,'-5'-8'4845'0'0,"7"0"-6723"0"0</inkml:trace>
</inkml:ink>
</file>

<file path=ppt/ink/ink58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1:08:08.659"/>
    </inkml:context>
    <inkml:brush xml:id="br0">
      <inkml:brushProperty name="width" value="0.1" units="cm"/>
      <inkml:brushProperty name="height" value="0.1" units="cm"/>
    </inkml:brush>
  </inkml:definitions>
  <inkml:trace contextRef="#ctx0" brushRef="#br0">32 1 1984 0 0,'-20'58'1985'0'0,"13"-59"399"0"0,4 2-1231 0 0,2-1-953 0 0,1-3 816 0 0,0 2-640 0 0,0-1-288 0 0,0 0 8 0 0,0 1-344 0 0,0-1 248 0 0,0 1-184 0 0,0-1-216 0 0</inkml:trace>
</inkml:ink>
</file>

<file path=ppt/ink/ink58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1:08:09.024"/>
    </inkml:context>
    <inkml:brush xml:id="br0">
      <inkml:brushProperty name="width" value="0.1" units="cm"/>
      <inkml:brushProperty name="height" value="0.1" units="cm"/>
    </inkml:brush>
  </inkml:definitions>
  <inkml:trace contextRef="#ctx0" brushRef="#br0">4 1 4697 0 0,'-3'27'7191'0'0,"7"50"-7570"0"0,-3-65 938 0 0,5 27-343 0 0,-4-33-465 0 0,-1 0-1 0 0,0 0 1 0 0,0 0-1 0 0,0 1 1 0 0,-1-1-1 0 0,0 0 1 0 0,0 0-1 0 0,0 0 1 0 0,-1 1-1 0 0,0-1 1 0 0,-2 8-1 0 0,2-14-318 0 0</inkml:trace>
</inkml:ink>
</file>

<file path=ppt/ink/ink58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1:08:09.901"/>
    </inkml:context>
    <inkml:brush xml:id="br0">
      <inkml:brushProperty name="width" value="0.1" units="cm"/>
      <inkml:brushProperty name="height" value="0.1" units="cm"/>
    </inkml:brush>
  </inkml:definitions>
  <inkml:trace contextRef="#ctx0" brushRef="#br0">108 30 3561 0 0,'-16'-3'5142'0'0,"15"2"-5088"0"0,0 1 1 0 0,1 0-1 0 0,-1-1 0 0 0,0 1 1 0 0,1 0-1 0 0,-1-1 0 0 0,0 1 1 0 0,0 0-1 0 0,1 0 0 0 0,-1 0 1 0 0,0 0-1 0 0,0-1 0 0 0,1 1 0 0 0,-1 0 1 0 0,0 0-1 0 0,0 1 0 0 0,1-1 1 0 0,-1 0-1 0 0,0 0 0 0 0,0 0 1 0 0,1 0-1 0 0,-1 1 0 0 0,0-1 1 0 0,0 0-1 0 0,1 1 0 0 0,-1-1 0 0 0,0 1 1 0 0,1-1-1 0 0,-1 0 0 0 0,1 1 1 0 0,-1-1-1 0 0,1 1 0 0 0,-1 0 1 0 0,1-1-1 0 0,-2 2 0 0 0,-5 6 17 0 0,1-1-1 0 0,-1 2 0 0 0,1-1 1 0 0,1 1-1 0 0,0-1 0 0 0,0 2 1 0 0,0-1-1 0 0,1 0 1 0 0,1 1-1 0 0,0 0 0 0 0,0 0 1 0 0,1 0-1 0 0,0 0 0 0 0,0 0 1 0 0,1 0-1 0 0,1 18 1 0 0,0-25-50 0 0,0 0 0 0 0,1-1 0 0 0,-1 1 0 0 0,1 0 0 0 0,-1 0 0 0 0,1-1 0 0 0,0 1 0 0 0,0 0 0 0 0,0-1 0 0 0,3 5 0 0 0,-3-6-8 0 0,0 0-1 0 0,0 1 1 0 0,0-1 0 0 0,0 0 0 0 0,0 1 0 0 0,1-1-1 0 0,-1 0 1 0 0,1 0 0 0 0,-1 0 0 0 0,1 0 0 0 0,-1-1-1 0 0,1 1 1 0 0,-1 0 0 0 0,1-1 0 0 0,0 1 0 0 0,-1-1-1 0 0,1 1 1 0 0,0-1 0 0 0,0 0 0 0 0,-1 0 0 0 0,3 1-1 0 0,-1-2 1 0 0,0 1 0 0 0,1 0-1 0 0,-1-1 1 0 0,0 0-1 0 0,0 1 1 0 0,0-1-1 0 0,0 0 1 0 0,0-1 0 0 0,0 1-1 0 0,0-1 1 0 0,5-3-1 0 0,16-18-13 0 0,0-22 38 0 0,-19 34-36 0 0,-1 1 1 0 0,0-1 0 0 0,-1 0-1 0 0,-1 0 1 0 0,3-20-1 0 0,-4 28-3 0 0,-1 0 0 0 0,0-1 0 0 0,1 1 0 0 0,-1 0 0 0 0,0 0 0 0 0,-1-1 0 0 0,1 1 0 0 0,-1 0 0 0 0,1 0 0 0 0,-1-1 0 0 0,0 1 0 0 0,0 0 0 0 0,0 0 0 0 0,-1 0 0 0 0,1 0 0 0 0,-1 0 0 0 0,0 1 0 0 0,0-1 0 0 0,0 0 0 0 0,0 1 0 0 0,0-1 0 0 0,0 1 0 0 0,-1 0 0 0 0,1 0 0 0 0,-1-1 0 0 0,1 2 0 0 0,-1-1 0 0 0,0 0 0 0 0,0 1 0 0 0,0-1 0 0 0,0 1 0 0 0,0 0 0 0 0,0 0 0 0 0,0 0 0 0 0,0 0 0 0 0,-1 1 0 0 0,1-1 0 0 0,0 1 0 0 0,-6 0 0 0 0,7 0-85 0 0,0 0 1 0 0,1 0-1 0 0,-1 0 0 0 0,0 0 1 0 0,0 0-1 0 0,1 1 1 0 0,-1-1-1 0 0,0 0 1 0 0,1 1-1 0 0,-1 0 1 0 0,0-1-1 0 0,1 1 1 0 0,-1 0-1 0 0,1 0 0 0 0,-1 0 1 0 0,1 0-1 0 0,-1 0 1 0 0,1 0-1 0 0,0 1 1 0 0,-1-1-1 0 0,1 0 1 0 0,0 1-1 0 0,0-1 0 0 0,-1 2 1 0 0,-14 13-1359 0 0,7-15 725 0 0</inkml:trace>
</inkml:ink>
</file>

<file path=ppt/ink/ink58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1:08:10.289"/>
    </inkml:context>
    <inkml:brush xml:id="br0">
      <inkml:brushProperty name="width" value="0.1" units="cm"/>
      <inkml:brushProperty name="height" value="0.1" units="cm"/>
    </inkml:brush>
  </inkml:definitions>
  <inkml:trace contextRef="#ctx0" brushRef="#br0">0 20 4649 0 0,'4'-5'4705'0'0,"-1"2"-4649"0"0,-3 1-16 0 0,0 1 0 0 0,0-1-8 0 0,0 1 0 0 0,0-1-16 0 0,0 1 0 0 0,0-1 88 0 0</inkml:trace>
</inkml:ink>
</file>

<file path=ppt/ink/ink58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1:08:10.666"/>
    </inkml:context>
    <inkml:brush xml:id="br0">
      <inkml:brushProperty name="width" value="0.1" units="cm"/>
      <inkml:brushProperty name="height" value="0.1" units="cm"/>
    </inkml:brush>
  </inkml:definitions>
  <inkml:trace contextRef="#ctx0" brushRef="#br0">0 0 4073 0 0,'3'18'4081'0'0,"-4"-13"-3913"0"0,2 1 16 0 0</inkml:trace>
</inkml:ink>
</file>

<file path=ppt/ink/ink58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1:08:11.024"/>
    </inkml:context>
    <inkml:brush xml:id="br0">
      <inkml:brushProperty name="width" value="0.1" units="cm"/>
      <inkml:brushProperty name="height" value="0.1" units="cm"/>
    </inkml:brush>
  </inkml:definitions>
  <inkml:trace contextRef="#ctx0" brushRef="#br0">59 0 4809 0 0,'-11'7'6395'0'0,"10"-7"-6355"0"0,0 0 0 0 0,0 0 0 0 0,0 0 0 0 0,1 1 0 0 0,-1-1-1 0 0,0 0 1 0 0,0 0 0 0 0,0 1 0 0 0,1-1 0 0 0,-1 1 0 0 0,0-1 0 0 0,0 1 0 0 0,1-1 0 0 0,-1 1 0 0 0,0-1 0 0 0,1 1 0 0 0,-1-1 0 0 0,0 1 0 0 0,1 0 0 0 0,-1 0 0 0 0,1-1 0 0 0,-1 1 0 0 0,1 0 0 0 0,-1 1 0 0 0,-5 16 82 0 0,0 0 0 0 0,1 0 0 0 0,1 0 1 0 0,0 1-1 0 0,2-1 0 0 0,-1 34 0 0 0,4-35-57 0 0,0 0 0 0 0,0 0-1 0 0,2 0 1 0 0,6 23 0 0 0,-9-37-61 0 0,1 0 0 0 0,0-1 0 0 0,0 1 1 0 0,0 0-1 0 0,1-1 0 0 0,-1 1 0 0 0,1-1 1 0 0,-1 0-1 0 0,1 1 0 0 0,0-1 0 0 0,0 0 1 0 0,0 0-1 0 0,0 0 0 0 0,3 2 1 0 0,17 4 28 0 0,-18-7-28 0 0,0-1-1 0 0,-1 0 1 0 0,1-1 0 0 0,0 1-1 0 0,-1 0 1 0 0,1-1 0 0 0,0 0-1 0 0,3-1 1 0 0,0-1 0 0 0,0 0 0 0 0,0 0 0 0 0,-1 0 0 0 0,0-1 0 0 0,1 0 0 0 0,-1-1 0 0 0,7-6 0 0 0,12-20-4 0 0,-20 22-7 0 0,-1 0 0 0 0,0 0 0 0 0,-1 0 0 0 0,0 0 0 0 0,-1 0 0 0 0,0 0 0 0 0,0-1 0 0 0,-1 1 0 0 0,0-1 0 0 0,0 0 0 0 0,-1 1 0 0 0,-1-1 0 0 0,0 1 0 0 0,0-1 0 0 0,0 1 0 0 0,-1-1 0 0 0,-1 1 0 0 0,0 0 0 0 0,0 0 0 0 0,-1 0 0 0 0,0 0 0 0 0,0 1 0 0 0,-1-1 0 0 0,0 1 0 0 0,-12-14 0 0 0,16 21 7 0 0,0 0 1 0 0,-1 0-1 0 0,1 0 0 0 0,-1 0 1 0 0,1 0-1 0 0,-1 0 1 0 0,0 0-1 0 0,1 0 1 0 0,-1 1-1 0 0,0-1 1 0 0,1 0-1 0 0,-1 1 1 0 0,0 0-1 0 0,0-1 1 0 0,0 1-1 0 0,0 0 1 0 0,1 0-1 0 0,-1 0 1 0 0,0 0-1 0 0,0 0 1 0 0,0 0-1 0 0,0 1 1 0 0,1-1-1 0 0,-1 1 1 0 0,0-1-1 0 0,0 1 1 0 0,-2 1-1 0 0,0 0-172 0 0,1 0 0 0 0,0 0 0 0 0,0 0 0 0 0,0 0 1 0 0,0 1-1 0 0,0-1 0 0 0,0 1 0 0 0,1 0 0 0 0,-1 0 0 0 0,1 0 0 0 0,0 0 0 0 0,-2 4 0 0 0</inkml:trace>
</inkml:ink>
</file>

<file path=ppt/ink/ink58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1:08:12.208"/>
    </inkml:context>
    <inkml:brush xml:id="br0">
      <inkml:brushProperty name="width" value="0.1" units="cm"/>
      <inkml:brushProperty name="height" value="0.1" units="cm"/>
    </inkml:brush>
  </inkml:definitions>
  <inkml:trace contextRef="#ctx0" brushRef="#br0">0 1 3057 0 0,'3'11'4102'0'0,"28"-9"-3073"0"0,4 6-483 0 0,-25-6-408 0 0,-1 1 0 0 0,1-1 1 0 0,0-1-1 0 0,-1 0 0 0 0,12 0 0 0 0,77 5 319 0 0,44 16-317 0 0,-73-11-79 0 0,-65-10-59 0 0,-1 0 1 0 0,1-1 0 0 0,0 1-1 0 0,-1 1 1 0 0,1-1 0 0 0,0 0-1 0 0,-1 1 1 0 0,0 0 0 0 0,1 0-1 0 0,-1 0 1 0 0,0 0 0 0 0,3 3-1 0 0,7 11 3 0 0,-7-2-8 0 0,-4 7 5 0 0,-1 0 77 0 0,-1-18-45 0 0,-3-3 133 0 0,-2 2 226 0 0,-2 42-51 0 0,10 22-45 0 0,0-15-64 0 0,4 185 643 0 0,-3-49-483 0 0,1 73-112 0 0,7 38-67 0 0,1-179-113 0 0,-1-40 1 0 0,-6-23 149 0 0,-2 106 0 0 0,-3-57 163 0 0,2-11-91 0 0,18 246 388 0 0,-7-232-649 0 0,3 54 60 0 0,-16-148-112 0 0,12 74 120 0 0,-7-63-47 0 0,-2 1-1 0 0,-1 1 1 0 0,-2-1 0 0 0,-1 35-1 0 0,-1-37-39 0 0,1 0 1 0 0,1 0-1 0 0,1 0 0 0 0,1 0 1 0 0,7 26-1 0 0,20 60 83 0 0,-22-74-122 0 0,1 8 7 0 0,2-22-4 0 0,-9-20 2 0 0,7 10-11 0 0,-7-6 22 0 0,-1 0 11 0 0,-2-6-22 0 0,-356-12 47 0 0,285 9-58 0 0,41 3-3005 0 0</inkml:trace>
</inkml:ink>
</file>

<file path=ppt/ink/ink58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1:08:15.458"/>
    </inkml:context>
    <inkml:brush xml:id="br0">
      <inkml:brushProperty name="width" value="0.1" units="cm"/>
      <inkml:brushProperty name="height" value="0.1" units="cm"/>
    </inkml:brush>
  </inkml:definitions>
  <inkml:trace contextRef="#ctx0" brushRef="#br0">1 1 1944 0 0,'1'4'230'0'0,"1"0"0"0"0,0-1 0 0 0,1 1 0 0 0,-1 0 0 0 0,0-1 0 0 0,1 1 0 0 0,0-1 0 0 0,5 5 0 0 0,-6-7-87 0 0,1 0-1 0 0,-1 0 1 0 0,0-1-1 0 0,0 1 1 0 0,1 0-1 0 0,-1-1 0 0 0,0 0 1 0 0,1 1-1 0 0,-1-1 1 0 0,1 0-1 0 0,-1 0 1 0 0,0-1-1 0 0,1 1 1 0 0,-1 0-1 0 0,1-1 1 0 0,-1 1-1 0 0,4-2 1 0 0,81-13 1272 0 0,-28 11-962 0 0,39 5-73 0 0,-54 7-193 0 0,-20 8-447 0 0,-22-15 197 0 0</inkml:trace>
</inkml:ink>
</file>

<file path=ppt/ink/ink58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1:08:15.811"/>
    </inkml:context>
    <inkml:brush xml:id="br0">
      <inkml:brushProperty name="width" value="0.1" units="cm"/>
      <inkml:brushProperty name="height" value="0.1" units="cm"/>
    </inkml:brush>
  </inkml:definitions>
  <inkml:trace contextRef="#ctx0" brushRef="#br0">1 131 3665 0 0,'18'-15'4509'0'0,"12"-7"-3641"0"0,-3 6-752 0 0,0 2 1 0 0,60-21-1 0 0,-69 29-139 0 0,1 1 0 0 0,1 0 0 0 0,31-2 0 0 0,4 1-752 0 0,-42 9-3100 0 0</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19:05:42.217"/>
    </inkml:context>
    <inkml:brush xml:id="br0">
      <inkml:brushProperty name="width" value="0.05" units="cm"/>
      <inkml:brushProperty name="height" value="0.05" units="cm"/>
    </inkml:brush>
  </inkml:definitions>
  <inkml:trace contextRef="#ctx0" brushRef="#br0">0 219 2657 0 0,'81'87'2625'0'0,"-78"-84"-2240"0"0,0 1 0 0 0,0 0 0 0 0,0 0 0 0 0,-1 0 0 0 0,1 0 0 0 0,-1 0 0 0 0,0 0 0 0 0,0 1 0 0 0,-1-1 0 0 0,1 0 0 0 0,-1 1 0 0 0,1 7 0 0 0,-1-10-316 0 0,-1 0 1 0 0,0 0 0 0 0,0 0-1 0 0,1 0 1 0 0,-1 0-1 0 0,1 0 1 0 0,0 0 0 0 0,0 0-1 0 0,0-1 1 0 0,-1 1-1 0 0,1 0 1 0 0,1 0-1 0 0,-1-1 1 0 0,0 1 0 0 0,0-1-1 0 0,1 1 1 0 0,-1-1-1 0 0,1 0 1 0 0,2 2-1 0 0,2-13 850 0 0,-1-7-508 0 0,-3-8-7 0 0,-3 17-338 0 0,0 0 0 0 0,1 0 0 0 0,-1 0 0 0 0,2 0 0 0 0,-1 0 0 0 0,3-13-1 0 0,1-21-44 0 0,-2 17-7 0 0,1 0 1 0 0,1 0 0 0 0,0 0-1 0 0,14-37 1 0 0,-9 30-58 0 0,-8 30-2 0 0,0 1-1 0 0,-1-1 0 0 0,1 0 1 0 0,0 1-1 0 0,0-1 1 0 0,0 1-1 0 0,0 0 0 0 0,0-1 1 0 0,1 1-1 0 0,-1 0 0 0 0,0-1 1 0 0,1 1-1 0 0,-1 0 1 0 0,0 0-1 0 0,1 0 0 0 0,0 0 1 0 0,1 0-1 0 0,16-14-1399 0 0,-19 14 1402 0 0,0 1-1 0 0,1-1 0 0 0,-1 1 0 0 0,0 0 0 0 0,0-1 0 0 0,1 1 0 0 0,-1 0 0 0 0,0-1 0 0 0,1 1 1 0 0,-1 0-1 0 0,0-1 0 0 0,1 1 0 0 0,-1 0 0 0 0,0 0 0 0 0,1-1 0 0 0,-1 1 0 0 0,1 0 0 0 0,-1 0 1 0 0,0 0-1 0 0,1 0 0 0 0,-1-1 0 0 0,1 1 0 0 0,-1 0 0 0 0,1 0 0 0 0,-1 0 0 0 0,1 0 1 0 0,-1 0-1 0 0,0 0 0 0 0,1 0 0 0 0,-1 0 0 0 0,1 0 0 0 0,0 1 0 0 0,4 0-1396 0 0</inkml:trace>
</inkml:ink>
</file>

<file path=ppt/ink/ink5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23:33:14.669"/>
    </inkml:context>
    <inkml:brush xml:id="br0">
      <inkml:brushProperty name="width" value="0.05" units="cm"/>
      <inkml:brushProperty name="height" value="0.05" units="cm"/>
      <inkml:brushProperty name="color" value="#E71224"/>
    </inkml:brush>
  </inkml:definitions>
  <inkml:trace contextRef="#ctx0" brushRef="#br0">35 219 4393 0 0,'-5'-11'4466'0'0,"-2"3"-3988"0"0,4 5-383 0 0,-3 1 26 0 0,-2-1 144 0 0,4-2 85 0 0,3 3-313 0 0,1-1 0 0 0,-1 1 1 0 0,1-1-1 0 0,0 1 0 0 0,0-1 1 0 0,0 0-1 0 0,0 1 1 0 0,1-1-1 0 0,-1 1 0 0 0,1-1 1 0 0,-1 1-1 0 0,1-1 1 0 0,0 1-1 0 0,0 0 0 0 0,0-1 1 0 0,0 1-1 0 0,1 0 0 0 0,-1 0 1 0 0,0 0-1 0 0,4-4 1 0 0,35-40 346 0 0,-36 42-333 0 0,17-16 151 0 0,14-4 97 0 0,-23 17-212 0 0,0 1 1 0 0,0 0-1 0 0,1 1 0 0 0,0 0 1 0 0,20-4-1 0 0,-33 9-61 0 0,1 0-1 0 0,-1 0 1 0 0,1 0 0 0 0,-1 0-1 0 0,1 0 1 0 0,-1 0-1 0 0,1 0 1 0 0,-1 0 0 0 0,1 0-1 0 0,-1 0 1 0 0,1 1-1 0 0,-1-1 1 0 0,0 0 0 0 0,1 0-1 0 0,-1 0 1 0 0,1 1-1 0 0,-1-1 1 0 0,1 0-1 0 0,-1 0 1 0 0,0 1 0 0 0,1-1-1 0 0,-1 0 1 0 0,0 1-1 0 0,1-1 1 0 0,-1 0 0 0 0,0 1-1 0 0,0-1 1 0 0,1 1-1 0 0,-1-1 1 0 0,0 0-1 0 0,0 1 1 0 0,0-1 0 0 0,1 1-1 0 0,-1-1 1 0 0,0 1-1 0 0,0-1 1 0 0,0 1 0 0 0,1 29 269 0 0,-11 27-256 0 0,10-55 21 0 0,-38 125 390 0 0,27-98-344 0 0,2 0-1 0 0,1 1 1 0 0,-4 34-1 0 0,3 1 126 0 0,-3 27 2 0 0,11-58-213 0 0,1-12-39 0 0,9 15 32 0 0,3-11 0 0 0,2-5 4 0 0,-3-13-4 0 0,4-6 8 0 0,13-11 8 0 0,18-19 24 0 0,-36 21-34 0 0,41-26-101 0 0,25-18 289 0 0,-1-1-198 0 0,35-27-1830 0 0,-98 72 841 0 0,-12 7 880 0 0,1 0 1 0 0,0-1-1 0 0,-1 1 1 0 0,1 0-1 0 0,0 0 1 0 0,-1 0-1 0 0,1-1 0 0 0,0 1 1 0 0,-1 0-1 0 0,1 0 1 0 0,0-1-1 0 0,-1 1 0 0 0,1-1 1 0 0,-1 1-1 0 0,1-1 1 0 0,-1 1-1 0 0,1-1 0 0 0,-1 1 1 0 0,1-1-1 0 0,-1 1 1 0 0,1-1-1 0 0,-1 1 0 0 0,0-1 1 0 0,1 0-1 0 0,-1 1 1 0 0,0-1-1 0 0,0 0 0 0 0,1 1 1 0 0,-1-1-1 0 0,0 0 1 0 0,0 1-1 0 0,0-1 0 0 0,0 0 1 0 0,0 0-1 0 0,0 1 1 0 0,0-1-1 0 0,0 0 0 0 0,0 1 1 0 0,0-1-1 0 0,-1 0 1 0 0,1 1-1 0 0,0-1 0 0 0,0 0 1 0 0,0 1-1 0 0,-1-1 1 0 0,0-1-1 0 0</inkml:trace>
</inkml:ink>
</file>

<file path=ppt/ink/ink59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1:08:16.192"/>
    </inkml:context>
    <inkml:brush xml:id="br0">
      <inkml:brushProperty name="width" value="0.1" units="cm"/>
      <inkml:brushProperty name="height" value="0.1" units="cm"/>
    </inkml:brush>
  </inkml:definitions>
  <inkml:trace contextRef="#ctx0" brushRef="#br0">191 65 3153 0 0,'99'-7'1492'0'0,"-98"7"-1456"0"0,-1 0-1 0 0,1 0 1 0 0,0 0 0 0 0,0 0-1 0 0,-1 0 1 0 0,1 0 0 0 0,0 0-1 0 0,0 0 1 0 0,-1 0 0 0 0,1 0-1 0 0,0 0 1 0 0,0-1 0 0 0,-1 1 0 0 0,1 0-1 0 0,0 0 1 0 0,-1-1 0 0 0,1 1-1 0 0,0-1 1 0 0,-1 1 0 0 0,1 0-1 0 0,-1-1 1 0 0,1 1 0 0 0,0-1-1 0 0,-1 1 1 0 0,1-1 0 0 0,-1 0-1 0 0,0 1 1 0 0,1-1 0 0 0,-1 1-1 0 0,1-1 1 0 0,-1 0 0 0 0,0 0-1 0 0,1 0 1 0 0,-9-12 1641 0 0,7 12-1210 0 0,-1-2-391 0 0,-1 1 0 0 0,1-1-1 0 0,-1 1 1 0 0,0-1 0 0 0,1 1 0 0 0,-1 0 0 0 0,0 0 0 0 0,0 0 0 0 0,0 1 0 0 0,-1-1 0 0 0,1 1 0 0 0,0-1 0 0 0,0 1 0 0 0,-1 0 0 0 0,1 0 0 0 0,-1 1 0 0 0,1-1-1 0 0,-1 1 1 0 0,-6 0 0 0 0,6 0-49 0 0,-1 0 0 0 0,0 0-1 0 0,1 0 1 0 0,-1 1 0 0 0,1 0-1 0 0,-1 0 1 0 0,1 0 0 0 0,-1 1 0 0 0,1-1-1 0 0,0 1 1 0 0,0 0 0 0 0,0 0-1 0 0,0 1 1 0 0,-6 3 0 0 0,-41 45 291 0 0,35-34-52 0 0,1 2 1 0 0,-22 33-1 0 0,31-42-206 0 0,0 0 1 0 0,1 0-1 0 0,0 1 1 0 0,1 0-1 0 0,0 0 1 0 0,1 0 0 0 0,0 0-1 0 0,0 0 1 0 0,1 0-1 0 0,1 1 1 0 0,0-1-1 0 0,0 1 1 0 0,3 19-1 0 0,-1-24-51 0 0,1-1 0 0 0,0 1 0 0 0,0-1 0 0 0,0 0 0 0 0,1 1 0 0 0,0-1 0 0 0,0-1 0 0 0,0 1 0 0 0,1 0 0 0 0,0-1 0 0 0,0 0 0 0 0,1 0 0 0 0,-1 0 0 0 0,1 0 0 0 0,0-1 0 0 0,0 0 0 0 0,1 0 0 0 0,-1 0 0 0 0,1-1 0 0 0,0 1 0 0 0,0-1 0 0 0,0-1 0 0 0,11 4 0 0 0,1 0 6 0 0,1-1 1 0 0,-1-1-1 0 0,1 0 1 0 0,0-2-1 0 0,0 0 1 0 0,34-1-1 0 0,-44-2-13 0 0,0 0-1 0 0,0 0 1 0 0,-1 0-1 0 0,1-1 1 0 0,0 0 0 0 0,-1-1-1 0 0,1 0 1 0 0,-1 0-1 0 0,0-1 1 0 0,0 0-1 0 0,-1-1 1 0 0,1 1-1 0 0,-1-1 1 0 0,0-1 0 0 0,0 0-1 0 0,0 1 1 0 0,-1-2-1 0 0,0 1 1 0 0,0-1-1 0 0,8-13 1 0 0,-11 14-8 0 0,1-1 0 0 0,-1 1 0 0 0,-1-1 1 0 0,1 1-1 0 0,-1-1 0 0 0,0 0 0 0 0,-1 0 0 0 0,0 0 0 0 0,0 0 1 0 0,0 0-1 0 0,-1 0 0 0 0,0 0 0 0 0,0-1 0 0 0,-1 1 1 0 0,0 0-1 0 0,0 0 0 0 0,-1 0 0 0 0,0 1 0 0 0,0-1 0 0 0,0 0 1 0 0,-1 0-1 0 0,0 1 0 0 0,0 0 0 0 0,-1 0 0 0 0,-5-7 1 0 0,2 1-26 0 0,0 1-1 0 0,-1 1 1 0 0,-1-1 0 0 0,0 2 0 0 0,0-1 0 0 0,-1 1 0 0 0,0 0 0 0 0,-1 1 0 0 0,0 0 0 0 0,0 1 0 0 0,-1 0 0 0 0,0 1 0 0 0,0 1 0 0 0,0-1 0 0 0,0 2 0 0 0,-19-5-1 0 0,12 5-192 0 0</inkml:trace>
</inkml:ink>
</file>

<file path=ppt/ink/ink59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1:09:26.162"/>
    </inkml:context>
    <inkml:brush xml:id="br0">
      <inkml:brushProperty name="width" value="0.1" units="cm"/>
      <inkml:brushProperty name="height" value="0.1" units="cm"/>
    </inkml:brush>
  </inkml:definitions>
  <inkml:trace contextRef="#ctx0" brushRef="#br0">1 123 4905 0 0,'0'-39'730'0'0,"3"-41"966"0"0,-1 77-347 0 0,0 11-818 0 0,5 28-323 0 0,-6-26-21 0 0,45 370 1216 0 0,-32-245-1225 0 0,-4-44-183 0 0,40 327 280 0 0,-29-198 28 0 0,6 160 400 0 0,-10-122-345 0 0,-17-256-357 0 0,24 397 304 0 0,24 208 398 0 0,103 378 525 0 0,-47-603-704 0 0,-32-183-461 0 0,5 16 11 0 0,-63-168-65 0 0,-2 1 1 0 0,10 78-1 0 0,-20-103-29 0 0,-1-1-1 0 0,-5 42 0 0 0,4-55-167 0 0,-2-1 0 0 0,1 1 0 0 0,-1-1 0 0 0,0 1-1 0 0,-1-1 1 0 0,0 0 0 0 0,0 0 0 0 0,-1 0-1 0 0,0 0 1 0 0,-6 7 0 0 0,8-13 7 0 0,0 0 0 0 0,0 0 0 0 0,-1-1 0 0 0,1 1-1 0 0,0-1 1 0 0,-1 1 0 0 0,1-1 0 0 0,-1 0 0 0 0,0 0 0 0 0,1 0 0 0 0,-1 0 0 0 0,0-1 0 0 0,0 1 0 0 0,0-1 0 0 0,1 0-1 0 0,-1 1 1 0 0,0-1 0 0 0,-4-1 0 0 0,-9 0-4568 0 0</inkml:trace>
</inkml:ink>
</file>

<file path=ppt/ink/ink59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1:09:26.892"/>
    </inkml:context>
    <inkml:brush xml:id="br0">
      <inkml:brushProperty name="width" value="0.1" units="cm"/>
      <inkml:brushProperty name="height" value="0.1" units="cm"/>
    </inkml:brush>
  </inkml:definitions>
  <inkml:trace contextRef="#ctx0" brushRef="#br0">0 1 3793 0 0,'0'1'149'0'0,"1"1"0"0"0,-1-1 1 0 0,1 0-1 0 0,-1 1 1 0 0,1-1-1 0 0,-1 1 0 0 0,1-1 1 0 0,0 0-1 0 0,-1 0 0 0 0,1 1 1 0 0,0-1-1 0 0,0 0 0 0 0,0 0 1 0 0,0 0-1 0 0,0 0 0 0 0,0 0 1 0 0,0 0-1 0 0,0 0 0 0 0,1 0 1 0 0,-1-1-1 0 0,0 1 0 0 0,1 0 1 0 0,-1-1-1 0 0,0 1 0 0 0,1-1 1 0 0,-1 1-1 0 0,0-1 0 0 0,3 1 1 0 0,43 5-857 0 0,-40-5 1056 0 0,75 5-320 0 0,-56-6-7 0 0,0 2 0 0 0,44 9 0 0 0,-63-10-11 0 0,-1 1 1 0 0,1 0-1 0 0,-1 0 1 0 0,0 1-1 0 0,0 0 1 0 0,0 0-1 0 0,0 1 1 0 0,0-1 0 0 0,-1 1-1 0 0,1 0 1 0 0,-1 1-1 0 0,0-1 1 0 0,0 1-1 0 0,7 11 1 0 0,-10-12-4 0 0,0-1 0 0 0,-1 1 0 0 0,0 0 0 0 0,0 0 1 0 0,0 1-1 0 0,0-1 0 0 0,-1 0 0 0 0,0 0 0 0 0,0 0 1 0 0,0 0-1 0 0,0 0 0 0 0,0 1 0 0 0,-1-1 0 0 0,0 0 1 0 0,0 0-1 0 0,0 0 0 0 0,0 0 0 0 0,-1 0 0 0 0,0 0 1 0 0,1-1-1 0 0,-1 1 0 0 0,-1 0 0 0 0,1-1 0 0 0,0 0 1 0 0,-1 1-1 0 0,0-1 0 0 0,-6 6 0 0 0,-75 54 146 0 0,73-57-148 0 0,1 0 0 0 0,0-1 0 0 0,-1 0 1 0 0,0-1-1 0 0,0 0 0 0 0,-22 3 0 0 0,18-3-305 0 0,13-3 284 0 0,1 0 0 0 0,-1-1 0 0 0,1 1 0 0 0,-1-1 0 0 0,0 1 0 0 0,1-1-1 0 0,-1 0 1 0 0,0 0 0 0 0,1 0 0 0 0,-1 1 0 0 0,0-2 0 0 0,0 1 0 0 0,1 0 0 0 0,-1 0 0 0 0,0 0 0 0 0,1-1 0 0 0,-1 1 0 0 0,1-1-1 0 0,-1 1 1 0 0,0-1 0 0 0,1 0 0 0 0,-1 0 0 0 0,-2-1 0 0 0,-3-5-302 0 0</inkml:trace>
</inkml:ink>
</file>

<file path=ppt/ink/ink59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1:09:27.257"/>
    </inkml:context>
    <inkml:brush xml:id="br0">
      <inkml:brushProperty name="width" value="0.1" units="cm"/>
      <inkml:brushProperty name="height" value="0.1" units="cm"/>
    </inkml:brush>
  </inkml:definitions>
  <inkml:trace contextRef="#ctx0" brushRef="#br0">206 72 1760 0 0,'48'-34'1794'0'0,"-48"34"-1767"0"0,1 0 0 0 0,-1 0 0 0 0,0 0 0 0 0,0 0 0 0 0,0 0 0 0 0,0 0-1 0 0,0 0 1 0 0,0 0 0 0 0,0 0 0 0 0,0 0 0 0 0,0 0 0 0 0,1 0 0 0 0,-1 0 0 0 0,0 0 0 0 0,0 0 0 0 0,0-1 0 0 0,0 1 0 0 0,0 0-1 0 0,0 0 1 0 0,0 0 0 0 0,0 0 0 0 0,0 0 0 0 0,0 0 0 0 0,0 0 0 0 0,0 0 0 0 0,0 0 0 0 0,0 0 0 0 0,0 0 0 0 0,0-1-1 0 0,1 1 1 0 0,-1 0 0 0 0,0 0 0 0 0,0 0 0 0 0,0 0 0 0 0,0 0 0 0 0,0 0 0 0 0,0 0 0 0 0,0 0 0 0 0,0-1 0 0 0,0 1-1 0 0,0 0 1 0 0,-1 0 0 0 0,1 0 0 0 0,0 0 0 0 0,0 0 0 0 0,0 0 0 0 0,0 0 0 0 0,0 0 0 0 0,0 0 0 0 0,0-1 0 0 0,0 1 0 0 0,0 0-1 0 0,0 0 1 0 0,0 0 0 0 0,0 0 0 0 0,0 0 0 0 0,0 0 0 0 0,0 0 0 0 0,0 0 0 0 0,-1 0 0 0 0,1 0 0 0 0,0 0 0 0 0,0 0-1 0 0,0 0 1 0 0,0 0 0 0 0,0 0 0 0 0,0 0 0 0 0,0 0 0 0 0,-1 0 0 0 0,-11 0 789 0 0,-18 8-201 0 0,8 0-478 0 0,9-3-13 0 0,1 0-1 0 0,0 1 0 0 0,0 0 0 0 0,0 1 0 0 0,-20 15 1 0 0,-15 13 287 0 0,17-13 179 0 0,11-7 40 0 0,22-13-543 0 0,0 0 1 0 0,0 0 0 0 0,0 0-1 0 0,1-1 1 0 0,-1 0 0 0 0,0 0 0 0 0,1 0-1 0 0,-1 0 1 0 0,1 0 0 0 0,-1 0-1 0 0,1-1 1 0 0,-1 0 0 0 0,1 0 0 0 0,0 0-1 0 0,-1 0 1 0 0,6-1 0 0 0,31-14 62 0 0,-30 13-139 0 0,-1-1 1 0 0,1-1-1 0 0,0 1 0 0 0,-1-2 1 0 0,0 1-1 0 0,0-1 0 0 0,0 0 1 0 0,-1-1-1 0 0,0 0 0 0 0,10-9 0 0 0,-14 10-29 0 0,1 1 0 0 0,0 0-1 0 0,0 0 1 0 0,0 1 0 0 0,11-7-1 0 0,-13 9 1 0 0,0 0 0 0 0,0 0-1 0 0,0-1 1 0 0,0 0-1 0 0,0 1 1 0 0,0-1 0 0 0,-1 0-1 0 0,1-1 1 0 0,0 1-1 0 0,-1 0 1 0 0,0-1 0 0 0,1 1-1 0 0,-1-1 1 0 0,0 0-1 0 0,0 0 1 0 0,-1 0 0 0 0,1 0-1 0 0,-1 0 1 0 0,1 0-1 0 0,-1 0 1 0 0,1-4 0 0 0,-2 5-6 0 0,-1 1 0 0 0,1-1 0 0 0,-1 1 0 0 0,1-1 0 0 0,-1 1 0 0 0,0 0 0 0 0,1-1 0 0 0,-1 1 0 0 0,0 0 0 0 0,0-1 0 0 0,0 1 0 0 0,0 0 0 0 0,0 0 0 0 0,0 0 0 0 0,0 0 0 0 0,-1 0 0 0 0,1 0 0 0 0,0 0 0 0 0,-1 1 0 0 0,1-1 0 0 0,0 0 0 0 0,-1 1 0 0 0,1-1 0 0 0,-1 1 0 0 0,1-1 0 0 0,-1 1 0 0 0,1 0 0 0 0,-1 0 0 0 0,1 0 0 0 0,-1 0 0 0 0,1 0 0 0 0,-1 0 0 0 0,1 0 1 0 0,-1 0-1 0 0,-1 1 0 0 0,-61 6-1173 0 0,63-7 1152 0 0,-39 7-692 0 0,24-5-15 0 0</inkml:trace>
</inkml:ink>
</file>

<file path=ppt/ink/ink59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1:09:27.939"/>
    </inkml:context>
    <inkml:brush xml:id="br0">
      <inkml:brushProperty name="width" value="0.1" units="cm"/>
      <inkml:brushProperty name="height" value="0.1" units="cm"/>
    </inkml:brush>
  </inkml:definitions>
  <inkml:trace contextRef="#ctx0" brushRef="#br0">33 133 4993 0 0,'-2'-16'4937'0'0,"-6"-7"-5473"0"0,4 9 760 0 0,-2 5-295 0 0,2 5 132 0 0,-2 0 111 0 0,3 5 97 0 0,13 5-164 0 0,47 35 95 0 0,-54-40-197 0 0,-1-1-1 0 0,1 1 1 0 0,-1 0-1 0 0,1-1 1 0 0,0 1 0 0 0,-1-1-1 0 0,1 0 1 0 0,0 0-1 0 0,-1 0 1 0 0,1 0-1 0 0,0 0 1 0 0,-1-1 0 0 0,1 1-1 0 0,0-1 1 0 0,-1 1-1 0 0,1-1 1 0 0,-1 0-1 0 0,5-2 1 0 0,-4 1-3 0 0,1 1 0 0 0,0-1-1 0 0,-1 1 1 0 0,1 0 0 0 0,0 1 0 0 0,0-1 0 0 0,0 1 0 0 0,0-1-1 0 0,0 1 1 0 0,0 0 0 0 0,6 1 0 0 0,9 3 1 0 0,9 2 0 0 0,-1 0-2 0 0,3-1 1 0 0,-25-5 1 0 0,0 1-1 0 0,-1-1 0 0 0,1 0 1 0 0,-1 0-1 0 0,1-1 0 0 0,-1 1 1 0 0,1-1-1 0 0,-1 0 1 0 0,6-2-1 0 0,11-1 3 0 0,62-13 26 0 0,-10-8 24 0 0,-27 3 1 0 0,-23 6-19 0 0,-11 2-20 0 0,-11 5-14 0 0,-5 3-6 0 0,-12 3 1 0 0,-16 5-6 0 0,-13 7-2 0 0,42-8 12 0 0,0 0-1 0 0,0 0 1 0 0,1 1 0 0 0,-1-1 0 0 0,0 1 0 0 0,0 0-1 0 0,1 0 1 0 0,-1 0 0 0 0,1 0 0 0 0,0 0-1 0 0,-1 0 1 0 0,-3 6 0 0 0,-2 1 0 0 0,0-3 2 0 0,1 1 0 0 0,0 1 0 0 0,0-1 0 0 0,-6 11 0 0 0,11-15-1 0 0,0 0 0 0 0,0 0 0 0 0,0 1 0 0 0,1-1 1 0 0,0 0-1 0 0,-1 1 0 0 0,1-1 0 0 0,0 5 0 0 0,3 15 3 0 0,2-21-12 0 0,0 0 0 0 0,0-1 0 0 0,0 1 0 0 0,0-1 0 0 0,0 0 0 0 0,0-1 0 0 0,0 1 0 0 0,7 0 0 0 0,5 1-292 0 0,18 1-39 0 0,-18-4-38 0 0</inkml:trace>
</inkml:ink>
</file>

<file path=ppt/ink/ink59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1:09:28.421"/>
    </inkml:context>
    <inkml:brush xml:id="br0">
      <inkml:brushProperty name="width" value="0.1" units="cm"/>
      <inkml:brushProperty name="height" value="0.1" units="cm"/>
    </inkml:brush>
  </inkml:definitions>
  <inkml:trace contextRef="#ctx0" brushRef="#br0">0 159 4257 0 0,'26'4'4547'0'0,"-9"-3"-4385"0"0,-17-2-158 0 0,1 0 0 0 0,-1 0 0 0 0,1-1 0 0 0,-1 1 1 0 0,0 0-1 0 0,0 0 0 0 0,0-1 0 0 0,0 1 0 0 0,0 0 0 0 0,0 0 1 0 0,0-1-1 0 0,0 1 0 0 0,0 0 0 0 0,0 0 0 0 0,-1-1 0 0 0,1 1 0 0 0,-1-2 1 0 0,-18-47 26 0 0,16 44-9 0 0,0 0-1 0 0,0 0 1 0 0,1-1 0 0 0,-1 0-1 0 0,-1-12 1 0 0,5 19-16 0 0,0-1 0 0 0,-1 1 0 0 0,1-1 0 0 0,0 1 1 0 0,0-1-1 0 0,0 1 0 0 0,0 0 0 0 0,0 0 0 0 0,0-1 0 0 0,0 1 0 0 0,0 0 0 0 0,0 0 1 0 0,0 0-1 0 0,0 0 0 0 0,0 0 0 0 0,0 0 0 0 0,0 0 0 0 0,0 1 0 0 0,0-1 1 0 0,0 0-1 0 0,0 1 0 0 0,1 0 0 0 0,-1-1-12 0 0,60 15 0 0 0,-36-7 33 0 0,1-2 0 0 0,0-1 0 0 0,26 2 0 0 0,-43-7-3 0 0,0 0 0 0 0,0 0 0 0 0,0-1 0 0 0,0 0 0 0 0,0-1 1 0 0,13-4-1 0 0,-15 4 9 0 0,1-1 0 0 0,-1-1 1 0 0,0 1-1 0 0,12-9 0 0 0,-18 11-32 0 0,0 1 0 0 0,0-1 1 0 0,0 1-1 0 0,0 0 0 0 0,0-1 0 0 0,-1 1 0 0 0,1-1 1 0 0,0 0-1 0 0,0 1 0 0 0,-1-1 0 0 0,1 0 0 0 0,0 1 0 0 0,-1-1 1 0 0,1 0-1 0 0,0 0 0 0 0,-1 0 0 0 0,1 1 0 0 0,-1-1 1 0 0,0 0-1 0 0,1 0 0 0 0,-1 0 0 0 0,0 0 0 0 0,1 0 0 0 0,-1 0 1 0 0,0 0-1 0 0,0 0 0 0 0,0 0 0 0 0,0 0 0 0 0,0 0 0 0 0,0 0 1 0 0,0 0-1 0 0,0 0 0 0 0,0 0 0 0 0,0 0 0 0 0,-1 0 1 0 0,1 0-1 0 0,0 1 0 0 0,-1-3 0 0 0,-1 2 15 0 0,1 0 0 0 0,-1 0 0 0 0,0-1 0 0 0,1 1 0 0 0,-1 0-1 0 0,0 1 1 0 0,0-1 0 0 0,1 0 0 0 0,-1 0 0 0 0,0 1 0 0 0,0-1 0 0 0,0 1 0 0 0,0 0 0 0 0,0 0 0 0 0,0-1-1 0 0,0 1 1 0 0,0 0 0 0 0,-3 1 0 0 0,-2 0 22 0 0,1 0 0 0 0,0 1 0 0 0,-1 0 0 0 0,1 0 0 0 0,0 0-1 0 0,0 1 1 0 0,0 0 0 0 0,1 0 0 0 0,-1 1 0 0 0,1-1 0 0 0,-7 6 0 0 0,2 0 95 0 0,0 0 0 0 0,1 1 1 0 0,0 0-1 0 0,-11 15 1 0 0,19-23-123 0 0,0 0 1 0 0,0 0 0 0 0,1 0 0 0 0,-1 0-1 0 0,0 0 1 0 0,1 0 0 0 0,-1 0 0 0 0,1 0-1 0 0,0 0 1 0 0,0 0 0 0 0,-1 1 0 0 0,1-1-1 0 0,1 0 1 0 0,-1 0 0 0 0,0 0 0 0 0,0 0-1 0 0,1 0 1 0 0,-1 0 0 0 0,1 0 0 0 0,0 0-1 0 0,0 0 1 0 0,0 0 0 0 0,0 0 0 0 0,0 0-1 0 0,0-1 1 0 0,0 1 0 0 0,0 0 0 0 0,1 0-1 0 0,-1-1 1 0 0,1 1 0 0 0,-1-1 0 0 0,1 0-1 0 0,0 1 1 0 0,-1-1 0 0 0,4 1 0 0 0,-1 2 9 0 0,1-1 0 0 0,-1 0 1 0 0,1 0-1 0 0,0-1 0 0 0,-1 0 1 0 0,1 1-1 0 0,1-2 0 0 0,-1 1 1 0 0,0 0-1 0 0,0-1 0 0 0,1 0 1 0 0,-1-1-1 0 0,7 1 0 0 0,27-4 145 0 0,12-1-210 0 0,-1-2 0 0 0,78-20 0 0 0,-102 19-104 0 0</inkml:trace>
</inkml:ink>
</file>

<file path=ppt/ink/ink59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1:09:28.950"/>
    </inkml:context>
    <inkml:brush xml:id="br0">
      <inkml:brushProperty name="width" value="0.1" units="cm"/>
      <inkml:brushProperty name="height" value="0.1" units="cm"/>
    </inkml:brush>
  </inkml:definitions>
  <inkml:trace contextRef="#ctx0" brushRef="#br0">252 563 3481 0 0,'13'7'3725'0'0,"-9"-9"-2948"0"0,-3-1-377 0 0,0-5 112 0 0,-1 3-213 0 0,1-9 278 0 0,-2-1 1 0 0,0 1-1 0 0,-4-21 0 0 0,4 29-540 0 0,-1 1 0 0 0,0-1-1 0 0,0 1 1 0 0,0 0 0 0 0,-1 0-1 0 0,0 0 1 0 0,0 1 0 0 0,0-1-1 0 0,-1 1 1 0 0,1-1 0 0 0,-1 1-1 0 0,-5-5 1 0 0,-11-8 84 0 0,-17-15-1 0 0,1-2-1 0 0,2-1 1 0 0,-36-49 0 0 0,66 78-112 0 0,0-1-1 0 0,1 0 1 0 0,0 0-1 0 0,0 0 1 0 0,1-1-1 0 0,0 1 1 0 0,0-1-1 0 0,1 1 1 0 0,0-1 0 0 0,0 0-1 0 0,1 1 1 0 0,0-1-1 0 0,0 0 1 0 0,3-14-1 0 0,-3 18-8 0 0,1 0-1 0 0,-1 1 1 0 0,1-1-1 0 0,0 0 1 0 0,1 1-1 0 0,-1-1 1 0 0,1 1-1 0 0,-1 0 1 0 0,1-1-1 0 0,0 1 1 0 0,0 0-1 0 0,0 0 1 0 0,1 0-1 0 0,-1 0 1 0 0,1 1-1 0 0,0-1 1 0 0,-1 0-1 0 0,1 1 1 0 0,0 0-1 0 0,1 0 1 0 0,-1 0-1 0 0,0 0 1 0 0,0 1-1 0 0,1-1 1 0 0,-1 1-1 0 0,1 0 1 0 0,0-1-1 0 0,-1 2 1 0 0,1-1 0 0 0,0 0-1 0 0,-1 1 1 0 0,5 0-1 0 0,-1 2-199 0 0,-1 1-1 0 0,1-1 1 0 0,-1 2-1 0 0,1-1 1 0 0,-1 1-1 0 0,0 0 1 0 0,-1 0-1 0 0,1 0 1 0 0,-1 1-1 0 0,0 0 1 0 0,0 0-1 0 0,0 0 1 0 0,6 10-1 0 0,3 11-1438 0 0,3 2-2190 0 0</inkml:trace>
</inkml:ink>
</file>

<file path=ppt/ink/ink59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1:09:29.328"/>
    </inkml:context>
    <inkml:brush xml:id="br0">
      <inkml:brushProperty name="width" value="0.1" units="cm"/>
      <inkml:brushProperty name="height" value="0.1" units="cm"/>
    </inkml:brush>
  </inkml:definitions>
  <inkml:trace contextRef="#ctx0" brushRef="#br0">1 25 4449 0 0,'42'0'3832'0'0,"18"-11"-2885"0"0,-42 7-1040 0 0,-1 0 1 0 0,1 1-1 0 0,25 0 1 0 0,3 11 715 0 0,-33-2-474 0 0,0 1 1 0 0,-1 0 0 0 0,0 1 0 0 0,0 0 0 0 0,0 1-1 0 0,-1 0 1 0 0,11 12 0 0 0,-14-13-92 0 0,5 4-110 0 0,1-1 85 0 0,-9-6-628 0 0,-2-3-336 0 0</inkml:trace>
</inkml:ink>
</file>

<file path=ppt/ink/ink59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1:09:29.679"/>
    </inkml:context>
    <inkml:brush xml:id="br0">
      <inkml:brushProperty name="width" value="0.1" units="cm"/>
      <inkml:brushProperty name="height" value="0.1" units="cm"/>
    </inkml:brush>
  </inkml:definitions>
  <inkml:trace contextRef="#ctx0" brushRef="#br0">48 48 6921 0 0,'-13'-20'3505'0'0,"5"13"-3067"0"0,3 4-300 0 0,1 3 41 0 0,0 7-71 0 0,-4 19-83 0 0,6-17-12 0 0,0 0-1 0 0,1 0 0 0 0,1 0 0 0 0,0 17 1 0 0,2-12 3 0 0,0 1 1 0 0,1-1 0 0 0,0 0-1 0 0,2 0 1 0 0,8 22 0 0 0,30 48 9 0 0,-10-27 3 0 0,-22-39-11 0 0,3 5-45 0 0,-4-8 22 0 0,5 6-55 0 0,12 13-411 0 0,15 12-1937 0 0</inkml:trace>
  <inkml:trace contextRef="#ctx0" brushRef="#br0" timeOffset="1">191 11 5217 0 0,'-22'-10'5287'0'0,"22"10"-5276"0"0,-1 0 0 0 0,1 0-1 0 0,-1 0 1 0 0,0 0 0 0 0,1 0 0 0 0,-1 1 0 0 0,0-1 0 0 0,1 0-1 0 0,-1 0 1 0 0,1 1 0 0 0,-1-1 0 0 0,1 0 0 0 0,-1 1-1 0 0,1-1 1 0 0,-1 0 0 0 0,1 1 0 0 0,-1-1 0 0 0,1 1-1 0 0,-1-1 1 0 0,1 1 0 0 0,0-1 0 0 0,-1 1 0 0 0,1-1-1 0 0,0 1 1 0 0,-1-1 0 0 0,1 1 0 0 0,0 0 0 0 0,0-1 0 0 0,-1 1-1 0 0,1-1 1 0 0,0 1 0 0 0,0 0 0 0 0,0-1 0 0 0,0 1-1 0 0,0 0 1 0 0,0-1 0 0 0,0 1 0 0 0,0-1 0 0 0,0 1-1 0 0,0 0 1 0 0,1-1 0 0 0,-1 1 0 0 0,0 0 0 0 0,2 28 55 0 0,1 0 0 0 0,8 29 0 0 0,-3-23-45 0 0,2 0-1 0 0,2 0 1 0 0,17 34 0 0 0,-16-37-6 0 0,5 19-117 0 0,5 10-667 0 0,-18-46 398 0 0</inkml:trace>
</inkml:ink>
</file>

<file path=ppt/ink/ink59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1:09:30.065"/>
    </inkml:context>
    <inkml:brush xml:id="br0">
      <inkml:brushProperty name="width" value="0.1" units="cm"/>
      <inkml:brushProperty name="height" value="0.1" units="cm"/>
    </inkml:brush>
  </inkml:definitions>
  <inkml:trace contextRef="#ctx0" brushRef="#br0">1 121 4993 0 0,'0'-1'489'0'0,"5"-16"4273"0"0,3 7-3862 0 0,-4 8-944 0 0,0 1 1 0 0,0 0 0 0 0,0-1-1 0 0,0 2 1 0 0,0-1 0 0 0,0 0-1 0 0,9 1 1 0 0,286-2-493 0 0,-228 10-147 0 0,-26 2 242 0 0,-37-7 425 0 0,8 2-52 0 0,-8-2 116 0 0,-6-2 74 0 0,8 0 980 0 0,16 8-1075 0 0,-24-8 62 0 0,30 12 43 0 0,-29-11-110 0 0,0 0-1 0 0,1 0 0 0 0,-1-1 0 0 0,1 0 0 0 0,-1 0 0 0 0,1 0 0 0 0,0 0 0 0 0,-1 0 0 0 0,1-1 0 0 0,0 1 0 0 0,7-1 0 0 0,-3-29 82 0 0,9-22-89 0 0,4-9-11 0 0,-13 51-7 0 0,-8 9 3 0 0,1 0 1 0 0,-1 0-1 0 0,1 0 1 0 0,-1 0-1 0 0,1 0 1 0 0,-1 0-1 0 0,1 0 1 0 0,-1 0-1 0 0,1 0 1 0 0,-1 0 0 0 0,1 0-1 0 0,-1 0 1 0 0,0 1-1 0 0,1-1 1 0 0,-1 0-1 0 0,1 0 1 0 0,-1 0-1 0 0,1 1 1 0 0,-1-1-1 0 0,0 0 1 0 0,1 1-1 0 0,-1-1 1 0 0,0 0-1 0 0,1 1 1 0 0,-1-1-1 0 0,0 0 1 0 0,1 2 0 0 0,17 32-24 0 0,-7-14 21 0 0,-3-14-46 0 0,0 0-1 0 0,1 0 0 0 0,0-1 1 0 0,0-1-1 0 0,0 1 0 0 0,1-2 0 0 0,-1 1 1 0 0,1-1-1 0 0,0-1 0 0 0,11 2 1 0 0,6-1-185 0 0</inkml:trace>
</inkml:ink>
</file>

<file path=ppt/ink/ink5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23:33:15.133"/>
    </inkml:context>
    <inkml:brush xml:id="br0">
      <inkml:brushProperty name="width" value="0.05" units="cm"/>
      <inkml:brushProperty name="height" value="0.05" units="cm"/>
      <inkml:brushProperty name="color" value="#E71224"/>
    </inkml:brush>
  </inkml:definitions>
  <inkml:trace contextRef="#ctx0" brushRef="#br0">36 199 4257 0 0,'-12'-3'2747'0'0,"-11"-7"1915"0"0,22 10-4424 0 0,24-4 703 0 0,9 3-422 0 0,-25 1-463 0 0,1 0 0 0 0,-1 0 1 0 0,0-1-1 0 0,1 0 1 0 0,-1 0-1 0 0,0-1 0 0 0,0 0 1 0 0,12-5-1 0 0,35-17-74 0 0,72-23 0 0 0,-51 28-1074 0 0,-28 12-113 0 0,-33 5 641 0 0,-11 1 446 0 0,0 1-1 0 0,0-1 0 0 0,0 1 1 0 0,0-1-1 0 0,0 1 0 0 0,0 0 1 0 0,0 1-1 0 0,0-1 0 0 0,1 0 0 0 0,-1 1 1 0 0,0 0-1 0 0,4 1 0 0 0,-6-2 112 0 0,-1 1 0 0 0,0-1 0 0 0,0 0-1 0 0,1 0 1 0 0,-1 1 0 0 0,0-1 0 0 0,0 0-1 0 0,1 0 1 0 0,-1 0 0 0 0,0 1 0 0 0,1-1-1 0 0,-1 0 1 0 0,0 0 0 0 0,1 0-1 0 0,-1 0 1 0 0,0 0 0 0 0,1 0 0 0 0,-1 0-1 0 0,0 0 1 0 0,1 0 0 0 0,-1 0 0 0 0,1 0-1 0 0,-1 0 1 0 0,0 0 0 0 0,1 0 0 0 0,-1 0-1 0 0,0 0 1 0 0,1 0 0 0 0,-1 0 0 0 0,0 0-1 0 0,1 0 1 0 0,-1-1 0 0 0,0 1 0 0 0,1 0-1 0 0,-1 0 1 0 0,0 0 0 0 0,0-1 0 0 0,1 1-1 0 0,-1 0 1 0 0,0 0 0 0 0,0-1 0 0 0,1 1-1 0 0,-1 0 1 0 0,0-1 0 0 0,0 1 0 0 0,0 0-1 0 0,1-1 1 0 0,0-6 721 0 0,-1 3 186 0 0,1 1-648 0 0,-1 1 0 0 0,0-1 1 0 0,-1 0-1 0 0,1 0 0 0 0,0 1 0 0 0,-1-1 1 0 0,1 0-1 0 0,-1 0 0 0 0,0 1 0 0 0,0-1 0 0 0,0 1 1 0 0,0-1-1 0 0,-1 1 0 0 0,1-1 0 0 0,-1 1 1 0 0,1 0-1 0 0,-1 0 0 0 0,-3-4 0 0 0,4 5-233 0 0,0 1 0 0 0,0-1-1 0 0,0 1 1 0 0,0-1 0 0 0,-1 1 0 0 0,1 0-1 0 0,0 0 1 0 0,0-1 0 0 0,0 1-1 0 0,0 0 1 0 0,0 0 0 0 0,0 0-1 0 0,-1 0 1 0 0,1 0 0 0 0,0 0 0 0 0,0 0-1 0 0,0 1 1 0 0,0-1 0 0 0,0 0-1 0 0,-2 1 1 0 0,-1 1-11 0 0,1 0 1 0 0,-1 0-1 0 0,1 0 0 0 0,0 1 1 0 0,-1-1-1 0 0,1 1 0 0 0,0 0 0 0 0,-4 5 1 0 0,-2 4 18 0 0,0 0 1 0 0,2 0-1 0 0,-1 0 0 0 0,2 1 1 0 0,-1 0-1 0 0,2 0 0 0 0,-5 18 1 0 0,7-23 4 0 0,0 1 1 0 0,1-1-1 0 0,1 1 1 0 0,-1 0-1 0 0,2 0 1 0 0,-1-1-1 0 0,1 1 1 0 0,0 0-1 0 0,1 0 1 0 0,0 0-1 0 0,0-1 1 0 0,1 1 0 0 0,0 0-1 0 0,7 15 1 0 0,-4-15 1 0 0,0 1 0 0 0,1-1 1 0 0,1 0-1 0 0,0 0 1 0 0,0-1-1 0 0,0 0 0 0 0,10 8 1 0 0,-12-11-42 0 0,1-1 1 0 0,-1 0 0 0 0,0-1-1 0 0,1 1 1 0 0,0-1 0 0 0,0 0 0 0 0,0-1-1 0 0,0 1 1 0 0,0-1 0 0 0,1-1-1 0 0,-1 1 1 0 0,1-1 0 0 0,7 1-1 0 0,18-7-203 0 0,-24 2 65 0 0,0 0 0 0 0,0-1 0 0 0,-1 0 0 0 0,13-8-1 0 0,-9 3-365 0 0,-1 1 0 0 0,1-1-1 0 0,-1-1 1 0 0,15-19 0 0 0,0-2-1383 0 0,-17 21 448 0 0</inkml:trace>
</inkml:ink>
</file>

<file path=ppt/ink/ink59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1:09:30.562"/>
    </inkml:context>
    <inkml:brush xml:id="br0">
      <inkml:brushProperty name="width" value="0.1" units="cm"/>
      <inkml:brushProperty name="height" value="0.1" units="cm"/>
    </inkml:brush>
  </inkml:definitions>
  <inkml:trace contextRef="#ctx0" brushRef="#br0">60 70 7642 0 0,'29'-30'2467'0'0,"-1"3"-971"0"0,-32 32-1310 0 0,-6 26 28 0 0,6-13-175 0 0,3 15 4 0 0,4-8-23 0 0,5 0-2 0 0,1-11-4 0 0,-4-7-19 0 0,8 8 23 0 0,-2-7-29 0 0,3-3-57 0 0,-3-4-28 0 0,-10-1 79 0 0,0 0 0 0 0,0 0 0 0 0,0 0 0 0 0,-1-1 0 0 0,1 1 0 0 0,0 0 0 0 0,0 0 0 0 0,-1 0 0 0 0,1 0 0 0 0,0-1 0 0 0,0 1 0 0 0,-1 0 0 0 0,1-1 0 0 0,0 1 0 0 0,-1-1 0 0 0,1 1 0 0 0,-1-1 0 0 0,1 1 0 0 0,0-1 0 0 0,-1 1 0 0 0,1-1 0 0 0,-1 1 0 0 0,1-1 0 0 0,-1 0 0 0 0,0 1 0 0 0,1-1 0 0 0,-1 0 0 0 0,1 1-1 0 0,-1-1 1 0 0,0 0 0 0 0,0 0 0 0 0,0 1 0 0 0,1-1 0 0 0,-1 0 0 0 0,0 0 0 0 0,0 0 0 0 0,0 1 0 0 0,0-2 0 0 0,5-15-778 0 0,-4 10 613 0 0,0 1 0 0 0,-1 0 0 0 0,1-1 1 0 0,-1 1-1 0 0,-1 0 0 0 0,1-1 0 0 0,-1 1 0 0 0,0 0 0 0 0,0-1 0 0 0,-1 1 0 0 0,0 0 0 0 0,0 0 0 0 0,-5-8 0 0 0,-5-29 23 0 0,4 19 613 0 0,9 27 444 0 0,0 3-617 0 0,-1-3-260 0 0,1 1-1 0 0,0-1 1 0 0,0 0-1 0 0,0 1 1 0 0,1-1-1 0 0,-1 0 1 0 0,1 0-1 0 0,0 0 1 0 0,3 4-1 0 0,19 19 33 0 0,4 1 175 0 0,-9-6-20 0 0,-2 1 22 0 0,-8-7-73 0 0,9 16 245 0 0,-9-17-303 0 0,-1 0 0 0 0,-1 1 0 0 0,0 0 1 0 0,-1 0-1 0 0,0 1 0 0 0,4 20 0 0 0,1 45 65 0 0,-9-61-114 0 0,-1-1-1 0 0,-2 1 1 0 0,1 0 0 0 0,-6 26-1 0 0,4-37-36 0 0,0 0-1 0 0,0 0 0 0 0,-1 0 1 0 0,-1-1-1 0 0,1 1 1 0 0,-1-1-1 0 0,-1 0 0 0 0,1 0 1 0 0,-2 0-1 0 0,-9 12 1 0 0,10-14-17 0 0,-1-1 0 0 0,0 0 0 0 0,-1 0 0 0 0,1 0 0 0 0,-1-1 0 0 0,0 0 1 0 0,0 0-1 0 0,-11 4 0 0 0,8-3-5 0 0,-1-2 1 0 0,0 1-1 0 0,0-2 1 0 0,0 1-1 0 0,0-1 1 0 0,0-1-1 0 0,-13 0 1 0 0,20-1 1 0 0,-1 0 0 0 0,1-1 1 0 0,0 1-1 0 0,0-1 1 0 0,-1 0-1 0 0,1 0 0 0 0,0 0 1 0 0,0-1-1 0 0,0 1 1 0 0,0-1-1 0 0,1 0 0 0 0,-1 0 1 0 0,0-1-1 0 0,1 1 1 0 0,-1-1-1 0 0,1 1 0 0 0,0-1 1 0 0,0 0-1 0 0,0-1 1 0 0,0 1-1 0 0,1 0 0 0 0,-4-5 1 0 0,-3-8 3 0 0,2 7 1 0 0,1-1 0 0 0,1-1 0 0 0,-1 1 0 0 0,2-1 0 0 0,-6-15 1 0 0,10 24 0 0 0,-1-1 1 0 0,1 1 0 0 0,-1-1 0 0 0,1 1 0 0 0,0-1-1 0 0,0 1 1 0 0,0-1 0 0 0,0 1 0 0 0,0-1 0 0 0,1 1 0 0 0,-1-1-1 0 0,1 1 1 0 0,0-1 0 0 0,-1 1 0 0 0,1-1 0 0 0,0 1 0 0 0,1 0-1 0 0,-1 0 1 0 0,0-1 0 0 0,0 1 0 0 0,1 0 0 0 0,0 0-1 0 0,-1 0 1 0 0,1 1 0 0 0,0-1 0 0 0,0 0 0 0 0,0 0 0 0 0,0 1-1 0 0,0 0 1 0 0,0-1 0 0 0,3 0 0 0 0,27-10-522 0 0,1 1 1 0 0,-1 2-1 0 0,2 1 0 0 0,53-5 1 0 0,-82 12 478 0 0,47-4-688 0 0,-8 4 19 0 0</inkml:trace>
</inkml:ink>
</file>

<file path=ppt/ink/ink59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1:09:31.098"/>
    </inkml:context>
    <inkml:brush xml:id="br0">
      <inkml:brushProperty name="width" value="0.1" units="cm"/>
      <inkml:brushProperty name="height" value="0.1" units="cm"/>
    </inkml:brush>
  </inkml:definitions>
  <inkml:trace contextRef="#ctx0" brushRef="#br0">115 1 4505 0 0,'0'1'328'0'0,"0"0"0"0"0,-1 1 0 0 0,1-1-1 0 0,-1 0 1 0 0,0 1 0 0 0,1-1 0 0 0,-1 0 0 0 0,0 0 0 0 0,0 0 0 0 0,0 0 0 0 0,0 0 0 0 0,0 0-1 0 0,0 0 1 0 0,-1 1 0 0 0,-37 22-209 0 0,16-11 74 0 0,21-11-184 0 0,-28 25 33 0 0,29-26-38 0 0,1 0 0 0 0,-1-1-1 0 0,0 1 1 0 0,1 0 0 0 0,-1 0-1 0 0,0 0 1 0 0,1-1-1 0 0,-1 1 1 0 0,1 0 0 0 0,-1 0-1 0 0,1 0 1 0 0,0 0 0 0 0,-1 0-1 0 0,1 0 1 0 0,0 0 0 0 0,0 0-1 0 0,-1 0 1 0 0,1 0 0 0 0,0 0-1 0 0,0 0 1 0 0,0 0 0 0 0,1 0-1 0 0,-1 0 1 0 0,0 0 0 0 0,0 0-1 0 0,0 0 1 0 0,1 0 0 0 0,-1 0-1 0 0,0 0 1 0 0,1 0 0 0 0,-1 0-1 0 0,1 0 1 0 0,-1 0-1 0 0,2 1 1 0 0,-2-2 123 0 0,37 0-46 0 0,-28 0-79 0 0,1 0 1 0 0,-1-1-1 0 0,0 0 0 0 0,1 0 1 0 0,-1-1-1 0 0,12-4 0 0 0,9-9 4 0 0,-10-1-6 0 0,60-56 92 0 0,-79 72-18 0 0,-1 0 1 0 0,1 1 0 0 0,0-1 0 0 0,0 0 0 0 0,-1 0-1 0 0,1 1 1 0 0,0-1 0 0 0,0 0 0 0 0,-1 1 0 0 0,1-1 0 0 0,0 1-1 0 0,-1-1 1 0 0,1 1 0 0 0,0-1 0 0 0,-1 1 0 0 0,1-1 0 0 0,-1 1-1 0 0,1 0 1 0 0,-1-1 0 0 0,1 1 0 0 0,-1 0 0 0 0,0-1-1 0 0,1 1 1 0 0,-1 0 0 0 0,0 0 0 0 0,1-1 0 0 0,-1 1 0 0 0,0 0-1 0 0,0 0 1 0 0,0 1 0 0 0,13 18 269 0 0,-2-13-320 0 0,0 0-1 0 0,0-1 1 0 0,0 0 0 0 0,1-1 0 0 0,0 0-1 0 0,0-1 1 0 0,0 0 0 0 0,26 3 0 0 0,-3-3-553 0 0,0-1 1 0 0,43-4 0 0 0,-42 0-190 0 0</inkml:trace>
</inkml:ink>
</file>

<file path=ppt/ink/ink59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1:09:31.907"/>
    </inkml:context>
    <inkml:brush xml:id="br0">
      <inkml:brushProperty name="width" value="0.1" units="cm"/>
      <inkml:brushProperty name="height" value="0.1" units="cm"/>
    </inkml:brush>
  </inkml:definitions>
  <inkml:trace contextRef="#ctx0" brushRef="#br0">24 10 5313 0 0,'-1'0'121'0'0,"0"0"0"0"0,0 1 0 0 0,0-1 0 0 0,0 0 0 0 0,0 0 0 0 0,0 1 0 0 0,0-1 0 0 0,0 1 0 0 0,0-1 0 0 0,0 1 0 0 0,0-1 0 0 0,0 1 0 0 0,0-1 0 0 0,0 1 0 0 0,0 0 0 0 0,1-1 0 0 0,-1 1 0 0 0,0 0 0 0 0,1 0 0 0 0,-1 0 0 0 0,0 0 0 0 0,1 0 0 0 0,-1 0 0 0 0,1 0 0 0 0,-1-1 0 0 0,1 2 0 0 0,-1-1 0 0 0,1 0 0 0 0,0 0 0 0 0,0 0 0 0 0,0 0 0 0 0,-1 0 0 0 0,1 0 0 0 0,0 0 0 0 0,0 0 0 0 0,0 0 0 0 0,1 0 0 0 0,-1 0 0 0 0,0 0 0 0 0,0 0 0 0 0,0 0 0 0 0,1 2 0 0 0,0-1-111 0 0,-1 1 1 0 0,0-1 0 0 0,1 0-1 0 0,0 1 1 0 0,0-1 0 0 0,0 1-1 0 0,0-1 1 0 0,0 0 0 0 0,0 0-1 0 0,0 0 1 0 0,1 0 0 0 0,-1 0-1 0 0,1 0 1 0 0,0 0 0 0 0,-1 0-1 0 0,1 0 1 0 0,0-1 0 0 0,3 3-1 0 0,6 1 40 0 0,0 1 19 0 0,-2-4-33 0 0,-4-2-12 0 0,4-3-4 0 0,3-5-16 0 0,-4 1-9 0 0,-3 2 2 0 0,0 0 15 0 0,4-7-43 0 0,3-3 48 0 0,-5 9 125 0 0,-5 5-118 0 0,0 1 0 0 0,1-1-1 0 0,-1 1 1 0 0,0 0 0 0 0,1-1 0 0 0,-1 1 0 0 0,0 0-1 0 0,1 1 1 0 0,-1-1 0 0 0,1 0 0 0 0,-1 1 0 0 0,0-1-1 0 0,0 1 1 0 0,1 0 0 0 0,-1 0 0 0 0,0 0-1 0 0,0 0 1 0 0,0 0 0 0 0,4 2 0 0 0,39 31 221 0 0,-37-28-198 0 0,-2-1-17 0 0,1 0-1 0 0,-1 0 0 0 0,1-1 1 0 0,0 0-1 0 0,1 0 1 0 0,-1-1-1 0 0,0 0 1 0 0,1 0-1 0 0,0 0 0 0 0,0-1 1 0 0,0-1-1 0 0,0 1 1 0 0,11-1-1 0 0,-15-1-24 0 0,1 0 1 0 0,0-1-1 0 0,-1 1 0 0 0,1-1 1 0 0,-1-1-1 0 0,1 1 0 0 0,-1 0 0 0 0,1-1 1 0 0,-1 0-1 0 0,0 0 0 0 0,0-1 1 0 0,0 1-1 0 0,0-1 0 0 0,0 0 0 0 0,-1 1 1 0 0,1-2-1 0 0,-1 1 0 0 0,0 0 1 0 0,0-1-1 0 0,0 0 0 0 0,0 1 0 0 0,0-1 1 0 0,3-8-1 0 0,-1 3-1 0 0,3-2-1 0 0,9-17 15 0 0,-17 26-18 0 0,0 1 0 0 0,1 0 0 0 0,-1-1 0 0 0,1 1-1 0 0,-1 0 1 0 0,1 0 0 0 0,-1-1 0 0 0,1 1 0 0 0,0 0-1 0 0,-1 0 1 0 0,1 0 0 0 0,0 0 0 0 0,0 0 0 0 0,0 0 0 0 0,0 0-1 0 0,2-2 1 0 0,8 21-66 0 0,-10-17 67 0 0,0 1 0 0 0,0-1 0 0 0,0 1 1 0 0,0-1-1 0 0,0 0 0 0 0,0 0 0 0 0,0 0 0 0 0,1 1 0 0 0,-1-1 0 0 0,0 0 1 0 0,1-1-1 0 0,-1 1 0 0 0,0 0 0 0 0,1 0 0 0 0,2 1 0 0 0,14 7 2 0 0,-11-4-2 0 0,-1-1 0 0 0,-1 0 0 0 0,1-1-1 0 0,1 1 1 0 0,-1-1-1 0 0,0 0 1 0 0,1-1 0 0 0,-1 0-1 0 0,1 0 1 0 0,0 0 0 0 0,0-1-1 0 0,0 0 1 0 0,12 0 0 0 0,43 0 18 0 0,-25-1-14 0 0,18-3 35 0 0,-34-4 1 0 0,-21 7-41 0 0,0 0 0 0 0,1-1 0 0 0,-1 1 0 0 0,0 0 0 0 0,0-1 0 0 0,0 1 1 0 0,1 0-1 0 0,-1-1 0 0 0,0 1 0 0 0,0 0 0 0 0,0-1 0 0 0,0 1 0 0 0,0 0 0 0 0,0-1 0 0 0,1 1 0 0 0,-1 0 0 0 0,0-1 0 0 0,0 1 1 0 0,0-1-1 0 0,0 1 0 0 0,0 0 0 0 0,-1-1 0 0 0,1 1 0 0 0,0 0 0 0 0,0-1 0 0 0,0 1 0 0 0,0-1 0 0 0,0 1 0 0 0,0 0 0 0 0,-1-1 1 0 0,1 1-1 0 0,-2-3-5 0 0,-1 1 1 0 0,1-1 0 0 0,-1 1 0 0 0,1 0 0 0 0,-1 0 0 0 0,0 0 0 0 0,0 0 0 0 0,0 1 0 0 0,0-1 0 0 0,0 1-1 0 0,-5-2 1 0 0,-4-2 0 0 0,9 3 3 0 0,0 0 1 0 0,0 0-1 0 0,-1 1 1 0 0,1 0-1 0 0,0-1 0 0 0,-1 2 1 0 0,1-1-1 0 0,-1 0 1 0 0,0 0-1 0 0,1 1 1 0 0,-1 0-1 0 0,-4 0 0 0 0,4 0 1 0 0,1 1 0 0 0,0 0 0 0 0,0 0 0 0 0,0 0-1 0 0,0 0 1 0 0,0 0 0 0 0,0 1 0 0 0,0-1 0 0 0,0 1-1 0 0,1 0 1 0 0,-1 0 0 0 0,0 0 0 0 0,1 0 0 0 0,0 0 0 0 0,-4 4-1 0 0,5-5-4 0 0,0 0 0 0 0,1 0 0 0 0,-1 1 0 0 0,1-1 0 0 0,-1 0 0 0 0,1 0 0 0 0,-1 0 0 0 0,1 0 0 0 0,0 0 0 0 0,-1 1 0 0 0,1-1 0 0 0,0 0-1 0 0,0 0 1 0 0,0 0 0 0 0,0 1 0 0 0,0-1 0 0 0,0 0 0 0 0,0 0 0 0 0,0 0 0 0 0,1 1 0 0 0,-1-1 0 0 0,0 0 0 0 0,1 0 0 0 0,-1 0 0 0 0,1 0 0 0 0,-1 0 0 0 0,1 0-1 0 0,0 0 1 0 0,-1 0 0 0 0,1 0 0 0 0,0 0 0 0 0,0 0 0 0 0,0 0 0 0 0,-1 0 0 0 0,1 0 0 0 0,0-1 0 0 0,0 1 0 0 0,0 0 0 0 0,0-1 0 0 0,1 1 0 0 0,-1-1 0 0 0,0 1-1 0 0,0-1 1 0 0,0 1 0 0 0,2-1 0 0 0,-2 1-3 0 0,11 4-620 0 0,0 1 1 0 0,0-1-1 0 0,0-1 0 0 0,1 0 0 0 0,19 3 0 0 0,-14-5-777 0 0</inkml:trace>
</inkml:ink>
</file>

<file path=ppt/ink/ink59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1:09:32.362"/>
    </inkml:context>
    <inkml:brush xml:id="br0">
      <inkml:brushProperty name="width" value="0.1" units="cm"/>
      <inkml:brushProperty name="height" value="0.1" units="cm"/>
    </inkml:brush>
  </inkml:definitions>
  <inkml:trace contextRef="#ctx0" brushRef="#br0">15 63 3361 0 0,'79'-43'3282'0'0,"-78"43"-3175"0"0,-1-1 0 0 0,1 1 0 0 0,-1 0 0 0 0,1 0 0 0 0,-1-1 0 0 0,1 1 0 0 0,-1 0 0 0 0,1-1 0 0 0,-1 1 0 0 0,1 0 0 0 0,-1-1 0 0 0,0 1 0 0 0,1-1 0 0 0,-1 1 0 0 0,0-1 0 0 0,1 1 1 0 0,-1-1-1 0 0,0 1 0 0 0,1-1 0 0 0,-1 1 0 0 0,0-1 0 0 0,0 1 0 0 0,0-1 0 0 0,0 0 0 0 0,1 1 0 0 0,-1-1 0 0 0,-12-5 1382 0 0,-9 4-506 0 0,13 2-221 0 0,-32 9-172 0 0,18 6-336 0 0,22-14-253 0 0,0 0 0 0 0,0-1 0 0 0,0 1 0 0 0,0 0 0 0 0,0-1 0 0 0,0 1 0 0 0,0 0 0 0 0,0-1 0 0 0,0 1 0 0 0,1-1 0 0 0,-1 1 0 0 0,0 0 0 0 0,0-1 0 0 0,1 1 0 0 0,-1-1 1 0 0,0 1-1 0 0,1-1 0 0 0,-1 1 0 0 0,0-1 0 0 0,1 1 0 0 0,-1-1 0 0 0,1 1 0 0 0,-1-1 0 0 0,1 0 0 0 0,-1 1 0 0 0,1-1 0 0 0,0 0 0 0 0,-1 1 0 0 0,1-1 0 0 0,-1 0 0 0 0,1 0 0 0 0,-1 0 0 0 0,1 1 0 0 0,0-1 0 0 0,-1 0 0 0 0,2 0 0 0 0,30 11-272 0 0,-20-8 90 0 0,0-2 0 0 0,0 1 0 0 0,1-1 0 0 0,-1-1 0 0 0,0 0 0 0 0,1-1 0 0 0,-1-1 0 0 0,0 1 0 0 0,14-5 0 0 0,-24 5 138 0 0,1 1 0 0 0,0 0 0 0 0,0 0 0 0 0,-1 0 1 0 0,1 0-1 0 0,0 0 0 0 0,0 1 0 0 0,-1-1 0 0 0,1 1 0 0 0,0 0 1 0 0,-1 0-1 0 0,4 1 0 0 0,18 10-210 0 0,-14-8 263 0 0,14 10 141 0 0,-19-7 42 0 0,-4 0 624 0 0,6-5-517 0 0,14 2-80 0 0,12 4 45 0 0,-25-5-170 0 0,1-1-1 0 0,0 0 1 0 0,0-1-1 0 0,-1 0 1 0 0,11 0 0 0 0,-9-5 25 0 0,-3-9 2 0 0,-7 11-86 0 0,0 0-1 0 0,0 1 1 0 0,0-1 0 0 0,-1 1 0 0 0,1-1 0 0 0,0 1 0 0 0,-1-1 0 0 0,1 1 0 0 0,0 0 0 0 0,-1-1-1 0 0,0 1 1 0 0,1-1 0 0 0,-1 1 0 0 0,0 0 0 0 0,0-1 0 0 0,-1 0 0 0 0,1 1-15 0 0,1 0 0 0 0,-1 0-1 0 0,0 0 1 0 0,0 0 0 0 0,1 0 0 0 0,-1 0 0 0 0,1 0 0 0 0,-1 0 0 0 0,1 0 0 0 0,-1 0 0 0 0,1 0 0 0 0,0 0 0 0 0,-1 0-1 0 0,1-1 1 0 0,0 1 0 0 0,0 0 0 0 0,0 0 0 0 0,0 0 0 0 0,0-1 0 0 0,0 1 0 0 0,0 0 0 0 0,0 0 0 0 0,1 0 0 0 0,-1 0-1 0 0,0-1 1 0 0,1 1 0 0 0,-1 0 0 0 0,1-1 0 0 0,1 0 8 0 0,-1-1-1 0 0,1 1 1 0 0,-1 0-1 0 0,1 0 1 0 0,-1 1-1 0 0,1-1 1 0 0,0 0 0 0 0,0 0-1 0 0,0 1 1 0 0,0-1-1 0 0,0 1 1 0 0,1 0-1 0 0,-1 0 1 0 0,4-2 0 0 0,37-9 35 0 0,-32 11-51 0 0,-1 0 0 0 0,1 0-1 0 0,-1 1 1 0 0,1 1 0 0 0,0-1 0 0 0,10 3 0 0 0,109 20 195 0 0,68 7-2171 0 0,-151-25-4227 0 0</inkml:trace>
</inkml:ink>
</file>

<file path=ppt/ink/ink59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1:09:35.311"/>
    </inkml:context>
    <inkml:brush xml:id="br0">
      <inkml:brushProperty name="width" value="0.1" units="cm"/>
      <inkml:brushProperty name="height" value="0.1" units="cm"/>
    </inkml:brush>
  </inkml:definitions>
  <inkml:trace contextRef="#ctx0" brushRef="#br0">222 460 1528 0 0,'-3'-4'5166'0'0,"-4"-15"-3662"0"0,-4-25-1000 0 0,-1 16-189 0 0,0 0-122 0 0,-2 8-124 0 0,8 14-59 0 0,-115-113 288 0 0,118 117-297 0 0,0 0 0 0 0,0 0 0 0 0,1 0 0 0 0,-1-1-1 0 0,1 1 1 0 0,0-1 0 0 0,0 0 0 0 0,0 0 0 0 0,0 1 0 0 0,0-1-1 0 0,1 0 1 0 0,-1 0 0 0 0,1-1 0 0 0,0 1 0 0 0,0 0-1 0 0,0 0 1 0 0,0-1 0 0 0,0 1 0 0 0,1-1 0 0 0,-1-4-1 0 0,2 5 0 0 0,0 0-1 0 0,0-1 1 0 0,0 1-1 0 0,0 0 0 0 0,0 1 1 0 0,1-1-1 0 0,-1 0 1 0 0,1 0-1 0 0,0 0 1 0 0,0 1-1 0 0,0-1 0 0 0,0 1 1 0 0,0 0-1 0 0,0-1 1 0 0,1 1-1 0 0,-1 0 0 0 0,1 1 1 0 0,0-1-1 0 0,-1 0 1 0 0,1 1-1 0 0,4-2 0 0 0,43-16 139 0 0,30 4-581 0 0,-18 4-4 0 0,-23 0 293 0 0,14 0-1351 0 0,-26 6-1818 0 0</inkml:trace>
</inkml:ink>
</file>

<file path=ppt/ink/ink59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1:09:35.665"/>
    </inkml:context>
    <inkml:brush xml:id="br0">
      <inkml:brushProperty name="width" value="0.1" units="cm"/>
      <inkml:brushProperty name="height" value="0.1" units="cm"/>
    </inkml:brush>
  </inkml:definitions>
  <inkml:trace contextRef="#ctx0" brushRef="#br0">0 13 3825 0 0,'5'-3'3833'0'0,"-2"3"-3713"0"0,2-1-72 0 0,-5-1-8 0 0,0 0 16 0 0,0 1 24 0 0,11 1 24 0 0,8-2-16 0 0,9 1-72 0 0,37 1 0 0 0,-39 1-144 0 0,-7-1-232 0 0,-10 0-377 0 0,2 2 585 0 0,3-2-400 0 0,-9 0-280 0 0</inkml:trace>
</inkml:ink>
</file>

<file path=ppt/ink/ink59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1:09:36.057"/>
    </inkml:context>
    <inkml:brush xml:id="br0">
      <inkml:brushProperty name="width" value="0.1" units="cm"/>
      <inkml:brushProperty name="height" value="0.1" units="cm"/>
    </inkml:brush>
  </inkml:definitions>
  <inkml:trace contextRef="#ctx0" brushRef="#br0">115 89 3881 0 0,'-33'-2'4909'0'0,"2"7"-4359"0"0,13 4-95 0 0,11-2-399 0 0,-6 8 32 0 0,5-3 7 0 0,4-5-3 0 0,3-4-30 0 0,3 0-62 0 0,8-5-233 0 0,5-5-397 0 0,-6 3 19 0 0,-3-1 19 0 0</inkml:trace>
  <inkml:trace contextRef="#ctx0" brushRef="#br0" timeOffset="1">324 167 4585 0 0,'-5'0'4965'0'0,"-1"-7"-4534"0"0,-1-2-394 0 0,1-1 0 0 0,0-1 1 0 0,1 1-1 0 0,0-1 1 0 0,1 0-1 0 0,0 0 0 0 0,-4-20 1 0 0,8 30-35 0 0,-1-1 1 0 0,1 0 0 0 0,0 1 0 0 0,1-1 0 0 0,-1 0 0 0 0,0 1 0 0 0,0-1 0 0 0,1 1 0 0 0,-1-1 0 0 0,1 1 0 0 0,-1-1-1 0 0,1 1 1 0 0,0-1 0 0 0,0 1 0 0 0,0-1 0 0 0,-1 1 0 0 0,1 0 0 0 0,0-1 0 0 0,1 1 0 0 0,-1 0 0 0 0,0 0 0 0 0,0 0-1 0 0,0 0 1 0 0,2-1 0 0 0,31-15 29 0 0,-24 16-53 0 0,0 0 0 0 0,0 0 0 0 0,1 1 0 0 0,-1 1 0 0 0,0 0 0 0 0,0 0 0 0 0,0 1 0 0 0,19 5 0 0 0,-6-1-61 0 0,-10-3-66 0 0</inkml:trace>
</inkml:ink>
</file>

<file path=ppt/ink/ink59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1:09:36.428"/>
    </inkml:context>
    <inkml:brush xml:id="br0">
      <inkml:brushProperty name="width" value="0.1" units="cm"/>
      <inkml:brushProperty name="height" value="0.1" units="cm"/>
    </inkml:brush>
  </inkml:definitions>
  <inkml:trace contextRef="#ctx0" brushRef="#br0">0 1 1984 0 0,'7'5'4237'0'0,"2"15"-2430"0"0,2 3-1575 0 0,35 47 293 0 0,-26-43-299 0 0,-1 1 0 0 0,-2 1 1 0 0,15 33-1 0 0,-29-53-190 0 0,-1 0 0 0 0,0 0 0 0 0,0 1 0 0 0,0 14-1 0 0,3 11 9 0 0,-5-20-43 0 0,-9-7-1 0 0</inkml:trace>
</inkml:ink>
</file>

<file path=ppt/ink/ink59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1:09:36.814"/>
    </inkml:context>
    <inkml:brush xml:id="br0">
      <inkml:brushProperty name="width" value="0.1" units="cm"/>
      <inkml:brushProperty name="height" value="0.1" units="cm"/>
    </inkml:brush>
  </inkml:definitions>
  <inkml:trace contextRef="#ctx0" brushRef="#br0">1 70 3745 0 0,'20'14'3154'0'0,"-3"-2"-2330"0"0,-17-11-821 0 0,0-1 0 0 0,0 0 0 0 0,1 0 0 0 0,-1 1 1 0 0,0-1-1 0 0,0 0 0 0 0,0 1 0 0 0,1-1 0 0 0,-1 0 0 0 0,0 1 1 0 0,0-1-1 0 0,0 0 0 0 0,0 1 0 0 0,0-1 0 0 0,0 1 1 0 0,0-1-1 0 0,0 0 0 0 0,0 1 0 0 0,0-1 0 0 0,0 0 1 0 0,0 1-1 0 0,0-1 0 0 0,0 1 0 0 0,0-1 0 0 0,0 0 1 0 0,0 1-1 0 0,0-1 0 0 0,-1 0 0 0 0,1 1 0 0 0,0-1 0 0 0,0 0 1 0 0,0 1-1 0 0,-1-1 0 0 0,1 0 0 0 0,0 0 0 0 0,0 1 1 0 0,-1-1-1 0 0,1 0 0 0 0,49 3 249 0 0,6-18-19 0 0,17-5-64 0 0,-23 1-60 0 0,52-30 128 0 0,-97 42-186 0 0,-10 6-25 0 0,-2 1-8 0 0,-2 2-20 0 0,0 0 1 0 0,1 1-1 0 0,-1 0 0 0 0,1 1 1 0 0,-1 0-1 0 0,1 1 1 0 0,1 0-1 0 0,-1 0 0 0 0,1 0 1 0 0,0 1-1 0 0,0 1 0 0 0,0-1 1 0 0,-8 11-1 0 0,13-14 20 0 0,1 0-1 0 0,-1 0 0 0 0,1 1 1 0 0,0-1-1 0 0,1 0 0 0 0,-1 1 1 0 0,0-1-1 0 0,1 1 0 0 0,0 0 1 0 0,-1 3-1 0 0,-1 1 7 0 0,-2 28 86 0 0,5-34-96 0 0,0 1-1 0 0,0 0 0 0 0,1 0 1 0 0,-1-1-1 0 0,1 1 1 0 0,0 0-1 0 0,0-1 0 0 0,0 1 1 0 0,0-1-1 0 0,0 1 1 0 0,1-1-1 0 0,-1 0 1 0 0,4 5-1 0 0,-2-4 6 0 0,1 0 0 0 0,-1 0 0 0 0,1-1 0 0 0,0 1 1 0 0,0-1-1 0 0,0 1 0 0 0,0-1 0 0 0,0 0 0 0 0,1-1 0 0 0,-1 1 0 0 0,0-1 1 0 0,1 0-1 0 0,0 0 0 0 0,-1 0 0 0 0,9-1 0 0 0,10 2 57 0 0,0-2-1 0 0,44-5 1 0 0,-57 4-79 0 0,0-1-1 0 0,-1 0 1 0 0,1 0-1 0 0,-1-1 1 0 0,0-1-1 0 0,0 1 1 0 0,0-1-1 0 0,0-1 1 0 0,13-8-1 0 0,-21 12-4 0 0,-1 1 0 0 0,1 0 0 0 0,0-1 0 0 0,-1 1 0 0 0,1 0 0 0 0,-1-1 0 0 0,1 1 0 0 0,-1-1 0 0 0,1 1 0 0 0,-1-1 0 0 0,0 1 0 0 0,1-1 0 0 0,-1 1 0 0 0,1-1 0 0 0,-1 1 0 0 0,0-1 0 0 0,0 0 0 0 0,1 1 0 0 0,-1-1 0 0 0,0 0 0 0 0,0 1 0 0 0,0-1-1 0 0,0 0 1 0 0,0 1 0 0 0,0-1 0 0 0,0 0 0 0 0,0 1 0 0 0,0-1 0 0 0,0 0 0 0 0,0 1 0 0 0,0-1 0 0 0,0 1 0 0 0,0-1 0 0 0,-1 0 0 0 0,1 1 0 0 0,0-1 0 0 0,0 0 0 0 0,-1 1 0 0 0,1-1 0 0 0,-1 1 0 0 0,1-1 0 0 0,-1 0 0 0 0,-3-2-37 0 0,15 10 108 0 0,83 43 52 0 0,-87-47-121 0 0,0 1 0 0 0,0-1 0 0 0,0-1 0 0 0,0 1 0 0 0,1-1 0 0 0,-1 0 0 0 0,1-1 0 0 0,-1 0 0 0 0,1 0 0 0 0,9-1 0 0 0,1 1-4 0 0,9 0-26 0 0,-2-1-48 0 0</inkml:trace>
</inkml:ink>
</file>

<file path=ppt/ink/ink59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1:09:37.159"/>
    </inkml:context>
    <inkml:brush xml:id="br0">
      <inkml:brushProperty name="width" value="0.1" units="cm"/>
      <inkml:brushProperty name="height" value="0.1" units="cm"/>
    </inkml:brush>
  </inkml:definitions>
  <inkml:trace contextRef="#ctx0" brushRef="#br0">238 0 3673 0 0,'-24'10'4154'0'0,"-16"4"-4109"0"0,29-11 60 0 0,1 0-1 0 0,0 1 1 0 0,0 0-1 0 0,1 0 1 0 0,-14 9-1 0 0,-19 19 392 0 0,7 7-145 0 0,18-11-286 0 0,16-26-62 0 0,0 0 0 0 0,0 0-1 0 0,1 0 1 0 0,-1 0 0 0 0,0 1 0 0 0,1-1-1 0 0,-1 0 1 0 0,1 1 0 0 0,0-1-1 0 0,0 0 1 0 0,0 0 0 0 0,0 1-1 0 0,0-1 1 0 0,0 0 0 0 0,1 1 0 0 0,-1-1-1 0 0,1 0 1 0 0,-1 1 0 0 0,1-1-1 0 0,0 0 1 0 0,0 0 0 0 0,0 0-1 0 0,0 0 1 0 0,0 0 0 0 0,1 0 0 0 0,-1 0-1 0 0,1 0 1 0 0,-1-1 0 0 0,1 1-1 0 0,0 0 1 0 0,2 1 0 0 0,1 1-65 0 0,1 0 1 0 0,-1-1-1 0 0,1 0 1 0 0,-1 0 0 0 0,1 0-1 0 0,0-1 1 0 0,0 0-1 0 0,0 0 1 0 0,1 0-1 0 0,10 1 1 0 0,5-1-407 0 0</inkml:trace>
</inkml:ink>
</file>

<file path=ppt/ink/ink5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23:33:15.699"/>
    </inkml:context>
    <inkml:brush xml:id="br0">
      <inkml:brushProperty name="width" value="0.05" units="cm"/>
      <inkml:brushProperty name="height" value="0.05" units="cm"/>
      <inkml:brushProperty name="color" value="#E71224"/>
    </inkml:brush>
  </inkml:definitions>
  <inkml:trace contextRef="#ctx0" brushRef="#br0">131 241 5785 0 0,'-1'18'5808'0'0,"4"5"-3736"0"0,-3-22-2019 0 0,1 0 0 0 0,-1 1 1 0 0,0-1-1 0 0,1 0 0 0 0,-1 0 0 0 0,1 0 1 0 0,-1 1-1 0 0,1-1 0 0 0,-1 0 0 0 0,1 0 0 0 0,0 0 1 0 0,0 0-1 0 0,-1 0 0 0 0,1 0 0 0 0,0 0 1 0 0,0 0-1 0 0,0 0 0 0 0,0 0 0 0 0,0-1 1 0 0,0 1-1 0 0,0 0 0 0 0,1-1 0 0 0,-1 1 1 0 0,0-1-1 0 0,0 1 0 0 0,0-1 0 0 0,1 1 0 0 0,-1-1 1 0 0,3 0-1 0 0,-4 0 110 0 0,-12-23 379 0 0,1 11-530 0 0,-1-1-1 0 0,0 2 0 0 0,-17-13 0 0 0,10 8-4 0 0,4 3 2 0 0,-24-25 1 0 0,38 37-11 0 0,0 0 0 0 0,0 0 0 0 0,0-1 0 0 0,0 1-1 0 0,0-1 1 0 0,0 1 0 0 0,1 0 0 0 0,-1-1 0 0 0,0 0 0 0 0,1 1-1 0 0,-1-1 1 0 0,1 1 0 0 0,-1-1 0 0 0,1 0 0 0 0,0 1 0 0 0,0-1-1 0 0,0 0 1 0 0,0 1 0 0 0,0-1 0 0 0,0 0 0 0 0,0 1 0 0 0,1-3-1 0 0,0 2-44 0 0,0 0 0 0 0,1 1 0 0 0,-1 0 0 0 0,1-1 0 0 0,0 1 0 0 0,-1 0 0 0 0,1-1 0 0 0,0 1 0 0 0,0 0 0 0 0,-1 0 0 0 0,1 1 0 0 0,0-1-1 0 0,0 0 1 0 0,0 1 0 0 0,0-1 0 0 0,0 1 0 0 0,0-1 0 0 0,0 1 0 0 0,1 0 0 0 0,-1 0 0 0 0,0 0 0 0 0,0 0 0 0 0,0 0 0 0 0,0 1 0 0 0,3 0 0 0 0,8-1 22 0 0,45-2-906 0 0,-1-2-1 0 0,1-3 1 0 0,64-16 0 0 0,-77 14 796 0 0,-35 8 178 0 0,-1-1 0 0 0,1 0 1 0 0,0 0-1 0 0,0-1 0 0 0,-1 0 1 0 0,1-1-1 0 0,-1 0 0 0 0,0 0 1 0 0,0-1-1 0 0,11-8 0 0 0,-19 13 16 0 0,-1 0-1 0 0,0-1 1 0 0,1 1-1 0 0,-1 0 1 0 0,0 0-1 0 0,1-1 1 0 0,-1 1-1 0 0,0 0 1 0 0,0 0-1 0 0,1-1 1 0 0,-1 1-1 0 0,0 0 0 0 0,0-1 1 0 0,0 1-1 0 0,1 0 1 0 0,-1-1-1 0 0,0 1 1 0 0,0 0-1 0 0,0-1 1 0 0,0 1-1 0 0,0-1 1 0 0,0 1-1 0 0,0 0 1 0 0,0-1-1 0 0,0 1 1 0 0,0-1-1 0 0,0 1 0 0 0,0 0 1 0 0,0-1-1 0 0,0 1 1 0 0,0 0-1 0 0,0-1 1 0 0,0 1-1 0 0,-1-1 1 0 0,-14-3 1139 0 0,-16 10-616 0 0,11 4-536 0 0,0 5-10 0 0,9-6 16 0 0,1 1 0 0 0,0 0 0 0 0,0 0 0 0 0,1 0 0 0 0,1 2 0 0 0,0-1 0 0 0,-7 13 0 0 0,0 14 16 0 0,12-28-44 0 0,0 1-1 0 0,1-1 1 0 0,0 1-1 0 0,1-1 0 0 0,0 1 1 0 0,1 0-1 0 0,0-1 1 0 0,1 1-1 0 0,3 17 0 0 0,-4-26-21 0 0,1 0 0 0 0,0 0 0 0 0,0 0 0 0 0,0 0-1 0 0,0 0 1 0 0,1 0 0 0 0,-1 0 0 0 0,0 0-1 0 0,1-1 1 0 0,0 1 0 0 0,-1-1 0 0 0,1 1-1 0 0,0-1 1 0 0,-1 1 0 0 0,1-1 0 0 0,0 0 0 0 0,0 0-1 0 0,0 0 1 0 0,0 0 0 0 0,1 0 0 0 0,-1 0-1 0 0,0-1 1 0 0,0 1 0 0 0,0-1 0 0 0,1 0-1 0 0,-1 1 1 0 0,3-1 0 0 0,3 0 11 0 0,0 0 0 0 0,1 0-1 0 0,-1 0 1 0 0,0-1 0 0 0,15-4-1 0 0,-17 3-5 0 0,1 0-1 0 0,-1 0 1 0 0,0 0-1 0 0,0-1 0 0 0,0 0 1 0 0,0 0-1 0 0,0-1 1 0 0,-1 1-1 0 0,1-1 0 0 0,-1-1 1 0 0,0 1-1 0 0,0-1 0 0 0,4-5 1 0 0,-2 0 8 0 0,-1 0 0 0 0,1 0 0 0 0,-2 0-1 0 0,0-1 1 0 0,0 0 0 0 0,4-15 0 0 0,-8 20-13 0 0,0 0 1 0 0,-1 0-1 0 0,0 0 0 0 0,1 0 0 0 0,-2 1 0 0 0,1-1 1 0 0,-1 0-1 0 0,0 0 0 0 0,0 0 0 0 0,-1 0 0 0 0,1 1 1 0 0,-1-1-1 0 0,-1 1 0 0 0,1-1 0 0 0,-1 1 1 0 0,0 0-1 0 0,0 0 0 0 0,0 0 0 0 0,-1 0 0 0 0,0 0 1 0 0,0 1-1 0 0,0 0 0 0 0,0 0 0 0 0,-1 0 0 0 0,1 0 1 0 0,-1 1-1 0 0,0 0 0 0 0,0 0 0 0 0,-1 0 0 0 0,1 0 1 0 0,-10-2-1 0 0,-8 0-73 0 0,18 4-34 0 0,0-1 1 0 0,-1 1-1 0 0,1 0 0 0 0,-1 0 1 0 0,1 0-1 0 0,-1 1 0 0 0,0 0 1 0 0,1 0-1 0 0,-1 1 0 0 0,0-1 1 0 0,1 1-1 0 0,-1 0 0 0 0,1 1 1 0 0,0-1-1 0 0,-1 1 0 0 0,-6 4 0 0 0,-10 2-718 0 0,19-5-113 0 0</inkml:trace>
</inkml:ink>
</file>

<file path=ppt/ink/ink59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1:09:37.531"/>
    </inkml:context>
    <inkml:brush xml:id="br0">
      <inkml:brushProperty name="width" value="0.1" units="cm"/>
      <inkml:brushProperty name="height" value="0.1" units="cm"/>
    </inkml:brush>
  </inkml:definitions>
  <inkml:trace contextRef="#ctx0" brushRef="#br0">167 19 2353 0 0,'-11'-8'2711'0'0,"-10"0"-426"0"0,3 6-1589 0 0,12 2-672 0 0,1 0 1 0 0,-1 0-1 0 0,1 0 0 0 0,-1 1 1 0 0,1 0-1 0 0,-1 0 0 0 0,1 0 0 0 0,-1 1 1 0 0,1 0-1 0 0,0 0 0 0 0,-5 3 0 0 0,-26 23 420 0 0,35-27-429 0 0,0 0 0 0 0,0 1 0 0 0,0-1 0 0 0,0 1 1 0 0,0-1-1 0 0,0 1 0 0 0,1-1 0 0 0,-1 1 0 0 0,0 0 0 0 0,1-1 0 0 0,-1 1 1 0 0,1 0-1 0 0,0-1 0 0 0,-1 1 0 0 0,1 0 0 0 0,0 0 0 0 0,0-1 0 0 0,0 1 1 0 0,0 0-1 0 0,0 0 0 0 0,1-1 0 0 0,-1 1 0 0 0,1 2 0 0 0,-1-4 228 0 0,1 1-407 0 0,0-1 111 0 0,0 1-1 0 0,0-1 1 0 0,-1 1-1 0 0,1-1 1 0 0,0 1 0 0 0,0-1-1 0 0,0 0 1 0 0,0 0 0 0 0,0 1-1 0 0,0-1 1 0 0,0 0-1 0 0,0 0 1 0 0,0 0 0 0 0,0 0-1 0 0,0 0 1 0 0,-1 0 0 0 0,1 0-1 0 0,0 0 1 0 0,0-1-1 0 0,0 1 1 0 0,0 0 0 0 0,0-1-1 0 0,0 1 1 0 0,0 0 0 0 0,0-1-1 0 0,-1 1 1 0 0,1-1-1 0 0,0 1 1 0 0,0-1 0 0 0,0 0-1 0 0,0 0 1 0 0,0-1 100 0 0,0 0 0 0 0,0 0 1 0 0,0-1-1 0 0,0 1 0 0 0,0 0 1 0 0,0 0-1 0 0,-1 0 0 0 0,1-1 0 0 0,-1 1 1 0 0,0 0-1 0 0,0-1 0 0 0,0-2 0 0 0,4 4 46 0 0,-1 0 0 0 0,1 0 0 0 0,0 1 0 0 0,-1-1 0 0 0,1 1-1 0 0,0 0 1 0 0,-1 0 0 0 0,1 1 0 0 0,6 0 0 0 0,16 4 49 0 0,42 15 1 0 0,-43-12-447 0 0,-25-8 298 0 0,1 0 0 0 0,0 1 1 0 0,0-1-1 0 0,0 0 0 0 0,0 0 0 0 0,0 0 1 0 0,0 0-1 0 0,0 0 0 0 0,0 0 0 0 0,0 0 1 0 0,0 0-1 0 0,0 0 0 0 0,0-1 0 0 0,0 1 1 0 0,0 0-1 0 0,-1-1 0 0 0,1 1 0 0 0,0-1 1 0 0,0 1-1 0 0,0 0 0 0 0,1-2 0 0 0,13-5-1538 0 0</inkml:trace>
</inkml:ink>
</file>

<file path=ppt/ink/ink59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1:09:37.908"/>
    </inkml:context>
    <inkml:brush xml:id="br0">
      <inkml:brushProperty name="width" value="0.1" units="cm"/>
      <inkml:brushProperty name="height" value="0.1" units="cm"/>
    </inkml:brush>
  </inkml:definitions>
  <inkml:trace contextRef="#ctx0" brushRef="#br0">12 1 3433 0 0,'-2'5'495'0'0,"0"-1"1"0"0,1 1-1 0 0,-1 0 1 0 0,1 0-1 0 0,0 0 1 0 0,0 0-1 0 0,0 0 1 0 0,1 1-1 0 0,0-1 1 0 0,0 7-1 0 0,1-3-247 0 0,1 1 0 0 0,0-1-1 0 0,0 1 1 0 0,1-1 0 0 0,4 11-1 0 0,0-6-238 0 0,0 0 0 0 0,0-1 0 0 0,1 1 0 0 0,1-1 0 0 0,0-1 0 0 0,17 18 0 0 0,5-3-355 0 0,-27-23 110 0 0</inkml:trace>
</inkml:ink>
</file>

<file path=ppt/ink/ink59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1:09:38.264"/>
    </inkml:context>
    <inkml:brush xml:id="br0">
      <inkml:brushProperty name="width" value="0.1" units="cm"/>
      <inkml:brushProperty name="height" value="0.1" units="cm"/>
    </inkml:brush>
  </inkml:definitions>
  <inkml:trace contextRef="#ctx0" brushRef="#br0">84 35 4097 0 0,'-1'-1'482'0'0,"-19"-15"3638"0"0,9 19-3327 0 0,4 7-734 0 0,3-3-49 0 0,-2 5 4 0 0,-1 0-1 0 0,-3 4 4 0 0,-2 3 5 0 0,7-9-7 0 0,5-9-11 0 0,0 0-1 0 0,-1 0 1 0 0,1 0 0 0 0,0 0 0 0 0,0 0-1 0 0,0 0 1 0 0,0 0 0 0 0,0 0-1 0 0,0-1 1 0 0,0 1 0 0 0,0 0-1 0 0,1 0 1 0 0,-1 0 0 0 0,0 0-1 0 0,1 0 1 0 0,-1 0 0 0 0,0 0 0 0 0,1 0-1 0 0,-1 0 1 0 0,1-1 0 0 0,-1 1-1 0 0,1 0 1 0 0,-1 0 0 0 0,1-1-1 0 0,0 1 1 0 0,0 0 0 0 0,-1-1 0 0 0,1 1-1 0 0,0-1 1 0 0,0 1 0 0 0,-1-1-1 0 0,1 1 1 0 0,0-1 0 0 0,1 1-1 0 0,34 13 73 0 0,-29-13-64 0 0,1 2-136 0 0,1-1 0 0 0,0 0-1 0 0,-1 0 1 0 0,1-1 0 0 0,0 0 0 0 0,0-1-1 0 0,0 0 1 0 0,13-1 0 0 0,-12-2-479 0 0</inkml:trace>
  <inkml:trace contextRef="#ctx0" brushRef="#br0" timeOffset="1">171 65 3225 0 0,'35'-48'944'0'0,"-15"32"1304"0"0,-20 16-2167 0 0,1 0 1 0 0,-1 0-1 0 0,1 0 0 0 0,0 0 1 0 0,-1 0-1 0 0,1 0 1 0 0,-1 0-1 0 0,1 0 0 0 0,0 0 1 0 0,-1 0-1 0 0,1 0 1 0 0,-1 1-1 0 0,1-1 0 0 0,0 0 1 0 0,-1 0-1 0 0,1 0 1 0 0,-1 1-1 0 0,1-1 0 0 0,-1 0 1 0 0,1 1-1 0 0,-1-1 1 0 0,1 1-1 0 0,0-1 0 0 0,1 4 197 0 0,1 0-1 0 0,-1-1 1 0 0,0 1 0 0 0,0 0-1 0 0,0 0 1 0 0,-1 0-1 0 0,2 6 1 0 0,3 4-324 0 0,-2-4 80 0 0,-3-5-48 0 0,1 1-1 0 0,0 0 1 0 0,1-1 0 0 0,-1 1-1 0 0,1-1 1 0 0,0 0 0 0 0,1 0-1 0 0,-1 0 1 0 0,1 0 0 0 0,0-1-1 0 0,0 1 1 0 0,0-1 0 0 0,8 5-1 0 0,-7-7-90 0 0,-2-2-134 0 0</inkml:trace>
</inkml:ink>
</file>

<file path=ppt/ink/ink59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1:09:38.842"/>
    </inkml:context>
    <inkml:brush xml:id="br0">
      <inkml:brushProperty name="width" value="0.1" units="cm"/>
      <inkml:brushProperty name="height" value="0.1" units="cm"/>
    </inkml:brush>
  </inkml:definitions>
  <inkml:trace contextRef="#ctx0" brushRef="#br0">0 170 5313 0 0,'5'9'4864'0'0,"3"-7"-4195"0"0,-3-2-670 0 0,1-1-21 0 0,9-4-120 0 0,-9 3 70 0 0,-4 1 25 0 0,1 1 0 0 0,0-1 1 0 0,0 0-1 0 0,-1 0 0 0 0,1 0 0 0 0,-1 0 1 0 0,1-1-1 0 0,-1 1 0 0 0,1-1 0 0 0,-1 1 1 0 0,0-1-1 0 0,0 0 0 0 0,0 0 0 0 0,0 0 1 0 0,0 0-1 0 0,0 0 0 0 0,0-1 0 0 0,-1 1 1 0 0,1 0-1 0 0,-1-1 0 0 0,0 1 0 0 0,0-1 1 0 0,0 0-1 0 0,0 1 0 0 0,0-1 0 0 0,0 0 0 0 0,-1 1 1 0 0,1-1-1 0 0,-1 0 0 0 0,0 0 0 0 0,0 0 1 0 0,0-4-1 0 0,-18-11 592 0 0,30 25 148 0 0,19 1-558 0 0,-7-2-76 0 0,-22-5-59 0 0,27 7 104 0 0,-13-9 4 0 0,-12-7-40 0 0,5-60-132 0 0,23 69 130 0 0,-27 0-61 0 0,4 0 4 0 0,1-1 1 0 0,-1 1-1 0 0,0-1 1 0 0,1-1-1 0 0,-1 0 1 0 0,0 0-1 0 0,1-1 1 0 0,-1 0-1 0 0,0 0 1 0 0,14-7-1 0 0,-4 0 33 0 0,16-4 95 0 0,-27 13 139 0 0,-7 2-234 0 0,6 5 23 0 0,5 6-22 0 0,-7-9-95 0 0,4 0-31 0 0,-1 0 0 0 0,0 0-1 0 0,0 1 1 0 0,0 0-1 0 0,0 1 1 0 0,11 9 0 0 0,18 16-296 0 0,-24-21-67 0 0</inkml:trace>
</inkml:ink>
</file>

<file path=ppt/ink/ink59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1:09:39.515"/>
    </inkml:context>
    <inkml:brush xml:id="br0">
      <inkml:brushProperty name="width" value="0.1" units="cm"/>
      <inkml:brushProperty name="height" value="0.1" units="cm"/>
    </inkml:brush>
  </inkml:definitions>
  <inkml:trace contextRef="#ctx0" brushRef="#br0">0 76 4505 0 0,'33'4'3718'0'0,"-28"-3"-3670"0"0,0 1 1 0 0,1-1-1 0 0,-1 0 1 0 0,0-1 0 0 0,1 0-1 0 0,-1 1 1 0 0,1-2-1 0 0,-1 1 1 0 0,0-1-1 0 0,1 1 1 0 0,-1-2-1 0 0,0 1 1 0 0,0 0-1 0 0,1-1 1 0 0,-1 0 0 0 0,0 0-1 0 0,-1-1 1 0 0,1 1-1 0 0,0-1 1 0 0,-1 0-1 0 0,1-1 1 0 0,6-5-1 0 0,-4 2-25 0 0,1 0 0 0 0,0 0 0 0 0,0 1 0 0 0,1 0 0 0 0,0 1 0 0 0,13-6-1 0 0,-17 14 477 0 0,3 10-457 0 0,-7-10 16 0 0,24 54 217 0 0,-22-45-180 0 0,-1-1 1 0 0,0 1 0 0 0,-1 0-1 0 0,-1-1 1 0 0,1 1 0 0 0,-3 13-1 0 0,3 1 83 0 0,6 7-109 0 0,0-2 11 0 0,-5-5 138 0 0,-4-16-397 0 0,-4-11-1172 0 0,3-2 160 0 0</inkml:trace>
</inkml:ink>
</file>

<file path=ppt/ink/ink59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1:09:40.098"/>
    </inkml:context>
    <inkml:brush xml:id="br0">
      <inkml:brushProperty name="width" value="0.1" units="cm"/>
      <inkml:brushProperty name="height" value="0.1" units="cm"/>
    </inkml:brush>
  </inkml:definitions>
  <inkml:trace contextRef="#ctx0" brushRef="#br0">222 162 4729 0 0,'-6'-7'5750'0'0,"-25"-15"-5405"0"0,9 8-127 0 0,-19-9-173 0 0,-5-2 19 0 0,-17-18 195 0 0,51 27-171 0 0,16 7-56 0 0,-1 8-43 0 0,0 1 1 0 0,0-1-1 0 0,-1 1 1 0 0,1-1-1 0 0,0 1 1 0 0,0 0-1 0 0,0 0 1 0 0,0 1-1 0 0,0-1 1 0 0,-1 1-1 0 0,1-1 1 0 0,4 2-1 0 0,18 6-107 0 0,87 38-1467 0 0,-20-16-2217 0 0,-88-29 3822 0 0,0 1 1 0 0,1-1-1 0 0,-1 0 1 0 0,0 0-1 0 0,0 0 1 0 0,1-1-1 0 0,-1 1 1 0 0,0-1-1 0 0,1 0 1 0 0,-1 0-1 0 0,0-1 0 0 0,1 1 1 0 0,-1-1-1 0 0,0 0 1 0 0,0 0-1 0 0,1-1 1 0 0,-1 1-1 0 0,0-1 1 0 0,0 0-1 0 0,0 0 1 0 0,-1 0-1 0 0,1 0 1 0 0,0-1-1 0 0,-1 1 1 0 0,0-1-1 0 0,0 0 0 0 0,1 0 1 0 0,3-6-1 0 0,-7 8 80 0 0,0 1-1 0 0,1-1 1 0 0,-1 1-1 0 0,0-1 1 0 0,0 0-1 0 0,0 1 1 0 0,0-1-1 0 0,0 0 1 0 0,0 1-1 0 0,0-1 0 0 0,0 1 1 0 0,0-1-1 0 0,0 0 1 0 0,0 1-1 0 0,0-1 1 0 0,0 0-1 0 0,-1 1 1 0 0,1-1-1 0 0,0 1 1 0 0,0-1-1 0 0,-1 1 1 0 0,1-1-1 0 0,0 0 0 0 0,-1 1 1 0 0,1-1-1 0 0,0 1 1 0 0,-1 0-1 0 0,1-1 1 0 0,-1 1-1 0 0,1-1 1 0 0,-1 1-1 0 0,1 0 1 0 0,-1-1-1 0 0,0 1 1 0 0,-19-14 78 0 0,16 12-170 0 0,-1 1 1 0 0,1 0-1 0 0,-1 0 0 0 0,0 0 1 0 0,0 1-1 0 0,1 0 1 0 0,-1-1-1 0 0,0 2 0 0 0,0-1 1 0 0,0 0-1 0 0,1 1 1 0 0,-1 0-1 0 0,0 0 0 0 0,1 1 1 0 0,-1-1-1 0 0,-5 4 1 0 0,7-4-2 0 0,1 0 0 0 0,-1 0 1 0 0,1 1-1 0 0,0-1 0 0 0,-1 1 0 0 0,1 0 1 0 0,0-1-1 0 0,0 1 0 0 0,0 0 1 0 0,0 0-1 0 0,1 0 0 0 0,-1 1 1 0 0,0-1-1 0 0,1 0 0 0 0,0 1 1 0 0,-1-1-1 0 0,1 1 0 0 0,0-1 0 0 0,0 1 1 0 0,1 0-1 0 0,-1-1 0 0 0,0 1 1 0 0,1 0-1 0 0,0-1 0 0 0,-1 1 1 0 0,1 0-1 0 0,0 0 0 0 0,1 5 1 0 0,10 25 66 0 0,-8-30-68 0 0,-1 1 0 0 0,0-1 0 0 0,1 0 1 0 0,0 0-1 0 0,-1 1 0 0 0,1-2 0 0 0,0 1 0 0 0,1 0 0 0 0,3 2 0 0 0,2 0 17 0 0,0-1 1 0 0,0 0-1 0 0,0 0 0 0 0,0-1 0 0 0,1 0 0 0 0,14 2 0 0 0,-18-4 3 0 0,1-1 1 0 0,-1 1-1 0 0,1-1 1 0 0,0-1-1 0 0,-1 1 0 0 0,1-1 1 0 0,-1-1-1 0 0,1 1 1 0 0,-1-1-1 0 0,0 0 1 0 0,12-5-1 0 0,-16 6-73 0 0,0 0 0 0 0,0 0 0 0 0,0 0-1 0 0,0 0 1 0 0,0 0 0 0 0,-1 0 0 0 0,1-1 0 0 0,0 1 0 0 0,0-1 0 0 0,-1 1-1 0 0,1-1 1 0 0,-1 0 0 0 0,0 1 0 0 0,1-1 0 0 0,-1 0 0 0 0,0 0 0 0 0,0 0-1 0 0,0 0 1 0 0,0 0 0 0 0,0 0 0 0 0,-1 0 0 0 0,1-1 0 0 0,-1 1 0 0 0,1 0-1 0 0,-1 0 1 0 0,0 0 0 0 0,0-1 0 0 0,0 1 0 0 0,0 0 0 0 0,0 0-1 0 0,0 0 1 0 0,-1-1 0 0 0,1 1 0 0 0,-1 0 0 0 0,0 0 0 0 0,1 0 0 0 0,-1 0-1 0 0,-2-3 1 0 0</inkml:trace>
</inkml:ink>
</file>

<file path=ppt/ink/ink59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1:09:40.470"/>
    </inkml:context>
    <inkml:brush xml:id="br0">
      <inkml:brushProperty name="width" value="0.1" units="cm"/>
      <inkml:brushProperty name="height" value="0.1" units="cm"/>
    </inkml:brush>
  </inkml:definitions>
  <inkml:trace contextRef="#ctx0" brushRef="#br0">52 9 4497 0 0,'-14'-5'4395'0'0,"-2"2"-3046"0"0,5 11-872 0 0,9-5-423 0 0,1-1-1 0 0,0 1 0 0 0,0-1 0 0 0,0 1 1 0 0,0-1-1 0 0,0 1 0 0 0,0 0 0 0 0,1-1 1 0 0,-1 1-1 0 0,1 0 0 0 0,-1 4 0 0 0,1-6-39 0 0,0 0 0 0 0,0 1 0 0 0,0-1 0 0 0,0 0 0 0 0,1 1-1 0 0,-1-1 1 0 0,0 0 0 0 0,0 0 0 0 0,1 1 0 0 0,-1-1 0 0 0,1 0 0 0 0,-1 0 0 0 0,1 0-1 0 0,0 0 1 0 0,-1 1 0 0 0,1-1 0 0 0,0 0 0 0 0,0 0 0 0 0,0 0 0 0 0,-1-1-1 0 0,1 1 1 0 0,0 0 0 0 0,0 0 0 0 0,0 0 0 0 0,1-1 0 0 0,-1 1 0 0 0,0 0-1 0 0,0-1 1 0 0,2 1 0 0 0,78 37 86 0 0,-79-38-93 0 0,-1 1 0 0 0,1 0 0 0 0,0-1-1 0 0,-1 0 1 0 0,1 1 0 0 0,0-1 0 0 0,0 0-1 0 0,-1 0 1 0 0,1 0 0 0 0,0 0 0 0 0,0 0 0 0 0,-1-1-1 0 0,1 1 1 0 0,0 0 0 0 0,-1-1 0 0 0,1 1-1 0 0,0-1 1 0 0,-1 0 0 0 0,1 1 0 0 0,0-1 0 0 0,-1 0-1 0 0,1 0 1 0 0,-1 0 0 0 0,0 0 0 0 0,2-2-1 0 0,-2 3-3 0 0,0-1-1 0 0,0 0 0 0 0,-1 1 1 0 0,1-1-1 0 0,0 0 0 0 0,-1 0 1 0 0,1 0-1 0 0,-1 0 0 0 0,1 0 1 0 0,-1 0-1 0 0,1 1 0 0 0,-1-1 0 0 0,0 0 1 0 0,0 0-1 0 0,1 0 0 0 0,-1 0 1 0 0,0 0-1 0 0,0 0 0 0 0,0 0 1 0 0,0-1-1 0 0,0 1 0 0 0,0 0 1 0 0,0 0-1 0 0,0 0 0 0 0,0 0 0 0 0,-1 0 1 0 0,1 0-1 0 0,0 0 0 0 0,-1 0 1 0 0,1 1-1 0 0,-1-1 0 0 0,1 0 1 0 0,-1-1-1 0 0,-3-2-17 0 0,0 0 0 0 0,0 0-1 0 0,-1 1 1 0 0,1-1 0 0 0,-1 1 0 0 0,0 0 0 0 0,0 0-1 0 0,0 1 1 0 0,0-1 0 0 0,-7-1 0 0 0,-32-7-3473 0 0,42 11 3251 0 0</inkml:trace>
</inkml:ink>
</file>

<file path=ppt/ink/ink59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1:09:40.848"/>
    </inkml:context>
    <inkml:brush xml:id="br0">
      <inkml:brushProperty name="width" value="0.1" units="cm"/>
      <inkml:brushProperty name="height" value="0.1" units="cm"/>
    </inkml:brush>
  </inkml:definitions>
  <inkml:trace contextRef="#ctx0" brushRef="#br0">69 265 5025 0 0,'0'0'1882'0'0,"12"20"402"0"0,22 32-2001 0 0,-26-42-130 0 0,0 1-1 0 0,-2 0 1 0 0,11 19 0 0 0,-12-18 44 0 0,-1 1 1 0 0,0-1-1 0 0,-1 1 0 0 0,3 21 1 0 0,-5 24 38 0 0,-5-41-220 0 0,-13 1 83 0 0,3-15-22 0 0,12-3-73 0 0,0-1 0 0 0,1 1 1 0 0,-1 0-1 0 0,1-1 0 0 0,-1 0 0 0 0,1 1 0 0 0,0-1 0 0 0,-1 0 0 0 0,1 0 0 0 0,0 0 0 0 0,-1 0 0 0 0,1 0 0 0 0,0 0 0 0 0,0 0 0 0 0,0 0 0 0 0,-2-3 0 0 0,-11-14-229 0 0,0-1-1 0 0,1 0 1 0 0,1-1-1 0 0,1 0 1 0 0,0-1-1 0 0,2 0 1 0 0,1 0-1 0 0,0-1 1 0 0,-8-41-1 0 0,15 53 203 0 0,1 0 0 0 0,0 0-1 0 0,1 0 1 0 0,0 0 0 0 0,1 0 0 0 0,-1 0 0 0 0,2 0 0 0 0,0 0 0 0 0,0 1-1 0 0,0-1 1 0 0,6-9 0 0 0,32-52 32 0 0,-11 28 10 0 0,-24 34-17 0 0,-1 2 5 0 0,1 0 1 0 0,0 0-1 0 0,1 1 1 0 0,-1 0-1 0 0,1 0 1 0 0,1 0-1 0 0,-1 1 1 0 0,12-6-1 0 0,-17 10 3 0 0,0 0-1 0 0,0 0 0 0 0,0 0 1 0 0,-1 0-1 0 0,1 1 0 0 0,0-1 1 0 0,0 1-1 0 0,0 0 0 0 0,0-1 1 0 0,0 1-1 0 0,1 0 0 0 0,-1 0 1 0 0,0 0-1 0 0,0 1 0 0 0,0-1 1 0 0,0 0-1 0 0,3 2 0 0 0,-3-1 5 0 0,-1 0 0 0 0,1 1 0 0 0,0-1 0 0 0,-1 0 0 0 0,1 1 0 0 0,-1 0 0 0 0,0-1 0 0 0,1 1 1 0 0,-1 0-1 0 0,0 0 0 0 0,0-1 0 0 0,0 1 0 0 0,0 0 0 0 0,-1 0 0 0 0,1 0 0 0 0,0 0 0 0 0,-1 0 0 0 0,1 0 0 0 0,-1 0 0 0 0,0 1 0 0 0,0 1 0 0 0,1 5 76 0 0,0 0 0 0 0,-1 0 0 0 0,0 0 0 0 0,-1 0 0 0 0,-2 15 0 0 0,2-18-47 0 0,0-1 0 0 0,-1 1 0 0 0,1-1-1 0 0,-1 1 1 0 0,0-1 0 0 0,-1 0 0 0 0,1 0-1 0 0,-1 0 1 0 0,0 0 0 0 0,-1 0 0 0 0,1-1-1 0 0,-1 1 1 0 0,0-1 0 0 0,0 0 0 0 0,-6 5-1 0 0,5-6-40 0 0,1 0-1 0 0,-1-1 0 0 0,0 0 0 0 0,0 1 1 0 0,-1-2-1 0 0,1 1 0 0 0,-10 1 0 0 0,-17-4-217 0 0,14-9 73 0 0,11 6-68 0 0</inkml:trace>
</inkml:ink>
</file>

<file path=ppt/ink/ink59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1:09:46.462"/>
    </inkml:context>
    <inkml:brush xml:id="br0">
      <inkml:brushProperty name="width" value="0.1" units="cm"/>
      <inkml:brushProperty name="height" value="0.1" units="cm"/>
    </inkml:brush>
  </inkml:definitions>
  <inkml:trace contextRef="#ctx0" brushRef="#br0">89 26 2689 0 0,'0'0'97'0'0,"0"0"0"0"0,0-1 1 0 0,0 1-1 0 0,0 0 1 0 0,0-1-1 0 0,0 1 1 0 0,0 0-1 0 0,0 0 1 0 0,0-1-1 0 0,0 1 0 0 0,0 0 1 0 0,0-1-1 0 0,0 1 1 0 0,0 0-1 0 0,0 0 1 0 0,0-1-1 0 0,0 1 1 0 0,0 0-1 0 0,0-1 1 0 0,-1 1-1 0 0,1 0 0 0 0,-1-1 488 0 0,1 0-487 0 0,0 1-1 0 0,-1 0 0 0 0,1 0 1 0 0,0 0-1 0 0,0 0 1 0 0,-1-1-1 0 0,1 1 1 0 0,0 0-1 0 0,-1 0 1 0 0,1 0-1 0 0,0 0 0 0 0,0 0 1 0 0,-1 0-1 0 0,-13 8 734 0 0,-15 25-952 0 0,-2 8 202 0 0,25-30-40 0 0,4 3-25 0 0,2-14-12 0 0,0 0 0 0 0,0 1 0 0 0,0-1 1 0 0,0 1-1 0 0,0-1 0 0 0,0 0 0 0 0,0 1 1 0 0,0-1-1 0 0,0 0 0 0 0,0 1 0 0 0,0-1 0 0 0,1 1 1 0 0,-1-1-1 0 0,0 0 0 0 0,0 1 0 0 0,0-1 1 0 0,1 0-1 0 0,-1 1 0 0 0,0-1 0 0 0,0 0 1 0 0,1 0-1 0 0,-1 1 0 0 0,0-1 0 0 0,1 0 1 0 0,-1 0-1 0 0,0 1 0 0 0,1-1 0 0 0,-1 0 1 0 0,0 0-1 0 0,1 0 0 0 0,-1 0 0 0 0,1 0 1 0 0,-1 1-1 0 0,0-1 0 0 0,1 0 0 0 0,0 0 219 0 0,16-1-131 0 0,25-3-51 0 0,28-16 17 0 0,-62 16-56 0 0,1 0 0 0 0,-1 0-1 0 0,1-1 1 0 0,-1 0 0 0 0,11-10-1 0 0,-15 12-7 0 0,-1-1-1 0 0,1 1 1 0 0,-1-1 0 0 0,0 0-1 0 0,0 0 1 0 0,4-8-1 0 0,-6 11 7 0 0,-1 0-1 0 0,0 0 0 0 0,1 0 0 0 0,-1 0 0 0 0,0 0 0 0 0,0-1 0 0 0,0 1 0 0 0,0 0 1 0 0,0 0-1 0 0,0 0 0 0 0,0 0 0 0 0,0-1 0 0 0,0 1 0 0 0,0 0 0 0 0,-1 0 0 0 0,1 0 1 0 0,-1 0-1 0 0,1 0 0 0 0,0 0 0 0 0,-1 0 0 0 0,0 0 0 0 0,1 0 0 0 0,-1 0 0 0 0,0 0 1 0 0,0-1-1 0 0,0 1-2 0 0,1 1 0 0 0,0-1 0 0 0,-1 1 1 0 0,1-1-1 0 0,0 1 0 0 0,-1-1 0 0 0,1 1 1 0 0,-1-1-1 0 0,1 1 0 0 0,0-1 0 0 0,-1 1 1 0 0,1 0-1 0 0,-1-1 0 0 0,0 1 0 0 0,1 0 0 0 0,-1 0 1 0 0,1-1-1 0 0,-1 1 0 0 0,1 0 0 0 0,-1 0 1 0 0,0 0-1 0 0,1 0 0 0 0,-1-1 0 0 0,1 1 1 0 0,-1 0-1 0 0,0 0 0 0 0,1 0 0 0 0,-1 0 1 0 0,0 1-1 0 0,1-1 0 0 0,-1 0 0 0 0,1 0 0 0 0,-2 0 1 0 0,-2 21 107 0 0,5-14-189 0 0,0 0-1 0 0,0-1 1 0 0,0 1-1 0 0,1-1 1 0 0,-1 1-1 0 0,4 6 1 0 0,2-3-538 0 0</inkml:trace>
</inkml:ink>
</file>

<file path=ppt/ink/ink59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1:09:46.833"/>
    </inkml:context>
    <inkml:brush xml:id="br0">
      <inkml:brushProperty name="width" value="0.1" units="cm"/>
      <inkml:brushProperty name="height" value="0.1" units="cm"/>
    </inkml:brush>
  </inkml:definitions>
  <inkml:trace contextRef="#ctx0" brushRef="#br0">2 116 2801 0 0,'-2'6'5344'0'0,"14"-2"-4266"0"0,22 8-872 0 0,12 16-73 0 0,-44-27-116 0 0,1 0 1 0 0,0 1-1 0 0,-1-1 0 0 0,1 0 1 0 0,0-1-1 0 0,0 1 1 0 0,0 0-1 0 0,0-1 0 0 0,0 1 1 0 0,0-1-1 0 0,0 0 0 0 0,0 0 1 0 0,0 0-1 0 0,-1-1 0 0 0,1 1 1 0 0,0-1-1 0 0,0 1 0 0 0,0-1 1 0 0,0 0-1 0 0,0 0 1 0 0,-1-1-1 0 0,5-1 0 0 0,-2 0-3 0 0,-1 1 0 0 0,0-1 1 0 0,0 0-1 0 0,0-1 0 0 0,0 1 0 0 0,0-1 0 0 0,-1 0 0 0 0,0 0 0 0 0,6-8 0 0 0,40-102 14 0 0,-49 114-28 0 0,2-6 4 0 0,-1 4-3 0 0,-1 1-2 0 0,9 11 8 0 0,-8-9-4 0 0,0 1 1 0 0,0-1-1 0 0,-1 0 0 0 0,1 0 0 0 0,0 0 0 0 0,0 0 0 0 0,0 0 0 0 0,1 0 0 0 0,-1 0 0 0 0,0 0 0 0 0,0 0 0 0 0,0-1 0 0 0,1 1 0 0 0,-1 0 0 0 0,0-1 0 0 0,2 1 0 0 0,4 1 8 0 0,-1 1 1 0 0,0-1-1 0 0,0 1 0 0 0,0 0 1 0 0,-1 0-1 0 0,1 1 0 0 0,-1 0 1 0 0,0 0-1 0 0,9 9 0 0 0,-9-8-102 0 0,0 0-1 0 0,0-1 0 0 0,1 0 1 0 0,-1 0-1 0 0,1 0 1 0 0,0-1-1 0 0,0 0 1 0 0,12 5-1 0 0,3 0-1394 0 0</inkml:trace>
</inkml:ink>
</file>

<file path=ppt/ink/ink5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23:33:16.184"/>
    </inkml:context>
    <inkml:brush xml:id="br0">
      <inkml:brushProperty name="width" value="0.05" units="cm"/>
      <inkml:brushProperty name="height" value="0.05" units="cm"/>
      <inkml:brushProperty name="color" value="#E71224"/>
    </inkml:brush>
  </inkml:definitions>
  <inkml:trace contextRef="#ctx0" brushRef="#br0">240 12 6393 0 0,'-8'-3'1986'0'0,"6"2"-1498"0"0,-1 0 1 0 0,0-1-1 0 0,0 1 1 0 0,0 0-1 0 0,0 1 1 0 0,0-1-1 0 0,0 0 1 0 0,-1 1-1 0 0,1 0 1 0 0,-6 0 0 0 0,5 1-479 0 0,1 1 1 0 0,0-1 0 0 0,-1 1 0 0 0,1 0 0 0 0,0 0 0 0 0,0 0 0 0 0,0 0-1 0 0,0 1 1 0 0,0-1 0 0 0,0 1 0 0 0,1-1 0 0 0,-4 6 0 0 0,-16 16 32 0 0,2 1 1 0 0,1 0-1 0 0,1 2 1 0 0,-22 44-1 0 0,29-50-29 0 0,8-18-10 0 0,1 0 0 0 0,0 0 1 0 0,0 0-1 0 0,0 1 0 0 0,1-1 1 0 0,-1 1-1 0 0,1 0 0 0 0,0-1 1 0 0,0 1-1 0 0,0 0 0 0 0,0 0 1 0 0,1 0-1 0 0,0-1 0 0 0,0 9 1 0 0,1-7-3 0 0,1-1 0 0 0,0 1 0 0 0,0-1 0 0 0,0 1 0 0 0,1-1 0 0 0,0 0 0 0 0,0 0 0 0 0,0 0 0 0 0,0 0 0 0 0,0-1 0 0 0,1 1 0 0 0,-1-1 0 0 0,1 0 0 0 0,0 0 0 0 0,0 0 0 0 0,1-1 0 0 0,-1 1 0 0 0,0-1 0 0 0,1 0 0 0 0,-1 0 0 0 0,1 0 0 0 0,8 1 0 0 0,-7-2-3 0 0,0 0 0 0 0,-1 0 0 0 0,1 0 0 0 0,0-1-1 0 0,-1 0 1 0 0,1 0 0 0 0,0-1 0 0 0,-1 0 0 0 0,1 0 0 0 0,-1 0-1 0 0,10-3 1 0 0,58-29-1240 0 0,-23 9-1158 0 0,-40 18 1107 0 0</inkml:trace>
</inkml:ink>
</file>

<file path=ppt/ink/ink59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1:09:47.277"/>
    </inkml:context>
    <inkml:brush xml:id="br0">
      <inkml:brushProperty name="width" value="0.1" units="cm"/>
      <inkml:brushProperty name="height" value="0.1" units="cm"/>
    </inkml:brush>
  </inkml:definitions>
  <inkml:trace contextRef="#ctx0" brushRef="#br0">165 117 3401 0 0,'-2'-1'223'0'0,"0"0"1"0"0,1 0 0 0 0,-1 0 0 0 0,0 0-1 0 0,0 0 1 0 0,0 0 0 0 0,0 1-1 0 0,0-1 1 0 0,-1 1 0 0 0,1 0 0 0 0,0 0-1 0 0,0-1 1 0 0,0 1 0 0 0,0 0-1 0 0,0 1 1 0 0,0-1 0 0 0,-1 0 0 0 0,1 1-1 0 0,0-1 1 0 0,0 1 0 0 0,0 0-1 0 0,-3 1 1 0 0,-1 0-96 0 0,-1 1 0 0 0,1 0 0 0 0,-1 0 0 0 0,1 1 0 0 0,0 0 0 0 0,1 0 0 0 0,-7 5 0 0 0,10-7-141 0 0,-35 36 250 0 0,17-4 96 0 0,20-12-71 0 0,1-21-241 0 0,1 1-1 0 0,-1-1 1 0 0,1 1-1 0 0,-1-1 1 0 0,1 1 0 0 0,0-1-1 0 0,-1 0 1 0 0,1 0-1 0 0,0 0 1 0 0,0 0 0 0 0,0 0-1 0 0,0 0 1 0 0,0 0 0 0 0,0-1-1 0 0,0 1 1 0 0,0-1-1 0 0,4 1 1 0 0,39 5 96 0 0,-19-6-89 0 0,19-5-133 0 0,-43 5 63 0 0,0 0 0 0 0,0-1 1 0 0,0 1-1 0 0,0-1 0 0 0,1 0 1 0 0,-1 1-1 0 0,0-1 0 0 0,0 0 1 0 0,0 0-1 0 0,0-1 0 0 0,-1 1 1 0 0,1 0-1 0 0,0-1 0 0 0,0 1 1 0 0,-1-1-1 0 0,1 1 0 0 0,-1-1 1 0 0,1 0-1 0 0,-1 1 0 0 0,0-1 1 0 0,0 0-1 0 0,0 0 0 0 0,0 0 1 0 0,0 0-1 0 0,0 0 0 0 0,0-1 1 0 0,-1 1-1 0 0,2-4 0 0 0,4-16-617 0 0,-5 19 588 0 0,0 1 0 0 0,0-1 0 0 0,0 0 1 0 0,-1 1-1 0 0,1-1 0 0 0,-1 0 0 0 0,1 0 0 0 0,-1 0 0 0 0,0-4 0 0 0,-1-8-19 0 0,-1 1 1 0 0,0 0-1 0 0,-1 0 1 0 0,-6-22-1 0 0,6 30 113 0 0,1 0 1 0 0,-1 0-1 0 0,0 0 0 0 0,0 0 1 0 0,0 1-1 0 0,-8-9 0 0 0,-17-7 75 0 0,28 21-82 0 0,0 0 0 0 0,-1 0 0 0 0,1 0-1 0 0,-1 0 1 0 0,1 0 0 0 0,0 0 0 0 0,-1 0 0 0 0,1 0-1 0 0,0 0 1 0 0,-1 0 0 0 0,1 0 0 0 0,0 0-1 0 0,-1 0 1 0 0,1 0 0 0 0,-1 0 0 0 0,1 1-1 0 0,0-1 1 0 0,-1 0 0 0 0,1 0 0 0 0,0 0-1 0 0,0 0 1 0 0,-1 1 0 0 0,1-1 0 0 0,0 0 0 0 0,-1 0-1 0 0,1 1 1 0 0,0-1 0 0 0,0 0 0 0 0,-1 1-1 0 0,1-1 1 0 0,0 0 0 0 0,0 0 0 0 0,0 1-1 0 0,0-1 1 0 0,-1 0 0 0 0,1 1 0 0 0,0-1 0 0 0,0 1-1 0 0,0-1 1 0 0,0 0 0 0 0,0 1 0 0 0,0-1-1 0 0,0 0 1 0 0,0 1 0 0 0,0-1 0 0 0,0 0-1 0 0,0 1 1 0 0,0-1 0 0 0,0 1 0 0 0,0-1 0 0 0,0 0-1 0 0,1 1 1 0 0,-1-1 0 0 0,0 1 0 0 0,6 32-72 0 0,-4-25 141 0 0,16 60 77 0 0,2-19-27 0 0,7-2-1 0 0,-5-18-56 0 0,-11-17 35 0 0,19 21-402 0 0,-7-11-191 0 0,0-3-112 0 0,-7-11 184 0 0,3-4 24 0 0</inkml:trace>
</inkml:ink>
</file>

<file path=ppt/ink/ink59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1:09:47.631"/>
    </inkml:context>
    <inkml:brush xml:id="br0">
      <inkml:brushProperty name="width" value="0.1" units="cm"/>
      <inkml:brushProperty name="height" value="0.1" units="cm"/>
    </inkml:brush>
  </inkml:definitions>
  <inkml:trace contextRef="#ctx0" brushRef="#br0">0 1 3649 0 0,'16'29'4402'0'0,"-12"-20"-3967"0"0,-1 0 0 0 0,0 0 1 0 0,0 1-1 0 0,1 10 0 0 0,3 5-308 0 0,-4-17-59 0 0,43 101 676 0 0,-40-97-725 0 0,0 0 0 0 0,1-1-1 0 0,1 0 1 0 0,0-1 0 0 0,1 0-1 0 0,14 14 1 0 0,-17-17-413 0 0,9 3-1826 0 0</inkml:trace>
</inkml:ink>
</file>

<file path=ppt/ink/ink59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1:09:48.149"/>
    </inkml:context>
    <inkml:brush xml:id="br0">
      <inkml:brushProperty name="width" value="0.1" units="cm"/>
      <inkml:brushProperty name="height" value="0.1" units="cm"/>
    </inkml:brush>
  </inkml:definitions>
  <inkml:trace contextRef="#ctx0" brushRef="#br0">0 217 3473 0 0,'2'-1'381'0'0,"-1"0"-1"0"0,1 0 1 0 0,0 0 0 0 0,0 0 0 0 0,0 1-1 0 0,-1-1 1 0 0,1 0 0 0 0,0 1 0 0 0,0-1 0 0 0,0 1-1 0 0,0 0 1 0 0,2-1 0 0 0,55 1-348 0 0,-33 1 365 0 0,18-1-220 0 0,38-2-50 0 0,-30-8-110 0 0,-34 6 4 0 0,-1-2 1 0 0,0 0-1 0 0,0 0 0 0 0,-1-2 0 0 0,0 0 1 0 0,16-11-1 0 0,-28 15-12 0 0,1 1 0 0 0,-1-1 0 0 0,0 0 0 0 0,0 0 0 0 0,0-1-1 0 0,4-7 1 0 0,4-17 18 0 0,-12 25-29 0 0,1 0 0 0 0,-1-1 0 0 0,0 1 0 0 0,0-1 0 0 0,0 1 0 0 0,-1-1 0 0 0,0 1 0 0 0,1-1 0 0 0,-2 1 0 0 0,1 0 0 0 0,-3-7 0 0 0,-8-4 178 0 0,1 18 275 0 0,-6 30-100 0 0,14-26-270 0 0,1-1 1 0 0,0 1-1 0 0,0 0 0 0 0,0 1 1 0 0,1-1-1 0 0,0 0 1 0 0,0 0-1 0 0,1 1 1 0 0,0-1-1 0 0,0 0 1 0 0,0 1-1 0 0,1-1 1 0 0,0 0-1 0 0,1 0 1 0 0,0 1-1 0 0,0-1 1 0 0,0 0-1 0 0,1-1 1 0 0,0 1-1 0 0,1 0 0 0 0,-1-1 1 0 0,1 0-1 0 0,0 0 1 0 0,5 6-1 0 0,4 1-45 0 0,0 0-1 0 0,1-1 0 0 0,0 0 1 0 0,0-1-1 0 0,2 0 1 0 0,-1-2-1 0 0,1 0 0 0 0,0 0 1 0 0,1-2-1 0 0,0 0 0 0 0,0-1 1 0 0,1 0-1 0 0,0-2 1 0 0,0 0-1 0 0,0-1 0 0 0,0-1 1 0 0,35 0-1 0 0,-41-2-49 0 0,0 0-1 0 0,0-1 0 0 0,1 0 1 0 0,-1-1-1 0 0,0 0 1 0 0,0-1-1 0 0,-1 0 0 0 0,1-1 1 0 0,20-10-1 0 0,-18-11-202 0 0,-12 14 109 0 0,-2 7 70 0 0,-4 0 3 0 0,1 0 0 0 0,-1 0-1 0 0,0 1 1 0 0,0 0 0 0 0,0 0 0 0 0,-1 0-1 0 0,1 0 1 0 0,-1 1 0 0 0,0-1 0 0 0,1 1-1 0 0,-9-2 1 0 0,-61-17-24 0 0,61 22 134 0 0,13-1-71 0 0,0 0 1 0 0,0 0 0 0 0,-1 0-1 0 0,1 0 1 0 0,0 1-1 0 0,0-1 1 0 0,0 0-1 0 0,0 0 1 0 0,0 0 0 0 0,0 1-1 0 0,-1-1 1 0 0,1 0-1 0 0,0 0 1 0 0,0 0 0 0 0,0 1-1 0 0,0-1 1 0 0,0 0-1 0 0,0 0 1 0 0,0 1-1 0 0,0-1 1 0 0,0 0 0 0 0,0 0-1 0 0,0 1 1 0 0,0-1-1 0 0,0 0 1 0 0,0 0 0 0 0,0 0-1 0 0,0 1 1 0 0,0-1-1 0 0,1 0 1 0 0,-1 0-1 0 0,0 0 1 0 0,0 1 0 0 0,0-1-1 0 0,0 0 1 0 0,0 0-1 0 0,0 0 1 0 0,1 1-1 0 0,-1-1 1 0 0,0 0 0 0 0,0 0-1 0 0,0 0 1 0 0,1 0-1 0 0,-1 0 1 0 0,0 0 0 0 0,0 1-1 0 0,1-1 1 0 0,0 1 94 0 0,4 0-31 0 0,1 0 0 0 0,-1 0 0 0 0,1 0 0 0 0,-1 1 0 0 0,0 0 0 0 0,0 0 0 0 0,6 3 1 0 0,9 4 38 0 0,29 5 93 0 0,-16-7-124 0 0,24 3-86 0 0,29-2-136 0 0,47 8-119 0 0,-96-8 31 0 0</inkml:trace>
</inkml:ink>
</file>

<file path=ppt/ink/ink59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1:09:51.080"/>
    </inkml:context>
    <inkml:brush xml:id="br0">
      <inkml:brushProperty name="width" value="0.1" units="cm"/>
      <inkml:brushProperty name="height" value="0.1" units="cm"/>
    </inkml:brush>
  </inkml:definitions>
  <inkml:trace contextRef="#ctx0" brushRef="#br0">196 1 2913 0 0,'-93'74'1467'0'0,"58"-48"-353"0"0,32-25-1055 0 0,1 0-1 0 0,0 0 1 0 0,0 0-1 0 0,0 0 0 0 0,1 1 1 0 0,-1-1-1 0 0,0 1 0 0 0,0-1 1 0 0,1 1-1 0 0,-1 0 1 0 0,1 0-1 0 0,-1 0 0 0 0,1 0 1 0 0,0 0-1 0 0,0 0 0 0 0,0 0 1 0 0,0 0-1 0 0,0 0 1 0 0,0 0-1 0 0,1 1 0 0 0,-2 2 1 0 0,-27 43 736 0 0,28-41-764 0 0,-1 0 0 0 0,1 0 1 0 0,0 0-1 0 0,1 0 1 0 0,-1 0-1 0 0,1 0 0 0 0,2 12 1 0 0,-2-18-30 0 0,1 1 0 0 0,-1-1 0 0 0,0 0 1 0 0,1 1-1 0 0,-1-1 0 0 0,1 1 0 0 0,-1-1 0 0 0,1 0 1 0 0,0 1-1 0 0,0-1 0 0 0,0 0 0 0 0,-1 1 0 0 0,1-1 1 0 0,0 0-1 0 0,0 0 0 0 0,1 0 0 0 0,-1 0 0 0 0,0 0 1 0 0,0 0-1 0 0,0 0 0 0 0,1-1 0 0 0,-1 1 0 0 0,1 0 1 0 0,-1-1-1 0 0,0 1 0 0 0,1-1 0 0 0,-1 1 0 0 0,1-1 1 0 0,-1 0-1 0 0,1 1 0 0 0,-1-1 0 0 0,1 0 0 0 0,-1 0 1 0 0,1 0-1 0 0,-1 0 0 0 0,1-1 0 0 0,-1 1 0 0 0,1 0 1 0 0,-1-1-1 0 0,3 0 0 0 0,36-5 51 0 0,43-2 0 0 0,-58 6-42 0 0,-19 2-11 0 0,0 0-1 0 0,0 0 1 0 0,0 0-1 0 0,-1 1 1 0 0,1 0-1 0 0,0 0 1 0 0,-1 1-1 0 0,1-1 0 0 0,5 3 1 0 0,-9-3 2 0 0,-1 0 0 0 0,1 0 0 0 0,0 0 0 0 0,0 0 0 0 0,0 0 0 0 0,-1 0 0 0 0,1 0 0 0 0,0 1-1 0 0,-1-1 1 0 0,1 1 0 0 0,-1-1 0 0 0,0 1 0 0 0,1 0 0 0 0,-1-1 0 0 0,0 1 0 0 0,0 0 0 0 0,0 0 0 0 0,0 0 0 0 0,0 0 0 0 0,-1-1 0 0 0,1 1 0 0 0,0 0 0 0 0,-1 1 0 0 0,0-1 0 0 0,1 0 0 0 0,-1 0 0 0 0,0 3 0 0 0,-2 2 57 0 0,0 0 0 0 0,0 0 0 0 0,-1-1 0 0 0,1 1 0 0 0,-5 6 0 0 0,0-2 60 0 0,3-7-76 0 0,1 0 1 0 0,-1-1-1 0 0,1 1 0 0 0,-1-1 0 0 0,-1 1 0 0 0,1-1 1 0 0,0-1-1 0 0,-6 4 0 0 0,-4-1 188 0 0,-13-1 125 0 0,-6-10-224 0 0,9 1-8 0 0,24 5-156 0 0,-1 0-1 0 0,0 0 0 0 0,0 0 1 0 0,1-1-1 0 0,-1 1 0 0 0,0 0 1 0 0,0 0-1 0 0,1 0 0 0 0,-1 0 1 0 0,0-1-1 0 0,1 1 0 0 0,-1 0 0 0 0,0-1 1 0 0,1 1-1 0 0,-1 0 0 0 0,0-1 1 0 0,1 1-1 0 0,-1-1 0 0 0,1 1 1 0 0,-1-1-1 0 0,1 1 0 0 0,-1-1 1 0 0,1 0-1 0 0,-1 1 0 0 0,1-1 0 0 0,0 0 1 0 0,-1 1-1 0 0,1-1 0 0 0,0 0 1 0 0,-1 1-1 0 0,1-1 0 0 0,0 0 1 0 0,0 0-1 0 0,0 0 0 0 0,0-1-512 0 0</inkml:trace>
</inkml:ink>
</file>

<file path=ppt/ink/ink59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1:09:51.793"/>
    </inkml:context>
    <inkml:brush xml:id="br0">
      <inkml:brushProperty name="width" value="0.1" units="cm"/>
      <inkml:brushProperty name="height" value="0.1" units="cm"/>
    </inkml:brush>
  </inkml:definitions>
  <inkml:trace contextRef="#ctx0" brushRef="#br0">243 22 3657 0 0,'-4'-3'209'0'0,"1"1"0"0"0,0 0 0 0 0,-1 0 0 0 0,1 0 0 0 0,-1 0 1 0 0,1 0-1 0 0,-1 1 0 0 0,0 0 0 0 0,0 0 0 0 0,0 0 0 0 0,0 0 0 0 0,1 0 0 0 0,-1 1 1 0 0,0 0-1 0 0,0-1 0 0 0,0 2 0 0 0,0-1 0 0 0,0 0 0 0 0,0 1 0 0 0,0 0 0 0 0,0 0 1 0 0,0 0-1 0 0,0 0 0 0 0,-6 4 0 0 0,-3-1-115 0 0,1 2 1 0 0,0-1-1 0 0,0 2 1 0 0,1 0-1 0 0,0 0 1 0 0,-14 12-1 0 0,19-14-28 0 0,0 0-1 0 0,0 1 0 0 0,1 0 1 0 0,0 0-1 0 0,-9 13 1 0 0,13-18-56 0 0,1 0-1 0 0,-1 0 1 0 0,1 1-1 0 0,0-1 1 0 0,-1 0-1 0 0,1 0 1 0 0,0 0 0 0 0,0 0-1 0 0,-1 1 1 0 0,1-1-1 0 0,0 0 1 0 0,0 0-1 0 0,0 0 1 0 0,1 1 0 0 0,-1-1-1 0 0,0 0 1 0 0,0 0-1 0 0,1 0 1 0 0,-1 1 0 0 0,0-1-1 0 0,1 0 1 0 0,-1 0-1 0 0,1 0 1 0 0,0 0-1 0 0,-1 0 1 0 0,1 0 0 0 0,0 0-1 0 0,0 0 1 0 0,0 0-1 0 0,-1-1 1 0 0,1 1-1 0 0,0 0 1 0 0,0 0 0 0 0,0-1-1 0 0,0 1 1 0 0,0 0-1 0 0,0-1 1 0 0,1 1 0 0 0,-1-1-1 0 0,0 0 1 0 0,0 1-1 0 0,0-1 1 0 0,0 0-1 0 0,1 0 1 0 0,1 1 0 0 0,20 5 108 0 0,8-2 4 0 0,-26-4-126 0 0,0 0 1 0 0,0 0-1 0 0,-1-1 1 0 0,1 0-1 0 0,0 0 1 0 0,-1 0-1 0 0,1-1 1 0 0,-1 1-1 0 0,1-1 1 0 0,-1 0 0 0 0,0 0-1 0 0,0-1 1 0 0,0 1-1 0 0,5-5 1 0 0,11-10-263 0 0,-18 14 246 0 0,0 1-1 0 0,0 0 0 0 0,0-1 0 0 0,-1 1 1 0 0,1-1-1 0 0,-1 0 0 0 0,1 0 0 0 0,-1 1 1 0 0,0-1-1 0 0,0 0 0 0 0,0 0 0 0 0,0 0 1 0 0,-1 0-1 0 0,1 0 0 0 0,-1 0 0 0 0,0 0 1 0 0,0 0-1 0 0,0 0 0 0 0,0-1 0 0 0,0 1 1 0 0,-1 0-1 0 0,0 0 0 0 0,1 0 0 0 0,-1 0 1 0 0,0 1-1 0 0,-2-5 0 0 0,2-3 9 0 0,-3-11 12 0 0,-3 14-47 0 0,6 8 46 0 0,1 0-1 0 0,-1-1 1 0 0,1 1-1 0 0,-1 0 1 0 0,1-1-1 0 0,0 1 1 0 0,-1 0-1 0 0,1 0 1 0 0,0-1-1 0 0,0 1 1 0 0,0 0-1 0 0,0 0 0 0 0,-1-1 1 0 0,1 1-1 0 0,0 0 1 0 0,0 0-1 0 0,0-1 1 0 0,0 1-1 0 0,1 0 1 0 0,-1 0-1 0 0,0-1 1 0 0,0 1-1 0 0,0 0 1 0 0,1 0-1 0 0,-1-1 0 0 0,0 1 1 0 0,1 0-1 0 0,0 1 1 0 0,8 22 40 0 0,-1-13-15 0 0,0-10-11 0 0,2 1 50 0 0,31 22-9 0 0,-35-21-72 0 0,0 0 1 0 0,1 0 0 0 0,-1-1-1 0 0,1 0 1 0 0,-1 0 0 0 0,1-1-1 0 0,-1 1 1 0 0,13-1-1 0 0,-18-1-26 0 0,0 0-1 0 0,-1 0 0 0 0,1 0 0 0 0,0 0 1 0 0,-1 0-1 0 0,1 0 0 0 0,-1 0 0 0 0,1 0 1 0 0,0 0-1 0 0,-1 0 0 0 0,1-1 0 0 0,-1 1 0 0 0,1 0 1 0 0,-1 0-1 0 0,1-1 0 0 0,0 1 0 0 0,-1 0 1 0 0,1-1-1 0 0,-1 1 0 0 0,1-1 0 0 0,-1 1 1 0 0,0-1-1 0 0,1 1 0 0 0,-1-1 0 0 0,1 1 1 0 0,-1-1-1 0 0,0 1 0 0 0,0-1 0 0 0,1 1 0 0 0,-1-1 1 0 0,0 0-1 0 0,0 1 0 0 0,0-1 0 0 0,1 1 1 0 0,-1-2-1 0 0,2-4-575 0 0,1 2 504 0 0,-2 4 165 0 0,0-1 0 0 0,0 1-1 0 0,1 0 1 0 0,-1 0 0 0 0,0-1-1 0 0,0 1 1 0 0,1 0 0 0 0,-1 0-1 0 0,0 0 1 0 0,0 0 0 0 0,1 1-1 0 0,-1-1 1 0 0,0 0 0 0 0,0 1-1 0 0,1-1 1 0 0,-1 0 0 0 0,0 1 0 0 0,0-1-1 0 0,0 1 1 0 0,0 0 0 0 0,2 0-1 0 0,35 21 317 0 0,-23-13-308 0 0,-9-6-32 0 0,-1 0 1 0 0,1-1 0 0 0,0 1 0 0 0,0-1-1 0 0,0-1 1 0 0,12 3 0 0 0,-14-4-16 0 0,-1 0-1 0 0,1 1 1 0 0,0-1 0 0 0,-1 0 0 0 0,1-1 0 0 0,-1 1 0 0 0,1-1-1 0 0,-1 1 1 0 0,1-1 0 0 0,-1 0 0 0 0,1 0 0 0 0,-1-1-1 0 0,0 1 1 0 0,0-1 0 0 0,1 0 0 0 0,-1 1 0 0 0,0-1-1 0 0,-1-1 1 0 0,1 1 0 0 0,0 0 0 0 0,4-6 0 0 0,-4 4-6 0 0,0 1 2 0 0,0 0 0 0 0,-1 0 0 0 0,0 0 0 0 0,1-1 0 0 0,-1 1 0 0 0,-1-1 0 0 0,3-5 0 0 0,-3 7-7 0 0,-1 1 0 0 0,0-1 0 0 0,0 1 0 0 0,0-1 0 0 0,0 1 0 0 0,0-1-1 0 0,0 1 1 0 0,0-1 0 0 0,0 1 0 0 0,0-1 0 0 0,-1 1 0 0 0,1-1 0 0 0,-1 1 0 0 0,1-1-1 0 0,-2-1 1 0 0,1-5-13 0 0,0 4 26 0 0,1 1 23 0 0,0 2 28 0 0,1 5-57 0 0,0 0 0 0 0,0-1 0 0 0,0 1-1 0 0,0 0 1 0 0,0-1 0 0 0,1 1 0 0 0,-1-1-1 0 0,1 0 1 0 0,0 1 0 0 0,0-1-1 0 0,0 0 1 0 0,1 0 0 0 0,2 3 0 0 0,31 29-191 0 0,-32-32 204 0 0,28 18-185 0 0,-27-18 79 0 0,4 1-216 0 0</inkml:trace>
</inkml:ink>
</file>

<file path=ppt/ink/ink59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1:09:52.191"/>
    </inkml:context>
    <inkml:brush xml:id="br0">
      <inkml:brushProperty name="width" value="0.1" units="cm"/>
      <inkml:brushProperty name="height" value="0.1" units="cm"/>
    </inkml:brush>
  </inkml:definitions>
  <inkml:trace contextRef="#ctx0" brushRef="#br0">0 171 3985 0 0,'0'4'453'0'0,"1"1"1"0"0,-1-1-1 0 0,1 1 0 0 0,0-1 1 0 0,0 1-1 0 0,0-1 0 0 0,1 0 1 0 0,0 0-1 0 0,0 1 1 0 0,2 3-1 0 0,3 2-471 0 0,0 0 0 0 0,1 0-1 0 0,0-1 1 0 0,12 10 0 0 0,-10-9 382 0 0,36 39 149 0 0,-24-18-23 0 0,-21-30-454 0 0,-2-14 32 0 0,0 1 1 0 0,0 0-1 0 0,-1 0 1 0 0,-6-17-1 0 0,4 14-73 0 0,1 1 0 0 0,0 0-1 0 0,0-19 1 0 0,3 18 7 0 0,2 1-1 0 0,0 0 1 0 0,0-1-1 0 0,2 1 1 0 0,0 0 0 0 0,0 1-1 0 0,1-1 1 0 0,1 1 0 0 0,0 0-1 0 0,1 0 1 0 0,0 0-1 0 0,1 1 1 0 0,16-19 0 0 0,-13 21 4 0 0,-3 13-12 0 0,-8-3 11 0 0,-1 1 0 0 0,-1 1-2 0 0,-1 3-2 0 0,-8 22-9 0 0,9-19 8 0 0,0-3 3 0 0,-1 3 3 0 0,-20 48-10 0 0,21-53 4 0 0,1 0 0 0 0,-1-1 0 0 0,0 1-1 0 0,0-1 1 0 0,0 1 0 0 0,-1-1 0 0 0,1 0-1 0 0,-1 1 1 0 0,-3 1 0 0 0,-16 1 7 0 0,21-5-69 0 0,0 0 0 0 0,0 0 0 0 0,0 0 0 0 0,0-1 0 0 0,0 1 0 0 0,0 0 0 0 0,0 0 0 0 0,0-1 0 0 0,0 1 1 0 0,0-1-1 0 0,0 1 0 0 0,0-1 0 0 0,0 1 0 0 0,0-1 0 0 0,0 0 0 0 0,0 1 0 0 0,1-1 0 0 0,-3-1 0 0 0</inkml:trace>
</inkml:ink>
</file>

<file path=ppt/ink/ink59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1:09:52.596"/>
    </inkml:context>
    <inkml:brush xml:id="br0">
      <inkml:brushProperty name="width" value="0.1" units="cm"/>
      <inkml:brushProperty name="height" value="0.1" units="cm"/>
    </inkml:brush>
  </inkml:definitions>
  <inkml:trace contextRef="#ctx0" brushRef="#br0">48 0 8282 0 0,'-2'1'41'0'0,"-1"1"0"0"0,1-1 1 0 0,0 0-1 0 0,0 1 0 0 0,0-1 0 0 0,0 1 1 0 0,0 0-1 0 0,0 0 0 0 0,0 0 0 0 0,1 0 1 0 0,-1 0-1 0 0,1 0 0 0 0,-1 0 0 0 0,1 1 1 0 0,0-1-1 0 0,0 0 0 0 0,0 1 1 0 0,0-1-1 0 0,0 1 0 0 0,1-1 0 0 0,-1 1 1 0 0,0 4-1 0 0,-11 65 426 0 0,12-55-327 0 0,0 0 1 0 0,2 0-1 0 0,0 0 0 0 0,5 20 1 0 0,-3-22 21 0 0,-3-5-93 0 0,1 0-1 0 0,1 0 1 0 0,-1 0-1 0 0,2-1 1 0 0,-1 0-1 0 0,1 1 1 0 0,10 14-1 0 0,-12-21-51 0 0,1 1 0 0 0,0-1 0 0 0,1 0 0 0 0,-1 0-1 0 0,0-1 1 0 0,1 1 0 0 0,0-1 0 0 0,-1 1 0 0 0,1-1 0 0 0,0 0-1 0 0,0-1 1 0 0,0 1 0 0 0,0-1 0 0 0,1 0 0 0 0,-1 0 0 0 0,0 0-1 0 0,1 0 1 0 0,-1-1 0 0 0,0 1 0 0 0,9-2 0 0 0,-3 1-68 0 0,1 0 0 0 0,-1-1 0 0 0,1 0 0 0 0,-1 0 0 0 0,1-2 0 0 0,-1 1 0 0 0,0-1 0 0 0,0-1 0 0 0,0 0 1 0 0,0 0-1 0 0,-1-1 0 0 0,0 0 0 0 0,1 0 0 0 0,-2-1 0 0 0,15-13 0 0 0,-22 19 44 0 0,0-1 0 0 0,0 0 0 0 0,0 0-1 0 0,-1 1 1 0 0,1-1 0 0 0,0 0 0 0 0,0 0 0 0 0,-1 0 0 0 0,1 0 0 0 0,0 0 0 0 0,-1 0 0 0 0,1 0-1 0 0,-1 0 1 0 0,0 0 0 0 0,1 0 0 0 0,-1-1 0 0 0,0 1 0 0 0,1 0 0 0 0,-1 0 0 0 0,0 0 0 0 0,0 0-1 0 0,0-1 1 0 0,0 1 0 0 0,0 0 0 0 0,0 0 0 0 0,-1 0 0 0 0,1 0 0 0 0,0 0 0 0 0,-1-1 0 0 0,0 0-1 0 0,-19-14-70 0 0,4 14 56 0 0,6 5 30 0 0,-7 6 24 0 0,-8 10 50 0 0,14-7-31 0 0,-2 7 66 0 0,4-4-37 0 0,2-6-38 0 0,6-8-30 0 0,0 0 1 0 0,0 0-1 0 0,-1 0 0 0 0,1 0 1 0 0,0 1-1 0 0,0-1 1 0 0,1 1-1 0 0,-1-1 1 0 0,0 0-1 0 0,0 1 1 0 0,1-1-1 0 0,-1 1 0 0 0,1 0 1 0 0,-1-1-1 0 0,1 1 1 0 0,0-1-1 0 0,-1 1 1 0 0,1 0-1 0 0,0-1 1 0 0,0 1-1 0 0,0 0 1 0 0,1-1-1 0 0,-1 1 0 0 0,0 0 1 0 0,0-1-1 0 0,2 4 1 0 0,0-3 2 0 0,0 1 1 0 0,0-1 0 0 0,0 0 0 0 0,0 0-1 0 0,0 0 1 0 0,0 0 0 0 0,1 0-1 0 0,-1 0 1 0 0,1 0 0 0 0,-1-1-1 0 0,1 1 1 0 0,0-1 0 0 0,4 2 0 0 0,9 2 40 0 0,1 0 0 0 0,0-1 0 0 0,0-1 1 0 0,21 1-1 0 0,165 6-189 0 0,-189-10 40 0 0,-1-1 54 0 0,5 6-240 0 0,-11-2-136 0 0</inkml:trace>
</inkml:ink>
</file>

<file path=ppt/ink/ink59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1:09:53.446"/>
    </inkml:context>
    <inkml:brush xml:id="br0">
      <inkml:brushProperty name="width" value="0.1" units="cm"/>
      <inkml:brushProperty name="height" value="0.1" units="cm"/>
    </inkml:brush>
  </inkml:definitions>
  <inkml:trace contextRef="#ctx0" brushRef="#br0">1 84 4145 0 0,'2'7'3415'0'0,"4"26"-2571"0"0,-7-12-455 0 0,-2 7-130 0 0,0 24 424 0 0,3-46-533 0 0,1-7 335 0 0,1-3-326 0 0,44-57-128 0 0,-14 17-25 0 0,-6 12 6 0 0,-25 31-11 0 0,1 0-1 0 0,-1 0 0 0 0,0 0 0 0 0,1 0 0 0 0,-1 0 1 0 0,1 0-1 0 0,-1 1 0 0 0,0-1 0 0 0,1 0 1 0 0,0 1-1 0 0,-1-1 0 0 0,1 1 0 0 0,-1 0 1 0 0,1-1-1 0 0,0 1 0 0 0,-1 0 0 0 0,1 0 1 0 0,0 0-1 0 0,-1 0 0 0 0,1 0 0 0 0,0 1 1 0 0,-1-1-1 0 0,1 0 0 0 0,-1 1 0 0 0,1-1 1 0 0,1 1-1 0 0,-2 0-7 0 0,-1 9-15 0 0,0-1 9 0 0,1 1 0 0 0,1-1 0 0 0,3 14 0 0 0,9 13 60 0 0,5-2 38 0 0,-4-11-23 0 0,-14-22-49 0 0,0 0 0 0 0,0 0-1 0 0,0 0 1 0 0,1 0 0 0 0,-1 0-1 0 0,0 0 1 0 0,0 0 0 0 0,1-1 0 0 0,-1 1-1 0 0,1 0 1 0 0,-1-1 0 0 0,0 0-1 0 0,1 1 1 0 0,-1-1 0 0 0,1 0-1 0 0,-1 1 1 0 0,1-1 0 0 0,-1 0 0 0 0,1 0-1 0 0,-1 0 1 0 0,1 0 0 0 0,-1-1-1 0 0,2 1 1 0 0,22-8 136 0 0,-24 6-140 0 0,0 0 1 0 0,-1 0-1 0 0,1 0 1 0 0,0 0 0 0 0,-1 0-1 0 0,1 0 1 0 0,-1 0-1 0 0,0-1 1 0 0,0 1-1 0 0,0 0 1 0 0,0-3 0 0 0,-11-46 63 0 0,3 16-67 0 0,-1-35-14 0 0,9 16-22 0 0,27 93-48 0 0,-21-26 72 0 0,11 16-46 0 0,0-17 20 0 0,-13-11 32 0 0,0 1-1 0 0,-1-1 1 0 0,1 1 0 0 0,0 0 0 0 0,0 0 0 0 0,-1 1 0 0 0,1-1 0 0 0,-1 1-1 0 0,0-1 1 0 0,0 1 0 0 0,4 4 0 0 0,-5-4 1 0 0,1 0 0 0 0,0-1 0 0 0,-1 1-1 0 0,1-1 1 0 0,0 1 0 0 0,1-1 0 0 0,-1 0 0 0 0,0 0 0 0 0,1-1 0 0 0,-1 1 0 0 0,1-1 0 0 0,-1 1-1 0 0,1-1 1 0 0,0 0 0 0 0,-1-1 0 0 0,8 2 0 0 0,4-1 17 0 0,0-1-1 0 0,0 0 1 0 0,0-2-1 0 0,0 1 1 0 0,0-2-1 0 0,-1 0 1 0 0,1 0 0 0 0,-1-2-1 0 0,1 0 1 0 0,-2 0-1 0 0,16-9 1 0 0,-26 13-23 0 0,-1-1 1 0 0,1 0-1 0 0,-1 0 1 0 0,1 0-1 0 0,-1 0 1 0 0,0 0-1 0 0,0 0 1 0 0,0 0-1 0 0,0-1 1 0 0,0 1-1 0 0,-1-1 0 0 0,1 1 1 0 0,-1-1-1 0 0,0 0 1 0 0,1 0-1 0 0,-1 0 1 0 0,0 0-1 0 0,0-3 1 0 0,0 3-6 0 0,-1 0 1 0 0,1-1 0 0 0,-1 1-1 0 0,0 0 1 0 0,0-1-1 0 0,0 1 1 0 0,-1 0 0 0 0,1-1-1 0 0,-1 1 1 0 0,-1-4-1 0 0,2 6 8 0 0,0 1 1 0 0,0-1-1 0 0,0 0 0 0 0,-1 1 0 0 0,1-1 0 0 0,0 1 0 0 0,-1-1 0 0 0,1 1 0 0 0,0-1 0 0 0,-1 1 0 0 0,1-1 1 0 0,0 1-1 0 0,-1 0 0 0 0,1-1 0 0 0,-1 1 0 0 0,1 0 0 0 0,-1-1 0 0 0,1 1 0 0 0,-1 0 0 0 0,0-1 0 0 0,1 1 0 0 0,-1 0 1 0 0,1 0-1 0 0,-1 0 0 0 0,1-1 0 0 0,-1 1 0 0 0,0 0 0 0 0,1 0 0 0 0,-1 0 0 0 0,0 0 0 0 0,-22 8-19 0 0,-16 20 3 0 0,36-26 19 0 0,0 0 0 0 0,1 1 0 0 0,-1-1 0 0 0,1 0 0 0 0,-1 1 0 0 0,1-1 0 0 0,0 1 0 0 0,0 0 0 0 0,0 0 0 0 0,1 0 0 0 0,-1 0 0 0 0,1 0 0 0 0,-1 0 0 0 0,1 0 0 0 0,0 0 0 0 0,0 1 0 0 0,0-1 1 0 0,1 0-1 0 0,-1 7 0 0 0,2-3 0 0 0,1 1 0 0 0,0 0-1 0 0,0-1 1 0 0,1 1 0 0 0,0-1 0 0 0,0 0 0 0 0,6 9 0 0 0,-8-14-5 0 0,1 1-30 0 0,-1 0 1 0 0,1-1-1 0 0,0 1 1 0 0,0-1-1 0 0,0 1 1 0 0,1-1-1 0 0,-1 0 1 0 0,1 0 0 0 0,-1 0-1 0 0,1 0 1 0 0,-1 0-1 0 0,1-1 1 0 0,0 1-1 0 0,0-1 1 0 0,0 0-1 0 0,0 0 1 0 0,6 2-1 0 0,57 4-1472 0 0,-57-6 1124 0 0,27 0-3586 0 0</inkml:trace>
</inkml:ink>
</file>

<file path=ppt/ink/ink59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1:09:54.045"/>
    </inkml:context>
    <inkml:brush xml:id="br0">
      <inkml:brushProperty name="width" value="0.1" units="cm"/>
      <inkml:brushProperty name="height" value="0.1" units="cm"/>
    </inkml:brush>
  </inkml:definitions>
  <inkml:trace contextRef="#ctx0" brushRef="#br0">155 19 3921 0 0,'-4'-2'542'0'0,"0"-1"1"0"0,0 1-1 0 0,-1 0 0 0 0,1 0 1 0 0,0 0-1 0 0,-1 1 1 0 0,0 0-1 0 0,-8-2 0 0 0,9 3-503 0 0,0-1-1 0 0,0 1 0 0 0,1 1 0 0 0,-1-1 0 0 0,0 0 1 0 0,0 1-1 0 0,0 0 0 0 0,0 0 0 0 0,1 0 1 0 0,-1 0-1 0 0,0 1 0 0 0,1-1 0 0 0,-1 1 0 0 0,1 0 1 0 0,-1 0-1 0 0,1 0 0 0 0,0 1 0 0 0,0-1 0 0 0,0 1 1 0 0,0 0-1 0 0,1-1 0 0 0,-1 1 0 0 0,1 1 0 0 0,-1-1 1 0 0,1 0-1 0 0,-3 7 0 0 0,2-3 24 0 0,1-1 0 0 0,0 0-1 0 0,0 1 1 0 0,0-1 0 0 0,1 1-1 0 0,0 0 1 0 0,0-1 0 0 0,1 1 0 0 0,0 0-1 0 0,1 11 1 0 0,-1-14-44 0 0,1-1 0 0 0,0 1 0 0 0,0 0-1 0 0,0-1 1 0 0,0 1 0 0 0,0-1 0 0 0,1 0 0 0 0,-1 1 0 0 0,1-1-1 0 0,0 0 1 0 0,0 0 0 0 0,4 5 0 0 0,-2-6-6 0 0,-1-1 0 0 0,0 1 0 0 0,1-1 0 0 0,0 0 0 0 0,-1 0 1 0 0,1-1-1 0 0,0 1 0 0 0,-1-1 0 0 0,1 0 0 0 0,0 0 0 0 0,-1 0 0 0 0,1 0 0 0 0,0 0 0 0 0,5-2 0 0 0,6-12-716 0 0,-13 12 626 0 0,1 0 0 0 0,0 0 0 0 0,0 0 0 0 0,0-1 0 0 0,-1 1 0 0 0,0 0 0 0 0,1-1 0 0 0,-1 0 1 0 0,0 0-1 0 0,0 1 0 0 0,0-1 0 0 0,-1 0 0 0 0,1 0 0 0 0,-1-1 0 0 0,1 1 0 0 0,-1 0 0 0 0,0 0 0 0 0,0-1 0 0 0,-1 1 0 0 0,1-1 0 0 0,-1 1 0 0 0,1-1 0 0 0,-1-3 0 0 0,40 29 1490 0 0,-21-9-1162 0 0,-16-10-202 0 0,1-1 1 0 0,-1 1 0 0 0,1 0-1 0 0,0-1 1 0 0,0 0 0 0 0,0 0 0 0 0,0 0-1 0 0,0 0 1 0 0,0-1 0 0 0,1 1 0 0 0,-1-1-1 0 0,0 0 1 0 0,1-1 0 0 0,-1 1-1 0 0,1-1 1 0 0,-1 0 0 0 0,1 0 0 0 0,4-1-1 0 0,-8 1 4 0 0,1-2-4 0 0,3-4-18 0 0,-2 4-26 0 0,-2 1 4 0 0,11-7 142 0 0,-8 5-55 0 0,-1 0-30 0 0,3-1 37 0 0,25-12 132 0 0,-1 0-159 0 0,13-14 8 0 0,-22 8-25 0 0,-3 3-53 0 0,-1 8 4 0 0,-13 8-8 0 0,-1 1 0 0 0,1 0 1 0 0,0 0-1 0 0,0 1 0 0 0,1-1 0 0 0,-1 1 0 0 0,0 0 1 0 0,0 0-1 0 0,1 1 0 0 0,-1-1 0 0 0,0 1 0 0 0,1 0 1 0 0,-1 0-1 0 0,0 0 0 0 0,1 0 0 0 0,-1 1 0 0 0,0 0 1 0 0,1 0-1 0 0,-1 0 0 0 0,4 2 0 0 0,19 5 13 0 0,88 28 32 0 0,130 46-278 0 0,-218-74 89 0 0</inkml:trace>
</inkml:ink>
</file>

<file path=ppt/ink/ink59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1:09:54.813"/>
    </inkml:context>
    <inkml:brush xml:id="br0">
      <inkml:brushProperty name="width" value="0.1" units="cm"/>
      <inkml:brushProperty name="height" value="0.1" units="cm"/>
    </inkml:brush>
  </inkml:definitions>
  <inkml:trace contextRef="#ctx0" brushRef="#br0">99 319 4289 0 0,'7'4'678'0'0,"29"15"949"0"0,-24-16-1032 0 0,-13-11 168 0 0,-4 2-30 0 0,4 6-700 0 0,0-1 0 0 0,0 1-1 0 0,-1-1 1 0 0,1 1 0 0 0,0-1 0 0 0,0 1-1 0 0,0 0 1 0 0,0 0 0 0 0,0-1-1 0 0,-1 1 1 0 0,1 0 0 0 0,0 0 0 0 0,0 0-1 0 0,0 0 1 0 0,0 1 0 0 0,-1-1-1 0 0,1 0 1 0 0,0 0 0 0 0,0 1 0 0 0,0-1-1 0 0,-2 1 1 0 0,-5 3 248 0 0,0-2-104 0 0,6-1-159 0 0,0 0 0 0 0,1-1 0 0 0,-1 1-1 0 0,0 0 1 0 0,0 0 0 0 0,1 0 0 0 0,-1 0 0 0 0,0 0-1 0 0,1 0 1 0 0,-1 0 0 0 0,1 0 0 0 0,-1 1 0 0 0,1-1-1 0 0,-2 2 1 0 0,-21 29 85 0 0,-11 30 344 0 0,20-14-143 0 0,13-41-288 0 0,1 0-1 0 0,0 1 0 0 0,1-1 1 0 0,-1 0-1 0 0,2 1 0 0 0,-1-1 1 0 0,1 0-1 0 0,2 11 0 0 0,5-2 25 0 0,12-2 33 0 0,-16-13-60 0 0,0 0 1 0 0,1-1 0 0 0,-1 1 0 0 0,0-1-1 0 0,0 0 1 0 0,0 0 0 0 0,1-1 0 0 0,-1 1-1 0 0,7-2 1 0 0,-3 0 7 0 0,0-1 0 0 0,0 1 0 0 0,-1-1 0 0 0,1-1 0 0 0,0 1 0 0 0,-1-1-1 0 0,0 0 1 0 0,0-1 0 0 0,12-10 0 0 0,-15 8-41 0 0,-1 1 1 0 0,0-1-1 0 0,-1 0 0 0 0,1 0 0 0 0,-1 0 0 0 0,-1 0 1 0 0,1 0-1 0 0,-1 0 0 0 0,-1-1 0 0 0,1 1 0 0 0,-1 0 1 0 0,0-1-1 0 0,-1 1 0 0 0,0 0 0 0 0,0 0 0 0 0,0-1 1 0 0,-1 1-1 0 0,-3-7 0 0 0,1 1-53 0 0,4 13 65 0 0,0 0 0 0 0,0-1-1 0 0,0 1 1 0 0,0 0 0 0 0,0-1 0 0 0,0 1 0 0 0,0 0-1 0 0,0-1 1 0 0,0 1 0 0 0,0 0 0 0 0,1 0-1 0 0,-1-1 1 0 0,0 1 0 0 0,0 0 0 0 0,0 0-1 0 0,0-1 1 0 0,1 1 0 0 0,-1 0 0 0 0,0 0 0 0 0,0-1-1 0 0,0 1 1 0 0,1 0 0 0 0,-1 0 0 0 0,0 0-1 0 0,0 0 1 0 0,1-1 0 0 0,-1 1 0 0 0,0 0 0 0 0,1 0-1 0 0,-1 0 1 0 0,0 0 0 0 0,0 0 0 0 0,1 0-1 0 0,-1 0 1 0 0,0 0 0 0 0,1 0 0 0 0,32 8-791 0 0,13 15-114 0 0,-30-14 674 0 0,-11-5 397 0 0,1-1 1 0 0,-1 1 0 0 0,0 1-1 0 0,0-1 1 0 0,0 1 0 0 0,0 0-1 0 0,-1 0 1 0 0,6 8 0 0 0,-3-4 1666 0 0,-7-10-1572 0 0,0-10-52 0 0,-2-9-156 0 0,1-14-16 0 0,0 9-18 0 0,1 11 0 0 0,-4-27 37 0 0,-5-14-21 0 0,4 20-9 0 0,2 11 5 0 0,0 6-5 0 0,0-17 4 0 0,7 10-7 0 0,-2-7 3 0 0,-2 29-17 0 0,-1-1 0 0 0,1 1 0 0 0,0 0 0 0 0,1 0 0 0 0,-1 0 0 0 0,1 0 0 0 0,-1-1 0 0 0,1 1 0 0 0,0 0 0 0 0,0 0 0 0 0,0 0 0 0 0,0 0 0 0 0,3-4 0 0 0,9-13 17 0 0,11-17-146 0 0,-22 36 111 0 0,-1 0 0 0 0,0-1 0 0 0,1 1 0 0 0,-1 0 0 0 0,0 0 0 0 0,1 0 0 0 0,0 0 0 0 0,-1 0 0 0 0,1 0 0 0 0,-1 0 0 0 0,1 1-1 0 0,0-1 1 0 0,0 0 0 0 0,-1 1 0 0 0,1 0 0 0 0,0-1 0 0 0,0 1 0 0 0,0 0 0 0 0,3 0 0 0 0,54 0-782 0 0,4 1-1276 0 0,-47 0-2330 0 0</inkml:trace>
</inkml:ink>
</file>

<file path=ppt/ink/ink5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23:33:16.515"/>
    </inkml:context>
    <inkml:brush xml:id="br0">
      <inkml:brushProperty name="width" value="0.05" units="cm"/>
      <inkml:brushProperty name="height" value="0.05" units="cm"/>
      <inkml:brushProperty name="color" value="#E71224"/>
    </inkml:brush>
  </inkml:definitions>
  <inkml:trace contextRef="#ctx0" brushRef="#br0">0 1 7226 0 0,'5'17'7233'0'0,"-1"-6"-7201"0"0,-3-11 8 0 0,1 5-16 0 0,0 1 32 0 0,-1 7-416 0 0,1-6-176 0 0,-2-5-24 0 0,2 4-128 0 0</inkml:trace>
</inkml:ink>
</file>

<file path=ppt/ink/ink59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1:09:55.152"/>
    </inkml:context>
    <inkml:brush xml:id="br0">
      <inkml:brushProperty name="width" value="0.1" units="cm"/>
      <inkml:brushProperty name="height" value="0.1" units="cm"/>
    </inkml:brush>
  </inkml:definitions>
  <inkml:trace contextRef="#ctx0" brushRef="#br0">12 111 4521 0 0,'-11'-7'4690'0'0,"15"0"-3565"0"0,29-7-1534 0 0,-29 13 638 0 0,69-21-154 0 0,-26 9-563 0 0,55-23 0 0 0,-77 25 19 0 0</inkml:trace>
</inkml:ink>
</file>

<file path=ppt/ink/ink59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1:09:55.497"/>
    </inkml:context>
    <inkml:brush xml:id="br0">
      <inkml:brushProperty name="width" value="0.1" units="cm"/>
      <inkml:brushProperty name="height" value="0.1" units="cm"/>
    </inkml:brush>
  </inkml:definitions>
  <inkml:trace contextRef="#ctx0" brushRef="#br0">36 3 4697 0 0,'-2'-3'2768'0'0,"-9"14"-2386"0"0,5 12-222 0 0,0 1-1 0 0,2 0 1 0 0,1 0 0 0 0,0 0 0 0 0,2 1-1 0 0,1-1 1 0 0,6 48 0 0 0,4-6 87 0 0,-6-45-460 0 0,0-1-1 0 0,-1 1 1 0 0,-2 0 0 0 0,0 0 0 0 0,-4 34-1 0 0,1-46-516 0 0</inkml:trace>
</inkml:ink>
</file>

<file path=ppt/ink/ink59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1:09:55.863"/>
    </inkml:context>
    <inkml:brush xml:id="br0">
      <inkml:brushProperty name="width" value="0.1" units="cm"/>
      <inkml:brushProperty name="height" value="0.1" units="cm"/>
    </inkml:brush>
  </inkml:definitions>
  <inkml:trace contextRef="#ctx0" brushRef="#br0">20 344 2024 0 0,'-19'-72'1976'0'0,"19"70"-1892"0"0,0 0 0 0 0,0 1 1 0 0,0-1-1 0 0,0 0 1 0 0,0 0-1 0 0,0 1 1 0 0,0-1-1 0 0,1 0 1 0 0,-1 0-1 0 0,0 1 1 0 0,1-1-1 0 0,0 1 1 0 0,-1-1-1 0 0,1 0 1 0 0,0 1-1 0 0,0-1 0 0 0,0 1 1 0 0,0-1-1 0 0,0 1 1 0 0,0 0-1 0 0,0 0 1 0 0,1-1-1 0 0,-1 1 1 0 0,0 0-1 0 0,1 0 1 0 0,-1 0-1 0 0,1 0 1 0 0,1-1-1 0 0,7-5 96 0 0,-5 2-111 0 0,0 0 0 0 0,0 1-1 0 0,1-1 1 0 0,0 1-1 0 0,0 1 1 0 0,0-1 0 0 0,1 1-1 0 0,-1 0 1 0 0,8-2-1 0 0,69-19 59 0 0,-46 14-61 0 0,-17 4-11 0 0,1-1 1 0 0,-1-1-1 0 0,-1-1 0 0 0,0 0 0 0 0,36-25 0 0 0,-53 32-51 0 0,0 0 1 0 0,0 0-1 0 0,1 0 1 0 0,-2 0-1 0 0,1-1 1 0 0,0 1-1 0 0,0 0 1 0 0,-1-1-1 0 0,1 0 1 0 0,-1 1-1 0 0,1-4 1 0 0,0-16 46 0 0,-9 11-5 0 0,6 10 33 0 0,0 0 1 0 0,-1 0-1 0 0,1 0 0 0 0,-1 0 1 0 0,0 0-1 0 0,1 1 1 0 0,-1-1-1 0 0,1 1 0 0 0,-1-1 1 0 0,0 1-1 0 0,0 0 1 0 0,-2-1-1 0 0,-1 1 8 0 0,0 0 0 0 0,0 1 0 0 0,0 0 1 0 0,1 0-1 0 0,-1 0 0 0 0,0 0 0 0 0,-6 3 0 0 0,0 1 38 0 0,0 0 0 0 0,1 0-1 0 0,-19 14 1 0 0,24-15-91 0 0,-1 0 1 0 0,1 0-1 0 0,0 0 0 0 0,1 1 0 0 0,-1 0 0 0 0,1 0 0 0 0,0 0 1 0 0,0 0-1 0 0,1 1 0 0 0,-1 0 0 0 0,1-1 0 0 0,1 1 1 0 0,-1 0-1 0 0,1 1 0 0 0,0-1 0 0 0,0 0 0 0 0,0 1 0 0 0,1-1 1 0 0,0 1-1 0 0,1-1 0 0 0,0 1 0 0 0,-1-1 0 0 0,2 1 1 0 0,-1-1-1 0 0,1 1 0 0 0,0-1 0 0 0,1 1 0 0 0,-1-1 0 0 0,1 1 1 0 0,0-1-1 0 0,1 0 0 0 0,0 0 0 0 0,0 0 0 0 0,0-1 1 0 0,1 1-1 0 0,-1-1 0 0 0,9 10 0 0 0,37 26 46 0 0,-42-37-67 0 0,-1 0 0 0 0,1 0 0 0 0,0-1 0 0 0,0 0 0 0 0,0 0 0 0 0,0-1 0 0 0,0 0 0 0 0,0 0-1 0 0,1-1 1 0 0,-1 0 0 0 0,9 1 0 0 0,27-8 51 0 0,-29 3-70 0 0,7 1-11 0 0,0 0-23 0 0,8-9-91 0 0,-5-2 44 0 0,-19 11 56 0 0,-1 0 1 0 0,-1 0-1 0 0,1 0 0 0 0,0 0 0 0 0,0 0 0 0 0,-1-1 1 0 0,6-4-1 0 0,-9 6 34 0 0,1 0 0 0 0,-1 0 0 0 0,1 0 0 0 0,-1 0 0 0 0,1 0 0 0 0,-1 0 0 0 0,0 0 0 0 0,0 0 0 0 0,1 0 0 0 0,-1 0 0 0 0,0-1 0 0 0,0 1 0 0 0,0 0 0 0 0,0 0 0 0 0,0 0 0 0 0,-1 0 1 0 0,1 0-1 0 0,0 0 0 0 0,0 0 0 0 0,-1 0 0 0 0,1 0 0 0 0,0 0 0 0 0,-1 0 0 0 0,1 0 0 0 0,-1 0 0 0 0,0 0 0 0 0,1 0 0 0 0,-1 0 0 0 0,0 0 0 0 0,1 1 0 0 0,-1-1 0 0 0,0 0 0 0 0,0 0 0 0 0,0 1 0 0 0,-1-2 0 0 0,9 11 1615 0 0,-5-5-1601 0 0,1 0 1 0 0,0-1-1 0 0,0 1 0 0 0,0-1 0 0 0,0 1 0 0 0,1-1 0 0 0,6 4 0 0 0,4 3 6 0 0,1 0 0 0 0,0-1 0 0 0,1-1 0 0 0,0-1 0 0 0,0 0 0 0 0,1-1-1 0 0,25 6 1 0 0,20-1-334 0 0,121 3 1 0 0,-177-14 157 0 0,0 0-1 0 0,0 0 1 0 0,0-1 0 0 0,0 0 0 0 0,0 0 0 0 0,0 0 0 0 0,0-1 0 0 0,0 0-1 0 0,-1 0 1 0 0,1-1 0 0 0,6-3 0 0 0,5-9-4843 0 0</inkml:trace>
</inkml:ink>
</file>

<file path=ppt/ink/ink59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1:09:56.579"/>
    </inkml:context>
    <inkml:brush xml:id="br0">
      <inkml:brushProperty name="width" value="0.1" units="cm"/>
      <inkml:brushProperty name="height" value="0.1" units="cm"/>
    </inkml:brush>
  </inkml:definitions>
  <inkml:trace contextRef="#ctx0" brushRef="#br0">174 251 4073 0 0,'-5'31'747'0'0,"4"-25"-460"0"0,0 0 1 0 0,0 0-1 0 0,1 0 0 0 0,-1-1 0 0 0,1 1 1 0 0,1 8-1 0 0,-2-19 141 0 0,-1 1-82 0 0,-1-1 24 0 0,0-1 107 0 0,-23-65 364 0 0,14 49-607 0 0,0 2 0 0 0,-26-33 0 0 0,28 38-10 0 0,0 0-1 0 0,0-1 0 0 0,1 0 0 0 0,1 0 0 0 0,1-1 0 0 0,-8-26 0 0 0,15 43-223 0 0,1 0-1 0 0,-1-1 0 0 0,0 1 1 0 0,0-1-1 0 0,0 1 1 0 0,0 0-1 0 0,0-1 1 0 0,1 1-1 0 0,-1 0 0 0 0,0-1 1 0 0,0 1-1 0 0,1 0 1 0 0,-1 0-1 0 0,0-1 1 0 0,0 1-1 0 0,1 0 0 0 0,-1 0 1 0 0,0-1-1 0 0,1 1 1 0 0,-1 0-1 0 0,0 0 1 0 0,1 0-1 0 0,-1 0 0 0 0,1 0 1 0 0,-1-1-1 0 0,0 1 1 0 0,1 0-1 0 0,-1 0 0 0 0,0 0 1 0 0,1 0-1 0 0,-1 0 1 0 0,1 0-1 0 0,-1 0 1 0 0,0 0-1 0 0,1 0 0 0 0,-1 0 1 0 0,1 1-1 0 0,-1-1 1 0 0,0 0-1 0 0,1 0 1 0 0,27 4-225 0 0,-20-3 192 0 0,212 19-3811 0 0,-176-16 373 0 0</inkml:trace>
</inkml:ink>
</file>

<file path=ppt/ink/ink59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1:09:56.928"/>
    </inkml:context>
    <inkml:brush xml:id="br0">
      <inkml:brushProperty name="width" value="0.1" units="cm"/>
      <inkml:brushProperty name="height" value="0.1" units="cm"/>
    </inkml:brush>
  </inkml:definitions>
  <inkml:trace contextRef="#ctx0" brushRef="#br0">195 39 4105 0 0,'-1'-2'316'0'0,"0"-1"0"0"0,-1 1 0 0 0,1 0 0 0 0,-1 0 0 0 0,1 0 0 0 0,-1 0 0 0 0,0 0 0 0 0,0 0 0 0 0,0 0 0 0 0,0 1 0 0 0,0-1 0 0 0,0 1 0 0 0,-1-1 0 0 0,1 1 0 0 0,0 0 0 0 0,-1 0 0 0 0,-2-1 0 0 0,0 0-180 0 0,-1 1-1 0 0,1 0 0 0 0,-1 0 1 0 0,1 0-1 0 0,-1 0 1 0 0,0 1-1 0 0,1 0 0 0 0,-8 1 1 0 0,8 0-134 0 0,0-1 1 0 0,0 1-1 0 0,1 0 1 0 0,-1 0-1 0 0,0 0 1 0 0,0 1-1 0 0,1-1 1 0 0,-1 1 0 0 0,1 0-1 0 0,0 1 1 0 0,-1-1-1 0 0,1 1 1 0 0,0 0-1 0 0,0 0 1 0 0,1 0-1 0 0,-1 0 1 0 0,1 1-1 0 0,-1-1 1 0 0,1 1-1 0 0,-5 8 1 0 0,7-9 1 0 0,-1 0 0 0 0,1 1-1 0 0,0-1 1 0 0,0 0 0 0 0,1 1 0 0 0,-1-1-1 0 0,1 1 1 0 0,-1-1 0 0 0,1 1 0 0 0,0-1-1 0 0,1 1 1 0 0,-1-1 0 0 0,0 0 0 0 0,1 1-1 0 0,0-1 1 0 0,0 1 0 0 0,0-1 0 0 0,0 0-1 0 0,0 0 1 0 0,1 1 0 0 0,-1-1 0 0 0,1 0-1 0 0,0 0 1 0 0,0-1 0 0 0,0 1 0 0 0,1 0-1 0 0,-1-1 1 0 0,0 1 0 0 0,1-1 0 0 0,0 0-1 0 0,4 3 1 0 0,-2-2-186 0 0,0 0 0 0 0,0 0 1 0 0,1 0-1 0 0,-1-1 0 0 0,1 0 0 0 0,-1 0 1 0 0,1-1-1 0 0,0 0 0 0 0,0 0 0 0 0,0 0 0 0 0,0-1 1 0 0,-1 1-1 0 0,1-1 0 0 0,0-1 0 0 0,0 1 0 0 0,0-1 1 0 0,0 0-1 0 0,6-2 0 0 0,4-3-1076 0 0</inkml:trace>
</inkml:ink>
</file>

<file path=ppt/ink/ink59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1:09:57.282"/>
    </inkml:context>
    <inkml:brush xml:id="br0">
      <inkml:brushProperty name="width" value="0.1" units="cm"/>
      <inkml:brushProperty name="height" value="0.1" units="cm"/>
    </inkml:brush>
  </inkml:definitions>
  <inkml:trace contextRef="#ctx0" brushRef="#br0">1 1 3961 0 0,'26'4'4440'0'0,"12"13"-3785"0"0,-12-5-592 0 0,14 4-1182 0 0,-36-15 601 0 0</inkml:trace>
</inkml:ink>
</file>

<file path=ppt/ink/ink59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1:09:57.630"/>
    </inkml:context>
    <inkml:brush xml:id="br0">
      <inkml:brushProperty name="width" value="0.1" units="cm"/>
      <inkml:brushProperty name="height" value="0.1" units="cm"/>
    </inkml:brush>
  </inkml:definitions>
  <inkml:trace contextRef="#ctx0" brushRef="#br0">168 4 3337 0 0,'-17'-1'3217'0'0,"11"0"-2599"0"0,2 0-316 0 0,-4 1 68 0 0,-5 1 374 0 0,-16 7-181 0 0,29-8-560 0 0,-1 0 0 0 0,1 0 0 0 0,-1 0 0 0 0,0 1 0 0 0,1-1 0 0 0,-1 0 0 0 0,0 0 0 0 0,1 0 0 0 0,-1 1 0 0 0,1-1 0 0 0,-1 0 0 0 0,1 1 0 0 0,-1-1 0 0 0,1 0 0 0 0,-1 1 0 0 0,1-1 0 0 0,-1 1 0 0 0,1-1 0 0 0,-1 1 0 0 0,1-1 0 0 0,0 1 0 0 0,-1-1 0 0 0,1 1 0 0 0,0-1 0 0 0,-1 1 0 0 0,1 0 0 0 0,0-1 0 0 0,0 1 0 0 0,0-1 0 0 0,-1 1 0 0 0,1 0 0 0 0,0-1 0 0 0,0 1 0 0 0,0 0 0 0 0,0-1 0 0 0,0 1 0 0 0,0 0 0 0 0,0-1 0 0 0,0 1 1 0 0,1-1-1 0 0,-1 1 0 0 0,0 0 0 0 0,0-1 0 0 0,0 1 0 0 0,1-1 0 0 0,-1 1 0 0 0,0 0 0 0 0,1-1 0 0 0,-1 1 0 0 0,0-1 0 0 0,1 1 0 0 0,-1-1 0 0 0,1 1 0 0 0,-1-1 0 0 0,1 0 0 0 0,-1 1 0 0 0,1-1 0 0 0,-1 0 0 0 0,1 1 0 0 0,-1-1 0 0 0,1 0 0 0 0,0 1 0 0 0,86 48 26 0 0,-45-27-19 0 0,-39-21-8 0 0,-1 0-1 0 0,1 0 1 0 0,-1 0-1 0 0,1 0 1 0 0,-1 1-1 0 0,1-1 0 0 0,-1 1 1 0 0,0 0-1 0 0,0-1 1 0 0,0 1-1 0 0,0 0 1 0 0,0 0-1 0 0,0 0 1 0 0,2 3-1 0 0,-5-4 10 0 0,1 0 0 0 0,-1 0 1 0 0,0 0-1 0 0,1-1 0 0 0,-1 1 0 0 0,0 0 1 0 0,1 0-1 0 0,-1-1 0 0 0,0 1 0 0 0,0 0 0 0 0,0-1 1 0 0,0 1-1 0 0,0-1 0 0 0,0 1 0 0 0,0-1 1 0 0,0 0-1 0 0,0 1 0 0 0,0-1 0 0 0,0 0 0 0 0,-1 1 1 0 0,-35 11 257 0 0,23-8-185 0 0,-1-1-1 0 0,0 0 1 0 0,0-1-1 0 0,-20 1 0 0 0,29-3-82 0 0,0 0-1 0 0,0 0 1 0 0,0 0-1 0 0,0-1 0 0 0,1 0 1 0 0,-1-1-1 0 0,0 1 1 0 0,1-1-1 0 0,-1 0 1 0 0,1 0-1 0 0,0-1 0 0 0,-1 1 1 0 0,1-1-1 0 0,0-1 1 0 0,1 1-1 0 0,-6-5 1 0 0,9 7-85 0 0,1-1 0 0 0,-1 1 0 0 0,1 0 0 0 0,-1-1 0 0 0,1 1 0 0 0,0 0 0 0 0,0-1 0 0 0,0 1 0 0 0,0 0 0 0 0,0-1 0 0 0,0 1 0 0 0,0 0 0 0 0,0-1 0 0 0,0 1 0 0 0,1 0 0 0 0,-1-1 0 0 0,0 1 0 0 0,1 0 0 0 0,-1-1 0 0 0,1 1 0 0 0,0 0 0 0 0,1-2 0 0 0,1-4-377 0 0,-1-3-565 0 0</inkml:trace>
</inkml:ink>
</file>

<file path=ppt/ink/ink59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1:09:57.961"/>
    </inkml:context>
    <inkml:brush xml:id="br0">
      <inkml:brushProperty name="width" value="0.1" units="cm"/>
      <inkml:brushProperty name="height" value="0.1" units="cm"/>
    </inkml:brush>
  </inkml:definitions>
  <inkml:trace contextRef="#ctx0" brushRef="#br0">36 33 5145 0 0,'-18'-2'3582'0'0,"17"3"-3537"0"0,0-1-1 0 0,0 1 1 0 0,0-1 0 0 0,0 1-1 0 0,1 0 1 0 0,-1-1 0 0 0,0 1-1 0 0,0 0 1 0 0,0-1-1 0 0,1 1 1 0 0,-1 0 0 0 0,0 0-1 0 0,1 0 1 0 0,-1 0 0 0 0,0-1-1 0 0,1 1 1 0 0,-1 0-1 0 0,1 0 1 0 0,0 0 0 0 0,-1 0-1 0 0,1 0 1 0 0,0 0-1 0 0,0 0 1 0 0,-1 1 0 0 0,1-1-1 0 0,0 1 1 0 0,0 1 4 0 0,-1-1-1 0 0,1 1 1 0 0,0-1-1 0 0,0 1 1 0 0,0-1-1 0 0,0 1 1 0 0,0-1-1 0 0,1 1 1 0 0,-1-1-1 0 0,1 1 1 0 0,0 3-1 0 0,2-2-99 0 0,-1-1 0 0 0,1 0 0 0 0,0 1 1 0 0,-1-1-1 0 0,1 0 0 0 0,1 0 0 0 0,-1 0 0 0 0,0-1 0 0 0,1 1 0 0 0,4 2 0 0 0,-7-5 15 0 0,3 3-368 0 0</inkml:trace>
  <inkml:trace contextRef="#ctx0" brushRef="#br0" timeOffset="1">143 27 5353 0 0,'43'-27'3668'0'0,"-31"41"-2843"0"0,-1-1-806 0 0,-6-9 209 0 0,-2-2-387 0 0,3 3-1058 0 0</inkml:trace>
</inkml:ink>
</file>

<file path=ppt/ink/ink59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1:09:58.411"/>
    </inkml:context>
    <inkml:brush xml:id="br0">
      <inkml:brushProperty name="width" value="0.1" units="cm"/>
      <inkml:brushProperty name="height" value="0.1" units="cm"/>
    </inkml:brush>
  </inkml:definitions>
  <inkml:trace contextRef="#ctx0" brushRef="#br0">130 184 3353 0 0,'64'-18'2348'0'0,"-65"18"-2299"0"0,1 1 0 0 0,-1-1 0 0 0,1 0 0 0 0,-1 0 0 0 0,1 0 0 0 0,-1 0 0 0 0,1 0 0 0 0,-1 0 0 0 0,1 0 0 0 0,-1 0 0 0 0,1-1 0 0 0,-1 1-1 0 0,1 0 1 0 0,-1 0 0 0 0,1 0 0 0 0,0 0 0 0 0,-1-1 0 0 0,1 1 0 0 0,-1 0 0 0 0,1-1 0 0 0,0 1 0 0 0,-1 0 0 0 0,1 0 0 0 0,0-1 0 0 0,-1 1 0 0 0,1-1 0 0 0,0 1 0 0 0,-1 0 0 0 0,1-1 0 0 0,0 1-1 0 0,0-1 1 0 0,-1 1 0 0 0,1-1 0 0 0,0 1 0 0 0,0-1 0 0 0,0 1 0 0 0,0 0 0 0 0,0-1 0 0 0,0 1 0 0 0,0-1 0 0 0,0 1 0 0 0,0-1 0 0 0,0 1 0 0 0,0-1 0 0 0,0 1 0 0 0,0-1 0 0 0,0 1 0 0 0,0-1-1 0 0,0 1 1 0 0,0-1 0 0 0,1 1 0 0 0,-1-1 0 0 0,0 1 0 0 0,0 0 0 0 0,1-1 0 0 0,-1 1 0 0 0,0-1 0 0 0,0 1 0 0 0,1 0 0 0 0,-1-1 0 0 0,1 1 0 0 0,-1 0 0 0 0,0-1 0 0 0,1 1 0 0 0,-1 0 0 0 0,1 0-1 0 0,-1-1 1 0 0,0 1 0 0 0,2 0 0 0 0,-8 0 27 0 0,1 0 0 0 0,-1 0 0 0 0,0 1 0 0 0,1 0 0 0 0,0 0 0 0 0,-1 1-1 0 0,1-1 1 0 0,0 1 0 0 0,-6 3 0 0 0,-1 0 44 0 0,0 1-1 0 0,0 0 1 0 0,0 1 0 0 0,-10 9-1 0 0,16-11-4 0 0,0 0-1 0 0,0 0 0 0 0,1 1 0 0 0,-10 12 0 0 0,0 13 49 0 0,14-29-156 0 0,0 0-1 0 0,1 0 0 0 0,-1 0 0 0 0,1 0 0 0 0,-1 0 1 0 0,1 0-1 0 0,0 0 0 0 0,-1 0 0 0 0,1 0 0 0 0,0 0 1 0 0,1 0-1 0 0,-1 0 0 0 0,0-1 0 0 0,0 1 0 0 0,1 0 1 0 0,-1 0-1 0 0,1 0 0 0 0,0 0 0 0 0,0 0 1 0 0,0 0-1 0 0,-1-1 0 0 0,1 1 0 0 0,1 0 0 0 0,-1-1 1 0 0,1 3-1 0 0,1-3 2 0 0,0 1 1 0 0,-1 0-1 0 0,1-1 1 0 0,0 1-1 0 0,0-1 1 0 0,-1 0-1 0 0,1 0 1 0 0,0 0-1 0 0,0-1 1 0 0,0 1-1 0 0,0-1 1 0 0,0 1-1 0 0,1-1 1 0 0,4 0-1 0 0,-2 0 4 0 0,1-1-1 0 0,0 1 1 0 0,0-1-1 0 0,0 0 1 0 0,-1-1-1 0 0,1 0 1 0 0,-1 0-1 0 0,1 0 0 0 0,-1-1 1 0 0,0 0-1 0 0,0 0 1 0 0,0 0-1 0 0,11-9 1 0 0,25-24-209 0 0,2-3-438 0 0,-42 37 588 0 0,0 0 1 0 0,0-1 0 0 0,-1 1-1 0 0,1-1 1 0 0,-1 0 0 0 0,1 0-1 0 0,-1 1 1 0 0,0-1-1 0 0,0 0 1 0 0,-1 0 0 0 0,1 0-1 0 0,-1 0 1 0 0,1 0 0 0 0,-1 0-1 0 0,0 0 1 0 0,0-6-1 0 0,-2-24-494 0 0,2 27 529 0 0,0-1 0 0 0,-1 1 0 0 0,0-1 1 0 0,0 1-1 0 0,0-1 0 0 0,0 1 0 0 0,-1 0 0 0 0,0 0 0 0 0,-1 0 0 0 0,-3-7 0 0 0,-2-9 36 0 0,7 20-15 0 0,1-1 1 0 0,-1 0-1 0 0,0 0 0 0 0,0 1 1 0 0,0-1-1 0 0,0 1 1 0 0,-1-1-1 0 0,1 1 0 0 0,-1-1 1 0 0,1 1-1 0 0,-1 0 0 0 0,0-1 1 0 0,-3-2-1 0 0,3 10 113 0 0,0-1 0 0 0,0 1 0 0 0,1 0 0 0 0,0 0 0 0 0,0 0 0 0 0,-1 9 0 0 0,2-13-98 0 0,-3 53 280 0 0,3-44-232 0 0,1 1 1 0 0,0-1-1 0 0,1 0 0 0 0,0 1 1 0 0,6 15-1 0 0,-7-20-45 0 0,1-1-1 0 0,0 1 0 0 0,0-1 0 0 0,0 0 0 0 0,1 1 0 0 0,0-1 1 0 0,0 0-1 0 0,0-1 0 0 0,0 1 0 0 0,1 0 0 0 0,0-1 0 0 0,0 0 1 0 0,0 0-1 0 0,1 0 0 0 0,5 4 0 0 0,1 2-289 0 0,-1-1-462 0 0,-2-4 408 0 0,-9-8-370 0 0</inkml:trace>
</inkml:ink>
</file>

<file path=ppt/ink/ink59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1:09:58.796"/>
    </inkml:context>
    <inkml:brush xml:id="br0">
      <inkml:brushProperty name="width" value="0.1" units="cm"/>
      <inkml:brushProperty name="height" value="0.1" units="cm"/>
    </inkml:brush>
  </inkml:definitions>
  <inkml:trace contextRef="#ctx0" brushRef="#br0">4 66 4769 0 0,'-3'-8'6203'0'0,"15"19"-6047"0"0,0-2-1 0 0,26 16 1 0 0,-20-14-109 0 0,-14-8-35 0 0,0-1-1 0 0,1 1 1 0 0,-1-1-1 0 0,0 0 0 0 0,1 0 1 0 0,0-1-1 0 0,-1 0 0 0 0,1 1 1 0 0,0-2-1 0 0,0 1 0 0 0,0 0 1 0 0,0-1-1 0 0,-1 0 0 0 0,1 0 1 0 0,0-1-1 0 0,0 1 1 0 0,0-1-1 0 0,0 0 0 0 0,-1 0 1 0 0,1-1-1 0 0,0 1 0 0 0,-1-1 1 0 0,1 0-1 0 0,-1 0 0 0 0,0-1 1 0 0,0 1-1 0 0,0-1 0 0 0,0 0 1 0 0,0 0-1 0 0,0 0 1 0 0,-1-1-1 0 0,4-3 0 0 0,-6 5-48 0 0,0 0 1 0 0,0 0-1 0 0,0 0 0 0 0,0 0 1 0 0,-1 0-1 0 0,1 0 0 0 0,0 0 1 0 0,-1-1-1 0 0,0 1 0 0 0,0 0 0 0 0,1 0 1 0 0,-1 0-1 0 0,-1 0 0 0 0,1-1 1 0 0,0 1-1 0 0,0 0 0 0 0,-1 0 0 0 0,1 0 1 0 0,-1 0-1 0 0,0 0 0 0 0,0 0 1 0 0,1 0-1 0 0,-1 0 0 0 0,-1 0 0 0 0,1 0 1 0 0,-2-2-1 0 0,-7-24-668 0 0,8 22 294 0 0</inkml:trace>
</inkml:ink>
</file>

<file path=ppt/ink/ink5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23:33:16.984"/>
    </inkml:context>
    <inkml:brush xml:id="br0">
      <inkml:brushProperty name="width" value="0.05" units="cm"/>
      <inkml:brushProperty name="height" value="0.05" units="cm"/>
      <inkml:brushProperty name="color" value="#E71224"/>
    </inkml:brush>
  </inkml:definitions>
  <inkml:trace contextRef="#ctx0" brushRef="#br0">224 30 4337 0 0,'1'-8'2193'0'0,"-1"7"-2115"0"0,1 1 0 0 0,-1 0-1 0 0,0 0 1 0 0,0-1 0 0 0,0 1-1 0 0,0 0 1 0 0,0 0-1 0 0,0-1 1 0 0,1 1 0 0 0,-1 0-1 0 0,0-1 1 0 0,0 1 0 0 0,0 0-1 0 0,0-1 1 0 0,0 1 0 0 0,0 0-1 0 0,0 0 1 0 0,0-1 0 0 0,0 1-1 0 0,-1 0 1 0 0,1-1 0 0 0,0 1-1 0 0,0 0 1 0 0,0 0 0 0 0,0-1-1 0 0,0 1 1 0 0,0 0 0 0 0,-1 0-1 0 0,1-1 1 0 0,0 1 0 0 0,0 0-1 0 0,0 0 1 0 0,-1 0-1 0 0,1-1 1 0 0,0 1 0 0 0,0 0-1 0 0,0 0 1 0 0,-1 0 0 0 0,1 0-1 0 0,-1-1 1 0 0,-1 0-5 0 0,0-1 0 0 0,-1 1-1 0 0,0 0 1 0 0,1 0 0 0 0,-1 0-1 0 0,0 0 1 0 0,1 1 0 0 0,-1-1 0 0 0,0 1-1 0 0,0-1 1 0 0,1 1 0 0 0,-1 0-1 0 0,0 0 1 0 0,0 0 0 0 0,0 0 0 0 0,1 1-1 0 0,-1-1 1 0 0,0 1 0 0 0,0 0-1 0 0,1 0 1 0 0,-1 0 0 0 0,0 0 0 0 0,1 0-1 0 0,-1 0 1 0 0,1 1 0 0 0,-4 2 0 0 0,-10 6-74 0 0,-1 0 1 0 0,-20 18 0 0 0,36-27 39 0 0,-6 5-33 0 0,0 0 1 0 0,1 0-1 0 0,0 0 1 0 0,1 0-1 0 0,-1 1 0 0 0,1 0 1 0 0,1 0-1 0 0,-1 1 1 0 0,1-1-1 0 0,0 1 1 0 0,1 0-1 0 0,0 0 0 0 0,0 0 1 0 0,1 1-1 0 0,0-1 1 0 0,-1 12-1 0 0,3-18-5 0 0,1-1-1 0 0,-1 1 0 0 0,1 0 1 0 0,0 0-1 0 0,-1-1 1 0 0,1 1-1 0 0,0-1 0 0 0,0 1 1 0 0,0-1-1 0 0,0 1 1 0 0,1-1-1 0 0,-1 1 0 0 0,0-1 1 0 0,0 0-1 0 0,1 0 1 0 0,-1 1-1 0 0,1-1 0 0 0,-1 0 1 0 0,1 0-1 0 0,0-1 1 0 0,-1 1-1 0 0,1 0 0 0 0,0-1 1 0 0,0 1-1 0 0,-1-1 1 0 0,1 1-1 0 0,0-1 0 0 0,0 0 1 0 0,0 1-1 0 0,2-1 1 0 0,69 6 29 0 0,-64-6-18 0 0,83-6 215 0 0,-79 4-202 0 0,35-2 61 0 0,28 2 167 0 0,-30 0 191 0 0,-41 2-346 0 0,0 0 0 0 0,-1 0 0 0 0,1 1 0 0 0,0-1 1 0 0,0 1-1 0 0,9 3 0 0 0,-13-4-83 0 0,0 1-1 0 0,-1-1 1 0 0,1 0 0 0 0,0 1 0 0 0,0-1 0 0 0,-1 1 0 0 0,1-1-1 0 0,0 1 1 0 0,0-1 0 0 0,-1 1 0 0 0,1 0 0 0 0,-1-1 0 0 0,1 1-1 0 0,0 0 1 0 0,-1 0 0 0 0,0-1 0 0 0,1 1 0 0 0,-1 0 0 0 0,1 0-1 0 0,-1 0 1 0 0,0 0 0 0 0,1-1 0 0 0,-1 1 0 0 0,0 0 0 0 0,0 0-1 0 0,0 0 1 0 0,0 0 0 0 0,0 0 0 0 0,0 0 0 0 0,0 0 0 0 0,0-1-1 0 0,0 1 1 0 0,0 0 0 0 0,-1 0 0 0 0,1 0 0 0 0,0 0 0 0 0,0 0-1 0 0,-1-1 1 0 0,1 1 0 0 0,-1 0 0 0 0,1 0 0 0 0,-1 0 0 0 0,1-1-1 0 0,-1 1 1 0 0,1 0 0 0 0,-1-1 0 0 0,0 2 0 0 0,-28 31 410 0 0,24-28-373 0 0,-1-1-1 0 0,0 0 1 0 0,0 0-1 0 0,0 0 0 0 0,-1-1 1 0 0,-7 4-1 0 0,-1-2 0 0 0,1-1-1 0 0,0-1 1 0 0,-1 0 0 0 0,-27 1 0 0 0,29-3 13 0 0,-51 3-478 0 0,52-3 34 0 0,1-1 0 0 0,0-1 0 0 0,0 0 0 0 0,-1 0 0 0 0,1-1 0 0 0,-12-4 0 0 0,16 3-11 0 0,4-1-65 0 0,5 1 80 0 0,2 0 129 0 0,3-2-648 0 0</inkml:trace>
</inkml:ink>
</file>

<file path=ppt/ink/ink59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1:09:59.128"/>
    </inkml:context>
    <inkml:brush xml:id="br0">
      <inkml:brushProperty name="width" value="0.1" units="cm"/>
      <inkml:brushProperty name="height" value="0.1" units="cm"/>
    </inkml:brush>
  </inkml:definitions>
  <inkml:trace contextRef="#ctx0" brushRef="#br0">229 6 2657 0 0,'14'-1'1291'0'0,"3"0"673"0"0,-29-2-625 0 0,0 3-1114 0 0,-8-1 417 0 0,-25 2 1087 0 0,41 0-1646 0 0,-29 1 1019 0 0,12 0-844 0 0,2 1-136 0 0,7 1-12 0 0,-5 3 92 0 0,-15 14 30 0 0,6 5-81 0 0,19-10-90 0 0,8-15-45 0 0,1 1 1 0 0,-1-1-1 0 0,0 0 1 0 0,1 1-1 0 0,-1-1 0 0 0,1 0 1 0 0,-1 0-1 0 0,1 0 1 0 0,0 0-1 0 0,0 0 1 0 0,-1 0-1 0 0,1 0 0 0 0,0-1 1 0 0,0 1-1 0 0,0-1 1 0 0,3 1-1 0 0,3 2-4 0 0,5 2-3 0 0,-7-2-4 0 0,0-1 1 0 0,0 0-1 0 0,0 0 0 0 0,0-1 1 0 0,0 1-1 0 0,0-1 0 0 0,0-1 1 0 0,1 1-1 0 0,6-1 0 0 0,10 1-4 0 0,15 6 17 0 0,9 0-19 0 0,-41-5 0 0 0,0-1 0 0 0,-1 1 0 0 0,1-1 0 0 0,-1 2 0 0 0,1-1 0 0 0,-1 1 0 0 0,0-1 0 0 0,5 5 0 0 0,-5-4 4 0 0,0 0 0 0 0,0 0 0 0 0,0 0 0 0 0,1-1 0 0 0,-1 0 0 0 0,1 0-1 0 0,7 2 1 0 0,-11-4-44 0 0,2-2-917 0 0,-4 0 502 0 0</inkml:trace>
</inkml:ink>
</file>

<file path=ppt/ink/ink59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1:09:59.478"/>
    </inkml:context>
    <inkml:brush xml:id="br0">
      <inkml:brushProperty name="width" value="0.1" units="cm"/>
      <inkml:brushProperty name="height" value="0.1" units="cm"/>
    </inkml:brush>
  </inkml:definitions>
  <inkml:trace contextRef="#ctx0" brushRef="#br0">0 86 7017 0 0,'91'-80'2500'0'0,"-90"80"-2471"0"0,0-1 1 0 0,-1 0 0 0 0,1 1 0 0 0,0-1 0 0 0,0 1-1 0 0,0-1 1 0 0,-1 1 0 0 0,1 0 0 0 0,0-1-1 0 0,0 1 1 0 0,0 0 0 0 0,0 0 0 0 0,0-1-1 0 0,0 1 1 0 0,0 0 0 0 0,-1 0 0 0 0,1 0 0 0 0,0 0-1 0 0,0 0 1 0 0,0 0 0 0 0,0 0 0 0 0,0 1-1 0 0,0-1 1 0 0,0 0 0 0 0,0 0 0 0 0,-1 1-1 0 0,1-1 1 0 0,0 0 0 0 0,0 1 0 0 0,0-1 0 0 0,-1 1-1 0 0,1-1 1 0 0,0 1 0 0 0,0 0 0 0 0,-1-1-1 0 0,1 1 1 0 0,0 0 0 0 0,-1-1 0 0 0,1 1-1 0 0,-1 0 1 0 0,1 0 0 0 0,-1-1 0 0 0,1 1 0 0 0,-1 0-1 0 0,0 0 1 0 0,1 0 0 0 0,-1 0 0 0 0,0 0-1 0 0,0-1 1 0 0,0 1 0 0 0,0 0 0 0 0,0 0-1 0 0,1 0 1 0 0,-2 0 0 0 0,1 1 0 0 0,1 0 119 0 0,11 26 273 0 0,-8-19-367 0 0,0 1 1 0 0,1-1 0 0 0,0 1 0 0 0,0-2 0 0 0,1 1-1 0 0,12 14 1 0 0,-6-9 60 0 0,0 1 0 0 0,-1 0 0 0 0,9 17-1 0 0,7 9 176 0 0,-21-32-320 0 0,-1 1 19 0 0,-3-3 4 0 0,-2-1-76 0 0,1-1-267 0 0,2 0-126 0 0</inkml:trace>
  <inkml:trace contextRef="#ctx0" brushRef="#br0" timeOffset="1">334 50 5625 0 0,'33'31'6363'0'0,"20"-1"-6759"0"0,-34-20 887 0 0,48 22-162 0 0,9 5 187 0 0,-71-34-448 0 0,0 1 1 0 0,-1-1-1 0 0,1 1 1 0 0,-1 0-1 0 0,0 0 0 0 0,0 0 1 0 0,0 1-1 0 0,0-1 0 0 0,-1 1 1 0 0,0 0-1 0 0,4 8 0 0 0,-6-12-58 0 0,-1-1-1 0 0,0 1 0 0 0,1 0 1 0 0,-1 0-1 0 0,0 0 0 0 0,1 0 1 0 0,-1 0-1 0 0,0-1 0 0 0,0 1 1 0 0,0 0-1 0 0,0 0 0 0 0,0 0 1 0 0,0 0-1 0 0,0 0 0 0 0,0 0 1 0 0,0 0-1 0 0,0-1 0 0 0,-1 1 1 0 0,1 0-1 0 0,0 0 0 0 0,-1 0 1 0 0,1 0-1 0 0,0-1 0 0 0,-1 1 1 0 0,1 0-1 0 0,-1 0 0 0 0,0 0 1 0 0,-1 1 1 0 0,0-1 1 0 0,0 0 0 0 0,0 1-1 0 0,0-1 1 0 0,0 0-1 0 0,0 0 1 0 0,0 0 0 0 0,0-1-1 0 0,0 1 1 0 0,-4 0 0 0 0,-59 4 82 0 0,59-5-75 0 0,-8 0 2 0 0,-18 0 1 0 0,12-3-128 0 0,-11-11-523 0 0,29 9 17 0 0,1 3 300 0 0</inkml:trace>
</inkml:ink>
</file>

<file path=ppt/ink/ink59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1:10:02.146"/>
    </inkml:context>
    <inkml:brush xml:id="br0">
      <inkml:brushProperty name="width" value="0.1" units="cm"/>
      <inkml:brushProperty name="height" value="0.1" units="cm"/>
    </inkml:brush>
  </inkml:definitions>
  <inkml:trace contextRef="#ctx0" brushRef="#br0">147 416 3593 0 0,'-1'0'55'0'0,"-1"-1"0"0"0,1 1 1 0 0,0 0-1 0 0,-1 0 0 0 0,1 0 0 0 0,0 0 1 0 0,-1 0-1 0 0,1 0 0 0 0,0 0 0 0 0,-1 1 1 0 0,1-1-1 0 0,0 0 0 0 0,-1 1 1 0 0,1-1-1 0 0,0 1 0 0 0,-1-1 0 0 0,1 1 1 0 0,0 0-1 0 0,0-1 0 0 0,0 1 0 0 0,0 0 1 0 0,-2 1-1 0 0,4-1 6 0 0,-1 1-1 0 0,0-1 1 0 0,1 0-1 0 0,-1 0 1 0 0,0 0 0 0 0,1 0-1 0 0,-1 0 1 0 0,1 1-1 0 0,0-1 1 0 0,-1 0-1 0 0,1 0 1 0 0,0 0 0 0 0,0 0-1 0 0,0-1 1 0 0,-1 1-1 0 0,1 0 1 0 0,0 0 0 0 0,0 0-1 0 0,0-1 1 0 0,0 1-1 0 0,1 0 1 0 0,-1-1 0 0 0,0 1-1 0 0,2 0 1 0 0,-1 0 87 0 0,0 0 1 0 0,0 0 0 0 0,0-1 0 0 0,0 1 0 0 0,0 0-1 0 0,0-1 1 0 0,0 1 0 0 0,0-1 0 0 0,0 0 0 0 0,0 0-1 0 0,0 1 1 0 0,0-2 0 0 0,0 1 0 0 0,1 0 0 0 0,-1 0-1 0 0,0 0 1 0 0,0-1 0 0 0,0 0 0 0 0,0 1 0 0 0,3-2-1 0 0,-15-22 483 0 0,-7-10-576 0 0,-33-49 0 0 0,33 58 129 0 0,1-1-1 0 0,1-1 1 0 0,2 0 0 0 0,-21-57-1 0 0,34 83-179 0 0,-6-23 49 0 0,1-21 11 0 0,5 43-59 0 0,0-1 0 0 0,0 1 0 0 0,1-1 0 0 0,-1 1 0 0 0,1-1 0 0 0,-1 1 0 0 0,1 0 0 0 0,0-1 0 0 0,0 1 0 0 0,0 0 0 0 0,0-1 0 0 0,0 1 0 0 0,0 0 0 0 0,3-3-1 0 0,-3 4 1 0 0,1 0 0 0 0,-1 0 0 0 0,0 0-1 0 0,1 0 1 0 0,-1 0 0 0 0,1 0-1 0 0,-1 0 1 0 0,1 1 0 0 0,-1-1-1 0 0,1 1 1 0 0,-1-1 0 0 0,1 1-1 0 0,0-1 1 0 0,3 1 0 0 0,4-1 0 0 0,-1 1 0 0 0,1 1-1 0 0,0-1 1 0 0,0 2 0 0 0,8 1 0 0 0,77 29-605 0 0,-32-10-844 0 0,-51-18 577 0 0</inkml:trace>
</inkml:ink>
</file>

<file path=ppt/ink/ink59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1:10:02.499"/>
    </inkml:context>
    <inkml:brush xml:id="br0">
      <inkml:brushProperty name="width" value="0.1" units="cm"/>
      <inkml:brushProperty name="height" value="0.1" units="cm"/>
    </inkml:brush>
  </inkml:definitions>
  <inkml:trace contextRef="#ctx0" brushRef="#br0">8 10 3177 0 0,'0'0'118'0'0,"-1"1"0"0"0,0-1 0 0 0,1 0 0 0 0,-1 1 0 0 0,1-1 1 0 0,-1 1-1 0 0,1-1 0 0 0,0 1 0 0 0,-1-1 0 0 0,1 1 0 0 0,-1-1 1 0 0,1 1-1 0 0,0-1 0 0 0,0 1 0 0 0,-1 0 0 0 0,1-1 0 0 0,0 1 1 0 0,0 0-1 0 0,0-1 0 0 0,-1 1 0 0 0,1-1 0 0 0,0 1 0 0 0,0 0 1 0 0,0-1-1 0 0,0 1 0 0 0,0 0 0 0 0,0-1 0 0 0,1 1 0 0 0,-1 1 1 0 0,1 0-68 0 0,-1-2-36 0 0,1-1 1 0 0,-1 0-1 0 0,1 0 0 0 0,0 1 0 0 0,-1-1 0 0 0,1 0 0 0 0,0 1 0 0 0,-1-1 0 0 0,1 1 0 0 0,0-1 0 0 0,0 1 0 0 0,0-1 0 0 0,-1 1 0 0 0,1-1 0 0 0,0 1 0 0 0,0 0 0 0 0,0-1 0 0 0,0 1 0 0 0,0 0 0 0 0,0 0 0 0 0,0 0 0 0 0,0 0 0 0 0,0 0 0 0 0,-1 0 0 0 0,1 0 0 0 0,0 0 0 0 0,0 0 0 0 0,2 1 0 0 0,6-2 35 0 0,155-11 155 0 0,-2 4 265 0 0,-165 15 1741 0 0,-18 8-1572 0 0,-28 17-905 0 0,43-28 488 0 0,-60 32 215 0 0,58-34-410 0 0,1 1-1 0 0,1 1 1 0 0,-1-1-1 0 0,0 1 1 0 0,1 1-1 0 0,0-1 1 0 0,0 1 0 0 0,0 0-1 0 0,1 0 1 0 0,-1 1-1 0 0,-5 7 1 0 0,10-12-25 0 0,1-1 1 0 0,-1 1 0 0 0,1-1-1 0 0,-1 1 1 0 0,1-1-1 0 0,0 1 1 0 0,-1 0 0 0 0,1-1-1 0 0,0 1 1 0 0,-1 0 0 0 0,1-1-1 0 0,0 1 1 0 0,0 0-1 0 0,0-1 1 0 0,0 1 0 0 0,-1 0-1 0 0,1 0 1 0 0,0-1-1 0 0,0 1 1 0 0,0 0 0 0 0,0 0-1 0 0,1-1 1 0 0,-1 1-1 0 0,0 0 1 0 0,0-1 0 0 0,0 1-1 0 0,1 0 1 0 0,-1-1 0 0 0,0 1-1 0 0,0 0 1 0 0,1-1-1 0 0,-1 1 1 0 0,1 1 0 0 0,1-1 6 0 0,0 0 1 0 0,0 1-1 0 0,0-1 1 0 0,0 0-1 0 0,1 0 1 0 0,-1 0-1 0 0,0-1 1 0 0,0 1 0 0 0,1 0-1 0 0,3 0 1 0 0,61 2 93 0 0,-44-2-497 0 0,-1-2-1 0 0,1-1 1 0 0,0-1-1 0 0,-1 0 0 0 0,1-2 1 0 0,39-14-1 0 0,-46 7-634 0 0</inkml:trace>
</inkml:ink>
</file>

<file path=ppt/ink/ink59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1:10:02.864"/>
    </inkml:context>
    <inkml:brush xml:id="br0">
      <inkml:brushProperty name="width" value="0.1" units="cm"/>
      <inkml:brushProperty name="height" value="0.1" units="cm"/>
    </inkml:brush>
  </inkml:definitions>
  <inkml:trace contextRef="#ctx0" brushRef="#br0">0 82 2729 0 0,'10'8'5111'0'0,"28"-2"-3741"0"0,-60-49-1221 0 0,21 42-146 0 0,1 0 0 0 0,-1 0 0 0 0,1 0 0 0 0,0 0 0 0 0,-1-1 0 0 0,1 1-1 0 0,0 0 1 0 0,0 0 0 0 0,-1 0 0 0 0,1-1 0 0 0,0 1 0 0 0,0 0 0 0 0,0 0 0 0 0,1 0-1 0 0,-1-1 1 0 0,0 1 0 0 0,0 0 0 0 0,1 0 0 0 0,-1 0 0 0 0,1 0 0 0 0,-1 0 0 0 0,1-1-1 0 0,-1 1 1 0 0,1 0 0 0 0,-1 0 0 0 0,1 0 0 0 0,0 0 0 0 0,0 1 0 0 0,0-1-1 0 0,-1 0 1 0 0,1 0 0 0 0,0 0 0 0 0,0 1 0 0 0,0-1 0 0 0,0 0 0 0 0,0 1 0 0 0,0-1-1 0 0,1 1 1 0 0,-1-1 0 0 0,0 1 0 0 0,2-1 0 0 0,49-10 9 0 0,-48 11-3 0 0,2-1-51 0 0,1 1 0 0 0,0 0 0 0 0,0 1 0 0 0,0 0 0 0 0,-1 0 1 0 0,1 0-1 0 0,0 1 0 0 0,9 4 0 0 0,19 3-605 0 0,-10-8 462 0 0,-5-3-281 0 0,1 2-262 0 0</inkml:trace>
</inkml:ink>
</file>

<file path=ppt/ink/ink59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1:10:03.214"/>
    </inkml:context>
    <inkml:brush xml:id="br0">
      <inkml:brushProperty name="width" value="0.1" units="cm"/>
      <inkml:brushProperty name="height" value="0.1" units="cm"/>
    </inkml:brush>
  </inkml:definitions>
  <inkml:trace contextRef="#ctx0" brushRef="#br0">71 1 4137 0 0,'-4'2'3438'0'0,"-17"12"-2146"0"0,13-1-1150 0 0,-1 0 0 0 0,2 0-1 0 0,-11 25 1 0 0,17-36-127 0 0,1 0 0 0 0,-1 0 0 0 0,1 1 1 0 0,-1-1-1 0 0,1 0 0 0 0,0 0 0 0 0,0 0 0 0 0,0 1 0 0 0,0-1 0 0 0,0 0 0 0 0,0 0 0 0 0,1 0 1 0 0,-1 1-1 0 0,1-1 0 0 0,0 0 0 0 0,-1 0 0 0 0,1 0 0 0 0,0 0 0 0 0,0 0 0 0 0,0 0 1 0 0,0 0-1 0 0,1 0 0 0 0,-1-1 0 0 0,1 1 0 0 0,-1 0 0 0 0,1-1 0 0 0,1 2 0 0 0,15 23 221 0 0,-11-11-164 0 0,0 0 0 0 0,1-1 0 0 0,1 0 1 0 0,0 0-1 0 0,21 23 0 0 0,1 1 68 0 0,-12-11-108 0 0,-18-25-71 0 0,0-1 0 0 0,0 0 0 0 0,0 0 1 0 0,0 0-1 0 0,0 0 0 0 0,-1 1 0 0 0,1-1 0 0 0,0 0 0 0 0,-1 1 0 0 0,1-1 0 0 0,-1 1 0 0 0,1-1 0 0 0,-1 1 0 0 0,0-1 0 0 0,0 1 0 0 0,1-1 0 0 0,-1 1 0 0 0,0-1 0 0 0,0 1 1 0 0,-1-1-1 0 0,1 1 0 0 0,0-1 0 0 0,-1 2 0 0 0,-1-2-23 0 0,1 0 0 0 0,-1 0 0 0 0,0 0 1 0 0,0-1-1 0 0,0 1 0 0 0,0-1 0 0 0,1 1 0 0 0,-1-1 0 0 0,0 0 1 0 0,0 0-1 0 0,0 1 0 0 0,0-1 0 0 0,0-1 0 0 0,0 1 1 0 0,0 0-1 0 0,0 0 0 0 0,-2-2 0 0 0,-10 1-291 0 0</inkml:trace>
</inkml:ink>
</file>

<file path=ppt/ink/ink59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1:10:03.582"/>
    </inkml:context>
    <inkml:brush xml:id="br0">
      <inkml:brushProperty name="width" value="0.1" units="cm"/>
      <inkml:brushProperty name="height" value="0.1" units="cm"/>
    </inkml:brush>
  </inkml:definitions>
  <inkml:trace contextRef="#ctx0" brushRef="#br0">27 206 1896 0 0,'-23'-23'3376'0'0,"23"22"-3318"0"0,-1 1-1 0 0,1 0 1 0 0,0-1-1 0 0,-1 1 1 0 0,1-1-1 0 0,0 1 1 0 0,0-1-1 0 0,0 1 1 0 0,-1-1-1 0 0,1 1 1 0 0,0-1-1 0 0,0 1 1 0 0,0-1-1 0 0,0 1 1 0 0,0-1-1 0 0,0 1 1 0 0,0-1-1 0 0,0 1 1 0 0,0-1-1 0 0,0 1 1 0 0,0-1-1 0 0,0 1 1 0 0,0-1-1 0 0,1 1 1 0 0,-1-1-1 0 0,0 1 1 0 0,0 0-1 0 0,0-1 1 0 0,1 1-1 0 0,-1-1 1 0 0,0 1-1 0 0,1-1 1 0 0,-1 1-1 0 0,0 0 1 0 0,1-1-1 0 0,-1 1 1 0 0,0 0-1 0 0,1-1 1 0 0,-1 1-1 0 0,1 0 1 0 0,-1 0-1 0 0,1-1 0 0 0,-1 1 1 0 0,0 0-1 0 0,1 0 1 0 0,-1 0-1 0 0,1 0 1 0 0,-1-1-1 0 0,1 1 1 0 0,0 0-1 0 0,12-4 17 0 0,0-1-1 0 0,-1-1 0 0 0,0 0 0 0 0,0-1 1 0 0,16-11-1 0 0,-18 11-51 0 0,1 0 0 0 0,-1 1 0 0 0,1 0 0 0 0,1 1 0 0 0,-1 0 0 0 0,18-5 0 0 0,35-8 73 0 0,24-4-49 0 0,-72 18-24 0 0,13-3-4 0 0,-28 7-18 0 0,-1 0 0 0 0,1 0 0 0 0,-1 0 0 0 0,1-1 0 0 0,0 1 0 0 0,-1 0 0 0 0,1 0 0 0 0,-1-1 0 0 0,1 1 0 0 0,-1 0 0 0 0,1-1 0 0 0,-1 1 0 0 0,0 0 0 0 0,1-1 0 0 0,-1 1 0 0 0,1-1 0 0 0,-1 1 0 0 0,0-1 0 0 0,1 1 0 0 0,-1-1 0 0 0,0 1 0 0 0,0-1 0 0 0,1 1 0 0 0,-1-1 0 0 0,0 1 0 0 0,0-1 0 0 0,0 0 0 0 0,0 1 0 0 0,1-1 0 0 0,-1 1 0 0 0,0-1 0 0 0,0 0 0 0 0,-1 0 11 0 0,1 1 0 0 0,-1-1 1 0 0,1 1-1 0 0,0 0 0 0 0,-1-1 0 0 0,1 1 0 0 0,-1 0 0 0 0,1-1 0 0 0,-1 1 0 0 0,1 0 0 0 0,-1-1 0 0 0,1 1 0 0 0,-1 0 1 0 0,1 0-1 0 0,-1 0 0 0 0,1-1 0 0 0,-1 1 0 0 0,0 0 0 0 0,1 0 0 0 0,-1 0 0 0 0,1 0 0 0 0,-1 0 0 0 0,1 0 1 0 0,-1 0-1 0 0,0 0 0 0 0,1 0 0 0 0,-1 1 0 0 0,1-1 0 0 0,-1 0 0 0 0,1 0 0 0 0,-2 1 0 0 0,-18 9 489 0 0,16-5-471 0 0,0 0 1 0 0,0 0-1 0 0,1 0 0 0 0,0 1 1 0 0,-1-1-1 0 0,2 1 0 0 0,-1 0 1 0 0,1 0-1 0 0,0 0 1 0 0,0 0-1 0 0,1 0 0 0 0,0 0 1 0 0,0 1-1 0 0,-1 9 0 0 0,6 1 42 0 0,1-1-1 0 0,0-1 1 0 0,1 1-1 0 0,1-1 1 0 0,10 18-1 0 0,-15-29-58 0 0,0 0 1 0 0,0-1-1 0 0,0 1 0 0 0,1 0 0 0 0,-1-1 0 0 0,1 0 0 0 0,0 0 0 0 0,0 0 0 0 0,0 0 0 0 0,1 0 0 0 0,-1 0 0 0 0,1-1 1 0 0,-1 1-1 0 0,1-1 0 0 0,0 0 0 0 0,0-1 0 0 0,0 1 0 0 0,0-1 0 0 0,0 1 0 0 0,0-1 0 0 0,1 0 0 0 0,-1-1 0 0 0,0 1 1 0 0,9-1-1 0 0,-10 0-5 0 0,1-1 0 0 0,-1 0-1 0 0,0 0 1 0 0,0 0 0 0 0,0-1 0 0 0,0 1 0 0 0,0-1 0 0 0,0 0 0 0 0,0 1 0 0 0,0-1 0 0 0,0-1 0 0 0,-1 1 0 0 0,1 0-1 0 0,-1-1 1 0 0,0 1 0 0 0,0-1 0 0 0,0 0 0 0 0,0 0 0 0 0,0 1 0 0 0,2-7 0 0 0,-2 5-1 0 0,0-1 0 0 0,0 1-1 0 0,-1 0 1 0 0,0 0 0 0 0,1-1 0 0 0,-2 1 0 0 0,1-1 0 0 0,-1 1 0 0 0,1-1 0 0 0,-1 1 0 0 0,0-1-1 0 0,-1 1 1 0 0,1-1 0 0 0,-3-8 0 0 0,3 13-7 0 0,0 1 0 0 0,0-1 1 0 0,0 0-1 0 0,-1 0 0 0 0,1 1 0 0 0,0-1 0 0 0,0 0 1 0 0,0 1-1 0 0,-1-1 0 0 0,1 0 0 0 0,0 0 0 0 0,0 0 1 0 0,0 1-1 0 0,-1-1 0 0 0,1 0 0 0 0,0 0 0 0 0,-1 0 1 0 0,1 0-1 0 0,0 1 0 0 0,0-1 0 0 0,-1 0 0 0 0,1 0 1 0 0,0 0-1 0 0,-1 0 0 0 0,1 0 0 0 0,0 0 0 0 0,-1 0 1 0 0,1 0-1 0 0,0 0 0 0 0,-1 0 0 0 0,1 0 0 0 0,0 0 1 0 0,-1 0-1 0 0,1 0 0 0 0,0 0 0 0 0,-1 0 0 0 0,1 0 0 0 0,0-1 1 0 0,0 1-1 0 0,-1 0 0 0 0,1 0 0 0 0,0 0 0 0 0,0 0 1 0 0,-1-1-1 0 0,1 1 0 0 0,0 0 0 0 0,0 0 0 0 0,-1-1 1 0 0,1 1-1 0 0,0 0 0 0 0,0 0 0 0 0,0-1 0 0 0,-1 1 1 0 0,1 0-1 0 0,0 0 0 0 0,0-1 0 0 0,0 0 0 0 0,-7 28-5 0 0,7-22 7 0 0,-1 0 0 0 0,2 0 0 0 0,-1 0 0 0 0,0 0 1 0 0,1-1-1 0 0,0 1 0 0 0,0 0 0 0 0,2 5 0 0 0,0-1 3 0 0,-3-7-4 0 0,1-1-1 0 0,-1 1 1 0 0,1-1-1 0 0,0 1 1 0 0,0 0-1 0 0,0-1 1 0 0,-1 1-1 0 0,2-1 1 0 0,-1 1-1 0 0,0-1 1 0 0,0 0-1 0 0,0 0 0 0 0,1 1 1 0 0,-1-1-1 0 0,0 0 1 0 0,1 0-1 0 0,-1 0 1 0 0,1 0-1 0 0,-1-1 1 0 0,1 1-1 0 0,0 0 1 0 0,-1-1-1 0 0,1 1 1 0 0,0-1-1 0 0,3 1 1 0 0,4 3-41 0 0,17 5-157 0 0,-5 0-115 0 0,2-1 0 0 0,-1-1 0 0 0,1-1 0 0 0,28 4 0 0 0,-51-10 269 0 0,1 0 1 0 0,-1 0-1 0 0,1 0 1 0 0,-1 0 0 0 0,1 0-1 0 0,-1 0 1 0 0,1 0-1 0 0,-1 0 1 0 0,1 0-1 0 0,-1 0 1 0 0,1 0 0 0 0,-1 0-1 0 0,1 0 1 0 0,-1-1-1 0 0,1 1 1 0 0,-1 0-1 0 0,1 0 1 0 0,-1 0 0 0 0,1-1-1 0 0,-1 1 1 0 0,1 0-1 0 0,-1-1 1 0 0,0 1-1 0 0,1-1 1 0 0,-1 1 0 0 0,0 0-1 0 0,1-1 1 0 0,-1 1-1 0 0,0-1 1 0 0,0 1-1 0 0,1-1 1 0 0,-1 1 0 0 0,0-1-1 0 0,0 1 1 0 0,0-1-1 0 0,1 1 1 0 0,-1-1-1 0 0,0 0 1 0 0</inkml:trace>
</inkml:ink>
</file>

<file path=ppt/ink/ink59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1:10:03.913"/>
    </inkml:context>
    <inkml:brush xml:id="br0">
      <inkml:brushProperty name="width" value="0.1" units="cm"/>
      <inkml:brushProperty name="height" value="0.1" units="cm"/>
    </inkml:brush>
  </inkml:definitions>
  <inkml:trace contextRef="#ctx0" brushRef="#br0">27 174 4505 0 0,'-20'19'4959'0'0,"14"2"-3497"0"0,6-19-1470 0 0,0 0 0 0 0,0 0-1 0 0,1 0 1 0 0,0-1 0 0 0,-1 1 0 0 0,1 0 0 0 0,0 0 0 0 0,0-1-1 0 0,0 1 1 0 0,0 0 0 0 0,0-1 0 0 0,0 1 0 0 0,0-1 0 0 0,3 3-1 0 0,22 16 346 0 0,31 13-273 0 0,-53-30-56 0 0,1-1 0 0 0,1 0 0 0 0,-1 0-1 0 0,0-1 1 0 0,0 0 0 0 0,9 2 0 0 0,-4-3 19 0 0,1 0 0 0 0,-1 0 1 0 0,0-1-1 0 0,12-3 0 0 0,23-1-257 0 0,57-13-1093 0 0,-65 12-3174 0 0</inkml:trace>
  <inkml:trace contextRef="#ctx0" brushRef="#br0" timeOffset="1">373 0 8890 0 0,'25'22'202'0'0,"2"26"511"0"0,-9-12-349 0 0,85 155 112 0 0,-86-157-689 0 0,-10-21-7 0 0,-5-10 146 0 0,0 1-1 0 0,0 0 1 0 0,0 0 0 0 0,0-1-1 0 0,-1 1 1 0 0,1 1 0 0 0,-1-1 0 0 0,1 8-1 0 0,-2-8-410 0 0</inkml:trace>
</inkml:ink>
</file>

<file path=ppt/ink/ink59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1:10:04.245"/>
    </inkml:context>
    <inkml:brush xml:id="br0">
      <inkml:brushProperty name="width" value="0.1" units="cm"/>
      <inkml:brushProperty name="height" value="0.1" units="cm"/>
    </inkml:brush>
  </inkml:definitions>
  <inkml:trace contextRef="#ctx0" brushRef="#br0">1 11 10498 0 0,'6'-1'56'0'0,"11"-1"-48"0"0,-6 1 0 0 0,-4 2 8 0 0,4-2 0 0 0,0 1-80 0 0,9-2 64 0 0,-2 1 0 0 0,-1 1-8 0 0,-1-2-48 0 0,0 0-5185 0 0</inkml:trace>
</inkml:ink>
</file>

<file path=ppt/ink/ink59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1:10:04.600"/>
    </inkml:context>
    <inkml:brush xml:id="br0">
      <inkml:brushProperty name="width" value="0.1" units="cm"/>
      <inkml:brushProperty name="height" value="0.1" units="cm"/>
    </inkml:brush>
  </inkml:definitions>
  <inkml:trace contextRef="#ctx0" brushRef="#br0">156 2 9250 0 0,'-22'-1'218'0'0,"-17"2"160"0"0,-19 11 253 0 0,28 4-200 0 0,29-15-403 0 0,1 0 0 0 0,-1 0 1 0 0,0 0-1 0 0,0 1 1 0 0,1-1-1 0 0,-1 0 1 0 0,1 1-1 0 0,-1-1 0 0 0,1 1 1 0 0,0-1-1 0 0,0 0 1 0 0,-1 1-1 0 0,1-1 1 0 0,0 1-1 0 0,0-1 0 0 0,0 1 1 0 0,1-1-1 0 0,-1 1 1 0 0,0-1-1 0 0,0 0 0 0 0,1 1 1 0 0,0 1-1 0 0,11 26 211 0 0,8-7-125 0 0,-12-16-107 0 0,1 0-1 0 0,0-1 1 0 0,0 0 0 0 0,0 0 0 0 0,10 3-1 0 0,20 6-28 0 0,-24-9 37 0 0,-9-3-18 0 0,-1 0 1 0 0,1 0 0 0 0,0-1 0 0 0,0 0 0 0 0,0 0-1 0 0,0-1 1 0 0,9 1 0 0 0,2-3-12 0 0,-8-1 7 0 0,-8 3 3 0 0,-1 0 0 0 0,1 0 0 0 0,0 0 0 0 0,-1 0-1 0 0,1-1 1 0 0,-1 1 0 0 0,1 0 0 0 0,-1 0 0 0 0,0-1 0 0 0,1 1 0 0 0,-1 0 0 0 0,1-1 0 0 0,-1 1 0 0 0,1 0 0 0 0,-1-1-1 0 0,0 1 1 0 0,1-1 0 0 0,-1 1 0 0 0,0-1 0 0 0,1 1 0 0 0,-1-1 0 0 0,0 1 0 0 0,0-1 0 0 0,0 1 0 0 0,1-1 0 0 0,-1 0 0 0 0,0-8-92 0 0,0 6 35 0 0,4-4-29 0 0,5 13 73 0 0,16 25 51 0 0,-20-25-40 0 0,60 92 75 0 0,-25-25 21 0 0,-36-65-78 0 0,-1 1 0 0 0,0 0 0 0 0,0 0 0 0 0,2 15-1 0 0,-1 14 39 0 0,-3 18 20 0 0,-1-54-68 0 0,0-1-1 0 0,0 1 1 0 0,-1-1 0 0 0,1 1 0 0 0,0-1-1 0 0,-1 1 1 0 0,1-1 0 0 0,0 1 0 0 0,-1-1-1 0 0,0 0 1 0 0,1 1 0 0 0,-1-1 0 0 0,0 0-1 0 0,0 1 1 0 0,0-1 0 0 0,1 0 0 0 0,-1 0-1 0 0,-1 0 1 0 0,1 0 0 0 0,0 0 0 0 0,0 0-1 0 0,0 0 1 0 0,0 0 0 0 0,-1 0 0 0 0,-2 1-1 0 0,0-1 6 0 0,0 1-1 0 0,0-1 0 0 0,-1 0 1 0 0,1 0-1 0 0,-1 0 0 0 0,1-1 1 0 0,-9 0-1 0 0,-3 0 22 0 0,-1 0-1 0 0,1-2 1 0 0,-1 0 0 0 0,1-1 0 0 0,0 0-1 0 0,-31-12 1 0 0,33 9-37 0 0,0-1 0 0 0,1 0-1 0 0,0-1 1 0 0,-19-15 0 0 0,28 20-25 0 0,0-1-1 0 0,1 1 1 0 0,-1-1 0 0 0,1 0-1 0 0,0 0 1 0 0,0 0 0 0 0,0 0-1 0 0,1-1 1 0 0,-1 1 0 0 0,1-1-1 0 0,0 1 1 0 0,-1-6 0 0 0,2 5-21 0 0,-1 0 0 0 0,2 0 1 0 0,-1 0-1 0 0,0 0 0 0 0,1 0 0 0 0,0 0 1 0 0,0 0-1 0 0,0 1 0 0 0,1-1 1 0 0,0 0-1 0 0,0 0 0 0 0,0 0 1 0 0,0 0-1 0 0,1 0 0 0 0,0 1 0 0 0,0-1 1 0 0,0 1-1 0 0,0-1 0 0 0,4-4 1 0 0,13-15-560 0 0,-1-1 194 0 0</inkml:trace>
</inkml:ink>
</file>

<file path=ppt/ink/ink5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23:33:17.315"/>
    </inkml:context>
    <inkml:brush xml:id="br0">
      <inkml:brushProperty name="width" value="0.05" units="cm"/>
      <inkml:brushProperty name="height" value="0.05" units="cm"/>
      <inkml:brushProperty name="color" value="#E71224"/>
    </inkml:brush>
  </inkml:definitions>
  <inkml:trace contextRef="#ctx0" brushRef="#br0">65 145 6761 0 0,'5'-8'5741'0'0,"1"-7"-3745"0"0,-6 14-1986 0 0,0 1 0 0 0,0-1 1 0 0,0 1-1 0 0,0-1 0 0 0,0 1 0 0 0,0-1 1 0 0,0 0-1 0 0,0 1 0 0 0,0-1 1 0 0,0 1-1 0 0,-1-1 0 0 0,1 0 1 0 0,0 1-1 0 0,0-1 0 0 0,-1 1 1 0 0,1-1-1 0 0,0 1 0 0 0,-1-1 1 0 0,1 1-1 0 0,0-1 0 0 0,-1 1 1 0 0,1-1-1 0 0,0 1 0 0 0,-1 0 1 0 0,1-1-1 0 0,-1 1 0 0 0,1 0 1 0 0,-1-1-1 0 0,1 1 0 0 0,-1 0 1 0 0,0-1-1 0 0,1 1 0 0 0,-1 0 1 0 0,1 0-1 0 0,-1 0 0 0 0,1 0 1 0 0,-1 0-1 0 0,0-1 0 0 0,1 1 1 0 0,-1 0-1 0 0,1 0 0 0 0,-1 0 1 0 0,0 1-1 0 0,1-1 0 0 0,-2 0 1 0 0,1 1-5 0 0,0 0 0 0 0,0 0 0 0 0,0 0-1 0 0,-1 1 1 0 0,2-1 0 0 0,-1 0 0 0 0,0 1 0 0 0,0-1 0 0 0,0 0 0 0 0,0 1 0 0 0,1-1 0 0 0,-1 1 0 0 0,1-1 0 0 0,-1 4 0 0 0,-4 6 7 0 0,-10 12 5 0 0,13-20-14 0 0,-1-1 0 0 0,1 1 1 0 0,0 0-1 0 0,0 0 0 0 0,0 0 1 0 0,0 0-1 0 0,1 0 0 0 0,-1 0 0 0 0,1 0 1 0 0,-1 1-1 0 0,1-1 0 0 0,0 0 1 0 0,1 1-1 0 0,-1-1 0 0 0,1 1 1 0 0,-1-1-1 0 0,1 1 0 0 0,0-1 0 0 0,0 1 1 0 0,1-1-1 0 0,-1 1 0 0 0,1-1 1 0 0,-1 1-1 0 0,1-1 0 0 0,3 6 1 0 0,-3-6 1 0 0,0 0 1 0 0,1-1-1 0 0,-1 1 1 0 0,1-1 0 0 0,0 1-1 0 0,0-1 1 0 0,0 0 0 0 0,0 0-1 0 0,1 0 1 0 0,-1 0-1 0 0,0 0 1 0 0,1 0 0 0 0,-1-1-1 0 0,1 1 1 0 0,0-1 0 0 0,-1 0-1 0 0,1 1 1 0 0,0-1-1 0 0,0-1 1 0 0,0 1 0 0 0,0 0-1 0 0,0-1 1 0 0,0 1-1 0 0,0-1 1 0 0,0 0 0 0 0,0 0-1 0 0,0 0 1 0 0,0 0 0 0 0,0-1-1 0 0,0 1 1 0 0,0-1-1 0 0,0 0 1 0 0,0 0 0 0 0,0 0-1 0 0,-1 0 1 0 0,1 0 0 0 0,2-3-1 0 0,3 1 3 0 0,-2-1-1 0 0,1 0 0 0 0,0 0 0 0 0,-1-1 1 0 0,0 0-1 0 0,0 0 0 0 0,0-1 1 0 0,0 1-1 0 0,-1-1 0 0 0,0 0 1 0 0,0-1-1 0 0,-1 1 0 0 0,7-14 1 0 0,-10 17-8 0 0,-1 0 0 0 0,1 0 0 0 0,-1 0 0 0 0,1 0 1 0 0,-1 0-1 0 0,0 0 0 0 0,0 1 0 0 0,-1-1 0 0 0,1 0 0 0 0,-1 0 1 0 0,1 0-1 0 0,-1 0 0 0 0,0 0 0 0 0,0 0 0 0 0,0 1 1 0 0,0-1-1 0 0,-2-3 0 0 0,-29-43-184 0 0,27 42 110 0 0,-25-21-251 0 0,16 20 48 0 0,5 2 10 0 0,-9-4-386 0 0,3-1 171 0 0,13 8 280 0 0,0 1 0 0 0,0 0 1 0 0,-1 1-1 0 0,1-1 0 0 0,0 0 0 0 0,-1 1 1 0 0,0-1-1 0 0,1 1 0 0 0,-1 0 0 0 0,0 0 1 0 0,0 0-1 0 0,1 0 0 0 0,-1 0 0 0 0,-5 0 1 0 0,5 1-1046 0 0</inkml:trace>
</inkml:ink>
</file>

<file path=ppt/ink/ink59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1:10:05"/>
    </inkml:context>
    <inkml:brush xml:id="br0">
      <inkml:brushProperty name="width" value="0.1" units="cm"/>
      <inkml:brushProperty name="height" value="0.1" units="cm"/>
    </inkml:brush>
  </inkml:definitions>
  <inkml:trace contextRef="#ctx0" brushRef="#br0">111 252 2505 0 0,'3'-6'945'0'0,"5"-14"4596"0"0,-9 12-3519 0 0,-2 2-1106 0 0,-14-19-757 0 0,-12-10 116 0 0,-17-25-1504 0 0,41 52 559 0 0,1-1 1 0 0,0 0-1 0 0,0-1 0 0 0,1 1 0 0 0,-2-12 0 0 0,5 20 794 0 0,0 0 0 0 0,0 0 0 0 0,0 0 0 0 0,0 0 0 0 0,0 0 0 0 0,0 0 0 0 0,0 0 0 0 0,1 0 0 0 0,-1 0 0 0 0,0 0 0 0 0,1 0 0 0 0,-1 0 0 0 0,1 0 0 0 0,-1 0 0 0 0,1 0 0 0 0,-1 1 0 0 0,1-1 0 0 0,0 0 0 0 0,-1 0 0 0 0,1 0 0 0 0,0 1 1 0 0,0-1-1 0 0,-1 1 0 0 0,1-1 0 0 0,0 0 0 0 0,0 1 0 0 0,0 0 0 0 0,0-1 0 0 0,0 1 0 0 0,0-1 0 0 0,0 1 0 0 0,0 0 0 0 0,0 0 0 0 0,0-1 0 0 0,0 1 0 0 0,0 0 0 0 0,0 0 0 0 0,0 0 0 0 0,0 0 0 0 0,0 0 0 0 0,0 1 0 0 0,0-1 0 0 0,0 0 0 0 0,0 0 0 0 0,1 1 0 0 0,2-1-504 0 0,196 18 146 0 0,-86-4 19 0 0,-91-12 183 0 0,-2 1-10 0 0,0-2 0 0 0,42-2 0 0 0,-62 2 27 0 0,-3 0-1 0 0,-1-2 4 0 0,1 0 9 0 0,0 0 3 0 0,0-1 1 0 0,0 1 0 0 0,1 0-1 0 0,-1 0 1 0 0,0 1 0 0 0,0-1-1 0 0,0 0 1 0 0,0 1 0 0 0,0-1 0 0 0,-1 1-1 0 0,1 0 1 0 0,-3-1 0 0 0,-14-2 10 0 0,16 2-17 0 0,-52-10 88 0 0,13 7 32 0 0,31 3-181 0 0,-24 0 295 0 0,34 1-262 0 0,0 0 0 0 0,0 0 0 0 0,0 0-1 0 0,0 0 1 0 0,0 0 0 0 0,0 1 0 0 0,0-1 0 0 0,0 0-1 0 0,0 1 1 0 0,0-1 0 0 0,0 1 0 0 0,0-1-1 0 0,0 1 1 0 0,0-1 0 0 0,1 1 0 0 0,-1 0 0 0 0,0-1-1 0 0,0 1 1 0 0,1 0 0 0 0,-1 0 0 0 0,0-1-1 0 0,1 1 1 0 0,-1 0 0 0 0,1 0 0 0 0,-1 0 0 0 0,1 0-1 0 0,0 0 1 0 0,-1 0 0 0 0,0 2 0 0 0,-1 67-5025 0 0</inkml:trace>
</inkml:ink>
</file>

<file path=ppt/ink/ink59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1:10:05.329"/>
    </inkml:context>
    <inkml:brush xml:id="br0">
      <inkml:brushProperty name="width" value="0.1" units="cm"/>
      <inkml:brushProperty name="height" value="0.1" units="cm"/>
    </inkml:brush>
  </inkml:definitions>
  <inkml:trace contextRef="#ctx0" brushRef="#br0">1 36 6001 0 0,'45'11'6245'0'0,"18"0"-6236"0"0,-19-7 227 0 0,-29-1-231 0 0,20 1 43 0 0,-35-3-46 0 0,1-1 0 0 0,0 0 0 0 0,-1 0 0 0 0,1 0 0 0 0,0 0 0 0 0,-1 0 0 0 0,1 0 0 0 0,0 0 0 0 0,-1-1 0 0 0,1 1 0 0 0,0 0 0 0 0,-1 0 0 0 0,1-1 0 0 0,0 1 0 0 0,-1 0 0 0 0,1 0 0 0 0,0-1 0 0 0,-1 1 0 0 0,1-1 0 0 0,-1 1 0 0 0,1-1 0 0 0,-1 1 0 0 0,1-1 0 0 0,-1 1 0 0 0,0-1 0 0 0,1 1 0 0 0,-1-1 0 0 0,1 1 1 0 0,-1-1-1 0 0,0 0 0 0 0,0 1 0 0 0,1-1 0 0 0,-1 1 0 0 0,0-1 0 0 0,0 0 0 0 0,0 1 0 0 0,0-1 0 0 0,1-1 0 0 0,-3 1-3 0 0,1-1 1 0 0,0 0 0 0 0,0 1-1 0 0,-1-1 1 0 0,1 1 0 0 0,-1-1-1 0 0,1 1 1 0 0,-1-1-1 0 0,0 1 1 0 0,1 0 0 0 0,-1 0-1 0 0,0 0 1 0 0,0 0 0 0 0,0 0-1 0 0,0 1 1 0 0,0-1 0 0 0,0 0-1 0 0,-2 0 1 0 0,-7-3 0 0 0,5 1-13 0 0,-3-1-9 0 0,1 0 0 0 0,-1 1 1 0 0,-1 0-1 0 0,1 0 0 0 0,0 1 1 0 0,-1 0-1 0 0,-11-1 0 0 0,19 4-473 0 0</inkml:trace>
</inkml:ink>
</file>

<file path=ppt/ink/ink59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1:10:05.680"/>
    </inkml:context>
    <inkml:brush xml:id="br0">
      <inkml:brushProperty name="width" value="0.1" units="cm"/>
      <inkml:brushProperty name="height" value="0.1" units="cm"/>
    </inkml:brush>
  </inkml:definitions>
  <inkml:trace contextRef="#ctx0" brushRef="#br0">82 29 3561 0 0,'0'0'140'0'0,"1"0"0"0"0,-1 1 0 0 0,0-1 0 0 0,0 1 1 0 0,0-1-1 0 0,1 1 0 0 0,-1-1 0 0 0,0 0 0 0 0,0 1 0 0 0,0-1 0 0 0,0 1 1 0 0,0-1-1 0 0,0 1 0 0 0,0-1 0 0 0,0 1 0 0 0,0-1 0 0 0,0 0 0 0 0,0 1 1 0 0,0-1-1 0 0,0 1 0 0 0,0-1 0 0 0,-1 1 0 0 0,1-1 0 0 0,0 1 1 0 0,0-1-1 0 0,0 0 0 0 0,-1 1 0 0 0,1-1 0 0 0,0 0 0 0 0,0 1 0 0 0,-1-1 1 0 0,1 0-1 0 0,0 1 0 0 0,-1-1 0 0 0,1 0 0 0 0,-1 1 0 0 0,1-1 0 0 0,0 0 1 0 0,-1 0-1 0 0,1 0 0 0 0,-1 1 0 0 0,1-1 0 0 0,0 0 0 0 0,-1 0 1 0 0,1 0-1 0 0,-1 0 0 0 0,-33 7 1418 0 0,31-6-1397 0 0,-1-1 0 0 0,1 0-1 0 0,-1 1 1 0 0,1 0 0 0 0,-1 0 0 0 0,1 0 0 0 0,0 0 0 0 0,-6 3-1 0 0,8-3-153 0 0,1-1-1 0 0,0 0 0 0 0,0 0 1 0 0,-1 0-1 0 0,1 0 0 0 0,0 1 1 0 0,0-1-1 0 0,0 0 0 0 0,-1 0 1 0 0,1 0-1 0 0,0 1 0 0 0,0-1 0 0 0,0 0 1 0 0,0 0-1 0 0,-1 1 0 0 0,1-1 1 0 0,0 0-1 0 0,0 0 0 0 0,0 1 1 0 0,0-1-1 0 0,0 0 0 0 0,0 1 0 0 0,0-1 1 0 0,0 0-1 0 0,0 1 0 0 0,0-1 1 0 0,0 0-1 0 0,0 0 0 0 0,0 1 1 0 0,0-1-1 0 0,0 0 0 0 0,0 1 1 0 0,0-1-1 0 0,0 0 0 0 0,0 0 0 0 0,1 1 1 0 0,-1-1-1 0 0,0 0 0 0 0,0 0 1 0 0,0 1-1 0 0,0-1 0 0 0,1 0 1 0 0,-1 0-1 0 0,0 0 0 0 0,0 1 0 0 0,1-1 1 0 0,-1 0-1 0 0,0 0 0 0 0,0 0 1 0 0,1 1-1 0 0,20 5 41 0 0,-4-1-37 0 0,-1 2-2 0 0,-7-2-4 0 0,0-1-1 0 0,1-1 1 0 0,-1 1 0 0 0,1-1 0 0 0,0-1 0 0 0,0 0-1 0 0,0 0 1 0 0,0-1 0 0 0,12 0 0 0 0,0-1-12 0 0,-1 0-28 0 0,0-1 0 0 0,27-4 0 0 0,-44 5-12 0 0,-1-1 0 0 0,1 0 0 0 0,0 0 1 0 0,0 0-1 0 0,-1 0 0 0 0,1-1 1 0 0,-1 1-1 0 0,1-1 0 0 0,-1 0 0 0 0,1 0 1 0 0,-1 0-1 0 0,0 0 0 0 0,0-1 0 0 0,0 1 1 0 0,0-1-1 0 0,-1 0 0 0 0,1 0 0 0 0,3-6 1 0 0,-5 8 41 0 0,-1 0 0 0 0,1 0 1 0 0,-1 0-1 0 0,0 0 1 0 0,1 1-1 0 0,-1-1 0 0 0,0 0 1 0 0,0 0-1 0 0,0 0 1 0 0,0 0-1 0 0,0 0 0 0 0,0 0 1 0 0,0 0-1 0 0,0 0 1 0 0,0 0-1 0 0,0 0 0 0 0,0 0 1 0 0,-1-1-1 0 0,0 0-13 0 0,0 0 1 0 0,-1 1-1 0 0,1-1 0 0 0,0 0 1 0 0,0 1-1 0 0,-1 0 0 0 0,1-1 0 0 0,-1 1 1 0 0,0 0-1 0 0,1-1 0 0 0,-1 1 1 0 0,0 0-1 0 0,-2-1 0 0 0,-47-14-292 0 0,49 15 311 0 0,2 1-1 0 0,-18-5-23 0 0,19 5 24 0 0,-1 0-1 0 0,0 0 1 0 0,0 0 0 0 0,0 0-1 0 0,1 0 1 0 0,-1 0-1 0 0,0 0 1 0 0,0 0 0 0 0,0 0-1 0 0,0 0 1 0 0,1 0-1 0 0,-1 0 1 0 0,0 0 0 0 0,0 0-1 0 0,0-1 1 0 0,0 1-1 0 0,0 0 1 0 0,1 0 0 0 0,-1 0-1 0 0,0 0 1 0 0,0 0-1 0 0,0 0 1 0 0,0-1 0 0 0,0 1-1 0 0,0 0 1 0 0,0 0-1 0 0,1 0 1 0 0,-1 0-1 0 0,0 0 1 0 0,0-1 0 0 0,0 1-1 0 0,0 0 1 0 0,0 0-1 0 0,0 0 1 0 0,0 0 0 0 0,0-1-1 0 0,0 1 1 0 0,0 0-1 0 0,0 0 1 0 0,0 0 0 0 0,0 0-1 0 0,0-1 1 0 0,0 1-1 0 0,0 0 1 0 0,0 0 0 0 0,0 0-1 0 0,0 0 1 0 0,0-1-1 0 0,-1 1 1 0 0,1 0 0 0 0,0 0-1 0 0,0 0 1 0 0,0 0-1 0 0,0-1 1 0 0,0 1 0 0 0,0 0-1 0 0,0 0 1 0 0,-1 0-1 0 0,1 0 1 0 0,0 0-1 0 0,0 0 1 0 0,0 0 0 0 0,0 0-1 0 0,-1-1 1 0 0,8 0-7 0 0,0 0-1 0 0,-1 1 1 0 0,1-1 0 0 0,0 1 0 0 0,0 1-1 0 0,-1-1 1 0 0,1 1 0 0 0,11 3 0 0 0,-4-2 4 0 0,-4-1 3 0 0,-1 1 1 0 0,0 0-1 0 0,1 0 1 0 0,-1 0-1 0 0,0 1 1 0 0,-1 1-1 0 0,1 0 1 0 0,0 0-1 0 0,-1 0 1 0 0,14 11-1 0 0,-8-3 38 0 0,-1 0 1 0 0,0 0-1 0 0,-1 2 1 0 0,15 20-1 0 0,-1 4 21 0 0,-11-10 61 0 0,20 51 0 0 0,-20-36-23 0 0,-5-15-43 0 0,19 108 443 0 0,-29-135-493 0 0,1 0 0 0 0,-1 0 0 0 0,1 0 0 0 0,-1 0 0 0 0,0 0 0 0 0,0 1 0 0 0,0-1 1 0 0,1 0-1 0 0,-1 0 0 0 0,0 0 0 0 0,0 1 0 0 0,-1-1 0 0 0,1 0 0 0 0,0 0 0 0 0,0 0 0 0 0,-1 1 0 0 0,1-1 0 0 0,0 0 0 0 0,-1 0 0 0 0,1 0 0 0 0,-1 0 0 0 0,0 0 0 0 0,1 0 0 0 0,-1 0 0 0 0,0 0 1 0 0,1 0-1 0 0,-1 0 0 0 0,0 0 0 0 0,0 0 0 0 0,0-1 0 0 0,0 1 0 0 0,0 0 0 0 0,0-1 0 0 0,0 1 0 0 0,0 0 0 0 0,0-1 0 0 0,0 0 0 0 0,-2 1 0 0 0,-27 3 30 0 0,10-5-17 0 0,11 0-6 0 0,7 1-13 0 0,0-1 0 0 0,-1 1 0 0 0,1-1-1 0 0,0 0 1 0 0,0 1 0 0 0,-1-1 0 0 0,1 0 0 0 0,0 0-1 0 0,0 0 1 0 0,0-1 0 0 0,0 1 0 0 0,0 0 0 0 0,1-1-1 0 0,-1 1 1 0 0,0-1 0 0 0,1 0 0 0 0,-3-2 0 0 0,0-2-14 0 0,0 0-1 0 0,0-1 1 0 0,0 1 0 0 0,1-1 0 0 0,-4-9 0 0 0,1-3-26 0 0,1 0-1 0 0,0 0 0 0 0,-1-20 0 0 0,3-47-49 0 0,4 54 80 0 0,2-2 8 0 0,15-10-7 0 0,-10 32 5 0 0,0 0-1 0 0,1 0 1 0 0,18-17-1 0 0,-23 26 6 0 0,0 1 1 0 0,0-1-1 0 0,0 1 0 0 0,0-1 0 0 0,0 1 1 0 0,0 1-1 0 0,1-1 0 0 0,-1 0 1 0 0,1 1-1 0 0,0 0 0 0 0,-1 0 0 0 0,1 1 1 0 0,0-1-1 0 0,-1 1 0 0 0,7 0 1 0 0,-5 0-5 0 0,1 0 0 0 0,-1 1 0 0 0,1-1 1 0 0,-1 1-1 0 0,0 1 0 0 0,1-1 0 0 0,-1 1 0 0 0,0 0 1 0 0,0 1-1 0 0,9 4 0 0 0,-10-2 4 0 0,-1 7 1 0 0,-6 21 1 0 0,2-31-1 0 0,-3 12 41 0 0,0 1 0 0 0,-1 0 0 0 0,0-1 0 0 0,-13 27 0 0 0,14-35-161 0 0,0 0 0 0 0,0 0 1 0 0,-1-1-1 0 0,0 1 0 0 0,0-1 0 0 0,0 0 0 0 0,0 0 1 0 0,-1 0-1 0 0,0-1 0 0 0,0 0 0 0 0,0 0 0 0 0,0 0 1 0 0,-10 5-1 0 0,3-3-930 0 0</inkml:trace>
</inkml:ink>
</file>

<file path=ppt/ink/ink59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1:10:06.382"/>
    </inkml:context>
    <inkml:brush xml:id="br0">
      <inkml:brushProperty name="width" value="0.1" units="cm"/>
      <inkml:brushProperty name="height" value="0.1" units="cm"/>
    </inkml:brush>
  </inkml:definitions>
  <inkml:trace contextRef="#ctx0" brushRef="#br0">1 232 5057 0 0,'3'2'357'0'0,"-1"-1"-1"0"0,1 1 1 0 0,0-1-1 0 0,1 0 1 0 0,-1 0-1 0 0,0 0 1 0 0,0-1 0 0 0,0 1-1 0 0,0-1 1 0 0,1 1-1 0 0,-1-1 1 0 0,0 0-1 0 0,0-1 1 0 0,1 1 0 0 0,2-1-1 0 0,4 0-309 0 0,204-36 1666 0 0,-119 18-1237 0 0,-31 7-398 0 0,144-11 306 0 0,108 8-86 0 0,-209 12-264 0 0,14 1-16 0 0,69 1 7 0 0,-38 1-9 0 0,-51-1-7 0 0,65-4 5 0 0,368-13 27 0 0,-135 16 27 0 0,-252 2-39 0 0,-52 1-15 0 0,-9-1-7 0 0,41-7 10 0 0,93 1 23 0 0,-188 8-27 0 0,39 2-12 0 0,-1-2-1 0 0,1-3 1 0 0,-1-3 0 0 0,79-16 0 0 0,-94 3-286 0 0,-54 17 243 0 0,-1 0-1 0 0,1-1 1 0 0,0 1 0 0 0,0 0-1 0 0,-1 0 1 0 0,1 0 0 0 0,0-1-1 0 0,-1 1 1 0 0,1 0-1 0 0,-1-1 1 0 0,1 1 0 0 0,0 0-1 0 0,-1-1 1 0 0,1 1 0 0 0,-1-1-1 0 0,1 1 1 0 0,-1-1 0 0 0,1 1-1 0 0,-1-1 1 0 0,0 0-1 0 0,1 1 1 0 0,-1-1 0 0 0,0 1-1 0 0,1-1 1 0 0,-1 0 0 0 0,0 1-1 0 0,0-1 1 0 0,1 0-1 0 0,-1 0 1 0 0,0 1 0 0 0,0-1-1 0 0,0 0 1 0 0,0 1 0 0 0,0-1-1 0 0,0 0 1 0 0,0 0-1 0 0,0 1 1 0 0,0-1 0 0 0,0 0-1 0 0,-1 1 1 0 0,1-1 0 0 0,0 0-1 0 0,0 1 1 0 0,-1-1 0 0 0,1 0-1 0 0,0 1 1 0 0,-1-1-1 0 0,1 1 1 0 0,-1-1 0 0 0,1 1-1 0 0,-1-1 1 0 0,1 1 0 0 0,-1-1-1 0 0,0 0 1 0 0,-13-11-853 0 0,-4-2-508 0 0</inkml:trace>
</inkml:ink>
</file>

<file path=ppt/ink/ink59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1:10:07.148"/>
    </inkml:context>
    <inkml:brush xml:id="br0">
      <inkml:brushProperty name="width" value="0.1" units="cm"/>
      <inkml:brushProperty name="height" value="0.1" units="cm"/>
    </inkml:brush>
  </inkml:definitions>
  <inkml:trace contextRef="#ctx0" brushRef="#br0">37 160 2417 0 0,'34'-7'3833'0'0,"47"-25"-3218"0"0,-33-2-283 0 0,-24 11-223 0 0,-20 19-115 0 0,-1 2 19 0 0,0-1 0 0 0,0 1 0 0 0,-1-1 0 0 0,1 0 0 0 0,-1 0 0 0 0,0 0 0 0 0,0 0 0 0 0,2-4 0 0 0,-4 6-9 0 0,0 0 0 0 0,0 1 0 0 0,0-1 1 0 0,0 0-1 0 0,0 0 0 0 0,0 0 0 0 0,-1 0 1 0 0,1 0-1 0 0,0 1 0 0 0,0-1 0 0 0,-1 0 0 0 0,1 0 1 0 0,-1 1-1 0 0,1-1 0 0 0,0 0 0 0 0,-1 0 1 0 0,1 1-1 0 0,-1-1 0 0 0,0 1 0 0 0,1-1 1 0 0,-1 0-1 0 0,0 1 0 0 0,1-1 0 0 0,-1 1 0 0 0,0-1 1 0 0,1 1-1 0 0,-1 0 0 0 0,0-1 0 0 0,0 1 1 0 0,0 0-1 0 0,1 0 0 0 0,-1-1 0 0 0,0 1 0 0 0,0 0 1 0 0,0 0-1 0 0,0 0 0 0 0,1 0 0 0 0,-2 0 1 0 0,-6-2 23 0 0,0 0 0 0 0,0 0 1 0 0,0 1-1 0 0,0 0 1 0 0,-1 0-1 0 0,1 1 0 0 0,0 0 1 0 0,0 1-1 0 0,-10 1 0 0 0,-44 14 444 0 0,54-14-379 0 0,-9 8 37 0 0,-3 12 149 0 0,0 3 177 0 0,10-9-268 0 0,8-3-80 0 0,1 9 44 0 0,2-14-107 0 0,-1-1 0 0 0,2 0 0 0 0,-1 0-1 0 0,1 0 1 0 0,0 0 0 0 0,3 7 0 0 0,-1-7-30 0 0,0-1 0 0 0,0-1 1 0 0,0 1-1 0 0,1-1 0 0 0,0 1 0 0 0,0-1 1 0 0,1 0-1 0 0,-1-1 0 0 0,1 0 1 0 0,0 0-1 0 0,0 0 0 0 0,0 0 0 0 0,1-1 1 0 0,7 3-1 0 0,9 3-496 0 0,0-2 0 0 0,44 10 0 0 0,-53-15 322 0 0,7-3 26 0 0,33-11-1312 0 0,-43 9 680 0 0,15-5-2215 0 0</inkml:trace>
</inkml:ink>
</file>

<file path=ppt/ink/ink59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1:10:07.631"/>
    </inkml:context>
    <inkml:brush xml:id="br0">
      <inkml:brushProperty name="width" value="0.1" units="cm"/>
      <inkml:brushProperty name="height" value="0.1" units="cm"/>
    </inkml:brush>
  </inkml:definitions>
  <inkml:trace contextRef="#ctx0" brushRef="#br0">258 2 4313 0 0,'-37'-1'2943'0'0,"11"1"-2039"0"0,0 0 0 0 0,-31 5 0 0 0,49-4-885 0 0,0 1 1 0 0,0 0 0 0 0,0 0 0 0 0,0 1-1 0 0,0 0 1 0 0,1 0 0 0 0,-1 1 0 0 0,1 0 0 0 0,0 0-1 0 0,0 1 1 0 0,-6 6 0 0 0,12-11-15 0 0,0 1 1 0 0,0-1 0 0 0,0 1-1 0 0,0 0 1 0 0,0-1 0 0 0,0 1-1 0 0,1 0 1 0 0,-1 0-1 0 0,0 0 1 0 0,0 0 0 0 0,1-1-1 0 0,-1 1 1 0 0,1 0 0 0 0,-1 0-1 0 0,1 0 1 0 0,-1 0-1 0 0,1 0 1 0 0,0 0 0 0 0,-1 1-1 0 0,1-1 1 0 0,0 0 0 0 0,0 0-1 0 0,0 0 1 0 0,0 0-1 0 0,0 0 1 0 0,0 0 0 0 0,0 0-1 0 0,0 0 1 0 0,0 0 0 0 0,1 1-1 0 0,-1-1 1 0 0,0 0-1 0 0,1 0 1 0 0,-1 0 0 0 0,1 0-1 0 0,-1 0 1 0 0,1 0 0 0 0,-1 0-1 0 0,1-1 1 0 0,0 1-1 0 0,-1 0 1 0 0,1 0 0 0 0,0 0-1 0 0,0-1 1 0 0,1 2 0 0 0,-1-1 46 0 0,34 7 74 0 0,-20-5-122 0 0,-12-2-12 0 0,0 1 0 0 0,0-1 0 0 0,1 0 0 0 0,-1-1 0 0 0,0 1 0 0 0,1 0 0 0 0,-1-1 0 0 0,0 0 0 0 0,1 0 0 0 0,-1 0 0 0 0,1 0 1 0 0,-1-1-1 0 0,0 1 0 0 0,1-1 0 0 0,-1 0 0 0 0,0 0 0 0 0,0 0 0 0 0,0 0 0 0 0,1 0 0 0 0,-1-1 0 0 0,0 1 0 0 0,-1-1 0 0 0,1 0 0 0 0,3-2 1 0 0,19-15-121 0 0,-23 18 114 0 0,0 0 1 0 0,0 0-1 0 0,0 0 0 0 0,1 0 0 0 0,-1-1 0 0 0,-1 1 0 0 0,1 0 0 0 0,0-1 0 0 0,0 1 0 0 0,0-1 0 0 0,-1 0 0 0 0,1 1 0 0 0,-1-1 0 0 0,1 0 0 0 0,-1 0 1 0 0,0 0-1 0 0,0 0 0 0 0,0 0 0 0 0,0-1 0 0 0,0 1 0 0 0,0 0 0 0 0,-1 0 0 0 0,1-5 0 0 0,-1 7 18 0 0,0-1-1 0 0,0 0 0 0 0,0 0 1 0 0,-1 1-1 0 0,1-1 0 0 0,0 0 1 0 0,-1 0-1 0 0,1 1 0 0 0,-1-1 1 0 0,1 0-1 0 0,-1 1 1 0 0,1-1-1 0 0,-1 0 0 0 0,1 1 1 0 0,-1-1-1 0 0,0 1 0 0 0,1-1 1 0 0,-1 1-1 0 0,0-1 0 0 0,1 1 1 0 0,-1 0-1 0 0,0-1 1 0 0,1 1-1 0 0,-1 0 0 0 0,0 0 1 0 0,0-1-1 0 0,0 1 0 0 0,1 0 1 0 0,-1 0-1 0 0,0 0 1 0 0,0 0-1 0 0,0 0 0 0 0,1 0 1 0 0,-1 0-1 0 0,-2 0 0 0 0,0 1 23 0 0,0 0 0 0 0,0 0 0 0 0,1 0-1 0 0,-1 1 1 0 0,0-1 0 0 0,0 0-1 0 0,0 1 1 0 0,1 0 0 0 0,-1 0 0 0 0,1 0-1 0 0,-1 0 1 0 0,1 0 0 0 0,-2 3 0 0 0,-7 7 54 0 0,1 0 0 0 0,1 1 0 0 0,0 1 0 0 0,1-1 0 0 0,1 1 0 0 0,0 1 0 0 0,0-1 0 0 0,2 1 0 0 0,0 0 0 0 0,0 0 0 0 0,2 1 0 0 0,-3 20 0 0 0,4-16 11 0 0,1-15-75 0 0,1 0-1 0 0,-1 0 0 0 0,1-1 0 0 0,0 1 1 0 0,0 0-1 0 0,0 0 0 0 0,1-1 0 0 0,-1 1 1 0 0,1 0-1 0 0,0-1 0 0 0,1 1 0 0 0,-1 0 1 0 0,1-1-1 0 0,0 0 0 0 0,0 1 0 0 0,4 5 1 0 0,0-2-1 0 0,0 1 1 0 0,1-1 0 0 0,0-1 0 0 0,1 1 0 0 0,-1-1 0 0 0,2 0 0 0 0,-1-1 0 0 0,1 0 0 0 0,-1 0-1 0 0,2-1 1 0 0,12 6 0 0 0,-9-6 0 0 0,0 0-1 0 0,1 0 1 0 0,26 4-1 0 0,-37-8-8 0 0,0-1 0 0 0,0 1-1 0 0,0-1 1 0 0,0 0 0 0 0,0 1 0 0 0,1-2-1 0 0,-1 1 1 0 0,0 0 0 0 0,0 0 0 0 0,0-1-1 0 0,0 0 1 0 0,0 0 0 0 0,0 0 0 0 0,-1 0-1 0 0,1 0 1 0 0,0 0 0 0 0,0-1 0 0 0,-1 1-1 0 0,1-1 1 0 0,-1 0 0 0 0,1 0 0 0 0,-1 0-1 0 0,0 0 1 0 0,3-2 0 0 0,-4 1-1 0 0,0 0 0 0 0,-1 0 1 0 0,1 0-1 0 0,0 0 0 0 0,-1 0 0 0 0,0-1 1 0 0,0 1-1 0 0,0 0 0 0 0,0 0 0 0 0,0 0 0 0 0,-1 0 1 0 0,1 0-1 0 0,-2-4 0 0 0,-10-36-2 0 0,11 40 0 0 0,-3-5-3 0 0,0 0-1 0 0,0 0 1 0 0,0 1 0 0 0,-1 0 0 0 0,-1 0 0 0 0,1 0 0 0 0,-1 0 0 0 0,0 1 0 0 0,0 0 0 0 0,-1 0 0 0 0,-10-7 0 0 0,-17-17-303 0 0,33 26-585 0 0,4 2 388 0 0</inkml:trace>
</inkml:ink>
</file>

<file path=ppt/ink/ink59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1:10:07.979"/>
    </inkml:context>
    <inkml:brush xml:id="br0">
      <inkml:brushProperty name="width" value="0.1" units="cm"/>
      <inkml:brushProperty name="height" value="0.1" units="cm"/>
    </inkml:brush>
  </inkml:definitions>
  <inkml:trace contextRef="#ctx0" brushRef="#br0">72 120 1720 0 0,'21'-83'1795'0'0,"-21"82"-1699"0"0,0 0 0 0 0,1-1 0 0 0,-1 1-1 0 0,0 0 1 0 0,0 0 0 0 0,0 0-1 0 0,0 0 1 0 0,0 0 0 0 0,0-1 0 0 0,0 1-1 0 0,0 0 1 0 0,0 0 0 0 0,0 0 0 0 0,-1 0-1 0 0,1 0 1 0 0,-1-1 0 0 0,1 1-1 0 0,0 0 1 0 0,-1 0 0 0 0,0 0 0 0 0,1 0-1 0 0,-1 0 1 0 0,0 1 0 0 0,1-1-1 0 0,-1 0 1 0 0,0 0 0 0 0,0 0 0 0 0,0 0-1 0 0,0 1 1 0 0,0-1 0 0 0,0 0 0 0 0,0 1-1 0 0,0-1 1 0 0,0 1 0 0 0,0-1-1 0 0,0 1 1 0 0,0 0 0 0 0,0-1 0 0 0,0 1-1 0 0,-2 0 1 0 0,-22 2 1044 0 0,15 2-683 0 0,6-2-331 0 0,1 0 0 0 0,-1 1 1 0 0,1-1-1 0 0,0 1 1 0 0,0-1-1 0 0,0 1 1 0 0,-4 6-1 0 0,2 11 296 0 0,10-2-50 0 0,-2-10-309 0 0,1-1-1 0 0,0 0 0 0 0,0 0 0 0 0,1 0 0 0 0,0-1 1 0 0,0 0-1 0 0,0 0 0 0 0,1 0 0 0 0,0 0 0 0 0,0-1 1 0 0,1 0-1 0 0,-1 0 0 0 0,1-1 0 0 0,0 0 1 0 0,10 5-1 0 0,-4-4-32 0 0,0 0 0 0 0,0 0 0 0 0,0-2 0 0 0,17 4 0 0 0,26-2-14 0 0,-51-5-9 0 0,0 0-1 0 0,0 0 1 0 0,0 0 0 0 0,0-1-1 0 0,0 0 1 0 0,0 0 0 0 0,0 0-1 0 0,0 0 1 0 0,0-1 0 0 0,0 0 0 0 0,0 0-1 0 0,-1-1 1 0 0,1 1 0 0 0,4-5-1 0 0,-7 6-1 0 0,0-1 0 0 0,0 0-1 0 0,0 0 1 0 0,-1 0 0 0 0,1 0 0 0 0,-1-1-1 0 0,0 1 1 0 0,1 0 0 0 0,-1-1 0 0 0,0 1-1 0 0,0-1 1 0 0,-1 1 0 0 0,1-1-1 0 0,0 1 1 0 0,-1-1 0 0 0,0 1 0 0 0,1-1-1 0 0,-1 0 1 0 0,0 1 0 0 0,0-1-1 0 0,-1 1 1 0 0,1-1 0 0 0,0 0 0 0 0,-1 1-1 0 0,0-1 1 0 0,1 1 0 0 0,-1-1 0 0 0,-2-2-1 0 0,1-1-31 0 0,-12-18-344 0 0,9 14-2431 0 0</inkml:trace>
</inkml:ink>
</file>

<file path=ppt/ink/ink59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1:10:08.335"/>
    </inkml:context>
    <inkml:brush xml:id="br0">
      <inkml:brushProperty name="width" value="0.1" units="cm"/>
      <inkml:brushProperty name="height" value="0.1" units="cm"/>
    </inkml:brush>
  </inkml:definitions>
  <inkml:trace contextRef="#ctx0" brushRef="#br0">176 1 5217 0 0,'-12'3'4731'0'0,"-13"-2"-3386"0"0,-13 0-1230 0 0,4 9 164 0 0,10-2-177 0 0,22-8-98 0 0,-8 4 8 0 0,-10 3 18 0 0,10-1 11 0 0,10-5-41 0 0,0-1 1 0 0,0 0 0 0 0,-1 0 0 0 0,1 0 0 0 0,0 0 0 0 0,0 0 0 0 0,0 0 0 0 0,0 0 0 0 0,0 0 0 0 0,0 1 0 0 0,0-1 0 0 0,0 0 0 0 0,0 0 0 0 0,0 0 0 0 0,0 0 0 0 0,0 0 0 0 0,0 0-1 0 0,0 1 1 0 0,0-1 0 0 0,0 0 0 0 0,0 0 0 0 0,0 0 0 0 0,0 0 0 0 0,0 0 0 0 0,0 0 0 0 0,0 0 0 0 0,0 0 0 0 0,0 1 0 0 0,1-1 0 0 0,-1 0 0 0 0,0 0 0 0 0,0 0 0 0 0,0 0 0 0 0,0 0 0 0 0,0 0-1 0 0,0 0 1 0 0,0 0 0 0 0,0 0 0 0 0,0 0 0 0 0,0 1 0 0 0,1-1 0 0 0,-1 0 0 0 0,0 0 0 0 0,0 0 0 0 0,0 0 0 0 0,0 0 0 0 0,0 0 0 0 0,0 0 0 0 0,0 0 0 0 0,1 0 0 0 0,-1 0 0 0 0,0 0 0 0 0,0 0-1 0 0,0 0 1 0 0,0 0 0 0 0,0 0 0 0 0,0 0 0 0 0,0 0 0 0 0,1 0 0 0 0,-1 0 0 0 0,0 0 0 0 0,0 0 0 0 0,0-1 0 0 0,51 9 35 0 0,25-3 64 0 0,-25-9-46 0 0,-17-3-41 0 0,-34 14-474 0 0,-2 11-349 0 0,2-16 514 0 0</inkml:trace>
</inkml:ink>
</file>

<file path=ppt/ink/ink59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1:10:08.701"/>
    </inkml:context>
    <inkml:brush xml:id="br0">
      <inkml:brushProperty name="width" value="0.1" units="cm"/>
      <inkml:brushProperty name="height" value="0.1" units="cm"/>
    </inkml:brush>
  </inkml:definitions>
  <inkml:trace contextRef="#ctx0" brushRef="#br0">0 1 3057 0 0,'9'0'5563'0'0,"-6"12"-4028"0"0,-1 13-1464 0 0,1 2-15 0 0,10 58 443 0 0,-11-77-403 0 0,0 1 0 0 0,1-1 0 0 0,0 1 0 0 0,0-1 0 0 0,1 0 0 0 0,0 0 0 0 0,8 13 0 0 0,6 2 259 0 0,-14-16-377 0 0,1 0 0 0 0,0 0 0 0 0,1-1 0 0 0,0 0 0 0 0,12 10 1 0 0,-16-14-80 0 0,1-1 1 0 0,-1 0-1 0 0,1 1 1 0 0,-1-1-1 0 0,1 0 1 0 0,0 0-1 0 0,0-1 1 0 0,0 1-1 0 0,-1-1 1 0 0,1 1-1 0 0,0-1 1 0 0,0 0-1 0 0,0 0 1 0 0,0 0-1 0 0,0 0 1 0 0,0-1-1 0 0,-1 1 1 0 0,1-1-1 0 0,0 0 1 0 0,0 0 0 0 0,3-1-1 0 0,9-4-459 0 0</inkml:trace>
</inkml:ink>
</file>

<file path=ppt/ink/ink59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1:10:09.031"/>
    </inkml:context>
    <inkml:brush xml:id="br0">
      <inkml:brushProperty name="width" value="0.1" units="cm"/>
      <inkml:brushProperty name="height" value="0.1" units="cm"/>
    </inkml:brush>
  </inkml:definitions>
  <inkml:trace contextRef="#ctx0" brushRef="#br0">1 2 5289 0 0,'8'-1'6136'0'0,"12"11"-6759"0"0,-10-5 1133 0 0,5 3-497 0 0,12 7 104 0 0,0-2-1 0 0,34 12 0 0 0,-45-19-48 0 0,3 5 37 0 0,1 5-1 0 0,-13-6-28 0 0,-10 7-13 0 0,-8-3-20 0 0,3-6-1 0 0,-43 27 57 0 0,28-25-143 0 0,9-6-57 0 0,1-1 43 0 0,-6 4-299 0 0,14-5 133 0 0,0 0 0 0 0,0 0 0 0 0,-1-1 1 0 0,1 1-1 0 0,0-1 0 0 0,-1-1 0 0 0,-7 1 0 0 0,8-3-704 0 0,3-1-433 0 0</inkml:trace>
</inkml:ink>
</file>

<file path=ppt/ink/ink5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23:33:17.948"/>
    </inkml:context>
    <inkml:brush xml:id="br0">
      <inkml:brushProperty name="width" value="0.05" units="cm"/>
      <inkml:brushProperty name="height" value="0.05" units="cm"/>
      <inkml:brushProperty name="color" value="#E71224"/>
    </inkml:brush>
  </inkml:definitions>
  <inkml:trace contextRef="#ctx0" brushRef="#br0">1 0 6481 0 0,'0'4'6747'0'0,"8"36"-6687"0"0,17 34 256 0 0,45 90 0 0 0,-55-123-7 0 0,-14-37-312 0 0,0 0-1 0 0,0 0 1 0 0,1 1 0 0 0,-1-1-1 0 0,1 0 1 0 0,0-1-1 0 0,1 1 1 0 0,-1 0-1 0 0,4 4 1 0 0,-7-9-270 0 0,0-1 0 0 0,0 1-1 0 0,1 0 1 0 0,-1-1 0 0 0,0 1 0 0 0,1 0 0 0 0,-1-1-1 0 0,1 1 1 0 0,0-1 0 0 0,-1 1 0 0 0,1-1-1 0 0,0 1 1 0 0,0-1 0 0 0,0 1 0 0 0,0-1 0 0 0,0 1-1 0 0,0-1 1 0 0,1 1 0 0 0,-1 0 0 0 0,1-3-1 0 0,13-39-4130 0 0,-12 37 4539 0 0,21-64-445 0 0,-20 56 1547 0 0,0 0-1 0 0,0 0 1 0 0,0-23 0 0 0,-3 35-400 0 0,1 3-363 0 0,-1 2-133 0 0,0-2 116 0 0,1 22 77 0 0,5 11-133 0 0,-3-22-266 0 0,1 0 0 0 0,1 0 0 0 0,0-1 0 0 0,12 21 0 0 0,-6-12 261 0 0,14 19 664 0 0,-24-37-1014 0 0,1-1 1 0 0,-1 0-1 0 0,1 0 0 0 0,0 0 1 0 0,-1 0-1 0 0,1 0 1 0 0,0 0-1 0 0,0 0 1 0 0,-1-1-1 0 0,1 1 0 0 0,0 0 1 0 0,0-1-1 0 0,0 0 1 0 0,0 1-1 0 0,0-1 0 0 0,0 0 1 0 0,0 0-1 0 0,0 0 1 0 0,0 0-1 0 0,0-1 0 0 0,-1 1 1 0 0,4-1-1 0 0,4-2 113 0 0,22-19 603 0 0,-23 13-582 0 0,2-1-72 0 0,-3 3-107 0 0,27-31 129 0 0,4-27-80 0 0,-30 50-63 0 0,-3 4-33 0 0,2 0 0 0 0,-1 0 1 0 0,1 1-1 0 0,14-15 1 0 0,-19 22 26 0 0,1 1 0 0 0,0-1-1 0 0,-1 1 1 0 0,1-1 0 0 0,0 1 0 0 0,1 0 0 0 0,-1 0 0 0 0,0 0-1 0 0,1 0 1 0 0,-1 1 0 0 0,1-1 0 0 0,-1 1 0 0 0,1 0 0 0 0,0 0 0 0 0,-1 0-1 0 0,1 1 1 0 0,0-1 0 0 0,0 1 0 0 0,4 0 0 0 0,33 3-64 0 0,-29-3 77 0 0,1 0 0 0 0,-1 1 0 0 0,0 1 0 0 0,0 0 0 0 0,16 5 0 0 0,-16-4 8 0 0,5-2-3 0 0,11 3 9 0 0,-7-8 9 0 0,-14-6 17 0 0,-11 3 19 0 0,4 6-47 0 0,-1 0-1 0 0,0 0 0 0 0,0 0 1 0 0,-1 0-1 0 0,1 0 0 0 0,0 1 1 0 0,0-1-1 0 0,0 0 1 0 0,0 1-1 0 0,-1-1 0 0 0,1 1 1 0 0,0-1-1 0 0,0 1 0 0 0,-1 0 1 0 0,1 0-1 0 0,0-1 0 0 0,-1 1 1 0 0,-1 0-1 0 0,-34 11 19 0 0,24-5-15 0 0,-1 1 0 0 0,1 0 0 0 0,0 1 0 0 0,1 0 0 0 0,0 1 0 0 0,0 1 0 0 0,-10 10 0 0 0,17-15 8 0 0,0 0-1 0 0,1 0 1 0 0,0 0 0 0 0,-1 1-1 0 0,2 0 1 0 0,-1-1-1 0 0,1 1 1 0 0,0 1-1 0 0,0-1 1 0 0,1 0 0 0 0,-1 1-1 0 0,1-1 1 0 0,1 1-1 0 0,-1 0 1 0 0,1-1 0 0 0,1 1-1 0 0,-1 0 1 0 0,1 0-1 0 0,1 13 1 0 0,0-16-3 0 0,1 1 0 0 0,-1 0 0 0 0,1-1 1 0 0,0 1-1 0 0,0-1 0 0 0,0 0 0 0 0,0 0 0 0 0,1 1 1 0 0,0-1-1 0 0,0-1 0 0 0,0 1 0 0 0,0 0 0 0 0,0-1 1 0 0,1 0-1 0 0,0 0 0 0 0,7 5 0 0 0,-3-3 17 0 0,0 0 0 0 0,0-1 0 0 0,1 0 0 0 0,-1-1 0 0 0,1 0 0 0 0,0 0 0 0 0,16 2 0 0 0,-2-1 2 0 0,1-2 0 0 0,0 0 0 0 0,0-2 0 0 0,0-1 0 0 0,35-5-1 0 0,-44 3-292 0 0,1 0-1 0 0,-1-1 0 0 0,0-1 1 0 0,-1 0-1 0 0,1-1 0 0 0,-1-1 1 0 0,0 0-1 0 0,0-1 0 0 0,14-12 0 0 0,-17 12-696 0 0,-2 1-455 0 0</inkml:trace>
</inkml:ink>
</file>

<file path=ppt/ink/ink59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1:10:09.365"/>
    </inkml:context>
    <inkml:brush xml:id="br0">
      <inkml:brushProperty name="width" value="0.1" units="cm"/>
      <inkml:brushProperty name="height" value="0.1" units="cm"/>
    </inkml:brush>
  </inkml:definitions>
  <inkml:trace contextRef="#ctx0" brushRef="#br0">1 41 3945 0 0,'64'-20'4969'0'0,"43"7"-4434"0"0,-65 9 448 0 0,-33 3-934 0 0,0 0 1 0 0,1 0 0 0 0,-1 1-1 0 0,1 0 1 0 0,-1 1 0 0 0,1 0 0 0 0,-1 0-1 0 0,0 1 1 0 0,0 0 0 0 0,11 4-1 0 0,-20-6-44 0 0,0 0 0 0 0,0 0 0 0 0,1 0 0 0 0,-1 0 0 0 0,0 0 0 0 0,0 0-1 0 0,0 0 1 0 0,0 0 0 0 0,1 0 0 0 0,-1 0 0 0 0,0 0 0 0 0,0 1 0 0 0,0-1-1 0 0,0 0 1 0 0,1 0 0 0 0,-1 0 0 0 0,0 0 0 0 0,0 0 0 0 0,0 0 0 0 0,0 0-1 0 0,0 1 1 0 0,0-1 0 0 0,1 0 0 0 0,-1 0 0 0 0,0 0 0 0 0,0 0 0 0 0,0 1-1 0 0,0-1 1 0 0,0 0 0 0 0,0 0 0 0 0,0 0 0 0 0,0 0 0 0 0,0 1 0 0 0,0-1-1 0 0,0 0 1 0 0,0 0 0 0 0,0 0 0 0 0,0 0 0 0 0,0 1 0 0 0,0-1 0 0 0,0 0-1 0 0,0 0 1 0 0,0 0 0 0 0,0 1 0 0 0,0-1 0 0 0,0 0 0 0 0,0 0 0 0 0,0 0-1 0 0,0 0 1 0 0,0 0 0 0 0,-1 1 0 0 0,1-1 0 0 0,0 0 0 0 0,0 0 0 0 0,0 0 0 0 0,0 0-1 0 0,0 0 1 0 0,0 1 0 0 0,-1-1 0 0 0,1 0 0 0 0,0 0 0 0 0,-18 10 333 0 0,-2 1-328 0 0,-38 27 102 0 0,12-10 125 0 0,2 1 0 0 0,-50 44 0 0 0,92-70-213 0 0,-1-1 1 0 0,0 0-1 0 0,1 1 1 0 0,0-1 0 0 0,-1 1-1 0 0,1 0 1 0 0,0 0-1 0 0,1 0 1 0 0,-1 0 0 0 0,0 0-1 0 0,1 0 1 0 0,0 1-1 0 0,-1-1 1 0 0,1 0 0 0 0,1 1-1 0 0,-1-1 1 0 0,0 1-1 0 0,1-1 1 0 0,0 1 0 0 0,-1-1-1 0 0,2 1 1 0 0,-1 5-1 0 0,2-4 24 0 0,0 0 0 0 0,0-1 0 0 0,1 0-1 0 0,-1 1 1 0 0,1-1 0 0 0,0 0 0 0 0,0 0-1 0 0,0 0 1 0 0,0-1 0 0 0,1 1 0 0 0,0-1-1 0 0,0 0 1 0 0,0 0 0 0 0,0 0 0 0 0,0 0 0 0 0,5 2-1 0 0,22 10-68 0 0,1-1-1 0 0,0-1 1 0 0,1-2-1 0 0,0-1 1 0 0,1-2 0 0 0,0-1-1 0 0,0-2 1 0 0,0-1-1 0 0,1-2 1 0 0,-1-1-1 0 0,40-5 1 0 0,-66 4-104 0 0,1-1 1 0 0,0 0-1 0 0,-1-1 0 0 0,1 0 0 0 0,9-4 1 0 0,-12 0-384 0 0</inkml:trace>
  <inkml:trace contextRef="#ctx0" brushRef="#br0" timeOffset="1">110 194 5465 0 0,'48'1'5175'0'0,"0"-5"-4197"0"0,-26 2-1061 0 0,0 0 0 0 0,36 3 0 0 0,-14 6 204 0 0,29 2-1897 0 0,-59-9 728 0 0</inkml:trace>
</inkml:ink>
</file>

<file path=ppt/ink/ink59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1:10:09.697"/>
    </inkml:context>
    <inkml:brush xml:id="br0">
      <inkml:brushProperty name="width" value="0.1" units="cm"/>
      <inkml:brushProperty name="height" value="0.1" units="cm"/>
    </inkml:brush>
  </inkml:definitions>
  <inkml:trace contextRef="#ctx0" brushRef="#br0">188 62 4201 0 0,'4'-18'5113'0'0,"-4"16"-5047"0"0,0 1 1 0 0,0 0-1 0 0,1 0 1 0 0,-1-1 0 0 0,0 1-1 0 0,1 0 1 0 0,-1 0-1 0 0,1-1 1 0 0,-1 1-1 0 0,1 0 1 0 0,-1 0-1 0 0,1 0 1 0 0,0 0-1 0 0,0 0 1 0 0,-1 0-1 0 0,1 0 1 0 0,0 0-1 0 0,0 0 1 0 0,0 0-1 0 0,0 0 1 0 0,0 1-1 0 0,2-2 1 0 0,-2 2-56 0 0,-1 0-1 0 0,0 0 1 0 0,0-1 0 0 0,1 1 0 0 0,-1 0 0 0 0,0 0 0 0 0,1 0 0 0 0,-1 0 0 0 0,0 0-1 0 0,0 0 1 0 0,1-1 0 0 0,-1 1 0 0 0,0 0 0 0 0,0 0 0 0 0,0 0 0 0 0,1-1 0 0 0,-1 1-1 0 0,0 0 1 0 0,0 0 0 0 0,0-1 0 0 0,0 1 0 0 0,1 0 0 0 0,-1-1 0 0 0,0 1 0 0 0,0 0-1 0 0,0 0 1 0 0,0-1 0 0 0,0 1 0 0 0,0 0 0 0 0,0-1 0 0 0,0 1 0 0 0,0 0-1 0 0,0 0 1 0 0,0-1 0 0 0,0 1 0 0 0,0 0 0 0 0,0-1 0 0 0,0 1 0 0 0,0 0 0 0 0,0-1-1 0 0,0 1 1 0 0,-1 0 0 0 0,1 0 0 0 0,0-1 0 0 0,0 1 0 0 0,0 0 0 0 0,0 0 0 0 0,-1-1-1 0 0,1 1 1 0 0,0 0 0 0 0,0 0 0 0 0,0 0 0 0 0,-1-1 0 0 0,1 1 0 0 0,0 0 0 0 0,0 0-1 0 0,-1 0 1 0 0,1 0 0 0 0,0 0 0 0 0,-1-1 0 0 0,1 1 0 0 0,0 0 0 0 0,0 0 0 0 0,-1 0-1 0 0,-22-3 391 0 0,7 4-324 0 0,-1 2 0 0 0,0 0 0 0 0,-29 9 0 0 0,40-9-46 0 0,-1 0 0 0 0,1 1 0 0 0,0-1 0 0 0,0 1 0 0 0,0 1 0 0 0,1-1 0 0 0,-1 1 0 0 0,1 0 0 0 0,0 0 0 0 0,1 1 0 0 0,-1-1 0 0 0,1 1 0 0 0,0 0 1 0 0,0 0-1 0 0,1 0 0 0 0,-3 8 0 0 0,6-11-16 0 0,0-1-1 0 0,0 0 1 0 0,0 1 0 0 0,1-1 0 0 0,-1 1 0 0 0,1-1-1 0 0,0 0 1 0 0,0 1 0 0 0,0-1 0 0 0,0 0 0 0 0,0 0 0 0 0,0 0-1 0 0,0 0 1 0 0,1 0 0 0 0,-1 0 0 0 0,1 0 0 0 0,0 0 0 0 0,-1-1-1 0 0,4 3 1 0 0,40 33-215 0 0,-44-37 184 0 0,8 6-66 0 0,1-1 1 0 0,-1 0-1 0 0,1-1 1 0 0,0 0-1 0 0,0 0 1 0 0,1-1-1 0 0,-1-1 1 0 0,0 0-1 0 0,1 0 1 0 0,19 0 0 0 0,2-2-400 0 0</inkml:trace>
</inkml:ink>
</file>

<file path=ppt/ink/ink59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1:10:10.045"/>
    </inkml:context>
    <inkml:brush xml:id="br0">
      <inkml:brushProperty name="width" value="0.1" units="cm"/>
      <inkml:brushProperty name="height" value="0.1" units="cm"/>
    </inkml:brush>
  </inkml:definitions>
  <inkml:trace contextRef="#ctx0" brushRef="#br0">164 213 5929 0 0,'0'1'145'0'0,"0"-1"0"0"0,0 1 0 0 0,0-1 0 0 0,0 1 0 0 0,0-1 0 0 0,-1 1 0 0 0,1-1 0 0 0,0 1 1 0 0,0-1-1 0 0,-1 1 0 0 0,1-1 0 0 0,0 1 0 0 0,0-1 0 0 0,-1 1 0 0 0,1-1 0 0 0,0 1 0 0 0,-1-1 0 0 0,1 0 0 0 0,-1 1 0 0 0,1-1 0 0 0,-1 0 0 0 0,1 1 0 0 0,-1-1 0 0 0,1 0 0 0 0,0 0 0 0 0,-1 1 0 0 0,0-1 0 0 0,1 0 0 0 0,-1 0 0 0 0,1 0 0 0 0,-1 0 0 0 0,1 0 0 0 0,-1 0 0 0 0,1 0 0 0 0,-1 0 0 0 0,1 0 0 0 0,-1 0 0 0 0,1 0 0 0 0,-1 0 0 0 0,0 0 0 0 0,1 0 0 0 0,-1 0 0 0 0,1-1 0 0 0,-1 1 0 0 0,1 0 0 0 0,-1 0 0 0 0,1-1 1 0 0,0 1-1 0 0,-1 0 0 0 0,1 0 0 0 0,-1-1 0 0 0,-24-31 266 0 0,3 3-285 0 0,11 18-121 0 0,-45-49 18 0 0,53 57-20 0 0,0 0 1 0 0,0 0 0 0 0,1-1-1 0 0,-1 1 1 0 0,1-1 0 0 0,0 0-1 0 0,0 0 1 0 0,0 1 0 0 0,1-1-1 0 0,0 0 1 0 0,-1-1-1 0 0,1 1 1 0 0,1 0 0 0 0,-1 0-1 0 0,1 0 1 0 0,-1-5 0 0 0,2 8-6 0 0,-1 0 1 0 0,0-1-1 0 0,1 1 1 0 0,-1 0-1 0 0,1 0 1 0 0,0 0-1 0 0,-1 0 1 0 0,1 0-1 0 0,0 0 1 0 0,0 0-1 0 0,-1 0 1 0 0,1 0 0 0 0,0 1-1 0 0,0-1 1 0 0,0 0-1 0 0,0 0 1 0 0,0 1-1 0 0,0-1 1 0 0,0 1-1 0 0,0-1 1 0 0,1 1-1 0 0,-1-1 1 0 0,0 1-1 0 0,0 0 1 0 0,0-1-1 0 0,1 1 1 0 0,-1 0-1 0 0,0 0 1 0 0,0 0-1 0 0,0 0 1 0 0,3 0-1 0 0,45 7-325 0 0,-32-3 119 0 0,128 24-1375 0 0,-118-25 965 0 0</inkml:trace>
</inkml:ink>
</file>

<file path=ppt/ink/ink59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1:10:10.719"/>
    </inkml:context>
    <inkml:brush xml:id="br0">
      <inkml:brushProperty name="width" value="0.1" units="cm"/>
      <inkml:brushProperty name="height" value="0.1" units="cm"/>
    </inkml:brush>
  </inkml:definitions>
  <inkml:trace contextRef="#ctx0" brushRef="#br0">211 90 5089 0 0,'-5'-4'5309'0'0,"-17"-6"-4617"0"0,11 9-607 0 0,0 0 0 0 0,0 1 0 0 0,0 0 0 0 0,0 1 0 0 0,0 0 1 0 0,0 0-1 0 0,-18 6 0 0 0,-9 8 123 0 0,12 0 65 0 0,13 1-82 0 0,12-14-175 0 0,1-1 0 0 0,0 1 0 0 0,0-1-1 0 0,0 1 1 0 0,0-1 0 0 0,1 1 0 0 0,-1-1-1 0 0,0 1 1 0 0,1-1 0 0 0,-1 1 0 0 0,1-1-1 0 0,-1 0 1 0 0,1 1 0 0 0,-1-1 0 0 0,1 1-1 0 0,0-1 1 0 0,1 1 0 0 0,21 24 215 0 0,-7-13-132 0 0,14 11 1 0 0,-23-17-76 0 0,0-2-1 0 0,0 1 0 0 0,1-1 1 0 0,0 0-1 0 0,-1 0 0 0 0,1-1 1 0 0,1 0-1 0 0,-1 0 0 0 0,12 2 1 0 0,-8-2-21 0 0,6 1 12 0 0,1 0 0 0 0,24 3 1 0 0,-37-7-11 0 0,-1 0 0 0 0,1-1 0 0 0,0 0 0 0 0,-1-1 0 0 0,1 1 1 0 0,-1-1-1 0 0,1 0 0 0 0,-1 0 0 0 0,1-1 0 0 0,-1 0 1 0 0,0 0-1 0 0,9-4 0 0 0,-13 5-3 0 0,0 0-1 0 0,0 1 1 0 0,0-1-1 0 0,0 0 1 0 0,0 0 0 0 0,-1 0-1 0 0,1 1 1 0 0,0-1 0 0 0,0 0-1 0 0,-1 0 1 0 0,1 0-1 0 0,-1 0 1 0 0,1 0 0 0 0,-1-1-1 0 0,1 1 1 0 0,-1-1 0 0 0,1-1 0 0 0,-1-1 1 0 0,1 0-1 0 0,-1 1 1 0 0,0-1 0 0 0,0 1-1 0 0,0-1 1 0 0,-1 1 0 0 0,-1-7-1 0 0,-11-30 14 0 0,4 21-3 0 0,5 14-11 0 0,0-1 0 0 0,0 1 1 0 0,0 0-1 0 0,-1 0 0 0 0,0 0 1 0 0,0 1-1 0 0,0 0 0 0 0,0 0 0 0 0,-8-4 1 0 0,-60-32-203 0 0,33 19-127 0 0,16 8 42 0 0,1 1 0 0 0,-35-12 0 0 0,41 20-365 0 0</inkml:trace>
</inkml:ink>
</file>

<file path=ppt/ink/ink59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1:12:43.897"/>
    </inkml:context>
    <inkml:brush xml:id="br0">
      <inkml:brushProperty name="width" value="0.05" units="cm"/>
      <inkml:brushProperty name="height" value="0.05" units="cm"/>
      <inkml:brushProperty name="color" value="#E71224"/>
    </inkml:brush>
  </inkml:definitions>
  <inkml:trace contextRef="#ctx0" brushRef="#br0">747 109 5057 0 0,'65'-32'1924'0'0,"-64"31"-1865"0"0,0 1 0 0 0,0-1 0 0 0,-1 0-1 0 0,1 0 1 0 0,0 0 0 0 0,-1 0 0 0 0,1 0-1 0 0,-1 0 1 0 0,0 0 0 0 0,1 0-1 0 0,-1 0 1 0 0,0 0 0 0 0,1 0 0 0 0,-1 0-1 0 0,0 0 1 0 0,0-1 0 0 0,0 1 0 0 0,0 0-1 0 0,0 0 1 0 0,0 0 0 0 0,0 0-1 0 0,-1 0 1 0 0,1 0 0 0 0,0 0 0 0 0,-1 0-1 0 0,1 0 1 0 0,0 0 0 0 0,-1 0-1 0 0,1 0 1 0 0,-1 0 0 0 0,0 0 0 0 0,1 0-1 0 0,-1 0 1 0 0,0 0 0 0 0,1 0 0 0 0,-1 1-1 0 0,0-1 1 0 0,0 0 0 0 0,0 1-1 0 0,0-1 1 0 0,0 0 0 0 0,0 1 0 0 0,0-1-1 0 0,0 1 1 0 0,0-1 0 0 0,0 1 0 0 0,0 0-1 0 0,0 0 1 0 0,0-1 0 0 0,0 1-1 0 0,0 0 1 0 0,0 0 0 0 0,0 0 0 0 0,-1 0-1 0 0,1 0 1 0 0,0 0 0 0 0,0 0-1 0 0,0 1 1 0 0,-2-1 0 0 0,-41 31 69 0 0,33-21-88 0 0,0 1 1 0 0,2 0 0 0 0,-16 22-1 0 0,-1 10 99 0 0,-23 50-1 0 0,20-35 15 0 0,-4 8-86 0 0,-44 79 25 0 0,43-91-68 0 0,10-22-12 0 0,17-25-1 0 0,0 0 1 0 0,0 0 0 0 0,-1 0-1 0 0,0-1 1 0 0,0 0 0 0 0,-1-1-1 0 0,-13 7 1 0 0,18-9-6 0 0,1-2 0 0 0,-1 1 1 0 0,0 0-1 0 0,0-1 0 0 0,1 0 0 0 0,-1 0 0 0 0,0 0 0 0 0,0 0 0 0 0,0-1 0 0 0,0 1 1 0 0,0-1-1 0 0,0 0 0 0 0,0 0 0 0 0,0-1 0 0 0,0 1 0 0 0,0-1 0 0 0,0 0 1 0 0,0 0-1 0 0,-7-3 0 0 0,6-1-1 0 0,1 0-1 0 0,0 0 1 0 0,1 0 0 0 0,-1 0 0 0 0,1-1-1 0 0,0 0 1 0 0,0 1 0 0 0,1-1 0 0 0,0 0-1 0 0,0 0 1 0 0,0-1 0 0 0,-1-9 0 0 0,1 9 1 0 0,-8-44 61 0 0,2 0 0 0 0,2 0 0 0 0,2 0 0 0 0,3-1 0 0 0,2 1 0 0 0,12-82 0 0 0,-13 128-57 0 0,2-9 98 0 0,0-1 0 0 0,1 0 0 0 0,1 1 0 0 0,7-20 0 0 0,-10 30-93 0 0,0 1 0 0 0,1-1 0 0 0,0 1 0 0 0,0 0 0 0 0,0 0 1 0 0,0 0-1 0 0,0 0 0 0 0,0 0 0 0 0,1 0 0 0 0,-1 1 0 0 0,1-1 0 0 0,0 1 1 0 0,0 0-1 0 0,0-1 0 0 0,0 1 0 0 0,0 1 0 0 0,1-1 0 0 0,-1 0 1 0 0,0 1-1 0 0,1 0 0 0 0,-1 0 0 0 0,1 0 0 0 0,0 0 0 0 0,7-1 0 0 0,-3 3-10 0 0,1 0 0 0 0,0 0 0 0 0,-1 1 0 0 0,1 0 0 0 0,-1 1 0 0 0,1 0-1 0 0,-1 0 1 0 0,0 0 0 0 0,0 1 0 0 0,-1 1 0 0 0,1-1 0 0 0,7 7 0 0 0,16 12 12 0 0,36 34 0 0 0,-20-15-12 0 0,24 19 3 0 0,91 82 40 0 0,-157-138-45 0 0,310 312 106 0 0,-296-290-86 0 0,-11-12-1 0 0,-8-15-21 0 0,0 0-1 0 0,0 0 0 0 0,0 0 1 0 0,0 0-1 0 0,0 1 1 0 0,0-1-1 0 0,0 0 1 0 0,0 0-1 0 0,0 0 0 0 0,1 0 1 0 0,-1 0-1 0 0,0 0 1 0 0,0 0-1 0 0,0 0 0 0 0,0 1 1 0 0,0-1-1 0 0,0 0 1 0 0,0 0-1 0 0,0 0 0 0 0,0 0 1 0 0,0 0-1 0 0,0 0 1 0 0,0 1-1 0 0,0-1 1 0 0,0 0-1 0 0,0 0 0 0 0,0 0 1 0 0,0 0-1 0 0,0 0 1 0 0,0 0-1 0 0,0 1 0 0 0,0-1 1 0 0,0 0-1 0 0,0 0 1 0 0,0 0-1 0 0,0 0 1 0 0,-1 0-1 0 0,1 0 0 0 0,0 0 1 0 0,0 0-1 0 0,0 1 1 0 0,0-1-1 0 0,0 0 0 0 0,0 0 1 0 0,0 0-1 0 0,0 0 1 0 0,0 0-1 0 0,-1 0 1 0 0,1 0-1 0 0,0 0 0 0 0,0 0 1 0 0,0 0-1 0 0,0 0 1 0 0,0 0-1 0 0,0 0 0 0 0,0 0 1 0 0,-1 0-1 0 0,1 0 1 0 0,0 0-1 0 0,0 0 0 0 0,0 0 1 0 0,-25-19-17 0 0,3-1-7 0 0,15 15 22 0 0,-10-9-31 0 0,0 0 0 0 0,-1 2 0 0 0,-1 0 0 0 0,0 1 0 0 0,-34-14 0 0 0,51 24 31 0 0,-47-16-36 0 0,-21-4-55 0 0,40 13 33 0 0,0 2 0 0 0,0 1-1 0 0,-1 1 1 0 0,-43 1 0 0 0,-35 2 46 0 0,-103 1 56 0 0,65 11 143 0 0,0 9 34 0 0,147-20-219 0 0,0 0 0 0 0,0 0-1 0 0,0 0 1 0 0,0 0-1 0 0,0 0 1 0 0,0 0-1 0 0,0 0 1 0 0,0 0 0 0 0,0-1-1 0 0,0 1 1 0 0,0 0-1 0 0,0 0 1 0 0,0 0-1 0 0,0 0 1 0 0,0 0 0 0 0,0 0-1 0 0,0 0 1 0 0,0 0-1 0 0,0 0 1 0 0,0 0-1 0 0,0 0 1 0 0,0 0 0 0 0,0 0-1 0 0,0 0 1 0 0,0 0-1 0 0,-1-1 1 0 0,1 1-1 0 0,0 0 1 0 0,0 0-1 0 0,0 0 1 0 0,0 0 0 0 0,0 0-1 0 0,0 0 1 0 0,0 0-1 0 0,0 0 1 0 0,0 0-1 0 0,13-7 33 0 0,23-6 18 0 0,39 2 80 0 0,211-50 61 0 0,-201 37-101 0 0,57-21 64 0 0,56-25-98 0 0,-114 38-25 0 0,30-10-14 0 0,-1 1-14 0 0,-62 18-35 0 0,-30 13-208 0 0,0 1 1 0 0,39-12-1 0 0,-33 21-689 0 0,-27-1 846 0 0,1 1 1 0 0,-1 0-1 0 0,1 0 0 0 0,0 0 1 0 0,-1 0-1 0 0,1 0 1 0 0,-1 0-1 0 0,1 0 1 0 0,0 0-1 0 0,-1 0 1 0 0,1 1-1 0 0,0-1 1 0 0,-1 0-1 0 0,1 0 1 0 0,-1 0-1 0 0,1 1 1 0 0,-1-1-1 0 0,1 0 0 0 0,-1 1 1 0 0,1-1-1 0 0,-1 1 1 0 0,1-1-1 0 0,-1 0 1 0 0,1 1-1 0 0,-1-1 1 0 0,0 1-1 0 0,1-1 1 0 0,0 2-1 0 0,-3 4-1402 0 0</inkml:trace>
</inkml:ink>
</file>

<file path=ppt/ink/ink59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1:13:01.196"/>
    </inkml:context>
    <inkml:brush xml:id="br0">
      <inkml:brushProperty name="width" value="0.05" units="cm"/>
      <inkml:brushProperty name="height" value="0.05" units="cm"/>
      <inkml:brushProperty name="color" value="#E71224"/>
    </inkml:brush>
  </inkml:definitions>
  <inkml:trace contextRef="#ctx0" brushRef="#br0">25 200 7890 0 0,'-13'53'646'0'0,"13"-53"-610"0"0,0 0-1 0 0,0 0 0 0 0,0 1 0 0 0,0-1 0 0 0,0 0 0 0 0,0 0 0 0 0,0 0 0 0 0,0 1 0 0 0,0-1 0 0 0,0 0 0 0 0,0 0 1 0 0,0 0-1 0 0,0 1 0 0 0,0-1 0 0 0,0 0 0 0 0,0 0 0 0 0,-1 0 0 0 0,1 0 0 0 0,0 1 0 0 0,0-1 0 0 0,0 0 0 0 0,0 0 0 0 0,0 0 1 0 0,0 0-1 0 0,-1 1 0 0 0,1-1 0 0 0,0 0 0 0 0,0 0 0 0 0,0 0 0 0 0,0 0 0 0 0,-1 0 0 0 0,1 0 0 0 0,0 0 0 0 0,0 0 1 0 0,0 0-1 0 0,-1 1 0 0 0,1-1 0 0 0,0 0 0 0 0,0 0 0 0 0,0 0 0 0 0,0 0 0 0 0,-1 0 0 0 0,1 0 0 0 0,0 0 0 0 0,0 0 0 0 0,0 0 1 0 0,-1 0-1 0 0,1-1 0 0 0,0 1 0 0 0,0 0 0 0 0,0 0 0 0 0,-1 0 0 0 0,1 0 0 0 0,0 0 0 0 0,0 0 0 0 0,0 0 0 0 0,0 0 1 0 0,-1 0-1 0 0,1-1 0 0 0,0 1 0 0 0,0 0 0 0 0,0 0 0 0 0,0 0 0 0 0,0 0 0 0 0,-1-1 0 0 0,1 1 0 0 0,0 0 0 0 0,0 0 1 0 0,-2-16 1286 0 0,12-1-1181 0 0,0 1 0 0 0,2 0 0 0 0,18-21 0 0 0,-27 34-124 0 0,13-18 48 0 0,0-6 22 0 0,-14 22-73 0 0,0 1-1 0 0,1-1 1 0 0,-1 1 0 0 0,1 0-1 0 0,0 0 1 0 0,0 0 0 0 0,1 1-1 0 0,5-6 1 0 0,10-8 34 0 0,18-10 91 0 0,-37 27-132 0 0,1 0-1 0 0,-1 0 1 0 0,0-1 0 0 0,0 1 0 0 0,1 0 0 0 0,-1 0 0 0 0,0-1-1 0 0,0 1 1 0 0,0 0 0 0 0,1-1 0 0 0,-1 1 0 0 0,0 0-1 0 0,0-1 1 0 0,0 1 0 0 0,0 0 0 0 0,1-1 0 0 0,-1 1-1 0 0,0 0 1 0 0,0-1 0 0 0,0 1 0 0 0,0 0 0 0 0,0-1-1 0 0,0 1 1 0 0,0 0 0 0 0,0-1 0 0 0,0 1 0 0 0,0 0 0 0 0,0-1-1 0 0,-1 1 1 0 0,1-1 0 0 0,0 1 0 0 0,0 0 0 0 0,0-1-1 0 0,-1 1 1 0 0,1-6 82 0 0,9 7-39 0 0,9 6 29 0 0,0 1 0 0 0,-1 1 0 0 0,0 0 0 0 0,-1 1 0 0 0,0 1-1 0 0,-1 0 1 0 0,28 27 0 0 0,-35-31-56 0 0,76 69 498 0 0,-30-26-289 0 0,-24-19-182 0 0,13 18 27 0 0,27 29 15 0 0,-23-22-54 0 0,-7-7-11 0 0,-8-20-3 0 0,-9-14-20 0 0,-20-13-3 0 0,0-1-1 0 0,1 1 1 0 0,-1 0-1 0 0,0 0 1 0 0,0 1-1 0 0,0-1 1 0 0,-1 1-1 0 0,1-1 1 0 0,0 1-1 0 0,-1 0 1 0 0,0 0-1 0 0,4 6 1 0 0,3 0 171 0 0,-4-5-775 0 0,-3-1-1107 0 0</inkml:trace>
</inkml:ink>
</file>

<file path=ppt/ink/ink59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1:13:01.608"/>
    </inkml:context>
    <inkml:brush xml:id="br0">
      <inkml:brushProperty name="width" value="0.05" units="cm"/>
      <inkml:brushProperty name="height" value="0.05" units="cm"/>
      <inkml:brushProperty name="color" value="#E71224"/>
    </inkml:brush>
  </inkml:definitions>
  <inkml:trace contextRef="#ctx0" brushRef="#br0">255 110 3817 0 0,'-41'-78'1025'0'0,"29"51"1159"0"0,12 27-2126 0 0,0 0 1 0 0,0 0 0 0 0,1-1-1 0 0,-1 1 1 0 0,-1 0-1 0 0,1 0 1 0 0,0 0 0 0 0,0 0-1 0 0,0-1 1 0 0,0 1-1 0 0,0 0 1 0 0,0 0-1 0 0,0 0 1 0 0,0 0 0 0 0,0 0-1 0 0,0-1 1 0 0,0 1-1 0 0,0 0 1 0 0,0 0 0 0 0,0 0-1 0 0,-1 0 1 0 0,1 0-1 0 0,0 0 1 0 0,0-1 0 0 0,0 1-1 0 0,0 0 1 0 0,0 0-1 0 0,0 0 1 0 0,-1 0-1 0 0,1 0 1 0 0,0 0 0 0 0,0 0-1 0 0,0 0 1 0 0,0 0-1 0 0,-1 0 1 0 0,1 0 0 0 0,0 0-1 0 0,0 0 1 0 0,0 0-1 0 0,0 0 1 0 0,-1 0 0 0 0,1 0-1 0 0,0 0 1 0 0,0 0-1 0 0,0 0 1 0 0,0 0-1 0 0,0 0 1 0 0,-1 0 0 0 0,-6 0 1108 0 0,-8 53-86 0 0,-38 120-208 0 0,-26 96 171 0 0,63-191-1134 0 0,13-59-82 0 0,0 1-1 0 0,-2-1 0 0 0,-7 21 1 0 0,8-28-2 0 0,6-7 13 0 0</inkml:trace>
</inkml:ink>
</file>

<file path=ppt/ink/ink59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1:16:03.488"/>
    </inkml:context>
    <inkml:brush xml:id="br0">
      <inkml:brushProperty name="width" value="0.05" units="cm"/>
      <inkml:brushProperty name="height" value="0.05" units="cm"/>
      <inkml:brushProperty name="color" value="#E71224"/>
    </inkml:brush>
  </inkml:definitions>
  <inkml:trace contextRef="#ctx0" brushRef="#br0">72 3483 1032 0 0,'-18'23'330'0'0,"-35"40"1590"0"0,61-67-902 0 0,3-7-430 0 0,13-25 629 0 0,2 0 1 0 0,36-39-1 0 0,-45 55-947 0 0,21-18 168 0 0,1 1 1 0 0,3 2 0 0 0,45-30-1 0 0,-85 63-418 0 0,32-20 253 0 0,1 0 0 0 0,1 2 0 0 0,1 2 1 0 0,51-18-1 0 0,162-40 472 0 0,-108 46-696 0 0,-80 19 7 0 0,71-24 0 0 0,-113 29-24 0 0,-2-2 0 0 0,1 0 0 0 0,-1-1-1 0 0,0 0 1 0 0,-1-2 0 0 0,0 0 0 0 0,28-25 0 0 0,13-20 129 0 0,-4-2 0 0 0,85-116 0 0 0,-56 47-77 0 0,-32 38-34 0 0,-22 39-25 0 0,17-35 10 0 0,-18 28-13 0 0,-5-4-2 0 0,-10 17-6 0 0,0-4 1 0 0,-3-2-1 0 0,-1 0 0 0 0,2-83 1 0 0,-3-18 39 0 0,-1 65-24 0 0,1-16 86 0 0,39-180 0 0 0,22 32-2 0 0,14 25-34 0 0,-64 186-62 0 0,1 0-1 0 0,2 0 0 0 0,39-51 1 0 0,-61 89-18 0 0,177-217 45 0 0,-138 175-59 0 0,1 2 0 0 0,84-65-1 0 0,-100 86-393 0 0,-22 17 203 0 0,0 1 0 0 0,0 0 0 0 0,0 0 1 0 0,1 0-1 0 0,-1 0 0 0 0,1 0 0 0 0,-1 0 1 0 0,1 0-1 0 0,0 1 0 0 0,0 0 0 0 0,0-1 1 0 0,0 1-1 0 0,0 0 0 0 0,0 0 1 0 0,0 1-1 0 0,0-1 0 0 0,0 1 0 0 0,0-1 1 0 0,0 1-1 0 0,0 0 0 0 0,6 1 0 0 0,5 2-772 0 0</inkml:trace>
</inkml:ink>
</file>

<file path=ppt/ink/ink59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1:16:05.156"/>
    </inkml:context>
    <inkml:brush xml:id="br0">
      <inkml:brushProperty name="width" value="0.05" units="cm"/>
      <inkml:brushProperty name="height" value="0.05" units="cm"/>
      <inkml:brushProperty name="color" value="#E71224"/>
    </inkml:brush>
  </inkml:definitions>
  <inkml:trace contextRef="#ctx0" brushRef="#br0">223 57 1896 0 0,'34'-40'1893'0'0,"-27"24"1241"0"0,-16 15-784 0 0,-16 12-1131 0 0,1 9-1098 0 0,-33 35 0 0 0,40-36-81 0 0,-2-1-1 0 0,0-1 0 0 0,-36 25 1 0 0,42-31-16 0 0,12-9-15 0 0,-1-1 1 0 0,1 1-1 0 0,-1 0 0 0 0,0-1 1 0 0,1 0-1 0 0,-1 1 0 0 0,0-1 1 0 0,0 0-1 0 0,0 0 0 0 0,0 0 0 0 0,-4 1 1 0 0,16-9 90 0 0,50-18-76 0 0,24-10 0 0 0,-22 12 0 0 0,25-10-14 0 0,-46 15-9 0 0,1 3-1 0 0,1 1 1 0 0,78-13 0 0 0,-120 26-1 0 0,1 1 0 0 0,-1 0 1 0 0,0-1-1 0 0,1 1 0 0 0,-1 0 0 0 0,1 0 0 0 0,-1 0 1 0 0,0 0-1 0 0,1 0 0 0 0,-1 0 0 0 0,1 0 0 0 0,-1 0 1 0 0,0 1-1 0 0,1-1 0 0 0,-1 1 0 0 0,0-1 0 0 0,1 1 0 0 0,-1-1 1 0 0,0 1-1 0 0,0 0 0 0 0,1-1 0 0 0,-1 1 0 0 0,0 0 1 0 0,0 0-1 0 0,0 0 0 0 0,0 0 0 0 0,0 0 0 0 0,0 0 0 0 0,0 0 1 0 0,-1 1-1 0 0,1-1 0 0 0,0 0 0 0 0,-1 0 0 0 0,1 1 1 0 0,0-1-1 0 0,-1 0 0 0 0,0 1 0 0 0,1-1 0 0 0,-1 0 1 0 0,0 1-1 0 0,0-1 0 0 0,1 0 0 0 0,-1 3 0 0 0,-1 5 3 0 0,0 1-1 0 0,0-1 1 0 0,-1 1-1 0 0,0-1 0 0 0,-4 11 1 0 0,5-15-5 0 0,-6 13 5 0 0,0 0-1 0 0,-1-1 1 0 0,-1 0-1 0 0,-1 0 0 0 0,0-1 1 0 0,-1-1-1 0 0,0 1 1 0 0,-24 22-1 0 0,-15 10 65 0 0,-58 44-1 0 0,67-58-14 0 0,38-32-51 0 0,-108 94 335 0 0,70-55-188 0 0,17-13-102 0 0,21-24-32 0 0,1-1 1 0 0,-1 0-1 0 0,1 1 1 0 0,0-1-1 0 0,0 1 0 0 0,0 0 1 0 0,0 0-1 0 0,1 0 1 0 0,-1 0-1 0 0,0 4 1 0 0,1-4-2 0 0,2-3-2 0 0,5-5-1 0 0,-3 0 2 0 0,-1 3 0 0 0,1-1 23 0 0,152-23 150 0 0,-49 2 50 0 0,-92 19-243 0 0,0 1 1 0 0,0 1-1 0 0,0 0 1 0 0,1 0-1 0 0,-1 2 0 0 0,0 0 1 0 0,1 0-1 0 0,-1 2 1 0 0,25 4-1 0 0,-7 4-1290 0 0,-24-2 622 0 0</inkml:trace>
</inkml:ink>
</file>

<file path=ppt/ink/ink59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1:16:05.615"/>
    </inkml:context>
    <inkml:brush xml:id="br0">
      <inkml:brushProperty name="width" value="0.05" units="cm"/>
      <inkml:brushProperty name="height" value="0.05" units="cm"/>
      <inkml:brushProperty name="color" value="#E71224"/>
    </inkml:brush>
  </inkml:definitions>
  <inkml:trace contextRef="#ctx0" brushRef="#br0">156 1 4257 0 0,'4'1'1514'0'0,"0"-2"1119"0"0,-5 1-2312 0 0,-1 0-178 0 0,0 0-104 0 0,-11 31 792 0 0,-25 69-196 0 0,4 2 0 0 0,-26 129-1 0 0,54-196-490 0 0,2 2-1 0 0,1-1 0 0 0,2 59 0 0 0,2-76-93 0 0,1 0 0 0 0,1-1 0 0 0,0 0-1 0 0,2 0 1 0 0,0 0 0 0 0,1 0-1 0 0,0-1 1 0 0,17 31 0 0 0,-17-39-12 0 0,0-1 1 0 0,0 0-1 0 0,0 0 1 0 0,1 0-1 0 0,1-1 0 0 0,-1 0 1 0 0,1-1-1 0 0,0 1 1 0 0,1-2-1 0 0,-1 1 1 0 0,1-1-1 0 0,0 0 1 0 0,1-1-1 0 0,-1 0 1 0 0,1-1-1 0 0,19 5 0 0 0,-17-6-99 0 0,1 0 0 0 0,0 0 0 0 0,0-2-1 0 0,0 0 1 0 0,-1 0 0 0 0,1-1-1 0 0,14-3 1 0 0,-13 1-405 0 0,-1 0 0 0 0,0-1 0 0 0,23-11 0 0 0,-21 6-136 0 0,-1-1-716 0 0</inkml:trace>
</inkml:ink>
</file>

<file path=ppt/ink/ink5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5T23:33:18.768"/>
    </inkml:context>
    <inkml:brush xml:id="br0">
      <inkml:brushProperty name="width" value="0.05" units="cm"/>
      <inkml:brushProperty name="height" value="0.05" units="cm"/>
      <inkml:brushProperty name="color" value="#E71224"/>
    </inkml:brush>
  </inkml:definitions>
  <inkml:trace contextRef="#ctx0" brushRef="#br0">0 1 11771,'46'113'3824,"-42"-111"-4992,-1 2 1024,2-3-480</inkml:trace>
</inkml:ink>
</file>

<file path=ppt/ink/ink59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1:16:06.765"/>
    </inkml:context>
    <inkml:brush xml:id="br0">
      <inkml:brushProperty name="width" value="0.05" units="cm"/>
      <inkml:brushProperty name="height" value="0.05" units="cm"/>
      <inkml:brushProperty name="color" value="#E71224"/>
    </inkml:brush>
  </inkml:definitions>
  <inkml:trace contextRef="#ctx0" brushRef="#br0">1 24 8866 0 0,'0'9'780'0'0,"-1"-6"-710"0"0,1 0 0 0 0,0 0-1 0 0,0 0 1 0 0,0 0 0 0 0,1 0 0 0 0,-1 0 0 0 0,1 0 0 0 0,0 0 0 0 0,0 0 0 0 0,0 0 0 0 0,0-1 0 0 0,0 1-1 0 0,0 0 1 0 0,3 2 0 0 0,2 7 4 0 0,8 14 77 0 0,3 3 124 0 0,-12-23-215 0 0,0 0-1 0 0,0 0 0 0 0,1 0 0 0 0,0 0 0 0 0,0-1 0 0 0,8 6 0 0 0,25 14 138 0 0,15-2 5 0 0,-52-21-190 0 0,0-1 1 0 0,0-1 0 0 0,1 1 0 0 0,-1 0 0 0 0,0 0 0 0 0,1-1 0 0 0,-1 0 0 0 0,1 1-1 0 0,-1-1 1 0 0,1 0 0 0 0,-1 0 0 0 0,0 0 0 0 0,1 0 0 0 0,-1-1 0 0 0,1 1-1 0 0,-1-1 1 0 0,1 1 0 0 0,-1-1 0 0 0,0 0 0 0 0,0 0 0 0 0,1 0 0 0 0,-1 0 0 0 0,0-1-1 0 0,0 1 1 0 0,0 0 0 0 0,0-1 0 0 0,0 0 0 0 0,0 1 0 0 0,-1-1 0 0 0,1 0-1 0 0,0 0 1 0 0,-1 0 0 0 0,3-3 0 0 0,-3 0-2 0 0,1 0-1 0 0,-1 0 1 0 0,0 0-1 0 0,0-1 1 0 0,0 1-1 0 0,-1 0 0 0 0,0 0 1 0 0,0 0-1 0 0,0-1 1 0 0,-1 1-1 0 0,0 0 1 0 0,0 0-1 0 0,0 0 1 0 0,-2-6-1 0 0,-9-27 9 0 0,-13-39 12 0 0,25 77-32 0 0,0-1 1 0 0,-1 1 0 0 0,1-1 0 0 0,0 1-1 0 0,0-1 1 0 0,0 0 0 0 0,0 1 0 0 0,-1-1-1 0 0,1 1 1 0 0,0-1 0 0 0,0 1 0 0 0,0-1-1 0 0,0 1 1 0 0,0-1 0 0 0,1 0 0 0 0,-1 1-1 0 0,0-1 1 0 0,0 1 0 0 0,0-1 0 0 0,0 1-1 0 0,1-1 1 0 0,-1 1 0 0 0,0-1 0 0 0,0 1-1 0 0,1-1 1 0 0,-1 1 0 0 0,0-1 0 0 0,1 1-1 0 0,-1-1 1 0 0,1 1 0 0 0,-1 0 0 0 0,0-1-1 0 0,1 1 1 0 0,-1 0 0 0 0,1-1 0 0 0,-1 1-1 0 0,1 0 1 0 0,-1 0 0 0 0,1-1 0 0 0,-1 1-1 0 0,1 0 1 0 0,0 0 0 0 0,-1 0 0 0 0,1 0-1 0 0,-1 0 1 0 0,1 0 0 0 0,1 0 0 0 0,37 5-12 0 0,-34-3 12 0 0,0-1 1 0 0,0 0 0 0 0,0 0 0 0 0,0 1 0 0 0,0 0 0 0 0,0 0 0 0 0,0 0 0 0 0,-1 0 0 0 0,1 1 1 0 0,-1 0-1 0 0,0 0 0 0 0,1 0 0 0 0,-1 0 0 0 0,-1 1 0 0 0,1 0 0 0 0,0 0 0 0 0,-1 0 0 0 0,0 0 0 0 0,0 0 0 0 0,0 1 0 0 0,3 6 0 0 0,-2 2 1 0 0,0 1 0 0 0,-1 0 0 0 0,-1 0 0 0 0,0 0 0 0 0,0 1 0 0 0,-2-1-1 0 0,0 0 1 0 0,0 0 0 0 0,-2 1 0 0 0,-3 18 0 0 0,2-21 1 0 0,0 1 0 0 0,-1-1 0 0 0,-8 19 0 0 0,-12 7 6 0 0,17-29-4 0 0,-1 0 1 0 0,-1-1-1 0 0,1 0 0 0 0,-1 0 1 0 0,-1-1-1 0 0,-10 7 1 0 0,16-11-4 0 0,-1-1 0 0 0,0 1 1 0 0,0-1-1 0 0,0 0 0 0 0,0 0 0 0 0,0 0 1 0 0,-1-1-1 0 0,1 0 0 0 0,-1 0 0 0 0,1 0 1 0 0,0-1-1 0 0,-1 0 0 0 0,1 0 0 0 0,-11-1 1 0 0,15 0-3 0 0,0 1 1 0 0,-1 0-1 0 0,1-1 1 0 0,0 0-1 0 0,0 1 1 0 0,0-1 0 0 0,0 0-1 0 0,0 1 1 0 0,0-1-1 0 0,0 0 1 0 0,0 0-1 0 0,1 0 1 0 0,-1 0-1 0 0,0 0 1 0 0,0 0 0 0 0,1 0-1 0 0,-1 0 1 0 0,1 0-1 0 0,-1 0 1 0 0,1 0-1 0 0,-1 0 1 0 0,1-1-1 0 0,0 1 1 0 0,-1 0-1 0 0,1 0 1 0 0,0 0 0 0 0,0-1-1 0 0,0 1 1 0 0,0 0-1 0 0,0 0 1 0 0,0 0-1 0 0,0-1 1 0 0,0 1-1 0 0,1 0 1 0 0,-1 0 0 0 0,0 0-1 0 0,1-1 1 0 0,-1 1-1 0 0,2-2 1 0 0,19-42 25 0 0,-11 31-67 0 0,0 2 0 0 0,0-1 0 0 0,1 2 0 0 0,1-1-1 0 0,0 1 1 0 0,0 1 0 0 0,1 0 0 0 0,0 1 0 0 0,1 1 0 0 0,0 0 0 0 0,1 0 0 0 0,-1 2 0 0 0,24-8 0 0 0,-22 14-1908 0 0,-8 4 1527 0 0,-7-4 403 0 0,12 4-811 0 0,-10-4 437 0 0,-1 3-964 0 0</inkml:trace>
</inkml:ink>
</file>

<file path=ppt/ink/ink59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1:16:07.149"/>
    </inkml:context>
    <inkml:brush xml:id="br0">
      <inkml:brushProperty name="width" value="0.05" units="cm"/>
      <inkml:brushProperty name="height" value="0.05" units="cm"/>
      <inkml:brushProperty name="color" value="#E71224"/>
    </inkml:brush>
  </inkml:definitions>
  <inkml:trace contextRef="#ctx0" brushRef="#br0">3 0 4809 0 0,'2'2'314'0'0,"-1"-1"1"0"0,1 1-1 0 0,-1 0 1 0 0,0 0-1 0 0,0-1 1 0 0,0 1-1 0 0,0 0 1 0 0,0 0-1 0 0,0 0 0 0 0,0 0 1 0 0,-1 1-1 0 0,1-1 1 0 0,-1 0-1 0 0,1 0 1 0 0,-1 0-1 0 0,0 0 1 0 0,0 1-1 0 0,0 3 0 0 0,-10 43-114 0 0,4-20 37 0 0,5-18-140 0 0,0 1 0 0 0,1-1 0 0 0,1 1 0 0 0,0 0 0 0 0,0-1 0 0 0,7 23 0 0 0,-7-29-78 0 0,1 1 0 0 0,0-1 0 0 0,0 0 1 0 0,1 1-1 0 0,0-1 0 0 0,0 0 0 0 0,0-1 0 0 0,0 1 0 0 0,1 0 1 0 0,-1-1-1 0 0,1 0 0 0 0,0 0 0 0 0,1 0 0 0 0,7 6 1 0 0,-7-8-4 0 0,0 0 1 0 0,0 0-1 0 0,0 0 1 0 0,0 0-1 0 0,0-1 1 0 0,0 0-1 0 0,10 1 1 0 0,19-2 43 0 0,-13-3-201 0 0,12-9-457 0 0,-26 9 402 0 0,-1 0 0 0 0,1-1 0 0 0,-1 0-1 0 0,0 0 1 0 0,7-8 0 0 0,7-13-340 0 0,-13 9-493 0 0,-4 3-611 0 0</inkml:trace>
</inkml:ink>
</file>

<file path=ppt/ink/ink59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1:16:07.520"/>
    </inkml:context>
    <inkml:brush xml:id="br0">
      <inkml:brushProperty name="width" value="0.05" units="cm"/>
      <inkml:brushProperty name="height" value="0.05" units="cm"/>
      <inkml:brushProperty name="color" value="#E71224"/>
    </inkml:brush>
  </inkml:definitions>
  <inkml:trace contextRef="#ctx0" brushRef="#br0">2 1 4417 0 0,'3'0'4425'0'0,"-8"3"-4409"0"0,7-3 88 0 0</inkml:trace>
</inkml:ink>
</file>

<file path=ppt/ink/ink59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1:16:07.885"/>
    </inkml:context>
    <inkml:brush xml:id="br0">
      <inkml:brushProperty name="width" value="0.05" units="cm"/>
      <inkml:brushProperty name="height" value="0.05" units="cm"/>
      <inkml:brushProperty name="color" value="#E71224"/>
    </inkml:brush>
  </inkml:definitions>
  <inkml:trace contextRef="#ctx0" brushRef="#br0">0 72 5809 0 0,'18'8'5817'0'0,"-6"-8"-5809"0"0,4-2 0 0 0,-2 1 0 0 0,-4-10 0 0 0,1 4 8 0 0,16 2 0 0 0,0-2-48 0 0,1-6 0 0 0,-7 2-184 0 0,-2-2 176 0 0,-5 8-104 0 0,0 1-88 0 0</inkml:trace>
</inkml:ink>
</file>

<file path=ppt/ink/ink59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1:16:08.362"/>
    </inkml:context>
    <inkml:brush xml:id="br0">
      <inkml:brushProperty name="width" value="0.05" units="cm"/>
      <inkml:brushProperty name="height" value="0.05" units="cm"/>
      <inkml:brushProperty name="color" value="#E71224"/>
    </inkml:brush>
  </inkml:definitions>
  <inkml:trace contextRef="#ctx0" brushRef="#br0">20 13 4625 0 0,'-9'-7'3669'0'0,"9"7"-3586"0"0,0-1 0 0 0,0 1 0 0 0,0 0 0 0 0,-1 0-1 0 0,1-1 1 0 0,0 1 0 0 0,0 0 0 0 0,0-1 0 0 0,-1 1 0 0 0,1 0-1 0 0,0 0 1 0 0,0 0 0 0 0,-1-1 0 0 0,1 1 0 0 0,0 0 0 0 0,0 0-1 0 0,-1 0 1 0 0,1 0 0 0 0,0-1 0 0 0,-1 1 0 0 0,1 0 0 0 0,0 0-1 0 0,0 0 1 0 0,-1 0 0 0 0,1 0 0 0 0,0 0 0 0 0,-1 0 0 0 0,1 0-1 0 0,0 0 1 0 0,-1 0 0 0 0,1 0 0 0 0,0 0 0 0 0,-1 0 0 0 0,1 0-1 0 0,0 0 1 0 0,-1 0 0 0 0,1 1 0 0 0,0-1 0 0 0,-1 0 0 0 0,5 30-110 0 0,-3-24 95 0 0,-1 0-60 0 0,2 7 45 0 0,1 1 0 0 0,0-1 0 0 0,8 22-1 0 0,-10-31-38 0 0,1-1-1 0 0,-1 0 1 0 0,1 0-1 0 0,0 0 1 0 0,0 0-1 0 0,0 0 1 0 0,0 0-1 0 0,0 0 1 0 0,1-1-1 0 0,-1 1 1 0 0,1-1-1 0 0,-1 1 1 0 0,1-1-1 0 0,0 0 1 0 0,0 0-1 0 0,0 0 1 0 0,0-1-1 0 0,1 1 1 0 0,-1-1-1 0 0,7 2 1 0 0,-7-2-8 0 0,0 0 0 0 0,-1-1 0 0 0,1 1 0 0 0,0-1 1 0 0,0 0-1 0 0,0 0 0 0 0,0 0 0 0 0,0-1 0 0 0,-1 1 0 0 0,1 0 0 0 0,0-1 1 0 0,0 0-1 0 0,0 0 0 0 0,-1 0 0 0 0,1 0 0 0 0,-1 0 0 0 0,1 0 0 0 0,4-4 1 0 0,-4 3 0 0 0,0-2 1 0 0,-1 1 0 0 0,1 0 0 0 0,-1 0 0 0 0,1-1 0 0 0,-1 1 0 0 0,0-1-1 0 0,0 0 1 0 0,-1 0 0 0 0,1 0 0 0 0,-1 0 0 0 0,1-4 0 0 0,31-80 24 0 0,-32 86-32 0 0,-1 0 0 0 0,0 1 0 0 0,1-3 9 0 0,2 1 26 0 0,0 5-10 0 0,-1 2-12 0 0,3 6 12 0 0,0 0 0 0 0,0 0-1 0 0,0-1 1 0 0,13 16-1 0 0,-13-19-8 0 0,0 0 0 0 0,-1 0 0 0 0,0 1 0 0 0,0 0 0 0 0,0 0 0 0 0,-1 0 0 0 0,0 0 0 0 0,0 0 0 0 0,-1 1 0 0 0,0-1 0 0 0,1 10 0 0 0,9 62 173 0 0,-6-54-169 0 0,-2 1-1 0 0,-1 0 1 0 0,-1 0 0 0 0,-2 1-1 0 0,-2 27 1 0 0,-1-31-8 0 0,-2 0 0 0 0,-1 0 0 0 0,0-1 0 0 0,-13 28 0 0 0,18-48-10 0 0,0 1 1 0 0,-1-1-1 0 0,1 1 1 0 0,-1-1-1 0 0,0 1 1 0 0,0-1-1 0 0,0 0 1 0 0,0 0-1 0 0,0 0 1 0 0,0 0-1 0 0,0 0 1 0 0,-1-1-1 0 0,1 1 1 0 0,-1 0-1 0 0,1-1 1 0 0,-1 0-1 0 0,0 0 1 0 0,0 0-1 0 0,1 0 0 0 0,-1 0 1 0 0,0 0-1 0 0,0-1 1 0 0,0 1-1 0 0,0-1 1 0 0,0 0-1 0 0,0 0 1 0 0,0 0-1 0 0,1 0 1 0 0,-1-1-1 0 0,0 1 1 0 0,-4-2-1 0 0,-1 0 9 0 0,0 0 0 0 0,0 0 0 0 0,0-1 0 0 0,0-1 0 0 0,0 1-1 0 0,0-1 1 0 0,1 0 0 0 0,0-1 0 0 0,-9-7 0 0 0,10 7-6 0 0,0-1 0 0 0,1 1 0 0 0,-1-1 0 0 0,1-1 0 0 0,0 1 0 0 0,1-1 0 0 0,-1 0 0 0 0,2 0 0 0 0,-1 0 1 0 0,1-1-1 0 0,0 1 0 0 0,0-1 0 0 0,1 0 0 0 0,0 1 0 0 0,0-1 0 0 0,0-12 0 0 0,1 15-8 0 0,2 0 0 0 0,-1 0 0 0 0,0 0 0 0 0,1-1 0 0 0,0 1 0 0 0,0 0 0 0 0,1 1 0 0 0,-1-1 0 0 0,1 0 1 0 0,0 0-1 0 0,0 1 0 0 0,1-1 0 0 0,-1 1 0 0 0,1-1 0 0 0,0 1 0 0 0,0 0 0 0 0,1 0 0 0 0,-1 0 0 0 0,1 1 0 0 0,0-1 0 0 0,0 1 0 0 0,0 0 0 0 0,0 0 0 0 0,0 1 0 0 0,1-1 0 0 0,7-2 1 0 0,-12 4 9 0 0,69-30-122 0 0,-22 12-650 0 0,2 1-434 0 0,-16 8 209 0 0,-10 4 396 0 0</inkml:trace>
</inkml:ink>
</file>

<file path=ppt/ink/ink59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1:16:08.760"/>
    </inkml:context>
    <inkml:brush xml:id="br0">
      <inkml:brushProperty name="width" value="0.05" units="cm"/>
      <inkml:brushProperty name="height" value="0.05" units="cm"/>
      <inkml:brushProperty name="color" value="#E71224"/>
    </inkml:brush>
  </inkml:definitions>
  <inkml:trace contextRef="#ctx0" brushRef="#br0">28 0 3569 0 0,'1'6'1736'0'0,"0"-6"-1653"0"0,-1 0 1 0 0,0 0-1 0 0,0 0 0 0 0,0 1 0 0 0,0-1 0 0 0,0 0 0 0 0,0 0 0 0 0,0 0 0 0 0,0 0 0 0 0,0 1 0 0 0,0-1 0 0 0,0 0 0 0 0,0 0 0 0 0,0 0 1 0 0,0 1-1 0 0,0-1 0 0 0,0 0 0 0 0,0 0 0 0 0,0 0 0 0 0,0 0 0 0 0,0 1 0 0 0,0-1 0 0 0,0 0 0 0 0,0 0 0 0 0,0 0 0 0 0,0 0 1 0 0,0 1-1 0 0,0-1 0 0 0,0 0 0 0 0,0 0 0 0 0,-1 0 0 0 0,1 0 0 0 0,0 0 0 0 0,0 1 0 0 0,0-1 0 0 0,0 0 0 0 0,0 0 0 0 0,0 0 0 0 0,-1 0 1 0 0,1 0-1 0 0,0 0 0 0 0,0 0 0 0 0,0 0 0 0 0,0 0 0 0 0,-1 0 0 0 0,1 1 0 0 0,0-1 0 0 0,0 0 0 0 0,0 0 0 0 0,-1 0 0 0 0,1 0 0 0 0,0 0 1 0 0,0 0-1 0 0,0 0 0 0 0,0 0 0 0 0,-1 0 0 0 0,1-1 0 0 0,0 1 0 0 0,0 0 0 0 0,0 0 0 0 0,0 0 0 0 0,-1 0 0 0 0,1 0 0 0 0,0 0 1 0 0,0 0-1 0 0,0 0 0 0 0,0 0 0 0 0,-1-1 0 0 0,-2 1 241 0 0,-8 27 341 0 0,6-2-524 0 0,3 0-43 0 0,0 47 1 0 0,4-49-17 0 0,5 11-19 0 0,-6-28-46 0 0,2-1 1 0 0,-1 1-1 0 0,1-1 1 0 0,-1 0-1 0 0,1 0 1 0 0,7 9-1 0 0,-8-11-15 0 0,0-1 1 0 0,0 0-1 0 0,1 0 1 0 0,-1 0-1 0 0,0 0 1 0 0,1 0-1 0 0,-1 0 1 0 0,1-1-1 0 0,0 1 1 0 0,-1-1-1 0 0,1 0 1 0 0,0 1-1 0 0,0-1 1 0 0,0-1-1 0 0,0 1 0 0 0,0 0 1 0 0,0-1-1 0 0,0 1 1 0 0,0-1-1 0 0,0 0 1 0 0,0 0-1 0 0,0 0 1 0 0,0-1-1 0 0,0 1 1 0 0,6-2-1 0 0,4-1-64 0 0,15-6-442 0 0,-26 8 457 0 0,-1 0 0 0 0,1 0-1 0 0,0 0 1 0 0,0 0 0 0 0,-1 0-1 0 0,1 0 1 0 0,-1-1 0 0 0,1 1-1 0 0,-1 0 1 0 0,0-1 0 0 0,0 1-1 0 0,1-1 1 0 0,-1 0 0 0 0,0 1-1 0 0,0-1 1 0 0,0 0 0 0 0,-1 0-1 0 0,1 0 1 0 0,0 0 0 0 0,-1 1-1 0 0,1-3 1 0 0,1-8-520 0 0</inkml:trace>
</inkml:ink>
</file>

<file path=ppt/ink/ink59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1:16:09.126"/>
    </inkml:context>
    <inkml:brush xml:id="br0">
      <inkml:brushProperty name="width" value="0.05" units="cm"/>
      <inkml:brushProperty name="height" value="0.05" units="cm"/>
      <inkml:brushProperty name="color" value="#E71224"/>
    </inkml:brush>
  </inkml:definitions>
  <inkml:trace contextRef="#ctx0" brushRef="#br0">10 2 4097 0 0,'0'6'4097'0'0,"1"-9"-3969"0"0,-2 3-104 0 0,-1 0 16 0 0,1 0 0 0 0,-1 0-24 0 0,0 0 0 0 0,1 0 80 0 0,-1 0 8 0 0,2-1-240 0 0,0-1 112 0 0,0 0-88 0 0</inkml:trace>
</inkml:ink>
</file>

<file path=ppt/ink/ink59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1:16:09.502"/>
    </inkml:context>
    <inkml:brush xml:id="br0">
      <inkml:brushProperty name="width" value="0.05" units="cm"/>
      <inkml:brushProperty name="height" value="0.05" units="cm"/>
      <inkml:brushProperty name="color" value="#E71224"/>
    </inkml:brush>
  </inkml:definitions>
  <inkml:trace contextRef="#ctx0" brushRef="#br0">5 195 6137 0 0,'-3'-12'4276'0'0,"3"12"-4258"0"0,-1-1-1 0 0,1 1 1 0 0,0 0 0 0 0,0-1 0 0 0,0 1-1 0 0,0 0 1 0 0,0-1 0 0 0,-1 1-1 0 0,1-1 1 0 0,0 1 0 0 0,0 0 0 0 0,0-1-1 0 0,0 1 1 0 0,0-1 0 0 0,0 1 0 0 0,0 0-1 0 0,1-1 1 0 0,-1 1 0 0 0,0 0 0 0 0,0-1-1 0 0,0 1 1 0 0,0-1 0 0 0,0 1 0 0 0,0 0-1 0 0,1-1 1 0 0,-1 1 0 0 0,0 0 0 0 0,0-1-1 0 0,1 1 1 0 0,-1 0 0 0 0,0 0-1 0 0,0-1 1 0 0,1 1 0 0 0,-1 0 0 0 0,0 0-1 0 0,1-1 1 0 0,-1 1 0 0 0,0 0 0 0 0,1 0-1 0 0,-1 0 1 0 0,0 0 0 0 0,1 0 0 0 0,-1-1-1 0 0,1 1 1 0 0,-1 0 0 0 0,0 0 0 0 0,1 0-1 0 0,-1 0 1 0 0,1 0 0 0 0,25-24 366 0 0,-7 5-304 0 0,-1 0-22 0 0,0 1 1 0 0,1 0 0 0 0,1 2-1 0 0,0 0 1 0 0,35-19 0 0 0,-27 32-43 0 0,-27 3 72 0 0,29 35 127 0 0,-10-12-82 0 0,39 36 0 0 0,-49-49-341 0 0,1-1-1 0 0,0-1 1 0 0,0 0 0 0 0,1 0-1 0 0,0-1 1 0 0,0-1 0 0 0,16 6-1 0 0,-14-7-191 0 0</inkml:trace>
</inkml:ink>
</file>

<file path=ppt/ink/ink59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1:16:09.889"/>
    </inkml:context>
    <inkml:brush xml:id="br0">
      <inkml:brushProperty name="width" value="0.05" units="cm"/>
      <inkml:brushProperty name="height" value="0.05" units="cm"/>
      <inkml:brushProperty name="color" value="#E71224"/>
    </inkml:brush>
  </inkml:definitions>
  <inkml:trace contextRef="#ctx0" brushRef="#br0">0 0 4361 0 0,'13'31'3946'0'0,"4"16"-2561"0"0,12 30-1378 0 0,-12-36 338 0 0,19 62 0 0 0,-32-87-411 0 0,-1 1-1 0 0,0 0 0 0 0,1 32 0 0 0,-4-46 11 0 0,0 1 0 0 0,-1 0 0 0 0,1 0 0 0 0,-1 0-1 0 0,1-1 1 0 0,-1 1 0 0 0,0 0 0 0 0,-1-1 0 0 0,1 1 0 0 0,-4 5 0 0 0,0-6-383 0 0</inkml:trace>
</inkml:ink>
</file>

<file path=ppt/ink/ink59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1:16:10.265"/>
    </inkml:context>
    <inkml:brush xml:id="br0">
      <inkml:brushProperty name="width" value="0.05" units="cm"/>
      <inkml:brushProperty name="height" value="0.05" units="cm"/>
      <inkml:brushProperty name="color" value="#E71224"/>
    </inkml:brush>
  </inkml:definitions>
  <inkml:trace contextRef="#ctx0" brushRef="#br0">11 48 4969 0 0,'-11'-5'5066'0'0,"28"2"-3773"0"0,117-18-1007 0 0,-37 7-918 0 0,-82 9 284 0 0</inkml:trace>
</inkml:ink>
</file>

<file path=ppt/ink/ink5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23:50:09.688"/>
    </inkml:context>
    <inkml:brush xml:id="br0">
      <inkml:brushProperty name="width" value="0.05" units="cm"/>
      <inkml:brushProperty name="height" value="0.05" units="cm"/>
      <inkml:brushProperty name="color" value="#E71224"/>
    </inkml:brush>
  </inkml:definitions>
  <inkml:trace contextRef="#ctx0" brushRef="#br0">197 8 3009 0 0,'-40'-4'1103'0'0,"26"2"-281"0"0,0 1-1 0 0,0 0 0 0 0,0 1 1 0 0,-19 3-1 0 0,32-3-762 0 0,-1 1 0 0 0,0-1 0 0 0,1 0 0 0 0,-1 1 1 0 0,0 0-1 0 0,1-1 0 0 0,-1 1 0 0 0,1 0 0 0 0,-1 0 0 0 0,1 0 0 0 0,0 0 0 0 0,-1 0 0 0 0,1 0 0 0 0,0 0 1 0 0,0 1-1 0 0,-1-1 0 0 0,1 0 0 0 0,0 1 0 0 0,0-1 0 0 0,0 1 0 0 0,1-1 0 0 0,-1 1 0 0 0,-1 2 0 0 0,-2 6 199 0 0,3-9-216 0 0,-5 15 68 0 0,1 0-1 0 0,1 1 1 0 0,0-1 0 0 0,1 1-1 0 0,-1 26 1 0 0,2 8 12 0 0,1-19-37 0 0,0-12-37 0 0,1 1 0 0 0,1-1 0 0 0,0 1-1 0 0,2-1 1 0 0,0 0 0 0 0,1 0 0 0 0,1 0-1 0 0,1 0 1 0 0,11 23 0 0 0,-16-40-70 0 0,1 0 0 0 0,0 0 0 0 0,0-1 1 0 0,0 1-1 0 0,1-1 0 0 0,-1 1 0 0 0,0-1 1 0 0,1 0-1 0 0,0 0 0 0 0,-1 0 0 0 0,5 2 1 0 0,-5-3-64 0 0,0 1 0 0 0,0-1 0 0 0,1 0 0 0 0,-1 0 0 0 0,0-1 1 0 0,0 1-1 0 0,1 0 0 0 0,-1-1 0 0 0,0 1 0 0 0,1-1 0 0 0,-1 0 0 0 0,1 0 1 0 0,-1 0-1 0 0,1 0 0 0 0,-1 0 0 0 0,0-1 0 0 0,1 1 0 0 0,-1-1 1 0 0,0 1-1 0 0,1-1 0 0 0,-1 0 0 0 0,0 0 0 0 0,0 0 0 0 0,0 0 0 0 0,4-2 1 0 0,6-8-3976 0 0</inkml:trace>
</inkml:ink>
</file>

<file path=ppt/ink/ink59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1:16:10.611"/>
    </inkml:context>
    <inkml:brush xml:id="br0">
      <inkml:brushProperty name="width" value="0.05" units="cm"/>
      <inkml:brushProperty name="height" value="0.05" units="cm"/>
      <inkml:brushProperty name="color" value="#E71224"/>
    </inkml:brush>
  </inkml:definitions>
  <inkml:trace contextRef="#ctx0" brushRef="#br0">1 42 2184 0 0,'52'-33'2257'0'0,"-54"29"845"0"0,-12 1-1991 0 0,-6 2 108 0 0,10 1 951 0 0,9 0-2141 0 0,1 1 0 0 0,-1 0 0 0 0,0 0 0 0 0,1 0 0 0 0,0 0 0 0 0,-1 0 0 0 0,1 0 0 0 0,-1 0 0 0 0,1 0 0 0 0,0 0 1 0 0,0 0-1 0 0,0 0 0 0 0,0 0 0 0 0,-1 1 0 0 0,1-1 0 0 0,1 0 0 0 0,-1 0 0 0 0,0 0 0 0 0,0 0 0 0 0,0 0 0 0 0,1 0 1 0 0,-1 0-1 0 0,0 0 0 0 0,1 0 0 0 0,0 2 0 0 0,0 4 53 0 0,0-2-53 0 0,0 0-1 0 0,1 1 0 0 0,0-1 0 0 0,-1 0 0 0 0,2 0 0 0 0,-1 0 1 0 0,0 0-1 0 0,1-1 0 0 0,0 1 0 0 0,0-1 0 0 0,1 1 0 0 0,-1-1 0 0 0,1 0 1 0 0,0 0-1 0 0,0-1 0 0 0,0 1 0 0 0,0-1 0 0 0,1 0 0 0 0,-1 0 1 0 0,1 0-1 0 0,0-1 0 0 0,0 1 0 0 0,0-1 0 0 0,0-1 0 0 0,10 3 1 0 0,19 2 108 0 0,-33-6-132 0 0,0 0-1 0 0,0 0 0 0 0,0 0 1 0 0,0 0-1 0 0,1 0 0 0 0,-1 0 1 0 0,0 0-1 0 0,0-1 1 0 0,0 1-1 0 0,0 0 0 0 0,0 0 1 0 0,0-1-1 0 0,0 1 0 0 0,0-1 1 0 0,0 1-1 0 0,0-1 0 0 0,0 1 1 0 0,0-1-1 0 0,0 0 1 0 0,0 0-1 0 0,0 1 0 0 0,-1-1 1 0 0,1 0-1 0 0,0 0 0 0 0,-1 0 1 0 0,1 0-1 0 0,0 0 1 0 0,-1 0-1 0 0,1 0 0 0 0,-1 0 1 0 0,1-1-1 0 0,7-19-4 0 0,-1 1-24 0 0,-5 5-23 0 0,-1 15 46 0 0,-1-1 0 0 0,0 0 0 0 0,0 1 0 0 0,1-1 0 0 0,-1 1 0 0 0,0-1 0 0 0,1 0-1 0 0,-1 1 1 0 0,1-1 0 0 0,-1 1 0 0 0,1-1 0 0 0,-1 1 0 0 0,0 0 0 0 0,1-1 0 0 0,0 1 0 0 0,-1-1 0 0 0,1 1 0 0 0,-1 0-1 0 0,1-1 1 0 0,-1 1 0 0 0,1 0 0 0 0,0 0 0 0 0,-1 0 0 0 0,1-1 0 0 0,0 1 0 0 0,-1 0 0 0 0,1 0 0 0 0,0 0-1 0 0,-1 0 1 0 0,1 0 0 0 0,0 0 0 0 0,1 1 0 0 0,29 2 4 0 0,-20 0 0 0 0,0 0 1 0 0,0 1-1 0 0,-1 1 1 0 0,1 0-1 0 0,-1 0 1 0 0,-1 1-1 0 0,1 0 1 0 0,-1 0-1 0 0,11 11 1 0 0,-13-11-2 0 0,-2 0 1 0 0,1 0-1 0 0,-1 0 0 0 0,1 1 1 0 0,-2 0-1 0 0,1 0 0 0 0,-1 0 1 0 0,6 14-1 0 0,-3-3 2 0 0,39 119 16 0 0,-39-111-9 0 0,4 46 1 0 0,-6-32-8 0 0,-2-15 8 0 0,0 1-1 0 0,-2 43 1 0 0,-2-62-5 0 0,0 1 0 0 0,0 0 0 0 0,-1-1 0 0 0,1 1 0 0 0,-2-1-1 0 0,1 1 1 0 0,-1-1 0 0 0,0 0 0 0 0,0 0 0 0 0,-1 0 0 0 0,0-1 0 0 0,-1 1 0 0 0,-6 8 0 0 0,-25 14 22 0 0,26-23-24 0 0,-1-1 0 0 0,1 0-1 0 0,-1 0 1 0 0,-21 6 0 0 0,24-9-4 0 0,0-1 1 0 0,0 1-1 0 0,-1-1 0 0 0,1 0 0 0 0,-1-1 1 0 0,1 0-1 0 0,-12-2 0 0 0,16 2-1 0 0,-1-1 1 0 0,1 0-1 0 0,-1-1 1 0 0,1 1-1 0 0,-1-1 0 0 0,1 0 1 0 0,0 0-1 0 0,-5-3 0 0 0,5 1 1 0 0,0 1 0 0 0,1-1 1 0 0,-1 0-1 0 0,1 1 0 0 0,0-1 0 0 0,0-1 0 0 0,0 1 0 0 0,1 0 0 0 0,-1-1 0 0 0,1 0 0 0 0,0 1 0 0 0,1-1 0 0 0,-1 0 0 0 0,1 0 0 0 0,0 0 0 0 0,0 0 1 0 0,0-9-1 0 0,-1-5-4 0 0,2 0 0 0 0,1 0 0 0 0,2-22 0 0 0,-1 31-10 0 0,0 1-1 0 0,0 0 1 0 0,0 0-1 0 0,1 0 1 0 0,1 0-1 0 0,-1 1 1 0 0,1-1-1 0 0,1 1 0 0 0,0 0 1 0 0,0 0-1 0 0,0 0 1 0 0,12-11-1 0 0,7-12-150 0 0,-17 21-170 0 0,0 1 1 0 0,1 0-1 0 0,0 0 0 0 0,1 0 0 0 0,10-7 0 0 0,36-37-1386 0 0,-41 39 221 0 0</inkml:trace>
</inkml:ink>
</file>

<file path=ppt/ink/ink59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1:16:10.990"/>
    </inkml:context>
    <inkml:brush xml:id="br0">
      <inkml:brushProperty name="width" value="0.05" units="cm"/>
      <inkml:brushProperty name="height" value="0.05" units="cm"/>
      <inkml:brushProperty name="color" value="#E71224"/>
    </inkml:brush>
  </inkml:definitions>
  <inkml:trace contextRef="#ctx0" brushRef="#br0">1 45 3689 0 0,'56'-36'3570'0'0,"-51"30"-382"0"0,-9 4-1438 0 0,-10 7-467 0 0,11 1-1220 0 0,-4 5-15 0 0,2-1-1 0 0,-1 1 1 0 0,-5 17 0 0 0,9-23-35 0 0,1 0 0 0 0,0 0 0 0 0,1 0 0 0 0,-1 0 1 0 0,1 0-1 0 0,0 0 0 0 0,0 6 0 0 0,1-4-3 0 0,1 0 1 0 0,0 0-1 0 0,0 1 1 0 0,0-1-1 0 0,1-1 1 0 0,0 1-1 0 0,0 0 1 0 0,1-1-1 0 0,-1 1 1 0 0,2-1-1 0 0,-1 0 1 0 0,0-1-1 0 0,1 1 1 0 0,0-1-1 0 0,1 0 1 0 0,-1 0-1 0 0,1 0 1 0 0,0-1-1 0 0,0 0 1 0 0,8 4-1 0 0,-5-3-20 0 0,-1-1-1 0 0,1 0 1 0 0,0-1-1 0 0,0 0 0 0 0,1-1 1 0 0,-1 1-1 0 0,0-2 0 0 0,15 2 1 0 0,-15-3-35 0 0,-1 0 1 0 0,1-1 0 0 0,-1 1-1 0 0,1-2 1 0 0,15-3 0 0 0,-18 3-83 0 0,0 1 0 0 0,0-1 0 0 0,0 0 0 0 0,0-1 0 0 0,0 1 0 0 0,0-1 0 0 0,0-1 0 0 0,-1 1 0 0 0,1-1 0 0 0,-1 0 0 0 0,0 0 0 0 0,-1 0 0 0 0,1-1 0 0 0,-1 1 0 0 0,1-1 0 0 0,-1 0 0 0 0,-1-1 0 0 0,4-5 0 0 0,3-9-5053 0 0</inkml:trace>
</inkml:ink>
</file>

<file path=ppt/ink/ink59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1:16:11.361"/>
    </inkml:context>
    <inkml:brush xml:id="br0">
      <inkml:brushProperty name="width" value="0.05" units="cm"/>
      <inkml:brushProperty name="height" value="0.05" units="cm"/>
      <inkml:brushProperty name="color" value="#E71224"/>
    </inkml:brush>
  </inkml:definitions>
  <inkml:trace contextRef="#ctx0" brushRef="#br0">1 1 5345 0 0,'0'4'5345'0'0,"1"-4"-5313"0"0,1 0-8 0 0,-1 0-368 0 0,10 5 192 0 0</inkml:trace>
</inkml:ink>
</file>

<file path=ppt/ink/ink59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1:16:11.722"/>
    </inkml:context>
    <inkml:brush xml:id="br0">
      <inkml:brushProperty name="width" value="0.05" units="cm"/>
      <inkml:brushProperty name="height" value="0.05" units="cm"/>
      <inkml:brushProperty name="color" value="#E71224"/>
    </inkml:brush>
  </inkml:definitions>
  <inkml:trace contextRef="#ctx0" brushRef="#br0">1 239 4617 0 0,'8'-13'3822'0'0,"1"-8"-2680"0"0,6-13-1328 0 0,-6 21 316 0 0,-1-1-1 0 0,-1 0 1 0 0,-1 0-1 0 0,9-26 0 0 0,4-10 346 0 0,-15 40-379 0 0,-3-3 45 0 0,-1 10-73 0 0,3 4 373 0 0,1 1-269 0 0,4 2-11 0 0,28 19 171 0 0,33 36 61 0 0,-35-35-297 0 0,-11-10-198 0 0,4 6-330 0 0,-16-12 175 0 0</inkml:trace>
</inkml:ink>
</file>

<file path=ppt/ink/ink59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1:16:12.644"/>
    </inkml:context>
    <inkml:brush xml:id="br0">
      <inkml:brushProperty name="width" value="0.05" units="cm"/>
      <inkml:brushProperty name="height" value="0.05" units="cm"/>
      <inkml:brushProperty name="color" value="#E71224"/>
    </inkml:brush>
  </inkml:definitions>
  <inkml:trace contextRef="#ctx0" brushRef="#br0">0 48 5321 0 0,'13'-1'6258'0'0,"24"-10"-5780"0"0,-11 3-127 0 0,-11 4-314 0 0,-6 0-11 0 0,0 1 0 0 0,1 1 0 0 0,0-1 0 0 0,-1 2 0 0 0,1-1 0 0 0,13 1 0 0 0,21-3 164 0 0,-40 3-250 0 0,0 0 1 0 0,0 1-1 0 0,0-1 0 0 0,0 1 1 0 0,0-1-1 0 0,-1 1 1 0 0,1 0-1 0 0,0 1 1 0 0,0-1-1 0 0,0 1 1 0 0,0 0-1 0 0,0 0 1 0 0,0 0-1 0 0,0 0 0 0 0,5 3 1 0 0,2-1-833 0 0,-4-3-30 0 0</inkml:trace>
</inkml:ink>
</file>

<file path=ppt/ink/ink59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1:16:13.286"/>
    </inkml:context>
    <inkml:brush xml:id="br0">
      <inkml:brushProperty name="width" value="0.05" units="cm"/>
      <inkml:brushProperty name="height" value="0.05" units="cm"/>
      <inkml:brushProperty name="color" value="#E71224"/>
    </inkml:brush>
  </inkml:definitions>
  <inkml:trace contextRef="#ctx0" brushRef="#br0">41 87 4729 0 0,'-2'1'3661'0'0,"-1"-1"-1390"0"0,2 0-2249 0 0,1 0 1 0 0,-1 0 0 0 0,1 0-1 0 0,0 0 1 0 0,-1 0 0 0 0,1 0 0 0 0,-1 0-1 0 0,1 0 1 0 0,0 0 0 0 0,-1 0-1 0 0,1 0 1 0 0,-1 0 0 0 0,1 0-1 0 0,0 0 1 0 0,-1 0 0 0 0,1 0-1 0 0,-1 0 1 0 0,1 1 0 0 0,0-1-1 0 0,-1 0 1 0 0,1 0 0 0 0,0 0-1 0 0,-1 1 1 0 0,1-1 0 0 0,0 0-1 0 0,0 1 1 0 0,-1-1 0 0 0,1 0-1 0 0,0 0 1 0 0,-1 1 0 0 0,-2 5-2 0 0,-1 1 1 0 0,1-1 0 0 0,1 0 0 0 0,-1 1-1 0 0,1 0 1 0 0,0 0 0 0 0,1 0-1 0 0,0-1 1 0 0,0 1 0 0 0,0 0 0 0 0,1 1-1 0 0,0-1 1 0 0,0 0 0 0 0,0 0-1 0 0,1 0 1 0 0,1 0 0 0 0,2 11 0 0 0,-2-14-13 0 0,-1 0 1 0 0,1 0-1 0 0,-1-1 1 0 0,1 1-1 0 0,1 0 1 0 0,-1-1-1 0 0,0 1 1 0 0,1-1 0 0 0,0 0-1 0 0,-1 0 1 0 0,1 0-1 0 0,1 0 1 0 0,-1 0-1 0 0,0-1 1 0 0,1 1 0 0 0,-1-1-1 0 0,1 0 1 0 0,0 0-1 0 0,-1 0 1 0 0,1-1-1 0 0,0 1 1 0 0,0-1-1 0 0,0 0 1 0 0,0 0 0 0 0,1 0-1 0 0,-1-1 1 0 0,0 1-1 0 0,0-1 1 0 0,0 0-1 0 0,1-1 1 0 0,-1 1 0 0 0,0-1-1 0 0,0 1 1 0 0,0-1-1 0 0,0 0 1 0 0,0-1-1 0 0,0 1 1 0 0,0-1-1 0 0,0 0 1 0 0,0 0 0 0 0,-1 0-1 0 0,1 0 1 0 0,-1 0-1 0 0,1-1 1 0 0,-1 0-1 0 0,5-5 1 0 0,45-61 47 0 0,-35 44-24 0 0,-3-25-2 0 0,-11-39-16 0 0,-4 78-16 0 0,1 3 3 0 0,4-2-44 0 0,-2 11 42 0 0,1-1 1 0 0,-1 1-1 0 0,0 0 1 0 0,0 0-1 0 0,1 1 1 0 0,-1-1-1 0 0,0 1 1 0 0,0 0-1 0 0,0-1 1 0 0,-1 1-1 0 0,1 0 1 0 0,0 1-1 0 0,-1-1 1 0 0,1 0-1 0 0,2 5 1 0 0,27 34 20 0 0,-31-39-20 0 0,2 2 8 0 0,0 1 0 0 0,0 0 0 0 0,-1 0-1 0 0,0 1 1 0 0,0-1 0 0 0,0 0 0 0 0,-1 1 0 0 0,1-1-1 0 0,0 8 1 0 0,5 19 25 0 0,17 36 63 0 0,-2 36 26 0 0,-8-42-41 0 0,2 19-34 0 0,0-5 18 0 0,-11-56-48 0 0,0 0 0 0 0,1 24 0 0 0,-5-37-9 0 0,-1-1 0 0 0,0 0 0 0 0,0 0 1 0 0,-1 1-1 0 0,0-1 0 0 0,0 0 0 0 0,0 0 0 0 0,-1 0 0 0 0,0 0 0 0 0,0 0 1 0 0,-5 8-1 0 0,7-13-7 0 0,-1 1 0 0 0,0-1 0 0 0,0 0 0 0 0,0 1 0 0 0,0-1 0 0 0,0 0 0 0 0,0 0 0 0 0,-1 0 0 0 0,1 0 0 0 0,0 0 0 0 0,-1 0 0 0 0,1 0 0 0 0,0-1 0 0 0,-3 2 0 0 0,1-1 4 0 0,0 0-1 0 0,0-1 0 0 0,0 0 0 0 0,0 1 1 0 0,1-1-1 0 0,-1 0 0 0 0,0 0 0 0 0,0 0 1 0 0,0-1-1 0 0,0 1 0 0 0,-6-2 0 0 0,0-1 6 0 0,-1-1 0 0 0,1 0 0 0 0,-1 0 0 0 0,-14-11 0 0 0,2 0-8 0 0,0-2 1 0 0,2 0 0 0 0,0-2-1 0 0,1 0 1 0 0,1-1 0 0 0,-20-28-1 0 0,35 44-3 0 0,0-1 0 0 0,0 1 0 0 0,0-1 0 0 0,1 0 0 0 0,-1 0-1 0 0,1 0 1 0 0,1 0 0 0 0,-1-1 0 0 0,1 1 0 0 0,-1 0 0 0 0,2-1 0 0 0,-1 1 0 0 0,1-1-1 0 0,-1 1 1 0 0,1-1 0 0 0,1 1 0 0 0,-1-1 0 0 0,1 1 0 0 0,0-1 0 0 0,0 1 0 0 0,1 0 0 0 0,3-8-1 0 0,-2 7 0 0 0,0 0-1 0 0,1 1 0 0 0,0-1 0 0 0,0 1 0 0 0,1 0 0 0 0,-1 0 0 0 0,1 0 0 0 0,0 1 0 0 0,1-1 1 0 0,-1 1-1 0 0,9-4 0 0 0,18-9 5 0 0,19-4-6 0 0,0 0-24 0 0,32-9-694 0 0,-72 28 414 0 0,0-1 0 0 0,1-1 0 0 0,-2 0 0 0 0,1 0 0 0 0,0-1 0 0 0,-1-1 1 0 0,0 1-1 0 0,16-14 0 0 0,-11 5-1304 0 0</inkml:trace>
</inkml:ink>
</file>

<file path=ppt/ink/ink59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1:16:13.678"/>
    </inkml:context>
    <inkml:brush xml:id="br0">
      <inkml:brushProperty name="width" value="0.05" units="cm"/>
      <inkml:brushProperty name="height" value="0.05" units="cm"/>
      <inkml:brushProperty name="color" value="#E71224"/>
    </inkml:brush>
  </inkml:definitions>
  <inkml:trace contextRef="#ctx0" brushRef="#br0">0 38 6681 0 0,'7'-3'3622'0'0,"-2"1"-3136"0"0,38 1-321 0 0,17-5-80 0 0,50-1-40 0 0,-84 6-697 0 0,38-4-38 0 0,-24-4 17 0 0,-17 5-234 0 0</inkml:trace>
</inkml:ink>
</file>

<file path=ppt/ink/ink59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1:16:14.085"/>
    </inkml:context>
    <inkml:brush xml:id="br0">
      <inkml:brushProperty name="width" value="0.05" units="cm"/>
      <inkml:brushProperty name="height" value="0.05" units="cm"/>
      <inkml:brushProperty name="color" value="#E71224"/>
    </inkml:brush>
  </inkml:definitions>
  <inkml:trace contextRef="#ctx0" brushRef="#br0">1 50 6153 0 0,'11'-3'314'0'0,"13"-4"739"0"0,0-1 1 0 0,26-13-1 0 0,-44 19-909 0 0,-4 1-66 0 0,0 0 1 0 0,0 0-1 0 0,0 0 1 0 0,0 0-1 0 0,0 0 1 0 0,0 0-1 0 0,0 1 0 0 0,1 0 1 0 0,-1-1-1 0 0,0 1 1 0 0,1 0-1 0 0,-1 0 1 0 0,0 0-1 0 0,0 0 1 0 0,1 0-1 0 0,-1 1 1 0 0,0-1-1 0 0,0 1 0 0 0,1-1 1 0 0,-1 1-1 0 0,0 0 1 0 0,0 0-1 0 0,0 0 1 0 0,0 0-1 0 0,0 0 1 0 0,0 0-1 0 0,0 1 0 0 0,0-1 1 0 0,-1 1-1 0 0,1-1 1 0 0,1 3-1 0 0,14 13-7 0 0,-1 0-1 0 0,-1 1 0 0 0,-1 0 1 0 0,-1 1-1 0 0,0 1 0 0 0,-2 0 1 0 0,12 27-1 0 0,3 17 70 0 0,10 35-18 0 0,-6 2-70 0 0,2 53-26 0 0,23 108-2 0 0,-44-225-21 0 0,-6-24-3 0 0,-1 1 0 0 0,0 0 1 0 0,-1 0-1 0 0,0 1 0 0 0,-1-1 1 0 0,-1 1-1 0 0,0-1 0 0 0,-2 17 0 0 0,-2 4-40 0 0,-3 21 190 0 0,5-54-226 0 0,0 1-1 0 0,1 0 1 0 0,-1-1 0 0 0,0 1 0 0 0,0-1-1 0 0,0 1 1 0 0,-1-1 0 0 0,1 0 0 0 0,-1 1-1 0 0,1-1 1 0 0,-1 0 0 0 0,0 0 0 0 0,1 0-1 0 0,-1 0 1 0 0,0 0 0 0 0,-3 1 0 0 0,4-2 21 0 0,-1 0 1 0 0,1-1 0 0 0,-1 1 0 0 0,0-1 0 0 0,1 1 0 0 0,-1-1 0 0 0,0 1-1 0 0,1-1 1 0 0,-1 0 0 0 0,0 0 0 0 0,0 0 0 0 0,1 0 0 0 0,-1 0 0 0 0,0 0-1 0 0,0 0 1 0 0,1 0 0 0 0,-1-1 0 0 0,0 1 0 0 0,-1-1 0 0 0,1 0-50 0 0,-18-7-1134 0 0</inkml:trace>
</inkml:ink>
</file>

<file path=ppt/ink/ink59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1:16:14.434"/>
    </inkml:context>
    <inkml:brush xml:id="br0">
      <inkml:brushProperty name="width" value="0.05" units="cm"/>
      <inkml:brushProperty name="height" value="0.05" units="cm"/>
      <inkml:brushProperty name="color" value="#E71224"/>
    </inkml:brush>
  </inkml:definitions>
  <inkml:trace contextRef="#ctx0" brushRef="#br0">1 58 6441 0 0,'47'-18'6326'0'0,"-29"10"-6205"0"0,-1 1 1 0 0,1 1 0 0 0,0 1-1 0 0,1 0 1 0 0,20-2-1 0 0,-33 6-96 0 0,-1 1 0 0 0,1 0 0 0 0,-1-1 0 0 0,1 2 0 0 0,0-1-1 0 0,-1 1 1 0 0,1-1 0 0 0,-1 1 0 0 0,1 1 0 0 0,-1-1 0 0 0,0 1 0 0 0,1 0-1 0 0,5 4 1 0 0,-9-5-22 0 0,0 0 0 0 0,0 1-1 0 0,-1-1 1 0 0,1 1-1 0 0,-1-1 1 0 0,1 1 0 0 0,-1 0-1 0 0,0 0 1 0 0,0-1 0 0 0,0 1-1 0 0,0 0 1 0 0,0 0-1 0 0,0 0 1 0 0,1 4 0 0 0,-1-1 5 0 0,-1 0 0 0 0,1 0 1 0 0,-1-1-1 0 0,0 1 0 0 0,-1 0 1 0 0,1 0-1 0 0,-1 0 0 0 0,0-1 1 0 0,0 1-1 0 0,-2 7 0 0 0,-4 4 16 0 0,0 0 0 0 0,0 0 0 0 0,-19 26 0 0 0,10-19-22 0 0,-12 11 3 0 0,-17 23 31 0 0,43-55-35 0 0,0 1 1 0 0,0 0 0 0 0,0 0-1 0 0,0 1 1 0 0,1-1 0 0 0,-1 0-1 0 0,1 1 1 0 0,0-1 0 0 0,0 0-1 0 0,0 1 1 0 0,0-1-1 0 0,1 1 1 0 0,-1 0 0 0 0,1-1-1 0 0,0 1 1 0 0,0-1 0 0 0,1 5-1 0 0,0-6 0 0 0,0 0 0 0 0,1 0 0 0 0,-1 0-1 0 0,1 0 1 0 0,-1-1 0 0 0,1 1-1 0 0,0-1 1 0 0,-1 1 0 0 0,1-1 0 0 0,0 0-1 0 0,0 1 1 0 0,0-1 0 0 0,0 0 0 0 0,0 0-1 0 0,0-1 1 0 0,0 1 0 0 0,1 0-1 0 0,-1-1 1 0 0,0 1 0 0 0,0-1 0 0 0,1 0-1 0 0,-1 1 1 0 0,0-1 0 0 0,0 0 0 0 0,1-1-1 0 0,3 0 1 0 0,16 0-70 0 0,-1-1 0 0 0,0-1 0 0 0,0-1 0 0 0,28-9 0 0 0,83-33-368 0 0,-124 43 427 0 0,34-14-176 0 0,-1-1-196 0 0</inkml:trace>
</inkml:ink>
</file>

<file path=ppt/ink/ink59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1:17:30.422"/>
    </inkml:context>
    <inkml:brush xml:id="br0">
      <inkml:brushProperty name="width" value="0.05" units="cm"/>
      <inkml:brushProperty name="height" value="0.05" units="cm"/>
      <inkml:brushProperty name="color" value="#E71224"/>
    </inkml:brush>
  </inkml:definitions>
  <inkml:trace contextRef="#ctx0" brushRef="#br0">79 178 4377 0 0,'-14'-107'2303'0'0,"14"104"-2118"0"0,0 0-1 0 0,-1 0 1 0 0,1 0-1 0 0,-1 0 1 0 0,0 0-1 0 0,1 0 1 0 0,-1 0-1 0 0,-1 0 1 0 0,1 0-1 0 0,0 1 1 0 0,-1-1-1 0 0,1 0 1 0 0,-1 1-1 0 0,0-1 1 0 0,0 1-1 0 0,0-1 1 0 0,-3-2-1 0 0,-1-1-23 0 0,6 5-135 0 0,0 1 0 0 0,-1-1 0 0 0,1 1 0 0 0,0-1 0 0 0,0 1 0 0 0,0-1 0 0 0,-1 1 0 0 0,1-1 0 0 0,0 1 0 0 0,-1-1 0 0 0,1 1 1 0 0,0-1-1 0 0,-1 1 0 0 0,1-1 0 0 0,0 1 0 0 0,-1 0 0 0 0,1-1 0 0 0,-1 1 0 0 0,1 0 0 0 0,-1-1 0 0 0,1 1 0 0 0,-1 0 0 0 0,1 0 0 0 0,-1-1 0 0 0,1 1 0 0 0,-1 0 0 0 0,1 0 0 0 0,-1 0 0 0 0,0 0 0 0 0,1 0 0 0 0,-1 0 0 0 0,1 0 0 0 0,-1 0 0 0 0,1 0 0 0 0,-1 0 0 0 0,0 0 0 0 0,1 0 0 0 0,-1 0 0 0 0,1 0 0 0 0,-1 1 0 0 0,1-1 0 0 0,-1 0 0 0 0,1 0 0 0 0,-1 1 0 0 0,1-1 0 0 0,-1 0 1 0 0,1 1-1 0 0,-1-1 0 0 0,1 0 0 0 0,-1 1 0 0 0,1-1 0 0 0,0 1 0 0 0,-1-1 0 0 0,1 0 0 0 0,0 1 0 0 0,-1-1 0 0 0,1 1 0 0 0,0-1 0 0 0,0 1 0 0 0,-1-1 0 0 0,1 1 0 0 0,0 0 0 0 0,0-1 0 0 0,0 1 0 0 0,0-1 0 0 0,0 2 0 0 0,-7 43 133 0 0,6-38-75 0 0,0 24 9 0 0,1 0 0 0 0,2 1 0 0 0,10 59 0 0 0,0-3 14 0 0,-8-50-299 0 0,0 0 0 0 0,3-1 0 0 0,1 1 0 0 0,14 38 0 0 0,-13-47-647 0 0,-5-11-195 0 0,-3-15 537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19:05:03.266"/>
    </inkml:context>
    <inkml:brush xml:id="br0">
      <inkml:brushProperty name="width" value="0.05" units="cm"/>
      <inkml:brushProperty name="height" value="0.05" units="cm"/>
    </inkml:brush>
  </inkml:definitions>
  <inkml:trace contextRef="#ctx0" brushRef="#br0">0 1 7098 0 0,'9'14'1339'0'0,"18"23"465"0"0,-26-36-1775 0 0,-1-1 0 0 0,0 1-1 0 0,1 0 1 0 0,-1-1 0 0 0,1 1-1 0 0,-1-1 1 0 0,1 1 0 0 0,0-1-1 0 0,-1 1 1 0 0,1-1 0 0 0,-1 0-1 0 0,1 1 1 0 0,0-1 0 0 0,-1 0-1 0 0,1 1 1 0 0,0-1 0 0 0,-1 0-1 0 0,1 0 1 0 0,0 0 0 0 0,0 1-1 0 0,-1-1 1 0 0,1 0 0 0 0,0 0 0 0 0,-1 0-1 0 0,1 0 1 0 0,0 0 0 0 0,0-1-1 0 0,-1 1 1 0 0,1 0 0 0 0,0 0-1 0 0,0 0 1 0 0,-1-1 0 0 0,1 1-1 0 0,0 0 1 0 0,-1-1 0 0 0,1 1-1 0 0,-1 0 1 0 0,1-1 0 0 0,0 1-1 0 0,-1-1 1 0 0,1 1 0 0 0,-1-1-1 0 0,1 1 1 0 0,0-2 0 0 0,13-13 424 0 0,7 0-267 0 0,7 8 185 0 0,-25 6-343 0 0,0 0 1 0 0,0 1-1 0 0,0-1 0 0 0,0 1 0 0 0,0 0 0 0 0,0 0 0 0 0,0 0 1 0 0,-1 0-1 0 0,1 1 0 0 0,5 1 0 0 0,-6 0 8 0 0,23 19 123 0 0,-24-20-146 0 0,-1 7 9 0 0,-4 11-10 0 0,3-17-7 0 0,-5 24 7 0 0,-1-10 10 0 0,0 1 0 0 0,-1-1 0 0 0,-16 23-1 0 0,5-8 10 0 0,8-10-16 0 0,8-17-8 0 0,1-1 1 0 0,1 0-1 0 0,-1 1 0 0 0,0 0 1 0 0,1-1-1 0 0,0 1 0 0 0,0 0 1 0 0,0-1-1 0 0,0 1 0 0 0,1 0 1 0 0,-1 0-1 0 0,1 0 0 0 0,0 0 1 0 0,0 0-1 0 0,1 0 0 0 0,-1 0 1 0 0,1-1-1 0 0,1 7 0 0 0,0-7 0 0 0,1 0-1 0 0,-1 1 0 0 0,1-1 0 0 0,0 0 1 0 0,0 0-1 0 0,0-1 0 0 0,0 1 1 0 0,0-1-1 0 0,0 1 0 0 0,1-1 0 0 0,-1 0 1 0 0,1 0-1 0 0,-1-1 0 0 0,1 1 0 0 0,0-1 1 0 0,0 0-1 0 0,4 1 0 0 0,28 6-279 0 0,-29-7-47 0 0,-1 0 0 0 0,1-1 0 0 0,-1 0-1 0 0,1 0 1 0 0,-1-1 0 0 0,12-2 0 0 0,-1 0-195 0 0,0-1-163 0 0,2-2-717 0 0</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19:05:42.855"/>
    </inkml:context>
    <inkml:brush xml:id="br0">
      <inkml:brushProperty name="width" value="0.05" units="cm"/>
      <inkml:brushProperty name="height" value="0.05" units="cm"/>
    </inkml:brush>
  </inkml:definitions>
  <inkml:trace contextRef="#ctx0" brushRef="#br0">9 1 5337 0 0,'-4'15'4334'0'0,"3"-13"-4198"0"0,0 0 1 0 0,0 0-1 0 0,1 0 0 0 0,-1 0 1 0 0,1 0-1 0 0,0 0 1 0 0,-1 0-1 0 0,1 0 1 0 0,0 1-1 0 0,0-1 1 0 0,0 0-1 0 0,1 0 1 0 0,0 3-1 0 0,2 10 187 0 0,3 26 154 0 0,-6-14-147 0 0,-1-8 78 0 0,0-3-262 0 0,0 0-1 0 0,0 1 1 0 0,2-1 0 0 0,0 0-1 0 0,0 0 1 0 0,7 23 0 0 0,-6-29-105 0 0,1-1 0 0 0,1 0 0 0 0,-1-1 0 0 0,1 1-1 0 0,1-1 1 0 0,8 13 0 0 0,-8-15-19 0 0,0 0 0 0 0,0 0 0 0 0,1 0 0 0 0,0-1 0 0 0,6 5-1 0 0,-9-8-2 0 0,-1 0 0 0 0,1 0 0 0 0,-1 0-1 0 0,1-1 1 0 0,0 1 0 0 0,0-1-1 0 0,0 0 1 0 0,0 0 0 0 0,0 0-1 0 0,0 0 1 0 0,0 0 0 0 0,0-1-1 0 0,0 1 1 0 0,0-1 0 0 0,0 0-1 0 0,1 0 1 0 0,-1 0 0 0 0,0-1-1 0 0,0 1 1 0 0,5-2 0 0 0,-4 0-62 0 0,1 0 1 0 0,-1 0-1 0 0,0 0 1 0 0,0-1-1 0 0,0 1 0 0 0,-1-1 1 0 0,1 0-1 0 0,-1 0 1 0 0,1 0-1 0 0,-1-1 1 0 0,0 1-1 0 0,4-8 0 0 0,-1 2-142 0 0,-1 0-1 0 0,0-1 1 0 0,0 0-1 0 0,-1 0 1 0 0,0 0-1 0 0,-1 0 1 0 0,0 0-1 0 0,-1-1 1 0 0,0 1-1 0 0,0-1 1 0 0,-1-19-1 0 0,-5-5-801 0 0,-10-44-1 0 0,8 50 645 0 0,6 17 137 0 0,2 6 170 0 0,-2 6 34 0 0,3-6 51 0 0,2 1 111 0 0,1 4 65 0 0,6 4 140 0 0,-12-3-361 0 0,3 1 67 0 0,0 0 1 0 0,-1 0-1 0 0,1 0 0 0 0,-1 0 0 0 0,0 0 0 0 0,1 1 0 0 0,-1-1 1 0 0,0 1-1 0 0,0 0 0 0 0,0-1 0 0 0,0 1 0 0 0,0 0 0 0 0,0 0 1 0 0,0 0-1 0 0,-1 1 0 0 0,1-1 0 0 0,1 3 0 0 0,7 8 39 0 0,6 7 18 0 0,-9-12-42 0 0,-1 0 1 0 0,1 1-1 0 0,-1 0 1 0 0,-1 0-1 0 0,6 11 1 0 0,12 25 651 0 0,52 74 0 0 0,-64-105-582 0 0,-5-7-15 0 0,1-4 35 0 0,-5-7-135 0 0,1-15 252 0 0,1 7-270 0 0,0-2-14 0 0,1 0 0 0 0,-2 0 0 0 0,0 0 0 0 0,-1 0 0 0 0,0 0 0 0 0,-1-1 0 0 0,-1-27 0 0 0,-1 29 1 0 0,-1-36 12 0 0,9 19-18 0 0,-3 22-9 0 0,8-10-4 0 0,-12 17 8 0 0,0 1 0 0 0,1 0-1 0 0,-1 0 1 0 0,0-1 0 0 0,1 1-1 0 0,-1 0 1 0 0,1 0 0 0 0,-1 0 0 0 0,0-1-1 0 0,1 1 1 0 0,-1 0 0 0 0,1 0-1 0 0,-1 0 1 0 0,1 0 0 0 0,-1 0 0 0 0,0 0-1 0 0,1 0 1 0 0,-1 0 0 0 0,1 0-1 0 0,-1 0 1 0 0,1 0 0 0 0,-1 0-1 0 0,1 0 1 0 0,-1 0 0 0 0,0 1 0 0 0,1-1-1 0 0,-1 0 1 0 0,1 0 0 0 0,-1 0-1 0 0,0 1 1 0 0,1-1 0 0 0,-1 0 0 0 0,0 0-1 0 0,1 1 1 0 0,-1-1 0 0 0,0 0-1 0 0,1 1 1 0 0,-1 0 0 0 0,1-1-30 0 0,-1 1-23 0 0,-1 3 48 0 0,1 0 7 0 0,0-1-3 0 0,8 42-11 0 0,8 7 4 0 0,-14-48 9 0 0,-1 0 0 0 0,1 0 0 0 0,0 0 0 0 0,0-1 0 0 0,1 1-1 0 0,-1 0 1 0 0,1-1 0 0 0,-1 0 0 0 0,1 0 0 0 0,4 4-1 0 0,-3-4 3 0 0,1 0-1 0 0,-1 0 0 0 0,1 0 0 0 0,0-1 1 0 0,-1 0-1 0 0,1 1 0 0 0,0-2 0 0 0,0 1 1 0 0,1-1-1 0 0,-1 0 0 0 0,6 1 0 0 0,17 0 10 0 0,-23-2-4 0 0,1 0 0 0 0,-1-1 0 0 0,0 1-1 0 0,0-1 1 0 0,0 0 0 0 0,1 0-1 0 0,5-3 1 0 0,-10 3-5 0 0,1 1-1 0 0,-1-1 0 0 0,0 0 1 0 0,0 1-1 0 0,0-1 1 0 0,1 0-1 0 0,-1 0 1 0 0,0 1-1 0 0,0-1 0 0 0,0 0 1 0 0,0 0-1 0 0,0 0 1 0 0,-1-1-1 0 0,1 1 0 0 0,0 0 1 0 0,0 0-1 0 0,-1 0 1 0 0,1-1-1 0 0,-1 1 1 0 0,1 0-1 0 0,-1 0 0 0 0,1-1 1 0 0,-1 1-1 0 0,0 0 1 0 0,0-1-1 0 0,0-1 0 0 0,1 0 4 0 0,0 1-1 0 0,0-1 1 0 0,0 0-1 0 0,0 0 0 0 0,0 0 1 0 0,0 1-1 0 0,1-1 0 0 0,-1 0 1 0 0,1 1-1 0 0,0-1 0 0 0,3-2 1 0 0,-3 2-2 0 0,1 0 0 0 0,-1-1 0 0 0,1 1 0 0 0,-1-1 1 0 0,0 1-1 0 0,-1-1 0 0 0,1 0 0 0 0,0 1 0 0 0,1-7 1 0 0,-3 7-3 0 0,1 0 1 0 0,0 1 0 0 0,0-1 0 0 0,1 1 0 0 0,-1-1 0 0 0,0 1 0 0 0,1 0 0 0 0,0 0 0 0 0,-1-1-1 0 0,1 1 1 0 0,0 0 0 0 0,0 1 0 0 0,0-1 0 0 0,0 0 0 0 0,1 0 0 0 0,-1 1 0 0 0,4-2 0 0 0,-2 0 0 0 0,0 0 0 0 0,0 1 0 0 0,-1-1 1 0 0,1-1-1 0 0,-1 1 0 0 0,0 0 0 0 0,4-6 1 0 0,6-16 0 0 0,-7 8-11 0 0,-3 0-11 0 0,-2 6 0 0 0,-10 70-138 0 0,-1-8-128 0 0,12-19-236 0 0,-2-30 411 0 0,1-1-1 0 0,-1 1 1 0 0,1-1 0 0 0,-1 1 0 0 0,1-1-1 0 0,0 1 1 0 0,-1-1 0 0 0,1 0-1 0 0,0 1 1 0 0,0-1 0 0 0,0 0 0 0 0,0 0-1 0 0,0 0 1 0 0,0 0 0 0 0,2 2 0 0 0,-1-2-392 0 0,9 11-4866 0 0</inkml:trace>
</inkml:ink>
</file>

<file path=ppt/ink/ink6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23:50:10.089"/>
    </inkml:context>
    <inkml:brush xml:id="br0">
      <inkml:brushProperty name="width" value="0.05" units="cm"/>
      <inkml:brushProperty name="height" value="0.05" units="cm"/>
      <inkml:brushProperty name="color" value="#E71224"/>
    </inkml:brush>
  </inkml:definitions>
  <inkml:trace contextRef="#ctx0" brushRef="#br0">437 34 5073 0 0,'-11'-9'845'0'0,"8"6"-553"0"0,0 0 0 0 0,0 0 0 0 0,-1 0 0 0 0,1 1 1 0 0,-1 0-1 0 0,1-1 0 0 0,-7-1 0 0 0,8 3-273 0 0,1 1-1 0 0,-1 0 1 0 0,0 0 0 0 0,0 0-1 0 0,1 0 1 0 0,-1 0 0 0 0,0 0-1 0 0,0 0 1 0 0,1 0-1 0 0,-1 1 1 0 0,0-1 0 0 0,1 1-1 0 0,-1-1 1 0 0,0 1-1 0 0,1 0 1 0 0,-1 0 0 0 0,1-1-1 0 0,-1 1 1 0 0,1 0-1 0 0,-1 0 1 0 0,1 1 0 0 0,-2 0-1 0 0,-129 119 595 0 0,118-107-434 0 0,1 1 0 0 0,1 0 0 0 0,1 1 0 0 0,0 0 1 0 0,1 1-1 0 0,1 0 0 0 0,-9 21 0 0 0,-11 37 307 0 0,15-42-396 0 0,1 0 0 0 0,-11 48 0 0 0,17-47-23 0 0,-24 133 138 0 0,28-141-169 0 0,2 0 0 0 0,0 0 1 0 0,1 0-1 0 0,7 39 1 0 0,-3-37-20 0 0,22 102 93 0 0,-22-116-83 0 0,0-1-1 0 0,1 1 0 0 0,1-1 1 0 0,1 0-1 0 0,-1 0 0 0 0,18 23 1 0 0,-22-34-16 0 0,1 0 0 0 0,0 0 0 0 0,0 0 0 0 0,0 0 0 0 0,0 0 0 0 0,0 0 1 0 0,0-1-1 0 0,0 0 0 0 0,0 1 0 0 0,1-1 0 0 0,-1 0 0 0 0,1-1 1 0 0,-1 1-1 0 0,1-1 0 0 0,-1 1 0 0 0,1-1 0 0 0,-1 0 0 0 0,5-1 0 0 0,0 1-1 0 0,-1-1 0 0 0,1 0 0 0 0,-1 0 0 0 0,0 0 0 0 0,0-1 0 0 0,0 0-1 0 0,14-7 1 0 0,1-6-10 0 0,0-1-1 0 0,0-1 1 0 0,-2-1-1 0 0,0 0 0 0 0,-1-2 1 0 0,-1 0-1 0 0,-1-2 1 0 0,20-30-1 0 0,-24 31-110 0 0,-1-1 1 0 0,15-34-1 0 0,-1-14-148 0 0,-6-1 75 0 0,-8 26 147 0 0,-7 24-18 0 0,-1-1 0 0 0,-1 1 1 0 0,1-30-1 0 0,-5 15-70 0 0,-1 0-1 0 0,-12-63 1 0 0,9 77 131 0 0,0 0 0 0 0,-1 0 0 0 0,-2 0 0 0 0,0 1 0 0 0,-1 0-1 0 0,-24-39 1 0 0,29 55 5 0 0,0-1-1 0 0,-1 1 1 0 0,0 0-1 0 0,0 1 1 0 0,0-1-1 0 0,-1 1 1 0 0,1 0-1 0 0,-1 0 0 0 0,0 1 1 0 0,0 0-1 0 0,-1 0 1 0 0,-11-4-1 0 0,-41-8 83 0 0,25 9-64 0 0,28 5 6 0 0,-1 0 1 0 0,1 1 0 0 0,-1 0-1 0 0,1 1 1 0 0,-13 1 0 0 0,11 0-104 0 0,0 0-1 0 0,0 1 1 0 0,0 0 0 0 0,1 0 0 0 0,-1 1-1 0 0,1 0 1 0 0,-7 4 0 0 0,3 0-144 0 0,1 0 0 0 0,0 0 1 0 0,1 1-1 0 0,0 0 0 0 0,0 0 0 0 0,1 1 1 0 0,-11 18-1 0 0,10-1-284 0 0</inkml:trace>
</inkml:ink>
</file>

<file path=ppt/ink/ink60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1:17:30.791"/>
    </inkml:context>
    <inkml:brush xml:id="br0">
      <inkml:brushProperty name="width" value="0.05" units="cm"/>
      <inkml:brushProperty name="height" value="0.05" units="cm"/>
      <inkml:brushProperty name="color" value="#E71224"/>
    </inkml:brush>
  </inkml:definitions>
  <inkml:trace contextRef="#ctx0" brushRef="#br0">1 53 5337 0 0,'4'4'1652'0'0,"-3"-4"-1556"0"0,-1 1 0 0 0,0-1 0 0 0,0 0 0 0 0,0 0 0 0 0,1 0-1 0 0,-1 1 1 0 0,0-1 0 0 0,0 0 0 0 0,0 0 0 0 0,1 0 0 0 0,-1 0 0 0 0,0 1 0 0 0,1-1 0 0 0,-1 0-1 0 0,0 0 1 0 0,0 0 0 0 0,1 0 0 0 0,-1 0 0 0 0,0 0 0 0 0,1 0 0 0 0,-1 0 0 0 0,0 0 0 0 0,0 0-1 0 0,1 0 1 0 0,-1 0 0 0 0,0 0 0 0 0,1 0 0 0 0,-1 0 0 0 0,0 0 0 0 0,0 0 0 0 0,1 0 0 0 0,-1-1-1 0 0,0 1 1 0 0,0 0 0 0 0,1 0 0 0 0,-1 0 0 0 0,0 0 0 0 0,0 0 0 0 0,1-1 0 0 0,5-2 683 0 0,1 1-419 0 0,50-4 219 0 0,-40 5-429 0 0,0-1 0 0 0,27-6-1 0 0,-20 2 41 0 0,72-14 165 0 0,-66 17-257 0 0,13 4-54 0 0,-36 0-206 0 0,0 0-1 0 0,1-1 0 0 0,-1 0 1 0 0,1-1-1 0 0,-1 1 1 0 0,0-1-1 0 0,14-4 1 0 0,-15 3-382 0 0</inkml:trace>
</inkml:ink>
</file>

<file path=ppt/ink/ink60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1:17:31.662"/>
    </inkml:context>
    <inkml:brush xml:id="br0">
      <inkml:brushProperty name="width" value="0.05" units="cm"/>
      <inkml:brushProperty name="height" value="0.05" units="cm"/>
      <inkml:brushProperty name="color" value="#E71224"/>
    </inkml:brush>
  </inkml:definitions>
  <inkml:trace contextRef="#ctx0" brushRef="#br0">113 0 4857 0 0,'-6'7'4445'0'0,"-2"-4"-3368"0"0,7-3-1088 0 0,0 1 0 0 0,0-1-1 0 0,0 0 1 0 0,1 1 0 0 0,-1-1 0 0 0,0 1 0 0 0,0-1 0 0 0,0 0 0 0 0,0 1 0 0 0,1 0-1 0 0,-1-1 1 0 0,0 1 0 0 0,1 0 0 0 0,-1-1 0 0 0,0 1 0 0 0,1 0 0 0 0,-1 0 0 0 0,1-1 0 0 0,-1 1-1 0 0,1 0 1 0 0,-1 1 0 0 0,-1 1 67 0 0,0 0 1 0 0,0-1-1 0 0,0 1 0 0 0,-1 0 0 0 0,1-1 0 0 0,-1 1 1 0 0,1-1-1 0 0,-1 0 0 0 0,-5 3 0 0 0,-14 13 186 0 0,18-11-195 0 0,0-1-1 0 0,0 1 0 0 0,1 0 0 0 0,0 1 1 0 0,0-1-1 0 0,0 0 0 0 0,1 1 0 0 0,1 0 1 0 0,-1-1-1 0 0,1 1 0 0 0,0 0 0 0 0,1 0 1 0 0,0-1-1 0 0,0 1 0 0 0,2 10 0 0 0,0-2-14 0 0,1-1-1 0 0,1 0 0 0 0,0 0 0 0 0,1 0 1 0 0,0-1-1 0 0,14 25 0 0 0,5 0-95 0 0,-19-33-7 0 0,0 1 0 0 0,0-1 0 0 0,1-1 0 0 0,-1 1 0 0 0,1-1 0 0 0,12 8-1 0 0,9 0-839 0 0,-12-6 682 0 0,6 1-3 0 0,-19-7 68 0 0,0-1 0 0 0,0 1 1 0 0,-1-1-1 0 0,1 0 0 0 0,1 1 0 0 0,-1-1 0 0 0,0 0 1 0 0,0 0-1 0 0,0 0 0 0 0,0 0 0 0 0,0-1 0 0 0,0 1 0 0 0,3-1 1 0 0,9-7-3426 0 0</inkml:trace>
</inkml:ink>
</file>

<file path=ppt/ink/ink60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1:17:32.113"/>
    </inkml:context>
    <inkml:brush xml:id="br0">
      <inkml:brushProperty name="width" value="0.05" units="cm"/>
      <inkml:brushProperty name="height" value="0.05" units="cm"/>
      <inkml:brushProperty name="color" value="#E71224"/>
    </inkml:brush>
  </inkml:definitions>
  <inkml:trace contextRef="#ctx0" brushRef="#br0">1 359 3993 0 0,'9'14'4096'0'0,"-6"-7"-1644"0"0,3-4-1681 0 0,-4-3-727 0 0,0 0 43 0 0,-1 0 26 0 0,-1-2 239 0 0,1-35-227 0 0,-2-38 33 0 0,-3 44-113 0 0,1 9-13 0 0,-2-25 15 0 0,5 36-23 0 0,1 0 0 0 0,0 0-1 0 0,1-1 1 0 0,5-20-1 0 0,-6 27-28 0 0,1 0 0 0 0,0 0 0 0 0,0 0 0 0 0,0 0 0 0 0,0 0 0 0 0,1 1 0 0 0,0-1 0 0 0,0 1 0 0 0,0-1 0 0 0,1 1 0 0 0,-1 0 0 0 0,1 0 0 0 0,0 0 0 0 0,0 1 0 0 0,0 0 0 0 0,1 0 0 0 0,-1 0 0 0 0,1 0 0 0 0,0 0 0 0 0,0 1 0 0 0,6-2 0 0 0,-8 3-61 0 0,0 0 1 0 0,1 0-1 0 0,0 1 0 0 0,-1 0 1 0 0,1 0-1 0 0,-1 0 1 0 0,1 0-1 0 0,-1 0 1 0 0,1 1-1 0 0,-1-1 0 0 0,1 1 1 0 0,-1 0-1 0 0,1 0 1 0 0,-1 1-1 0 0,0-1 1 0 0,1 1-1 0 0,3 2 1 0 0,4 3-468 0 0,-1 1 1 0 0,-1 0-1 0 0,15 15 1 0 0,-22-21 424 0 0,5 6-939 0 0</inkml:trace>
</inkml:ink>
</file>

<file path=ppt/ink/ink60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1:17:32.576"/>
    </inkml:context>
    <inkml:brush xml:id="br0">
      <inkml:brushProperty name="width" value="0.05" units="cm"/>
      <inkml:brushProperty name="height" value="0.05" units="cm"/>
      <inkml:brushProperty name="color" value="#E71224"/>
    </inkml:brush>
  </inkml:definitions>
  <inkml:trace contextRef="#ctx0" brushRef="#br0">62 5 4513 0 0,'-19'-4'5083'0'0,"5"10"-3375"0"0,12-3-1695 0 0,-1 0-1 0 0,1 0 0 0 0,0 0 1 0 0,0 1-1 0 0,1-1 0 0 0,-1 0 1 0 0,1 1-1 0 0,0-1 0 0 0,-2 8 1 0 0,-2 12 1 0 0,0 20 89 0 0,5 3 38 0 0,1-34-107 0 0,1-1 0 0 0,0 1 0 0 0,5 19 1 0 0,-5-26-11 0 0,0 1 0 0 0,1-1 0 0 0,-1 0 0 0 0,1 0 1 0 0,0 0-1 0 0,5 5 0 0 0,-2-4 2 0 0,0 1 0 0 0,0-1 0 0 0,0-1 0 0 0,1 1 0 0 0,0-1 0 0 0,9 5 0 0 0,22 9 52 0 0,-12-8-36 0 0,-1-3-6 0 0,-10-3-14 0 0,-11-4-12 0 0,0 0 0 0 0,0-1 0 0 0,0 0 0 0 0,0 0 0 0 0,0 0 0 0 0,0 0 0 0 0,0 0 0 0 0,0-1 0 0 0,0 0 0 0 0,0 0 0 0 0,7-3 0 0 0,23-3 30 0 0,-33 7-37 0 0,1 0-1 0 0,-1 0 1 0 0,0 0 0 0 0,0 0-1 0 0,1-1 1 0 0,-1 1 0 0 0,0 0 0 0 0,0-1-1 0 0,0 1 1 0 0,1-1 0 0 0,-1 1-1 0 0,0-1 1 0 0,0 1 0 0 0,0-1-1 0 0,0 0 1 0 0,0 0 0 0 0,0 0-1 0 0,0 1 1 0 0,0-1 0 0 0,0 0-1 0 0,0 0 1 0 0,-1 0 0 0 0,1 0 0 0 0,0 0-1 0 0,-1 0 1 0 0,1-1 0 0 0,-1 1-1 0 0,1 0 1 0 0,-1 0 0 0 0,1 0-1 0 0,-1-1 1 0 0,0 1 0 0 0,0 0-1 0 0,1 0 1 0 0,-1-1 0 0 0,0 1 0 0 0,0 0-1 0 0,0 0 1 0 0,-1-1 0 0 0,1 1-1 0 0,0 0 1 0 0,0 0 0 0 0,-1-1-1 0 0,0 0 1 0 0,-15-35 15 0 0,1 20 2 0 0,4 9-78 0 0,-50-33-205 0 0,14 24-1049 0 0,38 15 1131 0 0,1-7-539 0 0,9 7 1 0 0</inkml:trace>
</inkml:ink>
</file>

<file path=ppt/ink/ink60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1:17:32.962"/>
    </inkml:context>
    <inkml:brush xml:id="br0">
      <inkml:brushProperty name="width" value="0.05" units="cm"/>
      <inkml:brushProperty name="height" value="0.05" units="cm"/>
      <inkml:brushProperty name="color" value="#E71224"/>
    </inkml:brush>
  </inkml:definitions>
  <inkml:trace contextRef="#ctx0" brushRef="#br0">190 49 4577 0 0,'1'-10'2600'0'0,"-5"4"-1737"0"0,-9-4-20 0 0,3 5-511 0 0,-5-1-24 0 0,-41-5-60 0 0,53 11-205 0 0,-3-1 25 0 0,-1 1-1 0 0,0 1 1 0 0,0-1-1 0 0,1 1 1 0 0,-1 0-1 0 0,-7 3 1 0 0,-14 6 79 0 0,27-10-144 0 0,1 0 1 0 0,0 0-1 0 0,0 0 0 0 0,-1 0 0 0 0,1 0 1 0 0,0 0-1 0 0,0 0 0 0 0,-1 0 0 0 0,1 0 1 0 0,0 0-1 0 0,0 0 0 0 0,0 0 0 0 0,-1 0 1 0 0,1 0-1 0 0,0 0 0 0 0,0 0 0 0 0,-1 0 1 0 0,1 0-1 0 0,0 1 0 0 0,0-1 0 0 0,0 0 1 0 0,-1 0-1 0 0,1 0 0 0 0,0 0 0 0 0,0 1 1 0 0,0-1-1 0 0,0 0 0 0 0,-1 0 0 0 0,1 0 0 0 0,0 1 1 0 0,0-1-1 0 0,0 0 0 0 0,0 0 0 0 0,0 1 1 0 0,0-1-1 0 0,0 0 0 0 0,0 0 0 0 0,0 1 1 0 0,0-1-1 0 0,0 0 0 0 0,0 0 0 0 0,0 1 1 0 0,0-1-1 0 0,0 0 0 0 0,0 0 0 0 0,0 0 1 0 0,0 1-1 0 0,0-1 0 0 0,0 0 0 0 0,0 0 1 0 0,0 1-1 0 0,0-1 0 0 0,0 0 0 0 0,1 0 1 0 0,-1 1-1 0 0,0-1 0 0 0,0 0 0 0 0,0 0 1 0 0,0 0-1 0 0,1 0 0 0 0,-1 1 0 0 0,0-1 0 0 0,0 0 1 0 0,0 0-1 0 0,1 0 0 0 0,-1 0 0 0 0,0 0 1 0 0,0 0-1 0 0,1 1 0 0 0,25 6 55 0 0,-15-5-56 0 0,69 10 23 0 0,-73-11-23 0 0,1-1 0 0 0,0-1 1 0 0,-1 0-1 0 0,1 0 0 0 0,11-3 1 0 0,-15 3 3 0 0,0 0 1 0 0,1 1-1 0 0,-1-1 1 0 0,0 1-1 0 0,1 0 1 0 0,-1 0-1 0 0,0 0 1 0 0,0 0-1 0 0,1 1 1 0 0,-1 0 0 0 0,0 0-1 0 0,0 0 1 0 0,6 2-1 0 0,-9-2 5 0 0,1-1 0 0 0,-1 1 0 0 0,1-1 0 0 0,-1 1 0 0 0,1 0 0 0 0,-1 0 0 0 0,0 0 0 0 0,0 0 1 0 0,1 0-1 0 0,-1 0 0 0 0,0 0 0 0 0,0 0 0 0 0,0 1 0 0 0,0-1 0 0 0,0 0 0 0 0,-1 1 0 0 0,1-1 0 0 0,0 0 0 0 0,-1 1 0 0 0,1-1 0 0 0,0 1 0 0 0,-1-1 0 0 0,0 1 0 0 0,1-1 0 0 0,-1 1 0 0 0,0 0 0 0 0,0-1 0 0 0,0 1 0 0 0,0-1 0 0 0,0 1 0 0 0,0-1 1 0 0,0 1-1 0 0,-1 0 0 0 0,1-1 0 0 0,-1 1 0 0 0,0 2 0 0 0,-3 4 25 0 0,-1 1 0 0 0,0 0 0 0 0,0-1 0 0 0,-1 0 0 0 0,0-1 0 0 0,-1 1 0 0 0,1-1 0 0 0,-2 0 0 0 0,1 0 0 0 0,0-1 0 0 0,-1 0 0 0 0,-1-1 0 0 0,1 0 0 0 0,-13 7 0 0 0,-17 4-148 0 0,7-3-370 0 0,12-3-344 0 0,8 4-1720 0 0,12-16 1818 0 0</inkml:trace>
</inkml:ink>
</file>

<file path=ppt/ink/ink60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1:17:33.381"/>
    </inkml:context>
    <inkml:brush xml:id="br0">
      <inkml:brushProperty name="width" value="0.05" units="cm"/>
      <inkml:brushProperty name="height" value="0.05" units="cm"/>
      <inkml:brushProperty name="color" value="#E71224"/>
    </inkml:brush>
  </inkml:definitions>
  <inkml:trace contextRef="#ctx0" brushRef="#br0">199 1 4105 0 0,'-21'9'4782'0'0,"-26"-7"-3972"0"0,30-2-223 0 0,-23 3-212 0 0,-19 4 312 0 0,45-2-350 0 0,13 3-74 0 0,25 13 8 0 0,-6-8-288 0 0,134 112 114 0 0,-148-122-94 0 0,0 0-1 0 0,0 1 1 0 0,0 0 0 0 0,-1-1-1 0 0,1 1 1 0 0,-1 1-1 0 0,0-1 1 0 0,-1 0-1 0 0,4 6 1 0 0,-5-8 2 0 0,-1-1 0 0 0,1 1-1 0 0,-1-1 1 0 0,1 1 0 0 0,-1 0 0 0 0,0-1 0 0 0,1 1 0 0 0,-1 0-1 0 0,0-1 1 0 0,0 1 0 0 0,0 0 0 0 0,0-1 0 0 0,-1 1 0 0 0,1-1-1 0 0,0 1 1 0 0,-1 0 0 0 0,1-1 0 0 0,-1 1 0 0 0,1-1 0 0 0,-1 1 0 0 0,0-1-1 0 0,0 1 1 0 0,0-1 0 0 0,0 0 0 0 0,0 1 0 0 0,0-1 0 0 0,0 0-1 0 0,0 0 1 0 0,0 0 0 0 0,0 0 0 0 0,-1 0 0 0 0,-2 2 0 0 0,-6 4-173 0 0,-1 1 0 0 0,-1-2 0 0 0,1 0 0 0 0,-1 0-1 0 0,0-1 1 0 0,-1-1 0 0 0,1 0 0 0 0,-1 0 0 0 0,0-2 0 0 0,1 1 0 0 0,-1-2 0 0 0,-27 1 0 0 0,29-6-184 0 0</inkml:trace>
</inkml:ink>
</file>

<file path=ppt/ink/ink60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1:17:33.953"/>
    </inkml:context>
    <inkml:brush xml:id="br0">
      <inkml:brushProperty name="width" value="0.05" units="cm"/>
      <inkml:brushProperty name="height" value="0.05" units="cm"/>
      <inkml:brushProperty name="color" value="#E71224"/>
    </inkml:brush>
  </inkml:definitions>
  <inkml:trace contextRef="#ctx0" brushRef="#br0">1 147 4297 0 0,'74'126'1064'0'0,"-70"-118"-826"0"0,0 1 1 0 0,0 0-1 0 0,-1-1 0 0 0,0 1 0 0 0,-1 1 0 0 0,0-1 1 0 0,0 0-1 0 0,1 14 0 0 0,2 14 291 0 0,-3-25-408 0 0,4 10 330 0 0,-2-7-93 0 0,3 1-44 0 0,-1-6-166 0 0,-1-1-60 0 0,4 8 212 0 0,-2-7-58 0 0,1-2-25 0 0,-3-6-110 0 0,-1 0 495 0 0,-16-15-420 0 0,2-4-169 0 0,-1 1 0 0 0,-16-21 1 0 0,14 20-5 0 0,0 0 1 0 0,-15-29 0 0 0,22 34-5 0 0,0 0-1 0 0,0 0 0 0 0,1 0 1 0 0,1-1-1 0 0,0 0 1 0 0,1 0-1 0 0,0 0 1 0 0,-1-26-1 0 0,2 16 3 0 0,1 9 1 0 0,0 1 1 0 0,1-1-1 0 0,1-17 0 0 0,0 25-2 0 0,0 1 0 0 0,1 0-1 0 0,-1-1 1 0 0,1 1 0 0 0,0 0-1 0 0,0 0 1 0 0,1 0 0 0 0,0 1-1 0 0,-1-1 1 0 0,2 1-1 0 0,6-9 1 0 0,-5 7-5 0 0,1 0-1 0 0,1 0 1 0 0,-1 1-1 0 0,1-1 1 0 0,0 1-1 0 0,0 1 1 0 0,1 0 0 0 0,-1 0-1 0 0,1 0 1 0 0,14-4-1 0 0,-19 7 1 0 0,0 0 0 0 0,1 0 0 0 0,-1 1 0 0 0,1 0 0 0 0,-1-1 0 0 0,1 1 0 0 0,-1 0 0 0 0,1 1 0 0 0,-1-1 0 0 0,1 0 0 0 0,-1 1 0 0 0,1 0 0 0 0,-1 0 0 0 0,0 0-1 0 0,0 0 1 0 0,1 1 0 0 0,-1-1 0 0 0,0 1 0 0 0,0 0 0 0 0,0 0 0 0 0,0 0 0 0 0,-1 0 0 0 0,1 0 0 0 0,-1 1 0 0 0,1-1 0 0 0,-1 1 0 0 0,0 0 0 0 0,0-1 0 0 0,4 7 0 0 0,-3-3-4 0 0,1 1 1 0 0,-1 0-1 0 0,0 0 1 0 0,0 0-1 0 0,-1 0 0 0 0,0 0 1 0 0,0 1-1 0 0,0-1 1 0 0,-1 0-1 0 0,0 1 1 0 0,-1 12-1 0 0,-2 2-325 0 0,0-1 0 0 0,-11 37-1 0 0,10-45 119 0 0,2-9 48 0 0,-3 22-477 0 0,8-10-151 0 0,-2-15 194 0 0,1 0 415 0 0,4 1 135 0 0,4 1 502 0 0,-5-3 88 0 0,-2-3 577 0 0,-4 2-505 0 0,0-2-152 0 0,0 1-281 0 0,0 0-45 0 0,0-14 171 0 0,-2-9-68 0 0,-3-28-76 0 0,4 48-130 0 0,1 0-1 0 0,0-1 1 0 0,0 1-1 0 0,0-1 0 0 0,1 1 1 0 0,0-1-1 0 0,0 1 1 0 0,0-1-1 0 0,0 1 1 0 0,1 0-1 0 0,0 0 1 0 0,0 0-1 0 0,1 0 0 0 0,-1 0 1 0 0,5-5-1 0 0,-5 6-32 0 0,0 1 0 0 0,0 0-1 0 0,1 0 1 0 0,-1 1-1 0 0,1-1 1 0 0,0 0 0 0 0,0 1-1 0 0,0 0 1 0 0,0-1 0 0 0,0 1-1 0 0,0 1 1 0 0,1-1-1 0 0,-1 0 1 0 0,0 1 0 0 0,1-1-1 0 0,0 1 1 0 0,-1 0 0 0 0,1 0-1 0 0,0 1 1 0 0,-1-1-1 0 0,7 1 1 0 0,-1 0-10 0 0,4-3-5 0 0,18 2-47 0 0,-11 5 30 0 0,8 2-33 0 0,13 4-41 0 0,-13-2 55 0 0,-23-7 49 0 0,32 10-35 0 0,19 0-8 0 0,-54-11 42 0 0,-1 0 1 0 0,0 0-1 0 0,0 0 1 0 0,1-1 0 0 0,-1 1-1 0 0,0 0 1 0 0,1 0-1 0 0,-1-1 1 0 0,0 1-1 0 0,0-1 1 0 0,0 1 0 0 0,1-1-1 0 0,-1 1 1 0 0,0-1-1 0 0,0 0 1 0 0,0 1-1 0 0,0-1 1 0 0,1-2 0 0 0,2-9 58 0 0,-12 4 105 0 0,3 5-139 0 0,0 0-1 0 0,-1 1 1 0 0,1 0 0 0 0,-1 0-1 0 0,0 0 1 0 0,0 1 0 0 0,1 0 0 0 0,-1 0-1 0 0,0 0 1 0 0,0 1 0 0 0,0 0-1 0 0,0 0 1 0 0,0 0 0 0 0,0 1-1 0 0,0 0 1 0 0,0 0 0 0 0,0 0 0 0 0,1 1-1 0 0,-1 0 1 0 0,0 0 0 0 0,1 1-1 0 0,0-1 1 0 0,-1 1 0 0 0,1 0-1 0 0,-6 6 1 0 0,6-5-7 0 0,-2 3 10 0 0,0-1 0 0 0,1 0 0 0 0,-1 1 0 0 0,2 0 0 0 0,-9 13 1 0 0,13-17-24 0 0,-1 0 1 0 0,1 0 0 0 0,0 0 0 0 0,1 0 0 0 0,-1 0 0 0 0,0 0 0 0 0,1 0-1 0 0,0 0 1 0 0,-1 0 0 0 0,1 0 0 0 0,1 0 0 0 0,-1 1 0 0 0,0-1 0 0 0,1 0-1 0 0,-1 0 1 0 0,1 0 0 0 0,0 0 0 0 0,0 0 0 0 0,0-1 0 0 0,3 5 0 0 0,16 21 22 0 0,-16-25-24 0 0,0 0 0 0 0,1 0 0 0 0,-1 0-1 0 0,0-1 1 0 0,1 1 0 0 0,0-1 0 0 0,-1 0 0 0 0,7 1 0 0 0,-4-1 4 0 0,0 0 0 0 0,1-1-1 0 0,-1 0 1 0 0,0 0-1 0 0,10-1 1 0 0,18-4 42 0 0,-23-3-38 0 0,10-13 16 0 0,-10 4-12 0 0,-9 6-9 0 0,-3 6-4 0 0,0 0 1 0 0,0 0-1 0 0,0 0 1 0 0,-1 0-1 0 0,0 0 1 0 0,0 0 0 0 0,0 0-1 0 0,0 0 1 0 0,0 0-1 0 0,-1 0 1 0 0,1 1-1 0 0,-1-1 1 0 0,-4-5-1 0 0,-37-48-31 0 0,15 22-104 0 0,19 23-181 0 0,-3-10 170 0 0,10 0-3656 0 0,2 21 2512 0 0</inkml:trace>
</inkml:ink>
</file>

<file path=ppt/ink/ink60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1:17:34.886"/>
    </inkml:context>
    <inkml:brush xml:id="br0">
      <inkml:brushProperty name="width" value="0.05" units="cm"/>
      <inkml:brushProperty name="height" value="0.05" units="cm"/>
      <inkml:brushProperty name="color" value="#E71224"/>
    </inkml:brush>
  </inkml:definitions>
  <inkml:trace contextRef="#ctx0" brushRef="#br0">56 228 4609 0 0,'93'-11'1216'0'0,"-77"12"324"0"0,-15 2-822 0 0,-1-3-649 0 0,0 1-1 0 0,-1-1 1 0 0,1 0-1 0 0,0 1 1 0 0,-1-1-1 0 0,1 0 1 0 0,-1 0-1 0 0,1 0 1 0 0,0 0-1 0 0,-1 1 1 0 0,1-1-1 0 0,-1 0 1 0 0,1 0-1 0 0,0 0 1 0 0,-1 0-1 0 0,1 0 1 0 0,-1 0-1 0 0,1 0 1 0 0,-1 0-1 0 0,1 0 1 0 0,-1 0-1 0 0,1 0 1 0 0,0-1-1 0 0,-1 1 1 0 0,1 0-1 0 0,-1 0 1 0 0,1 0-1 0 0,0 0 1 0 0,-1-1-1 0 0,-1 0 11 0 0,1 0 1 0 0,-1 1-1 0 0,0-1 0 0 0,1 0 0 0 0,-1 1 0 0 0,0-1 0 0 0,1 1 1 0 0,-1 0-1 0 0,0-1 0 0 0,0 1 0 0 0,0 0 0 0 0,1 0 1 0 0,-1 0-1 0 0,0 1 0 0 0,-3-1 0 0 0,-21 6 476 0 0,4 4-442 0 0,7 2 44 0 0,-7 14 177 0 0,4 6-1 0 0,10-8-163 0 0,5-9-106 0 0,-5 31 59 0 0,11-20-66 0 0,7-13-18 0 0,-1-5-1 0 0,12 5 97 0 0,-18-13-132 0 0,1 1 0 0 0,-1-2 0 0 0,0 1 0 0 0,0 0 0 0 0,1-1 0 0 0,-1 1 0 0 0,0-1 0 0 0,0 0 0 0 0,5-2 1 0 0,1 0 1 0 0,-1-1 1 0 0,1 0 0 0 0,-1 0 0 0 0,0 0-1 0 0,0-1 1 0 0,-1-1 0 0 0,1 1 0 0 0,-1-1-1 0 0,9-10 1 0 0,10-24-7 0 0,-17 8-30 0 0,-3-24-8 0 0,-5 31 23 0 0,0 0 0 0 0,-1 0 0 0 0,-1 0 0 0 0,-2 0-1 0 0,0 0 1 0 0,-2 0 0 0 0,-8-26 0 0 0,10 43 7 0 0,-2-6 5 0 0,0 8 3 0 0,-2 4-15 0 0,0 2-9 0 0,1 6 18 0 0,-1 18-2 0 0,4-14 8 0 0,-4 13 12 0 0,1 1 1 0 0,-5 38-1 0 0,6 8 25 0 0,5-42-17 0 0,8 50 0 0 0,-2-36 16 0 0,-4-22-27 0 0,1 1-1 0 0,1-1 1 0 0,0 0 0 0 0,2 0-1 0 0,0-1 1 0 0,1 1-1 0 0,18 32 1 0 0,-24-49-13 0 0,1 0 0 0 0,0 0 0 0 0,0-1 0 0 0,0 1 1 0 0,1 0-1 0 0,-1-1 0 0 0,1 0 0 0 0,3 3 0 0 0,-5-4 1 0 0,0-1-1 0 0,0 1 1 0 0,0-1-1 0 0,0 0 1 0 0,-1 0-1 0 0,1 1 1 0 0,0-1-1 0 0,0 0 1 0 0,0 0-1 0 0,0 0 1 0 0,0 0-1 0 0,0 0 1 0 0,0 0-1 0 0,-1 0 1 0 0,1 0-1 0 0,0 0 1 0 0,0-1-1 0 0,0 1 1 0 0,0 0-1 0 0,0-1 1 0 0,0 1-1 0 0,-1 0 1 0 0,1-1-1 0 0,0 1 1 0 0,0-1-1 0 0,-1 1 1 0 0,1-1-1 0 0,0 0 1 0 0,-1 1 0 0 0,1-1-1 0 0,0 0 1 0 0,-1 1-1 0 0,1-1 1 0 0,-1 0-1 0 0,1 1 1 0 0,-1-1-1 0 0,0 0 1 0 0,1-1-1 0 0,70-90-852 0 0,-55 63 719 0 0,6-16-81 0 0,7-13 2 0 0,-8 22 175 0 0,-9 17 13 0 0,2-2 29 0 0,-4 9 47 0 0,-16 16 473 0 0,-3 4-304 0 0,3 5-169 0 0,1 1 1 0 0,1 0 0 0 0,1 1-1 0 0,0-1 1 0 0,-2 29 0 0 0,5-37-39 0 0,0-1 0 0 0,0 1 0 0 0,1-1-1 0 0,0 1 1 0 0,-1-1 0 0 0,2 0 0 0 0,-1 1 0 0 0,1-1 0 0 0,0 0 0 0 0,0 0-1 0 0,0 0 1 0 0,1 0 0 0 0,-1 0 0 0 0,1-1 0 0 0,1 1 0 0 0,5 7-1 0 0,-6-11-4 0 0,0 0 0 0 0,-1 1 0 0 0,1-1 0 0 0,0 0 0 0 0,-1 0-1 0 0,1 0 1 0 0,0-1 0 0 0,0 1 0 0 0,0-1 0 0 0,0 1-1 0 0,0-1 1 0 0,0 0 0 0 0,-1 0 0 0 0,1 0 0 0 0,0-1 0 0 0,0 1-1 0 0,0-1 1 0 0,0 1 0 0 0,3-2 0 0 0,35-13 48 0 0,-22 2-49 0 0,6-3-58 0 0,-7 6-17 0 0,-16 9 55 0 0,-1 0-1 0 0,1 0 1 0 0,-1 0 0 0 0,0 0-1 0 0,0 0 1 0 0,0 0-1 0 0,1 0 1 0 0,-1 0 0 0 0,0-1-1 0 0,0 1 1 0 0,-1 0 0 0 0,1-1-1 0 0,0 1 1 0 0,1-3-1 0 0,5-19-161 0 0,-4 14 117 0 0,0-1 1 0 0,-1 0-1 0 0,0 1 1 0 0,1-14 0 0 0,-3 22 56 0 0,0 0 0 0 0,0 0 0 0 0,0 0 1 0 0,0 0-1 0 0,0 1 0 0 0,1-1 0 0 0,-1 0 0 0 0,0 0 1 0 0,1 0-1 0 0,-1 0 0 0 0,1 0 0 0 0,-1 1 1 0 0,1-1-1 0 0,-1 0 0 0 0,1 0 0 0 0,-1 1 1 0 0,1-1-1 0 0,0 0 0 0 0,-1 1 0 0 0,1-1 1 0 0,0 1-1 0 0,0-1 0 0 0,-1 1 0 0 0,2-1 0 0 0,-1 0-4 0 0,0 1 0 0 0,0-1-1 0 0,0 1 1 0 0,0-1 0 0 0,-1 1 0 0 0,1-1-1 0 0,0 0 1 0 0,-1 1 0 0 0,1-1-1 0 0,0 0 1 0 0,-1 0 0 0 0,1 1-1 0 0,-1-1 1 0 0,1 0 0 0 0,-1 0-1 0 0,1 0 1 0 0,-1 0 0 0 0,0 0-1 0 0,1 0 1 0 0,-1 0 0 0 0,0 1-1 0 0,0-1 1 0 0,0 0 0 0 0,0 0 0 0 0,0-2-1 0 0,0 1-3 0 0,-1 1-8 0 0,0 0 9 0 0,0 3 16 0 0,0 1 18 0 0,1-3-9 0 0,0 0-8 0 0,0 1 69 0 0,-1 6 222 0 0,-2 7-134 0 0,-3 9 195 0 0,1-8-300 0 0,0-1 0 0 0,1 1 0 0 0,1 0 1 0 0,1 0-1 0 0,0 0 0 0 0,1 0 0 0 0,0 0 1 0 0,3 21-1 0 0,-2-35-54 0 0,0 1 1 0 0,1 0-1 0 0,-1-1 0 0 0,1 1 1 0 0,-1 0-1 0 0,1-1 0 0 0,0 1 1 0 0,0-1-1 0 0,-1 1 0 0 0,1-1 1 0 0,0 0-1 0 0,0 1 1 0 0,2 0-1 0 0,33 22 86 0 0,-34-23-89 0 0,3 2-22 0 0,1-1 0 0 0,0 0 0 0 0,-1 0 0 0 0,1 0 0 0 0,0-1 0 0 0,0 0 0 0 0,0 0 0 0 0,0 0 0 0 0,1-1 0 0 0,-1 0 0 0 0,0 0 0 0 0,0-1 0 0 0,0 1 0 0 0,0-1 0 0 0,0-1 0 0 0,0 1-1 0 0,0-1 1 0 0,0 0 0 0 0,-1 0 0 0 0,1-1 0 0 0,-1 1 0 0 0,1-1 0 0 0,7-6 0 0 0,-5 3-233 0 0,-1 0 1 0 0,0 0-1 0 0,0 0 0 0 0,-1-1 0 0 0,0 0 0 0 0,0 0 0 0 0,0-1 0 0 0,-1 1 1 0 0,0-1-1 0 0,-1 0 0 0 0,0-1 0 0 0,0 1 0 0 0,0-1 0 0 0,-1 0 0 0 0,2-10 1 0 0,1-10-1125 0 0</inkml:trace>
</inkml:ink>
</file>

<file path=ppt/ink/ink60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1:17:35.317"/>
    </inkml:context>
    <inkml:brush xml:id="br0">
      <inkml:brushProperty name="width" value="0.05" units="cm"/>
      <inkml:brushProperty name="height" value="0.05" units="cm"/>
      <inkml:brushProperty name="color" value="#E71224"/>
    </inkml:brush>
  </inkml:definitions>
  <inkml:trace contextRef="#ctx0" brushRef="#br0">82 34 4633 0 0,'1'-10'1340'0'0,"0"0"1345"0"0,-4 3-1548 0 0,3 7-1057 0 0,-8-6 1568 0 0,5 5-1115 0 0,1 3-265 0 0,1 30 179 0 0,12 17-313 0 0,-7-35-99 0 0,26 128 425 0 0,-9-47-270 0 0,-9-33-242 0 0,-2 0-213 0 0,-4-20-61 0 0,-6-30-474 0 0,0-2 351 0 0,-1-3-117 0 0,1-6 47 0 0,-2-2-260 0 0</inkml:trace>
  <inkml:trace contextRef="#ctx0" brushRef="#br0" timeOffset="1">27 406 4969 0 0,'0'-1'133'0'0,"0"0"1"0"0,-1 1-1 0 0,1-1 0 0 0,0 0 1 0 0,0 1-1 0 0,-1-1 0 0 0,1 0 1 0 0,-1 1-1 0 0,1-1 0 0 0,0 1 1 0 0,-1-1-1 0 0,1 1 0 0 0,-1-1 1 0 0,1 1-1 0 0,-1-1 0 0 0,0 1 1 0 0,1-1-1 0 0,-1 1 0 0 0,1 0 1 0 0,-1-1-1 0 0,0 1 0 0 0,0-1 1 0 0,-10-5 1684 0 0,10 5-1746 0 0,1 0-1 0 0,-1 1 1 0 0,1-1 0 0 0,0 0-1 0 0,-1 0 1 0 0,1 0 0 0 0,0 1-1 0 0,-1-1 1 0 0,1 0-1 0 0,0 0 1 0 0,0 0 0 0 0,0 0-1 0 0,0 1 1 0 0,0-1 0 0 0,0 0-1 0 0,0 0 1 0 0,0 0-1 0 0,0 0 1 0 0,0 0 0 0 0,0 1-1 0 0,0-1 1 0 0,1 0 0 0 0,-1 0-1 0 0,0 0 1 0 0,1 0-1 0 0,-1 1 1 0 0,1-1 0 0 0,-1 0-1 0 0,1 1 1 0 0,-1-1 0 0 0,1 0-1 0 0,-1 1 1 0 0,1-1 0 0 0,0 0-1 0 0,-1 1 1 0 0,2-1-1 0 0,24-20 90 0 0,-9 12-105 0 0,-9 3-129 0 0,1 1 0 0 0,0 0 0 0 0,1 1 0 0 0,-1-1 0 0 0,1 2 0 0 0,0-1-1 0 0,0 2 1 0 0,0-1 0 0 0,0 1 0 0 0,0 1 0 0 0,12-1 0 0 0,36 3-1097 0 0,-48 1 698 0 0</inkml:trace>
</inkml:ink>
</file>

<file path=ppt/ink/ink60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1:17:36.342"/>
    </inkml:context>
    <inkml:brush xml:id="br0">
      <inkml:brushProperty name="width" value="0.05" units="cm"/>
      <inkml:brushProperty name="height" value="0.05" units="cm"/>
      <inkml:brushProperty name="color" value="#E71224"/>
    </inkml:brush>
  </inkml:definitions>
  <inkml:trace contextRef="#ctx0" brushRef="#br0">4 0 5537 0 0,'-4'3'4273'0'0,"6"3"-2803"0"0,-1-5-1133 0 0,0 0-262 0 0,2 6 5 0 0,4 20 75 0 0,-5-18-63 0 0,4 29 266 0 0,4 56 1 0 0,-6-45-190 0 0,12 65-1 0 0,-10-81-304 0 0,6 33-542 0 0,0-30-104 0 0,0-19 66 0 0,-27-48-6071 0 0,7-16 5854 0 0,4-14 3220 0 0,3 26-1150 0 0,2 31-905 0 0,-1 1 0 0 0,1 0-1 0 0,0-1 1 0 0,0 1 0 0 0,0 0 0 0 0,1 0-1 0 0,-1 0 1 0 0,1 0 0 0 0,-1 0-1 0 0,1 0 1 0 0,0 0 0 0 0,0 1-1 0 0,1-1 1 0 0,-1 1 0 0 0,5-5-1 0 0,42-31 135 0 0,-43 34-75 0 0,15-10-46 0 0,-13 10-193 0 0,-1-1 1 0 0,1-1-1 0 0,-1 1 0 0 0,12-14 1 0 0,1 2 57 0 0,2-1-25 0 0,-17 9-60 0 0,-11-2 0 0 0,3 5 14 0 0,13-4 20 0 0,1-5 34 0 0,-9 7-29 0 0,-5 6-9 0 0,2 6-51 0 0,-1 0 1 0 0,1-1 0 0 0,0 1-1 0 0,1 0 1 0 0,-1 0 0 0 0,1 0-1 0 0,0-1 1 0 0,0 8 0 0 0,0-5 3 0 0,-1-1-12 0 0,1 1-1 0 0,0-1 0 0 0,0 1 1 0 0,0 0-1 0 0,1-1 0 0 0,0 1 1 0 0,0-1-1 0 0,1 1 1 0 0,-1-1-1 0 0,1 0 0 0 0,0 0 1 0 0,0 1-1 0 0,1-1 0 0 0,0-1 1 0 0,0 1-1 0 0,0 0 1 0 0,0-1-1 0 0,1 1 0 0 0,-1-1 1 0 0,1 0-1 0 0,0 0 0 0 0,1-1 1 0 0,-1 1-1 0 0,1-1 1 0 0,-1 0-1 0 0,1 0 0 0 0,0 0 1 0 0,0-1-1 0 0,0 0 0 0 0,0 0 1 0 0,9 2-1 0 0,32 14-747 0 0,-9-3 174 0 0,-11-11 457 0 0,21 8-267 0 0,-18 0 1326 0 0,-30-18 286 0 0,0 3-669 0 0,-5-14-20 0 0,4 10-466 0 0,-4-7-20 0 0,-4-5 3 0 0,-2 1-14 0 0,-8-7 16 0 0,-8-11 81 0 0,20 25-122 0 0,4 5 6 0 0,-1 0 0 0 0,1-1 0 0 0,0 1 0 0 0,-6-15 0 0 0,9 20-18 0 0,1 0 0 0 0,-1-1-1 0 0,1 1 1 0 0,0 0 0 0 0,-1-1 0 0 0,1 1-1 0 0,0-1 1 0 0,0 1 0 0 0,0-1 0 0 0,0 1 0 0 0,0-1-1 0 0,0 1 1 0 0,0 0 0 0 0,1-1 0 0 0,-1 1-1 0 0,0-1 1 0 0,1 1 0 0 0,-1 0 0 0 0,1-1-1 0 0,0 1 1 0 0,-1 0 0 0 0,1 0 0 0 0,0-1-1 0 0,0 1 1 0 0,0 0 0 0 0,0 0 0 0 0,0 0-1 0 0,0 0 1 0 0,0 0 0 0 0,0 0 0 0 0,0 0 0 0 0,2-1-1 0 0,14-8-101 0 0,11-7-150 0 0,-23 15 115 0 0,-1 0 0 0 0,0 0 1 0 0,1 1-1 0 0,0 0 1 0 0,-1 0-1 0 0,1 0 1 0 0,0 0-1 0 0,-1 1 0 0 0,6-1 1 0 0,-4 2-316 0 0,0 0 0 0 0,-1 0 1 0 0,1 1-1 0 0,-1-1 0 0 0,1 1 0 0 0,-1 0 1 0 0,0 1-1 0 0,0-1 0 0 0,7 6 0 0 0,23 9-864 0 0,-11-12 1703 0 0,-3 0 869 0 0,-18-3-1134 0 0,-1 0 0 0 0,1 0 1 0 0,-1 0-1 0 0,0 0 0 0 0,1 1 1 0 0,-1-1-1 0 0,0 0 0 0 0,-1 1 1 0 0,3 3-1 0 0,22 54 794 0 0,-20-42-760 0 0,-1-7-58 0 0,8 25 236 0 0,-12-30-207 0 0,1 0 0 0 0,0 0-1 0 0,0-1 1 0 0,0 1 0 0 0,1 0 0 0 0,0-1 0 0 0,0 0-1 0 0,5 7 1 0 0,2-30 718 0 0,3-6-946 0 0,-5 10 162 0 0,18-21-57 0 0,11-14 7 0 0,-14 13 21 0 0,-21 32-29 0 0,1 0 0 0 0,-1 1 0 0 0,1-1 0 0 0,0 0 0 0 0,0 1 0 0 0,0 0 0 0 0,1-1 0 0 0,-1 1 0 0 0,1 1 1 0 0,-1-1-1 0 0,1 0 0 0 0,0 1 0 0 0,0 0 0 0 0,6-3 0 0 0,-9 5 0 0 0,-1 1-7 0 0,0 1 0 0 0,0 1-4 0 0,1 12-16 0 0,-1-11 22 0 0,1 3 1 0 0,0 0 0 0 0,1 0 0 0 0,-1 0 0 0 0,1 0 0 0 0,0 0 0 0 0,1 0 1 0 0,0-1-1 0 0,0 0 0 0 0,0 1 0 0 0,1-1 0 0 0,0 0 0 0 0,0-1 0 0 0,1 1 0 0 0,-1-1 1 0 0,1 0-1 0 0,0 0 0 0 0,1 0 0 0 0,-1 0 0 0 0,1-1 0 0 0,0 0 0 0 0,0-1 0 0 0,0 1 0 0 0,1-1 1 0 0,-1 0-1 0 0,1-1 0 0 0,-1 1 0 0 0,1-1 0 0 0,0-1 0 0 0,0 1 0 0 0,0-1 0 0 0,0 0 1 0 0,14-1-1 0 0,-14 1 6 0 0,1-1 0 0 0,-1-1 0 0 0,1 1 0 0 0,-1-1 0 0 0,13-4 0 0 0,-17 5-13 0 0,-1-1 0 0 0,0 0 1 0 0,0 0-1 0 0,0 0 1 0 0,0 0-1 0 0,0 0 0 0 0,-1 0 1 0 0,1 0-1 0 0,0 0 1 0 0,0-1-1 0 0,-1 1 0 0 0,1-1 1 0 0,-1 1-1 0 0,1-1 0 0 0,-1 0 1 0 0,0 1-1 0 0,1-1 1 0 0,-1 0-1 0 0,0 0 0 0 0,0 0 1 0 0,0 0-1 0 0,-1 0 1 0 0,2-2-1 0 0,11-26-234 0 0,-11 28 231 0 0,-1 0 0 0 0,0 0 0 0 0,0 1 0 0 0,0-1 0 0 0,0 0 0 0 0,0 0 0 0 0,0 0 0 0 0,0 0 1 0 0,-1-1-1 0 0,1 1 0 0 0,-1 0 0 0 0,1 0 0 0 0,-1 0 0 0 0,0 0 0 0 0,0-1 0 0 0,0 1 0 0 0,0 0 0 0 0,0 0 0 0 0,-1 0 0 0 0,0-3 1 0 0,2-6-14 0 0,0-12 5 0 0,-1 23 18 0 0,0 0-1 0 0,0-1 1 0 0,0 1-1 0 0,0 0 1 0 0,0-1 0 0 0,0 1-1 0 0,0 0 1 0 0,0 0-1 0 0,0-1 1 0 0,0 1-1 0 0,0 0 1 0 0,0 0 0 0 0,0-1-1 0 0,-1 1 1 0 0,1 0-1 0 0,0 0 1 0 0,0-1-1 0 0,0 1 1 0 0,-1 0-1 0 0,1 0 1 0 0,0-1 0 0 0,0 1-1 0 0,0 0 1 0 0,-1 0-1 0 0,1 0 1 0 0,0 0-1 0 0,0 0 1 0 0,-1-1 0 0 0,1 1-1 0 0,0 0 1 0 0,0 0-1 0 0,-1 0 1 0 0,1 0-1 0 0,0 0 1 0 0,-1 0-1 0 0,1 0 1 0 0,0 0 0 0 0,0 0-1 0 0,-1 0 1 0 0,1 0-1 0 0,0 0 1 0 0,-1 0-1 0 0,1 0 1 0 0,0 0-1 0 0,0 0 1 0 0,-1 0 0 0 0,1 1-1 0 0,0-1 1 0 0,0 0-1 0 0,-1 0 1 0 0,1 0-1 0 0,0 0 1 0 0,0 0 0 0 0,-1 1-1 0 0,1-1 1 0 0,0 0-1 0 0,0 0 1 0 0,0 0-1 0 0,-1 1 1 0 0,-1 2-18 0 0,0-1 1 0 0,0 1-1 0 0,1 0 0 0 0,-1 0 1 0 0,0 0-1 0 0,1 0 1 0 0,0 0-1 0 0,0 0 0 0 0,0 0 1 0 0,0 0-1 0 0,0 1 0 0 0,1-1 1 0 0,-1 0-1 0 0,1 1 1 0 0,0-1-1 0 0,0 0 0 0 0,0 1 1 0 0,1-1-1 0 0,-1 0 1 0 0,1 0-1 0 0,1 4 0 0 0,-2-3-23 0 0,0 0-1 0 0,1 0 1 0 0,0 0-1 0 0,0 0 0 0 0,0-1 1 0 0,1 1-1 0 0,-1 0 1 0 0,1-1-1 0 0,0 1 1 0 0,0-1-1 0 0,0 1 0 0 0,0-1 1 0 0,0 0-1 0 0,1 0 1 0 0,0 0-1 0 0,-1 0 0 0 0,1-1 1 0 0,4 4-1 0 0,8 0-306 0 0,-2-2-180 0 0</inkml:trace>
</inkml:ink>
</file>

<file path=ppt/ink/ink6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23:50:10.756"/>
    </inkml:context>
    <inkml:brush xml:id="br0">
      <inkml:brushProperty name="width" value="0.05" units="cm"/>
      <inkml:brushProperty name="height" value="0.05" units="cm"/>
      <inkml:brushProperty name="color" value="#E71224"/>
    </inkml:brush>
  </inkml:definitions>
  <inkml:trace contextRef="#ctx0" brushRef="#br0">98 352 7202 0 0,'-80'-4'2428'0'0,"79"4"-2384"0"0,0-1 0 0 0,0 1 0 0 0,0-1 0 0 0,0 0 0 0 0,0 1 0 0 0,0-1 0 0 0,0 0 0 0 0,0 1 0 0 0,0-1 0 0 0,0 0 0 0 0,1 0 1 0 0,-1 0-1 0 0,0 0 0 0 0,1 0 0 0 0,-1 0 0 0 0,0 0 0 0 0,1 0 0 0 0,-1 0 0 0 0,1 0 0 0 0,-1 0 0 0 0,1 0 0 0 0,0 0 0 0 0,0 0 0 0 0,-1 0 0 0 0,1-1 0 0 0,0 1 0 0 0,0 0 0 0 0,0-2 0 0 0,3-33 59 0 0,-3 32-28 0 0,1-5-47 0 0,1 0 1 0 0,-1 1-1 0 0,1-1 0 0 0,1 1 1 0 0,0-1-1 0 0,7-14 0 0 0,-3 11-15 0 0,0 0 0 0 0,1 1 0 0 0,0 0 0 0 0,1 0 0 0 0,0 0-1 0 0,18-14 1 0 0,-6 7 4 0 0,1 2 0 0 0,1 0-1 0 0,1 2 1 0 0,0 0-1 0 0,31-12 1 0 0,-19 19 41 0 0,-18 12 4 0 0,-16 7-25 0 0,-7 16 60 0 0,0-2-67 0 0,-1-8-15 0 0,-68 138 95 0 0,55-117-96 0 0,-52 130-1 0 0,34-79-10 0 0,4-2-6 0 0,17-29 9 0 0,16-53 0 0 0,-1 0 0 0 0,0 0 0 0 0,1 0 0 0 0,0 0 1 0 0,2 12-1 0 0,-2-16-4 0 0,1 0 1 0 0,-1 0-1 0 0,0 0 0 0 0,1 0 1 0 0,-1 0-1 0 0,1 0 1 0 0,0 0-1 0 0,-1-1 0 0 0,1 1 1 0 0,0 0-1 0 0,0 0 1 0 0,0-1-1 0 0,0 1 0 0 0,1-1 1 0 0,-1 1-1 0 0,0-1 1 0 0,1 1-1 0 0,-1-1 0 0 0,3 1 1 0 0,8 4 35 0 0,-7-3-28 0 0,1-1 0 0 0,-1 1 0 0 0,1-1 1 0 0,-1 0-1 0 0,1 0 0 0 0,0-1 1 0 0,0 0-1 0 0,0 0 0 0 0,0 0 0 0 0,0-1 1 0 0,0 0-1 0 0,0 0 0 0 0,0 0 1 0 0,0-1-1 0 0,0 0 0 0 0,0 0 0 0 0,9-3 1 0 0,67-27-865 0 0,-30 4 376 0 0,33-26-546 0 0,-63 39 680 0 0,25-18-265 0 0</inkml:trace>
</inkml:ink>
</file>

<file path=ppt/ink/ink60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1:17:36.738"/>
    </inkml:context>
    <inkml:brush xml:id="br0">
      <inkml:brushProperty name="width" value="0.05" units="cm"/>
      <inkml:brushProperty name="height" value="0.05" units="cm"/>
      <inkml:brushProperty name="color" value="#E71224"/>
    </inkml:brush>
  </inkml:definitions>
  <inkml:trace contextRef="#ctx0" brushRef="#br0">98 1 3009 0 0,'-35'6'7788'0'0,"39"-5"-7692"0"0,0 1 0 0 0,0-1 0 0 0,0 1 0 0 0,0 0-1 0 0,-1 0 1 0 0,1 0 0 0 0,-1 0 0 0 0,0 1 0 0 0,6 4 0 0 0,5 5 48 0 0,-1 1 1 0 0,0 0 0 0 0,-1 0-1 0 0,16 23 1 0 0,-24-30-65 0 0,0 0 0 0 0,0 0-1 0 0,-1 1 1 0 0,0-1 0 0 0,0 1 0 0 0,-1 0 0 0 0,1 0 0 0 0,-1 0 0 0 0,-1 0-1 0 0,0 0 1 0 0,0 0 0 0 0,0 0 0 0 0,-1 0 0 0 0,0 1 0 0 0,0-1 0 0 0,-1 0-1 0 0,-1 8 1 0 0,1-12-47 0 0,-1 0-1 0 0,0 1 1 0 0,0-1-1 0 0,0 0 1 0 0,0 0-1 0 0,0 0 1 0 0,-1 0-1 0 0,0-1 1 0 0,1 1-1 0 0,-1-1 1 0 0,0 1-1 0 0,0-1 1 0 0,0 0-1 0 0,-1 0 1 0 0,1 0-1 0 0,0-1 1 0 0,-1 1-1 0 0,1-1 1 0 0,-1 0-1 0 0,-6 2 1 0 0,-47 10-141 0 0,25-9-219 0 0,29-4 204 0 0,1 1 0 0 0,0-1 0 0 0,0 0 0 0 0,0 1 0 0 0,-1-1 0 0 0,1 0 0 0 0,0 0 0 0 0,0 0 0 0 0,-1-1 0 0 0,1 1 0 0 0,0 0 0 0 0,0-1 0 0 0,-1 0 0 0 0,1 1 0 0 0,0-1 0 0 0,0 0 0 0 0,0 0 0 0 0,0 0 0 0 0,0 0 0 0 0,0-1 0 0 0,0 1 0 0 0,1 0 0 0 0,-1-1 0 0 0,0 1 0 0 0,-1-3 0 0 0,-2-3-1329 0 0</inkml:trace>
</inkml:ink>
</file>

<file path=ppt/ink/ink60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1:17:37.314"/>
    </inkml:context>
    <inkml:brush xml:id="br0">
      <inkml:brushProperty name="width" value="0.05" units="cm"/>
      <inkml:brushProperty name="height" value="0.05" units="cm"/>
      <inkml:brushProperty name="color" value="#E71224"/>
    </inkml:brush>
  </inkml:definitions>
  <inkml:trace contextRef="#ctx0" brushRef="#br0">99 0 3737 0 0,'-13'14'2996'0'0,"-5"18"-1246"0"0,-4 29-2067 0 0,15-39 699 0 0,-1-1-313 0 0,1 1-1 0 0,1-1 1 0 0,0 1-1 0 0,2 0 1 0 0,1 0-1 0 0,0 1 1 0 0,2-1-1 0 0,1 1 1 0 0,0-1-1 0 0,2 1 1 0 0,0-1-1 0 0,2 0 1 0 0,0 0-1 0 0,2 0 1 0 0,0 0-1 0 0,15 31 1 0 0,-21-52-178 0 0,0 0 0 0 0,0 0-1 0 0,0 0 1 0 0,1 0 0 0 0,-1 0 0 0 0,0-1 0 0 0,1 1 0 0 0,-1 0 0 0 0,1 0 0 0 0,-1 0 0 0 0,1 0 0 0 0,-1-1 0 0 0,1 1 0 0 0,-1 0-1 0 0,1-1 1 0 0,0 1 0 0 0,-1 0 0 0 0,1-1 0 0 0,0 1 0 0 0,0-1 0 0 0,-1 1 0 0 0,1-1 0 0 0,0 1 0 0 0,0-1 0 0 0,0 1 0 0 0,0-1-1 0 0,0 0 1 0 0,0 0 0 0 0,-1 1 0 0 0,1-1 0 0 0,0 0 0 0 0,0 0 0 0 0,0 0 0 0 0,0 0 0 0 0,0 0 0 0 0,0 0 0 0 0,0 0 0 0 0,1-1-1 0 0</inkml:trace>
</inkml:ink>
</file>

<file path=ppt/ink/ink60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1:17:38.130"/>
    </inkml:context>
    <inkml:brush xml:id="br0">
      <inkml:brushProperty name="width" value="0.05" units="cm"/>
      <inkml:brushProperty name="height" value="0.05" units="cm"/>
      <inkml:brushProperty name="color" value="#E71224"/>
    </inkml:brush>
  </inkml:definitions>
  <inkml:trace contextRef="#ctx0" brushRef="#br0">1 82 4073 0 0,'0'0'141'0'0,"1"0"0"0"0,-1 0 0 0 0,1 0 0 0 0,-1 1 0 0 0,1-1 0 0 0,-1 0 0 0 0,0 0 0 0 0,1 0 0 0 0,-1 0 0 0 0,1 0 0 0 0,-1 0 0 0 0,1 0 0 0 0,-1 0 0 0 0,1 0 0 0 0,-1-1 0 0 0,1 1 0 0 0,-1 0 0 0 0,1 0 0 0 0,-1 0 0 0 0,1 0 0 0 0,-1-1 0 0 0,0 1 0 0 0,1 0 0 0 0,-1 0 0 0 0,1-1 0 0 0,-1 1 0 0 0,1-1 0 0 0,0-5 353 0 0,-1 0-526 0 0,6-11 602 0 0,19-4-289 0 0,24 0-398 0 0,-40 18 183 0 0,-8 2-61 0 0,1 0 0 0 0,-1 1 0 0 0,0-1 0 0 0,1 1-1 0 0,-1-1 1 0 0,0 1 0 0 0,1 0 0 0 0,-1 0 0 0 0,1-1-1 0 0,-1 1 1 0 0,0 0 0 0 0,1 0 0 0 0,-1 0-1 0 0,3 1 1 0 0,-3-1 8 0 0,1 1-1 0 0,-1-1 1 0 0,0 1-1 0 0,0 0 0 0 0,1 0 1 0 0,-1-1-1 0 0,0 1 1 0 0,0 0-1 0 0,0 0 0 0 0,0 0 1 0 0,0 0-1 0 0,0 0 1 0 0,-1 1-1 0 0,1-1 1 0 0,0 0-1 0 0,0 0 0 0 0,-1 0 1 0 0,1 1-1 0 0,0 1 1 0 0,1 4 85 0 0,0 0 1 0 0,0 0-1 0 0,-1 0 0 0 0,1 15 1 0 0,-2-19-54 0 0,2 27 337 0 0,6 48 131 0 0,5-25-372 0 0,5 29 67 0 0,-17-68-184 0 0,2-1-1 0 0,-1 1 0 0 0,2-1 1 0 0,0 0-1 0 0,0 0 0 0 0,1 0 1 0 0,9 17-1 0 0,-13-29-21 0 0,-1-1 1 0 0,0 0 0 0 0,0 0 0 0 0,0 1-1 0 0,0-1 1 0 0,0 0 0 0 0,0 1-1 0 0,0-1 1 0 0,0 0 0 0 0,0 0-1 0 0,0 0 1 0 0,1 1 0 0 0,-1-1-1 0 0,0 0 1 0 0,0 0 0 0 0,0 1 0 0 0,0-1-1 0 0,1 0 1 0 0,-1 0 0 0 0,0 0-1 0 0,0 0 1 0 0,0 1 0 0 0,1-1-1 0 0,-1 0 1 0 0,0 0 0 0 0,0 0-1 0 0,1 0 1 0 0,-1 0 0 0 0,0 0 0 0 0,0 0-1 0 0,1 0 1 0 0,-1 0 0 0 0,0 0-1 0 0,1 0 1 0 0,-1 0 0 0 0,0 0-1 0 0,0 0 1 0 0,1 0 0 0 0,-1 0-1 0 0,0 0 1 0 0,0 0 0 0 0,1 0 0 0 0,-1 0-1 0 0,0 0 1 0 0,0 0 0 0 0,1 0-1 0 0,-1 0 1 0 0,0-1 0 0 0,0 1-1 0 0,1 0 1 0 0,-1 0 0 0 0,0 0-1 0 0,0 0 1 0 0,0-1 0 0 0,1 1 0 0 0,-1 0-1 0 0,0 0 1 0 0,0 0 0 0 0,0-1-1 0 0,0 1 1 0 0,0 0 0 0 0,0 0-1 0 0,1-1 1 0 0,-1 1 0 0 0,0 0-1 0 0,0 0 1 0 0,0-1 0 0 0,6-26 146 0 0,-4 15-182 0 0,12-54 60 0 0,3-20-9 0 0,-3 33 2 0 0,-14 53-22 0 0,0 0 1 0 0,0-1-1 0 0,0 1 0 0 0,0 0 1 0 0,0-1-1 0 0,0 1 0 0 0,0 0 1 0 0,1-1-1 0 0,-1 1 0 0 0,0 0 1 0 0,0 0-1 0 0,0-1 0 0 0,0 1 1 0 0,0 0-1 0 0,0-1 0 0 0,1 1 1 0 0,-1 0-1 0 0,0 0 1 0 0,0-1-1 0 0,0 1 0 0 0,1 0 1 0 0,-1 0-1 0 0,0-1 0 0 0,0 1 1 0 0,1 0-1 0 0,-1 0 0 0 0,0 0 1 0 0,1-1-1 0 0,-1 1 0 0 0,0 0 1 0 0,1 0-1 0 0,-1 0 0 0 0,0 0 1 0 0,0 0-1 0 0,1 0 1 0 0,-1 0-1 0 0,0 0 0 0 0,1 0 1 0 0,-1 0-1 0 0,0 0 0 0 0,1 0 1 0 0,-1 0-1 0 0,0 0 0 0 0,1 0 1 0 0,-1 0-1 0 0,0 0 0 0 0,1 0 1 0 0,-1 0-1 0 0,0 0 0 0 0,1 1 1 0 0,-1-1-1 0 0,15 18-4 0 0,-1-1-2 0 0,-3-11 8 0 0,1 1 2 0 0,0-1 0 0 0,-1-1 0 0 0,23 8 0 0 0,-28-12 4 0 0,-1 0 0 0 0,1 0 0 0 0,-1-1 1 0 0,1 1-1 0 0,-1-1 0 0 0,1-1 1 0 0,-1 1-1 0 0,1-1 0 0 0,-1 0 0 0 0,0 0 1 0 0,1 0-1 0 0,6-4 0 0 0,-4 2 7 0 0,-1 0 0 0 0,0-1 0 0 0,0 0 0 0 0,0 0 0 0 0,0-1-1 0 0,0 0 1 0 0,-1 0 0 0 0,0 0 0 0 0,8-10 0 0 0,-12 13-10 0 0,-1 0 0 0 0,1 0 0 0 0,-1 0 0 0 0,1 0 0 0 0,-1 0 0 0 0,0 0 0 0 0,0 0 0 0 0,0 0 0 0 0,0-1 1 0 0,0 1-1 0 0,0 0 0 0 0,-1-1 0 0 0,1 1 0 0 0,-1 0 0 0 0,1-1 0 0 0,-1 1 0 0 0,0-1 0 0 0,0 1 0 0 0,0-1 0 0 0,-1 1 0 0 0,1-1 0 0 0,0 1 0 0 0,-1 0 0 0 0,0-1 0 0 0,1 1 0 0 0,-1 0 0 0 0,0-1 1 0 0,0 1-1 0 0,0 0 0 0 0,-1 0 0 0 0,1 0 0 0 0,0 0 0 0 0,-1 0 0 0 0,0 0 0 0 0,-2-2 0 0 0,-1-3-7 0 0,1-2-6 0 0,0-1 1 0 0,-1 4 7 0 0,22 17-13 0 0,15 10-19 0 0,-15 0 27 0 0,7 36 13 0 0,-21-40-12 0 0,-6-13 5 0 0,3-4 1 0 0,0-1-1 0 0,0 0 1 0 0,0 1 0 0 0,0-1 0 0 0,0 1 0 0 0,0-1-1 0 0,0 0 1 0 0,0 1 0 0 0,0-1 0 0 0,0 1 0 0 0,0-1 0 0 0,0 0-1 0 0,0 1 1 0 0,1-1 0 0 0,-1 1 0 0 0,0-1 0 0 0,0 1-1 0 0,1-1 1 0 0,-1 1 0 0 0,0-1 0 0 0,1 1 0 0 0,-1-1-1 0 0,1 1 1 0 0,-1-1 0 0 0,0 1 0 0 0,1 0 0 0 0,-1-1-1 0 0,1 1 1 0 0,-1 0 0 0 0,1-1 0 0 0,0 1 0 0 0,-1 0 0 0 0,1 0-1 0 0,-1-1 1 0 0,1 1 0 0 0,-1 0 0 0 0,2 0 0 0 0,1-2 9 0 0,1 0 1 0 0,0 0 0 0 0,-1 1 0 0 0,1-1 0 0 0,0 1 0 0 0,0 0 0 0 0,0 0-1 0 0,0 1 1 0 0,0-1 0 0 0,0 1 0 0 0,0 0 0 0 0,0 0 0 0 0,0 0-1 0 0,0 0 1 0 0,6 2 0 0 0,5 2 48 0 0,0 0 0 0 0,26 12 0 0 0,27 7-523 0 0,-57-21 310 0 0,10 1 269 0 0,12-7-1734 0 0,-22 0-3091 0 0</inkml:trace>
</inkml:ink>
</file>

<file path=ppt/ink/ink60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1:17:38.500"/>
    </inkml:context>
    <inkml:brush xml:id="br0">
      <inkml:brushProperty name="width" value="0.05" units="cm"/>
      <inkml:brushProperty name="height" value="0.05" units="cm"/>
      <inkml:brushProperty name="color" value="#E71224"/>
    </inkml:brush>
  </inkml:definitions>
  <inkml:trace contextRef="#ctx0" brushRef="#br0">47 1 5025 0 0,'-3'28'4617'0'0,"6"50"-3738"0"0,0-44-767 0 0,-1 18-31 0 0,-1-19-4 0 0,0-10 16 0 0,5 46-7 0 0,6 36 418 0 0,-2-13-935 0 0,-4-32-939 0 0,-5-39 611 0 0,-2-16-481 0 0</inkml:trace>
  <inkml:trace contextRef="#ctx0" brushRef="#br0" timeOffset="1">34 502 3137 0 0,'-33'-117'3136'0'0,"36"109"-679"0"0,-3-2-1753 0 0,-2 6-624 0 0,7 2 8 0 0,-5 0 160 0 0,0 1-128 0 0,0-1-40 0 0,0 1-48 0 0,0-1 16 0 0,0 1-64 0 0,0-1-104 0 0,21 0-888 0 0,-1 2 936 0 0,40-9 8 0 0,-38 4-488 0 0,-1 7-336 0 0,-2-1-2817 0 0</inkml:trace>
</inkml:ink>
</file>

<file path=ppt/ink/ink60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1:17:38.905"/>
    </inkml:context>
    <inkml:brush xml:id="br0">
      <inkml:brushProperty name="width" value="0.05" units="cm"/>
      <inkml:brushProperty name="height" value="0.05" units="cm"/>
      <inkml:brushProperty name="color" value="#E71224"/>
    </inkml:brush>
  </inkml:definitions>
  <inkml:trace contextRef="#ctx0" brushRef="#br0">1 81 3801 0 0,'12'-5'4404'0'0,"57"-12"-3484"0"0,-51 14-903 0 0,65-12 158 0 0,-29 1-329 0 0,-53 14 100 0 0,0-1 0 0 0,1 1-1 0 0,-1-1 1 0 0,1 0 0 0 0,-1 0-1 0 0,0 0 1 0 0,0 0 0 0 0,0 0 0 0 0,1 0-1 0 0,-1 0 1 0 0,0 0 0 0 0,0-1-1 0 0,-1 1 1 0 0,1 0 0 0 0,0 0-1 0 0,0-1 1 0 0,0-1 0 0 0,0-4-3683 0 0</inkml:trace>
</inkml:ink>
</file>

<file path=ppt/ink/ink60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1:17:39.301"/>
    </inkml:context>
    <inkml:brush xml:id="br0">
      <inkml:brushProperty name="width" value="0.05" units="cm"/>
      <inkml:brushProperty name="height" value="0.05" units="cm"/>
      <inkml:brushProperty name="color" value="#E71224"/>
    </inkml:brush>
  </inkml:definitions>
  <inkml:trace contextRef="#ctx0" brushRef="#br0">29 62 3385 0 0,'-28'-44'3384'0'0,"40"41"-951"0"0,-2-2-1873 0 0,7 0-512 0 0,9 4 8 0 0,-9-1 32 0 0,2 2-32 0 0,-8 0-24 0 0,2 0-32 0 0,14 0-280 0 0,-2 0 264 0 0,0 0 0 0 0,-7 0-120 0 0,-6 0-112 0 0,6-2-4425 0 0</inkml:trace>
</inkml:ink>
</file>

<file path=ppt/ink/ink60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1:17:39.684"/>
    </inkml:context>
    <inkml:brush xml:id="br0">
      <inkml:brushProperty name="width" value="0.05" units="cm"/>
      <inkml:brushProperty name="height" value="0.05" units="cm"/>
      <inkml:brushProperty name="color" value="#E71224"/>
    </inkml:brush>
  </inkml:definitions>
  <inkml:trace contextRef="#ctx0" brushRef="#br0">7 0 6001 0 0,'-6'39'6264'0'0,"6"-38"-6146"0"0,0-2-62 0 0,0 8-20 0 0,1 10 31 0 0,1 1 1 0 0,1-1-1 0 0,1-1 1 0 0,0 1 0 0 0,13 31-1 0 0,-14-41-55 0 0,0 0 0 0 0,0 0 0 0 0,1 0 1 0 0,0-1-1 0 0,1 1 0 0 0,-1-1 0 0 0,1 0 0 0 0,0-1 0 0 0,1 1 0 0 0,-1-1 0 0 0,1 0 0 0 0,0 0 0 0 0,0-1 0 0 0,1 0 0 0 0,-1 0 0 0 0,12 5 0 0 0,-9-6 1 0 0,0 1-1 0 0,1-1 1 0 0,-1-1-1 0 0,16 3 0 0 0,-20-5-5 0 0,0 0-1 0 0,0-1 1 0 0,1 1-1 0 0,-1-1 1 0 0,0 0-1 0 0,0-1 1 0 0,0 1-1 0 0,0-1 1 0 0,0 0-1 0 0,6-4 1 0 0,20-10 15 0 0,14-19 42 0 0,-41 32-57 0 0,-1-1 0 0 0,0 1-1 0 0,0-1 1 0 0,0 0 0 0 0,-1 0 0 0 0,1-1 0 0 0,-1 1 0 0 0,0 0 0 0 0,2-7 0 0 0,-3 8-4 0 0,0-1 0 0 0,-1 0 1 0 0,1 0-1 0 0,-1 0 1 0 0,0 1-1 0 0,0-1 0 0 0,0 0 1 0 0,-1-4-1 0 0,0 3-2 0 0,0-1 1 0 0,-1 1-1 0 0,0 0 0 0 0,0 0 1 0 0,0 0-1 0 0,-1 0 0 0 0,0 1 1 0 0,0-1-1 0 0,0 0 0 0 0,0 1 1 0 0,-1 0-1 0 0,1 0 0 0 0,-1 0 0 0 0,0 0 1 0 0,-1 1-1 0 0,1 0 0 0 0,0 0 1 0 0,-1 0-1 0 0,0 0 0 0 0,-8-3 1 0 0,-61-21-21 0 0,27 16 0 0 0,33 7 12 0 0,7 3-107 0 0,0 0-1 0 0,0 0 1 0 0,0 1 0 0 0,0 0-1 0 0,0 0 1 0 0,0 1-1 0 0,-12 2 1 0 0,16-2-155 0 0,-1-1 1 0 0,1 1-1 0 0,0 1 0 0 0,0-1 0 0 0,0 0 0 0 0,0 1 1 0 0,0-1-1 0 0,0 1 0 0 0,0 0 0 0 0,-3 3 0 0 0,-1 2-404 0 0</inkml:trace>
  <inkml:trace contextRef="#ctx0" brushRef="#br0" timeOffset="1">723 321 5657 0 0,'-12'3'5665'0'0,"13"0"-5609"0"0,2-4-8 0 0,-1 1-96 0 0,-2-3-2312 0 0,0 1 1008 0 0</inkml:trace>
</inkml:ink>
</file>

<file path=ppt/ink/ink60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1:17:51.131"/>
    </inkml:context>
    <inkml:brush xml:id="br0">
      <inkml:brushProperty name="width" value="0.1" units="cm"/>
      <inkml:brushProperty name="height" value="0.1" units="cm"/>
    </inkml:brush>
  </inkml:definitions>
  <inkml:trace contextRef="#ctx0" brushRef="#br0">77 214 5681 0 0,'-13'-16'1606'0'0,"11"12"-1347"0"0,-1 1 0 0 0,0-1 0 0 0,0 0 0 0 0,0 1 0 0 0,-1 0 0 0 0,0-1 0 0 0,1 1 0 0 0,-7-3 0 0 0,10 5-179 0 0,-1 1 0 0 0,0 0-1 0 0,1 0 1 0 0,-1 0 0 0 0,1 0 0 0 0,-1-1 0 0 0,1 1-1 0 0,-1 0 1 0 0,0 0 0 0 0,1 0 0 0 0,-1 0 0 0 0,1 0-1 0 0,-1 1 1 0 0,0-1 0 0 0,1 0 0 0 0,-1 0 0 0 0,1 0-1 0 0,-1 0 1 0 0,0 1 0 0 0,1-1 0 0 0,-1 0 0 0 0,1 0-1 0 0,-1 1 1 0 0,1-1 0 0 0,-1 1 0 0 0,1-1 0 0 0,0 0-1 0 0,-1 1 1 0 0,1-1 0 0 0,-1 1 0 0 0,1-1 0 0 0,-1 1-1 0 0,-8 26 841 0 0,7 40-287 0 0,5-10-332 0 0,3-1-1 0 0,25 109 1 0 0,-31-165-300 0 0,0 0 1 0 0,0 0 0 0 0,0 0 0 0 0,0 0-1 0 0,0 0 1 0 0,0 0 0 0 0,0 0-1 0 0,0 0 1 0 0,0 0 0 0 0,0 0-1 0 0,0-1 1 0 0,0 1 0 0 0,0 0-1 0 0,1 0 1 0 0,-1 0 0 0 0,0 0-1 0 0,0 0 1 0 0,0 0 0 0 0,0 0 0 0 0,0 0-1 0 0,0 0 1 0 0,0 0 0 0 0,0 0-1 0 0,0 0 1 0 0,0 0 0 0 0,0 0-1 0 0,0 0 1 0 0,1 0 0 0 0,-1 0-1 0 0,0 0 1 0 0,0 0 0 0 0,0 0-1 0 0,0 0 1 0 0,0 0 0 0 0,0 0 0 0 0,0 0-1 0 0,0 0 1 0 0,0 0 0 0 0,0 0-1 0 0,0 0 1 0 0,1 0 0 0 0,-1 0-1 0 0,0 0 1 0 0,0 0 0 0 0,0 0-1 0 0,0 0 1 0 0,0 0 0 0 0,0 0-1 0 0,0 0 1 0 0,0 0 0 0 0,0 1 0 0 0,0-1-1 0 0,0 0 1 0 0,0 0 0 0 0,0 0-1 0 0,0 0 1 0 0,0 0 0 0 0,0 0-1 0 0,5-14 21 0 0,0-24-20 0 0,-4-10 28 0 0,-11-92 0 0 0,4 103-25 0 0,3 0 1 0 0,1 0 0 0 0,2 0 0 0 0,1 0-1 0 0,9-53 1 0 0,-10 88-7 0 0,0 1 1 0 0,0-1-1 0 0,1 0 0 0 0,-1 1 1 0 0,0 0-1 0 0,1-1 0 0 0,-1 1 1 0 0,1-1-1 0 0,0 1 0 0 0,-1-1 1 0 0,1 1-1 0 0,0 0 0 0 0,0 0 0 0 0,0-1 1 0 0,0 1-1 0 0,2-2 0 0 0,-2 3 1 0 0,-1 0-1 0 0,1 0 0 0 0,0 0 1 0 0,-1 0-1 0 0,1 1 0 0 0,-1-1 1 0 0,1 0-1 0 0,-1 0 0 0 0,1 0 1 0 0,0 1-1 0 0,-1-1 0 0 0,1 0 1 0 0,-1 1-1 0 0,1-1 0 0 0,-1 0 1 0 0,0 1-1 0 0,1-1 0 0 0,-1 1 1 0 0,1-1-1 0 0,-1 1 0 0 0,0-1 1 0 0,1 1-1 0 0,-1-1 0 0 0,0 1 1 0 0,1-1-1 0 0,-1 1 0 0 0,0 0 1 0 0,21 57-28 0 0,-18-50 29 0 0,55 156 83 0 0,-49-144-64 0 0,1-1-1 0 0,1 0 1 0 0,0-1 0 0 0,1 0-1 0 0,1-1 1 0 0,16 17-1 0 0,-14-18-7 0 0,-13-13-10 0 0,0 0-1 0 0,1 1 0 0 0,-1-1 0 0 0,1-1 0 0 0,0 1 0 0 0,0 0 0 0 0,0 0 0 0 0,0-1 0 0 0,0 0 0 0 0,1 0 0 0 0,-1 0 0 0 0,1 0 0 0 0,-1 0 0 0 0,1-1 0 0 0,0 1 0 0 0,0-1 0 0 0,0 0 0 0 0,5 1 0 0 0,61-1 87 0 0,-50 0-70 0 0,-18-1-16 0 0,1 0 0 0 0,-1 0 0 0 0,0 0 1 0 0,0-1-1 0 0,1 1 0 0 0,-1-1 0 0 0,0 1 0 0 0,0-1 1 0 0,0 0-1 0 0,0 1 0 0 0,0-1 0 0 0,0 0 1 0 0,0-1-1 0 0,0 1 0 0 0,0 0 0 0 0,0 0 1 0 0,-1-1-1 0 0,1 1 0 0 0,0-1 0 0 0,1-2 1 0 0,0 0 4 0 0,-1 0 1 0 0,1 0-1 0 0,-1-1 1 0 0,0 1-1 0 0,0-1 0 0 0,0 1 1 0 0,-1-1-1 0 0,2-9 1 0 0,0 0 3 0 0,-2 0-1 0 0,0-1 1 0 0,0 1 0 0 0,-2 0 0 0 0,-2-20-1 0 0,-14-32 1 0 0,-27-34-19 0 0,23 62 5 0 0,17 32 4 0 0,0 0 0 0 0,0 0 0 0 0,-1 1-1 0 0,1-1 1 0 0,-8-5 0 0 0,-15-10-22 0 0,54 51-4388 0 0,22 16-664 0 0</inkml:trace>
</inkml:ink>
</file>

<file path=ppt/ink/ink60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1:17:51.492"/>
    </inkml:context>
    <inkml:brush xml:id="br0">
      <inkml:brushProperty name="width" value="0.1" units="cm"/>
      <inkml:brushProperty name="height" value="0.1" units="cm"/>
    </inkml:brush>
  </inkml:definitions>
  <inkml:trace contextRef="#ctx0" brushRef="#br0">72 29 3889 0 0,'1'0'158'0'0,"-1"-1"0"0"0,1 1 0 0 0,-1-1-1 0 0,0 1 1 0 0,1-1 0 0 0,-1 1 0 0 0,0-1 0 0 0,0 1 0 0 0,1-1 0 0 0,-1 1 0 0 0,0-1 0 0 0,0 0-1 0 0,0 1 1 0 0,1-1 0 0 0,-1 1 0 0 0,0-1 0 0 0,0 0 0 0 0,0 1 0 0 0,0-1 0 0 0,0 1 0 0 0,0-1-1 0 0,-1 0 1 0 0,1 1 0 0 0,0-1 0 0 0,0 1 0 0 0,0-1 0 0 0,0 1 0 0 0,-1-1 0 0 0,1 1 0 0 0,0-1-1 0 0,-1 0 1 0 0,1 1 0 0 0,0 0 0 0 0,-1-1 0 0 0,1 1 0 0 0,0-1 0 0 0,-1 1 0 0 0,1-1 0 0 0,-1 1-1 0 0,1 0 1 0 0,-1-1 0 0 0,1 1 0 0 0,-1 0 0 0 0,1-1 0 0 0,-1 1 0 0 0,1 0 0 0 0,-1 0 0 0 0,0 0-1 0 0,1 0 1 0 0,-1-1 0 0 0,1 1 0 0 0,-2 0 0 0 0,1-1-90 0 0,0 1-1 0 0,-1-1 1 0 0,1 1-1 0 0,0-1 1 0 0,-1 1-1 0 0,1-1 1 0 0,-1 1-1 0 0,1 0 1 0 0,0 0-1 0 0,-1 0 1 0 0,1-1-1 0 0,-1 1 1 0 0,1 1-1 0 0,-1-1 1 0 0,1 0-1 0 0,-1 0 1 0 0,1 0-1 0 0,-1 1 1 0 0,1-1-1 0 0,0 1 1 0 0,-1-1-1 0 0,1 1 1 0 0,0 0-1 0 0,-1 0 1 0 0,0 0-1 0 0,-1 4-45 0 0,-1 0-1 0 0,1 1 0 0 0,1-1 0 0 0,-1 0 1 0 0,1 1-1 0 0,0 0 0 0 0,0-1 0 0 0,1 1 1 0 0,0 0-1 0 0,0 0 0 0 0,0 0 0 0 0,1 0 1 0 0,-1 0-1 0 0,1 0 0 0 0,2 9 0 0 0,-2-11-12 0 0,1 0-1 0 0,1 1 1 0 0,-1-1 0 0 0,1 1-1 0 0,-1-1 1 0 0,1 0-1 0 0,0 0 1 0 0,1 0-1 0 0,-1 0 1 0 0,1-1-1 0 0,-1 1 1 0 0,1 0-1 0 0,0-1 1 0 0,1 0-1 0 0,-1 0 1 0 0,1 0-1 0 0,-1 0 1 0 0,1-1 0 0 0,0 1-1 0 0,0-1 1 0 0,0 0-1 0 0,0 0 1 0 0,0 0-1 0 0,0 0 1 0 0,1-1-1 0 0,-1 0 1 0 0,1 0-1 0 0,-1 0 1 0 0,1-1-1 0 0,-1 1 1 0 0,1-1 0 0 0,-1 0-1 0 0,1 0 1 0 0,-1-1-1 0 0,1 1 1 0 0,-1-1-1 0 0,1 0 1 0 0,-1 0-1 0 0,0 0 1 0 0,1-1-1 0 0,-1 0 1 0 0,0 0-1 0 0,0 0 1 0 0,0 0-1 0 0,0-1 1 0 0,0 1 0 0 0,-1-1-1 0 0,1 0 1 0 0,-1 0-1 0 0,0 0 1 0 0,0-1-1 0 0,0 1 1 0 0,0-1-1 0 0,4-6 1 0 0,-6 8-5 0 0,0-1-1 0 0,-1 1 1 0 0,1-1 0 0 0,0 1-1 0 0,-1-1 1 0 0,0 0 0 0 0,1 1-1 0 0,-1-1 1 0 0,0 0 0 0 0,0 1 0 0 0,-1-1-1 0 0,1 0 1 0 0,0 1 0 0 0,-1-1-1 0 0,0 0 1 0 0,0 1 0 0 0,1-1-1 0 0,-1 1 1 0 0,-1-1 0 0 0,1 1 0 0 0,0 0-1 0 0,-1-1 1 0 0,1 1 0 0 0,-1 0-1 0 0,0 0 1 0 0,-3-3 0 0 0,-1-1-38 0 0,0 0 1 0 0,0 0-1 0 0,-1 1 1 0 0,0 0-1 0 0,0 0 1 0 0,-15-7-1 0 0,15 9-81 0 0,-24-6-432 0 0,9 15-1880 0 0</inkml:trace>
</inkml:ink>
</file>

<file path=ppt/ink/ink60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1:17:51.968"/>
    </inkml:context>
    <inkml:brush xml:id="br0">
      <inkml:brushProperty name="width" value="0.1" units="cm"/>
      <inkml:brushProperty name="height" value="0.1" units="cm"/>
    </inkml:brush>
  </inkml:definitions>
  <inkml:trace contextRef="#ctx0" brushRef="#br0">98 3 6817 0 0,'-9'-2'2224'0'0,"1"1"-790"0"0,4 7-1025 0 0,3-5-364 0 0,0 0 1 0 0,0 0 0 0 0,0-1-1 0 0,0 1 1 0 0,0 0 0 0 0,0-1-1 0 0,0 1 1 0 0,0-1 0 0 0,0 1 0 0 0,0-1-1 0 0,0 1 1 0 0,0-1 0 0 0,0 0-1 0 0,-1 0 1 0 0,1 1 0 0 0,0-1-1 0 0,0 0 1 0 0,0 0 0 0 0,0 0-1 0 0,-1 0 1 0 0,1 0 0 0 0,0-1-1 0 0,-2 1 1 0 0,-19 1 472 0 0,12 10 403 0 0,6 1-724 0 0,1 0-1 0 0,0 1 1 0 0,0-1-1 0 0,2 0 1 0 0,-1 1 0 0 0,2-1-1 0 0,-1 1 1 0 0,2 0 0 0 0,0-1-1 0 0,3 18 1 0 0,6 16 194 0 0,22 65 0 0 0,-18-69-319 0 0,-8-21-52 0 0,-1-3-55 0 0,0-1 0 0 0,1 1 1 0 0,16 30-1 0 0,-19-44 6 0 0,0-3-1027 0 0,-2-7-156 0 0,0-1 908 0 0,0-6 159 0 0,0-1 1 0 0,-1 1-1 0 0,0-1 0 0 0,-1 1 0 0 0,0 0 0 0 0,-1-1 0 0 0,-1 1 1 0 0,0 0-1 0 0,-9-23 0 0 0,4 15 116 0 0,0 4 124 0 0,2-1 0 0 0,0 0 0 0 0,1 0-1 0 0,1-1 1 0 0,0 1 0 0 0,0-21 0 0 0,4 38-78 0 0,0-1 1 0 0,0 1-1 0 0,0 0 0 0 0,1-1 1 0 0,-1 1-1 0 0,1 0 0 0 0,-1 0 1 0 0,1-1-1 0 0,-1 1 1 0 0,1 0-1 0 0,0 0 0 0 0,-1 0 1 0 0,1 0-1 0 0,0 0 0 0 0,0 0 1 0 0,0 0-1 0 0,0 0 1 0 0,0 0-1 0 0,0 0 0 0 0,0 0 1 0 0,0 0-1 0 0,0 1 0 0 0,0-1 1 0 0,1 1-1 0 0,-1-1 1 0 0,0 1-1 0 0,0-1 0 0 0,1 1 1 0 0,-1-1-1 0 0,0 1 0 0 0,1 0 1 0 0,-1 0-1 0 0,3 0 1 0 0,-1 0 40 0 0,1-1 0 0 0,-1 1 0 0 0,1 1 0 0 0,-1-1 0 0 0,1 0 0 0 0,-1 1 0 0 0,0 0 0 0 0,1 0 1 0 0,-1 0-1 0 0,0 0 0 0 0,0 0 0 0 0,1 1 0 0 0,4 3 0 0 0,5 4 79 0 0,-1 1 1 0 0,0 0-1 0 0,-1 0 0 0 0,0 2 0 0 0,0-1 1 0 0,-1 1-1 0 0,-1 1 0 0 0,0 0 1 0 0,-1 0-1 0 0,0 1 0 0 0,-1 0 0 0 0,-1 0 1 0 0,0 1-1 0 0,5 21 0 0 0,-6-19-183 0 0,-4-9-95 0 0,0 0 0 0 0,1-1 0 0 0,1 1 0 0 0,-1 0 0 0 0,1-1 0 0 0,1 1-1 0 0,-1-1 1 0 0,1 0 0 0 0,1 0 0 0 0,-1 0 0 0 0,7 6 0 0 0</inkml:trace>
</inkml:ink>
</file>

<file path=ppt/ink/ink6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23:50:11.210"/>
    </inkml:context>
    <inkml:brush xml:id="br0">
      <inkml:brushProperty name="width" value="0.05" units="cm"/>
      <inkml:brushProperty name="height" value="0.05" units="cm"/>
      <inkml:brushProperty name="color" value="#E71224"/>
    </inkml:brush>
  </inkml:definitions>
  <inkml:trace contextRef="#ctx0" brushRef="#br0">402 1 1104 0 0,'-6'4'387'0'0,"1"0"1"0"0,0 0-1 0 0,-1 0 0 0 0,0 0 0 0 0,0-1 1 0 0,0 0-1 0 0,-13 4 0 0 0,-26 15 177 0 0,18-5 667 0 0,-7 5 184 0 0,1 0 0 0 0,-51 46 1 0 0,74-58-1294 0 0,0 0 1 0 0,1 1 0 0 0,0 0 0 0 0,1 1-1 0 0,0 0 1 0 0,1 0 0 0 0,1 0 0 0 0,0 1 0 0 0,0 0-1 0 0,1 1 1 0 0,-4 19 0 0 0,-1 16 24 0 0,2 0 0 0 0,3 0 1 0 0,2 0-1 0 0,3 60 0 0 0,6-31-74 0 0,30 147 1 0 0,-29-199-66 0 0,1-1 0 0 0,1 0 0 0 0,1 0 1 0 0,25 41-1 0 0,3-6-6 0 0,-13-26-1 0 0,-18-27-1 0 0,0 1 0 0 0,1-2 0 0 0,0 1 0 0 0,0-1 0 0 0,0 0 0 0 0,0-1 0 0 0,1 0 0 0 0,0 0 0 0 0,0-1 0 0 0,15 5 0 0 0,1-1 0 0 0,1-1 0 0 0,42 7 0 0 0,-51-13-3 0 0,0 0 0 0 0,0-1 0 0 0,0-1 0 0 0,0-1 0 0 0,-1 0 0 0 0,1-1 0 0 0,-1-1 0 0 0,0 0 1 0 0,1-1-1 0 0,-2-1 0 0 0,1-1 0 0 0,-1 0 0 0 0,26-16 0 0 0,-12 4-58 0 0,-1-1 0 0 0,44-40 1 0 0,2-15-197 0 0,-38 34-226 0 0,-2-2 0 0 0,-2-2 1 0 0,-1-1-1 0 0,-3-1 1 0 0,33-74-1 0 0,-46 85 21 0 0,-2 0-1 0 0,-2-1 1 0 0,-1 0-1 0 0,7-54 1 0 0,-14 61 248 0 0,-1 1 0 0 0,-2 0 1 0 0,-4-45-1 0 0,-5 26 24 0 0,6 36 238 0 0,-1 0 1 0 0,-1 0-1 0 0,0 0 0 0 0,0 1 0 0 0,-1 0 1 0 0,-1 0-1 0 0,0 0 0 0 0,0 1 1 0 0,-1 0-1 0 0,0 0 0 0 0,-1 1 0 0 0,-10-9 1 0 0,-24-13 386 0 0,11 15-127 0 0,-28-5 190 0 0,-65-3 383 0 0,85 20-508 0 0,0 2-1 0 0,-80 6 1 0 0,55 1-354 0 0,-158 7 4 0 0,165-10-24 0 0,-11 1-32 0 0</inkml:trace>
</inkml:ink>
</file>

<file path=ppt/ink/ink60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1:17:52.433"/>
    </inkml:context>
    <inkml:brush xml:id="br0">
      <inkml:brushProperty name="width" value="0.1" units="cm"/>
      <inkml:brushProperty name="height" value="0.1" units="cm"/>
    </inkml:brush>
  </inkml:definitions>
  <inkml:trace contextRef="#ctx0" brushRef="#br0">68 116 5441 0 0,'28'-90'1370'0'0,"-27"88"-1181"0"0,-1 1 1 0 0,0 0 0 0 0,1 0 0 0 0,-1 0-1 0 0,0 0 1 0 0,0 0 0 0 0,0-1-1 0 0,0 1 1 0 0,0 0 0 0 0,0 0 0 0 0,0 0-1 0 0,0-1 1 0 0,0 1 0 0 0,0 0-1 0 0,-1 0 1 0 0,0-2 0 0 0,-10-1 2149 0 0,-12 13-687 0 0,17-1-1578 0 0,0 1 1 0 0,0 0-1 0 0,1 0 1 0 0,0 0-1 0 0,-5 15 0 0 0,4-8 5 0 0,2-1-1 0 0,0 1 0 0 0,1 0 1 0 0,0 0-1 0 0,0 28 0 0 0,5 6 296 0 0,0-37-328 0 0,1-1 0 0 0,0 0 0 0 0,1 1 1 0 0,0-2-1 0 0,1 1 0 0 0,9 15 0 0 0,-12-23-112 0 0,0 1 1 0 0,0-1-1 0 0,1 0 0 0 0,0 0 0 0 0,0 0 0 0 0,0 0 1 0 0,0-1-1 0 0,1 1 0 0 0,-1-1 0 0 0,1 1 0 0 0,0-1 0 0 0,0-1 1 0 0,0 1-1 0 0,0 0 0 0 0,1-1 0 0 0,-1 0 0 0 0,1 0 1 0 0,7 2-1 0 0,-3-6-840 0 0</inkml:trace>
</inkml:ink>
</file>

<file path=ppt/ink/ink60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1:17:52.826"/>
    </inkml:context>
    <inkml:brush xml:id="br0">
      <inkml:brushProperty name="width" value="0.1" units="cm"/>
      <inkml:brushProperty name="height" value="0.1" units="cm"/>
    </inkml:brush>
  </inkml:definitions>
  <inkml:trace contextRef="#ctx0" brushRef="#br0">112 214 4089 0 0,'-1'-1'172'0'0,"1"1"0"0"0,0-1 0 0 0,0 1 0 0 0,-1-1 0 0 0,1 1 0 0 0,0-1 0 0 0,0 0 1 0 0,0 1-1 0 0,0-1 0 0 0,0 1 0 0 0,0-1 0 0 0,0 0 0 0 0,0 1 0 0 0,0-1 0 0 0,0 1 0 0 0,0-1 0 0 0,0 1 0 0 0,0-1 1 0 0,1 0-1 0 0,-1 1 0 0 0,0-1 0 0 0,0 1 0 0 0,1-1 0 0 0,-1 1 0 0 0,0-1 0 0 0,1 1 0 0 0,-1-1 0 0 0,0 1 0 0 0,1-1 0 0 0,-1 1 1 0 0,1 0-1 0 0,-1-1 0 0 0,0 1 0 0 0,2-1 0 0 0,24-11 888 0 0,0-1-1363 0 0,-14 2 878 0 0,25-53-373 0 0,-36 62-183 0 0,1 0 0 0 0,-1 0 0 0 0,0 0 0 0 0,0 0 0 0 0,0 0 0 0 0,0 0 0 0 0,0-1 0 0 0,0 1 0 0 0,-1 0 0 0 0,1-1 0 0 0,-1 1 0 0 0,1 0 0 0 0,-1-1 0 0 0,0 1 0 0 0,0-1 0 0 0,0 1 0 0 0,0 0 0 0 0,-1-1 0 0 0,1 1 0 0 0,-1 0 0 0 0,1-1 0 0 0,-1 1 0 0 0,0 0 0 0 0,0-1 0 0 0,0 1 0 0 0,0 0 0 0 0,0 0 0 0 0,-1 0 0 0 0,1 0 0 0 0,0 0 0 0 0,-1 0 0 0 0,0 1 0 0 0,1-1 0 0 0,-1 0 0 0 0,-3-2 0 0 0,1 2 37 0 0,0 0 0 0 0,1 0 0 0 0,-1 1 0 0 0,0-1 0 0 0,0 1 0 0 0,0 0 0 0 0,0 0 0 0 0,0 0 0 0 0,0 0 0 0 0,-5 1 0 0 0,-23 4 558 0 0,-4 11-347 0 0,27-11-186 0 0,1 1-1 0 0,0 0 0 0 0,1 1 0 0 0,-12 10 1 0 0,16-13-30 0 0,-1 1 0 0 0,1-1 0 0 0,-1 1 0 0 0,1 0 0 0 0,0 1 0 0 0,1-1 0 0 0,-1 0 1 0 0,1 1-1 0 0,0-1 0 0 0,0 1 0 0 0,0 0 0 0 0,1 0 0 0 0,-1 0 0 0 0,1 0 0 0 0,0 0 0 0 0,1 0 0 0 0,-1 9 1 0 0,2-10-4 0 0,-1 0 1 0 0,1 0 0 0 0,0-1 0 0 0,0 1-1 0 0,1 0 1 0 0,-1-1 0 0 0,1 1-1 0 0,-1-1 1 0 0,1 1 0 0 0,1-1 0 0 0,-1 0-1 0 0,0 0 1 0 0,1 0 0 0 0,-1 0 0 0 0,1 0-1 0 0,0 0 1 0 0,0-1 0 0 0,0 0 0 0 0,0 1-1 0 0,0-1 1 0 0,1 0 0 0 0,-1 0-1 0 0,1-1 1 0 0,-1 1 0 0 0,1-1 0 0 0,4 1-1 0 0,11 4 30 0 0,0-1-1 0 0,1-1 0 0 0,33 3 1 0 0,-46-6-50 0 0,28 2-288 0 0,0-1 1 0 0,0-1-1 0 0,0-2 0 0 0,54-9 0 0 0,-75 6 41 0 0,3-5-28 0 0,-6 3-366 0 0,-2 4-320 0 0</inkml:trace>
</inkml:ink>
</file>

<file path=ppt/ink/ink60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1:17:53.234"/>
    </inkml:context>
    <inkml:brush xml:id="br0">
      <inkml:brushProperty name="width" value="0.1" units="cm"/>
      <inkml:brushProperty name="height" value="0.1" units="cm"/>
    </inkml:brush>
  </inkml:definitions>
  <inkml:trace contextRef="#ctx0" brushRef="#br0">99 0 7034 0 0,'-75'28'2491'0'0,"74"-27"-2414"0"0,-1-1-1 0 0,1 1 1 0 0,0-1 0 0 0,0 0 0 0 0,0 1 0 0 0,0-1 0 0 0,0 0 0 0 0,0 0 0 0 0,0 0-1 0 0,0 0 1 0 0,-1 0 0 0 0,1 0 0 0 0,0 0 0 0 0,0 0 0 0 0,0 0 0 0 0,0-1-1 0 0,0 1 1 0 0,-2-1 0 0 0,3 1-62 0 0,0 0-1 0 0,0-1 1 0 0,0 1-1 0 0,0 0 1 0 0,0 0 0 0 0,0 0-1 0 0,0-1 1 0 0,0 1-1 0 0,0 0 1 0 0,1 0-1 0 0,-1 0 1 0 0,0-1-1 0 0,0 1 1 0 0,0 0-1 0 0,0 0 1 0 0,0 0 0 0 0,1 0-1 0 0,-1 0 1 0 0,0-1-1 0 0,0 1 1 0 0,0 0-1 0 0,0 0 1 0 0,1 0-1 0 0,-1 0 1 0 0,0 0 0 0 0,0 0-1 0 0,0 0 1 0 0,1 0-1 0 0,-1 0 1 0 0,0 0-1 0 0,0 0 1 0 0,0 0-1 0 0,1 0 1 0 0,-1 0 0 0 0,0 0-1 0 0,0 0 1 0 0,1 0-1 0 0,-1 0 1 0 0,0 0-1 0 0,0 0 1 0 0,0 0-1 0 0,1 0 1 0 0,-1 0-1 0 0,0 0 1 0 0,0 0 0 0 0,0 0-1 0 0,0 0 1 0 0,1 1-1 0 0,-1-1 1 0 0,0 0-1 0 0,0 0 1 0 0,0 0-1 0 0,0 0 1 0 0,1 0 0 0 0,-1 1-1 0 0,0-1 1 0 0,0 0-1 0 0,24 8 665 0 0,-1-2 0 0 0,1-1-1 0 0,1-1 1 0 0,40 2 0 0 0,104-8 244 0 0,-69 0-397 0 0,96-2-21 0 0,97 3 167 0 0,-88 7-588 0 0,1-1-134 0 0,-70 5-405 0 0,-133-9 408 0 0,3-1-217 0 0,-1 0 1 0 0,1 1-1 0 0,0 0 0 0 0,-1 0 1 0 0,1 1-1 0 0,-1-1 1 0 0,1 1-1 0 0,6 4 1 0 0,-11-6 241 0 0,-1 0 0 0 0,0 0 0 0 0,0 0 0 0 0,1 1 0 0 0,-1-1 0 0 0,0 0 1 0 0,1 0-1 0 0,-1 1 0 0 0,0-1 0 0 0,0 0 0 0 0,0 0 0 0 0,1 1 1 0 0,-1-1-1 0 0,0 0 0 0 0,0 1 0 0 0,0-1 0 0 0,0 0 0 0 0,0 1 1 0 0,0-1-1 0 0,1 0 0 0 0,-1 1 0 0 0,0-1 0 0 0,0 0 0 0 0,0 1 0 0 0,0-1 1 0 0,0 0-1 0 0,0 1 0 0 0,0-1 0 0 0,0 0 0 0 0,-1 1 0 0 0,1-1 1 0 0,0 0-1 0 0,0 1 0 0 0</inkml:trace>
</inkml:ink>
</file>

<file path=ppt/ink/ink60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1:17:53.598"/>
    </inkml:context>
    <inkml:brush xml:id="br0">
      <inkml:brushProperty name="width" value="0.1" units="cm"/>
      <inkml:brushProperty name="height" value="0.1" units="cm"/>
    </inkml:brush>
  </inkml:definitions>
  <inkml:trace contextRef="#ctx0" brushRef="#br0">190 389 5737 0 0,'4'6'5278'0'0,"-2"-1"-5255"0"0</inkml:trace>
  <inkml:trace contextRef="#ctx0" brushRef="#br0" timeOffset="1">0 8 6625 0 0,'5'-1'6634'0'0,"-3"-6"-6506"0"0,-2 9-400 0 0,1 14 208 0 0,9-5 0 0 0,-4 5-160 0 0</inkml:trace>
</inkml:ink>
</file>

<file path=ppt/ink/ink60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1:17:54.254"/>
    </inkml:context>
    <inkml:brush xml:id="br0">
      <inkml:brushProperty name="width" value="0.1" units="cm"/>
      <inkml:brushProperty name="height" value="0.1" units="cm"/>
    </inkml:brush>
  </inkml:definitions>
  <inkml:trace contextRef="#ctx0" brushRef="#br0">124 77 6289 0 0,'-5'-3'5838'0'0,"2"-2"-4403"0"0,1 2-1242 0 0,1-2 647 0 0,3 18 23 0 0,6 9-277 0 0,18 27-673 0 0,-22-43 193 0 0,1 2-90 0 0,0-1 0 0 0,0 1-1 0 0,0-1 1 0 0,1 0-1 0 0,1-1 1 0 0,-1 0 0 0 0,1 0-1 0 0,0 0 1 0 0,12 7 0 0 0,-16-11-10 0 0,0 0 0 0 0,1 0 0 0 0,-1 0 0 0 0,1-1 1 0 0,-1 0-1 0 0,1 1 0 0 0,0-1 0 0 0,-1 0 0 0 0,1-1 1 0 0,0 1-1 0 0,0-1 0 0 0,0 0 0 0 0,0 0 0 0 0,-1 0 1 0 0,1 0-1 0 0,0 0 0 0 0,0-1 0 0 0,0 0 0 0 0,-1 0 1 0 0,1 0-1 0 0,0 0 0 0 0,5-3 0 0 0,-7 2-2 0 0,0 1 1 0 0,0 0-1 0 0,0-1 0 0 0,0 0 0 0 0,0 1 0 0 0,0-1 1 0 0,-1 0-1 0 0,1 0 0 0 0,-1 0 0 0 0,1 0 1 0 0,-1 0-1 0 0,0 0 0 0 0,1-1 0 0 0,-1 1 0 0 0,0 0 1 0 0,-1-1-1 0 0,1 1 0 0 0,0-1 0 0 0,-1 1 1 0 0,1-1-1 0 0,-1 1 0 0 0,0-1 0 0 0,0 1 0 0 0,0-1 1 0 0,0 1-1 0 0,0-1 0 0 0,-1 1 0 0 0,1-1 1 0 0,-1 1-1 0 0,-1-5 0 0 0,0-1-4 0 0,-1 1 0 0 0,0 0 0 0 0,0-1 0 0 0,-1 1 0 0 0,0 1 0 0 0,-1-1 0 0 0,1 0 0 0 0,-9-8 0 0 0,-14-10 8 0 0,21 21-6 0 0,0-1-1 0 0,1 0 1 0 0,-1 0-1 0 0,1 0 1 0 0,0-1-1 0 0,1 0 0 0 0,-8-11 1 0 0,12 13-17 0 0,1 1 3 0 0,-1 2 6 0 0,0 0 4 0 0,54 81 241 0 0,-17-26 28 0 0,-9-9-149 0 0,-5-6 28 0 0,-2 1 0 0 0,-1 1-1 0 0,-3 1 1 0 0,14 49 0 0 0,-19-46-99 0 0,12 91 0 0 0,-23-130-45 0 0,0 0 0 0 0,-1 0 0 0 0,0-1 0 0 0,-1 1 0 0 0,1 0 0 0 0,-1-1 0 0 0,0 1 0 0 0,0 0 0 0 0,-1-1 0 0 0,1 1 0 0 0,-1-1 0 0 0,0 0 0 0 0,-1 1-1 0 0,0-1 1 0 0,1 0 0 0 0,-7 8 0 0 0,3-7 4 0 0,0 0 0 0 0,0-1 0 0 0,0 1 0 0 0,-1-1 0 0 0,0 0 0 0 0,0-1 0 0 0,0 0 0 0 0,0 0 0 0 0,-1 0 0 0 0,-11 3 0 0 0,0-1 4 0 0,0-1 0 0 0,0-1 0 0 0,0-1 1 0 0,0-1-1 0 0,-1 0 0 0 0,1-2 0 0 0,-1 0 1 0 0,-36-5-1 0 0,44 2-8 0 0,0-1 0 0 0,1 0 0 0 0,0 0 0 0 0,0-1 1 0 0,-13-8-1 0 0,-2 0 2 0 0,21 10-2 0 0,1 1-1 0 0,0 0 0 0 0,0-1 1 0 0,0 0-1 0 0,1 0 0 0 0,-1 0 1 0 0,1-1-1 0 0,0 1 0 0 0,-1-1 1 0 0,2 0-1 0 0,-1 0 0 0 0,0 0 0 0 0,1 0 1 0 0,0 0-1 0 0,0 0 0 0 0,-3-8 1 0 0,4 8-1 0 0,0 0 0 0 0,0 0 1 0 0,0 1-1 0 0,1-1 0 0 0,0 0 1 0 0,-1 0-1 0 0,1 0 0 0 0,1 0 1 0 0,-1 0-1 0 0,1 0 0 0 0,0-4 0 0 0,0 5 1 0 0,0 0 0 0 0,0 0-1 0 0,1 0 1 0 0,-1 0-1 0 0,1 0 1 0 0,-1 0-1 0 0,1 0 1 0 0,4-4-1 0 0,47-39 16 0 0,-37 35-10 0 0,1 0 0 0 0,0 1 0 0 0,28-12 1 0 0,-35 19-6 0 0,1 0 1 0 0,0 0-1 0 0,-1 1 1 0 0,16-1-1 0 0,20 1-7 0 0,-17 1 3 0 0,-11-1 2 0 0,-16 2 1 0 0,55-4-40 0 0,-45 3-51 0 0,0 1 0 0 0,0 0 0 0 0,0 1 0 0 0,0 0 0 0 0,13 4 0 0 0,-16 1-3084 0 0</inkml:trace>
</inkml:ink>
</file>

<file path=ppt/ink/ink60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1:17:54.870"/>
    </inkml:context>
    <inkml:brush xml:id="br0">
      <inkml:brushProperty name="width" value="0.1" units="cm"/>
      <inkml:brushProperty name="height" value="0.1" units="cm"/>
    </inkml:brush>
  </inkml:definitions>
  <inkml:trace contextRef="#ctx0" brushRef="#br0">0 343 10810 0 0,'2'-2'219'0'0,"0"-1"-1"0"0,0 0 0 0 0,-1 1 0 0 0,1-1 1 0 0,-1 0-1 0 0,1 0 0 0 0,-1 0 1 0 0,0 0-1 0 0,1-4 0 0 0,1-4-23 0 0,26-44 400 0 0,-2 2-355 0 0,-11 12 148 0 0,-6 13-234 0 0,12-20 61 0 0,-19 41-180 0 0,0 1-1 0 0,1 0 1 0 0,0 0-1 0 0,0 0 1 0 0,1 0-1 0 0,0 0 1 0 0,0 1 0 0 0,11-10-1 0 0,-12 13-17 0 0,-1 1-1 0 0,1-1 1 0 0,0 1 0 0 0,0-1-1 0 0,0 1 1 0 0,0 0-1 0 0,0 1 1 0 0,1-1-1 0 0,-1 1 1 0 0,0 0-1 0 0,8 0 1 0 0,-10 0-6 0 0,-1 0 0 0 0,1 0 0 0 0,0 0 0 0 0,0 1 0 0 0,-1-1 0 0 0,1 0 0 0 0,0 1 0 0 0,-1-1 0 0 0,1 1 0 0 0,0 0 0 0 0,-1-1 0 0 0,1 1 0 0 0,-1 0 0 0 0,1 0 0 0 0,-1 0 0 0 0,1 0 0 0 0,-1 0 0 0 0,0 0 0 0 0,0 1 0 0 0,1-1 0 0 0,-1 0 0 0 0,0 1 0 0 0,0-1 0 0 0,0 1 0 0 0,-1-1 0 0 0,1 1 0 0 0,0-1 0 0 0,0 3 0 0 0,4 13 242 0 0,-2-6-85 0 0,-1 5-51 0 0,0 8 54 0 0,-2-18-77 0 0,0 0-1 0 0,1 0 1 0 0,-1 0-1 0 0,1 0 1 0 0,1 0-1 0 0,-1 0 1 0 0,4 7-1 0 0,6 9 163 0 0,-9-19-254 0 0,1 1 0 0 0,-1-1 0 0 0,-1 1 1 0 0,1 0-1 0 0,0-1 0 0 0,-1 1 1 0 0,0 0-1 0 0,0 0 0 0 0,0 0 0 0 0,0 0 1 0 0,-1 5-1 0 0,0-6-70 0 0,0-1 1 0 0,1 0-1 0 0,-1 0 0 0 0,0 0 0 0 0,1 0 1 0 0,-1 0-1 0 0,1 0 0 0 0,0 0 0 0 0,-1 0 1 0 0,1-1-1 0 0,0 1 0 0 0,0 0 0 0 0,0 0 1 0 0,2 1-1 0 0,4 8-1873 0 0</inkml:trace>
</inkml:ink>
</file>

<file path=ppt/ink/ink60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1:17:57.878"/>
    </inkml:context>
    <inkml:brush xml:id="br0">
      <inkml:brushProperty name="width" value="0.1" units="cm"/>
      <inkml:brushProperty name="height" value="0.1" units="cm"/>
    </inkml:brush>
  </inkml:definitions>
  <inkml:trace contextRef="#ctx0" brushRef="#br0">1 40 5473 0 0,'66'-15'2043'0'0,"-65"15"-1949"0"0,0 0-1 0 0,0 0 1 0 0,0 0-1 0 0,-1 0 1 0 0,1-1-1 0 0,0 1 1 0 0,0 0-1 0 0,0-1 1 0 0,-1 1-1 0 0,1-1 1 0 0,0 1-1 0 0,-1-1 1 0 0,1 1-1 0 0,0-1 1 0 0,-1 1-1 0 0,1-1 1 0 0,0 0-1 0 0,-1 1 1 0 0,1-1-1 0 0,-1 0 1 0 0,1 1-1 0 0,-1-1 1 0 0,0 0-1 0 0,1 0 0 0 0,-1 1 1 0 0,0-1-1 0 0,1 0 1 0 0,-1 0-1 0 0,0 0 1 0 0,0 0-1 0 0,0 1 1 0 0,0-3-1 0 0,-1-2 1252 0 0,2 14 47 0 0,8 33-1085 0 0,-7 16-550 0 0,1 17-1108 0 0,-3-58 944 0 0,1 4-505 0 0,14-18 478 0 0</inkml:trace>
</inkml:ink>
</file>

<file path=ppt/ink/ink60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1:17:58.236"/>
    </inkml:context>
    <inkml:brush xml:id="br0">
      <inkml:brushProperty name="width" value="0.1" units="cm"/>
      <inkml:brushProperty name="height" value="0.1" units="cm"/>
    </inkml:brush>
  </inkml:definitions>
  <inkml:trace contextRef="#ctx0" brushRef="#br0">158 6 4265 0 0,'-42'-5'4901'0'0,"4"5"-4625"0"0,12 2-421 0 0,4-1 795 0 0,-2 3-282 0 0,19-2-209 0 0,4-1-4 0 0,4 0 176 0 0,4-1-27 0 0,33-1-305 0 0,55 2 44 0 0,-88-1-25 0 0,0 1-1 0 0,0 0 1 0 0,1 1-1 0 0,-1-1 1 0 0,0 2-1 0 0,0-1 1 0 0,-1 1-1 0 0,1 0 1 0 0,0 0-1 0 0,6 4 0 0 0,-12-5-10 0 0,1 0-1 0 0,0-1 1 0 0,-1 1-1 0 0,1 0 1 0 0,-1 0-1 0 0,0 0 1 0 0,0 0-1 0 0,0 0 1 0 0,0 0-1 0 0,0 0 1 0 0,0 0-1 0 0,0 1 1 0 0,-1-1-1 0 0,1 0 1 0 0,-1 0-1 0 0,1 1 1 0 0,-1-1-1 0 0,0 0 1 0 0,0 1-1 0 0,0-1 1 0 0,0 0-1 0 0,-1 0 1 0 0,1 1-1 0 0,-1-1 1 0 0,1 0-1 0 0,-2 4 1 0 0,0-1 4 0 0,1 0 0 0 0,-1 0 0 0 0,-1 0 0 0 0,1 0 0 0 0,-1 0 0 0 0,0-1 0 0 0,0 1 1 0 0,0-1-1 0 0,0 0 0 0 0,-6 5 0 0 0,1-2-17 0 0,-12 8 149 0 0,0-4-192 0 0,12-11-297 0 0,7-3-86 0 0</inkml:trace>
</inkml:ink>
</file>

<file path=ppt/ink/ink60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1:17:58.635"/>
    </inkml:context>
    <inkml:brush xml:id="br0">
      <inkml:brushProperty name="width" value="0.1" units="cm"/>
      <inkml:brushProperty name="height" value="0.1" units="cm"/>
    </inkml:brush>
  </inkml:definitions>
  <inkml:trace contextRef="#ctx0" brushRef="#br0">76 0 4169 0 0,'0'3'1628'0'0,"-2"3"830"0"0,0-3-2022 0 0,0 0-238 0 0,-1-2 111 0 0,-5 9-38 0 0,-5 15 179 0 0,6-12 156 0 0,6-11-556 0 0,-5 8 40 0 0,0 0-1 0 0,1 1 0 0 0,0 0 0 0 0,1-1 0 0 0,0 2 1 0 0,-3 17-1 0 0,7 0-543 0 0,0-24 190 0 0</inkml:trace>
</inkml:ink>
</file>

<file path=ppt/ink/ink60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1:17:59.124"/>
    </inkml:context>
    <inkml:brush xml:id="br0">
      <inkml:brushProperty name="width" value="0.1" units="cm"/>
      <inkml:brushProperty name="height" value="0.1" units="cm"/>
    </inkml:brush>
  </inkml:definitions>
  <inkml:trace contextRef="#ctx0" brushRef="#br0">1 242 2136 0 0,'88'-52'2110'0'0,"-88"52"-2039"0"0,0-1 0 0 0,1 1 0 0 0,-1 0-1 0 0,1-1 1 0 0,-1 1 0 0 0,0 0 0 0 0,1 0 0 0 0,-1 0-1 0 0,0-1 1 0 0,1 1 0 0 0,-1 0 0 0 0,1 0-1 0 0,-1 0 1 0 0,1 0 0 0 0,-1 0 0 0 0,0 0 0 0 0,1 0-1 0 0,-1 0 1 0 0,1 0 0 0 0,-1 0 0 0 0,1 0-1 0 0,-1 0 1 0 0,1 0 0 0 0,-1 0 0 0 0,0 0 0 0 0,1 0-1 0 0,-1 0 1 0 0,1 1 0 0 0,-1-1 0 0 0,0 0 0 0 0,1 0-1 0 0,-1 0 1 0 0,0 1 0 0 0,1-1 0 0 0,-1 0-1 0 0,0 1 1 0 0,1-1 0 0 0,-1 0 0 0 0,0 1 0 0 0,1-1-1 0 0,-1 0 1 0 0,0 1 0 0 0,0-1 0 0 0,0 1-1 0 0,1-1 1 0 0,-1 0 0 0 0,0 1 0 0 0,0-1 0 0 0,0 1-1 0 0,0-1 1 0 0,0 0 0 0 0,0 1 0 0 0,0-1 0 0 0,0 2-1 0 0,-1 25 735 0 0,1-23-762 0 0,-1 3 126 0 0,1-1 237 0 0,2-6-70 0 0,0-3-336 0 0,2-1 6 0 0,6-9 5 0 0,-1-1-1 0 0,1 1 0 0 0,1 0-1 0 0,0 1 1 0 0,1 0-1 0 0,15-12 1 0 0,-26 23 7 0 0,0 0 1 0 0,0 0-1 0 0,0 1 1 0 0,0-1-1 0 0,0 0 1 0 0,0 0-1 0 0,0 0 1 0 0,1 1-1 0 0,-1-1 1 0 0,0 1-1 0 0,1-1 1 0 0,-1 1-1 0 0,0 0 1 0 0,1-1-1 0 0,-1 1 1 0 0,0 0 0 0 0,1 0-1 0 0,-1 0 1 0 0,0 0-1 0 0,1 0 1 0 0,-1 0-1 0 0,1 0 1 0 0,-1 0-1 0 0,0 1 1 0 0,1-1-1 0 0,-1 1 1 0 0,0-1-1 0 0,1 1 1 0 0,-1-1-1 0 0,0 1 1 0 0,0 0-1 0 0,0-1 1 0 0,1 1-1 0 0,-1 0 1 0 0,1 1-1 0 0,3 4 49 0 0,0 0 0 0 0,0 1-1 0 0,0-1 1 0 0,-1 1-1 0 0,5 10 1 0 0,15 20 167 0 0,-20-33-449 0 0,1 0-1 0 0,0 0 0 0 0,0-1 0 0 0,0 1 1 0 0,0-1-1 0 0,0 0 0 0 0,1-1 0 0 0,-1 1 1 0 0,1-1-1 0 0,0 0 0 0 0,-1 0 0 0 0,1-1 1 0 0,0 0-1 0 0,0 0 0 0 0,0 0 0 0 0,8-1 1 0 0,1-1-3313 0 0</inkml:trace>
  <inkml:trace contextRef="#ctx0" brushRef="#br0" timeOffset="1">658 0 5353 0 0,'-1'96'6160'0'0,"-1"-72"-6177"0"0,1 1 0 0 0,1-1 0 0 0,1 1 0 0 0,9 44 0 0 0,-6-34-2621 0 0</inkml:trace>
</inkml:ink>
</file>

<file path=ppt/ink/ink6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19:31:07.288"/>
    </inkml:context>
    <inkml:brush xml:id="br0">
      <inkml:brushProperty name="width" value="0.05" units="cm"/>
      <inkml:brushProperty name="height" value="0.05" units="cm"/>
    </inkml:brush>
  </inkml:definitions>
  <inkml:trace contextRef="#ctx0" brushRef="#br0">532 63 5073 0 0,'21'-43'1748'0'0,"-20"30"-692"0"0,-6 8-982 0 0,0 4-74 0 0,2 1 140 0 0,-12 9 254 0 0,-12 3 228 0 0,9-5-274 0 0,-10 2 72 0 0,-2 0-189 0 0,7-1-94 0 0,-10 6 21 0 0,0 2-51 0 0,-13 9-24 0 0,14-7-69 0 0,-2 2 27 0 0,-1 3 77 0 0,-57 47 0 0 0,56-37-27 0 0,35-32-87 0 0,-44 47 168 0 0,44-46-168 0 0,-1 0 0 0 0,1 0 0 0 0,0 0-1 0 0,0 0 1 0 0,0 0 0 0 0,0 1 0 0 0,0-1 0 0 0,0 0 0 0 0,0 0-1 0 0,1 1 1 0 0,-1-1 0 0 0,1 0 0 0 0,-1 1 0 0 0,1-1 0 0 0,0 0-1 0 0,0 1 1 0 0,0-1 0 0 0,1 1 0 0 0,-1-1 0 0 0,0 0 0 0 0,1 1-1 0 0,0-1 1 0 0,1 4 0 0 0,8-2 34 0 0,17-12 12 0 0,13-12-3 0 0,-16 5 1 0 0,37-12 19 0 0,-19 15-46 0 0,-10 6-11 0 0,-10 3-4 0 0,15 0 7 0 0,-26 4-2 0 0,-1-1-1 0 0,1 1 0 0 0,-1 1 1 0 0,1 0-1 0 0,-1 1 0 0 0,0 0 1 0 0,19 7-1 0 0,34 21 18 0 0,-54-26-18 0 0,1 1 1 0 0,-1 0-1 0 0,0 1 0 0 0,0 0 1 0 0,-1 1-1 0 0,15 16 0 0 0,-18-18 9 0 0,0 0 0 0 0,-1 1 0 0 0,1 0 0 0 0,-2 0 0 0 0,6 11 0 0 0,-1 19 155 0 0,-8-35-140 0 0,1 1 1 0 0,-1-1-1 0 0,0 1 1 0 0,0-1-1 0 0,0 1 1 0 0,0-1-1 0 0,0 1 1 0 0,0-1-1 0 0,-1 0 1 0 0,1 1-1 0 0,-1-1 1 0 0,0 1 0 0 0,0-1-1 0 0,0 0 1 0 0,0 1-1 0 0,0-1 1 0 0,0 0-1 0 0,0 0 1 0 0,-1 0-1 0 0,1 0 1 0 0,-1 0-1 0 0,0 0 1 0 0,1 0-1 0 0,-1-1 1 0 0,0 1-1 0 0,0-1 1 0 0,0 1-1 0 0,0-1 1 0 0,0 0-1 0 0,-1 1 1 0 0,-3 0-1 0 0,-7 6 21 0 0,0-2 0 0 0,0 1 0 0 0,-1-2 0 0 0,0 0 0 0 0,0 0 0 0 0,-1-1 0 0 0,-22 3 0 0 0,-112 6 38 0 0,107-11-19 0 0,11 1-54 0 0,-2 0 32 0 0,-21-2 64 0 0,49-1-99 0 0,-1 0 1 0 0,0 0 0 0 0,1-1-1 0 0,-1 0 1 0 0,0 0 0 0 0,1 0 0 0 0,-1-1-1 0 0,1 0 1 0 0,0 0 0 0 0,-1 0-1 0 0,-7-6 1 0 0,12 8-36 0 0,1 0 0 0 0,-1 0 0 0 0,1 0 0 0 0,-1 0 0 0 0,1-1 0 0 0,0 1 0 0 0,-1 0 0 0 0,1 0 0 0 0,-1 0 0 0 0,1-1 0 0 0,0 1 0 0 0,-1 0 0 0 0,1-1 0 0 0,-1 1 0 0 0,1 0 0 0 0,0-1 0 0 0,0 1 0 0 0,-1 0 0 0 0,1-1 0 0 0,0 1 0 0 0,0-1 0 0 0,-1 1-1 0 0,1 0 1 0 0,0-1 0 0 0,0 1 0 0 0,0-1 0 0 0,0 1 0 0 0,-1-1 0 0 0,1 1 0 0 0,0-1 0 0 0,0 1 0 0 0,0-1 0 0 0,0 1 0 0 0,0-1 0 0 0,0 1 0 0 0,0-1 0 0 0,1 1 0 0 0,-1 0 0 0 0,0-1 0 0 0,0 1 0 0 0,0-1 0 0 0,0 1 0 0 0,1-1 0 0 0,-1 1 0 0 0,0 0 0 0 0,0-1 0 0 0,1 1 0 0 0,-1-1 0 0 0,0 1 0 0 0,0 0 0 0 0,1-1 0 0 0,31-9-766 0 0,-31 10 794 0 0,44-10-587 0 0</inkml:trace>
</inkml:ink>
</file>

<file path=ppt/ink/ink60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1:17:59.497"/>
    </inkml:context>
    <inkml:brush xml:id="br0">
      <inkml:brushProperty name="width" value="0.1" units="cm"/>
      <inkml:brushProperty name="height" value="0.1" units="cm"/>
    </inkml:brush>
  </inkml:definitions>
  <inkml:trace contextRef="#ctx0" brushRef="#br0">1 125 4825 0 0,'3'3'1838'0'0,"11"8"891"0"0,-14-11-2719 0 0,0 0-1 0 0,0 1 1 0 0,0-1-1 0 0,1 0 1 0 0,-1 0-1 0 0,0 0 1 0 0,0 0-1 0 0,0 0 0 0 0,0 1 1 0 0,0-1-1 0 0,1 0 1 0 0,-1 0-1 0 0,0 0 1 0 0,0 0-1 0 0,0 0 1 0 0,1 0-1 0 0,-1 0 1 0 0,0 0-1 0 0,0 0 1 0 0,0 0-1 0 0,0 0 1 0 0,1 0-1 0 0,-1 0 1 0 0,0 0-1 0 0,0 0 1 0 0,0 0-1 0 0,1 0 1 0 0,-1 0-1 0 0,0 0 1 0 0,0 0-1 0 0,0 0 1 0 0,1 0-1 0 0,-1 0 1 0 0,0 0-1 0 0,0 0 1 0 0,0 0-1 0 0,0-1 1 0 0,1 1-1 0 0,-1 0 1 0 0,0 0-1 0 0,0 0 1 0 0,0 0-1 0 0,0 0 1 0 0,0 0-1 0 0,0-1 1 0 0,1 1-1 0 0,-1 0 1 0 0,0 0-1 0 0,0 0 1 0 0,0-1-1 0 0,0 1 1 0 0,0 0-1 0 0,0 0 1 0 0,0 0-1 0 0,0 0 1 0 0,0-1-1 0 0,0 1 1 0 0,0 0-1 0 0,0 0 1 0 0,0 0-1 0 0,0-1 1 0 0,0 1-1 0 0,40-15 283 0 0,-8 3-245 0 0,-7 2 28 0 0,0-1 0 0 0,-1-1 0 0 0,24-16 1 0 0,-23 8-21 0 0,-8 1-63 0 0,-12 10 161 0 0,-10 9 555 0 0,-12 21-375 0 0,9-8-260 0 0,-62 115 698 0 0,61-109-605 0 0,1 2 1 0 0,-9 35 0 0 0,14-46-136 0 0,1 1 1 0 0,1-1-1 0 0,-1 1 1 0 0,2 0-1 0 0,0-1 1 0 0,0 1-1 0 0,2 15 1 0 0,-1-23-31 0 0,0-1 1 0 0,-1 1 0 0 0,1 0-1 0 0,0-1 1 0 0,0 1 0 0 0,0-1-1 0 0,1 0 1 0 0,-1 1 0 0 0,1-1-1 0 0,-1 0 1 0 0,1 0 0 0 0,0 1 0 0 0,0-1-1 0 0,0-1 1 0 0,0 1 0 0 0,0 0-1 0 0,0 0 1 0 0,0-1 0 0 0,1 1-1 0 0,-1-1 1 0 0,0 0 0 0 0,1 0-1 0 0,-1 0 1 0 0,1 0 0 0 0,0 0-1 0 0,-1 0 1 0 0,1-1 0 0 0,0 1-1 0 0,-1-1 1 0 0,1 0 0 0 0,0 0 0 0 0,0 0-1 0 0,-1 0 1 0 0,4-1 0 0 0,19-1 1 0 0,-1-1 0 0 0,0-1 0 0 0,0-2 1 0 0,0 0-1 0 0,-1-2 0 0 0,44-19 0 0 0,-60 23-2 0 0,0-1 0 0 0,0 1 1 0 0,0-1-1 0 0,0-1 0 0 0,-1 1 0 0 0,0-1 0 0 0,0 0 0 0 0,0-1 0 0 0,-1 1 0 0 0,0-1 0 0 0,5-9 1 0 0,-10 15-2 0 0,0 1 0 0 0,1 0 0 0 0,-1-1 1 0 0,0 1-1 0 0,0-1 0 0 0,0 1 1 0 0,0 0-1 0 0,0-1 0 0 0,0 1 0 0 0,0-1 1 0 0,0 1-1 0 0,0-1 0 0 0,0 1 0 0 0,0 0 1 0 0,0-1-1 0 0,-1 1 0 0 0,1-1 1 0 0,0 1-1 0 0,0 0 0 0 0,0-1 0 0 0,0 1 1 0 0,-1 0-1 0 0,1-1 0 0 0,0 1 0 0 0,0-1 1 0 0,-1 1-1 0 0,1 0 0 0 0,0 0 1 0 0,-1-1-1 0 0,1 1 0 0 0,0 0 0 0 0,-1 0 1 0 0,1-1-1 0 0,-1 1 0 0 0,1 0 0 0 0,-1 0 1 0 0,1 0-1 0 0,-1 0 0 0 0,1 0 0 0 0,0 1 0 0 0,-1-1 0 0 0,1 0 0 0 0,0 0 1 0 0,-1 0-1 0 0,1 1 0 0 0,0-1 0 0 0,0 0 0 0 0,-1 0 0 0 0,1 1 0 0 0,0-1 1 0 0,-1 0-1 0 0,1 0 0 0 0,0 1 0 0 0,0-1 0 0 0,0 0 0 0 0,-1 1 1 0 0,1-1-1 0 0,0 0 0 0 0,0 1 0 0 0,0-1 0 0 0,0 1 0 0 0,0-1 0 0 0,0 0 1 0 0,0 1-1 0 0,0-1 0 0 0,0 0 0 0 0,0 1 0 0 0,0-1 0 0 0,0 1 0 0 0,0-1 1 0 0,0 0-1 0 0,0 1 0 0 0,0-1 0 0 0,0 0 0 0 0,0 1 0 0 0,0-1 1 0 0,1 1-1 0 0,-1-1 0 0 0,0 0 0 0 0,0 1 0 0 0,0-1 0 0 0,1 0 0 0 0,-1 0 1 0 0,0 1-1 0 0,1-1 0 0 0,0 3 1 0 0,1 0 0 0 0,0 0 0 0 0,0 0 0 0 0,0 0 0 0 0,0 0 1 0 0,0-1-1 0 0,1 1 0 0 0,-1-1 0 0 0,1 0 0 0 0,-1 0 0 0 0,1 0 0 0 0,0 0 0 0 0,0 0 0 0 0,0 0 1 0 0,6 2-1 0 0,46 18 16 0 0,-51-21-17 0 0,3 0-86 0 0,0 0 0 0 0,0 0 1 0 0,0 0-1 0 0,0-1 0 0 0,0 0 1 0 0,1-1-1 0 0,-1 1 0 0 0,0-1 1 0 0,0-1-1 0 0,0 1 0 0 0,-1-1 1 0 0,12-5-1 0 0,-4 2-347 0 0</inkml:trace>
</inkml:ink>
</file>

<file path=ppt/ink/ink60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1:18:00.086"/>
    </inkml:context>
    <inkml:brush xml:id="br0">
      <inkml:brushProperty name="width" value="0.1" units="cm"/>
      <inkml:brushProperty name="height" value="0.1" units="cm"/>
    </inkml:brush>
  </inkml:definitions>
  <inkml:trace contextRef="#ctx0" brushRef="#br0">143 55 3817 0 0,'62'-23'1033'0'0,"-61"23"-984"0"0,-1 0 0 0 0,0 0 0 0 0,0 0 0 0 0,1 0 0 0 0,-1 0 1 0 0,0-1-1 0 0,0 1 0 0 0,1 0 0 0 0,-1 0 0 0 0,0 0 0 0 0,0 0 0 0 0,0 0 0 0 0,1 0 0 0 0,-1-1 0 0 0,0 1 0 0 0,0 0 0 0 0,0 0 0 0 0,1 0 0 0 0,-1-1 0 0 0,0 1 0 0 0,0 0 0 0 0,0 0 0 0 0,0 0 0 0 0,0-1 0 0 0,0 1 0 0 0,1 0 0 0 0,-1 0 0 0 0,0-1 0 0 0,0 1 0 0 0,0 0 0 0 0,0 0 0 0 0,0-1 0 0 0,0 1 0 0 0,0 0 0 0 0,0-1 0 0 0,0 1 0 0 0,0 0 0 0 0,0 0 0 0 0,0-1 0 0 0,0 1 0 0 0,-1 0 0 0 0,1 0 0 0 0,0-1 0 0 0,-12-8 915 0 0,-18-3 170 0 0,1 10-391 0 0,18 3-560 0 0,1-1 0 0 0,-1 1-1 0 0,1 1 1 0 0,0 0-1 0 0,0 1 1 0 0,0 0 0 0 0,0 0-1 0 0,-15 8 1 0 0,22-10-169 0 0,1 1 0 0 0,0-1 0 0 0,0 1 0 0 0,0 0 0 0 0,0-1 1 0 0,0 1-1 0 0,0 0 0 0 0,0 0 0 0 0,1 0 0 0 0,-1 1 0 0 0,1-1 0 0 0,0 0 0 0 0,-1 1 0 0 0,1-1 1 0 0,0 1-1 0 0,0-1 0 0 0,1 1 0 0 0,-1-1 0 0 0,0 1 0 0 0,1 0 0 0 0,0-1 0 0 0,-1 4 1 0 0,1-5-12 0 0,0 1 0 0 0,0 0 0 0 0,0-1 0 0 0,0 1 0 0 0,1 0 0 0 0,-1-1 1 0 0,0 1-1 0 0,1 0 0 0 0,-1-1 0 0 0,1 1 0 0 0,-1-1 0 0 0,1 1 1 0 0,0-1-1 0 0,0 1 0 0 0,0-1 0 0 0,0 1 0 0 0,0-1 0 0 0,0 0 0 0 0,0 0 1 0 0,0 1-1 0 0,0-1 0 0 0,1 0 0 0 0,-1 0 0 0 0,0 0 0 0 0,1 0 1 0 0,-1 0-1 0 0,1-1 0 0 0,-1 1 0 0 0,1 0 0 0 0,-1-1 0 0 0,1 1 0 0 0,-1-1 1 0 0,1 1-1 0 0,0-1 0 0 0,-1 0 0 0 0,4 0 0 0 0,19 3 21 0 0,13 5-7 0 0,-18-3-6 0 0,-6-3 1 0 0,51 6-6 0 0,-44-6 8 0 0,-1 0 0 0 0,37 10 0 0 0,-51-11 3 0 0,14 5-7 0 0,-18-5-5 0 0,0-1 1 0 0,0 0-1 0 0,0 1 0 0 0,1-1 1 0 0,-1 0-1 0 0,0 1 0 0 0,0 0 1 0 0,0-1-1 0 0,0 1 0 0 0,0-1 1 0 0,-1 1-1 0 0,1 0 0 0 0,0 0 1 0 0,0 0-1 0 0,0-1 0 0 0,-1 1 1 0 0,1 0-1 0 0,1 2 0 0 0,-15 2 292 0 0,3-2-271 0 0,-9 5-22 0 0,10-3-4 0 0,-1-1 0 0 0,0 0 0 0 0,0 0 0 0 0,0-1 0 0 0,0 0 1 0 0,0-1-1 0 0,0-1 0 0 0,-16 2 0 0 0,-6-6-88 0 0,26 0-28 0 0,2-3-19 0 0,5-16-260 0 0,1 18 78 0 0</inkml:trace>
</inkml:ink>
</file>

<file path=ppt/ink/ink60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1:18:00.513"/>
    </inkml:context>
    <inkml:brush xml:id="br0">
      <inkml:brushProperty name="width" value="0.1" units="cm"/>
      <inkml:brushProperty name="height" value="0.1" units="cm"/>
    </inkml:brush>
  </inkml:definitions>
  <inkml:trace contextRef="#ctx0" brushRef="#br0">63 224 4513 0 0,'-8'74'5767'0'0,"9"-48"-5358"0"0,0 1 0 0 0,2-1 0 0 0,1 0 0 0 0,12 42 0 0 0,-16-55-297 0 0,0-13-102 0 0,0 0 0 0 0,-1 1 0 0 0,1-1 0 0 0,0 0 0 0 0,0 0 0 0 0,0 0 0 0 0,0 1 0 0 0,0-1 1 0 0,0 0-1 0 0,0 0 0 0 0,0 1 0 0 0,0-1 0 0 0,0 0 0 0 0,0 0 0 0 0,0 1 0 0 0,0-1 0 0 0,0 0 0 0 0,0 0 0 0 0,0 1 1 0 0,0-1-1 0 0,0 0 0 0 0,0 0 0 0 0,0 1 0 0 0,0-1 0 0 0,0 0 0 0 0,1 0 0 0 0,-1 1 0 0 0,0-1 0 0 0,0 0 0 0 0,0 0 1 0 0,0 0-1 0 0,1 1 0 0 0,-1-1 0 0 0,0 0 0 0 0,0 0 0 0 0,0 0 0 0 0,1 0 0 0 0,-1 0 0 0 0,0 1 0 0 0,0-1 0 0 0,0 0 1 0 0,1 0-1 0 0,-1 0 0 0 0,0 0 0 0 0,-11-33 174 0 0,-15-18-162 0 0,18 39-20 0 0,2 0 1 0 0,0-1-1 0 0,-8-22 1 0 0,11 22 1 0 0,0-1 0 0 0,1 1-1 0 0,0-1 1 0 0,1 1 0 0 0,1-1 0 0 0,0 1 0 0 0,3-24 0 0 0,-1 22-2 0 0,1 0 0 0 0,1 0 0 0 0,0 1 0 0 0,0 0 0 0 0,2-1 0 0 0,0 2 0 0 0,0-1 0 0 0,1 1 0 0 0,1 0 0 0 0,0 0-1 0 0,13-14 1 0 0,-19 25-2 0 0,0 0-1 0 0,-1 0 0 0 0,1 0 0 0 0,0 0 1 0 0,0 0-1 0 0,0 1 0 0 0,0-1 0 0 0,0 1 0 0 0,0 0 1 0 0,1-1-1 0 0,-1 1 0 0 0,0 0 0 0 0,1 0 0 0 0,-1 0 1 0 0,1 1-1 0 0,-1-1 0 0 0,6 0 0 0 0,-7 1 0 0 0,1 1 1 0 0,0-1-1 0 0,0 0 0 0 0,-1 1 1 0 0,1 0-1 0 0,0-1 0 0 0,-1 1 1 0 0,1 0-1 0 0,-1 0 0 0 0,1 0 0 0 0,-1 0 1 0 0,1 0-1 0 0,-1 0 0 0 0,1 0 1 0 0,-1 1-1 0 0,0-1 0 0 0,0 0 0 0 0,0 1 1 0 0,2 1-1 0 0,1 4 1 0 0,-1 0-1 0 0,1 0 1 0 0,-1 0 0 0 0,-1 1-1 0 0,1-1 1 0 0,-1 1 0 0 0,-1 0-1 0 0,1-1 1 0 0,0 15-1 0 0,-2 7-212 0 0,-2 0-1 0 0,-1 0 0 0 0,-1 0 0 0 0,-8 29 0 0 0,12-58 177 0 0,0 0-1 0 0,0 1 1 0 0,0-1 0 0 0,0 0-1 0 0,0 1 1 0 0,0-1 0 0 0,-1 0 0 0 0,1 1-1 0 0,0-1 1 0 0,0 1 0 0 0,0-1-1 0 0,1 0 1 0 0,-1 1 0 0 0,0-1-1 0 0,0 0 1 0 0,0 1 0 0 0,0-1 0 0 0,0 0-1 0 0,0 1 1 0 0,0-1 0 0 0,1 0-1 0 0,-1 1 1 0 0,0-1 0 0 0,0 0-1 0 0,0 1 1 0 0,1-1 0 0 0,-1 0 0 0 0,0 1-1 0 0,1-1 1 0 0,-1 0 0 0 0,0 0-1 0 0,0 0 1 0 0,1 1 0 0 0,-1-1-1 0 0,0 0 1 0 0,1 0 0 0 0,-1 0 0 0 0,1 0-1 0 0,-1 1 1 0 0,0-1 0 0 0,1 0-1 0 0,-1 0 1 0 0,0 0 0 0 0,1 0-1 0 0,-1 0 1 0 0,1 0 0 0 0,-1 0 0 0 0,0 0-1 0 0,1 0 1 0 0,-1 0 0 0 0,0-1-1 0 0,1 1 1 0 0,-1 0 0 0 0,0 0-1 0 0,1 0 1 0 0,-1 0 0 0 0,0 0 0 0 0,1-1-1 0 0,-1 1 1 0 0,0 0 0 0 0,1 0-1 0 0,-1-1 1 0 0</inkml:trace>
</inkml:ink>
</file>

<file path=ppt/ink/ink60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1:18:00.902"/>
    </inkml:context>
    <inkml:brush xml:id="br0">
      <inkml:brushProperty name="width" value="0.1" units="cm"/>
      <inkml:brushProperty name="height" value="0.1" units="cm"/>
    </inkml:brush>
  </inkml:definitions>
  <inkml:trace contextRef="#ctx0" brushRef="#br0">99 1 6057 0 0,'-16'0'2016'0'0,"-4"3"-390"0"0,17-2-1556 0 0,0 0-1 0 0,1 0 1 0 0,-1 0 0 0 0,1 1-1 0 0,-1-1 1 0 0,1 1 0 0 0,0 0-1 0 0,0-1 1 0 0,0 1 0 0 0,0 0 0 0 0,0 0-1 0 0,0 0 1 0 0,0 1 0 0 0,0-1-1 0 0,1 0 1 0 0,-3 5 0 0 0,-6 13 284 0 0,-1 13 128 0 0,10-29-433 0 0,0 1 1 0 0,1 0-1 0 0,-1-1 1 0 0,1 1-1 0 0,0 0 1 0 0,0-1-1 0 0,1 1 1 0 0,-1 0-1 0 0,1-1 1 0 0,0 1-1 0 0,0-1 1 0 0,1 1-1 0 0,-1-1 1 0 0,1 0-1 0 0,0 1 1 0 0,3 5-1 0 0,-2-6-71 0 0,0 0 0 0 0,1-1 0 0 0,-1 1 0 0 0,1-1 1 0 0,0 1-1 0 0,0-1 0 0 0,0 0 0 0 0,0 0 0 0 0,0-1 0 0 0,0 1 0 0 0,1-1 0 0 0,-1 0 0 0 0,1 0 0 0 0,0-1 0 0 0,0 1 0 0 0,6 0 0 0 0,-7-1-136 0 0,-1-1 0 0 0,1 1 1 0 0,0-1-1 0 0,0 0 0 0 0,0 0 0 0 0,-1 0 0 0 0,1-1 1 0 0,0 1-1 0 0,-1-1 0 0 0,1 0 0 0 0,0 0 0 0 0,-1-1 1 0 0,1 1-1 0 0,-1 0 0 0 0,1-1 0 0 0,-1 0 0 0 0,0 0 1 0 0,0 0-1 0 0,0 0 0 0 0,0-1 0 0 0,4-4 1 0 0,4-5-1150 0 0</inkml:trace>
</inkml:ink>
</file>

<file path=ppt/ink/ink60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1:18:01.275"/>
    </inkml:context>
    <inkml:brush xml:id="br0">
      <inkml:brushProperty name="width" value="0.1" units="cm"/>
      <inkml:brushProperty name="height" value="0.1" units="cm"/>
    </inkml:brush>
  </inkml:definitions>
  <inkml:trace contextRef="#ctx0" brushRef="#br0">24 1 4545 0 0,'0'11'4589'0'0,"-6"17"-3169"0"0,-2 8-1109 0 0,6-21-218 0 0,-5 63 636 0 0,13-30-41 0 0,7-22-140 0 0,-7-26-233 0 0,11-11-193 0 0,0-4-159 0 0,-10 7 70 0 0,27-33-18 0 0,-25 31-14 0 0,-1 0 0 0 0,0 0 0 0 0,10-18 0 0 0,-12 19 5 0 0,0 1-1 0 0,1-1 1 0 0,0 1 0 0 0,0 0 0 0 0,1 1 0 0 0,0-1-1 0 0,0 1 1 0 0,10-5 0 0 0,-17 12 13 0 0,0-1 1 0 0,-1 1-1 0 0,1 0 1 0 0,0 0 0 0 0,0 0-1 0 0,-1 0 1 0 0,1 0-1 0 0,0 0 1 0 0,0 0-1 0 0,-1 0 1 0 0,1 0-1 0 0,0 0 1 0 0,0 0-1 0 0,-1 0 1 0 0,1 0 0 0 0,0 1-1 0 0,-1-1 1 0 0,1 0-1 0 0,0 1 1 0 0,0-1-1 0 0,-1 0 1 0 0,1 1-1 0 0,-1-1 1 0 0,1 1-1 0 0,0-1 1 0 0,-1 1 0 0 0,1-1-1 0 0,-1 1 1 0 0,1 0-1 0 0,-1-1 1 0 0,0 1-1 0 0,1 0 1 0 0,-1-1-1 0 0,1 1 1 0 0,-1 0-1 0 0,0-1 1 0 0,1 2-1 0 0,12 33 333 0 0,-10-28-305 0 0,-1-1 20 0 0,1 1 0 0 0,1-1-1 0 0,-1 0 1 0 0,1 0 0 0 0,0 0-1 0 0,1 0 1 0 0,-1-1-1 0 0,1 1 1 0 0,8 6 0 0 0,-1-4-36 0 0,0 0 1 0 0,1-1-1 0 0,21 10 1 0 0,-22-12-284 0 0,1-1 1 0 0,0 0-1 0 0,-1 0 1 0 0,1-2 0 0 0,0 1-1 0 0,0-2 1 0 0,1 1 0 0 0,-1-2-1 0 0,14-1 1 0 0,-6-1-585 0 0</inkml:trace>
</inkml:ink>
</file>

<file path=ppt/ink/ink60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1:18:01.893"/>
    </inkml:context>
    <inkml:brush xml:id="br0">
      <inkml:brushProperty name="width" value="0.1" units="cm"/>
      <inkml:brushProperty name="height" value="0.1" units="cm"/>
    </inkml:brush>
  </inkml:definitions>
  <inkml:trace contextRef="#ctx0" brushRef="#br0">212 428 5233 0 0,'-12'-9'3151'0'0,"-7"3"-348"0"0,-14 13-1669 0 0,25-3-1190 0 0,1 0 0 0 0,0 0 0 0 0,-1 1 0 0 0,-10 10 0 0 0,10-7 127 0 0,0 0 1 0 0,1 0-1 0 0,0 0 0 0 0,1 1 0 0 0,-1 0 1 0 0,-8 19-1 0 0,4-7 42 0 0,-1 3 13 0 0,3-8-46 0 0,8-14-71 0 0,0 0 1 0 0,0-1 0 0 0,0 1-1 0 0,0 0 1 0 0,0 0-1 0 0,0 0 1 0 0,0 0-1 0 0,1 0 1 0 0,-1 0 0 0 0,1 0-1 0 0,0 1 1 0 0,-1-1-1 0 0,1 0 1 0 0,0 0 0 0 0,0 0-1 0 0,0 0 1 0 0,1 3-1 0 0,0-4-5 0 0,-1 0-1 0 0,1 0 1 0 0,-1 0 0 0 0,1 0-1 0 0,0 0 1 0 0,-1 0-1 0 0,1 0 1 0 0,0 0-1 0 0,0 0 1 0 0,0-1-1 0 0,0 1 1 0 0,0 0-1 0 0,0-1 1 0 0,0 1-1 0 0,0 0 1 0 0,0-1-1 0 0,0 1 1 0 0,0-1 0 0 0,0 0-1 0 0,0 1 1 0 0,0-1-1 0 0,3 0 1 0 0,0 1-1 0 0,1-1 1 0 0,0 0-1 0 0,0 0 1 0 0,-1-1 0 0 0,1 1-1 0 0,0-1 1 0 0,-1 0-1 0 0,1 0 1 0 0,-1-1-1 0 0,1 1 1 0 0,-1-1 0 0 0,1 0-1 0 0,6-5 1 0 0,-5 2-6 0 0,0 0 1 0 0,-1 0-1 0 0,1-1 0 0 0,-1 0 1 0 0,-1 0-1 0 0,1 0 0 0 0,-1 0 1 0 0,0-1-1 0 0,-1 0 0 0 0,1 0 1 0 0,3-12-1 0 0,2-1-8 0 0,5-13-3 0 0,4-16-10 0 0,-4 0-55 0 0,-3-31-258 0 0,-11 78 319 0 0,0 0 0 0 0,0 1 1 0 0,0-1-1 0 0,0 0 0 0 0,1 0 1 0 0,-1 0-1 0 0,0 1 0 0 0,1-1 1 0 0,-1 0-1 0 0,1 1 0 0 0,0-1 1 0 0,0 0-1 0 0,0 1 0 0 0,0-1 0 0 0,2-2 1 0 0,-3 4-5 0 0,1-1-1 0 0,0 1 1 0 0,-1 0 0 0 0,1-1-1 0 0,0 1 1 0 0,0 0 0 0 0,-1 0 0 0 0,1 0-1 0 0,0 0 1 0 0,-1-1 0 0 0,1 1 0 0 0,0 0-1 0 0,0 0 1 0 0,-1 1 0 0 0,1-1 0 0 0,0 0-1 0 0,0 0 1 0 0,-1 0 0 0 0,1 0-1 0 0,0 1 1 0 0,-1-1 0 0 0,1 0 0 0 0,0 0-1 0 0,-1 1 1 0 0,2 0 0 0 0,5 4-191 0 0,1 1 1 0 0,-2 0-1 0 0,1 0 0 0 0,10 14 1 0 0,-7-9 118 0 0,39 46 204 0 0,23 23 223 0 0,-65-73-302 0 0,1-1 1 0 0,0 0-1 0 0,0 0 0 0 0,15 7 0 0 0,7 5 195 0 0,-24-13-142 0 0,0-1 0 0 0,0-1-1 0 0,1 1 1 0 0,-1-1 0 0 0,12 4-1 0 0,-18-7-63 0 0,0 0 0 0 0,1 0 1 0 0,-1 0-1 0 0,0 0 0 0 0,0 0 0 0 0,1 0 0 0 0,-1 0 0 0 0,0 0 0 0 0,0 0 0 0 0,1 0 0 0 0,-1 0 0 0 0,0 0 1 0 0,0 0-1 0 0,1 0 0 0 0,-1-1 0 0 0,0 1 0 0 0,0 0 0 0 0,1 0 0 0 0,-1 0 0 0 0,0 0 0 0 0,0 0 1 0 0,0-1-1 0 0,1 1 0 0 0,-1 0 0 0 0,0 0 0 0 0,0 0 0 0 0,0-1 0 0 0,0 1 0 0 0,1 0 0 0 0,-1 0 0 0 0,0-1 1 0 0,0 1-1 0 0,0 0 0 0 0,0 0 0 0 0,0-1 0 0 0,0 1 0 0 0,0 0 0 0 0,0 0 0 0 0,0-1 0 0 0,0 1 0 0 0,0 0 1 0 0,0-1-1 0 0,0 1 0 0 0,0 0 0 0 0,0 0 0 0 0,0-1 0 0 0,0 1 0 0 0,0 0 0 0 0,0 0 0 0 0,0-1 0 0 0,0 1 1 0 0,0 0-1 0 0,-1 0 0 0 0,1-1 0 0 0,-8-23 253 0 0,4 15-262 0 0,-16-34 347 0 0,-1 0-1 0 0,-48-68 0 0 0,3 4 276 0 0,59 94-547 0 0,1 4-56 0 0,0-1 1 0 0,1 1-1 0 0,0-1 0 0 0,0 0 0 0 0,1 0 1 0 0,1 0-1 0 0,0 0 0 0 0,0-1 0 0 0,1 1 0 0 0,0-1 1 0 0,0 0-1 0 0,1-15 0 0 0,2 23-52 0 0,-1 0 1 0 0,1 1-1 0 0,0-1 1 0 0,0 1-1 0 0,0-1 1 0 0,1 1-1 0 0,-1 0 0 0 0,0 0 1 0 0,1-1-1 0 0,-1 1 1 0 0,1 0-1 0 0,0 0 0 0 0,0 0 1 0 0,0 1-1 0 0,0-1 1 0 0,0 0-1 0 0,0 1 1 0 0,0-1-1 0 0,1 1 0 0 0,-1 0 1 0 0,0 0-1 0 0,1 0 1 0 0,-1 0-1 0 0,1 0 1 0 0,-1 0-1 0 0,1 1 0 0 0,0-1 1 0 0,-1 1-1 0 0,1 0 1 0 0,0 0-1 0 0,-1 0 0 0 0,4 0 1 0 0,5 0-398 0 0,1 0 0 0 0,-1 0 0 0 0,0 1 0 0 0,0 1 0 0 0,1 0 0 0 0,19 6 0 0 0,-8 2-1274 0 0,-1 3-3128 0 0</inkml:trace>
</inkml:ink>
</file>

<file path=ppt/ink/ink60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1:18:02.247"/>
    </inkml:context>
    <inkml:brush xml:id="br0">
      <inkml:brushProperty name="width" value="0.1" units="cm"/>
      <inkml:brushProperty name="height" value="0.1" units="cm"/>
    </inkml:brush>
  </inkml:definitions>
  <inkml:trace contextRef="#ctx0" brushRef="#br0">1 1 6257 0 0,'8'1'6258'0'0,"-4"1"-6226"0"0,8-2-16 0 0,-3-2-8 0 0,-9 10 8 0 0,5-2 0 0 0,11-7 16 0 0,4-1-24 0 0,-1 5 0 0 0,-3-3 24 0 0,8 0-136 0 0,-13-1-296 0 0,1 1-249 0 0,17-2 513 0 0,-13 1-416 0 0,1-1-256 0 0</inkml:trace>
</inkml:ink>
</file>

<file path=ppt/ink/ink60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1:18:02.596"/>
    </inkml:context>
    <inkml:brush xml:id="br0">
      <inkml:brushProperty name="width" value="0.1" units="cm"/>
      <inkml:brushProperty name="height" value="0.1" units="cm"/>
    </inkml:brush>
  </inkml:definitions>
  <inkml:trace contextRef="#ctx0" brushRef="#br0">373 0 6257 0 0,'-28'36'7207'0'0,"12"-7"-6694"0"0,-18 42 0 0 0,33-67-263 0 0,-16 37-219 0 0,2 0 0 0 0,2 2 0 0 0,1 0 0 0 0,3 0 0 0 0,2 1 0 0 0,1 0 0 0 0,2 0 0 0 0,2 0 0 0 0,6 56 0 0 0,-4-100-87 0 0,0 0-1 0 0,0 1 1 0 0,-1-1 0 0 0,1 0 0 0 0,0 1-1 0 0,0-1 1 0 0,0 0 0 0 0,0 1 0 0 0,0-1-1 0 0,0 0 1 0 0,-1 1 0 0 0,1-1 0 0 0,0 0 0 0 0,0 1-1 0 0,0-1 1 0 0,-1 0 0 0 0,1 0 0 0 0,0 1-1 0 0,0-1 1 0 0,-1 0 0 0 0,1 0 0 0 0,0 1-1 0 0,-1-1 1 0 0,1 0 0 0 0,0 0 0 0 0,-1 0-1 0 0,1 0 1 0 0,0 1 0 0 0,-1-1 0 0 0,1 0-1 0 0,0 0 1 0 0,-1 0 0 0 0,1 0 0 0 0,0 0-1 0 0,-1 0 1 0 0,1 0 0 0 0,-1 0 0 0 0,1 0-1 0 0,0 0 1 0 0,-1 0 0 0 0,1 0 0 0 0,0 0-1 0 0,-1-1 1 0 0,1 1 0 0 0,0 0 0 0 0,-1 0 0 0 0,1 0-1 0 0,0 0 1 0 0,-1-1 0 0 0,1 1 0 0 0,0 0-1 0 0,-1 0 1 0 0,1-1 0 0 0,0 1 0 0 0,0 0-1 0 0,-1 0 1 0 0,1-1 0 0 0,-2-1-522 0 0</inkml:trace>
  <inkml:trace contextRef="#ctx0" brushRef="#br0" timeOffset="1">22 198 6705 0 0,'-2'-5'506'0'0,"-13"-47"2496"0"0,12 30-1844 0 0,2 22-1138 0 0,1 0-1 0 0,0 0 0 0 0,0 0 0 0 0,0-1 1 0 0,0 1-1 0 0,0 0 0 0 0,0 0 0 0 0,0 0 1 0 0,0 0-1 0 0,0 0 0 0 0,0-1 0 0 0,0 1 1 0 0,0 0-1 0 0,0 0 0 0 0,0 0 0 0 0,0 0 1 0 0,0-1-1 0 0,0 1 0 0 0,0 0 0 0 0,0 0 1 0 0,0 0-1 0 0,0 0 0 0 0,0 0 0 0 0,0-1 1 0 0,0 1-1 0 0,0 0 0 0 0,0 0 0 0 0,0 0 1 0 0,1 0-1 0 0,-1 0 0 0 0,0 0 0 0 0,0-1 1 0 0,0 1-1 0 0,0 0 0 0 0,0 0 0 0 0,0 0 1 0 0,0 0-1 0 0,1 0 0 0 0,-1 0 0 0 0,0 0 1 0 0,0 0-1 0 0,0 0 0 0 0,0 0 0 0 0,0 0 1 0 0,1 0-1 0 0,-1-1 0 0 0,0 1 0 0 0,0 0 1 0 0,0 0-1 0 0,0 0 0 0 0,1 0 0 0 0,-1 0 1 0 0,0 0-1 0 0,0 0 0 0 0,0 1 0 0 0,0-1 1 0 0,0 0-1 0 0,1 0 0 0 0,-1 0 0 0 0,0 0 1 0 0,0 0-1 0 0,0 0 0 0 0,21 13 316 0 0,21 14 488 0 0,24 23 449 0 0,9 19-855 0 0,126 101-187 0 0,-194-165-537 0 0,36 24 292 0 0,-42-28-76 0 0,0 0 0 0 0,0 0 1 0 0,1 0-1 0 0,-1-1 1 0 0,1 1-1 0 0,-1 0 1 0 0,1-1-1 0 0,-1 1 1 0 0,1-1-1 0 0,-1 1 1 0 0,1-1-1 0 0,-1 0 1 0 0,1 1-1 0 0,0-1 0 0 0,-1 0 1 0 0,1 0-1 0 0,0 0 1 0 0,-1 0-1 0 0,1-1 1 0 0,-1 1-1 0 0,1 0 1 0 0,2-2-1 0 0</inkml:trace>
</inkml:ink>
</file>

<file path=ppt/ink/ink60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1:18:03.800"/>
    </inkml:context>
    <inkml:brush xml:id="br0">
      <inkml:brushProperty name="width" value="0.1" units="cm"/>
      <inkml:brushProperty name="height" value="0.1" units="cm"/>
    </inkml:brush>
  </inkml:definitions>
  <inkml:trace contextRef="#ctx0" brushRef="#br0">36 1 5249 0 0,'-5'10'5051'0'0,"5"-10"-4977"0"0,0 0 0 0 0,0 0 0 0 0,-1 0-1 0 0,1 0 1 0 0,0 0 0 0 0,0 0 0 0 0,0 0 0 0 0,0 0 0 0 0,-1 0 0 0 0,1 0-1 0 0,0 0 1 0 0,0 0 0 0 0,0 0 0 0 0,-1 0 0 0 0,1 0 0 0 0,-8-1 907 0 0,6 3-923 0 0,1 0 0 0 0,-1-1 0 0 0,0 1 0 0 0,1 0 0 0 0,0 0 0 0 0,-1 0 0 0 0,1 0 0 0 0,0 1 0 0 0,0-1 0 0 0,0 0 0 0 0,1 0 0 0 0,-1 1 0 0 0,1-1 0 0 0,-1 1 0 0 0,1-1 0 0 0,-1 0 0 0 0,1 1 0 0 0,0 2 0 0 0,0-3-17 0 0,-1 10-5 0 0,0 1 0 0 0,1-1 1 0 0,0 1-1 0 0,1-1 1 0 0,1 1-1 0 0,0-1 0 0 0,1 0 1 0 0,0 0-1 0 0,0 0 0 0 0,1 0 1 0 0,1-1-1 0 0,0 1 1 0 0,11 16-1 0 0,-14-25-34 0 0,1 0 0 0 0,-1 0 0 0 0,1-1 0 0 0,0 1 0 0 0,0-1 1 0 0,0 0-1 0 0,0 0 0 0 0,0 0 0 0 0,1 0 0 0 0,-1 0 0 0 0,0-1 0 0 0,1 1 0 0 0,0-1 0 0 0,-1 0 0 0 0,5 1 0 0 0,-6-2-5 0 0,1 1-1 0 0,-1-1 1 0 0,0 0-1 0 0,1 0 1 0 0,-1 0-1 0 0,1 0 1 0 0,-1 0-1 0 0,0-1 1 0 0,1 1-1 0 0,-1-1 1 0 0,0 1-1 0 0,1-1 0 0 0,-1 0 1 0 0,0 0-1 0 0,0 0 1 0 0,0 0-1 0 0,0 0 1 0 0,0-1-1 0 0,0 1 1 0 0,0-1-1 0 0,0 1 1 0 0,2-4-1 0 0,2-2-24 0 0,-2 0-1 0 0,1-1 1 0 0,-1 0-1 0 0,0 0 1 0 0,0 0-1 0 0,-1 0 1 0 0,0 0 0 0 0,-1-1-1 0 0,3-14 1 0 0,-3 4 5 0 0,0-1 0 0 0,-1 1 1 0 0,-2-21-1 0 0,1 22 34 0 0,-1-2-4 0 0,1 20-6 0 0,0 0-1 0 0,0 0 1 0 0,0-1 0 0 0,-1 1-1 0 0,1 0 1 0 0,0 0 0 0 0,0 0-1 0 0,0-1 1 0 0,-1 1 0 0 0,1 0-1 0 0,0 0 1 0 0,0 0 0 0 0,-1 0-1 0 0,1 0 1 0 0,0 0-1 0 0,-1 0 1 0 0,1 0 0 0 0,0 0-1 0 0,0 0 1 0 0,-1-1 0 0 0,1 1-1 0 0,0 1 1 0 0,0-1 0 0 0,-1 0-1 0 0,1 0 1 0 0,0 0 0 0 0,-1 0-1 0 0,1 0 1 0 0,0 0-1 0 0,0 0 1 0 0,-1 0 0 0 0,1 0-1 0 0,0 0 1 0 0,0 1 0 0 0,-1-1-1 0 0,1 0 1 0 0,0 0 0 0 0,0 0-1 0 0,0 0 1 0 0,-1 1 0 0 0,1-1-1 0 0,0 0 1 0 0,0 0-1 0 0,0 0 1 0 0,0 1 0 0 0,-1-1-1 0 0,1 0 1 0 0,0 0 0 0 0,0 1-1 0 0,0-1 1 0 0,0 0 0 0 0,0 1-1 0 0,-1 1 11 0 0,0-1 0 0 0,1 1 0 0 0,-1 0 0 0 0,0 0 1 0 0,1-1-1 0 0,0 1 0 0 0,-1 0 0 0 0,1 0 0 0 0,0-1 0 0 0,0 1 0 0 0,0 0 0 0 0,0 0 0 0 0,0 0 0 0 0,0 0 0 0 0,1-1 0 0 0,-1 1 0 0 0,2 3 0 0 0,0 7 16 0 0,6 28 92 0 0,2 0 0 0 0,1-1 1 0 0,30 66-1 0 0,18 64 162 0 0,-54-153-276 0 0,4 9 2 0 0,-5-13-2 0 0,0 0 1 0 0,0 0 0 0 0,-1 0-1 0 0,0 0 1 0 0,-1 1 0 0 0,0 20-1 0 0,-2-31-3 0 0,-1 0 0 0 0,0 0 0 0 0,1 0 0 0 0,-1-1 0 0 0,0 1 0 0 0,0 0-1 0 0,0 0 1 0 0,0 0 0 0 0,-1-1 0 0 0,1 1 0 0 0,0-1 0 0 0,-1 1 0 0 0,1-1 0 0 0,-1 1 0 0 0,0-1 0 0 0,1 0-1 0 0,-1 0 1 0 0,0 0 0 0 0,0 0 0 0 0,1 0 0 0 0,-1 0 0 0 0,0 0 0 0 0,0 0 0 0 0,-3 0 0 0 0,-51 10 21 0 0,52-10-19 0 0,-16 1 1 0 0,-1-1-1 0 0,1 0 1 0 0,0-2 0 0 0,-21-2 0 0 0,-6-8-9 0 0,19-2 5 0 0,28 13-1 0 0,-1 0 0 0 0,1 0 0 0 0,-1 0-1 0 0,1 0 1 0 0,-1 0 0 0 0,1 0 0 0 0,0 0 0 0 0,-1 0-1 0 0,1 0 1 0 0,-1-1 0 0 0,1 1 0 0 0,0 0 0 0 0,-1 0-1 0 0,1-1 1 0 0,0 1 0 0 0,-1 0 0 0 0,1 0 0 0 0,0-1-1 0 0,0 1 1 0 0,-1 0 0 0 0,1-1 0 0 0,0 1 0 0 0,0 0-1 0 0,-1-1 1 0 0,1 1 0 0 0,0-1 0 0 0,0 1 0 0 0,0 0-1 0 0,0-1 1 0 0,0 1 0 0 0,-1-1 0 0 0,1 1 0 0 0,0 0-1 0 0,0-1 1 0 0,0 1 0 0 0,0-1 0 0 0,0 1 0 0 0,0 0-1 0 0,0-1 1 0 0,1 1 0 0 0,-1-1 0 0 0,0 1 0 0 0,0 0-1 0 0,0-1 1 0 0,0 1 0 0 0,0-1 0 0 0,1 1 0 0 0,-1 0-1 0 0,0-1 1 0 0,0 1 0 0 0,1 0 0 0 0,-1-1 0 0 0,0 1-1 0 0,0 0 1 0 0,1-1 0 0 0,-1 1 0 0 0,0 0 0 0 0,1 0-1 0 0,-1-1 1 0 0,0 1 0 0 0,2 0 0 0 0,31-13-5 0 0,-18 8 5 0 0,16-13-4 0 0,-25 14 5 0 0,1 0-1 0 0,-1 0 1 0 0,1 0 0 0 0,0 1-1 0 0,0 0 1 0 0,0 1 0 0 0,1 0-1 0 0,-1 0 1 0 0,11-1 0 0 0,164-17-1160 0 0,-182 20 1088 0 0,1 0 0 0 0,0 1 1 0 0,0-1-1 0 0,-1 0 0 0 0,1-1 1 0 0,0 1-1 0 0,0 0 1 0 0,-1 0-1 0 0,1 0 0 0 0,0 0 1 0 0,-1-1-1 0 0,1 1 0 0 0,0 0 1 0 0,-1 0-1 0 0,1-1 1 0 0,0 1-1 0 0,-1-1 0 0 0,1 1 1 0 0,0 0-1 0 0,-1-1 0 0 0,1 1 1 0 0,-1-1-1 0 0,1 0 0 0 0,-1 1 1 0 0,1-1-1 0 0</inkml:trace>
</inkml:ink>
</file>

<file path=ppt/ink/ink60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1:18:04.155"/>
    </inkml:context>
    <inkml:brush xml:id="br0">
      <inkml:brushProperty name="width" value="0.1" units="cm"/>
      <inkml:brushProperty name="height" value="0.1" units="cm"/>
    </inkml:brush>
  </inkml:definitions>
  <inkml:trace contextRef="#ctx0" brushRef="#br0">1 83 4921 0 0,'5'-6'4281'0'0,"-7"0"-2748"0"0,-1-1-373 0 0,3 6-1054 0 0,1 0 1 0 0,-1 0 0 0 0,1 1 0 0 0,-1-1 0 0 0,1 0 0 0 0,-1 0 0 0 0,1 0 0 0 0,0 1-1 0 0,-1-1 1 0 0,1 0 0 0 0,0 1 0 0 0,0-1 0 0 0,-1 1 0 0 0,1-1 0 0 0,0 1 0 0 0,0-1-1 0 0,0 1 1 0 0,0-1 0 0 0,0 1 0 0 0,0 0 0 0 0,0 0 0 0 0,0-1 0 0 0,0 1 0 0 0,0 0-1 0 0,1 0 1 0 0,15-5 73 0 0,-1-1-132 0 0,3-2 114 0 0,1 1 1 0 0,-1 1-1 0 0,1 1 1 0 0,1 0-1 0 0,38-2 0 0 0,121 6 141 0 0,-93 2-4240 0 0</inkml:trace>
</inkml:ink>
</file>

<file path=ppt/ink/ink6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19:31:07.663"/>
    </inkml:context>
    <inkml:brush xml:id="br0">
      <inkml:brushProperty name="width" value="0.05" units="cm"/>
      <inkml:brushProperty name="height" value="0.05" units="cm"/>
    </inkml:brush>
  </inkml:definitions>
  <inkml:trace contextRef="#ctx0" brushRef="#br0">28 0 4329 0 0,'-11'2'1240'0'0,"-6"2"680"0"0,18-4-1899 0 0,-1 0 1 0 0,0 0-1 0 0,0 0 0 0 0,0 0 0 0 0,0 0 0 0 0,0 0 0 0 0,0 0 1 0 0,0 0-1 0 0,0 0 0 0 0,1 0 0 0 0,-1 0 0 0 0,0 0 1 0 0,0 0-1 0 0,0 0 0 0 0,0 1 0 0 0,0-1 0 0 0,0 0 1 0 0,0 0-1 0 0,0 0 0 0 0,0 0 0 0 0,0 0 0 0 0,0 0 0 0 0,0 0 1 0 0,0 0-1 0 0,1 0 0 0 0,-1 1 0 0 0,0-1 0 0 0,0 0 1 0 0,0 0-1 0 0,0 0 0 0 0,0 0 0 0 0,0 0 0 0 0,0 0 0 0 0,0 0 1 0 0,0 1-1 0 0,0-1 0 0 0,0 0 0 0 0,0 0 0 0 0,0 0 1 0 0,-1 0-1 0 0,1 0 0 0 0,0 0 0 0 0,0 0 0 0 0,0 0 0 0 0,0 1 1 0 0,0-1-1 0 0,0 0 0 0 0,0 0 0 0 0,0 0 0 0 0,0 0 1 0 0,0 0-1 0 0,0 0 0 0 0,0 0 0 0 0,0 0 0 0 0,0 0 1 0 0,-1 0-1 0 0,1 0 0 0 0,1 1 45 0 0,0 0 1 0 0,0 0 0 0 0,0 0-1 0 0,0 0 1 0 0,0 0-1 0 0,0 0 1 0 0,0 0 0 0 0,0 0-1 0 0,0 1 1 0 0,-1-1 0 0 0,1 0-1 0 0,-1 0 1 0 0,1 1-1 0 0,-1-1 1 0 0,1 0 0 0 0,-1 1-1 0 0,0-1 1 0 0,0 0-1 0 0,1 3 1 0 0,2 10-42 0 0,16 45 224 0 0,16 34 377 0 0,24 50 239 0 0,-19-53-816 0 0,-38-86-62 0 0,10 25 50 0 0,43 108-323 0 0,-52-115-536 0 0,-3-21 784 0 0,-1-1 1 0 0,1 1-1 0 0,0-1 1 0 0,0 1-1 0 0,0-1 1 0 0,0 0-1 0 0,-1 1 1 0 0,1-1-1 0 0,0 1 1 0 0,0-1-1 0 0,-1 1 1 0 0,1-1-1 0 0,0 0 1 0 0,0 1-1 0 0,-1-1 1 0 0,1 0-1 0 0,-1 1 1 0 0,1-1-1 0 0,0 0 1 0 0,-1 0-1 0 0,1 1 1 0 0,-1-1-1 0 0,1 0 1 0 0,0 0-1 0 0,-1 0 1 0 0,1 0-1 0 0,-1 1 1 0 0,1-1-1 0 0,-1 0 1 0 0,1 0-1 0 0,-1 0 1 0 0,1 0-1 0 0,-1 0 1 0 0,1 0-1 0 0,-1 0 1 0 0,1 0-1 0 0,-1 0 1 0 0,1 0-1 0 0,-1-1 1 0 0,1 1-1 0 0,-1 0 1 0 0,-11-4-926 0 0</inkml:trace>
</inkml:ink>
</file>

<file path=ppt/ink/ink60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1:18:07.280"/>
    </inkml:context>
    <inkml:brush xml:id="br0">
      <inkml:brushProperty name="width" value="0.1" units="cm"/>
      <inkml:brushProperty name="height" value="0.1" units="cm"/>
    </inkml:brush>
  </inkml:definitions>
  <inkml:trace contextRef="#ctx0" brushRef="#br0">1 67 4961 0 0,'81'-57'3786'0'0,"-74"48"-2975"0"0,-12 9-642 0 0,5 0-166 0 0,-16 9 2183 0 0,1 22-840 0 0,6 28-1155 0 0,8-50 103 0 0,-1 1-100 0 0,1 0 0 0 0,1 1 0 0 0,0-1 1 0 0,0 0-1 0 0,1 1 0 0 0,3 14 0 0 0,9 27 108 0 0,-4-17-234 0 0,-4-11-43 0 0,-2-8-5 0 0,1 16 35 0 0,16 51 0 0 0,-9-32-33 0 0,-9-39-14 0 0,1 0 1 0 0,0 0-1 0 0,0 0 0 0 0,6 11 0 0 0,-6-18-78 0 0,5 8 239 0 0,0-4-414 0 0,-6-10-560 0 0</inkml:trace>
</inkml:ink>
</file>

<file path=ppt/ink/ink60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1:18:07.617"/>
    </inkml:context>
    <inkml:brush xml:id="br0">
      <inkml:brushProperty name="width" value="0.1" units="cm"/>
      <inkml:brushProperty name="height" value="0.1" units="cm"/>
    </inkml:brush>
  </inkml:definitions>
  <inkml:trace contextRef="#ctx0" brushRef="#br0">102 0 5681 0 0,'-101'24'3552'0'0,"114"-21"104"0"0,45 11-3350 0 0,-11-9 158 0 0,0-2 0 0 0,0-3 0 0 0,90-10 0 0 0,-115 8-389 0 0,49-8 151 0 0,-42 6-599 0 0,48-3 1 0 0</inkml:trace>
</inkml:ink>
</file>

<file path=ppt/ink/ink60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1:18:08.548"/>
    </inkml:context>
    <inkml:brush xml:id="br0">
      <inkml:brushProperty name="width" value="0.1" units="cm"/>
      <inkml:brushProperty name="height" value="0.1" units="cm"/>
    </inkml:brush>
  </inkml:definitions>
  <inkml:trace contextRef="#ctx0" brushRef="#br0">280 54 2417 0 0,'13'-35'2381'0'0,"-13"35"-2267"0"0,0-1 0 0 0,0 0 0 0 0,0 0 0 0 0,0 1 0 0 0,0-1 0 0 0,0 0 0 0 0,0 1 0 0 0,0-1 0 0 0,0 0 0 0 0,-1 1 0 0 0,1-1 0 0 0,0 0 0 0 0,0 1-1 0 0,-1-1 1 0 0,1 0 0 0 0,0 1 0 0 0,-1-1 0 0 0,1 1 0 0 0,-1-1 0 0 0,1 1 0 0 0,-1-1 0 0 0,1 1 0 0 0,-1-1 0 0 0,1 1 0 0 0,-1-1 0 0 0,1 1 0 0 0,-1 0 0 0 0,0-1 0 0 0,1 1-1 0 0,-1 0 1 0 0,1-1 0 0 0,-1 1 0 0 0,0 0 0 0 0,1 0 0 0 0,-1 0 0 0 0,0 0 0 0 0,1 0 0 0 0,-1 0 0 0 0,0 0 0 0 0,0 0 0 0 0,1 0 0 0 0,-1 0 0 0 0,0 0 0 0 0,1 0 0 0 0,-2 0-1 0 0,-32 3 813 0 0,25 0-876 0 0,0 0 0 0 0,-1 0-1 0 0,1 1 1 0 0,0 0 0 0 0,1 0 0 0 0,-1 1-1 0 0,1 1 1 0 0,0-1 0 0 0,-14 14 0 0 0,-31 38 248 0 0,41-45-280 0 0,-7 1 7 0 0,15-12-20 0 0,1 1 0 0 0,0 0 1 0 0,0 0-1 0 0,0 0 1 0 0,0 1-1 0 0,1-1 1 0 0,-1 1-1 0 0,1-1 1 0 0,-1 1-1 0 0,-3 6 1 0 0,3-4 2 0 0,3-3-1 0 0,-1-1-1 0 0,1 1 0 0 0,-1 0 0 0 0,0-1 1 0 0,0 1-1 0 0,0-1 0 0 0,0 1 0 0 0,0-1 1 0 0,0 0-1 0 0,0 1 0 0 0,0-1 0 0 0,0 0 1 0 0,-3 2-1 0 0,4-3 38 0 0,16-16 11 0 0,-1 4-51 0 0,-1 0 1 0 0,0-1 0 0 0,0-1 0 0 0,-2 0 0 0 0,1-1-1 0 0,12-21 1 0 0,7-6 2 0 0,-32 42-2 0 0,0-1 0 0 0,1 1 1 0 0,-1 0-1 0 0,0-1 0 0 0,0 1 1 0 0,1 0-1 0 0,-1-1 1 0 0,0 1-1 0 0,1 0 0 0 0,-1 0 1 0 0,0-1-1 0 0,1 1 0 0 0,-1 0 1 0 0,0 0-1 0 0,1 0 1 0 0,-1-1-1 0 0,0 1 0 0 0,1 0 1 0 0,-1 0-1 0 0,1 0 0 0 0,-1 0 1 0 0,0 0-1 0 0,1 0 1 0 0,-1 0-1 0 0,1 0 0 0 0,-1 0 1 0 0,1 0-1 0 0,-1 0 0 0 0,0 0 1 0 0,1 0-1 0 0,-1 0 0 0 0,1 0 1 0 0,-1 0-1 0 0,0 1 1 0 0,1-1-1 0 0,-1 0 0 0 0,1 0 1 0 0,13 17 363 0 0,2 1-198 0 0,-8-10-175 0 0,-2 0 44 0 0,1 0 0 0 0,1-1-1 0 0,-1 0 1 0 0,1 0-1 0 0,0-1 1 0 0,1 0 0 0 0,15 8-1 0 0,-20-16-14 0 0,-6 0-3 0 0,1 1 7 0 0,-1-1 57 0 0,-4-1-148 0 0,-1 2 1 0 0,0-1-1 0 0,0 1 1 0 0,1 0-1 0 0,-1 0 1 0 0,0 0-1 0 0,0 1 1 0 0,0 1 0 0 0,-13 1-1 0 0,11-2-57 0 0,-13-5-1165 0 0,8 1-3887 0 0</inkml:trace>
</inkml:ink>
</file>

<file path=ppt/ink/ink60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1:18:11.538"/>
    </inkml:context>
    <inkml:brush xml:id="br0">
      <inkml:brushProperty name="width" value="0.1" units="cm"/>
      <inkml:brushProperty name="height" value="0.1" units="cm"/>
    </inkml:brush>
  </inkml:definitions>
  <inkml:trace contextRef="#ctx0" brushRef="#br0">14 60 5097 0 0,'3'-43'2253'0'0,"-5"34"-1727"0"0,-5 3 441 0 0,3 5-215 0 0,1 3 535 0 0,3-1-771 0 0,8 32-199 0 0,1-1-1 0 0,23 52 1 0 0,-2-3-1283 0 0</inkml:trace>
</inkml:ink>
</file>

<file path=ppt/ink/ink60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1:18:11.894"/>
    </inkml:context>
    <inkml:brush xml:id="br0">
      <inkml:brushProperty name="width" value="0.1" units="cm"/>
      <inkml:brushProperty name="height" value="0.1" units="cm"/>
    </inkml:brush>
  </inkml:definitions>
  <inkml:trace contextRef="#ctx0" brushRef="#br0">17 37 3873 0 0,'-8'14'4716'0'0,"2"19"-3766"0"0,3 33-995 0 0,4-64 80 0 0,-1 0 0 0 0,0 0 0 0 0,0 1 0 0 0,1-1 0 0 0,-1 0 0 0 0,1 0 0 0 0,0 0 1 0 0,-1 1-1 0 0,1-1 0 0 0,0 0 0 0 0,1 0 0 0 0,-1 0 0 0 0,0 0 0 0 0,0-1 0 0 0,1 1 0 0 0,2 2 299 0 0,-1-19-154 0 0,2 2-168 0 0,2-4-3 0 0,-1 1 0 0 0,5-28 0 0 0,-7 12-5 0 0,-5 7 2 0 0,1 23-5 0 0,0 1 0 0 0,0-1 0 0 0,0 1-1 0 0,0-1 1 0 0,0 1 0 0 0,0-1 0 0 0,0 1 0 0 0,0-1-1 0 0,1 1 1 0 0,-1-1 0 0 0,1 1 0 0 0,-1 0 0 0 0,1-1-1 0 0,1-2 1 0 0,-2 4 1 0 0,1 0 0 0 0,-1 0 0 0 0,1 0 0 0 0,-1 0-1 0 0,1 0 1 0 0,-1 0 0 0 0,1 0 0 0 0,-1 0 0 0 0,1 1-1 0 0,-1-1 1 0 0,0 0 0 0 0,1 0 0 0 0,-1 0 0 0 0,1 0 0 0 0,-1 1-1 0 0,1-1 1 0 0,-1 0 0 0 0,0 0 0 0 0,1 1 0 0 0,-1-1-1 0 0,0 0 1 0 0,1 1 0 0 0,-1-1 0 0 0,0 0 0 0 0,1 1 0 0 0,-1-1-1 0 0,0 0 1 0 0,0 1 0 0 0,1-1 0 0 0,-1 1 0 0 0,0-1-1 0 0,0 1 1 0 0,0-1 0 0 0,0 0 0 0 0,1 1 0 0 0,-1-1 0 0 0,0 1-1 0 0,0-1 1 0 0,0 1 0 0 0,0-1 0 0 0,0 1 0 0 0,0-1-1 0 0,0 1 1 0 0,1 4 2 0 0,1-1 0 0 0,0 1 0 0 0,0-1 0 0 0,0 0 0 0 0,0 0 0 0 0,1 0 0 0 0,0 0 0 0 0,-1 0 0 0 0,2-1 0 0 0,-1 1 0 0 0,0-1 0 0 0,1 0 0 0 0,4 3 0 0 0,17 17 66 0 0,-19-17-189 0 0,0-1 0 0 0,1 0 0 0 0,0-1 0 0 0,0 1 0 0 0,0-1 0 0 0,0-1 0 0 0,1 1 0 0 0,0-1 0 0 0,-1-1 0 0 0,1 1 0 0 0,0-1 0 0 0,0-1 0 0 0,10 2 0 0 0,-1-1-4082 0 0</inkml:trace>
</inkml:ink>
</file>

<file path=ppt/ink/ink60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1:18:13.066"/>
    </inkml:context>
    <inkml:brush xml:id="br0">
      <inkml:brushProperty name="width" value="0.1" units="cm"/>
      <inkml:brushProperty name="height" value="0.1" units="cm"/>
    </inkml:brush>
  </inkml:definitions>
  <inkml:trace contextRef="#ctx0" brushRef="#br0">188 68 1848 0 0,'-76'47'594'0'0,"50"-36"5422"0"0,14-17-5416 0 0,2 5-416 0 0,5-4 89 0 0,-1 0-104 0 0,0 0 0 0 0,1-1-1 0 0,0 0 1 0 0,0 0-1 0 0,1 0 1 0 0,-1-1 0 0 0,1 0-1 0 0,1 1 1 0 0,-1-1-1 0 0,1 0 1 0 0,-3-10-1 0 0,8 15-166 0 0,0-1 0 0 0,0 1 0 0 0,1 0 0 0 0,-1 0 0 0 0,0 1 0 0 0,1-1 0 0 0,-1 0 0 0 0,1 1 0 0 0,0 0 0 0 0,-1-1 0 0 0,1 1 0 0 0,0 0 0 0 0,0 1 0 0 0,0-1 0 0 0,4 0 0 0 0,2-2-10 0 0,-7 2 10 0 0,-1 1-1 0 0,1 0 0 0 0,0 0 0 0 0,0-1 0 0 0,0 1 1 0 0,0 0-1 0 0,-1 0 0 0 0,1 1 0 0 0,0-1 0 0 0,0 0 0 0 0,0 1 1 0 0,0-1-1 0 0,-1 1 0 0 0,1-1 0 0 0,0 1 0 0 0,-1 0 1 0 0,1 0-1 0 0,0 0 0 0 0,-1 0 0 0 0,1 0 0 0 0,-1 0 0 0 0,0 0 1 0 0,1 1-1 0 0,-1-1 0 0 0,0 0 0 0 0,1 1 0 0 0,-1-1 1 0 0,0 1-1 0 0,0-1 0 0 0,0 1 0 0 0,-1 0 0 0 0,2 2 0 0 0,2 3 3 0 0,-1 0 0 0 0,0 0 0 0 0,0 0-1 0 0,-1 1 1 0 0,3 10 0 0 0,-5-16-4 0 0,0 0 1 0 0,0 1 0 0 0,0-1 0 0 0,-1 0-1 0 0,1 1 1 0 0,-1-1 0 0 0,1 0-1 0 0,-1 0 1 0 0,0 0 0 0 0,0 1-1 0 0,0-1 1 0 0,0 0 0 0 0,0 0-1 0 0,0 0 1 0 0,0 0 0 0 0,-1-1-1 0 0,1 1 1 0 0,-1 0 0 0 0,1 0-1 0 0,-1-1 1 0 0,0 1 0 0 0,0-1-1 0 0,-2 2 1 0 0,-49 25 15 0 0,42-23-6 0 0,5-2-4 0 0,-15 6 29 0 0,21-9-34 0 0,0 0-1 0 0,0 0 1 0 0,0 0-1 0 0,-1 1 1 0 0,1-1-1 0 0,0 0 1 0 0,0 0-1 0 0,-1 0 1 0 0,1 0-1 0 0,0 0 1 0 0,-1 0-1 0 0,1 1 1 0 0,0-1-1 0 0,0 0 1 0 0,-1 0 0 0 0,1 0-1 0 0,0 0 1 0 0,-1 0-1 0 0,1 0 1 0 0,0 0-1 0 0,-1 0 1 0 0,1 0-1 0 0,0 0 1 0 0,0-1-1 0 0,-1 1 1 0 0,1 0-1 0 0,0 0 1 0 0,-1 0-1 0 0,1 0 1 0 0,0 0-1 0 0,0 0 1 0 0,-1-1-1 0 0,1 1 1 0 0,0 0-1 0 0,0 0 1 0 0,0 0-1 0 0,-1-1 1 0 0,1 1-1 0 0,0 0 1 0 0,0 0-1 0 0,0-1 1 0 0,0 1-1 0 0,-1 0 1 0 0,1-1 0 0 0,3 0 0 0 0,0-1 1 0 0,1 1-1 0 0,-1 0 1 0 0,0 0-1 0 0,1 0 1 0 0,-1 1-1 0 0,1-1 1 0 0,5 0-1 0 0,5-1 4 0 0,42-6-80 0 0,1 2 1 0 0,64 2-1 0 0,-116 5 63 0 0,0 0-1 0 0,-1 0 1 0 0,1 0-1 0 0,-1 0 0 0 0,1 1 1 0 0,-1-1-1 0 0,8 5 1 0 0,10 4-1229 0 0,-17-8-282 0 0,2 0-1609 0 0</inkml:trace>
</inkml:ink>
</file>

<file path=ppt/ink/ink60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1:18:13.419"/>
    </inkml:context>
    <inkml:brush xml:id="br0">
      <inkml:brushProperty name="width" value="0.1" units="cm"/>
      <inkml:brushProperty name="height" value="0.1" units="cm"/>
    </inkml:brush>
  </inkml:definitions>
  <inkml:trace contextRef="#ctx0" brushRef="#br0">8 0 5265 0 0,'3'10'5273'0'0,"-1"-7"-5233"0"0,-7 3-32 0 0,4 1 0 0 0,-1-7 8 0 0,0 0 16 0 0,1 0-32 0 0,-1 0 0 0 0,2 8 0 0 0,0-1-272 0 0,2 0 256 0 0,-2-6 0 0 0,1 4-128 0 0</inkml:trace>
</inkml:ink>
</file>

<file path=ppt/ink/ink60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1:18:13.815"/>
    </inkml:context>
    <inkml:brush xml:id="br0">
      <inkml:brushProperty name="width" value="0.1" units="cm"/>
      <inkml:brushProperty name="height" value="0.1" units="cm"/>
    </inkml:brush>
  </inkml:definitions>
  <inkml:trace contextRef="#ctx0" brushRef="#br0">1 124 5273 0 0,'15'20'4386'0'0,"-7"4"-3308"0"0,-8-22-1056 0 0,1 2-1 0 0,-1-1 15 0 0,1-1 36 0 0,-1-1 4 0 0,-1-7 240 0 0,1-5-175 0 0,94-126-17 0 0,-88 127-126 0 0,2-4 9 0 0,-5 12-22 0 0,-2 6-12 0 0,-1-1-484 0 0,0 6 275 0 0,3 5-1430 0 0</inkml:trace>
</inkml:ink>
</file>

<file path=ppt/ink/ink60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1:18:14.172"/>
    </inkml:context>
    <inkml:brush xml:id="br0">
      <inkml:brushProperty name="width" value="0.1" units="cm"/>
      <inkml:brushProperty name="height" value="0.1" units="cm"/>
    </inkml:brush>
  </inkml:definitions>
  <inkml:trace contextRef="#ctx0" brushRef="#br0">36 6 5393 0 0,'-10'-5'5310'0'0,"4"9"-4300"0"0,0 16-1350 0 0,2 5 358 0 0,1-9-6 0 0,0 0 0 0 0,1 0-1 0 0,1 1 1 0 0,2 28-1 0 0,0-23-54 0 0,2 0 0 0 0,1 0 1 0 0,0 0-1 0 0,2-1 0 0 0,0 1 0 0 0,1-1 0 0 0,12 22 0 0 0</inkml:trace>
</inkml:ink>
</file>

<file path=ppt/ink/ink60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1:18:14.534"/>
    </inkml:context>
    <inkml:brush xml:id="br0">
      <inkml:brushProperty name="width" value="0.1" units="cm"/>
      <inkml:brushProperty name="height" value="0.1" units="cm"/>
    </inkml:brush>
  </inkml:definitions>
  <inkml:trace contextRef="#ctx0" brushRef="#br0">62 304 5289 0 0,'-56'-59'2074'0'0,"55"59"-2038"0"0,1 0 0 0 0,0-1 1 0 0,-1 1-1 0 0,1 0 0 0 0,0-1 1 0 0,-1 1-1 0 0,1-1 0 0 0,0 1 0 0 0,-1 0 1 0 0,1-1-1 0 0,0 1 0 0 0,0-1 0 0 0,0 1 1 0 0,-1-1-1 0 0,1 1 0 0 0,0-1 1 0 0,0 1-1 0 0,0 0 0 0 0,0-1 0 0 0,0 1 1 0 0,0-1-1 0 0,0 1 0 0 0,0-1 0 0 0,0 1 1 0 0,0-1-1 0 0,0 1 0 0 0,0-1 1 0 0,0 1-1 0 0,0-1 0 0 0,1 1 0 0 0,-1-1 1 0 0,0 1-1 0 0,0-1 0 0 0,0 1 0 0 0,1 0 1 0 0,-1-1-1 0 0,0 1 0 0 0,1-1 1 0 0,-1 1-1 0 0,0 0 0 0 0,1-1 0 0 0,-1 1 1 0 0,0 0-1 0 0,1 0 0 0 0,-1-1 0 0 0,1 1 1 0 0,-1 0-1 0 0,1 0 0 0 0,-1-1 1 0 0,0 1-1 0 0,1 0 0 0 0,-1 0 0 0 0,1 0 1 0 0,-1 0-1 0 0,1 0 0 0 0,-1 0 0 0 0,2 0 1 0 0,25-4 587 0 0,-26 4-669 0 0,0 0 51 0 0,6 0 23 0 0,1 0 0 0 0,-1 0-1 0 0,1-1 1 0 0,-1 0 0 0 0,0-1 0 0 0,1 0 0 0 0,-1 0 0 0 0,0 0-1 0 0,0-1 1 0 0,0 0 0 0 0,-1-1 0 0 0,1 1 0 0 0,9-8 0 0 0,23-15 149 0 0,-28 20-142 0 0,-1-1 1 0 0,1 0-1 0 0,-1-1 0 0 0,-1 0 0 0 0,16-17 1 0 0,-9 7-3 0 0,9-13-19 0 0,-16 4 66 0 0,-1 16-20 0 0,-2 2 87 0 0,-13 5 453 0 0,4 6-579 0 0,1 0 1 0 0,0 0-1 0 0,0 0 0 0 0,0 1 1 0 0,0-1-1 0 0,1 1 0 0 0,-1-1 1 0 0,1 1-1 0 0,-3 5 0 0 0,-6 10 20 0 0,-1 0 59 0 0,1 1 0 0 0,1-1 0 0 0,1 2-1 0 0,0-1 1 0 0,2 1 0 0 0,-6 24 0 0 0,10-34-60 0 0,0 0 1 0 0,1 1-1 0 0,0-1 1 0 0,0 1-1 0 0,1-1 1 0 0,0 1-1 0 0,1 0 1 0 0,3 10-1 0 0,-4-18-30 0 0,2 1 0 0 0,-1-1 0 0 0,0 0 0 0 0,1 0-1 0 0,-1 0 1 0 0,1 0 0 0 0,0 0 0 0 0,0 0 0 0 0,0 0-1 0 0,0-1 1 0 0,1 1 0 0 0,-1-1 0 0 0,1 0 0 0 0,0 1-1 0 0,-1-1 1 0 0,1 0 0 0 0,0-1 0 0 0,0 1 0 0 0,0 0-1 0 0,0-1 1 0 0,1 0 0 0 0,-1 0 0 0 0,0 0 0 0 0,1 0-1 0 0,-1 0 1 0 0,0-1 0 0 0,7 1 0 0 0,10 1 39 0 0,1-1 0 0 0,-1 0 1 0 0,36-5-1 0 0,-36 1-30 0 0,0-1 0 0 0,0-1 0 0 0,0-1-1 0 0,-1 0 1 0 0,0-2 0 0 0,28-14 0 0 0,-23 9-21 0 0,27-18 11 0 0,-48 29-9 0 0,-1 0-1 0 0,1-1 1 0 0,-1 1-1 0 0,0-1 1 0 0,0 1-1 0 0,0-1 1 0 0,0 0-1 0 0,0 0 1 0 0,-1 0-1 0 0,1 0 1 0 0,-1 0-1 0 0,0-1 1 0 0,0 1-1 0 0,0 0 1 0 0,0-5-1 0 0,-4-3 16 0 0,3 10-17 0 0,-1 1 1 0 0,0-1-1 0 0,1 0 0 0 0,-1 0 0 0 0,0 0 1 0 0,0 1-1 0 0,1-1 0 0 0,-1 0 1 0 0,0 1-1 0 0,0-1 0 0 0,0 1 0 0 0,0-1 1 0 0,0 1-1 0 0,0-1 0 0 0,0 1 1 0 0,0 0-1 0 0,0-1 0 0 0,0 1 0 0 0,0 0 1 0 0,0 0-1 0 0,0 0 0 0 0,-1 0 0 0 0,1 0 1 0 0,0 0-1 0 0,0 0 0 0 0,0 0 1 0 0,0 0-1 0 0,0 1 0 0 0,0-1 0 0 0,0 0 1 0 0,0 1-1 0 0,0-1 0 0 0,0 0 1 0 0,0 1-1 0 0,0 0 0 0 0,0-1 0 0 0,0 1 1 0 0,0-1-1 0 0,1 1 0 0 0,-1 0 1 0 0,0 0-1 0 0,0-1 0 0 0,1 1 0 0 0,-1 0 1 0 0,-1 2-1 0 0,2-2 2 0 0,-1 1 1 0 0,1-1-1 0 0,0 0 0 0 0,0 1 1 0 0,-1-1-1 0 0,1 0 0 0 0,0 1 1 0 0,0-1-1 0 0,0 0 0 0 0,1 1 1 0 0,-1-1-1 0 0,0 0 0 0 0,0 1 1 0 0,1-1-1 0 0,-1 0 0 0 0,1 1 1 0 0,-1-1-1 0 0,1 0 0 0 0,-1 0 1 0 0,1 0-1 0 0,0 1 0 0 0,0-1 1 0 0,-1 0-1 0 0,1 0 0 0 0,0 0 1 0 0,0 0-1 0 0,0 0 0 0 0,0 0 1 0 0,0-1-1 0 0,1 1 0 0 0,-1 0 1 0 0,0 0-1 0 0,0-1 0 0 0,0 1 1 0 0,1-1-1 0 0,-1 1 0 0 0,0-1 1 0 0,1 0-1 0 0,-1 1 0 0 0,0-1 1 0 0,3 0-1 0 0,24 13 10 0 0,-23-10-107 0 0,0 0 0 0 0,0-1 0 0 0,1 0 0 0 0,-1 1 1 0 0,0-2-1 0 0,1 1 0 0 0,-1-1 0 0 0,1 1 1 0 0,0-2-1 0 0,-1 1 0 0 0,1 0 0 0 0,0-1 0 0 0,-1 0 1 0 0,1-1-1 0 0,0 1 0 0 0,6-2 0 0 0,21-3-1187 0 0,-20 3-169 0 0</inkml:trace>
</inkml:ink>
</file>

<file path=ppt/ink/ink6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19:31:08.043"/>
    </inkml:context>
    <inkml:brush xml:id="br0">
      <inkml:brushProperty name="width" value="0.05" units="cm"/>
      <inkml:brushProperty name="height" value="0.05" units="cm"/>
    </inkml:brush>
  </inkml:definitions>
  <inkml:trace contextRef="#ctx0" brushRef="#br0">7 250 1736 0 0,'-3'-55'5193'0'0,"0"3"-4127"0"0,4 33-345 0 0,7-7 276 0 0,-6 21-812 0 0,1 0 0 0 0,-1 0 0 0 0,1 0-1 0 0,1 0 1 0 0,-1 0 0 0 0,1 1 0 0 0,-1 0 0 0 0,1 0 0 0 0,8-7 0 0 0,28-12 330 0 0,-10 14-583 0 0,44-3 340 0 0,-9 12-90 0 0,-20 7-121 0 0,-26-5-158 0 0,0 2-459 0 0,-10 6-1480 0 0,-8-9 1704 0 0,0 0-142 0 0</inkml:trace>
</inkml:ink>
</file>

<file path=ppt/ink/ink60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1:18:14.920"/>
    </inkml:context>
    <inkml:brush xml:id="br0">
      <inkml:brushProperty name="width" value="0.1" units="cm"/>
      <inkml:brushProperty name="height" value="0.1" units="cm"/>
    </inkml:brush>
  </inkml:definitions>
  <inkml:trace contextRef="#ctx0" brushRef="#br0">251 0 5089 0 0,'-71'9'5497'0'0,"57"-6"-5440"0"0,1 0 0 0 0,-1 1-1 0 0,1 1 1 0 0,0 0 0 0 0,0 1-1 0 0,0 0 1 0 0,1 1 0 0 0,-1 0-1 0 0,-12 11 1 0 0,-7 12 49 0 0,32-29-104 0 0,-1 0-1 0 0,1-1 1 0 0,-1 1-1 0 0,1-1 1 0 0,-1 1-1 0 0,1 0 1 0 0,0 0-1 0 0,0-1 0 0 0,-1 1 1 0 0,1 0-1 0 0,0 0 1 0 0,0-1-1 0 0,0 1 1 0 0,0 0-1 0 0,0 0 0 0 0,0-1 1 0 0,0 1-1 0 0,0 0 1 0 0,0 0-1 0 0,0 0 1 0 0,0-1-1 0 0,0 1 0 0 0,1 0 1 0 0,-1 0-1 0 0,0-1 1 0 0,0 1-1 0 0,1 0 1 0 0,-1-1-1 0 0,1 1 1 0 0,-1 0-1 0 0,0-1 0 0 0,1 1 1 0 0,-1-1-1 0 0,1 1 1 0 0,0 0-1 0 0,-1-1 1 0 0,1 1-1 0 0,-1-1 0 0 0,1 0 1 0 0,0 1-1 0 0,-1-1 1 0 0,1 0-1 0 0,0 1 1 0 0,0-1-1 0 0,-1 0 0 0 0,1 0 1 0 0,0 1-1 0 0,0-1 1 0 0,-1 0-1 0 0,1 0 1 0 0,0 0-1 0 0,0 0 1 0 0,0 0-1 0 0,1 0 0 0 0,6 2 3 0 0,0 0-1 0 0,1-1 1 0 0,0 0-1 0 0,-1 0 0 0 0,1 0 1 0 0,0-1-1 0 0,-1-1 1 0 0,15-2-1 0 0,-13 1-8 0 0,7-2 1 0 0,15-2 6 0 0,-25 4 2 0 0,-1 2 0 0 0,0-1 0 0 0,0 1 0 0 0,0 0 0 0 0,12 1 0 0 0,-15 0 10 0 0,1 0-1 0 0,-1-1 1 0 0,0 1-1 0 0,1 1 1 0 0,-1-1-1 0 0,0 0 1 0 0,0 1-1 0 0,0 0 0 0 0,0-1 1 0 0,0 1-1 0 0,0 0 1 0 0,0 1-1 0 0,-1-1 1 0 0,5 5-1 0 0,-6-5-2 0 0,0-1 0 0 0,0 1 0 0 0,0 0 0 0 0,0-1 0 0 0,0 1 0 0 0,-1 0 0 0 0,1-1 0 0 0,-1 1 0 0 0,1 0 0 0 0,-1-1 0 0 0,0 1 0 0 0,0 0 1 0 0,1 0-1 0 0,-1 0 0 0 0,0-1 0 0 0,-1 1 0 0 0,1 0 0 0 0,0 0 0 0 0,0 0 0 0 0,-1-1 0 0 0,1 1 0 0 0,-1 0 0 0 0,0-1 0 0 0,1 1 0 0 0,-1 0 0 0 0,0-1 0 0 0,0 1 0 0 0,-2 2 0 0 0,1 0 8 0 0,-1 1 0 0 0,-1-1 0 0 0,1 0 0 0 0,-1 0-1 0 0,1 0 1 0 0,-1 0 0 0 0,0-1 0 0 0,0 1 0 0 0,-1-1 0 0 0,-5 3 0 0 0,6-5-5 0 0,0 0 0 0 0,0-1 0 0 0,0 0 0 0 0,0 1 0 0 0,0-2 0 0 0,0 1 0 0 0,-7-1 0 0 0,-5-1 9 0 0,14 2-41 0 0,0 0 1 0 0,0 0-1 0 0,0 0 0 0 0,0 0 1 0 0,0 0-1 0 0,0-1 1 0 0,0 1-1 0 0,0-1 1 0 0,0 1-1 0 0,0-1 1 0 0,0 0-1 0 0,0 0 0 0 0,0 0 1 0 0,0 0-1 0 0,1 0 1 0 0,-1 0-1 0 0,0-1 1 0 0,1 1-1 0 0,-1 0 1 0 0,1-1-1 0 0,-1 1 0 0 0,1-1 1 0 0,0 0-1 0 0,0 1 1 0 0,0-1-1 0 0,0 0 1 0 0,0 0-1 0 0,0 0 1 0 0,0 0-1 0 0,0 0 1 0 0,1 1-1 0 0,-1-4 0 0 0,0 2-155 0 0,1-1 0 0 0,0 1 0 0 0,0-1 0 0 0,0 0 0 0 0,0 1 0 0 0,1-1 0 0 0,-1 1-1 0 0,1-1 1 0 0,0 1 0 0 0,0-1 0 0 0,0 1 0 0 0,0-1 0 0 0,1 1 0 0 0,-1 0 0 0 0,1 0-1 0 0,0 0 1 0 0,4-5 0 0 0,5-7-1012 0 0</inkml:trace>
</inkml:ink>
</file>

<file path=ppt/ink/ink60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1:18:15.287"/>
    </inkml:context>
    <inkml:brush xml:id="br0">
      <inkml:brushProperty name="width" value="0.1" units="cm"/>
      <inkml:brushProperty name="height" value="0.1" units="cm"/>
    </inkml:brush>
  </inkml:definitions>
  <inkml:trace contextRef="#ctx0" brushRef="#br0">14 92 2729 0 0,'16'56'6969'0'0,"13"78"-5343"0"0,-26-119-1499 0 0,14 46 82 0 0,-2-7 31 0 0,-8-16-93 0 0,-5-1 1 0 0,-4-14-44 0 0,-3-8 118 0 0,-3-22-91 0 0,-8-35-61 0 0,12 31-79 0 0,-45-156 81 0 0,40 117-65 0 0,0-35-13 0 0,8 70 2 0 0,1 0 0 0 0,1 1 0 0 0,4-24-1 0 0,12-8-8 0 0,-15 43 12 0 0,-1 1 0 0 0,1-1 0 0 0,0 1-1 0 0,0-1 1 0 0,1 1 0 0 0,-1 0 0 0 0,1-1 0 0 0,-1 1 0 0 0,1 1-1 0 0,-1-1 1 0 0,1 0 0 0 0,0 1 0 0 0,0-1 0 0 0,0 1 0 0 0,5-2-1 0 0,-7 3 2 0 0,0 0 0 0 0,1-1 0 0 0,-1 1 0 0 0,0 0 0 0 0,0 0 0 0 0,1 0-1 0 0,-1 0 1 0 0,0 0 0 0 0,0 1 0 0 0,1-1 0 0 0,-1 0 0 0 0,0 1 0 0 0,0-1 0 0 0,0 1-1 0 0,1-1 1 0 0,-1 1 0 0 0,0-1 0 0 0,0 1 0 0 0,0 0 0 0 0,0-1 0 0 0,0 1 0 0 0,0 0-1 0 0,0 0 1 0 0,-1 0 0 0 0,1 0 0 0 0,0 0 0 0 0,0 0 0 0 0,-1 0 0 0 0,1 0 0 0 0,0 0-1 0 0,-1 0 1 0 0,1 0 0 0 0,-1 0 0 0 0,1 1 0 0 0,-1-1 0 0 0,0 0 0 0 0,0 0 0 0 0,1 0-1 0 0,-1 1 1 0 0,0-1 0 0 0,0 3 0 0 0,4 91-1 0 0,-6-78-10 0 0,2 0 1 0 0,0 0-1 0 0,2 0 1 0 0,-1 0-1 0 0,2 0 1 0 0,0 0-1 0 0,1-1 1 0 0,12 31-1 0 0,-8-37-2075 0 0</inkml:trace>
</inkml:ink>
</file>

<file path=ppt/ink/ink60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1:18:15.723"/>
    </inkml:context>
    <inkml:brush xml:id="br0">
      <inkml:brushProperty name="width" value="0.1" units="cm"/>
      <inkml:brushProperty name="height" value="0.1" units="cm"/>
    </inkml:brush>
  </inkml:definitions>
  <inkml:trace contextRef="#ctx0" brushRef="#br0">80 0 4033 0 0,'-1'1'322'0'0,"1"0"0"0"0,0 0 0 0 0,-8 10 4507 0 0,7-11-4507 0 0,0 1 0 0 0,-16 17 330 0 0,12-9-628 0 0,-1-2 5 0 0,1 0 0 0 0,0 0 0 0 0,1 1-1 0 0,-1 0 1 0 0,1 0 0 0 0,1 0 0 0 0,0 1 0 0 0,0-1-1 0 0,1 1 1 0 0,0 0 0 0 0,0-1 0 0 0,1 1 0 0 0,0 0 0 0 0,0 0-1 0 0,2 12 1 0 0,0-19-29 0 0,0 1 0 0 0,0-1 0 0 0,0 0 0 0 0,0 0 0 0 0,1 0 0 0 0,-1 0 0 0 0,0 0 0 0 0,1 0 0 0 0,0 0-1 0 0,0-1 1 0 0,-1 1 0 0 0,1 0 0 0 0,0-1 0 0 0,0 1 0 0 0,0-1 0 0 0,0 0 0 0 0,1 0 0 0 0,-1 0 0 0 0,0 0 0 0 0,1 0 0 0 0,-1 0 0 0 0,0-1 0 0 0,1 1-1 0 0,-1-1 1 0 0,1 0 0 0 0,-1 1 0 0 0,0-1 0 0 0,1 0 0 0 0,-1-1 0 0 0,1 1 0 0 0,-1 0 0 0 0,1-1 0 0 0,-1 1 0 0 0,0-1 0 0 0,1 0 0 0 0,-1 1 0 0 0,5-4-1 0 0,1-4-121 0 0,-1 0-1 0 0,1-1 1 0 0,-1 0-1 0 0,0-1 1 0 0,-1 0-1 0 0,0 0 1 0 0,7-19-1 0 0,-7 16 105 0 0,-4 6 5 0 0,0 1-1 0 0,0 0 0 0 0,1 0 0 0 0,0 0 0 0 0,0 1 0 0 0,1-1 1 0 0,0 1-1 0 0,0-1 0 0 0,0 1 0 0 0,0 1 0 0 0,10-9 0 0 0,-13 7 222 0 0,-10 72 75 0 0,7-59-253 0 0,0 1-1 0 0,1-1 1 0 0,0 1 0 0 0,0-1 0 0 0,0 1-1 0 0,1-1 1 0 0,0 1 0 0 0,1 0 0 0 0,0-1-1 0 0,0 1 1 0 0,0-1 0 0 0,5 12 0 0 0,8 3 222 0 0,-13-22-222 0 0,-1 0-1 0 0,1 1 1 0 0,-1-1-1 0 0,1 0 0 0 0,-1 1 1 0 0,1-1-1 0 0,0 0 1 0 0,-1 0-1 0 0,1 0 1 0 0,0 0-1 0 0,-1 0 1 0 0,1 1-1 0 0,-1-1 1 0 0,1 0-1 0 0,0-1 0 0 0,-1 1 1 0 0,1 0-1 0 0,0 0 1 0 0,-1 0-1 0 0,1 0 1 0 0,0 0-1 0 0,0-1 1 0 0,17-15 657 0 0,-7 1-695 0 0,6-17 158 0 0,-14 27-112 0 0,-1-1 1 0 0,1 1 0 0 0,0 0 0 0 0,1 0 0 0 0,-1 1-1 0 0,1-1 1 0 0,0 1 0 0 0,0 0 0 0 0,0 0 0 0 0,9-6 0 0 0,-11 8 155 0 0,1 0 286 0 0,-1 2-435 0 0,3 3 3 0 0,1 3-18 0 0,3 5-1 0 0,2 1 11 0 0,8 6-62 0 0,1-1 1 0 0,1-1-1 0 0,1 0 0 0 0,0-2 0 0 0,25 12 0 0 0,-29-18-125 0 0,1-1 0 0 0,-1 0 0 0 0,1-2 1 0 0,31 6-1 0 0,-20-7-77 0 0,-4 0-224 0 0</inkml:trace>
</inkml:ink>
</file>

<file path=ppt/ink/ink60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1:18:16.377"/>
    </inkml:context>
    <inkml:brush xml:id="br0">
      <inkml:brushProperty name="width" value="0.1" units="cm"/>
      <inkml:brushProperty name="height" value="0.1" units="cm"/>
    </inkml:brush>
  </inkml:definitions>
  <inkml:trace contextRef="#ctx0" brushRef="#br0">51 394 7001 0 0,'-7'-25'5001'0'0,"6"24"-4996"0"0,1 1 0 0 0,0 0 0 0 0,-1 0 0 0 0,1-1 0 0 0,0 1-1 0 0,-1 0 1 0 0,1 0 0 0 0,0 0 0 0 0,-1-1 0 0 0,1 1 0 0 0,0 0-1 0 0,-1 0 1 0 0,1 0 0 0 0,-1 0 0 0 0,1 0 0 0 0,0 0 0 0 0,-1 0-1 0 0,1 0 1 0 0,-1 0 0 0 0,1 0 0 0 0,0 0 0 0 0,-1 0 0 0 0,1 0-1 0 0,-1 0 1 0 0,1 1 0 0 0,0-1 0 0 0,-1 0 0 0 0,1 0 0 0 0,0 0 0 0 0,-1 0-1 0 0,1 1 1 0 0,0-1 0 0 0,-1 0 0 0 0,1 0 0 0 0,0 1 0 0 0,-1-1-1 0 0,1 0 1 0 0,0 1 0 0 0,0-1 0 0 0,-1 0 0 0 0,1 1 0 0 0,0-1-1 0 0,0 0 1 0 0,0 1 0 0 0,0-1 0 0 0,-1 1 0 0 0,1-1 0 0 0,0 0-1 0 0,0 1 1 0 0,0-1 0 0 0,0 0 0 0 0,0 1 0 0 0,0-1 0 0 0,0 1-1 0 0,0 0 1 0 0,-6 11 2 0 0,-11 31 21 0 0,16-39-25 0 0,0 0 0 0 0,0 0 1 0 0,0 0-1 0 0,1 1 0 0 0,0-1 0 0 0,0 0 1 0 0,0 0-1 0 0,0 0 0 0 0,0 1 1 0 0,1-1-1 0 0,0 0 0 0 0,0 0 1 0 0,0 0-1 0 0,3 8 0 0 0,-2-10 1 0 0,-1-1-1 0 0,1 1 1 0 0,-1 0-1 0 0,1 0 1 0 0,0 0-1 0 0,-1-1 1 0 0,1 1-1 0 0,0-1 1 0 0,0 0 0 0 0,0 1-1 0 0,0-1 1 0 0,0 0-1 0 0,1 0 1 0 0,-1 0-1 0 0,3 0 1 0 0,-4 0 0 0 0,0-1 0 0 0,1 1 0 0 0,-1-1 0 0 0,1 1 1 0 0,-1-1-1 0 0,0 0 0 0 0,1 0 0 0 0,-1 0 0 0 0,1 1 0 0 0,-1-1 1 0 0,1-1-1 0 0,-1 1 0 0 0,1 0 0 0 0,-1 0 0 0 0,1-1 1 0 0,-1 1-1 0 0,0 0 0 0 0,1-1 0 0 0,-1 1 0 0 0,1-1 1 0 0,-1 0-1 0 0,0 0 0 0 0,0 1 0 0 0,1-1 0 0 0,-1 0 0 0 0,1-1 1 0 0,-1 0 1 0 0,-1-1 0 0 0,1 1 0 0 0,0-1 0 0 0,-1 1 1 0 0,0-1-1 0 0,1 1 0 0 0,-1-1 0 0 0,0 0 0 0 0,-1 1 1 0 0,1-1-1 0 0,-1-2 0 0 0,0-17 14 0 0,2-5-21 0 0,-1-1 1 0 0,-8-47-1 0 0,8 71-46 0 0,-1 1-1 0 0,0-1 1 0 0,1 0 0 0 0,0 1 0 0 0,0-1 0 0 0,0 0 0 0 0,0 0-1 0 0,1 1 1 0 0,-1-1 0 0 0,1 0 0 0 0,0 1 0 0 0,0-1 0 0 0,0 1-1 0 0,1-1 1 0 0,-1 1 0 0 0,1 0 0 0 0,0-1 0 0 0,3-4 0 0 0,-3 7-53 0 0,0 1 0 0 0,0 0 0 0 0,0 0 0 0 0,0-1 0 0 0,0 1 0 0 0,0 0 0 0 0,0 0 0 0 0,0 1 0 0 0,0-1 0 0 0,-1 0 1 0 0,1 1-1 0 0,0-1 0 0 0,0 1 0 0 0,0-1 0 0 0,0 1 0 0 0,1 1 0 0 0,32 13 65 0 0,-12-1 156 0 0,-2 1 0 0 0,0 1 0 0 0,0 0 0 0 0,-2 2 0 0 0,0 0 0 0 0,18 24 0 0 0,-27-32 27 0 0,-9-8-89 0 0,-1-1 0 0 0,2 0 0 0 0,-1 0 0 0 0,0 0 0 0 0,0 0 0 0 0,0 0-1 0 0,0 0 1 0 0,1 0 0 0 0,-1 0 0 0 0,0-1 0 0 0,1 1 0 0 0,-1 0 0 0 0,0-1 0 0 0,1 1 0 0 0,2 0 0 0 0,-3-1-19 0 0,-1 0 1 0 0,1-1-1 0 0,0 1 0 0 0,-1 0 0 0 0,1 0 1 0 0,0 0-1 0 0,-1-1 0 0 0,1 1 0 0 0,-1 0 1 0 0,1-1-1 0 0,-1 1 0 0 0,1 0 0 0 0,-1-1 1 0 0,1 1-1 0 0,-1-1 0 0 0,1 1 0 0 0,-1-1 1 0 0,1 1-1 0 0,-1-1 0 0 0,0 1 0 0 0,1-1 1 0 0,-1 1-1 0 0,0-1 0 0 0,1 1 0 0 0,-1-2 1 0 0,2-3 21 0 0,-1-1 0 0 0,0 1 1 0 0,0 0-1 0 0,0-1 0 0 0,-1 0 1 0 0,1 1-1 0 0,-2-10 0 0 0,1 6-59 0 0,-1 1 0 0 0,0 0-1 0 0,0 0 1 0 0,-1 0 0 0 0,0 0-1 0 0,0 0 1 0 0,-1 0 0 0 0,0 0-1 0 0,-1 1 1 0 0,1 0 0 0 0,-9-13-1 0 0,2 5-16 0 0,-151-197 536 0 0,148 191-412 0 0,14 10 17 0 0,1 3-108 0 0,-2 2-55 0 0,4 7-475 0 0,12 1 98 0 0,10 1-304 0 0,-14-1 584 0 0,8 2-278 0 0,0 0 0 0 0,29 11 0 0 0,-22-3-660 0 0</inkml:trace>
</inkml:ink>
</file>

<file path=ppt/ink/ink60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1:18:16.741"/>
    </inkml:context>
    <inkml:brush xml:id="br0">
      <inkml:brushProperty name="width" value="0.1" units="cm"/>
      <inkml:brushProperty name="height" value="0.1" units="cm"/>
    </inkml:brush>
  </inkml:definitions>
  <inkml:trace contextRef="#ctx0" brushRef="#br0">0 18 7186 0 0,'14'-6'7185'0'0,"-4"-2"-7161"0"0,1 8-32 0 0,0-3 16 0 0,-6 9 0 0 0,3-3 8 0 0,12-3-144 0 0,4 0-48 0 0,-8-2 0 0 0,4 4-416 0 0,6 0 464 0 0,-1-1-120 0 0,-1-1 0 0 0,4 0-472 0 0</inkml:trace>
</inkml:ink>
</file>

<file path=ppt/ink/ink60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1:18:17.099"/>
    </inkml:context>
    <inkml:brush xml:id="br0">
      <inkml:brushProperty name="width" value="0.1" units="cm"/>
      <inkml:brushProperty name="height" value="0.1" units="cm"/>
    </inkml:brush>
  </inkml:definitions>
  <inkml:trace contextRef="#ctx0" brushRef="#br0">442 1 6185 0 0,'-8'7'5929'0'0,"-7"-3"-4650"0"0,11-4-761 0 0,-9 5-351 0 0,-4 10-106 0 0,7-5-18 0 0,-9 11 22 0 0,0 0 0 0 0,2 2 0 0 0,0 0 0 0 0,2 1 0 0 0,0 1 1 0 0,-11 28-1 0 0,7 1-483 0 0,3 2 0 0 0,-17 105 0 0 0,24-140-2276 0 0,4-13 1366 0 0</inkml:trace>
  <inkml:trace contextRef="#ctx0" brushRef="#br0" timeOffset="1">0 115 4897 0 0,'1'-8'9324'0'0,"8"7"-7618"0"0,19 14-2248 0 0,68 63 889 0 0,35 26-58 0 0,-121-96-218 0 0,17 12-1055 0 0,0-1 0 0 0,1-2 0 0 0,35 14 0 0 0,-43-26 158 0 0</inkml:trace>
</inkml:ink>
</file>

<file path=ppt/ink/ink60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1:18:21.107"/>
    </inkml:context>
    <inkml:brush xml:id="br0">
      <inkml:brushProperty name="width" value="0.1" units="cm"/>
      <inkml:brushProperty name="height" value="0.1" units="cm"/>
    </inkml:brush>
  </inkml:definitions>
  <inkml:trace contextRef="#ctx0" brushRef="#br0">8 27 5353 0 0,'0'-1'358'0'0,"0"0"1"0"0,1 0-1 0 0,-1-1 0 0 0,0 1 0 0 0,0 0 0 0 0,1-1 1 0 0,-1 1-1 0 0,0 0 0 0 0,0-1 0 0 0,-1 1 0 0 0,1 0 1 0 0,0-1-1 0 0,0 1 0 0 0,-1 0 0 0 0,0-3 0 0 0,-3 0 348 0 0,2 15-435 0 0,2 8-218 0 0,0-6-15 0 0,0 1 0 0 0,0-1-1 0 0,1 0 1 0 0,1 0-1 0 0,5 21 1 0 0,-4-28-22 0 0,0 1-1 0 0,1-1 1 0 0,-1 0-1 0 0,1-1 1 0 0,0 1-1 0 0,1-1 1 0 0,-1 1-1 0 0,1-1 1 0 0,0 0-1 0 0,0-1 1 0 0,1 1-1 0 0,-1-1 1 0 0,12 6-1 0 0,-13-7-10 0 0,0-1 0 0 0,0 0 0 0 0,0 0-1 0 0,0 0 1 0 0,0 0 0 0 0,0-1 0 0 0,0 0-1 0 0,1 1 1 0 0,-1-2 0 0 0,1 1 0 0 0,-1 0-1 0 0,0-1 1 0 0,1 0 0 0 0,-1 0 0 0 0,1 0-1 0 0,-1-1 1 0 0,1 1 0 0 0,-1-1 0 0 0,1 0-1 0 0,-1 0 1 0 0,0-1 0 0 0,7-3 0 0 0,-8 4-8 0 0,-1-1 1 0 0,0 0 0 0 0,1 0 0 0 0,-1 0-1 0 0,0 0 1 0 0,0-1 0 0 0,0 1 0 0 0,-1 0-1 0 0,1-1 1 0 0,-1 0 0 0 0,1 1 0 0 0,-1-1-1 0 0,0 0 1 0 0,0 0 0 0 0,0 1 0 0 0,0-1-1 0 0,0 0 1 0 0,-1 0 0 0 0,1 0 0 0 0,-1 0-1 0 0,0 0 1 0 0,0-4 0 0 0,-1-6-12 0 0,-1 0 0 0 0,0 1 0 0 0,-7-24 1 0 0,6 23 10 0 0,3 12 3 0 0,-2-2 12 0 0,1 0-1 0 0,1-1 1 0 0,-1 1-1 0 0,0 0 0 0 0,1-1 1 0 0,0 1-1 0 0,-1-1 1 0 0,1 1-1 0 0,1-1 0 0 0,-1-3 1 0 0,1 6-9 0 0,-1 1 1 0 0,0-1-1 0 0,1 0 0 0 0,-1 1 1 0 0,0-1-1 0 0,1 1 0 0 0,-1-1 1 0 0,1 1-1 0 0,-1 0 1 0 0,0-1-1 0 0,1 1 0 0 0,-1-1 1 0 0,1 1-1 0 0,-1 0 0 0 0,1-1 1 0 0,0 1-1 0 0,-1 0 1 0 0,1 0-1 0 0,-1-1 0 0 0,1 1 1 0 0,0 0-1 0 0,-1 0 0 0 0,1 0 1 0 0,-1 0-1 0 0,1 0 0 0 0,0 0 1 0 0,33 8 50 0 0,-24-2-39 0 0,-1 0 0 0 0,0 0 1 0 0,0 1-1 0 0,0 0 0 0 0,-1 0 0 0 0,0 1 0 0 0,0 1 0 0 0,-1-1 1 0 0,0 1-1 0 0,0 0 0 0 0,-1 1 0 0 0,-1-1 0 0 0,1 1 0 0 0,-2 0 0 0 0,1 1 1 0 0,-1-1-1 0 0,-1 1 0 0 0,3 15 0 0 0,-2-7 11 0 0,-2 0 0 0 0,0 0 0 0 0,-1 0-1 0 0,-1 0 1 0 0,-1 1 0 0 0,-5 31 0 0 0,2-31-14 0 0,-1-1 0 0 0,-1 0 0 0 0,-14 32 1 0 0,19-47-13 0 0,-1-1 1 0 0,0 1 0 0 0,0-1 0 0 0,-1 0 0 0 0,1 1 0 0 0,-1-1 0 0 0,1-1 0 0 0,-1 1 0 0 0,0 0 0 0 0,0-1 0 0 0,0 1-1 0 0,-1-1 1 0 0,-2 2 0 0 0,-27 7 10 0 0,27-10-8 0 0,-1 0-1 0 0,0-1 1 0 0,1 0-1 0 0,-1 0 1 0 0,0-1 0 0 0,-8-1-1 0 0,8 1 0 0 0,0-1 0 0 0,-1 0-1 0 0,1 0 1 0 0,0-1 0 0 0,0 0-1 0 0,0 0 1 0 0,1-1 0 0 0,-1 0-1 0 0,1 0 1 0 0,0 0 0 0 0,0-1-1 0 0,0 0 1 0 0,1 0 0 0 0,-1 0-1 0 0,1-1 1 0 0,0 0 0 0 0,1 0-1 0 0,-6-10 1 0 0,6 9 12 0 0,1-1 0 0 0,1 0 0 0 0,-1 1 0 0 0,1-1 0 0 0,1 0 0 0 0,-1 0 0 0 0,2 0 0 0 0,-1-1 0 0 0,1-12 0 0 0,0 17-6 0 0,1 0 0 0 0,0 0-1 0 0,-1 0 1 0 0,1 0 0 0 0,0 0 0 0 0,1 0 0 0 0,-1 0-1 0 0,1 1 1 0 0,0-1 0 0 0,0 1 0 0 0,0-1 0 0 0,0 1 0 0 0,0 0-1 0 0,1 0 1 0 0,-1 0 0 0 0,1 0 0 0 0,0 0 0 0 0,0 0-1 0 0,0 1 1 0 0,1-1 0 0 0,5-2 0 0 0,13-5-135 0 0,1 1 0 0 0,0 1 0 0 0,0 2 1 0 0,0 0-1 0 0,1 1 0 0 0,0 2 0 0 0,0 0 0 0 0,0 1 0 0 0,30 3 1 0 0,-47-4-2013 0 0</inkml:trace>
</inkml:ink>
</file>

<file path=ppt/ink/ink60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1:18:21.635"/>
    </inkml:context>
    <inkml:brush xml:id="br0">
      <inkml:brushProperty name="width" value="0.1" units="cm"/>
      <inkml:brushProperty name="height" value="0.1" units="cm"/>
    </inkml:brush>
  </inkml:definitions>
  <inkml:trace contextRef="#ctx0" brushRef="#br0">0 199 4385 0 0,'14'-8'4935'0'0,"-14"7"-4838"0"0,1 1 1 0 0,-1 0 0 0 0,0 0 0 0 0,0 0 0 0 0,0-1-1 0 0,0 1 1 0 0,0 0 0 0 0,0 0 0 0 0,0-1-1 0 0,0 1 1 0 0,0 0 0 0 0,0 0 0 0 0,0-1 0 0 0,0 1-1 0 0,0 0 1 0 0,0 0 0 0 0,0-1 0 0 0,0 1-1 0 0,0 0 1 0 0,-1-1 0 0 0,1-5 514 0 0,31-31-52 0 0,-25 30-580 0 0,13-16 466 0 0,30-49-1 0 0,-45 67-408 0 0,-1 0-1 0 0,0 1 1 0 0,1-1 0 0 0,0 1-1 0 0,0 0 1 0 0,8-6-1 0 0,-9 7-5 0 0,2 4-53 0 0,4 13 169 0 0,2 16 145 0 0,-10-26-285 0 0,4 10-20 0 0,0-1 0 0 0,1 1 0 0 0,1-1 1 0 0,0 0-1 0 0,0 0 0 0 0,2-1 0 0 0,-1 0 0 0 0,2-1 0 0 0,-1 0 0 0 0,2 0 1 0 0,-1-1-1 0 0,2 0 0 0 0,22 15 0 0 0,-17-22-168 0 0,-11-5-46 0 0</inkml:trace>
</inkml:ink>
</file>

<file path=ppt/ink/ink60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1:18:22.039"/>
    </inkml:context>
    <inkml:brush xml:id="br0">
      <inkml:brushProperty name="width" value="0.1" units="cm"/>
      <inkml:brushProperty name="height" value="0.1" units="cm"/>
    </inkml:brush>
  </inkml:definitions>
  <inkml:trace contextRef="#ctx0" brushRef="#br0">1 68 6193 0 0,'61'-4'7134'0'0,"35"-9"-7200"0"0,-52 6 740 0 0,93-13-643 0 0,1 5 0 0 0,208 6 0 0 0,-327 10-544 0 0</inkml:trace>
</inkml:ink>
</file>

<file path=ppt/ink/ink60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1:18:23.026"/>
    </inkml:context>
    <inkml:brush xml:id="br0">
      <inkml:brushProperty name="width" value="0.1" units="cm"/>
      <inkml:brushProperty name="height" value="0.1" units="cm"/>
    </inkml:brush>
  </inkml:definitions>
  <inkml:trace contextRef="#ctx0" brushRef="#br0">1 16 5673 0 0,'1'-4'5673'0'0,"4"4"-5641"0"0,-2 0-16 0 0,-3-2-64 0 0,0 1-96 0 0,0-3-680 0 0,0 3 824 0 0,0-1-392 0 0,0 1-272 0 0</inkml:trace>
</inkml:ink>
</file>

<file path=ppt/ink/ink6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19:31:08.391"/>
    </inkml:context>
    <inkml:brush xml:id="br0">
      <inkml:brushProperty name="width" value="0.05" units="cm"/>
      <inkml:brushProperty name="height" value="0.05" units="cm"/>
    </inkml:brush>
  </inkml:definitions>
  <inkml:trace contextRef="#ctx0" brushRef="#br0">200 11 4257 0 0,'-18'-6'3989'0'0,"6"3"-3397"0"0,2 1-292 0 0,3 2 660 0 0,-25 8 63 0 0,13 2-634 0 0,13-5-312 0 0,1 3-23 0 0,-4 7-5 0 0,6-11-44 0 0,-27 46 146 0 0,14-5-26 0 0,14-34-98 0 0,-8 33 158 0 0,1 0 0 0 0,-2 46 1 0 0,11-73-139 0 0,0 0-1 0 0,1-1 1 0 0,0 1 0 0 0,6 24-1 0 0,-3-28-45 0 0,0 0-1 0 0,0 0 1 0 0,11 19-1 0 0,20 22 22 0 0,-28-45-13 0 0,0-1 0 0 0,0-1 0 0 0,1 0 0 0 0,0 0 0 0 0,1 0 0 0 0,14 8 0 0 0,-16-11-2 0 0,1 0 0 0 0,0 0 0 0 0,0-1 0 0 0,1 0 0 0 0,-1-1 0 0 0,1 0 0 0 0,-1 0 0 0 0,13 1 0 0 0,-11-3-2 0 0,0 0-1 0 0,1 0 0 0 0,-1-1 0 0 0,16-3 1 0 0,-11 0 6 0 0,0 0 0 0 0,0 0 0 0 0,-1-2 0 0 0,1 0 0 0 0,17-10 0 0 0,-25 12-7 0 0,1-1 1 0 0,-1-1 0 0 0,0 1 0 0 0,0-1 0 0 0,8-9 0 0 0,10-22 14 0 0,-23 30-15 0 0,0 0 0 0 0,0 0 0 0 0,0 0 0 0 0,-1 0 0 0 0,0 0 0 0 0,0 0 0 0 0,-1 0 0 0 0,0-1 0 0 0,0 1 0 0 0,-1 0 0 0 0,1 0 0 0 0,-2 0 0 0 0,1 0 0 0 0,-1 0 0 0 0,0 0 0 0 0,0 0 0 0 0,-7-11 0 0 0,0-1-1 0 0,-1 0 0 0 0,-1 1 1 0 0,-1 0-1 0 0,-24-27 0 0 0,18 24-2 0 0,-1 1-1 0 0,-2 0 0 0 0,0 2 0 0 0,0 0 1 0 0,-34-20-1 0 0,27 19-204 0 0,24 16 128 0 0,0-1 1 0 0,-1 1-1 0 0,0 0 1 0 0,1 0-1 0 0,-1 0 0 0 0,0 1 1 0 0,-1-1-1 0 0,1 1 0 0 0,0 0 1 0 0,0 1-1 0 0,-1-1 1 0 0,-7 0-1 0 0</inkml:trace>
</inkml:ink>
</file>

<file path=ppt/ink/ink60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1:18:24.115"/>
    </inkml:context>
    <inkml:brush xml:id="br0">
      <inkml:brushProperty name="width" value="0.1" units="cm"/>
      <inkml:brushProperty name="height" value="0.1" units="cm"/>
    </inkml:brush>
  </inkml:definitions>
  <inkml:trace contextRef="#ctx0" brushRef="#br0">3 0 4721 0 0,'-1'1'135'0'0,"1"-1"0"0"0,0 0 0 0 0,0 1 0 0 0,-1-1 0 0 0,1 1 0 0 0,0-1 0 0 0,0 1 0 0 0,0-1 0 0 0,0 1 0 0 0,0-1 0 0 0,0 0 0 0 0,0 1 0 0 0,0-1 1 0 0,0 1-1 0 0,0-1 0 0 0,0 1 0 0 0,0-1 0 0 0,0 1 0 0 0,0-1 0 0 0,0 0 0 0 0,0 1 0 0 0,1-1 0 0 0,-1 1 0 0 0,0-1 0 0 0,0 1 0 0 0,0-1 0 0 0,1 0 0 0 0,-1 1 0 0 0,0-1 0 0 0,0 0 0 0 0,1 1 0 0 0,-1-1 0 0 0,0 0 0 0 0,1 1 0 0 0,-1-1 0 0 0,1 0 0 0 0,0 1 0 0 0,22 1 686 0 0,-5-2-701 0 0,88 11 356 0 0,12 1 40 0 0,-104-11-491 0 0,6 2 22 0 0,25 1-47 0 0,23 6-564 0 0,-62-10 273 0 0</inkml:trace>
</inkml:ink>
</file>

<file path=ppt/ink/ink60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1:18:24.886"/>
    </inkml:context>
    <inkml:brush xml:id="br0">
      <inkml:brushProperty name="width" value="0.1" units="cm"/>
      <inkml:brushProperty name="height" value="0.1" units="cm"/>
    </inkml:brush>
  </inkml:definitions>
  <inkml:trace contextRef="#ctx0" brushRef="#br0">26 63 4665 0 0,'-1'-7'3602'0'0,"-4"-2"-2291"0"0,-2 3-775 0 0,-1 3 1 0 0,4 10-156 0 0,4-3-366 0 0,1 0-1 0 0,0 0 1 0 0,1 0-1 0 0,-1 0 1 0 0,1 0 0 0 0,-1 0-1 0 0,1 0 1 0 0,1-1 0 0 0,3 6-1 0 0,0 0 5 0 0,0-1-1 0 0,1 0 0 0 0,1 0 0 0 0,-1 0 0 0 0,16 11 0 0 0,-20-17-14 0 0,-1 0-1 0 0,1 0 1 0 0,-1-1 0 0 0,1 1-1 0 0,0-1 1 0 0,-1 0 0 0 0,1 1-1 0 0,0-1 1 0 0,0 0-1 0 0,0-1 1 0 0,0 1 0 0 0,0 0-1 0 0,0-1 1 0 0,0 0-1 0 0,0 0 1 0 0,0 0 0 0 0,0 0-1 0 0,0 0 1 0 0,0-1 0 0 0,0 1-1 0 0,0-1 1 0 0,0 0-1 0 0,0 0 1 0 0,0 0 0 0 0,0 0-1 0 0,0 0 1 0 0,0-1 0 0 0,-1 1-1 0 0,4-3 1 0 0,-4 2 2 0 0,0-1 1 0 0,0 1-1 0 0,0-1 1 0 0,0 0-1 0 0,0 1 1 0 0,0-1-1 0 0,-1 0 1 0 0,0 0-1 0 0,1 0 1 0 0,-1 0-1 0 0,0 0 1 0 0,0-1-1 0 0,-1 1 0 0 0,1 0 1 0 0,-1 0-1 0 0,0-1 1 0 0,1 1-1 0 0,-1 0 1 0 0,-1 0-1 0 0,1-5 1 0 0,1-26 257 0 0,1 23-245 0 0,-2 9 1 0 0,0 1 0 0 0,0-1-1 0 0,0 0 1 0 0,0 1-1 0 0,0-1 1 0 0,0 1 0 0 0,1-1-1 0 0,-1 1 1 0 0,0 0-1 0 0,1-1 1 0 0,-1 1 0 0 0,1-1-1 0 0,0 1 1 0 0,-1 0 0 0 0,1-1-1 0 0,0 1 1 0 0,0 0-1 0 0,0 0 1 0 0,0-1 0 0 0,0 1-1 0 0,0 0 1 0 0,0 0-1 0 0,0 0 1 0 0,1 0 0 0 0,-1 1-1 0 0,0-1 1 0 0,0 0-1 0 0,1 0 1 0 0,-1 1 0 0 0,1-1-1 0 0,-1 1 1 0 0,0-1 0 0 0,1 1-1 0 0,-1 0 1 0 0,4-1-1 0 0,0 1 18 0 0,1 1-1 0 0,-1-1 1 0 0,1 1-1 0 0,-1 1 0 0 0,1-1 1 0 0,-1 1-1 0 0,0-1 1 0 0,0 2-1 0 0,0-1 1 0 0,0 0-1 0 0,0 1 0 0 0,0 0 1 0 0,-1 0-1 0 0,1 1 1 0 0,-1-1-1 0 0,4 5 1 0 0,2 0-6 0 0,2 1 12 0 0,-1 0-1 0 0,0 1 1 0 0,-1 0-1 0 0,0 1 1 0 0,0 0 0 0 0,-1 1-1 0 0,-1 0 1 0 0,0 0-1 0 0,0 1 1 0 0,7 19-1 0 0,-5-7 17 0 0,-1 0-1 0 0,7 37 0 0 0,-12-48-57 0 0,3 22 12 0 0,-5-29-7 0 0,-1 1 0 0 0,0-1 1 0 0,-1 1-1 0 0,0 0 1 0 0,-1 8-1 0 0,1-13-4 0 0,-1 0 0 0 0,1 0 0 0 0,-1-1 0 0 0,0 1 0 0 0,0 0 0 0 0,0-1 0 0 0,0 1 0 0 0,0-1 0 0 0,-1 1 0 0 0,1-1 0 0 0,-1 0 0 0 0,1 1 0 0 0,-1-1 0 0 0,0 0 0 0 0,0 0 0 0 0,0 0 0 0 0,0-1 0 0 0,0 1 0 0 0,-1 0 0 0 0,1-1 0 0 0,0 1 0 0 0,-1-1 0 0 0,1 0 1 0 0,-1 0-1 0 0,0 0 0 0 0,1 0 0 0 0,-1 0 0 0 0,0-1 0 0 0,0 1 0 0 0,-5 0 0 0 0,-43 4 4 0 0,30-5-7 0 0,7-1-2 0 0,4 0 2 0 0,1-1-1 0 0,0-1 0 0 0,0 0 0 0 0,0 0 1 0 0,-10-5-1 0 0,-1-3-24 0 0,0 0 0 0 0,-32-25 0 0 0,47 32 20 0 0,1 0 0 0 0,0 0-1 0 0,0-1 1 0 0,0 1 0 0 0,1-1 0 0 0,0 0-1 0 0,0-1 1 0 0,-5-9 0 0 0,7 14 6 0 0,0-1 0 0 0,1 1 0 0 0,-1-1 0 0 0,0 0 1 0 0,1 1-1 0 0,-1-1 0 0 0,1 1 0 0 0,-1-1 0 0 0,1 0 0 0 0,0 1 1 0 0,0-1-1 0 0,0 0 0 0 0,0 0 0 0 0,0 1 0 0 0,0-1 1 0 0,0 0-1 0 0,1 1 0 0 0,-1-1 0 0 0,0 0 0 0 0,1 1 0 0 0,0-1 1 0 0,-1 1-1 0 0,1-1 0 0 0,0 1 0 0 0,0-1 0 0 0,0 1 0 0 0,0-1 1 0 0,0 1-1 0 0,0 0 0 0 0,0-1 0 0 0,0 1 0 0 0,0 0 0 0 0,2-1 1 0 0,37-22 5 0 0,19-9-19 0 0,-13 17 12 0 0,14 8 38 0 0,-49 8-574 0 0,0-1 1 0 0,-1-1-1 0 0,1 0 1 0 0,-1 0-1 0 0,1-1 1 0 0,14-6-1 0 0</inkml:trace>
</inkml:ink>
</file>

<file path=ppt/ink/ink60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1:18:25.256"/>
    </inkml:context>
    <inkml:brush xml:id="br0">
      <inkml:brushProperty name="width" value="0.1" units="cm"/>
      <inkml:brushProperty name="height" value="0.1" units="cm"/>
    </inkml:brush>
  </inkml:definitions>
  <inkml:trace contextRef="#ctx0" brushRef="#br0">31 40 6689 0 0,'-10'-10'275'0'0,"-11"-13"971"0"0,25 17-250 0 0,17 6 287 0 0,17 5-1201 0 0,21 1 334 0 0,3-1 68 0 0,32-3-330 0 0,12-7-2202 0 0,-89 1 438 0 0,-9-1 116 0 0</inkml:trace>
</inkml:ink>
</file>

<file path=ppt/ink/ink60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1:18:25.770"/>
    </inkml:context>
    <inkml:brush xml:id="br0">
      <inkml:brushProperty name="width" value="0.1" units="cm"/>
      <inkml:brushProperty name="height" value="0.1" units="cm"/>
    </inkml:brush>
  </inkml:definitions>
  <inkml:trace contextRef="#ctx0" brushRef="#br0">0 49 5281 0 0,'31'-36'2078'0'0,"-31"36"-2054"0"0,0 0 1 0 0,1 0-1 0 0,-1-1 1 0 0,0 1-1 0 0,0 0 1 0 0,0 0-1 0 0,1 0 1 0 0,-1-1-1 0 0,0 1 1 0 0,0 0-1 0 0,0 0 1 0 0,0-1-1 0 0,1 1 0 0 0,-1 0 1 0 0,0 0-1 0 0,0-1 1 0 0,0 1-1 0 0,0 0 1 0 0,0-1-1 0 0,0 1 1 0 0,0 0-1 0 0,0 0 1 0 0,0-1-1 0 0,0 1 1 0 0,0 0-1 0 0,0-1 1 0 0,0 1-1 0 0,0 0 0 0 0,0 0 1 0 0,0-1-1 0 0,0 1 1 0 0,-1 0-1 0 0,1 0 1 0 0,0-1-1 0 0,0 1 1 0 0,0 0-1 0 0,0 0 1 0 0,0-1-1 0 0,-1 1 1 0 0,1 0-1 0 0,0 0 1 0 0,0 0-1 0 0,0-1 0 0 0,-1 1 1 0 0,1 0-1 0 0,0 0 1 0 0,0 0-1 0 0,-7-2 2903 0 0,11 7-2307 0 0,-1 13-285 0 0,-2 2 258 0 0,3 72-182 0 0,16 56 20 0 0,2-50-252 0 0,-5-34-101 0 0,-6-33-46 0 0,2-1 0 0 0,1-1 0 0 0,27 43 0 0 0,-26-55 20 0 0,-15-16-51 0 0,1-1 1 0 0,-1 0-1 0 0,1 1 0 0 0,-1-1 1 0 0,1 0-1 0 0,0 1 0 0 0,-1-1 0 0 0,1 0 1 0 0,-1 0-1 0 0,1 1 0 0 0,0-1 1 0 0,-1 0-1 0 0,1 0 0 0 0,0 0 0 0 0,-1 0 1 0 0,1 0-1 0 0,0 0 0 0 0,-1 0 1 0 0,1 0-1 0 0,-1 0 0 0 0,1 0 1 0 0,0-1-1 0 0,-1 1 0 0 0,1 0 0 0 0,0 0 1 0 0,-1 0-1 0 0,1-1 0 0 0,-1 1 1 0 0,1 0-1 0 0,-1-1 0 0 0,1 1 0 0 0,0-1 1 0 0,0 0-1 0 0,-4-10-1592 0 0,2 9 1070 0 0</inkml:trace>
</inkml:ink>
</file>

<file path=ppt/ink/ink60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1:18:26.383"/>
    </inkml:context>
    <inkml:brush xml:id="br0">
      <inkml:brushProperty name="width" value="0.1" units="cm"/>
      <inkml:brushProperty name="height" value="0.1" units="cm"/>
    </inkml:brush>
  </inkml:definitions>
  <inkml:trace contextRef="#ctx0" brushRef="#br0">230 1 5041 0 0,'9'11'4685'0'0,"-9"-10"-4653"0"0,-1-1 0 0 0,1 0-1 0 0,0 1 1 0 0,0-1 0 0 0,-1 1 0 0 0,1-1 0 0 0,0 0-1 0 0,-1 1 1 0 0,1-1 0 0 0,0 0 0 0 0,-1 1 0 0 0,1-1 0 0 0,0 0-1 0 0,-1 0 1 0 0,1 1 0 0 0,-1-1 0 0 0,1 0 0 0 0,0 0-1 0 0,-1 0 1 0 0,1 0 0 0 0,-1 0 0 0 0,1 1 0 0 0,-1-1 0 0 0,1 0-1 0 0,-1 0 1 0 0,1 0 0 0 0,0 0 0 0 0,-1 0 0 0 0,1 0-1 0 0,-1 0 1 0 0,1-1 0 0 0,-1 1 0 0 0,0 0 0 0 0,-4 1 296 0 0,-4 3-42 0 0,1 2-177 0 0,-5 7-97 0 0,-4 5 98 0 0,-76 78 88 0 0,81-82-160 0 0,0 0 0 0 0,1 1-1 0 0,1 0 1 0 0,1 1 0 0 0,0 0 0 0 0,-7 19 0 0 0,54-79 101 0 0,51-59-143 0 0,-48 72 3 0 0,-20 17 58 0 0,-18 10-40 0 0,-2-2 211 0 0,-2 2-25 0 0,4 0-159 0 0,-1 1 0 0 0,0-1 1 0 0,1 1-1 0 0,-1 0 0 0 0,1 0 0 0 0,0 0 1 0 0,0 0-1 0 0,0 1 0 0 0,1-1 0 0 0,-1 1 1 0 0,7-4-1 0 0,7-7 97 0 0,-15 9-38 0 0,-1 2-154 0 0,0 1-208 0 0</inkml:trace>
</inkml:ink>
</file>

<file path=ppt/ink/ink60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1:18:26.879"/>
    </inkml:context>
    <inkml:brush xml:id="br0">
      <inkml:brushProperty name="width" value="0.1" units="cm"/>
      <inkml:brushProperty name="height" value="0.1" units="cm"/>
    </inkml:brush>
  </inkml:definitions>
  <inkml:trace contextRef="#ctx0" brushRef="#br0">7 3 3457 0 0,'-6'10'8655'0'0,"53"-5"-8271"0"0,0-2 0 0 0,1-2 0 0 0,-1-2-1 0 0,49-7 1 0 0,39 0-25 0 0,24 3-1897 0 0</inkml:trace>
</inkml:ink>
</file>

<file path=ppt/ink/ink60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1:18:27.320"/>
    </inkml:context>
    <inkml:brush xml:id="br0">
      <inkml:brushProperty name="width" value="0.1" units="cm"/>
      <inkml:brushProperty name="height" value="0.1" units="cm"/>
    </inkml:brush>
  </inkml:definitions>
  <inkml:trace contextRef="#ctx0" brushRef="#br0">86 49 3385 0 0,'-86'34'6451'0'0,"111"-36"-4045"0"0,60-11-1308 0 0,13-7-611 0 0,84-18-2509 0 0,-163 33 1333 0 0,-8 0 15 0 0</inkml:trace>
</inkml:ink>
</file>

<file path=ppt/ink/ink60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1:18:30.601"/>
    </inkml:context>
    <inkml:brush xml:id="br0">
      <inkml:brushProperty name="width" value="0.1" units="cm"/>
      <inkml:brushProperty name="height" value="0.1" units="cm"/>
    </inkml:brush>
  </inkml:definitions>
  <inkml:trace contextRef="#ctx0" brushRef="#br0">123 200 3401 0 0,'42'-77'2232'0'0,"-41"74"-2028"0"0,1 0-1 0 0,-1 0 0 0 0,0 0 0 0 0,0 0 1 0 0,0 0-1 0 0,0 0 0 0 0,0 0 1 0 0,-1 0-1 0 0,0 0 0 0 0,1 0 1 0 0,-1-1-1 0 0,0 1 0 0 0,-1 0 1 0 0,1 0-1 0 0,0 0 0 0 0,-1 0 1 0 0,0 0-1 0 0,-2-6 0 0 0,-1-6 529 0 0,0-7 1367 0 0,1 14-1358 0 0,1 4-605 0 0,1 3-107 0 0,-1 0-1 0 0,0 0 1 0 0,1 0-1 0 0,-1 0 1 0 0,0 0-1 0 0,1 0 1 0 0,-1 1-1 0 0,0-1 1 0 0,0 1-1 0 0,0-1 1 0 0,0 1-1 0 0,0 0 1 0 0,0 0-1 0 0,0 0 1 0 0,1 0 0 0 0,-1 0-1 0 0,0 0 1 0 0,0 0-1 0 0,0 0 1 0 0,0 1-1 0 0,0-1 1 0 0,0 1-1 0 0,0 0 1 0 0,1-1-1 0 0,-1 1 1 0 0,0 0-1 0 0,1 0 1 0 0,-1 0-1 0 0,0 0 1 0 0,1 0-1 0 0,-1 1 1 0 0,1-1-1 0 0,-3 3 1 0 0,-6 5-30 0 0,1 0 1 0 0,0 1-1 0 0,-11 14 1 0 0,16-18 47 0 0,-1-1-25 0 0,1 1-1 0 0,-1 0 1 0 0,1 0-1 0 0,1 1 1 0 0,-1-1 0 0 0,1 1-1 0 0,1 0 1 0 0,-1-1-1 0 0,1 1 1 0 0,0 0 0 0 0,1 1-1 0 0,-1-1 1 0 0,1 0-1 0 0,1 0 1 0 0,0 1-1 0 0,0-1 1 0 0,0 0 0 0 0,3 15-1 0 0,-2-17-9 0 0,0 1 0 0 0,1-1 0 0 0,0 0-1 0 0,0 1 1 0 0,1-1 0 0 0,-1 0 0 0 0,1 0 0 0 0,0 0-1 0 0,1-1 1 0 0,-1 1 0 0 0,1-1 0 0 0,0 1 0 0 0,0-1-1 0 0,0-1 1 0 0,0 1 0 0 0,1 0 0 0 0,-1-1 0 0 0,1 0-1 0 0,0 0 1 0 0,0-1 0 0 0,0 1 0 0 0,9 2 0 0 0,38 11 30 0 0,1-3 0 0 0,1-1 1 0 0,0-3-1 0 0,58 2 1 0 0,-41-14-217 0 0,31-13-793 0 0,-81 1-1192 0 0</inkml:trace>
</inkml:ink>
</file>

<file path=ppt/ink/ink60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1:18:30.949"/>
    </inkml:context>
    <inkml:brush xml:id="br0">
      <inkml:brushProperty name="width" value="0.1" units="cm"/>
      <inkml:brushProperty name="height" value="0.1" units="cm"/>
    </inkml:brush>
  </inkml:definitions>
  <inkml:trace contextRef="#ctx0" brushRef="#br0">7 127 5481 0 0,'-4'-5'3043'0'0,"2"0"-1632"0"0,2 4-1297 0 0,1 0-1 0 0,0 0 0 0 0,0 0 0 0 0,0 0 0 0 0,0 0 0 0 0,0 0 0 0 0,0 1 0 0 0,1-1 0 0 0,-1 0 0 0 0,0 1 0 0 0,0-1 0 0 0,1 0 0 0 0,-1 1 0 0 0,0-1 0 0 0,0 1 0 0 0,1 0 0 0 0,-1 0 0 0 0,1-1 0 0 0,-1 1 0 0 0,3 0 0 0 0,3-1 129 0 0,-6 0-234 0 0,222-48 1211 0 0,3 6-5163 0 0,-170 33-625 0 0</inkml:trace>
</inkml:ink>
</file>

<file path=ppt/ink/ink60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1:18:31.671"/>
    </inkml:context>
    <inkml:brush xml:id="br0">
      <inkml:brushProperty name="width" value="0.1" units="cm"/>
      <inkml:brushProperty name="height" value="0.1" units="cm"/>
    </inkml:brush>
  </inkml:definitions>
  <inkml:trace contextRef="#ctx0" brushRef="#br0">271 21 4089 0 0,'1'-2'708'0'0,"0"2"-619"0"0,-1 0-1 0 0,0 0 1 0 0,0-1-1 0 0,0 1 1 0 0,0 0 0 0 0,0 0-1 0 0,0 0 1 0 0,0-1-1 0 0,1 1 1 0 0,-1 0-1 0 0,0 0 1 0 0,0-1-1 0 0,0 1 1 0 0,0 0-1 0 0,0-1 1 0 0,0 1 0 0 0,0 0-1 0 0,0 0 1 0 0,0-1-1 0 0,0 1 1 0 0,0 0-1 0 0,-1 0 1 0 0,1-1-1 0 0,0 1 1 0 0,0 0 0 0 0,0 0-1 0 0,-1-2 620 0 0,0 2-619 0 0,-15-7 1228 0 0,-26 3-826 0 0,37 5-446 0 0,-3-2 20 0 0,1 1 0 0 0,0 1 0 0 0,0 0 0 0 0,0 0 0 0 0,0 0 0 0 0,0 1 0 0 0,0 0 0 0 0,0 0 0 0 0,-7 4 0 0 0,5-1 45 0 0,-5 1 57 0 0,9-5-110 0 0,1 1 0 0 0,-1 0 0 0 0,1 1-1 0 0,0-1 1 0 0,0 1 0 0 0,-1 0 0 0 0,-5 6 0 0 0,1 2 0 0 0,-2 5 102 0 0,2-6-69 0 0,-1 0-21 0 0,3-6-36 0 0,-8 8 35 0 0,15-11-63 0 0,-1-1 0 0 0,1 1-1 0 0,0-1 1 0 0,-1 1 0 0 0,1-1 0 0 0,-1 1 0 0 0,1-1 0 0 0,0 1 0 0 0,0 0 0 0 0,-1-1 0 0 0,1 1 0 0 0,0-1 0 0 0,0 1 0 0 0,0 0 0 0 0,0-1-1 0 0,-1 1 1 0 0,1 0 0 0 0,0-1 0 0 0,0 1 0 0 0,0 0 0 0 0,0-1 0 0 0,1 1 0 0 0,-1 0 0 0 0,0 0 0 0 0,1 0-1 0 0,0 1 0 0 0,0-1 1 0 0,1 0-1 0 0,-1 0 1 0 0,0 0-1 0 0,0 0 0 0 0,1 0 1 0 0,-1 0-1 0 0,1-1 0 0 0,-1 1 1 0 0,1 0-1 0 0,-1-1 0 0 0,1 1 1 0 0,-1-1-1 0 0,1 1 0 0 0,-1-1 1 0 0,1 0-1 0 0,0 1 0 0 0,-1-1 1 0 0,1 0-1 0 0,3-1 1 0 0,58 3 46 0 0,-33-3-20 0 0,1 2 1 0 0,-1 2-1 0 0,55 10 0 0 0,-80-11-22 0 0,-1 0 1 0 0,1 0 0 0 0,-1 1 0 0 0,0-1 0 0 0,0 1 0 0 0,0 0 0 0 0,0 0 0 0 0,0 0 0 0 0,-1 1 0 0 0,1-1 0 0 0,-1 1 0 0 0,0 0-1 0 0,0 0 1 0 0,0 0 0 0 0,-1 0 0 0 0,1 0 0 0 0,-1 1 0 0 0,0-1 0 0 0,0 1 0 0 0,-1 0 0 0 0,1-1 0 0 0,-1 1 0 0 0,0 0 0 0 0,0 0-1 0 0,-1 0 1 0 0,0 0 0 0 0,1 0 0 0 0,-2 0 0 0 0,1 0 0 0 0,0 0 0 0 0,-1-1 0 0 0,0 1 0 0 0,0 0 0 0 0,-1 0 0 0 0,1 0-1 0 0,-1-1 1 0 0,0 1 0 0 0,0-1 0 0 0,-1 0 0 0 0,1 1 0 0 0,-1-1 0 0 0,0 0 0 0 0,0 0 0 0 0,0-1 0 0 0,-1 1 0 0 0,1-1 0 0 0,-1 1-1 0 0,0-1 1 0 0,0 0 0 0 0,0-1 0 0 0,0 1 0 0 0,-7 3 0 0 0,-5-2-55 0 0,0 0 0 0 0,-1-1-1 0 0,-23 2 1 0 0,-13 3-1316 0 0,20-9 1034 0 0,-10-16-741 0 0,23 8-567 0 0,5 0-2136 0 0</inkml:trace>
</inkml:ink>
</file>

<file path=ppt/ink/ink6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19:31:08.761"/>
    </inkml:context>
    <inkml:brush xml:id="br0">
      <inkml:brushProperty name="width" value="0.05" units="cm"/>
      <inkml:brushProperty name="height" value="0.05" units="cm"/>
    </inkml:brush>
  </inkml:definitions>
  <inkml:trace contextRef="#ctx0" brushRef="#br0">21 0 3625 0 0,'-1'0'169'0'0,"0"0"1"0"0,0 1-1 0 0,0-1 1 0 0,0 0 0 0 0,0 0-1 0 0,1 0 1 0 0,-1 1-1 0 0,0-1 1 0 0,0 0-1 0 0,0 1 1 0 0,0-1-1 0 0,1 1 1 0 0,-1-1 0 0 0,0 1-1 0 0,1-1 1 0 0,-1 1-1 0 0,0-1 1 0 0,1 1-1 0 0,-1 0 1 0 0,0-1 0 0 0,1 1-1 0 0,-1 0 1 0 0,1 0-1 0 0,-1 0 1 0 0,1-1-1 0 0,0 1 1 0 0,-1 0-1 0 0,1 0 1 0 0,0 0 0 0 0,-1 1-1 0 0,4 30 557 0 0,0-19-504 0 0,13 71 376 0 0,5 0 0 0 0,36 96-1 0 0,-43-146-491 0 0,-5-15-73 0 0,-1-7-27 0 0,5 5 51 0 0,25 19 18 0 0,-31-31-96 0 0,11 8-297 0 0,-18-13 296 0 0,1 1-1 0 0,-1-1 1 0 0,0 0 0 0 0,0 0 0 0 0,1 0 0 0 0,-1 0-1 0 0,0 0 1 0 0,1 1 0 0 0,-1-1 0 0 0,0 0 0 0 0,0 0-1 0 0,1 0 1 0 0,-1 0 0 0 0,0 0 0 0 0,1 0 0 0 0,-1 0 0 0 0,0 0-1 0 0,1 0 1 0 0,-1 0 0 0 0,0 0 0 0 0,1 0 0 0 0,-1 0-1 0 0,0 0 1 0 0,1-1 0 0 0,-1 1 0 0 0,0 0 0 0 0,1 0-1 0 0,-1 0 1 0 0,0 0 0 0 0,0 0 0 0 0,1-1 0 0 0,-1 1-1 0 0,0 0 1 0 0,0 0 0 0 0,1-1 0 0 0,-1 1 0 0 0,0 0-1 0 0,0 0 1 0 0,0-1 0 0 0,0 1 0 0 0,1 0 0 0 0,-1-1 0 0 0,0 1-1 0 0,0 0 1 0 0,0 0 0 0 0,0-1 0 0 0,0 1 0 0 0,0 0-1 0 0,0-1 1 0 0,-2-5-946 0 0,-2-5 512 0 0</inkml:trace>
</inkml:ink>
</file>

<file path=ppt/ink/ink60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1:18:32.103"/>
    </inkml:context>
    <inkml:brush xml:id="br0">
      <inkml:brushProperty name="width" value="0.1" units="cm"/>
      <inkml:brushProperty name="height" value="0.1" units="cm"/>
    </inkml:brush>
  </inkml:definitions>
  <inkml:trace contextRef="#ctx0" brushRef="#br0">62 182 4977 0 0,'-2'15'6261'0'0,"-2"15"-5991"0"0,10 86 519 0 0,3-67-410 0 0,-1-21-156 0 0,-6-23-169 0 0,1 0 0 0 0,0-1 0 0 0,0 1 0 0 0,0-1 0 0 0,0 0 1 0 0,7 7-1 0 0,-9-10-42 0 0,0 1 0 0 0,0-1-1 0 0,1 0 1 0 0,-1 0 0 0 0,0 0 0 0 0,0 0 0 0 0,1 0 0 0 0,-1 0 0 0 0,0 0 0 0 0,1 0 0 0 0,-1-1 0 0 0,1 1 0 0 0,-1 0 0 0 0,1-1 0 0 0,0 1 0 0 0,-1-1 0 0 0,1 0 0 0 0,-1 1 0 0 0,1-1-1 0 0,0 0 1 0 0,-1 0 0 0 0,1 0 0 0 0,2-1 0 0 0,-4-4-66 0 0,-1 0 1 0 0,0 0-1 0 0,0 0 0 0 0,-1 0 0 0 0,1 0 0 0 0,-1 0 0 0 0,0 1 0 0 0,0-1 0 0 0,-4-6 1 0 0,6 11 51 0 0,-29-55-214 0 0,-40-90 6 0 0,63 131 212 0 0,1 0-1 0 0,1-1 1 0 0,1 0 0 0 0,0 0-1 0 0,0 0 1 0 0,2 0 0 0 0,0 0 0 0 0,1-19-1 0 0,0 31 4 0 0,0 0-1 0 0,1 0 0 0 0,-1 0 0 0 0,1 0 0 0 0,-1 1 1 0 0,1-1-1 0 0,0 0 0 0 0,0 1 0 0 0,0-1 0 0 0,1 0 1 0 0,-1 1-1 0 0,1 0 0 0 0,-1-1 0 0 0,1 1 0 0 0,0 0 0 0 0,0 0 1 0 0,0 0-1 0 0,0 0 0 0 0,0 0 0 0 0,0 0 0 0 0,1 0 1 0 0,-1 1-1 0 0,0-1 0 0 0,1 1 0 0 0,0 0 0 0 0,-1 0 1 0 0,1 0-1 0 0,0 0 0 0 0,-1 0 0 0 0,5 0 0 0 0,-1 0 4 0 0,-1 1-1 0 0,0 0 1 0 0,0 0-1 0 0,1 0 1 0 0,-1 1-1 0 0,0-1 1 0 0,0 1-1 0 0,0 1 1 0 0,1-1-1 0 0,-1 1 0 0 0,0 0 1 0 0,-1 0-1 0 0,1 0 1 0 0,0 1-1 0 0,6 4 1 0 0,-6-4-18 0 0,-1 0 0 0 0,-1 0 0 0 0,1 1 0 0 0,0-1 0 0 0,-1 1 0 0 0,0 0 0 0 0,1 0 0 0 0,-2 0 0 0 0,1 0 0 0 0,0 1 0 0 0,-1-1 0 0 0,0 1 0 0 0,0-1 0 0 0,0 1 1 0 0,-1 0-1 0 0,1 0 0 0 0,-1 0 0 0 0,0 0 0 0 0,-1 0 0 0 0,1 0 0 0 0,-1 0 0 0 0,0 0 0 0 0,0 0 0 0 0,0 0 0 0 0,-1 0 0 0 0,0 0 0 0 0,0 0 0 0 0,0 0 0 0 0,-1 0 0 0 0,0-1 0 0 0,1 1 0 0 0,-2 0 0 0 0,1-1 1 0 0,0 1-1 0 0,-1-1 0 0 0,-5 7 0 0 0,7-11-51 0 0,1 1 1 0 0,-1-1 0 0 0,1 1 0 0 0,0-1-1 0 0,-1 1 1 0 0,1-1 0 0 0,-1 0-1 0 0,1 1 1 0 0,-1-1 0 0 0,1 1 0 0 0,-1-1-1 0 0,0 0 1 0 0,1 0 0 0 0,-1 1-1 0 0,1-1 1 0 0,-1 0 0 0 0,0 0 0 0 0,1 0-1 0 0,-1 0 1 0 0,0 0 0 0 0,1 0 0 0 0,-1 0-1 0 0,1 0 1 0 0,-1 0 0 0 0,0 0-1 0 0,1 0 1 0 0,-1 0 0 0 0,0 0 0 0 0,1 0-1 0 0,-1-1 1 0 0,1 1 0 0 0,-1 0-1 0 0,0 0 1 0 0,1-1 0 0 0,-1 1 0 0 0,1 0-1 0 0,-1-1 1 0 0,1 1 0 0 0,-1-1-1 0 0,1 1 1 0 0,-1 0 0 0 0,1-1 0 0 0,0 1-1 0 0,-1-2 1 0 0</inkml:trace>
</inkml:ink>
</file>

<file path=ppt/ink/ink60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1:18:32.649"/>
    </inkml:context>
    <inkml:brush xml:id="br0">
      <inkml:brushProperty name="width" value="0.1" units="cm"/>
      <inkml:brushProperty name="height" value="0.1" units="cm"/>
    </inkml:brush>
  </inkml:definitions>
  <inkml:trace contextRef="#ctx0" brushRef="#br0">146 0 5489 0 0,'-18'2'4335'0'0,"-17"14"-1746"0"0,26-9-2527 0 0,0-1 0 0 0,1 2 0 0 0,0-1 0 0 0,1 1-1 0 0,-1 0 1 0 0,-10 16 0 0 0,12-15-25 0 0,4-7-36 0 0,0 1 0 0 0,0 0 0 0 0,0-1 0 0 0,1 1 0 0 0,-1 0 0 0 0,0 0 1 0 0,1 0-1 0 0,0 0 0 0 0,0 0 0 0 0,0 0 0 0 0,0 0 0 0 0,1 1 0 0 0,-1-1 0 0 0,1 0 0 0 0,0 0 1 0 0,-1 1-1 0 0,2-1 0 0 0,-1 6 0 0 0,1-6 16 0 0,0-1 0 0 0,0 1 1 0 0,1-1-1 0 0,-1 1 0 0 0,0-1 0 0 0,1 0 1 0 0,0 1-1 0 0,-1-1 0 0 0,1 0 0 0 0,0 0 0 0 0,0 0 1 0 0,0-1-1 0 0,0 1 0 0 0,0 0 0 0 0,1-1 1 0 0,-1 1-1 0 0,5 1 0 0 0,-2 0-69 0 0,0-1 0 0 0,0-1 1 0 0,0 1-1 0 0,0-1 0 0 0,0 1 0 0 0,1-1 0 0 0,-1-1 0 0 0,0 1 0 0 0,1-1 1 0 0,-1 0-1 0 0,1 0 0 0 0,-1-1 0 0 0,0 1 0 0 0,1-1 0 0 0,-1-1 1 0 0,0 1-1 0 0,0-1 0 0 0,0 1 0 0 0,0-1 0 0 0,7-4 0 0 0,-9 4-53 0 0,0-1-1 0 0,-1 1 1 0 0,1-1-1 0 0,-1 1 1 0 0,0-1-1 0 0,1 0 1 0 0,-1 1-1 0 0,-1-1 1 0 0,1 0-1 0 0,0-1 1 0 0,2-4 0 0 0,-3 3-8 0 0,1 0 0 0 0,-1 0 0 0 0,0 0 1 0 0,-1 0-1 0 0,1 0 0 0 0,-1 0 0 0 0,0 0 1 0 0,0 0-1 0 0,0 0 0 0 0,-1 0 0 0 0,0 0 1 0 0,-2-8-1 0 0,2 12 115 0 0,1 0-1 0 0,-1 0 1 0 0,1 0-1 0 0,0 0 1 0 0,-1 0 0 0 0,1 0-1 0 0,0 0 1 0 0,0 0-1 0 0,0-1 1 0 0,0 1 0 0 0,0 0-1 0 0,0 0 1 0 0,0 0-1 0 0,0 0 1 0 0,0 0 0 0 0,1 0-1 0 0,-1 0 1 0 0,0 0-1 0 0,1 0 1 0 0,-1 0 0 0 0,1 0-1 0 0,-1 0 1 0 0,1 0-1 0 0,-1 0 1 0 0,1 0 0 0 0,0 0-1 0 0,-1 0 1 0 0,1 0-1 0 0,0 1 1 0 0,0-1 0 0 0,0 0-1 0 0,-1 0 1 0 0,3 0 0 0 0,-3 1 20 0 0,1 0 0 0 0,0-1 1 0 0,0 1-1 0 0,0 0 0 0 0,0 0 1 0 0,0 0-1 0 0,0 0 1 0 0,0 0-1 0 0,0 0 0 0 0,0 0 1 0 0,0 0-1 0 0,0 1 1 0 0,0-1-1 0 0,0 0 0 0 0,0 0 1 0 0,0 1-1 0 0,0-1 1 0 0,1 2-1 0 0,11 10 530 0 0,3 10-53 0 0,9 12 257 0 0,16 19 273 0 0,-13-19-504 0 0,-23-27-502 0 0,0-1 0 0 0,1 1 0 0 0,0-1 0 0 0,0 0 0 0 0,0-1 0 0 0,1 0 0 0 0,0 0-1 0 0,0 0 1 0 0,0-1 0 0 0,0 0 0 0 0,1 0 0 0 0,-1-1 0 0 0,11 4 0 0 0,-18-7-19 0 0,1 0 1 0 0,0 0-1 0 0,0 0 0 0 0,-1 0 0 0 0,1 0 1 0 0,0 0-1 0 0,0-1 0 0 0,-1 1 0 0 0,1 0 1 0 0,0 0-1 0 0,0 0 0 0 0,-1-1 0 0 0,1 1 0 0 0,0 0 1 0 0,-1-1-1 0 0,1 1 0 0 0,0-1 0 0 0,-1 1 1 0 0,1-1-1 0 0,0 0 0 0 0,1-1 2 0 0,-1 0 0 0 0,1-1 0 0 0,-1 1-1 0 0,1 0 1 0 0,-1-1 0 0 0,0 1 0 0 0,0-1 0 0 0,0 0 0 0 0,1-4 0 0 0,3-28 12 0 0,-5 19-1 0 0,0 4-15 0 0,0 0 1 0 0,1 1-1 0 0,0-1 0 0 0,1 1 1 0 0,0-1-1 0 0,5-13 0 0 0,-6 22 0 0 0,0-1-1 0 0,0 0 1 0 0,1 0 0 0 0,0 1-1 0 0,-1-1 1 0 0,1 1-1 0 0,0-1 1 0 0,1 1-1 0 0,-1 0 1 0 0,1 0-1 0 0,-1 0 1 0 0,1 0-1 0 0,0 0 1 0 0,0 1 0 0 0,0-1-1 0 0,0 1 1 0 0,1 0-1 0 0,-1 0 1 0 0,0 0-1 0 0,1 0 1 0 0,0 1-1 0 0,4-2 1 0 0,-4 2 28 0 0,-1 1-1 0 0,1 1 1 0 0,0-1 0 0 0,0 0-1 0 0,-1 1 1 0 0,1 0-1 0 0,0-1 1 0 0,-1 2 0 0 0,1-1-1 0 0,-1 0 1 0 0,1 1 0 0 0,-1-1-1 0 0,0 1 1 0 0,0 0 0 0 0,0 0-1 0 0,0 0 1 0 0,4 4 0 0 0,22 12 208 0 0,40 21 421 0 0,-55-29-661 0 0,0-2 0 0 0,1 1 0 0 0,0-2 0 0 0,19 8 1 0 0,-19-10-696 0 0,0-1 1 0 0,0 0-1 0 0,1-1 1 0 0,22 2 0 0 0,-26-5-665 0 0</inkml:trace>
</inkml:ink>
</file>

<file path=ppt/ink/ink60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1:18:33.012"/>
    </inkml:context>
    <inkml:brush xml:id="br0">
      <inkml:brushProperty name="width" value="0.1" units="cm"/>
      <inkml:brushProperty name="height" value="0.1" units="cm"/>
    </inkml:brush>
  </inkml:definitions>
  <inkml:trace contextRef="#ctx0" brushRef="#br0">277 1 5697 0 0,'-5'3'7044'0'0,"-22"23"-5965"0"0,-2 5-792 0 0,13-13-86 0 0,1 0-1 0 0,0 1 1 0 0,2 1 0 0 0,0 0 0 0 0,-11 26-1 0 0,7-14-85 0 0,-6 16 66 0 0,20-36-163 0 0,0 3-146 0 0,0-1 0 0 0,-2-1 1 0 0,1 1-1 0 0,-11 18 0 0 0,9-17-403 0 0,6-14 475 0 0,0 0-1 0 0,0 0 1 0 0,-1 0 0 0 0,1-1 0 0 0,0 1 0 0 0,-1 0 0 0 0,1 0 0 0 0,0-1 0 0 0,-1 1 0 0 0,1 0 0 0 0,-1-1-1 0 0,1 1 1 0 0,-1 0 0 0 0,1-1 0 0 0,-1 1 0 0 0,0-1 0 0 0,1 1 0 0 0,-1-1 0 0 0,0 1 0 0 0,1-1 0 0 0,-1 1-1 0 0,0-1 1 0 0,1 0 0 0 0,-1 1 0 0 0,0-1 0 0 0,0 0 0 0 0,0 0 0 0 0,1 1 0 0 0,-1-1 0 0 0,0 0 0 0 0,0 0-1 0 0,0 0 1 0 0,0 0 0 0 0,1 0 0 0 0,-1 0 0 0 0,0 0 0 0 0,0-1 0 0 0,0 1 0 0 0,1 0 0 0 0,-2-1 0 0 0,-13-1-5530 0 0</inkml:trace>
</inkml:ink>
</file>

<file path=ppt/ink/ink60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1:18:33.359"/>
    </inkml:context>
    <inkml:brush xml:id="br0">
      <inkml:brushProperty name="width" value="0.1" units="cm"/>
      <inkml:brushProperty name="height" value="0.1" units="cm"/>
    </inkml:brush>
  </inkml:definitions>
  <inkml:trace contextRef="#ctx0" brushRef="#br0">1 0 6897 0 0,'14'2'6906'0'0,"6"9"-6530"0"0,-4-3-216 0 0,-8 0 0 0 0,3 0 64 0 0,2 0-72 0 0,3 0-32 0 0,-1 0-32 0 0,22 11 232 0 0,1 1-216 0 0,-4-6 0 0 0,6 1-24 0 0,0-4-312 0 0,-18-7-728 0 0,1 1 824 0 0,23 3-504 0 0,-8-3 64 0 0,-17-5 8 0 0</inkml:trace>
</inkml:ink>
</file>

<file path=ppt/ink/ink60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1:18:19.552"/>
    </inkml:context>
    <inkml:brush xml:id="br0">
      <inkml:brushProperty name="width" value="0.1" units="cm"/>
      <inkml:brushProperty name="height" value="0.1" units="cm"/>
    </inkml:brush>
  </inkml:definitions>
  <inkml:trace contextRef="#ctx0" brushRef="#br0">149 72 5713 0 0,'45'-39'2411'0'0,"-45"39"-2342"0"0,1-1 0 0 0,0 1 0 0 0,-1 0 0 0 0,1-1 0 0 0,-1 1 0 0 0,1-1 0 0 0,-1 1 0 0 0,0 0 0 0 0,1-1 0 0 0,-1 0 0 0 0,1 1 0 0 0,-1-1 0 0 0,0 1 0 0 0,0-1 0 0 0,1 1 0 0 0,-1-1 0 0 0,0 0 0 0 0,0 1 0 0 0,0-1 0 0 0,1 1 0 0 0,-1-1 0 0 0,0 0 0 0 0,0 1 0 0 0,0-1 0 0 0,0-1 0 0 0,-13-2 742 0 0,-18 9-605 0 0,31-5-203 0 0,-42 13 39 0 0,-10 8-24 0 0,30-11 12 0 0,10-4-10 0 0,12-5-19 0 0,-1-1 0 0 0,1 1 0 0 0,-1 0 0 0 0,0-1 0 0 0,1 1 1 0 0,-1-1-1 0 0,0 1 0 0 0,0-1 0 0 0,1 1 0 0 0,-1-1 0 0 0,0 0 0 0 0,0 1 0 0 0,0-1 0 0 0,1 0 0 0 0,-1 0 0 0 0,0 1 0 0 0,0-1 1 0 0,0 0-1 0 0,0 0 0 0 0,0 0 0 0 0,1 0 0 0 0,-1 0 0 0 0,0 0 0 0 0,0 0 0 0 0,0-1 0 0 0,0 1 0 0 0,0 0 0 0 0,1 0 0 0 0,-1-1 0 0 0,0 1 1 0 0,0 0-1 0 0,-1-2 0 0 0,0 1 30 0 0,2 2-24 0 0,0-2 8 0 0,2 0-11 0 0,0-1-1 0 0,0 1 1 0 0,0 0-1 0 0,0 0 1 0 0,0 0 0 0 0,0 0-1 0 0,0 1 1 0 0,1-1-1 0 0,-1 0 1 0 0,0 1 0 0 0,0 0-1 0 0,1-1 1 0 0,-1 1-1 0 0,0 0 1 0 0,3 0 0 0 0,3 0 5 0 0,16-3 13 0 0,-1-1 0 0 0,38-12 0 0 0,-9-1 67 0 0,30 0 35 0 0,-70 15-66 0 0,1 1 0 0 0,-1 1 0 0 0,1 0 0 0 0,0 0 0 0 0,-1 1 0 0 0,1 1 0 0 0,-1 0 0 0 0,21 7 0 0 0,-30-8-37 0 0,0 0 0 0 0,0 0 0 0 0,1 0 0 0 0,-1 1 0 0 0,0 0 0 0 0,0-1 0 0 0,0 1 0 0 0,0 0 0 0 0,-1 0-1 0 0,1 1 1 0 0,0-1 0 0 0,-1 0 0 0 0,0 1 0 0 0,1 0 0 0 0,3 5 0 0 0,-6-5-9 0 0,1-1 1 0 0,-1 0-1 0 0,0 1 1 0 0,1-1-1 0 0,-1 1 1 0 0,0-1-1 0 0,0 0 1 0 0,-1 1-1 0 0,1-1 1 0 0,-1 1-1 0 0,1-1 1 0 0,-1 0-1 0 0,1 1 0 0 0,-1-1 1 0 0,0 0-1 0 0,0 0 1 0 0,0 1-1 0 0,-1-1 1 0 0,1 0-1 0 0,0 0 1 0 0,-1 0-1 0 0,0-1 1 0 0,1 1-1 0 0,-1 0 1 0 0,-2 1-1 0 0,-40 35 83 0 0,28-28-64 0 0,-1 0 0 0 0,-32 13-1 0 0,-42 8 23 0 0,33-15-29 0 0,32-14-75 0 0,-25-11 200 0 0,48 8-163 0 0,0-1 0 0 0,0 1 1 0 0,0 0-1 0 0,1 0 0 0 0,-1-1 0 0 0,0 0 1 0 0,1 1-1 0 0,-1-1 0 0 0,1 0 1 0 0,-4-4-1 0 0,5 5-22 0 0,0-1-1 0 0,1 1 1 0 0,-1 0 0 0 0,0 0 0 0 0,1-1 0 0 0,-1 1 0 0 0,1 0-1 0 0,-1-1 1 0 0,1 1 0 0 0,0 0 0 0 0,0-1 0 0 0,-1 1 0 0 0,1-1-1 0 0,0 1 1 0 0,0-1 0 0 0,0 1 0 0 0,0 0 0 0 0,1-1-1 0 0,-1 1 1 0 0,0-1 0 0 0,1 1 0 0 0,-1 0 0 0 0,2-3 0 0 0,2-2-218 0 0,0-1 0 0 0,0 1 1 0 0,1 0-1 0 0,0 0 0 0 0,1 1 1 0 0,-1-1-1 0 0,1 1 0 0 0,0 0 1 0 0,7-4-1 0 0,12-4-1006 0 0</inkml:trace>
</inkml:ink>
</file>

<file path=ppt/ink/ink60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1:18:19.957"/>
    </inkml:context>
    <inkml:brush xml:id="br0">
      <inkml:brushProperty name="width" value="0.1" units="cm"/>
      <inkml:brushProperty name="height" value="0.1" units="cm"/>
    </inkml:brush>
  </inkml:definitions>
  <inkml:trace contextRef="#ctx0" brushRef="#br0">293 36 4121 0 0,'-1'-2'209'0'0,"1"0"0"0"0,0 1 1 0 0,-1-1-1 0 0,1 0 0 0 0,-1 1 1 0 0,0-1-1 0 0,1 1 0 0 0,-1-1 0 0 0,0 1 1 0 0,0-1-1 0 0,0 1 0 0 0,0-1 0 0 0,0 1 1 0 0,0 0-1 0 0,-1 0 0 0 0,1-1 1 0 0,0 1-1 0 0,-1 0 0 0 0,1 0 0 0 0,-1 0 1 0 0,1 0-1 0 0,-1 1 0 0 0,1-1 1 0 0,-1 0-1 0 0,0 1 0 0 0,1-1 0 0 0,-1 1 1 0 0,0-1-1 0 0,1 1 0 0 0,-1 0 0 0 0,0 0 1 0 0,1 0-1 0 0,-1 0 0 0 0,-3 0 1 0 0,-5 1-107 0 0,1 0 0 0 0,0 1 0 0 0,-1 0 1 0 0,-15 6-1 0 0,18-5 99 0 0,-11 3 59 0 0,1 1-1 0 0,-1 1 1 0 0,1 0 0 0 0,-23 16 0 0 0,33-19-180 0 0,0 1 0 0 0,0 0 0 0 0,0 0 1 0 0,0 0-1 0 0,1 1 0 0 0,-6 8 0 0 0,10-13-64 0 0,1 0 1 0 0,-1 1-1 0 0,1-1 0 0 0,0 0 0 0 0,0 1 0 0 0,0-1 0 0 0,0 1 0 0 0,0-1 0 0 0,0 1 0 0 0,0-1 0 0 0,1 1 1 0 0,0 0-1 0 0,-1-1 0 0 0,1 1 0 0 0,0 0 0 0 0,0 0 0 0 0,1-1 0 0 0,-1 1 0 0 0,0 0 0 0 0,1-1 0 0 0,0 1 1 0 0,-1-1-1 0 0,1 1 0 0 0,0-1 0 0 0,0 1 0 0 0,1-1 0 0 0,-1 0 0 0 0,0 1 0 0 0,1-1 0 0 0,-1 0 1 0 0,1 0-1 0 0,0 0 0 0 0,4 4 0 0 0,23 14 110 0 0,-6-11-63 0 0,15-3 12 0 0,-23-6-52 0 0,0-1 1 0 0,0 0 0 0 0,27-7 0 0 0,-30 5-12 0 0,1 0-1 0 0,0-2 0 0 0,-1 1 1 0 0,0-2-1 0 0,0 1 0 0 0,-1-2 1 0 0,0 1-1 0 0,15-12 0 0 0,-3-8 13 0 0,-20 21-23 0 0,-1 1 0 0 0,1-1 0 0 0,-1 1-1 0 0,0-1 1 0 0,0 0 0 0 0,0 0 0 0 0,-1 0-1 0 0,2-6 1 0 0,-3 9-3 0 0,1 0 0 0 0,-1 0 0 0 0,0-1 1 0 0,0 1-1 0 0,0 0 0 0 0,0 0 0 0 0,0-1 0 0 0,-1 1 0 0 0,1 0 1 0 0,-1 0-1 0 0,0-1 0 0 0,1 1 0 0 0,-1 0 0 0 0,0 0 0 0 0,0 0 1 0 0,0 0-1 0 0,0 0 0 0 0,-1 0 0 0 0,1 1 0 0 0,0-1 0 0 0,-1 0 1 0 0,0 0-1 0 0,1 1 0 0 0,-1-1 0 0 0,0 1 0 0 0,0 0 0 0 0,1-1 1 0 0,-1 1-1 0 0,0 0 0 0 0,0 0 0 0 0,-1 0 0 0 0,1 0 0 0 0,0 1 1 0 0,0-1-1 0 0,-3 0 0 0 0,-31-11-94 0 0,-10-2 61 0 0,12 11-3507 0 0</inkml:trace>
</inkml:ink>
</file>

<file path=ppt/ink/ink60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1:18:20.369"/>
    </inkml:context>
    <inkml:brush xml:id="br0">
      <inkml:brushProperty name="width" value="0.1" units="cm"/>
      <inkml:brushProperty name="height" value="0.1" units="cm"/>
    </inkml:brush>
  </inkml:definitions>
  <inkml:trace contextRef="#ctx0" brushRef="#br0">29 14 5633 0 0,'0'0'190'0'0,"0"-1"0"0"0,0 1-1 0 0,0-1 1 0 0,0 1 0 0 0,0-1-1 0 0,0 1 1 0 0,0-1 0 0 0,0 1-1 0 0,0-1 1 0 0,-5-6 2845 0 0,5 7-2845 0 0,-1-1-1 0 0,0 1 1 0 0,-13 0 196 0 0,6 1-1876 0 0</inkml:trace>
</inkml:ink>
</file>

<file path=ppt/ink/ink60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1:18:20.728"/>
    </inkml:context>
    <inkml:brush xml:id="br0">
      <inkml:brushProperty name="width" value="0.1" units="cm"/>
      <inkml:brushProperty name="height" value="0.1" units="cm"/>
    </inkml:brush>
  </inkml:definitions>
  <inkml:trace contextRef="#ctx0" brushRef="#br0">1 34 5881 0 0,'5'-13'5890'0'0,"-4"4"-5722"0"0,1 7 40 0 0,-1 1-64 0 0,-1-1-24 0 0,0 0-16 0 0,0 1-72 0 0,0-1 8 0 0,0 1 112 0 0,5 1-512 0 0,1 0 152 0 0,-1 0-184 0 0</inkml:trace>
</inkml:ink>
</file>

<file path=ppt/ink/ink60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1:18:45.203"/>
    </inkml:context>
    <inkml:brush xml:id="br0">
      <inkml:brushProperty name="width" value="0.1" units="cm"/>
      <inkml:brushProperty name="height" value="0.1" units="cm"/>
    </inkml:brush>
  </inkml:definitions>
  <inkml:trace contextRef="#ctx0" brushRef="#br0">213 175 4361 0 0,'27'36'2335'0'0,"-23"-34"-1971"0"0,-4-4-192 0 0,-1 1 207 0 0,0-3 811 0 0,-6 7-444 0 0,-8 9-818 0 0,10-7 179 0 0,-55 35 98 0 0,58-39-182 0 0,0 0 0 0 0,-1 1 0 0 0,1-1 0 0 0,0 0-1 0 0,-1 0 1 0 0,0 0 0 0 0,1-1 0 0 0,-1 1 0 0 0,1-1-1 0 0,-1 1 1 0 0,0-1 0 0 0,1 0 0 0 0,-1 0 0 0 0,0 0-1 0 0,0 0 1 0 0,1-1 0 0 0,-1 1 0 0 0,1-1 0 0 0,-1 1-1 0 0,0-1 1 0 0,-2-1 0 0 0,-4-2 112 0 0,1-1 1 0 0,0 1-1 0 0,0-1 0 0 0,-10-9 1 0 0,1 2-44 0 0,15 10-91 0 0,1 1 1 0 0,-1 0 3 0 0,0-1-4 0 0,0 1-1 0 0,1-1 0 0 0,-1 0 0 0 0,0 1 1 0 0,1-1-1 0 0,-1 0 0 0 0,1 0 1 0 0,-1 0-1 0 0,1 0 0 0 0,0 0 0 0 0,0 0 1 0 0,-1-4-1 0 0,1 3 0 0 0,0 0 1 0 0,1 0-1 0 0,0 0 1 0 0,-1 0-1 0 0,1-1 1 0 0,1 1-1 0 0,-1 0 1 0 0,0 0-1 0 0,1 0 0 0 0,-1 0 1 0 0,1 0-1 0 0,0 0 1 0 0,2-4-1 0 0,2-4 1 0 0,0 1 1 0 0,1 0-1 0 0,0 0 0 0 0,13-15 0 0 0,-18 24-1 0 0,6-8-2 0 0,1 0-1 0 0,1 0 1 0 0,0 1 0 0 0,0 1-1 0 0,19-13 1 0 0,-25 18 0 0 0,1 0 1 0 0,-1-1 0 0 0,1 2 0 0 0,0-1-1 0 0,-1 0 1 0 0,1 1 0 0 0,0-1 0 0 0,0 1-1 0 0,1 0 1 0 0,-1 0 0 0 0,0 1 0 0 0,0-1-1 0 0,0 1 1 0 0,0 0 0 0 0,1 0 0 0 0,-1 1-1 0 0,6 0 1 0 0,1 10-48 0 0,0-5-17 0 0</inkml:trace>
</inkml:ink>
</file>

<file path=ppt/ink/ink60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1:18:46.060"/>
    </inkml:context>
    <inkml:brush xml:id="br0">
      <inkml:brushProperty name="width" value="0.1" units="cm"/>
      <inkml:brushProperty name="height" value="0.1" units="cm"/>
    </inkml:brush>
  </inkml:definitions>
  <inkml:trace contextRef="#ctx0" brushRef="#br0">471 4 3921 0 0,'-18'-2'298'0'0,"-21"1"903"0"0,-11 10 1526 0 0,47-8-2703 0 0,0-1-1 0 0,0 1 1 0 0,-1 0 0 0 0,1 0 0 0 0,0 0-1 0 0,0 1 1 0 0,1-1 0 0 0,-1 1-1 0 0,0 0 1 0 0,0-1 0 0 0,1 1 0 0 0,-1 0-1 0 0,-3 5 1 0 0,-29 31-14 0 0,28-29 27 0 0,-22 19 67 0 0,-2-2-1 0 0,-47 33 1 0 0,57-44-52 0 0,6-12 30 0 0,7-2 228 0 0,16 5-146 0 0,-1-4-152 0 0,-1 1 1 0 0,1-1-1 0 0,-1 0 1 0 0,1 0-1 0 0,0-1 1 0 0,0 0-1 0 0,0 0 1 0 0,0 0 0 0 0,0-1-1 0 0,0 0 1 0 0,0-1-1 0 0,0 1 1 0 0,0-1-1 0 0,8-3 1 0 0,83-33 71 0 0,-84 34-78 0 0,0 0 0 0 0,0 1 0 0 0,1 1 0 0 0,-1 0 0 0 0,27 2 0 0 0,4 3 99 0 0,-17 1 51 0 0,-26-5-143 0 0,1 1 1 0 0,0 0-1 0 0,-1 0 0 0 0,1 0 1 0 0,-1 0-1 0 0,1 1 0 0 0,-1-1 0 0 0,0 1 1 0 0,1-1-1 0 0,-1 1 0 0 0,0 0 0 0 0,0 0 1 0 0,2 3-1 0 0,-2-3 16 0 0,-1-1 0 0 0,1 1-1 0 0,-1 0 1 0 0,1 1 0 0 0,-1-1 0 0 0,0 0-1 0 0,0 0 1 0 0,0 0 0 0 0,0 1 0 0 0,0-1-1 0 0,-1 0 1 0 0,1 1 0 0 0,-1-1 0 0 0,1 1-1 0 0,-1-1 1 0 0,0 1 0 0 0,0-1 0 0 0,0 1 0 0 0,0-1-1 0 0,-1 1 1 0 0,1-1 0 0 0,-1 1 0 0 0,0 2-1 0 0,-7 10 71 0 0,0 0-1 0 0,-1-1 0 0 0,-1 0 0 0 0,0-1 0 0 0,-1 0 1 0 0,-23 21-1 0 0,-85 61-13 0 0,76-63-42 0 0,17-16-29 0 0,-1 0 0 0 0,0-2 0 0 0,-46 18-1 0 0,32-15 5 0 0,-1-7 1 0 0,38-9-15 0 0,-1-1 0 0 0,0 1 0 0 0,0 0 0 0 0,1 1 0 0 0,-1-1 0 0 0,0 1 0 0 0,1 0 0 0 0,-7 4 1 0 0,2-2 14 0 0,9-9-518 0 0,1-5-556 0 0,-1 8 701 0 0</inkml:trace>
</inkml:ink>
</file>

<file path=ppt/ink/ink6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19:31:09.143"/>
    </inkml:context>
    <inkml:brush xml:id="br0">
      <inkml:brushProperty name="width" value="0.05" units="cm"/>
      <inkml:brushProperty name="height" value="0.05" units="cm"/>
    </inkml:brush>
  </inkml:definitions>
  <inkml:trace contextRef="#ctx0" brushRef="#br0">3 88 4401 0 0,'-2'-9'4781'0'0,"2"8"-4856"0"0,0-1 204 0 0,1 0 171 0 0,1 0-258 0 0,90-34 607 0 0,-26 17-241 0 0,2 6 4 0 0,-25 10-127 0 0,-43 3-281 0 0,58-1 288 0 0,-18 5-148 0 0,-32-3-110 0 0,0 1 0 0 0,0 0 0 0 0,0 0 0 0 0,0 1 0 0 0,9 4 1 0 0,13 15 132 0 0,-20-10-105 0 0,4 21 47 0 0,-10-8-34 0 0,-4-4 4 0 0,-8 24 48 0 0,6-38-105 0 0,-1 0-1 0 0,1 0 1 0 0,-2 0 0 0 0,1 0-1 0 0,-1 0 1 0 0,-6 7 0 0 0,4-6 8 0 0,-1 0 1 0 0,0-1 0 0 0,0-1 0 0 0,-13 10-1 0 0,-19 9 101 0 0,20-14-150 0 0,-95 47 314 0 0,101-52-431 0 0,-1-1 0 0 0,1-1 1 0 0,-1 0-1 0 0,0-1 1 0 0,0-1-1 0 0,-28 2 1 0 0,37-5-211 0 0,3-5-161 0 0</inkml:trace>
</inkml:ink>
</file>

<file path=ppt/ink/ink60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1:18:49.163"/>
    </inkml:context>
    <inkml:brush xml:id="br0">
      <inkml:brushProperty name="width" value="0.1" units="cm"/>
      <inkml:brushProperty name="height" value="0.1" units="cm"/>
    </inkml:brush>
  </inkml:definitions>
  <inkml:trace contextRef="#ctx0" brushRef="#br0">112 189 6617 0 0,'13'35'3557'0'0,"-12"-37"-3521"0"0,-1 1-1 0 0,1-1 1 0 0,0 1-1 0 0,0 0 1 0 0,0-1-1 0 0,1 1 1 0 0,-1 0-1 0 0,0 0 1 0 0,0 0 0 0 0,1 0-1 0 0,-1 0 1 0 0,0 0-1 0 0,1 0 1 0 0,-1 0-1 0 0,1 0 1 0 0,0 1-1 0 0,1-1 1 0 0,11-7 35 0 0,65-56 256 0 0,-56 50-228 0 0,-4 2-3 0 0,0 0-1 0 0,0-2 0 0 0,17-16 0 0 0,-34 29-89 0 0,0-1 1 0 0,-1 0 0 0 0,0 1-1 0 0,1-1 1 0 0,-1 0 0 0 0,0 0-1 0 0,0 1 1 0 0,0-1-1 0 0,0 0 1 0 0,0 0 0 0 0,0 0-1 0 0,-1-1 1 0 0,1 1-1 0 0,-1 0 1 0 0,1-3 0 0 0,-1 5-5 0 0,0-1 1 0 0,0 0 0 0 0,-1 0 0 0 0,1 0 0 0 0,0 0-1 0 0,0 1 1 0 0,-1-1 0 0 0,1 0 0 0 0,-1 0 0 0 0,1 1-1 0 0,-1-1 1 0 0,1 0 0 0 0,-1 1 0 0 0,1-1 0 0 0,-1 0-1 0 0,0 1 1 0 0,1-1 0 0 0,-1 1 0 0 0,0-1 0 0 0,1 1-1 0 0,-1-1 1 0 0,0 1 0 0 0,0 0 0 0 0,1-1-1 0 0,-1 1 1 0 0,0 0 0 0 0,0 0 0 0 0,0-1 0 0 0,0 1-1 0 0,1 0 1 0 0,-1 0 0 0 0,0 0 0 0 0,0 0 0 0 0,0 0-1 0 0,0 0 1 0 0,0 0 0 0 0,1 0 0 0 0,-2 1 0 0 0,-21 0 8 0 0,1 1-1 0 0,-35 8 1 0 0,-11 11 3 0 0,28-9-14 0 0,-8 3 22 0 0,43-13-11 0 0,0 1 1 0 0,1-1 0 0 0,-1 1-1 0 0,0 0 1 0 0,1 0 0 0 0,0 0-1 0 0,0 1 1 0 0,0 0 0 0 0,0 0 0 0 0,1 0-1 0 0,-1 0 1 0 0,-4 8 0 0 0,4-6 10 0 0,0 0 0 0 0,0 0 0 0 0,1 0 1 0 0,0 1-1 0 0,0-1 0 0 0,0 1 0 0 0,1 0 1 0 0,0 0-1 0 0,1 0 0 0 0,-1 0 0 0 0,1 0 1 0 0,1 0-1 0 0,-1 0 0 0 0,1 0 0 0 0,0 1 1 0 0,1-1-1 0 0,0 0 0 0 0,0 0 0 0 0,0 0 1 0 0,1 0-1 0 0,3 8 0 0 0,21 39 70 0 0,-20-46-74 0 0,-1 0 0 0 0,1 0-1 0 0,1 0 1 0 0,-1-1 0 0 0,1 0 0 0 0,12 9 0 0 0,-12-11-8 0 0,0 0 1 0 0,0-1-1 0 0,1 0 0 0 0,0 0 1 0 0,0-1-1 0 0,0 0 1 0 0,0 0-1 0 0,0-1 0 0 0,1 0 1 0 0,-1 0-1 0 0,1-1 0 0 0,-1 0 1 0 0,1-1-1 0 0,-1 0 0 0 0,9-1 1 0 0,7 0-287 0 0,0-2-1 0 0,-1-1 1 0 0,1-1 0 0 0,-1 0 0 0 0,-1-2-1 0 0,1-1 1 0 0,23-11 0 0 0,-23 9-967 0 0</inkml:trace>
</inkml:ink>
</file>

<file path=ppt/ink/ink60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1:18:49.658"/>
    </inkml:context>
    <inkml:brush xml:id="br0">
      <inkml:brushProperty name="width" value="0.1" units="cm"/>
      <inkml:brushProperty name="height" value="0.1" units="cm"/>
    </inkml:brush>
  </inkml:definitions>
  <inkml:trace contextRef="#ctx0" brushRef="#br0">10 157 4049 0 0,'1'2'777'0'0,"1"8"2119"0"0,-7-5-2284 0 0,-3-3 1684 0 0,53 2-1322 0 0,-34-6-941 0 0,0 0 0 0 0,1-1 0 0 0,-1-1 1 0 0,-1 0-1 0 0,1 0 0 0 0,18-11 0 0 0,63-44 135 0 0,-67 42-157 0 0,-22 15-10 0 0,0 1 1 0 0,0-1-1 0 0,0 0 0 0 0,0 0 0 0 0,0 0 1 0 0,0 0-1 0 0,-1-1 0 0 0,1 1 0 0 0,-1-1 1 0 0,0 1-1 0 0,1-1 0 0 0,-1 0 0 0 0,-1 0 1 0 0,1 0-1 0 0,0 0 0 0 0,-1 0 0 0 0,1 0 1 0 0,-1 0-1 0 0,0-1 0 0 0,0 1 0 0 0,1-6 1 0 0,-1 4 127 0 0,0 3-11 0 0,4 8-59 0 0,6 10-57 0 0,1-1 34 0 0,1-4-31 0 0,-8-8-3 0 0,0 1 0 0 0,-1 0 0 0 0,0 0 0 0 0,0 1 0 0 0,0-1-1 0 0,0 1 1 0 0,-1 0 0 0 0,5 9 0 0 0,-1-2-96 0 0</inkml:trace>
</inkml:ink>
</file>

<file path=ppt/ink/ink60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1:18:50.157"/>
    </inkml:context>
    <inkml:brush xml:id="br0">
      <inkml:brushProperty name="width" value="0.1" units="cm"/>
      <inkml:brushProperty name="height" value="0.1" units="cm"/>
    </inkml:brush>
  </inkml:definitions>
  <inkml:trace contextRef="#ctx0" brushRef="#br0">2 86 8842 0 0,'0'-1'48'0'0,"0"1"0"0"0,-1 0 0 0 0,1-1-1 0 0,0 1 1 0 0,0 0 0 0 0,0-1 0 0 0,-1 1 0 0 0,1-1 0 0 0,0 1 0 0 0,0-1 0 0 0,0 1 0 0 0,0-1 0 0 0,0 1-1 0 0,0 0 1 0 0,0-1 0 0 0,0 1 0 0 0,0-1 0 0 0,0 1 0 0 0,0-1 0 0 0,0 1 0 0 0,1 0 0 0 0,-1-1-1 0 0,0 1 1 0 0,0-1 0 0 0,0 1 0 0 0,0 0 0 0 0,1-1 0 0 0,-1 1 0 0 0,0-1 0 0 0,1 1 0 0 0,3 0 959 0 0,-2 12-941 0 0,-4-21 151 0 0,2 9-203 0 0,0-1 3 0 0,0 1 31 0 0,1-1-33 0 0,1 0 2 0 0,3 0-6 0 0,3 0 1 0 0,5-2 6 0 0,-4 1 4 0 0,-3 1-17 0 0,6-2 13 0 0,-1-1-1 0 0,1 1 0 0 0,-1-2 0 0 0,0 0 1 0 0,0 0-1 0 0,15-11 0 0 0,-25 16-14 0 0,-1 0 0 0 0,0-1 0 0 0,1 1-1 0 0,-1 0 1 0 0,0 0 0 0 0,0 0 0 0 0,1 0-1 0 0,-1-1 1 0 0,0 1 0 0 0,0 0 0 0 0,0 0-1 0 0,1-1 1 0 0,-1 1 0 0 0,0 0 0 0 0,0 0 0 0 0,0-1-1 0 0,0 1 1 0 0,1 0 0 0 0,-1-1 0 0 0,0 1-1 0 0,0 0 1 0 0,0-1 0 0 0,0 1 0 0 0,0 0 0 0 0,0-1-1 0 0,0 1 1 0 0,0 0 0 0 0,0-1 0 0 0,0 1-1 0 0,0 0 1 0 0,0 0 0 0 0,0-1 0 0 0,0 1-1 0 0,0 0 1 0 0,-1-1 0 0 0,1 1 0 0 0,0 0 0 0 0,0-1-1 0 0,0 1 1 0 0,-15-8 171 0 0,-9 4 11 0 0,14 3-136 0 0,7 1-493 0 0</inkml:trace>
</inkml:ink>
</file>

<file path=ppt/ink/ink60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1:18:50.536"/>
    </inkml:context>
    <inkml:brush xml:id="br0">
      <inkml:brushProperty name="width" value="0.1" units="cm"/>
      <inkml:brushProperty name="height" value="0.1" units="cm"/>
    </inkml:brush>
  </inkml:definitions>
  <inkml:trace contextRef="#ctx0" brushRef="#br0">82 8 5897 0 0,'-82'19'6368'0'0,"103"-18"-5409"0"0,38-1-1578 0 0,-52-1 961 0 0,369-18 48 0 0,-300 14-683 0 0,-33 2 76 0 0</inkml:trace>
</inkml:ink>
</file>

<file path=ppt/ink/ink60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1:18:52.808"/>
    </inkml:context>
    <inkml:brush xml:id="br0">
      <inkml:brushProperty name="width" value="0.1" units="cm"/>
      <inkml:brushProperty name="height" value="0.1" units="cm"/>
    </inkml:brush>
  </inkml:definitions>
  <inkml:trace contextRef="#ctx0" brushRef="#br0">128 133 5289 0 0,'11'-27'1184'0'0,"28"-59"1252"0"0,-36 80-2325 0 0,-4-3 414 0 0,-3 5-8 0 0,-1 3-126 0 0,2 1-384 0 0,0 1-1 0 0,0-1 1 0 0,-1 1 0 0 0,1 0-1 0 0,0 0 1 0 0,0 0 0 0 0,0 0-1 0 0,0 1 1 0 0,1-1 0 0 0,-6 4 0 0 0,-36 32 43 0 0,41-33-38 0 0,-3 2 25 0 0,1 1 0 0 0,0 0 0 0 0,0 0 0 0 0,0 0 0 0 0,1 1 0 0 0,1 0 0 0 0,-1-1 0 0 0,-4 16 0 0 0,0 0 29 0 0,-10 33 60 0 0,4 32 24 0 0,13 58 85 0 0,2-111-162 0 0,0-23-54 0 0,0 0 1 0 0,0 0 0 0 0,1 0-1 0 0,1 0 1 0 0,0 0-1 0 0,0-1 1 0 0,10 20-1 0 0,7 8-3 0 0,-6-14-3 0 0,6 10 17 0 0,-14-24-20 0 0,1-1 1 0 0,0 0 0 0 0,1-1 0 0 0,-1 1 0 0 0,2-2 0 0 0,0 1 0 0 0,13 10 0 0 0,-10-10-174 0 0,0-1 1 0 0,1 0-1 0 0,0-1 0 0 0,1 0 1 0 0,0-1-1 0 0,0-1 0 0 0,0 0 1 0 0,0-1-1 0 0,26 4 1 0 0,-29-6-412 0 0</inkml:trace>
</inkml:ink>
</file>

<file path=ppt/ink/ink60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1:18:53.430"/>
    </inkml:context>
    <inkml:brush xml:id="br0">
      <inkml:brushProperty name="width" value="0.1" units="cm"/>
      <inkml:brushProperty name="height" value="0.1" units="cm"/>
    </inkml:brush>
  </inkml:definitions>
  <inkml:trace contextRef="#ctx0" brushRef="#br0">22 81 4033 0 0,'2'-4'121'0'0,"20"-53"198"0"0,-18 40 237 0 0,-5 15 136 0 0,-4 7 396 0 0,-1 2-915 0 0,1 1-1 0 0,0 0 1 0 0,1 1-1 0 0,0-1 1 0 0,0 1-1 0 0,1 0 0 0 0,0-1 1 0 0,0 2-1 0 0,1-1 1 0 0,0 0-1 0 0,1 0 1 0 0,0 1-1 0 0,1-1 0 0 0,0 0 1 0 0,0 1-1 0 0,2 9 1 0 0,-2-18-148 0 0,0 0 1 0 0,0 0 0 0 0,1 0 0 0 0,-1 0-1 0 0,0 0 1 0 0,1 0 0 0 0,-1-1-1 0 0,1 1 1 0 0,-1 0 0 0 0,1 0-1 0 0,-1 0 1 0 0,1-1 0 0 0,-1 1-1 0 0,1 0 1 0 0,0 0 0 0 0,0-1 0 0 0,-1 1-1 0 0,1-1 1 0 0,0 1 0 0 0,0-1-1 0 0,0 1 1 0 0,-1-1 0 0 0,2 1-1 0 0,28 3 292 0 0,-22-4-370 0 0,-3 1 59 0 0,69-2 99 0 0,-68 0-84 0 0,-1 0-1 0 0,1 0 0 0 0,0 0 0 0 0,-1-1 0 0 0,0 0 0 0 0,1 0 0 0 0,-1 0 1 0 0,0-1-1 0 0,0 0 0 0 0,0 0 0 0 0,-1 0 0 0 0,6-5 0 0 0,24-30 97 0 0,-33 37-113 0 0,0-1-1 0 0,0 0 1 0 0,0 1 0 0 0,0-1-1 0 0,0 0 1 0 0,0 0-1 0 0,0 0 1 0 0,0 0 0 0 0,-1 0-1 0 0,1 0 1 0 0,-1 0 0 0 0,1 0-1 0 0,-1 0 1 0 0,0 0-1 0 0,0 0 1 0 0,0 0 0 0 0,0-1-1 0 0,0 1 1 0 0,-1 0 0 0 0,1 0-1 0 0,0 0 1 0 0,-2-2-1 0 0,-8-8-53 0 0,3 18-22 0 0,6-3 72 0 0,0 1-1 0 0,0-1 0 0 0,1 1 0 0 0,-1-1 1 0 0,1 1-1 0 0,0-1 0 0 0,0 1 1 0 0,1 0-1 0 0,0 3 0 0 0,3 9 25 0 0,2 0 0 0 0,0 0 0 0 0,1-1-1 0 0,0 1 1 0 0,1-1 0 0 0,1-1 0 0 0,0 0 0 0 0,13 15 0 0 0,-13-18 6 0 0,-2-1 0 0 0,1 1 0 0 0,-1 1 1 0 0,-1-1-1 0 0,0 1 0 0 0,0 1 0 0 0,-1-1 0 0 0,-1 1 1 0 0,0-1-1 0 0,-1 1 0 0 0,-1 0 0 0 0,1 0 0 0 0,-1 27 1 0 0,-2-35-22 0 0,-1 0 0 0 0,-1 0 1 0 0,1 0-1 0 0,0-1 1 0 0,-1 1-1 0 0,0 0 1 0 0,0-1-1 0 0,-1 1 1 0 0,1-1-1 0 0,-1 0 0 0 0,0 0 1 0 0,0 0-1 0 0,0 0 1 0 0,-1-1-1 0 0,1 1 1 0 0,-1-1-1 0 0,0 0 1 0 0,0 0-1 0 0,0 0 0 0 0,-1 0 1 0 0,1-1-1 0 0,0 0 1 0 0,-1 0-1 0 0,-6 2 1 0 0,-2 1 4 0 0,0-1 1 0 0,0 0 0 0 0,-1-1-1 0 0,1-1 1 0 0,-1 0 0 0 0,0-1-1 0 0,-23-1 1 0 0,31-1-15 0 0,0-1 0 0 0,1 1 1 0 0,-1-1-1 0 0,0 0 0 0 0,1-1 0 0 0,0 1 1 0 0,-1-1-1 0 0,1 0 0 0 0,0 0 0 0 0,0-1 1 0 0,1 0-1 0 0,-1 0 0 0 0,-7-8 0 0 0,9 9 0 0 0,-1-1 0 0 0,1 1 0 0 0,0-1 0 0 0,0 1 0 0 0,1-1 0 0 0,-1 0 0 0 0,1 0 0 0 0,0-1 0 0 0,0 1 0 0 0,0 0 0 0 0,1-1 0 0 0,-1 1 0 0 0,1-1 0 0 0,0 1 0 0 0,1-1 0 0 0,-1 0 0 0 0,1 1 0 0 0,0-6 0 0 0,1 3-35 0 0,1 0 0 0 0,0 0 1 0 0,0 0-1 0 0,0 1 1 0 0,1-1-1 0 0,0 0 0 0 0,1 1 1 0 0,0 0-1 0 0,0 0 1 0 0,0 0-1 0 0,0 0 1 0 0,1 1-1 0 0,0 0 0 0 0,0 0 1 0 0,1 0-1 0 0,-1 0 1 0 0,1 1-1 0 0,0 0 1 0 0,7-4-1 0 0,11-3-268 0 0,0 0 0 0 0,1 1 1 0 0,48-11-1 0 0,-2 0-90 0 0,-58 17-192 0 0,-9 3 17 0 0</inkml:trace>
</inkml:ink>
</file>

<file path=ppt/ink/ink60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1:18:53.834"/>
    </inkml:context>
    <inkml:brush xml:id="br0">
      <inkml:brushProperty name="width" value="0.1" units="cm"/>
      <inkml:brushProperty name="height" value="0.1" units="cm"/>
    </inkml:brush>
  </inkml:definitions>
  <inkml:trace contextRef="#ctx0" brushRef="#br0">1 203 4705 0 0,'23'7'4653'0'0,"4"-9"-3301"0"0,19-12-1805 0 0,-41 13 784 0 0,2-3-298 0 0,1 1 1 0 0,-1-1 0 0 0,0 0 0 0 0,0 0 0 0 0,-1-1-1 0 0,1 1 1 0 0,-1-2 0 0 0,10-9 0 0 0,-10 9-20 0 0,49-55 81 0 0,-52 56-88 0 0,0 0 0 0 0,0 0-1 0 0,0 0 1 0 0,0 0 0 0 0,-1-1 0 0 0,0 1-1 0 0,0-1 1 0 0,0 1 0 0 0,-1-1 0 0 0,1 0 0 0 0,-2 1-1 0 0,2-7 1 0 0,-2 12-7 0 0,0 0 0 0 0,0 0 0 0 0,0 1 0 0 0,0-1 0 0 0,0 0 0 0 0,0 0 1 0 0,0 0-1 0 0,0 1 0 0 0,0-1 0 0 0,0 0 0 0 0,0 0 0 0 0,0 0 0 0 0,-1 1 0 0 0,1-1 0 0 0,0 0 0 0 0,0 0 0 0 0,0 0 0 0 0,0 1 0 0 0,0-1 1 0 0,0 0-1 0 0,0 0 0 0 0,-1 0 0 0 0,1 0 0 0 0,0 0 0 0 0,0 1 0 0 0,0-1 0 0 0,0 0 0 0 0,0 0 0 0 0,-1 0 0 0 0,1 0 0 0 0,0 0 0 0 0,0 0 1 0 0,0 0-1 0 0,-1 1 0 0 0,1-1 0 0 0,0 0 0 0 0,0 0 0 0 0,0 0 0 0 0,-1 0 0 0 0,1 0 0 0 0,0 0 0 0 0,0 0 0 0 0,0 0 0 0 0,-1 0 0 0 0,1 0 1 0 0,0 0-1 0 0,0 0 0 0 0,-1 0 0 0 0,1-1 0 0 0,0 1 0 0 0,0 0 0 0 0,0 0 0 0 0,0 0 0 0 0,-1 0 0 0 0,1 0 0 0 0,0 0 0 0 0,0 0 0 0 0,0-1 1 0 0,0 1-1 0 0,-1 0 0 0 0,1 0 0 0 0,0 0 0 0 0,0 0 0 0 0,0 0 0 0 0,0-1 0 0 0,0 1 0 0 0,0 0 0 0 0,-1 0 0 0 0,1-1 0 0 0,13 48 25 0 0,-7-31-6 0 0,0 0 0 0 0,1-1 1 0 0,1 0-1 0 0,0 0 0 0 0,12 16 1 0 0,-12-22-14 0 0,-1 0 1 0 0,1 0 0 0 0,0-1-1 0 0,18 14 1 0 0,-15-16-123 0 0,-9-9-68 0 0,0-1-31 0 0,11 10 44 0 0,10 4-458 0 0,-14-9 366 0 0</inkml:trace>
</inkml:ink>
</file>

<file path=ppt/ink/ink60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1:18:54.264"/>
    </inkml:context>
    <inkml:brush xml:id="br0">
      <inkml:brushProperty name="width" value="0.1" units="cm"/>
      <inkml:brushProperty name="height" value="0.1" units="cm"/>
    </inkml:brush>
  </inkml:definitions>
  <inkml:trace contextRef="#ctx0" brushRef="#br0">1 13 4273 0 0,'33'50'6382'0'0,"-34"-50"-6353"0"0,1 0-1 0 0,0-1 1 0 0,0 1 0 0 0,0 0 0 0 0,0 0-1 0 0,0-1 1 0 0,0 1 0 0 0,0 0-1 0 0,0-1 1 0 0,0 1 0 0 0,0 0 0 0 0,0-1-1 0 0,0 1 1 0 0,0 0 0 0 0,0 0-1 0 0,1-1 1 0 0,-1 1 0 0 0,0 0-1 0 0,0-1 1 0 0,0 1 0 0 0,0 0 0 0 0,0 0-1 0 0,1-1 1 0 0,-1 1 0 0 0,0 0-1 0 0,0 0 1 0 0,0-1 0 0 0,1 1 0 0 0,-1 0-1 0 0,0 0 1 0 0,0 0 0 0 0,1 0-1 0 0,-1-1 1 0 0,1 1 0 0 0,10-5 60 0 0,0 1 1 0 0,1 0 0 0 0,0 1-1 0 0,-1 0 1 0 0,1 0-1 0 0,18 0 1 0 0,3-2 59 0 0,14-4 154 0 0,-34 5-667 0 0,0 1 0 0 0,0 0-1 0 0,0 1 1 0 0,0 1 0 0 0,0 0 0 0 0,1 1-1 0 0,-1 0 1 0 0,0 1 0 0 0,15 2 0 0 0,-25 0-367 0 0,-1-1 47 0 0</inkml:trace>
</inkml:ink>
</file>

<file path=ppt/ink/ink60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1:18:55.113"/>
    </inkml:context>
    <inkml:brush xml:id="br0">
      <inkml:brushProperty name="width" value="0.1" units="cm"/>
      <inkml:brushProperty name="height" value="0.1" units="cm"/>
    </inkml:brush>
  </inkml:definitions>
  <inkml:trace contextRef="#ctx0" brushRef="#br0">15 1 7570 0 0,'-12'49'2061'0'0,"11"-26"-1854"0"0,0 0 0 0 0,3 26-1 0 0,-2-41-139 0 0,1 0 0 0 0,1 0 1 0 0,-1 0-1 0 0,1-1 0 0 0,1 1 0 0 0,-1 0 0 0 0,1-1 0 0 0,1 0 0 0 0,-1 0 0 0 0,1 0 0 0 0,5 7 0 0 0,-6-12-37 0 0,0 0 0 0 0,1 0 0 0 0,-1 0 0 0 0,1 0 0 0 0,-1 0 0 0 0,1-1 0 0 0,-1 1 0 0 0,1-1 0 0 0,0 0 1 0 0,0 0-1 0 0,0 0 0 0 0,6 0 0 0 0,35 2-3 0 0,-44-3-24 0 0,1 0-1 0 0,-1 0 1 0 0,0 0-1 0 0,0 0 1 0 0,1-1-1 0 0,-1 1 1 0 0,0 0-1 0 0,0-1 1 0 0,1 1-1 0 0,-1 0 1 0 0,0-1-1 0 0,0 0 1 0 0,0 1-1 0 0,0-1 1 0 0,0 0-1 0 0,0 1 1 0 0,0-1-1 0 0,0 0 1 0 0,0 0-1 0 0,1-1 1 0 0,5-10 38 0 0,-6 9-35 0 0,3-6 8 0 0,0 2-1 0 0,0-4 7 0 0,-3 10-16 0 0,-1-1 0 0 0,1 0 0 0 0,-1 1 0 0 0,0-1 0 0 0,1 0 0 0 0,-1 0-1 0 0,0 1 1 0 0,0-1 0 0 0,0 0 0 0 0,0 1 0 0 0,-1-1 0 0 0,1 0 0 0 0,-1-3 0 0 0,0-20 6 0 0,0-4 10 0 0,0 21-16 0 0,0-7 4 0 0,1-2 2 0 0,2-5 9 0 0,-2 15-3 0 0,0 6-16 0 0,0 1 0 0 0,0 0 0 0 0,0 0 0 0 0,0-1 0 0 0,0 1 1 0 0,0 0-1 0 0,0 0 0 0 0,0-1 0 0 0,0 1 0 0 0,0 0 1 0 0,0 0-1 0 0,0-1 0 0 0,0 1 0 0 0,0 0 0 0 0,-1 0 0 0 0,1 0 1 0 0,0-1-1 0 0,0 1 0 0 0,0 0 0 0 0,0 0 0 0 0,-1 0 1 0 0,1 0-1 0 0,0 0 0 0 0,0-1 0 0 0,0 1 0 0 0,-1 0 1 0 0,1 0-1 0 0,0 0 0 0 0,0 0 0 0 0,-1 0 0 0 0,1 0 0 0 0,0 0 1 0 0,0 0-1 0 0,0 0 0 0 0,-1 0 0 0 0,1 0 0 0 0,0 0 1 0 0,0 0-1 0 0,-1 0 0 0 0,1 0 0 0 0,0 0 0 0 0,-1 0 1 0 0,-3-1-1 0 0,-11 0 6 0 0,14 1-6 0 0,1 0 0 0 0,0 0 0 0 0,0 0 0 0 0,0 0 0 0 0,-1 0 0 0 0,1 0 0 0 0,0 0 0 0 0,0 0 0 0 0,0 0 0 0 0,0 0 0 0 0,-1 0 0 0 0,1 0 0 0 0,0 0 0 0 0,0 0 0 0 0,0 0 0 0 0,0 0 0 0 0,-1 0 0 0 0,1 1 0 0 0,0-1 0 0 0,0 0 0 0 0,0 0 0 0 0,0 0 0 0 0,0 0 0 0 0,0 0 1 0 0,-1 0-1 0 0,1 1 0 0 0,0-1 0 0 0,0 0 0 0 0,0 0 0 0 0,0 0 0 0 0,0 0 0 0 0,0 1 0 0 0,0-1 0 0 0,0 0 0 0 0,0 0 0 0 0,0 0 0 0 0,0 1 0 0 0,0-1 0 0 0,0 0 0 0 0,0 0 0 0 0,0 0 0 0 0,0 0 0 0 0,0 1 0 0 0,0-1 0 0 0,0 0 0 0 0,0 0 0 0 0,0 0 0 0 0,0 1 0 0 0,0-1 1 0 0,0 5-13 0 0,0-4-15 0 0,4 0 4 0 0,14 7 18 0 0,4 4 0 0 0,-4 0 4 0 0,3 6 1 0 0,-1-2-2 0 0,-2-1-5 0 0,6 3-2 0 0,21 21 32 0 0,-27-24 23 0 0,-5-4 2 0 0,-11-9-50 0 0,94 85 322 0 0,-83-75-249 0 0,-2 1 0 0 0,1 0 0 0 0,-2 1-1 0 0,0 0 1 0 0,11 21 0 0 0,-18-31-68 0 0,-1 0 0 0 0,0 1 0 0 0,0-1 0 0 0,0 0 0 0 0,-1 1-1 0 0,0-1 1 0 0,1 1 0 0 0,-2-1 0 0 0,1 1 0 0 0,0 0 0 0 0,-1-1 0 0 0,0 1 0 0 0,0 0 0 0 0,0-1 0 0 0,-1 1-1 0 0,0-1 1 0 0,0 1 0 0 0,0 0 0 0 0,0-1 0 0 0,-1 1 0 0 0,1-1 0 0 0,-1 0 0 0 0,0 0 0 0 0,0 0 0 0 0,-1 0-1 0 0,1 0 1 0 0,-1 0 0 0 0,0 0 0 0 0,0-1 0 0 0,-1 1 0 0 0,1-1 0 0 0,0 0 0 0 0,-7 4 0 0 0,-4 2 9 0 0,-1 0 1 0 0,0-1 0 0 0,0-1-1 0 0,-1 0 1 0 0,1-2 0 0 0,-1 1-1 0 0,-24 3 1 0 0,15-5 10 0 0,1-1 0 0 0,-42-1 1 0 0,55-2-23 0 0,0-1 0 0 0,0 0 1 0 0,0-1-1 0 0,1 0 0 0 0,-1-1 0 0 0,1 0 1 0 0,0-1-1 0 0,-18-8 0 0 0,27 12 0 0 0,0 0 0 0 0,-1-1-1 0 0,1 1 1 0 0,0-1-1 0 0,0 0 1 0 0,-1 1-1 0 0,1-1 1 0 0,0 0-1 0 0,0 0 1 0 0,0 1-1 0 0,0-1 1 0 0,0 0 0 0 0,0 0-1 0 0,0 0 1 0 0,0-1-1 0 0,0 1 1 0 0,0 0-1 0 0,1 0 1 0 0,-1 0-1 0 0,0-1 1 0 0,1 1 0 0 0,-1 0-1 0 0,1 0 1 0 0,0-1-1 0 0,-1 1 1 0 0,1-1-1 0 0,0 1 1 0 0,0 0-1 0 0,0-1 1 0 0,0 1-1 0 0,0 0 1 0 0,0-1 0 0 0,0 1-1 0 0,0-1 1 0 0,0 1-1 0 0,1 0 1 0 0,-1-1-1 0 0,1-1 1 0 0,1 1-2 0 0,1-1 1 0 0,-1 0 0 0 0,1 1-1 0 0,0-1 1 0 0,-1 1-1 0 0,1 0 1 0 0,0-1-1 0 0,0 2 1 0 0,1-1-1 0 0,-1 0 1 0 0,0 1-1 0 0,1-1 1 0 0,-1 1 0 0 0,6-2-1 0 0,30-7-113 0 0,0 0 0 0 0,0 3 0 0 0,1 1 0 0 0,0 2 0 0 0,77 2 0 0 0,-105 4-26 0 0,-6-1 19 0 0</inkml:trace>
</inkml:ink>
</file>

<file path=ppt/ink/ink60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1:18:55.731"/>
    </inkml:context>
    <inkml:brush xml:id="br0">
      <inkml:brushProperty name="width" value="0.1" units="cm"/>
      <inkml:brushProperty name="height" value="0.1" units="cm"/>
    </inkml:brush>
  </inkml:definitions>
  <inkml:trace contextRef="#ctx0" brushRef="#br0">0 7 3641 0 0,'19'7'4404'0'0,"17"-8"-3918"0"0,-16-1-271 0 0,252-8-1083 0 0,-263 10 656 0 0</inkml:trace>
</inkml:ink>
</file>

<file path=ppt/ink/ink6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19:31:09.504"/>
    </inkml:context>
    <inkml:brush xml:id="br0">
      <inkml:brushProperty name="width" value="0.05" units="cm"/>
      <inkml:brushProperty name="height" value="0.05" units="cm"/>
    </inkml:brush>
  </inkml:definitions>
  <inkml:trace contextRef="#ctx0" brushRef="#br0">245 681 6169 0 0,'-9'-10'6170'0'0,"2"5"-6010"0"0,4 3-64 0 0,-1 2-64 0 0,4-1 48 0 0,0-1 152 0 0,3 2-840 0 0,5 0 240 0 0,-1 0-73 0 0,1-1-5320 0 0</inkml:trace>
  <inkml:trace contextRef="#ctx0" brushRef="#br0" timeOffset="1">0 0 5449 0 0,'24'15'5449'0'0,"-27"-11"-5449"0"0,9-1-24 0 0,-2 1-48 0 0,-3-4-616 0 0,16 10 688 0 0,-1 0 0 0 0,37 34-272 0 0,-27-34-168 0 0,-2-2-4265 0 0</inkml:trace>
</inkml:ink>
</file>

<file path=ppt/ink/ink60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1:18:56.175"/>
    </inkml:context>
    <inkml:brush xml:id="br0">
      <inkml:brushProperty name="width" value="0.1" units="cm"/>
      <inkml:brushProperty name="height" value="0.1" units="cm"/>
    </inkml:brush>
  </inkml:definitions>
  <inkml:trace contextRef="#ctx0" brushRef="#br0">5 1 3737 0 0,'-5'28'4450'0'0,"5"-21"-3692"0"0,1 12-262 0 0,3 19 234 0 0,16 67 1 0 0,-11-63-447 0 0,-4-19-204 0 0,0 0-1 0 0,1-1 0 0 0,2 0 1 0 0,0 0-1 0 0,1-1 0 0 0,1 0 0 0 0,2 0 1 0 0,0-2-1 0 0,0 1 0 0 0,18 19 1 0 0,-1 0-1403 0 0,-30-39 957 0 0</inkml:trace>
</inkml:ink>
</file>

<file path=ppt/ink/ink60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1:18:56.866"/>
    </inkml:context>
    <inkml:brush xml:id="br0">
      <inkml:brushProperty name="width" value="0.1" units="cm"/>
      <inkml:brushProperty name="height" value="0.1" units="cm"/>
    </inkml:brush>
  </inkml:definitions>
  <inkml:trace contextRef="#ctx0" brushRef="#br0">1 15 1904 0 0,'1'8'7114'0'0,"14"-1"-7973"0"0,-7-4 1515 0 0,1 0-561 0 0,0-1 1 0 0,0 1-1 0 0,0-1 0 0 0,0-1 1 0 0,0 0-1 0 0,0 0 0 0 0,16-1 0 0 0,81-15 854 0 0,-87 12-970 0 0,116-19-75 0 0,-42 17-1330 0 0,-81 5 66 0 0,6 0-1398 0 0</inkml:trace>
</inkml:ink>
</file>

<file path=ppt/ink/ink60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1:18:58.415"/>
    </inkml:context>
    <inkml:brush xml:id="br0">
      <inkml:brushProperty name="width" value="0.1" units="cm"/>
      <inkml:brushProperty name="height" value="0.1" units="cm"/>
    </inkml:brush>
  </inkml:definitions>
  <inkml:trace contextRef="#ctx0" brushRef="#br0">76 138 4857 0 0,'-42'-99'2055'0'0,"41"97"-1974"0"0,1 0 1 0 0,-1 0-1 0 0,0 0 0 0 0,0 0 0 0 0,0 0 1 0 0,0 0-1 0 0,0 0 0 0 0,0 0 0 0 0,0 0 0 0 0,-1 1 1 0 0,1-1-1 0 0,-1 0 0 0 0,1 1 0 0 0,-1-1 1 0 0,1 1-1 0 0,-1 0 0 0 0,0-1 0 0 0,0 1 1 0 0,0 0-1 0 0,-2-1 0 0 0,0-1 1486 0 0,14 7-1428 0 0,10 4-88 0 0,-2-2 34 0 0,0 0-1 0 0,0 1 0 0 0,-1 1 1 0 0,0 1-1 0 0,-1 1 0 0 0,0 0 1 0 0,0 1-1 0 0,-1 0 0 0 0,25 25 0 0 0,-31-25-46 0 0,0 0 0 0 0,-1 1-1 0 0,0 0 1 0 0,-1 0-1 0 0,0 1 1 0 0,-1 0 0 0 0,-1 0-1 0 0,0 1 1 0 0,5 17-1 0 0,-5-5 11 0 0,0 1-1 0 0,-1-1 1 0 0,-2 1-1 0 0,-1 0 0 0 0,-1 0 1 0 0,-1 0-1 0 0,-1 0 1 0 0,-1-1-1 0 0,-2 1 0 0 0,-1-1 1 0 0,-1 0-1 0 0,-17 43 1 0 0,6-29-18 0 0,12-27-25 0 0,0-1-1 0 0,-1 0 1 0 0,0 0 0 0 0,-1-1-1 0 0,0 1 1 0 0,0-2 0 0 0,-1 1 0 0 0,-1-1-1 0 0,-18 15 1 0 0,-2 0 9 0 0,-12 8-4 0 0,42-32-21 0 0,-1-1-1 0 0,0 1 1 0 0,0 0-1 0 0,1-1 1 0 0,-1 1-1 0 0,1 0 1 0 0,-1 0-1 0 0,0 0 1 0 0,1-1-1 0 0,0 1 1 0 0,-1 0 0 0 0,1 0-1 0 0,-1 0 1 0 0,1 0-1 0 0,0 0 1 0 0,0 0-1 0 0,0 0 1 0 0,-1 0-1 0 0,1 0 1 0 0,0 0 0 0 0,0 0-1 0 0,0 0 1 0 0,0 0-1 0 0,1 0 1 0 0,-1-1-1 0 0,0 1 1 0 0,0 0-1 0 0,0 0 1 0 0,1 0-1 0 0,-1 0 1 0 0,1 0 0 0 0,-1 0-1 0 0,0 0 1 0 0,1 0-1 0 0,0-1 1 0 0,-1 1-1 0 0,2 1 1 0 0,1 6-216 0 0,-3-7-69 0 0</inkml:trace>
</inkml:ink>
</file>

<file path=ppt/ink/ink60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1:18:59.995"/>
    </inkml:context>
    <inkml:brush xml:id="br0">
      <inkml:brushProperty name="width" value="0.1" units="cm"/>
      <inkml:brushProperty name="height" value="0.1" units="cm"/>
    </inkml:brush>
  </inkml:definitions>
  <inkml:trace contextRef="#ctx0" brushRef="#br0">0 41 9586 0 0,'5'1'27'0'0,"1"-1"0"0"0,-1 0-1 0 0,1 0 1 0 0,-1-1 0 0 0,0 0-1 0 0,1 0 1 0 0,-1 0 0 0 0,0 0 0 0 0,7-4-1 0 0,26-5 60 0 0,-20 7-19 0 0,8-2 35 0 0,-13 1-68 0 0,1 2 0 0 0,-1 0 0 0 0,16-1 0 0 0,-5 6-115 0 0,-21-2-33 0 0,1 0 0 0 0,-1-1 0 0 0,1 1 1 0 0,0-1-1 0 0,-1 0 0 0 0,1 0 0 0 0,0-1 0 0 0,0 1 0 0 0,4-1 1 0 0,-6-5-1694 0 0</inkml:trace>
</inkml:ink>
</file>

<file path=ppt/ink/ink60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1:19:00.396"/>
    </inkml:context>
    <inkml:brush xml:id="br0">
      <inkml:brushProperty name="width" value="0.1" units="cm"/>
      <inkml:brushProperty name="height" value="0.1" units="cm"/>
    </inkml:brush>
  </inkml:definitions>
  <inkml:trace contextRef="#ctx0" brushRef="#br0">94 127 2120 0 0,'-79'-20'2173'0'0,"64"14"1051"0"0,15 0-2032 0 0,16-2-1174 0 0,-13 8 137 0 0,35-15 129 0 0,1 2-1 0 0,1 2 1 0 0,56-9 0 0 0,-48 12-156 0 0,4 0-15 0 0,28 0-66 0 0,-66 7-105 0 0,10-1-84 0 0,0 1-1 0 0,0 1 1 0 0,45 7 0 0 0,-60-5 18 0 0</inkml:trace>
</inkml:ink>
</file>

<file path=ppt/ink/ink60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1:19:00.744"/>
    </inkml:context>
    <inkml:brush xml:id="br0">
      <inkml:brushProperty name="width" value="0.1" units="cm"/>
      <inkml:brushProperty name="height" value="0.1" units="cm"/>
    </inkml:brush>
  </inkml:definitions>
  <inkml:trace contextRef="#ctx0" brushRef="#br0">102 110 5705 0 0,'104'-46'3054'0'0,"-104"46"-3036"0"0,1 0 0 0 0,0-1 0 0 0,0 1 0 0 0,-1 0 0 0 0,1 0 0 0 0,0-1 0 0 0,0 1 0 0 0,-1 0 0 0 0,1-1 0 0 0,0 1 0 0 0,-1-1 0 0 0,1 1 0 0 0,-1-1 0 0 0,1 1 0 0 0,0-1 0 0 0,-1 1-1 0 0,1-1 1 0 0,-1 1 0 0 0,0-1 0 0 0,1 0 0 0 0,-1 1 0 0 0,1-1 0 0 0,-1 0 0 0 0,0 0 0 0 0,1 1 0 0 0,-1-1 0 0 0,0 0 0 0 0,0 1 0 0 0,0-1 0 0 0,0 0 0 0 0,0 0 0 0 0,0 0 0 0 0,0 1 0 0 0,0-1 0 0 0,0 0 0 0 0,0 0 0 0 0,0 1 0 0 0,0-1 0 0 0,0 0-1 0 0,-1 0 1 0 0,1 1 0 0 0,0-1 0 0 0,-1 0 0 0 0,1 1 0 0 0,0-1 0 0 0,-1-1 0 0 0,0 1 15 0 0,0 0 0 0 0,0 0-1 0 0,0 0 1 0 0,0 0 0 0 0,0 0-1 0 0,0 0 1 0 0,-1 0 0 0 0,1 0 0 0 0,0 0-1 0 0,0 1 1 0 0,-1-1 0 0 0,1 0 0 0 0,0 1-1 0 0,-1-1 1 0 0,1 1 0 0 0,0 0-1 0 0,-1-1 1 0 0,-2 1 0 0 0,-49 14 852 0 0,44-10-804 0 0,0-1 0 0 0,0 2 0 0 0,1-1 0 0 0,-1 1 0 0 0,1 1 0 0 0,-8 6 0 0 0,10-7-68 0 0,-1 1 1 0 0,1-1-1 0 0,0 2 0 0 0,1-1 0 0 0,-1 0 0 0 0,1 1 1 0 0,1 0-1 0 0,-1 0 0 0 0,1 1 0 0 0,-6 14 0 0 0,8-17-7 0 0,1 0-1 0 0,0 1 0 0 0,0-1 1 0 0,0 0-1 0 0,1 0 0 0 0,-1 0 1 0 0,1 1-1 0 0,1-1 0 0 0,-1 0 1 0 0,1 0-1 0 0,-1 0 0 0 0,2 0 1 0 0,-1 1-1 0 0,0-1 0 0 0,1-1 1 0 0,0 1-1 0 0,0 0 1 0 0,4 6-1 0 0,-1-4 16 0 0,-1 0 0 0 0,1 0 0 0 0,0-1 0 0 0,0 0 0 0 0,1 0 0 0 0,-1 0 0 0 0,2-1 0 0 0,-1 1 1 0 0,0-1-1 0 0,1-1 0 0 0,0 1 0 0 0,0-1 0 0 0,0-1 0 0 0,12 5 0 0 0,0-1 6 0 0,1-2 0 0 0,-1 0 1 0 0,1-1-1 0 0,0-1 0 0 0,0-1 0 0 0,1-1 1 0 0,-1 0-1 0 0,27-4 0 0 0,-19 1-7 0 0,0-2 0 0 0,0-2 0 0 0,0 0-1 0 0,-1-2 1 0 0,30-12 0 0 0,-52 18-17 0 0,1 0 1 0 0,-1 0-1 0 0,0-1 0 0 0,0 0 0 0 0,-1 0 1 0 0,1 0-1 0 0,0-1 0 0 0,-1 1 1 0 0,0-1-1 0 0,0 0 0 0 0,0 0 1 0 0,-1-1-1 0 0,1 1 0 0 0,-1-1 0 0 0,0 0 1 0 0,0 0-1 0 0,-1 0 0 0 0,1 0 1 0 0,1-7-1 0 0,-3 8-1 0 0,0 0 0 0 0,-1 0 0 0 0,0 0 0 0 0,0 0 0 0 0,0 0 1 0 0,0 0-1 0 0,0 0 0 0 0,-1 0 0 0 0,0 0 0 0 0,0 0 0 0 0,0 0 0 0 0,0 1 0 0 0,-1-1 0 0 0,1 0 1 0 0,-1 0-1 0 0,0 1 0 0 0,0-1 0 0 0,0 1 0 0 0,-1 0 0 0 0,1 0 0 0 0,-1 0 0 0 0,0 0 1 0 0,0 0-1 0 0,-6-5 0 0 0,-19-12-237 0 0,-1 0 1 0 0,-1 2-1 0 0,-1 1 1 0 0,0 1-1 0 0,-1 2 0 0 0,-1 1 1 0 0,-59-15-1 0 0,82 27-249 0 0</inkml:trace>
</inkml:ink>
</file>

<file path=ppt/ink/ink60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1:19:53.043"/>
    </inkml:context>
    <inkml:brush xml:id="br0">
      <inkml:brushProperty name="width" value="0.1" units="cm"/>
      <inkml:brushProperty name="height" value="0.1" units="cm"/>
    </inkml:brush>
  </inkml:definitions>
  <inkml:trace contextRef="#ctx0" brushRef="#br0">0 0 8450 0 0,'0'0'1963'0'0,"7"17"-984"0"0,70 152-38 0 0,25 58-2158 0 0,-102-224 383 0 0,-5-9 246 0 0,1 2-129 0 0,-2-5-682 0 0</inkml:trace>
</inkml:ink>
</file>

<file path=ppt/ink/ink60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1:19:53.445"/>
    </inkml:context>
    <inkml:brush xml:id="br0">
      <inkml:brushProperty name="width" value="0.1" units="cm"/>
      <inkml:brushProperty name="height" value="0.1" units="cm"/>
    </inkml:brush>
  </inkml:definitions>
  <inkml:trace contextRef="#ctx0" brushRef="#br0">0 44 4857 0 0,'32'-5'4356'0'0,"19"-12"-3770"0"0,1 0-486 0 0,-48 16-68 0 0,1-1-1 0 0,-1 2 1 0 0,1-1-1 0 0,-1 0 1 0 0,1 1-1 0 0,0 0 1 0 0,-1 0-1 0 0,1 1 0 0 0,0-1 1 0 0,-1 1-1 0 0,1 0 1 0 0,-1 0-1 0 0,1 0 1 0 0,-1 1-1 0 0,0 0 1 0 0,1 0-1 0 0,6 4 0 0 0,-8-3-11 0 0,0-1 0 0 0,0 1 0 0 0,0 0-1 0 0,0 0 1 0 0,-1 0 0 0 0,0 0 0 0 0,0 0-1 0 0,0 1 1 0 0,0-1 0 0 0,0 1 0 0 0,0-1-1 0 0,-1 1 1 0 0,0 0 0 0 0,0-1 0 0 0,0 1-1 0 0,0 0 1 0 0,0 0 0 0 0,-1 0 0 0 0,0 0-1 0 0,0 0 1 0 0,0 0 0 0 0,-1 7 0 0 0,-2 6 16 0 0,0 0 1 0 0,-1-1-1 0 0,-1 1 1 0 0,0-1-1 0 0,-1 0 1 0 0,-15 26 0 0 0,-59 88 71 0 0,73-120-98 0 0,-8 12 22 0 0,-19 29 106 0 0,32-48-125 0 0,1 0 1 0 0,-1 1-1 0 0,1-1 0 0 0,-1 1 0 0 0,1-1 0 0 0,0 1 1 0 0,0 0-1 0 0,1-1 0 0 0,-1 1 0 0 0,1 0 0 0 0,0 0 1 0 0,0 6-1 0 0,1-8 6 0 0,0 0 0 0 0,-1 0 0 0 0,1 0 0 0 0,0-1 0 0 0,0 1 0 0 0,0 0 1 0 0,1 0-1 0 0,-1-1 0 0 0,0 1 0 0 0,1 0 0 0 0,-1-1 0 0 0,1 0 0 0 0,-1 1 0 0 0,1-1 0 0 0,-1 0 1 0 0,1 0-1 0 0,0 1 0 0 0,0-1 0 0 0,0-1 0 0 0,0 1 0 0 0,0 0 0 0 0,0 0 0 0 0,0-1 0 0 0,0 1 1 0 0,0-1-1 0 0,0 0 0 0 0,0 0 0 0 0,4 1 0 0 0,9 0 117 0 0,0-1-1 0 0,30-3 1 0 0,-25 1 8 0 0,-8 2-92 0 0,0 1-1 0 0,1 0 0 0 0,-1 0 0 0 0,0 1 0 0 0,0 1 0 0 0,0 0 0 0 0,0 1 0 0 0,0 0 1 0 0,-1 1-1 0 0,15 8 0 0 0,-6-1-376 0 0,-1 0 0 0 0,0 2 0 0 0,-1 0 1 0 0,27 27-1 0 0,-41-39-919 0 0</inkml:trace>
</inkml:ink>
</file>

<file path=ppt/ink/ink60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1:19:53.849"/>
    </inkml:context>
    <inkml:brush xml:id="br0">
      <inkml:brushProperty name="width" value="0.1" units="cm"/>
      <inkml:brushProperty name="height" value="0.1" units="cm"/>
    </inkml:brush>
  </inkml:definitions>
  <inkml:trace contextRef="#ctx0" brushRef="#br0">22 10 4057 0 0,'-1'-6'4057'0'0,"1"8"-3913"0"0,0-5 24 0 0,-2 1-16 0 0,0 2 104 0 0,1 0-200 0 0,-1 0 8 0 0,1 0 176 0 0,-1 0 0 0 0,1 0-128 0 0,-1 0 8 0 0,0 0 96 0 0,1 0-40 0 0,-4 2 16 0 0</inkml:trace>
</inkml:ink>
</file>

<file path=ppt/ink/ink60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1:19:54.195"/>
    </inkml:context>
    <inkml:brush xml:id="br0">
      <inkml:brushProperty name="width" value="0.1" units="cm"/>
      <inkml:brushProperty name="height" value="0.1" units="cm"/>
    </inkml:brush>
  </inkml:definitions>
  <inkml:trace contextRef="#ctx0" brushRef="#br0">870 290 5121 0 0,'-334'-83'5087'0'0,"168"38"-2715"0"0,130 34-1667 0 0,-45-18 1 0 0,41 3-616 0 0,16 8-63 0 0,13 13-14 0 0,1 0-1 0 0,-1 1 1 0 0,0 0 0 0 0,0 1-1 0 0,-18-4 1 0 0,20 6-10 0 0,0-1-1 0 0,-1-1 1 0 0,1 1 0 0 0,0-2-1 0 0,0 1 1 0 0,0-1 0 0 0,-9-6 0 0 0,-5-10-2386 0 0</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19:05:43.472"/>
    </inkml:context>
    <inkml:brush xml:id="br0">
      <inkml:brushProperty name="width" value="0.05" units="cm"/>
      <inkml:brushProperty name="height" value="0.05" units="cm"/>
    </inkml:brush>
  </inkml:definitions>
  <inkml:trace contextRef="#ctx0" brushRef="#br0">1 73 5385 0 0,'93'41'3744'0'0,"-86"-35"-3116"0"0,0 1-362 0 0,-6-5 653 0 0,0 9-552 0 0,2 5-2 0 0,1 0-165 0 0,4 7-73 0 0,0 0 63 0 0,-5-6-15 0 0,-1 1 0 0 0,0-1 1 0 0,-2 0-1 0 0,0 1 1 0 0,-3 19-1 0 0,0 21-18 0 0,2-10-8 0 0,0-15-41 0 0,6 59 0 0 0,-4-83-90 0 0,0 0 0 0 0,1 0 0 0 0,1 0 0 0 0,-1 0 0 0 0,1-1 0 0 0,1 1 0 0 0,-1-1 0 0 0,2 0-1 0 0,-1 0 1 0 0,1 0 0 0 0,7 8 0 0 0,-12-15-12 0 0,1 0-1 0 0,-1 0 1 0 0,1 0-1 0 0,0 0 1 0 0,-1-1-1 0 0,1 1 0 0 0,0 0 1 0 0,-1 0-1 0 0,1-1 1 0 0,0 1-1 0 0,0-1 1 0 0,0 1-1 0 0,0 0 1 0 0,0-1-1 0 0,0 0 0 0 0,-1 1 1 0 0,1-1-1 0 0,0 0 1 0 0,0 1-1 0 0,0-1 1 0 0,0 0-1 0 0,0 0 0 0 0,0 0 1 0 0,0 0-1 0 0,1 0 1 0 0,-1 0-1 0 0,0 0 1 0 0,0 0-1 0 0,0 0 1 0 0,0 0-1 0 0,0-1 0 0 0,0 1 1 0 0,0 0-1 0 0,-1-1 1 0 0,1 1-1 0 0,0-1 1 0 0,0 1-1 0 0,0-1 1 0 0,0 1-1 0 0,0-1 0 0 0,-1 0 1 0 0,3-1-1 0 0,-1-1 10 0 0,0 0 0 0 0,0 0 0 0 0,0 0-1 0 0,0 0 1 0 0,-1 0 0 0 0,1 0-1 0 0,-1-1 1 0 0,0 1 0 0 0,0-1 0 0 0,0 1-1 0 0,1-5 1 0 0,0-11-22 0 0,-1 0 0 0 0,-1-1 0 0 0,-1-19 0 0 0,-22-109-46 0 0,8 65 11 0 0,0 19 7 0 0,1 4-6 0 0,12 51 31 0 0,0 0 0 0 0,1 0 0 0 0,1 0 0 0 0,-1 0 0 0 0,2 0 0 0 0,-1 0 0 0 0,4-16 0 0 0,0 2 5 0 0,9-23-1 0 0,-13 44 4 0 0,1 0 0 0 0,0 0 0 0 0,1 0 0 0 0,-1 0 0 0 0,0 0 0 0 0,1 1 0 0 0,-1-1 0 0 0,1 0 0 0 0,-1 1 0 0 0,1-1 0 0 0,-1 1 0 0 0,1 0 0 0 0,0-1 0 0 0,0 1 0 0 0,0 0 0 0 0,0 0 0 0 0,0 0 0 0 0,2 0 0 0 0,-1-1-2 0 0,0 1 0 0 0,0 0 0 0 0,0 1 0 0 0,0-1-1 0 0,0 0 1 0 0,0 1 0 0 0,0 0 0 0 0,0-1 0 0 0,0 1 0 0 0,0 0 0 0 0,0 1 0 0 0,6 0-1 0 0,-8 0 8 0 0,0 0 0 0 0,0 0 0 0 0,1 0 0 0 0,-1 0 0 0 0,0 0 0 0 0,0 1 0 0 0,0-1 0 0 0,-1 0 0 0 0,1 0 0 0 0,0 1 0 0 0,0-1 0 0 0,-1 1 0 0 0,1-1 0 0 0,-1 1 0 0 0,1-1 0 0 0,-1 1 0 0 0,1-1 0 0 0,-1 1 0 0 0,0-1 0 0 0,0 1 0 0 0,0-1 0 0 0,0 1 0 0 0,0 0 0 0 0,0-1 0 0 0,-1 2 0 0 0,-1 20 82 0 0,0 0 0 0 0,-2-1-1 0 0,-1 1 1 0 0,-1-1 0 0 0,-1-1-1 0 0,-12 30 1 0 0,5-15 45 0 0,-1 3-45 0 0,-12 16 7 0 0,26-52-163 0 0,0 0-1 0 0,1 0 1 0 0,-1 0 0 0 0,1 0-1 0 0,0 0 1 0 0,0 0-1 0 0,0 1 1 0 0,0-1 0 0 0,1 0-1 0 0,-1 0 1 0 0,1 0-1 0 0,2 5 1 0 0,-3-12-489 0 0</inkml:trace>
</inkml:ink>
</file>

<file path=ppt/ink/ink6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19:31:09.857"/>
    </inkml:context>
    <inkml:brush xml:id="br0">
      <inkml:brushProperty name="width" value="0.05" units="cm"/>
      <inkml:brushProperty name="height" value="0.05" units="cm"/>
    </inkml:brush>
  </inkml:definitions>
  <inkml:trace contextRef="#ctx0" brushRef="#br0">0 0 6425 0 0,'19'44'5237'0'0,"-3"2"-3407"0"0,-8-21-1917 0 0,1-1 1 0 0,1 0 0 0 0,2-1-1 0 0,13 23 1 0 0,10 11-67 0 0,-13-21-751 0 0,-21-33 379 0 0,-3 1-241 0 0,0-5 181 0 0,-1 0-348 0 0</inkml:trace>
</inkml:ink>
</file>

<file path=ppt/ink/ink6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1:19:54.982"/>
    </inkml:context>
    <inkml:brush xml:id="br0">
      <inkml:brushProperty name="width" value="0.1" units="cm"/>
      <inkml:brushProperty name="height" value="0.1" units="cm"/>
    </inkml:brush>
  </inkml:definitions>
  <inkml:trace contextRef="#ctx0" brushRef="#br0">266 11 4545 0 0,'0'0'171'0'0,"0"1"-86"0"0,0-1 0 0 0,0 0 1 0 0,-1 0-1 0 0,1 0 0 0 0,0 0 0 0 0,0 0 1 0 0,-1 0-1 0 0,1 1 0 0 0,0-1 1 0 0,0 0-1 0 0,-1 0 0 0 0,1 0 1 0 0,0 0-1 0 0,0 0 0 0 0,-1 0 1 0 0,1 0-1 0 0,0 0 0 0 0,0 0 1 0 0,-1 0-1 0 0,1 0 0 0 0,0 0 1 0 0,0 0-1 0 0,-1-1 0 0 0,1 1 0 0 0,0 0 1 0 0,0 0-1 0 0,-2-1 683 0 0,2 1-683 0 0,0-1 1 0 0,-1 1-1 0 0,1 0 0 0 0,0 0 1 0 0,0 0-1 0 0,0-1 0 0 0,0 1 0 0 0,0 0 1 0 0,0 0-1 0 0,0-1 0 0 0,0 1 1 0 0,0 0-1 0 0,0 0 0 0 0,0-1 1 0 0,0 1-1 0 0,0 0 0 0 0,0 0 1 0 0,0-1-1 0 0,0 1 0 0 0,0-1 1 0 0,-1-4 23 0 0,-11 6 757 0 0,0 3-831 0 0,0 0 0 0 0,0 0 0 0 0,1 1 0 0 0,-1 1 0 0 0,1 0 0 0 0,0 0 1 0 0,1 1-1 0 0,0 1 0 0 0,0 0 0 0 0,-14 13 0 0 0,18-14 28 0 0,-8 7-8 0 0,2-1 1 0 0,0 2-1 0 0,0-1 1 0 0,2 2-1 0 0,0-1 1 0 0,0 2-1 0 0,-7 18 0 0 0,16-33-51 0 0,0-1 0 0 0,0 1 0 0 0,1 0-1 0 0,-1 0 1 0 0,1 0 0 0 0,-1-1-1 0 0,1 1 1 0 0,0 0 0 0 0,-1 0-1 0 0,1 0 1 0 0,0 0 0 0 0,0 0 0 0 0,0-1-1 0 0,1 1 1 0 0,-1 0 0 0 0,0 0-1 0 0,1 0 1 0 0,-1 0 0 0 0,1-1-1 0 0,0 1 1 0 0,0 0 0 0 0,-1 0 0 0 0,1-1-1 0 0,0 1 1 0 0,0-1 0 0 0,1 1-1 0 0,-1-1 1 0 0,0 1 0 0 0,0-1-1 0 0,3 2 1 0 0,3 0 1 0 0,-1 0-1 0 0,0-1 1 0 0,1 0-1 0 0,-1-1 1 0 0,1 1 0 0 0,-1-1-1 0 0,11 0 1 0 0,10 2 21 0 0,18 2-11 0 0,0-3 1 0 0,59-4-1 0 0,-71 0 44 0 0,1 1 0 0 0,0 1-1 0 0,-1 2 1 0 0,1 2 0 0 0,-1 1 0 0 0,41 11-1 0 0,-72-16-34 0 0,1 0 0 0 0,-1 1-1 0 0,0 0 1 0 0,1-1-1 0 0,-1 1 1 0 0,0 0 0 0 0,1 0-1 0 0,-1 1 1 0 0,0-1 0 0 0,0 0-1 0 0,0 1 1 0 0,0-1 0 0 0,0 1-1 0 0,0 0 1 0 0,0-1 0 0 0,-1 1-1 0 0,1 0 1 0 0,0 0 0 0 0,-1 0-1 0 0,0 1 1 0 0,1-1 0 0 0,-1 0-1 0 0,0 0 1 0 0,0 1-1 0 0,-1-1 1 0 0,1 0 0 0 0,0 1-1 0 0,-1-1 1 0 0,1 1 0 0 0,-1-1-1 0 0,0 1 1 0 0,0-1 0 0 0,0 1-1 0 0,0-1 1 0 0,0 1 0 0 0,0-1-1 0 0,-1 1 1 0 0,0-1 0 0 0,1 1-1 0 0,-1-1 1 0 0,0 1 0 0 0,0-1-1 0 0,0 0 1 0 0,0 0-1 0 0,0 1 1 0 0,-1-1 0 0 0,-1 2-1 0 0,-4 7 113 0 0,-1 0 0 0 0,-1-1-1 0 0,1 0 1 0 0,-2 0 0 0 0,1-1-1 0 0,-1 0 1 0 0,-21 14 0 0 0,0-3 182 0 0,-1-2 0 0 0,-1-1 0 0 0,-52 18 0 0 0,67-29-230 0 0,-1 0-1 0 0,0-1 1 0 0,-1-1-1 0 0,1-1 0 0 0,-1-1 1 0 0,0-1-1 0 0,0 0 0 0 0,-24-3 1 0 0,38 1-70 0 0,-1-1 1 0 0,1 0 0 0 0,0 0-1 0 0,0 0 1 0 0,-1-1 0 0 0,2 0-1 0 0,-1 0 1 0 0,0-1 0 0 0,1 1 0 0 0,-1-1-1 0 0,-6-7 1 0 0,10 10-64 0 0,1 0 0 0 0,0 0 0 0 0,-1-1 0 0 0,1 1 0 0 0,0 0-1 0 0,0-1 1 0 0,0 1 0 0 0,0-1 0 0 0,0 1 0 0 0,0-1 0 0 0,0 0 0 0 0,1 1 0 0 0,-1-1 0 0 0,0 0 0 0 0,1 1 0 0 0,0-1 0 0 0,-1 0 0 0 0,1 0 0 0 0,0 0 0 0 0,0 1 0 0 0,0-1 0 0 0,0 0-1 0 0,0 0 1 0 0,0 0 0 0 0,1 1 0 0 0,-1-1 0 0 0,1 0 0 0 0,-1 0 0 0 0,1 1 0 0 0,-1-1 0 0 0,1 0 0 0 0,0 1 0 0 0,0-1 0 0 0,0 1 0 0 0,0-1 0 0 0,0 1 0 0 0,0 0 0 0 0,0-1 0 0 0,1 1 0 0 0,-1 0-1 0 0,0 0 1 0 0,1-1 0 0 0,-1 1 0 0 0,1 0 0 0 0,-1 1 0 0 0,3-2 0 0 0,23-15-962 0 0,-16 9 582 0 0</inkml:trace>
</inkml:ink>
</file>

<file path=ppt/ink/ink6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1:19:55.696"/>
    </inkml:context>
    <inkml:brush xml:id="br0">
      <inkml:brushProperty name="width" value="0.1" units="cm"/>
      <inkml:brushProperty name="height" value="0.1" units="cm"/>
    </inkml:brush>
  </inkml:definitions>
  <inkml:trace contextRef="#ctx0" brushRef="#br0">371 121 5273 0 0,'21'-92'2093'0'0,"-21"91"-2055"0"0,1 0 0 0 0,-1 0 1 0 0,0 0-1 0 0,0 0 0 0 0,0 0 1 0 0,0 0-1 0 0,-1 0 1 0 0,1 0-1 0 0,0 0 0 0 0,0 0 1 0 0,-1 0-1 0 0,1 0 0 0 0,0 0 1 0 0,-1 0-1 0 0,1 0 0 0 0,-1 0 1 0 0,1 0-1 0 0,-1 0 1 0 0,0 0-1 0 0,1 0 0 0 0,-1 1 1 0 0,0-1-1 0 0,0 0 0 0 0,1 0 1 0 0,-1 1-1 0 0,0-1 0 0 0,0 1 1 0 0,0-1-1 0 0,0 1 1 0 0,0-1-1 0 0,0 1 0 0 0,0-1 1 0 0,0 1-1 0 0,0 0 0 0 0,0 0 1 0 0,0-1-1 0 0,0 1 0 0 0,0 0 1 0 0,0 0-1 0 0,0 0 1 0 0,0 0-1 0 0,0 0 0 0 0,0 0 1 0 0,0 1-1 0 0,0-1 0 0 0,0 0 1 0 0,-2 1-1 0 0,-1-1 117 0 0,-8 0 28 0 0,-1 1 0 0 0,1 0 1 0 0,0 1-1 0 0,0 0 0 0 0,0 1 0 0 0,0 0 1 0 0,-14 7-1 0 0,-5 2 247 0 0,-42 25 0 0 0,59-28-334 0 0,0 0 0 0 0,1 0 1 0 0,0 1-1 0 0,1 1 0 0 0,-20 21 0 0 0,28-27-81 0 0,0 0-1 0 0,0-1 1 0 0,0 2-1 0 0,1-1 0 0 0,0 0 1 0 0,-1 1-1 0 0,2-1 0 0 0,-1 1 1 0 0,1 0-1 0 0,0 0 1 0 0,0 0-1 0 0,1 0 0 0 0,-1 0 1 0 0,2 0-1 0 0,-1 1 1 0 0,0-1-1 0 0,1 0 0 0 0,1 7 1 0 0,0-10-13 0 0,0-1 0 0 0,0 1 0 0 0,1-1 0 0 0,-1 1 0 0 0,1-1 0 0 0,0 1 0 0 0,0-1-1 0 0,-1 0 1 0 0,2 0 0 0 0,-1 0 0 0 0,0 0 0 0 0,0 0 0 0 0,0 0 0 0 0,1-1 0 0 0,-1 1 0 0 0,1-1 0 0 0,0 1 0 0 0,-1-1 0 0 0,1 0 0 0 0,0 0 0 0 0,4 1 0 0 0,71 15 39 0 0,-57-13-36 0 0,103 15 46 0 0,-81-15-19 0 0,-1 3-1 0 0,-1 1 1 0 0,54 18-1 0 0,-90-24 40 0 0,0 0 0 0 0,0 1 0 0 0,0 0-1 0 0,-1-1 1 0 0,1 1 0 0 0,-1 1 0 0 0,0-1-1 0 0,0 1 1 0 0,0-1 0 0 0,0 1-1 0 0,3 6 1 0 0,-6-9-45 0 0,0 0 0 0 0,0 1 1 0 0,0-1-1 0 0,0 1 0 0 0,0-1 0 0 0,0 1 0 0 0,-1 0 0 0 0,1-1 0 0 0,-1 1 0 0 0,1 0 1 0 0,-1-1-1 0 0,0 1 0 0 0,0 0 0 0 0,0 0 0 0 0,0-1 0 0 0,0 1 0 0 0,0 0 0 0 0,0-1 0 0 0,0 1 1 0 0,-1 0-1 0 0,1-1 0 0 0,-1 1 0 0 0,1 0 0 0 0,-1-1 0 0 0,0 1 0 0 0,1-1 0 0 0,-1 1 1 0 0,0-1-1 0 0,0 1 0 0 0,0-1 0 0 0,0 1 0 0 0,0-1 0 0 0,-1 0 0 0 0,-1 2 0 0 0,-13 11 237 0 0,3-2-87 0 0,0 0 1 0 0,-1-2-1 0 0,-22 14 0 0 0,30-21-145 0 0,0 0-1 0 0,0-1 1 0 0,0 1-1 0 0,0-1 1 0 0,-1-1 0 0 0,1 1-1 0 0,-11 0 1 0 0,-58 7 234 0 0,30-3-143 0 0,-55 0-1 0 0,88-6-122 0 0,1-1 1 0 0,0 0-1 0 0,-1 0 1 0 0,1-1-1 0 0,0 0 1 0 0,0-1-1 0 0,0-1 1 0 0,0 0-1 0 0,1 0 1 0 0,-11-6-1 0 0,19 9-283 0 0,0-1 0 0 0,0 1 0 0 0,0-1-1 0 0,0 1 1 0 0,1-1 0 0 0,-1 0 0 0 0,1 0-1 0 0,-1 0 1 0 0,1 0 0 0 0,-1 0-1 0 0,0-2 1 0 0</inkml:trace>
</inkml:ink>
</file>

<file path=ppt/ink/ink6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1:20:16.110"/>
    </inkml:context>
    <inkml:brush xml:id="br0">
      <inkml:brushProperty name="width" value="0.1" units="cm"/>
      <inkml:brushProperty name="height" value="0.1" units="cm"/>
    </inkml:brush>
  </inkml:definitions>
  <inkml:trace contextRef="#ctx0" brushRef="#br0">234 183 2192 0 0,'82'-60'1290'0'0,"-62"39"-526"0"0,-19 20-734 0 0,0 0 1 0 0,-1-1-1 0 0,1 1 0 0 0,-1 0 0 0 0,1 0 0 0 0,-1-1 0 0 0,0 1 0 0 0,0 0 0 0 0,0-1 0 0 0,1 1 1 0 0,-1 0-1 0 0,0-1 0 0 0,0 1 0 0 0,-1-3 0 0 0,1-8 434 0 0,2-3 673 0 0,-2 10-428 0 0,0 1-227 0 0,0-1 30 0 0,0 2-207 0 0,0 1 0 0 0,0-1 79 0 0,0 0-163 0 0,0 2-84 0 0,-2-5 116 0 0,-4-5-23 0 0,-1 6-146 0 0,2 3-47 0 0,-2 1-34 0 0,1 0-1 0 0,-1 1 1 0 0,1-1-1 0 0,-1 2 1 0 0,1-1-1 0 0,-1 1 1 0 0,1 0 0 0 0,-1 0-1 0 0,1 0 1 0 0,0 1-1 0 0,-1 0 1 0 0,1 1-1 0 0,0-1 1 0 0,0 1-1 0 0,1 0 1 0 0,-8 5 0 0 0,-13 10-1 0 0,1 0 0 0 0,-25 25 1 0 0,31-27 5 0 0,8-7-5 0 0,0 1-1 0 0,1 0 1 0 0,1 1 0 0 0,0 0 0 0 0,-8 13-1 0 0,14-20-1 0 0,1 0 0 0 0,-1 1 0 0 0,1-1 0 0 0,0 1 0 0 0,0-1 0 0 0,0 1-1 0 0,1 0 1 0 0,0 0 0 0 0,0-1 0 0 0,0 1 0 0 0,1 0 0 0 0,-1 0 0 0 0,1 0-1 0 0,0 0 1 0 0,0 0 0 0 0,1 0 0 0 0,1 8 0 0 0,4-4-5 0 0,6 1 12 0 0,-5-5-2 0 0,-4-3-3 0 0,0 0-1 0 0,1 0 1 0 0,-1-1-1 0 0,1 1 1 0 0,0-1-1 0 0,-1 1 0 0 0,1-1 1 0 0,0-1-1 0 0,0 1 1 0 0,0 0-1 0 0,0-1 1 0 0,0 0-1 0 0,6 0 0 0 0,32-3 6 0 0,-17-1 3 0 0,-8 2 6 0 0,24-4-12 0 0,179-14 36 0 0,-195 20-36 0 0,1 2 1 0 0,-1 0-1 0 0,28 6 1 0 0,-38-4-5 0 0,-1 0 1 0 0,1 1-1 0 0,19 9 0 0 0,-30-12-1 0 0,0 0-1 0 0,0 1 0 0 0,0-1 0 0 0,0 1 1 0 0,0 0-1 0 0,-1 0 0 0 0,1 0 1 0 0,-1 0-1 0 0,0 1 0 0 0,0-1 1 0 0,4 7-1 0 0,1 13 1 0 0,-9-6 3 0 0,1-14 7 0 0,-1 0 0 0 0,0 0-1 0 0,0 0 1 0 0,0 0 0 0 0,0 0 0 0 0,-1 0 0 0 0,1 0 0 0 0,-5 5 0 0 0,3-4 18 0 0,-1 0 0 0 0,1 0 1 0 0,-2 0-1 0 0,1-1 0 0 0,0 1 0 0 0,0-1 1 0 0,-1 0-1 0 0,-5 2 0 0 0,0 0 40 0 0,-1 0 0 0 0,1-1 0 0 0,-1-1 0 0 0,0 0 0 0 0,0 0 0 0 0,-12 0 0 0 0,7 1 71 0 0,-1 0 1 0 0,1 1 0 0 0,0 1 0 0 0,-29 14 0 0 0,-20 7 182 0 0,-7-7 40 0 0,60-18-335 0 0,0 0-1 0 0,-1-1 0 0 0,1 0 1 0 0,-1-1-1 0 0,1 0 1 0 0,-13-3-1 0 0,8 1 53 0 0,1-1 0 0 0,-30-9 0 0 0,40 10-86 0 0,0-1-1 0 0,0 0 0 0 0,0 0 0 0 0,1 0 1 0 0,-9-6-1 0 0,-5-13-436 0 0,22 14-1846 0 0</inkml:trace>
</inkml:ink>
</file>

<file path=ppt/ink/ink6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1:20:16.629"/>
    </inkml:context>
    <inkml:brush xml:id="br0">
      <inkml:brushProperty name="width" value="0.1" units="cm"/>
      <inkml:brushProperty name="height" value="0.1" units="cm"/>
    </inkml:brush>
  </inkml:definitions>
  <inkml:trace contextRef="#ctx0" brushRef="#br0">289 1 4329 0 0,'-55'2'4982'0'0,"-16"11"-4949"0"0,24 3 370 0 0,39-13-325 0 0,0 1 0 0 0,0 0-1 0 0,1 1 1 0 0,-1-1-1 0 0,1 1 1 0 0,0 1-1 0 0,0-1 1 0 0,1 1-1 0 0,0 1 1 0 0,0-1 0 0 0,0 1-1 0 0,1 0 1 0 0,0 0-1 0 0,-8 15 1 0 0,12-19-59 0 0,-1 1-1 0 0,1 0 1 0 0,0 0 0 0 0,0 0 0 0 0,0 0 0 0 0,0 1-1 0 0,1-1 1 0 0,0 0 0 0 0,-1 0 0 0 0,2 0 0 0 0,-1 0-1 0 0,0 1 1 0 0,1-1 0 0 0,0 0 0 0 0,0 0 0 0 0,0 0 0 0 0,2 4-1 0 0,-1-3-13 0 0,1 0-1 0 0,0 0 0 0 0,0-1 0 0 0,0 1 1 0 0,1-1-1 0 0,-1 0 0 0 0,1 0 0 0 0,0 0 1 0 0,8 6-1 0 0,-5-6 35 0 0,1 1 0 0 0,0-1 0 0 0,0-1-1 0 0,0 1 1 0 0,1-2 0 0 0,-1 1 0 0 0,1-1 0 0 0,0 0 0 0 0,-1-1 0 0 0,14 1 0 0 0,28 6 29 0 0,165 30 136 0 0,-213-38-204 0 0,30 5-3 0 0,1 0 1 0 0,-1 2-1 0 0,0 2 0 0 0,37 15 1 0 0,-63-21 3 0 0,-1 0 1 0 0,1 0 0 0 0,0 1 0 0 0,-1 0 0 0 0,0 0-1 0 0,0 0 1 0 0,0 1 0 0 0,-1 0 0 0 0,1 0 0 0 0,-1 0-1 0 0,0 0 1 0 0,6 12 0 0 0,-9-14-1 0 0,1 1 0 0 0,-1 0 1 0 0,0-1-1 0 0,0 1 0 0 0,0 0 0 0 0,0 0 1 0 0,0 0-1 0 0,-1 0 0 0 0,0 0 0 0 0,0 0 1 0 0,0 0-1 0 0,0 0 0 0 0,-1-1 0 0 0,1 1 1 0 0,-1 0-1 0 0,0 0 0 0 0,0 0 0 0 0,-1 0 1 0 0,1-1-1 0 0,-1 1 0 0 0,-3 5 0 0 0,0-1 6 0 0,-1 1-1 0 0,0-2 1 0 0,0 1-1 0 0,-1-1 1 0 0,-11 10-1 0 0,1-4 42 0 0,-1-1-1 0 0,-36 19 0 0 0,13-8 34 0 0,28-16-19 0 0,-1 0 0 0 0,1-1 0 0 0,-20 5 1 0 0,9-4 102 0 0,-2-2 1 0 0,-38 5-1 0 0,33-12-99 0 0,-19-15 160 0 0,46 15-255 0 0,0 0 1 0 0,0-1 0 0 0,0 1-1 0 0,0-1 1 0 0,0 0-1 0 0,1 0 1 0 0,-1 0-1 0 0,1 0 1 0 0,0-1-1 0 0,0 1 1 0 0,0-1-1 0 0,0 0 1 0 0,1 1-1 0 0,-1-2 1 0 0,-2-5-1 0 0,5 8-74 0 0,1 0 0 0 0,-1 0 1 0 0,1 0-1 0 0,-1 0 0 0 0,1 0 0 0 0,0 0 0 0 0,0 0 1 0 0,0 0-1 0 0,0 0 0 0 0,2-3 0 0 0,1 1-460 0 0</inkml:trace>
</inkml:ink>
</file>

<file path=ppt/ink/ink6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1:20:17.820"/>
    </inkml:context>
    <inkml:brush xml:id="br0">
      <inkml:brushProperty name="width" value="0.1" units="cm"/>
      <inkml:brushProperty name="height" value="0.1" units="cm"/>
    </inkml:brush>
  </inkml:definitions>
  <inkml:trace contextRef="#ctx0" brushRef="#br0">0 266 1992 0 0,'22'12'2622'0'0,"-16"-10"-2410"0"0,0 1 0 0 0,-1 0-1 0 0,0 0 1 0 0,0 0 0 0 0,0 1 0 0 0,0 0 0 0 0,0 0 0 0 0,7 8 0 0 0,2 6 428 0 0,-1 0 0 0 0,20 34-1 0 0,-1 14 63 0 0,7 37-224 0 0,-15-35-369 0 0,-21-57-97 0 0,4 10 7 0 0,19 59 31 0 0,-16-48-24 0 0,-4-11-3 0 0,-3-15 5 0 0,1 5 22 0 0,-5-10 30 0 0,-3-4 10 0 0,-4-5-22 0 0,1-4-32 0 0,-14-18-22 0 0,5 11-11 0 0,-62-89 22 0 0,63 84-15 0 0,-6-13-7 0 0,9 16-3 0 0,4 6 2 0 0,-4-5 9 0 0,1-1 0 0 0,1 0 1 0 0,1-1-1 0 0,1 0 0 0 0,1 0 1 0 0,1-1-1 0 0,1 0 1 0 0,1 0-1 0 0,-2-33 0 0 0,6 43-5 0 0,1 1 0 0 0,0 0-1 0 0,0 0 1 0 0,1 0-1 0 0,0-1 1 0 0,1 2-1 0 0,1-1 1 0 0,0 0-1 0 0,0 1 1 0 0,11-19 0 0 0,-9 21-2 0 0,0 0 1 0 0,1 0 0 0 0,0 1-1 0 0,0-1 1 0 0,1 1 0 0 0,0 1 0 0 0,1 0-1 0 0,9-7 1 0 0,-3 4 3 0 0,1 1 0 0 0,0 1 0 0 0,1 0 0 0 0,21-7 0 0 0,-29 12 5 0 0,1 0-1 0 0,0 1 0 0 0,1 0 1 0 0,-1 0-1 0 0,11 1 1 0 0,-13 2-6 0 0,-1 0 1 0 0,0 0-1 0 0,-1 1 1 0 0,1 0-1 0 0,0 1 1 0 0,0 0-1 0 0,-1 0 1 0 0,0 0-1 0 0,1 1 1 0 0,6 5-1 0 0,-7-4-4 0 0,-1 1 0 0 0,0 0 0 0 0,0 0 0 0 0,0 0-1 0 0,-1 1 1 0 0,0-1 0 0 0,0 1 0 0 0,0 0 0 0 0,-1 0 0 0 0,4 13 0 0 0,-3-7 6 0 0,-1 0 0 0 0,0 0 0 0 0,-1 1 0 0 0,0-1 1 0 0,-1 21-1 0 0,-5-2 7 0 0,-13 17 31 0 0,10-34-32 0 0,0-2-1 0 0,-1 1 0 0 0,-1-1 1 0 0,0 0-1 0 0,-1-1 1 0 0,-13 13-1 0 0,-9 7 24 0 0,21-20-29 0 0,0-1 1 0 0,0 0-1 0 0,-1 0 0 0 0,-1-1 0 0 0,0-1 0 0 0,-16 9 1 0 0,-14 3 58 0 0,-103 56 176 0 0,146-77-243 0 0,1 0 0 0 0,-1 0 1 0 0,0 0-1 0 0,0 0 1 0 0,1 0-1 0 0,-1 0 0 0 0,0 0 1 0 0,0 0-1 0 0,1 0 0 0 0,-1 0 1 0 0,0 0-1 0 0,0 0 0 0 0,1 0 1 0 0,-1 0-1 0 0,0 0 0 0 0,0 0 1 0 0,1 0-1 0 0,-1 1 0 0 0,0-1 1 0 0,0 0-1 0 0,1 0 0 0 0,-1 0 1 0 0,0 0-1 0 0,0 0 1 0 0,0 1-1 0 0,0-1 0 0 0,1 0 1 0 0,-1 0-1 0 0,0 0 0 0 0,0 1 1 0 0,0-1-1 0 0,0 0 0 0 0,0 0 1 0 0,0 1-1 0 0,1-1 0 0 0,-1 0 1 0 0,0 0-1 0 0,0 1 0 0 0,0-1 1 0 0,0 0-1 0 0,0 0 0 0 0,0 1 1 0 0,0-1-1 0 0,0 0 0 0 0,0 0 1 0 0,0 1-1 0 0,0-1 1 0 0,0 0-1 0 0,0 0 0 0 0,0 1 1 0 0,-1-1-1 0 0,1 0 0 0 0,0 0 1 0 0,0 1-1 0 0,0-1 0 0 0,0 0 1 0 0,0 0-1 0 0,0 0 0 0 0,-1 1 1 0 0,1-1-1 0 0,0 0 0 0 0,0 0 1 0 0,0 0-1 0 0,-1 0 0 0 0,1 1 1 0 0,36 4 14 0 0,-18-2 3 0 0,86 10-173 0 0,-58-9-161 0 0,-17-3 6 0 0,-20-1-822 0 0,1 1-3247 0 0</inkml:trace>
</inkml:ink>
</file>

<file path=ppt/ink/ink6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1:20:18.197"/>
    </inkml:context>
    <inkml:brush xml:id="br0">
      <inkml:brushProperty name="width" value="0.1" units="cm"/>
      <inkml:brushProperty name="height" value="0.1" units="cm"/>
    </inkml:brush>
  </inkml:definitions>
  <inkml:trace contextRef="#ctx0" brushRef="#br0">95 153 2737 0 0,'30'-19'2625'0'0,"-22"14"161"0"0,-7 0-2781 0 0,-2 2 405 0 0,2 0-223 0 0,0 0-1 0 0,0 1 1 0 0,0-1-1 0 0,1 0 1 0 0,-1 0-1 0 0,1 1 1 0 0,-1-1 0 0 0,1 1-1 0 0,4-5 1 0 0,10-18-204 0 0,-15 23 24 0 0,-1 0 0 0 0,1 0 0 0 0,-1 0 0 0 0,1 0 0 0 0,-1 0 0 0 0,0 1 0 0 0,0-1 0 0 0,0 0 0 0 0,0 0 0 0 0,-1 0 0 0 0,1 0 0 0 0,0 0 0 0 0,-1 0 0 0 0,1 0 0 0 0,-1 0 0 0 0,0 1 0 0 0,1-1 0 0 0,-1 0 0 0 0,0 0 0 0 0,0 1 0 0 0,0-1 0 0 0,0 1 1 0 0,-1-1-1 0 0,1 1 0 0 0,0-1 0 0 0,-1 1 0 0 0,1 0 0 0 0,-1-1 0 0 0,1 1 0 0 0,-1 0 0 0 0,0 0 0 0 0,1 0 0 0 0,-1 0 0 0 0,0 1 0 0 0,0-1 0 0 0,1 0 0 0 0,-1 1 0 0 0,0-1 0 0 0,-4 1 0 0 0,2-2 6 0 0,1 1 0 0 0,-1 0 0 0 0,0 1 0 0 0,0-1 0 0 0,0 1 0 0 0,0-1 0 0 0,0 1 0 0 0,0 1 0 0 0,0-1 0 0 0,0 0 0 0 0,0 1 0 0 0,0 0 0 0 0,1 0 0 0 0,-1 0 0 0 0,0 0 0 0 0,0 1 0 0 0,1-1 0 0 0,-6 4 0 0 0,2 2 93 0 0,0 0 0 0 0,0 0 0 0 0,0 1 0 0 0,-6 10 0 0 0,12-16-93 0 0,0-1 1 0 0,0 1 0 0 0,0 0-1 0 0,0 0 1 0 0,0 0 0 0 0,0 0-1 0 0,1 0 1 0 0,-1 0 0 0 0,1 0-1 0 0,-1 0 1 0 0,1 0 0 0 0,0 0-1 0 0,0 0 1 0 0,0 0 0 0 0,0 0-1 0 0,0 0 1 0 0,0 0 0 0 0,0 0-1 0 0,1 0 1 0 0,-1 0 0 0 0,1 0-1 0 0,0 0 1 0 0,-1 0 0 0 0,1 0 0 0 0,2 3-1 0 0,3 3 5 0 0,1 0 0 0 0,0-1 0 0 0,0 0 0 0 0,1 0 0 0 0,0 0 0 0 0,0-1-1 0 0,1-1 1 0 0,0 1 0 0 0,0-1 0 0 0,0-1 0 0 0,0 1 0 0 0,11 2 0 0 0,-3-1-164 0 0,0-2 1 0 0,0 0-1 0 0,1 0 0 0 0,-1-2 1 0 0,1 0-1 0 0,22-1 0 0 0,-13-1-475 0 0,0-1-1 0 0,0-2 0 0 0,0-1 0 0 0,36-9 1 0 0,-16-2-123 0 0</inkml:trace>
</inkml:ink>
</file>

<file path=ppt/ink/ink6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1:20:18.697"/>
    </inkml:context>
    <inkml:brush xml:id="br0">
      <inkml:brushProperty name="width" value="0.1" units="cm"/>
      <inkml:brushProperty name="height" value="0.1" units="cm"/>
    </inkml:brush>
  </inkml:definitions>
  <inkml:trace contextRef="#ctx0" brushRef="#br0">184 4 3657 0 0,'-8'-1'1489'0'0,"2"0"-1231"0"0,0 0 1 0 0,0 1-1 0 0,0 0 1 0 0,0 0-1 0 0,0 0 0 0 0,0 1 1 0 0,1 0-1 0 0,-1 0 0 0 0,0 0 1 0 0,0 1-1 0 0,1 0 0 0 0,-1 0 1 0 0,-8 4-1 0 0,5-1-233 0 0,-1-1 151 0 0,1 1 0 0 0,0 0 0 0 0,0 1 0 0 0,-10 7 0 0 0,18-12-141 0 0,-1 0-1 0 0,1 1 1 0 0,-1-1 0 0 0,1 0-1 0 0,-1 1 1 0 0,1 0-1 0 0,0-1 1 0 0,-1 1 0 0 0,1 0-1 0 0,0 0 1 0 0,0 0-1 0 0,0-1 1 0 0,1 1 0 0 0,-1 0-1 0 0,0 0 1 0 0,1 0-1 0 0,-1 0 1 0 0,1 0 0 0 0,0 1-1 0 0,0-1 1 0 0,0 0-1 0 0,0 0 1 0 0,0 0 0 0 0,0 0-1 0 0,0 0 1 0 0,1 0-1 0 0,-1 0 1 0 0,1 2 0 0 0,1-1-14 0 0,-1 0 1 0 0,1 0-1 0 0,-1 0 1 0 0,1 0-1 0 0,0 0 1 0 0,0 0 0 0 0,0-1-1 0 0,1 1 1 0 0,-1-1-1 0 0,0 0 1 0 0,6 4-1 0 0,1-1 1 0 0,0 0 0 0 0,0-1-1 0 0,1 1 1 0 0,18 4-1 0 0,-1 0 45 0 0,-24-8-61 0 0,2 0 0 0 0,-1 0 0 0 0,0-1 0 0 0,0 1 0 0 0,0-1 1 0 0,0 0-1 0 0,0 0 0 0 0,0 0 0 0 0,1-1 0 0 0,-1 0 0 0 0,0 1 0 0 0,0-1 1 0 0,0-1-1 0 0,0 1 0 0 0,-1 0 0 0 0,1-1 0 0 0,0 0 0 0 0,0 0 0 0 0,6-5 1 0 0,-8 6-7 0 0,-1 0 0 0 0,1-1 0 0 0,0 1 0 0 0,-1 0 0 0 0,1-1 0 0 0,-1 0 0 0 0,1 1 0 0 0,-1-1 0 0 0,0 0 0 0 0,0 1 0 0 0,0-1 0 0 0,0 0 1 0 0,0 0-1 0 0,0 0 0 0 0,0 0 0 0 0,0 0 0 0 0,-1 0 0 0 0,1 0 0 0 0,-1 0 0 0 0,0 0 0 0 0,0-1 0 0 0,1 1 0 0 0,-1 0 0 0 0,0 0 0 0 0,-1 0 0 0 0,1 0 1 0 0,0 0-1 0 0,-1 0 0 0 0,1 0 0 0 0,-1-1 0 0 0,0 1 0 0 0,1 0 0 0 0,-1 1 0 0 0,0-1 0 0 0,0 0 0 0 0,0 0 0 0 0,-1 0 0 0 0,0-1 0 0 0,-3-4 1 0 0,-23-20 22 0 0,21 21-25 0 0,2-6 0 0 0,4 3 3 0 0,1 3 2 0 0,11 6 50 0 0,14 0 33 0 0,-10 4-35 0 0,-1 0-1 0 0,-1 0 1 0 0,1 1-1 0 0,-1 1 1 0 0,1 0-1 0 0,-2 1 1 0 0,1 0 0 0 0,-1 1-1 0 0,0 1 1 0 0,17 15-1 0 0,8 12 143 0 0,53 65-1 0 0,-60-63-68 0 0,-1 1-1 0 0,-2 2 0 0 0,33 66 1 0 0,-51-88-87 0 0,-1 0 1 0 0,0 1-1 0 0,-2 0 1 0 0,0 0-1 0 0,4 29 0 0 0,-10-46-35 0 0,1 0 0 0 0,-1 0 0 0 0,0 0 0 0 0,-1 0 0 0 0,1 0 0 0 0,0 0 0 0 0,-1 0 0 0 0,0 0 0 0 0,1 0 0 0 0,-1 0 0 0 0,0-1 0 0 0,0 1 0 0 0,-1 0 0 0 0,1 0 0 0 0,-1-1 0 0 0,1 1 0 0 0,-1-1 0 0 0,0 0 0 0 0,0 1 0 0 0,0-1 0 0 0,0 0 0 0 0,0 0 0 0 0,-1 0 0 0 0,1 0 0 0 0,-1 0 0 0 0,1-1 0 0 0,-1 1 0 0 0,1-1 0 0 0,-1 0 0 0 0,0 0 0 0 0,-3 1 0 0 0,-5 2 3 0 0,0-2 0 0 0,-1 0 0 0 0,1 0-1 0 0,-1-1 1 0 0,1 0 0 0 0,-20-1 0 0 0,9-2 1 0 0,-10-2 5 0 0,1-2 3 0 0,-16-5 8 0 0,-6-1 4 0 0,18 6-14 0 0,1-3 7 0 0,31 7-15 0 0,0 1 0 0 0,-1 0 0 0 0,1 0 0 0 0,-1 0 0 0 0,1 1 0 0 0,-1-1 1 0 0,1 1-1 0 0,-8 0 0 0 0,3-4 25 0 0,5-2-26 0 0,4 0 6 0 0,1 4 8 0 0,71-18-14 0 0,103-14-1 0 0,-127 28-308 0 0,78 2-1 0 0,-127 4 308 0 0,35 0-115 0 0,-9 0-55 0 0,0-2-151 0 0</inkml:trace>
</inkml:ink>
</file>

<file path=ppt/ink/ink6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1:20:25.353"/>
    </inkml:context>
    <inkml:brush xml:id="br0">
      <inkml:brushProperty name="width" value="0.1" units="cm"/>
      <inkml:brushProperty name="height" value="0.1" units="cm"/>
    </inkml:brush>
  </inkml:definitions>
  <inkml:trace contextRef="#ctx0" brushRef="#br0">141 53 2881 0 0,'3'-16'385'0'0,"-3"15"-298"0"0,1 0-1 0 0,-1 0 1 0 0,1 0-1 0 0,-1 0 1 0 0,0 0-1 0 0,0 0 1 0 0,1 1-1 0 0,-1-1 0 0 0,0 0 1 0 0,0 0-1 0 0,0 0 1 0 0,0 0-1 0 0,0 0 1 0 0,0 0-1 0 0,0 0 1 0 0,0 0-1 0 0,-1 0 1 0 0,1 0-1 0 0,0 0 1 0 0,-1 0-1 0 0,1 1 1 0 0,0-1-1 0 0,-1 0 1 0 0,1 0-1 0 0,-1 0 1 0 0,1 1-1 0 0,-1-1 1 0 0,1 0-1 0 0,-1 0 1 0 0,0 1-1 0 0,1-1 1 0 0,-1 1-1 0 0,-2-2 1 0 0,2 1 152 0 0,-1-1 31 0 0,0 0-85 0 0,0 1-93 0 0,0 1-17 0 0,0 0-31 0 0,-13 2 74 0 0,3 12-78 0 0,-3 6 17 0 0,-23 22 22 0 0,22-21-24 0 0,10 5 47 0 0,2-1 35 0 0,-4 10 30 0 0,6 25 186 0 0,-2 14-33 0 0,2-62-234 0 0,1 0 0 0 0,0 0-1 0 0,2 23 1 0 0,0-19-73 0 0,2 1 0 0 0,0-1 1 0 0,2 0-1 0 0,-1 0 0 0 0,2 0 1 0 0,0 0-1 0 0,1-1 1 0 0,0 0-1 0 0,1-1 0 0 0,1 0 1 0 0,0 0-1 0 0,1 0 0 0 0,1-1 1 0 0,0-1-1 0 0,18 17 1 0 0,-3-5-33 0 0,-11-11-4 0 0,3 1-46 0 0</inkml:trace>
</inkml:ink>
</file>

<file path=ppt/ink/ink6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1:20:25.821"/>
    </inkml:context>
    <inkml:brush xml:id="br0">
      <inkml:brushProperty name="width" value="0.1" units="cm"/>
      <inkml:brushProperty name="height" value="0.1" units="cm"/>
    </inkml:brush>
  </inkml:definitions>
  <inkml:trace contextRef="#ctx0" brushRef="#br0">211 57 3761 0 0,'-1'-3'39'0'0,"1"1"30"0"0,0 0 0 0 0,0 0 0 0 0,0 1 0 0 0,0-1 0 0 0,-1 0 0 0 0,1 0 0 0 0,-1 1 0 0 0,1-1 0 0 0,-1 0 0 0 0,0 0 1 0 0,0 1-1 0 0,0-1 0 0 0,0 1 0 0 0,0-1 0 0 0,0 1 0 0 0,0-1 0 0 0,0 1 0 0 0,-1 0 0 0 0,1-1 0 0 0,-1 1 0 0 0,1 0 0 0 0,-1 0 0 0 0,1 0 0 0 0,-1 0 0 0 0,1 0 0 0 0,-1 1 1 0 0,0-1-1 0 0,1 0 0 0 0,-1 1 0 0 0,0-1 0 0 0,0 1 0 0 0,0 0 0 0 0,-2-1 0 0 0,-11-4 258 0 0,-11-1 60 0 0,7 11-27 0 0,6 2-261 0 0,-7 5 0 0 0,-7 4-37 0 0,-13 2-22 0 0,33-15-35 0 0,4-2-1 0 0,3-1 3 0 0,40 4-5 0 0,0-3 0 0 0,0-1 0 0 0,47-7 1 0 0,-1-3 22 0 0,-30 2 17 0 0,-45 7-30 0 0,0 0 17 0 0,-1 1 0 0 0,0 0 0 0 0,0 0 1 0 0,0 1-1 0 0,0 1 0 0 0,15 4 0 0 0,-21-5 0 0 0,0 0-1 0 0,-1 0 0 0 0,1 1 0 0 0,0 0 1 0 0,-1-1-1 0 0,1 1 0 0 0,-1 1 1 0 0,0-1-1 0 0,4 3 0 0 0,-6-3-1 0 0,0-1-1 0 0,0 0 0 0 0,0 0 0 0 0,0 1 1 0 0,0-1-1 0 0,0 1 0 0 0,-1-1 1 0 0,1 1-1 0 0,0-1 0 0 0,-1 1 0 0 0,1-1 1 0 0,-1 1-1 0 0,1 0 0 0 0,-1-1 1 0 0,0 1-1 0 0,0 0 0 0 0,0-1 0 0 0,0 1 1 0 0,0 0-1 0 0,0-1 0 0 0,0 1 1 0 0,-1 1-1 0 0,-2 6 87 0 0,-7 3 38 0 0,-26 11 287 0 0,23-16-159 0 0,-6 3-126 0 0,1 0 0 0 0,-1-2 0 0 0,-33 11-1 0 0,46-16-154 0 0,-1-2-1 0 0,0 1 0 0 0,0-1 1 0 0,0 0-1 0 0,0 0 0 0 0,0-1 1 0 0,0 1-1 0 0,0-2 0 0 0,-1 1 1 0 0,1-1-1 0 0,0 0 0 0 0,0-1 1 0 0,1 1-1 0 0,-8-4 0 0 0,8 3-78 0 0,5 0 15 0 0,-1 1 0 0 0,0 0 0 0 0,0 0-1 0 0,-1 0 1 0 0,1 0 0 0 0,0 0-1 0 0,0 0 1 0 0,0 1 0 0 0,0-1 0 0 0,-1 1-1 0 0,1 0 1 0 0,0-1 0 0 0,-1 1 0 0 0,1 0-1 0 0,0 0 1 0 0,0 1 0 0 0,-5 0 0 0 0,-7-4-539 0 0,9 1 161 0 0,2 2 115 0 0,2 4-152 0 0</inkml:trace>
</inkml:ink>
</file>

<file path=ppt/ink/ink6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1:20:26.223"/>
    </inkml:context>
    <inkml:brush xml:id="br0">
      <inkml:brushProperty name="width" value="0.1" units="cm"/>
      <inkml:brushProperty name="height" value="0.1" units="cm"/>
    </inkml:brush>
  </inkml:definitions>
  <inkml:trace contextRef="#ctx0" brushRef="#br0">1 1 3889 0 0,'5'62'4369'0'0,"-3"-27"-4142"0"0,11 57 1 0 0,-6-60-133 0 0,-6-24-26 0 0,1 1 0 0 0,0 0-1 0 0,0 0 1 0 0,7 14 0 0 0,-7-18-98 0 0,1 0 1 0 0,0 0-1 0 0,1-1 1 0 0,-1 1-1 0 0,1-1 1 0 0,5 5 0 0 0,-4-4-68 0 0,12 9 28 0 0,-1-9-1042 0 0,-2-2-2416 0 0</inkml:trace>
</inkml:ink>
</file>

<file path=ppt/ink/ink6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19:31:10.212"/>
    </inkml:context>
    <inkml:brush xml:id="br0">
      <inkml:brushProperty name="width" value="0.05" units="cm"/>
      <inkml:brushProperty name="height" value="0.05" units="cm"/>
    </inkml:brush>
  </inkml:definitions>
  <inkml:trace contextRef="#ctx0" brushRef="#br0">34 463 5353 0 0,'-7'-19'1081'0'0,"0"0"1"0"0,2-1-1 0 0,0 1 0 0 0,1-1 0 0 0,-2-36 0 0 0,6 49-1026 0 0,0 1 0 0 0,1-1-1 0 0,0 0 1 0 0,0 1 0 0 0,0-1 0 0 0,1 1-1 0 0,0-1 1 0 0,0 1 0 0 0,1 0-1 0 0,0 0 1 0 0,0 0 0 0 0,0 0 0 0 0,0 1-1 0 0,1-1 1 0 0,0 1 0 0 0,1 0 0 0 0,-1 0-1 0 0,1 0 1 0 0,0 0 0 0 0,0 1-1 0 0,0 0 1 0 0,6-3 0 0 0,25-15 109 0 0,1 2 0 0 0,1 2 0 0 0,75-25 0 0 0,127-20-261 0 0,-197 57-1099 0 0,-29 4 910 0 0,-3 0 119 0 0,8 3-223 0 0,-7 9-1690 0 0,-4-2-2338 0 0</inkml:trace>
  <inkml:trace contextRef="#ctx0" brushRef="#br0" timeOffset="1">70 600 5417 0 0,'6'-13'5425'0'0,"2"12"-5377"0"0,3-2-24 0 0,0 0-24 0 0,-3-2 0 0 0,2-1 0 0 0,11-9 16 0 0,1 4-8 0 0,8 3 8 0 0,-16 5 24 0 0,12-7-72 0 0,-3-1-104 0 0,8 19 0 0 0,-2-9-288 0 0,-5 0 376 0 0,2-1 8 0 0,-4 4-296 0 0,16-2-208 0 0</inkml:trace>
</inkml:ink>
</file>

<file path=ppt/ink/ink6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1:20:26.599"/>
    </inkml:context>
    <inkml:brush xml:id="br0">
      <inkml:brushProperty name="width" value="0.1" units="cm"/>
      <inkml:brushProperty name="height" value="0.1" units="cm"/>
    </inkml:brush>
  </inkml:definitions>
  <inkml:trace contextRef="#ctx0" brushRef="#br0">148 2 3777 0 0,'-4'-1'198'0'0,"0"0"-1"0"0,0 1 1 0 0,0 0 0 0 0,0 0 0 0 0,0 0-1 0 0,1 1 1 0 0,-1-1 0 0 0,0 1 0 0 0,0 0-1 0 0,0 0 1 0 0,1 0 0 0 0,-1 0 0 0 0,0 1-1 0 0,1 0 1 0 0,-1-1 0 0 0,1 1 0 0 0,0 1-1 0 0,0-1 1 0 0,-1 0 0 0 0,1 1 0 0 0,1-1-1 0 0,-4 5 1 0 0,-2 1-149 0 0,0 1-1 0 0,1 0 1 0 0,0 0 0 0 0,0 1 0 0 0,1 0-1 0 0,-6 14 1 0 0,11-22-33 0 0,0 0 0 0 0,0 0 1 0 0,0 1-1 0 0,0-1 0 0 0,1 0 1 0 0,-1 0-1 0 0,1 0 0 0 0,-1 0 0 0 0,1 1 1 0 0,0-1-1 0 0,0 0 0 0 0,0 0 0 0 0,0 1 1 0 0,0-1-1 0 0,1 0 0 0 0,-1 0 1 0 0,1 0-1 0 0,-1 0 0 0 0,1 1 0 0 0,0-1 1 0 0,0 0-1 0 0,1 3 0 0 0,0-3-2 0 0,1 1 0 0 0,-1-1 0 0 0,1 0 0 0 0,-1 1 0 0 0,1-1 0 0 0,0-1 0 0 0,0 1 0 0 0,0 0-1 0 0,0 0 1 0 0,0-1 0 0 0,0 0 0 0 0,0 0 0 0 0,5 1 0 0 0,4 1 10 0 0,0 0 0 0 0,1-2 0 0 0,-1 0 0 0 0,1 0 0 0 0,0-1 0 0 0,22-3 0 0 0,-17 0 8 0 0,0-1-1 0 0,0-1 0 0 0,-1-1 1 0 0,0-1-1 0 0,0 0 0 0 0,29-18 1 0 0,-31 15-73 0 0,0 0 1 0 0,-1-1-1 0 0,25-25 1 0 0,-23 11-703 0 0,-14 14 351 0 0,-4 3 272 0 0,2 7 42 0 0,-1 0 0 0 0,1 0 0 0 0,-1 0-1 0 0,1 0 1 0 0,-1 0 0 0 0,0 0 0 0 0,1 1 0 0 0,-1-1 0 0 0,0 0 0 0 0,1 0 0 0 0,-1 1 0 0 0,0-1 0 0 0,0 1 0 0 0,0-1 0 0 0,0 0 0 0 0,0 1-1 0 0,0 0 1 0 0,0-1 0 0 0,0 1 0 0 0,0 0 0 0 0,-2-1 0 0 0,-15-2-2945 0 0</inkml:trace>
</inkml:ink>
</file>

<file path=ppt/ink/ink6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1:20:26.991"/>
    </inkml:context>
    <inkml:brush xml:id="br0">
      <inkml:brushProperty name="width" value="0.1" units="cm"/>
      <inkml:brushProperty name="height" value="0.1" units="cm"/>
    </inkml:brush>
  </inkml:definitions>
  <inkml:trace contextRef="#ctx0" brushRef="#br0">0 46 2481 0 0,'109'103'4726'0'0,"-101"-95"-4620"0"0,0 0 1 0 0,0 1-1 0 0,-1-1 0 0 0,-1 1 1 0 0,1 1-1 0 0,-1-1 1 0 0,-1 1-1 0 0,7 16 0 0 0,-5-3 5 0 0,-1 18 187 0 0,-6-38-276 0 0,1-1 1 0 0,-1 0-1 0 0,0 1 1 0 0,-1-1-1 0 0,1 0 1 0 0,0 1-1 0 0,-1-1 1 0 0,1 0-1 0 0,-1 1 0 0 0,0-1 1 0 0,1 0-1 0 0,-1 0 1 0 0,0 0-1 0 0,0 0 1 0 0,-1 0-1 0 0,1 0 1 0 0,0 0-1 0 0,-1 0 0 0 0,1 0 1 0 0,-1-1-1 0 0,0 1 1 0 0,1 0-1 0 0,-1-1 1 0 0,0 0-1 0 0,-3 3 1 0 0,4-4-9 0 0,-1 0-1 0 0,1 0 1 0 0,0 1 0 0 0,0-1 0 0 0,0 0 0 0 0,-1 0 0 0 0,1 0 0 0 0,0-1 0 0 0,0 1 0 0 0,-1 0 0 0 0,1 0 0 0 0,0-1-1 0 0,0 1 1 0 0,0 0 0 0 0,-2-2 0 0 0,-10-4 18 0 0,9 3-6 0 0,3 3 7 0 0,2-1-27 0 0,-1-1 0 0 0,0 1-1 0 0,0-1 1 0 0,1 1 0 0 0,-1-1 0 0 0,0 1 0 0 0,0-1 0 0 0,0 1-1 0 0,0-1 1 0 0,-1 1 0 0 0,1-1 0 0 0,0 1 0 0 0,-1-1 0 0 0,0-1-1 0 0,1 2-3 0 0,-1-1 0 0 0,1 0-1 0 0,-1 0 1 0 0,1 1 0 0 0,0-1 0 0 0,0 0-1 0 0,0 0 1 0 0,0 1 0 0 0,0-1-1 0 0,0 0 1 0 0,0 0 0 0 0,0 1 0 0 0,1-1-1 0 0,-1 0 1 0 0,2-2 0 0 0,2-4 6 0 0,-1-1 0 0 0,0 0 1 0 0,0 0-1 0 0,-1 0 0 0 0,1-10 1 0 0,-2 11-10 0 0,1 1 1 0 0,0-1 0 0 0,0 0 0 0 0,0 0 0 0 0,1 1 0 0 0,0 0 0 0 0,0-1 0 0 0,6-8 0 0 0,7-4 8 0 0,1 0 0 0 0,19-18 0 0 0,-24 32-3 0 0,-5 3-8 0 0,-4 1 1 0 0,-2-2 1 0 0,-1 3-6 0 0,0 5-6 0 0,0 12 7 0 0,-1 13-4 0 0,2 13 13 0 0,9-7 11 0 0,-4-21-24 0 0,6-2 13 0 0,2-6 10 0 0,14-4 2 0 0,-27-2-15 0 0,5-1 3 0 0,1 0-1 0 0,0 0 0 0 0,0 0 0 0 0,-1-1 1 0 0,1 0-1 0 0,-1 0 0 0 0,1 0 1 0 0,-1-1-1 0 0,0 0 0 0 0,0 0 0 0 0,0-1 1 0 0,-1 0-1 0 0,1 0 0 0 0,-1 0 0 0 0,7-7 1 0 0,0-1 2 0 0,-1 0 1 0 0,-1-1 0 0 0,0 0 0 0 0,0-1-1 0 0,7-15 1 0 0,-15 26-6 0 0,-1 1 0 0 0,0 0 0 0 0,0 0 0 0 0,0-1 0 0 0,0 1 0 0 0,0 0 0 0 0,0-1 0 0 0,-1 1 0 0 0,1-1 0 0 0,-1 1 0 0 0,1-1 0 0 0,-1 1 0 0 0,0-1 0 0 0,0 1 0 0 0,0-1 0 0 0,-1 1 0 0 0,1-1 0 0 0,0 1 0 0 0,-1-1 0 0 0,0 1 0 0 0,0-1 0 0 0,1 1 0 0 0,-1 0 0 0 0,-1-1 0 0 0,1 1 0 0 0,-2-2 0 0 0,2 2 0 0 0,-1 0 0 0 0,0 1 0 0 0,0 0 0 0 0,0-1 0 0 0,0 1 0 0 0,0 0 0 0 0,0 0 0 0 0,-1 0 0 0 0,1 0 0 0 0,0 0 0 0 0,-1 0 0 0 0,1 1 0 0 0,0-1 0 0 0,-1 1 0 0 0,1 0 0 0 0,-1 0 0 0 0,1 0 0 0 0,0 0 0 0 0,-1 0 0 0 0,1 0 0 0 0,-1 1 0 0 0,1-1 0 0 0,0 1 0 0 0,-1-1 0 0 0,1 1 0 0 0,0 0 0 0 0,-3 1 0 0 0,-3 1 2 0 0,0 0 1 0 0,1 0-1 0 0,-1 1 0 0 0,1 0 0 0 0,-1 1 1 0 0,1-1-1 0 0,0 1 0 0 0,1 1 0 0 0,-1-1 1 0 0,1 1-1 0 0,0 0 0 0 0,1 1 0 0 0,-1-1 1 0 0,1 1-1 0 0,-4 8 0 0 0,8-13-1 0 0,0-1-1 0 0,0 1 1 0 0,1 0-1 0 0,-1-1 1 0 0,1 1-1 0 0,-1 0 1 0 0,1 0-1 0 0,-1-1 1 0 0,1 1-1 0 0,0 0 0 0 0,0 0 1 0 0,0-1-1 0 0,0 1 1 0 0,0 0-1 0 0,0 0 1 0 0,1 0-1 0 0,-1-1 1 0 0,0 1-1 0 0,1 0 1 0 0,0-1-1 0 0,-1 1 1 0 0,2 1-1 0 0,0 1 7 0 0,1 0 0 0 0,-1-1 0 0 0,1 1 0 0 0,0-1 0 0 0,0 0 0 0 0,0 0 0 0 0,0 0 0 0 0,8 5 0 0 0,23 11 43 0 0,-12-8-23 0 0,10 1-13 0 0,14 2 74 0 0,26 1-43 0 0,-49-12-71 0 0,0-1-1 0 0,0 0 0 0 0,0-2 0 0 0,0-1 0 0 0,43-7 0 0 0,-38 2-82 0 0</inkml:trace>
</inkml:ink>
</file>

<file path=ppt/ink/ink6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1:20:27.426"/>
    </inkml:context>
    <inkml:brush xml:id="br0">
      <inkml:brushProperty name="width" value="0.1" units="cm"/>
      <inkml:brushProperty name="height" value="0.1" units="cm"/>
    </inkml:brush>
  </inkml:definitions>
  <inkml:trace contextRef="#ctx0" brushRef="#br0">197 0 3065 0 0,'0'0'1968'0'0,"-18"27"-1478"0"0,12-20-457 0 0,-1 0 1 0 0,-1 0 0 0 0,1-1 0 0 0,-16 10 0 0 0,8-6 19 0 0,-14 7 148 0 0,-7-4-8 0 0,5-2 339 0 0,15-1-261 0 0,16 0 168 0 0,1-9-414 0 0,0 1 0 0 0,1-1 0 0 0,0 0 0 0 0,-1 0 0 0 0,1 0 0 0 0,-1 0 1 0 0,1 0-1 0 0,0-1 0 0 0,0 1 0 0 0,-1 0 0 0 0,1-1 0 0 0,0 1 0 0 0,3-1 0 0 0,30 7-5 0 0,-24-4-11 0 0,-1-1 1 0 0,1-1-1 0 0,0 1 0 0 0,0-2 0 0 0,0 1 0 0 0,20-4 0 0 0,-13 0 57 0 0,14-1 81 0 0,-13 7 70 0 0,-9-3-123 0 0,-9 0-88 0 0,-1 0-1 0 0,0 0 0 0 0,0 0 0 0 0,0 0 0 0 0,0 0 0 0 0,1 0 0 0 0,-1 0 0 0 0,0 0 0 0 0,0 0 0 0 0,0 0 1 0 0,0 0-1 0 0,1 0 0 0 0,-1 0 0 0 0,0 0 0 0 0,0 0 0 0 0,0 0 0 0 0,0 0 0 0 0,1 0 0 0 0,-1 0 0 0 0,0 0 1 0 0,0 0-1 0 0,0 0 0 0 0,0 0 0 0 0,1 0 0 0 0,-1 0 0 0 0,0 0 0 0 0,0 0 0 0 0,0 0 0 0 0,0 0 0 0 0,0 1 1 0 0,0-1-1 0 0,1 0 0 0 0,-1 0 0 0 0,0 0 0 0 0,0 0 0 0 0,0 0 0 0 0,0 0 0 0 0,0 1 0 0 0,0-1 0 0 0,0 0 1 0 0,0 0-1 0 0,0 0 0 0 0,1 0 0 0 0,-1 1 0 0 0,0-1 0 0 0,0 0 0 0 0,0 0 0 0 0,0 0 0 0 0,0 0 0 0 0,0 1 1 0 0,0-1-1 0 0,0 0 0 0 0,0 0 0 0 0,0 0 0 0 0,0 0 0 0 0,-1 1 0 0 0,1-1 0 0 0,0 0 0 0 0,0 0 0 0 0,0 0 1 0 0,0 0-1 0 0,0 0 0 0 0,0 1 0 0 0,0-1 0 0 0,0 0 0 0 0,0 0 0 0 0,-1 0 0 0 0,-1 1 342 0 0,-1-1-220 0 0,-3 2-24 0 0,-14 4-83 0 0,19-6 11 0 0,-22 9 1 0 0,-18 5 50 0 0,33-11-200 0 0,-1-1 0 0 0,1-1 1 0 0,-1 1-1 0 0,1-1 0 0 0,-17-1 0 0 0,-11 2-265 0 0,19-6-98 0 0</inkml:trace>
</inkml:ink>
</file>

<file path=ppt/ink/ink6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1:20:27.818"/>
    </inkml:context>
    <inkml:brush xml:id="br0">
      <inkml:brushProperty name="width" value="0.1" units="cm"/>
      <inkml:brushProperty name="height" value="0.1" units="cm"/>
    </inkml:brush>
  </inkml:definitions>
  <inkml:trace contextRef="#ctx0" brushRef="#br0">1 6 4553 0 0,'4'-3'344'0'0,"3"1"164"0"0,-1 1-11 0 0,3 2 227 0 0,6 0 302 0 0,-14-1-998 0 0,0 1 0 0 0,0-1-1 0 0,0 0 1 0 0,0 0-1 0 0,0 0 1 0 0,-1 1 0 0 0,1-1-1 0 0,0 1 1 0 0,0-1-1 0 0,0 0 1 0 0,0 1 0 0 0,-1 0-1 0 0,1-1 1 0 0,0 1-1 0 0,0-1 1 0 0,-1 1 0 0 0,1 0-1 0 0,-1-1 1 0 0,1 1 0 0 0,0 0-1 0 0,-1 0 1 0 0,1 0-1 0 0,-1-1 1 0 0,0 1 0 0 0,1 0-1 0 0,-1 0 1 0 0,1 1-1 0 0,8 33 213 0 0,-5-19-143 0 0,30 135 317 0 0,-24-88-225 0 0,-5-22 20 0 0,3 24-38 0 0,-2-27-457 0 0,1 52 1 0 0,-7-84-39 0 0</inkml:trace>
</inkml:ink>
</file>

<file path=ppt/ink/ink6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1:20:28.415"/>
    </inkml:context>
    <inkml:brush xml:id="br0">
      <inkml:brushProperty name="width" value="0.1" units="cm"/>
      <inkml:brushProperty name="height" value="0.1" units="cm"/>
    </inkml:brush>
  </inkml:definitions>
  <inkml:trace contextRef="#ctx0" brushRef="#br0">1 160 2833 0 0,'1'-12'2423'0'0,"-1"11"-2372"0"0,0 0 0 0 0,0-1 0 0 0,0 1 0 0 0,0 0 0 0 0,1 0 0 0 0,-1-1 0 0 0,0 1 0 0 0,0 0 0 0 0,1 0 0 0 0,-1-1 0 0 0,1 1-1 0 0,-1 0 1 0 0,1 0 0 0 0,0 0 0 0 0,-1 0 0 0 0,1 0 0 0 0,0 0 0 0 0,0 0 0 0 0,0 0 0 0 0,0 0 0 0 0,0 0 0 0 0,0 0 0 0 0,0 0 0 0 0,0 1 0 0 0,0-1 0 0 0,0 0 0 0 0,0 1-1 0 0,2-1 1 0 0,26-16 33 0 0,-3-7-52 0 0,-13 10-8 0 0,-8 11-14 0 0,-1-1 0 0 0,1 1 0 0 0,0 0-1 0 0,0 0 1 0 0,0 1 0 0 0,1-1 0 0 0,-1 1-1 0 0,0 1 1 0 0,1-1 0 0 0,-1 1 0 0 0,1 0-1 0 0,0 0 1 0 0,9 0 0 0 0,0-1 7 0 0,-5 1 37 0 0,0 0 0 0 0,0 1 0 0 0,1 0 0 0 0,11 3 0 0 0,17 8 435 0 0,-39-11-468 0 0,0 1 0 0 0,1-1 1 0 0,-1 1-1 0 0,0 0 0 0 0,0-1 1 0 0,1 1-1 0 0,-1 0 1 0 0,0-1-1 0 0,0 1 0 0 0,0 0 1 0 0,0 0-1 0 0,0-1 0 0 0,0 1 1 0 0,0 0-1 0 0,0-1 0 0 0,0 1 1 0 0,0 0-1 0 0,0-1 1 0 0,-1 1-1 0 0,1 0 0 0 0,0 0 1 0 0,0-1-1 0 0,-1 1 0 0 0,1-1 1 0 0,0 1-1 0 0,-1 0 0 0 0,1-1 1 0 0,-1 1-1 0 0,1-1 1 0 0,-1 1-1 0 0,1-1 0 0 0,-1 1 1 0 0,1-1-1 0 0,-1 1 0 0 0,1-1 1 0 0,-1 0-1 0 0,-1 1 0 0 0,-32 32 260 0 0,30-29-293 0 0,-102 94 361 0 0,105-97-342 0 0,0 0 1 0 0,0 0-1 0 0,0 0 0 0 0,0 0 0 0 0,0 0 0 0 0,0 0 1 0 0,0 0-1 0 0,1 0 0 0 0,-1 0 0 0 0,0 0 0 0 0,1 1 0 0 0,-1-1 1 0 0,1 0-1 0 0,0 1 0 0 0,-1-1 0 0 0,1 0 0 0 0,0 1 1 0 0,0-1-1 0 0,0 0 0 0 0,0 1 0 0 0,0-1 0 0 0,0 0 0 0 0,0 1 1 0 0,0-1-1 0 0,1 0 0 0 0,-1 1 0 0 0,0-1 0 0 0,1 0 1 0 0,-1 0-1 0 0,1 1 0 0 0,-1-1 0 0 0,1 0 0 0 0,0 0 0 0 0,-1 0 1 0 0,1 0-1 0 0,0 0 0 0 0,0 0 0 0 0,1 1 0 0 0,-1-1 45 0 0,40 4 6 0 0,-9-6-380 0 0,25-7-35 0 0,-50 7 280 0 0,0-1 1 0 0,0 0-1 0 0,0 0 0 0 0,0-1 1 0 0,10-6-1 0 0,6-13-427 0 0,-18 15 459 0 0,-2 0 1 0 0,1 0 0 0 0,-1-1 0 0 0,0 1-1 0 0,0-1 1 0 0,-1 0 0 0 0,0 0 0 0 0,0 0-1 0 0,-1 0 1 0 0,0 0 0 0 0,0 0 0 0 0,-2-12-1 0 0,-4-10 45 0 0,5 30 15 0 0,0 0 1 0 0,0-1 0 0 0,0 1-1 0 0,-1-1 1 0 0,1 1 0 0 0,0 0-1 0 0,0-1 1 0 0,0 1 0 0 0,0 0-1 0 0,-1-1 1 0 0,1 1-1 0 0,0 0 1 0 0,0-1 0 0 0,0 1-1 0 0,-1 0 1 0 0,1-1 0 0 0,0 1-1 0 0,-1 0 1 0 0,1 0 0 0 0,0-1-1 0 0,-1 1 1 0 0,1 0 0 0 0,0 0-1 0 0,-1 0 1 0 0,1-1 0 0 0,0 1-1 0 0,-1 0 1 0 0,1 0 0 0 0,-1 0-1 0 0,1 0 1 0 0,0 0 0 0 0,-1 0-1 0 0,1 0 1 0 0,-1 0 0 0 0,1 0-1 0 0,0 0 1 0 0,-1 0 0 0 0,1 0-1 0 0,0 0 1 0 0,-1 0 0 0 0,1 0-1 0 0,-1 1 1 0 0,1-1 0 0 0,0 0-1 0 0,-1 0 1 0 0,1 0 0 0 0,0 0-1 0 0,-1 1 1 0 0,1-1 0 0 0,0 0-1 0 0,-1 0 1 0 0,1 1 0 0 0,0-1-1 0 0,0 0 1 0 0,-1 1 0 0 0,1-1-1 0 0,0 0 1 0 0,0 1 0 0 0,0-1-1 0 0,-1 0 1 0 0,1 1 0 0 0,0 0-1 0 0,-13 25 470 0 0,13-23-458 0 0,1 0 1 0 0,-1 0-1 0 0,1 0 1 0 0,-1 0 0 0 0,1 0-1 0 0,0 0 1 0 0,0 0 0 0 0,1 0-1 0 0,-1 0 1 0 0,0-1 0 0 0,1 1-1 0 0,0 0 1 0 0,0-1 0 0 0,0 1-1 0 0,0-1 1 0 0,0 0 0 0 0,4 4-1 0 0,39 26 70 0 0,-39-28-83 0 0,-3-2-5 0 0,0 0 0 0 0,0 0 0 0 0,0-1 1 0 0,1 1-1 0 0,-1-1 0 0 0,0 0 0 0 0,1 0 1 0 0,-1 0-1 0 0,1-1 0 0 0,-1 1 0 0 0,1-1 1 0 0,6 0-1 0 0,8-1 53 0 0,-7-1-30 0 0,0 0-16 0 0,-1-1 14 0 0,-9 3-23 0 0,1-1-1 0 0,-1 1 0 0 0,1-1 0 0 0,-1 0 0 0 0,1 0 1 0 0,-1 0-1 0 0,1 1 0 0 0,-1-2 0 0 0,0 1 0 0 0,0 0 1 0 0,1 0-1 0 0,-1 0 0 0 0,0 0 0 0 0,1-3 0 0 0,3-4 21 0 0,1 0 4 0 0,-2 2-8 0 0,6-18 21 0 0,-10-15 37 0 0,-1 14-70 0 0,-5 4-5 0 0,2 1-18 0 0,11 6-2 0 0,-6 14 52 0 0,10 10 178 0 0,46 56 217 0 0,23 43 145 0 0,-68-90-533 0 0,-1-1 0 0 0,-1 1 0 0 0,-1 1 1 0 0,0 0-1 0 0,-2 0 0 0 0,0 1 0 0 0,-1 0 0 0 0,3 24 0 0 0,-7 3 17 0 0,-3-35-48 0 0,0-1 0 0 0,-1 1 0 0 0,-6 22-1 0 0,-8 5 14 0 0,1-17-6 0 0,-4-3 5 0 0,5-10-4 0 0,11-8-18 0 0,1-1 0 0 0,-1 0 1 0 0,1 0-1 0 0,-1 1 1 0 0,0-2-1 0 0,1 1 1 0 0,-1 0-1 0 0,0-1 1 0 0,0 1-1 0 0,0-1 1 0 0,-4 0-1 0 0,3 0 3 0 0,1 0 0 0 0,-1-1-1 0 0,1 0 1 0 0,-1 0 0 0 0,1 0 0 0 0,0 0-1 0 0,0-1 1 0 0,-1 1 0 0 0,1-1 0 0 0,0 0-1 0 0,0 0 1 0 0,1 0 0 0 0,-5-4 0 0 0,1 0 0 0 0,0 0 0 0 0,1 0 0 0 0,-1-1 1 0 0,2 0-1 0 0,-1 0 0 0 0,1 0 0 0 0,0-1 0 0 0,0 1 0 0 0,-3-11 1 0 0,-6-36-52 0 0,12 44-36 0 0,0 0 0 0 0,0 0 1 0 0,1 0-1 0 0,1 0 0 0 0,2-16 1 0 0,-2 18-191 0 0,2-1 1 0 0,-1 1 0 0 0,1 0 0 0 0,0 0-1 0 0,1 0 1 0 0,0 0 0 0 0,0 1 0 0 0,1-1-1 0 0,-1 1 1 0 0,2 0 0 0 0,-1 1 0 0 0,1-1-1 0 0,9-7 1 0 0,-1 1-464 0 0,51-37-283 0 0,-43 34 322 0 0,4-3-510 0 0,-3 4-792 0 0</inkml:trace>
</inkml:ink>
</file>

<file path=ppt/ink/ink6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1:20:28.782"/>
    </inkml:context>
    <inkml:brush xml:id="br0">
      <inkml:brushProperty name="width" value="0.1" units="cm"/>
      <inkml:brushProperty name="height" value="0.1" units="cm"/>
    </inkml:brush>
  </inkml:definitions>
  <inkml:trace contextRef="#ctx0" brushRef="#br0">224 17 4129 0 0,'-5'0'3669'0'0,"-7"-4"-3001"0"0,-19-6-291 0 0,-19 8-249 0 0,21 1 70 0 0,21 1-127 0 0,0 1 0 0 0,0-1 1 0 0,0 1-1 0 0,0 1 0 0 0,-8 2 1 0 0,14-3-63 0 0,-1-1 0 0 0,1 1 1 0 0,0-1-1 0 0,-1 1 0 0 0,1 0 0 0 0,0 0 1 0 0,0 0-1 0 0,0 0 0 0 0,0 1 0 0 0,0-1 1 0 0,0 0-1 0 0,0 1 0 0 0,0 0 1 0 0,1-1-1 0 0,-1 1 0 0 0,0 0 0 0 0,1 0 1 0 0,-1 0-1 0 0,0 2 0 0 0,4 7 103 0 0,15 8-18 0 0,5-4-30 0 0,-11-8-5 0 0,46 13 49 0 0,15 8-71 0 0,-66-25-35 0 0,0 1 0 0 0,-1 0 0 0 0,1 0 0 0 0,0 1 0 0 0,6 6 0 0 0,4 5 10 0 0,21 20-7 0 0,-36-34-2 0 0,1 0 1 0 0,-1-1 0 0 0,1 1-1 0 0,-1 0 1 0 0,0 0 0 0 0,0 0 0 0 0,0 0-1 0 0,0 0 1 0 0,0 0 0 0 0,0 0-1 0 0,0 0 1 0 0,-1 0 0 0 0,1 0 0 0 0,-1 0-1 0 0,0 1 1 0 0,1-1 0 0 0,-1 3 0 0 0,-1-4-1 0 0,0 1 1 0 0,1-1-1 0 0,-1 1 1 0 0,0 0 0 0 0,0-1-1 0 0,0 0 1 0 0,-1 1-1 0 0,1-1 1 0 0,0 0 0 0 0,0 1-1 0 0,-1-1 1 0 0,1 0-1 0 0,-1 0 1 0 0,1 0 0 0 0,-1 0-1 0 0,1 0 1 0 0,-1-1 0 0 0,0 1-1 0 0,1 0 1 0 0,-4 0-1 0 0,-44 11 46 0 0,31-9-35 0 0,-10 5 16 0 0,-26 5 12 0 0,28-12-9 0 0,-11 0 35 0 0,23 2-26 0 0,19-5-70 0 0,-1-1 0 0 0,1 1-1 0 0,0 0 1 0 0,-1 0 0 0 0,1 1 0 0 0,0 0-1 0 0,0-1 1 0 0,0 2 0 0 0,0-1 0 0 0,0 0 0 0 0,1 1-1 0 0,7 1 1 0 0,0-2-36 0 0,77-11-1391 0 0,-45 5-2587 0 0</inkml:trace>
</inkml:ink>
</file>

<file path=ppt/ink/ink6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1:20:29.205"/>
    </inkml:context>
    <inkml:brush xml:id="br0">
      <inkml:brushProperty name="width" value="0.1" units="cm"/>
      <inkml:brushProperty name="height" value="0.1" units="cm"/>
    </inkml:brush>
  </inkml:definitions>
  <inkml:trace contextRef="#ctx0" brushRef="#br0">13 31 5745 0 0,'-12'-31'4050'0'0,"12"31"-3995"0"0,8 51 552 0 0,-3-25-604 0 0,4 55 341 0 0,-5-39-179 0 0,0-13-100 0 0,1 3 39 0 0,9 46 127 0 0,-2-27-180 0 0,0-14 7 0 0,1 2-59 0 0,-7-14-260 0 0,-4-20 180 0 0,-1-8-184 0 0,-1-10-1170 0 0</inkml:trace>
</inkml:ink>
</file>

<file path=ppt/ink/ink6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1:20:29.634"/>
    </inkml:context>
    <inkml:brush xml:id="br0">
      <inkml:brushProperty name="width" value="0.1" units="cm"/>
      <inkml:brushProperty name="height" value="0.1" units="cm"/>
    </inkml:brush>
  </inkml:definitions>
  <inkml:trace contextRef="#ctx0" brushRef="#br0">75 254 2200 0 0,'-19'-42'804'0'0,"12"25"-8"0"0,-1 0 1 0 0,-1 1-1 0 0,-16-22 0 0 0,19 21 282 0 0,6 16-1039 0 0,0 0-1 0 0,0 1 0 0 0,0-1 0 0 0,0 0 0 0 0,1 0 0 0 0,-1 1 0 0 0,0-1 0 0 0,0 0 0 0 0,1 0 1 0 0,-1 1-1 0 0,1-1 0 0 0,-1 0 0 0 0,1 1 0 0 0,-1-1 0 0 0,1 1 0 0 0,-1-1 0 0 0,1 1 0 0 0,-1-1 0 0 0,1 1 1 0 0,0-1-1 0 0,-1 1 0 0 0,1-1 0 0 0,0 1 0 0 0,0-1 0 0 0,46-9 367 0 0,-39 9-419 0 0,9-1 60 0 0,-1-1 0 0 0,1-1 0 0 0,-1 0 0 0 0,0 0 0 0 0,-1-2 0 0 0,1 0 0 0 0,26-15 0 0 0,-27 3-8 0 0,-15 18-29 0 0,0 0-1 0 0,0-1 0 0 0,0 1 1 0 0,0 0-1 0 0,1 0 0 0 0,-1-1 0 0 0,0 1 1 0 0,0 0-1 0 0,0-1 0 0 0,0 1 1 0 0,0 0-1 0 0,0-1 0 0 0,0 1 1 0 0,0 0-1 0 0,0-1 0 0 0,0 1 0 0 0,0 0 1 0 0,0-1-1 0 0,0 1 0 0 0,0 0 1 0 0,0 0-1 0 0,0-1 0 0 0,-1 1 0 0 0,1 0 1 0 0,0-1-1 0 0,0 1 0 0 0,0 0 1 0 0,0 0-1 0 0,-1-1 0 0 0,1 1 0 0 0,0 0 1 0 0,0 0-1 0 0,0-1 0 0 0,-1 1 1 0 0,1 0-1 0 0,0 0 0 0 0,0 0 1 0 0,-1 0-1 0 0,1-1 0 0 0,0 1 0 0 0,-1 0 1 0 0,1 0-1 0 0,0 0 0 0 0,0 0 1 0 0,-1 0-1 0 0,1 0 0 0 0,0 0 0 0 0,-1 0 1 0 0,1 0-1 0 0,0 0 0 0 0,-1 0 1 0 0,1 0-1 0 0,0 0 0 0 0,-1 0 0 0 0,1 0 1 0 0,-1 0-1 0 0,-1 1 17 0 0,1 1 0 0 0,-1-1 0 0 0,0 1 0 0 0,1-1 0 0 0,-1 1 0 0 0,1 0 0 0 0,-1 0 0 0 0,1 0 1 0 0,0-1-1 0 0,0 1 0 0 0,-1 0 0 0 0,1 3 0 0 0,-3 1 28 0 0,-11 16 73 0 0,8-12-69 0 0,0 1 1 0 0,0-1 0 0 0,1 1 0 0 0,1 1-1 0 0,-1-1 1 0 0,2 1 0 0 0,0 0 0 0 0,-3 13-1 0 0,-1 22 120 0 0,5-34-126 0 0,0-1-1 0 0,1 1 1 0 0,1 0 0 0 0,1 24 0 0 0,0-33-41 0 0,1 0 1 0 0,-1 0-1 0 0,1 0 1 0 0,1 0-1 0 0,-1-1 0 0 0,0 1 1 0 0,1 0-1 0 0,0-1 1 0 0,0 1-1 0 0,0-1 0 0 0,0 1 1 0 0,0-1-1 0 0,1 0 1 0 0,0 0-1 0 0,-1 0 0 0 0,1 0 1 0 0,0 0-1 0 0,0-1 1 0 0,7 5-1 0 0,22 9 65 0 0,-25-14-63 0 0,1 1 0 0 0,-1-1 0 0 0,1 0-1 0 0,0-1 1 0 0,0 1 0 0 0,0-2 0 0 0,0 1 0 0 0,-1-1 0 0 0,1 0 0 0 0,0-1 0 0 0,0 0 0 0 0,0 0 0 0 0,0-1-1 0 0,-1 1 1 0 0,11-5 0 0 0,17-15 39 0 0,-7-6 2 0 0,-24 21-43 0 0,1 0-1 0 0,-2 0 0 0 0,1-1 1 0 0,-1 1-1 0 0,5-12 0 0 0,-6 10-1 0 0,12-41 32 0 0,-19 12-41 0 0,1 25-5 0 0,-4-4-14 0 0,7 16 20 0 0,1-1-1 0 0,-1 1 1 0 0,1-1-1 0 0,-1 0 0 0 0,1 1 1 0 0,-1 0-1 0 0,0-1 0 0 0,1 1 1 0 0,-1-1-1 0 0,0 1 0 0 0,1 0 1 0 0,-1-1-1 0 0,0 1 0 0 0,1 0 1 0 0,-1 0-1 0 0,0-1 0 0 0,1 1 1 0 0,-1 0-1 0 0,0 0 0 0 0,0 0 1 0 0,1 0-1 0 0,-1 0 0 0 0,0 0 1 0 0,0 0-1 0 0,1 0 0 0 0,-1 0 1 0 0,0 1-1 0 0,0-1 0 0 0,1 0 1 0 0,-1 0-1 0 0,0 1 0 0 0,1-1 1 0 0,-1 0-1 0 0,0 1 0 0 0,0-1 1 0 0,-6 9 22 0 0,7 9 59 0 0,5-5-30 0 0,-1-5-32 0 0,33 4-20 0 0,0 16-207 0 0,-34-27 130 0 0,0 1 1 0 0,1-1 0 0 0,-1 0-1 0 0,1 1 1 0 0,-1-2-1 0 0,1 1 1 0 0,0 0-1 0 0,-1-1 1 0 0,1 1 0 0 0,0-1-1 0 0,-1 0 1 0 0,1-1-1 0 0,0 1 1 0 0,-1 0-1 0 0,5-2 1 0 0,6 0-381 0 0,-1 2-511 0 0</inkml:trace>
</inkml:ink>
</file>

<file path=ppt/ink/ink6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1:20:30.007"/>
    </inkml:context>
    <inkml:brush xml:id="br0">
      <inkml:brushProperty name="width" value="0.1" units="cm"/>
      <inkml:brushProperty name="height" value="0.1" units="cm"/>
    </inkml:brush>
  </inkml:definitions>
  <inkml:trace contextRef="#ctx0" brushRef="#br0">92 70 6649 0 0,'67'-44'1322'0'0,"-56"29"-298"0"0,-17 7-203 0 0,5 7-773 0 0,-1 1 0 0 0,1 0 1 0 0,0-1-1 0 0,-1 1 0 0 0,1 0 0 0 0,-1 0 1 0 0,1 0-1 0 0,0 0 0 0 0,-1 0 0 0 0,1 0 1 0 0,-1 0-1 0 0,1 0 0 0 0,-1 1 0 0 0,-2 0 1 0 0,-19 10 37 0 0,1 0-61 0 0,8-3-4 0 0,-4 0-3 0 0,17-8-15 0 0,-1 0-1 0 0,1 1 1 0 0,-1-1 0 0 0,1 1 0 0 0,-1-1 0 0 0,1 1 0 0 0,-1 0 0 0 0,1-1 0 0 0,0 1 0 0 0,-1 0 0 0 0,1 0-1 0 0,0 0 1 0 0,0 0 0 0 0,0 0 0 0 0,0 0 0 0 0,0 0 0 0 0,0 1 0 0 0,0-1 0 0 0,-1 2 0 0 0,2-3 74 0 0,43 19-6 0 0,38 11-43 0 0,69 27 18 0 0,-149-57-45 0 0,0 1 0 0 0,-1-1-1 0 0,1 0 1 0 0,0 1 0 0 0,-1-1-1 0 0,1 1 1 0 0,-1-1 0 0 0,1 1-1 0 0,-1-1 1 0 0,1 1 0 0 0,-1-1-1 0 0,1 1 1 0 0,-1-1 0 0 0,0 1-1 0 0,1-1 1 0 0,-1 1 0 0 0,0 0-1 0 0,1-1 1 0 0,-1 1 0 0 0,0 0-1 0 0,0-1 1 0 0,0 1 0 0 0,0 0-1 0 0,1 0 1 0 0,-1-1 0 0 0,0 1-1 0 0,-1 1 1 0 0,-4 13 32 0 0,-4-6-22 0 0,-13 4 14 0 0,-18 3 16 0 0,17-9-24 0 0,5-3 30 0 0,0-1 1 0 0,-1 0 0 0 0,-34 1 0 0 0,44-4-152 0 0,0-1 0 0 0,0 1 0 0 0,1-2 1 0 0,-1 1-1 0 0,0-1 0 0 0,1 0 0 0 0,0-1 0 0 0,-1 0 0 0 0,1 0 1 0 0,-12-7-1 0 0,13 2-118 0 0,6-8 31 0 0,16-10-1750 0 0,-3 14-1693 0 0</inkml:trace>
</inkml:ink>
</file>

<file path=ppt/ink/ink6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1:20:30.655"/>
    </inkml:context>
    <inkml:brush xml:id="br0">
      <inkml:brushProperty name="width" value="0.1" units="cm"/>
      <inkml:brushProperty name="height" value="0.1" units="cm"/>
    </inkml:brush>
  </inkml:definitions>
  <inkml:trace contextRef="#ctx0" brushRef="#br0">192 33 2617 0 0,'9'-18'5215'0'0,"-8"18"-5189"0"0,-1-1 1 0 0,0 1-1 0 0,0 0 1 0 0,0 0-1 0 0,1-1 0 0 0,-1 1 1 0 0,0-1-1 0 0,0 1 1 0 0,0 0-1 0 0,0-1 1 0 0,0 1-1 0 0,1 0 1 0 0,-1-1-1 0 0,0 1 1 0 0,0 0-1 0 0,0-1 1 0 0,0 1-1 0 0,0-1 1 0 0,0 1-1 0 0,0 0 1 0 0,0-1-1 0 0,0 1 1 0 0,-1-1-1 0 0,1 1 1 0 0,0 0-1 0 0,0-1 1 0 0,0 1-1 0 0,0 0 1 0 0,0-1-1 0 0,-1 1 1 0 0,1 0-1 0 0,0-1 1 0 0,0 1-1 0 0,-1 0 1 0 0,1-1-1 0 0,0 1 1 0 0,-1 0-1 0 0,1 0 1 0 0,0 0-1 0 0,0-1 1 0 0,-1 1-1 0 0,1 0 1 0 0,0 0-1 0 0,-1 0 1 0 0,1-1-1 0 0,-1 1 1 0 0,-40 8 396 0 0,-15 21-340 0 0,33-15 97 0 0,14-7-44 0 0,0 0 1 0 0,0 0-1 0 0,1 1 0 0 0,0 0 0 0 0,0 1 0 0 0,-9 12 0 0 0,12-14 56 0 0,5-7-179 0 0,-1 1 0 0 0,1-1 1 0 0,-1 1-1 0 0,1-1 0 0 0,0 1 1 0 0,0-1-1 0 0,-1 1 0 0 0,1 0 0 0 0,0-1 1 0 0,0 1-1 0 0,0-1 0 0 0,-1 1 1 0 0,1-1-1 0 0,0 1 0 0 0,0 0 1 0 0,0-1-1 0 0,0 1 0 0 0,0 0 1 0 0,0-1-1 0 0,0 1 0 0 0,0-1 1 0 0,1 1-1 0 0,-1 0 0 0 0,0-1 0 0 0,0 1 1 0 0,0-1-1 0 0,1 1 0 0 0,-1-1 1 0 0,0 1-1 0 0,1-1 0 0 0,0 2 1 0 0,20 13 115 0 0,28 0-35 0 0,-31-15-124 0 0,1 0-1 0 0,-1-1 1 0 0,0-1 0 0 0,0-1-1 0 0,0 0 1 0 0,20-8 0 0 0,-26 8-39 0 0,-1-1 0 0 0,0-1 0 0 0,0 0 0 0 0,-1-1 1 0 0,19-13-1 0 0,-28 19 66 0 0,13-12-71 0 0,-7 4 14 0 0,-9 6 18 0 0,0 2 30 0 0,1-1 7 0 0,1 1-11 0 0,2 11-29 0 0,0 17 78 0 0,-2-27-27 0 0,1 16 47 0 0,6 46 87 0 0,7-26 29 0 0,15-4 91 0 0,-23-29-193 0 0,-1 1 0 0 0,1-1 0 0 0,0 0 0 0 0,0-1 0 0 0,1 0 0 0 0,-1 1 0 0 0,8 1 0 0 0,8-7 144 0 0,-19 1-190 0 0,-1-1 0 0 0,1 1 0 0 0,-1-1 0 0 0,0 0 0 0 0,1 0 0 0 0,-1 0 0 0 0,0 0-1 0 0,0 0 1 0 0,0 0 0 0 0,2-4 0 0 0,22-49 65 0 0,-23 46-136 0 0,0 3 8 0 0,-1-1 0 0 0,0 0-1 0 0,-1 0 1 0 0,0 0 0 0 0,0 0-1 0 0,0 0 1 0 0,-2-14 0 0 0,-2-21-537 0 0,-5 32 250 0 0,8 10 327 0 0,0 0 0 0 0,0 0 0 0 0,-1 0 1 0 0,1 0-1 0 0,0 0 0 0 0,0 0 0 0 0,-1 0 0 0 0,1 0 0 0 0,0 0 0 0 0,0 0 0 0 0,0 0 0 0 0,-1 1 0 0 0,1-1 0 0 0,0 0 0 0 0,0 0 0 0 0,0 0 0 0 0,-1 0 0 0 0,1 1 0 0 0,0-1 0 0 0,0 0 0 0 0,0 0 0 0 0,0 0 0 0 0,0 1 0 0 0,-1-1 0 0 0,1 0 0 0 0,0 0 0 0 0,0 0 0 0 0,0 1 0 0 0,0-1 0 0 0,0 0 0 0 0,0 0 0 0 0,0 1 0 0 0,0-1 0 0 0,0 0 0 0 0,0 0 0 0 0,0 1 1 0 0,0-1-1 0 0,0 0 0 0 0,0 0 0 0 0,0 1 0 0 0,0-1 0 0 0,0 0 0 0 0,0 0 0 0 0,0 1 0 0 0,1-1 0 0 0,-1 0 0 0 0,0 0 0 0 0,0 0 0 0 0,0 1 0 0 0,0-1 0 0 0,0 0 0 0 0,1 0 0 0 0,-1 1 0 0 0,1 3 0 0 0,0 0 1 0 0,0 0-1 0 0,1 0 0 0 0,-1 1 0 0 0,1-1 1 0 0,0-1-1 0 0,0 1 0 0 0,0 0 1 0 0,1 0-1 0 0,-1-1 0 0 0,1 1 0 0 0,0-1 1 0 0,5 4-1 0 0,-3-3 5 0 0,0 0 1 0 0,1-1-1 0 0,0 0 1 0 0,0 0-1 0 0,0-1 0 0 0,0 1 1 0 0,0-1-1 0 0,1-1 1 0 0,-1 1-1 0 0,8 0 0 0 0,3 0 10 0 0,-1-1-1 0 0,1 0 0 0 0,32-3 1 0 0,-33 2-7 0 0,14-2 1 0 0,-13-5-6 0 0,14-13 1 0 0,-1 1 1 0 0,-18 4 0 0 0,12-12 13 0 0,-4 7-7 0 0,-15 4 5 0 0,-10-11-10 0 0,4 25-4 0 0,0 1 0 0 0,0 0 0 0 0,0 0 0 0 0,0-1-1 0 0,0 1 1 0 0,-1 0 0 0 0,1 0 0 0 0,0 0 0 0 0,-1 1 0 0 0,1-1 0 0 0,-1 0 0 0 0,1 0 0 0 0,-1 1-1 0 0,1-1 1 0 0,-1 1 0 0 0,1-1 0 0 0,-1 1 0 0 0,1 0 0 0 0,-1 0 0 0 0,0-1 0 0 0,1 1 0 0 0,-1 0-1 0 0,-1 1 1 0 0,-2-1 29 0 0,0 0-1 0 0,1 1 0 0 0,-1-1 1 0 0,0 1-1 0 0,1 0 0 0 0,-1 0 1 0 0,1 1-1 0 0,0 0 0 0 0,-1-1 1 0 0,1 1-1 0 0,0 1 0 0 0,0-1 1 0 0,0 1-1 0 0,0-1 0 0 0,1 1 1 0 0,-1 0-1 0 0,1 1 0 0 0,-6 6 0 0 0,4-5 37 0 0,1 1-1 0 0,0-1 0 0 0,0 1 0 0 0,0 1 0 0 0,1-1 1 0 0,-5 10-1 0 0,1 19 85 0 0,11-29-88 0 0,1-1 0 0 0,-1 0 1 0 0,1 0-1 0 0,0 0 0 0 0,0-1 1 0 0,1 1-1 0 0,-1-1 0 0 0,8 4 1 0 0,6-4 43 0 0,0 0 0 0 0,0 0 0 0 0,35 0-1 0 0,-14 0-75 0 0,-11-2-8 0 0,13-3-109 0 0,61-12-901 0 0,-93 11 827 0 0,17-2-305 0 0,14-2-233 0 0</inkml:trace>
</inkml:ink>
</file>

<file path=ppt/ink/ink6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19:31:10.562"/>
    </inkml:context>
    <inkml:brush xml:id="br0">
      <inkml:brushProperty name="width" value="0.05" units="cm"/>
      <inkml:brushProperty name="height" value="0.05" units="cm"/>
    </inkml:brush>
  </inkml:definitions>
  <inkml:trace contextRef="#ctx0" brushRef="#br0">43 365 2553 0 0,'59'74'2585'0'0,"-45"-59"1955"0"0,-14-15-4266 0 0,0-2 161 0 0,0-2 444 0 0,-4-47 1718 0 0,1 36-2547 0 0,-1 1-1 0 0,0 0 1 0 0,-1 1-1 0 0,0-1 1 0 0,-1 1-1 0 0,-8-13 1 0 0,-2-5-9 0 0,-7-19 61 0 0,16 35-73 0 0,2-1 0 0 0,0 0 0 0 0,1 0 0 0 0,0 0-1 0 0,1-1 1 0 0,-1-19 0 0 0,4 33-30 0 0,0 0 0 0 0,0 0 1 0 0,1-1-1 0 0,-1 1 0 0 0,1 0 0 0 0,-1 0 0 0 0,1 0 0 0 0,0 0 0 0 0,0 0 0 0 0,1 0 1 0 0,-1 0-1 0 0,3-4 0 0 0,-2 5-2 0 0,0-1 1 0 0,0 1-1 0 0,0 0 1 0 0,0-1-1 0 0,1 1 1 0 0,-1 0-1 0 0,1 1 1 0 0,0-1-1 0 0,-1 0 1 0 0,1 1-1 0 0,0-1 1 0 0,0 1-1 0 0,0 0 1 0 0,0 0-1 0 0,0 0 1 0 0,7 0-1 0 0,-4 0 0 0 0,0 0 0 0 0,0 1 0 0 0,1 0 0 0 0,-1 1-1 0 0,0-1 1 0 0,0 1 0 0 0,1 0 0 0 0,-1 1-1 0 0,0-1 1 0 0,0 1 0 0 0,0 1 0 0 0,-1-1-1 0 0,1 1 1 0 0,0 0 0 0 0,5 4 0 0 0,29 26-3 0 0,-33-27 7 0 0,-1 1 0 0 0,0 0 0 0 0,0 0 0 0 0,0 1 0 0 0,-1-1 0 0 0,4 10 0 0 0,9 17-220 0 0,36 64 527 0 0,-11-37-2896 0 0,-41-58 2373 0 0,2 3-108 0 0,-1-4-411 0 0</inkml:trace>
</inkml:ink>
</file>

<file path=ppt/ink/ink6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1:20:31.303"/>
    </inkml:context>
    <inkml:brush xml:id="br0">
      <inkml:brushProperty name="width" value="0.1" units="cm"/>
      <inkml:brushProperty name="height" value="0.1" units="cm"/>
    </inkml:brush>
  </inkml:definitions>
  <inkml:trace contextRef="#ctx0" brushRef="#br0">133 110 4449 0 0,'-25'-15'4608'0'0,"-9"-15"-3218"0"0,27 23-1302 0 0,0 0 0 0 0,-1 0-1 0 0,0 1 1 0 0,-11-7 0 0 0,9 4 55 0 0,2 1-82 0 0,5 4 0 0 0,1 2 0 0 0,1 1 319 0 0,10 11-104 0 0,61 48-76 0 0,58 25 204 0 0,-51-34-260 0 0,-31-18-149 0 0,-21-13 23 0 0,13 10 5 0 0,15 17 0 0 0,-46-38-19 0 0,0 1-1 0 0,0 0 0 0 0,0 1 1 0 0,9 17-1 0 0,-1 1 7 0 0,26 56 18 0 0,-30-31-6 0 0,-13-17-2 0 0,1-29-15 0 0,-1 0 1 0 0,0-1-1 0 0,0 1 0 0 0,0-1 0 0 0,-1 1 0 0 0,1-1 1 0 0,-5 5-1 0 0,2-3-30 0 0,-1 0 0 0 0,0 0 0 0 0,0 0 0 0 0,-1-1 1 0 0,0 0-1 0 0,-14 9 0 0 0,0-2-42 0 0,0-2 1 0 0,-1 0-1 0 0,-33 10 0 0 0,7-6-151 0 0</inkml:trace>
</inkml:ink>
</file>

<file path=ppt/ink/ink6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1:20:32.269"/>
    </inkml:context>
    <inkml:brush xml:id="br0">
      <inkml:brushProperty name="width" value="0.1" units="cm"/>
      <inkml:brushProperty name="height" value="0.1" units="cm"/>
    </inkml:brush>
  </inkml:definitions>
  <inkml:trace contextRef="#ctx0" brushRef="#br0">55 20 4713 0 0,'96'-17'898'0'0,"-77"14"-256"0"0,-17 4-12 0 0,-11 0-274 0 0,6-1-201 0 0,-18 25 281 0 0,-9 7-204 0 0,2 0-94 0 0,6-8 121 0 0,15-16-150 0 0,1 0 1 0 0,-1 1-1 0 0,1-1 0 0 0,1 1 0 0 0,-7 13 1 0 0,-2 31 230 0 0,12 10-177 0 0,4-36-58 0 0,11 47 0 0 0,14 24 26 0 0,-5-39-111 0 0,-15-45-11 0 0,1 0 0 0 0,1-1 0 0 0,1 0 0 0 0,0 0 0 0 0,0-1 0 0 0,1 0 0 0 0,1 0 0 0 0,25 18-1 0 0,-27-23-46 0 0,0 0-1 0 0,0-1 0 0 0,1-1 0 0 0,-1 1 0 0 0,1-2 0 0 0,1 0 0 0 0,-1 0 0 0 0,1-1 0 0 0,13 3 0 0 0,-3-2-189 0 0</inkml:trace>
</inkml:ink>
</file>

<file path=ppt/ink/ink6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1:20:34.603"/>
    </inkml:context>
    <inkml:brush xml:id="br0">
      <inkml:brushProperty name="width" value="0.1" units="cm"/>
      <inkml:brushProperty name="height" value="0.1" units="cm"/>
    </inkml:brush>
  </inkml:definitions>
  <inkml:trace contextRef="#ctx0" brushRef="#br0">130 340 7970 0 0,'1'0'4'0'0,"-1"0"0"0"0,0 1 1 0 0,0-1-1 0 0,0 0 0 0 0,0 0 0 0 0,1 0 1 0 0,-1 0-1 0 0,0 0 0 0 0,0 0 0 0 0,0-1 1 0 0,0 1-1 0 0,1 0 0 0 0,-1 0 1 0 0,0 0-1 0 0,0 0 0 0 0,0 0 0 0 0,0 0 1 0 0,1 0-1 0 0,-1 0 0 0 0,0 0 0 0 0,0 0 1 0 0,0 0-1 0 0,0-1 0 0 0,0 1 1 0 0,0 0-1 0 0,1 0 0 0 0,-1 0 0 0 0,0 0 1 0 0,0 0-1 0 0,0-1 0 0 0,0 1 1 0 0,0 0-1 0 0,0 0 0 0 0,0 0 0 0 0,0 0 1 0 0,0-1-1 0 0,0 1 0 0 0,0 0 0 0 0,0 0 1 0 0,0 0-1 0 0,0 0 0 0 0,0-1 1 0 0,0 1-1 0 0,0 0 0 0 0,0 0 0 0 0,0 0 1 0 0,0 0-1 0 0,0-1 0 0 0,0 1 0 0 0,0 0 1 0 0,0 0-1 0 0,0 0 0 0 0,0 0 1 0 0,0-1-1 0 0,0 1 0 0 0,0 0 0 0 0,-1 0 1 0 0,1 0-1 0 0,0 0 0 0 0,0 0 0 0 0,-6-20 520 0 0,-46-51-326 0 0,-13-22-48 0 0,63 91-149 0 0,1 0 1 0 0,0 1-1 0 0,0-1 0 0 0,0 0 1 0 0,0 1-1 0 0,1-1 1 0 0,-1 0-1 0 0,0 0 0 0 0,1 0 1 0 0,-1 0-1 0 0,1 0 0 0 0,0 0 1 0 0,0 0-1 0 0,0 0 1 0 0,0 0-1 0 0,0 0 0 0 0,0 0 1 0 0,0 0-1 0 0,0 0 0 0 0,1 0 1 0 0,-1 0-1 0 0,1 1 1 0 0,0-1-1 0 0,-1 0 0 0 0,1 0 1 0 0,0 0-1 0 0,0 0 1 0 0,0 1-1 0 0,0-1 0 0 0,0 1 1 0 0,1-1-1 0 0,-1 1 0 0 0,0-1 1 0 0,1 1-1 0 0,1-2 1 0 0,6-3 5 0 0,1 0 0 0 0,-1 1 0 0 0,1 0 0 0 0,0 1 0 0 0,15-5 0 0 0,-21 7-7 0 0,34-10-1031 0 0,1 1 0 0 0,57-9 0 0 0,-72 17-1821 0 0</inkml:trace>
</inkml:ink>
</file>

<file path=ppt/ink/ink6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1:20:35.002"/>
    </inkml:context>
    <inkml:brush xml:id="br0">
      <inkml:brushProperty name="width" value="0.1" units="cm"/>
      <inkml:brushProperty name="height" value="0.1" units="cm"/>
    </inkml:brush>
  </inkml:definitions>
  <inkml:trace contextRef="#ctx0" brushRef="#br0">29 42 4033 0 0,'32'70'1584'0'0,"-23"-60"-811"0"0,-6-16-448 0 0,-3 6-269 0 0,1-9 781 0 0,-1 4-501 0 0,1-1-15 0 0,8-18-48 0 0,-6 16-201 0 0,-1 4-15 0 0,4-6-18 0 0,-4 8-23 0 0,-1 0 0 0 0,1-1-1 0 0,-1 1 1 0 0,1-1 0 0 0,-1 1-1 0 0,0-1 1 0 0,0 0 0 0 0,0 0-1 0 0,-1 1 1 0 0,1-1 0 0 0,0 0-1 0 0,-1-5 1 0 0,0 9-10 0 0,0-1 0 0 0,-1 1 0 0 0,1-1 0 0 0,0 1 0 0 0,-1-1 0 0 0,1 0 0 0 0,0 1 0 0 0,-1-1 0 0 0,1 0 1 0 0,-1 1-1 0 0,1-1 0 0 0,-1 0 0 0 0,1 0 0 0 0,-1 0 0 0 0,1 1 0 0 0,-1-1 0 0 0,1 0 0 0 0,-1 0 0 0 0,1 0 0 0 0,-1 0 0 0 0,1 0 0 0 0,-1 0 0 0 0,1 0 0 0 0,-1 0 0 0 0,1 0 0 0 0,-1 0 1 0 0,1 0-1 0 0,-1 0 0 0 0,1 0 0 0 0,-1 0 0 0 0,1 0 0 0 0,-1-1 0 0 0,1 1 0 0 0,-1 0 0 0 0,1 0 0 0 0,-1-1 0 0 0,1 1 0 0 0,0 0 0 0 0,-1-1 0 0 0,1 1 0 0 0,-1 0 0 0 0,1-1 1 0 0,0 1-1 0 0,-1-1 0 0 0,1 1 0 0 0,0 0 0 0 0,0-1 0 0 0,-1 1 0 0 0,1-1 0 0 0,0 1 0 0 0,0-1 0 0 0,0 1 0 0 0,-1-1 0 0 0,1 1 0 0 0,0-1 0 0 0,0 1 0 0 0,0-1 0 0 0,0 1 0 0 0,0-1 1 0 0,0 1-1 0 0,0-1 0 0 0,0 1 0 0 0,0-1 0 0 0,0 1 0 0 0,0-1 0 0 0,1 1 0 0 0,-1-1 0 0 0,-31 38 46 0 0,27-31-47 0 0,-3 2 4 0 0,1 1 1 0 0,1 0-1 0 0,0 0 1 0 0,0 0-1 0 0,1 1 1 0 0,0 0-1 0 0,0 0 1 0 0,1 0-1 0 0,0 0 1 0 0,1 0-1 0 0,0 0 1 0 0,0 11-1 0 0,2-13 4 0 0,0 0 1 0 0,1 1-1 0 0,0-1 0 0 0,0 0 1 0 0,0 0-1 0 0,1-1 1 0 0,0 1-1 0 0,1 0 0 0 0,0-1 1 0 0,5 11-1 0 0,-5-14-30 0 0,0 1-1 0 0,1-1 1 0 0,-1 0-1 0 0,1 0 1 0 0,0-1-1 0 0,0 1 1 0 0,0-1 0 0 0,0 0-1 0 0,0 0 1 0 0,1 0-1 0 0,0 0 1 0 0,-1-1-1 0 0,1 0 1 0 0,0 0 0 0 0,0 0-1 0 0,0-1 1 0 0,7 2-1 0 0,15 2-155 0 0</inkml:trace>
</inkml:ink>
</file>

<file path=ppt/ink/ink6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1:20:35.424"/>
    </inkml:context>
    <inkml:brush xml:id="br0">
      <inkml:brushProperty name="width" value="0.1" units="cm"/>
      <inkml:brushProperty name="height" value="0.1" units="cm"/>
    </inkml:brush>
  </inkml:definitions>
  <inkml:trace contextRef="#ctx0" brushRef="#br0">55 101 5041 0 0,'35'-83'1676'0'0,"-35"66"-962"0"0,-11 19-356 0 0,-13 19-163 0 0,-21 44-120 0 0,44-64-68 0 0,0 1-1 0 0,0-1 1 0 0,0 1 0 0 0,1-1-1 0 0,-1 1 1 0 0,0-1-1 0 0,0 1 1 0 0,1-1 0 0 0,-1 1-1 0 0,1-1 1 0 0,0 1 0 0 0,-1 0-1 0 0,1-1 1 0 0,0 1-1 0 0,0 0 1 0 0,0-1 0 0 0,0 1-1 0 0,0 0 1 0 0,0-1 0 0 0,1 3-1 0 0,0-3-3 0 0,0 0 1 0 0,-1 1-1 0 0,1-1 0 0 0,0 0 0 0 0,0 0 1 0 0,0 0-1 0 0,0 0 0 0 0,0 0 0 0 0,1 0 1 0 0,-1-1-1 0 0,0 1 0 0 0,0 0 0 0 0,1 0 1 0 0,-1-1-1 0 0,0 1 0 0 0,1-1 0 0 0,-1 1 1 0 0,2-1-1 0 0,8 2 3 0 0,0 0 0 0 0,0-1-1 0 0,0-1 1 0 0,18-1 0 0 0,-17 1 8 0 0,13-1-9 0 0,-15 1-3 0 0,-1-1-1 0 0,1 1 1 0 0,-1 1-1 0 0,1-1 1 0 0,-1 2-1 0 0,14 3 1 0 0,-21-5-1 0 0,1 2 0 0 0,-1-1 0 0 0,0 0 0 0 0,1 0 0 0 0,-1 1 0 0 0,0-1 0 0 0,0 1 0 0 0,0 0 0 0 0,0-1 0 0 0,0 1 0 0 0,-1 0 0 0 0,1 0 0 0 0,0 0 0 0 0,-1 1 0 0 0,0-1 0 0 0,1 0 0 0 0,-1 1 0 0 0,0-1 0 0 0,0 0 0 0 0,0 1 0 0 0,-1-1 1 0 0,1 1-1 0 0,0 0 0 0 0,-1-1 0 0 0,0 1 0 0 0,1-1 0 0 0,-1 1 0 0 0,0 0 0 0 0,-1 2 0 0 0,1 9-21 0 0,0 0 1 0 0,-1 0 0 0 0,-5 23-1 0 0,5-32-14 0 0,-1-1 0 0 0,1 1 0 0 0,-1-1 0 0 0,0 1 0 0 0,0-1 1 0 0,0 0-1 0 0,-1 0 0 0 0,1 0 0 0 0,-1 0 0 0 0,0 0 0 0 0,0-1 0 0 0,0 1 0 0 0,-1-1 0 0 0,-5 4 0 0 0,-2-2-122 0 0,0-5-169 0 0</inkml:trace>
</inkml:ink>
</file>

<file path=ppt/ink/ink6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1:20:35.796"/>
    </inkml:context>
    <inkml:brush xml:id="br0">
      <inkml:brushProperty name="width" value="0.1" units="cm"/>
      <inkml:brushProperty name="height" value="0.1" units="cm"/>
    </inkml:brush>
  </inkml:definitions>
  <inkml:trace contextRef="#ctx0" brushRef="#br0">1 65 5481 0 0,'62'-61'2579'0'0,"-61"61"-2570"0"0,-1-1 0 0 0,1 1 0 0 0,0-1 0 0 0,0 1 0 0 0,0 0 0 0 0,0-1 0 0 0,0 1 0 0 0,0 0-1 0 0,0 0 1 0 0,0 0 0 0 0,0 0 0 0 0,0 0 0 0 0,0 0 0 0 0,-1 0 0 0 0,1 0 0 0 0,0 0 0 0 0,0 0-1 0 0,0 0 1 0 0,0 0 0 0 0,0 1 0 0 0,0-1 0 0 0,0 0 0 0 0,0 1 0 0 0,0-1 0 0 0,-1 1 0 0 0,1-1-1 0 0,0 1 1 0 0,0 0 0 0 0,-1-1 0 0 0,1 1 0 0 0,0-1 0 0 0,0 1 0 0 0,-1 0 0 0 0,1 0 0 0 0,-1-1-1 0 0,1 1 1 0 0,-1 0 0 0 0,1 0 0 0 0,0 2 0 0 0,17 34 38 0 0,-18-35-39 0 0,10 27 4 0 0,-7-18-8 0 0,2 6-10 0 0,-2 9 16 0 0,-1 1 6 0 0,-3 16-27 0 0,3 31-314 0 0,-1-68 304 0 0,-1-5 13 0 0,1 0 1 0 0,-1 1-1 0 0,0-1 0 0 0,0 0 0 0 0,1 0 1 0 0,-1 0-1 0 0,0 1 0 0 0,0-1 0 0 0,-1 0 1 0 0,1 0-1 0 0,0 1 0 0 0,0-1 0 0 0,0 0 1 0 0,-1 0-1 0 0,1 0 0 0 0,-1 0 0 0 0,1 0 1 0 0,-1 1-1 0 0,0 0 0 0 0,-3 1-217 0 0</inkml:trace>
</inkml:ink>
</file>

<file path=ppt/ink/ink6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1:20:36.172"/>
    </inkml:context>
    <inkml:brush xml:id="br0">
      <inkml:brushProperty name="width" value="0.1" units="cm"/>
      <inkml:brushProperty name="height" value="0.1" units="cm"/>
    </inkml:brush>
  </inkml:definitions>
  <inkml:trace contextRef="#ctx0" brushRef="#br0">214 305 4297 0 0,'-16'-9'1733'0'0,"-21"8"-943"0"0,-2 9-1011 0 0,19-3 156 0 0,12-3 310 0 0,3-1-156 0 0,0 0 0 0 0,1 1 1 0 0,-1-1-1 0 0,0 1 1 0 0,0 0-1 0 0,1 1 0 0 0,-1-1 1 0 0,1 1-1 0 0,0 0 0 0 0,0 0 1 0 0,0 0-1 0 0,0 0 0 0 0,0 1 1 0 0,1 0-1 0 0,0-1 0 0 0,-5 9 1 0 0,5-9-22 0 0,1 1 1 0 0,0 0-1 0 0,0 0 0 0 0,0 0 1 0 0,1 1-1 0 0,0-1 0 0 0,-1 0 1 0 0,1 1-1 0 0,1-1 1 0 0,-1 7-1 0 0,1-10-66 0 0,-1 0 0 0 0,2 1 0 0 0,-1-1 0 0 0,0 0 1 0 0,0 0-1 0 0,0 0 0 0 0,0 1 0 0 0,1-1 0 0 0,-1 0 0 0 0,1 0 0 0 0,-1 0 0 0 0,1 0 1 0 0,-1 0-1 0 0,1 0 0 0 0,0 0 0 0 0,-1 0 0 0 0,1 0 0 0 0,0 0 0 0 0,0 0 0 0 0,-1 0 0 0 0,1 0 1 0 0,0-1-1 0 0,0 1 0 0 0,0 0 0 0 0,0-1 0 0 0,0 1 0 0 0,1-1 0 0 0,-1 1 0 0 0,0-1 1 0 0,0 1-1 0 0,0-1 0 0 0,0 0 0 0 0,0 1 0 0 0,1-1 0 0 0,-1 0 0 0 0,0 0 0 0 0,0 0 0 0 0,3 0 1 0 0,5-4-37 0 0,6-12-101 0 0,8-21-547 0 0,-12 19-125 0 0,4-9 582 0 0,-1 0 1 0 0,-1-1-1 0 0,-2 0 1 0 0,0-1-1 0 0,-2 0 0 0 0,-1 0 1 0 0,-2-1-1 0 0,0 0 1 0 0,1-60-1 0 0,-7 89 232 0 0,0 0 1 0 0,0 0-1 0 0,0-1 0 0 0,0 1 0 0 0,0 0 1 0 0,0 0-1 0 0,0 0 0 0 0,0 0 0 0 0,-1 0 1 0 0,1 0-1 0 0,0 0 0 0 0,-1 0 1 0 0,1 0-1 0 0,-1 0 0 0 0,1 0 0 0 0,-1 1 1 0 0,1-1-1 0 0,-2-1 0 0 0,2 2 36 0 0,-1 0 1 0 0,1-1-1 0 0,-1 1 1 0 0,1 0-1 0 0,-1 0 0 0 0,0 0 1 0 0,1-1-1 0 0,-1 1 1 0 0,1 0-1 0 0,-1 0 0 0 0,1 0 1 0 0,-1 0-1 0 0,0 0 1 0 0,1 0-1 0 0,-1 0 0 0 0,1 0 1 0 0,-1 0-1 0 0,1 1 1 0 0,-1-1-1 0 0,1 0 0 0 0,-1 0 1 0 0,1 0-1 0 0,-1 1 1 0 0,0-1-1 0 0,-2 2 69 0 0,0 0 0 0 0,1 0-1 0 0,-1 0 1 0 0,1 1 0 0 0,-1-1 0 0 0,1 1 0 0 0,0-1 0 0 0,0 1-1 0 0,0 0 1 0 0,0 0 0 0 0,1-1 0 0 0,-3 7 0 0 0,-1 0-52 0 0,3-5-33 0 0,0-1 1 0 0,0 1-1 0 0,1 0 1 0 0,-1 0 0 0 0,1 0-1 0 0,0 0 1 0 0,0 0 0 0 0,0 0-1 0 0,1 0 1 0 0,-1 0-1 0 0,1 0 1 0 0,0 1 0 0 0,0-1-1 0 0,1 0 1 0 0,-1 0 0 0 0,3 7-1 0 0,6 19 92 0 0,2 0 0 0 0,22 42 0 0 0,-29-63-218 0 0,1-1-1 0 0,-1 0 0 0 0,2 0 1 0 0,-1-1-1 0 0,1 0 1 0 0,0 0-1 0 0,1 0 1 0 0,-1 0-1 0 0,1-1 1 0 0,1 0-1 0 0,-1-1 1 0 0,1 0-1 0 0,11 6 1 0 0,-11-8-611 0 0</inkml:trace>
  <inkml:trace contextRef="#ctx0" brushRef="#br0" timeOffset="1">359 142 3521 0 0,'-3'3'495'0'0,"0"-1"0"0"0,0 2 0 0 0,1-1 0 0 0,-1 0 0 0 0,1 0 0 0 0,-1 1 0 0 0,1-1 0 0 0,0 1 0 0 0,-1 4 0 0 0,-1 2-439 0 0,1 0 0 0 0,1 0 1 0 0,-1 1-1 0 0,0 11 0 0 0,1-4 219 0 0,1-14-231 0 0,0 1-1 0 0,1 0 1 0 0,0 0-1 0 0,0 0 0 0 0,0 0 1 0 0,0 0-1 0 0,1 0 1 0 0,0-1-1 0 0,0 1 0 0 0,0 0 1 0 0,1 0-1 0 0,-1-1 1 0 0,1 1-1 0 0,0-1 1 0 0,1 1-1 0 0,-1-1 0 0 0,1 0 1 0 0,-1 0-1 0 0,5 4 1 0 0,-3-3-26 0 0,1-1 0 0 0,-1 0 1 0 0,1-1-1 0 0,0 1 1 0 0,0-1-1 0 0,0 0 0 0 0,1 0 1 0 0,-1 0-1 0 0,0-1 0 0 0,1 0 1 0 0,0 0-1 0 0,0 0 0 0 0,-1-1 1 0 0,1 0-1 0 0,0 0 1 0 0,0 0-1 0 0,0-1 0 0 0,0 0 1 0 0,0 0-1 0 0,0-1 0 0 0,0 1 1 0 0,7-3-1 0 0,-12 3-14 0 0,1-1-1 0 0,0 1 1 0 0,0-1-1 0 0,-1 0 1 0 0,1 0 0 0 0,-1 0-1 0 0,1 0 1 0 0,-1 0-1 0 0,1 0 1 0 0,-1 0-1 0 0,0 0 1 0 0,0-1 0 0 0,1 1-1 0 0,-1 0 1 0 0,0-1-1 0 0,0 1 1 0 0,0-1-1 0 0,0 0 1 0 0,-1 1-1 0 0,2-4 1 0 0,8-40-414 0 0,-3 10-2956 0 0,-3 27 2670 0 0</inkml:trace>
</inkml:ink>
</file>

<file path=ppt/ink/ink6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1:20:36.534"/>
    </inkml:context>
    <inkml:brush xml:id="br0">
      <inkml:brushProperty name="width" value="0.1" units="cm"/>
      <inkml:brushProperty name="height" value="0.1" units="cm"/>
    </inkml:brush>
  </inkml:definitions>
  <inkml:trace contextRef="#ctx0" brushRef="#br0">157 0 4345 0 0,'0'1'206'0'0,"0"0"1"0"0,-1 0-1 0 0,1 0 0 0 0,0 0 1 0 0,-1 0-1 0 0,1 0 0 0 0,-1 0 1 0 0,1 0-1 0 0,-1 0 1 0 0,0 0-1 0 0,1 0 0 0 0,-1-1 1 0 0,0 1-1 0 0,1 0 0 0 0,-1 0 1 0 0,0-1-1 0 0,0 1 0 0 0,0-1 1 0 0,0 1-1 0 0,0-1 1 0 0,-1 1-1 0 0,-15 13-250 0 0,-18 21 43 0 0,22-23 1 0 0,1 1 1 0 0,0 0-1 0 0,-16 24 1 0 0,25-32 6 0 0,-1 0 0 0 0,2 0 0 0 0,-1 1 0 0 0,1-1 0 0 0,-1 0 0 0 0,2 1 0 0 0,-1-1 0 0 0,0 1 0 0 0,1 0 0 0 0,0-1 0 0 0,0 13 0 0 0,1-16-4 0 0,0 0 0 0 0,1-1 1 0 0,-1 1-1 0 0,1 0 0 0 0,-1 0 1 0 0,1 0-1 0 0,-1 0 0 0 0,1-1 1 0 0,0 1-1 0 0,0 0 0 0 0,0-1 1 0 0,0 1-1 0 0,0 0 1 0 0,0-1-1 0 0,1 1 0 0 0,-1-1 1 0 0,0 0-1 0 0,1 1 0 0 0,2 1 1 0 0,-1-2-3 0 0,0 1 1 0 0,0-1 0 0 0,0 1 0 0 0,0-1 0 0 0,1 0 0 0 0,-1 0 0 0 0,0-1 0 0 0,0 1-1 0 0,4 0 1 0 0,14 1-71 0 0,0-1-1 0 0,0-1 0 0 0,0-1 1 0 0,0-1-1 0 0,0-1 0 0 0,-1 0 1 0 0,1-2-1 0 0,20-6 0 0 0,-25 4-192 0 0</inkml:trace>
</inkml:ink>
</file>

<file path=ppt/ink/ink6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1:20:36.894"/>
    </inkml:context>
    <inkml:brush xml:id="br0">
      <inkml:brushProperty name="width" value="0.1" units="cm"/>
      <inkml:brushProperty name="height" value="0.1" units="cm"/>
    </inkml:brush>
  </inkml:definitions>
  <inkml:trace contextRef="#ctx0" brushRef="#br0">0 1 2489 0 0,'1'1'160'0'0,"0"0"0"0"0,0 0 0 0 0,-1 0 0 0 0,1 0 0 0 0,0 0 0 0 0,0 0 0 0 0,-1 0 0 0 0,1 0 0 0 0,-1 0 0 0 0,1 0 1 0 0,-1 1-1 0 0,0-1 0 0 0,1 0 0 0 0,-1 0 0 0 0,0 1 0 0 0,0-1 0 0 0,0 0 0 0 0,0 2 0 0 0,0-2-149 0 0,0-1-1 0 0,0 0 1 0 0,0 0 0 0 0,0 1-1 0 0,0-1 1 0 0,-1 0 0 0 0,1 0-1 0 0,0 1 1 0 0,0-1-1 0 0,0 0 1 0 0,0 0 0 0 0,0 1-1 0 0,0-1 1 0 0,0 0 0 0 0,0 0-1 0 0,0 1 1 0 0,0-1-1 0 0,0 0 1 0 0,0 0 0 0 0,0 1-1 0 0,1-1 1 0 0,-1 0 0 0 0,0 0-1 0 0,0 1 1 0 0,0-1-1 0 0,0 0 1 0 0,0 0 0 0 0,0 1-1 0 0,1-1 1 0 0,-1 0 0 0 0,0 0-1 0 0,0 0 1 0 0,0 1-1 0 0,1-1 1 0 0,-1 0 0 0 0,0 0-1 0 0,0 0 1 0 0,0 0 0 0 0,1 0-1 0 0,-1 0 1 0 0,0 1-1 0 0,0-1 1 0 0,1 0 0 0 0,-1 0-1 0 0,0 0 1 0 0,1 0 0 0 0,-1 0-1 0 0,0 0 1 0 0,0 0-1 0 0,1 0 1 0 0,-1 0 0 0 0,28 51 843 0 0,38 37 442 0 0,-16-36-1111 0 0,-1-17-915 0 0,-14-16 216 0 0,-19-13-75 0 0</inkml:trace>
  <inkml:trace contextRef="#ctx0" brushRef="#br0" timeOffset="1">359 59 3481 0 0,'-15'18'2186'0'0,"-10"7"-787"0"0,11-12-1324 0 0,-2 14 177 0 0,5-8 450 0 0,15-19-481 0 0,27 10-16 0 0,12 18-126 0 0,4 4 156 0 0,-32-24-155 0 0,42 26 107 0 0,-22-6-11 0 0,-21-6-132 0 0,-12-9 21 0 0,-5 6 48 0 0,-16 8 0 0 0,1-14-185 0 0,15-11-154 0 0,2-1 200 0 0,0 0 0 0 0,0-1 0 0 0,1 1 0 0 0,-1-1 0 0 0,0 1 0 0 0,0-1 0 0 0,0 1 0 0 0,1-1 0 0 0,-1 1 1 0 0,0-1-1 0 0,0 0 0 0 0,0 0 0 0 0,0 1 0 0 0,0-1 0 0 0,0 0 0 0 0,0 0 0 0 0,0 0 0 0 0,0 0 0 0 0,0 0 0 0 0,1 0 0 0 0,-1 0 0 0 0,0 0 0 0 0,0-1 1 0 0,0 1-1 0 0,0 0 0 0 0,0-1 0 0 0,0 1 0 0 0,0 0 0 0 0,1-1 0 0 0,-1 1 0 0 0,0-1 0 0 0,-1 0 0 0 0,-4-7-543 0 0</inkml:trace>
</inkml:ink>
</file>

<file path=ppt/ink/ink6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1:20:37.263"/>
    </inkml:context>
    <inkml:brush xml:id="br0">
      <inkml:brushProperty name="width" value="0.1" units="cm"/>
      <inkml:brushProperty name="height" value="0.1" units="cm"/>
    </inkml:brush>
  </inkml:definitions>
  <inkml:trace contextRef="#ctx0" brushRef="#br0">161 1 4721 0 0,'-15'2'1557'0'0,"-5"-3"-494"0"0,6 1-837 0 0,3 0-147 0 0,-6 2-65 0 0,4 2 100 0 0,1-1 0 0 0,-1 2-1 0 0,-20 10 1 0 0,21-4-100 0 0,14 9-18 0 0,3 3 155 0 0,15-18-113 0 0,160 42 36 0 0,-108-27-46 0 0,-25-6-5 0 0,-34-10 17 0 0,0 1-1 0 0,0 0 1 0 0,-1 0-1 0 0,0 1 0 0 0,0 1 1 0 0,17 12-1 0 0,-24-14-15 0 0,1 0 0 0 0,-1 0 0 0 0,0 0-1 0 0,0 0 1 0 0,-1 1 0 0 0,0 0 0 0 0,4 7-1 0 0,8 30 53 0 0,-12-15-71 0 0,-4 9 125 0 0,-11-3 0 0 0,7-29-152 0 0,1 1 0 0 0,-1-1 1 0 0,0 0-1 0 0,0 0 1 0 0,-1-1-1 0 0,0 1 0 0 0,-8 6 1 0 0,12-10 13 0 0,-1 1 0 0 0,0-1 0 0 0,1 1 1 0 0,-1-1-1 0 0,0 0 0 0 0,0 0 0 0 0,0 0 1 0 0,0 0-1 0 0,0 0 0 0 0,0 0 0 0 0,0-1 1 0 0,0 1-1 0 0,0-1 0 0 0,0 1 0 0 0,-1-1 1 0 0,1 0-1 0 0,0 0 0 0 0,0 0 0 0 0,0 0 1 0 0,-1 0-1 0 0,1 0 0 0 0,0-1 0 0 0,0 1 0 0 0,0-1 1 0 0,0 1-1 0 0,-4-3 0 0 0,-12-6-189 0 0</inkml:trace>
</inkml:ink>
</file>

<file path=ppt/ink/ink6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19:31:12.106"/>
    </inkml:context>
    <inkml:brush xml:id="br0">
      <inkml:brushProperty name="width" value="0.05" units="cm"/>
      <inkml:brushProperty name="height" value="0.05" units="cm"/>
    </inkml:brush>
  </inkml:definitions>
  <inkml:trace contextRef="#ctx0" brushRef="#br0">303 621 6913 0 0,'15'-25'1792'0'0,"-12"21"-1532"0"0,0-1 0 0 0,0 0 1 0 0,0 0-1 0 0,-1 0 0 0 0,0 0 0 0 0,3-10 1 0 0,-4 13-203 0 0,-1 1 0 0 0,0-1 0 0 0,0 1 1 0 0,-1-1-1 0 0,1 1 0 0 0,0-1 1 0 0,0 1-1 0 0,-1-1 0 0 0,1 1 0 0 0,-1-1 1 0 0,1 1-1 0 0,-1-1 0 0 0,0 1 0 0 0,1 0 1 0 0,-1-1-1 0 0,0 1 0 0 0,0 0 0 0 0,0 0 1 0 0,0 0-1 0 0,0 0 0 0 0,0 0 1 0 0,0 0-1 0 0,-1 0 0 0 0,1 0 0 0 0,0 0 1 0 0,0 0-1 0 0,-1 0 0 0 0,1 1 0 0 0,-3-2 1 0 0,-25-10 795 0 0,8 5-378 0 0,3 1-253 0 0,7 2-199 0 0,-21-5 296 0 0,-11 6 16 0 0,37 4-321 0 0,1 0 0 0 0,-1 1 0 0 0,1-1 0 0 0,0 2 0 0 0,-1-1 0 0 0,1 0 0 0 0,0 1 0 0 0,0 0 0 0 0,1 0 1 0 0,-1 0-1 0 0,1 1 0 0 0,-1 0 0 0 0,1-1 0 0 0,0 2 0 0 0,1-1 0 0 0,-1 0 0 0 0,-4 9 0 0 0,-15 23-8 0 0,-3 24 21 0 0,20-40-16 0 0,1 0 1 0 0,1 0 0 0 0,1 1 0 0 0,-1 28-1 0 0,4-18-6 0 0,1-23-7 0 0,0 0 1 0 0,0 1-1 0 0,1-1 0 0 0,0 0 1 0 0,1 0-1 0 0,0 0 0 0 0,0 0 0 0 0,1-1 1 0 0,0 1-1 0 0,0-1 0 0 0,0 0 1 0 0,1 0-1 0 0,0-1 0 0 0,12 12 0 0 0,-14-15 1 0 0,0 0 0 0 0,-1-1-1 0 0,1 1 1 0 0,1-1 0 0 0,-1 0 0 0 0,0 0-1 0 0,1 0 1 0 0,-1 0 0 0 0,1 0-1 0 0,-1-1 1 0 0,1 0 0 0 0,0 0-1 0 0,-1 0 1 0 0,1 0 0 0 0,0 0-1 0 0,0-1 1 0 0,0 0 0 0 0,0 1-1 0 0,0-2 1 0 0,0 1 0 0 0,0 0 0 0 0,-1-1-1 0 0,1 0 1 0 0,0 1 0 0 0,0-2-1 0 0,-1 1 1 0 0,1 0 0 0 0,0-1-1 0 0,-1 1 1 0 0,1-1 0 0 0,-1 0-1 0 0,0 0 1 0 0,4-4 0 0 0,10-7-9 0 0,-1-1 0 0 0,-1-1 0 0 0,0-1 0 0 0,-1 0 0 0 0,-1-1 0 0 0,0 0 0 0 0,15-29 0 0 0,-13 16-104 0 0,-1-1 1 0 0,-1-1 0 0 0,15-62-1 0 0,-5-16-113 0 0,-16 62-33 0 0,1-72 1 0 0,-9 83 129 0 0,-1-1 1 0 0,-13-70-1 0 0,11 86 98 0 0,-9-36 69 0 0,12 55-33 0 0,0 0 1 0 0,0 0-1 0 0,0 0 1 0 0,-1 0-1 0 0,1 0 1 0 0,-1 0-1 0 0,1 1 1 0 0,-1-1-1 0 0,0 1 1 0 0,0-1-1 0 0,0 1 1 0 0,-1 0-1 0 0,1 0 1 0 0,-3-2-1 0 0,4 4-4 0 0,1 0 0 0 0,-1 0 1 0 0,0 1-1 0 0,1-1 0 0 0,-1 0 0 0 0,1 1 0 0 0,-1-1 0 0 0,0 0 0 0 0,1 1 0 0 0,-1-1 0 0 0,1 1 1 0 0,-1-1-1 0 0,1 1 0 0 0,-1-1 0 0 0,1 1 0 0 0,0-1 0 0 0,-1 1 0 0 0,1 0 0 0 0,0-1 0 0 0,-1 1 1 0 0,1 0-1 0 0,0-1 0 0 0,0 1 0 0 0,0 0 0 0 0,-1-1 0 0 0,1 1 0 0 0,0 1 0 0 0,-7 25 16 0 0,5-6 26 0 0,1-1 1 0 0,1 1-1 0 0,1 0 0 0 0,1 0 0 0 0,0 0 0 0 0,2-1 0 0 0,7 24 1 0 0,-5-14-22 0 0,12 46 142 0 0,31 86-1 0 0,-31-113-132 0 0,29 52-1 0 0,-31-70-44 0 0,34 47 0 0 0,-42-68-61 0 0,0 0 0 0 0,0-1 0 0 0,1 0 0 0 0,12 9 1 0 0,23 7-695 0 0,-42-24 679 0 0,0-1-1 0 0,-1 1 1 0 0,1-1-1 0 0,0 1 0 0 0,0-1 1 0 0,0 0-1 0 0,1 1 1 0 0,-1-1-1 0 0,0 0 1 0 0,0 0-1 0 0,0-1 0 0 0,0 1 1 0 0,3-1-1 0 0,-3 0-59 0 0,1 0 0 0 0,-1 0 0 0 0,1-1 0 0 0,-1 1-1 0 0,0-1 1 0 0,1 1 0 0 0,-1-1 0 0 0,0 0 0 0 0,0 0 0 0 0,0 0 0 0 0,-1 0 0 0 0,1 0-1 0 0,0-1 1 0 0,1-2 0 0 0,19-44-2078 0 0,-12 17 1003 0 0,-7 22 834 0 0,7-23 428 0 0,-1-1 0 0 0,-2 1 0 0 0,-1-1-1 0 0,2-57 1 0 0,-5 65 1208 0 0,-2 20-917 0 0,0 0 0 0 0,-1 0 0 0 0,1 0 0 0 0,-1 0 0 0 0,0 0 0 0 0,0 0 0 0 0,-1 0 0 0 0,0 0 0 0 0,0 0 0 0 0,0 0 0 0 0,-4-10 0 0 0,4 15-309 0 0,1 0 0 0 0,-1 0 0 0 0,0 0 0 0 0,1 0 0 0 0,-1 0 0 0 0,0 0 0 0 0,0 1 0 0 0,1-1 0 0 0,-1 0 0 0 0,0 0 0 0 0,0 1 0 0 0,0-1 0 0 0,0 1 0 0 0,0-1 0 0 0,0 0 0 0 0,0 1 0 0 0,0 0 0 0 0,0-1 0 0 0,-1 1 0 0 0,1 0-1 0 0,0 0 1 0 0,0-1 0 0 0,0 1 0 0 0,0 0 0 0 0,0 0 0 0 0,-2 0 0 0 0,1 1 13 0 0,0 0 1 0 0,0 0-1 0 0,-1-1 0 0 0,1 2 0 0 0,0-1 1 0 0,0 0-1 0 0,0 0 0 0 0,1 0 0 0 0,-1 1 1 0 0,0-1-1 0 0,0 1 0 0 0,-1 2 0 0 0,-4 5 107 0 0,0 0-1 0 0,0 1 0 0 0,-9 17 1 0 0,-8 28 87 0 0,15-27-127 0 0,1 1-1 0 0,1 0 0 0 0,1 1 1 0 0,2 0-1 0 0,1 0 0 0 0,1 37 1 0 0,5-38 4 0 0,12 8-46 0 0,-14-34-55 0 0,1 0-1 0 0,0-1 1 0 0,1 1 0 0 0,-1-1 0 0 0,0 0-1 0 0,1 1 1 0 0,-1-1 0 0 0,1 0 0 0 0,4 2-1 0 0,20 6 34 0 0,-23-10-54 0 0,0-1 0 0 0,-1 1 0 0 0,1 0 0 0 0,0-1 0 0 0,-1 0-1 0 0,1 0 1 0 0,-1 0 0 0 0,1 0 0 0 0,-1-1 0 0 0,0 0 0 0 0,0 1 0 0 0,1-1 0 0 0,-1 0 0 0 0,0 0 0 0 0,-1-1 0 0 0,1 1 0 0 0,0-1 0 0 0,-1 1 0 0 0,1-1 0 0 0,-1 0 0 0 0,0 0 0 0 0,3-5 0 0 0,9-10-146 0 0,-2-2-1 0 0,12-24 1 0 0,-20 34 119 0 0,1-1 1 0 0,-2 1-1 0 0,0-1 0 0 0,0 0 0 0 0,-1 0 1 0 0,0-1-1 0 0,-1 1 0 0 0,0 0 1 0 0,-2-13-1 0 0,-1-17 384 0 0,-9-45 0 0 0,11 81-285 0 0,-4 1 183 0 0,0 16-120 0 0,-2 19 42 0 0,4-16-97 0 0,1 0 0 0 0,0 0 0 0 0,1 0 0 0 0,1-1 0 0 0,0 1 0 0 0,1 0 1 0 0,1 0-1 0 0,4 16 0 0 0,-4-24-43 0 0,0 0-1 0 0,1 0 1 0 0,0 0 0 0 0,0 0-1 0 0,0 0 1 0 0,1-1-1 0 0,0 0 1 0 0,0 0 0 0 0,0 0-1 0 0,1-1 1 0 0,0 0 0 0 0,0 0-1 0 0,0 0 1 0 0,1-1 0 0 0,0 0-1 0 0,-1 0 1 0 0,11 4 0 0 0,-9-5-10 0 0,0-1 0 0 0,1 0 0 0 0,-1 0 0 0 0,0-1 0 0 0,1 0 0 0 0,-1 0 1 0 0,0-1-1 0 0,1 0 0 0 0,-1-1 0 0 0,9-1 0 0 0,-9 1-3 0 0,-1-1-1 0 0,0 1 1 0 0,1-1 0 0 0,-1-1-1 0 0,0 0 1 0 0,9-4 0 0 0,-13 5-6 0 0,0 0 0 0 0,0 0 0 0 0,0 0 0 0 0,-1 0 0 0 0,1-1 0 0 0,0 1 0 0 0,-1-1 0 0 0,3-3 0 0 0,-3 3-7 0 0,-1 0 1 0 0,1-1-1 0 0,-1 1 0 0 0,1 0 1 0 0,-1-1-1 0 0,-1 1 0 0 0,1-1 1 0 0,0-5-1 0 0,0 1-5 0 0,0 1 0 0 0,-1-1 0 0 0,0 0-1 0 0,-1 0 1 0 0,-2-11 0 0 0,-3 0 2 0 0,-2-1-1 0 0,1 2 1 0 0,-2-1 0 0 0,-16-25-1 0 0,20 36 14 0 0,3 5-1 0 0,0-1-1 0 0,-1 1 0 0 0,1 0 1 0 0,0 0-1 0 0,-1 1 1 0 0,0-1-1 0 0,0 0 0 0 0,0 1 1 0 0,0 0-1 0 0,-5-3 0 0 0,8 4 0 0 0,-1 1-1 0 0,1 0 0 0 0,-1 0 0 0 0,1-1 0 0 0,-1 1 1 0 0,1 0-1 0 0,-1 0 0 0 0,1 0 0 0 0,-1 0 1 0 0,1 0-1 0 0,0 0 0 0 0,-1 0 0 0 0,1 0 0 0 0,-1 0 1 0 0,1 0-1 0 0,-1 0 0 0 0,1 0 0 0 0,-1 0 0 0 0,1 0 1 0 0,-1 0-1 0 0,1 1 0 0 0,-1-1 0 0 0,1 0 1 0 0,-1 0-1 0 0,1 0 0 0 0,0 1 0 0 0,-1-1 0 0 0,1 0 1 0 0,-1 1-1 0 0,1-1 0 0 0,-1 2 3 0 0,0-1 1 0 0,1 1-1 0 0,-1-1 0 0 0,1 1 1 0 0,0-1-1 0 0,-1 1 0 0 0,1 0 1 0 0,0-1-1 0 0,0 1 0 0 0,0-1 1 0 0,0 1-1 0 0,0 0 0 0 0,0-1 1 0 0,1 3-1 0 0,4 20 31 0 0,-1-12-9 0 0,-1-1 0 0 0,2 0 0 0 0,0-1 0 0 0,0 1 0 0 0,1-1 0 0 0,0 0 0 0 0,9 11 0 0 0,9 8 57 0 0,4 5 47 0 0,-5-13-74 0 0,15 6 0 0 0,-28-21-40 0 0,0-1 1 0 0,0 0-1 0 0,0 0 0 0 0,17 4 0 0 0,-23-7-5 0 0,0-1-1 0 0,1 0 1 0 0,-1 0-1 0 0,1 0 1 0 0,-1-1-1 0 0,1 0 1 0 0,-1 0-1 0 0,1 0 1 0 0,-1 0-1 0 0,1-1 1 0 0,-1 0-1 0 0,1 1 1 0 0,-1-2-1 0 0,0 1 1 0 0,1 0-1 0 0,-1-1 1 0 0,0 0-1 0 0,0 0 1 0 0,0 0-1 0 0,0-1 1 0 0,-1 1-1 0 0,1-1 1 0 0,-1 0-1 0 0,6-5 1 0 0,5-12 16 0 0,-10 13-24 0 0,-1-1 0 0 0,0 0-1 0 0,0 0 1 0 0,-1 0 0 0 0,2-13-1 0 0,0-18-47 0 0,-4 11 13 0 0,-8-15-8 0 0,-15-18-15 0 0,0 27 9 0 0,20 30 47 0 0,-2 1-49 0 0,3 5 10 0 0,3 5 57 0 0,1 0-1 0 0,1 1-1 0 0,1-1 0 0 0,-1 0 0 0 0,1-1 0 0 0,0 1 0 0 0,1 0 1 0 0,-1-1-1 0 0,12 11 0 0 0,22 33 193 0 0,33 79 897 0 0,-26-33-585 0 0,46 145-1 0 0,-28-11-404 0 0,-60-220-105 0 0,-1 1 0 0 0,0-1 0 0 0,-1 0 1 0 0,0 1-1 0 0,-1-1 0 0 0,0 1 0 0 0,-1-1 1 0 0,0 1-1 0 0,-1-1 0 0 0,0 0 0 0 0,0 1 0 0 0,-1-1 1 0 0,-1 0-1 0 0,1-1 0 0 0,-2 1 0 0 0,1-1 1 0 0,-1 1-1 0 0,-1-1 0 0 0,1-1 0 0 0,-2 1 0 0 0,1-1 1 0 0,-1 0-1 0 0,0-1 0 0 0,-1 1 0 0 0,0-1 1 0 0,0-1-1 0 0,0 0 0 0 0,-1 0 0 0 0,-16 8 0 0 0,8-3-9 0 0,0-2-1 0 0,0 0 0 0 0,-1-1 0 0 0,0 0 1 0 0,-1-2-1 0 0,0 0 0 0 0,0-1 0 0 0,0-1 1 0 0,-1-1-1 0 0,-23 2 0 0 0,26-6-4 0 0,-1 0 0 0 0,1-1-1 0 0,0 0 1 0 0,0-2 0 0 0,1 0 0 0 0,-1-1 0 0 0,1 0-1 0 0,0-1 1 0 0,-23-13 0 0 0,28 13-3 0 0,-1-2 1 0 0,1 1-1 0 0,1-1 0 0 0,-1 0 0 0 0,2-1 1 0 0,-1-1-1 0 0,1 1 0 0 0,0-1 1 0 0,1-1-1 0 0,1 0 0 0 0,-1 0 0 0 0,2 0 1 0 0,-6-13-1 0 0,9 17 5 0 0,1 0-1 0 0,0 0 1 0 0,1 0 0 0 0,0 0-1 0 0,0 0 1 0 0,1 0 0 0 0,-1-1-1 0 0,1 1 1 0 0,1 0 0 0 0,0 0-1 0 0,0 0 1 0 0,0 0 0 0 0,1 0-1 0 0,0 0 1 0 0,0 0 0 0 0,1 0-1 0 0,0 0 1 0 0,0 1 0 0 0,0 0-1 0 0,1-1 1 0 0,0 1 0 0 0,8-9-1 0 0,1-1 3 0 0,0 1 0 0 0,1 1-1 0 0,1 0 1 0 0,0 1 0 0 0,0 0 0 0 0,1 2-1 0 0,19-11 1 0 0,-10 7 6 0 0,36-18 12 0 0,-49 28-9 0 0,-1 0-1 0 0,1 1 1 0 0,0 0-1 0 0,0 1 1 0 0,0 0-1 0 0,1 1 1 0 0,12-1-1 0 0,400 4 295 0 0,-419-1-391 0 0,23-8-198 0 0,-27 6-599 0 0,-19-11-2073 0 0,10 10 1820 0 0,-15-10-4650 0 0</inkml:trace>
</inkml:ink>
</file>

<file path=ppt/ink/ink6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1:20:38.198"/>
    </inkml:context>
    <inkml:brush xml:id="br0">
      <inkml:brushProperty name="width" value="0.1" units="cm"/>
      <inkml:brushProperty name="height" value="0.1" units="cm"/>
    </inkml:brush>
  </inkml:definitions>
  <inkml:trace contextRef="#ctx0" brushRef="#br0">1 0 5025 0 0,'2'24'2948'0'0,"8"16"-2767"0"0,-5-17-4 0 0,25 196 66 0 0,-20-120-198 0 0,-6-63-31 0 0,-2-5 7 0 0,2-1-1 0 0,1 0 0 0 0,15 46 0 0 0,-16-67-111 0 0,1-6-884 0 0,-1-12-181 0 0,-2-1 743 0 0,1-1 571 0 0,8-42-472 0 0,-6 9-292 0 0,-3 18 212 0 0,3-22-118 0 0,0 32 209 0 0,1 7 32 0 0,8-10 185 0 0,4-8 138 0 0,-2 4 123 0 0,8-1 322 0 0,-3 12 144 0 0,-19 11-588 0 0,-1 0 0 0 0,0 1 1 0 0,0-1-1 0 0,1 1 0 0 0,-1 0 1 0 0,0 0-1 0 0,0-1 0 0 0,1 1 0 0 0,-1 0 1 0 0,0 0-1 0 0,1 0 0 0 0,-1 0 1 0 0,0 0-1 0 0,0 0 0 0 0,1 1 1 0 0,-1-1-1 0 0,0 0 0 0 0,0 1 1 0 0,1-1-1 0 0,0 1 0 0 0,-1 0-13 0 0,0 0 0 0 0,0 0 0 0 0,0 0-1 0 0,0 0 1 0 0,-1 0 0 0 0,1 0-1 0 0,0 0 1 0 0,-1 0 0 0 0,1 0 0 0 0,-1 0-1 0 0,1 0 1 0 0,-1 0 0 0 0,1 0 0 0 0,-1 0-1 0 0,0 0 1 0 0,1 2 0 0 0,-1 10 456 0 0,-7 10 158 0 0,-11 10 184 0 0,6-18-324 0 0,9-13-456 0 0,0 3 58 0 0,1 2 21 0 0,-3 4 75 0 0,-5 13 64 0 0,7-20-249 0 0,1 0 0 0 0,0 0 1 0 0,0 0-1 0 0,0 1 1 0 0,1-1-1 0 0,0 0 1 0 0,-1 0-1 0 0,1 1 1 0 0,0 8-1 0 0,1-14 1 0 0,23-18-639 0 0,-20 17 540 0 0,1 0 0 0 0,-2 1 0 0 0,1-1 0 0 0,0-1 0 0 0,0 1 0 0 0,-1 0 0 0 0,1-1 0 0 0,-1 1 0 0 0,1-1 0 0 0,2-4 0 0 0,-5 7 70 0 0,12-15-130 0 0,2 18 132 0 0,-14-2-1 0 0,7 3 2 0 0,3 3-1 0 0,21 18 6 0 0,9 8-5 0 0,-39-32-2 0 0,0 0 0 0 0,0 0 1 0 0,1 0-1 0 0,-1 0 0 0 0,0 0 0 0 0,1 0 0 0 0,-1 0 0 0 0,1 0 0 0 0,-1-1 0 0 0,1 1 0 0 0,0-1 1 0 0,-1 1-1 0 0,1-1 0 0 0,-1 1 0 0 0,1-1 0 0 0,0 0 0 0 0,-1 0 0 0 0,1 0 0 0 0,0 0 0 0 0,-1 0 0 0 0,1 0 1 0 0,0-1-1 0 0,-1 1 0 0 0,1 0 0 0 0,0-1 0 0 0,-1 1 0 0 0,1-1 0 0 0,-1 0 0 0 0,1 1 0 0 0,-1-1 1 0 0,1 0-1 0 0,-1 0 0 0 0,0 0 0 0 0,1 0 0 0 0,-1 0 0 0 0,0 0 0 0 0,0-1 0 0 0,0 1 0 0 0,0 0 1 0 0,0-1-1 0 0,2-2 0 0 0,1-3-18 0 0,0-1 0 0 0,0 0 0 0 0,-1 0 0 0 0,0 0 0 0 0,3-16 1 0 0,-1 3-18 0 0,-2 15 30 0 0,-2 0 0 0 0,1 0 0 0 0,-1-1 0 0 0,0 1 1 0 0,0 0-1 0 0,0-1 0 0 0,-1 1 0 0 0,0 0 0 0 0,-1-1 1 0 0,1 1-1 0 0,-1 0 0 0 0,-3-10 0 0 0,2 8 20 0 0,-1-1 120 0 0,0-1 0 0 0,0 0 1 0 0,1 0-1 0 0,-2-17 0 0 0,7 33 649 0 0,5 10-632 0 0,2 3-109 0 0,39 80 380 0 0,25 51 226 0 0,-30-46-431 0 0,-33-76-172 0 0,-6-17-11 0 0,0 1 1 0 0,-1 0 0 0 0,0 0 0 0 0,3 18-1 0 0,-7-27-25 0 0,1 1-1 0 0,-1-1 0 0 0,0 0 0 0 0,0 0 1 0 0,-1 0-1 0 0,1 0 0 0 0,0 0 0 0 0,-1 0 1 0 0,0 0-1 0 0,0 0 0 0 0,0 0 0 0 0,0 0 1 0 0,0 0-1 0 0,-1 0 0 0 0,1 0 0 0 0,-1-1 1 0 0,0 1-1 0 0,1-1 0 0 0,-1 1 0 0 0,0-1 1 0 0,-1 0-1 0 0,1 1 0 0 0,-3 1 0 0 0,-2 0 1 0 0,0 0 0 0 0,0 0 0 0 0,0-1 0 0 0,-1 1-1 0 0,1-2 1 0 0,-1 1 0 0 0,0-1 0 0 0,-14 2 0 0 0,19-3-7 0 0,0 0 1 0 0,0-1-1 0 0,0 0 1 0 0,0 1-1 0 0,0-1 1 0 0,0 0-1 0 0,-1-1 1 0 0,1 1-1 0 0,0 0 1 0 0,0-1-1 0 0,0 0 1 0 0,0 1-1 0 0,0-1 1 0 0,1 0-1 0 0,-1-1 1 0 0,0 1-1 0 0,0 0 1 0 0,1-1-1 0 0,-1 0 1 0 0,0 0-1 0 0,1 1 1 0 0,0-1-1 0 0,-1-1 1 0 0,1 1-1 0 0,0 0 0 0 0,-3-5 1 0 0,3 4-4 0 0,1-1 0 0 0,0 1 0 0 0,0 0 0 0 0,0 0 0 0 0,0-1-1 0 0,0 1 1 0 0,0 0 0 0 0,1-1 0 0 0,0 1 0 0 0,0-1 0 0 0,0 1 0 0 0,0-1 0 0 0,0 1 0 0 0,1-1 0 0 0,0 1 0 0 0,-1 0 0 0 0,1-1-1 0 0,0 1 1 0 0,1 0 0 0 0,-1 0 0 0 0,1 0 0 0 0,1-4 0 0 0,1 2-35 0 0,-1 0 1 0 0,1 0-1 0 0,0 0 1 0 0,0 1-1 0 0,1 0 1 0 0,5-5-1 0 0,19-10-406 0 0,-21 14 58 0 0,0-1 1 0 0,-1 1 0 0 0,1-2-1 0 0,-1 1 1 0 0,-1-1 0 0 0,1 0-1 0 0,-1 0 1 0 0,6-10 0 0 0,-2 3-770 0 0</inkml:trace>
</inkml:ink>
</file>

<file path=ppt/ink/ink6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1:20:38.580"/>
    </inkml:context>
    <inkml:brush xml:id="br0">
      <inkml:brushProperty name="width" value="0.1" units="cm"/>
      <inkml:brushProperty name="height" value="0.1" units="cm"/>
    </inkml:brush>
  </inkml:definitions>
  <inkml:trace contextRef="#ctx0" brushRef="#br0">1 0 4777 0 0,'2'7'5099'0'0,"0"0"-5068"0"0,0-1 1 0 0,1 0-1 0 0,-1 0 0 0 0,1 0 0 0 0,5 8 0 0 0,2-1 10 0 0,-2 0 0 0 0,0 0-1 0 0,0 0 1 0 0,-1 1-1 0 0,-1 0 1 0 0,6 18 0 0 0,35 150 75 0 0,-35-148-295 0 0,-3-8-515 0 0,-4-8 58 0 0,-1 13-576 0 0</inkml:trace>
</inkml:ink>
</file>

<file path=ppt/ink/ink6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1:20:38.941"/>
    </inkml:context>
    <inkml:brush xml:id="br0">
      <inkml:brushProperty name="width" value="0.1" units="cm"/>
      <inkml:brushProperty name="height" value="0.1" units="cm"/>
    </inkml:brush>
  </inkml:definitions>
  <inkml:trace contextRef="#ctx0" brushRef="#br0">1 185 2761 0 0,'36'-31'3964'0'0,"25"-5"-2856"0"0,-42 25-1165 0 0,0 0 0 0 0,33-26 0 0 0,-42 29 118 0 0,-8 6-25 0 0,0 1 0 0 0,0-1 0 0 0,0 0 0 0 0,0 1 0 0 0,0-1 0 0 0,0 0 0 0 0,0 0 0 0 0,0 0 0 0 0,-1 0 1 0 0,1 0-1 0 0,-1-1 0 0 0,1 1 0 0 0,-1 0 0 0 0,0-1 0 0 0,0 1 0 0 0,0-1 0 0 0,-1 1 0 0 0,1-1 0 0 0,0 0 0 0 0,-1-2 0 0 0,-2 3 615 0 0,-4 9-298 0 0,-3 9-191 0 0,4 2-67 0 0,1 1 0 0 0,1 0 0 0 0,0 0 0 0 0,2 0 1 0 0,0 1-1 0 0,2 21 0 0 0,0-34-81 0 0,-1-1 1 0 0,1 1-1 0 0,0 0 0 0 0,1-1 1 0 0,-1 1-1 0 0,1-1 1 0 0,0 1-1 0 0,1-1 1 0 0,0 0-1 0 0,0 0 0 0 0,0 0 1 0 0,1 0-1 0 0,0 0 1 0 0,0-1-1 0 0,0 0 0 0 0,1 0 1 0 0,-1 0-1 0 0,1 0 1 0 0,0-1-1 0 0,1 0 1 0 0,9 6-1 0 0,-11-9-4 0 0,1 0 1 0 0,0 0 0 0 0,0-1-1 0 0,-1 1 1 0 0,1-1-1 0 0,0 0 1 0 0,0-1-1 0 0,-1 1 1 0 0,1-1-1 0 0,0 0 1 0 0,-1 0 0 0 0,1 0-1 0 0,0-1 1 0 0,-1 0-1 0 0,0 0 1 0 0,1 0-1 0 0,-1 0 1 0 0,0 0-1 0 0,0-1 1 0 0,0 0-1 0 0,3-3 1 0 0,7-7 5 0 0,4-9 3 0 0,3-1 6 0 0,-2-1-14 0 0,4-15 16 0 0,-10 14 7 0 0,-11 16-18 0 0,-7 9 12 0 0,-11 14 9 0 0,13-4-38 0 0,1 0-1 0 0,0 0 1 0 0,0 0-1 0 0,1 0 1 0 0,0 0-1 0 0,0 12 1 0 0,8 9-149 0 0,17 2-367 0 0,-11-18 237 0 0,16 18-430 0 0,-19-28-63 0 0</inkml:trace>
</inkml:ink>
</file>

<file path=ppt/ink/ink6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1:20:39.427"/>
    </inkml:context>
    <inkml:brush xml:id="br0">
      <inkml:brushProperty name="width" value="0.1" units="cm"/>
      <inkml:brushProperty name="height" value="0.1" units="cm"/>
    </inkml:brush>
  </inkml:definitions>
  <inkml:trace contextRef="#ctx0" brushRef="#br0">265 12 5465 0 0,'-1'0'84'0'0,"1"0"-1"0"0,0 0 0 0 0,0 0 1 0 0,-1 0-1 0 0,1 0 1 0 0,0 0-1 0 0,0 0 0 0 0,-1 0 1 0 0,1 0-1 0 0,0 0 1 0 0,-1 0-1 0 0,1 0 0 0 0,0 0 1 0 0,0 0-1 0 0,-1 0 1 0 0,1 0-1 0 0,0 0 0 0 0,-1 0 1 0 0,1 0-1 0 0,0 0 1 0 0,0 0-1 0 0,-1-1 0 0 0,1 1 1 0 0,0 0-1 0 0,0 0 1 0 0,0 0-1 0 0,-1 0 0 0 0,1-1 1 0 0,0 1-1 0 0,0 0 1 0 0,0 0-1 0 0,-1 0 0 0 0,1-1 1 0 0,0 1-1 0 0,0 0 1 0 0,0-1-1 0 0,-1 1-66 0 0,1-1 1 0 0,0 1-1 0 0,-1-1 1 0 0,1 1-1 0 0,-1-1 0 0 0,1 1 1 0 0,-1-1-1 0 0,1 1 1 0 0,-1-1-1 0 0,1 1 0 0 0,-1 0 1 0 0,1-1-1 0 0,-1 1 1 0 0,1 0-1 0 0,-1 0 0 0 0,0 0 1 0 0,1-1-1 0 0,-1 1 1 0 0,0 0-1 0 0,1 0 0 0 0,-1 0 1 0 0,1 0-1 0 0,-1 0 1 0 0,0 0-1 0 0,-20 3 10 0 0,0 1-1 0 0,1 2 1 0 0,-1 0 0 0 0,-33 14 0 0 0,-8 4 139 0 0,35-12 26 0 0,14-2-81 0 0,13-10-109 0 0,0 0-1 0 0,0 0 1 0 0,-1 0-1 0 0,1 0 1 0 0,0 0-1 0 0,0 0 1 0 0,0 1-1 0 0,0-1 1 0 0,0 0-1 0 0,0 0 1 0 0,-1 0-1 0 0,1 0 1 0 0,0 1-1 0 0,0-1 1 0 0,0 0 0 0 0,0 0-1 0 0,0 0 1 0 0,0 1-1 0 0,0-1 1 0 0,0 0-1 0 0,0 0 1 0 0,0 0-1 0 0,0 1 1 0 0,0-1-1 0 0,0 0 1 0 0,0 0-1 0 0,0 0 1 0 0,0 1 0 0 0,0-1-1 0 0,0 0 1 0 0,0 0-1 0 0,0 0 1 0 0,0 1-1 0 0,0-1 1 0 0,1 0-1 0 0,-1 0 1 0 0,0 0-1 0 0,0 0 1 0 0,0 1-1 0 0,0-1 1 0 0,0 0-1 0 0,0 0 1 0 0,1 0 0 0 0,-1 0-1 0 0,46 15 24 0 0,52 24 45 0 0,-95-38-64 0 0,-1 1 0 0 0,1-1-1 0 0,-1 1 1 0 0,0-1 0 0 0,1 1 0 0 0,-1 0 0 0 0,0-1 0 0 0,0 1 0 0 0,0 0 0 0 0,-1 1 0 0 0,1-1 0 0 0,0 0 0 0 0,-1 0 0 0 0,1 1-1 0 0,-1-1 1 0 0,0 1 0 0 0,0-1 0 0 0,0 1 0 0 0,0 0 0 0 0,0-1 0 0 0,0 5 0 0 0,-5 16 62 0 0,-5-7-57 0 0,-12-5-186 0 0,-17-6-929 0 0,24-5 527 0 0</inkml:trace>
</inkml:ink>
</file>

<file path=ppt/ink/ink6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1:20:40.076"/>
    </inkml:context>
    <inkml:brush xml:id="br0">
      <inkml:brushProperty name="width" value="0.1" units="cm"/>
      <inkml:brushProperty name="height" value="0.1" units="cm"/>
    </inkml:brush>
  </inkml:definitions>
  <inkml:trace contextRef="#ctx0" brushRef="#br0">48 111 3065 0 0,'80'-86'2935'0'0,"-63"65"-362"0"0,-17 21-2560 0 0,0 0 0 0 0,0 0 0 0 0,0 0 1 0 0,0 0-1 0 0,0 0 0 0 0,0 0 1 0 0,0 0-1 0 0,0 0 0 0 0,-1 0 0 0 0,1-1 1 0 0,0 1-1 0 0,0 0 0 0 0,0 0 1 0 0,0 0-1 0 0,0 0 0 0 0,0 0 0 0 0,0 0 1 0 0,0 0-1 0 0,0 0 0 0 0,0 0 1 0 0,0 0-1 0 0,0 0 0 0 0,0 0 0 0 0,0 0 1 0 0,-1 0-1 0 0,1 0 0 0 0,0 0 1 0 0,0 0-1 0 0,0-1 0 0 0,0 1 1 0 0,0 0-1 0 0,0 0 0 0 0,0 0 0 0 0,0 0 1 0 0,0 0-1 0 0,0 0 0 0 0,0 0 1 0 0,0 0-1 0 0,0 0 0 0 0,0 0 0 0 0,0 0 1 0 0,0-1-1 0 0,0 1 0 0 0,0 0 1 0 0,0 0-1 0 0,0 0 0 0 0,0 0 0 0 0,0 0 1 0 0,0 0-1 0 0,0 0 0 0 0,0 0 1 0 0,1 0-1 0 0,-1 0 0 0 0,0 0 0 0 0,0 0 1 0 0,-15 9-1 0 0,-17 32 93 0 0,-8 6-16 0 0,33-38-37 0 0,0-1-1 0 0,1 2 1 0 0,0-1-1 0 0,0 1 1 0 0,1-1-1 0 0,0 1 1 0 0,-4 14-1 0 0,8-22-40 0 0,0 0 0 0 0,0 1-1 0 0,0-1 1 0 0,1 1-1 0 0,-1-1 1 0 0,1 1-1 0 0,0-1 1 0 0,-1 1 0 0 0,1-1-1 0 0,0 1 1 0 0,0 0-1 0 0,1-1 1 0 0,-1 1 0 0 0,0-1-1 0 0,1 1 1 0 0,0-1-1 0 0,-1 1 1 0 0,1-1 0 0 0,0 0-1 0 0,0 1 1 0 0,1-1-1 0 0,-1 0 1 0 0,0 0 0 0 0,1 0-1 0 0,-1 1 1 0 0,1-2-1 0 0,0 1 1 0 0,0 0 0 0 0,-1 0-1 0 0,1 0 1 0 0,0-1-1 0 0,4 3 1 0 0,-4-4-10 0 0,0 1 1 0 0,-1 0 0 0 0,1-1-1 0 0,0 0 1 0 0,-1 1-1 0 0,1-1 1 0 0,0 0-1 0 0,0 0 1 0 0,-1 0 0 0 0,1 0-1 0 0,0 0 1 0 0,-1-1-1 0 0,1 1 1 0 0,3-1 0 0 0,13-6-43 0 0,-3 0-9 0 0,8-1-17 0 0,26-12-409 0 0,-27 7 167 0 0,18-12 61 0 0,-15 7 35 0 0,-3-3 159 0 0,-22 21 55 0 0,0 0 0 0 0,1-1 0 0 0,-1 1 0 0 0,0 0 0 0 0,0-1 0 0 0,1 1 0 0 0,-1 0 0 0 0,0-1 0 0 0,0 1 0 0 0,0 0 0 0 0,0-1 0 0 0,1 1 0 0 0,-1 0 0 0 0,0-1 0 0 0,0 1 0 0 0,0 0 0 0 0,0-1 0 0 0,0 1 0 0 0,0-1 0 0 0,0 1 0 0 0,0 0 0 0 0,0-1 0 0 0,0 1 0 0 0,0-1 0 0 0,0 1 0 0 0,0 0 0 0 0,-1-1 0 0 0,1 1 0 0 0,0 0 0 0 0,0-1 0 0 0,0 1 0 0 0,-1-1 0 0 0,-11-2 136 0 0,11 4-137 0 0,0 0 0 0 0,0-1 0 0 0,0 1 0 0 0,0 0 0 0 0,0 0 0 0 0,1 0 0 0 0,-1 0-1 0 0,0 0 1 0 0,1 0 0 0 0,-1 0 0 0 0,1 0 0 0 0,-1 0 0 0 0,1 0 0 0 0,-1 0 0 0 0,1 0 0 0 0,0 0 0 0 0,-1 0 0 0 0,1 1 0 0 0,0-1 0 0 0,0 0 0 0 0,0 0 0 0 0,0 0 0 0 0,0 0 0 0 0,0 1-1 0 0,1 0 1 0 0,-2 1 3 0 0,1 0 1 0 0,0-1-1 0 0,0 1 0 0 0,1-1 0 0 0,-1 1 0 0 0,0 0 0 0 0,1-1 0 0 0,0 1 0 0 0,-1-1 0 0 0,1 1 0 0 0,2 4 0 0 0,1-5 8 0 0,0 1 1 0 0,-1-1-1 0 0,1 1 0 0 0,0-1 0 0 0,0 0 0 0 0,1 0 1 0 0,-1-1-1 0 0,0 1 0 0 0,0-1 0 0 0,1 0 0 0 0,-1 0 1 0 0,1-1-1 0 0,-1 1 0 0 0,1-1 0 0 0,-1 0 0 0 0,1 0 1 0 0,7-1-1 0 0,-7 0-11 0 0,0 0 0 0 0,0 0 1 0 0,1 0-1 0 0,-1 0 0 0 0,0-1 0 0 0,0 1 1 0 0,0-2-1 0 0,0 1 0 0 0,0 0 1 0 0,-1-1-1 0 0,1 0 0 0 0,-1 0 0 0 0,0 0 1 0 0,7-7-1 0 0,-4 0 47 0 0,2 1 371 0 0,13 11-94 0 0,38 18 15 0 0,-27-8-290 0 0,-15-10-26 0 0,9-4 33 0 0,-20 1-35 0 0,0-1-1 0 0,0 0 1 0 0,0 0-1 0 0,0-1 1 0 0,12-6-1 0 0,-18 8-17 0 0,-1-3 32 0 0,0 3-22 0 0,0-1 2 0 0,0 1-6 0 0,0-1 5 0 0,0 1-12 0 0,0 1 1 0 0,0 0 0 0 0,7 25 30 0 0,-4-20-25 0 0,-1 0-1 0 0,1 0 0 0 0,1-1 1 0 0,-1 1-1 0 0,1-1 1 0 0,0 1-1 0 0,0-1 0 0 0,0-1 1 0 0,0 1-1 0 0,1 0 0 0 0,-1-1 1 0 0,1 0-1 0 0,9 4 0 0 0,9 4-1 0 0,-17-8 4 0 0,0-1 0 0 0,1 0 0 0 0,0 0-1 0 0,-1 0 1 0 0,11 0 0 0 0,24-2 27 0 0,-15-5-21 0 0,22-1 2 0 0,-37 5-7 0 0,0 0 0 0 0,0-1-1 0 0,0 0 1 0 0,0-1 0 0 0,10-4 0 0 0,0-1 2 0 0,0-2 1 0 0,-1 0-1 0 0,34-23 1 0 0,-49 30-11 0 0,1-1 0 0 0,-1-1 0 0 0,0 1 1 0 0,0-1-1 0 0,-1 0 0 0 0,1 0 1 0 0,-1 0-1 0 0,0-1 0 0 0,0 1 0 0 0,-1-1 1 0 0,0 0-1 0 0,0 0 0 0 0,0 0 0 0 0,-1-1 1 0 0,0 1-1 0 0,0-1 0 0 0,1-8 0 0 0,-1 4 3 0 0,-1-18 58 0 0,-9 21 72 0 0,-4 9 23 0 0,11-1-143 0 0,0 1 1 0 0,-1 0 0 0 0,1 0 0 0 0,-1 0 0 0 0,1 0 0 0 0,0 0 0 0 0,0 0 0 0 0,-1 1 0 0 0,1-1 0 0 0,0 0 0 0 0,0 1 0 0 0,0-1-1 0 0,0 0 1 0 0,-1 4 0 0 0,-7 10 42 0 0,-23 29 14 0 0,22-19-13 0 0,10-21-47 0 0,0 1-1 0 0,0-1 1 0 0,0 1 0 0 0,0-1 0 0 0,0 1 0 0 0,1-1-1 0 0,1 6 1 0 0,12 26 80 0 0,-4-17-64 0 0,-8-16-34 0 0,0 0-1 0 0,1 0 1 0 0,-1 0 0 0 0,1-1 0 0 0,0 1-1 0 0,-1-1 1 0 0,1 1 0 0 0,0-1 0 0 0,1 0-1 0 0,-1 0 1 0 0,5 2 0 0 0,0-1-115 0 0,0 0 0 0 0,0-1 0 0 0,0 1 1 0 0,1-1-1 0 0,-1-1 0 0 0,1 0 0 0 0,10 0 0 0 0,13-1-305 0 0</inkml:trace>
</inkml:ink>
</file>

<file path=ppt/ink/ink6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01:20:40.628"/>
    </inkml:context>
    <inkml:brush xml:id="br0">
      <inkml:brushProperty name="width" value="0.1" units="cm"/>
      <inkml:brushProperty name="height" value="0.1" units="cm"/>
    </inkml:brush>
  </inkml:definitions>
  <inkml:trace contextRef="#ctx0" brushRef="#br0">59 103 5857 0 0,'-20'-31'2161'0'0,"-5"-7"-282"0"0,12 10-726 0 0,13 22-932 0 0,7 10 146 0 0,-2-2-163 0 0,-2 0-63 0 0,27 14-110 0 0,2 9-16 0 0,-23-17-2 0 0,0 0 1 0 0,1 0-1 0 0,16 9 1 0 0,-16-11-5 0 0,-1 1 1 0 0,0 0-1 0 0,0 0 1 0 0,-1 1-1 0 0,0 0 0 0 0,0 1 1 0 0,-1 0-1 0 0,0 0 1 0 0,0 1-1 0 0,-1-1 1 0 0,6 14-1 0 0,6 18 16 0 0,22 68 0 0 0,-2-4-11 0 0,-29-88-30 0 0,-2 1 0 0 0,-1 1 0 0 0,0-1 0 0 0,-1 1 0 0 0,5 37 0 0 0,-12-39-39 0 0,-6 6-27 0 0</inkml:trace>
</inkml:ink>
</file>

<file path=ppt/ink/ink6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19:31:15.075"/>
    </inkml:context>
    <inkml:brush xml:id="br0">
      <inkml:brushProperty name="width" value="0.05" units="cm"/>
      <inkml:brushProperty name="height" value="0.05" units="cm"/>
    </inkml:brush>
  </inkml:definitions>
  <inkml:trace contextRef="#ctx0" brushRef="#br0">103 42 5897 0 0,'-33'-24'1350'0'0,"16"12"-661"0"0,9 7-276 0 0,-2 4-17 0 0,-8 12 32 0 0,5-2 134 0 0,11-8-433 0 0,1 1-23 0 0,1 5 148 0 0,0-6 579 0 0,2 4-471 0 0,-1-4-321 0 0,2 8 59 0 0,1 0 0 0 0,0-1 0 0 0,1 0 0 0 0,-1 0 0 0 0,10 11 0 0 0,-8-11 13 0 0,0 1 1 0 0,0 0-1 0 0,-1 0 0 0 0,0 0 1 0 0,4 13-1 0 0,10 27 217 0 0,32 70-41 0 0,-29-71-254 0 0,-7-17-3 0 0,71 161-417 0 0,-59-160-272 0 0,-13-22 60 0 0,-7-8-228 0 0,-1-5 321 0 0</inkml:trace>
</inkml:ink>
</file>

<file path=ppt/ink/ink6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19:31:15.410"/>
    </inkml:context>
    <inkml:brush xml:id="br0">
      <inkml:brushProperty name="width" value="0.05" units="cm"/>
      <inkml:brushProperty name="height" value="0.05" units="cm"/>
    </inkml:brush>
  </inkml:definitions>
  <inkml:trace contextRef="#ctx0" brushRef="#br0">0 80 2913 0 0,'72'-66'2799'0'0,"-61"52"-27"0"0,-18 25-2249 0 0,-10 119 872 0 0,10-60-1002 0 0,3 39 33 0 0,4-35-161 0 0,1-24-60 0 0,3 41 81 0 0,31 171 1 0 0,-27-223-285 0 0,13 70 42 0 0,39 112 1 0 0,-57-192-3547 0 0</inkml:trace>
</inkml:ink>
</file>

<file path=ppt/ink/ink6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19:31:15.762"/>
    </inkml:context>
    <inkml:brush xml:id="br0">
      <inkml:brushProperty name="width" value="0.05" units="cm"/>
      <inkml:brushProperty name="height" value="0.05" units="cm"/>
    </inkml:brush>
  </inkml:definitions>
  <inkml:trace contextRef="#ctx0" brushRef="#br0">1 291 5465 0 0,'11'-62'1068'0'0,"-1"10"-147"0"0,4-2 231 0 0,-12 49-1035 0 0,0 0-1 0 0,0 0 1 0 0,1 1 0 0 0,0-1-1 0 0,0 1 1 0 0,0-1 0 0 0,0 1 0 0 0,1 0-1 0 0,0 0 1 0 0,0 1 0 0 0,0-1-1 0 0,0 1 1 0 0,0 0 0 0 0,1 0-1 0 0,8-4 1 0 0,9-4 143 0 0,1 1-1 0 0,24-8 0 0 0,-41 16-201 0 0,10-3 5 0 0,11 0 63 0 0,-15 3-56 0 0,-1 1 1 0 0,1 1 0 0 0,0 0 0 0 0,12 2 0 0 0,-21-2-59 0 0,1 1-1 0 0,-1-1 1 0 0,0 1 0 0 0,0 0-1 0 0,-1 0 1 0 0,1 0 0 0 0,0 1-1 0 0,0-1 1 0 0,4 4 0 0 0,5 4 24 0 0,-4-1-29 0 0,-6-6 0 0 0,0 0 0 0 0,0 1 0 0 0,0-1 0 0 0,-1 0 0 0 0,1 1-1 0 0,-1-1 1 0 0,0 1 0 0 0,1 0 0 0 0,0 5 0 0 0,-1-3 0 0 0,0 1 0 0 0,0 0 0 0 0,0 0 1 0 0,-1 0-1 0 0,0 0 0 0 0,0 0 0 0 0,-2 9 0 0 0,-3 6 9 0 0,0 1 0 0 0,-12 29 0 0 0,14-42-9 0 0,-53 118 50 0 0,-2 9-16 0 0,53-117-33 0 0,7 5 12 0 0,-1-21-15 0 0,1-1 1 0 0,-1 1-1 0 0,0-1 0 0 0,1 0 1 0 0,0 1-1 0 0,0-1 0 0 0,-1 0 1 0 0,1 0-1 0 0,0 0 0 0 0,1 0 0 0 0,-1-1 1 0 0,0 1-1 0 0,1-1 0 0 0,-1 1 1 0 0,0-1-1 0 0,1 0 0 0 0,0 0 1 0 0,4 2-1 0 0,3 1 15 0 0,1 0 0 0 0,-1-1-1 0 0,1 0 1 0 0,0-1 0 0 0,0 0 0 0 0,0-1 0 0 0,19 0 0 0 0,-4 0-309 0 0,-14 0 132 0 0,4-1 74 0 0,3 1 53 0 0,13-4-262 0 0,-11-2-98 0 0</inkml:trace>
</inkml:ink>
</file>

<file path=ppt/ink/ink6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19:31:16.127"/>
    </inkml:context>
    <inkml:brush xml:id="br0">
      <inkml:brushProperty name="width" value="0.05" units="cm"/>
      <inkml:brushProperty name="height" value="0.05" units="cm"/>
    </inkml:brush>
  </inkml:definitions>
  <inkml:trace contextRef="#ctx0" brushRef="#br0">17 88 5729 0 0,'52'-73'1353'0'0,"-48"60"-351"0"0,-11 12-75 0 0,-10 8-151 0 0,12 0-687 0 0,-3 8 81 0 0,-7 27 331 0 0,14-39-442 0 0,-3 14 178 0 0,0 0 0 0 0,0 1 0 0 0,0 22 0 0 0,1 21 30 0 0,3-59-261 0 0,2 144 614 0 0,1-58-174 0 0,-2-49-251 0 0,11 73 0 0 0,-9-96-168 0 0,1-1 0 0 0,1 0-1 0 0,11 27 1 0 0,-12-34-21 0 0,1 0 1 0 0,-1 0 0 0 0,1 0-1 0 0,9 9 1 0 0,-8-9-37 0 0,30 30-130 0 0,-35-37 124 0 0,0-1 0 0 0,-1 1-1 0 0,1 0 1 0 0,0 0 0 0 0,0 0-1 0 0,0-1 1 0 0,0 1 0 0 0,0 0-1 0 0,0-1 1 0 0,0 1 0 0 0,0-1-1 0 0,0 1 1 0 0,0-1 0 0 0,0 0-1 0 0,0 1 1 0 0,1-1 0 0 0,-1 0-1 0 0,0 0 1 0 0,0 0 0 0 0,0 0-1 0 0,0 0 1 0 0,0 0 0 0 0,1 0-1 0 0,-1 0 1 0 0,0 0 0 0 0,0 0-1 0 0,0-1 1 0 0,0 1 0 0 0,0-1-1 0 0,0 1 1 0 0,1 0 0 0 0,-1-1-1 0 0,0 0 1 0 0,0 1 0 0 0,1-2-1 0 0,1-17-432 0 0,-3 12 255 0 0,5-10-570 0 0</inkml:trace>
</inkml:ink>
</file>

<file path=ppt/ink/ink6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19:31:16.478"/>
    </inkml:context>
    <inkml:brush xml:id="br0">
      <inkml:brushProperty name="width" value="0.05" units="cm"/>
      <inkml:brushProperty name="height" value="0.05" units="cm"/>
    </inkml:brush>
  </inkml:definitions>
  <inkml:trace contextRef="#ctx0" brushRef="#br0">0 17 2961 0 0,'7'-4'127'0'0,"-6"3"153"0"0,1-1 0 0 0,0 1 0 0 0,0 0 0 0 0,-1 0 0 0 0,1 0 0 0 0,0 0 0 0 0,0 0 0 0 0,0 0 0 0 0,0 1 0 0 0,0-1 0 0 0,4 0 0 0 0,-6 2-180 0 0,1 0 0 0 0,0-1 0 0 0,0 1 0 0 0,-1 0 1 0 0,1 0-1 0 0,0 0 0 0 0,-1 0 0 0 0,1 0 0 0 0,-1 0 0 0 0,1 0 1 0 0,-1 0-1 0 0,0 1 0 0 0,0-1 0 0 0,1 0 0 0 0,-1 0 1 0 0,0 0-1 0 0,0 0 0 0 0,0 0 0 0 0,0 1 0 0 0,0-1 1 0 0,0 0-1 0 0,0 0 0 0 0,0 0 0 0 0,-1 0 0 0 0,0 2 1 0 0,-7 291 1858 0 0,-18 392-344 0 0,26-654-1672 0 0,1 0 0 0 0,2 0 1 0 0,2 0-1 0 0,0-1 0 0 0,12 35 1 0 0,-3-35-444 0 0,-14-31 489 0 0,0 1 0 0 0,0-1 0 0 0,0 1 0 0 0,1-1 1 0 0,-1 1-1 0 0,0-1 0 0 0,0 0 0 0 0,0 1 0 0 0,0-1 0 0 0,0 1 1 0 0,1-1-1 0 0,-1 0 0 0 0,0 1 0 0 0,0-1 0 0 0,1 0 0 0 0,-1 1 0 0 0,0-1 1 0 0,1 0-1 0 0,-1 1 0 0 0,0-1 0 0 0,1 0 0 0 0,-1 0 0 0 0,0 0 0 0 0,1 1 1 0 0,-1-1-1 0 0,1 0 0 0 0,-1 0 0 0 0,1 0 0 0 0,-1 0 0 0 0,0 1 1 0 0,1-1-1 0 0,-1 0 0 0 0,1 0 0 0 0,-1 0 0 0 0,1 0 0 0 0,-1 0 0 0 0,0 0 1 0 0,1 0-1 0 0,-1-1 0 0 0,1 1 0 0 0,-1 0 0 0 0,1 0 0 0 0,-1 0 0 0 0,0 0 1 0 0,1 0-1 0 0,-1-1 0 0 0,1 1 0 0 0,-1 0 0 0 0,0 0 0 0 0,1-1 1 0 0,-1 1-1 0 0,0 0 0 0 0,1 0 0 0 0,-1-1 0 0 0,0 1 0 0 0,0 0 0 0 0,1-1 1 0 0,-1 1-1 0 0,0-1 0 0 0,1 0 0 0 0,4-13-616 0 0</inkml:trace>
</inkml:ink>
</file>

<file path=ppt/ink/ink6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19:31:16.830"/>
    </inkml:context>
    <inkml:brush xml:id="br0">
      <inkml:brushProperty name="width" value="0.05" units="cm"/>
      <inkml:brushProperty name="height" value="0.05" units="cm"/>
    </inkml:brush>
  </inkml:definitions>
  <inkml:trace contextRef="#ctx0" brushRef="#br0">1 111 5801 0 0,'2'-6'1781'0'0,"2"-4"-698"0"0,-1 4-656 0 0,0 1-54 0 0,-1 4-77 0 0,109-28 655 0 0,29-7 300 0 0,-129 32-1178 0 0,0 1 0 0 0,0 0 0 0 0,1 0 0 0 0,-1 1 0 0 0,22 0 0 0 0,-32 2-69 0 0,0 1-1 0 0,0-1 1 0 0,0 1-1 0 0,0 0 1 0 0,0-1-1 0 0,0 1 1 0 0,0 0-1 0 0,0 0 1 0 0,-1-1-1 0 0,1 1 1 0 0,0 0-1 0 0,-1 0 1 0 0,1 0-1 0 0,-1 0 1 0 0,1 0-1 0 0,-1 0 1 0 0,1 0-1 0 0,-1 0 1 0 0,0 0-1 0 0,1 0 1 0 0,-1 0-1 0 0,0 0 1 0 0,0 0-1 0 0,0 1 1 0 0,0-1-1 0 0,0 0 1 0 0,0 2-1 0 0,-5 31 55 0 0,-6-2-51 0 0,-8 18 12 0 0,-1-1 7 0 0,-12 25 15 0 0,-16 40-15 0 0,33-71-21 0 0,1 1 0 0 0,-8 48 1 0 0,14-48 9 0 0,7-42-15 0 0,1 0 0 0 0,0 0 0 0 0,0 1 0 0 0,0-1 0 0 0,0 0 1 0 0,0 0-1 0 0,0 0 0 0 0,1 0 0 0 0,-1 0 0 0 0,1 0 0 0 0,-1 0 1 0 0,1 0-1 0 0,0 0 0 0 0,1 3 0 0 0,0-2 9 0 0,1 0-1 0 0,-1-1 1 0 0,0 1 0 0 0,1-1-1 0 0,-1 1 1 0 0,1-1 0 0 0,0 0 0 0 0,0 0-1 0 0,0 0 1 0 0,0-1 0 0 0,0 1-1 0 0,0 0 1 0 0,5 0 0 0 0,31 7 74 0 0,-34-9-83 0 0,0 1 0 0 0,0-1 0 0 0,0-1 0 0 0,0 1 0 0 0,0-1 0 0 0,0 0 0 0 0,0 0 0 0 0,8-3-1 0 0,30-7-1049 0 0,-33 7 581 0 0</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19:05:44.747"/>
    </inkml:context>
    <inkml:brush xml:id="br0">
      <inkml:brushProperty name="width" value="0.05" units="cm"/>
      <inkml:brushProperty name="height" value="0.05" units="cm"/>
    </inkml:brush>
  </inkml:definitions>
  <inkml:trace contextRef="#ctx0" brushRef="#br0">210 58 1552 0 0,'71'-35'1599'0'0,"-55"24"812"0"0,-16 4-1659 0 0,-5 4-436 0 0,2 2 91 0 0,0 1 340 0 0,2 0 19 0 0,-2 0-398 0 0,-2 1-34 0 0,-1 2-191 0 0,-2 1-112 0 0,2-1 18 0 0,-15 7 84 0 0,8-2-63 0 0,-2 8-24 0 0,-2 5-11 0 0,-16 11 17 0 0,-25 26 200 0 0,48-48-220 0 0,1 1 1 0 0,0 0 0 0 0,0 0-1 0 0,1 1 1 0 0,0 0 0 0 0,-8 20 0 0 0,9-15-2 0 0,-13 34 12 0 0,20-49-39 0 0,-1 0-1 0 0,0-1 1 0 0,1 1 0 0 0,-1 0-1 0 0,1 0 1 0 0,0 0 0 0 0,-1 0 0 0 0,1 0-1 0 0,0 0 1 0 0,0 0 0 0 0,0 0-1 0 0,1 0 1 0 0,-1 0 0 0 0,0-1-1 0 0,1 1 1 0 0,-1 0 0 0 0,1 0-1 0 0,0 0 1 0 0,0 0 0 0 0,1 1 0 0 0,-1-3 3 0 0,2-1 19 0 0,10-8 70 0 0,-6 4-64 0 0,-3 2-27 0 0,10-5 4 0 0,7-4 7 0 0,-1-1 1 0 0,0-1-1 0 0,-1-1 1 0 0,0-1-1 0 0,-1 0 1 0 0,19-23-1 0 0,-6-7 24 0 0,-14 15-12 0 0,-15 28-28 0 0,4-3 3 0 0,4-4 1 0 0,-6 4-3 0 0,-2 1-4 0 0,-4 2-3 0 0,39 10-71 0 0,-23 0 117 0 0,8 6 52 0 0,-1 6-32 0 0,-9-9-31 0 0,-7-6-15 0 0,-1 0 0 0 0,1 0 0 0 0,-1 0 0 0 0,0 0 0 0 0,0 1 0 0 0,-1 0 0 0 0,1-1 0 0 0,-1 1 0 0 0,0 0 1 0 0,-1 1-1 0 0,1-1 0 0 0,1 6 0 0 0,17 37 108 0 0,-6-15-11 0 0,2 22 64 0 0,-16-49-165 0 0,11 65 114 0 0,-7-28-53 0 0,-5 21 29 0 0,-1-55-89 0 0,0-1 0 0 0,0 1 0 0 0,-1 0 0 0 0,0-1 0 0 0,0 1 0 0 0,-1-1 0 0 0,0 0 0 0 0,-1 0 0 0 0,0 0 1 0 0,0 0-1 0 0,-1 0 0 0 0,1-1 0 0 0,-2 0 0 0 0,1 0 0 0 0,-1-1 0 0 0,0 1 0 0 0,0-1 0 0 0,-9 6 0 0 0,14-12-11 0 0,-31 24 29 0 0,-27 10 36 0 0,54-32-57 0 0,0 0 1 0 0,0 0 0 0 0,0 0 0 0 0,0-1 0 0 0,0 0-1 0 0,-1 0 1 0 0,1-1 0 0 0,-1 1 0 0 0,-9-1 0 0 0,11-1-3 0 0,1 1 0 0 0,0-1 1 0 0,0 0-1 0 0,0 0 0 0 0,0 0 1 0 0,0 0-1 0 0,0-1 1 0 0,0 1-1 0 0,0-1 0 0 0,-5-4 1 0 0,-16-12 17 0 0,-3-3 19 0 0,22 17-37 0 0,1 0 0 0 0,-1-1 0 0 0,1 1 0 0 0,0-1 0 0 0,1 0 0 0 0,-1 0 1 0 0,-2-6-1 0 0,6 10-6 0 0,-4-4 0 0 0,1-1 0 0 0,0 1 0 0 0,0-1 0 0 0,0 0 0 0 0,1 0-1 0 0,0 0 1 0 0,0-1 0 0 0,1 1 0 0 0,0 0 0 0 0,0-1 0 0 0,0 1 0 0 0,1-1 0 0 0,0 1 0 0 0,0-1 0 0 0,1 1-1 0 0,1-11 1 0 0,1-1-4 0 0,-3 13 3 0 0,0 0 0 0 0,1 0 0 0 0,-1 0 0 0 0,1 0 0 0 0,0 1 1 0 0,1-1-1 0 0,-1 0 0 0 0,1 1 0 0 0,0-1 0 0 0,0 1 0 0 0,0-1 1 0 0,1 1-1 0 0,-1 0 0 0 0,5-5 0 0 0,22-8-31 0 0,-25 15 3 0 0,1 0 0 0 0,0 1 0 0 0,0-1 0 0 0,0 1 0 0 0,0 0 0 0 0,10 0 0 0 0,43 8-331 0 0,-45-5-4 0 0,1-1-1 0 0,0 0 0 0 0,0-1 1 0 0,1-1-1 0 0,-2 0 0 0 0,1 0 1 0 0,0-2-1 0 0,0 1 0 0 0,0-2 1 0 0,-1 0-1 0 0,14-6 1 0 0,-6 0-809 0 0</inkml:trace>
</inkml:ink>
</file>

<file path=ppt/ink/ink6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19:31:17.175"/>
    </inkml:context>
    <inkml:brush xml:id="br0">
      <inkml:brushProperty name="width" value="0.05" units="cm"/>
      <inkml:brushProperty name="height" value="0.05" units="cm"/>
    </inkml:brush>
  </inkml:definitions>
  <inkml:trace contextRef="#ctx0" brushRef="#br0">14 107 5665 0 0,'-4'-20'5280'0'0,"0"5"-4330"0"0,2 10-914 0 0,2-5 824 0 0,8 3-647 0 0,7-1-101 0 0,0 0 0 0 0,1 2 1 0 0,0 0-1 0 0,0 0 0 0 0,1 1 0 0 0,0 1 0 0 0,32-3 1 0 0,-46 8-95 0 0,1-1 0 0 0,-1 1 0 0 0,1 0 1 0 0,-1 0-1 0 0,1 0 0 0 0,-1 0 0 0 0,0 1 0 0 0,0-1 1 0 0,0 1-1 0 0,0 0 0 0 0,0 0 0 0 0,0 0 1 0 0,0 0-1 0 0,-1 1 0 0 0,1-1 0 0 0,-1 1 0 0 0,1 0 1 0 0,-1-1-1 0 0,2 5 0 0 0,1-1 5 0 0,-1 1 0 0 0,0-1-1 0 0,0 1 1 0 0,-1 0 0 0 0,1 1 0 0 0,-1-1 0 0 0,3 15-1 0 0,-4-1-6 0 0,-7 13 19 0 0,-5 2 7 0 0,-9 15 13 0 0,10-27-37 0 0,1-1 8 0 0,-6 15-11 0 0,0-1 1 0 0,-3 0-1 0 0,-25 40 1 0 0,2 0 8 0 0,32-59-23 0 0,-1-1 0 0 0,0-1 0 0 0,-1 1 0 0 0,-20 23 0 0 0,20-26 1 0 0,-3 11-11 0 0,13-23 8 0 0,-1-1 0 0 0,1 1 0 0 0,0-1 0 0 0,-1 1 0 0 0,1-1-1 0 0,0 1 1 0 0,0 0 0 0 0,0-1 0 0 0,0 1 0 0 0,0-1 0 0 0,1 1 0 0 0,-1 0 0 0 0,1 2 0 0 0,11 9-9 0 0,23-16 13 0 0,-20 1 18 0 0,14-5 23 0 0,14-14 83 0 0,4-3 140 0 0,-19 15-154 0 0,150-45 449 0 0,-152 48-562 0 0,0 1 0 0 0,0 1 1 0 0,1 2-1 0 0,51 1 0 0 0,-68 3-459 0 0,0 0 1 0 0,0 1-1 0 0,0 0 1 0 0,13 6-1 0 0,-15-6 150 0 0,4 1-835 0 0</inkml:trace>
</inkml:ink>
</file>

<file path=ppt/ink/ink6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19:31:17.759"/>
    </inkml:context>
    <inkml:brush xml:id="br0">
      <inkml:brushProperty name="width" value="0.05" units="cm"/>
      <inkml:brushProperty name="height" value="0.05" units="cm"/>
    </inkml:brush>
  </inkml:definitions>
  <inkml:trace contextRef="#ctx0" brushRef="#br0">149 105 5409 0 0,'3'-3'214'0'0,"8"-11"527"0"0,-7 9-424 0 0,0 0-1 0 0,0 0 1 0 0,-1-1 0 0 0,0 1 0 0 0,0 0 0 0 0,0-1-1 0 0,-1 0 1 0 0,0 0 0 0 0,0 0 0 0 0,2-10 0 0 0,-4 10 731 0 0,-1 3-618 0 0,0 0 11 0 0,0 1-68 0 0,1 0-40 0 0,-1 3 61 0 0,-21 70-269 0 0,6-32-84 0 0,-12 24 33 0 0,8-17 208 0 0,-26 96 1 0 0,16-12-89 0 0,20-90-118 0 0,3 0 0 0 0,1 0-1 0 0,1 1 1 0 0,3-1 0 0 0,3 61 0 0 0,2-89-60 0 0,0 1-1 0 0,0 0 1 0 0,2-1 0 0 0,-1 0 0 0 0,2 0 0 0 0,-1 0 0 0 0,2-1-1 0 0,-1 1 1 0 0,2-2 0 0 0,-1 1 0 0 0,1-1 0 0 0,1 0 0 0 0,0-1 0 0 0,1 1-1 0 0,-1-2 1 0 0,18 12 0 0 0,-24-18-53 0 0,-1-1 1 0 0,1 0-1 0 0,0 0 0 0 0,-1 0 1 0 0,1 0-1 0 0,0-1 0 0 0,0 1 0 0 0,0-1 1 0 0,-1 1-1 0 0,1-1 0 0 0,0 0 1 0 0,0 0-1 0 0,0-1 0 0 0,0 1 0 0 0,0 0 1 0 0,0-1-1 0 0,5-1 0 0 0,-6 1-36 0 0,1 0-1 0 0,0 0 0 0 0,-1-1 0 0 0,1 1 0 0 0,-1 0 1 0 0,1-1-1 0 0,-1 0 0 0 0,1 1 0 0 0,-1-1 1 0 0,3-4-1 0 0,3-5-153 0 0,-5 5 124 0 0,0-3-45 0 0,1 0-37 0 0,5-9-564 0 0</inkml:trace>
</inkml:ink>
</file>

<file path=ppt/ink/ink6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19:31:18.365"/>
    </inkml:context>
    <inkml:brush xml:id="br0">
      <inkml:brushProperty name="width" value="0.05" units="cm"/>
      <inkml:brushProperty name="height" value="0.05" units="cm"/>
    </inkml:brush>
  </inkml:definitions>
  <inkml:trace contextRef="#ctx0" brushRef="#br0">48 44 5577 0 0,'-14'-20'4272'0'0,"14"20"-4249"0"0,0 0-1 0 0,-1 0 1 0 0,1-1 0 0 0,0 1-1 0 0,-1 0 1 0 0,1 0 0 0 0,0 0 0 0 0,-1 0-1 0 0,1 0 1 0 0,0 0 0 0 0,-1-1 0 0 0,1 1-1 0 0,-1 0 1 0 0,1 0 0 0 0,0 0-1 0 0,-1 0 1 0 0,1 0 0 0 0,-1 0 0 0 0,1 1-1 0 0,0-1 1 0 0,-1 0 0 0 0,1 0-1 0 0,0 0 1 0 0,-1 0 0 0 0,1 0 0 0 0,0 1-1 0 0,-1-1 1 0 0,1 0 0 0 0,0 0-1 0 0,-1 0 1 0 0,1 1 0 0 0,0-1 0 0 0,-1 0-1 0 0,1 0 1 0 0,0 1 0 0 0,0-1-1 0 0,0 0 1 0 0,-1 1 0 0 0,1-1 0 0 0,0 0-1 0 0,0 1 1 0 0,0-1 0 0 0,0 1 0 0 0,-1-1-1 0 0,1 0 1 0 0,0 1 0 0 0,0-1-1 0 0,0 0 1 0 0,0 1 0 0 0,0-1 0 0 0,0 1-1 0 0,0 0 1 0 0,-5 15 150 0 0,1 0 1 0 0,-3 30-1 0 0,3 6 153 0 0,6 27 138 0 0,6-9-129 0 0,16 69 0 0 0,-24-137-323 0 0,1 3 3 0 0,0 1 1 0 0,0-1 0 0 0,0 1 0 0 0,0-1 0 0 0,1 1 0 0 0,0-1 0 0 0,0 0-1 0 0,1 0 1 0 0,0 0 0 0 0,-1 0 0 0 0,6 6 0 0 0,-6-11 192 0 0,-2-1-124 0 0,1-4-45 0 0,7-20-27 0 0,0-1 0 0 0,-2 0 0 0 0,-1-1 0 0 0,-2 1 0 0 0,2-44 0 0 0,-16-134-142 0 0,10 192 125 0 0,0 2-1 0 0,-1-1-16 0 0,4 16-10 0 0,9 93-37 0 0,-8-83 66 0 0,5 27-16 0 0,2 0-1 0 0,17 47 1 0 0,-23-79 15 0 0,-1 0 1 0 0,1-1 0 0 0,1 0 0 0 0,0 0 0 0 0,0 0 0 0 0,1 0 0 0 0,0-1 0 0 0,1 0 0 0 0,-1 0 0 0 0,2-1 0 0 0,-1 0 0 0 0,1 0 0 0 0,0 0 0 0 0,17 9 0 0 0,33 9 19 0 0,-51-23-13 0 0,0 0 0 0 0,0 0 0 0 0,0-1-1 0 0,0 0 1 0 0,0 0 0 0 0,0 0 0 0 0,0-1-1 0 0,0 0 1 0 0,0-1 0 0 0,1 0-1 0 0,7-1 1 0 0,-11 0 3 0 0,0 1 1 0 0,0 0-1 0 0,0-1 0 0 0,0 0 0 0 0,0 0 1 0 0,-1 0-1 0 0,1-1 0 0 0,-1 1 1 0 0,1-1-1 0 0,-1 1 0 0 0,0-1 0 0 0,0-1 1 0 0,0 1-1 0 0,0 0 0 0 0,3-5 0 0 0,-2 0 4 0 0,1 0-1 0 0,-1 0 0 0 0,-1-1 0 0 0,1 1 0 0 0,-2-1 0 0 0,5-16 0 0 0,-3-6 14 0 0,-1-1 0 0 0,-1 1 0 0 0,-3-35 0 0 0,1 64-21 0 0,-7-76 38 0 0,4 64-20 0 0,0 0 0 0 0,-1 1 0 0 0,0-1 0 0 0,-1 1 1 0 0,-1 0-1 0 0,-9-15 0 0 0,9 16-2 0 0,-16-24 85 0 0,21 35-98 0 0,0-1 0 0 0,-1 1 0 0 0,1-1 0 0 0,0 1 0 0 0,-1 0 0 0 0,1 0 0 0 0,-1 0 0 0 0,1 0 0 0 0,-1 0 0 0 0,1 0 0 0 0,-1 0 0 0 0,0 0 0 0 0,1 0 0 0 0,-1 1 0 0 0,0-1 0 0 0,0 1 0 0 0,0-1 0 0 0,-3 1 0 0 0,5 0-68 0 0,17 7-2873 0 0,2 1-2107 0 0</inkml:trace>
</inkml:ink>
</file>

<file path=ppt/ink/ink6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19:31:19.009"/>
    </inkml:context>
    <inkml:brush xml:id="br0">
      <inkml:brushProperty name="width" value="0.05" units="cm"/>
      <inkml:brushProperty name="height" value="0.05" units="cm"/>
    </inkml:brush>
  </inkml:definitions>
  <inkml:trace contextRef="#ctx0" brushRef="#br0">104 352 6689 0 0,'-5'4'2489'0'0,"1"-3"-1595"0"0,1-2-680 0 0,-2 0-10 0 0,0 0 106 0 0,1 0-69 0 0,1-9 11 0 0,3 5-226 0 0,0 3-17 0 0,0 0 0 0 0,12-42 166 0 0,20-13 51 0 0,-4 9-181 0 0,-11 14 10 0 0,-7 13-24 0 0,-3 7-24 0 0,-5 11 0 0 0,-1 1-1 0 0,1-1 1 0 0,-1 0 0 0 0,0 0-1 0 0,0 1 1 0 0,-1-1 0 0 0,1 0-1 0 0,0 0 1 0 0,-1 0 0 0 0,0 0 0 0 0,1 0-1 0 0,-1 1 1 0 0,0-1 0 0 0,-1 0-1 0 0,1 0 1 0 0,0 0 0 0 0,-1 0-1 0 0,0 0 1 0 0,0 0 0 0 0,0 1-1 0 0,0-1 1 0 0,0 0 0 0 0,0 1 0 0 0,-3-5-1 0 0,-13-8 11 0 0,15 14-14 0 0,0 1 0 0 0,1-1 1 0 0,-1 1-1 0 0,0 0 0 0 0,0-1 0 0 0,0 1 1 0 0,0 0-1 0 0,0 0 0 0 0,0 0 0 0 0,0 1 1 0 0,0-1-1 0 0,0 0 0 0 0,0 1 0 0 0,0-1 1 0 0,0 1-1 0 0,0 0 0 0 0,0 0 0 0 0,1-1 1 0 0,-1 1-1 0 0,0 0 0 0 0,1 1 0 0 0,-1-1 1 0 0,0 0-1 0 0,1 0 0 0 0,0 1 0 0 0,-1-1 1 0 0,1 1-1 0 0,0-1 0 0 0,-2 3 0 0 0,-4 4 17 0 0,-1 0 0 0 0,1 1-1 0 0,-10 18 1 0 0,14-22-10 0 0,-18 33 89 0 0,-6 22 87 0 0,23-49-151 0 0,1-1 1 0 0,0 1-1 0 0,0 0 0 0 0,1 1 1 0 0,0-1-1 0 0,1 0 0 0 0,1 19 0 0 0,0-21-6 0 0,1 0 0 0 0,0 0-1 0 0,1 0 1 0 0,0 0-1 0 0,0 0 1 0 0,1-1-1 0 0,0 1 1 0 0,7 13 0 0 0,-8-19-26 0 0,0 0 0 0 0,0 0 1 0 0,0-1-1 0 0,0 1 0 0 0,0-1 1 0 0,1 1-1 0 0,-1-1 0 0 0,1 0 1 0 0,-1 0-1 0 0,1 0 0 0 0,0 0 1 0 0,0 0-1 0 0,6 2 0 0 0,-5-3 4 0 0,-1 0 0 0 0,1 0 0 0 0,-1-1 1 0 0,1 1-1 0 0,0-1 0 0 0,-1 0 0 0 0,1 0 0 0 0,0 0 0 0 0,4-1 0 0 0,136-30 160 0 0,-104 21-144 0 0,-24 5-16 0 0,0 0 0 0 0,-1-1 0 0 0,0-1 1 0 0,0 0-1 0 0,-1-2 0 0 0,0 1 0 0 0,0-2 1 0 0,19-16-1 0 0,-26 18-7 0 0,-1 0 0 0 0,0 0 0 0 0,0 0 0 0 0,5-13 0 0 0,2-2 0 0 0,-7 13 4 0 0,-1 0 0 0 0,0-1 0 0 0,-1 1 0 0 0,0-1 0 0 0,-1 0 0 0 0,0 0 1 0 0,-1 0-1 0 0,1-17 0 0 0,-1-19 1 0 0,-5 20-7 0 0,0 15 7 0 0,1 7 5 0 0,-1-1 2 0 0,1 1-6 0 0,2 4-1 0 0,0 0 0 0 0,0 0 0 0 0,0 0-1 0 0,0 0 1 0 0,-1 0 0 0 0,1-1 0 0 0,-1 1 0 0 0,1 0-1 0 0,0 0 1 0 0,-1 0 0 0 0,0 0 0 0 0,1 0-1 0 0,-1 0 1 0 0,0 1 0 0 0,1-1 0 0 0,-1 0 0 0 0,0 0-1 0 0,0 0 1 0 0,0 1 0 0 0,1-1 0 0 0,-1 0 0 0 0,0 1-1 0 0,0-1 1 0 0,0 1 0 0 0,0-1 0 0 0,-2 0 0 0 0,0 2 7 0 0,1-1 0 0 0,-1 1 1 0 0,1 0-1 0 0,0 0 0 0 0,-1 0 1 0 0,1 1-1 0 0,0-1 0 0 0,0 0 1 0 0,0 1-1 0 0,0 0 1 0 0,0-1-1 0 0,0 1 0 0 0,0 0 1 0 0,-2 4-1 0 0,-16 13 57 0 0,2 1 0 0 0,1 1 0 0 0,0 0 0 0 0,2 2-1 0 0,-14 25 1 0 0,18 1 162 0 0,10-28-193 0 0,0-10-12 0 0,8 32 75 0 0,4-15-54 0 0,17 11 2 0 0,-24-36-37 0 0,1 1 0 0 0,0-1-1 0 0,-1 0 1 0 0,1 0-1 0 0,0 0 1 0 0,0-1-1 0 0,1 0 1 0 0,-1 0-1 0 0,1 0 1 0 0,-1-1 0 0 0,1 1-1 0 0,-1-1 1 0 0,8 0-1 0 0,20 0 32 0 0,-13-3-21 0 0,11-5 4 0 0,20-11-106 0 0,28-20-734 0 0,-70 33 645 0 0,0-1 1 0 0,0 0 0 0 0,-1 0 0 0 0,0-1-1 0 0,0 0 1 0 0,-1-1 0 0 0,1 1 0 0 0,-2-1 0 0 0,1-1-1 0 0,-1 1 1 0 0,6-12 0 0 0,0-9-890 0 0</inkml:trace>
</inkml:ink>
</file>

<file path=ppt/ink/ink6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19:31:19.509"/>
    </inkml:context>
    <inkml:brush xml:id="br0">
      <inkml:brushProperty name="width" value="0.05" units="cm"/>
      <inkml:brushProperty name="height" value="0.05" units="cm"/>
    </inkml:brush>
  </inkml:definitions>
  <inkml:trace contextRef="#ctx0" brushRef="#br0">1 1 7370 0 0,'1'4'2224'0'0,"3"6"-714"0"0,8 10-1365 0 0,-4-6 6 0 0,-6-11-140 0 0,4 6 97 0 0,-1 0-1 0 0,1 0 1 0 0,-2 1-1 0 0,1-1 0 0 0,-1 1 1 0 0,-1 0-1 0 0,0 0 0 0 0,0 0 1 0 0,-1 1-1 0 0,0-1 1 0 0,0 11-1 0 0,-1 111 554 0 0,-2-80-400 0 0,10 103 1 0 0,-1-134-228 0 0,-1-6 21 0 0,-3-8 60 0 0,-4-5 16 0 0,6-19 252 0 0,23-23-351 0 0,1 2 1 0 0,39-38-1 0 0,9-11-7 0 0,-56 61-15 0 0,1 0 0 0 0,1 2-1 0 0,47-37 1 0 0,-59 51-17 0 0,-10 7 5 0 0,0 1-1 0 0,0-1 1 0 0,1 1 0 0 0,-1 0 0 0 0,1 0-1 0 0,0 0 1 0 0,0 0 0 0 0,-1 1 0 0 0,1-1-1 0 0,0 1 1 0 0,1 0 0 0 0,-1-1 0 0 0,4 0-1 0 0,-11 8 9 0 0,-6 13 0 0 0,-1-1 0 0 0,-2-1 0 0 0,0 1 1 0 0,-28 28-1 0 0,-14 17 4 0 0,29-31-4 0 0,-5 6 11 0 0,11-12-3 0 0,2 1-2 0 0,8-8-6 0 0,7-13-3 0 0,-4 7 13 0 0,-3 11 26 0 0,10-22-37 0 0,-1-1 1 0 0,0 1-1 0 0,1 0 1 0 0,-1 0-1 0 0,1 0 1 0 0,0 0-1 0 0,-1-1 1 0 0,1 1-1 0 0,0 0 1 0 0,0 0-1 0 0,0 0 1 0 0,1 0-1 0 0,-1 0 1 0 0,0 0 0 0 0,1 0-1 0 0,0 2 1 0 0,14 11 63 0 0,-13-14-62 0 0,0 0 1 0 0,0 0 0 0 0,0 0 0 0 0,0-1-1 0 0,1 1 1 0 0,-1-1 0 0 0,0 1 0 0 0,1-1 0 0 0,-1 0-1 0 0,5 0 1 0 0,48-12 97 0 0,-28 5-62 0 0,20-3 19 0 0,-15 3-18 0 0,-1 0-24 0 0,-9 2-30 0 0,7-2 1 0 0,-13 4-672 0 0,1 0 0 0 0,-1-2-1 0 0,0 0 1 0 0,27-13 0 0 0,-35 12-381 0 0</inkml:trace>
</inkml:ink>
</file>

<file path=ppt/ink/ink6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19:31:19.858"/>
    </inkml:context>
    <inkml:brush xml:id="br0">
      <inkml:brushProperty name="width" value="0.05" units="cm"/>
      <inkml:brushProperty name="height" value="0.05" units="cm"/>
    </inkml:brush>
  </inkml:definitions>
  <inkml:trace contextRef="#ctx0" brushRef="#br0">0 67 7138 0 0,'45'-56'2385'0'0,"-36"46"-1073"0"0,-10 13-322 0 0,-2 6-892 0 0,-10 66 542 0 0,-4 39 839 0 0,17-100-1391 0 0,0 1 1 0 0,0-1 0 0 0,4 19-1 0 0,5 25 168 0 0,7 40-85 0 0,1-32-52 0 0,-12-54-144 0 0,4 4 87 0 0,20 20-165 0 0,-19-24-257 0 0,-3-2-276 0 0,10 8 152 0 0,-11-17 201 0 0,-1-4-443 0 0</inkml:trace>
</inkml:ink>
</file>

<file path=ppt/ink/ink6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19:31:20.247"/>
    </inkml:context>
    <inkml:brush xml:id="br0">
      <inkml:brushProperty name="width" value="0.05" units="cm"/>
      <inkml:brushProperty name="height" value="0.05" units="cm"/>
    </inkml:brush>
  </inkml:definitions>
  <inkml:trace contextRef="#ctx0" brushRef="#br0">1 0 6849 0 0,'11'59'6960'0'0,"-5"-18"-6895"0"0,2 56 0 0 0,-6-69 17 0 0,0 13 199 0 0,-6-15 9 0 0,4-24-299 0 0,-1 5 210 0 0,1-2-244 0 0,-1-12-1319 0 0,2 1 606 0 0,1-6-120 0 0</inkml:trace>
</inkml:ink>
</file>

<file path=ppt/ink/ink6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19:31:20.600"/>
    </inkml:context>
    <inkml:brush xml:id="br0">
      <inkml:brushProperty name="width" value="0.05" units="cm"/>
      <inkml:brushProperty name="height" value="0.05" units="cm"/>
    </inkml:brush>
  </inkml:definitions>
  <inkml:trace contextRef="#ctx0" brushRef="#br0">0 73 3209 0 0,'59'-66'3067'0'0,"-59"65"-3011"0"0,0 1 1 0 0,0 0-1 0 0,1-1 0 0 0,-1 1 0 0 0,0-1 1 0 0,0 1-1 0 0,1 0 0 0 0,-1 0 0 0 0,0-1 1 0 0,1 1-1 0 0,-1 0 0 0 0,0-1 0 0 0,1 1 1 0 0,-1 0-1 0 0,0 0 0 0 0,1 0 0 0 0,-1-1 1 0 0,1 1-1 0 0,-1 0 0 0 0,0 0 0 0 0,1 0 1 0 0,-1 0-1 0 0,1 0 0 0 0,-1 0 1 0 0,1 0-1 0 0,-1 0 0 0 0,0 0 0 0 0,1 0 1 0 0,-1 0-1 0 0,1 0 0 0 0,-1 0 0 0 0,1 0 1 0 0,-1 0-1 0 0,0 0 0 0 0,1 1 0 0 0,-1-1 1 0 0,0 0-1 0 0,1 0 0 0 0,-1 0 0 0 0,1 1 1 0 0,-1-1-1 0 0,0 0 0 0 0,1 1 0 0 0,-1-1 1 0 0,0 0-1 0 0,0 0 0 0 0,1 1 1 0 0,-1-1-1 0 0,0 1 0 0 0,0-1 0 0 0,1 0 1 0 0,-1 1-1 0 0,0-1 0 0 0,0 0 0 0 0,0 1 1 0 0,0-1-1 0 0,0 1 0 0 0,0-1 0 0 0,1 1 1 0 0,3 28-233 0 0,-3-25 525 0 0,-1 1-278 0 0,1 1 1 0 0,-1 0-1 0 0,0-1 1 0 0,0 1-1 0 0,0 0 1 0 0,-1 0-1 0 0,-1 5 1 0 0,-2 15 303 0 0,3-13-144 0 0,-5 25 221 0 0,4-29-375 0 0,-3 4 40 0 0,-10 36 515 0 0,0 29 126 0 0,12-49-565 0 0,1 1 0 0 0,1 1 0 0 0,2-1 0 0 0,5 39 0 0 0,-4-55-163 0 0,1-1 0 0 0,1 0-1 0 0,0 0 1 0 0,1 0 0 0 0,0-1-1 0 0,1 1 1 0 0,0-1-1 0 0,10 12 1 0 0,-11-14-19 0 0,1-1 0 0 0,1 0 0 0 0,0 0-1 0 0,0-1 1 0 0,1 0 0 0 0,0 0 0 0 0,12 9 0 0 0,-16-14-3 0 0,0-1 0 0 0,0 0-1 0 0,0 0 1 0 0,0-1 0 0 0,0 1 0 0 0,0-1 0 0 0,0 0 0 0 0,0 0 0 0 0,1 0 0 0 0,-1-1 0 0 0,0 1-1 0 0,1-1 1 0 0,-1 0 0 0 0,0-1 0 0 0,1 1 0 0 0,-1-1 0 0 0,0 1 0 0 0,0-1 0 0 0,0 0-1 0 0,1-1 1 0 0,-1 1 0 0 0,7-5 0 0 0,3-1 2 0 0,0-1 0 0 0,-1-1 1 0 0,0-1-1 0 0,-1 0 0 0 0,1 0 0 0 0,-2-1 0 0 0,0-1 0 0 0,0 0 1 0 0,-1 0-1 0 0,0-1 0 0 0,10-19 0 0 0,-15 24-8 0 0,0 0-1 0 0,-1 0 0 0 0,0-1 1 0 0,0 0-1 0 0,-1 0 1 0 0,0 0-1 0 0,0 0 1 0 0,-1-1-1 0 0,0 1 0 0 0,-1-1 1 0 0,0 1-1 0 0,-1-1 1 0 0,0 1-1 0 0,0-1 1 0 0,-1 1-1 0 0,0-1 0 0 0,-1 1 1 0 0,0-1-1 0 0,0 1 1 0 0,-4-9-1 0 0,5 17-1 0 0,1 0-1 0 0,0 0 1 0 0,0 1-1 0 0,-1-1 1 0 0,1 0-1 0 0,-1 1 1 0 0,1-1-1 0 0,0 0 1 0 0,-1 1 0 0 0,0-1-1 0 0,1 1 1 0 0,-1-1-1 0 0,1 0 1 0 0,-1 1-1 0 0,1-1 1 0 0,-1 1-1 0 0,0 0 1 0 0,0-1-1 0 0,1 1 1 0 0,-1 0-1 0 0,0-1 1 0 0,1 1 0 0 0,-1 0-1 0 0,0 0 1 0 0,0-1-1 0 0,0 1 1 0 0,1 0-1 0 0,-1 0 1 0 0,0 0-1 0 0,0 0 1 0 0,0 0-1 0 0,0 0 1 0 0,-2 1-3 0 0,1 0 0 0 0,0 0 0 0 0,-1 0 1 0 0,1 1-1 0 0,0-1 0 0 0,0 0 0 0 0,0 1 0 0 0,0 0 1 0 0,0-1-1 0 0,-2 4 0 0 0,-32 46 12 0 0,28-37 20 0 0,1 2 1 0 0,1-1 0 0 0,0 1-1 0 0,2 0 1 0 0,-1 0-1 0 0,2 0 1 0 0,0 1-1 0 0,1-1 1 0 0,0 19 0 0 0,2-28-20 0 0,1 0-1 0 0,-1 0 1 0 0,1 0 0 0 0,1 0 0 0 0,-1 0 0 0 0,1-1 0 0 0,0 1 0 0 0,1 0 0 0 0,-1-1 0 0 0,7 10 0 0 0,-7-12-4 0 0,1 0 0 0 0,0 0 1 0 0,1-1-1 0 0,-1 1 0 0 0,0-1 0 0 0,1 0 0 0 0,0 0 1 0 0,0 0-1 0 0,0-1 0 0 0,0 1 0 0 0,0-1 1 0 0,1 0-1 0 0,-1 0 0 0 0,1-1 0 0 0,-1 1 0 0 0,9 1 1 0 0,-3-2-133 0 0,1 0 1 0 0,-1-1-1 0 0,0-1 1 0 0,0 0 0 0 0,0 0-1 0 0,0-1 1 0 0,0 0 0 0 0,-1 0-1 0 0,1-1 1 0 0,0-1 0 0 0,-1 1-1 0 0,0-2 1 0 0,15-8 0 0 0,-2 0-842 0 0,40-31 0 0 0,-17 5 53 0 0,-18 6 98 0 0</inkml:trace>
</inkml:ink>
</file>

<file path=ppt/ink/ink6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19:31:20.962"/>
    </inkml:context>
    <inkml:brush xml:id="br0">
      <inkml:brushProperty name="width" value="0.05" units="cm"/>
      <inkml:brushProperty name="height" value="0.05" units="cm"/>
    </inkml:brush>
  </inkml:definitions>
  <inkml:trace contextRef="#ctx0" brushRef="#br0">75 118 3161 0 0,'49'-79'3052'0'0,"-41"65"-873"0"0,-2 3-340 0 0,-6 6-987 0 0,-3 3-426 0 0,0-1 162 0 0,-8-1 113 0 0,-11 9-358 0 0,19-4-330 0 0,1 0 0 0 0,0 0 0 0 0,-1 0 0 0 0,1 1 0 0 0,0-1 0 0 0,0 1 0 0 0,0-1 0 0 0,0 1 0 0 0,0-1 0 0 0,0 1 0 0 0,-2 4 1 0 0,-24 35 135 0 0,6-10-72 0 0,14-1 49 0 0,2 4 98 0 0,4-30-201 0 0,1 1 0 0 0,0-1 0 0 0,0 1-1 0 0,0 0 1 0 0,1-1 0 0 0,-1 1 0 0 0,1 0 0 0 0,0 0-1 0 0,0-1 1 0 0,1 1 0 0 0,0 0 0 0 0,-1-1 0 0 0,2 1-1 0 0,-1-1 1 0 0,2 6 0 0 0,-1-5-12 0 0,1 0-1 0 0,-1-1 1 0 0,1 1 0 0 0,-1-1 0 0 0,1 1-1 0 0,1-1 1 0 0,-1 0 0 0 0,0 0 0 0 0,1 0-1 0 0,0-1 1 0 0,0 1 0 0 0,0-1-1 0 0,1 0 1 0 0,-1 0 0 0 0,1-1 0 0 0,-1 1-1 0 0,1-1 1 0 0,0 0 0 0 0,0 0 0 0 0,0 0-1 0 0,0-1 1 0 0,0 0 0 0 0,9 1-1 0 0,-5 0-113 0 0,1-1 0 0 0,-1 0 0 0 0,0-1 0 0 0,1 0 0 0 0,-1 0 0 0 0,0-1 1 0 0,0 0-1 0 0,1-1 0 0 0,-1 0 0 0 0,0-1 0 0 0,11-4 0 0 0,0-2-556 0 0,-1 0 1 0 0,0-2 0 0 0,-1 0 0 0 0,17-14 0 0 0,-8 1-126 0 0</inkml:trace>
</inkml:ink>
</file>

<file path=ppt/ink/ink6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19:31:21.304"/>
    </inkml:context>
    <inkml:brush xml:id="br0">
      <inkml:brushProperty name="width" value="0.05" units="cm"/>
      <inkml:brushProperty name="height" value="0.05" units="cm"/>
    </inkml:brush>
  </inkml:definitions>
  <inkml:trace contextRef="#ctx0" brushRef="#br0">27 154 2457 0 0,'35'-79'2527'0'0,"-34"78"-2363"0"0,-1 0 1 0 0,1 0 0 0 0,-1-1 0 0 0,0 1-1 0 0,0 0 1 0 0,0 0 0 0 0,0 0-1 0 0,0 0 1 0 0,0 0 0 0 0,0 0-1 0 0,0-1 1 0 0,0 1 0 0 0,0 0 0 0 0,-1 0-1 0 0,1 0 1 0 0,0 0 0 0 0,-1 0-1 0 0,1 0 1 0 0,-1 0 0 0 0,0-1-1 0 0,-25-19 639 0 0,19 17-527 0 0,-2-6 116 0 0,-2-2-28 0 0,5 9 1811 0 0,6 14-1649 0 0,0 21-212 0 0,8 102 344 0 0,0-40-80 0 0,-1-19-243 0 0,-3-26-245 0 0,0 87 285 0 0,-1-15-281 0 0,7-39-194 0 0,-5-49-513 0 0,-6-30-63 0 0,-5-18-62 0 0,1 1 311 0 0,-7-7 34 0 0</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19:05:45.084"/>
    </inkml:context>
    <inkml:brush xml:id="br0">
      <inkml:brushProperty name="width" value="0.05" units="cm"/>
      <inkml:brushProperty name="height" value="0.05" units="cm"/>
    </inkml:brush>
  </inkml:definitions>
  <inkml:trace contextRef="#ctx0" brushRef="#br0">150 282 4225 0 0,'52'-99'1931'0'0,"-52"98"-1885"0"0,1 0 0 0 0,0 0 0 0 0,-1 0 0 0 0,1 0 0 0 0,-1 0 0 0 0,0 0 0 0 0,1 0 0 0 0,-1 0 0 0 0,0 0 0 0 0,0 0 0 0 0,0 0 0 0 0,1-1 0 0 0,-1 1-1 0 0,0 0 1 0 0,-1 0 0 0 0,1 0 0 0 0,0 0 0 0 0,0 0 0 0 0,0 0 0 0 0,-1 0 0 0 0,1 0 0 0 0,0 0 0 0 0,-1 0 0 0 0,1 0 0 0 0,-1 0 0 0 0,1 0 0 0 0,-1 0 0 0 0,1 0 0 0 0,-1 0 0 0 0,0 0 0 0 0,0 1 0 0 0,1-1 0 0 0,-2-1 0 0 0,-17-6 803 0 0,9 4-511 0 0,-1-3 49 0 0,-10-3 196 0 0,20 9-553 0 0,0 1 0 0 0,0-1 1 0 0,0 1-1 0 0,0 0 1 0 0,0 0-1 0 0,0-1 1 0 0,0 1-1 0 0,0 0 1 0 0,0 0-1 0 0,0 0 1 0 0,0 0-1 0 0,0 0 1 0 0,0 0-1 0 0,0 1 1 0 0,0-1-1 0 0,0 0 1 0 0,0 0-1 0 0,0 1 1 0 0,0-1-1 0 0,1 0 0 0 0,-1 1 1 0 0,0-1-1 0 0,0 1 1 0 0,0 0-1 0 0,0-1 1 0 0,0 1-1 0 0,1-1 1 0 0,-1 1-1 0 0,0 0 1 0 0,1 0-1 0 0,-1 0 1 0 0,0-1-1 0 0,0 3 1 0 0,-21 30 182 0 0,-19 9-166 0 0,30-30-38 0 0,5-6 11 0 0,3-3-1 0 0,1 0-1 0 0,-1 0 1 0 0,1 0 0 0 0,0 0-1 0 0,0 1 1 0 0,0-1-1 0 0,0 1 1 0 0,1-1 0 0 0,-1 1-1 0 0,1 0 1 0 0,0 0-1 0 0,-1 7 1 0 0,2 6 108 0 0,2-5-58 0 0,-1 2-18 0 0,-1-5-42 0 0,0-7-2 0 0,1-1 0 0 0,-1 0 0 0 0,0 1 1 0 0,0-1-1 0 0,1 0 0 0 0,-1 1 1 0 0,1-1-1 0 0,-1 0 0 0 0,1 0 1 0 0,0 1-1 0 0,-1-1 0 0 0,1 0 1 0 0,0 0-1 0 0,0 0 0 0 0,1 2 0 0 0,2 0 20 0 0,0 0 0 0 0,0 0-1 0 0,0 0 1 0 0,0-1 0 0 0,0 1-1 0 0,1-1 1 0 0,8 3 0 0 0,-5-2-3 0 0,0-1 0 0 0,0 0-1 0 0,0 0 1 0 0,0-1 0 0 0,1 0 0 0 0,-1 0 0 0 0,12-1 0 0 0,-2-3 20 0 0,0-1 0 0 0,31-12-1 0 0,-15 1 8 0 0,-14 6-34 0 0,-12 4-3 0 0,0 0 1 0 0,-1-1 0 0 0,0 1 0 0 0,0-1 0 0 0,0 0-1 0 0,-1-1 1 0 0,0 0 0 0 0,0 0 0 0 0,0 0 0 0 0,-1-1-1 0 0,0 0 1 0 0,-1 0 0 0 0,0 0 0 0 0,0 0-1 0 0,-1-1 1 0 0,4-13 0 0 0,-5 17-10 0 0,-1-1 1 0 0,0 0-1 0 0,0 0 1 0 0,-1 0-1 0 0,0 0 1 0 0,0 0-1 0 0,0 0 0 0 0,-1 0 1 0 0,1 0-1 0 0,-1 1 1 0 0,-1-1-1 0 0,1 0 0 0 0,-1 0 1 0 0,0 1-1 0 0,-1-1 1 0 0,1 1-1 0 0,-1 0 0 0 0,0 0 1 0 0,0 0-1 0 0,-1 0 1 0 0,1 0-1 0 0,-1 0 0 0 0,0 1 1 0 0,-1 0-1 0 0,1 0 1 0 0,-6-4-1 0 0,-6-3-633 0 0,-1 1 1 0 0,0 0-1 0 0,-23-8 0 0 0,35 15 221 0 0,-5-1-633 0 0</inkml:trace>
</inkml:ink>
</file>

<file path=ppt/ink/ink6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19:31:22.016"/>
    </inkml:context>
    <inkml:brush xml:id="br0">
      <inkml:brushProperty name="width" value="0.05" units="cm"/>
      <inkml:brushProperty name="height" value="0.05" units="cm"/>
    </inkml:brush>
  </inkml:definitions>
  <inkml:trace contextRef="#ctx0" brushRef="#br0">0 181 5097 0 0,'3'-14'5979'0'0,"-3"-5"-5902"0"0,0 14 789 0 0,1 4-821 0 0,-1 0 0 0 0,1 0 1 0 0,-1 0-1 0 0,1 0 1 0 0,0 1-1 0 0,0-1 0 0 0,-1 0 1 0 0,1 0-1 0 0,0 0 1 0 0,0 0-1 0 0,0 1 0 0 0,0-1 1 0 0,0 1-1 0 0,0-1 1 0 0,0 0-1 0 0,0 1 0 0 0,0-1 1 0 0,0 1-1 0 0,2-1 1 0 0,17-10 11 0 0,-5 2 23 0 0,0 0 1 0 0,0 1-1 0 0,1 1 0 0 0,0 0 1 0 0,0 1-1 0 0,1 1 0 0 0,-1 0 1 0 0,27-3-1 0 0,-35 8-33 0 0,1-1 0 0 0,0 1 0 0 0,-1 1 0 0 0,15 1 0 0 0,7 2 14 0 0,-19-4-43 0 0,-7 0-5 0 0,2-1-21 0 0,-4 0 79 0 0,-2 1 178 0 0,-3 7-191 0 0,0-1 1 0 0,1 1 0 0 0,-1 0-1 0 0,1 0 1 0 0,0 0 0 0 0,1 0-1 0 0,-1 10 1 0 0,-3 7 8 0 0,-14 19 38 0 0,2-2 45 0 0,11-7-15 0 0,0 21 130 0 0,11-1 45 0 0,9-21-96 0 0,-1-23-34 0 0,13-11-42 0 0,0-10-57 0 0,-13 4-1 0 0,2-2-13 0 0,32-24 25 0 0,-36 25-80 0 0,7-5 11 0 0,-10 6-60 0 0,-1 1 1 0 0,1-2-1 0 0,-1 1 0 0 0,-1-1 0 0 0,1 0 1 0 0,-1 0-1 0 0,-1-1 0 0 0,8-15 0 0 0,0-4-555 0 0,15-48 0 0 0,-19 40 159 0 0,3-15-314 0 0,-6 34 548 0 0,-1 9 139 0 0,-4 7 38 0 0,-1 0 0 0 0,1 0-1 0 0,0 0 1 0 0,0 0-1 0 0,0 1 1 0 0,0-1 0 0 0,0 0-1 0 0,0 1 1 0 0,0-1 0 0 0,0 1-1 0 0,0-1 1 0 0,0 1-1 0 0,1 0 1 0 0,-1-1 0 0 0,0 1-1 0 0,2 0 1 0 0,7 0-209 0 0,-3 2 106 0 0,21 13-128 0 0,-16-5 142 0 0,-5-3 74 0 0,27 40-18 0 0,-16-12 101 0 0,-6 3 56 0 0,-8-11-10 0 0,2 8 107 0 0,0-2 96 0 0,-7-12-99 0 0,6 2 201 0 0,3 8 64 0 0,-10-19-50 0 0,-3-9-51 0 0,1-9 141 0 0,4-2-259 0 0,0 7-218 0 0,12-96 49 0 0,-6 65-78 0 0,2 1 0 0 0,19-52-1 0 0,-25 78 6 0 0,0 0 0 0 0,0 1-1 0 0,0-1 1 0 0,1 1 0 0 0,0 0 0 0 0,0 0-1 0 0,0 0 1 0 0,5-5 0 0 0,-6 8-4 0 0,0 0 1 0 0,-1 0 0 0 0,1-1 0 0 0,0 1 0 0 0,-1 0 0 0 0,1 0 0 0 0,0 1 0 0 0,0-1 0 0 0,0 0 0 0 0,0 1-1 0 0,0-1 1 0 0,0 1 0 0 0,0-1 0 0 0,3 1 0 0 0,-1 0-2 0 0,-1 1-1 0 0,1-1 1 0 0,0 1 0 0 0,0 0 0 0 0,0 0-1 0 0,-1 1 1 0 0,7 2 0 0 0,-1 0-8 0 0,0 1-1 0 0,1 7-8 0 0,7 5-12 0 0,-6-10 27 0 0,5 1-11 0 0,27 6-13 0 0,-11-12 31 0 0,16-6 36 0 0,-1-8 41 0 0,17-19 104 0 0,-53 24-128 0 0,35-24 125 0 0,-44 30-161 0 0,1-1 0 0 0,-1 0-1 0 0,0 0 1 0 0,0 0 0 0 0,0-1 0 0 0,0 1-1 0 0,0 0 1 0 0,0-1 0 0 0,0 1-1 0 0,-1-1 1 0 0,0 0 0 0 0,1 1-1 0 0,-1-1 1 0 0,1-4 0 0 0,-3 5 45 0 0,-1 2-41 0 0,-2 1-7 0 0,-24 9-23 0 0,-21 19 0 0 0,12-5-20 0 0,0 2 1 0 0,15-10 18 0 0,16-10 12 0 0,0 0 1 0 0,0 1-1 0 0,0-1 1 0 0,1 1 0 0 0,0 0-1 0 0,1 0 1 0 0,-1 1-1 0 0,1-1 1 0 0,-4 14-1 0 0,-19 72 162 0 0,25-86-138 0 0,1 1 0 0 0,0-1 1 0 0,1 1-1 0 0,-1-1 0 0 0,2 0 0 0 0,-1 1 0 0 0,1-1 0 0 0,0 1 0 0 0,0-1 0 0 0,1 0 0 0 0,3 9 0 0 0,-3-11 12 0 0,1 1-1 0 0,-1 0 0 0 0,1-1 0 0 0,0 1 0 0 0,1-1 1 0 0,0 0-1 0 0,-1 0 0 0 0,7 6 0 0 0,5 0 9 0 0,11 2 64 0 0,-16-10-98 0 0,0 0 0 0 0,1 0 0 0 0,-1-1-1 0 0,1-1 1 0 0,15 1 0 0 0,-13-2-187 0 0,0-1-1 0 0,1-1 1 0 0,-1 0-1 0 0,0-1 0 0 0,-1 0 1 0 0,1-1-1 0 0,0 0 1 0 0,-1-1-1 0 0,0-1 1 0 0,0 0-1 0 0,-1 0 1 0 0,16-12-1 0 0,-7 6-660 0 0</inkml:trace>
</inkml:ink>
</file>

<file path=ppt/ink/ink6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19:31:22.432"/>
    </inkml:context>
    <inkml:brush xml:id="br0">
      <inkml:brushProperty name="width" value="0.05" units="cm"/>
      <inkml:brushProperty name="height" value="0.05" units="cm"/>
    </inkml:brush>
  </inkml:definitions>
  <inkml:trace contextRef="#ctx0" brushRef="#br0">49 46 6729 0 0,'4'2'6183'0'0,"-3"-8"-5389"0"0,0 6-780 0 0,-1-1-15 0 0,1 1 45 0 0,-1-1 33 0 0,5 5-51 0 0,6-2-10 0 0,0 1 9 0 0,-3-1 52 0 0,0 0-1 0 0,1 0 1 0 0,-1-1-1 0 0,1 0 1 0 0,-1-1 0 0 0,1 1-1 0 0,0-2 1 0 0,-1 1-1 0 0,1-1 1 0 0,-1 0 0 0 0,1-1-1 0 0,-1 0 1 0 0,0 0-1 0 0,0-1 1 0 0,10-4 0 0 0,-9 1 140 0 0,0 1 0 0 0,1 1 0 0 0,0 0 0 0 0,12-3 0 0 0,22-2 603 0 0,0 6-358 0 0,-16 4-537 0 0,-26-1 79 0 0,6 0 8 0 0,-1 1-1 0 0,1-1 1 0 0,0 2-1 0 0,0-1 1 0 0,0 1 0 0 0,9 4-1 0 0,0 7-6 0 0,-11 0 0 0 0,-5 17 15 0 0,-3-22-13 0 0,0 1 0 0 0,-1-1 0 0 0,0 0 0 0 0,-7 15 0 0 0,3-11 6 0 0,-1 0 0 0 0,0 0 0 0 0,0-1 1 0 0,-17 16-1 0 0,-8 4 41 0 0,-59 41 0 0 0,33-26-17 0 0,12-8-12 0 0,2 2-1 0 0,-44 50 1 0 0,82-81-27 0 0,1-1 1 0 0,0 1-1 0 0,0 1 1 0 0,0-1-1 0 0,1 1 1 0 0,-4 13-1 0 0,3 9 20 0 0,8-11 15 0 0,-2-20-28 0 0,1 0 0 0 0,0 0 0 0 0,0 0 0 0 0,0 0 0 0 0,0 0 0 0 0,0 0 0 0 0,0-1 0 0 0,0 1 1 0 0,1 0-1 0 0,-1 0 0 0 0,0-1 0 0 0,0 1 0 0 0,1-1 0 0 0,-1 1 0 0 0,0-1 0 0 0,1 1 0 0 0,-1-1 0 0 0,0 0 0 0 0,1 0 0 0 0,-1 1 1 0 0,0-1-1 0 0,3-1 0 0 0,31 2 130 0 0,-7-5-35 0 0,2-2-20 0 0,48-14-1 0 0,-44 8-35 0 0,30-8-248 0 0,0 2 0 0 0,85-11 0 0 0,-128 25-123 0 0,-11 3-520 0 0,22-5-276 0 0,-11-1 776 0 0,-3-1-150 0 0,-10 0-115 0 0,3-8-683 0 0</inkml:trace>
</inkml:ink>
</file>

<file path=ppt/ink/ink6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19:31:22.777"/>
    </inkml:context>
    <inkml:brush xml:id="br0">
      <inkml:brushProperty name="width" value="0.05" units="cm"/>
      <inkml:brushProperty name="height" value="0.05" units="cm"/>
    </inkml:brush>
  </inkml:definitions>
  <inkml:trace contextRef="#ctx0" brushRef="#br0">1 40 6729 0 0,'1'-6'2920'0'0,"2"-9"1875"0"0,1 11-4592 0 0,3-1 29 0 0,2 2-73 0 0,7-1-23 0 0,26 1 11 0 0,-34 3-42 0 0,17 0 7 0 0,-14 2-90 0 0,0 0-1 0 0,-1 0 1 0 0,1 1 0 0 0,-1 0-1 0 0,0 1 1 0 0,11 5-1 0 0,-2-1 53 0 0,-6-2 55 0 0,-1 1-1 0 0,0 1 1 0 0,-1 0-1 0 0,0 0 1 0 0,0 1-1 0 0,0 0 0 0 0,-1 1 1 0 0,11 15-1 0 0,3 4 294 0 0,38 63-1 0 0,-22-18-258 0 0,8 44 11 0 0,-36-83-119 0 0,8 52 0 0 0,-15-55-37 0 0,-1-1 1 0 0,-2 1-1 0 0,-1 0 1 0 0,-4 31-1 0 0,0-33 2 0 0,-2 0-1 0 0,-1-1 1 0 0,-11 33 0 0 0,-19 35 76 0 0,30-84-161 0 0,-2 1-1 0 0,0-1 1 0 0,0 0 0 0 0,-1-1-1 0 0,-1 0 1 0 0,0-1 0 0 0,-1 0-1 0 0,0 0 1 0 0,-1-1 0 0 0,-12 9-1 0 0,11-10-381 0 0,-1 1-1 0 0,-1-2 1 0 0,1 0-1 0 0,-1-1 1 0 0,-20 7 0 0 0,18-8-791 0 0</inkml:trace>
</inkml:ink>
</file>

<file path=ppt/ink/ink6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23:33:50.092"/>
    </inkml:context>
    <inkml:brush xml:id="br0">
      <inkml:brushProperty name="width" value="0.05" units="cm"/>
      <inkml:brushProperty name="height" value="0.05" units="cm"/>
    </inkml:brush>
  </inkml:definitions>
  <inkml:trace contextRef="#ctx0" brushRef="#br0">402 96 4049 0 0,'1'-2'223'0'0,"-1"0"0"0"0,1-1 0 0 0,-1 1 1 0 0,0 0-1 0 0,0 0 0 0 0,1-1 0 0 0,-2 1 1 0 0,1 0-1 0 0,0-1 0 0 0,0 1 0 0 0,-1 0 0 0 0,1 0 1 0 0,-1 0-1 0 0,0 0 0 0 0,0-1 0 0 0,0 1 0 0 0,0 0 1 0 0,0 0-1 0 0,-2-2 0 0 0,-1 0-99 0 0,0 0 0 0 0,0 0-1 0 0,-1 1 1 0 0,0 0 0 0 0,0 0 0 0 0,0 0 0 0 0,0 0 0 0 0,-6-2-1 0 0,-30-12 27 0 0,38 17-137 0 0,-1 0 0 0 0,1 0 0 0 0,0 0 0 0 0,-1 0 0 0 0,1 1 0 0 0,0-1 0 0 0,0 1 0 0 0,0 0 1 0 0,-1 0-1 0 0,1 0 0 0 0,0 0 0 0 0,0 1 0 0 0,0-1 0 0 0,1 1 0 0 0,-1 0 0 0 0,0 0 0 0 0,0 0 0 0 0,-2 2 0 0 0,-6 4 13 0 0,2-3-8 0 0,-12 6 1 0 0,0 1 0 0 0,-33 27 0 0 0,48-34-14 0 0,0 1 0 0 0,1-1 1 0 0,-1 2-1 0 0,1-1 1 0 0,0 1-1 0 0,1-1 0 0 0,-5 9 1 0 0,5-3 3 0 0,3 7 10 0 0,6-1 2 0 0,-5-17-20 0 0,1 0 0 0 0,0 0 0 0 0,-1 0 0 0 0,1 0 0 0 0,0-1 0 0 0,0 1 0 0 0,0 0 0 0 0,0 0 0 0 0,0 0 0 0 0,0-1 0 0 0,0 1 0 0 0,0 0 0 0 0,0-1 0 0 0,0 1 0 0 0,0-1 0 0 0,0 0 0 0 0,0 1 0 0 0,0-1 0 0 0,1 0 1 0 0,0 1-1 0 0,34 5 13 0 0,-25-3-10 0 0,0-1 0 0 0,-1-1-1 0 0,1 0 1 0 0,21 0 0 0 0,-15-2-12 0 0,0-1 6 0 0,1 1 0 0 0,-1 1 0 0 0,26 4 0 0 0,7-2 12 0 0,-38-2 34 0 0,0 0 1 0 0,1 1-1 0 0,18 3 0 0 0,-28-3-29 0 0,0 0 0 0 0,0 0 0 0 0,-1 0 0 0 0,1 0 0 0 0,0 0 0 0 0,-1 1 0 0 0,1-1 0 0 0,-1 1 0 0 0,1 0 0 0 0,-1 0 0 0 0,4 3 0 0 0,-6-4 10 0 0,1 1 0 0 0,0-1 0 0 0,0 1 0 0 0,0-1 0 0 0,-1 1-1 0 0,1 0 1 0 0,-1-1 0 0 0,1 1 0 0 0,-1 0 0 0 0,0-1 0 0 0,0 1 0 0 0,0 0 0 0 0,0 0 0 0 0,0-1 0 0 0,0 1 0 0 0,0 0 0 0 0,0 0 0 0 0,-1-1 0 0 0,1 1 0 0 0,-1 0 0 0 0,1-1 0 0 0,-1 1 0 0 0,0-1 0 0 0,1 1 0 0 0,-1-1 0 0 0,-1 3 0 0 0,-1 0 4 0 0,1 0 0 0 0,-1 0 0 0 0,0 0 0 0 0,0-1 0 0 0,0 1 1 0 0,0 0-1 0 0,-1-1 0 0 0,-5 4 0 0 0,-6 2 26 0 0,0-1 1 0 0,-1 0-1 0 0,0-1 0 0 0,-1-1 1 0 0,1-1-1 0 0,-1 0 1 0 0,-34 5-1 0 0,-2-5 41 0 0,-70-1 0 0 0,116-4-105 0 0,1-1 0 0 0,-1 1 1 0 0,0-1-1 0 0,1 0 0 0 0,-1-1 1 0 0,1 0-1 0 0,-1 0 1 0 0,1 0-1 0 0,0-1 0 0 0,0 1 1 0 0,0-1-1 0 0,0-1 0 0 0,0 1 1 0 0,-7-7-1 0 0,10-2-2278 0 0,3 10 1303 0 0</inkml:trace>
</inkml:ink>
</file>

<file path=ppt/ink/ink6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23:33:50.592"/>
    </inkml:context>
    <inkml:brush xml:id="br0">
      <inkml:brushProperty name="width" value="0.05" units="cm"/>
      <inkml:brushProperty name="height" value="0.05" units="cm"/>
    </inkml:brush>
  </inkml:definitions>
  <inkml:trace contextRef="#ctx0" brushRef="#br0">21 141 2537 0 0,'0'-2'279'0'0,"-1"0"1"0"0,1 0 0 0 0,-1 0 0 0 0,1 0 0 0 0,-1 0 0 0 0,0 0 0 0 0,1 0 0 0 0,-1 0 0 0 0,0 1 0 0 0,0-1 0 0 0,-3-3 0 0 0,-6-19 2791 0 0,12 20-2622 0 0,6-2-27 0 0,27-6 63 0 0,-34 11-460 0 0,51-12 197 0 0,58-7 0 0 0,35-7-13 0 0,-93 20-159 0 0,-30 7-4652 0 0</inkml:trace>
</inkml:ink>
</file>

<file path=ppt/ink/ink6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23:33:51.074"/>
    </inkml:context>
    <inkml:brush xml:id="br0">
      <inkml:brushProperty name="width" value="0.05" units="cm"/>
      <inkml:brushProperty name="height" value="0.05" units="cm"/>
    </inkml:brush>
  </inkml:definitions>
  <inkml:trace contextRef="#ctx0" brushRef="#br0">0 5 3561 0 0,'5'-2'3844'0'0,"-5"2"-3795"0"0,1-1 0 0 0,-1 1 0 0 0,0 0 0 0 0,0 0 0 0 0,1 0 0 0 0,-1-1 0 0 0,0 1 0 0 0,0 0 0 0 0,1 0 0 0 0,-1 0 0 0 0,0 0 0 0 0,1 0 0 0 0,-1 0 0 0 0,0 0 0 0 0,0 0 0 0 0,1 0 0 0 0,-1-1 0 0 0,0 1 0 0 0,1 0 1 0 0,-1 0-1 0 0,0 1 0 0 0,1-1 0 0 0,-1 0 0 0 0,0 0 0 0 0,1 0 0 0 0,-1 0 0 0 0,0 0 0 0 0,0 0 0 0 0,1 0 0 0 0,-1 0 0 0 0,0 1 0 0 0,1-1 0 0 0,-1 0 0 0 0,0 0 0 0 0,0 0 0 0 0,1 1 0 0 0,-1-1 0 0 0,0 0 0 0 0,0 0 0 0 0,0 1 0 0 0,1-1 0 0 0,-1 0 0 0 0,0 0 0 0 0,0 1 0 0 0,0-1 0 0 0,0 0 0 0 0,0 0 0 0 0,0 1 0 0 0,1-1 0 0 0,-1 0 1 0 0,0 1-1 0 0,0-1 0 0 0,0 0 0 0 0,0 1 0 0 0,0-1 0 0 0,0 0 0 0 0,0 1 0 0 0,0-1 0 0 0,0 0 0 0 0,0 1 0 0 0,-1-1 0 0 0,3 10 19 0 0,1 0 0 0 0,0-1 0 0 0,0 1 0 0 0,1-1 0 0 0,0 0 0 0 0,11 16 0 0 0,-11-17-27 0 0,1 0 1 0 0,-1 0-1 0 0,0 0 0 0 0,0 1 1 0 0,-1-1-1 0 0,-1 1 0 0 0,1 0 1 0 0,1 13-1 0 0,17 92 354 0 0,-2-12 114 0 0,-12-37-365 0 0,-7-31-5 0 0,0-33-137 0 0,0-1 0 0 0,0 0 0 0 0,0 1 1 0 0,0-1-1 0 0,0 1 0 0 0,0-1 1 0 0,-1 1-1 0 0,1-1 0 0 0,0 1 1 0 0,0-1-1 0 0,0 1 0 0 0,0-1 1 0 0,-1 0-1 0 0,1 1 0 0 0,0-1 0 0 0,0 1 1 0 0,-1-1-1 0 0,1 0 0 0 0,0 1 1 0 0,-1-1-1 0 0,1 0 0 0 0,0 0 1 0 0,-1 1-1 0 0,1-1 0 0 0,0 0 0 0 0,-1 1 1 0 0,1-1-1 0 0,-1 0 0 0 0,1 0 1 0 0,-1 0-1 0 0,1 0 0 0 0,0 0 1 0 0,-1 1-1 0 0,1-1 0 0 0,-1 0 0 0 0,1 0 1 0 0,-1 0-1 0 0,1 0 0 0 0,-1 0 1 0 0,1 0-1 0 0,-1 0 0 0 0,1 0 1 0 0,0-1-1 0 0,-1 1 0 0 0,1 0 1 0 0,-1 0-1 0 0,1 0 0 0 0,-1 0 0 0 0,1-1 1 0 0,0 1-1 0 0,-1 0 0 0 0,1 0 1 0 0,-1-1-1 0 0,1 1 0 0 0,0 0 1 0 0,-1-1-1 0 0,1 1 0 0 0,0 0 0 0 0,0-1 1 0 0,-1 0-1 0 0,0-2-30 0 0,-1-1 0 0 0,2 0 0 0 0,-1 0 0 0 0,0 0 1 0 0,1 0-1 0 0,-1 0 0 0 0,1 0 0 0 0,0 0 0 0 0,0 0 0 0 0,1-1 0 0 0,0 1 0 0 0,-1 0 0 0 0,3-4 0 0 0,-1-9-201 0 0,-6-78-679 0 0,2 78 815 0 0,0-1 0 0 0,2 1 0 0 0,0 0 0 0 0,0 0 0 0 0,2 0 0 0 0,0-1 0 0 0,5-18 0 0 0,2-9 109 0 0,-8 43-14 0 0,10-24 46 0 0,-8 7 180 0 0,-1 17-136 0 0,2 8-101 0 0,3 10-1545 0 0</inkml:trace>
</inkml:ink>
</file>

<file path=ppt/ink/ink6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23:33:51.495"/>
    </inkml:context>
    <inkml:brush xml:id="br0">
      <inkml:brushProperty name="width" value="0.05" units="cm"/>
      <inkml:brushProperty name="height" value="0.05" units="cm"/>
    </inkml:brush>
  </inkml:definitions>
  <inkml:trace contextRef="#ctx0" brushRef="#br0">114 1 1560 0 0,'-3'0'2366'0'0,"-7"1"894"0"0,6 2-2661 0 0,1 0-34 0 0,-5 10-387 0 0,0-1 0 0 0,1 1 1 0 0,1 1-1 0 0,0-1 0 0 0,0 1 0 0 0,1 0 0 0 0,1 1 1 0 0,-4 26-1 0 0,-9 134 694 0 0,12-107-816 0 0,0-16 60 0 0,1-15-46 0 0,1 0 1 0 0,2 0-1 0 0,4 51 1 0 0,0-86-491 0 0,-1-12-1643 0 0,-2-6-1989 0 0</inkml:trace>
</inkml:ink>
</file>

<file path=ppt/ink/ink6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23:33:52.274"/>
    </inkml:context>
    <inkml:brush xml:id="br0">
      <inkml:brushProperty name="width" value="0.05" units="cm"/>
      <inkml:brushProperty name="height" value="0.05" units="cm"/>
    </inkml:brush>
  </inkml:definitions>
  <inkml:trace contextRef="#ctx0" brushRef="#br0">0 264 3081 0 0,'65'-36'1519'0'0,"-52"29"-805"0"0,-13 11 1382 0 0,-3 5-663 0 0,4 20-1166 0 0,-1-27-206 0 0,12 110 964 0 0,4 62-136 0 0,-14-104-661 0 0,-2-69-224 0 0,0-1 0 0 0,0 0 1 0 0,0 0-1 0 0,1 0 0 0 0,-1 0 0 0 0,0 0 0 0 0,0 1 0 0 0,0-1 0 0 0,0 0 1 0 0,0 0-1 0 0,0 0 0 0 0,0 1 0 0 0,0-1 0 0 0,0 0 0 0 0,0 0 1 0 0,0 0-1 0 0,0 0 0 0 0,0 1 0 0 0,0-1 0 0 0,-1 0 0 0 0,1 0 0 0 0,0 0 1 0 0,0 0-1 0 0,0 0 0 0 0,0 1 0 0 0,0-1 0 0 0,0 0 0 0 0,0 0 0 0 0,0 0 1 0 0,0 0-1 0 0,-1 0 0 0 0,1 0 0 0 0,0 1 0 0 0,0-1 0 0 0,0 0 1 0 0,0 0-1 0 0,0 0 0 0 0,-1 0 0 0 0,1 0 0 0 0,0 0 0 0 0,0 0 0 0 0,0 0 1 0 0,0 0-1 0 0,-1 0 0 0 0,1 0 0 0 0,0 0 0 0 0,0 0 0 0 0,0 0 0 0 0,0 0 1 0 0,-1 0-1 0 0,1 0 0 0 0,0 0 0 0 0,0 0 0 0 0,0 0 0 0 0,0 0 1 0 0,-1 0-1 0 0,1 0 0 0 0,-8-10 179 0 0,-4-46-161 0 0,-1-34-2 0 0,7-3-15 0 0,9-44-17 0 0,-1 121 10 0 0,1 1-1 0 0,0-1 1 0 0,10-30 0 0 0,-10 37-2 0 0,1-1-1 0 0,0 1 1 0 0,0 0 0 0 0,1 1 0 0 0,1-1-1 0 0,-1 1 1 0 0,1 0 0 0 0,1 0 0 0 0,-1 1 0 0 0,1-1-1 0 0,1 2 1 0 0,10-10 0 0 0,-7 9 5 0 0,-8 4-1 0 0,0 1 0 0 0,-1-1-1 0 0,1 1 1 0 0,1 0 0 0 0,-1 0 0 0 0,0 0-1 0 0,0 0 1 0 0,1 1 0 0 0,-1 0 0 0 0,1-1-1 0 0,-1 1 1 0 0,1 0 0 0 0,0 1 0 0 0,-1-1 0 0 0,1 1-1 0 0,7-1 1 0 0,-3 6 18 0 0,3 8 3 0 0,9 29 164 0 0,16 55 338 0 0,94 235-75 0 0,-124-321-455 0 0,0-1 0 0 0,0 0 0 0 0,0 0 0 0 0,1-1 0 0 0,1 0 0 0 0,15 15 0 0 0,-26-22-2362 0 0</inkml:trace>
</inkml:ink>
</file>

<file path=ppt/ink/ink6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23:33:52.606"/>
    </inkml:context>
    <inkml:brush xml:id="br0">
      <inkml:brushProperty name="width" value="0.05" units="cm"/>
      <inkml:brushProperty name="height" value="0.05" units="cm"/>
    </inkml:brush>
  </inkml:definitions>
  <inkml:trace contextRef="#ctx0" brushRef="#br0">76 87 5753 0 0,'-69'-40'2163'0'0,"62"33"-638"0"0,16-1-316 0 0,25 0-808 0 0,-27 7-392 0 0,154-17-394 0 0,-121 15-953 0 0,-29 2 219 0 0</inkml:trace>
</inkml:ink>
</file>

<file path=ppt/ink/ink6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23:33:52.975"/>
    </inkml:context>
    <inkml:brush xml:id="br0">
      <inkml:brushProperty name="width" value="0.05" units="cm"/>
      <inkml:brushProperty name="height" value="0.05" units="cm"/>
    </inkml:brush>
  </inkml:definitions>
  <inkml:trace contextRef="#ctx0" brushRef="#br0">121 347 5953 0 0,'-1'0'94'0'0,"1"-1"0"0"0,-1 1 0 0 0,1-1-1 0 0,-1 1 1 0 0,0-1 0 0 0,1 1 0 0 0,-1-1-1 0 0,1 1 1 0 0,-1 0 0 0 0,0-1 0 0 0,1 1-1 0 0,-1 0 1 0 0,0 0 0 0 0,0-1 0 0 0,1 1-1 0 0,-1 0 1 0 0,0 0 0 0 0,0 0 0 0 0,1 0-1 0 0,-1 0 1 0 0,0 0 0 0 0,0 0 0 0 0,1 0-1 0 0,-1 0 1 0 0,0 0 0 0 0,1 0 0 0 0,-1 1-1 0 0,0-1 1 0 0,0 0 0 0 0,1 0 0 0 0,-1 1-1 0 0,0-1 1 0 0,1 1 0 0 0,-1-1 0 0 0,1 0-1 0 0,-1 1 1 0 0,0-1 0 0 0,1 1 0 0 0,-1-1-1 0 0,1 1 1 0 0,-1 0 0 0 0,1-1 0 0 0,0 1-1 0 0,-1-1 1 0 0,1 1 0 0 0,-1 0 0 0 0,1-1-1 0 0,0 1 1 0 0,0 0 0 0 0,-1 0 0 0 0,1-1-1 0 0,0 1 1 0 0,0 0 0 0 0,0 0 0 0 0,0-1-1 0 0,0 1 1 0 0,0 0 0 0 0,0 1 0 0 0,2 56 204 0 0,-2-54-130 0 0,5 42-6 0 0,8 80 240 0 0,1-45-112 0 0,-8-50-238 0 0,-2-1 0 0 0,-1 1 0 0 0,-1 50 0 0 0,-21-102-1093 0 0,-27-55 437 0 0,19 21 24 0 0,18 36 364 0 0,2-1 0 0 0,-8-28 0 0 0,7-12 217 0 0,4 4-42 0 0,0-26 33 0 0,14 27 21 0 0,-6 41-4 0 0,9-28 51 0 0,-2 14-5 0 0,10-15-78 0 0,19-19 295 0 0,-21 37 79 0 0,35-34 0 0 0,-1 11 25 0 0,-48 44-337 0 0,1 0 0 0 0,0 0 0 0 0,0 1 1 0 0,0 0-1 0 0,0 0 0 0 0,0 0 0 0 0,1 1 1 0 0,-1-1-1 0 0,1 2 0 0 0,-1-1 0 0 0,1 1 0 0 0,0 0 1 0 0,12 0-1 0 0,-16 1-27 0 0,1 0 0 0 0,-1 0 1 0 0,0 1-1 0 0,0 0 0 0 0,0-1 1 0 0,1 1-1 0 0,-1 1 0 0 0,0-1 0 0 0,0 0 1 0 0,0 1-1 0 0,0-1 0 0 0,-1 1 0 0 0,1 0 1 0 0,0 0-1 0 0,-1 0 0 0 0,1 0 0 0 0,-1 0 1 0 0,0 1-1 0 0,0-1 0 0 0,0 1 0 0 0,0 0 1 0 0,0-1-1 0 0,0 1 0 0 0,-1 0 1 0 0,1 0-1 0 0,-1 0 0 0 0,0 0 0 0 0,0 0 1 0 0,0 0-1 0 0,0 1 0 0 0,0 3 0 0 0,2 6-1 0 0,-1 0 0 0 0,-1 1 0 0 0,0-1 0 0 0,-1 1 0 0 0,0-1 0 0 0,-1 0 0 0 0,-1 1 0 0 0,0-1 0 0 0,0 0 0 0 0,-2 0 0 0 0,-9 26 0 0 0,0-11 8 0 0,-2 0 0 0 0,-1-1-1 0 0,-1-1 1 0 0,-22 26 0 0 0,16-23-12 0 0,-39 53 14 0 0,58-75-20 0 0,0-1 0 0 0,0 1 0 0 0,1 0 0 0 0,-1 0 0 0 0,2 0 0 0 0,-1 0 1 0 0,1 0-1 0 0,0 1 0 0 0,1-1 0 0 0,-2 11 0 0 0,3-17 0 0 0,0 0 1 0 0,0 0-1 0 0,0-1 1 0 0,0 1-1 0 0,0 0 0 0 0,1 0 1 0 0,-1 0-1 0 0,0 0 1 0 0,0 0-1 0 0,1 0 1 0 0,-1-1-1 0 0,0 1 1 0 0,1 0-1 0 0,-1 0 0 0 0,1 0 1 0 0,-1-1-1 0 0,1 1 1 0 0,-1 0-1 0 0,1-1 1 0 0,0 1-1 0 0,-1 0 1 0 0,1-1-1 0 0,0 1 1 0 0,-1-1-1 0 0,1 1 0 0 0,1 0 1 0 0,8 1 17 0 0,-2-3-13 0 0,12-2 1 0 0,40-8 37 0 0,27-8-11 0 0,-36 6-624 0 0,-15 4-516 0 0,40-15 0 0 0,-59 17-3542 0 0</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19:05:45.442"/>
    </inkml:context>
    <inkml:brush xml:id="br0">
      <inkml:brushProperty name="width" value="0.05" units="cm"/>
      <inkml:brushProperty name="height" value="0.05" units="cm"/>
    </inkml:brush>
  </inkml:definitions>
  <inkml:trace contextRef="#ctx0" brushRef="#br0">15 29 3049 0 0,'0'-20'5280'0'0,"0"19"-5218"0"0,0 1 0 0 0,0 0 0 0 0,0-1 0 0 0,0 1 0 0 0,0-1 0 0 0,0 1 0 0 0,-1 0 0 0 0,1-1 0 0 0,0 1 0 0 0,0 0 0 0 0,0-1 0 0 0,-1 1 0 0 0,1 0 0 0 0,0-1 0 0 0,0 1 0 0 0,-1 0 0 0 0,1 0 0 0 0,0-1 0 0 0,0 1 0 0 0,-1 0 0 0 0,1 0 0 0 0,0 0 0 0 0,-1-1 0 0 0,1 1 0 0 0,-1 0 0 0 0,1 0 0 0 0,0 0 0 0 0,-1 0 1 0 0,1 0-1 0 0,-1 0 0 0 0,-3 33 352 0 0,2 76-15 0 0,3-59 168 0 0,11 80 0 0 0,20 25-252 0 0,-17-101-627 0 0,2 0 0 0 0,29 61 0 0 0,-43-109-91 0 0,-2-4 311 0 0,-1-1-1 0 0,1 0 0 0 0,0 1 0 0 0,0-1 0 0 0,0 1 1 0 0,-1-1-1 0 0,1 1 0 0 0,-1-1 0 0 0,1 1 1 0 0,-1-1-1 0 0,0 1 0 0 0,1 0 0 0 0,-1-1 0 0 0,0 1 1 0 0,0-1-1 0 0,0 1 0 0 0,0 0 0 0 0,-1-1 0 0 0,1 1 1 0 0,0-1-1 0 0,-1 1 0 0 0,1 0 0 0 0,-2 1 1 0 0,0 4-1215 0 0</inkml:trace>
</inkml:ink>
</file>

<file path=ppt/ink/ink6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23:33:53.392"/>
    </inkml:context>
    <inkml:brush xml:id="br0">
      <inkml:brushProperty name="width" value="0.05" units="cm"/>
      <inkml:brushProperty name="height" value="0.05" units="cm"/>
    </inkml:brush>
  </inkml:definitions>
  <inkml:trace contextRef="#ctx0" brushRef="#br0">297 0 5249 0 0,'5'10'1236'0'0,"-1"0"0"0"0,0 0 0 0 0,-1 1-1 0 0,4 20 1 0 0,-4-2-847 0 0,-1 57-1 0 0,-1-6 222 0 0,2-7-561 0 0,-2-13-90 0 0,3 1-1 0 0,18 90 1 0 0,-11-132-648 0 0,-8-20-416 0 0,-6-9-218 0 0,3 9 126 0 0</inkml:trace>
  <inkml:trace contextRef="#ctx0" brushRef="#br0" timeOffset="1">1 34 6441 0 0,'44'-7'6924'0'0,"29"3"-7088"0"0,-40 3 658 0 0,-5-1-453 0 0,1 2 0 0 0,-1 0 0 0 0,0 2 1 0 0,0 2-1 0 0,0 0 0 0 0,54 17 0 0 0,-78-20-182 0 0,1 1 0 0 0,-1 0 0 0 0,1-1 1 0 0,0 0-1 0 0,0 0 0 0 0,0 0 0 0 0,-1-1 0 0 0,1 0 1 0 0,9 0-1 0 0,-2 0-727 0 0</inkml:trace>
</inkml:ink>
</file>

<file path=ppt/ink/ink6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23:33:53.794"/>
    </inkml:context>
    <inkml:brush xml:id="br0">
      <inkml:brushProperty name="width" value="0.05" units="cm"/>
      <inkml:brushProperty name="height" value="0.05" units="cm"/>
    </inkml:brush>
  </inkml:definitions>
  <inkml:trace contextRef="#ctx0" brushRef="#br0">0 19 5185 0 0,'12'4'5185'0'0,"-2"1"-5169"0"0,-3-5-16 0 0,-2-2 0 0 0,7-3 0 0 0,-5 2-32 0 0,6 1-312 0 0,-1 2 344 0 0,5-4 0 0 0,-7-1-152 0 0,2 2-104 0 0,-5 0-4545 0 0</inkml:trace>
</inkml:ink>
</file>

<file path=ppt/ink/ink6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23:33:54.131"/>
    </inkml:context>
    <inkml:brush xml:id="br0">
      <inkml:brushProperty name="width" value="0.05" units="cm"/>
      <inkml:brushProperty name="height" value="0.05" units="cm"/>
    </inkml:brush>
  </inkml:definitions>
  <inkml:trace contextRef="#ctx0" brushRef="#br0">116 72 6633 0 0,'-32'-32'3185'0'0,"0"-1"-1849"0"0,11 33-896 0 0,1-6-384 0 0,10 6 9 0 0,12 8 151 0 0,-2-1-104 0 0,1 1-120 0 0,1 3-128 0 0,6 12-497 0 0,3-4 577 0 0,-5-4 8 0 0,1 2-328 0 0,5-8-216 0 0</inkml:trace>
</inkml:ink>
</file>

<file path=ppt/ink/ink6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23:33:54.762"/>
    </inkml:context>
    <inkml:brush xml:id="br0">
      <inkml:brushProperty name="width" value="0.05" units="cm"/>
      <inkml:brushProperty name="height" value="0.05" units="cm"/>
    </inkml:brush>
  </inkml:definitions>
  <inkml:trace contextRef="#ctx0" brushRef="#br0">7 289 5649 0 0,'10'5'999'0'0,"8"7"930"0"0,-28 10-1396 0 0,9-21-520 0 0,-4 12 103 0 0,0 1 0 0 0,1 0 0 0 0,1 0 0 0 0,0 0 0 0 0,1 0 0 0 0,1 1 0 0 0,0-1 0 0 0,2 23 0 0 0,-2-7 143 0 0,3 7-104 0 0,1 1 0 0 0,2-1 0 0 0,1 0 0 0 0,16 48 0 0 0,-15-57-112 0 0,-11-49 6 0 0,2-1 0 0 0,0 0 0 0 0,2 1 0 0 0,2-29 0 0 0,0-9-38 0 0,-3 14-7 0 0,0 16-3 0 0,1-1 1 0 0,1 1 0 0 0,1 0 0 0 0,2 0 0 0 0,8-29-1 0 0,-1 25 6 0 0,-2 8-1 0 0,-5 9-6 0 0,-1-15-11 0 0,1 13 2 0 0,-2 5-10 0 0,-1 19 17 0 0,-1 0-1 0 0,1 1 1 0 0,0-1 0 0 0,1 0 0 0 0,-1 0 0 0 0,1 0 0 0 0,3 6-1 0 0,3 14-1 0 0,7 33 114 0 0,33 83-1 0 0,-14-67-7 0 0,-9-29-70 0 0,-23-42-20 0 0,1 1 1 0 0,1-1-1 0 0,-1 1 1 0 0,0-1-1 0 0,1 0 1 0 0,0-1-1 0 0,0 1 1 0 0,5 3-1 0 0,-8-7-8 0 0,0 1 0 0 0,0 0 1 0 0,-1-1-1 0 0,1 1 0 0 0,0-1 0 0 0,0 1 0 0 0,0-1 0 0 0,0 0 0 0 0,0 1 0 0 0,1-1 0 0 0,-1 0 0 0 0,0 0 1 0 0,0 0-1 0 0,0 1 0 0 0,0-1 0 0 0,0 0 0 0 0,0-1 0 0 0,0 1 0 0 0,0 0 0 0 0,0 0 0 0 0,0 0 0 0 0,0-1 1 0 0,0 1-1 0 0,0 0 0 0 0,0-1 0 0 0,0 1 0 0 0,0-1 0 0 0,0 1 0 0 0,0-1 0 0 0,0 0 0 0 0,0 1 0 0 0,0-1 1 0 0,0 0-1 0 0,-1 0 0 0 0,1 1 0 0 0,0-1 0 0 0,-1 0 0 0 0,1 0 0 0 0,-1 0 0 0 0,1 0 0 0 0,-1 0 1 0 0,1 0-1 0 0,-1 0 0 0 0,1 0 0 0 0,-1-1 0 0 0,27-76 83 0 0,-21 50-63 0 0,-1-1 0 0 0,1-34 1 0 0,-8-144-3 0 0,-3 84-29 0 0,7 42 8 0 0,1 71-15 0 0,1 16 14 0 0,3 21 17 0 0,14 122 89 0 0,1 9 101 0 0,-17-134-182 0 0,1 0 0 0 0,2-1 0 0 0,0 1-1 0 0,17 32 1 0 0,-18-40-55 0 0,1 0 0 0 0,1-1 0 0 0,0 0 0 0 0,1 0-1 0 0,1-1 1 0 0,0 0 0 0 0,1-1 0 0 0,0-1 0 0 0,1 0 0 0 0,1 0 0 0 0,19 12 0 0 0,-25-18-173 0 0,-7-5 163 0 0,0 0-1 0 0,0 0 0 0 0,0-1 0 0 0,0 1 1 0 0,1 0-1 0 0,-1 0 0 0 0,0-1 0 0 0,0 1 0 0 0,1-1 1 0 0,-1 1-1 0 0,0-1 0 0 0,1 1 0 0 0,-1-1 1 0 0,1 0-1 0 0,-1 0 0 0 0,0 0 0 0 0,3 0 0 0 0,1 0-491 0 0</inkml:trace>
</inkml:ink>
</file>

<file path=ppt/ink/ink6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23:33:55.310"/>
    </inkml:context>
    <inkml:brush xml:id="br0">
      <inkml:brushProperty name="width" value="0.05" units="cm"/>
      <inkml:brushProperty name="height" value="0.05" units="cm"/>
    </inkml:brush>
  </inkml:definitions>
  <inkml:trace contextRef="#ctx0" brushRef="#br0">202 1 4313 0 0,'-1'0'262'0'0,"1"1"-1"0"0,-1-1 1 0 0,0 1 0 0 0,0-1 0 0 0,0 1 0 0 0,1-1-1 0 0,-1 1 1 0 0,0-1 0 0 0,0 0 0 0 0,0 1-1 0 0,0-1 1 0 0,0 0 0 0 0,0 0 0 0 0,0 0-1 0 0,0 0 1 0 0,1 0 0 0 0,-1 0 0 0 0,0 0 0 0 0,0 0-1 0 0,0 0 1 0 0,-2-1 0 0 0,1 1-196 0 0,-1-1-1 0 0,1 1 1 0 0,-1 0 0 0 0,1 0 0 0 0,-1 0 0 0 0,1 1-1 0 0,-1-1 1 0 0,1 0 0 0 0,0 1 0 0 0,-1 0-1 0 0,1-1 1 0 0,0 1 0 0 0,-1 0 0 0 0,1 0-1 0 0,0 0 1 0 0,0 1 0 0 0,-2 1 0 0 0,-10 9 2 0 0,1 0 1 0 0,0 1-1 0 0,1 1 1 0 0,1 0-1 0 0,0 0 1 0 0,-9 18-1 0 0,12-19 80 0 0,1 1 0 0 0,1 0 1 0 0,0 0-1 0 0,-8 29 0 0 0,13-18-77 0 0,10 19 36 0 0,-8-41-99 0 0,0 0-1 0 0,0 0 0 0 0,1 1 1 0 0,-1-1-1 0 0,1 0 0 0 0,0 0 1 0 0,0 0-1 0 0,0 0 0 0 0,0-1 1 0 0,1 1-1 0 0,-1-1 1 0 0,1 1-1 0 0,-1-1 0 0 0,1 0 1 0 0,0 0-1 0 0,0 0 0 0 0,5 3 1 0 0,-5-5-3 0 0,-1 0 0 0 0,0 0 0 0 0,1 0 0 0 0,-1 0 1 0 0,0 0-1 0 0,1 0 0 0 0,-1-1 0 0 0,0 1 0 0 0,1-1 1 0 0,-1 0-1 0 0,0 0 0 0 0,0 0 0 0 0,1 0 0 0 0,-1 0 1 0 0,0 0-1 0 0,0 0 0 0 0,0-1 0 0 0,-1 1 0 0 0,1-1 0 0 0,0 1 1 0 0,0-1-1 0 0,-1 0 0 0 0,1 0 0 0 0,-1 1 0 0 0,1-1 1 0 0,-1 0-1 0 0,0-1 0 0 0,2-3 0 0 0,5-8-71 0 0,-1 0 1 0 0,10-27-1 0 0,-17 40 62 0 0,21-77-281 0 0,-19 60 70 0 0,0 1 0 0 0,-1-1 1 0 0,0 0-1 0 0,-5-35 0 0 0,-4 31-515 0 0,0 16 320 0 0,2 5 223 0 0,5 1 179 0 0,2 14 128 0 0,1 0-19 0 0,0 0 0 0 0,1 0 0 0 0,1 0-1 0 0,0-1 1 0 0,1 1 0 0 0,0-1 0 0 0,1 0-1 0 0,9 13 1 0 0,0-2 127 0 0,1-1-1 0 0,1-1 0 0 0,23 23 1 0 0,-13-27 64 0 0,-27-18-274 0 0,1 1 0 0 0,0-1 0 0 0,0 1 0 0 0,0-1 0 0 0,0 0 0 0 0,-1 0 0 0 0,1 1 0 0 0,0-1 0 0 0,0 0 0 0 0,0 0-1 0 0,0 0 1 0 0,0 0 0 0 0,0 0 0 0 0,-1 0 0 0 0,1 0 0 0 0,0 0 0 0 0,0-1 0 0 0,0 1 0 0 0,0 0 0 0 0,0 0 0 0 0,0-1 0 0 0,-1 1-1 0 0,1-1 1 0 0,0 1 0 0 0,0-1 0 0 0,-1 1 0 0 0,1-1 0 0 0,0 1 0 0 0,-1-1 0 0 0,2 0 0 0 0,-1-2 135 0 0,-1 1-76 0 0,-1 1-42 0 0,4-7 63 0 0,6-7-66 0 0,0 1-22 0 0,23-47 7 0 0,-18 31 13 0 0,17-51-1 0 0,-26 67-26 0 0,4-7 4 0 0,6 6-6 0 0,-3 15-8 0 0,-12 0-5 0 0,1 3 1 0 0,3 2 8 0 0,-1-1 0 0 0,18 26-4 0 0,3-3 0 0 0,22 28 22 0 0,-41-49-159 0 0,1 0 1 0 0,0-1-1 0 0,0 1 0 0 0,1-2 1 0 0,0 1-1 0 0,-1 0 0 0 0,2-1 1 0 0,-1-1-1 0 0,0 1 0 0 0,1-1 1 0 0,-1 0-1 0 0,1-1 0 0 0,0 0 1 0 0,11 2-1 0 0,8 0-639 0 0</inkml:trace>
</inkml:ink>
</file>

<file path=ppt/ink/ink6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23:33:55.758"/>
    </inkml:context>
    <inkml:brush xml:id="br0">
      <inkml:brushProperty name="width" value="0.05" units="cm"/>
      <inkml:brushProperty name="height" value="0.05" units="cm"/>
    </inkml:brush>
  </inkml:definitions>
  <inkml:trace contextRef="#ctx0" brushRef="#br0">239 449 2777 0 0,'11'-73'2828'0'0,"-12"71"-2684"0"0,1 1 0 0 0,0 0 0 0 0,-1-1 0 0 0,1 1 0 0 0,-1-1 0 0 0,0 1 0 0 0,1 0 0 0 0,-1 0 0 0 0,0-1 0 0 0,0 1 0 0 0,0 0 0 0 0,0 0 0 0 0,0 0 0 0 0,0 0 0 0 0,0 0 0 0 0,0 0 0 0 0,0 0 0 0 0,0 0 0 0 0,0 0 0 0 0,-1 0 0 0 0,1 1 0 0 0,0-1 1 0 0,-1 1-1 0 0,1-1 0 0 0,-1 1 0 0 0,1-1 0 0 0,0 1 0 0 0,-1 0 0 0 0,1-1 0 0 0,-4 1 0 0 0,2 0-19 0 0,1-1 1 0 0,-1 1 0 0 0,0 0-1 0 0,0 0 1 0 0,0 0 0 0 0,0 1-1 0 0,0-1 1 0 0,0 1 0 0 0,0-1-1 0 0,0 1 1 0 0,1 0 0 0 0,-1 0 0 0 0,-4 2-1 0 0,-6 9-37 0 0,0 1 0 0 0,1 0 0 0 0,1 0 0 0 0,0 1 0 0 0,0 1 0 0 0,2 0 0 0 0,-13 26 0 0 0,6-9 84 0 0,3 1 0 0 0,-18 63 0 0 0,29-89-163 0 0,0 1-1 0 0,0 0 1 0 0,1 0-1 0 0,0-1 0 0 0,1 1 1 0 0,-1 0-1 0 0,2 0 0 0 0,-1 0 1 0 0,1 0-1 0 0,0-1 1 0 0,0 1-1 0 0,1 0 0 0 0,0-1 1 0 0,1 1-1 0 0,0-1 0 0 0,0 0 1 0 0,0 0-1 0 0,1 0 1 0 0,0 0-1 0 0,1 0 0 0 0,-1-1 1 0 0,1 0-1 0 0,0 0 0 0 0,12 10 1 0 0,-15-14-7 0 0,0-1 1 0 0,0 1 0 0 0,1-1-1 0 0,-1 0 1 0 0,1 0-1 0 0,-1 0 1 0 0,1 0-1 0 0,-1 0 1 0 0,1 0-1 0 0,0-1 1 0 0,-1 1 0 0 0,1-1-1 0 0,0 0 1 0 0,-1 0-1 0 0,1 0 1 0 0,0 0-1 0 0,0 0 1 0 0,-1-1 0 0 0,1 1-1 0 0,0-1 1 0 0,-1 0-1 0 0,1 0 1 0 0,-1 0-1 0 0,1 0 1 0 0,-1 0-1 0 0,0 0 1 0 0,1-1 0 0 0,-1 1-1 0 0,0-1 1 0 0,0 1-1 0 0,0-1 1 0 0,0 0-1 0 0,0 0 1 0 0,2-3-1 0 0,3-2 1 0 0,-1-1 0 0 0,0 1-1 0 0,0-1 1 0 0,-1-1 0 0 0,0 1-1 0 0,-1-1 1 0 0,1 0 0 0 0,2-10-1 0 0,4-19-31 0 0,-2 0 1 0 0,-2-1-1 0 0,-1 0 0 0 0,1-47 0 0 0,-13-138-43 0 0,-7 76 12 0 0,4 38-5 0 0,6 103 57 0 0,-5-5 4 0 0,8 12 3 0 0,0-1 1 0 0,0 1-1 0 0,-1 0 1 0 0,1-1 0 0 0,0 1-1 0 0,0 0 1 0 0,-1-1-1 0 0,1 1 1 0 0,0 0-1 0 0,-1-1 1 0 0,1 1 0 0 0,0 0-1 0 0,-1 0 1 0 0,1-1-1 0 0,0 1 1 0 0,-1 0-1 0 0,1 0 1 0 0,-1 0-1 0 0,1 0 1 0 0,0-1 0 0 0,-1 1-1 0 0,1 0 1 0 0,-1 0-1 0 0,1 0 1 0 0,-1 0-1 0 0,1 0 1 0 0,0 0 0 0 0,-1 0-1 0 0,1 0 1 0 0,-1 0-1 0 0,1 0 1 0 0,-1 1-1 0 0,1-1 1 0 0,0 0 0 0 0,-1 0-1 0 0,1 0 1 0 0,0 0-1 0 0,-1 1 1 0 0,1-1-1 0 0,-1 0 1 0 0,1 0 0 0 0,0 1-1 0 0,-1-1 1 0 0,1 0-1 0 0,0 1 1 0 0,-3 5 13 0 0,0 1 0 0 0,0 0 0 0 0,1-1 0 0 0,0 1 0 0 0,1 0 0 0 0,0 0 0 0 0,0 0 0 0 0,0 15 0 0 0,1-19-14 0 0,-3 99 122 0 0,11 111 1 0 0,-3-152-80 0 0,22 94 1 0 0,-19-124-70 0 0,1 0-1 0 0,1-1 0 0 0,2 0 0 0 0,25 47 0 0 0,-33-72-53 0 0,0 1 1 0 0,0-1-1 0 0,1 0 0 0 0,0 0 1 0 0,0 0-1 0 0,0-1 0 0 0,0 1 1 0 0,1-1-1 0 0,-1-1 0 0 0,1 1 1 0 0,0-1-1 0 0,1 0 0 0 0,-1 0 1 0 0,0-1-1 0 0,12 3 0 0 0,-1-7-426 0 0</inkml:trace>
</inkml:ink>
</file>

<file path=ppt/ink/ink6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23:33:56.476"/>
    </inkml:context>
    <inkml:brush xml:id="br0">
      <inkml:brushProperty name="width" value="0.05" units="cm"/>
      <inkml:brushProperty name="height" value="0.05" units="cm"/>
    </inkml:brush>
  </inkml:definitions>
  <inkml:trace contextRef="#ctx0" brushRef="#br0">181 48 3833 0 0,'-6'-5'1668'0'0,"4"3"-1169"0"0,-1 1 1 0 0,0-1 0 0 0,1 0 0 0 0,-1 1 0 0 0,0-1 0 0 0,0 1 0 0 0,0 0 0 0 0,0 0-1 0 0,-6-1 1 0 0,7 2-473 0 0,-1 0-1 0 0,1 0 1 0 0,-1 1-1 0 0,1-1 1 0 0,-1 1 0 0 0,1 0-1 0 0,-1 0 1 0 0,1-1-1 0 0,0 2 1 0 0,-1-1-1 0 0,1 0 1 0 0,0 0-1 0 0,0 1 1 0 0,0-1-1 0 0,0 1 1 0 0,0 0 0 0 0,0 0-1 0 0,-1 2 1 0 0,-9 8 81 0 0,2 2 1 0 0,0 0 0 0 0,1 0-1 0 0,0 0 1 0 0,1 1-1 0 0,0 1 1 0 0,2-1 0 0 0,-8 25-1 0 0,11-28-36 0 0,0-1-1 0 0,1 1 0 0 0,1-1 1 0 0,0 1-1 0 0,0 0 0 0 0,1 0 1 0 0,3 21-1 0 0,-2-27-65 0 0,0-1-1 0 0,0 1 1 0 0,1-1-1 0 0,-1 0 0 0 0,1 0 1 0 0,0 1-1 0 0,0-1 1 0 0,1-1-1 0 0,0 1 1 0 0,0 0-1 0 0,0-1 1 0 0,0 1-1 0 0,1-1 1 0 0,-1 0-1 0 0,1 0 1 0 0,0 0-1 0 0,1-1 1 0 0,5 5-1 0 0,-9-8-3 0 0,0 1 0 0 0,0-1 0 0 0,0 0 1 0 0,0 0-1 0 0,0 1 0 0 0,1-1 0 0 0,-1 0 0 0 0,0 0 0 0 0,0 0 1 0 0,0 0-1 0 0,0 0 0 0 0,1-1 0 0 0,-1 1 0 0 0,0 0 0 0 0,0 0 0 0 0,0-1 1 0 0,0 1-1 0 0,0-1 0 0 0,0 1 0 0 0,0-1 0 0 0,0 1 0 0 0,0-1 1 0 0,0 0-1 0 0,0 1 0 0 0,1-2 0 0 0,9-9 20 0 0,-6 3-17 0 0,11-16 22 0 0,10-12 8 0 0,-2 4-10 0 0,7-20-6 0 0,-23 37-5 0 0,-3 5-8 0 0,0 0-1 0 0,0 0 0 0 0,0 0 1 0 0,-1-1-1 0 0,-1 1 1 0 0,0-1-1 0 0,-1 0 1 0 0,3-22-1 0 0,-2 22 6 0 0,-2-1 15 0 0,-3 10-19 0 0,-1 3-4 0 0,1 1-3 0 0,0 1-1 0 0,2-3 2 0 0,-11 31-26 0 0,7-9 11 0 0,3-1 7 0 0,2 5 5 0 0,0-20 1 0 0,1 0 0 0 0,-1 0 0 0 0,1 0 0 0 0,1-1 0 0 0,-1 1 0 0 0,1-1 0 0 0,0 0 1 0 0,7 10-1 0 0,-5-8 0 0 0,1-1 0 0 0,-1 0 1 0 0,1-1-1 0 0,0 1 0 0 0,1-1 1 0 0,-1-1-1 0 0,1 1 0 0 0,0-1 0 0 0,10 5 1 0 0,-15-8 1 0 0,0 0 0 0 0,0 1 0 0 0,0-1 0 0 0,0 0 1 0 0,1-1-1 0 0,-1 1 0 0 0,0 0 0 0 0,0-1 0 0 0,1 1 0 0 0,-1-1 0 0 0,0 0 1 0 0,1 1-1 0 0,-1-1 0 0 0,0 0 0 0 0,1-1 0 0 0,-1 1 0 0 0,0 0 0 0 0,1-1 1 0 0,-1 1-1 0 0,0-1 0 0 0,0 0 0 0 0,1 1 0 0 0,-1-1 0 0 0,0 0 1 0 0,0-1-1 0 0,0 1 0 0 0,0 0 0 0 0,0 0 0 0 0,0-1 0 0 0,-1 0 0 0 0,1 1 1 0 0,0-1-1 0 0,-1 0 0 0 0,2-2 0 0 0,16-16 19 0 0,-9 11-12 0 0,3-10-5 0 0,-7 5 10 0 0,2-7 17 0 0,5-14 20 0 0,-1 3-32 0 0,-5-27-3 0 0,-6 19-35 0 0,-1 14-16 0 0,0 5-18 0 0,2 30 50 0 0,8 7 10 0 0,1 0 1 0 0,4 7-5 0 0,-1-3 26 0 0,-2 0 0 0 0,0 1 0 0 0,-1 0 1 0 0,10 27-1 0 0,-16-31 5 0 0,35 135 204 0 0,-37-132-207 0 0,0-1 0 0 0,-1 1 0 0 0,-1 0 0 0 0,0 0 0 0 0,-5 37 1 0 0,1-41-18 0 0,-1 11 11 0 0,-1 0 1 0 0,-1 0-1 0 0,-15 39 0 0 0,19-60-19 0 0,0 0-1 0 0,-1 0 1 0 0,0 0-1 0 0,-1 0 1 0 0,1 0 0 0 0,-1-1-1 0 0,0 0 1 0 0,0 1-1 0 0,-1-2 1 0 0,0 1-1 0 0,0 0 1 0 0,0-1 0 0 0,0 0-1 0 0,-1 0 1 0 0,1-1-1 0 0,-1 1 1 0 0,0-1 0 0 0,0 0-1 0 0,0-1 1 0 0,-8 3-1 0 0,7-5 0 0 0,1 1-1 0 0,-1-1 1 0 0,1-1-1 0 0,-1 1 1 0 0,1-1-1 0 0,-1-1 0 0 0,1 1 1 0 0,-1-1-1 0 0,1 0 1 0 0,0 0-1 0 0,0-1 1 0 0,0 0-1 0 0,0 0 1 0 0,1 0-1 0 0,-1-1 0 0 0,-6-5 1 0 0,-9-3 8 0 0,10 5-3 0 0,0-1 0 0 0,0 0 0 0 0,1 0 0 0 0,0-1 0 0 0,-9-11 0 0 0,1 0 21 0 0,1-2 1 0 0,1 0-1 0 0,-13-26 1 0 0,27 43-25 0 0,-1 1 0 0 0,1-1 1 0 0,0 1-1 0 0,0-1 0 0 0,1 0 0 0 0,0 0 1 0 0,-1 0-1 0 0,2 0 0 0 0,-1 0 0 0 0,0-7 1 0 0,1 10-5 0 0,0 0 1 0 0,0 0-1 0 0,1 0 1 0 0,-1 0-1 0 0,1-1 1 0 0,-1 1 0 0 0,1 0-1 0 0,0 0 1 0 0,-1 0-1 0 0,1 0 1 0 0,0 0 0 0 0,0 1-1 0 0,1-1 1 0 0,-1 0-1 0 0,0 0 1 0 0,1 1 0 0 0,-1-1-1 0 0,1 1 1 0 0,-1-1-1 0 0,1 1 1 0 0,-1-1 0 0 0,1 1-1 0 0,0 0 1 0 0,3-2-1 0 0,12-4 6 0 0,-1 0-1 0 0,28-7 0 0 0,-34 11-6 0 0,1 1 0 0 0,0 0 1 0 0,0 1-1 0 0,0 0 0 0 0,-1 1 1 0 0,1 0-1 0 0,0 1 0 0 0,0 0 1 0 0,11 3-1 0 0,52 9-130 0 0,39-5-315 0 0,0 1 153 0 0,-13-2-1559 0 0,-69-7-3422 0 0</inkml:trace>
</inkml:ink>
</file>

<file path=ppt/ink/ink6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23:33:56.812"/>
    </inkml:context>
    <inkml:brush xml:id="br0">
      <inkml:brushProperty name="width" value="0.05" units="cm"/>
      <inkml:brushProperty name="height" value="0.05" units="cm"/>
    </inkml:brush>
  </inkml:definitions>
  <inkml:trace contextRef="#ctx0" brushRef="#br0">1 1 5969 0 0,'4'6'5387'0'0,"-3"9"-3976"0"0,0 10-1421 0 0,15 125 281 0 0,12 91 398 0 0,-26-225-666 0 0,5 32-9 0 0,12 24 169 0 0,0-27-695 0 0,-3-19-412 0 0,-16-26 926 0 0,0 0 0 0 0,1 0 0 0 0,-1 0-1 0 0,0 0 1 0 0,0 0 0 0 0,0 1 0 0 0,1-1-1 0 0,-1 0 1 0 0,0 0 0 0 0,0 0 0 0 0,1 0-1 0 0,-1 0 1 0 0,0 0 0 0 0,0 0 0 0 0,1 0 0 0 0,-1 0-1 0 0,0 0 1 0 0,0 0 0 0 0,0 0 0 0 0,1 0-1 0 0,-1 0 1 0 0,0 0 0 0 0,0 0 0 0 0,1 0-1 0 0,-1 0 1 0 0,0 0 0 0 0,0 0 0 0 0,1 0 0 0 0,-1 0-1 0 0,0-1 1 0 0,0 1 0 0 0,0 0 0 0 0,1 0-1 0 0,-1 0 1 0 0,0 0 0 0 0,0 0 0 0 0,0-1-1 0 0,0 1 1 0 0,1 0 0 0 0,-1 0 0 0 0,0 0-1 0 0,0-1 1 0 0,0 1 0 0 0,0 0 0 0 0,2-2-247 0 0,6-3-933 0 0</inkml:trace>
</inkml:ink>
</file>

<file path=ppt/ink/ink6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23:33:57.159"/>
    </inkml:context>
    <inkml:brush xml:id="br0">
      <inkml:brushProperty name="width" value="0.05" units="cm"/>
      <inkml:brushProperty name="height" value="0.05" units="cm"/>
    </inkml:brush>
  </inkml:definitions>
  <inkml:trace contextRef="#ctx0" brushRef="#br0">76 1 6497 0 0,'2'5'1003'0'0,"-1"0"-1"0"0,1 0 1 0 0,-1 0-1 0 0,0 0 1 0 0,-1 0-1 0 0,1 8 1 0 0,-7 64-1442 0 0,2-49 1007 0 0,-53 741 867 0 0,46-704-1417 0 0,6-45-24 0 0,7-11-317 0 0,0-7-235 0 0,-2-4-353 0 0</inkml:trace>
</inkml:ink>
</file>

<file path=ppt/ink/ink6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23:33:57.497"/>
    </inkml:context>
    <inkml:brush xml:id="br0">
      <inkml:brushProperty name="width" value="0.05" units="cm"/>
      <inkml:brushProperty name="height" value="0.05" units="cm"/>
    </inkml:brush>
  </inkml:definitions>
  <inkml:trace contextRef="#ctx0" brushRef="#br0">8 280 4961 0 0,'-7'-10'5683'0'0,"7"-4"-3912"0"0,16-23-1366 0 0,-5 21-332 0 0,1 2 0 0 0,0-1 0 0 0,1 2 0 0 0,0 0 0 0 0,1 0 0 0 0,0 1 0 0 0,18-11 0 0 0,15-12 83 0 0,13-9-17 0 0,-14 26-43 0 0,-45 18-93 0 0,0-1 0 0 0,0 1-1 0 0,1 0 1 0 0,-1-1 0 0 0,0 1 0 0 0,0 0 0 0 0,0 0-1 0 0,0 0 1 0 0,1 0 0 0 0,-1 0 0 0 0,0 0 0 0 0,0 0-1 0 0,0 0 1 0 0,0 1 0 0 0,1-1 0 0 0,-1 0 0 0 0,0 1-1 0 0,0-1 1 0 0,0 1 0 0 0,0-1 0 0 0,0 1 0 0 0,0 0-1 0 0,0-1 1 0 0,0 1 0 0 0,0 0 0 0 0,0 0 0 0 0,-1-1-1 0 0,2 2 1 0 0,-1 1 2 0 0,0-1-1 0 0,0 0 0 0 0,0 1 1 0 0,-1-1-1 0 0,1 1 1 0 0,-1-1-1 0 0,1 1 0 0 0,-1-1 1 0 0,0 1-1 0 0,0-1 1 0 0,0 1-1 0 0,-1 3 0 0 0,-2 12 16 0 0,0-1-1 0 0,-2 0 1 0 0,-6 17-1 0 0,8-25-7 0 0,-14 44 5 0 0,-19 79 13 0 0,16-43-24 0 0,19-87-3 0 0,1 0-1 0 0,-1 0 1 0 0,0 0 0 0 0,1 0-1 0 0,-1 0 1 0 0,1 0-1 0 0,0 0 1 0 0,0 1-1 0 0,0-1 1 0 0,0 0 0 0 0,0 0-1 0 0,0 0 1 0 0,0 0-1 0 0,1 1 1 0 0,-1-1-1 0 0,1 0 1 0 0,0 0 0 0 0,0 0-1 0 0,-1 0 1 0 0,1 0-1 0 0,0 0 1 0 0,1-1-1 0 0,-1 1 1 0 0,0 0 0 0 0,0 0-1 0 0,1-1 1 0 0,-1 1-1 0 0,1-1 1 0 0,0 1-1 0 0,-1-1 1 0 0,1 0 0 0 0,0 0-1 0 0,0 1 1 0 0,0-1-1 0 0,0 0 1 0 0,0-1-1 0 0,0 1 1 0 0,0 0 0 0 0,0-1-1 0 0,4 2 1 0 0,1-2-136 0 0,1 1-1 0 0,-1-1 1 0 0,1-1 0 0 0,-1 1 0 0 0,1-1 0 0 0,-1-1 0 0 0,1 1 0 0 0,-1-1 0 0 0,0-1-1 0 0,11-4 1 0 0,41-27-2529 0 0,-29 14-2000 0 0</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19:05:45.776"/>
    </inkml:context>
    <inkml:brush xml:id="br0">
      <inkml:brushProperty name="width" value="0.05" units="cm"/>
      <inkml:brushProperty name="height" value="0.05" units="cm"/>
    </inkml:brush>
  </inkml:definitions>
  <inkml:trace contextRef="#ctx0" brushRef="#br0">1 48 2961 0 0,'0'-6'7094'0'0,"5"0"-5784"0"0,3 4-748 0 0,37-4-352 0 0,13-3-40 0 0,-16-1 16 0 0,-14 4-129 0 0,16 5 28 0 0,4-1 21 0 0,-42 2-138 0 0,1 1-1 0 0,-1 0 1 0 0,0-1 0 0 0,0 2-1 0 0,1-1 1 0 0,-1 1-1 0 0,0 0 1 0 0,0 0-1 0 0,9 6 1 0 0,27 8-549 0 0,-28-13 484 0 0,8 2-384 0 0,-9-1-906 0 0,0 0-3163 0 0</inkml:trace>
</inkml:ink>
</file>

<file path=ppt/ink/ink6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23:33:57.848"/>
    </inkml:context>
    <inkml:brush xml:id="br0">
      <inkml:brushProperty name="width" value="0.05" units="cm"/>
      <inkml:brushProperty name="height" value="0.05" units="cm"/>
    </inkml:brush>
  </inkml:definitions>
  <inkml:trace contextRef="#ctx0" brushRef="#br0">4 0 6521 0 0,'-4'16'6881'0'0,"7"17"-6638"0"0,-1-12 71 0 0,12 117-40 0 0,-11-118-258 0 0,0 1 1 0 0,2-1-1 0 0,0 0 0 0 0,2-1 1 0 0,10 24-1 0 0,-15-39-22 0 0,0-1-1 0 0,0 0 1 0 0,0 0 0 0 0,1 0-1 0 0,-1 0 1 0 0,1 0 0 0 0,0-1-1 0 0,0 1 1 0 0,0-1-1 0 0,0 1 1 0 0,0-1 0 0 0,1 0-1 0 0,-1 0 1 0 0,0-1 0 0 0,1 1-1 0 0,0-1 1 0 0,-1 0 0 0 0,1 0-1 0 0,0 0 1 0 0,-1 0 0 0 0,1 0-1 0 0,0-1 1 0 0,0 0-1 0 0,5 0 1 0 0,4-1-179 0 0,1 0-1 0 0,-1-2 0 0 0,0 1 1 0 0,0-2-1 0 0,19-6 1 0 0,-8 1-359 0 0</inkml:trace>
</inkml:ink>
</file>

<file path=ppt/ink/ink6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23:33:58.179"/>
    </inkml:context>
    <inkml:brush xml:id="br0">
      <inkml:brushProperty name="width" value="0.05" units="cm"/>
      <inkml:brushProperty name="height" value="0.05" units="cm"/>
    </inkml:brush>
  </inkml:definitions>
  <inkml:trace contextRef="#ctx0" brushRef="#br0">50 110 7130 0 0,'-4'-16'604'0'0,"-7"0"787"0"0,10 16-1344 0 0,1 0-1 0 0,0 0 1 0 0,-1 0 0 0 0,1 0 0 0 0,0 0-1 0 0,-1-1 1 0 0,1 1 0 0 0,0 0 0 0 0,-1 0 0 0 0,1 0-1 0 0,0 0 1 0 0,-1 0 0 0 0,1 0 0 0 0,-1 0 0 0 0,1 0-1 0 0,0 0 1 0 0,-1 1 0 0 0,1-1 0 0 0,0 0 0 0 0,-1 0-1 0 0,1 0 1 0 0,0 0 0 0 0,-1 0 0 0 0,1 1-1 0 0,0-1 1 0 0,-1 0 0 0 0,1 0 0 0 0,0 0 0 0 0,0 1-1 0 0,-1-1 1 0 0,1 1 0 0 0,-12 22 1655 0 0,8-1-1400 0 0,1 0-1 0 0,0 1 1 0 0,2-1 0 0 0,0 1 0 0 0,5 44 0 0 0,0 0-97 0 0,-5 39 263 0 0,-1-45-183 0 0,10 95 0 0 0,-6-145-264 0 0,1 0-1 0 0,0 0 1 0 0,8 17-1 0 0,6 27-345 0 0,-8-40-45 0 0,-9-15 319 0 0,0-1-1 0 0,0 1 1 0 0,0 0-1 0 0,0 0 1 0 0,0 0 0 0 0,0 0-1 0 0,0 0 1 0 0,1-1-1 0 0,-1 1 1 0 0,0 0-1 0 0,0 0 1 0 0,0 0-1 0 0,0 0 1 0 0,0 0 0 0 0,0 0-1 0 0,1-1 1 0 0,-1 1-1 0 0,0 0 1 0 0,0 0-1 0 0,0 0 1 0 0,0 0-1 0 0,0 0 1 0 0,1 0-1 0 0,-1 0 1 0 0,0 0 0 0 0,0 0-1 0 0,0 0 1 0 0,0 0-1 0 0,1 0 1 0 0,-1 0-1 0 0,0 0 1 0 0,0 0-1 0 0,0 0 1 0 0,0 0 0 0 0,1 0-1 0 0,-1 0 1 0 0,0 0-1 0 0,0 0 1 0 0,0 0-1 0 0,0 0 1 0 0,1 0-1 0 0,-1 0 1 0 0,0 1 0 0 0,0-1-1 0 0,0 0 1 0 0,0 0-1 0 0,0 0 1 0 0,1 0-1 0 0,-1 0 1 0 0,0 0-1 0 0,0 0 1 0 0,0 1 0 0 0,0-1-1 0 0,0 0 1 0 0,0 0-1 0 0,0 0 1 0 0,0 0-1 0 0,0 1 1 0 0,0-1-1 0 0,0 0 1 0 0,0 0-1 0 0,0 0 1 0 0,1 0 0 0 0,-1 1-1 0 0</inkml:trace>
  <inkml:trace contextRef="#ctx0" brushRef="#br0" timeOffset="1">281 0 6401 0 0,'-5'11'6872'0'0,"5"7"-6535"0"0,1 0-187 0 0,-6 43 146 0 0,0 2-42 0 0,-4 18 101 0 0,0-2 37 0 0,-8 181 208 0 0,14-198-580 0 0,2 182 26 0 0,2-237-116 0 0,0 0 0 0 0,0 0-1 0 0,0-1 1 0 0,1 1-1 0 0,0-1 1 0 0,0 1-1 0 0,0-1 1 0 0,1 0 0 0 0,5 9-1 0 0,-7-15 42 0 0,0 1-1 0 0,0-1 0 0 0,0 0 0 0 0,0 0 1 0 0,0 0-1 0 0,-1 0 0 0 0,1 0 1 0 0,0 0-1 0 0,0 0 0 0 0,0 0 1 0 0,0-1-1 0 0,0 1 0 0 0,0 0 0 0 0,-1 0 1 0 0,1-1-1 0 0,0 1 0 0 0,0 0 1 0 0,0-1-1 0 0,-1 1 0 0 0,1-1 1 0 0,0 1-1 0 0,0-1 0 0 0,-1 1 0 0 0,1-1 1 0 0,-1 0-1 0 0,1 1 0 0 0,0-1 1 0 0,-1 0-1 0 0,1-1 0 0 0,2 0-250 0 0,6-5-509 0 0</inkml:trace>
</inkml:ink>
</file>

<file path=ppt/ink/ink6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23:33:58.508"/>
    </inkml:context>
    <inkml:brush xml:id="br0">
      <inkml:brushProperty name="width" value="0.05" units="cm"/>
      <inkml:brushProperty name="height" value="0.05" units="cm"/>
    </inkml:brush>
  </inkml:definitions>
  <inkml:trace contextRef="#ctx0" brushRef="#br0">16 202 7970 0 0,'-1'-1'257'0'0,"-1"-1"-1"0"0,1 1 1 0 0,0-1 0 0 0,-1 0 0 0 0,1 0 0 0 0,0 1 0 0 0,0-1 0 0 0,0 0-1 0 0,0 0 1 0 0,0 0 0 0 0,0 0 0 0 0,1 0 0 0 0,-1 0 0 0 0,1 0 0 0 0,0 0-1 0 0,-1-1 1 0 0,1 1 0 0 0,0 0 0 0 0,0 0 0 0 0,0 0 0 0 0,1-4 0 0 0,0 2-145 0 0,0 0 0 0 0,1 0 0 0 0,0 0 0 0 0,0 0 0 0 0,0 0 0 0 0,0 0 0 0 0,0 0 0 0 0,1 1 0 0 0,0-1 0 0 0,3-3 1 0 0,4-3-165 0 0,0 0 1 0 0,1 1-1 0 0,1 1 0 0 0,-1-1 1 0 0,23-10-1 0 0,-21 12 62 0 0,49-21 75 0 0,-58 26-75 0 0,1 0-1 0 0,0 1 1 0 0,-1-1 0 0 0,1 1-1 0 0,0 1 1 0 0,0-1 0 0 0,0 1-1 0 0,-1-1 1 0 0,1 2 0 0 0,0-1-1 0 0,6 1 1 0 0,-10 0-6 0 0,1-1 0 0 0,-1 1 0 0 0,0-1 0 0 0,1 1 0 0 0,-1 0-1 0 0,0 0 1 0 0,1 0 0 0 0,-1 0 0 0 0,0 0 0 0 0,0 0 0 0 0,0 0 0 0 0,0 0 0 0 0,0 0-1 0 0,0 0 1 0 0,0 1 0 0 0,1 1 0 0 0,6 14 39 0 0,-8-16-42 0 0,6 18 22 0 0,-3 11 7 0 0,-3-21-24 0 0,-1 0 1 0 0,0 0-1 0 0,-1 0 0 0 0,0 0 0 0 0,0 0 1 0 0,-5 11-1 0 0,-2 4 2 0 0,-1 0-1 0 0,-1 0 1 0 0,-1-1 0 0 0,0 0 0 0 0,-19 23 0 0 0,14-26-5 0 0,-8 10-4 0 0,-8 9 8 0 0,14-14 14 0 0,11-14-12 0 0,-1 6-6 0 0,8-16-3 0 0,0 1 0 0 0,1 0 0 0 0,-1-1 0 0 0,1 1 0 0 0,-1 0 0 0 0,1 0 0 0 0,0 0 0 0 0,-1-1 0 0 0,1 1 0 0 0,0 0 0 0 0,0 0 0 0 0,0 0 0 0 0,1 0 0 0 0,-1-1 0 0 0,0 1 0 0 0,1 0 0 0 0,-1 0 0 0 0,1-1 0 0 0,-1 1 0 0 0,1 0 0 0 0,0-1 0 0 0,0 1 0 0 0,0 0 0 0 0,2 1 0 0 0,12 1-102 0 0,19-11-314 0 0,-25 4 287 0 0,4 0-123 0 0,-1-1 0 0 0,0 0 0 0 0,0-1 0 0 0,21-12-1 0 0,19-22-1954 0 0,-16 4-2856 0 0</inkml:trace>
</inkml:ink>
</file>

<file path=ppt/ink/ink6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23:33:58.873"/>
    </inkml:context>
    <inkml:brush xml:id="br0">
      <inkml:brushProperty name="width" value="0.05" units="cm"/>
      <inkml:brushProperty name="height" value="0.05" units="cm"/>
    </inkml:brush>
  </inkml:definitions>
  <inkml:trace contextRef="#ctx0" brushRef="#br0">40 53 6977 0 0,'12'0'6376'0'0,"6"-9"-5428"0"0,3-1-1079 0 0,25-1 177 0 0,-22 5 35 0 0,-1 0-1 0 0,1 2 0 0 0,-1 1 1 0 0,1 0-1 0 0,0 2 1 0 0,26 2-1 0 0,-49-1-77 0 0,0 0 0 0 0,0 0-1 0 0,0 0 1 0 0,0 0 0 0 0,1 1 0 0 0,-1-1 0 0 0,0 0-1 0 0,0 0 1 0 0,0 1 0 0 0,0-1 0 0 0,0 1-1 0 0,0-1 1 0 0,-1 1 0 0 0,1-1 0 0 0,0 1-1 0 0,0 0 1 0 0,0-1 0 0 0,0 1 0 0 0,-1 0-1 0 0,1 0 1 0 0,0 0 0 0 0,-1-1 0 0 0,1 1 0 0 0,0 0-1 0 0,-1 0 1 0 0,1 0 0 0 0,0 2 0 0 0,-1-1 1 0 0,0 1 0 0 0,0-1 0 0 0,0 0-1 0 0,0 1 1 0 0,0-1 0 0 0,-1 0 0 0 0,1 1 0 0 0,-1-1 0 0 0,1 0 0 0 0,-1 0 0 0 0,0 0 0 0 0,-1 4 0 0 0,-6 8 14 0 0,-1 0 1 0 0,-20 27-1 0 0,23-34-11 0 0,-33 51-5 0 0,14-21-3 0 0,5-11 1 0 0,-5 5 1 0 0,-15 13 1 0 0,-3 4-1 0 0,-16 30-2 0 0,41-46 9 0 0,-4 18 23 0 0,21-44-25 0 0,0-1 0 0 0,0 0 0 0 0,0 0 0 0 0,0 1 0 0 0,1-1-1 0 0,0 0 1 0 0,1 11 0 0 0,11 19 31 0 0,-10-33-31 0 0,-1 0-1 0 0,1-1 1 0 0,-1 1 0 0 0,1 0 0 0 0,0-1 0 0 0,-1 1 0 0 0,1-1 0 0 0,0 1 0 0 0,0-1 0 0 0,0 0 0 0 0,1 0 0 0 0,-1 0 0 0 0,0 0 0 0 0,0 0 0 0 0,0 0 0 0 0,1-1 0 0 0,-1 1 0 0 0,0-1 0 0 0,1 1 0 0 0,-1-1 0 0 0,1 0 0 0 0,2 0 0 0 0,61-6 48 0 0,-38 2-127 0 0,147-12-1287 0 0,-108 13 748 0 0</inkml:trace>
</inkml:ink>
</file>

<file path=ppt/ink/ink6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23:33:59.465"/>
    </inkml:context>
    <inkml:brush xml:id="br0">
      <inkml:brushProperty name="width" value="0.05" units="cm"/>
      <inkml:brushProperty name="height" value="0.05" units="cm"/>
    </inkml:brush>
  </inkml:definitions>
  <inkml:trace contextRef="#ctx0" brushRef="#br0">51 152 5297 0 0,'112'-95'3277'0'0,"-100"83"-2945"0"0,-5-1 1 0 0,-10-5 408 0 0,-1 9-71 0 0,4 9-638 0 0,0-1 0 0 0,-1 1-1 0 0,1 0 1 0 0,0 0 0 0 0,0-1 0 0 0,-1 1-1 0 0,1 0 1 0 0,0 0 0 0 0,0-1 0 0 0,-1 1-1 0 0,1 0 1 0 0,0 0 0 0 0,0 0-1 0 0,-1-1 1 0 0,1 1 0 0 0,0 0 0 0 0,-1 0-1 0 0,1 0 1 0 0,0 0 0 0 0,-1 0 0 0 0,1 0-1 0 0,0 0 1 0 0,-1-1 0 0 0,1 1-1 0 0,-1 0 1 0 0,1 0 0 0 0,0 0 0 0 0,-1 1-1 0 0,1-1 1 0 0,0 0 0 0 0,-1 0 0 0 0,1 0-1 0 0,0 0 1 0 0,-1 0 0 0 0,1 0-1 0 0,0 0 1 0 0,-1 1 0 0 0,1-1 0 0 0,0 0-1 0 0,0 0 1 0 0,-1 0 0 0 0,1 1 0 0 0,0-1-1 0 0,-1 0 1 0 0,1 0 0 0 0,0 1-1 0 0,-14 13 88 0 0,-6 22-8 0 0,1 1 0 0 0,3 0 0 0 0,0 1-1 0 0,3 1 1 0 0,1 0 0 0 0,-8 54 0 0 0,7-7 14 0 0,-4 170 1 0 0,17-230-108 0 0,0 1-1 0 0,2 0 1 0 0,9 45 0 0 0,-8-62-10 0 0,0 1 0 0 0,0-1 1 0 0,1 1-1 0 0,1-1 0 0 0,-1 0 1 0 0,2-1-1 0 0,-1 1 0 0 0,1-1 1 0 0,1 0-1 0 0,0-1 0 0 0,12 13 1 0 0,-11-13-21 0 0,-1-1 0 0 0,1 0 1 0 0,1 0-1 0 0,-1-1 0 0 0,1 0 1 0 0,0 0-1 0 0,1-1 1 0 0,-1-1-1 0 0,1 1 0 0 0,0-2 1 0 0,0 1-1 0 0,0-1 1 0 0,1-1-1 0 0,-1 0 0 0 0,1 0 1 0 0,16 0-1 0 0,-23-3-34 0 0,0 0-1 0 0,0 0 0 0 0,0 0 1 0 0,-1-1-1 0 0,1 0 1 0 0,0 0-1 0 0,0 0 0 0 0,-1 0 1 0 0,1 0-1 0 0,-1 0 1 0 0,0-1-1 0 0,0 0 0 0 0,0 0 1 0 0,0 0-1 0 0,4-5 1 0 0,7-13-346 0 0</inkml:trace>
</inkml:ink>
</file>

<file path=ppt/ink/ink6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23:34:00"/>
    </inkml:context>
    <inkml:brush xml:id="br0">
      <inkml:brushProperty name="width" value="0.05" units="cm"/>
      <inkml:brushProperty name="height" value="0.05" units="cm"/>
    </inkml:brush>
  </inkml:definitions>
  <inkml:trace contextRef="#ctx0" brushRef="#br0">56 174 4225 0 0,'-6'4'4658'0'0,"-15"26"-2659"0"0,15-11-1848 0 0,0 0 0 0 0,1 0 0 0 0,1 0 0 0 0,1 0 0 0 0,1 1 0 0 0,0-1-1 0 0,2 21 1 0 0,0-34-115 0 0,1 0-1 0 0,0 0 0 0 0,0 0 1 0 0,1 0-1 0 0,0 0 0 0 0,0-1 1 0 0,0 1-1 0 0,1-1 1 0 0,-1 1-1 0 0,2-1 0 0 0,-1 0 1 0 0,0 0-1 0 0,5 4 0 0 0,-7-7-29 0 0,1-1 0 0 0,-1 1 0 0 0,1-1-1 0 0,-1 0 1 0 0,1 0 0 0 0,0 0-1 0 0,-1 0 1 0 0,1 0 0 0 0,0 0 0 0 0,0 0-1 0 0,0 0 1 0 0,-1-1 0 0 0,1 1-1 0 0,0-1 1 0 0,0 1 0 0 0,0-1 0 0 0,0 0-1 0 0,0 0 1 0 0,0 0 0 0 0,0 0-1 0 0,0 0 1 0 0,0 0 0 0 0,0-1 0 0 0,0 1-1 0 0,0 0 1 0 0,0-1 0 0 0,0 0-1 0 0,0 1 1 0 0,-1-1 0 0 0,1 0 0 0 0,0 0-1 0 0,0 0 1 0 0,-1 0 0 0 0,1-1-1 0 0,-1 1 1 0 0,1 0 0 0 0,-1-1 0 0 0,1 1-1 0 0,-1-1 1 0 0,2-2 0 0 0,7-6 5 0 0,-1-2 1 0 0,0 1-1 0 0,-1-1 0 0 0,0-1 1 0 0,-1 1-1 0 0,-1-1 1 0 0,0-1-1 0 0,0 1 1 0 0,-1-1-1 0 0,-1 0 0 0 0,0 0 1 0 0,-1 0-1 0 0,-1 0 1 0 0,0-1-1 0 0,-1-28 0 0 0,3 1-3 0 0,-1 1 3 0 0,-1 32-8 0 0,3 6 6 0 0,0 6-3 0 0,-2 8-1 0 0,-3 16-7 0 0,2 16-7 0 0,1-19-1 0 0,0 0 0 0 0,8 31 1 0 0,-9-48 14 0 0,0-1 0 0 0,1 1 1 0 0,0-1-1 0 0,0 0 0 0 0,0 1 1 0 0,1-1-1 0 0,0-1 0 0 0,0 1 1 0 0,0-1-1 0 0,1 1 0 0 0,0-1 1 0 0,0-1-1 0 0,0 1 0 0 0,1-1 1 0 0,-1 0-1 0 0,1 0 0 0 0,0 0 1 0 0,0-1-1 0 0,0 0 0 0 0,1 0 1 0 0,-1-1-1 0 0,1 1 0 0 0,0-1 1 0 0,-1-1-1 0 0,1 0 0 0 0,0 1 1 0 0,0-2-1 0 0,0 1 0 0 0,0-1 1 0 0,0 0-1 0 0,0-1 0 0 0,0 0 1 0 0,0 0-1 0 0,-1 0 0 0 0,1-1 1 0 0,0 0-1 0 0,-1 0 1 0 0,1-1-1 0 0,-1 1 0 0 0,0-2 1 0 0,1 1-1 0 0,-2-1 0 0 0,1 1 1 0 0,0-2-1 0 0,-1 1 0 0 0,0-1 1 0 0,8-7-1 0 0,-8 5 0 0 0,1 0 0 0 0,-1-1-1 0 0,0 1 1 0 0,0-1 0 0 0,-1 0 0 0 0,0 0 0 0 0,-1-1 0 0 0,0 1-1 0 0,0-1 1 0 0,-1 0 0 0 0,0 1 0 0 0,0-1 0 0 0,-1 0 0 0 0,0-15 0 0 0,-1 3 0 0 0,-2 0 0 0 0,0 0 0 0 0,-1 0 0 0 0,-2 0 0 0 0,-6-22 0 0 0,9 38-54 0 0,-2-8-257 0 0,0-1-1 0 0,1 0 0 0 0,0 0 1 0 0,-1-15-1 0 0,8 32-661 0 0</inkml:trace>
</inkml:ink>
</file>

<file path=ppt/ink/ink6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23:34:00.604"/>
    </inkml:context>
    <inkml:brush xml:id="br0">
      <inkml:brushProperty name="width" value="0.05" units="cm"/>
      <inkml:brushProperty name="height" value="0.05" units="cm"/>
    </inkml:brush>
  </inkml:definitions>
  <inkml:trace contextRef="#ctx0" brushRef="#br0">1 158 3745 0 0,'65'79'1814'0'0,"-64"-78"-1725"0"0,0 1 0 0 0,0-1 0 0 0,1 0 0 0 0,-1 0 0 0 0,0 1 0 0 0,1-1 1 0 0,-1 0-1 0 0,1 0 0 0 0,-1 0 0 0 0,1 0 0 0 0,0-1 0 0 0,-1 1 0 0 0,1 0 1 0 0,0-1-1 0 0,0 1 0 0 0,-1-1 0 0 0,1 0 0 0 0,0 1 0 0 0,0-1 1 0 0,0 0-1 0 0,0 0 0 0 0,-1 0 0 0 0,1 0 0 0 0,0-1 0 0 0,0 1 0 0 0,3-1 1 0 0,-1-1 90 0 0,1 0 0 0 0,-1 0 1 0 0,0-1-1 0 0,0 1 1 0 0,0-1-1 0 0,0 0 0 0 0,3-3 1 0 0,-1 1-155 0 0,-3 1 69 0 0,1 1-1 0 0,-1-1 1 0 0,1 0-1 0 0,-1 1 0 0 0,0-2 1 0 0,-1 1-1 0 0,4-5 0 0 0,3-6 96 0 0,-6 11-70 0 0,-1-1 0 0 0,1 0 0 0 0,-1 0 0 0 0,0 0 1 0 0,0 0-1 0 0,0 0 0 0 0,1-8 0 0 0,-5-14 492 0 0,-7 13-412 0 0,8 13-189 0 0,1 0 1 0 0,-1 0-1 0 0,1 0 0 0 0,-1 1 0 0 0,1-1 1 0 0,-1 0-1 0 0,0 0 0 0 0,0 1 0 0 0,1-1 0 0 0,-1 0 1 0 0,0 1-1 0 0,0-1 0 0 0,0 1 0 0 0,1-1 1 0 0,-1 1-1 0 0,0-1 0 0 0,0 1 0 0 0,0 0 0 0 0,0-1 1 0 0,0 1-1 0 0,0 0 0 0 0,0 0 0 0 0,0 0 1 0 0,0 0-1 0 0,0 0 0 0 0,0 0 0 0 0,0 0 0 0 0,0 0 1 0 0,0 0-1 0 0,0 0 0 0 0,0 0 0 0 0,0 1 0 0 0,0-1 1 0 0,0 0-1 0 0,0 1 0 0 0,0-1 0 0 0,0 1 1 0 0,1-1-1 0 0,-1 1 0 0 0,0-1 0 0 0,0 1 0 0 0,0 0 1 0 0,1-1-1 0 0,-1 1 0 0 0,0 0 0 0 0,1 0 1 0 0,-1 0-1 0 0,1-1 0 0 0,-1 1 0 0 0,0 1 0 0 0,-12 11 52 0 0,1 0-42 0 0,-7 10 14 0 0,-10 12 20 0 0,17-18-24 0 0,-1 1 0 0 0,2 0 0 0 0,-11 24 0 0 0,19-35-25 0 0,1 0 1 0 0,0-1-1 0 0,0 1 1 0 0,0 1 0 0 0,1-1-1 0 0,0 0 1 0 0,1 0-1 0 0,0 0 1 0 0,0 0-1 0 0,0 1 1 0 0,1-1-1 0 0,0 0 1 0 0,0 0 0 0 0,5 12-1 0 0,-4-14-1 0 0,-1 0 0 0 0,2 0 0 0 0,-1-1 0 0 0,0 1 1 0 0,1-1-1 0 0,0 1 0 0 0,0-1 0 0 0,0 0 0 0 0,1-1 0 0 0,-1 1 0 0 0,7 5 0 0 0,-6-7-3 0 0,-1 0-1 0 0,1 1 1 0 0,-1-2-1 0 0,1 1 1 0 0,0 0-1 0 0,-1-1 1 0 0,1 0-1 0 0,0 1 1 0 0,7 0-1 0 0,-3 0 1 0 0,1-1 0 0 0,-1 0 0 0 0,0 0 0 0 0,1 0 0 0 0,-1-1-1 0 0,1 0 1 0 0,-1-1 0 0 0,0 0 0 0 0,1 0 0 0 0,-1-1 0 0 0,0 0-1 0 0,0 0 1 0 0,0-1 0 0 0,0 0 0 0 0,14-8 0 0 0,-1-1-1 0 0,-1-1 0 0 0,-1-1-1 0 0,0-1 1 0 0,-1-1 0 0 0,0 0 0 0 0,-1-2 0 0 0,-1 0 0 0 0,-1 0 0 0 0,0-1-1 0 0,-2-1 1 0 0,0-1 0 0 0,-1 0 0 0 0,13-35 0 0 0,0 12-10 0 0,-21 39 7 0 0,-1-1 0 0 0,1 1 1 0 0,-1-1-1 0 0,0 0 0 0 0,-1 1 0 0 0,1-2 1 0 0,-1 1-1 0 0,0 0 0 0 0,-1 0 1 0 0,2-8-1 0 0,-5 10 26 0 0,1 0 0 0 0,-1 0 0 0 0,0 0 0 0 0,0 0 0 0 0,0 0 0 0 0,-1 1 0 0 0,0-1 0 0 0,1 1 0 0 0,-6-6 0 0 0,5 9-20 0 0,0 0 1 0 0,1-1-1 0 0,-1 1 1 0 0,0 0-1 0 0,0 0 1 0 0,1 0 0 0 0,-1 1-1 0 0,0-1 1 0 0,0 1-1 0 0,1-1 1 0 0,-1 1-1 0 0,0 0 1 0 0,1 0-1 0 0,-1 0 1 0 0,1 0-1 0 0,-1 1 1 0 0,1-1-1 0 0,0 1 1 0 0,0 0-1 0 0,-4 2 1 0 0,-35 37 59 0 0,38-38-58 0 0,-2 4 16 0 0,-1 0-1 0 0,1 1 1 0 0,0 0-1 0 0,-8 15 1 0 0,7-5 72 0 0,0-1 0 0 0,-6 28 0 0 0,11-38-49 0 0,-8 50 379 0 0,9-44-359 0 0,0 1-1 0 0,0 0 1 0 0,5 25 0 0 0,-4-34-47 0 0,0 0 0 0 0,1-1 1 0 0,-1 1-1 0 0,1 0 0 0 0,0-1 0 0 0,0 1 0 0 0,0-1 1 0 0,1 0-1 0 0,0 1 0 0 0,0-1 0 0 0,0 0 1 0 0,0-1-1 0 0,0 1 0 0 0,1-1 0 0 0,0 1 1 0 0,-1-1-1 0 0,1 0 0 0 0,0 0 0 0 0,1-1 1 0 0,-1 1-1 0 0,0-1 0 0 0,1 0 0 0 0,0 0 1 0 0,-1 0-1 0 0,1-1 0 0 0,0 0 0 0 0,8 2 1 0 0,4-2-41 0 0,-1 0 1 0 0,0 0 0 0 0,0-2 0 0 0,0 0 0 0 0,0-1 0 0 0,0-1-1 0 0,25-6 1 0 0,-18 2-620 0 0,-1-1 0 0 0,0-2 0 0 0,0 0-1 0 0,40-25 1 0 0,-33 13-4819 0 0</inkml:trace>
</inkml:ink>
</file>

<file path=ppt/ink/ink6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23:34:01.003"/>
    </inkml:context>
    <inkml:brush xml:id="br0">
      <inkml:brushProperty name="width" value="0.05" units="cm"/>
      <inkml:brushProperty name="height" value="0.05" units="cm"/>
    </inkml:brush>
  </inkml:definitions>
  <inkml:trace contextRef="#ctx0" brushRef="#br0">172 14 4721 0 0,'-38'-13'5455'0'0,"38"13"-5449"0"0,0 0 0 0 0,0 0 0 0 0,0 0 0 0 0,-1 0 1 0 0,1 0-1 0 0,0 0 0 0 0,0 0 0 0 0,-1-1 0 0 0,1 1 1 0 0,0 0-1 0 0,0 0 0 0 0,-1 0 0 0 0,1 0 1 0 0,0 0-1 0 0,0 0 0 0 0,-1 0 0 0 0,1 0 0 0 0,0 0 1 0 0,0 1-1 0 0,-1-1 0 0 0,1 0 0 0 0,0 0 1 0 0,0 0-1 0 0,-1 0 0 0 0,1 0 0 0 0,0 0 0 0 0,0 0 1 0 0,0 1-1 0 0,-1-1 0 0 0,1 0 0 0 0,0 0 1 0 0,0 0-1 0 0,0 0 0 0 0,0 1 0 0 0,-1-1 0 0 0,1 0 1 0 0,0 0-1 0 0,0 1 0 0 0,0-1 0 0 0,0 0 1 0 0,0 0-1 0 0,0 0 0 0 0,0 1 0 0 0,-3 3 168 0 0,0-1 107 0 0,-2-2 198 0 0,1 0-22 0 0,-4 11 268 0 0,-46 256 302 0 0,27-116-687 0 0,20-117-282 0 0,-7 41 116 0 0,14-25-111 0 0,0-35-33 0 0,2 19 0 0 0,-2-34-27 0 0,0 0 0 0 0,1-1 0 0 0,-1 1 1 0 0,0 0-1 0 0,0 0 0 0 0,0-1 0 0 0,0 1 1 0 0,1 0-1 0 0,-1 0 0 0 0,0-1 0 0 0,1 1 1 0 0,-1 0-1 0 0,0-1 0 0 0,1 1 1 0 0,-1 0-1 0 0,1-1 0 0 0,-1 1 0 0 0,1-1 1 0 0,0 1-1 0 0,-1-1 0 0 0,1 1 0 0 0,-1-1 1 0 0,1 1-1 0 0,0-1 0 0 0,-1 1 0 0 0,1-1 1 0 0,0 0-1 0 0,0 0 0 0 0,-1 1 1 0 0,1-1-1 0 0,1 0 0 0 0,15-16 108 0 0,-3 8-100 0 0,1-1 1 0 0,-2-1-1 0 0,1 0 1 0 0,22-23-1 0 0,-31 28-6 0 0,7-8 7 0 0,0-1 0 0 0,-1-1-1 0 0,17-27 1 0 0,21-28-3 0 0,41-26 29 0 0,-90 95-37 0 0,1 0-1 0 0,0 0 1 0 0,-1 0 0 0 0,1 0 0 0 0,0 0-1 0 0,0 0 1 0 0,0 0 0 0 0,-1 1 0 0 0,1-1-1 0 0,0 0 1 0 0,0 1 0 0 0,0-1 0 0 0,1 0-1 0 0,-1 1 1 0 0,0-1 0 0 0,0 1 0 0 0,0-1-1 0 0,0 1 1 0 0,0 0 0 0 0,3-1 0 0 0,-13 24 18 0 0,-30 39 3 0 0,26-45-23 0 0,1 0 1 0 0,1 2-1 0 0,-12 24 0 0 0,20-37 0 0 0,0 0 0 0 0,1 0 0 0 0,0 0-1 0 0,0 0 1 0 0,0 0 0 0 0,1 0 0 0 0,-1 0 0 0 0,2 0-1 0 0,-1 13 1 0 0,5 1 0 0 0,-4-18 0 0 0,1 0-1 0 0,0-1 0 0 0,0 1 1 0 0,0-1-1 0 0,0 1 1 0 0,0-1-1 0 0,0 1 0 0 0,0-1 1 0 0,0 1-1 0 0,1-1 1 0 0,-1 0-1 0 0,0 0 0 0 0,1 0 1 0 0,-1 0-1 0 0,2 1 1 0 0,1 0-9 0 0,0-1 0 0 0,0 1 1 0 0,0-1-1 0 0,1 0 0 0 0,-1 0 1 0 0,0 0-1 0 0,0-1 0 0 0,0 0 0 0 0,1 0 1 0 0,4 0-1 0 0,26-4-71 0 0,-13-1 27 0 0,9-3-23 0 0,-16 4-148 0 0,29-9-526 0 0,-16 2 206 0 0,-24 9 462 0 0,0 0-1 0 0,-1 0 1 0 0,1 0-1 0 0,-1-1 0 0 0,0 1 1 0 0,0-1-1 0 0,0 0 1 0 0,0 0-1 0 0,3-4 1 0 0,8-11-1042 0 0</inkml:trace>
</inkml:ink>
</file>

<file path=ppt/ink/ink6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23:34:01.342"/>
    </inkml:context>
    <inkml:brush xml:id="br0">
      <inkml:brushProperty name="width" value="0.05" units="cm"/>
      <inkml:brushProperty name="height" value="0.05" units="cm"/>
    </inkml:brush>
  </inkml:definitions>
  <inkml:trace contextRef="#ctx0" brushRef="#br0">1 85 5177 0 0,'27'-12'4529'0'0,"15"-18"-3524"0"0,-2 3-704 0 0,-29 21-161 0 0,10-1 168 0 0,-19 6-259 0 0,1 1 1 0 0,0-1 0 0 0,0 1 0 0 0,-1-1-1 0 0,1 1 1 0 0,0 0 0 0 0,0 0-1 0 0,0 0 1 0 0,-1 1 0 0 0,1-1-1 0 0,0 1 1 0 0,0-1 0 0 0,-1 1 0 0 0,5 2-1 0 0,16 11 441 0 0,-16-10-401 0 0,-1 0 0 0 0,1 0 0 0 0,-1 0 0 0 0,0 1 0 0 0,-1 0-1 0 0,1 0 1 0 0,5 7 0 0 0,-9-9-77 0 0,-1 0 0 0 0,1 0 0 0 0,-1 0 0 0 0,0 0 0 0 0,0 0 0 0 0,0 0 0 0 0,0 0 0 0 0,-1 1 0 0 0,1-1 0 0 0,-1 0 0 0 0,0 1 0 0 0,0-1 0 0 0,0 0 0 0 0,0 0 0 0 0,0 1 0 0 0,-1-1 0 0 0,0 0 0 0 0,1 0 0 0 0,-1 1 0 0 0,-3 4 0 0 0,-35 95 156 0 0,-30 48 171 0 0,3-8-76 0 0,28-46-200 0 0,36-93-87 0 0,-2 23 87 0 0,4-26-74 0 0,1 0 0 0 0,-1 0 0 0 0,1 0 0 0 0,-1 0 0 0 0,1 0 1 0 0,0 0-1 0 0,0 0 0 0 0,0 0 0 0 0,-1-1 0 0 0,1 1 0 0 0,0 0 0 0 0,0-1 0 0 0,0 1 0 0 0,0-1 1 0 0,0 1-1 0 0,0-1 0 0 0,0 1 0 0 0,0-1 0 0 0,0 1 0 0 0,0-1 0 0 0,0 0 0 0 0,1 0 0 0 0,-1 0 1 0 0,0 1-1 0 0,0-1 0 0 0,0 0 0 0 0,0 0 0 0 0,0-1 0 0 0,0 1 0 0 0,2 0 0 0 0,36-2-353 0 0,-24 1 327 0 0,0-1 1 0 0,0-1-1 0 0,19-6 1 0 0,25-12-351 0 0,-21 6-81 0 0</inkml:trace>
</inkml:ink>
</file>

<file path=ppt/ink/ink6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23:34:01.831"/>
    </inkml:context>
    <inkml:brush xml:id="br0">
      <inkml:brushProperty name="width" value="0.05" units="cm"/>
      <inkml:brushProperty name="height" value="0.05" units="cm"/>
    </inkml:brush>
  </inkml:definitions>
  <inkml:trace contextRef="#ctx0" brushRef="#br0">27 1 6665 0 0,'6'65'6839'0'0,"-11"29"-7173"0"0,-4-33 671 0 0,5-37-330 0 0,0 12 25 0 0,-3 21 25 0 0,3-41-516 0 0</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19:05:46.127"/>
    </inkml:context>
    <inkml:brush xml:id="br0">
      <inkml:brushProperty name="width" value="0.05" units="cm"/>
      <inkml:brushProperty name="height" value="0.05" units="cm"/>
    </inkml:brush>
  </inkml:definitions>
  <inkml:trace contextRef="#ctx0" brushRef="#br0">2 177 4417 0 0,'0'0'44'0'0,"0"1"119"0"0,0-1 0 0 0,-1 1 0 0 0,1 0 0 0 0,0-1 0 0 0,0 1 0 0 0,0 0 1 0 0,-1-1-1 0 0,1 1 0 0 0,0 0 0 0 0,0-1 0 0 0,0 1 0 0 0,0 0 0 0 0,0 0 0 0 0,1-1 0 0 0,-1 1 0 0 0,0 0 0 0 0,0-1 0 0 0,0 1 1 0 0,1 0-1 0 0,-1-1 0 0 0,0 1 0 0 0,0 0 0 0 0,1-1 0 0 0,-1 1 0 0 0,1-1 0 0 0,-1 1 0 0 0,3-1 1235 0 0,23 44-306 0 0,7 7-709 0 0,-3-18 51 0 0,-23-26-242 0 0,25 29 16 0 0,-25-27-85 0 0,-3-4 33 0 0,-2-2 293 0 0,-4-95-54 0 0,2-58-325 0 0,1 138-66 0 0,2 0-1 0 0,-1 0 1 0 0,2 0-1 0 0,-1 0 0 0 0,2 1 1 0 0,7-16-1 0 0,-3 7-11 0 0,-6 12 7 0 0,-1 5-25 0 0,-1 3-21 0 0,12 38-1 0 0,5 16 36 0 0,-15-41 10 0 0,1-1 0 0 0,0 0 0 0 0,1 0 1 0 0,1 0-1 0 0,0 0 0 0 0,0-1 0 0 0,1 0 1 0 0,1 0-1 0 0,0-1 0 0 0,0 0 0 0 0,1-1 1 0 0,0 1-1 0 0,1-2 0 0 0,0 1 0 0 0,16 9 1 0 0,-26-17 4 0 0,1-1 1 0 0,-1 1-1 0 0,1 0 1 0 0,-1-1-1 0 0,1 0 1 0 0,0 1-1 0 0,-1-1 1 0 0,1 1 0 0 0,0-1-1 0 0,-1 0 1 0 0,1 1-1 0 0,0-1 1 0 0,-1 0-1 0 0,1 0 1 0 0,0 0-1 0 0,0 0 1 0 0,-1 1 0 0 0,1-1-1 0 0,0 0 1 0 0,0 0-1 0 0,0 0 1 0 0,-1-1-1 0 0,1 1 1 0 0,0 0-1 0 0,0 0 1 0 0,-1 0 0 0 0,1 0-1 0 0,0-1 1 0 0,-1 1-1 0 0,1 0 1 0 0,0-1-1 0 0,-1 1 1 0 0,1-1-1 0 0,0 1 1 0 0,-1-1 0 0 0,1 1-1 0 0,-1-1 1 0 0,1 1-1 0 0,-1-1 1 0 0,1 1-1 0 0,-1-1 1 0 0,1 0 0 0 0,-1 1-1 0 0,1-2 1 0 0,12-8 14 0 0,3-8-16 0 0,0-1 0 0 0,-1 0 1 0 0,-1-2-1 0 0,-1 1 0 0 0,-1-2 0 0 0,19-43 0 0 0,-28 58-1 0 0,1 0-1 0 0,0 0 1 0 0,0 1-1 0 0,0 0 1 0 0,1 0 0 0 0,-1 0-1 0 0,2 0 1 0 0,-1 1 0 0 0,1 0-1 0 0,6-6 1 0 0,-10 10-2 0 0,0-1 0 0 0,0 1-1 0 0,0-1 1 0 0,1 1 0 0 0,-1 0 0 0 0,0 0 0 0 0,0 0 0 0 0,1 0 0 0 0,-1 1 0 0 0,1-1 0 0 0,-1 0-1 0 0,1 1 1 0 0,-1 0 0 0 0,1-1 0 0 0,-1 1 0 0 0,1 0 0 0 0,-1 1 0 0 0,1-1 0 0 0,-1 0 0 0 0,0 1-1 0 0,1-1 1 0 0,-1 1 0 0 0,1 0 0 0 0,-1-1 0 0 0,0 1 0 0 0,1 0 0 0 0,-1 1 0 0 0,0-1 0 0 0,0 0-1 0 0,0 1 1 0 0,0-1 0 0 0,0 1 0 0 0,0 0 0 0 0,1 1 0 0 0,12 12-7 0 0,7 6 8 0 0,0 1 2 0 0,-7-7-5 0 0,0 2-10 0 0,-6-5-4 0 0,2 7-23 0 0,16 21-937 0 0,-26-39 882 0 0,0 0 0 0 0,1 0 0 0 0,-1 1 0 0 0,0-1-1 0 0,0 0 1 0 0,1-1 0 0 0,-1 1 0 0 0,0 0 0 0 0,1 0 0 0 0,-1 0 0 0 0,1-1 0 0 0,-1 1 0 0 0,3 0 0 0 0,3 0-703 0 0</inkml:trace>
</inkml:ink>
</file>

<file path=ppt/ink/ink6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23:34:02.188"/>
    </inkml:context>
    <inkml:brush xml:id="br0">
      <inkml:brushProperty name="width" value="0.05" units="cm"/>
      <inkml:brushProperty name="height" value="0.05" units="cm"/>
    </inkml:brush>
  </inkml:definitions>
  <inkml:trace contextRef="#ctx0" brushRef="#br0">68 1 3929 0 0,'6'14'3496'0'0,"-9"18"-1159"0"0,-7 5-1926 0 0,2-16-339 0 0,3-7 268 0 0,-7 23 173 0 0,2 1-1 0 0,2-1 1 0 0,1 2 0 0 0,-3 47 0 0 0,10-56-479 0 0,0 1-1 0 0,2-1 1 0 0,6 33 0 0 0,4-20-9 0 0,-7-32-9 0 0,0-1 0 0 0,0 0-1 0 0,1 0 1 0 0,9 11 0 0 0,14 10 34 0 0,-8-15-22 0 0,18-1-2 0 0,-31-15-14 0 0,0 1 0 0 0,0-1 0 0 0,-1-1 0 0 0,1 0 0 0 0,11-2 0 0 0,11-1 11 0 0,-22 3-19 0 0,-1-1 1 0 0,1 1-1 0 0,-1-1 0 0 0,0-1 1 0 0,0 0-1 0 0,0 1 1 0 0,0-2-1 0 0,0 1 0 0 0,-1-1 1 0 0,0 0-1 0 0,1-1 0 0 0,-2 1 1 0 0,1-1-1 0 0,0 0 1 0 0,5-8-1 0 0,-1 1-3 0 0,0 0 0 0 0,-1-1 0 0 0,0 0 0 0 0,-1 0 0 0 0,-1-1 0 0 0,8-18 0 0 0,-7 9-13 0 0,9-47-12 0 0,-14 52 17 0 0,0-10-8 0 0,-2 16 2 0 0,-1 1 1 0 0,0-1 0 0 0,-1 0-1 0 0,-3-19 1 0 0,4 28 10 0 0,-1-1 0 0 0,1 1 0 0 0,-1 0 0 0 0,0 0 0 0 0,0 0 0 0 0,0 0 0 0 0,-1 0 0 0 0,1 0 0 0 0,-1 0 0 0 0,1 0 0 0 0,-1 1 0 0 0,0-1-1 0 0,0 0 1 0 0,0 1 0 0 0,-1 0 0 0 0,1-1 0 0 0,-1 1 0 0 0,1 0 0 0 0,-1 0 0 0 0,0 0 0 0 0,-2-1 0 0 0,3 3 2 0 0,1-1 0 0 0,0 1-1 0 0,-1 0 1 0 0,1 0 0 0 0,0 0 0 0 0,-1-1 0 0 0,1 1-1 0 0,0 0 1 0 0,0 1 0 0 0,-1-1 0 0 0,1 0 0 0 0,0 0-1 0 0,-1 1 1 0 0,1-1 0 0 0,0 0 0 0 0,0 1 0 0 0,-1-1-1 0 0,1 1 1 0 0,0 0 0 0 0,0-1 0 0 0,0 1 0 0 0,-1 1-1 0 0,-23 28-8 0 0,-3 37-1 0 0,28-67 10 0 0,-7 20 6 0 0,1 1 1 0 0,-6 36-1 0 0,11-52-7 0 0,1 0-1 0 0,-1 1 1 0 0,1-1-1 0 0,0 0 1 0 0,1 1-1 0 0,-1-1 1 0 0,1 0 0 0 0,0 0-1 0 0,0 0 1 0 0,1 1-1 0 0,-1-1 1 0 0,1 0-1 0 0,0-1 1 0 0,1 1-1 0 0,5 8 1 0 0,-4-9-136 0 0,1-1 0 0 0,0 0 0 0 0,0 0 0 0 0,0 0 0 0 0,0-1 0 0 0,1 0 0 0 0,-1 0 1 0 0,1 0-1 0 0,-1 0 0 0 0,1-1 0 0 0,11 1 0 0 0,-7-4-132 0 0,0 0 0 0 0,0 0 1 0 0,0-1-1 0 0,-1 0 0 0 0,13-6 1 0 0,7-4-595 0 0,-13 4 176 0 0,11-8-241 0 0</inkml:trace>
  <inkml:trace contextRef="#ctx0" brushRef="#br0" timeOffset="1">807 248 5257 0 0,'-28'-5'4279'0'0,"16"2"-3912"0"0,0 1 0 0 0,-1 0 0 0 0,1 1 0 0 0,-1 0 0 0 0,1 0 0 0 0,-1 2 0 0 0,1 0 0 0 0,-18 3 0 0 0,26-3-300 0 0,0 1 0 0 0,1 0-1 0 0,-1 0 1 0 0,0 0 0 0 0,1 0 0 0 0,-1 0 0 0 0,1 1 0 0 0,0 0 0 0 0,-4 3 0 0 0,-3 3 3 0 0,-5 3-11 0 0,-5 3 36 0 0,-8 9 60 0 0,20-17-117 0 0,0 1 1 0 0,1 0-1 0 0,0 1 1 0 0,0-1-1 0 0,1 1 1 0 0,-8 14-1 0 0,-2 18 65 0 0,11-13-6 0 0,7-15-83 0 0,3 2 13 0 0,5-1 3 0 0,8 4 15 0 0,-2-4-17 0 0,-13-10-24 0 0,1 0 0 0 0,0 0 0 0 0,0 0 0 0 0,1-1-1 0 0,-1 1 1 0 0,1-1 0 0 0,-1 0 0 0 0,1-1 0 0 0,0 1-1 0 0,0-1 1 0 0,0 0 0 0 0,1 0 0 0 0,-1 0 0 0 0,0-1-1 0 0,1 0 1 0 0,-1 0 0 0 0,1 0 0 0 0,0-1 0 0 0,8 0-1 0 0,13 1-158 0 0,-1-2 0 0 0,1 0 0 0 0,35-7 0 0 0,-48 4-92 0 0,1 0 0 0 0,-1 0 0 0 0,1-2 0 0 0,-1 1 0 0 0,-1-2 0 0 0,1 0 0 0 0,-1-1 0 0 0,13-10 0 0 0,22-18-756 0 0</inkml:trace>
</inkml:ink>
</file>

<file path=ppt/ink/ink6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23:34:03.128"/>
    </inkml:context>
    <inkml:brush xml:id="br0">
      <inkml:brushProperty name="width" value="0.05" units="cm"/>
      <inkml:brushProperty name="height" value="0.05" units="cm"/>
    </inkml:brush>
  </inkml:definitions>
  <inkml:trace contextRef="#ctx0" brushRef="#br0">95 23 7066 0 0,'-16'-8'3137'0'0,"-19"-6"-415"0"0,34 14-2708 0 0,0 0 1 0 0,1-1 0 0 0,-1 1 0 0 0,0 0-1 0 0,0 0 1 0 0,1 0 0 0 0,-1 0 0 0 0,0 0-1 0 0,0 1 1 0 0,0-1 0 0 0,1 0 0 0 0,-1 0-1 0 0,0 0 1 0 0,1 1 0 0 0,-1-1 0 0 0,0 0-1 0 0,0 1 1 0 0,1-1 0 0 0,-1 1 0 0 0,1-1 0 0 0,-1 1-1 0 0,0-1 1 0 0,1 1 0 0 0,-1-1 0 0 0,1 1-1 0 0,-1-1 1 0 0,1 1 0 0 0,-1 0 0 0 0,1-1-1 0 0,0 1 1 0 0,-1 0 0 0 0,1-1 0 0 0,0 1-1 0 0,0 0 1 0 0,-1 0 0 0 0,1-1 0 0 0,0 1-1 0 0,0 0 1 0 0,0 1 0 0 0,-8 63 393 0 0,0 81 0 0 0,3-29-79 0 0,5-57-174 0 0,2-20-96 0 0,1-7-40 0 0,1 18 12 0 0,9 72 40 0 0,-10-104-56 0 0,-3-10-31 0 0,1 1 0 0 0,0-1 0 0 0,0 0 0 0 0,1 1 0 0 0,1-1 0 0 0,0 0 0 0 0,0 0 0 0 0,6 12 0 0 0,1-12-1116 0 0,-9-9 1081 0 0,0-1-1 0 0,-1 1 0 0 0,1 0 1 0 0,-1 0-1 0 0,1-1 1 0 0,-1 1-1 0 0,1 0 0 0 0,0-1 1 0 0,-1 1-1 0 0,1 0 1 0 0,-1-1-1 0 0,0 1 0 0 0,1-1 1 0 0,-1 1-1 0 0,1-1 0 0 0,-1 1 1 0 0,0-1-1 0 0,1 1 1 0 0,-1-1-1 0 0,0 1 0 0 0,1-1 1 0 0,-1 1-1 0 0,0-1 0 0 0,0 0 1 0 0,0 0-1 0 0,12-45-1161 0 0,-10 34 1115 0 0,5-30-86 0 0,0-35-343 0 0,-4 26 283 0 0,-1 20 240 0 0,2-27 179 0 0,-3 47 44 0 0,1 0 1 0 0,0 0-1 0 0,1 0 0 0 0,0 1 1 0 0,6-15-1 0 0,-7 23-183 0 0,0-1-1 0 0,0 1 0 0 0,0 1 1 0 0,0-1-1 0 0,0 0 1 0 0,1 0-1 0 0,-1 1 0 0 0,1 0 1 0 0,-1-1-1 0 0,1 1 1 0 0,-1 0-1 0 0,1 0 1 0 0,0 0-1 0 0,0 1 0 0 0,-1-1 1 0 0,1 1-1 0 0,0-1 1 0 0,0 1-1 0 0,0 0 0 0 0,4 0 1 0 0,-5 0-12 0 0,1 0 0 0 0,-1 0 0 0 0,1 0 0 0 0,-1 1 0 0 0,1-1 1 0 0,-1 0-1 0 0,0 1 0 0 0,1 0 0 0 0,-1-1 0 0 0,0 1 0 0 0,0 0 0 0 0,1 0 0 0 0,-1 1 1 0 0,2 1-1 0 0,2 4 73 0 0,-5-6-75 0 0,0 1 1 0 0,0 0-1 0 0,0-1 1 0 0,-1 1-1 0 0,1 0 1 0 0,0 0-1 0 0,-1-1 1 0 0,0 1 0 0 0,1 0-1 0 0,-1 0 1 0 0,0 0-1 0 0,0 0 1 0 0,0 0-1 0 0,0 2 1 0 0,-1 7 80 0 0,0-2-21 0 0,-1 28 71 0 0,2-14-56 0 0,0 11 45 0 0,0 19 35 0 0,-1-17-110 0 0,0-23-31 0 0,1 0 0 0 0,1 1-1 0 0,0-1 1 0 0,1 0 0 0 0,4 19 0 0 0,-5-28-22 0 0,0 1 1 0 0,1-1 0 0 0,-1 0 0 0 0,1 0 0 0 0,0 0-1 0 0,0 0 1 0 0,0 0 0 0 0,0 0 0 0 0,1 0 0 0 0,0-1 0 0 0,-1 1-1 0 0,1-1 1 0 0,1 0 0 0 0,-1 0 0 0 0,0 0 0 0 0,1 0-1 0 0,-1-1 1 0 0,1 1 0 0 0,7 2 0 0 0,-5-12 95 0 0,3-27 96 0 0,1-6-159 0 0,-8 33-46 0 0,11-41 1 0 0,-11 5 5 0 0,0 11-15 0 0,2 0 0 0 0,1 1 0 0 0,1-1 0 0 0,18-49 0 0 0,-24 80 6 0 0,0-1 0 0 0,0 1 0 0 0,0 0 1 0 0,0 0-1 0 0,0 0 0 0 0,1 0 0 0 0,-1 0 0 0 0,0 0 0 0 0,1 0 0 0 0,-1 0 0 0 0,1 0 0 0 0,-1 0 1 0 0,1 1-1 0 0,-1-1 0 0 0,1 0 0 0 0,0 0 0 0 0,0 0 0 0 0,-1 0 0 0 0,1 1 0 0 0,0-1 0 0 0,0 0 1 0 0,0 1-1 0 0,0-1 0 0 0,-1 1 0 0 0,1-1 0 0 0,0 1 0 0 0,0-1 0 0 0,0 1 0 0 0,0 0 0 0 0,0-1 1 0 0,0 1-1 0 0,0 0 0 0 0,1 0 0 0 0,-1 0 0 0 0,0 0 0 0 0,0 0 0 0 0,0 0 0 0 0,0 0 0 0 0,0 0 1 0 0,0 0-1 0 0,0 1 0 0 0,2-1 0 0 0,0 10-7 0 0,-1 19 0 0 0,-1-21 4 0 0,0 10 1 0 0,11 107-10 0 0,-10-109 17 0 0,1-1 1 0 0,1 1-1 0 0,0 0 1 0 0,1-1 0 0 0,1 0-1 0 0,9 17 1 0 0,7-5-30 0 0,-11-19 283 0 0,-6-10 843 0 0,-4-17-989 0 0,18-53-32 0 0,-12 51-64 0 0,13-87 24 0 0,-2 10-62 0 0,-14 86-12 0 0,0 0 0 0 0,1 1 0 0 0,8-17 0 0 0,-11 28 14 0 0,0-1 0 0 0,0 1 0 0 0,1 0 1 0 0,-1-1-1 0 0,0 1 0 0 0,0 0 0 0 0,0 0 0 0 0,0 0 0 0 0,0 0 0 0 0,0 1 0 0 0,0-1 0 0 0,0 1 1 0 0,0-1-1 0 0,0 1 0 0 0,0 0 0 0 0,3 1 0 0 0,23 4 21 0 0,-16-5-1 0 0,-1-1-1 0 0,1 0 0 0 0,-1-1 0 0 0,1-1 0 0 0,-1 0 0 0 0,0 0 0 0 0,0-1 1 0 0,0 0-1 0 0,0-1 0 0 0,-1 0 0 0 0,1-1 0 0 0,15-10 0 0 0,-1 2-6 0 0,-9 5 7 0 0,-1-1 1 0 0,-1 0 0 0 0,14-12-1 0 0,-23 17 9 0 0,0 0 0 0 0,-1-1-1 0 0,0 1 1 0 0,0-1 0 0 0,0 0 0 0 0,-1-1 0 0 0,4-5-1 0 0,-3-10 37 0 0,-13 18-22 0 0,-4 8-21 0 0,-3 4 1 0 0,-3 5-1 0 0,-11 23 3 0 0,15-17-2 0 0,-4 2 22 0 0,1 0-1 0 0,1 2 1 0 0,2 0-1 0 0,-24 48 1 0 0,31-52 6 0 0,0 1 1 0 0,2-1-1 0 0,1 2 1 0 0,0-1-1 0 0,1 0 1 0 0,0 32-1 0 0,3-35-22 0 0,-1 19 31 0 0,2-30-23 0 0,0-1 0 0 0,0 1 0 0 0,1-1 0 0 0,0 1 0 0 0,3 10 0 0 0,-3-14-9 0 0,0 0 1 0 0,1 0-1 0 0,0 0 0 0 0,-1 0 0 0 0,1 0 0 0 0,0 0 0 0 0,1 0 0 0 0,-1-1 0 0 0,0 1 0 0 0,1-1 0 0 0,-1 1 0 0 0,1-1 0 0 0,0 0 0 0 0,0 0 0 0 0,0 0 0 0 0,0-1 0 0 0,0 1 0 0 0,0-1 0 0 0,0 1 0 0 0,1-1 0 0 0,-1 0 0 0 0,0 0 0 0 0,7 0 0 0 0,3 1-8 0 0,7-2 14 0 0,32-10-92 0 0,-39 7-7 0 0,16-4-684 0 0,-1-2 0 0 0,42-17 1 0 0,-59 21 223 0 0,0 0 1 0 0,0-1-1 0 0,0-1 1 0 0,-1 0-1 0 0,0 0 1 0 0,-1-1-1 0 0,0 0 0 0 0,16-18 1 0 0,0-7-3800 0 0</inkml:trace>
</inkml:ink>
</file>

<file path=ppt/ink/ink6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23:34:03.601"/>
    </inkml:context>
    <inkml:brush xml:id="br0">
      <inkml:brushProperty name="width" value="0.05" units="cm"/>
      <inkml:brushProperty name="height" value="0.05" units="cm"/>
    </inkml:brush>
  </inkml:definitions>
  <inkml:trace contextRef="#ctx0" brushRef="#br0">3 18 6873 0 0,'-3'-12'5960'0'0,"12"8"-4831"0"0,-6 3-1108 0 0,-1 1 63 0 0,-1 0 259 0 0,20 8 194 0 0,-9 0-513 0 0,0 2-3 0 0,5 10-1 0 0,-3 1-7 0 0,4 8-3 0 0,-11-17-4 0 0,-5-9-4 0 0,-1 0 0 0 0,0 0 0 0 0,1 0 0 0 0,-1 0 0 0 0,0 0 0 0 0,0 0 0 0 0,-1 0 0 0 0,1 0 0 0 0,-1 1 0 0 0,1-1 0 0 0,-1 0 1 0 0,0 0-1 0 0,0 1 0 0 0,-1-1 0 0 0,1 0 0 0 0,0 0 0 0 0,-3 5 0 0 0,1 5 7 0 0,0 16-13 0 0,-4 24 4 0 0,-4-30-16 0 0,-2-12-9 0 0,20-8-29 0 0,-6-1 45 0 0,19 8-93 0 0,8 6-15 0 0,40 27-15 0 0,-66-41 129 0 0,-1 0-1 0 0,0 0 1 0 0,0 0-1 0 0,0 0 0 0 0,-1 0 1 0 0,1 0-1 0 0,0 1 0 0 0,-1-1 1 0 0,1 1-1 0 0,-1-1 0 0 0,2 5 1 0 0,-1 0 8 0 0,-1-1 0 0 0,0 0 1 0 0,0 0-1 0 0,0 1 0 0 0,-1-1 0 0 0,0 0 1 0 0,0 1-1 0 0,-1 8 0 0 0,-1-2 44 0 0,-1 1-1 0 0,0-1 1 0 0,-1 1-1 0 0,0-1 1 0 0,-11 22-1 0 0,4-16 105 0 0,-1 0-1 0 0,-1-1 0 0 0,0 0 1 0 0,-2-1-1 0 0,0-1 1 0 0,-28 24-1 0 0,31-34 56 0 0,5-5-134 0 0,5-1-63 0 0,9-3 149 0 0,5-9-671 0 0,-3 1-21 0 0,3-8-267 0 0,-1-3 362 0 0,1-2-19 0 0,-2 0-409 0 0</inkml:trace>
</inkml:ink>
</file>

<file path=ppt/ink/ink6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23:34:03.985"/>
    </inkml:context>
    <inkml:brush xml:id="br0">
      <inkml:brushProperty name="width" value="0.05" units="cm"/>
      <inkml:brushProperty name="height" value="0.05" units="cm"/>
    </inkml:brush>
  </inkml:definitions>
  <inkml:trace contextRef="#ctx0" brushRef="#br0">1 0 5201 0 0,'13'11'8024'0'0,"10"6"-7602"0"0,-1 0 0 0 0,26 29 0 0 0,-20-9-209 0 0,-1 1 0 0 0,-2 1 0 0 0,-2 1 0 0 0,-1 1 0 0 0,28 78 0 0 0,-25-44-32 0 0,-4 0 1 0 0,19 131-1 0 0,-30-84-115 0 0,-12 65 21 0 0,-9-44-48 0 0,8-124-25 0 0,0-1-1 0 0,-11 31 1 0 0,-10-1 21 0 0,17-40-28 0 0,1-1 1 0 0,-1 1-1 0 0,0-1 1 0 0,-1 0-1 0 0,0-1 1 0 0,-9 7-1 0 0,-13 4-41 0 0,11-10-40 0 0,-25 3-762 0 0,-62 6 1 0 0,87-16 217 0 0,2-6-311 0 0</inkml:trace>
</inkml:ink>
</file>

<file path=ppt/ink/ink6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23:48:54.949"/>
    </inkml:context>
    <inkml:brush xml:id="br0">
      <inkml:brushProperty name="width" value="0.05" units="cm"/>
      <inkml:brushProperty name="height" value="0.05" units="cm"/>
      <inkml:brushProperty name="color" value="#E71224"/>
    </inkml:brush>
  </inkml:definitions>
  <inkml:trace contextRef="#ctx0" brushRef="#br0">0 86 2969 0 0,'15'11'1122'0'0,"10"11"3622"0"0,-25-21-4649 0 0,-1-1 0 0 0,0 1-1 0 0,1-1 1 0 0,-1 1 0 0 0,1-1 0 0 0,-1 1 0 0 0,1 0-1 0 0,-1-1 1 0 0,1 1 0 0 0,-1 0 0 0 0,1 0-1 0 0,0-1 1 0 0,-1 1 0 0 0,1 0 0 0 0,0 0-1 0 0,0-1 1 0 0,-1 1 0 0 0,1 0 0 0 0,0 0-1 0 0,0 0 1 0 0,0-1 0 0 0,0 1 0 0 0,0 0-1 0 0,0 0 1 0 0,0 0 0 0 0,1 0 0 0 0,-4 35 92 0 0,27 138 1500 0 0,-11-73-700 0 0,-12-101-974 0 0,-1 0-1 0 0,0 1 1 0 0,0-1 0 0 0,0 0 0 0 0,0 0-1 0 0,0 0 1 0 0,1 0 0 0 0,-1 0-1 0 0,0 0 1 0 0,0 1 0 0 0,0-1-1 0 0,0 0 1 0 0,0 0 0 0 0,0 0 0 0 0,0 0-1 0 0,0 1 1 0 0,0-1 0 0 0,0 0-1 0 0,0 0 1 0 0,0 0 0 0 0,1 0-1 0 0,-1 1 1 0 0,0-1 0 0 0,0 0 0 0 0,0 0-1 0 0,0 0 1 0 0,-1 1 0 0 0,1-1-1 0 0,0 0 1 0 0,0 0 0 0 0,0 0-1 0 0,0 0 1 0 0,0 1 0 0 0,0-1 0 0 0,0 0-1 0 0,0 0 1 0 0,0 0 0 0 0,0 0-1 0 0,0 0 1 0 0,0 1 0 0 0,-1-1-1 0 0,1 0 1 0 0,0 0 0 0 0,0 0 0 0 0,0 0-1 0 0,0 0 1 0 0,0 0 0 0 0,-1 0-1 0 0,1 1 1 0 0,0-1 0 0 0,0 0-1 0 0,0 0 1 0 0,0 0 0 0 0,-1 0 0 0 0,1 0-1 0 0,0 0 1 0 0,0 0 0 0 0,0 0-1 0 0,0 0 1 0 0,-1 0 0 0 0,1 0-1 0 0,0 0 1 0 0,0 0 0 0 0,0 0 0 0 0,-1 0-1 0 0,-6-13 500 0 0,-1-43-488 0 0,-3-41-14 0 0,11 87-9 0 0,0 1 0 0 0,1-1 0 0 0,0 0-1 0 0,2-11 1 0 0,6-40 3 0 0,-10 54-6 0 0,2-1 0 0 0,-1 1 1 0 0,1-1-1 0 0,0 0 0 0 0,1 1 0 0 0,0 0 1 0 0,0-1-1 0 0,0 1 0 0 0,1 0 0 0 0,0 0 1 0 0,1 0-1 0 0,-1 0 0 0 0,1 1 0 0 0,7-9 1 0 0,-9 12 0 0 0,0 1 1 0 0,-1-1-1 0 0,1 0 1 0 0,-1 0 0 0 0,1 0-1 0 0,-1 1 1 0 0,0-1-1 0 0,1-6 1 0 0,-1 7-5 0 0,-1 1 1 0 0,0-1 0 0 0,1 1-1 0 0,-1-1 1 0 0,1 0-1 0 0,0 1 1 0 0,-1-1 0 0 0,1 1-1 0 0,0 0 1 0 0,0-1-1 0 0,0 1 1 0 0,0 0-1 0 0,2-3 1 0 0,-2 4 2 0 0,0 0-1 0 0,1 0 1 0 0,-1 0 0 0 0,0 0-1 0 0,1 0 1 0 0,-1 0 0 0 0,1 0-1 0 0,-1 0 1 0 0,0 1 0 0 0,0-1 0 0 0,1 0-1 0 0,-1 1 1 0 0,0-1 0 0 0,1 1-1 0 0,-1-1 1 0 0,0 1 0 0 0,0 0-1 0 0,0 0 1 0 0,0-1 0 0 0,0 1-1 0 0,0 0 1 0 0,0 0 0 0 0,2 2-1 0 0,3 2-6 0 0,0 1 0 0 0,0-1-1 0 0,0 1 1 0 0,-1 1 0 0 0,6 8 0 0 0,7 16-9 0 0,4 17 8 0 0,-2-5 15 0 0,6 19 2 0 0,5 7-20 0 0,-10-41 19 0 0,-16-22 2 0 0,-1-1-1 0 0,0 1 1 0 0,0 0-1 0 0,0 0 0 0 0,5 13 1 0 0,-8-18-63 0 0</inkml:trace>
</inkml:ink>
</file>

<file path=ppt/ink/ink6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23:48:55.453"/>
    </inkml:context>
    <inkml:brush xml:id="br0">
      <inkml:brushProperty name="width" value="0.05" units="cm"/>
      <inkml:brushProperty name="height" value="0.05" units="cm"/>
      <inkml:brushProperty name="color" value="#E71224"/>
    </inkml:brush>
  </inkml:definitions>
  <inkml:trace contextRef="#ctx0" brushRef="#br0">1 1 5953 0 0,'12'74'5662'0'0,"20"36"-3759"0"0,-19-70-1953 0 0,15 81 1 0 0,-26-106-147 0 0,3 13 725 0 0,-5-19-1530 0 0</inkml:trace>
</inkml:ink>
</file>

<file path=ppt/ink/ink6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23:48:55.884"/>
    </inkml:context>
    <inkml:brush xml:id="br0">
      <inkml:brushProperty name="width" value="0.05" units="cm"/>
      <inkml:brushProperty name="height" value="0.05" units="cm"/>
      <inkml:brushProperty name="color" value="#E71224"/>
    </inkml:brush>
  </inkml:definitions>
  <inkml:trace contextRef="#ctx0" brushRef="#br0">1 212 5449 0 0,'0'-10'751'0'0,"0"-1"0"0"0,1 0 0 0 0,1 1 0 0 0,0-1 0 0 0,0 1 0 0 0,1 0 0 0 0,4-10 0 0 0,-3 12-625 0 0,-1 0 0 0 0,2 1 0 0 0,-1-1 0 0 0,1 1 1 0 0,0 0-1 0 0,0 1 0 0 0,1-1 0 0 0,0 1 0 0 0,0 0 1 0 0,1 0-1 0 0,-1 1 0 0 0,1 0 0 0 0,1 0 0 0 0,13-6 1 0 0,-20 10-124 0 0,14-6 36 0 0,11-1 12 0 0,-25 8-48 0 0,0 0 0 0 0,0 0-1 0 0,0 0 1 0 0,0 0 0 0 0,0 0-1 0 0,0 0 1 0 0,0 0 0 0 0,0 0-1 0 0,0 1 1 0 0,0-1 0 0 0,-1 0 0 0 0,1 1-1 0 0,0-1 1 0 0,0 0 0 0 0,0 1-1 0 0,0-1 1 0 0,0 1 0 0 0,-1 0-1 0 0,1-1 1 0 0,0 1 0 0 0,1 1-1 0 0,4 17 51 0 0,-6-13-42 0 0,0 0-1 0 0,0-1 1 0 0,0 1 0 0 0,-1 0-1 0 0,0-1 1 0 0,-2 8 0 0 0,-25 49 44 0 0,22-52-51 0 0,0 0-1 0 0,1 1 0 0 0,1-1 1 0 0,0 1-1 0 0,-4 19 1 0 0,9-29-1 0 0,0 0 0 0 0,0 0 0 0 0,0 0 0 0 0,0 0 0 0 0,1-1 0 0 0,-1 1 0 0 0,0 0 0 0 0,1 0 0 0 0,-1-1 0 0 0,1 1 0 0 0,-1-1 0 0 0,0 1 0 0 0,1-1 0 0 0,-1 0 0 0 0,1 0 0 0 0,-1 1 0 0 0,2-1 0 0 0,13 4 5 0 0,-8-2-6 0 0,38 15 1 0 0,-13 1 10 0 0,-24-11-14 0 0,0 1 1 0 0,0-1 0 0 0,-1 2 0 0 0,0-1 0 0 0,7 11-1 0 0,-13-16 19 0 0,0-1 0 0 0,0 1 0 0 0,0 0 0 0 0,0-1 0 0 0,0 1 0 0 0,-1 0 0 0 0,0 0 0 0 0,1 0 0 0 0,-1 1 0 0 0,0-1 0 0 0,0 0 0 0 0,-1 0 0 0 0,1 1 0 0 0,-1-1 0 0 0,1 0 0 0 0,-1 1 0 0 0,0-1 0 0 0,0 0 0 0 0,-1 1 0 0 0,1-1 0 0 0,-2 6 0 0 0,0-6 15 0 0,0-1-1 0 0,0 1 0 0 0,0-1 0 0 0,-1 0 0 0 0,1 0 0 0 0,-1 0 1 0 0,1 0-1 0 0,-1-1 0 0 0,1 1 0 0 0,-1-1 0 0 0,0 0 0 0 0,0 1 1 0 0,0-1-1 0 0,0 0 0 0 0,0-1 0 0 0,0 1 0 0 0,-3 0 0 0 0,-57 4 220 0 0,23-3-212 0 0,-4-1-17 0 0,16-3-50 0 0,12-7-441 0 0,15 9 433 0 0,1-1 0 0 0,0 1 1 0 0,0 0-1 0 0,0 0 0 0 0,-1-1 1 0 0,1 1-1 0 0,0 0 0 0 0,0-1 1 0 0,0 1-1 0 0,0 0 0 0 0,0 0 1 0 0,0-1-1 0 0,-1 1 0 0 0,1 0 1 0 0,0-1-1 0 0,0 1 0 0 0,0 0 1 0 0,0-1-1 0 0,0 1 0 0 0,0 0 1 0 0,0-1-1 0 0,0 1 0 0 0,1 0 1 0 0,-1-1-1 0 0,0 1 0 0 0,0 0 1 0 0,0 0-1 0 0,0-1 0 0 0,0 1 1 0 0,0 0-1 0 0,1-1 0 0 0,-1 1 1 0 0,0 0-1 0 0,0 0 0 0 0,0-1 1 0 0,1 1-1 0 0,-1 0 0 0 0,0 0 1 0 0,0 0-1 0 0,1-1 0 0 0,-1 1 1 0 0,0 0-1 0 0,0 0 0 0 0,1 0 1 0 0,-1 0-1 0 0,0 0 0 0 0,1 0 1 0 0,-1-1-1 0 0,0 1 0 0 0,1 0 1 0 0,-1 0-1 0 0,0 0 0 0 0,0 0 1 0 0,1 0-1 0 0,-1 0 0 0 0,0 0 1 0 0,1 0-1 0 0,14-3-867 0 0</inkml:trace>
</inkml:ink>
</file>

<file path=ppt/ink/ink6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23:48:56.233"/>
    </inkml:context>
    <inkml:brush xml:id="br0">
      <inkml:brushProperty name="width" value="0.05" units="cm"/>
      <inkml:brushProperty name="height" value="0.05" units="cm"/>
      <inkml:brushProperty name="color" value="#E71224"/>
    </inkml:brush>
  </inkml:definitions>
  <inkml:trace contextRef="#ctx0" brushRef="#br0">105 1 6161 0 0,'-6'8'3645'0'0,"-4"7"-1034"0"0,-4 9-2086 0 0,5-5-204 0 0,1-5-237 0 0,0 0-27 0 0,3-3-10 0 0,2 3 20 0 0,2-3-5 0 0,7 41 309 0 0,8-18-140 0 0,-12-30-215 0 0,0 0 0 0 0,0-1 1 0 0,1 0-1 0 0,0 1 0 0 0,0-1 0 0 0,0 0 0 0 0,0 0 1 0 0,0 0-1 0 0,0-1 0 0 0,1 1 0 0 0,-1-1 0 0 0,6 3 0 0 0,-8-5-11 0 0,0 1 0 0 0,1-1-1 0 0,-1 1 1 0 0,0-1-1 0 0,0 0 1 0 0,1 1-1 0 0,-1-1 1 0 0,0 0-1 0 0,1 0 1 0 0,-1 0 0 0 0,1 0-1 0 0,-1 0 1 0 0,0 0-1 0 0,1 0 1 0 0,-1-1-1 0 0,0 1 1 0 0,0 0-1 0 0,1-1 1 0 0,-1 1 0 0 0,0-1-1 0 0,0 0 1 0 0,1 1-1 0 0,-1-1 1 0 0,1-1-1 0 0,1 0 9 0 0,0-1 0 0 0,-1 0 0 0 0,1 1-1 0 0,-1-1 1 0 0,1 0 0 0 0,-1-1 0 0 0,0 1-1 0 0,3-6 1 0 0,-2 2 5 0 0,-1 1-1 0 0,1-1 0 0 0,-1 0 1 0 0,0 0-1 0 0,-1 0 1 0 0,1 0-1 0 0,-1 0 0 0 0,0-13 1 0 0,-2 13 3 0 0,0 1 0 0 0,-1 0 0 0 0,1-1 0 0 0,-1 1 0 0 0,0 0-1 0 0,0 0 1 0 0,-1 0 0 0 0,0 0 0 0 0,0 1 0 0 0,-1-1 0 0 0,1 1 0 0 0,-1 0 0 0 0,0 0 0 0 0,0 0 0 0 0,-1 0 0 0 0,0 1 0 0 0,-5-5 0 0 0,2 5-295 0 0,1 0 0 0 0,-1 0 0 0 0,0 0 0 0 0,-1 1 0 0 0,1 1 0 0 0,0-1 0 0 0,-1 1 0 0 0,0 1 0 0 0,1-1 0 0 0,-1 2 0 0 0,-17-1 0 0 0,23 1-652 0 0</inkml:trace>
</inkml:ink>
</file>

<file path=ppt/ink/ink6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23:48:56.785"/>
    </inkml:context>
    <inkml:brush xml:id="br0">
      <inkml:brushProperty name="width" value="0.05" units="cm"/>
      <inkml:brushProperty name="height" value="0.05" units="cm"/>
      <inkml:brushProperty name="color" value="#E71224"/>
    </inkml:brush>
  </inkml:definitions>
  <inkml:trace contextRef="#ctx0" brushRef="#br0">48 323 5209 0 0,'-12'-12'444'0'0,"10"9"-204"0"0,0 0 0 0 0,-1 1 0 0 0,1-1 0 0 0,-1 1 0 0 0,0 0 0 0 0,0 0-1 0 0,0 0 1 0 0,-4-2 0 0 0,4 3 1186 0 0,-1 0-777 0 0,4-1 950 0 0,2-15 483 0 0,8-8-214 0 0,6 0-1124 0 0,13-10-798 0 0,0 0-120 0 0,-14 12 672 0 0,-4 4-425 0 0,1-1 0 0 0,1 2 0 0 0,0 0 1 0 0,30-30-1 0 0,-43 47 24 0 0,0 20-96 0 0,-1 8 3 0 0,0-9 0 0 0,0 7 3 0 0,4 15 2 0 0,2-13-7 0 0,0-16-351 0 0,11 14-1942 0 0,-3-15 1227 0 0</inkml:trace>
</inkml:ink>
</file>

<file path=ppt/ink/ink6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23:48:57.449"/>
    </inkml:context>
    <inkml:brush xml:id="br0">
      <inkml:brushProperty name="width" value="0.05" units="cm"/>
      <inkml:brushProperty name="height" value="0.05" units="cm"/>
      <inkml:brushProperty name="color" value="#E71224"/>
    </inkml:brush>
  </inkml:definitions>
  <inkml:trace contextRef="#ctx0" brushRef="#br0">1 62 5545 0 0,'0'-6'4998'0'0,"0"0"-1933"0"0,6-1-2539 0 0,5 2-325 0 0,23-6 353 0 0,55-10 0 0 0,-81 19-553 0 0,0 0 1 0 0,0 1-1 0 0,0 1 0 0 0,0-1 1 0 0,1 1-1 0 0,-1 0 0 0 0,0 1 1 0 0,0 0-1 0 0,0 0 1 0 0,0 1-1 0 0,0 0 0 0 0,-1 0 1 0 0,14 7-1 0 0,-15 8-2996 0 0</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19:05:46.865"/>
    </inkml:context>
    <inkml:brush xml:id="br0">
      <inkml:brushProperty name="width" value="0.05" units="cm"/>
      <inkml:brushProperty name="height" value="0.05" units="cm"/>
    </inkml:brush>
  </inkml:definitions>
  <inkml:trace contextRef="#ctx0" brushRef="#br0">196 256 5657 0 0,'92'-44'1385'0'0,"-91"44"-1299"0"0,0-1 1 0 0,0 1-1 0 0,0-1 1 0 0,0 1-1 0 0,0-1 1 0 0,0 0 0 0 0,-1 1-1 0 0,1-1 1 0 0,0 0-1 0 0,0 0 1 0 0,0 1 0 0 0,-1-1-1 0 0,1 0 1 0 0,0 0-1 0 0,-1 0 1 0 0,1 0-1 0 0,-1 0 1 0 0,1 0 0 0 0,-1 0-1 0 0,0 0 1 0 0,1-1-1 0 0,-1 1 1 0 0,0 0 0 0 0,0 0-1 0 0,0 0 1 0 0,0 0-1 0 0,1 0 1 0 0,-2 0 0 0 0,1-1-1 0 0,0 1 1 0 0,0 0-1 0 0,0 0 1 0 0,0 0-1 0 0,-1 0 1 0 0,1 0 0 0 0,-1-2-1 0 0,-22-26 1272 0 0,19 25-1253 0 0,2 2-49 0 0,-1 1 1 0 0,1-1 0 0 0,-1 0-1 0 0,1 1 1 0 0,-1-1 0 0 0,0 1-1 0 0,0 0 1 0 0,0 0 0 0 0,1 0-1 0 0,-1 0 1 0 0,0 0 0 0 0,-1 1-1 0 0,1-1 1 0 0,0 1 0 0 0,0 0-1 0 0,0 0 1 0 0,0 0 0 0 0,0 0-1 0 0,0 0 1 0 0,0 1 0 0 0,0 0-1 0 0,0-1 1 0 0,0 1-1 0 0,0 0 1 0 0,0 0 0 0 0,0 1-1 0 0,-3 1 1 0 0,-6 3 27 0 0,-1 1 0 0 0,1 0 1 0 0,1 0-1 0 0,-18 16 0 0 0,17-13-41 0 0,1 0 1 0 0,1 1-1 0 0,0 0 0 0 0,0 1 1 0 0,1 0-1 0 0,1 1 1 0 0,0 0-1 0 0,-11 25 0 0 0,15-31-31 0 0,2 1-1 0 0,-1 0 0 0 0,1 0 0 0 0,0 0 0 0 0,1 1 0 0 0,-1-1 0 0 0,2 0 0 0 0,-1 0 1 0 0,1 1-1 0 0,1-1 0 0 0,-1 0 0 0 0,1 1 0 0 0,1-1 0 0 0,0 0 0 0 0,0 0 0 0 0,0 0 1 0 0,6 12-1 0 0,-5-15-8 0 0,0-1-1 0 0,0 1 1 0 0,1-1 0 0 0,-1 0 0 0 0,1 0 0 0 0,0-1-1 0 0,0 1 1 0 0,1-1 0 0 0,-1 0 0 0 0,0 0 0 0 0,1 0-1 0 0,0 0 1 0 0,0-1 0 0 0,6 2 0 0 0,-7-2-6 0 0,0-1 1 0 0,1 1 0 0 0,-1-1-1 0 0,0 0 1 0 0,1-1 0 0 0,-1 1-1 0 0,1-1 1 0 0,-1 0 0 0 0,8-1-1 0 0,-10 1-1 0 0,1-1 0 0 0,-1 1-1 0 0,0-1 1 0 0,0 0 0 0 0,1 1-1 0 0,-1-1 1 0 0,0 0 0 0 0,0-1-1 0 0,0 1 1 0 0,0 0 0 0 0,2-3-1 0 0,15-12-160 0 0,-1-1 0 0 0,28-37 1 0 0,-40 46 93 0 0,-1-1 0 0 0,0 1 1 0 0,0-2-1 0 0,6-16 0 0 0,-1-23-46 0 0,-8 4 80 0 0,-1 8 18 0 0,3 27-25 0 0,-1 8 11 0 0,-1-10-1 0 0,-2 12 17 0 0,1 0-6 0 0,-2-1 18 0 0,3 6 3 0 0,4 5-7 0 0,11 22 34 0 0,5 13 12 0 0,-8-19-19 0 0,-8-12 46 0 0,1-1 0 0 0,1 0 0 0 0,0-1 0 0 0,1 1 0 0 0,18 18 0 0 0,-21-24-24 0 0,16 16 60 0 0,-5-10-12 0 0,-11-10-78 0 0,1-6 77 0 0,-5-1-17 0 0,-2 0-25 0 0,1 0-6 0 0,-1 1-19 0 0,0-10 65 0 0,11-38 27 0 0,-2 36-66 0 0,-8 13-46 0 0,0 1 1 0 0,0 0-1 0 0,0 0 1 0 0,0 0-1 0 0,0 0 1 0 0,-1-1-1 0 0,1 1 1 0 0,0 0 0 0 0,-1-1-1 0 0,1 1 1 0 0,-1-1-1 0 0,0 1 1 0 0,1-1-1 0 0,-1 1 1 0 0,0 0-1 0 0,0-3 1 0 0,1 1-1 0 0,1-4 7 0 0,7-12 31 0 0,-3 9-16 0 0,-4 4-16 0 0,11-47 72 0 0,-11 39-58 0 0,1-10 30 0 0,-7-4 35 0 0,1-1 28 0 0,3-3-44 0 0,-1 21-33 0 0,1 0 0 0 0,1 0-1 0 0,0 0 1 0 0,0 1 0 0 0,3-14-1 0 0,-3 21-39 0 0,0 0 0 0 0,0 0-1 0 0,1 0 1 0 0,-1 1-1 0 0,1-1 1 0 0,-1 0 0 0 0,1 1-1 0 0,0-1 1 0 0,0 1-1 0 0,0-1 1 0 0,0 1 0 0 0,1 0-1 0 0,-1 0 1 0 0,0 0 0 0 0,1 0-1 0 0,0 1 1 0 0,-1-1-1 0 0,1 0 1 0 0,0 1 0 0 0,0 0-1 0 0,0 0 1 0 0,5-2 0 0 0,-1 2-135 0 0,0 1 0 0 0,0 0 0 0 0,0 0 0 0 0,0 0 0 0 0,0 1 0 0 0,0 0 0 0 0,0 0 1 0 0,0 1-1 0 0,-1-1 0 0 0,1 1 0 0 0,0 1 0 0 0,-1 0 0 0 0,8 4 0 0 0,27 8-2007 0 0,-23-11-2839 0 0</inkml:trace>
</inkml:ink>
</file>

<file path=ppt/ink/ink6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23:48:57.820"/>
    </inkml:context>
    <inkml:brush xml:id="br0">
      <inkml:brushProperty name="width" value="0.05" units="cm"/>
      <inkml:brushProperty name="height" value="0.05" units="cm"/>
      <inkml:brushProperty name="color" value="#E71224"/>
    </inkml:brush>
  </inkml:definitions>
  <inkml:trace contextRef="#ctx0" brushRef="#br0">4 5 9466 0 0,'-3'-5'3386'0'0,"8"6"-3247"0"0,48 8 737 0 0,20-3-518 0 0,-37-8 81 0 0,-11 2-431 0 0,-21 1-118 0 0,0-1-1 0 0,1 0 0 0 0,-1 0 1 0 0,0 0-1 0 0,1-1 0 0 0,-1 1 1 0 0,0-1-1 0 0,0 0 0 0 0,8-3 1 0 0,-5 1-389 0 0</inkml:trace>
</inkml:ink>
</file>

<file path=ppt/ink/ink6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23:49:07.956"/>
    </inkml:context>
    <inkml:brush xml:id="br0">
      <inkml:brushProperty name="width" value="0.05" units="cm"/>
      <inkml:brushProperty name="height" value="0.05" units="cm"/>
      <inkml:brushProperty name="color" value="#E71224"/>
    </inkml:brush>
  </inkml:definitions>
  <inkml:trace contextRef="#ctx0" brushRef="#br0">347 0 2248 0 0,'71'4'2170'0'0,"-64"-3"-791"0"0,-4 0-401 0 0,-8-1-817 0 0,0 1-234 0 0,1 0 59 0 0,2-1 181 0 0,-24 10-144 0 0,-13 8-19 0 0,-15 7 37 0 0,-17 8-28 0 0,-28 25-27 0 0,-14 7-65 0 0,114-63 71 0 0,-3 2 0 0 0,5-3 12 0 0,39-4 29 0 0,22-10 11 0 0,4-1-6 0 0,-32 8-20 0 0,51-16 0 0 0,-7-3 10 0 0,-7 1 31 0 0,2 12 259 0 0,-51 10-176 0 0,-36 9 1159 0 0,-23 17-1089 0 0,10-7-165 0 0,-86 54 154 0 0,13-10-138 0 0,34-18 69 0 0,30-17 41 0 0,-52 52 1 0 0,71-63-101 0 0,-2 1-22 0 0,-21 22 43 0 0,19-6-49 0 0,19-32-45 0 0,-1 2 2 0 0,0 0 0 0 0,0-1 1 0 0,1 1-1 0 0,-1 0 0 0 0,0-1 0 0 0,1 1 1 0 0,-1 0-1 0 0,1 0 0 0 0,0 0 0 0 0,-1-1 1 0 0,1 1-1 0 0,0 0 0 0 0,0 0 0 0 0,0 2 1 0 0,13 7 14 0 0,5-3-18 0 0,-10-6 2 0 0,-1 0 0 0 0,1 0 0 0 0,0-1 0 0 0,0 0 0 0 0,0-1-1 0 0,9 1 1 0 0,31-4 15 0 0,-20 2-8 0 0,-9 0-4 0 0,98 5 11 0 0,-38 2-12 0 0,-59-4-5 0 0,2 7 1 0 0,-12-4-1 0 0,-5-4-1 0 0,-6-1-60 0 0,1 0 0 0 0,-1 0 0 0 0,1 0 0 0 0,0 1 0 0 0,-1-1-1 0 0,1 0 1 0 0,0 0 0 0 0,-1 0 0 0 0,1 0 0 0 0,0 0 0 0 0,-1 1 0 0 0,1-1-1 0 0,0 0 1 0 0,0 0 0 0 0,-1 0 0 0 0,1 1 0 0 0,0-1 0 0 0,0 0 0 0 0,-1 0-1 0 0,1 1 1 0 0,0-1 0 0 0,0 0 0 0 0,-1 1 0 0 0,1-1 0 0 0,0 0 0 0 0,0 1 0 0 0,0-1-1 0 0,0 0 1 0 0,0 1 0 0 0,0-1 0 0 0,0 0 0 0 0,0 1 0 0 0,-1-1 0 0 0,1 1-1 0 0,-1 8-882 0 0</inkml:trace>
</inkml:ink>
</file>

<file path=ppt/ink/ink6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23:49:08.522"/>
    </inkml:context>
    <inkml:brush xml:id="br0">
      <inkml:brushProperty name="width" value="0.05" units="cm"/>
      <inkml:brushProperty name="height" value="0.05" units="cm"/>
      <inkml:brushProperty name="color" value="#E71224"/>
    </inkml:brush>
  </inkml:definitions>
  <inkml:trace contextRef="#ctx0" brushRef="#br0">21 170 1640 0 0,'-8'-44'661'0'0,"-4"-39"3045"0"0,13 75-3430 0 0,4-1 56 0 0,1-8 700 0 0,-5 12-751 0 0,0 2 32 0 0,-1 2 233 0 0,7 16-320 0 0,3 8-104 0 0,-1-11-87 0 0,-6-8-23 0 0,0-1 0 0 0,0 1-1 0 0,-1 0 1 0 0,1 0 0 0 0,-1 1-1 0 0,0-1 1 0 0,0 0 0 0 0,-1 1 0 0 0,1-1-1 0 0,-1 1 1 0 0,0 0 0 0 0,0-1-1 0 0,0 7 1 0 0,1 23 145 0 0,1-1 0 0 0,10 40 0 0 0,-9-56-104 0 0,1 0-1 0 0,14 31 1 0 0,10-2 57 0 0,-23-39-87 0 0,0-1 1 0 0,1 1-1 0 0,0-1 1 0 0,0 0-1 0 0,1 0 1 0 0,13 7 0 0 0,-17-11-182 0 0,1 1 1 0 0,0-1 0 0 0,0 0 0 0 0,0 0-1 0 0,0 0 1 0 0,0-1 0 0 0,0 0 0 0 0,0 0 0 0 0,1 0-1 0 0,-1-1 1 0 0,0 1 0 0 0,1-1 0 0 0,6-1-1 0 0,-4-2-708 0 0</inkml:trace>
</inkml:ink>
</file>

<file path=ppt/ink/ink6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23:49:08.909"/>
    </inkml:context>
    <inkml:brush xml:id="br0">
      <inkml:brushProperty name="width" value="0.05" units="cm"/>
      <inkml:brushProperty name="height" value="0.05" units="cm"/>
      <inkml:brushProperty name="color" value="#E71224"/>
    </inkml:brush>
  </inkml:definitions>
  <inkml:trace contextRef="#ctx0" brushRef="#br0">69 102 5481 0 0,'-36'-78'1346'0'0,"21"56"792"0"0,15 22-2118 0 0,0 0 1 0 0,0 0 0 0 0,0-1 0 0 0,0 1 0 0 0,-1 0 0 0 0,1 0 0 0 0,0 0 0 0 0,0 0 0 0 0,0 0 0 0 0,0 0 0 0 0,0 0 0 0 0,-1 0 0 0 0,1 0 0 0 0,0 0 0 0 0,0 0 0 0 0,0 0 0 0 0,0 0 0 0 0,-1 0 0 0 0,1 0 0 0 0,0 0 0 0 0,0 0 0 0 0,0 0 0 0 0,-1 0 0 0 0,1 0 0 0 0,0 0 0 0 0,0 0 0 0 0,0 0 0 0 0,0 0 0 0 0,-1 0 0 0 0,1 0 0 0 0,0 0 0 0 0,0 0 0 0 0,0 0 0 0 0,0 0 0 0 0,0 0 0 0 0,-1 0 0 0 0,1 1 0 0 0,0-1 0 0 0,0 0 0 0 0,0 0-1 0 0,0 0 1 0 0,0 0 0 0 0,0 0 0 0 0,0 1 0 0 0,0-1 0 0 0,-1 0 0 0 0,1 0 0 0 0,0 0 0 0 0,0 0 0 0 0,0 1 0 0 0,0-1 0 0 0,0 0 0 0 0,-1 32 207 0 0,-4 192-19 0 0,1 35 279 0 0,5-237-512 0 0,1 0 0 0 0,1 0 0 0 0,1-1-1 0 0,10 29 1 0 0,0-19-1258 0 0,-14-31 1246 0 0,0 0 0 0 0,0 0-1 0 0,0 0 1 0 0,0 1 0 0 0,0-1 0 0 0,0 0-1 0 0,0 0 1 0 0,0 0 0 0 0,0 1 0 0 0,1-1-1 0 0,-1 0 1 0 0,0 0 0 0 0,0 0 0 0 0,0 0-1 0 0,0 1 1 0 0,0-1 0 0 0,1 0 0 0 0,-1 0-1 0 0,0 0 1 0 0,0 0 0 0 0,0 0 0 0 0,0 0-1 0 0,1 1 1 0 0,-1-1 0 0 0,0 0 0 0 0,0 0-1 0 0,0 0 1 0 0,1 0 0 0 0,-1 0 0 0 0,0 0-1 0 0,0 0 1 0 0,0 0 0 0 0,1 0 0 0 0,-1 0-1 0 0,0 0 1 0 0,0 0 0 0 0,0 0 0 0 0,1 0-1 0 0,-1 0 1 0 0,0 0 0 0 0,0 0 0 0 0,0 0-1 0 0,1 0 1 0 0,-1-1 0 0 0,0 1 0 0 0,0 0-1 0 0,0 0 1 0 0,1 0 0 0 0,-1 0 0 0 0,0-2-676 0 0</inkml:trace>
</inkml:ink>
</file>

<file path=ppt/ink/ink6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23:49:09.238"/>
    </inkml:context>
    <inkml:brush xml:id="br0">
      <inkml:brushProperty name="width" value="0.05" units="cm"/>
      <inkml:brushProperty name="height" value="0.05" units="cm"/>
      <inkml:brushProperty name="color" value="#E71224"/>
    </inkml:brush>
  </inkml:definitions>
  <inkml:trace contextRef="#ctx0" brushRef="#br0">133 143 5457 0 0,'-2'-5'3273'0'0,"-3"13"-2661"0"0,-7 20-824 0 0,2-5 312 0 0,-1 0 0 0 0,-15 24 1 0 0,11-22 159 0 0,1 1-1 0 0,-16 42 1 0 0,29-64-242 0 0,-1 0-1 0 0,1 0 1 0 0,0 0-1 0 0,0 0 0 0 0,0 0 1 0 0,1 0-1 0 0,0 0 1 0 0,-1 1-1 0 0,1-1 1 0 0,1 0-1 0 0,-1 0 1 0 0,1 0-1 0 0,-1 0 0 0 0,3 5 1 0 0,-2-7-13 0 0,0 1 0 0 0,0-1-1 0 0,1 0 1 0 0,-1 1 0 0 0,1-1 0 0 0,0 0 0 0 0,0 0 0 0 0,0 0-1 0 0,0 0 1 0 0,0 0 0 0 0,4 2 0 0 0,23 10 37 0 0,35 3 23 0 0,-36-13-42 0 0,-9-1-15 0 0,8 1 26 0 0,-20-3-101 0 0,0 0 1 0 0,0 0-1 0 0,0 0 1 0 0,0-1 0 0 0,0 0-1 0 0,0 0 1 0 0,0 0-1 0 0,1-1 1 0 0,-2-1-1 0 0,1 1 1 0 0,0-1 0 0 0,12-5-1 0 0,11-6-1045 0 0,2-2-2893 0 0</inkml:trace>
  <inkml:trace contextRef="#ctx0" brushRef="#br0" timeOffset="1">122 9 5001 0 0,'-1'-7'5009'0'0,"-1"5"-4985"0"0,2 7-16 0 0</inkml:trace>
</inkml:ink>
</file>

<file path=ppt/ink/ink6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23:49:11.308"/>
    </inkml:context>
    <inkml:brush xml:id="br0">
      <inkml:brushProperty name="width" value="0.05" units="cm"/>
      <inkml:brushProperty name="height" value="0.05" units="cm"/>
      <inkml:brushProperty name="color" value="#E71224"/>
    </inkml:brush>
  </inkml:definitions>
  <inkml:trace contextRef="#ctx0" brushRef="#br0">1 1 4089 0 0,'4'57'333'0'0,"1"-51"-272"0"0,6-5 10 0 0,12-11 44 0 0,-15 6-26 0 0,21-3 38 0 0,1 1-1 0 0,0 1 0 0 0,0 2 1 0 0,0 1-1 0 0,0 1 0 0 0,54 5 1 0 0,-83-4-128 0 0,0 0 1 0 0,1 0-1 0 0,-1 0 1 0 0,1 0-1 0 0,-1 0 1 0 0,0 0-1 0 0,1 0 0 0 0,-1 1 1 0 0,0-1-1 0 0,1 0 1 0 0,-1 1-1 0 0,0-1 1 0 0,0 1-1 0 0,1-1 1 0 0,-1 1-1 0 0,0-1 1 0 0,0 1-1 0 0,0 0 0 0 0,0 0 1 0 0,0 0-1 0 0,0 0 1 0 0,0 0-1 0 0,0-1 1 0 0,2 3-1 0 0,2 2-59 0 0</inkml:trace>
</inkml:ink>
</file>

<file path=ppt/ink/ink6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23:49:11.665"/>
    </inkml:context>
    <inkml:brush xml:id="br0">
      <inkml:brushProperty name="width" value="0.05" units="cm"/>
      <inkml:brushProperty name="height" value="0.05" units="cm"/>
      <inkml:brushProperty name="color" value="#E71224"/>
    </inkml:brush>
  </inkml:definitions>
  <inkml:trace contextRef="#ctx0" brushRef="#br0">0 1 2048 0 0,'8'9'688'0'0,"0"2"159"0"0,2 8 236 0 0,-2 15 371 0 0,-2 21 105 0 0,4 19-545 0 0,-5-52-786 0 0,1 0 0 0 0,13 30 1 0 0,-16-45-197 0 0,0-1 1 0 0,0 0 0 0 0,1 0 0 0 0,0 0-1 0 0,0 0 1 0 0,1-1 0 0 0,-1 1 0 0 0,1-1-1 0 0,0 0 1 0 0,1-1 0 0 0,-1 1 0 0 0,8 3-1 0 0,-4-2-18 0 0,-8-4-35 0 0,0-1-1 0 0,1 0 1 0 0,-1 0-1 0 0,1 0 1 0 0,-1 0-1 0 0,1 0 1 0 0,0 0-1 0 0,-1 0 1 0 0,1 0-1 0 0,0 0 1 0 0,-1-1-1 0 0,1 1 1 0 0,0-1-1 0 0,0 0 1 0 0,0 1-1 0 0,0-1 1 0 0,-1 0-1 0 0,1 0 1 0 0,0 0-1 0 0,3 0 1 0 0,-9-9-3366 0 0</inkml:trace>
</inkml:ink>
</file>

<file path=ppt/ink/ink6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23:49:12.152"/>
    </inkml:context>
    <inkml:brush xml:id="br0">
      <inkml:brushProperty name="width" value="0.05" units="cm"/>
      <inkml:brushProperty name="height" value="0.05" units="cm"/>
      <inkml:brushProperty name="color" value="#E71224"/>
    </inkml:brush>
  </inkml:definitions>
  <inkml:trace contextRef="#ctx0" brushRef="#br0">23 236 2032 0 0,'-4'-7'461'0'0,"1"0"-1"0"0,0 0 0 0 0,0 0 0 0 0,1-1 0 0 0,0 1 0 0 0,0 0 0 0 0,0-1 0 0 0,1 0 0 0 0,1 1 0 0 0,-1-10 1 0 0,1 13-407 0 0,1 0 0 0 0,-1 0 0 0 0,1 0 0 0 0,0 0 0 0 0,0 0 0 0 0,1 0 0 0 0,-1 0 0 0 0,1 0 0 0 0,0 0 1 0 0,0 1-1 0 0,0-1 0 0 0,0 1 0 0 0,1-1 0 0 0,-1 1 0 0 0,1 0 0 0 0,0 0 0 0 0,0 0 0 0 0,0 0 1 0 0,0 1-1 0 0,6-4 0 0 0,3-2-10 0 0,0 1 0 0 0,1 0 0 0 0,0 1 0 0 0,0 0 1 0 0,0 1-1 0 0,1 1 0 0 0,0 0 0 0 0,25-3 0 0 0,-38 7-44 0 0,79-11 94 0 0,-24 7-58 0 0,-2 5-20 0 0,-20 4-18 0 0,0 4 7 0 0,12 10 13 0 0,-41-17-12 0 0,-1 1 0 0 0,1 1 0 0 0,-1-1 0 0 0,0 0 0 0 0,0 1 0 0 0,6 8 0 0 0,7 17 41 0 0,-9 1-19 0 0,-11 10 12 0 0,1-32-31 0 0,0 0-1 0 0,-1 1 1 0 0,0-1-1 0 0,0 0 1 0 0,-5 7-1 0 0,-6 7 4 0 0,-33 34 39 0 0,37-47-46 0 0,1 1-1 0 0,1 0 1 0 0,0 1 0 0 0,-9 14 0 0 0,16-24-5 0 0,1-1 0 0 0,0 1 0 0 0,-1 0 1 0 0,1-1-1 0 0,0 1 0 0 0,0 0 1 0 0,-1-1-1 0 0,1 1 0 0 0,0 0 0 0 0,0-1 1 0 0,0 1-1 0 0,0 0 0 0 0,0 0 1 0 0,0-1-1 0 0,0 1 0 0 0,0 0 0 0 0,0-1 1 0 0,0 1-1 0 0,0 0 0 0 0,1 0 0 0 0,-1-1 1 0 0,0 1-1 0 0,0 0 0 0 0,1-1 1 0 0,-1 1-1 0 0,1-1 0 0 0,-1 1 0 0 0,0 0 1 0 0,1-1-1 0 0,-1 1 0 0 0,1-1 1 0 0,-1 1-1 0 0,1-1 0 0 0,0 1 0 0 0,27 12-11 0 0,-12-6-6 0 0,-2 0 0 0 0,0 2 0 0 0,-1-1 0 0 0,0 1 0 0 0,13 13 0 0 0,-23-20 14 0 0,-1 1 0 0 0,1-1 0 0 0,-1 1 0 0 0,0 0 0 0 0,0 0 0 0 0,0 0 0 0 0,0 0 0 0 0,0 0 0 0 0,-1 1 0 0 0,1-1 0 0 0,0 5 0 0 0,-1-6 1 0 0,-1 0 1 0 0,0 0 0 0 0,0 0 0 0 0,0 0-1 0 0,0 0 1 0 0,0 0 0 0 0,-1 0 0 0 0,1-1 0 0 0,0 1-1 0 0,-1 0 1 0 0,0 0 0 0 0,1 0 0 0 0,-1 0 0 0 0,0-1-1 0 0,0 1 1 0 0,0 0 0 0 0,0-1 0 0 0,0 1-1 0 0,0-1 1 0 0,-1 1 0 0 0,1-1 0 0 0,-3 3 0 0 0,-7 5 3 0 0,-9 1 19 0 0,-36 8 67 0 0,37-12-61 0 0,-8 0 64 0 0,1-2 0 0 0,-1 0 0 0 0,-36 0-1 0 0,-19 3 113 0 0,75-6-180 0 0,5 0-86 0 0,0-1 0 0 0,0 1 0 0 0,0-1 0 0 0,-1 0 1 0 0,1 1-1 0 0,0-1 0 0 0,0 0 0 0 0,0 0 0 0 0,0 0 1 0 0,-1-1-1 0 0,1 1 0 0 0,0 0 0 0 0,-2-1 1 0 0,2-3-176 0 0,2 2 13 0 0</inkml:trace>
</inkml:ink>
</file>

<file path=ppt/ink/ink6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23:49:12.509"/>
    </inkml:context>
    <inkml:brush xml:id="br0">
      <inkml:brushProperty name="width" value="0.05" units="cm"/>
      <inkml:brushProperty name="height" value="0.05" units="cm"/>
      <inkml:brushProperty name="color" value="#E71224"/>
    </inkml:brush>
  </inkml:definitions>
  <inkml:trace contextRef="#ctx0" brushRef="#br0">1 15 4465 0 0,'1'-3'2113'0'0,"-1"3"-2049"0"0,1-1 0 0 0,-1 1 1 0 0,0 0-1 0 0,0 0 0 0 0,0-1 0 0 0,0 1 1 0 0,1 0-1 0 0,-1 0 0 0 0,0-1 0 0 0,0 1 1 0 0,0 0-1 0 0,0-1 0 0 0,0 1 0 0 0,0 0 0 0 0,0-1 1 0 0,0 1-1 0 0,0 0 0 0 0,0-1 0 0 0,0 1 1 0 0,0 0-1 0 0,0 0 0 0 0,0-1 0 0 0,0 1 1 0 0,0 0-1 0 0,0-1 0 0 0,-1 1 0 0 0,1 0 1 0 0,0 0-1 0 0,0-1 0 0 0,0 1 0 0 0,0 0 0 0 0,-1 0 1 0 0,1-1-1 0 0,0 1 0 0 0,0 0 0 0 0,0 0 1 0 0,-1-1-1 0 0,1 1 0 0 0,-1 0 0 0 0,1 0-26 0 0,4 23 59 0 0,1 8-46 0 0,3 12-70 0 0,-5-9 30 0 0,5 28 7 0 0,-6-50-17 0 0,0 0 1 0 0,0 0 0 0 0,-1 0 0 0 0,-1 0 0 0 0,0 0 0 0 0,-2 20-1 0 0,-19 25-1136 0 0,22-46 661 0 0</inkml:trace>
</inkml:ink>
</file>

<file path=ppt/ink/ink6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23:49:12.955"/>
    </inkml:context>
    <inkml:brush xml:id="br0">
      <inkml:brushProperty name="width" value="0.05" units="cm"/>
      <inkml:brushProperty name="height" value="0.05" units="cm"/>
      <inkml:brushProperty name="color" value="#E71224"/>
    </inkml:brush>
  </inkml:definitions>
  <inkml:trace contextRef="#ctx0" brushRef="#br0">368 105 3153 0 0,'54'-79'800'0'0,"-37"53"1157"0"0,-23 27-1232 0 0,-5 4-716 0 0,-3 2 121 0 0,-1 0 1 0 0,1 1-1 0 0,1 1 1 0 0,0 0-1 0 0,-21 19 0 0 0,14-11 7 0 0,-6 3-6 0 0,1 1-1 0 0,2 1 1 0 0,0 1 0 0 0,-28 37-1 0 0,41-46-114 0 0,-2 4 9 0 0,6-10-8 0 0,1 1 1 0 0,1-1-1 0 0,-1 1 0 0 0,1-1 1 0 0,-3 12-1 0 0,3-3 16 0 0,0-7-17 0 0,0-2 3 0 0,6 3 83 0 0,-2-11-24 0 0,17 4-26 0 0,-6-1-50 0 0,1-1 1 0 0,-1 0-1 0 0,1-1 1 0 0,0 0-1 0 0,-1-1 1 0 0,1-1-1 0 0,0 0 1 0 0,-1 0 0 0 0,1-1-1 0 0,-1 0 1 0 0,20-8-1 0 0,-13 5-4 0 0,29-10 7 0 0,-24 1-15 0 0,-16 2-8 0 0,-4 3-12 0 0,-3 9 28 0 0,0 0-1 0 0,1 0 1 0 0,-1 0-1 0 0,0-1 1 0 0,0 1-1 0 0,0 0 1 0 0,0 0-1 0 0,0 0 1 0 0,1-1-1 0 0,-1 1 1 0 0,0 0-1 0 0,0 0 1 0 0,0 0-1 0 0,0-1 1 0 0,0 1-1 0 0,0 0 1 0 0,0 0-1 0 0,0-1 1 0 0,0 1-1 0 0,0 0 1 0 0,0 0-1 0 0,0-1 0 0 0,0 1 1 0 0,0 0-1 0 0,0-1 1 0 0,0 1-1 0 0,0 0 1 0 0,0 0-1 0 0,0 0 1 0 0,0-1-1 0 0,0 1 1 0 0,0 0-1 0 0,0 0 1 0 0,-1-1-1 0 0,1 1 1 0 0,0 0-1 0 0,0 0 1 0 0,0 0-1 0 0,0-1 1 0 0,-1 1-1 0 0,1 0 1 0 0,0 0-1 0 0,0 0 1 0 0,0 0-1 0 0,-1-1 1 0 0,-14 5-32 0 0,-4 4 53 0 0,-75 34-21 0 0,26-8-1 0 0,1 2-4 0 0,24-11 1 0 0,40-23 6 0 0,-1 0 0 0 0,1 0-1 0 0,-1 1 1 0 0,1-1 0 0 0,0 1-1 0 0,0-1 1 0 0,0 1-1 0 0,0 0 1 0 0,0 0 0 0 0,1 0-1 0 0,-1 1 1 0 0,1-1 0 0 0,0 0-1 0 0,0 1 1 0 0,0 0-1 0 0,1-1 1 0 0,-1 1 0 0 0,1 0-1 0 0,0 0 1 0 0,0 0-1 0 0,0 0 1 0 0,1 0 0 0 0,-1 0-1 0 0,1 0 1 0 0,0 0 0 0 0,0 0-1 0 0,1 7 1 0 0,0-9 5 0 0,-1 0 1 0 0,0 0 0 0 0,1-1-1 0 0,-1 1 1 0 0,1 0 0 0 0,0-1-1 0 0,0 1 1 0 0,-1-1-1 0 0,1 1 1 0 0,0-1 0 0 0,0 1-1 0 0,0-1 1 0 0,1 1 0 0 0,-1-1-1 0 0,0 0 1 0 0,1 0 0 0 0,-1 0-1 0 0,0 0 1 0 0,3 2-1 0 0,0-2 17 0 0,0 0 0 0 0,0 0 0 0 0,0-1-1 0 0,0 1 1 0 0,0-1 0 0 0,0 0-1 0 0,0 0 1 0 0,7-1 0 0 0,45-5 268 0 0,83-20 0 0 0,-84 14-921 0 0,103-10 0 0 0,-84 17-382 0 0,-40 9 507 0 0</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19:05:47.247"/>
    </inkml:context>
    <inkml:brush xml:id="br0">
      <inkml:brushProperty name="width" value="0.05" units="cm"/>
      <inkml:brushProperty name="height" value="0.05" units="cm"/>
    </inkml:brush>
  </inkml:definitions>
  <inkml:trace contextRef="#ctx0" brushRef="#br0">21 143 7490 0 0,'-12'107'1465'0'0,"3"-79"1032"0"0,11-30-1904 0 0,7-1-787 0 0,27-10 371 0 0,6-9-21 0 0,-23 7-45 0 0,-1-6 52 0 0,5-4 127 0 0,-4 9-170 0 0,4-12 103 0 0,12-10 76 0 0,-20 19-186 0 0,-11-14 20 0 0,-4 30-121 0 0,0 0 0 0 0,0 1 0 0 0,0-1 0 0 0,0 1 0 0 0,1-1 0 0 0,-1 0 0 0 0,1 1-1 0 0,0-1 1 0 0,0 1 0 0 0,-1-1 0 0 0,2 1 0 0 0,1-5 0 0 0,-3 7-10 0 0,0 0 0 0 0,0 0 0 0 0,0 0 0 0 0,-1 0 1 0 0,1 1-1 0 0,0-1 0 0 0,0 0 0 0 0,0 0 0 0 0,0 0 0 0 0,0 0 0 0 0,-1 0 0 0 0,1 0 1 0 0,0 0-1 0 0,0 0 0 0 0,0 0 0 0 0,0 0 0 0 0,0 0 0 0 0,0 0 0 0 0,-1 0 1 0 0,1 0-1 0 0,0 0 0 0 0,0 0 0 0 0,0 0 0 0 0,0-1 0 0 0,0 1 0 0 0,-1 0 0 0 0,1 0 1 0 0,0 0-1 0 0,0 0 0 0 0,0 0 0 0 0,0 0 0 0 0,0 0 0 0 0,0 0 0 0 0,0 0 0 0 0,-1-1 1 0 0,1 1-1 0 0,0 0 0 0 0,0 0 0 0 0,0 0 0 0 0,0 0 0 0 0,0 0 0 0 0,0 0 0 0 0,0-1 1 0 0,0 1-1 0 0,0 0 0 0 0,0 0 0 0 0,0 0 0 0 0,0 0 0 0 0,0 0 0 0 0,0 0 1 0 0,0-1-1 0 0,0 1 0 0 0,0 0 0 0 0,0 0 0 0 0,0 0 0 0 0,0 0 0 0 0,0 0 0 0 0,0-1 1 0 0,0 1-1 0 0,0 0 0 0 0,0 0 0 0 0,0 0 0 0 0,0 0 0 0 0,0 0 0 0 0,1-1 0 0 0,-15 10 274 0 0,-29 49-90 0 0,0 0-76 0 0,40-51-89 0 0,0-1 0 0 0,0 1 0 0 0,1 0 0 0 0,0 0 0 0 0,-2 9-1 0 0,-2 31 203 0 0,6-38-156 0 0,0 0-1 0 0,0 0 0 0 0,1 0 1 0 0,0 0-1 0 0,3 13 0 0 0,-2-16-41 0 0,0-1-1 0 0,0 0 0 0 0,0 0 1 0 0,0 1-1 0 0,1-1 1 0 0,0-1-1 0 0,0 1 0 0 0,0 0 1 0 0,1-1-1 0 0,0 0 1 0 0,0 1-1 0 0,0-2 0 0 0,0 1 1 0 0,0 0-1 0 0,1-1 1 0 0,0 0-1 0 0,-1 0 0 0 0,10 4 1 0 0,38 12 80 0 0,-39-16-35 0 0,1 0 0 0 0,-1-1 0 0 0,27 0 1 0 0,45-11-167 0 0,-26-4-466 0 0,-24 5 413 0 0,-19 5 60 0 0,1-1-1 0 0,-1 0 1 0 0,0-1-1 0 0,0-1 1 0 0,24-13-1 0 0,-12 0-486 0 0</inkml:trace>
</inkml:ink>
</file>

<file path=ppt/ink/ink6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23:49:13.321"/>
    </inkml:context>
    <inkml:brush xml:id="br0">
      <inkml:brushProperty name="width" value="0.05" units="cm"/>
      <inkml:brushProperty name="height" value="0.05" units="cm"/>
      <inkml:brushProperty name="color" value="#E71224"/>
    </inkml:brush>
  </inkml:definitions>
  <inkml:trace contextRef="#ctx0" brushRef="#br0">383 119 5969 0 0,'56'-83'2123'0'0,"-50"60"-1489"0"0,-15 12-260 0 0,8 11-351 0 0,0 0-1 0 0,0-1 0 0 0,0 1 1 0 0,-1 0-1 0 0,1 0 1 0 0,0 0-1 0 0,0 0 0 0 0,0 0 1 0 0,0 0-1 0 0,-1 0 0 0 0,1 0 1 0 0,0 1-1 0 0,0-1 0 0 0,0 0 1 0 0,0 1-1 0 0,0-1 0 0 0,-1 1 1 0 0,1-1-1 0 0,-2 2 0 0 0,-70 91 285 0 0,-27 55-340 0 0,60-87 69 0 0,27-41-20 0 0,0-1 0 0 0,-1-1 0 0 0,-1 0 0 0 0,-31 29 0 0 0,34-40 6 0 0,-14 0-815 0 0,10-5 301 0 0,6-3 417 0 0,-11-4-1631 0 0,10 2-1498 0 0</inkml:trace>
</inkml:ink>
</file>

<file path=ppt/ink/ink6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23:49:13.659"/>
    </inkml:context>
    <inkml:brush xml:id="br0">
      <inkml:brushProperty name="width" value="0.05" units="cm"/>
      <inkml:brushProperty name="height" value="0.05" units="cm"/>
      <inkml:brushProperty name="color" value="#E71224"/>
    </inkml:brush>
  </inkml:definitions>
  <inkml:trace contextRef="#ctx0" brushRef="#br0">0 52 4913 0 0,'2'-18'2086'0'0,"3"-11"-1134"0"0,4 25-866 0 0,8 14 201 0 0,12 24-227 0 0,-12-7-60 0 0,1 3 18 0 0,-6-13-4 0 0,19 24 45 0 0,-17-25-28 0 0,-4-6-7 0 0,31 27 151 0 0,26 7-741 0 0,-7-6-365 0 0,-40-25 172 0 0</inkml:trace>
</inkml:ink>
</file>

<file path=ppt/ink/ink6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23:49:13.992"/>
    </inkml:context>
    <inkml:brush xml:id="br0">
      <inkml:brushProperty name="width" value="0.05" units="cm"/>
      <inkml:brushProperty name="height" value="0.05" units="cm"/>
      <inkml:brushProperty name="color" value="#E71224"/>
    </inkml:brush>
  </inkml:definitions>
  <inkml:trace contextRef="#ctx0" brushRef="#br0">46 336 1696 0 0,'13'0'575'0'0,"4"-1"-366"0"0,9 1 199 0 0,-21 2 571 0 0,-4 0 134 0 0,-3 2 1799 0 0,2-3-2911 0 0,-6 8 39 0 0,-2 3 79 0 0,1-4-32 0 0,2-3-39 0 0,-15 15 82 0 0,2 0-40 0 0,9-9-29 0 0,5-6-6 0 0,1 0-1 0 0,-1 0 0 0 0,1 0 0 0 0,0 1 0 0 0,0-1 0 0 0,1 1 0 0 0,0 0 0 0 0,-3 8 1 0 0,2 8 152 0 0,2-10-61 0 0,1-7-134 0 0,0 0 1 0 0,1 0-1 0 0,-1 1 1 0 0,1-1-1 0 0,0 0 1 0 0,0 0-1 0 0,0 0 1 0 0,1 0-1 0 0,0 0 0 0 0,0 0 1 0 0,0 0-1 0 0,1-1 1 0 0,0 1-1 0 0,-1-1 1 0 0,2 1-1 0 0,-1-1 1 0 0,0 0-1 0 0,1 0 1 0 0,0-1-1 0 0,0 1 1 0 0,0-1-1 0 0,0 0 1 0 0,0 0-1 0 0,1 0 1 0 0,8 4-1 0 0,-7-5-102 0 0,1 0-1 0 0,0 0 1 0 0,-1-1-1 0 0,1 0 1 0 0,0 0 0 0 0,0 0-1 0 0,0-1 1 0 0,-1 0-1 0 0,1-1 1 0 0,9-1-1 0 0,-6 1-54 0 0,-1-2 0 0 0,1 1 0 0 0,0-1 0 0 0,10-6-1 0 0,15-6-1169 0 0,-3-1-1769 0 0</inkml:trace>
  <inkml:trace contextRef="#ctx0" brushRef="#br0" timeOffset="1">32 35 3625 0 0,'-7'-10'3625'0'0,"-3"5"-857"0"0,3-9-2104 0 0,9 10-976 0 0,5 2 8 0 0,1 6 424 0 0,0 3-520 0 0,1 10-8 0 0,-2-7 8 0 0</inkml:trace>
</inkml:ink>
</file>

<file path=ppt/ink/ink6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23:49:15.572"/>
    </inkml:context>
    <inkml:brush xml:id="br0">
      <inkml:brushProperty name="width" value="0.05" units="cm"/>
      <inkml:brushProperty name="height" value="0.05" units="cm"/>
      <inkml:brushProperty name="color" value="#E71224"/>
    </inkml:brush>
  </inkml:definitions>
  <inkml:trace contextRef="#ctx0" brushRef="#br0">4 0 1616 0 0,'-4'97'3454'0'0,"7"-69"-3239"0"0,5 87 344 0 0,-7-79-355 0 0,0 16-57 0 0,3 88 287 0 0,5-49-315 0 0,-4-67-341 0 0,0-10-114 0 0,5 2-366 0 0,-9-15 530 0 0,1-1 18 0 0,1-4-54 0 0,-3 3 88 0 0,4-7-681 0 0</inkml:trace>
</inkml:ink>
</file>

<file path=ppt/ink/ink6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23:49:16.059"/>
    </inkml:context>
    <inkml:brush xml:id="br0">
      <inkml:brushProperty name="width" value="0.05" units="cm"/>
      <inkml:brushProperty name="height" value="0.05" units="cm"/>
      <inkml:brushProperty name="color" value="#E71224"/>
    </inkml:brush>
  </inkml:definitions>
  <inkml:trace contextRef="#ctx0" brushRef="#br0">0 185 3297 0 0,'17'-10'3382'0'0,"5"-7"-3574"0"0,-10 8 386 0 0,16-13-195 0 0,12-14 9 0 0,-3 3 14 0 0,-12 12 4 0 0,1 3 10 0 0,-8 7-7 0 0,-16 10-24 0 0,-1 0-1 0 0,0 0 0 0 0,0 0 1 0 0,1 1-1 0 0,-1-1 1 0 0,1 1-1 0 0,-1-1 0 0 0,1 1 1 0 0,-1 0-1 0 0,1-1 0 0 0,-1 1 1 0 0,1 0-1 0 0,-1 0 0 0 0,1 0 1 0 0,-1 0-1 0 0,1 0 0 0 0,-1 0 1 0 0,1 1-1 0 0,-1-1 0 0 0,1 0 1 0 0,-1 1-1 0 0,0-1 0 0 0,1 1 1 0 0,-1-1-1 0 0,1 1 0 0 0,-1 0 1 0 0,0 0-1 0 0,0 0 1 0 0,1 0-1 0 0,-1 0 0 0 0,0 0 1 0 0,0 0-1 0 0,0 0 0 0 0,0 0 1 0 0,0 0-1 0 0,0 0 0 0 0,-1 1 1 0 0,1-1-1 0 0,0 0 0 0 0,0 1 1 0 0,0 2-1 0 0,1 1 1 0 0,0 0 0 0 0,0 1 0 0 0,-1-1-1 0 0,0 0 1 0 0,0 1 0 0 0,0-1 0 0 0,-1 1 0 0 0,0-1 0 0 0,0 1 0 0 0,-1 8 0 0 0,-7 15-5 0 0,-1-1 1 0 0,-2 0 0 0 0,0 0-1 0 0,-2-1 1 0 0,-18 28 0 0 0,9-14-1 0 0,-16 10 40 0 0,41-43 6 0 0,0-6-33 0 0,-3-2-11 0 0,1 1 10 0 0,6 1 11 0 0,6 1-22 0 0,7 3-6 0 0,18 6-13 0 0,-14-6 4 0 0,-9-1 3 0 0,27 15-13 0 0,-36-16 20 0 0,0 1 1 0 0,0-1 0 0 0,0 1-1 0 0,0 1 1 0 0,-1-1 0 0 0,0 1-1 0 0,6 8 1 0 0,2 10-10 0 0,-1 14 11 0 0,-9-11 4 0 0,-3-8-2 0 0,-3 3 31 0 0,-13 0 19 0 0,-10-7 133 0 0,5-7 85 0 0,5-4-169 0 0,-35 3 93 0 0,37-7-139 0 0,-9 0 62 0 0,-9-2-43 0 0,-23-9 238 0 0,50 9-325 0 0,0 1-1 0 0,1-1 1 0 0,-1-1 0 0 0,1 1-1 0 0,-1 0 1 0 0,1-1 0 0 0,0 0-1 0 0,-6-5 1 0 0,8 5-57 0 0,0 1-1 0 0,0 0 1 0 0,0-1-1 0 0,0 1 1 0 0,1-1-1 0 0,-1 1 1 0 0,1-1 0 0 0,-1 0-1 0 0,0-4 1 0 0,1-2-123 0 0,1 6 40 0 0,0 0 0 0 0,1-1 0 0 0,-1 1 0 0 0,1 0 0 0 0,0 0 0 0 0,0 0-1 0 0,0-1 1 0 0,0 1 0 0 0,0 0 0 0 0,3-3 0 0 0,3-5-2497 0 0</inkml:trace>
</inkml:ink>
</file>

<file path=ppt/ink/ink6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23:49:16.543"/>
    </inkml:context>
    <inkml:brush xml:id="br0">
      <inkml:brushProperty name="width" value="0.05" units="cm"/>
      <inkml:brushProperty name="height" value="0.05" units="cm"/>
      <inkml:brushProperty name="color" value="#E71224"/>
    </inkml:brush>
  </inkml:definitions>
  <inkml:trace contextRef="#ctx0" brushRef="#br0">5 39 3921 0 0,'11'7'3331'0'0,"-1"0"-2404"0"0,-10-5-828 0 0,-1-2-96 0 0,-1 0 59 0 0,-2 0 130 0 0,3 1-186 0 0,0 0 0 0 0,0-1-1 0 0,0 1 1 0 0,1 0 0 0 0,-1-1-1 0 0,0 1 1 0 0,0 0 0 0 0,1 0-1 0 0,-1 0 1 0 0,1 0 0 0 0,-1 0 0 0 0,1 0-1 0 0,-1 0 1 0 0,1 0 0 0 0,-1 0-1 0 0,1 0 1 0 0,0 0 0 0 0,-1 0-1 0 0,1 0 1 0 0,0 0 0 0 0,0 0-1 0 0,0 0 1 0 0,0 2 0 0 0,-1 4 15 0 0,-2 7 11 0 0,2 1 0 0 0,0-1 1 0 0,0 0-1 0 0,1 1 1 0 0,4 27-1 0 0,-3-34-7 0 0,0-1 0 0 0,1 0 0 0 0,-1 0-1 0 0,1 0 1 0 0,1 0 0 0 0,-1 0 0 0 0,1-1 0 0 0,0 1 0 0 0,1-1-1 0 0,0 0 1 0 0,0 0 0 0 0,0 0 0 0 0,1 0 0 0 0,9 9-1 0 0,3-8 48 0 0,-12-6-56 0 0,0-1 0 0 0,0 1 0 0 0,0-1 0 0 0,0 0 0 0 0,0-1 0 0 0,1 1 0 0 0,-1-1 0 0 0,0 0 0 0 0,0 0 0 0 0,0 0 0 0 0,-1-1 0 0 0,1 0 0 0 0,0 0 0 0 0,0 0 0 0 0,5-4 0 0 0,4-12 85 0 0,-9 9-86 0 0,-1 0 1 0 0,1 0-1 0 0,-1 0 1 0 0,3-12-1 0 0,-2-2 9 0 0,-3 9 5 0 0,-1-1-14 0 0,0 3 3 0 0,0 0 0 0 0,-1 0-1 0 0,-2-24 1 0 0,1 33-14 0 0,0-1-1 0 0,0 0 1 0 0,0 1 0 0 0,0-1-1 0 0,-1 0 1 0 0,1 1 0 0 0,-1 0-1 0 0,0-1 1 0 0,0 1 0 0 0,0 0-1 0 0,-1 0 1 0 0,1 0 0 0 0,-1 0-1 0 0,1 0 1 0 0,-1 1-1 0 0,-6-5 1 0 0,2 2-38 0 0,0 0-46 0 0,-1 0 0 0 0,1 0 0 0 0,-1 1 0 0 0,0 0 0 0 0,-9-3 0 0 0,1 4-301 0 0,-12 1-324 0 0,18 2 61 0 0</inkml:trace>
</inkml:ink>
</file>

<file path=ppt/ink/ink6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23:49:17.147"/>
    </inkml:context>
    <inkml:brush xml:id="br0">
      <inkml:brushProperty name="width" value="0.05" units="cm"/>
      <inkml:brushProperty name="height" value="0.05" units="cm"/>
      <inkml:brushProperty name="color" value="#E71224"/>
    </inkml:brush>
  </inkml:definitions>
  <inkml:trace contextRef="#ctx0" brushRef="#br0">10 237 2649 0 0,'-5'2'2759'0'0,"2"-2"-2555"0"0,2-1 57 0 0,1-1 1492 0 0,12 2-1118 0 0,0-1 1 0 0,0 0 0 0 0,18-4 0 0 0,-18 1-613 0 0,-1 0 1 0 0,0 0-1 0 0,0-1 0 0 0,-1-1 0 0 0,1 0 1 0 0,-1 0-1 0 0,0-1 0 0 0,-1-1 0 0 0,0 1 1 0 0,13-14-1 0 0,-12 14-20 0 0,6 1 19 0 0,-13 5-17 0 0,-1 0 0 0 0,1 0 1 0 0,-1 0-1 0 0,1 0 1 0 0,-1 0-1 0 0,0 0 0 0 0,1-1 1 0 0,-1 1-1 0 0,0-1 0 0 0,0 1 1 0 0,2-3-1 0 0,18-18 42 0 0,-1 1-27 0 0,7-15 5 0 0,-26 32-20 0 0,13-20-27 0 0,-12 15 3 0 0,-2 5 6 0 0,-1 4 9 0 0,0 0-14 0 0,-2 0 1 0 0,1 1 14 0 0,1 0-1 0 0,-1 0 1 0 0,0 0-1 0 0,0 0 1 0 0,0 0-1 0 0,0 0 1 0 0,1 1-1 0 0,-1-1 1 0 0,1 0-1 0 0,-1 0 1 0 0,1 1-1 0 0,-1-1 1 0 0,1 0-1 0 0,0 1 1 0 0,-1-1 0 0 0,1 0-1 0 0,0 3 1 0 0,-2 6-12 0 0,-14 66-32 0 0,13-18 15 0 0,3-48 26 0 0,-3 2 0 0 0,1 0 9 0 0,5 10 38 0 0,-1-17-230 0 0,0 0-1 0 0,0 0 1 0 0,0-1-1 0 0,1 1 1 0 0,-1-1-1 0 0,1 0 1 0 0,0 0-1 0 0,1 0 1 0 0,-1 0-1 0 0,7 5 1 0 0,0-1-3632 0 0</inkml:trace>
</inkml:ink>
</file>

<file path=ppt/ink/ink6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23:49:17.492"/>
    </inkml:context>
    <inkml:brush xml:id="br0">
      <inkml:brushProperty name="width" value="0.05" units="cm"/>
      <inkml:brushProperty name="height" value="0.05" units="cm"/>
      <inkml:brushProperty name="color" value="#E71224"/>
    </inkml:brush>
  </inkml:definitions>
  <inkml:trace contextRef="#ctx0" brushRef="#br0">38 33 5185 0 0,'-11'-8'2566'0'0,"-9"-6"-1356"0"0,14 4 17 0 0,15 11-1189 0 0,9 2-31 0 0,12 5-108 0 0,-11-3 196 0 0,8 1 40 0 0,-19-5-337 0 0,-1 0 0 0 0,0-1 0 0 0,0 0 1 0 0,1 0-1 0 0,-1 0 0 0 0,0-1 0 0 0,0 0 1 0 0,9-3-1 0 0,13-5-2100 0 0,-22 5-637 0 0</inkml:trace>
</inkml:ink>
</file>

<file path=ppt/ink/ink6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23:49:17.826"/>
    </inkml:context>
    <inkml:brush xml:id="br0">
      <inkml:brushProperty name="width" value="0.05" units="cm"/>
      <inkml:brushProperty name="height" value="0.05" units="cm"/>
      <inkml:brushProperty name="color" value="#E71224"/>
    </inkml:brush>
  </inkml:definitions>
  <inkml:trace contextRef="#ctx0" brushRef="#br0">0 9 5001 0 0,'6'-9'5001'0'0,"-9"9"-5001"0"0,11 3 0 0 0,-2-3-192 0 0,6 6 0 0 0,-2-4-352 0 0,4 0 544 0 0,5 6-112 0 0,-1-6 8 0 0,1 3-392 0 0</inkml:trace>
</inkml:ink>
</file>

<file path=ppt/ink/ink6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23:49:18.620"/>
    </inkml:context>
    <inkml:brush xml:id="br0">
      <inkml:brushProperty name="width" value="0.05" units="cm"/>
      <inkml:brushProperty name="height" value="0.05" units="cm"/>
      <inkml:brushProperty name="color" value="#E71224"/>
    </inkml:brush>
  </inkml:definitions>
  <inkml:trace contextRef="#ctx0" brushRef="#br0">400 5 2377 0 0,'-3'-1'2584'0'0,"-8"-2"-2149"0"0,4 6 40 0 0,0 8-258 0 0,-1 4-88 0 0,0-6 130 0 0,-5 2 23 0 0,-1 0 0 0 0,0-2-1 0 0,-22 12 1 0 0,-88 50 529 0 0,41-21-698 0 0,73-44-107 0 0,-29 21 19 0 0,37-26-21 0 0,0 0 1 0 0,1 0 0 0 0,-1 1 0 0 0,0-1 0 0 0,1 0-1 0 0,-1 1 1 0 0,1 0 0 0 0,0-1 0 0 0,0 1 0 0 0,-1 0-1 0 0,1 0 1 0 0,0 0 0 0 0,0 0 0 0 0,1 0 0 0 0,-1 0-1 0 0,-1 3 1 0 0,30-9 155 0 0,97-27-116 0 0,-25 4-21 0 0,-81 22-24 0 0,9-3-2 0 0,22-5-4 0 0,-30 9 4 0 0,-7 2 2 0 0,1 0-2 0 0,-8 2 4 0 0,0-1 0 0 0,0 0 0 0 0,0 0 0 0 0,-1 0 1 0 0,1-1-1 0 0,0 0 0 0 0,-1 0 0 0 0,9-5 0 0 0,-10 6 3 0 0,0-1-1 0 0,-2 1-2 0 0,-2 1-5 0 0,-1 0 0 0 0,-23 2 2 0 0,-11 8-1 0 0,0 6 1 0 0,-15 13 1 0 0,25-14 4 0 0,-37 18 88 0 0,-23 14-9 0 0,76-41-74 0 0,1 1 0 0 0,0 0-1 0 0,0 0 1 0 0,-7 9 0 0 0,-4 5-3 0 0,14-17-5 0 0,1 0 0 0 0,0 1-1 0 0,0 0 1 0 0,0 0 0 0 0,-5 9-1 0 0,8-11 1 0 0,0-1 0 0 0,0 1 0 0 0,0-1-1 0 0,0 1 1 0 0,1 0 0 0 0,-1-1 0 0 0,1 1 0 0 0,0 0-1 0 0,0 0 1 0 0,0 3 0 0 0,3-2 6 0 0,7 0 14 0 0,-1-3-5 0 0,-3-2-8 0 0,133-24 179 0 0,-64 13-305 0 0,-25 2-193 0 0,-2-2-264 0 0,-17 2 13 0 0,-19 4-543 0 0,-1-2-1965 0 0</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19:05:47.998"/>
    </inkml:context>
    <inkml:brush xml:id="br0">
      <inkml:brushProperty name="width" value="0.05" units="cm"/>
      <inkml:brushProperty name="height" value="0.05" units="cm"/>
    </inkml:brush>
  </inkml:definitions>
  <inkml:trace contextRef="#ctx0" brushRef="#br0">24 4 10578 0 0,'0'0'4'0'0,"0"0"-1"0"0,0 0 1 0 0,0 0-1 0 0,0-1 1 0 0,0 1 0 0 0,0 0-1 0 0,0 0 1 0 0,0 0-1 0 0,0 0 1 0 0,0-1-1 0 0,0 1 1 0 0,0 0-1 0 0,-1 0 1 0 0,1 0-1 0 0,0 0 1 0 0,0-1 0 0 0,0 1-1 0 0,0 0 1 0 0,0 0-1 0 0,0 0 1 0 0,-1 0-1 0 0,1 0 1 0 0,0 0-1 0 0,0 0 1 0 0,0 0 0 0 0,0-1-1 0 0,-1 1 1 0 0,1 0-1 0 0,0 0 1 0 0,0 0-1 0 0,0 0 1 0 0,-1 0-1 0 0,1 0 1 0 0,0 0-1 0 0,0 0 1 0 0,0 0 0 0 0,-1 0-1 0 0,1 0 1 0 0,0 0-1 0 0,0 0 1 0 0,0 0-1 0 0,0 0 1 0 0,-1 1-1 0 0,1-1 1 0 0,0 0 0 0 0,-2 0 194 0 0,1 0-117 0 0,-2 3 182 0 0,-5 32 131 0 0,4 11 12 0 0,4-42-313 0 0,1 0 1 0 0,-1-1-1 0 0,1 1 1 0 0,-1 0 0 0 0,1-1-1 0 0,0 1 1 0 0,1-1-1 0 0,-1 1 1 0 0,1-1-1 0 0,-1 0 1 0 0,1 1-1 0 0,0-1 1 0 0,0 0-1 0 0,1 0 1 0 0,-1 0-1 0 0,1-1 1 0 0,-1 1-1 0 0,1-1 1 0 0,0 1-1 0 0,0-1 1 0 0,0 0-1 0 0,4 2 1 0 0,17 18 151 0 0,-15-5-177 0 0,-8-13-58 0 0,0-1 0 0 0,1 1 0 0 0,-1-1 0 0 0,1 0 0 0 0,0 0 0 0 0,0 0 0 0 0,0 0-1 0 0,0 0 1 0 0,0-1 0 0 0,1 1 0 0 0,-1 0 0 0 0,1-1 0 0 0,0 0 0 0 0,0 0-1 0 0,0 0 1 0 0,0 0 0 0 0,0 0 0 0 0,0 0 0 0 0,4 1 0 0 0,5-1 193 0 0,-11-1-182 0 0,1 0 0 0 0,0 0 1 0 0,-1-1-1 0 0,1 1 0 0 0,0-1 1 0 0,-1 1-1 0 0,1-1 1 0 0,0 0-1 0 0,-1 1 0 0 0,1-1 1 0 0,0 0-1 0 0,0 0 1 0 0,-1-1-1 0 0,1 1 0 0 0,0 0 1 0 0,0 0-1 0 0,-1-1 0 0 0,1 1 1 0 0,0-1-1 0 0,-1 0 1 0 0,1 1-1 0 0,-1-1 0 0 0,1 0 1 0 0,0 0-1 0 0,-1 0 1 0 0,0 0-1 0 0,3-2 0 0 0,0-9 499 0 0,-3-11-491 0 0,0 8 5 0 0,3-92-3 0 0,2 75-111 0 0,-5 31 52 0 0,-1 0 1 0 0,1 0-1 0 0,-1 0 1 0 0,0 0-1 0 0,1 0 1 0 0,-1 1-1 0 0,1-1 1 0 0,0 0-1 0 0,-1 1 0 0 0,1-1 1 0 0,0 0-1 0 0,-1 1 1 0 0,1-1-1 0 0,0 1 1 0 0,0-1-1 0 0,0 1 1 0 0,-1-1-1 0 0,1 1 1 0 0,0-1-1 0 0,0 1 1 0 0,0 0-1 0 0,0-1 1 0 0,0 1-1 0 0,0 0 1 0 0,0 0-1 0 0,0 0 1 0 0,-1 0-1 0 0,1 0 1 0 0,2 0-1 0 0,0 1-210 0 0,0-1 1 0 0,0 1-1 0 0,-1 0 0 0 0,1 0 0 0 0,0 0 1 0 0,0 0-1 0 0,-1 1 0 0 0,1-1 0 0 0,-1 1 0 0 0,5 3 1 0 0,7 5-717 0 0,-3-1 270 0 0,-4-2 183 0 0,-5-4 266 0 0,11 10-1173 0 0</inkml:trace>
</inkml:ink>
</file>

<file path=ppt/ink/ink6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23:49:19.343"/>
    </inkml:context>
    <inkml:brush xml:id="br0">
      <inkml:brushProperty name="width" value="0.05" units="cm"/>
      <inkml:brushProperty name="height" value="0.05" units="cm"/>
      <inkml:brushProperty name="color" value="#E71224"/>
    </inkml:brush>
  </inkml:definitions>
  <inkml:trace contextRef="#ctx0" brushRef="#br0">8 114 4529 0 0,'0'-2'557'0'0,"1"-2"358"0"0,-1-5 616 0 0,0 7-1565 0 0,-2 1 435 0 0,0 6-257 0 0,0 8-41 0 0,1-5-40 0 0,0-1 0 0 0,1 1 1 0 0,-1-1-1 0 0,1 1 0 0 0,1-1 1 0 0,0 1-1 0 0,1 6 1 0 0,4 4 368 0 0,-4-14-402 0 0,1 0 1 0 0,-1-1-1 0 0,1 1 0 0 0,0-1 1 0 0,0 0-1 0 0,0 0 0 0 0,0 0 1 0 0,6 4-1 0 0,16 7 111 0 0,-23-13-134 0 0,0-1 0 0 0,1 1 0 0 0,-1 0 0 0 0,0-1 0 0 0,0 1 0 0 0,1-1 0 0 0,-1 0 0 0 0,0 0 0 0 0,1 0 0 0 0,-1 0 0 0 0,0 0 0 0 0,1-1 0 0 0,2 0-1 0 0,-2 0-2 0 0,0 0-1 0 0,0-1 0 0 0,0 1 1 0 0,-1-1-1 0 0,1 0 0 0 0,-1 1 0 0 0,1-1 1 0 0,-1 0-1 0 0,0-1 0 0 0,1 1 0 0 0,-1 0 1 0 0,0-1-1 0 0,0 1 0 0 0,1-4 0 0 0,20-46-35 0 0,-15 19-16 0 0,-6 19 23 0 0,2-1 0 0 0,0 1 1 0 0,1 0-1 0 0,1 0 0 0 0,9-17 1 0 0,-14 11-4 0 0,-2 10-223 0 0,4 17 326 0 0,8 8-7 0 0,-3-5 41 0 0,-4-3-19 0 0,5 8 88 0 0,-2-1-62 0 0,-2-3-56 0 0,22 70 176 0 0,-19-28-162 0 0,-8 3-25 0 0,-5-16-14 0 0,3-24-22 0 0,-1-1 0 0 0,0 0 1 0 0,-2 1-1 0 0,0-1 0 0 0,0-1 1 0 0,-1 1-1 0 0,-13 22 1 0 0,14-30-4 0 0,0 0 0 0 0,0-1 0 0 0,-1 1 0 0 0,0-1 1 0 0,0 0-1 0 0,-1 0 0 0 0,1-1 0 0 0,-1 0 1 0 0,-1 0-1 0 0,1 0 0 0 0,0-1 0 0 0,-1 0 1 0 0,0-1-1 0 0,0 0 0 0 0,-11 3 0 0 0,16-5-3 0 0,1 0 0 0 0,-1-1 0 0 0,1 1 0 0 0,-1-1 0 0 0,1 0 0 0 0,-1 0 0 0 0,1 0 0 0 0,-1 0 0 0 0,1-1 0 0 0,0 1 0 0 0,-1 0 0 0 0,1-1 0 0 0,-1 0 1 0 0,1 0-1 0 0,0 1 0 0 0,-1-1 0 0 0,1-1 0 0 0,0 1 0 0 0,0 0 0 0 0,-3-2 0 0 0,2 0-2 0 0,-1-1 0 0 0,1 1 1 0 0,0-1-1 0 0,0 1 0 0 0,1-1 1 0 0,-1 0-1 0 0,1 0 1 0 0,0 0-1 0 0,0 0 0 0 0,-3-7 1 0 0,3 4-3 0 0,0 1-1 0 0,0-1 1 0 0,0 1 0 0 0,1-1 0 0 0,0 0 0 0 0,1 0 0 0 0,-1 1 0 0 0,1-1 0 0 0,1 0 0 0 0,-1 0 0 0 0,1 0 0 0 0,0 1 0 0 0,1-1 0 0 0,-1 0 0 0 0,5-8 0 0 0,-1 7-1 0 0,-1 2-2 0 0,13-16-54 0 0,13-5-205 0 0,3 5-167 0 0,23-4-415 0 0,-32 19 394 0 0,0 0-1 0 0,1 2 1 0 0,0 0 0 0 0,43-1-1 0 0,-53 6-1024 0 0</inkml:trace>
</inkml:ink>
</file>

<file path=ppt/ink/ink6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23:49:19.693"/>
    </inkml:context>
    <inkml:brush xml:id="br0">
      <inkml:brushProperty name="width" value="0.05" units="cm"/>
      <inkml:brushProperty name="height" value="0.05" units="cm"/>
      <inkml:brushProperty name="color" value="#E71224"/>
    </inkml:brush>
  </inkml:definitions>
  <inkml:trace contextRef="#ctx0" brushRef="#br0">85 2 4929 0 0,'-3'0'2668'0'0,"0"0"-2272"0"0,1-1-355 0 0,1 0 57 0 0,-10 7 254 0 0,-2 18-161 0 0,0 15-139 0 0,12-37-5 0 0,-26 84 770 0 0,25-81-767 0 0,0 1 0 0 0,1-1 0 0 0,-1 1-1 0 0,1 0 1 0 0,0 0 0 0 0,0 0 0 0 0,1 0-1 0 0,0 0 1 0 0,0 0 0 0 0,0-1 0 0 0,1 1-1 0 0,0 0 1 0 0,0 0 0 0 0,1 0 0 0 0,-1 0-1 0 0,4 7 1 0 0,-3-9-37 0 0,0-1 1 0 0,0 0-1 0 0,0 1 0 0 0,0-1 1 0 0,0 0-1 0 0,1 0 0 0 0,-1 0 0 0 0,1-1 1 0 0,0 1-1 0 0,0 0 0 0 0,0-1 1 0 0,0 0-1 0 0,0 0 0 0 0,6 3 0 0 0,-6-4-5 0 0,1 1 0 0 0,0-1 0 0 0,0 0 0 0 0,0 0 0 0 0,0 0 0 0 0,0-1 0 0 0,1 1 0 0 0,-1-1 0 0 0,7-1 0 0 0,1 0-128 0 0,1-1 0 0 0,-1-1 0 0 0,0 0 0 0 0,1-1 1 0 0,-2 0-1 0 0,1-1 0 0 0,0-1 0 0 0,-1 1 0 0 0,0-2 1 0 0,0 1-1 0 0,11-11 0 0 0,-1-1-604 0 0</inkml:trace>
</inkml:ink>
</file>

<file path=ppt/ink/ink6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23:49:20.024"/>
    </inkml:context>
    <inkml:brush xml:id="br0">
      <inkml:brushProperty name="width" value="0.05" units="cm"/>
      <inkml:brushProperty name="height" value="0.05" units="cm"/>
      <inkml:brushProperty name="color" value="#E71224"/>
    </inkml:brush>
  </inkml:definitions>
  <inkml:trace contextRef="#ctx0" brushRef="#br0">142 26 6361 0 0,'-64'-11'2617'0'0,"2"2"-1825"0"0,55 7-624 0 0,4-2-136 0 0,-2 14 0 0 0,12 2-760 0 0,1-5 672 0 0,-2-3-456 0 0,-1 2-440 0 0</inkml:trace>
</inkml:ink>
</file>

<file path=ppt/ink/ink6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23:49:20.374"/>
    </inkml:context>
    <inkml:brush xml:id="br0">
      <inkml:brushProperty name="width" value="0.05" units="cm"/>
      <inkml:brushProperty name="height" value="0.05" units="cm"/>
      <inkml:brushProperty name="color" value="#E71224"/>
    </inkml:brush>
  </inkml:definitions>
  <inkml:trace contextRef="#ctx0" brushRef="#br0">79 36 1448 0 0,'-79'21'1479'0'0,"110"-20"4161"0"0,14 1-5273 0 0,20-1 62 0 0,-35-2-274 0 0,12-3 41 0 0,65-2 298 0 0,77 7 261 0 0,-121-2-678 0 0,-15 2-37 0 0,77-2 59 0 0,61-7 71 0 0,-37-9-98 0 0,46-3 13 0 0,-64 15-255 0 0,-127 5 93 0 0,0 0 0 0 0,1 0-1 0 0,-1 1 1 0 0,0-1 0 0 0,0 1 0 0 0,0 0 0 0 0,1 0 0 0 0,-1 0 0 0 0,0 0 0 0 0,0 1 0 0 0,0 0 0 0 0,0 0 0 0 0,-1 0-1 0 0,1 0 1 0 0,0 0 0 0 0,-1 1 0 0 0,0 0 0 0 0,0-1 0 0 0,1 1 0 0 0,-1 1 0 0 0,-1-1 0 0 0,1 0 0 0 0,-1 1 0 0 0,1-1-1 0 0,1 5 1 0 0,-3-6-33 0 0,-1 0-1 0 0,0 0 1 0 0,0-1-1 0 0,-1 1 1 0 0,1 0-1 0 0,0 0 1 0 0,-1 0-1 0 0,1-1 1 0 0,-1 1 0 0 0,1 0-1 0 0,-1 0 1 0 0,0-1-1 0 0,0 1 1 0 0,1 0-1 0 0,-1-1 1 0 0,0 1-1 0 0,-1-1 1 0 0,1 0-1 0 0,-2 3 1 0 0,1-2-209 0 0,-8 9-2883 0 0</inkml:trace>
</inkml:ink>
</file>

<file path=ppt/ink/ink6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23:49:20.726"/>
    </inkml:context>
    <inkml:brush xml:id="br0">
      <inkml:brushProperty name="width" value="0.05" units="cm"/>
      <inkml:brushProperty name="height" value="0.05" units="cm"/>
      <inkml:brushProperty name="color" value="#E71224"/>
    </inkml:brush>
  </inkml:definitions>
  <inkml:trace contextRef="#ctx0" brushRef="#br0">33 44 2393 0 0,'-29'35'2324'0'0,"25"-23"507"0"0,6 9-1750 0 0,0-9-1037 0 0,4 51 497 0 0,-4-58-430 0 0,-1 0 1 0 0,1 0-1 0 0,0 0 1 0 0,0 0-1 0 0,0 0 1 0 0,5 6-1 0 0,2-1 278 0 0,-6-11 72 0 0,-2-4-165 0 0,1-5-274 0 0,0 0-1 0 0,0 1 1 0 0,1-1 0 0 0,1 1 0 0 0,-1 0 0 0 0,10-15 0 0 0,-5 8-15 0 0,8-23 7 0 0,14-7-27 0 0,-26 41 8 0 0,1 0 1 0 0,-1 1-1 0 0,1 0 1 0 0,0 0-1 0 0,0 0 0 0 0,6-3 1 0 0,23-7-17 0 0,-32 13 15 0 0,0 1 1 0 0,0-1-1 0 0,-1 1 1 0 0,1 0 0 0 0,0 0-1 0 0,0-1 1 0 0,-1 1-1 0 0,1 1 1 0 0,0-1-1 0 0,0 0 1 0 0,-1 0 0 0 0,4 1-1 0 0,-3 0 8 0 0,0 0 0 0 0,0 0 1 0 0,0 1-1 0 0,0-1 0 0 0,0 0 0 0 0,0 1 0 0 0,0-1 0 0 0,0 1 1 0 0,-1 0-1 0 0,1-1 0 0 0,-1 1 0 0 0,1 0 0 0 0,1 3 1 0 0,16 36 125 0 0,-10-12-24 0 0,-1-5-13 0 0,-3-12-46 0 0,17 29 173 0 0,-8-18-630 0 0,-2 0 0 0 0,-1 1 0 0 0,8 26 0 0 0,-16-37 28 0 0</inkml:trace>
</inkml:ink>
</file>

<file path=ppt/ink/ink6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23:49:21.124"/>
    </inkml:context>
    <inkml:brush xml:id="br0">
      <inkml:brushProperty name="width" value="0.05" units="cm"/>
      <inkml:brushProperty name="height" value="0.05" units="cm"/>
      <inkml:brushProperty name="color" value="#E71224"/>
    </inkml:brush>
  </inkml:definitions>
  <inkml:trace contextRef="#ctx0" brushRef="#br0">15 0 4553 0 0,'-14'30'2175'0'0,"14"-23"-197"0"0,1-8-1593 0 0,8-2-51 0 0,8 2-96 0 0,1 3-204 0 0,6 2-95 0 0,-14-2 108 0 0,56 5 41 0 0,29-2-64 0 0,-56-5-269 0 0,-13-1 189 0 0,12-3-968 0 0,-36 4 840 0 0,8-1-3613 0 0</inkml:trace>
</inkml:ink>
</file>

<file path=ppt/ink/ink6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23:49:23.793"/>
    </inkml:context>
    <inkml:brush xml:id="br0">
      <inkml:brushProperty name="width" value="0.05" units="cm"/>
      <inkml:brushProperty name="height" value="0.05" units="cm"/>
      <inkml:brushProperty name="color" value="#E71224"/>
    </inkml:brush>
  </inkml:definitions>
  <inkml:trace contextRef="#ctx0" brushRef="#br0">32 210 4097 0 0,'-32'60'4948'0'0,"34"-68"-4307"0"0,11-20-932 0 0,-1 1 300 0 0,9-26 97 0 0,-6 15-15 0 0,33-48 47 0 0,-47 84-138 0 0,0 0-1 0 0,0 0 0 0 0,0 1 0 0 0,0-1 0 0 0,0 0 0 0 0,0 1 0 0 0,0-1 1 0 0,1 1-1 0 0,-1-1 0 0 0,1 1 0 0 0,-1 0 0 0 0,1-1 0 0 0,-1 1 0 0 0,1 0 1 0 0,0 0-1 0 0,0 0 0 0 0,-1 0 0 0 0,1 1 0 0 0,0-1 0 0 0,0 0 1 0 0,0 1-1 0 0,0-1 0 0 0,0 1 0 0 0,0 0 0 0 0,0-1 0 0 0,0 1 0 0 0,0 0 1 0 0,0 0-1 0 0,0 1 0 0 0,2-1 0 0 0,17 9-23 0 0,-7 1 11 0 0,4 12 0 0 0,-11-9 14 0 0,-1 1-1 0 0,0 0 0 0 0,-1 1 0 0 0,4 17 0 0 0,-5-16-33 0 0,1 0 1 0 0,1 0-1 0 0,8 16 0 0 0,-11-26-77 0 0,1 1 1 0 0,0-1-1 0 0,0-1 0 0 0,1 1 0 0 0,0-1 0 0 0,6 7 1 0 0,-4-7-262 0 0</inkml:trace>
</inkml:ink>
</file>

<file path=ppt/ink/ink6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23:49:21.663"/>
    </inkml:context>
    <inkml:brush xml:id="br0">
      <inkml:brushProperty name="width" value="0.05" units="cm"/>
      <inkml:brushProperty name="height" value="0.05" units="cm"/>
      <inkml:brushProperty name="color" value="#E71224"/>
    </inkml:brush>
  </inkml:definitions>
  <inkml:trace contextRef="#ctx0" brushRef="#br0">7 0 3673 0 0,'0'40'4348'0'0,"0"17"-4062"0"0,-1-17-14 0 0,-1 0-57 0 0,-2 28 151 0 0,5-22-141 0 0,5-4-53 0 0,2-17-103 0 0,-8-24-96 0 0,1-1-1 0 0,-1 1 0 0 0,0 0 1 0 0,0 0-1 0 0,0 0 1 0 0,1-1-1 0 0,-1 1 1 0 0,0 0-1 0 0,1 0 1 0 0,-1-1-1 0 0,1 1 1 0 0,-1 0-1 0 0,1-1 1 0 0,-1 1-1 0 0,1-1 1 0 0,-1 1-1 0 0,1 0 1 0 0,0-1-1 0 0,-1 1 1 0 0,1-1-1 0 0,0 0 1 0 0,-1 1-1 0 0,1-1 1 0 0,0 0-1 0 0,-1 1 1 0 0,2-1-1 0 0,7-18-2796 0 0,-4-2 1630 0 0</inkml:trace>
</inkml:ink>
</file>

<file path=ppt/ink/ink6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23:49:22.094"/>
    </inkml:context>
    <inkml:brush xml:id="br0">
      <inkml:brushProperty name="width" value="0.05" units="cm"/>
      <inkml:brushProperty name="height" value="0.05" units="cm"/>
      <inkml:brushProperty name="color" value="#E71224"/>
    </inkml:brush>
  </inkml:definitions>
  <inkml:trace contextRef="#ctx0" brushRef="#br0">35 199 4097 0 0,'-31'-94'1982'0'0,"31"92"-1922"0"0,-1 1-1 0 0,0 0 1 0 0,1-1 0 0 0,0 0 0 0 0,-1 1 0 0 0,1-1 0 0 0,0 1 0 0 0,0-1 0 0 0,-1 1 0 0 0,1-1-1 0 0,1 0 1 0 0,-1 1 0 0 0,0-1 0 0 0,0 1 0 0 0,0-1 0 0 0,1 1 0 0 0,-1-1 0 0 0,1 1 0 0 0,-1-1-1 0 0,1 1 1 0 0,0-1 0 0 0,0 1 0 0 0,0-1 0 0 0,-1 1 0 0 0,1 0 0 0 0,0 0 0 0 0,0 0 0 0 0,1-1-1 0 0,-1 1 1 0 0,0 0 0 0 0,0 0 0 0 0,1 0 0 0 0,-1 1 0 0 0,0-1 0 0 0,1 0 0 0 0,1-1 0 0 0,2-1 97 0 0,3-3-102 0 0,1 0-1 0 0,-1 0 0 0 0,1 1 1 0 0,15-7-1 0 0,17-1-57 0 0,-37 12 0 0 0,1 0 0 0 0,-1 1 1 0 0,1 0-1 0 0,0-1 0 0 0,-1 2 1 0 0,1-1-1 0 0,-1 0 0 0 0,1 1 1 0 0,5 2-1 0 0,-9-3 3 0 0,1 1 0 0 0,-1-1 0 0 0,0 1 0 0 0,0-1 0 0 0,0 1-1 0 0,0 0 1 0 0,0-1 0 0 0,-1 1 0 0 0,1 0 0 0 0,0 0 0 0 0,0 0 0 0 0,0 0 0 0 0,-1 0 0 0 0,1 0 0 0 0,0 0-1 0 0,-1 0 1 0 0,1 0 0 0 0,-1 0 0 0 0,1 0 0 0 0,-1 0 0 0 0,1 0 0 0 0,-1 0 0 0 0,0 1 0 0 0,0-1 0 0 0,0 0-1 0 0,1 0 1 0 0,-1 0 0 0 0,0 1 0 0 0,-1-1 0 0 0,1 0 0 0 0,0 0 0 0 0,0 0 0 0 0,0 1 0 0 0,-1-1-1 0 0,1 0 1 0 0,0 0 0 0 0,-1 0 0 0 0,1 0 0 0 0,-1 0 0 0 0,-1 2 0 0 0,-8 28 0 0 0,-8 17 7 0 0,14-40-6 0 0,4-8 1 0 0,0 1-1 0 0,0 0 0 0 0,0-1 0 0 0,0 1 0 0 0,-1 0 1 0 0,1-1-1 0 0,0 1 0 0 0,0-1 0 0 0,-1 1 0 0 0,1-1 1 0 0,0 1-1 0 0,-1-1 0 0 0,1 1 0 0 0,-1-1 1 0 0,1 1-1 0 0,0-1 0 0 0,-1 1 0 0 0,1-1 0 0 0,-1 0 1 0 0,0 1-1 0 0,1-1 0 0 0,-1 0 0 0 0,1 0 0 0 0,-1 1 1 0 0,0-1-1 0 0,10 1 2 0 0,7 5 4 0 0,2 2 2 0 0,5 4 1 0 0,-14-7-7 0 0,-5-4 14 0 0,0 1 0 0 0,0 0 0 0 0,-1 0 0 0 0,1 1 0 0 0,-1-1 0 0 0,1 1 0 0 0,-1-1 0 0 0,0 1 0 0 0,1 0 0 0 0,-2 1 0 0 0,1-1 0 0 0,0 0 0 0 0,-1 1 0 0 0,1-1 0 0 0,-1 1 0 0 0,0 0 0 0 0,0 0 0 0 0,0 0 0 0 0,-1 0 0 0 0,0 0 0 0 0,0 0 0 0 0,0 0 0 0 0,1 8 0 0 0,-2-7 10 0 0,0 1 0 0 0,-1-1 1 0 0,0 1-1 0 0,0 0 1 0 0,0-1-1 0 0,0 1 0 0 0,-1-1 1 0 0,0 0-1 0 0,0 1 1 0 0,-1-1-1 0 0,1 0 0 0 0,-1 0 1 0 0,0-1-1 0 0,-1 1 1 0 0,1-1-1 0 0,-6 6 0 0 0,0-1 69 0 0,0 1-1 0 0,-1-2 0 0 0,0 1 0 0 0,0-2 0 0 0,-18 11 0 0 0,23-15-51 0 0,0-1-1 0 0,-1 1 0 0 0,1-1 0 0 0,-1-1 0 0 0,0 1 1 0 0,1-1-1 0 0,-1 0 0 0 0,0 0 0 0 0,-6 0 0 0 0,7-2-10 0 0,-3-1 1 0 0,-13-11 41 0 0,4 2 85 0 0,14 10-146 0 0,2 1-52 0 0,1 0-1 0 0,-1-1 1 0 0,1 1-1 0 0,0 0 1 0 0,-1 0 0 0 0,1 0-1 0 0,-1 0 1 0 0,1 0-1 0 0,0-1 1 0 0,-1 1-1 0 0,1 0 1 0 0,0 0 0 0 0,-1-1-1 0 0,1 1 1 0 0,0 0-1 0 0,-1-1 1 0 0,1 1-1 0 0,0 0 1 0 0,0-1 0 0 0,-1 1-1 0 0,1 0 1 0 0,0-1-1 0 0,0 1 1 0 0,0-1-1 0 0,-1 1 1 0 0,1 0 0 0 0,0-1-1 0 0,0-1-429 0 0</inkml:trace>
</inkml:ink>
</file>

<file path=ppt/ink/ink6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23:49:22.425"/>
    </inkml:context>
    <inkml:brush xml:id="br0">
      <inkml:brushProperty name="width" value="0.05" units="cm"/>
      <inkml:brushProperty name="height" value="0.05" units="cm"/>
      <inkml:brushProperty name="color" value="#E71224"/>
    </inkml:brush>
  </inkml:definitions>
  <inkml:trace contextRef="#ctx0" brushRef="#br0">39 1 6465 0 0,'65'87'2232'0'0,"-64"-86"-2193"0"0,0 0 1 0 0,-1 1 0 0 0,1-1 0 0 0,0 0-1 0 0,0 0 1 0 0,-1 1 0 0 0,1-1 0 0 0,0 1 0 0 0,-1-1-1 0 0,0 0 1 0 0,1 1 0 0 0,-1-1 0 0 0,0 1 0 0 0,0-1-1 0 0,0 1 1 0 0,1-1 0 0 0,-2 1 0 0 0,1-1-1 0 0,0 1 1 0 0,0-1 0 0 0,0 1 0 0 0,-1-1 0 0 0,1 1-1 0 0,-1-1 1 0 0,1 1 0 0 0,-1-1 0 0 0,0 0-1 0 0,1 1 1 0 0,-3 1 0 0 0,-1 5 84 0 0,-57 200 440 0 0,45-157-638 0 0,8-34-71 0 0,8-17 113 0 0,0 1 1 0 0,0-1-1 0 0,0 1 0 0 0,-1-1 0 0 0,1 0 1 0 0,0 1-1 0 0,0-1 0 0 0,0 0 1 0 0,-1 1-1 0 0,1-1 0 0 0,0 0 0 0 0,-1 0 1 0 0,1 1-1 0 0,0-1 0 0 0,-1 0 0 0 0,1 0 1 0 0,0 1-1 0 0,-1-1 0 0 0,1 0 0 0 0,0 0 1 0 0,-1 0-1 0 0,1 0 0 0 0,-1 0 0 0 0,1 0 1 0 0,0 0-1 0 0,-1 1 0 0 0,1-1 1 0 0,-1 0-1 0 0,1 0 0 0 0,0 0 0 0 0,-1-1 1 0 0,1 1-1 0 0,-1 0 0 0 0,1 0 0 0 0,0 0 1 0 0,-1 0-1 0 0,1 0 0 0 0,-1 0 0 0 0,1 0 1 0 0,0-1-1 0 0,-1 1 0 0 0,1 0 0 0 0,0 0 1 0 0,-1-1-1 0 0,1 1 0 0 0,-1-2-895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19:05:03.599"/>
    </inkml:context>
    <inkml:brush xml:id="br0">
      <inkml:brushProperty name="width" value="0.05" units="cm"/>
      <inkml:brushProperty name="height" value="0.05" units="cm"/>
    </inkml:brush>
  </inkml:definitions>
  <inkml:trace contextRef="#ctx0" brushRef="#br0">25 100 3593 0 0,'39'-69'3470'0'0,"-33"52"-1021"0"0,-8 16-1199 0 0,1 1-1136 0 0,0 0 139 0 0,-1-2 175 0 0,-2 0 731 0 0,3 3-1080 0 0,0 0 0 0 0,0 0 0 0 0,0 0 0 0 0,0 0 0 0 0,0 0 0 0 0,0 0 0 0 0,0 0 0 0 0,0 1 0 0 0,1-1 0 0 0,-1 0 0 0 0,0 0 0 0 0,1 1 0 0 0,-1-1 0 0 0,1 1 0 0 0,-1-1 0 0 0,1 0 0 0 0,0 1 0 0 0,-1 1 0 0 0,-9 23-60 0 0,4-16-11 0 0,2-5 8 0 0,1 0 0 0 0,0 0-1 0 0,0 0 1 0 0,0 0-1 0 0,1 0 1 0 0,0 0 0 0 0,0 1-1 0 0,0-1 1 0 0,0 1-1 0 0,1 0 1 0 0,0-1-1 0 0,0 1 1 0 0,1 0 0 0 0,0 0-1 0 0,0 0 1 0 0,0-1-1 0 0,0 1 1 0 0,3 8-1 0 0,10 18 19 0 0,-11-28-29 0 0,0-1 0 0 0,1 1 0 0 0,-1-1 0 0 0,1 0 0 0 0,0 0 0 0 0,0 0 0 0 0,0 0 0 0 0,0-1 0 0 0,7 5 0 0 0,-8-6 1 0 0,1 1 0 0 0,0-1 0 0 0,0 0 0 0 0,0 0 1 0 0,0-1-1 0 0,0 1 0 0 0,0 0 0 0 0,0-1 0 0 0,0 0 0 0 0,1 0 0 0 0,-1 0 0 0 0,0 0 0 0 0,0 0 0 0 0,0-1 0 0 0,0 1 0 0 0,0-1 0 0 0,0 0 0 0 0,0 0 0 0 0,0 0 0 0 0,0 0 1 0 0,0-1-1 0 0,-1 1 0 0 0,1-1 0 0 0,0 1 0 0 0,4-5 0 0 0,3-2 10 0 0,0 0-1 0 0,-1-1 1 0 0,0 0 0 0 0,0 0 0 0 0,0-1 0 0 0,-2-1 0 0 0,1 1-1 0 0,-1-1 1 0 0,6-13 0 0 0,-11 21-43 0 0,-1 0 0 0 0,1-1 0 0 0,-1 1 0 0 0,0 0 0 0 0,0 0 0 0 0,0-1 0 0 0,0 1 0 0 0,0-1 0 0 0,-1 1 0 0 0,0 0 0 0 0,0-1-1 0 0,0 1 1 0 0,0-1 0 0 0,0 1 0 0 0,0-1 0 0 0,-1 1 0 0 0,0-1 0 0 0,0 1 0 0 0,0 0 0 0 0,0-1 0 0 0,0 1 0 0 0,-1 0 0 0 0,1 0 0 0 0,-1 0 0 0 0,0 0 0 0 0,0 0 0 0 0,0 0 0 0 0,0 1 0 0 0,-1-1 0 0 0,1 1 0 0 0,-1-1 0 0 0,1 1 0 0 0,-1 0-1 0 0,0 0 1 0 0,0 0 0 0 0,0 1 0 0 0,-5-3 0 0 0,-14-10-1405 0 0</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19:05:48.540"/>
    </inkml:context>
    <inkml:brush xml:id="br0">
      <inkml:brushProperty name="width" value="0.05" units="cm"/>
      <inkml:brushProperty name="height" value="0.05" units="cm"/>
    </inkml:brush>
  </inkml:definitions>
  <inkml:trace contextRef="#ctx0" brushRef="#br0">258 311 5505 0 0,'-5'-4'3270'0'0,"0"0"-1197"0"0,1 0-1529 0 0,0 1-452 0 0,2 1-188 0 0,-1-1 230 0 0,-3-3 313 0 0,-1 2-240 0 0,1 2-159 0 0,0-1 0 0 0,0 1 1 0 0,0 0-1 0 0,0 1 0 0 0,0-1 1 0 0,0 1-1 0 0,0 0 0 0 0,-1 1 0 0 0,1 0 1 0 0,0 0-1 0 0,-1 0 0 0 0,1 1 0 0 0,0-1 1 0 0,0 2-1 0 0,-1-1 0 0 0,1 1 0 0 0,0 0 1 0 0,0 0-1 0 0,0 0 0 0 0,-7 5 0 0 0,7-3-5 0 0,0 0 0 0 0,0 0 0 0 0,0 0 0 0 0,0 1 0 0 0,1 0 0 0 0,0 0 0 0 0,0 0-1 0 0,0 1 1 0 0,1-1 0 0 0,0 1 0 0 0,0 0 0 0 0,0 0 0 0 0,1 1 0 0 0,0-1 0 0 0,0 1-1 0 0,1 0 1 0 0,-1 0 0 0 0,2 0 0 0 0,-3 12 0 0 0,4-17-32 0 0,0 1 0 0 0,1-1 1 0 0,-1 1-1 0 0,1-1 0 0 0,-1 1 0 0 0,1-1 0 0 0,0 0 0 0 0,0 1 1 0 0,0-1-1 0 0,0 0 0 0 0,3 4 0 0 0,-2-4-4 0 0,0 0 1 0 0,0-1-1 0 0,0 1 1 0 0,0 0-1 0 0,0-1 1 0 0,0 1-1 0 0,0-1 0 0 0,0 0 1 0 0,1 0-1 0 0,-1 0 1 0 0,1 0-1 0 0,-1 0 1 0 0,1 0-1 0 0,-1-1 0 0 0,4 1 1 0 0,3 0 9 0 0,0-1 1 0 0,0 0-1 0 0,0 0 0 0 0,0-1 1 0 0,0 0-1 0 0,17-5 1 0 0,4-3 8 0 0,-12 3-3 0 0,9-3 15 0 0,11-3 8 0 0,-36 11-42 0 0,-1 0 0 0 0,1 0 1 0 0,-1 0-1 0 0,1 0 0 0 0,-1 0 0 0 0,1 0 0 0 0,-1 0 0 0 0,0 0 1 0 0,0 0-1 0 0,1-1 0 0 0,-1 1 0 0 0,0 0 0 0 0,0-1 1 0 0,0 1-1 0 0,0-1 0 0 0,-1 1 0 0 0,2-4 0 0 0,4-5 34 0 0,-1 4-14 0 0,2 2-2 0 0,-2 3-10 0 0,1-1-37 0 0,0 0 0 0 0,0-1 0 0 0,-1 0 1 0 0,0 0-1 0 0,1 0 0 0 0,-1 0 0 0 0,0-1 0 0 0,0 1 0 0 0,-1-1 1 0 0,1-1-1 0 0,-1 1 0 0 0,5-6 0 0 0,2-2-819 0 0,44-45-5125 0 0,3-18 2822 0 0,-48 63 2709 0 0,46-70-1565 0 0,-37 51 1194 0 0,-1 15 6237 0 0,-2 5-2755 0 0,26-15-1415 0 0,-40 26-1243 0 0,0-1 0 0 0,0 0 0 0 0,0 1 1 0 0,0 0-1 0 0,0-1 0 0 0,0 1 1 0 0,0 0-1 0 0,0 0 0 0 0,0 0 1 0 0,0 0-1 0 0,0 1 0 0 0,0-1 0 0 0,0 1 1 0 0,0-1-1 0 0,0 1 0 0 0,0-1 1 0 0,0 1-1 0 0,0 0 0 0 0,0 0 1 0 0,-1 0-1 0 0,1 0 0 0 0,0 0 0 0 0,-1 1 1 0 0,1-1-1 0 0,-1 0 0 0 0,1 1 1 0 0,-1-1-1 0 0,0 1 0 0 0,3 2 1 0 0,-3-2-8 0 0,0-1 1 0 0,1 0 0 0 0,-1 1 0 0 0,0-1 0 0 0,0 1-1 0 0,0-1 1 0 0,0 1 0 0 0,0-1 0 0 0,0 1 0 0 0,0 0 0 0 0,-1-1-1 0 0,1 1 1 0 0,0 0 0 0 0,-1 0 0 0 0,0 0 0 0 0,1-1 0 0 0,-1 1-1 0 0,0 0 1 0 0,0 0 0 0 0,0 0 0 0 0,0 0 0 0 0,0 0 0 0 0,-1 2-1 0 0,-12-2 61 0 0,12-2-66 0 0,1 0 1 0 0,-1 0-1 0 0,1-1 0 0 0,-1 1 0 0 0,1 0 0 0 0,-1 0 0 0 0,0 0 1 0 0,1 0-1 0 0,-1 0 0 0 0,1 0 0 0 0,-1 1 0 0 0,1-1 1 0 0,-1 0-1 0 0,1 0 0 0 0,-1 0 0 0 0,1 0 0 0 0,-1 1 0 0 0,1-1 1 0 0,-1 0-1 0 0,1 0 0 0 0,-1 1 0 0 0,1-1 0 0 0,-1 0 1 0 0,1 1-1 0 0,0-1 0 0 0,-1 0 0 0 0,1 1 0 0 0,0-1 0 0 0,-1 1 1 0 0,1-1-1 0 0,0 1 0 0 0,-1-1 0 0 0,1 1 0 0 0,0-1 1 0 0,0 1-1 0 0,0-1 0 0 0,-1 1 0 0 0,1-1 0 0 0,0 1 1 0 0,0-1-1 0 0,0 1 0 0 0,0-1 0 0 0,0 1 0 0 0,0 0 0 0 0,0-1 1 0 0,0 1-1 0 0,0-1 0 0 0,0 1 0 0 0,1-1 0 0 0,-1 1 1 0 0,0-1-1 0 0,0 1 0 0 0,0-1 0 0 0,1 1 0 0 0,-1-1 0 0 0,0 1 1 0 0,1 0-1 0 0,7 88 517 0 0,-6-61-390 0 0,1 0-1 0 0,11 52 1 0 0,-9-58-84 0 0,-1-1-1 0 0,-1 1 0 0 0,1 33 1 0 0,1 15-1845 0 0,-5-70 1728 0 0,0 1 0 0 0,0 0 0 0 0,1 0 0 0 0,-1-1-1 0 0,0 1 1 0 0,-1 0 0 0 0,1 0 0 0 0,0-1 0 0 0,0 1 0 0 0,0 0 0 0 0,0-1 0 0 0,-1 1 0 0 0,1 0 0 0 0,0 0 0 0 0,0-1 0 0 0,-1 1 0 0 0,1 0 0 0 0,-1-1 0 0 0,1 1 0 0 0,-1-1 0 0 0,1 1 0 0 0,-1-1 0 0 0,1 1 0 0 0,-1-1 0 0 0,1 1 0 0 0,-1-1 0 0 0,0 1 0 0 0,-2 1-529 0 0,-3 5-3202 0 0</inkml:trace>
</inkml:ink>
</file>

<file path=ppt/ink/ink7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23:49:22.873"/>
    </inkml:context>
    <inkml:brush xml:id="br0">
      <inkml:brushProperty name="width" value="0.05" units="cm"/>
      <inkml:brushProperty name="height" value="0.05" units="cm"/>
      <inkml:brushProperty name="color" value="#E71224"/>
    </inkml:brush>
  </inkml:definitions>
  <inkml:trace contextRef="#ctx0" brushRef="#br0">80 92 2096 0 0,'-69'84'2120'0'0,"59"-75"2492"0"0,10-20-3437 0 0,9-13-1524 0 0,-4 12 626 0 0,2-3-235 0 0,10-24 85 0 0,-15 35-107 0 0,0-1-1 0 0,1 1 0 0 0,-1 0 0 0 0,1 0 0 0 0,0 0 1 0 0,0 0-1 0 0,1 0 0 0 0,-1 1 0 0 0,1-1 0 0 0,6-4 1 0 0,-5 5 7 0 0,5-2 13 0 0,0-1 0 0 0,1 1 0 0 0,19-6-1 0 0,-26 10-41 0 0,1 0-1 0 0,-1 0 0 0 0,0 0 0 0 0,1 0 1 0 0,-1 1-1 0 0,1 0 0 0 0,-1 0 0 0 0,1 0 1 0 0,-1 0-1 0 0,1 1 0 0 0,-1 0 0 0 0,1-1 1 0 0,-1 2-1 0 0,0-1 0 0 0,1 0 0 0 0,5 4 1 0 0,-10-5-16 0 0,4 8-20 0 0,22 43 44 0 0,-13-25 1 0 0,5 6-5 0 0,-10-18 4 0 0,0-1-1 0 0,1 0 0 0 0,1-1 0 0 0,15 16 0 0 0,-6-10-66 0 0,-8 0-2383 0 0</inkml:trace>
</inkml:ink>
</file>

<file path=ppt/ink/ink7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23:49:25.405"/>
    </inkml:context>
    <inkml:brush xml:id="br0">
      <inkml:brushProperty name="width" value="0.05" units="cm"/>
      <inkml:brushProperty name="height" value="0.05" units="cm"/>
      <inkml:brushProperty name="color" value="#E71224"/>
    </inkml:brush>
  </inkml:definitions>
  <inkml:trace contextRef="#ctx0" brushRef="#br0">428 17 3345 0 0,'1'-3'1871'0'0,"0"-1"-844"0"0,-1 3-708 0 0,0 0-7 0 0,0-3 162 0 0,0 3-283 0 0,-1 1-135 0 0,0-1 0 0 0,0 1-1 0 0,0 0 1 0 0,0-1 0 0 0,1 1 0 0 0,-1 0 0 0 0,0 0-1 0 0,0 0 1 0 0,0-1 0 0 0,0 1 0 0 0,0 0 0 0 0,0 0-1 0 0,0 0 1 0 0,0 1 0 0 0,0-1 0 0 0,0 0 0 0 0,0 0 0 0 0,0 0-1 0 0,1 1 1 0 0,-3 0 0 0 0,-15 3 74 0 0,-30 13-25 0 0,-70 34 0 0 0,50-18-72 0 0,27-12-30 0 0,34-17 4 0 0,-81 44 28 0 0,67-34 47 0 0,54-16 684 0 0,24-7-601 0 0,104-33 0 0 0,14-3-130 0 0,-128 32-40 0 0,-19-1 38 0 0,-26 12-30 0 0,-1 0 2 0 0,-3-1 70 0 0,-6 15-32 0 0,2 0-33 0 0,-15 11 6 0 0,9-10-9 0 0,-4 5 1 0 0,-43 27 16 0 0,36-27-17 0 0,-9 10 5 0 0,22-18-7 0 0,0 0 0 0 0,-1-1 1 0 0,-20 13-1 0 0,-49 35 10 0 0,44-28-7 0 0,10-12-6 0 0,19-12-2 0 0,0 0 1 0 0,1 0-1 0 0,-1 1 0 0 0,1 0 0 0 0,0 0 0 0 0,-7 10 0 0 0,9-12 1 0 0,1-2 16 0 0,2 0-5 0 0,2-4 41 0 0,5 0-8 0 0,2 1-30 0 0,8 2-14 0 0,-1-1 16 0 0,297-9 93 0 0,-296 8-283 0 0,0-1-1 0 0,0 0 0 0 0,0-1 1 0 0,29-9-1 0 0,-4-6-258 0 0,-19 5 269 0 0,-5-3-110 0 0</inkml:trace>
</inkml:ink>
</file>

<file path=ppt/ink/ink7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23:49:25.811"/>
    </inkml:context>
    <inkml:brush xml:id="br0">
      <inkml:brushProperty name="width" value="0.05" units="cm"/>
      <inkml:brushProperty name="height" value="0.05" units="cm"/>
      <inkml:brushProperty name="color" value="#E71224"/>
    </inkml:brush>
  </inkml:definitions>
  <inkml:trace contextRef="#ctx0" brushRef="#br0">227 1 4329 0 0,'-8'20'4129'0'0,"-20"8"-3006"0"0,-2 2-886 0 0,22-18-130 0 0,-81 126 398 0 0,41-40-415 0 0,47-95-274 0 0,-6 10 466 0 0,3-4-779 0 0,1-7-279 0 0,2-1-10 0 0</inkml:trace>
</inkml:ink>
</file>

<file path=ppt/ink/ink7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23:49:26.162"/>
    </inkml:context>
    <inkml:brush xml:id="br0">
      <inkml:brushProperty name="width" value="0.05" units="cm"/>
      <inkml:brushProperty name="height" value="0.05" units="cm"/>
      <inkml:brushProperty name="color" value="#E71224"/>
    </inkml:brush>
  </inkml:definitions>
  <inkml:trace contextRef="#ctx0" brushRef="#br0">1 69 4969 0 0,'12'-69'1740'0'0,"-11"76"-1431"0"0,0-1-1 0 0,0 1 0 0 0,0-1 0 0 0,1 0 0 0 0,0 1 1 0 0,0-1-1 0 0,4 7 0 0 0,15 36-285 0 0,-12-29 293 0 0,0 0-217 0 0,30 53-18 0 0,-24-51-633 0 0,-11-16 441 0 0,23 30-146 0 0,-6-15-1277 0 0,-10-13-1825 0 0</inkml:trace>
</inkml:ink>
</file>

<file path=ppt/ink/ink7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23:49:26.489"/>
    </inkml:context>
    <inkml:brush xml:id="br0">
      <inkml:brushProperty name="width" value="0.05" units="cm"/>
      <inkml:brushProperty name="height" value="0.05" units="cm"/>
      <inkml:brushProperty name="color" value="#E71224"/>
    </inkml:brush>
  </inkml:definitions>
  <inkml:trace contextRef="#ctx0" brushRef="#br0">33 142 4281 0 0,'52'-28'1404'0'0,"-40"23"-724"0"0,-13 7-708 0 0,-1-3 809 0 0,-5 7-111 0 0,-10 12 102 0 0,9-8-671 0 0,0 2-1 0 0,1-1 0 0 0,0 1 0 0 0,0 0 1 0 0,2 1-1 0 0,-1-1 0 0 0,1 1 0 0 0,1 0 1 0 0,1 0-1 0 0,0 1 0 0 0,0-1 0 0 0,1 1 1 0 0,1-1-1 0 0,0 1 0 0 0,1 0 0 0 0,1 0 0 0 0,0-1 1 0 0,3 14-1 0 0,-3-24-102 0 0,0 0 0 0 0,0 0-1 0 0,0 0 1 0 0,0-1 0 0 0,1 1 0 0 0,-1 0 0 0 0,1-1-1 0 0,0 1 1 0 0,0-1 0 0 0,0 0 0 0 0,2 3 0 0 0,0-2 37 0 0,0 0 1 0 0,0 0-1 0 0,0-1 0 0 0,0 1 1 0 0,0-1-1 0 0,1 0 1 0 0,-1 0-1 0 0,1-1 1 0 0,-1 1-1 0 0,9 0 0 0 0,-4 0-230 0 0,0-1 0 0 0,0-1 0 0 0,0 1-1 0 0,0-1 1 0 0,0-1 0 0 0,0 0-1 0 0,0 0 1 0 0,-1-1 0 0 0,14-4-1 0 0,-10 3-544 0 0,10-2-394 0 0</inkml:trace>
  <inkml:trace contextRef="#ctx0" brushRef="#br0" timeOffset="1">15 9 2737 0 0,'0'-4'2744'0'0,"0"1"-343"0"0,7 2-1025 0 0</inkml:trace>
</inkml:ink>
</file>

<file path=ppt/ink/ink7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23:49:26.863"/>
    </inkml:context>
    <inkml:brush xml:id="br0">
      <inkml:brushProperty name="width" value="0.05" units="cm"/>
      <inkml:brushProperty name="height" value="0.05" units="cm"/>
      <inkml:brushProperty name="color" value="#E71224"/>
    </inkml:brush>
  </inkml:definitions>
  <inkml:trace contextRef="#ctx0" brushRef="#br0">0 75 8570 0 0,'174'4'672'0'0,"-171"-4"-660"0"0,0 0 1 0 0,1 0-1 0 0,-1 0 1 0 0,0-1-1 0 0,0 1 0 0 0,0-1 1 0 0,0 0-1 0 0,0 0 1 0 0,4-2-1 0 0,18-7 120 0 0,-1 5-17 0 0,0 0 1 0 0,32-1-1 0 0,-12 1-18 0 0,-16 2-51 0 0,-27 2-43 0 0,165-22 317 0 0,-55 18-218 0 0,106 1-96 0 0,21 0-4611 0 0,-191 6 1833 0 0</inkml:trace>
</inkml:ink>
</file>

<file path=ppt/ink/ink7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23:49:27.362"/>
    </inkml:context>
    <inkml:brush xml:id="br0">
      <inkml:brushProperty name="width" value="0.05" units="cm"/>
      <inkml:brushProperty name="height" value="0.05" units="cm"/>
      <inkml:brushProperty name="color" value="#E71224"/>
    </inkml:brush>
  </inkml:definitions>
  <inkml:trace contextRef="#ctx0" brushRef="#br0">38 82 2825 0 0,'-7'-6'3700'0'0,"0"5"-1897"0"0,5 1-1564 0 0,1-1-36 0 0,-3-1 221 0 0,1 4-61 0 0,2 4-93 0 0,1 22-125 0 0,0-22-50 0 0,0 88 282 0 0,1 39-53 0 0,0-128-311 0 0,0 2-3 0 0,-1-1 1 0 0,1 0-1 0 0,-1 1 1 0 0,-1-1 0 0 0,1 1-1 0 0,-3 8 1 0 0,-2 0 39 0 0,3-13-3 0 0,-1-8 31 0 0,1-5-19 0 0,3 3-48 0 0,22-49 116 0 0,27-24-73 0 0,-12 22-43 0 0,-29 44-12 0 0,1 1 1 0 0,1 1-1 0 0,0 0 1 0 0,16-15-1 0 0,25-19-25 0 0,-24 22 27 0 0,-22 20-7 0 0,-1 1 0 0 0,1 0 0 0 0,0 0 0 0 0,0 0 0 0 0,0 1 0 0 0,1 0 0 0 0,0 0 0 0 0,-1 0 0 0 0,10-1 0 0 0,-14 3 3 0 0,1 0-1 0 0,0 1 1 0 0,-1 0-1 0 0,1 0 1 0 0,0 0 0 0 0,-1 0-1 0 0,1 0 1 0 0,0 0-1 0 0,-1 1 1 0 0,1-1 0 0 0,0 1-1 0 0,-1 0 1 0 0,1-1-1 0 0,3 3 1 0 0,-4-2 1 0 0,0 1 1 0 0,0-1 0 0 0,-1 0-1 0 0,1 1 1 0 0,0-1-1 0 0,-1 1 1 0 0,1 0-1 0 0,-1-1 1 0 0,0 1 0 0 0,0 0-1 0 0,1 0 1 0 0,0 2-1 0 0,17 46-136 0 0,-2 25 359 0 0,-13-55-552 0 0,0 1 1 0 0,2-1-1 0 0,0 1 1 0 0,12 22 0 0 0,-13-34-329 0 0</inkml:trace>
</inkml:ink>
</file>

<file path=ppt/ink/ink7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23:49:28.324"/>
    </inkml:context>
    <inkml:brush xml:id="br0">
      <inkml:brushProperty name="width" value="0.05" units="cm"/>
      <inkml:brushProperty name="height" value="0.05" units="cm"/>
      <inkml:brushProperty name="color" value="#E71224"/>
    </inkml:brush>
  </inkml:definitions>
  <inkml:trace contextRef="#ctx0" brushRef="#br0">31 1 4497 0 0,'0'0'2386'0'0,"-4"0"-1095"0"0,1 0-364 0 0,0 8-277 0 0,1 18-603 0 0,2-17 40 0 0,-1 2-42 0 0,-2 24 137 0 0,-1 21 151 0 0,-1 84 42 0 0,9 69-811 0 0,-4-209 378 0 0,0 1 1 0 0,0-1 0 0 0,-1 1 0 0 0,1-1 0 0 0,0 1-1 0 0,0-1 1 0 0,0 1 0 0 0,0-1 0 0 0,-1 1 0 0 0,1-1 0 0 0,0 1-1 0 0,0-1 1 0 0,-1 1 0 0 0,1-1 0 0 0,0 0 0 0 0,-1 1-1 0 0,1-1 1 0 0,-1 1 0 0 0,1-1 0 0 0,0 0 0 0 0,-1 1 0 0 0,1-1-1 0 0,-1 0 1 0 0,0 1 0 0 0,-1-2-1295 0 0</inkml:trace>
</inkml:ink>
</file>

<file path=ppt/ink/ink7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23:49:28.765"/>
    </inkml:context>
    <inkml:brush xml:id="br0">
      <inkml:brushProperty name="width" value="0.05" units="cm"/>
      <inkml:brushProperty name="height" value="0.05" units="cm"/>
      <inkml:brushProperty name="color" value="#E71224"/>
    </inkml:brush>
  </inkml:definitions>
  <inkml:trace contextRef="#ctx0" brushRef="#br0">0 195 2961 0 0,'14'-44'5314'0'0,"-7"27"-4523"0"0,-1 6-919 0 0,14-15 315 0 0,-5 10-39 0 0,0 1-52 0 0,-4 5-94 0 0,0 0 8 0 0,33-24 16 0 0,-42 32-25 0 0,0 1-1 0 0,0 0 1 0 0,0 0-1 0 0,0-1 1 0 0,1 2 0 0 0,-1-1-1 0 0,0 0 1 0 0,1 0-1 0 0,-1 1 1 0 0,1-1-1 0 0,-1 1 1 0 0,0 0 0 0 0,1 0-1 0 0,-1 0 1 0 0,1 0-1 0 0,-1 0 1 0 0,1 0-1 0 0,4 2 1 0 0,-6-2 0 0 0,0 1-1 0 0,-1 0 1 0 0,1 0-1 0 0,0-1 1 0 0,0 1 0 0 0,0 0-1 0 0,0 0 1 0 0,-1 0-1 0 0,1 0 1 0 0,0 0-1 0 0,-1 0 1 0 0,1 0 0 0 0,-1 0-1 0 0,1 0 1 0 0,-1 0-1 0 0,0 0 1 0 0,1 1 0 0 0,-1-1-1 0 0,0 0 1 0 0,0 0-1 0 0,0 0 1 0 0,0 1 0 0 0,0-1-1 0 0,0 0 1 0 0,0 0-1 0 0,0 2 1 0 0,-8 36 26 0 0,7-34-23 0 0,-3 16 7 0 0,-3 9 10 0 0,-11 48 63 0 0,14-66-81 0 0,-8 28 10 0 0,12-39-13 0 0,-1 1 0 0 0,1-1 0 0 0,0 1 1 0 0,0-1-1 0 0,0 0 0 0 0,0 1 1 0 0,0-1-1 0 0,0 0 0 0 0,0 1 0 0 0,0-1 1 0 0,0 1-1 0 0,1-1 0 0 0,-1 0 1 0 0,0 1-1 0 0,1-1 0 0 0,-1 0 0 0 0,1 0 1 0 0,0 1-1 0 0,-1-1 0 0 0,1 0 1 0 0,0 0-1 0 0,0 0 0 0 0,1 2 0 0 0,1-3 2 0 0,0 0 0 0 0,-1 1 1 0 0,1-1-1 0 0,0 0 0 0 0,0 0 0 0 0,0 0 0 0 0,0-1 0 0 0,-1 1 0 0 0,1-1 0 0 0,0 1 0 0 0,0-1 0 0 0,-1 0 0 0 0,1 0 0 0 0,0 0 0 0 0,-1-1 0 0 0,3-1 0 0 0,13-4-5 0 0,-6 5 2 0 0,0 0-1 0 0,0 1 0 0 0,22 1 0 0 0,-31 0-2 0 0,-5-1-1 0 0,12 5 17 0 0,-1 0-1 0 0,1 0 1 0 0,-1 1-1 0 0,0 0 1 0 0,0 1 0 0 0,-1 0-1 0 0,0 0 1 0 0,10 9-1 0 0,-10-8 20 0 0,-8-6-22 0 0,1 0-1 0 0,0 0 1 0 0,-1 0-1 0 0,1 0 1 0 0,0 0 0 0 0,-1 0-1 0 0,0 1 1 0 0,1-1-1 0 0,-1 0 1 0 0,0 0 0 0 0,1 1-1 0 0,-1-1 1 0 0,0 0-1 0 0,0 0 1 0 0,0 1 0 0 0,0-1-1 0 0,0 0 1 0 0,0 1-1 0 0,-1-1 1 0 0,1 0 0 0 0,0 0-1 0 0,-1 1 1 0 0,1-1-1 0 0,-2 2 1 0 0,-12 28 113 0 0,7-22-92 0 0,1 0-1 0 0,-2-1 0 0 0,1 0 0 0 0,-1 0 1 0 0,0-1-1 0 0,0 0 0 0 0,-1-1 0 0 0,0 1 1 0 0,-12 5-1 0 0,-16 7 25 0 0,-44 16 0 0 0,30-14-30 0 0,5-5-129 0 0,26-10-226 0 0,6-1-140 0 0,14-5 450 0 0,0 0 0 0 0,-1 0 0 0 0,1 0 1 0 0,0 1-1 0 0,-1-1 0 0 0,1 0 0 0 0,0 0 1 0 0,-1 0-1 0 0,1 0 0 0 0,0 0 1 0 0,-1 0-1 0 0,1 0 0 0 0,0 0 0 0 0,-1 0 1 0 0,1 0-1 0 0,0 0 0 0 0,-1-1 0 0 0,1 1 1 0 0,0 0-1 0 0,-1 0 0 0 0,1 0 0 0 0,0 0 1 0 0,-1-1-1 0 0,1 1 0 0 0,0 0 0 0 0,0 0 1 0 0,-1 0-1 0 0,1-1 0 0 0,0 1 0 0 0,0 0 1 0 0,-1 0-1 0 0,1-1 0 0 0,0 1 0 0 0,0 0 1 0 0,0-1-1 0 0,0 1 0 0 0,-1 0 0 0 0,1-1 1 0 0,0 1-1 0 0,0 0 0 0 0,0-1 0 0 0,0 1 1 0 0,0 0-1 0 0,0-1 0 0 0,0-1-308 0 0</inkml:trace>
</inkml:ink>
</file>

<file path=ppt/ink/ink7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23:49:29.624"/>
    </inkml:context>
    <inkml:brush xml:id="br0">
      <inkml:brushProperty name="width" value="0.05" units="cm"/>
      <inkml:brushProperty name="height" value="0.05" units="cm"/>
      <inkml:brushProperty name="color" value="#E71224"/>
    </inkml:brush>
  </inkml:definitions>
  <inkml:trace contextRef="#ctx0" brushRef="#br0">0 228 3609 0 0,'1'2'51'0'0,"0"-1"0"0"0,-1 0 0 0 0,1 1 0 0 0,0-1-1 0 0,0 0 1 0 0,0 0 0 0 0,1 0 0 0 0,-1 0 0 0 0,0 0 0 0 0,0 0 0 0 0,1 0 0 0 0,-1 0 0 0 0,0 0 0 0 0,1-1 0 0 0,-1 1 0 0 0,1 0 0 0 0,1 0 0 0 0,-2-2 18 0 0,0 1 1 0 0,0-1 0 0 0,1 1-1 0 0,-1-1 1 0 0,0 1-1 0 0,0-1 1 0 0,0 0 0 0 0,0 0-1 0 0,0 0 1 0 0,0 1 0 0 0,0-1-1 0 0,0 0 1 0 0,0 0 0 0 0,0 0-1 0 0,0-2 1 0 0,16-14 19 0 0,21-21-67 0 0,15-26 1162 0 0,-2 3 135 0 0,-15 24-891 0 0,-32 33-373 0 0,13-6 47 0 0,-11 8-91 0 0,-4 2 34 0 0,-1 0 0 0 0,1 1 0 0 0,0-1 0 0 0,0 0 0 0 0,0 1 0 0 0,0-1 1 0 0,-1 1-1 0 0,1 0 0 0 0,0 0 0 0 0,-1 0 0 0 0,1-1 0 0 0,0 1 0 0 0,-1 1 0 0 0,1-1 0 0 0,-1 0 0 0 0,0 0 1 0 0,1 0-1 0 0,-1 1 0 0 0,0-1 0 0 0,0 1 0 0 0,0-1 0 0 0,2 4 0 0 0,22 37-37 0 0,-22-37 28 0 0,0 1-275 0 0,-1 0-1 0 0,0 1 0 0 0,-1-1 0 0 0,1 0 0 0 0,-1 1 0 0 0,0-1 0 0 0,-1 1 0 0 0,1-1 1 0 0,-1 1-1 0 0,-1-1 0 0 0,1 1 0 0 0,-1 0 0 0 0,0-1 0 0 0,-4 10 0 0 0,4-7-1108 0 0</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19:05:48.980"/>
    </inkml:context>
    <inkml:brush xml:id="br0">
      <inkml:brushProperty name="width" value="0.05" units="cm"/>
      <inkml:brushProperty name="height" value="0.05" units="cm"/>
    </inkml:brush>
  </inkml:definitions>
  <inkml:trace contextRef="#ctx0" brushRef="#br0">1 164 4881 0 0,'0'-1'257'0'0,"0"-1"0"0"0,0 1 0 0 0,0 0 0 0 0,0 0 0 0 0,0 0 0 0 0,0 0 0 0 0,0 0 0 0 0,0 0 0 0 0,0 0 0 0 0,1 0 1 0 0,-1 0-1 0 0,0 0 0 0 0,1 0 0 0 0,-1 0 0 0 0,1 0 0 0 0,-1 0 0 0 0,1 0 0 0 0,-1 0 0 0 0,1 0 0 0 0,1-1 0 0 0,1 1-149 0 0,-1 0-1 0 0,1 0 1 0 0,-1 1 0 0 0,1-1 0 0 0,-1 1-1 0 0,1 0 1 0 0,0-1 0 0 0,-1 1-1 0 0,1 0 1 0 0,4 1 0 0 0,115-4 673 0 0,0 6-323 0 0,-58-24-101 0 0,-58 21-344 0 0,-1-1-1 0 0,1 0 0 0 0,0 0 1 0 0,0-1-1 0 0,0 0 0 0 0,-1 0 1 0 0,1 0-1 0 0,-1-1 1 0 0,1 1-1 0 0,-1-1 0 0 0,0-1 1 0 0,0 1-1 0 0,6-6 0 0 0,9-7 23 0 0,-19 15-34 0 0,0 1 1 0 0,0 0 0 0 0,0-1 0 0 0,0 1-1 0 0,0-1 1 0 0,0 1 0 0 0,0-1 0 0 0,0 1-1 0 0,0-1 1 0 0,0 0 0 0 0,-1 1 0 0 0,1-1-1 0 0,0 0 1 0 0,0 0 0 0 0,-1 0 0 0 0,1 0-1 0 0,0 1 1 0 0,-1-1 0 0 0,1 0 0 0 0,-1 0-1 0 0,0 0 1 0 0,1 0 0 0 0,-1 0 0 0 0,0 0-1 0 0,1 0 1 0 0,-1 0 0 0 0,0-1 0 0 0,0 1-1 0 0,0-1 1 0 0,-1-13 84 0 0,0 4 28 0 0,-1 6 42 0 0,1 4-123 0 0,-1 0-1 0 0,1 0 1 0 0,0 1-1 0 0,0-1 0 0 0,-1 0 1 0 0,1 0-1 0 0,-1 1 1 0 0,1-1-1 0 0,-1 1 0 0 0,1-1 1 0 0,-1 1-1 0 0,1 0 1 0 0,-1-1-1 0 0,1 1 1 0 0,-3 0-1 0 0,-3 0-12 0 0,0 1-1 0 0,0 0 1 0 0,0 0-1 0 0,0 1 1 0 0,-9 3-1 0 0,-43 19 124 0 0,32-9-51 0 0,10-5-27 0 0,14-8-54 0 0,-6 3 83 0 0,1 1 0 0 0,0-1-1 0 0,0 1 1 0 0,-13 14 0 0 0,20-18-82 0 0,-1 0 0 0 0,0 0 1 0 0,1 0-1 0 0,0 0 0 0 0,-1 0 1 0 0,1 0-1 0 0,0 1 0 0 0,0-1 1 0 0,0 1-1 0 0,0-1 1 0 0,1 0-1 0 0,-1 1 0 0 0,1 0 1 0 0,-1-1-1 0 0,1 1 0 0 0,0-1 1 0 0,0 1-1 0 0,0-1 0 0 0,0 1 1 0 0,1-1-1 0 0,-1 1 1 0 0,1-1-1 0 0,-1 1 0 0 0,3 4 1 0 0,0-1-1 0 0,-1 0 1 0 0,1-1 0 0 0,0 1 0 0 0,1-1-1 0 0,0 1 1 0 0,0-1 0 0 0,0 0 0 0 0,0-1-1 0 0,1 1 1 0 0,-1-1 0 0 0,1 0-1 0 0,0 0 1 0 0,0 0 0 0 0,1-1 0 0 0,-1 0-1 0 0,7 3 1 0 0,-3-3-41 0 0,0 1 0 0 0,1-2 0 0 0,-1 0 0 0 0,0 0 0 0 0,1 0 0 0 0,-1-1 0 0 0,1-1 0 0 0,-1 0 0 0 0,1 0 0 0 0,13-2 0 0 0,-15 1 31 0 0,74-14-1983 0 0,-37-2 257 0 0,-23 0 923 0 0,-8 4-344 0 0,-6 5-399 0 0</inkml:trace>
</inkml:ink>
</file>

<file path=ppt/ink/ink7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23:49:30.194"/>
    </inkml:context>
    <inkml:brush xml:id="br0">
      <inkml:brushProperty name="width" value="0.05" units="cm"/>
      <inkml:brushProperty name="height" value="0.05" units="cm"/>
      <inkml:brushProperty name="color" value="#E71224"/>
    </inkml:brush>
  </inkml:definitions>
  <inkml:trace contextRef="#ctx0" brushRef="#br0">117 135 1664 0 0,'4'-7'1172'0'0,"-4"2"-141"0"0,-1 2 572 0 0,-1 2-940 0 0,-2 1-8 0 0,-5 2-215 0 0,-2 3-369 0 0,7-4 116 0 0,1 0-124 0 0,-1 1 0 0 0,0-1 0 0 0,1 1 0 0 0,0 0 0 0 0,-1 0 0 0 0,1 0 1 0 0,0 0-1 0 0,0 1 0 0 0,0-1 0 0 0,0 1 0 0 0,1 0 0 0 0,-5 4 0 0 0,-20 20 482 0 0,25-26-502 0 0,1 0 0 0 0,0 1-1 0 0,-1-1 1 0 0,1 0-1 0 0,0 1 1 0 0,0-1 0 0 0,0 1-1 0 0,0-1 1 0 0,0 1 0 0 0,0-1-1 0 0,1 1 1 0 0,-2 2 0 0 0,1-1-2 0 0,1 0 1 0 0,-1 0 0 0 0,1 0-1 0 0,0 0 1 0 0,0 0 0 0 0,0 1-1 0 0,0-1 1 0 0,0 0 0 0 0,1 0-1 0 0,-1 0 1 0 0,2 4 0 0 0,-1-3-17 0 0,1 0 1 0 0,-1-1-1 0 0,1 1 1 0 0,0 0-1 0 0,0 0 1 0 0,0-1-1 0 0,0 0 1 0 0,4 4-1 0 0,13 7 49 0 0,-15-13-64 0 0,0 0 0 0 0,-1 0 0 0 0,1 0 0 0 0,0-1 0 0 0,0 0-1 0 0,0 0 1 0 0,0 0 0 0 0,0 0 0 0 0,-1 0 0 0 0,1-1 0 0 0,0 0 0 0 0,0 0 0 0 0,-1 0 0 0 0,1 0 0 0 0,0 0 0 0 0,-1-1 0 0 0,1 0 0 0 0,-1 1 0 0 0,0-1 0 0 0,1-1 0 0 0,-1 1-1 0 0,0 0 1 0 0,0-1 0 0 0,-1 0 0 0 0,1 1 0 0 0,0-1 0 0 0,-1 0 0 0 0,0 0 0 0 0,0-1 0 0 0,3-4 0 0 0,39-67 58 0 0,-37 59-51 0 0,0 0 0 0 0,-1 0 1 0 0,-1-1-1 0 0,0 0 0 0 0,3-26 0 0 0,-11 14-1 0 0,3 28-14 0 0,-1-1-1 0 0,0 1 0 0 0,0 0 0 0 0,0-1 1 0 0,0 1-1 0 0,0 0 0 0 0,-1 0 1 0 0,1-1-1 0 0,0 1 0 0 0,0 0 0 0 0,-1 0 1 0 0,1 0-1 0 0,-1 1 0 0 0,1-1 0 0 0,-1 0 1 0 0,1 0-1 0 0,-1 1 0 0 0,-2-1 0 0 0,0 0-23 0 0,-1 0-1 0 0,0 0 1 0 0,0 1-1 0 0,0 0 1 0 0,0 0-1 0 0,0 0 1 0 0,0 1-1 0 0,1 0 1 0 0,-1 0-1 0 0,-7 2 1 0 0,-8 7-607 0 0,-5 13-101 0 0,10-7 381 0 0,13-14 275 0 0,-8 7-408 0 0,-3 6-261 0 0,2 4 110 0 0</inkml:trace>
</inkml:ink>
</file>

<file path=ppt/ink/ink7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23:49:30.545"/>
    </inkml:context>
    <inkml:brush xml:id="br0">
      <inkml:brushProperty name="width" value="0.05" units="cm"/>
      <inkml:brushProperty name="height" value="0.05" units="cm"/>
      <inkml:brushProperty name="color" value="#E71224"/>
    </inkml:brush>
  </inkml:definitions>
  <inkml:trace contextRef="#ctx0" brushRef="#br0">9 111 5609 0 0,'-1'0'3752'0'0,"-3"0"-2533"0"0,3 0-1170 0 0,0 0 15 0 0,1 0 43 0 0,-1 0 455 0 0,8-7-507 0 0,19-5 31 0 0,-12 6-67 0 0,10-5-16 0 0,18-8 4 0 0,-12 6-29 0 0,54-15 0 0 0,-40 19-1445 0 0,-23 5 420 0 0,-18 2 51 0 0</inkml:trace>
</inkml:ink>
</file>

<file path=ppt/ink/ink7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23:49:30.878"/>
    </inkml:context>
    <inkml:brush xml:id="br0">
      <inkml:brushProperty name="width" value="0.05" units="cm"/>
      <inkml:brushProperty name="height" value="0.05" units="cm"/>
      <inkml:brushProperty name="color" value="#E71224"/>
    </inkml:brush>
  </inkml:definitions>
  <inkml:trace contextRef="#ctx0" brushRef="#br0">5 115 4793 0 0,'-2'-8'4793'0'0,"-1"1"-4713"0"0,8 3-32 0 0,1-2-24 0 0,1 2 0 0 0,9-2 0 0 0,-4 0-16 0 0,14-5 0 0 0,5 2 80 0 0,3-3-128 0 0,2 1-224 0 0,3-2 0 0 0,-7 8-712 0 0,-4-4 784 0 0,-15 7-552 0 0,3 0-385 0 0</inkml:trace>
</inkml:ink>
</file>

<file path=ppt/ink/ink7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23:49:31.546"/>
    </inkml:context>
    <inkml:brush xml:id="br0">
      <inkml:brushProperty name="width" value="0.05" units="cm"/>
      <inkml:brushProperty name="height" value="0.05" units="cm"/>
      <inkml:brushProperty name="color" value="#E71224"/>
    </inkml:brush>
  </inkml:definitions>
  <inkml:trace contextRef="#ctx0" brushRef="#br0">6 1 3913 0 0,'-2'4'4633'0'0,"3"5"-4449"0"0,1 1 0 0 0,1-1 0 0 0,0 0 0 0 0,0 0 0 0 0,1 0 0 0 0,7 11 0 0 0,2 8-73 0 0,-7-11-70 0 0,19 41 82 0 0,-9-22-109 0 0,-1-6-6 0 0,10 18 44 0 0,-6-18 7 0 0,-5-12-9 0 0,-7-14 15 0 0,1-16 9 0 0,-3-19-21 0 0,-6 22-36 0 0,0-5 5 0 0,0-1-1 0 0,-1 1 1 0 0,-1 0 0 0 0,0 0 0 0 0,-1 0-1 0 0,-10-24 1 0 0,0 8 5 0 0,-1-18-18 0 0,12 43-8 0 0,0 2-12 0 0,1 1-13 0 0,1 1-3 0 0,11 13 39 0 0,30 34-8 0 0,-28-30 29 0 0,-1 0 1 0 0,14 25-1 0 0,-7-4 19 0 0,-18-36-52 0 0,14 31 56 0 0,-1 0 1 0 0,12 52-1 0 0,16 59 77 0 0,-30-98-93 0 0,-1-6 11 0 0,-5-14-28 0 0,-5-17-10 0 0,-1 0 1 0 0,0 0 0 0 0,-1 0-1 0 0,0 0 1 0 0,0 0-1 0 0,0 0 1 0 0,-1-1 0 0 0,0 0-1 0 0,-1 1 1 0 0,0-1-1 0 0,0 0 1 0 0,0-1 0 0 0,-1 1-1 0 0,-6 6 1 0 0,4-8-6 0 0,0-1-1 0 0,-1 0 1 0 0,1-1 0 0 0,-1 0-1 0 0,0 0 1 0 0,0-1 0 0 0,0 1 0 0 0,0-2-1 0 0,0 1 1 0 0,0-1 0 0 0,-1-1 0 0 0,-10 0-1 0 0,9 0-7 0 0,1-1 0 0 0,-1-1 0 0 0,1 1 0 0 0,0-2-1 0 0,-1 1 1 0 0,1-1 0 0 0,0-1 0 0 0,1 1 0 0 0,-1-1-1 0 0,1-1 1 0 0,-1 0 0 0 0,1 0 0 0 0,1-1 0 0 0,-1 0 0 0 0,1 0-1 0 0,-10-11 1 0 0,5 2-1 0 0,-1-9-1 0 0,11 18 1 0 0,0 0 1 0 0,0 1 0 0 0,1-1-1 0 0,0 0 1 0 0,0 0 0 0 0,0 0-1 0 0,1 0 1 0 0,0 0 0 0 0,1-7-1 0 0,-1 9 0 0 0,1 0 0 0 0,-1 0 0 0 0,1 0 0 0 0,0 1 0 0 0,0-1 0 0 0,1 0 0 0 0,-1 1-1 0 0,1-1 1 0 0,-1 1 0 0 0,1-1 0 0 0,0 1 0 0 0,1 0 0 0 0,-1 0 0 0 0,0 0-1 0 0,1 0 1 0 0,0 0 0 0 0,0 0 0 0 0,0 1 0 0 0,0-1 0 0 0,0 1 0 0 0,0 0 0 0 0,1 0-1 0 0,-1 0 1 0 0,4-1 0 0 0,8-3-7 0 0,1 1 0 0 0,-1 1 0 0 0,1 1 0 0 0,25-3 0 0 0,-10 1 4 0 0,-8 1 2 0 0,-15 2-22 0 0,0 0 0 0 0,0 1 0 0 0,0 0 0 0 0,0 0 0 0 0,0 1 0 0 0,0 0 0 0 0,0 0 0 0 0,1 1 0 0 0,8 2 0 0 0,0 1-1120 0 0,1-1 0 0 0,31 2 0 0 0,-44-5 435 0 0,-3-4 43 0 0</inkml:trace>
</inkml:ink>
</file>

<file path=ppt/ink/ink7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23:49:31.943"/>
    </inkml:context>
    <inkml:brush xml:id="br0">
      <inkml:brushProperty name="width" value="0.05" units="cm"/>
      <inkml:brushProperty name="height" value="0.05" units="cm"/>
      <inkml:brushProperty name="color" value="#E71224"/>
    </inkml:brush>
  </inkml:definitions>
  <inkml:trace contextRef="#ctx0" brushRef="#br0">90 17 1712 0 0,'-78'-17'1674'0'0,"78"18"-1637"0"0,0-1 0 0 0,0 0-1 0 0,1 1 1 0 0,-1-1 0 0 0,0 0 0 0 0,0 1-1 0 0,0-1 1 0 0,1 0 0 0 0,-1 1-1 0 0,0-1 1 0 0,0 0 0 0 0,0 1 0 0 0,0-1-1 0 0,0 1 1 0 0,0-1 0 0 0,0 0 0 0 0,0 1-1 0 0,0-1 1 0 0,0 0 0 0 0,0 1 0 0 0,0-1-1 0 0,0 1 1 0 0,0-1 0 0 0,0 0 0 0 0,0 1-1 0 0,0-1 1 0 0,0 0 0 0 0,-1 1 0 0 0,1-1-1 0 0,0 0 1 0 0,0 1 0 0 0,0-1 0 0 0,-1 0-1 0 0,1 1 1 0 0,0-1 0 0 0,0 0-1 0 0,-1 0 1 0 0,1 1 0 0 0,0-1 0 0 0,-1 0-1 0 0,1 0 1 0 0,0 1 0 0 0,-1-1 0 0 0,1 0-1 0 0,0 0 1 0 0,-1 0 0 0 0,1 0 0 0 0,0 0-1 0 0,-1 0 1 0 0,1 0 0 0 0,-1 0 0 0 0,1 1-1 0 0,0-1 1 0 0,-1 0 0 0 0,1 0 0 0 0,-1-1-1 0 0,1 1 1 0 0,0 0 0 0 0,-1 0 0 0 0,1 0-1 0 0,0 0 1 0 0,-1 0 0 0 0,1 0 0 0 0,0 0-1 0 0,-1-1 1 0 0,19 19 607 0 0,-2-16-369 0 0,0-1 1 0 0,0 0-1 0 0,-1-1 1 0 0,1-1-1 0 0,0 0 1 0 0,27-6-1 0 0,16-1-268 0 0,39 2-71 0 0,-72 6-20 0 0</inkml:trace>
</inkml:ink>
</file>

<file path=ppt/ink/ink7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23:49:32.464"/>
    </inkml:context>
    <inkml:brush xml:id="br0">
      <inkml:brushProperty name="width" value="0.05" units="cm"/>
      <inkml:brushProperty name="height" value="0.05" units="cm"/>
      <inkml:brushProperty name="color" value="#E71224"/>
    </inkml:brush>
  </inkml:definitions>
  <inkml:trace contextRef="#ctx0" brushRef="#br0">0 80 4993 0 0,'1'0'2169'0'0,"2"-2"-1728"0"0,0 1-511 0 0,-1-1 469 0 0,39-17-248 0 0,-26 11-124 0 0,-8 4-6 0 0,40-18 212 0 0,24 5-410 0 0,-43 14-546 0 0,-10 1-2684 0 0</inkml:trace>
</inkml:ink>
</file>

<file path=ppt/ink/ink7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23:49:35.259"/>
    </inkml:context>
    <inkml:brush xml:id="br0">
      <inkml:brushProperty name="width" value="0.05" units="cm"/>
      <inkml:brushProperty name="height" value="0.05" units="cm"/>
      <inkml:brushProperty name="color" value="#E71224"/>
    </inkml:brush>
  </inkml:definitions>
  <inkml:trace contextRef="#ctx0" brushRef="#br0">7 32 2537 0 0,'1'-8'2951'0'0,"-4"4"-1810"0"0,1 1-604 0 0,0 1-246 0 0,1-2 143 0 0,2 1 274 0 0,-1 0-132 0 0,4-1-322 0 0,1 4-137 0 0,-2 1-59 0 0,0 0 0 0 0,0 0 0 0 0,-1 0 0 0 0,1 1 0 0 0,0-1 0 0 0,-1 1-1 0 0,1-1 1 0 0,-1 1 0 0 0,1 0 0 0 0,-1 0 0 0 0,0 0 0 0 0,0 1 0 0 0,0-1 0 0 0,0 0 0 0 0,0 1 0 0 0,1 3 0 0 0,26 46 399 0 0,-21-34-336 0 0,-2 0 0 0 0,-1 1 0 0 0,7 38 0 0 0,1 9 95 0 0,-3-22-155 0 0,-4-13-10 0 0,2 10-9 0 0,-2-15-48 0 0,-3-20-178 0 0,6 4 98 0 0,-4-8-1031 0 0,-6-4 62 0 0</inkml:trace>
</inkml:ink>
</file>

<file path=ppt/ink/ink7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23:49:35.693"/>
    </inkml:context>
    <inkml:brush xml:id="br0">
      <inkml:brushProperty name="width" value="0.05" units="cm"/>
      <inkml:brushProperty name="height" value="0.05" units="cm"/>
      <inkml:brushProperty name="color" value="#E71224"/>
    </inkml:brush>
  </inkml:definitions>
  <inkml:trace contextRef="#ctx0" brushRef="#br0">42 122 4857 0 0,'2'-3'1401'0'0,"-1"-7"-224"0"0,-1 7-1209 0 0,-1 0 66 0 0,1 1 111 0 0,3-12 257 0 0,12-14-123 0 0,3 6-39 0 0,-9 17-161 0 0,1 0 0 0 0,-1 0 0 0 0,1 1 1 0 0,0 0-1 0 0,0 1 0 0 0,1 0 0 0 0,-1 1 0 0 0,1 0 0 0 0,-1 0 0 0 0,1 1 0 0 0,-1 0 0 0 0,16 2 0 0 0,-25-1-76 0 0,0 0 0 0 0,0 0 0 0 0,0 0-1 0 0,0 0 1 0 0,0 1 0 0 0,0-1 0 0 0,0 0-1 0 0,0 1 1 0 0,0-1 0 0 0,0 1 0 0 0,0-1-1 0 0,0 1 1 0 0,0-1 0 0 0,0 1 0 0 0,0 0-1 0 0,0-1 1 0 0,-1 1 0 0 0,1 0 0 0 0,0 0-1 0 0,-1-1 1 0 0,1 1 0 0 0,0 0 0 0 0,-1 0-1 0 0,1 0 1 0 0,-1 0 0 0 0,1 0 0 0 0,-1 0-1 0 0,0 0 1 0 0,1 0 0 0 0,-1 0 0 0 0,0 0-1 0 0,0 0 1 0 0,0 0 0 0 0,0 0 0 0 0,1 0-1 0 0,-1 0 1 0 0,-1 0 0 0 0,1 0 0 0 0,0 0-1 0 0,0 0 1 0 0,0 1 0 0 0,-1-1-1 0 0,1 0 1 0 0,-1 1 0 0 0,-22 61 59 0 0,11-32-42 0 0,11-31-20 0 0,1 1 1 0 0,0 0 0 0 0,-1 0 0 0 0,1-1-1 0 0,0 1 1 0 0,0 0 0 0 0,-1 0-1 0 0,1 0 1 0 0,0 0 0 0 0,0-1 0 0 0,0 1-1 0 0,0 0 1 0 0,0 0 0 0 0,0 0-1 0 0,0 0 1 0 0,0 0 0 0 0,1-1 0 0 0,-1 1-1 0 0,0 0 1 0 0,0 0 0 0 0,1 0-1 0 0,-1-1 1 0 0,1 1 0 0 0,-1 0-1 0 0,0 0 1 0 0,1-1 0 0 0,0 1 0 0 0,0 1-1 0 0,21-1 15 0 0,0-1 7 0 0,2 14-53 0 0,13 23 17 0 0,-31-29 14 0 0,-1 0 0 0 0,1 0 0 0 0,-2 0 0 0 0,1 1 0 0 0,-1 0 0 0 0,5 11 0 0 0,-6-2 22 0 0,-3 6 36 0 0,-5-2 43 0 0,-15 7 173 0 0,13-24-216 0 0,0 0 1 0 0,0 0 0 0 0,0-1 0 0 0,0 0 0 0 0,-1-1 0 0 0,1 0-1 0 0,-1 0 1 0 0,0-1 0 0 0,0 1 0 0 0,-15 1 0 0 0,-31 10 31 0 0,-35 8-56 0 0,12-4-68 0 0,65-17-228 0 0,4 1-391 0 0,7 2-882 0 0,1-5 998 0 0</inkml:trace>
</inkml:ink>
</file>

<file path=ppt/ink/ink7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23:49:36.011"/>
    </inkml:context>
    <inkml:brush xml:id="br0">
      <inkml:brushProperty name="width" value="0.05" units="cm"/>
      <inkml:brushProperty name="height" value="0.05" units="cm"/>
      <inkml:brushProperty name="color" value="#E71224"/>
    </inkml:brush>
  </inkml:definitions>
  <inkml:trace contextRef="#ctx0" brushRef="#br0">14 8 4905 0 0,'-4'-7'4847'0'0,"0"9"-3788"0"0,-1 14-1221 0 0,7 71 301 0 0,-1-9-72 0 0,-4-26-4 0 0,2-33-104 0 0,5 18 153 0 0,-4-34-157 0 0,1 0 0 0 0,-1-1 0 0 0,1 1 0 0 0,-1 0 0 0 0,1-1 0 0 0,0 1 0 0 0,0 0 0 0 0,0-1 0 0 0,0 1-1 0 0,1-1 1 0 0,-1 0 0 0 0,1 1 0 0 0,-1-1 0 0 0,1 0 0 0 0,0 0 0 0 0,0 0 0 0 0,2 2 0 0 0,-3-4 19 0 0,-1 0 0 0 0,1 1 1 0 0,0-1-1 0 0,0 0 0 0 0,-1 0 0 0 0,1 0 0 0 0,0 0 0 0 0,-1 0 0 0 0,1 0 0 0 0,0 0 0 0 0,0 0 1 0 0,-1 0-1 0 0,1 0 0 0 0,0-1 0 0 0,0 1 0 0 0,-1 0 0 0 0,1 0 0 0 0,0-1 0 0 0,-1 1 1 0 0,1 0-1 0 0,-1-1 0 0 0,1 1 0 0 0,0-1 0 0 0,-1 1 0 0 0,1-1 0 0 0,0 0 0 0 0,7-6-563 0 0</inkml:trace>
</inkml:ink>
</file>

<file path=ppt/ink/ink7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23:49:36.365"/>
    </inkml:context>
    <inkml:brush xml:id="br0">
      <inkml:brushProperty name="width" value="0.05" units="cm"/>
      <inkml:brushProperty name="height" value="0.05" units="cm"/>
      <inkml:brushProperty name="color" value="#E71224"/>
    </inkml:brush>
  </inkml:definitions>
  <inkml:trace contextRef="#ctx0" brushRef="#br0">120 33 3377 0 0,'76'-29'848'0'0,"-76"29"-808"0"0,1-1 0 0 0,-1 1 0 0 0,1-1 1 0 0,-1 1-1 0 0,1 0 0 0 0,-1 0 0 0 0,1-1 0 0 0,0 1 1 0 0,-1 0-1 0 0,1 0 0 0 0,-1 0 0 0 0,1 0 0 0 0,0 0 0 0 0,-1 0 1 0 0,1 0-1 0 0,-1 0 0 0 0,1 0 0 0 0,0 0 0 0 0,-1 0 1 0 0,1 0-1 0 0,0 0 0 0 0,-1 0 0 0 0,1 1 0 0 0,-1-1 1 0 0,1 0-1 0 0,-1 0 0 0 0,1 1 0 0 0,0-1 0 0 0,-1 0 0 0 0,1 1 1 0 0,-1-1-1 0 0,1 1 0 0 0,-1-1 0 0 0,0 1 0 0 0,1-1 1 0 0,-1 1-1 0 0,1-1 0 0 0,-1 1 0 0 0,0-1 0 0 0,1 1 1 0 0,-1-1-1 0 0,0 1 0 0 0,0-1 0 0 0,0 1 0 0 0,1 0 0 0 0,-1-1 1 0 0,0 1-1 0 0,0-1 0 0 0,0 1 0 0 0,0 0 0 0 0,0-1 1 0 0,0 1-1 0 0,0 0 0 0 0,0-1 0 0 0,0 1 0 0 0,0-1 0 0 0,-1 1 1 0 0,1 0-1 0 0,0-1 0 0 0,0 1 0 0 0,-1 1 0 0 0,-13 29 1599 0 0,2-15-1001 0 0,-4 11 131 0 0,2 2-189 0 0,-6 16 26 0 0,6-13-284 0 0,3-5-34 0 0,-4 15 1 0 0,-8 20-91 0 0,3-23-160 0 0,7-12-1 0 0,13-24-48 0 0,-1-1-1 0 0,1 0 0 0 0,-1 0 0 0 0,0 1 1 0 0,0-1-1 0 0,0 0 0 0 0,-1 0 0 0 0,1 0 1 0 0,0 0-1 0 0,-1 0 0 0 0,1-1 0 0 0,-1 1 0 0 0,1 0 1 0 0,-1-1-1 0 0,0 1 0 0 0,0-1 0 0 0,0 1 1 0 0,0-1-1 0 0,-2 1 0 0 0,3-1 105 0 0,0-1-189 0 0,1 0 0 0 0,0 0 0 0 0,-1 0 0 0 0,1 0 0 0 0,0 1 0 0 0,0-1 0 0 0,-1 0 0 0 0,1 0 0 0 0,0 0-1 0 0,-1 0 1 0 0,1 0 0 0 0,0 0 0 0 0,-1 0 0 0 0,1 0 0 0 0,0 0 0 0 0,-1 0 0 0 0,1 0 0 0 0,0 0 0 0 0,-1 0 0 0 0,1 0 0 0 0,0 0 0 0 0,-1 0 0 0 0,1 0 0 0 0,0-1 0 0 0,-1 1 0 0 0,1 0 0 0 0,0 0 0 0 0,0 0 0 0 0,-1 0 0 0 0,1-1 0 0 0,0 1 0 0 0,0 0 0 0 0,-1 0 0 0 0,1-1 0 0 0,0 1 0 0 0,0 0 0 0 0,0 0 0 0 0,-1-1 0 0 0,1 1-1 0 0,0 0 1 0 0,0-1 0 0 0,0 1 0 0 0,0 0 0 0 0,0-1 0 0 0,-3-4-1335 0 0</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19:05:49.329"/>
    </inkml:context>
    <inkml:brush xml:id="br0">
      <inkml:brushProperty name="width" value="0.05" units="cm"/>
      <inkml:brushProperty name="height" value="0.05" units="cm"/>
    </inkml:brush>
  </inkml:definitions>
  <inkml:trace contextRef="#ctx0" brushRef="#br0">79 94 4833 0 0,'18'-15'1266'0'0,"-13"12"-962"0"0,0-1-1 0 0,-1 1 0 0 0,1-1 0 0 0,-1-1 0 0 0,0 1 0 0 0,0 0 0 0 0,4-7 0 0 0,-8 11-269 0 0,0-1-1 0 0,0 0 1 0 0,1 1-1 0 0,-1-1 1 0 0,0 1-1 0 0,0-1 0 0 0,0 1 1 0 0,0-1-1 0 0,0 1 1 0 0,0-1-1 0 0,0 0 0 0 0,0 1 1 0 0,0-1-1 0 0,0 1 1 0 0,0-1-1 0 0,0 1 0 0 0,0-1 1 0 0,0 0-1 0 0,-1 1 1 0 0,1-1-1 0 0,0 1 1 0 0,0-1-1 0 0,-1 1 0 0 0,1-1 1 0 0,0 1-1 0 0,-1-1 1 0 0,1 1-1 0 0,-1-1 0 0 0,-1-1 66 0 0,-1 1 0 0 0,1-1 0 0 0,-1 1-1 0 0,1 0 1 0 0,-1 0 0 0 0,1 0 0 0 0,-1 0-1 0 0,0 0 1 0 0,-4 0 0 0 0,-5-2 104 0 0,-43-6 638 0 0,21 10-202 0 0,33 0-198 0 0,52 16-238 0 0,-37-9-195 0 0,-3-2 4 0 0,1 0-1 0 0,0 0 1 0 0,0-1 0 0 0,0 0-1 0 0,1-1 1 0 0,13 2-1 0 0,-22-5 18 0 0,60 15 119 0 0,-61-15-108 0 0,1 0 1 0 0,-1 1-1 0 0,0 0 0 0 0,1-1 1 0 0,-1 1-1 0 0,0 0 1 0 0,0 1-1 0 0,4 3 1 0 0,1 14 515 0 0,-9-19-491 0 0,0 1 0 0 0,0-1 0 0 0,0 0 0 0 0,0 0 0 0 0,-1 0 0 0 0,1 0 1 0 0,0 0-1 0 0,0 0 0 0 0,-1 0 0 0 0,1 0 0 0 0,0 0 0 0 0,-1-1 0 0 0,1 1 0 0 0,-1 0 1 0 0,1-1-1 0 0,-1 0 0 0 0,0 1 0 0 0,1-1 0 0 0,-1 0 0 0 0,1 0 0 0 0,-3 1 0 0 0,-12 3-36 0 0,-76 19 505 0 0,24-16-1662 0 0,60-11-1152 0 0</inkml:trace>
</inkml:ink>
</file>

<file path=ppt/ink/ink7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23:49:36.699"/>
    </inkml:context>
    <inkml:brush xml:id="br0">
      <inkml:brushProperty name="width" value="0.05" units="cm"/>
      <inkml:brushProperty name="height" value="0.05" units="cm"/>
      <inkml:brushProperty name="color" value="#E71224"/>
    </inkml:brush>
  </inkml:definitions>
  <inkml:trace contextRef="#ctx0" brushRef="#br0">1 0 4513 0 0,'18'20'4617'0'0,"-15"-15"-4462"0"0,7 15 278 0 0,-5-11-285 0 0,2 5-25 0 0,14 19 127 0 0,1-4 327 0 0,-2-2-293 0 0,9 18-56 0 0,-7-10-81 0 0,-6-13-4 0 0,0 2-32 0 0,1-2-1 0 0,2 0 0 0 0,25 24 1 0 0,-34-37-69 0 0,1-1 1 0 0,0 1-1 0 0,1-2 1 0 0,0 0-1 0 0,15 7 1 0 0,-14-7-143 0 0,-8-5-258 0 0,0 1 0 0 0,0-1 0 0 0,0 0 0 0 0,1 0 0 0 0,-1 0 0 0 0,8 1 0 0 0,-13-5-692 0 0</inkml:trace>
</inkml:ink>
</file>

<file path=ppt/ink/ink7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23:49:37.064"/>
    </inkml:context>
    <inkml:brush xml:id="br0">
      <inkml:brushProperty name="width" value="0.05" units="cm"/>
      <inkml:brushProperty name="height" value="0.05" units="cm"/>
      <inkml:brushProperty name="color" value="#E71224"/>
    </inkml:brush>
  </inkml:definitions>
  <inkml:trace contextRef="#ctx0" brushRef="#br0">66 120 2657 0 0,'-7'-4'558'0'0,"-34"-19"1124"0"0,26 11-794 0 0,15 12-863 0 0,0 0 0 0 0,0 0 0 0 0,0 0 0 0 0,-1 0 0 0 0,1 0 0 0 0,0 0 0 0 0,0 0 0 0 0,0-1 0 0 0,0 1 0 0 0,-1 0 0 0 0,1 0 0 0 0,0 0 0 0 0,0 0 0 0 0,0-1 0 0 0,0 1 0 0 0,0 0 0 0 0,0 0 0 0 0,0 0 0 0 0,0 0 0 0 0,0-1 0 0 0,0 1 0 0 0,0 0 0 0 0,0 0 0 0 0,-1 0 0 0 0,1-1 0 0 0,0 1 0 0 0,0 0 0 0 0,1 0 0 0 0,-1 0 0 0 0,0-1 0 0 0,0 1 0 0 0,0 0 0 0 0,0 0 0 0 0,0 0 0 0 0,0-1 0 0 0,0 1 0 0 0,0 0 0 0 0,0 0 0 0 0,0 0 0 0 0,0 0 0 0 0,0-1 0 0 0,1 1 0 0 0,-1 0 0 0 0,0 0 0 0 0,0 0 0 0 0,7-3 232 0 0,1 0-1 0 0,-1 1 1 0 0,0 0 0 0 0,1 1-1 0 0,-1-1 1 0 0,15 1 0 0 0,9-3-166 0 0,189-23 48 0 0,-92 15-1335 0 0,-100 7 736 0 0,-1-6 3 0 0</inkml:trace>
</inkml:ink>
</file>

<file path=ppt/ink/ink7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23:49:46.288"/>
    </inkml:context>
    <inkml:brush xml:id="br0">
      <inkml:brushProperty name="width" value="0.05" units="cm"/>
      <inkml:brushProperty name="height" value="0.05" units="cm"/>
      <inkml:brushProperty name="color" value="#E71224"/>
    </inkml:brush>
  </inkml:definitions>
  <inkml:trace contextRef="#ctx0" brushRef="#br0">12 726 3113 0 0,'-6'4'5371'0'0,"4"-1"-5314"0"0,2 0 1 0 0,-1 0-1 0 0,0-1 1 0 0,0 1-1 0 0,1 0 0 0 0,0 0 1 0 0,-1 0-1 0 0,1 0 0 0 0,0 0 1 0 0,1 4-1 0 0,6 32 86 0 0,2-1-1 0 0,1 0 0 0 0,18 44 1 0 0,6 21 183 0 0,-23-68-256 0 0,7 18 49 0 0,19 61 310 0 0,-9 4-73 0 0,-11-41-201 0 0,-3-20-96 0 0,12 35 64 0 0,-7-34-21 0 0,-4-24-26 0 0,-12-27-28 0 0,1-1 1 0 0,0-1 0 0 0,0 1-1 0 0,1-1 1 0 0,-1 1 0 0 0,1-1 0 0 0,0 0-1 0 0,1-1 1 0 0,-1 1 0 0 0,1-1-1 0 0,0 0 1 0 0,0-1 0 0 0,0 0-1 0 0,0 1 1 0 0,1-2 0 0 0,9 4-1 0 0,65 15 319 0 0,-30-13-283 0 0,-33-5-98 0 0,370 48 350 0 0,-28-25-186 0 0,-124-25-41 0 0,-52-8-43 0 0,-72 2-20 0 0,55-5 24 0 0,220-10 64 0 0,-362 19-123 0 0,129-4 43 0 0,78-3 2 0 0,-77 5-24 0 0,-52 1-8 0 0,329 3 13 0 0,6-1 17 0 0,-147-7-26 0 0,2-4-3 0 0,144-4-1 0 0,174 13 0 0 0,-311 4-32 0 0,-24-17 11 0 0,-153 6-3 0 0,-42 5 1 0 0,55 5 3 0 0,-104 3 27 0 0,-22-1 14 0 0,-5-2-2 0 0,-4 1 56 0 0,-7-2 62 0 0,-10-6 77 0 0,5 2-176 0 0,4 2-81 0 0,-15-5 47 0 0,14 4-9 0 0,0 0 1 0 0,0-1-1 0 0,1 0 1 0 0,0-1-1 0 0,-1 1 1 0 0,1-1-1 0 0,1-1 1 0 0,-1 1-1 0 0,1-1 0 0 0,-7-9 1 0 0,-1-1 44 0 0,2-2 0 0 0,0 0 1 0 0,1 0-1 0 0,1-1 0 0 0,-14-36 0 0 0,-24-105-12 0 0,30 94-4 0 0,-22-111-27 0 0,29 85-9 0 0,1-98-1 0 0,9 152-5 0 0,5-387 52 0 0,7 307-45 0 0,3-133-162 0 0,-14 243 152 0 0,0-19-973 0 0,-7 19 210 0 0,-2 12 383 0 0,-8 14-142 0 0,2-3-506 0 0</inkml:trace>
</inkml:ink>
</file>

<file path=ppt/ink/ink7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23:49:49.133"/>
    </inkml:context>
    <inkml:brush xml:id="br0">
      <inkml:brushProperty name="width" value="0.05" units="cm"/>
      <inkml:brushProperty name="height" value="0.05" units="cm"/>
      <inkml:brushProperty name="color" value="#E71224"/>
    </inkml:brush>
  </inkml:definitions>
  <inkml:trace contextRef="#ctx0" brushRef="#br0">408 20 6529 0 0,'15'-6'1221'0'0,"23"-7"437"0"0,-37 13-1639 0 0,-1 0 0 0 0,1 0 0 0 0,-1 0-1 0 0,1 0 1 0 0,-1 0 0 0 0,1 0 0 0 0,-1 0-1 0 0,1 0 1 0 0,-1 0 0 0 0,1 0 0 0 0,-1 0-1 0 0,1 0 1 0 0,-1 0 0 0 0,1 0 0 0 0,-1 0 0 0 0,1 1-1 0 0,-1-1 1 0 0,0 0 0 0 0,1 0 0 0 0,-1 0-1 0 0,1 1 1 0 0,-1-1 0 0 0,1 0 0 0 0,-1 1-1 0 0,0-1 1 0 0,1 0 0 0 0,-1 1 0 0 0,0-1 0 0 0,1 0-1 0 0,-1 1 1 0 0,0-1 0 0 0,0 1 0 0 0,1-1-1 0 0,-1 1 1 0 0,0-1 0 0 0,0 1 0 0 0,0-1-1 0 0,0 1 1 0 0,0-1 0 0 0,1 0 0 0 0,-1 1 0 0 0,0-1-1 0 0,0 1 1 0 0,0-1 0 0 0,0 1 0 0 0,0-1-1 0 0,0 1 1 0 0,-1-1 0 0 0,1 1 0 0 0,0-1 0 0 0,0 1-1 0 0,0-1 1 0 0,0 1 0 0 0,-1-1 0 0 0,1 1-1 0 0,0-1 1 0 0,-1 1 0 0 0,-58 254 1331 0 0,11-69-815 0 0,-20 68-158 0 0,63-241-346 0 0,-2-7 10 0 0,-2-20 11 0 0,2-20-12 0 0,5 16-26 0 0,1 14-11 0 0,-6-50 27 0 0,-2-24-9 0 0,-5-41-9 0 0,1 38 9 0 0,8 48-15 0 0,-1-17-12 0 0,-2-15 14 0 0,1 23 36 0 0,6 41-23 0 0,0 0-1 0 0,1 0 1 0 0,0 0 0 0 0,-1 0-1 0 0,1 0 1 0 0,0 0 0 0 0,-1 0-1 0 0,1 0 1 0 0,0 0 0 0 0,0 0-1 0 0,0-1 1 0 0,0 1 0 0 0,0 0-1 0 0,0 0 1 0 0,0 0 0 0 0,0 0-1 0 0,0 0 1 0 0,1 0-1 0 0,-1 0 1 0 0,0 0 0 0 0,1 0-1 0 0,-1 0 1 0 0,1 0 0 0 0,-1 0-1 0 0,1 0 1 0 0,0-1 0 0 0,2 2 17 0 0,0 1 1 0 0,0-1 0 0 0,0 1 0 0 0,0 0 0 0 0,0 0-1 0 0,0 0 1 0 0,0 1 0 0 0,-1-1 0 0 0,1 1-1 0 0,-1-1 1 0 0,5 5 0 0 0,-5-5-31 0 0,44 29 346 0 0,64 52 0 0 0,-73-46-142 0 0,14 24-89 0 0,-2 2 0 0 0,78 133 1 0 0,-124-189-121 0 0,0 0 0 0 0,0 0 0 0 0,0 0 0 0 0,-1 0 0 0 0,0 1 1 0 0,0-1-1 0 0,-1 1 0 0 0,1 0 0 0 0,-1-1 0 0 0,-1 1 0 0 0,0 0 0 0 0,0-1 1 0 0,0 9-1 0 0,-1-12-14 0 0,1 0 1 0 0,-1 0-1 0 0,0 0 1 0 0,0 0-1 0 0,0 0 1 0 0,0 0-1 0 0,0-1 0 0 0,-1 1 1 0 0,1 0-1 0 0,-1-1 1 0 0,0 1-1 0 0,0-1 1 0 0,1 1-1 0 0,-2-1 1 0 0,1 0-1 0 0,0 0 1 0 0,0 0-1 0 0,-1 0 1 0 0,1 0-1 0 0,-1-1 1 0 0,1 1-1 0 0,-1-1 1 0 0,0 1-1 0 0,0-1 1 0 0,0 0-1 0 0,0 0 0 0 0,-4 1 1 0 0,-8 0-77 0 0,-1 0 0 0 0,0-1 0 0 0,0 0 0 0 0,1-1 1 0 0,-1-1-1 0 0,-24-4 0 0 0,-92-28-225 0 0,85 20 224 0 0,1 0 85 0 0,1-2 1 0 0,0-2 0 0 0,-72-39-1 0 0,113 54 17 0 0,-1-1 0 0 0,1 1 0 0 0,0-1 0 0 0,0 0-1 0 0,0 0 1 0 0,1-1 0 0 0,-1 1 0 0 0,1-1 0 0 0,0 1-1 0 0,0-1 1 0 0,0 0 0 0 0,0 0 0 0 0,0-1 0 0 0,-2-5 0 0 0,4 7-1 0 0,1 0 0 0 0,-1 0 0 0 0,1 0 0 0 0,0 0 1 0 0,0 0-1 0 0,0 0 0 0 0,0 0 0 0 0,1 0 0 0 0,-1 0 1 0 0,1 0-1 0 0,0 0 0 0 0,-1 0 0 0 0,1 1 1 0 0,0-1-1 0 0,1 0 0 0 0,-1 0 0 0 0,1 1 0 0 0,-1-1 1 0 0,1 1-1 0 0,0-1 0 0 0,-1 1 0 0 0,1 0 1 0 0,1 0-1 0 0,-1 0 0 0 0,2-2 0 0 0,5-4 4 0 0,-1-1-9 0 0,0 1-1 0 0,1 0 1 0 0,0 1 0 0 0,0 0 0 0 0,1 1-1 0 0,0-1 1 0 0,13-4 0 0 0,15-5 14 0 0,-6 1-8 0 0,2 1-1 0 0,0 2 0 0 0,54-11 1 0 0,56 2-603 0 0,-49 8-393 0 0,1 3-87 0 0,-31 4 471 0 0,-16 2-724 0 0</inkml:trace>
</inkml:ink>
</file>

<file path=ppt/ink/ink7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23:37:26.284"/>
    </inkml:context>
    <inkml:brush xml:id="br0">
      <inkml:brushProperty name="width" value="0.05" units="cm"/>
      <inkml:brushProperty name="height" value="0.05" units="cm"/>
      <inkml:brushProperty name="color" value="#E71224"/>
    </inkml:brush>
  </inkml:definitions>
  <inkml:trace contextRef="#ctx0" brushRef="#br0">1 6 3105 0 0,'13'0'1090'0'0,"1"0"-270"0"0,10 0 3970 0 0,-20-2-3177 0 0,32 9-1195 0 0,-10-1-37 0 0,-19-5-231 0 0,3-2 32 0 0,-2-1-40 0 0,4-3 26 0 0,0-1-24 0 0,-2 3-2203 0 0</inkml:trace>
</inkml:ink>
</file>

<file path=ppt/ink/ink7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23:37:26.937"/>
    </inkml:context>
    <inkml:brush xml:id="br0">
      <inkml:brushProperty name="width" value="0.05" units="cm"/>
      <inkml:brushProperty name="height" value="0.05" units="cm"/>
      <inkml:brushProperty name="color" value="#E71224"/>
    </inkml:brush>
  </inkml:definitions>
  <inkml:trace contextRef="#ctx0" brushRef="#br0">1 62 4161 0 0,'6'0'538'0'0,"9"0"-364"0"0,-15 0-103 0 0,0 0 0 0 0,0 0 0 0 0,0 0 1 0 0,0 0-1 0 0,1 0 0 0 0,-1 0 0 0 0,0 0 0 0 0,0 0 1 0 0,0 0-1 0 0,0 0 0 0 0,1 0 0 0 0,-1 0 0 0 0,0 0 1 0 0,0 0-1 0 0,0 0 0 0 0,0 0 0 0 0,1-1 0 0 0,-1 1 0 0 0,0 0 1 0 0,0 0-1 0 0,0 0 0 0 0,0 0 0 0 0,0 0 0 0 0,1 0 1 0 0,-1-1-1 0 0,0 1 0 0 0,0 0 0 0 0,0 0 0 0 0,0 0 1 0 0,0 0-1 0 0,0-1 0 0 0,0 1 0 0 0,0 0 0 0 0,0 0 0 0 0,0 0 1 0 0,0 0-1 0 0,0-1 0 0 0,0 1 0 0 0,0 0 0 0 0,0 0 1 0 0,0 0-1 0 0,0 0 0 0 0,0-1 0 0 0,0 1 0 0 0,0 0 1 0 0,0 0-1 0 0,0 0 0 0 0,0-1 0 0 0,0 1 0 0 0,0 0 0 0 0,0 0 1 0 0,0 0-1 0 0,-1-2 1441 0 0,1 0-1066 0 0,2 0-37 0 0,6-5-181 0 0,1 0 0 0 0,0 1 0 0 0,19-10 0 0 0,-24 14-161 0 0,0 0 0 0 0,0 0 0 0 0,0 1-1 0 0,0-1 1 0 0,0 1 0 0 0,0 0 0 0 0,1 0 0 0 0,-1 1-1 0 0,0-1 1 0 0,1 1 0 0 0,-1 0 0 0 0,9 1-1 0 0,-12-1-51 0 0,1 1-1 0 0,0-1 0 0 0,-1 1 0 0 0,1 0 0 0 0,-1 0 0 0 0,1 0 1 0 0,-1 0-1 0 0,1 0 0 0 0,-1 0 0 0 0,0 0 0 0 0,1 0 0 0 0,-1 0 1 0 0,0 0-1 0 0,0 1 0 0 0,0-1 0 0 0,0 1 0 0 0,0-1 0 0 0,0 1 1 0 0,0-1-1 0 0,0 1 0 0 0,-1-1 0 0 0,1 1 0 0 0,-1 0 1 0 0,1-1-1 0 0,-1 1 0 0 0,0 0 0 0 0,1-1 0 0 0,-1 1 0 0 0,0 0 1 0 0,0 0-1 0 0,0-1 0 0 0,-1 1 0 0 0,1 0 0 0 0,0 0 0 0 0,-1 2 1 0 0,-1 7 14 0 0,-1 1 1 0 0,0-1 0 0 0,-9 21 0 0 0,11-30-7 0 0,-27 48 120 0 0,23-42-101 0 0,0-1-1 0 0,0 1 0 0 0,0 0 0 0 0,1 1 0 0 0,0-1 0 0 0,1 1 0 0 0,0-1 0 0 0,1 1 1 0 0,-1 0-1 0 0,2 0 0 0 0,-2 13 0 0 0,5-9 271 0 0,4-12 0 0 0,1-2-6 0 0,36-14 435 0 0,-30 10-649 0 0,5-1 29 0 0,5-2 27 0 0,2-1-9 0 0,-7 4-59 0 0,5 4 362 0 0,-8 4-1448 0 0,-11 2-2364 0 0</inkml:trace>
</inkml:ink>
</file>

<file path=ppt/ink/ink7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23:37:28.301"/>
    </inkml:context>
    <inkml:brush xml:id="br0">
      <inkml:brushProperty name="width" value="0.05" units="cm"/>
      <inkml:brushProperty name="height" value="0.05" units="cm"/>
      <inkml:brushProperty name="color" value="#E71224"/>
    </inkml:brush>
  </inkml:definitions>
  <inkml:trace contextRef="#ctx0" brushRef="#br0">200 25 2192 0 0,'49'-14'1773'0'0,"-47"13"-1282"0"0,-2-1-257 0 0,0 2-247 0 0,-1-5 3681 0 0,-4 3-806 0 0,-8 6-2083 0 0,7-2-804 0 0,-75 31 947 0 0,46-18-487 0 0,14-6-317 0 0,11-4-16 0 0,-5 2 9 0 0,9-4-59 0 0,2 0-6 0 0,4-3-44 0 0,-13 12 413 0 0,11-6-280 0 0,1 1-111 0 0,-2 7 40 0 0,2-13-57 0 0,0 1 1 0 0,1-1 0 0 0,-1 0 0 0 0,1 1 0 0 0,0-1-1 0 0,-1 1 1 0 0,1 0 0 0 0,0-1 0 0 0,0 1 0 0 0,0-1-1 0 0,0 1 1 0 0,0-1 0 0 0,0 1 0 0 0,0-1 0 0 0,1 1-1 0 0,-1-1 1 0 0,2 3 0 0 0,-1-3 39 0 0,2-1-20 0 0,1 0-1 0 0,-1-1 135 0 0,12-6-72 0 0,-4 3-63 0 0,20-11 0 0 0,6-4 28 0 0,-12 11-36 0 0,-9 3-11 0 0,-12 4 15 0 0,-2 0 8 0 0,-1 1 140 0 0,-1 0-66 0 0,-1 0-62 0 0,0 1-2 0 0,-1 1-13 0 0,-2 1-9 0 0,-27 32 201 0 0,-19 23 43 0 0,20-12-41 0 0,-7 12-76 0 0,11-22-79 0 0,22-28-49 0 0,3-6 54 0 0,2-2-41 0 0,0-1-31 0 0,0 1 3 0 0,14-2 23 0 0,10 1 5 0 0,41 11 67 0 0,-27-4 19 0 0,-13-3 6 0 0,-2-3 45 0 0,-7-1-25 0 0,0-1 139 0 0,1 0 0 0 0,0 1 0 0 0,0 1-1 0 0,0 1 1 0 0,21 4 0 0 0,-37-5-271 0 0,-2 1 199 0 0,0-2-127 0 0,0-1 123 0 0,-2 0-64 0 0,0-1-449 0 0,-1 1-1436 0 0</inkml:trace>
</inkml:ink>
</file>

<file path=ppt/ink/ink7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23:37:30.784"/>
    </inkml:context>
    <inkml:brush xml:id="br0">
      <inkml:brushProperty name="width" value="0.05" units="cm"/>
      <inkml:brushProperty name="height" value="0.05" units="cm"/>
      <inkml:brushProperty name="color" value="#E71224"/>
    </inkml:brush>
  </inkml:definitions>
  <inkml:trace contextRef="#ctx0" brushRef="#br0">39 3 2361 0 0,'30'0'1432'0'0,"-19"-1"1691"0"0,-13 2-3007 0 0,-1-2 22 0 0,-2-1 664 0 0,0 3 615 0 0,0 2-1351 0 0,1 1 1 0 0,0-1 0 0 0,-1 1-1 0 0,1 0 1 0 0,1 0 0 0 0,-1 0-1 0 0,1 0 1 0 0,-1 0 0 0 0,1 1-1 0 0,0 0 1 0 0,1 0 0 0 0,-1-1 0 0 0,-1 7-1 0 0,0 2 136 0 0,1 0-1 0 0,1 1 0 0 0,0-1 1 0 0,1 0-1 0 0,0 1 1 0 0,1-1-1 0 0,2 23 1 0 0,2-3-86 0 0,2-1-1 0 0,9 33 1 0 0,-12-56-85 0 0,0 4-3 0 0,1 0 1 0 0,0-1-1 0 0,11 23 1 0 0,-12-32-17 0 0,-1 1 0 0 0,0-1 0 0 0,1 1 1 0 0,0-1-1 0 0,-1 0 0 0 0,1 0 0 0 0,1 0 1 0 0,-1-1-1 0 0,7 5 0 0 0,1-1 8 0 0,7 0-25 0 0,5 1-210 0 0,-19-5 114 0 0,-1 0 0 0 0,0-1 0 0 0,1 1 1 0 0,-1-1-1 0 0,0 0 0 0 0,1 0 0 0 0,-1 0 0 0 0,1 0 0 0 0,-1-1 0 0 0,1 1 0 0 0,5-1 0 0 0,-1 0-434 0 0</inkml:trace>
</inkml:ink>
</file>

<file path=ppt/ink/ink7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23:37:31.517"/>
    </inkml:context>
    <inkml:brush xml:id="br0">
      <inkml:brushProperty name="width" value="0.05" units="cm"/>
      <inkml:brushProperty name="height" value="0.05" units="cm"/>
      <inkml:brushProperty name="color" value="#E71224"/>
    </inkml:brush>
  </inkml:definitions>
  <inkml:trace contextRef="#ctx0" brushRef="#br0">84 46 4585 0 0,'-1'16'5229'0'0,"-1"8"-5433"0"0,3 0 255 0 0,4 14 297 0 0,14 20 330 0 0,4-22-455 0 0,-13-26-135 0 0,6-10 20 0 0,-14-1-98 0 0,0-1 1 0 0,0 0-1 0 0,0 1 1 0 0,0-1-1 0 0,0 0 0 0 0,0 0 1 0 0,-1 0-1 0 0,1 0 0 0 0,-1 0 1 0 0,1 0-1 0 0,1-4 1 0 0,3-6 10 0 0,-1-1-1 0 0,0 0 1 0 0,4-16 0 0 0,-3-2-1 0 0,-3-19 2 0 0,-3 45-18 0 0,-1 0 1 0 0,1 0-1 0 0,-1 1 0 0 0,0-1 0 0 0,0 0 1 0 0,-1 0-1 0 0,1 1 0 0 0,-1-1 0 0 0,0 1 1 0 0,0 0-1 0 0,0-1 0 0 0,-1 1 0 0 0,0 0 1 0 0,-4-6-1 0 0,4 8-8 0 0,-1 1-7 0 0,1 2 1 0 0,-1 6 10 0 0,2-5 6 0 0,0 1 1 0 0,1-1 1 0 0,0 1-1 0 0,-1 0 0 0 0,1 0 1 0 0,0 0-1 0 0,1 0 0 0 0,-1 0 1 0 0,0 0-1 0 0,1 0 0 0 0,-1 0 1 0 0,1 0-1 0 0,0 0 0 0 0,0 0 1 0 0,1 0-1 0 0,-1 0 0 0 0,0 0 1 0 0,1 0-1 0 0,1 5 0 0 0,2 3 34 0 0,1-1 0 0 0,0 1 0 0 0,12 16 0 0 0,8 17 90 0 0,-7 7-11 0 0,-15-40-94 0 0,-1-1 0 0 0,0 0 0 0 0,-1 1 1 0 0,0-1-1 0 0,-1 13 0 0 0,-8 28 56 0 0,-3-15-43 0 0,10-34-37 0 0,-6 17 28 0 0,-2 0-1 0 0,0 0 1 0 0,-19 29 0 0 0,25-43-23 0 0,1-1 0 0 0,-2 0 1 0 0,1-1-1 0 0,0 1 0 0 0,-1 0 0 0 0,1-1 0 0 0,-1 0 0 0 0,0 0 0 0 0,0 0 0 0 0,-1 0 0 0 0,1-1 1 0 0,0 0-1 0 0,-1 0 0 0 0,0 0 0 0 0,1 0 0 0 0,-1-1 0 0 0,0 1 0 0 0,0-1 0 0 0,0 0 0 0 0,0-1 1 0 0,-7 1-1 0 0,-8-3-1 0 0,-7-7 9 0 0,25 8-15 0 0,1-1 1 0 0,-1 1 0 0 0,0 0 0 0 0,1-1-1 0 0,-1 0 1 0 0,1 1 0 0 0,-1-1-1 0 0,1 0 1 0 0,-1 0 0 0 0,1 1 0 0 0,0-1-1 0 0,0 0 1 0 0,0 0 0 0 0,0-1-1 0 0,1 1 1 0 0,-1 0 0 0 0,1 0 0 0 0,-1 0-1 0 0,1 0 1 0 0,-1-4 0 0 0,0 1-2 0 0,1-1 0 0 0,-1 0 1 0 0,1 0-1 0 0,1 1 0 0 0,-1-1 1 0 0,1 0-1 0 0,0 0 0 0 0,0 1 0 0 0,0-1 1 0 0,1 1-1 0 0,0-1 0 0 0,4-9 1 0 0,-3 12-1 0 0,-1-1 1 0 0,1 1-1 0 0,0 0 0 0 0,0 0 1 0 0,0 0-1 0 0,0 0 1 0 0,0 0-1 0 0,1 1 0 0 0,-1 0 1 0 0,1-1-1 0 0,0 1 1 0 0,0 0-1 0 0,0 1 1 0 0,0-1-1 0 0,0 1 0 0 0,0 0 1 0 0,0 0-1 0 0,6-1 1 0 0,15-3-89 0 0,10-2 158 0 0,18 2 58 0 0,-46 5-188 0 0,0 0 0 0 0,-1 1 0 0 0,1-1 0 0 0,0 1 1 0 0,10 4-1 0 0,13 11-744 0 0,-1 3-1642 0 0,-27-17 1088 0 0</inkml:trace>
</inkml:ink>
</file>

<file path=ppt/ink/ink7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23:37:31.848"/>
    </inkml:context>
    <inkml:brush xml:id="br0">
      <inkml:brushProperty name="width" value="0.05" units="cm"/>
      <inkml:brushProperty name="height" value="0.05" units="cm"/>
      <inkml:brushProperty name="color" value="#E71224"/>
    </inkml:brush>
  </inkml:definitions>
  <inkml:trace contextRef="#ctx0" brushRef="#br0">10 62 2625 0 0,'42'-47'2643'0'0,"-37"37"1005"0"0,-9 7-3194 0 0,-4 2-509 0 0,8 1 238 0 0,-5 5 181 0 0,1 2-268 0 0,-3 5-3 0 0,3-6 20 0 0,0 0-1 0 0,1 0 1 0 0,0 1-1 0 0,0-1 0 0 0,0 1 1 0 0,1-1-1 0 0,0 1 0 0 0,-1 10 1 0 0,2-14-83 0 0,1 1 1 0 0,0-1-1 0 0,0 0 1 0 0,0 1-1 0 0,0-1 1 0 0,1 1-1 0 0,-1-1 1 0 0,1 0-1 0 0,0 1 1 0 0,0-1-1 0 0,0 0 1 0 0,1 0-1 0 0,-1 0 0 0 0,1 0 1 0 0,-1 0-1 0 0,1 0 1 0 0,0 0-1 0 0,0-1 1 0 0,1 1-1 0 0,-1-1 1 0 0,0 1-1 0 0,4 2 1 0 0,-2-2-8 0 0,-1-1 0 0 0,1 1 1 0 0,0-1-1 0 0,0 0 0 0 0,0 0 1 0 0,0 0-1 0 0,0 0 0 0 0,9 1 1 0 0,6 0 21 0 0,-5-2-44 0 0,48-6-374 0 0,-59 5 215 0 0,0-1 0 0 0,0 0 0 0 0,0 1 0 0 0,-1-1 0 0 0,1 0 0 0 0,0 0 0 0 0,0-1 0 0 0,0 1 0 0 0,-1-1 0 0 0,1 1 0 0 0,-1-1 0 0 0,1 0 0 0 0,-1 0 0 0 0,0 0 0 0 0,0 0 0 0 0,0 0 0 0 0,4-5 0 0 0,-2-2-555 0 0</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19:05:50.162"/>
    </inkml:context>
    <inkml:brush xml:id="br0">
      <inkml:brushProperty name="width" value="0.05" units="cm"/>
      <inkml:brushProperty name="height" value="0.05" units="cm"/>
    </inkml:brush>
  </inkml:definitions>
  <inkml:trace contextRef="#ctx0" brushRef="#br0">4 0 4681 0 0,'-1'19'4901'0'0,"-2"3"-4938"0"0,5 2 58 0 0,3 9-5 0 0,10 12 23 0 0,1-15 30 0 0,-11-21-130 0 0,12 15-4 0 0,0-13-13 0 0,-7-6-54 0 0</inkml:trace>
</inkml:ink>
</file>

<file path=ppt/ink/ink7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23:37:32.184"/>
    </inkml:context>
    <inkml:brush xml:id="br0">
      <inkml:brushProperty name="width" value="0.05" units="cm"/>
      <inkml:brushProperty name="height" value="0.05" units="cm"/>
      <inkml:brushProperty name="color" value="#E71224"/>
    </inkml:brush>
  </inkml:definitions>
  <inkml:trace contextRef="#ctx0" brushRef="#br0">16 18 8050 0 0,'-6'-5'3128'0'0,"2"-2"-2728"0"0,1 5 9 0 0,1 0-297 0 0,2 1-288 0 0</inkml:trace>
</inkml:ink>
</file>

<file path=ppt/ink/ink7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23:37:33.884"/>
    </inkml:context>
    <inkml:brush xml:id="br0">
      <inkml:brushProperty name="width" value="0.05" units="cm"/>
      <inkml:brushProperty name="height" value="0.05" units="cm"/>
      <inkml:brushProperty name="color" value="#E71224"/>
    </inkml:brush>
  </inkml:definitions>
  <inkml:trace contextRef="#ctx0" brushRef="#br0">1 31 5321 0 0,'6'0'560'0'0,"10"-2"1262"0"0,-12-4-1214 0 0,-4 1-298 0 0,0 5-265 0 0,9-2 284 0 0,-2 3-191 0 0,4 0 10 0 0,15 2 57 0 0,37-14-377 0 0,-45 6-564 0 0,-7 1-3177 0 0</inkml:trace>
</inkml:ink>
</file>

<file path=ppt/ink/ink7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23:37:34.335"/>
    </inkml:context>
    <inkml:brush xml:id="br0">
      <inkml:brushProperty name="width" value="0.05" units="cm"/>
      <inkml:brushProperty name="height" value="0.05" units="cm"/>
      <inkml:brushProperty name="color" value="#E71224"/>
    </inkml:brush>
  </inkml:definitions>
  <inkml:trace contextRef="#ctx0" brushRef="#br0">93 1 4353 0 0,'25'28'1567'0'0,"-26"-22"-971"0"0,-9 7-156 0 0,-13 6-191 0 0,21-16-140 0 0,-18 23 418 0 0,2 27 83 0 0,2-9-327 0 0,11-32-182 0 0,1 0-1 0 0,0 0 1 0 0,0 0 0 0 0,1 0-1 0 0,1 0 1 0 0,-2 17 0 0 0,3-8-39 0 0,1 0 0 0 0,0 0 0 0 0,2 0 0 0 0,0 0 0 0 0,10 35 0 0 0,-7-34-47 0 0,2 10 38 0 0,0 4-4 0 0,-1-13-56 0 0,8 15-139 0 0,-13-37 75 0 0,0 1 0 0 0,-1 0 0 0 0,1-1 0 0 0,0 1 0 0 0,0-1 0 0 0,0 1-1 0 0,0-1 1 0 0,1 1 0 0 0,-1-1 0 0 0,0 0 0 0 0,1 0 0 0 0,-1 1-1 0 0,1-1 1 0 0,2 1 0 0 0,6 2-969 0 0,-1-2-19 0 0,-8 0 379 0 0</inkml:trace>
</inkml:ink>
</file>

<file path=ppt/ink/ink7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23:37:34.666"/>
    </inkml:context>
    <inkml:brush xml:id="br0">
      <inkml:brushProperty name="width" value="0.05" units="cm"/>
      <inkml:brushProperty name="height" value="0.05" units="cm"/>
      <inkml:brushProperty name="color" value="#E71224"/>
    </inkml:brush>
  </inkml:definitions>
  <inkml:trace contextRef="#ctx0" brushRef="#br0">1 1 3849 0 0,'5'8'4062'0'0,"2"-1"-3950"0"0,-6-7 77 0 0,2 19 7 0 0,13 97 145 0 0,-14-89-264 0 0,-2-22-38 0 0,0 1 0 0 0,1-1-1 0 0,0 0 1 0 0,0 0 0 0 0,0 0 0 0 0,1 0 0 0 0,0 0-1 0 0,2 5 1 0 0,0-22-1398 0 0,-2-1 785 0 0</inkml:trace>
</inkml:ink>
</file>

<file path=ppt/ink/ink7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23:37:35.071"/>
    </inkml:context>
    <inkml:brush xml:id="br0">
      <inkml:brushProperty name="width" value="0.05" units="cm"/>
      <inkml:brushProperty name="height" value="0.05" units="cm"/>
      <inkml:brushProperty name="color" value="#E71224"/>
    </inkml:brush>
  </inkml:definitions>
  <inkml:trace contextRef="#ctx0" brushRef="#br0">3 78 4225 0 0,'-2'-21'3794'0'0,"9"5"-1872"0"0,-4 13-1875 0 0,0 0 1 0 0,0 0-1 0 0,0 0 1 0 0,0 0-1 0 0,0 1 1 0 0,1 0-1 0 0,-1-1 1 0 0,1 1-1 0 0,0 0 1 0 0,-1 1-1 0 0,1-1 1 0 0,0 1-1 0 0,0-1 1 0 0,0 1-1 0 0,7-1 1 0 0,0-1-36 0 0,0 1-10 0 0,7 1 3 0 0,26 10 5 0 0,-42-8-8 0 0,0-1 0 0 0,0 1 0 0 0,0 0-1 0 0,0 0 1 0 0,-1 0 0 0 0,1 0 0 0 0,0 1-1 0 0,-1-1 1 0 0,1 0 0 0 0,-1 1 0 0 0,1-1-1 0 0,-1 1 1 0 0,0-1 0 0 0,2 4 0 0 0,-1-3 4 0 0,-1 1 0 0 0,-1-1 0 0 0,1 1-1 0 0,0-1 1 0 0,0 1 0 0 0,-1-1 0 0 0,0 1 0 0 0,1 0 0 0 0,-1-1 0 0 0,0 1 0 0 0,0 0 0 0 0,-1-1 0 0 0,1 1 0 0 0,0-1 0 0 0,-1 1 0 0 0,-1 3 0 0 0,-13 25 68 0 0,13-29-69 0 0,1 0-1 0 0,-1 1 0 0 0,0-1 0 0 0,0 0 1 0 0,-1 0-1 0 0,1 0 0 0 0,0 0 0 0 0,-1-1 0 0 0,1 1 1 0 0,-1 0-1 0 0,1-1 0 0 0,-1 0 0 0 0,0 0 0 0 0,-2 1 1 0 0,-6 3 14 0 0,-2 6 3 0 0,6-2-7 0 0,3-4-4 0 0,1-1 5 0 0,2-2 10 0 0,3-3-12 0 0,7 1 2 0 0,13 3-3 0 0,-21-3-15 0 0,3 0 2 0 0,7 2 0 0 0,8 2-3 0 0,3 5-10 0 0,-15-5 10 0 0,-5-4 0 0 0,0 1 0 0 0,0 0 0 0 0,0 0-1 0 0,-1 0 1 0 0,1 0 0 0 0,0 0 0 0 0,-1 1-1 0 0,1-1 1 0 0,0 0 0 0 0,-1 1 0 0 0,0 0-1 0 0,1-1 1 0 0,-1 1 0 0 0,0-1-1 0 0,0 1 1 0 0,0 0 0 0 0,0 0 0 0 0,2 3-1 0 0,-2 9-5 0 0,-1-14 13 0 0,0 1-1 0 0,0-1 1 0 0,0 0 0 0 0,0 0 0 0 0,0 1 0 0 0,-1-1-1 0 0,1 0 1 0 0,0 1 0 0 0,0-1 0 0 0,0 0 0 0 0,0 1-1 0 0,-1-1 1 0 0,1 0 0 0 0,0 0 0 0 0,0 1 0 0 0,0-1 0 0 0,-1 0-1 0 0,1 0 1 0 0,0 0 0 0 0,-1 1 0 0 0,1-1 0 0 0,0 0-1 0 0,0 0 1 0 0,-1 0 0 0 0,1 0 0 0 0,0 1 0 0 0,-1-1-1 0 0,1 0 1 0 0,0 0 0 0 0,-1 0 0 0 0,1 0 0 0 0,0 0 0 0 0,-1 0-1 0 0,-13 6 25 0 0,7-1-15 0 0,-1-1-1 0 0,1 0 1 0 0,-1 0-1 0 0,0-1 1 0 0,0 1-1 0 0,0-2 0 0 0,-1 1 1 0 0,1-1-1 0 0,0-1 1 0 0,-14 2-1 0 0,12-2 19 0 0,-2-1-10 0 0,11 0-31 0 0,-15-1-22 0 0,10-4-1108 0 0,6 4 690 0 0</inkml:trace>
</inkml:ink>
</file>

<file path=ppt/ink/ink7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23:37:35.417"/>
    </inkml:context>
    <inkml:brush xml:id="br0">
      <inkml:brushProperty name="width" value="0.05" units="cm"/>
      <inkml:brushProperty name="height" value="0.05" units="cm"/>
      <inkml:brushProperty name="color" value="#E71224"/>
    </inkml:brush>
  </inkml:definitions>
  <inkml:trace contextRef="#ctx0" brushRef="#br0">168 13 6401 0 0,'0'0'102'0'0,"0"0"0"0"0,0-1 0 0 0,0 1-1 0 0,0 0 1 0 0,0-1 0 0 0,0 1-1 0 0,0-1 1 0 0,0 1 0 0 0,0 0 0 0 0,-1-1-1 0 0,1 1 1 0 0,0 0 0 0 0,0-1-1 0 0,0 1 1 0 0,-1 0 0 0 0,1-1 0 0 0,0 1-1 0 0,0 0 1 0 0,-1 0 0 0 0,1-1-1 0 0,0 1 1 0 0,-1 0 0 0 0,1 0-1 0 0,0 0 1 0 0,-1-1 0 0 0,1 1 0 0 0,0 0-1 0 0,-1 0 1 0 0,1 0 0 0 0,0 0-1 0 0,-1 0 1 0 0,1 0 0 0 0,-1 0 0 0 0,1 0-1 0 0,0 0 1 0 0,-1 0 0 0 0,1 0-1 0 0,0 0 1 0 0,-1 0 0 0 0,1 0 0 0 0,-1 0-1 0 0,1 0 1 0 0,0 0 0 0 0,-1 0-1 0 0,1 0 1 0 0,0 1 0 0 0,-1-1 0 0 0,0 0-1 0 0,-27 6-810 0 0,25-5 1022 0 0,-44 16-222 0 0,17 5 65 0 0,18-10-107 0 0,-4 10 44 0 0,14-18-78 0 0,0 0 1 0 0,-1 0-1 0 0,2 0 1 0 0,-1 1-1 0 0,0-1 0 0 0,1 1 1 0 0,0-1-1 0 0,0 1 1 0 0,0-1-1 0 0,0 1 1 0 0,1 0-1 0 0,0 4 0 0 0,0-8-8 0 0,0 0-1 0 0,0 0 0 0 0,0 1 0 0 0,1-1 0 0 0,-1 0 0 0 0,0 0 0 0 0,1 0 0 0 0,-1 0 1 0 0,1 0-1 0 0,-1-1 0 0 0,1 1 0 0 0,-1 0 0 0 0,1 0 0 0 0,0 0 0 0 0,-1 0 0 0 0,1 0 0 0 0,0-1 1 0 0,0 1-1 0 0,0 0 0 0 0,-1-1 0 0 0,1 1 0 0 0,0-1 0 0 0,0 1 0 0 0,0-1 0 0 0,0 1 1 0 0,0-1-1 0 0,0 0 0 0 0,0 1 0 0 0,0-1 0 0 0,0 0 0 0 0,0 0 0 0 0,0 0 0 0 0,0 1 0 0 0,1-1 1 0 0,-1 0-1 0 0,0-1 0 0 0,0 1 0 0 0,0 0 0 0 0,0 0 0 0 0,0 0 0 0 0,0-1 0 0 0,0 1 1 0 0,0 0-1 0 0,0-1 0 0 0,0 1 0 0 0,1-2 0 0 0,4 0 8 0 0,0 0 0 0 0,0-1 1 0 0,0 0-1 0 0,0 0 0 0 0,-1-1 0 0 0,6-4 0 0 0,1-2 13 0 0,-2 0-1 0 0,1-1 0 0 0,-1 0 1 0 0,11-17-1 0 0,-20 26-23 0 0,1 0 1 0 0,-1 0-1 0 0,0 0 0 0 0,0-1 0 0 0,0 1 1 0 0,0 0-1 0 0,0-1 0 0 0,-1 1 0 0 0,1-1 1 0 0,-1 1-1 0 0,1-1 0 0 0,-1 1 0 0 0,0-1 1 0 0,0-4-1 0 0,-1 5-3 0 0,0 1 0 0 0,0-1 0 0 0,1 0 0 0 0,-1 1 0 0 0,0-1 1 0 0,0 1-1 0 0,0-1 0 0 0,-1 1 0 0 0,1-1 0 0 0,0 1 0 0 0,0 0 1 0 0,-1-1-1 0 0,1 1 0 0 0,-1 0 0 0 0,1 0 0 0 0,-1 0 0 0 0,0 0 0 0 0,1 0 1 0 0,-1 1-1 0 0,0-1 0 0 0,1 0 0 0 0,-1 1 0 0 0,-2-1 0 0 0,-29-2-1465 0 0,19 4 696 0 0,6 2-727 0 0,0 1-2418 0 0</inkml:trace>
</inkml:ink>
</file>

<file path=ppt/ink/ink7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23:37:36.017"/>
    </inkml:context>
    <inkml:brush xml:id="br0">
      <inkml:brushProperty name="width" value="0.05" units="cm"/>
      <inkml:brushProperty name="height" value="0.05" units="cm"/>
      <inkml:brushProperty name="color" value="#E71224"/>
    </inkml:brush>
  </inkml:definitions>
  <inkml:trace contextRef="#ctx0" brushRef="#br0">1 7 5745 0 0,'11'10'5745'0'0,"-5"-6"-5745"0"0,2-3 48 0 0,0 2-40 0 0,0-3 8 0 0,-4-1 0 0 0,10 3 0 0 0,-2-2-40 0 0,2-5 0 0 0,-2 1-96 0 0,-1 1-312 0 0,-6 0 368 0 0,1 1-224 0 0,2-3-160 0 0,4 1-4649 0 0</inkml:trace>
</inkml:ink>
</file>

<file path=ppt/ink/ink7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23:37:36.366"/>
    </inkml:context>
    <inkml:brush xml:id="br0">
      <inkml:brushProperty name="width" value="0.05" units="cm"/>
      <inkml:brushProperty name="height" value="0.05" units="cm"/>
      <inkml:brushProperty name="color" value="#E71224"/>
    </inkml:brush>
  </inkml:definitions>
  <inkml:trace contextRef="#ctx0" brushRef="#br0">0 0 4969 0 0,'13'35'5116'0'0,"-5"-5"-4845"0"0,-4-10-787 0 0,2 14 747 0 0,-2-6-122 0 0,-1 1 0 0 0,-1 0 0 0 0,-1 0 0 0 0,-6 51 0 0 0,5-86-2043 0 0,3-3 1134 0 0</inkml:trace>
</inkml:ink>
</file>

<file path=ppt/ink/ink7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23:37:36.799"/>
    </inkml:context>
    <inkml:brush xml:id="br0">
      <inkml:brushProperty name="width" value="0.05" units="cm"/>
      <inkml:brushProperty name="height" value="0.05" units="cm"/>
      <inkml:brushProperty name="color" value="#E71224"/>
    </inkml:brush>
  </inkml:definitions>
  <inkml:trace contextRef="#ctx0" brushRef="#br0">22 147 4737 0 0,'-2'-13'2882'0'0,"-7"-7"-1518"0"0,1 0-1109 0 0,5 7 687 0 0,6 3-340 0 0,0 5-262 0 0,-3 2-69 0 0,0 2-220 0 0,0 0 10 0 0,0 0-36 0 0,15-15 77 0 0,19-5-76 0 0,-30 18-18 0 0,-1 1 0 0 0,1-1 0 0 0,0 1 0 0 0,0 0 0 0 0,-1 0-1 0 0,1 0 1 0 0,0 1 0 0 0,1 0 0 0 0,-1-1 0 0 0,0 1-1 0 0,5 0 1 0 0,16 5 57 0 0,-12 7 11 0 0,-11-9-72 0 0,-1 1 1 0 0,0-1-1 0 0,1 1 0 0 0,-1-1 1 0 0,-1 1-1 0 0,1-1 0 0 0,0 1 0 0 0,-1-1 1 0 0,1 1-1 0 0,-1 0 0 0 0,0-1 0 0 0,0 1 1 0 0,0 0-1 0 0,0 0 0 0 0,0-1 1 0 0,0 1-1 0 0,-1 0 0 0 0,0-1 0 0 0,1 1 1 0 0,-1-1-1 0 0,0 1 0 0 0,-2 2 0 0 0,-30 56-12 0 0,26-50 12 0 0,-18 15-16 0 0,12-14 2 0 0,13-12 10 0 0,0 0 0 0 0,0 0 0 0 0,0 0 0 0 0,0 0 0 0 0,0 1 0 0 0,0-1 0 0 0,0 0 0 0 0,0 0 0 0 0,0 0 0 0 0,0 0 0 0 0,0 1 0 0 0,0-1 0 0 0,0 0 0 0 0,0 0-1 0 0,0 0 1 0 0,0 0 0 0 0,0 1 0 0 0,0-1 0 0 0,0 0 0 0 0,0 0 0 0 0,0 0 0 0 0,0 0 0 0 0,0 0 0 0 0,0 1 0 0 0,1-1 0 0 0,-1 0 0 0 0,0 0 0 0 0,0 0 0 0 0,0 0 0 0 0,0 0 0 0 0,0 0 0 0 0,0 1 0 0 0,0-1 0 0 0,1 0 0 0 0,-1 0 0 0 0,0 0 0 0 0,0 0 0 0 0,0 0 0 0 0,0 0 0 0 0,0 0-1 0 0,1 0 1 0 0,-1 0 0 0 0,0 0 0 0 0,0 0 0 0 0,0 0 0 0 0,0 0 0 0 0,1 0 0 0 0,-1 0 0 0 0,0 0 0 0 0,0 0 0 0 0,0 0 0 0 0,0 0 0 0 0,1 0 0 0 0,-1 0 0 0 0,0 0 0 0 0,0 0 0 0 0,0 0 0 0 0,0 0 0 0 0,0 0 0 0 0,1 0 0 0 0,-1 0 0 0 0,0 0 0 0 0,0-1 0 0 0,6 1 2 0 0,17 0-13 0 0,45 6-1 0 0,-64-6 11 0 0,0 1 0 0 0,0-1 0 0 0,0 1 0 0 0,0 0 0 0 0,0 0 0 0 0,-1 1 0 0 0,1-1 0 0 0,0 1 0 0 0,-1-1 0 0 0,1 1 0 0 0,-1 1 0 0 0,1-1 0 0 0,-1 0 0 0 0,0 1 0 0 0,0-1 0 0 0,0 1 1 0 0,0 0-1 0 0,0 0 0 0 0,3 5 0 0 0,-6-7 4 0 0,0 0 0 0 0,1-1 0 0 0,-1 1 1 0 0,0 0-1 0 0,1-1 0 0 0,-1 1 0 0 0,0-1 1 0 0,0 1-1 0 0,0 0 0 0 0,0-1 0 0 0,0 1 1 0 0,0 0-1 0 0,0 0 0 0 0,0-1 0 0 0,0 1 1 0 0,0 0-1 0 0,0-1 0 0 0,0 1 0 0 0,0 0 1 0 0,-1-1-1 0 0,1 1 0 0 0,0-1 0 0 0,-1 1 1 0 0,1 0-1 0 0,0-1 0 0 0,-1 1 0 0 0,1-1 1 0 0,0 1-1 0 0,-1-1 0 0 0,1 1 0 0 0,-1-1 1 0 0,1 1-1 0 0,-1-1 0 0 0,1 1 0 0 0,-1-1 1 0 0,0 0-1 0 0,0 1 0 0 0,-29 7 184 0 0,15-5-104 0 0,-5 3 30 0 0,-22 4 55 0 0,35-9-197 0 0,-4 3 71 0 0,-2 2 33 0 0,-6 4-74 0 0,-8 3-838 0 0,14-13-1189 0 0,8-1-2500 0 0</inkml:trace>
</inkml:ink>
</file>

<file path=ppt/ink/ink7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23:37:37.154"/>
    </inkml:context>
    <inkml:brush xml:id="br0">
      <inkml:brushProperty name="width" value="0.05" units="cm"/>
      <inkml:brushProperty name="height" value="0.05" units="cm"/>
      <inkml:brushProperty name="color" value="#E71224"/>
    </inkml:brush>
  </inkml:definitions>
  <inkml:trace contextRef="#ctx0" brushRef="#br0">8 1 6633 0 0,'3'0'1781'0'0,"3"2"3148"0"0,-3 20-4461 0 0,-4 131-2961 0 0,1-151 2352 0 0,0 0-1 0 0,0-1 0 0 0,0 1 0 0 0,0 0 1 0 0,-1 0-1 0 0,1-1 0 0 0,0 1 1 0 0,-1 0-1 0 0,1-1 0 0 0,-1 1 0 0 0,0 0 1 0 0,-1 2-1 0 0,-3-1-1523 0 0,-3-4-2017 0 0</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19:05:50.531"/>
    </inkml:context>
    <inkml:brush xml:id="br0">
      <inkml:brushProperty name="width" value="0.05" units="cm"/>
      <inkml:brushProperty name="height" value="0.05" units="cm"/>
    </inkml:brush>
  </inkml:definitions>
  <inkml:trace contextRef="#ctx0" brushRef="#br0">45 28 3601 0 0,'0'-1'84'0'0,"-1"1"0"0"0,1-1 0 0 0,0 1 1 0 0,0-1-1 0 0,0 1 0 0 0,0 0 0 0 0,0-1 1 0 0,-1 1-1 0 0,1-1 0 0 0,0 1 0 0 0,0 0 1 0 0,-1-1-1 0 0,1 1 0 0 0,0 0 0 0 0,-1-1 0 0 0,1 1 1 0 0,0 0-1 0 0,-1-1 0 0 0,1 1 0 0 0,-1 0 1 0 0,1 0-1 0 0,0-1 0 0 0,-1 1 0 0 0,1 0 1 0 0,-1 0-1 0 0,1 0 0 0 0,-1 0 0 0 0,1 0 0 0 0,0 0 1 0 0,-1-1-1 0 0,1 1 0 0 0,-1 0 0 0 0,1 0 1 0 0,-1 0-1 0 0,1 1 0 0 0,-1-1 0 0 0,1 0 1 0 0,-1 0-1 0 0,1 0 0 0 0,0 0 0 0 0,-1 0 0 0 0,1 0 1 0 0,-1 1-1 0 0,1-1 0 0 0,-1 0 0 0 0,1 0 1 0 0,0 1-1 0 0,-1-1 0 0 0,1 0 0 0 0,0 0 1 0 0,-1 1-1 0 0,1-1 0 0 0,0 1 0 0 0,0-1 0 0 0,-1 0 1 0 0,1 1-1 0 0,0-1 0 0 0,0 0 0 0 0,-1 1 1 0 0,1-1-1 0 0,0 1 0 0 0,-14 38 8 0 0,10-18 53 0 0,1 0 0 0 0,0 29 0 0 0,3-41-4 0 0,1-1 0 0 0,-1 1 0 0 0,2-1 0 0 0,-1 0 0 0 0,6 16 0 0 0,-3-13-143 0 0,1-6 306 0 0,2-17 374 0 0,1-6-628 0 0,9-13-20 0 0,-13 26-25 0 0,-1-1 0 0 0,0 1-1 0 0,-1-1 1 0 0,1 0 0 0 0,-1 1-1 0 0,0-1 1 0 0,0 0 0 0 0,-1-1-1 0 0,0 1 1 0 0,1-12 0 0 0,11-47 65 0 0,-9 44-60 0 0,-4 20-10 0 0,1 0-1 0 0,-1 0 1 0 0,1 0 0 0 0,-1 0 0 0 0,1 0-1 0 0,-1 1 1 0 0,1-1 0 0 0,0 0 0 0 0,0 0-1 0 0,0 0 1 0 0,-1 1 0 0 0,1-1 0 0 0,0 0-1 0 0,0 1 1 0 0,0-1 0 0 0,0 0 0 0 0,0 1-1 0 0,1-1 1 0 0,0 1-1 0 0,0 0-1 0 0,0-1 1 0 0,0 1-1 0 0,0 0 1 0 0,-1 0 0 0 0,1 1-1 0 0,0-1 1 0 0,0 0-1 0 0,0 1 1 0 0,0-1-1 0 0,-1 1 1 0 0,1-1 0 0 0,0 1-1 0 0,-1 0 1 0 0,1 0-1 0 0,0 0 1 0 0,-1 0-1 0 0,1 0 1 0 0,-1 0 0 0 0,2 2-1 0 0,3 2-3 0 0,-1 0 0 0 0,0 1 1 0 0,0 0-1 0 0,0 0 0 0 0,5 10 0 0 0,23 26-22 0 0,26 10 13 0 0,-19-20-305 0 0,-23-21-60 0 0,9 0 56 0 0,3 2-304 0 0,-18-7 235 0 0,3-2 23 0 0</inkml:trace>
</inkml:ink>
</file>

<file path=ppt/ink/ink7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23:37:37.754"/>
    </inkml:context>
    <inkml:brush xml:id="br0">
      <inkml:brushProperty name="width" value="0.05" units="cm"/>
      <inkml:brushProperty name="height" value="0.05" units="cm"/>
      <inkml:brushProperty name="color" value="#E71224"/>
    </inkml:brush>
  </inkml:definitions>
  <inkml:trace contextRef="#ctx0" brushRef="#br0">218 9 5769 0 0,'-1'-1'101'0'0,"1"1"0"0"0,0-1 0 0 0,0 1-1 0 0,0-1 1 0 0,-1 1 0 0 0,1-1 0 0 0,0 1-1 0 0,-1 0 1 0 0,1-1 0 0 0,0 1 0 0 0,-1 0 0 0 0,1-1-1 0 0,0 1 1 0 0,-1 0 0 0 0,1-1 0 0 0,-1 1-1 0 0,1 0 1 0 0,-1 0 0 0 0,1-1 0 0 0,-1 1 0 0 0,1 0-1 0 0,0 0 1 0 0,-1 0 0 0 0,1 0 0 0 0,-1 0-1 0 0,0-1 1 0 0,1 1 0 0 0,-1 0 0 0 0,1 0 0 0 0,-1 0-1 0 0,1 0 1 0 0,-1 1 0 0 0,1-1 0 0 0,-1 0-1 0 0,1 0 1 0 0,-1 0 0 0 0,1 0 0 0 0,-1 0 0 0 0,1 1-1 0 0,0-1 1 0 0,-1 0 0 0 0,1 1 0 0 0,-1-1-1 0 0,1 0 1 0 0,-1 0 0 0 0,1 1 0 0 0,0-1 0 0 0,-1 1-1 0 0,1-1 1 0 0,-1 1 0 0 0,0 0-104 0 0,-1 0-1 0 0,0 0 1 0 0,1 0 0 0 0,-1 0-1 0 0,0 0 1 0 0,1 1 0 0 0,-1-1 0 0 0,1 0-1 0 0,0 1 1 0 0,-1-1 0 0 0,1 1-1 0 0,0 0 1 0 0,0-1 0 0 0,-1 4 0 0 0,0 9 76 0 0,2-10-37 0 0,-1-1 1 0 0,1 1 0 0 0,-1 0-1 0 0,0 0 1 0 0,0-1-1 0 0,0 1 1 0 0,-1-1 0 0 0,-2 6-1 0 0,-33 52 614 0 0,-58 76 0 0 0,93-135-641 0 0,-1 2 44 0 0,3-2-107 0 0,-1-1 0 0 0,1 0 0 0 0,-1 1 0 0 0,0-1 0 0 0,0 0 0 0 0,0 1 0 0 0,0-1 0 0 0,0 0 0 0 0,0 0 0 0 0,0 0 0 0 0,0 0 0 0 0,0 0 0 0 0,0 0 0 0 0,-1 0 0 0 0,1 0 0 0 0,0-1 0 0 0,-1 1 0 0 0,1 0 0 0 0,-3 0 0 0 0,3-2-464 0 0</inkml:trace>
</inkml:ink>
</file>

<file path=ppt/ink/ink7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23:37:38.086"/>
    </inkml:context>
    <inkml:brush xml:id="br0">
      <inkml:brushProperty name="width" value="0.05" units="cm"/>
      <inkml:brushProperty name="height" value="0.05" units="cm"/>
      <inkml:brushProperty name="color" value="#E71224"/>
    </inkml:brush>
  </inkml:definitions>
  <inkml:trace contextRef="#ctx0" brushRef="#br0">1 0 5609 0 0,'17'28'5617'0'0,"-13"-17"-5609"0"0,4 1 24 0 0,0 0-24 0 0,-2-5 0 0 0,0-3-8 0 0,10 18 0 0 0,-8-13 16 0 0,0 0 24 0 0,1 2 0 0 0,0 0 0 0 0,12 8-56 0 0,-1-1-112 0 0,-2-3-408 0 0,-1-3 0 0 0,-1-4 392 0 0,-2-1-440 0 0,-4-4-368 0 0</inkml:trace>
</inkml:ink>
</file>

<file path=ppt/ink/ink7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23:37:38.437"/>
    </inkml:context>
    <inkml:brush xml:id="br0">
      <inkml:brushProperty name="width" value="0.05" units="cm"/>
      <inkml:brushProperty name="height" value="0.05" units="cm"/>
      <inkml:brushProperty name="color" value="#E71224"/>
    </inkml:brush>
  </inkml:definitions>
  <inkml:trace contextRef="#ctx0" brushRef="#br0">123 94 5369 0 0,'-2'12'5827'0'0,"-11"19"-6384"0"0,9-24 1098 0 0,-1 5-415 0 0,0 0 1 0 0,1 1 0 0 0,0-1-1 0 0,-4 23 1 0 0,8-31-100 0 0,-1 0 0 0 0,1 0 0 0 0,0 1 0 0 0,0-1 0 0 0,1 0 1 0 0,-1 0-1 0 0,1 0 0 0 0,0 0 0 0 0,0 0 0 0 0,0 0 0 0 0,2 5 1 0 0,-1-7-27 0 0,-1 0 0 0 0,0 0 0 0 0,1 0 0 0 0,0 1 1 0 0,-1-1-1 0 0,1-1 0 0 0,0 1 0 0 0,0 0 1 0 0,0 0-1 0 0,0-1 0 0 0,0 1 0 0 0,3 0 1 0 0,16 9 99 0 0,12-2-342 0 0,-10-10 31 0 0,-7-2 131 0 0,-4-3-141 0 0,-1-3-132 0 0</inkml:trace>
  <inkml:trace contextRef="#ctx0" brushRef="#br0" timeOffset="1">24 1 8066 0 0,'-24'0'1440'0'0,"32"3"0"0"0,-4-7-1376 0 0,4 6-56 0 0,-1-2-248 0 0,0 0-280 0 0</inkml:trace>
</inkml:ink>
</file>

<file path=ppt/ink/ink7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23:37:41.152"/>
    </inkml:context>
    <inkml:brush xml:id="br0">
      <inkml:brushProperty name="width" value="0.05" units="cm"/>
      <inkml:brushProperty name="height" value="0.05" units="cm"/>
      <inkml:brushProperty name="color" value="#E71224"/>
    </inkml:brush>
  </inkml:definitions>
  <inkml:trace contextRef="#ctx0" brushRef="#br0">2 0 2112 0 0,'0'14'142'0'0,"0"-7"2"0"0,0 0 0 0 0,1 1 1 0 0,-1-1-1 0 0,2 1 0 0 0,-1-1 1 0 0,1 0-1 0 0,0 0 0 0 0,4 9 1 0 0,-4-10 198 0 0,1 3-41 0 0,0-1-117 0 0,-1-3-59 0 0,7 23 865 0 0,-7-10-271 0 0,0 13 295 0 0,-1-11-658 0 0,-1-6-167 0 0,-1-1-1 0 0,-1 1 0 0 0,1-1 0 0 0,-2 0 1 0 0,-6 21-1 0 0,-6 29-974 0 0,13-57 580 0 0,-2-4-31 0 0,2 0-297 0 0</inkml:trace>
</inkml:ink>
</file>

<file path=ppt/ink/ink7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23:37:41.482"/>
    </inkml:context>
    <inkml:brush xml:id="br0">
      <inkml:brushProperty name="width" value="0.05" units="cm"/>
      <inkml:brushProperty name="height" value="0.05" units="cm"/>
      <inkml:brushProperty name="color" value="#E71224"/>
    </inkml:brush>
  </inkml:definitions>
  <inkml:trace contextRef="#ctx0" brushRef="#br0">1 49 4313 0 0,'1'-9'1225'0'0,"2"-3"1493"0"0,13 5-490 0 0,-1 3-2539 0 0,26-6 540 0 0,-5 5-53 0 0,0 3-670 0 0,-16 5-499 0 0,-3 6 176 0 0,-15-7-175 0 0</inkml:trace>
</inkml:ink>
</file>

<file path=ppt/ink/ink7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23:37:42.449"/>
    </inkml:context>
    <inkml:brush xml:id="br0">
      <inkml:brushProperty name="width" value="0.05" units="cm"/>
      <inkml:brushProperty name="height" value="0.05" units="cm"/>
      <inkml:brushProperty name="color" value="#E71224"/>
    </inkml:brush>
  </inkml:definitions>
  <inkml:trace contextRef="#ctx0" brushRef="#br0">40 46 4305 0 0,'-1'-1'723'0'0,"-2"-2"604"0"0,2 0-1190 0 0,-10-8 302 0 0,8 8-405 0 0,0 0-48 0 0,-6-6 1766 0 0,7 7-1279 0 0,-1-1-80 0 0,0 1-408 0 0,3-4 368 0 0,8 7-234 0 0,1 2-92 0 0,-1-1 0 0 0,0 1 0 0 0,0 1 1 0 0,0 0-1 0 0,0 0 0 0 0,0 1 0 0 0,-1-1 0 0 0,0 2 0 0 0,0-1 0 0 0,0 1 0 0 0,-1 0 1 0 0,1 0-1 0 0,-2 1 0 0 0,1 0 0 0 0,-1 0 0 0 0,0 0 0 0 0,4 9 0 0 0,1 4 9 0 0,-2 1-1 0 0,-1 0 0 0 0,0 0 1 0 0,5 31-1 0 0,3 37 28 0 0,-12-65-40 0 0,-1 11 6 0 0,-1-20-9 0 0,-2 1 1 0 0,0 0-1 0 0,-4 22 1 0 0,3-29 14 0 0,0-1 0 0 0,0 1 0 0 0,-1-1 0 0 0,-7 15 0 0 0,9-21-33 0 0,0 0 0 0 0,0 0-1 0 0,0 0 1 0 0,-1 0 0 0 0,1 0-1 0 0,0-1 1 0 0,-1 1-1 0 0,0 0 1 0 0,1-1 0 0 0,-1 1-1 0 0,0-1 1 0 0,0 0 0 0 0,0 1-1 0 0,0-1 1 0 0,0 0-1 0 0,0 0 1 0 0,0 0 0 0 0,0-1-1 0 0,-1 1 1 0 0,1 0 0 0 0,0-1-1 0 0,0 0 1 0 0,-5 1-1 0 0,-16 0-1095 0 0,17-1 665 0 0,-2 3 44 0 0</inkml:trace>
</inkml:ink>
</file>

<file path=ppt/ink/ink7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23:37:43.425"/>
    </inkml:context>
    <inkml:brush xml:id="br0">
      <inkml:brushProperty name="width" value="0.05" units="cm"/>
      <inkml:brushProperty name="height" value="0.05" units="cm"/>
      <inkml:brushProperty name="color" value="#E71224"/>
    </inkml:brush>
  </inkml:definitions>
  <inkml:trace contextRef="#ctx0" brushRef="#br0">2 26 3169 0 0,'1'5'3818'0'0,"-3"-6"-3171"0"0,1-3 212 0 0,2-7 179 0 0,-1 10-1036 0 0,0 0 0 0 0,0 1 0 0 0,1-1 0 0 0,-1 0 0 0 0,0 0 0 0 0,0 1 0 0 0,1-1 0 0 0,-1 0 0 0 0,1 1 0 0 0,-1-1 0 0 0,0 0 0 0 0,1 1 0 0 0,-1-1 0 0 0,1 1 0 0 0,-1-1 0 0 0,1 1 0 0 0,0-1-1 0 0,-1 1 1 0 0,1-1 0 0 0,1 0 0 0 0,-1 1-1 0 0,0 0 0 0 0,1 0 0 0 0,-1 0-1 0 0,1 0 1 0 0,-1 0 0 0 0,0 0 0 0 0,1 0-1 0 0,-1 0 1 0 0,0 1 0 0 0,1-1 0 0 0,-1 0-1 0 0,0 1 1 0 0,1-1 0 0 0,-1 1 0 0 0,0-1-1 0 0,2 2 1 0 0,23 17-12 0 0,-14-9 11 0 0,-9-8 4 0 0,7 9 8 0 0,0 0-1 0 0,0 1 1 0 0,-1 0-1 0 0,0 0 1 0 0,-1 1-1 0 0,0 0 1 0 0,6 18-1 0 0,4 3 46 0 0,8 13 3 0 0,-3-8-16 0 0,-2 1 0 0 0,-1 2 0 0 0,22 69 0 0 0,-36-52-18 0 0,-7-44-18 0 0,0-5-4 0 0,-1 6-2 0 0,-9 23 45 0 0,-16 12 210 0 0,6-24-51 0 0,-19 6 90 0 0,32-28-257 0 0,-1-1-1 0 0,0 1 0 0 0,0-2 0 0 0,-12 5 0 0 0,17-7-32 0 0,-44 10 231 0 0,45-11-256 0 0,1 1 0 0 0,-1-1 1 0 0,1 0-1 0 0,-1 0 0 0 0,1 0 0 0 0,-1 0 0 0 0,0-1 1 0 0,1 1-1 0 0,-1-1 0 0 0,1 1 0 0 0,0-1 1 0 0,-1 0-1 0 0,1 0 0 0 0,-1 0 0 0 0,1 0 0 0 0,-3-2 1 0 0,2-5-351 0 0,3 6-541 0 0</inkml:trace>
</inkml:ink>
</file>

<file path=ppt/ink/ink7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23:37:44.418"/>
    </inkml:context>
    <inkml:brush xml:id="br0">
      <inkml:brushProperty name="width" value="0.05" units="cm"/>
      <inkml:brushProperty name="height" value="0.05" units="cm"/>
      <inkml:brushProperty name="color" value="#E71224"/>
    </inkml:brush>
  </inkml:definitions>
  <inkml:trace contextRef="#ctx0" brushRef="#br0">93 6 2409 0 0,'-1'7'4491'0'0,"-2"22"-3451"0"0,5-10-787 0 0,2-8-54 0 0,6 4 149 0 0,3-9-59 0 0,-3-7-130 0 0,9-12 8 0 0,-18 12-138 0 0,0-1 0 0 0,1 1 0 0 0,-1 0 0 0 0,0-1 0 0 0,0 1 0 0 0,0-1 0 0 0,0 0 0 0 0,0 1 0 0 0,0-1 0 0 0,-1 0 0 0 0,1 1 0 0 0,-1-1 0 0 0,1 0 0 0 0,-1 0 0 0 0,1 0 0 0 0,-1 1 0 0 0,0-1 0 0 0,0-2 0 0 0,0 3-6 0 0,-1 0-1 0 0,1-1 1 0 0,0 1-1 0 0,-1 0 1 0 0,1 0-1 0 0,-1 0 1 0 0,1 0-1 0 0,-1 0 1 0 0,0 0-1 0 0,1 0 1 0 0,-1 0-1 0 0,0 0 1 0 0,0 0-1 0 0,0 1 1 0 0,0-1-1 0 0,0 0 1 0 0,0 0-1 0 0,0 1 1 0 0,0-1-1 0 0,-2 0 1 0 0,0 0-14 0 0,1 0 1 0 0,-1 0-1 0 0,0 0 1 0 0,0 1-1 0 0,0-1 1 0 0,0 1-1 0 0,0-1 1 0 0,0 1-1 0 0,0 0 1 0 0,0 1-1 0 0,0-1 1 0 0,1 0-1 0 0,-1 1 1 0 0,0 0-1 0 0,0-1 1 0 0,0 1-1 0 0,0 0 1 0 0,1 0-1 0 0,-1 1 1 0 0,0-1-1 0 0,-2 3 1 0 0,-8 8 0 0 0,5-3 1 0 0,4-4-3 0 0,-2 0 29 0 0,-2 3-106 0 0,7-8 83 0 0,1 0 1 0 0,0 0-1 0 0,0 0 1 0 0,0 0 0 0 0,0 0-1 0 0,0 0 1 0 0,0 0 0 0 0,0 0-1 0 0,0 0 1 0 0,0 0 0 0 0,0 0-1 0 0,0 1 1 0 0,0-1-1 0 0,-1 0 1 0 0,1 0 0 0 0,0 0-1 0 0,0 0 1 0 0,0 0 0 0 0,0 0-1 0 0,0 0 1 0 0,0 0 0 0 0,0 0-1 0 0,0 1 1 0 0,0-1-1 0 0,0 0 1 0 0,0 0 0 0 0,0 0-1 0 0,0 0 1 0 0,0 0 0 0 0,0 0-1 0 0,0 0 1 0 0,0 0 0 0 0,0 1-1 0 0,0-1 1 0 0,0 0-1 0 0,1 0 1 0 0,-1 0 0 0 0,0 0-1 0 0,0 0 1 0 0,0 0 0 0 0,0 0-1 0 0,0 0 1 0 0,0 0 0 0 0,0 0-1 0 0,0 0 1 0 0,0 1-1 0 0,0-1 1 0 0,0 0 0 0 0,0 0-1 0 0,1 0 1 0 0,-1 0 0 0 0,0 0-1 0 0,0 0 1 0 0,0 0 0 0 0,0 0-1 0 0,0 0 1 0 0,0 0-1 0 0,0 0 1 0 0,0 0 0 0 0,0 0-1 0 0,1 0 1 0 0,-1 0 0 0 0,0 0-1 0 0,0 0 1 0 0,0 0 0 0 0,0 0-1 0 0,0 0 1 0 0,1 0 3 0 0,1 0 1 0 0,-1 0-1 0 0,0 0 1 0 0,0 0-1 0 0,0 0 1 0 0,0 0-1 0 0,0 0 1 0 0,1-1-1 0 0,-1 1 1 0 0,0 0-1 0 0,0-1 1 0 0,0 1-1 0 0,0-1 1 0 0,0 1-1 0 0,0-1 1 0 0,0 0-1 0 0,0 1 1 0 0,0-1-1 0 0,0 0 1 0 0,-1 1-1 0 0,1-1 1 0 0,0 0-1 0 0,0 0 1 0 0,-1 0-1 0 0,1 0 0 0 0,0 0 1 0 0,-1 0-1 0 0,1 0 1 0 0,-1 0-1 0 0,1 0 1 0 0,-1 0-1 0 0,0 0 1 0 0,1-2-1 0 0,-1 2-7 0 0,1-1 0 0 0,-1 0 0 0 0,0 0-1 0 0,0 1 1 0 0,0-1 0 0 0,0 0 0 0 0,0 0-1 0 0,0 1 1 0 0,-1-1 0 0 0,1 0-1 0 0,-1 1 1 0 0,1-1 0 0 0,-2-2 0 0 0,-2-1-2 0 0,-9-3-6 0 0,-3 1-10 0 0,-1 1-17 0 0,16 5 16 0 0,1 1 4 0 0,0 0 0 0 0,-1 0-1 0 0,1 0 1 0 0,-1 0 0 0 0,1 0 0 0 0,0 0 0 0 0,-1 0-1 0 0,1 0 1 0 0,-1 0 0 0 0,1 0 0 0 0,0 0 0 0 0,-1 0-1 0 0,1 0 1 0 0,-1 0 0 0 0,1 0 0 0 0,0 0 0 0 0,-1 0 0 0 0,1 1-1 0 0,0-1 1 0 0,-1 0 0 0 0,1 0 0 0 0,-1 0 0 0 0,1 1-1 0 0,0-1 1 0 0,0 0 0 0 0,-1 1 0 0 0,1-1 0 0 0,0 0-1 0 0,-1 1 1 0 0,-3 18-997 0 0,4-18 840 0 0,-1 7-361 0 0</inkml:trace>
</inkml:ink>
</file>

<file path=ppt/ink/ink7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23:37:45.206"/>
    </inkml:context>
    <inkml:brush xml:id="br0">
      <inkml:brushProperty name="width" value="0.05" units="cm"/>
      <inkml:brushProperty name="height" value="0.05" units="cm"/>
      <inkml:brushProperty name="color" value="#E71224"/>
    </inkml:brush>
  </inkml:definitions>
  <inkml:trace contextRef="#ctx0" brushRef="#br0">50 16 3617 0 0,'4'-2'4492'0'0,"-4"2"-4419"0"0,-4-9 1768 0 0,-1 5-1434 0 0,4 8-315 0 0,3 4 78 0 0,7 4 95 0 0,20 3-127 0 0,4-8-115 0 0,-17-8 37 0 0,-12 0-55 0 0,15-12 105 0 0,-16 8-74 0 0,-2 2-17 0 0,-1-4-5 0 0,-8 0 37 0 0,-15 4-31 0 0,-12 6-32 0 0,33-3 17 0 0,-7 1-7 0 0,0 0 0 0 0,1 0-1 0 0,-1 1 1 0 0,-14 5-1 0 0,6 2-3 0 0,9-1 3 0 0,1 9 0 0 0,6-14 44 0 0,1-1 77 0 0,0 0-33 0 0,1 0-20 0 0,1-1-44 0 0,59 16 178 0 0,-59-17-193 0 0,0 1 0 0 0,0-1 0 0 0,0 1 0 0 0,0-1 0 0 0,1 0 0 0 0,-1 0 0 0 0,0 0 0 0 0,0 0-1 0 0,0 0 1 0 0,0 0 0 0 0,1 0 0 0 0,-1-1 0 0 0,0 1 0 0 0,0-1 0 0 0,0 0 0 0 0,0 0 0 0 0,0 0 0 0 0,0 0-1 0 0,0 0 1 0 0,0 0 0 0 0,-1 0 0 0 0,1 0 0 0 0,0-1 0 0 0,-1 1 0 0 0,1-1 0 0 0,1-2 0 0 0,-3 4-4 0 0,0 0 0 0 0,1-1 1 0 0,-1 1-1 0 0,0-1 0 0 0,0 1 1 0 0,0-1-1 0 0,0 1 1 0 0,0-1-1 0 0,-1 1 0 0 0,1-1 1 0 0,0 1-1 0 0,0 0 1 0 0,0-1-1 0 0,0 1 0 0 0,0-1 1 0 0,-1 1-1 0 0,1-1 0 0 0,0 1 1 0 0,0 0-1 0 0,-1-1 1 0 0,1 1-1 0 0,0 0 0 0 0,0-1 1 0 0,-1 1-1 0 0,1 0 0 0 0,0-1 1 0 0,-1 1-1 0 0,1 0 1 0 0,-1 0-1 0 0,1-1 0 0 0,0 1 1 0 0,-1 0-1 0 0,1 0 0 0 0,-1 0 1 0 0,1 0-1 0 0,-1-1 1 0 0,1 1-1 0 0,-1 0 0 0 0,1 0 1 0 0,0 0-1 0 0,-1 0 1 0 0,1 0-1 0 0,-1 0 0 0 0,1 0 1 0 0,-1 0-1 0 0,1 0 0 0 0,-1 1 1 0 0,1-1-1 0 0,-1 0 1 0 0,0 0-1 0 0,-6 0-320 0 0</inkml:trace>
</inkml:ink>
</file>

<file path=ppt/ink/ink7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23:37:45.589"/>
    </inkml:context>
    <inkml:brush xml:id="br0">
      <inkml:brushProperty name="width" value="0.05" units="cm"/>
      <inkml:brushProperty name="height" value="0.05" units="cm"/>
      <inkml:brushProperty name="color" value="#E71224"/>
    </inkml:brush>
  </inkml:definitions>
  <inkml:trace contextRef="#ctx0" brushRef="#br0">1 48 2745 0 0,'-1'22'1455'0'0,"1"-18"-872"0"0,0-3-440 0 0,0-4 2037 0 0,15 1 1064 0 0,16 1-2887 0 0,58-10-1 0 0,-6-6-174 0 0,-76 15-219 0 0,4-2 62 0 0,1 0 41 0 0,5-3-17 0 0,6-2-417 0 0,-8 4-391 0 0,-12 5 591 0 0,-1-1 136 0 0,0 0 32 0 0,2-2-109 0 0,-1 0-413 0 0,-3 2-804 0 0</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19:05:50.922"/>
    </inkml:context>
    <inkml:brush xml:id="br0">
      <inkml:brushProperty name="width" value="0.05" units="cm"/>
      <inkml:brushProperty name="height" value="0.05" units="cm"/>
    </inkml:brush>
  </inkml:definitions>
  <inkml:trace contextRef="#ctx0" brushRef="#br0">1 88 5569 0 0,'4'1'5060'0'0,"-6"-3"-4411"0"0,2 0-683 0 0,1-1-28 0 0,2 1 150 0 0,19-10-46 0 0,8-3-13 0 0,43-14 18 0 0,-26 11 81 0 0,-37 16-97 0 0,0 0 0 0 0,0 1 0 0 0,0 0 0 0 0,1 1 0 0 0,-1 0 1 0 0,0 1-1 0 0,0 0 0 0 0,13 3 0 0 0,-21-4-24 0 0,0 0 0 0 0,0 1 0 0 0,0 0 0 0 0,-1-1 0 0 0,1 1 0 0 0,0 0 0 0 0,0 0 0 0 0,-1 0 0 0 0,1 0 0 0 0,-1 0 0 0 0,1 0 1 0 0,-1 0-1 0 0,1 1 0 0 0,-1-1 0 0 0,0 0 0 0 0,0 1 0 0 0,1-1 0 0 0,-1 1 0 0 0,1 3 0 0 0,9 20 49 0 0,-11-25-56 0 0,2 25 34 0 0,-5-9-17 0 0,-5 9 4 0 0,-15 17 3 0 0,8-17-15 0 0,7-13-7 0 0,-29 41 26 0 0,6-18-16 0 0,14-12-5 0 0,-2 16 0 0 0,4-6-6 0 0,7-10-9 0 0,7 17 52 0 0,1-38-41 0 0,0-1 0 0 0,0 1 0 0 0,1-1 0 0 0,-1 1 0 0 0,0-1 0 0 0,1 0 0 0 0,-1 1 0 0 0,1-1 0 0 0,-1 0 0 0 0,1 1 0 0 0,0-1 0 0 0,-1 0 0 0 0,1 0 0 0 0,0 0 0 0 0,0 1 0 0 0,0-1-1 0 0,0 0 1 0 0,0 0 0 0 0,0 0 0 0 0,0 0 0 0 0,0-1 0 0 0,0 1 0 0 0,1 0 0 0 0,-1 0 0 0 0,0-1 0 0 0,0 1 0 0 0,1-1 0 0 0,-1 1 0 0 0,0-1 0 0 0,1 1 0 0 0,-1-1 0 0 0,1 0 0 0 0,-1 0 0 0 0,1 0 0 0 0,-1 0 0 0 0,0 0 0 0 0,1 0 0 0 0,1 0 0 0 0,6-1-93 0 0,0 0 1 0 0,0 1 0 0 0,0 1 0 0 0,0-1 0 0 0,0 1 0 0 0,17 5-1 0 0,-16-4-124 0 0,1 0 0 0 0,0 0-1 0 0,0-1 1 0 0,17-1-1 0 0,-10-3-433 0 0</inkml:trace>
</inkml:ink>
</file>

<file path=ppt/ink/ink7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23:37:46.019"/>
    </inkml:context>
    <inkml:brush xml:id="br0">
      <inkml:brushProperty name="width" value="0.05" units="cm"/>
      <inkml:brushProperty name="height" value="0.05" units="cm"/>
      <inkml:brushProperty name="color" value="#E71224"/>
    </inkml:brush>
  </inkml:definitions>
  <inkml:trace contextRef="#ctx0" brushRef="#br0">96 46 5281 0 0,'-96'-4'2665'0'0,"96"3"-2096"0"0,2 0-353 0 0,0-1-26 0 0,10-6-10 0 0,-10 8-70 0 0,23-6-14 0 0,0 0 0 0 0,0 2-1 0 0,1 1 1 0 0,-1 2-1 0 0,36 1 1 0 0,-57 0-151 0 0,-4 0 47 0 0,1 0-1 0 0,0 0 1 0 0,-1 0 0 0 0,1 0 0 0 0,-1 0-1 0 0,1 0 1 0 0,-1 0 0 0 0,1 0-1 0 0,-1 0 1 0 0,1 0 0 0 0,-1 0-1 0 0,1-1 1 0 0,-1 1 0 0 0,1 0-1 0 0,-1 0 1 0 0,1-1 0 0 0,-1 1 0 0 0,1 0-1 0 0,-1 0 1 0 0,1-1 0 0 0,-1 1-1 0 0,0-1 1 0 0,1 1 0 0 0,-1 0-1 0 0,1-2 1 0 0,3-2-248 0 0</inkml:trace>
</inkml:ink>
</file>

<file path=ppt/ink/ink7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23:37:46.635"/>
    </inkml:context>
    <inkml:brush xml:id="br0">
      <inkml:brushProperty name="width" value="0.05" units="cm"/>
      <inkml:brushProperty name="height" value="0.05" units="cm"/>
      <inkml:brushProperty name="color" value="#E71224"/>
    </inkml:brush>
  </inkml:definitions>
  <inkml:trace contextRef="#ctx0" brushRef="#br0">45 22 4305 0 0,'0'0'77'0'0,"0"0"1"0"0,0 0 0 0 0,0 0-1 0 0,0-1 1 0 0,-1 1-1 0 0,1 0 1 0 0,0 0-1 0 0,0 0 1 0 0,0 0-1 0 0,0-1 1 0 0,0 1-1 0 0,0 0 1 0 0,-1 0 0 0 0,1 0-1 0 0,0 0 1 0 0,0 0-1 0 0,0-1 1 0 0,0 1-1 0 0,-1 0 1 0 0,1 0-1 0 0,0 0 1 0 0,0 0-1 0 0,0 0 1 0 0,-1 0 0 0 0,1 0-1 0 0,0 0 1 0 0,0 0-1 0 0,0 0 1 0 0,-1 0-1 0 0,1 0 1 0 0,0 0-1 0 0,0 0 1 0 0,0 0-1 0 0,-1 0 1 0 0,1 0 0 0 0,0 0-1 0 0,0 0 1 0 0,0 0-1 0 0,-1 0 1 0 0,1 0-1 0 0,0 0 1 0 0,0 0-1 0 0,0 1 1 0 0,-1-1 0 0 0,1 0-1 0 0,0 0 1 0 0,0 0-1 0 0,0 0 1 0 0,0 0-1 0 0,0 1 1 0 0,-1-1-1 0 0,1 0 1 0 0,0 0-1 0 0,0 0 1 0 0,0 0 0 0 0,0 1-1 0 0,0-1 1 0 0,0 0-1 0 0,0 0 1 0 0,0 0-1 0 0,0 1 1 0 0,0-1-1 0 0,-1 0 1 0 0,1 0-1 0 0,0 1 1 0 0,-13 19-71 0 0,9-7 104 0 0,-1 0 1 0 0,2 1-1 0 0,0-1 0 0 0,0 1 0 0 0,-1 26 1 0 0,4-35-51 0 0,1 0 0 0 0,-1 1 1 0 0,1-1-1 0 0,0 0 1 0 0,0 0-1 0 0,0 0 0 0 0,1 0 1 0 0,0 0-1 0 0,0 0 0 0 0,0 0 1 0 0,0-1-1 0 0,1 1 0 0 0,0-1 1 0 0,0 1-1 0 0,0-1 1 0 0,0 0-1 0 0,1 0 0 0 0,0 0 1 0 0,7 5-1 0 0,-4-4 26 0 0,-1-1 0 0 0,1 0 0 0 0,1 0 0 0 0,-1 0 1 0 0,0-1-1 0 0,14 4 0 0 0,26 1 418 0 0,1-12-158 0 0,-17-4-302 0 0,17-12 72 0 0,21-19 49 0 0,-62 35-152 0 0,-1-1 0 0 0,1 0 0 0 0,-1-1 0 0 0,0 0 0 0 0,-1 1 0 0 0,1-2 0 0 0,-1 1 0 0 0,-1-1-1 0 0,1 0 1 0 0,-1 0 0 0 0,0 0 0 0 0,-1 0 0 0 0,0-1 0 0 0,3-8 0 0 0,-5 13-11 0 0,-1 0-1 0 0,1 0 0 0 0,-1 0 1 0 0,0 0-1 0 0,0 0 1 0 0,0 0-1 0 0,0 0 0 0 0,-1 0 1 0 0,1 0-1 0 0,-1 0 1 0 0,0 0-1 0 0,0 0 1 0 0,0 0-1 0 0,0 1 0 0 0,0-1 1 0 0,0 0-1 0 0,-1 0 1 0 0,0 1-1 0 0,1-1 0 0 0,-1 1 1 0 0,0 0-1 0 0,0-1 1 0 0,0 1-1 0 0,-1 0 0 0 0,1 0 1 0 0,0 0-1 0 0,-1 1 1 0 0,1-1-1 0 0,-4-1 1 0 0,-2-2 3 0 0,-1 1 1 0 0,1 0 0 0 0,-1 1 0 0 0,0 0 0 0 0,0 0 0 0 0,0 1 0 0 0,0 0 0 0 0,-12-1 0 0 0,5 1-17 0 0,-26-1-301 0 0,-49 2-1 0 0,78 1 224 0 0,-1 2-1 0 0,0 0 1 0 0,0 1 0 0 0,1 0-1 0 0,-1 1 1 0 0,1 0-1 0 0,-19 9 1 0 0,21-7-389 0 0</inkml:trace>
</inkml:ink>
</file>

<file path=ppt/ink/ink7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23:37:48.839"/>
    </inkml:context>
    <inkml:brush xml:id="br0">
      <inkml:brushProperty name="width" value="0.05" units="cm"/>
      <inkml:brushProperty name="height" value="0.05" units="cm"/>
      <inkml:brushProperty name="color" value="#E71224"/>
    </inkml:brush>
  </inkml:definitions>
  <inkml:trace contextRef="#ctx0" brushRef="#br0">1 664 6097 0 0,'2'6'-33'0'0,"12"24"1868"0"0,-7-35-272 0 0,2-20-176 0 0,6-29-686 0 0,-2 17-295 0 0,1-2-46 0 0,3 0 1 0 0,1 1-1 0 0,2 1 1 0 0,2 1 0 0 0,36-47-1 0 0,-7 21-213 0 0,113-106 1 0 0,-133 130-478 0 0,-3 2-1003 0 0,-27 34 665 0 0</inkml:trace>
</inkml:ink>
</file>

<file path=ppt/ink/ink7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23:38:06.342"/>
    </inkml:context>
    <inkml:brush xml:id="br0">
      <inkml:brushProperty name="width" value="0.05" units="cm"/>
      <inkml:brushProperty name="height" value="0.05" units="cm"/>
      <inkml:brushProperty name="color" value="#E71224"/>
    </inkml:brush>
  </inkml:definitions>
  <inkml:trace contextRef="#ctx0" brushRef="#br0">189 16 2545 0 0,'0'-3'5817'0'0,"0"3"-5632"0"0,0-2 305 0 0,0-1 685 0 0,0 3-1124 0 0,0 0 1 0 0,0 0-1 0 0,0-1 1 0 0,0 1 0 0 0,0 0-1 0 0,0-1 1 0 0,0 1 0 0 0,0 0-1 0 0,0 0 1 0 0,0-1-1 0 0,0 1 1 0 0,0 0 0 0 0,0 0-1 0 0,0-1 1 0 0,-1 1 0 0 0,1 0-1 0 0,0 0 1 0 0,0-1-1 0 0,0 1 1 0 0,0 0 0 0 0,0 0-1 0 0,-1-1 1 0 0,1 1 0 0 0,0 0-1 0 0,0 0 1 0 0,0 0-1 0 0,-1 0 1 0 0,1-1 0 0 0,0 1-1 0 0,0 0 1 0 0,-1 0 0 0 0,1 0-1 0 0,0 0 1 0 0,0 0-1 0 0,-1 0 1 0 0,1 0 0 0 0,0 0-1 0 0,-1-1 1 0 0,1 1 0 0 0,0 0-1 0 0,0 0 1 0 0,-1 0-1 0 0,1 0 1 0 0,0 0 0 0 0,0 1-1 0 0,-1-1 1 0 0,1 0 0 0 0,0 0-1 0 0,-1 0 1 0 0,1 0 0 0 0,0 0-1 0 0,0 0 1 0 0,-1 0-1 0 0,1 0 1 0 0,0 1 0 0 0,0-1-1 0 0,0 0 1 0 0,-1 0 0 0 0,1 1-1 0 0,-22 16-44 0 0,11-6-17 0 0,-12 8 152 0 0,6-6 26 0 0,5-4-34 0 0,6-4-56 0 0,-5 6 31 0 0,1-1-30 0 0,3-4-9 0 0,1-3 26 0 0,2-2-12 0 0,-4-1 35 0 0,3 0-11 0 0,11 1-53 0 0,6 0-48 0 0,-5 0 17 0 0,13 2 16 0 0,-1-1-31 0 0,-7 0-12 0 0,0-2-3 0 0,-4 1 2 0 0,5-1 0 0 0,-4 3 43 0 0,-7 1 14 0 0,-3 3-29 0 0,0-2-44 0 0,-21 36 18 0 0,-30 18-21 0 0,12-15 56 0 0,28-32-30 0 0,-9 10-4 0 0,14-9 0 0 0,7-12 8 0 0,0-1 1 0 0,1 1 0 0 0,0 0-1 0 0,0 1-1 0 0,0-1 1 0 0,0 0-1 0 0,1 0 1 0 0,-1 0-1 0 0,0 0 1 0 0,0 0-1 0 0,1-1 0 0 0,-1 1 1 0 0,1 0-1 0 0,-1-1 1 0 0,1 1-1 0 0,-1-1 1 0 0,1 1-1 0 0,-1-1 1 0 0,1 0-1 0 0,-1 0 1 0 0,4 1-1 0 0,33 0 55 0 0,-28-1-59 0 0,32-2 73 0 0,16-12 26 0 0,-8 2-19 0 0,-44 9-79 0 0,1-4 1 0 0,-4 3 2 0 0,-3 3 1 0 0,-3-5 65 0 0,0 3-190 0 0,0 1-364 0 0,2 1-97 0 0,-1-1-213 0 0,1 1 143 0 0,0 0 94 0 0,0 0-47 0 0</inkml:trace>
</inkml:ink>
</file>

<file path=ppt/ink/ink7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23:38:07.279"/>
    </inkml:context>
    <inkml:brush xml:id="br0">
      <inkml:brushProperty name="width" value="0.05" units="cm"/>
      <inkml:brushProperty name="height" value="0.05" units="cm"/>
      <inkml:brushProperty name="color" value="#E71224"/>
    </inkml:brush>
  </inkml:definitions>
  <inkml:trace contextRef="#ctx0" brushRef="#br0">89 62 4873 0 0,'-3'-3'4846'0'0,"5"1"-4227"0"0,-2-1-75 0 0,0-1 632 0 0,0 1-413 0 0,0 0 168 0 0,0 1-784 0 0,-2 0-39 0 0,0 1-78 0 0,-1 5 8 0 0,3 1-32 0 0,0 0 0 0 0,0-1-1 0 0,0 1 1 0 0,0 0 0 0 0,1 0 0 0 0,0 0-1 0 0,0-1 1 0 0,0 1 0 0 0,1 0 0 0 0,-1-1 0 0 0,1 1-1 0 0,0-1 1 0 0,0 0 0 0 0,1 1 0 0 0,-1-1-1 0 0,1 0 1 0 0,0-1 0 0 0,0 1 0 0 0,1 0 0 0 0,3 3-1 0 0,-7-7-3 0 0,1 0 1 0 0,0 1-1 0 0,-1-1 0 0 0,1 1 0 0 0,-1-1 0 0 0,1 0 0 0 0,0 0 0 0 0,-1 1 0 0 0,1-1 0 0 0,0 0 0 0 0,-1 0 0 0 0,1 0 0 0 0,0 0 1 0 0,0 0-1 0 0,-1 0 0 0 0,1 0 0 0 0,0 0 0 0 0,-1 0 0 0 0,1 0 0 0 0,0 0 0 0 0,-1 0 0 0 0,1 0 0 0 0,0-1 0 0 0,-1 1 1 0 0,1 0-1 0 0,0 0 0 0 0,-1-1 0 0 0,1 1 0 0 0,0-1 0 0 0,-1 1 0 0 0,1 0 0 0 0,-1-1 0 0 0,1 1 0 0 0,-1-1 0 0 0,1 1 0 0 0,-1-1 1 0 0,1 0-1 0 0,-1 1 0 0 0,0-1 0 0 0,1 1 0 0 0,-1-1 0 0 0,0 0 0 0 0,0 1 0 0 0,1-1 0 0 0,-1 0 0 0 0,0 1 0 0 0,0-1 0 0 0,0-1 1 0 0,9-39 3 0 0,-8 35-12 0 0,2-10-3 0 0,-1 9 9 0 0,0 0 1 0 0,-1 0-1 0 0,0 0 0 0 0,0 0 1 0 0,-1-14-1 0 0,-3 13 1 0 0,1 12-7 0 0,1 8-3 0 0,1-5 6 0 0,4 36 8 0 0,7 27 14 0 0,-1-4-4 0 0,-7-47-4 0 0,-1 0 0 0 0,-1 1 0 0 0,-1-1 0 0 0,-3 26 0 0 0,2-38-8 0 0,0 0 0 0 0,-1 0 0 0 0,0-1 0 0 0,0 1-1 0 0,-1-1 1 0 0,1 1 0 0 0,-1-1 0 0 0,-5 7 0 0 0,4-8-1 0 0,1 0 0 0 0,-1-1 0 0 0,0 1 0 0 0,-1-1 1 0 0,1 0-1 0 0,-7 5 0 0 0,0-2 5 0 0,-2 1 11 0 0,-8 1 10 0 0,3-5-23 0 0,16-3-2 0 0,-1-1 0 0 0,0 1 0 0 0,0-1 0 0 0,0 0 0 0 0,0 0-1 0 0,0-1 1 0 0,0 1 0 0 0,0 0 0 0 0,0-1 0 0 0,0 0-1 0 0,0 0 1 0 0,-5-2 0 0 0,-5-8 19 0 0,6 0-6 0 0,7 10-7 0 0,0 0 1 0 0,-1 0-1 0 0,1-1 0 0 0,0 1 0 0 0,0-1 1 0 0,0 1-1 0 0,0 0 0 0 0,0-1 1 0 0,0 1-1 0 0,1 0 0 0 0,-1 0 0 0 0,0-1 1 0 0,1 1-1 0 0,-1 0 0 0 0,0-1 0 0 0,1 1 1 0 0,0 0-1 0 0,-1 0 0 0 0,1 0 0 0 0,0 0 1 0 0,0 0-1 0 0,-1-1 0 0 0,1 1 1 0 0,0 1-1 0 0,2-3 0 0 0,17-14 160 0 0,-7 8-66 0 0,0 0 3 0 0,-11 7-113 0 0,0 0-1 0 0,1 0 1 0 0,-1 1 0 0 0,1-1 0 0 0,-1 1-1 0 0,1 0 1 0 0,0 0 0 0 0,0 0 0 0 0,4-2-1 0 0,-1 3 37 0 0,0-1-1 0 0,0 1 1 0 0,1 0-1 0 0,-1 0 0 0 0,10 2 1 0 0,-11-1-293 0 0,0 0 1 0 0,0-1-1 0 0,0 0 1 0 0,0 0-1 0 0,-1 0 1 0 0,1 0-1 0 0,0-1 1 0 0,9-2-1 0 0,-11 1-293 0 0,-1 0-180 0 0</inkml:trace>
</inkml:ink>
</file>

<file path=ppt/ink/ink7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23:38:07.612"/>
    </inkml:context>
    <inkml:brush xml:id="br0">
      <inkml:brushProperty name="width" value="0.05" units="cm"/>
      <inkml:brushProperty name="height" value="0.05" units="cm"/>
      <inkml:brushProperty name="color" value="#E71224"/>
    </inkml:brush>
  </inkml:definitions>
  <inkml:trace contextRef="#ctx0" brushRef="#br0">25 4 6409 0 0,'-5'-4'5667'0'0,"1"9"-4650"0"0,-1-4-547 0 0,-4 36 103 0 0,8-31-561 0 0,1 1 0 0 0,0-1-1 0 0,0 0 1 0 0,1 0 0 0 0,-1 0 0 0 0,2 0 0 0 0,2 11 0 0 0,-2-12-9 0 0,1 2 15 0 0,6 12 46 0 0,0-9-28 0 0,10-1-550 0 0,-4-7 21 0 0,-6-2 189 0 0,8-6-428 0 0,-12 1 89 0 0</inkml:trace>
</inkml:ink>
</file>

<file path=ppt/ink/ink7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23:38:07.959"/>
    </inkml:context>
    <inkml:brush xml:id="br0">
      <inkml:brushProperty name="width" value="0.05" units="cm"/>
      <inkml:brushProperty name="height" value="0.05" units="cm"/>
      <inkml:brushProperty name="color" value="#E71224"/>
    </inkml:brush>
  </inkml:definitions>
  <inkml:trace contextRef="#ctx0" brushRef="#br0">38 48 6361 0 0,'-37'-48'2969'0'0,"37"52"-1889"0"0,-1-2-264 0 0,4-1-392 0 0,4 1-327 0 0,2 2-818 0 0,-1 0 625 0 0,1 0-112 0 0,24 13 8 0 0,-27-15-408 0 0</inkml:trace>
</inkml:ink>
</file>

<file path=ppt/ink/ink7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23:38:10.897"/>
    </inkml:context>
    <inkml:brush xml:id="br0">
      <inkml:brushProperty name="width" value="0.05" units="cm"/>
      <inkml:brushProperty name="height" value="0.05" units="cm"/>
      <inkml:brushProperty name="color" value="#E71224"/>
    </inkml:brush>
  </inkml:definitions>
  <inkml:trace contextRef="#ctx0" brushRef="#br0">1 10 2032 0 0,'0'-4'6273'0'0,"2"1"-5843"0"0,1 2-107 0 0,19 0 58 0 0,10 9-183 0 0,-8-2-202 0 0,-8-4-11 0 0,9-8-1353 0 0,-16 1-2409 0 0</inkml:trace>
</inkml:ink>
</file>

<file path=ppt/ink/ink7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23:38:11.476"/>
    </inkml:context>
    <inkml:brush xml:id="br0">
      <inkml:brushProperty name="width" value="0.05" units="cm"/>
      <inkml:brushProperty name="height" value="0.05" units="cm"/>
      <inkml:brushProperty name="color" value="#E71224"/>
    </inkml:brush>
  </inkml:definitions>
  <inkml:trace contextRef="#ctx0" brushRef="#br0">1 67 3673 0 0,'2'12'2373'0'0,"3"15"-861"0"0,1-7-1212 0 0,2-2-159 0 0,11 11 620 0 0,-1-3 306 0 0,-8-9-198 0 0,-10-16-672 0 0,2 3 207 0 0,2 1 168 0 0,-3-5 266 0 0,2-10-837 0 0,-1 1 0 0 0,-1-1 0 0 0,0 1 1 0 0,0-1-1 0 0,0 1 0 0 0,-3-16 0 0 0,2 14-1 0 0,-1 1 1 0 0,2-1-1 0 0,-1 1 0 0 0,4-18 0 0 0,-3 25-3 0 0,1-4-4 0 0,1-3-4 0 0,3-5-6 0 0,0 5 6 0 0,10-6-7 0 0,-13 14 17 0 0,0 0 1 0 0,-1 1-1 0 0,1-1 1 0 0,0 1 0 0 0,0 0-1 0 0,0 0 1 0 0,0 0-1 0 0,1 0 1 0 0,3 0-1 0 0,17 3 2 0 0,-10 5-3 0 0,-3 1-4 0 0,2 6 2 0 0,-11-10 1 0 0,1 0 0 0 0,-1 0 0 0 0,0 1 0 0 0,0-1 0 0 0,0 0 0 0 0,-1 1 1 0 0,0-1-1 0 0,1 6 0 0 0,8 70-32 0 0,-6-74-39 0 0,3 4 30 0 0,-5-9-1198 0 0</inkml:trace>
</inkml:ink>
</file>

<file path=ppt/ink/ink7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23:38:11.844"/>
    </inkml:context>
    <inkml:brush xml:id="br0">
      <inkml:brushProperty name="width" value="0.05" units="cm"/>
      <inkml:brushProperty name="height" value="0.05" units="cm"/>
      <inkml:brushProperty name="color" value="#E71224"/>
    </inkml:brush>
  </inkml:definitions>
  <inkml:trace contextRef="#ctx0" brushRef="#br0">2 0 2208 0 0,'-1'4'3080'0'0,"1"9"-699"0"0,3 24-1828 0 0,-3-32-32 0 0,2 15-360 0 0,2 8 47 0 0,12 38 272 0 0,-10-41-253 0 0,6 33 482 0 0,-12-21-641 0 0,-5-38-761 0 0,1-4-1707 0 0,3 1-1086 0 0</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19:05:51.279"/>
    </inkml:context>
    <inkml:brush xml:id="br0">
      <inkml:brushProperty name="width" value="0.05" units="cm"/>
      <inkml:brushProperty name="height" value="0.05" units="cm"/>
    </inkml:brush>
  </inkml:definitions>
  <inkml:trace contextRef="#ctx0" brushRef="#br0">382 142 5969 0 0,'7'-12'129'0'0,"-6"10"-4"0"0,1 0-1 0 0,-1 0 1 0 0,0 0-1 0 0,0 0 1 0 0,1 0-1 0 0,-2 0 1 0 0,1 0-1 0 0,0 0 1 0 0,0-1-1 0 0,-1 1 1 0 0,1 0-1 0 0,-1-3 1 0 0,0 4-15 0 0,-1-1 0 0 0,0 1 0 0 0,0 0 0 0 0,0 0 1 0 0,0 0-1 0 0,0-1 0 0 0,0 1 0 0 0,0 0 0 0 0,0 0 1 0 0,0 0-1 0 0,0 1 0 0 0,-1-1 0 0 0,1 0 0 0 0,0 0 1 0 0,-1 1-1 0 0,1-1 0 0 0,-1 0 0 0 0,1 1 0 0 0,-1 0 0 0 0,1-1 1 0 0,-3 1-1 0 0,-1-1-72 0 0,-1 1 0 0 0,1 0-1 0 0,0 0 1 0 0,-1 0 0 0 0,1 1 0 0 0,0-1 0 0 0,-9 3 0 0 0,-4 1 2 0 0,-73 19 264 0 0,72-21-170 0 0,-11 4 25 0 0,-44 18 204 0 0,46-12-145 0 0,23-10-165 0 0,1 1-1 0 0,0-1 1 0 0,0 1-1 0 0,0 0 0 0 0,0 0 1 0 0,0 0-1 0 0,1 1 1 0 0,-1-1-1 0 0,1 1 0 0 0,0 0 1 0 0,0 0-1 0 0,1 0 0 0 0,-1 0 1 0 0,-3 9-1 0 0,5-10-39 0 0,0 0 0 0 0,0 0 0 0 0,0-1 0 0 0,0 1-1 0 0,1 0 1 0 0,0 0 0 0 0,-1 0 0 0 0,1 0 0 0 0,0-1 0 0 0,0 1 0 0 0,0 0-1 0 0,1 0 1 0 0,-1 0 0 0 0,1 0 0 0 0,0-1 0 0 0,-1 1 0 0 0,1 0 0 0 0,1 0-1 0 0,-1-1 1 0 0,0 1 0 0 0,0-1 0 0 0,1 1 0 0 0,0-1 0 0 0,-1 0 0 0 0,1 1-1 0 0,0-1 1 0 0,3 2 0 0 0,2 2 3 0 0,0-1 1 0 0,0 0-1 0 0,1-1 0 0 0,0 1 1 0 0,0-1-1 0 0,0-1 0 0 0,1 0 1 0 0,-1 0-1 0 0,1 0 0 0 0,0-1 1 0 0,-1-1-1 0 0,1 1 0 0 0,0-1 1 0 0,0-1-1 0 0,0 0 0 0 0,0 0 1 0 0,0-1-1 0 0,0 0 0 0 0,9-2 1 0 0,-1 0-7 0 0,0-2 0 0 0,-1 0 1 0 0,1 0-1 0 0,-1-2 1 0 0,0 0-1 0 0,0-1 1 0 0,-1 0-1 0 0,0-1 0 0 0,15-12 1 0 0,-27 18-13 0 0,0 0 0 0 0,0 0 0 0 0,0 0 0 0 0,0-1 0 0 0,0 1 0 0 0,0-1 0 0 0,-1 1 0 0 0,0-1 0 0 0,0 0 1 0 0,0 0-1 0 0,0 0 0 0 0,-1 0 0 0 0,1 0 0 0 0,0-7 0 0 0,-1 8-5 0 0,-1 0 1 0 0,0 1-1 0 0,0-1 0 0 0,0 0 1 0 0,0 1-1 0 0,0-1 1 0 0,-1 0-1 0 0,1 1 0 0 0,-1-1 1 0 0,0 1-1 0 0,1-1 1 0 0,-1 1-1 0 0,-1-1 0 0 0,1 1 1 0 0,0 0-1 0 0,-3-4 0 0 0,-51-85-1078 0 0,51 82 893 0 0,-2-4 228 0 0,0-6-388 0 0,2 5-991 0 0</inkml:trace>
</inkml:ink>
</file>

<file path=ppt/ink/ink7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23:38:12.325"/>
    </inkml:context>
    <inkml:brush xml:id="br0">
      <inkml:brushProperty name="width" value="0.05" units="cm"/>
      <inkml:brushProperty name="height" value="0.05" units="cm"/>
      <inkml:brushProperty name="color" value="#E71224"/>
    </inkml:brush>
  </inkml:definitions>
  <inkml:trace contextRef="#ctx0" brushRef="#br0">0 70 6497 0 0,'2'-15'2691'0'0,"3"-11"-1247"0"0,0 16-1376 0 0,0 2 210 0 0,0 2-228 0 0,-3 6-43 0 0,-1-1 0 0 0,0 0 0 0 0,0 1 0 0 0,0-1 0 0 0,0 1 0 0 0,0 0 0 0 0,1-1 0 0 0,-1 1 0 0 0,0 0 0 0 0,0 0 0 0 0,0 0 0 0 0,1 0 0 0 0,-1 0 0 0 0,0 0 0 0 0,0 0 1 0 0,1 0-1 0 0,-1 0 0 0 0,0 1 0 0 0,0-1 0 0 0,0 0 0 0 0,1 1 0 0 0,-1-1 0 0 0,0 1 0 0 0,1 0 0 0 0,22 23 20 0 0,-15-5-30 0 0,-7-12 2 0 0,2 1 2 0 0,2 10 42 0 0,-6-12-16 0 0,0-3-21 0 0,0 35 55 0 0,1-37-60 0 0,-1 0 1 0 0,1 0-1 0 0,-1 0 0 0 0,1 0 0 0 0,-1 0 1 0 0,1 0-1 0 0,0 0 0 0 0,0 0 0 0 0,-1 0 1 0 0,1 0-1 0 0,0 0 0 0 0,0-1 0 0 0,0 1 1 0 0,0 0-1 0 0,0 0 0 0 0,0-1 0 0 0,0 1 1 0 0,0-1-1 0 0,0 1 0 0 0,0-1 0 0 0,1 1 1 0 0,-1-1-1 0 0,0 0 0 0 0,0 0 0 0 0,0 1 1 0 0,1-1-1 0 0,-1 0 0 0 0,0 0 0 0 0,0 0 1 0 0,2 0-1 0 0,37 4-8 0 0,-33-2 8 0 0,0 0-1 0 0,0 0 1 0 0,0 1-1 0 0,0 0 0 0 0,0 0 1 0 0,9 7-1 0 0,-12-8 5 0 0,-1 1 0 0 0,0-1 0 0 0,0 1 0 0 0,0 0 0 0 0,0 0 0 0 0,-1 0 0 0 0,1 0 1 0 0,-1 0-1 0 0,1 1 0 0 0,-1-1 0 0 0,0 1 0 0 0,2 6 0 0 0,-3-6 4 0 0,0-1 1 0 0,0 1 0 0 0,-1-1-1 0 0,1 1 1 0 0,-1-1 0 0 0,0 1-1 0 0,0-1 1 0 0,0 1 0 0 0,-1-1-1 0 0,0 5 1 0 0,0-6 10 0 0,1 0 0 0 0,-1 0 0 0 0,0 0 0 0 0,0 0 0 0 0,0 0 0 0 0,0 0 0 0 0,0 0 0 0 0,0-1 0 0 0,-1 1 0 0 0,1 0 0 0 0,-1-1 0 0 0,1 1 0 0 0,-1-1 0 0 0,1 0 0 0 0,-1 1 0 0 0,0-1 0 0 0,0 0 0 0 0,-3 1 0 0 0,-27 10 134 0 0,-21-4-14 0 0,24-8-73 0 0,-29-3 155 0 0,36-1-843 0 0,9 0-587 0 0,12 4 856 0 0,0-1-721 0 0</inkml:trace>
</inkml:ink>
</file>

<file path=ppt/ink/ink7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23:38:12.663"/>
    </inkml:context>
    <inkml:brush xml:id="br0">
      <inkml:brushProperty name="width" value="0.05" units="cm"/>
      <inkml:brushProperty name="height" value="0.05" units="cm"/>
      <inkml:brushProperty name="color" value="#E71224"/>
    </inkml:brush>
  </inkml:definitions>
  <inkml:trace contextRef="#ctx0" brushRef="#br0">99 0 5457 0 0,'-9'17'5796'0'0,"-27"19"-5785"0"0,26-26 350 0 0,6-5-305 0 0,-29 36 326 0 0,33-40-377 0 0,-1 0 0 0 0,0 0 0 0 0,1-1-1 0 0,-1 1 1 0 0,1 0 0 0 0,-1 0 0 0 0,1 0 0 0 0,0 0 0 0 0,-1 0 0 0 0,1 0-1 0 0,0 0 1 0 0,-1 0 0 0 0,1 0 0 0 0,0 0 0 0 0,0 0 0 0 0,0 0 0 0 0,0 0-1 0 0,0 0 1 0 0,0 0 0 0 0,0 0 0 0 0,0 0 0 0 0,1 0 0 0 0,-1 0 0 0 0,0 0-1 0 0,1 0 1 0 0,-1 0 0 0 0,0-1 0 0 0,1 1 0 0 0,-1 0 0 0 0,1 0 0 0 0,-1 0-1 0 0,1 0 1 0 0,0-1 0 0 0,-1 1 0 0 0,1 0 0 0 0,0 0 0 0 0,0-1 0 0 0,-1 1-1 0 0,3 0 1 0 0,0 0-1 0 0,-1 0 0 0 0,1 0 0 0 0,0-1-1 0 0,0 0 1 0 0,0 1 0 0 0,0-1 0 0 0,-1 0-1 0 0,1 0 1 0 0,0-1 0 0 0,0 1 0 0 0,0-1-1 0 0,0 1 1 0 0,-1-1 0 0 0,1 0-1 0 0,0 0 1 0 0,-1 0 0 0 0,1 0 0 0 0,0 0-1 0 0,-1-1 1 0 0,0 1 0 0 0,1-1 0 0 0,-1 0-1 0 0,0 0 1 0 0,0 0 0 0 0,4-4 0 0 0,0 0 11 0 0,0-1 1 0 0,0 1 0 0 0,0-1-1 0 0,-1 0 1 0 0,-1-1 0 0 0,1 1-1 0 0,4-12 1 0 0,-8 17-22 0 0,0 0-1 0 0,0 0 1 0 0,-1 0-1 0 0,1 0 1 0 0,-1 0-1 0 0,1 0 1 0 0,-1 0-1 0 0,0 0 1 0 0,0 0-1 0 0,0 0 1 0 0,0-1-1 0 0,0 1 1 0 0,-1-3-1 0 0,0 4 23 0 0,1 0-1 0 0,0 0 1 0 0,-1 0 0 0 0,0 0-1 0 0,1 0 1 0 0,-1 0-1 0 0,0 0 1 0 0,1 0-1 0 0,-1 1 1 0 0,0-1 0 0 0,0 0-1 0 0,1 1 1 0 0,-1-1-1 0 0,0 0 1 0 0,0 1 0 0 0,0-1-1 0 0,0 1 1 0 0,0-1-1 0 0,-2 1 1 0 0,-32-4-210 0 0,10 6-904 0 0,0-1-1541 0 0,14-1-1434 0 0</inkml:trace>
</inkml:ink>
</file>

<file path=ppt/ink/ink7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23:38:13.331"/>
    </inkml:context>
    <inkml:brush xml:id="br0">
      <inkml:brushProperty name="width" value="0.05" units="cm"/>
      <inkml:brushProperty name="height" value="0.05" units="cm"/>
      <inkml:brushProperty name="color" value="#E71224"/>
    </inkml:brush>
  </inkml:definitions>
  <inkml:trace contextRef="#ctx0" brushRef="#br0">14 100 4001 0 0,'-12'1'5345'0'0,"12"-1"-5294"0"0,-1-1 0 0 0,1 1 0 0 0,0 0 0 0 0,0-1 1 0 0,0 1-1 0 0,0-1 0 0 0,-1 1 0 0 0,1 0 0 0 0,0-1 0 0 0,0 1 0 0 0,0-1 0 0 0,0 1 1 0 0,0-1-1 0 0,0 1 0 0 0,0 0 0 0 0,0-1 0 0 0,0 1 0 0 0,0-1 0 0 0,0 1 0 0 0,1-1 1 0 0,-1 1-1 0 0,0 0 0 0 0,0-1 0 0 0,0 1 0 0 0,0-1 0 0 0,1 1 0 0 0,-1 0 0 0 0,0-1 1 0 0,0 1-1 0 0,1 0 0 0 0,-1-1 0 0 0,0 1 0 0 0,1 0 0 0 0,-1 0 0 0 0,0-1 0 0 0,1 1 1 0 0,-1 0-1 0 0,0 0 0 0 0,1-1 0 0 0,0 1 0 0 0,26-16 14 0 0,0-3 72 0 0,-25 16-121 0 0,1-3 12 0 0,-1 3-12 0 0,2-1-3 0 0,-2 2-7 0 0,-1 2-5 0 0,19-13 57 0 0,-12 8-37 0 0,-3 2-16 0 0,10-4-45 0 0,-8 5 19 0 0,-3 0 13 0 0,-2 2 7 0 0,-1 0 0 0 0,0 0 0 0 0,0-1 1 0 0,1 1-1 0 0,-1 0 0 0 0,0 0 0 0 0,0 0 1 0 0,1 0-1 0 0,-1 0 0 0 0,0 1 0 0 0,1-1 1 0 0,-1 0-1 0 0,0 1 0 0 0,0-1 0 0 0,2 1 1 0 0,11 7 26 0 0,-5-3-11 0 0,-2-2-12 0 0,11 6 3 0 0,6 7-238 0 0,11 4-287 0 0,-15-19-1153 0 0,-11 1-2633 0 0</inkml:trace>
</inkml:ink>
</file>

<file path=ppt/ink/ink7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23:38:15.947"/>
    </inkml:context>
    <inkml:brush xml:id="br0">
      <inkml:brushProperty name="width" value="0.05" units="cm"/>
      <inkml:brushProperty name="height" value="0.05" units="cm"/>
      <inkml:brushProperty name="color" value="#E71224"/>
    </inkml:brush>
  </inkml:definitions>
  <inkml:trace contextRef="#ctx0" brushRef="#br0">1 0 4785 0 0,'0'1'8'0'0,"12"24"365"0"0,-11-25-335 0 0,-1 1-1 0 0,1-1 1 0 0,-1 1-1 0 0,1-1 1 0 0,0 0-1 0 0,0 1 1 0 0,-1-1-1 0 0,1 0 1 0 0,0 1-1 0 0,0-1 0 0 0,-1 0 1 0 0,1 0-1 0 0,0 0 1 0 0,0 0-1 0 0,0 0 1 0 0,-1 0-1 0 0,1 0 1 0 0,0 0-1 0 0,0 0 0 0 0,-1 0 1 0 0,1 0-1 0 0,0-1 1 0 0,1 1-1 0 0,41-7 422 0 0,30 9-165 0 0,-26 1-820 0 0,-40-3 187 0 0</inkml:trace>
</inkml:ink>
</file>

<file path=ppt/ink/ink7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23:38:16.429"/>
    </inkml:context>
    <inkml:brush xml:id="br0">
      <inkml:brushProperty name="width" value="0.05" units="cm"/>
      <inkml:brushProperty name="height" value="0.05" units="cm"/>
      <inkml:brushProperty name="color" value="#E71224"/>
    </inkml:brush>
  </inkml:definitions>
  <inkml:trace contextRef="#ctx0" brushRef="#br0">2 1 1320 0 0,'-2'20'4254'0'0,"7"20"-3909"0"0,-4-38 36 0 0,0 9-37 0 0,0 4 277 0 0,1 10 490 0 0,4 7-298 0 0,20 39-703 0 0,-25-69-213 0 0,1 2-243 0 0,-1-6-298 0 0,-1 1 160 0 0</inkml:trace>
</inkml:ink>
</file>

<file path=ppt/ink/ink7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23:38:16.926"/>
    </inkml:context>
    <inkml:brush xml:id="br0">
      <inkml:brushProperty name="width" value="0.05" units="cm"/>
      <inkml:brushProperty name="height" value="0.05" units="cm"/>
      <inkml:brushProperty name="color" value="#E71224"/>
    </inkml:brush>
  </inkml:definitions>
  <inkml:trace contextRef="#ctx0" brushRef="#br0">0 76 4905 0 0,'33'-16'5146'0'0,"36"-30"-4968"0"0,-66 44-164 0 0,1 0 1 0 0,-1 0-1 0 0,1 1 1 0 0,-1-1-1 0 0,1 1 0 0 0,0 0 1 0 0,0 0-1 0 0,0 0 1 0 0,0 1-1 0 0,0 0 0 0 0,0-1 1 0 0,-1 1-1 0 0,1 0 1 0 0,0 1-1 0 0,0-1 0 0 0,7 2 1 0 0,-9-1-14 0 0,0-1 0 0 0,0 1 0 0 0,0-1 0 0 0,0 1 0 0 0,0-1 0 0 0,0 1 0 0 0,0 0 0 0 0,0 0 0 0 0,0 0 0 0 0,-1 0 0 0 0,1 0 0 0 0,0 1-1 0 0,-1-1 1 0 0,1 1 0 0 0,0-1 0 0 0,-1 1 0 0 0,0-1 0 0 0,1 1 0 0 0,-1 0 0 0 0,0-1 0 0 0,0 1 0 0 0,0 0 0 0 0,0 0 0 0 0,0 0 0 0 0,0 0 0 0 0,-1 0 0 0 0,1 0 0 0 0,-1 0 0 0 0,1 0 0 0 0,-1 0 0 0 0,0 3 0 0 0,-8 31 13 0 0,-19 16 26 0 0,-2 7 14 0 0,29-58-51 0 0,0 0 0 0 0,0 0 0 0 0,1 0 0 0 0,-1 0 0 0 0,0 0 0 0 0,1-1 0 0 0,-1 1 0 0 0,1 0 0 0 0,-1 0 0 0 0,1 0 0 0 0,-1 0 0 0 0,1 0 0 0 0,-1-1 0 0 0,1 1 0 0 0,0 0 0 0 0,0-1 0 0 0,-1 1 0 0 0,1 0 0 0 0,0-1 0 0 0,0 1-1 0 0,0-1 1 0 0,-1 1 0 0 0,1-1 0 0 0,0 1 0 0 0,0-1 0 0 0,0 0 0 0 0,2 1 0 0 0,36 13-32 0 0,-27-10 23 0 0,5 2 5 0 0,40 18-44 0 0,-39-12 52 0 0,-8-2 14 0 0,-4 1 19 0 0,-3-3-1 0 0,-3-8-19 0 0,0 1-1 0 0,1 0 0 0 0,-1-1 0 0 0,0 1 1 0 0,0 0-1 0 0,0-1 0 0 0,0 1 0 0 0,0 0 1 0 0,-1 0-1 0 0,1-1 0 0 0,0 1 0 0 0,0 0 1 0 0,0-1-1 0 0,0 1 0 0 0,-1 0 0 0 0,1-1 1 0 0,0 1-1 0 0,-1-1 0 0 0,1 1 0 0 0,-1 0 1 0 0,1-1-1 0 0,-1 1 0 0 0,-1 1 40 0 0,0 0-1 0 0,0-1 1 0 0,0 0 0 0 0,-1 1-1 0 0,1-1 1 0 0,0 0-1 0 0,-1 0 1 0 0,1 0 0 0 0,-1 0-1 0 0,-3 0 1 0 0,-19 3 267 0 0,-2-4-147 0 0,15 0-167 0 0,-10 4 132 0 0,19-3-181 0 0,0 0 1 0 0,0 0-1 0 0,-1 0 0 0 0,1-1 1 0 0,0 1-1 0 0,0-1 1 0 0,0 0-1 0 0,-1 0 0 0 0,1 0 1 0 0,0 0-1 0 0,0-1 1 0 0,0 1-1 0 0,-1-1 0 0 0,1 0 1 0 0,-4-1-1 0 0,5-2-727 0 0,3 1 548 0 0,2 2 83 0 0,-3 1-471 0 0</inkml:trace>
</inkml:ink>
</file>

<file path=ppt/ink/ink7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23:38:17.244"/>
    </inkml:context>
    <inkml:brush xml:id="br0">
      <inkml:brushProperty name="width" value="0.05" units="cm"/>
      <inkml:brushProperty name="height" value="0.05" units="cm"/>
      <inkml:brushProperty name="color" value="#E71224"/>
    </inkml:brush>
  </inkml:definitions>
  <inkml:trace contextRef="#ctx0" brushRef="#br0">6 0 5929 0 0,'11'8'2950'0'0,"-13"12"-377"0"0,0-7-2110 0 0,1 6-460 0 0,-3 8 10 0 0,0-1 4 0 0,3 16-2 0 0,-2-36-1833 0 0</inkml:trace>
</inkml:ink>
</file>

<file path=ppt/ink/ink7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23:38:17.781"/>
    </inkml:context>
    <inkml:brush xml:id="br0">
      <inkml:brushProperty name="width" value="0.05" units="cm"/>
      <inkml:brushProperty name="height" value="0.05" units="cm"/>
      <inkml:brushProperty name="color" value="#E71224"/>
    </inkml:brush>
  </inkml:definitions>
  <inkml:trace contextRef="#ctx0" brushRef="#br0">1 144 1240 0 0,'5'1'639'0'0,"17"1"4565"0"0,-20-13-3766 0 0,0 5-887 0 0,3-4-70 0 0,5-6-308 0 0,7-6-312 0 0,-7 10 511 0 0,14-17 162 0 0,-12 16-458 0 0,-5 4-48 0 0,4-5 33 0 0,-13 11-48 0 0,1 2-16 0 0,1 0-7 0 0,-4 6 12 0 0,4-1 1 0 0,0-1-1 0 0,0 1-1 0 0,6 31-3 0 0,2-14-1 0 0,9 9-2 0 0,5 1 0 0 0,-6-13 4 0 0,-8-12-3 0 0,4 1-14 0 0,-1-1-9 0 0,-4 0 6 0 0,-6-5-95 0 0,3 3-181 0 0,-1-1 0 0 0,1 1 0 0 0,-1-1 0 0 0,1 0 0 0 0,0 0 0 0 0,9 4-1 0 0,-7-5-3557 0 0</inkml:trace>
</inkml:ink>
</file>

<file path=ppt/ink/ink7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23:38:19.330"/>
    </inkml:context>
    <inkml:brush xml:id="br0">
      <inkml:brushProperty name="width" value="0.05" units="cm"/>
      <inkml:brushProperty name="height" value="0.05" units="cm"/>
      <inkml:brushProperty name="color" value="#E71224"/>
    </inkml:brush>
  </inkml:definitions>
  <inkml:trace contextRef="#ctx0" brushRef="#br0">215 144 3897 0 0,'5'14'4533'0'0,"-7"-38"-335"0"0,5 1-4994 0 0,-1 16 812 0 0,0 1-1 0 0,0-1 1 0 0,1 1 0 0 0,0 0-1 0 0,0 0 1 0 0,0 0 0 0 0,0 0-1 0 0,1 1 1 0 0,0-1 0 0 0,1 1-1 0 0,4-5 1 0 0,11-7-3 0 0,-2 5 3 0 0,-10 6-25 0 0,-8 6 5 0 0,0 0 3 0 0,0 1 2 0 0,-8 20 56 0 0,-24 9-41 0 0,-33 4 11 0 0,41-23-16 0 0,-32 15 11 0 0,34-17-19 0 0,8-4-4 0 0,-9 4 1 0 0,5-2 4 0 0,6-2-1 0 0,-7 0-2 0 0,2-2-9 0 0,21-2-23 0 0,30-5-25 0 0,-20 2 72 0 0,28-3-1 0 0,-14 2-13 0 0,-9 2 5 0 0,26-5 4 0 0,-13 2 5 0 0,-9 3 18 0 0,-16 0-26 0 0,-5 0-5 0 0,0 1 0 0 0,0 0 0 0 0,0 0 0 0 0,0 0 0 0 0,0 0 0 0 0,0 0 0 0 0,0 0 0 0 0,0 0 0 0 0,0 1 0 0 0,0-1 0 0 0,4 2 0 0 0,-6-1-12 0 0,-3 6-26 0 0,-7 12 45 0 0,0-9-3 0 0,-1 0 0 0 0,0 0 0 0 0,0-1 0 0 0,-1-1 0 0 0,0 0 1 0 0,-18 10-1 0 0,-45 31 5 0 0,54-35-16 0 0,-15 11-16 0 0,34-24 19 0 0,1 0 0 0 0,0 0 0 0 0,-1 1 0 0 0,1-1 0 0 0,0 0 0 0 0,0 0 0 0 0,0 1 0 0 0,0-1 0 0 0,0 1 0 0 0,1-1 0 0 0,-1 1 0 0 0,0-1 0 0 0,1 1 0 0 0,-1 0 0 0 0,1-1 0 0 0,-1 1 0 0 0,1 0 0 0 0,0-1 0 0 0,0 1 0 0 0,0 2 0 0 0,4 1-5 0 0,2-3 9 0 0,0-3 1 0 0,-1 0-2 0 0,4-3 3 0 0,4 0 0 0 0,-6 3-3 0 0,3-1-2 0 0,7 1 0 0 0,0 0 0 0 0,9 0 0 0 0,-24 1 0 0 0,44 0 5 0 0,-17-2-3 0 0,1-2-5 0 0,-11-1-5 0 0,-8 2-156 0 0,7-5-112 0 0,-2-2-2924 0 0</inkml:trace>
</inkml:ink>
</file>

<file path=ppt/ink/ink7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23:38:19.780"/>
    </inkml:context>
    <inkml:brush xml:id="br0">
      <inkml:brushProperty name="width" value="0.05" units="cm"/>
      <inkml:brushProperty name="height" value="0.05" units="cm"/>
      <inkml:brushProperty name="color" value="#E71224"/>
    </inkml:brush>
  </inkml:definitions>
  <inkml:trace contextRef="#ctx0" brushRef="#br0">145 0 3081 0 0,'-17'39'5530'0'0,"-41"56"-4602"0"0,46-79-842 0 0,2-6-6 0 0,0-3-14 0 0,4-5-44 0 0,-9 3-421 0 0,9-1-54 0 0,2-2 65 0 0,-1 1-435 0 0,3-3 335 0 0</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19:05:51.630"/>
    </inkml:context>
    <inkml:brush xml:id="br0">
      <inkml:brushProperty name="width" value="0.05" units="cm"/>
      <inkml:brushProperty name="height" value="0.05" units="cm"/>
    </inkml:brush>
  </inkml:definitions>
  <inkml:trace contextRef="#ctx0" brushRef="#br0">9 62 6441 0 0,'-8'-11'5251'0'0,"9"5"-3638"0"0,34-3-1574 0 0,71-11 99 0 0,-82 17-131 0 0,72-9 25 0 0,-88 11-30 0 0,-1 1-1 0 0,0 0 1 0 0,1 1 0 0 0,-1 0-1 0 0,13 3 1 0 0,-18-3-1 0 0,-1-1 0 0 0,0 1-1 0 0,1-1 1 0 0,-1 1 0 0 0,0 0 0 0 0,0-1 0 0 0,1 1 0 0 0,-1 0-1 0 0,0 0 1 0 0,0 0 0 0 0,0 0 0 0 0,0 0 0 0 0,0 0 0 0 0,0 0-1 0 0,0 1 1 0 0,0-1 0 0 0,-1 0 0 0 0,1 0 0 0 0,0 1 0 0 0,-1-1-1 0 0,1 0 1 0 0,-1 1 0 0 0,1-1 0 0 0,-1 1 0 0 0,0-1-1 0 0,0 0 1 0 0,0 1 0 0 0,1-1 0 0 0,-1 1 0 0 0,-1-1 0 0 0,1 2-1 0 0,-3 16 16 0 0,0-7-7 0 0,-4 6 3 0 0,6-15-11 0 0,-20 36 25 0 0,2-16-8 0 0,-2 0-3 0 0,6-8-10 0 0,-3 3-4 0 0,-67 66 31 0 0,-29 29-16 0 0,111-108-16 0 0,-1-1 0 0 0,1 0-1 0 0,0 1 1 0 0,0-1 0 0 0,1 1 0 0 0,-1 0-1 0 0,1 0 1 0 0,0 0 0 0 0,1 0-1 0 0,-1 1 1 0 0,-1 7 0 0 0,3-11 0 0 0,0 0 1 0 0,-1 0 0 0 0,1 0-1 0 0,0-1 1 0 0,0 1 0 0 0,0 0-1 0 0,1 0 1 0 0,-1 0 0 0 0,0 0-1 0 0,1-1 1 0 0,-1 1 0 0 0,1 0-1 0 0,-1 0 1 0 0,1-1 0 0 0,0 1-1 0 0,0 0 1 0 0,0-1 0 0 0,0 1-1 0 0,0-1 1 0 0,0 1-1 0 0,0-1 1 0 0,0 1 0 0 0,1-1-1 0 0,-1 0 1 0 0,0 0 0 0 0,1 0-1 0 0,-1 0 1 0 0,1 0 0 0 0,0 0-1 0 0,-1 0 1 0 0,1 0 0 0 0,0 0-1 0 0,-1-1 1 0 0,1 1 0 0 0,3 0-1 0 0,24 5 66 0 0,-7-2-315 0 0,1 0-1 0 0,45 0 0 0 0,-28-6-427 0 0,-3-1 112 0 0</inkml:trace>
</inkml:ink>
</file>

<file path=ppt/ink/ink7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23:38:20.111"/>
    </inkml:context>
    <inkml:brush xml:id="br0">
      <inkml:brushProperty name="width" value="0.05" units="cm"/>
      <inkml:brushProperty name="height" value="0.05" units="cm"/>
      <inkml:brushProperty name="color" value="#E71224"/>
    </inkml:brush>
  </inkml:definitions>
  <inkml:trace contextRef="#ctx0" brushRef="#br0">1 1 4521 0 0,'11'38'4467'0'0,"15"11"-4503"0"0,-5-17-143 0 0,-16-23 497 0 0,39 63-103 0 0,-14-21-33 0 0,-9-18-185 0 0,-18-29-136 0 0,-1-1 22 0 0,0 0 0 0 0,0 0 0 0 0,0 0 0 0 0,0 0 1 0 0,1 0-1 0 0,-1-1 0 0 0,1 1 0 0 0,0-1 0 0 0,0 0 0 0 0,4 3 0 0 0,2-2-3574 0 0</inkml:trace>
</inkml:ink>
</file>

<file path=ppt/ink/ink7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23:38:20.462"/>
    </inkml:context>
    <inkml:brush xml:id="br0">
      <inkml:brushProperty name="width" value="0.05" units="cm"/>
      <inkml:brushProperty name="height" value="0.05" units="cm"/>
      <inkml:brushProperty name="color" value="#E71224"/>
    </inkml:brush>
    <inkml:context xml:id="ctx1">
      <inkml:inkSource xml:id="inkSrc1">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1" timeString="2022-01-25T23:38:20.463"/>
    </inkml:context>
  </inkml:definitions>
  <inkml:trace contextRef="#ctx0" brushRef="#br0">158 181 3265 0 0,'24'-2'1106'0'0,"-15"2"1360"0"0,-16 5-187 0 0,-14 8-1713 0 0,4-3-549 0 0,-13 10 55 0 0,10-6 8 0 0,2 2 29 0 0,8-5-19 0 0,9-11-80 0 0,1 1 0 0 0,-1-1 0 0 0,0 1 0 0 0,1 0-1 0 0,-1-1 1 0 0,1 1 0 0 0,-1 0 0 0 0,1-1 0 0 0,0 1 0 0 0,-1 0-1 0 0,1 0 1 0 0,0-1 0 0 0,-1 1 0 0 0,1 0 0 0 0,0 0 0 0 0,0 0-1 0 0,0 0 1 0 0,0-1 0 0 0,0 1 0 0 0,0 0 0 0 0,0 0 0 0 0,0 0-1 0 0,0 0 1 0 0,0-1 0 0 0,0 1 0 0 0,0 0 0 0 0,1 0 0 0 0,-1 0 0 0 0,0-1-1 0 0,1 1 1 0 0,0 1 0 0 0,0 0 4 0 0,1 0 1 0 0,0-1-1 0 0,-1 1 0 0 0,1-1 0 0 0,0 0 1 0 0,0 1-1 0 0,0-1 0 0 0,0 0 0 0 0,0 0 1 0 0,1 0-1 0 0,2 1 0 0 0,39 6 74 0 0,-24-9-60 0 0,12-7-249 0 0,12-2-994 0 0,-17-3 570 0 0,-13 0 164 0 0</inkml:trace>
  <inkml:trace contextRef="#ctx1" brushRef="#br0">1 1 5585,'6'0'5593,"-1"1"-6177,-2-1 584,1 1-176</inkml:trace>
</inkml:ink>
</file>

<file path=ppt/ink/ink7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23:38:22.833"/>
    </inkml:context>
    <inkml:brush xml:id="br0">
      <inkml:brushProperty name="width" value="0.05" units="cm"/>
      <inkml:brushProperty name="height" value="0.05" units="cm"/>
      <inkml:brushProperty name="color" value="#E71224"/>
    </inkml:brush>
  </inkml:definitions>
  <inkml:trace contextRef="#ctx0" brushRef="#br0">6 1 6129 0 0,'-5'24'2193'0'0,"9"-23"-1945"0"0,8 0 0 0 0,-5 1-168 0 0,2-1-16 0 0,1 0-64 0 0,0-1 8 0 0,-1 2-8 0 0,1 2 8 0 0,1-3-8 0 0,-6 0 0 0 0,6-1 24 0 0,-3 1 0 0 0,-2-1-24 0 0,1 0-384 0 0,6 2 336 0 0,-6-2-160 0 0,1 0-192 0 0</inkml:trace>
</inkml:ink>
</file>

<file path=ppt/ink/ink7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23:38:23.164"/>
    </inkml:context>
    <inkml:brush xml:id="br0">
      <inkml:brushProperty name="width" value="0.05" units="cm"/>
      <inkml:brushProperty name="height" value="0.05" units="cm"/>
      <inkml:brushProperty name="color" value="#E71224"/>
    </inkml:brush>
  </inkml:definitions>
  <inkml:trace contextRef="#ctx0" brushRef="#br0">5 54 3505 0 0,'-3'0'3040'0'0,"2"0"-2311"0"0,1 0-281 0 0,0-1-344 0 0,1 0-72 0 0,11-3-80 0 0,-9 2 8 0 0,7-5-232 0 0,24-15-617 0 0,-24 19 809 0 0,3-3 0 0 0,-1 0-480 0 0,-4 4-320 0 0</inkml:trace>
</inkml:ink>
</file>

<file path=ppt/ink/ink7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23:38:23.646"/>
    </inkml:context>
    <inkml:brush xml:id="br0">
      <inkml:brushProperty name="width" value="0.05" units="cm"/>
      <inkml:brushProperty name="height" value="0.05" units="cm"/>
      <inkml:brushProperty name="color" value="#E71224"/>
    </inkml:brush>
  </inkml:definitions>
  <inkml:trace contextRef="#ctx0" brushRef="#br0">61 55 2320 0 0,'-4'-4'4772'0'0,"-6"9"-2828"0"0,-8 17-1008 0 0,0 8-857 0 0,10-4 212 0 0,5-7-42 0 0,3-2-46 0 0,1-6-132 0 0,0 3 99 0 0,5 30 185 0 0,-5-42-346 0 0,-1 0 1 0 0,1 0 0 0 0,0-1 0 0 0,0 1 0 0 0,0-1-1 0 0,0 1 1 0 0,0-1 0 0 0,1 1 0 0 0,-1-1-1 0 0,0 0 1 0 0,1 1 0 0 0,-1-1 0 0 0,3 2-1 0 0,0-1 7 0 0,-1 0-1 0 0,1 0 0 0 0,0 0 0 0 0,0-1 0 0 0,0 1 0 0 0,0-1 0 0 0,0 0 0 0 0,0 0 0 0 0,6 0 0 0 0,9-2 36 0 0,-5-1-23 0 0,-7 0-11 0 0,0 0 1 0 0,0 0 0 0 0,0 0-1 0 0,0-1 1 0 0,-1 0 0 0 0,1 0-1 0 0,-1 0 1 0 0,0-1-1 0 0,0 0 1 0 0,0 0 0 0 0,-1-1-1 0 0,1 0 1 0 0,-1 0-1 0 0,0 0 1 0 0,8-12 0 0 0,-10 12-12 0 0,0 0 0 0 0,-1 0 1 0 0,0 0-1 0 0,0 0 0 0 0,0-1 1 0 0,0 1-1 0 0,-1-1 0 0 0,0 1 1 0 0,0-1-1 0 0,0 1 0 0 0,-1-1 1 0 0,0 0-1 0 0,0 1 0 0 0,0-1 1 0 0,-1 0-1 0 0,0 1 0 0 0,0-1 1 0 0,0 0-1 0 0,-1 1 0 0 0,-4-10 1 0 0,3 9-8 0 0,0 0 0 0 0,0 0 0 0 0,0 0 0 0 0,-1 1 0 0 0,0-1 0 0 0,-1 1 0 0 0,1 0 0 0 0,-10-8 1 0 0,11 10-64 0 0,0 1 0 0 0,-1 0 0 0 0,1-1 0 0 0,-1 1 0 0 0,1 1 1 0 0,-1-1-1 0 0,0 0 0 0 0,0 1 0 0 0,0 0 0 0 0,0 0 1 0 0,0 0-1 0 0,0 0 0 0 0,0 1 0 0 0,0 0 0 0 0,0-1 0 0 0,0 1 1 0 0,0 1-1 0 0,0-1 0 0 0,0 1 0 0 0,-6 1 0 0 0,-4 2-530 0 0,4-2-392 0 0</inkml:trace>
</inkml:ink>
</file>

<file path=ppt/ink/ink7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23:50:05.508"/>
    </inkml:context>
    <inkml:brush xml:id="br0">
      <inkml:brushProperty name="width" value="0.05" units="cm"/>
      <inkml:brushProperty name="height" value="0.05" units="cm"/>
      <inkml:brushProperty name="color" value="#E71224"/>
    </inkml:brush>
  </inkml:definitions>
  <inkml:trace contextRef="#ctx0" brushRef="#br0">31 6 4377 0 0,'-15'-2'840'0'0,"15"1"-789"0"0,-1 1 1 0 0,1 0 0 0 0,0-1 0 0 0,-1 1 0 0 0,1 0 0 0 0,-1 0 0 0 0,1-1 0 0 0,0 1 0 0 0,-1 0 0 0 0,1 0 0 0 0,-1 0 0 0 0,1 0 0 0 0,-1 0 0 0 0,1 0 0 0 0,-1 0 0 0 0,1 0 0 0 0,-1 0 0 0 0,1 0 0 0 0,0 0 0 0 0,-1 0 0 0 0,1 0 0 0 0,-1 0-1 0 0,1 0 1 0 0,-1 0 0 0 0,1 0 0 0 0,-1 1 0 0 0,1-1 0 0 0,0 0 0 0 0,-1 0 0 0 0,1 0 0 0 0,-1 1 0 0 0,1-1 0 0 0,0 0 0 0 0,-1 1 0 0 0,0 0 0 0 0,17 49 2645 0 0,-12-41-2692 0 0,0 1 1 0 0,-1 0 0 0 0,0 0 0 0 0,1 12 0 0 0,12 113 431 0 0,-11-43-369 0 0,-5-75-75 0 0,-5 11 58 0 0,-1 3-47 0 0,-6 9-383 0 0,0-11-859 0 0,12-20-2766 0 0</inkml:trace>
</inkml:ink>
</file>

<file path=ppt/ink/ink7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23:50:05.919"/>
    </inkml:context>
    <inkml:brush xml:id="br0">
      <inkml:brushProperty name="width" value="0.05" units="cm"/>
      <inkml:brushProperty name="height" value="0.05" units="cm"/>
      <inkml:brushProperty name="color" value="#E71224"/>
    </inkml:brush>
  </inkml:definitions>
  <inkml:trace contextRef="#ctx0" brushRef="#br0">427 23 3377 0 0,'-9'-6'2510'0'0,"-11"-5"-1241"0"0,9 8-1231 0 0,-7 1 27 0 0,-22 1 46 0 0,37 1-111 0 0,-9 2 29 0 0,-4 5 0 0 0,-20 21 26 0 0,20-14 12 0 0,-25 15 287 0 0,13-10 306 0 0,-33 30 0 0 0,18 2-94 0 0,21-11-519 0 0,11-11 32 0 0,1 0 0 0 0,1 1-1 0 0,-8 46 1 0 0,15-62-58 0 0,1 1 0 0 0,0-1-1 0 0,1 1 1 0 0,1 0 0 0 0,0-1 0 0 0,1 1-1 0 0,1-1 1 0 0,0 1 0 0 0,8 22 0 0 0,-4-22 10 0 0,0-1 0 0 0,0 0 0 0 0,2 0 0 0 0,0 0 0 0 0,0-1 0 0 0,1-1 0 0 0,1 1 0 0 0,0-2 0 0 0,1 1 0 0 0,13 9 0 0 0,-9-9-3 0 0,1 1 0 0 0,1-2 0 0 0,0 0 0 0 0,1-2-1 0 0,0 0 1 0 0,0-1 0 0 0,23 7 0 0 0,-26-12-4 0 0,1 0 0 0 0,0 0 0 0 0,0-2 0 0 0,0 0 0 0 0,0-1 0 0 0,29-4 0 0 0,-23-1-11 0 0,-1-1 0 0 0,0-1 0 0 0,0 0 0 0 0,0-2 0 0 0,-1-1 0 0 0,0-1 0 0 0,-1 0 0 0 0,-1-2 0 0 0,23-18 0 0 0,-31 23-6 0 0,0-1 0 0 0,0 0-1 0 0,-1-1 1 0 0,-1 0 0 0 0,0-1-1 0 0,0 0 1 0 0,-1 0 0 0 0,0-1-1 0 0,-1 0 1 0 0,0 0 0 0 0,-1-1-1 0 0,-1 1 1 0 0,0-2 0 0 0,-1 1-1 0 0,0 0 1 0 0,-1-1 0 0 0,3-19-1 0 0,-5 18-5 0 0,0 0 0 0 0,-1 0 0 0 0,0 0-1 0 0,-1-1 1 0 0,-1 1 0 0 0,0 0-1 0 0,-2 0 1 0 0,1 1 0 0 0,-2-1-1 0 0,0 1 1 0 0,0-1 0 0 0,-1 2 0 0 0,-1-1-1 0 0,-1 1 1 0 0,0 0 0 0 0,-15-19-1 0 0,16 24-2 0 0,-3-5 2 0 0,0 1 0 0 0,-1 0 0 0 0,0 1 1 0 0,-1 1-1 0 0,0-1 0 0 0,0 2 0 0 0,-1 0 0 0 0,-1 0 0 0 0,1 1 0 0 0,-2 1 0 0 0,-19-8 0 0 0,15 9-209 0 0,1 0 0 0 0,-1 2 0 0 0,0 0-1 0 0,0 1 1 0 0,0 1 0 0 0,0 1 0 0 0,-1 0 0 0 0,1 2 0 0 0,0 0-1 0 0,-1 1 1 0 0,1 1 0 0 0,-19 6 0 0 0,14-1-919 0 0</inkml:trace>
</inkml:ink>
</file>

<file path=ppt/ink/ink7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18:45:16.292"/>
    </inkml:context>
    <inkml:brush xml:id="br0">
      <inkml:brushProperty name="width" value="0.025" units="cm"/>
      <inkml:brushProperty name="height" value="0.025" units="cm"/>
    </inkml:brush>
  </inkml:definitions>
  <inkml:trace contextRef="#ctx0" brushRef="#br0">57 24 5809 0 0,'18'8'5809'0'0,"-18"-9"-5680"0"0,5 1-97 0 0,4-6 0 0 0,-9 5 24 0 0,0-1 0 0 0,0 0-40 0 0,0 1 0 0 0,0-1 16 0 0,5-1 64 0 0,5-3-248 0 0,2 3 8 0 0,-2 1-1289 0 0,0 1 1225 0 0,-1-1-240 0 0,1 2 8 0 0,-3 2-944 0 0</inkml:trace>
</inkml:ink>
</file>

<file path=ppt/ink/ink7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18:45:30.665"/>
    </inkml:context>
    <inkml:brush xml:id="br0">
      <inkml:brushProperty name="width" value="0.025" units="cm"/>
      <inkml:brushProperty name="height" value="0.025" units="cm"/>
    </inkml:brush>
  </inkml:definitions>
  <inkml:trace contextRef="#ctx0" brushRef="#br0">60 53 2649 0 0,'-42'-49'2648'0'0,"37"45"-775"0"0,0 4-1649 0 0,3 4-208 0 0,0-4 0 0 0,0 0-72 0 0,1-2-80 0 0</inkml:trace>
</inkml:ink>
</file>

<file path=ppt/ink/ink7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8:46:06.826"/>
    </inkml:context>
    <inkml:brush xml:id="br0">
      <inkml:brushProperty name="width" value="0.05" units="cm"/>
      <inkml:brushProperty name="height" value="0.05" units="cm"/>
    </inkml:brush>
  </inkml:definitions>
  <inkml:trace contextRef="#ctx0" brushRef="#br0">1 0 8386</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19:05:51.985"/>
    </inkml:context>
    <inkml:brush xml:id="br0">
      <inkml:brushProperty name="width" value="0.05" units="cm"/>
      <inkml:brushProperty name="height" value="0.05" units="cm"/>
    </inkml:brush>
  </inkml:definitions>
  <inkml:trace contextRef="#ctx0" brushRef="#br0">290 100 6065 0 0,'-11'0'3626'0'0,"0"-1"-1663"0"0,3 1-1310 0 0,0 1-525 0 0,2 0-335 0 0,-20 5 302 0 0,-49 17 0 0 0,53-15-5 0 0,5-1 21 0 0,-20 17 85 0 0,14-4 34 0 0,18-14-184 0 0,1-1-1 0 0,-1 1 0 0 0,1 1 0 0 0,0-1 0 0 0,1 0 0 0 0,0 1 0 0 0,0 0 1 0 0,0 0-1 0 0,1 0 0 0 0,-3 10 0 0 0,4-11-11 0 0,0 1 1 0 0,0 0-1 0 0,0 0 1 0 0,1-1-1 0 0,0 1 1 0 0,1 11-1 0 0,12 15 97 0 0,-10-30-118 0 0,1 0 0 0 0,-1 0 0 0 0,1 0 1 0 0,0 0-1 0 0,0 0 0 0 0,0-1 1 0 0,0 0-1 0 0,1 0 0 0 0,-1 0 0 0 0,1 0 1 0 0,-1-1-1 0 0,1 1 0 0 0,-1-1 0 0 0,10 1 1 0 0,0 0 4 0 0,0-1 0 0 0,1 0 0 0 0,-1-1 0 0 0,15-1 0 0 0,5-5 2 0 0,-1-1 0 0 0,0-1 0 0 0,0-2 0 0 0,-1-1 0 0 0,53-27 0 0 0,-69 30-10 0 0,-1-2 0 0 0,0 0 0 0 0,16-13 1 0 0,-27 19-7 0 0,0 0 0 0 0,0 0 0 0 0,0 0 0 0 0,-1 0 0 0 0,1-1 0 0 0,-1 0 1 0 0,4-7-1 0 0,-6 10-3 0 0,0 0 0 0 0,0-1 1 0 0,-1 1-1 0 0,1 0 0 0 0,-1 0 1 0 0,1 0-1 0 0,-1-1 0 0 0,0 1 0 0 0,0 0 1 0 0,0-1-1 0 0,-1-3 0 0 0,-1-6-87 0 0,-1 1-1 0 0,-1-1 1 0 0,0 0-1 0 0,0 1 1 0 0,-2 0-1 0 0,1 0 1 0 0,-1 1-1 0 0,-1-1 1 0 0,0 1-1 0 0,0 0 0 0 0,-1 1 1 0 0,0 0-1 0 0,0 0 1 0 0,-1 1-1 0 0,-1 0 1 0 0,1 0-1 0 0,-1 1 1 0 0,-12-6-1 0 0,16 11-542 0 0,2 2-332 0 0</inkml:trace>
</inkml:ink>
</file>

<file path=ppt/ink/ink7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02:05.050"/>
    </inkml:context>
    <inkml:brush xml:id="br0">
      <inkml:brushProperty name="width" value="0.05" units="cm"/>
      <inkml:brushProperty name="height" value="0.05" units="cm"/>
    </inkml:brush>
  </inkml:definitions>
  <inkml:trace contextRef="#ctx0" brushRef="#br0">54 131 2961 0 0,'-30'18'3082'0'0,"12"-14"933"0"0,18-4-3930 0 0,0 0-1 0 0,0 0 1 0 0,-1-1-1 0 0,1 1 1 0 0,0 0-1 0 0,-1 0 1 0 0,1 0-1 0 0,0 0 1 0 0,-1-1-1 0 0,1 1 1 0 0,0 0-1 0 0,0 0 1 0 0,-1 0-1 0 0,1-1 1 0 0,0 1-1 0 0,0 0 1 0 0,0 0 0 0 0,-1-1-1 0 0,1 1 1 0 0,0 0-1 0 0,0-1 1 0 0,0 1-1 0 0,0 0 1 0 0,0-1-1 0 0,-1 1 1 0 0,1 0-1 0 0,0-1 1 0 0,0 1-1 0 0,0 0 1 0 0,0-1-1 0 0,0 1 1 0 0,0 0-1 0 0,0-1 1 0 0,0 1-1 0 0,0 0 1 0 0,0-1-1 0 0,0 1 1 0 0,1 0-1 0 0,-1-1 1 0 0,0 1 0 0 0,0 0-1 0 0,0-1 1 0 0,0 1-1 0 0,0 0 1 0 0,1 0-1 0 0,-1-1 1 0 0,0 1-1 0 0,1 0 1 0 0,9-23 67 0 0,-2 13-136 0 0,1 0 0 0 0,0 0 0 0 0,1 1-1 0 0,0 1 1 0 0,0-1 0 0 0,1 1 0 0 0,0 1 0 0 0,1 0-1 0 0,-1 1 1 0 0,1 0 0 0 0,1 1 0 0 0,-1 0-1 0 0,1 1 1 0 0,0 0 0 0 0,-1 1 0 0 0,23-2-1 0 0,-33 5-14 0 0,-1 0-1 0 0,1 0 1 0 0,0 0-1 0 0,-1 0 1 0 0,1 0-1 0 0,-1 1 1 0 0,1-1-1 0 0,-1 0 1 0 0,1 1-1 0 0,-1-1 0 0 0,1 1 1 0 0,-1 0-1 0 0,1 0 1 0 0,-1-1-1 0 0,0 1 1 0 0,1 0-1 0 0,-1 0 1 0 0,0 0-1 0 0,0 0 1 0 0,0 0-1 0 0,0 1 0 0 0,0-1 1 0 0,0 0-1 0 0,1 2 1 0 0,0 0 2 0 0,-1 0 0 0 0,0 1 0 0 0,0-1-1 0 0,-1 0 1 0 0,1 0 0 0 0,-1 1 0 0 0,1-1 0 0 0,-1 0 0 0 0,0 1 0 0 0,0-1 0 0 0,-1 4 0 0 0,-2 11 9 0 0,-1-1 1 0 0,-1 0-1 0 0,-9 24 1 0 0,13-39-14 0 0,-55 114 19 0 0,41-89-5 0 0,1 1 1 0 0,1 0 0 0 0,-14 47-1 0 0,26-73 1 0 0,1 0-1 0 0,0 0 0 0 0,-1 0 1 0 0,1-1-1 0 0,0 1 0 0 0,0 0 1 0 0,0 0-1 0 0,0 0 0 0 0,1 0 1 0 0,-1 0-1 0 0,0 0 0 0 0,1-1 1 0 0,-1 1-1 0 0,1 0 0 0 0,0 0 0 0 0,0-1 1 0 0,-1 1-1 0 0,1 0 0 0 0,0-1 1 0 0,1 1-1 0 0,-1-1 0 0 0,0 1 1 0 0,2 1-1 0 0,6 3 85 0 0,-1-4-44 0 0,6-2 3 0 0,76-16 394 0 0,-12 2-69 0 0,39 0 58 0 0,-96 14-428 0 0,8 0 276 0 0,-28 0-320 0 0,-1 1 1 0 0,0-1 0 0 0,0 0 0 0 0,0 0 0 0 0,1 0-1 0 0,-1 0 1 0 0,0 0 0 0 0,0 0 0 0 0,1 0 0 0 0,-1 0 0 0 0,0 0-1 0 0,0 0 1 0 0,0 0 0 0 0,1 0 0 0 0,-1 0 0 0 0,0 0-1 0 0,0 0 1 0 0,1 0 0 0 0,-1 0 0 0 0,0 0 0 0 0,0 0 0 0 0,0 0-1 0 0,1 0 1 0 0,-1 0 0 0 0,0 0 0 0 0,0 0 0 0 0,0 0-1 0 0,1-1 1 0 0,-1 1 0 0 0,0 0 0 0 0,0 0 0 0 0,0 0-1 0 0,0 0 1 0 0,1-1 0 0 0,-1 1 0 0 0,0 0 0 0 0,0 0 0 0 0,0 0-1 0 0,0 0 1 0 0,0-1 0 0 0,0 1 0 0 0,0 0 0 0 0,0 0-1 0 0,1-1 1 0 0,-1 1 0 0 0,0 0 0 0 0,0 0 0 0 0,0 0 0 0 0,0-1-1 0 0,0 1 1 0 0,0 0 0 0 0,0 0 0 0 0,0-1 0 0 0,0 1-1 0 0,0 0 1 0 0,0 0 0 0 0,-1 0 0 0 0,1-1 0 0 0,0 1-1 0 0,0 0 1 0 0,0 0 0 0 0,0 0 0 0 0,0-1 0 0 0,0 1 0 0 0,0 0-1 0 0,-1 0 1 0 0,1 0 0 0 0,0-1 0 0 0,-1 0-608 0 0</inkml:trace>
</inkml:ink>
</file>

<file path=ppt/ink/ink7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02:05.750"/>
    </inkml:context>
    <inkml:brush xml:id="br0">
      <inkml:brushProperty name="width" value="0.05" units="cm"/>
      <inkml:brushProperty name="height" value="0.05" units="cm"/>
    </inkml:brush>
  </inkml:definitions>
  <inkml:trace contextRef="#ctx0" brushRef="#br0">225 10 4609 0 0,'-1'-1'364'0'0,"1"0"-1"0"0,-1 0 1 0 0,0 1-1 0 0,0-1 1 0 0,0 0 0 0 0,-1 1-1 0 0,1-1 1 0 0,0 0 0 0 0,0 1-1 0 0,0-1 1 0 0,0 1-1 0 0,-1 0 1 0 0,1-1 0 0 0,0 1-1 0 0,0 0 1 0 0,-3 0 0 0 0,-18 6 1581 0 0,-16 24-2522 0 0,32-23 1151 0 0,-3 1-457 0 0,-1 5 75 0 0,3-2 25 0 0,-1 7 160 0 0,-2 5 169 0 0,-5 9-312 0 0,0 1 0 0 0,2 0 0 0 0,1 1 1 0 0,2 0-1 0 0,2 0 0 0 0,1 1 0 0 0,1 1 0 0 0,-1 43 1 0 0,7-56-210 0 0,0 0 0 0 0,1 1 0 0 0,1-1 0 0 0,2 0 0 0 0,0 0 0 0 0,1 0 0 0 0,1-1 0 0 0,2 0 0 0 0,0 0 1 0 0,1 0-1 0 0,1-1 0 0 0,1-1 0 0 0,21 30 0 0 0,-11-24-10 0 0,1 0 0 0 0,2-1 0 0 0,40 33 0 0 0,-50-48-5 0 0,0-1 0 0 0,1 0 0 0 0,0-1-1 0 0,0-1 1 0 0,1 0 0 0 0,0-1 0 0 0,25 6 0 0 0,-14-6 6 0 0,0-1 0 0 0,0-1 1 0 0,51 0-1 0 0,-64-4-9 0 0,0-2 1 0 0,0 1-1 0 0,26-8 1 0 0,9-8 2 0 0,24-19-11 0 0,-51 23-19 0 0,0-2 1 0 0,-2 0-1 0 0,1-1 1 0 0,-2-1-1 0 0,0-1 1 0 0,20-26 0 0 0,-30 32-6 0 0,-2-1 0 0 0,1 0 1 0 0,-2 0-1 0 0,0 0 0 0 0,0-1 1 0 0,-2 0-1 0 0,1 0 1 0 0,-2 0-1 0 0,0-1 0 0 0,-1 1 1 0 0,0-1-1 0 0,-1 1 1 0 0,0-1-1 0 0,-2 0 0 0 0,1 0 1 0 0,-2 1-1 0 0,0-1 0 0 0,-1 1 1 0 0,0 0-1 0 0,-1-1 1 0 0,-1 1-1 0 0,0 1 0 0 0,-1-1 1 0 0,0 1-1 0 0,-10-15 0 0 0,-39-44-13 0 0,31 43 50 0 0,-42-38-1 0 0,47 49 30 0 0,-2 2 1 0 0,0 0-1 0 0,-1 2 0 0 0,-1 0 0 0 0,0 1 1 0 0,-34-13-1 0 0,3 4 50 0 0,-40-14 349 0 0,28 15-123 0 0,26 7-267 0 0,-33-7 83 0 0,67 20-168 0 0,0 0 1 0 0,1 0-1 0 0,-1 1 0 0 0,0 0 0 0 0,0 1 1 0 0,-7 0-1 0 0,4 4-462 0 0,15 6-280 0 0,16 3 36 0 0,-3-3-2 0 0</inkml:trace>
</inkml:ink>
</file>

<file path=ppt/ink/ink7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02:08.516"/>
    </inkml:context>
    <inkml:brush xml:id="br0">
      <inkml:brushProperty name="width" value="0.05" units="cm"/>
      <inkml:brushProperty name="height" value="0.05" units="cm"/>
    </inkml:brush>
  </inkml:definitions>
  <inkml:trace contextRef="#ctx0" brushRef="#br0">1 0 4321 0 0,'0'0'2903'0'0,"11"1"-1468"0"0,239 5 1290 0 0,-228-5-2536 0 0,-8-3-130 0 0,-1 1-101 0 0,6 2 234 0 0,-2 1-1522 0 0</inkml:trace>
</inkml:ink>
</file>

<file path=ppt/ink/ink7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02:10.318"/>
    </inkml:context>
    <inkml:brush xml:id="br0">
      <inkml:brushProperty name="width" value="0.05" units="cm"/>
      <inkml:brushProperty name="height" value="0.05" units="cm"/>
    </inkml:brush>
  </inkml:definitions>
  <inkml:trace contextRef="#ctx0" brushRef="#br0">279 10 3457 0 0,'22'-10'6570'0'0,"-36"11"-4452"0"0,4 1-2033 0 0,-1 0 0 0 0,1 1 0 0 0,0 0 0 0 0,0 1 0 0 0,0 0 0 0 0,1 1 0 0 0,-12 6 0 0 0,-59 44 254 0 0,2 9 9 0 0,73-61-288 0 0,-4 4-70 0 0,6 3 338 0 0,7-9-326 0 0,0 0 0 0 0,0 0 0 0 0,0 0 0 0 0,0 0 0 0 0,0-1 0 0 0,0 1 1 0 0,6-1-1 0 0,-8 0-2 0 0,49-3 9 0 0,17 0 14 0 0,-30 11-12 0 0,-18 4-7 0 0,-19-10-1 0 0,2 1 7 0 0,0-2 26 0 0,-5 0-35 0 0,0-1 0 0 0,1 1 0 0 0,-1-1 1 0 0,1 1-1 0 0,-1 0 0 0 0,1-1 0 0 0,-1 1 0 0 0,1 0 0 0 0,0 0 0 0 0,-1 0 0 0 0,1 0 1 0 0,0 0-1 0 0,0 1 0 0 0,-1-1 0 0 0,1 0 0 0 0,0 0 0 0 0,0 1 0 0 0,1-1 1 0 0,-1 1-1 0 0,0-1 0 0 0,-1 3 0 0 0,-13 18 6 0 0,-85 80 0 0 0,14-16 1 0 0,80-76-13 0 0,-2-2-5 0 0,43-10 18 0 0,24-5 19 0 0,-7 0-14 0 0,98-18-5 0 0,-22 9 219 0 0,-114 14-556 0 0,5-2 1327 0 0,-15 1-372 0 0,-21 2-1708 0 0,15 1 506 0 0</inkml:trace>
</inkml:ink>
</file>

<file path=ppt/ink/ink7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02:12.750"/>
    </inkml:context>
    <inkml:brush xml:id="br0">
      <inkml:brushProperty name="width" value="0.05" units="cm"/>
      <inkml:brushProperty name="height" value="0.05" units="cm"/>
    </inkml:brush>
  </inkml:definitions>
  <inkml:trace contextRef="#ctx0" brushRef="#br0">5 112 4449 0 0,'-5'-10'4213'0'0,"5"7"-4138"0"0,0 0 0 0 0,1 0 0 0 0,-1 0-1 0 0,1 0 1 0 0,-1 0 0 0 0,1 0 0 0 0,0 0-1 0 0,0 0 1 0 0,2-2 0 0 0,0-2 75 0 0,1 1 0 0 0,0 0 1 0 0,0 1-1 0 0,1-1 0 0 0,0 1 0 0 0,0 0 1 0 0,0 0-1 0 0,11-8 0 0 0,-14 12-126 0 0,-1 0 0 0 0,0 0 0 0 0,1 0 0 0 0,-1 0 0 0 0,1 0 0 0 0,-1 0 0 0 0,1 0 0 0 0,0 1 0 0 0,-1-1 0 0 0,1 0 1 0 0,0 1-1 0 0,-1 0 0 0 0,1-1 0 0 0,0 1 0 0 0,0 0 0 0 0,-1 0 0 0 0,1 0 0 0 0,0 0 0 0 0,0 0 0 0 0,-1 0 0 0 0,1 1 0 0 0,0-1 0 0 0,-1 0 0 0 0,1 1 0 0 0,0 0 0 0 0,-1-1 0 0 0,1 1 0 0 0,0 0 0 0 0,-1 0 0 0 0,1 0 0 0 0,-1 0 0 0 0,0 0 0 0 0,1 0 0 0 0,-1 0 0 0 0,0 0 0 0 0,1 0 0 0 0,-1 1 1 0 0,0-1-1 0 0,0 1 0 0 0,0-1 0 0 0,0 1 0 0 0,-1-1 0 0 0,1 1 0 0 0,0-1 0 0 0,-1 1 0 0 0,2 3 0 0 0,-1 0-7 0 0,1-1 0 0 0,-1 1 1 0 0,0 0-1 0 0,0 0 0 0 0,0 0 0 0 0,-1 1 1 0 0,1-1-1 0 0,-1 0 0 0 0,-1 0 0 0 0,1 0 0 0 0,-2 8 1 0 0,-21 56 118 0 0,17-55-104 0 0,1 1-1 0 0,-7 29 0 0 0,11-40-26 0 0,1 1 0 0 0,-1 0 0 0 0,1 0-1 0 0,0-1 1 0 0,0 1 0 0 0,1 0 0 0 0,-1-1-1 0 0,1 1 1 0 0,0 0 0 0 0,0-1 0 0 0,1 1-1 0 0,-1-1 1 0 0,5 8 0 0 0,-5-10 6 0 0,1 1-1 0 0,0-1 1 0 0,0 1-1 0 0,-1-1 1 0 0,1 0 0 0 0,1 0-1 0 0,-1 0 1 0 0,0 0-1 0 0,0 0 1 0 0,1-1 0 0 0,-1 1-1 0 0,1-1 1 0 0,-1 1-1 0 0,1-1 1 0 0,0 0 0 0 0,-1 0-1 0 0,1 0 1 0 0,0-1-1 0 0,0 1 1 0 0,0-1 0 0 0,0 1-1 0 0,5-1 1 0 0,5 0 57 0 0,-1-1 1 0 0,1-1-1 0 0,0 0 1 0 0,12-3-1 0 0,5-1 6 0 0,9 6-2146 0 0</inkml:trace>
</inkml:ink>
</file>

<file path=ppt/ink/ink7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02:13.170"/>
    </inkml:context>
    <inkml:brush xml:id="br0">
      <inkml:brushProperty name="width" value="0.05" units="cm"/>
      <inkml:brushProperty name="height" value="0.05" units="cm"/>
    </inkml:brush>
  </inkml:definitions>
  <inkml:trace contextRef="#ctx0" brushRef="#br0">119 1 4345 0 0,'-11'0'6047'0'0,"-3"10"-4060"0"0,-13 22-2628 0 0,20-24 1294 0 0,1-1-561 0 0,1 0 1 0 0,0 1-1 0 0,0-1 1 0 0,1 1 0 0 0,-7 15-1 0 0,6-8-27 0 0,0 0 0 0 0,1 0 0 0 0,1 1 0 0 0,0 0 0 0 0,0 17 0 0 0,2 36 20 0 0,5-24-52 0 0,3-4 2 0 0,-2-15 0 0 0,-4-22-48 0 0,0 1 0 0 0,1 0-1 0 0,0-1 1 0 0,0 1 0 0 0,0-1-1 0 0,0 0 1 0 0,6 8 0 0 0,-3-6 85 0 0,0-1 0 0 0,1 1 0 0 0,-1-1 0 0 0,1 0 0 0 0,0 0 0 0 0,0-1 0 0 0,12 7 0 0 0,-6-6-428 0 0,-1 1 1 0 0,1-2-1 0 0,1 1 0 0 0,-1-2 1 0 0,0 0-1 0 0,1 0 1 0 0,19 1-1 0 0,-26-2-112 0 0,-8 7-305 0 0,2-9 747 0 0,-4 8-1454 0 0</inkml:trace>
</inkml:ink>
</file>

<file path=ppt/ink/ink7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02:13.921"/>
    </inkml:context>
    <inkml:brush xml:id="br0">
      <inkml:brushProperty name="width" value="0.05" units="cm"/>
      <inkml:brushProperty name="height" value="0.05" units="cm"/>
    </inkml:brush>
  </inkml:definitions>
  <inkml:trace contextRef="#ctx0" brushRef="#br0">1 69 3249 0 0,'3'17'7811'0'0,"12"47"-7369"0"0,-12-54-402 0 0,0-1 0 0 0,1 1 0 0 0,0-1 0 0 0,0 0 0 0 0,1 0 0 0 0,1 0 0 0 0,7 9 0 0 0,-12-16-37 0 0,1 0 1 0 0,0 0-1 0 0,0 0 1 0 0,0 0-1 0 0,0-1 1 0 0,1 1-1 0 0,-1-1 1 0 0,0 1-1 0 0,1-1 1 0 0,-1 0-1 0 0,0 0 1 0 0,1 0-1 0 0,0 0 1 0 0,-1 0-1 0 0,1 0 1 0 0,0-1-1 0 0,-1 1 1 0 0,1-1-1 0 0,0 0 1 0 0,-1 0-1 0 0,1 0 1 0 0,0 0-1 0 0,0-1 1 0 0,-1 1-1 0 0,1-1 1 0 0,-1 1-1 0 0,6-3 1 0 0,5-4 21 0 0,27-36 76 0 0,-33 34-88 0 0,11-27-24 0 0,-16 30 33 0 0,-1-1 1 0 0,0 0-1 0 0,0 1 0 0 0,0-1 1 0 0,-1 0-1 0 0,0 1 1 0 0,-1-8-1 0 0,-1 3 96 0 0,1 1 1 0 0,-2 0-1 0 0,0 0 0 0 0,0 0 1 0 0,-1 0-1 0 0,0 0 0 0 0,-9-16 0 0 0,13 27-112 0 0,0-1 0 0 0,0 0-1 0 0,0 0 1 0 0,0 0-1 0 0,0 1 1 0 0,0-1-1 0 0,0 0 1 0 0,0 0 0 0 0,-1 0-1 0 0,1 1 1 0 0,0-1-1 0 0,0 0 1 0 0,0 0-1 0 0,0 0 1 0 0,0 0 0 0 0,0 1-1 0 0,0-1 1 0 0,-1 0-1 0 0,1 0 1 0 0,0 0 0 0 0,0 0-1 0 0,0 0 1 0 0,0 1-1 0 0,0-1 1 0 0,-1 0-1 0 0,1 0 1 0 0,0 0 0 0 0,0 0-1 0 0,0 0 1 0 0,-1 0-1 0 0,1 0 1 0 0,0 0-1 0 0,0 0 1 0 0,0 0 0 0 0,-1 0-1 0 0,1 0 1 0 0,0 0-1 0 0,0 0 1 0 0,0 0-1 0 0,-1 0 1 0 0,1 0 0 0 0,0 0-1 0 0,0 0 1 0 0,-1 0-1 0 0,1 0 1 0 0,0 0-1 0 0,0 0 1 0 0,0 0 0 0 0,0 0-1 0 0,-1 0 1 0 0,1-1-1 0 0,0 1 1 0 0,0 0-1 0 0,0 0 1 0 0,0 0 0 0 0,-1 0-1 0 0,1 0 1 0 0,0-1-1 0 0,0 1 1 0 0,0 0-1 0 0,0 0 1 0 0,0 0 0 0 0,0-1-1 0 0,0 1 1 0 0,0 0-1 0 0,-1 0 1 0 0,6 25 43 0 0,1 1 0 0 0,2 0 0 0 0,0-1 0 0 0,13 27 0 0 0,0 2 47 0 0,-13-32-49 0 0,32 102 120 0 0,-36-110-153 0 0,-2 1 0 0 0,0-1-1 0 0,0 1 1 0 0,-2 0-1 0 0,1 0 1 0 0,-4 26 0 0 0,1-36-10 0 0,1 0 1 0 0,-1-1 0 0 0,0 1 0 0 0,0-1-1 0 0,0 1 1 0 0,-1-1 0 0 0,0 0-1 0 0,1 0 1 0 0,-1 0 0 0 0,-1-1 0 0 0,1 1-1 0 0,0 0 1 0 0,-1-1 0 0 0,0 0-1 0 0,0 0 1 0 0,0 0 0 0 0,0-1 0 0 0,0 1-1 0 0,-1-1 1 0 0,1 0 0 0 0,-1 0 0 0 0,1-1-1 0 0,-1 1 1 0 0,0-1 0 0 0,-5 1-1 0 0,6-5 13 0 0,-7-9 3 0 0,-13-21 2 0 0,19 23-24 0 0,0-1 1 0 0,0 0-1 0 0,1 0 0 0 0,1 0 0 0 0,0 0 0 0 0,0-1 1 0 0,1 0-1 0 0,1 1 0 0 0,-1-20 0 0 0,2 28 1 0 0,0 0 0 0 0,1-1 0 0 0,-1 1-1 0 0,1 0 1 0 0,0-1 0 0 0,0 1-1 0 0,0 0 1 0 0,0 0 0 0 0,0 0 0 0 0,1 0-1 0 0,0 0 1 0 0,-1 0 0 0 0,1 0-1 0 0,0 0 1 0 0,4-3 0 0 0,-3 3 2 0 0,0 1-1 0 0,1 0 1 0 0,-1 0-1 0 0,0 1 1 0 0,1-1 0 0 0,-1 1-1 0 0,1-1 1 0 0,0 1 0 0 0,-1 0-1 0 0,1 0 1 0 0,0 1 0 0 0,-1-1-1 0 0,1 1 1 0 0,0 0-1 0 0,0 0 1 0 0,0 0 0 0 0,4 1-1 0 0,15 2-15 0 0,53 10-166 0 0,-59-9 123 0 0,-12-2-468 0 0,-5-2 431 0 0,1 0 0 0 0,-1 0-1 0 0,0 0 1 0 0,0 1-1 0 0,0-1 1 0 0,1 0 0 0 0,-1 0-1 0 0,0 0 1 0 0,0 0 0 0 0,1 0-1 0 0,-1 0 1 0 0,0 0 0 0 0,0 1-1 0 0,1-1 1 0 0,-1 0 0 0 0,0 0-1 0 0,0 0 1 0 0,1 0 0 0 0,-1 0-1 0 0,0 0 1 0 0,1 0-1 0 0,-1 0 1 0 0,0 0 0 0 0,0-1-1 0 0,1 1 1 0 0,-1 0 0 0 0,0 0-1 0 0,0 0 1 0 0,1 0 0 0 0,-1 0-1 0 0,0 0 1 0 0,0 0 0 0 0,1-1-1 0 0,-1 1 1 0 0,0 0-1 0 0,0 0 1 0 0,1-1 0 0 0</inkml:trace>
</inkml:ink>
</file>

<file path=ppt/ink/ink7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02:14.252"/>
    </inkml:context>
    <inkml:brush xml:id="br0">
      <inkml:brushProperty name="width" value="0.05" units="cm"/>
      <inkml:brushProperty name="height" value="0.05" units="cm"/>
    </inkml:brush>
  </inkml:definitions>
  <inkml:trace contextRef="#ctx0" brushRef="#br0">15 60 5265 0 0,'23'-52'2247'0'0,"-23"52"-2194"0"0,0 0 0 0 0,0 0-1 0 0,0 0 1 0 0,-1 0 0 0 0,1 0-1 0 0,0 0 1 0 0,0 0 0 0 0,0 0-1 0 0,-1 0 1 0 0,1 0 0 0 0,0 0 0 0 0,0 0-1 0 0,0 0 1 0 0,0 0 0 0 0,-1 0-1 0 0,1 0 1 0 0,0 0 0 0 0,0-1-1 0 0,0 1 1 0 0,0 0 0 0 0,-1 0-1 0 0,1 0 1 0 0,0 0 0 0 0,0 0 0 0 0,0 0-1 0 0,0 0 1 0 0,0-1 0 0 0,0 1-1 0 0,-1 0 1 0 0,1 0 0 0 0,0 0-1 0 0,0 0 1 0 0,0-1 0 0 0,0 1-1 0 0,0 0 1 0 0,0 0 0 0 0,0 0-1 0 0,0-1 1 0 0,0 1 0 0 0,0 0 0 0 0,0 0-1 0 0,0 0 1 0 0,0 0 0 0 0,0-1-1 0 0,0 1 1 0 0,0 0 0 0 0,0 0-1 0 0,0 0 1 0 0,0-1 0 0 0,0 1-1 0 0,0 0 1 0 0,0 0 0 0 0,0 0 0 0 0,0 0-1 0 0,0-1 1 0 0,1 1 0 0 0,-1 0-1 0 0,0 0 1 0 0,0 0 0 0 0,0 0-1 0 0,0 0 1 0 0,0-1 0 0 0,0 1-1 0 0,1 0 1 0 0,-12 9 1115 0 0,6 5-1000 0 0,1 1 1 0 0,0-1-1 0 0,1 1 0 0 0,0 0 0 0 0,1 1 0 0 0,0 24 1 0 0,2-37-154 0 0,0 1 1 0 0,0 0 0 0 0,0-1-1 0 0,1 1 1 0 0,0-1 0 0 0,-1 1-1 0 0,1-1 1 0 0,1 1 0 0 0,-1-1-1 0 0,0 0 1 0 0,1 0 0 0 0,-1 1-1 0 0,1-1 1 0 0,0 0 0 0 0,0 0-1 0 0,1-1 1 0 0,-1 1 0 0 0,0 0-1 0 0,1-1 1 0 0,0 1 0 0 0,-1-1-1 0 0,1 0 1 0 0,0 0 0 0 0,0 0-1 0 0,1 0 1 0 0,-1-1 0 0 0,0 1 0 0 0,0-1-1 0 0,1 0 1 0 0,-1 0 0 0 0,1 0-1 0 0,-1 0 1 0 0,1 0 0 0 0,-1-1-1 0 0,5 0 1 0 0,5 1 12 0 0,0-1 1 0 0,0 0-1 0 0,0-1 1 0 0,0-1-1 0 0,18-4 1 0 0,8-8-2411 0 0,-39 12 613 0 0,0 0 888 0 0</inkml:trace>
</inkml:ink>
</file>

<file path=ppt/ink/ink7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02:14.620"/>
    </inkml:context>
    <inkml:brush xml:id="br0">
      <inkml:brushProperty name="width" value="0.05" units="cm"/>
      <inkml:brushProperty name="height" value="0.05" units="cm"/>
    </inkml:brush>
  </inkml:definitions>
  <inkml:trace contextRef="#ctx0" brushRef="#br0">11 15 4825 0 0,'-7'-10'4839'0'0,"4"6"-3741"0"0,3 3-296 0 0,1 2-1997 0 0</inkml:trace>
</inkml:ink>
</file>

<file path=ppt/ink/ink7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02:17.085"/>
    </inkml:context>
    <inkml:brush xml:id="br0">
      <inkml:brushProperty name="width" value="0.05" units="cm"/>
      <inkml:brushProperty name="height" value="0.05" units="cm"/>
    </inkml:brush>
  </inkml:definitions>
  <inkml:trace contextRef="#ctx0" brushRef="#br0">78 17 5017 0 0,'-39'-3'2041'0'0,"0"2"-1337"0"0,41 1-424 0 0,2 1 48 0 0,2-3-48 0 0,-6 1-152 0 0,0-1 0 0 0,4 1 112 0 0,10 0 8 0 0,2-1-152 0 0,34-2 8 0 0,-36 6 32 0 0,0 0-88 0 0,-10-1-248 0 0,0 0-344 0 0,1-1 456 0 0</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19:05:52.368"/>
    </inkml:context>
    <inkml:brush xml:id="br0">
      <inkml:brushProperty name="width" value="0.05" units="cm"/>
      <inkml:brushProperty name="height" value="0.05" units="cm"/>
    </inkml:brush>
  </inkml:definitions>
  <inkml:trace contextRef="#ctx0" brushRef="#br0">43 0 5833 0 0,'-1'1'297'0'0,"0"0"0"0"0,0 0 0 0 0,1 1 0 0 0,-1-1 0 0 0,0 0 0 0 0,1 0 0 0 0,-1 1 0 0 0,1-1 1 0 0,-1 0-1 0 0,1 1 0 0 0,-1-1 0 0 0,1 1 0 0 0,0-1 0 0 0,0 0 0 0 0,0 1 0 0 0,0-1 0 0 0,0 1 0 0 0,0-1 0 0 0,0 3 0 0 0,8 39-297 0 0,1 6-35 0 0,-9-22 55 0 0,-1 39 58 0 0,-4-22-56 0 0,-3 6-10 0 0,-1 25 24 0 0,-4 31-20 0 0,6-33-400 0 0,10-26 37 0 0,-3-46 279 0 0,1 0 33 0 0,-1-1 0 0 0,0 0 0 0 0,0 1 0 0 0,0-1 0 0 0,0 0 0 0 0,1 1 0 0 0,-1-1 1 0 0,0 1-1 0 0,0-1 0 0 0,0 1 0 0 0,0-1 0 0 0,0 0 0 0 0,0 1 0 0 0,0-1 0 0 0,0 1 0 0 0,0-1 0 0 0,0 1 0 0 0,0-1 0 0 0,0 0 0 0 0,0 1 0 0 0,0-1 0 0 0,-1 1 0 0 0,1-1 0 0 0,0 0 1 0 0,0 1-1 0 0,0-1 0 0 0,-1 0 0 0 0,1 1 0 0 0,0-1 0 0 0,0 0 0 0 0,-1 1 0 0 0,1-1 0 0 0,0 0 0 0 0,-1 1 0 0 0,1-1 0 0 0,0 0 0 0 0,-1 0 0 0 0,1 1 0 0 0,-1-1 0 0 0,0 0 0 0 0,-5 2-4415 0 0</inkml:trace>
</inkml:ink>
</file>

<file path=ppt/ink/ink7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02:17.403"/>
    </inkml:context>
    <inkml:brush xml:id="br0">
      <inkml:brushProperty name="width" value="0.05" units="cm"/>
      <inkml:brushProperty name="height" value="0.05" units="cm"/>
    </inkml:brush>
  </inkml:definitions>
  <inkml:trace contextRef="#ctx0" brushRef="#br0">0 1 4265 0 0,'48'32'1120'0'0,"-47"-31"-1028"0"0,-1 0 1 0 0,1 0-1 0 0,0 0 0 0 0,0 0 0 0 0,-1 0 0 0 0,1 1 1 0 0,-1-1-1 0 0,1 0 0 0 0,-1 0 0 0 0,1 1 1 0 0,-1-1-1 0 0,0 0 0 0 0,0 1 0 0 0,0-1 0 0 0,0 0 1 0 0,0 1-1 0 0,0-1 0 0 0,0 0 0 0 0,0 1 0 0 0,0-1 1 0 0,0 0-1 0 0,-1 1 0 0 0,1-1 0 0 0,-1 0 1 0 0,1 0-1 0 0,-2 3 0 0 0,-1 11 403 0 0,7 46 926 0 0,-4-39-1175 0 0,1 0 0 0 0,7 33 0 0 0,-6-50-253 0 0,2 1-34 0 0,-2-1-28 0 0,-3-1-1373 0 0</inkml:trace>
</inkml:ink>
</file>

<file path=ppt/ink/ink7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02:17.868"/>
    </inkml:context>
    <inkml:brush xml:id="br0">
      <inkml:brushProperty name="width" value="0.05" units="cm"/>
      <inkml:brushProperty name="height" value="0.05" units="cm"/>
    </inkml:brush>
  </inkml:definitions>
  <inkml:trace contextRef="#ctx0" brushRef="#br0">15 109 4393 0 0,'-1'0'226'0'0,"0"-1"0"0"0,0 1 0 0 0,0-1 0 0 0,0 1 0 0 0,1-1 0 0 0,-1 0 0 0 0,0 1 0 0 0,0-1 0 0 0,0 0 0 0 0,1 0 0 0 0,-1 0 0 0 0,0 0 0 0 0,1 0 0 0 0,-1 0 0 0 0,1 0 0 0 0,-1 0 0 0 0,1 0 0 0 0,0 0 0 0 0,-1 0 0 0 0,1 0 0 0 0,0 0 0 0 0,0 0 0 0 0,-1 0 0 0 0,1-2 0 0 0,1 1-112 0 0,-1 0 0 0 0,1 0 0 0 0,-1 0-1 0 0,1 0 1 0 0,0 0 0 0 0,0 0 0 0 0,0 0 0 0 0,0 0 0 0 0,0 1 0 0 0,0-1 0 0 0,0 0 0 0 0,2-1 0 0 0,43-36-672 0 0,-43 38 828 0 0,0-2-262 0 0,1 1 0 0 0,-1 0 0 0 0,1 0 0 0 0,-1 0 0 0 0,1 1 1 0 0,0-1-1 0 0,-1 1 0 0 0,1 0 0 0 0,0 0 0 0 0,0 0 0 0 0,0 1 0 0 0,0-1 0 0 0,0 1 1 0 0,0 0-1 0 0,0 0 0 0 0,0 0 0 0 0,0 1 0 0 0,0-1 0 0 0,8 3 0 0 0,-10-2 0 0 0,1 0-1 0 0,-1 1 0 0 0,1-1 0 0 0,-1 0 1 0 0,1 1-1 0 0,-1 0 0 0 0,0-1 0 0 0,0 1 1 0 0,0 0-1 0 0,0 0 0 0 0,0 0 0 0 0,0 0 0 0 0,0 1 1 0 0,-1-1-1 0 0,1 0 0 0 0,-1 1 0 0 0,0-1 1 0 0,1 1-1 0 0,-1 0 0 0 0,0-1 0 0 0,-1 1 1 0 0,1 0-1 0 0,0 0 0 0 0,-1-1 0 0 0,1 6 0 0 0,-1-1-2 0 0,2 11 23 0 0,-2 1 0 0 0,0-1 0 0 0,-1 0 0 0 0,-6 35 0 0 0,6-51-30 0 0,1-1 0 0 0,-1 1 1 0 0,1 0-1 0 0,-1 0 1 0 0,1-1-1 0 0,-1 1 1 0 0,1 0-1 0 0,0 0 1 0 0,0-1-1 0 0,0 1 1 0 0,0 0-1 0 0,0 0 1 0 0,1 0-1 0 0,-1-1 1 0 0,0 1-1 0 0,1 0 1 0 0,-1 0-1 0 0,1-1 1 0 0,0 1-1 0 0,0 0 1 0 0,-1-1-1 0 0,1 1 1 0 0,0-1-1 0 0,3 3 1 0 0,20 6-31 0 0,-2-8 20 0 0,-9 2-21 0 0,-12-3 14 0 0,3 5-13 0 0,1 3 38 0 0,0-1-1 0 0,0 0-1 0 0,-1 1 0 0 0,0 0 1 0 0,3 10-1 0 0,-7-17 0 0 0,1 0 0 0 0,0 1 0 0 0,-1-1 0 0 0,0 0 0 0 0,1 1-1 0 0,-1-1 1 0 0,0 0 0 0 0,0 1 0 0 0,0-1 0 0 0,-1 0 0 0 0,1 1 0 0 0,-1-1 0 0 0,1 0 0 0 0,-1 0-1 0 0,0 1 1 0 0,0-1 0 0 0,1 0 0 0 0,-2 0 0 0 0,1 0 0 0 0,0 0 0 0 0,0 0 0 0 0,-1 0 0 0 0,-1 2-1 0 0,-1-1-4 0 0,-1 0-1 0 0,1-1 0 0 0,-1 0 0 0 0,0 1 0 0 0,0-1 0 0 0,0-1 0 0 0,0 1 0 0 0,0-1 0 0 0,0 0 1 0 0,0 0-1 0 0,0-1 0 0 0,0 1 0 0 0,-1-1 0 0 0,1 0 0 0 0,0 0 0 0 0,0-1 0 0 0,0 0 0 0 0,-1 0 0 0 0,1 0 1 0 0,0 0-1 0 0,0-1 0 0 0,1 0 0 0 0,-1 0 0 0 0,0 0 0 0 0,-5-4 0 0 0,9 4-1395 0 0</inkml:trace>
</inkml:ink>
</file>

<file path=ppt/ink/ink7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02:18.237"/>
    </inkml:context>
    <inkml:brush xml:id="br0">
      <inkml:brushProperty name="width" value="0.05" units="cm"/>
      <inkml:brushProperty name="height" value="0.05" units="cm"/>
    </inkml:brush>
  </inkml:definitions>
  <inkml:trace contextRef="#ctx0" brushRef="#br0">4 80 5321 0 0,'5'18'5496'0'0,"-5"-17"-5478"0"0,0 0-1 0 0,0 0 0 0 0,0 0 0 0 0,0-1 0 0 0,0 1 0 0 0,1 0 1 0 0,-1 0-1 0 0,0 0 0 0 0,0 0 0 0 0,1 0 0 0 0,-1 0 1 0 0,0 0-1 0 0,1-1 0 0 0,-1 1 0 0 0,1 0 0 0 0,-1 0 0 0 0,1 0 1 0 0,-1-1-1 0 0,1 1 0 0 0,-1 0 0 0 0,1-1 0 0 0,0 1 1 0 0,0 0-1 0 0,-1-1 0 0 0,1 1 0 0 0,0-1 0 0 0,1 1 0 0 0,3 3-3 0 0,0-1-1 0 0,1 0 1 0 0,0-1-1 0 0,-1 1 1 0 0,1-1-1 0 0,0 0 1 0 0,0 0-1 0 0,1-1 1 0 0,-1 1-1 0 0,9-1 1 0 0,-11-1 0 0 0,0-1 1 0 0,-1 0-1 0 0,1 1 1 0 0,-1-1-1 0 0,1-1 1 0 0,-1 1-1 0 0,1-1 0 0 0,-1 1 1 0 0,0-1-1 0 0,1 0 1 0 0,-1 0-1 0 0,0 0 1 0 0,0-1-1 0 0,-1 1 1 0 0,1-1-1 0 0,0 1 1 0 0,-1-1-1 0 0,0 0 0 0 0,3-4 1 0 0,-4 6-12 0 0,0 0 0 0 0,-1 0-1 0 0,1 0 1 0 0,-1 0 0 0 0,1 0 0 0 0,-1-1 0 0 0,0 1 0 0 0,1 0 0 0 0,-1 0-1 0 0,0 0 1 0 0,0 0 0 0 0,0-1 0 0 0,0 1 0 0 0,0 0 0 0 0,0 0 0 0 0,0 0-1 0 0,0-1 1 0 0,0 1 0 0 0,0 0 0 0 0,-1 0 0 0 0,1 0 0 0 0,-1 0 0 0 0,0-2-1 0 0,-21-27 125 0 0,-18 1 15 0 0,17 21-104 0 0,11 6-59 0 0,-25-3 130 0 0,36 4-194 0 0,-1 1 1 0 0,1 0 0 0 0,0 0-1 0 0,-1 0 1 0 0,1 0 0 0 0,0 0-1 0 0,0 0 1 0 0,-1 0 0 0 0,1 1 0 0 0,0-1-1 0 0,0 0 1 0 0,-1 1 0 0 0,1-1-1 0 0,0 1 1 0 0,0-1 0 0 0,0 1-1 0 0,0 0 1 0 0,-1-1 0 0 0,1 1-1 0 0,0 0 1 0 0,-1 1 0 0 0</inkml:trace>
</inkml:ink>
</file>

<file path=ppt/ink/ink7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02:18.589"/>
    </inkml:context>
    <inkml:brush xml:id="br0">
      <inkml:brushProperty name="width" value="0.05" units="cm"/>
      <inkml:brushProperty name="height" value="0.05" units="cm"/>
    </inkml:brush>
  </inkml:definitions>
  <inkml:trace contextRef="#ctx0" brushRef="#br0">4 44 4617 0 0,'-4'0'6801'0'0,"24"1"-5581"0"0,20 1-1733 0 0,-34-2 476 0 0,1-1-1 0 0,0 0 0 0 0,-1 0 0 0 0,1-1 1 0 0,-1 0-1 0 0,0 0 0 0 0,11-5 0 0 0,-14 6-201 0 0,-1 0 0 0 0,0-1 0 0 0,0 1 0 0 0,0 0 0 0 0,0-1 0 0 0,0 0 0 0 0,0 1 0 0 0,-1-1 0 0 0,1 0-1 0 0,0 0 1 0 0,-1 0 0 0 0,3-3 0 0 0,0-2-522 0 0</inkml:trace>
</inkml:ink>
</file>

<file path=ppt/ink/ink7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02:18.938"/>
    </inkml:context>
    <inkml:brush xml:id="br0">
      <inkml:brushProperty name="width" value="0.05" units="cm"/>
      <inkml:brushProperty name="height" value="0.05" units="cm"/>
    </inkml:brush>
  </inkml:definitions>
  <inkml:trace contextRef="#ctx0" brushRef="#br0">0 0 5377 0 0,'15'51'4989'0'0,"-12"-35"-4821"0"0,2 1 1 0 0,0-1-1 0 0,0 0 0 0 0,2 0 0 0 0,0 0 0 0 0,1-1 1 0 0,0 0-1 0 0,20 26 0 0 0,-23-36-123 0 0,-2-3-279 0 0,-1 1-1 0 0,1-1 1 0 0,-1 1-1 0 0,0-1 1 0 0,0 1-1 0 0,0 0 1 0 0,0 0-1 0 0,-1 0 1 0 0,1 0-1 0 0,0 3 1 0 0,-2-4-790 0 0</inkml:trace>
</inkml:ink>
</file>

<file path=ppt/ink/ink7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02:19.272"/>
    </inkml:context>
    <inkml:brush xml:id="br0">
      <inkml:brushProperty name="width" value="0.05" units="cm"/>
      <inkml:brushProperty name="height" value="0.05" units="cm"/>
    </inkml:brush>
  </inkml:definitions>
  <inkml:trace contextRef="#ctx0" brushRef="#br0">1 37 5689 0 0,'0'-1'218'0'0,"0"0"0"0"0,0 0 0 0 0,0 1 0 0 0,0-1 0 0 0,0 0 0 0 0,0 0 0 0 0,0 1 1 0 0,0-1-1 0 0,0 0 0 0 0,1 0 0 0 0,-1 0 0 0 0,0 1 0 0 0,0-1 0 0 0,1 0 0 0 0,-1 1 0 0 0,0-1 0 0 0,1 0 0 0 0,-1 1 0 0 0,1-1 0 0 0,0-1 0 0 0,16-8 981 0 0,24 1-2021 0 0,-35 8 1239 0 0,10 1-404 0 0,-9 1-5 0 0,0 1 0 0 0,0 0 0 0 0,0 0 0 0 0,0 1 1 0 0,0-1-1 0 0,11 8 0 0 0,-6-2 7 0 0,-3 0 0 0 0,-5-2-5 0 0,0 2-12 0 0,2 8 14 0 0,0 1 11 0 0,-1 7 17 0 0,-5-20-29 0 0,-1 0-1 0 0,1 0 1 0 0,-1 0-1 0 0,0 0 1 0 0,0 0-1 0 0,0 0 0 0 0,-1 0 1 0 0,1 0-1 0 0,-1 0 1 0 0,0 0-1 0 0,0-1 1 0 0,0 1-1 0 0,-1-1 1 0 0,1 0-1 0 0,-1 0 1 0 0,0 0-1 0 0,-4 5 1 0 0,-6 6-1 0 0,13-14-10 0 0,0 1 0 0 0,0-1 0 0 0,0 0 0 0 0,0 1 0 0 0,0-1 0 0 0,0 0 0 0 0,0 1 0 0 0,0-1 0 0 0,1 0 0 0 0,-1 1 1 0 0,0-1-1 0 0,0 0 0 0 0,0 1 0 0 0,0-1 0 0 0,0 0 0 0 0,1 0 0 0 0,-1 1 0 0 0,0-1 0 0 0,0 0 0 0 0,0 0 0 0 0,1 1 0 0 0,-1-1 0 0 0,0 0 0 0 0,0 0 0 0 0,1 1 1 0 0,-1-1-1 0 0,0 0 0 0 0,1 0 0 0 0,-1 0 0 0 0,0 0 0 0 0,0 0 0 0 0,1 1 0 0 0,-1-1 0 0 0,0 0 0 0 0,1 0 0 0 0,-1 0 0 0 0,0 0 0 0 0,1 0 0 0 0,-1 0 0 0 0,0 0 0 0 0,1 0 1 0 0,-1 0-1 0 0,0 0 0 0 0,1-1 0 0 0,28 7 2 0 0,-8-3-1 0 0,-17-1 4 0 0,-1-1 0 0 0,1 1 0 0 0,-1-1 0 0 0,1 1 0 0 0,-1 0 0 0 0,0 0 0 0 0,0 1 0 0 0,0-1 0 0 0,0 1 0 0 0,0 0 0 0 0,0-1 0 0 0,-1 1 0 0 0,1 0 0 0 0,-1 1 0 0 0,0-1-1 0 0,0 0 1 0 0,0 1 0 0 0,0-1 0 0 0,-1 1 0 0 0,0-1 0 0 0,1 1 0 0 0,-1 0 0 0 0,0 0 0 0 0,-1-1 0 0 0,1 1 0 0 0,0 7 0 0 0,0 1 91 0 0,2 28 383 0 0,-3-38-428 0 0,0 0 1 0 0,0-1-1 0 0,0 1 0 0 0,-1-1 0 0 0,1 1 1 0 0,-1 0-1 0 0,1-1 0 0 0,-1 1 0 0 0,0-1 1 0 0,1 1-1 0 0,-1-1 0 0 0,0 0 1 0 0,0 1-1 0 0,0-1 0 0 0,0 0 0 0 0,0 0 1 0 0,0 1-1 0 0,0-1 0 0 0,-1 0 0 0 0,1 0 1 0 0,-3 1-1 0 0,-2 2-12 0 0,-1-1 1 0 0,1 0 0 0 0,-1-1-1 0 0,0 1 1 0 0,0-1 0 0 0,0-1-1 0 0,0 1 1 0 0,0-1 0 0 0,-1 0-1 0 0,1-1 1 0 0,0 0 0 0 0,0 0-1 0 0,-1 0 1 0 0,1-1-1 0 0,0 0 1 0 0,0-1 0 0 0,-13-4-1 0 0,19 6-71 0 0,-1 0 1 0 0,1 0-1 0 0,-1 0 0 0 0,1-1 0 0 0,0 1 0 0 0,-1-1 0 0 0,1 1 0 0 0,0-1 1 0 0,-1 0-1 0 0,1 1 0 0 0,0-1 0 0 0,0 0 0 0 0,-1 0 0 0 0,1 0 0 0 0,0 0 0 0 0,0 0 1 0 0,0 0-1 0 0,0 0 0 0 0,0 0 0 0 0,1 0 0 0 0,-1-1 0 0 0,0 1 0 0 0,0 0 1 0 0,1-1-1 0 0,-1 1 0 0 0,1 0 0 0 0,-1-1 0 0 0,1 1 0 0 0,0 0 0 0 0,-1-1 1 0 0,1 1-1 0 0,0-1 0 0 0,0 1 0 0 0,0-1 0 0 0,0 1 0 0 0,0-1 0 0 0,0 1 0 0 0,1-1 1 0 0,-1 1-1 0 0,0 0 0 0 0,1-1 0 0 0,-1 1 0 0 0,1 0 0 0 0,0-1 0 0 0,-1 1 1 0 0,1 0-1 0 0,0-1 0 0 0,0 1 0 0 0,0 0 0 0 0,-1 0 0 0 0,1 0 0 0 0,0 0 1 0 0,1 0-1 0 0,-1 0 0 0 0,2-1 0 0 0,10-11-534 0 0</inkml:trace>
</inkml:ink>
</file>

<file path=ppt/ink/ink7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02:19.617"/>
    </inkml:context>
    <inkml:brush xml:id="br0">
      <inkml:brushProperty name="width" value="0.05" units="cm"/>
      <inkml:brushProperty name="height" value="0.05" units="cm"/>
    </inkml:brush>
  </inkml:definitions>
  <inkml:trace contextRef="#ctx0" brushRef="#br0">0 1 4937 0 0,'0'8'4849'0'0,"3"5"-4381"0"0,0-5-200 0 0,23 56 568 0 0,-12-19 206 0 0,-13-39-992 0 0,1-1 0 0 0,0 1 0 0 0,0-1 0 0 0,0 0 0 0 0,1 1-1 0 0,0-1 1 0 0,0 0 0 0 0,0 0 0 0 0,0-1 0 0 0,1 1 0 0 0,0-1 0 0 0,0 0 0 0 0,4 5 0 0 0,-6-9-146 0 0,-1 1 1 0 0,0 0-1 0 0,1 0 0 0 0,-1-1 1 0 0,0 1-1 0 0,1-1 1 0 0,-1 0-1 0 0,1 1 1 0 0,-1-1-1 0 0,1 0 0 0 0,-1 0 1 0 0,0 1-1 0 0,1-1 1 0 0,2-1-1 0 0,-3 0-599 0 0</inkml:trace>
</inkml:ink>
</file>

<file path=ppt/ink/ink7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02:19.952"/>
    </inkml:context>
    <inkml:brush xml:id="br0">
      <inkml:brushProperty name="width" value="0.05" units="cm"/>
      <inkml:brushProperty name="height" value="0.05" units="cm"/>
    </inkml:brush>
  </inkml:definitions>
  <inkml:trace contextRef="#ctx0" brushRef="#br0">79 43 5489 0 0,'16'-34'2913'0'0,"-12"26"-470"0"0,-12 32-1099 0 0,4-12-1309 0 0,-12 36 206 0 0,1-7 27 0 0,2 0-1 0 0,2 1 1 0 0,-12 83 0 0 0,23-125-378 0 0,0 1 0 0 0,0 0 0 0 0,0 0 0 0 0,0 0 0 0 0,0 0 0 0 0,0-1 0 0 0,0 1 0 0 0,0 0 0 0 0,-1 0-1 0 0,1 0 1 0 0,0-1 0 0 0,0 1 0 0 0,-1 0 0 0 0,1 0 0 0 0,-1-1 0 0 0,1 1 0 0 0,-1 0 0 0 0,1 0 0 0 0,-1-1 0 0 0,1 1 0 0 0,-1-1-1 0 0,1 1 1 0 0,-2 0 0 0 0</inkml:trace>
</inkml:ink>
</file>

<file path=ppt/ink/ink7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02:20.285"/>
    </inkml:context>
    <inkml:brush xml:id="br0">
      <inkml:brushProperty name="width" value="0.05" units="cm"/>
      <inkml:brushProperty name="height" value="0.05" units="cm"/>
    </inkml:brush>
  </inkml:definitions>
  <inkml:trace contextRef="#ctx0" brushRef="#br0">29 97 2617 0 0,'-18'-70'2668'0'0,"7"44"3415"0"0,26 53-5699 0 0,85 125 755 0 0,-79-113-1058 0 0,-15-28-308 0 0,0 0 0 0 0,0-1 0 0 0,1 0-1 0 0,1 0 1 0 0,9 10 0 0 0,-11-15-308 0 0</inkml:trace>
  <inkml:trace contextRef="#ctx0" brushRef="#br0" timeOffset="1">335 240 6313 0 0,'6'-2'1183'0'0,"15"-5"699"0"0,-21 7-1852 0 0,0 0 0 0 0,0 0 0 0 0,0 1 0 0 0,0-1 0 0 0,0 0 0 0 0,0 0 0 0 0,0 0 0 0 0,0 0 0 0 0,0 0 0 0 0,0 0 0 0 0,-1 1 0 0 0,1-1 0 0 0,0 0 0 0 0,0 0 0 0 0,1 0 0 0 0,-1 0 0 0 0,0 0 0 0 0,0 1 0 0 0,0-1 0 0 0,0 0 0 0 0,0 0 0 0 0,0 0 0 0 0,0 0 0 0 0,0 0 0 0 0,0 1 0 0 0,0-1 0 0 0,0 0 0 0 0,0 0 0 0 0,0 0 0 0 0,0 0 0 0 0,1 0 0 0 0,-1 0 0 0 0,0 0 0 0 0,0 0 0 0 0,0 1 0 0 0,0-1 0 0 0,0 0 0 0 0,0 0 0 0 0,0 0 0 0 0,1 0 0 0 0,-1 0 0 0 0,0 0 0 0 0,0 0 0 0 0,0 0 0 0 0,0 0 0 0 0,0 0 0 0 0,1 0 0 0 0,-3 5 97 0 0,1-1 0 0 0,-1 1 1 0 0,1 0-1 0 0,1 0 0 0 0,-1 0 0 0 0,1 0 0 0 0,-1 0 0 0 0,1 0 0 0 0,1 0 0 0 0,-1 0 0 0 0,3 9 0 0 0,-2-6-10 0 0,-1 0-94 0 0,0 0 0 0 0,1 0 0 0 0,0 1 0 0 0,0-1-1 0 0,1 0 1 0 0,0 0 0 0 0,1 0 0 0 0,0-1 0 0 0,0 1 0 0 0,1-1 0 0 0,-1 1 0 0 0,6 6-1 0 0,-5-10-13 0 0,-1-1 0 0 0,0 0 0 0 0,1 0 0 0 0,0 0 0 0 0,0 0 0 0 0,0 0-1 0 0,0-1 1 0 0,0 0 0 0 0,0 0 0 0 0,1 0 0 0 0,-1 0 0 0 0,1-1-1 0 0,-1 1 1 0 0,1-1 0 0 0,0 0 0 0 0,-1-1 0 0 0,1 1 0 0 0,0-1 0 0 0,0 0-1 0 0,0 0 1 0 0,5-1 0 0 0,48-9 50 0 0,-55 10-227 0 0,1-2 0 0 0,-1 1 0 0 0,0 0 0 0 0,0 0-1 0 0,0-1 1 0 0,0 0 0 0 0,0 0 0 0 0,0 0 0 0 0,0 0 0 0 0,-1 0-1 0 0,1 0 1 0 0,-1-1 0 0 0,1 1 0 0 0,3-6 0 0 0,-2-2-4648 0 0</inkml:trace>
</inkml:ink>
</file>

<file path=ppt/ink/ink7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02:20.624"/>
    </inkml:context>
    <inkml:brush xml:id="br0">
      <inkml:brushProperty name="width" value="0.05" units="cm"/>
      <inkml:brushProperty name="height" value="0.05" units="cm"/>
    </inkml:brush>
  </inkml:definitions>
  <inkml:trace contextRef="#ctx0" brushRef="#br0">48 87 2921 0 0,'-33'-71'2928'0'0,"31"67"-279"0"0,-2 4-1681 0 0,-1-5-808 0 0,4 4 0 0 0,0 0 40 0 0,0 0-136 0 0,1-1 104 0 0,0 1-96 0 0,0 0-120 0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19:05:03.945"/>
    </inkml:context>
    <inkml:brush xml:id="br0">
      <inkml:brushProperty name="width" value="0.05" units="cm"/>
      <inkml:brushProperty name="height" value="0.05" units="cm"/>
    </inkml:brush>
  </inkml:definitions>
  <inkml:trace contextRef="#ctx0" brushRef="#br0">12 15 6017 0 0,'0'0'2503'0'0,"-3"-2"-1053"0"0,-1 0-520 0 0,-1-1 1557 0 0,6 2-2449 0 0,0 1 0 0 0,-1-1 0 0 0,1 1 0 0 0,0-1 0 0 0,-1 1 0 0 0,1-1 0 0 0,0 1 0 0 0,-1-1 0 0 0,1 1 0 0 0,0-1 0 0 0,0 1 0 0 0,0 0 0 0 0,-1-1 0 0 0,1 1 0 0 0,0 0-1 0 0,0 0 1 0 0,0 0 0 0 0,0 0 0 0 0,0 0 0 0 0,0 0 0 0 0,-1 0 0 0 0,1 0 0 0 0,0 0 0 0 0,0 0 0 0 0,0 0 0 0 0,1 1 0 0 0,37 4-194 0 0,-29-4-40 0 0,20-1-453 0 0,-18-1 217 0 0</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19:05:52.715"/>
    </inkml:context>
    <inkml:brush xml:id="br0">
      <inkml:brushProperty name="width" value="0.05" units="cm"/>
      <inkml:brushProperty name="height" value="0.05" units="cm"/>
    </inkml:brush>
  </inkml:definitions>
  <inkml:trace contextRef="#ctx0" brushRef="#br0">37 532 4801 0 0,'-33'-84'2246'0'0,"32"83"-2179"0"0,1-1 1 0 0,-1 1-1 0 0,1-1 0 0 0,-1 1 1 0 0,1-1-1 0 0,0 1 0 0 0,0-1 1 0 0,0 1-1 0 0,0-1 0 0 0,0 1 1 0 0,0-1-1 0 0,0 1 0 0 0,0-1 1 0 0,1 1-1 0 0,-1-1 1 0 0,0 1-1 0 0,1-1 0 0 0,0 1 1 0 0,-1-1-1 0 0,1 1 0 0 0,0-1 1 0 0,0 1-1 0 0,-1 0 0 0 0,1 0 1 0 0,0-1-1 0 0,0 1 0 0 0,3-2 1 0 0,29-14 738 0 0,-29 15-703 0 0,52-19 66 0 0,-2-2 0 0 0,0-3-1 0 0,55-36 1 0 0,-96 52-142 0 0,-1 0 0 0 0,0-1 1 0 0,0-1-1 0 0,-2 1 0 0 0,1-2 0 0 0,-2 1 0 0 0,1-1 1 0 0,-2-1-1 0 0,0 0 0 0 0,0 0 0 0 0,-2-1 0 0 0,0 1 1 0 0,0-1-1 0 0,4-22 0 0 0,-5 14 95 0 0,-5 22-110 0 0,0 1-1 0 0,0-1 1 0 0,0 1 0 0 0,1-1-1 0 0,-1 0 1 0 0,0 1-1 0 0,0-1 1 0 0,0 1 0 0 0,0-1-1 0 0,0 1 1 0 0,0-1 0 0 0,0 1-1 0 0,0-1 1 0 0,-1 1 0 0 0,1-1-1 0 0,0 1 1 0 0,0-1 0 0 0,0 1-1 0 0,-1-1 1 0 0,1 1 0 0 0,0-1-1 0 0,0 1 1 0 0,-1-1 0 0 0,1 1-1 0 0,0 0 1 0 0,-1-1 0 0 0,1 1-1 0 0,0-1 1 0 0,-1 1 0 0 0,1 0-1 0 0,-1-1 1 0 0,1 1-1 0 0,-1 0 1 0 0,1 0 0 0 0,-2-1-1 0 0,1 3-8 0 0,-1 0 0 0 0,0 0 0 0 0,1 1 0 0 0,-1-1 0 0 0,1 0-1 0 0,-1 1 1 0 0,1-1 0 0 0,0 1 0 0 0,0-1 0 0 0,-1 5 0 0 0,-3 7 0 0 0,-4 4 2 0 0,-8 20 10 0 0,-23 69 0 0 0,37-95-4 0 0,1 1 1 0 0,0 0 0 0 0,0 0-1 0 0,2 21 1 0 0,3 26 60 0 0,-1-39-25 0 0,-1-8-18 0 0,-1-9-20 0 0,0 0-1 0 0,0 1 1 0 0,0-1-1 0 0,1 0 1 0 0,0 1 0 0 0,0-1-1 0 0,0 0 1 0 0,0 0 0 0 0,1 1-1 0 0,0-1 1 0 0,0 0-1 0 0,0-1 1 0 0,4 7 0 0 0,14 18 80 0 0,-16-22-61 0 0,0 0 0 0 0,0-1 1 0 0,1 1-1 0 0,0-1 0 0 0,8 7 1 0 0,-11-10-11 0 0,1-1 0 0 0,0 1-1 0 0,0-1 1 0 0,-1 1 0 0 0,1-1 0 0 0,0 0 0 0 0,0 0 0 0 0,0 0 0 0 0,1-1 0 0 0,-1 1 0 0 0,0-1-1 0 0,0 0 1 0 0,0 0 0 0 0,0 0 0 0 0,7-1 0 0 0,2 0-2 0 0,0-1 0 0 0,0-1 0 0 0,0 0 1 0 0,0 0-1 0 0,-1-1 0 0 0,0-1 0 0 0,1 0 0 0 0,-2 0 0 0 0,19-13 0 0 0,24-11 8 0 0,-44 25-20 0 0,0-1-1 0 0,1 1 1 0 0,-2-2-1 0 0,1 0 1 0 0,0 0-1 0 0,8-8 0 0 0,-3-4 97 0 0,-24 41 34 0 0,5-8-90 0 0,-12 46 41 0 0,17-60-84 0 0,-1 1 1 0 0,1 0-1 0 0,-1-1 1 0 0,1 1 0 0 0,0 0-1 0 0,0-1 1 0 0,0 1-1 0 0,0 0 1 0 0,0-1 0 0 0,0 1-1 0 0,0 0 1 0 0,1 0-1 0 0,-1-1 1 0 0,1 1 0 0 0,-1-1-1 0 0,1 1 1 0 0,-1 0-1 0 0,1-1 1 0 0,0 1 0 0 0,0-1-1 0 0,0 1 1 0 0,0-1-1 0 0,0 0 1 0 0,0 1 0 0 0,0-1-1 0 0,3 2 1 0 0,11 7-57 0 0,-6-3-50 0 0,4 1-62 0 0,11 1-199 0 0,2-6-91 0 0,-11-5 163 0 0,4-5-144 0 0,-8-1-213 0 0</inkml:trace>
</inkml:ink>
</file>

<file path=ppt/ink/ink8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02:21.090"/>
    </inkml:context>
    <inkml:brush xml:id="br0">
      <inkml:brushProperty name="width" value="0.05" units="cm"/>
      <inkml:brushProperty name="height" value="0.05" units="cm"/>
    </inkml:brush>
  </inkml:definitions>
  <inkml:trace contextRef="#ctx0" brushRef="#br0">10 1 5457 0 0,'-8'20'6496'0'0,"7"-20"-5931"0"0,3-1-84 0 0,4 0-286 0 0,-3 0-193 0 0,6 3 24 0 0,0 0-1 0 0,0 1 1 0 0,-1-1-1 0 0,1 2 1 0 0,-1-1 0 0 0,1 1-1 0 0,-1 0 1 0 0,0 1-1 0 0,-1 0 1 0 0,1 0-1 0 0,-1 1 1 0 0,0 0-1 0 0,0 0 1 0 0,-1 0 0 0 0,0 1-1 0 0,8 11 1 0 0,-1-1 36 0 0,-1 1 1 0 0,20 36 0 0 0,-7 4-44 0 0,-9-9 24 0 0,-2 2 1 0 0,-2 0 0 0 0,-3 0 0 0 0,-1 1 0 0 0,0 72-1 0 0,-13-86-9 0 0,5-37-30 0 0,0 0-1 0 0,0-1 1 0 0,-1 1-1 0 0,1 0 1 0 0,0 0-1 0 0,0 0 1 0 0,0 0-1 0 0,-1 0 0 0 0,1 0 1 0 0,0-1-1 0 0,-1 1 1 0 0,1 0-1 0 0,0 0 1 0 0,-1 0-1 0 0,1-1 1 0 0,-1 1-1 0 0,0 0 1 0 0,1-1-1 0 0,-1 1 1 0 0,1 0-1 0 0,-1-1 0 0 0,0 1 1 0 0,0-1-1 0 0,1 1 1 0 0,-1-1-1 0 0,0 1 1 0 0,0-1-1 0 0,0 0 1 0 0,1 1-1 0 0,-1-1 1 0 0,0 0-1 0 0,0 0 0 0 0,0 0 1 0 0,0 1-1 0 0,0-1 1 0 0,0 0-1 0 0,1 0 1 0 0,-1 0-1 0 0,0 0 1 0 0,0-1-1 0 0,0 1 1 0 0,-1 0-1 0 0,-7-9-1598 0 0,8 8 1038 0 0</inkml:trace>
</inkml:ink>
</file>

<file path=ppt/ink/ink8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02:21.548"/>
    </inkml:context>
    <inkml:brush xml:id="br0">
      <inkml:brushProperty name="width" value="0.05" units="cm"/>
      <inkml:brushProperty name="height" value="0.05" units="cm"/>
    </inkml:brush>
  </inkml:definitions>
  <inkml:trace contextRef="#ctx0" brushRef="#br0">129 0 5241 0 0,'-9'7'5166'0'0,"7"-5"-5052"0"0,1-1 0 0 0,-1 0 0 0 0,1 0 0 0 0,0 0-1 0 0,0 1 1 0 0,-1-1 0 0 0,1 1 0 0 0,0-1 0 0 0,0 1 0 0 0,0-1 0 0 0,1 1-1 0 0,-1-1 1 0 0,0 1 0 0 0,1 0 0 0 0,-1 0 0 0 0,0 2 0 0 0,-26 96 163 0 0,4-14 70 0 0,7-29-176 0 0,-2 10-61 0 0,13-48-105 0 0,2 8 10 0 0,-6 19-71 0 0,8-26 17 0 0,3-9-2225 0 0</inkml:trace>
</inkml:ink>
</file>

<file path=ppt/ink/ink8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02:21.870"/>
    </inkml:context>
    <inkml:brush xml:id="br0">
      <inkml:brushProperty name="width" value="0.05" units="cm"/>
      <inkml:brushProperty name="height" value="0.05" units="cm"/>
    </inkml:brush>
  </inkml:definitions>
  <inkml:trace contextRef="#ctx0" brushRef="#br0">1 1 5305 0 0,'2'3'5664'0'0,"3"10"-4055"0"0,5 11-1871 0 0,49 117 1180 0 0,-22-42-489 0 0,-34-92-422 0 0,0 2 14 0 0,6 15 34 0 0,-2-12-18 0 0,-6-3-1 0 0,-4-4-508 0 0,-2-5-1483 0 0</inkml:trace>
</inkml:ink>
</file>

<file path=ppt/ink/ink8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02:22.206"/>
    </inkml:context>
    <inkml:brush xml:id="br0">
      <inkml:brushProperty name="width" value="0.05" units="cm"/>
      <inkml:brushProperty name="height" value="0.05" units="cm"/>
    </inkml:brush>
  </inkml:definitions>
  <inkml:trace contextRef="#ctx0" brushRef="#br0">0 6 5257 0 0,'2'-5'7047'0'0,"-1"34"-6519"0"0,3-7-482 0 0,0 0 1 0 0,13 36-1 0 0,-14-49-31 0 0,1 1 0 0 0,0-1 0 0 0,0-1 0 0 0,1 1 0 0 0,0-1 0 0 0,0 0 0 0 0,1 0 0 0 0,13 14-1 0 0,-15-20-11 0 0,-1 1-1 0 0,1-1 0 0 0,0 0 0 0 0,1 0 0 0 0,-1 0 0 0 0,0-1 0 0 0,0 0 0 0 0,1 0 0 0 0,-1 0 0 0 0,1 0 1 0 0,-1 0-1 0 0,1-1 0 0 0,-1 0 0 0 0,1 0 0 0 0,-1 0 0 0 0,1-1 0 0 0,-1 1 0 0 0,1-1 0 0 0,-1 0 0 0 0,1 0 1 0 0,4-3-1 0 0,-4 3-157 0 0,0-1 0 0 0,0 0 0 0 0,-1 0 0 0 0,1 0 0 0 0,-1 0 0 0 0,1-1 0 0 0,-1 0 0 0 0,0 0 0 0 0,0 0 0 0 0,-1 0 0 0 0,1-1 0 0 0,0 0 0 0 0,-1 1 0 0 0,0-1 1 0 0,0 0-1 0 0,0 0 0 0 0,-1-1 0 0 0,1 1 0 0 0,1-5 0 0 0,-1-2-4481 0 0</inkml:trace>
</inkml:ink>
</file>

<file path=ppt/ink/ink8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02:22.590"/>
    </inkml:context>
    <inkml:brush xml:id="br0">
      <inkml:brushProperty name="width" value="0.05" units="cm"/>
      <inkml:brushProperty name="height" value="0.05" units="cm"/>
    </inkml:brush>
  </inkml:definitions>
  <inkml:trace contextRef="#ctx0" brushRef="#br0">4 11 4473 0 0,'-3'-6'4473'0'0,"3"3"-4313"0"0,0 2-16 0 0</inkml:trace>
</inkml:ink>
</file>

<file path=ppt/ink/ink8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02:23.035"/>
    </inkml:context>
    <inkml:brush xml:id="br0">
      <inkml:brushProperty name="width" value="0.05" units="cm"/>
      <inkml:brushProperty name="height" value="0.05" units="cm"/>
    </inkml:brush>
  </inkml:definitions>
  <inkml:trace contextRef="#ctx0" brushRef="#br0">47 16 3561 0 0,'-32'0'1938'0'0,"27"-2"-311"0"0,-4-8 1154 0 0,8 6-748 0 0,15 24-1360 0 0,105 136-398 0 0,-113-150-2183 0 0</inkml:trace>
</inkml:ink>
</file>

<file path=ppt/ink/ink8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02:25.757"/>
    </inkml:context>
    <inkml:brush xml:id="br0">
      <inkml:brushProperty name="width" value="0.05" units="cm"/>
      <inkml:brushProperty name="height" value="0.05" units="cm"/>
    </inkml:brush>
  </inkml:definitions>
  <inkml:trace contextRef="#ctx0" brushRef="#br0">82 132 7554 0 0,'0'0'166'0'0,"1"-1"-1"0"0,-1 1 1 0 0,0-1 0 0 0,0 0 0 0 0,0 1 0 0 0,1-1 0 0 0,-1 0 0 0 0,0 1 0 0 0,0-1 0 0 0,0 0 0 0 0,0 1 0 0 0,0-1 0 0 0,0 0-1 0 0,0 1 1 0 0,-1-1 0 0 0,1 0 0 0 0,0 1 0 0 0,0-1 0 0 0,0 1 0 0 0,-1-1 0 0 0,1 0 0 0 0,0 1 0 0 0,-1-1 0 0 0,1 1-1 0 0,0-1 1 0 0,-1 1 0 0 0,1-1 0 0 0,-1 1 0 0 0,1-1 0 0 0,-2 0 0 0 0,-6 20 781 0 0,8-17-954 0 0,-1 0 0 0 0,0 0 0 0 0,1 0 0 0 0,-1-1 0 0 0,1 1 0 0 0,0 0 0 0 0,0 0 0 0 0,0 0 0 0 0,0 0 0 0 0,0 0 0 0 0,0 0 0 0 0,0 0 0 0 0,1 0 0 0 0,-1 0 0 0 0,1 0 0 0 0,-1 0 0 0 0,1 0 0 0 0,0 0 0 0 0,0 0 0 0 0,0-1 0 0 0,0 1 0 0 0,0 0 0 0 0,0-1 0 0 0,0 1 0 0 0,1-1 0 0 0,-1 1 0 0 0,0-1 1 0 0,3 2-1 0 0,-2-2 13 0 0,0-1-2 0 0,-1 0 0 0 0,0 0-2 0 0,2 0 5 0 0,-1-1-3 0 0,-1-1-2 0 0,-1 1 0 0 0,0-3 1 0 0,0-7-4 0 0,0-22 32 0 0,-7-25 58 0 0,7 55-86 0 0,-1 0-1 0 0,1 1 0 0 0,-1-1 0 0 0,0 0 0 0 0,0 1 0 0 0,0-1 0 0 0,0 1 0 0 0,0 0 0 0 0,0-1 0 0 0,-1 1 0 0 0,1 0 1 0 0,-1 0-1 0 0,1-1 0 0 0,-1 1 0 0 0,0 0 0 0 0,0 1 0 0 0,0-1 0 0 0,0 0 0 0 0,0 1 0 0 0,-1-1 0 0 0,1 1 0 0 0,0 0 1 0 0,-1-1-1 0 0,1 1 0 0 0,-1 0 0 0 0,1 1 0 0 0,-1-1 0 0 0,1 0 0 0 0,-1 1 0 0 0,-4-1 0 0 0,1 2 2 0 0,-5 13-1 0 0,10-10-3 0 0,-1 1 0 0 0,0-3-1 0 0,1 0 2 0 0,-1-2-1 0 0,0 2 5 0 0,0 5 21 0 0,1-3-2 0 0,0-2-7 0 0,35 3 70 0 0,-32-6-83 0 0,-1 0 0 0 0,1 1 0 0 0,0-1 0 0 0,-1 0 0 0 0,1 0 0 0 0,-1 0 0 0 0,1 0 1 0 0,-1 0-1 0 0,0 0 0 0 0,1 0 0 0 0,-1-1 0 0 0,0 1 0 0 0,0 0 0 0 0,0-1 0 0 0,0 1 0 0 0,0-1 1 0 0,0 1-1 0 0,0-1 0 0 0,0 0 0 0 0,0 1 0 0 0,-1-1 0 0 0,1 0 0 0 0,0-1 0 0 0,0-5-278 0 0,0-6 876 0 0,0 14-710 0 0,-1-1 1 0 0,0 1-1 0 0,0-1 0 0 0,0 0 1 0 0,0 1-1 0 0,0-1 1 0 0,0 1-1 0 0,0-1 0 0 0,0 1 1 0 0,-1-1-1 0 0,1 1 1 0 0,0-1-1 0 0,0 1 0 0 0,0-1 1 0 0,0 1-1 0 0,-1-1 1 0 0,1 1-1 0 0,0-1 0 0 0,0 1 1 0 0,-1-1-1 0 0,1 1 1 0 0,-1 0-1 0 0,1-1 0 0 0,0 1 1 0 0,-1 0-1 0 0,1-1 1 0 0,-1 1-1 0 0,1 0 0 0 0,0-1 1 0 0,-1 1-1 0 0,1 0 1 0 0,-1 0-1 0 0,1-1 0 0 0,-1 1 1 0 0,0 0-1 0 0</inkml:trace>
</inkml:ink>
</file>

<file path=ppt/ink/ink8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02:26.560"/>
    </inkml:context>
    <inkml:brush xml:id="br0">
      <inkml:brushProperty name="width" value="0.05" units="cm"/>
      <inkml:brushProperty name="height" value="0.05" units="cm"/>
    </inkml:brush>
  </inkml:definitions>
  <inkml:trace contextRef="#ctx0" brushRef="#br0">24 5 5201 0 0,'-6'2'4211'0'0,"-1"-1"-2598"0"0,4 1-1554 0 0,0 9 12 0 0,3-6-26 0 0,1 2 21 0 0,4 1 37 0 0,8 1 3 0 0,-3-2-87 0 0,-9-6 5 0 0,5 3 19 0 0,-2-3-30 0 0,-1 0 1 0 0,0-1 2 0 0,-2 0-11 0 0,-1-1 1 0 0,1 1-1 0 0,0-1 1 0 0,-1 1 0 0 0,1 0-1 0 0,0-1 1 0 0,-1 0-1 0 0,1 1 1 0 0,-1-1-1 0 0,1 1 1 0 0,-1-1-1 0 0,1 0 1 0 0,-1 1-1 0 0,1-1 1 0 0,-1 0-1 0 0,0 1 1 0 0,1-1 0 0 0,-1 0-1 0 0,0 0 1 0 0,0 1-1 0 0,0-1 1 0 0,0 0-1 0 0,1 0 1 0 0,-1 1-1 0 0,0-1 1 0 0,0 0-1 0 0,0 0 1 0 0,0 0 0 0 0,-1 1-1 0 0,1-1 1 0 0,0 0-1 0 0,0 0 1 0 0,0 1-1 0 0,-1-1 1 0 0,1 0-1 0 0,0 0 1 0 0,-1 1-1 0 0,1-1 1 0 0,0 0-1 0 0,-1 1 1 0 0,1-1 0 0 0,-1 0-1 0 0,0 0 1 0 0,-1-3 50 0 0,0 1 1 0 0,0 0-1 0 0,-1 0 1 0 0,1-1-1 0 0,-1 1 1 0 0,1 1-1 0 0,-6-6 1 0 0,1 5-32 0 0,1 2 11 0 0,0 2 50 0 0,0 2-35 0 0,1 3-23 0 0,3 7 151 0 0,2-13-139 0 0,1 0-32 0 0,-1 1 1 0 0,0-1-1 0 0,1 0 0 0 0,-1 0 0 0 0,0 0 0 0 0,0 0 0 0 0,1 0 0 0 0,-1 0 0 0 0,0 0 0 0 0,1 0 0 0 0,-1 0 0 0 0,0 0 0 0 0,0 0 1 0 0,1 0-1 0 0,-1 0 0 0 0,0 0 0 0 0,1 0 0 0 0,-1 0 0 0 0,0 0 0 0 0,0 0 0 0 0,1-1 0 0 0,-1 1 0 0 0,0 0 0 0 0,0 0 0 0 0,1 0 1 0 0,-1 0-1 0 0,0-1 0 0 0,0 1 0 0 0,1 0 0 0 0,-1 0 0 0 0,0 0 0 0 0,0-1 0 0 0,0 1 0 0 0,0 0 0 0 0,1 0 0 0 0,-1-1 0 0 0,0 1 1 0 0,0 0-1 0 0,0-1 0 0 0,0 1 0 0 0,0 0 0 0 0,0 0 0 0 0,0-1 0 0 0,0 1 0 0 0,0 0 0 0 0,0-1 0 0 0,0 1 0 0 0,0 0 0 0 0,0 0 1 0 0,0-1-1 0 0,0 1 0 0 0,0 0 0 0 0,0-1 0 0 0,0 1 0 0 0,0 0 0 0 0,0-1 0 0 0,2-6-2844 0 0,1 6 1732 0 0</inkml:trace>
</inkml:ink>
</file>

<file path=ppt/ink/ink8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02:27.512"/>
    </inkml:context>
    <inkml:brush xml:id="br0">
      <inkml:brushProperty name="width" value="0.05" units="cm"/>
      <inkml:brushProperty name="height" value="0.05" units="cm"/>
    </inkml:brush>
  </inkml:definitions>
  <inkml:trace contextRef="#ctx0" brushRef="#br0">1 30 5057 0 0,'0'3'1583'0'0,"-1"4"1714"0"0,5-4-2890 0 0,-4-4-27 0 0,2 0-174 0 0,1 0 62 0 0,4-1 46 0 0,7-1-252 0 0,28-1 59 0 0,30-12 103 0 0,-52 11-184 0 0,-12 0 152 0 0,-8 5-227 0 0,0 0 0 0 0,0 0 1 0 0,0 0-1 0 0,0 0 0 0 0,0 0 1 0 0,0 0-1 0 0,0 0 0 0 0,0 0 1 0 0,0 0-1 0 0,-1 0 0 0 0,1-1 1 0 0,0 1-1 0 0,0 0 0 0 0,0 0 1 0 0,0 0-1 0 0,0 0 0 0 0,0 0 1 0 0,0 0-1 0 0,0 0 0 0 0,0 0 1 0 0,0 0-1 0 0,0-1 1 0 0,0 1-1 0 0,0 0 0 0 0,0 0 1 0 0,0 0-1 0 0,0 0 0 0 0,0 0 1 0 0,0 0-1 0 0,0 0 0 0 0,0-1 1 0 0,0 1-1 0 0,0 0 0 0 0,0 0 1 0 0,0 0-1 0 0,0 0 0 0 0,0 0 1 0 0,0 0-1 0 0,0 0 0 0 0,0 0 1 0 0,0-1-1 0 0,0 1 0 0 0,0 0 1 0 0,0 0-1 0 0,0 0 0 0 0,0 0 1 0 0,0 0-1 0 0,1 0 1 0 0,-1 0-1 0 0,0 0 0 0 0,0 0 1 0 0,0 0-1 0 0,0 0 0 0 0,0 0 1 0 0,0-1-1 0 0,0 1 0 0 0,0 0 1 0 0,0 0-1 0 0,1 0 0 0 0,-1 0 1 0 0,0 0-1 0 0,0 0 0 0 0,0 0 1 0 0,0 0-1 0 0,0 0 0 0 0,-1 0-754 0 0</inkml:trace>
</inkml:ink>
</file>

<file path=ppt/ink/ink8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02:28.036"/>
    </inkml:context>
    <inkml:brush xml:id="br0">
      <inkml:brushProperty name="width" value="0.05" units="cm"/>
      <inkml:brushProperty name="height" value="0.05" units="cm"/>
    </inkml:brush>
  </inkml:definitions>
  <inkml:trace contextRef="#ctx0" brushRef="#br0">1 1 3793 0 0,'0'0'5705'0'0,"37"4"-4181"0"0,107 1-1451 0 0,-125-5-1469 0 0,-16 0 211 0 0</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19:05:53.104"/>
    </inkml:context>
    <inkml:brush xml:id="br0">
      <inkml:brushProperty name="width" value="0.05" units="cm"/>
      <inkml:brushProperty name="height" value="0.05" units="cm"/>
    </inkml:brush>
  </inkml:definitions>
  <inkml:trace contextRef="#ctx0" brushRef="#br0">28 91 6281 0 0,'9'-22'1380'0'0,"6"-21"102"0"0,-14 42-1463 0 0,-1 1 0 0 0,0-1 0 0 0,0 0 0 0 0,0 1 0 0 0,0-1 0 0 0,1 1 0 0 0,-1-1 0 0 0,0 0 0 0 0,0 1 0 0 0,0-1 0 0 0,0 0 0 0 0,-1 1 0 0 0,1-1 0 0 0,0 0 0 0 0,0 1 0 0 0,0-1 0 0 0,0 0 0 0 0,-1 1 0 0 0,1-1 0 0 0,0 1 0 0 0,-1-1 0 0 0,1 0 0 0 0,0 1 0 0 0,-1-1 1 0 0,1 1-1 0 0,-1-1 0 0 0,1 1 0 0 0,-1 0 0 0 0,1-1 0 0 0,-1 1 0 0 0,1-1 0 0 0,-1 1 0 0 0,1 0 0 0 0,-1-1 0 0 0,1 1 0 0 0,-1 0 0 0 0,0 0 0 0 0,1-1 0 0 0,-1 1 0 0 0,0 0 0 0 0,1 0 0 0 0,-1 0 0 0 0,1 0 0 0 0,-1 0 0 0 0,0 0 0 0 0,0 0 0 0 0,0 0-9 0 0,0 0 0 0 0,-1 1 1 0 0,1-1-1 0 0,0 1 0 0 0,0-1 1 0 0,0 1-1 0 0,0-1 0 0 0,0 1 0 0 0,0 0 1 0 0,0 0-1 0 0,0-1 0 0 0,1 1 1 0 0,-1 0-1 0 0,0 0 0 0 0,0 0 0 0 0,1 0 1 0 0,-1 0-1 0 0,0 0 0 0 0,1 0 1 0 0,-1 0-1 0 0,1 0 0 0 0,-1 0 0 0 0,1 0 1 0 0,0 0-1 0 0,-1 2 0 0 0,-9 38 22 0 0,6-23-3 0 0,4-17-20 0 0,-1-1 0 0 0,1 1 1 0 0,0 0-1 0 0,0 0 0 0 0,0 0 0 0 0,0 0 0 0 0,0-1 1 0 0,0 1-1 0 0,0 0 0 0 0,0 0 0 0 0,0 0 1 0 0,0-1-1 0 0,0 1 0 0 0,1 0 0 0 0,-1 0 0 0 0,0 0 1 0 0,1-1-1 0 0,-1 1 0 0 0,0 0 0 0 0,1 0 0 0 0,-1-1 1 0 0,1 1-1 0 0,-1-1 0 0 0,1 1 0 0 0,-1 0 1 0 0,1-1-1 0 0,0 1 0 0 0,-1-1 0 0 0,1 1 0 0 0,0-1 1 0 0,-1 1-1 0 0,1-1 0 0 0,0 0 0 0 0,0 1 1 0 0,-1-1-1 0 0,1 0 0 0 0,0 1 0 0 0,0-1 0 0 0,-1 0 1 0 0,1 0-1 0 0,0 0 0 0 0,0 0 0 0 0,0 0 0 0 0,0 0 1 0 0,-1 0-1 0 0,1 0 0 0 0,0 0 0 0 0,0 0 1 0 0,0 0-1 0 0,1-1 0 0 0,4 0-7 0 0,0 1 0 0 0,0-1 0 0 0,1 0 0 0 0,-1-1 0 0 0,0 0 0 0 0,0 0 1 0 0,8-4-1 0 0,0-3-1 0 0,-1 0 0 0 0,0-2 0 0 0,-1 1 0 0 0,12-14 0 0 0,5-4 0 0 0,-19 25-4 0 0,-7 3 1 0 0,-2 0-1 0 0,-2 0-5 0 0,-2 0 42 0 0,1 0 35 0 0,1 0-20 0 0,0 1-14 0 0,0 0 0 0 0,0 0 0 0 0,0 0 0 0 0,0 0-1 0 0,0 0 1 0 0,0 0 0 0 0,0 0 0 0 0,0 0 0 0 0,0 0 0 0 0,1 0-1 0 0,-1 0 1 0 0,0 1 0 0 0,1-1 0 0 0,-1 0 0 0 0,1 0-1 0 0,0 1 1 0 0,-1-1 0 0 0,1 0 0 0 0,0 3 0 0 0,-8 33 433 0 0,8-34-374 0 0,0 11 472 0 0,9 0-42 0 0,24 0-216 0 0,-13-8-277 0 0,-20-6-31 0 0,14 6 62 0 0,1-1 0 0 0,0-1 1 0 0,17 2-1 0 0,7-4 73 0 0,-13-7-54 0 0,42-14 119 0 0,60-14 235 0 0,-76 24-539 0 0,96-3 0 0 0,-61 7-1725 0 0,-75 5 959 0 0</inkml:trace>
</inkml:ink>
</file>

<file path=ppt/ink/ink8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02:28.771"/>
    </inkml:context>
    <inkml:brush xml:id="br0">
      <inkml:brushProperty name="width" value="0.05" units="cm"/>
      <inkml:brushProperty name="height" value="0.05" units="cm"/>
    </inkml:brush>
  </inkml:definitions>
  <inkml:trace contextRef="#ctx0" brushRef="#br0">118 29 6481 0 0,'-4'2'5855'0'0,"-5"2"-4026"0"0,-18 8-1944 0 0,-23 68 781 0 0,45-72-622 0 0,1 0-1 0 0,1 1 0 0 0,-1-1 0 0 0,2 1 0 0 0,-1 0 0 0 0,1 0 0 0 0,0 0 1 0 0,1 0-1 0 0,0 0 0 0 0,0 0 0 0 0,2 17 0 0 0,-1-7 36 0 0,-1-12-69 0 0,1 1 0 0 0,0 0 1 0 0,1 0-1 0 0,0 0 1 0 0,0-1-1 0 0,1 1 1 0 0,0 0-1 0 0,0-1 1 0 0,1 1-1 0 0,0-1 0 0 0,0 0 1 0 0,1 0-1 0 0,-1 0 1 0 0,2-1-1 0 0,-1 1 1 0 0,9 9-1 0 0,-10-12-8 0 0,0-1-1 0 0,1 0 1 0 0,-1 1-1 0 0,1-1 1 0 0,0 0-1 0 0,0-1 1 0 0,0 1-1 0 0,0-1 1 0 0,0 0-1 0 0,0 0 1 0 0,1 0-1 0 0,-1 0 1 0 0,0-1 0 0 0,1 0-1 0 0,0 0 1 0 0,-1 0-1 0 0,7 0 1 0 0,-3-1 2 0 0,-1-1-1 0 0,1 1 1 0 0,-1-1 0 0 0,1-1 0 0 0,-1 0 0 0 0,1 0 0 0 0,-1 0 0 0 0,0-1-1 0 0,0 0 1 0 0,7-4 0 0 0,-1 0 4 0 0,0-1-1 0 0,0-1 1 0 0,-1 0 0 0 0,-1-1 0 0 0,1 0-1 0 0,-1-1 1 0 0,-1 0 0 0 0,0-1-1 0 0,-1 0 1 0 0,12-18 0 0 0,-16 20-6 0 0,0-1-1 0 0,-1 1 1 0 0,0-1 0 0 0,0 0 0 0 0,-1 0 0 0 0,0 0 0 0 0,-1 0-1 0 0,-1-1 1 0 0,0 1 0 0 0,0-1 0 0 0,-1 1 0 0 0,-1 0 0 0 0,-2-22 0 0 0,1 27-1 0 0,1 0 0 0 0,-1 1 0 0 0,0-1 0 0 0,0 1 0 0 0,-1-1 0 0 0,1 1-1 0 0,-1 0 1 0 0,0 0 0 0 0,-1 0 0 0 0,1 1 0 0 0,-1-1 0 0 0,0 1 0 0 0,0-1 0 0 0,-1 1 0 0 0,1 1 0 0 0,-1-1 0 0 0,0 1 0 0 0,0-1 0 0 0,0 1 0 0 0,0 1 0 0 0,0-1 0 0 0,-1 1 0 0 0,1 0 0 0 0,-1 0 0 0 0,0 0 0 0 0,1 1 0 0 0,-1 0 0 0 0,-7 0 0 0 0,-10-2 34 0 0,0 2-1 0 0,-27 1 1 0 0,41 1-128 0 0,0 0 1 0 0,0 0-1 0 0,0 1 1 0 0,0 0 0 0 0,0 0-1 0 0,0 1 1 0 0,1 0 0 0 0,-13 7-1 0 0,21-10 60 0 0,-1 0 0 0 0,1 0 0 0 0,-1 1 0 0 0,0-1 0 0 0,1 0 0 0 0,-1 1 0 0 0,1-1 0 0 0,-1 1 0 0 0,1-1 0 0 0,-1 1 0 0 0,1-1 0 0 0,-1 1 0 0 0,1-1 0 0 0,0 1 0 0 0,-1-1 0 0 0,1 1 0 0 0,0-1 0 0 0,-1 1 0 0 0,1 0 0 0 0,0-1 0 0 0,0 1 0 0 0,0 0 0 0 0,-1-1 0 0 0,1 1 0 0 0,0 0 0 0 0,0-1 0 0 0,0 1 0 0 0,0 0 0 0 0,0-1 0 0 0,1 2 0 0 0,4 2-344 0 0</inkml:trace>
</inkml:ink>
</file>

<file path=ppt/ink/ink8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02:46.325"/>
    </inkml:context>
    <inkml:brush xml:id="br0">
      <inkml:brushProperty name="width" value="0.05" units="cm"/>
      <inkml:brushProperty name="height" value="0.05" units="cm"/>
    </inkml:brush>
  </inkml:definitions>
  <inkml:trace contextRef="#ctx0" brushRef="#br0">267 8 4321 0 0,'19'-5'570'0'0,"-13"3"1170"0"0,-11 2 144 0 0,-4 0-193 0 0,1 2-1541 0 0,1 0-1 0 0,-1 0 0 0 0,1 1 1 0 0,0 0-1 0 0,0 0 0 0 0,0 1 1 0 0,1-1-1 0 0,-7 6 0 0 0,2-2-79 0 0,-17 8-33 0 0,-17 8 101 0 0,-25 7 135 0 0,59-26-218 0 0,9-5 8 0 0,0 0-14 0 0,-2-2 47 0 0,1 2-82 0 0,0 0 2 0 0,-2-2 43 0 0,2 1 29 0 0,1 0 4 0 0,1 1 41 0 0,-1-1 177 0 0,-4 1 111 0 0,4 1-416 0 0,-2 0-6 0 0,0 2-8 0 0,5-1 9 0 0,0 1-1 0 0,0 0 1 0 0,0-1 0 0 0,1 0 0 0 0,-1 1-1 0 0,0-1 1 0 0,1 0 0 0 0,-1 1-1 0 0,1-1 1 0 0,-1 0 0 0 0,1 0 0 0 0,0 0-1 0 0,-1 0 1 0 0,1-1 0 0 0,0 1 0 0 0,0 0-1 0 0,1 0 1 0 0,28 15-3 0 0,44 42-2 0 0,-74-57 38 0 0,-1-1-30 0 0,3 0-2 0 0,1 2-2 0 0,2 0-6 0 0,-1 0-2 0 0,-3-2 5 0 0,-2 0 17 0 0,30 6 56 0 0,-41 48-121 0 0,8-44 51 0 0,-5 15 3 0 0,-6 6 6 0 0,-1 5-1 0 0,14-36 0 0 0,1 0 0 0 0,-1 0-3 0 0,1 0 9 0 0,-1 0-1 0 0,0 0-18 0 0,1-1 2 0 0,0 1 2 0 0,0-1 1 0 0,50-15-14 0 0,-19 8 52 0 0,0 2 1 0 0,1 1 0 0 0,-1 2-1 0 0,1 1 1 0 0,36 2-1 0 0,-44 4 96 0 0,-25-4-130 0 0,1 0-1 0 0,0 0 1 0 0,0 0-1 0 0,-1 0 1 0 0,1 0-1 0 0,0 0 1 0 0,0 0-1 0 0,-1 0 1 0 0,1 0-1 0 0,0 1 1 0 0,0-1-1 0 0,-1 0 1 0 0,1 0-1 0 0,0 0 1 0 0,0 0-1 0 0,0 0 1 0 0,-1 0-1 0 0,1 0 1 0 0,0 1-1 0 0,0-1 0 0 0,-1 0 1 0 0,1 0-1 0 0,0 0 1 0 0,0 0-1 0 0,0 1 1 0 0,0-1-1 0 0,0 0 1 0 0,-1 0-1 0 0,1 0 1 0 0,0 1-1 0 0,0-1 1 0 0,0 0-1 0 0,0 0 1 0 0,0 1-1 0 0,0-1 1 0 0,0 0-1 0 0,0 0 1 0 0,0 1-1 0 0,0-1 1 0 0,0 0-1 0 0,0 0 0 0 0,0 1 1 0 0,0-1-1 0 0,0 0 1 0 0,0 0-1 0 0,0 1 1 0 0,0-1-1 0 0,0 0 1 0 0,0 0-1 0 0,0 1 1 0 0,0-1-1 0 0,0 0 1 0 0,1 0-1 0 0,-1 0 1 0 0,0 1-1 0 0,0-1 1 0 0,0 0-1 0 0,0 0 1 0 0,1 0-1 0 0,-1 1 1 0 0,0-1-1 0 0,0 0 0 0 0,0 0 1 0 0,1 0-1 0 0,-1 0 1 0 0,0 0-1 0 0,0 0 1 0 0,1 1-1 0 0,-7-1-1261 0 0,5 0 741 0 0</inkml:trace>
</inkml:ink>
</file>

<file path=ppt/ink/ink8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02:52.127"/>
    </inkml:context>
    <inkml:brush xml:id="br0">
      <inkml:brushProperty name="width" value="0.05" units="cm"/>
      <inkml:brushProperty name="height" value="0.05" units="cm"/>
    </inkml:brush>
  </inkml:definitions>
  <inkml:trace contextRef="#ctx0" brushRef="#br0">16 65 2385 0 0,'-1'-1'604'0'0,"-8"-8"6593"0"0,3 6-5421 0 0,11 28-2027 0 0,14 25 305 0 0,1-18 22 0 0,-3-19-26 0 0,-17-13-46 0 0,1 0 0 0 0,-1 0 1 0 0,1 0-1 0 0,-1 0 1 0 0,1 0-1 0 0,-1 0 1 0 0,0 0-1 0 0,1 0 1 0 0,-1 0-1 0 0,1 0 1 0 0,-1 0-1 0 0,1 0 1 0 0,-1 0-1 0 0,1 0 1 0 0,-1-1-1 0 0,0 1 1 0 0,1 0-1 0 0,-1 0 1 0 0,1 0-1 0 0,-1-1 1 0 0,0 1-1 0 0,1 0 0 0 0,-1 0 1 0 0,0-1-1 0 0,1 1 1 0 0,-1 0-1 0 0,0-1 1 0 0,0 1-1 0 0,1 0 1 0 0,-1-1-1 0 0,0 1 1 0 0,0-1-1 0 0,1 1 1 0 0,-1-1-1 0 0,9-22 140 0 0,-1 3-104 0 0,-4 11-34 0 0,0-2 1 0 0,0 1 0 0 0,-1 0-1 0 0,-1-1 1 0 0,1 1 0 0 0,-2-1-1 0 0,0 0 1 0 0,0-11 0 0 0,0 17-6 0 0,0-3-1 0 0,1 4-44 0 0,1 7-31 0 0,14 39 68 0 0,-1 0 0 0 0,-2 1 0 0 0,13 71-1 0 0,3 12 56 0 0,-29-124-45 0 0,0 0 0 0 0,0 0 0 0 0,0 1 0 0 0,0-1 0 0 0,-1 0 0 0 0,1 1 0 0 0,-1-1 0 0 0,1 0 0 0 0,-1 1 0 0 0,0-1 0 0 0,0 0 0 0 0,0 1 1 0 0,0-1-1 0 0,-1 0 0 0 0,1 1 0 0 0,-1-1 0 0 0,1 0 0 0 0,-1 0 0 0 0,0 1 0 0 0,0-1 0 0 0,0 0 0 0 0,0 0 0 0 0,0 0 0 0 0,0 0 0 0 0,-1 0 0 0 0,-2 3 0 0 0,1-4 4 0 0,0 0 0 0 0,0 0 0 0 0,0 0 0 0 0,0 0 0 0 0,-1 0 0 0 0,1-1 0 0 0,0 1-1 0 0,0-1 1 0 0,-1 0 0 0 0,1 0 0 0 0,0 0 0 0 0,-1 0 0 0 0,1-1 0 0 0,0 1 0 0 0,0-1 0 0 0,-1 0 0 0 0,-4-2 0 0 0,0 0-2 0 0,0-1 0 0 0,0 1-1 0 0,0-2 1 0 0,0 1 0 0 0,1-1 0 0 0,0 0 0 0 0,0 0 0 0 0,0-1 0 0 0,-8-10 0 0 0,11 13-7 0 0,1-1 0 0 0,0 1 0 0 0,0-1 0 0 0,0 0 0 0 0,0 0 1 0 0,1 0-1 0 0,0 0 0 0 0,0 0 0 0 0,0-1 0 0 0,0 1 0 0 0,0-1 0 0 0,1 1 0 0 0,0-1 0 0 0,0 0 1 0 0,0 1-1 0 0,1-1 0 0 0,-1 0 0 0 0,2-8 0 0 0,9-5-15 0 0,0 9 9 0 0,3 3-93 0 0,12 5 183 0 0,22 13-158 0 0,-7-3-1567 0 0,-31-8 1028 0 0</inkml:trace>
</inkml:ink>
</file>

<file path=ppt/ink/ink8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02:52.460"/>
    </inkml:context>
    <inkml:brush xml:id="br0">
      <inkml:brushProperty name="width" value="0.05" units="cm"/>
      <inkml:brushProperty name="height" value="0.05" units="cm"/>
    </inkml:brush>
  </inkml:definitions>
  <inkml:trace contextRef="#ctx0" brushRef="#br0">24 1 4049 0 0,'-1'0'221'0'0,"1"0"0"0"0,-1 0 0 0 0,0 0 0 0 0,0 0 1 0 0,1 1-1 0 0,-1-1 0 0 0,0 0 0 0 0,0 1 0 0 0,1-1 0 0 0,-1 0 1 0 0,0 1-1 0 0,1-1 0 0 0,-1 1 0 0 0,0-1 0 0 0,1 1 0 0 0,-1-1 0 0 0,1 1 1 0 0,-1 0-1 0 0,1-1 0 0 0,-1 1 0 0 0,1 0 0 0 0,-1-1 0 0 0,1 1 1 0 0,0 0-1 0 0,-1 1 0 0 0,-7 40 33 0 0,8-35-222 0 0,0-1 1 0 0,1 0-1 0 0,-1 0 0 0 0,1-1 1 0 0,1 1-1 0 0,-1 0 1 0 0,1 0-1 0 0,0 0 0 0 0,4 8 1 0 0,22 29 196 0 0,-28-42-215 0 0,39 12-440 0 0,-30-14-1 0 0,-2 1 14 0 0</inkml:trace>
</inkml:ink>
</file>

<file path=ppt/ink/ink8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02:52.795"/>
    </inkml:context>
    <inkml:brush xml:id="br0">
      <inkml:brushProperty name="width" value="0.05" units="cm"/>
      <inkml:brushProperty name="height" value="0.05" units="cm"/>
    </inkml:brush>
  </inkml:definitions>
  <inkml:trace contextRef="#ctx0" brushRef="#br0">1 0 4433 0 0,'6'2'4433'0'0,"-3"1"-4417"0"0,1-3-32 0 0,-5 0 16 0 0,-1 0 0 0 0,1 0 16 0 0,2 6-1993 0 0,1-1-1479 0 0</inkml:trace>
</inkml:ink>
</file>

<file path=ppt/ink/ink8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02:53.130"/>
    </inkml:context>
    <inkml:brush xml:id="br0">
      <inkml:brushProperty name="width" value="0.05" units="cm"/>
      <inkml:brushProperty name="height" value="0.05" units="cm"/>
    </inkml:brush>
  </inkml:definitions>
  <inkml:trace contextRef="#ctx0" brushRef="#br0">51 0 4969 0 0,'-8'26'4786'0'0,"-1"-2"-3847"0"0,-9 28-1159 0 0,17-46 129 0 0,0-2-60 0 0,1 1 0 0 0,-1 0 0 0 0,0 0 0 0 0,-1-1 0 0 0,1 1 0 0 0,-1-1 0 0 0,-3 8 0 0 0,4-13-430 0 0</inkml:trace>
</inkml:ink>
</file>

<file path=ppt/ink/ink8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02:53.479"/>
    </inkml:context>
    <inkml:brush xml:id="br0">
      <inkml:brushProperty name="width" value="0.05" units="cm"/>
      <inkml:brushProperty name="height" value="0.05" units="cm"/>
    </inkml:brush>
  </inkml:definitions>
  <inkml:trace contextRef="#ctx0" brushRef="#br0">0 1 4369 0 0,'8'4'4383'0'0,"-2"10"-2950"0"0,3 7-1440 0 0,-8-19-19 0 0,14 20 214 0 0,0-1-1 0 0,21 23 1 0 0,-32-40-244 0 0,0 1 0 0 0,-1-1-1 0 0,2 0 1 0 0,-1 0 0 0 0,1 0 0 0 0,-1-1 0 0 0,1 0-1 0 0,0 1 1 0 0,0-2 0 0 0,0 1 0 0 0,1-1 0 0 0,-1 1 0 0 0,1-1-1 0 0,-1-1 1 0 0,1 1 0 0 0,-1-1 0 0 0,1 0 0 0 0,7 0-1 0 0,2-6-2480 0 0,-11-1-796 0 0</inkml:trace>
</inkml:ink>
</file>

<file path=ppt/ink/ink8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02:53.845"/>
    </inkml:context>
    <inkml:brush xml:id="br0">
      <inkml:brushProperty name="width" value="0.05" units="cm"/>
      <inkml:brushProperty name="height" value="0.05" units="cm"/>
    </inkml:brush>
  </inkml:definitions>
  <inkml:trace contextRef="#ctx0" brushRef="#br0">54 155 5425 0 0,'6'18'5140'0'0,"-3"16"-4305"0"0,2 5-1023 0 0,0-17 214 0 0,-3-13-22 0 0,-1 0 0 0 0,2 1 1 0 0,-1-1-1 0 0,2-1 1 0 0,-1 1-1 0 0,1 0 0 0 0,0-1 1 0 0,10 15-1 0 0,-13-22-4 0 0,-1-1 1 0 0,1 0-1 0 0,0 1 0 0 0,0-1 1 0 0,-1 1-1 0 0,1-1 0 0 0,0 0 1 0 0,0 0-1 0 0,-1 1 0 0 0,1-1 1 0 0,0 0-1 0 0,0 0 0 0 0,0 0 1 0 0,-1 0-1 0 0,1 0 0 0 0,0 0 1 0 0,0 0-1 0 0,0 0 0 0 0,0 0 1 0 0,0-1-1 0 0,1 1-52 0 0,0-1 0 0 0,0 1 0 0 0,0-1-1 0 0,-1 0 1 0 0,1 1 0 0 0,0-1 0 0 0,0 0 0 0 0,-1 0 0 0 0,1 0 0 0 0,-1 0 0 0 0,1-1-1 0 0,1-1 1 0 0,-2 2-320 0 0</inkml:trace>
  <inkml:trace contextRef="#ctx0" brushRef="#br0" timeOffset="1">8 1 4489 0 0,'-7'10'4497'0'0,"8"-10"-4513"0"0,-3-1 32 0 0</inkml:trace>
</inkml:ink>
</file>

<file path=ppt/ink/ink8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02:56.112"/>
    </inkml:context>
    <inkml:brush xml:id="br0">
      <inkml:brushProperty name="width" value="0.05" units="cm"/>
      <inkml:brushProperty name="height" value="0.05" units="cm"/>
    </inkml:brush>
  </inkml:definitions>
  <inkml:trace contextRef="#ctx0" brushRef="#br0">6 54 5105 0 0,'-1'-1'2378'0'0,"-3"-3"-820"0"0,5-3-401 0 0,5 2-1045 0 0,1 0 0 0 0,0 1-1 0 0,0 0 1 0 0,1 0 0 0 0,-1 0-1 0 0,1 1 1 0 0,0 0 0 0 0,0 1-1 0 0,0 0 1 0 0,0 0 0 0 0,11-1-1 0 0,-14 3-90 0 0,-2 0-774 0 0</inkml:trace>
</inkml:ink>
</file>

<file path=ppt/ink/ink8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02:56.464"/>
    </inkml:context>
    <inkml:brush xml:id="br0">
      <inkml:brushProperty name="width" value="0.05" units="cm"/>
      <inkml:brushProperty name="height" value="0.05" units="cm"/>
    </inkml:brush>
  </inkml:definitions>
  <inkml:trace contextRef="#ctx0" brushRef="#br0">1 1 5153 0 0,'2'62'5755'0'0,"1"-28"-5647"0"0,1 0-1 0 0,12 43 0 0 0,-2-36-10 0 0,-9-31-2637 0 0,-6-11 2011 0 0</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19:05:53.740"/>
    </inkml:context>
    <inkml:brush xml:id="br0">
      <inkml:brushProperty name="width" value="0.05" units="cm"/>
      <inkml:brushProperty name="height" value="0.05" units="cm"/>
    </inkml:brush>
  </inkml:definitions>
  <inkml:trace contextRef="#ctx0" brushRef="#br0">1 1 8658 0 0,'1'3'16'0'0,"-1"-2"-6"0"0,0 0 34 0 0,0 1 21 0 0,0-1-21 0 0,1 3-9 0 0,-1-1-18 0 0,44 162 809 0 0,-13-55-396 0 0,-15-36-343 0 0,-14-61-44 0 0,4 18-22 0 0,8 44-701 0 0,0-27-662 0 0,-11-42 711 0 0,4 0 14 0 0</inkml:trace>
</inkml:ink>
</file>

<file path=ppt/ink/ink8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02:56.946"/>
    </inkml:context>
    <inkml:brush xml:id="br0">
      <inkml:brushProperty name="width" value="0.05" units="cm"/>
      <inkml:brushProperty name="height" value="0.05" units="cm"/>
    </inkml:brush>
  </inkml:definitions>
  <inkml:trace contextRef="#ctx0" brushRef="#br0">10 109 3993 0 0,'-8'-74'1823'0'0,"7"66"-1336"0"0,1 0-34 0 0,2 1 95 0 0,-1 5 108 0 0,0-2 610 0 0,29 1-256 0 0,-22 3-985 0 0,5-2 5 0 0,0 2 0 0 0,-1 0 0 0 0,19 2 0 0 0,-29-2-25 0 0,0 1 0 0 0,1-1 0 0 0,-1 1 0 0 0,1 0 0 0 0,-1-1 0 0 0,0 1 0 0 0,0 0 0 0 0,0 1 0 0 0,1-1 0 0 0,-1 0 0 0 0,2 2 0 0 0,-4-2-3 0 0,1 0 1 0 0,0-1-1 0 0,0 1 0 0 0,-1 0 0 0 0,1 0 0 0 0,-1 0 0 0 0,1 0 0 0 0,-1 0 0 0 0,1 0 0 0 0,-1 0 0 0 0,0 0 0 0 0,1 0 0 0 0,-1 0 0 0 0,0 1 0 0 0,0-1 0 0 0,0 0 0 0 0,0 0 0 0 0,0 0 0 0 0,0 0 0 0 0,0 0 0 0 0,0 0 0 0 0,0 0 0 0 0,-1 0 0 0 0,1 0 0 0 0,-1 2 0 0 0,0 0 14 0 0,-1 1 1 0 0,0-1-1 0 0,0 1 0 0 0,-1-1 0 0 0,1 0 0 0 0,-1 0 1 0 0,0 0-1 0 0,-2 3 0 0 0,2-4-8 0 0,1 0 0 0 0,0 0-1 0 0,-1 1 1 0 0,1-1 0 0 0,0 0-1 0 0,1 1 1 0 0,-1 0 0 0 0,0-1-1 0 0,1 1 1 0 0,0 0 0 0 0,-1 0 0 0 0,1 0-1 0 0,0 0 1 0 0,-1 4 0 0 0,2-6 6 0 0,37-1 9 0 0,-27 1-23 0 0,10-1-3 0 0,14 5-6 0 0,-2 8-3 0 0,-16 3 5 0 0,-12-9 7 0 0,1 0 0 0 0,-2 1-1 0 0,1-1 1 0 0,-1 1-1 0 0,4 12 1 0 0,-6-18 8 0 0,0 1 0 0 0,-1 0 1 0 0,1 0-1 0 0,-1-1 0 0 0,0 1 0 0 0,1 0 0 0 0,-1 0 0 0 0,-1-1 1 0 0,1 1-1 0 0,0 0 0 0 0,-1 0 0 0 0,1-1 0 0 0,-1 1 0 0 0,0 0 1 0 0,0-1-1 0 0,0 1 0 0 0,0-1 0 0 0,0 1 0 0 0,-1-1 0 0 0,-2 5 1 0 0,0-4 33 0 0,0 0 0 0 0,1 0 0 0 0,-1 0 1 0 0,0 0-1 0 0,-1-1 0 0 0,1 0 1 0 0,0 0-1 0 0,-1 0 0 0 0,1 0 0 0 0,-1-1 1 0 0,1 1-1 0 0,-1-1 0 0 0,0 0 0 0 0,0-1 1 0 0,0 1-1 0 0,-6-1 0 0 0,-23-2 205 0 0,12-2-117 0 0,-9-8-10 0 0,27 11-90 0 0,1-1 0 0 0,0 0 1 0 0,0 0-1 0 0,1 0 0 0 0,-1-1 1 0 0,0 1-1 0 0,1-1 0 0 0,-4-3 0 0 0,6 5-82 0 0,-1 0-1 0 0,0 0 1 0 0,1 0-1 0 0,-1 1 1 0 0,1-1-1 0 0,-1 0 1 0 0,1 0-1 0 0,-1-1 1 0 0,1 1-1 0 0,-1 0 1 0 0,1 0-1 0 0,0 0 1 0 0,0 0-1 0 0,0 0 1 0 0,0 0-1 0 0,-1 0 1 0 0,1 0-1 0 0,1-1 0 0 0,-1 1 1 0 0,0 0-1 0 0,0 0 1 0 0,0 0-1 0 0,1 0 1 0 0,-1 0-1 0 0,0 0 1 0 0,1 0-1 0 0,-1 0 1 0 0,1 0-1 0 0,0-1 1 0 0,3-3-2858 0 0,6 3-807 0 0</inkml:trace>
</inkml:ink>
</file>

<file path=ppt/ink/ink8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02:57.296"/>
    </inkml:context>
    <inkml:brush xml:id="br0">
      <inkml:brushProperty name="width" value="0.05" units="cm"/>
      <inkml:brushProperty name="height" value="0.05" units="cm"/>
    </inkml:brush>
  </inkml:definitions>
  <inkml:trace contextRef="#ctx0" brushRef="#br0">7 18 2673 0 0,'-1'35'1120'0'0,"1"-13"-229"0"0,2 7 97 0 0,0-1-12 0 0,-7 16 1271 0 0,3-23-1926 0 0,12 19-122 0 0,-9-38-191 0 0,0 0 0 0 0,0 0 0 0 0,0 1 0 0 0,1-1 0 0 0,-1 0 0 0 0,0-1 0 0 0,1 1 0 0 0,0 0 0 0 0,-1 0 0 0 0,4 2 0 0 0,-4-4-1 0 0,-1 1 0 0 0,1-1-1 0 0,0 1 1 0 0,0-1 0 0 0,0 0 0 0 0,0 1 0 0 0,-1-1 0 0 0,1 0-1 0 0,0 0 1 0 0,0 0 0 0 0,0 0 0 0 0,0 0 0 0 0,0 0 0 0 0,0 0-1 0 0,0 0 1 0 0,0 0 0 0 0,-1 0 0 0 0,1 0 0 0 0,0 0-1 0 0,0-1 1 0 0,0 1 0 0 0,0 0 0 0 0,0-1 0 0 0,-1 1 0 0 0,1 0-1 0 0,0-1 1 0 0,1 0 0 0 0,15-38 229 0 0,-14 33-184 0 0,-1-1 1 0 0,1 1-1 0 0,-1-1 1 0 0,0 1-1 0 0,-1-1 0 0 0,0 0 1 0 0,0 0-1 0 0,0 0 0 0 0,-1 0 1 0 0,0 0-1 0 0,-1 1 1 0 0,1-1-1 0 0,-1 0 0 0 0,0 0 1 0 0,-1 0-1 0 0,0 1 0 0 0,0-1 1 0 0,0 1-1 0 0,-1-1 1 0 0,0 1-1 0 0,-4-6 0 0 0,0 2-4 0 0,-1 1 0 0 0,0-1 0 0 0,-14-11-1 0 0,2 2-1505 0 0</inkml:trace>
</inkml:ink>
</file>

<file path=ppt/ink/ink8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02:57.964"/>
    </inkml:context>
    <inkml:brush xml:id="br0">
      <inkml:brushProperty name="width" value="0.05" units="cm"/>
      <inkml:brushProperty name="height" value="0.05" units="cm"/>
    </inkml:brush>
  </inkml:definitions>
  <inkml:trace contextRef="#ctx0" brushRef="#br0">9 178 4353 0 0,'-4'-10'4361'0'0,"1"4"-3954"0"0,2 4-241 0 0,1-1 229 0 0,1-2-259 0 0,0 0 0 0 0,0 0-1 0 0,1 0 1 0 0,0 0 0 0 0,0 0 0 0 0,0 1-1 0 0,0-1 1 0 0,1 1 0 0 0,-1-1 0 0 0,1 1-1 0 0,1 0 1 0 0,-1 0 0 0 0,0 0 0 0 0,1 0 0 0 0,4-3-1 0 0,15-19 3 0 0,-21 21-128 0 0,1 1 0 0 0,0 0 1 0 0,0 0-1 0 0,0 0 0 0 0,1 0 0 0 0,-1 0 1 0 0,1 1-1 0 0,0 0 0 0 0,0 0 0 0 0,0 0 1 0 0,0 0-1 0 0,0 0 0 0 0,1 1 0 0 0,-1 0 1 0 0,7-2-1 0 0,-11 4-7 0 0,21 19-25 0 0,3 8 34 0 0,-6-7-1 0 0,-7 0 36 0 0,-11-19-30 0 0,-1 0 34 0 0,0 0-246 0 0,0-1-186 0 0</inkml:trace>
</inkml:ink>
</file>

<file path=ppt/ink/ink8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02:59.044"/>
    </inkml:context>
    <inkml:brush xml:id="br0">
      <inkml:brushProperty name="width" value="0.05" units="cm"/>
      <inkml:brushProperty name="height" value="0.05" units="cm"/>
    </inkml:brush>
  </inkml:definitions>
  <inkml:trace contextRef="#ctx0" brushRef="#br0">208 27 1808 0 0,'2'-5'1888'0'0,"-1"-2"1584"0"0,-4 2-1534 0 0,2 3-1229 0 0,0 0-353 0 0,-1 1-133 0 0,2 0-164 0 0,-10-3 427 0 0,-7 11-225 0 0,-9 14-283 0 0,23-18 61 0 0,-16 14-37 0 0,5-2 13 0 0,-1-2 0 0 0,-1 0-1 0 0,0 0 1 0 0,0-2 0 0 0,-31 16 0 0 0,42-23 38 0 0,18-4-40 0 0,29-8-26 0 0,-33 7 22 0 0,48-1 41 0 0,-27 3-29 0 0,-29-1-26 0 0,-1 0 10 0 0,0 0 2 0 0,-16 14 17 0 0,3 1-11 0 0,-16 8-16 0 0,-28 23 15 0 0,31-13-9 0 0,26-33-3 0 0,-1 6-11 0 0,2-3 10 0 0,1-2 6 0 0,6 4 10 0 0,0-1 0 0 0,1-1 0 0 0,-1 0 0 0 0,1 0 0 0 0,-1 0 0 0 0,1-1-1 0 0,0-1 1 0 0,0 1 0 0 0,0-2 0 0 0,0 1 0 0 0,14-2 0 0 0,-9 0 8 0 0,0 0 1 0 0,1-2-1 0 0,14-4 1 0 0,16-8 96 0 0,-31 8-108 0 0,-10 5-66 0 0,-1 0 0 0 0,1 0 0 0 0,0 1 1 0 0,0 0-1 0 0,0 0 0 0 0,-1 0 0 0 0,1 0 0 0 0,0 0 0 0 0,5 0 0 0 0,-8 1-90 0 0</inkml:trace>
</inkml:ink>
</file>

<file path=ppt/ink/ink8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03:01.661"/>
    </inkml:context>
    <inkml:brush xml:id="br0">
      <inkml:brushProperty name="width" value="0.05" units="cm"/>
      <inkml:brushProperty name="height" value="0.05" units="cm"/>
    </inkml:brush>
  </inkml:definitions>
  <inkml:trace contextRef="#ctx0" brushRef="#br0">68 38 5545 0 0,'25'-28'1059'0'0,"-24"25"-534"0"0,-5-1 861 0 0,3 3-1318 0 0,1 1 0 0 0,-1 0 0 0 0,0 0 0 0 0,1-1 0 0 0,-1 1 0 0 0,1 0 0 0 0,-1 0 0 0 0,0 0 0 0 0,1 0 0 0 0,-1 0 0 0 0,0 0 0 0 0,1 0 0 0 0,-1 0 0 0 0,0 0 0 0 0,1 0 0 0 0,-1 0 0 0 0,0 1 0 0 0,1-1 0 0 0,-1 0 0 0 0,0 0 0 0 0,1 1 0 0 0,-1-1 0 0 0,1 0 0 0 0,-1 1 0 0 0,1-1 0 0 0,-1 0 1 0 0,1 1-1 0 0,-1-1 0 0 0,1 1 0 0 0,-2 0 0 0 0,-19 29 127 0 0,-8 15-115 0 0,12-9 66 0 0,16-34-134 0 0,0 1 1 0 0,1-1-1 0 0,0 1 0 0 0,-1 0 1 0 0,1-1-1 0 0,0 1 1 0 0,0-1-1 0 0,1 1 0 0 0,-1-1 1 0 0,2 6-1 0 0,0 14 44 0 0,-2-9-1948 0 0,0-15 933 0 0</inkml:trace>
</inkml:ink>
</file>

<file path=ppt/ink/ink8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03:01.982"/>
    </inkml:context>
    <inkml:brush xml:id="br0">
      <inkml:brushProperty name="width" value="0.05" units="cm"/>
      <inkml:brushProperty name="height" value="0.05" units="cm"/>
    </inkml:brush>
  </inkml:definitions>
  <inkml:trace contextRef="#ctx0" brushRef="#br0">16 48 3833 0 0,'-16'-47'1788'0'0,"27"72"2191"0"0,10 20-3423 0 0,5 8-538 0 0,3 20-273 0 0,-27-69 98 0 0</inkml:trace>
</inkml:ink>
</file>

<file path=ppt/ink/ink8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03:02.315"/>
    </inkml:context>
    <inkml:brush xml:id="br0">
      <inkml:brushProperty name="width" value="0.05" units="cm"/>
      <inkml:brushProperty name="height" value="0.05" units="cm"/>
    </inkml:brush>
  </inkml:definitions>
  <inkml:trace contextRef="#ctx0" brushRef="#br0">0 1 3945 0 0,'6'30'3714'0'0,"-6"-27"-3575"0"0,0 0 1 0 0,1 0-1 0 0,-1 1 0 0 0,1-1 0 0 0,0 0 1 0 0,0 0-1 0 0,0 0 0 0 0,0 0 1 0 0,0 0-1 0 0,3 4 0 0 0,-3-6-160 0 0,1 0 0 0 0,0 1 0 0 0,-1-1 1 0 0,1 0-1 0 0,0 0 0 0 0,0 0 0 0 0,0 0 0 0 0,0 0 0 0 0,0 0 1 0 0,0-1-1 0 0,0 1 0 0 0,0-1 0 0 0,0 1 0 0 0,0-1 0 0 0,0 0 1 0 0,0 0-1 0 0,0 0 0 0 0,1 0 0 0 0,-1 0 0 0 0,0 0 0 0 0,4-2 1 0 0,-1 2-43 0 0,-3 0 34 0 0,1 0 1 0 0,-1 0 0 0 0,1-1 0 0 0,-1 1 0 0 0,1-1-1 0 0,-1 1 1 0 0,1-1 0 0 0,-1 0 0 0 0,0 0 0 0 0,0 0-1 0 0,1 0 1 0 0,-1 0 0 0 0,0 0 0 0 0,0-1 0 0 0,0 1-1 0 0,0-1 1 0 0,0 1 0 0 0,1-3 0 0 0,6-3-488 0 0</inkml:trace>
</inkml:ink>
</file>

<file path=ppt/ink/ink8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03:02.648"/>
    </inkml:context>
    <inkml:brush xml:id="br0">
      <inkml:brushProperty name="width" value="0.05" units="cm"/>
      <inkml:brushProperty name="height" value="0.05" units="cm"/>
    </inkml:brush>
  </inkml:definitions>
  <inkml:trace contextRef="#ctx0" brushRef="#br0">6 2 4065 0 0,'-6'-2'4073'0'0,"9"2"-4665"0"0,0 0 592 0 0</inkml:trace>
</inkml:ink>
</file>

<file path=ppt/ink/ink8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03:02.980"/>
    </inkml:context>
    <inkml:brush xml:id="br0">
      <inkml:brushProperty name="width" value="0.05" units="cm"/>
      <inkml:brushProperty name="height" value="0.05" units="cm"/>
    </inkml:brush>
  </inkml:definitions>
  <inkml:trace contextRef="#ctx0" brushRef="#br0">1 1 6281 0 0,'0'0'61'0'0,"2"2"116"0"0,0 0 0 0 0,1 0 0 0 0,-1 0 0 0 0,0-1 0 0 0,0 1-1 0 0,1-1 1 0 0,-1 0 0 0 0,1 1 0 0 0,-1-1 0 0 0,1 0 0 0 0,0 0 0 0 0,-1-1 0 0 0,1 1-1 0 0,0-1 1 0 0,0 1 0 0 0,0-1 0 0 0,-1 0 0 0 0,1 0 0 0 0,0 0 0 0 0,0 0 0 0 0,0 0 0 0 0,-1-1-1 0 0,1 1 1 0 0,0-1 0 0 0,4-2 0 0 0,18-2-8 0 0,37-2 197 0 0,-19 8-1126 0 0,-36-1 79 0 0,14 7-566 0 0,-15-4 547 0 0,0 3-755 0 0</inkml:trace>
</inkml:ink>
</file>

<file path=ppt/ink/ink8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03:03.345"/>
    </inkml:context>
    <inkml:brush xml:id="br0">
      <inkml:brushProperty name="width" value="0.05" units="cm"/>
      <inkml:brushProperty name="height" value="0.05" units="cm"/>
    </inkml:brush>
  </inkml:definitions>
  <inkml:trace contextRef="#ctx0" brushRef="#br0">0 1 5545 0 0,'28'6'1014'0'0,"-23"4"178"0"0,-4 0-518 0 0,1 3-337 0 0,5 86 933 0 0,-7-72-1271 0 0,2 0 0 0 0,6 35 0 0 0,-5-59-1737 0 0,-3-4 697 0 0</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19:05:54.148"/>
    </inkml:context>
    <inkml:brush xml:id="br0">
      <inkml:brushProperty name="width" value="0.05" units="cm"/>
      <inkml:brushProperty name="height" value="0.05" units="cm"/>
    </inkml:brush>
  </inkml:definitions>
  <inkml:trace contextRef="#ctx0" brushRef="#br0">11 1 4033 0 0,'-8'20'4068'0'0,"6"15"-4167"0"0,3-14 284 0 0,4-4-161 0 0,10 6 29 0 0,-12-19-11 0 0,0 0 1 0 0,0 0-1 0 0,0 0 0 0 0,-1 0 1 0 0,0 1-1 0 0,4 8 0 0 0,-1 3 131 0 0,4 7-45 0 0,4 11 91 0 0,-8-11 179 0 0,-3-12-91 0 0,-1-17 232 0 0,8-17-494 0 0,-1 9-34 0 0,19-48 35 0 0,-12 9-8 0 0,-9 31-39 0 0,8-15-7 0 0,-13 34 7 0 0,0 1 1 0 0,1-1-1 0 0,-1 1 0 0 0,1 0 1 0 0,-1 0-1 0 0,1-1 1 0 0,0 1-1 0 0,0 0 0 0 0,0 0 1 0 0,0 0-1 0 0,0 1 1 0 0,0-1-1 0 0,1 1 0 0 0,-1-1 1 0 0,0 1-1 0 0,1-1 1 0 0,-1 1-1 0 0,1 0 0 0 0,0 0 1 0 0,2 0-1 0 0,-2 1 0 0 0,0 0 1 0 0,0 1-1 0 0,0-1 0 0 0,-1 1 0 0 0,1-1 0 0 0,0 1 1 0 0,0 0-1 0 0,-1 0 0 0 0,1 0 0 0 0,0 0 0 0 0,-1 1 0 0 0,1-1 1 0 0,-1 1-1 0 0,4 3 0 0 0,36 32-17 0 0,-25-20 15 0 0,21 14 10 0 0,20 14 95 0 0,-33-27-67 0 0,-6-2-17 0 0,-8-5 3 0 0,5 6 9 0 0,21 19-82 0 0,-33-33-116 0 0,2 1 4 0 0,0 0 1 0 0,0 0-1 0 0,-1 0 0 0 0,0 1 1 0 0,0 0-1 0 0,0 0 0 0 0,0 1 0 0 0,-1-1 1 0 0,0 1-1 0 0,0 0 0 0 0,0 0 0 0 0,5 13 1 0 0,-5 2-789 0 0</inkml:trace>
</inkml:ink>
</file>

<file path=ppt/ink/ink8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03:03.684"/>
    </inkml:context>
    <inkml:brush xml:id="br0">
      <inkml:brushProperty name="width" value="0.05" units="cm"/>
      <inkml:brushProperty name="height" value="0.05" units="cm"/>
    </inkml:brush>
  </inkml:definitions>
  <inkml:trace contextRef="#ctx0" brushRef="#br0">3 30 4361 0 0,'-2'-7'5464'0'0,"3"2"-3902"0"0,28-6-1573 0 0,-8 8 47 0 0,22-1 91 0 0,-17 8-51 0 0,-10 2-41 0 0,-4 4-21 0 0,-6-2-20 0 0,-3 4 14 0 0,-5 9-11 0 0,-2-10-4 0 0,0-5 3 0 0,0-3 10 0 0,1-4-8 0 0,7-3-2 0 0,4 2 4 0 0,2 0-6 0 0,0 1 0 0 0,0 1 0 0 0,1 0 1 0 0,-1 0-1 0 0,0 1 0 0 0,11 3 0 0 0,-17-4 5 0 0,-1 1-1 0 0,0 0 1 0 0,0 0 0 0 0,1 0-1 0 0,-1 1 1 0 0,0-1 0 0 0,0 1-1 0 0,0-1 1 0 0,0 1-1 0 0,-1 0 1 0 0,1 0 0 0 0,0 0-1 0 0,-1 1 1 0 0,0-1 0 0 0,1 1-1 0 0,-1-1 1 0 0,0 1 0 0 0,0 0-1 0 0,0 0 1 0 0,-1-1 0 0 0,1 1-1 0 0,1 4 1 0 0,-3-5 22 0 0,-1-1 0 0 0,1 1 0 0 0,0-1 0 0 0,-1 0 0 0 0,1 1 0 0 0,-1-1 0 0 0,1 0 0 0 0,-1 0 0 0 0,1 1 0 0 0,-1-1 0 0 0,0 0 0 0 0,0 0 0 0 0,0 0 0 0 0,0 0 0 0 0,0 0 0 0 0,0 0 0 0 0,0 0 0 0 0,0 0 0 0 0,0 0 0 0 0,0 0 0 0 0,0 0 0 0 0,0-1 0 0 0,-1 1 0 0 0,1 0 0 0 0,0-1 0 0 0,-1 1 0 0 0,1-1 0 0 0,0 0 0 0 0,-3 1 0 0 0,-27 10 419 0 0,16-7-406 0 0,12-4-126 0 0,-20 5 134 0 0,-16-6 100 0 0,1-5-56 0 0,-10-10-439 0 0,44 10-1631 0 0,4 5 789 0 0</inkml:trace>
</inkml:ink>
</file>

<file path=ppt/ink/ink8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03:04.252"/>
    </inkml:context>
    <inkml:brush xml:id="br0">
      <inkml:brushProperty name="width" value="0.05" units="cm"/>
      <inkml:brushProperty name="height" value="0.05" units="cm"/>
    </inkml:brush>
  </inkml:definitions>
  <inkml:trace contextRef="#ctx0" brushRef="#br0">1 2 2377 0 0,'0'-2'4927'0'0,"10"18"-2831"0"0,2 1-1490 0 0,-8-3-357 0 0,0-1-1 0 0,-1 1 1 0 0,-1 0-1 0 0,0 0 1 0 0,0 23-1 0 0,-1-25-244 0 0,-1 0-1 0 0,1 1 1 0 0,1-1-1 0 0,0 0 1 0 0,1 1-1 0 0,1-1 1 0 0,5 15-1 0 0,-6-24-1191 0 0</inkml:trace>
</inkml:ink>
</file>

<file path=ppt/ink/ink8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03:04.930"/>
    </inkml:context>
    <inkml:brush xml:id="br0">
      <inkml:brushProperty name="width" value="0.05" units="cm"/>
      <inkml:brushProperty name="height" value="0.05" units="cm"/>
    </inkml:brush>
  </inkml:definitions>
  <inkml:trace contextRef="#ctx0" brushRef="#br0">0 126 3857 0 0,'1'13'420'0'0,"-1"-11"-262"0"0,0 0 0 0 0,0 1 0 0 0,1-1 0 0 0,-1 0 0 0 0,1 1 0 0 0,-1-1 0 0 0,1 0-1 0 0,0 1 1 0 0,-1-1 0 0 0,1 0 0 0 0,3 4 0 0 0,-3-4 294 0 0,1-6 1630 0 0,-2 0-1172 0 0,1 3-357 0 0,29-23 555 0 0,-17 10-984 0 0,-1 0-1 0 0,-1-1 1 0 0,0 0-1 0 0,-1-1 1 0 0,14-29 0 0 0,-24 44-121 0 0,1 0 1 0 0,-1-1-1 0 0,1 1 1 0 0,-1 0 0 0 0,1 0-1 0 0,0-1 1 0 0,0 1-1 0 0,-1 0 1 0 0,1 0 0 0 0,0 0-1 0 0,0 0 1 0 0,0 0 0 0 0,0 0-1 0 0,0 0 1 0 0,3-1-1 0 0,-4 2-2 0 0,1 0-1 0 0,0 0 1 0 0,-1 0-1 0 0,1 0 0 0 0,-1 0 1 0 0,1 0-1 0 0,0 0 1 0 0,-1 0-1 0 0,1 0 0 0 0,-1 0 1 0 0,1 0-1 0 0,-1 0 0 0 0,1 1 1 0 0,0-1-1 0 0,-1 0 1 0 0,1 0-1 0 0,-1 1 0 0 0,1-1 1 0 0,-1 0-1 0 0,1 1 1 0 0,-1-1-1 0 0,0 1 0 0 0,1-1 1 0 0,0 1-1 0 0,22 40-20 0 0,-19-31 29 0 0,2 1-128 0 0,0 1 0 0 0,-1 0 0 0 0,-1 0 1 0 0,0 0-1 0 0,0 0 0 0 0,-1 1 1 0 0,-1 0-1 0 0,1 16 0 0 0,1-21-746 0 0,-1-7 70 0 0</inkml:trace>
</inkml:ink>
</file>

<file path=ppt/ink/ink8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03:08.049"/>
    </inkml:context>
    <inkml:brush xml:id="br0">
      <inkml:brushProperty name="width" value="0.05" units="cm"/>
      <inkml:brushProperty name="height" value="0.05" units="cm"/>
    </inkml:brush>
  </inkml:definitions>
  <inkml:trace contextRef="#ctx0" brushRef="#br0">157 31 2160 0 0,'1'0'491'0'0,"-1"-1"0"0"0,1 0 0 0 0,0-1 0 0 0,-1 1 0 0 0,1 0 0 0 0,-1 0 0 0 0,0 0 0 0 0,1 0 0 0 0,-1 0 0 0 0,0 0 0 0 0,1-1 0 0 0,-1 1 0 0 0,0 0 0 0 0,0 0 0 0 0,0 0 0 0 0,0-2 0 0 0,0 2-450 0 0,0 1 1 0 0,0 0-1 0 0,0-1 1 0 0,0 1 0 0 0,0-1-1 0 0,0 1 1 0 0,0 0-1 0 0,0-1 1 0 0,0 1 0 0 0,-1-1-1 0 0,1 1 1 0 0,0 0-1 0 0,0-1 1 0 0,0 1-1 0 0,0 0 1 0 0,0-1 0 0 0,-1 1-1 0 0,1 0 1 0 0,0-1-1 0 0,0 1 1 0 0,-1 0 0 0 0,1-1-1 0 0,0 1 1 0 0,0 0-1 0 0,-1 0 1 0 0,1-1 0 0 0,0 1-1 0 0,-1 0 1 0 0,1 0-1 0 0,-1-1 1 0 0,-2 1 3 0 0,2 0-27 0 0,0 0-9 0 0,-11 3 38 0 0,-9 7-6 0 0,-21 28 20 0 0,36-32-63 0 0,-3 5 14 0 0,-4 6 17 0 0,11-14-24 0 0,-2 2-2 0 0,2-2 6 0 0,-1-2 13 0 0,1 0 4 0 0,14 0 51 0 0,7 5-27 0 0,13 1-48 0 0,-8-11 13 0 0,-10-1-11 0 0,8-2-4 0 0,-7 10-16 0 0,-13-2 6 0 0,1-1-1 0 0,-4 0 9 0 0,-5 1-16 0 0,5 0 17 0 0,-13 11 14 0 0,0 1 1 0 0,0 0 0 0 0,-11 16-1 0 0,-6 7-29 0 0,18-22-2 0 0,5-6 16 0 0,1 1 0 0 0,-2-1-1 0 0,1-1 1 0 0,-10 7 0 0 0,9-13 102 0 0,9-1-52 0 0,11 1-11 0 0,4-1-22 0 0,-1 0-8 0 0,-7 0-6 0 0,-1 0 0 0 0,25 1 2 0 0,-5-1-2 0 0,-1-3 0 0 0,-10 1 0 0 0,16-3-108 0 0,12 12-186 0 0,-42-7 34 0 0</inkml:trace>
</inkml:ink>
</file>

<file path=ppt/ink/ink8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03:08.380"/>
    </inkml:context>
    <inkml:brush xml:id="br0">
      <inkml:brushProperty name="width" value="0.05" units="cm"/>
      <inkml:brushProperty name="height" value="0.05" units="cm"/>
    </inkml:brush>
  </inkml:definitions>
  <inkml:trace contextRef="#ctx0" brushRef="#br0">187 12 5545 0 0,'-2'-1'133'0'0,"0"0"1"0"0,1 0-1 0 0,-1-1 0 0 0,0 1 1 0 0,0 0-1 0 0,0 0 0 0 0,0 1 1 0 0,0-1-1 0 0,0 0 0 0 0,0 1 1 0 0,0-1-1 0 0,0 1 0 0 0,0-1 1 0 0,0 1-1 0 0,0 0 0 0 0,0 0 1 0 0,0 0-1 0 0,-1 0 0 0 0,1 1 0 0 0,0-1 1 0 0,0 0-1 0 0,0 1 0 0 0,0 0 1 0 0,0-1-1 0 0,0 1 0 0 0,0 0 1 0 0,0 0-1 0 0,-3 2 0 0 0,-2 1-152 0 0,1 1-1 0 0,-1-1 0 0 0,1 1 1 0 0,0 0-1 0 0,0 0 1 0 0,-7 10-1 0 0,-34 52 637 0 0,25-16-1283 0 0,20-48 483 0 0,-2-7 7 0 0</inkml:trace>
</inkml:ink>
</file>

<file path=ppt/ink/ink8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03:08.716"/>
    </inkml:context>
    <inkml:brush xml:id="br0">
      <inkml:brushProperty name="width" value="0.05" units="cm"/>
      <inkml:brushProperty name="height" value="0.05" units="cm"/>
    </inkml:brush>
  </inkml:definitions>
  <inkml:trace contextRef="#ctx0" brushRef="#br0">20 7 3833 0 0,'-6'-3'3779'0'0,"4"2"-3515"0"0,1 0-55 0 0,-2 0 580 0 0,3 1-761 0 0,0 0-1 0 0,0 0 1 0 0,0 0 0 0 0,-1 0 0 0 0,1 0 0 0 0,0-1-1 0 0,0 1 1 0 0,0 0 0 0 0,-1 0 0 0 0,1 0 0 0 0,0 0-1 0 0,0 0 1 0 0,0 0 0 0 0,-1 0 0 0 0,1 0 0 0 0,0 0-1 0 0,0 0 1 0 0,0 0 0 0 0,-1 0 0 0 0,1 0 0 0 0,0 0-1 0 0,0 0 1 0 0,0 0 0 0 0,0 1 0 0 0,-1-1 0 0 0,1 0-1 0 0,0 0 1 0 0,0 0 0 0 0,0 0 0 0 0,0 0 0 0 0,-1 0-1 0 0,1 0 1 0 0,0 1 0 0 0,0-1 0 0 0,0 0 0 0 0,0 0-1 0 0,0 0 1 0 0,-1 0 0 0 0,1 1 0 0 0,0-1 0 0 0,0 0-1 0 0,0 0 1 0 0,0 0 0 0 0,0 0 0 0 0,0 1 0 0 0,0 14 447 0 0,11 25-75 0 0,15-4-118 0 0,10 15-37 0 0,-23-18-1598 0 0,-13-32 1249 0 0,0-1 0 0 0,0 1 0 0 0,1 0 1 0 0,-1 0-1 0 0,0-1 0 0 0,0 1 0 0 0,1 0 0 0 0,-1 0 0 0 0,0-1 0 0 0,1 1 0 0 0,-1 0 0 0 0,0-1 1 0 0,1 1-1 0 0,-1 0 0 0 0,1-1 0 0 0,-1 1 0 0 0,1-1 0 0 0,-1 1 0 0 0,1-1 0 0 0,0 1 0 0 0</inkml:trace>
</inkml:ink>
</file>

<file path=ppt/ink/ink8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03:09.049"/>
    </inkml:context>
    <inkml:brush xml:id="br0">
      <inkml:brushProperty name="width" value="0.05" units="cm"/>
      <inkml:brushProperty name="height" value="0.05" units="cm"/>
    </inkml:brush>
  </inkml:definitions>
  <inkml:trace contextRef="#ctx0" brushRef="#br0">1 0 4073 0 0,'11'1'928'0'0,"-5"-1"-518"0"0,-3 0-68 0 0,0 0 102 0 0,-3 1-72 0 0,8 12 2148 0 0,-7-1-2349 0 0,2 7 78 0 0,2 0 4 0 0,5 9 174 0 0,-5-12-126 0 0,-2-10-258 0 0,0-1-1 0 0,0 0 1 0 0,0 0 0 0 0,0 0-1 0 0,1-1 1 0 0,0 1-1 0 0,0-1 1 0 0,6 5 0 0 0,-8-7-74 0 0,-1 0 0 0 0,1-1 0 0 0,-1 1 0 0 0,1-1 0 0 0,0 1 0 0 0,-1-1 1 0 0,1 0-1 0 0,0 0 0 0 0,0 0 0 0 0,0 0 0 0 0,0 0 0 0 0,0 0 0 0 0,0-1 1 0 0,1 1-1 0 0,-1-1 0 0 0,0 1 0 0 0,0-1 0 0 0,0 0 0 0 0,0 0 0 0 0,1 0 1 0 0,-1 0-1 0 0,0 0 0 0 0,0 0 0 0 0,3-1 0 0 0,0-2-309 0 0</inkml:trace>
</inkml:ink>
</file>

<file path=ppt/ink/ink8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03:09.399"/>
    </inkml:context>
    <inkml:brush xml:id="br0">
      <inkml:brushProperty name="width" value="0.05" units="cm"/>
      <inkml:brushProperty name="height" value="0.05" units="cm"/>
    </inkml:brush>
  </inkml:definitions>
  <inkml:trace contextRef="#ctx0" brushRef="#br0">1 0 4593 0 0,'6'14'4601'0'0,"-6"-8"-4577"0"0,1-1-16 0 0,-1-4 8 0 0</inkml:trace>
</inkml:ink>
</file>

<file path=ppt/ink/ink8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03:09.729"/>
    </inkml:context>
    <inkml:brush xml:id="br0">
      <inkml:brushProperty name="width" value="0.05" units="cm"/>
      <inkml:brushProperty name="height" value="0.05" units="cm"/>
    </inkml:brush>
  </inkml:definitions>
  <inkml:trace contextRef="#ctx0" brushRef="#br0">62 1 4129 0 0,'17'4'4328'0'0,"-4"-2"-3523"0"0,-12 2-779 0 0,0 1 0 0 0,-1 0 0 0 0,0 0 0 0 0,1 0 0 0 0,-2 0-1 0 0,0 8 1 0 0,-1 0-13 0 0,0-1-1 0 0,-1 0 1 0 0,-1 0-1 0 0,0 0 0 0 0,-6 12 1 0 0,5-15 15 0 0,1 1 1 0 0,-2-1 0 0 0,0 0-1 0 0,-7 9 1 0 0,7-10-16 0 0,-3 5-10 0 0,-7 24 141 0 0,15-36-129 0 0,1 1 1 0 0,0-1 0 0 0,-1 0-1 0 0,1 0 1 0 0,0 0-1 0 0,0 0 1 0 0,-1 0-1 0 0,1 0 1 0 0,0 0 0 0 0,0 1-1 0 0,0-1 1 0 0,1 0-1 0 0,-1 0 1 0 0,0 0-1 0 0,0 0 1 0 0,1 0 0 0 0,-1 0-1 0 0,0 0 1 0 0,1 0-1 0 0,-1 0 1 0 0,1 0 0 0 0,-1 0-1 0 0,1 0 1 0 0,0 0-1 0 0,-1 0 1 0 0,1 0-1 0 0,0 0 1 0 0,0-1 0 0 0,0 1-1 0 0,-1 0 1 0 0,1 0-1 0 0,0-1 1 0 0,0 1 0 0 0,0-1-1 0 0,0 1 1 0 0,0-1-1 0 0,0 1 1 0 0,2 0-1 0 0,3 0 50 0 0,0-1 0 0 0,0 1-1 0 0,0-1 1 0 0,0 0-1 0 0,0-1 1 0 0,7 0 0 0 0,6-1-190 0 0,42-1-2028 0 0,-51 4-1801 0 0</inkml:trace>
</inkml:ink>
</file>

<file path=ppt/ink/ink8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03:11.330"/>
    </inkml:context>
    <inkml:brush xml:id="br0">
      <inkml:brushProperty name="width" value="0.05" units="cm"/>
      <inkml:brushProperty name="height" value="0.05" units="cm"/>
    </inkml:brush>
  </inkml:definitions>
  <inkml:trace contextRef="#ctx0" brushRef="#br0">1 21 4081 0 0,'4'2'691'0'0,"0"0"1"0"0,0 0-1 0 0,1-1 1 0 0,-1 1-1 0 0,0-1 1 0 0,1 0-1 0 0,6 0 1 0 0,54-2-1125 0 0,-53-1 864 0 0,83-8-1542 0 0,-86 5 473 0 0,-6-3-189 0 0,-3 1 257 0 0</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19:05:54.510"/>
    </inkml:context>
    <inkml:brush xml:id="br0">
      <inkml:brushProperty name="width" value="0.05" units="cm"/>
      <inkml:brushProperty name="height" value="0.05" units="cm"/>
    </inkml:brush>
  </inkml:definitions>
  <inkml:trace contextRef="#ctx0" brushRef="#br0">0 227 4385 0 0,'13'-23'6119'0'0,"-3"1"-5601"0"0,8 1-344 0 0,59-41 179 0 0,-36 35-65 0 0,-12 10-98 0 0,4-4-1 0 0,-28 17-142 0 0,0 0 1 0 0,0 1 0 0 0,0 0-1 0 0,1 0 1 0 0,0 0 0 0 0,-1 0-1 0 0,1 1 1 0 0,0 0-1 0 0,10-2 1 0 0,-13 3-40 0 0,0 1 0 0 0,-1-1 0 0 0,1 1 0 0 0,0 0 0 0 0,-1 0 0 0 0,1 0 0 0 0,0 0 0 0 0,-1 0 0 0 0,1 0 0 0 0,0 1 0 0 0,-1-1 0 0 0,1 1 0 0 0,0 0 0 0 0,-1 0 0 0 0,1 0 0 0 0,-1 0 0 0 0,1 0 0 0 0,1 2 0 0 0,-2-1-5 0 0,-1 0-1 0 0,1 0 0 0 0,-1 0 1 0 0,0 0-1 0 0,0 0 0 0 0,0 0 0 0 0,0 0 1 0 0,0 1-1 0 0,0-1 0 0 0,0 0 1 0 0,-1 1-1 0 0,0-1 0 0 0,1 1 1 0 0,-1-1-1 0 0,0 0 0 0 0,0 1 1 0 0,0-1-1 0 0,0 1 0 0 0,-1-1 0 0 0,1 1 1 0 0,-1-1-1 0 0,0 3 0 0 0,-5 13 9 0 0,0 0-1 0 0,0-1 1 0 0,-2 0-1 0 0,0 0 0 0 0,-20 28 1 0 0,2-1 8 0 0,14-24-17 0 0,-9 9 11 0 0,14-19-4 0 0,-1 0 0 0 0,2 1 0 0 0,-1 0 0 0 0,1 0 0 0 0,-5 15 0 0 0,9-16-1 0 0,0-1 0 0 0,0 1 0 0 0,1 0 1 0 0,0 11-1 0 0,-1 9 3 0 0,2-26-70 0 0,0 1-1 0 0,1-1 1 0 0,0 1-1 0 0,0 0 1 0 0,0-1-1 0 0,0 0 0 0 0,1 1 1 0 0,0-1-1 0 0,0 0 1 0 0,0 0-1 0 0,0 0 1 0 0,0 0-1 0 0,1 0 1 0 0,0 0-1 0 0,0-1 1 0 0,0 1-1 0 0,0-1 1 0 0,0 0-1 0 0,1 0 1 0 0,0 0-1 0 0,-1 0 1 0 0,1-1-1 0 0,0 0 1 0 0,0 1-1 0 0,1-1 1 0 0,-1-1-1 0 0,0 1 0 0 0,1-1 1 0 0,8 2-1 0 0,9-4-1399 0 0,-3-1-3091 0 0</inkml:trace>
</inkml:ink>
</file>

<file path=ppt/ink/ink8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03:11.666"/>
    </inkml:context>
    <inkml:brush xml:id="br0">
      <inkml:brushProperty name="width" value="0.05" units="cm"/>
      <inkml:brushProperty name="height" value="0.05" units="cm"/>
    </inkml:brush>
  </inkml:definitions>
  <inkml:trace contextRef="#ctx0" brushRef="#br0">104 37 4561 0 0,'-104'-36'5885'0'0,"142"36"-5559"0"0,19 3-114 0 0,4 6-58 0 0,-35-2-84 0 0,-12-2-10 0 0,-4-3-179 0 0,2-1-224 0 0,-2-1-51 0 0,-6-1 313 0 0,8 0-27 0 0,-5 2-1378 0 0</inkml:trace>
</inkml:ink>
</file>

<file path=ppt/ink/ink8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03:12.157"/>
    </inkml:context>
    <inkml:brush xml:id="br0">
      <inkml:brushProperty name="width" value="0.05" units="cm"/>
      <inkml:brushProperty name="height" value="0.05" units="cm"/>
    </inkml:brush>
  </inkml:definitions>
  <inkml:trace contextRef="#ctx0" brushRef="#br0">187 102 4625 0 0,'-3'-2'3465'0'0,"2"2"-2528"0"0,-1 1-512 0 0,0 0-451 0 0,-2 0 327 0 0,0-1-253 0 0,0 1 0 0 0,0 0 0 0 0,0 0 0 0 0,1 0-1 0 0,-1 0 1 0 0,0 1 0 0 0,1-1 0 0 0,-1 1 0 0 0,1 0-1 0 0,-6 4 1 0 0,-8 6-22 0 0,6-3-15 0 0,-1 0 32 0 0,5-4 18 0 0,1-1 41 0 0,1 0 0 0 0,0 0-1 0 0,0 1 1 0 0,0 0 0 0 0,-6 9-1 0 0,4-5 19 0 0,1 1-1 0 0,0 0 0 0 0,0 1 1 0 0,-6 18-1 0 0,8-13-10 0 0,2-6-42 0 0,1-3-52 0 0,2 2 39 0 0,2 1 10 0 0,5 4-8 0 0,-6-11-58 0 0,-1 0 11 0 0,1 0 1 0 0,0 0-1 0 0,0 0 0 0 0,0 0 1 0 0,0 0-1 0 0,0-1 0 0 0,1 1 1 0 0,-1-1-1 0 0,1 1 0 0 0,-1-1 1 0 0,1 0-1 0 0,0 0 0 0 0,0 0 1 0 0,0-1-1 0 0,0 1 0 0 0,1-1 1 0 0,-1 1-1 0 0,4 0 1 0 0,-2-2 6 0 0,0 1 1 0 0,0-1-1 0 0,0-1 1 0 0,0 1 0 0 0,1-1-1 0 0,-1 1 1 0 0,0-2-1 0 0,0 1 1 0 0,0 0 0 0 0,-1-1-1 0 0,1 0 1 0 0,5-3-1 0 0,5-2 10 0 0,-1-2-1 0 0,26-18 0 0 0,-1 0 29 0 0,-33 23-46 0 0,-1 0 0 0 0,0 0 0 0 0,0 0 1 0 0,0-1-1 0 0,-1 0 0 0 0,1 1 0 0 0,-1-2 0 0 0,0 1 1 0 0,-1 0-1 0 0,1-1 0 0 0,-1 0 0 0 0,0 0 0 0 0,-1 0 1 0 0,1 0-1 0 0,-1 0 0 0 0,0 0 0 0 0,-1-1 0 0 0,1 1 1 0 0,-1 0-1 0 0,-1-1 0 0 0,1 1 0 0 0,-1-1 0 0 0,0 0 1 0 0,-1 1-1 0 0,1-1 0 0 0,-1 1 0 0 0,-1-1 1 0 0,1 1-1 0 0,-1 0 0 0 0,-4-11 0 0 0,3 11 17 0 0,0 0 0 0 0,-1 0 0 0 0,0 0 0 0 0,0 0 0 0 0,0 1 0 0 0,-5-6 0 0 0,3 6-1 0 0,1-1 0 0 0,0 1 0 0 0,-1 1 1 0 0,0-1-1 0 0,0 1 0 0 0,-1 0 0 0 0,1 1 0 0 0,-1-1 0 0 0,0 1 0 0 0,1 1 0 0 0,-2-1 0 0 0,-11-2 1 0 0,14 4-133 0 0,1 1 0 0 0,0 0 0 0 0,-1 0 0 0 0,1 0 1 0 0,0 1-1 0 0,-1-1 0 0 0,1 1 0 0 0,0 0 0 0 0,0 0 1 0 0,-1 0-1 0 0,1 1 0 0 0,0-1 0 0 0,0 1 0 0 0,1 0 1 0 0,-1 1-1 0 0,0-1 0 0 0,1 0 0 0 0,-1 1 0 0 0,1 0 0 0 0,0 0 1 0 0,0 0-1 0 0,0 0 0 0 0,-4 5 0 0 0,-4 10-444 0 0</inkml:trace>
</inkml:ink>
</file>

<file path=ppt/ink/ink8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03:18.971"/>
    </inkml:context>
    <inkml:brush xml:id="br0">
      <inkml:brushProperty name="width" value="0.05" units="cm"/>
      <inkml:brushProperty name="height" value="0.05" units="cm"/>
    </inkml:brush>
  </inkml:definitions>
  <inkml:trace contextRef="#ctx0" brushRef="#br0">226 36 3937 0 0,'22'-9'2405'0'0,"-14"6"-909"0"0,-10 1-1058 0 0,0 0-11 0 0,-2-2 355 0 0,-1-1-74 0 0,-6-6 1246 0 0,1 11-1642 0 0,-2 3-103 0 0,-22 12-172 0 0,30-13-10 0 0,-26 12 16 0 0,1 2-1 0 0,-53 39 1 0 0,51-27 158 0 0,47-28-179 0 0,0 0 0 0 0,0 0-1 0 0,0-2 1 0 0,25-4-1 0 0,42-3-9 0 0,-80 8-3 0 0,3 2-7 0 0,-6 4 6 0 0,-2-2-6 0 0,-1 2-2 0 0,-2-1-2 0 0,-4 2-2 0 0,-9 6 4 0 0,7-4 2 0 0,-3 3 3 0 0,0 1 0 0 0,0 1 0 0 0,-17 21-1 0 0,-19 11 30 0 0,46-39-34 0 0,2-5 0 0 0,1 0 1 0 0,0 0-1 0 0,0 1 0 0 0,0-1 1 0 0,-1 1-1 0 0,1-1 0 0 0,0 1 1 0 0,1-1-1 0 0,-1 1 0 0 0,0-1 1 0 0,0 1-1 0 0,1 0 0 0 0,-1 0 1 0 0,1-1-1 0 0,-1 1 0 0 0,1 0 1 0 0,0 0-1 0 0,0-1 0 0 0,0 1 1 0 0,0 0-1 0 0,0 0 0 0 0,0 0 1 0 0,1 3-1 0 0,2-3 2 0 0,0-1 0 0 0,0 1-1 0 0,0 0 1 0 0,0-1 0 0 0,0 0 0 0 0,1 0 0 0 0,-1 0 0 0 0,0 0-1 0 0,1-1 1 0 0,-1 1 0 0 0,0-1 0 0 0,8 0 0 0 0,11-1 19 0 0,1-1 1 0 0,41-11-1 0 0,-20 4 0 0 0,-30 7-13 0 0,19-3 54 0 0,-18 3 1 0 0,-30 7-22 0 0,-6 10-769 0 0,5-1-1709 0 0,10-9 1767 0 0,5 1-151 0 0,3 1-1080 0 0</inkml:trace>
</inkml:ink>
</file>

<file path=ppt/ink/ink8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03:19.920"/>
    </inkml:context>
    <inkml:brush xml:id="br0">
      <inkml:brushProperty name="width" value="0.05" units="cm"/>
      <inkml:brushProperty name="height" value="0.05" units="cm"/>
    </inkml:brush>
  </inkml:definitions>
  <inkml:trace contextRef="#ctx0" brushRef="#br0">9 39 5241 0 0,'-1'0'2382'0'0,"-4"-3"847"0"0,2 3-2324 0 0,5 9-835 0 0,1 1 1 0 0,0-1-1 0 0,0 0 0 0 0,1 0 1 0 0,5 10-1 0 0,-8-17-64 0 0,3 8 16 0 0,4 7 12 0 0,3-1 28 0 0,1-7-16 0 0,10-2 48 0 0,-17-6-70 0 0,-1-1-10 0 0,0 0 1 0 0,-1 0 0 0 0,1 0-1 0 0,0 0 1 0 0,0 0 0 0 0,0-1-1 0 0,-1 0 1 0 0,1 0 0 0 0,0 0-1 0 0,0 0 1 0 0,-1 0 0 0 0,1-1-1 0 0,-1 0 1 0 0,1 0 0 0 0,-1 0-1 0 0,0 0 1 0 0,0 0 0 0 0,0 0-1 0 0,0-1 1 0 0,0 0 0 0 0,0 1-1 0 0,3-7 1 0 0,-2 5-6 0 0,-1-1 1 0 0,1 0-1 0 0,-1 0 0 0 0,0 0 1 0 0,-1 0-1 0 0,1 0 0 0 0,-1-1 1 0 0,2-6-1 0 0,-3-22 39 0 0,-5 24-36 0 0,-10-1-1 0 0,6 5-16 0 0,4 2-4 0 0,-2-4-20 0 0,17 38 331 0 0,6 36-119 0 0,-9-36-53 0 0,4 14-11 0 0,0-1-44 0 0,-6-24-59 0 0,-1 1 0 0 0,-1 0 0 0 0,0 0 0 0 0,-2 1 0 0 0,-1-1-1 0 0,-1 30 1 0 0,0-46-10 0 0,-1-1-1 0 0,0 0 0 0 0,0 0 0 0 0,0 0 0 0 0,0 1 1 0 0,-1-1-1 0 0,1-1 0 0 0,-1 1 0 0 0,0 0 0 0 0,0 0 1 0 0,0-1-1 0 0,0 1 0 0 0,0-1 0 0 0,0 1 0 0 0,-1-1 1 0 0,0 0-1 0 0,1 0 0 0 0,-1 0 0 0 0,0 0 1 0 0,0-1-1 0 0,0 1 0 0 0,0-1 0 0 0,0 1 0 0 0,0-1 1 0 0,0 0-1 0 0,-5 1 0 0 0,3-1 0 0 0,0 0 0 0 0,1-1-1 0 0,-1 1 1 0 0,0-1 0 0 0,0 0 0 0 0,0 0-1 0 0,0 0 1 0 0,1-1 0 0 0,-1 1 0 0 0,0-1 0 0 0,0 0-1 0 0,1-1 1 0 0,-1 1 0 0 0,1-1 0 0 0,-1 0-1 0 0,1 0 1 0 0,-7-4 0 0 0,8 3-3 0 0,0 1 1 0 0,0-1-1 0 0,1 0 0 0 0,-1 1 1 0 0,0-1-1 0 0,1-1 0 0 0,0 1 0 0 0,0 0 1 0 0,0 0-1 0 0,0-1 0 0 0,0 1 1 0 0,1-1-1 0 0,-1 0 0 0 0,1 1 1 0 0,0-1-1 0 0,0 0 0 0 0,1 0 0 0 0,-1 1 1 0 0,1-1-1 0 0,0 0 0 0 0,0 0 1 0 0,0 0-1 0 0,0 0 0 0 0,1 0 1 0 0,0-4-1 0 0,1 4-3 0 0,-1 0-1 0 0,0 0 1 0 0,1 1 0 0 0,0-1 0 0 0,-1 1 0 0 0,2-1-1 0 0,-1 1 1 0 0,4-5 0 0 0,17-11-19 0 0,28-7 36 0 0,-46 24-101 0 0,0 0 0 0 0,0 1 0 0 0,0-1 0 0 0,1 1 0 0 0,-1 0 0 0 0,0 1 0 0 0,1-1 0 0 0,-1 1 0 0 0,0 0 0 0 0,0 1 0 0 0,1-1 0 0 0,-1 1-1 0 0,9 2 1 0 0</inkml:trace>
</inkml:ink>
</file>

<file path=ppt/ink/ink8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03:20.266"/>
    </inkml:context>
    <inkml:brush xml:id="br0">
      <inkml:brushProperty name="width" value="0.05" units="cm"/>
      <inkml:brushProperty name="height" value="0.05" units="cm"/>
    </inkml:brush>
  </inkml:definitions>
  <inkml:trace contextRef="#ctx0" brushRef="#br0">61 1 4737 0 0,'-7'1'1980'0'0,"-16"6"1057"0"0,15-3-2469 0 0,4 0-229 0 0,-8 20 640 0 0,6 22-521 0 0,9 31-241 0 0,-3-76-209 0 0,8 59 236 0 0,-4-46-122 0 0,-1-5-95 0 0,-3-6-1 0 0,1 0 1 0 0,0 0-1 0 0,0 0 0 0 0,0 0 1 0 0,0 0-1 0 0,1-1 0 0 0,-1 1 0 0 0,1 0 1 0 0,0-1-1 0 0,2 4 0 0 0,-3-6 28 0 0,3-1 38 0 0,9 1-54 0 0,41-7-26 0 0,-39 1-36 0 0,-12 4-146 0 0,0-1 0 0 0,-1 1 0 0 0,1-1 0 0 0,0 1 0 0 0,-1-1 0 0 0,0 0-1 0 0,1 0 1 0 0,-1 0 0 0 0,0 0 0 0 0,-1 0 0 0 0,1 0 0 0 0,0-1-1 0 0,-1 1 1 0 0,0-1 0 0 0,0 1 0 0 0,1-5 0 0 0,-1-6-913 0 0</inkml:trace>
</inkml:ink>
</file>

<file path=ppt/ink/ink8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03:20.621"/>
    </inkml:context>
    <inkml:brush xml:id="br0">
      <inkml:brushProperty name="width" value="0.05" units="cm"/>
      <inkml:brushProperty name="height" value="0.05" units="cm"/>
    </inkml:brush>
  </inkml:definitions>
  <inkml:trace contextRef="#ctx0" brushRef="#br0">6 8 4521 0 0,'-6'-6'4697'0'0,"8"5"-3657"0"0,-2 4-2312 0 0</inkml:trace>
</inkml:ink>
</file>

<file path=ppt/ink/ink8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03:20.983"/>
    </inkml:context>
    <inkml:brush xml:id="br0">
      <inkml:brushProperty name="width" value="0.05" units="cm"/>
      <inkml:brushProperty name="height" value="0.05" units="cm"/>
    </inkml:brush>
  </inkml:definitions>
  <inkml:trace contextRef="#ctx0" brushRef="#br0">43 1 6185 0 0,'0'1'676'0'0,"-2"11"4527"0"0,1-5-4754 0 0,0-3-514 0 0,-3 4 85 0 0,-18 50 167 0 0,12-14-61 0 0,7-18-88 0 0,3-10-39 0 0,3 10-62 0 0,-4-27-801 0 0</inkml:trace>
</inkml:ink>
</file>

<file path=ppt/ink/ink8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03:21.317"/>
    </inkml:context>
    <inkml:brush xml:id="br0">
      <inkml:brushProperty name="width" value="0.05" units="cm"/>
      <inkml:brushProperty name="height" value="0.05" units="cm"/>
    </inkml:brush>
  </inkml:definitions>
  <inkml:trace contextRef="#ctx0" brushRef="#br0">0 1 4457 0 0,'6'0'6985'0'0,"11"25"-5938"0"0,116 162-480 0 0,-130-184-851 0 0,-1 0-1 0 0,1 1 1 0 0,0-1-1 0 0,0 0 1 0 0,0-1-1 0 0,0 1 1 0 0,0-1-1 0 0,1 1 1 0 0,-1-1-1 0 0,1 0 1 0 0,0 0-1 0 0,-1 0 1 0 0,1-1-1 0 0,0 1 1 0 0,8 1-1 0 0,-4-4-3698 0 0</inkml:trace>
</inkml:ink>
</file>

<file path=ppt/ink/ink8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03:21.655"/>
    </inkml:context>
    <inkml:brush xml:id="br0">
      <inkml:brushProperty name="width" value="0.05" units="cm"/>
      <inkml:brushProperty name="height" value="0.05" units="cm"/>
    </inkml:brush>
  </inkml:definitions>
  <inkml:trace contextRef="#ctx0" brushRef="#br0">59 196 5801 0 0,'4'8'5811'0'0,"-4"-3"-5447"0"0,0 0-311 0 0,2 1-75 0 0,-1 0 0 0 0,1-1 0 0 0,0 1 0 0 0,0-1 0 0 0,1 1-1 0 0,-1-1 1 0 0,1 0 0 0 0,1 0 0 0 0,-1 0 0 0 0,1 0 0 0 0,-1-1 0 0 0,1 0-1 0 0,1 1 1 0 0,-1-1 0 0 0,0 0 0 0 0,1-1 0 0 0,0 1 0 0 0,0-1 0 0 0,0 0-1 0 0,0-1 1 0 0,1 1 0 0 0,-1-1 0 0 0,1 0 0 0 0,-1 0 0 0 0,1 0 0 0 0,0-1 0 0 0,0 0-1 0 0,0 0 1 0 0,10 0 0 0 0,-7-3-650 0 0,-5-2-427 0 0</inkml:trace>
  <inkml:trace contextRef="#ctx0" brushRef="#br0" timeOffset="1">0 10 5009 0 0,'17'3'5017'0'0,"-14"-3"-4969"0"0,-6-3-24 0 0,3 2-8 0 0,0 0 8 0 0,0 0 16 0 0,0 0-24 0 0,0-1 0 0 0,0 1 0 0 0,0 0 72 0 0,0 0 40 0 0</inkml:trace>
</inkml:ink>
</file>

<file path=ppt/ink/ink8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03:24.316"/>
    </inkml:context>
    <inkml:brush xml:id="br0">
      <inkml:brushProperty name="width" value="0.05" units="cm"/>
      <inkml:brushProperty name="height" value="0.05" units="cm"/>
    </inkml:brush>
  </inkml:definitions>
  <inkml:trace contextRef="#ctx0" brushRef="#br0">1 2 1416 0 0,'0'0'4633'0'0,"39"4"-1628"0"0,-20-4-2866 0 0,85-4 694 0 0,-54 3-514 0 0,-21 10-3037 0 0</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19:05:54.843"/>
    </inkml:context>
    <inkml:brush xml:id="br0">
      <inkml:brushProperty name="width" value="0.05" units="cm"/>
      <inkml:brushProperty name="height" value="0.05" units="cm"/>
    </inkml:brush>
  </inkml:definitions>
  <inkml:trace contextRef="#ctx0" brushRef="#br0">202 6 5401 0 0,'1'8'5573'0'0,"-1"2"-5703"0"0,-6-4 266 0 0,-7 6-99 0 0,4 0 12 0 0,0 0 0 0 0,-1-1 0 0 0,0 0 0 0 0,-20 16 1 0 0,-14 15 177 0 0,36-35-153 0 0,1 1-1 0 0,0 0 0 0 0,1 0 1 0 0,0 1-1 0 0,0 0 0 0 0,1 0 1 0 0,0 0-1 0 0,1 1 0 0 0,-1 0 1 0 0,2-1-1 0 0,-4 16 0 0 0,6-19-40 0 0,0 1-1 0 0,1-1 0 0 0,0 1 1 0 0,0-1-1 0 0,0 1 1 0 0,1-1-1 0 0,0 1 1 0 0,0-1-1 0 0,1 0 0 0 0,2 9 1 0 0,0-7-8 0 0,-1 0 0 0 0,1 0-1 0 0,1-1 1 0 0,0 1 0 0 0,5 7 0 0 0,-6-11-17 0 0,-1 0 1 0 0,1-1-1 0 0,0 1 0 0 0,0-1 1 0 0,0 0-1 0 0,1 0 0 0 0,-1 0 1 0 0,1 0-1 0 0,0-1 0 0 0,0 0 1 0 0,-1 0-1 0 0,1 0 0 0 0,0 0 1 0 0,1-1-1 0 0,-1 0 0 0 0,7 1 1 0 0,48-1 62 0 0,-20-4-59 0 0,-29 1-1 0 0,0-1-1 0 0,0 0 0 0 0,0-1 0 0 0,0 1 1 0 0,-1-2-1 0 0,0 0 0 0 0,0 0 0 0 0,0-1 1 0 0,0 0-1 0 0,-1-1 0 0 0,0 0 0 0 0,0 0 1 0 0,-1-1-1 0 0,0 0 0 0 0,-1 0 0 0 0,1-1 1 0 0,-1 0-1 0 0,6-12 0 0 0,-11 18-6 0 0,-1-1 1 0 0,1 0-1 0 0,-1 1 0 0 0,1-1 0 0 0,-1 0 0 0 0,0 0 0 0 0,-1 0 1 0 0,1 0-1 0 0,-1 0 0 0 0,0 0 0 0 0,0 0 0 0 0,0 0 0 0 0,-1-5 1 0 0,-11-30 22 0 0,8 30-30 0 0,-7-14-28 0 0,-4-10-62 0 0,-10-15-90 0 0,4 16 82 0 0,18 27 114 0 0,-19-30-966 0 0,22 34 865 0 0,-1-1 0 0 0,0 0 0 0 0,1 1 0 0 0,-1-1 0 0 0,1 1 0 0 0,-1-1 0 0 0,1 0 0 0 0,0 1 0 0 0,-1-1 0 0 0,1 0 0 0 0,0 1 0 0 0,0-1 0 0 0,0 0 0 0 0,0 1 0 0 0,1-1 0 0 0,-1 0 0 0 0,0 1 0 0 0,1-1 0 0 0,-1 1 0 0 0,1-1 0 0 0,0-1 0 0 0,7-3-1261 0 0</inkml:trace>
</inkml:ink>
</file>

<file path=ppt/ink/ink8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03:25.521"/>
    </inkml:context>
    <inkml:brush xml:id="br0">
      <inkml:brushProperty name="width" value="0.05" units="cm"/>
      <inkml:brushProperty name="height" value="0.05" units="cm"/>
    </inkml:brush>
  </inkml:definitions>
  <inkml:trace contextRef="#ctx0" brushRef="#br0">189 0 4241 0 0,'-11'4'2649'0'0,"4"-2"-1390"0"0,2-1-609 0 0,0 0-206 0 0,2-1-285 0 0,-1 1-104 0 0,1-1 0 0 0,-1 0 0 0 0,1 1 0 0 0,-1 0-1 0 0,1 0 1 0 0,0 0 0 0 0,-1 0 0 0 0,1 0 0 0 0,0 1 0 0 0,-1 0 0 0 0,1-1 0 0 0,0 1-1 0 0,-3 3 1 0 0,2-2 13 0 0,0 0 0 0 0,-1-1 0 0 0,1 1 0 0 0,-1-1-1 0 0,0 0 1 0 0,0 0 0 0 0,-7 2 0 0 0,0 2-9 0 0,2 1 9 0 0,6-6-40 0 0,1-1-12 0 0,-1 0 3 0 0,-1 0-16 0 0,2 1-1 0 0,-2 0-2 0 0,1 3-2 0 0,2 0 7 0 0,0-1-1 0 0,1 1 1 0 0,-1 0-1 0 0,1-1 1 0 0,-1 1-1 0 0,1 0 1 0 0,0 0-1 0 0,1 0 1 0 0,-1 0-1 0 0,1 0 1 0 0,0 0-1 0 0,0 8 1 0 0,5 27 68 0 0,1-13-15 0 0,1 4 13 0 0,-4-11-24 0 0,1 34 110 0 0,-5 92 0 0 0,-1-5-60 0 0,3-137-82 0 0,-1-1 0 0 0,0 1 0 0 0,0 0 0 0 0,1 0-1 0 0,0-1 1 0 0,0 1 0 0 0,-1 0 0 0 0,1 0 0 0 0,1-1 0 0 0,-1 1 0 0 0,0-1-1 0 0,1 1 1 0 0,-1-1 0 0 0,1 0 0 0 0,0 0 0 0 0,0 1 0 0 0,0-1 0 0 0,0 0-1 0 0,0-1 1 0 0,0 1 0 0 0,0 0 0 0 0,1-1 0 0 0,-1 1 0 0 0,1-1 0 0 0,-1 0-1 0 0,1 1 1 0 0,-1-1 0 0 0,1 0 0 0 0,0-1 0 0 0,-1 1 0 0 0,1 0 0 0 0,0-1-1 0 0,0 0 1 0 0,0 0 0 0 0,2 0 0 0 0,8-4 505 0 0,-10 2-506 0 0,0 1 0 0 0,0 0 0 0 0,-1 0 0 0 0,1 0-1 0 0,0 0 1 0 0,0 0 0 0 0,0 0 0 0 0,0 1-1 0 0,0-1 1 0 0,4 1 0 0 0,5 2-7 0 0,8 0 12 0 0,-5-2-2 0 0,5-6 16 0 0,-13 3-48 0 0,4-4 128 0 0,-8 1-536 0 0,-3 2 13 0 0,0 3 56 0 0</inkml:trace>
</inkml:ink>
</file>

<file path=ppt/ink/ink8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03:26.355"/>
    </inkml:context>
    <inkml:brush xml:id="br0">
      <inkml:brushProperty name="width" value="0.05" units="cm"/>
      <inkml:brushProperty name="height" value="0.05" units="cm"/>
    </inkml:brush>
  </inkml:definitions>
  <inkml:trace contextRef="#ctx0" brushRef="#br0">2 25 3985 0 0,'-1'-3'3967'0'0,"2"3"-3792"0"0,0 1 69 0 0,0 1 936 0 0,14 23-968 0 0,5 6-15 0 0,14 26 79 0 0,-32-54-260 0 0,-1-1 1 0 0,0 0 0 0 0,1 0 0 0 0,-1 0 0 0 0,1 0 0 0 0,0 0 0 0 0,0 0 0 0 0,0 0 0 0 0,0 0 0 0 0,0-1 0 0 0,0 1 0 0 0,0-1 0 0 0,0 0 0 0 0,0 0 0 0 0,1 1 0 0 0,-1-1 0 0 0,1-1-1 0 0,-1 1 1 0 0,1 0 0 0 0,-1-1 0 0 0,4 1 0 0 0,-1-1-10 0 0,0 0 0 0 0,-1 0 0 0 0,1 0 0 0 0,0-1-1 0 0,0 0 1 0 0,-1 0 0 0 0,1 0 0 0 0,0-1 0 0 0,-1 0-1 0 0,0 0 1 0 0,6-2 0 0 0,-3 0-273 0 0,0-1 0 0 0,0 1-1 0 0,-1-1 1 0 0,1-1 0 0 0,-1 1-1 0 0,7-8 1 0 0,-10 9-231 0 0,0 1 0 0 0,-1 0 1 0 0,1-1-1 0 0,-1 0 0 0 0,1 0 0 0 0,-1 0 0 0 0,0 0 0 0 0,-1 0 0 0 0,1 0 1 0 0,1-8-1 0 0,-2-4-730 0 0,-4-11 814 0 0,-4 12 3258 0 0,0 9 1311 0 0,2 5-3350 0 0,1 2-552 0 0,1-1-61 0 0,-6 7 159 0 0,-3 20-143 0 0,5 0-174 0 0,6-21 7 0 0,0 21 155 0 0,-1-6-99 0 0,0-14-65 0 0,0 0 0 0 0,1-1 0 0 0,0 1 0 0 0,0 0 0 0 0,1 0 0 0 0,0 0 0 0 0,0 0 0 0 0,0 0 0 0 0,3 8 0 0 0,15 70 242 0 0,-12-59-179 0 0,-4-19-73 0 0,0-1 1 0 0,1 0-1 0 0,-1 0 0 0 0,1-1 1 0 0,1 1-1 0 0,-1 0 0 0 0,1-1 0 0 0,4 6 1 0 0,-2-5-4 0 0,-2 1 1 0 0,1 0 0 0 0,-1 0-1 0 0,0 0 1 0 0,4 11 0 0 0,19 34 25 0 0,-4-7-2 0 0,-13-16-2 0 0,-10-23-22 0 0,-3 0 10 0 0,0-4 27 0 0,0-2 12 0 0,-19 4-20 0 0,-4 9-19 0 0,23-11-27 0 0,-1 0 0 0 0,1-1 1 0 0,0 1-1 0 0,-1-1 0 0 0,1 1 0 0 0,-1-1 1 0 0,1 0-1 0 0,-7 1 0 0 0,8-2 3 0 0,-1 0 1 0 0,1-1-1 0 0,-1 1 0 0 0,1 0 0 0 0,-1-1 0 0 0,1 1 0 0 0,-1-1 0 0 0,1 0 0 0 0,-1 0 1 0 0,-2-1-1 0 0,-26-19 28 0 0,23 14-26 0 0,1 1 0 0 0,0-1 0 0 0,0-1 0 0 0,1 1 0 0 0,-6-10 0 0 0,10 14-6 0 0,0 0 1 0 0,0 0-1 0 0,1 0 1 0 0,-1 0-1 0 0,1-1 1 0 0,0 1-1 0 0,0 0 1 0 0,0-1-1 0 0,0 1 1 0 0,1-1-1 0 0,-1 1 1 0 0,1-7-1 0 0,1 8-1 0 0,-1 0 0 0 0,1-1 0 0 0,-1 1 0 0 0,1 0 0 0 0,0 0 0 0 0,0 0 0 0 0,0 0 0 0 0,0 0 0 0 0,0 0 0 0 0,0 0 0 0 0,1 0 0 0 0,-1 1 0 0 0,1-1 0 0 0,-1 0 0 0 0,1 1 0 0 0,0-1 0 0 0,0 1 0 0 0,-1-1 0 0 0,1 1 0 0 0,0 0 0 0 0,4-2 0 0 0,18-10 3 0 0,25-11-38 0 0,-9 20 24 0 0,-12 9 10 0 0,6 0-15 0 0,-23-1-10 0 0,-5 2 146 0 0,1-1-209 0 0,-3-2-186 0 0,4-1-763 0 0,-9-2 554 0 0,0 0-221 0 0</inkml:trace>
</inkml:ink>
</file>

<file path=ppt/ink/ink8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03:26.786"/>
    </inkml:context>
    <inkml:brush xml:id="br0">
      <inkml:brushProperty name="width" value="0.05" units="cm"/>
      <inkml:brushProperty name="height" value="0.05" units="cm"/>
    </inkml:brush>
  </inkml:definitions>
  <inkml:trace contextRef="#ctx0" brushRef="#br0">2 72 4545 0 0,'-1'0'4414'0'0,"1"-4"-4255"0"0,0 3 108 0 0,4-7 798 0 0,3 4-728 0 0,6-1-138 0 0,25-1-401 0 0,-30 5 336 0 0,86-27-143 0 0,-71 20-224 0 0,-20 7 89 0 0,1-1 1 0 0,-1 1 0 0 0,1 0-1 0 0,-1 1 1 0 0,1-1 0 0 0,-1 1 0 0 0,1-1-1 0 0,4 1 1 0 0,2 1-4154 0 0</inkml:trace>
</inkml:ink>
</file>

<file path=ppt/ink/ink8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03:28.940"/>
    </inkml:context>
    <inkml:brush xml:id="br0">
      <inkml:brushProperty name="width" value="0.05" units="cm"/>
      <inkml:brushProperty name="height" value="0.05" units="cm"/>
    </inkml:brush>
  </inkml:definitions>
  <inkml:trace contextRef="#ctx0" brushRef="#br0">8 1 7626 0 0,'0'0'1403'0'0,"-2"0"102"0"0,0 0-1202 0 0,-2 3-210 0 0,6 0-32 0 0,10 3-65 0 0,-3-2 13 0 0,0 1-13 0 0,-5-3 5 0 0,1 1 0 0 0,-1 0 0 0 0,1-1 1 0 0,0 0-1 0 0,0 0 0 0 0,0 0 0 0 0,0-1 1 0 0,0 0-1 0 0,0 0 0 0 0,0 0 0 0 0,1 0 0 0 0,7-1 1 0 0,10 0-715 0 0,-14 0 652 0 0,3-1-66 0 0,-4 0 43 0 0,4-2-104 0 0,3 0-301 0 0</inkml:trace>
</inkml:ink>
</file>

<file path=ppt/ink/ink8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03:29.270"/>
    </inkml:context>
    <inkml:brush xml:id="br0">
      <inkml:brushProperty name="width" value="0.05" units="cm"/>
      <inkml:brushProperty name="height" value="0.05" units="cm"/>
    </inkml:brush>
  </inkml:definitions>
  <inkml:trace contextRef="#ctx0" brushRef="#br0">1 14 4369 0 0,'15'-5'1148'0'0,"14"-4"76"0"0,-29 9-1195 0 0,1 0 0 0 0,-1 0 0 0 0,1 0 0 0 0,0 0 0 0 0,-1 0 0 0 0,1 0 0 0 0,-1 0 1 0 0,1 0-1 0 0,-1 1 0 0 0,1-1 0 0 0,-1 0 0 0 0,1 0 0 0 0,0 0 0 0 0,-1 1 0 0 0,1-1 0 0 0,-1 0 0 0 0,1 0 0 0 0,-1 1 0 0 0,0-1 0 0 0,1 1 0 0 0,-1-1 0 0 0,1 0 0 0 0,-1 1 0 0 0,0-1 0 0 0,1 1 1 0 0,-1-1-1 0 0,0 1 0 0 0,1-1 0 0 0,-1 1 0 0 0,0-1 0 0 0,0 1 0 0 0,0-1 0 0 0,1 1 0 0 0,-1-1 0 0 0,0 1 0 0 0,0-1 0 0 0,0 1 0 0 0,0 0 0 0 0,0-1 0 0 0,0 1 0 0 0,2 17 333 0 0,1 0-1 0 0,10 31 1 0 0,-8-34-240 0 0,-1 0 0 0 0,-1 1-1 0 0,0 0 1 0 0,1 22 0 0 0,12 57-945 0 0,-15-97-202 0 0</inkml:trace>
</inkml:ink>
</file>

<file path=ppt/ink/ink8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03:29.738"/>
    </inkml:context>
    <inkml:brush xml:id="br0">
      <inkml:brushProperty name="width" value="0.05" units="cm"/>
      <inkml:brushProperty name="height" value="0.05" units="cm"/>
    </inkml:brush>
  </inkml:definitions>
  <inkml:trace contextRef="#ctx0" brushRef="#br0">2 88 4401 0 0,'0'-3'919'0'0,"-1"-1"72"0"0,1 0 46 0 0,0 1-335 0 0,0 1-182 0 0,0 0-103 0 0,3-4 438 0 0,10-3-698 0 0,2-2 80 0 0,-5 5-155 0 0,0-1 1 0 0,0 1 0 0 0,1 1 0 0 0,-1 0 0 0 0,20-6-1 0 0,-27 10-66 0 0,-1 0 0 0 0,0 1-1 0 0,1-1 1 0 0,-1 1-1 0 0,0 0 1 0 0,1 0-1 0 0,-1 0 1 0 0,1 0 0 0 0,-1 0-1 0 0,0 0 1 0 0,1 1-1 0 0,-1-1 1 0 0,1 1-1 0 0,-1-1 1 0 0,0 1 0 0 0,4 2-1 0 0,-4-2-14 0 0,-1 1 1 0 0,1-1-1 0 0,-1 1 0 0 0,1 0 1 0 0,-1 0-1 0 0,0 0 0 0 0,0 0 0 0 0,0 0 1 0 0,0 0-1 0 0,0 0 0 0 0,0 0 0 0 0,0 0 1 0 0,-1 0-1 0 0,1 0 0 0 0,-1 1 0 0 0,1-1 1 0 0,-1 0-1 0 0,0 0 0 0 0,0 1 1 0 0,0-1-1 0 0,0 0 0 0 0,-1 3 0 0 0,1-1 7 0 0,-1-1-1 0 0,0 0 0 0 0,0 0 1 0 0,1 1-1 0 0,-2-1 0 0 0,1 0 1 0 0,0 0-1 0 0,-1 0 0 0 0,0 0 1 0 0,1 0-1 0 0,-1 0 1 0 0,0 0-1 0 0,0-1 0 0 0,-1 1 1 0 0,1-1-1 0 0,-4 3 0 0 0,-5 8 34 0 0,4-4-23 0 0,0 2-15 0 0,5-4 58 0 0,43-2-67 0 0,-9 2-10 0 0,-16-2 4 0 0,-2 4-7 0 0,-6 4 5 0 0,-4 10 17 0 0,-4-21-1 0 0,1 3-1 0 0,-1-1 1 0 0,0 1 0 0 0,0-1-1 0 0,0 1 1 0 0,-1-1 0 0 0,0 1-1 0 0,0-1 1 0 0,0 0 0 0 0,0 1-1 0 0,0-1 1 0 0,-1 0-1 0 0,0 0 1 0 0,0 0 0 0 0,0 0-1 0 0,0 0 1 0 0,-1 0 0 0 0,0-1-1 0 0,0 1 1 0 0,0-1 0 0 0,0 1-1 0 0,-6 4 1 0 0,3-4 3 0 0,0 0-1 0 0,0 0 1 0 0,0-1 0 0 0,0 0 0 0 0,-1 0-1 0 0,0-1 1 0 0,1 1 0 0 0,-1-1 0 0 0,0-1-1 0 0,0 1 1 0 0,0-1 0 0 0,0-1 0 0 0,-9 1-1 0 0,1-5-60 0 0,13-2-2409 0 0</inkml:trace>
</inkml:ink>
</file>

<file path=ppt/ink/ink8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03:30.073"/>
    </inkml:context>
    <inkml:brush xml:id="br0">
      <inkml:brushProperty name="width" value="0.05" units="cm"/>
      <inkml:brushProperty name="height" value="0.05" units="cm"/>
    </inkml:brush>
  </inkml:definitions>
  <inkml:trace contextRef="#ctx0" brushRef="#br0">0 0 4537 0 0,'9'9'814'0'0,"-6"-7"-685"0"0,0 0 0 0 0,0 1 0 0 0,0-1 0 0 0,0 1 0 0 0,-1 0 0 0 0,1 0 0 0 0,-1 0 0 0 0,0 0-1 0 0,0 0 1 0 0,0 0 0 0 0,0 1 0 0 0,-1-1 0 0 0,1 1 0 0 0,-1-1 0 0 0,0 1 0 0 0,0-1 0 0 0,0 1 0 0 0,0 0-1 0 0,-1-1 1 0 0,0 1 0 0 0,0 7 0 0 0,-2 15 188 0 0,0 1-1 0 0,4 50 1 0 0,-2-75-297 0 0,0-1 1 0 0,0 1 0 0 0,0 0 0 0 0,0 0 0 0 0,0 0-1 0 0,0-1 1 0 0,1 1 0 0 0,-1 0 0 0 0,1 0 0 0 0,-1 0-1 0 0,1-1 1 0 0,-1 1 0 0 0,1 0 0 0 0,0-1 0 0 0,0 1-1 0 0,0-1 1 0 0,0 1 0 0 0,0-1 0 0 0,0 1 0 0 0,0-1 0 0 0,1 0-1 0 0,-1 0 1 0 0,1 1 0 0 0,1 0 0 0 0,-3-2-18 0 0,-1-3-4 0 0,0 2-16 0 0</inkml:trace>
</inkml:ink>
</file>

<file path=ppt/ink/ink8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03:30.626"/>
    </inkml:context>
    <inkml:brush xml:id="br0">
      <inkml:brushProperty name="width" value="0.05" units="cm"/>
      <inkml:brushProperty name="height" value="0.05" units="cm"/>
    </inkml:brush>
  </inkml:definitions>
  <inkml:trace contextRef="#ctx0" brushRef="#br0">1 192 4481 0 0,'1'-1'5030'0'0,"-2"-4"-5035"0"0,33-17 624 0 0,-15 10-532 0 0,-1-1 1 0 0,-1 0 0 0 0,21-24-1 0 0,-1 3 66 0 0,-28 27-143 0 0,3-3 12 0 0,-2 4-16 0 0,-1 0-3 0 0,-2-5 5 0 0,5-3-1 0 0,-7 16 31 0 0,1 1 1 0 0,-1 0 0 0 0,0 1 0 0 0,0-1 0 0 0,0 0-1 0 0,0 1 1 0 0,0 0 0 0 0,-1 0 0 0 0,4 6-1 0 0,3 4-15 0 0,41 47-301 0 0,-48-59 48 0 0</inkml:trace>
</inkml:ink>
</file>

<file path=ppt/ink/ink8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03:31.023"/>
    </inkml:context>
    <inkml:brush xml:id="br0">
      <inkml:brushProperty name="width" value="0.05" units="cm"/>
      <inkml:brushProperty name="height" value="0.05" units="cm"/>
    </inkml:brush>
  </inkml:definitions>
  <inkml:trace contextRef="#ctx0" brushRef="#br0">112 3 4833 0 0,'0'-3'4117'0'0,"-3"4"-3188"0"0,0 1-869 0 0,-10 24 137 0 0,9-13-179 0 0,-69 180 49 0 0,73-193-93 0 0,0 1 0 0 0,0-1 0 0 0,0 1 1 0 0,0-1-1 0 0,0 1 0 0 0,0-1 0 0 0,0 1 0 0 0,0-1 1 0 0,0 1-1 0 0,0-1 0 0 0,0 0 0 0 0,-1 1 0 0 0,1-1 1 0 0,0 1-1 0 0,0-1 0 0 0,-1 0 0 0 0,1 1 0 0 0,0-1 1 0 0,-1 0-1 0 0,1 1 0 0 0,0-1 0 0 0,-1 0 0 0 0,1 1 1 0 0,0-1-1 0 0,-1 0 0 0 0,1 0 0 0 0,-1 1 0 0 0,1-1 1 0 0,0 0-1 0 0,-1 0 0 0 0,1 0 0 0 0,-1 0 0 0 0,1 0 1 0 0,-1 0-1 0 0,1 0 0 0 0,-1 1 0 0 0,1-1 0 0 0,-1 0 1 0 0,1-1-1 0 0,0 1 0 0 0,-1 0 0 0 0,1 0 0 0 0,-1 0 1 0 0,1 0-1 0 0,-1 0 0 0 0,1 0 0 0 0,-1 0 0 0 0,0-1 1 0 0</inkml:trace>
</inkml:ink>
</file>

<file path=ppt/ink/ink8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03:31.372"/>
    </inkml:context>
    <inkml:brush xml:id="br0">
      <inkml:brushProperty name="width" value="0.05" units="cm"/>
      <inkml:brushProperty name="height" value="0.05" units="cm"/>
    </inkml:brush>
  </inkml:definitions>
  <inkml:trace contextRef="#ctx0" brushRef="#br0">20 1 2529 0 0,'-1'0'157'0'0,"1"0"0"0"0,0 0 1 0 0,-1 0-1 0 0,0-1 1 0 0,1 1-1 0 0,-1 0 1 0 0,1 0-1 0 0,-1 0 0 0 0,1 0 1 0 0,-1 0-1 0 0,1 0 1 0 0,-1 0-1 0 0,1 0 0 0 0,-1 0 1 0 0,1 0-1 0 0,-1 0 1 0 0,1 1-1 0 0,-1-1 1 0 0,1 0-1 0 0,-1 0 0 0 0,1 0 1 0 0,-1 1-1 0 0,1-1 1 0 0,-1 0-1 0 0,1 1 1 0 0,-1-1-1 0 0,1 0 0 0 0,0 1 1 0 0,-1-1-1 0 0,1 0 1 0 0,-1 1-1 0 0,1-1 1 0 0,0 1-1 0 0,0-1 0 0 0,-1 1 1 0 0,1-1-1 0 0,0 1 1 0 0,0-1-1 0 0,-1 1 1 0 0,0 30 1150 0 0,15 28-1351 0 0,-10-49 79 0 0,0-1 0 0 0,0-1 0 0 0,0 1 0 0 0,1-1 0 0 0,1 0-1 0 0,-1 0 1 0 0,1 0 0 0 0,1-1 0 0 0,-1 0 0 0 0,1 0-1 0 0,1-1 1 0 0,-1 1 0 0 0,1-2 0 0 0,0 1 0 0 0,0-1-1 0 0,1 0 1 0 0,-1-1 0 0 0,1 0 0 0 0,10 3 0 0 0,33 10-1655 0 0,-51-17 1096 0 0</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19:05:55.213"/>
    </inkml:context>
    <inkml:brush xml:id="br0">
      <inkml:brushProperty name="width" value="0.05" units="cm"/>
      <inkml:brushProperty name="height" value="0.05" units="cm"/>
    </inkml:brush>
  </inkml:definitions>
  <inkml:trace contextRef="#ctx0" brushRef="#br0">1 36 6993 0 0,'90'-34'2638'0'0,"-90"34"-2604"0"0,0 0 0 0 0,1 0-1 0 0,-1-1 1 0 0,0 1 0 0 0,1 0-1 0 0,-1 0 1 0 0,1 0 0 0 0,-1 0-1 0 0,1 0 1 0 0,-1 0 0 0 0,0 0-1 0 0,1 0 1 0 0,-1 0-1 0 0,1 0 1 0 0,-1 0 0 0 0,1 0-1 0 0,-1 0 1 0 0,0 0 0 0 0,1 0-1 0 0,-1 0 1 0 0,1 0 0 0 0,-1 1-1 0 0,0-1 1 0 0,1 0 0 0 0,-1 0-1 0 0,0 0 1 0 0,1 1 0 0 0,-1-1-1 0 0,0 0 1 0 0,1 0-1 0 0,-1 1 1 0 0,0-1 0 0 0,1 0-1 0 0,-1 1 1 0 0,0-1 0 0 0,0 0-1 0 0,1 1 1 0 0,-1-1 0 0 0,0 1-1 0 0,0-1 1 0 0,0 0 0 0 0,0 1-1 0 0,0-1 1 0 0,1 1 0 0 0,-1-1-1 0 0,0 0 1 0 0,0 1-1 0 0,0-1 1 0 0,0 1 0 0 0,0 0-1 0 0,-4 24 101 0 0,2-19 69 0 0,-12 175-22 0 0,5-63-134 0 0,7-88-41 0 0,0 16 5 0 0,2-17 38 0 0,7 55 1 0 0,-6-77-58 0 0,5 25 125 0 0,-6-31-138 0 0,0 0 1 0 0,0 0-1 0 0,0-1 0 0 0,0 1 0 0 0,1 0 0 0 0,-1 0 1 0 0,0 0-1 0 0,1 0 0 0 0,-1 0 0 0 0,1-1 0 0 0,-1 1 1 0 0,1 0-1 0 0,-1 0 0 0 0,1-1 0 0 0,0 1 1 0 0,-1 0-1 0 0,1-1 0 0 0,0 1 0 0 0,-1-1 0 0 0,1 1 1 0 0,0-1-1 0 0,0 1 0 0 0,0-1 0 0 0,-1 1 0 0 0,1-1 1 0 0,1 1-1 0 0</inkml:trace>
</inkml:ink>
</file>

<file path=ppt/ink/ink8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03:31.704"/>
    </inkml:context>
    <inkml:brush xml:id="br0">
      <inkml:brushProperty name="width" value="0.05" units="cm"/>
      <inkml:brushProperty name="height" value="0.05" units="cm"/>
    </inkml:brush>
  </inkml:definitions>
  <inkml:trace contextRef="#ctx0" brushRef="#br0">1 72 3961 0 0,'4'4'1700'0'0,"0"-3"1368"0"0,-1-4-2711 0 0,18-10 328 0 0,17-2-499 0 0,-22 9-77 0 0,7-5 146 0 0,-10 5-180 0 0,0 1 0 0 0,1 0 1 0 0,22-5-1 0 0,-18 8-125 0 0,10 2-133 0 0,-19 4-286 0 0,0 6-53 0 0,-6-3-2 0 0</inkml:trace>
</inkml:ink>
</file>

<file path=ppt/ink/ink8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03:32.652"/>
    </inkml:context>
    <inkml:brush xml:id="br0">
      <inkml:brushProperty name="width" value="0.05" units="cm"/>
      <inkml:brushProperty name="height" value="0.05" units="cm"/>
    </inkml:brush>
  </inkml:definitions>
  <inkml:trace contextRef="#ctx0" brushRef="#br0">0 11 4417 0 0,'8'0'4326'0'0,"-4"-1"-3998"0"0,-3 1-108 0 0,1 0 8 0 0,1 1-98 0 0,2 1-62 0 0,5 2-65 0 0,-2-2 138 0 0,22 2 87 0 0,19 1-25 0 0,-25-4-161 0 0,1-1 0 0 0,47-6 0 0 0,-62 3-36 0 0,3-5 5 0 0,7-3 40 0 0,-20 10-33 0 0,0 1 54 0 0,-5 3 210 0 0,5-3-274 0 0,0 0 0 0 0,-1 0 0 0 0,1 0 0 0 0,-1 1 0 0 0,1-1-1 0 0,0 0 1 0 0,-1 0 0 0 0,1 1 0 0 0,0-1 0 0 0,-1 0 0 0 0,1 1 0 0 0,0-1-1 0 0,-1 0 1 0 0,1 1 0 0 0,0-1 0 0 0,0 1 0 0 0,0-1 0 0 0,-1 0 0 0 0,1 1-1 0 0,0-1 1 0 0,0 1 0 0 0,0-1 0 0 0,0 0 0 0 0,0 1 0 0 0,0-1 0 0 0,-1 1-1 0 0,1-1 1 0 0,0 1 0 0 0,0-1 0 0 0,0 1 0 0 0,1-1 0 0 0,-1 1 0 0 0,0 0-1 0 0,0 2 34 0 0,0 92 123 0 0,6 186-20 0 0,2-171 47 0 0,-2-24-25 0 0,-6-82-130 0 0,0-1 1 0 0,0 1-1 0 0,1-1 1 0 0,0 1 0 0 0,-1 0-1 0 0,1-1 1 0 0,1 1-1 0 0,-1-1 1 0 0,0 0 0 0 0,1 1-1 0 0,0-1 1 0 0,0 0-1 0 0,0 0 1 0 0,0 0 0 0 0,5 5-1 0 0,-1-1-27 0 0,4 6 15 0 0,-7-8-13 0 0,0 0 1 0 0,1-1 0 0 0,-1 1 0 0 0,1-1-1 0 0,0 0 1 0 0,5 4 0 0 0,-8-8 85 0 0,-3 3-48 0 0,-4-2 12 0 0,0 0-10 0 0,4 3 11 0 0,2-4-52 0 0,0 1-14 0 0,0 0 15 0 0,0-1 10 0 0,-2 0-24 0 0,-4 0 4 0 0,2 1-10 0 0,-8 3-2 0 0,9-3 10 0 0,0 0-1 0 0,-11 4 9 0 0,0-2 0 0 0,0 0 0 0 0,-16 2-1 0 0,1-2 19 0 0,9-2-86 0 0,-8 2-216 0 0,8-1-76 0 0,17-2 294 0 0,-2 0-14 0 0,0 0-114 0 0,4 4-58 0 0,-1-3-238 0 0</inkml:trace>
</inkml:ink>
</file>

<file path=ppt/ink/ink8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03:36.355"/>
    </inkml:context>
    <inkml:brush xml:id="br0">
      <inkml:brushProperty name="width" value="0.05" units="cm"/>
      <inkml:brushProperty name="height" value="0.05" units="cm"/>
    </inkml:brush>
  </inkml:definitions>
  <inkml:trace contextRef="#ctx0" brushRef="#br0">219 145 5977 0 0,'-6'10'2425'0'0,"-10"5"-813"0"0,15-14-1561 0 0,1-1-1 0 0,-1 1 1 0 0,0-1 0 0 0,1 1-1 0 0,-1-1 1 0 0,0 0 0 0 0,0 1-1 0 0,1-1 1 0 0,-1 0 0 0 0,0 0-1 0 0,0 0 1 0 0,1 1 0 0 0,-1-1-1 0 0,0 0 1 0 0,0 0-1 0 0,1 0 1 0 0,-1 0 0 0 0,0 0-1 0 0,0 0 1 0 0,0-1 0 0 0,1 1-1 0 0,-1 0 1 0 0,0 0 0 0 0,0-1-1 0 0,1 1 1 0 0,-1 0 0 0 0,0-1-1 0 0,1 1 1 0 0,-1 0 0 0 0,0-1-1 0 0,1 1 1 0 0,-1-1 0 0 0,1 1-1 0 0,-1-1 1 0 0,1 1-1 0 0,-1-1 1 0 0,1 0 0 0 0,-1 1-1 0 0,1-1 1 0 0,-1 0 0 0 0,1 1-1 0 0,0-1 1 0 0,-1 0 0 0 0,1-1-1 0 0,-2-3 54 0 0,1-1-1 0 0,0 0 0 0 0,0 0 1 0 0,1-1-1 0 0,-1 1 0 0 0,1 0 1 0 0,0 0-1 0 0,1 0 0 0 0,0 0 1 0 0,0 0-1 0 0,0 0 1 0 0,1 0-1 0 0,3-8 0 0 0,2-18 17 0 0,-4 20-81 0 0,-1 5 21 0 0,-1 3-21 0 0,0-4 1 0 0,-1 8-40 0 0,0 0 0 0 0,0 0 1 0 0,0 0-1 0 0,0-1 0 0 0,0 1 1 0 0,0 0-1 0 0,0 0 0 0 0,0 0 0 0 0,0 0 1 0 0,0-1-1 0 0,0 1 0 0 0,0 0 1 0 0,0 0-1 0 0,0 0 0 0 0,0 0 1 0 0,0-1-1 0 0,0 1 0 0 0,0 0 1 0 0,0 0-1 0 0,0 0 0 0 0,0 0 1 0 0,0-1-1 0 0,0 1 0 0 0,-1 0 0 0 0,1 0 1 0 0,0 0-1 0 0,0 0 0 0 0,0 0 1 0 0,0-1-1 0 0,0 1 0 0 0,-1 0 1 0 0,1 0-1 0 0,0 0 0 0 0,0 0 1 0 0,0 0-1 0 0,0 0 0 0 0,0 0 1 0 0,-1 0-1 0 0,1 0 0 0 0,0 0 0 0 0,0 0 1 0 0,0 0-1 0 0,0 0 0 0 0,-1 0 1 0 0,1 0-1 0 0,0 0 0 0 0,0 0 1 0 0,0 0-1 0 0,-1 0 0 0 0,1 0 1 0 0,0 0-1 0 0,0 0 0 0 0,0 0 0 0 0,0 0 1 0 0,-1 0-1 0 0,1 0 0 0 0,0 0 1 0 0,0 0-1 0 0,0 0 0 0 0,0 0 1 0 0,-1 1-1 0 0,-14 12 5 0 0,-15 25-9 0 0,28-35 5 0 0,-7 6 0 0 0,0 1-1 0 0,-1-2 1 0 0,0 1 0 0 0,-13 7-1 0 0,-19 18 4 0 0,19-5-3 0 0,17-2 5 0 0,6-26-6 0 0,0-1 0 0 0,0 1 1 0 0,0 0-1 0 0,0-1 1 0 0,0 1-1 0 0,0 0 0 0 0,0 0 1 0 0,0-1-1 0 0,0 1 1 0 0,1 0-1 0 0,-1-1 0 0 0,0 1 1 0 0,0 0-1 0 0,1-1 1 0 0,-1 1-1 0 0,0 0 0 0 0,1-1 1 0 0,-1 1-1 0 0,1-1 0 0 0,-1 1 1 0 0,1-1-1 0 0,-1 1 1 0 0,1-1-1 0 0,-1 1 0 0 0,1-1 1 0 0,-1 1-1 0 0,1-1 1 0 0,0 0-1 0 0,0 1 0 0 0,20 2 14 0 0,9-1-4 0 0,-15-1-10 0 0,-1-2-1 0 0,1 0 1 0 0,14-3 0 0 0,0-2 1 0 0,-10 0 3 0 0,11-6 14 0 0,16-1 8 0 0,-19 12-12 0 0,-18 9-28 0 0,-8-6 13 0 0,-2 0-1 0 0,-2 0-1 0 0,1 0 2 0 0,0-1-1 0 0,0 0 2 0 0,-25 25 0 0 0,-10 22 0 0 0,25-32 0 0 0,3-4 0 0 0,2-1 1 0 0,-1 1-1 0 0,-9 24 0 0 0,1 11 2 0 0,-2 37 1 0 0,13-55-2 0 0,2-14-2 0 0,0 5 8 0 0,2-6-6 0 0,1-4-6 0 0,0-10 17 0 0,42-6-25 0 0,-16 2 16 0 0,-3 1 1 0 0,-8 0-3 0 0,-5 1 0 0 0,8-2 2 0 0,-8 0 0 0 0,6-1 2 0 0,-3-2 0 0 0,-12 7-11 0 0,-1 0 1 0 0,1-1-1 0 0,0 1 0 0 0,0 0 0 0 0,-1-1 0 0 0,1 1 0 0 0,0 0 0 0 0,0 0 0 0 0,0 0 0 0 0,0 0 0 0 0,-1-1 1 0 0,1 1-1 0 0,0 0 0 0 0,0 1 0 0 0,0-1 0 0 0,-1 0 0 0 0,1 0 0 0 0,0 0 0 0 0,0 0 0 0 0,0 1 1 0 0,-1-1-1 0 0,1 0 0 0 0,0 1 0 0 0,0-1 0 0 0,-1 0 0 0 0,1 1 0 0 0,0-1 0 0 0,-1 1 0 0 0,1-1 0 0 0,0 1 1 0 0,-1 0-1 0 0,1-1 0 0 0,0 2 0 0 0,0 2-2901 0 0</inkml:trace>
</inkml:ink>
</file>

<file path=ppt/ink/ink8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03:36.720"/>
    </inkml:context>
    <inkml:brush xml:id="br0">
      <inkml:brushProperty name="width" value="0.05" units="cm"/>
      <inkml:brushProperty name="height" value="0.05" units="cm"/>
    </inkml:brush>
  </inkml:definitions>
  <inkml:trace contextRef="#ctx0" brushRef="#br0">132 0 4521 0 0,'4'8'5240'0'0,"-9"9"-3495"0"0,-17 21-2476 0 0,15-27 1262 0 0,-19 40-224 0 0,-9 27 54 0 0,12 0-128 0 0,18-28-155 0 0,6-50-146 0 0,-1 1 0 0 0,0-1-1 0 0,0 1 1 0 0,0 0 0 0 0,0-1-1 0 0,0 1 1 0 0,0-1 0 0 0,0 1-1 0 0,0-1 1 0 0,0 1 0 0 0,-1 0-1 0 0,1-1 1 0 0,0 1 0 0 0,0-1-1 0 0,0 1 1 0 0,-1-1 0 0 0,1 1-1 0 0,0-1 1 0 0,0 1 0 0 0,-1-1-1 0 0,1 1 1 0 0,-1-1 0 0 0,1 1-1 0 0,0-1 1 0 0,-1 0 0 0 0,1 1-1 0 0,-1-1 1 0 0,1 0 0 0 0,-1 1-1 0 0,1-1 1 0 0,-1 0 0 0 0,1 1-1 0 0,-1-1 1 0 0,1 0 0 0 0,-1 0-1 0 0,1 0 1 0 0,-2 1 0 0 0,1-2-923 0 0</inkml:trace>
</inkml:ink>
</file>

<file path=ppt/ink/ink8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03:37.054"/>
    </inkml:context>
    <inkml:brush xml:id="br0">
      <inkml:brushProperty name="width" value="0.05" units="cm"/>
      <inkml:brushProperty name="height" value="0.05" units="cm"/>
    </inkml:brush>
  </inkml:definitions>
  <inkml:trace contextRef="#ctx0" brushRef="#br0">40 10 5497 0 0,'-3'-2'2210'0'0,"-2"-2"-1090"0"0,1 2-929 0 0,1 1 82 0 0,1 0 178 0 0,0 1-346 0 0,-4 3 289 0 0,3 3-266 0 0,1-2-51 0 0,-5 18 156 0 0,5-13-192 0 0,2-2 4 0 0,-1 0 1 0 0,1 0 0 0 0,1 0 0 0 0,-1 0-1 0 0,1 0 1 0 0,0-1 0 0 0,1 1 0 0 0,0 0-1 0 0,4 9 1 0 0,31 61 257 0 0,-4-13-243 0 0,-6 3 39 0 0,-18-41-240 0 0,-2-9-141 0 0,-3-9-341 0 0,5 23-204 0 0,-11-26 95 0 0</inkml:trace>
</inkml:ink>
</file>

<file path=ppt/ink/ink8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03:37.398"/>
    </inkml:context>
    <inkml:brush xml:id="br0">
      <inkml:brushProperty name="width" value="0.05" units="cm"/>
      <inkml:brushProperty name="height" value="0.05" units="cm"/>
    </inkml:brush>
  </inkml:definitions>
  <inkml:trace contextRef="#ctx0" brushRef="#br0">1 0 3153 0 0,'1'4'2253'0'0,"5"-1"934"0"0,-2 0-1644 0 0,-2-1-1087 0 0,1 4-416 0 0,1 0 1 0 0,-1 0 0 0 0,0 0 0 0 0,-1 1 0 0 0,1-1 0 0 0,-1 1 0 0 0,-1-1 0 0 0,1 1-1 0 0,-1 0 1 0 0,0 8 0 0 0,2 4 136 0 0,-1-4-86 0 0,1-5-66 0 0,-1-1-15 0 0,3 4 31 0 0,2-1 11 0 0,6 4-13 0 0,-9-13-24 0 0,-1-1-1 0 0,1 1 1 0 0,0-1 0 0 0,0 0 0 0 0,0-1-1 0 0,0 1 1 0 0,0 0 0 0 0,1-1-1 0 0,-1 0 1 0 0,0 0 0 0 0,1-1 0 0 0,7 1-1 0 0,14-4-455 0 0,-13-5-373 0 0,-14-2 145 0 0,-1 0-136 0 0</inkml:trace>
</inkml:ink>
</file>

<file path=ppt/ink/ink8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03:37.776"/>
    </inkml:context>
    <inkml:brush xml:id="br0">
      <inkml:brushProperty name="width" value="0.05" units="cm"/>
      <inkml:brushProperty name="height" value="0.05" units="cm"/>
    </inkml:brush>
  </inkml:definitions>
  <inkml:trace contextRef="#ctx0" brushRef="#br0">3 1 5337 0 0,'-2'1'5345'0'0,"2"4"-5313"0"0,1-3 72 0 0</inkml:trace>
</inkml:ink>
</file>

<file path=ppt/ink/ink8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03:39.538"/>
    </inkml:context>
    <inkml:brush xml:id="br0">
      <inkml:brushProperty name="width" value="0.05" units="cm"/>
      <inkml:brushProperty name="height" value="0.05" units="cm"/>
    </inkml:brush>
  </inkml:definitions>
  <inkml:trace contextRef="#ctx0" brushRef="#br0">20 6 1456 0 0,'-1'0'114'0'0,"0"0"-1"0"0,0 0 0 0 0,0 1 0 0 0,0-1 0 0 0,0 0 1 0 0,1 1-1 0 0,-1-1 0 0 0,0 1 0 0 0,0-1 1 0 0,0 1-1 0 0,0-1 0 0 0,0 1 0 0 0,1 0 1 0 0,-1-1-1 0 0,0 1 0 0 0,0 0 0 0 0,1-1 0 0 0,-1 1 1 0 0,1 0-1 0 0,-1 0 0 0 0,1 0 0 0 0,-1 0 1 0 0,1 0-1 0 0,-1 0 0 0 0,1 0 0 0 0,0 0 1 0 0,-1 1-1 0 0,27 0 2113 0 0,49-15-796 0 0,-41 8-1934 0 0,-26 1 38 0 0,-6 2 20 0 0,-1 1-266 0 0,-2 0 214 0 0</inkml:trace>
</inkml:ink>
</file>

<file path=ppt/ink/ink8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03:39.988"/>
    </inkml:context>
    <inkml:brush xml:id="br0">
      <inkml:brushProperty name="width" value="0.05" units="cm"/>
      <inkml:brushProperty name="height" value="0.05" units="cm"/>
    </inkml:brush>
  </inkml:definitions>
  <inkml:trace contextRef="#ctx0" brushRef="#br0">1 0 1104 0 0,'74'9'1108'0'0,"-67"-1"2050"0"0,-2 18-1708 0 0,-5 12-1546 0 0,0-37 351 0 0,3 30 237 0 0,6 15 102 0 0,25 61 198 0 0,-17-59-722 0 0,-13-35-144 0 0,1-1 0 0 0,1 1 1 0 0,-1-1-1 0 0,15 20 0 0 0,-20-32 43 0 0,0-1-1 0 0,0 1 1 0 0,0 0 0 0 0,0 0-1 0 0,0 0 1 0 0,0 0 0 0 0,0 0-1 0 0,0 0 1 0 0,0 0 0 0 0,0 0-1 0 0,0 0 1 0 0,0 0 0 0 0,0 0-1 0 0,1 0 1 0 0,-1 0 0 0 0,0 0-1 0 0,0 0 1 0 0,0-1 0 0 0,0 1-1 0 0,0 0 1 0 0,0 0 0 0 0,0 0-1 0 0,0 0 1 0 0,0 0 0 0 0,0 0-1 0 0,0 0 1 0 0,0 0 0 0 0,0 0-1 0 0,1 0 1 0 0,-1 0 0 0 0,0 0-1 0 0,0 0 1 0 0,0 0 0 0 0,0 0-1 0 0,0 0 1 0 0,0 0 0 0 0,0 0-1 0 0,0 0 1 0 0,0 0 0 0 0,0 0-1 0 0,0 0 1 0 0,0 0 0 0 0,1 0-1 0 0,-1 0 1 0 0,0 0 0 0 0,0 1-1 0 0,0-1 1 0 0,0 0 0 0 0,0 0-1 0 0,0 0 1 0 0</inkml:trace>
</inkml:ink>
</file>

<file path=ppt/ink/ink8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03:40.476"/>
    </inkml:context>
    <inkml:brush xml:id="br0">
      <inkml:brushProperty name="width" value="0.05" units="cm"/>
      <inkml:brushProperty name="height" value="0.05" units="cm"/>
    </inkml:brush>
  </inkml:definitions>
  <inkml:trace contextRef="#ctx0" brushRef="#br0">0 83 1144 0 0,'1'-1'145'0'0,"-1"-1"-1"0"0,1 1 1 0 0,0 0-1 0 0,0 0 1 0 0,-1 0-1 0 0,1-1 0 0 0,0 1 1 0 0,0 0-1 0 0,0 0 1 0 0,0 1-1 0 0,1-1 1 0 0,-1 0-1 0 0,0 0 1 0 0,0 0-1 0 0,0 1 1 0 0,1-1-1 0 0,-1 1 0 0 0,0-1 1 0 0,1 1-1 0 0,-1-1 1 0 0,0 1-1 0 0,2-1 1 0 0,39-11-27 0 0,-36 10 271 0 0,0 0-138 0 0,1-1-1 0 0,-1 0 0 0 0,0-1 0 0 0,0 1 1 0 0,7-6-1 0 0,11-7 733 0 0,-5 10-420 0 0,-18 5-552 0 0,1 1 1 0 0,-1 0 0 0 0,1-1 0 0 0,0 1 0 0 0,-1 0-1 0 0,1 0 1 0 0,-1 0 0 0 0,1 0 0 0 0,-1 0-1 0 0,1 0 1 0 0,0 0 0 0 0,-1 0 0 0 0,1 1 0 0 0,-1-1-1 0 0,1 1 1 0 0,1 0 0 0 0,-2 0-9 0 0,-1 0-1 0 0,0 0 1 0 0,1 0-1 0 0,-1-1 1 0 0,0 1-1 0 0,1 0 1 0 0,-1 0-1 0 0,0 0 1 0 0,0 0 0 0 0,0 0-1 0 0,0 0 1 0 0,0 0-1 0 0,0 0 1 0 0,0 0-1 0 0,0 0 1 0 0,0-1-1 0 0,-1 1 1 0 0,1 0 0 0 0,0 0-1 0 0,-1 0 1 0 0,1 0-1 0 0,0 0 1 0 0,-1-1-1 0 0,1 1 1 0 0,-1 0 0 0 0,0 1-1 0 0,-3 4 16 0 0,1 0 0 0 0,-1-1 0 0 0,0 1 0 0 0,0-1 0 0 0,0 0 0 0 0,-9 8 0 0 0,7-8-15 0 0,1 1 1 0 0,-1-1 0 0 0,2 1 0 0 0,-1 0 0 0 0,1 0-1 0 0,-5 8 1 0 0,9-13-1 0 0,0 1-1 0 0,0-1 0 0 0,0 0 1 0 0,0 1-1 0 0,0-1 1 0 0,0 0-1 0 0,0 1 0 0 0,1-1 1 0 0,-1 0-1 0 0,0 1 1 0 0,1-1-1 0 0,-1 0 0 0 0,1 0 1 0 0,-1 1-1 0 0,1-1 0 0 0,0 0 1 0 0,0 0-1 0 0,-1 0 1 0 0,1 0-1 0 0,0 0 0 0 0,0 0 1 0 0,0 0-1 0 0,0 0 1 0 0,0 0-1 0 0,0-1 0 0 0,0 1 1 0 0,0 0-1 0 0,1-1 1 0 0,-1 1-1 0 0,0 0 0 0 0,0-1 1 0 0,0 0-1 0 0,1 1 1 0 0,1-1-1 0 0,31 14 42 0 0,-18-9-18 0 0,-16-5-25 0 0,46 11 81 0 0,6 1-97 0 0,-24 0-17 0 0,-24-10 28 0 0,0 0 0 0 0,0 1-1 0 0,-1 0 1 0 0,1 0 0 0 0,-1 0 0 0 0,1 0 0 0 0,-1 0-1 0 0,3 5 1 0 0,-4-6 15 0 0,0 1-1 0 0,-1-1 0 0 0,1 1 1 0 0,-1 0-1 0 0,0 0 0 0 0,0 0 1 0 0,0-1-1 0 0,0 1 0 0 0,0 0 1 0 0,0 0-1 0 0,-1 0 0 0 0,0 0 1 0 0,1 0-1 0 0,-1 1 0 0 0,0-1 1 0 0,-1 0-1 0 0,1 0 0 0 0,0 0 1 0 0,-1 0-1 0 0,0 0 0 0 0,0 0 1 0 0,0 0-1 0 0,0-1 0 0 0,0 1 1 0 0,0 0-1 0 0,-1 0 0 0 0,1-1 1 0 0,-1 1-1 0 0,-3 3 0 0 0,2-2 45 0 0,-1 0 0 0 0,0 0-1 0 0,0 0 1 0 0,0-1 0 0 0,0 1 0 0 0,0-1-1 0 0,-1 0 1 0 0,1-1 0 0 0,-1 1-1 0 0,0-1 1 0 0,0 0 0 0 0,0 0 0 0 0,0 0-1 0 0,0-1 1 0 0,-1 1 0 0 0,-5 0-1 0 0,-23 1 248 0 0,25-1-258 0 0,-1 0-1 0 0,0-1 1 0 0,0-1-1 0 0,1 0 0 0 0,-1 0 1 0 0,0-1-1 0 0,0 0 1 0 0,0 0-1 0 0,-12-4 1 0 0,22 5-61 0 0,-1 0 0 0 0,1 0 0 0 0,0 0 1 0 0,0 0-1 0 0,-1 0 0 0 0,1-1 1 0 0,0 1-1 0 0,0 0 0 0 0,-1 0 0 0 0,1 0 1 0 0,0 0-1 0 0,0 0 0 0 0,0 0 0 0 0,-1 0 1 0 0,1 0-1 0 0,0 0 0 0 0,0-1 1 0 0,0 1-1 0 0,-1 0 0 0 0,1 0 0 0 0,0 0 1 0 0,0 0-1 0 0,0-1 0 0 0,0 1 1 0 0,0 0-1 0 0,-1 0 0 0 0,1 0 0 0 0,0-1 1 0 0,0 1-1 0 0,0 0 0 0 0,0 0 0 0 0,0 0 1 0 0,0-1-1 0 0,0 1 0 0 0,0 0 1 0 0,0 0-1 0 0,0-1 0 0 0,0 1 0 0 0,0 0 1 0 0,0 0-1 0 0,0 0 0 0 0,0-1 1 0 0,0 1-1 0 0,0 0 0 0 0,0 0 0 0 0,0-1 1 0 0,0 1-1 0 0,1-6-1422 0 0,-1 5 1007 0 0</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19:05:55.595"/>
    </inkml:context>
    <inkml:brush xml:id="br0">
      <inkml:brushProperty name="width" value="0.05" units="cm"/>
      <inkml:brushProperty name="height" value="0.05" units="cm"/>
    </inkml:brush>
  </inkml:definitions>
  <inkml:trace contextRef="#ctx0" brushRef="#br0">101 79 3057 0 0,'75'-46'3012'0'0,"-75"46"-2932"0"0,1 0 1 0 0,-1-1-1 0 0,1 1 0 0 0,-1 0 0 0 0,0-1 0 0 0,1 1 0 0 0,-1-1 1 0 0,1 1-1 0 0,-1 0 0 0 0,0-1 0 0 0,0 1 0 0 0,1-1 0 0 0,-1 1 1 0 0,0-1-1 0 0,0 1 0 0 0,1-1 0 0 0,-1 1 0 0 0,0-1 0 0 0,0 1 1 0 0,0-1-1 0 0,0 1 0 0 0,0-1 0 0 0,0 1 0 0 0,0-1 0 0 0,0 1 0 0 0,0-1 1 0 0,0 1-1 0 0,0-1 0 0 0,0 1 0 0 0,0-1 0 0 0,0 1 0 0 0,-1-1 1 0 0,1 1-1 0 0,0-1 0 0 0,0 1 0 0 0,-1-1 0 0 0,1 1 0 0 0,0 0 1 0 0,0-1-1 0 0,-1 1 0 0 0,1-1 0 0 0,0 1 0 0 0,-1 0 0 0 0,1-1 0 0 0,-1 1 1 0 0,1 0-1 0 0,-1-1 0 0 0,1 1 0 0 0,0 0 0 0 0,-1 0 0 0 0,0-1 1 0 0,-21-9 779 0 0,20 11-800 0 0,-1 2 6 0 0,0 3-19 0 0,-2 6 9 0 0,-2 4 39 0 0,-9 14 171 0 0,-40 51 1 0 0,47-64-138 0 0,0 1 1 0 0,1 0-1 0 0,1 0 1 0 0,1 1-1 0 0,0 0 1 0 0,1 0-1 0 0,2 1 1 0 0,0-1-1 0 0,-1 23 0 0 0,5-30-93 0 0,1 0 0 0 0,0 0 0 0 0,1 0-1 0 0,0 0 1 0 0,1-1 0 0 0,0 0-1 0 0,1 1 1 0 0,10 17 0 0 0,-11-22-29 0 0,0 0 0 0 0,1 0 1 0 0,0-1-1 0 0,0 0 0 0 0,0 1 0 0 0,9 6 1 0 0,-6-7 3 0 0,-1 0 0 0 0,1-1 0 0 0,0 0 1 0 0,0 0-1 0 0,1-1 0 0 0,-1 0 0 0 0,1 0 1 0 0,14 3-1 0 0,37 2 56 0 0,-20-11-24 0 0,-2-7-1 0 0,-13 0-17 0 0,-15 4-12 0 0,116-58 107 0 0,-111 53-104 0 0,0 0 0 0 0,22-19 1 0 0,-1-12 8 0 0,-35 40-25 0 0,-1 0 0 0 0,1-1 1 0 0,-1 1-1 0 0,1 0 0 0 0,-1 0 0 0 0,1 0 1 0 0,-1-1-1 0 0,0 1 0 0 0,0 0 0 0 0,0-1 0 0 0,0 1 1 0 0,0 0-1 0 0,0 0 0 0 0,0-1 0 0 0,0 1 1 0 0,0 0-1 0 0,0-1 0 0 0,-1 1 0 0 0,1 0 0 0 0,-1 0 1 0 0,1 0-1 0 0,-1-1 0 0 0,1 1 0 0 0,-1 0 1 0 0,0 0-1 0 0,1 0 0 0 0,-1 0 0 0 0,0 0 0 0 0,0 0 1 0 0,0 0-1 0 0,0 0 0 0 0,0 0 0 0 0,0 1 0 0 0,0-1 1 0 0,0 0-1 0 0,0 0 0 0 0,-2 0 0 0 0,-1-2 1 0 0,0 1 0 0 0,0 0-1 0 0,0 0 1 0 0,0 0-1 0 0,0 1 1 0 0,0-1-1 0 0,0 1 1 0 0,-1 0 0 0 0,1 0-1 0 0,-7 0 1 0 0,-6 1-63 0 0,-1 2 0 0 0,0 0 0 0 0,0 1 0 0 0,1 1 0 0 0,-27 9 0 0 0,34-9-3 0 0,0 0-1 0 0,0 1 0 0 0,0 0 1 0 0,1 1-1 0 0,0 0 0 0 0,0 0 1 0 0,0 1-1 0 0,1 0 0 0 0,0 0 1 0 0,-9 12-1 0 0,0 5-399 0 0</inkml:trace>
</inkml:ink>
</file>

<file path=ppt/ink/ink8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03:40.806"/>
    </inkml:context>
    <inkml:brush xml:id="br0">
      <inkml:brushProperty name="width" value="0.05" units="cm"/>
      <inkml:brushProperty name="height" value="0.05" units="cm"/>
    </inkml:brush>
  </inkml:definitions>
  <inkml:trace contextRef="#ctx0" brushRef="#br0">11 0 4345 0 0,'-8'18'4345'0'0,"7"-8"-4281"0"0,-1-1-48 0 0,2-3 8 0 0,0 2 8 0 0,0 0 8 0 0,2-4 0 0 0,-1 0 32 0 0,-1 13-8 0 0,2-5-48 0 0,3-1 8 0 0,-5-4-232 0 0,0 0-392 0 0,1-4 552 0 0,0-3 0 0 0,-2-1-384 0 0,0-1-264 0 0</inkml:trace>
</inkml:ink>
</file>

<file path=ppt/ink/ink8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03:41.391"/>
    </inkml:context>
    <inkml:brush xml:id="br0">
      <inkml:brushProperty name="width" value="0.05" units="cm"/>
      <inkml:brushProperty name="height" value="0.05" units="cm"/>
    </inkml:brush>
  </inkml:definitions>
  <inkml:trace contextRef="#ctx0" brushRef="#br0">1 62 4457 0 0,'8'-8'4153'0'0,"-5"3"-3579"0"0,-2 2-790 0 0,-1 0 98 0 0,0 2 336 0 0,0 0-119 0 0,0-5 3 0 0,3-2-20 0 0,5-2-48 0 0,-2 4-21 0 0,0 3 8 0 0,7-1-18 0 0,-12 3 1 0 0,1 1 1 0 0,0-1 0 0 0,0 1-1 0 0,0-1 1 0 0,0 1 0 0 0,0 0-1 0 0,0 0 1 0 0,0 0 0 0 0,0 0-1 0 0,-1 0 1 0 0,1 0-1 0 0,0 1 1 0 0,0-1 0 0 0,3 1-1 0 0,-4 0 10 0 0,0 0-1 0 0,0 0 0 0 0,0 0 0 0 0,1 0 1 0 0,-1 0-1 0 0,0 0 0 0 0,0 1 0 0 0,0-1 1 0 0,-1 0-1 0 0,1 0 0 0 0,0 1 1 0 0,0-1-1 0 0,-1 0 0 0 0,1 1 0 0 0,0 1 1 0 0,12 23 73 0 0,20 15 6 0 0,-10-12 21 0 0,-9-11-117 0 0,-8-6-135 0 0,-3-4 44 0 0,-2-3 29 0 0</inkml:trace>
</inkml:ink>
</file>

<file path=ppt/ink/ink8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03:42.494"/>
    </inkml:context>
    <inkml:brush xml:id="br0">
      <inkml:brushProperty name="width" value="0.05" units="cm"/>
      <inkml:brushProperty name="height" value="0.05" units="cm"/>
    </inkml:brush>
  </inkml:definitions>
  <inkml:trace contextRef="#ctx0" brushRef="#br0">115 23 2657 0 0,'8'-8'2703'0'0,"-8"8"-2664"0"0,0 0-1 0 0,0 0 1 0 0,1 0-1 0 0,-1 0 1 0 0,0 0-1 0 0,0 0 0 0 0,0 0 1 0 0,0-1-1 0 0,1 1 1 0 0,-1 0-1 0 0,0 0 1 0 0,0 0-1 0 0,0 0 1 0 0,0 0-1 0 0,0 0 0 0 0,1-1 1 0 0,-1 1-1 0 0,0 0 1 0 0,0 0-1 0 0,0 0 1 0 0,0 0-1 0 0,0-1 0 0 0,0 1 1 0 0,0 0-1 0 0,0 0 1 0 0,0 0-1 0 0,0-1 1 0 0,0 1-1 0 0,0 0 1 0 0,0 0-1 0 0,0 0 0 0 0,0-1 1 0 0,0 1-1 0 0,0 0 1 0 0,0 0-1 0 0,0 0 1 0 0,0-1-1 0 0,0 1 1 0 0,0 0-1 0 0,0 0 0 0 0,0 0 1 0 0,0 0-1 0 0,0-1 1 0 0,0 1-1 0 0,0 0 1 0 0,-1 0-1 0 0,1 0 1 0 0,0 0-1 0 0,0-1 0 0 0,0 1 1 0 0,0 0-1 0 0,0 0 1 0 0,-1 0-1 0 0,1 0 1 0 0,0 0-1 0 0,0 0 0 0 0,0 0 1 0 0,0-1-1 0 0,-1 1 1 0 0,1 0-1 0 0,0 0 1 0 0,0 0-1 0 0,0 0 1 0 0,-1 0-1 0 0,-7-5 556 0 0,-4 4-227 0 0,-2 9-301 0 0,1 0-6 0 0,-53 49 127 0 0,62-56-140 0 0,3-2-34 0 0,0 1 0 0 0,0 1 23 0 0,-1 9 91 0 0,17 0 5 0 0,1-2-127 0 0,-8-2 0 0 0,7 4 0 0 0,-3-5 1 0 0,13-4 17 0 0,37-11 19 0 0,-57 10-46 0 0,0-1 0 0 0,0 1 0 0 0,-1 0 0 0 0,1 0 0 0 0,0 0 0 0 0,0 1 0 0 0,0 0 0 0 0,0 0 0 0 0,-1 0 0 0 0,7 2 0 0 0,-11-3 5 0 0,0 0 0 0 0,0 1 0 0 0,0-1 0 0 0,0 0 0 0 0,0 0-1 0 0,1 0 1 0 0,-1 0 0 0 0,0 1 0 0 0,0-1 0 0 0,0 0 0 0 0,0 0-1 0 0,0 0 1 0 0,0 1 0 0 0,0-1 0 0 0,0 0 0 0 0,0 0-1 0 0,0 0 1 0 0,0 1 0 0 0,0-1 0 0 0,0 0 0 0 0,0 0 0 0 0,0 0-1 0 0,0 1 1 0 0,-1-1 0 0 0,1 0 0 0 0,0 0 0 0 0,0 0 0 0 0,0 1-1 0 0,0-1 1 0 0,0 0 0 0 0,0 0 0 0 0,0 0 0 0 0,-1 0 0 0 0,1 1-1 0 0,0-1 1 0 0,0 0 0 0 0,0 0 0 0 0,0 0 0 0 0,-1 0 0 0 0,1 0-1 0 0,0 0 1 0 0,0 0 0 0 0,0 0 0 0 0,0 1 0 0 0,-1-1 0 0 0,1 0-1 0 0,0 0 1 0 0,0 0 0 0 0,0 0 0 0 0,-1 0 0 0 0,1 0 0 0 0,0 0-1 0 0,0 0 1 0 0,-1 0 0 0 0,1 0 0 0 0,0 0 0 0 0,-10 3 15 0 0,-1 3-7 0 0,1-1-1 0 0,0 2 1 0 0,0 0-1 0 0,-14 12 1 0 0,-10 8 8 0 0,26-22-10 0 0,1 0 1 0 0,0 1-1 0 0,0 0 0 0 0,1 0 0 0 0,-8 10 0 0 0,12-14 6 0 0,0 1 0 0 0,0 0 1 0 0,0 1-1 0 0,0-1 0 0 0,1 0 0 0 0,-1 0 0 0 0,1 1 0 0 0,0-1 1 0 0,0 1-1 0 0,0-1 0 0 0,0 1 0 0 0,0 0 0 0 0,1-1 0 0 0,0 1 1 0 0,0 5-1 0 0,0-9-8 0 0,1 1 1 0 0,-1 0 0 0 0,1 0-1 0 0,-1-1 1 0 0,1 1-1 0 0,0 0 1 0 0,-1-1 0 0 0,1 1-1 0 0,0-1 1 0 0,0 1-1 0 0,0-1 1 0 0,-1 1-1 0 0,1-1 1 0 0,0 1 0 0 0,0-1-1 0 0,0 0 1 0 0,0 1-1 0 0,0-1 1 0 0,-1 0 0 0 0,1 0-1 0 0,0 0 1 0 0,0 0-1 0 0,0 0 1 0 0,0 0 0 0 0,0 0-1 0 0,0 0 1 0 0,2 0-1 0 0,40-3 3 0 0,-21 2 20 0 0,-16 1-120 0 0,-1 0 1 0 0,1 1-1 0 0,-1 0 0 0 0,1 1 1 0 0,-1-1-1 0 0,9 4 0 0 0,15 11-3905 0 0,-20-9 1404 0 0</inkml:trace>
</inkml:ink>
</file>

<file path=ppt/ink/ink8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03:43.023"/>
    </inkml:context>
    <inkml:brush xml:id="br0">
      <inkml:brushProperty name="width" value="0.05" units="cm"/>
      <inkml:brushProperty name="height" value="0.05" units="cm"/>
    </inkml:brush>
  </inkml:definitions>
  <inkml:trace contextRef="#ctx0" brushRef="#br0">180 47 1960 0 0,'37'-35'1926'0'0,"-33"24"-4"0"0,-11 11-982 0 0,7 0-723 0 0,-12 1 174 0 0,-6 4 20 0 0,1 3-163 0 0,-7 9-63 0 0,13-7 5 0 0,0 1 1 0 0,0 0-1 0 0,-11 16 1 0 0,9-7 1 0 0,0 1 0 0 0,-10 23 0 0 0,-6 10-60 0 0,28-52-108 0 0,1-2-60 0 0,0 1-1 0 0,0-1 1 0 0,0 0 0 0 0,0 0 0 0 0,0 1-1 0 0,0-1 1 0 0,0 0 0 0 0,0 0 0 0 0,0 0-1 0 0,0 1 1 0 0,0-1 0 0 0,0 0-1 0 0,0 0 1 0 0,0 0 0 0 0,0 1 0 0 0,0-1-1 0 0,0 0 1 0 0,-1 0 0 0 0,1 0-1 0 0,0 1 1 0 0,0-1 0 0 0,0 0 0 0 0,0 0-1 0 0,0 0 1 0 0,-1 0 0 0 0,1 0-1 0 0,0 1 1 0 0,0-1 0 0 0,0 0 0 0 0,0 0-1 0 0,-1 0 1 0 0,1 0 0 0 0,0 0-1 0 0,0 0 1 0 0,0 0 0 0 0,-1 0 0 0 0,1 0-1 0 0,0 0 1 0 0,0 0 0 0 0,-1 0-1 0 0,1 0 1 0 0,0 0 0 0 0,0 0 0 0 0,0 0-1 0 0,-1 0 1 0 0,1 0 0 0 0,0 0-1 0 0,0 0 1 0 0,0 0 0 0 0,-1 0 0 0 0,1 0-1 0 0,0 0 1 0 0,-1-1-774 0 0</inkml:trace>
</inkml:ink>
</file>

<file path=ppt/ink/ink8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03:43.427"/>
    </inkml:context>
    <inkml:brush xml:id="br0">
      <inkml:brushProperty name="width" value="0.05" units="cm"/>
      <inkml:brushProperty name="height" value="0.05" units="cm"/>
    </inkml:brush>
  </inkml:definitions>
  <inkml:trace contextRef="#ctx0" brushRef="#br0">9 0 2761 0 0,'0'0'140'0'0,"0"0"1"0"0,-1 0-1 0 0,1 1 1 0 0,-1-1-1 0 0,1 0 1 0 0,0 0-1 0 0,-1 0 1 0 0,1 0 0 0 0,-1 1-1 0 0,1-1 1 0 0,0 0-1 0 0,-1 0 1 0 0,1 1-1 0 0,0-1 1 0 0,-1 0-1 0 0,1 0 1 0 0,0 1 0 0 0,0-1-1 0 0,-1 0 1 0 0,1 1-1 0 0,0-1 1 0 0,0 1-1 0 0,-1-1 1 0 0,1 0-1 0 0,0 1 1 0 0,0-1 0 0 0,0 1-1 0 0,0-1 1 0 0,0 0-1 0 0,0 1 1 0 0,0-1-1 0 0,0 1 1 0 0,0-1-1 0 0,0 1 1 0 0,2 24 967 0 0,10 19-1521 0 0,-12-44 617 0 0,72 248-607 0 0,-69-238-3324 0 0</inkml:trace>
</inkml:ink>
</file>

<file path=ppt/ink/ink8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03:43.754"/>
    </inkml:context>
    <inkml:brush xml:id="br0">
      <inkml:brushProperty name="width" value="0.05" units="cm"/>
      <inkml:brushProperty name="height" value="0.05" units="cm"/>
    </inkml:brush>
  </inkml:definitions>
  <inkml:trace contextRef="#ctx0" brushRef="#br0">24 90 3353 0 0,'-6'15'1776'0'0,"1"2"0"0"0,-5 30 0 0 0,9-40-1745 0 0,0 0-1 0 0,1 1 1 0 0,0-1-1 0 0,0 0 1 0 0,0 1-1 0 0,1-1 1 0 0,0 0-1 0 0,0 1 0 0 0,4 10 1 0 0,-3-15-20 0 0,0 0 1 0 0,0 0-1 0 0,0 0 0 0 0,1 0 1 0 0,-1 0-1 0 0,1 0 0 0 0,-1-1 1 0 0,1 1-1 0 0,0-1 0 0 0,0 0 1 0 0,0 0-1 0 0,0 0 1 0 0,0 0-1 0 0,1-1 0 0 0,3 2 1 0 0,-6-2-61 0 0,1 0-1 0 0,-1-1 1 0 0,0 1 0 0 0,1-1 0 0 0,-1 1 0 0 0,1-1 0 0 0,-1 0 0 0 0,1 1 0 0 0,-1-1 0 0 0,1 0 0 0 0,0 0 0 0 0,-1 0 0 0 0,1 0 0 0 0,-1 0 0 0 0,1-1 0 0 0,-1 1-1 0 0,1 0 1 0 0,-1-1 0 0 0,1 1 0 0 0,-1-1 0 0 0,1 1 0 0 0,-1-1 0 0 0,0 0 0 0 0,1 0 0 0 0,-1 1 0 0 0,0-1 0 0 0,0 0 0 0 0,0 0 0 0 0,1 0 0 0 0,-1-1 0 0 0,0 1 0 0 0,0 0-1 0 0,0 0 1 0 0,-1 0 0 0 0,1-1 0 0 0,1-1 0 0 0,1-4-750 0 0</inkml:trace>
  <inkml:trace contextRef="#ctx0" brushRef="#br0" timeOffset="1">87 1 3209 0 0,'2'10'3216'0'0,"-2"-6"-3184"0"0,0-2 8 0 0,0 1 8 0 0,-2-3-16 0 0,1 0-64 0 0,0 0 8 0 0,0 0-464 0 0,0 0 424 0 0</inkml:trace>
</inkml:ink>
</file>

<file path=ppt/ink/ink8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03:44.087"/>
    </inkml:context>
    <inkml:brush xml:id="br0">
      <inkml:brushProperty name="width" value="0.05" units="cm"/>
      <inkml:brushProperty name="height" value="0.05" units="cm"/>
    </inkml:brush>
  </inkml:definitions>
  <inkml:trace contextRef="#ctx0" brushRef="#br0">15 102 3033 0 0,'-6'-18'289'0'0,"4"15"-68"0"0,1-1 0 0 0,0 0 0 0 0,0 0 0 0 0,0 1 0 0 0,0-1 0 0 0,1 0 0 0 0,-1 0 0 0 0,1-6-1 0 0,0 9 1 0 0,37-17 2092 0 0,-3 6-2153 0 0,-16 5-88 0 0,-3 2 23 0 0,-14 5-91 0 0,1 0 1 0 0,-1 0-1 0 0,0 0 0 0 0,0 0 0 0 0,0 0 0 0 0,0 1 1 0 0,0-1-1 0 0,1 0 0 0 0,-1 1 0 0 0,0-1 0 0 0,0 1 1 0 0,0-1-1 0 0,0 1 0 0 0,0-1 0 0 0,0 1 0 0 0,0 0 1 0 0,-1 0-1 0 0,3 1 0 0 0,6 9 28 0 0,-5-1-25 0 0,-4-1 0 0 0,-3-5 3 0 0,-4 6-1 0 0,-2 10-6 0 0,0-2 19 0 0,2-7 19 0 0,-11 13 103 0 0,-24 25 264 0 0,10-26-121 0 0,21-13 27 0 0,12-11-206 0 0,1-2-85 0 0,6-2 112 0 0,-2 4-68 0 0,-1 0-24 0 0,-2-1-23 0 0,34-12 257 0 0,-13 6-350 0 0,19-2-1499 0 0,-26 7-2350 0 0</inkml:trace>
</inkml:ink>
</file>

<file path=ppt/ink/ink8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03:45.407"/>
    </inkml:context>
    <inkml:brush xml:id="br0">
      <inkml:brushProperty name="width" value="0.05" units="cm"/>
      <inkml:brushProperty name="height" value="0.05" units="cm"/>
    </inkml:brush>
  </inkml:definitions>
  <inkml:trace contextRef="#ctx0" brushRef="#br0">3 68 3961 0 0,'-1'0'201'0'0,"1"-1"0"0"0,0 1 0 0 0,0-1 1 0 0,-1 1-1 0 0,1-1 0 0 0,0 1 0 0 0,0-1 0 0 0,0 1 0 0 0,0-1 1 0 0,-1 1-1 0 0,1-1 0 0 0,0 1 0 0 0,0-1 0 0 0,0 1 1 0 0,0-1-1 0 0,0 1 0 0 0,0-1 0 0 0,0 1 0 0 0,1-1 0 0 0,-1 1 1 0 0,0-1-1 0 0,0 1 0 0 0,0-1 0 0 0,0 1 0 0 0,1-1 1 0 0,-1 1-1 0 0,0-1 0 0 0,0 1 0 0 0,1-1 0 0 0,-1 1 0 0 0,0 0 1 0 0,1-1-1 0 0,18-3-16 0 0,-19 4-148 0 0,30-2-48 0 0,16-1 221 0 0,50-3-646 0 0,-82 0-238 0 0,-2-6-25 0 0,-11 2-446 0 0,-3 2 552 0 0</inkml:trace>
</inkml:ink>
</file>

<file path=ppt/ink/ink8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03:45.729"/>
    </inkml:context>
    <inkml:brush xml:id="br0">
      <inkml:brushProperty name="width" value="0.05" units="cm"/>
      <inkml:brushProperty name="height" value="0.05" units="cm"/>
    </inkml:brush>
  </inkml:definitions>
  <inkml:trace contextRef="#ctx0" brushRef="#br0">0 19 8570 0 0,'4'0'0'0'0,"1"2"0"0"0,-1-5 0 0 0,-4 2 0 0 0,0 0 0 0 0,0 0-8 0 0,0-1 0 0 0,0 1 8 0 0,11-1 0 0 0,-1-1 0 0 0,1 2-24 0 0,30-1-584 0 0,-29 3 560 0 0,-4-3 8 0 0,0-1-272 0 0,0 7-176 0 0,0-2-3033 0 0</inkml:trace>
</inkml:ink>
</file>

<file path=ppt/ink/ink8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03:46.093"/>
    </inkml:context>
    <inkml:brush xml:id="br0">
      <inkml:brushProperty name="width" value="0.05" units="cm"/>
      <inkml:brushProperty name="height" value="0.05" units="cm"/>
    </inkml:brush>
  </inkml:definitions>
  <inkml:trace contextRef="#ctx0" brushRef="#br0">118 11 1616 0 0,'0'-1'2531'0'0,"0"-5"-678"0"0,-1 5-1358 0 0,-3 1-398 0 0,0 0 1 0 0,0 1-1 0 0,0 0 0 0 0,1-1 1 0 0,-1 1-1 0 0,0 1 1 0 0,1-1-1 0 0,-1 0 1 0 0,0 1-1 0 0,1 0 1 0 0,-4 2-1 0 0,0 1 7 0 0,0 1-1 0 0,0-1 1 0 0,1 2 0 0 0,0-1-1 0 0,0 1 1 0 0,-6 8 0 0 0,10-13-58 0 0,0 1 1 0 0,0-1-1 0 0,0 1 1 0 0,1 0-1 0 0,-1 0 1 0 0,1 0-1 0 0,0 0 1 0 0,0 0-1 0 0,0 0 1 0 0,0 0-1 0 0,0 0 1 0 0,1 0-1 0 0,0 1 1 0 0,-1-1-1 0 0,1 0 1 0 0,0 0-1 0 0,0 0 1 0 0,1 1-1 0 0,-1-1 1 0 0,1 0-1 0 0,0 0 1 0 0,-1 0-1 0 0,1 0 1 0 0,1 0-1 0 0,-1 0 1 0 0,0 0-1 0 0,1 0 1 0 0,-1 0-1 0 0,1-1 1 0 0,0 1-1 0 0,0-1 1 0 0,0 1-1 0 0,0-1 1 0 0,1 1-1 0 0,-1-1 1 0 0,1 0-1 0 0,4 3 1 0 0,0 0-18 0 0,1 0 1 0 0,0 0 0 0 0,1 0 0 0 0,-1-1 0 0 0,0-1-1 0 0,1 1 1 0 0,0-1 0 0 0,0-1 0 0 0,0 0 0 0 0,0 0-1 0 0,18 1 1 0 0,-22-3-22 0 0,0 0 0 0 0,0-1 0 0 0,0 0 0 0 0,0 0 0 0 0,0 0 0 0 0,0 0 0 0 0,0-1 0 0 0,-1 1-1 0 0,1-1 1 0 0,0-1 0 0 0,-1 1 0 0 0,0-1 0 0 0,1 1 0 0 0,-1-1 0 0 0,0 0 0 0 0,0-1 0 0 0,-1 1 0 0 0,1-1 0 0 0,-1 1 0 0 0,6-8-1 0 0,-8 8-2 0 0,1 0-1 0 0,-1 0 0 0 0,0 0 0 0 0,1-1 1 0 0,-1 1-1 0 0,0 0 0 0 0,-1 0 0 0 0,1-1 0 0 0,-1 1 1 0 0,1-1-1 0 0,-1 1 0 0 0,0 0 0 0 0,0-1 1 0 0,-1 1-1 0 0,1 0 0 0 0,-1-1 0 0 0,0 1 0 0 0,1 0 1 0 0,-1-1-1 0 0,-1 1 0 0 0,1 0 0 0 0,0 0 0 0 0,-1 0 1 0 0,0 0-1 0 0,1 0 0 0 0,-1 1 0 0 0,0-1 1 0 0,-1 0-1 0 0,1 1 0 0 0,0-1 0 0 0,-1 1 0 0 0,-2-2 1 0 0,-6-6 11 0 0,0 2 1 0 0,0-1 0 0 0,-1 1 0 0 0,-22-10 0 0 0,30 15-108 0 0,-1 1 0 0 0,0 0 0 0 0,0 0 0 0 0,0 0 0 0 0,0 1 0 0 0,-1 0 0 0 0,1 0 0 0 0,0 0 0 0 0,-1 1 0 0 0,1-1 0 0 0,0 1 0 0 0,-1 1 0 0 0,1-1 0 0 0,0 1 0 0 0,-1 0 0 0 0,-5 1 0 0 0,4 2-592 0 0</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19:06:01.664"/>
    </inkml:context>
    <inkml:brush xml:id="br0">
      <inkml:brushProperty name="width" value="0.05" units="cm"/>
      <inkml:brushProperty name="height" value="0.05" units="cm"/>
    </inkml:brush>
  </inkml:definitions>
  <inkml:trace contextRef="#ctx0" brushRef="#br0">148 352 3681 0 0,'-111'-3'1072'0'0,"110"3"-980"0"0,-1 0 0 0 0,0 0 0 0 0,1-1-1 0 0,-1 1 1 0 0,1 0 0 0 0,-1 0 0 0 0,1-1 0 0 0,-1 1 0 0 0,1-1-1 0 0,-1 0 1 0 0,1 1 0 0 0,-1-1 0 0 0,1 0 0 0 0,0 0 0 0 0,-1 0 0 0 0,1 0-1 0 0,0 0 1 0 0,0 0 0 0 0,0 0 0 0 0,0 0 0 0 0,0 0 0 0 0,0-1-1 0 0,0 1 1 0 0,0 0 0 0 0,-1-3 0 0 0,2 4 27 0 0,0-1-1 0 0,-1 0 1 0 0,1 0-1 0 0,0 1 1 0 0,0-1-1 0 0,0 0 1 0 0,-1 0 0 0 0,1 0-1 0 0,0 1 1 0 0,0-1-1 0 0,0 0 1 0 0,0 0-1 0 0,1 1 1 0 0,-1-1-1 0 0,0 0 1 0 0,0 0 0 0 0,0 1-1 0 0,1-1 1 0 0,-1 0-1 0 0,0 0 1 0 0,1 1-1 0 0,-1-1 1 0 0,0 0 0 0 0,1 1-1 0 0,-1-1 1 0 0,2 0-1 0 0,224-64 1429 0 0,126-2-819 0 0,-230 46-505 0 0,296-36 217 0 0,204 36-284 0 0,-540 34-140 0 0,-57-5 19 0 0,-25-8-30 0 0,0 0 0 0 0,0 0 1 0 0,0 0-1 0 0,0 0 1 0 0,0 0-1 0 0,0 0 1 0 0,0 0-1 0 0,0 1 1 0 0,0-1-1 0 0,0 0 0 0 0,0 0 1 0 0,0 0-1 0 0,0 0 1 0 0,0 0-1 0 0,0 0 1 0 0,0 0-1 0 0,0 0 1 0 0,0 1-1 0 0,0-1 0 0 0,0 0 1 0 0,0 0-1 0 0,0 0 1 0 0,0 0-1 0 0,0 0 1 0 0,1 0-1 0 0,-1 0 1 0 0,-834-20 83 0 0,452 47-102 0 0,87-3 17 0 0,230-26-4 0 0,48 1 18 0 0,-1 0 1 0 0,-28 3 0 0 0,38-5 2 0 0,13 0-9 0 0,5 0-11 0 0,116-16 37 0 0,77 0-22 0 0,0 0 22 0 0,282-25-27 0 0,-406 37-10 0 0,43 2 3 0 0,6 0-1 0 0,-61 6-1 0 0,29 12 16 0 0,-68-8-9 0 0,4 2-6 0 0,-29-7-2 0 0,1 1 1 0 0,-1 0-1 0 0,1 0 0 0 0,-1 1 1 0 0,0-1-1 0 0,1 1 0 0 0,-1 0 1 0 0,0-1-1 0 0,0 1 0 0 0,0 1 1 0 0,4 2-1 0 0,-26-1 15 0 0,-324 9-3 0 0,116-2 17 0 0,-204 31-9 0 0,333-30-20 0 0,43-6-4 0 0,1 2 0 0 0,-59 17 0 0 0,34-8 8 0 0,14-5-2 0 0,85-15-3 0 0,-2 1 1 0 0,16 0-1 0 0,34-3 2 0 0,28 2 3 0 0,148-4 0 0 0,121-12-10 0 0,-122 3 3 0 0,-80 3 4 0 0,-81 2 3 0 0,-48 5-1 0 0,1 2-1 0 0,36-1 1 0 0,-59 5-1 0 0,-9-1 8 0 0,-17-1 1 0 0,-4 3-7 0 0,-75 9 2 0 0,-66 5 3 0 0,-318 29 19 0 0,123-7-34 0 0,156-12-3 0 0,22 7-21 0 0,63-4 11 0 0,112-28 18 0 0,0 0 0 0 0,0 0 0 0 0,1 0 0 0 0,-1 0 0 0 0,0 0-1 0 0,0 0 1 0 0,1 1 0 0 0,-1-1 0 0 0,0 0 0 0 0,1 0 0 0 0,-1 1 0 0 0,0-1-1 0 0,1 1 1 0 0,-1-1 0 0 0,1 0 0 0 0,-1 1 0 0 0,0-1 0 0 0,1 1 0 0 0,-1 0-1 0 0,1-1 1 0 0,0 1 0 0 0,-1-1 0 0 0,1 1 0 0 0,-1 0 0 0 0,1 0 0 0 0,11 12-4 0 0,35 5 7 0 0,-41-16 0 0 0,14 3 1 0 0,0 0 1 0 0,0-1-1 0 0,1-1 1 0 0,35 0-1 0 0,37-3 8 0 0,-45-1-13 0 0,82-2 9 0 0,67-9 10 0 0,-76 5-13 0 0,144-22 18 0 0,37-3 2 0 0,-248 28-25 0 0,95-10 4 0 0,-48-1-1 0 0,22 0-2 0 0,1 0 0 0 0,-105 11 3 0 0,-1 0 1 0 0,27-12 0 0 0,-39 8 11 0 0,-5 7-15 0 0,0 1 0 0 0,0-1 0 0 0,-1 1 0 0 0,1-1 0 0 0,0 1 0 0 0,0-1 0 0 0,-1 1 0 0 0,1-1 0 0 0,0 1 0 0 0,-1-1 0 0 0,1 1 0 0 0,0-1 0 0 0,-1 1 0 0 0,1-1 0 0 0,-1 1 0 0 0,1 0 0 0 0,-1-1 0 0 0,1 1 0 0 0,-1 0 0 0 0,1-1 0 0 0,-1 1 0 0 0,1 0 0 0 0,-1 0 0 0 0,1-1 0 0 0,-1 1 0 0 0,0 0 0 0 0,1 0 0 0 0,-1 0 0 0 0,1 0 0 0 0,-1 0 0 0 0,0 0 0 0 0,0 0 0 0 0,-111-3 19 0 0,-70 3-6 0 0,111 0-16 0 0,-86-1 5 0 0,-223 5 14 0 0,121 19 24 0 0,184-12-31 0 0,-78 21-1 0 0,128-25 1 0 0,8-3-5 0 0,-1 1-1 0 0,-29 14 0 0 0,84-2 13 0 0,22-9-14 0 0,29-14-8 0 0,8 1-80 0 0,-40 8-30 0 0,190 14-438 0 0,-206-12 228 0 0</inkml:trace>
</inkml:ink>
</file>

<file path=ppt/ink/ink8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03:50.763"/>
    </inkml:context>
    <inkml:brush xml:id="br0">
      <inkml:brushProperty name="width" value="0.05" units="cm"/>
      <inkml:brushProperty name="height" value="0.05" units="cm"/>
    </inkml:brush>
  </inkml:definitions>
  <inkml:trace contextRef="#ctx0" brushRef="#br0">163 6 6905 0 0,'0'-1'705'0'0,"1"-4"3118"0"0,-6 18-3699 0 0,0 0 1 0 0,-2-1-1 0 0,1 1 0 0 0,-2-1 1 0 0,1-1-1 0 0,-2 0 0 0 0,1 0 1 0 0,-2 0-1 0 0,-10 9 1 0 0,10-9-19 0 0,-2 2-87 0 0,-6 12 5 0 0,10-14 36 0 0,1 0 0 0 0,0 1 0 0 0,-8 21-1 0 0,15-32-53 0 0,-1 0 0 0 0,1 0 0 0 0,0 1-1 0 0,-1-1 1 0 0,1 0 0 0 0,0 0 0 0 0,0 1 0 0 0,0-1-1 0 0,0 0 1 0 0,0 0 0 0 0,0 1 0 0 0,1-1-1 0 0,-1 0 1 0 0,0 0 0 0 0,0 0 0 0 0,1 1-1 0 0,-1-1 1 0 0,1 0 0 0 0,-1 0 0 0 0,1 0-1 0 0,0 0 1 0 0,-1 0 0 0 0,1 0 0 0 0,0 0-1 0 0,0 0 1 0 0,0 0 0 0 0,0 0 0 0 0,0 0 0 0 0,0-1-1 0 0,0 1 1 0 0,0 0 0 0 0,0-1 0 0 0,0 1-1 0 0,0 0 1 0 0,0-1 0 0 0,0 1 0 0 0,0-1-1 0 0,1 0 1 0 0,-1 1 0 0 0,0-1 0 0 0,0 0-1 0 0,1 0 1 0 0,-1 0 0 0 0,0 0 0 0 0,0 0-1 0 0,3 0 1 0 0,-2-3 22 0 0,112-33 52 0 0,-72 23-68 0 0,-17 11-9 0 0,-21 5-7 0 0,2 2-1 0 0,-4-1 5 0 0,-2-3 141 0 0,1 1-125 0 0,-1 0-1 0 0,0 1 1 0 0,0-1 0 0 0,0 0 0 0 0,-1 1-1 0 0,1-1 1 0 0,0 0 0 0 0,-1 0 0 0 0,1 1-1 0 0,-1-1 1 0 0,0 0 0 0 0,0 0-1 0 0,0 0 1 0 0,0 0 0 0 0,0 0 0 0 0,0 0-1 0 0,-1 0 1 0 0,1 0 0 0 0,0 0 0 0 0,-3 1-1 0 0,-28 34 48 0 0,30-36-53 0 0,-55 64 202 0 0,27-20-152 0 0,19-28-47 0 0,4-7 5 0 0,-6 3 15 0 0,-2-2 0 0 0,4-7-21 0 0,10-4 7 0 0,-2 2-35 0 0,2-1 52 0 0,1-1 16 0 0,1 1 100 0 0,57 2 61 0 0,34 1 17 0 0,-1-1-109 0 0,-31 1-98 0 0,-56-3-216 0 0,15 0 612 0 0,-14-1-707 0 0,-4-1-267 0 0,-5-2-1270 0 0,2 2 710 0 0,1 0 150 0 0,0 0 349 0 0,-4 0-321 0 0</inkml:trace>
</inkml:ink>
</file>

<file path=ppt/ink/ink8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03:51.565"/>
    </inkml:context>
    <inkml:brush xml:id="br0">
      <inkml:brushProperty name="width" value="0.05" units="cm"/>
      <inkml:brushProperty name="height" value="0.05" units="cm"/>
    </inkml:brush>
  </inkml:definitions>
  <inkml:trace contextRef="#ctx0" brushRef="#br0">5 21 5409 0 0,'8'9'4898'0'0,"-6"-4"-4095"0"0,-1-4-768 0 0,-2 0 152 0 0,-1-1 4 0 0,-1 3 0 0 0,-5 34 345 0 0,8-32-493 0 0,-1 1 0 0 0,1-1 0 0 0,-1 1 0 0 0,2-1 0 0 0,-1 1 0 0 0,0-1 0 0 0,1 1 0 0 0,3 10 0 0 0,1-5 75 0 0,-2-5-3 0 0,5 0 75 0 0,4-7-90 0 0,-1-4-133 0 0,3-5 87 0 0,6-8-15 0 0,5-12-26 0 0,-12 10 5 0 0,-5 2 3 0 0,-3 6-9 0 0,-1 5-6 0 0,4-2 2 0 0,-2 0 0 0 0,-3-6-8 0 0,-9 10 391 0 0,4 7-136 0 0,7 16-43 0 0,13 23-157 0 0,-18-41-46 0 0,31 62 314 0 0,-19-41-226 0 0,-1 1 1 0 0,0 0-1 0 0,-2 0 0 0 0,-1 1 1 0 0,-1 0-1 0 0,0 0 1 0 0,4 38-1 0 0,-8-36-73 0 0,-1-10-12 0 0,-1 1 0 0 0,-1 29 1 0 0,0-41-8 0 0,0 0 0 0 0,-1 0 0 0 0,1-1 0 0 0,-1 1 0 0 0,0 0 0 0 0,0-1 0 0 0,-1 1 0 0 0,1 0 0 0 0,-1-1 0 0 0,0 1 0 0 0,0-1 0 0 0,0 0 0 0 0,0 0 0 0 0,0 0 0 0 0,-1 0 0 0 0,0 0 0 0 0,-3 3 0 0 0,4-5-1 0 0,0 0 1 0 0,0 0-1 0 0,0 0 1 0 0,0 0-1 0 0,0 0 1 0 0,0 0-1 0 0,0 0 1 0 0,0-1 0 0 0,0 1-1 0 0,0-1 1 0 0,-1 0-1 0 0,1 0 1 0 0,0 0-1 0 0,0 0 1 0 0,-1 0-1 0 0,1 0 1 0 0,0 0-1 0 0,0-1 1 0 0,0 1-1 0 0,-3-2 1 0 0,0 1 1 0 0,0-1 1 0 0,0-1-1 0 0,1 1 0 0 0,-1 0 0 0 0,1-1 1 0 0,0 0-1 0 0,-7-6 0 0 0,-14-23-4 0 0,20 23-3 0 0,1 0-1 0 0,0 0 1 0 0,1 0-1 0 0,-5-16 1 0 0,5 1-1 0 0,2 14 1 0 0,0-1-7 0 0,1 0 0 0 0,0 1-1 0 0,3-22 1 0 0,-3 29 6 0 0,0 1 1 0 0,1-1-1 0 0,0 1 1 0 0,-1 0-1 0 0,1-1 1 0 0,0 1-1 0 0,0 0 0 0 0,1-1 1 0 0,-1 1-1 0 0,0 0 1 0 0,1 0-1 0 0,-1 0 0 0 0,1 0 1 0 0,0 0-1 0 0,-1 1 1 0 0,1-1-1 0 0,0 0 1 0 0,0 1-1 0 0,0 0 0 0 0,0-1 1 0 0,1 1-1 0 0,3-2 1 0 0,14-7-33 0 0,-17 9 18 0 0,-1-1 1 0 0,1 1-1 0 0,0-1 0 0 0,0 1 0 0 0,0 0 1 0 0,0 0-1 0 0,0 0 0 0 0,0 1 0 0 0,0-1 0 0 0,0 1 1 0 0,5-1-1 0 0,6 2-525 0 0,-11 0 333 0 0,0-1-1 0 0,0 1 1 0 0,0-1 0 0 0,0 0-1 0 0,0 0 1 0 0,0 0 0 0 0,0 0-1 0 0,0 0 1 0 0,0-1 0 0 0,-1 0 0 0 0,5 0-1 0 0,-6-1-682 0 0</inkml:trace>
</inkml:ink>
</file>

<file path=ppt/ink/ink8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03:51.894"/>
    </inkml:context>
    <inkml:brush xml:id="br0">
      <inkml:brushProperty name="width" value="0.05" units="cm"/>
      <inkml:brushProperty name="height" value="0.05" units="cm"/>
    </inkml:brush>
  </inkml:definitions>
  <inkml:trace contextRef="#ctx0" brushRef="#br0">1 1 6945 0 0,'1'23'6506'0'0,"-2"-21"-6479"0"0,1 0 0 0 0,0-1 0 0 0,0 1 0 0 0,0 0-1 0 0,0 0 1 0 0,0 0 0 0 0,0 0 0 0 0,1 0-1 0 0,-1 0 1 0 0,0 0 0 0 0,1-1 0 0 0,0 1 0 0 0,1 3-1 0 0,-1-4-11 0 0,-1 0 0 0 0,1-1-1 0 0,0 1 1 0 0,0 0 0 0 0,0 0 0 0 0,0-1-1 0 0,0 1 1 0 0,0-1 0 0 0,1 1-1 0 0,-1-1 1 0 0,0 1 0 0 0,0-1-1 0 0,0 0 1 0 0,0 1 0 0 0,1-1 0 0 0,-1 0-1 0 0,2 0 1 0 0,-1 0-29 0 0,0-1 0 0 0,0 1 0 0 0,0-1 0 0 0,0 1 0 0 0,0-1-1 0 0,0 0 1 0 0,0 0 0 0 0,0 0 0 0 0,0 0 0 0 0,-1 0 0 0 0,1 0 0 0 0,0 0 0 0 0,-1-1 0 0 0,1 1 0 0 0,0-1-1 0 0,1-2 1 0 0,22-29-1713 0 0,-21 26 957 0 0</inkml:trace>
</inkml:ink>
</file>

<file path=ppt/ink/ink8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03:52.225"/>
    </inkml:context>
    <inkml:brush xml:id="br0">
      <inkml:brushProperty name="width" value="0.05" units="cm"/>
      <inkml:brushProperty name="height" value="0.05" units="cm"/>
    </inkml:brush>
  </inkml:definitions>
  <inkml:trace contextRef="#ctx0" brushRef="#br0">1 1 5473 0 0,'6'12'5481'0'0,"-5"-10"-5505"0"0,1 2-32 0 0,1 1-96 0 0</inkml:trace>
</inkml:ink>
</file>

<file path=ppt/ink/ink8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03:52.562"/>
    </inkml:context>
    <inkml:brush xml:id="br0">
      <inkml:brushProperty name="width" value="0.05" units="cm"/>
      <inkml:brushProperty name="height" value="0.05" units="cm"/>
    </inkml:brush>
  </inkml:definitions>
  <inkml:trace contextRef="#ctx0" brushRef="#br0">1 33 3561 0 0,'3'-13'5434'0'0,"-3"12"-5350"0"0,0 1 0 0 0,0-1 1 0 0,0 1-1 0 0,0-1 0 0 0,0 1 0 0 0,0-1 1 0 0,0 1-1 0 0,0-1 0 0 0,1 1 1 0 0,-1 0-1 0 0,0-1 0 0 0,0 1 1 0 0,0-1-1 0 0,0 1 0 0 0,1-1 0 0 0,-1 1 1 0 0,0-1-1 0 0,0 1 0 0 0,1 0 1 0 0,-1-1-1 0 0,0 1 0 0 0,1 0 1 0 0,-1-1-1 0 0,0 1 0 0 0,1 0 1 0 0,-1-1-1 0 0,1 1 0 0 0,-1 0 0 0 0,1 0 1 0 0,-1-1-1 0 0,0 1 0 0 0,1 0 1 0 0,-1 0-1 0 0,1 0 0 0 0,-1 0 1 0 0,1 0-1 0 0,-1 0 0 0 0,1 0 0 0 0,-1 0 1 0 0,1 0-1 0 0,-1 0 0 0 0,1 0 1 0 0,-1 0-1 0 0,1 0 0 0 0,-1 0 1 0 0,1 0-1 0 0,-1 0 0 0 0,1 1 0 0 0,7-1 30 0 0,43-2 120 0 0,-13-3-171 0 0,-33 5-60 0 0,6 2-84 0 0,15 11-765 0 0,-18 3-1086 0 0</inkml:trace>
</inkml:ink>
</file>

<file path=ppt/ink/ink8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03:53.378"/>
    </inkml:context>
    <inkml:brush xml:id="br0">
      <inkml:brushProperty name="width" value="0.05" units="cm"/>
      <inkml:brushProperty name="height" value="0.05" units="cm"/>
    </inkml:brush>
  </inkml:definitions>
  <inkml:trace contextRef="#ctx0" brushRef="#br0">1 1 5569 0 0,'13'15'7572'0'0,"-6"-3"-7568"0"0,-1 0 0 0 0,0 0 0 0 0,6 19 0 0 0,10 22 185 0 0,0-22-112 0 0,-15-22-82 0 0,7 5 44 0 0,7 2 32 0 0,-20-16-73 0 0,0 1 1 0 0,-1-1 0 0 0,1 0-1 0 0,0 0 1 0 0,0 0 0 0 0,-1 0-1 0 0,1 1 1 0 0,0-1 0 0 0,0 0-1 0 0,-1 0 1 0 0,1 0 0 0 0,0 0-1 0 0,0-1 1 0 0,-1 1-1 0 0,1 0 1 0 0,0 0 0 0 0,0 0-1 0 0,-1-1 1 0 0,1 1 0 0 0,0 0-1 0 0,0-1 1 0 0,1 0-15 0 0,-1-1 0 0 0,1 1 1 0 0,-1-1-1 0 0,0 1 0 0 0,0-1 0 0 0,0 1 0 0 0,0-1 0 0 0,0 1 1 0 0,0-1-1 0 0,0 0 0 0 0,0 0 0 0 0,0-3 0 0 0,0 2-20 0 0,-1-1-1 0 0,0 0 1 0 0,0 0-1 0 0,0 0 1 0 0,0 1-1 0 0,0-1 1 0 0,-1 0-1 0 0,0 0 1 0 0,1 1 0 0 0,-1-1-1 0 0,-1 0 1 0 0,1 1-1 0 0,-1-1 1 0 0,-3-5-1 0 0,-31-45 120 0 0,26 45 227 0 0,8 14-38 0 0,15 26-38 0 0,-10-23-184 0 0,39 77 480 0 0,15 53 101 0 0,-49-115-602 0 0,-1 1 0 0 0,-1 0 0 0 0,-1 0 0 0 0,-1 0 0 0 0,-1 0-1 0 0,-2 0 1 0 0,0 1 0 0 0,-3 28 0 0 0,1-49-22 0 0,0 0-1 0 0,0 0 1 0 0,0-1-1 0 0,-1 1 1 0 0,1 0-1 0 0,-1-1 0 0 0,0 1 1 0 0,0-1-1 0 0,0 1 1 0 0,0-1-1 0 0,-5 4 1 0 0,-7 4 52 0 0,3-8-24 0 0,-9-10 4 0 0,12 0-11 0 0,-5-13 3 0 0,7 4-22 0 0,3 1 0 0 0,-3-12-3 0 0,-6-42 9 0 0,11 65-15 0 0,1 0-1 0 0,0 0 1 0 0,0 0-1 0 0,1 0 1 0 0,-1 0 0 0 0,1 0-1 0 0,0 0 1 0 0,0 0-1 0 0,0 0 1 0 0,0 1 0 0 0,1-1-1 0 0,-1 0 1 0 0,1 1-1 0 0,4-6 1 0 0,-4 7-4 0 0,0 0 1 0 0,0 0-1 0 0,0 1 0 0 0,0-1 1 0 0,0 1-1 0 0,1 0 1 0 0,-1 0-1 0 0,1 0 0 0 0,-1 0 1 0 0,0 0-1 0 0,1 0 0 0 0,-1 0 1 0 0,1 1-1 0 0,0-1 1 0 0,-1 1-1 0 0,1 0 0 0 0,0 0 1 0 0,3 0-1 0 0,54 7-24 0 0,-35-3 30 0 0,-19-3-1 0 0,0-1-1 0 0,0-1 1 0 0,0 1-1 0 0,-1-1 1 0 0,1 0-1 0 0,7-2 1 0 0,13-2-203 0 0,-18 2 403 0 0,1-6-827 0 0,-4-1-404 0 0,-4 3 350 0 0,-4-2 2 0 0,-8-3-2301 0 0,2 8-1401 0 0</inkml:trace>
</inkml:ink>
</file>

<file path=ppt/ink/ink8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03:53.774"/>
    </inkml:context>
    <inkml:brush xml:id="br0">
      <inkml:brushProperty name="width" value="0.05" units="cm"/>
      <inkml:brushProperty name="height" value="0.05" units="cm"/>
    </inkml:brush>
  </inkml:definitions>
  <inkml:trace contextRef="#ctx0" brushRef="#br0">0 42 6081 0 0,'27'-12'8535'0'0,"31"7"-9008"0"0,-29 3 968 0 0,-11-1-565 0 0,9-6-96 0 0,-4 2-1032 0 0,-12 4 42 0 0,-5 3-667 0 0</inkml:trace>
</inkml:ink>
</file>

<file path=ppt/ink/ink8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03:56.731"/>
    </inkml:context>
    <inkml:brush xml:id="br0">
      <inkml:brushProperty name="width" value="0.05" units="cm"/>
      <inkml:brushProperty name="height" value="0.05" units="cm"/>
    </inkml:brush>
  </inkml:definitions>
  <inkml:trace contextRef="#ctx0" brushRef="#br0">78 25 8882 0 0,'-72'-7'537'0'0,"71"7"-530"0"0,1-1 0 0 0,0 1-1 0 0,0 0 1 0 0,-1 0 0 0 0,1 0-1 0 0,0 0 1 0 0,0 0-1 0 0,0 0 1 0 0,-1 0 0 0 0,1 0-1 0 0,0 0 1 0 0,0 0 0 0 0,0-1-1 0 0,0 1 1 0 0,-1 0-1 0 0,1 0 1 0 0,0 0 0 0 0,0 0-1 0 0,0-1 1 0 0,0 1 0 0 0,0 0-1 0 0,-1 0 1 0 0,1 0 0 0 0,0-1-1 0 0,0 1 1 0 0,0 0-1 0 0,0 0 1 0 0,0 0 0 0 0,0-1-1 0 0,0 1 1 0 0,0 0 0 0 0,0 0-1 0 0,0-1 1 0 0,0 1-1 0 0,0 0 1 0 0,0 0 0 0 0,0 0-1 0 0,0-1 1 0 0,0 1 0 0 0,0 0-1 0 0,0 0 1 0 0,0 0 0 0 0,0-1-1 0 0,0 1 1 0 0,1 0-1 0 0,-1 0 1 0 0,0 0 0 0 0,0-1-1 0 0,0 1 1 0 0,0 0 0 0 0,0 0-1 0 0,0 0 1 0 0,1 0 0 0 0,-1-1-1 0 0,0 1 1 0 0,0 0-1 0 0,0 0 1 0 0,1 0 0 0 0,12-7 368 0 0,-5 8-176 0 0,3 5 58 0 0,11 17 118 0 0,-16-17-348 0 0,15 19 338 0 0,30 46 1 0 0,-11-3-53 0 0,-23-31-275 0 0,2 20 179 0 0,0 31 218 0 0,-11-29-250 0 0,3-16-65 0 0,-1-3-554 0 0,-7-32 286 0 0,4-4 270 0 0,1 2-1805 0 0</inkml:trace>
</inkml:ink>
</file>

<file path=ppt/ink/ink8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03:57.642"/>
    </inkml:context>
    <inkml:brush xml:id="br0">
      <inkml:brushProperty name="width" value="0.05" units="cm"/>
      <inkml:brushProperty name="height" value="0.05" units="cm"/>
    </inkml:brush>
  </inkml:definitions>
  <inkml:trace contextRef="#ctx0" brushRef="#br0">74 1 3849 0 0,'-12'9'5190'0'0,"-1"23"-3933"0"0,10-22-1149 0 0,-9 23-1 0 0,-6 20 350 0 0,14-41-281 0 0,1 1 0 0 0,0-1 0 0 0,1 1 0 0 0,-1 21 0 0 0,3-8-69 0 0,-1-14-23 0 0,1 0 0 0 0,1 0 0 0 0,0 0 0 0 0,0-1 1 0 0,1 1-1 0 0,5 17 0 0 0,-3-17-54 0 0,1-1 0 0 0,0 1 0 0 0,0-1 1 0 0,1-1-1 0 0,12 17 0 0 0,23 22-1053 0 0,-28-35 840 0 0,13 12 27 0 0,-22-23-63 0 0,-1 0 0 0 0,1-1 0 0 0,0 1 0 0 0,-1 0 0 0 0,1-1 0 0 0,0 0 1 0 0,1 0-1 0 0,-1 0 0 0 0,8 2 0 0 0,9 1-4042 0 0</inkml:trace>
</inkml:ink>
</file>

<file path=ppt/ink/ink8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03:58.342"/>
    </inkml:context>
    <inkml:brush xml:id="br0">
      <inkml:brushProperty name="width" value="0.05" units="cm"/>
      <inkml:brushProperty name="height" value="0.05" units="cm"/>
    </inkml:brush>
  </inkml:definitions>
  <inkml:trace contextRef="#ctx0" brushRef="#br0">184 14 4481 0 0,'0'0'394'0'0,"-4"-5"1720"0"0,-8-3 636 0 0,7 10-2251 0 0,2 2-265 0 0,-85 132 1549 0 0,57-77-1331 0 0,23-39-387 0 0,0 0 0 0 0,-7 29 1 0 0,10-23-24 0 0,3 12-78 0 0,0-9-661 0 0,1-26 584 0 0</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19:06:02.245"/>
    </inkml:context>
    <inkml:brush xml:id="br0">
      <inkml:brushProperty name="width" value="0.05" units="cm"/>
      <inkml:brushProperty name="height" value="0.05" units="cm"/>
    </inkml:brush>
  </inkml:definitions>
  <inkml:trace contextRef="#ctx0" brushRef="#br0">19 1 10706 0 0,'0'1'-40'0'0,"-12"8"16"0"0,12-6-400 0 0,4-1-112 0 0,-9-2 208 0 0,3 0 328 0 0,0 0-472 0 0,1 0-184 0 0</inkml:trace>
</inkml:ink>
</file>

<file path=ppt/ink/ink8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03:58.679"/>
    </inkml:context>
    <inkml:brush xml:id="br0">
      <inkml:brushProperty name="width" value="0.05" units="cm"/>
      <inkml:brushProperty name="height" value="0.05" units="cm"/>
    </inkml:brush>
  </inkml:definitions>
  <inkml:trace contextRef="#ctx0" brushRef="#br0">1 23 4297 0 0,'3'-22'4948'0'0,"-2"21"-4889"0"0,2 1 1 0 0,6 2 40 0 0,-9-2-79 0 0,11 3 36 0 0,0 0 0 0 0,0 1 1 0 0,17 9-1 0 0,-14-5 1 0 0,0 1-1 0 0,0 0 0 0 0,-1 1 1 0 0,12 11-1 0 0,0 4 73 0 0,-1 1 0 0 0,33 47-1 0 0,-45-58-95 0 0,9 12 76 0 0,4 4-66 0 0,-21-26-104 0 0,-3-3 9 0 0,0-1 0 0 0,0 1 0 0 0,1 0 0 0 0,-1-1 0 0 0,0 0 0 0 0,1 1 0 0 0,0-1 0 0 0,-1 0 0 0 0,1 1 0 0 0,0-1 0 0 0,-1 0 0 0 0,4 1 0 0 0,4 1-306 0 0</inkml:trace>
</inkml:ink>
</file>

<file path=ppt/ink/ink8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03:59.009"/>
    </inkml:context>
    <inkml:brush xml:id="br0">
      <inkml:brushProperty name="width" value="0.05" units="cm"/>
      <inkml:brushProperty name="height" value="0.05" units="cm"/>
    </inkml:brush>
  </inkml:definitions>
  <inkml:trace contextRef="#ctx0" brushRef="#br0">25 0 3729 0 0,'5'2'3498'0'0,"-9"-2"-2736"0"0,-1-1-268 0 0,3 2-167 0 0,-1 0-89 0 0,0 6 144 0 0,2-5-145 0 0,-8 27 163 0 0,8-20-322 0 0,0-1-1 0 0,0 1 1 0 0,1-1-1 0 0,0 1 1 0 0,1-1-1 0 0,2 12 1 0 0,3 9 124 0 0,-1-9-28 0 0,-3-13-135 0 0,0 1 0 0 0,1-1-1 0 0,-1 0 1 0 0,2 0 0 0 0,-1 0 0 0 0,1-1-1 0 0,0 1 1 0 0,0-1 0 0 0,10 11-1 0 0,-12-15-25 0 0,1 1 0 0 0,0-1 0 0 0,0 0 0 0 0,-1 0-1 0 0,1 0 1 0 0,1 0 0 0 0,-1 0 0 0 0,0-1 0 0 0,0 1-1 0 0,1-1 1 0 0,-1 0 0 0 0,1 0 0 0 0,-1 0 0 0 0,1-1-1 0 0,-1 1 1 0 0,1-1 0 0 0,-1 0 0 0 0,1 0 0 0 0,0 0-1 0 0,-1 0 1 0 0,1-1 0 0 0,6-1 0 0 0,-8 1-79 0 0,1 0 1 0 0,-1 0-1 0 0,0 0 0 0 0,0 0 1 0 0,0-1-1 0 0,0 1 1 0 0,0-1-1 0 0,0 1 1 0 0,0-1-1 0 0,0 0 0 0 0,0 0 1 0 0,-1 0-1 0 0,1 0 1 0 0,-1 0-1 0 0,0 0 1 0 0,2-3-1 0 0,2-8-437 0 0</inkml:trace>
</inkml:ink>
</file>

<file path=ppt/ink/ink8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03:59.344"/>
    </inkml:context>
    <inkml:brush xml:id="br0">
      <inkml:brushProperty name="width" value="0.05" units="cm"/>
      <inkml:brushProperty name="height" value="0.05" units="cm"/>
    </inkml:brush>
  </inkml:definitions>
  <inkml:trace contextRef="#ctx0" brushRef="#br0">8 14 5297 0 0,'2'-8'5449'0'0,"-3"5"-5385"0"0,1 2-32 0 0,-1-1 8 0 0,-1 2 0 0 0,1 0-104 0 0,0 0-168 0 0,0 0 0 0 0,0 0-664 0 0,-1 0 712 0 0</inkml:trace>
</inkml:ink>
</file>

<file path=ppt/ink/ink8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04:01.513"/>
    </inkml:context>
    <inkml:brush xml:id="br0">
      <inkml:brushProperty name="width" value="0.05" units="cm"/>
      <inkml:brushProperty name="height" value="0.05" units="cm"/>
    </inkml:brush>
  </inkml:definitions>
  <inkml:trace contextRef="#ctx0" brushRef="#br0">1 128 7170 0 0,'67'-80'2672'0'0,"-66"79"-2590"0"0,0 0 0 0 0,0 0 0 0 0,-1 1 0 0 0,1-1 1 0 0,0 0-1 0 0,-1 0 0 0 0,1 0 0 0 0,0-1 0 0 0,-1 1 0 0 0,1 0 0 0 0,-1 0 0 0 0,1 0 0 0 0,-1 0 0 0 0,0 0 0 0 0,0-1 0 0 0,1 1 0 0 0,-1 0 1 0 0,0 0-1 0 0,0 0 0 0 0,0-1 0 0 0,0 1 0 0 0,0 0 0 0 0,-1-2 0 0 0,-6-5 110 0 0,0 4-98 0 0,1 0 435 0 0,5 3-385 0 0,1-1 150 0 0,0 2-6 0 0,0-1-85 0 0,-2 1 133 0 0,1 6 196 0 0,2 15-371 0 0,1 0-114 0 0,9 25-106 0 0,2-2 0 0 0,2 1-1 0 0,26 54 1 0 0,-37-92-33 0 0,-2-5-117 0 0,-1 1 0 0 0,1-1-1 0 0,-1 1 1 0 0,0 0-1 0 0,1-1 1 0 0,-1 1-1 0 0,0 0 1 0 0,-1 0 0 0 0,2 3-1 0 0,-5-4-605 0 0</inkml:trace>
</inkml:ink>
</file>

<file path=ppt/ink/ink8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04:01.861"/>
    </inkml:context>
    <inkml:brush xml:id="br0">
      <inkml:brushProperty name="width" value="0.05" units="cm"/>
      <inkml:brushProperty name="height" value="0.05" units="cm"/>
    </inkml:brush>
  </inkml:definitions>
  <inkml:trace contextRef="#ctx0" brushRef="#br0">5 62 4193 0 0,'-4'4'4928'0'0,"3"-13"-1630"0"0,1 8-3232 0 0,1 1 1 0 0,-1-1 0 0 0,0 1-1 0 0,0-1 1 0 0,0 1 0 0 0,1 0-1 0 0,-1-1 1 0 0,0 1 0 0 0,1-1-1 0 0,-1 1 1 0 0,0 0 0 0 0,1-1-1 0 0,-1 1 1 0 0,0 0 0 0 0,1-1 0 0 0,-1 1-1 0 0,1 0 1 0 0,-1 0 0 0 0,1-1-1 0 0,-1 1 1 0 0,1 0 0 0 0,-1 0-1 0 0,0 0 1 0 0,1 0 0 0 0,-1-1-1 0 0,1 1 1 0 0,-1 0 0 0 0,1 0-1 0 0,-1 0 1 0 0,1 0 0 0 0,-1 0-1 0 0,2 1 1 0 0,6-3 143 0 0,29-8 64 0 0,28-7 275 0 0,37-2-308 0 0,-99 19-326 0 0,0 0 0 0 0,0 0 0 0 0,-1 0 1 0 0,1 1-1 0 0,0-1 0 0 0,-1 1 0 0 0,1-1 0 0 0,0 1 0 0 0,-1 0 1 0 0,1 0-1 0 0,-1 0 0 0 0,1 0 0 0 0,-1 1 0 0 0,1-1 1 0 0,-1 1-1 0 0,0-1 0 0 0,0 1 0 0 0,0 0 0 0 0,0 0 1 0 0,0 0-1 0 0,3 4 0 0 0,-3-3-54 0 0,2 7-937 0 0,-8-6-158 0 0</inkml:trace>
</inkml:ink>
</file>

<file path=ppt/ink/ink8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04:02.197"/>
    </inkml:context>
    <inkml:brush xml:id="br0">
      <inkml:brushProperty name="width" value="0.05" units="cm"/>
      <inkml:brushProperty name="height" value="0.05" units="cm"/>
    </inkml:brush>
  </inkml:definitions>
  <inkml:trace contextRef="#ctx0" brushRef="#br0">1 0 4809 0 0,'3'4'4378'0'0,"-4"8"-2588"0"0,-1 2-1785 0 0,3-5 816 0 0,8 17-562 0 0,14 11-37 0 0,1 3-54 0 0,-12-12-5 0 0,-6-9-128 0 0,6 17 77 0 0,-12-16-974 0 0,-3-19-1281 0 0</inkml:trace>
</inkml:ink>
</file>

<file path=ppt/ink/ink8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04:02.662"/>
    </inkml:context>
    <inkml:brush xml:id="br0">
      <inkml:brushProperty name="width" value="0.05" units="cm"/>
      <inkml:brushProperty name="height" value="0.05" units="cm"/>
    </inkml:brush>
  </inkml:definitions>
  <inkml:trace contextRef="#ctx0" brushRef="#br0">1 126 6505 0 0,'3'-4'3698'0'0,"1"-3"-276"0"0,-3 1-3155 0 0,0 3-76 0 0,1-3-26 0 0,7-10 289 0 0,40-27-249 0 0,-42 37-192 0 0,11-8 43 0 0,2 1 36 0 0,-5 8-54 0 0,-2 2-35 0 0,-13 4-2 0 0,1-1 0 0 0,-1 1 0 0 0,1-1 0 0 0,-1 0 0 0 0,0 1 0 0 0,1-1 0 0 0,-1 1 0 0 0,0-1 0 0 0,1 1 0 0 0,-1-1 0 0 0,0 1 0 0 0,0-1 0 0 0,1 1 0 0 0,-1 0 0 0 0,0-1 0 0 0,0 1 0 0 0,0-1 0 0 0,0 1 0 0 0,0 0 0 0 0,0-1 0 0 0,0 1 0 0 0,0-1 0 0 0,0 1 0 0 0,0-1 0 0 0,0 1 0 0 0,0 0 0 0 0,0-1 0 0 0,-1 1 0 0 0,1 0 0 0 0,-2 14 6 0 0,1-11 1 0 0,-18 26 18 0 0,5-11-27 0 0,7-6-2 0 0,3 1-1 0 0,5-5 3 0 0,9 3 12 0 0,16-1 18 0 0,-17-9-23 0 0,1 1-5 0 0,-2-1 1 0 0,-1 0 0 0 0,1 0 0 0 0,-1 1 0 0 0,0 0 0 0 0,0 0 0 0 0,0 1 0 0 0,0 0 1 0 0,0 0-1 0 0,-1 1 0 0 0,0-1 0 0 0,0 2 0 0 0,0-1 0 0 0,0 0 0 0 0,-1 1 0 0 0,6 8 0 0 0,0 9 35 0 0,-11-23-31 0 0,1 1 0 0 0,-1 0 0 0 0,0 0 0 0 0,0 0-1 0 0,1 0 1 0 0,-1-1 0 0 0,0 1 0 0 0,0 0 0 0 0,0 0 0 0 0,0 0 0 0 0,0 0 0 0 0,0 0 0 0 0,0 0 0 0 0,-1-1-1 0 0,1 1 1 0 0,0 0 0 0 0,0 0 0 0 0,-1 0 0 0 0,1-1 0 0 0,0 1 0 0 0,-1 0 0 0 0,1 0 0 0 0,-2 0 0 0 0,-1 2 13 0 0,-1-1 1 0 0,0 0 0 0 0,0 0-1 0 0,0 0 1 0 0,-1 0-1 0 0,1-1 1 0 0,0 0 0 0 0,-1 0-1 0 0,-6 1 1 0 0,-24 3 28 0 0,-14-6-13 0 0,17-4-29 0 0,9 0-6 0 0,15 4-211 0 0,-4-2 252 0 0,9-5-4489 0 0</inkml:trace>
</inkml:ink>
</file>

<file path=ppt/ink/ink8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04:03.032"/>
    </inkml:context>
    <inkml:brush xml:id="br0">
      <inkml:brushProperty name="width" value="0.05" units="cm"/>
      <inkml:brushProperty name="height" value="0.05" units="cm"/>
    </inkml:brush>
  </inkml:definitions>
  <inkml:trace contextRef="#ctx0" brushRef="#br0">1 1 5393 0 0,'14'57'6501'0'0,"-10"-46"-6951"0"0,0 1-1 0 0,-2-1 1 0 0,1 1 0 0 0,0 16 0 0 0</inkml:trace>
</inkml:ink>
</file>

<file path=ppt/ink/ink8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04:03.567"/>
    </inkml:context>
    <inkml:brush xml:id="br0">
      <inkml:brushProperty name="width" value="0.05" units="cm"/>
      <inkml:brushProperty name="height" value="0.05" units="cm"/>
    </inkml:brush>
  </inkml:definitions>
  <inkml:trace contextRef="#ctx0" brushRef="#br0">3 137 4433 0 0,'-2'-2'9595'0'0,"13"-12"-8195"0"0,-11 14-1286 0 0,53-42-1 0 0,-38 29-48 0 0,0 1-1 0 0,0 1 0 0 0,1 0 0 0 0,31-15 1 0 0,-42 25-42 0 0,-2 0-13 0 0,-1 0 4 0 0,-3-1 27 0 0,0 1 2 0 0,0 1-8 0 0,0 1 31 0 0,-1 1-11 0 0,-2 9-30 0 0,3-8-10 0 0,0-1 7 0 0,-8 31 116 0 0,8-27-93 0 0,0 1-1 0 0,1 0 1 0 0,0-1 0 0 0,0 1-1 0 0,2 10 1 0 0,-5-3-11 0 0,1-2 30 0 0,1-4-16 0 0,4-1 17 0 0,2-5-35 0 0,-4-3-4 0 0,0-2-1532 0 0,-1 1-18 0 0</inkml:trace>
</inkml:ink>
</file>

<file path=ppt/ink/ink8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04:58.967"/>
    </inkml:context>
    <inkml:brush xml:id="br0">
      <inkml:brushProperty name="width" value="0.05" units="cm"/>
      <inkml:brushProperty name="height" value="0.05" units="cm"/>
    </inkml:brush>
  </inkml:definitions>
  <inkml:trace contextRef="#ctx0" brushRef="#br0">194 19 1328 0 0,'16'-1'485'0'0,"15"-1"3527"0"0,-31 1-3154 0 0,0 0-813 0 0,0 0-3 0 0,-1 0 28 0 0,0 0 2 0 0,-1 0 28 0 0,0-1-22 0 0,1 0-31 0 0,-4-2 63 0 0,3 4-92 0 0,-1-1 5 0 0,-6 1 145 0 0,0 0 0 0 0,0 1 0 0 0,0 0 0 0 0,0 0 0 0 0,0 1 0 0 0,0 0 0 0 0,1 1 0 0 0,-1 0 0 0 0,1 0-1 0 0,-1 1 1 0 0,-8 5 0 0 0,8-5-84 0 0,-12 6 6 0 0,8-4-86 0 0,8-2-2 0 0,-2 4-4 0 0,-3 3 18 0 0,-15 19 41 0 0,19-20-49 0 0,0-9 481 0 0,4-1 325 0 0,0-2-765 0 0,0-4-28 0 0,1-6-52 0 0,1 7 9 0 0,1 9 22 0 0,1 0 0 0 0,0 0 0 0 0,0 0 0 0 0,1 0 0 0 0,-1-1 0 0 0,1 1 0 0 0,0-1 0 0 0,0 1 0 0 0,0-1 0 0 0,0 0 0 0 0,1 0 0 0 0,-1-1 0 0 0,6 4 0 0 0,16 17 0 0 0,-14-13 1 0 0,0 0 1 0 0,1-1-1 0 0,0-1 0 0 0,14 8 0 0 0,-2-1 1 0 0,-7-4-2 0 0,-13-8 1 0 0,7 6 4 0 0,15 12 18 0 0,-14-5-12 0 0,-11-15-6 0 0,1 1-4 0 0,-1-2 6 0 0,0 0 42 0 0,0 0-34 0 0,0 0-14 0 0,0 0 18 0 0,1 0 14 0 0,0 3-31 0 0,-1 6-1 0 0,-3 9-4 0 0,1-12 1 0 0,-11 17 3 0 0,-9 11 1 0 0,11-20-1 0 0,0 0 1 0 0,0-1-1 0 0,-22 20 0 0 0,2-12 6 0 0,17-12-2 0 0,4-3-3 0 0,-2 5 0 0 0,11-7 1 0 0,2 0-6 0 0,3 1-41 0 0,4-4 44 0 0,-2-1 1 0 0,4-1 2 0 0,-7-1-3 0 0,-3 1 0 0 0,8-4 0 0 0,-5 0 2 0 0,-2 3-2 0 0,1-1 1 0 0,-1 1 0 0 0,1-1 0 0 0,-1 1 0 0 0,1 0-1 0 0,0 0 1 0 0,0 0 0 0 0,0 0 0 0 0,0 0-1 0 0,0 1 1 0 0,0-1 0 0 0,0 1 0 0 0,1 0 0 0 0,-1 0-1 0 0,1 0 1 0 0,4-1 0 0 0,59-4-20 0 0,61 6-23 0 0,-18-1 70 0 0,-35 5-10 0 0,-68-2-15 0 0,-1 5 15 0 0,-6-7-16 0 0,0 1-1 0 0,0-1 0 0 0,0 0 1 0 0,0 0-1 0 0,0 1 0 0 0,0-1 1 0 0,0 0-1 0 0,0 1 0 0 0,0-1 1 0 0,0 0-1 0 0,0 0 0 0 0,0 1 1 0 0,0-1-1 0 0,0 0 0 0 0,0 1 1 0 0,0-1-1 0 0,0 0 0 0 0,-1 0 1 0 0,1 1-1 0 0,0-1 0 0 0,0 0 1 0 0,0 0-1 0 0,0 1 0 0 0,-1-1 1 0 0,1 0-1 0 0,0 0 0 0 0,0 0 1 0 0,0 1-1 0 0,-1-1 0 0 0,1 0 1 0 0,0 0-1 0 0,0 0 1 0 0,-1 0-1 0 0,1 1 0 0 0,0-1 1 0 0,0 0-1 0 0,-1 0 0 0 0,1 0 1 0 0,0 0-1 0 0,-1 0 0 0 0,1 0 1 0 0,0 0-1 0 0,0 0 0 0 0,-1 0 1 0 0,1 0-1 0 0,0 0 0 0 0,-1 0 1 0 0,1 0-1 0 0,0 0 0 0 0,-1 0 1 0 0,-27 7-168 0 0,17-3-918 0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19:05:04.662"/>
    </inkml:context>
    <inkml:brush xml:id="br0">
      <inkml:brushProperty name="width" value="0.05" units="cm"/>
      <inkml:brushProperty name="height" value="0.05" units="cm"/>
    </inkml:brush>
  </inkml:definitions>
  <inkml:trace contextRef="#ctx0" brushRef="#br0">1 565 4961 0 0,'9'-7'4304'0'0,"-6"-1"-3203"0"0,-3 1-925 0 0,0-6 486 0 0,4-21-327 0 0,3 0 0 0 0,0 0 0 0 0,16-40 0 0 0,6-27 33 0 0,-23 81-313 0 0,1 0-1 0 0,1 1 0 0 0,1 0 1 0 0,12-20-1 0 0,13-29-26 0 0,-18 39-12 0 0,14-5 8 0 0,-25 29-16 0 0,-7 7 5 0 0,1 3-1 0 0,1 2-5 0 0,-1 5-5 0 0,1 1-1 0 0,0-5 2 0 0,-24 96 26 0 0,14-68-6 0 0,-11 71-1 0 0,20-92-25 0 0,-1 4 8 0 0,1-1 0 0 0,2 30 0 0 0,3-47 14 0 0,11-9-1 0 0,0-3-9 0 0,-9 7-4 0 0,6-6-5 0 0,-1-1 0 0 0,0 0 0 0 0,-1 0 0 0 0,14-21 0 0 0,-5 6 0 0 0,8-13 12 0 0,-2-1 0 0 0,-2-1 0 0 0,29-69 0 0 0,-49 92-8 0 0,-3 10 27 0 0,-5 9 97 0 0,-1 6-99 0 0,0 9-3 0 0,-2 6 3 0 0,-3 4-1 0 0,2 1 1 0 0,-9 38-1 0 0,15-54-20 0 0,1 1-1 0 0,0-1 1 0 0,1 0 0 0 0,0 1-1 0 0,1-1 1 0 0,0 1-1 0 0,1-1 1 0 0,0 1-1 0 0,6 20 1 0 0,-5-27-3 0 0,0-1-1 0 0,0 0 1 0 0,1 0 0 0 0,-1 0-1 0 0,1 0 1 0 0,0 0 0 0 0,0-1-1 0 0,1 1 1 0 0,-1-1 0 0 0,1 0-1 0 0,7 5 1 0 0,32 20 79 0 0,-37-24-76 0 0,1 0 0 0 0,0-1 0 0 0,0 0 0 0 0,0 0 0 0 0,0 0 0 0 0,0-1 0 0 0,0-1 0 0 0,8 2 0 0 0,25 6 26 0 0,-35-7-37 0 0,-1 0 0 0 0,1-1 0 0 0,0 0 0 0 0,0 0 1 0 0,0 0-1 0 0,0 0 0 0 0,0-1 0 0 0,0 0 1 0 0,0 0-1 0 0,0 0 0 0 0,0-1 0 0 0,0 0 0 0 0,5-1 1 0 0,14-2-198 0 0,9 7-537 0 0,-18-1-369 0 0,14-5-656 0 0,-28 5 351 0 0</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19:06:02.579"/>
    </inkml:context>
    <inkml:brush xml:id="br0">
      <inkml:brushProperty name="width" value="0.05" units="cm"/>
      <inkml:brushProperty name="height" value="0.05" units="cm"/>
    </inkml:brush>
  </inkml:definitions>
  <inkml:trace contextRef="#ctx0" brushRef="#br0">29 297 4689 0 0,'-3'-3'151'0'0,"1"0"0"0"0,-1 0 0 0 0,1 0 0 0 0,-1 0-1 0 0,1 0 1 0 0,0-1 0 0 0,0 1 0 0 0,1-1 0 0 0,-1 1 0 0 0,1-1 0 0 0,-1 0 0 0 0,1 1 0 0 0,0-1 0 0 0,1 0-1 0 0,-1 0 1 0 0,1 0 0 0 0,0 0 0 0 0,-1 0 0 0 0,2 1 0 0 0,-1-1 0 0 0,0 0 0 0 0,2-5 0 0 0,0 4-57 0 0,-1 0 1 0 0,1 0 0 0 0,0 0 0 0 0,1 1 0 0 0,-1-1-1 0 0,1 1 1 0 0,0-1 0 0 0,0 1 0 0 0,0 0 0 0 0,1 0 0 0 0,0 0-1 0 0,-1 1 1 0 0,1-1 0 0 0,1 1 0 0 0,-1 0 0 0 0,8-4-1 0 0,-10 6-83 0 0,22-13 282 0 0,0 0 0 0 0,2 2 0 0 0,-1 1 1 0 0,51-14-1 0 0,10 5-124 0 0,1 4 0 0 0,93-6 1 0 0,-171 22-262 0 0,0 1 1 0 0,0 0 0 0 0,0 0-1 0 0,-1 1 1 0 0,1 0 0 0 0,0 1-1 0 0,-1 0 1 0 0,1 0 0 0 0,12 7-1 0 0,-16-6-124 0 0</inkml:trace>
</inkml:ink>
</file>

<file path=ppt/ink/ink9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04:59.492"/>
    </inkml:context>
    <inkml:brush xml:id="br0">
      <inkml:brushProperty name="width" value="0.05" units="cm"/>
      <inkml:brushProperty name="height" value="0.05" units="cm"/>
    </inkml:brush>
  </inkml:definitions>
  <inkml:trace contextRef="#ctx0" brushRef="#br0">131 0 2969 0 0,'-14'47'5175'0'0,"2"-17"-4903"0"0,-9 22 114 0 0,-42 76-1 0 0,51-116-322 0 0,5-11-2425 0 0,6-1 1347 0 0</inkml:trace>
</inkml:ink>
</file>

<file path=ppt/ink/ink9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04:59.811"/>
    </inkml:context>
    <inkml:brush xml:id="br0">
      <inkml:brushProperty name="width" value="0.05" units="cm"/>
      <inkml:brushProperty name="height" value="0.05" units="cm"/>
    </inkml:brush>
  </inkml:definitions>
  <inkml:trace contextRef="#ctx0" brushRef="#br0">0 0 3961 0 0,'9'11'4833'0'0,"31"34"-4708"0"0,45 51 212 0 0,-38-39-178 0 0,14 32 44 0 0,-52-70-138 0 0,-6-8-191 0 0,-7-8-152 0 0,3-3 65 0 0</inkml:trace>
</inkml:ink>
</file>

<file path=ppt/ink/ink9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05:00.146"/>
    </inkml:context>
    <inkml:brush xml:id="br0">
      <inkml:brushProperty name="width" value="0.05" units="cm"/>
      <inkml:brushProperty name="height" value="0.05" units="cm"/>
    </inkml:brush>
  </inkml:definitions>
  <inkml:trace contextRef="#ctx0" brushRef="#br0">29 0 3257 0 0,'-10'10'3058'0'0,"9"-9"-2961"0"0,-1 0 1 0 0,1 0-1 0 0,0 0 0 0 0,-1 0 1 0 0,1 1-1 0 0,0-1 0 0 0,0 0 1 0 0,0 1-1 0 0,0-1 0 0 0,0 1 1 0 0,0 0-1 0 0,0-1 1 0 0,1 1-1 0 0,-1-1 0 0 0,0 1 1 0 0,1 0-1 0 0,0 0 0 0 0,-1-1 1 0 0,1 1-1 0 0,0 0 0 0 0,0 0 1 0 0,0 0-1 0 0,0-1 0 0 0,0 1 1 0 0,0 0-1 0 0,0 0 0 0 0,1-1 1 0 0,-1 1-1 0 0,1 0 0 0 0,-1 0 1 0 0,2 2-1 0 0,12 32 112 0 0,-8-29-151 0 0,4 0 62 0 0,10 1 28 0 0,-5-4-148 0 0,-10-2-27 0 0,-1-1 92 0 0,18 3-524 0 0,-21-4 413 0 0,-1 0 1 0 0,1 0 0 0 0,0 0 0 0 0,-1 0-1 0 0,1 0 1 0 0,-1 0 0 0 0,1 0 0 0 0,-1 0-1 0 0,1-1 1 0 0,0 1 0 0 0,-1 0 0 0 0,1 0-1 0 0,-1-1 1 0 0,1 1 0 0 0,-1 0 0 0 0,1 0-1 0 0,-1-1 1 0 0,0 1 0 0 0,1-1 0 0 0,-1 1-1 0 0,1 0 1 0 0,-1-1 0 0 0,0 1 0 0 0,1-1-1 0 0,-1 1 1 0 0,0-1 0 0 0,1 1 0 0 0,-1-1-1 0 0,0 0 1 0 0,0 1 0 0 0,0-1 0 0 0,1 1-1 0 0,-1-1 1 0 0,0 1 0 0 0,0-1 0 0 0,0 0-1 0 0,0 1 1 0 0,0-1 0 0 0,0 0 0 0 0,0-5-1168 0 0</inkml:trace>
</inkml:ink>
</file>

<file path=ppt/ink/ink9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05:02.646"/>
    </inkml:context>
    <inkml:brush xml:id="br0">
      <inkml:brushProperty name="width" value="0.05" units="cm"/>
      <inkml:brushProperty name="height" value="0.05" units="cm"/>
    </inkml:brush>
  </inkml:definitions>
  <inkml:trace contextRef="#ctx0" brushRef="#br0">7 36 3033 0 0,'5'-13'213'0'0,"1"-6"-49"0"0,-5 16 151 0 0,-4 6 105 0 0,3 2 305 0 0,6 12-248 0 0,1 6-195 0 0,-5-13-31 0 0,-1 1 0 0 0,0 0 0 0 0,-1-1 1 0 0,0 1-1 0 0,-2 18 0 0 0,-7 28 607 0 0,-1 7-303 0 0,8-23-516 0 0,-3 27 334 0 0,2-29-172 0 0,2-14-101 0 0,6 15-29 0 0,1-15 3 0 0,-1-4-6 0 0,1-1 1 0 0,10 27-1 0 0,-13-41-51 0 0,0-1 0 0 0,0 1-1 0 0,0-1 1 0 0,1 0 0 0 0,0 1 0 0 0,0-2-1 0 0,5 6 1 0 0,-3-4 13 0 0,0-1 1 0 0,1 0-1 0 0,0 0 1 0 0,0-1-1 0 0,0 0 1 0 0,0 0-1 0 0,0-1 0 0 0,1 0 1 0 0,11 3-1 0 0,-15-5-80 0 0,0 0 0 0 0,0 0 0 0 0,1-1 0 0 0,-1 0 0 0 0,0 1-1 0 0,0-2 1 0 0,0 1 0 0 0,0 0 0 0 0,0-1 0 0 0,0 0 0 0 0,0 0 0 0 0,0 0 0 0 0,0 0 0 0 0,-1-1 0 0 0,1 1-1 0 0,0-1 1 0 0,-1 0 0 0 0,1 0 0 0 0,-1 0 0 0 0,5-4 0 0 0,1-2-413 0 0,-1 1-262 0 0</inkml:trace>
</inkml:ink>
</file>

<file path=ppt/ink/ink9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05:03.003"/>
    </inkml:context>
    <inkml:brush xml:id="br0">
      <inkml:brushProperty name="width" value="0.05" units="cm"/>
      <inkml:brushProperty name="height" value="0.05" units="cm"/>
    </inkml:brush>
  </inkml:definitions>
  <inkml:trace contextRef="#ctx0" brushRef="#br0">137 40 5633 0 0,'0'-29'2197'0'0,"0"28"-2170"0"0,0 1-1 0 0,0-1 0 0 0,0 1 1 0 0,-1-1-1 0 0,1 1 0 0 0,0-1 0 0 0,0 1 1 0 0,0-1-1 0 0,-1 1 0 0 0,1 0 1 0 0,0-1-1 0 0,0 1 0 0 0,-1-1 1 0 0,1 1-1 0 0,0 0 0 0 0,-1-1 0 0 0,1 1 1 0 0,0 0-1 0 0,-1-1 0 0 0,1 1 1 0 0,-1 0-1 0 0,1 0 0 0 0,0-1 1 0 0,-1 1-1 0 0,1 0 0 0 0,-1 0 0 0 0,0-1 1 0 0,-3 2 1 0 0,1 0 0 0 0,-1 0 1 0 0,1 0-1 0 0,0 1 0 0 0,-1-1 0 0 0,1 1 1 0 0,0 0-1 0 0,0 0 0 0 0,0 0 0 0 0,0 0 1 0 0,-4 4-1 0 0,-10 10 103 0 0,10-8-30 0 0,0 0 1 0 0,0 1-1 0 0,1 0 1 0 0,0 0-1 0 0,1 1 1 0 0,-6 13-1 0 0,8-16-2 0 0,0 1-1 0 0,1 0 0 0 0,0 0 0 0 0,1 0 0 0 0,0 0 0 0 0,0 0 0 0 0,0 10 1 0 0,3 33 38 0 0,-1 9-1669 0 0,-1-59 1433 0 0,-4 10-1008 0 0,1-11-240 0 0</inkml:trace>
</inkml:ink>
</file>

<file path=ppt/ink/ink9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05:04.883"/>
    </inkml:context>
    <inkml:brush xml:id="br0">
      <inkml:brushProperty name="width" value="0.05" units="cm"/>
      <inkml:brushProperty name="height" value="0.05" units="cm"/>
    </inkml:brush>
  </inkml:definitions>
  <inkml:trace contextRef="#ctx0" brushRef="#br0">4 17 2184 0 0,'-1'3'1660'0'0,"-1"0"-1098"0"0,1 1 1737 0 0,160-15 155 0 0,-93 4-2268 0 0,-24 4-72 0 0,-14 0-72 0 0,-5 1 17 0 0,-9 1-65 0 0,8 4-129 0 0,-15-2-213 0 0,-5-1 282 0 0,0 0-1 0 0,-1 1 1 0 0,1-1-1 0 0,-1 0 1 0 0,1 0-1 0 0,-1 1 1 0 0,0-1-1 0 0,1 1 1 0 0,-1 0-1 0 0,1-1 1 0 0,-1 1-1 0 0,0 0 1 0 0,3 1-1 0 0,-2 1-655 0 0</inkml:trace>
</inkml:ink>
</file>

<file path=ppt/ink/ink9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05:10.236"/>
    </inkml:context>
    <inkml:brush xml:id="br0">
      <inkml:brushProperty name="width" value="0.05" units="cm"/>
      <inkml:brushProperty name="height" value="0.05" units="cm"/>
    </inkml:brush>
  </inkml:definitions>
  <inkml:trace contextRef="#ctx0" brushRef="#br0">29 2 5097 0 0,'-9'5'698'0'0,"-4"2"406"0"0,12-7-1064 0 0,1 0 0 0 0,0 0 0 0 0,0 0 0 0 0,-1 0 0 0 0,1 0 0 0 0,0-1 1 0 0,0 1-1 0 0,-1 0 0 0 0,1 0 0 0 0,0 0 0 0 0,0 0 0 0 0,0 0 0 0 0,-1 0 0 0 0,1 0 1 0 0,0-1-1 0 0,0 1 0 0 0,0 0 0 0 0,-1 0 0 0 0,1 0 0 0 0,0 0 0 0 0,0-1 1 0 0,0 1-1 0 0,0 0 0 0 0,-1 0 0 0 0,1 0 0 0 0,0-1 0 0 0,0 1 0 0 0,0 0 0 0 0,0 0 1 0 0,0-1-1 0 0,0 1 0 0 0,0 0 0 0 0,0 0 0 0 0,0-1 0 0 0,0 1 0 0 0,0 0 0 0 0,0 0 1 0 0,0-1-1 0 0,0 1 0 0 0,0 0 0 0 0,0 0 0 0 0,0-1 0 0 0,0 1 0 0 0,0 0 1 0 0,0-5 696 0 0,9 5-595 0 0,10 1-39 0 0,-2 0-86 0 0,-12 0-3 0 0,60 9 126 0 0,-7-1 23 0 0,-23-5-138 0 0,22 1 63 0 0,29 6 48 0 0,8 3-40 0 0,-87-12-93 0 0,0-2-48 0 0,24 5-475 0 0,-22 1-2867 0 0</inkml:trace>
</inkml:ink>
</file>

<file path=ppt/ink/ink9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05:13.414"/>
    </inkml:context>
    <inkml:brush xml:id="br0">
      <inkml:brushProperty name="width" value="0.05" units="cm"/>
      <inkml:brushProperty name="height" value="0.05" units="cm"/>
    </inkml:brush>
  </inkml:definitions>
  <inkml:trace contextRef="#ctx0" brushRef="#br0">1 0 1856 0 0,'28'52'1851'0'0,"-19"-40"-153"0"0,-9-11-1622 0 0,1 0-1 0 0,0 0 0 0 0,0 0 0 0 0,0 0 0 0 0,1 0 0 0 0,-1 0 0 0 0,0 0 0 0 0,0-1 0 0 0,0 1 0 0 0,1-1 0 0 0,-1 1 0 0 0,0-1 1 0 0,1 1-1 0 0,-1-1 0 0 0,0 1 0 0 0,1-1 0 0 0,-1 0 0 0 0,3 0 0 0 0,2 0 246 0 0,-3 0 16 0 0,33 2 369 0 0,-5-1-592 0 0,-11-2-21 0 0,-5 1-508 0 0,-15 0 390 0 0,0 0 0 0 0,0 0 0 0 0,0 0 0 0 0,0 0-1 0 0,0 0 1 0 0,0 0 0 0 0,0 0 0 0 0,0 0 0 0 0,0 0 0 0 0,0 0 0 0 0,0-1-1 0 0,0 1 1 0 0,0 0 0 0 0,0 0 0 0 0,0 0 0 0 0,0 0 0 0 0,1 0 0 0 0,-1 0-1 0 0,0 0 1 0 0,0 0 0 0 0,0 0 0 0 0,0 0 0 0 0,0 0 0 0 0,0 0 0 0 0,0 0-1 0 0,0 0 1 0 0,0 0 0 0 0,0 0 0 0 0,0 0 0 0 0,0-1 0 0 0,0 1 0 0 0,0 0 0 0 0,1 0-1 0 0,-1 0 1 0 0,0 0 0 0 0,0 0 0 0 0,0 0 0 0 0,0 0 0 0 0,0 0 0 0 0,0 0-1 0 0,0 0 1 0 0,0 0 0 0 0,0 0 0 0 0,0 0 0 0 0,0 0 0 0 0,1 0 0 0 0,-1 1-1 0 0</inkml:trace>
</inkml:ink>
</file>

<file path=ppt/ink/ink9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05:14.799"/>
    </inkml:context>
    <inkml:brush xml:id="br0">
      <inkml:brushProperty name="width" value="0.05" units="cm"/>
      <inkml:brushProperty name="height" value="0.05" units="cm"/>
    </inkml:brush>
  </inkml:definitions>
  <inkml:trace contextRef="#ctx0" brushRef="#br0">316 1 2857 0 0,'1'4'1191'0'0,"1"0"381"0"0,1-2-740 0 0,-5-2-566 0 0,0 0 217 0 0,0 0-19 0 0,-1 0-102 0 0,-9 3-102 0 0,-7 13-98 0 0,-5 16-162 0 0,18-24 41 0 0,-16 14 48 0 0,10-12-3 0 0,0-1 0 0 0,0 0 0 0 0,-1 0 0 0 0,-15 7 0 0 0,28-16-82 0 0,-17 11 112 0 0,2 0 0 0 0,0 1 0 0 0,-23 23 1 0 0,4-3-16 0 0,23-18-78 0 0,-4 4 17 0 0,7-12 344 0 0,41-3-280 0 0,-24-2-97 0 0,1-1 0 0 0,-1 0 0 0 0,0 0 0 0 0,1-1 0 0 0,9-2 0 0 0,30-11 38 0 0,-28 7-34 0 0,12-4 3 0 0,28-10 1 0 0,-41 15-22 0 0,-4 4 6 0 0,0 2 5 0 0,-6 1 3 0 0,-10 0 33 0 0,-10 13 16 0 0,-1-3-20 0 0,0-1 1 0 0,-1 0 0 0 0,-1 0 0 0 0,0-2 0 0 0,0 1 0 0 0,-1-2-1 0 0,-22 10 1 0 0,-34 21 193 0 0,31-10-188 0 0,37-27-49 0 0,0 0 19 0 0,-1-2 9 0 0,2 1-16 0 0,0 1 25 0 0,3 3 10 0 0,17 5 46 0 0,-16-9-84 0 0,-1 0 0 0 0,1 0 0 0 0,-1 1 0 0 0,1-1 0 0 0,0 1 0 0 0,-1 0 0 0 0,1 0 0 0 0,-1 0 0 0 0,1 0 0 0 0,-1 0 0 0 0,0 0-1 0 0,1 1 1 0 0,3 3 0 0 0,-4-3 3 0 0,1-1-1 0 0,-1 1 1 0 0,1 0-1 0 0,0-1 1 0 0,0 1-1 0 0,0-1 0 0 0,-1 0 1 0 0,1 0-1 0 0,0 0 1 0 0,0 0-1 0 0,1-1 1 0 0,-1 1-1 0 0,0-1 0 0 0,0 0 1 0 0,0 0-1 0 0,3 0 1 0 0,25-1 22 0 0,15 0 22 0 0,-14-1-92 0 0,-12 0-52 0 0,-10 1-2132 0 0</inkml:trace>
</inkml:ink>
</file>

<file path=ppt/ink/ink9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05:15.146"/>
    </inkml:context>
    <inkml:brush xml:id="br0">
      <inkml:brushProperty name="width" value="0.05" units="cm"/>
      <inkml:brushProperty name="height" value="0.05" units="cm"/>
    </inkml:brush>
  </inkml:definitions>
  <inkml:trace contextRef="#ctx0" brushRef="#br0">228 57 3609 0 0,'19'-51'696'0'0,"-19"50"-675"0"0,0 1 0 0 0,0 0 0 0 0,0 0 0 0 0,0 0-1 0 0,0-1 1 0 0,0 1 0 0 0,0 0 0 0 0,0 0 0 0 0,0 0 0 0 0,0 0 0 0 0,0-1 0 0 0,0 1 0 0 0,0 0-1 0 0,0 0 1 0 0,0 0 0 0 0,0-1 0 0 0,0 1 0 0 0,0 0 0 0 0,0 0 0 0 0,-1 0 0 0 0,1 0 0 0 0,0 0 0 0 0,0-1-1 0 0,0 1 1 0 0,0 0 0 0 0,0 0 0 0 0,-1 0 0 0 0,1 0 0 0 0,0 0 0 0 0,0 0 0 0 0,0 0 0 0 0,0 0-1 0 0,-1 0 1 0 0,1-1 0 0 0,0 1 0 0 0,0 0 0 0 0,0 0 0 0 0,-1 0 0 0 0,1 0 0 0 0,0 0 0 0 0,0 0 0 0 0,0 0-1 0 0,0 0 1 0 0,-1 0 0 0 0,1 0 0 0 0,0 1 0 0 0,-17 1 193 0 0,-14 8-303 0 0,22-5 347 0 0,0 1-1 0 0,0 0 1 0 0,0 1 0 0 0,1 0 0 0 0,-13 13-1 0 0,-17 23 379 0 0,10-11-512 0 0,16-20-40 0 0,-14 16-1 0 0,23-26-72 0 0,1 0 0 0 0,0 1 0 0 0,0 0-1 0 0,0 0 1 0 0,0-1 0 0 0,1 1 0 0 0,-1 0 0 0 0,1 0-1 0 0,0 0 1 0 0,0 1 0 0 0,0-1 0 0 0,0 0 0 0 0,-1 4-1 0 0,0 8-1695 0 0</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19:06:02.998"/>
    </inkml:context>
    <inkml:brush xml:id="br0">
      <inkml:brushProperty name="width" value="0.05" units="cm"/>
      <inkml:brushProperty name="height" value="0.05" units="cm"/>
    </inkml:brush>
  </inkml:definitions>
  <inkml:trace contextRef="#ctx0" brushRef="#br0">0 275 3281 0 0,'25'45'553'0'0,"-16"-30"-119"0"0,0 1 0 0 0,-2 1 0 0 0,11 29 1 0 0,-18-45-295 0 0,1 0 0 0 0,-1 0 0 0 0,0 0 1 0 0,0 0-1 0 0,1 0 0 0 0,-1 0 0 0 0,1 0 1 0 0,-1 0-1 0 0,1-1 0 0 0,-1 1 1 0 0,1 0-1 0 0,0 0 0 0 0,-1 0 0 0 0,1-1 1 0 0,0 1-1 0 0,0 0 0 0 0,-1-1 1 0 0,1 1-1 0 0,0-1 0 0 0,0 1 0 0 0,0-1 1 0 0,0 1-1 0 0,0-1 0 0 0,0 0 0 0 0,0 1 1 0 0,1-1-1 0 0,0 0-14 0 0,1 0 0 0 0,-1-1 0 0 0,0 1 1 0 0,0-1-1 0 0,1 1 0 0 0,-1-1 0 0 0,0 0 0 0 0,0 0 0 0 0,0 0 0 0 0,0 0 0 0 0,0 0 0 0 0,0-1 1 0 0,2-1-1 0 0,0-1-44 0 0,0 1 0 0 0,-1-1 0 0 0,0 0 0 0 0,1 0 0 0 0,-1-1 0 0 0,-1 1 0 0 0,1-1 0 0 0,-1 0 0 0 0,1 1 0 0 0,-1-1 0 0 0,2-9 0 0 0,9-45 98 0 0,-14 32-10 0 0,-15-2 35 0 0,4 11-53 0 0,-4-9-56 0 0,-12-11 11 0 0,-6-10-18 0 0,31 43-82 0 0,1 0 1 0 0,0 0-1 0 0,0 1 1 0 0,0-2-1 0 0,0 1 1 0 0,1 0-1 0 0,-1 0 0 0 0,1-1 1 0 0,1 1-1 0 0,-1-8 1 0 0,1 11-5 0 0,0 0 0 0 0,0 0 1 0 0,0-1-1 0 0,1 1 0 0 0,-1 0 1 0 0,1 0-1 0 0,0 0 0 0 0,-1-1 1 0 0,1 1-1 0 0,0 0 0 0 0,0 0 0 0 0,0 0 1 0 0,0 0-1 0 0,3-3 0 0 0,-2 4-2 0 0,-1-1 0 0 0,1 1 1 0 0,-1 0-1 0 0,1 0 0 0 0,0 0 0 0 0,0 0 0 0 0,-1 0 0 0 0,1 0 0 0 0,0 0 0 0 0,0 0 0 0 0,4 0 0 0 0,-1 1-1 0 0,0 0 1 0 0,0 0-1 0 0,1 0 0 0 0,-1 1 1 0 0,0-1-1 0 0,9 4 1 0 0,14 5 4 0 0,-20-6-81 0 0,-1 0 0 0 0,1 1 1 0 0,-1 1-1 0 0,0-1 0 0 0,0 1 1 0 0,-1 0-1 0 0,1 1 0 0 0,-1-1 1 0 0,0 1-1 0 0,-1 0 0 0 0,1 1 1 0 0,-1 0-1 0 0,-1 0 0 0 0,8 13 1 0 0,6 33-1273 0 0,-13-14 191 0 0,-7-17 420 0 0</inkml:trace>
</inkml:ink>
</file>

<file path=ppt/ink/ink9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05:15.468"/>
    </inkml:context>
    <inkml:brush xml:id="br0">
      <inkml:brushProperty name="width" value="0.05" units="cm"/>
      <inkml:brushProperty name="height" value="0.05" units="cm"/>
    </inkml:brush>
  </inkml:definitions>
  <inkml:trace contextRef="#ctx0" brushRef="#br0">2 43 3793 0 0,'-1'-42'2271'0'0,"6"71"-1834"0"0,-4-20-446 0 0,2 8 3 0 0,10 19 205 0 0,-5-11 90 0 0,-8-22-275 0 0,0-1 0 0 0,0 1 0 0 0,1 0 0 0 0,0-1 0 0 0,-1 1 0 0 0,1-1 0 0 0,0 0 0 0 0,0 1 0 0 0,0-1 0 0 0,0 0 0 0 0,1 1 0 0 0,-1-1 0 0 0,1 0 0 0 0,-1 0 0 0 0,3 2 0 0 0,0-3-10 0 0</inkml:trace>
</inkml:ink>
</file>

<file path=ppt/ink/ink9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05:15.803"/>
    </inkml:context>
    <inkml:brush xml:id="br0">
      <inkml:brushProperty name="width" value="0.05" units="cm"/>
      <inkml:brushProperty name="height" value="0.05" units="cm"/>
    </inkml:brush>
  </inkml:definitions>
  <inkml:trace contextRef="#ctx0" brushRef="#br0">1 1 2681 0 0,'0'7'4038'0'0,"0"-4"-3459"0"0,0 1-305 0 0,3 13-115 0 0,5 8 7 0 0,2-1-58 0 0,7 11 27 0 0,2 3 68 0 0,-2-8 34 0 0,-14-26-190 0 0,1 0-1 0 0,-1 0 1 0 0,1 0 0 0 0,0 0 0 0 0,0 0-1 0 0,9 5 1 0 0,-10-7-36 0 0,0 0 0 0 0,0-1 0 0 0,0 1 0 0 0,0-1 1 0 0,0 0-1 0 0,0 0 0 0 0,0 0 0 0 0,1-1 0 0 0,-1 1 0 0 0,0-1 0 0 0,7 0 0 0 0,23-9-120 0 0,-26 4 55 0 0,0-1-85 0 0</inkml:trace>
</inkml:ink>
</file>

<file path=ppt/ink/ink9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05:16.151"/>
    </inkml:context>
    <inkml:brush xml:id="br0">
      <inkml:brushProperty name="width" value="0.05" units="cm"/>
      <inkml:brushProperty name="height" value="0.05" units="cm"/>
    </inkml:brush>
  </inkml:definitions>
  <inkml:trace contextRef="#ctx0" brushRef="#br0">15 33 4577 0 0,'0'-1'182'0'0,"0"-11"3596"0"0,-1 5-2697 0 0,0 5-1037 0 0,-1-1 51 0 0,0 1 26 0 0,1 0-40 0 0,-1 0 50 0 0,1 1-104 0 0,-4 0 54 0 0</inkml:trace>
</inkml:ink>
</file>

<file path=ppt/ink/ink9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05:16.855"/>
    </inkml:context>
    <inkml:brush xml:id="br0">
      <inkml:brushProperty name="width" value="0.05" units="cm"/>
      <inkml:brushProperty name="height" value="0.05" units="cm"/>
    </inkml:brush>
  </inkml:definitions>
  <inkml:trace contextRef="#ctx0" brushRef="#br0">47 49 4417 0 0,'-7'-11'4276'0'0,"1"2"-2779"0"0,4 8-1111 0 0,-1-2 43 0 0,0 1-148 0 0,-2-1-55 0 0,0 0-104 0 0,2 0 13 0 0,-1 0 122 0 0,1 1-116 0 0,2 0-64 0 0,-3-3-46 0 0,4 4-7 0 0,30 21-6 0 0,9 10 1 0 0,-26-19-15 0 0,0 1 0 0 0,-1 0 1 0 0,-1 1-1 0 0,0 0 0 0 0,13 22 0 0 0,-13-17-2 0 0,-1 0-1 0 0,-1 0 1 0 0,-1 1-1 0 0,-1 0 1 0 0,9 37-1 0 0,-5 8-1 0 0,-6-20-3 0 0,-4-32 3 0 0,1 70 67 0 0,-3-77-60 0 0,1 0 0 0 0,-1 0 0 0 0,0 0-1 0 0,0-1 1 0 0,0 1 0 0 0,-1 0 0 0 0,0 0 0 0 0,0-1-1 0 0,0 1 1 0 0,0-1 0 0 0,-1 0 0 0 0,1 1 0 0 0,-7 6-1 0 0,-5 3 7 0 0,10-9-8 0 0,0 0 1 0 0,-1-1-1 0 0,0 1 1 0 0,0-1-1 0 0,0-1 1 0 0,-7 6-1 0 0,5-5-66 0 0,-3 3 23 0 0,-13 16-715 0 0,15-15-127 0 0,7-7 202 0 0</inkml:trace>
</inkml:ink>
</file>

<file path=ppt/ink/ink9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05:17.603"/>
    </inkml:context>
    <inkml:brush xml:id="br0">
      <inkml:brushProperty name="width" value="0.05" units="cm"/>
      <inkml:brushProperty name="height" value="0.05" units="cm"/>
    </inkml:brush>
  </inkml:definitions>
  <inkml:trace contextRef="#ctx0" brushRef="#br0">1 16 4377 0 0,'0'-1'166'0'0,"0"0"-1"0"0,1 0 1 0 0,-1 1-1 0 0,0-1 1 0 0,1 0-1 0 0,-1 0 1 0 0,1 0 0 0 0,-1 1-1 0 0,1-1 1 0 0,-1 0-1 0 0,1 1 1 0 0,0-1 0 0 0,-1 0-1 0 0,1 1 1 0 0,0-1-1 0 0,0 1 1 0 0,-1-1 0 0 0,1 1-1 0 0,0-1 1 0 0,0 1-1 0 0,0-1 1 0 0,0 1 0 0 0,-1 0-1 0 0,1 0 1 0 0,0-1-1 0 0,0 1 1 0 0,0 0 0 0 0,0 0-1 0 0,0 0 1 0 0,0 0-1 0 0,0 0 1 0 0,0 0-1 0 0,0 0 1 0 0,-1 0 0 0 0,3 1-1 0 0,50-1-1059 0 0,-37 1 1377 0 0,-3-1-474 0 0,6-1 16 0 0,-3 1-1 0 0,7-1 8 0 0,0 3-19 0 0,12 5-68 0 0,-9 4-830 0 0,-13-1-493 0 0</inkml:trace>
</inkml:ink>
</file>

<file path=ppt/ink/ink9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05:17.948"/>
    </inkml:context>
    <inkml:brush xml:id="br0">
      <inkml:brushProperty name="width" value="0.05" units="cm"/>
      <inkml:brushProperty name="height" value="0.05" units="cm"/>
    </inkml:brush>
  </inkml:definitions>
  <inkml:trace contextRef="#ctx0" brushRef="#br0">1 49 2873 0 0,'4'-11'2298'0'0,"16"3"-821"0"0,29 5-1639 0 0,-15 1 544 0 0,46-11 76 0 0,-26 5-909 0 0,-40 6 269 0 0,1 0-222 0 0</inkml:trace>
</inkml:ink>
</file>

<file path=ppt/ink/ink9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05:18.366"/>
    </inkml:context>
    <inkml:brush xml:id="br0">
      <inkml:brushProperty name="width" value="0.05" units="cm"/>
      <inkml:brushProperty name="height" value="0.05" units="cm"/>
    </inkml:brush>
  </inkml:definitions>
  <inkml:trace contextRef="#ctx0" brushRef="#br0">75 95 3713 0 0,'-4'-3'1542'0'0,"-7"-2"584"0"0,3 3-1801 0 0,7 2-301 0 0,0 0 74 0 0,-3 0 402 0 0,3 2-432 0 0,-1 1 0 0 0,1-1 0 0 0,-1 1 0 0 0,1-1-1 0 0,0 1 1 0 0,0-1 0 0 0,0 1 0 0 0,1 0 0 0 0,-2 5-1 0 0,1-3-42 0 0,-3 7 24 0 0,-6 38 114 0 0,12-26-33 0 0,-2-22-103 0 0,0-1 0 0 0,1 1 1 0 0,-1 0-1 0 0,1 0 0 0 0,0 0 0 0 0,-1-1 0 0 0,1 1 1 0 0,0 0-1 0 0,0-1 0 0 0,0 1 0 0 0,0 0 0 0 0,2 1 0 0 0,10 4 228 0 0,-2-6-87 0 0,1-3-10 0 0,-3-1-63 0 0,56-15 718 0 0,-51 15-743 0 0,1-1 0 0 0,-1 0 0 0 0,22-10 1 0 0,-32 12-59 0 0,1 0 1 0 0,-1-1-1 0 0,0 0 1 0 0,0 1 0 0 0,0-2-1 0 0,-1 1 1 0 0,1 0 0 0 0,-1-1-1 0 0,1 0 1 0 0,-1 0 0 0 0,-1 0-1 0 0,1 0 1 0 0,0 0 0 0 0,3-9-1 0 0,-5 11-11 0 0,-1 0 0 0 0,1 0 0 0 0,-1 1-1 0 0,1-1 1 0 0,-1 0 0 0 0,0 0 0 0 0,1 0-1 0 0,-1 0 1 0 0,0 0 0 0 0,0 0 0 0 0,-1 0 0 0 0,1 0-1 0 0,0 0 1 0 0,-2-3 0 0 0,1 1 1 0 0,-1 0 0 0 0,0 0 0 0 0,0 0-1 0 0,-1 1 1 0 0,1-1 0 0 0,-1 1 0 0 0,0 0 0 0 0,1-1 0 0 0,-1 1 0 0 0,-7-4 0 0 0,1 0 1 0 0,0 1 0 0 0,0 0 0 0 0,-1 0 0 0 0,0 1 0 0 0,0 1 0 0 0,-14-5 0 0 0,6 5-301 0 0,1 0 0 0 0,-1 2 1 0 0,0 0-1 0 0,0 1 0 0 0,-35 2 1 0 0,32 3-4255 0 0</inkml:trace>
</inkml:ink>
</file>

<file path=ppt/ink/ink9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05:23.925"/>
    </inkml:context>
    <inkml:brush xml:id="br0">
      <inkml:brushProperty name="width" value="0.05" units="cm"/>
      <inkml:brushProperty name="height" value="0.05" units="cm"/>
    </inkml:brush>
  </inkml:definitions>
  <inkml:trace contextRef="#ctx0" brushRef="#br0">1 0 6609 0 0,'1'32'2874'0'0,"6"23"-278"0"0,15 48-1446 0 0,14 25-1783 0 0,-9-51 1086 0 0,-6-27-410 0 0,7 21-52 0 0,-22-60-962 0 0,-7-12 566 0 0</inkml:trace>
</inkml:ink>
</file>

<file path=ppt/ink/ink9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05:24.522"/>
    </inkml:context>
    <inkml:brush xml:id="br0">
      <inkml:brushProperty name="width" value="0.05" units="cm"/>
      <inkml:brushProperty name="height" value="0.05" units="cm"/>
    </inkml:brush>
  </inkml:definitions>
  <inkml:trace contextRef="#ctx0" brushRef="#br0">18 125 4409 0 0,'0'0'67'0'0,"1"-9"2688"0"0,-2 4-1175 0 0,-2-1-228 0 0,-1 2-586 0 0,3 4-709 0 0,1-1 1 0 0,-1 0-1 0 0,0 0 1 0 0,1 0-1 0 0,-1 1 1 0 0,0-1-1 0 0,1 0 0 0 0,-1 0 1 0 0,1 0-1 0 0,0 0 1 0 0,-1 0-1 0 0,1 0 0 0 0,0 0 1 0 0,-1 0-1 0 0,1-1 1 0 0,0 1-1 0 0,0 0 1 0 0,0 0-1 0 0,0 0 0 0 0,0 0 1 0 0,0 0-1 0 0,0 0 1 0 0,1 0-1 0 0,-1 0 0 0 0,0 0 1 0 0,0 0-1 0 0,1 0 1 0 0,-1 0-1 0 0,1 0 0 0 0,-1 0 1 0 0,1 0-1 0 0,-1 0 1 0 0,1 0-1 0 0,1-1 1 0 0,2-3-8 0 0,0 1 1 0 0,1 0-1 0 0,-1 0 1 0 0,1 0-1 0 0,9-6 0 0 0,-6 5-39 0 0,0 1-1 0 0,0-1 0 0 0,1 1 0 0 0,0 1 0 0 0,0-1 0 0 0,0 2 0 0 0,0-1 0 0 0,10-1 0 0 0,-14 4-8 0 0,-1-1 1 0 0,1 1 0 0 0,-1 0-1 0 0,1 0 1 0 0,-1 1-1 0 0,1-1 1 0 0,-1 1 0 0 0,1 0-1 0 0,-1 0 1 0 0,1 0 0 0 0,-1 1-1 0 0,0 0 1 0 0,0 0-1 0 0,0 0 1 0 0,0 0 0 0 0,0 0-1 0 0,0 1 1 0 0,-1 0 0 0 0,1 0-1 0 0,-1 0 1 0 0,6 6 0 0 0,7 14 6 0 0,-13-19-5 0 0,-1 0-1 0 0,-1 0 1 0 0,1 0-1 0 0,0 0 1 0 0,-1 0-1 0 0,0 0 1 0 0,0 1-1 0 0,0-1 1 0 0,-1 0 0 0 0,1 1-1 0 0,-1-1 1 0 0,0 0-1 0 0,0 1 1 0 0,-1-1-1 0 0,1 0 1 0 0,-1 1-1 0 0,0-1 1 0 0,0 0-1 0 0,0 0 1 0 0,-1 1 0 0 0,1-1-1 0 0,-1 0 1 0 0,-4 5-1 0 0,-5 8 5 0 0,-13 12 13 0 0,-5-4-3 0 0,11-17-17 0 0,10-8 23 0 0,7 0-9 0 0,22 10 14 0 0,65 42-17 0 0,-33-14-14 0 0,-13-3-23 0 0,-7 5-3 0 0,-21-13-3 0 0,-11-18 31 0 0,-5 2 19 0 0,-6-2 16 0 0,-12 1 34 0 0,-20-1 41 0 0,21-7-81 0 0,-59-9 286 0 0,63 3-227 0 0,-1 0-1 0 0,0-1 1 0 0,1-1-1 0 0,-25-12 0 0 0,-3 2 73 0 0,37 14-140 0 0,0 0 0 0 0,1 0 0 0 0,-1-1 0 0 0,1 0 0 0 0,0-1 0 0 0,-12-7 1 0 0,19 11-42 0 0,0 0 1 0 0,0 0 0 0 0,0 0 0 0 0,1 0-1 0 0,-1 0 1 0 0,0 1 0 0 0,0-1 0 0 0,0 0-1 0 0,0 0 1 0 0,1 0 0 0 0,-1 0 0 0 0,0 0-1 0 0,0 0 1 0 0,0 0 0 0 0,0 0 0 0 0,1 0-1 0 0,-1 0 1 0 0,0 0 0 0 0,0 0 0 0 0,0 0 0 0 0,0 0-1 0 0,0 0 1 0 0,1 0 0 0 0,-1-1 0 0 0,0 1-1 0 0,0 0 1 0 0,0 0 0 0 0,0 0 0 0 0,0 0-1 0 0,1 0 1 0 0,-1 0 0 0 0,0 0 0 0 0,0 0-1 0 0,0-1 1 0 0,0 1 0 0 0,0 0 0 0 0,0 0 0 0 0,0 0-1 0 0,1 0 1 0 0,-1 0 0 0 0,0 0 0 0 0,0-1-1 0 0,0 1 1 0 0,0 0 0 0 0,0 0 0 0 0,0 0-1 0 0,0 0 1 0 0,0-1 0 0 0,0 1 0 0 0,0 0-1 0 0,0 0 1 0 0,0 0 0 0 0,0 0 0 0 0,0-1-1 0 0,0 1 1 0 0,0 0 0 0 0,0 0 0 0 0,0 0 0 0 0,0 0-1 0 0,0-1 1 0 0,0 1 0 0 0,0 0 0 0 0,-1 0-1 0 0,1 0 1 0 0,0 0 0 0 0,0 0 0 0 0,0 0-1 0 0,0-1 1 0 0,0 1 0 0 0,12 0-225 0 0,2 1-411 0 0</inkml:trace>
</inkml:ink>
</file>

<file path=ppt/ink/ink9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05:24.876"/>
    </inkml:context>
    <inkml:brush xml:id="br0">
      <inkml:brushProperty name="width" value="0.05" units="cm"/>
      <inkml:brushProperty name="height" value="0.05" units="cm"/>
    </inkml:brush>
  </inkml:definitions>
  <inkml:trace contextRef="#ctx0" brushRef="#br0">11 1 4721 0 0,'-8'13'4193'0'0,"5"22"-2380"0"0,8 23-1059 0 0,-4-52-627 0 0,1 7-13 0 0,0 1 0 0 0,1 0 0 0 0,0-1 0 0 0,1 0 1 0 0,0 0-1 0 0,1 0 0 0 0,10 16 0 0 0,-8-24-767 0 0,-7-6 291 0 0</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19:06:03.696"/>
    </inkml:context>
    <inkml:brush xml:id="br0">
      <inkml:brushProperty name="width" value="0.05" units="cm"/>
      <inkml:brushProperty name="height" value="0.05" units="cm"/>
    </inkml:brush>
  </inkml:definitions>
  <inkml:trace contextRef="#ctx0" brushRef="#br0">0 277 2689 0 0,'0'-4'2349'0'0,"0"2"-1588"0"0,0-1-155 0 0,0 0-80 0 0,0-15 775 0 0,0 10-807 0 0,0 3-357 0 0,10 25 2150 0 0,20 29-2304 0 0,-18-30 161 0 0,-7-10-119 0 0,0-1 0 0 0,0 0 0 0 0,1 0 0 0 0,0 0 0 0 0,1-1 0 0 0,-1 0 0 0 0,1 0 1 0 0,1 0-1 0 0,10 7 0 0 0,-13-11 5 0 0,0-1-1 0 0,0 1 1 0 0,0-1 0 0 0,1 0 0 0 0,-1 0 0 0 0,0-1 0 0 0,1 0 0 0 0,-1 0 0 0 0,1 0 0 0 0,0-1 0 0 0,-1 1-1 0 0,1-1 1 0 0,0-1 0 0 0,-1 1 0 0 0,1-1 0 0 0,7-2 0 0 0,-10 2-15 0 0,1 0 1 0 0,0 0-1 0 0,0-1 0 0 0,0 0 1 0 0,-1 0-1 0 0,1 0 1 0 0,-1 0-1 0 0,1-1 0 0 0,-1 1 1 0 0,0-1-1 0 0,0 0 1 0 0,0 0-1 0 0,0 0 0 0 0,-1 0 1 0 0,1 0-1 0 0,-1 0 0 0 0,0-1 1 0 0,0 0-1 0 0,0 1 1 0 0,0-1-1 0 0,-1 0 0 0 0,1 0 1 0 0,-1 0-1 0 0,0 0 1 0 0,0 0-1 0 0,0 0 0 0 0,-1-5 1 0 0,1-13 29 0 0,-12-5 3 0 0,2 8-27 0 0,-4-9-18 0 0,2-1 0 0 0,1 0-1 0 0,1 0 1 0 0,-6-37 0 0 0,10 38-19 0 0,-1-5-1 0 0,4 12-8 0 0,2 20 17 0 0,21 45-42 0 0,-1-17 33 0 0,20 22-17 0 0,-12-16-1 0 0,62 55 1 0 0,-82-81 36 0 0,19 15-1 0 0,48 30-1 0 0,-66-46 9 0 0,0-2 0 0 0,0 1 0 0 0,0-1 0 0 0,1 0-1 0 0,0-1 1 0 0,0 0 0 0 0,0-1 0 0 0,0 0 0 0 0,0-1 0 0 0,12 1 0 0 0,-21-2-6 0 0,1 0 0 0 0,0 0 0 0 0,0 0 0 0 0,-1 0 0 0 0,1 0 0 0 0,0-1 0 0 0,-1 1 0 0 0,1-1 0 0 0,0 1 0 0 0,-1-1 0 0 0,1 0 0 0 0,-1 1 0 0 0,1-1 0 0 0,-1 0 0 0 0,3-2 0 0 0,-3 2 0 0 0,0 0 0 0 0,0-1-1 0 0,0 1 1 0 0,-1-1 0 0 0,1 1-1 0 0,0-1 1 0 0,-1 1 0 0 0,1-1 0 0 0,-1 1-1 0 0,0-1 1 0 0,1 1 0 0 0,-1-1 0 0 0,0 0-1 0 0,0 1 1 0 0,0-1 0 0 0,0 1 0 0 0,0-1-1 0 0,-1 0 1 0 0,1 1 0 0 0,0-1 0 0 0,-2-2-1 0 0,-2-9 15 0 0,-2 0 0 0 0,1 0 0 0 0,-16-23 0 0 0,12 20-5 0 0,4 7-9 0 0,-41-92 26 0 0,43 93-32 0 0,0-1 1 0 0,1 0 0 0 0,0 0-1 0 0,0 0 1 0 0,0-15-1 0 0,3 21-3 0 0,-1 3-2 0 0,1 24-26 0 0,0-11 30 0 0,0 0-1 0 0,2 0 1 0 0,-1 0-1 0 0,2 0 1 0 0,0-1-1 0 0,0 1 1 0 0,1-1-1 0 0,1 0 1 0 0,8 13-1 0 0,-5-16 8 0 0,1 0 0 0 0,0-1 1 0 0,0 0-1 0 0,0-1 0 0 0,1 0 0 0 0,0-1 0 0 0,1 0 0 0 0,-1-1 1 0 0,1 0-1 0 0,0-1 0 0 0,1 0 0 0 0,24 4 0 0 0,-27-8 6 0 0,1 1 0 0 0,0-2 0 0 0,-1 1 0 0 0,1-2 0 0 0,-1 1 0 0 0,1-2 0 0 0,-1 1 0 0 0,0-1 0 0 0,18-8 0 0 0,-25 8-7 0 0,0 0 0 0 0,0 0 0 0 0,0-1 0 0 0,0 1 1 0 0,-1-1-1 0 0,1 0 0 0 0,-1 1 0 0 0,0-1 0 0 0,0 0 0 0 0,-1 0 1 0 0,1 0-1 0 0,-1 0 0 0 0,0-1 0 0 0,0 1 0 0 0,1-6 0 0 0,-1 4-4 0 0,0 1 0 0 0,-1 0 0 0 0,1-1 0 0 0,-1 1 0 0 0,0 0 0 0 0,0 0 0 0 0,-1-1 0 0 0,1 1 0 0 0,-1 0 0 0 0,-1 0 0 0 0,1-1-1 0 0,-1 1 1 0 0,1 0 0 0 0,-1 0 0 0 0,-1 1 0 0 0,1-1 0 0 0,-4-5 0 0 0,6 10 2 0 0,-1 0 0 0 0,1-1-1 0 0,0 1 1 0 0,0 0 0 0 0,0 0 0 0 0,0 0-1 0 0,0 0 1 0 0,0 0 0 0 0,0 0 0 0 0,-1 0-1 0 0,1 0 1 0 0,0-1 0 0 0,0 1 0 0 0,0 0-1 0 0,0 0 1 0 0,0 0 0 0 0,-1 0 0 0 0,1 0 0 0 0,0 0-1 0 0,0 0 1 0 0,0 0 0 0 0,0 0 0 0 0,-1 0-1 0 0,1 0 1 0 0,0 0 0 0 0,0 0 0 0 0,0 0-1 0 0,0 0 1 0 0,0 0 0 0 0,-1 0 0 0 0,1 0-1 0 0,0 0 1 0 0,0 0 0 0 0,0 1 0 0 0,0-1 0 0 0,0 0-1 0 0,-1 0 1 0 0,1 0 0 0 0,0 0 0 0 0,0 0-1 0 0,0 0 1 0 0,0 0 0 0 0,0 0 0 0 0,0 1-1 0 0,0-1 1 0 0,0 0 0 0 0,-1 0 0 0 0,1 0-1 0 0,0 0 1 0 0,0 0 0 0 0,0 1 0 0 0,0-1-1 0 0,0 0 1 0 0,0 0 0 0 0,0 0 0 0 0,0 1 0 0 0,-3 15 5 0 0,4 18 15 0 0,19 39 20 0 0,-1-26-17 0 0,-2-8-41 0 0,16 21 62 0 0,-22-43-72 0 0,0-1 0 0 0,0 0 0 0 0,2 0 0 0 0,0-1 0 0 0,1-1 0 0 0,22 18 0 0 0,21 9-538 0 0,-35-28 324 0 0,-8-6 49 0 0,-8-4-17 0 0</inkml:trace>
</inkml:ink>
</file>

<file path=ppt/ink/ink9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05:25.457"/>
    </inkml:context>
    <inkml:brush xml:id="br0">
      <inkml:brushProperty name="width" value="0.05" units="cm"/>
      <inkml:brushProperty name="height" value="0.05" units="cm"/>
    </inkml:brush>
  </inkml:definitions>
  <inkml:trace contextRef="#ctx0" brushRef="#br0">7 92 3553 0 0,'-6'-5'5526'0'0,"25"3"-2301"0"0,18-2-3006 0 0,-31 2-207 0 0,0 0 1 0 0,0-1-1 0 0,0 0 1 0 0,-1 0-1 0 0,1-1 0 0 0,-1 1 1 0 0,6-6-1 0 0,6-7 25 0 0,-8 4-4 0 0,-7 3 20 0 0,-1 5 13 0 0,0-3 54 0 0,5 4 62 0 0,1 5-30 0 0,-2 2-83 0 0,7 4 119 0 0,3 6-36 0 0,-2 0-101 0 0,6 9-32 0 0,-2-3 77 0 0,1 8 46 0 0,-16-24-244 0 0,1 1-1 0 0,-1 0 1 0 0,1-1 0 0 0,1 0-1 0 0,-1 0 1 0 0,1 0-1 0 0,7 7 1 0 0,-9-11-885 0 0,-4-2-99 0 0,1 1 510 0 0</inkml:trace>
</inkml:ink>
</file>

<file path=ppt/ink/ink9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05:25.857"/>
    </inkml:context>
    <inkml:brush xml:id="br0">
      <inkml:brushProperty name="width" value="0.05" units="cm"/>
      <inkml:brushProperty name="height" value="0.05" units="cm"/>
    </inkml:brush>
  </inkml:definitions>
  <inkml:trace contextRef="#ctx0" brushRef="#br0">0 0 7578 0 0,'12'29'2532'0'0,"31"-22"-202"0"0,-31-6-2293 0 0,1 0 0 0 0,-1-1 0 0 0,1-1 0 0 0,-1 0 0 0 0,1-1 0 0 0,-1 0 0 0 0,17-5 0 0 0,-26 6-85 0 0,21-1-2598 0 0</inkml:trace>
</inkml:ink>
</file>

<file path=ppt/ink/ink9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05:26.187"/>
    </inkml:context>
    <inkml:brush xml:id="br0">
      <inkml:brushProperty name="width" value="0.05" units="cm"/>
      <inkml:brushProperty name="height" value="0.05" units="cm"/>
    </inkml:brush>
  </inkml:definitions>
  <inkml:trace contextRef="#ctx0" brushRef="#br0">1 17 5977 0 0,'1'-5'5948'0'0,"13"-1"-4780"0"0,22 0-1574 0 0,-6 8 430 0 0,118 4-600 0 0,-138-5 268 0 0</inkml:trace>
</inkml:ink>
</file>

<file path=ppt/ink/ink9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05:28.403"/>
    </inkml:context>
    <inkml:brush xml:id="br0">
      <inkml:brushProperty name="width" value="0.05" units="cm"/>
      <inkml:brushProperty name="height" value="0.05" units="cm"/>
    </inkml:brush>
  </inkml:definitions>
  <inkml:trace contextRef="#ctx0" brushRef="#br0">269 1 2913 0 0,'0'0'1364'0'0,"13"0"2154"0"0,-5 0-2039 0 0,-6 1-980 0 0,-2 0-328 0 0,1 2-47 0 0,-2 9-84 0 0,1-10 72 0 0,-1-1-79 0 0,1 1 0 0 0,-1-1 1 0 0,0 1-1 0 0,1-1 0 0 0,-1 0 1 0 0,0 1-1 0 0,0-1 1 0 0,0 0-1 0 0,0 1 0 0 0,-1-1 1 0 0,1 0-1 0 0,0 0 1 0 0,0 0-1 0 0,-1 0 0 0 0,1 0 1 0 0,0 0-1 0 0,-4 1 0 0 0,-10 8 23 0 0,-26 19-6 0 0,17-13-31 0 0,-12 3 54 0 0,0-5 33 0 0,-16 4 61 0 0,44-16-144 0 0,1 0 23 0 0,0 1 0 0 0,1 0 0 0 0,-1 0-1 0 0,1 0 1 0 0,0 1 0 0 0,-11 7-1 0 0,16-6 15 0 0,1-4-47 0 0,34-2 39 0 0,8 0-3 0 0,1-2 0 0 0,76-15 0 0 0,-12 0-11 0 0,-96 16-33 0 0,6-4-9 0 0,15-3 36 0 0,-32 9-40 0 0,-38 17 20 0 0,13 1-5 0 0,0-1 14 0 0,1 0-1 0 0,1 2 0 0 0,1 0 1 0 0,0 2-1 0 0,2 0 0 0 0,-20 27 1 0 0,23-21 2 0 0,-3 5-2 0 0,16-27 8 0 0,3-6 2 0 0,2 0-29 0 0,-1 0 0 0 0,1 1 1 0 0,0-1-1 0 0,0 0 0 0 0,-1 1 1 0 0,1-1-1 0 0,0 0 0 0 0,0 1 1 0 0,0-1-1 0 0,0 1 0 0 0,0-1 1 0 0,0 1-1 0 0,0-1 0 0 0,0 1 0 0 0,0 0 1 0 0,0 0-1 0 0,0-1 0 0 0,1 1 1 0 0,8-3-1 0 0,125-42 14 0 0,-51 19 19 0 0,-74 22-180 0 0,3-1 560 0 0,-9 3-623 0 0,0 0-880 0 0,-9 12-1950 0 0,-8 3-821 0 0</inkml:trace>
</inkml:ink>
</file>

<file path=ppt/ink/ink9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05:30.623"/>
    </inkml:context>
    <inkml:brush xml:id="br0">
      <inkml:brushProperty name="width" value="0.05" units="cm"/>
      <inkml:brushProperty name="height" value="0.05" units="cm"/>
    </inkml:brush>
  </inkml:definitions>
  <inkml:trace contextRef="#ctx0" brushRef="#br0">0 63 2745 0 0,'16'25'859'0'0,"-8"-12"-79"0"0,1-1-1 0 0,0 1 1 0 0,0-1-1 0 0,21 19 1 0 0,-28-29-760 0 0,1-1 1 0 0,-1 1 0 0 0,1-1 0 0 0,-1 1-1 0 0,1-1 1 0 0,0 0 0 0 0,-1 0-1 0 0,1-1 1 0 0,0 1 0 0 0,0 0 0 0 0,0-1-1 0 0,0 0 1 0 0,-1 0 0 0 0,1 1 0 0 0,0-2-1 0 0,0 1 1 0 0,0 0 0 0 0,4-1 0 0 0,-5 0-16 0 0,1 0 0 0 0,-1 1 0 0 0,1-1 1 0 0,-1 0-1 0 0,1 0 0 0 0,-1-1 1 0 0,0 1-1 0 0,0 0 0 0 0,0-1 0 0 0,1 1 1 0 0,-1-1-1 0 0,2-2 0 0 0,14-28 30 0 0,-17 28-20 0 0,0 0 0 0 0,0-1 0 0 0,0 1 0 0 0,-1-1 0 0 0,1 1 0 0 0,-1-1 0 0 0,-1 1 1 0 0,1-1-1 0 0,-1-5 0 0 0,-16-40 494 0 0,0 19 165 0 0,38 54 150 0 0,-12-14-780 0 0,0 1 0 0 0,0 0 0 0 0,-1 0 0 0 0,0 1 0 0 0,7 14 0 0 0,0 5 92 0 0,6 16 60 0 0,26 72 177 0 0,-33-85-317 0 0,-11-25-17 0 0,2 4-8 0 0,1 0 1 0 0,-2 1 0 0 0,0-1-1 0 0,0 1 1 0 0,-1 0-1 0 0,-1 0 1 0 0,0 0 0 0 0,-1 0-1 0 0,0 21 1 0 0,-2-34-25 0 0,1 1 0 0 0,0 0 1 0 0,0-1-1 0 0,-1 1 0 0 0,1 0 0 0 0,-1-1 0 0 0,1 1 0 0 0,0-1 0 0 0,-1 1 1 0 0,1-1-1 0 0,-1 1 0 0 0,1-1 0 0 0,-1 1 0 0 0,1-1 0 0 0,-1 0 0 0 0,0 1 1 0 0,1-1-1 0 0,-1 0 0 0 0,1 1 0 0 0,-1-1 0 0 0,0 0 0 0 0,1 0 0 0 0,-1 1 1 0 0,0-1-1 0 0,1 0 0 0 0,-1 0 0 0 0,0 0 0 0 0,0 0 0 0 0,1 0 0 0 0,-1 0 1 0 0,0 0-1 0 0,1 0 0 0 0,-1 0 0 0 0,0-1 0 0 0,1 1 0 0 0,-1 0 0 0 0,0 0 1 0 0,1-1-1 0 0,-1 1 0 0 0,-1-1 0 0 0,-36-14 191 0 0,28 10-238 0 0,-8-1 50 0 0,0-1 0 0 0,0-1-1 0 0,1-1 1 0 0,1 0 0 0 0,-1-1 0 0 0,1-1 0 0 0,-27-24 0 0 0,41 33-12 0 0,1 1 1 0 0,-1-1 0 0 0,1 1 0 0 0,0-1 0 0 0,-1 0-1 0 0,1 1 1 0 0,0-1 0 0 0,0 0 0 0 0,0 0 0 0 0,1 0-1 0 0,-1 0 1 0 0,0 0 0 0 0,1 0 0 0 0,-1 0 0 0 0,1 0-1 0 0,0 0 1 0 0,-1 0 0 0 0,1-4 0 0 0,1 5 0 0 0,-1 0 0 0 0,1-1 0 0 0,0 1 1 0 0,-1 0-1 0 0,1 0 0 0 0,0-1 0 0 0,0 1 0 0 0,0 0 1 0 0,0 0-1 0 0,0 0 0 0 0,0 0 0 0 0,0 0 0 0 0,0 0 1 0 0,0 1-1 0 0,0-1 0 0 0,1 0 0 0 0,-1 0 0 0 0,0 1 1 0 0,0-1-1 0 0,3 0 0 0 0,9-2 0 0 0,0 0 0 0 0,0 0 0 0 0,0 2 0 0 0,22-1 0 0 0,-13 0 12 0 0,11 4-389 0 0,-30-1 280 0 0,0-1 0 0 0,0 1 0 0 0,1-1 0 0 0,-1 0 0 0 0,0 0 0 0 0,1 0 0 0 0,-1 0 1 0 0,0 0-1 0 0,0-1 0 0 0,1 0 0 0 0,-1 1 0 0 0,4-3 0 0 0,-5 2-514 0 0</inkml:trace>
</inkml:ink>
</file>

<file path=ppt/ink/ink9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05:30.985"/>
    </inkml:context>
    <inkml:brush xml:id="br0">
      <inkml:brushProperty name="width" value="0.05" units="cm"/>
      <inkml:brushProperty name="height" value="0.05" units="cm"/>
    </inkml:brush>
  </inkml:definitions>
  <inkml:trace contextRef="#ctx0" brushRef="#br0">14 1 3905 0 0,'-6'3'5508'0'0,"2"9"-3953"0"0,1 22-1074 0 0,2-20-391 0 0,1 0-1 0 0,1 0 0 0 0,0 0 1 0 0,4 17-1 0 0,-3-26-61 0 0,-1 0 0 0 0,1 1 0 0 0,0-1 0 0 0,0 0-1 0 0,0-1 1 0 0,1 1 0 0 0,0 0 0 0 0,5 6 0 0 0,-6-8-19 0 0,1 0 0 0 0,0-1 0 0 0,0 1 0 0 0,0 0 0 0 0,0-1 0 0 0,1 0 0 0 0,-1 0 0 0 0,4 2 0 0 0,7 1 20 0 0,0 0-1 0 0,0 0 1 0 0,0-2-1 0 0,1 0 1 0 0,-1 0-1 0 0,27 0 1 0 0,-40-3-112 0 0,0 0 0 0 0,-1 0 1 0 0,1 0-1 0 0,0 0 0 0 0,0 0 0 0 0,0 0 0 0 0,0 0 0 0 0,0-1 1 0 0,0 1-1 0 0,0 0 0 0 0,0-1 0 0 0,0 1 0 0 0,0-1 1 0 0,-1 1-1 0 0,1-1 0 0 0,0 1 0 0 0,0-1 0 0 0,-1 0 0 0 0,1 1 1 0 0,0-1-1 0 0,-1 0 0 0 0,1 0 0 0 0,0 1 0 0 0,-1-1 1 0 0,1 0-1 0 0,-1 0 0 0 0,0 0 0 0 0,1 0 0 0 0,-1 0 0 0 0,0-2-954 0 0</inkml:trace>
</inkml:ink>
</file>

<file path=ppt/ink/ink9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05:31.323"/>
    </inkml:context>
    <inkml:brush xml:id="br0">
      <inkml:brushProperty name="width" value="0.05" units="cm"/>
      <inkml:brushProperty name="height" value="0.05" units="cm"/>
    </inkml:brush>
  </inkml:definitions>
  <inkml:trace contextRef="#ctx0" brushRef="#br0">1 1 4249 0 0,'10'2'4257'0'0,"-7"2"-4257"0"0,-2 0-16 0 0,2-2-88 0 0,-4-2 0 0 0,-1 0-440 0 0,1 0 208 0 0</inkml:trace>
</inkml:ink>
</file>

<file path=ppt/ink/ink9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05:33.452"/>
    </inkml:context>
    <inkml:brush xml:id="br0">
      <inkml:brushProperty name="width" value="0.05" units="cm"/>
      <inkml:brushProperty name="height" value="0.05" units="cm"/>
    </inkml:brush>
  </inkml:definitions>
  <inkml:trace contextRef="#ctx0" brushRef="#br0">50 55 1496 0 0,'3'-7'418'0'0,"-2"5"-215"0"0,0 0-1 0 0,0 0 0 0 0,0 0 0 0 0,0-1 1 0 0,0 1-1 0 0,0-1 0 0 0,-1 1 0 0 0,1 0 0 0 0,-1-1 1 0 0,0 1-1 0 0,0-1 0 0 0,0 1 0 0 0,0-1 1 0 0,0 1-1 0 0,0 0 0 0 0,-1-1 0 0 0,0-4 1 0 0,-1 7 783 0 0,-1 4-199 0 0,-2 20-465 0 0,3-14 43 0 0,1-5-337 0 0,-5 27 209 0 0,0 25 661 0 0,3-11 64 0 0,-11 65 0 0 0,-2 26-754 0 0,15-119-180 0 0,1-1 0 0 0,1 1 0 0 0,1-1 0 0 0,0 1-1 0 0,8 28 1 0 0,-8-43-41 0 0,0 0 0 0 0,0 1 0 0 0,1-1 1 0 0,-1 0-1 0 0,1-1 0 0 0,0 1 0 0 0,0 0 0 0 0,0-1 0 0 0,0 1 0 0 0,0-1 0 0 0,1 0 0 0 0,-1 0 0 0 0,1 0 0 0 0,-1-1 1 0 0,1 1-1 0 0,0-1 0 0 0,5 1 0 0 0,-3 0-208 0 0,0 0 0 0 0,0 0-1 0 0,0-1 1 0 0,1 0 0 0 0,-1 0 0 0 0,0 0 0 0 0,1-1 0 0 0,-1 0 0 0 0,0-1 0 0 0,10-1 0 0 0,-10 1-902 0 0</inkml:trace>
</inkml:ink>
</file>

<file path=ppt/ink/ink9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05:33.924"/>
    </inkml:context>
    <inkml:brush xml:id="br0">
      <inkml:brushProperty name="width" value="0.05" units="cm"/>
      <inkml:brushProperty name="height" value="0.05" units="cm"/>
    </inkml:brush>
  </inkml:definitions>
  <inkml:trace contextRef="#ctx0" brushRef="#br0">1 33 3841 0 0,'20'-5'5118'0'0,"18"0"-3723"0"0,22-3-1728 0 0,-49 5 250 0 0,7-2 160 0 0,1 0-1205 0 0,-9 3-2934 0 0</inkml:trace>
</inkml:ink>
</file>

<file path=ppt/ink/ink9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05:34.766"/>
    </inkml:context>
    <inkml:brush xml:id="br0">
      <inkml:brushProperty name="width" value="0.05" units="cm"/>
      <inkml:brushProperty name="height" value="0.05" units="cm"/>
    </inkml:brush>
  </inkml:definitions>
  <inkml:trace contextRef="#ctx0" brushRef="#br0">1 45 3281 0 0,'2'3'5202'0'0,"8"16"-5004"0"0,9 3-30 0 0,-14-18-142 0 0,0 0-1 0 0,0 0 1 0 0,0-1-1 0 0,1 1 1 0 0,0-1-1 0 0,-1 0 1 0 0,1-1-1 0 0,0 1 1 0 0,9 1-1 0 0,20 4 241 0 0,25-6-172 0 0,-57-2-252 0 0,1 0-1 0 0,-1-1 1 0 0,1 0 0 0 0,0 1 0 0 0,-1-1-1 0 0,1-1 1 0 0,-1 1 0 0 0,0 0-1 0 0,1-1 1 0 0,-1 0 0 0 0,0 0-1 0 0,0 0 1 0 0,0 0 0 0 0,4-4 0 0 0,-6 5 16 0 0,0-1 0 0 0,-1 1 0 0 0,1 0 0 0 0,-1-1 1 0 0,1 1-1 0 0,-1-1 0 0 0,0 1 0 0 0,1-1 1 0 0,-1 1-1 0 0,0-1 0 0 0,0 1 0 0 0,0-1 1 0 0,0 1-1 0 0,0-1 0 0 0,0 1 0 0 0,-1-1 1 0 0,1 1-1 0 0,0-1 0 0 0,-1 1 0 0 0,1-1 0 0 0,-1 1 1 0 0,0-1-1 0 0,1 1 0 0 0,-1 0 0 0 0,0 0 1 0 0,0-1-1 0 0,0 1 0 0 0,0 0 0 0 0,0 0 1 0 0,0 0-1 0 0,-2-2 0 0 0,-37-32 91 0 0,33 31 379 0 0,-28-16 855 0 0,21 16-208 0 0,4 4 54 0 0,-1 2 557 0 0,18 3-39 0 0,14 6-1422 0 0,-8-1-117 0 0,31 21 307 0 0,-16-8-106 0 0,-21-16-160 0 0,0 0 0 0 0,0 0 0 0 0,-1 0-1 0 0,0 1 1 0 0,7 11 0 0 0,-2 3 48 0 0,0 1 1 0 0,10 30-1 0 0,1 5-29 0 0,-7-10-13 0 0,0 0-16 0 0,-14-47-35 0 0,0 1 0 0 0,0 0 0 0 0,0-1 0 0 0,0 1 1 0 0,0 0-1 0 0,-1 0 0 0 0,1-1 0 0 0,-1 1 0 0 0,1 0 0 0 0,-1 0 0 0 0,0 0 0 0 0,1 0 0 0 0,-1 0 0 0 0,0 0 0 0 0,0-1 0 0 0,0 1 0 0 0,-1 0 0 0 0,1 0 0 0 0,0 0 0 0 0,-1 0 0 0 0,1 0 0 0 0,-1-1 0 0 0,0 1 0 0 0,0 0 1 0 0,1 0-1 0 0,-1-1 0 0 0,0 1 0 0 0,-1-1 0 0 0,1 1 0 0 0,0-1 0 0 0,0 1 0 0 0,0-1 0 0 0,-1 1 0 0 0,1-1 0 0 0,-1 0 0 0 0,1 0 0 0 0,-1 0 0 0 0,0 0 0 0 0,1 0 0 0 0,-1 0 0 0 0,0-1 0 0 0,0 1 0 0 0,1 0 0 0 0,-1-1 1 0 0,0 1-1 0 0,0-1 0 0 0,0 0 0 0 0,0 0 0 0 0,-2 1 0 0 0,-5-1 14 0 0,0 1 0 0 0,0-1 0 0 0,0 0 0 0 0,-1-1 0 0 0,1 0 0 0 0,0 0 0 0 0,0-1 0 0 0,1-1 0 0 0,-11-3 0 0 0,10 2-8 0 0,1 0 0 0 0,0 0-1 0 0,0-1 1 0 0,0-1 0 0 0,1 1 0 0 0,-1-1 0 0 0,1 0 0 0 0,-10-12-1 0 0,15 15-8 0 0,-1 0 0 0 0,1 1-1 0 0,0-1 1 0 0,0 0-1 0 0,0 0 1 0 0,1-1-1 0 0,-1 1 1 0 0,1 0-1 0 0,0 0 1 0 0,0-1-1 0 0,0 1 1 0 0,0-1-1 0 0,0 1 1 0 0,1-1-1 0 0,-1 1 1 0 0,1-1-1 0 0,0 1 1 0 0,0-1-1 0 0,1 1 1 0 0,-1-1 0 0 0,1 1-1 0 0,0-1 1 0 0,-1 1-1 0 0,1-1 1 0 0,1 1-1 0 0,1-4 1 0 0,-2 5-1 0 0,0 0 0 0 0,0 0 0 0 0,1 1 0 0 0,-1-1 1 0 0,0 1-1 0 0,1-1 0 0 0,0 1 0 0 0,-1-1 0 0 0,1 1 0 0 0,0 0 0 0 0,-1 0 1 0 0,1 0-1 0 0,0 0 0 0 0,0 0 0 0 0,0 0 0 0 0,0 1 0 0 0,0-1 1 0 0,0 1-1 0 0,0-1 0 0 0,0 1 0 0 0,0 0 0 0 0,3-1 0 0 0,52 6-17 0 0,-13-1 1 0 0,-31-5-65 0 0,1 0 0 0 0,0 1 0 0 0,-1 0 1 0 0,1 1-1 0 0,0 1 0 0 0,-1 0 0 0 0,1 0 0 0 0,-1 2 0 0 0,15 5 0 0 0,-22-6-238 0 0</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19:06:04.122"/>
    </inkml:context>
    <inkml:brush xml:id="br0">
      <inkml:brushProperty name="width" value="0.05" units="cm"/>
      <inkml:brushProperty name="height" value="0.05" units="cm"/>
    </inkml:brush>
  </inkml:definitions>
  <inkml:trace contextRef="#ctx0" brushRef="#br0">46 472 3577 0 0,'11'-36'1668'0'0,"-10"27"-403"0"0,-4 8-722 0 0,1 1 688 0 0,2 1-629 0 0,0 0-152 0 0,-1 5-257 0 0,9 20-9 0 0,1-1 0 0 0,1 0 0 0 0,1-1 0 0 0,1 0 0 0 0,16 25 0 0 0,-2-5 116 0 0,14 6 65 0 0,-24-31 52 0 0,-49-50-25 0 0,13 12-377 0 0,2-1 1 0 0,0-1 0 0 0,1 0 0 0 0,1-2-1 0 0,-26-46 1 0 0,34 49-13 0 0,0-1-1 0 0,-7-33 0 0 0,3-16 9 0 0,8 7-3 0 0,5-39 10 0 0,1 80-13 0 0,1 1 0 0 0,9-36 1 0 0,11-1 1 0 0,-22 57-9 0 0,0-1 0 0 0,0 0 1 0 0,0 0-1 0 0,0 1 0 0 0,0-1 0 0 0,1 0 0 0 0,-1 1 1 0 0,0-1-1 0 0,1 1 0 0 0,-1 0 0 0 0,1-1 0 0 0,0 1 1 0 0,-1 0-1 0 0,1 0 0 0 0,0 0 0 0 0,0 0 0 0 0,0 0 1 0 0,-1 1-1 0 0,1-1 0 0 0,0 1 0 0 0,0-1 0 0 0,0 1 1 0 0,0-1-1 0 0,0 1 0 0 0,0 0 0 0 0,4 0 0 0 0,16 7-36 0 0,-7 3 29 0 0,-11-6 6 0 0,-1 0 1 0 0,0 1 0 0 0,1-1-1 0 0,-1 1 1 0 0,-1-1-1 0 0,1 1 1 0 0,-1 0-1 0 0,1 1 1 0 0,-2-1 0 0 0,1 0-1 0 0,1 8 1 0 0,5 12 4 0 0,1-1 4 0 0,-1 0-1 0 0,4 28 1 0 0,-8-31 41 0 0,-1-1-1 0 0,-1 1 1 0 0,-1 0 0 0 0,-1 1 0 0 0,-3 29 0 0 0,1-44-21 0 0,0 0-1 0 0,0 0 1 0 0,0-1 0 0 0,-1 1 0 0 0,0-1 0 0 0,-1 0 0 0 0,0 0 0 0 0,-7 10 0 0 0,-10 7-510 0 0,8-12-398 0 0,6-9-4275 0 0</inkml:trace>
</inkml:ink>
</file>

<file path=ppt/ink/ink9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05:35.126"/>
    </inkml:context>
    <inkml:brush xml:id="br0">
      <inkml:brushProperty name="width" value="0.05" units="cm"/>
      <inkml:brushProperty name="height" value="0.05" units="cm"/>
    </inkml:brush>
  </inkml:definitions>
  <inkml:trace contextRef="#ctx0" brushRef="#br0">0 14 2729 0 0,'14'0'4835'0'0,"9"2"-3341"0"0,9 0-1814 0 0,84-11 884 0 0,-88 5-628 0 0,0 1-1 0 0,0 2 0 0 0,1 1 1 0 0,30 4-1 0 0,-20-5-2054 0 0,-31-2-1060 0 0</inkml:trace>
</inkml:ink>
</file>

<file path=ppt/ink/ink9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05:35.562"/>
    </inkml:context>
    <inkml:brush xml:id="br0">
      <inkml:brushProperty name="width" value="0.05" units="cm"/>
      <inkml:brushProperty name="height" value="0.05" units="cm"/>
    </inkml:brush>
  </inkml:definitions>
  <inkml:trace contextRef="#ctx0" brushRef="#br0">1 1 3393 0 0,'3'3'1538'0'0,"3"2"-50"0"0,-3-4-719 0 0,-3-2 15 0 0,4 2-692 0 0,0 0-1 0 0,-1 1 1 0 0,1-1-1 0 0,0 1 1 0 0,0 0-1 0 0,-1 0 1 0 0,1 0-1 0 0,6 5 1 0 0,-7-5-29 0 0,13 9-27 0 0,4 1 74 0 0,-2 1 0 0 0,27 23 0 0 0,-39-30-77 0 0,0 0 0 0 0,0 1 0 0 0,-1-1 0 0 0,0 1 0 0 0,7 12 0 0 0,2 24 35 0 0,-8 7 8 0 0,-4 30 65 0 0,-4-44-51 0 0,-8 50-1 0 0,-8-11-61 0 0,18-74-86 0 0,0-1-1 0 0,0 1 0 0 0,-1-1 0 0 0,1 1 0 0 0,0-1 0 0 0,0 0 0 0 0,0 1 1 0 0,0-1-1 0 0,-1 0 0 0 0,1 1 0 0 0,0-1 0 0 0,-1 0 0 0 0,1 1 0 0 0,0-1 0 0 0,0 0 1 0 0,-1 1-1 0 0,1-1 0 0 0,0 0 0 0 0,-1 0 0 0 0,1 0 0 0 0,-1 1 0 0 0,1-1 1 0 0,0 0-1 0 0,-1 0 0 0 0,1 0 0 0 0,-1 0 0 0 0,1 0 0 0 0,0 0 0 0 0,-1 1 1 0 0,1-1-1 0 0,-1 0 0 0 0,1 0 0 0 0,0 0 0 0 0,-1-1 0 0 0,0 1 0 0 0,0 0-944 0 0</inkml:trace>
</inkml:ink>
</file>

<file path=ppt/ink/ink9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05:36.056"/>
    </inkml:context>
    <inkml:brush xml:id="br0">
      <inkml:brushProperty name="width" value="0.05" units="cm"/>
      <inkml:brushProperty name="height" value="0.05" units="cm"/>
    </inkml:brush>
  </inkml:definitions>
  <inkml:trace contextRef="#ctx0" brushRef="#br0">162 35 6241 0 0,'46'-31'1913'0'0,"-42"27"-1420"0"0,-6 5-89 0 0,-24 18-53 0 0,8-6-96 0 0,1 0 0 0 0,1 1 0 0 0,0 1 0 0 0,1 0 0 0 0,-18 25 0 0 0,24-27-77 0 0,1 1 0 0 0,0 0 0 0 0,0 1 1 0 0,-8 24-1 0 0,-2 24 98 0 0,17-59-306 0 0,1 1 0 0 0,-1-1 0 0 0,1 1 0 0 0,0-1 0 0 0,1 0 0 0 0,-1 1 0 0 0,2 5 0 0 0,4 1-1181 0 0,-7-12 613 0 0</inkml:trace>
</inkml:ink>
</file>

<file path=ppt/ink/ink9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05:37.105"/>
    </inkml:context>
    <inkml:brush xml:id="br0">
      <inkml:brushProperty name="width" value="0.05" units="cm"/>
      <inkml:brushProperty name="height" value="0.05" units="cm"/>
    </inkml:brush>
  </inkml:definitions>
  <inkml:trace contextRef="#ctx0" brushRef="#br0">0 6 5585 0 0,'0'-2'1624'0'0,"1"0"34"0"0,0 1-760 0 0,2 1-549 0 0,15 14-565 0 0,94 119 606 0 0,-75-82-506 0 0,-27-35-354 0 0,1-1-1 0 0,0-1 1 0 0,27 27 0 0 0,-27-34-14 0 0,-4-4-490 0 0</inkml:trace>
  <inkml:trace contextRef="#ctx0" brushRef="#br0" timeOffset="1">464 262 3881 0 0,'4'4'3894'0'0,"-5"9"-2662"0"0,2 15-630 0 0,1-18-430 0 0,0-1 0 0 0,0 1-1 0 0,1-1 1 0 0,1 1 0 0 0,7 16 0 0 0,-7-20-137 0 0,0-1 1 0 0,0 1-1 0 0,0 0 0 0 0,1-1 0 0 0,-1 0 1 0 0,1 0-1 0 0,1-1 0 0 0,-1 1 0 0 0,1-1 0 0 0,-1 0 1 0 0,1-1-1 0 0,0 1 0 0 0,0-1 0 0 0,1 0 1 0 0,7 2-1 0 0,-8-3-85 0 0,0 0 0 0 0,-1 0 0 0 0,1-1 0 0 0,0 1 0 0 0,0-1 0 0 0,0-1 0 0 0,0 1 0 0 0,0-1 0 0 0,12-1 0 0 0,-7-4-228 0 0</inkml:trace>
</inkml:ink>
</file>

<file path=ppt/ink/ink9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05:37.463"/>
    </inkml:context>
    <inkml:brush xml:id="br0">
      <inkml:brushProperty name="width" value="0.05" units="cm"/>
      <inkml:brushProperty name="height" value="0.05" units="cm"/>
    </inkml:brush>
  </inkml:definitions>
  <inkml:trace contextRef="#ctx0" brushRef="#br0">5 6 6993 0 0,'-1'-1'2817'0'0,"1"0"-2089"0"0,-2 0-1056 0 0,1 0 400 0 0,1-1 8 0 0</inkml:trace>
</inkml:ink>
</file>

<file path=ppt/ink/ink9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05:38.823"/>
    </inkml:context>
    <inkml:brush xml:id="br0">
      <inkml:brushProperty name="width" value="0.05" units="cm"/>
      <inkml:brushProperty name="height" value="0.05" units="cm"/>
    </inkml:brush>
  </inkml:definitions>
  <inkml:trace contextRef="#ctx0" brushRef="#br0">1 167 3257 0 0,'99'23'1324'0'0,"-91"-22"-1137"0"0,0 0 1 0 0,0 0-1 0 0,0-1 1 0 0,0 0-1 0 0,0 0 1 0 0,0-1-1 0 0,0 0 1 0 0,12-3-1 0 0,5 0 260 0 0,540-17 1400 0 0,-502 21-1538 0 0,0-3 1 0 0,0-3-1 0 0,64-14 0 0 0,-68 13-95 0 0,1 2-1 0 0,1 3 0 0 0,105 10 0 0 0,-33-2 43 0 0,-102-6-227 0 0,1-2-1 0 0,39-6 1 0 0,-31 0 118 0 0,-1-1 76 0 0,0 2 1 0 0,0 2-1 0 0,69 0 1 0 0,-61 7-199 0 0,-38 1-24 0 0,-2-1 2 0 0,-1-2 0 0 0,1-1 1 0 0,-1-1 0 0 0,7-2 21 0 0,7-2-3 0 0,30-3-10 0 0,-5 2 7 0 0,3 1-9 0 0,-1 1-1 0 0,94 5 1 0 0,-63 1 68 0 0,126-12 1558 0 0,-120 4-1243 0 0,86 3 1 0 0,-142 6-388 0 0,-17 0 27 0 0,1-1 0 0 0,0-1 0 0 0,0 0 0 0 0,0 0 0 0 0,0-1-1 0 0,0 0 1 0 0,-1-1 0 0 0,1-1 0 0 0,16-5 0 0 0,-29 6-389 0 0,-1 0 0 0 0,1 0-1 0 0,-1 0 1 0 0,0 1 0 0 0,0-1 0 0 0,0 1 0 0 0,0-1-1 0 0,0 1 1 0 0,0 0 0 0 0,0 0 0 0 0,0 0 0 0 0,-5-2 0 0 0,-4 0-502 0 0</inkml:trace>
</inkml:ink>
</file>

<file path=ppt/ink/ink9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05:42.843"/>
    </inkml:context>
    <inkml:brush xml:id="br0">
      <inkml:brushProperty name="width" value="0.05" units="cm"/>
      <inkml:brushProperty name="height" value="0.05" units="cm"/>
    </inkml:brush>
  </inkml:definitions>
  <inkml:trace contextRef="#ctx0" brushRef="#br0">203 0 3529 0 0,'0'0'3436'0'0,"-21"6"-2215"0"0,-22 29-1042 0 0,6-5 121 0 0,9-11-91 0 0,10-9-69 0 0,0 1 0 0 0,-20 18 28 0 0,57-26-44 0 0,0-1 0 0 0,0-1 0 0 0,23 0 0 0 0,-6-5-109 0 0,16-3-12 0 0,-24-5 10 0 0,-19 7-11 0 0,9-3-17 0 0,-10 5 36 0 0,-7 2 21 0 0,-19 15 68 0 0,4 1-85 0 0,-37 27 31 0 0,-45 24 222 0 0,87-59-252 0 0,0-1 1 0 0,0 1 0 0 0,0 1-1 0 0,1 0 1 0 0,1 0 0 0 0,-9 11-1 0 0,15-19-17 0 0,1 1 0 0 0,-1-1 0 0 0,1 0 0 0 0,0 1 0 0 0,0-1 0 0 0,-1 1 0 0 0,1-1 0 0 0,0 0 0 0 0,-1 1 0 0 0,1-1 0 0 0,0 1 0 0 0,0-1 0 0 0,0 1 0 0 0,0-1 0 0 0,0 1 0 0 0,-1-1 0 0 0,1 1 0 0 0,0-1 0 0 0,0 1 0 0 0,0-1 0 0 0,0 1 0 0 0,0-1 0 0 0,0 0 0 0 0,0 1 0 0 0,1-1 0 0 0,-1 1 0 0 0,0-1 0 0 0,0 1 0 0 0,0-1 0 0 0,1 1 0 0 0,14 7 435 0 0,3 1-485 0 0,-17-9 41 0 0,7 5 17 0 0,0-1-1 0 0,0 1 1 0 0,0-2 0 0 0,0 1-1 0 0,1-1 1 0 0,0 0 0 0 0,-1-1-1 0 0,1 0 1 0 0,0 0 0 0 0,0-1-1 0 0,10 0 1 0 0,38 1 151 0 0,-20 2-114 0 0,-15-2-53 0 0,10 1 37 0 0,1 1 2 0 0,16 2-83 0 0,-23-3-77 0 0,-26-3 57 0 0,1 0 0 0 0,-1 0 0 0 0,1 0 0 0 0,-1 0 0 0 0,1 0 0 0 0,-1 0-1 0 0,1 0 1 0 0,-1 0 0 0 0,1 0 0 0 0,-1 0 0 0 0,1 0 0 0 0,-1 0-1 0 0,1 0 1 0 0,-1 0 0 0 0,1 0 0 0 0,-1-1 0 0 0,0 1 0 0 0,1 0 0 0 0,-1 0-1 0 0,1-1 1 0 0,-1 1 0 0 0,1 0 0 0 0,-1 0 0 0 0,0-1 0 0 0,1 1-1 0 0,-1-1 1 0 0,1 1 0 0 0</inkml:trace>
</inkml:ink>
</file>

<file path=ppt/ink/ink9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05:43.287"/>
    </inkml:context>
    <inkml:brush xml:id="br0">
      <inkml:brushProperty name="width" value="0.05" units="cm"/>
      <inkml:brushProperty name="height" value="0.05" units="cm"/>
    </inkml:brush>
  </inkml:definitions>
  <inkml:trace contextRef="#ctx0" brushRef="#br0">19 1 4665 0 0,'-2'1'281'0'0,"1"0"1"0"0,-1 1-1 0 0,1-1 0 0 0,-1 1 0 0 0,1-1 1 0 0,0 1-1 0 0,0 0 0 0 0,0 0 0 0 0,0-1 1 0 0,0 1-1 0 0,0 0 0 0 0,0 0 0 0 0,1 0 1 0 0,-1 0-1 0 0,1 0 0 0 0,-1 4 1 0 0,3 42 684 0 0,1-32-972 0 0,1 0 0 0 0,1 0 0 0 0,13 28 0 0 0,-10-31-96 0 0,0 0-1 0 0,1 0 1 0 0,0-1-1 0 0,1 0 1 0 0,0-1 0 0 0,1 0-1 0 0,1-1 1 0 0,-1 0-1 0 0,2-1 1 0 0,-1 0 0 0 0,1-1-1 0 0,16 8 1 0 0,-26-14 34 0 0,-3-2-14 0 0,1 1 1 0 0,0-1-1 0 0,0 1 1 0 0,-1-1-1 0 0,1 1 0 0 0,0-1 1 0 0,0 1-1 0 0,0-1 1 0 0,0 1-1 0 0,0-1 0 0 0,0 0 1 0 0,-1 0-1 0 0,1 1 1 0 0,0-1-1 0 0,0 0 0 0 0,0 0 1 0 0,0 0-1 0 0,0 0 1 0 0,0 0-1 0 0,0 0 0 0 0,0 0 1 0 0,0-1-1 0 0,0 1 1 0 0,0 0-1 0 0,0 0 0 0 0,1-1 1 0 0,2-3-3105 0 0</inkml:trace>
</inkml:ink>
</file>

<file path=ppt/ink/ink9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05:43.679"/>
    </inkml:context>
    <inkml:brush xml:id="br0">
      <inkml:brushProperty name="width" value="0.05" units="cm"/>
      <inkml:brushProperty name="height" value="0.05" units="cm"/>
    </inkml:brush>
  </inkml:definitions>
  <inkml:trace contextRef="#ctx0" brushRef="#br0">123 29 4169 0 0,'8'-9'206'0'0,"3"-8"884"0"0,-11 17-1003 0 0,-1 0 1 0 0,0-1-1 0 0,1 1 1 0 0,-1 0-1 0 0,0-1 0 0 0,1 1 1 0 0,-1 0-1 0 0,0 0 1 0 0,1-1-1 0 0,-1 1 1 0 0,0 0-1 0 0,0 0 0 0 0,1 0 1 0 0,-1 0-1 0 0,0 0 1 0 0,0 0-1 0 0,1 0 1 0 0,-1 1-1 0 0,0-1 0 0 0,0 0 1 0 0,1 0-1 0 0,-1 0 1 0 0,0 1-1 0 0,1-1 1 0 0,-1 0-1 0 0,0 1 1 0 0,1-1-1 0 0,-2 1 0 0 0,-2 1 33 0 0,-1 0 0 0 0,1 0 0 0 0,-1 1 0 0 0,1-1 0 0 0,0 1 0 0 0,0 0 0 0 0,0 0 0 0 0,0 0 0 0 0,0 0 0 0 0,1 1 0 0 0,0 0 0 0 0,-1-1 0 0 0,1 1 0 0 0,1 0 0 0 0,-1 1 0 0 0,1-1 0 0 0,-4 7 0 0 0,-2 10 280 0 0,0 0 0 0 0,-8 37 0 0 0,3-10-598 0 0,12-43 27 0 0,1-5 83 0 0,0 1-1 0 0,0-1 1 0 0,0 1-1 0 0,0-1 1 0 0,0 0-1 0 0,0 1 1 0 0,0-1-1 0 0,0 1 0 0 0,0-1 1 0 0,0 0-1 0 0,0 1 1 0 0,0-1-1 0 0,0 1 1 0 0,-1-1-1 0 0,1 0 0 0 0,0 1 1 0 0,0-1-1 0 0,0 1 1 0 0,-1-1-1 0 0,1 0 1 0 0,0 1-1 0 0,0-1 1 0 0,-1 0-1 0 0,1 0 0 0 0,0 1 1 0 0,-1-1-1 0 0,1 0 1 0 0,0 0-1 0 0,-1 1 1 0 0,1-1-1 0 0,0 0 1 0 0,-1 0-1 0 0,0 1 0 0 0</inkml:trace>
</inkml:ink>
</file>

<file path=ppt/ink/ink9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05:44.021"/>
    </inkml:context>
    <inkml:brush xml:id="br0">
      <inkml:brushProperty name="width" value="0.05" units="cm"/>
      <inkml:brushProperty name="height" value="0.05" units="cm"/>
    </inkml:brush>
  </inkml:definitions>
  <inkml:trace contextRef="#ctx0" brushRef="#br0">1 1 3961 0 0,'18'8'4030'0'0,"-17"-8"-4002"0"0,5 4 91 0 0,11 6-2 0 0,-4-3-16 0 0,0 1 0 0 0,0 1 0 0 0,-1 1 0 0 0,0-1 0 0 0,-1 2 0 0 0,0 0 0 0 0,16 20 1 0 0,3 2-983 0 0,35 31-1227 0 0,-54-53-734 0 0</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19:06:06.511"/>
    </inkml:context>
    <inkml:brush xml:id="br0">
      <inkml:brushProperty name="width" value="0.05" units="cm"/>
      <inkml:brushProperty name="height" value="0.05" units="cm"/>
    </inkml:brush>
  </inkml:definitions>
  <inkml:trace contextRef="#ctx0" brushRef="#br0">152 107 4121 0 0,'4'-12'524'0'0,"6"-38"1038"0"0,-10 48-1499 0 0,1 0-1 0 0,-1 0 1 0 0,0 0-1 0 0,-1 0 1 0 0,1 0-1 0 0,0 0 1 0 0,-1-1-1 0 0,1 1 1 0 0,-1 0 0 0 0,0 0-1 0 0,1 0 1 0 0,-3-2-1 0 0,1-4 74 0 0,-1 2 40 0 0,-3 4-28 0 0,-2 5-104 0 0,-5 8-3 0 0,-5 4-12 0 0,15-14-25 0 0,0 1 0 0 0,0-1 0 0 0,1 1 1 0 0,-1-1-1 0 0,1 1 0 0 0,-1 0 1 0 0,1 0-1 0 0,0 0 0 0 0,0 1 1 0 0,-3 3-1 0 0,-14 14 6 0 0,-35 34 19 0 0,53-53-27 0 0,1-1-1 0 0,-1 1 1 0 0,1 0 0 0 0,-1-1-1 0 0,1 1 1 0 0,-1 0-1 0 0,1 0 1 0 0,-1 0-1 0 0,1-1 1 0 0,0 1-1 0 0,-1 0 1 0 0,1 0 0 0 0,0 0-1 0 0,0 0 1 0 0,0 0-1 0 0,-1-1 1 0 0,1 1-1 0 0,0 0 1 0 0,0 0-1 0 0,0 0 1 0 0,1 0 0 0 0,-1 0-1 0 0,0 0 1 0 0,0 0-1 0 0,0-1 1 0 0,1 1-1 0 0,-1 0 1 0 0,0 0 0 0 0,1 0-1 0 0,-1 0 1 0 0,1-1-1 0 0,-1 1 1 0 0,2 1-1 0 0,24 17 65 0 0,-23-17-65 0 0,30 5 31 0 0,29-12 21 0 0,-42 3-55 0 0,-10 1 14 0 0,8-1-3 0 0,-1 1 0 0 0,1 0 0 0 0,0 1 1 0 0,0 1-1 0 0,20 4 0 0 0,-32-4-2 0 0,0 1 0 0 0,-1 0 1 0 0,1 0-1 0 0,0 1 0 0 0,-1-1 0 0 0,0 1 0 0 0,0 0 0 0 0,0 1 0 0 0,0-1 0 0 0,0 1 0 0 0,-1 0 1 0 0,0 0-1 0 0,1 0 0 0 0,-2 1 0 0 0,1 0 0 0 0,0 0 0 0 0,-1 0 0 0 0,0 0 0 0 0,4 10 0 0 0,-2-6 22 0 0,-2 0-1 0 0,1 1 0 0 0,-1-1 1 0 0,0 1-1 0 0,1 17 0 0 0,-3-20 19 0 0,-1 1-1 0 0,0 0 0 0 0,0 0 1 0 0,0-1-1 0 0,-3 9 0 0 0,1 3 16 0 0,-2 4 130 0 0,3-21-154 0 0,0 0-1 0 0,1-1 1 0 0,-1 1-1 0 0,0 0 1 0 0,0-1-1 0 0,0 1 0 0 0,0-1 1 0 0,-1 1-1 0 0,1-1 1 0 0,0 0-1 0 0,0 0 1 0 0,-1 1-1 0 0,1-1 1 0 0,-1 0-1 0 0,1 0 1 0 0,-1 0-1 0 0,0 0 1 0 0,-3 1-1 0 0,-14 7 87 0 0,11-5-71 0 0,0 0 0 0 0,-1-1 1 0 0,1 0-1 0 0,-17 4 0 0 0,21-7-45 0 0,0 0 1 0 0,0 1-1 0 0,0-1 0 0 0,0 0 0 0 0,0-1 0 0 0,1 1 1 0 0,-1-1-1 0 0,0 0 0 0 0,-4-1 0 0 0,4 1 2 0 0,-1-1-1 0 0,1 0 0 0 0,-1 1 1 0 0,1-1-1 0 0,0-1 1 0 0,0 1-1 0 0,0-1 1 0 0,0 1-1 0 0,0-1 0 0 0,1-1 1 0 0,-5-4-1 0 0,6 6-7 0 0,1 0 0 0 0,-1-1 0 0 0,1 1 0 0 0,0-1 0 0 0,0 1 0 0 0,0-1 0 0 0,1 1 0 0 0,-1-1 0 0 0,0 0 0 0 0,1 1 0 0 0,0-1 0 0 0,0 0 0 0 0,0 1 0 0 0,0-1 0 0 0,0 0-1 0 0,0 0 1 0 0,1 1 0 0 0,-1-1 0 0 0,1 0 0 0 0,0 1 0 0 0,1-5 0 0 0,-1 2-33 0 0,2-3 2 0 0</inkml:trace>
</inkml:ink>
</file>

<file path=ppt/ink/ink9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05:44.375"/>
    </inkml:context>
    <inkml:brush xml:id="br0">
      <inkml:brushProperty name="width" value="0.05" units="cm"/>
      <inkml:brushProperty name="height" value="0.05" units="cm"/>
    </inkml:brush>
  </inkml:definitions>
  <inkml:trace contextRef="#ctx0" brushRef="#br0">111 154 3425 0 0,'-7'6'4521'0'0,"-5"5"-4263"0"0,7-3-327 0 0,-1 4 292 0 0,0-1-1 0 0,0 1 1 0 0,2 0 0 0 0,-1 0 0 0 0,-3 17 0 0 0,8-27-185 0 0,-1 1 0 0 0,1 0 0 0 0,0 0 0 0 0,0 0 0 0 0,0 0 0 0 0,0-1 0 0 0,0 1 0 0 0,1 0 0 0 0,-1 0 0 0 0,1 0 0 0 0,0-1 0 0 0,-1 1 0 0 0,1 0 0 0 0,1-1 0 0 0,-1 1 0 0 0,0-1 0 0 0,1 1 0 0 0,-1-1 0 0 0,1 1 0 0 0,0-1 0 0 0,0 0 0 0 0,0 0 0 0 0,0 0 0 0 0,0 0 0 0 0,0 0 0 0 0,0-1 0 0 0,1 1 0 0 0,-1-1 0 0 0,0 1 0 0 0,5 1 0 0 0,-1-1-19 0 0,0 0 0 0 0,0 0-1 0 0,0 0 1 0 0,1-1 0 0 0,-1 0-1 0 0,0 0 1 0 0,1-1 0 0 0,-1 0-1 0 0,7 0 1 0 0,-9 0-184 0 0,-1-1 0 0 0,1 1 1 0 0,0-1-1 0 0,-1 1 0 0 0,1-1 0 0 0,-1 0 0 0 0,1 0 0 0 0,-1-1 1 0 0,0 1-1 0 0,1-1 0 0 0,-1 1 0 0 0,0-1 0 0 0,0 0 1 0 0,0 0-1 0 0,0 0 0 0 0,4-5 0 0 0,-4 2-957 0 0</inkml:trace>
  <inkml:trace contextRef="#ctx0" brushRef="#br0" timeOffset="1">1 1 1168 0 0,'0'2'1168'0'0,"2"2"513"0"0,0-7-673 0 0,-2 2-296 0 0,0 0-688 0 0,0 0 528 0 0,4 1-752 0 0</inkml:trace>
</inkml:ink>
</file>

<file path=ppt/ink/ink9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05:44.717"/>
    </inkml:context>
    <inkml:brush xml:id="br0">
      <inkml:brushProperty name="width" value="0.05" units="cm"/>
      <inkml:brushProperty name="height" value="0.05" units="cm"/>
    </inkml:brush>
  </inkml:definitions>
  <inkml:trace contextRef="#ctx0" brushRef="#br0">1 1 4657 0 0,'2'9'5044'0'0,"19"-8"-5001"0"0,9 4-135 0 0,12 7-481 0 0,-15-1-158 0 0,-17-8 170 0 0,-5-1-321 0 0</inkml:trace>
</inkml:ink>
</file>

<file path=ppt/ink/ink9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05:45.059"/>
    </inkml:context>
    <inkml:brush xml:id="br0">
      <inkml:brushProperty name="width" value="0.05" units="cm"/>
      <inkml:brushProperty name="height" value="0.05" units="cm"/>
    </inkml:brush>
  </inkml:definitions>
  <inkml:trace contextRef="#ctx0" brushRef="#br0">231 0 3865 0 0,'-24'17'3519'0'0,"17"-13"-3344"0"0,0 1 1 0 0,1 0-1 0 0,-1 0 1 0 0,1 0-1 0 0,0 1 1 0 0,1 0-1 0 0,-1 0 1 0 0,1 0-1 0 0,0 1 1 0 0,-4 8-1 0 0,4-7-53 0 0,-10 22 417 0 0,-16 42-1 0 0,28-64-531 0 0,0 0 0 0 0,1 0-1 0 0,0 1 1 0 0,0-1 0 0 0,1 1 0 0 0,0-1-1 0 0,1 1 1 0 0,0 0 0 0 0,0-1 0 0 0,3 15 0 0 0,-3-23-46 0 0,0 0 0 0 0,0 1 1 0 0,0-1-1 0 0,0 0 0 0 0,0 0 1 0 0,0 1-1 0 0,0-1 1 0 0,0 0-1 0 0,1 0 0 0 0,-1 1 1 0 0,0-1-1 0 0,0 0 0 0 0,0 0 1 0 0,0 0-1 0 0,1 1 1 0 0,-1-1-1 0 0,0 0 0 0 0,0 0 1 0 0,1 0-1 0 0,-1 0 0 0 0,0 0 1 0 0,0 1-1 0 0,1-1 1 0 0,-1 0-1 0 0,0 0 0 0 0,0 0 1 0 0,1 0-1 0 0,-1 0 0 0 0,0 0 1 0 0,0 0-1 0 0,1 0 1 0 0,-1 0-1 0 0,0 0 0 0 0,1 0 1 0 0,-1 0-1 0 0,0 0 0 0 0,0 0 1 0 0,1 0-1 0 0,-1 0 1 0 0,0 0-1 0 0,0 0 0 0 0,1-1 1 0 0,-1 1-1 0 0,0 0 0 0 0,0 0 1 0 0,1 0-1 0 0,-1 0 1 0 0,0 0-1 0 0,0-1 0 0 0,0 1 1 0 0,1 0-1 0 0,-1 0 0 0 0,0 0 1 0 0,0-1-1 0 0</inkml:trace>
  <inkml:trace contextRef="#ctx0" brushRef="#br0" timeOffset="1">1 14 5297 0 0,'3'4'3526'0'0,"12"19"-2872"0"0,14 9-243 0 0,8 11-141 0 0,-26-27-220 0 0,5 9 46 0 0,18 26 97 0 0,-21-31-151 0 0,-4-7-33 0 0,0 0 1 0 0,-7-10-118 0 0,-1 0-1 0 0,1 0 1 0 0,0-1 0 0 0,-1 1-1 0 0,2-1 1 0 0,-1 1 0 0 0,0-1-1 0 0,0 0 1 0 0,1 0 0 0 0,-1 0-1 0 0,5 3 1 0 0,-5-6-463 0 0,-1-2-338 0 0</inkml:trace>
</inkml:ink>
</file>

<file path=ppt/ink/ink9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05:45.408"/>
    </inkml:context>
    <inkml:brush xml:id="br0">
      <inkml:brushProperty name="width" value="0.05" units="cm"/>
      <inkml:brushProperty name="height" value="0.05" units="cm"/>
    </inkml:brush>
  </inkml:definitions>
  <inkml:trace contextRef="#ctx0" brushRef="#br0">0 11 4833 0 0,'15'-5'4841'0'0,"-10"6"-4777"0"0,5-2-8 0 0,-4 0 16 0 0,2 1-40 0 0,7-1 8 0 0,-6 0-8 0 0,-1 1 56 0 0,20-2-32 0 0,3 1-24 0 0,2 1 0 0 0,-1 1-16 0 0,-3-1-200 0 0,-5 0 176 0 0,-4 4 8 0 0,-4 0-88 0 0,-6-4-72 0 0</inkml:trace>
</inkml:ink>
</file>

<file path=ppt/ink/ink9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05:45.830"/>
    </inkml:context>
    <inkml:brush xml:id="br0">
      <inkml:brushProperty name="width" value="0.05" units="cm"/>
      <inkml:brushProperty name="height" value="0.05" units="cm"/>
    </inkml:brush>
  </inkml:definitions>
  <inkml:trace contextRef="#ctx0" brushRef="#br0">0 18 4265 0 0,'1'-3'3209'0'0,"1"-1"-3136"0"0,-2 3-26 0 0,1 0 0 0 0,-1 1-1 0 0,0-1 1 0 0,1 0 0 0 0,-1 1 0 0 0,1-1-1 0 0,-1 1 1 0 0,1-1 0 0 0,0 1 0 0 0,-1-1 0 0 0,1 1-1 0 0,-1-1 1 0 0,1 1 0 0 0,0-1 0 0 0,0 1 0 0 0,-1 0-1 0 0,1-1 1 0 0,0 1 0 0 0,-1 0 0 0 0,1 0-1 0 0,0 0 1 0 0,0 0 0 0 0,0 0 0 0 0,-1-1 0 0 0,1 1-1 0 0,0 1 1 0 0,0-1 0 0 0,-1 0 0 0 0,1 0 0 0 0,0 0-1 0 0,0 0 1 0 0,-1 0 0 0 0,1 1 0 0 0,0-1-1 0 0,1 1 1 0 0,1 0-17 0 0,1-1 0 0 0,-1 1-1 0 0,1 0 1 0 0,-1 1 0 0 0,1-1 0 0 0,-1 1-1 0 0,0-1 1 0 0,0 1 0 0 0,4 3 0 0 0,1 4 7 0 0,0 0 0 0 0,0 1 0 0 0,-1 0 0 0 0,0 0 0 0 0,0 1 0 0 0,-2 0 0 0 0,1 0 0 0 0,-1 1 0 0 0,-1-1 0 0 0,0 1 0 0 0,3 14 0 0 0,-4-8-19 0 0,0 0-1 0 0,-2 1 1 0 0,0-1 0 0 0,-1 1 0 0 0,-3 31-1 0 0,-1-27 9 0 0,0 0-1 0 0,-9 28 0 0 0,6-30-38 0 0,-1 0 0 0 0,-15 27-1 0 0,-11 4-127 0 0,29-43-293 0 0,-1 1-19 0 0,6-10 425 0 0,0 0 1 0 0,0 0-1 0 0,0 0 0 0 0,0 0 0 0 0,0-1 0 0 0,0 1 0 0 0,0 0 0 0 0,0 0 0 0 0,-1 0 0 0 0,1 0 1 0 0,0 0-1 0 0,0 0 0 0 0,0 0 0 0 0,0 0 0 0 0,0 0 0 0 0,0 0 0 0 0,0 0 0 0 0,0 0 1 0 0,0 0-1 0 0,0 0 0 0 0,0 0 0 0 0,0 0 0 0 0,0 0 0 0 0,0 0 0 0 0,-1 0 0 0 0,1 0 1 0 0,0 0-1 0 0,0 0 0 0 0,0 0 0 0 0,0 0 0 0 0,0 0 0 0 0,0 0 0 0 0,0 0 0 0 0,0 0 0 0 0,0 0 1 0 0,0 0-1 0 0,0 0 0 0 0,0 0 0 0 0,0 0 0 0 0,0 0 0 0 0,-1 0 0 0 0,1 0 0 0 0,0 0 1 0 0,0 0-1 0 0,0 0 0 0 0,0 0 0 0 0,0 0 0 0 0,0 0 0 0 0,0 0 0 0 0,0 1 0 0 0,0-1 0 0 0,0 0 1 0 0,0-2-549 0 0</inkml:trace>
</inkml:ink>
</file>

<file path=ppt/ink/ink9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05:46.198"/>
    </inkml:context>
    <inkml:brush xml:id="br0">
      <inkml:brushProperty name="width" value="0.05" units="cm"/>
      <inkml:brushProperty name="height" value="0.05" units="cm"/>
    </inkml:brush>
  </inkml:definitions>
  <inkml:trace contextRef="#ctx0" brushRef="#br0">255 7 4585 0 0,'0'-1'195'0'0,"-1"0"1"0"0,1 1-1 0 0,-1 0 0 0 0,1-1 0 0 0,-1 1 1 0 0,1-1-1 0 0,-1 1 0 0 0,0 0 0 0 0,1-1 1 0 0,-1 1-1 0 0,0 0 0 0 0,1-1 1 0 0,-1 1-1 0 0,0 0 0 0 0,1 0 0 0 0,-1 0 1 0 0,0 0-1 0 0,1 0 0 0 0,-1 0 0 0 0,0 0 1 0 0,0 0-1 0 0,1 0 0 0 0,-1 0 1 0 0,-1 0-1 0 0,-21 10 930 0 0,-11 16-1789 0 0,32-25 1022 0 0,-26 25-49 0 0,-7 15 213 0 0,6 3-66 0 0,-8 25-232 0 0,0-1-1021 0 0,31-63 163 0 0,-1-3 78 0 0</inkml:trace>
</inkml:ink>
</file>

<file path=ppt/ink/ink9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05:46.547"/>
    </inkml:context>
    <inkml:brush xml:id="br0">
      <inkml:brushProperty name="width" value="0.05" units="cm"/>
      <inkml:brushProperty name="height" value="0.05" units="cm"/>
    </inkml:brush>
  </inkml:definitions>
  <inkml:trace contextRef="#ctx0" brushRef="#br0">4 12 4545 0 0,'0'-5'4632'0'0,"1"3"-4530"0"0,-1 1-45 0 0,-1-1 93 0 0,0 1 50 0 0,-1 1 126 0 0,8 18-46 0 0,26 36-25 0 0,68 108 517 0 0,-79-133-1682 0 0,36 40 0 0 0,-45-57 581 0 0</inkml:trace>
</inkml:ink>
</file>

<file path=ppt/ink/ink9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05:46.879"/>
    </inkml:context>
    <inkml:brush xml:id="br0">
      <inkml:brushProperty name="width" value="0.05" units="cm"/>
      <inkml:brushProperty name="height" value="0.05" units="cm"/>
    </inkml:brush>
  </inkml:definitions>
  <inkml:trace contextRef="#ctx0" brushRef="#br0">39 24 4129 0 0,'0'-1'233'0'0,"0"0"1"0"0,1 1-1 0 0,-1-1 1 0 0,1 0-1 0 0,-1 0 0 0 0,0 0 1 0 0,0 1-1 0 0,0-1 1 0 0,1 0-1 0 0,-1 0 0 0 0,0 0 1 0 0,0 1-1 0 0,0-1 1 0 0,0 0-1 0 0,0 0 1 0 0,0 0-1 0 0,0 0 0 0 0,-1 1 1 0 0,1-1-1 0 0,0 0 1 0 0,0 0-1 0 0,-1 0 1 0 0,1 1-1 0 0,-1-2 0 0 0,1 1-198 0 0,-1 1 0 0 0,1 0 1 0 0,-1 0-1 0 0,1 0 0 0 0,0-1 0 0 0,-1 1 0 0 0,1 0 0 0 0,-1 0 0 0 0,1 0 0 0 0,0 0 0 0 0,-1 0 0 0 0,1 0 0 0 0,-1 0 0 0 0,1 0 0 0 0,-1 0 0 0 0,1 0 0 0 0,0 0 0 0 0,-1 0 0 0 0,1 0 0 0 0,-1 0 0 0 0,1 0 1 0 0,-1 0-1 0 0,1 0 0 0 0,0 1 0 0 0,-1-1 0 0 0,1 0 0 0 0,-1 0 0 0 0,1 0 0 0 0,0 1 0 0 0,-1-1 0 0 0,1 0 0 0 0,0 1 0 0 0,0-1 0 0 0,-1 0 0 0 0,1 1 0 0 0,0-1 0 0 0,-1 0 0 0 0,1 1 0 0 0,0-1 0 0 0,0 0 0 0 0,0 1 1 0 0,-1-1-1 0 0,1 1 0 0 0,0-1 0 0 0,0 0 0 0 0,0 1 0 0 0,-4 7 2 0 0,1 0 0 0 0,-1 0 0 0 0,2 0 0 0 0,-1 0 0 0 0,1 1-1 0 0,0-1 1 0 0,1 1 0 0 0,0-1 0 0 0,1 1 0 0 0,0 11 0 0 0,0-14-27 0 0,0-1-1 0 0,1 0 1 0 0,0 1-1 0 0,0-1 1 0 0,0 0-1 0 0,1 0 1 0 0,-1 0-1 0 0,1 0 1 0 0,1 0-1 0 0,4 8 1 0 0,-4-10 7 0 0,0 0 0 0 0,0 0 0 0 0,0 0 0 0 0,0-1 0 0 0,1 1 0 0 0,-1-1 0 0 0,1 0 0 0 0,-1 0 0 0 0,1 0 0 0 0,0-1 0 0 0,0 1 0 0 0,6 1 0 0 0,57 10 133 0 0,-44-9-161 0 0,-22-4 14 0 0,14 3-218 0 0,0 0-1 0 0,0-2 1 0 0,1 1 0 0 0,28-3-1 0 0,-32-8-583 0 0,-7 4 399 0 0</inkml:trace>
</inkml:ink>
</file>

<file path=ppt/ink/ink9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05:49.329"/>
    </inkml:context>
    <inkml:brush xml:id="br0">
      <inkml:brushProperty name="width" value="0.05" units="cm"/>
      <inkml:brushProperty name="height" value="0.05" units="cm"/>
    </inkml:brush>
  </inkml:definitions>
  <inkml:trace contextRef="#ctx0" brushRef="#br0">1 0 5905 0 0,'0'0'3013'0'0,"1"1"-2869"0"0,3 1-27 0 0,19 10 74 0 0,-13-8-96 0 0,1-1-1 0 0,0 0 1 0 0,1 0 0 0 0,-1-1 0 0 0,0 0-1 0 0,1-1 1 0 0,-1 0 0 0 0,17-1-1 0 0,107-13-73 0 0,-74 6-263 0 0,-42 4-756 0 0,1 2-3116 0 0</inkml:trace>
</inkml:ink>
</file>

<file path=ppt/ink/ink9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05:49.678"/>
    </inkml:context>
    <inkml:brush xml:id="br0">
      <inkml:brushProperty name="width" value="0.05" units="cm"/>
      <inkml:brushProperty name="height" value="0.05" units="cm"/>
    </inkml:brush>
  </inkml:definitions>
  <inkml:trace contextRef="#ctx0" brushRef="#br0">1 24 4657 0 0,'19'3'4657'0'0,"-14"-1"-4577"0"0,3-2 16 0 0,-3 0 16 0 0,1 0-40 0 0,6 0 0 0 0,-5-1-8 0 0,2 0 72 0 0,15 1-32 0 0,1-2-56 0 0,5-5 0 0 0,-1 1-32 0 0,1 1-856 0 0,-17 5 752 0 0,1 0-344 0 0,11-7-296 0 0</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19:06:06.886"/>
    </inkml:context>
    <inkml:brush xml:id="br0">
      <inkml:brushProperty name="width" value="0.05" units="cm"/>
      <inkml:brushProperty name="height" value="0.05" units="cm"/>
    </inkml:brush>
  </inkml:definitions>
  <inkml:trace contextRef="#ctx0" brushRef="#br0">6 1 1944 0 0,'1'3'512'0'0,"0"1"0"0"0,0 0 0 0 0,-1 0-1 0 0,1 0 1 0 0,-1 0 0 0 0,0 0 0 0 0,0 0-1 0 0,-2 7 1 0 0,0 35 205 0 0,3-42-708 0 0,1 93 581 0 0,-5-56-313 0 0,-1-16-146 0 0,3-19-139 0 0,1-1 0 0 0,-1 0 0 0 0,1 1 0 0 0,1-1 1 0 0,-1 1-1 0 0,1-1 0 0 0,0 1 0 0 0,0-1 0 0 0,0 0 1 0 0,1 1-1 0 0,0-1 0 0 0,0 0 0 0 0,0 0 0 0 0,6 9 0 0 0,-4-13-1503 0 0</inkml:trace>
</inkml:ink>
</file>

<file path=ppt/ink/ink9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05:51.512"/>
    </inkml:context>
    <inkml:brush xml:id="br0">
      <inkml:brushProperty name="width" value="0.05" units="cm"/>
      <inkml:brushProperty name="height" value="0.05" units="cm"/>
    </inkml:brush>
  </inkml:definitions>
  <inkml:trace contextRef="#ctx0" brushRef="#br0">142 58 4257 0 0,'82'-31'1008'0'0,"-76"28"-473"0"0,3-3-25 0 0,3-5 266 0 0,-7 4 2516 0 0,-4 8-3261 0 0,0 0-1 0 0,-1 0 0 0 0,1 0 1 0 0,-1 0-1 0 0,1 0 0 0 0,-1 0 1 0 0,1 0-1 0 0,-1-1 0 0 0,0 1 1 0 0,1 1-1 0 0,-1-1 1 0 0,0 0-1 0 0,0 0 0 0 0,0 0 1 0 0,0 0-1 0 0,0 0 0 0 0,0 0 1 0 0,0 0-1 0 0,0 0 0 0 0,0 0 1 0 0,0 0-1 0 0,-1 0 0 0 0,0 2 1 0 0,-7 25 238 0 0,1-16-221 0 0,0 0 0 0 0,-1 0 1 0 0,-1-1-1 0 0,0 0 0 0 0,0-1 0 0 0,-1 0 1 0 0,0 0-1 0 0,0-1 0 0 0,-1 0 1 0 0,-1-1-1 0 0,0 0 0 0 0,0-1 0 0 0,0-1 1 0 0,-21 9-1 0 0,24-12 63 0 0,-1-3 66 0 0,6-6 59 0 0,6-3-21 0 0,-1 8-197 0 0,1-1 1 0 0,-1 1-1 0 0,1 0 1 0 0,0 0-1 0 0,-1 0 1 0 0,1 0-1 0 0,0 0 1 0 0,0 1-1 0 0,0-1 1 0 0,0 0-1 0 0,-1 1 1 0 0,1-1-1 0 0,0 1 1 0 0,0 0-1 0 0,3 0 1 0 0,39-5-67 0 0,-36 4 69 0 0,20-4-20 0 0,8-6 5 0 0,16-2 2 0 0,-18 3 1 0 0,-30 8-7 0 0,0 0-1 0 0,0 1 1 0 0,0-1 0 0 0,0 1-1 0 0,0 0 1 0 0,0 0 0 0 0,0 0 0 0 0,0 1-1 0 0,1-1 1 0 0,-1 1 0 0 0,0 0-1 0 0,0 0 1 0 0,1 1 0 0 0,-1-1 0 0 0,0 1-1 0 0,0 0 1 0 0,8 3 0 0 0,-12-4-2 0 0,1 0 1 0 0,-1 0-1 0 0,0 0 1 0 0,1 0-1 0 0,-1 0 1 0 0,0 1-1 0 0,1-1 1 0 0,-1 0-1 0 0,0 0 1 0 0,0 0-1 0 0,1 1 1 0 0,-1-1-1 0 0,0 0 1 0 0,0 0-1 0 0,1 1 1 0 0,-1-1 0 0 0,0 0-1 0 0,0 1 1 0 0,0-1-1 0 0,0 0 1 0 0,0 0-1 0 0,1 1 1 0 0,-1-1-1 0 0,0 0 1 0 0,0 1-1 0 0,0-1 1 0 0,0 1-1 0 0,0-1 1 0 0,0 0-1 0 0,0 1 1 0 0,0-1-1 0 0,0 0 1 0 0,0 1-1 0 0,0-1 1 0 0,0 0-1 0 0,0 1 1 0 0,-1-1-1 0 0,1 0 1 0 0,0 1-1 0 0,0-1 1 0 0,0 0-1 0 0,0 0 1 0 0,0 1-1 0 0,-1-1 1 0 0,-19 11 52 0 0,-31 2 54 0 0,47-12-99 0 0,-57 10 112 0 0,28-6 60 0 0,1 2-1 0 0,-34 11 1 0 0,58-16-145 0 0,0 1 1 0 0,1 1-1 0 0,-1-1 1 0 0,1 1-1 0 0,-1 1 1 0 0,1-1-1 0 0,0 1 0 0 0,1 0 1 0 0,-1 1-1 0 0,1 0 1 0 0,0 0-1 0 0,-9 13 1 0 0,13-18-33 0 0,1 1 0 0 0,0 0 0 0 0,0 0 1 0 0,0 0-1 0 0,0 0 0 0 0,0 1 0 0 0,0-1 1 0 0,0 0-1 0 0,1 0 0 0 0,-1 1 0 0 0,1-1 0 0 0,0 0 1 0 0,0 0-1 0 0,-1 1 0 0 0,1-1 0 0 0,1 0 1 0 0,-1 1-1 0 0,0-1 0 0 0,1 0 0 0 0,-1 0 1 0 0,1 1-1 0 0,0-1 0 0 0,-1 0 0 0 0,1 0 0 0 0,0 0 1 0 0,0 0-1 0 0,1 0 0 0 0,-1 0 0 0 0,3 3 1 0 0,-2-3-1 0 0,-1 0 0 0 0,1-1 0 0 0,0 0 0 0 0,0 1 0 0 0,0-1 0 0 0,0 0 0 0 0,1 0 0 0 0,-1 0 1 0 0,0 0-1 0 0,0 0 0 0 0,1 0 0 0 0,-1-1 0 0 0,0 1 0 0 0,1-1 0 0 0,-1 0 0 0 0,1 0 1 0 0,-1 0-1 0 0,5 0 0 0 0,36-3 45 0 0,22 2 19 0 0,-21 0-10 0 0,75-10-1 0 0,-5-4-1739 0 0,-104 10-1007 0 0</inkml:trace>
</inkml:ink>
</file>

<file path=ppt/ink/ink9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05:53.044"/>
    </inkml:context>
    <inkml:brush xml:id="br0">
      <inkml:brushProperty name="width" value="0.05" units="cm"/>
      <inkml:brushProperty name="height" value="0.05" units="cm"/>
    </inkml:brush>
  </inkml:definitions>
  <inkml:trace contextRef="#ctx0" brushRef="#br0">215 124 3569 0 0,'4'5'1480'0'0,"3"7"346"0"0,-5-7-1218 0 0,-3 2-170 0 0,2 3 5 0 0,2 1-192 0 0,3 5-71 0 0,-1 0-18 0 0,-2-6 59 0 0,-2 3 98 0 0,-1-3-26 0 0,-3-2 75 0 0,-2-5-78 0 0,3-3 12 0 0,0-1-22 0 0,1-1-124 0 0,0 2-18 0 0,-2-1 42 0 0,-1 0 0 0 0,0 0 0 0 0,0 1 0 0 0,1-1 0 0 0,-1 1 0 0 0,0 0 0 0 0,-7 1 0 0 0,-7-1 41 0 0,7-1-83 0 0,-68-29 329 0 0,43 11-327 0 0,25 14-107 0 0,9 5-18 0 0,-1-1-23 0 0,-6 2 8 0 0,3-1 230 0 0,5 0-170 0 0,-1 0 33 0 0,-4 0 114 0 0,3 0-148 0 0,-1 0-8 0 0,2 0-31 0 0,1 0-2 0 0,1 0-12 0 0,0 0 1 0 0,0 0-2 0 0,0-1 1 0 0,0 0 3 0 0,0 1-6 0 0,0-2-3 0 0,0 0 18 0 0,0 0-4 0 0,0 1-4 0 0,1 0-9 0 0,8-7-1 0 0,-1 1-2 0 0,2-6 17 0 0,-6 3 17 0 0,-3 2 4 0 0,-1 4-12 0 0,0 0-31 0 0,0 1-12 0 0,0 3-4 0 0,0-1 20 0 0,0 0 1 0 0,0 0-1 0 0,0 0 4 0 0,1-1-1 0 0,0 1 1 0 0,0-1-1 0 0,0 1 1 0 0,0-1-1 0 0,0 1 0 0 0,0 0 1 0 0,0 0-1 0 0,0-1 1 0 0,1 1-1 0 0,-1 0 1 0 0,0 0-1 0 0,1 0 1 0 0,-1 0-1 0 0,1 1 1 0 0,-1-1-1 0 0,1 0 1 0 0,-1 1-1 0 0,1-1 1 0 0,-1 1-1 0 0,3-1 1 0 0,5-3 1 0 0,37-16 7 0 0,1 3 0 0 0,0 1 0 0 0,63-11 0 0 0,-99 24-7 0 0,-7 2-2 0 0,0-1 1 0 0,-1 1 0 0 0,1 0 0 0 0,0 0-1 0 0,0 0 1 0 0,0 1 0 0 0,0-1 0 0 0,0 1-1 0 0,0 0 1 0 0,4 0 0 0 0,-12 1-58 0 0,-10 3-339 0 0,-28 8-902 0 0,30-13 616 0 0,2 1-361 0 0</inkml:trace>
</inkml:ink>
</file>

<file path=ppt/ink/ink9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05:55.514"/>
    </inkml:context>
    <inkml:brush xml:id="br0">
      <inkml:brushProperty name="width" value="0.05" units="cm"/>
      <inkml:brushProperty name="height" value="0.05" units="cm"/>
    </inkml:brush>
  </inkml:definitions>
  <inkml:trace contextRef="#ctx0" brushRef="#br0">50 1 2481 0 0,'-3'5'2194'0'0,"1"-4"-1195"0"0,-1-1 133 0 0,2 0-430 0 0,-6 6 1418 0 0,-3 18-1048 0 0,2 13-1149 0 0,7-36 235 0 0,-4 17 126 0 0,3-13-182 0 0,0 1 0 0 0,0 0 0 0 0,1 1 1 0 0,0-1-1 0 0,0 0 0 0 0,0 12 0 0 0,3 6 160 0 0,6 10-3 0 0,5-2-116 0 0,12 15-23 0 0,0-11-30 0 0,-13-23-59 0 0,-2-4-17 0 0,-4-4-9 0 0,23 18-31 0 0,13 14-1030 0 0,-41-35 636 0 0</inkml:trace>
</inkml:ink>
</file>

<file path=ppt/ink/ink9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05:56.197"/>
    </inkml:context>
    <inkml:brush xml:id="br0">
      <inkml:brushProperty name="width" value="0.05" units="cm"/>
      <inkml:brushProperty name="height" value="0.05" units="cm"/>
    </inkml:brush>
  </inkml:definitions>
  <inkml:trace contextRef="#ctx0" brushRef="#br0">20 0 4857 0 0,'-3'12'4568'0'0,"-3"-6"-3888"0"0,3-3-186 0 0,0 0 69 0 0,0 2 52 0 0,2 4-202 0 0,3 1-472 0 0,-1-6 69 0 0,1 0-1 0 0,-1 1 1 0 0,1-1 0 0 0,0-1 0 0 0,0 1 0 0 0,1 0 0 0 0,-1 0 0 0 0,1-1 0 0 0,0 1 0 0 0,0-1 0 0 0,4 4 0 0 0,-6-6-5 0 0,1 1 0 0 0,0-1 0 0 0,0 0 0 0 0,0 0 0 0 0,-1 0 0 0 0,1 0 0 0 0,0 0 0 0 0,0 0 0 0 0,0-1 0 0 0,1 1 0 0 0,-1 0 0 0 0,0-1 0 0 0,0 0 0 0 0,4 1 0 0 0,42 1 97 0 0,-41-1-101 0 0,0 0 1 0 0,-1-1-1 0 0,1 1 0 0 0,0-1 1 0 0,-1-1-1 0 0,1 1 1 0 0,0-1-1 0 0,-1 0 1 0 0,1 0-1 0 0,-1-1 0 0 0,1 0 1 0 0,-1 0-1 0 0,0-1 1 0 0,8-4-1 0 0,-14 1-56 0 0,-1 5 49 0 0,1 1 6 0 0,-1-3 4 0 0,0 0 1 0 0,-1 1 0 0 0,1-1-1 0 0,-1 1 1 0 0,1-1 0 0 0,-1 1-1 0 0,0 0 1 0 0,0 0 0 0 0,0 0-1 0 0,0 0 1 0 0,-4-3 0 0 0,-18-13 157 0 0,33 21-142 0 0,6 8 1 0 0,15 24 16 0 0,-24-28-20 0 0,8 8 36 0 0,2 7-5 0 0,12 29 26 0 0,-22-40-46 0 0,9 22 12 0 0,8 19 28 0 0,-14-29-32 0 0,0 0 0 0 0,-2 1 0 0 0,6 39 0 0 0,-12-55-23 0 0,0 1 0 0 0,-1-1-1 0 0,0 1 1 0 0,0-1 0 0 0,-1 1 0 0 0,0-1 0 0 0,-1 1 0 0 0,-3 11 0 0 0,4-18-11 0 0,0 1 1 0 0,0-1 0 0 0,0 0 0 0 0,0 1 0 0 0,0-1 0 0 0,0 0 0 0 0,-1 0 0 0 0,1 0 0 0 0,-1 0 0 0 0,1 0 0 0 0,-1 0 0 0 0,0-1 0 0 0,0 1 0 0 0,0-1 0 0 0,0 1 0 0 0,0-1 0 0 0,0 1 0 0 0,0-1 0 0 0,0 0 0 0 0,-1 0 0 0 0,1 0 0 0 0,0 0 0 0 0,-1-1 0 0 0,1 1 0 0 0,0-1-1 0 0,-1 1 1 0 0,1-1 0 0 0,-1 0 0 0 0,1 0 0 0 0,-1 0 0 0 0,1 0 0 0 0,-5-1 0 0 0,-5-1-1 0 0,-16-8 1 0 0,10 0 2 0 0,3-1-10 0 0,1-1 1 0 0,1 1 0 0 0,-15-17 0 0 0,19 16 4 0 0,0 1-1 0 0,0-1 0 0 0,1 0 0 0 0,1-1 0 0 0,0 0 0 0 0,0 0 1 0 0,-6-21-1 0 0,12 31 1 0 0,0 0 1 0 0,0-1-1 0 0,0 1 1 0 0,0 0-1 0 0,0-1 1 0 0,1 1 0 0 0,0 0-1 0 0,0-1 1 0 0,0 1-1 0 0,0-1 1 0 0,0 1-1 0 0,1 0 1 0 0,-1-1-1 0 0,1 1 1 0 0,2-6-1 0 0,-2 7-4 0 0,0 0 1 0 0,1 0-1 0 0,-1 0 0 0 0,1 0 0 0 0,-1 1 0 0 0,1-1 1 0 0,0 1-1 0 0,-1-1 0 0 0,1 1 0 0 0,0-1 0 0 0,0 1 0 0 0,0 0 1 0 0,0 0-1 0 0,0 0 0 0 0,0 0 0 0 0,1 1 0 0 0,3-2 1 0 0,9 0-132 0 0,-1 0 1 0 0,1 2 0 0 0,0 0-1 0 0,0 0 1 0 0,27 5 0 0 0,-3-1-623 0 0,-7-7 139 0 0,-19 3-14 0 0</inkml:trace>
</inkml:ink>
</file>

<file path=ppt/ink/ink9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05:56.561"/>
    </inkml:context>
    <inkml:brush xml:id="br0">
      <inkml:brushProperty name="width" value="0.05" units="cm"/>
      <inkml:brushProperty name="height" value="0.05" units="cm"/>
    </inkml:brush>
  </inkml:definitions>
  <inkml:trace contextRef="#ctx0" brushRef="#br0">4 0 5241 0 0,'0'9'4784'0'0,"-1"3"-4019"0"0,-1-4-369 0 0,2 9-24 0 0,3-4-220 0 0,6 7 6 0 0,21 25 154 0 0,-25-40-271 0 0,1 1-1 0 0,0-1 1 0 0,1-1 0 0 0,-1 1-1 0 0,1-1 1 0 0,0 0 0 0 0,0-1-1 0 0,1 1 1 0 0,-1-2 0 0 0,12 4-1 0 0,-12-4-91 0 0,0 0-1 0 0,0-1 0 0 0,0 0 0 0 0,1 0 0 0 0,-1-1 0 0 0,11 0 0 0 0,-15 0-56 0 0,0-1 0 0 0,0 1 0 0 0,0-1 0 0 0,0 0 0 0 0,0 0 0 0 0,0 0 0 0 0,0 0 0 0 0,5-4 0 0 0,-7 4 2 0 0,1 0 1 0 0,-1 0-1 0 0,0 0 1 0 0,0 0 0 0 0,0-1-1 0 0,0 1 1 0 0,0 0-1 0 0,0-1 1 0 0,0 1-1 0 0,0-1 1 0 0,-1 1-1 0 0,1-1 1 0 0,-1 1 0 0 0,1-1-1 0 0,0-2 1 0 0,-2-5-1114 0 0</inkml:trace>
</inkml:ink>
</file>

<file path=ppt/ink/ink9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05:56.898"/>
    </inkml:context>
    <inkml:brush xml:id="br0">
      <inkml:brushProperty name="width" value="0.05" units="cm"/>
      <inkml:brushProperty name="height" value="0.05" units="cm"/>
    </inkml:brush>
  </inkml:definitions>
  <inkml:trace contextRef="#ctx0" brushRef="#br0">0 0 6937 0 0,'2'1'201'0'0,"-1"-1"151"0"0</inkml:trace>
</inkml:ink>
</file>

<file path=ppt/ink/ink9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05:57.664"/>
    </inkml:context>
    <inkml:brush xml:id="br0">
      <inkml:brushProperty name="width" value="0.05" units="cm"/>
      <inkml:brushProperty name="height" value="0.05" units="cm"/>
    </inkml:brush>
  </inkml:definitions>
  <inkml:trace contextRef="#ctx0" brushRef="#br0">15 0 2489 0 0,'4'6'1856'0'0,"-2"4"3102"0"0,-4-11-4038 0 0,-9-5 98 0 0,3 4 101 0 0,11 3-812 0 0,6 3-276 0 0,-1-1 0 0 0,1 0-1 0 0,0 0 1 0 0,0-1 0 0 0,0 0 0 0 0,0-1 0 0 0,11 1 0 0 0,72-1 112 0 0,-55-2-133 0 0,-27 2-91 0 0,21 0-286 0 0,-18-3-2329 0 0</inkml:trace>
</inkml:ink>
</file>

<file path=ppt/ink/ink9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05:58.528"/>
    </inkml:context>
    <inkml:brush xml:id="br0">
      <inkml:brushProperty name="width" value="0.05" units="cm"/>
      <inkml:brushProperty name="height" value="0.05" units="cm"/>
    </inkml:brush>
  </inkml:definitions>
  <inkml:trace contextRef="#ctx0" brushRef="#br0">3 4 3297 0 0,'-3'-3'8936'0'0,"19"45"-8669"0"0,-6-19-212 0 0,-6-14-39 0 0,2 3 3 0 0,0 1 14 0 0,2 4 30 0 0,2-4 0 0 0,10 4-7 0 0,14-4 22 0 0,15-7 4 0 0,-17-4-6 0 0,-22-3-77 0 0,-2-2 1 0 0,6-3-6 0 0,0-3-15 0 0,-8 4-3 0 0,-4-4-33 0 0,-3 7 48 0 0,0 0 0 0 0,0 0 0 0 0,-1 0 0 0 0,1 0 0 0 0,-1 0 1 0 0,1 1-1 0 0,-1-1 0 0 0,0 0 0 0 0,0 1 0 0 0,1 0 0 0 0,-4-2 0 0 0,-13-14 55 0 0,10 6 9 0 0,9 16 47 0 0,18 25 18 0 0,15 8-61 0 0,-18-20-10 0 0,2 7 15 0 0,15 37 44 0 0,-18-18-46 0 0,6 13-12 0 0,-18-50-40 0 0,0-1 0 0 0,0 1 0 0 0,0 0 0 0 0,-1 0 0 0 0,0 0-1 0 0,1 13 1 0 0,-2-17 1 0 0,-1 0 0 0 0,1 1 0 0 0,-1-1 0 0 0,0 0-1 0 0,0 1 1 0 0,0-1 0 0 0,-1 0 0 0 0,1 1 0 0 0,-1-1 0 0 0,0 0-1 0 0,0 0 1 0 0,0 0 0 0 0,0 0 0 0 0,-1 0 0 0 0,1 0 0 0 0,-1 0-1 0 0,-2 4 1 0 0,2-6-3 0 0,0 0 1 0 0,0 0-1 0 0,0 0 0 0 0,-1 0 0 0 0,1 0 0 0 0,0-1 0 0 0,-1 1 1 0 0,1-1-1 0 0,0 1 0 0 0,-1-1 0 0 0,1 0 0 0 0,0 0 0 0 0,-1 0 0 0 0,1 0 1 0 0,0 0-1 0 0,-1 0 0 0 0,1-1 0 0 0,0 1 0 0 0,-1-1 0 0 0,1 0 1 0 0,-4-1-1 0 0,-29-12 42 0 0,20 7-48 0 0,-13-10 15 0 0,-10-14 1 0 0,4-4-7 0 0,-10-18-9 0 0,41 50-2 0 0,1 0 1 0 0,0 0-1 0 0,0 0 0 0 0,0-1 0 0 0,1 1 0 0 0,-1 0 0 0 0,1-1 0 0 0,-2-5 1 0 0,3 7-4 0 0,-1 0 1 0 0,1-1 0 0 0,0 1 0 0 0,0 0-1 0 0,0 0 1 0 0,0-1 0 0 0,0 1 0 0 0,1 0-1 0 0,-1 0 1 0 0,1-1 0 0 0,-1 1 0 0 0,1 0 0 0 0,0 0-1 0 0,0 0 1 0 0,0 0 0 0 0,0 0 0 0 0,2-4-1 0 0,1 3-2 0 0,-1-1 0 0 0,1 0-1 0 0,0 1 1 0 0,0 0-1 0 0,0 0 1 0 0,0 0 0 0 0,1 0-1 0 0,-1 1 1 0 0,1 0-1 0 0,-1 0 1 0 0,1 0 0 0 0,0 0-1 0 0,0 1 1 0 0,8-2-1 0 0,11 0-72 0 0,1 1 0 0 0,-1 1 0 0 0,42 4 0 0 0,-1 0-2089 0 0,-55-5 1748 0 0,-7-6 35 0 0</inkml:trace>
</inkml:ink>
</file>

<file path=ppt/ink/ink9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05:58.861"/>
    </inkml:context>
    <inkml:brush xml:id="br0">
      <inkml:brushProperty name="width" value="0.05" units="cm"/>
      <inkml:brushProperty name="height" value="0.05" units="cm"/>
    </inkml:brush>
  </inkml:definitions>
  <inkml:trace contextRef="#ctx0" brushRef="#br0">53 10 5217 0 0,'-18'1'1430'0'0,"-10"1"-176"0"0,21-3-446 0 0,10-2 489 0 0,1 1-1177 0 0,0 1 1 0 0,1 0-1 0 0,-1-1 0 0 0,1 1 1 0 0,0 1-1 0 0,-1-1 0 0 0,1 1 1 0 0,0 0-1 0 0,-1 0 0 0 0,1 0 0 0 0,0 1 1 0 0,4 0-1 0 0,20 2 70 0 0,53 7 182 0 0,-60-6-1697 0 0,1-1-1 0 0,35 0 0 0 0,-45-4 493 0 0</inkml:trace>
</inkml:ink>
</file>

<file path=ppt/ink/ink9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05:59.330"/>
    </inkml:context>
    <inkml:brush xml:id="br0">
      <inkml:brushProperty name="width" value="0.05" units="cm"/>
      <inkml:brushProperty name="height" value="0.05" units="cm"/>
    </inkml:brush>
  </inkml:definitions>
  <inkml:trace contextRef="#ctx0" brushRef="#br0">1 19 4969 0 0,'4'-12'6107'0'0,"6"6"-4914"0"0,8 6-1924 0 0,-5 4 1390 0 0,-1 3-594 0 0,0 0-1 0 0,-1 1 0 0 0,0 0 1 0 0,0 1-1 0 0,-1 0 0 0 0,0 1 1 0 0,-1 0-1 0 0,0 0 1 0 0,0 1-1 0 0,7 13 0 0 0,1 2 11 0 0,-1 2 0 0 0,-1 0-1 0 0,14 38 1 0 0,-25-55-58 0 0,-1 1-1 0 0,0 0 1 0 0,0 0-1 0 0,-1 0 1 0 0,-1 0 0 0 0,0 0-1 0 0,0 1 1 0 0,-1-1-1 0 0,-1 0 1 0 0,0 0-1 0 0,-3 13 1 0 0,3-22-78 0 0,0 0 0 0 0,-1 0 0 0 0,1-1 0 0 0,0 1 0 0 0,-1 0 0 0 0,0-1 0 0 0,0 1 0 0 0,0-1 0 0 0,0 0 0 0 0,0 0 1 0 0,0 0-1 0 0,0 0 0 0 0,-1 0 0 0 0,1 0 0 0 0,-1 0 0 0 0,0-1 0 0 0,1 1 0 0 0,-1-1 0 0 0,0 0 0 0 0,-3 1 0 0 0,-38 4-2276 0 0,32-5 1553 0 0</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19:06:07.300"/>
    </inkml:context>
    <inkml:brush xml:id="br0">
      <inkml:brushProperty name="width" value="0.05" units="cm"/>
      <inkml:brushProperty name="height" value="0.05" units="cm"/>
    </inkml:brush>
  </inkml:definitions>
  <inkml:trace contextRef="#ctx0" brushRef="#br0">0 109 1736 0 0,'63'-26'1357'0'0,"-63"26"-1318"0"0,0 0 1 0 0,1 0 0 0 0,-1 0 0 0 0,0 0 0 0 0,0 0 0 0 0,1 0-1 0 0,-1 0 1 0 0,0 0 0 0 0,0 0 0 0 0,1 0 0 0 0,-1 0-1 0 0,0 0 1 0 0,0 0 0 0 0,1 0 0 0 0,-1 0 0 0 0,0 0-1 0 0,0 0 1 0 0,1 0 0 0 0,-1 0 0 0 0,0 1 0 0 0,0-1-1 0 0,1 0 1 0 0,-1 0 0 0 0,0 0 0 0 0,0 0 0 0 0,0 1-1 0 0,1-1 1 0 0,-1 0 0 0 0,0 0 0 0 0,0 0 0 0 0,0 1 0 0 0,0-1-1 0 0,0 0 1 0 0,1 0 0 0 0,-1 1 0 0 0,0-1 0 0 0,0 0-1 0 0,0 0 1 0 0,0 1 0 0 0,0-1 0 0 0,0 0 0 0 0,0 0-1 0 0,0 1 1 0 0,0-1 0 0 0,0 0 0 0 0,0 0 0 0 0,0 1-1 0 0,0-1 1 0 0,0 0 0 0 0,0 0 0 0 0,0 1 0 0 0,0-1-1 0 0,0 0 1 0 0,-1 0 0 0 0,1 1 0 0 0,0-1 0 0 0,0 0 0 0 0,0 0-1 0 0,0 0 1 0 0,0 1 0 0 0,-1-1 0 0 0,1 0 0 0 0,0 0-1 0 0,-6 13 476 0 0,2-8-245 0 0,-24 25 876 0 0,14-7-827 0 0,13-21-280 0 0,0 1 0 0 0,0-1 0 0 0,1 1 0 0 0,-1 0 0 0 0,0 0 0 0 0,1-1 0 0 0,0 1 0 0 0,-1 0 0 0 0,1 0 0 0 0,0 0-1 0 0,1-1 1 0 0,-1 4 0 0 0,1-3 0 0 0,11 45 554 0 0,2-21-269 0 0,-1-16-179 0 0,-8-10-66 0 0,-3-5 62 0 0,0-2-59 0 0,63-84-36 0 0,-58 79-35 0 0,0 0 0 0 0,-2 0 1 0 0,1-1-1 0 0,-1 0 0 0 0,-1 0 0 0 0,0 0 1 0 0,2-16-1 0 0,5-11-8 0 0,-9 35-35 0 0,0 8 28 0 0,0 0 0 0 0,29 68 5 0 0,-27-59 0 0 0,1-1 0 0 0,1-1 0 0 0,0 1 1 0 0,0-1-1 0 0,12 15 0 0 0,-18-25 0 0 0,0-1 0 0 0,1 1 0 0 0,-1-1-1 0 0,0 0 1 0 0,1 1 0 0 0,-1-1 0 0 0,0 0 0 0 0,1 1-1 0 0,-1-1 1 0 0,1 0 0 0 0,-1 0 0 0 0,1 1 0 0 0,-1-1-1 0 0,1 0 1 0 0,-1 0 0 0 0,1 0 0 0 0,-1 1 0 0 0,1-1-1 0 0,-1 0 1 0 0,1 0 0 0 0,-1 0 0 0 0,1 0 0 0 0,-1 0 0 0 0,1 0-1 0 0,-1 0 1 0 0,1 0 0 0 0,-1 0 0 0 0,1-1 0 0 0,-1 1-1 0 0,0 0 1 0 0,1 0 0 0 0,-1 0 0 0 0,1-1 0 0 0,-1 1-1 0 0,1 0 1 0 0,-1 0 0 0 0,1-1 0 0 0,-1 1 0 0 0,0 0-1 0 0,1-1 1 0 0,-1 1 0 0 0,0 0 0 0 0,1-1 0 0 0,-1 1 0 0 0,0-1-1 0 0,1 0 1 0 0,18-31 65 0 0,-6 9-43 0 0,37-51-11 0 0,-29 39-6 0 0,-9 11-6 0 0,-7 15 8 0 0,-2 4 12 0 0,-7 4-11 0 0,-1 0-7 0 0,3 5-6 0 0,1-1-1 0 0,0 0 1 0 0,0 0 0 0 0,0 0-1 0 0,1 1 1 0 0,-1-1 0 0 0,1 0-1 0 0,0 0 1 0 0,0 5-1 0 0,-1-4 2 0 0,0 10-3 0 0,-1-6 3 0 0,1 0 0 0 0,1 0 0 0 0,-1 0 0 0 0,2 0 0 0 0,-1 0 0 0 0,1-1 0 0 0,2 13 0 0 0,19 32-19 0 0,30 25-181 0 0,-45-68 154 0 0,2 3-251 0 0,5 5-18 0 0,-10-12 174 0 0,0-1 0 0 0,1 0 0 0 0,-1 0-1 0 0,1 0 1 0 0,0-1 0 0 0,0 1-1 0 0,6 2 1 0 0,-2 1-289 0 0,0 11 21 0 0</inkml:trace>
</inkml:ink>
</file>

<file path=ppt/ink/ink9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06:03.081"/>
    </inkml:context>
    <inkml:brush xml:id="br0">
      <inkml:brushProperty name="width" value="0.05" units="cm"/>
      <inkml:brushProperty name="height" value="0.05" units="cm"/>
    </inkml:brush>
  </inkml:definitions>
  <inkml:trace contextRef="#ctx0" brushRef="#br0">58 7 1952 0 0,'16'5'2130'0'0,"-28"-12"2671"0"0,12 6-4427 0 0,0-1-48 0 0,0 1-50 0 0,-1 1 136 0 0,1 1-25 0 0,-12 19 13 0 0,6-9-268 0 0,-2 5-34 0 0,-6 21 32 0 0,4-6 271 0 0,6-8-238 0 0,1 0 0 0 0,1 1 0 0 0,0 0 1 0 0,2-1-1 0 0,5 39 0 0 0,-5-52-145 0 0,1-5-4 0 0,-1 1 1 0 0,1-1-1 0 0,0 0 0 0 0,0 0 0 0 0,1 0 0 0 0,-1 0 1 0 0,1 0-1 0 0,0 0 0 0 0,1 0 0 0 0,-1 0 1 0 0,1-1-1 0 0,0 0 0 0 0,0 1 0 0 0,0-1 1 0 0,0 0-1 0 0,1 0 0 0 0,0-1 0 0 0,5 5 1 0 0,5 1 18 0 0,-1-1 0 0 0,1-1 0 0 0,0 0 0 0 0,25 8 0 0 0,-22-9-261 0 0,-1 1-1 0 0,0 0 0 0 0,17 11 0 0 0,-30-11-463 0 0,-1-3 57 0 0</inkml:trace>
</inkml:ink>
</file>

<file path=ppt/ink/ink9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06:03.447"/>
    </inkml:context>
    <inkml:brush xml:id="br0">
      <inkml:brushProperty name="width" value="0.05" units="cm"/>
      <inkml:brushProperty name="height" value="0.05" units="cm"/>
    </inkml:brush>
  </inkml:definitions>
  <inkml:trace contextRef="#ctx0" brushRef="#br0">249 0 5281 0 0,'-3'6'4714'0'0,"-10"0"-3749"0"0,-5 3-541 0 0,4 5-341 0 0,-14 18 136 0 0,-12 27 639 0 0,34-48-802 0 0,-26 45 192 0 0,26-46-366 0 0,0-1-1 0 0,-1 1 1 0 0,-1-1 0 0 0,1-1 0 0 0,-1 1-1 0 0,-13 10 1 0 0,15-15-257 0 0,6-3 335 0 0,-1 0 0 0 0,1-1 0 0 0,-1 1 0 0 0,0 0 0 0 0,1-1 0 0 0,-1 1 0 0 0,0-1 1 0 0,0 1-1 0 0,1-1 0 0 0,-1 1 0 0 0,0-1 0 0 0,0 0 0 0 0,0 1 0 0 0,0-1 0 0 0,1 0 1 0 0,-1 0-1 0 0,0 1 0 0 0,0-1 0 0 0,0 0 0 0 0,0 0 0 0 0,0 0 0 0 0,0 0 0 0 0,0 0 0 0 0,-1 0 1 0 0,-3-4-671 0 0</inkml:trace>
</inkml:ink>
</file>

<file path=ppt/ink/ink9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06:03.816"/>
    </inkml:context>
    <inkml:brush xml:id="br0">
      <inkml:brushProperty name="width" value="0.05" units="cm"/>
      <inkml:brushProperty name="height" value="0.05" units="cm"/>
    </inkml:brush>
  </inkml:definitions>
  <inkml:trace contextRef="#ctx0" brushRef="#br0">29 16 5777 0 0,'-6'-10'3514'0'0,"3"6"-2969"0"0,1 3-523 0 0,1 0 193 0 0,-2 1-32 0 0,3 1-133 0 0,-1-1-15 0 0,-3 6 60 0 0,-4 34 114 0 0,8-33-175 0 0,0-1 1 0 0,0 1-1 0 0,1-1 1 0 0,0 1 0 0 0,0-1-1 0 0,0 1 1 0 0,4 9-1 0 0,16 20 181 0 0,-2-15-37 0 0,0-8-95 0 0,0 0 0 0 0,1-1 0 0 0,1-1-1 0 0,31 12 1 0 0,-11-4-218 0 0,-25-6-334 0 0,-3 12-1040 0 0,-12-23 1336 0 0,-1 0-10 0 0,1 0 66 0 0,0 0-7 0 0,1 2-160 0 0,-2 1-688 0 0</inkml:trace>
</inkml:ink>
</file>

<file path=ppt/ink/ink9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06:04.168"/>
    </inkml:context>
    <inkml:brush xml:id="br0">
      <inkml:brushProperty name="width" value="0.05" units="cm"/>
      <inkml:brushProperty name="height" value="0.05" units="cm"/>
    </inkml:brush>
  </inkml:definitions>
  <inkml:trace contextRef="#ctx0" brushRef="#br0">102 139 4369 0 0,'-3'2'5963'0'0,"-11"15"-5035"0"0,12-12-901 0 0,0 0 0 0 0,1 0 1 0 0,-1 1-1 0 0,1-1 0 0 0,1 0 1 0 0,-1 1-1 0 0,1-1 0 0 0,0 0 1 0 0,0 1-1 0 0,0-1 0 0 0,1 0 1 0 0,0 1-1 0 0,0-1 0 0 0,1 0 1 0 0,-1 0-1 0 0,1 0 1 0 0,0 0-1 0 0,0 0 0 0 0,1 0 1 0 0,-1 0-1 0 0,1-1 0 0 0,0 1 1 0 0,0-1-1 0 0,1 0 0 0 0,-1 0 1 0 0,1 0-1 0 0,0 0 0 0 0,0-1 1 0 0,0 0-1 0 0,1 0 0 0 0,-1 0 1 0 0,1 0-1 0 0,9 4 0 0 0,-3-2-24 0 0,-1-1-1 0 0,1 0 1 0 0,0-1 0 0 0,20 4-1 0 0,-25-6-57 0 0,0-1 1 0 0,0 1-1 0 0,0-1 0 0 0,0 0 0 0 0,12-2 0 0 0,8-9-286 0 0,-17-1 157 0 0,-6 1-186 0 0</inkml:trace>
  <inkml:trace contextRef="#ctx0" brushRef="#br0" timeOffset="1">6 2 4873 0 0,'-6'0'4881'0'0,"6"-1"-4809"0"0,0 2-768 0 0,4 4 280 0 0,1-2-104 0 0,4-2 72 0 0,-3 4-3425 0 0</inkml:trace>
</inkml:ink>
</file>

<file path=ppt/ink/ink9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06:04.497"/>
    </inkml:context>
    <inkml:brush xml:id="br0">
      <inkml:brushProperty name="width" value="0.05" units="cm"/>
      <inkml:brushProperty name="height" value="0.05" units="cm"/>
    </inkml:brush>
  </inkml:definitions>
  <inkml:trace contextRef="#ctx0" brushRef="#br0">0 20 3281 0 0,'50'17'3127'0'0,"-36"-16"-338"0"0,-9-4-2509 0 0,-1 0-353 0 0,1 3 242 0 0,0 0-153 0 0,1-1 0 0 0,-1 0-1 0 0,0 1 1 0 0,0-2 0 0 0,1 1 0 0 0,-1-1 0 0 0,5-2 0 0 0,12-3 11 0 0,-14 5-78 0 0,-1-1-89 0 0,1 1 1 0 0,-1 0 0 0 0,0 1 0 0 0,0-1-1 0 0,1 2 1 0 0,-1-1 0 0 0,1 1 0 0 0,-1 0-1 0 0,11 1 1 0 0,-7 1-422 0 0</inkml:trace>
</inkml:ink>
</file>

<file path=ppt/ink/ink9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06:04.898"/>
    </inkml:context>
    <inkml:brush xml:id="br0">
      <inkml:brushProperty name="width" value="0.05" units="cm"/>
      <inkml:brushProperty name="height" value="0.05" units="cm"/>
    </inkml:brush>
  </inkml:definitions>
  <inkml:trace contextRef="#ctx0" brushRef="#br0">222 13 3993 0 0,'0'-3'4791'0'0,"-3"-1"-4796"0"0,2 2 26 0 0,0 1 46 0 0,-3-1 261 0 0,4 2-286 0 0,-1 0-1 0 0,0 0 0 0 0,0 0 0 0 0,1 1 1 0 0,-1-1-1 0 0,0 0 0 0 0,1 1 0 0 0,-1-1 0 0 0,0 0 1 0 0,1 1-1 0 0,-1-1 0 0 0,1 1 0 0 0,-1-1 1 0 0,1 1-1 0 0,-1-1 0 0 0,1 1 0 0 0,-1-1 1 0 0,1 1-1 0 0,-1 0 0 0 0,1-1 0 0 0,0 1 1 0 0,-1 0-1 0 0,1 0 0 0 0,-8 10 75 0 0,-87 134 1009 0 0,-1-3-451 0 0,95-141-909 0 0,1-6-3250 0 0</inkml:trace>
</inkml:ink>
</file>

<file path=ppt/ink/ink9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06:05.265"/>
    </inkml:context>
    <inkml:brush xml:id="br0">
      <inkml:brushProperty name="width" value="0.05" units="cm"/>
      <inkml:brushProperty name="height" value="0.05" units="cm"/>
    </inkml:brush>
  </inkml:definitions>
  <inkml:trace contextRef="#ctx0" brushRef="#br0">1 0 4481 0 0,'12'19'5006'0'0,"1"13"-4982"0"0,-7-16 210 0 0,-1-7-90 0 0,1 0 1 0 0,0 0 0 0 0,0-1 0 0 0,1 0-1 0 0,8 8 1 0 0,4 2 45 0 0,1-1 0 0 0,25 16-1 0 0,-20-16-537 0 0,1-2 0 0 0,0 0 0 0 0,44 18 0 0 0,-69-33 330 0 0,0 1 0 0 0,0-1 0 0 0,0 0-1 0 0,0 1 1 0 0,0-1 0 0 0,0 0 0 0 0,0 0 0 0 0,0 0 0 0 0,0 0-1 0 0,0 0 1 0 0,0 0 0 0 0,0 0 0 0 0,0 0 0 0 0,0 0 0 0 0,0-1-1 0 0,0 1 1 0 0,0 0 0 0 0,0-1 0 0 0,0 1 0 0 0,1-1 0 0 0,9-3-668 0 0,0 3-227 0 0</inkml:trace>
</inkml:ink>
</file>

<file path=ppt/ink/ink9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06:05.915"/>
    </inkml:context>
    <inkml:brush xml:id="br0">
      <inkml:brushProperty name="width" value="0.05" units="cm"/>
      <inkml:brushProperty name="height" value="0.05" units="cm"/>
    </inkml:brush>
  </inkml:definitions>
  <inkml:trace contextRef="#ctx0" brushRef="#br0">0 0 4265 0 0,'6'2'5200'0'0,"35"7"-3810"0"0,-19-4-1209 0 0,199 32 659 0 0,-195-31-1863 0 0,1-2-1 0 0,51 0 1 0 0,-69-5-325 0 0</inkml:trace>
</inkml:ink>
</file>

<file path=ppt/ink/ink9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06:06.336"/>
    </inkml:context>
    <inkml:brush xml:id="br0">
      <inkml:brushProperty name="width" value="0.05" units="cm"/>
      <inkml:brushProperty name="height" value="0.05" units="cm"/>
    </inkml:brush>
  </inkml:definitions>
  <inkml:trace contextRef="#ctx0" brushRef="#br0">1 14 5321 0 0,'19'3'1875'0'0,"-4"-3"-79"0"0,-28-17-516 0 0,48 41 723 0 0,18 13-2149 0 0,-41-26 159 0 0,-1 1-1 0 0,0 1 1 0 0,0 0 0 0 0,-1 0-1 0 0,-1 1 1 0 0,0 0 0 0 0,-1 0-1 0 0,-1 1 1 0 0,0 0-1 0 0,8 31 1 0 0,-8-24 9 0 0,-2 0 1 0 0,-1 0-1 0 0,0 1 1 0 0,-2 0-1 0 0,-1 0 1 0 0,0 0-1 0 0,-5 35 1 0 0,-1-36-46 0 0,0-10-27 0 0,1-3-21 0 0,-5 5-234 0 0,-1-3-98 0 0,-7 3-41 0 0,9-10-34 0 0</inkml:trace>
</inkml:ink>
</file>

<file path=ppt/ink/ink9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06:07.662"/>
    </inkml:context>
    <inkml:brush xml:id="br0">
      <inkml:brushProperty name="width" value="0.05" units="cm"/>
      <inkml:brushProperty name="height" value="0.05" units="cm"/>
    </inkml:brush>
  </inkml:definitions>
  <inkml:trace contextRef="#ctx0" brushRef="#br0">0 276 5153 0 0,'42'-9'808'0'0,"70"-12"841"0"0,121 3 715 0 0,-66 7-1775 0 0,-57-2-398 0 0,7-2-31 0 0,-46 9-132 0 0,33 4 24 0 0,-27 5-30 0 0,38 4 16 0 0,39 2 21 0 0,-52-6-18 0 0,0-5 0 0 0,-34-4-15 0 0,-27 3-5 0 0,-16 1 18 0 0,0-1 0 0 0,47-11-1 0 0,-46 8 48 0 0,-1 1 0 0 0,1 2-1 0 0,41-1 1 0 0,13-2 41 0 0,135-10 132 0 0,-166 14-222 0 0,91-1 50 0 0,32-2 86 0 0,-146 3-169 0 0,11-1 6 0 0,24-3 13 0 0,31 2-1 0 0,-41 2 31 0 0,100-19 0 0 0,-2-1 18 0 0,234 4 216 0 0,-231 15-222 0 0,-52 2-90 0 0,450 1 106 0 0,-123-17 34 0 0,-270 7-8 0 0,216-3 142 0 0,-370 13-284 0 0,35 1-335 0 0,1 1 1 0 0,54 10 0 0 0,-83-11-72 0 0</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19:06:07.729"/>
    </inkml:context>
    <inkml:brush xml:id="br0">
      <inkml:brushProperty name="width" value="0.05" units="cm"/>
      <inkml:brushProperty name="height" value="0.05" units="cm"/>
    </inkml:brush>
  </inkml:definitions>
  <inkml:trace contextRef="#ctx0" brushRef="#br0">78 210 1104 0 0,'50'14'1187'0'0,"-49"-13"-1135"0"0,-1-1-1 0 0,0 0 0 0 0,1 1 1 0 0,-1-1-1 0 0,0 0 1 0 0,1 1-1 0 0,-1-1 1 0 0,0 0-1 0 0,1 1 0 0 0,-1-1 1 0 0,0 1-1 0 0,0-1 1 0 0,1 1-1 0 0,-1-1 1 0 0,0 1-1 0 0,0-1 1 0 0,0 1-1 0 0,0-1 0 0 0,0 1 1 0 0,0-1-1 0 0,0 1 1 0 0,0-1-1 0 0,0 1 1 0 0,0-1-1 0 0,0 1 0 0 0,0-1 1 0 0,0 1-1 0 0,0-1 1 0 0,0 0-1 0 0,0 1 1 0 0,0-1-1 0 0,-1 1 0 0 0,1 0 1 0 0,-11 20 664 0 0,5-11-502 0 0,-13 51 982 0 0,8 36 101 0 0,9-72-1021 0 0,0 0 0 0 0,-2-1 0 0 0,-8 32 0 0 0,10-49-240 0 0,-1-3 40 0 0,1-5 66 0 0,0-2 13 0 0,-1 0 78 0 0,1 0-31 0 0,0 1-75 0 0,1-2-90 0 0,0-1-17 0 0,-13-36 87 0 0,-10-33-31 0 0,21 63-76 0 0,1 0-1 0 0,0 0 0 0 0,1 0 1 0 0,0 0-1 0 0,1-1 1 0 0,0 1-1 0 0,1 0 0 0 0,4-21 1 0 0,5-11-176 0 0,27-71 0 0 0,-27 93 125 0 0,1 2 0 0 0,0-1 0 0 0,1 1 0 0 0,18-20 0 0 0,-27 35 43 0 0,0 1 1 0 0,0-1-1 0 0,1 1 0 0 0,-1-1 1 0 0,1 1-1 0 0,0 0 0 0 0,0 0 1 0 0,0 1-1 0 0,0-1 1 0 0,9-3-1 0 0,-13 6 7 0 0,0 0 0 0 0,0 0 0 0 0,1 0 1 0 0,-1 0-1 0 0,0 0 0 0 0,1 0 0 0 0,-1 0 0 0 0,0 1 0 0 0,1-1 0 0 0,-1 0 1 0 0,0 0-1 0 0,0 0 0 0 0,1 0 0 0 0,-1 0 0 0 0,0 1 0 0 0,0-1 0 0 0,1 0 1 0 0,-1 0-1 0 0,0 0 0 0 0,0 1 0 0 0,0-1 0 0 0,1 0 0 0 0,-1 0 0 0 0,0 1 1 0 0,0-1-1 0 0,0 0 0 0 0,0 0 0 0 0,0 1 0 0 0,1-1 0 0 0,-1 0 0 0 0,0 1 1 0 0,0-1-1 0 0,0 0 0 0 0,0 1 0 0 0,0-1 0 0 0,0 0 0 0 0,0 1 0 0 0,0-1 1 0 0,0 1-1 0 0,1 23-19 0 0,-6 23 19 0 0,0 30 18 0 0,5-55 8 0 0,-2-1 1 0 0,-5 32 0 0 0,0-43-98 0 0,-1-2 251 0 0,-6 5-29 0 0,-1-4-759 0 0,10-8-616 0 0,2-4 116 0 0,2 1 595 0 0</inkml:trace>
</inkml:ink>
</file>

<file path=ppt/ink/ink9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06:08.850"/>
    </inkml:context>
    <inkml:brush xml:id="br0">
      <inkml:brushProperty name="width" value="0.05" units="cm"/>
      <inkml:brushProperty name="height" value="0.05" units="cm"/>
    </inkml:brush>
  </inkml:definitions>
  <inkml:trace contextRef="#ctx0" brushRef="#br0">189 3 3681 0 0,'75'0'1048'0'0,"-55"0"228"0"0,-17-1-188 0 0,-5 1-221 0 0,0-1-452 0 0,-1 1-204 0 0,-3 3-143 0 0,1 0 0 0 0,-1 0 0 0 0,1 0 0 0 0,0 1 0 0 0,0 0 1 0 0,0 0-1 0 0,1 0 0 0 0,0 1 0 0 0,-1-1 0 0 0,-4 10 0 0 0,4-9-4 0 0,-7 7 132 0 0,-1-2 0 0 0,0 1-1 0 0,-1-2 1 0 0,0 0-1 0 0,-17 9 1 0 0,2-2 33 0 0,-14 9 245 0 0,41-24-226 0 0,0-1-92 0 0,1-1 46 0 0,0 1 73 0 0,48-7-176 0 0,21-2-71 0 0,-38 4-9 0 0,0 1 1 0 0,1 1 0 0 0,54 3 0 0 0,-79 1 17 0 0,-9 0 40 0 0,-34 9 34 0 0,-16 14-84 0 0,-37 19 91 0 0,35-11-70 0 0,40-21-25 0 0,-43 33-1 0 0,55-42-19 0 0,1 1-1 0 0,-1 0 0 0 0,1 0 1 0 0,-1 0-1 0 0,1 0 0 0 0,0 1 1 0 0,0-1-1 0 0,0 0 0 0 0,-1 5 0 0 0,3-8-1 0 0,0 1 0 0 0,-1-1 0 0 0,1 0-1 0 0,0 1 1 0 0,0-1 0 0 0,-1 0 0 0 0,1 1-1 0 0,0-1 1 0 0,0 1 0 0 0,0-1-1 0 0,0 1 1 0 0,0-1 0 0 0,-1 0 0 0 0,1 1-1 0 0,0-1 1 0 0,0 1 0 0 0,0-1 0 0 0,0 1-1 0 0,0-1 1 0 0,0 1 0 0 0,0-1 0 0 0,1 0-1 0 0,-1 1 1 0 0,0-1 0 0 0,0 1-1 0 0,0-1 1 0 0,0 1 0 0 0,0-1 0 0 0,1 0-1 0 0,-1 1 1 0 0,0-1 0 0 0,0 1 0 0 0,1-1-1 0 0,-1 0 1 0 0,0 1 0 0 0,1-1 0 0 0,-1 0-1 0 0,0 0 1 0 0,1 1 0 0 0,-1-1-1 0 0,1 0 1 0 0,-1 0 0 0 0,0 1 0 0 0,1-1-1 0 0,-1 0 1 0 0,1 0 0 0 0,-1 0 0 0 0,0 0-1 0 0,1 0 1 0 0,-1 1 0 0 0,1-1 0 0 0,-1 0-1 0 0,1 0 1 0 0,-1 0 0 0 0,1 0-1 0 0,-1 0 1 0 0,1-1 0 0 0,-1 1 0 0 0,1 0-1 0 0,48 1 38 0 0,0-3-1 0 0,87-14 1 0 0,25-2-1998 0 0,-150 18 1332 0 0</inkml:trace>
</inkml:ink>
</file>

<file path=ppt/ink/ink9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06:09.902"/>
    </inkml:context>
    <inkml:brush xml:id="br0">
      <inkml:brushProperty name="width" value="0.05" units="cm"/>
      <inkml:brushProperty name="height" value="0.05" units="cm"/>
    </inkml:brush>
  </inkml:definitions>
  <inkml:trace contextRef="#ctx0" brushRef="#br0">114 0 4217 0 0,'-3'8'3987'0'0,"-12"7"-2188"0"0,-8 11-1253 0 0,16-18-510 0 0,0-1 106 0 0,0 1 1 0 0,1 1-1 0 0,0-1 0 0 0,0 1 1 0 0,1 0-1 0 0,0 0 1 0 0,0 0-1 0 0,1 1 0 0 0,1 0 1 0 0,-1 0-1 0 0,1 0 1 0 0,-2 17-1 0 0,5-21-102 0 0,0 1 0 0 0,1 0 0 0 0,0-1 0 0 0,0 1 0 0 0,0-1-1 0 0,1 1 1 0 0,0-1 0 0 0,3 8 0 0 0,19 24 153 0 0,9-7-80 0 0,-6-18-102 0 0,1-3 48 0 0,0-1 0 0 0,31 6 0 0 0,-31-12-22 0 0,-9-2-12 0 0,13-2 22 0 0,2-3-2175 0 0,-35 3 1452 0 0</inkml:trace>
</inkml:ink>
</file>

<file path=ppt/ink/ink9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06:10.328"/>
    </inkml:context>
    <inkml:brush xml:id="br0">
      <inkml:brushProperty name="width" value="0.05" units="cm"/>
      <inkml:brushProperty name="height" value="0.05" units="cm"/>
    </inkml:brush>
  </inkml:definitions>
  <inkml:trace contextRef="#ctx0" brushRef="#br0">221 0 4545 0 0,'1'7'5831'0'0,"-5"-9"-4424"0"0,-5 7-651 0 0,-10 13-750 0 0,16-14 140 0 0,-5 3-121 0 0,-65 74 536 0 0,31-17-195 0 0,37-55-378 0 0,-1 0 0 0 0,0-1 0 0 0,0 0 1 0 0,0 0-1 0 0,-1-1 0 0 0,-13 12 0 0 0,13-21-4274 0 0</inkml:trace>
</inkml:ink>
</file>

<file path=ppt/ink/ink9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06:10.671"/>
    </inkml:context>
    <inkml:brush xml:id="br0">
      <inkml:brushProperty name="width" value="0.05" units="cm"/>
      <inkml:brushProperty name="height" value="0.05" units="cm"/>
    </inkml:brush>
  </inkml:definitions>
  <inkml:trace contextRef="#ctx0" brushRef="#br0">23 86 6065 0 0,'-20'-65'1950'0'0,"19"64"-1906"0"0,1 0 0 0 0,0 0 0 0 0,-1 0 1 0 0,1 1-1 0 0,0-1 0 0 0,0 0 0 0 0,0 0 0 0 0,-1 0 0 0 0,1 0 0 0 0,0 0 0 0 0,0 0 0 0 0,0 0 1 0 0,0 0-1 0 0,1 0 0 0 0,-1 0 0 0 0,0 0 0 0 0,0 0 0 0 0,1 0 0 0 0,-1-1 0 0 0,10 2 968 0 0,20 15-1066 0 0,0 2-1 0 0,-2 1 1 0 0,0 2 0 0 0,-1 0 0 0 0,-1 2 0 0 0,-1 1 0 0 0,23 28-1 0 0,-42-46-602 0 0</inkml:trace>
</inkml:ink>
</file>

<file path=ppt/ink/ink9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06:11.024"/>
    </inkml:context>
    <inkml:brush xml:id="br0">
      <inkml:brushProperty name="width" value="0.05" units="cm"/>
      <inkml:brushProperty name="height" value="0.05" units="cm"/>
    </inkml:brush>
  </inkml:definitions>
  <inkml:trace contextRef="#ctx0" brushRef="#br0">88 133 5313 0 0,'-8'-3'5972'0'0,"0"0"-6267"0"0,1 11 617 0 0,-7 17-296 0 0,8-15 120 0 0,0 0-1 0 0,1 0 1 0 0,1 0 0 0 0,-7 21 0 0 0,10-26-108 0 0,1 1 0 0 0,-1-1 0 0 0,1 0 0 0 0,0 0 0 0 0,0 0-1 0 0,1 1 1 0 0,0-1 0 0 0,-1 0 0 0 0,2 0 0 0 0,-1 0 0 0 0,1 0 0 0 0,-1 0 0 0 0,1 0 0 0 0,3 5 0 0 0,0-1-26 0 0,1 0-1 0 0,-1 0 1 0 0,2 0-1 0 0,-1-1 1 0 0,1 1-1 0 0,11 10 1 0 0,-14-16-4 0 0,1 1-1 0 0,-1-1 1 0 0,0 0-1 0 0,1 0 1 0 0,-1 0 0 0 0,1-1-1 0 0,0 1 1 0 0,0-1-1 0 0,0 0 1 0 0,0-1-1 0 0,0 1 1 0 0,1-1 0 0 0,-1 0-1 0 0,10 0 1 0 0,-10-1-71 0 0,32-3-998 0 0,-36 3 1027 0 0,0 0-1 0 0,0 0 0 0 0,1-1 0 0 0,-1 1 0 0 0,0 0 0 0 0,0-1 0 0 0,0 1 1 0 0,0-1-1 0 0,1 0 0 0 0,-1 1 0 0 0,0-1 0 0 0,0 0 0 0 0,0 0 0 0 0,0 0 0 0 0,-1 0 1 0 0,1 0-1 0 0,0 0 0 0 0,0 0 0 0 0,0 0 0 0 0,-1 0 0 0 0,1 0 0 0 0,-1 0 1 0 0,1 0-1 0 0,-1 0 0 0 0,1-2 0 0 0,0-11-596 0 0</inkml:trace>
  <inkml:trace contextRef="#ctx0" brushRef="#br0" timeOffset="1">3 1 5617 0 0,'0'7'5625'0'0,"-1"-10"-5569"0"0,0 3-432 0 0</inkml:trace>
</inkml:ink>
</file>

<file path=ppt/ink/ink9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06:11.409"/>
    </inkml:context>
    <inkml:brush xml:id="br0">
      <inkml:brushProperty name="width" value="0.05" units="cm"/>
      <inkml:brushProperty name="height" value="0.05" units="cm"/>
    </inkml:brush>
  </inkml:definitions>
  <inkml:trace contextRef="#ctx0" brushRef="#br0">0 6 4785 0 0,'8'3'1040'0'0,"0"0"-1"0"0,1-1 1 0 0,-1 0 0 0 0,17 2 0 0 0,-6-4-1500 0 0,0 0 1 0 0,0-1-1 0 0,22-4 1 0 0,-1-5-1570 0 0,-31 6-839 0 0</inkml:trace>
</inkml:ink>
</file>

<file path=ppt/ink/ink9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06:11.794"/>
    </inkml:context>
    <inkml:brush xml:id="br0">
      <inkml:brushProperty name="width" value="0.05" units="cm"/>
      <inkml:brushProperty name="height" value="0.05" units="cm"/>
    </inkml:brush>
  </inkml:definitions>
  <inkml:trace contextRef="#ctx0" brushRef="#br0">134 1 2232 0 0,'27'2'873'0'0,"7"1"88"0"0,-21-2 3618 0 0,-33 1-3568 0 0,8 1-642 0 0,-7 5-60 0 0,12-5-260 0 0,-1 1 1 0 0,1 1-1 0 0,1-1 0 0 0,-1 1 1 0 0,0 0-1 0 0,-5 7 0 0 0,3-2 226 0 0,-14 22 447 0 0,-19 38 0 0 0,36-59-685 0 0,1-1 1 0 0,1 1 0 0 0,-1 1 0 0 0,-3 17 0 0 0,7-16 40 0 0,1-4-221 0 0,1-4-523 0 0</inkml:trace>
</inkml:ink>
</file>

<file path=ppt/ink/ink9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06:12.152"/>
    </inkml:context>
    <inkml:brush xml:id="br0">
      <inkml:brushProperty name="width" value="0.05" units="cm"/>
      <inkml:brushProperty name="height" value="0.05" units="cm"/>
    </inkml:brush>
  </inkml:definitions>
  <inkml:trace contextRef="#ctx0" brushRef="#br0">9 6 5841 0 0,'-4'-3'3753'0'0,"1"1"-3224"0"0,1 1-238 0 0,6 2-37 0 0,3 2-192 0 0,0 1 0 0 0,0-1 0 0 0,0 1 0 0 0,0 1 0 0 0,-1-1 0 0 0,1 1 0 0 0,7 9 0 0 0,30 21 64 0 0,-42-34-117 0 0,210 137 519 0 0,-197-128-992 0 0,1 1-409 0 0,-6-8-1582 0 0</inkml:trace>
</inkml:ink>
</file>

<file path=ppt/ink/ink9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06:13.516"/>
    </inkml:context>
    <inkml:brush xml:id="br0">
      <inkml:brushProperty name="width" value="0.05" units="cm"/>
      <inkml:brushProperty name="height" value="0.05" units="cm"/>
    </inkml:brush>
  </inkml:definitions>
  <inkml:trace contextRef="#ctx0" brushRef="#br0">0 0 4105 0 0,'0'0'5332'0'0,"3"2"-5052"0"0,9 3-199 0 0,0-1 1 0 0,0 0 0 0 0,1 0 0 0 0,-1-1-1 0 0,1-1 1 0 0,0 0 0 0 0,22 1-1 0 0,-14-2 23 0 0,-4 1-124 0 0,53 1 228 0 0,-36-5-548 0 0,-12-1-291 0 0,-20 1 426 0 0,-2 1-207 0 0</inkml:trace>
</inkml:ink>
</file>

<file path=ppt/ink/ink9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06:13.864"/>
    </inkml:context>
    <inkml:brush xml:id="br0">
      <inkml:brushProperty name="width" value="0.05" units="cm"/>
      <inkml:brushProperty name="height" value="0.05" units="cm"/>
    </inkml:brush>
  </inkml:definitions>
  <inkml:trace contextRef="#ctx0" brushRef="#br0">0 0 5177 0 0,'1'3'598'0'0,"-1"0"1"0"0,1 1-1 0 0,-1-1 0 0 0,1 0 1 0 0,0 0-1 0 0,0 0 1 0 0,1 0-1 0 0,-1 0 0 0 0,1-1 1 0 0,1 4-1 0 0,36 43-1079 0 0,-28-37 983 0 0,-3 0-448 0 0,-1 1 0 0 0,0 0 1 0 0,-2 1-1 0 0,1-1 0 0 0,-1 1 1 0 0,-1 0-1 0 0,-1 0 0 0 0,0 0 1 0 0,0 1-1 0 0,-1 14 0 0 0,1-6 42 0 0,-2 0-1 0 0,-1 1 0 0 0,-4 35 1 0 0,3-49-139 0 0,-1 0 1 0 0,0-1 0 0 0,-1 0 0 0 0,0 0 0 0 0,-8 18 0 0 0,8-22-106 0 0,0-1 1 0 0,0 1 0 0 0,0-1 0 0 0,-1 1 0 0 0,0-1 0 0 0,-6 6 0 0 0,9-9 64 0 0,0 0 1 0 0,0-1-1 0 0,0 1 0 0 0,0 0 1 0 0,1-1-1 0 0,-1 1 1 0 0,0-1-1 0 0,-1 1 1 0 0,1-1-1 0 0,0 0 0 0 0,0 1 1 0 0,0-1-1 0 0,0 0 1 0 0,0 0-1 0 0,0 0 1 0 0,0 1-1 0 0,0-1 0 0 0,-1 0 1 0 0,1-1-1 0 0,0 1 1 0 0,0 0-1 0 0,0 0 1 0 0,0 0-1 0 0,-2-2 0 0 0,-5-1-4263 0 0</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19:06:08.167"/>
    </inkml:context>
    <inkml:brush xml:id="br0">
      <inkml:brushProperty name="width" value="0.05" units="cm"/>
      <inkml:brushProperty name="height" value="0.05" units="cm"/>
    </inkml:brush>
  </inkml:definitions>
  <inkml:trace contextRef="#ctx0" brushRef="#br0">109 0 3665 0 0,'-1'0'153'0'0,"1"0"0"0"0,-1 0 1 0 0,0 0-1 0 0,0 0 0 0 0,0 1 1 0 0,1-1-1 0 0,-1 0 0 0 0,0 0 1 0 0,0 1-1 0 0,1-1 0 0 0,-1 0 1 0 0,0 1-1 0 0,1-1 0 0 0,-1 1 1 0 0,0-1-1 0 0,1 1 0 0 0,-1-1 1 0 0,1 1-1 0 0,-1-1 0 0 0,1 1 1 0 0,-1-1-1 0 0,0 2 0 0 0,-7 8 92 0 0,-30 3 187 0 0,64 3-159 0 0,1-4-51 0 0,-13-6-171 0 0,-4-2 40 0 0,-1 0 0 0 0,1 0-1 0 0,-1 1 1 0 0,1 1 0 0 0,11 8 0 0 0,-10 8 341 0 0,-9-15-398 0 0,0 4 16 0 0,-4 7 31 0 0,-15 25 46 0 0,8-31-80 0 0,-9 2 20 0 0,-12 1 25 0 0,8-7-38 0 0,10-4-24 0 0,2 1-40 0 0,-8 4 73 0 0,-6 5-169 0 0,22-13 9 0 0,0 0 0 0 0,1 0 0 0 0,-1-1 1 0 0,0 1-1 0 0,0 0 0 0 0,0-1 1 0 0,1 0-1 0 0,-1 1 0 0 0,0-1 0 0 0,0 0 1 0 0,0 0-1 0 0,0 0 0 0 0,0 0 0 0 0,1 0 1 0 0,-1 0-1 0 0,-3-1 0 0 0,4-3-762 0 0,1 3-164 0 0</inkml:trace>
</inkml:ink>
</file>

<file path=ppt/ink/ink9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06:17.479"/>
    </inkml:context>
    <inkml:brush xml:id="br0">
      <inkml:brushProperty name="width" value="0.05" units="cm"/>
      <inkml:brushProperty name="height" value="0.05" units="cm"/>
    </inkml:brush>
  </inkml:definitions>
  <inkml:trace contextRef="#ctx0" brushRef="#br0">38 0 3969 0 0,'-4'22'4320'0'0,"-6"3"-3355"0"0,7-17-954 0 0,-1 1-1 0 0,1-1 0 0 0,0 1 1 0 0,1 0-1 0 0,-2 13 1 0 0,3-14 21 0 0,-3 105 231 0 0,5-101-237 0 0,0-1 0 0 0,0 1 1 0 0,1-1-1 0 0,1 0 0 0 0,0 1 0 0 0,0-1 1 0 0,9 18-1 0 0,-9-23-28 0 0,1 0-1 0 0,0 0 1 0 0,0-1-1 0 0,0 0 1 0 0,9 10 0 0 0,-6-10 25 0 0,-1 0 0 0 0,1 0 1 0 0,0 0-1 0 0,0-1 0 0 0,0 0 1 0 0,1 0-1 0 0,10 3 0 0 0,-4-3-29 0 0,0 0 0 0 0,0-1 0 0 0,22 2 0 0 0,17-2-385 0 0,-52-3 182 0 0</inkml:trace>
</inkml:ink>
</file>

<file path=ppt/ink/ink9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06:17.871"/>
    </inkml:context>
    <inkml:brush xml:id="br0">
      <inkml:brushProperty name="width" value="0.05" units="cm"/>
      <inkml:brushProperty name="height" value="0.05" units="cm"/>
    </inkml:brush>
  </inkml:definitions>
  <inkml:trace contextRef="#ctx0" brushRef="#br0">201 0 2609 0 0,'4'16'1989'0'0,"-9"10"-669"0"0,-8-1-1117 0 0,4-11-199 0 0,3-5 211 0 0,-1 3 13 0 0,-1-1-1 0 0,0 0 1 0 0,-1 0 0 0 0,0-1 0 0 0,-16 14-1 0 0,5-5 45 0 0,-54 66 345 0 0,63-81-3951 0 0</inkml:trace>
</inkml:ink>
</file>

<file path=ppt/ink/ink9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06:18.202"/>
    </inkml:context>
    <inkml:brush xml:id="br0">
      <inkml:brushProperty name="width" value="0.05" units="cm"/>
      <inkml:brushProperty name="height" value="0.05" units="cm"/>
    </inkml:brush>
  </inkml:definitions>
  <inkml:trace contextRef="#ctx0" brushRef="#br0">4 64 784 0 0,'-4'-56'822'0'0,"6"48"158"0"0,1 9-432 0 0,-1-1-264 0 0,0 0 607 0 0,-1 4-306 0 0,6 6-382 0 0,4 4-106 0 0,34 44 705 0 0,-17-14 210 0 0,14 13-680 0 0,-7-10-146 0 0,-26-37-234 0 0,7 0 250 0 0,7 9-1223 0 0,-23-19 693 0 0,0-1 6 0 0</inkml:trace>
</inkml:ink>
</file>

<file path=ppt/ink/ink9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06:18.802"/>
    </inkml:context>
    <inkml:brush xml:id="br0">
      <inkml:brushProperty name="width" value="0.05" units="cm"/>
      <inkml:brushProperty name="height" value="0.05" units="cm"/>
    </inkml:brush>
  </inkml:definitions>
  <inkml:trace contextRef="#ctx0" brushRef="#br0">33 3 3041 0 0,'-6'-1'4134'0'0,"5"1"-4113"0"0,1 0 0 0 0,0 0-1 0 0,-1 0 1 0 0,1-1 0 0 0,0 1-1 0 0,-1 0 1 0 0,1 0 0 0 0,0 0-1 0 0,-1 0 1 0 0,1 0 0 0 0,0 0-1 0 0,-1 0 1 0 0,1 0 0 0 0,0 0-1 0 0,-1 0 1 0 0,1 0 0 0 0,-1 0-1 0 0,1 0 1 0 0,0 0 0 0 0,-1 0-1 0 0,1 0 1 0 0,0 0 0 0 0,-1 1-1 0 0,1-1 1 0 0,0 0 0 0 0,-1 0-1 0 0,1 0 1 0 0,0 1 0 0 0,0-1-1 0 0,-1 0 1 0 0,1 0 0 0 0,0 1-1 0 0,-1-1 1 0 0,1 0 0 0 0,0 0-1 0 0,0 1 1 0 0,0-1 0 0 0,-1 0-1 0 0,1 1 1 0 0,0-1-1 0 0,0 0 1 0 0,0 1 0 0 0,0-1-1 0 0,0 0 1 0 0,0 1 0 0 0,0-1-1 0 0,-1 0 1 0 0,1 1 0 0 0,0-1-1 0 0,0 1 1 0 0,1-1 0 0 0,-4 8 25 0 0,0 0 1 0 0,1 0-1 0 0,0-1 1 0 0,1 1-1 0 0,0 0 0 0 0,0 1 1 0 0,1-1-1 0 0,0 0 1 0 0,0 0-1 0 0,3 14 1 0 0,-2-18-32 0 0,0-1 1 0 0,0 0-1 0 0,1 0 1 0 0,-1 0 0 0 0,1 0-1 0 0,0 0 1 0 0,0 0-1 0 0,0 0 1 0 0,0-1-1 0 0,0 1 1 0 0,1-1 0 0 0,-1 1-1 0 0,1-1 1 0 0,-1 0-1 0 0,1 0 1 0 0,0 0 0 0 0,0 0-1 0 0,0-1 1 0 0,0 1-1 0 0,0-1 1 0 0,1 0 0 0 0,-1 0-1 0 0,0 0 1 0 0,5 1-1 0 0,-3-1-110 0 0,1-1 0 0 0,-1 0-1 0 0,1 0 1 0 0,-1 0-1 0 0,0 0 1 0 0,1-1-1 0 0,-1 0 1 0 0,0 0 0 0 0,1 0-1 0 0,-1-1 1 0 0,0 0-1 0 0,0 0 1 0 0,0 0-1 0 0,8-6 1 0 0,2-2-3439 0 0</inkml:trace>
</inkml:ink>
</file>

<file path=ppt/ink/ink9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06:19.171"/>
    </inkml:context>
    <inkml:brush xml:id="br0">
      <inkml:brushProperty name="width" value="0.05" units="cm"/>
      <inkml:brushProperty name="height" value="0.05" units="cm"/>
    </inkml:brush>
  </inkml:definitions>
  <inkml:trace contextRef="#ctx0" brushRef="#br0">0 4 2897 0 0,'9'-3'2896'0'0,"-6"4"-4032"0"0,0 0 1136 0 0,-2-2-224 0 0</inkml:trace>
</inkml:ink>
</file>

<file path=ppt/ink/ink9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06:19.553"/>
    </inkml:context>
    <inkml:brush xml:id="br0">
      <inkml:brushProperty name="width" value="0.05" units="cm"/>
      <inkml:brushProperty name="height" value="0.05" units="cm"/>
    </inkml:brush>
  </inkml:definitions>
  <inkml:trace contextRef="#ctx0" brushRef="#br0">3 54 2657 0 0,'-2'-17'5327'0'0,"5"5"-3458"0"0,-1 10-1864 0 0,0 1 1 0 0,-1 0-1 0 0,1-1 1 0 0,0 1-1 0 0,1 0 0 0 0,-1 0 1 0 0,0 0-1 0 0,0 0 1 0 0,0 0-1 0 0,1 0 1 0 0,-1 1-1 0 0,4-1 0 0 0,12-3 5 0 0,0 1-1 0 0,0 1 0 0 0,27 1 0 0 0,24 7-54 0 0,-55-5-1292 0 0</inkml:trace>
</inkml:ink>
</file>

<file path=ppt/ink/ink9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06:19.903"/>
    </inkml:context>
    <inkml:brush xml:id="br0">
      <inkml:brushProperty name="width" value="0.05" units="cm"/>
      <inkml:brushProperty name="height" value="0.05" units="cm"/>
    </inkml:brush>
  </inkml:definitions>
  <inkml:trace contextRef="#ctx0" brushRef="#br0">222 3 3777 0 0,'0'0'118'0'0,"0"-1"-1"0"0,-1 1 1 0 0,1 0 0 0 0,-1 0 0 0 0,1 0-1 0 0,0-1 1 0 0,-1 1 0 0 0,1 0 0 0 0,-1 0 0 0 0,1 0-1 0 0,0 0 1 0 0,-1 0 0 0 0,1 0 0 0 0,-1 0-1 0 0,1 0 1 0 0,-1 0 0 0 0,1 0 0 0 0,0 0-1 0 0,-1 0 1 0 0,1 0 0 0 0,-1 0 0 0 0,1 0 0 0 0,0 0-1 0 0,-1 0 1 0 0,1 0 0 0 0,-1 1 0 0 0,1-1-1 0 0,0 0 1 0 0,-1 0 0 0 0,1 1 0 0 0,0-1 0 0 0,-1 0-1 0 0,1 0 1 0 0,0 1 0 0 0,-1-1 0 0 0,1 0-1 0 0,0 1 1 0 0,0-1 0 0 0,-1 0 0 0 0,1 1-1 0 0,0-1 1 0 0,0 1 0 0 0,-1 0 0 0 0,-7 25-462 0 0,6-18 651 0 0,-1 2-268 0 0,-2 12 31 0 0,0 0 1 0 0,-2-1-1 0 0,0 0 1 0 0,-1-1-1 0 0,-2 0 1 0 0,0 0-1 0 0,-1-1 1 0 0,-16 22-1 0 0,20-32-52 0 0,-35 34 342 0 0,39-41-417 0 0,1 1-1 0 0,-1-1 1 0 0,0 0 0 0 0,0 0-1 0 0,0 0 1 0 0,0 0-1 0 0,0-1 1 0 0,-1 1 0 0 0,1-1-1 0 0,-1 0 1 0 0,1 0 0 0 0,0 0-1 0 0,-6 1 1 0 0,6-3-320 0 0,2-1-38 0 0</inkml:trace>
</inkml:ink>
</file>

<file path=ppt/ink/ink9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06:20.255"/>
    </inkml:context>
    <inkml:brush xml:id="br0">
      <inkml:brushProperty name="width" value="0.05" units="cm"/>
      <inkml:brushProperty name="height" value="0.05" units="cm"/>
    </inkml:brush>
  </inkml:definitions>
  <inkml:trace contextRef="#ctx0" brushRef="#br0">31 88 4793 0 0,'-28'-75'1947'0'0,"25"64"-346"0"0,7 9-679 0 0,17 16-468 0 0,22 28-580 0 0,22 33 225 0 0,-46-50-39 0 0,2-1 1 0 0,1 0-1 0 0,1-2 1 0 0,0 0-1 0 0,43 29 1 0 0,-49-43-494 0 0,-17-8 380 0 0,1 0 1 0 0,-1 0-1 0 0,0 0 1 0 0,0 0-1 0 0,0 0 0 0 0,0 1 1 0 0,1-1-1 0 0,-1 0 0 0 0,0 0 1 0 0,0 0-1 0 0,1 0 1 0 0,-1 0-1 0 0,0 0 0 0 0,0 0 1 0 0,0 0-1 0 0,1 0 0 0 0,-1 0 1 0 0,0 0-1 0 0,0 0 0 0 0,1 0 1 0 0,-1 0-1 0 0,0 0 1 0 0,0 0-1 0 0,0 0 0 0 0,1 0 1 0 0,-1 0-1 0 0,0 0 0 0 0,0 0 1 0 0,1 0-1 0 0,-1 0 1 0 0,0-1-1 0 0,0 1 0 0 0,0 0 1 0 0,1 0-1 0 0,-1 0 0 0 0,0 0 1 0 0,0 0-1 0 0,0-1 1 0 0,0 1-1 0 0,0 0 0 0 0,1 0 1 0 0,-1 0-1 0 0,0-1 0 0 0,0 1 1 0 0,0 0-1 0 0,0 0 0 0 0,0 0 1 0 0,0-1-1 0 0,0 1 1 0 0,0 0-1 0 0,0 0 0 0 0,0-1 1 0 0,0 1-1 0 0,0 0 0 0 0</inkml:trace>
</inkml:ink>
</file>

<file path=ppt/ink/ink9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06:20.602"/>
    </inkml:context>
    <inkml:brush xml:id="br0">
      <inkml:brushProperty name="width" value="0.05" units="cm"/>
      <inkml:brushProperty name="height" value="0.05" units="cm"/>
    </inkml:brush>
  </inkml:definitions>
  <inkml:trace contextRef="#ctx0" brushRef="#br0">7 30 3745 0 0,'-6'-4'3729'0'0,"14"0"-2705"0"0,25-3-889 0 0,15 0 125 0 0,65-1 1 0 0,-86 8-422 0 0,1 2 0 0 0,28 4 0 0 0,-30-9 121 0 0,-4 0-1381 0 0,-16 4-1900 0 0</inkml:trace>
</inkml:ink>
</file>

<file path=ppt/ink/ink9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06:20.950"/>
    </inkml:context>
    <inkml:brush xml:id="br0">
      <inkml:brushProperty name="width" value="0.05" units="cm"/>
      <inkml:brushProperty name="height" value="0.05" units="cm"/>
    </inkml:brush>
  </inkml:definitions>
  <inkml:trace contextRef="#ctx0" brushRef="#br0">152 16 4953 0 0,'-17'-9'3311'0'0,"-1"2"-2077"0"0,17 9-1218 0 0,1-1-1 0 0,0 1 1 0 0,-1 0-1 0 0,1-1 1 0 0,0 1 0 0 0,-1-1-1 0 0,1 1 1 0 0,0-1-1 0 0,0 1 1 0 0,0 0-1 0 0,1-1 1 0 0,-1 1 0 0 0,0-1-1 0 0,1 1 1 0 0,-1 0-1 0 0,1-1 1 0 0,-1 1 0 0 0,2 1-1 0 0,8 26 74 0 0,24 53 0 0 0,10 20 20 0 0,-28-34-67 0 0,-15-60-33 0 0,1 12 41 0 0,0 1 1 0 0,-2 30-1 0 0,0-45-41 0 0,-1 0 0 0 0,0 1 0 0 0,0-1 0 0 0,-1 0-1 0 0,0 0 1 0 0,0 0 0 0 0,0 0 0 0 0,-1 0 0 0 0,0-1 0 0 0,0 1 0 0 0,0-1-1 0 0,-6 7 1 0 0,-11 14-25 0 0,-1-2-1 0 0,-1 0 0 0 0,-1-2 1 0 0,-1-1-1 0 0,-46 33 0 0 0,55-52-1355 0 0,14-3 624 0 0</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19:06:08.528"/>
    </inkml:context>
    <inkml:brush xml:id="br0">
      <inkml:brushProperty name="width" value="0.05" units="cm"/>
      <inkml:brushProperty name="height" value="0.05" units="cm"/>
    </inkml:brush>
  </inkml:definitions>
  <inkml:trace contextRef="#ctx0" brushRef="#br0">103 84 4273 0 0,'-13'30'4070'0'0,"-14"24"-3238"0"0,20-43-805 0 0,-1 1 20 0 0,-3 5 50 0 0,-13 30 214 0 0,22-43-286 0 0,0 1 0 0 0,0-1 0 0 0,1 0 0 0 0,-1 1 0 0 0,1-1 0 0 0,0 1 0 0 0,0 0 0 0 0,1-1 0 0 0,-1 1 0 0 0,1 0 1 0 0,0-1-1 0 0,0 1 0 0 0,1 0 0 0 0,0-1 0 0 0,-1 1 0 0 0,1-1 0 0 0,1 1 0 0 0,-1-1 0 0 0,3 6 0 0 0,-3-8-18 0 0,1-1 1 0 0,-1 0-1 0 0,0 0 0 0 0,1 0 0 0 0,-1 0 1 0 0,1 0-1 0 0,-1 0 0 0 0,1 0 0 0 0,0 0 1 0 0,-1-1-1 0 0,1 1 0 0 0,0-1 1 0 0,0 1-1 0 0,-1-1 0 0 0,1 0 0 0 0,0 1 1 0 0,0-1-1 0 0,-1 0 0 0 0,1 0 0 0 0,0 0 1 0 0,0-1-1 0 0,0 1 0 0 0,-1 0 0 0 0,1-1 1 0 0,2 0-1 0 0,46-12 159 0 0,-42 9-164 0 0,0 0 0 0 0,-1 0 1 0 0,0-1-1 0 0,1 0 0 0 0,-2 0 1 0 0,1-1-1 0 0,-1 0 0 0 0,0 0 0 0 0,0 0 1 0 0,0-1-1 0 0,-1 0 0 0 0,0 0 1 0 0,0 0-1 0 0,-1-1 0 0 0,0 1 0 0 0,5-14 1 0 0,2-18-245 0 0,-8 19-20 0 0,-2-10-79 0 0,-8-45-1050 0 0,0 24-748 0 0,6 33-757 0 0</inkml:trace>
</inkml:ink>
</file>

<file path=ppt/ink/ink9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06:21.904"/>
    </inkml:context>
    <inkml:brush xml:id="br0">
      <inkml:brushProperty name="width" value="0.05" units="cm"/>
      <inkml:brushProperty name="height" value="0.05" units="cm"/>
    </inkml:brush>
  </inkml:definitions>
  <inkml:trace contextRef="#ctx0" brushRef="#br0">0 38 3673 0 0,'29'3'3635'0'0,"14"-6"-2737"0"0,-29 1-608 0 0,0-1 0 0 0,0-1 0 0 0,17-6-1 0 0,-23 6-270 0 0,0 1-1 0 0,0 0 1 0 0,0 1-1 0 0,1 0 1 0 0,-1 0-1 0 0,1 1 1 0 0,-1 0-1 0 0,1 0 1 0 0,0 1-1 0 0,11 1 1 0 0,15 1 67 0 0,-32-2-73 0 0,1-1-1 0 0,0 1 1 0 0,0 0 0 0 0,0 1-1 0 0,0-1 1 0 0,0 1 0 0 0,-1-1-1 0 0,1 1 1 0 0,0 0-1 0 0,5 3 1 0 0,4 10-84 0 0,-12-14 48 0 0,-1 1 0 0 0,0-1 0 0 0,0 0-1 0 0,0 0 1 0 0,1 0 0 0 0,-1 1 0 0 0,0-1-1 0 0,0 0 1 0 0,0 0 0 0 0,1 0 0 0 0,-1 0-1 0 0,0 0 1 0 0,0 0 0 0 0,1 1 0 0 0,-1-1 0 0 0,0 0-1 0 0,1 0 1 0 0,-1 0 0 0 0,0 0 0 0 0,0 0-1 0 0,1 0 1 0 0,-1 0 0 0 0,0 0 0 0 0,0 0-1 0 0,1 0 1 0 0,-1 0 0 0 0,0 0 0 0 0,1 0-1 0 0,-1 0 1 0 0,0 0 0 0 0,0-1 0 0 0,1 1-1 0 0,-1 0 1 0 0,0 0 0 0 0,0 0 0 0 0,1 0-1 0 0,-1 0 1 0 0,0-1 0 0 0,0 1 0 0 0,0 0-1 0 0,1 0 1 0 0,-1 0 0 0 0,0-1 0 0 0,0 1-1 0 0,0 0 1 0 0,0 0 0 0 0,1-1 0 0 0,-1 1-1 0 0,0 0 1 0 0,0 0 0 0 0,0-1 0 0 0,0 1-1 0 0,0 0 1 0 0,0 0 0 0 0,0-1 0 0 0,0 1-1 0 0,0-1 1 0 0,0 0-646 0 0</inkml:trace>
</inkml:ink>
</file>

<file path=ppt/ink/ink9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06:22.268"/>
    </inkml:context>
    <inkml:brush xml:id="br0">
      <inkml:brushProperty name="width" value="0.05" units="cm"/>
      <inkml:brushProperty name="height" value="0.05" units="cm"/>
    </inkml:brush>
  </inkml:definitions>
  <inkml:trace contextRef="#ctx0" brushRef="#br0">1 45 3761 0 0,'1'-1'205'0'0,"0"0"0"0"0,0 0 0 0 0,0 0-1 0 0,0 0 1 0 0,0 0 0 0 0,0 0 0 0 0,0 1 0 0 0,0-1 0 0 0,0 0 0 0 0,1 1 0 0 0,-1-1 0 0 0,0 1 0 0 0,1-1 0 0 0,-1 1 0 0 0,0 0-1 0 0,1 0 1 0 0,-1-1 0 0 0,0 1 0 0 0,1 0 0 0 0,1 0 0 0 0,43-4 258 0 0,-34 4-275 0 0,168-19 262 0 0,-167 16-540 0 0,-2-4 9 0 0</inkml:trace>
</inkml:ink>
</file>

<file path=ppt/ink/ink9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06:24.577"/>
    </inkml:context>
    <inkml:brush xml:id="br0">
      <inkml:brushProperty name="width" value="0.05" units="cm"/>
      <inkml:brushProperty name="height" value="0.05" units="cm"/>
    </inkml:brush>
  </inkml:definitions>
  <inkml:trace contextRef="#ctx0" brushRef="#br0">307 41 4393 0 0,'-10'-2'486'0'0,"-13"-6"777"0"0,17-6-396 0 0,2 4 973 0 0,-13 3-1075 0 0,-18 9-777 0 0,20 3 62 0 0,0 1-1 0 0,0 0 0 0 0,0 2 1 0 0,1-1-1 0 0,1 2 1 0 0,-22 16-1 0 0,27-19-8 0 0,0 0 1 0 0,1 0-1 0 0,-1 1 0 0 0,1 1 0 0 0,1-1 0 0 0,0 1 0 0 0,0 0 0 0 0,0 0 0 0 0,1 1 0 0 0,0-1 0 0 0,1 1 0 0 0,-6 15 0 0 0,10-24-31 0 0,0 0 0 0 0,0 1 0 0 0,0-1 0 0 0,1 1 0 0 0,-1-1 0 0 0,0 1 0 0 0,0-1 0 0 0,0 1 0 0 0,0-1 0 0 0,1 0 0 0 0,-1 1 0 0 0,0-1 0 0 0,0 1 0 0 0,1-1-1 0 0,-1 0 1 0 0,0 1 0 0 0,1-1 0 0 0,-1 0 0 0 0,0 1 0 0 0,1-1 0 0 0,-1 0 0 0 0,0 0 0 0 0,1 1 0 0 0,-1-1 0 0 0,1 0 0 0 0,-1 0 0 0 0,0 0 0 0 0,1 1 0 0 0,-1-1 0 0 0,1 0 0 0 0,-1 0 0 0 0,1 0 0 0 0,0 0 0 0 0,25 4 187 0 0,-17-2-222 0 0,84 2 156 0 0,-70-4-118 0 0,-1 0-1 0 0,0 1 0 0 0,0 2 1 0 0,0 0-1 0 0,0 1 0 0 0,22 7 0 0 0,4 20 3 0 0,-23-9 2 0 0,-23-20-5 0 0,0 0-1 0 0,0 1 0 0 0,-1 0 0 0 0,1-1 0 0 0,-1 1 0 0 0,1 0 1 0 0,-1 0-1 0 0,0 0 0 0 0,0 0 0 0 0,0 0 0 0 0,-1 0 0 0 0,1 0 1 0 0,-1 0-1 0 0,0 0 0 0 0,1 0 0 0 0,-1 0 0 0 0,-1 0 0 0 0,1 0 1 0 0,0 1-1 0 0,-2 3 0 0 0,2-5 13 0 0,-1 0 0 0 0,1 0-1 0 0,-1 0 1 0 0,0-1 0 0 0,0 1 0 0 0,0 0 0 0 0,0 0 0 0 0,0 0 0 0 0,0-1 0 0 0,0 1-1 0 0,0-1 1 0 0,-1 1 0 0 0,1-1 0 0 0,-1 1 0 0 0,1-1 0 0 0,-1 0 0 0 0,-2 2 0 0 0,-13 4 95 0 0,0 0 1 0 0,-1-1 0 0 0,0-1 0 0 0,0-1 0 0 0,-1-1 0 0 0,1 0 0 0 0,-23 0 0 0 0,-29-5-101 0 0,28-5 52 0 0,-65-15-152 0 0,106 22-417 0 0,22 0-3755 0 0,-5 0 434 0 0</inkml:trace>
</inkml:ink>
</file>

<file path=ppt/ink/ink9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06:24.939"/>
    </inkml:context>
    <inkml:brush xml:id="br0">
      <inkml:brushProperty name="width" value="0.05" units="cm"/>
      <inkml:brushProperty name="height" value="0.05" units="cm"/>
    </inkml:brush>
  </inkml:definitions>
  <inkml:trace contextRef="#ctx0" brushRef="#br0">300 1 4673 0 0,'0'9'364'0'0,"-5"16"1210"0"0,-12-15-833 0 0,9-6-632 0 0,-5 5 155 0 0,-22 24 402 0 0,35-33-663 0 0,-16 17 267 0 0,12-12-99 0 0,-1 0-1 0 0,1 0 0 0 0,-1 0 1 0 0,-1-1-1 0 0,1 1 0 0 0,-9 4 1 0 0,-138 99 134 0 0,152-108-373 0 0,0 0 0 0 0,0 0 0 0 0,-1 0 0 0 0,1 1 0 0 0,0-1 0 0 0,-1 0 0 0 0,1 0 0 0 0,0 0 0 0 0,0 0 0 0 0,-1 0 0 0 0,1 0 0 0 0,0 0 0 0 0,-1 0-1 0 0,1 0 1 0 0,0 0 0 0 0,-1 0 0 0 0,1 0 0 0 0,0 0 0 0 0,-1 0 0 0 0,1 0 0 0 0,0 0 0 0 0,-1 0 0 0 0,1 0 0 0 0,0 0 0 0 0,-1 0 0 0 0,1 0 0 0 0,0-1 0 0 0,0 1 0 0 0,-1 0 0 0 0,1 0 0 0 0,0 0 0 0 0,-1-1-1 0 0,1 1 1 0 0,0 0 0 0 0,0 0 0 0 0,-1-1 0 0 0</inkml:trace>
</inkml:ink>
</file>

<file path=ppt/ink/ink9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06:25.293"/>
    </inkml:context>
    <inkml:brush xml:id="br0">
      <inkml:brushProperty name="width" value="0.05" units="cm"/>
      <inkml:brushProperty name="height" value="0.05" units="cm"/>
    </inkml:brush>
  </inkml:definitions>
  <inkml:trace contextRef="#ctx0" brushRef="#br0">0 28 3041 0 0,'7'-23'1556'0'0,"-1"19"-927"0"0,-3 7-252 0 0,-2-1 230 0 0,0-1 207 0 0,7 2-263 0 0,7 11-314 0 0,-4-4 14 0 0,6 6 62 0 0,1-2 0 0 0,1 0 0 0 0,25 14 0 0 0,-34-22-320 0 0,0-1 0 0 0,1 0-1 0 0,0-1 1 0 0,-1 0 0 0 0,1 0-1 0 0,0-1 1 0 0,1-1 0 0 0,-1 0-1 0 0,15 1 1 0 0,-18-4-169 0 0,2-1-120 0 0</inkml:trace>
</inkml:ink>
</file>

<file path=ppt/ink/ink9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06:25.657"/>
    </inkml:context>
    <inkml:brush xml:id="br0">
      <inkml:brushProperty name="width" value="0.05" units="cm"/>
      <inkml:brushProperty name="height" value="0.05" units="cm"/>
    </inkml:brush>
  </inkml:definitions>
  <inkml:trace contextRef="#ctx0" brushRef="#br0">1 37 1552 0 0,'33'-26'1622'0'0,"-31"24"-941"0"0,2-3 2933 0 0,-6 4-3066 0 0,0-1-255 0 0,9 13 32 0 0,1-1-1 0 0,0 0 1 0 0,0 0 0 0 0,1-1 0 0 0,0 0 0 0 0,18 14 0 0 0,-21-19-313 0 0,0-1-1 0 0,0 1 1 0 0,1-1 0 0 0,-1 0 0 0 0,0 0 0 0 0,10 2 0 0 0,-13-4-70 0 0,0 0-1 0 0,0 0 1 0 0,0-1-1 0 0,1 1 1 0 0,-1-1-1 0 0,0 1 1 0 0,0-1-1 0 0,0 0 1 0 0,1 0-1 0 0,-1-1 1 0 0,0 1-1 0 0,0-1 1 0 0,0 1-1 0 0,0-1 1 0 0,5-2-1 0 0,0-1-422 0 0</inkml:trace>
</inkml:ink>
</file>

<file path=ppt/ink/ink9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06:25.992"/>
    </inkml:context>
    <inkml:brush xml:id="br0">
      <inkml:brushProperty name="width" value="0.05" units="cm"/>
      <inkml:brushProperty name="height" value="0.05" units="cm"/>
    </inkml:brush>
  </inkml:definitions>
  <inkml:trace contextRef="#ctx0" brushRef="#br0">0 0 3697 0 0,'3'1'2352'0'0,"-2"1"-1203"0"0,-1 0 21 0 0,16 39-443 0 0,4 21 63 0 0,-10-19-441 0 0,-6-13-186 0 0,1 6-102 0 0,5 21 32 0 0,-1-12-3 0 0,16 46-1 0 0,-22-80-103 0 0,0-2-32 0 0,-1-1 0 0 0,1 1 0 0 0,1-1 0 0 0,-1 0 0 0 0,2 0 0 0 0,-1 0 0 0 0,7 8 0 0 0,-10-19-404 0 0,-1 2 34 0 0</inkml:trace>
</inkml:ink>
</file>

<file path=ppt/ink/ink9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06:26.524"/>
    </inkml:context>
    <inkml:brush xml:id="br0">
      <inkml:brushProperty name="width" value="0.05" units="cm"/>
      <inkml:brushProperty name="height" value="0.05" units="cm"/>
    </inkml:brush>
  </inkml:definitions>
  <inkml:trace contextRef="#ctx0" brushRef="#br0">1 176 4057 0 0,'2'1'3495'0'0,"7"2"-785"0"0,45 9-2370 0 0,-37-11-164 0 0,1 0 0 0 0,0-2 0 0 0,-1 0 0 0 0,1-1 0 0 0,22-5 0 0 0,7-1-18 0 0,505-55 574 0 0,-204 5-448 0 0,-35 5-691 0 0,-306 55-624 0 0,-8-2 503 0 0</inkml:trace>
</inkml:ink>
</file>

<file path=ppt/ink/ink9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06:27.310"/>
    </inkml:context>
    <inkml:brush xml:id="br0">
      <inkml:brushProperty name="width" value="0.05" units="cm"/>
      <inkml:brushProperty name="height" value="0.05" units="cm"/>
    </inkml:brush>
  </inkml:definitions>
  <inkml:trace contextRef="#ctx0" brushRef="#br0">289 1 4521 0 0,'-12'12'4606'0'0,"-30"17"-4753"0"0,24-17 350 0 0,-11 9-111 0 0,22-17-69 0 0,1 0 1 0 0,0 1 0 0 0,0-1 0 0 0,0 2-1 0 0,0-1 1 0 0,1 0 0 0 0,-9 13 0 0 0,13-18 228 0 0,33 3-39 0 0,-8-3-117 0 0,45-7-1 0 0,24-1 18 0 0,-88 7-110 0 0,0 2 0 0 0,1-1 0 0 0,-1 0 0 0 0,0 1 0 0 0,0 0 0 0 0,1 0 0 0 0,-1 1 0 0 0,0-1 0 0 0,0 1 0 0 0,0 0 0 0 0,0 1 0 0 0,-1-1 0 0 0,1 1 0 0 0,-1 0 0 0 0,1 0 0 0 0,-1 0 0 0 0,0 1 0 0 0,0-1 0 0 0,0 1 0 0 0,-1 0 0 0 0,0 0 0 0 0,5 7 0 0 0,-6-6 16 0 0,1 0-1 0 0,-1 0 1 0 0,0 1-1 0 0,0-1 1 0 0,-1 1-1 0 0,0 0 1 0 0,0-1-1 0 0,0 1 1 0 0,-1 0-1 0 0,1 0 1 0 0,-1 0-1 0 0,-1-1 1 0 0,1 1-1 0 0,-1 0 1 0 0,0 0-1 0 0,0-1 1 0 0,-1 1-1 0 0,0-1 1 0 0,0 1-1 0 0,-4 7 1 0 0,1-5 39 0 0,0 0 1 0 0,-1 0-1 0 0,0-1 1 0 0,0 0-1 0 0,-1 0 1 0 0,0 0-1 0 0,0-1 1 0 0,0 0-1 0 0,-1 0 1 0 0,0-1-1 0 0,0 0 1 0 0,0-1-1 0 0,-1 1 1 0 0,1-2-1 0 0,-1 1 1 0 0,-18 4-1 0 0,0-1 22 0 0,-1-1-1 0 0,1-2 0 0 0,-1 0 0 0 0,-43-1 1 0 0,67-3-64 0 0,-12 1 63 0 0,1-1 0 0 0,-1-1-1 0 0,1-1 1 0 0,0 0 0 0 0,-28-7 0 0 0,37 5 231 0 0,-1-4-1223 0 0,7 8 860 0 0,0-1 1 0 0,0 1-1 0 0,0 0 0 0 0,0-1 1 0 0,0 1-1 0 0,0 0 1 0 0,0-1-1 0 0,0 1 1 0 0,1 0-1 0 0,-1-1 0 0 0,0 1 1 0 0,0-1-1 0 0,0 1 1 0 0,0 0-1 0 0,1-1 1 0 0,-1 1-1 0 0,0 0 0 0 0,0 0 1 0 0,1-1-1 0 0,-1 1 1 0 0,0 0-1 0 0,0 0 1 0 0,1-1-1 0 0,-1 1 1 0 0,0 0-1 0 0,1 0 0 0 0,-1 0 1 0 0,0-1-1 0 0,1 1 1 0 0,-1 0-1 0 0,0 0 1 0 0,1 0-1 0 0,-1 0 0 0 0,1 0 1 0 0,18-8-859 0 0</inkml:trace>
</inkml:ink>
</file>

<file path=ppt/ink/ink9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6T00:06:27.694"/>
    </inkml:context>
    <inkml:brush xml:id="br0">
      <inkml:brushProperty name="width" value="0.05" units="cm"/>
      <inkml:brushProperty name="height" value="0.05" units="cm"/>
    </inkml:brush>
  </inkml:definitions>
  <inkml:trace contextRef="#ctx0" brushRef="#br0">193 1 3993 0 0,'0'0'111'0'0,"0"0"1"0"0,1 0-1 0 0,-1 1 0 0 0,0-1 1 0 0,1 0-1 0 0,-1 1 0 0 0,0-1 1 0 0,1 0-1 0 0,-1 1 0 0 0,0-1 1 0 0,0 0-1 0 0,1 1 0 0 0,-1-1 1 0 0,0 1-1 0 0,0-1 0 0 0,0 0 1 0 0,0 1-1 0 0,1-1 0 0 0,-1 1 1 0 0,0-1-1 0 0,0 1 0 0 0,0-1 1 0 0,0 1-1 0 0,0-1 0 0 0,0 0 1 0 0,0 1-1 0 0,0-1 0 0 0,0 1 1 0 0,0-1-1 0 0,-1 1 0 0 0,1 0 1 0 0,-11 18 1210 0 0,-28 20-1454 0 0,28-28 485 0 0,-28 37 200 0 0,-1 23 235 0 0,8-12-476 0 0,19-43-113 0 0,1-6-1249 0 0,12-11 583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254526D-8131-41E8-BA24-CE8AAA0063D8}" type="datetimeFigureOut">
              <a:rPr lang="en-US" smtClean="0"/>
              <a:pPr/>
              <a:t>2/20/2022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C7406AF-9E8D-47EA-9A2E-1CC8D5DEC0EE}" type="slidenum">
              <a:rPr lang="en-US" smtClean="0"/>
              <a:pPr/>
              <a:t>‹#›</a:t>
            </a:fld>
            <a:endParaRPr lang="en-US"/>
          </a:p>
        </p:txBody>
      </p:sp>
    </p:spTree>
    <p:extLst>
      <p:ext uri="{BB962C8B-B14F-4D97-AF65-F5344CB8AC3E}">
        <p14:creationId xmlns:p14="http://schemas.microsoft.com/office/powerpoint/2010/main" val="2685092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C7406AF-9E8D-47EA-9A2E-1CC8D5DEC0EE}" type="slidenum">
              <a:rPr lang="en-US" smtClean="0"/>
              <a:pPr/>
              <a:t>1</a:t>
            </a:fld>
            <a:endParaRPr lang="en-US"/>
          </a:p>
        </p:txBody>
      </p:sp>
    </p:spTree>
    <p:extLst>
      <p:ext uri="{BB962C8B-B14F-4D97-AF65-F5344CB8AC3E}">
        <p14:creationId xmlns:p14="http://schemas.microsoft.com/office/powerpoint/2010/main" val="7596010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CC7406AF-9E8D-47EA-9A2E-1CC8D5DEC0EE}" type="slidenum">
              <a:rPr lang="en-US" smtClean="0"/>
              <a:pPr/>
              <a:t>11</a:t>
            </a:fld>
            <a:endParaRPr lang="en-US"/>
          </a:p>
        </p:txBody>
      </p:sp>
    </p:spTree>
    <p:extLst>
      <p:ext uri="{BB962C8B-B14F-4D97-AF65-F5344CB8AC3E}">
        <p14:creationId xmlns:p14="http://schemas.microsoft.com/office/powerpoint/2010/main" val="38769890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C7406AF-9E8D-47EA-9A2E-1CC8D5DEC0EE}" type="slidenum">
              <a:rPr lang="en-US" smtClean="0"/>
              <a:pPr/>
              <a:t>12</a:t>
            </a:fld>
            <a:endParaRPr lang="en-US"/>
          </a:p>
        </p:txBody>
      </p:sp>
    </p:spTree>
    <p:extLst>
      <p:ext uri="{BB962C8B-B14F-4D97-AF65-F5344CB8AC3E}">
        <p14:creationId xmlns:p14="http://schemas.microsoft.com/office/powerpoint/2010/main" val="979277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C7406AF-9E8D-47EA-9A2E-1CC8D5DEC0EE}" type="slidenum">
              <a:rPr lang="en-US" smtClean="0"/>
              <a:pPr/>
              <a:t>13</a:t>
            </a:fld>
            <a:endParaRPr lang="en-US"/>
          </a:p>
        </p:txBody>
      </p:sp>
    </p:spTree>
    <p:extLst>
      <p:ext uri="{BB962C8B-B14F-4D97-AF65-F5344CB8AC3E}">
        <p14:creationId xmlns:p14="http://schemas.microsoft.com/office/powerpoint/2010/main" val="20108690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C7406AF-9E8D-47EA-9A2E-1CC8D5DEC0EE}" type="slidenum">
              <a:rPr lang="en-US" smtClean="0"/>
              <a:pPr/>
              <a:t>14</a:t>
            </a:fld>
            <a:endParaRPr lang="en-US"/>
          </a:p>
        </p:txBody>
      </p:sp>
    </p:spTree>
    <p:extLst>
      <p:ext uri="{BB962C8B-B14F-4D97-AF65-F5344CB8AC3E}">
        <p14:creationId xmlns:p14="http://schemas.microsoft.com/office/powerpoint/2010/main" val="3912462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C7406AF-9E8D-47EA-9A2E-1CC8D5DEC0EE}" type="slidenum">
              <a:rPr lang="en-US" smtClean="0"/>
              <a:pPr/>
              <a:t>16</a:t>
            </a:fld>
            <a:endParaRPr lang="en-US"/>
          </a:p>
        </p:txBody>
      </p:sp>
    </p:spTree>
    <p:extLst>
      <p:ext uri="{BB962C8B-B14F-4D97-AF65-F5344CB8AC3E}">
        <p14:creationId xmlns:p14="http://schemas.microsoft.com/office/powerpoint/2010/main" val="39176414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CC7406AF-9E8D-47EA-9A2E-1CC8D5DEC0EE}" type="slidenum">
              <a:rPr lang="en-US" smtClean="0"/>
              <a:pPr/>
              <a:t>17</a:t>
            </a:fld>
            <a:endParaRPr lang="en-US"/>
          </a:p>
        </p:txBody>
      </p:sp>
    </p:spTree>
    <p:extLst>
      <p:ext uri="{BB962C8B-B14F-4D97-AF65-F5344CB8AC3E}">
        <p14:creationId xmlns:p14="http://schemas.microsoft.com/office/powerpoint/2010/main" val="47012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CC7406AF-9E8D-47EA-9A2E-1CC8D5DEC0EE}" type="slidenum">
              <a:rPr lang="en-US" smtClean="0"/>
              <a:pPr/>
              <a:t>18</a:t>
            </a:fld>
            <a:endParaRPr lang="en-US"/>
          </a:p>
        </p:txBody>
      </p:sp>
    </p:spTree>
    <p:extLst>
      <p:ext uri="{BB962C8B-B14F-4D97-AF65-F5344CB8AC3E}">
        <p14:creationId xmlns:p14="http://schemas.microsoft.com/office/powerpoint/2010/main" val="16600184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C7406AF-9E8D-47EA-9A2E-1CC8D5DEC0EE}" type="slidenum">
              <a:rPr lang="en-US" smtClean="0"/>
              <a:pPr/>
              <a:t>19</a:t>
            </a:fld>
            <a:endParaRPr lang="en-US"/>
          </a:p>
        </p:txBody>
      </p:sp>
    </p:spTree>
    <p:extLst>
      <p:ext uri="{BB962C8B-B14F-4D97-AF65-F5344CB8AC3E}">
        <p14:creationId xmlns:p14="http://schemas.microsoft.com/office/powerpoint/2010/main" val="16728907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C7406AF-9E8D-47EA-9A2E-1CC8D5DEC0EE}" type="slidenum">
              <a:rPr lang="en-US" smtClean="0"/>
              <a:pPr/>
              <a:t>21</a:t>
            </a:fld>
            <a:endParaRPr lang="en-US"/>
          </a:p>
        </p:txBody>
      </p:sp>
    </p:spTree>
    <p:extLst>
      <p:ext uri="{BB962C8B-B14F-4D97-AF65-F5344CB8AC3E}">
        <p14:creationId xmlns:p14="http://schemas.microsoft.com/office/powerpoint/2010/main" val="12558906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031FD6E7-8847-4B15-9935-DD6CC7B8CC99}" type="slidenum">
              <a:rPr lang="en-US" smtClean="0"/>
              <a:pPr/>
              <a:t>22</a:t>
            </a:fld>
            <a:endParaRPr lang="en-US"/>
          </a:p>
        </p:txBody>
      </p:sp>
    </p:spTree>
    <p:extLst>
      <p:ext uri="{BB962C8B-B14F-4D97-AF65-F5344CB8AC3E}">
        <p14:creationId xmlns:p14="http://schemas.microsoft.com/office/powerpoint/2010/main" val="16353687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C7406AF-9E8D-47EA-9A2E-1CC8D5DEC0EE}" type="slidenum">
              <a:rPr lang="en-US" smtClean="0"/>
              <a:pPr/>
              <a:t>3</a:t>
            </a:fld>
            <a:endParaRPr lang="en-US"/>
          </a:p>
        </p:txBody>
      </p:sp>
    </p:spTree>
    <p:extLst>
      <p:ext uri="{BB962C8B-B14F-4D97-AF65-F5344CB8AC3E}">
        <p14:creationId xmlns:p14="http://schemas.microsoft.com/office/powerpoint/2010/main" val="158800942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031FD6E7-8847-4B15-9935-DD6CC7B8CC99}" type="slidenum">
              <a:rPr lang="en-US" smtClean="0"/>
              <a:pPr/>
              <a:t>23</a:t>
            </a:fld>
            <a:endParaRPr lang="en-US"/>
          </a:p>
        </p:txBody>
      </p:sp>
    </p:spTree>
    <p:extLst>
      <p:ext uri="{BB962C8B-B14F-4D97-AF65-F5344CB8AC3E}">
        <p14:creationId xmlns:p14="http://schemas.microsoft.com/office/powerpoint/2010/main" val="19005442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031FD6E7-8847-4B15-9935-DD6CC7B8CC99}" type="slidenum">
              <a:rPr lang="en-US" smtClean="0"/>
              <a:pPr/>
              <a:t>24</a:t>
            </a:fld>
            <a:endParaRPr lang="en-US"/>
          </a:p>
        </p:txBody>
      </p:sp>
    </p:spTree>
    <p:extLst>
      <p:ext uri="{BB962C8B-B14F-4D97-AF65-F5344CB8AC3E}">
        <p14:creationId xmlns:p14="http://schemas.microsoft.com/office/powerpoint/2010/main" val="9980066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031FD6E7-8847-4B15-9935-DD6CC7B8CC99}" type="slidenum">
              <a:rPr lang="en-US" smtClean="0"/>
              <a:pPr/>
              <a:t>30</a:t>
            </a:fld>
            <a:endParaRPr lang="en-US"/>
          </a:p>
        </p:txBody>
      </p:sp>
    </p:spTree>
    <p:extLst>
      <p:ext uri="{BB962C8B-B14F-4D97-AF65-F5344CB8AC3E}">
        <p14:creationId xmlns:p14="http://schemas.microsoft.com/office/powerpoint/2010/main" val="19207608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031FD6E7-8847-4B15-9935-DD6CC7B8CC99}" type="slidenum">
              <a:rPr lang="en-US" smtClean="0"/>
              <a:pPr/>
              <a:t>32</a:t>
            </a:fld>
            <a:endParaRPr lang="en-US"/>
          </a:p>
        </p:txBody>
      </p:sp>
    </p:spTree>
    <p:extLst>
      <p:ext uri="{BB962C8B-B14F-4D97-AF65-F5344CB8AC3E}">
        <p14:creationId xmlns:p14="http://schemas.microsoft.com/office/powerpoint/2010/main" val="185884578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C7406AF-9E8D-47EA-9A2E-1CC8D5DEC0EE}" type="slidenum">
              <a:rPr lang="en-US" smtClean="0"/>
              <a:pPr/>
              <a:t>35</a:t>
            </a:fld>
            <a:endParaRPr lang="en-US"/>
          </a:p>
        </p:txBody>
      </p:sp>
    </p:spTree>
    <p:extLst>
      <p:ext uri="{BB962C8B-B14F-4D97-AF65-F5344CB8AC3E}">
        <p14:creationId xmlns:p14="http://schemas.microsoft.com/office/powerpoint/2010/main" val="50454155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031FD6E7-8847-4B15-9935-DD6CC7B8CC99}" type="slidenum">
              <a:rPr lang="en-US" smtClean="0"/>
              <a:pPr/>
              <a:t>36</a:t>
            </a:fld>
            <a:endParaRPr lang="en-US"/>
          </a:p>
        </p:txBody>
      </p:sp>
    </p:spTree>
    <p:extLst>
      <p:ext uri="{BB962C8B-B14F-4D97-AF65-F5344CB8AC3E}">
        <p14:creationId xmlns:p14="http://schemas.microsoft.com/office/powerpoint/2010/main" val="12547719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031FD6E7-8847-4B15-9935-DD6CC7B8CC99}" type="slidenum">
              <a:rPr lang="en-US" smtClean="0"/>
              <a:pPr/>
              <a:t>37</a:t>
            </a:fld>
            <a:endParaRPr lang="en-US"/>
          </a:p>
        </p:txBody>
      </p:sp>
    </p:spTree>
    <p:extLst>
      <p:ext uri="{BB962C8B-B14F-4D97-AF65-F5344CB8AC3E}">
        <p14:creationId xmlns:p14="http://schemas.microsoft.com/office/powerpoint/2010/main" val="75204486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031FD6E7-8847-4B15-9935-DD6CC7B8CC99}" type="slidenum">
              <a:rPr lang="en-US" smtClean="0"/>
              <a:pPr/>
              <a:t>38</a:t>
            </a:fld>
            <a:endParaRPr lang="en-US"/>
          </a:p>
        </p:txBody>
      </p:sp>
    </p:spTree>
    <p:extLst>
      <p:ext uri="{BB962C8B-B14F-4D97-AF65-F5344CB8AC3E}">
        <p14:creationId xmlns:p14="http://schemas.microsoft.com/office/powerpoint/2010/main" val="100682004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031FD6E7-8847-4B15-9935-DD6CC7B8CC99}" type="slidenum">
              <a:rPr lang="en-US" smtClean="0"/>
              <a:pPr/>
              <a:t>40</a:t>
            </a:fld>
            <a:endParaRPr lang="en-US"/>
          </a:p>
        </p:txBody>
      </p:sp>
    </p:spTree>
    <p:extLst>
      <p:ext uri="{BB962C8B-B14F-4D97-AF65-F5344CB8AC3E}">
        <p14:creationId xmlns:p14="http://schemas.microsoft.com/office/powerpoint/2010/main" val="53977420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C7406AF-9E8D-47EA-9A2E-1CC8D5DEC0EE}" type="slidenum">
              <a:rPr lang="en-US" smtClean="0"/>
              <a:pPr/>
              <a:t>43</a:t>
            </a:fld>
            <a:endParaRPr lang="en-US"/>
          </a:p>
        </p:txBody>
      </p:sp>
    </p:spTree>
    <p:extLst>
      <p:ext uri="{BB962C8B-B14F-4D97-AF65-F5344CB8AC3E}">
        <p14:creationId xmlns:p14="http://schemas.microsoft.com/office/powerpoint/2010/main" val="38420662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CC7406AF-9E8D-47EA-9A2E-1CC8D5DEC0EE}" type="slidenum">
              <a:rPr lang="en-US" smtClean="0"/>
              <a:pPr/>
              <a:t>4</a:t>
            </a:fld>
            <a:endParaRPr lang="en-US"/>
          </a:p>
        </p:txBody>
      </p:sp>
    </p:spTree>
    <p:extLst>
      <p:ext uri="{BB962C8B-B14F-4D97-AF65-F5344CB8AC3E}">
        <p14:creationId xmlns:p14="http://schemas.microsoft.com/office/powerpoint/2010/main" val="342086517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C7406AF-9E8D-47EA-9A2E-1CC8D5DEC0EE}" type="slidenum">
              <a:rPr lang="en-US" smtClean="0"/>
              <a:pPr/>
              <a:t>46</a:t>
            </a:fld>
            <a:endParaRPr lang="en-US"/>
          </a:p>
        </p:txBody>
      </p:sp>
    </p:spTree>
    <p:extLst>
      <p:ext uri="{BB962C8B-B14F-4D97-AF65-F5344CB8AC3E}">
        <p14:creationId xmlns:p14="http://schemas.microsoft.com/office/powerpoint/2010/main" val="248261296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C7406AF-9E8D-47EA-9A2E-1CC8D5DEC0EE}" type="slidenum">
              <a:rPr lang="en-US" smtClean="0"/>
              <a:pPr/>
              <a:t>47</a:t>
            </a:fld>
            <a:endParaRPr lang="en-US"/>
          </a:p>
        </p:txBody>
      </p:sp>
    </p:spTree>
    <p:extLst>
      <p:ext uri="{BB962C8B-B14F-4D97-AF65-F5344CB8AC3E}">
        <p14:creationId xmlns:p14="http://schemas.microsoft.com/office/powerpoint/2010/main" val="141755153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C7406AF-9E8D-47EA-9A2E-1CC8D5DEC0EE}" type="slidenum">
              <a:rPr lang="en-US" smtClean="0"/>
              <a:pPr/>
              <a:t>49</a:t>
            </a:fld>
            <a:endParaRPr lang="en-US"/>
          </a:p>
        </p:txBody>
      </p:sp>
    </p:spTree>
    <p:extLst>
      <p:ext uri="{BB962C8B-B14F-4D97-AF65-F5344CB8AC3E}">
        <p14:creationId xmlns:p14="http://schemas.microsoft.com/office/powerpoint/2010/main" val="161293415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C7406AF-9E8D-47EA-9A2E-1CC8D5DEC0EE}" type="slidenum">
              <a:rPr lang="en-US" smtClean="0"/>
              <a:pPr/>
              <a:t>50</a:t>
            </a:fld>
            <a:endParaRPr lang="en-US"/>
          </a:p>
        </p:txBody>
      </p:sp>
    </p:spTree>
    <p:extLst>
      <p:ext uri="{BB962C8B-B14F-4D97-AF65-F5344CB8AC3E}">
        <p14:creationId xmlns:p14="http://schemas.microsoft.com/office/powerpoint/2010/main" val="8174533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C7406AF-9E8D-47EA-9A2E-1CC8D5DEC0EE}" type="slidenum">
              <a:rPr lang="en-US" smtClean="0"/>
              <a:pPr/>
              <a:t>52</a:t>
            </a:fld>
            <a:endParaRPr lang="en-US"/>
          </a:p>
        </p:txBody>
      </p:sp>
    </p:spTree>
    <p:extLst>
      <p:ext uri="{BB962C8B-B14F-4D97-AF65-F5344CB8AC3E}">
        <p14:creationId xmlns:p14="http://schemas.microsoft.com/office/powerpoint/2010/main" val="47554499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C7406AF-9E8D-47EA-9A2E-1CC8D5DEC0EE}" type="slidenum">
              <a:rPr lang="en-US" smtClean="0"/>
              <a:pPr/>
              <a:t>59</a:t>
            </a:fld>
            <a:endParaRPr lang="en-US"/>
          </a:p>
        </p:txBody>
      </p:sp>
    </p:spTree>
    <p:extLst>
      <p:ext uri="{BB962C8B-B14F-4D97-AF65-F5344CB8AC3E}">
        <p14:creationId xmlns:p14="http://schemas.microsoft.com/office/powerpoint/2010/main" val="403380947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C7406AF-9E8D-47EA-9A2E-1CC8D5DEC0EE}" type="slidenum">
              <a:rPr lang="en-US" smtClean="0"/>
              <a:pPr/>
              <a:t>60</a:t>
            </a:fld>
            <a:endParaRPr lang="en-US"/>
          </a:p>
        </p:txBody>
      </p:sp>
    </p:spTree>
    <p:extLst>
      <p:ext uri="{BB962C8B-B14F-4D97-AF65-F5344CB8AC3E}">
        <p14:creationId xmlns:p14="http://schemas.microsoft.com/office/powerpoint/2010/main" val="190173539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C7406AF-9E8D-47EA-9A2E-1CC8D5DEC0EE}" type="slidenum">
              <a:rPr lang="en-US" smtClean="0"/>
              <a:pPr/>
              <a:t>61</a:t>
            </a:fld>
            <a:endParaRPr lang="en-US"/>
          </a:p>
        </p:txBody>
      </p:sp>
    </p:spTree>
    <p:extLst>
      <p:ext uri="{BB962C8B-B14F-4D97-AF65-F5344CB8AC3E}">
        <p14:creationId xmlns:p14="http://schemas.microsoft.com/office/powerpoint/2010/main" val="414471527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C7406AF-9E8D-47EA-9A2E-1CC8D5DEC0EE}" type="slidenum">
              <a:rPr lang="en-US" smtClean="0"/>
              <a:pPr/>
              <a:t>62</a:t>
            </a:fld>
            <a:endParaRPr lang="en-US"/>
          </a:p>
        </p:txBody>
      </p:sp>
    </p:spTree>
    <p:extLst>
      <p:ext uri="{BB962C8B-B14F-4D97-AF65-F5344CB8AC3E}">
        <p14:creationId xmlns:p14="http://schemas.microsoft.com/office/powerpoint/2010/main" val="29079937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C7406AF-9E8D-47EA-9A2E-1CC8D5DEC0EE}" type="slidenum">
              <a:rPr lang="en-US" smtClean="0"/>
              <a:pPr/>
              <a:t>63</a:t>
            </a:fld>
            <a:endParaRPr lang="en-US"/>
          </a:p>
        </p:txBody>
      </p:sp>
    </p:spTree>
    <p:extLst>
      <p:ext uri="{BB962C8B-B14F-4D97-AF65-F5344CB8AC3E}">
        <p14:creationId xmlns:p14="http://schemas.microsoft.com/office/powerpoint/2010/main" val="874664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C7406AF-9E8D-47EA-9A2E-1CC8D5DEC0EE}" type="slidenum">
              <a:rPr lang="en-US" smtClean="0"/>
              <a:pPr/>
              <a:t>5</a:t>
            </a:fld>
            <a:endParaRPr lang="en-US"/>
          </a:p>
        </p:txBody>
      </p:sp>
    </p:spTree>
    <p:extLst>
      <p:ext uri="{BB962C8B-B14F-4D97-AF65-F5344CB8AC3E}">
        <p14:creationId xmlns:p14="http://schemas.microsoft.com/office/powerpoint/2010/main" val="151543075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C7406AF-9E8D-47EA-9A2E-1CC8D5DEC0EE}" type="slidenum">
              <a:rPr lang="en-US" smtClean="0"/>
              <a:pPr/>
              <a:t>64</a:t>
            </a:fld>
            <a:endParaRPr lang="en-US"/>
          </a:p>
        </p:txBody>
      </p:sp>
    </p:spTree>
    <p:extLst>
      <p:ext uri="{BB962C8B-B14F-4D97-AF65-F5344CB8AC3E}">
        <p14:creationId xmlns:p14="http://schemas.microsoft.com/office/powerpoint/2010/main" val="287211705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C7406AF-9E8D-47EA-9A2E-1CC8D5DEC0EE}" type="slidenum">
              <a:rPr lang="en-US" smtClean="0"/>
              <a:pPr/>
              <a:t>65</a:t>
            </a:fld>
            <a:endParaRPr lang="en-US"/>
          </a:p>
        </p:txBody>
      </p:sp>
    </p:spTree>
    <p:extLst>
      <p:ext uri="{BB962C8B-B14F-4D97-AF65-F5344CB8AC3E}">
        <p14:creationId xmlns:p14="http://schemas.microsoft.com/office/powerpoint/2010/main" val="421728053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C7406AF-9E8D-47EA-9A2E-1CC8D5DEC0EE}" type="slidenum">
              <a:rPr lang="en-US" smtClean="0"/>
              <a:pPr/>
              <a:t>68</a:t>
            </a:fld>
            <a:endParaRPr lang="en-US"/>
          </a:p>
        </p:txBody>
      </p:sp>
    </p:spTree>
    <p:extLst>
      <p:ext uri="{BB962C8B-B14F-4D97-AF65-F5344CB8AC3E}">
        <p14:creationId xmlns:p14="http://schemas.microsoft.com/office/powerpoint/2010/main" val="404042509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C7406AF-9E8D-47EA-9A2E-1CC8D5DEC0EE}" type="slidenum">
              <a:rPr lang="en-US" smtClean="0"/>
              <a:pPr/>
              <a:t>69</a:t>
            </a:fld>
            <a:endParaRPr lang="en-US"/>
          </a:p>
        </p:txBody>
      </p:sp>
    </p:spTree>
    <p:extLst>
      <p:ext uri="{BB962C8B-B14F-4D97-AF65-F5344CB8AC3E}">
        <p14:creationId xmlns:p14="http://schemas.microsoft.com/office/powerpoint/2010/main" val="73310592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C7406AF-9E8D-47EA-9A2E-1CC8D5DEC0EE}" type="slidenum">
              <a:rPr lang="en-US" smtClean="0"/>
              <a:pPr/>
              <a:t>70</a:t>
            </a:fld>
            <a:endParaRPr lang="en-US"/>
          </a:p>
        </p:txBody>
      </p:sp>
    </p:spTree>
    <p:extLst>
      <p:ext uri="{BB962C8B-B14F-4D97-AF65-F5344CB8AC3E}">
        <p14:creationId xmlns:p14="http://schemas.microsoft.com/office/powerpoint/2010/main" val="261761096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C7406AF-9E8D-47EA-9A2E-1CC8D5DEC0EE}" type="slidenum">
              <a:rPr lang="en-US" smtClean="0"/>
              <a:pPr/>
              <a:t>72</a:t>
            </a:fld>
            <a:endParaRPr lang="en-US"/>
          </a:p>
        </p:txBody>
      </p:sp>
    </p:spTree>
    <p:extLst>
      <p:ext uri="{BB962C8B-B14F-4D97-AF65-F5344CB8AC3E}">
        <p14:creationId xmlns:p14="http://schemas.microsoft.com/office/powerpoint/2010/main" val="423283116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C7406AF-9E8D-47EA-9A2E-1CC8D5DEC0EE}" type="slidenum">
              <a:rPr lang="en-US" smtClean="0"/>
              <a:pPr/>
              <a:t>73</a:t>
            </a:fld>
            <a:endParaRPr lang="en-US"/>
          </a:p>
        </p:txBody>
      </p:sp>
    </p:spTree>
    <p:extLst>
      <p:ext uri="{BB962C8B-B14F-4D97-AF65-F5344CB8AC3E}">
        <p14:creationId xmlns:p14="http://schemas.microsoft.com/office/powerpoint/2010/main" val="243972696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C7406AF-9E8D-47EA-9A2E-1CC8D5DEC0EE}" type="slidenum">
              <a:rPr lang="en-US" smtClean="0"/>
              <a:pPr/>
              <a:t>74</a:t>
            </a:fld>
            <a:endParaRPr lang="en-US"/>
          </a:p>
        </p:txBody>
      </p:sp>
    </p:spTree>
    <p:extLst>
      <p:ext uri="{BB962C8B-B14F-4D97-AF65-F5344CB8AC3E}">
        <p14:creationId xmlns:p14="http://schemas.microsoft.com/office/powerpoint/2010/main" val="39056594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C7406AF-9E8D-47EA-9A2E-1CC8D5DEC0EE}" type="slidenum">
              <a:rPr lang="en-US" smtClean="0"/>
              <a:pPr/>
              <a:t>75</a:t>
            </a:fld>
            <a:endParaRPr lang="en-US"/>
          </a:p>
        </p:txBody>
      </p:sp>
    </p:spTree>
    <p:extLst>
      <p:ext uri="{BB962C8B-B14F-4D97-AF65-F5344CB8AC3E}">
        <p14:creationId xmlns:p14="http://schemas.microsoft.com/office/powerpoint/2010/main" val="276953803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C7406AF-9E8D-47EA-9A2E-1CC8D5DEC0EE}" type="slidenum">
              <a:rPr lang="en-US" smtClean="0"/>
              <a:pPr/>
              <a:t>76</a:t>
            </a:fld>
            <a:endParaRPr lang="en-US"/>
          </a:p>
        </p:txBody>
      </p:sp>
    </p:spTree>
    <p:extLst>
      <p:ext uri="{BB962C8B-B14F-4D97-AF65-F5344CB8AC3E}">
        <p14:creationId xmlns:p14="http://schemas.microsoft.com/office/powerpoint/2010/main" val="6990435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C7406AF-9E8D-47EA-9A2E-1CC8D5DEC0EE}" type="slidenum">
              <a:rPr lang="en-US" smtClean="0"/>
              <a:pPr/>
              <a:t>6</a:t>
            </a:fld>
            <a:endParaRPr lang="en-US"/>
          </a:p>
        </p:txBody>
      </p:sp>
    </p:spTree>
    <p:extLst>
      <p:ext uri="{BB962C8B-B14F-4D97-AF65-F5344CB8AC3E}">
        <p14:creationId xmlns:p14="http://schemas.microsoft.com/office/powerpoint/2010/main" val="54751700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C7406AF-9E8D-47EA-9A2E-1CC8D5DEC0EE}" type="slidenum">
              <a:rPr lang="en-US" smtClean="0"/>
              <a:pPr/>
              <a:t>78</a:t>
            </a:fld>
            <a:endParaRPr lang="en-US"/>
          </a:p>
        </p:txBody>
      </p:sp>
    </p:spTree>
    <p:extLst>
      <p:ext uri="{BB962C8B-B14F-4D97-AF65-F5344CB8AC3E}">
        <p14:creationId xmlns:p14="http://schemas.microsoft.com/office/powerpoint/2010/main" val="310352529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C7406AF-9E8D-47EA-9A2E-1CC8D5DEC0EE}" type="slidenum">
              <a:rPr lang="en-US" smtClean="0"/>
              <a:pPr/>
              <a:t>79</a:t>
            </a:fld>
            <a:endParaRPr lang="en-US"/>
          </a:p>
        </p:txBody>
      </p:sp>
    </p:spTree>
    <p:extLst>
      <p:ext uri="{BB962C8B-B14F-4D97-AF65-F5344CB8AC3E}">
        <p14:creationId xmlns:p14="http://schemas.microsoft.com/office/powerpoint/2010/main" val="153069362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C7406AF-9E8D-47EA-9A2E-1CC8D5DEC0EE}" type="slidenum">
              <a:rPr lang="en-US" smtClean="0"/>
              <a:pPr/>
              <a:t>80</a:t>
            </a:fld>
            <a:endParaRPr lang="en-US"/>
          </a:p>
        </p:txBody>
      </p:sp>
    </p:spTree>
    <p:extLst>
      <p:ext uri="{BB962C8B-B14F-4D97-AF65-F5344CB8AC3E}">
        <p14:creationId xmlns:p14="http://schemas.microsoft.com/office/powerpoint/2010/main" val="32488224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C7406AF-9E8D-47EA-9A2E-1CC8D5DEC0EE}" type="slidenum">
              <a:rPr lang="en-US" smtClean="0"/>
              <a:pPr/>
              <a:t>81</a:t>
            </a:fld>
            <a:endParaRPr lang="en-US"/>
          </a:p>
        </p:txBody>
      </p:sp>
    </p:spTree>
    <p:extLst>
      <p:ext uri="{BB962C8B-B14F-4D97-AF65-F5344CB8AC3E}">
        <p14:creationId xmlns:p14="http://schemas.microsoft.com/office/powerpoint/2010/main" val="192327366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C7406AF-9E8D-47EA-9A2E-1CC8D5DEC0EE}" type="slidenum">
              <a:rPr lang="en-US" smtClean="0"/>
              <a:pPr/>
              <a:t>82</a:t>
            </a:fld>
            <a:endParaRPr lang="en-US"/>
          </a:p>
        </p:txBody>
      </p:sp>
    </p:spTree>
    <p:extLst>
      <p:ext uri="{BB962C8B-B14F-4D97-AF65-F5344CB8AC3E}">
        <p14:creationId xmlns:p14="http://schemas.microsoft.com/office/powerpoint/2010/main" val="414608971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C7406AF-9E8D-47EA-9A2E-1CC8D5DEC0EE}" type="slidenum">
              <a:rPr lang="en-US" smtClean="0"/>
              <a:pPr/>
              <a:t>83</a:t>
            </a:fld>
            <a:endParaRPr lang="en-US"/>
          </a:p>
        </p:txBody>
      </p:sp>
    </p:spTree>
    <p:extLst>
      <p:ext uri="{BB962C8B-B14F-4D97-AF65-F5344CB8AC3E}">
        <p14:creationId xmlns:p14="http://schemas.microsoft.com/office/powerpoint/2010/main" val="317446641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C7406AF-9E8D-47EA-9A2E-1CC8D5DEC0EE}" type="slidenum">
              <a:rPr lang="en-US" smtClean="0"/>
              <a:pPr/>
              <a:t>86</a:t>
            </a:fld>
            <a:endParaRPr lang="en-US"/>
          </a:p>
        </p:txBody>
      </p:sp>
    </p:spTree>
    <p:extLst>
      <p:ext uri="{BB962C8B-B14F-4D97-AF65-F5344CB8AC3E}">
        <p14:creationId xmlns:p14="http://schemas.microsoft.com/office/powerpoint/2010/main" val="238221120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39939" name="Rectangle 3"/>
          <p:cNvSpPr>
            <a:spLocks noGrp="1" noChangeArrowheads="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ea typeface="ＭＳ Ｐゴシック" pitchFamily="-65" charset="-128"/>
            </a:endParaRPr>
          </a:p>
        </p:txBody>
      </p:sp>
    </p:spTree>
    <p:extLst>
      <p:ext uri="{BB962C8B-B14F-4D97-AF65-F5344CB8AC3E}">
        <p14:creationId xmlns:p14="http://schemas.microsoft.com/office/powerpoint/2010/main" val="414804763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C7406AF-9E8D-47EA-9A2E-1CC8D5DEC0EE}" type="slidenum">
              <a:rPr lang="en-US" smtClean="0"/>
              <a:pPr/>
              <a:t>88</a:t>
            </a:fld>
            <a:endParaRPr lang="en-US"/>
          </a:p>
        </p:txBody>
      </p:sp>
    </p:spTree>
    <p:extLst>
      <p:ext uri="{BB962C8B-B14F-4D97-AF65-F5344CB8AC3E}">
        <p14:creationId xmlns:p14="http://schemas.microsoft.com/office/powerpoint/2010/main" val="6403583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CC7406AF-9E8D-47EA-9A2E-1CC8D5DEC0EE}" type="slidenum">
              <a:rPr lang="en-US" smtClean="0"/>
              <a:pPr/>
              <a:t>7</a:t>
            </a:fld>
            <a:endParaRPr lang="en-US"/>
          </a:p>
        </p:txBody>
      </p:sp>
    </p:spTree>
    <p:extLst>
      <p:ext uri="{BB962C8B-B14F-4D97-AF65-F5344CB8AC3E}">
        <p14:creationId xmlns:p14="http://schemas.microsoft.com/office/powerpoint/2010/main" val="5581989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C7406AF-9E8D-47EA-9A2E-1CC8D5DEC0EE}" type="slidenum">
              <a:rPr lang="en-US" smtClean="0"/>
              <a:pPr/>
              <a:t>8</a:t>
            </a:fld>
            <a:endParaRPr lang="en-US"/>
          </a:p>
        </p:txBody>
      </p:sp>
    </p:spTree>
    <p:extLst>
      <p:ext uri="{BB962C8B-B14F-4D97-AF65-F5344CB8AC3E}">
        <p14:creationId xmlns:p14="http://schemas.microsoft.com/office/powerpoint/2010/main" val="559920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C7406AF-9E8D-47EA-9A2E-1CC8D5DEC0EE}" type="slidenum">
              <a:rPr lang="en-US" smtClean="0"/>
              <a:pPr/>
              <a:t>9</a:t>
            </a:fld>
            <a:endParaRPr lang="en-US"/>
          </a:p>
        </p:txBody>
      </p:sp>
    </p:spTree>
    <p:extLst>
      <p:ext uri="{BB962C8B-B14F-4D97-AF65-F5344CB8AC3E}">
        <p14:creationId xmlns:p14="http://schemas.microsoft.com/office/powerpoint/2010/main" val="30738470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C7406AF-9E8D-47EA-9A2E-1CC8D5DEC0EE}" type="slidenum">
              <a:rPr lang="en-US" smtClean="0"/>
              <a:pPr/>
              <a:t>10</a:t>
            </a:fld>
            <a:endParaRPr lang="en-US"/>
          </a:p>
        </p:txBody>
      </p:sp>
    </p:spTree>
    <p:extLst>
      <p:ext uri="{BB962C8B-B14F-4D97-AF65-F5344CB8AC3E}">
        <p14:creationId xmlns:p14="http://schemas.microsoft.com/office/powerpoint/2010/main" val="39001268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800600" y="4624668"/>
            <a:ext cx="4038600" cy="933450"/>
          </a:xfrm>
        </p:spPr>
        <p:txBody>
          <a:bodyPr>
            <a:normAutofit/>
          </a:bodyPr>
          <a:lstStyle>
            <a:lvl1pPr>
              <a:defRPr sz="2800"/>
            </a:lvl1pPr>
          </a:lstStyle>
          <a:p>
            <a:r>
              <a:rPr lang="en-US"/>
              <a:t>Click to edit Master title style</a:t>
            </a:r>
            <a:endParaRPr/>
          </a:p>
        </p:txBody>
      </p:sp>
      <p:sp>
        <p:nvSpPr>
          <p:cNvPr id="3" name="Subtitle 2"/>
          <p:cNvSpPr>
            <a:spLocks noGrp="1"/>
          </p:cNvSpPr>
          <p:nvPr>
            <p:ph type="subTitle" idx="1"/>
          </p:nvPr>
        </p:nvSpPr>
        <p:spPr>
          <a:xfrm>
            <a:off x="4800600" y="5562599"/>
            <a:ext cx="4038600" cy="748553"/>
          </a:xfrm>
        </p:spPr>
        <p:txBody>
          <a:bodyPr>
            <a:normAutofit/>
          </a:bodyPr>
          <a:lstStyle>
            <a:lvl1pPr marL="0" indent="0" algn="l">
              <a:spcBef>
                <a:spcPts val="300"/>
              </a:spcBef>
              <a:buNone/>
              <a:defRPr sz="14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a:p>
        </p:txBody>
      </p:sp>
      <p:sp>
        <p:nvSpPr>
          <p:cNvPr id="4" name="Date Placeholder 3"/>
          <p:cNvSpPr>
            <a:spLocks noGrp="1"/>
          </p:cNvSpPr>
          <p:nvPr>
            <p:ph type="dt" sz="half" idx="10"/>
          </p:nvPr>
        </p:nvSpPr>
        <p:spPr>
          <a:xfrm>
            <a:off x="4800600" y="6425640"/>
            <a:ext cx="1232647" cy="365125"/>
          </a:xfrm>
        </p:spPr>
        <p:txBody>
          <a:bodyPr/>
          <a:lstStyle>
            <a:lvl1pPr algn="l">
              <a:defRPr/>
            </a:lvl1pPr>
          </a:lstStyle>
          <a:p>
            <a:fld id="{D9F21827-8993-4169-AADC-0B5A15B216BD}" type="datetimeFigureOut">
              <a:rPr lang="en-US" smtClean="0"/>
              <a:pPr/>
              <a:t>2/20/2022</a:t>
            </a:fld>
            <a:endParaRPr lang="en-US"/>
          </a:p>
        </p:txBody>
      </p:sp>
      <p:sp>
        <p:nvSpPr>
          <p:cNvPr id="5" name="Footer Placeholder 4"/>
          <p:cNvSpPr>
            <a:spLocks noGrp="1"/>
          </p:cNvSpPr>
          <p:nvPr>
            <p:ph type="ftr" sz="quarter" idx="11"/>
          </p:nvPr>
        </p:nvSpPr>
        <p:spPr>
          <a:xfrm>
            <a:off x="6311153" y="6425640"/>
            <a:ext cx="2617694" cy="365125"/>
          </a:xfrm>
        </p:spPr>
        <p:txBody>
          <a:bodyPr/>
          <a:lstStyle>
            <a:lvl1pPr algn="r">
              <a:defRPr/>
            </a:lvl1pPr>
          </a:lstStyle>
          <a:p>
            <a:endParaRPr lang="en-US"/>
          </a:p>
        </p:txBody>
      </p:sp>
      <p:sp>
        <p:nvSpPr>
          <p:cNvPr id="7" name="Rectangle 6"/>
          <p:cNvSpPr/>
          <p:nvPr/>
        </p:nvSpPr>
        <p:spPr>
          <a:xfrm>
            <a:off x="282575" y="228600"/>
            <a:ext cx="4235450" cy="4187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8" name="Rectangle 7"/>
          <p:cNvSpPr/>
          <p:nvPr/>
        </p:nvSpPr>
        <p:spPr>
          <a:xfrm>
            <a:off x="6802438" y="228600"/>
            <a:ext cx="2057400" cy="20391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ectangle 9"/>
          <p:cNvSpPr/>
          <p:nvPr/>
        </p:nvSpPr>
        <p:spPr>
          <a:xfrm>
            <a:off x="4624388" y="2377440"/>
            <a:ext cx="2057400" cy="20391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sz="1800" kern="1200">
              <a:solidFill>
                <a:schemeClr val="lt1"/>
              </a:solidFill>
              <a:latin typeface="+mn-lt"/>
              <a:ea typeface="+mn-ea"/>
              <a:cs typeface="+mn-cs"/>
            </a:endParaRPr>
          </a:p>
        </p:txBody>
      </p:sp>
      <p:sp>
        <p:nvSpPr>
          <p:cNvPr id="15" name="TextBox 14"/>
          <p:cNvSpPr txBox="1"/>
          <p:nvPr/>
        </p:nvSpPr>
        <p:spPr>
          <a:xfrm>
            <a:off x="424891" y="174812"/>
            <a:ext cx="413309" cy="830997"/>
          </a:xfrm>
          <a:prstGeom prst="rect">
            <a:avLst/>
          </a:prstGeom>
          <a:noFill/>
        </p:spPr>
        <p:txBody>
          <a:bodyPr wrap="square" lIns="0" tIns="0" rIns="0" bIns="0" rtlCol="0">
            <a:spAutoFit/>
          </a:bodyPr>
          <a:lstStyle/>
          <a:p>
            <a:r>
              <a:rPr sz="5400" b="1">
                <a:solidFill>
                  <a:schemeClr val="accent1">
                    <a:lumMod val="60000"/>
                    <a:lumOff val="40000"/>
                  </a:schemeClr>
                </a:solidFill>
              </a:rPr>
              <a:t>+</a:t>
            </a:r>
          </a:p>
        </p:txBody>
      </p:sp>
      <p:sp>
        <p:nvSpPr>
          <p:cNvPr id="11" name="Rectangle 10"/>
          <p:cNvSpPr/>
          <p:nvPr/>
        </p:nvSpPr>
        <p:spPr>
          <a:xfrm>
            <a:off x="4624388" y="228600"/>
            <a:ext cx="2057400" cy="203911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Rectangle 11"/>
          <p:cNvSpPr/>
          <p:nvPr/>
        </p:nvSpPr>
        <p:spPr>
          <a:xfrm>
            <a:off x="6802438" y="2377440"/>
            <a:ext cx="2057400" cy="20391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4 Content">
    <p:spTree>
      <p:nvGrpSpPr>
        <p:cNvPr id="1" name=""/>
        <p:cNvGrpSpPr/>
        <p:nvPr/>
      </p:nvGrpSpPr>
      <p:grpSpPr>
        <a:xfrm>
          <a:off x="0" y="0"/>
          <a:ext cx="0" cy="0"/>
          <a:chOff x="0" y="0"/>
          <a:chExt cx="0" cy="0"/>
        </a:xfrm>
      </p:grpSpPr>
      <p:sp>
        <p:nvSpPr>
          <p:cNvPr id="8" name="Rectangle 7"/>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TextBox 9"/>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p>
            <a:r>
              <a:rPr lang="en-US"/>
              <a:t>Click to edit Master title style</a:t>
            </a:r>
            <a:endParaRPr/>
          </a:p>
        </p:txBody>
      </p:sp>
      <p:sp>
        <p:nvSpPr>
          <p:cNvPr id="5" name="Date Placeholder 4"/>
          <p:cNvSpPr>
            <a:spLocks noGrp="1"/>
          </p:cNvSpPr>
          <p:nvPr>
            <p:ph type="dt" sz="half" idx="10"/>
          </p:nvPr>
        </p:nvSpPr>
        <p:spPr/>
        <p:txBody>
          <a:bodyPr/>
          <a:lstStyle/>
          <a:p>
            <a:fld id="{D9F21827-8993-4169-AADC-0B5A15B216BD}" type="datetimeFigureOut">
              <a:rPr lang="en-US" smtClean="0"/>
              <a:pPr/>
              <a:t>2/20/2022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EA97F7A-E362-4A8E-A2D2-2731F606C961}" type="slidenum">
              <a:rPr lang="en-US" smtClean="0"/>
              <a:pPr/>
              <a:t>‹#›</a:t>
            </a:fld>
            <a:endParaRPr lang="en-US"/>
          </a:p>
        </p:txBody>
      </p:sp>
      <p:sp>
        <p:nvSpPr>
          <p:cNvPr id="12" name="Content Placeholder 2"/>
          <p:cNvSpPr>
            <a:spLocks noGrp="1"/>
          </p:cNvSpPr>
          <p:nvPr>
            <p:ph sz="half" idx="17"/>
          </p:nvPr>
        </p:nvSpPr>
        <p:spPr>
          <a:xfrm>
            <a:off x="502920" y="1985963"/>
            <a:ext cx="3657413"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14" name="Content Placeholder 2"/>
          <p:cNvSpPr>
            <a:spLocks noGrp="1"/>
          </p:cNvSpPr>
          <p:nvPr>
            <p:ph sz="half" idx="18"/>
          </p:nvPr>
        </p:nvSpPr>
        <p:spPr>
          <a:xfrm>
            <a:off x="502920" y="4164965"/>
            <a:ext cx="3657413"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15" name="Content Placeholder 2"/>
          <p:cNvSpPr>
            <a:spLocks noGrp="1"/>
          </p:cNvSpPr>
          <p:nvPr>
            <p:ph sz="half" idx="1"/>
          </p:nvPr>
        </p:nvSpPr>
        <p:spPr>
          <a:xfrm>
            <a:off x="4410075" y="1985963"/>
            <a:ext cx="3657600"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16" name="Content Placeholder 2"/>
          <p:cNvSpPr>
            <a:spLocks noGrp="1"/>
          </p:cNvSpPr>
          <p:nvPr>
            <p:ph sz="half" idx="16"/>
          </p:nvPr>
        </p:nvSpPr>
        <p:spPr>
          <a:xfrm>
            <a:off x="4410075" y="4169664"/>
            <a:ext cx="3657600"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6" name="Rectangle 5"/>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8" name="TextBox 7"/>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p>
            <a:r>
              <a:rPr lang="en-US"/>
              <a:t>Click to edit Master title style</a:t>
            </a:r>
            <a:endParaRPr/>
          </a:p>
        </p:txBody>
      </p:sp>
      <p:sp>
        <p:nvSpPr>
          <p:cNvPr id="3" name="Date Placeholder 2"/>
          <p:cNvSpPr>
            <a:spLocks noGrp="1"/>
          </p:cNvSpPr>
          <p:nvPr>
            <p:ph type="dt" sz="half" idx="10"/>
          </p:nvPr>
        </p:nvSpPr>
        <p:spPr/>
        <p:txBody>
          <a:bodyPr/>
          <a:lstStyle/>
          <a:p>
            <a:fld id="{D9F21827-8993-4169-AADC-0B5A15B216BD}" type="datetimeFigureOut">
              <a:rPr lang="en-US" smtClean="0"/>
              <a:pPr/>
              <a:t>2/20/2022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EA97F7A-E362-4A8E-A2D2-2731F606C961}"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5" name="Rectangle 4"/>
          <p:cNvSpPr/>
          <p:nvPr/>
        </p:nvSpPr>
        <p:spPr>
          <a:xfrm>
            <a:off x="8166847" y="282573"/>
            <a:ext cx="685800" cy="3022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Date Placeholder 1"/>
          <p:cNvSpPr>
            <a:spLocks noGrp="1"/>
          </p:cNvSpPr>
          <p:nvPr>
            <p:ph type="dt" sz="half" idx="10"/>
          </p:nvPr>
        </p:nvSpPr>
        <p:spPr/>
        <p:txBody>
          <a:bodyPr/>
          <a:lstStyle/>
          <a:p>
            <a:fld id="{D9F21827-8993-4169-AADC-0B5A15B216BD}" type="datetimeFigureOut">
              <a:rPr lang="en-US" smtClean="0"/>
              <a:pPr/>
              <a:t>2/20/2022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EA97F7A-E362-4A8E-A2D2-2731F606C961}" type="slidenum">
              <a:rPr lang="en-US" smtClean="0"/>
              <a:pPr/>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Rectangle 7"/>
          <p:cNvSpPr/>
          <p:nvPr/>
        </p:nvSpPr>
        <p:spPr>
          <a:xfrm>
            <a:off x="282575" y="228600"/>
            <a:ext cx="3451225" cy="6345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380555" y="2571750"/>
            <a:ext cx="3255264" cy="1162050"/>
          </a:xfrm>
        </p:spPr>
        <p:txBody>
          <a:bodyPr anchor="b">
            <a:normAutofit/>
          </a:bodyPr>
          <a:lstStyle>
            <a:lvl1pPr algn="l">
              <a:defRPr sz="2600" b="0">
                <a:solidFill>
                  <a:schemeClr val="bg1"/>
                </a:solidFill>
              </a:defRPr>
            </a:lvl1pPr>
          </a:lstStyle>
          <a:p>
            <a:r>
              <a:rPr lang="en-US"/>
              <a:t>Click to edit Master title style</a:t>
            </a:r>
            <a:endParaRPr dirty="0"/>
          </a:p>
        </p:txBody>
      </p:sp>
      <p:sp>
        <p:nvSpPr>
          <p:cNvPr id="3" name="Content Placeholder 2"/>
          <p:cNvSpPr>
            <a:spLocks noGrp="1"/>
          </p:cNvSpPr>
          <p:nvPr>
            <p:ph idx="1"/>
          </p:nvPr>
        </p:nvSpPr>
        <p:spPr>
          <a:xfrm>
            <a:off x="4168775" y="273050"/>
            <a:ext cx="4597399" cy="5853113"/>
          </a:xfrm>
        </p:spPr>
        <p:txBody>
          <a:bodyPr>
            <a:normAutofit/>
          </a:bodyPr>
          <a:lstStyle>
            <a:lvl1pPr>
              <a:defRPr sz="1800"/>
            </a:lvl1pPr>
            <a:lvl2pPr>
              <a:defRPr sz="1800"/>
            </a:lvl2pPr>
            <a:lvl3pPr>
              <a:defRPr sz="18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Text Placeholder 3"/>
          <p:cNvSpPr>
            <a:spLocks noGrp="1"/>
          </p:cNvSpPr>
          <p:nvPr>
            <p:ph type="body" sz="half" idx="2"/>
          </p:nvPr>
        </p:nvSpPr>
        <p:spPr>
          <a:xfrm>
            <a:off x="381093" y="3733800"/>
            <a:ext cx="3255264" cy="2392363"/>
          </a:xfrm>
        </p:spPr>
        <p:txBody>
          <a:bodyPr/>
          <a:lstStyle>
            <a:lvl1pPr marL="0" indent="0">
              <a:spcBef>
                <a:spcPts val="600"/>
              </a:spcBef>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7391399" y="6423585"/>
            <a:ext cx="1537447" cy="365125"/>
          </a:xfrm>
        </p:spPr>
        <p:txBody>
          <a:bodyPr/>
          <a:lstStyle/>
          <a:p>
            <a:fld id="{D9F21827-8993-4169-AADC-0B5A15B216BD}" type="datetimeFigureOut">
              <a:rPr lang="en-US" smtClean="0"/>
              <a:pPr/>
              <a:t>2/20/2022</a:t>
            </a:fld>
            <a:endParaRPr lang="en-US"/>
          </a:p>
        </p:txBody>
      </p:sp>
      <p:sp>
        <p:nvSpPr>
          <p:cNvPr id="6" name="Footer Placeholder 5"/>
          <p:cNvSpPr>
            <a:spLocks noGrp="1"/>
          </p:cNvSpPr>
          <p:nvPr>
            <p:ph type="ftr" sz="quarter" idx="11"/>
          </p:nvPr>
        </p:nvSpPr>
        <p:spPr>
          <a:xfrm>
            <a:off x="3859305" y="6423585"/>
            <a:ext cx="3316941" cy="365125"/>
          </a:xfrm>
        </p:spPr>
        <p:txBody>
          <a:bodyPr/>
          <a:lstStyle/>
          <a:p>
            <a:endParaRPr lang="en-US"/>
          </a:p>
        </p:txBody>
      </p:sp>
      <p:sp>
        <p:nvSpPr>
          <p:cNvPr id="9" name="TextBox 8"/>
          <p:cNvSpPr txBox="1"/>
          <p:nvPr/>
        </p:nvSpPr>
        <p:spPr>
          <a:xfrm>
            <a:off x="424891" y="174812"/>
            <a:ext cx="413309" cy="830997"/>
          </a:xfrm>
          <a:prstGeom prst="rect">
            <a:avLst/>
          </a:prstGeom>
          <a:noFill/>
        </p:spPr>
        <p:txBody>
          <a:bodyPr wrap="square" lIns="0" tIns="0" rIns="0" bIns="0" rtlCol="0">
            <a:spAutoFit/>
          </a:bodyPr>
          <a:lstStyle/>
          <a:p>
            <a:r>
              <a:rPr sz="5400" b="1">
                <a:solidFill>
                  <a:schemeClr val="accent1">
                    <a:lumMod val="60000"/>
                    <a:lumOff val="40000"/>
                  </a:schemeClr>
                </a:solidFil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166847" y="282573"/>
            <a:ext cx="685800" cy="3022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4169404" y="3124200"/>
            <a:ext cx="3898272" cy="871538"/>
          </a:xfrm>
        </p:spPr>
        <p:txBody>
          <a:bodyPr anchor="b">
            <a:normAutofit/>
          </a:bodyPr>
          <a:lstStyle>
            <a:lvl1pPr algn="l">
              <a:defRPr sz="2600" b="0"/>
            </a:lvl1pPr>
          </a:lstStyle>
          <a:p>
            <a:r>
              <a:rPr lang="en-US"/>
              <a:t>Click to edit Master title style</a:t>
            </a:r>
            <a:endParaRPr/>
          </a:p>
        </p:txBody>
      </p:sp>
      <p:sp>
        <p:nvSpPr>
          <p:cNvPr id="3" name="Picture Placeholder 2"/>
          <p:cNvSpPr>
            <a:spLocks noGrp="1"/>
          </p:cNvSpPr>
          <p:nvPr>
            <p:ph type="pic" idx="1"/>
          </p:nvPr>
        </p:nvSpPr>
        <p:spPr>
          <a:xfrm>
            <a:off x="277906" y="228600"/>
            <a:ext cx="3460658" cy="6345238"/>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a:p>
        </p:txBody>
      </p:sp>
      <p:sp>
        <p:nvSpPr>
          <p:cNvPr id="4" name="Text Placeholder 3"/>
          <p:cNvSpPr>
            <a:spLocks noGrp="1"/>
          </p:cNvSpPr>
          <p:nvPr>
            <p:ph type="body" sz="half" idx="2"/>
          </p:nvPr>
        </p:nvSpPr>
        <p:spPr>
          <a:xfrm>
            <a:off x="4169404" y="3995737"/>
            <a:ext cx="3898272" cy="2147888"/>
          </a:xfrm>
        </p:spPr>
        <p:txBody>
          <a:bodyPr/>
          <a:lstStyle>
            <a:lvl1pPr marL="0" indent="0">
              <a:spcBef>
                <a:spcPts val="600"/>
              </a:spcBef>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7391399" y="6423585"/>
            <a:ext cx="1537447" cy="365125"/>
          </a:xfrm>
        </p:spPr>
        <p:txBody>
          <a:bodyPr/>
          <a:lstStyle/>
          <a:p>
            <a:fld id="{D9F21827-8993-4169-AADC-0B5A15B216BD}" type="datetimeFigureOut">
              <a:rPr lang="en-US" smtClean="0"/>
              <a:pPr/>
              <a:t>2/20/2022</a:t>
            </a:fld>
            <a:endParaRPr lang="en-US"/>
          </a:p>
        </p:txBody>
      </p:sp>
      <p:sp>
        <p:nvSpPr>
          <p:cNvPr id="6" name="Footer Placeholder 5"/>
          <p:cNvSpPr>
            <a:spLocks noGrp="1"/>
          </p:cNvSpPr>
          <p:nvPr>
            <p:ph type="ftr" sz="quarter" idx="11"/>
          </p:nvPr>
        </p:nvSpPr>
        <p:spPr>
          <a:xfrm>
            <a:off x="4191000" y="6423585"/>
            <a:ext cx="3005138" cy="365125"/>
          </a:xfrm>
        </p:spPr>
        <p:txBody>
          <a:bodyPr/>
          <a:lstStyle/>
          <a:p>
            <a:endParaRPr lang="en-US"/>
          </a:p>
        </p:txBody>
      </p:sp>
      <p:sp>
        <p:nvSpPr>
          <p:cNvPr id="7" name="Slide Number Placeholder 6"/>
          <p:cNvSpPr>
            <a:spLocks noGrp="1"/>
          </p:cNvSpPr>
          <p:nvPr>
            <p:ph type="sldNum" sz="quarter" idx="12"/>
          </p:nvPr>
        </p:nvSpPr>
        <p:spPr/>
        <p:txBody>
          <a:bodyPr/>
          <a:lstStyle/>
          <a:p>
            <a:fld id="{4EA97F7A-E362-4A8E-A2D2-2731F606C961}" type="slidenum">
              <a:rPr lang="en-US" smtClean="0"/>
              <a:pPr/>
              <a:t>‹#›</a:t>
            </a:fld>
            <a:endParaRPr lang="en-US"/>
          </a:p>
        </p:txBody>
      </p:sp>
      <p:sp>
        <p:nvSpPr>
          <p:cNvPr id="10" name="TextBox 9"/>
          <p:cNvSpPr txBox="1"/>
          <p:nvPr/>
        </p:nvSpPr>
        <p:spPr>
          <a:xfrm>
            <a:off x="3990110" y="3370730"/>
            <a:ext cx="220568" cy="369332"/>
          </a:xfrm>
          <a:prstGeom prst="rect">
            <a:avLst/>
          </a:prstGeom>
          <a:noFill/>
        </p:spPr>
        <p:txBody>
          <a:bodyPr wrap="square" lIns="0" tIns="0" rIns="0" bIns="0" rtlCol="0">
            <a:spAutoFit/>
          </a:bodyPr>
          <a:lstStyle/>
          <a:p>
            <a:r>
              <a:rPr sz="2400" b="1" baseline="0">
                <a:solidFill>
                  <a:schemeClr val="accent1">
                    <a:lumMod val="60000"/>
                    <a:lumOff val="40000"/>
                  </a:schemeClr>
                </a:solidFill>
              </a:rPr>
              <a:t>+ </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picTx" preserve="1">
  <p:cSld name="Picture above Caption">
    <p:spTree>
      <p:nvGrpSpPr>
        <p:cNvPr id="1" name=""/>
        <p:cNvGrpSpPr/>
        <p:nvPr/>
      </p:nvGrpSpPr>
      <p:grpSpPr>
        <a:xfrm>
          <a:off x="0" y="0"/>
          <a:ext cx="0" cy="0"/>
          <a:chOff x="0" y="0"/>
          <a:chExt cx="0" cy="0"/>
        </a:xfrm>
      </p:grpSpPr>
      <p:sp>
        <p:nvSpPr>
          <p:cNvPr id="2" name="Title 1"/>
          <p:cNvSpPr>
            <a:spLocks noGrp="1"/>
          </p:cNvSpPr>
          <p:nvPr>
            <p:ph type="title"/>
          </p:nvPr>
        </p:nvSpPr>
        <p:spPr>
          <a:xfrm>
            <a:off x="506505" y="4424082"/>
            <a:ext cx="6191157" cy="833718"/>
          </a:xfrm>
        </p:spPr>
        <p:txBody>
          <a:bodyPr anchor="b">
            <a:normAutofit/>
          </a:bodyPr>
          <a:lstStyle>
            <a:lvl1pPr algn="l">
              <a:defRPr sz="2600" b="0"/>
            </a:lvl1pPr>
          </a:lstStyle>
          <a:p>
            <a:r>
              <a:rPr lang="en-US"/>
              <a:t>Click to edit Master title style</a:t>
            </a:r>
            <a:endParaRPr/>
          </a:p>
        </p:txBody>
      </p:sp>
      <p:sp>
        <p:nvSpPr>
          <p:cNvPr id="3" name="Picture Placeholder 2"/>
          <p:cNvSpPr>
            <a:spLocks noGrp="1"/>
          </p:cNvSpPr>
          <p:nvPr>
            <p:ph type="pic" idx="1"/>
          </p:nvPr>
        </p:nvSpPr>
        <p:spPr>
          <a:xfrm>
            <a:off x="277905" y="228600"/>
            <a:ext cx="6378389" cy="418795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a:p>
        </p:txBody>
      </p:sp>
      <p:sp>
        <p:nvSpPr>
          <p:cNvPr id="4" name="Text Placeholder 3"/>
          <p:cNvSpPr>
            <a:spLocks noGrp="1"/>
          </p:cNvSpPr>
          <p:nvPr>
            <p:ph type="body" sz="half" idx="2"/>
          </p:nvPr>
        </p:nvSpPr>
        <p:spPr>
          <a:xfrm>
            <a:off x="506505" y="5257799"/>
            <a:ext cx="6191157" cy="885825"/>
          </a:xfrm>
        </p:spPr>
        <p:txBody>
          <a:bodyPr/>
          <a:lstStyle>
            <a:lvl1pPr marL="0" indent="0">
              <a:spcBef>
                <a:spcPts val="300"/>
              </a:spcBef>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9F21827-8993-4169-AADC-0B5A15B216BD}" type="datetimeFigureOut">
              <a:rPr lang="en-US" smtClean="0"/>
              <a:pPr/>
              <a:t>2/20/2022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EA97F7A-E362-4A8E-A2D2-2731F606C961}" type="slidenum">
              <a:rPr lang="en-US" smtClean="0"/>
              <a:pPr/>
              <a:t>‹#›</a:t>
            </a:fld>
            <a:endParaRPr lang="en-US"/>
          </a:p>
        </p:txBody>
      </p:sp>
      <p:sp>
        <p:nvSpPr>
          <p:cNvPr id="8" name="Rectangle 7"/>
          <p:cNvSpPr/>
          <p:nvPr/>
        </p:nvSpPr>
        <p:spPr>
          <a:xfrm>
            <a:off x="6802438" y="228600"/>
            <a:ext cx="2057400" cy="20391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Rectangle 8"/>
          <p:cNvSpPr/>
          <p:nvPr/>
        </p:nvSpPr>
        <p:spPr>
          <a:xfrm>
            <a:off x="6802438" y="2377440"/>
            <a:ext cx="2057400" cy="20391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TextBox 9"/>
          <p:cNvSpPr txBox="1"/>
          <p:nvPr/>
        </p:nvSpPr>
        <p:spPr>
          <a:xfrm>
            <a:off x="327212" y="4632792"/>
            <a:ext cx="220568" cy="369332"/>
          </a:xfrm>
          <a:prstGeom prst="rect">
            <a:avLst/>
          </a:prstGeom>
          <a:noFill/>
        </p:spPr>
        <p:txBody>
          <a:bodyPr wrap="square" lIns="0" tIns="0" rIns="0" bIns="0" rtlCol="0">
            <a:spAutoFit/>
          </a:bodyPr>
          <a:lstStyle/>
          <a:p>
            <a:r>
              <a:rPr sz="2400" b="1" baseline="0">
                <a:solidFill>
                  <a:schemeClr val="accent1">
                    <a:lumMod val="60000"/>
                    <a:lumOff val="40000"/>
                  </a:schemeClr>
                </a:solidFill>
              </a:rPr>
              <a:t>+ </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2 Pictures with Caption">
    <p:spTree>
      <p:nvGrpSpPr>
        <p:cNvPr id="1" name=""/>
        <p:cNvGrpSpPr/>
        <p:nvPr/>
      </p:nvGrpSpPr>
      <p:grpSpPr>
        <a:xfrm>
          <a:off x="0" y="0"/>
          <a:ext cx="0" cy="0"/>
          <a:chOff x="0" y="0"/>
          <a:chExt cx="0" cy="0"/>
        </a:xfrm>
      </p:grpSpPr>
      <p:sp>
        <p:nvSpPr>
          <p:cNvPr id="8" name="Rectangle 7"/>
          <p:cNvSpPr/>
          <p:nvPr/>
        </p:nvSpPr>
        <p:spPr>
          <a:xfrm>
            <a:off x="282574" y="228600"/>
            <a:ext cx="6387167" cy="6345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380554" y="2571750"/>
            <a:ext cx="6181611" cy="1162050"/>
          </a:xfrm>
        </p:spPr>
        <p:txBody>
          <a:bodyPr anchor="b">
            <a:normAutofit/>
          </a:bodyPr>
          <a:lstStyle>
            <a:lvl1pPr algn="l">
              <a:defRPr sz="2600" b="0">
                <a:solidFill>
                  <a:schemeClr val="bg1"/>
                </a:solidFill>
              </a:defRPr>
            </a:lvl1pPr>
          </a:lstStyle>
          <a:p>
            <a:r>
              <a:rPr lang="en-US"/>
              <a:t>Click to edit Master title style</a:t>
            </a:r>
            <a:endParaRPr/>
          </a:p>
        </p:txBody>
      </p:sp>
      <p:sp>
        <p:nvSpPr>
          <p:cNvPr id="4" name="Text Placeholder 3"/>
          <p:cNvSpPr>
            <a:spLocks noGrp="1"/>
          </p:cNvSpPr>
          <p:nvPr>
            <p:ph type="body" sz="half" idx="2"/>
          </p:nvPr>
        </p:nvSpPr>
        <p:spPr>
          <a:xfrm>
            <a:off x="381094" y="3733800"/>
            <a:ext cx="6179566" cy="2392363"/>
          </a:xfrm>
        </p:spPr>
        <p:txBody>
          <a:bodyPr/>
          <a:lstStyle>
            <a:lvl1pPr marL="0" indent="0">
              <a:spcBef>
                <a:spcPts val="600"/>
              </a:spcBef>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5212262" y="6235607"/>
            <a:ext cx="1348398" cy="365125"/>
          </a:xfrm>
        </p:spPr>
        <p:txBody>
          <a:bodyPr/>
          <a:lstStyle>
            <a:lvl1pPr>
              <a:defRPr>
                <a:solidFill>
                  <a:schemeClr val="bg1"/>
                </a:solidFill>
              </a:defRPr>
            </a:lvl1pPr>
          </a:lstStyle>
          <a:p>
            <a:fld id="{D9F21827-8993-4169-AADC-0B5A15B216BD}" type="datetimeFigureOut">
              <a:rPr lang="en-US" smtClean="0"/>
              <a:pPr/>
              <a:t>2/20/2022</a:t>
            </a:fld>
            <a:endParaRPr lang="en-US"/>
          </a:p>
        </p:txBody>
      </p:sp>
      <p:sp>
        <p:nvSpPr>
          <p:cNvPr id="6" name="Footer Placeholder 5"/>
          <p:cNvSpPr>
            <a:spLocks noGrp="1"/>
          </p:cNvSpPr>
          <p:nvPr>
            <p:ph type="ftr" sz="quarter" idx="11"/>
          </p:nvPr>
        </p:nvSpPr>
        <p:spPr>
          <a:xfrm>
            <a:off x="381095" y="6235607"/>
            <a:ext cx="4648105" cy="365125"/>
          </a:xfrm>
        </p:spPr>
        <p:txBody>
          <a:bodyPr/>
          <a:lstStyle>
            <a:lvl1pPr>
              <a:defRPr>
                <a:solidFill>
                  <a:schemeClr val="bg1"/>
                </a:solidFill>
              </a:defRPr>
            </a:lvl1pPr>
          </a:lstStyle>
          <a:p>
            <a:endParaRPr lang="en-US"/>
          </a:p>
        </p:txBody>
      </p:sp>
      <p:sp>
        <p:nvSpPr>
          <p:cNvPr id="7" name="Slide Number Placeholder 6"/>
          <p:cNvSpPr>
            <a:spLocks noGrp="1"/>
          </p:cNvSpPr>
          <p:nvPr>
            <p:ph type="sldNum" sz="quarter" idx="12"/>
          </p:nvPr>
        </p:nvSpPr>
        <p:spPr/>
        <p:txBody>
          <a:bodyPr/>
          <a:lstStyle/>
          <a:p>
            <a:fld id="{4EA97F7A-E362-4A8E-A2D2-2731F606C961}" type="slidenum">
              <a:rPr lang="en-US" smtClean="0"/>
              <a:pPr/>
              <a:t>‹#›</a:t>
            </a:fld>
            <a:endParaRPr lang="en-US"/>
          </a:p>
        </p:txBody>
      </p:sp>
      <p:sp>
        <p:nvSpPr>
          <p:cNvPr id="9" name="TextBox 8"/>
          <p:cNvSpPr txBox="1"/>
          <p:nvPr/>
        </p:nvSpPr>
        <p:spPr>
          <a:xfrm>
            <a:off x="424891" y="174812"/>
            <a:ext cx="413309" cy="830997"/>
          </a:xfrm>
          <a:prstGeom prst="rect">
            <a:avLst/>
          </a:prstGeom>
          <a:noFill/>
        </p:spPr>
        <p:txBody>
          <a:bodyPr wrap="square" lIns="0" tIns="0" rIns="0" bIns="0" rtlCol="0">
            <a:spAutoFit/>
          </a:bodyPr>
          <a:lstStyle/>
          <a:p>
            <a:r>
              <a:rPr sz="5400" b="1">
                <a:solidFill>
                  <a:schemeClr val="accent1">
                    <a:lumMod val="60000"/>
                    <a:lumOff val="40000"/>
                  </a:schemeClr>
                </a:solidFill>
              </a:rPr>
              <a:t>+</a:t>
            </a:r>
          </a:p>
        </p:txBody>
      </p:sp>
      <p:sp>
        <p:nvSpPr>
          <p:cNvPr id="10" name="Rectangle 9"/>
          <p:cNvSpPr/>
          <p:nvPr/>
        </p:nvSpPr>
        <p:spPr>
          <a:xfrm>
            <a:off x="6802438" y="228600"/>
            <a:ext cx="2057400" cy="20391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Picture Placeholder 12"/>
          <p:cNvSpPr>
            <a:spLocks noGrp="1"/>
          </p:cNvSpPr>
          <p:nvPr>
            <p:ph type="pic" sz="quarter" idx="13"/>
          </p:nvPr>
        </p:nvSpPr>
        <p:spPr>
          <a:xfrm>
            <a:off x="6802438" y="2374940"/>
            <a:ext cx="2057400" cy="2039112"/>
          </a:xfrm>
        </p:spPr>
        <p:txBody>
          <a:bodyPr/>
          <a:lstStyle>
            <a:lvl1pPr>
              <a:buNone/>
              <a:defRPr/>
            </a:lvl1pPr>
          </a:lstStyle>
          <a:p>
            <a:r>
              <a:rPr lang="en-US"/>
              <a:t>Drag picture to placeholder or click icon to add</a:t>
            </a:r>
            <a:endParaRPr/>
          </a:p>
        </p:txBody>
      </p:sp>
      <p:sp>
        <p:nvSpPr>
          <p:cNvPr id="13" name="Picture Placeholder 12"/>
          <p:cNvSpPr>
            <a:spLocks noGrp="1"/>
          </p:cNvSpPr>
          <p:nvPr>
            <p:ph type="pic" sz="quarter" idx="14"/>
          </p:nvPr>
        </p:nvSpPr>
        <p:spPr>
          <a:xfrm>
            <a:off x="6802438" y="4535424"/>
            <a:ext cx="2057400" cy="2039112"/>
          </a:xfrm>
        </p:spPr>
        <p:txBody>
          <a:bodyPr/>
          <a:lstStyle>
            <a:lvl1pPr>
              <a:buNone/>
              <a:defRPr/>
            </a:lvl1pPr>
          </a:lstStyle>
          <a:p>
            <a:r>
              <a:rPr lang="en-US"/>
              <a:t>Drag picture to placeholder or click icon to add</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3 Pictures with Caption">
    <p:spTree>
      <p:nvGrpSpPr>
        <p:cNvPr id="1" name=""/>
        <p:cNvGrpSpPr/>
        <p:nvPr/>
      </p:nvGrpSpPr>
      <p:grpSpPr>
        <a:xfrm>
          <a:off x="0" y="0"/>
          <a:ext cx="0" cy="0"/>
          <a:chOff x="0" y="0"/>
          <a:chExt cx="0" cy="0"/>
        </a:xfrm>
      </p:grpSpPr>
      <p:sp>
        <p:nvSpPr>
          <p:cNvPr id="8" name="Rectangle 7"/>
          <p:cNvSpPr/>
          <p:nvPr/>
        </p:nvSpPr>
        <p:spPr>
          <a:xfrm>
            <a:off x="282575" y="228600"/>
            <a:ext cx="4235450" cy="6345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380554" y="2571750"/>
            <a:ext cx="4016633" cy="1162050"/>
          </a:xfrm>
        </p:spPr>
        <p:txBody>
          <a:bodyPr anchor="b">
            <a:normAutofit/>
          </a:bodyPr>
          <a:lstStyle>
            <a:lvl1pPr algn="l">
              <a:defRPr sz="2600" b="0">
                <a:solidFill>
                  <a:schemeClr val="bg1"/>
                </a:solidFill>
              </a:defRPr>
            </a:lvl1pPr>
          </a:lstStyle>
          <a:p>
            <a:r>
              <a:rPr lang="en-US"/>
              <a:t>Click to edit Master title style</a:t>
            </a:r>
            <a:endParaRPr/>
          </a:p>
        </p:txBody>
      </p:sp>
      <p:sp>
        <p:nvSpPr>
          <p:cNvPr id="4" name="Text Placeholder 3"/>
          <p:cNvSpPr>
            <a:spLocks noGrp="1"/>
          </p:cNvSpPr>
          <p:nvPr>
            <p:ph type="body" sz="half" idx="2"/>
          </p:nvPr>
        </p:nvSpPr>
        <p:spPr>
          <a:xfrm>
            <a:off x="381094" y="3733800"/>
            <a:ext cx="4015304" cy="2392363"/>
          </a:xfrm>
        </p:spPr>
        <p:txBody>
          <a:bodyPr/>
          <a:lstStyle>
            <a:lvl1pPr marL="0" indent="0">
              <a:spcBef>
                <a:spcPts val="600"/>
              </a:spcBef>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3048000" y="6235607"/>
            <a:ext cx="1348398" cy="365125"/>
          </a:xfrm>
        </p:spPr>
        <p:txBody>
          <a:bodyPr/>
          <a:lstStyle>
            <a:lvl1pPr>
              <a:defRPr>
                <a:solidFill>
                  <a:schemeClr val="bg1"/>
                </a:solidFill>
              </a:defRPr>
            </a:lvl1pPr>
          </a:lstStyle>
          <a:p>
            <a:fld id="{D9F21827-8993-4169-AADC-0B5A15B216BD}" type="datetimeFigureOut">
              <a:rPr lang="en-US" smtClean="0"/>
              <a:pPr/>
              <a:t>2/20/2022</a:t>
            </a:fld>
            <a:endParaRPr lang="en-US"/>
          </a:p>
        </p:txBody>
      </p:sp>
      <p:sp>
        <p:nvSpPr>
          <p:cNvPr id="6" name="Footer Placeholder 5"/>
          <p:cNvSpPr>
            <a:spLocks noGrp="1"/>
          </p:cNvSpPr>
          <p:nvPr>
            <p:ph type="ftr" sz="quarter" idx="11"/>
          </p:nvPr>
        </p:nvSpPr>
        <p:spPr>
          <a:xfrm>
            <a:off x="381095" y="6235607"/>
            <a:ext cx="2590705" cy="365125"/>
          </a:xfrm>
        </p:spPr>
        <p:txBody>
          <a:bodyPr/>
          <a:lstStyle>
            <a:lvl1pPr>
              <a:defRPr>
                <a:solidFill>
                  <a:schemeClr val="bg1"/>
                </a:solidFill>
              </a:defRPr>
            </a:lvl1pPr>
          </a:lstStyle>
          <a:p>
            <a:endParaRPr lang="en-US"/>
          </a:p>
        </p:txBody>
      </p:sp>
      <p:sp>
        <p:nvSpPr>
          <p:cNvPr id="7" name="Slide Number Placeholder 6"/>
          <p:cNvSpPr>
            <a:spLocks noGrp="1"/>
          </p:cNvSpPr>
          <p:nvPr>
            <p:ph type="sldNum" sz="quarter" idx="12"/>
          </p:nvPr>
        </p:nvSpPr>
        <p:spPr/>
        <p:txBody>
          <a:bodyPr/>
          <a:lstStyle/>
          <a:p>
            <a:fld id="{4EA97F7A-E362-4A8E-A2D2-2731F606C961}" type="slidenum">
              <a:rPr lang="en-US" smtClean="0"/>
              <a:pPr/>
              <a:t>‹#›</a:t>
            </a:fld>
            <a:endParaRPr lang="en-US"/>
          </a:p>
        </p:txBody>
      </p:sp>
      <p:sp>
        <p:nvSpPr>
          <p:cNvPr id="9" name="TextBox 8"/>
          <p:cNvSpPr txBox="1"/>
          <p:nvPr/>
        </p:nvSpPr>
        <p:spPr>
          <a:xfrm>
            <a:off x="424891" y="174812"/>
            <a:ext cx="413309" cy="830997"/>
          </a:xfrm>
          <a:prstGeom prst="rect">
            <a:avLst/>
          </a:prstGeom>
          <a:noFill/>
        </p:spPr>
        <p:txBody>
          <a:bodyPr wrap="square" lIns="0" tIns="0" rIns="0" bIns="0" rtlCol="0">
            <a:spAutoFit/>
          </a:bodyPr>
          <a:lstStyle/>
          <a:p>
            <a:r>
              <a:rPr sz="5400" b="1">
                <a:solidFill>
                  <a:schemeClr val="accent1">
                    <a:lumMod val="60000"/>
                    <a:lumOff val="40000"/>
                  </a:schemeClr>
                </a:solidFill>
              </a:rPr>
              <a:t>+</a:t>
            </a:r>
          </a:p>
        </p:txBody>
      </p:sp>
      <p:sp>
        <p:nvSpPr>
          <p:cNvPr id="10" name="Rectangle 9"/>
          <p:cNvSpPr/>
          <p:nvPr/>
        </p:nvSpPr>
        <p:spPr>
          <a:xfrm>
            <a:off x="6802438" y="228600"/>
            <a:ext cx="2057400" cy="20391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Rectangle 10"/>
          <p:cNvSpPr/>
          <p:nvPr/>
        </p:nvSpPr>
        <p:spPr>
          <a:xfrm>
            <a:off x="4624388" y="4534726"/>
            <a:ext cx="2057400" cy="20391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Picture Placeholder 12"/>
          <p:cNvSpPr>
            <a:spLocks noGrp="1"/>
          </p:cNvSpPr>
          <p:nvPr>
            <p:ph type="pic" sz="quarter" idx="13"/>
          </p:nvPr>
        </p:nvSpPr>
        <p:spPr>
          <a:xfrm>
            <a:off x="4624388" y="228600"/>
            <a:ext cx="2057400" cy="2039112"/>
          </a:xfrm>
        </p:spPr>
        <p:txBody>
          <a:bodyPr/>
          <a:lstStyle>
            <a:lvl1pPr>
              <a:buNone/>
              <a:defRPr/>
            </a:lvl1pPr>
          </a:lstStyle>
          <a:p>
            <a:r>
              <a:rPr lang="en-US"/>
              <a:t>Drag picture to placeholder or click icon to add</a:t>
            </a:r>
            <a:endParaRPr/>
          </a:p>
        </p:txBody>
      </p:sp>
      <p:sp>
        <p:nvSpPr>
          <p:cNvPr id="13" name="Picture Placeholder 12"/>
          <p:cNvSpPr>
            <a:spLocks noGrp="1"/>
          </p:cNvSpPr>
          <p:nvPr>
            <p:ph type="pic" sz="quarter" idx="14"/>
          </p:nvPr>
        </p:nvSpPr>
        <p:spPr>
          <a:xfrm>
            <a:off x="4624388" y="2381663"/>
            <a:ext cx="2057400" cy="2039112"/>
          </a:xfrm>
        </p:spPr>
        <p:txBody>
          <a:bodyPr/>
          <a:lstStyle>
            <a:lvl1pPr>
              <a:buNone/>
              <a:defRPr/>
            </a:lvl1pPr>
          </a:lstStyle>
          <a:p>
            <a:r>
              <a:rPr lang="en-US"/>
              <a:t>Drag picture to placeholder or click icon to add</a:t>
            </a:r>
            <a:endParaRPr/>
          </a:p>
        </p:txBody>
      </p:sp>
      <p:sp>
        <p:nvSpPr>
          <p:cNvPr id="14" name="Picture Placeholder 12"/>
          <p:cNvSpPr>
            <a:spLocks noGrp="1"/>
          </p:cNvSpPr>
          <p:nvPr>
            <p:ph type="pic" sz="quarter" idx="15"/>
          </p:nvPr>
        </p:nvSpPr>
        <p:spPr>
          <a:xfrm>
            <a:off x="6803136" y="2381662"/>
            <a:ext cx="2057400" cy="4187952"/>
          </a:xfrm>
        </p:spPr>
        <p:txBody>
          <a:bodyPr/>
          <a:lstStyle>
            <a:lvl1pPr>
              <a:buNone/>
              <a:defRPr/>
            </a:lvl1pPr>
          </a:lstStyle>
          <a:p>
            <a:r>
              <a:rPr lang="en-US"/>
              <a:t>Drag picture to placeholder or click icon to add</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3 Pictures with Caption, Alt.">
    <p:spTree>
      <p:nvGrpSpPr>
        <p:cNvPr id="1" name=""/>
        <p:cNvGrpSpPr/>
        <p:nvPr/>
      </p:nvGrpSpPr>
      <p:grpSpPr>
        <a:xfrm>
          <a:off x="0" y="0"/>
          <a:ext cx="0" cy="0"/>
          <a:chOff x="0" y="0"/>
          <a:chExt cx="0" cy="0"/>
        </a:xfrm>
      </p:grpSpPr>
      <p:sp>
        <p:nvSpPr>
          <p:cNvPr id="11" name="Rectangle 10"/>
          <p:cNvSpPr/>
          <p:nvPr/>
        </p:nvSpPr>
        <p:spPr>
          <a:xfrm>
            <a:off x="8166847" y="282573"/>
            <a:ext cx="685800" cy="3022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4953000" y="3124200"/>
            <a:ext cx="3108960" cy="871538"/>
          </a:xfrm>
        </p:spPr>
        <p:txBody>
          <a:bodyPr anchor="b">
            <a:normAutofit/>
          </a:bodyPr>
          <a:lstStyle>
            <a:lvl1pPr algn="l">
              <a:defRPr sz="2600" b="0"/>
            </a:lvl1pPr>
          </a:lstStyle>
          <a:p>
            <a:r>
              <a:rPr lang="en-US"/>
              <a:t>Click to edit Master title style</a:t>
            </a:r>
            <a:endParaRPr/>
          </a:p>
        </p:txBody>
      </p:sp>
      <p:sp>
        <p:nvSpPr>
          <p:cNvPr id="3" name="Picture Placeholder 2"/>
          <p:cNvSpPr>
            <a:spLocks noGrp="1"/>
          </p:cNvSpPr>
          <p:nvPr>
            <p:ph type="pic" idx="1"/>
          </p:nvPr>
        </p:nvSpPr>
        <p:spPr>
          <a:xfrm>
            <a:off x="277905" y="2365248"/>
            <a:ext cx="4240119" cy="418795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a:p>
        </p:txBody>
      </p:sp>
      <p:sp>
        <p:nvSpPr>
          <p:cNvPr id="4" name="Text Placeholder 3"/>
          <p:cNvSpPr>
            <a:spLocks noGrp="1"/>
          </p:cNvSpPr>
          <p:nvPr>
            <p:ph type="body" sz="half" idx="2"/>
          </p:nvPr>
        </p:nvSpPr>
        <p:spPr>
          <a:xfrm>
            <a:off x="4953000" y="3995737"/>
            <a:ext cx="3108960" cy="2147888"/>
          </a:xfrm>
        </p:spPr>
        <p:txBody>
          <a:bodyPr/>
          <a:lstStyle>
            <a:lvl1pPr marL="0" indent="0">
              <a:spcBef>
                <a:spcPts val="600"/>
              </a:spcBef>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7391399" y="6423585"/>
            <a:ext cx="1537447" cy="365125"/>
          </a:xfrm>
        </p:spPr>
        <p:txBody>
          <a:bodyPr/>
          <a:lstStyle/>
          <a:p>
            <a:fld id="{D9F21827-8993-4169-AADC-0B5A15B216BD}" type="datetimeFigureOut">
              <a:rPr lang="en-US" smtClean="0"/>
              <a:pPr/>
              <a:t>2/20/2022</a:t>
            </a:fld>
            <a:endParaRPr lang="en-US"/>
          </a:p>
        </p:txBody>
      </p:sp>
      <p:sp>
        <p:nvSpPr>
          <p:cNvPr id="6" name="Footer Placeholder 5"/>
          <p:cNvSpPr>
            <a:spLocks noGrp="1"/>
          </p:cNvSpPr>
          <p:nvPr>
            <p:ph type="ftr" sz="quarter" idx="11"/>
          </p:nvPr>
        </p:nvSpPr>
        <p:spPr>
          <a:xfrm>
            <a:off x="4191000" y="6423585"/>
            <a:ext cx="3005138" cy="365125"/>
          </a:xfrm>
        </p:spPr>
        <p:txBody>
          <a:bodyPr/>
          <a:lstStyle/>
          <a:p>
            <a:endParaRPr lang="en-US"/>
          </a:p>
        </p:txBody>
      </p:sp>
      <p:sp>
        <p:nvSpPr>
          <p:cNvPr id="7" name="Slide Number Placeholder 6"/>
          <p:cNvSpPr>
            <a:spLocks noGrp="1"/>
          </p:cNvSpPr>
          <p:nvPr>
            <p:ph type="sldNum" sz="quarter" idx="12"/>
          </p:nvPr>
        </p:nvSpPr>
        <p:spPr/>
        <p:txBody>
          <a:bodyPr/>
          <a:lstStyle/>
          <a:p>
            <a:fld id="{4EA97F7A-E362-4A8E-A2D2-2731F606C961}" type="slidenum">
              <a:rPr lang="en-US" smtClean="0"/>
              <a:pPr/>
              <a:t>‹#›</a:t>
            </a:fld>
            <a:endParaRPr lang="en-US"/>
          </a:p>
        </p:txBody>
      </p:sp>
      <p:sp>
        <p:nvSpPr>
          <p:cNvPr id="10" name="TextBox 9"/>
          <p:cNvSpPr txBox="1"/>
          <p:nvPr/>
        </p:nvSpPr>
        <p:spPr>
          <a:xfrm>
            <a:off x="4750361" y="3370730"/>
            <a:ext cx="220568" cy="369332"/>
          </a:xfrm>
          <a:prstGeom prst="rect">
            <a:avLst/>
          </a:prstGeom>
          <a:noFill/>
        </p:spPr>
        <p:txBody>
          <a:bodyPr wrap="square" lIns="0" tIns="0" rIns="0" bIns="0" rtlCol="0">
            <a:spAutoFit/>
          </a:bodyPr>
          <a:lstStyle/>
          <a:p>
            <a:r>
              <a:rPr sz="2400" b="1" baseline="0">
                <a:solidFill>
                  <a:schemeClr val="accent1">
                    <a:lumMod val="60000"/>
                    <a:lumOff val="40000"/>
                  </a:schemeClr>
                </a:solidFill>
              </a:rPr>
              <a:t>+ </a:t>
            </a:r>
          </a:p>
        </p:txBody>
      </p:sp>
      <p:sp>
        <p:nvSpPr>
          <p:cNvPr id="14" name="Picture Placeholder 12"/>
          <p:cNvSpPr>
            <a:spLocks noGrp="1"/>
          </p:cNvSpPr>
          <p:nvPr>
            <p:ph type="pic" sz="quarter" idx="13"/>
          </p:nvPr>
        </p:nvSpPr>
        <p:spPr>
          <a:xfrm>
            <a:off x="277905" y="228600"/>
            <a:ext cx="2057400" cy="2039112"/>
          </a:xfrm>
        </p:spPr>
        <p:txBody>
          <a:bodyPr/>
          <a:lstStyle>
            <a:lvl1pPr>
              <a:buNone/>
              <a:defRPr/>
            </a:lvl1pPr>
          </a:lstStyle>
          <a:p>
            <a:r>
              <a:rPr lang="en-US"/>
              <a:t>Drag picture to placeholder or click icon to add</a:t>
            </a:r>
            <a:endParaRPr/>
          </a:p>
        </p:txBody>
      </p:sp>
      <p:sp>
        <p:nvSpPr>
          <p:cNvPr id="15" name="Picture Placeholder 12"/>
          <p:cNvSpPr>
            <a:spLocks noGrp="1"/>
          </p:cNvSpPr>
          <p:nvPr>
            <p:ph type="pic" sz="quarter" idx="14"/>
          </p:nvPr>
        </p:nvSpPr>
        <p:spPr>
          <a:xfrm>
            <a:off x="2460625" y="228600"/>
            <a:ext cx="2057400" cy="2039112"/>
          </a:xfrm>
        </p:spPr>
        <p:txBody>
          <a:bodyPr/>
          <a:lstStyle>
            <a:lvl1pPr>
              <a:buNone/>
              <a:defRPr/>
            </a:lvl1pPr>
          </a:lstStyle>
          <a:p>
            <a:r>
              <a:rPr lang="en-US"/>
              <a:t>Drag picture to placeholder or click icon to add</a:t>
            </a: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and Vertical Text">
    <p:spTree>
      <p:nvGrpSpPr>
        <p:cNvPr id="1" name=""/>
        <p:cNvGrpSpPr/>
        <p:nvPr/>
      </p:nvGrpSpPr>
      <p:grpSpPr>
        <a:xfrm>
          <a:off x="0" y="0"/>
          <a:ext cx="0" cy="0"/>
          <a:chOff x="0" y="0"/>
          <a:chExt cx="0" cy="0"/>
        </a:xfrm>
      </p:grpSpPr>
      <p:sp>
        <p:nvSpPr>
          <p:cNvPr id="7" name="Rectangle 6"/>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TextBox 8"/>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10"/>
          </p:nvPr>
        </p:nvSpPr>
        <p:spPr/>
        <p:txBody>
          <a:bodyPr/>
          <a:lstStyle/>
          <a:p>
            <a:fld id="{D9F21827-8993-4169-AADC-0B5A15B216BD}" type="datetimeFigureOut">
              <a:rPr lang="en-US" smtClean="0"/>
              <a:pPr/>
              <a:t>2/20/2022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EA97F7A-E362-4A8E-A2D2-2731F606C961}"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7" name="Rectangle 6"/>
          <p:cNvSpPr/>
          <p:nvPr/>
        </p:nvSpPr>
        <p:spPr>
          <a:xfrm>
            <a:off x="8210550" y="282574"/>
            <a:ext cx="642097"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10"/>
          </p:nvPr>
        </p:nvSpPr>
        <p:spPr/>
        <p:txBody>
          <a:bodyPr/>
          <a:lstStyle/>
          <a:p>
            <a:fld id="{D9F21827-8993-4169-AADC-0B5A15B216BD}" type="datetimeFigureOut">
              <a:rPr lang="en-US" smtClean="0"/>
              <a:pPr/>
              <a:t>2/20/2022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EA97F7A-E362-4A8E-A2D2-2731F606C961}" type="slidenum">
              <a:rPr lang="en-US" smtClean="0"/>
              <a:pPr/>
              <a:t>‹#›</a:t>
            </a:fld>
            <a:endParaRPr lang="en-US"/>
          </a:p>
        </p:txBody>
      </p:sp>
      <p:sp>
        <p:nvSpPr>
          <p:cNvPr id="9" name="TextBox 8"/>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10" name="Rectangle 9"/>
          <p:cNvSpPr/>
          <p:nvPr/>
        </p:nvSpPr>
        <p:spPr>
          <a:xfrm>
            <a:off x="8068235" y="282574"/>
            <a:ext cx="91440" cy="16002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Vertical Title and Text">
    <p:spTree>
      <p:nvGrpSpPr>
        <p:cNvPr id="1" name=""/>
        <p:cNvGrpSpPr/>
        <p:nvPr/>
      </p:nvGrpSpPr>
      <p:grpSpPr>
        <a:xfrm>
          <a:off x="0" y="0"/>
          <a:ext cx="0" cy="0"/>
          <a:chOff x="0" y="0"/>
          <a:chExt cx="0" cy="0"/>
        </a:xfrm>
      </p:grpSpPr>
      <p:sp>
        <p:nvSpPr>
          <p:cNvPr id="10" name="Rectangle 9"/>
          <p:cNvSpPr/>
          <p:nvPr/>
        </p:nvSpPr>
        <p:spPr>
          <a:xfrm>
            <a:off x="8166847" y="282573"/>
            <a:ext cx="685800" cy="3022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Vertical Title 1"/>
          <p:cNvSpPr>
            <a:spLocks noGrp="1"/>
          </p:cNvSpPr>
          <p:nvPr>
            <p:ph type="title" orient="vert"/>
          </p:nvPr>
        </p:nvSpPr>
        <p:spPr>
          <a:xfrm>
            <a:off x="7995772" y="954742"/>
            <a:ext cx="681318" cy="5171422"/>
          </a:xfrm>
        </p:spPr>
        <p:txBody>
          <a:bodyPr vert="eaVert" anchor="t" anchorCtr="0"/>
          <a:lstStyle/>
          <a:p>
            <a:r>
              <a:rPr lang="en-US"/>
              <a:t>Click to edit Master title style</a:t>
            </a:r>
            <a:endParaRPr/>
          </a:p>
        </p:txBody>
      </p:sp>
      <p:sp>
        <p:nvSpPr>
          <p:cNvPr id="3" name="Vertical Text Placeholder 2"/>
          <p:cNvSpPr>
            <a:spLocks noGrp="1"/>
          </p:cNvSpPr>
          <p:nvPr>
            <p:ph type="body" orient="vert" idx="1"/>
          </p:nvPr>
        </p:nvSpPr>
        <p:spPr>
          <a:xfrm>
            <a:off x="457200" y="958756"/>
            <a:ext cx="6858000" cy="5184869"/>
          </a:xfrm>
        </p:spPr>
        <p:txBody>
          <a:bodyPr vert="eaVert"/>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10"/>
          </p:nvPr>
        </p:nvSpPr>
        <p:spPr/>
        <p:txBody>
          <a:bodyPr/>
          <a:lstStyle/>
          <a:p>
            <a:fld id="{D9F21827-8993-4169-AADC-0B5A15B216BD}" type="datetimeFigureOut">
              <a:rPr lang="en-US" smtClean="0"/>
              <a:pPr/>
              <a:t>2/20/2022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EA97F7A-E362-4A8E-A2D2-2731F606C961}" type="slidenum">
              <a:rPr lang="en-US" smtClean="0"/>
              <a:pPr/>
              <a:t>‹#›</a:t>
            </a:fld>
            <a:endParaRPr lang="en-US"/>
          </a:p>
        </p:txBody>
      </p:sp>
      <p:sp>
        <p:nvSpPr>
          <p:cNvPr id="9" name="TextBox 8"/>
          <p:cNvSpPr txBox="1"/>
          <p:nvPr/>
        </p:nvSpPr>
        <p:spPr>
          <a:xfrm rot="16200000">
            <a:off x="8593111" y="561668"/>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Content, Alt.">
    <p:spTree>
      <p:nvGrpSpPr>
        <p:cNvPr id="1" name=""/>
        <p:cNvGrpSpPr/>
        <p:nvPr/>
      </p:nvGrpSpPr>
      <p:grpSpPr>
        <a:xfrm>
          <a:off x="0" y="0"/>
          <a:ext cx="0" cy="0"/>
          <a:chOff x="0" y="0"/>
          <a:chExt cx="0" cy="0"/>
        </a:xfrm>
      </p:grpSpPr>
      <p:sp>
        <p:nvSpPr>
          <p:cNvPr id="7" name="Rectangle 6"/>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498474" y="134471"/>
            <a:ext cx="7556313" cy="995082"/>
          </a:xfrm>
        </p:spPr>
        <p:txBody>
          <a:bodyPr anchor="b" anchorCtr="0"/>
          <a:lstStyle/>
          <a:p>
            <a:r>
              <a:rPr lang="en-US"/>
              <a:t>Click to edit Master title style</a:t>
            </a:r>
            <a:endParaRPr/>
          </a:p>
        </p:txBody>
      </p:sp>
      <p:sp>
        <p:nvSpPr>
          <p:cNvPr id="3" name="Content Placeholder 2"/>
          <p:cNvSpPr>
            <a:spLocks noGrp="1"/>
          </p:cNvSpPr>
          <p:nvPr>
            <p:ph idx="1"/>
          </p:nvPr>
        </p:nvSpPr>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10"/>
          </p:nvPr>
        </p:nvSpPr>
        <p:spPr/>
        <p:txBody>
          <a:bodyPr/>
          <a:lstStyle/>
          <a:p>
            <a:fld id="{D9F21827-8993-4169-AADC-0B5A15B216BD}" type="datetimeFigureOut">
              <a:rPr lang="en-US" smtClean="0"/>
              <a:pPr/>
              <a:t>2/20/2022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EA97F7A-E362-4A8E-A2D2-2731F606C961}" type="slidenum">
              <a:rPr lang="en-US" smtClean="0"/>
              <a:pPr/>
              <a:t>‹#›</a:t>
            </a:fld>
            <a:endParaRPr lang="en-US"/>
          </a:p>
        </p:txBody>
      </p:sp>
      <p:sp>
        <p:nvSpPr>
          <p:cNvPr id="9" name="TextBox 8"/>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10" name="Text Placeholder 3"/>
          <p:cNvSpPr>
            <a:spLocks noGrp="1"/>
          </p:cNvSpPr>
          <p:nvPr>
            <p:ph type="body" sz="half" idx="2"/>
          </p:nvPr>
        </p:nvSpPr>
        <p:spPr>
          <a:xfrm>
            <a:off x="498518" y="1129553"/>
            <a:ext cx="7558960" cy="774700"/>
          </a:xfrm>
        </p:spPr>
        <p:txBody>
          <a:bodyPr vert="horz" lIns="91440" tIns="45720" rIns="91440" bIns="45720" rtlCol="0" anchor="t" anchorCtr="0">
            <a:noAutofit/>
          </a:bodyPr>
          <a:lstStyle>
            <a:lvl1pPr marL="0" indent="0">
              <a:buNone/>
              <a:defRPr kumimoji="0" sz="2400" b="0" i="0" u="none" strike="noStrike" kern="1200" cap="none" spc="0" normalizeH="0" baseline="0">
                <a:ln>
                  <a:noFill/>
                </a:ln>
                <a:solidFill>
                  <a:schemeClr val="accent3"/>
                </a:solidFill>
                <a:effectLst/>
                <a:uLnTx/>
                <a:uFillTx/>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Slide with 2 Pictures">
    <p:spTree>
      <p:nvGrpSpPr>
        <p:cNvPr id="1" name=""/>
        <p:cNvGrpSpPr/>
        <p:nvPr/>
      </p:nvGrpSpPr>
      <p:grpSpPr>
        <a:xfrm>
          <a:off x="0" y="0"/>
          <a:ext cx="0" cy="0"/>
          <a:chOff x="0" y="0"/>
          <a:chExt cx="0" cy="0"/>
        </a:xfrm>
      </p:grpSpPr>
      <p:sp>
        <p:nvSpPr>
          <p:cNvPr id="2" name="Title 1"/>
          <p:cNvSpPr>
            <a:spLocks noGrp="1"/>
          </p:cNvSpPr>
          <p:nvPr>
            <p:ph type="ctrTitle"/>
          </p:nvPr>
        </p:nvSpPr>
        <p:spPr>
          <a:xfrm>
            <a:off x="4800600" y="4624668"/>
            <a:ext cx="4038600" cy="933450"/>
          </a:xfrm>
        </p:spPr>
        <p:txBody>
          <a:bodyPr>
            <a:normAutofit/>
          </a:bodyPr>
          <a:lstStyle>
            <a:lvl1pPr>
              <a:defRPr sz="2800"/>
            </a:lvl1pPr>
          </a:lstStyle>
          <a:p>
            <a:r>
              <a:rPr lang="en-US"/>
              <a:t>Click to edit Master title style</a:t>
            </a:r>
            <a:endParaRPr/>
          </a:p>
        </p:txBody>
      </p:sp>
      <p:sp>
        <p:nvSpPr>
          <p:cNvPr id="3" name="Subtitle 2"/>
          <p:cNvSpPr>
            <a:spLocks noGrp="1"/>
          </p:cNvSpPr>
          <p:nvPr>
            <p:ph type="subTitle" idx="1"/>
          </p:nvPr>
        </p:nvSpPr>
        <p:spPr>
          <a:xfrm>
            <a:off x="4800600" y="5562599"/>
            <a:ext cx="4038600" cy="748553"/>
          </a:xfrm>
        </p:spPr>
        <p:txBody>
          <a:bodyPr>
            <a:normAutofit/>
          </a:bodyPr>
          <a:lstStyle>
            <a:lvl1pPr marL="0" indent="0" algn="l">
              <a:spcBef>
                <a:spcPts val="300"/>
              </a:spcBef>
              <a:buNone/>
              <a:defRPr sz="14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4" name="Date Placeholder 3"/>
          <p:cNvSpPr>
            <a:spLocks noGrp="1"/>
          </p:cNvSpPr>
          <p:nvPr>
            <p:ph type="dt" sz="half" idx="10"/>
          </p:nvPr>
        </p:nvSpPr>
        <p:spPr>
          <a:xfrm>
            <a:off x="4800600" y="6425640"/>
            <a:ext cx="1232647" cy="365125"/>
          </a:xfrm>
        </p:spPr>
        <p:txBody>
          <a:bodyPr/>
          <a:lstStyle>
            <a:lvl1pPr algn="l">
              <a:defRPr/>
            </a:lvl1pPr>
          </a:lstStyle>
          <a:p>
            <a:fld id="{D9F21827-8993-4169-AADC-0B5A15B216BD}" type="datetimeFigureOut">
              <a:rPr lang="en-US" smtClean="0"/>
              <a:pPr/>
              <a:t>2/20/2022</a:t>
            </a:fld>
            <a:endParaRPr lang="en-US"/>
          </a:p>
        </p:txBody>
      </p:sp>
      <p:sp>
        <p:nvSpPr>
          <p:cNvPr id="5" name="Footer Placeholder 4"/>
          <p:cNvSpPr>
            <a:spLocks noGrp="1"/>
          </p:cNvSpPr>
          <p:nvPr>
            <p:ph type="ftr" sz="quarter" idx="11"/>
          </p:nvPr>
        </p:nvSpPr>
        <p:spPr>
          <a:xfrm>
            <a:off x="6311153" y="6425640"/>
            <a:ext cx="2617694" cy="365125"/>
          </a:xfrm>
        </p:spPr>
        <p:txBody>
          <a:bodyPr/>
          <a:lstStyle>
            <a:lvl1pPr algn="r">
              <a:defRPr/>
            </a:lvl1pPr>
          </a:lstStyle>
          <a:p>
            <a:endParaRPr lang="en-US"/>
          </a:p>
        </p:txBody>
      </p:sp>
      <p:sp>
        <p:nvSpPr>
          <p:cNvPr id="7" name="Rectangle 6"/>
          <p:cNvSpPr/>
          <p:nvPr/>
        </p:nvSpPr>
        <p:spPr>
          <a:xfrm>
            <a:off x="282575" y="228600"/>
            <a:ext cx="4235450" cy="4187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8" name="Rectangle 7"/>
          <p:cNvSpPr/>
          <p:nvPr/>
        </p:nvSpPr>
        <p:spPr>
          <a:xfrm>
            <a:off x="6802438" y="228600"/>
            <a:ext cx="2057400" cy="20391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ectangle 9"/>
          <p:cNvSpPr/>
          <p:nvPr/>
        </p:nvSpPr>
        <p:spPr>
          <a:xfrm>
            <a:off x="4624388" y="2377440"/>
            <a:ext cx="2057400" cy="20391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3" name="Picture Placeholder 12"/>
          <p:cNvSpPr>
            <a:spLocks noGrp="1"/>
          </p:cNvSpPr>
          <p:nvPr>
            <p:ph type="pic" sz="quarter" idx="12"/>
          </p:nvPr>
        </p:nvSpPr>
        <p:spPr>
          <a:xfrm>
            <a:off x="4624388" y="228600"/>
            <a:ext cx="2057400" cy="2039112"/>
          </a:xfrm>
        </p:spPr>
        <p:txBody>
          <a:bodyPr/>
          <a:lstStyle>
            <a:lvl1pPr>
              <a:buNone/>
              <a:defRPr/>
            </a:lvl1pPr>
          </a:lstStyle>
          <a:p>
            <a:r>
              <a:rPr lang="en-US"/>
              <a:t>Drag picture to placeholder or click icon to add</a:t>
            </a:r>
            <a:endParaRPr/>
          </a:p>
        </p:txBody>
      </p:sp>
      <p:sp>
        <p:nvSpPr>
          <p:cNvPr id="14" name="Picture Placeholder 12"/>
          <p:cNvSpPr>
            <a:spLocks noGrp="1"/>
          </p:cNvSpPr>
          <p:nvPr>
            <p:ph type="pic" sz="quarter" idx="13"/>
          </p:nvPr>
        </p:nvSpPr>
        <p:spPr>
          <a:xfrm>
            <a:off x="6802438" y="2377440"/>
            <a:ext cx="2057400" cy="2039112"/>
          </a:xfrm>
        </p:spPr>
        <p:txBody>
          <a:bodyPr/>
          <a:lstStyle>
            <a:lvl1pPr>
              <a:buNone/>
              <a:defRPr/>
            </a:lvl1pPr>
          </a:lstStyle>
          <a:p>
            <a:r>
              <a:rPr lang="en-US"/>
              <a:t>Drag picture to placeholder or click icon to add</a:t>
            </a:r>
            <a:endParaRPr/>
          </a:p>
        </p:txBody>
      </p:sp>
      <p:sp>
        <p:nvSpPr>
          <p:cNvPr id="16" name="Text Placeholder 3"/>
          <p:cNvSpPr>
            <a:spLocks noGrp="1"/>
          </p:cNvSpPr>
          <p:nvPr>
            <p:ph type="body" sz="half" idx="2"/>
          </p:nvPr>
        </p:nvSpPr>
        <p:spPr>
          <a:xfrm>
            <a:off x="857250" y="1779494"/>
            <a:ext cx="3086100" cy="2040905"/>
          </a:xfrm>
        </p:spPr>
        <p:txBody>
          <a:bodyPr lIns="45720" tIns="45720" rIns="45720" anchor="t">
            <a:noAutofit/>
          </a:bodyPr>
          <a:lstStyle>
            <a:lvl1pPr marL="0" indent="0" algn="ctr">
              <a:spcBef>
                <a:spcPts val="600"/>
              </a:spcBef>
              <a:buNone/>
              <a:defRPr sz="4600">
                <a:solidFill>
                  <a:schemeClr val="bg1"/>
                </a:solidFill>
              </a:defRPr>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15" name="TextBox 14"/>
          <p:cNvSpPr txBox="1"/>
          <p:nvPr/>
        </p:nvSpPr>
        <p:spPr>
          <a:xfrm>
            <a:off x="424891" y="174812"/>
            <a:ext cx="413309" cy="830997"/>
          </a:xfrm>
          <a:prstGeom prst="rect">
            <a:avLst/>
          </a:prstGeom>
          <a:noFill/>
        </p:spPr>
        <p:txBody>
          <a:bodyPr wrap="square" lIns="0" tIns="0" rIns="0" bIns="0" rtlCol="0">
            <a:spAutoFit/>
          </a:bodyPr>
          <a:lstStyle/>
          <a:p>
            <a:r>
              <a:rPr sz="5400" b="1">
                <a:solidFill>
                  <a:schemeClr val="accent1">
                    <a:lumMod val="60000"/>
                    <a:lumOff val="40000"/>
                  </a:schemeClr>
                </a:solidFill>
              </a:rPr>
              <a:t>+</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p:cNvSpPr/>
          <p:nvPr/>
        </p:nvSpPr>
        <p:spPr>
          <a:xfrm>
            <a:off x="658907" y="228600"/>
            <a:ext cx="8200930" cy="6345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2286000" y="3124200"/>
            <a:ext cx="5638800" cy="1362075"/>
          </a:xfrm>
        </p:spPr>
        <p:txBody>
          <a:bodyPr anchor="b" anchorCtr="0">
            <a:normAutofit/>
          </a:bodyPr>
          <a:lstStyle>
            <a:lvl1pPr algn="l">
              <a:defRPr sz="3200" b="0" cap="none" baseline="0">
                <a:solidFill>
                  <a:schemeClr val="bg1"/>
                </a:solidFill>
              </a:defRPr>
            </a:lvl1pPr>
          </a:lstStyle>
          <a:p>
            <a:r>
              <a:rPr lang="en-US"/>
              <a:t>Click to edit Master title style</a:t>
            </a:r>
            <a:endParaRPr/>
          </a:p>
        </p:txBody>
      </p:sp>
      <p:sp>
        <p:nvSpPr>
          <p:cNvPr id="3" name="Text Placeholder 2"/>
          <p:cNvSpPr>
            <a:spLocks noGrp="1"/>
          </p:cNvSpPr>
          <p:nvPr>
            <p:ph type="body" idx="1"/>
          </p:nvPr>
        </p:nvSpPr>
        <p:spPr>
          <a:xfrm>
            <a:off x="2286000" y="4495800"/>
            <a:ext cx="5638800" cy="1500187"/>
          </a:xfrm>
        </p:spPr>
        <p:txBody>
          <a:bodyPr anchor="t" anchorCtr="0">
            <a:normAutofit/>
          </a:bodyPr>
          <a:lstStyle>
            <a:lvl1pPr marL="0" indent="0">
              <a:spcBef>
                <a:spcPts val="300"/>
              </a:spcBef>
              <a:buNone/>
              <a:defRPr sz="1400" cap="none" baseline="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658906" y="6248774"/>
            <a:ext cx="1474694" cy="365125"/>
          </a:xfrm>
        </p:spPr>
        <p:txBody>
          <a:bodyPr/>
          <a:lstStyle>
            <a:lvl1pPr algn="l">
              <a:defRPr>
                <a:solidFill>
                  <a:schemeClr val="bg1"/>
                </a:solidFill>
              </a:defRPr>
            </a:lvl1pPr>
          </a:lstStyle>
          <a:p>
            <a:fld id="{D9F21827-8993-4169-AADC-0B5A15B216BD}" type="datetimeFigureOut">
              <a:rPr lang="en-US" smtClean="0"/>
              <a:pPr/>
              <a:t>2/20/2022</a:t>
            </a:fld>
            <a:endParaRPr lang="en-US"/>
          </a:p>
        </p:txBody>
      </p:sp>
      <p:sp>
        <p:nvSpPr>
          <p:cNvPr id="5" name="Footer Placeholder 4"/>
          <p:cNvSpPr>
            <a:spLocks noGrp="1"/>
          </p:cNvSpPr>
          <p:nvPr>
            <p:ph type="ftr" sz="quarter" idx="11"/>
          </p:nvPr>
        </p:nvSpPr>
        <p:spPr>
          <a:xfrm>
            <a:off x="2286000" y="6248774"/>
            <a:ext cx="5638800" cy="365125"/>
          </a:xfrm>
        </p:spPr>
        <p:txBody>
          <a:bodyPr/>
          <a:lstStyle>
            <a:lvl1pPr>
              <a:defRPr>
                <a:solidFill>
                  <a:schemeClr val="bg1"/>
                </a:solidFill>
              </a:defRPr>
            </a:lvl1pPr>
          </a:lstStyle>
          <a:p>
            <a:endParaRPr lang="en-US"/>
          </a:p>
        </p:txBody>
      </p:sp>
      <p:sp>
        <p:nvSpPr>
          <p:cNvPr id="6" name="Slide Number Placeholder 5"/>
          <p:cNvSpPr>
            <a:spLocks noGrp="1"/>
          </p:cNvSpPr>
          <p:nvPr>
            <p:ph type="sldNum" sz="quarter" idx="12"/>
          </p:nvPr>
        </p:nvSpPr>
        <p:spPr>
          <a:xfrm>
            <a:off x="8305800" y="6248774"/>
            <a:ext cx="554038" cy="365125"/>
          </a:xfrm>
        </p:spPr>
        <p:txBody>
          <a:bodyPr/>
          <a:lstStyle/>
          <a:p>
            <a:fld id="{4EA97F7A-E362-4A8E-A2D2-2731F606C961}" type="slidenum">
              <a:rPr lang="en-US" smtClean="0"/>
              <a:pPr/>
              <a:t>‹#›</a:t>
            </a:fld>
            <a:endParaRPr lang="en-US"/>
          </a:p>
        </p:txBody>
      </p:sp>
      <p:sp>
        <p:nvSpPr>
          <p:cNvPr id="8" name="TextBox 7"/>
          <p:cNvSpPr txBox="1"/>
          <p:nvPr/>
        </p:nvSpPr>
        <p:spPr>
          <a:xfrm>
            <a:off x="2003612" y="3110754"/>
            <a:ext cx="260909" cy="615553"/>
          </a:xfrm>
          <a:prstGeom prst="rect">
            <a:avLst/>
          </a:prstGeom>
          <a:noFill/>
        </p:spPr>
        <p:txBody>
          <a:bodyPr wrap="square" lIns="0" tIns="0" rIns="0" bIns="0" rtlCol="0">
            <a:spAutoFit/>
          </a:bodyPr>
          <a:lstStyle/>
          <a:p>
            <a:r>
              <a:rPr sz="4000" b="1">
                <a:solidFill>
                  <a:schemeClr val="accent1">
                    <a:lumMod val="60000"/>
                    <a:lumOff val="40000"/>
                  </a:schemeClr>
                </a:solidFill>
              </a:rPr>
              <a:t>+</a:t>
            </a:r>
          </a:p>
        </p:txBody>
      </p:sp>
      <p:sp>
        <p:nvSpPr>
          <p:cNvPr id="9" name="Rectangle 8"/>
          <p:cNvSpPr/>
          <p:nvPr/>
        </p:nvSpPr>
        <p:spPr>
          <a:xfrm>
            <a:off x="285750" y="228600"/>
            <a:ext cx="212725" cy="634523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11" name="Rectangle 10"/>
          <p:cNvSpPr/>
          <p:nvPr/>
        </p:nvSpPr>
        <p:spPr>
          <a:xfrm>
            <a:off x="8210550" y="282574"/>
            <a:ext cx="642097"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Rectangle 11"/>
          <p:cNvSpPr/>
          <p:nvPr/>
        </p:nvSpPr>
        <p:spPr>
          <a:xfrm>
            <a:off x="8068235" y="282574"/>
            <a:ext cx="91440" cy="16002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TextBox 9"/>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498518" y="1985963"/>
            <a:ext cx="3657600" cy="41402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Content Placeholder 3"/>
          <p:cNvSpPr>
            <a:spLocks noGrp="1"/>
          </p:cNvSpPr>
          <p:nvPr>
            <p:ph sz="half" idx="2"/>
          </p:nvPr>
        </p:nvSpPr>
        <p:spPr>
          <a:xfrm>
            <a:off x="4399878" y="1985963"/>
            <a:ext cx="3657600" cy="41402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Date Placeholder 4"/>
          <p:cNvSpPr>
            <a:spLocks noGrp="1"/>
          </p:cNvSpPr>
          <p:nvPr>
            <p:ph type="dt" sz="half" idx="10"/>
          </p:nvPr>
        </p:nvSpPr>
        <p:spPr/>
        <p:txBody>
          <a:bodyPr/>
          <a:lstStyle/>
          <a:p>
            <a:fld id="{D9F21827-8993-4169-AADC-0B5A15B216BD}" type="datetimeFigureOut">
              <a:rPr lang="en-US" smtClean="0"/>
              <a:pPr/>
              <a:t>2/20/2022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EA97F7A-E362-4A8E-A2D2-2731F606C961}"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0" name="Rectangle 9"/>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TextBox 11"/>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lvl1pPr>
              <a:defRPr/>
            </a:lvl1pPr>
          </a:lstStyle>
          <a:p>
            <a:r>
              <a:rPr lang="en-US"/>
              <a:t>Click to edit Master title style</a:t>
            </a:r>
            <a:endParaRPr/>
          </a:p>
        </p:txBody>
      </p:sp>
      <p:sp>
        <p:nvSpPr>
          <p:cNvPr id="4" name="Content Placeholder 3"/>
          <p:cNvSpPr>
            <a:spLocks noGrp="1"/>
          </p:cNvSpPr>
          <p:nvPr>
            <p:ph sz="half" idx="2"/>
          </p:nvPr>
        </p:nvSpPr>
        <p:spPr>
          <a:xfrm>
            <a:off x="497541" y="2447365"/>
            <a:ext cx="3657600" cy="3678797"/>
          </a:xfrm>
        </p:spPr>
        <p:txBody>
          <a:bodyPr>
            <a:normAutofit/>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6" name="Content Placeholder 5"/>
          <p:cNvSpPr>
            <a:spLocks noGrp="1"/>
          </p:cNvSpPr>
          <p:nvPr>
            <p:ph sz="quarter" idx="4"/>
          </p:nvPr>
        </p:nvSpPr>
        <p:spPr>
          <a:xfrm>
            <a:off x="4399878" y="2447365"/>
            <a:ext cx="3657600" cy="3678797"/>
          </a:xfrm>
        </p:spPr>
        <p:txBody>
          <a:bodyPr>
            <a:normAutofit/>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7" name="Date Placeholder 6"/>
          <p:cNvSpPr>
            <a:spLocks noGrp="1"/>
          </p:cNvSpPr>
          <p:nvPr>
            <p:ph type="dt" sz="half" idx="10"/>
          </p:nvPr>
        </p:nvSpPr>
        <p:spPr/>
        <p:txBody>
          <a:bodyPr/>
          <a:lstStyle/>
          <a:p>
            <a:fld id="{D9F21827-8993-4169-AADC-0B5A15B216BD}" type="datetimeFigureOut">
              <a:rPr lang="en-US" smtClean="0"/>
              <a:pPr/>
              <a:t>2/20/2022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EA97F7A-E362-4A8E-A2D2-2731F606C961}" type="slidenum">
              <a:rPr lang="en-US" smtClean="0"/>
              <a:pPr/>
              <a:t>‹#›</a:t>
            </a:fld>
            <a:endParaRPr lang="en-US"/>
          </a:p>
        </p:txBody>
      </p:sp>
      <p:sp>
        <p:nvSpPr>
          <p:cNvPr id="3" name="Text Placeholder 2"/>
          <p:cNvSpPr>
            <a:spLocks noGrp="1"/>
          </p:cNvSpPr>
          <p:nvPr>
            <p:ph type="body" idx="1"/>
          </p:nvPr>
        </p:nvSpPr>
        <p:spPr>
          <a:xfrm>
            <a:off x="497541" y="2070847"/>
            <a:ext cx="3657600" cy="322729"/>
          </a:xfrm>
          <a:prstGeom prst="rect">
            <a:avLst/>
          </a:prstGeom>
          <a:solidFill>
            <a:schemeClr val="accent3"/>
          </a:solidFill>
        </p:spPr>
        <p:txBody>
          <a:bodyPr tIns="0" bIns="0" anchor="ctr" anchorCtr="0">
            <a:noAutofit/>
          </a:bodyPr>
          <a:lstStyle>
            <a:lvl1pPr marL="0" indent="0" algn="ctr">
              <a:spcBef>
                <a:spcPts val="0"/>
              </a:spcBef>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p:cNvSpPr>
            <a:spLocks noGrp="1"/>
          </p:cNvSpPr>
          <p:nvPr>
            <p:ph type="body" sz="quarter" idx="3"/>
          </p:nvPr>
        </p:nvSpPr>
        <p:spPr>
          <a:xfrm>
            <a:off x="4399878" y="2070847"/>
            <a:ext cx="3657600" cy="322729"/>
          </a:xfrm>
          <a:prstGeom prst="rect">
            <a:avLst/>
          </a:prstGeom>
          <a:solidFill>
            <a:schemeClr val="accent3">
              <a:lumMod val="60000"/>
              <a:lumOff val="40000"/>
            </a:schemeClr>
          </a:solidFill>
        </p:spPr>
        <p:txBody>
          <a:bodyPr tIns="0" bIns="0" anchor="ctr" anchorCtr="0">
            <a:noAutofit/>
          </a:bodyPr>
          <a:lstStyle>
            <a:lvl1pPr marL="0" indent="0" algn="ctr">
              <a:spcBef>
                <a:spcPts val="0"/>
              </a:spcBef>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2 Content, Top and Bottom">
    <p:spTree>
      <p:nvGrpSpPr>
        <p:cNvPr id="1" name=""/>
        <p:cNvGrpSpPr/>
        <p:nvPr/>
      </p:nvGrpSpPr>
      <p:grpSpPr>
        <a:xfrm>
          <a:off x="0" y="0"/>
          <a:ext cx="0" cy="0"/>
          <a:chOff x="0" y="0"/>
          <a:chExt cx="0" cy="0"/>
        </a:xfrm>
      </p:grpSpPr>
      <p:sp>
        <p:nvSpPr>
          <p:cNvPr id="10" name="TextBox 9"/>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498517" y="1985963"/>
            <a:ext cx="7569157"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Date Placeholder 4"/>
          <p:cNvSpPr>
            <a:spLocks noGrp="1"/>
          </p:cNvSpPr>
          <p:nvPr>
            <p:ph type="dt" sz="half" idx="10"/>
          </p:nvPr>
        </p:nvSpPr>
        <p:spPr/>
        <p:txBody>
          <a:bodyPr/>
          <a:lstStyle/>
          <a:p>
            <a:fld id="{D9F21827-8993-4169-AADC-0B5A15B216BD}" type="datetimeFigureOut">
              <a:rPr lang="en-US" smtClean="0"/>
              <a:pPr/>
              <a:t>2/20/2022</a:t>
            </a:fld>
            <a:endParaRPr lang="en-US"/>
          </a:p>
        </p:txBody>
      </p:sp>
      <p:sp>
        <p:nvSpPr>
          <p:cNvPr id="6" name="Footer Placeholder 5"/>
          <p:cNvSpPr>
            <a:spLocks noGrp="1"/>
          </p:cNvSpPr>
          <p:nvPr>
            <p:ph type="ftr" sz="quarter" idx="11"/>
          </p:nvPr>
        </p:nvSpPr>
        <p:spPr/>
        <p:txBody>
          <a:bodyPr/>
          <a:lstStyle/>
          <a:p>
            <a:endParaRPr lang="en-US"/>
          </a:p>
        </p:txBody>
      </p:sp>
      <p:sp>
        <p:nvSpPr>
          <p:cNvPr id="13" name="Content Placeholder 2"/>
          <p:cNvSpPr>
            <a:spLocks noGrp="1"/>
          </p:cNvSpPr>
          <p:nvPr>
            <p:ph sz="half" idx="14"/>
          </p:nvPr>
        </p:nvSpPr>
        <p:spPr>
          <a:xfrm>
            <a:off x="498517" y="4164965"/>
            <a:ext cx="7569157"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14" name="Rectangle 13"/>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5" name="Slide Number Placeholder 6"/>
          <p:cNvSpPr>
            <a:spLocks noGrp="1"/>
          </p:cNvSpPr>
          <p:nvPr>
            <p:ph type="sldNum" sz="quarter" idx="12"/>
          </p:nvPr>
        </p:nvSpPr>
        <p:spPr>
          <a:xfrm>
            <a:off x="8305800" y="242234"/>
            <a:ext cx="554038" cy="365125"/>
          </a:xfrm>
        </p:spPr>
        <p:txBody>
          <a:bodyPr/>
          <a:lstStyle/>
          <a:p>
            <a:fld id="{4EA97F7A-E362-4A8E-A2D2-2731F606C961}"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3 Content">
    <p:spTree>
      <p:nvGrpSpPr>
        <p:cNvPr id="1" name=""/>
        <p:cNvGrpSpPr/>
        <p:nvPr/>
      </p:nvGrpSpPr>
      <p:grpSpPr>
        <a:xfrm>
          <a:off x="0" y="0"/>
          <a:ext cx="0" cy="0"/>
          <a:chOff x="0" y="0"/>
          <a:chExt cx="0" cy="0"/>
        </a:xfrm>
      </p:grpSpPr>
      <p:sp>
        <p:nvSpPr>
          <p:cNvPr id="8" name="Rectangle 7"/>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TextBox 9"/>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4410075" y="1985963"/>
            <a:ext cx="3657600"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Date Placeholder 4"/>
          <p:cNvSpPr>
            <a:spLocks noGrp="1"/>
          </p:cNvSpPr>
          <p:nvPr>
            <p:ph type="dt" sz="half" idx="10"/>
          </p:nvPr>
        </p:nvSpPr>
        <p:spPr/>
        <p:txBody>
          <a:bodyPr/>
          <a:lstStyle/>
          <a:p>
            <a:fld id="{D9F21827-8993-4169-AADC-0B5A15B216BD}" type="datetimeFigureOut">
              <a:rPr lang="en-US" smtClean="0"/>
              <a:pPr/>
              <a:t>2/20/2022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EA97F7A-E362-4A8E-A2D2-2731F606C961}" type="slidenum">
              <a:rPr lang="en-US" smtClean="0"/>
              <a:pPr/>
              <a:t>‹#›</a:t>
            </a:fld>
            <a:endParaRPr lang="en-US"/>
          </a:p>
        </p:txBody>
      </p:sp>
      <p:sp>
        <p:nvSpPr>
          <p:cNvPr id="11" name="Content Placeholder 2"/>
          <p:cNvSpPr>
            <a:spLocks noGrp="1"/>
          </p:cNvSpPr>
          <p:nvPr>
            <p:ph sz="half" idx="15"/>
          </p:nvPr>
        </p:nvSpPr>
        <p:spPr>
          <a:xfrm>
            <a:off x="498518" y="1985963"/>
            <a:ext cx="3657600" cy="41402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13" name="Content Placeholder 2"/>
          <p:cNvSpPr>
            <a:spLocks noGrp="1"/>
          </p:cNvSpPr>
          <p:nvPr>
            <p:ph sz="half" idx="16"/>
          </p:nvPr>
        </p:nvSpPr>
        <p:spPr>
          <a:xfrm>
            <a:off x="4410075" y="4169664"/>
            <a:ext cx="3657600"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98474" y="484094"/>
            <a:ext cx="7556313" cy="1116106"/>
          </a:xfrm>
          <a:prstGeom prst="rect">
            <a:avLst/>
          </a:prstGeom>
        </p:spPr>
        <p:txBody>
          <a:bodyPr vert="horz" lIns="91440" tIns="45720" rIns="91440" bIns="45720" rtlCol="0" anchor="t" anchorCtr="0">
            <a:noAutofit/>
          </a:bodyPr>
          <a:lstStyle/>
          <a:p>
            <a:r>
              <a:rPr lang="en-US"/>
              <a:t>Click to edit Master title style</a:t>
            </a:r>
            <a:endParaRPr/>
          </a:p>
        </p:txBody>
      </p:sp>
      <p:sp>
        <p:nvSpPr>
          <p:cNvPr id="3" name="Text Placeholder 2"/>
          <p:cNvSpPr>
            <a:spLocks noGrp="1"/>
          </p:cNvSpPr>
          <p:nvPr>
            <p:ph type="body" idx="1"/>
          </p:nvPr>
        </p:nvSpPr>
        <p:spPr>
          <a:xfrm>
            <a:off x="498474" y="1981200"/>
            <a:ext cx="7556313" cy="4144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2"/>
          </p:nvPr>
        </p:nvSpPr>
        <p:spPr>
          <a:xfrm>
            <a:off x="6795247" y="6423585"/>
            <a:ext cx="2133600" cy="365125"/>
          </a:xfrm>
          <a:prstGeom prst="rect">
            <a:avLst/>
          </a:prstGeom>
        </p:spPr>
        <p:txBody>
          <a:bodyPr vert="horz" lIns="91440" tIns="45720" rIns="91440" bIns="45720" rtlCol="0" anchor="ctr"/>
          <a:lstStyle>
            <a:lvl1pPr algn="r">
              <a:defRPr sz="1100">
                <a:solidFill>
                  <a:schemeClr val="tx1">
                    <a:lumMod val="65000"/>
                    <a:lumOff val="35000"/>
                  </a:schemeClr>
                </a:solidFill>
              </a:defRPr>
            </a:lvl1pPr>
          </a:lstStyle>
          <a:p>
            <a:fld id="{D9F21827-8993-4169-AADC-0B5A15B216BD}" type="datetimeFigureOut">
              <a:rPr lang="en-US" smtClean="0"/>
              <a:pPr/>
              <a:t>2/20/2022</a:t>
            </a:fld>
            <a:endParaRPr lang="en-US"/>
          </a:p>
        </p:txBody>
      </p:sp>
      <p:sp>
        <p:nvSpPr>
          <p:cNvPr id="5" name="Footer Placeholder 4"/>
          <p:cNvSpPr>
            <a:spLocks noGrp="1"/>
          </p:cNvSpPr>
          <p:nvPr>
            <p:ph type="ftr" sz="quarter" idx="3"/>
          </p:nvPr>
        </p:nvSpPr>
        <p:spPr>
          <a:xfrm>
            <a:off x="201706" y="6423585"/>
            <a:ext cx="6122894" cy="365125"/>
          </a:xfrm>
          <a:prstGeom prst="rect">
            <a:avLst/>
          </a:prstGeom>
        </p:spPr>
        <p:txBody>
          <a:bodyPr vert="horz" lIns="91440" tIns="45720" rIns="91440" bIns="45720" rtlCol="0" anchor="ctr"/>
          <a:lstStyle>
            <a:lvl1pPr algn="l">
              <a:defRPr sz="1100">
                <a:solidFill>
                  <a:schemeClr val="tx1">
                    <a:lumMod val="65000"/>
                    <a:lumOff val="35000"/>
                  </a:schemeClr>
                </a:solidFill>
              </a:defRPr>
            </a:lvl1pPr>
          </a:lstStyle>
          <a:p>
            <a:endParaRPr lang="en-US"/>
          </a:p>
        </p:txBody>
      </p:sp>
      <p:sp>
        <p:nvSpPr>
          <p:cNvPr id="6" name="Slide Number Placeholder 5"/>
          <p:cNvSpPr>
            <a:spLocks noGrp="1"/>
          </p:cNvSpPr>
          <p:nvPr>
            <p:ph type="sldNum" sz="quarter" idx="4"/>
          </p:nvPr>
        </p:nvSpPr>
        <p:spPr>
          <a:xfrm>
            <a:off x="8305800" y="242234"/>
            <a:ext cx="554038" cy="365125"/>
          </a:xfrm>
          <a:prstGeom prst="rect">
            <a:avLst/>
          </a:prstGeom>
        </p:spPr>
        <p:txBody>
          <a:bodyPr vert="horz" lIns="91440" tIns="45720" rIns="91440" bIns="45720" rtlCol="0" anchor="ctr"/>
          <a:lstStyle>
            <a:lvl1pPr algn="r">
              <a:defRPr sz="1400">
                <a:solidFill>
                  <a:schemeClr val="bg1"/>
                </a:solidFill>
              </a:defRPr>
            </a:lvl1pPr>
          </a:lstStyle>
          <a:p>
            <a:fld id="{4EA97F7A-E362-4A8E-A2D2-2731F606C961}"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Lst>
  <p:txStyles>
    <p:titleStyle>
      <a:lvl1pPr algn="l" defTabSz="914400" rtl="0" eaLnBrk="1" latinLnBrk="0" hangingPunct="1">
        <a:spcBef>
          <a:spcPct val="0"/>
        </a:spcBef>
        <a:buNone/>
        <a:defRPr sz="3600" b="0" kern="1200">
          <a:solidFill>
            <a:schemeClr val="accent1"/>
          </a:solidFill>
          <a:latin typeface="+mj-lt"/>
          <a:ea typeface="+mj-ea"/>
          <a:cs typeface="+mj-cs"/>
        </a:defRPr>
      </a:lvl1pPr>
    </p:titleStyle>
    <p:bodyStyle>
      <a:lvl1pPr marL="228600" indent="-228600" algn="l" defTabSz="914400" rtl="0" eaLnBrk="1" latinLnBrk="0" hangingPunct="1">
        <a:spcBef>
          <a:spcPts val="2000"/>
        </a:spcBef>
        <a:buClr>
          <a:schemeClr val="accent1"/>
        </a:buClr>
        <a:buSzPct val="75000"/>
        <a:buFont typeface="Wingdings" pitchFamily="2" charset="2"/>
        <a:buChar char="n"/>
        <a:defRPr sz="2000" kern="1200">
          <a:solidFill>
            <a:schemeClr val="tx1">
              <a:lumMod val="65000"/>
              <a:lumOff val="35000"/>
            </a:schemeClr>
          </a:solidFill>
          <a:latin typeface="+mn-lt"/>
          <a:ea typeface="+mn-ea"/>
          <a:cs typeface="+mn-cs"/>
        </a:defRPr>
      </a:lvl1pPr>
      <a:lvl2pPr marL="457200" indent="-228600" algn="l" defTabSz="914400" rtl="0" eaLnBrk="1" latinLnBrk="0" hangingPunct="1">
        <a:spcBef>
          <a:spcPts val="600"/>
        </a:spcBef>
        <a:buClr>
          <a:schemeClr val="accent1">
            <a:lumMod val="60000"/>
            <a:lumOff val="40000"/>
          </a:schemeClr>
        </a:buClr>
        <a:buSzPct val="75000"/>
        <a:buFont typeface="Wingdings" pitchFamily="2" charset="2"/>
        <a:buChar char="n"/>
        <a:defRPr sz="1800" kern="1200">
          <a:solidFill>
            <a:schemeClr val="tx1">
              <a:lumMod val="65000"/>
              <a:lumOff val="35000"/>
            </a:schemeClr>
          </a:solidFill>
          <a:latin typeface="+mn-lt"/>
          <a:ea typeface="+mn-ea"/>
          <a:cs typeface="+mn-cs"/>
        </a:defRPr>
      </a:lvl2pPr>
      <a:lvl3pPr marL="685800" indent="-228600" algn="l" defTabSz="914400" rtl="0" eaLnBrk="1" latinLnBrk="0" hangingPunct="1">
        <a:spcBef>
          <a:spcPts val="600"/>
        </a:spcBef>
        <a:buClr>
          <a:schemeClr val="accent1"/>
        </a:buClr>
        <a:buSzPct val="75000"/>
        <a:buFont typeface="Wingdings" pitchFamily="2" charset="2"/>
        <a:buChar char="n"/>
        <a:defRPr sz="1800" kern="1200">
          <a:solidFill>
            <a:schemeClr val="tx1">
              <a:lumMod val="65000"/>
              <a:lumOff val="35000"/>
            </a:schemeClr>
          </a:solidFill>
          <a:latin typeface="+mn-lt"/>
          <a:ea typeface="+mn-ea"/>
          <a:cs typeface="+mn-cs"/>
        </a:defRPr>
      </a:lvl3pPr>
      <a:lvl4pPr marL="914400" indent="-228600" algn="l" defTabSz="914400" rtl="0" eaLnBrk="1" latinLnBrk="0" hangingPunct="1">
        <a:spcBef>
          <a:spcPts val="600"/>
        </a:spcBef>
        <a:buClr>
          <a:schemeClr val="accent1">
            <a:lumMod val="60000"/>
            <a:lumOff val="40000"/>
          </a:schemeClr>
        </a:buClr>
        <a:buSzPct val="75000"/>
        <a:buFont typeface="Wingdings" pitchFamily="2" charset="2"/>
        <a:buChar char="n"/>
        <a:defRPr sz="1800" kern="1200">
          <a:solidFill>
            <a:schemeClr val="tx1">
              <a:lumMod val="65000"/>
              <a:lumOff val="35000"/>
            </a:schemeClr>
          </a:solidFill>
          <a:latin typeface="+mn-lt"/>
          <a:ea typeface="+mn-ea"/>
          <a:cs typeface="+mn-cs"/>
        </a:defRPr>
      </a:lvl4pPr>
      <a:lvl5pPr marL="1143000" indent="-228600" algn="l" defTabSz="914400" rtl="0" eaLnBrk="1" latinLnBrk="0" hangingPunct="1">
        <a:spcBef>
          <a:spcPts val="600"/>
        </a:spcBef>
        <a:buClr>
          <a:schemeClr val="accent1"/>
        </a:buClr>
        <a:buSzPct val="75000"/>
        <a:buFont typeface="Wingdings" pitchFamily="2" charset="2"/>
        <a:buChar char="n"/>
        <a:defRPr sz="1800" kern="1200">
          <a:solidFill>
            <a:schemeClr val="tx1">
              <a:lumMod val="65000"/>
              <a:lumOff val="35000"/>
            </a:schemeClr>
          </a:solidFill>
          <a:latin typeface="+mn-lt"/>
          <a:ea typeface="+mn-ea"/>
          <a:cs typeface="+mn-cs"/>
        </a:defRPr>
      </a:lvl5pPr>
      <a:lvl6pPr marL="1377950" indent="-228600" algn="l" defTabSz="914400" rtl="0" eaLnBrk="1" latinLnBrk="0" hangingPunct="1">
        <a:spcBef>
          <a:spcPct val="20000"/>
        </a:spcBef>
        <a:buClr>
          <a:schemeClr val="accent1">
            <a:lumMod val="60000"/>
            <a:lumOff val="40000"/>
          </a:schemeClr>
        </a:buClr>
        <a:buSzPct val="75000"/>
        <a:buFont typeface="Wingdings" pitchFamily="2" charset="2"/>
        <a:buChar char=""/>
        <a:defRPr lang="en-US" sz="1800" kern="1200" dirty="0" smtClean="0">
          <a:solidFill>
            <a:schemeClr val="tx1">
              <a:lumMod val="65000"/>
              <a:lumOff val="35000"/>
            </a:schemeClr>
          </a:solidFill>
          <a:latin typeface="+mn-lt"/>
          <a:ea typeface="+mn-ea"/>
          <a:cs typeface="+mn-cs"/>
        </a:defRPr>
      </a:lvl6pPr>
      <a:lvl7pPr marL="1603375" indent="-228600" algn="l" defTabSz="914400" rtl="0" eaLnBrk="1" latinLnBrk="0" hangingPunct="1">
        <a:spcBef>
          <a:spcPct val="20000"/>
        </a:spcBef>
        <a:buClr>
          <a:schemeClr val="accent1"/>
        </a:buClr>
        <a:buSzPct val="75000"/>
        <a:buFont typeface="Wingdings" pitchFamily="2" charset="2"/>
        <a:buChar char=""/>
        <a:defRPr lang="en-US" sz="1800" kern="1200" baseline="0" dirty="0" smtClean="0">
          <a:solidFill>
            <a:schemeClr val="tx1">
              <a:lumMod val="65000"/>
              <a:lumOff val="35000"/>
            </a:schemeClr>
          </a:solidFill>
          <a:latin typeface="+mn-lt"/>
          <a:ea typeface="+mn-ea"/>
          <a:cs typeface="+mn-cs"/>
        </a:defRPr>
      </a:lvl7pPr>
      <a:lvl8pPr marL="1830388" indent="-228600" algn="l" defTabSz="914400" rtl="0" eaLnBrk="1" latinLnBrk="0" hangingPunct="1">
        <a:spcBef>
          <a:spcPct val="20000"/>
        </a:spcBef>
        <a:buClr>
          <a:schemeClr val="accent1">
            <a:lumMod val="60000"/>
            <a:lumOff val="40000"/>
          </a:schemeClr>
        </a:buClr>
        <a:buSzPct val="75000"/>
        <a:buFont typeface="Wingdings" pitchFamily="2" charset="2"/>
        <a:buChar char=""/>
        <a:defRPr lang="en-US" sz="1800" kern="1200" baseline="0" dirty="0" smtClean="0">
          <a:solidFill>
            <a:schemeClr val="tx1">
              <a:lumMod val="65000"/>
              <a:lumOff val="35000"/>
            </a:schemeClr>
          </a:solidFill>
          <a:latin typeface="+mn-lt"/>
          <a:ea typeface="+mn-ea"/>
          <a:cs typeface="+mn-cs"/>
        </a:defRPr>
      </a:lvl8pPr>
      <a:lvl9pPr marL="2057400" indent="-228600" algn="l" defTabSz="914400" rtl="0" eaLnBrk="1" latinLnBrk="0" hangingPunct="1">
        <a:spcBef>
          <a:spcPct val="20000"/>
        </a:spcBef>
        <a:buClr>
          <a:schemeClr val="accent1"/>
        </a:buClr>
        <a:buSzPct val="75000"/>
        <a:buFont typeface="Wingdings" pitchFamily="2" charset="2"/>
        <a:buChar char=""/>
        <a:defRPr lang="en-US" sz="1800" kern="1200" baseline="0" dirty="0">
          <a:solidFill>
            <a:schemeClr val="tx1">
              <a:lumMod val="65000"/>
              <a:lumOff val="35000"/>
            </a:schemeClr>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6" Type="http://schemas.openxmlformats.org/officeDocument/2006/relationships/image" Target="../media/image1920.png"/><Relationship Id="rId21" Type="http://schemas.openxmlformats.org/officeDocument/2006/relationships/customXml" Target="../ink/ink292.xml"/><Relationship Id="rId42" Type="http://schemas.openxmlformats.org/officeDocument/2006/relationships/image" Target="../media/image2000.png"/><Relationship Id="rId47" Type="http://schemas.openxmlformats.org/officeDocument/2006/relationships/customXml" Target="../ink/ink305.xml"/><Relationship Id="rId63" Type="http://schemas.openxmlformats.org/officeDocument/2006/relationships/customXml" Target="../ink/ink313.xml"/><Relationship Id="rId68" Type="http://schemas.openxmlformats.org/officeDocument/2006/relationships/image" Target="../media/image2130.png"/><Relationship Id="rId84" Type="http://schemas.openxmlformats.org/officeDocument/2006/relationships/image" Target="../media/image2200.png"/><Relationship Id="rId16" Type="http://schemas.openxmlformats.org/officeDocument/2006/relationships/image" Target="../media/image1870.png"/><Relationship Id="rId11" Type="http://schemas.openxmlformats.org/officeDocument/2006/relationships/customXml" Target="../ink/ink287.xml"/><Relationship Id="rId32" Type="http://schemas.openxmlformats.org/officeDocument/2006/relationships/image" Target="../media/image1950.png"/><Relationship Id="rId37" Type="http://schemas.openxmlformats.org/officeDocument/2006/relationships/customXml" Target="../ink/ink300.xml"/><Relationship Id="rId53" Type="http://schemas.openxmlformats.org/officeDocument/2006/relationships/customXml" Target="../ink/ink308.xml"/><Relationship Id="rId58" Type="http://schemas.openxmlformats.org/officeDocument/2006/relationships/image" Target="../media/image2080.png"/><Relationship Id="rId74" Type="http://schemas.openxmlformats.org/officeDocument/2006/relationships/image" Target="../media/image2160.png"/><Relationship Id="rId79" Type="http://schemas.openxmlformats.org/officeDocument/2006/relationships/customXml" Target="../ink/ink321.xml"/><Relationship Id="rId5" Type="http://schemas.openxmlformats.org/officeDocument/2006/relationships/customXml" Target="../ink/ink284.xml"/><Relationship Id="rId19" Type="http://schemas.openxmlformats.org/officeDocument/2006/relationships/customXml" Target="../ink/ink291.xml"/><Relationship Id="rId14" Type="http://schemas.openxmlformats.org/officeDocument/2006/relationships/image" Target="../media/image1860.png"/><Relationship Id="rId22" Type="http://schemas.openxmlformats.org/officeDocument/2006/relationships/image" Target="../media/image1900.png"/><Relationship Id="rId27" Type="http://schemas.openxmlformats.org/officeDocument/2006/relationships/customXml" Target="../ink/ink295.xml"/><Relationship Id="rId30" Type="http://schemas.openxmlformats.org/officeDocument/2006/relationships/image" Target="../media/image1940.png"/><Relationship Id="rId35" Type="http://schemas.openxmlformats.org/officeDocument/2006/relationships/customXml" Target="../ink/ink299.xml"/><Relationship Id="rId43" Type="http://schemas.openxmlformats.org/officeDocument/2006/relationships/customXml" Target="../ink/ink303.xml"/><Relationship Id="rId48" Type="http://schemas.openxmlformats.org/officeDocument/2006/relationships/image" Target="../media/image2030.png"/><Relationship Id="rId56" Type="http://schemas.openxmlformats.org/officeDocument/2006/relationships/image" Target="../media/image2070.png"/><Relationship Id="rId64" Type="http://schemas.openxmlformats.org/officeDocument/2006/relationships/image" Target="../media/image2110.png"/><Relationship Id="rId69" Type="http://schemas.openxmlformats.org/officeDocument/2006/relationships/customXml" Target="../ink/ink316.xml"/><Relationship Id="rId77" Type="http://schemas.openxmlformats.org/officeDocument/2006/relationships/customXml" Target="../ink/ink320.xml"/><Relationship Id="rId8" Type="http://schemas.openxmlformats.org/officeDocument/2006/relationships/image" Target="../media/image1840.png"/><Relationship Id="rId51" Type="http://schemas.openxmlformats.org/officeDocument/2006/relationships/customXml" Target="../ink/ink307.xml"/><Relationship Id="rId72" Type="http://schemas.openxmlformats.org/officeDocument/2006/relationships/image" Target="../media/image2150.png"/><Relationship Id="rId80" Type="http://schemas.openxmlformats.org/officeDocument/2006/relationships/image" Target="../media/image2180.png"/><Relationship Id="rId85" Type="http://schemas.openxmlformats.org/officeDocument/2006/relationships/customXml" Target="../ink/ink324.xml"/><Relationship Id="rId3" Type="http://schemas.openxmlformats.org/officeDocument/2006/relationships/customXml" Target="../ink/ink283.xml"/><Relationship Id="rId12" Type="http://schemas.openxmlformats.org/officeDocument/2006/relationships/image" Target="../media/image1850.png"/><Relationship Id="rId17" Type="http://schemas.openxmlformats.org/officeDocument/2006/relationships/customXml" Target="../ink/ink290.xml"/><Relationship Id="rId25" Type="http://schemas.openxmlformats.org/officeDocument/2006/relationships/customXml" Target="../ink/ink294.xml"/><Relationship Id="rId33" Type="http://schemas.openxmlformats.org/officeDocument/2006/relationships/customXml" Target="../ink/ink298.xml"/><Relationship Id="rId38" Type="http://schemas.openxmlformats.org/officeDocument/2006/relationships/image" Target="../media/image1980.png"/><Relationship Id="rId46" Type="http://schemas.openxmlformats.org/officeDocument/2006/relationships/image" Target="../media/image2020.png"/><Relationship Id="rId59" Type="http://schemas.openxmlformats.org/officeDocument/2006/relationships/customXml" Target="../ink/ink311.xml"/><Relationship Id="rId67" Type="http://schemas.openxmlformats.org/officeDocument/2006/relationships/customXml" Target="../ink/ink315.xml"/><Relationship Id="rId20" Type="http://schemas.openxmlformats.org/officeDocument/2006/relationships/image" Target="../media/image1890.png"/><Relationship Id="rId41" Type="http://schemas.openxmlformats.org/officeDocument/2006/relationships/customXml" Target="../ink/ink302.xml"/><Relationship Id="rId54" Type="http://schemas.openxmlformats.org/officeDocument/2006/relationships/image" Target="../media/image2060.png"/><Relationship Id="rId62" Type="http://schemas.openxmlformats.org/officeDocument/2006/relationships/image" Target="../media/image2100.png"/><Relationship Id="rId70" Type="http://schemas.openxmlformats.org/officeDocument/2006/relationships/image" Target="../media/image2140.png"/><Relationship Id="rId75" Type="http://schemas.openxmlformats.org/officeDocument/2006/relationships/customXml" Target="../ink/ink319.xml"/><Relationship Id="rId83" Type="http://schemas.openxmlformats.org/officeDocument/2006/relationships/customXml" Target="../ink/ink323.xml"/><Relationship Id="rId88" Type="http://schemas.openxmlformats.org/officeDocument/2006/relationships/image" Target="../media/image2220.png"/><Relationship Id="rId1" Type="http://schemas.openxmlformats.org/officeDocument/2006/relationships/slideLayout" Target="../slideLayouts/slideLayout2.xml"/><Relationship Id="rId6" Type="http://schemas.openxmlformats.org/officeDocument/2006/relationships/image" Target="../media/image1834.png"/><Relationship Id="rId15" Type="http://schemas.openxmlformats.org/officeDocument/2006/relationships/customXml" Target="../ink/ink289.xml"/><Relationship Id="rId23" Type="http://schemas.openxmlformats.org/officeDocument/2006/relationships/customXml" Target="../ink/ink293.xml"/><Relationship Id="rId28" Type="http://schemas.openxmlformats.org/officeDocument/2006/relationships/image" Target="../media/image1930.png"/><Relationship Id="rId36" Type="http://schemas.openxmlformats.org/officeDocument/2006/relationships/image" Target="../media/image1970.png"/><Relationship Id="rId49" Type="http://schemas.openxmlformats.org/officeDocument/2006/relationships/customXml" Target="../ink/ink306.xml"/><Relationship Id="rId57" Type="http://schemas.openxmlformats.org/officeDocument/2006/relationships/customXml" Target="../ink/ink310.xml"/><Relationship Id="rId10" Type="http://schemas.openxmlformats.org/officeDocument/2006/relationships/image" Target="../media/image16310.png"/><Relationship Id="rId31" Type="http://schemas.openxmlformats.org/officeDocument/2006/relationships/customXml" Target="../ink/ink297.xml"/><Relationship Id="rId44" Type="http://schemas.openxmlformats.org/officeDocument/2006/relationships/image" Target="../media/image2010.png"/><Relationship Id="rId52" Type="http://schemas.openxmlformats.org/officeDocument/2006/relationships/image" Target="../media/image2050.png"/><Relationship Id="rId60" Type="http://schemas.openxmlformats.org/officeDocument/2006/relationships/image" Target="../media/image2090.png"/><Relationship Id="rId65" Type="http://schemas.openxmlformats.org/officeDocument/2006/relationships/customXml" Target="../ink/ink314.xml"/><Relationship Id="rId73" Type="http://schemas.openxmlformats.org/officeDocument/2006/relationships/customXml" Target="../ink/ink318.xml"/><Relationship Id="rId78" Type="http://schemas.openxmlformats.org/officeDocument/2006/relationships/image" Target="../media/image2170.png"/><Relationship Id="rId81" Type="http://schemas.openxmlformats.org/officeDocument/2006/relationships/customXml" Target="../ink/ink322.xml"/><Relationship Id="rId86" Type="http://schemas.openxmlformats.org/officeDocument/2006/relationships/image" Target="../media/image2210.png"/><Relationship Id="rId4" Type="http://schemas.openxmlformats.org/officeDocument/2006/relationships/image" Target="../media/image1829.png"/><Relationship Id="rId9" Type="http://schemas.openxmlformats.org/officeDocument/2006/relationships/customXml" Target="../ink/ink286.xml"/><Relationship Id="rId13" Type="http://schemas.openxmlformats.org/officeDocument/2006/relationships/customXml" Target="../ink/ink288.xml"/><Relationship Id="rId18" Type="http://schemas.openxmlformats.org/officeDocument/2006/relationships/image" Target="../media/image1880.png"/><Relationship Id="rId39" Type="http://schemas.openxmlformats.org/officeDocument/2006/relationships/customXml" Target="../ink/ink301.xml"/><Relationship Id="rId34" Type="http://schemas.openxmlformats.org/officeDocument/2006/relationships/image" Target="../media/image1960.png"/><Relationship Id="rId50" Type="http://schemas.openxmlformats.org/officeDocument/2006/relationships/image" Target="../media/image2040.png"/><Relationship Id="rId55" Type="http://schemas.openxmlformats.org/officeDocument/2006/relationships/customXml" Target="../ink/ink309.xml"/><Relationship Id="rId76" Type="http://schemas.openxmlformats.org/officeDocument/2006/relationships/image" Target="../media/image27.png"/><Relationship Id="rId7" Type="http://schemas.openxmlformats.org/officeDocument/2006/relationships/customXml" Target="../ink/ink285.xml"/><Relationship Id="rId71" Type="http://schemas.openxmlformats.org/officeDocument/2006/relationships/customXml" Target="../ink/ink317.xml"/><Relationship Id="rId2" Type="http://schemas.openxmlformats.org/officeDocument/2006/relationships/notesSlide" Target="../notesSlides/notesSlide10.xml"/><Relationship Id="rId29" Type="http://schemas.openxmlformats.org/officeDocument/2006/relationships/customXml" Target="../ink/ink296.xml"/><Relationship Id="rId24" Type="http://schemas.openxmlformats.org/officeDocument/2006/relationships/image" Target="../media/image1910.png"/><Relationship Id="rId40" Type="http://schemas.openxmlformats.org/officeDocument/2006/relationships/image" Target="../media/image1990.png"/><Relationship Id="rId45" Type="http://schemas.openxmlformats.org/officeDocument/2006/relationships/customXml" Target="../ink/ink304.xml"/><Relationship Id="rId66" Type="http://schemas.openxmlformats.org/officeDocument/2006/relationships/image" Target="../media/image2120.png"/><Relationship Id="rId87" Type="http://schemas.openxmlformats.org/officeDocument/2006/relationships/customXml" Target="../ink/ink325.xml"/><Relationship Id="rId61" Type="http://schemas.openxmlformats.org/officeDocument/2006/relationships/customXml" Target="../ink/ink312.xml"/><Relationship Id="rId82" Type="http://schemas.openxmlformats.org/officeDocument/2006/relationships/image" Target="../media/image2190.png"/></Relationships>
</file>

<file path=ppt/slides/_rels/slide12.xml.rels><?xml version="1.0" encoding="UTF-8" standalone="yes"?>
<Relationships xmlns="http://schemas.openxmlformats.org/package/2006/relationships"><Relationship Id="rId26" Type="http://schemas.openxmlformats.org/officeDocument/2006/relationships/customXml" Target="../ink/ink337.xml"/><Relationship Id="rId21" Type="http://schemas.openxmlformats.org/officeDocument/2006/relationships/image" Target="../media/image232.png"/><Relationship Id="rId42" Type="http://schemas.openxmlformats.org/officeDocument/2006/relationships/customXml" Target="../ink/ink345.xml"/><Relationship Id="rId47" Type="http://schemas.openxmlformats.org/officeDocument/2006/relationships/image" Target="../media/image245.png"/><Relationship Id="rId63" Type="http://schemas.openxmlformats.org/officeDocument/2006/relationships/image" Target="../media/image253.png"/><Relationship Id="rId68" Type="http://schemas.openxmlformats.org/officeDocument/2006/relationships/customXml" Target="../ink/ink358.xml"/><Relationship Id="rId16" Type="http://schemas.openxmlformats.org/officeDocument/2006/relationships/customXml" Target="../ink/ink332.xml"/><Relationship Id="rId11" Type="http://schemas.openxmlformats.org/officeDocument/2006/relationships/image" Target="../media/image2270.png"/><Relationship Id="rId32" Type="http://schemas.openxmlformats.org/officeDocument/2006/relationships/customXml" Target="../ink/ink340.xml"/><Relationship Id="rId37" Type="http://schemas.openxmlformats.org/officeDocument/2006/relationships/image" Target="../media/image240.png"/><Relationship Id="rId53" Type="http://schemas.openxmlformats.org/officeDocument/2006/relationships/image" Target="../media/image248.png"/><Relationship Id="rId58" Type="http://schemas.openxmlformats.org/officeDocument/2006/relationships/customXml" Target="../ink/ink353.xml"/><Relationship Id="rId74" Type="http://schemas.openxmlformats.org/officeDocument/2006/relationships/customXml" Target="../ink/ink361.xml"/><Relationship Id="rId79" Type="http://schemas.openxmlformats.org/officeDocument/2006/relationships/image" Target="../media/image261.png"/><Relationship Id="rId5" Type="http://schemas.openxmlformats.org/officeDocument/2006/relationships/image" Target="../media/image2240.png"/><Relationship Id="rId61" Type="http://schemas.openxmlformats.org/officeDocument/2006/relationships/image" Target="../media/image252.png"/><Relationship Id="rId82" Type="http://schemas.openxmlformats.org/officeDocument/2006/relationships/customXml" Target="../ink/ink365.xml"/><Relationship Id="rId19" Type="http://schemas.openxmlformats.org/officeDocument/2006/relationships/image" Target="../media/image2310.png"/><Relationship Id="rId14" Type="http://schemas.openxmlformats.org/officeDocument/2006/relationships/customXml" Target="../ink/ink331.xml"/><Relationship Id="rId22" Type="http://schemas.openxmlformats.org/officeDocument/2006/relationships/customXml" Target="../ink/ink335.xml"/><Relationship Id="rId27" Type="http://schemas.openxmlformats.org/officeDocument/2006/relationships/image" Target="../media/image235.png"/><Relationship Id="rId30" Type="http://schemas.openxmlformats.org/officeDocument/2006/relationships/customXml" Target="../ink/ink339.xml"/><Relationship Id="rId35" Type="http://schemas.openxmlformats.org/officeDocument/2006/relationships/image" Target="../media/image239.png"/><Relationship Id="rId43" Type="http://schemas.openxmlformats.org/officeDocument/2006/relationships/image" Target="../media/image243.png"/><Relationship Id="rId48" Type="http://schemas.openxmlformats.org/officeDocument/2006/relationships/customXml" Target="../ink/ink348.xml"/><Relationship Id="rId56" Type="http://schemas.openxmlformats.org/officeDocument/2006/relationships/customXml" Target="../ink/ink352.xml"/><Relationship Id="rId64" Type="http://schemas.openxmlformats.org/officeDocument/2006/relationships/customXml" Target="../ink/ink356.xml"/><Relationship Id="rId69" Type="http://schemas.openxmlformats.org/officeDocument/2006/relationships/image" Target="../media/image256.png"/><Relationship Id="rId77" Type="http://schemas.openxmlformats.org/officeDocument/2006/relationships/image" Target="../media/image260.png"/><Relationship Id="rId8" Type="http://schemas.openxmlformats.org/officeDocument/2006/relationships/customXml" Target="../ink/ink328.xml"/><Relationship Id="rId51" Type="http://schemas.openxmlformats.org/officeDocument/2006/relationships/image" Target="../media/image247.png"/><Relationship Id="rId72" Type="http://schemas.openxmlformats.org/officeDocument/2006/relationships/customXml" Target="../ink/ink360.xml"/><Relationship Id="rId80" Type="http://schemas.openxmlformats.org/officeDocument/2006/relationships/customXml" Target="../ink/ink364.xml"/><Relationship Id="rId3" Type="http://schemas.openxmlformats.org/officeDocument/2006/relationships/image" Target="../media/image170.emf"/><Relationship Id="rId12" Type="http://schemas.openxmlformats.org/officeDocument/2006/relationships/customXml" Target="../ink/ink330.xml"/><Relationship Id="rId17" Type="http://schemas.openxmlformats.org/officeDocument/2006/relationships/image" Target="../media/image2300.png"/><Relationship Id="rId25" Type="http://schemas.openxmlformats.org/officeDocument/2006/relationships/image" Target="../media/image234.png"/><Relationship Id="rId33" Type="http://schemas.openxmlformats.org/officeDocument/2006/relationships/image" Target="../media/image238.png"/><Relationship Id="rId38" Type="http://schemas.openxmlformats.org/officeDocument/2006/relationships/customXml" Target="../ink/ink343.xml"/><Relationship Id="rId46" Type="http://schemas.openxmlformats.org/officeDocument/2006/relationships/customXml" Target="../ink/ink347.xml"/><Relationship Id="rId59" Type="http://schemas.openxmlformats.org/officeDocument/2006/relationships/image" Target="../media/image251.png"/><Relationship Id="rId67" Type="http://schemas.openxmlformats.org/officeDocument/2006/relationships/image" Target="../media/image255.png"/><Relationship Id="rId20" Type="http://schemas.openxmlformats.org/officeDocument/2006/relationships/customXml" Target="../ink/ink334.xml"/><Relationship Id="rId41" Type="http://schemas.openxmlformats.org/officeDocument/2006/relationships/image" Target="../media/image242.png"/><Relationship Id="rId54" Type="http://schemas.openxmlformats.org/officeDocument/2006/relationships/customXml" Target="../ink/ink351.xml"/><Relationship Id="rId62" Type="http://schemas.openxmlformats.org/officeDocument/2006/relationships/customXml" Target="../ink/ink355.xml"/><Relationship Id="rId70" Type="http://schemas.openxmlformats.org/officeDocument/2006/relationships/customXml" Target="../ink/ink359.xml"/><Relationship Id="rId75" Type="http://schemas.openxmlformats.org/officeDocument/2006/relationships/image" Target="../media/image259.png"/><Relationship Id="rId83" Type="http://schemas.openxmlformats.org/officeDocument/2006/relationships/image" Target="../media/image263.png"/><Relationship Id="rId1" Type="http://schemas.openxmlformats.org/officeDocument/2006/relationships/slideLayout" Target="../slideLayouts/slideLayout2.xml"/><Relationship Id="rId6" Type="http://schemas.openxmlformats.org/officeDocument/2006/relationships/customXml" Target="../ink/ink327.xml"/><Relationship Id="rId15" Type="http://schemas.openxmlformats.org/officeDocument/2006/relationships/image" Target="../media/image2290.png"/><Relationship Id="rId23" Type="http://schemas.openxmlformats.org/officeDocument/2006/relationships/image" Target="../media/image233.png"/><Relationship Id="rId28" Type="http://schemas.openxmlformats.org/officeDocument/2006/relationships/customXml" Target="../ink/ink338.xml"/><Relationship Id="rId36" Type="http://schemas.openxmlformats.org/officeDocument/2006/relationships/customXml" Target="../ink/ink342.xml"/><Relationship Id="rId49" Type="http://schemas.openxmlformats.org/officeDocument/2006/relationships/image" Target="../media/image246.png"/><Relationship Id="rId57" Type="http://schemas.openxmlformats.org/officeDocument/2006/relationships/image" Target="../media/image250.png"/><Relationship Id="rId10" Type="http://schemas.openxmlformats.org/officeDocument/2006/relationships/customXml" Target="../ink/ink329.xml"/><Relationship Id="rId31" Type="http://schemas.openxmlformats.org/officeDocument/2006/relationships/image" Target="../media/image237.png"/><Relationship Id="rId44" Type="http://schemas.openxmlformats.org/officeDocument/2006/relationships/customXml" Target="../ink/ink346.xml"/><Relationship Id="rId52" Type="http://schemas.openxmlformats.org/officeDocument/2006/relationships/customXml" Target="../ink/ink350.xml"/><Relationship Id="rId60" Type="http://schemas.openxmlformats.org/officeDocument/2006/relationships/customXml" Target="../ink/ink354.xml"/><Relationship Id="rId65" Type="http://schemas.openxmlformats.org/officeDocument/2006/relationships/image" Target="../media/image254.png"/><Relationship Id="rId73" Type="http://schemas.openxmlformats.org/officeDocument/2006/relationships/image" Target="../media/image258.png"/><Relationship Id="rId78" Type="http://schemas.openxmlformats.org/officeDocument/2006/relationships/customXml" Target="../ink/ink363.xml"/><Relationship Id="rId81" Type="http://schemas.openxmlformats.org/officeDocument/2006/relationships/image" Target="../media/image262.png"/><Relationship Id="rId4" Type="http://schemas.openxmlformats.org/officeDocument/2006/relationships/customXml" Target="../ink/ink326.xml"/><Relationship Id="rId9" Type="http://schemas.openxmlformats.org/officeDocument/2006/relationships/image" Target="../media/image2260.png"/><Relationship Id="rId13" Type="http://schemas.openxmlformats.org/officeDocument/2006/relationships/image" Target="../media/image2280.png"/><Relationship Id="rId18" Type="http://schemas.openxmlformats.org/officeDocument/2006/relationships/customXml" Target="../ink/ink333.xml"/><Relationship Id="rId39" Type="http://schemas.openxmlformats.org/officeDocument/2006/relationships/image" Target="../media/image241.png"/><Relationship Id="rId34" Type="http://schemas.openxmlformats.org/officeDocument/2006/relationships/customXml" Target="../ink/ink341.xml"/><Relationship Id="rId50" Type="http://schemas.openxmlformats.org/officeDocument/2006/relationships/customXml" Target="../ink/ink349.xml"/><Relationship Id="rId55" Type="http://schemas.openxmlformats.org/officeDocument/2006/relationships/image" Target="../media/image249.png"/><Relationship Id="rId76" Type="http://schemas.openxmlformats.org/officeDocument/2006/relationships/customXml" Target="../ink/ink362.xml"/><Relationship Id="rId7" Type="http://schemas.openxmlformats.org/officeDocument/2006/relationships/image" Target="../media/image2250.png"/><Relationship Id="rId71" Type="http://schemas.openxmlformats.org/officeDocument/2006/relationships/image" Target="../media/image257.png"/><Relationship Id="rId2" Type="http://schemas.openxmlformats.org/officeDocument/2006/relationships/notesSlide" Target="../notesSlides/notesSlide11.xml"/><Relationship Id="rId29" Type="http://schemas.openxmlformats.org/officeDocument/2006/relationships/image" Target="../media/image236.png"/><Relationship Id="rId24" Type="http://schemas.openxmlformats.org/officeDocument/2006/relationships/customXml" Target="../ink/ink336.xml"/><Relationship Id="rId40" Type="http://schemas.openxmlformats.org/officeDocument/2006/relationships/customXml" Target="../ink/ink344.xml"/><Relationship Id="rId45" Type="http://schemas.openxmlformats.org/officeDocument/2006/relationships/image" Target="../media/image244.png"/><Relationship Id="rId66" Type="http://schemas.openxmlformats.org/officeDocument/2006/relationships/customXml" Target="../ink/ink357.xml"/></Relationships>
</file>

<file path=ppt/slides/_rels/slide13.xml.rels><?xml version="1.0" encoding="UTF-8" standalone="yes"?>
<Relationships xmlns="http://schemas.openxmlformats.org/package/2006/relationships"><Relationship Id="rId26" Type="http://schemas.openxmlformats.org/officeDocument/2006/relationships/customXml" Target="../ink/ink377.xml"/><Relationship Id="rId117" Type="http://schemas.openxmlformats.org/officeDocument/2006/relationships/image" Target="../media/image320.png"/><Relationship Id="rId21" Type="http://schemas.openxmlformats.org/officeDocument/2006/relationships/image" Target="../media/image273.png"/><Relationship Id="rId42" Type="http://schemas.openxmlformats.org/officeDocument/2006/relationships/customXml" Target="../ink/ink385.xml"/><Relationship Id="rId47" Type="http://schemas.openxmlformats.org/officeDocument/2006/relationships/image" Target="../media/image285.png"/><Relationship Id="rId63" Type="http://schemas.openxmlformats.org/officeDocument/2006/relationships/image" Target="../media/image293.png"/><Relationship Id="rId68" Type="http://schemas.openxmlformats.org/officeDocument/2006/relationships/customXml" Target="../ink/ink398.xml"/><Relationship Id="rId84" Type="http://schemas.openxmlformats.org/officeDocument/2006/relationships/customXml" Target="../ink/ink406.xml"/><Relationship Id="rId89" Type="http://schemas.openxmlformats.org/officeDocument/2006/relationships/image" Target="../media/image306.png"/><Relationship Id="rId112" Type="http://schemas.openxmlformats.org/officeDocument/2006/relationships/customXml" Target="../ink/ink420.xml"/><Relationship Id="rId16" Type="http://schemas.openxmlformats.org/officeDocument/2006/relationships/customXml" Target="../ink/ink372.xml"/><Relationship Id="rId107" Type="http://schemas.openxmlformats.org/officeDocument/2006/relationships/image" Target="../media/image315.png"/><Relationship Id="rId11" Type="http://schemas.openxmlformats.org/officeDocument/2006/relationships/image" Target="../media/image268.png"/><Relationship Id="rId32" Type="http://schemas.openxmlformats.org/officeDocument/2006/relationships/customXml" Target="../ink/ink380.xml"/><Relationship Id="rId37" Type="http://schemas.openxmlformats.org/officeDocument/2006/relationships/image" Target="../media/image280.png"/><Relationship Id="rId53" Type="http://schemas.openxmlformats.org/officeDocument/2006/relationships/image" Target="../media/image288.png"/><Relationship Id="rId58" Type="http://schemas.openxmlformats.org/officeDocument/2006/relationships/customXml" Target="../ink/ink393.xml"/><Relationship Id="rId74" Type="http://schemas.openxmlformats.org/officeDocument/2006/relationships/customXml" Target="../ink/ink401.xml"/><Relationship Id="rId79" Type="http://schemas.openxmlformats.org/officeDocument/2006/relationships/image" Target="../media/image301.png"/><Relationship Id="rId102" Type="http://schemas.openxmlformats.org/officeDocument/2006/relationships/customXml" Target="../ink/ink415.xml"/><Relationship Id="rId5" Type="http://schemas.openxmlformats.org/officeDocument/2006/relationships/image" Target="../media/image265.png"/><Relationship Id="rId90" Type="http://schemas.openxmlformats.org/officeDocument/2006/relationships/customXml" Target="../ink/ink409.xml"/><Relationship Id="rId95" Type="http://schemas.openxmlformats.org/officeDocument/2006/relationships/image" Target="../media/image309.png"/><Relationship Id="rId22" Type="http://schemas.openxmlformats.org/officeDocument/2006/relationships/customXml" Target="../ink/ink375.xml"/><Relationship Id="rId27" Type="http://schemas.openxmlformats.org/officeDocument/2006/relationships/image" Target="../media/image16310.png"/><Relationship Id="rId43" Type="http://schemas.openxmlformats.org/officeDocument/2006/relationships/image" Target="../media/image283.png"/><Relationship Id="rId48" Type="http://schemas.openxmlformats.org/officeDocument/2006/relationships/customXml" Target="../ink/ink388.xml"/><Relationship Id="rId64" Type="http://schemas.openxmlformats.org/officeDocument/2006/relationships/customXml" Target="../ink/ink396.xml"/><Relationship Id="rId69" Type="http://schemas.openxmlformats.org/officeDocument/2006/relationships/image" Target="../media/image296.png"/><Relationship Id="rId113" Type="http://schemas.openxmlformats.org/officeDocument/2006/relationships/image" Target="../media/image318.png"/><Relationship Id="rId118" Type="http://schemas.openxmlformats.org/officeDocument/2006/relationships/customXml" Target="../ink/ink423.xml"/><Relationship Id="rId80" Type="http://schemas.openxmlformats.org/officeDocument/2006/relationships/customXml" Target="../ink/ink404.xml"/><Relationship Id="rId85" Type="http://schemas.openxmlformats.org/officeDocument/2006/relationships/image" Target="../media/image304.png"/><Relationship Id="rId12" Type="http://schemas.openxmlformats.org/officeDocument/2006/relationships/customXml" Target="../ink/ink370.xml"/><Relationship Id="rId17" Type="http://schemas.openxmlformats.org/officeDocument/2006/relationships/image" Target="../media/image271.png"/><Relationship Id="rId33" Type="http://schemas.openxmlformats.org/officeDocument/2006/relationships/image" Target="../media/image278.png"/><Relationship Id="rId38" Type="http://schemas.openxmlformats.org/officeDocument/2006/relationships/customXml" Target="../ink/ink383.xml"/><Relationship Id="rId59" Type="http://schemas.openxmlformats.org/officeDocument/2006/relationships/image" Target="../media/image291.png"/><Relationship Id="rId103" Type="http://schemas.openxmlformats.org/officeDocument/2006/relationships/image" Target="../media/image313.png"/><Relationship Id="rId108" Type="http://schemas.openxmlformats.org/officeDocument/2006/relationships/customXml" Target="../ink/ink418.xml"/><Relationship Id="rId54" Type="http://schemas.openxmlformats.org/officeDocument/2006/relationships/customXml" Target="../ink/ink391.xml"/><Relationship Id="rId70" Type="http://schemas.openxmlformats.org/officeDocument/2006/relationships/customXml" Target="../ink/ink399.xml"/><Relationship Id="rId75" Type="http://schemas.openxmlformats.org/officeDocument/2006/relationships/image" Target="../media/image299.png"/><Relationship Id="rId91" Type="http://schemas.openxmlformats.org/officeDocument/2006/relationships/image" Target="../media/image307.png"/><Relationship Id="rId96" Type="http://schemas.openxmlformats.org/officeDocument/2006/relationships/customXml" Target="../ink/ink412.xml"/><Relationship Id="rId1" Type="http://schemas.openxmlformats.org/officeDocument/2006/relationships/slideLayout" Target="../slideLayouts/slideLayout2.xml"/><Relationship Id="rId6" Type="http://schemas.openxmlformats.org/officeDocument/2006/relationships/customXml" Target="../ink/ink367.xml"/><Relationship Id="rId23" Type="http://schemas.openxmlformats.org/officeDocument/2006/relationships/image" Target="../media/image274.png"/><Relationship Id="rId28" Type="http://schemas.openxmlformats.org/officeDocument/2006/relationships/customXml" Target="../ink/ink378.xml"/><Relationship Id="rId49" Type="http://schemas.openxmlformats.org/officeDocument/2006/relationships/image" Target="../media/image286.png"/><Relationship Id="rId114" Type="http://schemas.openxmlformats.org/officeDocument/2006/relationships/customXml" Target="../ink/ink421.xml"/><Relationship Id="rId119" Type="http://schemas.openxmlformats.org/officeDocument/2006/relationships/image" Target="../media/image321.png"/><Relationship Id="rId10" Type="http://schemas.openxmlformats.org/officeDocument/2006/relationships/customXml" Target="../ink/ink369.xml"/><Relationship Id="rId31" Type="http://schemas.openxmlformats.org/officeDocument/2006/relationships/image" Target="../media/image277.png"/><Relationship Id="rId44" Type="http://schemas.openxmlformats.org/officeDocument/2006/relationships/customXml" Target="../ink/ink386.xml"/><Relationship Id="rId52" Type="http://schemas.openxmlformats.org/officeDocument/2006/relationships/customXml" Target="../ink/ink390.xml"/><Relationship Id="rId60" Type="http://schemas.openxmlformats.org/officeDocument/2006/relationships/customXml" Target="../ink/ink394.xml"/><Relationship Id="rId65" Type="http://schemas.openxmlformats.org/officeDocument/2006/relationships/image" Target="../media/image294.png"/><Relationship Id="rId73" Type="http://schemas.openxmlformats.org/officeDocument/2006/relationships/image" Target="../media/image298.png"/><Relationship Id="rId78" Type="http://schemas.openxmlformats.org/officeDocument/2006/relationships/customXml" Target="../ink/ink403.xml"/><Relationship Id="rId81" Type="http://schemas.openxmlformats.org/officeDocument/2006/relationships/image" Target="../media/image302.png"/><Relationship Id="rId86" Type="http://schemas.openxmlformats.org/officeDocument/2006/relationships/customXml" Target="../ink/ink407.xml"/><Relationship Id="rId94" Type="http://schemas.openxmlformats.org/officeDocument/2006/relationships/customXml" Target="../ink/ink411.xml"/><Relationship Id="rId99" Type="http://schemas.openxmlformats.org/officeDocument/2006/relationships/image" Target="../media/image311.png"/><Relationship Id="rId101" Type="http://schemas.openxmlformats.org/officeDocument/2006/relationships/image" Target="../media/image312.png"/><Relationship Id="rId4" Type="http://schemas.openxmlformats.org/officeDocument/2006/relationships/customXml" Target="../ink/ink366.xml"/><Relationship Id="rId9" Type="http://schemas.openxmlformats.org/officeDocument/2006/relationships/image" Target="../media/image267.png"/><Relationship Id="rId13" Type="http://schemas.openxmlformats.org/officeDocument/2006/relationships/image" Target="../media/image269.png"/><Relationship Id="rId18" Type="http://schemas.openxmlformats.org/officeDocument/2006/relationships/customXml" Target="../ink/ink373.xml"/><Relationship Id="rId39" Type="http://schemas.openxmlformats.org/officeDocument/2006/relationships/image" Target="../media/image281.png"/><Relationship Id="rId109" Type="http://schemas.openxmlformats.org/officeDocument/2006/relationships/image" Target="../media/image316.png"/><Relationship Id="rId34" Type="http://schemas.openxmlformats.org/officeDocument/2006/relationships/customXml" Target="../ink/ink381.xml"/><Relationship Id="rId50" Type="http://schemas.openxmlformats.org/officeDocument/2006/relationships/customXml" Target="../ink/ink389.xml"/><Relationship Id="rId55" Type="http://schemas.openxmlformats.org/officeDocument/2006/relationships/image" Target="../media/image289.png"/><Relationship Id="rId76" Type="http://schemas.openxmlformats.org/officeDocument/2006/relationships/customXml" Target="../ink/ink402.xml"/><Relationship Id="rId97" Type="http://schemas.openxmlformats.org/officeDocument/2006/relationships/image" Target="../media/image310.png"/><Relationship Id="rId104" Type="http://schemas.openxmlformats.org/officeDocument/2006/relationships/customXml" Target="../ink/ink416.xml"/><Relationship Id="rId7" Type="http://schemas.openxmlformats.org/officeDocument/2006/relationships/image" Target="../media/image266.png"/><Relationship Id="rId71" Type="http://schemas.openxmlformats.org/officeDocument/2006/relationships/image" Target="../media/image297.png"/><Relationship Id="rId92" Type="http://schemas.openxmlformats.org/officeDocument/2006/relationships/customXml" Target="../ink/ink410.xml"/><Relationship Id="rId2" Type="http://schemas.openxmlformats.org/officeDocument/2006/relationships/notesSlide" Target="../notesSlides/notesSlide12.xml"/><Relationship Id="rId29" Type="http://schemas.openxmlformats.org/officeDocument/2006/relationships/image" Target="../media/image276.png"/><Relationship Id="rId24" Type="http://schemas.openxmlformats.org/officeDocument/2006/relationships/customXml" Target="../ink/ink376.xml"/><Relationship Id="rId40" Type="http://schemas.openxmlformats.org/officeDocument/2006/relationships/customXml" Target="../ink/ink384.xml"/><Relationship Id="rId45" Type="http://schemas.openxmlformats.org/officeDocument/2006/relationships/image" Target="../media/image284.png"/><Relationship Id="rId66" Type="http://schemas.openxmlformats.org/officeDocument/2006/relationships/customXml" Target="../ink/ink397.xml"/><Relationship Id="rId87" Type="http://schemas.openxmlformats.org/officeDocument/2006/relationships/image" Target="../media/image305.png"/><Relationship Id="rId110" Type="http://schemas.openxmlformats.org/officeDocument/2006/relationships/customXml" Target="../ink/ink419.xml"/><Relationship Id="rId115" Type="http://schemas.openxmlformats.org/officeDocument/2006/relationships/image" Target="../media/image319.png"/><Relationship Id="rId61" Type="http://schemas.openxmlformats.org/officeDocument/2006/relationships/image" Target="../media/image292.png"/><Relationship Id="rId82" Type="http://schemas.openxmlformats.org/officeDocument/2006/relationships/customXml" Target="../ink/ink405.xml"/><Relationship Id="rId19" Type="http://schemas.openxmlformats.org/officeDocument/2006/relationships/image" Target="../media/image272.png"/><Relationship Id="rId14" Type="http://schemas.openxmlformats.org/officeDocument/2006/relationships/customXml" Target="../ink/ink371.xml"/><Relationship Id="rId30" Type="http://schemas.openxmlformats.org/officeDocument/2006/relationships/customXml" Target="../ink/ink379.xml"/><Relationship Id="rId35" Type="http://schemas.openxmlformats.org/officeDocument/2006/relationships/image" Target="../media/image279.png"/><Relationship Id="rId56" Type="http://schemas.openxmlformats.org/officeDocument/2006/relationships/customXml" Target="../ink/ink392.xml"/><Relationship Id="rId77" Type="http://schemas.openxmlformats.org/officeDocument/2006/relationships/image" Target="../media/image300.png"/><Relationship Id="rId100" Type="http://schemas.openxmlformats.org/officeDocument/2006/relationships/customXml" Target="../ink/ink414.xml"/><Relationship Id="rId105" Type="http://schemas.openxmlformats.org/officeDocument/2006/relationships/image" Target="../media/image314.png"/><Relationship Id="rId8" Type="http://schemas.openxmlformats.org/officeDocument/2006/relationships/customXml" Target="../ink/ink368.xml"/><Relationship Id="rId51" Type="http://schemas.openxmlformats.org/officeDocument/2006/relationships/image" Target="../media/image287.png"/><Relationship Id="rId72" Type="http://schemas.openxmlformats.org/officeDocument/2006/relationships/customXml" Target="../ink/ink400.xml"/><Relationship Id="rId93" Type="http://schemas.openxmlformats.org/officeDocument/2006/relationships/image" Target="../media/image308.png"/><Relationship Id="rId98" Type="http://schemas.openxmlformats.org/officeDocument/2006/relationships/customXml" Target="../ink/ink413.xml"/><Relationship Id="rId3" Type="http://schemas.openxmlformats.org/officeDocument/2006/relationships/image" Target="../media/image171.tiff"/><Relationship Id="rId25" Type="http://schemas.openxmlformats.org/officeDocument/2006/relationships/image" Target="../media/image275.png"/><Relationship Id="rId46" Type="http://schemas.openxmlformats.org/officeDocument/2006/relationships/customXml" Target="../ink/ink387.xml"/><Relationship Id="rId67" Type="http://schemas.openxmlformats.org/officeDocument/2006/relationships/image" Target="../media/image295.png"/><Relationship Id="rId116" Type="http://schemas.openxmlformats.org/officeDocument/2006/relationships/customXml" Target="../ink/ink422.xml"/><Relationship Id="rId20" Type="http://schemas.openxmlformats.org/officeDocument/2006/relationships/customXml" Target="../ink/ink374.xml"/><Relationship Id="rId41" Type="http://schemas.openxmlformats.org/officeDocument/2006/relationships/image" Target="../media/image282.png"/><Relationship Id="rId62" Type="http://schemas.openxmlformats.org/officeDocument/2006/relationships/customXml" Target="../ink/ink395.xml"/><Relationship Id="rId83" Type="http://schemas.openxmlformats.org/officeDocument/2006/relationships/image" Target="../media/image303.png"/><Relationship Id="rId88" Type="http://schemas.openxmlformats.org/officeDocument/2006/relationships/customXml" Target="../ink/ink408.xml"/><Relationship Id="rId111" Type="http://schemas.openxmlformats.org/officeDocument/2006/relationships/image" Target="../media/image317.png"/><Relationship Id="rId15" Type="http://schemas.openxmlformats.org/officeDocument/2006/relationships/image" Target="../media/image270.png"/><Relationship Id="rId36" Type="http://schemas.openxmlformats.org/officeDocument/2006/relationships/customXml" Target="../ink/ink382.xml"/><Relationship Id="rId57" Type="http://schemas.openxmlformats.org/officeDocument/2006/relationships/image" Target="../media/image290.png"/><Relationship Id="rId106" Type="http://schemas.openxmlformats.org/officeDocument/2006/relationships/customXml" Target="../ink/ink417.xml"/></Relationships>
</file>

<file path=ppt/slides/_rels/slide14.xml.rels><?xml version="1.0" encoding="UTF-8" standalone="yes"?>
<Relationships xmlns="http://schemas.openxmlformats.org/package/2006/relationships"><Relationship Id="rId117" Type="http://schemas.openxmlformats.org/officeDocument/2006/relationships/image" Target="../media/image378.png"/><Relationship Id="rId21" Type="http://schemas.openxmlformats.org/officeDocument/2006/relationships/image" Target="../media/image330.png"/><Relationship Id="rId42" Type="http://schemas.openxmlformats.org/officeDocument/2006/relationships/customXml" Target="../ink/ink443.xml"/><Relationship Id="rId63" Type="http://schemas.openxmlformats.org/officeDocument/2006/relationships/image" Target="../media/image351.png"/><Relationship Id="rId84" Type="http://schemas.openxmlformats.org/officeDocument/2006/relationships/customXml" Target="../ink/ink464.xml"/><Relationship Id="rId138" Type="http://schemas.openxmlformats.org/officeDocument/2006/relationships/customXml" Target="../ink/ink491.xml"/><Relationship Id="rId159" Type="http://schemas.openxmlformats.org/officeDocument/2006/relationships/image" Target="../media/image399.png"/><Relationship Id="rId170" Type="http://schemas.openxmlformats.org/officeDocument/2006/relationships/customXml" Target="../ink/ink507.xml"/><Relationship Id="rId191" Type="http://schemas.openxmlformats.org/officeDocument/2006/relationships/image" Target="../media/image415.png"/><Relationship Id="rId205" Type="http://schemas.openxmlformats.org/officeDocument/2006/relationships/image" Target="../media/image422.png"/><Relationship Id="rId226" Type="http://schemas.openxmlformats.org/officeDocument/2006/relationships/customXml" Target="../ink/ink535.xml"/><Relationship Id="rId247" Type="http://schemas.openxmlformats.org/officeDocument/2006/relationships/image" Target="../media/image443.png"/><Relationship Id="rId107" Type="http://schemas.openxmlformats.org/officeDocument/2006/relationships/image" Target="../media/image373.png"/><Relationship Id="rId11" Type="http://schemas.openxmlformats.org/officeDocument/2006/relationships/image" Target="../media/image325.png"/><Relationship Id="rId32" Type="http://schemas.openxmlformats.org/officeDocument/2006/relationships/customXml" Target="../ink/ink438.xml"/><Relationship Id="rId53" Type="http://schemas.openxmlformats.org/officeDocument/2006/relationships/image" Target="../media/image346.png"/><Relationship Id="rId74" Type="http://schemas.openxmlformats.org/officeDocument/2006/relationships/customXml" Target="../ink/ink459.xml"/><Relationship Id="rId128" Type="http://schemas.openxmlformats.org/officeDocument/2006/relationships/customXml" Target="../ink/ink486.xml"/><Relationship Id="rId149" Type="http://schemas.openxmlformats.org/officeDocument/2006/relationships/image" Target="../media/image394.png"/><Relationship Id="rId5" Type="http://schemas.openxmlformats.org/officeDocument/2006/relationships/image" Target="../media/image322.png"/><Relationship Id="rId95" Type="http://schemas.openxmlformats.org/officeDocument/2006/relationships/image" Target="../media/image367.png"/><Relationship Id="rId160" Type="http://schemas.openxmlformats.org/officeDocument/2006/relationships/customXml" Target="../ink/ink502.xml"/><Relationship Id="rId181" Type="http://schemas.openxmlformats.org/officeDocument/2006/relationships/image" Target="../media/image410.png"/><Relationship Id="rId216" Type="http://schemas.openxmlformats.org/officeDocument/2006/relationships/customXml" Target="../ink/ink530.xml"/><Relationship Id="rId237" Type="http://schemas.openxmlformats.org/officeDocument/2006/relationships/image" Target="../media/image438.png"/><Relationship Id="rId258" Type="http://schemas.openxmlformats.org/officeDocument/2006/relationships/customXml" Target="../ink/ink551.xml"/><Relationship Id="rId22" Type="http://schemas.openxmlformats.org/officeDocument/2006/relationships/customXml" Target="../ink/ink433.xml"/><Relationship Id="rId43" Type="http://schemas.openxmlformats.org/officeDocument/2006/relationships/image" Target="../media/image341.png"/><Relationship Id="rId64" Type="http://schemas.openxmlformats.org/officeDocument/2006/relationships/customXml" Target="../ink/ink454.xml"/><Relationship Id="rId118" Type="http://schemas.openxmlformats.org/officeDocument/2006/relationships/customXml" Target="../ink/ink481.xml"/><Relationship Id="rId139" Type="http://schemas.openxmlformats.org/officeDocument/2006/relationships/image" Target="../media/image389.png"/><Relationship Id="rId85" Type="http://schemas.openxmlformats.org/officeDocument/2006/relationships/image" Target="../media/image362.png"/><Relationship Id="rId150" Type="http://schemas.openxmlformats.org/officeDocument/2006/relationships/customXml" Target="../ink/ink497.xml"/><Relationship Id="rId171" Type="http://schemas.openxmlformats.org/officeDocument/2006/relationships/image" Target="../media/image405.png"/><Relationship Id="rId192" Type="http://schemas.openxmlformats.org/officeDocument/2006/relationships/customXml" Target="../ink/ink518.xml"/><Relationship Id="rId206" Type="http://schemas.openxmlformats.org/officeDocument/2006/relationships/customXml" Target="../ink/ink525.xml"/><Relationship Id="rId227" Type="http://schemas.openxmlformats.org/officeDocument/2006/relationships/image" Target="../media/image433.png"/><Relationship Id="rId248" Type="http://schemas.openxmlformats.org/officeDocument/2006/relationships/customXml" Target="../ink/ink546.xml"/><Relationship Id="rId12" Type="http://schemas.openxmlformats.org/officeDocument/2006/relationships/customXml" Target="../ink/ink428.xml"/><Relationship Id="rId33" Type="http://schemas.openxmlformats.org/officeDocument/2006/relationships/image" Target="../media/image336.png"/><Relationship Id="rId108" Type="http://schemas.openxmlformats.org/officeDocument/2006/relationships/customXml" Target="../ink/ink476.xml"/><Relationship Id="rId129" Type="http://schemas.openxmlformats.org/officeDocument/2006/relationships/image" Target="../media/image384.png"/><Relationship Id="rId54" Type="http://schemas.openxmlformats.org/officeDocument/2006/relationships/customXml" Target="../ink/ink449.xml"/><Relationship Id="rId75" Type="http://schemas.openxmlformats.org/officeDocument/2006/relationships/image" Target="../media/image357.png"/><Relationship Id="rId96" Type="http://schemas.openxmlformats.org/officeDocument/2006/relationships/customXml" Target="../ink/ink470.xml"/><Relationship Id="rId140" Type="http://schemas.openxmlformats.org/officeDocument/2006/relationships/customXml" Target="../ink/ink492.xml"/><Relationship Id="rId161" Type="http://schemas.openxmlformats.org/officeDocument/2006/relationships/image" Target="../media/image400.png"/><Relationship Id="rId182" Type="http://schemas.openxmlformats.org/officeDocument/2006/relationships/customXml" Target="../ink/ink513.xml"/><Relationship Id="rId217" Type="http://schemas.openxmlformats.org/officeDocument/2006/relationships/image" Target="../media/image428.png"/><Relationship Id="rId6" Type="http://schemas.openxmlformats.org/officeDocument/2006/relationships/customXml" Target="../ink/ink425.xml"/><Relationship Id="rId238" Type="http://schemas.openxmlformats.org/officeDocument/2006/relationships/customXml" Target="../ink/ink541.xml"/><Relationship Id="rId259" Type="http://schemas.openxmlformats.org/officeDocument/2006/relationships/image" Target="../media/image449.png"/><Relationship Id="rId23" Type="http://schemas.openxmlformats.org/officeDocument/2006/relationships/image" Target="../media/image331.png"/><Relationship Id="rId119" Type="http://schemas.openxmlformats.org/officeDocument/2006/relationships/image" Target="../media/image379.png"/><Relationship Id="rId44" Type="http://schemas.openxmlformats.org/officeDocument/2006/relationships/customXml" Target="../ink/ink444.xml"/><Relationship Id="rId65" Type="http://schemas.openxmlformats.org/officeDocument/2006/relationships/image" Target="../media/image352.png"/><Relationship Id="rId86" Type="http://schemas.openxmlformats.org/officeDocument/2006/relationships/customXml" Target="../ink/ink465.xml"/><Relationship Id="rId130" Type="http://schemas.openxmlformats.org/officeDocument/2006/relationships/customXml" Target="../ink/ink487.xml"/><Relationship Id="rId151" Type="http://schemas.openxmlformats.org/officeDocument/2006/relationships/image" Target="../media/image395.png"/><Relationship Id="rId172" Type="http://schemas.openxmlformats.org/officeDocument/2006/relationships/customXml" Target="../ink/ink508.xml"/><Relationship Id="rId193" Type="http://schemas.openxmlformats.org/officeDocument/2006/relationships/image" Target="../media/image416.png"/><Relationship Id="rId207" Type="http://schemas.openxmlformats.org/officeDocument/2006/relationships/image" Target="../media/image423.png"/><Relationship Id="rId228" Type="http://schemas.openxmlformats.org/officeDocument/2006/relationships/customXml" Target="../ink/ink536.xml"/><Relationship Id="rId249" Type="http://schemas.openxmlformats.org/officeDocument/2006/relationships/image" Target="../media/image444.png"/><Relationship Id="rId13" Type="http://schemas.openxmlformats.org/officeDocument/2006/relationships/image" Target="../media/image326.png"/><Relationship Id="rId109" Type="http://schemas.openxmlformats.org/officeDocument/2006/relationships/image" Target="../media/image374.png"/><Relationship Id="rId34" Type="http://schemas.openxmlformats.org/officeDocument/2006/relationships/customXml" Target="../ink/ink439.xml"/><Relationship Id="rId55" Type="http://schemas.openxmlformats.org/officeDocument/2006/relationships/image" Target="../media/image347.png"/><Relationship Id="rId76" Type="http://schemas.openxmlformats.org/officeDocument/2006/relationships/customXml" Target="../ink/ink460.xml"/><Relationship Id="rId97" Type="http://schemas.openxmlformats.org/officeDocument/2006/relationships/image" Target="../media/image368.png"/><Relationship Id="rId120" Type="http://schemas.openxmlformats.org/officeDocument/2006/relationships/customXml" Target="../ink/ink482.xml"/><Relationship Id="rId141" Type="http://schemas.openxmlformats.org/officeDocument/2006/relationships/image" Target="../media/image390.png"/><Relationship Id="rId7" Type="http://schemas.openxmlformats.org/officeDocument/2006/relationships/image" Target="../media/image323.png"/><Relationship Id="rId162" Type="http://schemas.openxmlformats.org/officeDocument/2006/relationships/customXml" Target="../ink/ink503.xml"/><Relationship Id="rId183" Type="http://schemas.openxmlformats.org/officeDocument/2006/relationships/image" Target="../media/image411.png"/><Relationship Id="rId218" Type="http://schemas.openxmlformats.org/officeDocument/2006/relationships/customXml" Target="../ink/ink531.xml"/><Relationship Id="rId239" Type="http://schemas.openxmlformats.org/officeDocument/2006/relationships/image" Target="../media/image439.png"/><Relationship Id="rId250" Type="http://schemas.openxmlformats.org/officeDocument/2006/relationships/customXml" Target="../ink/ink547.xml"/><Relationship Id="rId24" Type="http://schemas.openxmlformats.org/officeDocument/2006/relationships/customXml" Target="../ink/ink434.xml"/><Relationship Id="rId45" Type="http://schemas.openxmlformats.org/officeDocument/2006/relationships/image" Target="../media/image342.png"/><Relationship Id="rId66" Type="http://schemas.openxmlformats.org/officeDocument/2006/relationships/customXml" Target="../ink/ink455.xml"/><Relationship Id="rId87" Type="http://schemas.openxmlformats.org/officeDocument/2006/relationships/image" Target="../media/image363.png"/><Relationship Id="rId110" Type="http://schemas.openxmlformats.org/officeDocument/2006/relationships/customXml" Target="../ink/ink477.xml"/><Relationship Id="rId131" Type="http://schemas.openxmlformats.org/officeDocument/2006/relationships/image" Target="../media/image385.png"/><Relationship Id="rId152" Type="http://schemas.openxmlformats.org/officeDocument/2006/relationships/customXml" Target="../ink/ink498.xml"/><Relationship Id="rId173" Type="http://schemas.openxmlformats.org/officeDocument/2006/relationships/image" Target="../media/image406.png"/><Relationship Id="rId194" Type="http://schemas.openxmlformats.org/officeDocument/2006/relationships/customXml" Target="../ink/ink519.xml"/><Relationship Id="rId208" Type="http://schemas.openxmlformats.org/officeDocument/2006/relationships/customXml" Target="../ink/ink526.xml"/><Relationship Id="rId229" Type="http://schemas.openxmlformats.org/officeDocument/2006/relationships/image" Target="../media/image434.png"/><Relationship Id="rId240" Type="http://schemas.openxmlformats.org/officeDocument/2006/relationships/customXml" Target="../ink/ink542.xml"/><Relationship Id="rId14" Type="http://schemas.openxmlformats.org/officeDocument/2006/relationships/customXml" Target="../ink/ink429.xml"/><Relationship Id="rId35" Type="http://schemas.openxmlformats.org/officeDocument/2006/relationships/image" Target="../media/image337.png"/><Relationship Id="rId56" Type="http://schemas.openxmlformats.org/officeDocument/2006/relationships/customXml" Target="../ink/ink450.xml"/><Relationship Id="rId77" Type="http://schemas.openxmlformats.org/officeDocument/2006/relationships/image" Target="../media/image358.png"/><Relationship Id="rId100" Type="http://schemas.openxmlformats.org/officeDocument/2006/relationships/customXml" Target="../ink/ink472.xml"/><Relationship Id="rId8" Type="http://schemas.openxmlformats.org/officeDocument/2006/relationships/customXml" Target="../ink/ink426.xml"/><Relationship Id="rId98" Type="http://schemas.openxmlformats.org/officeDocument/2006/relationships/customXml" Target="../ink/ink471.xml"/><Relationship Id="rId121" Type="http://schemas.openxmlformats.org/officeDocument/2006/relationships/image" Target="../media/image380.png"/><Relationship Id="rId142" Type="http://schemas.openxmlformats.org/officeDocument/2006/relationships/customXml" Target="../ink/ink493.xml"/><Relationship Id="rId163" Type="http://schemas.openxmlformats.org/officeDocument/2006/relationships/image" Target="../media/image401.png"/><Relationship Id="rId184" Type="http://schemas.openxmlformats.org/officeDocument/2006/relationships/customXml" Target="../ink/ink514.xml"/><Relationship Id="rId219" Type="http://schemas.openxmlformats.org/officeDocument/2006/relationships/image" Target="../media/image429.png"/><Relationship Id="rId230" Type="http://schemas.openxmlformats.org/officeDocument/2006/relationships/customXml" Target="../ink/ink537.xml"/><Relationship Id="rId251" Type="http://schemas.openxmlformats.org/officeDocument/2006/relationships/image" Target="../media/image445.png"/><Relationship Id="rId25" Type="http://schemas.openxmlformats.org/officeDocument/2006/relationships/image" Target="../media/image332.png"/><Relationship Id="rId46" Type="http://schemas.openxmlformats.org/officeDocument/2006/relationships/customXml" Target="../ink/ink445.xml"/><Relationship Id="rId67" Type="http://schemas.openxmlformats.org/officeDocument/2006/relationships/image" Target="../media/image353.png"/><Relationship Id="rId88" Type="http://schemas.openxmlformats.org/officeDocument/2006/relationships/customXml" Target="../ink/ink466.xml"/><Relationship Id="rId111" Type="http://schemas.openxmlformats.org/officeDocument/2006/relationships/image" Target="../media/image375.png"/><Relationship Id="rId132" Type="http://schemas.openxmlformats.org/officeDocument/2006/relationships/customXml" Target="../ink/ink488.xml"/><Relationship Id="rId153" Type="http://schemas.openxmlformats.org/officeDocument/2006/relationships/image" Target="../media/image396.png"/><Relationship Id="rId174" Type="http://schemas.openxmlformats.org/officeDocument/2006/relationships/customXml" Target="../ink/ink509.xml"/><Relationship Id="rId195" Type="http://schemas.openxmlformats.org/officeDocument/2006/relationships/image" Target="../media/image417.png"/><Relationship Id="rId209" Type="http://schemas.openxmlformats.org/officeDocument/2006/relationships/image" Target="../media/image424.png"/><Relationship Id="rId220" Type="http://schemas.openxmlformats.org/officeDocument/2006/relationships/customXml" Target="../ink/ink532.xml"/><Relationship Id="rId241" Type="http://schemas.openxmlformats.org/officeDocument/2006/relationships/image" Target="../media/image440.png"/><Relationship Id="rId15" Type="http://schemas.openxmlformats.org/officeDocument/2006/relationships/image" Target="../media/image327.png"/><Relationship Id="rId36" Type="http://schemas.openxmlformats.org/officeDocument/2006/relationships/customXml" Target="../ink/ink440.xml"/><Relationship Id="rId57" Type="http://schemas.openxmlformats.org/officeDocument/2006/relationships/image" Target="../media/image348.png"/><Relationship Id="rId78" Type="http://schemas.openxmlformats.org/officeDocument/2006/relationships/customXml" Target="../ink/ink461.xml"/><Relationship Id="rId99" Type="http://schemas.openxmlformats.org/officeDocument/2006/relationships/image" Target="../media/image369.png"/><Relationship Id="rId101" Type="http://schemas.openxmlformats.org/officeDocument/2006/relationships/image" Target="../media/image370.png"/><Relationship Id="rId122" Type="http://schemas.openxmlformats.org/officeDocument/2006/relationships/customXml" Target="../ink/ink483.xml"/><Relationship Id="rId143" Type="http://schemas.openxmlformats.org/officeDocument/2006/relationships/image" Target="../media/image391.png"/><Relationship Id="rId164" Type="http://schemas.openxmlformats.org/officeDocument/2006/relationships/customXml" Target="../ink/ink504.xml"/><Relationship Id="rId185" Type="http://schemas.openxmlformats.org/officeDocument/2006/relationships/image" Target="../media/image412.png"/><Relationship Id="rId9" Type="http://schemas.openxmlformats.org/officeDocument/2006/relationships/image" Target="../media/image324.png"/><Relationship Id="rId210" Type="http://schemas.openxmlformats.org/officeDocument/2006/relationships/customXml" Target="../ink/ink527.xml"/><Relationship Id="rId26" Type="http://schemas.openxmlformats.org/officeDocument/2006/relationships/customXml" Target="../ink/ink435.xml"/><Relationship Id="rId231" Type="http://schemas.openxmlformats.org/officeDocument/2006/relationships/image" Target="../media/image435.png"/><Relationship Id="rId252" Type="http://schemas.openxmlformats.org/officeDocument/2006/relationships/customXml" Target="../ink/ink548.xml"/><Relationship Id="rId47" Type="http://schemas.openxmlformats.org/officeDocument/2006/relationships/image" Target="../media/image343.png"/><Relationship Id="rId68" Type="http://schemas.openxmlformats.org/officeDocument/2006/relationships/customXml" Target="../ink/ink456.xml"/><Relationship Id="rId89" Type="http://schemas.openxmlformats.org/officeDocument/2006/relationships/image" Target="../media/image364.png"/><Relationship Id="rId112" Type="http://schemas.openxmlformats.org/officeDocument/2006/relationships/customXml" Target="../ink/ink478.xml"/><Relationship Id="rId133" Type="http://schemas.openxmlformats.org/officeDocument/2006/relationships/image" Target="../media/image386.png"/><Relationship Id="rId154" Type="http://schemas.openxmlformats.org/officeDocument/2006/relationships/customXml" Target="../ink/ink499.xml"/><Relationship Id="rId175" Type="http://schemas.openxmlformats.org/officeDocument/2006/relationships/image" Target="../media/image407.png"/><Relationship Id="rId196" Type="http://schemas.openxmlformats.org/officeDocument/2006/relationships/customXml" Target="../ink/ink520.xml"/><Relationship Id="rId200" Type="http://schemas.openxmlformats.org/officeDocument/2006/relationships/customXml" Target="../ink/ink522.xml"/><Relationship Id="rId16" Type="http://schemas.openxmlformats.org/officeDocument/2006/relationships/customXml" Target="../ink/ink430.xml"/><Relationship Id="rId221" Type="http://schemas.openxmlformats.org/officeDocument/2006/relationships/image" Target="../media/image430.png"/><Relationship Id="rId242" Type="http://schemas.openxmlformats.org/officeDocument/2006/relationships/customXml" Target="../ink/ink543.xml"/><Relationship Id="rId37" Type="http://schemas.openxmlformats.org/officeDocument/2006/relationships/image" Target="../media/image338.png"/><Relationship Id="rId58" Type="http://schemas.openxmlformats.org/officeDocument/2006/relationships/customXml" Target="../ink/ink451.xml"/><Relationship Id="rId79" Type="http://schemas.openxmlformats.org/officeDocument/2006/relationships/image" Target="../media/image359.png"/><Relationship Id="rId102" Type="http://schemas.openxmlformats.org/officeDocument/2006/relationships/customXml" Target="../ink/ink473.xml"/><Relationship Id="rId123" Type="http://schemas.openxmlformats.org/officeDocument/2006/relationships/image" Target="../media/image381.png"/><Relationship Id="rId144" Type="http://schemas.openxmlformats.org/officeDocument/2006/relationships/customXml" Target="../ink/ink494.xml"/><Relationship Id="rId90" Type="http://schemas.openxmlformats.org/officeDocument/2006/relationships/customXml" Target="../ink/ink467.xml"/><Relationship Id="rId165" Type="http://schemas.openxmlformats.org/officeDocument/2006/relationships/image" Target="../media/image402.png"/><Relationship Id="rId186" Type="http://schemas.openxmlformats.org/officeDocument/2006/relationships/customXml" Target="../ink/ink515.xml"/><Relationship Id="rId211" Type="http://schemas.openxmlformats.org/officeDocument/2006/relationships/image" Target="../media/image425.png"/><Relationship Id="rId232" Type="http://schemas.openxmlformats.org/officeDocument/2006/relationships/customXml" Target="../ink/ink538.xml"/><Relationship Id="rId253" Type="http://schemas.openxmlformats.org/officeDocument/2006/relationships/image" Target="../media/image446.png"/><Relationship Id="rId27" Type="http://schemas.openxmlformats.org/officeDocument/2006/relationships/image" Target="../media/image333.png"/><Relationship Id="rId48" Type="http://schemas.openxmlformats.org/officeDocument/2006/relationships/customXml" Target="../ink/ink446.xml"/><Relationship Id="rId69" Type="http://schemas.openxmlformats.org/officeDocument/2006/relationships/image" Target="../media/image354.png"/><Relationship Id="rId113" Type="http://schemas.openxmlformats.org/officeDocument/2006/relationships/image" Target="../media/image376.png"/><Relationship Id="rId134" Type="http://schemas.openxmlformats.org/officeDocument/2006/relationships/customXml" Target="../ink/ink489.xml"/><Relationship Id="rId80" Type="http://schemas.openxmlformats.org/officeDocument/2006/relationships/customXml" Target="../ink/ink462.xml"/><Relationship Id="rId155" Type="http://schemas.openxmlformats.org/officeDocument/2006/relationships/image" Target="../media/image397.png"/><Relationship Id="rId176" Type="http://schemas.openxmlformats.org/officeDocument/2006/relationships/customXml" Target="../ink/ink510.xml"/><Relationship Id="rId197" Type="http://schemas.openxmlformats.org/officeDocument/2006/relationships/image" Target="../media/image418.png"/><Relationship Id="rId201" Type="http://schemas.openxmlformats.org/officeDocument/2006/relationships/image" Target="../media/image420.png"/><Relationship Id="rId222" Type="http://schemas.openxmlformats.org/officeDocument/2006/relationships/customXml" Target="../ink/ink533.xml"/><Relationship Id="rId243" Type="http://schemas.openxmlformats.org/officeDocument/2006/relationships/image" Target="../media/image441.png"/><Relationship Id="rId17" Type="http://schemas.openxmlformats.org/officeDocument/2006/relationships/image" Target="../media/image328.png"/><Relationship Id="rId38" Type="http://schemas.openxmlformats.org/officeDocument/2006/relationships/customXml" Target="../ink/ink441.xml"/><Relationship Id="rId59" Type="http://schemas.openxmlformats.org/officeDocument/2006/relationships/image" Target="../media/image349.png"/><Relationship Id="rId103" Type="http://schemas.openxmlformats.org/officeDocument/2006/relationships/image" Target="../media/image371.png"/><Relationship Id="rId124" Type="http://schemas.openxmlformats.org/officeDocument/2006/relationships/customXml" Target="../ink/ink484.xml"/><Relationship Id="rId70" Type="http://schemas.openxmlformats.org/officeDocument/2006/relationships/customXml" Target="../ink/ink457.xml"/><Relationship Id="rId91" Type="http://schemas.openxmlformats.org/officeDocument/2006/relationships/image" Target="../media/image365.png"/><Relationship Id="rId145" Type="http://schemas.openxmlformats.org/officeDocument/2006/relationships/image" Target="../media/image392.png"/><Relationship Id="rId166" Type="http://schemas.openxmlformats.org/officeDocument/2006/relationships/customXml" Target="../ink/ink505.xml"/><Relationship Id="rId187" Type="http://schemas.openxmlformats.org/officeDocument/2006/relationships/image" Target="../media/image413.png"/><Relationship Id="rId1" Type="http://schemas.openxmlformats.org/officeDocument/2006/relationships/slideLayout" Target="../slideLayouts/slideLayout2.xml"/><Relationship Id="rId212" Type="http://schemas.openxmlformats.org/officeDocument/2006/relationships/customXml" Target="../ink/ink528.xml"/><Relationship Id="rId233" Type="http://schemas.openxmlformats.org/officeDocument/2006/relationships/image" Target="../media/image436.png"/><Relationship Id="rId254" Type="http://schemas.openxmlformats.org/officeDocument/2006/relationships/customXml" Target="../ink/ink549.xml"/><Relationship Id="rId28" Type="http://schemas.openxmlformats.org/officeDocument/2006/relationships/customXml" Target="../ink/ink436.xml"/><Relationship Id="rId49" Type="http://schemas.openxmlformats.org/officeDocument/2006/relationships/image" Target="../media/image344.png"/><Relationship Id="rId114" Type="http://schemas.openxmlformats.org/officeDocument/2006/relationships/customXml" Target="../ink/ink479.xml"/><Relationship Id="rId60" Type="http://schemas.openxmlformats.org/officeDocument/2006/relationships/customXml" Target="../ink/ink452.xml"/><Relationship Id="rId81" Type="http://schemas.openxmlformats.org/officeDocument/2006/relationships/image" Target="../media/image360.png"/><Relationship Id="rId135" Type="http://schemas.openxmlformats.org/officeDocument/2006/relationships/image" Target="../media/image387.png"/><Relationship Id="rId156" Type="http://schemas.openxmlformats.org/officeDocument/2006/relationships/customXml" Target="../ink/ink500.xml"/><Relationship Id="rId177" Type="http://schemas.openxmlformats.org/officeDocument/2006/relationships/image" Target="../media/image408.png"/><Relationship Id="rId198" Type="http://schemas.openxmlformats.org/officeDocument/2006/relationships/customXml" Target="../ink/ink521.xml"/><Relationship Id="rId202" Type="http://schemas.openxmlformats.org/officeDocument/2006/relationships/customXml" Target="../ink/ink523.xml"/><Relationship Id="rId223" Type="http://schemas.openxmlformats.org/officeDocument/2006/relationships/image" Target="../media/image431.png"/><Relationship Id="rId244" Type="http://schemas.openxmlformats.org/officeDocument/2006/relationships/customXml" Target="../ink/ink544.xml"/><Relationship Id="rId18" Type="http://schemas.openxmlformats.org/officeDocument/2006/relationships/customXml" Target="../ink/ink431.xml"/><Relationship Id="rId39" Type="http://schemas.openxmlformats.org/officeDocument/2006/relationships/image" Target="../media/image339.png"/><Relationship Id="rId50" Type="http://schemas.openxmlformats.org/officeDocument/2006/relationships/customXml" Target="../ink/ink447.xml"/><Relationship Id="rId104" Type="http://schemas.openxmlformats.org/officeDocument/2006/relationships/customXml" Target="../ink/ink474.xml"/><Relationship Id="rId125" Type="http://schemas.openxmlformats.org/officeDocument/2006/relationships/image" Target="../media/image382.png"/><Relationship Id="rId146" Type="http://schemas.openxmlformats.org/officeDocument/2006/relationships/customXml" Target="../ink/ink495.xml"/><Relationship Id="rId167" Type="http://schemas.openxmlformats.org/officeDocument/2006/relationships/image" Target="../media/image403.png"/><Relationship Id="rId188" Type="http://schemas.openxmlformats.org/officeDocument/2006/relationships/customXml" Target="../ink/ink516.xml"/><Relationship Id="rId71" Type="http://schemas.openxmlformats.org/officeDocument/2006/relationships/image" Target="../media/image355.png"/><Relationship Id="rId92" Type="http://schemas.openxmlformats.org/officeDocument/2006/relationships/customXml" Target="../ink/ink468.xml"/><Relationship Id="rId213" Type="http://schemas.openxmlformats.org/officeDocument/2006/relationships/image" Target="../media/image426.png"/><Relationship Id="rId234" Type="http://schemas.openxmlformats.org/officeDocument/2006/relationships/customXml" Target="../ink/ink539.xml"/><Relationship Id="rId2" Type="http://schemas.openxmlformats.org/officeDocument/2006/relationships/notesSlide" Target="../notesSlides/notesSlide13.xml"/><Relationship Id="rId29" Type="http://schemas.openxmlformats.org/officeDocument/2006/relationships/image" Target="../media/image334.png"/><Relationship Id="rId255" Type="http://schemas.openxmlformats.org/officeDocument/2006/relationships/image" Target="../media/image447.png"/><Relationship Id="rId40" Type="http://schemas.openxmlformats.org/officeDocument/2006/relationships/customXml" Target="../ink/ink442.xml"/><Relationship Id="rId115" Type="http://schemas.openxmlformats.org/officeDocument/2006/relationships/image" Target="../media/image377.png"/><Relationship Id="rId136" Type="http://schemas.openxmlformats.org/officeDocument/2006/relationships/customXml" Target="../ink/ink490.xml"/><Relationship Id="rId157" Type="http://schemas.openxmlformats.org/officeDocument/2006/relationships/image" Target="../media/image398.png"/><Relationship Id="rId178" Type="http://schemas.openxmlformats.org/officeDocument/2006/relationships/customXml" Target="../ink/ink511.xml"/><Relationship Id="rId61" Type="http://schemas.openxmlformats.org/officeDocument/2006/relationships/image" Target="../media/image350.png"/><Relationship Id="rId82" Type="http://schemas.openxmlformats.org/officeDocument/2006/relationships/customXml" Target="../ink/ink463.xml"/><Relationship Id="rId199" Type="http://schemas.openxmlformats.org/officeDocument/2006/relationships/image" Target="../media/image419.png"/><Relationship Id="rId203" Type="http://schemas.openxmlformats.org/officeDocument/2006/relationships/image" Target="../media/image421.png"/><Relationship Id="rId19" Type="http://schemas.openxmlformats.org/officeDocument/2006/relationships/image" Target="../media/image329.png"/><Relationship Id="rId224" Type="http://schemas.openxmlformats.org/officeDocument/2006/relationships/customXml" Target="../ink/ink534.xml"/><Relationship Id="rId245" Type="http://schemas.openxmlformats.org/officeDocument/2006/relationships/image" Target="../media/image442.png"/><Relationship Id="rId30" Type="http://schemas.openxmlformats.org/officeDocument/2006/relationships/customXml" Target="../ink/ink437.xml"/><Relationship Id="rId105" Type="http://schemas.openxmlformats.org/officeDocument/2006/relationships/image" Target="../media/image372.png"/><Relationship Id="rId126" Type="http://schemas.openxmlformats.org/officeDocument/2006/relationships/customXml" Target="../ink/ink485.xml"/><Relationship Id="rId147" Type="http://schemas.openxmlformats.org/officeDocument/2006/relationships/image" Target="../media/image393.png"/><Relationship Id="rId168" Type="http://schemas.openxmlformats.org/officeDocument/2006/relationships/customXml" Target="../ink/ink506.xml"/><Relationship Id="rId51" Type="http://schemas.openxmlformats.org/officeDocument/2006/relationships/image" Target="../media/image345.png"/><Relationship Id="rId72" Type="http://schemas.openxmlformats.org/officeDocument/2006/relationships/customXml" Target="../ink/ink458.xml"/><Relationship Id="rId93" Type="http://schemas.openxmlformats.org/officeDocument/2006/relationships/image" Target="../media/image366.png"/><Relationship Id="rId189" Type="http://schemas.openxmlformats.org/officeDocument/2006/relationships/image" Target="../media/image414.png"/><Relationship Id="rId3" Type="http://schemas.openxmlformats.org/officeDocument/2006/relationships/image" Target="../media/image200.png"/><Relationship Id="rId214" Type="http://schemas.openxmlformats.org/officeDocument/2006/relationships/customXml" Target="../ink/ink529.xml"/><Relationship Id="rId235" Type="http://schemas.openxmlformats.org/officeDocument/2006/relationships/image" Target="../media/image437.png"/><Relationship Id="rId256" Type="http://schemas.openxmlformats.org/officeDocument/2006/relationships/customXml" Target="../ink/ink550.xml"/><Relationship Id="rId116" Type="http://schemas.openxmlformats.org/officeDocument/2006/relationships/customXml" Target="../ink/ink480.xml"/><Relationship Id="rId137" Type="http://schemas.openxmlformats.org/officeDocument/2006/relationships/image" Target="../media/image388.png"/><Relationship Id="rId158" Type="http://schemas.openxmlformats.org/officeDocument/2006/relationships/customXml" Target="../ink/ink501.xml"/><Relationship Id="rId20" Type="http://schemas.openxmlformats.org/officeDocument/2006/relationships/customXml" Target="../ink/ink432.xml"/><Relationship Id="rId41" Type="http://schemas.openxmlformats.org/officeDocument/2006/relationships/image" Target="../media/image340.png"/><Relationship Id="rId62" Type="http://schemas.openxmlformats.org/officeDocument/2006/relationships/customXml" Target="../ink/ink453.xml"/><Relationship Id="rId83" Type="http://schemas.openxmlformats.org/officeDocument/2006/relationships/image" Target="../media/image361.png"/><Relationship Id="rId179" Type="http://schemas.openxmlformats.org/officeDocument/2006/relationships/image" Target="../media/image409.png"/><Relationship Id="rId190" Type="http://schemas.openxmlformats.org/officeDocument/2006/relationships/customXml" Target="../ink/ink517.xml"/><Relationship Id="rId204" Type="http://schemas.openxmlformats.org/officeDocument/2006/relationships/customXml" Target="../ink/ink524.xml"/><Relationship Id="rId225" Type="http://schemas.openxmlformats.org/officeDocument/2006/relationships/image" Target="../media/image432.png"/><Relationship Id="rId246" Type="http://schemas.openxmlformats.org/officeDocument/2006/relationships/customXml" Target="../ink/ink545.xml"/><Relationship Id="rId106" Type="http://schemas.openxmlformats.org/officeDocument/2006/relationships/customXml" Target="../ink/ink475.xml"/><Relationship Id="rId127" Type="http://schemas.openxmlformats.org/officeDocument/2006/relationships/image" Target="../media/image383.png"/><Relationship Id="rId10" Type="http://schemas.openxmlformats.org/officeDocument/2006/relationships/customXml" Target="../ink/ink427.xml"/><Relationship Id="rId31" Type="http://schemas.openxmlformats.org/officeDocument/2006/relationships/image" Target="../media/image335.png"/><Relationship Id="rId52" Type="http://schemas.openxmlformats.org/officeDocument/2006/relationships/customXml" Target="../ink/ink448.xml"/><Relationship Id="rId73" Type="http://schemas.openxmlformats.org/officeDocument/2006/relationships/image" Target="../media/image356.png"/><Relationship Id="rId94" Type="http://schemas.openxmlformats.org/officeDocument/2006/relationships/customXml" Target="../ink/ink469.xml"/><Relationship Id="rId148" Type="http://schemas.openxmlformats.org/officeDocument/2006/relationships/customXml" Target="../ink/ink496.xml"/><Relationship Id="rId169" Type="http://schemas.openxmlformats.org/officeDocument/2006/relationships/image" Target="../media/image404.png"/><Relationship Id="rId4" Type="http://schemas.openxmlformats.org/officeDocument/2006/relationships/customXml" Target="../ink/ink424.xml"/><Relationship Id="rId180" Type="http://schemas.openxmlformats.org/officeDocument/2006/relationships/customXml" Target="../ink/ink512.xml"/><Relationship Id="rId215" Type="http://schemas.openxmlformats.org/officeDocument/2006/relationships/image" Target="../media/image427.png"/><Relationship Id="rId236" Type="http://schemas.openxmlformats.org/officeDocument/2006/relationships/customXml" Target="../ink/ink540.xml"/><Relationship Id="rId257" Type="http://schemas.openxmlformats.org/officeDocument/2006/relationships/image" Target="../media/image44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6" Type="http://schemas.openxmlformats.org/officeDocument/2006/relationships/image" Target="../media/image462.png"/><Relationship Id="rId21" Type="http://schemas.openxmlformats.org/officeDocument/2006/relationships/customXml" Target="../ink/ink560.xml"/><Relationship Id="rId42" Type="http://schemas.openxmlformats.org/officeDocument/2006/relationships/image" Target="../media/image470.png"/><Relationship Id="rId47" Type="http://schemas.openxmlformats.org/officeDocument/2006/relationships/customXml" Target="../ink/ink573.xml"/><Relationship Id="rId63" Type="http://schemas.openxmlformats.org/officeDocument/2006/relationships/customXml" Target="../ink/ink581.xml"/><Relationship Id="rId68" Type="http://schemas.openxmlformats.org/officeDocument/2006/relationships/image" Target="../media/image483.png"/><Relationship Id="rId84" Type="http://schemas.openxmlformats.org/officeDocument/2006/relationships/image" Target="../media/image491.png"/><Relationship Id="rId89" Type="http://schemas.openxmlformats.org/officeDocument/2006/relationships/customXml" Target="../ink/ink594.xml"/><Relationship Id="rId16" Type="http://schemas.openxmlformats.org/officeDocument/2006/relationships/image" Target="../media/image457.png"/><Relationship Id="rId11" Type="http://schemas.openxmlformats.org/officeDocument/2006/relationships/customXml" Target="../ink/ink555.xml"/><Relationship Id="rId32" Type="http://schemas.openxmlformats.org/officeDocument/2006/relationships/image" Target="../media/image465.png"/><Relationship Id="rId37" Type="http://schemas.openxmlformats.org/officeDocument/2006/relationships/customXml" Target="../ink/ink568.xml"/><Relationship Id="rId53" Type="http://schemas.openxmlformats.org/officeDocument/2006/relationships/customXml" Target="../ink/ink576.xml"/><Relationship Id="rId58" Type="http://schemas.openxmlformats.org/officeDocument/2006/relationships/image" Target="../media/image478.png"/><Relationship Id="rId74" Type="http://schemas.openxmlformats.org/officeDocument/2006/relationships/image" Target="../media/image486.png"/><Relationship Id="rId79" Type="http://schemas.openxmlformats.org/officeDocument/2006/relationships/customXml" Target="../ink/ink589.xml"/><Relationship Id="rId102" Type="http://schemas.openxmlformats.org/officeDocument/2006/relationships/image" Target="../media/image500.png"/><Relationship Id="rId5" Type="http://schemas.openxmlformats.org/officeDocument/2006/relationships/customXml" Target="../ink/ink552.xml"/><Relationship Id="rId90" Type="http://schemas.openxmlformats.org/officeDocument/2006/relationships/image" Target="../media/image494.png"/><Relationship Id="rId95" Type="http://schemas.openxmlformats.org/officeDocument/2006/relationships/customXml" Target="../ink/ink597.xml"/><Relationship Id="rId22" Type="http://schemas.openxmlformats.org/officeDocument/2006/relationships/image" Target="../media/image460.png"/><Relationship Id="rId27" Type="http://schemas.openxmlformats.org/officeDocument/2006/relationships/customXml" Target="../ink/ink563.xml"/><Relationship Id="rId43" Type="http://schemas.openxmlformats.org/officeDocument/2006/relationships/customXml" Target="../ink/ink571.xml"/><Relationship Id="rId48" Type="http://schemas.openxmlformats.org/officeDocument/2006/relationships/image" Target="../media/image473.png"/><Relationship Id="rId64" Type="http://schemas.openxmlformats.org/officeDocument/2006/relationships/image" Target="../media/image481.png"/><Relationship Id="rId69" Type="http://schemas.openxmlformats.org/officeDocument/2006/relationships/customXml" Target="../ink/ink584.xml"/><Relationship Id="rId80" Type="http://schemas.openxmlformats.org/officeDocument/2006/relationships/image" Target="../media/image489.png"/><Relationship Id="rId85" Type="http://schemas.openxmlformats.org/officeDocument/2006/relationships/customXml" Target="../ink/ink592.xml"/><Relationship Id="rId12" Type="http://schemas.openxmlformats.org/officeDocument/2006/relationships/image" Target="../media/image455.png"/><Relationship Id="rId17" Type="http://schemas.openxmlformats.org/officeDocument/2006/relationships/customXml" Target="../ink/ink558.xml"/><Relationship Id="rId33" Type="http://schemas.openxmlformats.org/officeDocument/2006/relationships/customXml" Target="../ink/ink566.xml"/><Relationship Id="rId38" Type="http://schemas.openxmlformats.org/officeDocument/2006/relationships/image" Target="../media/image468.png"/><Relationship Id="rId59" Type="http://schemas.openxmlformats.org/officeDocument/2006/relationships/customXml" Target="../ink/ink579.xml"/><Relationship Id="rId103" Type="http://schemas.openxmlformats.org/officeDocument/2006/relationships/customXml" Target="../ink/ink601.xml"/><Relationship Id="rId20" Type="http://schemas.openxmlformats.org/officeDocument/2006/relationships/image" Target="../media/image459.png"/><Relationship Id="rId41" Type="http://schemas.openxmlformats.org/officeDocument/2006/relationships/customXml" Target="../ink/ink570.xml"/><Relationship Id="rId54" Type="http://schemas.openxmlformats.org/officeDocument/2006/relationships/image" Target="../media/image476.png"/><Relationship Id="rId62" Type="http://schemas.openxmlformats.org/officeDocument/2006/relationships/image" Target="../media/image480.png"/><Relationship Id="rId70" Type="http://schemas.openxmlformats.org/officeDocument/2006/relationships/image" Target="../media/image484.png"/><Relationship Id="rId75" Type="http://schemas.openxmlformats.org/officeDocument/2006/relationships/customXml" Target="../ink/ink587.xml"/><Relationship Id="rId83" Type="http://schemas.openxmlformats.org/officeDocument/2006/relationships/customXml" Target="../ink/ink591.xml"/><Relationship Id="rId88" Type="http://schemas.openxmlformats.org/officeDocument/2006/relationships/image" Target="../media/image493.png"/><Relationship Id="rId91" Type="http://schemas.openxmlformats.org/officeDocument/2006/relationships/customXml" Target="../ink/ink595.xml"/><Relationship Id="rId96" Type="http://schemas.openxmlformats.org/officeDocument/2006/relationships/image" Target="../media/image497.png"/><Relationship Id="rId1" Type="http://schemas.openxmlformats.org/officeDocument/2006/relationships/slideLayout" Target="../slideLayouts/slideLayout2.xml"/><Relationship Id="rId6" Type="http://schemas.openxmlformats.org/officeDocument/2006/relationships/image" Target="../media/image452.png"/><Relationship Id="rId15" Type="http://schemas.openxmlformats.org/officeDocument/2006/relationships/customXml" Target="../ink/ink557.xml"/><Relationship Id="rId23" Type="http://schemas.openxmlformats.org/officeDocument/2006/relationships/customXml" Target="../ink/ink561.xml"/><Relationship Id="rId28" Type="http://schemas.openxmlformats.org/officeDocument/2006/relationships/image" Target="../media/image463.png"/><Relationship Id="rId36" Type="http://schemas.openxmlformats.org/officeDocument/2006/relationships/image" Target="../media/image467.png"/><Relationship Id="rId49" Type="http://schemas.openxmlformats.org/officeDocument/2006/relationships/customXml" Target="../ink/ink574.xml"/><Relationship Id="rId57" Type="http://schemas.openxmlformats.org/officeDocument/2006/relationships/customXml" Target="../ink/ink578.xml"/><Relationship Id="rId106" Type="http://schemas.openxmlformats.org/officeDocument/2006/relationships/image" Target="../media/image502.png"/><Relationship Id="rId10" Type="http://schemas.openxmlformats.org/officeDocument/2006/relationships/image" Target="../media/image454.png"/><Relationship Id="rId31" Type="http://schemas.openxmlformats.org/officeDocument/2006/relationships/customXml" Target="../ink/ink565.xml"/><Relationship Id="rId44" Type="http://schemas.openxmlformats.org/officeDocument/2006/relationships/image" Target="../media/image471.png"/><Relationship Id="rId52" Type="http://schemas.openxmlformats.org/officeDocument/2006/relationships/image" Target="../media/image475.png"/><Relationship Id="rId60" Type="http://schemas.openxmlformats.org/officeDocument/2006/relationships/image" Target="../media/image479.png"/><Relationship Id="rId65" Type="http://schemas.openxmlformats.org/officeDocument/2006/relationships/customXml" Target="../ink/ink582.xml"/><Relationship Id="rId73" Type="http://schemas.openxmlformats.org/officeDocument/2006/relationships/customXml" Target="../ink/ink586.xml"/><Relationship Id="rId78" Type="http://schemas.openxmlformats.org/officeDocument/2006/relationships/image" Target="../media/image488.png"/><Relationship Id="rId81" Type="http://schemas.openxmlformats.org/officeDocument/2006/relationships/customXml" Target="../ink/ink590.xml"/><Relationship Id="rId86" Type="http://schemas.openxmlformats.org/officeDocument/2006/relationships/image" Target="../media/image492.png"/><Relationship Id="rId94" Type="http://schemas.openxmlformats.org/officeDocument/2006/relationships/image" Target="../media/image496.png"/><Relationship Id="rId99" Type="http://schemas.openxmlformats.org/officeDocument/2006/relationships/customXml" Target="../ink/ink599.xml"/><Relationship Id="rId101" Type="http://schemas.openxmlformats.org/officeDocument/2006/relationships/customXml" Target="../ink/ink600.xml"/><Relationship Id="rId4" Type="http://schemas.openxmlformats.org/officeDocument/2006/relationships/image" Target="../media/image202.emf"/><Relationship Id="rId9" Type="http://schemas.openxmlformats.org/officeDocument/2006/relationships/customXml" Target="../ink/ink554.xml"/><Relationship Id="rId13" Type="http://schemas.openxmlformats.org/officeDocument/2006/relationships/customXml" Target="../ink/ink556.xml"/><Relationship Id="rId18" Type="http://schemas.openxmlformats.org/officeDocument/2006/relationships/image" Target="../media/image458.png"/><Relationship Id="rId39" Type="http://schemas.openxmlformats.org/officeDocument/2006/relationships/customXml" Target="../ink/ink569.xml"/><Relationship Id="rId34" Type="http://schemas.openxmlformats.org/officeDocument/2006/relationships/image" Target="../media/image466.png"/><Relationship Id="rId50" Type="http://schemas.openxmlformats.org/officeDocument/2006/relationships/image" Target="../media/image474.png"/><Relationship Id="rId55" Type="http://schemas.openxmlformats.org/officeDocument/2006/relationships/customXml" Target="../ink/ink577.xml"/><Relationship Id="rId76" Type="http://schemas.openxmlformats.org/officeDocument/2006/relationships/image" Target="../media/image487.png"/><Relationship Id="rId97" Type="http://schemas.openxmlformats.org/officeDocument/2006/relationships/customXml" Target="../ink/ink598.xml"/><Relationship Id="rId104" Type="http://schemas.openxmlformats.org/officeDocument/2006/relationships/image" Target="../media/image501.png"/><Relationship Id="rId7" Type="http://schemas.openxmlformats.org/officeDocument/2006/relationships/customXml" Target="../ink/ink553.xml"/><Relationship Id="rId71" Type="http://schemas.openxmlformats.org/officeDocument/2006/relationships/customXml" Target="../ink/ink585.xml"/><Relationship Id="rId92" Type="http://schemas.openxmlformats.org/officeDocument/2006/relationships/image" Target="../media/image495.png"/><Relationship Id="rId2" Type="http://schemas.openxmlformats.org/officeDocument/2006/relationships/notesSlide" Target="../notesSlides/notesSlide14.xml"/><Relationship Id="rId29" Type="http://schemas.openxmlformats.org/officeDocument/2006/relationships/customXml" Target="../ink/ink564.xml"/><Relationship Id="rId24" Type="http://schemas.openxmlformats.org/officeDocument/2006/relationships/image" Target="../media/image461.png"/><Relationship Id="rId40" Type="http://schemas.openxmlformats.org/officeDocument/2006/relationships/image" Target="../media/image469.png"/><Relationship Id="rId45" Type="http://schemas.openxmlformats.org/officeDocument/2006/relationships/customXml" Target="../ink/ink572.xml"/><Relationship Id="rId66" Type="http://schemas.openxmlformats.org/officeDocument/2006/relationships/image" Target="../media/image482.png"/><Relationship Id="rId87" Type="http://schemas.openxmlformats.org/officeDocument/2006/relationships/customXml" Target="../ink/ink593.xml"/><Relationship Id="rId61" Type="http://schemas.openxmlformats.org/officeDocument/2006/relationships/customXml" Target="../ink/ink580.xml"/><Relationship Id="rId82" Type="http://schemas.openxmlformats.org/officeDocument/2006/relationships/image" Target="../media/image490.png"/><Relationship Id="rId19" Type="http://schemas.openxmlformats.org/officeDocument/2006/relationships/customXml" Target="../ink/ink559.xml"/><Relationship Id="rId14" Type="http://schemas.openxmlformats.org/officeDocument/2006/relationships/image" Target="../media/image456.png"/><Relationship Id="rId30" Type="http://schemas.openxmlformats.org/officeDocument/2006/relationships/image" Target="../media/image464.png"/><Relationship Id="rId35" Type="http://schemas.openxmlformats.org/officeDocument/2006/relationships/customXml" Target="../ink/ink567.xml"/><Relationship Id="rId56" Type="http://schemas.openxmlformats.org/officeDocument/2006/relationships/image" Target="../media/image477.png"/><Relationship Id="rId77" Type="http://schemas.openxmlformats.org/officeDocument/2006/relationships/customXml" Target="../ink/ink588.xml"/><Relationship Id="rId100" Type="http://schemas.openxmlformats.org/officeDocument/2006/relationships/image" Target="../media/image499.png"/><Relationship Id="rId105" Type="http://schemas.openxmlformats.org/officeDocument/2006/relationships/customXml" Target="../ink/ink602.xml"/><Relationship Id="rId8" Type="http://schemas.openxmlformats.org/officeDocument/2006/relationships/image" Target="../media/image453.png"/><Relationship Id="rId51" Type="http://schemas.openxmlformats.org/officeDocument/2006/relationships/customXml" Target="../ink/ink575.xml"/><Relationship Id="rId72" Type="http://schemas.openxmlformats.org/officeDocument/2006/relationships/image" Target="../media/image485.png"/><Relationship Id="rId93" Type="http://schemas.openxmlformats.org/officeDocument/2006/relationships/customXml" Target="../ink/ink596.xml"/><Relationship Id="rId98" Type="http://schemas.openxmlformats.org/officeDocument/2006/relationships/image" Target="../media/image498.png"/><Relationship Id="rId3" Type="http://schemas.openxmlformats.org/officeDocument/2006/relationships/image" Target="../media/image201.emf"/><Relationship Id="rId25" Type="http://schemas.openxmlformats.org/officeDocument/2006/relationships/customXml" Target="../ink/ink562.xml"/><Relationship Id="rId46" Type="http://schemas.openxmlformats.org/officeDocument/2006/relationships/image" Target="../media/image472.png"/><Relationship Id="rId67" Type="http://schemas.openxmlformats.org/officeDocument/2006/relationships/customXml" Target="../ink/ink583.xml"/></Relationships>
</file>

<file path=ppt/slides/_rels/slide17.xml.rels><?xml version="1.0" encoding="UTF-8" standalone="yes"?>
<Relationships xmlns="http://schemas.openxmlformats.org/package/2006/relationships"><Relationship Id="rId117" Type="http://schemas.openxmlformats.org/officeDocument/2006/relationships/customXml" Target="../ink/ink659.xml"/><Relationship Id="rId299" Type="http://schemas.openxmlformats.org/officeDocument/2006/relationships/customXml" Target="../ink/ink750.xml"/><Relationship Id="rId21" Type="http://schemas.openxmlformats.org/officeDocument/2006/relationships/customXml" Target="../ink/ink611.xml"/><Relationship Id="rId63" Type="http://schemas.openxmlformats.org/officeDocument/2006/relationships/customXml" Target="../ink/ink632.xml"/><Relationship Id="rId159" Type="http://schemas.openxmlformats.org/officeDocument/2006/relationships/customXml" Target="../ink/ink680.xml"/><Relationship Id="rId324" Type="http://schemas.openxmlformats.org/officeDocument/2006/relationships/image" Target="../media/image634.png"/><Relationship Id="rId170" Type="http://schemas.openxmlformats.org/officeDocument/2006/relationships/image" Target="../media/image557.png"/><Relationship Id="rId226" Type="http://schemas.openxmlformats.org/officeDocument/2006/relationships/image" Target="../media/image585.png"/><Relationship Id="rId268" Type="http://schemas.openxmlformats.org/officeDocument/2006/relationships/image" Target="../media/image606.png"/><Relationship Id="rId32" Type="http://schemas.openxmlformats.org/officeDocument/2006/relationships/image" Target="../media/image3400.png"/><Relationship Id="rId74" Type="http://schemas.openxmlformats.org/officeDocument/2006/relationships/image" Target="../media/image509.png"/><Relationship Id="rId128" Type="http://schemas.openxmlformats.org/officeDocument/2006/relationships/image" Target="../media/image536.png"/><Relationship Id="rId335" Type="http://schemas.openxmlformats.org/officeDocument/2006/relationships/customXml" Target="../ink/ink768.xml"/><Relationship Id="rId5" Type="http://schemas.openxmlformats.org/officeDocument/2006/relationships/customXml" Target="../ink/ink603.xml"/><Relationship Id="rId181" Type="http://schemas.openxmlformats.org/officeDocument/2006/relationships/customXml" Target="../ink/ink691.xml"/><Relationship Id="rId237" Type="http://schemas.openxmlformats.org/officeDocument/2006/relationships/customXml" Target="../ink/ink719.xml"/><Relationship Id="rId279" Type="http://schemas.openxmlformats.org/officeDocument/2006/relationships/customXml" Target="../ink/ink740.xml"/><Relationship Id="rId43" Type="http://schemas.openxmlformats.org/officeDocument/2006/relationships/customXml" Target="../ink/ink622.xml"/><Relationship Id="rId139" Type="http://schemas.openxmlformats.org/officeDocument/2006/relationships/customXml" Target="../ink/ink670.xml"/><Relationship Id="rId290" Type="http://schemas.openxmlformats.org/officeDocument/2006/relationships/image" Target="../media/image617.png"/><Relationship Id="rId304" Type="http://schemas.openxmlformats.org/officeDocument/2006/relationships/image" Target="../media/image624.png"/><Relationship Id="rId346" Type="http://schemas.openxmlformats.org/officeDocument/2006/relationships/image" Target="../media/image645.png"/><Relationship Id="rId85" Type="http://schemas.openxmlformats.org/officeDocument/2006/relationships/customXml" Target="../ink/ink643.xml"/><Relationship Id="rId150" Type="http://schemas.openxmlformats.org/officeDocument/2006/relationships/image" Target="../media/image547.png"/><Relationship Id="rId192" Type="http://schemas.openxmlformats.org/officeDocument/2006/relationships/image" Target="../media/image568.png"/><Relationship Id="rId206" Type="http://schemas.openxmlformats.org/officeDocument/2006/relationships/image" Target="../media/image575.png"/><Relationship Id="rId248" Type="http://schemas.openxmlformats.org/officeDocument/2006/relationships/image" Target="../media/image596.png"/><Relationship Id="rId12" Type="http://schemas.openxmlformats.org/officeDocument/2006/relationships/image" Target="../media/image3300.png"/><Relationship Id="rId108" Type="http://schemas.openxmlformats.org/officeDocument/2006/relationships/image" Target="../media/image526.png"/><Relationship Id="rId315" Type="http://schemas.openxmlformats.org/officeDocument/2006/relationships/customXml" Target="../ink/ink758.xml"/><Relationship Id="rId54" Type="http://schemas.openxmlformats.org/officeDocument/2006/relationships/image" Target="../media/image3510.png"/><Relationship Id="rId96" Type="http://schemas.openxmlformats.org/officeDocument/2006/relationships/image" Target="../media/image520.png"/><Relationship Id="rId161" Type="http://schemas.openxmlformats.org/officeDocument/2006/relationships/customXml" Target="../ink/ink681.xml"/><Relationship Id="rId217" Type="http://schemas.openxmlformats.org/officeDocument/2006/relationships/customXml" Target="../ink/ink709.xml"/><Relationship Id="rId259" Type="http://schemas.openxmlformats.org/officeDocument/2006/relationships/customXml" Target="../ink/ink730.xml"/><Relationship Id="rId23" Type="http://schemas.openxmlformats.org/officeDocument/2006/relationships/customXml" Target="../ink/ink612.xml"/><Relationship Id="rId119" Type="http://schemas.openxmlformats.org/officeDocument/2006/relationships/customXml" Target="../ink/ink660.xml"/><Relationship Id="rId270" Type="http://schemas.openxmlformats.org/officeDocument/2006/relationships/image" Target="../media/image607.png"/><Relationship Id="rId326" Type="http://schemas.openxmlformats.org/officeDocument/2006/relationships/image" Target="../media/image635.png"/><Relationship Id="rId65" Type="http://schemas.openxmlformats.org/officeDocument/2006/relationships/customXml" Target="../ink/ink633.xml"/><Relationship Id="rId130" Type="http://schemas.openxmlformats.org/officeDocument/2006/relationships/image" Target="../media/image537.png"/><Relationship Id="rId172" Type="http://schemas.openxmlformats.org/officeDocument/2006/relationships/image" Target="../media/image558.png"/><Relationship Id="rId228" Type="http://schemas.openxmlformats.org/officeDocument/2006/relationships/image" Target="../media/image586.png"/><Relationship Id="rId281" Type="http://schemas.openxmlformats.org/officeDocument/2006/relationships/customXml" Target="../ink/ink741.xml"/><Relationship Id="rId337" Type="http://schemas.openxmlformats.org/officeDocument/2006/relationships/customXml" Target="../ink/ink769.xml"/><Relationship Id="rId34" Type="http://schemas.openxmlformats.org/officeDocument/2006/relationships/image" Target="../media/image3410.png"/><Relationship Id="rId76" Type="http://schemas.openxmlformats.org/officeDocument/2006/relationships/image" Target="../media/image510.png"/><Relationship Id="rId141" Type="http://schemas.openxmlformats.org/officeDocument/2006/relationships/customXml" Target="../ink/ink671.xml"/><Relationship Id="rId7" Type="http://schemas.openxmlformats.org/officeDocument/2006/relationships/customXml" Target="../ink/ink604.xml"/><Relationship Id="rId183" Type="http://schemas.openxmlformats.org/officeDocument/2006/relationships/customXml" Target="../ink/ink692.xml"/><Relationship Id="rId239" Type="http://schemas.openxmlformats.org/officeDocument/2006/relationships/customXml" Target="../ink/ink720.xml"/><Relationship Id="rId250" Type="http://schemas.openxmlformats.org/officeDocument/2006/relationships/image" Target="../media/image597.png"/><Relationship Id="rId292" Type="http://schemas.openxmlformats.org/officeDocument/2006/relationships/image" Target="../media/image618.png"/><Relationship Id="rId306" Type="http://schemas.openxmlformats.org/officeDocument/2006/relationships/image" Target="../media/image625.png"/><Relationship Id="rId45" Type="http://schemas.openxmlformats.org/officeDocument/2006/relationships/customXml" Target="../ink/ink623.xml"/><Relationship Id="rId87" Type="http://schemas.openxmlformats.org/officeDocument/2006/relationships/customXml" Target="../ink/ink644.xml"/><Relationship Id="rId110" Type="http://schemas.openxmlformats.org/officeDocument/2006/relationships/image" Target="../media/image527.png"/><Relationship Id="rId348" Type="http://schemas.openxmlformats.org/officeDocument/2006/relationships/image" Target="../media/image646.png"/><Relationship Id="rId152" Type="http://schemas.openxmlformats.org/officeDocument/2006/relationships/image" Target="../media/image548.png"/><Relationship Id="rId194" Type="http://schemas.openxmlformats.org/officeDocument/2006/relationships/image" Target="../media/image569.png"/><Relationship Id="rId208" Type="http://schemas.openxmlformats.org/officeDocument/2006/relationships/image" Target="../media/image576.png"/><Relationship Id="rId261" Type="http://schemas.openxmlformats.org/officeDocument/2006/relationships/customXml" Target="../ink/ink731.xml"/><Relationship Id="rId14" Type="http://schemas.openxmlformats.org/officeDocument/2006/relationships/image" Target="../media/image3310.png"/><Relationship Id="rId56" Type="http://schemas.openxmlformats.org/officeDocument/2006/relationships/image" Target="../media/image3520.png"/><Relationship Id="rId317" Type="http://schemas.openxmlformats.org/officeDocument/2006/relationships/customXml" Target="../ink/ink759.xml"/><Relationship Id="rId8" Type="http://schemas.openxmlformats.org/officeDocument/2006/relationships/image" Target="../media/image3280.png"/><Relationship Id="rId98" Type="http://schemas.openxmlformats.org/officeDocument/2006/relationships/image" Target="../media/image521.png"/><Relationship Id="rId121" Type="http://schemas.openxmlformats.org/officeDocument/2006/relationships/customXml" Target="../ink/ink661.xml"/><Relationship Id="rId142" Type="http://schemas.openxmlformats.org/officeDocument/2006/relationships/image" Target="../media/image543.png"/><Relationship Id="rId163" Type="http://schemas.openxmlformats.org/officeDocument/2006/relationships/customXml" Target="../ink/ink682.xml"/><Relationship Id="rId184" Type="http://schemas.openxmlformats.org/officeDocument/2006/relationships/image" Target="../media/image564.png"/><Relationship Id="rId219" Type="http://schemas.openxmlformats.org/officeDocument/2006/relationships/customXml" Target="../ink/ink710.xml"/><Relationship Id="rId230" Type="http://schemas.openxmlformats.org/officeDocument/2006/relationships/image" Target="../media/image587.png"/><Relationship Id="rId251" Type="http://schemas.openxmlformats.org/officeDocument/2006/relationships/customXml" Target="../ink/ink726.xml"/><Relationship Id="rId25" Type="http://schemas.openxmlformats.org/officeDocument/2006/relationships/customXml" Target="../ink/ink613.xml"/><Relationship Id="rId46" Type="http://schemas.openxmlformats.org/officeDocument/2006/relationships/image" Target="../media/image3470.png"/><Relationship Id="rId67" Type="http://schemas.openxmlformats.org/officeDocument/2006/relationships/customXml" Target="../ink/ink634.xml"/><Relationship Id="rId272" Type="http://schemas.openxmlformats.org/officeDocument/2006/relationships/image" Target="../media/image608.png"/><Relationship Id="rId293" Type="http://schemas.openxmlformats.org/officeDocument/2006/relationships/customXml" Target="../ink/ink747.xml"/><Relationship Id="rId307" Type="http://schemas.openxmlformats.org/officeDocument/2006/relationships/customXml" Target="../ink/ink754.xml"/><Relationship Id="rId328" Type="http://schemas.openxmlformats.org/officeDocument/2006/relationships/image" Target="../media/image636.png"/><Relationship Id="rId349" Type="http://schemas.openxmlformats.org/officeDocument/2006/relationships/customXml" Target="../ink/ink775.xml"/><Relationship Id="rId88" Type="http://schemas.openxmlformats.org/officeDocument/2006/relationships/image" Target="../media/image516.png"/><Relationship Id="rId111" Type="http://schemas.openxmlformats.org/officeDocument/2006/relationships/customXml" Target="../ink/ink656.xml"/><Relationship Id="rId132" Type="http://schemas.openxmlformats.org/officeDocument/2006/relationships/image" Target="../media/image538.png"/><Relationship Id="rId153" Type="http://schemas.openxmlformats.org/officeDocument/2006/relationships/customXml" Target="../ink/ink677.xml"/><Relationship Id="rId174" Type="http://schemas.openxmlformats.org/officeDocument/2006/relationships/image" Target="../media/image559.png"/><Relationship Id="rId195" Type="http://schemas.openxmlformats.org/officeDocument/2006/relationships/customXml" Target="../ink/ink698.xml"/><Relationship Id="rId209" Type="http://schemas.openxmlformats.org/officeDocument/2006/relationships/customXml" Target="../ink/ink705.xml"/><Relationship Id="rId220" Type="http://schemas.openxmlformats.org/officeDocument/2006/relationships/image" Target="../media/image582.png"/><Relationship Id="rId241" Type="http://schemas.openxmlformats.org/officeDocument/2006/relationships/customXml" Target="../ink/ink721.xml"/><Relationship Id="rId15" Type="http://schemas.openxmlformats.org/officeDocument/2006/relationships/customXml" Target="../ink/ink608.xml"/><Relationship Id="rId36" Type="http://schemas.openxmlformats.org/officeDocument/2006/relationships/image" Target="../media/image3420.png"/><Relationship Id="rId57" Type="http://schemas.openxmlformats.org/officeDocument/2006/relationships/customXml" Target="../ink/ink629.xml"/><Relationship Id="rId262" Type="http://schemas.openxmlformats.org/officeDocument/2006/relationships/image" Target="../media/image603.png"/><Relationship Id="rId283" Type="http://schemas.openxmlformats.org/officeDocument/2006/relationships/customXml" Target="../ink/ink742.xml"/><Relationship Id="rId318" Type="http://schemas.openxmlformats.org/officeDocument/2006/relationships/image" Target="../media/image631.png"/><Relationship Id="rId339" Type="http://schemas.openxmlformats.org/officeDocument/2006/relationships/customXml" Target="../ink/ink770.xml"/><Relationship Id="rId78" Type="http://schemas.openxmlformats.org/officeDocument/2006/relationships/image" Target="../media/image511.png"/><Relationship Id="rId99" Type="http://schemas.openxmlformats.org/officeDocument/2006/relationships/customXml" Target="../ink/ink650.xml"/><Relationship Id="rId101" Type="http://schemas.openxmlformats.org/officeDocument/2006/relationships/customXml" Target="../ink/ink651.xml"/><Relationship Id="rId122" Type="http://schemas.openxmlformats.org/officeDocument/2006/relationships/image" Target="../media/image533.png"/><Relationship Id="rId143" Type="http://schemas.openxmlformats.org/officeDocument/2006/relationships/customXml" Target="../ink/ink672.xml"/><Relationship Id="rId164" Type="http://schemas.openxmlformats.org/officeDocument/2006/relationships/image" Target="../media/image554.png"/><Relationship Id="rId185" Type="http://schemas.openxmlformats.org/officeDocument/2006/relationships/customXml" Target="../ink/ink693.xml"/><Relationship Id="rId350" Type="http://schemas.openxmlformats.org/officeDocument/2006/relationships/image" Target="../media/image647.png"/><Relationship Id="rId9" Type="http://schemas.openxmlformats.org/officeDocument/2006/relationships/customXml" Target="../ink/ink605.xml"/><Relationship Id="rId210" Type="http://schemas.openxmlformats.org/officeDocument/2006/relationships/image" Target="../media/image577.png"/><Relationship Id="rId26" Type="http://schemas.openxmlformats.org/officeDocument/2006/relationships/image" Target="../media/image3370.png"/><Relationship Id="rId231" Type="http://schemas.openxmlformats.org/officeDocument/2006/relationships/customXml" Target="../ink/ink716.xml"/><Relationship Id="rId252" Type="http://schemas.openxmlformats.org/officeDocument/2006/relationships/image" Target="../media/image598.png"/><Relationship Id="rId273" Type="http://schemas.openxmlformats.org/officeDocument/2006/relationships/customXml" Target="../ink/ink737.xml"/><Relationship Id="rId294" Type="http://schemas.openxmlformats.org/officeDocument/2006/relationships/image" Target="../media/image619.png"/><Relationship Id="rId308" Type="http://schemas.openxmlformats.org/officeDocument/2006/relationships/image" Target="../media/image626.png"/><Relationship Id="rId329" Type="http://schemas.openxmlformats.org/officeDocument/2006/relationships/customXml" Target="../ink/ink765.xml"/><Relationship Id="rId47" Type="http://schemas.openxmlformats.org/officeDocument/2006/relationships/customXml" Target="../ink/ink624.xml"/><Relationship Id="rId68" Type="http://schemas.openxmlformats.org/officeDocument/2006/relationships/image" Target="../media/image506.png"/><Relationship Id="rId89" Type="http://schemas.openxmlformats.org/officeDocument/2006/relationships/customXml" Target="../ink/ink645.xml"/><Relationship Id="rId112" Type="http://schemas.openxmlformats.org/officeDocument/2006/relationships/image" Target="../media/image528.png"/><Relationship Id="rId133" Type="http://schemas.openxmlformats.org/officeDocument/2006/relationships/customXml" Target="../ink/ink667.xml"/><Relationship Id="rId154" Type="http://schemas.openxmlformats.org/officeDocument/2006/relationships/image" Target="../media/image549.png"/><Relationship Id="rId175" Type="http://schemas.openxmlformats.org/officeDocument/2006/relationships/customXml" Target="../ink/ink688.xml"/><Relationship Id="rId340" Type="http://schemas.openxmlformats.org/officeDocument/2006/relationships/image" Target="../media/image642.png"/><Relationship Id="rId196" Type="http://schemas.openxmlformats.org/officeDocument/2006/relationships/image" Target="../media/image570.png"/><Relationship Id="rId200" Type="http://schemas.openxmlformats.org/officeDocument/2006/relationships/image" Target="../media/image572.png"/><Relationship Id="rId16" Type="http://schemas.openxmlformats.org/officeDocument/2006/relationships/image" Target="../media/image3320.png"/><Relationship Id="rId221" Type="http://schemas.openxmlformats.org/officeDocument/2006/relationships/customXml" Target="../ink/ink711.xml"/><Relationship Id="rId242" Type="http://schemas.openxmlformats.org/officeDocument/2006/relationships/image" Target="../media/image593.png"/><Relationship Id="rId263" Type="http://schemas.openxmlformats.org/officeDocument/2006/relationships/customXml" Target="../ink/ink732.xml"/><Relationship Id="rId284" Type="http://schemas.openxmlformats.org/officeDocument/2006/relationships/image" Target="../media/image614.png"/><Relationship Id="rId319" Type="http://schemas.openxmlformats.org/officeDocument/2006/relationships/customXml" Target="../ink/ink760.xml"/><Relationship Id="rId37" Type="http://schemas.openxmlformats.org/officeDocument/2006/relationships/customXml" Target="../ink/ink619.xml"/><Relationship Id="rId58" Type="http://schemas.openxmlformats.org/officeDocument/2006/relationships/image" Target="../media/image3530.png"/><Relationship Id="rId79" Type="http://schemas.openxmlformats.org/officeDocument/2006/relationships/customXml" Target="../ink/ink640.xml"/><Relationship Id="rId102" Type="http://schemas.openxmlformats.org/officeDocument/2006/relationships/image" Target="../media/image523.png"/><Relationship Id="rId123" Type="http://schemas.openxmlformats.org/officeDocument/2006/relationships/customXml" Target="../ink/ink662.xml"/><Relationship Id="rId144" Type="http://schemas.openxmlformats.org/officeDocument/2006/relationships/image" Target="../media/image544.png"/><Relationship Id="rId330" Type="http://schemas.openxmlformats.org/officeDocument/2006/relationships/image" Target="../media/image637.png"/><Relationship Id="rId90" Type="http://schemas.openxmlformats.org/officeDocument/2006/relationships/image" Target="../media/image517.png"/><Relationship Id="rId165" Type="http://schemas.openxmlformats.org/officeDocument/2006/relationships/customXml" Target="../ink/ink683.xml"/><Relationship Id="rId186" Type="http://schemas.openxmlformats.org/officeDocument/2006/relationships/image" Target="../media/image565.png"/><Relationship Id="rId351" Type="http://schemas.openxmlformats.org/officeDocument/2006/relationships/customXml" Target="../ink/ink776.xml"/><Relationship Id="rId211" Type="http://schemas.openxmlformats.org/officeDocument/2006/relationships/customXml" Target="../ink/ink706.xml"/><Relationship Id="rId232" Type="http://schemas.openxmlformats.org/officeDocument/2006/relationships/image" Target="../media/image588.png"/><Relationship Id="rId253" Type="http://schemas.openxmlformats.org/officeDocument/2006/relationships/customXml" Target="../ink/ink727.xml"/><Relationship Id="rId274" Type="http://schemas.openxmlformats.org/officeDocument/2006/relationships/image" Target="../media/image609.png"/><Relationship Id="rId295" Type="http://schemas.openxmlformats.org/officeDocument/2006/relationships/customXml" Target="../ink/ink748.xml"/><Relationship Id="rId309" Type="http://schemas.openxmlformats.org/officeDocument/2006/relationships/customXml" Target="../ink/ink755.xml"/><Relationship Id="rId27" Type="http://schemas.openxmlformats.org/officeDocument/2006/relationships/customXml" Target="../ink/ink614.xml"/><Relationship Id="rId48" Type="http://schemas.openxmlformats.org/officeDocument/2006/relationships/image" Target="../media/image3480.png"/><Relationship Id="rId69" Type="http://schemas.openxmlformats.org/officeDocument/2006/relationships/customXml" Target="../ink/ink635.xml"/><Relationship Id="rId113" Type="http://schemas.openxmlformats.org/officeDocument/2006/relationships/customXml" Target="../ink/ink657.xml"/><Relationship Id="rId134" Type="http://schemas.openxmlformats.org/officeDocument/2006/relationships/image" Target="../media/image539.png"/><Relationship Id="rId320" Type="http://schemas.openxmlformats.org/officeDocument/2006/relationships/image" Target="../media/image632.png"/><Relationship Id="rId80" Type="http://schemas.openxmlformats.org/officeDocument/2006/relationships/image" Target="../media/image512.png"/><Relationship Id="rId155" Type="http://schemas.openxmlformats.org/officeDocument/2006/relationships/customXml" Target="../ink/ink678.xml"/><Relationship Id="rId176" Type="http://schemas.openxmlformats.org/officeDocument/2006/relationships/image" Target="../media/image560.png"/><Relationship Id="rId197" Type="http://schemas.openxmlformats.org/officeDocument/2006/relationships/customXml" Target="../ink/ink699.xml"/><Relationship Id="rId341" Type="http://schemas.openxmlformats.org/officeDocument/2006/relationships/customXml" Target="../ink/ink771.xml"/><Relationship Id="rId201" Type="http://schemas.openxmlformats.org/officeDocument/2006/relationships/customXml" Target="../ink/ink701.xml"/><Relationship Id="rId222" Type="http://schemas.openxmlformats.org/officeDocument/2006/relationships/image" Target="../media/image583.png"/><Relationship Id="rId243" Type="http://schemas.openxmlformats.org/officeDocument/2006/relationships/customXml" Target="../ink/ink722.xml"/><Relationship Id="rId264" Type="http://schemas.openxmlformats.org/officeDocument/2006/relationships/image" Target="../media/image604.png"/><Relationship Id="rId285" Type="http://schemas.openxmlformats.org/officeDocument/2006/relationships/customXml" Target="../ink/ink743.xml"/><Relationship Id="rId17" Type="http://schemas.openxmlformats.org/officeDocument/2006/relationships/customXml" Target="../ink/ink609.xml"/><Relationship Id="rId38" Type="http://schemas.openxmlformats.org/officeDocument/2006/relationships/image" Target="../media/image3430.png"/><Relationship Id="rId59" Type="http://schemas.openxmlformats.org/officeDocument/2006/relationships/customXml" Target="../ink/ink630.xml"/><Relationship Id="rId103" Type="http://schemas.openxmlformats.org/officeDocument/2006/relationships/customXml" Target="../ink/ink652.xml"/><Relationship Id="rId124" Type="http://schemas.openxmlformats.org/officeDocument/2006/relationships/image" Target="../media/image534.png"/><Relationship Id="rId310" Type="http://schemas.openxmlformats.org/officeDocument/2006/relationships/image" Target="../media/image627.png"/><Relationship Id="rId70" Type="http://schemas.openxmlformats.org/officeDocument/2006/relationships/image" Target="../media/image507.png"/><Relationship Id="rId91" Type="http://schemas.openxmlformats.org/officeDocument/2006/relationships/customXml" Target="../ink/ink646.xml"/><Relationship Id="rId145" Type="http://schemas.openxmlformats.org/officeDocument/2006/relationships/customXml" Target="../ink/ink673.xml"/><Relationship Id="rId166" Type="http://schemas.openxmlformats.org/officeDocument/2006/relationships/image" Target="../media/image555.png"/><Relationship Id="rId187" Type="http://schemas.openxmlformats.org/officeDocument/2006/relationships/customXml" Target="../ink/ink694.xml"/><Relationship Id="rId331" Type="http://schemas.openxmlformats.org/officeDocument/2006/relationships/customXml" Target="../ink/ink766.xml"/><Relationship Id="rId352" Type="http://schemas.openxmlformats.org/officeDocument/2006/relationships/image" Target="../media/image648.png"/><Relationship Id="rId1" Type="http://schemas.openxmlformats.org/officeDocument/2006/relationships/slideLayout" Target="../slideLayouts/slideLayout2.xml"/><Relationship Id="rId212" Type="http://schemas.openxmlformats.org/officeDocument/2006/relationships/image" Target="../media/image578.png"/><Relationship Id="rId233" Type="http://schemas.openxmlformats.org/officeDocument/2006/relationships/customXml" Target="../ink/ink717.xml"/><Relationship Id="rId254" Type="http://schemas.openxmlformats.org/officeDocument/2006/relationships/image" Target="../media/image599.png"/><Relationship Id="rId28" Type="http://schemas.openxmlformats.org/officeDocument/2006/relationships/image" Target="../media/image3380.png"/><Relationship Id="rId49" Type="http://schemas.openxmlformats.org/officeDocument/2006/relationships/customXml" Target="../ink/ink625.xml"/><Relationship Id="rId114" Type="http://schemas.openxmlformats.org/officeDocument/2006/relationships/image" Target="../media/image529.png"/><Relationship Id="rId275" Type="http://schemas.openxmlformats.org/officeDocument/2006/relationships/customXml" Target="../ink/ink738.xml"/><Relationship Id="rId296" Type="http://schemas.openxmlformats.org/officeDocument/2006/relationships/image" Target="../media/image620.png"/><Relationship Id="rId300" Type="http://schemas.openxmlformats.org/officeDocument/2006/relationships/image" Target="../media/image622.png"/><Relationship Id="rId60" Type="http://schemas.openxmlformats.org/officeDocument/2006/relationships/image" Target="../media/image3540.png"/><Relationship Id="rId81" Type="http://schemas.openxmlformats.org/officeDocument/2006/relationships/customXml" Target="../ink/ink641.xml"/><Relationship Id="rId135" Type="http://schemas.openxmlformats.org/officeDocument/2006/relationships/customXml" Target="../ink/ink668.xml"/><Relationship Id="rId156" Type="http://schemas.openxmlformats.org/officeDocument/2006/relationships/image" Target="../media/image550.png"/><Relationship Id="rId177" Type="http://schemas.openxmlformats.org/officeDocument/2006/relationships/customXml" Target="../ink/ink689.xml"/><Relationship Id="rId198" Type="http://schemas.openxmlformats.org/officeDocument/2006/relationships/image" Target="../media/image571.png"/><Relationship Id="rId321" Type="http://schemas.openxmlformats.org/officeDocument/2006/relationships/customXml" Target="../ink/ink761.xml"/><Relationship Id="rId342" Type="http://schemas.openxmlformats.org/officeDocument/2006/relationships/image" Target="../media/image643.png"/><Relationship Id="rId202" Type="http://schemas.openxmlformats.org/officeDocument/2006/relationships/image" Target="../media/image573.png"/><Relationship Id="rId223" Type="http://schemas.openxmlformats.org/officeDocument/2006/relationships/customXml" Target="../ink/ink712.xml"/><Relationship Id="rId244" Type="http://schemas.openxmlformats.org/officeDocument/2006/relationships/image" Target="../media/image594.png"/><Relationship Id="rId18" Type="http://schemas.openxmlformats.org/officeDocument/2006/relationships/image" Target="../media/image3330.png"/><Relationship Id="rId39" Type="http://schemas.openxmlformats.org/officeDocument/2006/relationships/customXml" Target="../ink/ink620.xml"/><Relationship Id="rId265" Type="http://schemas.openxmlformats.org/officeDocument/2006/relationships/customXml" Target="../ink/ink733.xml"/><Relationship Id="rId286" Type="http://schemas.openxmlformats.org/officeDocument/2006/relationships/image" Target="../media/image615.png"/><Relationship Id="rId50" Type="http://schemas.openxmlformats.org/officeDocument/2006/relationships/image" Target="../media/image3490.png"/><Relationship Id="rId104" Type="http://schemas.openxmlformats.org/officeDocument/2006/relationships/image" Target="../media/image524.png"/><Relationship Id="rId125" Type="http://schemas.openxmlformats.org/officeDocument/2006/relationships/customXml" Target="../ink/ink663.xml"/><Relationship Id="rId146" Type="http://schemas.openxmlformats.org/officeDocument/2006/relationships/image" Target="../media/image545.png"/><Relationship Id="rId167" Type="http://schemas.openxmlformats.org/officeDocument/2006/relationships/customXml" Target="../ink/ink684.xml"/><Relationship Id="rId188" Type="http://schemas.openxmlformats.org/officeDocument/2006/relationships/image" Target="../media/image566.png"/><Relationship Id="rId311" Type="http://schemas.openxmlformats.org/officeDocument/2006/relationships/customXml" Target="../ink/ink756.xml"/><Relationship Id="rId332" Type="http://schemas.openxmlformats.org/officeDocument/2006/relationships/image" Target="../media/image638.png"/><Relationship Id="rId71" Type="http://schemas.openxmlformats.org/officeDocument/2006/relationships/customXml" Target="../ink/ink636.xml"/><Relationship Id="rId92" Type="http://schemas.openxmlformats.org/officeDocument/2006/relationships/image" Target="../media/image518.png"/><Relationship Id="rId213" Type="http://schemas.openxmlformats.org/officeDocument/2006/relationships/customXml" Target="../ink/ink707.xml"/><Relationship Id="rId234" Type="http://schemas.openxmlformats.org/officeDocument/2006/relationships/image" Target="../media/image589.png"/><Relationship Id="rId2" Type="http://schemas.openxmlformats.org/officeDocument/2006/relationships/notesSlide" Target="../notesSlides/notesSlide15.xml"/><Relationship Id="rId29" Type="http://schemas.openxmlformats.org/officeDocument/2006/relationships/customXml" Target="../ink/ink615.xml"/><Relationship Id="rId255" Type="http://schemas.openxmlformats.org/officeDocument/2006/relationships/customXml" Target="../ink/ink728.xml"/><Relationship Id="rId276" Type="http://schemas.openxmlformats.org/officeDocument/2006/relationships/image" Target="../media/image610.png"/><Relationship Id="rId297" Type="http://schemas.openxmlformats.org/officeDocument/2006/relationships/customXml" Target="../ink/ink749.xml"/><Relationship Id="rId40" Type="http://schemas.openxmlformats.org/officeDocument/2006/relationships/image" Target="../media/image3440.png"/><Relationship Id="rId115" Type="http://schemas.openxmlformats.org/officeDocument/2006/relationships/customXml" Target="../ink/ink658.xml"/><Relationship Id="rId136" Type="http://schemas.openxmlformats.org/officeDocument/2006/relationships/image" Target="../media/image540.png"/><Relationship Id="rId157" Type="http://schemas.openxmlformats.org/officeDocument/2006/relationships/customXml" Target="../ink/ink679.xml"/><Relationship Id="rId178" Type="http://schemas.openxmlformats.org/officeDocument/2006/relationships/image" Target="../media/image561.png"/><Relationship Id="rId301" Type="http://schemas.openxmlformats.org/officeDocument/2006/relationships/customXml" Target="../ink/ink751.xml"/><Relationship Id="rId322" Type="http://schemas.openxmlformats.org/officeDocument/2006/relationships/image" Target="../media/image633.png"/><Relationship Id="rId343" Type="http://schemas.openxmlformats.org/officeDocument/2006/relationships/customXml" Target="../ink/ink772.xml"/><Relationship Id="rId61" Type="http://schemas.openxmlformats.org/officeDocument/2006/relationships/customXml" Target="../ink/ink631.xml"/><Relationship Id="rId82" Type="http://schemas.openxmlformats.org/officeDocument/2006/relationships/image" Target="../media/image513.png"/><Relationship Id="rId199" Type="http://schemas.openxmlformats.org/officeDocument/2006/relationships/customXml" Target="../ink/ink700.xml"/><Relationship Id="rId203" Type="http://schemas.openxmlformats.org/officeDocument/2006/relationships/customXml" Target="../ink/ink702.xml"/><Relationship Id="rId19" Type="http://schemas.openxmlformats.org/officeDocument/2006/relationships/customXml" Target="../ink/ink610.xml"/><Relationship Id="rId224" Type="http://schemas.openxmlformats.org/officeDocument/2006/relationships/image" Target="../media/image584.png"/><Relationship Id="rId245" Type="http://schemas.openxmlformats.org/officeDocument/2006/relationships/customXml" Target="../ink/ink723.xml"/><Relationship Id="rId266" Type="http://schemas.openxmlformats.org/officeDocument/2006/relationships/image" Target="../media/image605.png"/><Relationship Id="rId287" Type="http://schemas.openxmlformats.org/officeDocument/2006/relationships/customXml" Target="../ink/ink744.xml"/><Relationship Id="rId30" Type="http://schemas.openxmlformats.org/officeDocument/2006/relationships/image" Target="../media/image3390.png"/><Relationship Id="rId105" Type="http://schemas.openxmlformats.org/officeDocument/2006/relationships/customXml" Target="../ink/ink653.xml"/><Relationship Id="rId126" Type="http://schemas.openxmlformats.org/officeDocument/2006/relationships/image" Target="../media/image535.png"/><Relationship Id="rId147" Type="http://schemas.openxmlformats.org/officeDocument/2006/relationships/customXml" Target="../ink/ink674.xml"/><Relationship Id="rId168" Type="http://schemas.openxmlformats.org/officeDocument/2006/relationships/image" Target="../media/image556.png"/><Relationship Id="rId312" Type="http://schemas.openxmlformats.org/officeDocument/2006/relationships/image" Target="../media/image628.png"/><Relationship Id="rId333" Type="http://schemas.openxmlformats.org/officeDocument/2006/relationships/customXml" Target="../ink/ink767.xml"/><Relationship Id="rId51" Type="http://schemas.openxmlformats.org/officeDocument/2006/relationships/customXml" Target="../ink/ink626.xml"/><Relationship Id="rId72" Type="http://schemas.openxmlformats.org/officeDocument/2006/relationships/image" Target="../media/image508.png"/><Relationship Id="rId93" Type="http://schemas.openxmlformats.org/officeDocument/2006/relationships/customXml" Target="../ink/ink647.xml"/><Relationship Id="rId189" Type="http://schemas.openxmlformats.org/officeDocument/2006/relationships/customXml" Target="../ink/ink695.xml"/><Relationship Id="rId3" Type="http://schemas.openxmlformats.org/officeDocument/2006/relationships/image" Target="../media/image203.emf"/><Relationship Id="rId214" Type="http://schemas.openxmlformats.org/officeDocument/2006/relationships/image" Target="../media/image579.png"/><Relationship Id="rId235" Type="http://schemas.openxmlformats.org/officeDocument/2006/relationships/customXml" Target="../ink/ink718.xml"/><Relationship Id="rId256" Type="http://schemas.openxmlformats.org/officeDocument/2006/relationships/image" Target="../media/image600.png"/><Relationship Id="rId277" Type="http://schemas.openxmlformats.org/officeDocument/2006/relationships/customXml" Target="../ink/ink739.xml"/><Relationship Id="rId298" Type="http://schemas.openxmlformats.org/officeDocument/2006/relationships/image" Target="../media/image621.png"/><Relationship Id="rId116" Type="http://schemas.openxmlformats.org/officeDocument/2006/relationships/image" Target="../media/image530.png"/><Relationship Id="rId137" Type="http://schemas.openxmlformats.org/officeDocument/2006/relationships/customXml" Target="../ink/ink669.xml"/><Relationship Id="rId158" Type="http://schemas.openxmlformats.org/officeDocument/2006/relationships/image" Target="../media/image551.png"/><Relationship Id="rId302" Type="http://schemas.openxmlformats.org/officeDocument/2006/relationships/image" Target="../media/image623.png"/><Relationship Id="rId323" Type="http://schemas.openxmlformats.org/officeDocument/2006/relationships/customXml" Target="../ink/ink762.xml"/><Relationship Id="rId344" Type="http://schemas.openxmlformats.org/officeDocument/2006/relationships/image" Target="../media/image644.png"/><Relationship Id="rId20" Type="http://schemas.openxmlformats.org/officeDocument/2006/relationships/image" Target="../media/image3340.png"/><Relationship Id="rId41" Type="http://schemas.openxmlformats.org/officeDocument/2006/relationships/customXml" Target="../ink/ink621.xml"/><Relationship Id="rId62" Type="http://schemas.openxmlformats.org/officeDocument/2006/relationships/image" Target="../media/image3550.png"/><Relationship Id="rId83" Type="http://schemas.openxmlformats.org/officeDocument/2006/relationships/customXml" Target="../ink/ink642.xml"/><Relationship Id="rId179" Type="http://schemas.openxmlformats.org/officeDocument/2006/relationships/customXml" Target="../ink/ink690.xml"/><Relationship Id="rId190" Type="http://schemas.openxmlformats.org/officeDocument/2006/relationships/image" Target="../media/image567.png"/><Relationship Id="rId204" Type="http://schemas.openxmlformats.org/officeDocument/2006/relationships/image" Target="../media/image574.png"/><Relationship Id="rId225" Type="http://schemas.openxmlformats.org/officeDocument/2006/relationships/customXml" Target="../ink/ink713.xml"/><Relationship Id="rId246" Type="http://schemas.openxmlformats.org/officeDocument/2006/relationships/image" Target="../media/image595.png"/><Relationship Id="rId267" Type="http://schemas.openxmlformats.org/officeDocument/2006/relationships/customXml" Target="../ink/ink734.xml"/><Relationship Id="rId288" Type="http://schemas.openxmlformats.org/officeDocument/2006/relationships/image" Target="../media/image616.png"/><Relationship Id="rId106" Type="http://schemas.openxmlformats.org/officeDocument/2006/relationships/image" Target="../media/image525.png"/><Relationship Id="rId127" Type="http://schemas.openxmlformats.org/officeDocument/2006/relationships/customXml" Target="../ink/ink664.xml"/><Relationship Id="rId313" Type="http://schemas.openxmlformats.org/officeDocument/2006/relationships/customXml" Target="../ink/ink757.xml"/><Relationship Id="rId10" Type="http://schemas.openxmlformats.org/officeDocument/2006/relationships/image" Target="../media/image3290.png"/><Relationship Id="rId31" Type="http://schemas.openxmlformats.org/officeDocument/2006/relationships/customXml" Target="../ink/ink616.xml"/><Relationship Id="rId52" Type="http://schemas.openxmlformats.org/officeDocument/2006/relationships/image" Target="../media/image3500.png"/><Relationship Id="rId73" Type="http://schemas.openxmlformats.org/officeDocument/2006/relationships/customXml" Target="../ink/ink637.xml"/><Relationship Id="rId94" Type="http://schemas.openxmlformats.org/officeDocument/2006/relationships/image" Target="../media/image519.png"/><Relationship Id="rId148" Type="http://schemas.openxmlformats.org/officeDocument/2006/relationships/image" Target="../media/image546.png"/><Relationship Id="rId169" Type="http://schemas.openxmlformats.org/officeDocument/2006/relationships/customXml" Target="../ink/ink685.xml"/><Relationship Id="rId334" Type="http://schemas.openxmlformats.org/officeDocument/2006/relationships/image" Target="../media/image639.png"/><Relationship Id="rId4" Type="http://schemas.openxmlformats.org/officeDocument/2006/relationships/image" Target="../media/image204.emf"/><Relationship Id="rId180" Type="http://schemas.openxmlformats.org/officeDocument/2006/relationships/image" Target="../media/image562.png"/><Relationship Id="rId215" Type="http://schemas.openxmlformats.org/officeDocument/2006/relationships/customXml" Target="../ink/ink708.xml"/><Relationship Id="rId236" Type="http://schemas.openxmlformats.org/officeDocument/2006/relationships/image" Target="../media/image590.png"/><Relationship Id="rId257" Type="http://schemas.openxmlformats.org/officeDocument/2006/relationships/customXml" Target="../ink/ink729.xml"/><Relationship Id="rId278" Type="http://schemas.openxmlformats.org/officeDocument/2006/relationships/image" Target="../media/image611.png"/><Relationship Id="rId303" Type="http://schemas.openxmlformats.org/officeDocument/2006/relationships/customXml" Target="../ink/ink752.xml"/><Relationship Id="rId42" Type="http://schemas.openxmlformats.org/officeDocument/2006/relationships/image" Target="../media/image3450.png"/><Relationship Id="rId84" Type="http://schemas.openxmlformats.org/officeDocument/2006/relationships/image" Target="../media/image514.png"/><Relationship Id="rId138" Type="http://schemas.openxmlformats.org/officeDocument/2006/relationships/image" Target="../media/image541.png"/><Relationship Id="rId345" Type="http://schemas.openxmlformats.org/officeDocument/2006/relationships/customXml" Target="../ink/ink773.xml"/><Relationship Id="rId191" Type="http://schemas.openxmlformats.org/officeDocument/2006/relationships/customXml" Target="../ink/ink696.xml"/><Relationship Id="rId205" Type="http://schemas.openxmlformats.org/officeDocument/2006/relationships/customXml" Target="../ink/ink703.xml"/><Relationship Id="rId247" Type="http://schemas.openxmlformats.org/officeDocument/2006/relationships/customXml" Target="../ink/ink724.xml"/><Relationship Id="rId107" Type="http://schemas.openxmlformats.org/officeDocument/2006/relationships/customXml" Target="../ink/ink654.xml"/><Relationship Id="rId289" Type="http://schemas.openxmlformats.org/officeDocument/2006/relationships/customXml" Target="../ink/ink745.xml"/><Relationship Id="rId11" Type="http://schemas.openxmlformats.org/officeDocument/2006/relationships/customXml" Target="../ink/ink606.xml"/><Relationship Id="rId53" Type="http://schemas.openxmlformats.org/officeDocument/2006/relationships/customXml" Target="../ink/ink627.xml"/><Relationship Id="rId149" Type="http://schemas.openxmlformats.org/officeDocument/2006/relationships/customXml" Target="../ink/ink675.xml"/><Relationship Id="rId314" Type="http://schemas.openxmlformats.org/officeDocument/2006/relationships/image" Target="../media/image629.png"/><Relationship Id="rId95" Type="http://schemas.openxmlformats.org/officeDocument/2006/relationships/customXml" Target="../ink/ink648.xml"/><Relationship Id="rId160" Type="http://schemas.openxmlformats.org/officeDocument/2006/relationships/image" Target="../media/image552.png"/><Relationship Id="rId216" Type="http://schemas.openxmlformats.org/officeDocument/2006/relationships/image" Target="../media/image580.png"/><Relationship Id="rId258" Type="http://schemas.openxmlformats.org/officeDocument/2006/relationships/image" Target="../media/image601.png"/><Relationship Id="rId22" Type="http://schemas.openxmlformats.org/officeDocument/2006/relationships/image" Target="../media/image3350.png"/><Relationship Id="rId64" Type="http://schemas.openxmlformats.org/officeDocument/2006/relationships/image" Target="../media/image3560.png"/><Relationship Id="rId118" Type="http://schemas.openxmlformats.org/officeDocument/2006/relationships/image" Target="../media/image531.png"/><Relationship Id="rId325" Type="http://schemas.openxmlformats.org/officeDocument/2006/relationships/customXml" Target="../ink/ink763.xml"/><Relationship Id="rId171" Type="http://schemas.openxmlformats.org/officeDocument/2006/relationships/customXml" Target="../ink/ink686.xml"/><Relationship Id="rId227" Type="http://schemas.openxmlformats.org/officeDocument/2006/relationships/customXml" Target="../ink/ink714.xml"/><Relationship Id="rId269" Type="http://schemas.openxmlformats.org/officeDocument/2006/relationships/customXml" Target="../ink/ink735.xml"/><Relationship Id="rId33" Type="http://schemas.openxmlformats.org/officeDocument/2006/relationships/customXml" Target="../ink/ink617.xml"/><Relationship Id="rId129" Type="http://schemas.openxmlformats.org/officeDocument/2006/relationships/customXml" Target="../ink/ink665.xml"/><Relationship Id="rId280" Type="http://schemas.openxmlformats.org/officeDocument/2006/relationships/image" Target="../media/image612.png"/><Relationship Id="rId336" Type="http://schemas.openxmlformats.org/officeDocument/2006/relationships/image" Target="../media/image640.png"/><Relationship Id="rId75" Type="http://schemas.openxmlformats.org/officeDocument/2006/relationships/customXml" Target="../ink/ink638.xml"/><Relationship Id="rId140" Type="http://schemas.openxmlformats.org/officeDocument/2006/relationships/image" Target="../media/image542.png"/><Relationship Id="rId182" Type="http://schemas.openxmlformats.org/officeDocument/2006/relationships/image" Target="../media/image563.png"/><Relationship Id="rId6" Type="http://schemas.openxmlformats.org/officeDocument/2006/relationships/image" Target="../media/image3270.png"/><Relationship Id="rId238" Type="http://schemas.openxmlformats.org/officeDocument/2006/relationships/image" Target="../media/image591.png"/><Relationship Id="rId291" Type="http://schemas.openxmlformats.org/officeDocument/2006/relationships/customXml" Target="../ink/ink746.xml"/><Relationship Id="rId305" Type="http://schemas.openxmlformats.org/officeDocument/2006/relationships/customXml" Target="../ink/ink753.xml"/><Relationship Id="rId347" Type="http://schemas.openxmlformats.org/officeDocument/2006/relationships/customXml" Target="../ink/ink774.xml"/><Relationship Id="rId44" Type="http://schemas.openxmlformats.org/officeDocument/2006/relationships/image" Target="../media/image3460.png"/><Relationship Id="rId86" Type="http://schemas.openxmlformats.org/officeDocument/2006/relationships/image" Target="../media/image515.png"/><Relationship Id="rId151" Type="http://schemas.openxmlformats.org/officeDocument/2006/relationships/customXml" Target="../ink/ink676.xml"/><Relationship Id="rId193" Type="http://schemas.openxmlformats.org/officeDocument/2006/relationships/customXml" Target="../ink/ink697.xml"/><Relationship Id="rId207" Type="http://schemas.openxmlformats.org/officeDocument/2006/relationships/customXml" Target="../ink/ink704.xml"/><Relationship Id="rId249" Type="http://schemas.openxmlformats.org/officeDocument/2006/relationships/customXml" Target="../ink/ink725.xml"/><Relationship Id="rId13" Type="http://schemas.openxmlformats.org/officeDocument/2006/relationships/customXml" Target="../ink/ink607.xml"/><Relationship Id="rId109" Type="http://schemas.openxmlformats.org/officeDocument/2006/relationships/customXml" Target="../ink/ink655.xml"/><Relationship Id="rId260" Type="http://schemas.openxmlformats.org/officeDocument/2006/relationships/image" Target="../media/image602.png"/><Relationship Id="rId316" Type="http://schemas.openxmlformats.org/officeDocument/2006/relationships/image" Target="../media/image630.png"/><Relationship Id="rId55" Type="http://schemas.openxmlformats.org/officeDocument/2006/relationships/customXml" Target="../ink/ink628.xml"/><Relationship Id="rId97" Type="http://schemas.openxmlformats.org/officeDocument/2006/relationships/customXml" Target="../ink/ink649.xml"/><Relationship Id="rId120" Type="http://schemas.openxmlformats.org/officeDocument/2006/relationships/image" Target="../media/image532.png"/><Relationship Id="rId162" Type="http://schemas.openxmlformats.org/officeDocument/2006/relationships/image" Target="../media/image553.png"/><Relationship Id="rId218" Type="http://schemas.openxmlformats.org/officeDocument/2006/relationships/image" Target="../media/image581.png"/><Relationship Id="rId271" Type="http://schemas.openxmlformats.org/officeDocument/2006/relationships/customXml" Target="../ink/ink736.xml"/><Relationship Id="rId24" Type="http://schemas.openxmlformats.org/officeDocument/2006/relationships/image" Target="../media/image3360.png"/><Relationship Id="rId66" Type="http://schemas.openxmlformats.org/officeDocument/2006/relationships/image" Target="../media/image505.png"/><Relationship Id="rId131" Type="http://schemas.openxmlformats.org/officeDocument/2006/relationships/customXml" Target="../ink/ink666.xml"/><Relationship Id="rId327" Type="http://schemas.openxmlformats.org/officeDocument/2006/relationships/customXml" Target="../ink/ink764.xml"/><Relationship Id="rId173" Type="http://schemas.openxmlformats.org/officeDocument/2006/relationships/customXml" Target="../ink/ink687.xml"/><Relationship Id="rId229" Type="http://schemas.openxmlformats.org/officeDocument/2006/relationships/customXml" Target="../ink/ink715.xml"/><Relationship Id="rId240" Type="http://schemas.openxmlformats.org/officeDocument/2006/relationships/image" Target="../media/image592.png"/><Relationship Id="rId35" Type="http://schemas.openxmlformats.org/officeDocument/2006/relationships/customXml" Target="../ink/ink618.xml"/><Relationship Id="rId77" Type="http://schemas.openxmlformats.org/officeDocument/2006/relationships/customXml" Target="../ink/ink639.xml"/><Relationship Id="rId100" Type="http://schemas.openxmlformats.org/officeDocument/2006/relationships/image" Target="../media/image522.png"/><Relationship Id="rId282" Type="http://schemas.openxmlformats.org/officeDocument/2006/relationships/image" Target="../media/image613.png"/><Relationship Id="rId338" Type="http://schemas.openxmlformats.org/officeDocument/2006/relationships/image" Target="../media/image641.png"/></Relationships>
</file>

<file path=ppt/slides/_rels/slide18.xml.rels><?xml version="1.0" encoding="UTF-8" standalone="yes"?>
<Relationships xmlns="http://schemas.openxmlformats.org/package/2006/relationships"><Relationship Id="rId299" Type="http://schemas.openxmlformats.org/officeDocument/2006/relationships/image" Target="../media/image734.png"/><Relationship Id="rId159" Type="http://schemas.openxmlformats.org/officeDocument/2006/relationships/image" Target="../media/image666.png"/><Relationship Id="rId324" Type="http://schemas.openxmlformats.org/officeDocument/2006/relationships/customXml" Target="../ink/ink880.xml"/><Relationship Id="rId366" Type="http://schemas.openxmlformats.org/officeDocument/2006/relationships/customXml" Target="../ink/ink902.xml"/><Relationship Id="rId531" Type="http://schemas.openxmlformats.org/officeDocument/2006/relationships/image" Target="../media/image847.png"/><Relationship Id="rId170" Type="http://schemas.openxmlformats.org/officeDocument/2006/relationships/customXml" Target="../ink/ink801.xml"/><Relationship Id="rId226" Type="http://schemas.openxmlformats.org/officeDocument/2006/relationships/image" Target="../media/image698.png"/><Relationship Id="rId433" Type="http://schemas.openxmlformats.org/officeDocument/2006/relationships/customXml" Target="../ink/ink937.xml"/><Relationship Id="rId268" Type="http://schemas.openxmlformats.org/officeDocument/2006/relationships/customXml" Target="../ink/ink852.xml"/><Relationship Id="rId475" Type="http://schemas.openxmlformats.org/officeDocument/2006/relationships/customXml" Target="../ink/ink958.xml"/><Relationship Id="rId128" Type="http://schemas.openxmlformats.org/officeDocument/2006/relationships/customXml" Target="../ink/ink780.xml"/><Relationship Id="rId335" Type="http://schemas.openxmlformats.org/officeDocument/2006/relationships/customXml" Target="../ink/ink886.xml"/><Relationship Id="rId377" Type="http://schemas.openxmlformats.org/officeDocument/2006/relationships/image" Target="../media/image772.png"/><Relationship Id="rId500" Type="http://schemas.openxmlformats.org/officeDocument/2006/relationships/image" Target="../media/image832.png"/><Relationship Id="rId542" Type="http://schemas.openxmlformats.org/officeDocument/2006/relationships/customXml" Target="../ink/ink992.xml"/><Relationship Id="rId5" Type="http://schemas.openxmlformats.org/officeDocument/2006/relationships/customXml" Target="../ink/ink778.xml"/><Relationship Id="rId181" Type="http://schemas.openxmlformats.org/officeDocument/2006/relationships/customXml" Target="../ink/ink807.xml"/><Relationship Id="rId237" Type="http://schemas.openxmlformats.org/officeDocument/2006/relationships/customXml" Target="../ink/ink836.xml"/><Relationship Id="rId402" Type="http://schemas.openxmlformats.org/officeDocument/2006/relationships/image" Target="../media/image784.png"/><Relationship Id="rId279" Type="http://schemas.openxmlformats.org/officeDocument/2006/relationships/image" Target="../media/image724.png"/><Relationship Id="rId444" Type="http://schemas.openxmlformats.org/officeDocument/2006/relationships/image" Target="../media/image804.png"/><Relationship Id="rId486" Type="http://schemas.openxmlformats.org/officeDocument/2006/relationships/image" Target="../media/image825.png"/><Relationship Id="rId139" Type="http://schemas.openxmlformats.org/officeDocument/2006/relationships/image" Target="../media/image656.png"/><Relationship Id="rId290" Type="http://schemas.openxmlformats.org/officeDocument/2006/relationships/customXml" Target="../ink/ink863.xml"/><Relationship Id="rId304" Type="http://schemas.openxmlformats.org/officeDocument/2006/relationships/customXml" Target="../ink/ink870.xml"/><Relationship Id="rId346" Type="http://schemas.openxmlformats.org/officeDocument/2006/relationships/image" Target="../media/image757.png"/><Relationship Id="rId388" Type="http://schemas.openxmlformats.org/officeDocument/2006/relationships/image" Target="../media/image777.png"/><Relationship Id="rId511" Type="http://schemas.openxmlformats.org/officeDocument/2006/relationships/customXml" Target="../ink/ink976.xml"/><Relationship Id="rId553" Type="http://schemas.openxmlformats.org/officeDocument/2006/relationships/image" Target="../media/image858.png"/><Relationship Id="rId150" Type="http://schemas.openxmlformats.org/officeDocument/2006/relationships/customXml" Target="../ink/ink791.xml"/><Relationship Id="rId192" Type="http://schemas.openxmlformats.org/officeDocument/2006/relationships/image" Target="../media/image682.png"/><Relationship Id="rId206" Type="http://schemas.openxmlformats.org/officeDocument/2006/relationships/customXml" Target="../ink/ink820.xml"/><Relationship Id="rId413" Type="http://schemas.openxmlformats.org/officeDocument/2006/relationships/customXml" Target="../ink/ink926.xml"/><Relationship Id="rId248" Type="http://schemas.openxmlformats.org/officeDocument/2006/relationships/image" Target="../media/image709.png"/><Relationship Id="rId455" Type="http://schemas.openxmlformats.org/officeDocument/2006/relationships/customXml" Target="../ink/ink948.xml"/><Relationship Id="rId497" Type="http://schemas.openxmlformats.org/officeDocument/2006/relationships/customXml" Target="../ink/ink969.xml"/><Relationship Id="rId315" Type="http://schemas.openxmlformats.org/officeDocument/2006/relationships/image" Target="../media/image742.png"/><Relationship Id="rId357" Type="http://schemas.openxmlformats.org/officeDocument/2006/relationships/image" Target="../media/image762.png"/><Relationship Id="rId522" Type="http://schemas.openxmlformats.org/officeDocument/2006/relationships/image" Target="../media/image843.png"/><Relationship Id="rId161" Type="http://schemas.openxmlformats.org/officeDocument/2006/relationships/image" Target="../media/image667.png"/><Relationship Id="rId217" Type="http://schemas.openxmlformats.org/officeDocument/2006/relationships/image" Target="../media/image694.png"/><Relationship Id="rId399" Type="http://schemas.openxmlformats.org/officeDocument/2006/relationships/customXml" Target="../ink/ink919.xml"/><Relationship Id="rId259" Type="http://schemas.openxmlformats.org/officeDocument/2006/relationships/image" Target="../media/image714.png"/><Relationship Id="rId424" Type="http://schemas.openxmlformats.org/officeDocument/2006/relationships/customXml" Target="../ink/ink932.xml"/><Relationship Id="rId466" Type="http://schemas.openxmlformats.org/officeDocument/2006/relationships/image" Target="../media/image815.png"/><Relationship Id="rId270" Type="http://schemas.openxmlformats.org/officeDocument/2006/relationships/customXml" Target="../ink/ink853.xml"/><Relationship Id="rId326" Type="http://schemas.openxmlformats.org/officeDocument/2006/relationships/customXml" Target="../ink/ink881.xml"/><Relationship Id="rId533" Type="http://schemas.openxmlformats.org/officeDocument/2006/relationships/image" Target="../media/image848.png"/><Relationship Id="rId130" Type="http://schemas.openxmlformats.org/officeDocument/2006/relationships/customXml" Target="../ink/ink781.xml"/><Relationship Id="rId368" Type="http://schemas.openxmlformats.org/officeDocument/2006/relationships/customXml" Target="../ink/ink903.xml"/><Relationship Id="rId172" Type="http://schemas.openxmlformats.org/officeDocument/2006/relationships/customXml" Target="../ink/ink802.xml"/><Relationship Id="rId228" Type="http://schemas.openxmlformats.org/officeDocument/2006/relationships/image" Target="../media/image699.png"/><Relationship Id="rId435" Type="http://schemas.openxmlformats.org/officeDocument/2006/relationships/customXml" Target="../ink/ink938.xml"/><Relationship Id="rId477" Type="http://schemas.openxmlformats.org/officeDocument/2006/relationships/customXml" Target="../ink/ink959.xml"/><Relationship Id="rId281" Type="http://schemas.openxmlformats.org/officeDocument/2006/relationships/image" Target="../media/image725.png"/><Relationship Id="rId337" Type="http://schemas.openxmlformats.org/officeDocument/2006/relationships/customXml" Target="../ink/ink887.xml"/><Relationship Id="rId502" Type="http://schemas.openxmlformats.org/officeDocument/2006/relationships/image" Target="../media/image833.png"/><Relationship Id="rId141" Type="http://schemas.openxmlformats.org/officeDocument/2006/relationships/image" Target="../media/image657.png"/><Relationship Id="rId379" Type="http://schemas.openxmlformats.org/officeDocument/2006/relationships/image" Target="../media/image773.png"/><Relationship Id="rId544" Type="http://schemas.openxmlformats.org/officeDocument/2006/relationships/customXml" Target="../ink/ink993.xml"/><Relationship Id="rId7" Type="http://schemas.openxmlformats.org/officeDocument/2006/relationships/customXml" Target="../ink/ink779.xml"/><Relationship Id="rId183" Type="http://schemas.openxmlformats.org/officeDocument/2006/relationships/customXml" Target="../ink/ink808.xml"/><Relationship Id="rId239" Type="http://schemas.openxmlformats.org/officeDocument/2006/relationships/customXml" Target="../ink/ink837.xml"/><Relationship Id="rId390" Type="http://schemas.openxmlformats.org/officeDocument/2006/relationships/image" Target="../media/image778.png"/><Relationship Id="rId404" Type="http://schemas.openxmlformats.org/officeDocument/2006/relationships/image" Target="../media/image785.png"/><Relationship Id="rId446" Type="http://schemas.openxmlformats.org/officeDocument/2006/relationships/image" Target="../media/image805.png"/><Relationship Id="rId250" Type="http://schemas.openxmlformats.org/officeDocument/2006/relationships/image" Target="../media/image710.png"/><Relationship Id="rId292" Type="http://schemas.openxmlformats.org/officeDocument/2006/relationships/customXml" Target="../ink/ink864.xml"/><Relationship Id="rId306" Type="http://schemas.openxmlformats.org/officeDocument/2006/relationships/customXml" Target="../ink/ink871.xml"/><Relationship Id="rId488" Type="http://schemas.openxmlformats.org/officeDocument/2006/relationships/image" Target="../media/image826.png"/><Relationship Id="rId348" Type="http://schemas.openxmlformats.org/officeDocument/2006/relationships/customXml" Target="../ink/ink893.xml"/><Relationship Id="rId513" Type="http://schemas.openxmlformats.org/officeDocument/2006/relationships/customXml" Target="../ink/ink977.xml"/><Relationship Id="rId555" Type="http://schemas.openxmlformats.org/officeDocument/2006/relationships/image" Target="../media/image859.png"/><Relationship Id="rId152" Type="http://schemas.openxmlformats.org/officeDocument/2006/relationships/customXml" Target="../ink/ink792.xml"/><Relationship Id="rId194" Type="http://schemas.openxmlformats.org/officeDocument/2006/relationships/image" Target="../media/image683.png"/><Relationship Id="rId208" Type="http://schemas.openxmlformats.org/officeDocument/2006/relationships/customXml" Target="../ink/ink821.xml"/><Relationship Id="rId415" Type="http://schemas.openxmlformats.org/officeDocument/2006/relationships/image" Target="../media/image790.png"/><Relationship Id="rId457" Type="http://schemas.openxmlformats.org/officeDocument/2006/relationships/customXml" Target="../ink/ink949.xml"/><Relationship Id="rId261" Type="http://schemas.openxmlformats.org/officeDocument/2006/relationships/image" Target="../media/image715.png"/><Relationship Id="rId499" Type="http://schemas.openxmlformats.org/officeDocument/2006/relationships/customXml" Target="../ink/ink970.xml"/><Relationship Id="rId317" Type="http://schemas.openxmlformats.org/officeDocument/2006/relationships/image" Target="../media/image743.png"/><Relationship Id="rId359" Type="http://schemas.openxmlformats.org/officeDocument/2006/relationships/image" Target="../media/image763.png"/><Relationship Id="rId524" Type="http://schemas.openxmlformats.org/officeDocument/2006/relationships/image" Target="../media/image844.png"/><Relationship Id="rId163" Type="http://schemas.openxmlformats.org/officeDocument/2006/relationships/image" Target="../media/image668.png"/><Relationship Id="rId219" Type="http://schemas.openxmlformats.org/officeDocument/2006/relationships/image" Target="../media/image695.png"/><Relationship Id="rId370" Type="http://schemas.openxmlformats.org/officeDocument/2006/relationships/customXml" Target="../ink/ink904.xml"/><Relationship Id="rId426" Type="http://schemas.openxmlformats.org/officeDocument/2006/relationships/customXml" Target="../ink/ink933.xml"/><Relationship Id="rId230" Type="http://schemas.openxmlformats.org/officeDocument/2006/relationships/image" Target="../media/image700.png"/><Relationship Id="rId468" Type="http://schemas.openxmlformats.org/officeDocument/2006/relationships/image" Target="../media/image816.png"/><Relationship Id="rId272" Type="http://schemas.openxmlformats.org/officeDocument/2006/relationships/customXml" Target="../ink/ink854.xml"/><Relationship Id="rId328" Type="http://schemas.openxmlformats.org/officeDocument/2006/relationships/customXml" Target="../ink/ink882.xml"/><Relationship Id="rId535" Type="http://schemas.openxmlformats.org/officeDocument/2006/relationships/image" Target="../media/image849.png"/><Relationship Id="rId132" Type="http://schemas.openxmlformats.org/officeDocument/2006/relationships/customXml" Target="../ink/ink782.xml"/><Relationship Id="rId174" Type="http://schemas.openxmlformats.org/officeDocument/2006/relationships/customXml" Target="../ink/ink803.xml"/><Relationship Id="rId381" Type="http://schemas.openxmlformats.org/officeDocument/2006/relationships/image" Target="../media/image774.png"/><Relationship Id="rId241" Type="http://schemas.openxmlformats.org/officeDocument/2006/relationships/customXml" Target="../ink/ink838.xml"/><Relationship Id="rId437" Type="http://schemas.openxmlformats.org/officeDocument/2006/relationships/customXml" Target="../ink/ink939.xml"/><Relationship Id="rId479" Type="http://schemas.openxmlformats.org/officeDocument/2006/relationships/customXml" Target="../ink/ink960.xml"/><Relationship Id="rId283" Type="http://schemas.openxmlformats.org/officeDocument/2006/relationships/image" Target="../media/image726.png"/><Relationship Id="rId339" Type="http://schemas.openxmlformats.org/officeDocument/2006/relationships/customXml" Target="../ink/ink888.xml"/><Relationship Id="rId490" Type="http://schemas.openxmlformats.org/officeDocument/2006/relationships/image" Target="../media/image827.png"/><Relationship Id="rId504" Type="http://schemas.openxmlformats.org/officeDocument/2006/relationships/image" Target="../media/image834.png"/><Relationship Id="rId546" Type="http://schemas.openxmlformats.org/officeDocument/2006/relationships/customXml" Target="../ink/ink994.xml"/><Relationship Id="rId143" Type="http://schemas.openxmlformats.org/officeDocument/2006/relationships/image" Target="../media/image658.png"/><Relationship Id="rId185" Type="http://schemas.openxmlformats.org/officeDocument/2006/relationships/customXml" Target="../ink/ink809.xml"/><Relationship Id="rId350" Type="http://schemas.openxmlformats.org/officeDocument/2006/relationships/customXml" Target="../ink/ink894.xml"/><Relationship Id="rId406" Type="http://schemas.openxmlformats.org/officeDocument/2006/relationships/image" Target="../media/image786.png"/><Relationship Id="rId210" Type="http://schemas.openxmlformats.org/officeDocument/2006/relationships/customXml" Target="../ink/ink822.xml"/><Relationship Id="rId392" Type="http://schemas.openxmlformats.org/officeDocument/2006/relationships/image" Target="../media/image779.png"/><Relationship Id="rId448" Type="http://schemas.openxmlformats.org/officeDocument/2006/relationships/image" Target="../media/image806.png"/><Relationship Id="rId252" Type="http://schemas.openxmlformats.org/officeDocument/2006/relationships/image" Target="../media/image711.png"/><Relationship Id="rId294" Type="http://schemas.openxmlformats.org/officeDocument/2006/relationships/customXml" Target="../ink/ink865.xml"/><Relationship Id="rId308" Type="http://schemas.openxmlformats.org/officeDocument/2006/relationships/customXml" Target="../ink/ink872.xml"/><Relationship Id="rId515" Type="http://schemas.openxmlformats.org/officeDocument/2006/relationships/customXml" Target="../ink/ink978.xml"/><Relationship Id="rId154" Type="http://schemas.openxmlformats.org/officeDocument/2006/relationships/customXml" Target="../ink/ink793.xml"/><Relationship Id="rId361" Type="http://schemas.openxmlformats.org/officeDocument/2006/relationships/image" Target="../media/image764.png"/><Relationship Id="rId557" Type="http://schemas.openxmlformats.org/officeDocument/2006/relationships/image" Target="../media/image860.png"/><Relationship Id="rId196" Type="http://schemas.openxmlformats.org/officeDocument/2006/relationships/customXml" Target="../ink/ink815.xml"/><Relationship Id="rId417" Type="http://schemas.openxmlformats.org/officeDocument/2006/relationships/image" Target="../media/image791.png"/><Relationship Id="rId459" Type="http://schemas.openxmlformats.org/officeDocument/2006/relationships/customXml" Target="../ink/ink950.xml"/><Relationship Id="rId221" Type="http://schemas.openxmlformats.org/officeDocument/2006/relationships/customXml" Target="../ink/ink828.xml"/><Relationship Id="rId263" Type="http://schemas.openxmlformats.org/officeDocument/2006/relationships/image" Target="../media/image716.png"/><Relationship Id="rId319" Type="http://schemas.openxmlformats.org/officeDocument/2006/relationships/image" Target="../media/image744.png"/><Relationship Id="rId470" Type="http://schemas.openxmlformats.org/officeDocument/2006/relationships/image" Target="../media/image817.png"/><Relationship Id="rId526" Type="http://schemas.openxmlformats.org/officeDocument/2006/relationships/image" Target="../media/image845.png"/><Relationship Id="rId330" Type="http://schemas.openxmlformats.org/officeDocument/2006/relationships/customXml" Target="../ink/ink883.xml"/><Relationship Id="rId165" Type="http://schemas.openxmlformats.org/officeDocument/2006/relationships/image" Target="../media/image669.png"/><Relationship Id="rId372" Type="http://schemas.openxmlformats.org/officeDocument/2006/relationships/customXml" Target="../ink/ink905.xml"/><Relationship Id="rId428" Type="http://schemas.openxmlformats.org/officeDocument/2006/relationships/customXml" Target="../ink/ink934.xml"/><Relationship Id="rId232" Type="http://schemas.openxmlformats.org/officeDocument/2006/relationships/image" Target="../media/image701.png"/><Relationship Id="rId274" Type="http://schemas.openxmlformats.org/officeDocument/2006/relationships/customXml" Target="../ink/ink855.xml"/><Relationship Id="rId481" Type="http://schemas.openxmlformats.org/officeDocument/2006/relationships/customXml" Target="../ink/ink961.xml"/><Relationship Id="rId134" Type="http://schemas.openxmlformats.org/officeDocument/2006/relationships/customXml" Target="../ink/ink783.xml"/><Relationship Id="rId537" Type="http://schemas.openxmlformats.org/officeDocument/2006/relationships/image" Target="../media/image850.png"/><Relationship Id="rId176" Type="http://schemas.openxmlformats.org/officeDocument/2006/relationships/customXml" Target="../ink/ink804.xml"/><Relationship Id="rId341" Type="http://schemas.openxmlformats.org/officeDocument/2006/relationships/customXml" Target="../ink/ink889.xml"/><Relationship Id="rId383" Type="http://schemas.openxmlformats.org/officeDocument/2006/relationships/image" Target="../media/image775.png"/><Relationship Id="rId439" Type="http://schemas.openxmlformats.org/officeDocument/2006/relationships/customXml" Target="../ink/ink940.xml"/><Relationship Id="rId201" Type="http://schemas.openxmlformats.org/officeDocument/2006/relationships/image" Target="../media/image686.png"/><Relationship Id="rId243" Type="http://schemas.openxmlformats.org/officeDocument/2006/relationships/customXml" Target="../ink/ink839.xml"/><Relationship Id="rId285" Type="http://schemas.openxmlformats.org/officeDocument/2006/relationships/image" Target="../media/image727.png"/><Relationship Id="rId450" Type="http://schemas.openxmlformats.org/officeDocument/2006/relationships/image" Target="../media/image807.png"/><Relationship Id="rId506" Type="http://schemas.openxmlformats.org/officeDocument/2006/relationships/image" Target="../media/image835.png"/><Relationship Id="rId310" Type="http://schemas.openxmlformats.org/officeDocument/2006/relationships/customXml" Target="../ink/ink873.xml"/><Relationship Id="rId492" Type="http://schemas.openxmlformats.org/officeDocument/2006/relationships/image" Target="../media/image828.png"/><Relationship Id="rId548" Type="http://schemas.openxmlformats.org/officeDocument/2006/relationships/customXml" Target="../ink/ink995.xml"/><Relationship Id="rId145" Type="http://schemas.openxmlformats.org/officeDocument/2006/relationships/image" Target="../media/image659.png"/><Relationship Id="rId187" Type="http://schemas.openxmlformats.org/officeDocument/2006/relationships/customXml" Target="../ink/ink810.xml"/><Relationship Id="rId352" Type="http://schemas.openxmlformats.org/officeDocument/2006/relationships/customXml" Target="../ink/ink895.xml"/><Relationship Id="rId394" Type="http://schemas.openxmlformats.org/officeDocument/2006/relationships/image" Target="../media/image780.png"/><Relationship Id="rId408" Type="http://schemas.openxmlformats.org/officeDocument/2006/relationships/image" Target="../media/image787.png"/><Relationship Id="rId212" Type="http://schemas.openxmlformats.org/officeDocument/2006/relationships/customXml" Target="../ink/ink823.xml"/><Relationship Id="rId254" Type="http://schemas.openxmlformats.org/officeDocument/2006/relationships/image" Target="../media/image712.png"/><Relationship Id="rId296" Type="http://schemas.openxmlformats.org/officeDocument/2006/relationships/customXml" Target="../ink/ink866.xml"/><Relationship Id="rId461" Type="http://schemas.openxmlformats.org/officeDocument/2006/relationships/customXml" Target="../ink/ink951.xml"/><Relationship Id="rId517" Type="http://schemas.openxmlformats.org/officeDocument/2006/relationships/customXml" Target="../ink/ink979.xml"/><Relationship Id="rId559" Type="http://schemas.openxmlformats.org/officeDocument/2006/relationships/image" Target="../media/image861.png"/><Relationship Id="rId156" Type="http://schemas.openxmlformats.org/officeDocument/2006/relationships/customXml" Target="../ink/ink794.xml"/><Relationship Id="rId198" Type="http://schemas.openxmlformats.org/officeDocument/2006/relationships/customXml" Target="../ink/ink816.xml"/><Relationship Id="rId321" Type="http://schemas.openxmlformats.org/officeDocument/2006/relationships/image" Target="../media/image745.png"/><Relationship Id="rId363" Type="http://schemas.openxmlformats.org/officeDocument/2006/relationships/image" Target="../media/image765.png"/><Relationship Id="rId419" Type="http://schemas.openxmlformats.org/officeDocument/2006/relationships/image" Target="../media/image792.png"/><Relationship Id="rId202" Type="http://schemas.openxmlformats.org/officeDocument/2006/relationships/customXml" Target="../ink/ink818.xml"/><Relationship Id="rId223" Type="http://schemas.openxmlformats.org/officeDocument/2006/relationships/customXml" Target="../ink/ink829.xml"/><Relationship Id="rId244" Type="http://schemas.openxmlformats.org/officeDocument/2006/relationships/image" Target="../media/image707.png"/><Relationship Id="rId430" Type="http://schemas.openxmlformats.org/officeDocument/2006/relationships/image" Target="../media/image797.png"/><Relationship Id="rId265" Type="http://schemas.openxmlformats.org/officeDocument/2006/relationships/image" Target="../media/image717.png"/><Relationship Id="rId286" Type="http://schemas.openxmlformats.org/officeDocument/2006/relationships/customXml" Target="../ink/ink861.xml"/><Relationship Id="rId451" Type="http://schemas.openxmlformats.org/officeDocument/2006/relationships/customXml" Target="../ink/ink946.xml"/><Relationship Id="rId472" Type="http://schemas.openxmlformats.org/officeDocument/2006/relationships/image" Target="../media/image818.png"/><Relationship Id="rId493" Type="http://schemas.openxmlformats.org/officeDocument/2006/relationships/customXml" Target="../ink/ink967.xml"/><Relationship Id="rId507" Type="http://schemas.openxmlformats.org/officeDocument/2006/relationships/customXml" Target="../ink/ink974.xml"/><Relationship Id="rId528" Type="http://schemas.openxmlformats.org/officeDocument/2006/relationships/customXml" Target="../ink/ink985.xml"/><Relationship Id="rId549" Type="http://schemas.openxmlformats.org/officeDocument/2006/relationships/image" Target="../media/image856.png"/><Relationship Id="rId146" Type="http://schemas.openxmlformats.org/officeDocument/2006/relationships/customXml" Target="../ink/ink789.xml"/><Relationship Id="rId167" Type="http://schemas.openxmlformats.org/officeDocument/2006/relationships/image" Target="../media/image670.png"/><Relationship Id="rId188" Type="http://schemas.openxmlformats.org/officeDocument/2006/relationships/image" Target="../media/image680.png"/><Relationship Id="rId311" Type="http://schemas.openxmlformats.org/officeDocument/2006/relationships/image" Target="../media/image740.png"/><Relationship Id="rId332" Type="http://schemas.openxmlformats.org/officeDocument/2006/relationships/image" Target="../media/image750.png"/><Relationship Id="rId353" Type="http://schemas.openxmlformats.org/officeDocument/2006/relationships/image" Target="../media/image760.png"/><Relationship Id="rId374" Type="http://schemas.openxmlformats.org/officeDocument/2006/relationships/customXml" Target="../ink/ink906.xml"/><Relationship Id="rId395" Type="http://schemas.openxmlformats.org/officeDocument/2006/relationships/customXml" Target="../ink/ink917.xml"/><Relationship Id="rId409" Type="http://schemas.openxmlformats.org/officeDocument/2006/relationships/customXml" Target="../ink/ink924.xml"/><Relationship Id="rId560" Type="http://schemas.openxmlformats.org/officeDocument/2006/relationships/customXml" Target="../ink/ink1001.xml"/><Relationship Id="rId213" Type="http://schemas.openxmlformats.org/officeDocument/2006/relationships/image" Target="../media/image692.png"/><Relationship Id="rId234" Type="http://schemas.openxmlformats.org/officeDocument/2006/relationships/image" Target="../media/image702.png"/><Relationship Id="rId420" Type="http://schemas.openxmlformats.org/officeDocument/2006/relationships/customXml" Target="../ink/ink930.xml"/><Relationship Id="rId2" Type="http://schemas.openxmlformats.org/officeDocument/2006/relationships/notesSlide" Target="../notesSlides/notesSlide16.xml"/><Relationship Id="rId255" Type="http://schemas.openxmlformats.org/officeDocument/2006/relationships/customXml" Target="../ink/ink845.xml"/><Relationship Id="rId276" Type="http://schemas.openxmlformats.org/officeDocument/2006/relationships/customXml" Target="../ink/ink856.xml"/><Relationship Id="rId297" Type="http://schemas.openxmlformats.org/officeDocument/2006/relationships/image" Target="../media/image733.png"/><Relationship Id="rId441" Type="http://schemas.openxmlformats.org/officeDocument/2006/relationships/customXml" Target="../ink/ink941.xml"/><Relationship Id="rId462" Type="http://schemas.openxmlformats.org/officeDocument/2006/relationships/image" Target="../media/image813.png"/><Relationship Id="rId483" Type="http://schemas.openxmlformats.org/officeDocument/2006/relationships/customXml" Target="../ink/ink962.xml"/><Relationship Id="rId518" Type="http://schemas.openxmlformats.org/officeDocument/2006/relationships/image" Target="../media/image841.png"/><Relationship Id="rId539" Type="http://schemas.openxmlformats.org/officeDocument/2006/relationships/image" Target="../media/image851.png"/><Relationship Id="rId136" Type="http://schemas.openxmlformats.org/officeDocument/2006/relationships/customXml" Target="../ink/ink784.xml"/><Relationship Id="rId157" Type="http://schemas.openxmlformats.org/officeDocument/2006/relationships/image" Target="../media/image665.png"/><Relationship Id="rId178" Type="http://schemas.openxmlformats.org/officeDocument/2006/relationships/image" Target="../media/image675.png"/><Relationship Id="rId301" Type="http://schemas.openxmlformats.org/officeDocument/2006/relationships/image" Target="../media/image735.png"/><Relationship Id="rId322" Type="http://schemas.openxmlformats.org/officeDocument/2006/relationships/customXml" Target="../ink/ink879.xml"/><Relationship Id="rId343" Type="http://schemas.openxmlformats.org/officeDocument/2006/relationships/customXml" Target="../ink/ink890.xml"/><Relationship Id="rId364" Type="http://schemas.openxmlformats.org/officeDocument/2006/relationships/customXml" Target="../ink/ink901.xml"/><Relationship Id="rId550" Type="http://schemas.openxmlformats.org/officeDocument/2006/relationships/customXml" Target="../ink/ink996.xml"/><Relationship Id="rId199" Type="http://schemas.openxmlformats.org/officeDocument/2006/relationships/image" Target="../media/image685.png"/><Relationship Id="rId203" Type="http://schemas.openxmlformats.org/officeDocument/2006/relationships/image" Target="../media/image687.png"/><Relationship Id="rId385" Type="http://schemas.openxmlformats.org/officeDocument/2006/relationships/image" Target="../media/image776.png"/><Relationship Id="rId224" Type="http://schemas.openxmlformats.org/officeDocument/2006/relationships/image" Target="../media/image697.png"/><Relationship Id="rId245" Type="http://schemas.openxmlformats.org/officeDocument/2006/relationships/customXml" Target="../ink/ink840.xml"/><Relationship Id="rId266" Type="http://schemas.openxmlformats.org/officeDocument/2006/relationships/customXml" Target="../ink/ink851.xml"/><Relationship Id="rId287" Type="http://schemas.openxmlformats.org/officeDocument/2006/relationships/image" Target="../media/image728.png"/><Relationship Id="rId410" Type="http://schemas.openxmlformats.org/officeDocument/2006/relationships/image" Target="../media/image788.png"/><Relationship Id="rId431" Type="http://schemas.openxmlformats.org/officeDocument/2006/relationships/customXml" Target="../ink/ink936.xml"/><Relationship Id="rId452" Type="http://schemas.openxmlformats.org/officeDocument/2006/relationships/image" Target="../media/image808.png"/><Relationship Id="rId473" Type="http://schemas.openxmlformats.org/officeDocument/2006/relationships/customXml" Target="../ink/ink957.xml"/><Relationship Id="rId494" Type="http://schemas.openxmlformats.org/officeDocument/2006/relationships/image" Target="../media/image829.png"/><Relationship Id="rId508" Type="http://schemas.openxmlformats.org/officeDocument/2006/relationships/image" Target="../media/image836.png"/><Relationship Id="rId529" Type="http://schemas.openxmlformats.org/officeDocument/2006/relationships/image" Target="../media/image846.png"/><Relationship Id="rId147" Type="http://schemas.openxmlformats.org/officeDocument/2006/relationships/image" Target="../media/image660.png"/><Relationship Id="rId168" Type="http://schemas.openxmlformats.org/officeDocument/2006/relationships/customXml" Target="../ink/ink800.xml"/><Relationship Id="rId312" Type="http://schemas.openxmlformats.org/officeDocument/2006/relationships/customXml" Target="../ink/ink874.xml"/><Relationship Id="rId333" Type="http://schemas.openxmlformats.org/officeDocument/2006/relationships/customXml" Target="../ink/ink885.xml"/><Relationship Id="rId354" Type="http://schemas.openxmlformats.org/officeDocument/2006/relationships/customXml" Target="../ink/ink896.xml"/><Relationship Id="rId540" Type="http://schemas.openxmlformats.org/officeDocument/2006/relationships/customXml" Target="../ink/ink991.xml"/><Relationship Id="rId189" Type="http://schemas.openxmlformats.org/officeDocument/2006/relationships/customXml" Target="../ink/ink811.xml"/><Relationship Id="rId375" Type="http://schemas.openxmlformats.org/officeDocument/2006/relationships/image" Target="../media/image771.png"/><Relationship Id="rId396" Type="http://schemas.openxmlformats.org/officeDocument/2006/relationships/image" Target="../media/image781.png"/><Relationship Id="rId561" Type="http://schemas.openxmlformats.org/officeDocument/2006/relationships/image" Target="../media/image862.png"/><Relationship Id="rId3" Type="http://schemas.openxmlformats.org/officeDocument/2006/relationships/customXml" Target="../ink/ink777.xml"/><Relationship Id="rId214" Type="http://schemas.openxmlformats.org/officeDocument/2006/relationships/customXml" Target="../ink/ink824.xml"/><Relationship Id="rId235" Type="http://schemas.openxmlformats.org/officeDocument/2006/relationships/customXml" Target="../ink/ink835.xml"/><Relationship Id="rId256" Type="http://schemas.openxmlformats.org/officeDocument/2006/relationships/customXml" Target="../ink/ink846.xml"/><Relationship Id="rId277" Type="http://schemas.openxmlformats.org/officeDocument/2006/relationships/image" Target="../media/image723.png"/><Relationship Id="rId298" Type="http://schemas.openxmlformats.org/officeDocument/2006/relationships/customXml" Target="../ink/ink867.xml"/><Relationship Id="rId400" Type="http://schemas.openxmlformats.org/officeDocument/2006/relationships/image" Target="../media/image783.png"/><Relationship Id="rId421" Type="http://schemas.openxmlformats.org/officeDocument/2006/relationships/image" Target="../media/image793.png"/><Relationship Id="rId442" Type="http://schemas.openxmlformats.org/officeDocument/2006/relationships/image" Target="../media/image803.png"/><Relationship Id="rId463" Type="http://schemas.openxmlformats.org/officeDocument/2006/relationships/customXml" Target="../ink/ink952.xml"/><Relationship Id="rId484" Type="http://schemas.openxmlformats.org/officeDocument/2006/relationships/image" Target="../media/image824.png"/><Relationship Id="rId519" Type="http://schemas.openxmlformats.org/officeDocument/2006/relationships/customXml" Target="../ink/ink980.xml"/><Relationship Id="rId137" Type="http://schemas.openxmlformats.org/officeDocument/2006/relationships/image" Target="../media/image655.png"/><Relationship Id="rId158" Type="http://schemas.openxmlformats.org/officeDocument/2006/relationships/customXml" Target="../ink/ink795.xml"/><Relationship Id="rId302" Type="http://schemas.openxmlformats.org/officeDocument/2006/relationships/customXml" Target="../ink/ink869.xml"/><Relationship Id="rId323" Type="http://schemas.openxmlformats.org/officeDocument/2006/relationships/image" Target="../media/image746.png"/><Relationship Id="rId344" Type="http://schemas.openxmlformats.org/officeDocument/2006/relationships/image" Target="../media/image756.png"/><Relationship Id="rId530" Type="http://schemas.openxmlformats.org/officeDocument/2006/relationships/customXml" Target="../ink/ink986.xml"/><Relationship Id="rId179" Type="http://schemas.openxmlformats.org/officeDocument/2006/relationships/customXml" Target="../ink/ink806.xml"/><Relationship Id="rId365" Type="http://schemas.openxmlformats.org/officeDocument/2006/relationships/image" Target="../media/image766.png"/><Relationship Id="rId386" Type="http://schemas.openxmlformats.org/officeDocument/2006/relationships/customXml" Target="../ink/ink912.xml"/><Relationship Id="rId551" Type="http://schemas.openxmlformats.org/officeDocument/2006/relationships/image" Target="../media/image857.png"/><Relationship Id="rId190" Type="http://schemas.openxmlformats.org/officeDocument/2006/relationships/image" Target="../media/image681.png"/><Relationship Id="rId204" Type="http://schemas.openxmlformats.org/officeDocument/2006/relationships/customXml" Target="../ink/ink819.xml"/><Relationship Id="rId225" Type="http://schemas.openxmlformats.org/officeDocument/2006/relationships/customXml" Target="../ink/ink830.xml"/><Relationship Id="rId246" Type="http://schemas.openxmlformats.org/officeDocument/2006/relationships/image" Target="../media/image708.png"/><Relationship Id="rId267" Type="http://schemas.openxmlformats.org/officeDocument/2006/relationships/image" Target="../media/image718.png"/><Relationship Id="rId288" Type="http://schemas.openxmlformats.org/officeDocument/2006/relationships/customXml" Target="../ink/ink862.xml"/><Relationship Id="rId411" Type="http://schemas.openxmlformats.org/officeDocument/2006/relationships/customXml" Target="../ink/ink925.xml"/><Relationship Id="rId432" Type="http://schemas.openxmlformats.org/officeDocument/2006/relationships/image" Target="../media/image798.png"/><Relationship Id="rId453" Type="http://schemas.openxmlformats.org/officeDocument/2006/relationships/customXml" Target="../ink/ink947.xml"/><Relationship Id="rId474" Type="http://schemas.openxmlformats.org/officeDocument/2006/relationships/image" Target="../media/image819.png"/><Relationship Id="rId509" Type="http://schemas.openxmlformats.org/officeDocument/2006/relationships/customXml" Target="../ink/ink975.xml"/><Relationship Id="rId127" Type="http://schemas.openxmlformats.org/officeDocument/2006/relationships/image" Target="../media/image4900.png"/><Relationship Id="rId313" Type="http://schemas.openxmlformats.org/officeDocument/2006/relationships/image" Target="../media/image741.png"/><Relationship Id="rId495" Type="http://schemas.openxmlformats.org/officeDocument/2006/relationships/customXml" Target="../ink/ink968.xml"/><Relationship Id="rId148" Type="http://schemas.openxmlformats.org/officeDocument/2006/relationships/customXml" Target="../ink/ink790.xml"/><Relationship Id="rId169" Type="http://schemas.openxmlformats.org/officeDocument/2006/relationships/image" Target="../media/image671.png"/><Relationship Id="rId334" Type="http://schemas.openxmlformats.org/officeDocument/2006/relationships/image" Target="../media/image751.png"/><Relationship Id="rId355" Type="http://schemas.openxmlformats.org/officeDocument/2006/relationships/image" Target="../media/image761.png"/><Relationship Id="rId376" Type="http://schemas.openxmlformats.org/officeDocument/2006/relationships/customXml" Target="../ink/ink907.xml"/><Relationship Id="rId397" Type="http://schemas.openxmlformats.org/officeDocument/2006/relationships/customXml" Target="../ink/ink918.xml"/><Relationship Id="rId520" Type="http://schemas.openxmlformats.org/officeDocument/2006/relationships/image" Target="../media/image842.png"/><Relationship Id="rId541" Type="http://schemas.openxmlformats.org/officeDocument/2006/relationships/image" Target="../media/image852.png"/><Relationship Id="rId562" Type="http://schemas.openxmlformats.org/officeDocument/2006/relationships/customXml" Target="../ink/ink1002.xml"/><Relationship Id="rId4" Type="http://schemas.openxmlformats.org/officeDocument/2006/relationships/image" Target="../media/image649.png"/><Relationship Id="rId180" Type="http://schemas.openxmlformats.org/officeDocument/2006/relationships/image" Target="../media/image676.png"/><Relationship Id="rId215" Type="http://schemas.openxmlformats.org/officeDocument/2006/relationships/image" Target="../media/image693.png"/><Relationship Id="rId236" Type="http://schemas.openxmlformats.org/officeDocument/2006/relationships/image" Target="../media/image703.png"/><Relationship Id="rId257" Type="http://schemas.openxmlformats.org/officeDocument/2006/relationships/image" Target="../media/image713.png"/><Relationship Id="rId278" Type="http://schemas.openxmlformats.org/officeDocument/2006/relationships/customXml" Target="../ink/ink857.xml"/><Relationship Id="rId401" Type="http://schemas.openxmlformats.org/officeDocument/2006/relationships/customXml" Target="../ink/ink920.xml"/><Relationship Id="rId422" Type="http://schemas.openxmlformats.org/officeDocument/2006/relationships/customXml" Target="../ink/ink931.xml"/><Relationship Id="rId443" Type="http://schemas.openxmlformats.org/officeDocument/2006/relationships/customXml" Target="../ink/ink942.xml"/><Relationship Id="rId464" Type="http://schemas.openxmlformats.org/officeDocument/2006/relationships/image" Target="../media/image814.png"/><Relationship Id="rId303" Type="http://schemas.openxmlformats.org/officeDocument/2006/relationships/image" Target="../media/image736.png"/><Relationship Id="rId485" Type="http://schemas.openxmlformats.org/officeDocument/2006/relationships/customXml" Target="../ink/ink963.xml"/><Relationship Id="rId138" Type="http://schemas.openxmlformats.org/officeDocument/2006/relationships/customXml" Target="../ink/ink785.xml"/><Relationship Id="rId345" Type="http://schemas.openxmlformats.org/officeDocument/2006/relationships/customXml" Target="../ink/ink891.xml"/><Relationship Id="rId387" Type="http://schemas.openxmlformats.org/officeDocument/2006/relationships/customXml" Target="../ink/ink913.xml"/><Relationship Id="rId510" Type="http://schemas.openxmlformats.org/officeDocument/2006/relationships/image" Target="../media/image837.png"/><Relationship Id="rId552" Type="http://schemas.openxmlformats.org/officeDocument/2006/relationships/customXml" Target="../ink/ink997.xml"/><Relationship Id="rId191" Type="http://schemas.openxmlformats.org/officeDocument/2006/relationships/customXml" Target="../ink/ink812.xml"/><Relationship Id="rId205" Type="http://schemas.openxmlformats.org/officeDocument/2006/relationships/image" Target="../media/image688.png"/><Relationship Id="rId247" Type="http://schemas.openxmlformats.org/officeDocument/2006/relationships/customXml" Target="../ink/ink841.xml"/><Relationship Id="rId412" Type="http://schemas.openxmlformats.org/officeDocument/2006/relationships/image" Target="../media/image789.png"/><Relationship Id="rId289" Type="http://schemas.openxmlformats.org/officeDocument/2006/relationships/image" Target="../media/image729.png"/><Relationship Id="rId454" Type="http://schemas.openxmlformats.org/officeDocument/2006/relationships/image" Target="../media/image809.png"/><Relationship Id="rId496" Type="http://schemas.openxmlformats.org/officeDocument/2006/relationships/image" Target="../media/image830.png"/><Relationship Id="rId149" Type="http://schemas.openxmlformats.org/officeDocument/2006/relationships/image" Target="../media/image661.png"/><Relationship Id="rId314" Type="http://schemas.openxmlformats.org/officeDocument/2006/relationships/customXml" Target="../ink/ink875.xml"/><Relationship Id="rId356" Type="http://schemas.openxmlformats.org/officeDocument/2006/relationships/customXml" Target="../ink/ink897.xml"/><Relationship Id="rId398" Type="http://schemas.openxmlformats.org/officeDocument/2006/relationships/image" Target="../media/image782.png"/><Relationship Id="rId521" Type="http://schemas.openxmlformats.org/officeDocument/2006/relationships/customXml" Target="../ink/ink981.xml"/><Relationship Id="rId563" Type="http://schemas.openxmlformats.org/officeDocument/2006/relationships/image" Target="../media/image863.png"/><Relationship Id="rId160" Type="http://schemas.openxmlformats.org/officeDocument/2006/relationships/customXml" Target="../ink/ink796.xml"/><Relationship Id="rId216" Type="http://schemas.openxmlformats.org/officeDocument/2006/relationships/customXml" Target="../ink/ink825.xml"/><Relationship Id="rId423" Type="http://schemas.openxmlformats.org/officeDocument/2006/relationships/image" Target="../media/image794.png"/><Relationship Id="rId258" Type="http://schemas.openxmlformats.org/officeDocument/2006/relationships/customXml" Target="../ink/ink847.xml"/><Relationship Id="rId465" Type="http://schemas.openxmlformats.org/officeDocument/2006/relationships/customXml" Target="../ink/ink953.xml"/><Relationship Id="rId325" Type="http://schemas.openxmlformats.org/officeDocument/2006/relationships/image" Target="../media/image747.png"/><Relationship Id="rId367" Type="http://schemas.openxmlformats.org/officeDocument/2006/relationships/image" Target="../media/image767.png"/><Relationship Id="rId532" Type="http://schemas.openxmlformats.org/officeDocument/2006/relationships/customXml" Target="../ink/ink987.xml"/><Relationship Id="rId171" Type="http://schemas.openxmlformats.org/officeDocument/2006/relationships/image" Target="../media/image672.png"/><Relationship Id="rId227" Type="http://schemas.openxmlformats.org/officeDocument/2006/relationships/customXml" Target="../ink/ink831.xml"/><Relationship Id="rId269" Type="http://schemas.openxmlformats.org/officeDocument/2006/relationships/image" Target="../media/image719.png"/><Relationship Id="rId434" Type="http://schemas.openxmlformats.org/officeDocument/2006/relationships/image" Target="../media/image799.png"/><Relationship Id="rId476" Type="http://schemas.openxmlformats.org/officeDocument/2006/relationships/image" Target="../media/image820.png"/><Relationship Id="rId129" Type="http://schemas.openxmlformats.org/officeDocument/2006/relationships/image" Target="../media/image651.png"/><Relationship Id="rId280" Type="http://schemas.openxmlformats.org/officeDocument/2006/relationships/customXml" Target="../ink/ink858.xml"/><Relationship Id="rId336" Type="http://schemas.openxmlformats.org/officeDocument/2006/relationships/image" Target="../media/image752.png"/><Relationship Id="rId501" Type="http://schemas.openxmlformats.org/officeDocument/2006/relationships/customXml" Target="../ink/ink971.xml"/><Relationship Id="rId543" Type="http://schemas.openxmlformats.org/officeDocument/2006/relationships/image" Target="../media/image853.png"/><Relationship Id="rId140" Type="http://schemas.openxmlformats.org/officeDocument/2006/relationships/customXml" Target="../ink/ink786.xml"/><Relationship Id="rId182" Type="http://schemas.openxmlformats.org/officeDocument/2006/relationships/image" Target="../media/image677.png"/><Relationship Id="rId378" Type="http://schemas.openxmlformats.org/officeDocument/2006/relationships/customXml" Target="../ink/ink908.xml"/><Relationship Id="rId403" Type="http://schemas.openxmlformats.org/officeDocument/2006/relationships/customXml" Target="../ink/ink921.xml"/><Relationship Id="rId6" Type="http://schemas.openxmlformats.org/officeDocument/2006/relationships/image" Target="../media/image650.png"/><Relationship Id="rId238" Type="http://schemas.openxmlformats.org/officeDocument/2006/relationships/image" Target="../media/image704.png"/><Relationship Id="rId445" Type="http://schemas.openxmlformats.org/officeDocument/2006/relationships/customXml" Target="../ink/ink943.xml"/><Relationship Id="rId487" Type="http://schemas.openxmlformats.org/officeDocument/2006/relationships/customXml" Target="../ink/ink964.xml"/><Relationship Id="rId291" Type="http://schemas.openxmlformats.org/officeDocument/2006/relationships/image" Target="../media/image730.png"/><Relationship Id="rId305" Type="http://schemas.openxmlformats.org/officeDocument/2006/relationships/image" Target="../media/image737.png"/><Relationship Id="rId347" Type="http://schemas.openxmlformats.org/officeDocument/2006/relationships/customXml" Target="../ink/ink892.xml"/><Relationship Id="rId512" Type="http://schemas.openxmlformats.org/officeDocument/2006/relationships/image" Target="../media/image838.png"/><Relationship Id="rId151" Type="http://schemas.openxmlformats.org/officeDocument/2006/relationships/image" Target="../media/image662.png"/><Relationship Id="rId389" Type="http://schemas.openxmlformats.org/officeDocument/2006/relationships/customXml" Target="../ink/ink914.xml"/><Relationship Id="rId554" Type="http://schemas.openxmlformats.org/officeDocument/2006/relationships/customXml" Target="../ink/ink998.xml"/><Relationship Id="rId193" Type="http://schemas.openxmlformats.org/officeDocument/2006/relationships/customXml" Target="../ink/ink813.xml"/><Relationship Id="rId207" Type="http://schemas.openxmlformats.org/officeDocument/2006/relationships/image" Target="../media/image689.png"/><Relationship Id="rId249" Type="http://schemas.openxmlformats.org/officeDocument/2006/relationships/customXml" Target="../ink/ink842.xml"/><Relationship Id="rId414" Type="http://schemas.openxmlformats.org/officeDocument/2006/relationships/customXml" Target="../ink/ink927.xml"/><Relationship Id="rId456" Type="http://schemas.openxmlformats.org/officeDocument/2006/relationships/image" Target="../media/image810.png"/><Relationship Id="rId498" Type="http://schemas.openxmlformats.org/officeDocument/2006/relationships/image" Target="../media/image831.png"/><Relationship Id="rId260" Type="http://schemas.openxmlformats.org/officeDocument/2006/relationships/customXml" Target="../ink/ink848.xml"/><Relationship Id="rId316" Type="http://schemas.openxmlformats.org/officeDocument/2006/relationships/customXml" Target="../ink/ink876.xml"/><Relationship Id="rId523" Type="http://schemas.openxmlformats.org/officeDocument/2006/relationships/customXml" Target="../ink/ink982.xml"/><Relationship Id="rId358" Type="http://schemas.openxmlformats.org/officeDocument/2006/relationships/customXml" Target="../ink/ink898.xml"/><Relationship Id="rId162" Type="http://schemas.openxmlformats.org/officeDocument/2006/relationships/customXml" Target="../ink/ink797.xml"/><Relationship Id="rId218" Type="http://schemas.openxmlformats.org/officeDocument/2006/relationships/customXml" Target="../ink/ink826.xml"/><Relationship Id="rId425" Type="http://schemas.openxmlformats.org/officeDocument/2006/relationships/image" Target="../media/image795.png"/><Relationship Id="rId467" Type="http://schemas.openxmlformats.org/officeDocument/2006/relationships/customXml" Target="../ink/ink954.xml"/><Relationship Id="rId271" Type="http://schemas.openxmlformats.org/officeDocument/2006/relationships/image" Target="../media/image720.png"/><Relationship Id="rId131" Type="http://schemas.openxmlformats.org/officeDocument/2006/relationships/image" Target="../media/image652.png"/><Relationship Id="rId327" Type="http://schemas.openxmlformats.org/officeDocument/2006/relationships/image" Target="../media/image748.png"/><Relationship Id="rId369" Type="http://schemas.openxmlformats.org/officeDocument/2006/relationships/image" Target="../media/image768.png"/><Relationship Id="rId534" Type="http://schemas.openxmlformats.org/officeDocument/2006/relationships/customXml" Target="../ink/ink988.xml"/><Relationship Id="rId173" Type="http://schemas.openxmlformats.org/officeDocument/2006/relationships/image" Target="../media/image673.png"/><Relationship Id="rId229" Type="http://schemas.openxmlformats.org/officeDocument/2006/relationships/customXml" Target="../ink/ink832.xml"/><Relationship Id="rId380" Type="http://schemas.openxmlformats.org/officeDocument/2006/relationships/customXml" Target="../ink/ink909.xml"/><Relationship Id="rId436" Type="http://schemas.openxmlformats.org/officeDocument/2006/relationships/image" Target="../media/image800.png"/><Relationship Id="rId240" Type="http://schemas.openxmlformats.org/officeDocument/2006/relationships/image" Target="../media/image705.png"/><Relationship Id="rId478" Type="http://schemas.openxmlformats.org/officeDocument/2006/relationships/image" Target="../media/image821.png"/><Relationship Id="rId282" Type="http://schemas.openxmlformats.org/officeDocument/2006/relationships/customXml" Target="../ink/ink859.xml"/><Relationship Id="rId338" Type="http://schemas.openxmlformats.org/officeDocument/2006/relationships/image" Target="../media/image753.png"/><Relationship Id="rId503" Type="http://schemas.openxmlformats.org/officeDocument/2006/relationships/customXml" Target="../ink/ink972.xml"/><Relationship Id="rId545" Type="http://schemas.openxmlformats.org/officeDocument/2006/relationships/image" Target="../media/image854.png"/><Relationship Id="rId142" Type="http://schemas.openxmlformats.org/officeDocument/2006/relationships/customXml" Target="../ink/ink787.xml"/><Relationship Id="rId184" Type="http://schemas.openxmlformats.org/officeDocument/2006/relationships/image" Target="../media/image678.png"/><Relationship Id="rId391" Type="http://schemas.openxmlformats.org/officeDocument/2006/relationships/customXml" Target="../ink/ink915.xml"/><Relationship Id="rId405" Type="http://schemas.openxmlformats.org/officeDocument/2006/relationships/customXml" Target="../ink/ink922.xml"/><Relationship Id="rId447" Type="http://schemas.openxmlformats.org/officeDocument/2006/relationships/customXml" Target="../ink/ink944.xml"/><Relationship Id="rId251" Type="http://schemas.openxmlformats.org/officeDocument/2006/relationships/customXml" Target="../ink/ink843.xml"/><Relationship Id="rId489" Type="http://schemas.openxmlformats.org/officeDocument/2006/relationships/customXml" Target="../ink/ink965.xml"/><Relationship Id="rId293" Type="http://schemas.openxmlformats.org/officeDocument/2006/relationships/image" Target="../media/image731.png"/><Relationship Id="rId307" Type="http://schemas.openxmlformats.org/officeDocument/2006/relationships/image" Target="../media/image738.png"/><Relationship Id="rId349" Type="http://schemas.openxmlformats.org/officeDocument/2006/relationships/image" Target="../media/image758.png"/><Relationship Id="rId514" Type="http://schemas.openxmlformats.org/officeDocument/2006/relationships/image" Target="../media/image839.png"/><Relationship Id="rId556" Type="http://schemas.openxmlformats.org/officeDocument/2006/relationships/customXml" Target="../ink/ink999.xml"/><Relationship Id="rId153" Type="http://schemas.openxmlformats.org/officeDocument/2006/relationships/image" Target="../media/image663.png"/><Relationship Id="rId195" Type="http://schemas.openxmlformats.org/officeDocument/2006/relationships/customXml" Target="../ink/ink814.xml"/><Relationship Id="rId209" Type="http://schemas.openxmlformats.org/officeDocument/2006/relationships/image" Target="../media/image690.png"/><Relationship Id="rId360" Type="http://schemas.openxmlformats.org/officeDocument/2006/relationships/customXml" Target="../ink/ink899.xml"/><Relationship Id="rId416" Type="http://schemas.openxmlformats.org/officeDocument/2006/relationships/customXml" Target="../ink/ink928.xml"/><Relationship Id="rId220" Type="http://schemas.openxmlformats.org/officeDocument/2006/relationships/customXml" Target="../ink/ink827.xml"/><Relationship Id="rId458" Type="http://schemas.openxmlformats.org/officeDocument/2006/relationships/image" Target="../media/image811.png"/><Relationship Id="rId262" Type="http://schemas.openxmlformats.org/officeDocument/2006/relationships/customXml" Target="../ink/ink849.xml"/><Relationship Id="rId318" Type="http://schemas.openxmlformats.org/officeDocument/2006/relationships/customXml" Target="../ink/ink877.xml"/><Relationship Id="rId525" Type="http://schemas.openxmlformats.org/officeDocument/2006/relationships/customXml" Target="../ink/ink983.xml"/><Relationship Id="rId164" Type="http://schemas.openxmlformats.org/officeDocument/2006/relationships/customXml" Target="../ink/ink798.xml"/><Relationship Id="rId371" Type="http://schemas.openxmlformats.org/officeDocument/2006/relationships/image" Target="../media/image769.png"/><Relationship Id="rId427" Type="http://schemas.openxmlformats.org/officeDocument/2006/relationships/image" Target="../media/image796.png"/><Relationship Id="rId469" Type="http://schemas.openxmlformats.org/officeDocument/2006/relationships/customXml" Target="../ink/ink955.xml"/><Relationship Id="rId231" Type="http://schemas.openxmlformats.org/officeDocument/2006/relationships/customXml" Target="../ink/ink833.xml"/><Relationship Id="rId273" Type="http://schemas.openxmlformats.org/officeDocument/2006/relationships/image" Target="../media/image721.png"/><Relationship Id="rId329" Type="http://schemas.openxmlformats.org/officeDocument/2006/relationships/image" Target="../media/image749.png"/><Relationship Id="rId480" Type="http://schemas.openxmlformats.org/officeDocument/2006/relationships/image" Target="../media/image822.png"/><Relationship Id="rId536" Type="http://schemas.openxmlformats.org/officeDocument/2006/relationships/customXml" Target="../ink/ink989.xml"/><Relationship Id="rId133" Type="http://schemas.openxmlformats.org/officeDocument/2006/relationships/image" Target="../media/image653.png"/><Relationship Id="rId175" Type="http://schemas.openxmlformats.org/officeDocument/2006/relationships/image" Target="../media/image674.png"/><Relationship Id="rId340" Type="http://schemas.openxmlformats.org/officeDocument/2006/relationships/image" Target="../media/image754.png"/><Relationship Id="rId200" Type="http://schemas.openxmlformats.org/officeDocument/2006/relationships/customXml" Target="../ink/ink817.xml"/><Relationship Id="rId382" Type="http://schemas.openxmlformats.org/officeDocument/2006/relationships/customXml" Target="../ink/ink910.xml"/><Relationship Id="rId438" Type="http://schemas.openxmlformats.org/officeDocument/2006/relationships/image" Target="../media/image801.png"/><Relationship Id="rId242" Type="http://schemas.openxmlformats.org/officeDocument/2006/relationships/image" Target="../media/image706.png"/><Relationship Id="rId284" Type="http://schemas.openxmlformats.org/officeDocument/2006/relationships/customXml" Target="../ink/ink860.xml"/><Relationship Id="rId491" Type="http://schemas.openxmlformats.org/officeDocument/2006/relationships/customXml" Target="../ink/ink966.xml"/><Relationship Id="rId505" Type="http://schemas.openxmlformats.org/officeDocument/2006/relationships/customXml" Target="../ink/ink973.xml"/><Relationship Id="rId144" Type="http://schemas.openxmlformats.org/officeDocument/2006/relationships/customXml" Target="../ink/ink788.xml"/><Relationship Id="rId547" Type="http://schemas.openxmlformats.org/officeDocument/2006/relationships/image" Target="../media/image855.png"/><Relationship Id="rId186" Type="http://schemas.openxmlformats.org/officeDocument/2006/relationships/image" Target="../media/image679.png"/><Relationship Id="rId351" Type="http://schemas.openxmlformats.org/officeDocument/2006/relationships/image" Target="../media/image759.png"/><Relationship Id="rId393" Type="http://schemas.openxmlformats.org/officeDocument/2006/relationships/customXml" Target="../ink/ink916.xml"/><Relationship Id="rId407" Type="http://schemas.openxmlformats.org/officeDocument/2006/relationships/customXml" Target="../ink/ink923.xml"/><Relationship Id="rId449" Type="http://schemas.openxmlformats.org/officeDocument/2006/relationships/customXml" Target="../ink/ink945.xml"/><Relationship Id="rId211" Type="http://schemas.openxmlformats.org/officeDocument/2006/relationships/image" Target="../media/image691.png"/><Relationship Id="rId253" Type="http://schemas.openxmlformats.org/officeDocument/2006/relationships/customXml" Target="../ink/ink844.xml"/><Relationship Id="rId295" Type="http://schemas.openxmlformats.org/officeDocument/2006/relationships/image" Target="../media/image732.png"/><Relationship Id="rId309" Type="http://schemas.openxmlformats.org/officeDocument/2006/relationships/image" Target="../media/image739.png"/><Relationship Id="rId460" Type="http://schemas.openxmlformats.org/officeDocument/2006/relationships/image" Target="../media/image812.png"/><Relationship Id="rId516" Type="http://schemas.openxmlformats.org/officeDocument/2006/relationships/image" Target="../media/image840.png"/><Relationship Id="rId320" Type="http://schemas.openxmlformats.org/officeDocument/2006/relationships/customXml" Target="../ink/ink878.xml"/><Relationship Id="rId558" Type="http://schemas.openxmlformats.org/officeDocument/2006/relationships/customXml" Target="../ink/ink1000.xml"/><Relationship Id="rId155" Type="http://schemas.openxmlformats.org/officeDocument/2006/relationships/image" Target="../media/image664.png"/><Relationship Id="rId197" Type="http://schemas.openxmlformats.org/officeDocument/2006/relationships/image" Target="../media/image684.png"/><Relationship Id="rId362" Type="http://schemas.openxmlformats.org/officeDocument/2006/relationships/customXml" Target="../ink/ink900.xml"/><Relationship Id="rId418" Type="http://schemas.openxmlformats.org/officeDocument/2006/relationships/customXml" Target="../ink/ink929.xml"/><Relationship Id="rId222" Type="http://schemas.openxmlformats.org/officeDocument/2006/relationships/image" Target="../media/image696.png"/><Relationship Id="rId264" Type="http://schemas.openxmlformats.org/officeDocument/2006/relationships/customXml" Target="../ink/ink850.xml"/><Relationship Id="rId471" Type="http://schemas.openxmlformats.org/officeDocument/2006/relationships/customXml" Target="../ink/ink956.xml"/><Relationship Id="rId527" Type="http://schemas.openxmlformats.org/officeDocument/2006/relationships/customXml" Target="../ink/ink984.xml"/><Relationship Id="rId166" Type="http://schemas.openxmlformats.org/officeDocument/2006/relationships/customXml" Target="../ink/ink799.xml"/><Relationship Id="rId331" Type="http://schemas.openxmlformats.org/officeDocument/2006/relationships/customXml" Target="../ink/ink884.xml"/><Relationship Id="rId373" Type="http://schemas.openxmlformats.org/officeDocument/2006/relationships/image" Target="../media/image770.png"/><Relationship Id="rId429" Type="http://schemas.openxmlformats.org/officeDocument/2006/relationships/customXml" Target="../ink/ink935.xml"/><Relationship Id="rId1" Type="http://schemas.openxmlformats.org/officeDocument/2006/relationships/slideLayout" Target="../slideLayouts/slideLayout2.xml"/><Relationship Id="rId233" Type="http://schemas.openxmlformats.org/officeDocument/2006/relationships/customXml" Target="../ink/ink834.xml"/><Relationship Id="rId440" Type="http://schemas.openxmlformats.org/officeDocument/2006/relationships/image" Target="../media/image802.png"/><Relationship Id="rId275" Type="http://schemas.openxmlformats.org/officeDocument/2006/relationships/image" Target="../media/image722.png"/><Relationship Id="rId300" Type="http://schemas.openxmlformats.org/officeDocument/2006/relationships/customXml" Target="../ink/ink868.xml"/><Relationship Id="rId482" Type="http://schemas.openxmlformats.org/officeDocument/2006/relationships/image" Target="../media/image823.png"/><Relationship Id="rId538" Type="http://schemas.openxmlformats.org/officeDocument/2006/relationships/customXml" Target="../ink/ink990.xml"/><Relationship Id="rId135" Type="http://schemas.openxmlformats.org/officeDocument/2006/relationships/image" Target="../media/image654.png"/><Relationship Id="rId177" Type="http://schemas.openxmlformats.org/officeDocument/2006/relationships/customXml" Target="../ink/ink805.xml"/><Relationship Id="rId342" Type="http://schemas.openxmlformats.org/officeDocument/2006/relationships/image" Target="../media/image755.png"/><Relationship Id="rId384" Type="http://schemas.openxmlformats.org/officeDocument/2006/relationships/customXml" Target="../ink/ink911.xml"/></Relationships>
</file>

<file path=ppt/slides/_rels/slide19.xml.rels><?xml version="1.0" encoding="UTF-8" standalone="yes"?>
<Relationships xmlns="http://schemas.openxmlformats.org/package/2006/relationships"><Relationship Id="rId117" Type="http://schemas.openxmlformats.org/officeDocument/2006/relationships/image" Target="../media/image6910.png"/><Relationship Id="rId21" Type="http://schemas.openxmlformats.org/officeDocument/2006/relationships/image" Target="../media/image6430.png"/><Relationship Id="rId42" Type="http://schemas.openxmlformats.org/officeDocument/2006/relationships/customXml" Target="../ink/ink1022.xml"/><Relationship Id="rId63" Type="http://schemas.openxmlformats.org/officeDocument/2006/relationships/image" Target="../media/image6640.png"/><Relationship Id="rId84" Type="http://schemas.openxmlformats.org/officeDocument/2006/relationships/customXml" Target="../ink/ink1043.xml"/><Relationship Id="rId138" Type="http://schemas.openxmlformats.org/officeDocument/2006/relationships/customXml" Target="../ink/ink1070.xml"/><Relationship Id="rId159" Type="http://schemas.openxmlformats.org/officeDocument/2006/relationships/image" Target="../media/image7120.png"/><Relationship Id="rId170" Type="http://schemas.openxmlformats.org/officeDocument/2006/relationships/customXml" Target="../ink/ink1086.xml"/><Relationship Id="rId107" Type="http://schemas.openxmlformats.org/officeDocument/2006/relationships/image" Target="../media/image6860.png"/><Relationship Id="rId11" Type="http://schemas.openxmlformats.org/officeDocument/2006/relationships/image" Target="../media/image6380.png"/><Relationship Id="rId32" Type="http://schemas.openxmlformats.org/officeDocument/2006/relationships/customXml" Target="../ink/ink1017.xml"/><Relationship Id="rId53" Type="http://schemas.openxmlformats.org/officeDocument/2006/relationships/image" Target="../media/image6590.png"/><Relationship Id="rId74" Type="http://schemas.openxmlformats.org/officeDocument/2006/relationships/customXml" Target="../ink/ink1038.xml"/><Relationship Id="rId128" Type="http://schemas.openxmlformats.org/officeDocument/2006/relationships/customXml" Target="../ink/ink1065.xml"/><Relationship Id="rId149" Type="http://schemas.openxmlformats.org/officeDocument/2006/relationships/image" Target="../media/image7070.png"/><Relationship Id="rId5" Type="http://schemas.openxmlformats.org/officeDocument/2006/relationships/image" Target="../media/image6350.png"/><Relationship Id="rId95" Type="http://schemas.openxmlformats.org/officeDocument/2006/relationships/image" Target="../media/image6800.png"/><Relationship Id="rId160" Type="http://schemas.openxmlformats.org/officeDocument/2006/relationships/customXml" Target="../ink/ink1081.xml"/><Relationship Id="rId181" Type="http://schemas.openxmlformats.org/officeDocument/2006/relationships/image" Target="../media/image7230.png"/><Relationship Id="rId22" Type="http://schemas.openxmlformats.org/officeDocument/2006/relationships/customXml" Target="../ink/ink1012.xml"/><Relationship Id="rId43" Type="http://schemas.openxmlformats.org/officeDocument/2006/relationships/image" Target="../media/image6540.png"/><Relationship Id="rId64" Type="http://schemas.openxmlformats.org/officeDocument/2006/relationships/customXml" Target="../ink/ink1033.xml"/><Relationship Id="rId118" Type="http://schemas.openxmlformats.org/officeDocument/2006/relationships/customXml" Target="../ink/ink1060.xml"/><Relationship Id="rId139" Type="http://schemas.openxmlformats.org/officeDocument/2006/relationships/image" Target="../media/image7020.png"/><Relationship Id="rId85" Type="http://schemas.openxmlformats.org/officeDocument/2006/relationships/image" Target="../media/image6750.png"/><Relationship Id="rId150" Type="http://schemas.openxmlformats.org/officeDocument/2006/relationships/customXml" Target="../ink/ink1076.xml"/><Relationship Id="rId171" Type="http://schemas.openxmlformats.org/officeDocument/2006/relationships/image" Target="../media/image7180.png"/><Relationship Id="rId12" Type="http://schemas.openxmlformats.org/officeDocument/2006/relationships/customXml" Target="../ink/ink1007.xml"/><Relationship Id="rId33" Type="http://schemas.openxmlformats.org/officeDocument/2006/relationships/image" Target="../media/image6490.png"/><Relationship Id="rId108" Type="http://schemas.openxmlformats.org/officeDocument/2006/relationships/customXml" Target="../ink/ink1055.xml"/><Relationship Id="rId129" Type="http://schemas.openxmlformats.org/officeDocument/2006/relationships/image" Target="../media/image6970.png"/><Relationship Id="rId54" Type="http://schemas.openxmlformats.org/officeDocument/2006/relationships/customXml" Target="../ink/ink1028.xml"/><Relationship Id="rId75" Type="http://schemas.openxmlformats.org/officeDocument/2006/relationships/image" Target="../media/image6700.png"/><Relationship Id="rId96" Type="http://schemas.openxmlformats.org/officeDocument/2006/relationships/customXml" Target="../ink/ink1049.xml"/><Relationship Id="rId140" Type="http://schemas.openxmlformats.org/officeDocument/2006/relationships/customXml" Target="../ink/ink1071.xml"/><Relationship Id="rId161" Type="http://schemas.openxmlformats.org/officeDocument/2006/relationships/image" Target="../media/image7130.png"/><Relationship Id="rId6" Type="http://schemas.openxmlformats.org/officeDocument/2006/relationships/customXml" Target="../ink/ink1004.xml"/><Relationship Id="rId23" Type="http://schemas.openxmlformats.org/officeDocument/2006/relationships/image" Target="../media/image6440.png"/><Relationship Id="rId119" Type="http://schemas.openxmlformats.org/officeDocument/2006/relationships/image" Target="../media/image6920.png"/><Relationship Id="rId44" Type="http://schemas.openxmlformats.org/officeDocument/2006/relationships/customXml" Target="../ink/ink1023.xml"/><Relationship Id="rId60" Type="http://schemas.openxmlformats.org/officeDocument/2006/relationships/customXml" Target="../ink/ink1031.xml"/><Relationship Id="rId65" Type="http://schemas.openxmlformats.org/officeDocument/2006/relationships/image" Target="../media/image6650.png"/><Relationship Id="rId81" Type="http://schemas.openxmlformats.org/officeDocument/2006/relationships/image" Target="../media/image6730.png"/><Relationship Id="rId86" Type="http://schemas.openxmlformats.org/officeDocument/2006/relationships/customXml" Target="../ink/ink1044.xml"/><Relationship Id="rId130" Type="http://schemas.openxmlformats.org/officeDocument/2006/relationships/customXml" Target="../ink/ink1066.xml"/><Relationship Id="rId135" Type="http://schemas.openxmlformats.org/officeDocument/2006/relationships/image" Target="../media/image7000.png"/><Relationship Id="rId151" Type="http://schemas.openxmlformats.org/officeDocument/2006/relationships/image" Target="../media/image7080.png"/><Relationship Id="rId156" Type="http://schemas.openxmlformats.org/officeDocument/2006/relationships/customXml" Target="../ink/ink1079.xml"/><Relationship Id="rId177" Type="http://schemas.openxmlformats.org/officeDocument/2006/relationships/image" Target="../media/image7210.png"/><Relationship Id="rId172" Type="http://schemas.openxmlformats.org/officeDocument/2006/relationships/customXml" Target="../ink/ink1087.xml"/><Relationship Id="rId13" Type="http://schemas.openxmlformats.org/officeDocument/2006/relationships/image" Target="../media/image6390.png"/><Relationship Id="rId18" Type="http://schemas.openxmlformats.org/officeDocument/2006/relationships/customXml" Target="../ink/ink1010.xml"/><Relationship Id="rId39" Type="http://schemas.openxmlformats.org/officeDocument/2006/relationships/image" Target="../media/image6520.png"/><Relationship Id="rId109" Type="http://schemas.openxmlformats.org/officeDocument/2006/relationships/image" Target="../media/image6870.png"/><Relationship Id="rId34" Type="http://schemas.openxmlformats.org/officeDocument/2006/relationships/customXml" Target="../ink/ink1018.xml"/><Relationship Id="rId50" Type="http://schemas.openxmlformats.org/officeDocument/2006/relationships/customXml" Target="../ink/ink1026.xml"/><Relationship Id="rId55" Type="http://schemas.openxmlformats.org/officeDocument/2006/relationships/image" Target="../media/image6600.png"/><Relationship Id="rId76" Type="http://schemas.openxmlformats.org/officeDocument/2006/relationships/customXml" Target="../ink/ink1039.xml"/><Relationship Id="rId97" Type="http://schemas.openxmlformats.org/officeDocument/2006/relationships/image" Target="../media/image6810.png"/><Relationship Id="rId104" Type="http://schemas.openxmlformats.org/officeDocument/2006/relationships/customXml" Target="../ink/ink1053.xml"/><Relationship Id="rId120" Type="http://schemas.openxmlformats.org/officeDocument/2006/relationships/customXml" Target="../ink/ink1061.xml"/><Relationship Id="rId125" Type="http://schemas.openxmlformats.org/officeDocument/2006/relationships/image" Target="../media/image6950.png"/><Relationship Id="rId141" Type="http://schemas.openxmlformats.org/officeDocument/2006/relationships/image" Target="../media/image7030.png"/><Relationship Id="rId146" Type="http://schemas.openxmlformats.org/officeDocument/2006/relationships/customXml" Target="../ink/ink1074.xml"/><Relationship Id="rId167" Type="http://schemas.openxmlformats.org/officeDocument/2006/relationships/image" Target="../media/image7160.png"/><Relationship Id="rId7" Type="http://schemas.openxmlformats.org/officeDocument/2006/relationships/image" Target="../media/image6360.png"/><Relationship Id="rId71" Type="http://schemas.openxmlformats.org/officeDocument/2006/relationships/image" Target="../media/image6680.png"/><Relationship Id="rId92" Type="http://schemas.openxmlformats.org/officeDocument/2006/relationships/customXml" Target="../ink/ink1047.xml"/><Relationship Id="rId162" Type="http://schemas.openxmlformats.org/officeDocument/2006/relationships/customXml" Target="../ink/ink1082.xml"/><Relationship Id="rId2" Type="http://schemas.openxmlformats.org/officeDocument/2006/relationships/notesSlide" Target="../notesSlides/notesSlide17.xml"/><Relationship Id="rId29" Type="http://schemas.openxmlformats.org/officeDocument/2006/relationships/image" Target="../media/image6470.png"/><Relationship Id="rId24" Type="http://schemas.openxmlformats.org/officeDocument/2006/relationships/customXml" Target="../ink/ink1013.xml"/><Relationship Id="rId40" Type="http://schemas.openxmlformats.org/officeDocument/2006/relationships/customXml" Target="../ink/ink1021.xml"/><Relationship Id="rId45" Type="http://schemas.openxmlformats.org/officeDocument/2006/relationships/image" Target="../media/image6550.png"/><Relationship Id="rId66" Type="http://schemas.openxmlformats.org/officeDocument/2006/relationships/customXml" Target="../ink/ink1034.xml"/><Relationship Id="rId87" Type="http://schemas.openxmlformats.org/officeDocument/2006/relationships/image" Target="../media/image6760.png"/><Relationship Id="rId110" Type="http://schemas.openxmlformats.org/officeDocument/2006/relationships/customXml" Target="../ink/ink1056.xml"/><Relationship Id="rId115" Type="http://schemas.openxmlformats.org/officeDocument/2006/relationships/image" Target="../media/image6900.png"/><Relationship Id="rId131" Type="http://schemas.openxmlformats.org/officeDocument/2006/relationships/image" Target="../media/image6980.png"/><Relationship Id="rId136" Type="http://schemas.openxmlformats.org/officeDocument/2006/relationships/customXml" Target="../ink/ink1069.xml"/><Relationship Id="rId157" Type="http://schemas.openxmlformats.org/officeDocument/2006/relationships/image" Target="../media/image7110.png"/><Relationship Id="rId178" Type="http://schemas.openxmlformats.org/officeDocument/2006/relationships/customXml" Target="../ink/ink1090.xml"/><Relationship Id="rId61" Type="http://schemas.openxmlformats.org/officeDocument/2006/relationships/image" Target="../media/image6630.png"/><Relationship Id="rId82" Type="http://schemas.openxmlformats.org/officeDocument/2006/relationships/customXml" Target="../ink/ink1042.xml"/><Relationship Id="rId152" Type="http://schemas.openxmlformats.org/officeDocument/2006/relationships/customXml" Target="../ink/ink1077.xml"/><Relationship Id="rId173" Type="http://schemas.openxmlformats.org/officeDocument/2006/relationships/image" Target="../media/image7190.png"/><Relationship Id="rId19" Type="http://schemas.openxmlformats.org/officeDocument/2006/relationships/image" Target="../media/image6420.png"/><Relationship Id="rId14" Type="http://schemas.openxmlformats.org/officeDocument/2006/relationships/customXml" Target="../ink/ink1008.xml"/><Relationship Id="rId30" Type="http://schemas.openxmlformats.org/officeDocument/2006/relationships/customXml" Target="../ink/ink1016.xml"/><Relationship Id="rId35" Type="http://schemas.openxmlformats.org/officeDocument/2006/relationships/image" Target="../media/image6500.png"/><Relationship Id="rId56" Type="http://schemas.openxmlformats.org/officeDocument/2006/relationships/customXml" Target="../ink/ink1029.xml"/><Relationship Id="rId77" Type="http://schemas.openxmlformats.org/officeDocument/2006/relationships/image" Target="../media/image6710.png"/><Relationship Id="rId100" Type="http://schemas.openxmlformats.org/officeDocument/2006/relationships/customXml" Target="../ink/ink1051.xml"/><Relationship Id="rId105" Type="http://schemas.openxmlformats.org/officeDocument/2006/relationships/image" Target="../media/image6850.png"/><Relationship Id="rId126" Type="http://schemas.openxmlformats.org/officeDocument/2006/relationships/customXml" Target="../ink/ink1064.xml"/><Relationship Id="rId147" Type="http://schemas.openxmlformats.org/officeDocument/2006/relationships/image" Target="../media/image7060.png"/><Relationship Id="rId168" Type="http://schemas.openxmlformats.org/officeDocument/2006/relationships/customXml" Target="../ink/ink1085.xml"/><Relationship Id="rId8" Type="http://schemas.openxmlformats.org/officeDocument/2006/relationships/customXml" Target="../ink/ink1005.xml"/><Relationship Id="rId51" Type="http://schemas.openxmlformats.org/officeDocument/2006/relationships/image" Target="../media/image6580.png"/><Relationship Id="rId72" Type="http://schemas.openxmlformats.org/officeDocument/2006/relationships/customXml" Target="../ink/ink1037.xml"/><Relationship Id="rId93" Type="http://schemas.openxmlformats.org/officeDocument/2006/relationships/image" Target="../media/image6790.png"/><Relationship Id="rId98" Type="http://schemas.openxmlformats.org/officeDocument/2006/relationships/customXml" Target="../ink/ink1050.xml"/><Relationship Id="rId121" Type="http://schemas.openxmlformats.org/officeDocument/2006/relationships/image" Target="../media/image6930.png"/><Relationship Id="rId142" Type="http://schemas.openxmlformats.org/officeDocument/2006/relationships/customXml" Target="../ink/ink1072.xml"/><Relationship Id="rId163" Type="http://schemas.openxmlformats.org/officeDocument/2006/relationships/image" Target="../media/image7140.png"/><Relationship Id="rId3" Type="http://schemas.openxmlformats.org/officeDocument/2006/relationships/image" Target="../media/image264.png"/><Relationship Id="rId25" Type="http://schemas.openxmlformats.org/officeDocument/2006/relationships/image" Target="../media/image6450.png"/><Relationship Id="rId46" Type="http://schemas.openxmlformats.org/officeDocument/2006/relationships/customXml" Target="../ink/ink1024.xml"/><Relationship Id="rId67" Type="http://schemas.openxmlformats.org/officeDocument/2006/relationships/image" Target="../media/image6660.png"/><Relationship Id="rId116" Type="http://schemas.openxmlformats.org/officeDocument/2006/relationships/customXml" Target="../ink/ink1059.xml"/><Relationship Id="rId137" Type="http://schemas.openxmlformats.org/officeDocument/2006/relationships/image" Target="../media/image7010.png"/><Relationship Id="rId158" Type="http://schemas.openxmlformats.org/officeDocument/2006/relationships/customXml" Target="../ink/ink1080.xml"/><Relationship Id="rId20" Type="http://schemas.openxmlformats.org/officeDocument/2006/relationships/customXml" Target="../ink/ink1011.xml"/><Relationship Id="rId41" Type="http://schemas.openxmlformats.org/officeDocument/2006/relationships/image" Target="../media/image6530.png"/><Relationship Id="rId62" Type="http://schemas.openxmlformats.org/officeDocument/2006/relationships/customXml" Target="../ink/ink1032.xml"/><Relationship Id="rId83" Type="http://schemas.openxmlformats.org/officeDocument/2006/relationships/image" Target="../media/image6740.png"/><Relationship Id="rId88" Type="http://schemas.openxmlformats.org/officeDocument/2006/relationships/customXml" Target="../ink/ink1045.xml"/><Relationship Id="rId111" Type="http://schemas.openxmlformats.org/officeDocument/2006/relationships/image" Target="../media/image6880.png"/><Relationship Id="rId132" Type="http://schemas.openxmlformats.org/officeDocument/2006/relationships/customXml" Target="../ink/ink1067.xml"/><Relationship Id="rId153" Type="http://schemas.openxmlformats.org/officeDocument/2006/relationships/image" Target="../media/image7090.png"/><Relationship Id="rId174" Type="http://schemas.openxmlformats.org/officeDocument/2006/relationships/customXml" Target="../ink/ink1088.xml"/><Relationship Id="rId179" Type="http://schemas.openxmlformats.org/officeDocument/2006/relationships/image" Target="../media/image7220.png"/><Relationship Id="rId15" Type="http://schemas.openxmlformats.org/officeDocument/2006/relationships/image" Target="../media/image6400.png"/><Relationship Id="rId36" Type="http://schemas.openxmlformats.org/officeDocument/2006/relationships/customXml" Target="../ink/ink1019.xml"/><Relationship Id="rId57" Type="http://schemas.openxmlformats.org/officeDocument/2006/relationships/image" Target="../media/image6610.png"/><Relationship Id="rId106" Type="http://schemas.openxmlformats.org/officeDocument/2006/relationships/customXml" Target="../ink/ink1054.xml"/><Relationship Id="rId127" Type="http://schemas.openxmlformats.org/officeDocument/2006/relationships/image" Target="../media/image6960.png"/><Relationship Id="rId10" Type="http://schemas.openxmlformats.org/officeDocument/2006/relationships/customXml" Target="../ink/ink1006.xml"/><Relationship Id="rId31" Type="http://schemas.openxmlformats.org/officeDocument/2006/relationships/image" Target="../media/image6480.png"/><Relationship Id="rId52" Type="http://schemas.openxmlformats.org/officeDocument/2006/relationships/customXml" Target="../ink/ink1027.xml"/><Relationship Id="rId73" Type="http://schemas.openxmlformats.org/officeDocument/2006/relationships/image" Target="../media/image6690.png"/><Relationship Id="rId78" Type="http://schemas.openxmlformats.org/officeDocument/2006/relationships/customXml" Target="../ink/ink1040.xml"/><Relationship Id="rId94" Type="http://schemas.openxmlformats.org/officeDocument/2006/relationships/customXml" Target="../ink/ink1048.xml"/><Relationship Id="rId99" Type="http://schemas.openxmlformats.org/officeDocument/2006/relationships/image" Target="../media/image6820.png"/><Relationship Id="rId101" Type="http://schemas.openxmlformats.org/officeDocument/2006/relationships/image" Target="../media/image6830.png"/><Relationship Id="rId122" Type="http://schemas.openxmlformats.org/officeDocument/2006/relationships/customXml" Target="../ink/ink1062.xml"/><Relationship Id="rId143" Type="http://schemas.openxmlformats.org/officeDocument/2006/relationships/image" Target="../media/image7040.png"/><Relationship Id="rId148" Type="http://schemas.openxmlformats.org/officeDocument/2006/relationships/customXml" Target="../ink/ink1075.xml"/><Relationship Id="rId164" Type="http://schemas.openxmlformats.org/officeDocument/2006/relationships/customXml" Target="../ink/ink1083.xml"/><Relationship Id="rId169" Type="http://schemas.openxmlformats.org/officeDocument/2006/relationships/image" Target="../media/image7170.png"/><Relationship Id="rId4" Type="http://schemas.openxmlformats.org/officeDocument/2006/relationships/customXml" Target="../ink/ink1003.xml"/><Relationship Id="rId9" Type="http://schemas.openxmlformats.org/officeDocument/2006/relationships/image" Target="../media/image6370.png"/><Relationship Id="rId180" Type="http://schemas.openxmlformats.org/officeDocument/2006/relationships/customXml" Target="../ink/ink1091.xml"/><Relationship Id="rId26" Type="http://schemas.openxmlformats.org/officeDocument/2006/relationships/customXml" Target="../ink/ink1014.xml"/><Relationship Id="rId47" Type="http://schemas.openxmlformats.org/officeDocument/2006/relationships/image" Target="../media/image6560.png"/><Relationship Id="rId68" Type="http://schemas.openxmlformats.org/officeDocument/2006/relationships/customXml" Target="../ink/ink1035.xml"/><Relationship Id="rId89" Type="http://schemas.openxmlformats.org/officeDocument/2006/relationships/image" Target="../media/image6770.png"/><Relationship Id="rId112" Type="http://schemas.openxmlformats.org/officeDocument/2006/relationships/customXml" Target="../ink/ink1057.xml"/><Relationship Id="rId133" Type="http://schemas.openxmlformats.org/officeDocument/2006/relationships/image" Target="../media/image6990.png"/><Relationship Id="rId154" Type="http://schemas.openxmlformats.org/officeDocument/2006/relationships/customXml" Target="../ink/ink1078.xml"/><Relationship Id="rId175" Type="http://schemas.openxmlformats.org/officeDocument/2006/relationships/image" Target="../media/image7200.png"/><Relationship Id="rId16" Type="http://schemas.openxmlformats.org/officeDocument/2006/relationships/customXml" Target="../ink/ink1009.xml"/><Relationship Id="rId37" Type="http://schemas.openxmlformats.org/officeDocument/2006/relationships/image" Target="../media/image6510.png"/><Relationship Id="rId58" Type="http://schemas.openxmlformats.org/officeDocument/2006/relationships/customXml" Target="../ink/ink1030.xml"/><Relationship Id="rId79" Type="http://schemas.openxmlformats.org/officeDocument/2006/relationships/image" Target="../media/image6720.png"/><Relationship Id="rId102" Type="http://schemas.openxmlformats.org/officeDocument/2006/relationships/customXml" Target="../ink/ink1052.xml"/><Relationship Id="rId123" Type="http://schemas.openxmlformats.org/officeDocument/2006/relationships/image" Target="../media/image6940.png"/><Relationship Id="rId144" Type="http://schemas.openxmlformats.org/officeDocument/2006/relationships/customXml" Target="../ink/ink1073.xml"/><Relationship Id="rId90" Type="http://schemas.openxmlformats.org/officeDocument/2006/relationships/customXml" Target="../ink/ink1046.xml"/><Relationship Id="rId165" Type="http://schemas.openxmlformats.org/officeDocument/2006/relationships/image" Target="../media/image7150.png"/><Relationship Id="rId27" Type="http://schemas.openxmlformats.org/officeDocument/2006/relationships/image" Target="../media/image6460.png"/><Relationship Id="rId48" Type="http://schemas.openxmlformats.org/officeDocument/2006/relationships/customXml" Target="../ink/ink1025.xml"/><Relationship Id="rId69" Type="http://schemas.openxmlformats.org/officeDocument/2006/relationships/image" Target="../media/image6670.png"/><Relationship Id="rId113" Type="http://schemas.openxmlformats.org/officeDocument/2006/relationships/image" Target="../media/image6890.png"/><Relationship Id="rId134" Type="http://schemas.openxmlformats.org/officeDocument/2006/relationships/customXml" Target="../ink/ink1068.xml"/><Relationship Id="rId80" Type="http://schemas.openxmlformats.org/officeDocument/2006/relationships/customXml" Target="../ink/ink1041.xml"/><Relationship Id="rId155" Type="http://schemas.openxmlformats.org/officeDocument/2006/relationships/image" Target="../media/image7100.png"/><Relationship Id="rId176" Type="http://schemas.openxmlformats.org/officeDocument/2006/relationships/customXml" Target="../ink/ink1089.xml"/><Relationship Id="rId17" Type="http://schemas.openxmlformats.org/officeDocument/2006/relationships/image" Target="../media/image6410.png"/><Relationship Id="rId38" Type="http://schemas.openxmlformats.org/officeDocument/2006/relationships/customXml" Target="../ink/ink1020.xml"/><Relationship Id="rId59" Type="http://schemas.openxmlformats.org/officeDocument/2006/relationships/image" Target="../media/image6620.png"/><Relationship Id="rId103" Type="http://schemas.openxmlformats.org/officeDocument/2006/relationships/image" Target="../media/image6840.png"/><Relationship Id="rId124" Type="http://schemas.openxmlformats.org/officeDocument/2006/relationships/customXml" Target="../ink/ink1063.xml"/><Relationship Id="rId70" Type="http://schemas.openxmlformats.org/officeDocument/2006/relationships/customXml" Target="../ink/ink1036.xml"/><Relationship Id="rId91" Type="http://schemas.openxmlformats.org/officeDocument/2006/relationships/image" Target="../media/image6780.png"/><Relationship Id="rId145" Type="http://schemas.openxmlformats.org/officeDocument/2006/relationships/image" Target="../media/image7050.png"/><Relationship Id="rId166" Type="http://schemas.openxmlformats.org/officeDocument/2006/relationships/customXml" Target="../ink/ink1084.xml"/><Relationship Id="rId1" Type="http://schemas.openxmlformats.org/officeDocument/2006/relationships/slideLayout" Target="../slideLayouts/slideLayout2.xml"/><Relationship Id="rId28" Type="http://schemas.openxmlformats.org/officeDocument/2006/relationships/customXml" Target="../ink/ink1015.xml"/><Relationship Id="rId49" Type="http://schemas.openxmlformats.org/officeDocument/2006/relationships/image" Target="../media/image6570.png"/><Relationship Id="rId114" Type="http://schemas.openxmlformats.org/officeDocument/2006/relationships/customXml" Target="../ink/ink105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7240.png"/><Relationship Id="rId2" Type="http://schemas.openxmlformats.org/officeDocument/2006/relationships/customXml" Target="../ink/ink109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17" Type="http://schemas.openxmlformats.org/officeDocument/2006/relationships/customXml" Target="../ink/ink1151.xml"/><Relationship Id="rId21" Type="http://schemas.openxmlformats.org/officeDocument/2006/relationships/customXml" Target="../ink/ink1102.xml"/><Relationship Id="rId63" Type="http://schemas.openxmlformats.org/officeDocument/2006/relationships/customXml" Target="../ink/ink1124.xml"/><Relationship Id="rId159" Type="http://schemas.openxmlformats.org/officeDocument/2006/relationships/customXml" Target="../ink/ink1172.xml"/><Relationship Id="rId170" Type="http://schemas.openxmlformats.org/officeDocument/2006/relationships/image" Target="../media/image946.png"/><Relationship Id="rId226" Type="http://schemas.openxmlformats.org/officeDocument/2006/relationships/customXml" Target="../ink/ink1206.xml"/><Relationship Id="rId107" Type="http://schemas.openxmlformats.org/officeDocument/2006/relationships/customXml" Target="../ink/ink1146.xml"/><Relationship Id="rId11" Type="http://schemas.openxmlformats.org/officeDocument/2006/relationships/customXml" Target="../ink/ink1097.xml"/><Relationship Id="rId32" Type="http://schemas.openxmlformats.org/officeDocument/2006/relationships/image" Target="../media/image878.png"/><Relationship Id="rId53" Type="http://schemas.openxmlformats.org/officeDocument/2006/relationships/customXml" Target="../ink/ink1118.xml"/><Relationship Id="rId74" Type="http://schemas.openxmlformats.org/officeDocument/2006/relationships/image" Target="../media/image898.png"/><Relationship Id="rId128" Type="http://schemas.openxmlformats.org/officeDocument/2006/relationships/image" Target="../media/image925.png"/><Relationship Id="rId149" Type="http://schemas.openxmlformats.org/officeDocument/2006/relationships/customXml" Target="../ink/ink1167.xml"/><Relationship Id="rId5" Type="http://schemas.openxmlformats.org/officeDocument/2006/relationships/customXml" Target="../ink/ink1094.xml"/><Relationship Id="rId95" Type="http://schemas.openxmlformats.org/officeDocument/2006/relationships/customXml" Target="../ink/ink1140.xml"/><Relationship Id="rId160" Type="http://schemas.openxmlformats.org/officeDocument/2006/relationships/image" Target="../media/image941.png"/><Relationship Id="rId181" Type="http://schemas.openxmlformats.org/officeDocument/2006/relationships/customXml" Target="../ink/ink1183.xml"/><Relationship Id="rId216" Type="http://schemas.openxmlformats.org/officeDocument/2006/relationships/customXml" Target="../ink/ink1201.xml"/><Relationship Id="rId237" Type="http://schemas.openxmlformats.org/officeDocument/2006/relationships/image" Target="../media/image979.png"/><Relationship Id="rId258" Type="http://schemas.openxmlformats.org/officeDocument/2006/relationships/customXml" Target="../ink/ink1222.xml"/><Relationship Id="rId22" Type="http://schemas.openxmlformats.org/officeDocument/2006/relationships/image" Target="../media/image873.png"/><Relationship Id="rId43" Type="http://schemas.openxmlformats.org/officeDocument/2006/relationships/customXml" Target="../ink/ink1113.xml"/><Relationship Id="rId64" Type="http://schemas.openxmlformats.org/officeDocument/2006/relationships/image" Target="../media/image893.png"/><Relationship Id="rId118" Type="http://schemas.openxmlformats.org/officeDocument/2006/relationships/image" Target="../media/image920.png"/><Relationship Id="rId139" Type="http://schemas.openxmlformats.org/officeDocument/2006/relationships/customXml" Target="../ink/ink1162.xml"/><Relationship Id="rId85" Type="http://schemas.openxmlformats.org/officeDocument/2006/relationships/customXml" Target="../ink/ink1135.xml"/><Relationship Id="rId150" Type="http://schemas.openxmlformats.org/officeDocument/2006/relationships/image" Target="../media/image936.png"/><Relationship Id="rId171" Type="http://schemas.openxmlformats.org/officeDocument/2006/relationships/customXml" Target="../ink/ink1178.xml"/><Relationship Id="rId192" Type="http://schemas.openxmlformats.org/officeDocument/2006/relationships/customXml" Target="../ink/ink1189.xml"/><Relationship Id="rId206" Type="http://schemas.openxmlformats.org/officeDocument/2006/relationships/customXml" Target="../ink/ink1196.xml"/><Relationship Id="rId227" Type="http://schemas.openxmlformats.org/officeDocument/2006/relationships/image" Target="../media/image974.png"/><Relationship Id="rId248" Type="http://schemas.openxmlformats.org/officeDocument/2006/relationships/customXml" Target="../ink/ink1217.xml"/><Relationship Id="rId12" Type="http://schemas.openxmlformats.org/officeDocument/2006/relationships/image" Target="../media/image869.png"/><Relationship Id="rId33" Type="http://schemas.openxmlformats.org/officeDocument/2006/relationships/customXml" Target="../ink/ink1108.xml"/><Relationship Id="rId108" Type="http://schemas.openxmlformats.org/officeDocument/2006/relationships/image" Target="../media/image915.png"/><Relationship Id="rId129" Type="http://schemas.openxmlformats.org/officeDocument/2006/relationships/customXml" Target="../ink/ink1157.xml"/><Relationship Id="rId54" Type="http://schemas.openxmlformats.org/officeDocument/2006/relationships/image" Target="../media/image889.png"/><Relationship Id="rId75" Type="http://schemas.openxmlformats.org/officeDocument/2006/relationships/customXml" Target="../ink/ink1130.xml"/><Relationship Id="rId96" Type="http://schemas.openxmlformats.org/officeDocument/2006/relationships/image" Target="../media/image909.png"/><Relationship Id="rId140" Type="http://schemas.openxmlformats.org/officeDocument/2006/relationships/image" Target="../media/image931.png"/><Relationship Id="rId161" Type="http://schemas.openxmlformats.org/officeDocument/2006/relationships/customXml" Target="../ink/ink1173.xml"/><Relationship Id="rId182" Type="http://schemas.openxmlformats.org/officeDocument/2006/relationships/image" Target="../media/image952.png"/><Relationship Id="rId217" Type="http://schemas.openxmlformats.org/officeDocument/2006/relationships/image" Target="../media/image969.png"/><Relationship Id="rId6" Type="http://schemas.openxmlformats.org/officeDocument/2006/relationships/image" Target="../media/image866.png"/><Relationship Id="rId238" Type="http://schemas.openxmlformats.org/officeDocument/2006/relationships/customXml" Target="../ink/ink1212.xml"/><Relationship Id="rId259" Type="http://schemas.openxmlformats.org/officeDocument/2006/relationships/image" Target="../media/image990.png"/><Relationship Id="rId23" Type="http://schemas.openxmlformats.org/officeDocument/2006/relationships/customXml" Target="../ink/ink1103.xml"/><Relationship Id="rId119" Type="http://schemas.openxmlformats.org/officeDocument/2006/relationships/customXml" Target="../ink/ink1152.xml"/><Relationship Id="rId44" Type="http://schemas.openxmlformats.org/officeDocument/2006/relationships/image" Target="../media/image884.png"/><Relationship Id="rId65" Type="http://schemas.openxmlformats.org/officeDocument/2006/relationships/customXml" Target="../ink/ink1125.xml"/><Relationship Id="rId86" Type="http://schemas.openxmlformats.org/officeDocument/2006/relationships/image" Target="../media/image904.png"/><Relationship Id="rId130" Type="http://schemas.openxmlformats.org/officeDocument/2006/relationships/image" Target="../media/image926.png"/><Relationship Id="rId151" Type="http://schemas.openxmlformats.org/officeDocument/2006/relationships/customXml" Target="../ink/ink1168.xml"/><Relationship Id="rId172" Type="http://schemas.openxmlformats.org/officeDocument/2006/relationships/image" Target="../media/image947.png"/><Relationship Id="rId193" Type="http://schemas.openxmlformats.org/officeDocument/2006/relationships/image" Target="../media/image957.png"/><Relationship Id="rId207" Type="http://schemas.openxmlformats.org/officeDocument/2006/relationships/image" Target="../media/image964.png"/><Relationship Id="rId228" Type="http://schemas.openxmlformats.org/officeDocument/2006/relationships/customXml" Target="../ink/ink1207.xml"/><Relationship Id="rId249" Type="http://schemas.openxmlformats.org/officeDocument/2006/relationships/image" Target="../media/image985.png"/><Relationship Id="rId13" Type="http://schemas.openxmlformats.org/officeDocument/2006/relationships/customXml" Target="../ink/ink1098.xml"/><Relationship Id="rId109" Type="http://schemas.openxmlformats.org/officeDocument/2006/relationships/customXml" Target="../ink/ink1147.xml"/><Relationship Id="rId260" Type="http://schemas.openxmlformats.org/officeDocument/2006/relationships/customXml" Target="../ink/ink1223.xml"/><Relationship Id="rId34" Type="http://schemas.openxmlformats.org/officeDocument/2006/relationships/image" Target="../media/image879.png"/><Relationship Id="rId55" Type="http://schemas.openxmlformats.org/officeDocument/2006/relationships/customXml" Target="../ink/ink1119.xml"/><Relationship Id="rId76" Type="http://schemas.openxmlformats.org/officeDocument/2006/relationships/image" Target="../media/image899.png"/><Relationship Id="rId97" Type="http://schemas.openxmlformats.org/officeDocument/2006/relationships/customXml" Target="../ink/ink1141.xml"/><Relationship Id="rId120" Type="http://schemas.openxmlformats.org/officeDocument/2006/relationships/image" Target="../media/image921.png"/><Relationship Id="rId141" Type="http://schemas.openxmlformats.org/officeDocument/2006/relationships/customXml" Target="../ink/ink1163.xml"/><Relationship Id="rId7" Type="http://schemas.openxmlformats.org/officeDocument/2006/relationships/customXml" Target="../ink/ink1095.xml"/><Relationship Id="rId162" Type="http://schemas.openxmlformats.org/officeDocument/2006/relationships/image" Target="../media/image942.png"/><Relationship Id="rId183" Type="http://schemas.openxmlformats.org/officeDocument/2006/relationships/customXml" Target="../ink/ink1184.xml"/><Relationship Id="rId218" Type="http://schemas.openxmlformats.org/officeDocument/2006/relationships/customXml" Target="../ink/ink1202.xml"/><Relationship Id="rId239" Type="http://schemas.openxmlformats.org/officeDocument/2006/relationships/image" Target="../media/image980.png"/><Relationship Id="rId250" Type="http://schemas.openxmlformats.org/officeDocument/2006/relationships/customXml" Target="../ink/ink1218.xml"/><Relationship Id="rId24" Type="http://schemas.openxmlformats.org/officeDocument/2006/relationships/image" Target="../media/image874.png"/><Relationship Id="rId45" Type="http://schemas.openxmlformats.org/officeDocument/2006/relationships/customXml" Target="../ink/ink1114.xml"/><Relationship Id="rId66" Type="http://schemas.openxmlformats.org/officeDocument/2006/relationships/image" Target="../media/image894.png"/><Relationship Id="rId87" Type="http://schemas.openxmlformats.org/officeDocument/2006/relationships/customXml" Target="../ink/ink1136.xml"/><Relationship Id="rId110" Type="http://schemas.openxmlformats.org/officeDocument/2006/relationships/image" Target="../media/image916.png"/><Relationship Id="rId131" Type="http://schemas.openxmlformats.org/officeDocument/2006/relationships/customXml" Target="../ink/ink1158.xml"/><Relationship Id="rId152" Type="http://schemas.openxmlformats.org/officeDocument/2006/relationships/image" Target="../media/image937.png"/><Relationship Id="rId173" Type="http://schemas.openxmlformats.org/officeDocument/2006/relationships/customXml" Target="../ink/ink1179.xml"/><Relationship Id="rId194" Type="http://schemas.openxmlformats.org/officeDocument/2006/relationships/customXml" Target="../ink/ink1190.xml"/><Relationship Id="rId208" Type="http://schemas.openxmlformats.org/officeDocument/2006/relationships/customXml" Target="../ink/ink1197.xml"/><Relationship Id="rId229" Type="http://schemas.openxmlformats.org/officeDocument/2006/relationships/image" Target="../media/image975.png"/><Relationship Id="rId240" Type="http://schemas.openxmlformats.org/officeDocument/2006/relationships/customXml" Target="../ink/ink1213.xml"/><Relationship Id="rId261" Type="http://schemas.openxmlformats.org/officeDocument/2006/relationships/image" Target="../media/image991.png"/><Relationship Id="rId14" Type="http://schemas.openxmlformats.org/officeDocument/2006/relationships/image" Target="../media/image870.png"/><Relationship Id="rId35" Type="http://schemas.openxmlformats.org/officeDocument/2006/relationships/customXml" Target="../ink/ink1109.xml"/><Relationship Id="rId56" Type="http://schemas.openxmlformats.org/officeDocument/2006/relationships/image" Target="../media/image890.png"/><Relationship Id="rId77" Type="http://schemas.openxmlformats.org/officeDocument/2006/relationships/customXml" Target="../ink/ink1131.xml"/><Relationship Id="rId100" Type="http://schemas.openxmlformats.org/officeDocument/2006/relationships/image" Target="../media/image911.png"/><Relationship Id="rId8" Type="http://schemas.openxmlformats.org/officeDocument/2006/relationships/image" Target="../media/image867.png"/><Relationship Id="rId98" Type="http://schemas.openxmlformats.org/officeDocument/2006/relationships/image" Target="../media/image910.png"/><Relationship Id="rId121" Type="http://schemas.openxmlformats.org/officeDocument/2006/relationships/customXml" Target="../ink/ink1153.xml"/><Relationship Id="rId142" Type="http://schemas.openxmlformats.org/officeDocument/2006/relationships/image" Target="../media/image932.png"/><Relationship Id="rId163" Type="http://schemas.openxmlformats.org/officeDocument/2006/relationships/customXml" Target="../ink/ink1174.xml"/><Relationship Id="rId184" Type="http://schemas.openxmlformats.org/officeDocument/2006/relationships/image" Target="../media/image953.png"/><Relationship Id="rId219" Type="http://schemas.openxmlformats.org/officeDocument/2006/relationships/image" Target="../media/image970.png"/><Relationship Id="rId230" Type="http://schemas.openxmlformats.org/officeDocument/2006/relationships/customXml" Target="../ink/ink1208.xml"/><Relationship Id="rId251" Type="http://schemas.openxmlformats.org/officeDocument/2006/relationships/image" Target="../media/image986.png"/><Relationship Id="rId25" Type="http://schemas.openxmlformats.org/officeDocument/2006/relationships/customXml" Target="../ink/ink1104.xml"/><Relationship Id="rId46" Type="http://schemas.openxmlformats.org/officeDocument/2006/relationships/image" Target="../media/image885.png"/><Relationship Id="rId67" Type="http://schemas.openxmlformats.org/officeDocument/2006/relationships/customXml" Target="../ink/ink1126.xml"/><Relationship Id="rId88" Type="http://schemas.openxmlformats.org/officeDocument/2006/relationships/image" Target="../media/image905.png"/><Relationship Id="rId111" Type="http://schemas.openxmlformats.org/officeDocument/2006/relationships/customXml" Target="../ink/ink1148.xml"/><Relationship Id="rId132" Type="http://schemas.openxmlformats.org/officeDocument/2006/relationships/image" Target="../media/image927.png"/><Relationship Id="rId153" Type="http://schemas.openxmlformats.org/officeDocument/2006/relationships/customXml" Target="../ink/ink1169.xml"/><Relationship Id="rId174" Type="http://schemas.openxmlformats.org/officeDocument/2006/relationships/image" Target="../media/image948.png"/><Relationship Id="rId195" Type="http://schemas.openxmlformats.org/officeDocument/2006/relationships/image" Target="../media/image958.png"/><Relationship Id="rId209" Type="http://schemas.openxmlformats.org/officeDocument/2006/relationships/image" Target="../media/image965.png"/><Relationship Id="rId220" Type="http://schemas.openxmlformats.org/officeDocument/2006/relationships/customXml" Target="../ink/ink1203.xml"/><Relationship Id="rId241" Type="http://schemas.openxmlformats.org/officeDocument/2006/relationships/image" Target="../media/image981.png"/><Relationship Id="rId15" Type="http://schemas.openxmlformats.org/officeDocument/2006/relationships/customXml" Target="../ink/ink1099.xml"/><Relationship Id="rId36" Type="http://schemas.openxmlformats.org/officeDocument/2006/relationships/image" Target="../media/image880.png"/><Relationship Id="rId57" Type="http://schemas.openxmlformats.org/officeDocument/2006/relationships/customXml" Target="../ink/ink1120.xml"/><Relationship Id="rId262" Type="http://schemas.openxmlformats.org/officeDocument/2006/relationships/customXml" Target="../ink/ink1224.xml"/><Relationship Id="rId78" Type="http://schemas.openxmlformats.org/officeDocument/2006/relationships/image" Target="../media/image900.png"/><Relationship Id="rId99" Type="http://schemas.openxmlformats.org/officeDocument/2006/relationships/customXml" Target="../ink/ink1142.xml"/><Relationship Id="rId101" Type="http://schemas.openxmlformats.org/officeDocument/2006/relationships/customXml" Target="../ink/ink1143.xml"/><Relationship Id="rId122" Type="http://schemas.openxmlformats.org/officeDocument/2006/relationships/image" Target="../media/image922.png"/><Relationship Id="rId143" Type="http://schemas.openxmlformats.org/officeDocument/2006/relationships/customXml" Target="../ink/ink1164.xml"/><Relationship Id="rId164" Type="http://schemas.openxmlformats.org/officeDocument/2006/relationships/image" Target="../media/image943.png"/><Relationship Id="rId185" Type="http://schemas.openxmlformats.org/officeDocument/2006/relationships/customXml" Target="../ink/ink1185.xml"/><Relationship Id="rId9" Type="http://schemas.openxmlformats.org/officeDocument/2006/relationships/customXml" Target="../ink/ink1096.xml"/><Relationship Id="rId210" Type="http://schemas.openxmlformats.org/officeDocument/2006/relationships/customXml" Target="../ink/ink1198.xml"/><Relationship Id="rId26" Type="http://schemas.openxmlformats.org/officeDocument/2006/relationships/image" Target="../media/image875.png"/><Relationship Id="rId231" Type="http://schemas.openxmlformats.org/officeDocument/2006/relationships/image" Target="../media/image976.png"/><Relationship Id="rId252" Type="http://schemas.openxmlformats.org/officeDocument/2006/relationships/customXml" Target="../ink/ink1219.xml"/><Relationship Id="rId47" Type="http://schemas.openxmlformats.org/officeDocument/2006/relationships/customXml" Target="../ink/ink1115.xml"/><Relationship Id="rId68" Type="http://schemas.openxmlformats.org/officeDocument/2006/relationships/image" Target="../media/image895.png"/><Relationship Id="rId89" Type="http://schemas.openxmlformats.org/officeDocument/2006/relationships/customXml" Target="../ink/ink1137.xml"/><Relationship Id="rId112" Type="http://schemas.openxmlformats.org/officeDocument/2006/relationships/image" Target="../media/image917.png"/><Relationship Id="rId133" Type="http://schemas.openxmlformats.org/officeDocument/2006/relationships/customXml" Target="../ink/ink1159.xml"/><Relationship Id="rId154" Type="http://schemas.openxmlformats.org/officeDocument/2006/relationships/image" Target="../media/image938.png"/><Relationship Id="rId175" Type="http://schemas.openxmlformats.org/officeDocument/2006/relationships/customXml" Target="../ink/ink1180.xml"/><Relationship Id="rId196" Type="http://schemas.openxmlformats.org/officeDocument/2006/relationships/customXml" Target="../ink/ink1191.xml"/><Relationship Id="rId200" Type="http://schemas.openxmlformats.org/officeDocument/2006/relationships/customXml" Target="../ink/ink1193.xml"/><Relationship Id="rId16" Type="http://schemas.openxmlformats.org/officeDocument/2006/relationships/image" Target="../media/image871.png"/><Relationship Id="rId221" Type="http://schemas.openxmlformats.org/officeDocument/2006/relationships/image" Target="../media/image971.png"/><Relationship Id="rId242" Type="http://schemas.openxmlformats.org/officeDocument/2006/relationships/customXml" Target="../ink/ink1214.xml"/><Relationship Id="rId263" Type="http://schemas.openxmlformats.org/officeDocument/2006/relationships/image" Target="../media/image992.png"/><Relationship Id="rId37" Type="http://schemas.openxmlformats.org/officeDocument/2006/relationships/customXml" Target="../ink/ink1110.xml"/><Relationship Id="rId58" Type="http://schemas.openxmlformats.org/officeDocument/2006/relationships/image" Target="../media/image891.png"/><Relationship Id="rId79" Type="http://schemas.openxmlformats.org/officeDocument/2006/relationships/customXml" Target="../ink/ink1132.xml"/><Relationship Id="rId102" Type="http://schemas.openxmlformats.org/officeDocument/2006/relationships/image" Target="../media/image912.png"/><Relationship Id="rId123" Type="http://schemas.openxmlformats.org/officeDocument/2006/relationships/customXml" Target="../ink/ink1154.xml"/><Relationship Id="rId144" Type="http://schemas.openxmlformats.org/officeDocument/2006/relationships/image" Target="../media/image933.png"/><Relationship Id="rId90" Type="http://schemas.openxmlformats.org/officeDocument/2006/relationships/image" Target="../media/image906.png"/><Relationship Id="rId165" Type="http://schemas.openxmlformats.org/officeDocument/2006/relationships/customXml" Target="../ink/ink1175.xml"/><Relationship Id="rId186" Type="http://schemas.openxmlformats.org/officeDocument/2006/relationships/image" Target="../media/image954.png"/><Relationship Id="rId211" Type="http://schemas.openxmlformats.org/officeDocument/2006/relationships/image" Target="../media/image966.png"/><Relationship Id="rId232" Type="http://schemas.openxmlformats.org/officeDocument/2006/relationships/customXml" Target="../ink/ink1209.xml"/><Relationship Id="rId253" Type="http://schemas.openxmlformats.org/officeDocument/2006/relationships/image" Target="../media/image987.png"/><Relationship Id="rId27" Type="http://schemas.openxmlformats.org/officeDocument/2006/relationships/customXml" Target="../ink/ink1105.xml"/><Relationship Id="rId48" Type="http://schemas.openxmlformats.org/officeDocument/2006/relationships/image" Target="../media/image886.png"/><Relationship Id="rId69" Type="http://schemas.openxmlformats.org/officeDocument/2006/relationships/customXml" Target="../ink/ink1127.xml"/><Relationship Id="rId113" Type="http://schemas.openxmlformats.org/officeDocument/2006/relationships/customXml" Target="../ink/ink1149.xml"/><Relationship Id="rId134" Type="http://schemas.openxmlformats.org/officeDocument/2006/relationships/image" Target="../media/image928.png"/><Relationship Id="rId80" Type="http://schemas.openxmlformats.org/officeDocument/2006/relationships/image" Target="../media/image901.png"/><Relationship Id="rId155" Type="http://schemas.openxmlformats.org/officeDocument/2006/relationships/customXml" Target="../ink/ink1170.xml"/><Relationship Id="rId176" Type="http://schemas.openxmlformats.org/officeDocument/2006/relationships/image" Target="../media/image949.png"/><Relationship Id="rId197" Type="http://schemas.openxmlformats.org/officeDocument/2006/relationships/image" Target="../media/image959.png"/><Relationship Id="rId201" Type="http://schemas.openxmlformats.org/officeDocument/2006/relationships/image" Target="../media/image961.png"/><Relationship Id="rId222" Type="http://schemas.openxmlformats.org/officeDocument/2006/relationships/customXml" Target="../ink/ink1204.xml"/><Relationship Id="rId243" Type="http://schemas.openxmlformats.org/officeDocument/2006/relationships/image" Target="../media/image982.png"/><Relationship Id="rId264" Type="http://schemas.openxmlformats.org/officeDocument/2006/relationships/customXml" Target="../ink/ink1225.xml"/><Relationship Id="rId17" Type="http://schemas.openxmlformats.org/officeDocument/2006/relationships/customXml" Target="../ink/ink1100.xml"/><Relationship Id="rId38" Type="http://schemas.openxmlformats.org/officeDocument/2006/relationships/image" Target="../media/image881.png"/><Relationship Id="rId59" Type="http://schemas.openxmlformats.org/officeDocument/2006/relationships/customXml" Target="../ink/ink1121.xml"/><Relationship Id="rId103" Type="http://schemas.openxmlformats.org/officeDocument/2006/relationships/customXml" Target="../ink/ink1144.xml"/><Relationship Id="rId124" Type="http://schemas.openxmlformats.org/officeDocument/2006/relationships/image" Target="../media/image923.png"/><Relationship Id="rId70" Type="http://schemas.openxmlformats.org/officeDocument/2006/relationships/image" Target="../media/image896.png"/><Relationship Id="rId91" Type="http://schemas.openxmlformats.org/officeDocument/2006/relationships/customXml" Target="../ink/ink1138.xml"/><Relationship Id="rId145" Type="http://schemas.openxmlformats.org/officeDocument/2006/relationships/customXml" Target="../ink/ink1165.xml"/><Relationship Id="rId166" Type="http://schemas.openxmlformats.org/officeDocument/2006/relationships/image" Target="../media/image944.png"/><Relationship Id="rId187" Type="http://schemas.openxmlformats.org/officeDocument/2006/relationships/customXml" Target="../ink/ink1186.xml"/><Relationship Id="rId1" Type="http://schemas.openxmlformats.org/officeDocument/2006/relationships/slideLayout" Target="../slideLayouts/slideLayout2.xml"/><Relationship Id="rId212" Type="http://schemas.openxmlformats.org/officeDocument/2006/relationships/customXml" Target="../ink/ink1199.xml"/><Relationship Id="rId233" Type="http://schemas.openxmlformats.org/officeDocument/2006/relationships/image" Target="../media/image977.png"/><Relationship Id="rId254" Type="http://schemas.openxmlformats.org/officeDocument/2006/relationships/customXml" Target="../ink/ink1220.xml"/><Relationship Id="rId28" Type="http://schemas.openxmlformats.org/officeDocument/2006/relationships/image" Target="../media/image876.png"/><Relationship Id="rId49" Type="http://schemas.openxmlformats.org/officeDocument/2006/relationships/customXml" Target="../ink/ink1116.xml"/><Relationship Id="rId114" Type="http://schemas.openxmlformats.org/officeDocument/2006/relationships/image" Target="../media/image918.png"/><Relationship Id="rId60" Type="http://schemas.openxmlformats.org/officeDocument/2006/relationships/image" Target="../media/image892.png"/><Relationship Id="rId81" Type="http://schemas.openxmlformats.org/officeDocument/2006/relationships/customXml" Target="../ink/ink1133.xml"/><Relationship Id="rId135" Type="http://schemas.openxmlformats.org/officeDocument/2006/relationships/customXml" Target="../ink/ink1160.xml"/><Relationship Id="rId156" Type="http://schemas.openxmlformats.org/officeDocument/2006/relationships/image" Target="../media/image939.png"/><Relationship Id="rId177" Type="http://schemas.openxmlformats.org/officeDocument/2006/relationships/customXml" Target="../ink/ink1181.xml"/><Relationship Id="rId198" Type="http://schemas.openxmlformats.org/officeDocument/2006/relationships/customXml" Target="../ink/ink1192.xml"/><Relationship Id="rId202" Type="http://schemas.openxmlformats.org/officeDocument/2006/relationships/customXml" Target="../ink/ink1194.xml"/><Relationship Id="rId223" Type="http://schemas.openxmlformats.org/officeDocument/2006/relationships/image" Target="../media/image972.png"/><Relationship Id="rId244" Type="http://schemas.openxmlformats.org/officeDocument/2006/relationships/customXml" Target="../ink/ink1215.xml"/><Relationship Id="rId18" Type="http://schemas.openxmlformats.org/officeDocument/2006/relationships/image" Target="../media/image659.png"/><Relationship Id="rId39" Type="http://schemas.openxmlformats.org/officeDocument/2006/relationships/customXml" Target="../ink/ink1111.xml"/><Relationship Id="rId265" Type="http://schemas.openxmlformats.org/officeDocument/2006/relationships/image" Target="../media/image993.png"/><Relationship Id="rId50" Type="http://schemas.openxmlformats.org/officeDocument/2006/relationships/image" Target="../media/image887.png"/><Relationship Id="rId104" Type="http://schemas.openxmlformats.org/officeDocument/2006/relationships/image" Target="../media/image913.png"/><Relationship Id="rId125" Type="http://schemas.openxmlformats.org/officeDocument/2006/relationships/customXml" Target="../ink/ink1155.xml"/><Relationship Id="rId146" Type="http://schemas.openxmlformats.org/officeDocument/2006/relationships/image" Target="../media/image934.png"/><Relationship Id="rId167" Type="http://schemas.openxmlformats.org/officeDocument/2006/relationships/customXml" Target="../ink/ink1176.xml"/><Relationship Id="rId188" Type="http://schemas.openxmlformats.org/officeDocument/2006/relationships/image" Target="../media/image955.png"/><Relationship Id="rId71" Type="http://schemas.openxmlformats.org/officeDocument/2006/relationships/customXml" Target="../ink/ink1128.xml"/><Relationship Id="rId92" Type="http://schemas.openxmlformats.org/officeDocument/2006/relationships/image" Target="../media/image907.png"/><Relationship Id="rId213" Type="http://schemas.openxmlformats.org/officeDocument/2006/relationships/image" Target="../media/image967.png"/><Relationship Id="rId234" Type="http://schemas.openxmlformats.org/officeDocument/2006/relationships/customXml" Target="../ink/ink1210.xml"/><Relationship Id="rId2" Type="http://schemas.openxmlformats.org/officeDocument/2006/relationships/notesSlide" Target="../notesSlides/notesSlide18.xml"/><Relationship Id="rId29" Type="http://schemas.openxmlformats.org/officeDocument/2006/relationships/customXml" Target="../ink/ink1106.xml"/><Relationship Id="rId255" Type="http://schemas.openxmlformats.org/officeDocument/2006/relationships/image" Target="../media/image988.png"/><Relationship Id="rId40" Type="http://schemas.openxmlformats.org/officeDocument/2006/relationships/image" Target="../media/image882.png"/><Relationship Id="rId115" Type="http://schemas.openxmlformats.org/officeDocument/2006/relationships/customXml" Target="../ink/ink1150.xml"/><Relationship Id="rId136" Type="http://schemas.openxmlformats.org/officeDocument/2006/relationships/image" Target="../media/image929.png"/><Relationship Id="rId157" Type="http://schemas.openxmlformats.org/officeDocument/2006/relationships/customXml" Target="../ink/ink1171.xml"/><Relationship Id="rId178" Type="http://schemas.openxmlformats.org/officeDocument/2006/relationships/image" Target="../media/image950.png"/><Relationship Id="rId61" Type="http://schemas.openxmlformats.org/officeDocument/2006/relationships/customXml" Target="../ink/ink1122.xml"/><Relationship Id="rId82" Type="http://schemas.openxmlformats.org/officeDocument/2006/relationships/image" Target="../media/image902.png"/><Relationship Id="rId199" Type="http://schemas.openxmlformats.org/officeDocument/2006/relationships/image" Target="../media/image960.png"/><Relationship Id="rId203" Type="http://schemas.openxmlformats.org/officeDocument/2006/relationships/image" Target="../media/image962.png"/><Relationship Id="rId19" Type="http://schemas.openxmlformats.org/officeDocument/2006/relationships/customXml" Target="../ink/ink1101.xml"/><Relationship Id="rId224" Type="http://schemas.openxmlformats.org/officeDocument/2006/relationships/customXml" Target="../ink/ink1205.xml"/><Relationship Id="rId245" Type="http://schemas.openxmlformats.org/officeDocument/2006/relationships/image" Target="../media/image983.png"/><Relationship Id="rId30" Type="http://schemas.openxmlformats.org/officeDocument/2006/relationships/image" Target="../media/image877.png"/><Relationship Id="rId105" Type="http://schemas.openxmlformats.org/officeDocument/2006/relationships/customXml" Target="../ink/ink1145.xml"/><Relationship Id="rId126" Type="http://schemas.openxmlformats.org/officeDocument/2006/relationships/image" Target="../media/image924.png"/><Relationship Id="rId147" Type="http://schemas.openxmlformats.org/officeDocument/2006/relationships/customXml" Target="../ink/ink1166.xml"/><Relationship Id="rId168" Type="http://schemas.openxmlformats.org/officeDocument/2006/relationships/image" Target="../media/image945.png"/><Relationship Id="rId51" Type="http://schemas.openxmlformats.org/officeDocument/2006/relationships/customXml" Target="../ink/ink1117.xml"/><Relationship Id="rId72" Type="http://schemas.openxmlformats.org/officeDocument/2006/relationships/image" Target="../media/image897.png"/><Relationship Id="rId93" Type="http://schemas.openxmlformats.org/officeDocument/2006/relationships/customXml" Target="../ink/ink1139.xml"/><Relationship Id="rId189" Type="http://schemas.openxmlformats.org/officeDocument/2006/relationships/customXml" Target="../ink/ink1187.xml"/><Relationship Id="rId3" Type="http://schemas.openxmlformats.org/officeDocument/2006/relationships/customXml" Target="../ink/ink1093.xml"/><Relationship Id="rId214" Type="http://schemas.openxmlformats.org/officeDocument/2006/relationships/customXml" Target="../ink/ink1200.xml"/><Relationship Id="rId235" Type="http://schemas.openxmlformats.org/officeDocument/2006/relationships/image" Target="../media/image978.png"/><Relationship Id="rId256" Type="http://schemas.openxmlformats.org/officeDocument/2006/relationships/customXml" Target="../ink/ink1221.xml"/><Relationship Id="rId116" Type="http://schemas.openxmlformats.org/officeDocument/2006/relationships/image" Target="../media/image919.png"/><Relationship Id="rId137" Type="http://schemas.openxmlformats.org/officeDocument/2006/relationships/customXml" Target="../ink/ink1161.xml"/><Relationship Id="rId158" Type="http://schemas.openxmlformats.org/officeDocument/2006/relationships/image" Target="../media/image940.png"/><Relationship Id="rId20" Type="http://schemas.openxmlformats.org/officeDocument/2006/relationships/image" Target="../media/image872.png"/><Relationship Id="rId41" Type="http://schemas.openxmlformats.org/officeDocument/2006/relationships/customXml" Target="../ink/ink1112.xml"/><Relationship Id="rId62" Type="http://schemas.openxmlformats.org/officeDocument/2006/relationships/customXml" Target="../ink/ink1123.xml"/><Relationship Id="rId83" Type="http://schemas.openxmlformats.org/officeDocument/2006/relationships/customXml" Target="../ink/ink1134.xml"/><Relationship Id="rId179" Type="http://schemas.openxmlformats.org/officeDocument/2006/relationships/customXml" Target="../ink/ink1182.xml"/><Relationship Id="rId190" Type="http://schemas.openxmlformats.org/officeDocument/2006/relationships/customXml" Target="../ink/ink1188.xml"/><Relationship Id="rId204" Type="http://schemas.openxmlformats.org/officeDocument/2006/relationships/customXml" Target="../ink/ink1195.xml"/><Relationship Id="rId225" Type="http://schemas.openxmlformats.org/officeDocument/2006/relationships/image" Target="../media/image973.png"/><Relationship Id="rId246" Type="http://schemas.openxmlformats.org/officeDocument/2006/relationships/customXml" Target="../ink/ink1216.xml"/><Relationship Id="rId106" Type="http://schemas.openxmlformats.org/officeDocument/2006/relationships/image" Target="../media/image914.png"/><Relationship Id="rId127" Type="http://schemas.openxmlformats.org/officeDocument/2006/relationships/customXml" Target="../ink/ink1156.xml"/><Relationship Id="rId10" Type="http://schemas.openxmlformats.org/officeDocument/2006/relationships/image" Target="../media/image868.png"/><Relationship Id="rId31" Type="http://schemas.openxmlformats.org/officeDocument/2006/relationships/customXml" Target="../ink/ink1107.xml"/><Relationship Id="rId52" Type="http://schemas.openxmlformats.org/officeDocument/2006/relationships/image" Target="../media/image888.png"/><Relationship Id="rId73" Type="http://schemas.openxmlformats.org/officeDocument/2006/relationships/customXml" Target="../ink/ink1129.xml"/><Relationship Id="rId94" Type="http://schemas.openxmlformats.org/officeDocument/2006/relationships/image" Target="../media/image908.png"/><Relationship Id="rId148" Type="http://schemas.openxmlformats.org/officeDocument/2006/relationships/image" Target="../media/image935.png"/><Relationship Id="rId169" Type="http://schemas.openxmlformats.org/officeDocument/2006/relationships/customXml" Target="../ink/ink1177.xml"/><Relationship Id="rId4" Type="http://schemas.openxmlformats.org/officeDocument/2006/relationships/image" Target="../media/image865.png"/><Relationship Id="rId180" Type="http://schemas.openxmlformats.org/officeDocument/2006/relationships/image" Target="../media/image951.png"/><Relationship Id="rId215" Type="http://schemas.openxmlformats.org/officeDocument/2006/relationships/image" Target="../media/image968.png"/><Relationship Id="rId236" Type="http://schemas.openxmlformats.org/officeDocument/2006/relationships/customXml" Target="../ink/ink1211.xml"/><Relationship Id="rId257" Type="http://schemas.openxmlformats.org/officeDocument/2006/relationships/image" Target="../media/image989.png"/><Relationship Id="rId42" Type="http://schemas.openxmlformats.org/officeDocument/2006/relationships/image" Target="../media/image883.png"/><Relationship Id="rId84" Type="http://schemas.openxmlformats.org/officeDocument/2006/relationships/image" Target="../media/image903.png"/><Relationship Id="rId138" Type="http://schemas.openxmlformats.org/officeDocument/2006/relationships/image" Target="../media/image930.png"/><Relationship Id="rId191" Type="http://schemas.openxmlformats.org/officeDocument/2006/relationships/image" Target="../media/image956.png"/><Relationship Id="rId205" Type="http://schemas.openxmlformats.org/officeDocument/2006/relationships/image" Target="../media/image963.png"/><Relationship Id="rId247" Type="http://schemas.openxmlformats.org/officeDocument/2006/relationships/image" Target="../media/image984.png"/></Relationships>
</file>

<file path=ppt/slides/_rels/slide22.xml.rels><?xml version="1.0" encoding="UTF-8" standalone="yes"?>
<Relationships xmlns="http://schemas.openxmlformats.org/package/2006/relationships"><Relationship Id="rId13" Type="http://schemas.openxmlformats.org/officeDocument/2006/relationships/image" Target="../media/image7340.png"/><Relationship Id="rId18" Type="http://schemas.openxmlformats.org/officeDocument/2006/relationships/customXml" Target="../ink/ink1233.xml"/><Relationship Id="rId26" Type="http://schemas.openxmlformats.org/officeDocument/2006/relationships/customXml" Target="../ink/ink1237.xml"/><Relationship Id="rId39" Type="http://schemas.openxmlformats.org/officeDocument/2006/relationships/image" Target="../media/image7470.png"/><Relationship Id="rId21" Type="http://schemas.openxmlformats.org/officeDocument/2006/relationships/image" Target="../media/image7380.png"/><Relationship Id="rId34" Type="http://schemas.openxmlformats.org/officeDocument/2006/relationships/customXml" Target="../ink/ink1241.xml"/><Relationship Id="rId42" Type="http://schemas.openxmlformats.org/officeDocument/2006/relationships/customXml" Target="../ink/ink1245.xml"/><Relationship Id="rId47" Type="http://schemas.openxmlformats.org/officeDocument/2006/relationships/image" Target="../media/image7510.png"/><Relationship Id="rId50" Type="http://schemas.openxmlformats.org/officeDocument/2006/relationships/customXml" Target="../ink/ink1249.xml"/><Relationship Id="rId55" Type="http://schemas.openxmlformats.org/officeDocument/2006/relationships/image" Target="../media/image7550.png"/><Relationship Id="rId7" Type="http://schemas.openxmlformats.org/officeDocument/2006/relationships/image" Target="../media/image7310.png"/><Relationship Id="rId2" Type="http://schemas.openxmlformats.org/officeDocument/2006/relationships/notesSlide" Target="../notesSlides/notesSlide19.xml"/><Relationship Id="rId16" Type="http://schemas.openxmlformats.org/officeDocument/2006/relationships/customXml" Target="../ink/ink1232.xml"/><Relationship Id="rId29" Type="http://schemas.openxmlformats.org/officeDocument/2006/relationships/image" Target="../media/image7420.png"/><Relationship Id="rId11" Type="http://schemas.openxmlformats.org/officeDocument/2006/relationships/image" Target="../media/image7330.png"/><Relationship Id="rId24" Type="http://schemas.openxmlformats.org/officeDocument/2006/relationships/customXml" Target="../ink/ink1236.xml"/><Relationship Id="rId32" Type="http://schemas.openxmlformats.org/officeDocument/2006/relationships/customXml" Target="../ink/ink1240.xml"/><Relationship Id="rId37" Type="http://schemas.openxmlformats.org/officeDocument/2006/relationships/image" Target="../media/image7460.png"/><Relationship Id="rId40" Type="http://schemas.openxmlformats.org/officeDocument/2006/relationships/customXml" Target="../ink/ink1244.xml"/><Relationship Id="rId45" Type="http://schemas.openxmlformats.org/officeDocument/2006/relationships/image" Target="../media/image7500.png"/><Relationship Id="rId53" Type="http://schemas.openxmlformats.org/officeDocument/2006/relationships/image" Target="../media/image7540.png"/><Relationship Id="rId58" Type="http://schemas.openxmlformats.org/officeDocument/2006/relationships/customXml" Target="../ink/ink1253.xml"/><Relationship Id="rId5" Type="http://schemas.openxmlformats.org/officeDocument/2006/relationships/image" Target="../media/image7300.png"/><Relationship Id="rId61" Type="http://schemas.openxmlformats.org/officeDocument/2006/relationships/image" Target="../media/image7580.png"/><Relationship Id="rId19" Type="http://schemas.openxmlformats.org/officeDocument/2006/relationships/image" Target="../media/image7370.png"/><Relationship Id="rId14" Type="http://schemas.openxmlformats.org/officeDocument/2006/relationships/customXml" Target="../ink/ink1231.xml"/><Relationship Id="rId22" Type="http://schemas.openxmlformats.org/officeDocument/2006/relationships/customXml" Target="../ink/ink1235.xml"/><Relationship Id="rId27" Type="http://schemas.openxmlformats.org/officeDocument/2006/relationships/image" Target="../media/image7410.png"/><Relationship Id="rId30" Type="http://schemas.openxmlformats.org/officeDocument/2006/relationships/customXml" Target="../ink/ink1239.xml"/><Relationship Id="rId35" Type="http://schemas.openxmlformats.org/officeDocument/2006/relationships/image" Target="../media/image7450.png"/><Relationship Id="rId43" Type="http://schemas.openxmlformats.org/officeDocument/2006/relationships/image" Target="../media/image7490.png"/><Relationship Id="rId48" Type="http://schemas.openxmlformats.org/officeDocument/2006/relationships/customXml" Target="../ink/ink1248.xml"/><Relationship Id="rId56" Type="http://schemas.openxmlformats.org/officeDocument/2006/relationships/customXml" Target="../ink/ink1252.xml"/><Relationship Id="rId8" Type="http://schemas.openxmlformats.org/officeDocument/2006/relationships/customXml" Target="../ink/ink1228.xml"/><Relationship Id="rId51" Type="http://schemas.openxmlformats.org/officeDocument/2006/relationships/image" Target="../media/image7530.png"/><Relationship Id="rId3" Type="http://schemas.openxmlformats.org/officeDocument/2006/relationships/image" Target="../media/image265.emf"/><Relationship Id="rId12" Type="http://schemas.openxmlformats.org/officeDocument/2006/relationships/customXml" Target="../ink/ink1230.xml"/><Relationship Id="rId17" Type="http://schemas.openxmlformats.org/officeDocument/2006/relationships/image" Target="../media/image7360.png"/><Relationship Id="rId25" Type="http://schemas.openxmlformats.org/officeDocument/2006/relationships/image" Target="../media/image7400.png"/><Relationship Id="rId33" Type="http://schemas.openxmlformats.org/officeDocument/2006/relationships/image" Target="../media/image7440.png"/><Relationship Id="rId38" Type="http://schemas.openxmlformats.org/officeDocument/2006/relationships/customXml" Target="../ink/ink1243.xml"/><Relationship Id="rId46" Type="http://schemas.openxmlformats.org/officeDocument/2006/relationships/customXml" Target="../ink/ink1247.xml"/><Relationship Id="rId59" Type="http://schemas.openxmlformats.org/officeDocument/2006/relationships/image" Target="../media/image7570.png"/><Relationship Id="rId20" Type="http://schemas.openxmlformats.org/officeDocument/2006/relationships/customXml" Target="../ink/ink1234.xml"/><Relationship Id="rId41" Type="http://schemas.openxmlformats.org/officeDocument/2006/relationships/image" Target="../media/image7480.png"/><Relationship Id="rId54" Type="http://schemas.openxmlformats.org/officeDocument/2006/relationships/customXml" Target="../ink/ink1251.xml"/><Relationship Id="rId1" Type="http://schemas.openxmlformats.org/officeDocument/2006/relationships/slideLayout" Target="../slideLayouts/slideLayout2.xml"/><Relationship Id="rId6" Type="http://schemas.openxmlformats.org/officeDocument/2006/relationships/customXml" Target="../ink/ink1227.xml"/><Relationship Id="rId15" Type="http://schemas.openxmlformats.org/officeDocument/2006/relationships/image" Target="../media/image7350.png"/><Relationship Id="rId23" Type="http://schemas.openxmlformats.org/officeDocument/2006/relationships/image" Target="../media/image7390.png"/><Relationship Id="rId28" Type="http://schemas.openxmlformats.org/officeDocument/2006/relationships/customXml" Target="../ink/ink1238.xml"/><Relationship Id="rId36" Type="http://schemas.openxmlformats.org/officeDocument/2006/relationships/customXml" Target="../ink/ink1242.xml"/><Relationship Id="rId49" Type="http://schemas.openxmlformats.org/officeDocument/2006/relationships/image" Target="../media/image7520.png"/><Relationship Id="rId57" Type="http://schemas.openxmlformats.org/officeDocument/2006/relationships/image" Target="../media/image7560.png"/><Relationship Id="rId10" Type="http://schemas.openxmlformats.org/officeDocument/2006/relationships/customXml" Target="../ink/ink1229.xml"/><Relationship Id="rId31" Type="http://schemas.openxmlformats.org/officeDocument/2006/relationships/image" Target="../media/image7430.png"/><Relationship Id="rId44" Type="http://schemas.openxmlformats.org/officeDocument/2006/relationships/customXml" Target="../ink/ink1246.xml"/><Relationship Id="rId52" Type="http://schemas.openxmlformats.org/officeDocument/2006/relationships/customXml" Target="../ink/ink1250.xml"/><Relationship Id="rId60" Type="http://schemas.openxmlformats.org/officeDocument/2006/relationships/customXml" Target="../ink/ink1254.xml"/><Relationship Id="rId4" Type="http://schemas.openxmlformats.org/officeDocument/2006/relationships/customXml" Target="../ink/ink1226.xml"/><Relationship Id="rId9" Type="http://schemas.openxmlformats.org/officeDocument/2006/relationships/image" Target="../media/image7320.png"/></Relationships>
</file>

<file path=ppt/slides/_rels/slide23.xml.rels><?xml version="1.0" encoding="UTF-8" standalone="yes"?>
<Relationships xmlns="http://schemas.openxmlformats.org/package/2006/relationships"><Relationship Id="rId3" Type="http://schemas.openxmlformats.org/officeDocument/2006/relationships/hyperlink" Target="http://en.wikipedia.org/wiki/Matrix_calculus"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6" Type="http://schemas.openxmlformats.org/officeDocument/2006/relationships/customXml" Target="../ink/ink1266.xml"/><Relationship Id="rId21" Type="http://schemas.openxmlformats.org/officeDocument/2006/relationships/image" Target="../media/image7680.png"/><Relationship Id="rId42" Type="http://schemas.openxmlformats.org/officeDocument/2006/relationships/customXml" Target="../ink/ink1274.xml"/><Relationship Id="rId47" Type="http://schemas.openxmlformats.org/officeDocument/2006/relationships/image" Target="../media/image998.png"/><Relationship Id="rId63" Type="http://schemas.openxmlformats.org/officeDocument/2006/relationships/image" Target="../media/image1005.png"/><Relationship Id="rId68" Type="http://schemas.openxmlformats.org/officeDocument/2006/relationships/customXml" Target="../ink/ink1287.xml"/><Relationship Id="rId84" Type="http://schemas.openxmlformats.org/officeDocument/2006/relationships/customXml" Target="../ink/ink1295.xml"/><Relationship Id="rId16" Type="http://schemas.openxmlformats.org/officeDocument/2006/relationships/customXml" Target="../ink/ink1261.xml"/><Relationship Id="rId11" Type="http://schemas.openxmlformats.org/officeDocument/2006/relationships/image" Target="../media/image7630.png"/><Relationship Id="rId32" Type="http://schemas.openxmlformats.org/officeDocument/2006/relationships/customXml" Target="../ink/ink1269.xml"/><Relationship Id="rId37" Type="http://schemas.openxmlformats.org/officeDocument/2006/relationships/image" Target="../media/image7760.png"/><Relationship Id="rId53" Type="http://schemas.openxmlformats.org/officeDocument/2006/relationships/image" Target="../media/image1000.png"/><Relationship Id="rId58" Type="http://schemas.openxmlformats.org/officeDocument/2006/relationships/customXml" Target="../ink/ink1282.xml"/><Relationship Id="rId74" Type="http://schemas.openxmlformats.org/officeDocument/2006/relationships/customXml" Target="../ink/ink1290.xml"/><Relationship Id="rId79" Type="http://schemas.openxmlformats.org/officeDocument/2006/relationships/image" Target="../media/image1013.png"/><Relationship Id="rId5" Type="http://schemas.openxmlformats.org/officeDocument/2006/relationships/image" Target="../media/image7600.png"/><Relationship Id="rId19" Type="http://schemas.openxmlformats.org/officeDocument/2006/relationships/image" Target="../media/image7670.png"/><Relationship Id="rId14" Type="http://schemas.openxmlformats.org/officeDocument/2006/relationships/customXml" Target="../ink/ink1260.xml"/><Relationship Id="rId22" Type="http://schemas.openxmlformats.org/officeDocument/2006/relationships/customXml" Target="../ink/ink1264.xml"/><Relationship Id="rId27" Type="http://schemas.openxmlformats.org/officeDocument/2006/relationships/image" Target="../media/image7710.png"/><Relationship Id="rId30" Type="http://schemas.openxmlformats.org/officeDocument/2006/relationships/customXml" Target="../ink/ink1268.xml"/><Relationship Id="rId35" Type="http://schemas.openxmlformats.org/officeDocument/2006/relationships/image" Target="../media/image7750.png"/><Relationship Id="rId43" Type="http://schemas.openxmlformats.org/officeDocument/2006/relationships/image" Target="../media/image996.png"/><Relationship Id="rId48" Type="http://schemas.openxmlformats.org/officeDocument/2006/relationships/customXml" Target="../ink/ink1277.xml"/><Relationship Id="rId56" Type="http://schemas.openxmlformats.org/officeDocument/2006/relationships/customXml" Target="../ink/ink1281.xml"/><Relationship Id="rId64" Type="http://schemas.openxmlformats.org/officeDocument/2006/relationships/customXml" Target="../ink/ink1285.xml"/><Relationship Id="rId69" Type="http://schemas.openxmlformats.org/officeDocument/2006/relationships/image" Target="../media/image1008.png"/><Relationship Id="rId77" Type="http://schemas.openxmlformats.org/officeDocument/2006/relationships/image" Target="../media/image1012.png"/><Relationship Id="rId8" Type="http://schemas.openxmlformats.org/officeDocument/2006/relationships/customXml" Target="../ink/ink1257.xml"/><Relationship Id="rId51" Type="http://schemas.openxmlformats.org/officeDocument/2006/relationships/image" Target="../media/image875.png"/><Relationship Id="rId72" Type="http://schemas.openxmlformats.org/officeDocument/2006/relationships/customXml" Target="../ink/ink1289.xml"/><Relationship Id="rId80" Type="http://schemas.openxmlformats.org/officeDocument/2006/relationships/customXml" Target="../ink/ink1293.xml"/><Relationship Id="rId85" Type="http://schemas.openxmlformats.org/officeDocument/2006/relationships/image" Target="../media/image1016.png"/><Relationship Id="rId3" Type="http://schemas.openxmlformats.org/officeDocument/2006/relationships/image" Target="../media/image266.emf"/><Relationship Id="rId12" Type="http://schemas.openxmlformats.org/officeDocument/2006/relationships/customXml" Target="../ink/ink1259.xml"/><Relationship Id="rId17" Type="http://schemas.openxmlformats.org/officeDocument/2006/relationships/image" Target="../media/image7660.png"/><Relationship Id="rId25" Type="http://schemas.openxmlformats.org/officeDocument/2006/relationships/image" Target="../media/image7700.png"/><Relationship Id="rId33" Type="http://schemas.openxmlformats.org/officeDocument/2006/relationships/image" Target="../media/image7740.png"/><Relationship Id="rId38" Type="http://schemas.openxmlformats.org/officeDocument/2006/relationships/customXml" Target="../ink/ink1272.xml"/><Relationship Id="rId46" Type="http://schemas.openxmlformats.org/officeDocument/2006/relationships/customXml" Target="../ink/ink1276.xml"/><Relationship Id="rId59" Type="http://schemas.openxmlformats.org/officeDocument/2006/relationships/image" Target="../media/image1003.png"/><Relationship Id="rId67" Type="http://schemas.openxmlformats.org/officeDocument/2006/relationships/image" Target="../media/image1007.png"/><Relationship Id="rId20" Type="http://schemas.openxmlformats.org/officeDocument/2006/relationships/customXml" Target="../ink/ink1263.xml"/><Relationship Id="rId41" Type="http://schemas.openxmlformats.org/officeDocument/2006/relationships/image" Target="../media/image7780.png"/><Relationship Id="rId54" Type="http://schemas.openxmlformats.org/officeDocument/2006/relationships/customXml" Target="../ink/ink1280.xml"/><Relationship Id="rId62" Type="http://schemas.openxmlformats.org/officeDocument/2006/relationships/customXml" Target="../ink/ink1284.xml"/><Relationship Id="rId70" Type="http://schemas.openxmlformats.org/officeDocument/2006/relationships/customXml" Target="../ink/ink1288.xml"/><Relationship Id="rId75" Type="http://schemas.openxmlformats.org/officeDocument/2006/relationships/image" Target="../media/image1011.png"/><Relationship Id="rId83" Type="http://schemas.openxmlformats.org/officeDocument/2006/relationships/image" Target="../media/image1015.png"/><Relationship Id="rId1" Type="http://schemas.openxmlformats.org/officeDocument/2006/relationships/slideLayout" Target="../slideLayouts/slideLayout2.xml"/><Relationship Id="rId6" Type="http://schemas.openxmlformats.org/officeDocument/2006/relationships/customXml" Target="../ink/ink1256.xml"/><Relationship Id="rId15" Type="http://schemas.openxmlformats.org/officeDocument/2006/relationships/image" Target="../media/image7650.png"/><Relationship Id="rId23" Type="http://schemas.openxmlformats.org/officeDocument/2006/relationships/image" Target="../media/image7690.png"/><Relationship Id="rId28" Type="http://schemas.openxmlformats.org/officeDocument/2006/relationships/customXml" Target="../ink/ink1267.xml"/><Relationship Id="rId36" Type="http://schemas.openxmlformats.org/officeDocument/2006/relationships/customXml" Target="../ink/ink1271.xml"/><Relationship Id="rId49" Type="http://schemas.openxmlformats.org/officeDocument/2006/relationships/image" Target="../media/image999.png"/><Relationship Id="rId57" Type="http://schemas.openxmlformats.org/officeDocument/2006/relationships/image" Target="../media/image1002.png"/><Relationship Id="rId10" Type="http://schemas.openxmlformats.org/officeDocument/2006/relationships/customXml" Target="../ink/ink1258.xml"/><Relationship Id="rId31" Type="http://schemas.openxmlformats.org/officeDocument/2006/relationships/image" Target="../media/image7730.png"/><Relationship Id="rId44" Type="http://schemas.openxmlformats.org/officeDocument/2006/relationships/customXml" Target="../ink/ink1275.xml"/><Relationship Id="rId52" Type="http://schemas.openxmlformats.org/officeDocument/2006/relationships/customXml" Target="../ink/ink1279.xml"/><Relationship Id="rId60" Type="http://schemas.openxmlformats.org/officeDocument/2006/relationships/customXml" Target="../ink/ink1283.xml"/><Relationship Id="rId65" Type="http://schemas.openxmlformats.org/officeDocument/2006/relationships/image" Target="../media/image1006.png"/><Relationship Id="rId73" Type="http://schemas.openxmlformats.org/officeDocument/2006/relationships/image" Target="../media/image1010.png"/><Relationship Id="rId78" Type="http://schemas.openxmlformats.org/officeDocument/2006/relationships/customXml" Target="../ink/ink1292.xml"/><Relationship Id="rId81" Type="http://schemas.openxmlformats.org/officeDocument/2006/relationships/image" Target="../media/image1014.png"/><Relationship Id="rId86" Type="http://schemas.openxmlformats.org/officeDocument/2006/relationships/customXml" Target="../ink/ink1296.xml"/><Relationship Id="rId4" Type="http://schemas.openxmlformats.org/officeDocument/2006/relationships/customXml" Target="../ink/ink1255.xml"/><Relationship Id="rId9" Type="http://schemas.openxmlformats.org/officeDocument/2006/relationships/image" Target="../media/image7620.png"/><Relationship Id="rId13" Type="http://schemas.openxmlformats.org/officeDocument/2006/relationships/image" Target="../media/image7640.png"/><Relationship Id="rId18" Type="http://schemas.openxmlformats.org/officeDocument/2006/relationships/customXml" Target="../ink/ink1262.xml"/><Relationship Id="rId39" Type="http://schemas.openxmlformats.org/officeDocument/2006/relationships/image" Target="../media/image7770.png"/><Relationship Id="rId34" Type="http://schemas.openxmlformats.org/officeDocument/2006/relationships/customXml" Target="../ink/ink1270.xml"/><Relationship Id="rId50" Type="http://schemas.openxmlformats.org/officeDocument/2006/relationships/customXml" Target="../ink/ink1278.xml"/><Relationship Id="rId55" Type="http://schemas.openxmlformats.org/officeDocument/2006/relationships/image" Target="../media/image1001.png"/><Relationship Id="rId76" Type="http://schemas.openxmlformats.org/officeDocument/2006/relationships/customXml" Target="../ink/ink1291.xml"/><Relationship Id="rId7" Type="http://schemas.openxmlformats.org/officeDocument/2006/relationships/image" Target="../media/image7610.png"/><Relationship Id="rId71" Type="http://schemas.openxmlformats.org/officeDocument/2006/relationships/image" Target="../media/image1009.png"/><Relationship Id="rId2" Type="http://schemas.openxmlformats.org/officeDocument/2006/relationships/notesSlide" Target="../notesSlides/notesSlide21.xml"/><Relationship Id="rId29" Type="http://schemas.openxmlformats.org/officeDocument/2006/relationships/image" Target="../media/image7720.png"/><Relationship Id="rId24" Type="http://schemas.openxmlformats.org/officeDocument/2006/relationships/customXml" Target="../ink/ink1265.xml"/><Relationship Id="rId40" Type="http://schemas.openxmlformats.org/officeDocument/2006/relationships/customXml" Target="../ink/ink1273.xml"/><Relationship Id="rId45" Type="http://schemas.openxmlformats.org/officeDocument/2006/relationships/image" Target="../media/image997.png"/><Relationship Id="rId66" Type="http://schemas.openxmlformats.org/officeDocument/2006/relationships/customXml" Target="../ink/ink1286.xml"/><Relationship Id="rId87" Type="http://schemas.openxmlformats.org/officeDocument/2006/relationships/image" Target="../media/image1017.png"/><Relationship Id="rId61" Type="http://schemas.openxmlformats.org/officeDocument/2006/relationships/image" Target="../media/image1004.png"/><Relationship Id="rId82" Type="http://schemas.openxmlformats.org/officeDocument/2006/relationships/customXml" Target="../ink/ink1294.xml"/></Relationships>
</file>

<file path=ppt/slides/_rels/slide25.xml.rels><?xml version="1.0" encoding="UTF-8" standalone="yes"?>
<Relationships xmlns="http://schemas.openxmlformats.org/package/2006/relationships"><Relationship Id="rId117" Type="http://schemas.openxmlformats.org/officeDocument/2006/relationships/image" Target="../media/image1074.png"/><Relationship Id="rId21" Type="http://schemas.openxmlformats.org/officeDocument/2006/relationships/image" Target="../media/image1027.png"/><Relationship Id="rId324" Type="http://schemas.openxmlformats.org/officeDocument/2006/relationships/customXml" Target="../ink/ink1458.xml"/><Relationship Id="rId531" Type="http://schemas.openxmlformats.org/officeDocument/2006/relationships/image" Target="../media/image1280.png"/><Relationship Id="rId629" Type="http://schemas.openxmlformats.org/officeDocument/2006/relationships/customXml" Target="../ink/ink1611.xml"/><Relationship Id="rId170" Type="http://schemas.openxmlformats.org/officeDocument/2006/relationships/customXml" Target="../ink/ink1381.xml"/><Relationship Id="rId268" Type="http://schemas.openxmlformats.org/officeDocument/2006/relationships/customXml" Target="../ink/ink1430.xml"/><Relationship Id="rId475" Type="http://schemas.openxmlformats.org/officeDocument/2006/relationships/image" Target="../media/image1252.png"/><Relationship Id="rId32" Type="http://schemas.openxmlformats.org/officeDocument/2006/relationships/customXml" Target="../ink/ink1312.xml"/><Relationship Id="rId128" Type="http://schemas.openxmlformats.org/officeDocument/2006/relationships/customXml" Target="../ink/ink1360.xml"/><Relationship Id="rId335" Type="http://schemas.openxmlformats.org/officeDocument/2006/relationships/image" Target="../media/image1182.png"/><Relationship Id="rId542" Type="http://schemas.openxmlformats.org/officeDocument/2006/relationships/customXml" Target="../ink/ink1567.xml"/><Relationship Id="rId181" Type="http://schemas.openxmlformats.org/officeDocument/2006/relationships/image" Target="../media/image1106.png"/><Relationship Id="rId402" Type="http://schemas.openxmlformats.org/officeDocument/2006/relationships/customXml" Target="../ink/ink1497.xml"/><Relationship Id="rId279" Type="http://schemas.openxmlformats.org/officeDocument/2006/relationships/image" Target="../media/image1155.png"/><Relationship Id="rId486" Type="http://schemas.openxmlformats.org/officeDocument/2006/relationships/customXml" Target="../ink/ink1539.xml"/><Relationship Id="rId43" Type="http://schemas.openxmlformats.org/officeDocument/2006/relationships/image" Target="../media/image1038.png"/><Relationship Id="rId139" Type="http://schemas.openxmlformats.org/officeDocument/2006/relationships/image" Target="../media/image1085.png"/><Relationship Id="rId346" Type="http://schemas.openxmlformats.org/officeDocument/2006/relationships/customXml" Target="../ink/ink1469.xml"/><Relationship Id="rId553" Type="http://schemas.openxmlformats.org/officeDocument/2006/relationships/image" Target="../media/image1291.png"/><Relationship Id="rId192" Type="http://schemas.openxmlformats.org/officeDocument/2006/relationships/customXml" Target="../ink/ink1392.xml"/><Relationship Id="rId206" Type="http://schemas.openxmlformats.org/officeDocument/2006/relationships/customXml" Target="../ink/ink1399.xml"/><Relationship Id="rId413" Type="http://schemas.openxmlformats.org/officeDocument/2006/relationships/image" Target="../media/image1221.png"/><Relationship Id="rId497" Type="http://schemas.openxmlformats.org/officeDocument/2006/relationships/image" Target="../media/image1263.png"/><Relationship Id="rId620" Type="http://schemas.openxmlformats.org/officeDocument/2006/relationships/image" Target="../media/image1324.png"/><Relationship Id="rId357" Type="http://schemas.openxmlformats.org/officeDocument/2006/relationships/image" Target="../media/image1193.png"/><Relationship Id="rId54" Type="http://schemas.openxmlformats.org/officeDocument/2006/relationships/customXml" Target="../ink/ink1323.xml"/><Relationship Id="rId217" Type="http://schemas.openxmlformats.org/officeDocument/2006/relationships/image" Target="../media/image1124.png"/><Relationship Id="rId564" Type="http://schemas.openxmlformats.org/officeDocument/2006/relationships/customXml" Target="../ink/ink1578.xml"/><Relationship Id="rId424" Type="http://schemas.openxmlformats.org/officeDocument/2006/relationships/customXml" Target="../ink/ink1508.xml"/><Relationship Id="rId631" Type="http://schemas.openxmlformats.org/officeDocument/2006/relationships/customXml" Target="../ink/ink1612.xml"/><Relationship Id="rId270" Type="http://schemas.openxmlformats.org/officeDocument/2006/relationships/customXml" Target="../ink/ink1431.xml"/><Relationship Id="rId65" Type="http://schemas.openxmlformats.org/officeDocument/2006/relationships/image" Target="../media/image1049.png"/><Relationship Id="rId130" Type="http://schemas.openxmlformats.org/officeDocument/2006/relationships/customXml" Target="../ink/ink1361.xml"/><Relationship Id="rId368" Type="http://schemas.openxmlformats.org/officeDocument/2006/relationships/customXml" Target="../ink/ink1480.xml"/><Relationship Id="rId575" Type="http://schemas.openxmlformats.org/officeDocument/2006/relationships/image" Target="../media/image1302.png"/><Relationship Id="rId228" Type="http://schemas.openxmlformats.org/officeDocument/2006/relationships/customXml" Target="../ink/ink1410.xml"/><Relationship Id="rId435" Type="http://schemas.openxmlformats.org/officeDocument/2006/relationships/image" Target="../media/image1232.png"/><Relationship Id="rId642" Type="http://schemas.openxmlformats.org/officeDocument/2006/relationships/image" Target="../media/image1335.png"/><Relationship Id="rId281" Type="http://schemas.openxmlformats.org/officeDocument/2006/relationships/image" Target="../media/image1156.png"/><Relationship Id="rId502" Type="http://schemas.openxmlformats.org/officeDocument/2006/relationships/customXml" Target="../ink/ink1547.xml"/><Relationship Id="rId76" Type="http://schemas.openxmlformats.org/officeDocument/2006/relationships/customXml" Target="../ink/ink1334.xml"/><Relationship Id="rId141" Type="http://schemas.openxmlformats.org/officeDocument/2006/relationships/image" Target="../media/image1086.png"/><Relationship Id="rId379" Type="http://schemas.openxmlformats.org/officeDocument/2006/relationships/image" Target="../media/image1204.png"/><Relationship Id="rId586" Type="http://schemas.openxmlformats.org/officeDocument/2006/relationships/customXml" Target="../ink/ink1589.xml"/><Relationship Id="rId7" Type="http://schemas.openxmlformats.org/officeDocument/2006/relationships/image" Target="../media/image1020.png"/><Relationship Id="rId239" Type="http://schemas.openxmlformats.org/officeDocument/2006/relationships/image" Target="../media/image1135.png"/><Relationship Id="rId446" Type="http://schemas.openxmlformats.org/officeDocument/2006/relationships/customXml" Target="../ink/ink1519.xml"/><Relationship Id="rId292" Type="http://schemas.openxmlformats.org/officeDocument/2006/relationships/customXml" Target="../ink/ink1442.xml"/><Relationship Id="rId306" Type="http://schemas.openxmlformats.org/officeDocument/2006/relationships/customXml" Target="../ink/ink1449.xml"/><Relationship Id="rId87" Type="http://schemas.openxmlformats.org/officeDocument/2006/relationships/image" Target="../media/image1059.png"/><Relationship Id="rId513" Type="http://schemas.openxmlformats.org/officeDocument/2006/relationships/image" Target="../media/image1271.png"/><Relationship Id="rId597" Type="http://schemas.openxmlformats.org/officeDocument/2006/relationships/customXml" Target="../ink/ink1595.xml"/><Relationship Id="rId152" Type="http://schemas.openxmlformats.org/officeDocument/2006/relationships/customXml" Target="../ink/ink1372.xml"/><Relationship Id="rId457" Type="http://schemas.openxmlformats.org/officeDocument/2006/relationships/image" Target="../media/image1243.png"/><Relationship Id="rId14" Type="http://schemas.openxmlformats.org/officeDocument/2006/relationships/customXml" Target="../ink/ink1303.xml"/><Relationship Id="rId317" Type="http://schemas.openxmlformats.org/officeDocument/2006/relationships/image" Target="../media/image1173.png"/><Relationship Id="rId524" Type="http://schemas.openxmlformats.org/officeDocument/2006/relationships/customXml" Target="../ink/ink1558.xml"/><Relationship Id="rId98" Type="http://schemas.openxmlformats.org/officeDocument/2006/relationships/customXml" Target="../ink/ink1345.xml"/><Relationship Id="rId163" Type="http://schemas.openxmlformats.org/officeDocument/2006/relationships/image" Target="../media/image1097.png"/><Relationship Id="rId370" Type="http://schemas.openxmlformats.org/officeDocument/2006/relationships/customXml" Target="../ink/ink1481.xml"/><Relationship Id="rId230" Type="http://schemas.openxmlformats.org/officeDocument/2006/relationships/customXml" Target="../ink/ink1411.xml"/><Relationship Id="rId468" Type="http://schemas.openxmlformats.org/officeDocument/2006/relationships/customXml" Target="../ink/ink1530.xml"/><Relationship Id="rId25" Type="http://schemas.openxmlformats.org/officeDocument/2006/relationships/image" Target="../media/image1029.png"/><Relationship Id="rId328" Type="http://schemas.openxmlformats.org/officeDocument/2006/relationships/customXml" Target="../ink/ink1460.xml"/><Relationship Id="rId535" Type="http://schemas.openxmlformats.org/officeDocument/2006/relationships/image" Target="../media/image1282.png"/><Relationship Id="rId174" Type="http://schemas.openxmlformats.org/officeDocument/2006/relationships/customXml" Target="../ink/ink1383.xml"/><Relationship Id="rId381" Type="http://schemas.openxmlformats.org/officeDocument/2006/relationships/image" Target="../media/image1205.png"/><Relationship Id="rId602" Type="http://schemas.openxmlformats.org/officeDocument/2006/relationships/image" Target="../media/image1315.png"/><Relationship Id="rId241" Type="http://schemas.openxmlformats.org/officeDocument/2006/relationships/image" Target="../media/image1136.png"/><Relationship Id="rId479" Type="http://schemas.openxmlformats.org/officeDocument/2006/relationships/image" Target="../media/image1254.png"/><Relationship Id="rId36" Type="http://schemas.openxmlformats.org/officeDocument/2006/relationships/customXml" Target="../ink/ink1314.xml"/><Relationship Id="rId339" Type="http://schemas.openxmlformats.org/officeDocument/2006/relationships/image" Target="../media/image1184.png"/><Relationship Id="rId546" Type="http://schemas.openxmlformats.org/officeDocument/2006/relationships/customXml" Target="../ink/ink1569.xml"/><Relationship Id="rId101" Type="http://schemas.openxmlformats.org/officeDocument/2006/relationships/image" Target="../media/image1066.png"/><Relationship Id="rId185" Type="http://schemas.openxmlformats.org/officeDocument/2006/relationships/image" Target="../media/image1108.png"/><Relationship Id="rId406" Type="http://schemas.openxmlformats.org/officeDocument/2006/relationships/customXml" Target="../ink/ink1499.xml"/><Relationship Id="rId392" Type="http://schemas.openxmlformats.org/officeDocument/2006/relationships/customXml" Target="../ink/ink1492.xml"/><Relationship Id="rId613" Type="http://schemas.openxmlformats.org/officeDocument/2006/relationships/customXml" Target="../ink/ink1603.xml"/><Relationship Id="rId252" Type="http://schemas.openxmlformats.org/officeDocument/2006/relationships/customXml" Target="../ink/ink1422.xml"/><Relationship Id="rId47" Type="http://schemas.openxmlformats.org/officeDocument/2006/relationships/image" Target="../media/image1040.png"/><Relationship Id="rId89" Type="http://schemas.openxmlformats.org/officeDocument/2006/relationships/image" Target="../media/image1060.png"/><Relationship Id="rId112" Type="http://schemas.openxmlformats.org/officeDocument/2006/relationships/customXml" Target="../ink/ink1352.xml"/><Relationship Id="rId154" Type="http://schemas.openxmlformats.org/officeDocument/2006/relationships/customXml" Target="../ink/ink1373.xml"/><Relationship Id="rId361" Type="http://schemas.openxmlformats.org/officeDocument/2006/relationships/image" Target="../media/image1195.png"/><Relationship Id="rId557" Type="http://schemas.openxmlformats.org/officeDocument/2006/relationships/image" Target="../media/image1293.png"/><Relationship Id="rId599" Type="http://schemas.openxmlformats.org/officeDocument/2006/relationships/customXml" Target="../ink/ink1596.xml"/><Relationship Id="rId196" Type="http://schemas.openxmlformats.org/officeDocument/2006/relationships/customXml" Target="../ink/ink1394.xml"/><Relationship Id="rId417" Type="http://schemas.openxmlformats.org/officeDocument/2006/relationships/image" Target="../media/image1223.png"/><Relationship Id="rId459" Type="http://schemas.openxmlformats.org/officeDocument/2006/relationships/image" Target="../media/image1244.png"/><Relationship Id="rId624" Type="http://schemas.openxmlformats.org/officeDocument/2006/relationships/image" Target="../media/image1326.png"/><Relationship Id="rId16" Type="http://schemas.openxmlformats.org/officeDocument/2006/relationships/customXml" Target="../ink/ink1304.xml"/><Relationship Id="rId221" Type="http://schemas.openxmlformats.org/officeDocument/2006/relationships/image" Target="../media/image1126.png"/><Relationship Id="rId263" Type="http://schemas.openxmlformats.org/officeDocument/2006/relationships/image" Target="../media/image1147.png"/><Relationship Id="rId319" Type="http://schemas.openxmlformats.org/officeDocument/2006/relationships/image" Target="../media/image1174.png"/><Relationship Id="rId470" Type="http://schemas.openxmlformats.org/officeDocument/2006/relationships/customXml" Target="../ink/ink1531.xml"/><Relationship Id="rId526" Type="http://schemas.openxmlformats.org/officeDocument/2006/relationships/customXml" Target="../ink/ink1559.xml"/><Relationship Id="rId58" Type="http://schemas.openxmlformats.org/officeDocument/2006/relationships/customXml" Target="../ink/ink1325.xml"/><Relationship Id="rId123" Type="http://schemas.openxmlformats.org/officeDocument/2006/relationships/image" Target="../media/image1077.png"/><Relationship Id="rId330" Type="http://schemas.openxmlformats.org/officeDocument/2006/relationships/customXml" Target="../ink/ink1461.xml"/><Relationship Id="rId568" Type="http://schemas.openxmlformats.org/officeDocument/2006/relationships/customXml" Target="../ink/ink1580.xml"/><Relationship Id="rId165" Type="http://schemas.openxmlformats.org/officeDocument/2006/relationships/image" Target="../media/image1098.png"/><Relationship Id="rId372" Type="http://schemas.openxmlformats.org/officeDocument/2006/relationships/customXml" Target="../ink/ink1482.xml"/><Relationship Id="rId428" Type="http://schemas.openxmlformats.org/officeDocument/2006/relationships/customXml" Target="../ink/ink1510.xml"/><Relationship Id="rId635" Type="http://schemas.openxmlformats.org/officeDocument/2006/relationships/customXml" Target="../ink/ink1614.xml"/><Relationship Id="rId232" Type="http://schemas.openxmlformats.org/officeDocument/2006/relationships/customXml" Target="../ink/ink1412.xml"/><Relationship Id="rId274" Type="http://schemas.openxmlformats.org/officeDocument/2006/relationships/customXml" Target="../ink/ink1433.xml"/><Relationship Id="rId481" Type="http://schemas.openxmlformats.org/officeDocument/2006/relationships/image" Target="../media/image1255.png"/><Relationship Id="rId27" Type="http://schemas.openxmlformats.org/officeDocument/2006/relationships/image" Target="../media/image1030.png"/><Relationship Id="rId69" Type="http://schemas.openxmlformats.org/officeDocument/2006/relationships/image" Target="../media/image1051.png"/><Relationship Id="rId134" Type="http://schemas.openxmlformats.org/officeDocument/2006/relationships/customXml" Target="../ink/ink1363.xml"/><Relationship Id="rId537" Type="http://schemas.openxmlformats.org/officeDocument/2006/relationships/image" Target="../media/image1283.png"/><Relationship Id="rId579" Type="http://schemas.openxmlformats.org/officeDocument/2006/relationships/image" Target="../media/image1304.png"/><Relationship Id="rId80" Type="http://schemas.openxmlformats.org/officeDocument/2006/relationships/customXml" Target="../ink/ink1336.xml"/><Relationship Id="rId176" Type="http://schemas.openxmlformats.org/officeDocument/2006/relationships/customXml" Target="../ink/ink1384.xml"/><Relationship Id="rId341" Type="http://schemas.openxmlformats.org/officeDocument/2006/relationships/image" Target="../media/image1185.png"/><Relationship Id="rId383" Type="http://schemas.openxmlformats.org/officeDocument/2006/relationships/image" Target="../media/image1206.png"/><Relationship Id="rId439" Type="http://schemas.openxmlformats.org/officeDocument/2006/relationships/image" Target="../media/image1234.png"/><Relationship Id="rId590" Type="http://schemas.openxmlformats.org/officeDocument/2006/relationships/image" Target="../media/image1309.png"/><Relationship Id="rId604" Type="http://schemas.openxmlformats.org/officeDocument/2006/relationships/image" Target="../media/image1316.png"/><Relationship Id="rId201" Type="http://schemas.openxmlformats.org/officeDocument/2006/relationships/image" Target="../media/image1116.png"/><Relationship Id="rId243" Type="http://schemas.openxmlformats.org/officeDocument/2006/relationships/image" Target="../media/image1137.png"/><Relationship Id="rId285" Type="http://schemas.openxmlformats.org/officeDocument/2006/relationships/image" Target="../media/image1158.png"/><Relationship Id="rId450" Type="http://schemas.openxmlformats.org/officeDocument/2006/relationships/customXml" Target="../ink/ink1521.xml"/><Relationship Id="rId506" Type="http://schemas.openxmlformats.org/officeDocument/2006/relationships/customXml" Target="../ink/ink1549.xml"/><Relationship Id="rId38" Type="http://schemas.openxmlformats.org/officeDocument/2006/relationships/customXml" Target="../ink/ink1315.xml"/><Relationship Id="rId103" Type="http://schemas.openxmlformats.org/officeDocument/2006/relationships/image" Target="../media/image1067.png"/><Relationship Id="rId310" Type="http://schemas.openxmlformats.org/officeDocument/2006/relationships/customXml" Target="../ink/ink1451.xml"/><Relationship Id="rId492" Type="http://schemas.openxmlformats.org/officeDocument/2006/relationships/customXml" Target="../ink/ink1542.xml"/><Relationship Id="rId548" Type="http://schemas.openxmlformats.org/officeDocument/2006/relationships/customXml" Target="../ink/ink1570.xml"/><Relationship Id="rId91" Type="http://schemas.openxmlformats.org/officeDocument/2006/relationships/image" Target="../media/image1061.png"/><Relationship Id="rId145" Type="http://schemas.openxmlformats.org/officeDocument/2006/relationships/image" Target="../media/image1088.png"/><Relationship Id="rId187" Type="http://schemas.openxmlformats.org/officeDocument/2006/relationships/image" Target="../media/image1109.png"/><Relationship Id="rId352" Type="http://schemas.openxmlformats.org/officeDocument/2006/relationships/customXml" Target="../ink/ink1472.xml"/><Relationship Id="rId394" Type="http://schemas.openxmlformats.org/officeDocument/2006/relationships/customXml" Target="../ink/ink1493.xml"/><Relationship Id="rId408" Type="http://schemas.openxmlformats.org/officeDocument/2006/relationships/customXml" Target="../ink/ink1500.xml"/><Relationship Id="rId615" Type="http://schemas.openxmlformats.org/officeDocument/2006/relationships/customXml" Target="../ink/ink1604.xml"/><Relationship Id="rId212" Type="http://schemas.openxmlformats.org/officeDocument/2006/relationships/customXml" Target="../ink/ink1402.xml"/><Relationship Id="rId254" Type="http://schemas.openxmlformats.org/officeDocument/2006/relationships/customXml" Target="../ink/ink1423.xml"/><Relationship Id="rId49" Type="http://schemas.openxmlformats.org/officeDocument/2006/relationships/image" Target="../media/image1041.png"/><Relationship Id="rId114" Type="http://schemas.openxmlformats.org/officeDocument/2006/relationships/customXml" Target="../ink/ink1353.xml"/><Relationship Id="rId296" Type="http://schemas.openxmlformats.org/officeDocument/2006/relationships/customXml" Target="../ink/ink1444.xml"/><Relationship Id="rId461" Type="http://schemas.openxmlformats.org/officeDocument/2006/relationships/image" Target="../media/image1245.png"/><Relationship Id="rId517" Type="http://schemas.openxmlformats.org/officeDocument/2006/relationships/image" Target="../media/image1273.png"/><Relationship Id="rId559" Type="http://schemas.openxmlformats.org/officeDocument/2006/relationships/image" Target="../media/image1294.png"/><Relationship Id="rId60" Type="http://schemas.openxmlformats.org/officeDocument/2006/relationships/customXml" Target="../ink/ink1326.xml"/><Relationship Id="rId156" Type="http://schemas.openxmlformats.org/officeDocument/2006/relationships/customXml" Target="../ink/ink1374.xml"/><Relationship Id="rId198" Type="http://schemas.openxmlformats.org/officeDocument/2006/relationships/customXml" Target="../ink/ink1395.xml"/><Relationship Id="rId321" Type="http://schemas.openxmlformats.org/officeDocument/2006/relationships/image" Target="../media/image1175.png"/><Relationship Id="rId363" Type="http://schemas.openxmlformats.org/officeDocument/2006/relationships/image" Target="../media/image1196.png"/><Relationship Id="rId419" Type="http://schemas.openxmlformats.org/officeDocument/2006/relationships/image" Target="../media/image1224.png"/><Relationship Id="rId570" Type="http://schemas.openxmlformats.org/officeDocument/2006/relationships/customXml" Target="../ink/ink1581.xml"/><Relationship Id="rId626" Type="http://schemas.openxmlformats.org/officeDocument/2006/relationships/image" Target="../media/image1327.png"/><Relationship Id="rId223" Type="http://schemas.openxmlformats.org/officeDocument/2006/relationships/image" Target="../media/image1127.png"/><Relationship Id="rId430" Type="http://schemas.openxmlformats.org/officeDocument/2006/relationships/customXml" Target="../ink/ink1511.xml"/><Relationship Id="rId18" Type="http://schemas.openxmlformats.org/officeDocument/2006/relationships/customXml" Target="../ink/ink1305.xml"/><Relationship Id="rId265" Type="http://schemas.openxmlformats.org/officeDocument/2006/relationships/image" Target="../media/image1148.png"/><Relationship Id="rId472" Type="http://schemas.openxmlformats.org/officeDocument/2006/relationships/customXml" Target="../ink/ink1532.xml"/><Relationship Id="rId528" Type="http://schemas.openxmlformats.org/officeDocument/2006/relationships/customXml" Target="../ink/ink1560.xml"/><Relationship Id="rId125" Type="http://schemas.openxmlformats.org/officeDocument/2006/relationships/image" Target="../media/image1078.png"/><Relationship Id="rId167" Type="http://schemas.openxmlformats.org/officeDocument/2006/relationships/image" Target="../media/image1099.png"/><Relationship Id="rId332" Type="http://schemas.openxmlformats.org/officeDocument/2006/relationships/customXml" Target="../ink/ink1462.xml"/><Relationship Id="rId374" Type="http://schemas.openxmlformats.org/officeDocument/2006/relationships/customXml" Target="../ink/ink1483.xml"/><Relationship Id="rId581" Type="http://schemas.openxmlformats.org/officeDocument/2006/relationships/image" Target="../media/image1305.png"/><Relationship Id="rId71" Type="http://schemas.openxmlformats.org/officeDocument/2006/relationships/image" Target="../media/image1052.png"/><Relationship Id="rId234" Type="http://schemas.openxmlformats.org/officeDocument/2006/relationships/customXml" Target="../ink/ink1413.xml"/><Relationship Id="rId637" Type="http://schemas.openxmlformats.org/officeDocument/2006/relationships/customXml" Target="../ink/ink1615.xml"/><Relationship Id="rId2" Type="http://schemas.openxmlformats.org/officeDocument/2006/relationships/customXml" Target="../ink/ink1297.xml"/><Relationship Id="rId29" Type="http://schemas.openxmlformats.org/officeDocument/2006/relationships/image" Target="../media/image1031.png"/><Relationship Id="rId276" Type="http://schemas.openxmlformats.org/officeDocument/2006/relationships/customXml" Target="../ink/ink1434.xml"/><Relationship Id="rId441" Type="http://schemas.openxmlformats.org/officeDocument/2006/relationships/image" Target="../media/image1235.png"/><Relationship Id="rId483" Type="http://schemas.openxmlformats.org/officeDocument/2006/relationships/image" Target="../media/image1256.png"/><Relationship Id="rId539" Type="http://schemas.openxmlformats.org/officeDocument/2006/relationships/image" Target="../media/image1284.png"/><Relationship Id="rId40" Type="http://schemas.openxmlformats.org/officeDocument/2006/relationships/customXml" Target="../ink/ink1316.xml"/><Relationship Id="rId136" Type="http://schemas.openxmlformats.org/officeDocument/2006/relationships/customXml" Target="../ink/ink1364.xml"/><Relationship Id="rId178" Type="http://schemas.openxmlformats.org/officeDocument/2006/relationships/customXml" Target="../ink/ink1385.xml"/><Relationship Id="rId301" Type="http://schemas.openxmlformats.org/officeDocument/2006/relationships/image" Target="../media/image1166.png"/><Relationship Id="rId343" Type="http://schemas.openxmlformats.org/officeDocument/2006/relationships/image" Target="../media/image1186.png"/><Relationship Id="rId550" Type="http://schemas.openxmlformats.org/officeDocument/2006/relationships/customXml" Target="../ink/ink1571.xml"/><Relationship Id="rId82" Type="http://schemas.openxmlformats.org/officeDocument/2006/relationships/customXml" Target="../ink/ink1337.xml"/><Relationship Id="rId203" Type="http://schemas.openxmlformats.org/officeDocument/2006/relationships/image" Target="../media/image1117.png"/><Relationship Id="rId385" Type="http://schemas.openxmlformats.org/officeDocument/2006/relationships/image" Target="../media/image1207.png"/><Relationship Id="rId592" Type="http://schemas.openxmlformats.org/officeDocument/2006/relationships/image" Target="../media/image1310.png"/><Relationship Id="rId606" Type="http://schemas.openxmlformats.org/officeDocument/2006/relationships/image" Target="../media/image1317.png"/><Relationship Id="rId245" Type="http://schemas.openxmlformats.org/officeDocument/2006/relationships/image" Target="../media/image1138.png"/><Relationship Id="rId287" Type="http://schemas.openxmlformats.org/officeDocument/2006/relationships/image" Target="../media/image1159.png"/><Relationship Id="rId410" Type="http://schemas.openxmlformats.org/officeDocument/2006/relationships/customXml" Target="../ink/ink1501.xml"/><Relationship Id="rId452" Type="http://schemas.openxmlformats.org/officeDocument/2006/relationships/customXml" Target="../ink/ink1522.xml"/><Relationship Id="rId494" Type="http://schemas.openxmlformats.org/officeDocument/2006/relationships/customXml" Target="../ink/ink1543.xml"/><Relationship Id="rId508" Type="http://schemas.openxmlformats.org/officeDocument/2006/relationships/customXml" Target="../ink/ink1550.xml"/><Relationship Id="rId105" Type="http://schemas.openxmlformats.org/officeDocument/2006/relationships/image" Target="../media/image1068.png"/><Relationship Id="rId147" Type="http://schemas.openxmlformats.org/officeDocument/2006/relationships/image" Target="../media/image1089.png"/><Relationship Id="rId312" Type="http://schemas.openxmlformats.org/officeDocument/2006/relationships/customXml" Target="../ink/ink1452.xml"/><Relationship Id="rId354" Type="http://schemas.openxmlformats.org/officeDocument/2006/relationships/customXml" Target="../ink/ink1473.xml"/><Relationship Id="rId51" Type="http://schemas.openxmlformats.org/officeDocument/2006/relationships/image" Target="../media/image1042.png"/><Relationship Id="rId93" Type="http://schemas.openxmlformats.org/officeDocument/2006/relationships/image" Target="../media/image1062.png"/><Relationship Id="rId189" Type="http://schemas.openxmlformats.org/officeDocument/2006/relationships/image" Target="../media/image1110.png"/><Relationship Id="rId396" Type="http://schemas.openxmlformats.org/officeDocument/2006/relationships/customXml" Target="../ink/ink1494.xml"/><Relationship Id="rId561" Type="http://schemas.openxmlformats.org/officeDocument/2006/relationships/image" Target="../media/image1295.png"/><Relationship Id="rId617" Type="http://schemas.openxmlformats.org/officeDocument/2006/relationships/customXml" Target="../ink/ink1605.xml"/><Relationship Id="rId214" Type="http://schemas.openxmlformats.org/officeDocument/2006/relationships/customXml" Target="../ink/ink1403.xml"/><Relationship Id="rId256" Type="http://schemas.openxmlformats.org/officeDocument/2006/relationships/customXml" Target="../ink/ink1424.xml"/><Relationship Id="rId298" Type="http://schemas.openxmlformats.org/officeDocument/2006/relationships/customXml" Target="../ink/ink1445.xml"/><Relationship Id="rId421" Type="http://schemas.openxmlformats.org/officeDocument/2006/relationships/image" Target="../media/image1225.png"/><Relationship Id="rId463" Type="http://schemas.openxmlformats.org/officeDocument/2006/relationships/image" Target="../media/image1246.png"/><Relationship Id="rId519" Type="http://schemas.openxmlformats.org/officeDocument/2006/relationships/image" Target="../media/image1274.png"/><Relationship Id="rId116" Type="http://schemas.openxmlformats.org/officeDocument/2006/relationships/customXml" Target="../ink/ink1354.xml"/><Relationship Id="rId158" Type="http://schemas.openxmlformats.org/officeDocument/2006/relationships/customXml" Target="../ink/ink1375.xml"/><Relationship Id="rId323" Type="http://schemas.openxmlformats.org/officeDocument/2006/relationships/image" Target="../media/image1176.png"/><Relationship Id="rId530" Type="http://schemas.openxmlformats.org/officeDocument/2006/relationships/customXml" Target="../ink/ink1561.xml"/><Relationship Id="rId20" Type="http://schemas.openxmlformats.org/officeDocument/2006/relationships/customXml" Target="../ink/ink1306.xml"/><Relationship Id="rId62" Type="http://schemas.openxmlformats.org/officeDocument/2006/relationships/customXml" Target="../ink/ink1327.xml"/><Relationship Id="rId365" Type="http://schemas.openxmlformats.org/officeDocument/2006/relationships/image" Target="../media/image1197.png"/><Relationship Id="rId572" Type="http://schemas.openxmlformats.org/officeDocument/2006/relationships/customXml" Target="../ink/ink1582.xml"/><Relationship Id="rId628" Type="http://schemas.openxmlformats.org/officeDocument/2006/relationships/image" Target="../media/image1328.png"/><Relationship Id="rId225" Type="http://schemas.openxmlformats.org/officeDocument/2006/relationships/image" Target="../media/image1128.png"/><Relationship Id="rId267" Type="http://schemas.openxmlformats.org/officeDocument/2006/relationships/image" Target="../media/image1149.png"/><Relationship Id="rId432" Type="http://schemas.openxmlformats.org/officeDocument/2006/relationships/customXml" Target="../ink/ink1512.xml"/><Relationship Id="rId474" Type="http://schemas.openxmlformats.org/officeDocument/2006/relationships/customXml" Target="../ink/ink1533.xml"/><Relationship Id="rId127" Type="http://schemas.openxmlformats.org/officeDocument/2006/relationships/image" Target="../media/image1079.png"/><Relationship Id="rId31" Type="http://schemas.openxmlformats.org/officeDocument/2006/relationships/image" Target="../media/image1032.png"/><Relationship Id="rId73" Type="http://schemas.openxmlformats.org/officeDocument/2006/relationships/image" Target="../media/image1053.png"/><Relationship Id="rId169" Type="http://schemas.openxmlformats.org/officeDocument/2006/relationships/image" Target="../media/image1100.png"/><Relationship Id="rId334" Type="http://schemas.openxmlformats.org/officeDocument/2006/relationships/customXml" Target="../ink/ink1463.xml"/><Relationship Id="rId376" Type="http://schemas.openxmlformats.org/officeDocument/2006/relationships/customXml" Target="../ink/ink1484.xml"/><Relationship Id="rId541" Type="http://schemas.openxmlformats.org/officeDocument/2006/relationships/image" Target="../media/image1285.png"/><Relationship Id="rId583" Type="http://schemas.openxmlformats.org/officeDocument/2006/relationships/image" Target="../media/image1306.png"/><Relationship Id="rId639" Type="http://schemas.openxmlformats.org/officeDocument/2006/relationships/customXml" Target="../ink/ink1616.xml"/><Relationship Id="rId4" Type="http://schemas.openxmlformats.org/officeDocument/2006/relationships/customXml" Target="../ink/ink1298.xml"/><Relationship Id="rId180" Type="http://schemas.openxmlformats.org/officeDocument/2006/relationships/customXml" Target="../ink/ink1386.xml"/><Relationship Id="rId236" Type="http://schemas.openxmlformats.org/officeDocument/2006/relationships/customXml" Target="../ink/ink1414.xml"/><Relationship Id="rId278" Type="http://schemas.openxmlformats.org/officeDocument/2006/relationships/customXml" Target="../ink/ink1435.xml"/><Relationship Id="rId401" Type="http://schemas.openxmlformats.org/officeDocument/2006/relationships/image" Target="../media/image1215.png"/><Relationship Id="rId443" Type="http://schemas.openxmlformats.org/officeDocument/2006/relationships/image" Target="../media/image1236.png"/><Relationship Id="rId303" Type="http://schemas.openxmlformats.org/officeDocument/2006/relationships/image" Target="../media/image1167.png"/><Relationship Id="rId485" Type="http://schemas.openxmlformats.org/officeDocument/2006/relationships/image" Target="../media/image1257.png"/><Relationship Id="rId42" Type="http://schemas.openxmlformats.org/officeDocument/2006/relationships/customXml" Target="../ink/ink1317.xml"/><Relationship Id="rId84" Type="http://schemas.openxmlformats.org/officeDocument/2006/relationships/customXml" Target="../ink/ink1338.xml"/><Relationship Id="rId138" Type="http://schemas.openxmlformats.org/officeDocument/2006/relationships/customXml" Target="../ink/ink1365.xml"/><Relationship Id="rId345" Type="http://schemas.openxmlformats.org/officeDocument/2006/relationships/image" Target="../media/image1187.png"/><Relationship Id="rId387" Type="http://schemas.openxmlformats.org/officeDocument/2006/relationships/image" Target="../media/image1208.png"/><Relationship Id="rId510" Type="http://schemas.openxmlformats.org/officeDocument/2006/relationships/customXml" Target="../ink/ink1551.xml"/><Relationship Id="rId552" Type="http://schemas.openxmlformats.org/officeDocument/2006/relationships/customXml" Target="../ink/ink1572.xml"/><Relationship Id="rId594" Type="http://schemas.openxmlformats.org/officeDocument/2006/relationships/image" Target="../media/image1311.png"/><Relationship Id="rId608" Type="http://schemas.openxmlformats.org/officeDocument/2006/relationships/image" Target="../media/image1318.png"/><Relationship Id="rId191" Type="http://schemas.openxmlformats.org/officeDocument/2006/relationships/image" Target="../media/image1111.png"/><Relationship Id="rId205" Type="http://schemas.openxmlformats.org/officeDocument/2006/relationships/image" Target="../media/image1118.png"/><Relationship Id="rId247" Type="http://schemas.openxmlformats.org/officeDocument/2006/relationships/image" Target="../media/image1139.png"/><Relationship Id="rId412" Type="http://schemas.openxmlformats.org/officeDocument/2006/relationships/customXml" Target="../ink/ink1502.xml"/><Relationship Id="rId107" Type="http://schemas.openxmlformats.org/officeDocument/2006/relationships/image" Target="../media/image1069.png"/><Relationship Id="rId289" Type="http://schemas.openxmlformats.org/officeDocument/2006/relationships/image" Target="../media/image1160.png"/><Relationship Id="rId454" Type="http://schemas.openxmlformats.org/officeDocument/2006/relationships/customXml" Target="../ink/ink1523.xml"/><Relationship Id="rId496" Type="http://schemas.openxmlformats.org/officeDocument/2006/relationships/customXml" Target="../ink/ink1544.xml"/><Relationship Id="rId11" Type="http://schemas.openxmlformats.org/officeDocument/2006/relationships/image" Target="../media/image1022.png"/><Relationship Id="rId53" Type="http://schemas.openxmlformats.org/officeDocument/2006/relationships/image" Target="../media/image1043.png"/><Relationship Id="rId149" Type="http://schemas.openxmlformats.org/officeDocument/2006/relationships/image" Target="../media/image1090.png"/><Relationship Id="rId314" Type="http://schemas.openxmlformats.org/officeDocument/2006/relationships/customXml" Target="../ink/ink1453.xml"/><Relationship Id="rId356" Type="http://schemas.openxmlformats.org/officeDocument/2006/relationships/customXml" Target="../ink/ink1474.xml"/><Relationship Id="rId398" Type="http://schemas.openxmlformats.org/officeDocument/2006/relationships/customXml" Target="../ink/ink1495.xml"/><Relationship Id="rId521" Type="http://schemas.openxmlformats.org/officeDocument/2006/relationships/image" Target="../media/image1275.png"/><Relationship Id="rId563" Type="http://schemas.openxmlformats.org/officeDocument/2006/relationships/image" Target="../media/image1296.png"/><Relationship Id="rId619" Type="http://schemas.openxmlformats.org/officeDocument/2006/relationships/customXml" Target="../ink/ink1606.xml"/><Relationship Id="rId95" Type="http://schemas.openxmlformats.org/officeDocument/2006/relationships/image" Target="../media/image1063.png"/><Relationship Id="rId160" Type="http://schemas.openxmlformats.org/officeDocument/2006/relationships/customXml" Target="../ink/ink1376.xml"/><Relationship Id="rId216" Type="http://schemas.openxmlformats.org/officeDocument/2006/relationships/customXml" Target="../ink/ink1404.xml"/><Relationship Id="rId423" Type="http://schemas.openxmlformats.org/officeDocument/2006/relationships/image" Target="../media/image1226.png"/><Relationship Id="rId258" Type="http://schemas.openxmlformats.org/officeDocument/2006/relationships/customXml" Target="../ink/ink1425.xml"/><Relationship Id="rId465" Type="http://schemas.openxmlformats.org/officeDocument/2006/relationships/image" Target="../media/image1247.png"/><Relationship Id="rId630" Type="http://schemas.openxmlformats.org/officeDocument/2006/relationships/image" Target="../media/image1329.png"/><Relationship Id="rId22" Type="http://schemas.openxmlformats.org/officeDocument/2006/relationships/customXml" Target="../ink/ink1307.xml"/><Relationship Id="rId64" Type="http://schemas.openxmlformats.org/officeDocument/2006/relationships/customXml" Target="../ink/ink1328.xml"/><Relationship Id="rId118" Type="http://schemas.openxmlformats.org/officeDocument/2006/relationships/customXml" Target="../ink/ink1355.xml"/><Relationship Id="rId325" Type="http://schemas.openxmlformats.org/officeDocument/2006/relationships/image" Target="../media/image1177.png"/><Relationship Id="rId367" Type="http://schemas.openxmlformats.org/officeDocument/2006/relationships/image" Target="../media/image1198.png"/><Relationship Id="rId532" Type="http://schemas.openxmlformats.org/officeDocument/2006/relationships/customXml" Target="../ink/ink1562.xml"/><Relationship Id="rId574" Type="http://schemas.openxmlformats.org/officeDocument/2006/relationships/customXml" Target="../ink/ink1583.xml"/><Relationship Id="rId171" Type="http://schemas.openxmlformats.org/officeDocument/2006/relationships/image" Target="../media/image1101.png"/><Relationship Id="rId227" Type="http://schemas.openxmlformats.org/officeDocument/2006/relationships/image" Target="../media/image1129.png"/><Relationship Id="rId269" Type="http://schemas.openxmlformats.org/officeDocument/2006/relationships/image" Target="../media/image1150.png"/><Relationship Id="rId434" Type="http://schemas.openxmlformats.org/officeDocument/2006/relationships/customXml" Target="../ink/ink1513.xml"/><Relationship Id="rId476" Type="http://schemas.openxmlformats.org/officeDocument/2006/relationships/customXml" Target="../ink/ink1534.xml"/><Relationship Id="rId641" Type="http://schemas.openxmlformats.org/officeDocument/2006/relationships/customXml" Target="../ink/ink1617.xml"/><Relationship Id="rId33" Type="http://schemas.openxmlformats.org/officeDocument/2006/relationships/image" Target="../media/image1033.png"/><Relationship Id="rId129" Type="http://schemas.openxmlformats.org/officeDocument/2006/relationships/image" Target="../media/image1080.png"/><Relationship Id="rId280" Type="http://schemas.openxmlformats.org/officeDocument/2006/relationships/customXml" Target="../ink/ink1436.xml"/><Relationship Id="rId336" Type="http://schemas.openxmlformats.org/officeDocument/2006/relationships/customXml" Target="../ink/ink1464.xml"/><Relationship Id="rId501" Type="http://schemas.openxmlformats.org/officeDocument/2006/relationships/image" Target="../media/image1265.png"/><Relationship Id="rId543" Type="http://schemas.openxmlformats.org/officeDocument/2006/relationships/image" Target="../media/image1286.png"/><Relationship Id="rId75" Type="http://schemas.openxmlformats.org/officeDocument/2006/relationships/image" Target="../media/image1054.png"/><Relationship Id="rId140" Type="http://schemas.openxmlformats.org/officeDocument/2006/relationships/customXml" Target="../ink/ink1366.xml"/><Relationship Id="rId182" Type="http://schemas.openxmlformats.org/officeDocument/2006/relationships/customXml" Target="../ink/ink1387.xml"/><Relationship Id="rId378" Type="http://schemas.openxmlformats.org/officeDocument/2006/relationships/customXml" Target="../ink/ink1485.xml"/><Relationship Id="rId403" Type="http://schemas.openxmlformats.org/officeDocument/2006/relationships/image" Target="../media/image1216.png"/><Relationship Id="rId585" Type="http://schemas.openxmlformats.org/officeDocument/2006/relationships/image" Target="../media/image1307.png"/><Relationship Id="rId6" Type="http://schemas.openxmlformats.org/officeDocument/2006/relationships/customXml" Target="../ink/ink1299.xml"/><Relationship Id="rId238" Type="http://schemas.openxmlformats.org/officeDocument/2006/relationships/customXml" Target="../ink/ink1415.xml"/><Relationship Id="rId445" Type="http://schemas.openxmlformats.org/officeDocument/2006/relationships/image" Target="../media/image1237.png"/><Relationship Id="rId487" Type="http://schemas.openxmlformats.org/officeDocument/2006/relationships/image" Target="../media/image1258.png"/><Relationship Id="rId610" Type="http://schemas.openxmlformats.org/officeDocument/2006/relationships/image" Target="../media/image1319.png"/><Relationship Id="rId291" Type="http://schemas.openxmlformats.org/officeDocument/2006/relationships/image" Target="../media/image1161.png"/><Relationship Id="rId305" Type="http://schemas.openxmlformats.org/officeDocument/2006/relationships/image" Target="../media/image1168.png"/><Relationship Id="rId347" Type="http://schemas.openxmlformats.org/officeDocument/2006/relationships/image" Target="../media/image1188.png"/><Relationship Id="rId512" Type="http://schemas.openxmlformats.org/officeDocument/2006/relationships/customXml" Target="../ink/ink1552.xml"/><Relationship Id="rId44" Type="http://schemas.openxmlformats.org/officeDocument/2006/relationships/customXml" Target="../ink/ink1318.xml"/><Relationship Id="rId86" Type="http://schemas.openxmlformats.org/officeDocument/2006/relationships/customXml" Target="../ink/ink1339.xml"/><Relationship Id="rId151" Type="http://schemas.openxmlformats.org/officeDocument/2006/relationships/image" Target="../media/image1091.png"/><Relationship Id="rId389" Type="http://schemas.openxmlformats.org/officeDocument/2006/relationships/image" Target="../media/image1209.png"/><Relationship Id="rId554" Type="http://schemas.openxmlformats.org/officeDocument/2006/relationships/customXml" Target="../ink/ink1573.xml"/><Relationship Id="rId596" Type="http://schemas.openxmlformats.org/officeDocument/2006/relationships/image" Target="../media/image1312.png"/><Relationship Id="rId193" Type="http://schemas.openxmlformats.org/officeDocument/2006/relationships/image" Target="../media/image1112.png"/><Relationship Id="rId207" Type="http://schemas.openxmlformats.org/officeDocument/2006/relationships/image" Target="../media/image1119.png"/><Relationship Id="rId249" Type="http://schemas.openxmlformats.org/officeDocument/2006/relationships/image" Target="../media/image1140.png"/><Relationship Id="rId414" Type="http://schemas.openxmlformats.org/officeDocument/2006/relationships/customXml" Target="../ink/ink1503.xml"/><Relationship Id="rId456" Type="http://schemas.openxmlformats.org/officeDocument/2006/relationships/customXml" Target="../ink/ink1524.xml"/><Relationship Id="rId498" Type="http://schemas.openxmlformats.org/officeDocument/2006/relationships/customXml" Target="../ink/ink1545.xml"/><Relationship Id="rId621" Type="http://schemas.openxmlformats.org/officeDocument/2006/relationships/customXml" Target="../ink/ink1607.xml"/><Relationship Id="rId13" Type="http://schemas.openxmlformats.org/officeDocument/2006/relationships/image" Target="../media/image1023.png"/><Relationship Id="rId109" Type="http://schemas.openxmlformats.org/officeDocument/2006/relationships/image" Target="../media/image1070.png"/><Relationship Id="rId260" Type="http://schemas.openxmlformats.org/officeDocument/2006/relationships/customXml" Target="../ink/ink1426.xml"/><Relationship Id="rId316" Type="http://schemas.openxmlformats.org/officeDocument/2006/relationships/customXml" Target="../ink/ink1454.xml"/><Relationship Id="rId523" Type="http://schemas.openxmlformats.org/officeDocument/2006/relationships/image" Target="../media/image1276.png"/><Relationship Id="rId55" Type="http://schemas.openxmlformats.org/officeDocument/2006/relationships/image" Target="../media/image1044.png"/><Relationship Id="rId97" Type="http://schemas.openxmlformats.org/officeDocument/2006/relationships/image" Target="../media/image1064.png"/><Relationship Id="rId120" Type="http://schemas.openxmlformats.org/officeDocument/2006/relationships/customXml" Target="../ink/ink1356.xml"/><Relationship Id="rId358" Type="http://schemas.openxmlformats.org/officeDocument/2006/relationships/customXml" Target="../ink/ink1475.xml"/><Relationship Id="rId565" Type="http://schemas.openxmlformats.org/officeDocument/2006/relationships/image" Target="../media/image1297.png"/><Relationship Id="rId162" Type="http://schemas.openxmlformats.org/officeDocument/2006/relationships/customXml" Target="../ink/ink1377.xml"/><Relationship Id="rId218" Type="http://schemas.openxmlformats.org/officeDocument/2006/relationships/customXml" Target="../ink/ink1405.xml"/><Relationship Id="rId425" Type="http://schemas.openxmlformats.org/officeDocument/2006/relationships/image" Target="../media/image1227.png"/><Relationship Id="rId467" Type="http://schemas.openxmlformats.org/officeDocument/2006/relationships/image" Target="../media/image1248.png"/><Relationship Id="rId632" Type="http://schemas.openxmlformats.org/officeDocument/2006/relationships/image" Target="../media/image1330.png"/><Relationship Id="rId271" Type="http://schemas.openxmlformats.org/officeDocument/2006/relationships/image" Target="../media/image1151.png"/><Relationship Id="rId24" Type="http://schemas.openxmlformats.org/officeDocument/2006/relationships/customXml" Target="../ink/ink1308.xml"/><Relationship Id="rId66" Type="http://schemas.openxmlformats.org/officeDocument/2006/relationships/customXml" Target="../ink/ink1329.xml"/><Relationship Id="rId131" Type="http://schemas.openxmlformats.org/officeDocument/2006/relationships/image" Target="../media/image1081.png"/><Relationship Id="rId327" Type="http://schemas.openxmlformats.org/officeDocument/2006/relationships/image" Target="../media/image1178.png"/><Relationship Id="rId369" Type="http://schemas.openxmlformats.org/officeDocument/2006/relationships/image" Target="../media/image1199.png"/><Relationship Id="rId534" Type="http://schemas.openxmlformats.org/officeDocument/2006/relationships/customXml" Target="../ink/ink1563.xml"/><Relationship Id="rId576" Type="http://schemas.openxmlformats.org/officeDocument/2006/relationships/customXml" Target="../ink/ink1584.xml"/><Relationship Id="rId173" Type="http://schemas.openxmlformats.org/officeDocument/2006/relationships/image" Target="../media/image1102.png"/><Relationship Id="rId229" Type="http://schemas.openxmlformats.org/officeDocument/2006/relationships/image" Target="../media/image1130.png"/><Relationship Id="rId380" Type="http://schemas.openxmlformats.org/officeDocument/2006/relationships/customXml" Target="../ink/ink1486.xml"/><Relationship Id="rId436" Type="http://schemas.openxmlformats.org/officeDocument/2006/relationships/customXml" Target="../ink/ink1514.xml"/><Relationship Id="rId601" Type="http://schemas.openxmlformats.org/officeDocument/2006/relationships/customXml" Target="../ink/ink1597.xml"/><Relationship Id="rId643" Type="http://schemas.openxmlformats.org/officeDocument/2006/relationships/customXml" Target="../ink/ink1618.xml"/><Relationship Id="rId240" Type="http://schemas.openxmlformats.org/officeDocument/2006/relationships/customXml" Target="../ink/ink1416.xml"/><Relationship Id="rId478" Type="http://schemas.openxmlformats.org/officeDocument/2006/relationships/customXml" Target="../ink/ink1535.xml"/><Relationship Id="rId35" Type="http://schemas.openxmlformats.org/officeDocument/2006/relationships/image" Target="../media/image1034.png"/><Relationship Id="rId77" Type="http://schemas.openxmlformats.org/officeDocument/2006/relationships/image" Target="../media/image1055.png"/><Relationship Id="rId100" Type="http://schemas.openxmlformats.org/officeDocument/2006/relationships/customXml" Target="../ink/ink1346.xml"/><Relationship Id="rId282" Type="http://schemas.openxmlformats.org/officeDocument/2006/relationships/customXml" Target="../ink/ink1437.xml"/><Relationship Id="rId338" Type="http://schemas.openxmlformats.org/officeDocument/2006/relationships/customXml" Target="../ink/ink1465.xml"/><Relationship Id="rId503" Type="http://schemas.openxmlformats.org/officeDocument/2006/relationships/image" Target="../media/image1266.png"/><Relationship Id="rId545" Type="http://schemas.openxmlformats.org/officeDocument/2006/relationships/image" Target="../media/image1287.png"/><Relationship Id="rId587" Type="http://schemas.openxmlformats.org/officeDocument/2006/relationships/customXml" Target="../ink/ink1590.xml"/><Relationship Id="rId8" Type="http://schemas.openxmlformats.org/officeDocument/2006/relationships/customXml" Target="../ink/ink1300.xml"/><Relationship Id="rId142" Type="http://schemas.openxmlformats.org/officeDocument/2006/relationships/customXml" Target="../ink/ink1367.xml"/><Relationship Id="rId184" Type="http://schemas.openxmlformats.org/officeDocument/2006/relationships/customXml" Target="../ink/ink1388.xml"/><Relationship Id="rId391" Type="http://schemas.openxmlformats.org/officeDocument/2006/relationships/image" Target="../media/image1210.png"/><Relationship Id="rId405" Type="http://schemas.openxmlformats.org/officeDocument/2006/relationships/image" Target="../media/image1217.png"/><Relationship Id="rId447" Type="http://schemas.openxmlformats.org/officeDocument/2006/relationships/image" Target="../media/image1238.png"/><Relationship Id="rId612" Type="http://schemas.openxmlformats.org/officeDocument/2006/relationships/image" Target="../media/image1320.png"/><Relationship Id="rId251" Type="http://schemas.openxmlformats.org/officeDocument/2006/relationships/image" Target="../media/image1141.png"/><Relationship Id="rId489" Type="http://schemas.openxmlformats.org/officeDocument/2006/relationships/image" Target="../media/image1259.png"/><Relationship Id="rId46" Type="http://schemas.openxmlformats.org/officeDocument/2006/relationships/customXml" Target="../ink/ink1319.xml"/><Relationship Id="rId293" Type="http://schemas.openxmlformats.org/officeDocument/2006/relationships/image" Target="../media/image1162.png"/><Relationship Id="rId307" Type="http://schemas.openxmlformats.org/officeDocument/2006/relationships/image" Target="../media/image659.png"/><Relationship Id="rId349" Type="http://schemas.openxmlformats.org/officeDocument/2006/relationships/image" Target="../media/image1189.png"/><Relationship Id="rId514" Type="http://schemas.openxmlformats.org/officeDocument/2006/relationships/customXml" Target="../ink/ink1553.xml"/><Relationship Id="rId556" Type="http://schemas.openxmlformats.org/officeDocument/2006/relationships/customXml" Target="../ink/ink1574.xml"/><Relationship Id="rId88" Type="http://schemas.openxmlformats.org/officeDocument/2006/relationships/customXml" Target="../ink/ink1340.xml"/><Relationship Id="rId111" Type="http://schemas.openxmlformats.org/officeDocument/2006/relationships/image" Target="../media/image1071.png"/><Relationship Id="rId153" Type="http://schemas.openxmlformats.org/officeDocument/2006/relationships/image" Target="../media/image1092.png"/><Relationship Id="rId195" Type="http://schemas.openxmlformats.org/officeDocument/2006/relationships/image" Target="../media/image1113.png"/><Relationship Id="rId209" Type="http://schemas.openxmlformats.org/officeDocument/2006/relationships/image" Target="../media/image1120.png"/><Relationship Id="rId360" Type="http://schemas.openxmlformats.org/officeDocument/2006/relationships/customXml" Target="../ink/ink1476.xml"/><Relationship Id="rId416" Type="http://schemas.openxmlformats.org/officeDocument/2006/relationships/customXml" Target="../ink/ink1504.xml"/><Relationship Id="rId598" Type="http://schemas.openxmlformats.org/officeDocument/2006/relationships/image" Target="../media/image1313.png"/><Relationship Id="rId220" Type="http://schemas.openxmlformats.org/officeDocument/2006/relationships/customXml" Target="../ink/ink1406.xml"/><Relationship Id="rId458" Type="http://schemas.openxmlformats.org/officeDocument/2006/relationships/customXml" Target="../ink/ink1525.xml"/><Relationship Id="rId623" Type="http://schemas.openxmlformats.org/officeDocument/2006/relationships/customXml" Target="../ink/ink1608.xml"/><Relationship Id="rId15" Type="http://schemas.openxmlformats.org/officeDocument/2006/relationships/image" Target="../media/image1024.png"/><Relationship Id="rId57" Type="http://schemas.openxmlformats.org/officeDocument/2006/relationships/image" Target="../media/image1045.png"/><Relationship Id="rId262" Type="http://schemas.openxmlformats.org/officeDocument/2006/relationships/customXml" Target="../ink/ink1427.xml"/><Relationship Id="rId318" Type="http://schemas.openxmlformats.org/officeDocument/2006/relationships/customXml" Target="../ink/ink1455.xml"/><Relationship Id="rId525" Type="http://schemas.openxmlformats.org/officeDocument/2006/relationships/image" Target="../media/image1277.png"/><Relationship Id="rId567" Type="http://schemas.openxmlformats.org/officeDocument/2006/relationships/image" Target="../media/image1298.png"/><Relationship Id="rId99" Type="http://schemas.openxmlformats.org/officeDocument/2006/relationships/image" Target="../media/image1065.png"/><Relationship Id="rId122" Type="http://schemas.openxmlformats.org/officeDocument/2006/relationships/customXml" Target="../ink/ink1357.xml"/><Relationship Id="rId164" Type="http://schemas.openxmlformats.org/officeDocument/2006/relationships/customXml" Target="../ink/ink1378.xml"/><Relationship Id="rId371" Type="http://schemas.openxmlformats.org/officeDocument/2006/relationships/image" Target="../media/image1200.png"/><Relationship Id="rId427" Type="http://schemas.openxmlformats.org/officeDocument/2006/relationships/image" Target="../media/image1228.png"/><Relationship Id="rId469" Type="http://schemas.openxmlformats.org/officeDocument/2006/relationships/image" Target="../media/image1249.png"/><Relationship Id="rId634" Type="http://schemas.openxmlformats.org/officeDocument/2006/relationships/image" Target="../media/image1331.png"/><Relationship Id="rId26" Type="http://schemas.openxmlformats.org/officeDocument/2006/relationships/customXml" Target="../ink/ink1309.xml"/><Relationship Id="rId231" Type="http://schemas.openxmlformats.org/officeDocument/2006/relationships/image" Target="../media/image1131.png"/><Relationship Id="rId273" Type="http://schemas.openxmlformats.org/officeDocument/2006/relationships/image" Target="../media/image1152.png"/><Relationship Id="rId329" Type="http://schemas.openxmlformats.org/officeDocument/2006/relationships/image" Target="../media/image1179.png"/><Relationship Id="rId480" Type="http://schemas.openxmlformats.org/officeDocument/2006/relationships/customXml" Target="../ink/ink1536.xml"/><Relationship Id="rId536" Type="http://schemas.openxmlformats.org/officeDocument/2006/relationships/customXml" Target="../ink/ink1564.xml"/><Relationship Id="rId68" Type="http://schemas.openxmlformats.org/officeDocument/2006/relationships/customXml" Target="../ink/ink1330.xml"/><Relationship Id="rId133" Type="http://schemas.openxmlformats.org/officeDocument/2006/relationships/image" Target="../media/image1082.png"/><Relationship Id="rId175" Type="http://schemas.openxmlformats.org/officeDocument/2006/relationships/image" Target="../media/image1103.png"/><Relationship Id="rId340" Type="http://schemas.openxmlformats.org/officeDocument/2006/relationships/customXml" Target="../ink/ink1466.xml"/><Relationship Id="rId578" Type="http://schemas.openxmlformats.org/officeDocument/2006/relationships/customXml" Target="../ink/ink1585.xml"/><Relationship Id="rId200" Type="http://schemas.openxmlformats.org/officeDocument/2006/relationships/customXml" Target="../ink/ink1396.xml"/><Relationship Id="rId382" Type="http://schemas.openxmlformats.org/officeDocument/2006/relationships/customXml" Target="../ink/ink1487.xml"/><Relationship Id="rId438" Type="http://schemas.openxmlformats.org/officeDocument/2006/relationships/customXml" Target="../ink/ink1515.xml"/><Relationship Id="rId603" Type="http://schemas.openxmlformats.org/officeDocument/2006/relationships/customXml" Target="../ink/ink1598.xml"/><Relationship Id="rId242" Type="http://schemas.openxmlformats.org/officeDocument/2006/relationships/customXml" Target="../ink/ink1417.xml"/><Relationship Id="rId284" Type="http://schemas.openxmlformats.org/officeDocument/2006/relationships/customXml" Target="../ink/ink1438.xml"/><Relationship Id="rId491" Type="http://schemas.openxmlformats.org/officeDocument/2006/relationships/image" Target="../media/image1260.png"/><Relationship Id="rId505" Type="http://schemas.openxmlformats.org/officeDocument/2006/relationships/image" Target="../media/image1267.png"/><Relationship Id="rId37" Type="http://schemas.openxmlformats.org/officeDocument/2006/relationships/image" Target="../media/image1035.png"/><Relationship Id="rId79" Type="http://schemas.openxmlformats.org/officeDocument/2006/relationships/image" Target="../media/image1056.png"/><Relationship Id="rId102" Type="http://schemas.openxmlformats.org/officeDocument/2006/relationships/customXml" Target="../ink/ink1347.xml"/><Relationship Id="rId144" Type="http://schemas.openxmlformats.org/officeDocument/2006/relationships/customXml" Target="../ink/ink1368.xml"/><Relationship Id="rId547" Type="http://schemas.openxmlformats.org/officeDocument/2006/relationships/image" Target="../media/image1288.png"/><Relationship Id="rId589" Type="http://schemas.openxmlformats.org/officeDocument/2006/relationships/customXml" Target="../ink/ink1591.xml"/><Relationship Id="rId90" Type="http://schemas.openxmlformats.org/officeDocument/2006/relationships/customXml" Target="../ink/ink1341.xml"/><Relationship Id="rId186" Type="http://schemas.openxmlformats.org/officeDocument/2006/relationships/customXml" Target="../ink/ink1389.xml"/><Relationship Id="rId351" Type="http://schemas.openxmlformats.org/officeDocument/2006/relationships/image" Target="../media/image1190.png"/><Relationship Id="rId393" Type="http://schemas.openxmlformats.org/officeDocument/2006/relationships/image" Target="../media/image1211.png"/><Relationship Id="rId407" Type="http://schemas.openxmlformats.org/officeDocument/2006/relationships/image" Target="../media/image1218.png"/><Relationship Id="rId449" Type="http://schemas.openxmlformats.org/officeDocument/2006/relationships/image" Target="../media/image1239.png"/><Relationship Id="rId614" Type="http://schemas.openxmlformats.org/officeDocument/2006/relationships/image" Target="../media/image1321.png"/><Relationship Id="rId211" Type="http://schemas.openxmlformats.org/officeDocument/2006/relationships/image" Target="../media/image1121.png"/><Relationship Id="rId253" Type="http://schemas.openxmlformats.org/officeDocument/2006/relationships/image" Target="../media/image1142.png"/><Relationship Id="rId295" Type="http://schemas.openxmlformats.org/officeDocument/2006/relationships/image" Target="../media/image1163.png"/><Relationship Id="rId309" Type="http://schemas.openxmlformats.org/officeDocument/2006/relationships/image" Target="../media/image1169.png"/><Relationship Id="rId460" Type="http://schemas.openxmlformats.org/officeDocument/2006/relationships/customXml" Target="../ink/ink1526.xml"/><Relationship Id="rId516" Type="http://schemas.openxmlformats.org/officeDocument/2006/relationships/customXml" Target="../ink/ink1554.xml"/><Relationship Id="rId48" Type="http://schemas.openxmlformats.org/officeDocument/2006/relationships/customXml" Target="../ink/ink1320.xml"/><Relationship Id="rId113" Type="http://schemas.openxmlformats.org/officeDocument/2006/relationships/image" Target="../media/image1072.png"/><Relationship Id="rId320" Type="http://schemas.openxmlformats.org/officeDocument/2006/relationships/customXml" Target="../ink/ink1456.xml"/><Relationship Id="rId558" Type="http://schemas.openxmlformats.org/officeDocument/2006/relationships/customXml" Target="../ink/ink1575.xml"/><Relationship Id="rId155" Type="http://schemas.openxmlformats.org/officeDocument/2006/relationships/image" Target="../media/image1093.png"/><Relationship Id="rId197" Type="http://schemas.openxmlformats.org/officeDocument/2006/relationships/image" Target="../media/image1114.png"/><Relationship Id="rId362" Type="http://schemas.openxmlformats.org/officeDocument/2006/relationships/customXml" Target="../ink/ink1477.xml"/><Relationship Id="rId418" Type="http://schemas.openxmlformats.org/officeDocument/2006/relationships/customXml" Target="../ink/ink1505.xml"/><Relationship Id="rId625" Type="http://schemas.openxmlformats.org/officeDocument/2006/relationships/customXml" Target="../ink/ink1609.xml"/><Relationship Id="rId222" Type="http://schemas.openxmlformats.org/officeDocument/2006/relationships/customXml" Target="../ink/ink1407.xml"/><Relationship Id="rId264" Type="http://schemas.openxmlformats.org/officeDocument/2006/relationships/customXml" Target="../ink/ink1428.xml"/><Relationship Id="rId471" Type="http://schemas.openxmlformats.org/officeDocument/2006/relationships/image" Target="../media/image1250.png"/><Relationship Id="rId17" Type="http://schemas.openxmlformats.org/officeDocument/2006/relationships/image" Target="../media/image1025.png"/><Relationship Id="rId59" Type="http://schemas.openxmlformats.org/officeDocument/2006/relationships/image" Target="../media/image1046.png"/><Relationship Id="rId124" Type="http://schemas.openxmlformats.org/officeDocument/2006/relationships/customXml" Target="../ink/ink1358.xml"/><Relationship Id="rId527" Type="http://schemas.openxmlformats.org/officeDocument/2006/relationships/image" Target="../media/image1278.png"/><Relationship Id="rId569" Type="http://schemas.openxmlformats.org/officeDocument/2006/relationships/image" Target="../media/image1299.png"/><Relationship Id="rId70" Type="http://schemas.openxmlformats.org/officeDocument/2006/relationships/customXml" Target="../ink/ink1331.xml"/><Relationship Id="rId166" Type="http://schemas.openxmlformats.org/officeDocument/2006/relationships/customXml" Target="../ink/ink1379.xml"/><Relationship Id="rId331" Type="http://schemas.openxmlformats.org/officeDocument/2006/relationships/image" Target="../media/image1180.png"/><Relationship Id="rId373" Type="http://schemas.openxmlformats.org/officeDocument/2006/relationships/image" Target="../media/image1201.png"/><Relationship Id="rId429" Type="http://schemas.openxmlformats.org/officeDocument/2006/relationships/image" Target="../media/image1229.png"/><Relationship Id="rId580" Type="http://schemas.openxmlformats.org/officeDocument/2006/relationships/customXml" Target="../ink/ink1586.xml"/><Relationship Id="rId636" Type="http://schemas.openxmlformats.org/officeDocument/2006/relationships/image" Target="../media/image1332.png"/><Relationship Id="rId1" Type="http://schemas.openxmlformats.org/officeDocument/2006/relationships/slideLayout" Target="../slideLayouts/slideLayout2.xml"/><Relationship Id="rId233" Type="http://schemas.openxmlformats.org/officeDocument/2006/relationships/image" Target="../media/image1132.png"/><Relationship Id="rId440" Type="http://schemas.openxmlformats.org/officeDocument/2006/relationships/customXml" Target="../ink/ink1516.xml"/><Relationship Id="rId28" Type="http://schemas.openxmlformats.org/officeDocument/2006/relationships/customXml" Target="../ink/ink1310.xml"/><Relationship Id="rId275" Type="http://schemas.openxmlformats.org/officeDocument/2006/relationships/image" Target="../media/image1153.png"/><Relationship Id="rId300" Type="http://schemas.openxmlformats.org/officeDocument/2006/relationships/customXml" Target="../ink/ink1446.xml"/><Relationship Id="rId482" Type="http://schemas.openxmlformats.org/officeDocument/2006/relationships/customXml" Target="../ink/ink1537.xml"/><Relationship Id="rId538" Type="http://schemas.openxmlformats.org/officeDocument/2006/relationships/customXml" Target="../ink/ink1565.xml"/><Relationship Id="rId81" Type="http://schemas.openxmlformats.org/officeDocument/2006/relationships/image" Target="../media/image1057.png"/><Relationship Id="rId135" Type="http://schemas.openxmlformats.org/officeDocument/2006/relationships/image" Target="../media/image1083.png"/><Relationship Id="rId177" Type="http://schemas.openxmlformats.org/officeDocument/2006/relationships/image" Target="../media/image1104.png"/><Relationship Id="rId342" Type="http://schemas.openxmlformats.org/officeDocument/2006/relationships/customXml" Target="../ink/ink1467.xml"/><Relationship Id="rId384" Type="http://schemas.openxmlformats.org/officeDocument/2006/relationships/customXml" Target="../ink/ink1488.xml"/><Relationship Id="rId591" Type="http://schemas.openxmlformats.org/officeDocument/2006/relationships/customXml" Target="../ink/ink1592.xml"/><Relationship Id="rId605" Type="http://schemas.openxmlformats.org/officeDocument/2006/relationships/customXml" Target="../ink/ink1599.xml"/><Relationship Id="rId202" Type="http://schemas.openxmlformats.org/officeDocument/2006/relationships/customXml" Target="../ink/ink1397.xml"/><Relationship Id="rId244" Type="http://schemas.openxmlformats.org/officeDocument/2006/relationships/customXml" Target="../ink/ink1418.xml"/><Relationship Id="rId39" Type="http://schemas.openxmlformats.org/officeDocument/2006/relationships/image" Target="../media/image1036.png"/><Relationship Id="rId286" Type="http://schemas.openxmlformats.org/officeDocument/2006/relationships/customXml" Target="../ink/ink1439.xml"/><Relationship Id="rId451" Type="http://schemas.openxmlformats.org/officeDocument/2006/relationships/image" Target="../media/image1240.png"/><Relationship Id="rId493" Type="http://schemas.openxmlformats.org/officeDocument/2006/relationships/image" Target="../media/image1261.png"/><Relationship Id="rId507" Type="http://schemas.openxmlformats.org/officeDocument/2006/relationships/image" Target="../media/image1268.png"/><Relationship Id="rId549" Type="http://schemas.openxmlformats.org/officeDocument/2006/relationships/image" Target="../media/image1289.png"/><Relationship Id="rId50" Type="http://schemas.openxmlformats.org/officeDocument/2006/relationships/customXml" Target="../ink/ink1321.xml"/><Relationship Id="rId104" Type="http://schemas.openxmlformats.org/officeDocument/2006/relationships/customXml" Target="../ink/ink1348.xml"/><Relationship Id="rId146" Type="http://schemas.openxmlformats.org/officeDocument/2006/relationships/customXml" Target="../ink/ink1369.xml"/><Relationship Id="rId188" Type="http://schemas.openxmlformats.org/officeDocument/2006/relationships/customXml" Target="../ink/ink1390.xml"/><Relationship Id="rId311" Type="http://schemas.openxmlformats.org/officeDocument/2006/relationships/image" Target="../media/image1170.png"/><Relationship Id="rId353" Type="http://schemas.openxmlformats.org/officeDocument/2006/relationships/image" Target="../media/image1191.png"/><Relationship Id="rId395" Type="http://schemas.openxmlformats.org/officeDocument/2006/relationships/image" Target="../media/image1212.png"/><Relationship Id="rId409" Type="http://schemas.openxmlformats.org/officeDocument/2006/relationships/image" Target="../media/image1219.png"/><Relationship Id="rId560" Type="http://schemas.openxmlformats.org/officeDocument/2006/relationships/customXml" Target="../ink/ink1576.xml"/><Relationship Id="rId92" Type="http://schemas.openxmlformats.org/officeDocument/2006/relationships/customXml" Target="../ink/ink1342.xml"/><Relationship Id="rId213" Type="http://schemas.openxmlformats.org/officeDocument/2006/relationships/image" Target="../media/image1122.png"/><Relationship Id="rId420" Type="http://schemas.openxmlformats.org/officeDocument/2006/relationships/customXml" Target="../ink/ink1506.xml"/><Relationship Id="rId616" Type="http://schemas.openxmlformats.org/officeDocument/2006/relationships/image" Target="../media/image1322.png"/><Relationship Id="rId255" Type="http://schemas.openxmlformats.org/officeDocument/2006/relationships/image" Target="../media/image1143.png"/><Relationship Id="rId297" Type="http://schemas.openxmlformats.org/officeDocument/2006/relationships/image" Target="../media/image1164.png"/><Relationship Id="rId462" Type="http://schemas.openxmlformats.org/officeDocument/2006/relationships/customXml" Target="../ink/ink1527.xml"/><Relationship Id="rId518" Type="http://schemas.openxmlformats.org/officeDocument/2006/relationships/customXml" Target="../ink/ink1555.xml"/><Relationship Id="rId115" Type="http://schemas.openxmlformats.org/officeDocument/2006/relationships/image" Target="../media/image1073.png"/><Relationship Id="rId157" Type="http://schemas.openxmlformats.org/officeDocument/2006/relationships/image" Target="../media/image1094.png"/><Relationship Id="rId322" Type="http://schemas.openxmlformats.org/officeDocument/2006/relationships/customXml" Target="../ink/ink1457.xml"/><Relationship Id="rId364" Type="http://schemas.openxmlformats.org/officeDocument/2006/relationships/customXml" Target="../ink/ink1478.xml"/><Relationship Id="rId61" Type="http://schemas.openxmlformats.org/officeDocument/2006/relationships/image" Target="../media/image1047.png"/><Relationship Id="rId199" Type="http://schemas.openxmlformats.org/officeDocument/2006/relationships/image" Target="../media/image1115.png"/><Relationship Id="rId571" Type="http://schemas.openxmlformats.org/officeDocument/2006/relationships/image" Target="../media/image1300.png"/><Relationship Id="rId627" Type="http://schemas.openxmlformats.org/officeDocument/2006/relationships/customXml" Target="../ink/ink1610.xml"/><Relationship Id="rId19" Type="http://schemas.openxmlformats.org/officeDocument/2006/relationships/image" Target="../media/image1026.png"/><Relationship Id="rId224" Type="http://schemas.openxmlformats.org/officeDocument/2006/relationships/customXml" Target="../ink/ink1408.xml"/><Relationship Id="rId266" Type="http://schemas.openxmlformats.org/officeDocument/2006/relationships/customXml" Target="../ink/ink1429.xml"/><Relationship Id="rId431" Type="http://schemas.openxmlformats.org/officeDocument/2006/relationships/image" Target="../media/image1230.png"/><Relationship Id="rId473" Type="http://schemas.openxmlformats.org/officeDocument/2006/relationships/image" Target="../media/image1251.png"/><Relationship Id="rId529" Type="http://schemas.openxmlformats.org/officeDocument/2006/relationships/image" Target="../media/image1279.png"/><Relationship Id="rId30" Type="http://schemas.openxmlformats.org/officeDocument/2006/relationships/customXml" Target="../ink/ink1311.xml"/><Relationship Id="rId126" Type="http://schemas.openxmlformats.org/officeDocument/2006/relationships/customXml" Target="../ink/ink1359.xml"/><Relationship Id="rId168" Type="http://schemas.openxmlformats.org/officeDocument/2006/relationships/customXml" Target="../ink/ink1380.xml"/><Relationship Id="rId333" Type="http://schemas.openxmlformats.org/officeDocument/2006/relationships/image" Target="../media/image1181.png"/><Relationship Id="rId540" Type="http://schemas.openxmlformats.org/officeDocument/2006/relationships/customXml" Target="../ink/ink1566.xml"/><Relationship Id="rId72" Type="http://schemas.openxmlformats.org/officeDocument/2006/relationships/customXml" Target="../ink/ink1332.xml"/><Relationship Id="rId375" Type="http://schemas.openxmlformats.org/officeDocument/2006/relationships/image" Target="../media/image1202.png"/><Relationship Id="rId582" Type="http://schemas.openxmlformats.org/officeDocument/2006/relationships/customXml" Target="../ink/ink1587.xml"/><Relationship Id="rId638" Type="http://schemas.openxmlformats.org/officeDocument/2006/relationships/image" Target="../media/image1333.png"/><Relationship Id="rId3" Type="http://schemas.openxmlformats.org/officeDocument/2006/relationships/image" Target="../media/image1018.png"/><Relationship Id="rId235" Type="http://schemas.openxmlformats.org/officeDocument/2006/relationships/image" Target="../media/image1133.png"/><Relationship Id="rId277" Type="http://schemas.openxmlformats.org/officeDocument/2006/relationships/image" Target="../media/image1154.png"/><Relationship Id="rId400" Type="http://schemas.openxmlformats.org/officeDocument/2006/relationships/customXml" Target="../ink/ink1496.xml"/><Relationship Id="rId442" Type="http://schemas.openxmlformats.org/officeDocument/2006/relationships/customXml" Target="../ink/ink1517.xml"/><Relationship Id="rId484" Type="http://schemas.openxmlformats.org/officeDocument/2006/relationships/customXml" Target="../ink/ink1538.xml"/><Relationship Id="rId137" Type="http://schemas.openxmlformats.org/officeDocument/2006/relationships/image" Target="../media/image1084.png"/><Relationship Id="rId302" Type="http://schemas.openxmlformats.org/officeDocument/2006/relationships/customXml" Target="../ink/ink1447.xml"/><Relationship Id="rId344" Type="http://schemas.openxmlformats.org/officeDocument/2006/relationships/customXml" Target="../ink/ink1468.xml"/><Relationship Id="rId41" Type="http://schemas.openxmlformats.org/officeDocument/2006/relationships/image" Target="../media/image1037.png"/><Relationship Id="rId83" Type="http://schemas.openxmlformats.org/officeDocument/2006/relationships/image" Target="../media/image716.png"/><Relationship Id="rId179" Type="http://schemas.openxmlformats.org/officeDocument/2006/relationships/image" Target="../media/image1105.png"/><Relationship Id="rId386" Type="http://schemas.openxmlformats.org/officeDocument/2006/relationships/customXml" Target="../ink/ink1489.xml"/><Relationship Id="rId551" Type="http://schemas.openxmlformats.org/officeDocument/2006/relationships/image" Target="../media/image1290.png"/><Relationship Id="rId593" Type="http://schemas.openxmlformats.org/officeDocument/2006/relationships/customXml" Target="../ink/ink1593.xml"/><Relationship Id="rId607" Type="http://schemas.openxmlformats.org/officeDocument/2006/relationships/customXml" Target="../ink/ink1600.xml"/><Relationship Id="rId190" Type="http://schemas.openxmlformats.org/officeDocument/2006/relationships/customXml" Target="../ink/ink1391.xml"/><Relationship Id="rId204" Type="http://schemas.openxmlformats.org/officeDocument/2006/relationships/customXml" Target="../ink/ink1398.xml"/><Relationship Id="rId246" Type="http://schemas.openxmlformats.org/officeDocument/2006/relationships/customXml" Target="../ink/ink1419.xml"/><Relationship Id="rId288" Type="http://schemas.openxmlformats.org/officeDocument/2006/relationships/customXml" Target="../ink/ink1440.xml"/><Relationship Id="rId411" Type="http://schemas.openxmlformats.org/officeDocument/2006/relationships/image" Target="../media/image1220.png"/><Relationship Id="rId453" Type="http://schemas.openxmlformats.org/officeDocument/2006/relationships/image" Target="../media/image1241.png"/><Relationship Id="rId509" Type="http://schemas.openxmlformats.org/officeDocument/2006/relationships/image" Target="../media/image1269.png"/><Relationship Id="rId106" Type="http://schemas.openxmlformats.org/officeDocument/2006/relationships/customXml" Target="../ink/ink1349.xml"/><Relationship Id="rId313" Type="http://schemas.openxmlformats.org/officeDocument/2006/relationships/image" Target="../media/image1171.png"/><Relationship Id="rId495" Type="http://schemas.openxmlformats.org/officeDocument/2006/relationships/image" Target="../media/image1262.png"/><Relationship Id="rId10" Type="http://schemas.openxmlformats.org/officeDocument/2006/relationships/customXml" Target="../ink/ink1301.xml"/><Relationship Id="rId52" Type="http://schemas.openxmlformats.org/officeDocument/2006/relationships/customXml" Target="../ink/ink1322.xml"/><Relationship Id="rId94" Type="http://schemas.openxmlformats.org/officeDocument/2006/relationships/customXml" Target="../ink/ink1343.xml"/><Relationship Id="rId148" Type="http://schemas.openxmlformats.org/officeDocument/2006/relationships/customXml" Target="../ink/ink1370.xml"/><Relationship Id="rId355" Type="http://schemas.openxmlformats.org/officeDocument/2006/relationships/image" Target="../media/image1192.png"/><Relationship Id="rId397" Type="http://schemas.openxmlformats.org/officeDocument/2006/relationships/image" Target="../media/image1213.png"/><Relationship Id="rId520" Type="http://schemas.openxmlformats.org/officeDocument/2006/relationships/customXml" Target="../ink/ink1556.xml"/><Relationship Id="rId562" Type="http://schemas.openxmlformats.org/officeDocument/2006/relationships/customXml" Target="../ink/ink1577.xml"/><Relationship Id="rId618" Type="http://schemas.openxmlformats.org/officeDocument/2006/relationships/image" Target="../media/image1323.png"/><Relationship Id="rId215" Type="http://schemas.openxmlformats.org/officeDocument/2006/relationships/image" Target="../media/image1123.png"/><Relationship Id="rId257" Type="http://schemas.openxmlformats.org/officeDocument/2006/relationships/image" Target="../media/image1144.png"/><Relationship Id="rId422" Type="http://schemas.openxmlformats.org/officeDocument/2006/relationships/customXml" Target="../ink/ink1507.xml"/><Relationship Id="rId464" Type="http://schemas.openxmlformats.org/officeDocument/2006/relationships/customXml" Target="../ink/ink1528.xml"/><Relationship Id="rId299" Type="http://schemas.openxmlformats.org/officeDocument/2006/relationships/image" Target="../media/image1165.png"/><Relationship Id="rId63" Type="http://schemas.openxmlformats.org/officeDocument/2006/relationships/image" Target="../media/image1048.png"/><Relationship Id="rId159" Type="http://schemas.openxmlformats.org/officeDocument/2006/relationships/image" Target="../media/image1095.png"/><Relationship Id="rId366" Type="http://schemas.openxmlformats.org/officeDocument/2006/relationships/customXml" Target="../ink/ink1479.xml"/><Relationship Id="rId573" Type="http://schemas.openxmlformats.org/officeDocument/2006/relationships/image" Target="../media/image1301.png"/><Relationship Id="rId226" Type="http://schemas.openxmlformats.org/officeDocument/2006/relationships/customXml" Target="../ink/ink1409.xml"/><Relationship Id="rId433" Type="http://schemas.openxmlformats.org/officeDocument/2006/relationships/image" Target="../media/image1231.png"/><Relationship Id="rId640" Type="http://schemas.openxmlformats.org/officeDocument/2006/relationships/image" Target="../media/image1334.png"/><Relationship Id="rId74" Type="http://schemas.openxmlformats.org/officeDocument/2006/relationships/customXml" Target="../ink/ink1333.xml"/><Relationship Id="rId377" Type="http://schemas.openxmlformats.org/officeDocument/2006/relationships/image" Target="../media/image1203.png"/><Relationship Id="rId500" Type="http://schemas.openxmlformats.org/officeDocument/2006/relationships/customXml" Target="../ink/ink1546.xml"/><Relationship Id="rId584" Type="http://schemas.openxmlformats.org/officeDocument/2006/relationships/customXml" Target="../ink/ink1588.xml"/><Relationship Id="rId5" Type="http://schemas.openxmlformats.org/officeDocument/2006/relationships/image" Target="../media/image1019.png"/><Relationship Id="rId237" Type="http://schemas.openxmlformats.org/officeDocument/2006/relationships/image" Target="../media/image1134.png"/><Relationship Id="rId444" Type="http://schemas.openxmlformats.org/officeDocument/2006/relationships/customXml" Target="../ink/ink1518.xml"/><Relationship Id="rId290" Type="http://schemas.openxmlformats.org/officeDocument/2006/relationships/customXml" Target="../ink/ink1441.xml"/><Relationship Id="rId304" Type="http://schemas.openxmlformats.org/officeDocument/2006/relationships/customXml" Target="../ink/ink1448.xml"/><Relationship Id="rId388" Type="http://schemas.openxmlformats.org/officeDocument/2006/relationships/customXml" Target="../ink/ink1490.xml"/><Relationship Id="rId511" Type="http://schemas.openxmlformats.org/officeDocument/2006/relationships/image" Target="../media/image1270.png"/><Relationship Id="rId609" Type="http://schemas.openxmlformats.org/officeDocument/2006/relationships/customXml" Target="../ink/ink1601.xml"/><Relationship Id="rId85" Type="http://schemas.openxmlformats.org/officeDocument/2006/relationships/image" Target="../media/image1058.png"/><Relationship Id="rId150" Type="http://schemas.openxmlformats.org/officeDocument/2006/relationships/customXml" Target="../ink/ink1371.xml"/><Relationship Id="rId595" Type="http://schemas.openxmlformats.org/officeDocument/2006/relationships/customXml" Target="../ink/ink1594.xml"/><Relationship Id="rId248" Type="http://schemas.openxmlformats.org/officeDocument/2006/relationships/customXml" Target="../ink/ink1420.xml"/><Relationship Id="rId455" Type="http://schemas.openxmlformats.org/officeDocument/2006/relationships/image" Target="../media/image1242.png"/><Relationship Id="rId12" Type="http://schemas.openxmlformats.org/officeDocument/2006/relationships/customXml" Target="../ink/ink1302.xml"/><Relationship Id="rId108" Type="http://schemas.openxmlformats.org/officeDocument/2006/relationships/customXml" Target="../ink/ink1350.xml"/><Relationship Id="rId315" Type="http://schemas.openxmlformats.org/officeDocument/2006/relationships/image" Target="../media/image1172.png"/><Relationship Id="rId522" Type="http://schemas.openxmlformats.org/officeDocument/2006/relationships/customXml" Target="../ink/ink1557.xml"/><Relationship Id="rId96" Type="http://schemas.openxmlformats.org/officeDocument/2006/relationships/customXml" Target="../ink/ink1344.xml"/><Relationship Id="rId161" Type="http://schemas.openxmlformats.org/officeDocument/2006/relationships/image" Target="../media/image1096.png"/><Relationship Id="rId399" Type="http://schemas.openxmlformats.org/officeDocument/2006/relationships/image" Target="../media/image1214.png"/><Relationship Id="rId259" Type="http://schemas.openxmlformats.org/officeDocument/2006/relationships/image" Target="../media/image1145.png"/><Relationship Id="rId466" Type="http://schemas.openxmlformats.org/officeDocument/2006/relationships/customXml" Target="../ink/ink1529.xml"/><Relationship Id="rId23" Type="http://schemas.openxmlformats.org/officeDocument/2006/relationships/image" Target="../media/image1028.png"/><Relationship Id="rId119" Type="http://schemas.openxmlformats.org/officeDocument/2006/relationships/image" Target="../media/image1075.png"/><Relationship Id="rId326" Type="http://schemas.openxmlformats.org/officeDocument/2006/relationships/customXml" Target="../ink/ink1459.xml"/><Relationship Id="rId533" Type="http://schemas.openxmlformats.org/officeDocument/2006/relationships/image" Target="../media/image1281.png"/><Relationship Id="rId172" Type="http://schemas.openxmlformats.org/officeDocument/2006/relationships/customXml" Target="../ink/ink1382.xml"/><Relationship Id="rId477" Type="http://schemas.openxmlformats.org/officeDocument/2006/relationships/image" Target="../media/image1253.png"/><Relationship Id="rId600" Type="http://schemas.openxmlformats.org/officeDocument/2006/relationships/image" Target="../media/image1314.png"/><Relationship Id="rId337" Type="http://schemas.openxmlformats.org/officeDocument/2006/relationships/image" Target="../media/image1183.png"/><Relationship Id="rId34" Type="http://schemas.openxmlformats.org/officeDocument/2006/relationships/customXml" Target="../ink/ink1313.xml"/><Relationship Id="rId544" Type="http://schemas.openxmlformats.org/officeDocument/2006/relationships/customXml" Target="../ink/ink1568.xml"/><Relationship Id="rId183" Type="http://schemas.openxmlformats.org/officeDocument/2006/relationships/image" Target="../media/image1107.png"/><Relationship Id="rId390" Type="http://schemas.openxmlformats.org/officeDocument/2006/relationships/customXml" Target="../ink/ink1491.xml"/><Relationship Id="rId404" Type="http://schemas.openxmlformats.org/officeDocument/2006/relationships/customXml" Target="../ink/ink1498.xml"/><Relationship Id="rId611" Type="http://schemas.openxmlformats.org/officeDocument/2006/relationships/customXml" Target="../ink/ink1602.xml"/><Relationship Id="rId250" Type="http://schemas.openxmlformats.org/officeDocument/2006/relationships/customXml" Target="../ink/ink1421.xml"/><Relationship Id="rId488" Type="http://schemas.openxmlformats.org/officeDocument/2006/relationships/customXml" Target="../ink/ink1540.xml"/><Relationship Id="rId45" Type="http://schemas.openxmlformats.org/officeDocument/2006/relationships/image" Target="../media/image1039.png"/><Relationship Id="rId110" Type="http://schemas.openxmlformats.org/officeDocument/2006/relationships/customXml" Target="../ink/ink1351.xml"/><Relationship Id="rId348" Type="http://schemas.openxmlformats.org/officeDocument/2006/relationships/customXml" Target="../ink/ink1470.xml"/><Relationship Id="rId555" Type="http://schemas.openxmlformats.org/officeDocument/2006/relationships/image" Target="../media/image1292.png"/><Relationship Id="rId194" Type="http://schemas.openxmlformats.org/officeDocument/2006/relationships/customXml" Target="../ink/ink1393.xml"/><Relationship Id="rId208" Type="http://schemas.openxmlformats.org/officeDocument/2006/relationships/customXml" Target="../ink/ink1400.xml"/><Relationship Id="rId415" Type="http://schemas.openxmlformats.org/officeDocument/2006/relationships/image" Target="../media/image1222.png"/><Relationship Id="rId622" Type="http://schemas.openxmlformats.org/officeDocument/2006/relationships/image" Target="../media/image1325.png"/><Relationship Id="rId261" Type="http://schemas.openxmlformats.org/officeDocument/2006/relationships/image" Target="../media/image1146.png"/><Relationship Id="rId499" Type="http://schemas.openxmlformats.org/officeDocument/2006/relationships/image" Target="../media/image1264.png"/><Relationship Id="rId56" Type="http://schemas.openxmlformats.org/officeDocument/2006/relationships/customXml" Target="../ink/ink1324.xml"/><Relationship Id="rId359" Type="http://schemas.openxmlformats.org/officeDocument/2006/relationships/image" Target="../media/image1194.png"/><Relationship Id="rId566" Type="http://schemas.openxmlformats.org/officeDocument/2006/relationships/customXml" Target="../ink/ink1579.xml"/><Relationship Id="rId121" Type="http://schemas.openxmlformats.org/officeDocument/2006/relationships/image" Target="../media/image1076.png"/><Relationship Id="rId219" Type="http://schemas.openxmlformats.org/officeDocument/2006/relationships/image" Target="../media/image1125.png"/><Relationship Id="rId426" Type="http://schemas.openxmlformats.org/officeDocument/2006/relationships/customXml" Target="../ink/ink1509.xml"/><Relationship Id="rId633" Type="http://schemas.openxmlformats.org/officeDocument/2006/relationships/customXml" Target="../ink/ink1613.xml"/><Relationship Id="rId67" Type="http://schemas.openxmlformats.org/officeDocument/2006/relationships/image" Target="../media/image1050.png"/><Relationship Id="rId272" Type="http://schemas.openxmlformats.org/officeDocument/2006/relationships/customXml" Target="../ink/ink1432.xml"/><Relationship Id="rId577" Type="http://schemas.openxmlformats.org/officeDocument/2006/relationships/image" Target="../media/image1303.png"/><Relationship Id="rId132" Type="http://schemas.openxmlformats.org/officeDocument/2006/relationships/customXml" Target="../ink/ink1362.xml"/><Relationship Id="rId437" Type="http://schemas.openxmlformats.org/officeDocument/2006/relationships/image" Target="../media/image1233.png"/><Relationship Id="rId283" Type="http://schemas.openxmlformats.org/officeDocument/2006/relationships/image" Target="../media/image1157.png"/><Relationship Id="rId490" Type="http://schemas.openxmlformats.org/officeDocument/2006/relationships/customXml" Target="../ink/ink1541.xml"/><Relationship Id="rId504" Type="http://schemas.openxmlformats.org/officeDocument/2006/relationships/customXml" Target="../ink/ink1548.xml"/><Relationship Id="rId78" Type="http://schemas.openxmlformats.org/officeDocument/2006/relationships/customXml" Target="../ink/ink1335.xml"/><Relationship Id="rId143" Type="http://schemas.openxmlformats.org/officeDocument/2006/relationships/image" Target="../media/image1087.png"/><Relationship Id="rId350" Type="http://schemas.openxmlformats.org/officeDocument/2006/relationships/customXml" Target="../ink/ink1471.xml"/><Relationship Id="rId588" Type="http://schemas.openxmlformats.org/officeDocument/2006/relationships/image" Target="../media/image1308.png"/><Relationship Id="rId9" Type="http://schemas.openxmlformats.org/officeDocument/2006/relationships/image" Target="../media/image1021.png"/><Relationship Id="rId210" Type="http://schemas.openxmlformats.org/officeDocument/2006/relationships/customXml" Target="../ink/ink1401.xml"/><Relationship Id="rId448" Type="http://schemas.openxmlformats.org/officeDocument/2006/relationships/customXml" Target="../ink/ink1520.xml"/><Relationship Id="rId294" Type="http://schemas.openxmlformats.org/officeDocument/2006/relationships/customXml" Target="../ink/ink1443.xml"/><Relationship Id="rId308" Type="http://schemas.openxmlformats.org/officeDocument/2006/relationships/customXml" Target="../ink/ink1450.xml"/><Relationship Id="rId515" Type="http://schemas.openxmlformats.org/officeDocument/2006/relationships/image" Target="../media/image1272.png"/></Relationships>
</file>

<file path=ppt/slides/_rels/slide26.xml.rels><?xml version="1.0" encoding="UTF-8" standalone="yes"?>
<Relationships xmlns="http://schemas.openxmlformats.org/package/2006/relationships"><Relationship Id="rId117" Type="http://schemas.openxmlformats.org/officeDocument/2006/relationships/image" Target="../media/image1390.png"/><Relationship Id="rId21" Type="http://schemas.openxmlformats.org/officeDocument/2006/relationships/image" Target="../media/image1345.png"/><Relationship Id="rId324" Type="http://schemas.openxmlformats.org/officeDocument/2006/relationships/customXml" Target="../ink/ink1782.xml"/><Relationship Id="rId170" Type="http://schemas.openxmlformats.org/officeDocument/2006/relationships/customXml" Target="../ink/ink1703.xml"/><Relationship Id="rId226" Type="http://schemas.openxmlformats.org/officeDocument/2006/relationships/image" Target="../media/image1443.png"/><Relationship Id="rId433" Type="http://schemas.openxmlformats.org/officeDocument/2006/relationships/customXml" Target="../ink/ink1838.xml"/><Relationship Id="rId268" Type="http://schemas.openxmlformats.org/officeDocument/2006/relationships/customXml" Target="../ink/ink1753.xml"/><Relationship Id="rId475" Type="http://schemas.openxmlformats.org/officeDocument/2006/relationships/customXml" Target="../ink/ink1859.xml"/><Relationship Id="rId32" Type="http://schemas.openxmlformats.org/officeDocument/2006/relationships/customXml" Target="../ink/ink1634.xml"/><Relationship Id="rId74" Type="http://schemas.openxmlformats.org/officeDocument/2006/relationships/customXml" Target="../ink/ink1655.xml"/><Relationship Id="rId128" Type="http://schemas.openxmlformats.org/officeDocument/2006/relationships/customXml" Target="../ink/ink1682.xml"/><Relationship Id="rId335" Type="http://schemas.openxmlformats.org/officeDocument/2006/relationships/image" Target="../media/image1495.png"/><Relationship Id="rId377" Type="http://schemas.openxmlformats.org/officeDocument/2006/relationships/customXml" Target="../ink/ink1810.xml"/><Relationship Id="rId500" Type="http://schemas.openxmlformats.org/officeDocument/2006/relationships/image" Target="../media/image1576.png"/><Relationship Id="rId5" Type="http://schemas.openxmlformats.org/officeDocument/2006/relationships/image" Target="../media/image1337.png"/><Relationship Id="rId181" Type="http://schemas.openxmlformats.org/officeDocument/2006/relationships/image" Target="../media/image1421.png"/><Relationship Id="rId237" Type="http://schemas.openxmlformats.org/officeDocument/2006/relationships/customXml" Target="../ink/ink1737.xml"/><Relationship Id="rId402" Type="http://schemas.openxmlformats.org/officeDocument/2006/relationships/image" Target="../media/image1528.png"/><Relationship Id="rId279" Type="http://schemas.openxmlformats.org/officeDocument/2006/relationships/image" Target="../media/image1469.png"/><Relationship Id="rId444" Type="http://schemas.openxmlformats.org/officeDocument/2006/relationships/image" Target="../media/image1548.png"/><Relationship Id="rId486" Type="http://schemas.openxmlformats.org/officeDocument/2006/relationships/image" Target="../media/image1569.png"/><Relationship Id="rId43" Type="http://schemas.openxmlformats.org/officeDocument/2006/relationships/image" Target="../media/image1354.png"/><Relationship Id="rId139" Type="http://schemas.openxmlformats.org/officeDocument/2006/relationships/image" Target="../media/image1401.png"/><Relationship Id="rId290" Type="http://schemas.openxmlformats.org/officeDocument/2006/relationships/customXml" Target="../ink/ink1765.xml"/><Relationship Id="rId304" Type="http://schemas.openxmlformats.org/officeDocument/2006/relationships/customXml" Target="../ink/ink1772.xml"/><Relationship Id="rId346" Type="http://schemas.openxmlformats.org/officeDocument/2006/relationships/customXml" Target="../ink/ink1794.xml"/><Relationship Id="rId388" Type="http://schemas.openxmlformats.org/officeDocument/2006/relationships/image" Target="../media/image1521.png"/><Relationship Id="rId511" Type="http://schemas.openxmlformats.org/officeDocument/2006/relationships/customXml" Target="../ink/ink1877.xml"/><Relationship Id="rId85" Type="http://schemas.openxmlformats.org/officeDocument/2006/relationships/image" Target="../media/image1375.png"/><Relationship Id="rId150" Type="http://schemas.openxmlformats.org/officeDocument/2006/relationships/customXml" Target="../ink/ink1693.xml"/><Relationship Id="rId192" Type="http://schemas.openxmlformats.org/officeDocument/2006/relationships/image" Target="../media/image1426.png"/><Relationship Id="rId206" Type="http://schemas.openxmlformats.org/officeDocument/2006/relationships/image" Target="../media/image1433.png"/><Relationship Id="rId413" Type="http://schemas.openxmlformats.org/officeDocument/2006/relationships/customXml" Target="../ink/ink1828.xml"/><Relationship Id="rId248" Type="http://schemas.openxmlformats.org/officeDocument/2006/relationships/customXml" Target="../ink/ink1743.xml"/><Relationship Id="rId455" Type="http://schemas.openxmlformats.org/officeDocument/2006/relationships/customXml" Target="../ink/ink1849.xml"/><Relationship Id="rId497" Type="http://schemas.openxmlformats.org/officeDocument/2006/relationships/customXml" Target="../ink/ink1870.xml"/><Relationship Id="rId12" Type="http://schemas.openxmlformats.org/officeDocument/2006/relationships/customXml" Target="../ink/ink1624.xml"/><Relationship Id="rId108" Type="http://schemas.openxmlformats.org/officeDocument/2006/relationships/customXml" Target="../ink/ink1672.xml"/><Relationship Id="rId315" Type="http://schemas.openxmlformats.org/officeDocument/2006/relationships/image" Target="../media/image1486.png"/><Relationship Id="rId357" Type="http://schemas.openxmlformats.org/officeDocument/2006/relationships/image" Target="../media/image1506.png"/><Relationship Id="rId54" Type="http://schemas.openxmlformats.org/officeDocument/2006/relationships/customXml" Target="../ink/ink1645.xml"/><Relationship Id="rId96" Type="http://schemas.openxmlformats.org/officeDocument/2006/relationships/customXml" Target="../ink/ink1666.xml"/><Relationship Id="rId161" Type="http://schemas.openxmlformats.org/officeDocument/2006/relationships/image" Target="../media/image1411.png"/><Relationship Id="rId217" Type="http://schemas.openxmlformats.org/officeDocument/2006/relationships/customXml" Target="../ink/ink1727.xml"/><Relationship Id="rId399" Type="http://schemas.openxmlformats.org/officeDocument/2006/relationships/customXml" Target="../ink/ink1821.xml"/><Relationship Id="rId259" Type="http://schemas.openxmlformats.org/officeDocument/2006/relationships/image" Target="../media/image1459.png"/><Relationship Id="rId424" Type="http://schemas.openxmlformats.org/officeDocument/2006/relationships/image" Target="../media/image1539.png"/><Relationship Id="rId466" Type="http://schemas.openxmlformats.org/officeDocument/2006/relationships/image" Target="../media/image1559.png"/><Relationship Id="rId23" Type="http://schemas.openxmlformats.org/officeDocument/2006/relationships/image" Target="../media/image1346.png"/><Relationship Id="rId119" Type="http://schemas.openxmlformats.org/officeDocument/2006/relationships/image" Target="../media/image1391.png"/><Relationship Id="rId270" Type="http://schemas.openxmlformats.org/officeDocument/2006/relationships/customXml" Target="../ink/ink1754.xml"/><Relationship Id="rId326" Type="http://schemas.openxmlformats.org/officeDocument/2006/relationships/image" Target="../media/image1491.png"/><Relationship Id="rId65" Type="http://schemas.openxmlformats.org/officeDocument/2006/relationships/image" Target="../media/image1365.png"/><Relationship Id="rId130" Type="http://schemas.openxmlformats.org/officeDocument/2006/relationships/customXml" Target="../ink/ink1683.xml"/><Relationship Id="rId368" Type="http://schemas.openxmlformats.org/officeDocument/2006/relationships/customXml" Target="../ink/ink1805.xml"/><Relationship Id="rId172" Type="http://schemas.openxmlformats.org/officeDocument/2006/relationships/customXml" Target="../ink/ink1704.xml"/><Relationship Id="rId228" Type="http://schemas.openxmlformats.org/officeDocument/2006/relationships/image" Target="../media/image1444.png"/><Relationship Id="rId435" Type="http://schemas.openxmlformats.org/officeDocument/2006/relationships/customXml" Target="../ink/ink1839.xml"/><Relationship Id="rId477" Type="http://schemas.openxmlformats.org/officeDocument/2006/relationships/customXml" Target="../ink/ink1860.xml"/><Relationship Id="rId281" Type="http://schemas.openxmlformats.org/officeDocument/2006/relationships/image" Target="../media/image1470.png"/><Relationship Id="rId337" Type="http://schemas.openxmlformats.org/officeDocument/2006/relationships/image" Target="../media/image1496.png"/><Relationship Id="rId502" Type="http://schemas.openxmlformats.org/officeDocument/2006/relationships/image" Target="../media/image1577.png"/><Relationship Id="rId34" Type="http://schemas.openxmlformats.org/officeDocument/2006/relationships/customXml" Target="../ink/ink1635.xml"/><Relationship Id="rId76" Type="http://schemas.openxmlformats.org/officeDocument/2006/relationships/customXml" Target="../ink/ink1656.xml"/><Relationship Id="rId141" Type="http://schemas.openxmlformats.org/officeDocument/2006/relationships/image" Target="../media/image1402.png"/><Relationship Id="rId379" Type="http://schemas.openxmlformats.org/officeDocument/2006/relationships/customXml" Target="../ink/ink1811.xml"/><Relationship Id="rId7" Type="http://schemas.openxmlformats.org/officeDocument/2006/relationships/image" Target="../media/image1338.png"/><Relationship Id="rId183" Type="http://schemas.openxmlformats.org/officeDocument/2006/relationships/image" Target="../media/image1422.png"/><Relationship Id="rId239" Type="http://schemas.openxmlformats.org/officeDocument/2006/relationships/customXml" Target="../ink/ink1738.xml"/><Relationship Id="rId390" Type="http://schemas.openxmlformats.org/officeDocument/2006/relationships/image" Target="../media/image1522.png"/><Relationship Id="rId404" Type="http://schemas.openxmlformats.org/officeDocument/2006/relationships/image" Target="../media/image1529.png"/><Relationship Id="rId446" Type="http://schemas.openxmlformats.org/officeDocument/2006/relationships/image" Target="../media/image1549.png"/><Relationship Id="rId250" Type="http://schemas.openxmlformats.org/officeDocument/2006/relationships/customXml" Target="../ink/ink1744.xml"/><Relationship Id="rId292" Type="http://schemas.openxmlformats.org/officeDocument/2006/relationships/customXml" Target="../ink/ink1766.xml"/><Relationship Id="rId306" Type="http://schemas.openxmlformats.org/officeDocument/2006/relationships/customXml" Target="../ink/ink1773.xml"/><Relationship Id="rId488" Type="http://schemas.openxmlformats.org/officeDocument/2006/relationships/image" Target="../media/image1570.png"/><Relationship Id="rId45" Type="http://schemas.openxmlformats.org/officeDocument/2006/relationships/image" Target="../media/image1355.png"/><Relationship Id="rId87" Type="http://schemas.openxmlformats.org/officeDocument/2006/relationships/image" Target="../media/image919.png"/><Relationship Id="rId110" Type="http://schemas.openxmlformats.org/officeDocument/2006/relationships/customXml" Target="../ink/ink1673.xml"/><Relationship Id="rId348" Type="http://schemas.openxmlformats.org/officeDocument/2006/relationships/customXml" Target="../ink/ink1795.xml"/><Relationship Id="rId513" Type="http://schemas.openxmlformats.org/officeDocument/2006/relationships/customXml" Target="../ink/ink1878.xml"/><Relationship Id="rId152" Type="http://schemas.openxmlformats.org/officeDocument/2006/relationships/customXml" Target="../ink/ink1694.xml"/><Relationship Id="rId194" Type="http://schemas.openxmlformats.org/officeDocument/2006/relationships/image" Target="../media/image1427.png"/><Relationship Id="rId208" Type="http://schemas.openxmlformats.org/officeDocument/2006/relationships/image" Target="../media/image1434.png"/><Relationship Id="rId415" Type="http://schemas.openxmlformats.org/officeDocument/2006/relationships/customXml" Target="../ink/ink1829.xml"/><Relationship Id="rId457" Type="http://schemas.openxmlformats.org/officeDocument/2006/relationships/customXml" Target="../ink/ink1850.xml"/><Relationship Id="rId261" Type="http://schemas.openxmlformats.org/officeDocument/2006/relationships/image" Target="../media/image1460.png"/><Relationship Id="rId499" Type="http://schemas.openxmlformats.org/officeDocument/2006/relationships/customXml" Target="../ink/ink1871.xml"/><Relationship Id="rId14" Type="http://schemas.openxmlformats.org/officeDocument/2006/relationships/customXml" Target="../ink/ink1625.xml"/><Relationship Id="rId56" Type="http://schemas.openxmlformats.org/officeDocument/2006/relationships/customXml" Target="../ink/ink1646.xml"/><Relationship Id="rId317" Type="http://schemas.openxmlformats.org/officeDocument/2006/relationships/image" Target="../media/image1487.png"/><Relationship Id="rId359" Type="http://schemas.openxmlformats.org/officeDocument/2006/relationships/image" Target="../media/image1507.png"/><Relationship Id="rId98" Type="http://schemas.openxmlformats.org/officeDocument/2006/relationships/customXml" Target="../ink/ink1667.xml"/><Relationship Id="rId121" Type="http://schemas.openxmlformats.org/officeDocument/2006/relationships/image" Target="../media/image1392.png"/><Relationship Id="rId163" Type="http://schemas.openxmlformats.org/officeDocument/2006/relationships/image" Target="../media/image1412.png"/><Relationship Id="rId219" Type="http://schemas.openxmlformats.org/officeDocument/2006/relationships/customXml" Target="../ink/ink1728.xml"/><Relationship Id="rId370" Type="http://schemas.openxmlformats.org/officeDocument/2006/relationships/customXml" Target="../ink/ink1806.xml"/><Relationship Id="rId426" Type="http://schemas.openxmlformats.org/officeDocument/2006/relationships/image" Target="../media/image1540.png"/><Relationship Id="rId230" Type="http://schemas.openxmlformats.org/officeDocument/2006/relationships/image" Target="../media/image1445.png"/><Relationship Id="rId468" Type="http://schemas.openxmlformats.org/officeDocument/2006/relationships/image" Target="../media/image1560.png"/><Relationship Id="rId25" Type="http://schemas.openxmlformats.org/officeDocument/2006/relationships/image" Target="../media/image1347.png"/><Relationship Id="rId67" Type="http://schemas.openxmlformats.org/officeDocument/2006/relationships/image" Target="../media/image1366.png"/><Relationship Id="rId272" Type="http://schemas.openxmlformats.org/officeDocument/2006/relationships/customXml" Target="../ink/ink1755.xml"/><Relationship Id="rId328" Type="http://schemas.openxmlformats.org/officeDocument/2006/relationships/customXml" Target="../ink/ink1785.xml"/><Relationship Id="rId132" Type="http://schemas.openxmlformats.org/officeDocument/2006/relationships/customXml" Target="../ink/ink1684.xml"/><Relationship Id="rId174" Type="http://schemas.openxmlformats.org/officeDocument/2006/relationships/customXml" Target="../ink/ink1705.xml"/><Relationship Id="rId381" Type="http://schemas.openxmlformats.org/officeDocument/2006/relationships/customXml" Target="../ink/ink1812.xml"/><Relationship Id="rId241" Type="http://schemas.openxmlformats.org/officeDocument/2006/relationships/image" Target="../media/image1450.png"/><Relationship Id="rId437" Type="http://schemas.openxmlformats.org/officeDocument/2006/relationships/customXml" Target="../ink/ink1840.xml"/><Relationship Id="rId479" Type="http://schemas.openxmlformats.org/officeDocument/2006/relationships/customXml" Target="../ink/ink1861.xml"/><Relationship Id="rId36" Type="http://schemas.openxmlformats.org/officeDocument/2006/relationships/customXml" Target="../ink/ink1636.xml"/><Relationship Id="rId283" Type="http://schemas.openxmlformats.org/officeDocument/2006/relationships/image" Target="../media/image1471.png"/><Relationship Id="rId339" Type="http://schemas.openxmlformats.org/officeDocument/2006/relationships/image" Target="../media/image1497.png"/><Relationship Id="rId490" Type="http://schemas.openxmlformats.org/officeDocument/2006/relationships/image" Target="../media/image1571.png"/><Relationship Id="rId504" Type="http://schemas.openxmlformats.org/officeDocument/2006/relationships/image" Target="../media/image1578.png"/><Relationship Id="rId78" Type="http://schemas.openxmlformats.org/officeDocument/2006/relationships/customXml" Target="../ink/ink1657.xml"/><Relationship Id="rId101" Type="http://schemas.openxmlformats.org/officeDocument/2006/relationships/image" Target="../media/image1382.png"/><Relationship Id="rId143" Type="http://schemas.openxmlformats.org/officeDocument/2006/relationships/image" Target="../media/image1403.png"/><Relationship Id="rId185" Type="http://schemas.openxmlformats.org/officeDocument/2006/relationships/image" Target="../media/image1423.png"/><Relationship Id="rId350" Type="http://schemas.openxmlformats.org/officeDocument/2006/relationships/customXml" Target="../ink/ink1796.xml"/><Relationship Id="rId406" Type="http://schemas.openxmlformats.org/officeDocument/2006/relationships/image" Target="../media/image1530.png"/><Relationship Id="rId9" Type="http://schemas.openxmlformats.org/officeDocument/2006/relationships/image" Target="../media/image1339.png"/><Relationship Id="rId210" Type="http://schemas.openxmlformats.org/officeDocument/2006/relationships/image" Target="../media/image1435.png"/><Relationship Id="rId392" Type="http://schemas.openxmlformats.org/officeDocument/2006/relationships/image" Target="../media/image1523.png"/><Relationship Id="rId448" Type="http://schemas.openxmlformats.org/officeDocument/2006/relationships/image" Target="../media/image1550.png"/><Relationship Id="rId252" Type="http://schemas.openxmlformats.org/officeDocument/2006/relationships/customXml" Target="../ink/ink1745.xml"/><Relationship Id="rId294" Type="http://schemas.openxmlformats.org/officeDocument/2006/relationships/customXml" Target="../ink/ink1767.xml"/><Relationship Id="rId308" Type="http://schemas.openxmlformats.org/officeDocument/2006/relationships/customXml" Target="../ink/ink1774.xml"/><Relationship Id="rId515" Type="http://schemas.openxmlformats.org/officeDocument/2006/relationships/customXml" Target="../ink/ink1879.xml"/><Relationship Id="rId47" Type="http://schemas.openxmlformats.org/officeDocument/2006/relationships/image" Target="../media/image1356.png"/><Relationship Id="rId89" Type="http://schemas.openxmlformats.org/officeDocument/2006/relationships/image" Target="../media/image1376.png"/><Relationship Id="rId112" Type="http://schemas.openxmlformats.org/officeDocument/2006/relationships/customXml" Target="../ink/ink1674.xml"/><Relationship Id="rId154" Type="http://schemas.openxmlformats.org/officeDocument/2006/relationships/customXml" Target="../ink/ink1695.xml"/><Relationship Id="rId361" Type="http://schemas.openxmlformats.org/officeDocument/2006/relationships/image" Target="../media/image1508.png"/><Relationship Id="rId196" Type="http://schemas.openxmlformats.org/officeDocument/2006/relationships/image" Target="../media/image1428.png"/><Relationship Id="rId417" Type="http://schemas.openxmlformats.org/officeDocument/2006/relationships/customXml" Target="../ink/ink1830.xml"/><Relationship Id="rId459" Type="http://schemas.openxmlformats.org/officeDocument/2006/relationships/customXml" Target="../ink/ink1851.xml"/><Relationship Id="rId16" Type="http://schemas.openxmlformats.org/officeDocument/2006/relationships/customXml" Target="../ink/ink1626.xml"/><Relationship Id="rId221" Type="http://schemas.openxmlformats.org/officeDocument/2006/relationships/customXml" Target="../ink/ink1729.xml"/><Relationship Id="rId263" Type="http://schemas.openxmlformats.org/officeDocument/2006/relationships/image" Target="../media/image1461.png"/><Relationship Id="rId319" Type="http://schemas.openxmlformats.org/officeDocument/2006/relationships/image" Target="../media/image1488.png"/><Relationship Id="rId470" Type="http://schemas.openxmlformats.org/officeDocument/2006/relationships/image" Target="../media/image1561.png"/><Relationship Id="rId58" Type="http://schemas.openxmlformats.org/officeDocument/2006/relationships/customXml" Target="../ink/ink1647.xml"/><Relationship Id="rId123" Type="http://schemas.openxmlformats.org/officeDocument/2006/relationships/image" Target="../media/image1393.png"/><Relationship Id="rId330" Type="http://schemas.openxmlformats.org/officeDocument/2006/relationships/customXml" Target="../ink/ink1786.xml"/><Relationship Id="rId165" Type="http://schemas.openxmlformats.org/officeDocument/2006/relationships/image" Target="../media/image1413.png"/><Relationship Id="rId372" Type="http://schemas.openxmlformats.org/officeDocument/2006/relationships/image" Target="../media/image1513.png"/><Relationship Id="rId428" Type="http://schemas.openxmlformats.org/officeDocument/2006/relationships/image" Target="../media/image1541.png"/><Relationship Id="rId232" Type="http://schemas.openxmlformats.org/officeDocument/2006/relationships/image" Target="../media/image1446.png"/><Relationship Id="rId274" Type="http://schemas.openxmlformats.org/officeDocument/2006/relationships/customXml" Target="../ink/ink1756.xml"/><Relationship Id="rId481" Type="http://schemas.openxmlformats.org/officeDocument/2006/relationships/customXml" Target="../ink/ink1862.xml"/><Relationship Id="rId27" Type="http://schemas.openxmlformats.org/officeDocument/2006/relationships/image" Target="../media/image1348.png"/><Relationship Id="rId69" Type="http://schemas.openxmlformats.org/officeDocument/2006/relationships/image" Target="../media/image1367.png"/><Relationship Id="rId134" Type="http://schemas.openxmlformats.org/officeDocument/2006/relationships/customXml" Target="../ink/ink1685.xml"/><Relationship Id="rId80" Type="http://schemas.openxmlformats.org/officeDocument/2006/relationships/customXml" Target="../ink/ink1658.xml"/><Relationship Id="rId176" Type="http://schemas.openxmlformats.org/officeDocument/2006/relationships/customXml" Target="../ink/ink1706.xml"/><Relationship Id="rId341" Type="http://schemas.openxmlformats.org/officeDocument/2006/relationships/image" Target="../media/image1498.png"/><Relationship Id="rId383" Type="http://schemas.openxmlformats.org/officeDocument/2006/relationships/customXml" Target="../ink/ink1813.xml"/><Relationship Id="rId439" Type="http://schemas.openxmlformats.org/officeDocument/2006/relationships/customXml" Target="../ink/ink1841.xml"/><Relationship Id="rId201" Type="http://schemas.openxmlformats.org/officeDocument/2006/relationships/customXml" Target="../ink/ink1719.xml"/><Relationship Id="rId243" Type="http://schemas.openxmlformats.org/officeDocument/2006/relationships/image" Target="../media/image1451.png"/><Relationship Id="rId285" Type="http://schemas.openxmlformats.org/officeDocument/2006/relationships/image" Target="../media/image1472.png"/><Relationship Id="rId450" Type="http://schemas.openxmlformats.org/officeDocument/2006/relationships/image" Target="../media/image1551.png"/><Relationship Id="rId506" Type="http://schemas.openxmlformats.org/officeDocument/2006/relationships/image" Target="../media/image1579.png"/><Relationship Id="rId38" Type="http://schemas.openxmlformats.org/officeDocument/2006/relationships/customXml" Target="../ink/ink1637.xml"/><Relationship Id="rId103" Type="http://schemas.openxmlformats.org/officeDocument/2006/relationships/image" Target="../media/image1383.png"/><Relationship Id="rId310" Type="http://schemas.openxmlformats.org/officeDocument/2006/relationships/customXml" Target="../ink/ink1775.xml"/><Relationship Id="rId492" Type="http://schemas.openxmlformats.org/officeDocument/2006/relationships/image" Target="../media/image1572.png"/><Relationship Id="rId91" Type="http://schemas.openxmlformats.org/officeDocument/2006/relationships/image" Target="../media/image1377.png"/><Relationship Id="rId145" Type="http://schemas.openxmlformats.org/officeDocument/2006/relationships/image" Target="../media/image659.png"/><Relationship Id="rId187" Type="http://schemas.openxmlformats.org/officeDocument/2006/relationships/customXml" Target="../ink/ink1712.xml"/><Relationship Id="rId352" Type="http://schemas.openxmlformats.org/officeDocument/2006/relationships/customXml" Target="../ink/ink1797.xml"/><Relationship Id="rId394" Type="http://schemas.openxmlformats.org/officeDocument/2006/relationships/image" Target="../media/image1524.png"/><Relationship Id="rId408" Type="http://schemas.openxmlformats.org/officeDocument/2006/relationships/image" Target="../media/image1531.png"/><Relationship Id="rId212" Type="http://schemas.openxmlformats.org/officeDocument/2006/relationships/image" Target="../media/image1436.png"/><Relationship Id="rId254" Type="http://schemas.openxmlformats.org/officeDocument/2006/relationships/customXml" Target="../ink/ink1746.xml"/><Relationship Id="rId49" Type="http://schemas.openxmlformats.org/officeDocument/2006/relationships/image" Target="../media/image1357.png"/><Relationship Id="rId114" Type="http://schemas.openxmlformats.org/officeDocument/2006/relationships/customXml" Target="../ink/ink1675.xml"/><Relationship Id="rId296" Type="http://schemas.openxmlformats.org/officeDocument/2006/relationships/customXml" Target="../ink/ink1768.xml"/><Relationship Id="rId461" Type="http://schemas.openxmlformats.org/officeDocument/2006/relationships/customXml" Target="../ink/ink1852.xml"/><Relationship Id="rId517" Type="http://schemas.openxmlformats.org/officeDocument/2006/relationships/customXml" Target="../ink/ink1880.xml"/><Relationship Id="rId60" Type="http://schemas.openxmlformats.org/officeDocument/2006/relationships/customXml" Target="../ink/ink1648.xml"/><Relationship Id="rId156" Type="http://schemas.openxmlformats.org/officeDocument/2006/relationships/customXml" Target="../ink/ink1696.xml"/><Relationship Id="rId198" Type="http://schemas.openxmlformats.org/officeDocument/2006/relationships/image" Target="../media/image1429.png"/><Relationship Id="rId321" Type="http://schemas.openxmlformats.org/officeDocument/2006/relationships/image" Target="../media/image1489.png"/><Relationship Id="rId363" Type="http://schemas.openxmlformats.org/officeDocument/2006/relationships/image" Target="../media/image1509.png"/><Relationship Id="rId419" Type="http://schemas.openxmlformats.org/officeDocument/2006/relationships/customXml" Target="../ink/ink1831.xml"/><Relationship Id="rId223" Type="http://schemas.openxmlformats.org/officeDocument/2006/relationships/customXml" Target="../ink/ink1730.xml"/><Relationship Id="rId430" Type="http://schemas.openxmlformats.org/officeDocument/2006/relationships/image" Target="../media/image1542.png"/><Relationship Id="rId18" Type="http://schemas.openxmlformats.org/officeDocument/2006/relationships/customXml" Target="../ink/ink1627.xml"/><Relationship Id="rId265" Type="http://schemas.openxmlformats.org/officeDocument/2006/relationships/image" Target="../media/image1462.png"/><Relationship Id="rId472" Type="http://schemas.openxmlformats.org/officeDocument/2006/relationships/image" Target="../media/image1562.png"/><Relationship Id="rId125" Type="http://schemas.openxmlformats.org/officeDocument/2006/relationships/image" Target="../media/image1394.png"/><Relationship Id="rId167" Type="http://schemas.openxmlformats.org/officeDocument/2006/relationships/image" Target="../media/image1414.png"/><Relationship Id="rId332" Type="http://schemas.openxmlformats.org/officeDocument/2006/relationships/customXml" Target="../ink/ink1787.xml"/><Relationship Id="rId374" Type="http://schemas.openxmlformats.org/officeDocument/2006/relationships/image" Target="../media/image1514.png"/><Relationship Id="rId71" Type="http://schemas.openxmlformats.org/officeDocument/2006/relationships/image" Target="../media/image1368.png"/><Relationship Id="rId234" Type="http://schemas.openxmlformats.org/officeDocument/2006/relationships/image" Target="../media/image1447.png"/><Relationship Id="rId2" Type="http://schemas.openxmlformats.org/officeDocument/2006/relationships/customXml" Target="../ink/ink1619.xml"/><Relationship Id="rId29" Type="http://schemas.openxmlformats.org/officeDocument/2006/relationships/image" Target="../media/image1231.png"/><Relationship Id="rId276" Type="http://schemas.openxmlformats.org/officeDocument/2006/relationships/customXml" Target="../ink/ink1757.xml"/><Relationship Id="rId441" Type="http://schemas.openxmlformats.org/officeDocument/2006/relationships/customXml" Target="../ink/ink1842.xml"/><Relationship Id="rId483" Type="http://schemas.openxmlformats.org/officeDocument/2006/relationships/customXml" Target="../ink/ink1863.xml"/><Relationship Id="rId40" Type="http://schemas.openxmlformats.org/officeDocument/2006/relationships/customXml" Target="../ink/ink1638.xml"/><Relationship Id="rId136" Type="http://schemas.openxmlformats.org/officeDocument/2006/relationships/customXml" Target="../ink/ink1686.xml"/><Relationship Id="rId178" Type="http://schemas.openxmlformats.org/officeDocument/2006/relationships/customXml" Target="../ink/ink1707.xml"/><Relationship Id="rId301" Type="http://schemas.openxmlformats.org/officeDocument/2006/relationships/image" Target="../media/image1479.png"/><Relationship Id="rId343" Type="http://schemas.openxmlformats.org/officeDocument/2006/relationships/image" Target="../media/image1499.png"/><Relationship Id="rId82" Type="http://schemas.openxmlformats.org/officeDocument/2006/relationships/customXml" Target="../ink/ink1659.xml"/><Relationship Id="rId203" Type="http://schemas.openxmlformats.org/officeDocument/2006/relationships/customXml" Target="../ink/ink1720.xml"/><Relationship Id="rId385" Type="http://schemas.openxmlformats.org/officeDocument/2006/relationships/customXml" Target="../ink/ink1814.xml"/><Relationship Id="rId245" Type="http://schemas.openxmlformats.org/officeDocument/2006/relationships/image" Target="../media/image1452.png"/><Relationship Id="rId287" Type="http://schemas.openxmlformats.org/officeDocument/2006/relationships/image" Target="../media/image1473.png"/><Relationship Id="rId410" Type="http://schemas.openxmlformats.org/officeDocument/2006/relationships/image" Target="../media/image1532.png"/><Relationship Id="rId452" Type="http://schemas.openxmlformats.org/officeDocument/2006/relationships/image" Target="../media/image1552.png"/><Relationship Id="rId494" Type="http://schemas.openxmlformats.org/officeDocument/2006/relationships/image" Target="../media/image1573.png"/><Relationship Id="rId508" Type="http://schemas.openxmlformats.org/officeDocument/2006/relationships/image" Target="../media/image1580.png"/><Relationship Id="rId105" Type="http://schemas.openxmlformats.org/officeDocument/2006/relationships/image" Target="../media/image1384.png"/><Relationship Id="rId147" Type="http://schemas.openxmlformats.org/officeDocument/2006/relationships/image" Target="../media/image1404.png"/><Relationship Id="rId312" Type="http://schemas.openxmlformats.org/officeDocument/2006/relationships/customXml" Target="../ink/ink1776.xml"/><Relationship Id="rId354" Type="http://schemas.openxmlformats.org/officeDocument/2006/relationships/customXml" Target="../ink/ink1798.xml"/><Relationship Id="rId51" Type="http://schemas.openxmlformats.org/officeDocument/2006/relationships/image" Target="../media/image1358.png"/><Relationship Id="rId93" Type="http://schemas.openxmlformats.org/officeDocument/2006/relationships/image" Target="../media/image1378.png"/><Relationship Id="rId189" Type="http://schemas.openxmlformats.org/officeDocument/2006/relationships/customXml" Target="../ink/ink1713.xml"/><Relationship Id="rId396" Type="http://schemas.openxmlformats.org/officeDocument/2006/relationships/image" Target="../media/image1525.png"/><Relationship Id="rId214" Type="http://schemas.openxmlformats.org/officeDocument/2006/relationships/image" Target="../media/image1437.png"/><Relationship Id="rId256" Type="http://schemas.openxmlformats.org/officeDocument/2006/relationships/customXml" Target="../ink/ink1747.xml"/><Relationship Id="rId298" Type="http://schemas.openxmlformats.org/officeDocument/2006/relationships/customXml" Target="../ink/ink1769.xml"/><Relationship Id="rId421" Type="http://schemas.openxmlformats.org/officeDocument/2006/relationships/customXml" Target="../ink/ink1832.xml"/><Relationship Id="rId463" Type="http://schemas.openxmlformats.org/officeDocument/2006/relationships/customXml" Target="../ink/ink1853.xml"/><Relationship Id="rId519" Type="http://schemas.openxmlformats.org/officeDocument/2006/relationships/customXml" Target="../ink/ink1881.xml"/><Relationship Id="rId116" Type="http://schemas.openxmlformats.org/officeDocument/2006/relationships/customXml" Target="../ink/ink1676.xml"/><Relationship Id="rId158" Type="http://schemas.openxmlformats.org/officeDocument/2006/relationships/customXml" Target="../ink/ink1697.xml"/><Relationship Id="rId323" Type="http://schemas.openxmlformats.org/officeDocument/2006/relationships/image" Target="../media/image1490.png"/><Relationship Id="rId20" Type="http://schemas.openxmlformats.org/officeDocument/2006/relationships/customXml" Target="../ink/ink1628.xml"/><Relationship Id="rId62" Type="http://schemas.openxmlformats.org/officeDocument/2006/relationships/customXml" Target="../ink/ink1649.xml"/><Relationship Id="rId365" Type="http://schemas.openxmlformats.org/officeDocument/2006/relationships/image" Target="../media/image1510.png"/><Relationship Id="rId225" Type="http://schemas.openxmlformats.org/officeDocument/2006/relationships/customXml" Target="../ink/ink1731.xml"/><Relationship Id="rId267" Type="http://schemas.openxmlformats.org/officeDocument/2006/relationships/image" Target="../media/image1463.png"/><Relationship Id="rId432" Type="http://schemas.openxmlformats.org/officeDocument/2006/relationships/image" Target="../media/image1543.png"/><Relationship Id="rId474" Type="http://schemas.openxmlformats.org/officeDocument/2006/relationships/image" Target="../media/image1563.png"/><Relationship Id="rId127" Type="http://schemas.openxmlformats.org/officeDocument/2006/relationships/image" Target="../media/image1395.png"/><Relationship Id="rId31" Type="http://schemas.openxmlformats.org/officeDocument/2006/relationships/image" Target="../media/image1055.png"/><Relationship Id="rId73" Type="http://schemas.openxmlformats.org/officeDocument/2006/relationships/image" Target="../media/image1369.png"/><Relationship Id="rId169" Type="http://schemas.openxmlformats.org/officeDocument/2006/relationships/image" Target="../media/image1415.png"/><Relationship Id="rId334" Type="http://schemas.openxmlformats.org/officeDocument/2006/relationships/customXml" Target="../ink/ink1788.xml"/><Relationship Id="rId376" Type="http://schemas.openxmlformats.org/officeDocument/2006/relationships/image" Target="../media/image1515.png"/><Relationship Id="rId4" Type="http://schemas.openxmlformats.org/officeDocument/2006/relationships/customXml" Target="../ink/ink1620.xml"/><Relationship Id="rId180" Type="http://schemas.openxmlformats.org/officeDocument/2006/relationships/customXml" Target="../ink/ink1708.xml"/><Relationship Id="rId236" Type="http://schemas.openxmlformats.org/officeDocument/2006/relationships/image" Target="../media/image1448.png"/><Relationship Id="rId278" Type="http://schemas.openxmlformats.org/officeDocument/2006/relationships/customXml" Target="../ink/ink1758.xml"/><Relationship Id="rId401" Type="http://schemas.openxmlformats.org/officeDocument/2006/relationships/customXml" Target="../ink/ink1822.xml"/><Relationship Id="rId443" Type="http://schemas.openxmlformats.org/officeDocument/2006/relationships/customXml" Target="../ink/ink1843.xml"/><Relationship Id="rId303" Type="http://schemas.openxmlformats.org/officeDocument/2006/relationships/image" Target="../media/image1480.png"/><Relationship Id="rId485" Type="http://schemas.openxmlformats.org/officeDocument/2006/relationships/customXml" Target="../ink/ink1864.xml"/><Relationship Id="rId42" Type="http://schemas.openxmlformats.org/officeDocument/2006/relationships/customXml" Target="../ink/ink1639.xml"/><Relationship Id="rId84" Type="http://schemas.openxmlformats.org/officeDocument/2006/relationships/customXml" Target="../ink/ink1660.xml"/><Relationship Id="rId138" Type="http://schemas.openxmlformats.org/officeDocument/2006/relationships/customXml" Target="../ink/ink1687.xml"/><Relationship Id="rId345" Type="http://schemas.openxmlformats.org/officeDocument/2006/relationships/image" Target="../media/image1500.png"/><Relationship Id="rId387" Type="http://schemas.openxmlformats.org/officeDocument/2006/relationships/customXml" Target="../ink/ink1815.xml"/><Relationship Id="rId510" Type="http://schemas.openxmlformats.org/officeDocument/2006/relationships/image" Target="../media/image1581.png"/><Relationship Id="rId191" Type="http://schemas.openxmlformats.org/officeDocument/2006/relationships/customXml" Target="../ink/ink1714.xml"/><Relationship Id="rId205" Type="http://schemas.openxmlformats.org/officeDocument/2006/relationships/customXml" Target="../ink/ink1721.xml"/><Relationship Id="rId247" Type="http://schemas.openxmlformats.org/officeDocument/2006/relationships/image" Target="../media/image1453.png"/><Relationship Id="rId412" Type="http://schemas.openxmlformats.org/officeDocument/2006/relationships/image" Target="../media/image1533.png"/><Relationship Id="rId107" Type="http://schemas.openxmlformats.org/officeDocument/2006/relationships/image" Target="../media/image1385.png"/><Relationship Id="rId289" Type="http://schemas.openxmlformats.org/officeDocument/2006/relationships/customXml" Target="../ink/ink1764.xml"/><Relationship Id="rId454" Type="http://schemas.openxmlformats.org/officeDocument/2006/relationships/image" Target="../media/image1553.png"/><Relationship Id="rId496" Type="http://schemas.openxmlformats.org/officeDocument/2006/relationships/image" Target="../media/image1574.png"/><Relationship Id="rId11" Type="http://schemas.openxmlformats.org/officeDocument/2006/relationships/image" Target="../media/image1340.png"/><Relationship Id="rId53" Type="http://schemas.openxmlformats.org/officeDocument/2006/relationships/image" Target="../media/image1359.png"/><Relationship Id="rId149" Type="http://schemas.openxmlformats.org/officeDocument/2006/relationships/image" Target="../media/image1405.png"/><Relationship Id="rId314" Type="http://schemas.openxmlformats.org/officeDocument/2006/relationships/customXml" Target="../ink/ink1777.xml"/><Relationship Id="rId356" Type="http://schemas.openxmlformats.org/officeDocument/2006/relationships/customXml" Target="../ink/ink1799.xml"/><Relationship Id="rId398" Type="http://schemas.openxmlformats.org/officeDocument/2006/relationships/image" Target="../media/image1526.png"/><Relationship Id="rId95" Type="http://schemas.openxmlformats.org/officeDocument/2006/relationships/image" Target="../media/image1379.png"/><Relationship Id="rId160" Type="http://schemas.openxmlformats.org/officeDocument/2006/relationships/customXml" Target="../ink/ink1698.xml"/><Relationship Id="rId216" Type="http://schemas.openxmlformats.org/officeDocument/2006/relationships/image" Target="../media/image1438.png"/><Relationship Id="rId423" Type="http://schemas.openxmlformats.org/officeDocument/2006/relationships/customXml" Target="../ink/ink1833.xml"/><Relationship Id="rId258" Type="http://schemas.openxmlformats.org/officeDocument/2006/relationships/customXml" Target="../ink/ink1748.xml"/><Relationship Id="rId465" Type="http://schemas.openxmlformats.org/officeDocument/2006/relationships/customXml" Target="../ink/ink1854.xml"/><Relationship Id="rId22" Type="http://schemas.openxmlformats.org/officeDocument/2006/relationships/customXml" Target="../ink/ink1629.xml"/><Relationship Id="rId64" Type="http://schemas.openxmlformats.org/officeDocument/2006/relationships/customXml" Target="../ink/ink1650.xml"/><Relationship Id="rId118" Type="http://schemas.openxmlformats.org/officeDocument/2006/relationships/customXml" Target="../ink/ink1677.xml"/><Relationship Id="rId325" Type="http://schemas.openxmlformats.org/officeDocument/2006/relationships/customXml" Target="../ink/ink1783.xml"/><Relationship Id="rId367" Type="http://schemas.openxmlformats.org/officeDocument/2006/relationships/image" Target="../media/image1511.png"/><Relationship Id="rId171" Type="http://schemas.openxmlformats.org/officeDocument/2006/relationships/image" Target="../media/image1416.png"/><Relationship Id="rId227" Type="http://schemas.openxmlformats.org/officeDocument/2006/relationships/customXml" Target="../ink/ink1732.xml"/><Relationship Id="rId269" Type="http://schemas.openxmlformats.org/officeDocument/2006/relationships/image" Target="../media/image1464.png"/><Relationship Id="rId434" Type="http://schemas.openxmlformats.org/officeDocument/2006/relationships/image" Target="../media/image1544.png"/><Relationship Id="rId476" Type="http://schemas.openxmlformats.org/officeDocument/2006/relationships/image" Target="../media/image1564.png"/><Relationship Id="rId33" Type="http://schemas.openxmlformats.org/officeDocument/2006/relationships/image" Target="../media/image1349.png"/><Relationship Id="rId129" Type="http://schemas.openxmlformats.org/officeDocument/2006/relationships/image" Target="../media/image1396.png"/><Relationship Id="rId280" Type="http://schemas.openxmlformats.org/officeDocument/2006/relationships/customXml" Target="../ink/ink1759.xml"/><Relationship Id="rId336" Type="http://schemas.openxmlformats.org/officeDocument/2006/relationships/customXml" Target="../ink/ink1789.xml"/><Relationship Id="rId501" Type="http://schemas.openxmlformats.org/officeDocument/2006/relationships/customXml" Target="../ink/ink1872.xml"/><Relationship Id="rId75" Type="http://schemas.openxmlformats.org/officeDocument/2006/relationships/image" Target="../media/image1370.png"/><Relationship Id="rId140" Type="http://schemas.openxmlformats.org/officeDocument/2006/relationships/customXml" Target="../ink/ink1688.xml"/><Relationship Id="rId182" Type="http://schemas.openxmlformats.org/officeDocument/2006/relationships/customXml" Target="../ink/ink1709.xml"/><Relationship Id="rId378" Type="http://schemas.openxmlformats.org/officeDocument/2006/relationships/image" Target="../media/image1516.png"/><Relationship Id="rId403" Type="http://schemas.openxmlformats.org/officeDocument/2006/relationships/customXml" Target="../ink/ink1823.xml"/><Relationship Id="rId6" Type="http://schemas.openxmlformats.org/officeDocument/2006/relationships/customXml" Target="../ink/ink1621.xml"/><Relationship Id="rId238" Type="http://schemas.openxmlformats.org/officeDocument/2006/relationships/image" Target="../media/image1449.png"/><Relationship Id="rId445" Type="http://schemas.openxmlformats.org/officeDocument/2006/relationships/customXml" Target="../ink/ink1844.xml"/><Relationship Id="rId487" Type="http://schemas.openxmlformats.org/officeDocument/2006/relationships/customXml" Target="../ink/ink1865.xml"/><Relationship Id="rId291" Type="http://schemas.openxmlformats.org/officeDocument/2006/relationships/image" Target="../media/image1474.png"/><Relationship Id="rId305" Type="http://schemas.openxmlformats.org/officeDocument/2006/relationships/image" Target="../media/image1481.png"/><Relationship Id="rId347" Type="http://schemas.openxmlformats.org/officeDocument/2006/relationships/image" Target="../media/image1501.png"/><Relationship Id="rId512" Type="http://schemas.openxmlformats.org/officeDocument/2006/relationships/image" Target="../media/image1582.png"/><Relationship Id="rId44" Type="http://schemas.openxmlformats.org/officeDocument/2006/relationships/customXml" Target="../ink/ink1640.xml"/><Relationship Id="rId86" Type="http://schemas.openxmlformats.org/officeDocument/2006/relationships/customXml" Target="../ink/ink1661.xml"/><Relationship Id="rId151" Type="http://schemas.openxmlformats.org/officeDocument/2006/relationships/image" Target="../media/image1406.png"/><Relationship Id="rId389" Type="http://schemas.openxmlformats.org/officeDocument/2006/relationships/customXml" Target="../ink/ink1816.xml"/><Relationship Id="rId193" Type="http://schemas.openxmlformats.org/officeDocument/2006/relationships/customXml" Target="../ink/ink1715.xml"/><Relationship Id="rId207" Type="http://schemas.openxmlformats.org/officeDocument/2006/relationships/customXml" Target="../ink/ink1722.xml"/><Relationship Id="rId249" Type="http://schemas.openxmlformats.org/officeDocument/2006/relationships/image" Target="../media/image1454.png"/><Relationship Id="rId414" Type="http://schemas.openxmlformats.org/officeDocument/2006/relationships/image" Target="../media/image1534.png"/><Relationship Id="rId456" Type="http://schemas.openxmlformats.org/officeDocument/2006/relationships/image" Target="../media/image1554.png"/><Relationship Id="rId498" Type="http://schemas.openxmlformats.org/officeDocument/2006/relationships/image" Target="../media/image1575.png"/><Relationship Id="rId13" Type="http://schemas.openxmlformats.org/officeDocument/2006/relationships/image" Target="../media/image1341.png"/><Relationship Id="rId109" Type="http://schemas.openxmlformats.org/officeDocument/2006/relationships/image" Target="../media/image1386.png"/><Relationship Id="rId260" Type="http://schemas.openxmlformats.org/officeDocument/2006/relationships/customXml" Target="../ink/ink1749.xml"/><Relationship Id="rId316" Type="http://schemas.openxmlformats.org/officeDocument/2006/relationships/customXml" Target="../ink/ink1778.xml"/><Relationship Id="rId55" Type="http://schemas.openxmlformats.org/officeDocument/2006/relationships/image" Target="../media/image1360.png"/><Relationship Id="rId97" Type="http://schemas.openxmlformats.org/officeDocument/2006/relationships/image" Target="../media/image1380.png"/><Relationship Id="rId120" Type="http://schemas.openxmlformats.org/officeDocument/2006/relationships/customXml" Target="../ink/ink1678.xml"/><Relationship Id="rId358" Type="http://schemas.openxmlformats.org/officeDocument/2006/relationships/customXml" Target="../ink/ink1800.xml"/><Relationship Id="rId162" Type="http://schemas.openxmlformats.org/officeDocument/2006/relationships/customXml" Target="../ink/ink1699.xml"/><Relationship Id="rId218" Type="http://schemas.openxmlformats.org/officeDocument/2006/relationships/image" Target="../media/image1439.png"/><Relationship Id="rId425" Type="http://schemas.openxmlformats.org/officeDocument/2006/relationships/customXml" Target="../ink/ink1834.xml"/><Relationship Id="rId467" Type="http://schemas.openxmlformats.org/officeDocument/2006/relationships/customXml" Target="../ink/ink1855.xml"/><Relationship Id="rId271" Type="http://schemas.openxmlformats.org/officeDocument/2006/relationships/image" Target="../media/image1465.png"/><Relationship Id="rId24" Type="http://schemas.openxmlformats.org/officeDocument/2006/relationships/customXml" Target="../ink/ink1630.xml"/><Relationship Id="rId66" Type="http://schemas.openxmlformats.org/officeDocument/2006/relationships/customXml" Target="../ink/ink1651.xml"/><Relationship Id="rId131" Type="http://schemas.openxmlformats.org/officeDocument/2006/relationships/image" Target="../media/image1397.png"/><Relationship Id="rId327" Type="http://schemas.openxmlformats.org/officeDocument/2006/relationships/customXml" Target="../ink/ink1784.xml"/><Relationship Id="rId369" Type="http://schemas.openxmlformats.org/officeDocument/2006/relationships/image" Target="../media/image1512.png"/><Relationship Id="rId173" Type="http://schemas.openxmlformats.org/officeDocument/2006/relationships/image" Target="../media/image1417.png"/><Relationship Id="rId229" Type="http://schemas.openxmlformats.org/officeDocument/2006/relationships/customXml" Target="../ink/ink1733.xml"/><Relationship Id="rId380" Type="http://schemas.openxmlformats.org/officeDocument/2006/relationships/image" Target="../media/image1517.png"/><Relationship Id="rId436" Type="http://schemas.openxmlformats.org/officeDocument/2006/relationships/image" Target="../media/image1545.png"/><Relationship Id="rId240" Type="http://schemas.openxmlformats.org/officeDocument/2006/relationships/customXml" Target="../ink/ink1739.xml"/><Relationship Id="rId478" Type="http://schemas.openxmlformats.org/officeDocument/2006/relationships/image" Target="../media/image1565.png"/><Relationship Id="rId35" Type="http://schemas.openxmlformats.org/officeDocument/2006/relationships/image" Target="../media/image1350.png"/><Relationship Id="rId77" Type="http://schemas.openxmlformats.org/officeDocument/2006/relationships/image" Target="../media/image1371.png"/><Relationship Id="rId100" Type="http://schemas.openxmlformats.org/officeDocument/2006/relationships/customXml" Target="../ink/ink1668.xml"/><Relationship Id="rId282" Type="http://schemas.openxmlformats.org/officeDocument/2006/relationships/customXml" Target="../ink/ink1760.xml"/><Relationship Id="rId338" Type="http://schemas.openxmlformats.org/officeDocument/2006/relationships/customXml" Target="../ink/ink1790.xml"/><Relationship Id="rId503" Type="http://schemas.openxmlformats.org/officeDocument/2006/relationships/customXml" Target="../ink/ink1873.xml"/><Relationship Id="rId8" Type="http://schemas.openxmlformats.org/officeDocument/2006/relationships/customXml" Target="../ink/ink1622.xml"/><Relationship Id="rId142" Type="http://schemas.openxmlformats.org/officeDocument/2006/relationships/customXml" Target="../ink/ink1689.xml"/><Relationship Id="rId184" Type="http://schemas.openxmlformats.org/officeDocument/2006/relationships/customXml" Target="../ink/ink1710.xml"/><Relationship Id="rId391" Type="http://schemas.openxmlformats.org/officeDocument/2006/relationships/customXml" Target="../ink/ink1817.xml"/><Relationship Id="rId405" Type="http://schemas.openxmlformats.org/officeDocument/2006/relationships/customXml" Target="../ink/ink1824.xml"/><Relationship Id="rId447" Type="http://schemas.openxmlformats.org/officeDocument/2006/relationships/customXml" Target="../ink/ink1845.xml"/><Relationship Id="rId251" Type="http://schemas.openxmlformats.org/officeDocument/2006/relationships/image" Target="../media/image1455.png"/><Relationship Id="rId489" Type="http://schemas.openxmlformats.org/officeDocument/2006/relationships/customXml" Target="../ink/ink1866.xml"/><Relationship Id="rId46" Type="http://schemas.openxmlformats.org/officeDocument/2006/relationships/customXml" Target="../ink/ink1641.xml"/><Relationship Id="rId293" Type="http://schemas.openxmlformats.org/officeDocument/2006/relationships/image" Target="../media/image1475.png"/><Relationship Id="rId307" Type="http://schemas.openxmlformats.org/officeDocument/2006/relationships/image" Target="../media/image1482.png"/><Relationship Id="rId349" Type="http://schemas.openxmlformats.org/officeDocument/2006/relationships/image" Target="../media/image1502.png"/><Relationship Id="rId514" Type="http://schemas.openxmlformats.org/officeDocument/2006/relationships/image" Target="../media/image1583.png"/><Relationship Id="rId88" Type="http://schemas.openxmlformats.org/officeDocument/2006/relationships/customXml" Target="../ink/ink1662.xml"/><Relationship Id="rId111" Type="http://schemas.openxmlformats.org/officeDocument/2006/relationships/image" Target="../media/image1387.png"/><Relationship Id="rId153" Type="http://schemas.openxmlformats.org/officeDocument/2006/relationships/image" Target="../media/image1407.png"/><Relationship Id="rId195" Type="http://schemas.openxmlformats.org/officeDocument/2006/relationships/customXml" Target="../ink/ink1716.xml"/><Relationship Id="rId209" Type="http://schemas.openxmlformats.org/officeDocument/2006/relationships/customXml" Target="../ink/ink1723.xml"/><Relationship Id="rId360" Type="http://schemas.openxmlformats.org/officeDocument/2006/relationships/customXml" Target="../ink/ink1801.xml"/><Relationship Id="rId416" Type="http://schemas.openxmlformats.org/officeDocument/2006/relationships/image" Target="../media/image1535.png"/><Relationship Id="rId220" Type="http://schemas.openxmlformats.org/officeDocument/2006/relationships/image" Target="../media/image1440.png"/><Relationship Id="rId458" Type="http://schemas.openxmlformats.org/officeDocument/2006/relationships/image" Target="../media/image1555.png"/><Relationship Id="rId15" Type="http://schemas.openxmlformats.org/officeDocument/2006/relationships/image" Target="../media/image1342.png"/><Relationship Id="rId57" Type="http://schemas.openxmlformats.org/officeDocument/2006/relationships/image" Target="../media/image1361.png"/><Relationship Id="rId262" Type="http://schemas.openxmlformats.org/officeDocument/2006/relationships/customXml" Target="../ink/ink1750.xml"/><Relationship Id="rId318" Type="http://schemas.openxmlformats.org/officeDocument/2006/relationships/customXml" Target="../ink/ink1779.xml"/><Relationship Id="rId99" Type="http://schemas.openxmlformats.org/officeDocument/2006/relationships/image" Target="../media/image1381.png"/><Relationship Id="rId122" Type="http://schemas.openxmlformats.org/officeDocument/2006/relationships/customXml" Target="../ink/ink1679.xml"/><Relationship Id="rId164" Type="http://schemas.openxmlformats.org/officeDocument/2006/relationships/customXml" Target="../ink/ink1700.xml"/><Relationship Id="rId371" Type="http://schemas.openxmlformats.org/officeDocument/2006/relationships/customXml" Target="../ink/ink1807.xml"/><Relationship Id="rId427" Type="http://schemas.openxmlformats.org/officeDocument/2006/relationships/customXml" Target="../ink/ink1835.xml"/><Relationship Id="rId469" Type="http://schemas.openxmlformats.org/officeDocument/2006/relationships/customXml" Target="../ink/ink1856.xml"/><Relationship Id="rId26" Type="http://schemas.openxmlformats.org/officeDocument/2006/relationships/customXml" Target="../ink/ink1631.xml"/><Relationship Id="rId231" Type="http://schemas.openxmlformats.org/officeDocument/2006/relationships/customXml" Target="../ink/ink1734.xml"/><Relationship Id="rId273" Type="http://schemas.openxmlformats.org/officeDocument/2006/relationships/image" Target="../media/image1466.png"/><Relationship Id="rId329" Type="http://schemas.openxmlformats.org/officeDocument/2006/relationships/image" Target="../media/image1492.png"/><Relationship Id="rId480" Type="http://schemas.openxmlformats.org/officeDocument/2006/relationships/image" Target="../media/image1566.png"/><Relationship Id="rId68" Type="http://schemas.openxmlformats.org/officeDocument/2006/relationships/customXml" Target="../ink/ink1652.xml"/><Relationship Id="rId133" Type="http://schemas.openxmlformats.org/officeDocument/2006/relationships/image" Target="../media/image1398.png"/><Relationship Id="rId175" Type="http://schemas.openxmlformats.org/officeDocument/2006/relationships/image" Target="../media/image1418.png"/><Relationship Id="rId340" Type="http://schemas.openxmlformats.org/officeDocument/2006/relationships/customXml" Target="../ink/ink1791.xml"/><Relationship Id="rId200" Type="http://schemas.openxmlformats.org/officeDocument/2006/relationships/image" Target="../media/image1430.png"/><Relationship Id="rId382" Type="http://schemas.openxmlformats.org/officeDocument/2006/relationships/image" Target="../media/image1518.png"/><Relationship Id="rId438" Type="http://schemas.openxmlformats.org/officeDocument/2006/relationships/image" Target="../media/image1546.png"/><Relationship Id="rId242" Type="http://schemas.openxmlformats.org/officeDocument/2006/relationships/customXml" Target="../ink/ink1740.xml"/><Relationship Id="rId284" Type="http://schemas.openxmlformats.org/officeDocument/2006/relationships/customXml" Target="../ink/ink1761.xml"/><Relationship Id="rId491" Type="http://schemas.openxmlformats.org/officeDocument/2006/relationships/customXml" Target="../ink/ink1867.xml"/><Relationship Id="rId505" Type="http://schemas.openxmlformats.org/officeDocument/2006/relationships/customXml" Target="../ink/ink1874.xml"/><Relationship Id="rId37" Type="http://schemas.openxmlformats.org/officeDocument/2006/relationships/image" Target="../media/image1351.png"/><Relationship Id="rId79" Type="http://schemas.openxmlformats.org/officeDocument/2006/relationships/image" Target="../media/image1372.png"/><Relationship Id="rId102" Type="http://schemas.openxmlformats.org/officeDocument/2006/relationships/customXml" Target="../ink/ink1669.xml"/><Relationship Id="rId144" Type="http://schemas.openxmlformats.org/officeDocument/2006/relationships/customXml" Target="../ink/ink1690.xml"/><Relationship Id="rId90" Type="http://schemas.openxmlformats.org/officeDocument/2006/relationships/customXml" Target="../ink/ink1663.xml"/><Relationship Id="rId186" Type="http://schemas.openxmlformats.org/officeDocument/2006/relationships/customXml" Target="../ink/ink1711.xml"/><Relationship Id="rId351" Type="http://schemas.openxmlformats.org/officeDocument/2006/relationships/image" Target="../media/image1503.png"/><Relationship Id="rId393" Type="http://schemas.openxmlformats.org/officeDocument/2006/relationships/customXml" Target="../ink/ink1818.xml"/><Relationship Id="rId407" Type="http://schemas.openxmlformats.org/officeDocument/2006/relationships/customXml" Target="../ink/ink1825.xml"/><Relationship Id="rId449" Type="http://schemas.openxmlformats.org/officeDocument/2006/relationships/customXml" Target="../ink/ink1846.xml"/><Relationship Id="rId211" Type="http://schemas.openxmlformats.org/officeDocument/2006/relationships/customXml" Target="../ink/ink1724.xml"/><Relationship Id="rId253" Type="http://schemas.openxmlformats.org/officeDocument/2006/relationships/image" Target="../media/image1456.png"/><Relationship Id="rId295" Type="http://schemas.openxmlformats.org/officeDocument/2006/relationships/image" Target="../media/image1476.png"/><Relationship Id="rId309" Type="http://schemas.openxmlformats.org/officeDocument/2006/relationships/image" Target="../media/image1483.png"/><Relationship Id="rId460" Type="http://schemas.openxmlformats.org/officeDocument/2006/relationships/image" Target="../media/image1556.png"/><Relationship Id="rId516" Type="http://schemas.openxmlformats.org/officeDocument/2006/relationships/image" Target="../media/image1584.png"/><Relationship Id="rId48" Type="http://schemas.openxmlformats.org/officeDocument/2006/relationships/customXml" Target="../ink/ink1642.xml"/><Relationship Id="rId113" Type="http://schemas.openxmlformats.org/officeDocument/2006/relationships/image" Target="../media/image1388.png"/><Relationship Id="rId320" Type="http://schemas.openxmlformats.org/officeDocument/2006/relationships/customXml" Target="../ink/ink1780.xml"/><Relationship Id="rId155" Type="http://schemas.openxmlformats.org/officeDocument/2006/relationships/image" Target="../media/image1408.png"/><Relationship Id="rId197" Type="http://schemas.openxmlformats.org/officeDocument/2006/relationships/customXml" Target="../ink/ink1717.xml"/><Relationship Id="rId362" Type="http://schemas.openxmlformats.org/officeDocument/2006/relationships/customXml" Target="../ink/ink1802.xml"/><Relationship Id="rId418" Type="http://schemas.openxmlformats.org/officeDocument/2006/relationships/image" Target="../media/image1536.png"/><Relationship Id="rId222" Type="http://schemas.openxmlformats.org/officeDocument/2006/relationships/image" Target="../media/image1441.png"/><Relationship Id="rId264" Type="http://schemas.openxmlformats.org/officeDocument/2006/relationships/customXml" Target="../ink/ink1751.xml"/><Relationship Id="rId471" Type="http://schemas.openxmlformats.org/officeDocument/2006/relationships/customXml" Target="../ink/ink1857.xml"/><Relationship Id="rId17" Type="http://schemas.openxmlformats.org/officeDocument/2006/relationships/image" Target="../media/image1343.png"/><Relationship Id="rId59" Type="http://schemas.openxmlformats.org/officeDocument/2006/relationships/image" Target="../media/image1362.png"/><Relationship Id="rId124" Type="http://schemas.openxmlformats.org/officeDocument/2006/relationships/customXml" Target="../ink/ink1680.xml"/><Relationship Id="rId70" Type="http://schemas.openxmlformats.org/officeDocument/2006/relationships/customXml" Target="../ink/ink1653.xml"/><Relationship Id="rId166" Type="http://schemas.openxmlformats.org/officeDocument/2006/relationships/customXml" Target="../ink/ink1701.xml"/><Relationship Id="rId331" Type="http://schemas.openxmlformats.org/officeDocument/2006/relationships/image" Target="../media/image1493.png"/><Relationship Id="rId373" Type="http://schemas.openxmlformats.org/officeDocument/2006/relationships/customXml" Target="../ink/ink1808.xml"/><Relationship Id="rId429" Type="http://schemas.openxmlformats.org/officeDocument/2006/relationships/customXml" Target="../ink/ink1836.xml"/><Relationship Id="rId1" Type="http://schemas.openxmlformats.org/officeDocument/2006/relationships/slideLayout" Target="../slideLayouts/slideLayout2.xml"/><Relationship Id="rId233" Type="http://schemas.openxmlformats.org/officeDocument/2006/relationships/customXml" Target="../ink/ink1735.xml"/><Relationship Id="rId440" Type="http://schemas.openxmlformats.org/officeDocument/2006/relationships/image" Target="../media/image875.png"/><Relationship Id="rId28" Type="http://schemas.openxmlformats.org/officeDocument/2006/relationships/customXml" Target="../ink/ink1632.xml"/><Relationship Id="rId275" Type="http://schemas.openxmlformats.org/officeDocument/2006/relationships/image" Target="../media/image1467.png"/><Relationship Id="rId300" Type="http://schemas.openxmlformats.org/officeDocument/2006/relationships/customXml" Target="../ink/ink1770.xml"/><Relationship Id="rId482" Type="http://schemas.openxmlformats.org/officeDocument/2006/relationships/image" Target="../media/image1567.png"/><Relationship Id="rId81" Type="http://schemas.openxmlformats.org/officeDocument/2006/relationships/image" Target="../media/image1373.png"/><Relationship Id="rId135" Type="http://schemas.openxmlformats.org/officeDocument/2006/relationships/image" Target="../media/image1399.png"/><Relationship Id="rId177" Type="http://schemas.openxmlformats.org/officeDocument/2006/relationships/image" Target="../media/image1419.png"/><Relationship Id="rId342" Type="http://schemas.openxmlformats.org/officeDocument/2006/relationships/customXml" Target="../ink/ink1792.xml"/><Relationship Id="rId384" Type="http://schemas.openxmlformats.org/officeDocument/2006/relationships/image" Target="../media/image1519.png"/><Relationship Id="rId202" Type="http://schemas.openxmlformats.org/officeDocument/2006/relationships/image" Target="../media/image1431.png"/><Relationship Id="rId244" Type="http://schemas.openxmlformats.org/officeDocument/2006/relationships/customXml" Target="../ink/ink1741.xml"/><Relationship Id="rId39" Type="http://schemas.openxmlformats.org/officeDocument/2006/relationships/image" Target="../media/image1352.png"/><Relationship Id="rId286" Type="http://schemas.openxmlformats.org/officeDocument/2006/relationships/customXml" Target="../ink/ink1762.xml"/><Relationship Id="rId451" Type="http://schemas.openxmlformats.org/officeDocument/2006/relationships/customXml" Target="../ink/ink1847.xml"/><Relationship Id="rId493" Type="http://schemas.openxmlformats.org/officeDocument/2006/relationships/customXml" Target="../ink/ink1868.xml"/><Relationship Id="rId507" Type="http://schemas.openxmlformats.org/officeDocument/2006/relationships/customXml" Target="../ink/ink1875.xml"/><Relationship Id="rId50" Type="http://schemas.openxmlformats.org/officeDocument/2006/relationships/customXml" Target="../ink/ink1643.xml"/><Relationship Id="rId104" Type="http://schemas.openxmlformats.org/officeDocument/2006/relationships/customXml" Target="../ink/ink1670.xml"/><Relationship Id="rId146" Type="http://schemas.openxmlformats.org/officeDocument/2006/relationships/customXml" Target="../ink/ink1691.xml"/><Relationship Id="rId188" Type="http://schemas.openxmlformats.org/officeDocument/2006/relationships/image" Target="../media/image1424.png"/><Relationship Id="rId311" Type="http://schemas.openxmlformats.org/officeDocument/2006/relationships/image" Target="../media/image1484.png"/><Relationship Id="rId353" Type="http://schemas.openxmlformats.org/officeDocument/2006/relationships/image" Target="../media/image1504.png"/><Relationship Id="rId395" Type="http://schemas.openxmlformats.org/officeDocument/2006/relationships/customXml" Target="../ink/ink1819.xml"/><Relationship Id="rId409" Type="http://schemas.openxmlformats.org/officeDocument/2006/relationships/customXml" Target="../ink/ink1826.xml"/><Relationship Id="rId92" Type="http://schemas.openxmlformats.org/officeDocument/2006/relationships/customXml" Target="../ink/ink1664.xml"/><Relationship Id="rId213" Type="http://schemas.openxmlformats.org/officeDocument/2006/relationships/customXml" Target="../ink/ink1725.xml"/><Relationship Id="rId420" Type="http://schemas.openxmlformats.org/officeDocument/2006/relationships/image" Target="../media/image1537.png"/><Relationship Id="rId255" Type="http://schemas.openxmlformats.org/officeDocument/2006/relationships/image" Target="../media/image1457.png"/><Relationship Id="rId297" Type="http://schemas.openxmlformats.org/officeDocument/2006/relationships/image" Target="../media/image1477.png"/><Relationship Id="rId462" Type="http://schemas.openxmlformats.org/officeDocument/2006/relationships/image" Target="../media/image1557.png"/><Relationship Id="rId518" Type="http://schemas.openxmlformats.org/officeDocument/2006/relationships/image" Target="../media/image1585.png"/><Relationship Id="rId115" Type="http://schemas.openxmlformats.org/officeDocument/2006/relationships/image" Target="../media/image1389.png"/><Relationship Id="rId157" Type="http://schemas.openxmlformats.org/officeDocument/2006/relationships/image" Target="../media/image1409.png"/><Relationship Id="rId322" Type="http://schemas.openxmlformats.org/officeDocument/2006/relationships/customXml" Target="../ink/ink1781.xml"/><Relationship Id="rId364" Type="http://schemas.openxmlformats.org/officeDocument/2006/relationships/customXml" Target="../ink/ink1803.xml"/><Relationship Id="rId61" Type="http://schemas.openxmlformats.org/officeDocument/2006/relationships/image" Target="../media/image1363.png"/><Relationship Id="rId199" Type="http://schemas.openxmlformats.org/officeDocument/2006/relationships/customXml" Target="../ink/ink1718.xml"/><Relationship Id="rId19" Type="http://schemas.openxmlformats.org/officeDocument/2006/relationships/image" Target="../media/image1344.png"/><Relationship Id="rId224" Type="http://schemas.openxmlformats.org/officeDocument/2006/relationships/image" Target="../media/image1442.png"/><Relationship Id="rId266" Type="http://schemas.openxmlformats.org/officeDocument/2006/relationships/customXml" Target="../ink/ink1752.xml"/><Relationship Id="rId431" Type="http://schemas.openxmlformats.org/officeDocument/2006/relationships/customXml" Target="../ink/ink1837.xml"/><Relationship Id="rId473" Type="http://schemas.openxmlformats.org/officeDocument/2006/relationships/customXml" Target="../ink/ink1858.xml"/><Relationship Id="rId30" Type="http://schemas.openxmlformats.org/officeDocument/2006/relationships/customXml" Target="../ink/ink1633.xml"/><Relationship Id="rId126" Type="http://schemas.openxmlformats.org/officeDocument/2006/relationships/customXml" Target="../ink/ink1681.xml"/><Relationship Id="rId168" Type="http://schemas.openxmlformats.org/officeDocument/2006/relationships/customXml" Target="../ink/ink1702.xml"/><Relationship Id="rId333" Type="http://schemas.openxmlformats.org/officeDocument/2006/relationships/image" Target="../media/image1494.png"/><Relationship Id="rId72" Type="http://schemas.openxmlformats.org/officeDocument/2006/relationships/customXml" Target="../ink/ink1654.xml"/><Relationship Id="rId375" Type="http://schemas.openxmlformats.org/officeDocument/2006/relationships/customXml" Target="../ink/ink1809.xml"/><Relationship Id="rId3" Type="http://schemas.openxmlformats.org/officeDocument/2006/relationships/image" Target="../media/image1336.png"/><Relationship Id="rId235" Type="http://schemas.openxmlformats.org/officeDocument/2006/relationships/customXml" Target="../ink/ink1736.xml"/><Relationship Id="rId277" Type="http://schemas.openxmlformats.org/officeDocument/2006/relationships/image" Target="../media/image1468.png"/><Relationship Id="rId400" Type="http://schemas.openxmlformats.org/officeDocument/2006/relationships/image" Target="../media/image1527.png"/><Relationship Id="rId442" Type="http://schemas.openxmlformats.org/officeDocument/2006/relationships/image" Target="../media/image1547.png"/><Relationship Id="rId484" Type="http://schemas.openxmlformats.org/officeDocument/2006/relationships/image" Target="../media/image1568.png"/><Relationship Id="rId137" Type="http://schemas.openxmlformats.org/officeDocument/2006/relationships/image" Target="../media/image1400.png"/><Relationship Id="rId302" Type="http://schemas.openxmlformats.org/officeDocument/2006/relationships/customXml" Target="../ink/ink1771.xml"/><Relationship Id="rId344" Type="http://schemas.openxmlformats.org/officeDocument/2006/relationships/customXml" Target="../ink/ink1793.xml"/><Relationship Id="rId41" Type="http://schemas.openxmlformats.org/officeDocument/2006/relationships/image" Target="../media/image1353.png"/><Relationship Id="rId83" Type="http://schemas.openxmlformats.org/officeDocument/2006/relationships/image" Target="../media/image1374.png"/><Relationship Id="rId179" Type="http://schemas.openxmlformats.org/officeDocument/2006/relationships/image" Target="../media/image1420.png"/><Relationship Id="rId386" Type="http://schemas.openxmlformats.org/officeDocument/2006/relationships/image" Target="../media/image1520.png"/><Relationship Id="rId190" Type="http://schemas.openxmlformats.org/officeDocument/2006/relationships/image" Target="../media/image1425.png"/><Relationship Id="rId204" Type="http://schemas.openxmlformats.org/officeDocument/2006/relationships/image" Target="../media/image1432.png"/><Relationship Id="rId246" Type="http://schemas.openxmlformats.org/officeDocument/2006/relationships/customXml" Target="../ink/ink1742.xml"/><Relationship Id="rId288" Type="http://schemas.openxmlformats.org/officeDocument/2006/relationships/customXml" Target="../ink/ink1763.xml"/><Relationship Id="rId411" Type="http://schemas.openxmlformats.org/officeDocument/2006/relationships/customXml" Target="../ink/ink1827.xml"/><Relationship Id="rId453" Type="http://schemas.openxmlformats.org/officeDocument/2006/relationships/customXml" Target="../ink/ink1848.xml"/><Relationship Id="rId509" Type="http://schemas.openxmlformats.org/officeDocument/2006/relationships/customXml" Target="../ink/ink1876.xml"/><Relationship Id="rId106" Type="http://schemas.openxmlformats.org/officeDocument/2006/relationships/customXml" Target="../ink/ink1671.xml"/><Relationship Id="rId313" Type="http://schemas.openxmlformats.org/officeDocument/2006/relationships/image" Target="../media/image1485.png"/><Relationship Id="rId495" Type="http://schemas.openxmlformats.org/officeDocument/2006/relationships/customXml" Target="../ink/ink1869.xml"/><Relationship Id="rId10" Type="http://schemas.openxmlformats.org/officeDocument/2006/relationships/customXml" Target="../ink/ink1623.xml"/><Relationship Id="rId52" Type="http://schemas.openxmlformats.org/officeDocument/2006/relationships/customXml" Target="../ink/ink1644.xml"/><Relationship Id="rId94" Type="http://schemas.openxmlformats.org/officeDocument/2006/relationships/customXml" Target="../ink/ink1665.xml"/><Relationship Id="rId148" Type="http://schemas.openxmlformats.org/officeDocument/2006/relationships/customXml" Target="../ink/ink1692.xml"/><Relationship Id="rId355" Type="http://schemas.openxmlformats.org/officeDocument/2006/relationships/image" Target="../media/image1505.png"/><Relationship Id="rId397" Type="http://schemas.openxmlformats.org/officeDocument/2006/relationships/customXml" Target="../ink/ink1820.xml"/><Relationship Id="rId520" Type="http://schemas.openxmlformats.org/officeDocument/2006/relationships/image" Target="../media/image911.png"/><Relationship Id="rId215" Type="http://schemas.openxmlformats.org/officeDocument/2006/relationships/customXml" Target="../ink/ink1726.xml"/><Relationship Id="rId257" Type="http://schemas.openxmlformats.org/officeDocument/2006/relationships/image" Target="../media/image1458.png"/><Relationship Id="rId422" Type="http://schemas.openxmlformats.org/officeDocument/2006/relationships/image" Target="../media/image1538.png"/><Relationship Id="rId464" Type="http://schemas.openxmlformats.org/officeDocument/2006/relationships/image" Target="../media/image1558.png"/><Relationship Id="rId299" Type="http://schemas.openxmlformats.org/officeDocument/2006/relationships/image" Target="../media/image1478.png"/><Relationship Id="rId63" Type="http://schemas.openxmlformats.org/officeDocument/2006/relationships/image" Target="../media/image1364.png"/><Relationship Id="rId159" Type="http://schemas.openxmlformats.org/officeDocument/2006/relationships/image" Target="../media/image1410.png"/><Relationship Id="rId366" Type="http://schemas.openxmlformats.org/officeDocument/2006/relationships/customXml" Target="../ink/ink180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image" Target="../media/image45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6" Type="http://schemas.openxmlformats.org/officeDocument/2006/relationships/customXml" Target="../ink/ink1894.xml"/><Relationship Id="rId21" Type="http://schemas.openxmlformats.org/officeDocument/2006/relationships/image" Target="../media/image1596.png"/><Relationship Id="rId42" Type="http://schemas.openxmlformats.org/officeDocument/2006/relationships/customXml" Target="../ink/ink1902.xml"/><Relationship Id="rId47" Type="http://schemas.openxmlformats.org/officeDocument/2006/relationships/image" Target="../media/image1609.png"/><Relationship Id="rId63" Type="http://schemas.openxmlformats.org/officeDocument/2006/relationships/image" Target="../media/image1617.png"/><Relationship Id="rId68" Type="http://schemas.openxmlformats.org/officeDocument/2006/relationships/customXml" Target="../ink/ink1915.xml"/><Relationship Id="rId84" Type="http://schemas.openxmlformats.org/officeDocument/2006/relationships/customXml" Target="../ink/ink1923.xml"/><Relationship Id="rId89" Type="http://schemas.openxmlformats.org/officeDocument/2006/relationships/image" Target="../media/image1630.png"/><Relationship Id="rId16" Type="http://schemas.openxmlformats.org/officeDocument/2006/relationships/customXml" Target="../ink/ink1889.xml"/><Relationship Id="rId11" Type="http://schemas.openxmlformats.org/officeDocument/2006/relationships/image" Target="../media/image1591.png"/><Relationship Id="rId32" Type="http://schemas.openxmlformats.org/officeDocument/2006/relationships/customXml" Target="../ink/ink1897.xml"/><Relationship Id="rId37" Type="http://schemas.openxmlformats.org/officeDocument/2006/relationships/image" Target="../media/image1604.png"/><Relationship Id="rId53" Type="http://schemas.openxmlformats.org/officeDocument/2006/relationships/image" Target="../media/image1612.png"/><Relationship Id="rId58" Type="http://schemas.openxmlformats.org/officeDocument/2006/relationships/customXml" Target="../ink/ink1910.xml"/><Relationship Id="rId74" Type="http://schemas.openxmlformats.org/officeDocument/2006/relationships/customXml" Target="../ink/ink1918.xml"/><Relationship Id="rId79" Type="http://schemas.openxmlformats.org/officeDocument/2006/relationships/image" Target="../media/image1625.png"/><Relationship Id="rId102" Type="http://schemas.openxmlformats.org/officeDocument/2006/relationships/customXml" Target="../ink/ink1932.xml"/><Relationship Id="rId5" Type="http://schemas.openxmlformats.org/officeDocument/2006/relationships/image" Target="../media/image1588.png"/><Relationship Id="rId90" Type="http://schemas.openxmlformats.org/officeDocument/2006/relationships/customXml" Target="../ink/ink1926.xml"/><Relationship Id="rId95" Type="http://schemas.openxmlformats.org/officeDocument/2006/relationships/image" Target="../media/image1633.png"/><Relationship Id="rId22" Type="http://schemas.openxmlformats.org/officeDocument/2006/relationships/customXml" Target="../ink/ink1892.xml"/><Relationship Id="rId27" Type="http://schemas.openxmlformats.org/officeDocument/2006/relationships/image" Target="../media/image1599.png"/><Relationship Id="rId43" Type="http://schemas.openxmlformats.org/officeDocument/2006/relationships/image" Target="../media/image1607.png"/><Relationship Id="rId48" Type="http://schemas.openxmlformats.org/officeDocument/2006/relationships/customXml" Target="../ink/ink1905.xml"/><Relationship Id="rId64" Type="http://schemas.openxmlformats.org/officeDocument/2006/relationships/customXml" Target="../ink/ink1913.xml"/><Relationship Id="rId69" Type="http://schemas.openxmlformats.org/officeDocument/2006/relationships/image" Target="../media/image1620.png"/><Relationship Id="rId80" Type="http://schemas.openxmlformats.org/officeDocument/2006/relationships/customXml" Target="../ink/ink1921.xml"/><Relationship Id="rId85" Type="http://schemas.openxmlformats.org/officeDocument/2006/relationships/image" Target="../media/image1628.png"/><Relationship Id="rId12" Type="http://schemas.openxmlformats.org/officeDocument/2006/relationships/customXml" Target="../ink/ink1887.xml"/><Relationship Id="rId17" Type="http://schemas.openxmlformats.org/officeDocument/2006/relationships/image" Target="../media/image1594.png"/><Relationship Id="rId33" Type="http://schemas.openxmlformats.org/officeDocument/2006/relationships/image" Target="../media/image1602.png"/><Relationship Id="rId38" Type="http://schemas.openxmlformats.org/officeDocument/2006/relationships/customXml" Target="../ink/ink1900.xml"/><Relationship Id="rId59" Type="http://schemas.openxmlformats.org/officeDocument/2006/relationships/image" Target="../media/image1615.png"/><Relationship Id="rId103" Type="http://schemas.openxmlformats.org/officeDocument/2006/relationships/image" Target="../media/image1637.png"/><Relationship Id="rId20" Type="http://schemas.openxmlformats.org/officeDocument/2006/relationships/customXml" Target="../ink/ink1891.xml"/><Relationship Id="rId41" Type="http://schemas.openxmlformats.org/officeDocument/2006/relationships/image" Target="../media/image1606.png"/><Relationship Id="rId54" Type="http://schemas.openxmlformats.org/officeDocument/2006/relationships/customXml" Target="../ink/ink1908.xml"/><Relationship Id="rId62" Type="http://schemas.openxmlformats.org/officeDocument/2006/relationships/customXml" Target="../ink/ink1912.xml"/><Relationship Id="rId70" Type="http://schemas.openxmlformats.org/officeDocument/2006/relationships/customXml" Target="../ink/ink1916.xml"/><Relationship Id="rId75" Type="http://schemas.openxmlformats.org/officeDocument/2006/relationships/image" Target="../media/image1623.png"/><Relationship Id="rId83" Type="http://schemas.openxmlformats.org/officeDocument/2006/relationships/image" Target="../media/image1627.png"/><Relationship Id="rId88" Type="http://schemas.openxmlformats.org/officeDocument/2006/relationships/customXml" Target="../ink/ink1925.xml"/><Relationship Id="rId91" Type="http://schemas.openxmlformats.org/officeDocument/2006/relationships/image" Target="../media/image1631.png"/><Relationship Id="rId96" Type="http://schemas.openxmlformats.org/officeDocument/2006/relationships/customXml" Target="../ink/ink1929.xml"/><Relationship Id="rId1" Type="http://schemas.openxmlformats.org/officeDocument/2006/relationships/slideLayout" Target="../slideLayouts/slideLayout2.xml"/><Relationship Id="rId6" Type="http://schemas.openxmlformats.org/officeDocument/2006/relationships/customXml" Target="../ink/ink1884.xml"/><Relationship Id="rId15" Type="http://schemas.openxmlformats.org/officeDocument/2006/relationships/image" Target="../media/image1593.png"/><Relationship Id="rId23" Type="http://schemas.openxmlformats.org/officeDocument/2006/relationships/image" Target="../media/image1597.png"/><Relationship Id="rId28" Type="http://schemas.openxmlformats.org/officeDocument/2006/relationships/customXml" Target="../ink/ink1895.xml"/><Relationship Id="rId36" Type="http://schemas.openxmlformats.org/officeDocument/2006/relationships/customXml" Target="../ink/ink1899.xml"/><Relationship Id="rId49" Type="http://schemas.openxmlformats.org/officeDocument/2006/relationships/image" Target="../media/image1610.png"/><Relationship Id="rId57" Type="http://schemas.openxmlformats.org/officeDocument/2006/relationships/image" Target="../media/image1614.png"/><Relationship Id="rId10" Type="http://schemas.openxmlformats.org/officeDocument/2006/relationships/customXml" Target="../ink/ink1886.xml"/><Relationship Id="rId31" Type="http://schemas.openxmlformats.org/officeDocument/2006/relationships/image" Target="../media/image1601.png"/><Relationship Id="rId44" Type="http://schemas.openxmlformats.org/officeDocument/2006/relationships/customXml" Target="../ink/ink1903.xml"/><Relationship Id="rId52" Type="http://schemas.openxmlformats.org/officeDocument/2006/relationships/customXml" Target="../ink/ink1907.xml"/><Relationship Id="rId60" Type="http://schemas.openxmlformats.org/officeDocument/2006/relationships/customXml" Target="../ink/ink1911.xml"/><Relationship Id="rId65" Type="http://schemas.openxmlformats.org/officeDocument/2006/relationships/image" Target="../media/image1618.png"/><Relationship Id="rId73" Type="http://schemas.openxmlformats.org/officeDocument/2006/relationships/image" Target="../media/image1622.png"/><Relationship Id="rId78" Type="http://schemas.openxmlformats.org/officeDocument/2006/relationships/customXml" Target="../ink/ink1920.xml"/><Relationship Id="rId81" Type="http://schemas.openxmlformats.org/officeDocument/2006/relationships/image" Target="../media/image1626.png"/><Relationship Id="rId86" Type="http://schemas.openxmlformats.org/officeDocument/2006/relationships/customXml" Target="../ink/ink1924.xml"/><Relationship Id="rId94" Type="http://schemas.openxmlformats.org/officeDocument/2006/relationships/customXml" Target="../ink/ink1928.xml"/><Relationship Id="rId99" Type="http://schemas.openxmlformats.org/officeDocument/2006/relationships/image" Target="../media/image1635.png"/><Relationship Id="rId101" Type="http://schemas.openxmlformats.org/officeDocument/2006/relationships/image" Target="../media/image1636.png"/><Relationship Id="rId4" Type="http://schemas.openxmlformats.org/officeDocument/2006/relationships/customXml" Target="../ink/ink1883.xml"/><Relationship Id="rId9" Type="http://schemas.openxmlformats.org/officeDocument/2006/relationships/image" Target="../media/image1590.png"/><Relationship Id="rId13" Type="http://schemas.openxmlformats.org/officeDocument/2006/relationships/image" Target="../media/image1592.png"/><Relationship Id="rId18" Type="http://schemas.openxmlformats.org/officeDocument/2006/relationships/customXml" Target="../ink/ink1890.xml"/><Relationship Id="rId39" Type="http://schemas.openxmlformats.org/officeDocument/2006/relationships/image" Target="../media/image1605.png"/><Relationship Id="rId34" Type="http://schemas.openxmlformats.org/officeDocument/2006/relationships/customXml" Target="../ink/ink1898.xml"/><Relationship Id="rId50" Type="http://schemas.openxmlformats.org/officeDocument/2006/relationships/customXml" Target="../ink/ink1906.xml"/><Relationship Id="rId55" Type="http://schemas.openxmlformats.org/officeDocument/2006/relationships/image" Target="../media/image1613.png"/><Relationship Id="rId76" Type="http://schemas.openxmlformats.org/officeDocument/2006/relationships/customXml" Target="../ink/ink1919.xml"/><Relationship Id="rId97" Type="http://schemas.openxmlformats.org/officeDocument/2006/relationships/image" Target="../media/image1634.png"/><Relationship Id="rId104" Type="http://schemas.openxmlformats.org/officeDocument/2006/relationships/customXml" Target="../ink/ink1933.xml"/><Relationship Id="rId7" Type="http://schemas.openxmlformats.org/officeDocument/2006/relationships/image" Target="../media/image1589.png"/><Relationship Id="rId71" Type="http://schemas.openxmlformats.org/officeDocument/2006/relationships/image" Target="../media/image1621.png"/><Relationship Id="rId92" Type="http://schemas.openxmlformats.org/officeDocument/2006/relationships/customXml" Target="../ink/ink1927.xml"/><Relationship Id="rId2" Type="http://schemas.openxmlformats.org/officeDocument/2006/relationships/customXml" Target="../ink/ink1882.xml"/><Relationship Id="rId29" Type="http://schemas.openxmlformats.org/officeDocument/2006/relationships/image" Target="../media/image1600.png"/><Relationship Id="rId24" Type="http://schemas.openxmlformats.org/officeDocument/2006/relationships/customXml" Target="../ink/ink1893.xml"/><Relationship Id="rId40" Type="http://schemas.openxmlformats.org/officeDocument/2006/relationships/customXml" Target="../ink/ink1901.xml"/><Relationship Id="rId45" Type="http://schemas.openxmlformats.org/officeDocument/2006/relationships/image" Target="../media/image1608.png"/><Relationship Id="rId66" Type="http://schemas.openxmlformats.org/officeDocument/2006/relationships/customXml" Target="../ink/ink1914.xml"/><Relationship Id="rId87" Type="http://schemas.openxmlformats.org/officeDocument/2006/relationships/image" Target="../media/image1629.png"/><Relationship Id="rId61" Type="http://schemas.openxmlformats.org/officeDocument/2006/relationships/image" Target="../media/image1616.png"/><Relationship Id="rId82" Type="http://schemas.openxmlformats.org/officeDocument/2006/relationships/customXml" Target="../ink/ink1922.xml"/><Relationship Id="rId19" Type="http://schemas.openxmlformats.org/officeDocument/2006/relationships/image" Target="../media/image1595.png"/><Relationship Id="rId14" Type="http://schemas.openxmlformats.org/officeDocument/2006/relationships/customXml" Target="../ink/ink1888.xml"/><Relationship Id="rId30" Type="http://schemas.openxmlformats.org/officeDocument/2006/relationships/customXml" Target="../ink/ink1896.xml"/><Relationship Id="rId35" Type="http://schemas.openxmlformats.org/officeDocument/2006/relationships/image" Target="../media/image1603.png"/><Relationship Id="rId56" Type="http://schemas.openxmlformats.org/officeDocument/2006/relationships/customXml" Target="../ink/ink1909.xml"/><Relationship Id="rId77" Type="http://schemas.openxmlformats.org/officeDocument/2006/relationships/image" Target="../media/image1624.png"/><Relationship Id="rId100" Type="http://schemas.openxmlformats.org/officeDocument/2006/relationships/customXml" Target="../ink/ink1931.xml"/><Relationship Id="rId105" Type="http://schemas.openxmlformats.org/officeDocument/2006/relationships/image" Target="../media/image1638.png"/><Relationship Id="rId8" Type="http://schemas.openxmlformats.org/officeDocument/2006/relationships/customXml" Target="../ink/ink1885.xml"/><Relationship Id="rId51" Type="http://schemas.openxmlformats.org/officeDocument/2006/relationships/image" Target="../media/image1611.png"/><Relationship Id="rId72" Type="http://schemas.openxmlformats.org/officeDocument/2006/relationships/customXml" Target="../ink/ink1917.xml"/><Relationship Id="rId93" Type="http://schemas.openxmlformats.org/officeDocument/2006/relationships/image" Target="../media/image1632.png"/><Relationship Id="rId98" Type="http://schemas.openxmlformats.org/officeDocument/2006/relationships/customXml" Target="../ink/ink1930.xml"/><Relationship Id="rId3" Type="http://schemas.openxmlformats.org/officeDocument/2006/relationships/image" Target="../media/image1587.png"/><Relationship Id="rId25" Type="http://schemas.openxmlformats.org/officeDocument/2006/relationships/image" Target="../media/image1598.png"/><Relationship Id="rId46" Type="http://schemas.openxmlformats.org/officeDocument/2006/relationships/customXml" Target="../ink/ink1904.xml"/><Relationship Id="rId67" Type="http://schemas.openxmlformats.org/officeDocument/2006/relationships/image" Target="../media/image1619.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3" Type="http://schemas.openxmlformats.org/officeDocument/2006/relationships/customXml" Target="../ink/ink1938.xml"/><Relationship Id="rId18" Type="http://schemas.openxmlformats.org/officeDocument/2006/relationships/image" Target="../media/image1647.png"/><Relationship Id="rId26" Type="http://schemas.openxmlformats.org/officeDocument/2006/relationships/image" Target="../media/image1651.png"/><Relationship Id="rId39" Type="http://schemas.openxmlformats.org/officeDocument/2006/relationships/customXml" Target="../ink/ink1951.xml"/><Relationship Id="rId21" Type="http://schemas.openxmlformats.org/officeDocument/2006/relationships/customXml" Target="../ink/ink1942.xml"/><Relationship Id="rId34" Type="http://schemas.openxmlformats.org/officeDocument/2006/relationships/image" Target="../media/image1655.png"/><Relationship Id="rId42" Type="http://schemas.openxmlformats.org/officeDocument/2006/relationships/image" Target="../media/image1659.png"/><Relationship Id="rId7" Type="http://schemas.openxmlformats.org/officeDocument/2006/relationships/customXml" Target="../ink/ink1935.xml"/><Relationship Id="rId2" Type="http://schemas.openxmlformats.org/officeDocument/2006/relationships/notesSlide" Target="../notesSlides/notesSlide22.xml"/><Relationship Id="rId16" Type="http://schemas.openxmlformats.org/officeDocument/2006/relationships/image" Target="../media/image1646.png"/><Relationship Id="rId29" Type="http://schemas.openxmlformats.org/officeDocument/2006/relationships/customXml" Target="../ink/ink1946.xml"/><Relationship Id="rId1" Type="http://schemas.openxmlformats.org/officeDocument/2006/relationships/slideLayout" Target="../slideLayouts/slideLayout2.xml"/><Relationship Id="rId6" Type="http://schemas.openxmlformats.org/officeDocument/2006/relationships/image" Target="../media/image1641.png"/><Relationship Id="rId11" Type="http://schemas.openxmlformats.org/officeDocument/2006/relationships/customXml" Target="../ink/ink1937.xml"/><Relationship Id="rId24" Type="http://schemas.openxmlformats.org/officeDocument/2006/relationships/image" Target="../media/image1650.png"/><Relationship Id="rId32" Type="http://schemas.openxmlformats.org/officeDocument/2006/relationships/image" Target="../media/image1654.png"/><Relationship Id="rId37" Type="http://schemas.openxmlformats.org/officeDocument/2006/relationships/customXml" Target="../ink/ink1950.xml"/><Relationship Id="rId40" Type="http://schemas.openxmlformats.org/officeDocument/2006/relationships/image" Target="../media/image1658.png"/><Relationship Id="rId45" Type="http://schemas.openxmlformats.org/officeDocument/2006/relationships/customXml" Target="../ink/ink1954.xml"/><Relationship Id="rId5" Type="http://schemas.openxmlformats.org/officeDocument/2006/relationships/customXml" Target="../ink/ink1934.xml"/><Relationship Id="rId15" Type="http://schemas.openxmlformats.org/officeDocument/2006/relationships/customXml" Target="../ink/ink1939.xml"/><Relationship Id="rId23" Type="http://schemas.openxmlformats.org/officeDocument/2006/relationships/customXml" Target="../ink/ink1943.xml"/><Relationship Id="rId28" Type="http://schemas.openxmlformats.org/officeDocument/2006/relationships/image" Target="../media/image1652.png"/><Relationship Id="rId36" Type="http://schemas.openxmlformats.org/officeDocument/2006/relationships/image" Target="../media/image1656.png"/><Relationship Id="rId10" Type="http://schemas.openxmlformats.org/officeDocument/2006/relationships/image" Target="../media/image1643.png"/><Relationship Id="rId19" Type="http://schemas.openxmlformats.org/officeDocument/2006/relationships/customXml" Target="../ink/ink1941.xml"/><Relationship Id="rId31" Type="http://schemas.openxmlformats.org/officeDocument/2006/relationships/customXml" Target="../ink/ink1947.xml"/><Relationship Id="rId44" Type="http://schemas.openxmlformats.org/officeDocument/2006/relationships/image" Target="../media/image1660.png"/><Relationship Id="rId4" Type="http://schemas.openxmlformats.org/officeDocument/2006/relationships/image" Target="../media/image503.png"/><Relationship Id="rId9" Type="http://schemas.openxmlformats.org/officeDocument/2006/relationships/customXml" Target="../ink/ink1936.xml"/><Relationship Id="rId14" Type="http://schemas.openxmlformats.org/officeDocument/2006/relationships/image" Target="../media/image1645.png"/><Relationship Id="rId22" Type="http://schemas.openxmlformats.org/officeDocument/2006/relationships/image" Target="../media/image1649.png"/><Relationship Id="rId27" Type="http://schemas.openxmlformats.org/officeDocument/2006/relationships/customXml" Target="../ink/ink1945.xml"/><Relationship Id="rId30" Type="http://schemas.openxmlformats.org/officeDocument/2006/relationships/image" Target="../media/image1653.png"/><Relationship Id="rId35" Type="http://schemas.openxmlformats.org/officeDocument/2006/relationships/customXml" Target="../ink/ink1949.xml"/><Relationship Id="rId43" Type="http://schemas.openxmlformats.org/officeDocument/2006/relationships/customXml" Target="../ink/ink1953.xml"/><Relationship Id="rId8" Type="http://schemas.openxmlformats.org/officeDocument/2006/relationships/image" Target="../media/image1642.png"/><Relationship Id="rId3" Type="http://schemas.openxmlformats.org/officeDocument/2006/relationships/image" Target="../media/image451.png"/><Relationship Id="rId12" Type="http://schemas.openxmlformats.org/officeDocument/2006/relationships/image" Target="../media/image1644.png"/><Relationship Id="rId17" Type="http://schemas.openxmlformats.org/officeDocument/2006/relationships/customXml" Target="../ink/ink1940.xml"/><Relationship Id="rId25" Type="http://schemas.openxmlformats.org/officeDocument/2006/relationships/customXml" Target="../ink/ink1944.xml"/><Relationship Id="rId33" Type="http://schemas.openxmlformats.org/officeDocument/2006/relationships/customXml" Target="../ink/ink1948.xml"/><Relationship Id="rId38" Type="http://schemas.openxmlformats.org/officeDocument/2006/relationships/image" Target="../media/image1657.png"/><Relationship Id="rId46" Type="http://schemas.openxmlformats.org/officeDocument/2006/relationships/image" Target="../media/image1661.png"/><Relationship Id="rId20" Type="http://schemas.openxmlformats.org/officeDocument/2006/relationships/image" Target="../media/image1648.png"/><Relationship Id="rId41" Type="http://schemas.openxmlformats.org/officeDocument/2006/relationships/customXml" Target="../ink/ink1952.xml"/></Relationships>
</file>

<file path=ppt/slides/_rels/slide31.xml.rels><?xml version="1.0" encoding="UTF-8" standalone="yes"?>
<Relationships xmlns="http://schemas.openxmlformats.org/package/2006/relationships"><Relationship Id="rId117" Type="http://schemas.openxmlformats.org/officeDocument/2006/relationships/image" Target="../media/image1719.png"/><Relationship Id="rId21" Type="http://schemas.openxmlformats.org/officeDocument/2006/relationships/image" Target="../media/image1671.png"/><Relationship Id="rId42" Type="http://schemas.openxmlformats.org/officeDocument/2006/relationships/customXml" Target="../ink/ink1975.xml"/><Relationship Id="rId63" Type="http://schemas.openxmlformats.org/officeDocument/2006/relationships/image" Target="../media/image1692.png"/><Relationship Id="rId84" Type="http://schemas.openxmlformats.org/officeDocument/2006/relationships/customXml" Target="../ink/ink1996.xml"/><Relationship Id="rId16" Type="http://schemas.openxmlformats.org/officeDocument/2006/relationships/customXml" Target="../ink/ink1962.xml"/><Relationship Id="rId107" Type="http://schemas.openxmlformats.org/officeDocument/2006/relationships/image" Target="../media/image1714.png"/><Relationship Id="rId11" Type="http://schemas.openxmlformats.org/officeDocument/2006/relationships/image" Target="../media/image1666.png"/><Relationship Id="rId32" Type="http://schemas.openxmlformats.org/officeDocument/2006/relationships/customXml" Target="../ink/ink1970.xml"/><Relationship Id="rId37" Type="http://schemas.openxmlformats.org/officeDocument/2006/relationships/image" Target="../media/image1679.png"/><Relationship Id="rId53" Type="http://schemas.openxmlformats.org/officeDocument/2006/relationships/image" Target="../media/image1687.png"/><Relationship Id="rId58" Type="http://schemas.openxmlformats.org/officeDocument/2006/relationships/customXml" Target="../ink/ink1983.xml"/><Relationship Id="rId74" Type="http://schemas.openxmlformats.org/officeDocument/2006/relationships/customXml" Target="../ink/ink1991.xml"/><Relationship Id="rId79" Type="http://schemas.openxmlformats.org/officeDocument/2006/relationships/image" Target="../media/image1700.png"/><Relationship Id="rId102" Type="http://schemas.openxmlformats.org/officeDocument/2006/relationships/customXml" Target="../ink/ink2005.xml"/><Relationship Id="rId123" Type="http://schemas.openxmlformats.org/officeDocument/2006/relationships/image" Target="../media/image1722.png"/><Relationship Id="rId128" Type="http://schemas.openxmlformats.org/officeDocument/2006/relationships/customXml" Target="../ink/ink2018.xml"/><Relationship Id="rId5" Type="http://schemas.openxmlformats.org/officeDocument/2006/relationships/image" Target="../media/image1663.png"/><Relationship Id="rId90" Type="http://schemas.openxmlformats.org/officeDocument/2006/relationships/customXml" Target="../ink/ink1999.xml"/><Relationship Id="rId95" Type="http://schemas.openxmlformats.org/officeDocument/2006/relationships/image" Target="../media/image1708.png"/><Relationship Id="rId22" Type="http://schemas.openxmlformats.org/officeDocument/2006/relationships/customXml" Target="../ink/ink1965.xml"/><Relationship Id="rId27" Type="http://schemas.openxmlformats.org/officeDocument/2006/relationships/image" Target="../media/image1674.png"/><Relationship Id="rId43" Type="http://schemas.openxmlformats.org/officeDocument/2006/relationships/image" Target="../media/image1682.png"/><Relationship Id="rId48" Type="http://schemas.openxmlformats.org/officeDocument/2006/relationships/customXml" Target="../ink/ink1978.xml"/><Relationship Id="rId64" Type="http://schemas.openxmlformats.org/officeDocument/2006/relationships/customXml" Target="../ink/ink1986.xml"/><Relationship Id="rId69" Type="http://schemas.openxmlformats.org/officeDocument/2006/relationships/image" Target="../media/image1695.png"/><Relationship Id="rId113" Type="http://schemas.openxmlformats.org/officeDocument/2006/relationships/image" Target="../media/image1717.png"/><Relationship Id="rId118" Type="http://schemas.openxmlformats.org/officeDocument/2006/relationships/customXml" Target="../ink/ink2013.xml"/><Relationship Id="rId134" Type="http://schemas.openxmlformats.org/officeDocument/2006/relationships/customXml" Target="../ink/ink2021.xml"/><Relationship Id="rId80" Type="http://schemas.openxmlformats.org/officeDocument/2006/relationships/customXml" Target="../ink/ink1994.xml"/><Relationship Id="rId85" Type="http://schemas.openxmlformats.org/officeDocument/2006/relationships/image" Target="../media/image1703.png"/><Relationship Id="rId12" Type="http://schemas.openxmlformats.org/officeDocument/2006/relationships/customXml" Target="../ink/ink1960.xml"/><Relationship Id="rId17" Type="http://schemas.openxmlformats.org/officeDocument/2006/relationships/image" Target="../media/image1669.png"/><Relationship Id="rId33" Type="http://schemas.openxmlformats.org/officeDocument/2006/relationships/image" Target="../media/image1677.png"/><Relationship Id="rId38" Type="http://schemas.openxmlformats.org/officeDocument/2006/relationships/customXml" Target="../ink/ink1973.xml"/><Relationship Id="rId59" Type="http://schemas.openxmlformats.org/officeDocument/2006/relationships/image" Target="../media/image1690.png"/><Relationship Id="rId103" Type="http://schemas.openxmlformats.org/officeDocument/2006/relationships/image" Target="../media/image1712.png"/><Relationship Id="rId108" Type="http://schemas.openxmlformats.org/officeDocument/2006/relationships/customXml" Target="../ink/ink2008.xml"/><Relationship Id="rId124" Type="http://schemas.openxmlformats.org/officeDocument/2006/relationships/customXml" Target="../ink/ink2016.xml"/><Relationship Id="rId129" Type="http://schemas.openxmlformats.org/officeDocument/2006/relationships/image" Target="../media/image1725.png"/><Relationship Id="rId54" Type="http://schemas.openxmlformats.org/officeDocument/2006/relationships/customXml" Target="../ink/ink1981.xml"/><Relationship Id="rId70" Type="http://schemas.openxmlformats.org/officeDocument/2006/relationships/customXml" Target="../ink/ink1989.xml"/><Relationship Id="rId75" Type="http://schemas.openxmlformats.org/officeDocument/2006/relationships/image" Target="../media/image1698.png"/><Relationship Id="rId91" Type="http://schemas.openxmlformats.org/officeDocument/2006/relationships/image" Target="../media/image1706.png"/><Relationship Id="rId96" Type="http://schemas.openxmlformats.org/officeDocument/2006/relationships/customXml" Target="../ink/ink2002.xml"/><Relationship Id="rId1" Type="http://schemas.openxmlformats.org/officeDocument/2006/relationships/slideLayout" Target="../slideLayouts/slideLayout2.xml"/><Relationship Id="rId6" Type="http://schemas.openxmlformats.org/officeDocument/2006/relationships/customXml" Target="../ink/ink1957.xml"/><Relationship Id="rId23" Type="http://schemas.openxmlformats.org/officeDocument/2006/relationships/image" Target="../media/image1672.png"/><Relationship Id="rId28" Type="http://schemas.openxmlformats.org/officeDocument/2006/relationships/customXml" Target="../ink/ink1968.xml"/><Relationship Id="rId49" Type="http://schemas.openxmlformats.org/officeDocument/2006/relationships/image" Target="../media/image1685.png"/><Relationship Id="rId114" Type="http://schemas.openxmlformats.org/officeDocument/2006/relationships/customXml" Target="../ink/ink2011.xml"/><Relationship Id="rId119" Type="http://schemas.openxmlformats.org/officeDocument/2006/relationships/image" Target="../media/image1720.png"/><Relationship Id="rId44" Type="http://schemas.openxmlformats.org/officeDocument/2006/relationships/customXml" Target="../ink/ink1976.xml"/><Relationship Id="rId60" Type="http://schemas.openxmlformats.org/officeDocument/2006/relationships/customXml" Target="../ink/ink1984.xml"/><Relationship Id="rId65" Type="http://schemas.openxmlformats.org/officeDocument/2006/relationships/image" Target="../media/image1693.png"/><Relationship Id="rId81" Type="http://schemas.openxmlformats.org/officeDocument/2006/relationships/image" Target="../media/image1701.png"/><Relationship Id="rId86" Type="http://schemas.openxmlformats.org/officeDocument/2006/relationships/customXml" Target="../ink/ink1997.xml"/><Relationship Id="rId130" Type="http://schemas.openxmlformats.org/officeDocument/2006/relationships/customXml" Target="../ink/ink2019.xml"/><Relationship Id="rId135" Type="http://schemas.openxmlformats.org/officeDocument/2006/relationships/image" Target="../media/image1728.png"/><Relationship Id="rId13" Type="http://schemas.openxmlformats.org/officeDocument/2006/relationships/image" Target="../media/image1667.png"/><Relationship Id="rId18" Type="http://schemas.openxmlformats.org/officeDocument/2006/relationships/customXml" Target="../ink/ink1963.xml"/><Relationship Id="rId39" Type="http://schemas.openxmlformats.org/officeDocument/2006/relationships/image" Target="../media/image1680.png"/><Relationship Id="rId109" Type="http://schemas.openxmlformats.org/officeDocument/2006/relationships/image" Target="../media/image1715.png"/><Relationship Id="rId34" Type="http://schemas.openxmlformats.org/officeDocument/2006/relationships/customXml" Target="../ink/ink1971.xml"/><Relationship Id="rId50" Type="http://schemas.openxmlformats.org/officeDocument/2006/relationships/customXml" Target="../ink/ink1979.xml"/><Relationship Id="rId55" Type="http://schemas.openxmlformats.org/officeDocument/2006/relationships/image" Target="../media/image1688.png"/><Relationship Id="rId76" Type="http://schemas.openxmlformats.org/officeDocument/2006/relationships/customXml" Target="../ink/ink1992.xml"/><Relationship Id="rId97" Type="http://schemas.openxmlformats.org/officeDocument/2006/relationships/image" Target="../media/image1709.png"/><Relationship Id="rId104" Type="http://schemas.openxmlformats.org/officeDocument/2006/relationships/customXml" Target="../ink/ink2006.xml"/><Relationship Id="rId120" Type="http://schemas.openxmlformats.org/officeDocument/2006/relationships/customXml" Target="../ink/ink2014.xml"/><Relationship Id="rId125" Type="http://schemas.openxmlformats.org/officeDocument/2006/relationships/image" Target="../media/image1723.png"/><Relationship Id="rId7" Type="http://schemas.openxmlformats.org/officeDocument/2006/relationships/image" Target="../media/image1664.png"/><Relationship Id="rId71" Type="http://schemas.openxmlformats.org/officeDocument/2006/relationships/image" Target="../media/image1696.png"/><Relationship Id="rId92" Type="http://schemas.openxmlformats.org/officeDocument/2006/relationships/customXml" Target="../ink/ink2000.xml"/><Relationship Id="rId2" Type="http://schemas.openxmlformats.org/officeDocument/2006/relationships/customXml" Target="../ink/ink1955.xml"/><Relationship Id="rId29" Type="http://schemas.openxmlformats.org/officeDocument/2006/relationships/image" Target="../media/image1675.png"/><Relationship Id="rId24" Type="http://schemas.openxmlformats.org/officeDocument/2006/relationships/customXml" Target="../ink/ink1966.xml"/><Relationship Id="rId40" Type="http://schemas.openxmlformats.org/officeDocument/2006/relationships/customXml" Target="../ink/ink1974.xml"/><Relationship Id="rId45" Type="http://schemas.openxmlformats.org/officeDocument/2006/relationships/image" Target="../media/image1683.png"/><Relationship Id="rId66" Type="http://schemas.openxmlformats.org/officeDocument/2006/relationships/customXml" Target="../ink/ink1987.xml"/><Relationship Id="rId87" Type="http://schemas.openxmlformats.org/officeDocument/2006/relationships/image" Target="../media/image1704.png"/><Relationship Id="rId110" Type="http://schemas.openxmlformats.org/officeDocument/2006/relationships/customXml" Target="../ink/ink2009.xml"/><Relationship Id="rId115" Type="http://schemas.openxmlformats.org/officeDocument/2006/relationships/image" Target="../media/image1718.png"/><Relationship Id="rId131" Type="http://schemas.openxmlformats.org/officeDocument/2006/relationships/image" Target="../media/image1726.png"/><Relationship Id="rId136" Type="http://schemas.openxmlformats.org/officeDocument/2006/relationships/customXml" Target="../ink/ink2022.xml"/><Relationship Id="rId61" Type="http://schemas.openxmlformats.org/officeDocument/2006/relationships/image" Target="../media/image1691.png"/><Relationship Id="rId82" Type="http://schemas.openxmlformats.org/officeDocument/2006/relationships/customXml" Target="../ink/ink1995.xml"/><Relationship Id="rId19" Type="http://schemas.openxmlformats.org/officeDocument/2006/relationships/image" Target="../media/image1670.png"/><Relationship Id="rId14" Type="http://schemas.openxmlformats.org/officeDocument/2006/relationships/customXml" Target="../ink/ink1961.xml"/><Relationship Id="rId30" Type="http://schemas.openxmlformats.org/officeDocument/2006/relationships/customXml" Target="../ink/ink1969.xml"/><Relationship Id="rId35" Type="http://schemas.openxmlformats.org/officeDocument/2006/relationships/image" Target="../media/image1678.png"/><Relationship Id="rId56" Type="http://schemas.openxmlformats.org/officeDocument/2006/relationships/customXml" Target="../ink/ink1982.xml"/><Relationship Id="rId77" Type="http://schemas.openxmlformats.org/officeDocument/2006/relationships/image" Target="../media/image1699.png"/><Relationship Id="rId100" Type="http://schemas.openxmlformats.org/officeDocument/2006/relationships/customXml" Target="../ink/ink2004.xml"/><Relationship Id="rId105" Type="http://schemas.openxmlformats.org/officeDocument/2006/relationships/image" Target="../media/image1713.png"/><Relationship Id="rId126" Type="http://schemas.openxmlformats.org/officeDocument/2006/relationships/customXml" Target="../ink/ink2017.xml"/><Relationship Id="rId8" Type="http://schemas.openxmlformats.org/officeDocument/2006/relationships/customXml" Target="../ink/ink1958.xml"/><Relationship Id="rId51" Type="http://schemas.openxmlformats.org/officeDocument/2006/relationships/image" Target="../media/image1686.png"/><Relationship Id="rId72" Type="http://schemas.openxmlformats.org/officeDocument/2006/relationships/customXml" Target="../ink/ink1990.xml"/><Relationship Id="rId93" Type="http://schemas.openxmlformats.org/officeDocument/2006/relationships/image" Target="../media/image1707.png"/><Relationship Id="rId98" Type="http://schemas.openxmlformats.org/officeDocument/2006/relationships/customXml" Target="../ink/ink2003.xml"/><Relationship Id="rId121" Type="http://schemas.openxmlformats.org/officeDocument/2006/relationships/image" Target="../media/image1721.png"/><Relationship Id="rId3" Type="http://schemas.openxmlformats.org/officeDocument/2006/relationships/image" Target="../media/image1662.png"/><Relationship Id="rId25" Type="http://schemas.openxmlformats.org/officeDocument/2006/relationships/image" Target="../media/image1673.png"/><Relationship Id="rId46" Type="http://schemas.openxmlformats.org/officeDocument/2006/relationships/customXml" Target="../ink/ink1977.xml"/><Relationship Id="rId67" Type="http://schemas.openxmlformats.org/officeDocument/2006/relationships/image" Target="../media/image1694.png"/><Relationship Id="rId116" Type="http://schemas.openxmlformats.org/officeDocument/2006/relationships/customXml" Target="../ink/ink2012.xml"/><Relationship Id="rId137" Type="http://schemas.openxmlformats.org/officeDocument/2006/relationships/image" Target="../media/image1729.png"/><Relationship Id="rId20" Type="http://schemas.openxmlformats.org/officeDocument/2006/relationships/customXml" Target="../ink/ink1964.xml"/><Relationship Id="rId41" Type="http://schemas.openxmlformats.org/officeDocument/2006/relationships/image" Target="../media/image1681.png"/><Relationship Id="rId62" Type="http://schemas.openxmlformats.org/officeDocument/2006/relationships/customXml" Target="../ink/ink1985.xml"/><Relationship Id="rId83" Type="http://schemas.openxmlformats.org/officeDocument/2006/relationships/image" Target="../media/image1702.png"/><Relationship Id="rId88" Type="http://schemas.openxmlformats.org/officeDocument/2006/relationships/customXml" Target="../ink/ink1998.xml"/><Relationship Id="rId111" Type="http://schemas.openxmlformats.org/officeDocument/2006/relationships/image" Target="../media/image1716.png"/><Relationship Id="rId132" Type="http://schemas.openxmlformats.org/officeDocument/2006/relationships/customXml" Target="../ink/ink2020.xml"/><Relationship Id="rId15" Type="http://schemas.openxmlformats.org/officeDocument/2006/relationships/image" Target="../media/image1668.png"/><Relationship Id="rId36" Type="http://schemas.openxmlformats.org/officeDocument/2006/relationships/customXml" Target="../ink/ink1972.xml"/><Relationship Id="rId57" Type="http://schemas.openxmlformats.org/officeDocument/2006/relationships/image" Target="../media/image1689.png"/><Relationship Id="rId106" Type="http://schemas.openxmlformats.org/officeDocument/2006/relationships/customXml" Target="../ink/ink2007.xml"/><Relationship Id="rId127" Type="http://schemas.openxmlformats.org/officeDocument/2006/relationships/image" Target="../media/image1724.png"/><Relationship Id="rId10" Type="http://schemas.openxmlformats.org/officeDocument/2006/relationships/customXml" Target="../ink/ink1959.xml"/><Relationship Id="rId31" Type="http://schemas.openxmlformats.org/officeDocument/2006/relationships/image" Target="../media/image1676.png"/><Relationship Id="rId52" Type="http://schemas.openxmlformats.org/officeDocument/2006/relationships/customXml" Target="../ink/ink1980.xml"/><Relationship Id="rId73" Type="http://schemas.openxmlformats.org/officeDocument/2006/relationships/image" Target="../media/image1697.png"/><Relationship Id="rId78" Type="http://schemas.openxmlformats.org/officeDocument/2006/relationships/customXml" Target="../ink/ink1993.xml"/><Relationship Id="rId94" Type="http://schemas.openxmlformats.org/officeDocument/2006/relationships/customXml" Target="../ink/ink2001.xml"/><Relationship Id="rId99" Type="http://schemas.openxmlformats.org/officeDocument/2006/relationships/image" Target="../media/image1710.png"/><Relationship Id="rId101" Type="http://schemas.openxmlformats.org/officeDocument/2006/relationships/image" Target="../media/image1711.png"/><Relationship Id="rId122" Type="http://schemas.openxmlformats.org/officeDocument/2006/relationships/customXml" Target="../ink/ink2015.xml"/><Relationship Id="rId4" Type="http://schemas.openxmlformats.org/officeDocument/2006/relationships/customXml" Target="../ink/ink1956.xml"/><Relationship Id="rId9" Type="http://schemas.openxmlformats.org/officeDocument/2006/relationships/image" Target="../media/image1665.png"/><Relationship Id="rId26" Type="http://schemas.openxmlformats.org/officeDocument/2006/relationships/customXml" Target="../ink/ink1967.xml"/><Relationship Id="rId47" Type="http://schemas.openxmlformats.org/officeDocument/2006/relationships/image" Target="../media/image1684.png"/><Relationship Id="rId68" Type="http://schemas.openxmlformats.org/officeDocument/2006/relationships/customXml" Target="../ink/ink1988.xml"/><Relationship Id="rId89" Type="http://schemas.openxmlformats.org/officeDocument/2006/relationships/image" Target="../media/image1705.png"/><Relationship Id="rId112" Type="http://schemas.openxmlformats.org/officeDocument/2006/relationships/customXml" Target="../ink/ink2010.xml"/><Relationship Id="rId133" Type="http://schemas.openxmlformats.org/officeDocument/2006/relationships/image" Target="../media/image1727.png"/></Relationships>
</file>

<file path=ppt/slides/_rels/slide32.xml.rels><?xml version="1.0" encoding="UTF-8" standalone="yes"?>
<Relationships xmlns="http://schemas.openxmlformats.org/package/2006/relationships"><Relationship Id="rId117" Type="http://schemas.openxmlformats.org/officeDocument/2006/relationships/image" Target="../media/image1786.png"/><Relationship Id="rId21" Type="http://schemas.openxmlformats.org/officeDocument/2006/relationships/image" Target="../media/image1739.png"/><Relationship Id="rId42" Type="http://schemas.openxmlformats.org/officeDocument/2006/relationships/customXml" Target="../ink/ink2042.xml"/><Relationship Id="rId47" Type="http://schemas.openxmlformats.org/officeDocument/2006/relationships/image" Target="../media/image1752.png"/><Relationship Id="rId63" Type="http://schemas.openxmlformats.org/officeDocument/2006/relationships/image" Target="../media/image1760.png"/><Relationship Id="rId68" Type="http://schemas.openxmlformats.org/officeDocument/2006/relationships/customXml" Target="../ink/ink2055.xml"/><Relationship Id="rId84" Type="http://schemas.openxmlformats.org/officeDocument/2006/relationships/customXml" Target="../ink/ink2063.xml"/><Relationship Id="rId89" Type="http://schemas.openxmlformats.org/officeDocument/2006/relationships/image" Target="../media/image1772.png"/><Relationship Id="rId112" Type="http://schemas.openxmlformats.org/officeDocument/2006/relationships/customXml" Target="../ink/ink2077.xml"/><Relationship Id="rId16" Type="http://schemas.openxmlformats.org/officeDocument/2006/relationships/customXml" Target="../ink/ink2029.xml"/><Relationship Id="rId107" Type="http://schemas.openxmlformats.org/officeDocument/2006/relationships/image" Target="../media/image1781.png"/><Relationship Id="rId11" Type="http://schemas.openxmlformats.org/officeDocument/2006/relationships/image" Target="../media/image1734.png"/><Relationship Id="rId32" Type="http://schemas.openxmlformats.org/officeDocument/2006/relationships/customXml" Target="../ink/ink2037.xml"/><Relationship Id="rId37" Type="http://schemas.openxmlformats.org/officeDocument/2006/relationships/image" Target="../media/image1747.png"/><Relationship Id="rId53" Type="http://schemas.openxmlformats.org/officeDocument/2006/relationships/image" Target="../media/image1755.png"/><Relationship Id="rId58" Type="http://schemas.openxmlformats.org/officeDocument/2006/relationships/customXml" Target="../ink/ink2050.xml"/><Relationship Id="rId74" Type="http://schemas.openxmlformats.org/officeDocument/2006/relationships/customXml" Target="../ink/ink2058.xml"/><Relationship Id="rId79" Type="http://schemas.openxmlformats.org/officeDocument/2006/relationships/image" Target="../media/image1767.png"/><Relationship Id="rId102" Type="http://schemas.openxmlformats.org/officeDocument/2006/relationships/customXml" Target="../ink/ink2072.xml"/><Relationship Id="rId123" Type="http://schemas.openxmlformats.org/officeDocument/2006/relationships/image" Target="../media/image1789.png"/><Relationship Id="rId128" Type="http://schemas.openxmlformats.org/officeDocument/2006/relationships/customXml" Target="../ink/ink2085.xml"/><Relationship Id="rId5" Type="http://schemas.openxmlformats.org/officeDocument/2006/relationships/image" Target="../media/image1731.png"/><Relationship Id="rId90" Type="http://schemas.openxmlformats.org/officeDocument/2006/relationships/customXml" Target="../ink/ink2066.xml"/><Relationship Id="rId95" Type="http://schemas.openxmlformats.org/officeDocument/2006/relationships/image" Target="../media/image1775.png"/><Relationship Id="rId22" Type="http://schemas.openxmlformats.org/officeDocument/2006/relationships/customXml" Target="../ink/ink2032.xml"/><Relationship Id="rId27" Type="http://schemas.openxmlformats.org/officeDocument/2006/relationships/image" Target="../media/image1742.png"/><Relationship Id="rId43" Type="http://schemas.openxmlformats.org/officeDocument/2006/relationships/image" Target="../media/image1750.png"/><Relationship Id="rId48" Type="http://schemas.openxmlformats.org/officeDocument/2006/relationships/customXml" Target="../ink/ink2045.xml"/><Relationship Id="rId64" Type="http://schemas.openxmlformats.org/officeDocument/2006/relationships/customXml" Target="../ink/ink2053.xml"/><Relationship Id="rId69" Type="http://schemas.openxmlformats.org/officeDocument/2006/relationships/image" Target="../media/image1762.png"/><Relationship Id="rId113" Type="http://schemas.openxmlformats.org/officeDocument/2006/relationships/image" Target="../media/image1784.png"/><Relationship Id="rId118" Type="http://schemas.openxmlformats.org/officeDocument/2006/relationships/customXml" Target="../ink/ink2080.xml"/><Relationship Id="rId80" Type="http://schemas.openxmlformats.org/officeDocument/2006/relationships/customXml" Target="../ink/ink2061.xml"/><Relationship Id="rId85" Type="http://schemas.openxmlformats.org/officeDocument/2006/relationships/image" Target="../media/image1770.png"/><Relationship Id="rId12" Type="http://schemas.openxmlformats.org/officeDocument/2006/relationships/customXml" Target="../ink/ink2027.xml"/><Relationship Id="rId17" Type="http://schemas.openxmlformats.org/officeDocument/2006/relationships/image" Target="../media/image1737.png"/><Relationship Id="rId33" Type="http://schemas.openxmlformats.org/officeDocument/2006/relationships/image" Target="../media/image1745.png"/><Relationship Id="rId38" Type="http://schemas.openxmlformats.org/officeDocument/2006/relationships/customXml" Target="../ink/ink2040.xml"/><Relationship Id="rId59" Type="http://schemas.openxmlformats.org/officeDocument/2006/relationships/image" Target="../media/image1758.png"/><Relationship Id="rId103" Type="http://schemas.openxmlformats.org/officeDocument/2006/relationships/image" Target="../media/image1779.png"/><Relationship Id="rId108" Type="http://schemas.openxmlformats.org/officeDocument/2006/relationships/customXml" Target="../ink/ink2075.xml"/><Relationship Id="rId124" Type="http://schemas.openxmlformats.org/officeDocument/2006/relationships/customXml" Target="../ink/ink2083.xml"/><Relationship Id="rId129" Type="http://schemas.openxmlformats.org/officeDocument/2006/relationships/image" Target="../media/image1792.png"/><Relationship Id="rId54" Type="http://schemas.openxmlformats.org/officeDocument/2006/relationships/customXml" Target="../ink/ink2048.xml"/><Relationship Id="rId70" Type="http://schemas.openxmlformats.org/officeDocument/2006/relationships/customXml" Target="../ink/ink2056.xml"/><Relationship Id="rId75" Type="http://schemas.openxmlformats.org/officeDocument/2006/relationships/image" Target="../media/image1765.png"/><Relationship Id="rId91" Type="http://schemas.openxmlformats.org/officeDocument/2006/relationships/image" Target="../media/image1773.png"/><Relationship Id="rId96" Type="http://schemas.openxmlformats.org/officeDocument/2006/relationships/customXml" Target="../ink/ink2069.xml"/><Relationship Id="rId1" Type="http://schemas.openxmlformats.org/officeDocument/2006/relationships/slideLayout" Target="../slideLayouts/slideLayout2.xml"/><Relationship Id="rId6" Type="http://schemas.openxmlformats.org/officeDocument/2006/relationships/customXml" Target="../ink/ink2024.xml"/><Relationship Id="rId23" Type="http://schemas.openxmlformats.org/officeDocument/2006/relationships/image" Target="../media/image1740.png"/><Relationship Id="rId28" Type="http://schemas.openxmlformats.org/officeDocument/2006/relationships/customXml" Target="../ink/ink2035.xml"/><Relationship Id="rId49" Type="http://schemas.openxmlformats.org/officeDocument/2006/relationships/image" Target="../media/image1753.png"/><Relationship Id="rId114" Type="http://schemas.openxmlformats.org/officeDocument/2006/relationships/customXml" Target="../ink/ink2078.xml"/><Relationship Id="rId119" Type="http://schemas.openxmlformats.org/officeDocument/2006/relationships/image" Target="../media/image1787.png"/><Relationship Id="rId44" Type="http://schemas.openxmlformats.org/officeDocument/2006/relationships/customXml" Target="../ink/ink2043.xml"/><Relationship Id="rId60" Type="http://schemas.openxmlformats.org/officeDocument/2006/relationships/customXml" Target="../ink/ink2051.xml"/><Relationship Id="rId65" Type="http://schemas.openxmlformats.org/officeDocument/2006/relationships/image" Target="../media/image1066.png"/><Relationship Id="rId81" Type="http://schemas.openxmlformats.org/officeDocument/2006/relationships/image" Target="../media/image1768.png"/><Relationship Id="rId86" Type="http://schemas.openxmlformats.org/officeDocument/2006/relationships/customXml" Target="../ink/ink2064.xml"/><Relationship Id="rId13" Type="http://schemas.openxmlformats.org/officeDocument/2006/relationships/image" Target="../media/image1735.png"/><Relationship Id="rId18" Type="http://schemas.openxmlformats.org/officeDocument/2006/relationships/customXml" Target="../ink/ink2030.xml"/><Relationship Id="rId39" Type="http://schemas.openxmlformats.org/officeDocument/2006/relationships/image" Target="../media/image1748.png"/><Relationship Id="rId109" Type="http://schemas.openxmlformats.org/officeDocument/2006/relationships/image" Target="../media/image1782.png"/><Relationship Id="rId34" Type="http://schemas.openxmlformats.org/officeDocument/2006/relationships/customXml" Target="../ink/ink2038.xml"/><Relationship Id="rId50" Type="http://schemas.openxmlformats.org/officeDocument/2006/relationships/customXml" Target="../ink/ink2046.xml"/><Relationship Id="rId55" Type="http://schemas.openxmlformats.org/officeDocument/2006/relationships/image" Target="../media/image1756.png"/><Relationship Id="rId76" Type="http://schemas.openxmlformats.org/officeDocument/2006/relationships/customXml" Target="../ink/ink2059.xml"/><Relationship Id="rId97" Type="http://schemas.openxmlformats.org/officeDocument/2006/relationships/image" Target="../media/image1776.png"/><Relationship Id="rId104" Type="http://schemas.openxmlformats.org/officeDocument/2006/relationships/customXml" Target="../ink/ink2073.xml"/><Relationship Id="rId120" Type="http://schemas.openxmlformats.org/officeDocument/2006/relationships/customXml" Target="../ink/ink2081.xml"/><Relationship Id="rId125" Type="http://schemas.openxmlformats.org/officeDocument/2006/relationships/image" Target="../media/image1790.png"/><Relationship Id="rId7" Type="http://schemas.openxmlformats.org/officeDocument/2006/relationships/image" Target="../media/image1732.png"/><Relationship Id="rId71" Type="http://schemas.openxmlformats.org/officeDocument/2006/relationships/image" Target="../media/image1763.png"/><Relationship Id="rId92" Type="http://schemas.openxmlformats.org/officeDocument/2006/relationships/customXml" Target="../ink/ink2067.xml"/><Relationship Id="rId2" Type="http://schemas.openxmlformats.org/officeDocument/2006/relationships/notesSlide" Target="../notesSlides/notesSlide23.xml"/><Relationship Id="rId29" Type="http://schemas.openxmlformats.org/officeDocument/2006/relationships/image" Target="../media/image1743.png"/><Relationship Id="rId24" Type="http://schemas.openxmlformats.org/officeDocument/2006/relationships/customXml" Target="../ink/ink2033.xml"/><Relationship Id="rId40" Type="http://schemas.openxmlformats.org/officeDocument/2006/relationships/customXml" Target="../ink/ink2041.xml"/><Relationship Id="rId45" Type="http://schemas.openxmlformats.org/officeDocument/2006/relationships/image" Target="../media/image1751.png"/><Relationship Id="rId66" Type="http://schemas.openxmlformats.org/officeDocument/2006/relationships/customXml" Target="../ink/ink2054.xml"/><Relationship Id="rId87" Type="http://schemas.openxmlformats.org/officeDocument/2006/relationships/image" Target="../media/image1771.png"/><Relationship Id="rId110" Type="http://schemas.openxmlformats.org/officeDocument/2006/relationships/customXml" Target="../ink/ink2076.xml"/><Relationship Id="rId115" Type="http://schemas.openxmlformats.org/officeDocument/2006/relationships/image" Target="../media/image1785.png"/><Relationship Id="rId61" Type="http://schemas.openxmlformats.org/officeDocument/2006/relationships/image" Target="../media/image1759.png"/><Relationship Id="rId82" Type="http://schemas.openxmlformats.org/officeDocument/2006/relationships/customXml" Target="../ink/ink2062.xml"/><Relationship Id="rId19" Type="http://schemas.openxmlformats.org/officeDocument/2006/relationships/image" Target="../media/image1738.png"/><Relationship Id="rId14" Type="http://schemas.openxmlformats.org/officeDocument/2006/relationships/customXml" Target="../ink/ink2028.xml"/><Relationship Id="rId30" Type="http://schemas.openxmlformats.org/officeDocument/2006/relationships/customXml" Target="../ink/ink2036.xml"/><Relationship Id="rId35" Type="http://schemas.openxmlformats.org/officeDocument/2006/relationships/image" Target="../media/image1746.png"/><Relationship Id="rId56" Type="http://schemas.openxmlformats.org/officeDocument/2006/relationships/customXml" Target="../ink/ink2049.xml"/><Relationship Id="rId77" Type="http://schemas.openxmlformats.org/officeDocument/2006/relationships/image" Target="../media/image1766.png"/><Relationship Id="rId100" Type="http://schemas.openxmlformats.org/officeDocument/2006/relationships/customXml" Target="../ink/ink2071.xml"/><Relationship Id="rId105" Type="http://schemas.openxmlformats.org/officeDocument/2006/relationships/image" Target="../media/image1780.png"/><Relationship Id="rId126" Type="http://schemas.openxmlformats.org/officeDocument/2006/relationships/customXml" Target="../ink/ink2084.xml"/><Relationship Id="rId8" Type="http://schemas.openxmlformats.org/officeDocument/2006/relationships/customXml" Target="../ink/ink2025.xml"/><Relationship Id="rId51" Type="http://schemas.openxmlformats.org/officeDocument/2006/relationships/image" Target="../media/image1754.png"/><Relationship Id="rId72" Type="http://schemas.openxmlformats.org/officeDocument/2006/relationships/customXml" Target="../ink/ink2057.xml"/><Relationship Id="rId93" Type="http://schemas.openxmlformats.org/officeDocument/2006/relationships/image" Target="../media/image1774.png"/><Relationship Id="rId98" Type="http://schemas.openxmlformats.org/officeDocument/2006/relationships/customXml" Target="../ink/ink2070.xml"/><Relationship Id="rId121" Type="http://schemas.openxmlformats.org/officeDocument/2006/relationships/image" Target="../media/image1788.png"/><Relationship Id="rId3" Type="http://schemas.openxmlformats.org/officeDocument/2006/relationships/image" Target="../media/image504.png"/><Relationship Id="rId25" Type="http://schemas.openxmlformats.org/officeDocument/2006/relationships/image" Target="../media/image1741.png"/><Relationship Id="rId46" Type="http://schemas.openxmlformats.org/officeDocument/2006/relationships/customXml" Target="../ink/ink2044.xml"/><Relationship Id="rId67" Type="http://schemas.openxmlformats.org/officeDocument/2006/relationships/image" Target="../media/image1761.png"/><Relationship Id="rId116" Type="http://schemas.openxmlformats.org/officeDocument/2006/relationships/customXml" Target="../ink/ink2079.xml"/><Relationship Id="rId20" Type="http://schemas.openxmlformats.org/officeDocument/2006/relationships/customXml" Target="../ink/ink2031.xml"/><Relationship Id="rId41" Type="http://schemas.openxmlformats.org/officeDocument/2006/relationships/image" Target="../media/image1749.png"/><Relationship Id="rId62" Type="http://schemas.openxmlformats.org/officeDocument/2006/relationships/customXml" Target="../ink/ink2052.xml"/><Relationship Id="rId83" Type="http://schemas.openxmlformats.org/officeDocument/2006/relationships/image" Target="../media/image1769.png"/><Relationship Id="rId88" Type="http://schemas.openxmlformats.org/officeDocument/2006/relationships/customXml" Target="../ink/ink2065.xml"/><Relationship Id="rId111" Type="http://schemas.openxmlformats.org/officeDocument/2006/relationships/image" Target="../media/image1783.png"/><Relationship Id="rId15" Type="http://schemas.openxmlformats.org/officeDocument/2006/relationships/image" Target="../media/image1736.png"/><Relationship Id="rId36" Type="http://schemas.openxmlformats.org/officeDocument/2006/relationships/customXml" Target="../ink/ink2039.xml"/><Relationship Id="rId57" Type="http://schemas.openxmlformats.org/officeDocument/2006/relationships/image" Target="../media/image1757.png"/><Relationship Id="rId106" Type="http://schemas.openxmlformats.org/officeDocument/2006/relationships/customXml" Target="../ink/ink2074.xml"/><Relationship Id="rId127" Type="http://schemas.openxmlformats.org/officeDocument/2006/relationships/image" Target="../media/image1791.png"/><Relationship Id="rId10" Type="http://schemas.openxmlformats.org/officeDocument/2006/relationships/customXml" Target="../ink/ink2026.xml"/><Relationship Id="rId31" Type="http://schemas.openxmlformats.org/officeDocument/2006/relationships/image" Target="../media/image1744.png"/><Relationship Id="rId52" Type="http://schemas.openxmlformats.org/officeDocument/2006/relationships/customXml" Target="../ink/ink2047.xml"/><Relationship Id="rId73" Type="http://schemas.openxmlformats.org/officeDocument/2006/relationships/image" Target="../media/image1764.png"/><Relationship Id="rId78" Type="http://schemas.openxmlformats.org/officeDocument/2006/relationships/customXml" Target="../ink/ink2060.xml"/><Relationship Id="rId94" Type="http://schemas.openxmlformats.org/officeDocument/2006/relationships/customXml" Target="../ink/ink2068.xml"/><Relationship Id="rId99" Type="http://schemas.openxmlformats.org/officeDocument/2006/relationships/image" Target="../media/image1777.png"/><Relationship Id="rId101" Type="http://schemas.openxmlformats.org/officeDocument/2006/relationships/image" Target="../media/image1778.png"/><Relationship Id="rId122" Type="http://schemas.openxmlformats.org/officeDocument/2006/relationships/customXml" Target="../ink/ink2082.xml"/><Relationship Id="rId4" Type="http://schemas.openxmlformats.org/officeDocument/2006/relationships/customXml" Target="../ink/ink2023.xml"/><Relationship Id="rId9" Type="http://schemas.openxmlformats.org/officeDocument/2006/relationships/image" Target="../media/image1733.png"/><Relationship Id="rId26" Type="http://schemas.openxmlformats.org/officeDocument/2006/relationships/customXml" Target="../ink/ink2034.xml"/></Relationships>
</file>

<file path=ppt/slides/_rels/slide33.xml.rels><?xml version="1.0" encoding="UTF-8" standalone="yes"?>
<Relationships xmlns="http://schemas.openxmlformats.org/package/2006/relationships"><Relationship Id="rId26" Type="http://schemas.openxmlformats.org/officeDocument/2006/relationships/customXml" Target="../ink/ink2098.xml"/><Relationship Id="rId21" Type="http://schemas.openxmlformats.org/officeDocument/2006/relationships/image" Target="../media/image1802.png"/><Relationship Id="rId42" Type="http://schemas.openxmlformats.org/officeDocument/2006/relationships/customXml" Target="../ink/ink2106.xml"/><Relationship Id="rId47" Type="http://schemas.openxmlformats.org/officeDocument/2006/relationships/image" Target="../media/image1815.png"/><Relationship Id="rId63" Type="http://schemas.openxmlformats.org/officeDocument/2006/relationships/image" Target="../media/image1823.png"/><Relationship Id="rId68" Type="http://schemas.openxmlformats.org/officeDocument/2006/relationships/customXml" Target="../ink/ink2119.xml"/><Relationship Id="rId2" Type="http://schemas.openxmlformats.org/officeDocument/2006/relationships/customXml" Target="../ink/ink2086.xml"/><Relationship Id="rId16" Type="http://schemas.openxmlformats.org/officeDocument/2006/relationships/customXml" Target="../ink/ink2093.xml"/><Relationship Id="rId29" Type="http://schemas.openxmlformats.org/officeDocument/2006/relationships/image" Target="../media/image1806.png"/><Relationship Id="rId11" Type="http://schemas.openxmlformats.org/officeDocument/2006/relationships/image" Target="../media/image1797.png"/><Relationship Id="rId24" Type="http://schemas.openxmlformats.org/officeDocument/2006/relationships/customXml" Target="../ink/ink2097.xml"/><Relationship Id="rId32" Type="http://schemas.openxmlformats.org/officeDocument/2006/relationships/customXml" Target="../ink/ink2101.xml"/><Relationship Id="rId37" Type="http://schemas.openxmlformats.org/officeDocument/2006/relationships/image" Target="../media/image1810.png"/><Relationship Id="rId40" Type="http://schemas.openxmlformats.org/officeDocument/2006/relationships/customXml" Target="../ink/ink2105.xml"/><Relationship Id="rId45" Type="http://schemas.openxmlformats.org/officeDocument/2006/relationships/image" Target="../media/image1814.png"/><Relationship Id="rId53" Type="http://schemas.openxmlformats.org/officeDocument/2006/relationships/image" Target="../media/image1818.png"/><Relationship Id="rId58" Type="http://schemas.openxmlformats.org/officeDocument/2006/relationships/customXml" Target="../ink/ink2114.xml"/><Relationship Id="rId66" Type="http://schemas.openxmlformats.org/officeDocument/2006/relationships/customXml" Target="../ink/ink2118.xml"/><Relationship Id="rId5" Type="http://schemas.openxmlformats.org/officeDocument/2006/relationships/image" Target="../media/image1794.png"/><Relationship Id="rId61" Type="http://schemas.openxmlformats.org/officeDocument/2006/relationships/image" Target="../media/image1822.png"/><Relationship Id="rId19" Type="http://schemas.openxmlformats.org/officeDocument/2006/relationships/image" Target="../media/image1801.png"/><Relationship Id="rId14" Type="http://schemas.openxmlformats.org/officeDocument/2006/relationships/customXml" Target="../ink/ink2092.xml"/><Relationship Id="rId22" Type="http://schemas.openxmlformats.org/officeDocument/2006/relationships/customXml" Target="../ink/ink2096.xml"/><Relationship Id="rId27" Type="http://schemas.openxmlformats.org/officeDocument/2006/relationships/image" Target="../media/image1805.png"/><Relationship Id="rId30" Type="http://schemas.openxmlformats.org/officeDocument/2006/relationships/customXml" Target="../ink/ink2100.xml"/><Relationship Id="rId35" Type="http://schemas.openxmlformats.org/officeDocument/2006/relationships/image" Target="../media/image1809.png"/><Relationship Id="rId43" Type="http://schemas.openxmlformats.org/officeDocument/2006/relationships/image" Target="../media/image1813.png"/><Relationship Id="rId48" Type="http://schemas.openxmlformats.org/officeDocument/2006/relationships/customXml" Target="../ink/ink2109.xml"/><Relationship Id="rId56" Type="http://schemas.openxmlformats.org/officeDocument/2006/relationships/customXml" Target="../ink/ink2113.xml"/><Relationship Id="rId64" Type="http://schemas.openxmlformats.org/officeDocument/2006/relationships/customXml" Target="../ink/ink2117.xml"/><Relationship Id="rId69" Type="http://schemas.openxmlformats.org/officeDocument/2006/relationships/image" Target="../media/image1826.png"/><Relationship Id="rId8" Type="http://schemas.openxmlformats.org/officeDocument/2006/relationships/customXml" Target="../ink/ink2089.xml"/><Relationship Id="rId51" Type="http://schemas.openxmlformats.org/officeDocument/2006/relationships/image" Target="../media/image1817.png"/><Relationship Id="rId72" Type="http://schemas.openxmlformats.org/officeDocument/2006/relationships/customXml" Target="../ink/ink2121.xml"/><Relationship Id="rId3" Type="http://schemas.openxmlformats.org/officeDocument/2006/relationships/image" Target="../media/image1793.png"/><Relationship Id="rId12" Type="http://schemas.openxmlformats.org/officeDocument/2006/relationships/customXml" Target="../ink/ink2091.xml"/><Relationship Id="rId17" Type="http://schemas.openxmlformats.org/officeDocument/2006/relationships/image" Target="../media/image1800.png"/><Relationship Id="rId25" Type="http://schemas.openxmlformats.org/officeDocument/2006/relationships/image" Target="../media/image1804.png"/><Relationship Id="rId33" Type="http://schemas.openxmlformats.org/officeDocument/2006/relationships/image" Target="../media/image1808.png"/><Relationship Id="rId38" Type="http://schemas.openxmlformats.org/officeDocument/2006/relationships/customXml" Target="../ink/ink2104.xml"/><Relationship Id="rId46" Type="http://schemas.openxmlformats.org/officeDocument/2006/relationships/customXml" Target="../ink/ink2108.xml"/><Relationship Id="rId59" Type="http://schemas.openxmlformats.org/officeDocument/2006/relationships/image" Target="../media/image1821.png"/><Relationship Id="rId67" Type="http://schemas.openxmlformats.org/officeDocument/2006/relationships/image" Target="../media/image1825.png"/><Relationship Id="rId20" Type="http://schemas.openxmlformats.org/officeDocument/2006/relationships/customXml" Target="../ink/ink2095.xml"/><Relationship Id="rId41" Type="http://schemas.openxmlformats.org/officeDocument/2006/relationships/image" Target="../media/image1812.png"/><Relationship Id="rId54" Type="http://schemas.openxmlformats.org/officeDocument/2006/relationships/customXml" Target="../ink/ink2112.xml"/><Relationship Id="rId62" Type="http://schemas.openxmlformats.org/officeDocument/2006/relationships/customXml" Target="../ink/ink2116.xml"/><Relationship Id="rId70" Type="http://schemas.openxmlformats.org/officeDocument/2006/relationships/customXml" Target="../ink/ink2120.xml"/><Relationship Id="rId1" Type="http://schemas.openxmlformats.org/officeDocument/2006/relationships/slideLayout" Target="../slideLayouts/slideLayout2.xml"/><Relationship Id="rId6" Type="http://schemas.openxmlformats.org/officeDocument/2006/relationships/customXml" Target="../ink/ink2088.xml"/><Relationship Id="rId15" Type="http://schemas.openxmlformats.org/officeDocument/2006/relationships/image" Target="../media/image1799.png"/><Relationship Id="rId23" Type="http://schemas.openxmlformats.org/officeDocument/2006/relationships/image" Target="../media/image1803.png"/><Relationship Id="rId28" Type="http://schemas.openxmlformats.org/officeDocument/2006/relationships/customXml" Target="../ink/ink2099.xml"/><Relationship Id="rId36" Type="http://schemas.openxmlformats.org/officeDocument/2006/relationships/customXml" Target="../ink/ink2103.xml"/><Relationship Id="rId49" Type="http://schemas.openxmlformats.org/officeDocument/2006/relationships/image" Target="../media/image1816.png"/><Relationship Id="rId57" Type="http://schemas.openxmlformats.org/officeDocument/2006/relationships/image" Target="../media/image1820.png"/><Relationship Id="rId10" Type="http://schemas.openxmlformats.org/officeDocument/2006/relationships/customXml" Target="../ink/ink2090.xml"/><Relationship Id="rId31" Type="http://schemas.openxmlformats.org/officeDocument/2006/relationships/image" Target="../media/image1807.png"/><Relationship Id="rId44" Type="http://schemas.openxmlformats.org/officeDocument/2006/relationships/customXml" Target="../ink/ink2107.xml"/><Relationship Id="rId52" Type="http://schemas.openxmlformats.org/officeDocument/2006/relationships/customXml" Target="../ink/ink2111.xml"/><Relationship Id="rId60" Type="http://schemas.openxmlformats.org/officeDocument/2006/relationships/customXml" Target="../ink/ink2115.xml"/><Relationship Id="rId65" Type="http://schemas.openxmlformats.org/officeDocument/2006/relationships/image" Target="../media/image1824.png"/><Relationship Id="rId73" Type="http://schemas.openxmlformats.org/officeDocument/2006/relationships/image" Target="../media/image1828.png"/><Relationship Id="rId4" Type="http://schemas.openxmlformats.org/officeDocument/2006/relationships/customXml" Target="../ink/ink2087.xml"/><Relationship Id="rId9" Type="http://schemas.openxmlformats.org/officeDocument/2006/relationships/image" Target="../media/image1796.png"/><Relationship Id="rId13" Type="http://schemas.openxmlformats.org/officeDocument/2006/relationships/image" Target="../media/image1798.png"/><Relationship Id="rId18" Type="http://schemas.openxmlformats.org/officeDocument/2006/relationships/customXml" Target="../ink/ink2094.xml"/><Relationship Id="rId39" Type="http://schemas.openxmlformats.org/officeDocument/2006/relationships/image" Target="../media/image1811.png"/><Relationship Id="rId34" Type="http://schemas.openxmlformats.org/officeDocument/2006/relationships/customXml" Target="../ink/ink2102.xml"/><Relationship Id="rId50" Type="http://schemas.openxmlformats.org/officeDocument/2006/relationships/customXml" Target="../ink/ink2110.xml"/><Relationship Id="rId55" Type="http://schemas.openxmlformats.org/officeDocument/2006/relationships/image" Target="../media/image1819.png"/><Relationship Id="rId7" Type="http://schemas.openxmlformats.org/officeDocument/2006/relationships/image" Target="../media/image1795.png"/><Relationship Id="rId71" Type="http://schemas.openxmlformats.org/officeDocument/2006/relationships/image" Target="../media/image1827.png"/></Relationships>
</file>

<file path=ppt/slides/_rels/slide34.xml.rels><?xml version="1.0" encoding="UTF-8" standalone="yes"?>
<Relationships xmlns="http://schemas.openxmlformats.org/package/2006/relationships"><Relationship Id="rId26" Type="http://schemas.openxmlformats.org/officeDocument/2006/relationships/image" Target="../media/image1835.png"/><Relationship Id="rId21" Type="http://schemas.openxmlformats.org/officeDocument/2006/relationships/customXml" Target="../ink/ink2131.xml"/><Relationship Id="rId34" Type="http://schemas.openxmlformats.org/officeDocument/2006/relationships/image" Target="../media/image1839.png"/><Relationship Id="rId42" Type="http://schemas.openxmlformats.org/officeDocument/2006/relationships/image" Target="../media/image1844.png"/><Relationship Id="rId47" Type="http://schemas.openxmlformats.org/officeDocument/2006/relationships/customXml" Target="../ink/ink2144.xml"/><Relationship Id="rId50" Type="http://schemas.openxmlformats.org/officeDocument/2006/relationships/image" Target="../media/image1848.png"/><Relationship Id="rId55" Type="http://schemas.openxmlformats.org/officeDocument/2006/relationships/customXml" Target="../ink/ink2148.xml"/><Relationship Id="rId63" Type="http://schemas.openxmlformats.org/officeDocument/2006/relationships/customXml" Target="../ink/ink2152.xml"/><Relationship Id="rId68" Type="http://schemas.openxmlformats.org/officeDocument/2006/relationships/image" Target="../media/image1858.png"/><Relationship Id="rId7" Type="http://schemas.openxmlformats.org/officeDocument/2006/relationships/customXml" Target="../ink/ink2124.xml"/><Relationship Id="rId2" Type="http://schemas.openxmlformats.org/officeDocument/2006/relationships/image" Target="../media/image505.tiff"/><Relationship Id="rId16" Type="http://schemas.openxmlformats.org/officeDocument/2006/relationships/image" Target="../media/image1730.png"/><Relationship Id="rId29" Type="http://schemas.openxmlformats.org/officeDocument/2006/relationships/customXml" Target="../ink/ink2135.xml"/><Relationship Id="rId11" Type="http://schemas.openxmlformats.org/officeDocument/2006/relationships/customXml" Target="../ink/ink2126.xml"/><Relationship Id="rId24" Type="http://schemas.openxmlformats.org/officeDocument/2006/relationships/image" Target="../media/image1833.png"/><Relationship Id="rId32" Type="http://schemas.openxmlformats.org/officeDocument/2006/relationships/image" Target="../media/image1838.png"/><Relationship Id="rId37" Type="http://schemas.openxmlformats.org/officeDocument/2006/relationships/customXml" Target="../ink/ink2139.xml"/><Relationship Id="rId40" Type="http://schemas.openxmlformats.org/officeDocument/2006/relationships/image" Target="../media/image1843.png"/><Relationship Id="rId45" Type="http://schemas.openxmlformats.org/officeDocument/2006/relationships/customXml" Target="../ink/ink2143.xml"/><Relationship Id="rId53" Type="http://schemas.openxmlformats.org/officeDocument/2006/relationships/customXml" Target="../ink/ink2147.xml"/><Relationship Id="rId58" Type="http://schemas.openxmlformats.org/officeDocument/2006/relationships/image" Target="../media/image1853.png"/><Relationship Id="rId66" Type="http://schemas.openxmlformats.org/officeDocument/2006/relationships/image" Target="../media/image1857.png"/><Relationship Id="rId5" Type="http://schemas.openxmlformats.org/officeDocument/2006/relationships/customXml" Target="../ink/ink2123.xml"/><Relationship Id="rId61" Type="http://schemas.openxmlformats.org/officeDocument/2006/relationships/customXml" Target="../ink/ink2151.xml"/><Relationship Id="rId19" Type="http://schemas.openxmlformats.org/officeDocument/2006/relationships/customXml" Target="../ink/ink2130.xml"/><Relationship Id="rId14" Type="http://schemas.openxmlformats.org/officeDocument/2006/relationships/image" Target="../media/image1640.png"/><Relationship Id="rId22" Type="http://schemas.openxmlformats.org/officeDocument/2006/relationships/image" Target="../media/image1832.png"/><Relationship Id="rId27" Type="http://schemas.openxmlformats.org/officeDocument/2006/relationships/customXml" Target="../ink/ink2134.xml"/><Relationship Id="rId30" Type="http://schemas.openxmlformats.org/officeDocument/2006/relationships/image" Target="../media/image1837.png"/><Relationship Id="rId35" Type="http://schemas.openxmlformats.org/officeDocument/2006/relationships/customXml" Target="../ink/ink2138.xml"/><Relationship Id="rId43" Type="http://schemas.openxmlformats.org/officeDocument/2006/relationships/customXml" Target="../ink/ink2142.xml"/><Relationship Id="rId48" Type="http://schemas.openxmlformats.org/officeDocument/2006/relationships/image" Target="../media/image1847.png"/><Relationship Id="rId56" Type="http://schemas.openxmlformats.org/officeDocument/2006/relationships/image" Target="../media/image1852.png"/><Relationship Id="rId64" Type="http://schemas.openxmlformats.org/officeDocument/2006/relationships/image" Target="../media/image1856.png"/><Relationship Id="rId8" Type="http://schemas.openxmlformats.org/officeDocument/2006/relationships/image" Target="../media/image995.png"/><Relationship Id="rId51" Type="http://schemas.openxmlformats.org/officeDocument/2006/relationships/customXml" Target="../ink/ink2146.xml"/><Relationship Id="rId3" Type="http://schemas.openxmlformats.org/officeDocument/2006/relationships/customXml" Target="../ink/ink2122.xml"/><Relationship Id="rId12" Type="http://schemas.openxmlformats.org/officeDocument/2006/relationships/image" Target="../media/image1639.png"/><Relationship Id="rId17" Type="http://schemas.openxmlformats.org/officeDocument/2006/relationships/customXml" Target="../ink/ink2129.xml"/><Relationship Id="rId25" Type="http://schemas.openxmlformats.org/officeDocument/2006/relationships/customXml" Target="../ink/ink2133.xml"/><Relationship Id="rId33" Type="http://schemas.openxmlformats.org/officeDocument/2006/relationships/customXml" Target="../ink/ink2137.xml"/><Relationship Id="rId38" Type="http://schemas.openxmlformats.org/officeDocument/2006/relationships/image" Target="../media/image1842.png"/><Relationship Id="rId46" Type="http://schemas.openxmlformats.org/officeDocument/2006/relationships/image" Target="../media/image1846.png"/><Relationship Id="rId59" Type="http://schemas.openxmlformats.org/officeDocument/2006/relationships/customXml" Target="../ink/ink2150.xml"/><Relationship Id="rId67" Type="http://schemas.openxmlformats.org/officeDocument/2006/relationships/customXml" Target="../ink/ink2154.xml"/><Relationship Id="rId20" Type="http://schemas.openxmlformats.org/officeDocument/2006/relationships/image" Target="../media/image1831.png"/><Relationship Id="rId41" Type="http://schemas.openxmlformats.org/officeDocument/2006/relationships/customXml" Target="../ink/ink2141.xml"/><Relationship Id="rId54" Type="http://schemas.openxmlformats.org/officeDocument/2006/relationships/image" Target="../media/image1851.png"/><Relationship Id="rId62" Type="http://schemas.openxmlformats.org/officeDocument/2006/relationships/image" Target="../media/image1855.png"/><Relationship Id="rId1" Type="http://schemas.openxmlformats.org/officeDocument/2006/relationships/slideLayout" Target="../slideLayouts/slideLayout2.xml"/><Relationship Id="rId6" Type="http://schemas.openxmlformats.org/officeDocument/2006/relationships/image" Target="../media/image994.png"/><Relationship Id="rId15" Type="http://schemas.openxmlformats.org/officeDocument/2006/relationships/customXml" Target="../ink/ink2128.xml"/><Relationship Id="rId23" Type="http://schemas.openxmlformats.org/officeDocument/2006/relationships/customXml" Target="../ink/ink2132.xml"/><Relationship Id="rId28" Type="http://schemas.openxmlformats.org/officeDocument/2006/relationships/image" Target="../media/image1836.png"/><Relationship Id="rId36" Type="http://schemas.openxmlformats.org/officeDocument/2006/relationships/image" Target="../media/image1841.png"/><Relationship Id="rId49" Type="http://schemas.openxmlformats.org/officeDocument/2006/relationships/customXml" Target="../ink/ink2145.xml"/><Relationship Id="rId57" Type="http://schemas.openxmlformats.org/officeDocument/2006/relationships/customXml" Target="../ink/ink2149.xml"/><Relationship Id="rId10" Type="http://schemas.openxmlformats.org/officeDocument/2006/relationships/image" Target="../media/image1586.png"/><Relationship Id="rId31" Type="http://schemas.openxmlformats.org/officeDocument/2006/relationships/customXml" Target="../ink/ink2136.xml"/><Relationship Id="rId44" Type="http://schemas.openxmlformats.org/officeDocument/2006/relationships/image" Target="../media/image1845.png"/><Relationship Id="rId52" Type="http://schemas.openxmlformats.org/officeDocument/2006/relationships/image" Target="../media/image1849.png"/><Relationship Id="rId60" Type="http://schemas.openxmlformats.org/officeDocument/2006/relationships/image" Target="../media/image1854.png"/><Relationship Id="rId65" Type="http://schemas.openxmlformats.org/officeDocument/2006/relationships/customXml" Target="../ink/ink2153.xml"/><Relationship Id="rId4" Type="http://schemas.openxmlformats.org/officeDocument/2006/relationships/image" Target="../media/image864.png"/><Relationship Id="rId9" Type="http://schemas.openxmlformats.org/officeDocument/2006/relationships/customXml" Target="../ink/ink2125.xml"/><Relationship Id="rId13" Type="http://schemas.openxmlformats.org/officeDocument/2006/relationships/customXml" Target="../ink/ink2127.xml"/><Relationship Id="rId18" Type="http://schemas.openxmlformats.org/officeDocument/2006/relationships/image" Target="../media/image1830.png"/><Relationship Id="rId39" Type="http://schemas.openxmlformats.org/officeDocument/2006/relationships/customXml" Target="../ink/ink2140.xml"/></Relationships>
</file>

<file path=ppt/slides/_rels/slide35.xml.rels><?xml version="1.0" encoding="UTF-8" standalone="yes"?>
<Relationships xmlns="http://schemas.openxmlformats.org/package/2006/relationships"><Relationship Id="rId3" Type="http://schemas.openxmlformats.org/officeDocument/2006/relationships/image" Target="../media/image1859.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6" Type="http://schemas.openxmlformats.org/officeDocument/2006/relationships/customXml" Target="../ink/ink2166.xml"/><Relationship Id="rId21" Type="http://schemas.openxmlformats.org/officeDocument/2006/relationships/image" Target="../media/image1871.png"/><Relationship Id="rId42" Type="http://schemas.openxmlformats.org/officeDocument/2006/relationships/customXml" Target="../ink/ink2174.xml"/><Relationship Id="rId47" Type="http://schemas.openxmlformats.org/officeDocument/2006/relationships/image" Target="../media/image1885.png"/><Relationship Id="rId63" Type="http://schemas.openxmlformats.org/officeDocument/2006/relationships/customXml" Target="../ink/ink2185.xml"/><Relationship Id="rId68" Type="http://schemas.openxmlformats.org/officeDocument/2006/relationships/image" Target="../media/image1896.png"/><Relationship Id="rId84" Type="http://schemas.openxmlformats.org/officeDocument/2006/relationships/image" Target="../media/image1905.png"/><Relationship Id="rId16" Type="http://schemas.openxmlformats.org/officeDocument/2006/relationships/customXml" Target="../ink/ink2161.xml"/><Relationship Id="rId11" Type="http://schemas.openxmlformats.org/officeDocument/2006/relationships/image" Target="../media/image1865.png"/><Relationship Id="rId32" Type="http://schemas.openxmlformats.org/officeDocument/2006/relationships/customXml" Target="../ink/ink2169.xml"/><Relationship Id="rId37" Type="http://schemas.openxmlformats.org/officeDocument/2006/relationships/image" Target="../media/image1879.png"/><Relationship Id="rId53" Type="http://schemas.openxmlformats.org/officeDocument/2006/relationships/image" Target="../media/image1888.png"/><Relationship Id="rId58" Type="http://schemas.openxmlformats.org/officeDocument/2006/relationships/image" Target="../media/image1891.png"/><Relationship Id="rId74" Type="http://schemas.openxmlformats.org/officeDocument/2006/relationships/image" Target="../media/image1899.png"/><Relationship Id="rId79" Type="http://schemas.openxmlformats.org/officeDocument/2006/relationships/customXml" Target="../ink/ink2193.xml"/><Relationship Id="rId5" Type="http://schemas.openxmlformats.org/officeDocument/2006/relationships/image" Target="../media/image1862.png"/><Relationship Id="rId61" Type="http://schemas.openxmlformats.org/officeDocument/2006/relationships/customXml" Target="../ink/ink2184.xml"/><Relationship Id="rId82" Type="http://schemas.openxmlformats.org/officeDocument/2006/relationships/image" Target="../media/image1904.png"/><Relationship Id="rId19" Type="http://schemas.openxmlformats.org/officeDocument/2006/relationships/image" Target="../media/image1869.png"/><Relationship Id="rId14" Type="http://schemas.openxmlformats.org/officeDocument/2006/relationships/customXml" Target="../ink/ink2160.xml"/><Relationship Id="rId22" Type="http://schemas.openxmlformats.org/officeDocument/2006/relationships/customXml" Target="../ink/ink2164.xml"/><Relationship Id="rId27" Type="http://schemas.openxmlformats.org/officeDocument/2006/relationships/image" Target="../media/image1874.png"/><Relationship Id="rId30" Type="http://schemas.openxmlformats.org/officeDocument/2006/relationships/customXml" Target="../ink/ink2168.xml"/><Relationship Id="rId35" Type="http://schemas.openxmlformats.org/officeDocument/2006/relationships/image" Target="../media/image1878.png"/><Relationship Id="rId43" Type="http://schemas.openxmlformats.org/officeDocument/2006/relationships/image" Target="../media/image1883.png"/><Relationship Id="rId48" Type="http://schemas.openxmlformats.org/officeDocument/2006/relationships/customXml" Target="../ink/ink2177.xml"/><Relationship Id="rId56" Type="http://schemas.openxmlformats.org/officeDocument/2006/relationships/customXml" Target="../ink/ink2181.xml"/><Relationship Id="rId64" Type="http://schemas.openxmlformats.org/officeDocument/2006/relationships/image" Target="../media/image1894.png"/><Relationship Id="rId69" Type="http://schemas.openxmlformats.org/officeDocument/2006/relationships/customXml" Target="../ink/ink2188.xml"/><Relationship Id="rId77" Type="http://schemas.openxmlformats.org/officeDocument/2006/relationships/customXml" Target="../ink/ink2192.xml"/><Relationship Id="rId8" Type="http://schemas.openxmlformats.org/officeDocument/2006/relationships/customXml" Target="../ink/ink2157.xml"/><Relationship Id="rId51" Type="http://schemas.openxmlformats.org/officeDocument/2006/relationships/image" Target="../media/image1887.png"/><Relationship Id="rId72" Type="http://schemas.openxmlformats.org/officeDocument/2006/relationships/image" Target="../media/image1898.png"/><Relationship Id="rId80" Type="http://schemas.openxmlformats.org/officeDocument/2006/relationships/image" Target="../media/image1903.png"/><Relationship Id="rId3" Type="http://schemas.openxmlformats.org/officeDocument/2006/relationships/image" Target="../media/image1861.png"/><Relationship Id="rId12" Type="http://schemas.openxmlformats.org/officeDocument/2006/relationships/customXml" Target="../ink/ink2159.xml"/><Relationship Id="rId17" Type="http://schemas.openxmlformats.org/officeDocument/2006/relationships/image" Target="../media/image1868.png"/><Relationship Id="rId25" Type="http://schemas.openxmlformats.org/officeDocument/2006/relationships/image" Target="../media/image1873.png"/><Relationship Id="rId33" Type="http://schemas.openxmlformats.org/officeDocument/2006/relationships/image" Target="../media/image1877.png"/><Relationship Id="rId38" Type="http://schemas.openxmlformats.org/officeDocument/2006/relationships/customXml" Target="../ink/ink2172.xml"/><Relationship Id="rId46" Type="http://schemas.openxmlformats.org/officeDocument/2006/relationships/customXml" Target="../ink/ink2176.xml"/><Relationship Id="rId59" Type="http://schemas.openxmlformats.org/officeDocument/2006/relationships/customXml" Target="../ink/ink2183.xml"/><Relationship Id="rId67" Type="http://schemas.openxmlformats.org/officeDocument/2006/relationships/customXml" Target="../ink/ink2187.xml"/><Relationship Id="rId20" Type="http://schemas.openxmlformats.org/officeDocument/2006/relationships/customXml" Target="../ink/ink2163.xml"/><Relationship Id="rId41" Type="http://schemas.openxmlformats.org/officeDocument/2006/relationships/image" Target="../media/image1882.png"/><Relationship Id="rId54" Type="http://schemas.openxmlformats.org/officeDocument/2006/relationships/customXml" Target="../ink/ink2180.xml"/><Relationship Id="rId62" Type="http://schemas.openxmlformats.org/officeDocument/2006/relationships/image" Target="../media/image1893.png"/><Relationship Id="rId70" Type="http://schemas.openxmlformats.org/officeDocument/2006/relationships/image" Target="../media/image1897.png"/><Relationship Id="rId75" Type="http://schemas.openxmlformats.org/officeDocument/2006/relationships/customXml" Target="../ink/ink2191.xml"/><Relationship Id="rId83" Type="http://schemas.openxmlformats.org/officeDocument/2006/relationships/customXml" Target="../ink/ink2195.xml"/><Relationship Id="rId1" Type="http://schemas.openxmlformats.org/officeDocument/2006/relationships/slideLayout" Target="../slideLayouts/slideLayout2.xml"/><Relationship Id="rId6" Type="http://schemas.openxmlformats.org/officeDocument/2006/relationships/customXml" Target="../ink/ink2156.xml"/><Relationship Id="rId15" Type="http://schemas.openxmlformats.org/officeDocument/2006/relationships/image" Target="../media/image1867.png"/><Relationship Id="rId23" Type="http://schemas.openxmlformats.org/officeDocument/2006/relationships/image" Target="../media/image1872.png"/><Relationship Id="rId28" Type="http://schemas.openxmlformats.org/officeDocument/2006/relationships/customXml" Target="../ink/ink2167.xml"/><Relationship Id="rId36" Type="http://schemas.openxmlformats.org/officeDocument/2006/relationships/customXml" Target="../ink/ink2171.xml"/><Relationship Id="rId49" Type="http://schemas.openxmlformats.org/officeDocument/2006/relationships/image" Target="../media/image1886.png"/><Relationship Id="rId57" Type="http://schemas.openxmlformats.org/officeDocument/2006/relationships/customXml" Target="../ink/ink2182.xml"/><Relationship Id="rId10" Type="http://schemas.openxmlformats.org/officeDocument/2006/relationships/customXml" Target="../ink/ink2158.xml"/><Relationship Id="rId31" Type="http://schemas.openxmlformats.org/officeDocument/2006/relationships/image" Target="../media/image1876.png"/><Relationship Id="rId44" Type="http://schemas.openxmlformats.org/officeDocument/2006/relationships/customXml" Target="../ink/ink2175.xml"/><Relationship Id="rId52" Type="http://schemas.openxmlformats.org/officeDocument/2006/relationships/customXml" Target="../ink/ink2179.xml"/><Relationship Id="rId60" Type="http://schemas.openxmlformats.org/officeDocument/2006/relationships/image" Target="../media/image1892.png"/><Relationship Id="rId65" Type="http://schemas.openxmlformats.org/officeDocument/2006/relationships/customXml" Target="../ink/ink2186.xml"/><Relationship Id="rId73" Type="http://schemas.openxmlformats.org/officeDocument/2006/relationships/customXml" Target="../ink/ink2190.xml"/><Relationship Id="rId78" Type="http://schemas.openxmlformats.org/officeDocument/2006/relationships/image" Target="../media/image1902.png"/><Relationship Id="rId81" Type="http://schemas.openxmlformats.org/officeDocument/2006/relationships/customXml" Target="../ink/ink2194.xml"/><Relationship Id="rId4" Type="http://schemas.openxmlformats.org/officeDocument/2006/relationships/customXml" Target="../ink/ink2155.xml"/><Relationship Id="rId9" Type="http://schemas.openxmlformats.org/officeDocument/2006/relationships/image" Target="../media/image1864.png"/><Relationship Id="rId13" Type="http://schemas.openxmlformats.org/officeDocument/2006/relationships/image" Target="../media/image1866.png"/><Relationship Id="rId18" Type="http://schemas.openxmlformats.org/officeDocument/2006/relationships/customXml" Target="../ink/ink2162.xml"/><Relationship Id="rId39" Type="http://schemas.openxmlformats.org/officeDocument/2006/relationships/image" Target="../media/image1881.png"/><Relationship Id="rId34" Type="http://schemas.openxmlformats.org/officeDocument/2006/relationships/customXml" Target="../ink/ink2170.xml"/><Relationship Id="rId50" Type="http://schemas.openxmlformats.org/officeDocument/2006/relationships/customXml" Target="../ink/ink2178.xml"/><Relationship Id="rId55" Type="http://schemas.openxmlformats.org/officeDocument/2006/relationships/image" Target="../media/image1889.png"/><Relationship Id="rId76" Type="http://schemas.openxmlformats.org/officeDocument/2006/relationships/image" Target="../media/image1901.png"/><Relationship Id="rId7" Type="http://schemas.openxmlformats.org/officeDocument/2006/relationships/image" Target="../media/image1863.png"/><Relationship Id="rId71" Type="http://schemas.openxmlformats.org/officeDocument/2006/relationships/customXml" Target="../ink/ink2189.xml"/><Relationship Id="rId2" Type="http://schemas.openxmlformats.org/officeDocument/2006/relationships/notesSlide" Target="../notesSlides/notesSlide25.xml"/><Relationship Id="rId29" Type="http://schemas.openxmlformats.org/officeDocument/2006/relationships/image" Target="../media/image1875.png"/><Relationship Id="rId24" Type="http://schemas.openxmlformats.org/officeDocument/2006/relationships/customXml" Target="../ink/ink2165.xml"/><Relationship Id="rId40" Type="http://schemas.openxmlformats.org/officeDocument/2006/relationships/customXml" Target="../ink/ink2173.xml"/><Relationship Id="rId45" Type="http://schemas.openxmlformats.org/officeDocument/2006/relationships/image" Target="../media/image1884.png"/><Relationship Id="rId66" Type="http://schemas.openxmlformats.org/officeDocument/2006/relationships/image" Target="../media/image1895.png"/></Relationships>
</file>

<file path=ppt/slides/_rels/slide37.xml.rels><?xml version="1.0" encoding="UTF-8" standalone="yes"?>
<Relationships xmlns="http://schemas.openxmlformats.org/package/2006/relationships"><Relationship Id="rId13" Type="http://schemas.openxmlformats.org/officeDocument/2006/relationships/image" Target="../media/image1913.png"/><Relationship Id="rId18" Type="http://schemas.openxmlformats.org/officeDocument/2006/relationships/customXml" Target="../ink/ink2202.xml"/><Relationship Id="rId26" Type="http://schemas.openxmlformats.org/officeDocument/2006/relationships/customXml" Target="../ink/ink2206.xml"/><Relationship Id="rId39" Type="http://schemas.openxmlformats.org/officeDocument/2006/relationships/image" Target="../media/image1927.png"/><Relationship Id="rId21" Type="http://schemas.openxmlformats.org/officeDocument/2006/relationships/image" Target="../media/image1917.png"/><Relationship Id="rId34" Type="http://schemas.openxmlformats.org/officeDocument/2006/relationships/customXml" Target="../ink/ink2210.xml"/><Relationship Id="rId42" Type="http://schemas.openxmlformats.org/officeDocument/2006/relationships/customXml" Target="../ink/ink2214.xml"/><Relationship Id="rId47" Type="http://schemas.openxmlformats.org/officeDocument/2006/relationships/image" Target="../media/image1932.png"/><Relationship Id="rId50" Type="http://schemas.openxmlformats.org/officeDocument/2006/relationships/customXml" Target="../ink/ink2218.xml"/><Relationship Id="rId7" Type="http://schemas.openxmlformats.org/officeDocument/2006/relationships/image" Target="../media/image1909.png"/><Relationship Id="rId2" Type="http://schemas.openxmlformats.org/officeDocument/2006/relationships/notesSlide" Target="../notesSlides/notesSlide26.xml"/><Relationship Id="rId16" Type="http://schemas.openxmlformats.org/officeDocument/2006/relationships/customXml" Target="../ink/ink2201.xml"/><Relationship Id="rId29" Type="http://schemas.openxmlformats.org/officeDocument/2006/relationships/image" Target="../media/image1922.png"/><Relationship Id="rId11" Type="http://schemas.openxmlformats.org/officeDocument/2006/relationships/image" Target="../media/image1912.png"/><Relationship Id="rId24" Type="http://schemas.openxmlformats.org/officeDocument/2006/relationships/customXml" Target="../ink/ink2205.xml"/><Relationship Id="rId32" Type="http://schemas.openxmlformats.org/officeDocument/2006/relationships/customXml" Target="../ink/ink2209.xml"/><Relationship Id="rId37" Type="http://schemas.openxmlformats.org/officeDocument/2006/relationships/image" Target="../media/image1926.png"/><Relationship Id="rId40" Type="http://schemas.openxmlformats.org/officeDocument/2006/relationships/customXml" Target="../ink/ink2213.xml"/><Relationship Id="rId45" Type="http://schemas.openxmlformats.org/officeDocument/2006/relationships/image" Target="../media/image1931.png"/><Relationship Id="rId5" Type="http://schemas.openxmlformats.org/officeDocument/2006/relationships/image" Target="../media/image1908.tiff"/><Relationship Id="rId15" Type="http://schemas.openxmlformats.org/officeDocument/2006/relationships/image" Target="../media/image1914.png"/><Relationship Id="rId23" Type="http://schemas.openxmlformats.org/officeDocument/2006/relationships/image" Target="../media/image1918.png"/><Relationship Id="rId28" Type="http://schemas.openxmlformats.org/officeDocument/2006/relationships/customXml" Target="../ink/ink2207.xml"/><Relationship Id="rId36" Type="http://schemas.openxmlformats.org/officeDocument/2006/relationships/customXml" Target="../ink/ink2211.xml"/><Relationship Id="rId49" Type="http://schemas.openxmlformats.org/officeDocument/2006/relationships/image" Target="../media/image1933.png"/><Relationship Id="rId10" Type="http://schemas.openxmlformats.org/officeDocument/2006/relationships/customXml" Target="../ink/ink2198.xml"/><Relationship Id="rId19" Type="http://schemas.openxmlformats.org/officeDocument/2006/relationships/image" Target="../media/image1916.png"/><Relationship Id="rId31" Type="http://schemas.openxmlformats.org/officeDocument/2006/relationships/image" Target="../media/image1923.png"/><Relationship Id="rId44" Type="http://schemas.openxmlformats.org/officeDocument/2006/relationships/customXml" Target="../ink/ink2215.xml"/><Relationship Id="rId4" Type="http://schemas.openxmlformats.org/officeDocument/2006/relationships/image" Target="../media/image1907.png"/><Relationship Id="rId9" Type="http://schemas.openxmlformats.org/officeDocument/2006/relationships/image" Target="../media/image1911.png"/><Relationship Id="rId14" Type="http://schemas.openxmlformats.org/officeDocument/2006/relationships/customXml" Target="../ink/ink2200.xml"/><Relationship Id="rId22" Type="http://schemas.openxmlformats.org/officeDocument/2006/relationships/customXml" Target="../ink/ink2204.xml"/><Relationship Id="rId27" Type="http://schemas.openxmlformats.org/officeDocument/2006/relationships/image" Target="../media/image1921.png"/><Relationship Id="rId30" Type="http://schemas.openxmlformats.org/officeDocument/2006/relationships/customXml" Target="../ink/ink2208.xml"/><Relationship Id="rId35" Type="http://schemas.openxmlformats.org/officeDocument/2006/relationships/image" Target="../media/image1925.png"/><Relationship Id="rId43" Type="http://schemas.openxmlformats.org/officeDocument/2006/relationships/image" Target="../media/image1929.png"/><Relationship Id="rId48" Type="http://schemas.openxmlformats.org/officeDocument/2006/relationships/customXml" Target="../ink/ink2217.xml"/><Relationship Id="rId8" Type="http://schemas.openxmlformats.org/officeDocument/2006/relationships/customXml" Target="../ink/ink2197.xml"/><Relationship Id="rId51" Type="http://schemas.openxmlformats.org/officeDocument/2006/relationships/image" Target="../media/image1934.png"/><Relationship Id="rId3" Type="http://schemas.openxmlformats.org/officeDocument/2006/relationships/image" Target="../media/image1906.png"/><Relationship Id="rId12" Type="http://schemas.openxmlformats.org/officeDocument/2006/relationships/customXml" Target="../ink/ink2199.xml"/><Relationship Id="rId17" Type="http://schemas.openxmlformats.org/officeDocument/2006/relationships/image" Target="../media/image1915.png"/><Relationship Id="rId25" Type="http://schemas.openxmlformats.org/officeDocument/2006/relationships/image" Target="../media/image1919.png"/><Relationship Id="rId33" Type="http://schemas.openxmlformats.org/officeDocument/2006/relationships/image" Target="../media/image1924.png"/><Relationship Id="rId38" Type="http://schemas.openxmlformats.org/officeDocument/2006/relationships/customXml" Target="../ink/ink2212.xml"/><Relationship Id="rId46" Type="http://schemas.openxmlformats.org/officeDocument/2006/relationships/customXml" Target="../ink/ink2216.xml"/><Relationship Id="rId20" Type="http://schemas.openxmlformats.org/officeDocument/2006/relationships/customXml" Target="../ink/ink2203.xml"/><Relationship Id="rId41" Type="http://schemas.openxmlformats.org/officeDocument/2006/relationships/image" Target="../media/image1928.png"/><Relationship Id="rId1" Type="http://schemas.openxmlformats.org/officeDocument/2006/relationships/slideLayout" Target="../slideLayouts/slideLayout2.xml"/><Relationship Id="rId6" Type="http://schemas.openxmlformats.org/officeDocument/2006/relationships/customXml" Target="../ink/ink2196.xml"/></Relationships>
</file>

<file path=ppt/slides/_rels/slide38.xml.rels><?xml version="1.0" encoding="UTF-8" standalone="yes"?>
<Relationships xmlns="http://schemas.openxmlformats.org/package/2006/relationships"><Relationship Id="rId3" Type="http://schemas.openxmlformats.org/officeDocument/2006/relationships/image" Target="../media/image1935.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17" Type="http://schemas.openxmlformats.org/officeDocument/2006/relationships/image" Target="../media/image1999.png"/><Relationship Id="rId21" Type="http://schemas.openxmlformats.org/officeDocument/2006/relationships/image" Target="../media/image1946.png"/><Relationship Id="rId63" Type="http://schemas.openxmlformats.org/officeDocument/2006/relationships/image" Target="../media/image1969.png"/><Relationship Id="rId159" Type="http://schemas.openxmlformats.org/officeDocument/2006/relationships/image" Target="../media/image2023.png"/><Relationship Id="rId170" Type="http://schemas.openxmlformats.org/officeDocument/2006/relationships/customXml" Target="../ink/ink2303.xml"/><Relationship Id="rId226" Type="http://schemas.openxmlformats.org/officeDocument/2006/relationships/customXml" Target="../ink/ink2331.xml"/><Relationship Id="rId268" Type="http://schemas.openxmlformats.org/officeDocument/2006/relationships/customXml" Target="../ink/ink2352.xml"/><Relationship Id="rId32" Type="http://schemas.openxmlformats.org/officeDocument/2006/relationships/customXml" Target="../ink/ink2234.xml"/><Relationship Id="rId74" Type="http://schemas.openxmlformats.org/officeDocument/2006/relationships/customXml" Target="../ink/ink2255.xml"/><Relationship Id="rId128" Type="http://schemas.openxmlformats.org/officeDocument/2006/relationships/customXml" Target="../ink/ink2282.xml"/><Relationship Id="rId5" Type="http://schemas.openxmlformats.org/officeDocument/2006/relationships/image" Target="../media/image1937.png"/><Relationship Id="rId95" Type="http://schemas.openxmlformats.org/officeDocument/2006/relationships/image" Target="../media/image1987.png"/><Relationship Id="rId160" Type="http://schemas.openxmlformats.org/officeDocument/2006/relationships/customXml" Target="../ink/ink2298.xml"/><Relationship Id="rId181" Type="http://schemas.openxmlformats.org/officeDocument/2006/relationships/image" Target="../media/image2035.png"/><Relationship Id="rId216" Type="http://schemas.openxmlformats.org/officeDocument/2006/relationships/customXml" Target="../ink/ink2326.xml"/><Relationship Id="rId237" Type="http://schemas.openxmlformats.org/officeDocument/2006/relationships/image" Target="../media/image2066.png"/><Relationship Id="rId258" Type="http://schemas.openxmlformats.org/officeDocument/2006/relationships/customXml" Target="../ink/ink2347.xml"/><Relationship Id="rId22" Type="http://schemas.openxmlformats.org/officeDocument/2006/relationships/customXml" Target="../ink/ink2229.xml"/><Relationship Id="rId43" Type="http://schemas.openxmlformats.org/officeDocument/2006/relationships/image" Target="../media/image1958.png"/><Relationship Id="rId64" Type="http://schemas.openxmlformats.org/officeDocument/2006/relationships/customXml" Target="../ink/ink2250.xml"/><Relationship Id="rId118" Type="http://schemas.openxmlformats.org/officeDocument/2006/relationships/customXml" Target="../ink/ink2277.xml"/><Relationship Id="rId139" Type="http://schemas.openxmlformats.org/officeDocument/2006/relationships/image" Target="../media/image2012.png"/><Relationship Id="rId85" Type="http://schemas.openxmlformats.org/officeDocument/2006/relationships/image" Target="../media/image1982.png"/><Relationship Id="rId150" Type="http://schemas.openxmlformats.org/officeDocument/2006/relationships/customXml" Target="../ink/ink2293.xml"/><Relationship Id="rId171" Type="http://schemas.openxmlformats.org/officeDocument/2006/relationships/image" Target="../media/image2029.png"/><Relationship Id="rId192" Type="http://schemas.openxmlformats.org/officeDocument/2006/relationships/customXml" Target="../ink/ink2314.xml"/><Relationship Id="rId206" Type="http://schemas.openxmlformats.org/officeDocument/2006/relationships/customXml" Target="../ink/ink2321.xml"/><Relationship Id="rId227" Type="http://schemas.openxmlformats.org/officeDocument/2006/relationships/image" Target="../media/image2061.png"/><Relationship Id="rId248" Type="http://schemas.openxmlformats.org/officeDocument/2006/relationships/customXml" Target="../ink/ink2342.xml"/><Relationship Id="rId269" Type="http://schemas.openxmlformats.org/officeDocument/2006/relationships/image" Target="../media/image2084.png"/><Relationship Id="rId12" Type="http://schemas.openxmlformats.org/officeDocument/2006/relationships/customXml" Target="../ink/ink2224.xml"/><Relationship Id="rId33" Type="http://schemas.openxmlformats.org/officeDocument/2006/relationships/image" Target="../media/image1953.png"/><Relationship Id="rId108" Type="http://schemas.openxmlformats.org/officeDocument/2006/relationships/customXml" Target="../ink/ink2272.xml"/><Relationship Id="rId129" Type="http://schemas.openxmlformats.org/officeDocument/2006/relationships/image" Target="../media/image2006.png"/><Relationship Id="rId54" Type="http://schemas.openxmlformats.org/officeDocument/2006/relationships/customXml" Target="../ink/ink2245.xml"/><Relationship Id="rId75" Type="http://schemas.openxmlformats.org/officeDocument/2006/relationships/image" Target="../media/image1976.png"/><Relationship Id="rId96" Type="http://schemas.openxmlformats.org/officeDocument/2006/relationships/customXml" Target="../ink/ink2266.xml"/><Relationship Id="rId140" Type="http://schemas.openxmlformats.org/officeDocument/2006/relationships/customXml" Target="../ink/ink2288.xml"/><Relationship Id="rId161" Type="http://schemas.openxmlformats.org/officeDocument/2006/relationships/image" Target="../media/image2024.png"/><Relationship Id="rId182" Type="http://schemas.openxmlformats.org/officeDocument/2006/relationships/customXml" Target="../ink/ink2309.xml"/><Relationship Id="rId217" Type="http://schemas.openxmlformats.org/officeDocument/2006/relationships/image" Target="../media/image2055.png"/><Relationship Id="rId6" Type="http://schemas.openxmlformats.org/officeDocument/2006/relationships/customXml" Target="../ink/ink2221.xml"/><Relationship Id="rId238" Type="http://schemas.openxmlformats.org/officeDocument/2006/relationships/customXml" Target="../ink/ink2337.xml"/><Relationship Id="rId259" Type="http://schemas.openxmlformats.org/officeDocument/2006/relationships/image" Target="../media/image2078.png"/><Relationship Id="rId23" Type="http://schemas.openxmlformats.org/officeDocument/2006/relationships/image" Target="../media/image1947.png"/><Relationship Id="rId119" Type="http://schemas.openxmlformats.org/officeDocument/2006/relationships/image" Target="../media/image2001.png"/><Relationship Id="rId270" Type="http://schemas.openxmlformats.org/officeDocument/2006/relationships/customXml" Target="../ink/ink2353.xml"/><Relationship Id="rId44" Type="http://schemas.openxmlformats.org/officeDocument/2006/relationships/customXml" Target="../ink/ink2240.xml"/><Relationship Id="rId65" Type="http://schemas.openxmlformats.org/officeDocument/2006/relationships/image" Target="../media/image1971.png"/><Relationship Id="rId86" Type="http://schemas.openxmlformats.org/officeDocument/2006/relationships/customXml" Target="../ink/ink2261.xml"/><Relationship Id="rId130" Type="http://schemas.openxmlformats.org/officeDocument/2006/relationships/customXml" Target="../ink/ink2283.xml"/><Relationship Id="rId151" Type="http://schemas.openxmlformats.org/officeDocument/2006/relationships/image" Target="../media/image2018.png"/><Relationship Id="rId172" Type="http://schemas.openxmlformats.org/officeDocument/2006/relationships/customXml" Target="../ink/ink2304.xml"/><Relationship Id="rId193" Type="http://schemas.openxmlformats.org/officeDocument/2006/relationships/image" Target="../media/image2042.png"/><Relationship Id="rId207" Type="http://schemas.openxmlformats.org/officeDocument/2006/relationships/image" Target="../media/image2049.png"/><Relationship Id="rId228" Type="http://schemas.openxmlformats.org/officeDocument/2006/relationships/customXml" Target="../ink/ink2332.xml"/><Relationship Id="rId249" Type="http://schemas.openxmlformats.org/officeDocument/2006/relationships/image" Target="../media/image2073.png"/><Relationship Id="rId13" Type="http://schemas.openxmlformats.org/officeDocument/2006/relationships/image" Target="../media/image1942.png"/><Relationship Id="rId109" Type="http://schemas.openxmlformats.org/officeDocument/2006/relationships/image" Target="../media/image1995.png"/><Relationship Id="rId260" Type="http://schemas.openxmlformats.org/officeDocument/2006/relationships/customXml" Target="../ink/ink2348.xml"/><Relationship Id="rId34" Type="http://schemas.openxmlformats.org/officeDocument/2006/relationships/customXml" Target="../ink/ink2235.xml"/><Relationship Id="rId55" Type="http://schemas.openxmlformats.org/officeDocument/2006/relationships/image" Target="../media/image1965.png"/><Relationship Id="rId76" Type="http://schemas.openxmlformats.org/officeDocument/2006/relationships/customXml" Target="../ink/ink2256.xml"/><Relationship Id="rId97" Type="http://schemas.openxmlformats.org/officeDocument/2006/relationships/image" Target="../media/image1988.png"/><Relationship Id="rId120" Type="http://schemas.openxmlformats.org/officeDocument/2006/relationships/customXml" Target="../ink/ink2278.xml"/><Relationship Id="rId141" Type="http://schemas.openxmlformats.org/officeDocument/2006/relationships/image" Target="../media/image2013.png"/><Relationship Id="rId7" Type="http://schemas.openxmlformats.org/officeDocument/2006/relationships/image" Target="../media/image1938.png"/><Relationship Id="rId162" Type="http://schemas.openxmlformats.org/officeDocument/2006/relationships/customXml" Target="../ink/ink2299.xml"/><Relationship Id="rId183" Type="http://schemas.openxmlformats.org/officeDocument/2006/relationships/image" Target="../media/image2036.png"/><Relationship Id="rId218" Type="http://schemas.openxmlformats.org/officeDocument/2006/relationships/customXml" Target="../ink/ink2327.xml"/><Relationship Id="rId239" Type="http://schemas.openxmlformats.org/officeDocument/2006/relationships/image" Target="../media/image2067.png"/><Relationship Id="rId250" Type="http://schemas.openxmlformats.org/officeDocument/2006/relationships/customXml" Target="../ink/ink2343.xml"/><Relationship Id="rId271" Type="http://schemas.openxmlformats.org/officeDocument/2006/relationships/image" Target="../media/image2085.png"/><Relationship Id="rId24" Type="http://schemas.openxmlformats.org/officeDocument/2006/relationships/customXml" Target="../ink/ink2230.xml"/><Relationship Id="rId45" Type="http://schemas.openxmlformats.org/officeDocument/2006/relationships/image" Target="../media/image1959.png"/><Relationship Id="rId66" Type="http://schemas.openxmlformats.org/officeDocument/2006/relationships/customXml" Target="../ink/ink2251.xml"/><Relationship Id="rId87" Type="http://schemas.openxmlformats.org/officeDocument/2006/relationships/image" Target="../media/image1983.png"/><Relationship Id="rId110" Type="http://schemas.openxmlformats.org/officeDocument/2006/relationships/customXml" Target="../ink/ink2273.xml"/><Relationship Id="rId131" Type="http://schemas.openxmlformats.org/officeDocument/2006/relationships/image" Target="../media/image2007.png"/><Relationship Id="rId152" Type="http://schemas.openxmlformats.org/officeDocument/2006/relationships/customXml" Target="../ink/ink2294.xml"/><Relationship Id="rId173" Type="http://schemas.openxmlformats.org/officeDocument/2006/relationships/image" Target="../media/image2031.png"/><Relationship Id="rId194" Type="http://schemas.openxmlformats.org/officeDocument/2006/relationships/customXml" Target="../ink/ink2315.xml"/><Relationship Id="rId208" Type="http://schemas.openxmlformats.org/officeDocument/2006/relationships/customXml" Target="../ink/ink2322.xml"/><Relationship Id="rId229" Type="http://schemas.openxmlformats.org/officeDocument/2006/relationships/image" Target="../media/image2062.png"/><Relationship Id="rId240" Type="http://schemas.openxmlformats.org/officeDocument/2006/relationships/customXml" Target="../ink/ink2338.xml"/><Relationship Id="rId261" Type="http://schemas.openxmlformats.org/officeDocument/2006/relationships/image" Target="../media/image2079.png"/><Relationship Id="rId14" Type="http://schemas.openxmlformats.org/officeDocument/2006/relationships/customXml" Target="../ink/ink2225.xml"/><Relationship Id="rId35" Type="http://schemas.openxmlformats.org/officeDocument/2006/relationships/image" Target="../media/image1954.png"/><Relationship Id="rId56" Type="http://schemas.openxmlformats.org/officeDocument/2006/relationships/customXml" Target="../ink/ink2246.xml"/><Relationship Id="rId77" Type="http://schemas.openxmlformats.org/officeDocument/2006/relationships/image" Target="../media/image1977.png"/><Relationship Id="rId100" Type="http://schemas.openxmlformats.org/officeDocument/2006/relationships/customXml" Target="../ink/ink2268.xml"/><Relationship Id="rId8" Type="http://schemas.openxmlformats.org/officeDocument/2006/relationships/customXml" Target="../ink/ink2222.xml"/><Relationship Id="rId98" Type="http://schemas.openxmlformats.org/officeDocument/2006/relationships/customXml" Target="../ink/ink2267.xml"/><Relationship Id="rId121" Type="http://schemas.openxmlformats.org/officeDocument/2006/relationships/image" Target="../media/image2002.png"/><Relationship Id="rId142" Type="http://schemas.openxmlformats.org/officeDocument/2006/relationships/customXml" Target="../ink/ink2289.xml"/><Relationship Id="rId163" Type="http://schemas.openxmlformats.org/officeDocument/2006/relationships/image" Target="../media/image2025.png"/><Relationship Id="rId184" Type="http://schemas.openxmlformats.org/officeDocument/2006/relationships/customXml" Target="../ink/ink2310.xml"/><Relationship Id="rId219" Type="http://schemas.openxmlformats.org/officeDocument/2006/relationships/image" Target="../media/image2056.png"/><Relationship Id="rId230" Type="http://schemas.openxmlformats.org/officeDocument/2006/relationships/customXml" Target="../ink/ink2333.xml"/><Relationship Id="rId251" Type="http://schemas.openxmlformats.org/officeDocument/2006/relationships/image" Target="../media/image2074.png"/><Relationship Id="rId25" Type="http://schemas.openxmlformats.org/officeDocument/2006/relationships/image" Target="../media/image1948.png"/><Relationship Id="rId46" Type="http://schemas.openxmlformats.org/officeDocument/2006/relationships/customXml" Target="../ink/ink2241.xml"/><Relationship Id="rId67" Type="http://schemas.openxmlformats.org/officeDocument/2006/relationships/image" Target="../media/image1972.png"/><Relationship Id="rId272" Type="http://schemas.openxmlformats.org/officeDocument/2006/relationships/customXml" Target="../ink/ink2354.xml"/><Relationship Id="rId88" Type="http://schemas.openxmlformats.org/officeDocument/2006/relationships/customXml" Target="../ink/ink2262.xml"/><Relationship Id="rId111" Type="http://schemas.openxmlformats.org/officeDocument/2006/relationships/image" Target="../media/image1996.png"/><Relationship Id="rId132" Type="http://schemas.openxmlformats.org/officeDocument/2006/relationships/customXml" Target="../ink/ink2284.xml"/><Relationship Id="rId153" Type="http://schemas.openxmlformats.org/officeDocument/2006/relationships/image" Target="../media/image2019.png"/><Relationship Id="rId174" Type="http://schemas.openxmlformats.org/officeDocument/2006/relationships/customXml" Target="../ink/ink2305.xml"/><Relationship Id="rId195" Type="http://schemas.openxmlformats.org/officeDocument/2006/relationships/image" Target="../media/image2043.png"/><Relationship Id="rId209" Type="http://schemas.openxmlformats.org/officeDocument/2006/relationships/image" Target="../media/image2051.png"/><Relationship Id="rId220" Type="http://schemas.openxmlformats.org/officeDocument/2006/relationships/customXml" Target="../ink/ink2328.xml"/><Relationship Id="rId241" Type="http://schemas.openxmlformats.org/officeDocument/2006/relationships/image" Target="../media/image2068.png"/><Relationship Id="rId15" Type="http://schemas.openxmlformats.org/officeDocument/2006/relationships/image" Target="../media/image1943.png"/><Relationship Id="rId36" Type="http://schemas.openxmlformats.org/officeDocument/2006/relationships/customXml" Target="../ink/ink2236.xml"/><Relationship Id="rId57" Type="http://schemas.openxmlformats.org/officeDocument/2006/relationships/image" Target="../media/image1966.png"/><Relationship Id="rId262" Type="http://schemas.openxmlformats.org/officeDocument/2006/relationships/customXml" Target="../ink/ink2349.xml"/><Relationship Id="rId78" Type="http://schemas.openxmlformats.org/officeDocument/2006/relationships/customXml" Target="../ink/ink2257.xml"/><Relationship Id="rId99" Type="http://schemas.openxmlformats.org/officeDocument/2006/relationships/image" Target="../media/image1989.png"/><Relationship Id="rId101" Type="http://schemas.openxmlformats.org/officeDocument/2006/relationships/image" Target="../media/image1991.png"/><Relationship Id="rId122" Type="http://schemas.openxmlformats.org/officeDocument/2006/relationships/customXml" Target="../ink/ink2279.xml"/><Relationship Id="rId143" Type="http://schemas.openxmlformats.org/officeDocument/2006/relationships/image" Target="../media/image2014.png"/><Relationship Id="rId164" Type="http://schemas.openxmlformats.org/officeDocument/2006/relationships/customXml" Target="../ink/ink2300.xml"/><Relationship Id="rId185" Type="http://schemas.openxmlformats.org/officeDocument/2006/relationships/image" Target="../media/image2037.png"/><Relationship Id="rId9" Type="http://schemas.openxmlformats.org/officeDocument/2006/relationships/image" Target="../media/image1939.png"/><Relationship Id="rId210" Type="http://schemas.openxmlformats.org/officeDocument/2006/relationships/customXml" Target="../ink/ink2323.xml"/><Relationship Id="rId26" Type="http://schemas.openxmlformats.org/officeDocument/2006/relationships/customXml" Target="../ink/ink2231.xml"/><Relationship Id="rId231" Type="http://schemas.openxmlformats.org/officeDocument/2006/relationships/image" Target="../media/image2063.png"/><Relationship Id="rId252" Type="http://schemas.openxmlformats.org/officeDocument/2006/relationships/customXml" Target="../ink/ink2344.xml"/><Relationship Id="rId273" Type="http://schemas.openxmlformats.org/officeDocument/2006/relationships/image" Target="../media/image2086.png"/><Relationship Id="rId47" Type="http://schemas.openxmlformats.org/officeDocument/2006/relationships/image" Target="../media/image1961.png"/><Relationship Id="rId68" Type="http://schemas.openxmlformats.org/officeDocument/2006/relationships/customXml" Target="../ink/ink2252.xml"/><Relationship Id="rId89" Type="http://schemas.openxmlformats.org/officeDocument/2006/relationships/image" Target="../media/image1984.png"/><Relationship Id="rId112" Type="http://schemas.openxmlformats.org/officeDocument/2006/relationships/customXml" Target="../ink/ink2274.xml"/><Relationship Id="rId133" Type="http://schemas.openxmlformats.org/officeDocument/2006/relationships/image" Target="../media/image2008.png"/><Relationship Id="rId154" Type="http://schemas.openxmlformats.org/officeDocument/2006/relationships/customXml" Target="../ink/ink2295.xml"/><Relationship Id="rId175" Type="http://schemas.openxmlformats.org/officeDocument/2006/relationships/image" Target="../media/image2032.png"/><Relationship Id="rId196" Type="http://schemas.openxmlformats.org/officeDocument/2006/relationships/customXml" Target="../ink/ink2316.xml"/><Relationship Id="rId200" Type="http://schemas.openxmlformats.org/officeDocument/2006/relationships/customXml" Target="../ink/ink2318.xml"/><Relationship Id="rId16" Type="http://schemas.openxmlformats.org/officeDocument/2006/relationships/customXml" Target="../ink/ink2226.xml"/><Relationship Id="rId221" Type="http://schemas.openxmlformats.org/officeDocument/2006/relationships/image" Target="../media/image2057.png"/><Relationship Id="rId242" Type="http://schemas.openxmlformats.org/officeDocument/2006/relationships/customXml" Target="../ink/ink2339.xml"/><Relationship Id="rId263" Type="http://schemas.openxmlformats.org/officeDocument/2006/relationships/image" Target="../media/image2081.png"/><Relationship Id="rId37" Type="http://schemas.openxmlformats.org/officeDocument/2006/relationships/image" Target="../media/image1955.png"/><Relationship Id="rId58" Type="http://schemas.openxmlformats.org/officeDocument/2006/relationships/customXml" Target="../ink/ink2247.xml"/><Relationship Id="rId79" Type="http://schemas.openxmlformats.org/officeDocument/2006/relationships/image" Target="../media/image1978.png"/><Relationship Id="rId102" Type="http://schemas.openxmlformats.org/officeDocument/2006/relationships/customXml" Target="../ink/ink2269.xml"/><Relationship Id="rId123" Type="http://schemas.openxmlformats.org/officeDocument/2006/relationships/image" Target="../media/image2003.png"/><Relationship Id="rId144" Type="http://schemas.openxmlformats.org/officeDocument/2006/relationships/customXml" Target="../ink/ink2290.xml"/><Relationship Id="rId90" Type="http://schemas.openxmlformats.org/officeDocument/2006/relationships/customXml" Target="../ink/ink2263.xml"/><Relationship Id="rId165" Type="http://schemas.openxmlformats.org/officeDocument/2006/relationships/image" Target="../media/image2026.png"/><Relationship Id="rId186" Type="http://schemas.openxmlformats.org/officeDocument/2006/relationships/customXml" Target="../ink/ink2311.xml"/><Relationship Id="rId211" Type="http://schemas.openxmlformats.org/officeDocument/2006/relationships/image" Target="../media/image2052.png"/><Relationship Id="rId232" Type="http://schemas.openxmlformats.org/officeDocument/2006/relationships/customXml" Target="../ink/ink2334.xml"/><Relationship Id="rId253" Type="http://schemas.openxmlformats.org/officeDocument/2006/relationships/image" Target="../media/image2075.png"/><Relationship Id="rId274" Type="http://schemas.openxmlformats.org/officeDocument/2006/relationships/customXml" Target="../ink/ink2355.xml"/><Relationship Id="rId27" Type="http://schemas.openxmlformats.org/officeDocument/2006/relationships/image" Target="../media/image1949.png"/><Relationship Id="rId48" Type="http://schemas.openxmlformats.org/officeDocument/2006/relationships/customXml" Target="../ink/ink2242.xml"/><Relationship Id="rId69" Type="http://schemas.openxmlformats.org/officeDocument/2006/relationships/image" Target="../media/image1973.png"/><Relationship Id="rId113" Type="http://schemas.openxmlformats.org/officeDocument/2006/relationships/image" Target="../media/image1997.png"/><Relationship Id="rId134" Type="http://schemas.openxmlformats.org/officeDocument/2006/relationships/customXml" Target="../ink/ink2285.xml"/><Relationship Id="rId80" Type="http://schemas.openxmlformats.org/officeDocument/2006/relationships/customXml" Target="../ink/ink2258.xml"/><Relationship Id="rId155" Type="http://schemas.openxmlformats.org/officeDocument/2006/relationships/image" Target="../media/image2021.png"/><Relationship Id="rId176" Type="http://schemas.openxmlformats.org/officeDocument/2006/relationships/customXml" Target="../ink/ink2306.xml"/><Relationship Id="rId197" Type="http://schemas.openxmlformats.org/officeDocument/2006/relationships/image" Target="../media/image2044.png"/><Relationship Id="rId201" Type="http://schemas.openxmlformats.org/officeDocument/2006/relationships/image" Target="../media/image2046.png"/><Relationship Id="rId222" Type="http://schemas.openxmlformats.org/officeDocument/2006/relationships/customXml" Target="../ink/ink2329.xml"/><Relationship Id="rId243" Type="http://schemas.openxmlformats.org/officeDocument/2006/relationships/image" Target="../media/image2069.png"/><Relationship Id="rId264" Type="http://schemas.openxmlformats.org/officeDocument/2006/relationships/customXml" Target="../ink/ink2350.xml"/><Relationship Id="rId17" Type="http://schemas.openxmlformats.org/officeDocument/2006/relationships/image" Target="../media/image1944.png"/><Relationship Id="rId38" Type="http://schemas.openxmlformats.org/officeDocument/2006/relationships/customXml" Target="../ink/ink2237.xml"/><Relationship Id="rId59" Type="http://schemas.openxmlformats.org/officeDocument/2006/relationships/image" Target="../media/image1967.png"/><Relationship Id="rId103" Type="http://schemas.openxmlformats.org/officeDocument/2006/relationships/image" Target="../media/image1992.png"/><Relationship Id="rId124" Type="http://schemas.openxmlformats.org/officeDocument/2006/relationships/customXml" Target="../ink/ink2280.xml"/><Relationship Id="rId70" Type="http://schemas.openxmlformats.org/officeDocument/2006/relationships/customXml" Target="../ink/ink2253.xml"/><Relationship Id="rId91" Type="http://schemas.openxmlformats.org/officeDocument/2006/relationships/image" Target="../media/image1985.png"/><Relationship Id="rId145" Type="http://schemas.openxmlformats.org/officeDocument/2006/relationships/image" Target="../media/image2015.png"/><Relationship Id="rId166" Type="http://schemas.openxmlformats.org/officeDocument/2006/relationships/customXml" Target="../ink/ink2301.xml"/><Relationship Id="rId187" Type="http://schemas.openxmlformats.org/officeDocument/2006/relationships/image" Target="../media/image2038.png"/><Relationship Id="rId1" Type="http://schemas.openxmlformats.org/officeDocument/2006/relationships/slideLayout" Target="../slideLayouts/slideLayout2.xml"/><Relationship Id="rId212" Type="http://schemas.openxmlformats.org/officeDocument/2006/relationships/customXml" Target="../ink/ink2324.xml"/><Relationship Id="rId233" Type="http://schemas.openxmlformats.org/officeDocument/2006/relationships/image" Target="../media/image2064.png"/><Relationship Id="rId254" Type="http://schemas.openxmlformats.org/officeDocument/2006/relationships/customXml" Target="../ink/ink2345.xml"/><Relationship Id="rId28" Type="http://schemas.openxmlformats.org/officeDocument/2006/relationships/customXml" Target="../ink/ink2232.xml"/><Relationship Id="rId49" Type="http://schemas.openxmlformats.org/officeDocument/2006/relationships/image" Target="../media/image1962.png"/><Relationship Id="rId114" Type="http://schemas.openxmlformats.org/officeDocument/2006/relationships/customXml" Target="../ink/ink2275.xml"/><Relationship Id="rId275" Type="http://schemas.openxmlformats.org/officeDocument/2006/relationships/image" Target="../media/image2087.png"/><Relationship Id="rId60" Type="http://schemas.openxmlformats.org/officeDocument/2006/relationships/customXml" Target="../ink/ink2248.xml"/><Relationship Id="rId81" Type="http://schemas.openxmlformats.org/officeDocument/2006/relationships/image" Target="../media/image1979.png"/><Relationship Id="rId135" Type="http://schemas.openxmlformats.org/officeDocument/2006/relationships/image" Target="../media/image2009.png"/><Relationship Id="rId156" Type="http://schemas.openxmlformats.org/officeDocument/2006/relationships/customXml" Target="../ink/ink2296.xml"/><Relationship Id="rId177" Type="http://schemas.openxmlformats.org/officeDocument/2006/relationships/image" Target="../media/image2033.png"/><Relationship Id="rId198" Type="http://schemas.openxmlformats.org/officeDocument/2006/relationships/customXml" Target="../ink/ink2317.xml"/><Relationship Id="rId202" Type="http://schemas.openxmlformats.org/officeDocument/2006/relationships/customXml" Target="../ink/ink2319.xml"/><Relationship Id="rId223" Type="http://schemas.openxmlformats.org/officeDocument/2006/relationships/image" Target="../media/image2058.png"/><Relationship Id="rId244" Type="http://schemas.openxmlformats.org/officeDocument/2006/relationships/customXml" Target="../ink/ink2340.xml"/><Relationship Id="rId18" Type="http://schemas.openxmlformats.org/officeDocument/2006/relationships/customXml" Target="../ink/ink2227.xml"/><Relationship Id="rId39" Type="http://schemas.openxmlformats.org/officeDocument/2006/relationships/image" Target="../media/image1956.png"/><Relationship Id="rId265" Type="http://schemas.openxmlformats.org/officeDocument/2006/relationships/image" Target="../media/image2082.png"/><Relationship Id="rId50" Type="http://schemas.openxmlformats.org/officeDocument/2006/relationships/customXml" Target="../ink/ink2243.xml"/><Relationship Id="rId104" Type="http://schemas.openxmlformats.org/officeDocument/2006/relationships/customXml" Target="../ink/ink2270.xml"/><Relationship Id="rId125" Type="http://schemas.openxmlformats.org/officeDocument/2006/relationships/image" Target="../media/image2004.png"/><Relationship Id="rId146" Type="http://schemas.openxmlformats.org/officeDocument/2006/relationships/customXml" Target="../ink/ink2291.xml"/><Relationship Id="rId167" Type="http://schemas.openxmlformats.org/officeDocument/2006/relationships/image" Target="../media/image2027.png"/><Relationship Id="rId188" Type="http://schemas.openxmlformats.org/officeDocument/2006/relationships/customXml" Target="../ink/ink2312.xml"/><Relationship Id="rId71" Type="http://schemas.openxmlformats.org/officeDocument/2006/relationships/image" Target="../media/image1974.png"/><Relationship Id="rId92" Type="http://schemas.openxmlformats.org/officeDocument/2006/relationships/customXml" Target="../ink/ink2264.xml"/><Relationship Id="rId213" Type="http://schemas.openxmlformats.org/officeDocument/2006/relationships/image" Target="../media/image2053.png"/><Relationship Id="rId234" Type="http://schemas.openxmlformats.org/officeDocument/2006/relationships/customXml" Target="../ink/ink2335.xml"/><Relationship Id="rId2" Type="http://schemas.openxmlformats.org/officeDocument/2006/relationships/customXml" Target="../ink/ink2219.xml"/><Relationship Id="rId29" Type="http://schemas.openxmlformats.org/officeDocument/2006/relationships/image" Target="../media/image1951.png"/><Relationship Id="rId255" Type="http://schemas.openxmlformats.org/officeDocument/2006/relationships/image" Target="../media/image2076.png"/><Relationship Id="rId40" Type="http://schemas.openxmlformats.org/officeDocument/2006/relationships/customXml" Target="../ink/ink2238.xml"/><Relationship Id="rId115" Type="http://schemas.openxmlformats.org/officeDocument/2006/relationships/image" Target="../media/image1998.png"/><Relationship Id="rId136" Type="http://schemas.openxmlformats.org/officeDocument/2006/relationships/customXml" Target="../ink/ink2286.xml"/><Relationship Id="rId157" Type="http://schemas.openxmlformats.org/officeDocument/2006/relationships/image" Target="../media/image2022.png"/><Relationship Id="rId178" Type="http://schemas.openxmlformats.org/officeDocument/2006/relationships/customXml" Target="../ink/ink2307.xml"/><Relationship Id="rId61" Type="http://schemas.openxmlformats.org/officeDocument/2006/relationships/image" Target="../media/image1968.png"/><Relationship Id="rId82" Type="http://schemas.openxmlformats.org/officeDocument/2006/relationships/customXml" Target="../ink/ink2259.xml"/><Relationship Id="rId199" Type="http://schemas.openxmlformats.org/officeDocument/2006/relationships/image" Target="../media/image2045.png"/><Relationship Id="rId203" Type="http://schemas.openxmlformats.org/officeDocument/2006/relationships/image" Target="../media/image2047.png"/><Relationship Id="rId19" Type="http://schemas.openxmlformats.org/officeDocument/2006/relationships/image" Target="../media/image1945.png"/><Relationship Id="rId224" Type="http://schemas.openxmlformats.org/officeDocument/2006/relationships/customXml" Target="../ink/ink2330.xml"/><Relationship Id="rId245" Type="http://schemas.openxmlformats.org/officeDocument/2006/relationships/image" Target="../media/image2071.png"/><Relationship Id="rId266" Type="http://schemas.openxmlformats.org/officeDocument/2006/relationships/customXml" Target="../ink/ink2351.xml"/><Relationship Id="rId30" Type="http://schemas.openxmlformats.org/officeDocument/2006/relationships/customXml" Target="../ink/ink2233.xml"/><Relationship Id="rId105" Type="http://schemas.openxmlformats.org/officeDocument/2006/relationships/image" Target="../media/image1993.png"/><Relationship Id="rId126" Type="http://schemas.openxmlformats.org/officeDocument/2006/relationships/customXml" Target="../ink/ink2281.xml"/><Relationship Id="rId147" Type="http://schemas.openxmlformats.org/officeDocument/2006/relationships/image" Target="../media/image2016.png"/><Relationship Id="rId168" Type="http://schemas.openxmlformats.org/officeDocument/2006/relationships/customXml" Target="../ink/ink2302.xml"/><Relationship Id="rId51" Type="http://schemas.openxmlformats.org/officeDocument/2006/relationships/image" Target="../media/image1963.png"/><Relationship Id="rId72" Type="http://schemas.openxmlformats.org/officeDocument/2006/relationships/customXml" Target="../ink/ink2254.xml"/><Relationship Id="rId93" Type="http://schemas.openxmlformats.org/officeDocument/2006/relationships/image" Target="../media/image1986.png"/><Relationship Id="rId189" Type="http://schemas.openxmlformats.org/officeDocument/2006/relationships/image" Target="../media/image2039.png"/><Relationship Id="rId3" Type="http://schemas.openxmlformats.org/officeDocument/2006/relationships/image" Target="../media/image1936.png"/><Relationship Id="rId214" Type="http://schemas.openxmlformats.org/officeDocument/2006/relationships/customXml" Target="../ink/ink2325.xml"/><Relationship Id="rId235" Type="http://schemas.openxmlformats.org/officeDocument/2006/relationships/image" Target="../media/image2065.png"/><Relationship Id="rId256" Type="http://schemas.openxmlformats.org/officeDocument/2006/relationships/customXml" Target="../ink/ink2346.xml"/><Relationship Id="rId116" Type="http://schemas.openxmlformats.org/officeDocument/2006/relationships/customXml" Target="../ink/ink2276.xml"/><Relationship Id="rId137" Type="http://schemas.openxmlformats.org/officeDocument/2006/relationships/image" Target="../media/image2011.png"/><Relationship Id="rId158" Type="http://schemas.openxmlformats.org/officeDocument/2006/relationships/customXml" Target="../ink/ink2297.xml"/><Relationship Id="rId20" Type="http://schemas.openxmlformats.org/officeDocument/2006/relationships/customXml" Target="../ink/ink2228.xml"/><Relationship Id="rId41" Type="http://schemas.openxmlformats.org/officeDocument/2006/relationships/image" Target="../media/image1957.png"/><Relationship Id="rId62" Type="http://schemas.openxmlformats.org/officeDocument/2006/relationships/customXml" Target="../ink/ink2249.xml"/><Relationship Id="rId83" Type="http://schemas.openxmlformats.org/officeDocument/2006/relationships/image" Target="../media/image1981.png"/><Relationship Id="rId179" Type="http://schemas.openxmlformats.org/officeDocument/2006/relationships/image" Target="../media/image2034.png"/><Relationship Id="rId190" Type="http://schemas.openxmlformats.org/officeDocument/2006/relationships/customXml" Target="../ink/ink2313.xml"/><Relationship Id="rId204" Type="http://schemas.openxmlformats.org/officeDocument/2006/relationships/customXml" Target="../ink/ink2320.xml"/><Relationship Id="rId225" Type="http://schemas.openxmlformats.org/officeDocument/2006/relationships/image" Target="../media/image2059.png"/><Relationship Id="rId246" Type="http://schemas.openxmlformats.org/officeDocument/2006/relationships/customXml" Target="../ink/ink2341.xml"/><Relationship Id="rId267" Type="http://schemas.openxmlformats.org/officeDocument/2006/relationships/image" Target="../media/image2083.png"/><Relationship Id="rId106" Type="http://schemas.openxmlformats.org/officeDocument/2006/relationships/customXml" Target="../ink/ink2271.xml"/><Relationship Id="rId127" Type="http://schemas.openxmlformats.org/officeDocument/2006/relationships/image" Target="../media/image2005.png"/><Relationship Id="rId10" Type="http://schemas.openxmlformats.org/officeDocument/2006/relationships/customXml" Target="../ink/ink2223.xml"/><Relationship Id="rId31" Type="http://schemas.openxmlformats.org/officeDocument/2006/relationships/image" Target="../media/image1952.png"/><Relationship Id="rId52" Type="http://schemas.openxmlformats.org/officeDocument/2006/relationships/customXml" Target="../ink/ink2244.xml"/><Relationship Id="rId73" Type="http://schemas.openxmlformats.org/officeDocument/2006/relationships/image" Target="../media/image1975.png"/><Relationship Id="rId94" Type="http://schemas.openxmlformats.org/officeDocument/2006/relationships/customXml" Target="../ink/ink2265.xml"/><Relationship Id="rId148" Type="http://schemas.openxmlformats.org/officeDocument/2006/relationships/customXml" Target="../ink/ink2292.xml"/><Relationship Id="rId169" Type="http://schemas.openxmlformats.org/officeDocument/2006/relationships/image" Target="../media/image2028.png"/><Relationship Id="rId4" Type="http://schemas.openxmlformats.org/officeDocument/2006/relationships/customXml" Target="../ink/ink2220.xml"/><Relationship Id="rId180" Type="http://schemas.openxmlformats.org/officeDocument/2006/relationships/customXml" Target="../ink/ink2308.xml"/><Relationship Id="rId215" Type="http://schemas.openxmlformats.org/officeDocument/2006/relationships/image" Target="../media/image2054.png"/><Relationship Id="rId236" Type="http://schemas.openxmlformats.org/officeDocument/2006/relationships/customXml" Target="../ink/ink2336.xml"/><Relationship Id="rId257" Type="http://schemas.openxmlformats.org/officeDocument/2006/relationships/image" Target="../media/image2077.png"/><Relationship Id="rId42" Type="http://schemas.openxmlformats.org/officeDocument/2006/relationships/customXml" Target="../ink/ink2239.xml"/><Relationship Id="rId84" Type="http://schemas.openxmlformats.org/officeDocument/2006/relationships/customXml" Target="../ink/ink2260.xml"/><Relationship Id="rId138" Type="http://schemas.openxmlformats.org/officeDocument/2006/relationships/customXml" Target="../ink/ink2287.xml"/><Relationship Id="rId191" Type="http://schemas.openxmlformats.org/officeDocument/2006/relationships/image" Target="../media/image2041.png"/><Relationship Id="rId205" Type="http://schemas.openxmlformats.org/officeDocument/2006/relationships/image" Target="../media/image2048.png"/><Relationship Id="rId247" Type="http://schemas.openxmlformats.org/officeDocument/2006/relationships/image" Target="../media/image2072.png"/><Relationship Id="rId107" Type="http://schemas.openxmlformats.org/officeDocument/2006/relationships/image" Target="../media/image1994.png"/><Relationship Id="rId11" Type="http://schemas.openxmlformats.org/officeDocument/2006/relationships/image" Target="../media/image1941.png"/><Relationship Id="rId53" Type="http://schemas.openxmlformats.org/officeDocument/2006/relationships/image" Target="../media/image1964.png"/><Relationship Id="rId149" Type="http://schemas.openxmlformats.org/officeDocument/2006/relationships/image" Target="../media/image2017.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customXml" Target="../ink/ink2358.xml"/><Relationship Id="rId3" Type="http://schemas.openxmlformats.org/officeDocument/2006/relationships/image" Target="../media/image1936.emf"/><Relationship Id="rId7" Type="http://schemas.openxmlformats.org/officeDocument/2006/relationships/image" Target="../media/image2091.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customXml" Target="../ink/ink2357.xml"/><Relationship Id="rId5" Type="http://schemas.openxmlformats.org/officeDocument/2006/relationships/image" Target="../media/image2089.png"/><Relationship Id="rId4" Type="http://schemas.openxmlformats.org/officeDocument/2006/relationships/customXml" Target="../ink/ink2356.xml"/><Relationship Id="rId9" Type="http://schemas.openxmlformats.org/officeDocument/2006/relationships/image" Target="../media/image2092.png"/></Relationships>
</file>

<file path=ppt/slides/_rels/slide41.xml.rels><?xml version="1.0" encoding="UTF-8" standalone="yes"?>
<Relationships xmlns="http://schemas.openxmlformats.org/package/2006/relationships"><Relationship Id="rId3" Type="http://schemas.openxmlformats.org/officeDocument/2006/relationships/customXml" Target="../ink/ink2359.xml"/><Relationship Id="rId2" Type="http://schemas.openxmlformats.org/officeDocument/2006/relationships/image" Target="../media/image2088.png"/><Relationship Id="rId1" Type="http://schemas.openxmlformats.org/officeDocument/2006/relationships/slideLayout" Target="../slideLayouts/slideLayout2.xml"/><Relationship Id="rId6" Type="http://schemas.openxmlformats.org/officeDocument/2006/relationships/image" Target="../media/image2095.png"/><Relationship Id="rId5" Type="http://schemas.openxmlformats.org/officeDocument/2006/relationships/customXml" Target="../ink/ink2360.xml"/><Relationship Id="rId4" Type="http://schemas.openxmlformats.org/officeDocument/2006/relationships/image" Target="../media/image2094.png"/></Relationships>
</file>

<file path=ppt/slides/_rels/slide42.xml.rels><?xml version="1.0" encoding="UTF-8" standalone="yes"?>
<Relationships xmlns="http://schemas.openxmlformats.org/package/2006/relationships"><Relationship Id="rId13" Type="http://schemas.openxmlformats.org/officeDocument/2006/relationships/image" Target="../media/image2101.png"/><Relationship Id="rId18" Type="http://schemas.openxmlformats.org/officeDocument/2006/relationships/customXml" Target="../ink/ink2366.xml"/><Relationship Id="rId26" Type="http://schemas.openxmlformats.org/officeDocument/2006/relationships/customXml" Target="../ink/ink2370.xml"/><Relationship Id="rId39" Type="http://schemas.openxmlformats.org/officeDocument/2006/relationships/image" Target="../media/image2115.png"/><Relationship Id="rId21" Type="http://schemas.openxmlformats.org/officeDocument/2006/relationships/image" Target="../media/image2105.png"/><Relationship Id="rId34" Type="http://schemas.openxmlformats.org/officeDocument/2006/relationships/customXml" Target="../ink/ink2374.xml"/><Relationship Id="rId42" Type="http://schemas.openxmlformats.org/officeDocument/2006/relationships/customXml" Target="../ink/ink2378.xml"/><Relationship Id="rId47" Type="http://schemas.openxmlformats.org/officeDocument/2006/relationships/image" Target="../media/image2119.png"/><Relationship Id="rId50" Type="http://schemas.openxmlformats.org/officeDocument/2006/relationships/customXml" Target="../ink/ink2382.xml"/><Relationship Id="rId7" Type="http://schemas.openxmlformats.org/officeDocument/2006/relationships/image" Target="../media/image2093.png"/><Relationship Id="rId2" Type="http://schemas.openxmlformats.org/officeDocument/2006/relationships/hyperlink" Target="http://en.wikipedia.org/wiki/Expected_value" TargetMode="External"/><Relationship Id="rId16" Type="http://schemas.openxmlformats.org/officeDocument/2006/relationships/customXml" Target="../ink/ink2365.xml"/><Relationship Id="rId29" Type="http://schemas.openxmlformats.org/officeDocument/2006/relationships/image" Target="../media/image2109.png"/><Relationship Id="rId11" Type="http://schemas.openxmlformats.org/officeDocument/2006/relationships/image" Target="../media/image2099.png"/><Relationship Id="rId24" Type="http://schemas.openxmlformats.org/officeDocument/2006/relationships/customXml" Target="../ink/ink2369.xml"/><Relationship Id="rId32" Type="http://schemas.openxmlformats.org/officeDocument/2006/relationships/customXml" Target="../ink/ink2373.xml"/><Relationship Id="rId37" Type="http://schemas.openxmlformats.org/officeDocument/2006/relationships/image" Target="../media/image2114.png"/><Relationship Id="rId40" Type="http://schemas.openxmlformats.org/officeDocument/2006/relationships/customXml" Target="../ink/ink2377.xml"/><Relationship Id="rId45" Type="http://schemas.openxmlformats.org/officeDocument/2006/relationships/image" Target="../media/image2118.png"/><Relationship Id="rId5" Type="http://schemas.openxmlformats.org/officeDocument/2006/relationships/hyperlink" Target="http://en.wikipedia.org/wiki/Multivariate_normal_distribution" TargetMode="External"/><Relationship Id="rId15" Type="http://schemas.openxmlformats.org/officeDocument/2006/relationships/image" Target="../media/image2102.png"/><Relationship Id="rId23" Type="http://schemas.openxmlformats.org/officeDocument/2006/relationships/image" Target="../media/image2106.png"/><Relationship Id="rId28" Type="http://schemas.openxmlformats.org/officeDocument/2006/relationships/customXml" Target="../ink/ink2371.xml"/><Relationship Id="rId36" Type="http://schemas.openxmlformats.org/officeDocument/2006/relationships/customXml" Target="../ink/ink2375.xml"/><Relationship Id="rId49" Type="http://schemas.openxmlformats.org/officeDocument/2006/relationships/image" Target="../media/image2121.png"/><Relationship Id="rId10" Type="http://schemas.openxmlformats.org/officeDocument/2006/relationships/customXml" Target="../ink/ink2362.xml"/><Relationship Id="rId19" Type="http://schemas.openxmlformats.org/officeDocument/2006/relationships/image" Target="../media/image2104.png"/><Relationship Id="rId31" Type="http://schemas.openxmlformats.org/officeDocument/2006/relationships/image" Target="../media/image2111.png"/><Relationship Id="rId44" Type="http://schemas.openxmlformats.org/officeDocument/2006/relationships/customXml" Target="../ink/ink2379.xml"/><Relationship Id="rId4" Type="http://schemas.openxmlformats.org/officeDocument/2006/relationships/hyperlink" Target="http://en.wikipedia.org/wiki/Trace_(linear_algebra)" TargetMode="External"/><Relationship Id="rId9" Type="http://schemas.openxmlformats.org/officeDocument/2006/relationships/image" Target="../media/image2098.png"/><Relationship Id="rId14" Type="http://schemas.openxmlformats.org/officeDocument/2006/relationships/customXml" Target="../ink/ink2364.xml"/><Relationship Id="rId22" Type="http://schemas.openxmlformats.org/officeDocument/2006/relationships/customXml" Target="../ink/ink2368.xml"/><Relationship Id="rId27" Type="http://schemas.openxmlformats.org/officeDocument/2006/relationships/image" Target="../media/image2108.png"/><Relationship Id="rId30" Type="http://schemas.openxmlformats.org/officeDocument/2006/relationships/customXml" Target="../ink/ink2372.xml"/><Relationship Id="rId35" Type="http://schemas.openxmlformats.org/officeDocument/2006/relationships/image" Target="../media/image2113.png"/><Relationship Id="rId43" Type="http://schemas.openxmlformats.org/officeDocument/2006/relationships/image" Target="../media/image2117.png"/><Relationship Id="rId48" Type="http://schemas.openxmlformats.org/officeDocument/2006/relationships/customXml" Target="../ink/ink2381.xml"/><Relationship Id="rId8" Type="http://schemas.openxmlformats.org/officeDocument/2006/relationships/customXml" Target="../ink/ink2361.xml"/><Relationship Id="rId51" Type="http://schemas.openxmlformats.org/officeDocument/2006/relationships/image" Target="../media/image2122.png"/><Relationship Id="rId3" Type="http://schemas.openxmlformats.org/officeDocument/2006/relationships/hyperlink" Target="http://en.wikipedia.org/wiki/Covariance_matrix" TargetMode="External"/><Relationship Id="rId12" Type="http://schemas.openxmlformats.org/officeDocument/2006/relationships/customXml" Target="../ink/ink2363.xml"/><Relationship Id="rId17" Type="http://schemas.openxmlformats.org/officeDocument/2006/relationships/image" Target="../media/image2103.png"/><Relationship Id="rId25" Type="http://schemas.openxmlformats.org/officeDocument/2006/relationships/image" Target="../media/image2107.png"/><Relationship Id="rId33" Type="http://schemas.openxmlformats.org/officeDocument/2006/relationships/image" Target="../media/image2112.png"/><Relationship Id="rId38" Type="http://schemas.openxmlformats.org/officeDocument/2006/relationships/customXml" Target="../ink/ink2376.xml"/><Relationship Id="rId46" Type="http://schemas.openxmlformats.org/officeDocument/2006/relationships/customXml" Target="../ink/ink2380.xml"/><Relationship Id="rId20" Type="http://schemas.openxmlformats.org/officeDocument/2006/relationships/customXml" Target="../ink/ink2367.xml"/><Relationship Id="rId41" Type="http://schemas.openxmlformats.org/officeDocument/2006/relationships/image" Target="../media/image2116.png"/><Relationship Id="rId1" Type="http://schemas.openxmlformats.org/officeDocument/2006/relationships/slideLayout" Target="../slideLayouts/slideLayout2.xml"/><Relationship Id="rId6" Type="http://schemas.openxmlformats.org/officeDocument/2006/relationships/image" Target="../media/image2089.emf"/></Relationships>
</file>

<file path=ppt/slides/_rels/slide43.xml.rels><?xml version="1.0" encoding="UTF-8" standalone="yes"?>
<Relationships xmlns="http://schemas.openxmlformats.org/package/2006/relationships"><Relationship Id="rId117" Type="http://schemas.openxmlformats.org/officeDocument/2006/relationships/customXml" Target="../ink/ink2441.xml"/><Relationship Id="rId299" Type="http://schemas.openxmlformats.org/officeDocument/2006/relationships/customXml" Target="../ink/ink2532.xml"/><Relationship Id="rId21" Type="http://schemas.openxmlformats.org/officeDocument/2006/relationships/customXml" Target="../ink/ink2392.xml"/><Relationship Id="rId63" Type="http://schemas.openxmlformats.org/officeDocument/2006/relationships/image" Target="../media/image2154.png"/><Relationship Id="rId159" Type="http://schemas.openxmlformats.org/officeDocument/2006/relationships/customXml" Target="../ink/ink2462.xml"/><Relationship Id="rId324" Type="http://schemas.openxmlformats.org/officeDocument/2006/relationships/image" Target="../media/image2297.png"/><Relationship Id="rId366" Type="http://schemas.openxmlformats.org/officeDocument/2006/relationships/image" Target="../media/image2320.png"/><Relationship Id="rId170" Type="http://schemas.openxmlformats.org/officeDocument/2006/relationships/image" Target="../media/image2213.png"/><Relationship Id="rId226" Type="http://schemas.openxmlformats.org/officeDocument/2006/relationships/image" Target="../media/image2243.png"/><Relationship Id="rId268" Type="http://schemas.openxmlformats.org/officeDocument/2006/relationships/image" Target="../media/image2266.png"/><Relationship Id="rId32" Type="http://schemas.openxmlformats.org/officeDocument/2006/relationships/customXml" Target="../ink/ink2398.xml"/><Relationship Id="rId74" Type="http://schemas.openxmlformats.org/officeDocument/2006/relationships/customXml" Target="../ink/ink2419.xml"/><Relationship Id="rId128" Type="http://schemas.openxmlformats.org/officeDocument/2006/relationships/image" Target="../media/image2189.png"/><Relationship Id="rId335" Type="http://schemas.openxmlformats.org/officeDocument/2006/relationships/customXml" Target="../ink/ink2550.xml"/><Relationship Id="rId377" Type="http://schemas.openxmlformats.org/officeDocument/2006/relationships/customXml" Target="../ink/ink2571.xml"/><Relationship Id="rId5" Type="http://schemas.openxmlformats.org/officeDocument/2006/relationships/customXml" Target="../ink/ink2384.xml"/><Relationship Id="rId181" Type="http://schemas.openxmlformats.org/officeDocument/2006/relationships/customXml" Target="../ink/ink2473.xml"/><Relationship Id="rId237" Type="http://schemas.openxmlformats.org/officeDocument/2006/relationships/customXml" Target="../ink/ink2501.xml"/><Relationship Id="rId279" Type="http://schemas.openxmlformats.org/officeDocument/2006/relationships/customXml" Target="../ink/ink2522.xml"/><Relationship Id="rId43" Type="http://schemas.openxmlformats.org/officeDocument/2006/relationships/image" Target="../media/image2143.png"/><Relationship Id="rId139" Type="http://schemas.openxmlformats.org/officeDocument/2006/relationships/customXml" Target="../ink/ink2452.xml"/><Relationship Id="rId290" Type="http://schemas.openxmlformats.org/officeDocument/2006/relationships/image" Target="../media/image2278.png"/><Relationship Id="rId304" Type="http://schemas.openxmlformats.org/officeDocument/2006/relationships/image" Target="../media/image2286.png"/><Relationship Id="rId346" Type="http://schemas.openxmlformats.org/officeDocument/2006/relationships/image" Target="../media/image2309.png"/><Relationship Id="rId85" Type="http://schemas.openxmlformats.org/officeDocument/2006/relationships/image" Target="../media/image2166.png"/><Relationship Id="rId150" Type="http://schemas.openxmlformats.org/officeDocument/2006/relationships/image" Target="../media/image2202.png"/><Relationship Id="rId192" Type="http://schemas.openxmlformats.org/officeDocument/2006/relationships/image" Target="../media/image2225.png"/><Relationship Id="rId206" Type="http://schemas.openxmlformats.org/officeDocument/2006/relationships/image" Target="../media/image2232.png"/><Relationship Id="rId248" Type="http://schemas.openxmlformats.org/officeDocument/2006/relationships/image" Target="../media/image2255.png"/><Relationship Id="rId12" Type="http://schemas.openxmlformats.org/officeDocument/2006/relationships/image" Target="../media/image2126.png"/><Relationship Id="rId108" Type="http://schemas.openxmlformats.org/officeDocument/2006/relationships/image" Target="../media/image2178.png"/><Relationship Id="rId315" Type="http://schemas.openxmlformats.org/officeDocument/2006/relationships/customXml" Target="../ink/ink2540.xml"/><Relationship Id="rId357" Type="http://schemas.openxmlformats.org/officeDocument/2006/relationships/customXml" Target="../ink/ink2561.xml"/><Relationship Id="rId54" Type="http://schemas.openxmlformats.org/officeDocument/2006/relationships/customXml" Target="../ink/ink2409.xml"/><Relationship Id="rId96" Type="http://schemas.openxmlformats.org/officeDocument/2006/relationships/image" Target="../media/image2172.png"/><Relationship Id="rId161" Type="http://schemas.openxmlformats.org/officeDocument/2006/relationships/customXml" Target="../ink/ink2463.xml"/><Relationship Id="rId217" Type="http://schemas.openxmlformats.org/officeDocument/2006/relationships/customXml" Target="../ink/ink2491.xml"/><Relationship Id="rId259" Type="http://schemas.openxmlformats.org/officeDocument/2006/relationships/customXml" Target="../ink/ink2512.xml"/><Relationship Id="rId23" Type="http://schemas.openxmlformats.org/officeDocument/2006/relationships/customXml" Target="../ink/ink2393.xml"/><Relationship Id="rId119" Type="http://schemas.openxmlformats.org/officeDocument/2006/relationships/customXml" Target="../ink/ink2442.xml"/><Relationship Id="rId270" Type="http://schemas.openxmlformats.org/officeDocument/2006/relationships/image" Target="../media/image2267.png"/><Relationship Id="rId326" Type="http://schemas.openxmlformats.org/officeDocument/2006/relationships/image" Target="../media/image2298.png"/><Relationship Id="rId65" Type="http://schemas.openxmlformats.org/officeDocument/2006/relationships/image" Target="../media/image2155.png"/><Relationship Id="rId130" Type="http://schemas.openxmlformats.org/officeDocument/2006/relationships/image" Target="../media/image2191.png"/><Relationship Id="rId368" Type="http://schemas.openxmlformats.org/officeDocument/2006/relationships/image" Target="../media/image2321.png"/><Relationship Id="rId172" Type="http://schemas.openxmlformats.org/officeDocument/2006/relationships/image" Target="../media/image2214.png"/><Relationship Id="rId228" Type="http://schemas.openxmlformats.org/officeDocument/2006/relationships/image" Target="../media/image2244.png"/><Relationship Id="rId281" Type="http://schemas.openxmlformats.org/officeDocument/2006/relationships/customXml" Target="../ink/ink2523.xml"/><Relationship Id="rId337" Type="http://schemas.openxmlformats.org/officeDocument/2006/relationships/customXml" Target="../ink/ink2551.xml"/><Relationship Id="rId34" Type="http://schemas.openxmlformats.org/officeDocument/2006/relationships/customXml" Target="../ink/ink2399.xml"/><Relationship Id="rId76" Type="http://schemas.openxmlformats.org/officeDocument/2006/relationships/customXml" Target="../ink/ink2420.xml"/><Relationship Id="rId141" Type="http://schemas.openxmlformats.org/officeDocument/2006/relationships/customXml" Target="../ink/ink2453.xml"/><Relationship Id="rId379" Type="http://schemas.openxmlformats.org/officeDocument/2006/relationships/customXml" Target="../ink/ink2572.xml"/><Relationship Id="rId7" Type="http://schemas.openxmlformats.org/officeDocument/2006/relationships/customXml" Target="../ink/ink2385.xml"/><Relationship Id="rId183" Type="http://schemas.openxmlformats.org/officeDocument/2006/relationships/customXml" Target="../ink/ink2474.xml"/><Relationship Id="rId239" Type="http://schemas.openxmlformats.org/officeDocument/2006/relationships/customXml" Target="../ink/ink2502.xml"/><Relationship Id="rId250" Type="http://schemas.openxmlformats.org/officeDocument/2006/relationships/image" Target="../media/image2256.png"/><Relationship Id="rId292" Type="http://schemas.openxmlformats.org/officeDocument/2006/relationships/image" Target="../media/image2279.png"/><Relationship Id="rId306" Type="http://schemas.openxmlformats.org/officeDocument/2006/relationships/image" Target="../media/image2287.png"/><Relationship Id="rId45" Type="http://schemas.openxmlformats.org/officeDocument/2006/relationships/image" Target="../media/image2144.png"/><Relationship Id="rId87" Type="http://schemas.openxmlformats.org/officeDocument/2006/relationships/image" Target="../media/image2167.png"/><Relationship Id="rId110" Type="http://schemas.openxmlformats.org/officeDocument/2006/relationships/image" Target="../media/image2179.png"/><Relationship Id="rId348" Type="http://schemas.openxmlformats.org/officeDocument/2006/relationships/image" Target="../media/image2311.png"/><Relationship Id="rId152" Type="http://schemas.openxmlformats.org/officeDocument/2006/relationships/image" Target="../media/image2203.png"/><Relationship Id="rId194" Type="http://schemas.openxmlformats.org/officeDocument/2006/relationships/image" Target="../media/image2226.png"/><Relationship Id="rId208" Type="http://schemas.openxmlformats.org/officeDocument/2006/relationships/image" Target="../media/image2233.png"/><Relationship Id="rId261" Type="http://schemas.openxmlformats.org/officeDocument/2006/relationships/customXml" Target="../ink/ink2513.xml"/><Relationship Id="rId14" Type="http://schemas.openxmlformats.org/officeDocument/2006/relationships/image" Target="../media/image2127.png"/><Relationship Id="rId56" Type="http://schemas.openxmlformats.org/officeDocument/2006/relationships/customXml" Target="../ink/ink2410.xml"/><Relationship Id="rId317" Type="http://schemas.openxmlformats.org/officeDocument/2006/relationships/customXml" Target="../ink/ink2541.xml"/><Relationship Id="rId359" Type="http://schemas.openxmlformats.org/officeDocument/2006/relationships/customXml" Target="../ink/ink2562.xml"/><Relationship Id="rId98" Type="http://schemas.openxmlformats.org/officeDocument/2006/relationships/image" Target="../media/image2173.png"/><Relationship Id="rId121" Type="http://schemas.openxmlformats.org/officeDocument/2006/relationships/customXml" Target="../ink/ink2443.xml"/><Relationship Id="rId163" Type="http://schemas.openxmlformats.org/officeDocument/2006/relationships/customXml" Target="../ink/ink2464.xml"/><Relationship Id="rId219" Type="http://schemas.openxmlformats.org/officeDocument/2006/relationships/customXml" Target="../ink/ink2492.xml"/><Relationship Id="rId370" Type="http://schemas.openxmlformats.org/officeDocument/2006/relationships/image" Target="../media/image2322.png"/><Relationship Id="rId230" Type="http://schemas.openxmlformats.org/officeDocument/2006/relationships/image" Target="../media/image2245.png"/><Relationship Id="rId25" Type="http://schemas.openxmlformats.org/officeDocument/2006/relationships/customXml" Target="../ink/ink2394.xml"/><Relationship Id="rId67" Type="http://schemas.openxmlformats.org/officeDocument/2006/relationships/image" Target="../media/image2156.png"/><Relationship Id="rId272" Type="http://schemas.openxmlformats.org/officeDocument/2006/relationships/image" Target="../media/image2268.png"/><Relationship Id="rId328" Type="http://schemas.openxmlformats.org/officeDocument/2006/relationships/image" Target="../media/image2299.png"/><Relationship Id="rId132" Type="http://schemas.openxmlformats.org/officeDocument/2006/relationships/image" Target="../media/image2192.png"/><Relationship Id="rId174" Type="http://schemas.openxmlformats.org/officeDocument/2006/relationships/image" Target="../media/image2215.png"/><Relationship Id="rId381" Type="http://schemas.openxmlformats.org/officeDocument/2006/relationships/customXml" Target="../ink/ink2573.xml"/><Relationship Id="rId241" Type="http://schemas.openxmlformats.org/officeDocument/2006/relationships/customXml" Target="../ink/ink2503.xml"/><Relationship Id="rId36" Type="http://schemas.openxmlformats.org/officeDocument/2006/relationships/customXml" Target="../ink/ink2400.xml"/><Relationship Id="rId283" Type="http://schemas.openxmlformats.org/officeDocument/2006/relationships/customXml" Target="../ink/ink2524.xml"/><Relationship Id="rId339" Type="http://schemas.openxmlformats.org/officeDocument/2006/relationships/customXml" Target="../ink/ink2552.xml"/><Relationship Id="rId78" Type="http://schemas.openxmlformats.org/officeDocument/2006/relationships/customXml" Target="../ink/ink2421.xml"/><Relationship Id="rId101" Type="http://schemas.openxmlformats.org/officeDocument/2006/relationships/customXml" Target="../ink/ink2433.xml"/><Relationship Id="rId143" Type="http://schemas.openxmlformats.org/officeDocument/2006/relationships/customXml" Target="../ink/ink2454.xml"/><Relationship Id="rId185" Type="http://schemas.openxmlformats.org/officeDocument/2006/relationships/customXml" Target="../ink/ink2475.xml"/><Relationship Id="rId350" Type="http://schemas.openxmlformats.org/officeDocument/2006/relationships/image" Target="../media/image2312.png"/><Relationship Id="rId9" Type="http://schemas.openxmlformats.org/officeDocument/2006/relationships/customXml" Target="../ink/ink2386.xml"/><Relationship Id="rId210" Type="http://schemas.openxmlformats.org/officeDocument/2006/relationships/image" Target="../media/image2234.png"/><Relationship Id="rId252" Type="http://schemas.openxmlformats.org/officeDocument/2006/relationships/image" Target="../media/image2257.png"/><Relationship Id="rId294" Type="http://schemas.openxmlformats.org/officeDocument/2006/relationships/image" Target="../media/image2281.png"/><Relationship Id="rId308" Type="http://schemas.openxmlformats.org/officeDocument/2006/relationships/image" Target="../media/image2288.png"/><Relationship Id="rId47" Type="http://schemas.openxmlformats.org/officeDocument/2006/relationships/image" Target="../media/image2145.png"/><Relationship Id="rId68" Type="http://schemas.openxmlformats.org/officeDocument/2006/relationships/customXml" Target="../ink/ink2416.xml"/><Relationship Id="rId89" Type="http://schemas.openxmlformats.org/officeDocument/2006/relationships/image" Target="../media/image2168.png"/><Relationship Id="rId112" Type="http://schemas.openxmlformats.org/officeDocument/2006/relationships/image" Target="../media/image2181.png"/><Relationship Id="rId133" Type="http://schemas.openxmlformats.org/officeDocument/2006/relationships/customXml" Target="../ink/ink2449.xml"/><Relationship Id="rId154" Type="http://schemas.openxmlformats.org/officeDocument/2006/relationships/image" Target="../media/image2204.png"/><Relationship Id="rId175" Type="http://schemas.openxmlformats.org/officeDocument/2006/relationships/customXml" Target="../ink/ink2470.xml"/><Relationship Id="rId340" Type="http://schemas.openxmlformats.org/officeDocument/2006/relationships/image" Target="../media/image2306.png"/><Relationship Id="rId361" Type="http://schemas.openxmlformats.org/officeDocument/2006/relationships/customXml" Target="../ink/ink2563.xml"/><Relationship Id="rId196" Type="http://schemas.openxmlformats.org/officeDocument/2006/relationships/image" Target="../media/image2227.png"/><Relationship Id="rId200" Type="http://schemas.openxmlformats.org/officeDocument/2006/relationships/image" Target="../media/image2229.png"/><Relationship Id="rId382" Type="http://schemas.openxmlformats.org/officeDocument/2006/relationships/image" Target="../media/image2328.png"/><Relationship Id="rId16" Type="http://schemas.openxmlformats.org/officeDocument/2006/relationships/image" Target="../media/image2128.png"/><Relationship Id="rId221" Type="http://schemas.openxmlformats.org/officeDocument/2006/relationships/customXml" Target="../ink/ink2493.xml"/><Relationship Id="rId242" Type="http://schemas.openxmlformats.org/officeDocument/2006/relationships/image" Target="../media/image2252.png"/><Relationship Id="rId263" Type="http://schemas.openxmlformats.org/officeDocument/2006/relationships/customXml" Target="../ink/ink2514.xml"/><Relationship Id="rId284" Type="http://schemas.openxmlformats.org/officeDocument/2006/relationships/image" Target="../media/image2275.png"/><Relationship Id="rId319" Type="http://schemas.openxmlformats.org/officeDocument/2006/relationships/customXml" Target="../ink/ink2542.xml"/><Relationship Id="rId37" Type="http://schemas.openxmlformats.org/officeDocument/2006/relationships/image" Target="../media/image2139.png"/><Relationship Id="rId58" Type="http://schemas.openxmlformats.org/officeDocument/2006/relationships/customXml" Target="../ink/ink2411.xml"/><Relationship Id="rId79" Type="http://schemas.openxmlformats.org/officeDocument/2006/relationships/image" Target="../media/image2163.png"/><Relationship Id="rId102" Type="http://schemas.openxmlformats.org/officeDocument/2006/relationships/image" Target="../media/image2175.png"/><Relationship Id="rId123" Type="http://schemas.openxmlformats.org/officeDocument/2006/relationships/customXml" Target="../ink/ink2444.xml"/><Relationship Id="rId144" Type="http://schemas.openxmlformats.org/officeDocument/2006/relationships/image" Target="../media/image2198.png"/><Relationship Id="rId330" Type="http://schemas.openxmlformats.org/officeDocument/2006/relationships/image" Target="../media/image2301.png"/><Relationship Id="rId90" Type="http://schemas.openxmlformats.org/officeDocument/2006/relationships/customXml" Target="../ink/ink2427.xml"/><Relationship Id="rId165" Type="http://schemas.openxmlformats.org/officeDocument/2006/relationships/customXml" Target="../ink/ink2465.xml"/><Relationship Id="rId186" Type="http://schemas.openxmlformats.org/officeDocument/2006/relationships/image" Target="../media/image2222.png"/><Relationship Id="rId351" Type="http://schemas.openxmlformats.org/officeDocument/2006/relationships/customXml" Target="../ink/ink2558.xml"/><Relationship Id="rId372" Type="http://schemas.openxmlformats.org/officeDocument/2006/relationships/image" Target="../media/image2323.png"/><Relationship Id="rId211" Type="http://schemas.openxmlformats.org/officeDocument/2006/relationships/customXml" Target="../ink/ink2488.xml"/><Relationship Id="rId232" Type="http://schemas.openxmlformats.org/officeDocument/2006/relationships/image" Target="../media/image2246.png"/><Relationship Id="rId253" Type="http://schemas.openxmlformats.org/officeDocument/2006/relationships/customXml" Target="../ink/ink2509.xml"/><Relationship Id="rId274" Type="http://schemas.openxmlformats.org/officeDocument/2006/relationships/image" Target="../media/image2269.png"/><Relationship Id="rId295" Type="http://schemas.openxmlformats.org/officeDocument/2006/relationships/customXml" Target="../ink/ink2530.xml"/><Relationship Id="rId309" Type="http://schemas.openxmlformats.org/officeDocument/2006/relationships/customXml" Target="../ink/ink2537.xml"/><Relationship Id="rId27" Type="http://schemas.openxmlformats.org/officeDocument/2006/relationships/customXml" Target="../ink/ink2395.xml"/><Relationship Id="rId48" Type="http://schemas.openxmlformats.org/officeDocument/2006/relationships/customXml" Target="../ink/ink2406.xml"/><Relationship Id="rId69" Type="http://schemas.openxmlformats.org/officeDocument/2006/relationships/image" Target="../media/image2157.png"/><Relationship Id="rId113" Type="http://schemas.openxmlformats.org/officeDocument/2006/relationships/customXml" Target="../ink/ink2439.xml"/><Relationship Id="rId134" Type="http://schemas.openxmlformats.org/officeDocument/2006/relationships/image" Target="../media/image2193.png"/><Relationship Id="rId320" Type="http://schemas.openxmlformats.org/officeDocument/2006/relationships/image" Target="../media/image2295.png"/><Relationship Id="rId80" Type="http://schemas.openxmlformats.org/officeDocument/2006/relationships/customXml" Target="../ink/ink2422.xml"/><Relationship Id="rId155" Type="http://schemas.openxmlformats.org/officeDocument/2006/relationships/customXml" Target="../ink/ink2460.xml"/><Relationship Id="rId176" Type="http://schemas.openxmlformats.org/officeDocument/2006/relationships/image" Target="../media/image2216.png"/><Relationship Id="rId197" Type="http://schemas.openxmlformats.org/officeDocument/2006/relationships/customXml" Target="../ink/ink2481.xml"/><Relationship Id="rId341" Type="http://schemas.openxmlformats.org/officeDocument/2006/relationships/customXml" Target="../ink/ink2553.xml"/><Relationship Id="rId362" Type="http://schemas.openxmlformats.org/officeDocument/2006/relationships/image" Target="../media/image2318.png"/><Relationship Id="rId383" Type="http://schemas.openxmlformats.org/officeDocument/2006/relationships/customXml" Target="../ink/ink2574.xml"/><Relationship Id="rId201" Type="http://schemas.openxmlformats.org/officeDocument/2006/relationships/customXml" Target="../ink/ink2483.xml"/><Relationship Id="rId222" Type="http://schemas.openxmlformats.org/officeDocument/2006/relationships/image" Target="../media/image2241.png"/><Relationship Id="rId243" Type="http://schemas.openxmlformats.org/officeDocument/2006/relationships/customXml" Target="../ink/ink2504.xml"/><Relationship Id="rId264" Type="http://schemas.openxmlformats.org/officeDocument/2006/relationships/image" Target="../media/image2264.png"/><Relationship Id="rId285" Type="http://schemas.openxmlformats.org/officeDocument/2006/relationships/customXml" Target="../ink/ink2525.xml"/><Relationship Id="rId17" Type="http://schemas.openxmlformats.org/officeDocument/2006/relationships/customXml" Target="../ink/ink2390.xml"/><Relationship Id="rId38" Type="http://schemas.openxmlformats.org/officeDocument/2006/relationships/customXml" Target="../ink/ink2401.xml"/><Relationship Id="rId59" Type="http://schemas.openxmlformats.org/officeDocument/2006/relationships/image" Target="../media/image2152.png"/><Relationship Id="rId103" Type="http://schemas.openxmlformats.org/officeDocument/2006/relationships/customXml" Target="../ink/ink2434.xml"/><Relationship Id="rId124" Type="http://schemas.openxmlformats.org/officeDocument/2006/relationships/image" Target="../media/image2187.png"/><Relationship Id="rId310" Type="http://schemas.openxmlformats.org/officeDocument/2006/relationships/image" Target="../media/image2289.png"/><Relationship Id="rId70" Type="http://schemas.openxmlformats.org/officeDocument/2006/relationships/customXml" Target="../ink/ink2417.xml"/><Relationship Id="rId91" Type="http://schemas.openxmlformats.org/officeDocument/2006/relationships/image" Target="../media/image2169.png"/><Relationship Id="rId145" Type="http://schemas.openxmlformats.org/officeDocument/2006/relationships/customXml" Target="../ink/ink2455.xml"/><Relationship Id="rId166" Type="http://schemas.openxmlformats.org/officeDocument/2006/relationships/image" Target="../media/image2211.png"/><Relationship Id="rId187" Type="http://schemas.openxmlformats.org/officeDocument/2006/relationships/customXml" Target="../ink/ink2476.xml"/><Relationship Id="rId331" Type="http://schemas.openxmlformats.org/officeDocument/2006/relationships/customXml" Target="../ink/ink2548.xml"/><Relationship Id="rId352" Type="http://schemas.openxmlformats.org/officeDocument/2006/relationships/image" Target="../media/image2313.png"/><Relationship Id="rId373" Type="http://schemas.openxmlformats.org/officeDocument/2006/relationships/customXml" Target="../ink/ink2569.xml"/><Relationship Id="rId1" Type="http://schemas.openxmlformats.org/officeDocument/2006/relationships/slideLayout" Target="../slideLayouts/slideLayout2.xml"/><Relationship Id="rId212" Type="http://schemas.openxmlformats.org/officeDocument/2006/relationships/image" Target="../media/image2235.png"/><Relationship Id="rId233" Type="http://schemas.openxmlformats.org/officeDocument/2006/relationships/customXml" Target="../ink/ink2499.xml"/><Relationship Id="rId254" Type="http://schemas.openxmlformats.org/officeDocument/2006/relationships/image" Target="../media/image2258.png"/><Relationship Id="rId28" Type="http://schemas.openxmlformats.org/officeDocument/2006/relationships/customXml" Target="../ink/ink2396.xml"/><Relationship Id="rId49" Type="http://schemas.openxmlformats.org/officeDocument/2006/relationships/image" Target="../media/image2146.png"/><Relationship Id="rId114" Type="http://schemas.openxmlformats.org/officeDocument/2006/relationships/image" Target="../media/image2182.png"/><Relationship Id="rId275" Type="http://schemas.openxmlformats.org/officeDocument/2006/relationships/customXml" Target="../ink/ink2520.xml"/><Relationship Id="rId296" Type="http://schemas.openxmlformats.org/officeDocument/2006/relationships/image" Target="../media/image2282.png"/><Relationship Id="rId300" Type="http://schemas.openxmlformats.org/officeDocument/2006/relationships/image" Target="../media/image2284.png"/><Relationship Id="rId60" Type="http://schemas.openxmlformats.org/officeDocument/2006/relationships/customXml" Target="../ink/ink2412.xml"/><Relationship Id="rId81" Type="http://schemas.openxmlformats.org/officeDocument/2006/relationships/image" Target="../media/image2164.png"/><Relationship Id="rId135" Type="http://schemas.openxmlformats.org/officeDocument/2006/relationships/customXml" Target="../ink/ink2450.xml"/><Relationship Id="rId156" Type="http://schemas.openxmlformats.org/officeDocument/2006/relationships/image" Target="../media/image2205.png"/><Relationship Id="rId177" Type="http://schemas.openxmlformats.org/officeDocument/2006/relationships/customXml" Target="../ink/ink2471.xml"/><Relationship Id="rId198" Type="http://schemas.openxmlformats.org/officeDocument/2006/relationships/image" Target="../media/image2228.png"/><Relationship Id="rId321" Type="http://schemas.openxmlformats.org/officeDocument/2006/relationships/customXml" Target="../ink/ink2543.xml"/><Relationship Id="rId342" Type="http://schemas.openxmlformats.org/officeDocument/2006/relationships/image" Target="../media/image2307.png"/><Relationship Id="rId363" Type="http://schemas.openxmlformats.org/officeDocument/2006/relationships/customXml" Target="../ink/ink2564.xml"/><Relationship Id="rId384" Type="http://schemas.openxmlformats.org/officeDocument/2006/relationships/image" Target="../media/image2329.png"/><Relationship Id="rId202" Type="http://schemas.openxmlformats.org/officeDocument/2006/relationships/image" Target="../media/image2230.png"/><Relationship Id="rId223" Type="http://schemas.openxmlformats.org/officeDocument/2006/relationships/customXml" Target="../ink/ink2494.xml"/><Relationship Id="rId244" Type="http://schemas.openxmlformats.org/officeDocument/2006/relationships/image" Target="../media/image2253.png"/><Relationship Id="rId18" Type="http://schemas.openxmlformats.org/officeDocument/2006/relationships/image" Target="../media/image2129.png"/><Relationship Id="rId39" Type="http://schemas.openxmlformats.org/officeDocument/2006/relationships/image" Target="../media/image2141.png"/><Relationship Id="rId265" Type="http://schemas.openxmlformats.org/officeDocument/2006/relationships/customXml" Target="../ink/ink2515.xml"/><Relationship Id="rId286" Type="http://schemas.openxmlformats.org/officeDocument/2006/relationships/image" Target="../media/image2276.png"/><Relationship Id="rId50" Type="http://schemas.openxmlformats.org/officeDocument/2006/relationships/customXml" Target="../ink/ink2407.xml"/><Relationship Id="rId104" Type="http://schemas.openxmlformats.org/officeDocument/2006/relationships/image" Target="../media/image2176.png"/><Relationship Id="rId125" Type="http://schemas.openxmlformats.org/officeDocument/2006/relationships/customXml" Target="../ink/ink2445.xml"/><Relationship Id="rId146" Type="http://schemas.openxmlformats.org/officeDocument/2006/relationships/image" Target="../media/image2199.png"/><Relationship Id="rId167" Type="http://schemas.openxmlformats.org/officeDocument/2006/relationships/customXml" Target="../ink/ink2466.xml"/><Relationship Id="rId188" Type="http://schemas.openxmlformats.org/officeDocument/2006/relationships/image" Target="../media/image2223.png"/><Relationship Id="rId311" Type="http://schemas.openxmlformats.org/officeDocument/2006/relationships/customXml" Target="../ink/ink2538.xml"/><Relationship Id="rId332" Type="http://schemas.openxmlformats.org/officeDocument/2006/relationships/image" Target="../media/image2302.png"/><Relationship Id="rId353" Type="http://schemas.openxmlformats.org/officeDocument/2006/relationships/customXml" Target="../ink/ink2559.xml"/><Relationship Id="rId374" Type="http://schemas.openxmlformats.org/officeDocument/2006/relationships/image" Target="../media/image2324.png"/><Relationship Id="rId71" Type="http://schemas.openxmlformats.org/officeDocument/2006/relationships/image" Target="../media/image2158.png"/><Relationship Id="rId92" Type="http://schemas.openxmlformats.org/officeDocument/2006/relationships/customXml" Target="../ink/ink2428.xml"/><Relationship Id="rId213" Type="http://schemas.openxmlformats.org/officeDocument/2006/relationships/customXml" Target="../ink/ink2489.xml"/><Relationship Id="rId234" Type="http://schemas.openxmlformats.org/officeDocument/2006/relationships/image" Target="../media/image2247.png"/><Relationship Id="rId2" Type="http://schemas.openxmlformats.org/officeDocument/2006/relationships/notesSlide" Target="../notesSlides/notesSlide29.xml"/><Relationship Id="rId29" Type="http://schemas.openxmlformats.org/officeDocument/2006/relationships/image" Target="../media/image2135.png"/><Relationship Id="rId255" Type="http://schemas.openxmlformats.org/officeDocument/2006/relationships/customXml" Target="../ink/ink2510.xml"/><Relationship Id="rId276" Type="http://schemas.openxmlformats.org/officeDocument/2006/relationships/image" Target="../media/image2271.png"/><Relationship Id="rId297" Type="http://schemas.openxmlformats.org/officeDocument/2006/relationships/customXml" Target="../ink/ink2531.xml"/><Relationship Id="rId40" Type="http://schemas.openxmlformats.org/officeDocument/2006/relationships/customXml" Target="../ink/ink2402.xml"/><Relationship Id="rId115" Type="http://schemas.openxmlformats.org/officeDocument/2006/relationships/customXml" Target="../ink/ink2440.xml"/><Relationship Id="rId136" Type="http://schemas.openxmlformats.org/officeDocument/2006/relationships/image" Target="../media/image2194.png"/><Relationship Id="rId157" Type="http://schemas.openxmlformats.org/officeDocument/2006/relationships/customXml" Target="../ink/ink2461.xml"/><Relationship Id="rId178" Type="http://schemas.openxmlformats.org/officeDocument/2006/relationships/image" Target="../media/image2217.png"/><Relationship Id="rId301" Type="http://schemas.openxmlformats.org/officeDocument/2006/relationships/customXml" Target="../ink/ink2533.xml"/><Relationship Id="rId322" Type="http://schemas.openxmlformats.org/officeDocument/2006/relationships/image" Target="../media/image2296.png"/><Relationship Id="rId343" Type="http://schemas.openxmlformats.org/officeDocument/2006/relationships/customXml" Target="../ink/ink2554.xml"/><Relationship Id="rId364" Type="http://schemas.openxmlformats.org/officeDocument/2006/relationships/image" Target="../media/image2319.png"/><Relationship Id="rId61" Type="http://schemas.openxmlformats.org/officeDocument/2006/relationships/image" Target="../media/image2153.png"/><Relationship Id="rId82" Type="http://schemas.openxmlformats.org/officeDocument/2006/relationships/customXml" Target="../ink/ink2423.xml"/><Relationship Id="rId199" Type="http://schemas.openxmlformats.org/officeDocument/2006/relationships/customXml" Target="../ink/ink2482.xml"/><Relationship Id="rId203" Type="http://schemas.openxmlformats.org/officeDocument/2006/relationships/customXml" Target="../ink/ink2484.xml"/><Relationship Id="rId385" Type="http://schemas.openxmlformats.org/officeDocument/2006/relationships/customXml" Target="../ink/ink2575.xml"/><Relationship Id="rId19" Type="http://schemas.openxmlformats.org/officeDocument/2006/relationships/customXml" Target="../ink/ink2391.xml"/><Relationship Id="rId224" Type="http://schemas.openxmlformats.org/officeDocument/2006/relationships/image" Target="../media/image2242.png"/><Relationship Id="rId245" Type="http://schemas.openxmlformats.org/officeDocument/2006/relationships/customXml" Target="../ink/ink2505.xml"/><Relationship Id="rId266" Type="http://schemas.openxmlformats.org/officeDocument/2006/relationships/image" Target="../media/image2265.png"/><Relationship Id="rId287" Type="http://schemas.openxmlformats.org/officeDocument/2006/relationships/customXml" Target="../ink/ink2526.xml"/><Relationship Id="rId30" Type="http://schemas.openxmlformats.org/officeDocument/2006/relationships/customXml" Target="../ink/ink2397.xml"/><Relationship Id="rId105" Type="http://schemas.openxmlformats.org/officeDocument/2006/relationships/customXml" Target="../ink/ink2435.xml"/><Relationship Id="rId126" Type="http://schemas.openxmlformats.org/officeDocument/2006/relationships/image" Target="../media/image2188.png"/><Relationship Id="rId147" Type="http://schemas.openxmlformats.org/officeDocument/2006/relationships/customXml" Target="../ink/ink2456.xml"/><Relationship Id="rId168" Type="http://schemas.openxmlformats.org/officeDocument/2006/relationships/image" Target="../media/image2212.png"/><Relationship Id="rId312" Type="http://schemas.openxmlformats.org/officeDocument/2006/relationships/image" Target="../media/image2291.png"/><Relationship Id="rId333" Type="http://schemas.openxmlformats.org/officeDocument/2006/relationships/customXml" Target="../ink/ink2549.xml"/><Relationship Id="rId354" Type="http://schemas.openxmlformats.org/officeDocument/2006/relationships/image" Target="../media/image2314.png"/><Relationship Id="rId51" Type="http://schemas.openxmlformats.org/officeDocument/2006/relationships/image" Target="../media/image2147.png"/><Relationship Id="rId72" Type="http://schemas.openxmlformats.org/officeDocument/2006/relationships/customXml" Target="../ink/ink2418.xml"/><Relationship Id="rId93" Type="http://schemas.openxmlformats.org/officeDocument/2006/relationships/image" Target="../media/image2171.png"/><Relationship Id="rId189" Type="http://schemas.openxmlformats.org/officeDocument/2006/relationships/customXml" Target="../ink/ink2477.xml"/><Relationship Id="rId375" Type="http://schemas.openxmlformats.org/officeDocument/2006/relationships/customXml" Target="../ink/ink2570.xml"/><Relationship Id="rId3" Type="http://schemas.openxmlformats.org/officeDocument/2006/relationships/customXml" Target="../ink/ink2383.xml"/><Relationship Id="rId214" Type="http://schemas.openxmlformats.org/officeDocument/2006/relationships/image" Target="../media/image2236.png"/><Relationship Id="rId235" Type="http://schemas.openxmlformats.org/officeDocument/2006/relationships/customXml" Target="../ink/ink2500.xml"/><Relationship Id="rId256" Type="http://schemas.openxmlformats.org/officeDocument/2006/relationships/image" Target="../media/image2259.png"/><Relationship Id="rId277" Type="http://schemas.openxmlformats.org/officeDocument/2006/relationships/customXml" Target="../ink/ink2521.xml"/><Relationship Id="rId298" Type="http://schemas.openxmlformats.org/officeDocument/2006/relationships/image" Target="../media/image2283.png"/><Relationship Id="rId116" Type="http://schemas.openxmlformats.org/officeDocument/2006/relationships/image" Target="../media/image2183.png"/><Relationship Id="rId137" Type="http://schemas.openxmlformats.org/officeDocument/2006/relationships/customXml" Target="../ink/ink2451.xml"/><Relationship Id="rId158" Type="http://schemas.openxmlformats.org/officeDocument/2006/relationships/image" Target="../media/image2206.png"/><Relationship Id="rId302" Type="http://schemas.openxmlformats.org/officeDocument/2006/relationships/image" Target="../media/image2285.png"/><Relationship Id="rId323" Type="http://schemas.openxmlformats.org/officeDocument/2006/relationships/customXml" Target="../ink/ink2544.xml"/><Relationship Id="rId344" Type="http://schemas.openxmlformats.org/officeDocument/2006/relationships/image" Target="../media/image2308.png"/><Relationship Id="rId20" Type="http://schemas.openxmlformats.org/officeDocument/2006/relationships/image" Target="../media/image2131.png"/><Relationship Id="rId41" Type="http://schemas.openxmlformats.org/officeDocument/2006/relationships/image" Target="../media/image2142.png"/><Relationship Id="rId62" Type="http://schemas.openxmlformats.org/officeDocument/2006/relationships/customXml" Target="../ink/ink2413.xml"/><Relationship Id="rId83" Type="http://schemas.openxmlformats.org/officeDocument/2006/relationships/image" Target="../media/image2165.png"/><Relationship Id="rId179" Type="http://schemas.openxmlformats.org/officeDocument/2006/relationships/customXml" Target="../ink/ink2472.xml"/><Relationship Id="rId365" Type="http://schemas.openxmlformats.org/officeDocument/2006/relationships/customXml" Target="../ink/ink2565.xml"/><Relationship Id="rId190" Type="http://schemas.openxmlformats.org/officeDocument/2006/relationships/image" Target="../media/image2224.png"/><Relationship Id="rId204" Type="http://schemas.openxmlformats.org/officeDocument/2006/relationships/image" Target="../media/image2231.png"/><Relationship Id="rId225" Type="http://schemas.openxmlformats.org/officeDocument/2006/relationships/customXml" Target="../ink/ink2495.xml"/><Relationship Id="rId246" Type="http://schemas.openxmlformats.org/officeDocument/2006/relationships/image" Target="../media/image2254.png"/><Relationship Id="rId267" Type="http://schemas.openxmlformats.org/officeDocument/2006/relationships/customXml" Target="../ink/ink2516.xml"/><Relationship Id="rId288" Type="http://schemas.openxmlformats.org/officeDocument/2006/relationships/image" Target="../media/image2277.png"/><Relationship Id="rId106" Type="http://schemas.openxmlformats.org/officeDocument/2006/relationships/image" Target="../media/image2177.png"/><Relationship Id="rId127" Type="http://schemas.openxmlformats.org/officeDocument/2006/relationships/customXml" Target="../ink/ink2446.xml"/><Relationship Id="rId313" Type="http://schemas.openxmlformats.org/officeDocument/2006/relationships/customXml" Target="../ink/ink2539.xml"/><Relationship Id="rId10" Type="http://schemas.openxmlformats.org/officeDocument/2006/relationships/image" Target="../media/image2125.png"/><Relationship Id="rId31" Type="http://schemas.openxmlformats.org/officeDocument/2006/relationships/image" Target="../media/image2136.png"/><Relationship Id="rId52" Type="http://schemas.openxmlformats.org/officeDocument/2006/relationships/customXml" Target="../ink/ink2408.xml"/><Relationship Id="rId73" Type="http://schemas.openxmlformats.org/officeDocument/2006/relationships/image" Target="../media/image2159.png"/><Relationship Id="rId94" Type="http://schemas.openxmlformats.org/officeDocument/2006/relationships/customXml" Target="../ink/ink2429.xml"/><Relationship Id="rId148" Type="http://schemas.openxmlformats.org/officeDocument/2006/relationships/image" Target="../media/image2201.png"/><Relationship Id="rId169" Type="http://schemas.openxmlformats.org/officeDocument/2006/relationships/customXml" Target="../ink/ink2467.xml"/><Relationship Id="rId334" Type="http://schemas.openxmlformats.org/officeDocument/2006/relationships/image" Target="../media/image2303.png"/><Relationship Id="rId355" Type="http://schemas.openxmlformats.org/officeDocument/2006/relationships/customXml" Target="../ink/ink2560.xml"/><Relationship Id="rId376" Type="http://schemas.openxmlformats.org/officeDocument/2006/relationships/image" Target="../media/image2325.png"/><Relationship Id="rId4" Type="http://schemas.openxmlformats.org/officeDocument/2006/relationships/image" Target="../media/image2123.png"/><Relationship Id="rId180" Type="http://schemas.openxmlformats.org/officeDocument/2006/relationships/image" Target="../media/image2218.png"/><Relationship Id="rId215" Type="http://schemas.openxmlformats.org/officeDocument/2006/relationships/customXml" Target="../ink/ink2490.xml"/><Relationship Id="rId236" Type="http://schemas.openxmlformats.org/officeDocument/2006/relationships/image" Target="../media/image2248.png"/><Relationship Id="rId257" Type="http://schemas.openxmlformats.org/officeDocument/2006/relationships/customXml" Target="../ink/ink2511.xml"/><Relationship Id="rId278" Type="http://schemas.openxmlformats.org/officeDocument/2006/relationships/image" Target="../media/image2272.png"/><Relationship Id="rId303" Type="http://schemas.openxmlformats.org/officeDocument/2006/relationships/customXml" Target="../ink/ink2534.xml"/><Relationship Id="rId42" Type="http://schemas.openxmlformats.org/officeDocument/2006/relationships/customXml" Target="../ink/ink2403.xml"/><Relationship Id="rId84" Type="http://schemas.openxmlformats.org/officeDocument/2006/relationships/customXml" Target="../ink/ink2424.xml"/><Relationship Id="rId138" Type="http://schemas.openxmlformats.org/officeDocument/2006/relationships/image" Target="../media/image2195.png"/><Relationship Id="rId345" Type="http://schemas.openxmlformats.org/officeDocument/2006/relationships/customXml" Target="../ink/ink2555.xml"/><Relationship Id="rId191" Type="http://schemas.openxmlformats.org/officeDocument/2006/relationships/customXml" Target="../ink/ink2478.xml"/><Relationship Id="rId205" Type="http://schemas.openxmlformats.org/officeDocument/2006/relationships/customXml" Target="../ink/ink2485.xml"/><Relationship Id="rId247" Type="http://schemas.openxmlformats.org/officeDocument/2006/relationships/customXml" Target="../ink/ink2506.xml"/><Relationship Id="rId107" Type="http://schemas.openxmlformats.org/officeDocument/2006/relationships/customXml" Target="../ink/ink2436.xml"/><Relationship Id="rId289" Type="http://schemas.openxmlformats.org/officeDocument/2006/relationships/customXml" Target="../ink/ink2527.xml"/><Relationship Id="rId11" Type="http://schemas.openxmlformats.org/officeDocument/2006/relationships/customXml" Target="../ink/ink2387.xml"/><Relationship Id="rId53" Type="http://schemas.openxmlformats.org/officeDocument/2006/relationships/image" Target="../media/image2148.png"/><Relationship Id="rId149" Type="http://schemas.openxmlformats.org/officeDocument/2006/relationships/customXml" Target="../ink/ink2457.xml"/><Relationship Id="rId314" Type="http://schemas.openxmlformats.org/officeDocument/2006/relationships/image" Target="../media/image2292.png"/><Relationship Id="rId356" Type="http://schemas.openxmlformats.org/officeDocument/2006/relationships/image" Target="../media/image2315.png"/><Relationship Id="rId95" Type="http://schemas.openxmlformats.org/officeDocument/2006/relationships/customXml" Target="../ink/ink2430.xml"/><Relationship Id="rId160" Type="http://schemas.openxmlformats.org/officeDocument/2006/relationships/image" Target="../media/image2207.png"/><Relationship Id="rId216" Type="http://schemas.openxmlformats.org/officeDocument/2006/relationships/image" Target="../media/image2237.png"/><Relationship Id="rId258" Type="http://schemas.openxmlformats.org/officeDocument/2006/relationships/image" Target="../media/image2261.png"/><Relationship Id="rId22" Type="http://schemas.openxmlformats.org/officeDocument/2006/relationships/image" Target="../media/image2132.png"/><Relationship Id="rId64" Type="http://schemas.openxmlformats.org/officeDocument/2006/relationships/customXml" Target="../ink/ink2414.xml"/><Relationship Id="rId118" Type="http://schemas.openxmlformats.org/officeDocument/2006/relationships/image" Target="../media/image2184.png"/><Relationship Id="rId325" Type="http://schemas.openxmlformats.org/officeDocument/2006/relationships/customXml" Target="../ink/ink2545.xml"/><Relationship Id="rId367" Type="http://schemas.openxmlformats.org/officeDocument/2006/relationships/customXml" Target="../ink/ink2566.xml"/><Relationship Id="rId171" Type="http://schemas.openxmlformats.org/officeDocument/2006/relationships/customXml" Target="../ink/ink2468.xml"/><Relationship Id="rId227" Type="http://schemas.openxmlformats.org/officeDocument/2006/relationships/customXml" Target="../ink/ink2496.xml"/><Relationship Id="rId269" Type="http://schemas.openxmlformats.org/officeDocument/2006/relationships/customXml" Target="../ink/ink2517.xml"/><Relationship Id="rId33" Type="http://schemas.openxmlformats.org/officeDocument/2006/relationships/image" Target="../media/image2137.png"/><Relationship Id="rId129" Type="http://schemas.openxmlformats.org/officeDocument/2006/relationships/customXml" Target="../ink/ink2447.xml"/><Relationship Id="rId280" Type="http://schemas.openxmlformats.org/officeDocument/2006/relationships/image" Target="../media/image2273.png"/><Relationship Id="rId336" Type="http://schemas.openxmlformats.org/officeDocument/2006/relationships/image" Target="../media/image2304.png"/><Relationship Id="rId75" Type="http://schemas.openxmlformats.org/officeDocument/2006/relationships/image" Target="../media/image2161.png"/><Relationship Id="rId140" Type="http://schemas.openxmlformats.org/officeDocument/2006/relationships/image" Target="../media/image2196.png"/><Relationship Id="rId182" Type="http://schemas.openxmlformats.org/officeDocument/2006/relationships/image" Target="../media/image2219.png"/><Relationship Id="rId378" Type="http://schemas.openxmlformats.org/officeDocument/2006/relationships/image" Target="../media/image2326.png"/><Relationship Id="rId6" Type="http://schemas.openxmlformats.org/officeDocument/2006/relationships/image" Target="../media/image2124.png"/><Relationship Id="rId238" Type="http://schemas.openxmlformats.org/officeDocument/2006/relationships/image" Target="../media/image2249.png"/><Relationship Id="rId291" Type="http://schemas.openxmlformats.org/officeDocument/2006/relationships/customXml" Target="../ink/ink2528.xml"/><Relationship Id="rId305" Type="http://schemas.openxmlformats.org/officeDocument/2006/relationships/customXml" Target="../ink/ink2535.xml"/><Relationship Id="rId347" Type="http://schemas.openxmlformats.org/officeDocument/2006/relationships/customXml" Target="../ink/ink2556.xml"/><Relationship Id="rId44" Type="http://schemas.openxmlformats.org/officeDocument/2006/relationships/customXml" Target="../ink/ink2404.xml"/><Relationship Id="rId86" Type="http://schemas.openxmlformats.org/officeDocument/2006/relationships/customXml" Target="../ink/ink2425.xml"/><Relationship Id="rId151" Type="http://schemas.openxmlformats.org/officeDocument/2006/relationships/customXml" Target="../ink/ink2458.xml"/><Relationship Id="rId193" Type="http://schemas.openxmlformats.org/officeDocument/2006/relationships/customXml" Target="../ink/ink2479.xml"/><Relationship Id="rId207" Type="http://schemas.openxmlformats.org/officeDocument/2006/relationships/customXml" Target="../ink/ink2486.xml"/><Relationship Id="rId249" Type="http://schemas.openxmlformats.org/officeDocument/2006/relationships/customXml" Target="../ink/ink2507.xml"/><Relationship Id="rId13" Type="http://schemas.openxmlformats.org/officeDocument/2006/relationships/customXml" Target="../ink/ink2388.xml"/><Relationship Id="rId109" Type="http://schemas.openxmlformats.org/officeDocument/2006/relationships/customXml" Target="../ink/ink2437.xml"/><Relationship Id="rId260" Type="http://schemas.openxmlformats.org/officeDocument/2006/relationships/image" Target="../media/image2262.png"/><Relationship Id="rId316" Type="http://schemas.openxmlformats.org/officeDocument/2006/relationships/image" Target="../media/image2293.png"/><Relationship Id="rId55" Type="http://schemas.openxmlformats.org/officeDocument/2006/relationships/image" Target="../media/image2149.png"/><Relationship Id="rId97" Type="http://schemas.openxmlformats.org/officeDocument/2006/relationships/customXml" Target="../ink/ink2431.xml"/><Relationship Id="rId120" Type="http://schemas.openxmlformats.org/officeDocument/2006/relationships/image" Target="../media/image2185.png"/><Relationship Id="rId358" Type="http://schemas.openxmlformats.org/officeDocument/2006/relationships/image" Target="../media/image2316.png"/><Relationship Id="rId162" Type="http://schemas.openxmlformats.org/officeDocument/2006/relationships/image" Target="../media/image2208.png"/><Relationship Id="rId218" Type="http://schemas.openxmlformats.org/officeDocument/2006/relationships/image" Target="../media/image2238.png"/><Relationship Id="rId271" Type="http://schemas.openxmlformats.org/officeDocument/2006/relationships/customXml" Target="../ink/ink2518.xml"/><Relationship Id="rId24" Type="http://schemas.openxmlformats.org/officeDocument/2006/relationships/image" Target="../media/image2133.png"/><Relationship Id="rId66" Type="http://schemas.openxmlformats.org/officeDocument/2006/relationships/customXml" Target="../ink/ink2415.xml"/><Relationship Id="rId131" Type="http://schemas.openxmlformats.org/officeDocument/2006/relationships/customXml" Target="../ink/ink2448.xml"/><Relationship Id="rId327" Type="http://schemas.openxmlformats.org/officeDocument/2006/relationships/customXml" Target="../ink/ink2546.xml"/><Relationship Id="rId369" Type="http://schemas.openxmlformats.org/officeDocument/2006/relationships/customXml" Target="../ink/ink2567.xml"/><Relationship Id="rId173" Type="http://schemas.openxmlformats.org/officeDocument/2006/relationships/customXml" Target="../ink/ink2469.xml"/><Relationship Id="rId229" Type="http://schemas.openxmlformats.org/officeDocument/2006/relationships/customXml" Target="../ink/ink2497.xml"/><Relationship Id="rId380" Type="http://schemas.openxmlformats.org/officeDocument/2006/relationships/image" Target="../media/image2327.png"/><Relationship Id="rId240" Type="http://schemas.openxmlformats.org/officeDocument/2006/relationships/image" Target="../media/image2251.png"/><Relationship Id="rId35" Type="http://schemas.openxmlformats.org/officeDocument/2006/relationships/image" Target="../media/image2138.png"/><Relationship Id="rId77" Type="http://schemas.openxmlformats.org/officeDocument/2006/relationships/image" Target="../media/image2162.png"/><Relationship Id="rId100" Type="http://schemas.openxmlformats.org/officeDocument/2006/relationships/image" Target="../media/image2174.png"/><Relationship Id="rId282" Type="http://schemas.openxmlformats.org/officeDocument/2006/relationships/image" Target="../media/image2274.png"/><Relationship Id="rId338" Type="http://schemas.openxmlformats.org/officeDocument/2006/relationships/image" Target="../media/image2305.png"/><Relationship Id="rId8" Type="http://schemas.openxmlformats.org/officeDocument/2006/relationships/image" Target="../media/image1862.png"/><Relationship Id="rId142" Type="http://schemas.openxmlformats.org/officeDocument/2006/relationships/image" Target="../media/image2197.png"/><Relationship Id="rId184" Type="http://schemas.openxmlformats.org/officeDocument/2006/relationships/image" Target="../media/image2221.png"/><Relationship Id="rId251" Type="http://schemas.openxmlformats.org/officeDocument/2006/relationships/customXml" Target="../ink/ink2508.xml"/><Relationship Id="rId46" Type="http://schemas.openxmlformats.org/officeDocument/2006/relationships/customXml" Target="../ink/ink2405.xml"/><Relationship Id="rId293" Type="http://schemas.openxmlformats.org/officeDocument/2006/relationships/customXml" Target="../ink/ink2529.xml"/><Relationship Id="rId307" Type="http://schemas.openxmlformats.org/officeDocument/2006/relationships/customXml" Target="../ink/ink2536.xml"/><Relationship Id="rId349" Type="http://schemas.openxmlformats.org/officeDocument/2006/relationships/customXml" Target="../ink/ink2557.xml"/><Relationship Id="rId88" Type="http://schemas.openxmlformats.org/officeDocument/2006/relationships/customXml" Target="../ink/ink2426.xml"/><Relationship Id="rId111" Type="http://schemas.openxmlformats.org/officeDocument/2006/relationships/customXml" Target="../ink/ink2438.xml"/><Relationship Id="rId153" Type="http://schemas.openxmlformats.org/officeDocument/2006/relationships/customXml" Target="../ink/ink2459.xml"/><Relationship Id="rId195" Type="http://schemas.openxmlformats.org/officeDocument/2006/relationships/customXml" Target="../ink/ink2480.xml"/><Relationship Id="rId209" Type="http://schemas.openxmlformats.org/officeDocument/2006/relationships/customXml" Target="../ink/ink2487.xml"/><Relationship Id="rId360" Type="http://schemas.openxmlformats.org/officeDocument/2006/relationships/image" Target="../media/image2317.png"/><Relationship Id="rId220" Type="http://schemas.openxmlformats.org/officeDocument/2006/relationships/image" Target="../media/image2239.png"/><Relationship Id="rId15" Type="http://schemas.openxmlformats.org/officeDocument/2006/relationships/customXml" Target="../ink/ink2389.xml"/><Relationship Id="rId57" Type="http://schemas.openxmlformats.org/officeDocument/2006/relationships/image" Target="../media/image2151.png"/><Relationship Id="rId262" Type="http://schemas.openxmlformats.org/officeDocument/2006/relationships/image" Target="../media/image2263.png"/><Relationship Id="rId318" Type="http://schemas.openxmlformats.org/officeDocument/2006/relationships/image" Target="../media/image2294.png"/><Relationship Id="rId99" Type="http://schemas.openxmlformats.org/officeDocument/2006/relationships/customXml" Target="../ink/ink2432.xml"/><Relationship Id="rId122" Type="http://schemas.openxmlformats.org/officeDocument/2006/relationships/image" Target="../media/image2186.png"/><Relationship Id="rId164" Type="http://schemas.openxmlformats.org/officeDocument/2006/relationships/image" Target="../media/image2209.png"/><Relationship Id="rId371" Type="http://schemas.openxmlformats.org/officeDocument/2006/relationships/customXml" Target="../ink/ink2568.xml"/><Relationship Id="rId26" Type="http://schemas.openxmlformats.org/officeDocument/2006/relationships/image" Target="../media/image2134.png"/><Relationship Id="rId231" Type="http://schemas.openxmlformats.org/officeDocument/2006/relationships/customXml" Target="../ink/ink2498.xml"/><Relationship Id="rId273" Type="http://schemas.openxmlformats.org/officeDocument/2006/relationships/customXml" Target="../ink/ink2519.xml"/><Relationship Id="rId329" Type="http://schemas.openxmlformats.org/officeDocument/2006/relationships/customXml" Target="../ink/ink2547.xml"/></Relationships>
</file>

<file path=ppt/slides/_rels/slide44.xml.rels><?xml version="1.0" encoding="UTF-8" standalone="yes"?>
<Relationships xmlns="http://schemas.openxmlformats.org/package/2006/relationships"><Relationship Id="rId117" Type="http://schemas.openxmlformats.org/officeDocument/2006/relationships/image" Target="../media/image2387.png"/><Relationship Id="rId299" Type="http://schemas.openxmlformats.org/officeDocument/2006/relationships/image" Target="../media/image2476.png"/><Relationship Id="rId21" Type="http://schemas.openxmlformats.org/officeDocument/2006/relationships/image" Target="../media/image2339.png"/><Relationship Id="rId63" Type="http://schemas.openxmlformats.org/officeDocument/2006/relationships/image" Target="../media/image2360.png"/><Relationship Id="rId159" Type="http://schemas.openxmlformats.org/officeDocument/2006/relationships/image" Target="../media/image2407.png"/><Relationship Id="rId324" Type="http://schemas.openxmlformats.org/officeDocument/2006/relationships/customXml" Target="../ink/ink2737.xml"/><Relationship Id="rId170" Type="http://schemas.openxmlformats.org/officeDocument/2006/relationships/customXml" Target="../ink/ink2660.xml"/><Relationship Id="rId226" Type="http://schemas.openxmlformats.org/officeDocument/2006/relationships/customXml" Target="../ink/ink2688.xml"/><Relationship Id="rId268" Type="http://schemas.openxmlformats.org/officeDocument/2006/relationships/customXml" Target="../ink/ink2709.xml"/><Relationship Id="rId32" Type="http://schemas.openxmlformats.org/officeDocument/2006/relationships/customXml" Target="../ink/ink2591.xml"/><Relationship Id="rId74" Type="http://schemas.openxmlformats.org/officeDocument/2006/relationships/customXml" Target="../ink/ink2612.xml"/><Relationship Id="rId128" Type="http://schemas.openxmlformats.org/officeDocument/2006/relationships/customXml" Target="../ink/ink2639.xml"/><Relationship Id="rId335" Type="http://schemas.openxmlformats.org/officeDocument/2006/relationships/image" Target="../media/image2494.png"/><Relationship Id="rId5" Type="http://schemas.openxmlformats.org/officeDocument/2006/relationships/image" Target="../media/image2331.png"/><Relationship Id="rId181" Type="http://schemas.openxmlformats.org/officeDocument/2006/relationships/image" Target="../media/image2418.png"/><Relationship Id="rId237" Type="http://schemas.openxmlformats.org/officeDocument/2006/relationships/image" Target="../media/image2446.png"/><Relationship Id="rId279" Type="http://schemas.openxmlformats.org/officeDocument/2006/relationships/image" Target="../media/image2466.png"/><Relationship Id="rId43" Type="http://schemas.openxmlformats.org/officeDocument/2006/relationships/image" Target="../media/image2350.png"/><Relationship Id="rId139" Type="http://schemas.openxmlformats.org/officeDocument/2006/relationships/image" Target="../media/image2398.png"/><Relationship Id="rId290" Type="http://schemas.openxmlformats.org/officeDocument/2006/relationships/customXml" Target="../ink/ink2720.xml"/><Relationship Id="rId304" Type="http://schemas.openxmlformats.org/officeDocument/2006/relationships/customXml" Target="../ink/ink2727.xml"/><Relationship Id="rId346" Type="http://schemas.openxmlformats.org/officeDocument/2006/relationships/customXml" Target="../ink/ink2748.xml"/><Relationship Id="rId85" Type="http://schemas.openxmlformats.org/officeDocument/2006/relationships/image" Target="../media/image2371.png"/><Relationship Id="rId150" Type="http://schemas.openxmlformats.org/officeDocument/2006/relationships/customXml" Target="../ink/ink2650.xml"/><Relationship Id="rId192" Type="http://schemas.openxmlformats.org/officeDocument/2006/relationships/customXml" Target="../ink/ink2671.xml"/><Relationship Id="rId206" Type="http://schemas.openxmlformats.org/officeDocument/2006/relationships/customXml" Target="../ink/ink2678.xml"/><Relationship Id="rId248" Type="http://schemas.openxmlformats.org/officeDocument/2006/relationships/customXml" Target="../ink/ink2699.xml"/><Relationship Id="rId12" Type="http://schemas.openxmlformats.org/officeDocument/2006/relationships/customXml" Target="../ink/ink2581.xml"/><Relationship Id="rId108" Type="http://schemas.openxmlformats.org/officeDocument/2006/relationships/customXml" Target="../ink/ink2629.xml"/><Relationship Id="rId315" Type="http://schemas.openxmlformats.org/officeDocument/2006/relationships/image" Target="../media/image2484.png"/><Relationship Id="rId357" Type="http://schemas.openxmlformats.org/officeDocument/2006/relationships/image" Target="../media/image2505.png"/><Relationship Id="rId54" Type="http://schemas.openxmlformats.org/officeDocument/2006/relationships/customXml" Target="../ink/ink2602.xml"/><Relationship Id="rId96" Type="http://schemas.openxmlformats.org/officeDocument/2006/relationships/customXml" Target="../ink/ink2623.xml"/><Relationship Id="rId161" Type="http://schemas.openxmlformats.org/officeDocument/2006/relationships/image" Target="../media/image2408.png"/><Relationship Id="rId217" Type="http://schemas.openxmlformats.org/officeDocument/2006/relationships/image" Target="../media/image2436.png"/><Relationship Id="rId259" Type="http://schemas.openxmlformats.org/officeDocument/2006/relationships/image" Target="../media/image2456.png"/><Relationship Id="rId23" Type="http://schemas.openxmlformats.org/officeDocument/2006/relationships/image" Target="../media/image2340.png"/><Relationship Id="rId119" Type="http://schemas.openxmlformats.org/officeDocument/2006/relationships/image" Target="../media/image2388.png"/><Relationship Id="rId270" Type="http://schemas.openxmlformats.org/officeDocument/2006/relationships/customXml" Target="../ink/ink2710.xml"/><Relationship Id="rId326" Type="http://schemas.openxmlformats.org/officeDocument/2006/relationships/customXml" Target="../ink/ink2738.xml"/><Relationship Id="rId65" Type="http://schemas.openxmlformats.org/officeDocument/2006/relationships/image" Target="../media/image2361.png"/><Relationship Id="rId130" Type="http://schemas.openxmlformats.org/officeDocument/2006/relationships/customXml" Target="../ink/ink2640.xml"/><Relationship Id="rId172" Type="http://schemas.openxmlformats.org/officeDocument/2006/relationships/customXml" Target="../ink/ink2661.xml"/><Relationship Id="rId228" Type="http://schemas.openxmlformats.org/officeDocument/2006/relationships/customXml" Target="../ink/ink2689.xml"/><Relationship Id="rId281" Type="http://schemas.openxmlformats.org/officeDocument/2006/relationships/image" Target="../media/image2467.png"/><Relationship Id="rId337" Type="http://schemas.openxmlformats.org/officeDocument/2006/relationships/image" Target="../media/image2495.png"/><Relationship Id="rId34" Type="http://schemas.openxmlformats.org/officeDocument/2006/relationships/customXml" Target="../ink/ink2592.xml"/><Relationship Id="rId76" Type="http://schemas.openxmlformats.org/officeDocument/2006/relationships/customXml" Target="../ink/ink2613.xml"/><Relationship Id="rId141" Type="http://schemas.openxmlformats.org/officeDocument/2006/relationships/image" Target="../media/image2399.png"/><Relationship Id="rId7" Type="http://schemas.openxmlformats.org/officeDocument/2006/relationships/image" Target="../media/image2332.png"/><Relationship Id="rId183" Type="http://schemas.openxmlformats.org/officeDocument/2006/relationships/image" Target="../media/image2419.png"/><Relationship Id="rId239" Type="http://schemas.openxmlformats.org/officeDocument/2006/relationships/image" Target="../media/image2447.png"/><Relationship Id="rId250" Type="http://schemas.openxmlformats.org/officeDocument/2006/relationships/customXml" Target="../ink/ink2700.xml"/><Relationship Id="rId292" Type="http://schemas.openxmlformats.org/officeDocument/2006/relationships/customXml" Target="../ink/ink2721.xml"/><Relationship Id="rId306" Type="http://schemas.openxmlformats.org/officeDocument/2006/relationships/customXml" Target="../ink/ink2728.xml"/><Relationship Id="rId45" Type="http://schemas.openxmlformats.org/officeDocument/2006/relationships/image" Target="../media/image2351.png"/><Relationship Id="rId87" Type="http://schemas.openxmlformats.org/officeDocument/2006/relationships/image" Target="../media/image2372.png"/><Relationship Id="rId110" Type="http://schemas.openxmlformats.org/officeDocument/2006/relationships/customXml" Target="../ink/ink2630.xml"/><Relationship Id="rId348" Type="http://schemas.openxmlformats.org/officeDocument/2006/relationships/customXml" Target="../ink/ink2749.xml"/><Relationship Id="rId152" Type="http://schemas.openxmlformats.org/officeDocument/2006/relationships/customXml" Target="../ink/ink2651.xml"/><Relationship Id="rId194" Type="http://schemas.openxmlformats.org/officeDocument/2006/relationships/customXml" Target="../ink/ink2672.xml"/><Relationship Id="rId208" Type="http://schemas.openxmlformats.org/officeDocument/2006/relationships/customXml" Target="../ink/ink2679.xml"/><Relationship Id="rId261" Type="http://schemas.openxmlformats.org/officeDocument/2006/relationships/image" Target="../media/image2457.png"/><Relationship Id="rId14" Type="http://schemas.openxmlformats.org/officeDocument/2006/relationships/customXml" Target="../ink/ink2582.xml"/><Relationship Id="rId56" Type="http://schemas.openxmlformats.org/officeDocument/2006/relationships/customXml" Target="../ink/ink2603.xml"/><Relationship Id="rId317" Type="http://schemas.openxmlformats.org/officeDocument/2006/relationships/image" Target="../media/image2485.png"/><Relationship Id="rId98" Type="http://schemas.openxmlformats.org/officeDocument/2006/relationships/customXml" Target="../ink/ink2624.xml"/><Relationship Id="rId121" Type="http://schemas.openxmlformats.org/officeDocument/2006/relationships/image" Target="../media/image2389.png"/><Relationship Id="rId163" Type="http://schemas.openxmlformats.org/officeDocument/2006/relationships/image" Target="../media/image2409.png"/><Relationship Id="rId219" Type="http://schemas.openxmlformats.org/officeDocument/2006/relationships/image" Target="../media/image2437.png"/><Relationship Id="rId230" Type="http://schemas.openxmlformats.org/officeDocument/2006/relationships/customXml" Target="../ink/ink2690.xml"/><Relationship Id="rId25" Type="http://schemas.openxmlformats.org/officeDocument/2006/relationships/image" Target="../media/image2341.png"/><Relationship Id="rId46" Type="http://schemas.openxmlformats.org/officeDocument/2006/relationships/customXml" Target="../ink/ink2598.xml"/><Relationship Id="rId67" Type="http://schemas.openxmlformats.org/officeDocument/2006/relationships/image" Target="../media/image2362.png"/><Relationship Id="rId272" Type="http://schemas.openxmlformats.org/officeDocument/2006/relationships/customXml" Target="../ink/ink2711.xml"/><Relationship Id="rId293" Type="http://schemas.openxmlformats.org/officeDocument/2006/relationships/image" Target="../media/image2473.png"/><Relationship Id="rId307" Type="http://schemas.openxmlformats.org/officeDocument/2006/relationships/image" Target="../media/image2480.png"/><Relationship Id="rId328" Type="http://schemas.openxmlformats.org/officeDocument/2006/relationships/customXml" Target="../ink/ink2739.xml"/><Relationship Id="rId349" Type="http://schemas.openxmlformats.org/officeDocument/2006/relationships/image" Target="../media/image2501.png"/><Relationship Id="rId88" Type="http://schemas.openxmlformats.org/officeDocument/2006/relationships/customXml" Target="../ink/ink2619.xml"/><Relationship Id="rId111" Type="http://schemas.openxmlformats.org/officeDocument/2006/relationships/image" Target="../media/image2384.png"/><Relationship Id="rId132" Type="http://schemas.openxmlformats.org/officeDocument/2006/relationships/customXml" Target="../ink/ink2641.xml"/><Relationship Id="rId153" Type="http://schemas.openxmlformats.org/officeDocument/2006/relationships/image" Target="../media/image2405.png"/><Relationship Id="rId174" Type="http://schemas.openxmlformats.org/officeDocument/2006/relationships/customXml" Target="../ink/ink2662.xml"/><Relationship Id="rId195" Type="http://schemas.openxmlformats.org/officeDocument/2006/relationships/image" Target="../media/image2425.png"/><Relationship Id="rId209" Type="http://schemas.openxmlformats.org/officeDocument/2006/relationships/image" Target="../media/image2432.png"/><Relationship Id="rId220" Type="http://schemas.openxmlformats.org/officeDocument/2006/relationships/customXml" Target="../ink/ink2685.xml"/><Relationship Id="rId241" Type="http://schemas.openxmlformats.org/officeDocument/2006/relationships/image" Target="../media/image2448.png"/><Relationship Id="rId15" Type="http://schemas.openxmlformats.org/officeDocument/2006/relationships/image" Target="../media/image2336.png"/><Relationship Id="rId36" Type="http://schemas.openxmlformats.org/officeDocument/2006/relationships/customXml" Target="../ink/ink2593.xml"/><Relationship Id="rId57" Type="http://schemas.openxmlformats.org/officeDocument/2006/relationships/image" Target="../media/image2357.png"/><Relationship Id="rId262" Type="http://schemas.openxmlformats.org/officeDocument/2006/relationships/customXml" Target="../ink/ink2706.xml"/><Relationship Id="rId283" Type="http://schemas.openxmlformats.org/officeDocument/2006/relationships/image" Target="../media/image2468.png"/><Relationship Id="rId318" Type="http://schemas.openxmlformats.org/officeDocument/2006/relationships/customXml" Target="../ink/ink2734.xml"/><Relationship Id="rId339" Type="http://schemas.openxmlformats.org/officeDocument/2006/relationships/image" Target="../media/image2496.png"/><Relationship Id="rId78" Type="http://schemas.openxmlformats.org/officeDocument/2006/relationships/customXml" Target="../ink/ink2614.xml"/><Relationship Id="rId99" Type="http://schemas.openxmlformats.org/officeDocument/2006/relationships/image" Target="../media/image2378.png"/><Relationship Id="rId101" Type="http://schemas.openxmlformats.org/officeDocument/2006/relationships/image" Target="../media/image2379.png"/><Relationship Id="rId122" Type="http://schemas.openxmlformats.org/officeDocument/2006/relationships/customXml" Target="../ink/ink2636.xml"/><Relationship Id="rId143" Type="http://schemas.openxmlformats.org/officeDocument/2006/relationships/image" Target="../media/image2400.png"/><Relationship Id="rId164" Type="http://schemas.openxmlformats.org/officeDocument/2006/relationships/customXml" Target="../ink/ink2657.xml"/><Relationship Id="rId185" Type="http://schemas.openxmlformats.org/officeDocument/2006/relationships/image" Target="../media/image2420.png"/><Relationship Id="rId350" Type="http://schemas.openxmlformats.org/officeDocument/2006/relationships/customXml" Target="../ink/ink2750.xml"/><Relationship Id="rId9" Type="http://schemas.openxmlformats.org/officeDocument/2006/relationships/image" Target="../media/image2333.png"/><Relationship Id="rId210" Type="http://schemas.openxmlformats.org/officeDocument/2006/relationships/customXml" Target="../ink/ink2680.xml"/><Relationship Id="rId26" Type="http://schemas.openxmlformats.org/officeDocument/2006/relationships/customXml" Target="../ink/ink2588.xml"/><Relationship Id="rId231" Type="http://schemas.openxmlformats.org/officeDocument/2006/relationships/image" Target="../media/image2443.png"/><Relationship Id="rId252" Type="http://schemas.openxmlformats.org/officeDocument/2006/relationships/customXml" Target="../ink/ink2701.xml"/><Relationship Id="rId273" Type="http://schemas.openxmlformats.org/officeDocument/2006/relationships/image" Target="../media/image2463.png"/><Relationship Id="rId294" Type="http://schemas.openxmlformats.org/officeDocument/2006/relationships/customXml" Target="../ink/ink2722.xml"/><Relationship Id="rId308" Type="http://schemas.openxmlformats.org/officeDocument/2006/relationships/customXml" Target="../ink/ink2729.xml"/><Relationship Id="rId329" Type="http://schemas.openxmlformats.org/officeDocument/2006/relationships/image" Target="../media/image2491.png"/><Relationship Id="rId47" Type="http://schemas.openxmlformats.org/officeDocument/2006/relationships/image" Target="../media/image2352.png"/><Relationship Id="rId68" Type="http://schemas.openxmlformats.org/officeDocument/2006/relationships/customXml" Target="../ink/ink2609.xml"/><Relationship Id="rId89" Type="http://schemas.openxmlformats.org/officeDocument/2006/relationships/image" Target="../media/image2373.png"/><Relationship Id="rId112" Type="http://schemas.openxmlformats.org/officeDocument/2006/relationships/customXml" Target="../ink/ink2631.xml"/><Relationship Id="rId133" Type="http://schemas.openxmlformats.org/officeDocument/2006/relationships/image" Target="../media/image2395.png"/><Relationship Id="rId154" Type="http://schemas.openxmlformats.org/officeDocument/2006/relationships/customXml" Target="../ink/ink2652.xml"/><Relationship Id="rId175" Type="http://schemas.openxmlformats.org/officeDocument/2006/relationships/image" Target="../media/image2415.png"/><Relationship Id="rId340" Type="http://schemas.openxmlformats.org/officeDocument/2006/relationships/customXml" Target="../ink/ink2745.xml"/><Relationship Id="rId196" Type="http://schemas.openxmlformats.org/officeDocument/2006/relationships/customXml" Target="../ink/ink2673.xml"/><Relationship Id="rId200" Type="http://schemas.openxmlformats.org/officeDocument/2006/relationships/customXml" Target="../ink/ink2675.xml"/><Relationship Id="rId16" Type="http://schemas.openxmlformats.org/officeDocument/2006/relationships/customXml" Target="../ink/ink2583.xml"/><Relationship Id="rId221" Type="http://schemas.openxmlformats.org/officeDocument/2006/relationships/image" Target="../media/image2438.png"/><Relationship Id="rId242" Type="http://schemas.openxmlformats.org/officeDocument/2006/relationships/customXml" Target="../ink/ink2696.xml"/><Relationship Id="rId263" Type="http://schemas.openxmlformats.org/officeDocument/2006/relationships/image" Target="../media/image2458.png"/><Relationship Id="rId284" Type="http://schemas.openxmlformats.org/officeDocument/2006/relationships/customXml" Target="../ink/ink2717.xml"/><Relationship Id="rId319" Type="http://schemas.openxmlformats.org/officeDocument/2006/relationships/image" Target="../media/image2486.png"/><Relationship Id="rId37" Type="http://schemas.openxmlformats.org/officeDocument/2006/relationships/image" Target="../media/image2347.png"/><Relationship Id="rId58" Type="http://schemas.openxmlformats.org/officeDocument/2006/relationships/customXml" Target="../ink/ink2604.xml"/><Relationship Id="rId79" Type="http://schemas.openxmlformats.org/officeDocument/2006/relationships/image" Target="../media/image2368.png"/><Relationship Id="rId102" Type="http://schemas.openxmlformats.org/officeDocument/2006/relationships/customXml" Target="../ink/ink2626.xml"/><Relationship Id="rId123" Type="http://schemas.openxmlformats.org/officeDocument/2006/relationships/image" Target="../media/image2390.png"/><Relationship Id="rId144" Type="http://schemas.openxmlformats.org/officeDocument/2006/relationships/customXml" Target="../ink/ink2647.xml"/><Relationship Id="rId330" Type="http://schemas.openxmlformats.org/officeDocument/2006/relationships/customXml" Target="../ink/ink2740.xml"/><Relationship Id="rId90" Type="http://schemas.openxmlformats.org/officeDocument/2006/relationships/customXml" Target="../ink/ink2620.xml"/><Relationship Id="rId165" Type="http://schemas.openxmlformats.org/officeDocument/2006/relationships/image" Target="../media/image2410.png"/><Relationship Id="rId186" Type="http://schemas.openxmlformats.org/officeDocument/2006/relationships/customXml" Target="../ink/ink2668.xml"/><Relationship Id="rId351" Type="http://schemas.openxmlformats.org/officeDocument/2006/relationships/image" Target="../media/image2502.png"/><Relationship Id="rId211" Type="http://schemas.openxmlformats.org/officeDocument/2006/relationships/image" Target="../media/image2433.png"/><Relationship Id="rId232" Type="http://schemas.openxmlformats.org/officeDocument/2006/relationships/customXml" Target="../ink/ink2691.xml"/><Relationship Id="rId253" Type="http://schemas.openxmlformats.org/officeDocument/2006/relationships/image" Target="../media/image2454.png"/><Relationship Id="rId274" Type="http://schemas.openxmlformats.org/officeDocument/2006/relationships/customXml" Target="../ink/ink2712.xml"/><Relationship Id="rId295" Type="http://schemas.openxmlformats.org/officeDocument/2006/relationships/image" Target="../media/image2474.png"/><Relationship Id="rId309" Type="http://schemas.openxmlformats.org/officeDocument/2006/relationships/image" Target="../media/image2481.png"/><Relationship Id="rId27" Type="http://schemas.openxmlformats.org/officeDocument/2006/relationships/image" Target="../media/image2342.png"/><Relationship Id="rId48" Type="http://schemas.openxmlformats.org/officeDocument/2006/relationships/customXml" Target="../ink/ink2599.xml"/><Relationship Id="rId69" Type="http://schemas.openxmlformats.org/officeDocument/2006/relationships/image" Target="../media/image2363.png"/><Relationship Id="rId113" Type="http://schemas.openxmlformats.org/officeDocument/2006/relationships/image" Target="../media/image2385.png"/><Relationship Id="rId134" Type="http://schemas.openxmlformats.org/officeDocument/2006/relationships/customXml" Target="../ink/ink2642.xml"/><Relationship Id="rId320" Type="http://schemas.openxmlformats.org/officeDocument/2006/relationships/customXml" Target="../ink/ink2735.xml"/><Relationship Id="rId80" Type="http://schemas.openxmlformats.org/officeDocument/2006/relationships/customXml" Target="../ink/ink2615.xml"/><Relationship Id="rId155" Type="http://schemas.openxmlformats.org/officeDocument/2006/relationships/image" Target="../media/image2022.png"/><Relationship Id="rId176" Type="http://schemas.openxmlformats.org/officeDocument/2006/relationships/customXml" Target="../ink/ink2663.xml"/><Relationship Id="rId197" Type="http://schemas.openxmlformats.org/officeDocument/2006/relationships/image" Target="../media/image2426.png"/><Relationship Id="rId341" Type="http://schemas.openxmlformats.org/officeDocument/2006/relationships/image" Target="../media/image2497.png"/><Relationship Id="rId201" Type="http://schemas.openxmlformats.org/officeDocument/2006/relationships/image" Target="../media/image2428.png"/><Relationship Id="rId222" Type="http://schemas.openxmlformats.org/officeDocument/2006/relationships/customXml" Target="../ink/ink2686.xml"/><Relationship Id="rId243" Type="http://schemas.openxmlformats.org/officeDocument/2006/relationships/image" Target="../media/image2449.png"/><Relationship Id="rId264" Type="http://schemas.openxmlformats.org/officeDocument/2006/relationships/customXml" Target="../ink/ink2707.xml"/><Relationship Id="rId285" Type="http://schemas.openxmlformats.org/officeDocument/2006/relationships/image" Target="../media/image2469.png"/><Relationship Id="rId17" Type="http://schemas.openxmlformats.org/officeDocument/2006/relationships/image" Target="../media/image2337.png"/><Relationship Id="rId38" Type="http://schemas.openxmlformats.org/officeDocument/2006/relationships/customXml" Target="../ink/ink2594.xml"/><Relationship Id="rId59" Type="http://schemas.openxmlformats.org/officeDocument/2006/relationships/image" Target="../media/image2358.png"/><Relationship Id="rId103" Type="http://schemas.openxmlformats.org/officeDocument/2006/relationships/image" Target="../media/image2380.png"/><Relationship Id="rId124" Type="http://schemas.openxmlformats.org/officeDocument/2006/relationships/customXml" Target="../ink/ink2637.xml"/><Relationship Id="rId310" Type="http://schemas.openxmlformats.org/officeDocument/2006/relationships/customXml" Target="../ink/ink2730.xml"/><Relationship Id="rId70" Type="http://schemas.openxmlformats.org/officeDocument/2006/relationships/customXml" Target="../ink/ink2610.xml"/><Relationship Id="rId91" Type="http://schemas.openxmlformats.org/officeDocument/2006/relationships/image" Target="../media/image2374.png"/><Relationship Id="rId145" Type="http://schemas.openxmlformats.org/officeDocument/2006/relationships/image" Target="../media/image2401.png"/><Relationship Id="rId166" Type="http://schemas.openxmlformats.org/officeDocument/2006/relationships/customXml" Target="../ink/ink2658.xml"/><Relationship Id="rId187" Type="http://schemas.openxmlformats.org/officeDocument/2006/relationships/image" Target="../media/image2421.png"/><Relationship Id="rId331" Type="http://schemas.openxmlformats.org/officeDocument/2006/relationships/image" Target="../media/image2492.png"/><Relationship Id="rId352" Type="http://schemas.openxmlformats.org/officeDocument/2006/relationships/customXml" Target="../ink/ink2751.xml"/><Relationship Id="rId1" Type="http://schemas.openxmlformats.org/officeDocument/2006/relationships/slideLayout" Target="../slideLayouts/slideLayout2.xml"/><Relationship Id="rId212" Type="http://schemas.openxmlformats.org/officeDocument/2006/relationships/customXml" Target="../ink/ink2681.xml"/><Relationship Id="rId233" Type="http://schemas.openxmlformats.org/officeDocument/2006/relationships/image" Target="../media/image2444.png"/><Relationship Id="rId254" Type="http://schemas.openxmlformats.org/officeDocument/2006/relationships/customXml" Target="../ink/ink2702.xml"/><Relationship Id="rId28" Type="http://schemas.openxmlformats.org/officeDocument/2006/relationships/customXml" Target="../ink/ink2589.xml"/><Relationship Id="rId49" Type="http://schemas.openxmlformats.org/officeDocument/2006/relationships/image" Target="../media/image2353.png"/><Relationship Id="rId114" Type="http://schemas.openxmlformats.org/officeDocument/2006/relationships/customXml" Target="../ink/ink2632.xml"/><Relationship Id="rId275" Type="http://schemas.openxmlformats.org/officeDocument/2006/relationships/image" Target="../media/image2464.png"/><Relationship Id="rId296" Type="http://schemas.openxmlformats.org/officeDocument/2006/relationships/customXml" Target="../ink/ink2723.xml"/><Relationship Id="rId300" Type="http://schemas.openxmlformats.org/officeDocument/2006/relationships/customXml" Target="../ink/ink2725.xml"/><Relationship Id="rId60" Type="http://schemas.openxmlformats.org/officeDocument/2006/relationships/customXml" Target="../ink/ink2605.xml"/><Relationship Id="rId81" Type="http://schemas.openxmlformats.org/officeDocument/2006/relationships/image" Target="../media/image2369.png"/><Relationship Id="rId135" Type="http://schemas.openxmlformats.org/officeDocument/2006/relationships/image" Target="../media/image2396.png"/><Relationship Id="rId156" Type="http://schemas.openxmlformats.org/officeDocument/2006/relationships/customXml" Target="../ink/ink2653.xml"/><Relationship Id="rId177" Type="http://schemas.openxmlformats.org/officeDocument/2006/relationships/image" Target="../media/image2416.png"/><Relationship Id="rId198" Type="http://schemas.openxmlformats.org/officeDocument/2006/relationships/customXml" Target="../ink/ink2674.xml"/><Relationship Id="rId321" Type="http://schemas.openxmlformats.org/officeDocument/2006/relationships/image" Target="../media/image2487.png"/><Relationship Id="rId342" Type="http://schemas.openxmlformats.org/officeDocument/2006/relationships/customXml" Target="../ink/ink2746.xml"/><Relationship Id="rId202" Type="http://schemas.openxmlformats.org/officeDocument/2006/relationships/customXml" Target="../ink/ink2676.xml"/><Relationship Id="rId223" Type="http://schemas.openxmlformats.org/officeDocument/2006/relationships/image" Target="../media/image2439.png"/><Relationship Id="rId244" Type="http://schemas.openxmlformats.org/officeDocument/2006/relationships/customXml" Target="../ink/ink2697.xml"/><Relationship Id="rId18" Type="http://schemas.openxmlformats.org/officeDocument/2006/relationships/customXml" Target="../ink/ink2584.xml"/><Relationship Id="rId39" Type="http://schemas.openxmlformats.org/officeDocument/2006/relationships/image" Target="../media/image2348.png"/><Relationship Id="rId265" Type="http://schemas.openxmlformats.org/officeDocument/2006/relationships/image" Target="../media/image2459.png"/><Relationship Id="rId286" Type="http://schemas.openxmlformats.org/officeDocument/2006/relationships/customXml" Target="../ink/ink2718.xml"/><Relationship Id="rId50" Type="http://schemas.openxmlformats.org/officeDocument/2006/relationships/customXml" Target="../ink/ink2600.xml"/><Relationship Id="rId104" Type="http://schemas.openxmlformats.org/officeDocument/2006/relationships/customXml" Target="../ink/ink2627.xml"/><Relationship Id="rId125" Type="http://schemas.openxmlformats.org/officeDocument/2006/relationships/image" Target="../media/image2391.png"/><Relationship Id="rId146" Type="http://schemas.openxmlformats.org/officeDocument/2006/relationships/customXml" Target="../ink/ink2648.xml"/><Relationship Id="rId167" Type="http://schemas.openxmlformats.org/officeDocument/2006/relationships/image" Target="../media/image2411.png"/><Relationship Id="rId188" Type="http://schemas.openxmlformats.org/officeDocument/2006/relationships/customXml" Target="../ink/ink2669.xml"/><Relationship Id="rId311" Type="http://schemas.openxmlformats.org/officeDocument/2006/relationships/image" Target="../media/image2482.png"/><Relationship Id="rId332" Type="http://schemas.openxmlformats.org/officeDocument/2006/relationships/customXml" Target="../ink/ink2741.xml"/><Relationship Id="rId353" Type="http://schemas.openxmlformats.org/officeDocument/2006/relationships/image" Target="../media/image2503.png"/><Relationship Id="rId71" Type="http://schemas.openxmlformats.org/officeDocument/2006/relationships/image" Target="../media/image2364.png"/><Relationship Id="rId92" Type="http://schemas.openxmlformats.org/officeDocument/2006/relationships/customXml" Target="../ink/ink2621.xml"/><Relationship Id="rId213" Type="http://schemas.openxmlformats.org/officeDocument/2006/relationships/image" Target="../media/image2434.png"/><Relationship Id="rId234" Type="http://schemas.openxmlformats.org/officeDocument/2006/relationships/customXml" Target="../ink/ink2692.xml"/><Relationship Id="rId2" Type="http://schemas.openxmlformats.org/officeDocument/2006/relationships/customXml" Target="../ink/ink2576.xml"/><Relationship Id="rId29" Type="http://schemas.openxmlformats.org/officeDocument/2006/relationships/image" Target="../media/image2343.png"/><Relationship Id="rId255" Type="http://schemas.openxmlformats.org/officeDocument/2006/relationships/image" Target="../media/image2246.png"/><Relationship Id="rId276" Type="http://schemas.openxmlformats.org/officeDocument/2006/relationships/customXml" Target="../ink/ink2713.xml"/><Relationship Id="rId297" Type="http://schemas.openxmlformats.org/officeDocument/2006/relationships/image" Target="../media/image2475.png"/><Relationship Id="rId40" Type="http://schemas.openxmlformats.org/officeDocument/2006/relationships/customXml" Target="../ink/ink2595.xml"/><Relationship Id="rId115" Type="http://schemas.openxmlformats.org/officeDocument/2006/relationships/image" Target="../media/image2386.png"/><Relationship Id="rId136" Type="http://schemas.openxmlformats.org/officeDocument/2006/relationships/customXml" Target="../ink/ink2643.xml"/><Relationship Id="rId157" Type="http://schemas.openxmlformats.org/officeDocument/2006/relationships/image" Target="../media/image2406.png"/><Relationship Id="rId178" Type="http://schemas.openxmlformats.org/officeDocument/2006/relationships/customXml" Target="../ink/ink2664.xml"/><Relationship Id="rId301" Type="http://schemas.openxmlformats.org/officeDocument/2006/relationships/image" Target="../media/image2477.png"/><Relationship Id="rId322" Type="http://schemas.openxmlformats.org/officeDocument/2006/relationships/customXml" Target="../ink/ink2736.xml"/><Relationship Id="rId343" Type="http://schemas.openxmlformats.org/officeDocument/2006/relationships/image" Target="../media/image2498.png"/><Relationship Id="rId61" Type="http://schemas.openxmlformats.org/officeDocument/2006/relationships/image" Target="../media/image2359.png"/><Relationship Id="rId82" Type="http://schemas.openxmlformats.org/officeDocument/2006/relationships/customXml" Target="../ink/ink2616.xml"/><Relationship Id="rId199" Type="http://schemas.openxmlformats.org/officeDocument/2006/relationships/image" Target="../media/image2427.png"/><Relationship Id="rId203" Type="http://schemas.openxmlformats.org/officeDocument/2006/relationships/image" Target="../media/image2429.png"/><Relationship Id="rId19" Type="http://schemas.openxmlformats.org/officeDocument/2006/relationships/image" Target="../media/image2338.png"/><Relationship Id="rId224" Type="http://schemas.openxmlformats.org/officeDocument/2006/relationships/customXml" Target="../ink/ink2687.xml"/><Relationship Id="rId245" Type="http://schemas.openxmlformats.org/officeDocument/2006/relationships/image" Target="../media/image2450.png"/><Relationship Id="rId266" Type="http://schemas.openxmlformats.org/officeDocument/2006/relationships/customXml" Target="../ink/ink2708.xml"/><Relationship Id="rId287" Type="http://schemas.openxmlformats.org/officeDocument/2006/relationships/image" Target="../media/image2470.png"/><Relationship Id="rId30" Type="http://schemas.openxmlformats.org/officeDocument/2006/relationships/customXml" Target="../ink/ink2590.xml"/><Relationship Id="rId105" Type="http://schemas.openxmlformats.org/officeDocument/2006/relationships/image" Target="../media/image2381.png"/><Relationship Id="rId126" Type="http://schemas.openxmlformats.org/officeDocument/2006/relationships/customXml" Target="../ink/ink2638.xml"/><Relationship Id="rId147" Type="http://schemas.openxmlformats.org/officeDocument/2006/relationships/image" Target="../media/image2402.png"/><Relationship Id="rId168" Type="http://schemas.openxmlformats.org/officeDocument/2006/relationships/customXml" Target="../ink/ink2659.xml"/><Relationship Id="rId312" Type="http://schemas.openxmlformats.org/officeDocument/2006/relationships/customXml" Target="../ink/ink2731.xml"/><Relationship Id="rId333" Type="http://schemas.openxmlformats.org/officeDocument/2006/relationships/image" Target="../media/image2493.png"/><Relationship Id="rId354" Type="http://schemas.openxmlformats.org/officeDocument/2006/relationships/customXml" Target="../ink/ink2752.xml"/><Relationship Id="rId51" Type="http://schemas.openxmlformats.org/officeDocument/2006/relationships/image" Target="../media/image2354.png"/><Relationship Id="rId72" Type="http://schemas.openxmlformats.org/officeDocument/2006/relationships/customXml" Target="../ink/ink2611.xml"/><Relationship Id="rId93" Type="http://schemas.openxmlformats.org/officeDocument/2006/relationships/image" Target="../media/image2375.png"/><Relationship Id="rId189" Type="http://schemas.openxmlformats.org/officeDocument/2006/relationships/image" Target="../media/image2422.png"/><Relationship Id="rId3" Type="http://schemas.openxmlformats.org/officeDocument/2006/relationships/image" Target="../media/image2330.png"/><Relationship Id="rId214" Type="http://schemas.openxmlformats.org/officeDocument/2006/relationships/customXml" Target="../ink/ink2682.xml"/><Relationship Id="rId235" Type="http://schemas.openxmlformats.org/officeDocument/2006/relationships/image" Target="../media/image2445.png"/><Relationship Id="rId256" Type="http://schemas.openxmlformats.org/officeDocument/2006/relationships/customXml" Target="../ink/ink2703.xml"/><Relationship Id="rId277" Type="http://schemas.openxmlformats.org/officeDocument/2006/relationships/image" Target="../media/image2465.png"/><Relationship Id="rId298" Type="http://schemas.openxmlformats.org/officeDocument/2006/relationships/customXml" Target="../ink/ink2724.xml"/><Relationship Id="rId116" Type="http://schemas.openxmlformats.org/officeDocument/2006/relationships/customXml" Target="../ink/ink2633.xml"/><Relationship Id="rId137" Type="http://schemas.openxmlformats.org/officeDocument/2006/relationships/image" Target="../media/image2397.png"/><Relationship Id="rId158" Type="http://schemas.openxmlformats.org/officeDocument/2006/relationships/customXml" Target="../ink/ink2654.xml"/><Relationship Id="rId302" Type="http://schemas.openxmlformats.org/officeDocument/2006/relationships/customXml" Target="../ink/ink2726.xml"/><Relationship Id="rId323" Type="http://schemas.openxmlformats.org/officeDocument/2006/relationships/image" Target="../media/image2488.png"/><Relationship Id="rId344" Type="http://schemas.openxmlformats.org/officeDocument/2006/relationships/customXml" Target="../ink/ink2747.xml"/><Relationship Id="rId20" Type="http://schemas.openxmlformats.org/officeDocument/2006/relationships/customXml" Target="../ink/ink2585.xml"/><Relationship Id="rId41" Type="http://schemas.openxmlformats.org/officeDocument/2006/relationships/image" Target="../media/image2349.png"/><Relationship Id="rId62" Type="http://schemas.openxmlformats.org/officeDocument/2006/relationships/customXml" Target="../ink/ink2606.xml"/><Relationship Id="rId83" Type="http://schemas.openxmlformats.org/officeDocument/2006/relationships/image" Target="../media/image2370.png"/><Relationship Id="rId179" Type="http://schemas.openxmlformats.org/officeDocument/2006/relationships/image" Target="../media/image2417.png"/><Relationship Id="rId190" Type="http://schemas.openxmlformats.org/officeDocument/2006/relationships/customXml" Target="../ink/ink2670.xml"/><Relationship Id="rId204" Type="http://schemas.openxmlformats.org/officeDocument/2006/relationships/customXml" Target="../ink/ink2677.xml"/><Relationship Id="rId225" Type="http://schemas.openxmlformats.org/officeDocument/2006/relationships/image" Target="../media/image2440.png"/><Relationship Id="rId246" Type="http://schemas.openxmlformats.org/officeDocument/2006/relationships/customXml" Target="../ink/ink2698.xml"/><Relationship Id="rId267" Type="http://schemas.openxmlformats.org/officeDocument/2006/relationships/image" Target="../media/image2460.png"/><Relationship Id="rId288" Type="http://schemas.openxmlformats.org/officeDocument/2006/relationships/customXml" Target="../ink/ink2719.xml"/><Relationship Id="rId106" Type="http://schemas.openxmlformats.org/officeDocument/2006/relationships/customXml" Target="../ink/ink2628.xml"/><Relationship Id="rId127" Type="http://schemas.openxmlformats.org/officeDocument/2006/relationships/image" Target="../media/image2392.png"/><Relationship Id="rId313" Type="http://schemas.openxmlformats.org/officeDocument/2006/relationships/image" Target="../media/image2483.png"/><Relationship Id="rId10" Type="http://schemas.openxmlformats.org/officeDocument/2006/relationships/customXml" Target="../ink/ink2580.xml"/><Relationship Id="rId31" Type="http://schemas.openxmlformats.org/officeDocument/2006/relationships/image" Target="../media/image2344.png"/><Relationship Id="rId52" Type="http://schemas.openxmlformats.org/officeDocument/2006/relationships/customXml" Target="../ink/ink2601.xml"/><Relationship Id="rId73" Type="http://schemas.openxmlformats.org/officeDocument/2006/relationships/image" Target="../media/image2365.png"/><Relationship Id="rId94" Type="http://schemas.openxmlformats.org/officeDocument/2006/relationships/customXml" Target="../ink/ink2622.xml"/><Relationship Id="rId148" Type="http://schemas.openxmlformats.org/officeDocument/2006/relationships/customXml" Target="../ink/ink2649.xml"/><Relationship Id="rId169" Type="http://schemas.openxmlformats.org/officeDocument/2006/relationships/image" Target="../media/image2412.png"/><Relationship Id="rId334" Type="http://schemas.openxmlformats.org/officeDocument/2006/relationships/customXml" Target="../ink/ink2742.xml"/><Relationship Id="rId355" Type="http://schemas.openxmlformats.org/officeDocument/2006/relationships/image" Target="../media/image2504.png"/><Relationship Id="rId4" Type="http://schemas.openxmlformats.org/officeDocument/2006/relationships/customXml" Target="../ink/ink2577.xml"/><Relationship Id="rId180" Type="http://schemas.openxmlformats.org/officeDocument/2006/relationships/customXml" Target="../ink/ink2665.xml"/><Relationship Id="rId215" Type="http://schemas.openxmlformats.org/officeDocument/2006/relationships/image" Target="../media/image2435.png"/><Relationship Id="rId236" Type="http://schemas.openxmlformats.org/officeDocument/2006/relationships/customXml" Target="../ink/ink2693.xml"/><Relationship Id="rId257" Type="http://schemas.openxmlformats.org/officeDocument/2006/relationships/image" Target="../media/image2455.png"/><Relationship Id="rId278" Type="http://schemas.openxmlformats.org/officeDocument/2006/relationships/customXml" Target="../ink/ink2714.xml"/><Relationship Id="rId303" Type="http://schemas.openxmlformats.org/officeDocument/2006/relationships/image" Target="../media/image2478.png"/><Relationship Id="rId42" Type="http://schemas.openxmlformats.org/officeDocument/2006/relationships/customXml" Target="../ink/ink2596.xml"/><Relationship Id="rId84" Type="http://schemas.openxmlformats.org/officeDocument/2006/relationships/customXml" Target="../ink/ink2617.xml"/><Relationship Id="rId138" Type="http://schemas.openxmlformats.org/officeDocument/2006/relationships/customXml" Target="../ink/ink2644.xml"/><Relationship Id="rId345" Type="http://schemas.openxmlformats.org/officeDocument/2006/relationships/image" Target="../media/image2499.png"/><Relationship Id="rId191" Type="http://schemas.openxmlformats.org/officeDocument/2006/relationships/image" Target="../media/image2423.png"/><Relationship Id="rId205" Type="http://schemas.openxmlformats.org/officeDocument/2006/relationships/image" Target="../media/image2430.png"/><Relationship Id="rId247" Type="http://schemas.openxmlformats.org/officeDocument/2006/relationships/image" Target="../media/image2451.png"/><Relationship Id="rId107" Type="http://schemas.openxmlformats.org/officeDocument/2006/relationships/image" Target="../media/image2382.png"/><Relationship Id="rId289" Type="http://schemas.openxmlformats.org/officeDocument/2006/relationships/image" Target="../media/image2471.png"/><Relationship Id="rId11" Type="http://schemas.openxmlformats.org/officeDocument/2006/relationships/image" Target="../media/image2334.png"/><Relationship Id="rId53" Type="http://schemas.openxmlformats.org/officeDocument/2006/relationships/image" Target="../media/image2355.png"/><Relationship Id="rId149" Type="http://schemas.openxmlformats.org/officeDocument/2006/relationships/image" Target="../media/image2403.png"/><Relationship Id="rId314" Type="http://schemas.openxmlformats.org/officeDocument/2006/relationships/customXml" Target="../ink/ink2732.xml"/><Relationship Id="rId356" Type="http://schemas.openxmlformats.org/officeDocument/2006/relationships/customXml" Target="../ink/ink2753.xml"/><Relationship Id="rId95" Type="http://schemas.openxmlformats.org/officeDocument/2006/relationships/image" Target="../media/image2376.png"/><Relationship Id="rId160" Type="http://schemas.openxmlformats.org/officeDocument/2006/relationships/customXml" Target="../ink/ink2655.xml"/><Relationship Id="rId216" Type="http://schemas.openxmlformats.org/officeDocument/2006/relationships/customXml" Target="../ink/ink2683.xml"/><Relationship Id="rId258" Type="http://schemas.openxmlformats.org/officeDocument/2006/relationships/customXml" Target="../ink/ink2704.xml"/><Relationship Id="rId22" Type="http://schemas.openxmlformats.org/officeDocument/2006/relationships/customXml" Target="../ink/ink2586.xml"/><Relationship Id="rId64" Type="http://schemas.openxmlformats.org/officeDocument/2006/relationships/customXml" Target="../ink/ink2607.xml"/><Relationship Id="rId118" Type="http://schemas.openxmlformats.org/officeDocument/2006/relationships/customXml" Target="../ink/ink2634.xml"/><Relationship Id="rId325" Type="http://schemas.openxmlformats.org/officeDocument/2006/relationships/image" Target="../media/image2489.png"/><Relationship Id="rId171" Type="http://schemas.openxmlformats.org/officeDocument/2006/relationships/image" Target="../media/image2413.png"/><Relationship Id="rId227" Type="http://schemas.openxmlformats.org/officeDocument/2006/relationships/image" Target="../media/image2441.png"/><Relationship Id="rId269" Type="http://schemas.openxmlformats.org/officeDocument/2006/relationships/image" Target="../media/image2461.png"/><Relationship Id="rId33" Type="http://schemas.openxmlformats.org/officeDocument/2006/relationships/image" Target="../media/image2345.png"/><Relationship Id="rId129" Type="http://schemas.openxmlformats.org/officeDocument/2006/relationships/image" Target="../media/image2393.png"/><Relationship Id="rId280" Type="http://schemas.openxmlformats.org/officeDocument/2006/relationships/customXml" Target="../ink/ink2715.xml"/><Relationship Id="rId336" Type="http://schemas.openxmlformats.org/officeDocument/2006/relationships/customXml" Target="../ink/ink2743.xml"/><Relationship Id="rId75" Type="http://schemas.openxmlformats.org/officeDocument/2006/relationships/image" Target="../media/image2366.png"/><Relationship Id="rId140" Type="http://schemas.openxmlformats.org/officeDocument/2006/relationships/customXml" Target="../ink/ink2645.xml"/><Relationship Id="rId182" Type="http://schemas.openxmlformats.org/officeDocument/2006/relationships/customXml" Target="../ink/ink2666.xml"/><Relationship Id="rId6" Type="http://schemas.openxmlformats.org/officeDocument/2006/relationships/customXml" Target="../ink/ink2578.xml"/><Relationship Id="rId238" Type="http://schemas.openxmlformats.org/officeDocument/2006/relationships/customXml" Target="../ink/ink2694.xml"/><Relationship Id="rId291" Type="http://schemas.openxmlformats.org/officeDocument/2006/relationships/image" Target="../media/image2472.png"/><Relationship Id="rId305" Type="http://schemas.openxmlformats.org/officeDocument/2006/relationships/image" Target="../media/image2479.png"/><Relationship Id="rId347" Type="http://schemas.openxmlformats.org/officeDocument/2006/relationships/image" Target="../media/image2500.png"/><Relationship Id="rId44" Type="http://schemas.openxmlformats.org/officeDocument/2006/relationships/customXml" Target="../ink/ink2597.xml"/><Relationship Id="rId86" Type="http://schemas.openxmlformats.org/officeDocument/2006/relationships/customXml" Target="../ink/ink2618.xml"/><Relationship Id="rId151" Type="http://schemas.openxmlformats.org/officeDocument/2006/relationships/image" Target="../media/image2404.png"/><Relationship Id="rId193" Type="http://schemas.openxmlformats.org/officeDocument/2006/relationships/image" Target="../media/image2424.png"/><Relationship Id="rId207" Type="http://schemas.openxmlformats.org/officeDocument/2006/relationships/image" Target="../media/image2431.png"/><Relationship Id="rId249" Type="http://schemas.openxmlformats.org/officeDocument/2006/relationships/image" Target="../media/image2452.png"/><Relationship Id="rId13" Type="http://schemas.openxmlformats.org/officeDocument/2006/relationships/image" Target="../media/image2335.png"/><Relationship Id="rId109" Type="http://schemas.openxmlformats.org/officeDocument/2006/relationships/image" Target="../media/image2383.png"/><Relationship Id="rId260" Type="http://schemas.openxmlformats.org/officeDocument/2006/relationships/customXml" Target="../ink/ink2705.xml"/><Relationship Id="rId316" Type="http://schemas.openxmlformats.org/officeDocument/2006/relationships/customXml" Target="../ink/ink2733.xml"/><Relationship Id="rId55" Type="http://schemas.openxmlformats.org/officeDocument/2006/relationships/image" Target="../media/image2356.png"/><Relationship Id="rId97" Type="http://schemas.openxmlformats.org/officeDocument/2006/relationships/image" Target="../media/image2377.png"/><Relationship Id="rId120" Type="http://schemas.openxmlformats.org/officeDocument/2006/relationships/customXml" Target="../ink/ink2635.xml"/><Relationship Id="rId162" Type="http://schemas.openxmlformats.org/officeDocument/2006/relationships/customXml" Target="../ink/ink2656.xml"/><Relationship Id="rId218" Type="http://schemas.openxmlformats.org/officeDocument/2006/relationships/customXml" Target="../ink/ink2684.xml"/><Relationship Id="rId271" Type="http://schemas.openxmlformats.org/officeDocument/2006/relationships/image" Target="../media/image2462.png"/><Relationship Id="rId24" Type="http://schemas.openxmlformats.org/officeDocument/2006/relationships/customXml" Target="../ink/ink2587.xml"/><Relationship Id="rId66" Type="http://schemas.openxmlformats.org/officeDocument/2006/relationships/customXml" Target="../ink/ink2608.xml"/><Relationship Id="rId131" Type="http://schemas.openxmlformats.org/officeDocument/2006/relationships/image" Target="../media/image2394.png"/><Relationship Id="rId327" Type="http://schemas.openxmlformats.org/officeDocument/2006/relationships/image" Target="../media/image2490.png"/><Relationship Id="rId173" Type="http://schemas.openxmlformats.org/officeDocument/2006/relationships/image" Target="../media/image2414.png"/><Relationship Id="rId229" Type="http://schemas.openxmlformats.org/officeDocument/2006/relationships/image" Target="../media/image2442.png"/><Relationship Id="rId240" Type="http://schemas.openxmlformats.org/officeDocument/2006/relationships/customXml" Target="../ink/ink2695.xml"/><Relationship Id="rId35" Type="http://schemas.openxmlformats.org/officeDocument/2006/relationships/image" Target="../media/image2346.png"/><Relationship Id="rId77" Type="http://schemas.openxmlformats.org/officeDocument/2006/relationships/image" Target="../media/image2367.png"/><Relationship Id="rId100" Type="http://schemas.openxmlformats.org/officeDocument/2006/relationships/customXml" Target="../ink/ink2625.xml"/><Relationship Id="rId282" Type="http://schemas.openxmlformats.org/officeDocument/2006/relationships/customXml" Target="../ink/ink2716.xml"/><Relationship Id="rId338" Type="http://schemas.openxmlformats.org/officeDocument/2006/relationships/customXml" Target="../ink/ink2744.xml"/><Relationship Id="rId8" Type="http://schemas.openxmlformats.org/officeDocument/2006/relationships/customXml" Target="../ink/ink2579.xml"/><Relationship Id="rId142" Type="http://schemas.openxmlformats.org/officeDocument/2006/relationships/customXml" Target="../ink/ink2646.xml"/><Relationship Id="rId184" Type="http://schemas.openxmlformats.org/officeDocument/2006/relationships/customXml" Target="../ink/ink2667.xml"/><Relationship Id="rId251" Type="http://schemas.openxmlformats.org/officeDocument/2006/relationships/image" Target="../media/image2453.png"/></Relationships>
</file>

<file path=ppt/slides/_rels/slide45.xml.rels><?xml version="1.0" encoding="UTF-8" standalone="yes"?>
<Relationships xmlns="http://schemas.openxmlformats.org/package/2006/relationships"><Relationship Id="rId117" Type="http://schemas.openxmlformats.org/officeDocument/2006/relationships/image" Target="../media/image2563.png"/><Relationship Id="rId299" Type="http://schemas.openxmlformats.org/officeDocument/2006/relationships/image" Target="../media/image2654.png"/><Relationship Id="rId21" Type="http://schemas.openxmlformats.org/officeDocument/2006/relationships/image" Target="../media/image2515.png"/><Relationship Id="rId63" Type="http://schemas.openxmlformats.org/officeDocument/2006/relationships/image" Target="../media/image2536.png"/><Relationship Id="rId159" Type="http://schemas.openxmlformats.org/officeDocument/2006/relationships/image" Target="../media/image2584.png"/><Relationship Id="rId170" Type="http://schemas.openxmlformats.org/officeDocument/2006/relationships/customXml" Target="../ink/ink2838.xml"/><Relationship Id="rId226" Type="http://schemas.openxmlformats.org/officeDocument/2006/relationships/customXml" Target="../ink/ink2866.xml"/><Relationship Id="rId268" Type="http://schemas.openxmlformats.org/officeDocument/2006/relationships/customXml" Target="../ink/ink2887.xml"/><Relationship Id="rId32" Type="http://schemas.openxmlformats.org/officeDocument/2006/relationships/customXml" Target="../ink/ink2769.xml"/><Relationship Id="rId74" Type="http://schemas.openxmlformats.org/officeDocument/2006/relationships/customXml" Target="../ink/ink2790.xml"/><Relationship Id="rId128" Type="http://schemas.openxmlformats.org/officeDocument/2006/relationships/customXml" Target="../ink/ink2817.xml"/><Relationship Id="rId5" Type="http://schemas.openxmlformats.org/officeDocument/2006/relationships/image" Target="../media/image2507.png"/><Relationship Id="rId181" Type="http://schemas.openxmlformats.org/officeDocument/2006/relationships/image" Target="../media/image2595.png"/><Relationship Id="rId237" Type="http://schemas.openxmlformats.org/officeDocument/2006/relationships/image" Target="../media/image2623.png"/><Relationship Id="rId279" Type="http://schemas.openxmlformats.org/officeDocument/2006/relationships/image" Target="../media/image2644.png"/><Relationship Id="rId43" Type="http://schemas.openxmlformats.org/officeDocument/2006/relationships/image" Target="../media/image2526.png"/><Relationship Id="rId139" Type="http://schemas.openxmlformats.org/officeDocument/2006/relationships/image" Target="../media/image2574.png"/><Relationship Id="rId290" Type="http://schemas.openxmlformats.org/officeDocument/2006/relationships/customXml" Target="../ink/ink2898.xml"/><Relationship Id="rId304" Type="http://schemas.openxmlformats.org/officeDocument/2006/relationships/customXml" Target="../ink/ink2905.xml"/><Relationship Id="rId85" Type="http://schemas.openxmlformats.org/officeDocument/2006/relationships/image" Target="../media/image2547.png"/><Relationship Id="rId150" Type="http://schemas.openxmlformats.org/officeDocument/2006/relationships/customXml" Target="../ink/ink2828.xml"/><Relationship Id="rId192" Type="http://schemas.openxmlformats.org/officeDocument/2006/relationships/customXml" Target="../ink/ink2849.xml"/><Relationship Id="rId206" Type="http://schemas.openxmlformats.org/officeDocument/2006/relationships/customXml" Target="../ink/ink2856.xml"/><Relationship Id="rId248" Type="http://schemas.openxmlformats.org/officeDocument/2006/relationships/customXml" Target="../ink/ink2877.xml"/><Relationship Id="rId12" Type="http://schemas.openxmlformats.org/officeDocument/2006/relationships/customXml" Target="../ink/ink2759.xml"/><Relationship Id="rId108" Type="http://schemas.openxmlformats.org/officeDocument/2006/relationships/customXml" Target="../ink/ink2807.xml"/><Relationship Id="rId315" Type="http://schemas.openxmlformats.org/officeDocument/2006/relationships/image" Target="../media/image2662.png"/><Relationship Id="rId54" Type="http://schemas.openxmlformats.org/officeDocument/2006/relationships/customXml" Target="../ink/ink2780.xml"/><Relationship Id="rId96" Type="http://schemas.openxmlformats.org/officeDocument/2006/relationships/customXml" Target="../ink/ink2801.xml"/><Relationship Id="rId161" Type="http://schemas.openxmlformats.org/officeDocument/2006/relationships/image" Target="../media/image2585.png"/><Relationship Id="rId217" Type="http://schemas.openxmlformats.org/officeDocument/2006/relationships/image" Target="../media/image2613.png"/><Relationship Id="rId259" Type="http://schemas.openxmlformats.org/officeDocument/2006/relationships/image" Target="../media/image2634.png"/><Relationship Id="rId23" Type="http://schemas.openxmlformats.org/officeDocument/2006/relationships/image" Target="../media/image2516.png"/><Relationship Id="rId119" Type="http://schemas.openxmlformats.org/officeDocument/2006/relationships/image" Target="../media/image2564.png"/><Relationship Id="rId270" Type="http://schemas.openxmlformats.org/officeDocument/2006/relationships/customXml" Target="../ink/ink2888.xml"/><Relationship Id="rId65" Type="http://schemas.openxmlformats.org/officeDocument/2006/relationships/image" Target="../media/image2537.png"/><Relationship Id="rId130" Type="http://schemas.openxmlformats.org/officeDocument/2006/relationships/customXml" Target="../ink/ink2818.xml"/><Relationship Id="rId172" Type="http://schemas.openxmlformats.org/officeDocument/2006/relationships/customXml" Target="../ink/ink2839.xml"/><Relationship Id="rId193" Type="http://schemas.openxmlformats.org/officeDocument/2006/relationships/image" Target="../media/image2601.png"/><Relationship Id="rId207" Type="http://schemas.openxmlformats.org/officeDocument/2006/relationships/image" Target="../media/image2608.png"/><Relationship Id="rId228" Type="http://schemas.openxmlformats.org/officeDocument/2006/relationships/customXml" Target="../ink/ink2867.xml"/><Relationship Id="rId249" Type="http://schemas.openxmlformats.org/officeDocument/2006/relationships/image" Target="../media/image2629.png"/><Relationship Id="rId13" Type="http://schemas.openxmlformats.org/officeDocument/2006/relationships/image" Target="../media/image2511.png"/><Relationship Id="rId109" Type="http://schemas.openxmlformats.org/officeDocument/2006/relationships/image" Target="../media/image2559.png"/><Relationship Id="rId260" Type="http://schemas.openxmlformats.org/officeDocument/2006/relationships/customXml" Target="../ink/ink2883.xml"/><Relationship Id="rId281" Type="http://schemas.openxmlformats.org/officeDocument/2006/relationships/image" Target="../media/image2645.png"/><Relationship Id="rId34" Type="http://schemas.openxmlformats.org/officeDocument/2006/relationships/customXml" Target="../ink/ink2770.xml"/><Relationship Id="rId55" Type="http://schemas.openxmlformats.org/officeDocument/2006/relationships/image" Target="../media/image2532.png"/><Relationship Id="rId76" Type="http://schemas.openxmlformats.org/officeDocument/2006/relationships/customXml" Target="../ink/ink2791.xml"/><Relationship Id="rId97" Type="http://schemas.openxmlformats.org/officeDocument/2006/relationships/image" Target="../media/image2553.png"/><Relationship Id="rId120" Type="http://schemas.openxmlformats.org/officeDocument/2006/relationships/customXml" Target="../ink/ink2813.xml"/><Relationship Id="rId141" Type="http://schemas.openxmlformats.org/officeDocument/2006/relationships/image" Target="../media/image2575.png"/><Relationship Id="rId7" Type="http://schemas.openxmlformats.org/officeDocument/2006/relationships/image" Target="../media/image2508.png"/><Relationship Id="rId162" Type="http://schemas.openxmlformats.org/officeDocument/2006/relationships/customXml" Target="../ink/ink2834.xml"/><Relationship Id="rId183" Type="http://schemas.openxmlformats.org/officeDocument/2006/relationships/image" Target="../media/image2596.png"/><Relationship Id="rId218" Type="http://schemas.openxmlformats.org/officeDocument/2006/relationships/customXml" Target="../ink/ink2862.xml"/><Relationship Id="rId239" Type="http://schemas.openxmlformats.org/officeDocument/2006/relationships/image" Target="../media/image2624.png"/><Relationship Id="rId250" Type="http://schemas.openxmlformats.org/officeDocument/2006/relationships/customXml" Target="../ink/ink2878.xml"/><Relationship Id="rId271" Type="http://schemas.openxmlformats.org/officeDocument/2006/relationships/image" Target="../media/image2640.png"/><Relationship Id="rId292" Type="http://schemas.openxmlformats.org/officeDocument/2006/relationships/customXml" Target="../ink/ink2899.xml"/><Relationship Id="rId306" Type="http://schemas.openxmlformats.org/officeDocument/2006/relationships/customXml" Target="../ink/ink2906.xml"/><Relationship Id="rId24" Type="http://schemas.openxmlformats.org/officeDocument/2006/relationships/customXml" Target="../ink/ink2765.xml"/><Relationship Id="rId45" Type="http://schemas.openxmlformats.org/officeDocument/2006/relationships/image" Target="../media/image2527.png"/><Relationship Id="rId66" Type="http://schemas.openxmlformats.org/officeDocument/2006/relationships/customXml" Target="../ink/ink2786.xml"/><Relationship Id="rId87" Type="http://schemas.openxmlformats.org/officeDocument/2006/relationships/image" Target="../media/image2548.png"/><Relationship Id="rId110" Type="http://schemas.openxmlformats.org/officeDocument/2006/relationships/customXml" Target="../ink/ink2808.xml"/><Relationship Id="rId131" Type="http://schemas.openxmlformats.org/officeDocument/2006/relationships/image" Target="../media/image2570.png"/><Relationship Id="rId152" Type="http://schemas.openxmlformats.org/officeDocument/2006/relationships/customXml" Target="../ink/ink2829.xml"/><Relationship Id="rId173" Type="http://schemas.openxmlformats.org/officeDocument/2006/relationships/image" Target="../media/image2591.png"/><Relationship Id="rId194" Type="http://schemas.openxmlformats.org/officeDocument/2006/relationships/customXml" Target="../ink/ink2850.xml"/><Relationship Id="rId208" Type="http://schemas.openxmlformats.org/officeDocument/2006/relationships/customXml" Target="../ink/ink2857.xml"/><Relationship Id="rId229" Type="http://schemas.openxmlformats.org/officeDocument/2006/relationships/image" Target="../media/image2619.png"/><Relationship Id="rId240" Type="http://schemas.openxmlformats.org/officeDocument/2006/relationships/customXml" Target="../ink/ink2873.xml"/><Relationship Id="rId261" Type="http://schemas.openxmlformats.org/officeDocument/2006/relationships/image" Target="../media/image2635.png"/><Relationship Id="rId14" Type="http://schemas.openxmlformats.org/officeDocument/2006/relationships/customXml" Target="../ink/ink2760.xml"/><Relationship Id="rId35" Type="http://schemas.openxmlformats.org/officeDocument/2006/relationships/image" Target="../media/image2522.png"/><Relationship Id="rId56" Type="http://schemas.openxmlformats.org/officeDocument/2006/relationships/customXml" Target="../ink/ink2781.xml"/><Relationship Id="rId77" Type="http://schemas.openxmlformats.org/officeDocument/2006/relationships/image" Target="../media/image2543.png"/><Relationship Id="rId100" Type="http://schemas.openxmlformats.org/officeDocument/2006/relationships/customXml" Target="../ink/ink2803.xml"/><Relationship Id="rId282" Type="http://schemas.openxmlformats.org/officeDocument/2006/relationships/customXml" Target="../ink/ink2894.xml"/><Relationship Id="rId8" Type="http://schemas.openxmlformats.org/officeDocument/2006/relationships/customXml" Target="../ink/ink2757.xml"/><Relationship Id="rId98" Type="http://schemas.openxmlformats.org/officeDocument/2006/relationships/customXml" Target="../ink/ink2802.xml"/><Relationship Id="rId121" Type="http://schemas.openxmlformats.org/officeDocument/2006/relationships/image" Target="../media/image2565.png"/><Relationship Id="rId142" Type="http://schemas.openxmlformats.org/officeDocument/2006/relationships/customXml" Target="../ink/ink2824.xml"/><Relationship Id="rId163" Type="http://schemas.openxmlformats.org/officeDocument/2006/relationships/image" Target="../media/image2586.png"/><Relationship Id="rId184" Type="http://schemas.openxmlformats.org/officeDocument/2006/relationships/customXml" Target="../ink/ink2845.xml"/><Relationship Id="rId219" Type="http://schemas.openxmlformats.org/officeDocument/2006/relationships/image" Target="../media/image2614.png"/><Relationship Id="rId230" Type="http://schemas.openxmlformats.org/officeDocument/2006/relationships/customXml" Target="../ink/ink2868.xml"/><Relationship Id="rId251" Type="http://schemas.openxmlformats.org/officeDocument/2006/relationships/image" Target="../media/image2630.png"/><Relationship Id="rId25" Type="http://schemas.openxmlformats.org/officeDocument/2006/relationships/image" Target="../media/image2517.png"/><Relationship Id="rId46" Type="http://schemas.openxmlformats.org/officeDocument/2006/relationships/customXml" Target="../ink/ink2776.xml"/><Relationship Id="rId67" Type="http://schemas.openxmlformats.org/officeDocument/2006/relationships/image" Target="../media/image2538.png"/><Relationship Id="rId272" Type="http://schemas.openxmlformats.org/officeDocument/2006/relationships/customXml" Target="../ink/ink2889.xml"/><Relationship Id="rId293" Type="http://schemas.openxmlformats.org/officeDocument/2006/relationships/image" Target="../media/image2651.png"/><Relationship Id="rId307" Type="http://schemas.openxmlformats.org/officeDocument/2006/relationships/image" Target="../media/image2658.png"/><Relationship Id="rId88" Type="http://schemas.openxmlformats.org/officeDocument/2006/relationships/customXml" Target="../ink/ink2797.xml"/><Relationship Id="rId111" Type="http://schemas.openxmlformats.org/officeDocument/2006/relationships/image" Target="../media/image2560.png"/><Relationship Id="rId132" Type="http://schemas.openxmlformats.org/officeDocument/2006/relationships/customXml" Target="../ink/ink2819.xml"/><Relationship Id="rId153" Type="http://schemas.openxmlformats.org/officeDocument/2006/relationships/image" Target="../media/image2581.png"/><Relationship Id="rId174" Type="http://schemas.openxmlformats.org/officeDocument/2006/relationships/customXml" Target="../ink/ink2840.xml"/><Relationship Id="rId195" Type="http://schemas.openxmlformats.org/officeDocument/2006/relationships/image" Target="../media/image2602.png"/><Relationship Id="rId209" Type="http://schemas.openxmlformats.org/officeDocument/2006/relationships/image" Target="../media/image2609.png"/><Relationship Id="rId220" Type="http://schemas.openxmlformats.org/officeDocument/2006/relationships/customXml" Target="../ink/ink2863.xml"/><Relationship Id="rId241" Type="http://schemas.openxmlformats.org/officeDocument/2006/relationships/image" Target="../media/image2625.png"/><Relationship Id="rId15" Type="http://schemas.openxmlformats.org/officeDocument/2006/relationships/image" Target="../media/image2512.png"/><Relationship Id="rId36" Type="http://schemas.openxmlformats.org/officeDocument/2006/relationships/customXml" Target="../ink/ink2771.xml"/><Relationship Id="rId57" Type="http://schemas.openxmlformats.org/officeDocument/2006/relationships/image" Target="../media/image2533.png"/><Relationship Id="rId262" Type="http://schemas.openxmlformats.org/officeDocument/2006/relationships/customXml" Target="../ink/ink2884.xml"/><Relationship Id="rId283" Type="http://schemas.openxmlformats.org/officeDocument/2006/relationships/image" Target="../media/image2646.png"/><Relationship Id="rId78" Type="http://schemas.openxmlformats.org/officeDocument/2006/relationships/customXml" Target="../ink/ink2792.xml"/><Relationship Id="rId99" Type="http://schemas.openxmlformats.org/officeDocument/2006/relationships/image" Target="../media/image2554.png"/><Relationship Id="rId101" Type="http://schemas.openxmlformats.org/officeDocument/2006/relationships/image" Target="../media/image2555.png"/><Relationship Id="rId122" Type="http://schemas.openxmlformats.org/officeDocument/2006/relationships/customXml" Target="../ink/ink2814.xml"/><Relationship Id="rId143" Type="http://schemas.openxmlformats.org/officeDocument/2006/relationships/image" Target="../media/image2576.png"/><Relationship Id="rId164" Type="http://schemas.openxmlformats.org/officeDocument/2006/relationships/customXml" Target="../ink/ink2835.xml"/><Relationship Id="rId185" Type="http://schemas.openxmlformats.org/officeDocument/2006/relationships/image" Target="../media/image2597.png"/><Relationship Id="rId9" Type="http://schemas.openxmlformats.org/officeDocument/2006/relationships/image" Target="../media/image2509.png"/><Relationship Id="rId210" Type="http://schemas.openxmlformats.org/officeDocument/2006/relationships/customXml" Target="../ink/ink2858.xml"/><Relationship Id="rId26" Type="http://schemas.openxmlformats.org/officeDocument/2006/relationships/customXml" Target="../ink/ink2766.xml"/><Relationship Id="rId231" Type="http://schemas.openxmlformats.org/officeDocument/2006/relationships/image" Target="../media/image2620.png"/><Relationship Id="rId252" Type="http://schemas.openxmlformats.org/officeDocument/2006/relationships/customXml" Target="../ink/ink2879.xml"/><Relationship Id="rId273" Type="http://schemas.openxmlformats.org/officeDocument/2006/relationships/image" Target="../media/image2641.png"/><Relationship Id="rId294" Type="http://schemas.openxmlformats.org/officeDocument/2006/relationships/customXml" Target="../ink/ink2900.xml"/><Relationship Id="rId308" Type="http://schemas.openxmlformats.org/officeDocument/2006/relationships/customXml" Target="../ink/ink2907.xml"/><Relationship Id="rId47" Type="http://schemas.openxmlformats.org/officeDocument/2006/relationships/image" Target="../media/image2528.png"/><Relationship Id="rId68" Type="http://schemas.openxmlformats.org/officeDocument/2006/relationships/customXml" Target="../ink/ink2787.xml"/><Relationship Id="rId89" Type="http://schemas.openxmlformats.org/officeDocument/2006/relationships/image" Target="../media/image2549.png"/><Relationship Id="rId112" Type="http://schemas.openxmlformats.org/officeDocument/2006/relationships/customXml" Target="../ink/ink2809.xml"/><Relationship Id="rId133" Type="http://schemas.openxmlformats.org/officeDocument/2006/relationships/image" Target="../media/image2571.png"/><Relationship Id="rId154" Type="http://schemas.openxmlformats.org/officeDocument/2006/relationships/customXml" Target="../ink/ink2830.xml"/><Relationship Id="rId175" Type="http://schemas.openxmlformats.org/officeDocument/2006/relationships/image" Target="../media/image2592.png"/><Relationship Id="rId196" Type="http://schemas.openxmlformats.org/officeDocument/2006/relationships/customXml" Target="../ink/ink2851.xml"/><Relationship Id="rId200" Type="http://schemas.openxmlformats.org/officeDocument/2006/relationships/customXml" Target="../ink/ink2853.xml"/><Relationship Id="rId16" Type="http://schemas.openxmlformats.org/officeDocument/2006/relationships/customXml" Target="../ink/ink2761.xml"/><Relationship Id="rId221" Type="http://schemas.openxmlformats.org/officeDocument/2006/relationships/image" Target="../media/image2615.png"/><Relationship Id="rId242" Type="http://schemas.openxmlformats.org/officeDocument/2006/relationships/customXml" Target="../ink/ink2874.xml"/><Relationship Id="rId263" Type="http://schemas.openxmlformats.org/officeDocument/2006/relationships/image" Target="../media/image2636.png"/><Relationship Id="rId284" Type="http://schemas.openxmlformats.org/officeDocument/2006/relationships/customXml" Target="../ink/ink2895.xml"/><Relationship Id="rId37" Type="http://schemas.openxmlformats.org/officeDocument/2006/relationships/image" Target="../media/image2523.png"/><Relationship Id="rId58" Type="http://schemas.openxmlformats.org/officeDocument/2006/relationships/customXml" Target="../ink/ink2782.xml"/><Relationship Id="rId79" Type="http://schemas.openxmlformats.org/officeDocument/2006/relationships/image" Target="../media/image2544.png"/><Relationship Id="rId102" Type="http://schemas.openxmlformats.org/officeDocument/2006/relationships/customXml" Target="../ink/ink2804.xml"/><Relationship Id="rId123" Type="http://schemas.openxmlformats.org/officeDocument/2006/relationships/image" Target="../media/image2566.png"/><Relationship Id="rId144" Type="http://schemas.openxmlformats.org/officeDocument/2006/relationships/customXml" Target="../ink/ink2825.xml"/><Relationship Id="rId90" Type="http://schemas.openxmlformats.org/officeDocument/2006/relationships/customXml" Target="../ink/ink2798.xml"/><Relationship Id="rId165" Type="http://schemas.openxmlformats.org/officeDocument/2006/relationships/image" Target="../media/image2587.png"/><Relationship Id="rId186" Type="http://schemas.openxmlformats.org/officeDocument/2006/relationships/customXml" Target="../ink/ink2846.xml"/><Relationship Id="rId211" Type="http://schemas.openxmlformats.org/officeDocument/2006/relationships/image" Target="../media/image2610.png"/><Relationship Id="rId232" Type="http://schemas.openxmlformats.org/officeDocument/2006/relationships/customXml" Target="../ink/ink2869.xml"/><Relationship Id="rId253" Type="http://schemas.openxmlformats.org/officeDocument/2006/relationships/image" Target="../media/image2631.png"/><Relationship Id="rId274" Type="http://schemas.openxmlformats.org/officeDocument/2006/relationships/customXml" Target="../ink/ink2890.xml"/><Relationship Id="rId295" Type="http://schemas.openxmlformats.org/officeDocument/2006/relationships/image" Target="../media/image2652.png"/><Relationship Id="rId309" Type="http://schemas.openxmlformats.org/officeDocument/2006/relationships/image" Target="../media/image2659.png"/><Relationship Id="rId27" Type="http://schemas.openxmlformats.org/officeDocument/2006/relationships/image" Target="../media/image2518.png"/><Relationship Id="rId48" Type="http://schemas.openxmlformats.org/officeDocument/2006/relationships/customXml" Target="../ink/ink2777.xml"/><Relationship Id="rId69" Type="http://schemas.openxmlformats.org/officeDocument/2006/relationships/image" Target="../media/image2539.png"/><Relationship Id="rId113" Type="http://schemas.openxmlformats.org/officeDocument/2006/relationships/image" Target="../media/image2561.png"/><Relationship Id="rId134" Type="http://schemas.openxmlformats.org/officeDocument/2006/relationships/customXml" Target="../ink/ink2820.xml"/><Relationship Id="rId80" Type="http://schemas.openxmlformats.org/officeDocument/2006/relationships/customXml" Target="../ink/ink2793.xml"/><Relationship Id="rId155" Type="http://schemas.openxmlformats.org/officeDocument/2006/relationships/image" Target="../media/image2582.png"/><Relationship Id="rId176" Type="http://schemas.openxmlformats.org/officeDocument/2006/relationships/customXml" Target="../ink/ink2841.xml"/><Relationship Id="rId197" Type="http://schemas.openxmlformats.org/officeDocument/2006/relationships/image" Target="../media/image2603.png"/><Relationship Id="rId201" Type="http://schemas.openxmlformats.org/officeDocument/2006/relationships/image" Target="../media/image2605.png"/><Relationship Id="rId222" Type="http://schemas.openxmlformats.org/officeDocument/2006/relationships/customXml" Target="../ink/ink2864.xml"/><Relationship Id="rId243" Type="http://schemas.openxmlformats.org/officeDocument/2006/relationships/image" Target="../media/image2626.png"/><Relationship Id="rId264" Type="http://schemas.openxmlformats.org/officeDocument/2006/relationships/customXml" Target="../ink/ink2885.xml"/><Relationship Id="rId285" Type="http://schemas.openxmlformats.org/officeDocument/2006/relationships/image" Target="../media/image2647.png"/><Relationship Id="rId17" Type="http://schemas.openxmlformats.org/officeDocument/2006/relationships/image" Target="../media/image2513.png"/><Relationship Id="rId38" Type="http://schemas.openxmlformats.org/officeDocument/2006/relationships/customXml" Target="../ink/ink2772.xml"/><Relationship Id="rId59" Type="http://schemas.openxmlformats.org/officeDocument/2006/relationships/image" Target="../media/image2534.png"/><Relationship Id="rId103" Type="http://schemas.openxmlformats.org/officeDocument/2006/relationships/image" Target="../media/image2556.png"/><Relationship Id="rId124" Type="http://schemas.openxmlformats.org/officeDocument/2006/relationships/customXml" Target="../ink/ink2815.xml"/><Relationship Id="rId310" Type="http://schemas.openxmlformats.org/officeDocument/2006/relationships/customXml" Target="../ink/ink2908.xml"/><Relationship Id="rId70" Type="http://schemas.openxmlformats.org/officeDocument/2006/relationships/customXml" Target="../ink/ink2788.xml"/><Relationship Id="rId91" Type="http://schemas.openxmlformats.org/officeDocument/2006/relationships/image" Target="../media/image2550.png"/><Relationship Id="rId145" Type="http://schemas.openxmlformats.org/officeDocument/2006/relationships/image" Target="../media/image2577.png"/><Relationship Id="rId166" Type="http://schemas.openxmlformats.org/officeDocument/2006/relationships/customXml" Target="../ink/ink2836.xml"/><Relationship Id="rId187" Type="http://schemas.openxmlformats.org/officeDocument/2006/relationships/image" Target="../media/image2598.png"/><Relationship Id="rId1" Type="http://schemas.openxmlformats.org/officeDocument/2006/relationships/slideLayout" Target="../slideLayouts/slideLayout2.xml"/><Relationship Id="rId212" Type="http://schemas.openxmlformats.org/officeDocument/2006/relationships/customXml" Target="../ink/ink2859.xml"/><Relationship Id="rId233" Type="http://schemas.openxmlformats.org/officeDocument/2006/relationships/image" Target="../media/image2621.png"/><Relationship Id="rId254" Type="http://schemas.openxmlformats.org/officeDocument/2006/relationships/customXml" Target="../ink/ink2880.xml"/><Relationship Id="rId28" Type="http://schemas.openxmlformats.org/officeDocument/2006/relationships/customXml" Target="../ink/ink2767.xml"/><Relationship Id="rId49" Type="http://schemas.openxmlformats.org/officeDocument/2006/relationships/image" Target="../media/image2529.png"/><Relationship Id="rId114" Type="http://schemas.openxmlformats.org/officeDocument/2006/relationships/customXml" Target="../ink/ink2810.xml"/><Relationship Id="rId275" Type="http://schemas.openxmlformats.org/officeDocument/2006/relationships/image" Target="../media/image2642.png"/><Relationship Id="rId296" Type="http://schemas.openxmlformats.org/officeDocument/2006/relationships/customXml" Target="../ink/ink2901.xml"/><Relationship Id="rId300" Type="http://schemas.openxmlformats.org/officeDocument/2006/relationships/customXml" Target="../ink/ink2903.xml"/><Relationship Id="rId60" Type="http://schemas.openxmlformats.org/officeDocument/2006/relationships/customXml" Target="../ink/ink2783.xml"/><Relationship Id="rId81" Type="http://schemas.openxmlformats.org/officeDocument/2006/relationships/image" Target="../media/image2545.png"/><Relationship Id="rId135" Type="http://schemas.openxmlformats.org/officeDocument/2006/relationships/image" Target="../media/image2572.png"/><Relationship Id="rId156" Type="http://schemas.openxmlformats.org/officeDocument/2006/relationships/customXml" Target="../ink/ink2831.xml"/><Relationship Id="rId177" Type="http://schemas.openxmlformats.org/officeDocument/2006/relationships/image" Target="../media/image2593.png"/><Relationship Id="rId198" Type="http://schemas.openxmlformats.org/officeDocument/2006/relationships/customXml" Target="../ink/ink2852.xml"/><Relationship Id="rId202" Type="http://schemas.openxmlformats.org/officeDocument/2006/relationships/customXml" Target="../ink/ink2854.xml"/><Relationship Id="rId223" Type="http://schemas.openxmlformats.org/officeDocument/2006/relationships/image" Target="../media/image2616.png"/><Relationship Id="rId244" Type="http://schemas.openxmlformats.org/officeDocument/2006/relationships/customXml" Target="../ink/ink2875.xml"/><Relationship Id="rId18" Type="http://schemas.openxmlformats.org/officeDocument/2006/relationships/customXml" Target="../ink/ink2762.xml"/><Relationship Id="rId39" Type="http://schemas.openxmlformats.org/officeDocument/2006/relationships/image" Target="../media/image2524.png"/><Relationship Id="rId265" Type="http://schemas.openxmlformats.org/officeDocument/2006/relationships/image" Target="../media/image2637.png"/><Relationship Id="rId286" Type="http://schemas.openxmlformats.org/officeDocument/2006/relationships/customXml" Target="../ink/ink2896.xml"/><Relationship Id="rId50" Type="http://schemas.openxmlformats.org/officeDocument/2006/relationships/customXml" Target="../ink/ink2778.xml"/><Relationship Id="rId104" Type="http://schemas.openxmlformats.org/officeDocument/2006/relationships/customXml" Target="../ink/ink2805.xml"/><Relationship Id="rId125" Type="http://schemas.openxmlformats.org/officeDocument/2006/relationships/image" Target="../media/image2567.png"/><Relationship Id="rId146" Type="http://schemas.openxmlformats.org/officeDocument/2006/relationships/customXml" Target="../ink/ink2826.xml"/><Relationship Id="rId167" Type="http://schemas.openxmlformats.org/officeDocument/2006/relationships/image" Target="../media/image2588.png"/><Relationship Id="rId188" Type="http://schemas.openxmlformats.org/officeDocument/2006/relationships/customXml" Target="../ink/ink2847.xml"/><Relationship Id="rId311" Type="http://schemas.openxmlformats.org/officeDocument/2006/relationships/image" Target="../media/image2660.png"/><Relationship Id="rId71" Type="http://schemas.openxmlformats.org/officeDocument/2006/relationships/image" Target="../media/image2540.png"/><Relationship Id="rId92" Type="http://schemas.openxmlformats.org/officeDocument/2006/relationships/customXml" Target="../ink/ink2799.xml"/><Relationship Id="rId213" Type="http://schemas.openxmlformats.org/officeDocument/2006/relationships/image" Target="../media/image2611.png"/><Relationship Id="rId234" Type="http://schemas.openxmlformats.org/officeDocument/2006/relationships/customXml" Target="../ink/ink2870.xml"/><Relationship Id="rId2" Type="http://schemas.openxmlformats.org/officeDocument/2006/relationships/customXml" Target="../ink/ink2754.xml"/><Relationship Id="rId29" Type="http://schemas.openxmlformats.org/officeDocument/2006/relationships/image" Target="../media/image2519.png"/><Relationship Id="rId255" Type="http://schemas.openxmlformats.org/officeDocument/2006/relationships/image" Target="../media/image2632.png"/><Relationship Id="rId276" Type="http://schemas.openxmlformats.org/officeDocument/2006/relationships/customXml" Target="../ink/ink2891.xml"/><Relationship Id="rId297" Type="http://schemas.openxmlformats.org/officeDocument/2006/relationships/image" Target="../media/image2653.png"/><Relationship Id="rId40" Type="http://schemas.openxmlformats.org/officeDocument/2006/relationships/customXml" Target="../ink/ink2773.xml"/><Relationship Id="rId115" Type="http://schemas.openxmlformats.org/officeDocument/2006/relationships/image" Target="../media/image2562.png"/><Relationship Id="rId136" Type="http://schemas.openxmlformats.org/officeDocument/2006/relationships/customXml" Target="../ink/ink2821.xml"/><Relationship Id="rId157" Type="http://schemas.openxmlformats.org/officeDocument/2006/relationships/image" Target="../media/image2583.png"/><Relationship Id="rId178" Type="http://schemas.openxmlformats.org/officeDocument/2006/relationships/customXml" Target="../ink/ink2842.xml"/><Relationship Id="rId301" Type="http://schemas.openxmlformats.org/officeDocument/2006/relationships/image" Target="../media/image2655.png"/><Relationship Id="rId61" Type="http://schemas.openxmlformats.org/officeDocument/2006/relationships/image" Target="../media/image2535.png"/><Relationship Id="rId82" Type="http://schemas.openxmlformats.org/officeDocument/2006/relationships/customXml" Target="../ink/ink2794.xml"/><Relationship Id="rId199" Type="http://schemas.openxmlformats.org/officeDocument/2006/relationships/image" Target="../media/image2604.png"/><Relationship Id="rId203" Type="http://schemas.openxmlformats.org/officeDocument/2006/relationships/image" Target="../media/image2606.png"/><Relationship Id="rId19" Type="http://schemas.openxmlformats.org/officeDocument/2006/relationships/image" Target="../media/image2514.png"/><Relationship Id="rId224" Type="http://schemas.openxmlformats.org/officeDocument/2006/relationships/customXml" Target="../ink/ink2865.xml"/><Relationship Id="rId245" Type="http://schemas.openxmlformats.org/officeDocument/2006/relationships/image" Target="../media/image2627.png"/><Relationship Id="rId266" Type="http://schemas.openxmlformats.org/officeDocument/2006/relationships/customXml" Target="../ink/ink2886.xml"/><Relationship Id="rId287" Type="http://schemas.openxmlformats.org/officeDocument/2006/relationships/image" Target="../media/image2648.png"/><Relationship Id="rId30" Type="http://schemas.openxmlformats.org/officeDocument/2006/relationships/customXml" Target="../ink/ink2768.xml"/><Relationship Id="rId105" Type="http://schemas.openxmlformats.org/officeDocument/2006/relationships/image" Target="../media/image2557.png"/><Relationship Id="rId126" Type="http://schemas.openxmlformats.org/officeDocument/2006/relationships/customXml" Target="../ink/ink2816.xml"/><Relationship Id="rId147" Type="http://schemas.openxmlformats.org/officeDocument/2006/relationships/image" Target="../media/image2578.png"/><Relationship Id="rId168" Type="http://schemas.openxmlformats.org/officeDocument/2006/relationships/customXml" Target="../ink/ink2837.xml"/><Relationship Id="rId312" Type="http://schemas.openxmlformats.org/officeDocument/2006/relationships/customXml" Target="../ink/ink2909.xml"/><Relationship Id="rId51" Type="http://schemas.openxmlformats.org/officeDocument/2006/relationships/image" Target="../media/image2530.png"/><Relationship Id="rId72" Type="http://schemas.openxmlformats.org/officeDocument/2006/relationships/customXml" Target="../ink/ink2789.xml"/><Relationship Id="rId93" Type="http://schemas.openxmlformats.org/officeDocument/2006/relationships/image" Target="../media/image2551.png"/><Relationship Id="rId189" Type="http://schemas.openxmlformats.org/officeDocument/2006/relationships/image" Target="../media/image2599.png"/><Relationship Id="rId3" Type="http://schemas.openxmlformats.org/officeDocument/2006/relationships/image" Target="../media/image2506.png"/><Relationship Id="rId214" Type="http://schemas.openxmlformats.org/officeDocument/2006/relationships/customXml" Target="../ink/ink2860.xml"/><Relationship Id="rId235" Type="http://schemas.openxmlformats.org/officeDocument/2006/relationships/image" Target="../media/image2622.png"/><Relationship Id="rId256" Type="http://schemas.openxmlformats.org/officeDocument/2006/relationships/customXml" Target="../ink/ink2881.xml"/><Relationship Id="rId277" Type="http://schemas.openxmlformats.org/officeDocument/2006/relationships/image" Target="../media/image2643.png"/><Relationship Id="rId298" Type="http://schemas.openxmlformats.org/officeDocument/2006/relationships/customXml" Target="../ink/ink2902.xml"/><Relationship Id="rId116" Type="http://schemas.openxmlformats.org/officeDocument/2006/relationships/customXml" Target="../ink/ink2811.xml"/><Relationship Id="rId137" Type="http://schemas.openxmlformats.org/officeDocument/2006/relationships/image" Target="../media/image2573.png"/><Relationship Id="rId158" Type="http://schemas.openxmlformats.org/officeDocument/2006/relationships/customXml" Target="../ink/ink2832.xml"/><Relationship Id="rId302" Type="http://schemas.openxmlformats.org/officeDocument/2006/relationships/customXml" Target="../ink/ink2904.xml"/><Relationship Id="rId20" Type="http://schemas.openxmlformats.org/officeDocument/2006/relationships/customXml" Target="../ink/ink2763.xml"/><Relationship Id="rId41" Type="http://schemas.openxmlformats.org/officeDocument/2006/relationships/image" Target="../media/image2525.png"/><Relationship Id="rId62" Type="http://schemas.openxmlformats.org/officeDocument/2006/relationships/customXml" Target="../ink/ink2784.xml"/><Relationship Id="rId83" Type="http://schemas.openxmlformats.org/officeDocument/2006/relationships/image" Target="../media/image2546.png"/><Relationship Id="rId179" Type="http://schemas.openxmlformats.org/officeDocument/2006/relationships/image" Target="../media/image2594.png"/><Relationship Id="rId190" Type="http://schemas.openxmlformats.org/officeDocument/2006/relationships/customXml" Target="../ink/ink2848.xml"/><Relationship Id="rId204" Type="http://schemas.openxmlformats.org/officeDocument/2006/relationships/customXml" Target="../ink/ink2855.xml"/><Relationship Id="rId225" Type="http://schemas.openxmlformats.org/officeDocument/2006/relationships/image" Target="../media/image2617.png"/><Relationship Id="rId246" Type="http://schemas.openxmlformats.org/officeDocument/2006/relationships/customXml" Target="../ink/ink2876.xml"/><Relationship Id="rId267" Type="http://schemas.openxmlformats.org/officeDocument/2006/relationships/image" Target="../media/image2638.png"/><Relationship Id="rId288" Type="http://schemas.openxmlformats.org/officeDocument/2006/relationships/customXml" Target="../ink/ink2897.xml"/><Relationship Id="rId106" Type="http://schemas.openxmlformats.org/officeDocument/2006/relationships/customXml" Target="../ink/ink2806.xml"/><Relationship Id="rId127" Type="http://schemas.openxmlformats.org/officeDocument/2006/relationships/image" Target="../media/image2568.png"/><Relationship Id="rId313" Type="http://schemas.openxmlformats.org/officeDocument/2006/relationships/image" Target="../media/image2661.png"/><Relationship Id="rId10" Type="http://schemas.openxmlformats.org/officeDocument/2006/relationships/customXml" Target="../ink/ink2758.xml"/><Relationship Id="rId31" Type="http://schemas.openxmlformats.org/officeDocument/2006/relationships/image" Target="../media/image2520.png"/><Relationship Id="rId52" Type="http://schemas.openxmlformats.org/officeDocument/2006/relationships/customXml" Target="../ink/ink2779.xml"/><Relationship Id="rId73" Type="http://schemas.openxmlformats.org/officeDocument/2006/relationships/image" Target="../media/image2541.png"/><Relationship Id="rId94" Type="http://schemas.openxmlformats.org/officeDocument/2006/relationships/customXml" Target="../ink/ink2800.xml"/><Relationship Id="rId148" Type="http://schemas.openxmlformats.org/officeDocument/2006/relationships/customXml" Target="../ink/ink2827.xml"/><Relationship Id="rId169" Type="http://schemas.openxmlformats.org/officeDocument/2006/relationships/image" Target="../media/image2589.png"/><Relationship Id="rId4" Type="http://schemas.openxmlformats.org/officeDocument/2006/relationships/customXml" Target="../ink/ink2755.xml"/><Relationship Id="rId180" Type="http://schemas.openxmlformats.org/officeDocument/2006/relationships/customXml" Target="../ink/ink2843.xml"/><Relationship Id="rId215" Type="http://schemas.openxmlformats.org/officeDocument/2006/relationships/image" Target="../media/image2612.png"/><Relationship Id="rId236" Type="http://schemas.openxmlformats.org/officeDocument/2006/relationships/customXml" Target="../ink/ink2871.xml"/><Relationship Id="rId257" Type="http://schemas.openxmlformats.org/officeDocument/2006/relationships/image" Target="../media/image2633.png"/><Relationship Id="rId278" Type="http://schemas.openxmlformats.org/officeDocument/2006/relationships/customXml" Target="../ink/ink2892.xml"/><Relationship Id="rId303" Type="http://schemas.openxmlformats.org/officeDocument/2006/relationships/image" Target="../media/image2656.png"/><Relationship Id="rId42" Type="http://schemas.openxmlformats.org/officeDocument/2006/relationships/customXml" Target="../ink/ink2774.xml"/><Relationship Id="rId84" Type="http://schemas.openxmlformats.org/officeDocument/2006/relationships/customXml" Target="../ink/ink2795.xml"/><Relationship Id="rId138" Type="http://schemas.openxmlformats.org/officeDocument/2006/relationships/customXml" Target="../ink/ink2822.xml"/><Relationship Id="rId191" Type="http://schemas.openxmlformats.org/officeDocument/2006/relationships/image" Target="../media/image2600.png"/><Relationship Id="rId205" Type="http://schemas.openxmlformats.org/officeDocument/2006/relationships/image" Target="../media/image2607.png"/><Relationship Id="rId247" Type="http://schemas.openxmlformats.org/officeDocument/2006/relationships/image" Target="../media/image2628.png"/><Relationship Id="rId107" Type="http://schemas.openxmlformats.org/officeDocument/2006/relationships/image" Target="../media/image2558.png"/><Relationship Id="rId289" Type="http://schemas.openxmlformats.org/officeDocument/2006/relationships/image" Target="../media/image2649.png"/><Relationship Id="rId11" Type="http://schemas.openxmlformats.org/officeDocument/2006/relationships/image" Target="../media/image2510.png"/><Relationship Id="rId53" Type="http://schemas.openxmlformats.org/officeDocument/2006/relationships/image" Target="../media/image2531.png"/><Relationship Id="rId149" Type="http://schemas.openxmlformats.org/officeDocument/2006/relationships/image" Target="../media/image2579.png"/><Relationship Id="rId314" Type="http://schemas.openxmlformats.org/officeDocument/2006/relationships/customXml" Target="../ink/ink2910.xml"/><Relationship Id="rId95" Type="http://schemas.openxmlformats.org/officeDocument/2006/relationships/image" Target="../media/image2552.png"/><Relationship Id="rId160" Type="http://schemas.openxmlformats.org/officeDocument/2006/relationships/customXml" Target="../ink/ink2833.xml"/><Relationship Id="rId216" Type="http://schemas.openxmlformats.org/officeDocument/2006/relationships/customXml" Target="../ink/ink2861.xml"/><Relationship Id="rId258" Type="http://schemas.openxmlformats.org/officeDocument/2006/relationships/customXml" Target="../ink/ink2882.xml"/><Relationship Id="rId22" Type="http://schemas.openxmlformats.org/officeDocument/2006/relationships/customXml" Target="../ink/ink2764.xml"/><Relationship Id="rId64" Type="http://schemas.openxmlformats.org/officeDocument/2006/relationships/customXml" Target="../ink/ink2785.xml"/><Relationship Id="rId118" Type="http://schemas.openxmlformats.org/officeDocument/2006/relationships/customXml" Target="../ink/ink2812.xml"/><Relationship Id="rId171" Type="http://schemas.openxmlformats.org/officeDocument/2006/relationships/image" Target="../media/image2590.png"/><Relationship Id="rId227" Type="http://schemas.openxmlformats.org/officeDocument/2006/relationships/image" Target="../media/image2618.png"/><Relationship Id="rId269" Type="http://schemas.openxmlformats.org/officeDocument/2006/relationships/image" Target="../media/image2639.png"/><Relationship Id="rId33" Type="http://schemas.openxmlformats.org/officeDocument/2006/relationships/image" Target="../media/image2521.png"/><Relationship Id="rId129" Type="http://schemas.openxmlformats.org/officeDocument/2006/relationships/image" Target="../media/image2569.png"/><Relationship Id="rId280" Type="http://schemas.openxmlformats.org/officeDocument/2006/relationships/customXml" Target="../ink/ink2893.xml"/><Relationship Id="rId75" Type="http://schemas.openxmlformats.org/officeDocument/2006/relationships/image" Target="../media/image2542.png"/><Relationship Id="rId140" Type="http://schemas.openxmlformats.org/officeDocument/2006/relationships/customXml" Target="../ink/ink2823.xml"/><Relationship Id="rId182" Type="http://schemas.openxmlformats.org/officeDocument/2006/relationships/customXml" Target="../ink/ink2844.xml"/><Relationship Id="rId6" Type="http://schemas.openxmlformats.org/officeDocument/2006/relationships/customXml" Target="../ink/ink2756.xml"/><Relationship Id="rId238" Type="http://schemas.openxmlformats.org/officeDocument/2006/relationships/customXml" Target="../ink/ink2872.xml"/><Relationship Id="rId291" Type="http://schemas.openxmlformats.org/officeDocument/2006/relationships/image" Target="../media/image2650.png"/><Relationship Id="rId305" Type="http://schemas.openxmlformats.org/officeDocument/2006/relationships/image" Target="../media/image2657.png"/><Relationship Id="rId44" Type="http://schemas.openxmlformats.org/officeDocument/2006/relationships/customXml" Target="../ink/ink2775.xml"/><Relationship Id="rId86" Type="http://schemas.openxmlformats.org/officeDocument/2006/relationships/customXml" Target="../ink/ink2796.xml"/><Relationship Id="rId151" Type="http://schemas.openxmlformats.org/officeDocument/2006/relationships/image" Target="../media/image2580.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17" Type="http://schemas.openxmlformats.org/officeDocument/2006/relationships/customXml" Target="../ink/ink2968.xml"/><Relationship Id="rId299" Type="http://schemas.openxmlformats.org/officeDocument/2006/relationships/customXml" Target="../ink/ink3059.xml"/><Relationship Id="rId21" Type="http://schemas.openxmlformats.org/officeDocument/2006/relationships/customXml" Target="../ink/ink2920.xml"/><Relationship Id="rId63" Type="http://schemas.openxmlformats.org/officeDocument/2006/relationships/customXml" Target="../ink/ink2941.xml"/><Relationship Id="rId159" Type="http://schemas.openxmlformats.org/officeDocument/2006/relationships/customXml" Target="../ink/ink2989.xml"/><Relationship Id="rId324" Type="http://schemas.openxmlformats.org/officeDocument/2006/relationships/image" Target="../media/image2823.png"/><Relationship Id="rId366" Type="http://schemas.openxmlformats.org/officeDocument/2006/relationships/image" Target="../media/image2844.png"/><Relationship Id="rId170" Type="http://schemas.openxmlformats.org/officeDocument/2006/relationships/image" Target="../media/image2746.png"/><Relationship Id="rId226" Type="http://schemas.openxmlformats.org/officeDocument/2006/relationships/image" Target="../media/image2774.png"/><Relationship Id="rId433" Type="http://schemas.openxmlformats.org/officeDocument/2006/relationships/customXml" Target="../ink/ink3126.xml"/><Relationship Id="rId268" Type="http://schemas.openxmlformats.org/officeDocument/2006/relationships/image" Target="../media/image2795.png"/><Relationship Id="rId32" Type="http://schemas.openxmlformats.org/officeDocument/2006/relationships/image" Target="../media/image2677.png"/><Relationship Id="rId74" Type="http://schemas.openxmlformats.org/officeDocument/2006/relationships/image" Target="../media/image2698.png"/><Relationship Id="rId128" Type="http://schemas.openxmlformats.org/officeDocument/2006/relationships/image" Target="../media/image2725.png"/><Relationship Id="rId335" Type="http://schemas.openxmlformats.org/officeDocument/2006/relationships/customXml" Target="../ink/ink3077.xml"/><Relationship Id="rId377" Type="http://schemas.openxmlformats.org/officeDocument/2006/relationships/customXml" Target="../ink/ink3098.xml"/><Relationship Id="rId5" Type="http://schemas.openxmlformats.org/officeDocument/2006/relationships/customXml" Target="../ink/ink2912.xml"/><Relationship Id="rId181" Type="http://schemas.openxmlformats.org/officeDocument/2006/relationships/customXml" Target="../ink/ink3000.xml"/><Relationship Id="rId237" Type="http://schemas.openxmlformats.org/officeDocument/2006/relationships/customXml" Target="../ink/ink3028.xml"/><Relationship Id="rId402" Type="http://schemas.openxmlformats.org/officeDocument/2006/relationships/image" Target="../media/image2862.png"/><Relationship Id="rId279" Type="http://schemas.openxmlformats.org/officeDocument/2006/relationships/customXml" Target="../ink/ink3049.xml"/><Relationship Id="rId444" Type="http://schemas.openxmlformats.org/officeDocument/2006/relationships/image" Target="../media/image2883.png"/><Relationship Id="rId43" Type="http://schemas.openxmlformats.org/officeDocument/2006/relationships/customXml" Target="../ink/ink2931.xml"/><Relationship Id="rId139" Type="http://schemas.openxmlformats.org/officeDocument/2006/relationships/customXml" Target="../ink/ink2979.xml"/><Relationship Id="rId290" Type="http://schemas.openxmlformats.org/officeDocument/2006/relationships/image" Target="../media/image2806.png"/><Relationship Id="rId304" Type="http://schemas.openxmlformats.org/officeDocument/2006/relationships/image" Target="../media/image2813.png"/><Relationship Id="rId346" Type="http://schemas.openxmlformats.org/officeDocument/2006/relationships/image" Target="../media/image2834.png"/><Relationship Id="rId388" Type="http://schemas.openxmlformats.org/officeDocument/2006/relationships/image" Target="../media/image2855.png"/><Relationship Id="rId85" Type="http://schemas.openxmlformats.org/officeDocument/2006/relationships/customXml" Target="../ink/ink2952.xml"/><Relationship Id="rId150" Type="http://schemas.openxmlformats.org/officeDocument/2006/relationships/image" Target="../media/image2736.png"/><Relationship Id="rId192" Type="http://schemas.openxmlformats.org/officeDocument/2006/relationships/image" Target="../media/image2757.png"/><Relationship Id="rId206" Type="http://schemas.openxmlformats.org/officeDocument/2006/relationships/image" Target="../media/image2764.png"/><Relationship Id="rId413" Type="http://schemas.openxmlformats.org/officeDocument/2006/relationships/customXml" Target="../ink/ink3116.xml"/><Relationship Id="rId248" Type="http://schemas.openxmlformats.org/officeDocument/2006/relationships/image" Target="../media/image2785.png"/><Relationship Id="rId12" Type="http://schemas.openxmlformats.org/officeDocument/2006/relationships/image" Target="../media/image2667.png"/><Relationship Id="rId108" Type="http://schemas.openxmlformats.org/officeDocument/2006/relationships/image" Target="../media/image2715.png"/><Relationship Id="rId315" Type="http://schemas.openxmlformats.org/officeDocument/2006/relationships/customXml" Target="../ink/ink3067.xml"/><Relationship Id="rId357" Type="http://schemas.openxmlformats.org/officeDocument/2006/relationships/customXml" Target="../ink/ink3088.xml"/><Relationship Id="rId54" Type="http://schemas.openxmlformats.org/officeDocument/2006/relationships/image" Target="../media/image2688.png"/><Relationship Id="rId96" Type="http://schemas.openxmlformats.org/officeDocument/2006/relationships/image" Target="../media/image2709.png"/><Relationship Id="rId161" Type="http://schemas.openxmlformats.org/officeDocument/2006/relationships/customXml" Target="../ink/ink2990.xml"/><Relationship Id="rId217" Type="http://schemas.openxmlformats.org/officeDocument/2006/relationships/customXml" Target="../ink/ink3018.xml"/><Relationship Id="rId399" Type="http://schemas.openxmlformats.org/officeDocument/2006/relationships/customXml" Target="../ink/ink3109.xml"/><Relationship Id="rId259" Type="http://schemas.openxmlformats.org/officeDocument/2006/relationships/customXml" Target="../ink/ink3039.xml"/><Relationship Id="rId424" Type="http://schemas.openxmlformats.org/officeDocument/2006/relationships/image" Target="../media/image2873.png"/><Relationship Id="rId23" Type="http://schemas.openxmlformats.org/officeDocument/2006/relationships/customXml" Target="../ink/ink2921.xml"/><Relationship Id="rId119" Type="http://schemas.openxmlformats.org/officeDocument/2006/relationships/customXml" Target="../ink/ink2969.xml"/><Relationship Id="rId270" Type="http://schemas.openxmlformats.org/officeDocument/2006/relationships/image" Target="../media/image2796.png"/><Relationship Id="rId326" Type="http://schemas.openxmlformats.org/officeDocument/2006/relationships/image" Target="../media/image2824.png"/><Relationship Id="rId65" Type="http://schemas.openxmlformats.org/officeDocument/2006/relationships/customXml" Target="../ink/ink2942.xml"/><Relationship Id="rId130" Type="http://schemas.openxmlformats.org/officeDocument/2006/relationships/image" Target="../media/image2726.png"/><Relationship Id="rId368" Type="http://schemas.openxmlformats.org/officeDocument/2006/relationships/image" Target="../media/image2845.png"/><Relationship Id="rId172" Type="http://schemas.openxmlformats.org/officeDocument/2006/relationships/image" Target="../media/image2747.png"/><Relationship Id="rId228" Type="http://schemas.openxmlformats.org/officeDocument/2006/relationships/image" Target="../media/image2775.png"/><Relationship Id="rId435" Type="http://schemas.openxmlformats.org/officeDocument/2006/relationships/customXml" Target="../ink/ink3127.xml"/><Relationship Id="rId281" Type="http://schemas.openxmlformats.org/officeDocument/2006/relationships/customXml" Target="../ink/ink3050.xml"/><Relationship Id="rId337" Type="http://schemas.openxmlformats.org/officeDocument/2006/relationships/customXml" Target="../ink/ink3078.xml"/><Relationship Id="rId34" Type="http://schemas.openxmlformats.org/officeDocument/2006/relationships/image" Target="../media/image2678.png"/><Relationship Id="rId76" Type="http://schemas.openxmlformats.org/officeDocument/2006/relationships/image" Target="../media/image2699.png"/><Relationship Id="rId141" Type="http://schemas.openxmlformats.org/officeDocument/2006/relationships/customXml" Target="../ink/ink2980.xml"/><Relationship Id="rId379" Type="http://schemas.openxmlformats.org/officeDocument/2006/relationships/customXml" Target="../ink/ink3099.xml"/><Relationship Id="rId7" Type="http://schemas.openxmlformats.org/officeDocument/2006/relationships/customXml" Target="../ink/ink2913.xml"/><Relationship Id="rId183" Type="http://schemas.openxmlformats.org/officeDocument/2006/relationships/customXml" Target="../ink/ink3001.xml"/><Relationship Id="rId239" Type="http://schemas.openxmlformats.org/officeDocument/2006/relationships/customXml" Target="../ink/ink3029.xml"/><Relationship Id="rId390" Type="http://schemas.openxmlformats.org/officeDocument/2006/relationships/image" Target="../media/image2856.png"/><Relationship Id="rId404" Type="http://schemas.openxmlformats.org/officeDocument/2006/relationships/image" Target="../media/image2863.png"/><Relationship Id="rId446" Type="http://schemas.openxmlformats.org/officeDocument/2006/relationships/image" Target="../media/image2884.png"/><Relationship Id="rId250" Type="http://schemas.openxmlformats.org/officeDocument/2006/relationships/image" Target="../media/image2786.png"/><Relationship Id="rId292" Type="http://schemas.openxmlformats.org/officeDocument/2006/relationships/image" Target="../media/image2807.png"/><Relationship Id="rId306" Type="http://schemas.openxmlformats.org/officeDocument/2006/relationships/image" Target="../media/image2814.png"/><Relationship Id="rId45" Type="http://schemas.openxmlformats.org/officeDocument/2006/relationships/customXml" Target="../ink/ink2932.xml"/><Relationship Id="rId87" Type="http://schemas.openxmlformats.org/officeDocument/2006/relationships/customXml" Target="../ink/ink2953.xml"/><Relationship Id="rId110" Type="http://schemas.openxmlformats.org/officeDocument/2006/relationships/image" Target="../media/image2716.png"/><Relationship Id="rId348" Type="http://schemas.openxmlformats.org/officeDocument/2006/relationships/image" Target="../media/image2835.png"/><Relationship Id="rId152" Type="http://schemas.openxmlformats.org/officeDocument/2006/relationships/image" Target="../media/image2737.png"/><Relationship Id="rId194" Type="http://schemas.openxmlformats.org/officeDocument/2006/relationships/image" Target="../media/image2758.png"/><Relationship Id="rId208" Type="http://schemas.openxmlformats.org/officeDocument/2006/relationships/image" Target="../media/image2765.png"/><Relationship Id="rId415" Type="http://schemas.openxmlformats.org/officeDocument/2006/relationships/customXml" Target="../ink/ink3117.xml"/><Relationship Id="rId261" Type="http://schemas.openxmlformats.org/officeDocument/2006/relationships/customXml" Target="../ink/ink3040.xml"/><Relationship Id="rId14" Type="http://schemas.openxmlformats.org/officeDocument/2006/relationships/image" Target="../media/image2668.png"/><Relationship Id="rId56" Type="http://schemas.openxmlformats.org/officeDocument/2006/relationships/image" Target="../media/image2689.png"/><Relationship Id="rId317" Type="http://schemas.openxmlformats.org/officeDocument/2006/relationships/customXml" Target="../ink/ink3068.xml"/><Relationship Id="rId359" Type="http://schemas.openxmlformats.org/officeDocument/2006/relationships/customXml" Target="../ink/ink3089.xml"/><Relationship Id="rId98" Type="http://schemas.openxmlformats.org/officeDocument/2006/relationships/image" Target="../media/image2710.png"/><Relationship Id="rId121" Type="http://schemas.openxmlformats.org/officeDocument/2006/relationships/customXml" Target="../ink/ink2970.xml"/><Relationship Id="rId163" Type="http://schemas.openxmlformats.org/officeDocument/2006/relationships/customXml" Target="../ink/ink2991.xml"/><Relationship Id="rId219" Type="http://schemas.openxmlformats.org/officeDocument/2006/relationships/customXml" Target="../ink/ink3019.xml"/><Relationship Id="rId370" Type="http://schemas.openxmlformats.org/officeDocument/2006/relationships/image" Target="../media/image2846.png"/><Relationship Id="rId426" Type="http://schemas.openxmlformats.org/officeDocument/2006/relationships/image" Target="../media/image2874.png"/><Relationship Id="rId230" Type="http://schemas.openxmlformats.org/officeDocument/2006/relationships/image" Target="../media/image2776.png"/><Relationship Id="rId25" Type="http://schemas.openxmlformats.org/officeDocument/2006/relationships/customXml" Target="../ink/ink2922.xml"/><Relationship Id="rId67" Type="http://schemas.openxmlformats.org/officeDocument/2006/relationships/customXml" Target="../ink/ink2943.xml"/><Relationship Id="rId272" Type="http://schemas.openxmlformats.org/officeDocument/2006/relationships/image" Target="../media/image2797.png"/><Relationship Id="rId328" Type="http://schemas.openxmlformats.org/officeDocument/2006/relationships/image" Target="../media/image2825.png"/><Relationship Id="rId132" Type="http://schemas.openxmlformats.org/officeDocument/2006/relationships/image" Target="../media/image2727.png"/><Relationship Id="rId174" Type="http://schemas.openxmlformats.org/officeDocument/2006/relationships/image" Target="../media/image2748.png"/><Relationship Id="rId381" Type="http://schemas.openxmlformats.org/officeDocument/2006/relationships/customXml" Target="../ink/ink3100.xml"/><Relationship Id="rId241" Type="http://schemas.openxmlformats.org/officeDocument/2006/relationships/customXml" Target="../ink/ink3030.xml"/><Relationship Id="rId437" Type="http://schemas.openxmlformats.org/officeDocument/2006/relationships/customXml" Target="../ink/ink3128.xml"/><Relationship Id="rId36" Type="http://schemas.openxmlformats.org/officeDocument/2006/relationships/image" Target="../media/image2679.png"/><Relationship Id="rId283" Type="http://schemas.openxmlformats.org/officeDocument/2006/relationships/customXml" Target="../ink/ink3051.xml"/><Relationship Id="rId339" Type="http://schemas.openxmlformats.org/officeDocument/2006/relationships/customXml" Target="../ink/ink3079.xml"/><Relationship Id="rId78" Type="http://schemas.openxmlformats.org/officeDocument/2006/relationships/image" Target="../media/image2700.png"/><Relationship Id="rId101" Type="http://schemas.openxmlformats.org/officeDocument/2006/relationships/customXml" Target="../ink/ink2960.xml"/><Relationship Id="rId143" Type="http://schemas.openxmlformats.org/officeDocument/2006/relationships/customXml" Target="../ink/ink2981.xml"/><Relationship Id="rId185" Type="http://schemas.openxmlformats.org/officeDocument/2006/relationships/customXml" Target="../ink/ink3002.xml"/><Relationship Id="rId350" Type="http://schemas.openxmlformats.org/officeDocument/2006/relationships/image" Target="../media/image2836.png"/><Relationship Id="rId406" Type="http://schemas.openxmlformats.org/officeDocument/2006/relationships/image" Target="../media/image2864.png"/><Relationship Id="rId9" Type="http://schemas.openxmlformats.org/officeDocument/2006/relationships/customXml" Target="../ink/ink2914.xml"/><Relationship Id="rId210" Type="http://schemas.openxmlformats.org/officeDocument/2006/relationships/image" Target="../media/image2766.png"/><Relationship Id="rId392" Type="http://schemas.openxmlformats.org/officeDocument/2006/relationships/image" Target="../media/image2857.png"/><Relationship Id="rId252" Type="http://schemas.openxmlformats.org/officeDocument/2006/relationships/image" Target="../media/image2787.png"/><Relationship Id="rId294" Type="http://schemas.openxmlformats.org/officeDocument/2006/relationships/image" Target="../media/image2808.png"/><Relationship Id="rId308" Type="http://schemas.openxmlformats.org/officeDocument/2006/relationships/image" Target="../media/image2815.png"/><Relationship Id="rId47" Type="http://schemas.openxmlformats.org/officeDocument/2006/relationships/customXml" Target="../ink/ink2933.xml"/><Relationship Id="rId89" Type="http://schemas.openxmlformats.org/officeDocument/2006/relationships/customXml" Target="../ink/ink2954.xml"/><Relationship Id="rId112" Type="http://schemas.openxmlformats.org/officeDocument/2006/relationships/image" Target="../media/image2717.png"/><Relationship Id="rId154" Type="http://schemas.openxmlformats.org/officeDocument/2006/relationships/image" Target="../media/image2738.png"/><Relationship Id="rId361" Type="http://schemas.openxmlformats.org/officeDocument/2006/relationships/customXml" Target="../ink/ink3090.xml"/><Relationship Id="rId196" Type="http://schemas.openxmlformats.org/officeDocument/2006/relationships/image" Target="../media/image2759.png"/><Relationship Id="rId417" Type="http://schemas.openxmlformats.org/officeDocument/2006/relationships/customXml" Target="../ink/ink3118.xml"/><Relationship Id="rId16" Type="http://schemas.openxmlformats.org/officeDocument/2006/relationships/image" Target="../media/image2669.png"/><Relationship Id="rId221" Type="http://schemas.openxmlformats.org/officeDocument/2006/relationships/customXml" Target="../ink/ink3020.xml"/><Relationship Id="rId263" Type="http://schemas.openxmlformats.org/officeDocument/2006/relationships/customXml" Target="../ink/ink3041.xml"/><Relationship Id="rId319" Type="http://schemas.openxmlformats.org/officeDocument/2006/relationships/customXml" Target="../ink/ink3069.xml"/><Relationship Id="rId58" Type="http://schemas.openxmlformats.org/officeDocument/2006/relationships/image" Target="../media/image2690.png"/><Relationship Id="rId123" Type="http://schemas.openxmlformats.org/officeDocument/2006/relationships/customXml" Target="../ink/ink2971.xml"/><Relationship Id="rId330" Type="http://schemas.openxmlformats.org/officeDocument/2006/relationships/image" Target="../media/image2826.png"/><Relationship Id="rId165" Type="http://schemas.openxmlformats.org/officeDocument/2006/relationships/customXml" Target="../ink/ink2992.xml"/><Relationship Id="rId372" Type="http://schemas.openxmlformats.org/officeDocument/2006/relationships/image" Target="../media/image2847.png"/><Relationship Id="rId428" Type="http://schemas.openxmlformats.org/officeDocument/2006/relationships/image" Target="../media/image2875.png"/><Relationship Id="rId232" Type="http://schemas.openxmlformats.org/officeDocument/2006/relationships/image" Target="../media/image2777.png"/><Relationship Id="rId274" Type="http://schemas.openxmlformats.org/officeDocument/2006/relationships/image" Target="../media/image2798.png"/><Relationship Id="rId27" Type="http://schemas.openxmlformats.org/officeDocument/2006/relationships/customXml" Target="../ink/ink2923.xml"/><Relationship Id="rId69" Type="http://schemas.openxmlformats.org/officeDocument/2006/relationships/customXml" Target="../ink/ink2944.xml"/><Relationship Id="rId134" Type="http://schemas.openxmlformats.org/officeDocument/2006/relationships/image" Target="../media/image2728.png"/><Relationship Id="rId80" Type="http://schemas.openxmlformats.org/officeDocument/2006/relationships/image" Target="../media/image2701.png"/><Relationship Id="rId176" Type="http://schemas.openxmlformats.org/officeDocument/2006/relationships/image" Target="../media/image2749.png"/><Relationship Id="rId341" Type="http://schemas.openxmlformats.org/officeDocument/2006/relationships/customXml" Target="../ink/ink3080.xml"/><Relationship Id="rId383" Type="http://schemas.openxmlformats.org/officeDocument/2006/relationships/customXml" Target="../ink/ink3101.xml"/><Relationship Id="rId439" Type="http://schemas.openxmlformats.org/officeDocument/2006/relationships/customXml" Target="../ink/ink3129.xml"/><Relationship Id="rId201" Type="http://schemas.openxmlformats.org/officeDocument/2006/relationships/customXml" Target="../ink/ink3010.xml"/><Relationship Id="rId243" Type="http://schemas.openxmlformats.org/officeDocument/2006/relationships/customXml" Target="../ink/ink3031.xml"/><Relationship Id="rId285" Type="http://schemas.openxmlformats.org/officeDocument/2006/relationships/customXml" Target="../ink/ink3052.xml"/><Relationship Id="rId38" Type="http://schemas.openxmlformats.org/officeDocument/2006/relationships/image" Target="../media/image2680.png"/><Relationship Id="rId103" Type="http://schemas.openxmlformats.org/officeDocument/2006/relationships/customXml" Target="../ink/ink2961.xml"/><Relationship Id="rId310" Type="http://schemas.openxmlformats.org/officeDocument/2006/relationships/image" Target="../media/image2816.png"/><Relationship Id="rId91" Type="http://schemas.openxmlformats.org/officeDocument/2006/relationships/customXml" Target="../ink/ink2955.xml"/><Relationship Id="rId145" Type="http://schemas.openxmlformats.org/officeDocument/2006/relationships/customXml" Target="../ink/ink2982.xml"/><Relationship Id="rId187" Type="http://schemas.openxmlformats.org/officeDocument/2006/relationships/customXml" Target="../ink/ink3003.xml"/><Relationship Id="rId352" Type="http://schemas.openxmlformats.org/officeDocument/2006/relationships/image" Target="../media/image2837.png"/><Relationship Id="rId394" Type="http://schemas.openxmlformats.org/officeDocument/2006/relationships/image" Target="../media/image2858.png"/><Relationship Id="rId408" Type="http://schemas.openxmlformats.org/officeDocument/2006/relationships/image" Target="../media/image2865.png"/><Relationship Id="rId212" Type="http://schemas.openxmlformats.org/officeDocument/2006/relationships/image" Target="../media/image2767.png"/><Relationship Id="rId254" Type="http://schemas.openxmlformats.org/officeDocument/2006/relationships/image" Target="../media/image2788.png"/><Relationship Id="rId49" Type="http://schemas.openxmlformats.org/officeDocument/2006/relationships/customXml" Target="../ink/ink2934.xml"/><Relationship Id="rId114" Type="http://schemas.openxmlformats.org/officeDocument/2006/relationships/image" Target="../media/image2718.png"/><Relationship Id="rId296" Type="http://schemas.openxmlformats.org/officeDocument/2006/relationships/image" Target="../media/image2809.png"/><Relationship Id="rId60" Type="http://schemas.openxmlformats.org/officeDocument/2006/relationships/image" Target="../media/image2691.png"/><Relationship Id="rId156" Type="http://schemas.openxmlformats.org/officeDocument/2006/relationships/image" Target="../media/image2739.png"/><Relationship Id="rId198" Type="http://schemas.openxmlformats.org/officeDocument/2006/relationships/image" Target="../media/image2760.png"/><Relationship Id="rId321" Type="http://schemas.openxmlformats.org/officeDocument/2006/relationships/customXml" Target="../ink/ink3070.xml"/><Relationship Id="rId363" Type="http://schemas.openxmlformats.org/officeDocument/2006/relationships/customXml" Target="../ink/ink3091.xml"/><Relationship Id="rId419" Type="http://schemas.openxmlformats.org/officeDocument/2006/relationships/customXml" Target="../ink/ink3119.xml"/><Relationship Id="rId223" Type="http://schemas.openxmlformats.org/officeDocument/2006/relationships/customXml" Target="../ink/ink3021.xml"/><Relationship Id="rId430" Type="http://schemas.openxmlformats.org/officeDocument/2006/relationships/image" Target="../media/image2876.png"/><Relationship Id="rId18" Type="http://schemas.openxmlformats.org/officeDocument/2006/relationships/image" Target="../media/image2670.png"/><Relationship Id="rId39" Type="http://schemas.openxmlformats.org/officeDocument/2006/relationships/customXml" Target="../ink/ink2929.xml"/><Relationship Id="rId265" Type="http://schemas.openxmlformats.org/officeDocument/2006/relationships/customXml" Target="../ink/ink3042.xml"/><Relationship Id="rId286" Type="http://schemas.openxmlformats.org/officeDocument/2006/relationships/image" Target="../media/image2804.png"/><Relationship Id="rId50" Type="http://schemas.openxmlformats.org/officeDocument/2006/relationships/image" Target="../media/image2686.png"/><Relationship Id="rId104" Type="http://schemas.openxmlformats.org/officeDocument/2006/relationships/image" Target="../media/image2713.png"/><Relationship Id="rId125" Type="http://schemas.openxmlformats.org/officeDocument/2006/relationships/customXml" Target="../ink/ink2972.xml"/><Relationship Id="rId146" Type="http://schemas.openxmlformats.org/officeDocument/2006/relationships/image" Target="../media/image2734.png"/><Relationship Id="rId167" Type="http://schemas.openxmlformats.org/officeDocument/2006/relationships/customXml" Target="../ink/ink2993.xml"/><Relationship Id="rId188" Type="http://schemas.openxmlformats.org/officeDocument/2006/relationships/image" Target="../media/image2755.png"/><Relationship Id="rId311" Type="http://schemas.openxmlformats.org/officeDocument/2006/relationships/customXml" Target="../ink/ink3065.xml"/><Relationship Id="rId332" Type="http://schemas.openxmlformats.org/officeDocument/2006/relationships/image" Target="../media/image2827.png"/><Relationship Id="rId353" Type="http://schemas.openxmlformats.org/officeDocument/2006/relationships/customXml" Target="../ink/ink3086.xml"/><Relationship Id="rId374" Type="http://schemas.openxmlformats.org/officeDocument/2006/relationships/image" Target="../media/image2848.png"/><Relationship Id="rId395" Type="http://schemas.openxmlformats.org/officeDocument/2006/relationships/customXml" Target="../ink/ink3107.xml"/><Relationship Id="rId409" Type="http://schemas.openxmlformats.org/officeDocument/2006/relationships/customXml" Target="../ink/ink3114.xml"/><Relationship Id="rId71" Type="http://schemas.openxmlformats.org/officeDocument/2006/relationships/customXml" Target="../ink/ink2945.xml"/><Relationship Id="rId92" Type="http://schemas.openxmlformats.org/officeDocument/2006/relationships/image" Target="../media/image2707.png"/><Relationship Id="rId213" Type="http://schemas.openxmlformats.org/officeDocument/2006/relationships/customXml" Target="../ink/ink3016.xml"/><Relationship Id="rId234" Type="http://schemas.openxmlformats.org/officeDocument/2006/relationships/image" Target="../media/image2778.png"/><Relationship Id="rId420" Type="http://schemas.openxmlformats.org/officeDocument/2006/relationships/image" Target="../media/image2871.png"/><Relationship Id="rId2" Type="http://schemas.openxmlformats.org/officeDocument/2006/relationships/notesSlide" Target="../notesSlides/notesSlide31.xml"/><Relationship Id="rId29" Type="http://schemas.openxmlformats.org/officeDocument/2006/relationships/customXml" Target="../ink/ink2924.xml"/><Relationship Id="rId255" Type="http://schemas.openxmlformats.org/officeDocument/2006/relationships/customXml" Target="../ink/ink3037.xml"/><Relationship Id="rId276" Type="http://schemas.openxmlformats.org/officeDocument/2006/relationships/image" Target="../media/image2799.png"/><Relationship Id="rId297" Type="http://schemas.openxmlformats.org/officeDocument/2006/relationships/customXml" Target="../ink/ink3058.xml"/><Relationship Id="rId441" Type="http://schemas.openxmlformats.org/officeDocument/2006/relationships/customXml" Target="../ink/ink3130.xml"/><Relationship Id="rId40" Type="http://schemas.openxmlformats.org/officeDocument/2006/relationships/image" Target="../media/image2681.png"/><Relationship Id="rId115" Type="http://schemas.openxmlformats.org/officeDocument/2006/relationships/customXml" Target="../ink/ink2967.xml"/><Relationship Id="rId136" Type="http://schemas.openxmlformats.org/officeDocument/2006/relationships/image" Target="../media/image2729.png"/><Relationship Id="rId157" Type="http://schemas.openxmlformats.org/officeDocument/2006/relationships/customXml" Target="../ink/ink2988.xml"/><Relationship Id="rId178" Type="http://schemas.openxmlformats.org/officeDocument/2006/relationships/image" Target="../media/image2750.png"/><Relationship Id="rId301" Type="http://schemas.openxmlformats.org/officeDocument/2006/relationships/customXml" Target="../ink/ink3060.xml"/><Relationship Id="rId322" Type="http://schemas.openxmlformats.org/officeDocument/2006/relationships/image" Target="../media/image2822.png"/><Relationship Id="rId343" Type="http://schemas.openxmlformats.org/officeDocument/2006/relationships/customXml" Target="../ink/ink3081.xml"/><Relationship Id="rId364" Type="http://schemas.openxmlformats.org/officeDocument/2006/relationships/image" Target="../media/image2843.png"/><Relationship Id="rId61" Type="http://schemas.openxmlformats.org/officeDocument/2006/relationships/customXml" Target="../ink/ink2940.xml"/><Relationship Id="rId82" Type="http://schemas.openxmlformats.org/officeDocument/2006/relationships/image" Target="../media/image2702.png"/><Relationship Id="rId199" Type="http://schemas.openxmlformats.org/officeDocument/2006/relationships/customXml" Target="../ink/ink3009.xml"/><Relationship Id="rId203" Type="http://schemas.openxmlformats.org/officeDocument/2006/relationships/customXml" Target="../ink/ink3011.xml"/><Relationship Id="rId385" Type="http://schemas.openxmlformats.org/officeDocument/2006/relationships/customXml" Target="../ink/ink3102.xml"/><Relationship Id="rId19" Type="http://schemas.openxmlformats.org/officeDocument/2006/relationships/customXml" Target="../ink/ink2919.xml"/><Relationship Id="rId224" Type="http://schemas.openxmlformats.org/officeDocument/2006/relationships/image" Target="../media/image2773.png"/><Relationship Id="rId245" Type="http://schemas.openxmlformats.org/officeDocument/2006/relationships/customXml" Target="../ink/ink3032.xml"/><Relationship Id="rId266" Type="http://schemas.openxmlformats.org/officeDocument/2006/relationships/image" Target="../media/image2794.png"/><Relationship Id="rId287" Type="http://schemas.openxmlformats.org/officeDocument/2006/relationships/customXml" Target="../ink/ink3053.xml"/><Relationship Id="rId410" Type="http://schemas.openxmlformats.org/officeDocument/2006/relationships/image" Target="../media/image2866.png"/><Relationship Id="rId431" Type="http://schemas.openxmlformats.org/officeDocument/2006/relationships/customXml" Target="../ink/ink3125.xml"/><Relationship Id="rId30" Type="http://schemas.openxmlformats.org/officeDocument/2006/relationships/image" Target="../media/image2676.png"/><Relationship Id="rId105" Type="http://schemas.openxmlformats.org/officeDocument/2006/relationships/customXml" Target="../ink/ink2962.xml"/><Relationship Id="rId126" Type="http://schemas.openxmlformats.org/officeDocument/2006/relationships/image" Target="../media/image2724.png"/><Relationship Id="rId147" Type="http://schemas.openxmlformats.org/officeDocument/2006/relationships/customXml" Target="../ink/ink2983.xml"/><Relationship Id="rId168" Type="http://schemas.openxmlformats.org/officeDocument/2006/relationships/image" Target="../media/image2745.png"/><Relationship Id="rId312" Type="http://schemas.openxmlformats.org/officeDocument/2006/relationships/image" Target="../media/image2817.png"/><Relationship Id="rId333" Type="http://schemas.openxmlformats.org/officeDocument/2006/relationships/customXml" Target="../ink/ink3076.xml"/><Relationship Id="rId354" Type="http://schemas.openxmlformats.org/officeDocument/2006/relationships/image" Target="../media/image2838.png"/><Relationship Id="rId51" Type="http://schemas.openxmlformats.org/officeDocument/2006/relationships/customXml" Target="../ink/ink2935.xml"/><Relationship Id="rId72" Type="http://schemas.openxmlformats.org/officeDocument/2006/relationships/image" Target="../media/image2697.png"/><Relationship Id="rId93" Type="http://schemas.openxmlformats.org/officeDocument/2006/relationships/customXml" Target="../ink/ink2956.xml"/><Relationship Id="rId189" Type="http://schemas.openxmlformats.org/officeDocument/2006/relationships/customXml" Target="../ink/ink3004.xml"/><Relationship Id="rId375" Type="http://schemas.openxmlformats.org/officeDocument/2006/relationships/customXml" Target="../ink/ink3097.xml"/><Relationship Id="rId396" Type="http://schemas.openxmlformats.org/officeDocument/2006/relationships/image" Target="../media/image2859.png"/><Relationship Id="rId3" Type="http://schemas.openxmlformats.org/officeDocument/2006/relationships/customXml" Target="../ink/ink2911.xml"/><Relationship Id="rId214" Type="http://schemas.openxmlformats.org/officeDocument/2006/relationships/image" Target="../media/image2768.png"/><Relationship Id="rId235" Type="http://schemas.openxmlformats.org/officeDocument/2006/relationships/customXml" Target="../ink/ink3027.xml"/><Relationship Id="rId256" Type="http://schemas.openxmlformats.org/officeDocument/2006/relationships/image" Target="../media/image2789.png"/><Relationship Id="rId277" Type="http://schemas.openxmlformats.org/officeDocument/2006/relationships/customXml" Target="../ink/ink3048.xml"/><Relationship Id="rId298" Type="http://schemas.openxmlformats.org/officeDocument/2006/relationships/image" Target="../media/image2810.png"/><Relationship Id="rId400" Type="http://schemas.openxmlformats.org/officeDocument/2006/relationships/image" Target="../media/image2861.png"/><Relationship Id="rId421" Type="http://schemas.openxmlformats.org/officeDocument/2006/relationships/customXml" Target="../ink/ink3120.xml"/><Relationship Id="rId442" Type="http://schemas.openxmlformats.org/officeDocument/2006/relationships/image" Target="../media/image2882.png"/><Relationship Id="rId116" Type="http://schemas.openxmlformats.org/officeDocument/2006/relationships/image" Target="../media/image2719.png"/><Relationship Id="rId137" Type="http://schemas.openxmlformats.org/officeDocument/2006/relationships/customXml" Target="../ink/ink2978.xml"/><Relationship Id="rId158" Type="http://schemas.openxmlformats.org/officeDocument/2006/relationships/image" Target="../media/image2740.png"/><Relationship Id="rId302" Type="http://schemas.openxmlformats.org/officeDocument/2006/relationships/image" Target="../media/image2812.png"/><Relationship Id="rId323" Type="http://schemas.openxmlformats.org/officeDocument/2006/relationships/customXml" Target="../ink/ink3071.xml"/><Relationship Id="rId344" Type="http://schemas.openxmlformats.org/officeDocument/2006/relationships/image" Target="../media/image2833.png"/><Relationship Id="rId20" Type="http://schemas.openxmlformats.org/officeDocument/2006/relationships/image" Target="../media/image2671.png"/><Relationship Id="rId41" Type="http://schemas.openxmlformats.org/officeDocument/2006/relationships/customXml" Target="../ink/ink2930.xml"/><Relationship Id="rId62" Type="http://schemas.openxmlformats.org/officeDocument/2006/relationships/image" Target="../media/image2692.png"/><Relationship Id="rId83" Type="http://schemas.openxmlformats.org/officeDocument/2006/relationships/customXml" Target="../ink/ink2951.xml"/><Relationship Id="rId179" Type="http://schemas.openxmlformats.org/officeDocument/2006/relationships/customXml" Target="../ink/ink2999.xml"/><Relationship Id="rId365" Type="http://schemas.openxmlformats.org/officeDocument/2006/relationships/customXml" Target="../ink/ink3092.xml"/><Relationship Id="rId386" Type="http://schemas.openxmlformats.org/officeDocument/2006/relationships/image" Target="../media/image2854.png"/><Relationship Id="rId190" Type="http://schemas.openxmlformats.org/officeDocument/2006/relationships/image" Target="../media/image2756.png"/><Relationship Id="rId204" Type="http://schemas.openxmlformats.org/officeDocument/2006/relationships/image" Target="../media/image2763.png"/><Relationship Id="rId225" Type="http://schemas.openxmlformats.org/officeDocument/2006/relationships/customXml" Target="../ink/ink3022.xml"/><Relationship Id="rId246" Type="http://schemas.openxmlformats.org/officeDocument/2006/relationships/image" Target="../media/image2784.png"/><Relationship Id="rId267" Type="http://schemas.openxmlformats.org/officeDocument/2006/relationships/customXml" Target="../ink/ink3043.xml"/><Relationship Id="rId288" Type="http://schemas.openxmlformats.org/officeDocument/2006/relationships/image" Target="../media/image2805.png"/><Relationship Id="rId411" Type="http://schemas.openxmlformats.org/officeDocument/2006/relationships/customXml" Target="../ink/ink3115.xml"/><Relationship Id="rId432" Type="http://schemas.openxmlformats.org/officeDocument/2006/relationships/image" Target="../media/image2877.png"/><Relationship Id="rId106" Type="http://schemas.openxmlformats.org/officeDocument/2006/relationships/image" Target="../media/image2714.png"/><Relationship Id="rId127" Type="http://schemas.openxmlformats.org/officeDocument/2006/relationships/customXml" Target="../ink/ink2973.xml"/><Relationship Id="rId313" Type="http://schemas.openxmlformats.org/officeDocument/2006/relationships/customXml" Target="../ink/ink3066.xml"/><Relationship Id="rId10" Type="http://schemas.openxmlformats.org/officeDocument/2006/relationships/image" Target="../media/image2666.png"/><Relationship Id="rId31" Type="http://schemas.openxmlformats.org/officeDocument/2006/relationships/customXml" Target="../ink/ink2925.xml"/><Relationship Id="rId52" Type="http://schemas.openxmlformats.org/officeDocument/2006/relationships/image" Target="../media/image2687.png"/><Relationship Id="rId73" Type="http://schemas.openxmlformats.org/officeDocument/2006/relationships/customXml" Target="../ink/ink2946.xml"/><Relationship Id="rId94" Type="http://schemas.openxmlformats.org/officeDocument/2006/relationships/image" Target="../media/image2708.png"/><Relationship Id="rId148" Type="http://schemas.openxmlformats.org/officeDocument/2006/relationships/image" Target="../media/image2735.png"/><Relationship Id="rId169" Type="http://schemas.openxmlformats.org/officeDocument/2006/relationships/customXml" Target="../ink/ink2994.xml"/><Relationship Id="rId334" Type="http://schemas.openxmlformats.org/officeDocument/2006/relationships/image" Target="../media/image2828.png"/><Relationship Id="rId355" Type="http://schemas.openxmlformats.org/officeDocument/2006/relationships/customXml" Target="../ink/ink3087.xml"/><Relationship Id="rId376" Type="http://schemas.openxmlformats.org/officeDocument/2006/relationships/image" Target="../media/image2849.png"/><Relationship Id="rId397" Type="http://schemas.openxmlformats.org/officeDocument/2006/relationships/customXml" Target="../ink/ink3108.xml"/><Relationship Id="rId4" Type="http://schemas.openxmlformats.org/officeDocument/2006/relationships/image" Target="../media/image2663.png"/><Relationship Id="rId180" Type="http://schemas.openxmlformats.org/officeDocument/2006/relationships/image" Target="../media/image2751.png"/><Relationship Id="rId215" Type="http://schemas.openxmlformats.org/officeDocument/2006/relationships/customXml" Target="../ink/ink3017.xml"/><Relationship Id="rId236" Type="http://schemas.openxmlformats.org/officeDocument/2006/relationships/image" Target="../media/image2779.png"/><Relationship Id="rId257" Type="http://schemas.openxmlformats.org/officeDocument/2006/relationships/customXml" Target="../ink/ink3038.xml"/><Relationship Id="rId278" Type="http://schemas.openxmlformats.org/officeDocument/2006/relationships/image" Target="../media/image2800.png"/><Relationship Id="rId401" Type="http://schemas.openxmlformats.org/officeDocument/2006/relationships/customXml" Target="../ink/ink3110.xml"/><Relationship Id="rId422" Type="http://schemas.openxmlformats.org/officeDocument/2006/relationships/image" Target="../media/image2872.png"/><Relationship Id="rId443" Type="http://schemas.openxmlformats.org/officeDocument/2006/relationships/customXml" Target="../ink/ink3131.xml"/><Relationship Id="rId303" Type="http://schemas.openxmlformats.org/officeDocument/2006/relationships/customXml" Target="../ink/ink3061.xml"/><Relationship Id="rId42" Type="http://schemas.openxmlformats.org/officeDocument/2006/relationships/image" Target="../media/image2682.png"/><Relationship Id="rId84" Type="http://schemas.openxmlformats.org/officeDocument/2006/relationships/image" Target="../media/image2703.png"/><Relationship Id="rId138" Type="http://schemas.openxmlformats.org/officeDocument/2006/relationships/image" Target="../media/image2730.png"/><Relationship Id="rId345" Type="http://schemas.openxmlformats.org/officeDocument/2006/relationships/customXml" Target="../ink/ink3082.xml"/><Relationship Id="rId387" Type="http://schemas.openxmlformats.org/officeDocument/2006/relationships/customXml" Target="../ink/ink3103.xml"/><Relationship Id="rId191" Type="http://schemas.openxmlformats.org/officeDocument/2006/relationships/customXml" Target="../ink/ink3005.xml"/><Relationship Id="rId205" Type="http://schemas.openxmlformats.org/officeDocument/2006/relationships/customXml" Target="../ink/ink3012.xml"/><Relationship Id="rId247" Type="http://schemas.openxmlformats.org/officeDocument/2006/relationships/customXml" Target="../ink/ink3033.xml"/><Relationship Id="rId412" Type="http://schemas.openxmlformats.org/officeDocument/2006/relationships/image" Target="../media/image2867.png"/><Relationship Id="rId107" Type="http://schemas.openxmlformats.org/officeDocument/2006/relationships/customXml" Target="../ink/ink2963.xml"/><Relationship Id="rId289" Type="http://schemas.openxmlformats.org/officeDocument/2006/relationships/customXml" Target="../ink/ink3054.xml"/><Relationship Id="rId11" Type="http://schemas.openxmlformats.org/officeDocument/2006/relationships/customXml" Target="../ink/ink2915.xml"/><Relationship Id="rId53" Type="http://schemas.openxmlformats.org/officeDocument/2006/relationships/customXml" Target="../ink/ink2936.xml"/><Relationship Id="rId149" Type="http://schemas.openxmlformats.org/officeDocument/2006/relationships/customXml" Target="../ink/ink2984.xml"/><Relationship Id="rId314" Type="http://schemas.openxmlformats.org/officeDocument/2006/relationships/image" Target="../media/image2818.png"/><Relationship Id="rId356" Type="http://schemas.openxmlformats.org/officeDocument/2006/relationships/image" Target="../media/image2839.png"/><Relationship Id="rId398" Type="http://schemas.openxmlformats.org/officeDocument/2006/relationships/image" Target="../media/image2860.png"/><Relationship Id="rId95" Type="http://schemas.openxmlformats.org/officeDocument/2006/relationships/customXml" Target="../ink/ink2957.xml"/><Relationship Id="rId160" Type="http://schemas.openxmlformats.org/officeDocument/2006/relationships/image" Target="../media/image2741.png"/><Relationship Id="rId216" Type="http://schemas.openxmlformats.org/officeDocument/2006/relationships/image" Target="../media/image2769.png"/><Relationship Id="rId423" Type="http://schemas.openxmlformats.org/officeDocument/2006/relationships/customXml" Target="../ink/ink3121.xml"/><Relationship Id="rId258" Type="http://schemas.openxmlformats.org/officeDocument/2006/relationships/image" Target="../media/image2790.png"/><Relationship Id="rId22" Type="http://schemas.openxmlformats.org/officeDocument/2006/relationships/image" Target="../media/image2672.png"/><Relationship Id="rId64" Type="http://schemas.openxmlformats.org/officeDocument/2006/relationships/image" Target="../media/image2693.png"/><Relationship Id="rId118" Type="http://schemas.openxmlformats.org/officeDocument/2006/relationships/image" Target="../media/image2720.png"/><Relationship Id="rId325" Type="http://schemas.openxmlformats.org/officeDocument/2006/relationships/customXml" Target="../ink/ink3072.xml"/><Relationship Id="rId367" Type="http://schemas.openxmlformats.org/officeDocument/2006/relationships/customXml" Target="../ink/ink3093.xml"/><Relationship Id="rId171" Type="http://schemas.openxmlformats.org/officeDocument/2006/relationships/customXml" Target="../ink/ink2995.xml"/><Relationship Id="rId227" Type="http://schemas.openxmlformats.org/officeDocument/2006/relationships/customXml" Target="../ink/ink3023.xml"/><Relationship Id="rId269" Type="http://schemas.openxmlformats.org/officeDocument/2006/relationships/customXml" Target="../ink/ink3044.xml"/><Relationship Id="rId434" Type="http://schemas.openxmlformats.org/officeDocument/2006/relationships/image" Target="../media/image2878.png"/><Relationship Id="rId33" Type="http://schemas.openxmlformats.org/officeDocument/2006/relationships/customXml" Target="../ink/ink2926.xml"/><Relationship Id="rId129" Type="http://schemas.openxmlformats.org/officeDocument/2006/relationships/customXml" Target="../ink/ink2974.xml"/><Relationship Id="rId280" Type="http://schemas.openxmlformats.org/officeDocument/2006/relationships/image" Target="../media/image2801.png"/><Relationship Id="rId336" Type="http://schemas.openxmlformats.org/officeDocument/2006/relationships/image" Target="../media/image2829.png"/><Relationship Id="rId75" Type="http://schemas.openxmlformats.org/officeDocument/2006/relationships/customXml" Target="../ink/ink2947.xml"/><Relationship Id="rId140" Type="http://schemas.openxmlformats.org/officeDocument/2006/relationships/image" Target="../media/image2731.png"/><Relationship Id="rId182" Type="http://schemas.openxmlformats.org/officeDocument/2006/relationships/image" Target="../media/image2752.png"/><Relationship Id="rId378" Type="http://schemas.openxmlformats.org/officeDocument/2006/relationships/image" Target="../media/image2850.png"/><Relationship Id="rId403" Type="http://schemas.openxmlformats.org/officeDocument/2006/relationships/customXml" Target="../ink/ink3111.xml"/><Relationship Id="rId6" Type="http://schemas.openxmlformats.org/officeDocument/2006/relationships/image" Target="../media/image2664.png"/><Relationship Id="rId238" Type="http://schemas.openxmlformats.org/officeDocument/2006/relationships/image" Target="../media/image2780.png"/><Relationship Id="rId445" Type="http://schemas.openxmlformats.org/officeDocument/2006/relationships/customXml" Target="../ink/ink3132.xml"/><Relationship Id="rId291" Type="http://schemas.openxmlformats.org/officeDocument/2006/relationships/customXml" Target="../ink/ink3055.xml"/><Relationship Id="rId305" Type="http://schemas.openxmlformats.org/officeDocument/2006/relationships/customXml" Target="../ink/ink3062.xml"/><Relationship Id="rId347" Type="http://schemas.openxmlformats.org/officeDocument/2006/relationships/customXml" Target="../ink/ink3083.xml"/><Relationship Id="rId44" Type="http://schemas.openxmlformats.org/officeDocument/2006/relationships/image" Target="../media/image2683.png"/><Relationship Id="rId86" Type="http://schemas.openxmlformats.org/officeDocument/2006/relationships/image" Target="../media/image2704.png"/><Relationship Id="rId151" Type="http://schemas.openxmlformats.org/officeDocument/2006/relationships/customXml" Target="../ink/ink2985.xml"/><Relationship Id="rId389" Type="http://schemas.openxmlformats.org/officeDocument/2006/relationships/customXml" Target="../ink/ink3104.xml"/><Relationship Id="rId193" Type="http://schemas.openxmlformats.org/officeDocument/2006/relationships/customXml" Target="../ink/ink3006.xml"/><Relationship Id="rId207" Type="http://schemas.openxmlformats.org/officeDocument/2006/relationships/customXml" Target="../ink/ink3013.xml"/><Relationship Id="rId249" Type="http://schemas.openxmlformats.org/officeDocument/2006/relationships/customXml" Target="../ink/ink3034.xml"/><Relationship Id="rId414" Type="http://schemas.openxmlformats.org/officeDocument/2006/relationships/image" Target="../media/image2868.png"/><Relationship Id="rId13" Type="http://schemas.openxmlformats.org/officeDocument/2006/relationships/customXml" Target="../ink/ink2916.xml"/><Relationship Id="rId109" Type="http://schemas.openxmlformats.org/officeDocument/2006/relationships/customXml" Target="../ink/ink2964.xml"/><Relationship Id="rId260" Type="http://schemas.openxmlformats.org/officeDocument/2006/relationships/image" Target="../media/image2791.png"/><Relationship Id="rId316" Type="http://schemas.openxmlformats.org/officeDocument/2006/relationships/image" Target="../media/image2819.png"/><Relationship Id="rId55" Type="http://schemas.openxmlformats.org/officeDocument/2006/relationships/customXml" Target="../ink/ink2937.xml"/><Relationship Id="rId97" Type="http://schemas.openxmlformats.org/officeDocument/2006/relationships/customXml" Target="../ink/ink2958.xml"/><Relationship Id="rId120" Type="http://schemas.openxmlformats.org/officeDocument/2006/relationships/image" Target="../media/image2721.png"/><Relationship Id="rId358" Type="http://schemas.openxmlformats.org/officeDocument/2006/relationships/image" Target="../media/image2840.png"/><Relationship Id="rId162" Type="http://schemas.openxmlformats.org/officeDocument/2006/relationships/image" Target="../media/image2742.png"/><Relationship Id="rId218" Type="http://schemas.openxmlformats.org/officeDocument/2006/relationships/image" Target="../media/image2770.png"/><Relationship Id="rId425" Type="http://schemas.openxmlformats.org/officeDocument/2006/relationships/customXml" Target="../ink/ink3122.xml"/><Relationship Id="rId271" Type="http://schemas.openxmlformats.org/officeDocument/2006/relationships/customXml" Target="../ink/ink3045.xml"/><Relationship Id="rId24" Type="http://schemas.openxmlformats.org/officeDocument/2006/relationships/image" Target="../media/image2673.png"/><Relationship Id="rId66" Type="http://schemas.openxmlformats.org/officeDocument/2006/relationships/image" Target="../media/image2694.png"/><Relationship Id="rId131" Type="http://schemas.openxmlformats.org/officeDocument/2006/relationships/customXml" Target="../ink/ink2975.xml"/><Relationship Id="rId327" Type="http://schemas.openxmlformats.org/officeDocument/2006/relationships/customXml" Target="../ink/ink3073.xml"/><Relationship Id="rId369" Type="http://schemas.openxmlformats.org/officeDocument/2006/relationships/customXml" Target="../ink/ink3094.xml"/><Relationship Id="rId173" Type="http://schemas.openxmlformats.org/officeDocument/2006/relationships/customXml" Target="../ink/ink2996.xml"/><Relationship Id="rId229" Type="http://schemas.openxmlformats.org/officeDocument/2006/relationships/customXml" Target="../ink/ink3024.xml"/><Relationship Id="rId380" Type="http://schemas.openxmlformats.org/officeDocument/2006/relationships/image" Target="../media/image2851.png"/><Relationship Id="rId436" Type="http://schemas.openxmlformats.org/officeDocument/2006/relationships/image" Target="../media/image2879.png"/><Relationship Id="rId240" Type="http://schemas.openxmlformats.org/officeDocument/2006/relationships/image" Target="../media/image2781.png"/><Relationship Id="rId35" Type="http://schemas.openxmlformats.org/officeDocument/2006/relationships/customXml" Target="../ink/ink2927.xml"/><Relationship Id="rId77" Type="http://schemas.openxmlformats.org/officeDocument/2006/relationships/customXml" Target="../ink/ink2948.xml"/><Relationship Id="rId100" Type="http://schemas.openxmlformats.org/officeDocument/2006/relationships/image" Target="../media/image2711.png"/><Relationship Id="rId282" Type="http://schemas.openxmlformats.org/officeDocument/2006/relationships/image" Target="../media/image2802.png"/><Relationship Id="rId338" Type="http://schemas.openxmlformats.org/officeDocument/2006/relationships/image" Target="../media/image2830.png"/><Relationship Id="rId8" Type="http://schemas.openxmlformats.org/officeDocument/2006/relationships/image" Target="../media/image2665.png"/><Relationship Id="rId142" Type="http://schemas.openxmlformats.org/officeDocument/2006/relationships/image" Target="../media/image2732.png"/><Relationship Id="rId184" Type="http://schemas.openxmlformats.org/officeDocument/2006/relationships/image" Target="../media/image2753.png"/><Relationship Id="rId391" Type="http://schemas.openxmlformats.org/officeDocument/2006/relationships/customXml" Target="../ink/ink3105.xml"/><Relationship Id="rId405" Type="http://schemas.openxmlformats.org/officeDocument/2006/relationships/customXml" Target="../ink/ink3112.xml"/><Relationship Id="rId251" Type="http://schemas.openxmlformats.org/officeDocument/2006/relationships/customXml" Target="../ink/ink3035.xml"/><Relationship Id="rId46" Type="http://schemas.openxmlformats.org/officeDocument/2006/relationships/image" Target="../media/image2684.png"/><Relationship Id="rId293" Type="http://schemas.openxmlformats.org/officeDocument/2006/relationships/customXml" Target="../ink/ink3056.xml"/><Relationship Id="rId307" Type="http://schemas.openxmlformats.org/officeDocument/2006/relationships/customXml" Target="../ink/ink3063.xml"/><Relationship Id="rId349" Type="http://schemas.openxmlformats.org/officeDocument/2006/relationships/customXml" Target="../ink/ink3084.xml"/><Relationship Id="rId88" Type="http://schemas.openxmlformats.org/officeDocument/2006/relationships/image" Target="../media/image2705.png"/><Relationship Id="rId111" Type="http://schemas.openxmlformats.org/officeDocument/2006/relationships/customXml" Target="../ink/ink2965.xml"/><Relationship Id="rId153" Type="http://schemas.openxmlformats.org/officeDocument/2006/relationships/customXml" Target="../ink/ink2986.xml"/><Relationship Id="rId195" Type="http://schemas.openxmlformats.org/officeDocument/2006/relationships/customXml" Target="../ink/ink3007.xml"/><Relationship Id="rId209" Type="http://schemas.openxmlformats.org/officeDocument/2006/relationships/customXml" Target="../ink/ink3014.xml"/><Relationship Id="rId360" Type="http://schemas.openxmlformats.org/officeDocument/2006/relationships/image" Target="../media/image2841.png"/><Relationship Id="rId416" Type="http://schemas.openxmlformats.org/officeDocument/2006/relationships/image" Target="../media/image2869.png"/><Relationship Id="rId220" Type="http://schemas.openxmlformats.org/officeDocument/2006/relationships/image" Target="../media/image2771.png"/><Relationship Id="rId15" Type="http://schemas.openxmlformats.org/officeDocument/2006/relationships/customXml" Target="../ink/ink2917.xml"/><Relationship Id="rId57" Type="http://schemas.openxmlformats.org/officeDocument/2006/relationships/customXml" Target="../ink/ink2938.xml"/><Relationship Id="rId262" Type="http://schemas.openxmlformats.org/officeDocument/2006/relationships/image" Target="../media/image2792.png"/><Relationship Id="rId318" Type="http://schemas.openxmlformats.org/officeDocument/2006/relationships/image" Target="../media/image2820.png"/><Relationship Id="rId99" Type="http://schemas.openxmlformats.org/officeDocument/2006/relationships/customXml" Target="../ink/ink2959.xml"/><Relationship Id="rId122" Type="http://schemas.openxmlformats.org/officeDocument/2006/relationships/image" Target="../media/image2722.png"/><Relationship Id="rId164" Type="http://schemas.openxmlformats.org/officeDocument/2006/relationships/image" Target="../media/image2743.png"/><Relationship Id="rId371" Type="http://schemas.openxmlformats.org/officeDocument/2006/relationships/customXml" Target="../ink/ink3095.xml"/><Relationship Id="rId427" Type="http://schemas.openxmlformats.org/officeDocument/2006/relationships/customXml" Target="../ink/ink3123.xml"/><Relationship Id="rId26" Type="http://schemas.openxmlformats.org/officeDocument/2006/relationships/image" Target="../media/image2674.png"/><Relationship Id="rId231" Type="http://schemas.openxmlformats.org/officeDocument/2006/relationships/customXml" Target="../ink/ink3025.xml"/><Relationship Id="rId273" Type="http://schemas.openxmlformats.org/officeDocument/2006/relationships/customXml" Target="../ink/ink3046.xml"/><Relationship Id="rId329" Type="http://schemas.openxmlformats.org/officeDocument/2006/relationships/customXml" Target="../ink/ink3074.xml"/><Relationship Id="rId68" Type="http://schemas.openxmlformats.org/officeDocument/2006/relationships/image" Target="../media/image2695.png"/><Relationship Id="rId133" Type="http://schemas.openxmlformats.org/officeDocument/2006/relationships/customXml" Target="../ink/ink2976.xml"/><Relationship Id="rId175" Type="http://schemas.openxmlformats.org/officeDocument/2006/relationships/customXml" Target="../ink/ink2997.xml"/><Relationship Id="rId340" Type="http://schemas.openxmlformats.org/officeDocument/2006/relationships/image" Target="../media/image2831.png"/><Relationship Id="rId200" Type="http://schemas.openxmlformats.org/officeDocument/2006/relationships/image" Target="../media/image2761.png"/><Relationship Id="rId382" Type="http://schemas.openxmlformats.org/officeDocument/2006/relationships/image" Target="../media/image2852.png"/><Relationship Id="rId438" Type="http://schemas.openxmlformats.org/officeDocument/2006/relationships/image" Target="../media/image2880.png"/><Relationship Id="rId242" Type="http://schemas.openxmlformats.org/officeDocument/2006/relationships/image" Target="../media/image2782.png"/><Relationship Id="rId284" Type="http://schemas.openxmlformats.org/officeDocument/2006/relationships/image" Target="../media/image2803.png"/><Relationship Id="rId37" Type="http://schemas.openxmlformats.org/officeDocument/2006/relationships/customXml" Target="../ink/ink2928.xml"/><Relationship Id="rId79" Type="http://schemas.openxmlformats.org/officeDocument/2006/relationships/customXml" Target="../ink/ink2949.xml"/><Relationship Id="rId102" Type="http://schemas.openxmlformats.org/officeDocument/2006/relationships/image" Target="../media/image2712.png"/><Relationship Id="rId144" Type="http://schemas.openxmlformats.org/officeDocument/2006/relationships/image" Target="../media/image2733.png"/><Relationship Id="rId90" Type="http://schemas.openxmlformats.org/officeDocument/2006/relationships/image" Target="../media/image2706.png"/><Relationship Id="rId186" Type="http://schemas.openxmlformats.org/officeDocument/2006/relationships/image" Target="../media/image2754.png"/><Relationship Id="rId351" Type="http://schemas.openxmlformats.org/officeDocument/2006/relationships/customXml" Target="../ink/ink3085.xml"/><Relationship Id="rId393" Type="http://schemas.openxmlformats.org/officeDocument/2006/relationships/customXml" Target="../ink/ink3106.xml"/><Relationship Id="rId407" Type="http://schemas.openxmlformats.org/officeDocument/2006/relationships/customXml" Target="../ink/ink3113.xml"/><Relationship Id="rId211" Type="http://schemas.openxmlformats.org/officeDocument/2006/relationships/customXml" Target="../ink/ink3015.xml"/><Relationship Id="rId253" Type="http://schemas.openxmlformats.org/officeDocument/2006/relationships/customXml" Target="../ink/ink3036.xml"/><Relationship Id="rId295" Type="http://schemas.openxmlformats.org/officeDocument/2006/relationships/customXml" Target="../ink/ink3057.xml"/><Relationship Id="rId309" Type="http://schemas.openxmlformats.org/officeDocument/2006/relationships/customXml" Target="../ink/ink3064.xml"/><Relationship Id="rId48" Type="http://schemas.openxmlformats.org/officeDocument/2006/relationships/image" Target="../media/image2685.png"/><Relationship Id="rId113" Type="http://schemas.openxmlformats.org/officeDocument/2006/relationships/customXml" Target="../ink/ink2966.xml"/><Relationship Id="rId320" Type="http://schemas.openxmlformats.org/officeDocument/2006/relationships/image" Target="../media/image2821.png"/><Relationship Id="rId155" Type="http://schemas.openxmlformats.org/officeDocument/2006/relationships/customXml" Target="../ink/ink2987.xml"/><Relationship Id="rId197" Type="http://schemas.openxmlformats.org/officeDocument/2006/relationships/customXml" Target="../ink/ink3008.xml"/><Relationship Id="rId362" Type="http://schemas.openxmlformats.org/officeDocument/2006/relationships/image" Target="../media/image2842.png"/><Relationship Id="rId418" Type="http://schemas.openxmlformats.org/officeDocument/2006/relationships/image" Target="../media/image2870.png"/><Relationship Id="rId222" Type="http://schemas.openxmlformats.org/officeDocument/2006/relationships/image" Target="../media/image2772.png"/><Relationship Id="rId264" Type="http://schemas.openxmlformats.org/officeDocument/2006/relationships/image" Target="../media/image2793.png"/><Relationship Id="rId17" Type="http://schemas.openxmlformats.org/officeDocument/2006/relationships/customXml" Target="../ink/ink2918.xml"/><Relationship Id="rId59" Type="http://schemas.openxmlformats.org/officeDocument/2006/relationships/customXml" Target="../ink/ink2939.xml"/><Relationship Id="rId124" Type="http://schemas.openxmlformats.org/officeDocument/2006/relationships/image" Target="../media/image2723.png"/><Relationship Id="rId70" Type="http://schemas.openxmlformats.org/officeDocument/2006/relationships/image" Target="../media/image2696.png"/><Relationship Id="rId166" Type="http://schemas.openxmlformats.org/officeDocument/2006/relationships/image" Target="../media/image2744.png"/><Relationship Id="rId331" Type="http://schemas.openxmlformats.org/officeDocument/2006/relationships/customXml" Target="../ink/ink3075.xml"/><Relationship Id="rId373" Type="http://schemas.openxmlformats.org/officeDocument/2006/relationships/customXml" Target="../ink/ink3096.xml"/><Relationship Id="rId429" Type="http://schemas.openxmlformats.org/officeDocument/2006/relationships/customXml" Target="../ink/ink3124.xml"/><Relationship Id="rId1" Type="http://schemas.openxmlformats.org/officeDocument/2006/relationships/slideLayout" Target="../slideLayouts/slideLayout2.xml"/><Relationship Id="rId233" Type="http://schemas.openxmlformats.org/officeDocument/2006/relationships/customXml" Target="../ink/ink3026.xml"/><Relationship Id="rId440" Type="http://schemas.openxmlformats.org/officeDocument/2006/relationships/image" Target="../media/image2881.png"/><Relationship Id="rId28" Type="http://schemas.openxmlformats.org/officeDocument/2006/relationships/image" Target="../media/image2675.png"/><Relationship Id="rId275" Type="http://schemas.openxmlformats.org/officeDocument/2006/relationships/customXml" Target="../ink/ink3047.xml"/><Relationship Id="rId300" Type="http://schemas.openxmlformats.org/officeDocument/2006/relationships/image" Target="../media/image2811.png"/><Relationship Id="rId81" Type="http://schemas.openxmlformats.org/officeDocument/2006/relationships/customXml" Target="../ink/ink2950.xml"/><Relationship Id="rId135" Type="http://schemas.openxmlformats.org/officeDocument/2006/relationships/customXml" Target="../ink/ink2977.xml"/><Relationship Id="rId177" Type="http://schemas.openxmlformats.org/officeDocument/2006/relationships/customXml" Target="../ink/ink2998.xml"/><Relationship Id="rId342" Type="http://schemas.openxmlformats.org/officeDocument/2006/relationships/image" Target="../media/image2832.png"/><Relationship Id="rId384" Type="http://schemas.openxmlformats.org/officeDocument/2006/relationships/image" Target="../media/image2853.png"/><Relationship Id="rId202" Type="http://schemas.openxmlformats.org/officeDocument/2006/relationships/image" Target="../media/image2762.png"/><Relationship Id="rId244" Type="http://schemas.openxmlformats.org/officeDocument/2006/relationships/image" Target="../media/image2783.png"/></Relationships>
</file>

<file path=ppt/slides/_rels/slide48.xml.rels><?xml version="1.0" encoding="UTF-8" standalone="yes"?>
<Relationships xmlns="http://schemas.openxmlformats.org/package/2006/relationships"><Relationship Id="rId117" Type="http://schemas.openxmlformats.org/officeDocument/2006/relationships/image" Target="../media/image2941.png"/><Relationship Id="rId299" Type="http://schemas.openxmlformats.org/officeDocument/2006/relationships/image" Target="../media/image3032.png"/><Relationship Id="rId21" Type="http://schemas.openxmlformats.org/officeDocument/2006/relationships/image" Target="../media/image2894.png"/><Relationship Id="rId63" Type="http://schemas.openxmlformats.org/officeDocument/2006/relationships/image" Target="../media/image2915.png"/><Relationship Id="rId159" Type="http://schemas.openxmlformats.org/officeDocument/2006/relationships/image" Target="../media/image2962.png"/><Relationship Id="rId324" Type="http://schemas.openxmlformats.org/officeDocument/2006/relationships/customXml" Target="../ink/ink3294.xml"/><Relationship Id="rId366" Type="http://schemas.openxmlformats.org/officeDocument/2006/relationships/customXml" Target="../ink/ink3315.xml"/><Relationship Id="rId170" Type="http://schemas.openxmlformats.org/officeDocument/2006/relationships/customXml" Target="../ink/ink3217.xml"/><Relationship Id="rId226" Type="http://schemas.openxmlformats.org/officeDocument/2006/relationships/customXml" Target="../ink/ink3245.xml"/><Relationship Id="rId433" Type="http://schemas.openxmlformats.org/officeDocument/2006/relationships/image" Target="../media/image3099.png"/><Relationship Id="rId268" Type="http://schemas.openxmlformats.org/officeDocument/2006/relationships/customXml" Target="../ink/ink3266.xml"/><Relationship Id="rId32" Type="http://schemas.openxmlformats.org/officeDocument/2006/relationships/customXml" Target="../ink/ink3148.xml"/><Relationship Id="rId74" Type="http://schemas.openxmlformats.org/officeDocument/2006/relationships/customXml" Target="../ink/ink3169.xml"/><Relationship Id="rId128" Type="http://schemas.openxmlformats.org/officeDocument/2006/relationships/customXml" Target="../ink/ink3196.xml"/><Relationship Id="rId335" Type="http://schemas.openxmlformats.org/officeDocument/2006/relationships/image" Target="../media/image3050.png"/><Relationship Id="rId377" Type="http://schemas.openxmlformats.org/officeDocument/2006/relationships/image" Target="../media/image3071.png"/><Relationship Id="rId5" Type="http://schemas.openxmlformats.org/officeDocument/2006/relationships/image" Target="../media/image2886.png"/><Relationship Id="rId181" Type="http://schemas.openxmlformats.org/officeDocument/2006/relationships/image" Target="../media/image2973.png"/><Relationship Id="rId237" Type="http://schemas.openxmlformats.org/officeDocument/2006/relationships/image" Target="../media/image3001.png"/><Relationship Id="rId402" Type="http://schemas.openxmlformats.org/officeDocument/2006/relationships/customXml" Target="../ink/ink3333.xml"/><Relationship Id="rId279" Type="http://schemas.openxmlformats.org/officeDocument/2006/relationships/image" Target="../media/image3022.png"/><Relationship Id="rId444" Type="http://schemas.openxmlformats.org/officeDocument/2006/relationships/customXml" Target="../ink/ink3354.xml"/><Relationship Id="rId43" Type="http://schemas.openxmlformats.org/officeDocument/2006/relationships/image" Target="../media/image2905.png"/><Relationship Id="rId139" Type="http://schemas.openxmlformats.org/officeDocument/2006/relationships/image" Target="../media/image2952.png"/><Relationship Id="rId290" Type="http://schemas.openxmlformats.org/officeDocument/2006/relationships/customXml" Target="../ink/ink3277.xml"/><Relationship Id="rId304" Type="http://schemas.openxmlformats.org/officeDocument/2006/relationships/customXml" Target="../ink/ink3284.xml"/><Relationship Id="rId346" Type="http://schemas.openxmlformats.org/officeDocument/2006/relationships/customXml" Target="../ink/ink3305.xml"/><Relationship Id="rId388" Type="http://schemas.openxmlformats.org/officeDocument/2006/relationships/customXml" Target="../ink/ink3326.xml"/><Relationship Id="rId85" Type="http://schemas.openxmlformats.org/officeDocument/2006/relationships/image" Target="../media/image2926.png"/><Relationship Id="rId150" Type="http://schemas.openxmlformats.org/officeDocument/2006/relationships/customXml" Target="../ink/ink3207.xml"/><Relationship Id="rId192" Type="http://schemas.openxmlformats.org/officeDocument/2006/relationships/customXml" Target="../ink/ink3228.xml"/><Relationship Id="rId206" Type="http://schemas.openxmlformats.org/officeDocument/2006/relationships/customXml" Target="../ink/ink3235.xml"/><Relationship Id="rId413" Type="http://schemas.openxmlformats.org/officeDocument/2006/relationships/image" Target="../media/image3089.png"/><Relationship Id="rId248" Type="http://schemas.openxmlformats.org/officeDocument/2006/relationships/customXml" Target="../ink/ink3256.xml"/><Relationship Id="rId455" Type="http://schemas.openxmlformats.org/officeDocument/2006/relationships/image" Target="../media/image3110.png"/><Relationship Id="rId12" Type="http://schemas.openxmlformats.org/officeDocument/2006/relationships/customXml" Target="../ink/ink3138.xml"/><Relationship Id="rId108" Type="http://schemas.openxmlformats.org/officeDocument/2006/relationships/customXml" Target="../ink/ink3186.xml"/><Relationship Id="rId315" Type="http://schemas.openxmlformats.org/officeDocument/2006/relationships/image" Target="../media/image3040.png"/><Relationship Id="rId357" Type="http://schemas.openxmlformats.org/officeDocument/2006/relationships/image" Target="../media/image3061.png"/><Relationship Id="rId54" Type="http://schemas.openxmlformats.org/officeDocument/2006/relationships/customXml" Target="../ink/ink3159.xml"/><Relationship Id="rId96" Type="http://schemas.openxmlformats.org/officeDocument/2006/relationships/customXml" Target="../ink/ink3180.xml"/><Relationship Id="rId161" Type="http://schemas.openxmlformats.org/officeDocument/2006/relationships/image" Target="../media/image2963.png"/><Relationship Id="rId217" Type="http://schemas.openxmlformats.org/officeDocument/2006/relationships/image" Target="../media/image2991.png"/><Relationship Id="rId399" Type="http://schemas.openxmlformats.org/officeDocument/2006/relationships/image" Target="../media/image3082.png"/><Relationship Id="rId259" Type="http://schemas.openxmlformats.org/officeDocument/2006/relationships/image" Target="../media/image3012.png"/><Relationship Id="rId424" Type="http://schemas.openxmlformats.org/officeDocument/2006/relationships/customXml" Target="../ink/ink3344.xml"/><Relationship Id="rId23" Type="http://schemas.openxmlformats.org/officeDocument/2006/relationships/image" Target="../media/image2895.png"/><Relationship Id="rId119" Type="http://schemas.openxmlformats.org/officeDocument/2006/relationships/image" Target="../media/image2942.png"/><Relationship Id="rId270" Type="http://schemas.openxmlformats.org/officeDocument/2006/relationships/customXml" Target="../ink/ink3267.xml"/><Relationship Id="rId326" Type="http://schemas.openxmlformats.org/officeDocument/2006/relationships/customXml" Target="../ink/ink3295.xml"/><Relationship Id="rId65" Type="http://schemas.openxmlformats.org/officeDocument/2006/relationships/image" Target="../media/image2916.png"/><Relationship Id="rId130" Type="http://schemas.openxmlformats.org/officeDocument/2006/relationships/customXml" Target="../ink/ink3197.xml"/><Relationship Id="rId368" Type="http://schemas.openxmlformats.org/officeDocument/2006/relationships/customXml" Target="../ink/ink3316.xml"/><Relationship Id="rId172" Type="http://schemas.openxmlformats.org/officeDocument/2006/relationships/customXml" Target="../ink/ink3218.xml"/><Relationship Id="rId228" Type="http://schemas.openxmlformats.org/officeDocument/2006/relationships/customXml" Target="../ink/ink3246.xml"/><Relationship Id="rId435" Type="http://schemas.openxmlformats.org/officeDocument/2006/relationships/image" Target="../media/image3100.png"/><Relationship Id="rId281" Type="http://schemas.openxmlformats.org/officeDocument/2006/relationships/image" Target="../media/image3023.png"/><Relationship Id="rId337" Type="http://schemas.openxmlformats.org/officeDocument/2006/relationships/image" Target="../media/image3051.png"/><Relationship Id="rId34" Type="http://schemas.openxmlformats.org/officeDocument/2006/relationships/customXml" Target="../ink/ink3149.xml"/><Relationship Id="rId76" Type="http://schemas.openxmlformats.org/officeDocument/2006/relationships/customXml" Target="../ink/ink3170.xml"/><Relationship Id="rId141" Type="http://schemas.openxmlformats.org/officeDocument/2006/relationships/image" Target="../media/image2953.png"/><Relationship Id="rId379" Type="http://schemas.openxmlformats.org/officeDocument/2006/relationships/image" Target="../media/image3072.png"/><Relationship Id="rId7" Type="http://schemas.openxmlformats.org/officeDocument/2006/relationships/image" Target="../media/image2887.png"/><Relationship Id="rId183" Type="http://schemas.openxmlformats.org/officeDocument/2006/relationships/image" Target="../media/image2974.png"/><Relationship Id="rId239" Type="http://schemas.openxmlformats.org/officeDocument/2006/relationships/image" Target="../media/image3002.png"/><Relationship Id="rId390" Type="http://schemas.openxmlformats.org/officeDocument/2006/relationships/customXml" Target="../ink/ink3327.xml"/><Relationship Id="rId404" Type="http://schemas.openxmlformats.org/officeDocument/2006/relationships/customXml" Target="../ink/ink3334.xml"/><Relationship Id="rId446" Type="http://schemas.openxmlformats.org/officeDocument/2006/relationships/customXml" Target="../ink/ink3355.xml"/><Relationship Id="rId250" Type="http://schemas.openxmlformats.org/officeDocument/2006/relationships/customXml" Target="../ink/ink3257.xml"/><Relationship Id="rId292" Type="http://schemas.openxmlformats.org/officeDocument/2006/relationships/customXml" Target="../ink/ink3278.xml"/><Relationship Id="rId306" Type="http://schemas.openxmlformats.org/officeDocument/2006/relationships/customXml" Target="../ink/ink3285.xml"/><Relationship Id="rId45" Type="http://schemas.openxmlformats.org/officeDocument/2006/relationships/image" Target="../media/image2906.png"/><Relationship Id="rId87" Type="http://schemas.openxmlformats.org/officeDocument/2006/relationships/image" Target="../media/image2927.png"/><Relationship Id="rId110" Type="http://schemas.openxmlformats.org/officeDocument/2006/relationships/customXml" Target="../ink/ink3187.xml"/><Relationship Id="rId348" Type="http://schemas.openxmlformats.org/officeDocument/2006/relationships/customXml" Target="../ink/ink3306.xml"/><Relationship Id="rId152" Type="http://schemas.openxmlformats.org/officeDocument/2006/relationships/customXml" Target="../ink/ink3208.xml"/><Relationship Id="rId194" Type="http://schemas.openxmlformats.org/officeDocument/2006/relationships/customXml" Target="../ink/ink3229.xml"/><Relationship Id="rId208" Type="http://schemas.openxmlformats.org/officeDocument/2006/relationships/customXml" Target="../ink/ink3236.xml"/><Relationship Id="rId415" Type="http://schemas.openxmlformats.org/officeDocument/2006/relationships/image" Target="../media/image3090.png"/><Relationship Id="rId457" Type="http://schemas.openxmlformats.org/officeDocument/2006/relationships/image" Target="../media/image3111.png"/><Relationship Id="rId261" Type="http://schemas.openxmlformats.org/officeDocument/2006/relationships/image" Target="../media/image3013.png"/><Relationship Id="rId14" Type="http://schemas.openxmlformats.org/officeDocument/2006/relationships/customXml" Target="../ink/ink3139.xml"/><Relationship Id="rId56" Type="http://schemas.openxmlformats.org/officeDocument/2006/relationships/customXml" Target="../ink/ink3160.xml"/><Relationship Id="rId317" Type="http://schemas.openxmlformats.org/officeDocument/2006/relationships/image" Target="../media/image3041.png"/><Relationship Id="rId359" Type="http://schemas.openxmlformats.org/officeDocument/2006/relationships/image" Target="../media/image3062.png"/><Relationship Id="rId98" Type="http://schemas.openxmlformats.org/officeDocument/2006/relationships/customXml" Target="../ink/ink3181.xml"/><Relationship Id="rId121" Type="http://schemas.openxmlformats.org/officeDocument/2006/relationships/image" Target="../media/image2943.png"/><Relationship Id="rId163" Type="http://schemas.openxmlformats.org/officeDocument/2006/relationships/image" Target="../media/image2964.png"/><Relationship Id="rId219" Type="http://schemas.openxmlformats.org/officeDocument/2006/relationships/image" Target="../media/image2992.png"/><Relationship Id="rId370" Type="http://schemas.openxmlformats.org/officeDocument/2006/relationships/customXml" Target="../ink/ink3317.xml"/><Relationship Id="rId426" Type="http://schemas.openxmlformats.org/officeDocument/2006/relationships/customXml" Target="../ink/ink3345.xml"/><Relationship Id="rId230" Type="http://schemas.openxmlformats.org/officeDocument/2006/relationships/customXml" Target="../ink/ink3247.xml"/><Relationship Id="rId25" Type="http://schemas.openxmlformats.org/officeDocument/2006/relationships/image" Target="../media/image2896.png"/><Relationship Id="rId67" Type="http://schemas.openxmlformats.org/officeDocument/2006/relationships/image" Target="../media/image2917.png"/><Relationship Id="rId272" Type="http://schemas.openxmlformats.org/officeDocument/2006/relationships/customXml" Target="../ink/ink3268.xml"/><Relationship Id="rId328" Type="http://schemas.openxmlformats.org/officeDocument/2006/relationships/customXml" Target="../ink/ink3296.xml"/><Relationship Id="rId132" Type="http://schemas.openxmlformats.org/officeDocument/2006/relationships/customXml" Target="../ink/ink3198.xml"/><Relationship Id="rId174" Type="http://schemas.openxmlformats.org/officeDocument/2006/relationships/customXml" Target="../ink/ink3219.xml"/><Relationship Id="rId381" Type="http://schemas.openxmlformats.org/officeDocument/2006/relationships/image" Target="../media/image3073.png"/><Relationship Id="rId241" Type="http://schemas.openxmlformats.org/officeDocument/2006/relationships/image" Target="../media/image3003.png"/><Relationship Id="rId437" Type="http://schemas.openxmlformats.org/officeDocument/2006/relationships/image" Target="../media/image3101.png"/><Relationship Id="rId36" Type="http://schemas.openxmlformats.org/officeDocument/2006/relationships/customXml" Target="../ink/ink3150.xml"/><Relationship Id="rId283" Type="http://schemas.openxmlformats.org/officeDocument/2006/relationships/image" Target="../media/image3024.png"/><Relationship Id="rId339" Type="http://schemas.openxmlformats.org/officeDocument/2006/relationships/image" Target="../media/image3052.png"/><Relationship Id="rId78" Type="http://schemas.openxmlformats.org/officeDocument/2006/relationships/customXml" Target="../ink/ink3171.xml"/><Relationship Id="rId101" Type="http://schemas.openxmlformats.org/officeDocument/2006/relationships/image" Target="../media/image2933.png"/><Relationship Id="rId143" Type="http://schemas.openxmlformats.org/officeDocument/2006/relationships/image" Target="../media/image2954.png"/><Relationship Id="rId185" Type="http://schemas.openxmlformats.org/officeDocument/2006/relationships/image" Target="../media/image2975.png"/><Relationship Id="rId350" Type="http://schemas.openxmlformats.org/officeDocument/2006/relationships/customXml" Target="../ink/ink3307.xml"/><Relationship Id="rId406" Type="http://schemas.openxmlformats.org/officeDocument/2006/relationships/customXml" Target="../ink/ink3335.xml"/><Relationship Id="rId9" Type="http://schemas.openxmlformats.org/officeDocument/2006/relationships/image" Target="../media/image2888.png"/><Relationship Id="rId210" Type="http://schemas.openxmlformats.org/officeDocument/2006/relationships/customXml" Target="../ink/ink3237.xml"/><Relationship Id="rId392" Type="http://schemas.openxmlformats.org/officeDocument/2006/relationships/customXml" Target="../ink/ink3328.xml"/><Relationship Id="rId448" Type="http://schemas.openxmlformats.org/officeDocument/2006/relationships/customXml" Target="../ink/ink3356.xml"/><Relationship Id="rId252" Type="http://schemas.openxmlformats.org/officeDocument/2006/relationships/customXml" Target="../ink/ink3258.xml"/><Relationship Id="rId294" Type="http://schemas.openxmlformats.org/officeDocument/2006/relationships/customXml" Target="../ink/ink3279.xml"/><Relationship Id="rId308" Type="http://schemas.openxmlformats.org/officeDocument/2006/relationships/customXml" Target="../ink/ink3286.xml"/><Relationship Id="rId47" Type="http://schemas.openxmlformats.org/officeDocument/2006/relationships/image" Target="../media/image2907.png"/><Relationship Id="rId89" Type="http://schemas.openxmlformats.org/officeDocument/2006/relationships/image" Target="../media/image2928.png"/><Relationship Id="rId112" Type="http://schemas.openxmlformats.org/officeDocument/2006/relationships/customXml" Target="../ink/ink3188.xml"/><Relationship Id="rId154" Type="http://schemas.openxmlformats.org/officeDocument/2006/relationships/customXml" Target="../ink/ink3209.xml"/><Relationship Id="rId361" Type="http://schemas.openxmlformats.org/officeDocument/2006/relationships/image" Target="../media/image3063.png"/><Relationship Id="rId196" Type="http://schemas.openxmlformats.org/officeDocument/2006/relationships/customXml" Target="../ink/ink3230.xml"/><Relationship Id="rId417" Type="http://schemas.openxmlformats.org/officeDocument/2006/relationships/image" Target="../media/image3091.png"/><Relationship Id="rId459" Type="http://schemas.openxmlformats.org/officeDocument/2006/relationships/image" Target="../media/image3112.png"/><Relationship Id="rId16" Type="http://schemas.openxmlformats.org/officeDocument/2006/relationships/customXml" Target="../ink/ink3140.xml"/><Relationship Id="rId221" Type="http://schemas.openxmlformats.org/officeDocument/2006/relationships/image" Target="../media/image2993.png"/><Relationship Id="rId263" Type="http://schemas.openxmlformats.org/officeDocument/2006/relationships/image" Target="../media/image3014.png"/><Relationship Id="rId319" Type="http://schemas.openxmlformats.org/officeDocument/2006/relationships/image" Target="../media/image3042.png"/><Relationship Id="rId58" Type="http://schemas.openxmlformats.org/officeDocument/2006/relationships/customXml" Target="../ink/ink3161.xml"/><Relationship Id="rId123" Type="http://schemas.openxmlformats.org/officeDocument/2006/relationships/image" Target="../media/image2944.png"/><Relationship Id="rId330" Type="http://schemas.openxmlformats.org/officeDocument/2006/relationships/customXml" Target="../ink/ink3297.xml"/><Relationship Id="rId165" Type="http://schemas.openxmlformats.org/officeDocument/2006/relationships/image" Target="../media/image2965.png"/><Relationship Id="rId372" Type="http://schemas.openxmlformats.org/officeDocument/2006/relationships/customXml" Target="../ink/ink3318.xml"/><Relationship Id="rId428" Type="http://schemas.openxmlformats.org/officeDocument/2006/relationships/customXml" Target="../ink/ink3346.xml"/><Relationship Id="rId232" Type="http://schemas.openxmlformats.org/officeDocument/2006/relationships/customXml" Target="../ink/ink3248.xml"/><Relationship Id="rId274" Type="http://schemas.openxmlformats.org/officeDocument/2006/relationships/customXml" Target="../ink/ink3269.xml"/><Relationship Id="rId27" Type="http://schemas.openxmlformats.org/officeDocument/2006/relationships/image" Target="../media/image2897.png"/><Relationship Id="rId69" Type="http://schemas.openxmlformats.org/officeDocument/2006/relationships/image" Target="../media/image2918.png"/><Relationship Id="rId134" Type="http://schemas.openxmlformats.org/officeDocument/2006/relationships/customXml" Target="../ink/ink3199.xml"/><Relationship Id="rId80" Type="http://schemas.openxmlformats.org/officeDocument/2006/relationships/customXml" Target="../ink/ink3172.xml"/><Relationship Id="rId176" Type="http://schemas.openxmlformats.org/officeDocument/2006/relationships/customXml" Target="../ink/ink3220.xml"/><Relationship Id="rId341" Type="http://schemas.openxmlformats.org/officeDocument/2006/relationships/image" Target="../media/image3053.png"/><Relationship Id="rId383" Type="http://schemas.openxmlformats.org/officeDocument/2006/relationships/image" Target="../media/image3074.png"/><Relationship Id="rId439" Type="http://schemas.openxmlformats.org/officeDocument/2006/relationships/image" Target="../media/image3102.png"/><Relationship Id="rId201" Type="http://schemas.openxmlformats.org/officeDocument/2006/relationships/image" Target="../media/image2983.png"/><Relationship Id="rId243" Type="http://schemas.openxmlformats.org/officeDocument/2006/relationships/image" Target="../media/image3004.png"/><Relationship Id="rId285" Type="http://schemas.openxmlformats.org/officeDocument/2006/relationships/image" Target="../media/image3025.png"/><Relationship Id="rId450" Type="http://schemas.openxmlformats.org/officeDocument/2006/relationships/customXml" Target="../ink/ink3357.xml"/><Relationship Id="rId38" Type="http://schemas.openxmlformats.org/officeDocument/2006/relationships/customXml" Target="../ink/ink3151.xml"/><Relationship Id="rId103" Type="http://schemas.openxmlformats.org/officeDocument/2006/relationships/image" Target="../media/image2934.png"/><Relationship Id="rId310" Type="http://schemas.openxmlformats.org/officeDocument/2006/relationships/customXml" Target="../ink/ink3287.xml"/><Relationship Id="rId91" Type="http://schemas.openxmlformats.org/officeDocument/2006/relationships/image" Target="../media/image2929.png"/><Relationship Id="rId145" Type="http://schemas.openxmlformats.org/officeDocument/2006/relationships/image" Target="../media/image2955.png"/><Relationship Id="rId187" Type="http://schemas.openxmlformats.org/officeDocument/2006/relationships/image" Target="../media/image2976.png"/><Relationship Id="rId352" Type="http://schemas.openxmlformats.org/officeDocument/2006/relationships/customXml" Target="../ink/ink3308.xml"/><Relationship Id="rId394" Type="http://schemas.openxmlformats.org/officeDocument/2006/relationships/customXml" Target="../ink/ink3329.xml"/><Relationship Id="rId408" Type="http://schemas.openxmlformats.org/officeDocument/2006/relationships/customXml" Target="../ink/ink3336.xml"/><Relationship Id="rId212" Type="http://schemas.openxmlformats.org/officeDocument/2006/relationships/customXml" Target="../ink/ink3238.xml"/><Relationship Id="rId254" Type="http://schemas.openxmlformats.org/officeDocument/2006/relationships/customXml" Target="../ink/ink3259.xml"/><Relationship Id="rId49" Type="http://schemas.openxmlformats.org/officeDocument/2006/relationships/image" Target="../media/image2908.png"/><Relationship Id="rId114" Type="http://schemas.openxmlformats.org/officeDocument/2006/relationships/customXml" Target="../ink/ink3189.xml"/><Relationship Id="rId296" Type="http://schemas.openxmlformats.org/officeDocument/2006/relationships/customXml" Target="../ink/ink3280.xml"/><Relationship Id="rId461" Type="http://schemas.openxmlformats.org/officeDocument/2006/relationships/image" Target="../media/image3113.png"/><Relationship Id="rId60" Type="http://schemas.openxmlformats.org/officeDocument/2006/relationships/customXml" Target="../ink/ink3162.xml"/><Relationship Id="rId156" Type="http://schemas.openxmlformats.org/officeDocument/2006/relationships/customXml" Target="../ink/ink3210.xml"/><Relationship Id="rId198" Type="http://schemas.openxmlformats.org/officeDocument/2006/relationships/customXml" Target="../ink/ink3231.xml"/><Relationship Id="rId321" Type="http://schemas.openxmlformats.org/officeDocument/2006/relationships/image" Target="../media/image3043.png"/><Relationship Id="rId363" Type="http://schemas.openxmlformats.org/officeDocument/2006/relationships/image" Target="../media/image3064.png"/><Relationship Id="rId419" Type="http://schemas.openxmlformats.org/officeDocument/2006/relationships/image" Target="../media/image3092.png"/><Relationship Id="rId223" Type="http://schemas.openxmlformats.org/officeDocument/2006/relationships/image" Target="../media/image2994.png"/><Relationship Id="rId430" Type="http://schemas.openxmlformats.org/officeDocument/2006/relationships/customXml" Target="../ink/ink3347.xml"/><Relationship Id="rId18" Type="http://schemas.openxmlformats.org/officeDocument/2006/relationships/customXml" Target="../ink/ink3141.xml"/><Relationship Id="rId265" Type="http://schemas.openxmlformats.org/officeDocument/2006/relationships/image" Target="../media/image3015.png"/><Relationship Id="rId125" Type="http://schemas.openxmlformats.org/officeDocument/2006/relationships/image" Target="../media/image2945.png"/><Relationship Id="rId167" Type="http://schemas.openxmlformats.org/officeDocument/2006/relationships/image" Target="../media/image2966.png"/><Relationship Id="rId332" Type="http://schemas.openxmlformats.org/officeDocument/2006/relationships/customXml" Target="../ink/ink3298.xml"/><Relationship Id="rId374" Type="http://schemas.openxmlformats.org/officeDocument/2006/relationships/customXml" Target="../ink/ink3319.xml"/><Relationship Id="rId71" Type="http://schemas.openxmlformats.org/officeDocument/2006/relationships/image" Target="../media/image2919.png"/><Relationship Id="rId234" Type="http://schemas.openxmlformats.org/officeDocument/2006/relationships/customXml" Target="../ink/ink3249.xml"/><Relationship Id="rId2" Type="http://schemas.openxmlformats.org/officeDocument/2006/relationships/customXml" Target="../ink/ink3133.xml"/><Relationship Id="rId29" Type="http://schemas.openxmlformats.org/officeDocument/2006/relationships/image" Target="../media/image2898.png"/><Relationship Id="rId276" Type="http://schemas.openxmlformats.org/officeDocument/2006/relationships/customXml" Target="../ink/ink3270.xml"/><Relationship Id="rId441" Type="http://schemas.openxmlformats.org/officeDocument/2006/relationships/image" Target="../media/image3103.png"/><Relationship Id="rId40" Type="http://schemas.openxmlformats.org/officeDocument/2006/relationships/customXml" Target="../ink/ink3152.xml"/><Relationship Id="rId115" Type="http://schemas.openxmlformats.org/officeDocument/2006/relationships/image" Target="../media/image2940.png"/><Relationship Id="rId136" Type="http://schemas.openxmlformats.org/officeDocument/2006/relationships/customXml" Target="../ink/ink3200.xml"/><Relationship Id="rId157" Type="http://schemas.openxmlformats.org/officeDocument/2006/relationships/image" Target="../media/image2961.png"/><Relationship Id="rId178" Type="http://schemas.openxmlformats.org/officeDocument/2006/relationships/customXml" Target="../ink/ink3221.xml"/><Relationship Id="rId301" Type="http://schemas.openxmlformats.org/officeDocument/2006/relationships/image" Target="../media/image3033.png"/><Relationship Id="rId322" Type="http://schemas.openxmlformats.org/officeDocument/2006/relationships/customXml" Target="../ink/ink3293.xml"/><Relationship Id="rId343" Type="http://schemas.openxmlformats.org/officeDocument/2006/relationships/image" Target="../media/image3054.png"/><Relationship Id="rId364" Type="http://schemas.openxmlformats.org/officeDocument/2006/relationships/customXml" Target="../ink/ink3314.xml"/><Relationship Id="rId61" Type="http://schemas.openxmlformats.org/officeDocument/2006/relationships/image" Target="../media/image2914.png"/><Relationship Id="rId82" Type="http://schemas.openxmlformats.org/officeDocument/2006/relationships/customXml" Target="../ink/ink3173.xml"/><Relationship Id="rId199" Type="http://schemas.openxmlformats.org/officeDocument/2006/relationships/image" Target="../media/image2982.png"/><Relationship Id="rId203" Type="http://schemas.openxmlformats.org/officeDocument/2006/relationships/image" Target="../media/image2984.png"/><Relationship Id="rId385" Type="http://schemas.openxmlformats.org/officeDocument/2006/relationships/image" Target="../media/image3075.png"/><Relationship Id="rId19" Type="http://schemas.openxmlformats.org/officeDocument/2006/relationships/image" Target="../media/image2893.png"/><Relationship Id="rId224" Type="http://schemas.openxmlformats.org/officeDocument/2006/relationships/customXml" Target="../ink/ink3244.xml"/><Relationship Id="rId245" Type="http://schemas.openxmlformats.org/officeDocument/2006/relationships/image" Target="../media/image3005.png"/><Relationship Id="rId266" Type="http://schemas.openxmlformats.org/officeDocument/2006/relationships/customXml" Target="../ink/ink3265.xml"/><Relationship Id="rId287" Type="http://schemas.openxmlformats.org/officeDocument/2006/relationships/image" Target="../media/image3026.png"/><Relationship Id="rId410" Type="http://schemas.openxmlformats.org/officeDocument/2006/relationships/customXml" Target="../ink/ink3337.xml"/><Relationship Id="rId431" Type="http://schemas.openxmlformats.org/officeDocument/2006/relationships/image" Target="../media/image3098.png"/><Relationship Id="rId452" Type="http://schemas.openxmlformats.org/officeDocument/2006/relationships/customXml" Target="../ink/ink3358.xml"/><Relationship Id="rId30" Type="http://schemas.openxmlformats.org/officeDocument/2006/relationships/customXml" Target="../ink/ink3147.xml"/><Relationship Id="rId105" Type="http://schemas.openxmlformats.org/officeDocument/2006/relationships/image" Target="../media/image2935.png"/><Relationship Id="rId126" Type="http://schemas.openxmlformats.org/officeDocument/2006/relationships/customXml" Target="../ink/ink3195.xml"/><Relationship Id="rId147" Type="http://schemas.openxmlformats.org/officeDocument/2006/relationships/image" Target="../media/image2956.png"/><Relationship Id="rId168" Type="http://schemas.openxmlformats.org/officeDocument/2006/relationships/customXml" Target="../ink/ink3216.xml"/><Relationship Id="rId312" Type="http://schemas.openxmlformats.org/officeDocument/2006/relationships/customXml" Target="../ink/ink3288.xml"/><Relationship Id="rId333" Type="http://schemas.openxmlformats.org/officeDocument/2006/relationships/image" Target="../media/image3049.png"/><Relationship Id="rId354" Type="http://schemas.openxmlformats.org/officeDocument/2006/relationships/customXml" Target="../ink/ink3309.xml"/><Relationship Id="rId51" Type="http://schemas.openxmlformats.org/officeDocument/2006/relationships/image" Target="../media/image2909.png"/><Relationship Id="rId72" Type="http://schemas.openxmlformats.org/officeDocument/2006/relationships/customXml" Target="../ink/ink3168.xml"/><Relationship Id="rId93" Type="http://schemas.openxmlformats.org/officeDocument/2006/relationships/image" Target="../media/image2930.png"/><Relationship Id="rId189" Type="http://schemas.openxmlformats.org/officeDocument/2006/relationships/image" Target="../media/image2977.png"/><Relationship Id="rId375" Type="http://schemas.openxmlformats.org/officeDocument/2006/relationships/image" Target="../media/image3070.png"/><Relationship Id="rId396" Type="http://schemas.openxmlformats.org/officeDocument/2006/relationships/customXml" Target="../ink/ink3330.xml"/><Relationship Id="rId3" Type="http://schemas.openxmlformats.org/officeDocument/2006/relationships/image" Target="../media/image2885.png"/><Relationship Id="rId214" Type="http://schemas.openxmlformats.org/officeDocument/2006/relationships/customXml" Target="../ink/ink3239.xml"/><Relationship Id="rId235" Type="http://schemas.openxmlformats.org/officeDocument/2006/relationships/image" Target="../media/image3000.png"/><Relationship Id="rId256" Type="http://schemas.openxmlformats.org/officeDocument/2006/relationships/customXml" Target="../ink/ink3260.xml"/><Relationship Id="rId277" Type="http://schemas.openxmlformats.org/officeDocument/2006/relationships/image" Target="../media/image3021.png"/><Relationship Id="rId298" Type="http://schemas.openxmlformats.org/officeDocument/2006/relationships/customXml" Target="../ink/ink3281.xml"/><Relationship Id="rId400" Type="http://schemas.openxmlformats.org/officeDocument/2006/relationships/customXml" Target="../ink/ink3332.xml"/><Relationship Id="rId421" Type="http://schemas.openxmlformats.org/officeDocument/2006/relationships/image" Target="../media/image3093.png"/><Relationship Id="rId442" Type="http://schemas.openxmlformats.org/officeDocument/2006/relationships/customXml" Target="../ink/ink3353.xml"/><Relationship Id="rId116" Type="http://schemas.openxmlformats.org/officeDocument/2006/relationships/customXml" Target="../ink/ink3190.xml"/><Relationship Id="rId137" Type="http://schemas.openxmlformats.org/officeDocument/2006/relationships/image" Target="../media/image2951.png"/><Relationship Id="rId158" Type="http://schemas.openxmlformats.org/officeDocument/2006/relationships/customXml" Target="../ink/ink3211.xml"/><Relationship Id="rId302" Type="http://schemas.openxmlformats.org/officeDocument/2006/relationships/customXml" Target="../ink/ink3283.xml"/><Relationship Id="rId323" Type="http://schemas.openxmlformats.org/officeDocument/2006/relationships/image" Target="../media/image3044.png"/><Relationship Id="rId344" Type="http://schemas.openxmlformats.org/officeDocument/2006/relationships/customXml" Target="../ink/ink3304.xml"/><Relationship Id="rId20" Type="http://schemas.openxmlformats.org/officeDocument/2006/relationships/customXml" Target="../ink/ink3142.xml"/><Relationship Id="rId41" Type="http://schemas.openxmlformats.org/officeDocument/2006/relationships/image" Target="../media/image2904.png"/><Relationship Id="rId62" Type="http://schemas.openxmlformats.org/officeDocument/2006/relationships/customXml" Target="../ink/ink3163.xml"/><Relationship Id="rId83" Type="http://schemas.openxmlformats.org/officeDocument/2006/relationships/image" Target="../media/image2925.png"/><Relationship Id="rId179" Type="http://schemas.openxmlformats.org/officeDocument/2006/relationships/image" Target="../media/image2972.png"/><Relationship Id="rId365" Type="http://schemas.openxmlformats.org/officeDocument/2006/relationships/image" Target="../media/image3065.png"/><Relationship Id="rId386" Type="http://schemas.openxmlformats.org/officeDocument/2006/relationships/customXml" Target="../ink/ink3325.xml"/><Relationship Id="rId190" Type="http://schemas.openxmlformats.org/officeDocument/2006/relationships/customXml" Target="../ink/ink3227.xml"/><Relationship Id="rId204" Type="http://schemas.openxmlformats.org/officeDocument/2006/relationships/customXml" Target="../ink/ink3234.xml"/><Relationship Id="rId225" Type="http://schemas.openxmlformats.org/officeDocument/2006/relationships/image" Target="../media/image2995.png"/><Relationship Id="rId246" Type="http://schemas.openxmlformats.org/officeDocument/2006/relationships/customXml" Target="../ink/ink3255.xml"/><Relationship Id="rId267" Type="http://schemas.openxmlformats.org/officeDocument/2006/relationships/image" Target="../media/image3016.png"/><Relationship Id="rId288" Type="http://schemas.openxmlformats.org/officeDocument/2006/relationships/customXml" Target="../ink/ink3276.xml"/><Relationship Id="rId411" Type="http://schemas.openxmlformats.org/officeDocument/2006/relationships/image" Target="../media/image3088.png"/><Relationship Id="rId432" Type="http://schemas.openxmlformats.org/officeDocument/2006/relationships/customXml" Target="../ink/ink3348.xml"/><Relationship Id="rId453" Type="http://schemas.openxmlformats.org/officeDocument/2006/relationships/image" Target="../media/image3109.png"/><Relationship Id="rId106" Type="http://schemas.openxmlformats.org/officeDocument/2006/relationships/customXml" Target="../ink/ink3185.xml"/><Relationship Id="rId127" Type="http://schemas.openxmlformats.org/officeDocument/2006/relationships/image" Target="../media/image2946.png"/><Relationship Id="rId313" Type="http://schemas.openxmlformats.org/officeDocument/2006/relationships/image" Target="../media/image3039.png"/><Relationship Id="rId10" Type="http://schemas.openxmlformats.org/officeDocument/2006/relationships/customXml" Target="../ink/ink3137.xml"/><Relationship Id="rId31" Type="http://schemas.openxmlformats.org/officeDocument/2006/relationships/image" Target="../media/image2899.png"/><Relationship Id="rId52" Type="http://schemas.openxmlformats.org/officeDocument/2006/relationships/customXml" Target="../ink/ink3158.xml"/><Relationship Id="rId73" Type="http://schemas.openxmlformats.org/officeDocument/2006/relationships/image" Target="../media/image2920.png"/><Relationship Id="rId94" Type="http://schemas.openxmlformats.org/officeDocument/2006/relationships/customXml" Target="../ink/ink3179.xml"/><Relationship Id="rId148" Type="http://schemas.openxmlformats.org/officeDocument/2006/relationships/customXml" Target="../ink/ink3206.xml"/><Relationship Id="rId169" Type="http://schemas.openxmlformats.org/officeDocument/2006/relationships/image" Target="../media/image2967.png"/><Relationship Id="rId334" Type="http://schemas.openxmlformats.org/officeDocument/2006/relationships/customXml" Target="../ink/ink3299.xml"/><Relationship Id="rId355" Type="http://schemas.openxmlformats.org/officeDocument/2006/relationships/image" Target="../media/image3060.png"/><Relationship Id="rId376" Type="http://schemas.openxmlformats.org/officeDocument/2006/relationships/customXml" Target="../ink/ink3320.xml"/><Relationship Id="rId397" Type="http://schemas.openxmlformats.org/officeDocument/2006/relationships/image" Target="../media/image3081.png"/><Relationship Id="rId4" Type="http://schemas.openxmlformats.org/officeDocument/2006/relationships/customXml" Target="../ink/ink3134.xml"/><Relationship Id="rId180" Type="http://schemas.openxmlformats.org/officeDocument/2006/relationships/customXml" Target="../ink/ink3222.xml"/><Relationship Id="rId215" Type="http://schemas.openxmlformats.org/officeDocument/2006/relationships/image" Target="../media/image2990.png"/><Relationship Id="rId236" Type="http://schemas.openxmlformats.org/officeDocument/2006/relationships/customXml" Target="../ink/ink3250.xml"/><Relationship Id="rId257" Type="http://schemas.openxmlformats.org/officeDocument/2006/relationships/image" Target="../media/image3011.png"/><Relationship Id="rId278" Type="http://schemas.openxmlformats.org/officeDocument/2006/relationships/customXml" Target="../ink/ink3271.xml"/><Relationship Id="rId401" Type="http://schemas.openxmlformats.org/officeDocument/2006/relationships/image" Target="../media/image3083.png"/><Relationship Id="rId422" Type="http://schemas.openxmlformats.org/officeDocument/2006/relationships/customXml" Target="../ink/ink3343.xml"/><Relationship Id="rId443" Type="http://schemas.openxmlformats.org/officeDocument/2006/relationships/image" Target="../media/image3104.png"/><Relationship Id="rId303" Type="http://schemas.openxmlformats.org/officeDocument/2006/relationships/image" Target="../media/image3034.png"/><Relationship Id="rId42" Type="http://schemas.openxmlformats.org/officeDocument/2006/relationships/customXml" Target="../ink/ink3153.xml"/><Relationship Id="rId84" Type="http://schemas.openxmlformats.org/officeDocument/2006/relationships/customXml" Target="../ink/ink3174.xml"/><Relationship Id="rId138" Type="http://schemas.openxmlformats.org/officeDocument/2006/relationships/customXml" Target="../ink/ink3201.xml"/><Relationship Id="rId345" Type="http://schemas.openxmlformats.org/officeDocument/2006/relationships/image" Target="../media/image3055.png"/><Relationship Id="rId387" Type="http://schemas.openxmlformats.org/officeDocument/2006/relationships/image" Target="../media/image3076.png"/><Relationship Id="rId191" Type="http://schemas.openxmlformats.org/officeDocument/2006/relationships/image" Target="../media/image2978.png"/><Relationship Id="rId205" Type="http://schemas.openxmlformats.org/officeDocument/2006/relationships/image" Target="../media/image2985.png"/><Relationship Id="rId247" Type="http://schemas.openxmlformats.org/officeDocument/2006/relationships/image" Target="../media/image3006.png"/><Relationship Id="rId412" Type="http://schemas.openxmlformats.org/officeDocument/2006/relationships/customXml" Target="../ink/ink3338.xml"/><Relationship Id="rId107" Type="http://schemas.openxmlformats.org/officeDocument/2006/relationships/image" Target="../media/image2936.png"/><Relationship Id="rId289" Type="http://schemas.openxmlformats.org/officeDocument/2006/relationships/image" Target="../media/image3027.png"/><Relationship Id="rId454" Type="http://schemas.openxmlformats.org/officeDocument/2006/relationships/customXml" Target="../ink/ink3359.xml"/><Relationship Id="rId11" Type="http://schemas.openxmlformats.org/officeDocument/2006/relationships/image" Target="../media/image2889.png"/><Relationship Id="rId53" Type="http://schemas.openxmlformats.org/officeDocument/2006/relationships/image" Target="../media/image2910.png"/><Relationship Id="rId149" Type="http://schemas.openxmlformats.org/officeDocument/2006/relationships/image" Target="../media/image2957.png"/><Relationship Id="rId314" Type="http://schemas.openxmlformats.org/officeDocument/2006/relationships/customXml" Target="../ink/ink3289.xml"/><Relationship Id="rId356" Type="http://schemas.openxmlformats.org/officeDocument/2006/relationships/customXml" Target="../ink/ink3310.xml"/><Relationship Id="rId398" Type="http://schemas.openxmlformats.org/officeDocument/2006/relationships/customXml" Target="../ink/ink3331.xml"/><Relationship Id="rId95" Type="http://schemas.openxmlformats.org/officeDocument/2006/relationships/image" Target="../media/image2931.png"/><Relationship Id="rId160" Type="http://schemas.openxmlformats.org/officeDocument/2006/relationships/customXml" Target="../ink/ink3212.xml"/><Relationship Id="rId216" Type="http://schemas.openxmlformats.org/officeDocument/2006/relationships/customXml" Target="../ink/ink3240.xml"/><Relationship Id="rId423" Type="http://schemas.openxmlformats.org/officeDocument/2006/relationships/image" Target="../media/image3094.png"/><Relationship Id="rId258" Type="http://schemas.openxmlformats.org/officeDocument/2006/relationships/customXml" Target="../ink/ink3261.xml"/><Relationship Id="rId22" Type="http://schemas.openxmlformats.org/officeDocument/2006/relationships/customXml" Target="../ink/ink3143.xml"/><Relationship Id="rId64" Type="http://schemas.openxmlformats.org/officeDocument/2006/relationships/customXml" Target="../ink/ink3164.xml"/><Relationship Id="rId118" Type="http://schemas.openxmlformats.org/officeDocument/2006/relationships/customXml" Target="../ink/ink3191.xml"/><Relationship Id="rId325" Type="http://schemas.openxmlformats.org/officeDocument/2006/relationships/image" Target="../media/image3045.png"/><Relationship Id="rId367" Type="http://schemas.openxmlformats.org/officeDocument/2006/relationships/image" Target="../media/image3066.png"/><Relationship Id="rId171" Type="http://schemas.openxmlformats.org/officeDocument/2006/relationships/image" Target="../media/image2968.png"/><Relationship Id="rId227" Type="http://schemas.openxmlformats.org/officeDocument/2006/relationships/image" Target="../media/image2996.png"/><Relationship Id="rId269" Type="http://schemas.openxmlformats.org/officeDocument/2006/relationships/image" Target="../media/image3017.png"/><Relationship Id="rId434" Type="http://schemas.openxmlformats.org/officeDocument/2006/relationships/customXml" Target="../ink/ink3349.xml"/><Relationship Id="rId33" Type="http://schemas.openxmlformats.org/officeDocument/2006/relationships/image" Target="../media/image2900.png"/><Relationship Id="rId129" Type="http://schemas.openxmlformats.org/officeDocument/2006/relationships/image" Target="../media/image2947.png"/><Relationship Id="rId280" Type="http://schemas.openxmlformats.org/officeDocument/2006/relationships/customXml" Target="../ink/ink3272.xml"/><Relationship Id="rId336" Type="http://schemas.openxmlformats.org/officeDocument/2006/relationships/customXml" Target="../ink/ink3300.xml"/><Relationship Id="rId75" Type="http://schemas.openxmlformats.org/officeDocument/2006/relationships/image" Target="../media/image2921.png"/><Relationship Id="rId140" Type="http://schemas.openxmlformats.org/officeDocument/2006/relationships/customXml" Target="../ink/ink3202.xml"/><Relationship Id="rId182" Type="http://schemas.openxmlformats.org/officeDocument/2006/relationships/customXml" Target="../ink/ink3223.xml"/><Relationship Id="rId378" Type="http://schemas.openxmlformats.org/officeDocument/2006/relationships/customXml" Target="../ink/ink3321.xml"/><Relationship Id="rId403" Type="http://schemas.openxmlformats.org/officeDocument/2006/relationships/image" Target="../media/image3084.png"/><Relationship Id="rId6" Type="http://schemas.openxmlformats.org/officeDocument/2006/relationships/customXml" Target="../ink/ink3135.xml"/><Relationship Id="rId238" Type="http://schemas.openxmlformats.org/officeDocument/2006/relationships/customXml" Target="../ink/ink3251.xml"/><Relationship Id="rId445" Type="http://schemas.openxmlformats.org/officeDocument/2006/relationships/image" Target="../media/image3105.png"/><Relationship Id="rId291" Type="http://schemas.openxmlformats.org/officeDocument/2006/relationships/image" Target="../media/image3028.png"/><Relationship Id="rId305" Type="http://schemas.openxmlformats.org/officeDocument/2006/relationships/image" Target="../media/image3035.png"/><Relationship Id="rId347" Type="http://schemas.openxmlformats.org/officeDocument/2006/relationships/image" Target="../media/image3056.png"/><Relationship Id="rId44" Type="http://schemas.openxmlformats.org/officeDocument/2006/relationships/customXml" Target="../ink/ink3154.xml"/><Relationship Id="rId86" Type="http://schemas.openxmlformats.org/officeDocument/2006/relationships/customXml" Target="../ink/ink3175.xml"/><Relationship Id="rId151" Type="http://schemas.openxmlformats.org/officeDocument/2006/relationships/image" Target="../media/image2958.png"/><Relationship Id="rId389" Type="http://schemas.openxmlformats.org/officeDocument/2006/relationships/image" Target="../media/image3077.png"/><Relationship Id="rId193" Type="http://schemas.openxmlformats.org/officeDocument/2006/relationships/image" Target="../media/image2979.png"/><Relationship Id="rId207" Type="http://schemas.openxmlformats.org/officeDocument/2006/relationships/image" Target="../media/image2986.png"/><Relationship Id="rId249" Type="http://schemas.openxmlformats.org/officeDocument/2006/relationships/image" Target="../media/image3007.png"/><Relationship Id="rId414" Type="http://schemas.openxmlformats.org/officeDocument/2006/relationships/customXml" Target="../ink/ink3339.xml"/><Relationship Id="rId456" Type="http://schemas.openxmlformats.org/officeDocument/2006/relationships/customXml" Target="../ink/ink3360.xml"/><Relationship Id="rId13" Type="http://schemas.openxmlformats.org/officeDocument/2006/relationships/image" Target="../media/image2890.png"/><Relationship Id="rId109" Type="http://schemas.openxmlformats.org/officeDocument/2006/relationships/image" Target="../media/image2937.png"/><Relationship Id="rId260" Type="http://schemas.openxmlformats.org/officeDocument/2006/relationships/customXml" Target="../ink/ink3262.xml"/><Relationship Id="rId316" Type="http://schemas.openxmlformats.org/officeDocument/2006/relationships/customXml" Target="../ink/ink3290.xml"/><Relationship Id="rId55" Type="http://schemas.openxmlformats.org/officeDocument/2006/relationships/image" Target="../media/image2911.png"/><Relationship Id="rId97" Type="http://schemas.openxmlformats.org/officeDocument/2006/relationships/image" Target="../media/image1862.png"/><Relationship Id="rId120" Type="http://schemas.openxmlformats.org/officeDocument/2006/relationships/customXml" Target="../ink/ink3192.xml"/><Relationship Id="rId358" Type="http://schemas.openxmlformats.org/officeDocument/2006/relationships/customXml" Target="../ink/ink3311.xml"/><Relationship Id="rId162" Type="http://schemas.openxmlformats.org/officeDocument/2006/relationships/customXml" Target="../ink/ink3213.xml"/><Relationship Id="rId218" Type="http://schemas.openxmlformats.org/officeDocument/2006/relationships/customXml" Target="../ink/ink3241.xml"/><Relationship Id="rId425" Type="http://schemas.openxmlformats.org/officeDocument/2006/relationships/image" Target="../media/image3095.png"/><Relationship Id="rId271" Type="http://schemas.openxmlformats.org/officeDocument/2006/relationships/image" Target="../media/image3018.png"/><Relationship Id="rId24" Type="http://schemas.openxmlformats.org/officeDocument/2006/relationships/customXml" Target="../ink/ink3144.xml"/><Relationship Id="rId66" Type="http://schemas.openxmlformats.org/officeDocument/2006/relationships/customXml" Target="../ink/ink3165.xml"/><Relationship Id="rId131" Type="http://schemas.openxmlformats.org/officeDocument/2006/relationships/image" Target="../media/image2948.png"/><Relationship Id="rId327" Type="http://schemas.openxmlformats.org/officeDocument/2006/relationships/image" Target="../media/image3046.png"/><Relationship Id="rId369" Type="http://schemas.openxmlformats.org/officeDocument/2006/relationships/image" Target="../media/image3067.png"/><Relationship Id="rId173" Type="http://schemas.openxmlformats.org/officeDocument/2006/relationships/image" Target="../media/image2969.png"/><Relationship Id="rId229" Type="http://schemas.openxmlformats.org/officeDocument/2006/relationships/image" Target="../media/image2997.png"/><Relationship Id="rId380" Type="http://schemas.openxmlformats.org/officeDocument/2006/relationships/customXml" Target="../ink/ink3322.xml"/><Relationship Id="rId436" Type="http://schemas.openxmlformats.org/officeDocument/2006/relationships/customXml" Target="../ink/ink3350.xml"/><Relationship Id="rId240" Type="http://schemas.openxmlformats.org/officeDocument/2006/relationships/customXml" Target="../ink/ink3252.xml"/><Relationship Id="rId35" Type="http://schemas.openxmlformats.org/officeDocument/2006/relationships/image" Target="../media/image2901.png"/><Relationship Id="rId77" Type="http://schemas.openxmlformats.org/officeDocument/2006/relationships/image" Target="../media/image2922.png"/><Relationship Id="rId100" Type="http://schemas.openxmlformats.org/officeDocument/2006/relationships/customXml" Target="../ink/ink3182.xml"/><Relationship Id="rId282" Type="http://schemas.openxmlformats.org/officeDocument/2006/relationships/customXml" Target="../ink/ink3273.xml"/><Relationship Id="rId338" Type="http://schemas.openxmlformats.org/officeDocument/2006/relationships/customXml" Target="../ink/ink3301.xml"/><Relationship Id="rId8" Type="http://schemas.openxmlformats.org/officeDocument/2006/relationships/customXml" Target="../ink/ink3136.xml"/><Relationship Id="rId142" Type="http://schemas.openxmlformats.org/officeDocument/2006/relationships/customXml" Target="../ink/ink3203.xml"/><Relationship Id="rId184" Type="http://schemas.openxmlformats.org/officeDocument/2006/relationships/customXml" Target="../ink/ink3224.xml"/><Relationship Id="rId391" Type="http://schemas.openxmlformats.org/officeDocument/2006/relationships/image" Target="../media/image3078.png"/><Relationship Id="rId405" Type="http://schemas.openxmlformats.org/officeDocument/2006/relationships/image" Target="../media/image3085.png"/><Relationship Id="rId447" Type="http://schemas.openxmlformats.org/officeDocument/2006/relationships/image" Target="../media/image3106.png"/><Relationship Id="rId251" Type="http://schemas.openxmlformats.org/officeDocument/2006/relationships/image" Target="../media/image3008.png"/><Relationship Id="rId46" Type="http://schemas.openxmlformats.org/officeDocument/2006/relationships/customXml" Target="../ink/ink3155.xml"/><Relationship Id="rId293" Type="http://schemas.openxmlformats.org/officeDocument/2006/relationships/image" Target="../media/image3029.png"/><Relationship Id="rId307" Type="http://schemas.openxmlformats.org/officeDocument/2006/relationships/image" Target="../media/image3036.png"/><Relationship Id="rId349" Type="http://schemas.openxmlformats.org/officeDocument/2006/relationships/image" Target="../media/image3057.png"/><Relationship Id="rId88" Type="http://schemas.openxmlformats.org/officeDocument/2006/relationships/customXml" Target="../ink/ink3176.xml"/><Relationship Id="rId111" Type="http://schemas.openxmlformats.org/officeDocument/2006/relationships/image" Target="../media/image2938.png"/><Relationship Id="rId153" Type="http://schemas.openxmlformats.org/officeDocument/2006/relationships/image" Target="../media/image2959.png"/><Relationship Id="rId195" Type="http://schemas.openxmlformats.org/officeDocument/2006/relationships/image" Target="../media/image2980.png"/><Relationship Id="rId209" Type="http://schemas.openxmlformats.org/officeDocument/2006/relationships/image" Target="../media/image2987.png"/><Relationship Id="rId360" Type="http://schemas.openxmlformats.org/officeDocument/2006/relationships/customXml" Target="../ink/ink3312.xml"/><Relationship Id="rId416" Type="http://schemas.openxmlformats.org/officeDocument/2006/relationships/customXml" Target="../ink/ink3340.xml"/><Relationship Id="rId220" Type="http://schemas.openxmlformats.org/officeDocument/2006/relationships/customXml" Target="../ink/ink3242.xml"/><Relationship Id="rId458" Type="http://schemas.openxmlformats.org/officeDocument/2006/relationships/customXml" Target="../ink/ink3361.xml"/><Relationship Id="rId15" Type="http://schemas.openxmlformats.org/officeDocument/2006/relationships/image" Target="../media/image2891.png"/><Relationship Id="rId57" Type="http://schemas.openxmlformats.org/officeDocument/2006/relationships/image" Target="../media/image2912.png"/><Relationship Id="rId262" Type="http://schemas.openxmlformats.org/officeDocument/2006/relationships/customXml" Target="../ink/ink3263.xml"/><Relationship Id="rId318" Type="http://schemas.openxmlformats.org/officeDocument/2006/relationships/customXml" Target="../ink/ink3291.xml"/><Relationship Id="rId99" Type="http://schemas.openxmlformats.org/officeDocument/2006/relationships/image" Target="../media/image2932.png"/><Relationship Id="rId122" Type="http://schemas.openxmlformats.org/officeDocument/2006/relationships/customXml" Target="../ink/ink3193.xml"/><Relationship Id="rId164" Type="http://schemas.openxmlformats.org/officeDocument/2006/relationships/customXml" Target="../ink/ink3214.xml"/><Relationship Id="rId371" Type="http://schemas.openxmlformats.org/officeDocument/2006/relationships/image" Target="../media/image3068.png"/><Relationship Id="rId427" Type="http://schemas.openxmlformats.org/officeDocument/2006/relationships/image" Target="../media/image3096.png"/><Relationship Id="rId26" Type="http://schemas.openxmlformats.org/officeDocument/2006/relationships/customXml" Target="../ink/ink3145.xml"/><Relationship Id="rId231" Type="http://schemas.openxmlformats.org/officeDocument/2006/relationships/image" Target="../media/image2998.png"/><Relationship Id="rId273" Type="http://schemas.openxmlformats.org/officeDocument/2006/relationships/image" Target="../media/image3019.png"/><Relationship Id="rId329" Type="http://schemas.openxmlformats.org/officeDocument/2006/relationships/image" Target="../media/image3047.png"/><Relationship Id="rId68" Type="http://schemas.openxmlformats.org/officeDocument/2006/relationships/customXml" Target="../ink/ink3166.xml"/><Relationship Id="rId133" Type="http://schemas.openxmlformats.org/officeDocument/2006/relationships/image" Target="../media/image2949.png"/><Relationship Id="rId175" Type="http://schemas.openxmlformats.org/officeDocument/2006/relationships/image" Target="../media/image2970.png"/><Relationship Id="rId340" Type="http://schemas.openxmlformats.org/officeDocument/2006/relationships/customXml" Target="../ink/ink3302.xml"/><Relationship Id="rId200" Type="http://schemas.openxmlformats.org/officeDocument/2006/relationships/customXml" Target="../ink/ink3232.xml"/><Relationship Id="rId382" Type="http://schemas.openxmlformats.org/officeDocument/2006/relationships/customXml" Target="../ink/ink3323.xml"/><Relationship Id="rId438" Type="http://schemas.openxmlformats.org/officeDocument/2006/relationships/customXml" Target="../ink/ink3351.xml"/><Relationship Id="rId242" Type="http://schemas.openxmlformats.org/officeDocument/2006/relationships/customXml" Target="../ink/ink3253.xml"/><Relationship Id="rId284" Type="http://schemas.openxmlformats.org/officeDocument/2006/relationships/customXml" Target="../ink/ink3274.xml"/><Relationship Id="rId37" Type="http://schemas.openxmlformats.org/officeDocument/2006/relationships/image" Target="../media/image2902.png"/><Relationship Id="rId79" Type="http://schemas.openxmlformats.org/officeDocument/2006/relationships/image" Target="../media/image2923.png"/><Relationship Id="rId102" Type="http://schemas.openxmlformats.org/officeDocument/2006/relationships/customXml" Target="../ink/ink3183.xml"/><Relationship Id="rId144" Type="http://schemas.openxmlformats.org/officeDocument/2006/relationships/customXml" Target="../ink/ink3204.xml"/><Relationship Id="rId90" Type="http://schemas.openxmlformats.org/officeDocument/2006/relationships/customXml" Target="../ink/ink3177.xml"/><Relationship Id="rId186" Type="http://schemas.openxmlformats.org/officeDocument/2006/relationships/customXml" Target="../ink/ink3225.xml"/><Relationship Id="rId351" Type="http://schemas.openxmlformats.org/officeDocument/2006/relationships/image" Target="../media/image3058.png"/><Relationship Id="rId393" Type="http://schemas.openxmlformats.org/officeDocument/2006/relationships/image" Target="../media/image3079.png"/><Relationship Id="rId407" Type="http://schemas.openxmlformats.org/officeDocument/2006/relationships/image" Target="../media/image3086.png"/><Relationship Id="rId449" Type="http://schemas.openxmlformats.org/officeDocument/2006/relationships/image" Target="../media/image3107.png"/><Relationship Id="rId211" Type="http://schemas.openxmlformats.org/officeDocument/2006/relationships/image" Target="../media/image2988.png"/><Relationship Id="rId253" Type="http://schemas.openxmlformats.org/officeDocument/2006/relationships/image" Target="../media/image3009.png"/><Relationship Id="rId295" Type="http://schemas.openxmlformats.org/officeDocument/2006/relationships/image" Target="../media/image3030.png"/><Relationship Id="rId309" Type="http://schemas.openxmlformats.org/officeDocument/2006/relationships/image" Target="../media/image3037.png"/><Relationship Id="rId460" Type="http://schemas.openxmlformats.org/officeDocument/2006/relationships/customXml" Target="../ink/ink3362.xml"/><Relationship Id="rId48" Type="http://schemas.openxmlformats.org/officeDocument/2006/relationships/customXml" Target="../ink/ink3156.xml"/><Relationship Id="rId113" Type="http://schemas.openxmlformats.org/officeDocument/2006/relationships/image" Target="../media/image2939.png"/><Relationship Id="rId320" Type="http://schemas.openxmlformats.org/officeDocument/2006/relationships/customXml" Target="../ink/ink3292.xml"/><Relationship Id="rId155" Type="http://schemas.openxmlformats.org/officeDocument/2006/relationships/image" Target="../media/image2960.png"/><Relationship Id="rId197" Type="http://schemas.openxmlformats.org/officeDocument/2006/relationships/image" Target="../media/image2981.png"/><Relationship Id="rId362" Type="http://schemas.openxmlformats.org/officeDocument/2006/relationships/customXml" Target="../ink/ink3313.xml"/><Relationship Id="rId418" Type="http://schemas.openxmlformats.org/officeDocument/2006/relationships/customXml" Target="../ink/ink3341.xml"/><Relationship Id="rId222" Type="http://schemas.openxmlformats.org/officeDocument/2006/relationships/customXml" Target="../ink/ink3243.xml"/><Relationship Id="rId264" Type="http://schemas.openxmlformats.org/officeDocument/2006/relationships/customXml" Target="../ink/ink3264.xml"/><Relationship Id="rId17" Type="http://schemas.openxmlformats.org/officeDocument/2006/relationships/image" Target="../media/image2892.png"/><Relationship Id="rId59" Type="http://schemas.openxmlformats.org/officeDocument/2006/relationships/image" Target="../media/image2913.png"/><Relationship Id="rId124" Type="http://schemas.openxmlformats.org/officeDocument/2006/relationships/customXml" Target="../ink/ink3194.xml"/><Relationship Id="rId70" Type="http://schemas.openxmlformats.org/officeDocument/2006/relationships/customXml" Target="../ink/ink3167.xml"/><Relationship Id="rId166" Type="http://schemas.openxmlformats.org/officeDocument/2006/relationships/customXml" Target="../ink/ink3215.xml"/><Relationship Id="rId331" Type="http://schemas.openxmlformats.org/officeDocument/2006/relationships/image" Target="../media/image3048.png"/><Relationship Id="rId373" Type="http://schemas.openxmlformats.org/officeDocument/2006/relationships/image" Target="../media/image3069.png"/><Relationship Id="rId429" Type="http://schemas.openxmlformats.org/officeDocument/2006/relationships/image" Target="../media/image3097.png"/><Relationship Id="rId1" Type="http://schemas.openxmlformats.org/officeDocument/2006/relationships/slideLayout" Target="../slideLayouts/slideLayout2.xml"/><Relationship Id="rId233" Type="http://schemas.openxmlformats.org/officeDocument/2006/relationships/image" Target="../media/image2999.png"/><Relationship Id="rId440" Type="http://schemas.openxmlformats.org/officeDocument/2006/relationships/customXml" Target="../ink/ink3352.xml"/><Relationship Id="rId28" Type="http://schemas.openxmlformats.org/officeDocument/2006/relationships/customXml" Target="../ink/ink3146.xml"/><Relationship Id="rId275" Type="http://schemas.openxmlformats.org/officeDocument/2006/relationships/image" Target="../media/image3020.png"/><Relationship Id="rId300" Type="http://schemas.openxmlformats.org/officeDocument/2006/relationships/customXml" Target="../ink/ink3282.xml"/><Relationship Id="rId81" Type="http://schemas.openxmlformats.org/officeDocument/2006/relationships/image" Target="../media/image2924.png"/><Relationship Id="rId135" Type="http://schemas.openxmlformats.org/officeDocument/2006/relationships/image" Target="../media/image2950.png"/><Relationship Id="rId177" Type="http://schemas.openxmlformats.org/officeDocument/2006/relationships/image" Target="../media/image2971.png"/><Relationship Id="rId342" Type="http://schemas.openxmlformats.org/officeDocument/2006/relationships/customXml" Target="../ink/ink3303.xml"/><Relationship Id="rId384" Type="http://schemas.openxmlformats.org/officeDocument/2006/relationships/customXml" Target="../ink/ink3324.xml"/><Relationship Id="rId202" Type="http://schemas.openxmlformats.org/officeDocument/2006/relationships/customXml" Target="../ink/ink3233.xml"/><Relationship Id="rId244" Type="http://schemas.openxmlformats.org/officeDocument/2006/relationships/customXml" Target="../ink/ink3254.xml"/><Relationship Id="rId39" Type="http://schemas.openxmlformats.org/officeDocument/2006/relationships/image" Target="../media/image2903.png"/><Relationship Id="rId286" Type="http://schemas.openxmlformats.org/officeDocument/2006/relationships/customXml" Target="../ink/ink3275.xml"/><Relationship Id="rId451" Type="http://schemas.openxmlformats.org/officeDocument/2006/relationships/image" Target="../media/image3108.png"/><Relationship Id="rId50" Type="http://schemas.openxmlformats.org/officeDocument/2006/relationships/customXml" Target="../ink/ink3157.xml"/><Relationship Id="rId104" Type="http://schemas.openxmlformats.org/officeDocument/2006/relationships/customXml" Target="../ink/ink3184.xml"/><Relationship Id="rId146" Type="http://schemas.openxmlformats.org/officeDocument/2006/relationships/customXml" Target="../ink/ink3205.xml"/><Relationship Id="rId188" Type="http://schemas.openxmlformats.org/officeDocument/2006/relationships/customXml" Target="../ink/ink3226.xml"/><Relationship Id="rId311" Type="http://schemas.openxmlformats.org/officeDocument/2006/relationships/image" Target="../media/image3038.png"/><Relationship Id="rId353" Type="http://schemas.openxmlformats.org/officeDocument/2006/relationships/image" Target="../media/image3059.png"/><Relationship Id="rId395" Type="http://schemas.openxmlformats.org/officeDocument/2006/relationships/image" Target="../media/image3080.png"/><Relationship Id="rId409" Type="http://schemas.openxmlformats.org/officeDocument/2006/relationships/image" Target="../media/image3087.png"/><Relationship Id="rId92" Type="http://schemas.openxmlformats.org/officeDocument/2006/relationships/customXml" Target="../ink/ink3178.xml"/><Relationship Id="rId213" Type="http://schemas.openxmlformats.org/officeDocument/2006/relationships/image" Target="../media/image2989.png"/><Relationship Id="rId420" Type="http://schemas.openxmlformats.org/officeDocument/2006/relationships/customXml" Target="../ink/ink3342.xml"/><Relationship Id="rId255" Type="http://schemas.openxmlformats.org/officeDocument/2006/relationships/image" Target="../media/image3010.png"/><Relationship Id="rId297" Type="http://schemas.openxmlformats.org/officeDocument/2006/relationships/image" Target="../media/image3031.png"/></Relationships>
</file>

<file path=ppt/slides/_rels/slide49.xml.rels><?xml version="1.0" encoding="UTF-8" standalone="yes"?>
<Relationships xmlns="http://schemas.openxmlformats.org/package/2006/relationships"><Relationship Id="rId13" Type="http://schemas.openxmlformats.org/officeDocument/2006/relationships/image" Target="../media/image3120.png"/><Relationship Id="rId18" Type="http://schemas.openxmlformats.org/officeDocument/2006/relationships/customXml" Target="../ink/ink3369.xml"/><Relationship Id="rId26" Type="http://schemas.openxmlformats.org/officeDocument/2006/relationships/customXml" Target="../ink/ink3373.xml"/><Relationship Id="rId39" Type="http://schemas.openxmlformats.org/officeDocument/2006/relationships/image" Target="../media/image3133.png"/><Relationship Id="rId21" Type="http://schemas.openxmlformats.org/officeDocument/2006/relationships/image" Target="../media/image3124.png"/><Relationship Id="rId34" Type="http://schemas.openxmlformats.org/officeDocument/2006/relationships/customXml" Target="../ink/ink3377.xml"/><Relationship Id="rId42" Type="http://schemas.openxmlformats.org/officeDocument/2006/relationships/customXml" Target="../ink/ink3381.xml"/><Relationship Id="rId7" Type="http://schemas.openxmlformats.org/officeDocument/2006/relationships/image" Target="../media/image3117.png"/><Relationship Id="rId2" Type="http://schemas.openxmlformats.org/officeDocument/2006/relationships/notesSlide" Target="../notesSlides/notesSlide32.xml"/><Relationship Id="rId16" Type="http://schemas.openxmlformats.org/officeDocument/2006/relationships/customXml" Target="../ink/ink3368.xml"/><Relationship Id="rId29" Type="http://schemas.openxmlformats.org/officeDocument/2006/relationships/image" Target="../media/image3128.png"/><Relationship Id="rId1" Type="http://schemas.openxmlformats.org/officeDocument/2006/relationships/slideLayout" Target="../slideLayouts/slideLayout2.xml"/><Relationship Id="rId6" Type="http://schemas.openxmlformats.org/officeDocument/2006/relationships/customXml" Target="../ink/ink3363.xml"/><Relationship Id="rId11" Type="http://schemas.openxmlformats.org/officeDocument/2006/relationships/image" Target="../media/image3119.png"/><Relationship Id="rId24" Type="http://schemas.openxmlformats.org/officeDocument/2006/relationships/customXml" Target="../ink/ink3372.xml"/><Relationship Id="rId32" Type="http://schemas.openxmlformats.org/officeDocument/2006/relationships/customXml" Target="../ink/ink3376.xml"/><Relationship Id="rId37" Type="http://schemas.openxmlformats.org/officeDocument/2006/relationships/image" Target="../media/image3132.png"/><Relationship Id="rId40" Type="http://schemas.openxmlformats.org/officeDocument/2006/relationships/customXml" Target="../ink/ink3380.xml"/><Relationship Id="rId45" Type="http://schemas.openxmlformats.org/officeDocument/2006/relationships/image" Target="../media/image3136.png"/><Relationship Id="rId5" Type="http://schemas.openxmlformats.org/officeDocument/2006/relationships/image" Target="../media/image2096.emf"/><Relationship Id="rId15" Type="http://schemas.openxmlformats.org/officeDocument/2006/relationships/image" Target="../media/image3121.png"/><Relationship Id="rId23" Type="http://schemas.openxmlformats.org/officeDocument/2006/relationships/image" Target="../media/image3125.png"/><Relationship Id="rId28" Type="http://schemas.openxmlformats.org/officeDocument/2006/relationships/customXml" Target="../ink/ink3374.xml"/><Relationship Id="rId36" Type="http://schemas.openxmlformats.org/officeDocument/2006/relationships/customXml" Target="../ink/ink3378.xml"/><Relationship Id="rId10" Type="http://schemas.openxmlformats.org/officeDocument/2006/relationships/customXml" Target="../ink/ink3365.xml"/><Relationship Id="rId19" Type="http://schemas.openxmlformats.org/officeDocument/2006/relationships/image" Target="../media/image3123.png"/><Relationship Id="rId31" Type="http://schemas.openxmlformats.org/officeDocument/2006/relationships/image" Target="../media/image3129.png"/><Relationship Id="rId44" Type="http://schemas.openxmlformats.org/officeDocument/2006/relationships/customXml" Target="../ink/ink3382.xml"/><Relationship Id="rId4" Type="http://schemas.openxmlformats.org/officeDocument/2006/relationships/image" Target="../media/image2095.emf"/><Relationship Id="rId9" Type="http://schemas.openxmlformats.org/officeDocument/2006/relationships/image" Target="../media/image3118.png"/><Relationship Id="rId14" Type="http://schemas.openxmlformats.org/officeDocument/2006/relationships/customXml" Target="../ink/ink3367.xml"/><Relationship Id="rId22" Type="http://schemas.openxmlformats.org/officeDocument/2006/relationships/customXml" Target="../ink/ink3371.xml"/><Relationship Id="rId27" Type="http://schemas.openxmlformats.org/officeDocument/2006/relationships/image" Target="../media/image3127.png"/><Relationship Id="rId30" Type="http://schemas.openxmlformats.org/officeDocument/2006/relationships/customXml" Target="../ink/ink3375.xml"/><Relationship Id="rId35" Type="http://schemas.openxmlformats.org/officeDocument/2006/relationships/image" Target="../media/image3131.png"/><Relationship Id="rId43" Type="http://schemas.openxmlformats.org/officeDocument/2006/relationships/image" Target="../media/image3135.png"/><Relationship Id="rId8" Type="http://schemas.openxmlformats.org/officeDocument/2006/relationships/customXml" Target="../ink/ink3364.xml"/><Relationship Id="rId3" Type="http://schemas.openxmlformats.org/officeDocument/2006/relationships/image" Target="../media/image2094.emf"/><Relationship Id="rId12" Type="http://schemas.openxmlformats.org/officeDocument/2006/relationships/customXml" Target="../ink/ink3366.xml"/><Relationship Id="rId17" Type="http://schemas.openxmlformats.org/officeDocument/2006/relationships/image" Target="../media/image3122.png"/><Relationship Id="rId25" Type="http://schemas.openxmlformats.org/officeDocument/2006/relationships/image" Target="../media/image3126.png"/><Relationship Id="rId33" Type="http://schemas.openxmlformats.org/officeDocument/2006/relationships/image" Target="../media/image3130.png"/><Relationship Id="rId38" Type="http://schemas.openxmlformats.org/officeDocument/2006/relationships/customXml" Target="../ink/ink3379.xml"/><Relationship Id="rId20" Type="http://schemas.openxmlformats.org/officeDocument/2006/relationships/customXml" Target="../ink/ink3370.xml"/><Relationship Id="rId41" Type="http://schemas.openxmlformats.org/officeDocument/2006/relationships/image" Target="../media/image3134.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3" Type="http://schemas.openxmlformats.org/officeDocument/2006/relationships/customXml" Target="../ink/ink3387.xml"/><Relationship Id="rId18" Type="http://schemas.openxmlformats.org/officeDocument/2006/relationships/image" Target="../media/image3145.png"/><Relationship Id="rId26" Type="http://schemas.openxmlformats.org/officeDocument/2006/relationships/image" Target="../media/image3149.png"/><Relationship Id="rId39" Type="http://schemas.openxmlformats.org/officeDocument/2006/relationships/customXml" Target="../ink/ink3400.xml"/><Relationship Id="rId21" Type="http://schemas.openxmlformats.org/officeDocument/2006/relationships/customXml" Target="../ink/ink3391.xml"/><Relationship Id="rId34" Type="http://schemas.openxmlformats.org/officeDocument/2006/relationships/image" Target="../media/image3153.png"/><Relationship Id="rId42" Type="http://schemas.openxmlformats.org/officeDocument/2006/relationships/image" Target="../media/image3157.png"/><Relationship Id="rId7" Type="http://schemas.openxmlformats.org/officeDocument/2006/relationships/customXml" Target="../ink/ink3384.xml"/><Relationship Id="rId2" Type="http://schemas.openxmlformats.org/officeDocument/2006/relationships/notesSlide" Target="../notesSlides/notesSlide33.xml"/><Relationship Id="rId16" Type="http://schemas.openxmlformats.org/officeDocument/2006/relationships/image" Target="../media/image3144.png"/><Relationship Id="rId29" Type="http://schemas.openxmlformats.org/officeDocument/2006/relationships/customXml" Target="../ink/ink3395.xml"/><Relationship Id="rId1" Type="http://schemas.openxmlformats.org/officeDocument/2006/relationships/slideLayout" Target="../slideLayouts/slideLayout2.xml"/><Relationship Id="rId6" Type="http://schemas.openxmlformats.org/officeDocument/2006/relationships/image" Target="../media/image3139.png"/><Relationship Id="rId11" Type="http://schemas.openxmlformats.org/officeDocument/2006/relationships/customXml" Target="../ink/ink3386.xml"/><Relationship Id="rId24" Type="http://schemas.openxmlformats.org/officeDocument/2006/relationships/image" Target="../media/image3148.png"/><Relationship Id="rId32" Type="http://schemas.openxmlformats.org/officeDocument/2006/relationships/image" Target="../media/image3152.png"/><Relationship Id="rId37" Type="http://schemas.openxmlformats.org/officeDocument/2006/relationships/customXml" Target="../ink/ink3399.xml"/><Relationship Id="rId40" Type="http://schemas.openxmlformats.org/officeDocument/2006/relationships/image" Target="../media/image3156.png"/><Relationship Id="rId45" Type="http://schemas.openxmlformats.org/officeDocument/2006/relationships/customXml" Target="../ink/ink3403.xml"/><Relationship Id="rId5" Type="http://schemas.openxmlformats.org/officeDocument/2006/relationships/customXml" Target="../ink/ink3383.xml"/><Relationship Id="rId15" Type="http://schemas.openxmlformats.org/officeDocument/2006/relationships/customXml" Target="../ink/ink3388.xml"/><Relationship Id="rId23" Type="http://schemas.openxmlformats.org/officeDocument/2006/relationships/customXml" Target="../ink/ink3392.xml"/><Relationship Id="rId28" Type="http://schemas.openxmlformats.org/officeDocument/2006/relationships/image" Target="../media/image3150.png"/><Relationship Id="rId36" Type="http://schemas.openxmlformats.org/officeDocument/2006/relationships/image" Target="../media/image3154.png"/><Relationship Id="rId10" Type="http://schemas.openxmlformats.org/officeDocument/2006/relationships/image" Target="../media/image3141.png"/><Relationship Id="rId19" Type="http://schemas.openxmlformats.org/officeDocument/2006/relationships/customXml" Target="../ink/ink3390.xml"/><Relationship Id="rId31" Type="http://schemas.openxmlformats.org/officeDocument/2006/relationships/customXml" Target="../ink/ink3396.xml"/><Relationship Id="rId44" Type="http://schemas.openxmlformats.org/officeDocument/2006/relationships/image" Target="../media/image3158.png"/><Relationship Id="rId4" Type="http://schemas.openxmlformats.org/officeDocument/2006/relationships/image" Target="../media/image2098.emf"/><Relationship Id="rId9" Type="http://schemas.openxmlformats.org/officeDocument/2006/relationships/customXml" Target="../ink/ink3385.xml"/><Relationship Id="rId14" Type="http://schemas.openxmlformats.org/officeDocument/2006/relationships/image" Target="../media/image3143.png"/><Relationship Id="rId22" Type="http://schemas.openxmlformats.org/officeDocument/2006/relationships/image" Target="../media/image3147.png"/><Relationship Id="rId27" Type="http://schemas.openxmlformats.org/officeDocument/2006/relationships/customXml" Target="../ink/ink3394.xml"/><Relationship Id="rId30" Type="http://schemas.openxmlformats.org/officeDocument/2006/relationships/image" Target="../media/image3151.png"/><Relationship Id="rId35" Type="http://schemas.openxmlformats.org/officeDocument/2006/relationships/customXml" Target="../ink/ink3398.xml"/><Relationship Id="rId43" Type="http://schemas.openxmlformats.org/officeDocument/2006/relationships/customXml" Target="../ink/ink3402.xml"/><Relationship Id="rId8" Type="http://schemas.openxmlformats.org/officeDocument/2006/relationships/image" Target="../media/image3140.png"/><Relationship Id="rId3" Type="http://schemas.openxmlformats.org/officeDocument/2006/relationships/image" Target="../media/image2097.emf"/><Relationship Id="rId12" Type="http://schemas.openxmlformats.org/officeDocument/2006/relationships/image" Target="../media/image3142.png"/><Relationship Id="rId17" Type="http://schemas.openxmlformats.org/officeDocument/2006/relationships/customXml" Target="../ink/ink3389.xml"/><Relationship Id="rId25" Type="http://schemas.openxmlformats.org/officeDocument/2006/relationships/customXml" Target="../ink/ink3393.xml"/><Relationship Id="rId33" Type="http://schemas.openxmlformats.org/officeDocument/2006/relationships/customXml" Target="../ink/ink3397.xml"/><Relationship Id="rId38" Type="http://schemas.openxmlformats.org/officeDocument/2006/relationships/image" Target="../media/image3155.png"/><Relationship Id="rId46" Type="http://schemas.openxmlformats.org/officeDocument/2006/relationships/image" Target="../media/image3159.png"/><Relationship Id="rId20" Type="http://schemas.openxmlformats.org/officeDocument/2006/relationships/image" Target="../media/image3146.png"/><Relationship Id="rId41" Type="http://schemas.openxmlformats.org/officeDocument/2006/relationships/customXml" Target="../ink/ink3401.xml"/></Relationships>
</file>

<file path=ppt/slides/_rels/slide51.xml.rels><?xml version="1.0" encoding="UTF-8" standalone="yes"?>
<Relationships xmlns="http://schemas.openxmlformats.org/package/2006/relationships"><Relationship Id="rId3" Type="http://schemas.openxmlformats.org/officeDocument/2006/relationships/image" Target="../media/image2098.emf"/><Relationship Id="rId2" Type="http://schemas.openxmlformats.org/officeDocument/2006/relationships/image" Target="../media/image3900.png"/><Relationship Id="rId1" Type="http://schemas.openxmlformats.org/officeDocument/2006/relationships/slideLayout" Target="../slideLayouts/slideLayout2.xml"/><Relationship Id="rId5" Type="http://schemas.openxmlformats.org/officeDocument/2006/relationships/image" Target="../media/image2100.tiff"/><Relationship Id="rId4" Type="http://schemas.openxmlformats.org/officeDocument/2006/relationships/image" Target="../media/image2099.tiff"/></Relationships>
</file>

<file path=ppt/slides/_rels/slide52.xml.rels><?xml version="1.0" encoding="UTF-8" standalone="yes"?>
<Relationships xmlns="http://schemas.openxmlformats.org/package/2006/relationships"><Relationship Id="rId117" Type="http://schemas.openxmlformats.org/officeDocument/2006/relationships/image" Target="../media/image3218.png"/><Relationship Id="rId299" Type="http://schemas.openxmlformats.org/officeDocument/2006/relationships/customXml" Target="../ink/ink3552.xml"/><Relationship Id="rId21" Type="http://schemas.openxmlformats.org/officeDocument/2006/relationships/image" Target="../media/image3171.png"/><Relationship Id="rId63" Type="http://schemas.openxmlformats.org/officeDocument/2006/relationships/image" Target="../media/image3191.png"/><Relationship Id="rId159" Type="http://schemas.openxmlformats.org/officeDocument/2006/relationships/image" Target="../media/image3239.png"/><Relationship Id="rId324" Type="http://schemas.openxmlformats.org/officeDocument/2006/relationships/image" Target="../media/image3325.png"/><Relationship Id="rId170" Type="http://schemas.openxmlformats.org/officeDocument/2006/relationships/customXml" Target="../ink/ink3487.xml"/><Relationship Id="rId226" Type="http://schemas.openxmlformats.org/officeDocument/2006/relationships/customXml" Target="../ink/ink3515.xml"/><Relationship Id="rId268" Type="http://schemas.openxmlformats.org/officeDocument/2006/relationships/image" Target="../media/image3294.png"/><Relationship Id="rId32" Type="http://schemas.openxmlformats.org/officeDocument/2006/relationships/customXml" Target="../ink/ink3418.xml"/><Relationship Id="rId74" Type="http://schemas.openxmlformats.org/officeDocument/2006/relationships/customXml" Target="../ink/ink3439.xml"/><Relationship Id="rId128" Type="http://schemas.openxmlformats.org/officeDocument/2006/relationships/customXml" Target="../ink/ink3466.xml"/><Relationship Id="rId335" Type="http://schemas.openxmlformats.org/officeDocument/2006/relationships/customXml" Target="../ink/ink3570.xml"/><Relationship Id="rId5" Type="http://schemas.openxmlformats.org/officeDocument/2006/relationships/image" Target="../media/image3163.png"/><Relationship Id="rId181" Type="http://schemas.openxmlformats.org/officeDocument/2006/relationships/image" Target="../media/image3249.png"/><Relationship Id="rId237" Type="http://schemas.openxmlformats.org/officeDocument/2006/relationships/image" Target="../media/image3277.png"/><Relationship Id="rId279" Type="http://schemas.openxmlformats.org/officeDocument/2006/relationships/customXml" Target="../ink/ink3542.xml"/><Relationship Id="rId43" Type="http://schemas.openxmlformats.org/officeDocument/2006/relationships/image" Target="../media/image3182.png"/><Relationship Id="rId139" Type="http://schemas.openxmlformats.org/officeDocument/2006/relationships/image" Target="../media/image3229.png"/><Relationship Id="rId290" Type="http://schemas.openxmlformats.org/officeDocument/2006/relationships/image" Target="../media/image3306.png"/><Relationship Id="rId304" Type="http://schemas.openxmlformats.org/officeDocument/2006/relationships/image" Target="../media/image3314.png"/><Relationship Id="rId346" Type="http://schemas.openxmlformats.org/officeDocument/2006/relationships/image" Target="../media/image3337.png"/><Relationship Id="rId85" Type="http://schemas.openxmlformats.org/officeDocument/2006/relationships/image" Target="../media/image3202.png"/><Relationship Id="rId150" Type="http://schemas.openxmlformats.org/officeDocument/2006/relationships/customXml" Target="../ink/ink3477.xml"/><Relationship Id="rId192" Type="http://schemas.openxmlformats.org/officeDocument/2006/relationships/customXml" Target="../ink/ink3498.xml"/><Relationship Id="rId206" Type="http://schemas.openxmlformats.org/officeDocument/2006/relationships/customXml" Target="../ink/ink3505.xml"/><Relationship Id="rId248" Type="http://schemas.openxmlformats.org/officeDocument/2006/relationships/customXml" Target="../ink/ink3526.xml"/><Relationship Id="rId12" Type="http://schemas.openxmlformats.org/officeDocument/2006/relationships/customXml" Target="../ink/ink3408.xml"/><Relationship Id="rId108" Type="http://schemas.openxmlformats.org/officeDocument/2006/relationships/customXml" Target="../ink/ink3456.xml"/><Relationship Id="rId315" Type="http://schemas.openxmlformats.org/officeDocument/2006/relationships/customXml" Target="../ink/ink3560.xml"/><Relationship Id="rId357" Type="http://schemas.openxmlformats.org/officeDocument/2006/relationships/customXml" Target="../ink/ink3581.xml"/><Relationship Id="rId54" Type="http://schemas.openxmlformats.org/officeDocument/2006/relationships/customXml" Target="../ink/ink3429.xml"/><Relationship Id="rId96" Type="http://schemas.openxmlformats.org/officeDocument/2006/relationships/customXml" Target="../ink/ink3450.xml"/><Relationship Id="rId161" Type="http://schemas.openxmlformats.org/officeDocument/2006/relationships/image" Target="../media/image3240.png"/><Relationship Id="rId217" Type="http://schemas.openxmlformats.org/officeDocument/2006/relationships/image" Target="../media/image3266.png"/><Relationship Id="rId259" Type="http://schemas.openxmlformats.org/officeDocument/2006/relationships/customXml" Target="../ink/ink3532.xml"/><Relationship Id="rId23" Type="http://schemas.openxmlformats.org/officeDocument/2006/relationships/image" Target="../media/image3172.png"/><Relationship Id="rId119" Type="http://schemas.openxmlformats.org/officeDocument/2006/relationships/image" Target="../media/image3219.png"/><Relationship Id="rId270" Type="http://schemas.openxmlformats.org/officeDocument/2006/relationships/image" Target="../media/image3295.png"/><Relationship Id="rId326" Type="http://schemas.openxmlformats.org/officeDocument/2006/relationships/image" Target="../media/image3326.png"/><Relationship Id="rId65" Type="http://schemas.openxmlformats.org/officeDocument/2006/relationships/image" Target="../media/image3192.png"/><Relationship Id="rId130" Type="http://schemas.openxmlformats.org/officeDocument/2006/relationships/customXml" Target="../ink/ink3467.xml"/><Relationship Id="rId172" Type="http://schemas.openxmlformats.org/officeDocument/2006/relationships/customXml" Target="../ink/ink3488.xml"/><Relationship Id="rId228" Type="http://schemas.openxmlformats.org/officeDocument/2006/relationships/customXml" Target="../ink/ink3516.xml"/><Relationship Id="rId281" Type="http://schemas.openxmlformats.org/officeDocument/2006/relationships/customXml" Target="../ink/ink3543.xml"/><Relationship Id="rId337" Type="http://schemas.openxmlformats.org/officeDocument/2006/relationships/customXml" Target="../ink/ink3571.xml"/><Relationship Id="rId34" Type="http://schemas.openxmlformats.org/officeDocument/2006/relationships/customXml" Target="../ink/ink3419.xml"/><Relationship Id="rId76" Type="http://schemas.openxmlformats.org/officeDocument/2006/relationships/customXml" Target="../ink/ink3440.xml"/><Relationship Id="rId141" Type="http://schemas.openxmlformats.org/officeDocument/2006/relationships/image" Target="../media/image3230.png"/><Relationship Id="rId7" Type="http://schemas.openxmlformats.org/officeDocument/2006/relationships/image" Target="../media/image3164.png"/><Relationship Id="rId183" Type="http://schemas.openxmlformats.org/officeDocument/2006/relationships/image" Target="../media/image3250.png"/><Relationship Id="rId239" Type="http://schemas.openxmlformats.org/officeDocument/2006/relationships/image" Target="../media/image3278.png"/><Relationship Id="rId250" Type="http://schemas.openxmlformats.org/officeDocument/2006/relationships/customXml" Target="../ink/ink3527.xml"/><Relationship Id="rId292" Type="http://schemas.openxmlformats.org/officeDocument/2006/relationships/image" Target="../media/image3307.png"/><Relationship Id="rId306" Type="http://schemas.openxmlformats.org/officeDocument/2006/relationships/image" Target="../media/image3315.png"/><Relationship Id="rId45" Type="http://schemas.openxmlformats.org/officeDocument/2006/relationships/image" Target="../media/image3183.png"/><Relationship Id="rId87" Type="http://schemas.openxmlformats.org/officeDocument/2006/relationships/image" Target="../media/image3203.png"/><Relationship Id="rId110" Type="http://schemas.openxmlformats.org/officeDocument/2006/relationships/customXml" Target="../ink/ink3457.xml"/><Relationship Id="rId348" Type="http://schemas.openxmlformats.org/officeDocument/2006/relationships/image" Target="../media/image3338.png"/><Relationship Id="rId152" Type="http://schemas.openxmlformats.org/officeDocument/2006/relationships/customXml" Target="../ink/ink3478.xml"/><Relationship Id="rId194" Type="http://schemas.openxmlformats.org/officeDocument/2006/relationships/customXml" Target="../ink/ink3499.xml"/><Relationship Id="rId208" Type="http://schemas.openxmlformats.org/officeDocument/2006/relationships/customXml" Target="../ink/ink3506.xml"/><Relationship Id="rId261" Type="http://schemas.openxmlformats.org/officeDocument/2006/relationships/customXml" Target="../ink/ink3533.xml"/><Relationship Id="rId14" Type="http://schemas.openxmlformats.org/officeDocument/2006/relationships/customXml" Target="../ink/ink3409.xml"/><Relationship Id="rId56" Type="http://schemas.openxmlformats.org/officeDocument/2006/relationships/customXml" Target="../ink/ink3430.xml"/><Relationship Id="rId317" Type="http://schemas.openxmlformats.org/officeDocument/2006/relationships/customXml" Target="../ink/ink3561.xml"/><Relationship Id="rId98" Type="http://schemas.openxmlformats.org/officeDocument/2006/relationships/customXml" Target="../ink/ink3451.xml"/><Relationship Id="rId121" Type="http://schemas.openxmlformats.org/officeDocument/2006/relationships/image" Target="../media/image3220.png"/><Relationship Id="rId163" Type="http://schemas.openxmlformats.org/officeDocument/2006/relationships/image" Target="../media/image3241.png"/><Relationship Id="rId219" Type="http://schemas.openxmlformats.org/officeDocument/2006/relationships/image" Target="../media/image3267.png"/><Relationship Id="rId230" Type="http://schemas.openxmlformats.org/officeDocument/2006/relationships/customXml" Target="../ink/ink3517.xml"/><Relationship Id="rId25" Type="http://schemas.openxmlformats.org/officeDocument/2006/relationships/image" Target="../media/image3173.png"/><Relationship Id="rId46" Type="http://schemas.openxmlformats.org/officeDocument/2006/relationships/customXml" Target="../ink/ink3425.xml"/><Relationship Id="rId67" Type="http://schemas.openxmlformats.org/officeDocument/2006/relationships/image" Target="../media/image3193.png"/><Relationship Id="rId272" Type="http://schemas.openxmlformats.org/officeDocument/2006/relationships/image" Target="../media/image3296.png"/><Relationship Id="rId293" Type="http://schemas.openxmlformats.org/officeDocument/2006/relationships/customXml" Target="../ink/ink3549.xml"/><Relationship Id="rId307" Type="http://schemas.openxmlformats.org/officeDocument/2006/relationships/customXml" Target="../ink/ink3556.xml"/><Relationship Id="rId328" Type="http://schemas.openxmlformats.org/officeDocument/2006/relationships/image" Target="../media/image3327.png"/><Relationship Id="rId349" Type="http://schemas.openxmlformats.org/officeDocument/2006/relationships/customXml" Target="../ink/ink3577.xml"/><Relationship Id="rId88" Type="http://schemas.openxmlformats.org/officeDocument/2006/relationships/customXml" Target="../ink/ink3446.xml"/><Relationship Id="rId111" Type="http://schemas.openxmlformats.org/officeDocument/2006/relationships/image" Target="../media/image3215.png"/><Relationship Id="rId132" Type="http://schemas.openxmlformats.org/officeDocument/2006/relationships/customXml" Target="../ink/ink3468.xml"/><Relationship Id="rId153" Type="http://schemas.openxmlformats.org/officeDocument/2006/relationships/image" Target="../media/image3236.png"/><Relationship Id="rId174" Type="http://schemas.openxmlformats.org/officeDocument/2006/relationships/customXml" Target="../ink/ink3489.xml"/><Relationship Id="rId195" Type="http://schemas.openxmlformats.org/officeDocument/2006/relationships/image" Target="../media/image3256.png"/><Relationship Id="rId209" Type="http://schemas.openxmlformats.org/officeDocument/2006/relationships/image" Target="../media/image3262.png"/><Relationship Id="rId220" Type="http://schemas.openxmlformats.org/officeDocument/2006/relationships/customXml" Target="../ink/ink3512.xml"/><Relationship Id="rId241" Type="http://schemas.openxmlformats.org/officeDocument/2006/relationships/image" Target="../media/image3279.png"/><Relationship Id="rId15" Type="http://schemas.openxmlformats.org/officeDocument/2006/relationships/image" Target="../media/image3168.png"/><Relationship Id="rId36" Type="http://schemas.openxmlformats.org/officeDocument/2006/relationships/customXml" Target="../ink/ink3420.xml"/><Relationship Id="rId57" Type="http://schemas.openxmlformats.org/officeDocument/2006/relationships/image" Target="../media/image3188.png"/><Relationship Id="rId262" Type="http://schemas.openxmlformats.org/officeDocument/2006/relationships/image" Target="../media/image3291.png"/><Relationship Id="rId283" Type="http://schemas.openxmlformats.org/officeDocument/2006/relationships/customXml" Target="../ink/ink3544.xml"/><Relationship Id="rId318" Type="http://schemas.openxmlformats.org/officeDocument/2006/relationships/image" Target="../media/image3322.png"/><Relationship Id="rId339" Type="http://schemas.openxmlformats.org/officeDocument/2006/relationships/customXml" Target="../ink/ink3572.xml"/><Relationship Id="rId78" Type="http://schemas.openxmlformats.org/officeDocument/2006/relationships/customXml" Target="../ink/ink3441.xml"/><Relationship Id="rId99" Type="http://schemas.openxmlformats.org/officeDocument/2006/relationships/image" Target="../media/image3209.png"/><Relationship Id="rId101" Type="http://schemas.openxmlformats.org/officeDocument/2006/relationships/image" Target="../media/image3210.png"/><Relationship Id="rId122" Type="http://schemas.openxmlformats.org/officeDocument/2006/relationships/customXml" Target="../ink/ink3463.xml"/><Relationship Id="rId143" Type="http://schemas.openxmlformats.org/officeDocument/2006/relationships/image" Target="../media/image3231.png"/><Relationship Id="rId164" Type="http://schemas.openxmlformats.org/officeDocument/2006/relationships/customXml" Target="../ink/ink3484.xml"/><Relationship Id="rId185" Type="http://schemas.openxmlformats.org/officeDocument/2006/relationships/image" Target="../media/image3251.png"/><Relationship Id="rId350" Type="http://schemas.openxmlformats.org/officeDocument/2006/relationships/image" Target="../media/image3339.png"/><Relationship Id="rId9" Type="http://schemas.openxmlformats.org/officeDocument/2006/relationships/image" Target="../media/image3165.png"/><Relationship Id="rId210" Type="http://schemas.openxmlformats.org/officeDocument/2006/relationships/customXml" Target="../ink/ink3507.xml"/><Relationship Id="rId26" Type="http://schemas.openxmlformats.org/officeDocument/2006/relationships/customXml" Target="../ink/ink3415.xml"/><Relationship Id="rId231" Type="http://schemas.openxmlformats.org/officeDocument/2006/relationships/image" Target="../media/image3274.png"/><Relationship Id="rId252" Type="http://schemas.openxmlformats.org/officeDocument/2006/relationships/customXml" Target="../ink/ink3528.xml"/><Relationship Id="rId273" Type="http://schemas.openxmlformats.org/officeDocument/2006/relationships/customXml" Target="../ink/ink3539.xml"/><Relationship Id="rId294" Type="http://schemas.openxmlformats.org/officeDocument/2006/relationships/image" Target="../media/image3308.png"/><Relationship Id="rId308" Type="http://schemas.openxmlformats.org/officeDocument/2006/relationships/image" Target="../media/image3316.png"/><Relationship Id="rId329" Type="http://schemas.openxmlformats.org/officeDocument/2006/relationships/customXml" Target="../ink/ink3567.xml"/><Relationship Id="rId47" Type="http://schemas.openxmlformats.org/officeDocument/2006/relationships/image" Target="../media/image3184.png"/><Relationship Id="rId68" Type="http://schemas.openxmlformats.org/officeDocument/2006/relationships/customXml" Target="../ink/ink3436.xml"/><Relationship Id="rId89" Type="http://schemas.openxmlformats.org/officeDocument/2006/relationships/image" Target="../media/image3204.png"/><Relationship Id="rId112" Type="http://schemas.openxmlformats.org/officeDocument/2006/relationships/customXml" Target="../ink/ink3458.xml"/><Relationship Id="rId133" Type="http://schemas.openxmlformats.org/officeDocument/2006/relationships/image" Target="../media/image3226.png"/><Relationship Id="rId154" Type="http://schemas.openxmlformats.org/officeDocument/2006/relationships/customXml" Target="../ink/ink3479.xml"/><Relationship Id="rId175" Type="http://schemas.openxmlformats.org/officeDocument/2006/relationships/image" Target="../media/image1867.png"/><Relationship Id="rId340" Type="http://schemas.openxmlformats.org/officeDocument/2006/relationships/image" Target="../media/image3334.png"/><Relationship Id="rId196" Type="http://schemas.openxmlformats.org/officeDocument/2006/relationships/customXml" Target="../ink/ink3500.xml"/><Relationship Id="rId200" Type="http://schemas.openxmlformats.org/officeDocument/2006/relationships/customXml" Target="../ink/ink3502.xml"/><Relationship Id="rId16" Type="http://schemas.openxmlformats.org/officeDocument/2006/relationships/customXml" Target="../ink/ink3410.xml"/><Relationship Id="rId221" Type="http://schemas.openxmlformats.org/officeDocument/2006/relationships/image" Target="../media/image3268.png"/><Relationship Id="rId242" Type="http://schemas.openxmlformats.org/officeDocument/2006/relationships/customXml" Target="../ink/ink3523.xml"/><Relationship Id="rId263" Type="http://schemas.openxmlformats.org/officeDocument/2006/relationships/customXml" Target="../ink/ink3534.xml"/><Relationship Id="rId284" Type="http://schemas.openxmlformats.org/officeDocument/2006/relationships/image" Target="../media/image3303.png"/><Relationship Id="rId319" Type="http://schemas.openxmlformats.org/officeDocument/2006/relationships/customXml" Target="../ink/ink3562.xml"/><Relationship Id="rId37" Type="http://schemas.openxmlformats.org/officeDocument/2006/relationships/image" Target="../media/image3179.png"/><Relationship Id="rId58" Type="http://schemas.openxmlformats.org/officeDocument/2006/relationships/customXml" Target="../ink/ink3431.xml"/><Relationship Id="rId79" Type="http://schemas.openxmlformats.org/officeDocument/2006/relationships/image" Target="../media/image3199.png"/><Relationship Id="rId102" Type="http://schemas.openxmlformats.org/officeDocument/2006/relationships/customXml" Target="../ink/ink3453.xml"/><Relationship Id="rId123" Type="http://schemas.openxmlformats.org/officeDocument/2006/relationships/image" Target="../media/image3221.png"/><Relationship Id="rId144" Type="http://schemas.openxmlformats.org/officeDocument/2006/relationships/customXml" Target="../ink/ink3474.xml"/><Relationship Id="rId330" Type="http://schemas.openxmlformats.org/officeDocument/2006/relationships/image" Target="../media/image3328.png"/><Relationship Id="rId90" Type="http://schemas.openxmlformats.org/officeDocument/2006/relationships/customXml" Target="../ink/ink3447.xml"/><Relationship Id="rId165" Type="http://schemas.openxmlformats.org/officeDocument/2006/relationships/image" Target="../media/image3242.png"/><Relationship Id="rId186" Type="http://schemas.openxmlformats.org/officeDocument/2006/relationships/customXml" Target="../ink/ink3495.xml"/><Relationship Id="rId351" Type="http://schemas.openxmlformats.org/officeDocument/2006/relationships/customXml" Target="../ink/ink3578.xml"/><Relationship Id="rId211" Type="http://schemas.openxmlformats.org/officeDocument/2006/relationships/image" Target="../media/image3263.png"/><Relationship Id="rId232" Type="http://schemas.openxmlformats.org/officeDocument/2006/relationships/customXml" Target="../ink/ink3518.xml"/><Relationship Id="rId253" Type="http://schemas.openxmlformats.org/officeDocument/2006/relationships/image" Target="../media/image3286.png"/><Relationship Id="rId274" Type="http://schemas.openxmlformats.org/officeDocument/2006/relationships/image" Target="../media/image3297.png"/><Relationship Id="rId295" Type="http://schemas.openxmlformats.org/officeDocument/2006/relationships/customXml" Target="../ink/ink3550.xml"/><Relationship Id="rId309" Type="http://schemas.openxmlformats.org/officeDocument/2006/relationships/customXml" Target="../ink/ink3557.xml"/><Relationship Id="rId27" Type="http://schemas.openxmlformats.org/officeDocument/2006/relationships/image" Target="../media/image3174.png"/><Relationship Id="rId48" Type="http://schemas.openxmlformats.org/officeDocument/2006/relationships/customXml" Target="../ink/ink3426.xml"/><Relationship Id="rId69" Type="http://schemas.openxmlformats.org/officeDocument/2006/relationships/image" Target="../media/image3194.png"/><Relationship Id="rId113" Type="http://schemas.openxmlformats.org/officeDocument/2006/relationships/image" Target="../media/image3216.png"/><Relationship Id="rId134" Type="http://schemas.openxmlformats.org/officeDocument/2006/relationships/customXml" Target="../ink/ink3469.xml"/><Relationship Id="rId320" Type="http://schemas.openxmlformats.org/officeDocument/2006/relationships/image" Target="../media/image3323.png"/><Relationship Id="rId80" Type="http://schemas.openxmlformats.org/officeDocument/2006/relationships/customXml" Target="../ink/ink3442.xml"/><Relationship Id="rId155" Type="http://schemas.openxmlformats.org/officeDocument/2006/relationships/image" Target="../media/image3237.png"/><Relationship Id="rId176" Type="http://schemas.openxmlformats.org/officeDocument/2006/relationships/customXml" Target="../ink/ink3490.xml"/><Relationship Id="rId197" Type="http://schemas.openxmlformats.org/officeDocument/2006/relationships/image" Target="../media/image2469.png"/><Relationship Id="rId341" Type="http://schemas.openxmlformats.org/officeDocument/2006/relationships/customXml" Target="../ink/ink3573.xml"/><Relationship Id="rId201" Type="http://schemas.openxmlformats.org/officeDocument/2006/relationships/image" Target="../media/image3258.png"/><Relationship Id="rId222" Type="http://schemas.openxmlformats.org/officeDocument/2006/relationships/customXml" Target="../ink/ink3513.xml"/><Relationship Id="rId243" Type="http://schemas.openxmlformats.org/officeDocument/2006/relationships/image" Target="../media/image3281.png"/><Relationship Id="rId264" Type="http://schemas.openxmlformats.org/officeDocument/2006/relationships/image" Target="../media/image3292.png"/><Relationship Id="rId285" Type="http://schemas.openxmlformats.org/officeDocument/2006/relationships/customXml" Target="../ink/ink3545.xml"/><Relationship Id="rId17" Type="http://schemas.openxmlformats.org/officeDocument/2006/relationships/image" Target="../media/image3169.png"/><Relationship Id="rId38" Type="http://schemas.openxmlformats.org/officeDocument/2006/relationships/customXml" Target="../ink/ink3421.xml"/><Relationship Id="rId59" Type="http://schemas.openxmlformats.org/officeDocument/2006/relationships/image" Target="../media/image3189.png"/><Relationship Id="rId103" Type="http://schemas.openxmlformats.org/officeDocument/2006/relationships/image" Target="../media/image3211.png"/><Relationship Id="rId124" Type="http://schemas.openxmlformats.org/officeDocument/2006/relationships/customXml" Target="../ink/ink3464.xml"/><Relationship Id="rId310" Type="http://schemas.openxmlformats.org/officeDocument/2006/relationships/image" Target="../media/image3317.png"/><Relationship Id="rId70" Type="http://schemas.openxmlformats.org/officeDocument/2006/relationships/customXml" Target="../ink/ink3437.xml"/><Relationship Id="rId91" Type="http://schemas.openxmlformats.org/officeDocument/2006/relationships/image" Target="../media/image3205.png"/><Relationship Id="rId145" Type="http://schemas.openxmlformats.org/officeDocument/2006/relationships/image" Target="../media/image3232.png"/><Relationship Id="rId166" Type="http://schemas.openxmlformats.org/officeDocument/2006/relationships/customXml" Target="../ink/ink3485.xml"/><Relationship Id="rId187" Type="http://schemas.openxmlformats.org/officeDocument/2006/relationships/image" Target="../media/image3252.png"/><Relationship Id="rId331" Type="http://schemas.openxmlformats.org/officeDocument/2006/relationships/customXml" Target="../ink/ink3568.xml"/><Relationship Id="rId352" Type="http://schemas.openxmlformats.org/officeDocument/2006/relationships/image" Target="../media/image3341.png"/><Relationship Id="rId1" Type="http://schemas.openxmlformats.org/officeDocument/2006/relationships/slideLayout" Target="../slideLayouts/slideLayout2.xml"/><Relationship Id="rId212" Type="http://schemas.openxmlformats.org/officeDocument/2006/relationships/customXml" Target="../ink/ink3508.xml"/><Relationship Id="rId233" Type="http://schemas.openxmlformats.org/officeDocument/2006/relationships/image" Target="../media/image3275.png"/><Relationship Id="rId254" Type="http://schemas.openxmlformats.org/officeDocument/2006/relationships/customXml" Target="../ink/ink3529.xml"/><Relationship Id="rId28" Type="http://schemas.openxmlformats.org/officeDocument/2006/relationships/customXml" Target="../ink/ink3416.xml"/><Relationship Id="rId49" Type="http://schemas.openxmlformats.org/officeDocument/2006/relationships/image" Target="../media/image3185.png"/><Relationship Id="rId114" Type="http://schemas.openxmlformats.org/officeDocument/2006/relationships/customXml" Target="../ink/ink3459.xml"/><Relationship Id="rId275" Type="http://schemas.openxmlformats.org/officeDocument/2006/relationships/customXml" Target="../ink/ink3540.xml"/><Relationship Id="rId296" Type="http://schemas.openxmlformats.org/officeDocument/2006/relationships/image" Target="../media/image3309.png"/><Relationship Id="rId300" Type="http://schemas.openxmlformats.org/officeDocument/2006/relationships/image" Target="../media/image3312.png"/><Relationship Id="rId60" Type="http://schemas.openxmlformats.org/officeDocument/2006/relationships/customXml" Target="../ink/ink3432.xml"/><Relationship Id="rId81" Type="http://schemas.openxmlformats.org/officeDocument/2006/relationships/image" Target="../media/image3200.png"/><Relationship Id="rId135" Type="http://schemas.openxmlformats.org/officeDocument/2006/relationships/image" Target="../media/image3227.png"/><Relationship Id="rId156" Type="http://schemas.openxmlformats.org/officeDocument/2006/relationships/customXml" Target="../ink/ink3480.xml"/><Relationship Id="rId177" Type="http://schemas.openxmlformats.org/officeDocument/2006/relationships/image" Target="../media/image3247.png"/><Relationship Id="rId198" Type="http://schemas.openxmlformats.org/officeDocument/2006/relationships/customXml" Target="../ink/ink3501.xml"/><Relationship Id="rId321" Type="http://schemas.openxmlformats.org/officeDocument/2006/relationships/customXml" Target="../ink/ink3563.xml"/><Relationship Id="rId342" Type="http://schemas.openxmlformats.org/officeDocument/2006/relationships/image" Target="../media/image3335.png"/><Relationship Id="rId202" Type="http://schemas.openxmlformats.org/officeDocument/2006/relationships/customXml" Target="../ink/ink3503.xml"/><Relationship Id="rId223" Type="http://schemas.openxmlformats.org/officeDocument/2006/relationships/image" Target="../media/image3269.png"/><Relationship Id="rId244" Type="http://schemas.openxmlformats.org/officeDocument/2006/relationships/customXml" Target="../ink/ink3524.xml"/><Relationship Id="rId18" Type="http://schemas.openxmlformats.org/officeDocument/2006/relationships/customXml" Target="../ink/ink3411.xml"/><Relationship Id="rId39" Type="http://schemas.openxmlformats.org/officeDocument/2006/relationships/image" Target="../media/image3180.png"/><Relationship Id="rId265" Type="http://schemas.openxmlformats.org/officeDocument/2006/relationships/customXml" Target="../ink/ink3535.xml"/><Relationship Id="rId286" Type="http://schemas.openxmlformats.org/officeDocument/2006/relationships/image" Target="../media/image3304.png"/><Relationship Id="rId50" Type="http://schemas.openxmlformats.org/officeDocument/2006/relationships/customXml" Target="../ink/ink3427.xml"/><Relationship Id="rId104" Type="http://schemas.openxmlformats.org/officeDocument/2006/relationships/customXml" Target="../ink/ink3454.xml"/><Relationship Id="rId125" Type="http://schemas.openxmlformats.org/officeDocument/2006/relationships/image" Target="../media/image3222.png"/><Relationship Id="rId146" Type="http://schemas.openxmlformats.org/officeDocument/2006/relationships/customXml" Target="../ink/ink3475.xml"/><Relationship Id="rId167" Type="http://schemas.openxmlformats.org/officeDocument/2006/relationships/image" Target="../media/image3243.png"/><Relationship Id="rId188" Type="http://schemas.openxmlformats.org/officeDocument/2006/relationships/customXml" Target="../ink/ink3496.xml"/><Relationship Id="rId311" Type="http://schemas.openxmlformats.org/officeDocument/2006/relationships/customXml" Target="../ink/ink3558.xml"/><Relationship Id="rId332" Type="http://schemas.openxmlformats.org/officeDocument/2006/relationships/image" Target="../media/image3329.png"/><Relationship Id="rId353" Type="http://schemas.openxmlformats.org/officeDocument/2006/relationships/customXml" Target="../ink/ink3579.xml"/><Relationship Id="rId71" Type="http://schemas.openxmlformats.org/officeDocument/2006/relationships/image" Target="../media/image3195.png"/><Relationship Id="rId92" Type="http://schemas.openxmlformats.org/officeDocument/2006/relationships/customXml" Target="../ink/ink3448.xml"/><Relationship Id="rId213" Type="http://schemas.openxmlformats.org/officeDocument/2006/relationships/image" Target="../media/image3264.png"/><Relationship Id="rId234" Type="http://schemas.openxmlformats.org/officeDocument/2006/relationships/customXml" Target="../ink/ink3519.xml"/><Relationship Id="rId2" Type="http://schemas.openxmlformats.org/officeDocument/2006/relationships/notesSlide" Target="../notesSlides/notesSlide34.xml"/><Relationship Id="rId29" Type="http://schemas.openxmlformats.org/officeDocument/2006/relationships/image" Target="../media/image3175.png"/><Relationship Id="rId255" Type="http://schemas.openxmlformats.org/officeDocument/2006/relationships/customXml" Target="../ink/ink3530.xml"/><Relationship Id="rId276" Type="http://schemas.openxmlformats.org/officeDocument/2006/relationships/image" Target="../media/image3298.png"/><Relationship Id="rId297" Type="http://schemas.openxmlformats.org/officeDocument/2006/relationships/customXml" Target="../ink/ink3551.xml"/><Relationship Id="rId40" Type="http://schemas.openxmlformats.org/officeDocument/2006/relationships/customXml" Target="../ink/ink3422.xml"/><Relationship Id="rId115" Type="http://schemas.openxmlformats.org/officeDocument/2006/relationships/image" Target="../media/image3217.png"/><Relationship Id="rId136" Type="http://schemas.openxmlformats.org/officeDocument/2006/relationships/customXml" Target="../ink/ink3470.xml"/><Relationship Id="rId157" Type="http://schemas.openxmlformats.org/officeDocument/2006/relationships/image" Target="../media/image3238.png"/><Relationship Id="rId178" Type="http://schemas.openxmlformats.org/officeDocument/2006/relationships/customXml" Target="../ink/ink3491.xml"/><Relationship Id="rId301" Type="http://schemas.openxmlformats.org/officeDocument/2006/relationships/customXml" Target="../ink/ink3553.xml"/><Relationship Id="rId322" Type="http://schemas.openxmlformats.org/officeDocument/2006/relationships/image" Target="../media/image3324.png"/><Relationship Id="rId343" Type="http://schemas.openxmlformats.org/officeDocument/2006/relationships/customXml" Target="../ink/ink3574.xml"/><Relationship Id="rId61" Type="http://schemas.openxmlformats.org/officeDocument/2006/relationships/image" Target="../media/image3190.png"/><Relationship Id="rId82" Type="http://schemas.openxmlformats.org/officeDocument/2006/relationships/customXml" Target="../ink/ink3443.xml"/><Relationship Id="rId199" Type="http://schemas.openxmlformats.org/officeDocument/2006/relationships/image" Target="../media/image3257.png"/><Relationship Id="rId203" Type="http://schemas.openxmlformats.org/officeDocument/2006/relationships/image" Target="../media/image3259.png"/><Relationship Id="rId19" Type="http://schemas.openxmlformats.org/officeDocument/2006/relationships/image" Target="../media/image3170.png"/><Relationship Id="rId224" Type="http://schemas.openxmlformats.org/officeDocument/2006/relationships/customXml" Target="../ink/ink3514.xml"/><Relationship Id="rId245" Type="http://schemas.openxmlformats.org/officeDocument/2006/relationships/image" Target="../media/image3282.png"/><Relationship Id="rId266" Type="http://schemas.openxmlformats.org/officeDocument/2006/relationships/image" Target="../media/image3293.png"/><Relationship Id="rId287" Type="http://schemas.openxmlformats.org/officeDocument/2006/relationships/customXml" Target="../ink/ink3546.xml"/><Relationship Id="rId30" Type="http://schemas.openxmlformats.org/officeDocument/2006/relationships/customXml" Target="../ink/ink3417.xml"/><Relationship Id="rId105" Type="http://schemas.openxmlformats.org/officeDocument/2006/relationships/image" Target="../media/image3212.png"/><Relationship Id="rId126" Type="http://schemas.openxmlformats.org/officeDocument/2006/relationships/customXml" Target="../ink/ink3465.xml"/><Relationship Id="rId147" Type="http://schemas.openxmlformats.org/officeDocument/2006/relationships/image" Target="../media/image3233.png"/><Relationship Id="rId168" Type="http://schemas.openxmlformats.org/officeDocument/2006/relationships/customXml" Target="../ink/ink3486.xml"/><Relationship Id="rId312" Type="http://schemas.openxmlformats.org/officeDocument/2006/relationships/image" Target="../media/image3318.png"/><Relationship Id="rId333" Type="http://schemas.openxmlformats.org/officeDocument/2006/relationships/customXml" Target="../ink/ink3569.xml"/><Relationship Id="rId354" Type="http://schemas.openxmlformats.org/officeDocument/2006/relationships/image" Target="../media/image3342.png"/><Relationship Id="rId51" Type="http://schemas.openxmlformats.org/officeDocument/2006/relationships/image" Target="../media/image3186.png"/><Relationship Id="rId72" Type="http://schemas.openxmlformats.org/officeDocument/2006/relationships/customXml" Target="../ink/ink3438.xml"/><Relationship Id="rId93" Type="http://schemas.openxmlformats.org/officeDocument/2006/relationships/image" Target="../media/image3206.png"/><Relationship Id="rId189" Type="http://schemas.openxmlformats.org/officeDocument/2006/relationships/image" Target="../media/image3253.png"/><Relationship Id="rId3" Type="http://schemas.openxmlformats.org/officeDocument/2006/relationships/image" Target="../media/image3114.png"/><Relationship Id="rId214" Type="http://schemas.openxmlformats.org/officeDocument/2006/relationships/customXml" Target="../ink/ink3509.xml"/><Relationship Id="rId235" Type="http://schemas.openxmlformats.org/officeDocument/2006/relationships/image" Target="../media/image3276.png"/><Relationship Id="rId256" Type="http://schemas.openxmlformats.org/officeDocument/2006/relationships/image" Target="../media/image3287.png"/><Relationship Id="rId277" Type="http://schemas.openxmlformats.org/officeDocument/2006/relationships/customXml" Target="../ink/ink3541.xml"/><Relationship Id="rId298" Type="http://schemas.openxmlformats.org/officeDocument/2006/relationships/image" Target="../media/image3311.png"/><Relationship Id="rId116" Type="http://schemas.openxmlformats.org/officeDocument/2006/relationships/customXml" Target="../ink/ink3460.xml"/><Relationship Id="rId137" Type="http://schemas.openxmlformats.org/officeDocument/2006/relationships/image" Target="../media/image3228.png"/><Relationship Id="rId158" Type="http://schemas.openxmlformats.org/officeDocument/2006/relationships/customXml" Target="../ink/ink3481.xml"/><Relationship Id="rId302" Type="http://schemas.openxmlformats.org/officeDocument/2006/relationships/image" Target="../media/image3313.png"/><Relationship Id="rId323" Type="http://schemas.openxmlformats.org/officeDocument/2006/relationships/customXml" Target="../ink/ink3564.xml"/><Relationship Id="rId344" Type="http://schemas.openxmlformats.org/officeDocument/2006/relationships/image" Target="../media/image3336.png"/><Relationship Id="rId20" Type="http://schemas.openxmlformats.org/officeDocument/2006/relationships/customXml" Target="../ink/ink3412.xml"/><Relationship Id="rId41" Type="http://schemas.openxmlformats.org/officeDocument/2006/relationships/image" Target="../media/image3181.png"/><Relationship Id="rId62" Type="http://schemas.openxmlformats.org/officeDocument/2006/relationships/customXml" Target="../ink/ink3433.xml"/><Relationship Id="rId83" Type="http://schemas.openxmlformats.org/officeDocument/2006/relationships/image" Target="../media/image3201.png"/><Relationship Id="rId179" Type="http://schemas.openxmlformats.org/officeDocument/2006/relationships/image" Target="../media/image3248.png"/><Relationship Id="rId190" Type="http://schemas.openxmlformats.org/officeDocument/2006/relationships/customXml" Target="../ink/ink3497.xml"/><Relationship Id="rId204" Type="http://schemas.openxmlformats.org/officeDocument/2006/relationships/customXml" Target="../ink/ink3504.xml"/><Relationship Id="rId225" Type="http://schemas.openxmlformats.org/officeDocument/2006/relationships/image" Target="../media/image3271.png"/><Relationship Id="rId246" Type="http://schemas.openxmlformats.org/officeDocument/2006/relationships/customXml" Target="../ink/ink3525.xml"/><Relationship Id="rId267" Type="http://schemas.openxmlformats.org/officeDocument/2006/relationships/customXml" Target="../ink/ink3536.xml"/><Relationship Id="rId288" Type="http://schemas.openxmlformats.org/officeDocument/2006/relationships/image" Target="../media/image3305.png"/><Relationship Id="rId106" Type="http://schemas.openxmlformats.org/officeDocument/2006/relationships/customXml" Target="../ink/ink3455.xml"/><Relationship Id="rId127" Type="http://schemas.openxmlformats.org/officeDocument/2006/relationships/image" Target="../media/image3223.png"/><Relationship Id="rId313" Type="http://schemas.openxmlformats.org/officeDocument/2006/relationships/customXml" Target="../ink/ink3559.xml"/><Relationship Id="rId10" Type="http://schemas.openxmlformats.org/officeDocument/2006/relationships/customXml" Target="../ink/ink3407.xml"/><Relationship Id="rId31" Type="http://schemas.openxmlformats.org/officeDocument/2006/relationships/image" Target="../media/image3176.png"/><Relationship Id="rId52" Type="http://schemas.openxmlformats.org/officeDocument/2006/relationships/customXml" Target="../ink/ink3428.xml"/><Relationship Id="rId73" Type="http://schemas.openxmlformats.org/officeDocument/2006/relationships/image" Target="../media/image3196.png"/><Relationship Id="rId94" Type="http://schemas.openxmlformats.org/officeDocument/2006/relationships/customXml" Target="../ink/ink3449.xml"/><Relationship Id="rId148" Type="http://schemas.openxmlformats.org/officeDocument/2006/relationships/customXml" Target="../ink/ink3476.xml"/><Relationship Id="rId169" Type="http://schemas.openxmlformats.org/officeDocument/2006/relationships/image" Target="../media/image3244.png"/><Relationship Id="rId334" Type="http://schemas.openxmlformats.org/officeDocument/2006/relationships/image" Target="../media/image3331.png"/><Relationship Id="rId355" Type="http://schemas.openxmlformats.org/officeDocument/2006/relationships/customXml" Target="../ink/ink3580.xml"/><Relationship Id="rId4" Type="http://schemas.openxmlformats.org/officeDocument/2006/relationships/customXml" Target="../ink/ink3404.xml"/><Relationship Id="rId180" Type="http://schemas.openxmlformats.org/officeDocument/2006/relationships/customXml" Target="../ink/ink3492.xml"/><Relationship Id="rId215" Type="http://schemas.openxmlformats.org/officeDocument/2006/relationships/image" Target="../media/image3265.png"/><Relationship Id="rId236" Type="http://schemas.openxmlformats.org/officeDocument/2006/relationships/customXml" Target="../ink/ink3520.xml"/><Relationship Id="rId257" Type="http://schemas.openxmlformats.org/officeDocument/2006/relationships/customXml" Target="../ink/ink3531.xml"/><Relationship Id="rId278" Type="http://schemas.openxmlformats.org/officeDocument/2006/relationships/image" Target="../media/image3299.png"/><Relationship Id="rId303" Type="http://schemas.openxmlformats.org/officeDocument/2006/relationships/customXml" Target="../ink/ink3554.xml"/><Relationship Id="rId42" Type="http://schemas.openxmlformats.org/officeDocument/2006/relationships/customXml" Target="../ink/ink3423.xml"/><Relationship Id="rId84" Type="http://schemas.openxmlformats.org/officeDocument/2006/relationships/customXml" Target="../ink/ink3444.xml"/><Relationship Id="rId138" Type="http://schemas.openxmlformats.org/officeDocument/2006/relationships/customXml" Target="../ink/ink3471.xml"/><Relationship Id="rId345" Type="http://schemas.openxmlformats.org/officeDocument/2006/relationships/customXml" Target="../ink/ink3575.xml"/><Relationship Id="rId191" Type="http://schemas.openxmlformats.org/officeDocument/2006/relationships/image" Target="../media/image3254.png"/><Relationship Id="rId205" Type="http://schemas.openxmlformats.org/officeDocument/2006/relationships/image" Target="../media/image3260.png"/><Relationship Id="rId247" Type="http://schemas.openxmlformats.org/officeDocument/2006/relationships/image" Target="../media/image3283.png"/><Relationship Id="rId107" Type="http://schemas.openxmlformats.org/officeDocument/2006/relationships/image" Target="../media/image3213.png"/><Relationship Id="rId289" Type="http://schemas.openxmlformats.org/officeDocument/2006/relationships/customXml" Target="../ink/ink3547.xml"/><Relationship Id="rId11" Type="http://schemas.openxmlformats.org/officeDocument/2006/relationships/image" Target="../media/image3166.png"/><Relationship Id="rId53" Type="http://schemas.openxmlformats.org/officeDocument/2006/relationships/image" Target="../media/image1862.png"/><Relationship Id="rId149" Type="http://schemas.openxmlformats.org/officeDocument/2006/relationships/image" Target="../media/image3234.png"/><Relationship Id="rId314" Type="http://schemas.openxmlformats.org/officeDocument/2006/relationships/image" Target="../media/image3319.png"/><Relationship Id="rId356" Type="http://schemas.openxmlformats.org/officeDocument/2006/relationships/image" Target="../media/image3343.png"/><Relationship Id="rId95" Type="http://schemas.openxmlformats.org/officeDocument/2006/relationships/image" Target="../media/image3207.png"/><Relationship Id="rId160" Type="http://schemas.openxmlformats.org/officeDocument/2006/relationships/customXml" Target="../ink/ink3482.xml"/><Relationship Id="rId216" Type="http://schemas.openxmlformats.org/officeDocument/2006/relationships/customXml" Target="../ink/ink3510.xml"/><Relationship Id="rId258" Type="http://schemas.openxmlformats.org/officeDocument/2006/relationships/image" Target="../media/image3288.png"/><Relationship Id="rId22" Type="http://schemas.openxmlformats.org/officeDocument/2006/relationships/customXml" Target="../ink/ink3413.xml"/><Relationship Id="rId64" Type="http://schemas.openxmlformats.org/officeDocument/2006/relationships/customXml" Target="../ink/ink3434.xml"/><Relationship Id="rId118" Type="http://schemas.openxmlformats.org/officeDocument/2006/relationships/customXml" Target="../ink/ink3461.xml"/><Relationship Id="rId325" Type="http://schemas.openxmlformats.org/officeDocument/2006/relationships/customXml" Target="../ink/ink3565.xml"/><Relationship Id="rId171" Type="http://schemas.openxmlformats.org/officeDocument/2006/relationships/image" Target="../media/image3245.png"/><Relationship Id="rId227" Type="http://schemas.openxmlformats.org/officeDocument/2006/relationships/image" Target="../media/image3272.png"/><Relationship Id="rId269" Type="http://schemas.openxmlformats.org/officeDocument/2006/relationships/customXml" Target="../ink/ink3537.xml"/><Relationship Id="rId33" Type="http://schemas.openxmlformats.org/officeDocument/2006/relationships/image" Target="../media/image3177.png"/><Relationship Id="rId129" Type="http://schemas.openxmlformats.org/officeDocument/2006/relationships/image" Target="../media/image3224.png"/><Relationship Id="rId280" Type="http://schemas.openxmlformats.org/officeDocument/2006/relationships/image" Target="../media/image3301.png"/><Relationship Id="rId336" Type="http://schemas.openxmlformats.org/officeDocument/2006/relationships/image" Target="../media/image3332.png"/><Relationship Id="rId75" Type="http://schemas.openxmlformats.org/officeDocument/2006/relationships/image" Target="../media/image3197.png"/><Relationship Id="rId140" Type="http://schemas.openxmlformats.org/officeDocument/2006/relationships/customXml" Target="../ink/ink3472.xml"/><Relationship Id="rId182" Type="http://schemas.openxmlformats.org/officeDocument/2006/relationships/customXml" Target="../ink/ink3493.xml"/><Relationship Id="rId6" Type="http://schemas.openxmlformats.org/officeDocument/2006/relationships/customXml" Target="../ink/ink3405.xml"/><Relationship Id="rId238" Type="http://schemas.openxmlformats.org/officeDocument/2006/relationships/customXml" Target="../ink/ink3521.xml"/><Relationship Id="rId291" Type="http://schemas.openxmlformats.org/officeDocument/2006/relationships/customXml" Target="../ink/ink3548.xml"/><Relationship Id="rId305" Type="http://schemas.openxmlformats.org/officeDocument/2006/relationships/customXml" Target="../ink/ink3555.xml"/><Relationship Id="rId347" Type="http://schemas.openxmlformats.org/officeDocument/2006/relationships/customXml" Target="../ink/ink3576.xml"/><Relationship Id="rId44" Type="http://schemas.openxmlformats.org/officeDocument/2006/relationships/customXml" Target="../ink/ink3424.xml"/><Relationship Id="rId86" Type="http://schemas.openxmlformats.org/officeDocument/2006/relationships/customXml" Target="../ink/ink3445.xml"/><Relationship Id="rId151" Type="http://schemas.openxmlformats.org/officeDocument/2006/relationships/image" Target="../media/image3235.png"/><Relationship Id="rId193" Type="http://schemas.openxmlformats.org/officeDocument/2006/relationships/image" Target="../media/image3255.png"/><Relationship Id="rId207" Type="http://schemas.openxmlformats.org/officeDocument/2006/relationships/image" Target="../media/image3261.png"/><Relationship Id="rId249" Type="http://schemas.openxmlformats.org/officeDocument/2006/relationships/image" Target="../media/image3284.png"/><Relationship Id="rId13" Type="http://schemas.openxmlformats.org/officeDocument/2006/relationships/image" Target="../media/image3167.png"/><Relationship Id="rId109" Type="http://schemas.openxmlformats.org/officeDocument/2006/relationships/image" Target="../media/image3214.png"/><Relationship Id="rId260" Type="http://schemas.openxmlformats.org/officeDocument/2006/relationships/image" Target="../media/image3289.png"/><Relationship Id="rId316" Type="http://schemas.openxmlformats.org/officeDocument/2006/relationships/image" Target="../media/image3321.png"/><Relationship Id="rId55" Type="http://schemas.openxmlformats.org/officeDocument/2006/relationships/image" Target="../media/image3187.png"/><Relationship Id="rId97" Type="http://schemas.openxmlformats.org/officeDocument/2006/relationships/image" Target="../media/image3208.png"/><Relationship Id="rId120" Type="http://schemas.openxmlformats.org/officeDocument/2006/relationships/customXml" Target="../ink/ink3462.xml"/><Relationship Id="rId358" Type="http://schemas.openxmlformats.org/officeDocument/2006/relationships/image" Target="../media/image3344.png"/><Relationship Id="rId162" Type="http://schemas.openxmlformats.org/officeDocument/2006/relationships/customXml" Target="../ink/ink3483.xml"/><Relationship Id="rId218" Type="http://schemas.openxmlformats.org/officeDocument/2006/relationships/customXml" Target="../ink/ink3511.xml"/><Relationship Id="rId271" Type="http://schemas.openxmlformats.org/officeDocument/2006/relationships/customXml" Target="../ink/ink3538.xml"/><Relationship Id="rId24" Type="http://schemas.openxmlformats.org/officeDocument/2006/relationships/customXml" Target="../ink/ink3414.xml"/><Relationship Id="rId66" Type="http://schemas.openxmlformats.org/officeDocument/2006/relationships/customXml" Target="../ink/ink3435.xml"/><Relationship Id="rId131" Type="http://schemas.openxmlformats.org/officeDocument/2006/relationships/image" Target="../media/image3225.png"/><Relationship Id="rId327" Type="http://schemas.openxmlformats.org/officeDocument/2006/relationships/customXml" Target="../ink/ink3566.xml"/><Relationship Id="rId173" Type="http://schemas.openxmlformats.org/officeDocument/2006/relationships/image" Target="../media/image3246.png"/><Relationship Id="rId229" Type="http://schemas.openxmlformats.org/officeDocument/2006/relationships/image" Target="../media/image3273.png"/><Relationship Id="rId240" Type="http://schemas.openxmlformats.org/officeDocument/2006/relationships/customXml" Target="../ink/ink3522.xml"/><Relationship Id="rId35" Type="http://schemas.openxmlformats.org/officeDocument/2006/relationships/image" Target="../media/image3178.png"/><Relationship Id="rId77" Type="http://schemas.openxmlformats.org/officeDocument/2006/relationships/image" Target="../media/image3198.png"/><Relationship Id="rId100" Type="http://schemas.openxmlformats.org/officeDocument/2006/relationships/customXml" Target="../ink/ink3452.xml"/><Relationship Id="rId282" Type="http://schemas.openxmlformats.org/officeDocument/2006/relationships/image" Target="../media/image3302.png"/><Relationship Id="rId338" Type="http://schemas.openxmlformats.org/officeDocument/2006/relationships/image" Target="../media/image3333.png"/><Relationship Id="rId8" Type="http://schemas.openxmlformats.org/officeDocument/2006/relationships/customXml" Target="../ink/ink3406.xml"/><Relationship Id="rId142" Type="http://schemas.openxmlformats.org/officeDocument/2006/relationships/customXml" Target="../ink/ink3473.xml"/><Relationship Id="rId184" Type="http://schemas.openxmlformats.org/officeDocument/2006/relationships/customXml" Target="../ink/ink3494.xml"/><Relationship Id="rId251" Type="http://schemas.openxmlformats.org/officeDocument/2006/relationships/image" Target="../media/image3285.png"/></Relationships>
</file>

<file path=ppt/slides/_rels/slide53.xml.rels><?xml version="1.0" encoding="UTF-8" standalone="yes"?>
<Relationships xmlns="http://schemas.openxmlformats.org/package/2006/relationships"><Relationship Id="rId117" Type="http://schemas.openxmlformats.org/officeDocument/2006/relationships/image" Target="../media/image3406.png"/><Relationship Id="rId299" Type="http://schemas.openxmlformats.org/officeDocument/2006/relationships/customXml" Target="../ink/ink3732.xml"/><Relationship Id="rId21" Type="http://schemas.openxmlformats.org/officeDocument/2006/relationships/image" Target="../media/image3355.png"/><Relationship Id="rId63" Type="http://schemas.openxmlformats.org/officeDocument/2006/relationships/image" Target="../media/image2246.png"/><Relationship Id="rId159" Type="http://schemas.openxmlformats.org/officeDocument/2006/relationships/customXml" Target="../ink/ink3661.xml"/><Relationship Id="rId324" Type="http://schemas.openxmlformats.org/officeDocument/2006/relationships/image" Target="../media/image3519.png"/><Relationship Id="rId170" Type="http://schemas.openxmlformats.org/officeDocument/2006/relationships/image" Target="../media/image3435.png"/><Relationship Id="rId226" Type="http://schemas.openxmlformats.org/officeDocument/2006/relationships/image" Target="../media/image3465.png"/><Relationship Id="rId268" Type="http://schemas.openxmlformats.org/officeDocument/2006/relationships/image" Target="../media/image3488.png"/><Relationship Id="rId32" Type="http://schemas.openxmlformats.org/officeDocument/2006/relationships/customXml" Target="../ink/ink3597.xml"/><Relationship Id="rId74" Type="http://schemas.openxmlformats.org/officeDocument/2006/relationships/customXml" Target="../ink/ink3618.xml"/><Relationship Id="rId128" Type="http://schemas.openxmlformats.org/officeDocument/2006/relationships/customXml" Target="../ink/ink3645.xml"/><Relationship Id="rId5" Type="http://schemas.openxmlformats.org/officeDocument/2006/relationships/image" Target="../media/image3346.png"/><Relationship Id="rId181" Type="http://schemas.openxmlformats.org/officeDocument/2006/relationships/customXml" Target="../ink/ink3672.xml"/><Relationship Id="rId237" Type="http://schemas.openxmlformats.org/officeDocument/2006/relationships/customXml" Target="../ink/ink3701.xml"/><Relationship Id="rId279" Type="http://schemas.openxmlformats.org/officeDocument/2006/relationships/customXml" Target="../ink/ink3722.xml"/><Relationship Id="rId43" Type="http://schemas.openxmlformats.org/officeDocument/2006/relationships/image" Target="../media/image3367.png"/><Relationship Id="rId139" Type="http://schemas.openxmlformats.org/officeDocument/2006/relationships/image" Target="../media/image3418.png"/><Relationship Id="rId290" Type="http://schemas.openxmlformats.org/officeDocument/2006/relationships/image" Target="../media/image3501.png"/><Relationship Id="rId304" Type="http://schemas.openxmlformats.org/officeDocument/2006/relationships/image" Target="../media/image3508.png"/><Relationship Id="rId85" Type="http://schemas.openxmlformats.org/officeDocument/2006/relationships/image" Target="../media/image3389.png"/><Relationship Id="rId150" Type="http://schemas.openxmlformats.org/officeDocument/2006/relationships/customXml" Target="../ink/ink3656.xml"/><Relationship Id="rId192" Type="http://schemas.openxmlformats.org/officeDocument/2006/relationships/customXml" Target="../ink/ink3678.xml"/><Relationship Id="rId206" Type="http://schemas.openxmlformats.org/officeDocument/2006/relationships/image" Target="../media/image3454.png"/><Relationship Id="rId248" Type="http://schemas.openxmlformats.org/officeDocument/2006/relationships/image" Target="../media/image3477.png"/><Relationship Id="rId12" Type="http://schemas.openxmlformats.org/officeDocument/2006/relationships/customXml" Target="../ink/ink3587.xml"/><Relationship Id="rId108" Type="http://schemas.openxmlformats.org/officeDocument/2006/relationships/customXml" Target="../ink/ink3635.xml"/><Relationship Id="rId315" Type="http://schemas.openxmlformats.org/officeDocument/2006/relationships/customXml" Target="../ink/ink3740.xml"/><Relationship Id="rId54" Type="http://schemas.openxmlformats.org/officeDocument/2006/relationships/customXml" Target="../ink/ink3608.xml"/><Relationship Id="rId96" Type="http://schemas.openxmlformats.org/officeDocument/2006/relationships/customXml" Target="../ink/ink3629.xml"/><Relationship Id="rId161" Type="http://schemas.openxmlformats.org/officeDocument/2006/relationships/customXml" Target="../ink/ink3662.xml"/><Relationship Id="rId217" Type="http://schemas.openxmlformats.org/officeDocument/2006/relationships/customXml" Target="../ink/ink3691.xml"/><Relationship Id="rId259" Type="http://schemas.openxmlformats.org/officeDocument/2006/relationships/customXml" Target="../ink/ink3712.xml"/><Relationship Id="rId23" Type="http://schemas.openxmlformats.org/officeDocument/2006/relationships/image" Target="../media/image3356.png"/><Relationship Id="rId119" Type="http://schemas.openxmlformats.org/officeDocument/2006/relationships/image" Target="../media/image3407.png"/><Relationship Id="rId270" Type="http://schemas.openxmlformats.org/officeDocument/2006/relationships/image" Target="../media/image3489.png"/><Relationship Id="rId326" Type="http://schemas.openxmlformats.org/officeDocument/2006/relationships/image" Target="../media/image3521.png"/><Relationship Id="rId65" Type="http://schemas.openxmlformats.org/officeDocument/2006/relationships/image" Target="../media/image3378.png"/><Relationship Id="rId130" Type="http://schemas.openxmlformats.org/officeDocument/2006/relationships/customXml" Target="../ink/ink3646.xml"/><Relationship Id="rId172" Type="http://schemas.openxmlformats.org/officeDocument/2006/relationships/image" Target="../media/image3436.png"/><Relationship Id="rId228" Type="http://schemas.openxmlformats.org/officeDocument/2006/relationships/image" Target="../media/image3466.png"/><Relationship Id="rId281" Type="http://schemas.openxmlformats.org/officeDocument/2006/relationships/customXml" Target="../ink/ink3723.xml"/><Relationship Id="rId34" Type="http://schemas.openxmlformats.org/officeDocument/2006/relationships/customXml" Target="../ink/ink3598.xml"/><Relationship Id="rId76" Type="http://schemas.openxmlformats.org/officeDocument/2006/relationships/customXml" Target="../ink/ink3619.xml"/><Relationship Id="rId141" Type="http://schemas.openxmlformats.org/officeDocument/2006/relationships/image" Target="../media/image3419.png"/><Relationship Id="rId7" Type="http://schemas.openxmlformats.org/officeDocument/2006/relationships/image" Target="../media/image3347.png"/><Relationship Id="rId183" Type="http://schemas.openxmlformats.org/officeDocument/2006/relationships/customXml" Target="../ink/ink3673.xml"/><Relationship Id="rId239" Type="http://schemas.openxmlformats.org/officeDocument/2006/relationships/customXml" Target="../ink/ink3702.xml"/><Relationship Id="rId250" Type="http://schemas.openxmlformats.org/officeDocument/2006/relationships/image" Target="../media/image3478.png"/><Relationship Id="rId271" Type="http://schemas.openxmlformats.org/officeDocument/2006/relationships/customXml" Target="../ink/ink3718.xml"/><Relationship Id="rId292" Type="http://schemas.openxmlformats.org/officeDocument/2006/relationships/image" Target="../media/image3502.png"/><Relationship Id="rId306" Type="http://schemas.openxmlformats.org/officeDocument/2006/relationships/image" Target="../media/image3509.png"/><Relationship Id="rId24" Type="http://schemas.openxmlformats.org/officeDocument/2006/relationships/customXml" Target="../ink/ink3593.xml"/><Relationship Id="rId45" Type="http://schemas.openxmlformats.org/officeDocument/2006/relationships/image" Target="../media/image3368.png"/><Relationship Id="rId66" Type="http://schemas.openxmlformats.org/officeDocument/2006/relationships/customXml" Target="../ink/ink3614.xml"/><Relationship Id="rId87" Type="http://schemas.openxmlformats.org/officeDocument/2006/relationships/image" Target="../media/image3391.png"/><Relationship Id="rId110" Type="http://schemas.openxmlformats.org/officeDocument/2006/relationships/customXml" Target="../ink/ink3636.xml"/><Relationship Id="rId131" Type="http://schemas.openxmlformats.org/officeDocument/2006/relationships/image" Target="../media/image3414.png"/><Relationship Id="rId327" Type="http://schemas.openxmlformats.org/officeDocument/2006/relationships/customXml" Target="../ink/ink3746.xml"/><Relationship Id="rId152" Type="http://schemas.openxmlformats.org/officeDocument/2006/relationships/customXml" Target="../ink/ink3657.xml"/><Relationship Id="rId173" Type="http://schemas.openxmlformats.org/officeDocument/2006/relationships/customXml" Target="../ink/ink3668.xml"/><Relationship Id="rId194" Type="http://schemas.openxmlformats.org/officeDocument/2006/relationships/customXml" Target="../ink/ink3679.xml"/><Relationship Id="rId208" Type="http://schemas.openxmlformats.org/officeDocument/2006/relationships/image" Target="../media/image3455.png"/><Relationship Id="rId229" Type="http://schemas.openxmlformats.org/officeDocument/2006/relationships/customXml" Target="../ink/ink3697.xml"/><Relationship Id="rId240" Type="http://schemas.openxmlformats.org/officeDocument/2006/relationships/image" Target="../media/image3473.png"/><Relationship Id="rId261" Type="http://schemas.openxmlformats.org/officeDocument/2006/relationships/customXml" Target="../ink/ink3713.xml"/><Relationship Id="rId14" Type="http://schemas.openxmlformats.org/officeDocument/2006/relationships/customXml" Target="../ink/ink3588.xml"/><Relationship Id="rId35" Type="http://schemas.openxmlformats.org/officeDocument/2006/relationships/image" Target="../media/image3363.png"/><Relationship Id="rId56" Type="http://schemas.openxmlformats.org/officeDocument/2006/relationships/customXml" Target="../ink/ink3609.xml"/><Relationship Id="rId77" Type="http://schemas.openxmlformats.org/officeDocument/2006/relationships/image" Target="../media/image3385.png"/><Relationship Id="rId100" Type="http://schemas.openxmlformats.org/officeDocument/2006/relationships/customXml" Target="../ink/ink3631.xml"/><Relationship Id="rId282" Type="http://schemas.openxmlformats.org/officeDocument/2006/relationships/image" Target="../media/image3496.png"/><Relationship Id="rId317" Type="http://schemas.openxmlformats.org/officeDocument/2006/relationships/customXml" Target="../ink/ink3741.xml"/><Relationship Id="rId8" Type="http://schemas.openxmlformats.org/officeDocument/2006/relationships/customXml" Target="../ink/ink3585.xml"/><Relationship Id="rId98" Type="http://schemas.openxmlformats.org/officeDocument/2006/relationships/customXml" Target="../ink/ink3630.xml"/><Relationship Id="rId121" Type="http://schemas.openxmlformats.org/officeDocument/2006/relationships/image" Target="../media/image3408.png"/><Relationship Id="rId142" Type="http://schemas.openxmlformats.org/officeDocument/2006/relationships/customXml" Target="../ink/ink3652.xml"/><Relationship Id="rId163" Type="http://schemas.openxmlformats.org/officeDocument/2006/relationships/customXml" Target="../ink/ink3663.xml"/><Relationship Id="rId184" Type="http://schemas.openxmlformats.org/officeDocument/2006/relationships/image" Target="../media/image3443.png"/><Relationship Id="rId219" Type="http://schemas.openxmlformats.org/officeDocument/2006/relationships/customXml" Target="../ink/ink3692.xml"/><Relationship Id="rId230" Type="http://schemas.openxmlformats.org/officeDocument/2006/relationships/image" Target="../media/image3467.png"/><Relationship Id="rId251" Type="http://schemas.openxmlformats.org/officeDocument/2006/relationships/customXml" Target="../ink/ink3708.xml"/><Relationship Id="rId25" Type="http://schemas.openxmlformats.org/officeDocument/2006/relationships/image" Target="../media/image3357.png"/><Relationship Id="rId46" Type="http://schemas.openxmlformats.org/officeDocument/2006/relationships/customXml" Target="../ink/ink3604.xml"/><Relationship Id="rId67" Type="http://schemas.openxmlformats.org/officeDocument/2006/relationships/image" Target="../media/image3379.png"/><Relationship Id="rId272" Type="http://schemas.openxmlformats.org/officeDocument/2006/relationships/image" Target="../media/image3491.png"/><Relationship Id="rId293" Type="http://schemas.openxmlformats.org/officeDocument/2006/relationships/customXml" Target="../ink/ink3729.xml"/><Relationship Id="rId307" Type="http://schemas.openxmlformats.org/officeDocument/2006/relationships/customXml" Target="../ink/ink3736.xml"/><Relationship Id="rId328" Type="http://schemas.openxmlformats.org/officeDocument/2006/relationships/image" Target="../media/image3522.png"/><Relationship Id="rId88" Type="http://schemas.openxmlformats.org/officeDocument/2006/relationships/customXml" Target="../ink/ink3625.xml"/><Relationship Id="rId111" Type="http://schemas.openxmlformats.org/officeDocument/2006/relationships/image" Target="../media/image3403.png"/><Relationship Id="rId132" Type="http://schemas.openxmlformats.org/officeDocument/2006/relationships/customXml" Target="../ink/ink3647.xml"/><Relationship Id="rId153" Type="http://schemas.openxmlformats.org/officeDocument/2006/relationships/customXml" Target="../ink/ink3658.xml"/><Relationship Id="rId174" Type="http://schemas.openxmlformats.org/officeDocument/2006/relationships/image" Target="../media/image3437.png"/><Relationship Id="rId195" Type="http://schemas.openxmlformats.org/officeDocument/2006/relationships/image" Target="../media/image3448.png"/><Relationship Id="rId209" Type="http://schemas.openxmlformats.org/officeDocument/2006/relationships/customXml" Target="../ink/ink3687.xml"/><Relationship Id="rId220" Type="http://schemas.openxmlformats.org/officeDocument/2006/relationships/image" Target="../media/image3462.png"/><Relationship Id="rId241" Type="http://schemas.openxmlformats.org/officeDocument/2006/relationships/customXml" Target="../ink/ink3703.xml"/><Relationship Id="rId15" Type="http://schemas.openxmlformats.org/officeDocument/2006/relationships/image" Target="../media/image3352.png"/><Relationship Id="rId36" Type="http://schemas.openxmlformats.org/officeDocument/2006/relationships/customXml" Target="../ink/ink3599.xml"/><Relationship Id="rId57" Type="http://schemas.openxmlformats.org/officeDocument/2006/relationships/image" Target="../media/image3375.png"/><Relationship Id="rId262" Type="http://schemas.openxmlformats.org/officeDocument/2006/relationships/image" Target="../media/image3485.png"/><Relationship Id="rId283" Type="http://schemas.openxmlformats.org/officeDocument/2006/relationships/customXml" Target="../ink/ink3724.xml"/><Relationship Id="rId318" Type="http://schemas.openxmlformats.org/officeDocument/2006/relationships/image" Target="../media/image3516.png"/><Relationship Id="rId78" Type="http://schemas.openxmlformats.org/officeDocument/2006/relationships/customXml" Target="../ink/ink3620.xml"/><Relationship Id="rId99" Type="http://schemas.openxmlformats.org/officeDocument/2006/relationships/image" Target="../media/image1862.png"/><Relationship Id="rId101" Type="http://schemas.openxmlformats.org/officeDocument/2006/relationships/image" Target="../media/image3397.png"/><Relationship Id="rId122" Type="http://schemas.openxmlformats.org/officeDocument/2006/relationships/customXml" Target="../ink/ink3642.xml"/><Relationship Id="rId143" Type="http://schemas.openxmlformats.org/officeDocument/2006/relationships/image" Target="../media/image3421.png"/><Relationship Id="rId164" Type="http://schemas.openxmlformats.org/officeDocument/2006/relationships/image" Target="../media/image3432.png"/><Relationship Id="rId185" Type="http://schemas.openxmlformats.org/officeDocument/2006/relationships/customXml" Target="../ink/ink3674.xml"/><Relationship Id="rId9" Type="http://schemas.openxmlformats.org/officeDocument/2006/relationships/image" Target="../media/image3348.png"/><Relationship Id="rId210" Type="http://schemas.openxmlformats.org/officeDocument/2006/relationships/image" Target="../media/image3456.png"/><Relationship Id="rId26" Type="http://schemas.openxmlformats.org/officeDocument/2006/relationships/customXml" Target="../ink/ink3594.xml"/><Relationship Id="rId231" Type="http://schemas.openxmlformats.org/officeDocument/2006/relationships/customXml" Target="../ink/ink3698.xml"/><Relationship Id="rId252" Type="http://schemas.openxmlformats.org/officeDocument/2006/relationships/image" Target="../media/image3479.png"/><Relationship Id="rId273" Type="http://schemas.openxmlformats.org/officeDocument/2006/relationships/customXml" Target="../ink/ink3719.xml"/><Relationship Id="rId294" Type="http://schemas.openxmlformats.org/officeDocument/2006/relationships/image" Target="../media/image3503.png"/><Relationship Id="rId308" Type="http://schemas.openxmlformats.org/officeDocument/2006/relationships/image" Target="../media/image3511.png"/><Relationship Id="rId329" Type="http://schemas.openxmlformats.org/officeDocument/2006/relationships/customXml" Target="../ink/ink3747.xml"/><Relationship Id="rId47" Type="http://schemas.openxmlformats.org/officeDocument/2006/relationships/image" Target="../media/image3369.png"/><Relationship Id="rId68" Type="http://schemas.openxmlformats.org/officeDocument/2006/relationships/customXml" Target="../ink/ink3615.xml"/><Relationship Id="rId89" Type="http://schemas.openxmlformats.org/officeDocument/2006/relationships/image" Target="../media/image3392.png"/><Relationship Id="rId112" Type="http://schemas.openxmlformats.org/officeDocument/2006/relationships/customXml" Target="../ink/ink3637.xml"/><Relationship Id="rId133" Type="http://schemas.openxmlformats.org/officeDocument/2006/relationships/image" Target="../media/image3415.png"/><Relationship Id="rId154" Type="http://schemas.openxmlformats.org/officeDocument/2006/relationships/image" Target="../media/image3426.png"/><Relationship Id="rId175" Type="http://schemas.openxmlformats.org/officeDocument/2006/relationships/customXml" Target="../ink/ink3669.xml"/><Relationship Id="rId196" Type="http://schemas.openxmlformats.org/officeDocument/2006/relationships/customXml" Target="../ink/ink3680.xml"/><Relationship Id="rId200" Type="http://schemas.openxmlformats.org/officeDocument/2006/relationships/image" Target="../media/image3451.png"/><Relationship Id="rId16" Type="http://schemas.openxmlformats.org/officeDocument/2006/relationships/customXml" Target="../ink/ink3589.xml"/><Relationship Id="rId221" Type="http://schemas.openxmlformats.org/officeDocument/2006/relationships/customXml" Target="../ink/ink3693.xml"/><Relationship Id="rId242" Type="http://schemas.openxmlformats.org/officeDocument/2006/relationships/image" Target="../media/image3474.png"/><Relationship Id="rId263" Type="http://schemas.openxmlformats.org/officeDocument/2006/relationships/customXml" Target="../ink/ink3714.xml"/><Relationship Id="rId284" Type="http://schemas.openxmlformats.org/officeDocument/2006/relationships/image" Target="../media/image3497.png"/><Relationship Id="rId319" Type="http://schemas.openxmlformats.org/officeDocument/2006/relationships/customXml" Target="../ink/ink3742.xml"/><Relationship Id="rId37" Type="http://schemas.openxmlformats.org/officeDocument/2006/relationships/image" Target="../media/image3364.png"/><Relationship Id="rId58" Type="http://schemas.openxmlformats.org/officeDocument/2006/relationships/customXml" Target="../ink/ink3610.xml"/><Relationship Id="rId79" Type="http://schemas.openxmlformats.org/officeDocument/2006/relationships/image" Target="../media/image3386.png"/><Relationship Id="rId102" Type="http://schemas.openxmlformats.org/officeDocument/2006/relationships/customXml" Target="../ink/ink3632.xml"/><Relationship Id="rId123" Type="http://schemas.openxmlformats.org/officeDocument/2006/relationships/image" Target="../media/image3409.png"/><Relationship Id="rId144" Type="http://schemas.openxmlformats.org/officeDocument/2006/relationships/customXml" Target="../ink/ink3653.xml"/><Relationship Id="rId330" Type="http://schemas.openxmlformats.org/officeDocument/2006/relationships/image" Target="../media/image3523.png"/><Relationship Id="rId90" Type="http://schemas.openxmlformats.org/officeDocument/2006/relationships/customXml" Target="../ink/ink3626.xml"/><Relationship Id="rId165" Type="http://schemas.openxmlformats.org/officeDocument/2006/relationships/customXml" Target="../ink/ink3664.xml"/><Relationship Id="rId186" Type="http://schemas.openxmlformats.org/officeDocument/2006/relationships/customXml" Target="../ink/ink3675.xml"/><Relationship Id="rId211" Type="http://schemas.openxmlformats.org/officeDocument/2006/relationships/customXml" Target="../ink/ink3688.xml"/><Relationship Id="rId232" Type="http://schemas.openxmlformats.org/officeDocument/2006/relationships/image" Target="../media/image3468.png"/><Relationship Id="rId253" Type="http://schemas.openxmlformats.org/officeDocument/2006/relationships/customXml" Target="../ink/ink3709.xml"/><Relationship Id="rId274" Type="http://schemas.openxmlformats.org/officeDocument/2006/relationships/image" Target="../media/image3492.png"/><Relationship Id="rId295" Type="http://schemas.openxmlformats.org/officeDocument/2006/relationships/customXml" Target="../ink/ink3730.xml"/><Relationship Id="rId309" Type="http://schemas.openxmlformats.org/officeDocument/2006/relationships/customXml" Target="../ink/ink3737.xml"/><Relationship Id="rId27" Type="http://schemas.openxmlformats.org/officeDocument/2006/relationships/image" Target="../media/image3358.png"/><Relationship Id="rId48" Type="http://schemas.openxmlformats.org/officeDocument/2006/relationships/customXml" Target="../ink/ink3605.xml"/><Relationship Id="rId69" Type="http://schemas.openxmlformats.org/officeDocument/2006/relationships/image" Target="../media/image3381.png"/><Relationship Id="rId113" Type="http://schemas.openxmlformats.org/officeDocument/2006/relationships/image" Target="../media/image3404.png"/><Relationship Id="rId134" Type="http://schemas.openxmlformats.org/officeDocument/2006/relationships/customXml" Target="../ink/ink3648.xml"/><Relationship Id="rId320" Type="http://schemas.openxmlformats.org/officeDocument/2006/relationships/image" Target="../media/image3517.png"/><Relationship Id="rId80" Type="http://schemas.openxmlformats.org/officeDocument/2006/relationships/customXml" Target="../ink/ink3621.xml"/><Relationship Id="rId155" Type="http://schemas.openxmlformats.org/officeDocument/2006/relationships/customXml" Target="../ink/ink3659.xml"/><Relationship Id="rId176" Type="http://schemas.openxmlformats.org/officeDocument/2006/relationships/image" Target="../media/image3438.png"/><Relationship Id="rId197" Type="http://schemas.openxmlformats.org/officeDocument/2006/relationships/customXml" Target="../ink/ink3681.xml"/><Relationship Id="rId201" Type="http://schemas.openxmlformats.org/officeDocument/2006/relationships/customXml" Target="../ink/ink3683.xml"/><Relationship Id="rId222" Type="http://schemas.openxmlformats.org/officeDocument/2006/relationships/image" Target="../media/image3463.png"/><Relationship Id="rId243" Type="http://schemas.openxmlformats.org/officeDocument/2006/relationships/customXml" Target="../ink/ink3704.xml"/><Relationship Id="rId264" Type="http://schemas.openxmlformats.org/officeDocument/2006/relationships/image" Target="../media/image3486.png"/><Relationship Id="rId285" Type="http://schemas.openxmlformats.org/officeDocument/2006/relationships/customXml" Target="../ink/ink3725.xml"/><Relationship Id="rId17" Type="http://schemas.openxmlformats.org/officeDocument/2006/relationships/image" Target="../media/image3353.png"/><Relationship Id="rId38" Type="http://schemas.openxmlformats.org/officeDocument/2006/relationships/customXml" Target="../ink/ink3600.xml"/><Relationship Id="rId59" Type="http://schemas.openxmlformats.org/officeDocument/2006/relationships/image" Target="../media/image3376.png"/><Relationship Id="rId103" Type="http://schemas.openxmlformats.org/officeDocument/2006/relationships/image" Target="../media/image3398.png"/><Relationship Id="rId124" Type="http://schemas.openxmlformats.org/officeDocument/2006/relationships/customXml" Target="../ink/ink3643.xml"/><Relationship Id="rId310" Type="http://schemas.openxmlformats.org/officeDocument/2006/relationships/image" Target="../media/image3512.png"/><Relationship Id="rId70" Type="http://schemas.openxmlformats.org/officeDocument/2006/relationships/customXml" Target="../ink/ink3616.xml"/><Relationship Id="rId91" Type="http://schemas.openxmlformats.org/officeDocument/2006/relationships/image" Target="../media/image3393.png"/><Relationship Id="rId145" Type="http://schemas.openxmlformats.org/officeDocument/2006/relationships/image" Target="../media/image3422.png"/><Relationship Id="rId166" Type="http://schemas.openxmlformats.org/officeDocument/2006/relationships/image" Target="../media/image3433.png"/><Relationship Id="rId187" Type="http://schemas.openxmlformats.org/officeDocument/2006/relationships/image" Target="../media/image3444.png"/><Relationship Id="rId1" Type="http://schemas.openxmlformats.org/officeDocument/2006/relationships/slideLayout" Target="../slideLayouts/slideLayout2.xml"/><Relationship Id="rId212" Type="http://schemas.openxmlformats.org/officeDocument/2006/relationships/image" Target="../media/image3457.png"/><Relationship Id="rId233" Type="http://schemas.openxmlformats.org/officeDocument/2006/relationships/customXml" Target="../ink/ink3699.xml"/><Relationship Id="rId254" Type="http://schemas.openxmlformats.org/officeDocument/2006/relationships/image" Target="../media/image3481.png"/><Relationship Id="rId28" Type="http://schemas.openxmlformats.org/officeDocument/2006/relationships/customXml" Target="../ink/ink3595.xml"/><Relationship Id="rId49" Type="http://schemas.openxmlformats.org/officeDocument/2006/relationships/image" Target="../media/image3371.png"/><Relationship Id="rId114" Type="http://schemas.openxmlformats.org/officeDocument/2006/relationships/customXml" Target="../ink/ink3638.xml"/><Relationship Id="rId275" Type="http://schemas.openxmlformats.org/officeDocument/2006/relationships/customXml" Target="../ink/ink3720.xml"/><Relationship Id="rId296" Type="http://schemas.openxmlformats.org/officeDocument/2006/relationships/image" Target="../media/image3504.png"/><Relationship Id="rId300" Type="http://schemas.openxmlformats.org/officeDocument/2006/relationships/image" Target="../media/image3506.png"/><Relationship Id="rId60" Type="http://schemas.openxmlformats.org/officeDocument/2006/relationships/customXml" Target="../ink/ink3611.xml"/><Relationship Id="rId81" Type="http://schemas.openxmlformats.org/officeDocument/2006/relationships/image" Target="../media/image3387.png"/><Relationship Id="rId135" Type="http://schemas.openxmlformats.org/officeDocument/2006/relationships/image" Target="../media/image3416.png"/><Relationship Id="rId156" Type="http://schemas.openxmlformats.org/officeDocument/2006/relationships/image" Target="../media/image3427.png"/><Relationship Id="rId177" Type="http://schemas.openxmlformats.org/officeDocument/2006/relationships/customXml" Target="../ink/ink3670.xml"/><Relationship Id="rId198" Type="http://schemas.openxmlformats.org/officeDocument/2006/relationships/image" Target="../media/image3449.png"/><Relationship Id="rId321" Type="http://schemas.openxmlformats.org/officeDocument/2006/relationships/customXml" Target="../ink/ink3743.xml"/><Relationship Id="rId202" Type="http://schemas.openxmlformats.org/officeDocument/2006/relationships/image" Target="../media/image3452.png"/><Relationship Id="rId223" Type="http://schemas.openxmlformats.org/officeDocument/2006/relationships/customXml" Target="../ink/ink3694.xml"/><Relationship Id="rId244" Type="http://schemas.openxmlformats.org/officeDocument/2006/relationships/image" Target="../media/image3475.png"/><Relationship Id="rId18" Type="http://schemas.openxmlformats.org/officeDocument/2006/relationships/customXml" Target="../ink/ink3590.xml"/><Relationship Id="rId39" Type="http://schemas.openxmlformats.org/officeDocument/2006/relationships/image" Target="../media/image3365.png"/><Relationship Id="rId265" Type="http://schemas.openxmlformats.org/officeDocument/2006/relationships/customXml" Target="../ink/ink3715.xml"/><Relationship Id="rId286" Type="http://schemas.openxmlformats.org/officeDocument/2006/relationships/image" Target="../media/image3498.png"/><Relationship Id="rId50" Type="http://schemas.openxmlformats.org/officeDocument/2006/relationships/customXml" Target="../ink/ink3606.xml"/><Relationship Id="rId104" Type="http://schemas.openxmlformats.org/officeDocument/2006/relationships/customXml" Target="../ink/ink3633.xml"/><Relationship Id="rId125" Type="http://schemas.openxmlformats.org/officeDocument/2006/relationships/image" Target="../media/image3411.png"/><Relationship Id="rId146" Type="http://schemas.openxmlformats.org/officeDocument/2006/relationships/customXml" Target="../ink/ink3654.xml"/><Relationship Id="rId167" Type="http://schemas.openxmlformats.org/officeDocument/2006/relationships/customXml" Target="../ink/ink3665.xml"/><Relationship Id="rId188" Type="http://schemas.openxmlformats.org/officeDocument/2006/relationships/customXml" Target="../ink/ink3676.xml"/><Relationship Id="rId311" Type="http://schemas.openxmlformats.org/officeDocument/2006/relationships/customXml" Target="../ink/ink3738.xml"/><Relationship Id="rId71" Type="http://schemas.openxmlformats.org/officeDocument/2006/relationships/image" Target="../media/image3382.png"/><Relationship Id="rId92" Type="http://schemas.openxmlformats.org/officeDocument/2006/relationships/customXml" Target="../ink/ink3627.xml"/><Relationship Id="rId213" Type="http://schemas.openxmlformats.org/officeDocument/2006/relationships/customXml" Target="../ink/ink3689.xml"/><Relationship Id="rId234" Type="http://schemas.openxmlformats.org/officeDocument/2006/relationships/image" Target="../media/image3469.png"/><Relationship Id="rId2" Type="http://schemas.openxmlformats.org/officeDocument/2006/relationships/customXml" Target="../ink/ink3582.xml"/><Relationship Id="rId29" Type="http://schemas.openxmlformats.org/officeDocument/2006/relationships/image" Target="../media/image3359.png"/><Relationship Id="rId255" Type="http://schemas.openxmlformats.org/officeDocument/2006/relationships/customXml" Target="../ink/ink3710.xml"/><Relationship Id="rId276" Type="http://schemas.openxmlformats.org/officeDocument/2006/relationships/image" Target="../media/image3493.png"/><Relationship Id="rId297" Type="http://schemas.openxmlformats.org/officeDocument/2006/relationships/customXml" Target="../ink/ink3731.xml"/><Relationship Id="rId40" Type="http://schemas.openxmlformats.org/officeDocument/2006/relationships/customXml" Target="../ink/ink3601.xml"/><Relationship Id="rId115" Type="http://schemas.openxmlformats.org/officeDocument/2006/relationships/image" Target="../media/image3405.png"/><Relationship Id="rId136" Type="http://schemas.openxmlformats.org/officeDocument/2006/relationships/customXml" Target="../ink/ink3649.xml"/><Relationship Id="rId157" Type="http://schemas.openxmlformats.org/officeDocument/2006/relationships/customXml" Target="../ink/ink3660.xml"/><Relationship Id="rId178" Type="http://schemas.openxmlformats.org/officeDocument/2006/relationships/image" Target="../media/image3439.png"/><Relationship Id="rId301" Type="http://schemas.openxmlformats.org/officeDocument/2006/relationships/customXml" Target="../ink/ink3733.xml"/><Relationship Id="rId322" Type="http://schemas.openxmlformats.org/officeDocument/2006/relationships/image" Target="../media/image3518.png"/><Relationship Id="rId61" Type="http://schemas.openxmlformats.org/officeDocument/2006/relationships/image" Target="../media/image3377.png"/><Relationship Id="rId82" Type="http://schemas.openxmlformats.org/officeDocument/2006/relationships/customXml" Target="../ink/ink3622.xml"/><Relationship Id="rId199" Type="http://schemas.openxmlformats.org/officeDocument/2006/relationships/customXml" Target="../ink/ink3682.xml"/><Relationship Id="rId203" Type="http://schemas.openxmlformats.org/officeDocument/2006/relationships/customXml" Target="../ink/ink3684.xml"/><Relationship Id="rId19" Type="http://schemas.openxmlformats.org/officeDocument/2006/relationships/image" Target="../media/image3354.png"/><Relationship Id="rId224" Type="http://schemas.openxmlformats.org/officeDocument/2006/relationships/image" Target="../media/image3464.png"/><Relationship Id="rId245" Type="http://schemas.openxmlformats.org/officeDocument/2006/relationships/customXml" Target="../ink/ink3705.xml"/><Relationship Id="rId266" Type="http://schemas.openxmlformats.org/officeDocument/2006/relationships/image" Target="../media/image3487.png"/><Relationship Id="rId287" Type="http://schemas.openxmlformats.org/officeDocument/2006/relationships/customXml" Target="../ink/ink3726.xml"/><Relationship Id="rId30" Type="http://schemas.openxmlformats.org/officeDocument/2006/relationships/customXml" Target="../ink/ink3596.xml"/><Relationship Id="rId105" Type="http://schemas.openxmlformats.org/officeDocument/2006/relationships/image" Target="../media/image3399.png"/><Relationship Id="rId126" Type="http://schemas.openxmlformats.org/officeDocument/2006/relationships/customXml" Target="../ink/ink3644.xml"/><Relationship Id="rId147" Type="http://schemas.openxmlformats.org/officeDocument/2006/relationships/image" Target="../media/image3423.png"/><Relationship Id="rId168" Type="http://schemas.openxmlformats.org/officeDocument/2006/relationships/image" Target="../media/image3434.png"/><Relationship Id="rId312" Type="http://schemas.openxmlformats.org/officeDocument/2006/relationships/image" Target="../media/image3513.png"/><Relationship Id="rId51" Type="http://schemas.openxmlformats.org/officeDocument/2006/relationships/image" Target="../media/image3372.png"/><Relationship Id="rId72" Type="http://schemas.openxmlformats.org/officeDocument/2006/relationships/customXml" Target="../ink/ink3617.xml"/><Relationship Id="rId93" Type="http://schemas.openxmlformats.org/officeDocument/2006/relationships/image" Target="../media/image3394.png"/><Relationship Id="rId189" Type="http://schemas.openxmlformats.org/officeDocument/2006/relationships/image" Target="../media/image3445.png"/><Relationship Id="rId3" Type="http://schemas.openxmlformats.org/officeDocument/2006/relationships/image" Target="../media/image3345.png"/><Relationship Id="rId214" Type="http://schemas.openxmlformats.org/officeDocument/2006/relationships/image" Target="../media/image3458.png"/><Relationship Id="rId235" Type="http://schemas.openxmlformats.org/officeDocument/2006/relationships/customXml" Target="../ink/ink3700.xml"/><Relationship Id="rId256" Type="http://schemas.openxmlformats.org/officeDocument/2006/relationships/image" Target="../media/image3482.png"/><Relationship Id="rId277" Type="http://schemas.openxmlformats.org/officeDocument/2006/relationships/customXml" Target="../ink/ink3721.xml"/><Relationship Id="rId298" Type="http://schemas.openxmlformats.org/officeDocument/2006/relationships/image" Target="../media/image3505.png"/><Relationship Id="rId116" Type="http://schemas.openxmlformats.org/officeDocument/2006/relationships/customXml" Target="../ink/ink3639.xml"/><Relationship Id="rId137" Type="http://schemas.openxmlformats.org/officeDocument/2006/relationships/image" Target="../media/image3417.png"/><Relationship Id="rId158" Type="http://schemas.openxmlformats.org/officeDocument/2006/relationships/image" Target="../media/image3428.png"/><Relationship Id="rId302" Type="http://schemas.openxmlformats.org/officeDocument/2006/relationships/image" Target="../media/image3507.png"/><Relationship Id="rId323" Type="http://schemas.openxmlformats.org/officeDocument/2006/relationships/customXml" Target="../ink/ink3744.xml"/><Relationship Id="rId20" Type="http://schemas.openxmlformats.org/officeDocument/2006/relationships/customXml" Target="../ink/ink3591.xml"/><Relationship Id="rId41" Type="http://schemas.openxmlformats.org/officeDocument/2006/relationships/image" Target="../media/image3366.png"/><Relationship Id="rId62" Type="http://schemas.openxmlformats.org/officeDocument/2006/relationships/customXml" Target="../ink/ink3612.xml"/><Relationship Id="rId83" Type="http://schemas.openxmlformats.org/officeDocument/2006/relationships/image" Target="../media/image3388.png"/><Relationship Id="rId179" Type="http://schemas.openxmlformats.org/officeDocument/2006/relationships/customXml" Target="../ink/ink3671.xml"/><Relationship Id="rId190" Type="http://schemas.openxmlformats.org/officeDocument/2006/relationships/customXml" Target="../ink/ink3677.xml"/><Relationship Id="rId204" Type="http://schemas.openxmlformats.org/officeDocument/2006/relationships/image" Target="../media/image3453.png"/><Relationship Id="rId225" Type="http://schemas.openxmlformats.org/officeDocument/2006/relationships/customXml" Target="../ink/ink3695.xml"/><Relationship Id="rId246" Type="http://schemas.openxmlformats.org/officeDocument/2006/relationships/image" Target="../media/image3476.png"/><Relationship Id="rId267" Type="http://schemas.openxmlformats.org/officeDocument/2006/relationships/customXml" Target="../ink/ink3716.xml"/><Relationship Id="rId288" Type="http://schemas.openxmlformats.org/officeDocument/2006/relationships/image" Target="../media/image3499.png"/><Relationship Id="rId106" Type="http://schemas.openxmlformats.org/officeDocument/2006/relationships/customXml" Target="../ink/ink3634.xml"/><Relationship Id="rId127" Type="http://schemas.openxmlformats.org/officeDocument/2006/relationships/image" Target="../media/image3412.png"/><Relationship Id="rId313" Type="http://schemas.openxmlformats.org/officeDocument/2006/relationships/customXml" Target="../ink/ink3739.xml"/><Relationship Id="rId10" Type="http://schemas.openxmlformats.org/officeDocument/2006/relationships/customXml" Target="../ink/ink3586.xml"/><Relationship Id="rId31" Type="http://schemas.openxmlformats.org/officeDocument/2006/relationships/image" Target="../media/image3361.png"/><Relationship Id="rId52" Type="http://schemas.openxmlformats.org/officeDocument/2006/relationships/customXml" Target="../ink/ink3607.xml"/><Relationship Id="rId73" Type="http://schemas.openxmlformats.org/officeDocument/2006/relationships/image" Target="../media/image3383.png"/><Relationship Id="rId94" Type="http://schemas.openxmlformats.org/officeDocument/2006/relationships/customXml" Target="../ink/ink3628.xml"/><Relationship Id="rId148" Type="http://schemas.openxmlformats.org/officeDocument/2006/relationships/customXml" Target="../ink/ink3655.xml"/><Relationship Id="rId169" Type="http://schemas.openxmlformats.org/officeDocument/2006/relationships/customXml" Target="../ink/ink3666.xml"/><Relationship Id="rId4" Type="http://schemas.openxmlformats.org/officeDocument/2006/relationships/customXml" Target="../ink/ink3583.xml"/><Relationship Id="rId180" Type="http://schemas.openxmlformats.org/officeDocument/2006/relationships/image" Target="../media/image3441.png"/><Relationship Id="rId215" Type="http://schemas.openxmlformats.org/officeDocument/2006/relationships/customXml" Target="../ink/ink3690.xml"/><Relationship Id="rId236" Type="http://schemas.openxmlformats.org/officeDocument/2006/relationships/image" Target="../media/image3471.png"/><Relationship Id="rId257" Type="http://schemas.openxmlformats.org/officeDocument/2006/relationships/customXml" Target="../ink/ink3711.xml"/><Relationship Id="rId278" Type="http://schemas.openxmlformats.org/officeDocument/2006/relationships/image" Target="../media/image3494.png"/><Relationship Id="rId303" Type="http://schemas.openxmlformats.org/officeDocument/2006/relationships/customXml" Target="../ink/ink3734.xml"/><Relationship Id="rId42" Type="http://schemas.openxmlformats.org/officeDocument/2006/relationships/customXml" Target="../ink/ink3602.xml"/><Relationship Id="rId84" Type="http://schemas.openxmlformats.org/officeDocument/2006/relationships/customXml" Target="../ink/ink3623.xml"/><Relationship Id="rId138" Type="http://schemas.openxmlformats.org/officeDocument/2006/relationships/customXml" Target="../ink/ink3650.xml"/><Relationship Id="rId191" Type="http://schemas.openxmlformats.org/officeDocument/2006/relationships/image" Target="../media/image3446.png"/><Relationship Id="rId205" Type="http://schemas.openxmlformats.org/officeDocument/2006/relationships/customXml" Target="../ink/ink3685.xml"/><Relationship Id="rId247" Type="http://schemas.openxmlformats.org/officeDocument/2006/relationships/customXml" Target="../ink/ink3706.xml"/><Relationship Id="rId107" Type="http://schemas.openxmlformats.org/officeDocument/2006/relationships/image" Target="../media/image3401.png"/><Relationship Id="rId289" Type="http://schemas.openxmlformats.org/officeDocument/2006/relationships/customXml" Target="../ink/ink3727.xml"/><Relationship Id="rId11" Type="http://schemas.openxmlformats.org/officeDocument/2006/relationships/image" Target="../media/image3349.png"/><Relationship Id="rId53" Type="http://schemas.openxmlformats.org/officeDocument/2006/relationships/image" Target="../media/image3373.png"/><Relationship Id="rId149" Type="http://schemas.openxmlformats.org/officeDocument/2006/relationships/image" Target="../media/image3424.png"/><Relationship Id="rId314" Type="http://schemas.openxmlformats.org/officeDocument/2006/relationships/image" Target="../media/image3514.png"/><Relationship Id="rId95" Type="http://schemas.openxmlformats.org/officeDocument/2006/relationships/image" Target="../media/image3395.png"/><Relationship Id="rId160" Type="http://schemas.openxmlformats.org/officeDocument/2006/relationships/image" Target="../media/image3429.png"/><Relationship Id="rId216" Type="http://schemas.openxmlformats.org/officeDocument/2006/relationships/image" Target="../media/image3459.png"/><Relationship Id="rId258" Type="http://schemas.openxmlformats.org/officeDocument/2006/relationships/image" Target="../media/image3483.png"/><Relationship Id="rId22" Type="http://schemas.openxmlformats.org/officeDocument/2006/relationships/customXml" Target="../ink/ink3592.xml"/><Relationship Id="rId64" Type="http://schemas.openxmlformats.org/officeDocument/2006/relationships/customXml" Target="../ink/ink3613.xml"/><Relationship Id="rId118" Type="http://schemas.openxmlformats.org/officeDocument/2006/relationships/customXml" Target="../ink/ink3640.xml"/><Relationship Id="rId325" Type="http://schemas.openxmlformats.org/officeDocument/2006/relationships/customXml" Target="../ink/ink3745.xml"/><Relationship Id="rId171" Type="http://schemas.openxmlformats.org/officeDocument/2006/relationships/customXml" Target="../ink/ink3667.xml"/><Relationship Id="rId227" Type="http://schemas.openxmlformats.org/officeDocument/2006/relationships/customXml" Target="../ink/ink3696.xml"/><Relationship Id="rId269" Type="http://schemas.openxmlformats.org/officeDocument/2006/relationships/customXml" Target="../ink/ink3717.xml"/><Relationship Id="rId33" Type="http://schemas.openxmlformats.org/officeDocument/2006/relationships/image" Target="../media/image3362.png"/><Relationship Id="rId129" Type="http://schemas.openxmlformats.org/officeDocument/2006/relationships/image" Target="../media/image3413.png"/><Relationship Id="rId280" Type="http://schemas.openxmlformats.org/officeDocument/2006/relationships/image" Target="../media/image3495.png"/><Relationship Id="rId75" Type="http://schemas.openxmlformats.org/officeDocument/2006/relationships/image" Target="../media/image3384.png"/><Relationship Id="rId140" Type="http://schemas.openxmlformats.org/officeDocument/2006/relationships/customXml" Target="../ink/ink3651.xml"/><Relationship Id="rId182" Type="http://schemas.openxmlformats.org/officeDocument/2006/relationships/image" Target="../media/image3442.png"/><Relationship Id="rId6" Type="http://schemas.openxmlformats.org/officeDocument/2006/relationships/customXml" Target="../ink/ink3584.xml"/><Relationship Id="rId238" Type="http://schemas.openxmlformats.org/officeDocument/2006/relationships/image" Target="../media/image3472.png"/><Relationship Id="rId291" Type="http://schemas.openxmlformats.org/officeDocument/2006/relationships/customXml" Target="../ink/ink3728.xml"/><Relationship Id="rId305" Type="http://schemas.openxmlformats.org/officeDocument/2006/relationships/customXml" Target="../ink/ink3735.xml"/><Relationship Id="rId44" Type="http://schemas.openxmlformats.org/officeDocument/2006/relationships/customXml" Target="../ink/ink3603.xml"/><Relationship Id="rId86" Type="http://schemas.openxmlformats.org/officeDocument/2006/relationships/customXml" Target="../ink/ink3624.xml"/><Relationship Id="rId151" Type="http://schemas.openxmlformats.org/officeDocument/2006/relationships/image" Target="../media/image3425.png"/><Relationship Id="rId193" Type="http://schemas.openxmlformats.org/officeDocument/2006/relationships/image" Target="../media/image3447.png"/><Relationship Id="rId207" Type="http://schemas.openxmlformats.org/officeDocument/2006/relationships/customXml" Target="../ink/ink3686.xml"/><Relationship Id="rId249" Type="http://schemas.openxmlformats.org/officeDocument/2006/relationships/customXml" Target="../ink/ink3707.xml"/><Relationship Id="rId13" Type="http://schemas.openxmlformats.org/officeDocument/2006/relationships/image" Target="../media/image3351.png"/><Relationship Id="rId109" Type="http://schemas.openxmlformats.org/officeDocument/2006/relationships/image" Target="../media/image3402.png"/><Relationship Id="rId260" Type="http://schemas.openxmlformats.org/officeDocument/2006/relationships/image" Target="../media/image3484.png"/><Relationship Id="rId316" Type="http://schemas.openxmlformats.org/officeDocument/2006/relationships/image" Target="../media/image3515.png"/><Relationship Id="rId55" Type="http://schemas.openxmlformats.org/officeDocument/2006/relationships/image" Target="../media/image3374.png"/><Relationship Id="rId97" Type="http://schemas.openxmlformats.org/officeDocument/2006/relationships/image" Target="../media/image3396.png"/><Relationship Id="rId120" Type="http://schemas.openxmlformats.org/officeDocument/2006/relationships/customXml" Target="../ink/ink3641.xml"/><Relationship Id="rId162" Type="http://schemas.openxmlformats.org/officeDocument/2006/relationships/image" Target="../media/image3431.png"/><Relationship Id="rId218" Type="http://schemas.openxmlformats.org/officeDocument/2006/relationships/image" Target="../media/image3461.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8" Type="http://schemas.openxmlformats.org/officeDocument/2006/relationships/customXml" Target="../ink/ink3751.xml"/><Relationship Id="rId13" Type="http://schemas.openxmlformats.org/officeDocument/2006/relationships/image" Target="../media/image3529.png"/><Relationship Id="rId18" Type="http://schemas.openxmlformats.org/officeDocument/2006/relationships/customXml" Target="../ink/ink3756.xml"/><Relationship Id="rId3" Type="http://schemas.openxmlformats.org/officeDocument/2006/relationships/image" Target="../media/image3524.png"/><Relationship Id="rId7" Type="http://schemas.openxmlformats.org/officeDocument/2006/relationships/image" Target="../media/image3526.png"/><Relationship Id="rId12" Type="http://schemas.openxmlformats.org/officeDocument/2006/relationships/customXml" Target="../ink/ink3753.xml"/><Relationship Id="rId17" Type="http://schemas.openxmlformats.org/officeDocument/2006/relationships/image" Target="../media/image3532.png"/><Relationship Id="rId2" Type="http://schemas.openxmlformats.org/officeDocument/2006/relationships/customXml" Target="../ink/ink3748.xml"/><Relationship Id="rId16" Type="http://schemas.openxmlformats.org/officeDocument/2006/relationships/customXml" Target="../ink/ink3755.xml"/><Relationship Id="rId1" Type="http://schemas.openxmlformats.org/officeDocument/2006/relationships/slideLayout" Target="../slideLayouts/slideLayout2.xml"/><Relationship Id="rId6" Type="http://schemas.openxmlformats.org/officeDocument/2006/relationships/customXml" Target="../ink/ink3750.xml"/><Relationship Id="rId11" Type="http://schemas.openxmlformats.org/officeDocument/2006/relationships/image" Target="../media/image3528.png"/><Relationship Id="rId5" Type="http://schemas.openxmlformats.org/officeDocument/2006/relationships/image" Target="../media/image3525.png"/><Relationship Id="rId15" Type="http://schemas.openxmlformats.org/officeDocument/2006/relationships/image" Target="../media/image3531.png"/><Relationship Id="rId10" Type="http://schemas.openxmlformats.org/officeDocument/2006/relationships/customXml" Target="../ink/ink3752.xml"/><Relationship Id="rId19" Type="http://schemas.openxmlformats.org/officeDocument/2006/relationships/image" Target="../media/image3533.png"/><Relationship Id="rId4" Type="http://schemas.openxmlformats.org/officeDocument/2006/relationships/customXml" Target="../ink/ink3749.xml"/><Relationship Id="rId9" Type="http://schemas.openxmlformats.org/officeDocument/2006/relationships/image" Target="../media/image3527.png"/><Relationship Id="rId14" Type="http://schemas.openxmlformats.org/officeDocument/2006/relationships/customXml" Target="../ink/ink375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17" Type="http://schemas.openxmlformats.org/officeDocument/2006/relationships/image" Target="../media/image3592.png"/><Relationship Id="rId21" Type="http://schemas.openxmlformats.org/officeDocument/2006/relationships/image" Target="../media/image3544.png"/><Relationship Id="rId42" Type="http://schemas.openxmlformats.org/officeDocument/2006/relationships/image" Target="../media/image3554.png"/><Relationship Id="rId63" Type="http://schemas.openxmlformats.org/officeDocument/2006/relationships/customXml" Target="../ink/ink3788.xml"/><Relationship Id="rId84" Type="http://schemas.openxmlformats.org/officeDocument/2006/relationships/image" Target="../media/image3576.png"/><Relationship Id="rId138" Type="http://schemas.openxmlformats.org/officeDocument/2006/relationships/customXml" Target="../ink/ink3826.xml"/><Relationship Id="rId159" Type="http://schemas.openxmlformats.org/officeDocument/2006/relationships/image" Target="../media/image3613.png"/><Relationship Id="rId170" Type="http://schemas.openxmlformats.org/officeDocument/2006/relationships/customXml" Target="../ink/ink3842.xml"/><Relationship Id="rId191" Type="http://schemas.openxmlformats.org/officeDocument/2006/relationships/image" Target="../media/image3629.png"/><Relationship Id="rId107" Type="http://schemas.openxmlformats.org/officeDocument/2006/relationships/image" Target="../media/image3587.png"/><Relationship Id="rId11" Type="http://schemas.openxmlformats.org/officeDocument/2006/relationships/image" Target="../media/image3538.png"/><Relationship Id="rId32" Type="http://schemas.openxmlformats.org/officeDocument/2006/relationships/image" Target="../media/image3548.png"/><Relationship Id="rId53" Type="http://schemas.openxmlformats.org/officeDocument/2006/relationships/customXml" Target="../ink/ink3783.xml"/><Relationship Id="rId74" Type="http://schemas.openxmlformats.org/officeDocument/2006/relationships/image" Target="../media/image3571.png"/><Relationship Id="rId128" Type="http://schemas.openxmlformats.org/officeDocument/2006/relationships/customXml" Target="../ink/ink3821.xml"/><Relationship Id="rId149" Type="http://schemas.openxmlformats.org/officeDocument/2006/relationships/image" Target="../media/image3608.png"/><Relationship Id="rId5" Type="http://schemas.openxmlformats.org/officeDocument/2006/relationships/image" Target="../media/image3535.png"/><Relationship Id="rId95" Type="http://schemas.openxmlformats.org/officeDocument/2006/relationships/customXml" Target="../ink/ink3804.xml"/><Relationship Id="rId160" Type="http://schemas.openxmlformats.org/officeDocument/2006/relationships/customXml" Target="../ink/ink3837.xml"/><Relationship Id="rId181" Type="http://schemas.openxmlformats.org/officeDocument/2006/relationships/image" Target="../media/image3624.png"/><Relationship Id="rId22" Type="http://schemas.openxmlformats.org/officeDocument/2006/relationships/customXml" Target="../ink/ink3767.xml"/><Relationship Id="rId43" Type="http://schemas.openxmlformats.org/officeDocument/2006/relationships/customXml" Target="../ink/ink3778.xml"/><Relationship Id="rId64" Type="http://schemas.openxmlformats.org/officeDocument/2006/relationships/image" Target="../media/image3566.png"/><Relationship Id="rId118" Type="http://schemas.openxmlformats.org/officeDocument/2006/relationships/customXml" Target="../ink/ink3816.xml"/><Relationship Id="rId139" Type="http://schemas.openxmlformats.org/officeDocument/2006/relationships/image" Target="../media/image3603.png"/><Relationship Id="rId85" Type="http://schemas.openxmlformats.org/officeDocument/2006/relationships/customXml" Target="../ink/ink3799.xml"/><Relationship Id="rId150" Type="http://schemas.openxmlformats.org/officeDocument/2006/relationships/customXml" Target="../ink/ink3832.xml"/><Relationship Id="rId171" Type="http://schemas.openxmlformats.org/officeDocument/2006/relationships/image" Target="../media/image3619.png"/><Relationship Id="rId192" Type="http://schemas.openxmlformats.org/officeDocument/2006/relationships/customXml" Target="../ink/ink3853.xml"/><Relationship Id="rId12" Type="http://schemas.openxmlformats.org/officeDocument/2006/relationships/customXml" Target="../ink/ink3762.xml"/><Relationship Id="rId33" Type="http://schemas.openxmlformats.org/officeDocument/2006/relationships/customXml" Target="../ink/ink3773.xml"/><Relationship Id="rId108" Type="http://schemas.openxmlformats.org/officeDocument/2006/relationships/customXml" Target="../ink/ink3811.xml"/><Relationship Id="rId129" Type="http://schemas.openxmlformats.org/officeDocument/2006/relationships/image" Target="../media/image3598.png"/><Relationship Id="rId54" Type="http://schemas.openxmlformats.org/officeDocument/2006/relationships/image" Target="../media/image3561.png"/><Relationship Id="rId75" Type="http://schemas.openxmlformats.org/officeDocument/2006/relationships/customXml" Target="../ink/ink3794.xml"/><Relationship Id="rId96" Type="http://schemas.openxmlformats.org/officeDocument/2006/relationships/image" Target="../media/image3582.png"/><Relationship Id="rId140" Type="http://schemas.openxmlformats.org/officeDocument/2006/relationships/customXml" Target="../ink/ink3827.xml"/><Relationship Id="rId161" Type="http://schemas.openxmlformats.org/officeDocument/2006/relationships/image" Target="../media/image3614.png"/><Relationship Id="rId182" Type="http://schemas.openxmlformats.org/officeDocument/2006/relationships/customXml" Target="../ink/ink3848.xml"/><Relationship Id="rId6" Type="http://schemas.openxmlformats.org/officeDocument/2006/relationships/customXml" Target="../ink/ink3759.xml"/><Relationship Id="rId23" Type="http://schemas.openxmlformats.org/officeDocument/2006/relationships/image" Target="../media/image1862.png"/><Relationship Id="rId119" Type="http://schemas.openxmlformats.org/officeDocument/2006/relationships/image" Target="../media/image3593.png"/><Relationship Id="rId44" Type="http://schemas.openxmlformats.org/officeDocument/2006/relationships/image" Target="../media/image3555.png"/><Relationship Id="rId65" Type="http://schemas.openxmlformats.org/officeDocument/2006/relationships/customXml" Target="../ink/ink3789.xml"/><Relationship Id="rId86" Type="http://schemas.openxmlformats.org/officeDocument/2006/relationships/image" Target="../media/image3577.png"/><Relationship Id="rId130" Type="http://schemas.openxmlformats.org/officeDocument/2006/relationships/customXml" Target="../ink/ink3822.xml"/><Relationship Id="rId151" Type="http://schemas.openxmlformats.org/officeDocument/2006/relationships/image" Target="../media/image3609.png"/><Relationship Id="rId172" Type="http://schemas.openxmlformats.org/officeDocument/2006/relationships/customXml" Target="../ink/ink3843.xml"/><Relationship Id="rId193" Type="http://schemas.openxmlformats.org/officeDocument/2006/relationships/image" Target="../media/image3630.png"/><Relationship Id="rId13" Type="http://schemas.openxmlformats.org/officeDocument/2006/relationships/image" Target="../media/image3539.png"/><Relationship Id="rId109" Type="http://schemas.openxmlformats.org/officeDocument/2006/relationships/image" Target="../media/image3588.png"/><Relationship Id="rId34" Type="http://schemas.openxmlformats.org/officeDocument/2006/relationships/image" Target="../media/image3549.png"/><Relationship Id="rId55" Type="http://schemas.openxmlformats.org/officeDocument/2006/relationships/customXml" Target="../ink/ink3784.xml"/><Relationship Id="rId76" Type="http://schemas.openxmlformats.org/officeDocument/2006/relationships/image" Target="../media/image3572.png"/><Relationship Id="rId97" Type="http://schemas.openxmlformats.org/officeDocument/2006/relationships/customXml" Target="../ink/ink3805.xml"/><Relationship Id="rId120" Type="http://schemas.openxmlformats.org/officeDocument/2006/relationships/customXml" Target="../ink/ink3817.xml"/><Relationship Id="rId141" Type="http://schemas.openxmlformats.org/officeDocument/2006/relationships/image" Target="../media/image3604.png"/><Relationship Id="rId7" Type="http://schemas.openxmlformats.org/officeDocument/2006/relationships/image" Target="../media/image3536.png"/><Relationship Id="rId71" Type="http://schemas.openxmlformats.org/officeDocument/2006/relationships/customXml" Target="../ink/ink3792.xml"/><Relationship Id="rId92" Type="http://schemas.openxmlformats.org/officeDocument/2006/relationships/image" Target="../media/image3580.png"/><Relationship Id="rId162" Type="http://schemas.openxmlformats.org/officeDocument/2006/relationships/customXml" Target="../ink/ink3838.xml"/><Relationship Id="rId183" Type="http://schemas.openxmlformats.org/officeDocument/2006/relationships/image" Target="../media/image3625.png"/><Relationship Id="rId2" Type="http://schemas.openxmlformats.org/officeDocument/2006/relationships/customXml" Target="../ink/ink3757.xml"/><Relationship Id="rId29" Type="http://schemas.openxmlformats.org/officeDocument/2006/relationships/image" Target="../media/image3547.png"/><Relationship Id="rId24" Type="http://schemas.openxmlformats.org/officeDocument/2006/relationships/customXml" Target="../ink/ink3768.xml"/><Relationship Id="rId40" Type="http://schemas.openxmlformats.org/officeDocument/2006/relationships/image" Target="../media/image3553.png"/><Relationship Id="rId45" Type="http://schemas.openxmlformats.org/officeDocument/2006/relationships/customXml" Target="../ink/ink3779.xml"/><Relationship Id="rId66" Type="http://schemas.openxmlformats.org/officeDocument/2006/relationships/image" Target="../media/image3567.png"/><Relationship Id="rId87" Type="http://schemas.openxmlformats.org/officeDocument/2006/relationships/customXml" Target="../ink/ink3800.xml"/><Relationship Id="rId110" Type="http://schemas.openxmlformats.org/officeDocument/2006/relationships/customXml" Target="../ink/ink3812.xml"/><Relationship Id="rId115" Type="http://schemas.openxmlformats.org/officeDocument/2006/relationships/image" Target="../media/image3591.png"/><Relationship Id="rId131" Type="http://schemas.openxmlformats.org/officeDocument/2006/relationships/image" Target="../media/image3599.png"/><Relationship Id="rId136" Type="http://schemas.openxmlformats.org/officeDocument/2006/relationships/customXml" Target="../ink/ink3825.xml"/><Relationship Id="rId157" Type="http://schemas.openxmlformats.org/officeDocument/2006/relationships/image" Target="../media/image3612.png"/><Relationship Id="rId178" Type="http://schemas.openxmlformats.org/officeDocument/2006/relationships/customXml" Target="../ink/ink3846.xml"/><Relationship Id="rId61" Type="http://schemas.openxmlformats.org/officeDocument/2006/relationships/customXml" Target="../ink/ink3787.xml"/><Relationship Id="rId82" Type="http://schemas.openxmlformats.org/officeDocument/2006/relationships/image" Target="../media/image3575.png"/><Relationship Id="rId152" Type="http://schemas.openxmlformats.org/officeDocument/2006/relationships/customXml" Target="../ink/ink3833.xml"/><Relationship Id="rId173" Type="http://schemas.openxmlformats.org/officeDocument/2006/relationships/image" Target="../media/image3620.png"/><Relationship Id="rId194" Type="http://schemas.openxmlformats.org/officeDocument/2006/relationships/customXml" Target="../ink/ink3854.xml"/><Relationship Id="rId199" Type="http://schemas.openxmlformats.org/officeDocument/2006/relationships/image" Target="../media/image3633.png"/><Relationship Id="rId19" Type="http://schemas.openxmlformats.org/officeDocument/2006/relationships/image" Target="../media/image3543.png"/><Relationship Id="rId14" Type="http://schemas.openxmlformats.org/officeDocument/2006/relationships/customXml" Target="../ink/ink3763.xml"/><Relationship Id="rId30" Type="http://schemas.openxmlformats.org/officeDocument/2006/relationships/customXml" Target="../ink/ink3771.xml"/><Relationship Id="rId35" Type="http://schemas.openxmlformats.org/officeDocument/2006/relationships/customXml" Target="../ink/ink3774.xml"/><Relationship Id="rId56" Type="http://schemas.openxmlformats.org/officeDocument/2006/relationships/image" Target="../media/image3562.png"/><Relationship Id="rId77" Type="http://schemas.openxmlformats.org/officeDocument/2006/relationships/customXml" Target="../ink/ink3795.xml"/><Relationship Id="rId100" Type="http://schemas.openxmlformats.org/officeDocument/2006/relationships/customXml" Target="../ink/ink3807.xml"/><Relationship Id="rId105" Type="http://schemas.openxmlformats.org/officeDocument/2006/relationships/image" Target="../media/image3586.png"/><Relationship Id="rId126" Type="http://schemas.openxmlformats.org/officeDocument/2006/relationships/customXml" Target="../ink/ink3820.xml"/><Relationship Id="rId147" Type="http://schemas.openxmlformats.org/officeDocument/2006/relationships/image" Target="../media/image3607.png"/><Relationship Id="rId168" Type="http://schemas.openxmlformats.org/officeDocument/2006/relationships/customXml" Target="../ink/ink3841.xml"/><Relationship Id="rId8" Type="http://schemas.openxmlformats.org/officeDocument/2006/relationships/customXml" Target="../ink/ink3760.xml"/><Relationship Id="rId51" Type="http://schemas.openxmlformats.org/officeDocument/2006/relationships/customXml" Target="../ink/ink3782.xml"/><Relationship Id="rId72" Type="http://schemas.openxmlformats.org/officeDocument/2006/relationships/image" Target="../media/image3570.png"/><Relationship Id="rId93" Type="http://schemas.openxmlformats.org/officeDocument/2006/relationships/customXml" Target="../ink/ink3803.xml"/><Relationship Id="rId98" Type="http://schemas.openxmlformats.org/officeDocument/2006/relationships/customXml" Target="../ink/ink3806.xml"/><Relationship Id="rId121" Type="http://schemas.openxmlformats.org/officeDocument/2006/relationships/image" Target="../media/image3594.png"/><Relationship Id="rId142" Type="http://schemas.openxmlformats.org/officeDocument/2006/relationships/customXml" Target="../ink/ink3828.xml"/><Relationship Id="rId163" Type="http://schemas.openxmlformats.org/officeDocument/2006/relationships/image" Target="../media/image3615.png"/><Relationship Id="rId184" Type="http://schemas.openxmlformats.org/officeDocument/2006/relationships/customXml" Target="../ink/ink3849.xml"/><Relationship Id="rId189" Type="http://schemas.openxmlformats.org/officeDocument/2006/relationships/image" Target="../media/image3628.png"/><Relationship Id="rId3" Type="http://schemas.openxmlformats.org/officeDocument/2006/relationships/image" Target="../media/image3534.png"/><Relationship Id="rId25" Type="http://schemas.openxmlformats.org/officeDocument/2006/relationships/image" Target="../media/image3545.png"/><Relationship Id="rId46" Type="http://schemas.openxmlformats.org/officeDocument/2006/relationships/image" Target="../media/image3556.png"/><Relationship Id="rId67" Type="http://schemas.openxmlformats.org/officeDocument/2006/relationships/customXml" Target="../ink/ink3790.xml"/><Relationship Id="rId116" Type="http://schemas.openxmlformats.org/officeDocument/2006/relationships/customXml" Target="../ink/ink3815.xml"/><Relationship Id="rId137" Type="http://schemas.openxmlformats.org/officeDocument/2006/relationships/image" Target="../media/image3602.png"/><Relationship Id="rId158" Type="http://schemas.openxmlformats.org/officeDocument/2006/relationships/customXml" Target="../ink/ink3836.xml"/><Relationship Id="rId20" Type="http://schemas.openxmlformats.org/officeDocument/2006/relationships/customXml" Target="../ink/ink3766.xml"/><Relationship Id="rId41" Type="http://schemas.openxmlformats.org/officeDocument/2006/relationships/customXml" Target="../ink/ink3777.xml"/><Relationship Id="rId62" Type="http://schemas.openxmlformats.org/officeDocument/2006/relationships/image" Target="../media/image3565.png"/><Relationship Id="rId83" Type="http://schemas.openxmlformats.org/officeDocument/2006/relationships/customXml" Target="../ink/ink3798.xml"/><Relationship Id="rId88" Type="http://schemas.openxmlformats.org/officeDocument/2006/relationships/image" Target="../media/image3578.png"/><Relationship Id="rId111" Type="http://schemas.openxmlformats.org/officeDocument/2006/relationships/image" Target="../media/image3589.png"/><Relationship Id="rId132" Type="http://schemas.openxmlformats.org/officeDocument/2006/relationships/customXml" Target="../ink/ink3823.xml"/><Relationship Id="rId153" Type="http://schemas.openxmlformats.org/officeDocument/2006/relationships/image" Target="../media/image3610.png"/><Relationship Id="rId174" Type="http://schemas.openxmlformats.org/officeDocument/2006/relationships/customXml" Target="../ink/ink3844.xml"/><Relationship Id="rId179" Type="http://schemas.openxmlformats.org/officeDocument/2006/relationships/image" Target="../media/image3623.png"/><Relationship Id="rId195" Type="http://schemas.openxmlformats.org/officeDocument/2006/relationships/image" Target="../media/image3631.png"/><Relationship Id="rId190" Type="http://schemas.openxmlformats.org/officeDocument/2006/relationships/customXml" Target="../ink/ink3852.xml"/><Relationship Id="rId15" Type="http://schemas.openxmlformats.org/officeDocument/2006/relationships/image" Target="../media/image3541.png"/><Relationship Id="rId36" Type="http://schemas.openxmlformats.org/officeDocument/2006/relationships/image" Target="../media/image3551.png"/><Relationship Id="rId57" Type="http://schemas.openxmlformats.org/officeDocument/2006/relationships/customXml" Target="../ink/ink3785.xml"/><Relationship Id="rId106" Type="http://schemas.openxmlformats.org/officeDocument/2006/relationships/customXml" Target="../ink/ink3810.xml"/><Relationship Id="rId127" Type="http://schemas.openxmlformats.org/officeDocument/2006/relationships/image" Target="../media/image3597.png"/><Relationship Id="rId10" Type="http://schemas.openxmlformats.org/officeDocument/2006/relationships/customXml" Target="../ink/ink3761.xml"/><Relationship Id="rId31" Type="http://schemas.openxmlformats.org/officeDocument/2006/relationships/customXml" Target="../ink/ink3772.xml"/><Relationship Id="rId52" Type="http://schemas.openxmlformats.org/officeDocument/2006/relationships/image" Target="../media/image3559.png"/><Relationship Id="rId73" Type="http://schemas.openxmlformats.org/officeDocument/2006/relationships/customXml" Target="../ink/ink3793.xml"/><Relationship Id="rId78" Type="http://schemas.openxmlformats.org/officeDocument/2006/relationships/image" Target="../media/image3573.png"/><Relationship Id="rId94" Type="http://schemas.openxmlformats.org/officeDocument/2006/relationships/image" Target="../media/image3581.png"/><Relationship Id="rId99" Type="http://schemas.openxmlformats.org/officeDocument/2006/relationships/image" Target="../media/image3583.png"/><Relationship Id="rId101" Type="http://schemas.openxmlformats.org/officeDocument/2006/relationships/image" Target="../media/image3584.png"/><Relationship Id="rId122" Type="http://schemas.openxmlformats.org/officeDocument/2006/relationships/customXml" Target="../ink/ink3818.xml"/><Relationship Id="rId143" Type="http://schemas.openxmlformats.org/officeDocument/2006/relationships/image" Target="../media/image3605.png"/><Relationship Id="rId148" Type="http://schemas.openxmlformats.org/officeDocument/2006/relationships/customXml" Target="../ink/ink3831.xml"/><Relationship Id="rId164" Type="http://schemas.openxmlformats.org/officeDocument/2006/relationships/customXml" Target="../ink/ink3839.xml"/><Relationship Id="rId169" Type="http://schemas.openxmlformats.org/officeDocument/2006/relationships/image" Target="../media/image3618.png"/><Relationship Id="rId185" Type="http://schemas.openxmlformats.org/officeDocument/2006/relationships/image" Target="../media/image3626.png"/><Relationship Id="rId4" Type="http://schemas.openxmlformats.org/officeDocument/2006/relationships/customXml" Target="../ink/ink3758.xml"/><Relationship Id="rId9" Type="http://schemas.openxmlformats.org/officeDocument/2006/relationships/image" Target="../media/image3537.png"/><Relationship Id="rId180" Type="http://schemas.openxmlformats.org/officeDocument/2006/relationships/customXml" Target="../ink/ink3847.xml"/><Relationship Id="rId26" Type="http://schemas.openxmlformats.org/officeDocument/2006/relationships/customXml" Target="../ink/ink3769.xml"/><Relationship Id="rId47" Type="http://schemas.openxmlformats.org/officeDocument/2006/relationships/customXml" Target="../ink/ink3780.xml"/><Relationship Id="rId68" Type="http://schemas.openxmlformats.org/officeDocument/2006/relationships/image" Target="../media/image3568.png"/><Relationship Id="rId89" Type="http://schemas.openxmlformats.org/officeDocument/2006/relationships/customXml" Target="../ink/ink3801.xml"/><Relationship Id="rId112" Type="http://schemas.openxmlformats.org/officeDocument/2006/relationships/customXml" Target="../ink/ink3813.xml"/><Relationship Id="rId133" Type="http://schemas.openxmlformats.org/officeDocument/2006/relationships/image" Target="../media/image3600.png"/><Relationship Id="rId154" Type="http://schemas.openxmlformats.org/officeDocument/2006/relationships/customXml" Target="../ink/ink3834.xml"/><Relationship Id="rId175" Type="http://schemas.openxmlformats.org/officeDocument/2006/relationships/image" Target="../media/image3621.png"/><Relationship Id="rId196" Type="http://schemas.openxmlformats.org/officeDocument/2006/relationships/customXml" Target="../ink/ink3855.xml"/><Relationship Id="rId16" Type="http://schemas.openxmlformats.org/officeDocument/2006/relationships/customXml" Target="../ink/ink3764.xml"/><Relationship Id="rId37" Type="http://schemas.openxmlformats.org/officeDocument/2006/relationships/customXml" Target="../ink/ink3775.xml"/><Relationship Id="rId58" Type="http://schemas.openxmlformats.org/officeDocument/2006/relationships/image" Target="../media/image3563.png"/><Relationship Id="rId79" Type="http://schemas.openxmlformats.org/officeDocument/2006/relationships/customXml" Target="../ink/ink3796.xml"/><Relationship Id="rId102" Type="http://schemas.openxmlformats.org/officeDocument/2006/relationships/customXml" Target="../ink/ink3808.xml"/><Relationship Id="rId123" Type="http://schemas.openxmlformats.org/officeDocument/2006/relationships/image" Target="../media/image3595.png"/><Relationship Id="rId144" Type="http://schemas.openxmlformats.org/officeDocument/2006/relationships/customXml" Target="../ink/ink3829.xml"/><Relationship Id="rId90" Type="http://schemas.openxmlformats.org/officeDocument/2006/relationships/image" Target="../media/image3579.png"/><Relationship Id="rId165" Type="http://schemas.openxmlformats.org/officeDocument/2006/relationships/image" Target="../media/image3616.png"/><Relationship Id="rId186" Type="http://schemas.openxmlformats.org/officeDocument/2006/relationships/customXml" Target="../ink/ink3850.xml"/><Relationship Id="rId27" Type="http://schemas.openxmlformats.org/officeDocument/2006/relationships/image" Target="../media/image3546.png"/><Relationship Id="rId48" Type="http://schemas.openxmlformats.org/officeDocument/2006/relationships/image" Target="../media/image3557.png"/><Relationship Id="rId69" Type="http://schemas.openxmlformats.org/officeDocument/2006/relationships/customXml" Target="../ink/ink3791.xml"/><Relationship Id="rId113" Type="http://schemas.openxmlformats.org/officeDocument/2006/relationships/image" Target="../media/image3590.png"/><Relationship Id="rId134" Type="http://schemas.openxmlformats.org/officeDocument/2006/relationships/customXml" Target="../ink/ink3824.xml"/><Relationship Id="rId80" Type="http://schemas.openxmlformats.org/officeDocument/2006/relationships/image" Target="../media/image3574.png"/><Relationship Id="rId155" Type="http://schemas.openxmlformats.org/officeDocument/2006/relationships/image" Target="../media/image3611.png"/><Relationship Id="rId176" Type="http://schemas.openxmlformats.org/officeDocument/2006/relationships/customXml" Target="../ink/ink3845.xml"/><Relationship Id="rId197" Type="http://schemas.openxmlformats.org/officeDocument/2006/relationships/image" Target="../media/image3632.png"/><Relationship Id="rId17" Type="http://schemas.openxmlformats.org/officeDocument/2006/relationships/image" Target="../media/image3542.png"/><Relationship Id="rId38" Type="http://schemas.openxmlformats.org/officeDocument/2006/relationships/image" Target="../media/image3552.png"/><Relationship Id="rId59" Type="http://schemas.openxmlformats.org/officeDocument/2006/relationships/customXml" Target="../ink/ink3786.xml"/><Relationship Id="rId103" Type="http://schemas.openxmlformats.org/officeDocument/2006/relationships/image" Target="../media/image3585.png"/><Relationship Id="rId124" Type="http://schemas.openxmlformats.org/officeDocument/2006/relationships/customXml" Target="../ink/ink3819.xml"/><Relationship Id="rId70" Type="http://schemas.openxmlformats.org/officeDocument/2006/relationships/image" Target="../media/image3569.png"/><Relationship Id="rId91" Type="http://schemas.openxmlformats.org/officeDocument/2006/relationships/customXml" Target="../ink/ink3802.xml"/><Relationship Id="rId145" Type="http://schemas.openxmlformats.org/officeDocument/2006/relationships/image" Target="../media/image3606.png"/><Relationship Id="rId166" Type="http://schemas.openxmlformats.org/officeDocument/2006/relationships/customXml" Target="../ink/ink3840.xml"/><Relationship Id="rId187" Type="http://schemas.openxmlformats.org/officeDocument/2006/relationships/image" Target="../media/image3627.png"/><Relationship Id="rId1" Type="http://schemas.openxmlformats.org/officeDocument/2006/relationships/slideLayout" Target="../slideLayouts/slideLayout2.xml"/><Relationship Id="rId28" Type="http://schemas.openxmlformats.org/officeDocument/2006/relationships/customXml" Target="../ink/ink3770.xml"/><Relationship Id="rId49" Type="http://schemas.openxmlformats.org/officeDocument/2006/relationships/customXml" Target="../ink/ink3781.xml"/><Relationship Id="rId114" Type="http://schemas.openxmlformats.org/officeDocument/2006/relationships/customXml" Target="../ink/ink3814.xml"/><Relationship Id="rId60" Type="http://schemas.openxmlformats.org/officeDocument/2006/relationships/image" Target="../media/image3564.png"/><Relationship Id="rId81" Type="http://schemas.openxmlformats.org/officeDocument/2006/relationships/customXml" Target="../ink/ink3797.xml"/><Relationship Id="rId135" Type="http://schemas.openxmlformats.org/officeDocument/2006/relationships/image" Target="../media/image3601.png"/><Relationship Id="rId156" Type="http://schemas.openxmlformats.org/officeDocument/2006/relationships/customXml" Target="../ink/ink3835.xml"/><Relationship Id="rId177" Type="http://schemas.openxmlformats.org/officeDocument/2006/relationships/image" Target="../media/image3622.png"/><Relationship Id="rId198" Type="http://schemas.openxmlformats.org/officeDocument/2006/relationships/customXml" Target="../ink/ink3856.xml"/><Relationship Id="rId18" Type="http://schemas.openxmlformats.org/officeDocument/2006/relationships/customXml" Target="../ink/ink3765.xml"/><Relationship Id="rId39" Type="http://schemas.openxmlformats.org/officeDocument/2006/relationships/customXml" Target="../ink/ink3776.xml"/><Relationship Id="rId50" Type="http://schemas.openxmlformats.org/officeDocument/2006/relationships/image" Target="../media/image3558.png"/><Relationship Id="rId104" Type="http://schemas.openxmlformats.org/officeDocument/2006/relationships/customXml" Target="../ink/ink3809.xml"/><Relationship Id="rId125" Type="http://schemas.openxmlformats.org/officeDocument/2006/relationships/image" Target="../media/image3596.png"/><Relationship Id="rId146" Type="http://schemas.openxmlformats.org/officeDocument/2006/relationships/customXml" Target="../ink/ink3830.xml"/><Relationship Id="rId167" Type="http://schemas.openxmlformats.org/officeDocument/2006/relationships/image" Target="../media/image3617.png"/><Relationship Id="rId188" Type="http://schemas.openxmlformats.org/officeDocument/2006/relationships/customXml" Target="../ink/ink3851.xml"/></Relationships>
</file>

<file path=ppt/slides/_rels/slide58.xml.rels><?xml version="1.0" encoding="UTF-8" standalone="yes"?>
<Relationships xmlns="http://schemas.openxmlformats.org/package/2006/relationships"><Relationship Id="rId117" Type="http://schemas.openxmlformats.org/officeDocument/2006/relationships/image" Target="../media/image3691.png"/><Relationship Id="rId21" Type="http://schemas.openxmlformats.org/officeDocument/2006/relationships/image" Target="../media/image3643.png"/><Relationship Id="rId42" Type="http://schemas.openxmlformats.org/officeDocument/2006/relationships/customXml" Target="../ink/ink3877.xml"/><Relationship Id="rId63" Type="http://schemas.openxmlformats.org/officeDocument/2006/relationships/image" Target="../media/image3664.png"/><Relationship Id="rId84" Type="http://schemas.openxmlformats.org/officeDocument/2006/relationships/customXml" Target="../ink/ink3898.xml"/><Relationship Id="rId138" Type="http://schemas.openxmlformats.org/officeDocument/2006/relationships/customXml" Target="../ink/ink3925.xml"/><Relationship Id="rId159" Type="http://schemas.openxmlformats.org/officeDocument/2006/relationships/image" Target="../media/image3712.png"/><Relationship Id="rId170" Type="http://schemas.openxmlformats.org/officeDocument/2006/relationships/customXml" Target="../ink/ink3941.xml"/><Relationship Id="rId107" Type="http://schemas.openxmlformats.org/officeDocument/2006/relationships/image" Target="../media/image3686.png"/><Relationship Id="rId11" Type="http://schemas.openxmlformats.org/officeDocument/2006/relationships/image" Target="../media/image3638.png"/><Relationship Id="rId32" Type="http://schemas.openxmlformats.org/officeDocument/2006/relationships/customXml" Target="../ink/ink3872.xml"/><Relationship Id="rId53" Type="http://schemas.openxmlformats.org/officeDocument/2006/relationships/image" Target="../media/image3659.png"/><Relationship Id="rId74" Type="http://schemas.openxmlformats.org/officeDocument/2006/relationships/customXml" Target="../ink/ink3893.xml"/><Relationship Id="rId128" Type="http://schemas.openxmlformats.org/officeDocument/2006/relationships/customXml" Target="../ink/ink3920.xml"/><Relationship Id="rId149" Type="http://schemas.openxmlformats.org/officeDocument/2006/relationships/image" Target="../media/image3707.png"/><Relationship Id="rId5" Type="http://schemas.openxmlformats.org/officeDocument/2006/relationships/image" Target="../media/image3635.png"/><Relationship Id="rId95" Type="http://schemas.openxmlformats.org/officeDocument/2006/relationships/image" Target="../media/image3680.png"/><Relationship Id="rId160" Type="http://schemas.openxmlformats.org/officeDocument/2006/relationships/customXml" Target="../ink/ink3936.xml"/><Relationship Id="rId22" Type="http://schemas.openxmlformats.org/officeDocument/2006/relationships/customXml" Target="../ink/ink3867.xml"/><Relationship Id="rId43" Type="http://schemas.openxmlformats.org/officeDocument/2006/relationships/image" Target="../media/image3654.png"/><Relationship Id="rId64" Type="http://schemas.openxmlformats.org/officeDocument/2006/relationships/customXml" Target="../ink/ink3888.xml"/><Relationship Id="rId118" Type="http://schemas.openxmlformats.org/officeDocument/2006/relationships/customXml" Target="../ink/ink3915.xml"/><Relationship Id="rId139" Type="http://schemas.openxmlformats.org/officeDocument/2006/relationships/image" Target="../media/image3702.png"/><Relationship Id="rId85" Type="http://schemas.openxmlformats.org/officeDocument/2006/relationships/image" Target="../media/image3675.png"/><Relationship Id="rId150" Type="http://schemas.openxmlformats.org/officeDocument/2006/relationships/customXml" Target="../ink/ink3931.xml"/><Relationship Id="rId171" Type="http://schemas.openxmlformats.org/officeDocument/2006/relationships/image" Target="../media/image3138.png"/><Relationship Id="rId12" Type="http://schemas.openxmlformats.org/officeDocument/2006/relationships/customXml" Target="../ink/ink3862.xml"/><Relationship Id="rId33" Type="http://schemas.openxmlformats.org/officeDocument/2006/relationships/image" Target="../media/image3649.png"/><Relationship Id="rId108" Type="http://schemas.openxmlformats.org/officeDocument/2006/relationships/customXml" Target="../ink/ink3910.xml"/><Relationship Id="rId129" Type="http://schemas.openxmlformats.org/officeDocument/2006/relationships/image" Target="../media/image3697.png"/><Relationship Id="rId54" Type="http://schemas.openxmlformats.org/officeDocument/2006/relationships/customXml" Target="../ink/ink3883.xml"/><Relationship Id="rId75" Type="http://schemas.openxmlformats.org/officeDocument/2006/relationships/image" Target="../media/image3670.png"/><Relationship Id="rId96" Type="http://schemas.openxmlformats.org/officeDocument/2006/relationships/customXml" Target="../ink/ink3904.xml"/><Relationship Id="rId140" Type="http://schemas.openxmlformats.org/officeDocument/2006/relationships/customXml" Target="../ink/ink3926.xml"/><Relationship Id="rId161" Type="http://schemas.openxmlformats.org/officeDocument/2006/relationships/image" Target="../media/image3713.png"/><Relationship Id="rId6" Type="http://schemas.openxmlformats.org/officeDocument/2006/relationships/customXml" Target="../ink/ink3859.xml"/><Relationship Id="rId23" Type="http://schemas.openxmlformats.org/officeDocument/2006/relationships/image" Target="../media/image3644.png"/><Relationship Id="rId28" Type="http://schemas.openxmlformats.org/officeDocument/2006/relationships/customXml" Target="../ink/ink3870.xml"/><Relationship Id="rId49" Type="http://schemas.openxmlformats.org/officeDocument/2006/relationships/image" Target="../media/image3657.png"/><Relationship Id="rId114" Type="http://schemas.openxmlformats.org/officeDocument/2006/relationships/customXml" Target="../ink/ink3913.xml"/><Relationship Id="rId119" Type="http://schemas.openxmlformats.org/officeDocument/2006/relationships/image" Target="../media/image3692.png"/><Relationship Id="rId44" Type="http://schemas.openxmlformats.org/officeDocument/2006/relationships/customXml" Target="../ink/ink3878.xml"/><Relationship Id="rId60" Type="http://schemas.openxmlformats.org/officeDocument/2006/relationships/customXml" Target="../ink/ink3886.xml"/><Relationship Id="rId65" Type="http://schemas.openxmlformats.org/officeDocument/2006/relationships/image" Target="../media/image3665.png"/><Relationship Id="rId81" Type="http://schemas.openxmlformats.org/officeDocument/2006/relationships/image" Target="../media/image3673.png"/><Relationship Id="rId86" Type="http://schemas.openxmlformats.org/officeDocument/2006/relationships/customXml" Target="../ink/ink3899.xml"/><Relationship Id="rId130" Type="http://schemas.openxmlformats.org/officeDocument/2006/relationships/customXml" Target="../ink/ink3921.xml"/><Relationship Id="rId135" Type="http://schemas.openxmlformats.org/officeDocument/2006/relationships/image" Target="../media/image3700.png"/><Relationship Id="rId151" Type="http://schemas.openxmlformats.org/officeDocument/2006/relationships/image" Target="../media/image3708.png"/><Relationship Id="rId156" Type="http://schemas.openxmlformats.org/officeDocument/2006/relationships/customXml" Target="../ink/ink3934.xml"/><Relationship Id="rId177" Type="http://schemas.openxmlformats.org/officeDocument/2006/relationships/image" Target="../media/image3162.png"/><Relationship Id="rId172" Type="http://schemas.openxmlformats.org/officeDocument/2006/relationships/customXml" Target="../ink/ink3942.xml"/><Relationship Id="rId13" Type="http://schemas.openxmlformats.org/officeDocument/2006/relationships/image" Target="../media/image3639.png"/><Relationship Id="rId18" Type="http://schemas.openxmlformats.org/officeDocument/2006/relationships/customXml" Target="../ink/ink3865.xml"/><Relationship Id="rId39" Type="http://schemas.openxmlformats.org/officeDocument/2006/relationships/image" Target="../media/image3652.png"/><Relationship Id="rId109" Type="http://schemas.openxmlformats.org/officeDocument/2006/relationships/image" Target="../media/image3687.png"/><Relationship Id="rId34" Type="http://schemas.openxmlformats.org/officeDocument/2006/relationships/customXml" Target="../ink/ink3873.xml"/><Relationship Id="rId50" Type="http://schemas.openxmlformats.org/officeDocument/2006/relationships/customXml" Target="../ink/ink3881.xml"/><Relationship Id="rId55" Type="http://schemas.openxmlformats.org/officeDocument/2006/relationships/image" Target="../media/image3660.png"/><Relationship Id="rId76" Type="http://schemas.openxmlformats.org/officeDocument/2006/relationships/customXml" Target="../ink/ink3894.xml"/><Relationship Id="rId97" Type="http://schemas.openxmlformats.org/officeDocument/2006/relationships/image" Target="../media/image3681.png"/><Relationship Id="rId104" Type="http://schemas.openxmlformats.org/officeDocument/2006/relationships/customXml" Target="../ink/ink3908.xml"/><Relationship Id="rId120" Type="http://schemas.openxmlformats.org/officeDocument/2006/relationships/customXml" Target="../ink/ink3916.xml"/><Relationship Id="rId125" Type="http://schemas.openxmlformats.org/officeDocument/2006/relationships/image" Target="../media/image3695.png"/><Relationship Id="rId141" Type="http://schemas.openxmlformats.org/officeDocument/2006/relationships/image" Target="../media/image3703.png"/><Relationship Id="rId146" Type="http://schemas.openxmlformats.org/officeDocument/2006/relationships/customXml" Target="../ink/ink3929.xml"/><Relationship Id="rId167" Type="http://schemas.openxmlformats.org/officeDocument/2006/relationships/image" Target="../media/image3116.png"/><Relationship Id="rId7" Type="http://schemas.openxmlformats.org/officeDocument/2006/relationships/image" Target="../media/image3636.png"/><Relationship Id="rId71" Type="http://schemas.openxmlformats.org/officeDocument/2006/relationships/image" Target="../media/image3668.png"/><Relationship Id="rId92" Type="http://schemas.openxmlformats.org/officeDocument/2006/relationships/customXml" Target="../ink/ink3902.xml"/><Relationship Id="rId162" Type="http://schemas.openxmlformats.org/officeDocument/2006/relationships/customXml" Target="../ink/ink3937.xml"/><Relationship Id="rId2" Type="http://schemas.openxmlformats.org/officeDocument/2006/relationships/customXml" Target="../ink/ink3857.xml"/><Relationship Id="rId29" Type="http://schemas.openxmlformats.org/officeDocument/2006/relationships/image" Target="../media/image3647.png"/><Relationship Id="rId24" Type="http://schemas.openxmlformats.org/officeDocument/2006/relationships/customXml" Target="../ink/ink3868.xml"/><Relationship Id="rId40" Type="http://schemas.openxmlformats.org/officeDocument/2006/relationships/customXml" Target="../ink/ink3876.xml"/><Relationship Id="rId45" Type="http://schemas.openxmlformats.org/officeDocument/2006/relationships/image" Target="../media/image3655.png"/><Relationship Id="rId66" Type="http://schemas.openxmlformats.org/officeDocument/2006/relationships/customXml" Target="../ink/ink3889.xml"/><Relationship Id="rId87" Type="http://schemas.openxmlformats.org/officeDocument/2006/relationships/image" Target="../media/image3676.png"/><Relationship Id="rId110" Type="http://schemas.openxmlformats.org/officeDocument/2006/relationships/customXml" Target="../ink/ink3911.xml"/><Relationship Id="rId115" Type="http://schemas.openxmlformats.org/officeDocument/2006/relationships/image" Target="../media/image3690.png"/><Relationship Id="rId131" Type="http://schemas.openxmlformats.org/officeDocument/2006/relationships/image" Target="../media/image3698.png"/><Relationship Id="rId136" Type="http://schemas.openxmlformats.org/officeDocument/2006/relationships/customXml" Target="../ink/ink3924.xml"/><Relationship Id="rId157" Type="http://schemas.openxmlformats.org/officeDocument/2006/relationships/image" Target="../media/image3711.png"/><Relationship Id="rId61" Type="http://schemas.openxmlformats.org/officeDocument/2006/relationships/image" Target="../media/image3663.png"/><Relationship Id="rId82" Type="http://schemas.openxmlformats.org/officeDocument/2006/relationships/customXml" Target="../ink/ink3897.xml"/><Relationship Id="rId152" Type="http://schemas.openxmlformats.org/officeDocument/2006/relationships/customXml" Target="../ink/ink3932.xml"/><Relationship Id="rId173" Type="http://schemas.openxmlformats.org/officeDocument/2006/relationships/image" Target="../media/image3160.png"/><Relationship Id="rId19" Type="http://schemas.openxmlformats.org/officeDocument/2006/relationships/image" Target="../media/image3642.png"/><Relationship Id="rId14" Type="http://schemas.openxmlformats.org/officeDocument/2006/relationships/customXml" Target="../ink/ink3863.xml"/><Relationship Id="rId30" Type="http://schemas.openxmlformats.org/officeDocument/2006/relationships/customXml" Target="../ink/ink3871.xml"/><Relationship Id="rId35" Type="http://schemas.openxmlformats.org/officeDocument/2006/relationships/image" Target="../media/image3650.png"/><Relationship Id="rId56" Type="http://schemas.openxmlformats.org/officeDocument/2006/relationships/customXml" Target="../ink/ink3884.xml"/><Relationship Id="rId77" Type="http://schemas.openxmlformats.org/officeDocument/2006/relationships/image" Target="../media/image3671.png"/><Relationship Id="rId100" Type="http://schemas.openxmlformats.org/officeDocument/2006/relationships/customXml" Target="../ink/ink3906.xml"/><Relationship Id="rId105" Type="http://schemas.openxmlformats.org/officeDocument/2006/relationships/image" Target="../media/image3685.png"/><Relationship Id="rId126" Type="http://schemas.openxmlformats.org/officeDocument/2006/relationships/customXml" Target="../ink/ink3919.xml"/><Relationship Id="rId147" Type="http://schemas.openxmlformats.org/officeDocument/2006/relationships/image" Target="../media/image3706.png"/><Relationship Id="rId168" Type="http://schemas.openxmlformats.org/officeDocument/2006/relationships/customXml" Target="../ink/ink3940.xml"/><Relationship Id="rId8" Type="http://schemas.openxmlformats.org/officeDocument/2006/relationships/customXml" Target="../ink/ink3860.xml"/><Relationship Id="rId51" Type="http://schemas.openxmlformats.org/officeDocument/2006/relationships/image" Target="../media/image3658.png"/><Relationship Id="rId72" Type="http://schemas.openxmlformats.org/officeDocument/2006/relationships/customXml" Target="../ink/ink3892.xml"/><Relationship Id="rId93" Type="http://schemas.openxmlformats.org/officeDocument/2006/relationships/image" Target="../media/image3679.png"/><Relationship Id="rId98" Type="http://schemas.openxmlformats.org/officeDocument/2006/relationships/customXml" Target="../ink/ink3905.xml"/><Relationship Id="rId121" Type="http://schemas.openxmlformats.org/officeDocument/2006/relationships/image" Target="../media/image3693.png"/><Relationship Id="rId142" Type="http://schemas.openxmlformats.org/officeDocument/2006/relationships/customXml" Target="../ink/ink3927.xml"/><Relationship Id="rId163" Type="http://schemas.openxmlformats.org/officeDocument/2006/relationships/image" Target="../media/image3714.png"/><Relationship Id="rId3" Type="http://schemas.openxmlformats.org/officeDocument/2006/relationships/image" Target="../media/image3634.png"/><Relationship Id="rId25" Type="http://schemas.openxmlformats.org/officeDocument/2006/relationships/image" Target="../media/image3645.png"/><Relationship Id="rId46" Type="http://schemas.openxmlformats.org/officeDocument/2006/relationships/customXml" Target="../ink/ink3879.xml"/><Relationship Id="rId67" Type="http://schemas.openxmlformats.org/officeDocument/2006/relationships/image" Target="../media/image3666.png"/><Relationship Id="rId116" Type="http://schemas.openxmlformats.org/officeDocument/2006/relationships/customXml" Target="../ink/ink3914.xml"/><Relationship Id="rId137" Type="http://schemas.openxmlformats.org/officeDocument/2006/relationships/image" Target="../media/image3701.png"/><Relationship Id="rId158" Type="http://schemas.openxmlformats.org/officeDocument/2006/relationships/customXml" Target="../ink/ink3935.xml"/><Relationship Id="rId20" Type="http://schemas.openxmlformats.org/officeDocument/2006/relationships/customXml" Target="../ink/ink3866.xml"/><Relationship Id="rId41" Type="http://schemas.openxmlformats.org/officeDocument/2006/relationships/image" Target="../media/image3653.png"/><Relationship Id="rId62" Type="http://schemas.openxmlformats.org/officeDocument/2006/relationships/customXml" Target="../ink/ink3887.xml"/><Relationship Id="rId83" Type="http://schemas.openxmlformats.org/officeDocument/2006/relationships/image" Target="../media/image3674.png"/><Relationship Id="rId88" Type="http://schemas.openxmlformats.org/officeDocument/2006/relationships/customXml" Target="../ink/ink3900.xml"/><Relationship Id="rId111" Type="http://schemas.openxmlformats.org/officeDocument/2006/relationships/image" Target="../media/image3688.png"/><Relationship Id="rId132" Type="http://schemas.openxmlformats.org/officeDocument/2006/relationships/customXml" Target="../ink/ink3922.xml"/><Relationship Id="rId153" Type="http://schemas.openxmlformats.org/officeDocument/2006/relationships/image" Target="../media/image3709.png"/><Relationship Id="rId174" Type="http://schemas.openxmlformats.org/officeDocument/2006/relationships/customXml" Target="../ink/ink3943.xml"/><Relationship Id="rId15" Type="http://schemas.openxmlformats.org/officeDocument/2006/relationships/image" Target="../media/image3640.png"/><Relationship Id="rId36" Type="http://schemas.openxmlformats.org/officeDocument/2006/relationships/customXml" Target="../ink/ink3874.xml"/><Relationship Id="rId57" Type="http://schemas.openxmlformats.org/officeDocument/2006/relationships/image" Target="../media/image3661.png"/><Relationship Id="rId106" Type="http://schemas.openxmlformats.org/officeDocument/2006/relationships/customXml" Target="../ink/ink3909.xml"/><Relationship Id="rId127" Type="http://schemas.openxmlformats.org/officeDocument/2006/relationships/image" Target="../media/image3696.png"/><Relationship Id="rId10" Type="http://schemas.openxmlformats.org/officeDocument/2006/relationships/customXml" Target="../ink/ink3861.xml"/><Relationship Id="rId31" Type="http://schemas.openxmlformats.org/officeDocument/2006/relationships/image" Target="../media/image3648.png"/><Relationship Id="rId52" Type="http://schemas.openxmlformats.org/officeDocument/2006/relationships/customXml" Target="../ink/ink3882.xml"/><Relationship Id="rId73" Type="http://schemas.openxmlformats.org/officeDocument/2006/relationships/image" Target="../media/image3669.png"/><Relationship Id="rId78" Type="http://schemas.openxmlformats.org/officeDocument/2006/relationships/customXml" Target="../ink/ink3895.xml"/><Relationship Id="rId94" Type="http://schemas.openxmlformats.org/officeDocument/2006/relationships/customXml" Target="../ink/ink3903.xml"/><Relationship Id="rId99" Type="http://schemas.openxmlformats.org/officeDocument/2006/relationships/image" Target="../media/image3682.png"/><Relationship Id="rId101" Type="http://schemas.openxmlformats.org/officeDocument/2006/relationships/image" Target="../media/image3683.png"/><Relationship Id="rId122" Type="http://schemas.openxmlformats.org/officeDocument/2006/relationships/customXml" Target="../ink/ink3917.xml"/><Relationship Id="rId143" Type="http://schemas.openxmlformats.org/officeDocument/2006/relationships/image" Target="../media/image3704.png"/><Relationship Id="rId148" Type="http://schemas.openxmlformats.org/officeDocument/2006/relationships/customXml" Target="../ink/ink3930.xml"/><Relationship Id="rId164" Type="http://schemas.openxmlformats.org/officeDocument/2006/relationships/customXml" Target="../ink/ink3938.xml"/><Relationship Id="rId169" Type="http://schemas.openxmlformats.org/officeDocument/2006/relationships/image" Target="../media/image3137.png"/><Relationship Id="rId4" Type="http://schemas.openxmlformats.org/officeDocument/2006/relationships/customXml" Target="../ink/ink3858.xml"/><Relationship Id="rId9" Type="http://schemas.openxmlformats.org/officeDocument/2006/relationships/image" Target="../media/image3637.png"/><Relationship Id="rId26" Type="http://schemas.openxmlformats.org/officeDocument/2006/relationships/customXml" Target="../ink/ink3869.xml"/><Relationship Id="rId47" Type="http://schemas.openxmlformats.org/officeDocument/2006/relationships/image" Target="../media/image3656.png"/><Relationship Id="rId68" Type="http://schemas.openxmlformats.org/officeDocument/2006/relationships/customXml" Target="../ink/ink3890.xml"/><Relationship Id="rId89" Type="http://schemas.openxmlformats.org/officeDocument/2006/relationships/image" Target="../media/image3677.png"/><Relationship Id="rId112" Type="http://schemas.openxmlformats.org/officeDocument/2006/relationships/customXml" Target="../ink/ink3912.xml"/><Relationship Id="rId133" Type="http://schemas.openxmlformats.org/officeDocument/2006/relationships/image" Target="../media/image3699.png"/><Relationship Id="rId154" Type="http://schemas.openxmlformats.org/officeDocument/2006/relationships/customXml" Target="../ink/ink3933.xml"/><Relationship Id="rId175" Type="http://schemas.openxmlformats.org/officeDocument/2006/relationships/image" Target="../media/image3161.png"/><Relationship Id="rId16" Type="http://schemas.openxmlformats.org/officeDocument/2006/relationships/customXml" Target="../ink/ink3864.xml"/><Relationship Id="rId37" Type="http://schemas.openxmlformats.org/officeDocument/2006/relationships/image" Target="../media/image3651.png"/><Relationship Id="rId58" Type="http://schemas.openxmlformats.org/officeDocument/2006/relationships/customXml" Target="../ink/ink3885.xml"/><Relationship Id="rId79" Type="http://schemas.openxmlformats.org/officeDocument/2006/relationships/image" Target="../media/image3672.png"/><Relationship Id="rId102" Type="http://schemas.openxmlformats.org/officeDocument/2006/relationships/customXml" Target="../ink/ink3907.xml"/><Relationship Id="rId123" Type="http://schemas.openxmlformats.org/officeDocument/2006/relationships/image" Target="../media/image3694.png"/><Relationship Id="rId144" Type="http://schemas.openxmlformats.org/officeDocument/2006/relationships/customXml" Target="../ink/ink3928.xml"/><Relationship Id="rId90" Type="http://schemas.openxmlformats.org/officeDocument/2006/relationships/customXml" Target="../ink/ink3901.xml"/><Relationship Id="rId165" Type="http://schemas.openxmlformats.org/officeDocument/2006/relationships/image" Target="../media/image3115.png"/><Relationship Id="rId27" Type="http://schemas.openxmlformats.org/officeDocument/2006/relationships/image" Target="../media/image3646.png"/><Relationship Id="rId48" Type="http://schemas.openxmlformats.org/officeDocument/2006/relationships/customXml" Target="../ink/ink3880.xml"/><Relationship Id="rId69" Type="http://schemas.openxmlformats.org/officeDocument/2006/relationships/image" Target="../media/image3667.png"/><Relationship Id="rId113" Type="http://schemas.openxmlformats.org/officeDocument/2006/relationships/image" Target="../media/image3689.png"/><Relationship Id="rId134" Type="http://schemas.openxmlformats.org/officeDocument/2006/relationships/customXml" Target="../ink/ink3923.xml"/><Relationship Id="rId80" Type="http://schemas.openxmlformats.org/officeDocument/2006/relationships/customXml" Target="../ink/ink3896.xml"/><Relationship Id="rId155" Type="http://schemas.openxmlformats.org/officeDocument/2006/relationships/image" Target="../media/image3710.png"/><Relationship Id="rId176" Type="http://schemas.openxmlformats.org/officeDocument/2006/relationships/customXml" Target="../ink/ink3944.xml"/><Relationship Id="rId17" Type="http://schemas.openxmlformats.org/officeDocument/2006/relationships/image" Target="../media/image3641.png"/><Relationship Id="rId38" Type="http://schemas.openxmlformats.org/officeDocument/2006/relationships/customXml" Target="../ink/ink3875.xml"/><Relationship Id="rId59" Type="http://schemas.openxmlformats.org/officeDocument/2006/relationships/image" Target="../media/image3662.png"/><Relationship Id="rId103" Type="http://schemas.openxmlformats.org/officeDocument/2006/relationships/image" Target="../media/image3684.png"/><Relationship Id="rId124" Type="http://schemas.openxmlformats.org/officeDocument/2006/relationships/customXml" Target="../ink/ink3918.xml"/><Relationship Id="rId70" Type="http://schemas.openxmlformats.org/officeDocument/2006/relationships/customXml" Target="../ink/ink3891.xml"/><Relationship Id="rId91" Type="http://schemas.openxmlformats.org/officeDocument/2006/relationships/image" Target="../media/image3678.png"/><Relationship Id="rId145" Type="http://schemas.openxmlformats.org/officeDocument/2006/relationships/image" Target="../media/image3705.png"/><Relationship Id="rId166" Type="http://schemas.openxmlformats.org/officeDocument/2006/relationships/customXml" Target="../ink/ink3939.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6" Type="http://schemas.openxmlformats.org/officeDocument/2006/relationships/customXml" Target="../ink/ink3956.xml"/><Relationship Id="rId21" Type="http://schemas.openxmlformats.org/officeDocument/2006/relationships/image" Target="../media/image3723.png"/><Relationship Id="rId42" Type="http://schemas.openxmlformats.org/officeDocument/2006/relationships/customXml" Target="../ink/ink3964.xml"/><Relationship Id="rId47" Type="http://schemas.openxmlformats.org/officeDocument/2006/relationships/image" Target="../media/image3736.png"/><Relationship Id="rId63" Type="http://schemas.openxmlformats.org/officeDocument/2006/relationships/image" Target="../media/image3744.png"/><Relationship Id="rId68" Type="http://schemas.openxmlformats.org/officeDocument/2006/relationships/customXml" Target="../ink/ink3977.xml"/><Relationship Id="rId7" Type="http://schemas.openxmlformats.org/officeDocument/2006/relationships/image" Target="../media/image3716.png"/><Relationship Id="rId71" Type="http://schemas.openxmlformats.org/officeDocument/2006/relationships/image" Target="../media/image3748.png"/><Relationship Id="rId2" Type="http://schemas.openxmlformats.org/officeDocument/2006/relationships/notesSlide" Target="../notesSlides/notesSlide35.xml"/><Relationship Id="rId16" Type="http://schemas.openxmlformats.org/officeDocument/2006/relationships/customXml" Target="../ink/ink3951.xml"/><Relationship Id="rId29" Type="http://schemas.openxmlformats.org/officeDocument/2006/relationships/image" Target="../media/image3727.png"/><Relationship Id="rId11" Type="http://schemas.openxmlformats.org/officeDocument/2006/relationships/image" Target="../media/image3718.png"/><Relationship Id="rId24" Type="http://schemas.openxmlformats.org/officeDocument/2006/relationships/customXml" Target="../ink/ink3955.xml"/><Relationship Id="rId32" Type="http://schemas.openxmlformats.org/officeDocument/2006/relationships/customXml" Target="../ink/ink3959.xml"/><Relationship Id="rId37" Type="http://schemas.openxmlformats.org/officeDocument/2006/relationships/image" Target="../media/image3731.png"/><Relationship Id="rId40" Type="http://schemas.openxmlformats.org/officeDocument/2006/relationships/customXml" Target="../ink/ink3963.xml"/><Relationship Id="rId45" Type="http://schemas.openxmlformats.org/officeDocument/2006/relationships/image" Target="../media/image3735.png"/><Relationship Id="rId53" Type="http://schemas.openxmlformats.org/officeDocument/2006/relationships/image" Target="../media/image3739.png"/><Relationship Id="rId58" Type="http://schemas.openxmlformats.org/officeDocument/2006/relationships/customXml" Target="../ink/ink3972.xml"/><Relationship Id="rId66" Type="http://schemas.openxmlformats.org/officeDocument/2006/relationships/customXml" Target="../ink/ink3976.xml"/><Relationship Id="rId5" Type="http://schemas.openxmlformats.org/officeDocument/2006/relationships/image" Target="../media/image3715.png"/><Relationship Id="rId61" Type="http://schemas.openxmlformats.org/officeDocument/2006/relationships/image" Target="../media/image3743.png"/><Relationship Id="rId19" Type="http://schemas.openxmlformats.org/officeDocument/2006/relationships/image" Target="../media/image3722.png"/><Relationship Id="rId14" Type="http://schemas.openxmlformats.org/officeDocument/2006/relationships/customXml" Target="../ink/ink3950.xml"/><Relationship Id="rId22" Type="http://schemas.openxmlformats.org/officeDocument/2006/relationships/customXml" Target="../ink/ink3954.xml"/><Relationship Id="rId27" Type="http://schemas.openxmlformats.org/officeDocument/2006/relationships/image" Target="../media/image3726.png"/><Relationship Id="rId30" Type="http://schemas.openxmlformats.org/officeDocument/2006/relationships/customXml" Target="../ink/ink3958.xml"/><Relationship Id="rId35" Type="http://schemas.openxmlformats.org/officeDocument/2006/relationships/image" Target="../media/image3730.png"/><Relationship Id="rId43" Type="http://schemas.openxmlformats.org/officeDocument/2006/relationships/image" Target="../media/image3734.png"/><Relationship Id="rId48" Type="http://schemas.openxmlformats.org/officeDocument/2006/relationships/customXml" Target="../ink/ink3967.xml"/><Relationship Id="rId56" Type="http://schemas.openxmlformats.org/officeDocument/2006/relationships/customXml" Target="../ink/ink3971.xml"/><Relationship Id="rId64" Type="http://schemas.openxmlformats.org/officeDocument/2006/relationships/customXml" Target="../ink/ink3975.xml"/><Relationship Id="rId69" Type="http://schemas.openxmlformats.org/officeDocument/2006/relationships/image" Target="../media/image3747.png"/><Relationship Id="rId8" Type="http://schemas.openxmlformats.org/officeDocument/2006/relationships/customXml" Target="../ink/ink3947.xml"/><Relationship Id="rId51" Type="http://schemas.openxmlformats.org/officeDocument/2006/relationships/image" Target="../media/image3738.png"/><Relationship Id="rId3" Type="http://schemas.openxmlformats.org/officeDocument/2006/relationships/image" Target="../media/image3115.emf"/><Relationship Id="rId12" Type="http://schemas.openxmlformats.org/officeDocument/2006/relationships/customXml" Target="../ink/ink3949.xml"/><Relationship Id="rId17" Type="http://schemas.openxmlformats.org/officeDocument/2006/relationships/image" Target="../media/image3721.png"/><Relationship Id="rId25" Type="http://schemas.openxmlformats.org/officeDocument/2006/relationships/image" Target="../media/image3725.png"/><Relationship Id="rId33" Type="http://schemas.openxmlformats.org/officeDocument/2006/relationships/image" Target="../media/image3729.png"/><Relationship Id="rId38" Type="http://schemas.openxmlformats.org/officeDocument/2006/relationships/customXml" Target="../ink/ink3962.xml"/><Relationship Id="rId46" Type="http://schemas.openxmlformats.org/officeDocument/2006/relationships/customXml" Target="../ink/ink3966.xml"/><Relationship Id="rId59" Type="http://schemas.openxmlformats.org/officeDocument/2006/relationships/image" Target="../media/image3742.png"/><Relationship Id="rId67" Type="http://schemas.openxmlformats.org/officeDocument/2006/relationships/image" Target="../media/image3746.png"/><Relationship Id="rId20" Type="http://schemas.openxmlformats.org/officeDocument/2006/relationships/customXml" Target="../ink/ink3953.xml"/><Relationship Id="rId41" Type="http://schemas.openxmlformats.org/officeDocument/2006/relationships/image" Target="../media/image3733.png"/><Relationship Id="rId54" Type="http://schemas.openxmlformats.org/officeDocument/2006/relationships/customXml" Target="../ink/ink3970.xml"/><Relationship Id="rId62" Type="http://schemas.openxmlformats.org/officeDocument/2006/relationships/customXml" Target="../ink/ink3974.xml"/><Relationship Id="rId70" Type="http://schemas.openxmlformats.org/officeDocument/2006/relationships/customXml" Target="../ink/ink3978.xml"/><Relationship Id="rId1" Type="http://schemas.openxmlformats.org/officeDocument/2006/relationships/slideLayout" Target="../slideLayouts/slideLayout2.xml"/><Relationship Id="rId6" Type="http://schemas.openxmlformats.org/officeDocument/2006/relationships/customXml" Target="../ink/ink3946.xml"/><Relationship Id="rId15" Type="http://schemas.openxmlformats.org/officeDocument/2006/relationships/image" Target="../media/image3720.png"/><Relationship Id="rId23" Type="http://schemas.openxmlformats.org/officeDocument/2006/relationships/image" Target="../media/image3724.png"/><Relationship Id="rId28" Type="http://schemas.openxmlformats.org/officeDocument/2006/relationships/customXml" Target="../ink/ink3957.xml"/><Relationship Id="rId36" Type="http://schemas.openxmlformats.org/officeDocument/2006/relationships/customXml" Target="../ink/ink3961.xml"/><Relationship Id="rId49" Type="http://schemas.openxmlformats.org/officeDocument/2006/relationships/image" Target="../media/image3737.png"/><Relationship Id="rId57" Type="http://schemas.openxmlformats.org/officeDocument/2006/relationships/image" Target="../media/image3741.png"/><Relationship Id="rId10" Type="http://schemas.openxmlformats.org/officeDocument/2006/relationships/customXml" Target="../ink/ink3948.xml"/><Relationship Id="rId31" Type="http://schemas.openxmlformats.org/officeDocument/2006/relationships/image" Target="../media/image3728.png"/><Relationship Id="rId44" Type="http://schemas.openxmlformats.org/officeDocument/2006/relationships/customXml" Target="../ink/ink3965.xml"/><Relationship Id="rId52" Type="http://schemas.openxmlformats.org/officeDocument/2006/relationships/customXml" Target="../ink/ink3969.xml"/><Relationship Id="rId60" Type="http://schemas.openxmlformats.org/officeDocument/2006/relationships/customXml" Target="../ink/ink3973.xml"/><Relationship Id="rId65" Type="http://schemas.openxmlformats.org/officeDocument/2006/relationships/image" Target="../media/image3745.png"/><Relationship Id="rId4" Type="http://schemas.openxmlformats.org/officeDocument/2006/relationships/customXml" Target="../ink/ink3945.xml"/><Relationship Id="rId9" Type="http://schemas.openxmlformats.org/officeDocument/2006/relationships/image" Target="../media/image3717.png"/><Relationship Id="rId13" Type="http://schemas.openxmlformats.org/officeDocument/2006/relationships/image" Target="../media/image3719.png"/><Relationship Id="rId18" Type="http://schemas.openxmlformats.org/officeDocument/2006/relationships/customXml" Target="../ink/ink3952.xml"/><Relationship Id="rId39" Type="http://schemas.openxmlformats.org/officeDocument/2006/relationships/image" Target="../media/image3732.png"/><Relationship Id="rId34" Type="http://schemas.openxmlformats.org/officeDocument/2006/relationships/customXml" Target="../ink/ink3960.xml"/><Relationship Id="rId50" Type="http://schemas.openxmlformats.org/officeDocument/2006/relationships/customXml" Target="../ink/ink3968.xml"/><Relationship Id="rId55" Type="http://schemas.openxmlformats.org/officeDocument/2006/relationships/image" Target="../media/image3740.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3116.emf"/><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3117.emf"/></Relationships>
</file>

<file path=ppt/slides/_rels/slide61.xml.rels><?xml version="1.0" encoding="UTF-8" standalone="yes"?>
<Relationships xmlns="http://schemas.openxmlformats.org/package/2006/relationships"><Relationship Id="rId26" Type="http://schemas.openxmlformats.org/officeDocument/2006/relationships/image" Target="../media/image3762.png"/><Relationship Id="rId117" Type="http://schemas.openxmlformats.org/officeDocument/2006/relationships/customXml" Target="../ink/ink4036.xml"/><Relationship Id="rId21" Type="http://schemas.openxmlformats.org/officeDocument/2006/relationships/customXml" Target="../ink/ink3988.xml"/><Relationship Id="rId42" Type="http://schemas.openxmlformats.org/officeDocument/2006/relationships/image" Target="../media/image3770.png"/><Relationship Id="rId47" Type="http://schemas.openxmlformats.org/officeDocument/2006/relationships/customXml" Target="../ink/ink4001.xml"/><Relationship Id="rId63" Type="http://schemas.openxmlformats.org/officeDocument/2006/relationships/customXml" Target="../ink/ink4009.xml"/><Relationship Id="rId68" Type="http://schemas.openxmlformats.org/officeDocument/2006/relationships/image" Target="../media/image3783.png"/><Relationship Id="rId84" Type="http://schemas.openxmlformats.org/officeDocument/2006/relationships/image" Target="../media/image3791.png"/><Relationship Id="rId89" Type="http://schemas.openxmlformats.org/officeDocument/2006/relationships/customXml" Target="../ink/ink4022.xml"/><Relationship Id="rId112" Type="http://schemas.openxmlformats.org/officeDocument/2006/relationships/image" Target="../media/image3805.png"/><Relationship Id="rId16" Type="http://schemas.openxmlformats.org/officeDocument/2006/relationships/image" Target="../media/image3757.png"/><Relationship Id="rId107" Type="http://schemas.openxmlformats.org/officeDocument/2006/relationships/customXml" Target="../ink/ink4031.xml"/><Relationship Id="rId11" Type="http://schemas.openxmlformats.org/officeDocument/2006/relationships/customXml" Target="../ink/ink3983.xml"/><Relationship Id="rId32" Type="http://schemas.openxmlformats.org/officeDocument/2006/relationships/image" Target="../media/image3765.png"/><Relationship Id="rId37" Type="http://schemas.openxmlformats.org/officeDocument/2006/relationships/customXml" Target="../ink/ink3996.xml"/><Relationship Id="rId53" Type="http://schemas.openxmlformats.org/officeDocument/2006/relationships/customXml" Target="../ink/ink4004.xml"/><Relationship Id="rId58" Type="http://schemas.openxmlformats.org/officeDocument/2006/relationships/image" Target="../media/image3778.png"/><Relationship Id="rId74" Type="http://schemas.openxmlformats.org/officeDocument/2006/relationships/image" Target="../media/image3786.png"/><Relationship Id="rId79" Type="http://schemas.openxmlformats.org/officeDocument/2006/relationships/customXml" Target="../ink/ink4017.xml"/><Relationship Id="rId102" Type="http://schemas.openxmlformats.org/officeDocument/2006/relationships/image" Target="../media/image3800.png"/><Relationship Id="rId123" Type="http://schemas.openxmlformats.org/officeDocument/2006/relationships/customXml" Target="../ink/ink4039.xml"/><Relationship Id="rId5" Type="http://schemas.openxmlformats.org/officeDocument/2006/relationships/customXml" Target="../ink/ink3980.xml"/><Relationship Id="rId90" Type="http://schemas.openxmlformats.org/officeDocument/2006/relationships/image" Target="../media/image3794.png"/><Relationship Id="rId95" Type="http://schemas.openxmlformats.org/officeDocument/2006/relationships/customXml" Target="../ink/ink4025.xml"/><Relationship Id="rId22" Type="http://schemas.openxmlformats.org/officeDocument/2006/relationships/image" Target="../media/image3760.png"/><Relationship Id="rId27" Type="http://schemas.openxmlformats.org/officeDocument/2006/relationships/customXml" Target="../ink/ink3991.xml"/><Relationship Id="rId43" Type="http://schemas.openxmlformats.org/officeDocument/2006/relationships/customXml" Target="../ink/ink3999.xml"/><Relationship Id="rId48" Type="http://schemas.openxmlformats.org/officeDocument/2006/relationships/image" Target="../media/image3773.png"/><Relationship Id="rId64" Type="http://schemas.openxmlformats.org/officeDocument/2006/relationships/image" Target="../media/image3781.png"/><Relationship Id="rId69" Type="http://schemas.openxmlformats.org/officeDocument/2006/relationships/customXml" Target="../ink/ink4012.xml"/><Relationship Id="rId113" Type="http://schemas.openxmlformats.org/officeDocument/2006/relationships/customXml" Target="../ink/ink4034.xml"/><Relationship Id="rId118" Type="http://schemas.openxmlformats.org/officeDocument/2006/relationships/image" Target="../media/image3808.png"/><Relationship Id="rId80" Type="http://schemas.openxmlformats.org/officeDocument/2006/relationships/image" Target="../media/image3789.png"/><Relationship Id="rId85" Type="http://schemas.openxmlformats.org/officeDocument/2006/relationships/customXml" Target="../ink/ink4020.xml"/><Relationship Id="rId12" Type="http://schemas.openxmlformats.org/officeDocument/2006/relationships/image" Target="../media/image3755.png"/><Relationship Id="rId17" Type="http://schemas.openxmlformats.org/officeDocument/2006/relationships/customXml" Target="../ink/ink3986.xml"/><Relationship Id="rId33" Type="http://schemas.openxmlformats.org/officeDocument/2006/relationships/customXml" Target="../ink/ink3994.xml"/><Relationship Id="rId38" Type="http://schemas.openxmlformats.org/officeDocument/2006/relationships/image" Target="../media/image3768.png"/><Relationship Id="rId59" Type="http://schemas.openxmlformats.org/officeDocument/2006/relationships/customXml" Target="../ink/ink4007.xml"/><Relationship Id="rId103" Type="http://schemas.openxmlformats.org/officeDocument/2006/relationships/customXml" Target="../ink/ink4029.xml"/><Relationship Id="rId108" Type="http://schemas.openxmlformats.org/officeDocument/2006/relationships/image" Target="../media/image3803.png"/><Relationship Id="rId124" Type="http://schemas.openxmlformats.org/officeDocument/2006/relationships/image" Target="../media/image3811.png"/><Relationship Id="rId54" Type="http://schemas.openxmlformats.org/officeDocument/2006/relationships/image" Target="../media/image3776.png"/><Relationship Id="rId70" Type="http://schemas.openxmlformats.org/officeDocument/2006/relationships/image" Target="../media/image3784.png"/><Relationship Id="rId75" Type="http://schemas.openxmlformats.org/officeDocument/2006/relationships/customXml" Target="../ink/ink4015.xml"/><Relationship Id="rId91" Type="http://schemas.openxmlformats.org/officeDocument/2006/relationships/customXml" Target="../ink/ink4023.xml"/><Relationship Id="rId96" Type="http://schemas.openxmlformats.org/officeDocument/2006/relationships/image" Target="../media/image3797.png"/><Relationship Id="rId1" Type="http://schemas.openxmlformats.org/officeDocument/2006/relationships/slideLayout" Target="../slideLayouts/slideLayout2.xml"/><Relationship Id="rId6" Type="http://schemas.openxmlformats.org/officeDocument/2006/relationships/image" Target="../media/image3752.png"/><Relationship Id="rId23" Type="http://schemas.openxmlformats.org/officeDocument/2006/relationships/customXml" Target="../ink/ink3989.xml"/><Relationship Id="rId28" Type="http://schemas.openxmlformats.org/officeDocument/2006/relationships/image" Target="../media/image3763.png"/><Relationship Id="rId49" Type="http://schemas.openxmlformats.org/officeDocument/2006/relationships/customXml" Target="../ink/ink4002.xml"/><Relationship Id="rId114" Type="http://schemas.openxmlformats.org/officeDocument/2006/relationships/image" Target="../media/image3806.png"/><Relationship Id="rId119" Type="http://schemas.openxmlformats.org/officeDocument/2006/relationships/customXml" Target="../ink/ink4037.xml"/><Relationship Id="rId44" Type="http://schemas.openxmlformats.org/officeDocument/2006/relationships/image" Target="../media/image3771.png"/><Relationship Id="rId60" Type="http://schemas.openxmlformats.org/officeDocument/2006/relationships/image" Target="../media/image3779.png"/><Relationship Id="rId65" Type="http://schemas.openxmlformats.org/officeDocument/2006/relationships/customXml" Target="../ink/ink4010.xml"/><Relationship Id="rId81" Type="http://schemas.openxmlformats.org/officeDocument/2006/relationships/customXml" Target="../ink/ink4018.xml"/><Relationship Id="rId86" Type="http://schemas.openxmlformats.org/officeDocument/2006/relationships/image" Target="../media/image3792.png"/><Relationship Id="rId4" Type="http://schemas.openxmlformats.org/officeDocument/2006/relationships/image" Target="../media/image3751.png"/><Relationship Id="rId9" Type="http://schemas.openxmlformats.org/officeDocument/2006/relationships/customXml" Target="../ink/ink3982.xml"/><Relationship Id="rId13" Type="http://schemas.openxmlformats.org/officeDocument/2006/relationships/customXml" Target="../ink/ink3984.xml"/><Relationship Id="rId18" Type="http://schemas.openxmlformats.org/officeDocument/2006/relationships/image" Target="../media/image3758.png"/><Relationship Id="rId39" Type="http://schemas.openxmlformats.org/officeDocument/2006/relationships/customXml" Target="../ink/ink3997.xml"/><Relationship Id="rId109" Type="http://schemas.openxmlformats.org/officeDocument/2006/relationships/customXml" Target="../ink/ink4032.xml"/><Relationship Id="rId34" Type="http://schemas.openxmlformats.org/officeDocument/2006/relationships/image" Target="../media/image3766.png"/><Relationship Id="rId50" Type="http://schemas.openxmlformats.org/officeDocument/2006/relationships/image" Target="../media/image3774.png"/><Relationship Id="rId55" Type="http://schemas.openxmlformats.org/officeDocument/2006/relationships/customXml" Target="../ink/ink4005.xml"/><Relationship Id="rId76" Type="http://schemas.openxmlformats.org/officeDocument/2006/relationships/image" Target="../media/image3787.png"/><Relationship Id="rId97" Type="http://schemas.openxmlformats.org/officeDocument/2006/relationships/customXml" Target="../ink/ink4026.xml"/><Relationship Id="rId104" Type="http://schemas.openxmlformats.org/officeDocument/2006/relationships/image" Target="../media/image3801.png"/><Relationship Id="rId120" Type="http://schemas.openxmlformats.org/officeDocument/2006/relationships/image" Target="../media/image3809.png"/><Relationship Id="rId7" Type="http://schemas.openxmlformats.org/officeDocument/2006/relationships/customXml" Target="../ink/ink3981.xml"/><Relationship Id="rId71" Type="http://schemas.openxmlformats.org/officeDocument/2006/relationships/customXml" Target="../ink/ink4013.xml"/><Relationship Id="rId92" Type="http://schemas.openxmlformats.org/officeDocument/2006/relationships/image" Target="../media/image3795.png"/><Relationship Id="rId2" Type="http://schemas.openxmlformats.org/officeDocument/2006/relationships/notesSlide" Target="../notesSlides/notesSlide37.xml"/><Relationship Id="rId29" Type="http://schemas.openxmlformats.org/officeDocument/2006/relationships/customXml" Target="../ink/ink3992.xml"/><Relationship Id="rId24" Type="http://schemas.openxmlformats.org/officeDocument/2006/relationships/image" Target="../media/image3761.png"/><Relationship Id="rId40" Type="http://schemas.openxmlformats.org/officeDocument/2006/relationships/image" Target="../media/image3769.png"/><Relationship Id="rId45" Type="http://schemas.openxmlformats.org/officeDocument/2006/relationships/customXml" Target="../ink/ink4000.xml"/><Relationship Id="rId66" Type="http://schemas.openxmlformats.org/officeDocument/2006/relationships/image" Target="../media/image3782.png"/><Relationship Id="rId87" Type="http://schemas.openxmlformats.org/officeDocument/2006/relationships/customXml" Target="../ink/ink4021.xml"/><Relationship Id="rId110" Type="http://schemas.openxmlformats.org/officeDocument/2006/relationships/image" Target="../media/image3804.png"/><Relationship Id="rId115" Type="http://schemas.openxmlformats.org/officeDocument/2006/relationships/customXml" Target="../ink/ink4035.xml"/><Relationship Id="rId61" Type="http://schemas.openxmlformats.org/officeDocument/2006/relationships/customXml" Target="../ink/ink4008.xml"/><Relationship Id="rId82" Type="http://schemas.openxmlformats.org/officeDocument/2006/relationships/image" Target="../media/image3790.png"/><Relationship Id="rId19" Type="http://schemas.openxmlformats.org/officeDocument/2006/relationships/customXml" Target="../ink/ink3987.xml"/><Relationship Id="rId14" Type="http://schemas.openxmlformats.org/officeDocument/2006/relationships/image" Target="../media/image3756.png"/><Relationship Id="rId30" Type="http://schemas.openxmlformats.org/officeDocument/2006/relationships/image" Target="../media/image3764.png"/><Relationship Id="rId35" Type="http://schemas.openxmlformats.org/officeDocument/2006/relationships/customXml" Target="../ink/ink3995.xml"/><Relationship Id="rId56" Type="http://schemas.openxmlformats.org/officeDocument/2006/relationships/image" Target="../media/image3777.png"/><Relationship Id="rId77" Type="http://schemas.openxmlformats.org/officeDocument/2006/relationships/customXml" Target="../ink/ink4016.xml"/><Relationship Id="rId100" Type="http://schemas.openxmlformats.org/officeDocument/2006/relationships/image" Target="../media/image3799.png"/><Relationship Id="rId105" Type="http://schemas.openxmlformats.org/officeDocument/2006/relationships/customXml" Target="../ink/ink4030.xml"/><Relationship Id="rId8" Type="http://schemas.openxmlformats.org/officeDocument/2006/relationships/image" Target="../media/image3753.png"/><Relationship Id="rId51" Type="http://schemas.openxmlformats.org/officeDocument/2006/relationships/customXml" Target="../ink/ink4003.xml"/><Relationship Id="rId72" Type="http://schemas.openxmlformats.org/officeDocument/2006/relationships/image" Target="../media/image3785.png"/><Relationship Id="rId93" Type="http://schemas.openxmlformats.org/officeDocument/2006/relationships/customXml" Target="../ink/ink4024.xml"/><Relationship Id="rId98" Type="http://schemas.openxmlformats.org/officeDocument/2006/relationships/image" Target="../media/image3798.png"/><Relationship Id="rId121" Type="http://schemas.openxmlformats.org/officeDocument/2006/relationships/customXml" Target="../ink/ink4038.xml"/><Relationship Id="rId3" Type="http://schemas.openxmlformats.org/officeDocument/2006/relationships/customXml" Target="../ink/ink3979.xml"/><Relationship Id="rId25" Type="http://schemas.openxmlformats.org/officeDocument/2006/relationships/customXml" Target="../ink/ink3990.xml"/><Relationship Id="rId46" Type="http://schemas.openxmlformats.org/officeDocument/2006/relationships/image" Target="../media/image3772.png"/><Relationship Id="rId67" Type="http://schemas.openxmlformats.org/officeDocument/2006/relationships/customXml" Target="../ink/ink4011.xml"/><Relationship Id="rId116" Type="http://schemas.openxmlformats.org/officeDocument/2006/relationships/image" Target="../media/image3807.png"/><Relationship Id="rId20" Type="http://schemas.openxmlformats.org/officeDocument/2006/relationships/image" Target="../media/image3759.png"/><Relationship Id="rId41" Type="http://schemas.openxmlformats.org/officeDocument/2006/relationships/customXml" Target="../ink/ink3998.xml"/><Relationship Id="rId62" Type="http://schemas.openxmlformats.org/officeDocument/2006/relationships/image" Target="../media/image3780.png"/><Relationship Id="rId83" Type="http://schemas.openxmlformats.org/officeDocument/2006/relationships/customXml" Target="../ink/ink4019.xml"/><Relationship Id="rId88" Type="http://schemas.openxmlformats.org/officeDocument/2006/relationships/image" Target="../media/image3793.png"/><Relationship Id="rId111" Type="http://schemas.openxmlformats.org/officeDocument/2006/relationships/customXml" Target="../ink/ink4033.xml"/><Relationship Id="rId15" Type="http://schemas.openxmlformats.org/officeDocument/2006/relationships/customXml" Target="../ink/ink3985.xml"/><Relationship Id="rId36" Type="http://schemas.openxmlformats.org/officeDocument/2006/relationships/image" Target="../media/image3767.png"/><Relationship Id="rId57" Type="http://schemas.openxmlformats.org/officeDocument/2006/relationships/customXml" Target="../ink/ink4006.xml"/><Relationship Id="rId106" Type="http://schemas.openxmlformats.org/officeDocument/2006/relationships/image" Target="../media/image3802.png"/><Relationship Id="rId10" Type="http://schemas.openxmlformats.org/officeDocument/2006/relationships/image" Target="../media/image3754.png"/><Relationship Id="rId31" Type="http://schemas.openxmlformats.org/officeDocument/2006/relationships/customXml" Target="../ink/ink3993.xml"/><Relationship Id="rId52" Type="http://schemas.openxmlformats.org/officeDocument/2006/relationships/image" Target="../media/image3775.png"/><Relationship Id="rId73" Type="http://schemas.openxmlformats.org/officeDocument/2006/relationships/customXml" Target="../ink/ink4014.xml"/><Relationship Id="rId78" Type="http://schemas.openxmlformats.org/officeDocument/2006/relationships/image" Target="../media/image3788.png"/><Relationship Id="rId94" Type="http://schemas.openxmlformats.org/officeDocument/2006/relationships/image" Target="../media/image3796.png"/><Relationship Id="rId99" Type="http://schemas.openxmlformats.org/officeDocument/2006/relationships/customXml" Target="../ink/ink4027.xml"/><Relationship Id="rId101" Type="http://schemas.openxmlformats.org/officeDocument/2006/relationships/customXml" Target="../ink/ink4028.xml"/><Relationship Id="rId122" Type="http://schemas.openxmlformats.org/officeDocument/2006/relationships/image" Target="../media/image3810.png"/></Relationships>
</file>

<file path=ppt/slides/_rels/slide62.xml.rels><?xml version="1.0" encoding="UTF-8" standalone="yes"?>
<Relationships xmlns="http://schemas.openxmlformats.org/package/2006/relationships"><Relationship Id="rId8" Type="http://schemas.openxmlformats.org/officeDocument/2006/relationships/customXml" Target="../ink/ink4042.xml"/><Relationship Id="rId13" Type="http://schemas.openxmlformats.org/officeDocument/2006/relationships/image" Target="../media/image3817.png"/><Relationship Id="rId3" Type="http://schemas.openxmlformats.org/officeDocument/2006/relationships/image" Target="../media/image3118.emf"/><Relationship Id="rId7" Type="http://schemas.openxmlformats.org/officeDocument/2006/relationships/image" Target="../media/image3814.png"/><Relationship Id="rId12" Type="http://schemas.openxmlformats.org/officeDocument/2006/relationships/customXml" Target="../ink/ink4044.xml"/><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customXml" Target="../ink/ink4041.xml"/><Relationship Id="rId11" Type="http://schemas.openxmlformats.org/officeDocument/2006/relationships/image" Target="../media/image3816.png"/><Relationship Id="rId5" Type="http://schemas.openxmlformats.org/officeDocument/2006/relationships/image" Target="../media/image3813.png"/><Relationship Id="rId15" Type="http://schemas.openxmlformats.org/officeDocument/2006/relationships/image" Target="../media/image3818.png"/><Relationship Id="rId10" Type="http://schemas.openxmlformats.org/officeDocument/2006/relationships/customXml" Target="../ink/ink4043.xml"/><Relationship Id="rId4" Type="http://schemas.openxmlformats.org/officeDocument/2006/relationships/customXml" Target="../ink/ink4040.xml"/><Relationship Id="rId9" Type="http://schemas.openxmlformats.org/officeDocument/2006/relationships/image" Target="../media/image3815.png"/><Relationship Id="rId14" Type="http://schemas.openxmlformats.org/officeDocument/2006/relationships/customXml" Target="../ink/ink4045.xml"/></Relationships>
</file>

<file path=ppt/slides/_rels/slide63.xml.rels><?xml version="1.0" encoding="UTF-8" standalone="yes"?>
<Relationships xmlns="http://schemas.openxmlformats.org/package/2006/relationships"><Relationship Id="rId26" Type="http://schemas.openxmlformats.org/officeDocument/2006/relationships/image" Target="../media/image3831.png"/><Relationship Id="rId21" Type="http://schemas.openxmlformats.org/officeDocument/2006/relationships/customXml" Target="../ink/ink4054.xml"/><Relationship Id="rId42" Type="http://schemas.openxmlformats.org/officeDocument/2006/relationships/image" Target="../media/image3839.png"/><Relationship Id="rId47" Type="http://schemas.openxmlformats.org/officeDocument/2006/relationships/customXml" Target="../ink/ink4067.xml"/><Relationship Id="rId63" Type="http://schemas.openxmlformats.org/officeDocument/2006/relationships/customXml" Target="../ink/ink4075.xml"/><Relationship Id="rId68" Type="http://schemas.openxmlformats.org/officeDocument/2006/relationships/image" Target="../media/image3852.png"/><Relationship Id="rId84" Type="http://schemas.openxmlformats.org/officeDocument/2006/relationships/image" Target="../media/image3860.png"/><Relationship Id="rId89" Type="http://schemas.openxmlformats.org/officeDocument/2006/relationships/customXml" Target="../ink/ink4088.xml"/><Relationship Id="rId16" Type="http://schemas.openxmlformats.org/officeDocument/2006/relationships/image" Target="../media/image3826.png"/><Relationship Id="rId11" Type="http://schemas.openxmlformats.org/officeDocument/2006/relationships/customXml" Target="../ink/ink4049.xml"/><Relationship Id="rId32" Type="http://schemas.openxmlformats.org/officeDocument/2006/relationships/image" Target="../media/image3834.png"/><Relationship Id="rId37" Type="http://schemas.openxmlformats.org/officeDocument/2006/relationships/customXml" Target="../ink/ink4062.xml"/><Relationship Id="rId53" Type="http://schemas.openxmlformats.org/officeDocument/2006/relationships/customXml" Target="../ink/ink4070.xml"/><Relationship Id="rId58" Type="http://schemas.openxmlformats.org/officeDocument/2006/relationships/image" Target="../media/image3847.png"/><Relationship Id="rId74" Type="http://schemas.openxmlformats.org/officeDocument/2006/relationships/image" Target="../media/image3855.png"/><Relationship Id="rId79" Type="http://schemas.openxmlformats.org/officeDocument/2006/relationships/customXml" Target="../ink/ink4083.xml"/><Relationship Id="rId5" Type="http://schemas.openxmlformats.org/officeDocument/2006/relationships/customXml" Target="../ink/ink4046.xml"/><Relationship Id="rId90" Type="http://schemas.openxmlformats.org/officeDocument/2006/relationships/image" Target="../media/image3863.png"/><Relationship Id="rId14" Type="http://schemas.openxmlformats.org/officeDocument/2006/relationships/image" Target="../media/image3825.png"/><Relationship Id="rId22" Type="http://schemas.openxmlformats.org/officeDocument/2006/relationships/image" Target="../media/image3829.png"/><Relationship Id="rId27" Type="http://schemas.openxmlformats.org/officeDocument/2006/relationships/customXml" Target="../ink/ink4057.xml"/><Relationship Id="rId30" Type="http://schemas.openxmlformats.org/officeDocument/2006/relationships/image" Target="../media/image3833.png"/><Relationship Id="rId35" Type="http://schemas.openxmlformats.org/officeDocument/2006/relationships/customXml" Target="../ink/ink4061.xml"/><Relationship Id="rId43" Type="http://schemas.openxmlformats.org/officeDocument/2006/relationships/customXml" Target="../ink/ink4065.xml"/><Relationship Id="rId48" Type="http://schemas.openxmlformats.org/officeDocument/2006/relationships/image" Target="../media/image3842.png"/><Relationship Id="rId56" Type="http://schemas.openxmlformats.org/officeDocument/2006/relationships/image" Target="../media/image3846.png"/><Relationship Id="rId64" Type="http://schemas.openxmlformats.org/officeDocument/2006/relationships/image" Target="../media/image3850.png"/><Relationship Id="rId69" Type="http://schemas.openxmlformats.org/officeDocument/2006/relationships/customXml" Target="../ink/ink4078.xml"/><Relationship Id="rId77" Type="http://schemas.openxmlformats.org/officeDocument/2006/relationships/customXml" Target="../ink/ink4082.xml"/><Relationship Id="rId8" Type="http://schemas.openxmlformats.org/officeDocument/2006/relationships/image" Target="../media/image3822.png"/><Relationship Id="rId51" Type="http://schemas.openxmlformats.org/officeDocument/2006/relationships/customXml" Target="../ink/ink4069.xml"/><Relationship Id="rId72" Type="http://schemas.openxmlformats.org/officeDocument/2006/relationships/image" Target="../media/image3854.png"/><Relationship Id="rId80" Type="http://schemas.openxmlformats.org/officeDocument/2006/relationships/image" Target="../media/image3858.png"/><Relationship Id="rId85" Type="http://schemas.openxmlformats.org/officeDocument/2006/relationships/customXml" Target="../ink/ink4086.xml"/><Relationship Id="rId3" Type="http://schemas.openxmlformats.org/officeDocument/2006/relationships/image" Target="../media/image3119.emf"/><Relationship Id="rId12" Type="http://schemas.openxmlformats.org/officeDocument/2006/relationships/image" Target="../media/image3824.png"/><Relationship Id="rId17" Type="http://schemas.openxmlformats.org/officeDocument/2006/relationships/customXml" Target="../ink/ink4052.xml"/><Relationship Id="rId25" Type="http://schemas.openxmlformats.org/officeDocument/2006/relationships/customXml" Target="../ink/ink4056.xml"/><Relationship Id="rId33" Type="http://schemas.openxmlformats.org/officeDocument/2006/relationships/customXml" Target="../ink/ink4060.xml"/><Relationship Id="rId38" Type="http://schemas.openxmlformats.org/officeDocument/2006/relationships/image" Target="../media/image3837.png"/><Relationship Id="rId46" Type="http://schemas.openxmlformats.org/officeDocument/2006/relationships/image" Target="../media/image3841.png"/><Relationship Id="rId59" Type="http://schemas.openxmlformats.org/officeDocument/2006/relationships/customXml" Target="../ink/ink4073.xml"/><Relationship Id="rId67" Type="http://schemas.openxmlformats.org/officeDocument/2006/relationships/customXml" Target="../ink/ink4077.xml"/><Relationship Id="rId20" Type="http://schemas.openxmlformats.org/officeDocument/2006/relationships/image" Target="../media/image3828.png"/><Relationship Id="rId41" Type="http://schemas.openxmlformats.org/officeDocument/2006/relationships/customXml" Target="../ink/ink4064.xml"/><Relationship Id="rId54" Type="http://schemas.openxmlformats.org/officeDocument/2006/relationships/image" Target="../media/image3845.png"/><Relationship Id="rId62" Type="http://schemas.openxmlformats.org/officeDocument/2006/relationships/image" Target="../media/image3849.png"/><Relationship Id="rId70" Type="http://schemas.openxmlformats.org/officeDocument/2006/relationships/image" Target="../media/image3853.png"/><Relationship Id="rId75" Type="http://schemas.openxmlformats.org/officeDocument/2006/relationships/customXml" Target="../ink/ink4081.xml"/><Relationship Id="rId83" Type="http://schemas.openxmlformats.org/officeDocument/2006/relationships/customXml" Target="../ink/ink4085.xml"/><Relationship Id="rId88" Type="http://schemas.openxmlformats.org/officeDocument/2006/relationships/image" Target="../media/image3862.png"/><Relationship Id="rId91" Type="http://schemas.openxmlformats.org/officeDocument/2006/relationships/customXml" Target="../ink/ink4089.xml"/><Relationship Id="rId1" Type="http://schemas.openxmlformats.org/officeDocument/2006/relationships/slideLayout" Target="../slideLayouts/slideLayout2.xml"/><Relationship Id="rId6" Type="http://schemas.openxmlformats.org/officeDocument/2006/relationships/image" Target="../media/image3821.png"/><Relationship Id="rId15" Type="http://schemas.openxmlformats.org/officeDocument/2006/relationships/customXml" Target="../ink/ink4051.xml"/><Relationship Id="rId23" Type="http://schemas.openxmlformats.org/officeDocument/2006/relationships/customXml" Target="../ink/ink4055.xml"/><Relationship Id="rId28" Type="http://schemas.openxmlformats.org/officeDocument/2006/relationships/image" Target="../media/image3832.png"/><Relationship Id="rId36" Type="http://schemas.openxmlformats.org/officeDocument/2006/relationships/image" Target="../media/image3836.png"/><Relationship Id="rId49" Type="http://schemas.openxmlformats.org/officeDocument/2006/relationships/customXml" Target="../ink/ink4068.xml"/><Relationship Id="rId57" Type="http://schemas.openxmlformats.org/officeDocument/2006/relationships/customXml" Target="../ink/ink4072.xml"/><Relationship Id="rId10" Type="http://schemas.openxmlformats.org/officeDocument/2006/relationships/image" Target="../media/image3823.png"/><Relationship Id="rId31" Type="http://schemas.openxmlformats.org/officeDocument/2006/relationships/customXml" Target="../ink/ink4059.xml"/><Relationship Id="rId44" Type="http://schemas.openxmlformats.org/officeDocument/2006/relationships/image" Target="../media/image3840.png"/><Relationship Id="rId52" Type="http://schemas.openxmlformats.org/officeDocument/2006/relationships/image" Target="../media/image3844.png"/><Relationship Id="rId60" Type="http://schemas.openxmlformats.org/officeDocument/2006/relationships/image" Target="../media/image3848.png"/><Relationship Id="rId65" Type="http://schemas.openxmlformats.org/officeDocument/2006/relationships/customXml" Target="../ink/ink4076.xml"/><Relationship Id="rId73" Type="http://schemas.openxmlformats.org/officeDocument/2006/relationships/customXml" Target="../ink/ink4080.xml"/><Relationship Id="rId78" Type="http://schemas.openxmlformats.org/officeDocument/2006/relationships/image" Target="../media/image3857.png"/><Relationship Id="rId81" Type="http://schemas.openxmlformats.org/officeDocument/2006/relationships/customXml" Target="../ink/ink4084.xml"/><Relationship Id="rId86" Type="http://schemas.openxmlformats.org/officeDocument/2006/relationships/image" Target="../media/image3861.png"/><Relationship Id="rId4" Type="http://schemas.openxmlformats.org/officeDocument/2006/relationships/image" Target="../media/image3120.emf"/><Relationship Id="rId9" Type="http://schemas.openxmlformats.org/officeDocument/2006/relationships/customXml" Target="../ink/ink4048.xml"/><Relationship Id="rId13" Type="http://schemas.openxmlformats.org/officeDocument/2006/relationships/customXml" Target="../ink/ink4050.xml"/><Relationship Id="rId18" Type="http://schemas.openxmlformats.org/officeDocument/2006/relationships/image" Target="../media/image3827.png"/><Relationship Id="rId39" Type="http://schemas.openxmlformats.org/officeDocument/2006/relationships/customXml" Target="../ink/ink4063.xml"/><Relationship Id="rId34" Type="http://schemas.openxmlformats.org/officeDocument/2006/relationships/image" Target="../media/image3835.png"/><Relationship Id="rId50" Type="http://schemas.openxmlformats.org/officeDocument/2006/relationships/image" Target="../media/image3843.png"/><Relationship Id="rId55" Type="http://schemas.openxmlformats.org/officeDocument/2006/relationships/customXml" Target="../ink/ink4071.xml"/><Relationship Id="rId76" Type="http://schemas.openxmlformats.org/officeDocument/2006/relationships/image" Target="../media/image3856.png"/><Relationship Id="rId7" Type="http://schemas.openxmlformats.org/officeDocument/2006/relationships/customXml" Target="../ink/ink4047.xml"/><Relationship Id="rId71" Type="http://schemas.openxmlformats.org/officeDocument/2006/relationships/customXml" Target="../ink/ink4079.xml"/><Relationship Id="rId92" Type="http://schemas.openxmlformats.org/officeDocument/2006/relationships/image" Target="../media/image3864.png"/><Relationship Id="rId2" Type="http://schemas.openxmlformats.org/officeDocument/2006/relationships/notesSlide" Target="../notesSlides/notesSlide39.xml"/><Relationship Id="rId29" Type="http://schemas.openxmlformats.org/officeDocument/2006/relationships/customXml" Target="../ink/ink4058.xml"/><Relationship Id="rId24" Type="http://schemas.openxmlformats.org/officeDocument/2006/relationships/image" Target="../media/image3830.png"/><Relationship Id="rId40" Type="http://schemas.openxmlformats.org/officeDocument/2006/relationships/image" Target="../media/image3838.png"/><Relationship Id="rId45" Type="http://schemas.openxmlformats.org/officeDocument/2006/relationships/customXml" Target="../ink/ink4066.xml"/><Relationship Id="rId66" Type="http://schemas.openxmlformats.org/officeDocument/2006/relationships/image" Target="../media/image3851.png"/><Relationship Id="rId87" Type="http://schemas.openxmlformats.org/officeDocument/2006/relationships/customXml" Target="../ink/ink4087.xml"/><Relationship Id="rId61" Type="http://schemas.openxmlformats.org/officeDocument/2006/relationships/customXml" Target="../ink/ink4074.xml"/><Relationship Id="rId82" Type="http://schemas.openxmlformats.org/officeDocument/2006/relationships/image" Target="../media/image3859.png"/><Relationship Id="rId19" Type="http://schemas.openxmlformats.org/officeDocument/2006/relationships/customXml" Target="../ink/ink4053.xml"/></Relationships>
</file>

<file path=ppt/slides/_rels/slide64.xml.rels><?xml version="1.0" encoding="UTF-8" standalone="yes"?>
<Relationships xmlns="http://schemas.openxmlformats.org/package/2006/relationships"><Relationship Id="rId26" Type="http://schemas.openxmlformats.org/officeDocument/2006/relationships/customXml" Target="../ink/ink4101.xml"/><Relationship Id="rId21" Type="http://schemas.openxmlformats.org/officeDocument/2006/relationships/image" Target="../media/image3874.png"/><Relationship Id="rId42" Type="http://schemas.openxmlformats.org/officeDocument/2006/relationships/customXml" Target="../ink/ink4109.xml"/><Relationship Id="rId47" Type="http://schemas.openxmlformats.org/officeDocument/2006/relationships/image" Target="../media/image3887.png"/><Relationship Id="rId63" Type="http://schemas.openxmlformats.org/officeDocument/2006/relationships/image" Target="../media/image3895.png"/><Relationship Id="rId68" Type="http://schemas.openxmlformats.org/officeDocument/2006/relationships/customXml" Target="../ink/ink4122.xml"/><Relationship Id="rId16" Type="http://schemas.openxmlformats.org/officeDocument/2006/relationships/customXml" Target="../ink/ink4096.xml"/><Relationship Id="rId11" Type="http://schemas.openxmlformats.org/officeDocument/2006/relationships/image" Target="../media/image3869.png"/><Relationship Id="rId24" Type="http://schemas.openxmlformats.org/officeDocument/2006/relationships/customXml" Target="../ink/ink4100.xml"/><Relationship Id="rId32" Type="http://schemas.openxmlformats.org/officeDocument/2006/relationships/customXml" Target="../ink/ink4104.xml"/><Relationship Id="rId37" Type="http://schemas.openxmlformats.org/officeDocument/2006/relationships/image" Target="../media/image3882.png"/><Relationship Id="rId40" Type="http://schemas.openxmlformats.org/officeDocument/2006/relationships/customXml" Target="../ink/ink4108.xml"/><Relationship Id="rId45" Type="http://schemas.openxmlformats.org/officeDocument/2006/relationships/image" Target="../media/image3886.png"/><Relationship Id="rId53" Type="http://schemas.openxmlformats.org/officeDocument/2006/relationships/image" Target="../media/image3890.png"/><Relationship Id="rId58" Type="http://schemas.openxmlformats.org/officeDocument/2006/relationships/customXml" Target="../ink/ink4117.xml"/><Relationship Id="rId66" Type="http://schemas.openxmlformats.org/officeDocument/2006/relationships/customXml" Target="../ink/ink4121.xml"/><Relationship Id="rId74" Type="http://schemas.openxmlformats.org/officeDocument/2006/relationships/customXml" Target="../ink/ink4125.xml"/><Relationship Id="rId5" Type="http://schemas.openxmlformats.org/officeDocument/2006/relationships/image" Target="../media/image3866.png"/><Relationship Id="rId61" Type="http://schemas.openxmlformats.org/officeDocument/2006/relationships/image" Target="../media/image3894.png"/><Relationship Id="rId19" Type="http://schemas.openxmlformats.org/officeDocument/2006/relationships/image" Target="../media/image3873.png"/><Relationship Id="rId14" Type="http://schemas.openxmlformats.org/officeDocument/2006/relationships/customXml" Target="../ink/ink4095.xml"/><Relationship Id="rId22" Type="http://schemas.openxmlformats.org/officeDocument/2006/relationships/customXml" Target="../ink/ink4099.xml"/><Relationship Id="rId27" Type="http://schemas.openxmlformats.org/officeDocument/2006/relationships/image" Target="../media/image3877.png"/><Relationship Id="rId30" Type="http://schemas.openxmlformats.org/officeDocument/2006/relationships/customXml" Target="../ink/ink4103.xml"/><Relationship Id="rId35" Type="http://schemas.openxmlformats.org/officeDocument/2006/relationships/image" Target="../media/image3881.png"/><Relationship Id="rId43" Type="http://schemas.openxmlformats.org/officeDocument/2006/relationships/image" Target="../media/image3885.png"/><Relationship Id="rId48" Type="http://schemas.openxmlformats.org/officeDocument/2006/relationships/customXml" Target="../ink/ink4112.xml"/><Relationship Id="rId56" Type="http://schemas.openxmlformats.org/officeDocument/2006/relationships/customXml" Target="../ink/ink4116.xml"/><Relationship Id="rId64" Type="http://schemas.openxmlformats.org/officeDocument/2006/relationships/customXml" Target="../ink/ink4120.xml"/><Relationship Id="rId69" Type="http://schemas.openxmlformats.org/officeDocument/2006/relationships/image" Target="../media/image3898.png"/><Relationship Id="rId77" Type="http://schemas.openxmlformats.org/officeDocument/2006/relationships/image" Target="../media/image3903.png"/><Relationship Id="rId8" Type="http://schemas.openxmlformats.org/officeDocument/2006/relationships/customXml" Target="../ink/ink4092.xml"/><Relationship Id="rId51" Type="http://schemas.openxmlformats.org/officeDocument/2006/relationships/image" Target="../media/image3889.png"/><Relationship Id="rId72" Type="http://schemas.openxmlformats.org/officeDocument/2006/relationships/customXml" Target="../ink/ink4124.xml"/><Relationship Id="rId3" Type="http://schemas.openxmlformats.org/officeDocument/2006/relationships/image" Target="../media/image3121.emf"/><Relationship Id="rId12" Type="http://schemas.openxmlformats.org/officeDocument/2006/relationships/customXml" Target="../ink/ink4094.xml"/><Relationship Id="rId17" Type="http://schemas.openxmlformats.org/officeDocument/2006/relationships/image" Target="../media/image3872.png"/><Relationship Id="rId25" Type="http://schemas.openxmlformats.org/officeDocument/2006/relationships/image" Target="../media/image3876.png"/><Relationship Id="rId33" Type="http://schemas.openxmlformats.org/officeDocument/2006/relationships/image" Target="../media/image3880.png"/><Relationship Id="rId38" Type="http://schemas.openxmlformats.org/officeDocument/2006/relationships/customXml" Target="../ink/ink4107.xml"/><Relationship Id="rId46" Type="http://schemas.openxmlformats.org/officeDocument/2006/relationships/customXml" Target="../ink/ink4111.xml"/><Relationship Id="rId59" Type="http://schemas.openxmlformats.org/officeDocument/2006/relationships/image" Target="../media/image3893.png"/><Relationship Id="rId67" Type="http://schemas.openxmlformats.org/officeDocument/2006/relationships/image" Target="../media/image3897.png"/><Relationship Id="rId20" Type="http://schemas.openxmlformats.org/officeDocument/2006/relationships/customXml" Target="../ink/ink4098.xml"/><Relationship Id="rId41" Type="http://schemas.openxmlformats.org/officeDocument/2006/relationships/image" Target="../media/image3884.png"/><Relationship Id="rId54" Type="http://schemas.openxmlformats.org/officeDocument/2006/relationships/customXml" Target="../ink/ink4115.xml"/><Relationship Id="rId62" Type="http://schemas.openxmlformats.org/officeDocument/2006/relationships/customXml" Target="../ink/ink4119.xml"/><Relationship Id="rId70" Type="http://schemas.openxmlformats.org/officeDocument/2006/relationships/customXml" Target="../ink/ink4123.xml"/><Relationship Id="rId75" Type="http://schemas.openxmlformats.org/officeDocument/2006/relationships/image" Target="../media/image3902.png"/><Relationship Id="rId1" Type="http://schemas.openxmlformats.org/officeDocument/2006/relationships/slideLayout" Target="../slideLayouts/slideLayout2.xml"/><Relationship Id="rId6" Type="http://schemas.openxmlformats.org/officeDocument/2006/relationships/customXml" Target="../ink/ink4091.xml"/><Relationship Id="rId15" Type="http://schemas.openxmlformats.org/officeDocument/2006/relationships/image" Target="../media/image3871.png"/><Relationship Id="rId23" Type="http://schemas.openxmlformats.org/officeDocument/2006/relationships/image" Target="../media/image3875.png"/><Relationship Id="rId28" Type="http://schemas.openxmlformats.org/officeDocument/2006/relationships/customXml" Target="../ink/ink4102.xml"/><Relationship Id="rId36" Type="http://schemas.openxmlformats.org/officeDocument/2006/relationships/customXml" Target="../ink/ink4106.xml"/><Relationship Id="rId49" Type="http://schemas.openxmlformats.org/officeDocument/2006/relationships/image" Target="../media/image3888.png"/><Relationship Id="rId57" Type="http://schemas.openxmlformats.org/officeDocument/2006/relationships/image" Target="../media/image3892.png"/><Relationship Id="rId10" Type="http://schemas.openxmlformats.org/officeDocument/2006/relationships/customXml" Target="../ink/ink4093.xml"/><Relationship Id="rId31" Type="http://schemas.openxmlformats.org/officeDocument/2006/relationships/image" Target="../media/image3879.png"/><Relationship Id="rId44" Type="http://schemas.openxmlformats.org/officeDocument/2006/relationships/customXml" Target="../ink/ink4110.xml"/><Relationship Id="rId52" Type="http://schemas.openxmlformats.org/officeDocument/2006/relationships/customXml" Target="../ink/ink4114.xml"/><Relationship Id="rId60" Type="http://schemas.openxmlformats.org/officeDocument/2006/relationships/customXml" Target="../ink/ink4118.xml"/><Relationship Id="rId65" Type="http://schemas.openxmlformats.org/officeDocument/2006/relationships/image" Target="../media/image3896.png"/><Relationship Id="rId73" Type="http://schemas.openxmlformats.org/officeDocument/2006/relationships/image" Target="../media/image3901.png"/><Relationship Id="rId4" Type="http://schemas.openxmlformats.org/officeDocument/2006/relationships/customXml" Target="../ink/ink4090.xml"/><Relationship Id="rId9" Type="http://schemas.openxmlformats.org/officeDocument/2006/relationships/image" Target="../media/image3868.png"/><Relationship Id="rId13" Type="http://schemas.openxmlformats.org/officeDocument/2006/relationships/image" Target="../media/image3870.png"/><Relationship Id="rId18" Type="http://schemas.openxmlformats.org/officeDocument/2006/relationships/customXml" Target="../ink/ink4097.xml"/><Relationship Id="rId39" Type="http://schemas.openxmlformats.org/officeDocument/2006/relationships/image" Target="../media/image3883.png"/><Relationship Id="rId34" Type="http://schemas.openxmlformats.org/officeDocument/2006/relationships/customXml" Target="../ink/ink4105.xml"/><Relationship Id="rId50" Type="http://schemas.openxmlformats.org/officeDocument/2006/relationships/customXml" Target="../ink/ink4113.xml"/><Relationship Id="rId55" Type="http://schemas.openxmlformats.org/officeDocument/2006/relationships/image" Target="../media/image3891.png"/><Relationship Id="rId76" Type="http://schemas.openxmlformats.org/officeDocument/2006/relationships/customXml" Target="../ink/ink4126.xml"/><Relationship Id="rId7" Type="http://schemas.openxmlformats.org/officeDocument/2006/relationships/image" Target="../media/image3867.png"/><Relationship Id="rId71" Type="http://schemas.openxmlformats.org/officeDocument/2006/relationships/image" Target="../media/image3899.png"/><Relationship Id="rId2" Type="http://schemas.openxmlformats.org/officeDocument/2006/relationships/notesSlide" Target="../notesSlides/notesSlide40.xml"/><Relationship Id="rId29" Type="http://schemas.openxmlformats.org/officeDocument/2006/relationships/image" Target="../media/image3878.png"/></Relationships>
</file>

<file path=ppt/slides/_rels/slide65.xml.rels><?xml version="1.0" encoding="UTF-8" standalone="yes"?>
<Relationships xmlns="http://schemas.openxmlformats.org/package/2006/relationships"><Relationship Id="rId13" Type="http://schemas.openxmlformats.org/officeDocument/2006/relationships/customXml" Target="../ink/ink4131.xml"/><Relationship Id="rId18" Type="http://schemas.openxmlformats.org/officeDocument/2006/relationships/image" Target="../media/image3912.png"/><Relationship Id="rId26" Type="http://schemas.openxmlformats.org/officeDocument/2006/relationships/image" Target="../media/image3916.png"/><Relationship Id="rId3" Type="http://schemas.openxmlformats.org/officeDocument/2006/relationships/image" Target="../media/image3122.tiff"/><Relationship Id="rId21" Type="http://schemas.openxmlformats.org/officeDocument/2006/relationships/customXml" Target="../ink/ink4135.xml"/><Relationship Id="rId34" Type="http://schemas.openxmlformats.org/officeDocument/2006/relationships/image" Target="../media/image3920.png"/><Relationship Id="rId7" Type="http://schemas.openxmlformats.org/officeDocument/2006/relationships/customXml" Target="../ink/ink4128.xml"/><Relationship Id="rId12" Type="http://schemas.openxmlformats.org/officeDocument/2006/relationships/image" Target="../media/image3909.png"/><Relationship Id="rId17" Type="http://schemas.openxmlformats.org/officeDocument/2006/relationships/customXml" Target="../ink/ink4133.xml"/><Relationship Id="rId25" Type="http://schemas.openxmlformats.org/officeDocument/2006/relationships/customXml" Target="../ink/ink4137.xml"/><Relationship Id="rId33" Type="http://schemas.openxmlformats.org/officeDocument/2006/relationships/customXml" Target="../ink/ink4141.xml"/><Relationship Id="rId2" Type="http://schemas.openxmlformats.org/officeDocument/2006/relationships/notesSlide" Target="../notesSlides/notesSlide41.xml"/><Relationship Id="rId16" Type="http://schemas.openxmlformats.org/officeDocument/2006/relationships/image" Target="../media/image3911.png"/><Relationship Id="rId20" Type="http://schemas.openxmlformats.org/officeDocument/2006/relationships/image" Target="../media/image3913.png"/><Relationship Id="rId29" Type="http://schemas.openxmlformats.org/officeDocument/2006/relationships/customXml" Target="../ink/ink4139.xml"/><Relationship Id="rId1" Type="http://schemas.openxmlformats.org/officeDocument/2006/relationships/slideLayout" Target="../slideLayouts/slideLayout2.xml"/><Relationship Id="rId6" Type="http://schemas.openxmlformats.org/officeDocument/2006/relationships/image" Target="../media/image3906.png"/><Relationship Id="rId11" Type="http://schemas.openxmlformats.org/officeDocument/2006/relationships/customXml" Target="../ink/ink4130.xml"/><Relationship Id="rId24" Type="http://schemas.openxmlformats.org/officeDocument/2006/relationships/image" Target="../media/image3915.png"/><Relationship Id="rId32" Type="http://schemas.openxmlformats.org/officeDocument/2006/relationships/image" Target="../media/image3919.png"/><Relationship Id="rId5" Type="http://schemas.openxmlformats.org/officeDocument/2006/relationships/customXml" Target="../ink/ink4127.xml"/><Relationship Id="rId15" Type="http://schemas.openxmlformats.org/officeDocument/2006/relationships/customXml" Target="../ink/ink4132.xml"/><Relationship Id="rId23" Type="http://schemas.openxmlformats.org/officeDocument/2006/relationships/customXml" Target="../ink/ink4136.xml"/><Relationship Id="rId28" Type="http://schemas.openxmlformats.org/officeDocument/2006/relationships/image" Target="../media/image3917.png"/><Relationship Id="rId10" Type="http://schemas.openxmlformats.org/officeDocument/2006/relationships/image" Target="../media/image3908.png"/><Relationship Id="rId19" Type="http://schemas.openxmlformats.org/officeDocument/2006/relationships/customXml" Target="../ink/ink4134.xml"/><Relationship Id="rId31" Type="http://schemas.openxmlformats.org/officeDocument/2006/relationships/customXml" Target="../ink/ink4140.xml"/><Relationship Id="rId4" Type="http://schemas.openxmlformats.org/officeDocument/2006/relationships/image" Target="../media/image3123.tiff"/><Relationship Id="rId9" Type="http://schemas.openxmlformats.org/officeDocument/2006/relationships/customXml" Target="../ink/ink4129.xml"/><Relationship Id="rId14" Type="http://schemas.openxmlformats.org/officeDocument/2006/relationships/image" Target="../media/image3910.png"/><Relationship Id="rId22" Type="http://schemas.openxmlformats.org/officeDocument/2006/relationships/image" Target="../media/image3914.png"/><Relationship Id="rId27" Type="http://schemas.openxmlformats.org/officeDocument/2006/relationships/customXml" Target="../ink/ink4138.xml"/><Relationship Id="rId30" Type="http://schemas.openxmlformats.org/officeDocument/2006/relationships/image" Target="../media/image3918.png"/><Relationship Id="rId8" Type="http://schemas.openxmlformats.org/officeDocument/2006/relationships/image" Target="../media/image3907.png"/></Relationships>
</file>

<file path=ppt/slides/_rels/slide66.xml.rels><?xml version="1.0" encoding="UTF-8" standalone="yes"?>
<Relationships xmlns="http://schemas.openxmlformats.org/package/2006/relationships"><Relationship Id="rId117" Type="http://schemas.openxmlformats.org/officeDocument/2006/relationships/image" Target="../media/image3978.png"/><Relationship Id="rId299" Type="http://schemas.openxmlformats.org/officeDocument/2006/relationships/image" Target="../media/image4069.png"/><Relationship Id="rId21" Type="http://schemas.openxmlformats.org/officeDocument/2006/relationships/image" Target="../media/image3930.png"/><Relationship Id="rId63" Type="http://schemas.openxmlformats.org/officeDocument/2006/relationships/image" Target="../media/image3951.png"/><Relationship Id="rId159" Type="http://schemas.openxmlformats.org/officeDocument/2006/relationships/image" Target="../media/image3999.png"/><Relationship Id="rId324" Type="http://schemas.openxmlformats.org/officeDocument/2006/relationships/customXml" Target="../ink/ink4303.xml"/><Relationship Id="rId366" Type="http://schemas.openxmlformats.org/officeDocument/2006/relationships/customXml" Target="../ink/ink4324.xml"/><Relationship Id="rId170" Type="http://schemas.openxmlformats.org/officeDocument/2006/relationships/customXml" Target="../ink/ink4226.xml"/><Relationship Id="rId226" Type="http://schemas.openxmlformats.org/officeDocument/2006/relationships/customXml" Target="../ink/ink4254.xml"/><Relationship Id="rId433" Type="http://schemas.openxmlformats.org/officeDocument/2006/relationships/image" Target="../media/image4136.png"/><Relationship Id="rId268" Type="http://schemas.openxmlformats.org/officeDocument/2006/relationships/customXml" Target="../ink/ink4275.xml"/><Relationship Id="rId32" Type="http://schemas.openxmlformats.org/officeDocument/2006/relationships/customXml" Target="../ink/ink4157.xml"/><Relationship Id="rId74" Type="http://schemas.openxmlformats.org/officeDocument/2006/relationships/customXml" Target="../ink/ink4178.xml"/><Relationship Id="rId128" Type="http://schemas.openxmlformats.org/officeDocument/2006/relationships/customXml" Target="../ink/ink4205.xml"/><Relationship Id="rId335" Type="http://schemas.openxmlformats.org/officeDocument/2006/relationships/image" Target="../media/image4087.png"/><Relationship Id="rId377" Type="http://schemas.openxmlformats.org/officeDocument/2006/relationships/image" Target="../media/image4108.png"/><Relationship Id="rId5" Type="http://schemas.openxmlformats.org/officeDocument/2006/relationships/image" Target="../media/image3922.png"/><Relationship Id="rId181" Type="http://schemas.openxmlformats.org/officeDocument/2006/relationships/image" Target="../media/image4010.png"/><Relationship Id="rId237" Type="http://schemas.openxmlformats.org/officeDocument/2006/relationships/image" Target="../media/image4038.png"/><Relationship Id="rId402" Type="http://schemas.openxmlformats.org/officeDocument/2006/relationships/customXml" Target="../ink/ink4342.xml"/><Relationship Id="rId279" Type="http://schemas.openxmlformats.org/officeDocument/2006/relationships/image" Target="../media/image4059.png"/><Relationship Id="rId444" Type="http://schemas.openxmlformats.org/officeDocument/2006/relationships/customXml" Target="../ink/ink4363.xml"/><Relationship Id="rId43" Type="http://schemas.openxmlformats.org/officeDocument/2006/relationships/image" Target="../media/image3941.png"/><Relationship Id="rId139" Type="http://schemas.openxmlformats.org/officeDocument/2006/relationships/image" Target="../media/image3989.png"/><Relationship Id="rId290" Type="http://schemas.openxmlformats.org/officeDocument/2006/relationships/customXml" Target="../ink/ink4286.xml"/><Relationship Id="rId304" Type="http://schemas.openxmlformats.org/officeDocument/2006/relationships/customXml" Target="../ink/ink4293.xml"/><Relationship Id="rId346" Type="http://schemas.openxmlformats.org/officeDocument/2006/relationships/customXml" Target="../ink/ink4314.xml"/><Relationship Id="rId388" Type="http://schemas.openxmlformats.org/officeDocument/2006/relationships/customXml" Target="../ink/ink4335.xml"/><Relationship Id="rId85" Type="http://schemas.openxmlformats.org/officeDocument/2006/relationships/image" Target="../media/image3962.png"/><Relationship Id="rId150" Type="http://schemas.openxmlformats.org/officeDocument/2006/relationships/customXml" Target="../ink/ink4216.xml"/><Relationship Id="rId192" Type="http://schemas.openxmlformats.org/officeDocument/2006/relationships/customXml" Target="../ink/ink4237.xml"/><Relationship Id="rId206" Type="http://schemas.openxmlformats.org/officeDocument/2006/relationships/customXml" Target="../ink/ink4244.xml"/><Relationship Id="rId413" Type="http://schemas.openxmlformats.org/officeDocument/2006/relationships/image" Target="../media/image4126.png"/><Relationship Id="rId248" Type="http://schemas.openxmlformats.org/officeDocument/2006/relationships/customXml" Target="../ink/ink4265.xml"/><Relationship Id="rId455" Type="http://schemas.openxmlformats.org/officeDocument/2006/relationships/image" Target="../media/image4147.png"/><Relationship Id="rId12" Type="http://schemas.openxmlformats.org/officeDocument/2006/relationships/customXml" Target="../ink/ink4147.xml"/><Relationship Id="rId108" Type="http://schemas.openxmlformats.org/officeDocument/2006/relationships/customXml" Target="../ink/ink4195.xml"/><Relationship Id="rId315" Type="http://schemas.openxmlformats.org/officeDocument/2006/relationships/image" Target="../media/image4077.png"/><Relationship Id="rId357" Type="http://schemas.openxmlformats.org/officeDocument/2006/relationships/image" Target="../media/image4098.png"/><Relationship Id="rId54" Type="http://schemas.openxmlformats.org/officeDocument/2006/relationships/customXml" Target="../ink/ink4168.xml"/><Relationship Id="rId96" Type="http://schemas.openxmlformats.org/officeDocument/2006/relationships/customXml" Target="../ink/ink4189.xml"/><Relationship Id="rId161" Type="http://schemas.openxmlformats.org/officeDocument/2006/relationships/image" Target="../media/image4000.png"/><Relationship Id="rId217" Type="http://schemas.openxmlformats.org/officeDocument/2006/relationships/image" Target="../media/image4028.png"/><Relationship Id="rId399" Type="http://schemas.openxmlformats.org/officeDocument/2006/relationships/image" Target="../media/image4119.png"/><Relationship Id="rId259" Type="http://schemas.openxmlformats.org/officeDocument/2006/relationships/image" Target="../media/image4049.png"/><Relationship Id="rId424" Type="http://schemas.openxmlformats.org/officeDocument/2006/relationships/customXml" Target="../ink/ink4353.xml"/><Relationship Id="rId466" Type="http://schemas.openxmlformats.org/officeDocument/2006/relationships/customXml" Target="../ink/ink4374.xml"/><Relationship Id="rId23" Type="http://schemas.openxmlformats.org/officeDocument/2006/relationships/image" Target="../media/image3931.png"/><Relationship Id="rId119" Type="http://schemas.openxmlformats.org/officeDocument/2006/relationships/image" Target="../media/image3979.png"/><Relationship Id="rId270" Type="http://schemas.openxmlformats.org/officeDocument/2006/relationships/customXml" Target="../ink/ink4276.xml"/><Relationship Id="rId326" Type="http://schemas.openxmlformats.org/officeDocument/2006/relationships/customXml" Target="../ink/ink4304.xml"/><Relationship Id="rId65" Type="http://schemas.openxmlformats.org/officeDocument/2006/relationships/image" Target="../media/image3952.png"/><Relationship Id="rId130" Type="http://schemas.openxmlformats.org/officeDocument/2006/relationships/customXml" Target="../ink/ink4206.xml"/><Relationship Id="rId368" Type="http://schemas.openxmlformats.org/officeDocument/2006/relationships/customXml" Target="../ink/ink4325.xml"/><Relationship Id="rId172" Type="http://schemas.openxmlformats.org/officeDocument/2006/relationships/customXml" Target="../ink/ink4227.xml"/><Relationship Id="rId228" Type="http://schemas.openxmlformats.org/officeDocument/2006/relationships/customXml" Target="../ink/ink4255.xml"/><Relationship Id="rId435" Type="http://schemas.openxmlformats.org/officeDocument/2006/relationships/image" Target="../media/image4137.png"/><Relationship Id="rId281" Type="http://schemas.openxmlformats.org/officeDocument/2006/relationships/image" Target="../media/image4060.png"/><Relationship Id="rId337" Type="http://schemas.openxmlformats.org/officeDocument/2006/relationships/image" Target="../media/image4088.png"/><Relationship Id="rId34" Type="http://schemas.openxmlformats.org/officeDocument/2006/relationships/customXml" Target="../ink/ink4158.xml"/><Relationship Id="rId76" Type="http://schemas.openxmlformats.org/officeDocument/2006/relationships/customXml" Target="../ink/ink4179.xml"/><Relationship Id="rId141" Type="http://schemas.openxmlformats.org/officeDocument/2006/relationships/image" Target="../media/image3990.png"/><Relationship Id="rId379" Type="http://schemas.openxmlformats.org/officeDocument/2006/relationships/image" Target="../media/image4109.png"/><Relationship Id="rId7" Type="http://schemas.openxmlformats.org/officeDocument/2006/relationships/image" Target="../media/image3923.png"/><Relationship Id="rId183" Type="http://schemas.openxmlformats.org/officeDocument/2006/relationships/image" Target="../media/image4011.png"/><Relationship Id="rId239" Type="http://schemas.openxmlformats.org/officeDocument/2006/relationships/image" Target="../media/image4039.png"/><Relationship Id="rId390" Type="http://schemas.openxmlformats.org/officeDocument/2006/relationships/customXml" Target="../ink/ink4336.xml"/><Relationship Id="rId404" Type="http://schemas.openxmlformats.org/officeDocument/2006/relationships/customXml" Target="../ink/ink4343.xml"/><Relationship Id="rId446" Type="http://schemas.openxmlformats.org/officeDocument/2006/relationships/customXml" Target="../ink/ink4364.xml"/><Relationship Id="rId250" Type="http://schemas.openxmlformats.org/officeDocument/2006/relationships/customXml" Target="../ink/ink4266.xml"/><Relationship Id="rId292" Type="http://schemas.openxmlformats.org/officeDocument/2006/relationships/customXml" Target="../ink/ink4287.xml"/><Relationship Id="rId306" Type="http://schemas.openxmlformats.org/officeDocument/2006/relationships/customXml" Target="../ink/ink4294.xml"/><Relationship Id="rId45" Type="http://schemas.openxmlformats.org/officeDocument/2006/relationships/image" Target="../media/image3942.png"/><Relationship Id="rId87" Type="http://schemas.openxmlformats.org/officeDocument/2006/relationships/image" Target="../media/image3963.png"/><Relationship Id="rId110" Type="http://schemas.openxmlformats.org/officeDocument/2006/relationships/customXml" Target="../ink/ink4196.xml"/><Relationship Id="rId348" Type="http://schemas.openxmlformats.org/officeDocument/2006/relationships/customXml" Target="../ink/ink4315.xml"/><Relationship Id="rId152" Type="http://schemas.openxmlformats.org/officeDocument/2006/relationships/customXml" Target="../ink/ink4217.xml"/><Relationship Id="rId194" Type="http://schemas.openxmlformats.org/officeDocument/2006/relationships/customXml" Target="../ink/ink4238.xml"/><Relationship Id="rId208" Type="http://schemas.openxmlformats.org/officeDocument/2006/relationships/customXml" Target="../ink/ink4245.xml"/><Relationship Id="rId415" Type="http://schemas.openxmlformats.org/officeDocument/2006/relationships/image" Target="../media/image4127.png"/><Relationship Id="rId457" Type="http://schemas.openxmlformats.org/officeDocument/2006/relationships/image" Target="../media/image4148.png"/><Relationship Id="rId261" Type="http://schemas.openxmlformats.org/officeDocument/2006/relationships/image" Target="../media/image4050.png"/><Relationship Id="rId14" Type="http://schemas.openxmlformats.org/officeDocument/2006/relationships/customXml" Target="../ink/ink4148.xml"/><Relationship Id="rId56" Type="http://schemas.openxmlformats.org/officeDocument/2006/relationships/customXml" Target="../ink/ink4169.xml"/><Relationship Id="rId317" Type="http://schemas.openxmlformats.org/officeDocument/2006/relationships/image" Target="../media/image4078.png"/><Relationship Id="rId359" Type="http://schemas.openxmlformats.org/officeDocument/2006/relationships/image" Target="../media/image4099.png"/><Relationship Id="rId98" Type="http://schemas.openxmlformats.org/officeDocument/2006/relationships/customXml" Target="../ink/ink4190.xml"/><Relationship Id="rId121" Type="http://schemas.openxmlformats.org/officeDocument/2006/relationships/image" Target="../media/image3980.png"/><Relationship Id="rId163" Type="http://schemas.openxmlformats.org/officeDocument/2006/relationships/image" Target="../media/image4001.png"/><Relationship Id="rId219" Type="http://schemas.openxmlformats.org/officeDocument/2006/relationships/image" Target="../media/image4029.png"/><Relationship Id="rId370" Type="http://schemas.openxmlformats.org/officeDocument/2006/relationships/customXml" Target="../ink/ink4326.xml"/><Relationship Id="rId426" Type="http://schemas.openxmlformats.org/officeDocument/2006/relationships/customXml" Target="../ink/ink4354.xml"/><Relationship Id="rId230" Type="http://schemas.openxmlformats.org/officeDocument/2006/relationships/customXml" Target="../ink/ink4256.xml"/><Relationship Id="rId468" Type="http://schemas.openxmlformats.org/officeDocument/2006/relationships/customXml" Target="../ink/ink4375.xml"/><Relationship Id="rId25" Type="http://schemas.openxmlformats.org/officeDocument/2006/relationships/image" Target="../media/image3932.png"/><Relationship Id="rId67" Type="http://schemas.openxmlformats.org/officeDocument/2006/relationships/image" Target="../media/image3953.png"/><Relationship Id="rId272" Type="http://schemas.openxmlformats.org/officeDocument/2006/relationships/customXml" Target="../ink/ink4277.xml"/><Relationship Id="rId328" Type="http://schemas.openxmlformats.org/officeDocument/2006/relationships/customXml" Target="../ink/ink4305.xml"/><Relationship Id="rId132" Type="http://schemas.openxmlformats.org/officeDocument/2006/relationships/customXml" Target="../ink/ink4207.xml"/><Relationship Id="rId174" Type="http://schemas.openxmlformats.org/officeDocument/2006/relationships/customXml" Target="../ink/ink4228.xml"/><Relationship Id="rId381" Type="http://schemas.openxmlformats.org/officeDocument/2006/relationships/image" Target="../media/image4110.png"/><Relationship Id="rId241" Type="http://schemas.openxmlformats.org/officeDocument/2006/relationships/image" Target="../media/image4040.png"/><Relationship Id="rId437" Type="http://schemas.openxmlformats.org/officeDocument/2006/relationships/image" Target="../media/image4138.png"/><Relationship Id="rId36" Type="http://schemas.openxmlformats.org/officeDocument/2006/relationships/customXml" Target="../ink/ink4159.xml"/><Relationship Id="rId283" Type="http://schemas.openxmlformats.org/officeDocument/2006/relationships/image" Target="../media/image4061.png"/><Relationship Id="rId339" Type="http://schemas.openxmlformats.org/officeDocument/2006/relationships/image" Target="../media/image4089.png"/><Relationship Id="rId78" Type="http://schemas.openxmlformats.org/officeDocument/2006/relationships/customXml" Target="../ink/ink4180.xml"/><Relationship Id="rId101" Type="http://schemas.openxmlformats.org/officeDocument/2006/relationships/image" Target="../media/image3970.png"/><Relationship Id="rId143" Type="http://schemas.openxmlformats.org/officeDocument/2006/relationships/image" Target="../media/image3991.png"/><Relationship Id="rId185" Type="http://schemas.openxmlformats.org/officeDocument/2006/relationships/image" Target="../media/image4012.png"/><Relationship Id="rId350" Type="http://schemas.openxmlformats.org/officeDocument/2006/relationships/customXml" Target="../ink/ink4316.xml"/><Relationship Id="rId406" Type="http://schemas.openxmlformats.org/officeDocument/2006/relationships/customXml" Target="../ink/ink4344.xml"/><Relationship Id="rId9" Type="http://schemas.openxmlformats.org/officeDocument/2006/relationships/image" Target="../media/image3924.png"/><Relationship Id="rId210" Type="http://schemas.openxmlformats.org/officeDocument/2006/relationships/customXml" Target="../ink/ink4246.xml"/><Relationship Id="rId392" Type="http://schemas.openxmlformats.org/officeDocument/2006/relationships/customXml" Target="../ink/ink4337.xml"/><Relationship Id="rId448" Type="http://schemas.openxmlformats.org/officeDocument/2006/relationships/customXml" Target="../ink/ink4365.xml"/><Relationship Id="rId252" Type="http://schemas.openxmlformats.org/officeDocument/2006/relationships/customXml" Target="../ink/ink4267.xml"/><Relationship Id="rId294" Type="http://schemas.openxmlformats.org/officeDocument/2006/relationships/customXml" Target="../ink/ink4288.xml"/><Relationship Id="rId308" Type="http://schemas.openxmlformats.org/officeDocument/2006/relationships/customXml" Target="../ink/ink4295.xml"/><Relationship Id="rId47" Type="http://schemas.openxmlformats.org/officeDocument/2006/relationships/image" Target="../media/image3943.png"/><Relationship Id="rId89" Type="http://schemas.openxmlformats.org/officeDocument/2006/relationships/image" Target="../media/image3964.png"/><Relationship Id="rId112" Type="http://schemas.openxmlformats.org/officeDocument/2006/relationships/customXml" Target="../ink/ink4197.xml"/><Relationship Id="rId154" Type="http://schemas.openxmlformats.org/officeDocument/2006/relationships/customXml" Target="../ink/ink4218.xml"/><Relationship Id="rId361" Type="http://schemas.openxmlformats.org/officeDocument/2006/relationships/image" Target="../media/image4100.png"/><Relationship Id="rId196" Type="http://schemas.openxmlformats.org/officeDocument/2006/relationships/customXml" Target="../ink/ink4239.xml"/><Relationship Id="rId417" Type="http://schemas.openxmlformats.org/officeDocument/2006/relationships/image" Target="../media/image4128.png"/><Relationship Id="rId459" Type="http://schemas.openxmlformats.org/officeDocument/2006/relationships/image" Target="../media/image4149.png"/><Relationship Id="rId16" Type="http://schemas.openxmlformats.org/officeDocument/2006/relationships/customXml" Target="../ink/ink4149.xml"/><Relationship Id="rId221" Type="http://schemas.openxmlformats.org/officeDocument/2006/relationships/image" Target="../media/image4030.png"/><Relationship Id="rId263" Type="http://schemas.openxmlformats.org/officeDocument/2006/relationships/image" Target="../media/image4051.png"/><Relationship Id="rId319" Type="http://schemas.openxmlformats.org/officeDocument/2006/relationships/image" Target="../media/image4079.png"/><Relationship Id="rId470" Type="http://schemas.openxmlformats.org/officeDocument/2006/relationships/customXml" Target="../ink/ink4376.xml"/><Relationship Id="rId58" Type="http://schemas.openxmlformats.org/officeDocument/2006/relationships/customXml" Target="../ink/ink4170.xml"/><Relationship Id="rId123" Type="http://schemas.openxmlformats.org/officeDocument/2006/relationships/image" Target="../media/image3981.png"/><Relationship Id="rId330" Type="http://schemas.openxmlformats.org/officeDocument/2006/relationships/customXml" Target="../ink/ink4306.xml"/><Relationship Id="rId165" Type="http://schemas.openxmlformats.org/officeDocument/2006/relationships/image" Target="../media/image4002.png"/><Relationship Id="rId372" Type="http://schemas.openxmlformats.org/officeDocument/2006/relationships/customXml" Target="../ink/ink4327.xml"/><Relationship Id="rId428" Type="http://schemas.openxmlformats.org/officeDocument/2006/relationships/customXml" Target="../ink/ink4355.xml"/><Relationship Id="rId232" Type="http://schemas.openxmlformats.org/officeDocument/2006/relationships/customXml" Target="../ink/ink4257.xml"/><Relationship Id="rId274" Type="http://schemas.openxmlformats.org/officeDocument/2006/relationships/customXml" Target="../ink/ink4278.xml"/><Relationship Id="rId27" Type="http://schemas.openxmlformats.org/officeDocument/2006/relationships/image" Target="../media/image3933.png"/><Relationship Id="rId69" Type="http://schemas.openxmlformats.org/officeDocument/2006/relationships/image" Target="../media/image3954.png"/><Relationship Id="rId134" Type="http://schemas.openxmlformats.org/officeDocument/2006/relationships/customXml" Target="../ink/ink4208.xml"/><Relationship Id="rId80" Type="http://schemas.openxmlformats.org/officeDocument/2006/relationships/customXml" Target="../ink/ink4181.xml"/><Relationship Id="rId176" Type="http://schemas.openxmlformats.org/officeDocument/2006/relationships/customXml" Target="../ink/ink4229.xml"/><Relationship Id="rId341" Type="http://schemas.openxmlformats.org/officeDocument/2006/relationships/image" Target="../media/image4090.png"/><Relationship Id="rId383" Type="http://schemas.openxmlformats.org/officeDocument/2006/relationships/image" Target="../media/image4111.png"/><Relationship Id="rId439" Type="http://schemas.openxmlformats.org/officeDocument/2006/relationships/image" Target="../media/image4139.png"/><Relationship Id="rId201" Type="http://schemas.openxmlformats.org/officeDocument/2006/relationships/image" Target="../media/image4020.png"/><Relationship Id="rId243" Type="http://schemas.openxmlformats.org/officeDocument/2006/relationships/image" Target="../media/image4041.png"/><Relationship Id="rId285" Type="http://schemas.openxmlformats.org/officeDocument/2006/relationships/image" Target="../media/image4062.png"/><Relationship Id="rId450" Type="http://schemas.openxmlformats.org/officeDocument/2006/relationships/customXml" Target="../ink/ink4366.xml"/><Relationship Id="rId38" Type="http://schemas.openxmlformats.org/officeDocument/2006/relationships/customXml" Target="../ink/ink4160.xml"/><Relationship Id="rId103" Type="http://schemas.openxmlformats.org/officeDocument/2006/relationships/image" Target="../media/image3971.png"/><Relationship Id="rId310" Type="http://schemas.openxmlformats.org/officeDocument/2006/relationships/customXml" Target="../ink/ink4296.xml"/><Relationship Id="rId91" Type="http://schemas.openxmlformats.org/officeDocument/2006/relationships/image" Target="../media/image3965.png"/><Relationship Id="rId145" Type="http://schemas.openxmlformats.org/officeDocument/2006/relationships/image" Target="../media/image3992.png"/><Relationship Id="rId187" Type="http://schemas.openxmlformats.org/officeDocument/2006/relationships/image" Target="../media/image4013.png"/><Relationship Id="rId352" Type="http://schemas.openxmlformats.org/officeDocument/2006/relationships/customXml" Target="../ink/ink4317.xml"/><Relationship Id="rId394" Type="http://schemas.openxmlformats.org/officeDocument/2006/relationships/customXml" Target="../ink/ink4338.xml"/><Relationship Id="rId408" Type="http://schemas.openxmlformats.org/officeDocument/2006/relationships/customXml" Target="../ink/ink4345.xml"/><Relationship Id="rId212" Type="http://schemas.openxmlformats.org/officeDocument/2006/relationships/customXml" Target="../ink/ink4247.xml"/><Relationship Id="rId254" Type="http://schemas.openxmlformats.org/officeDocument/2006/relationships/customXml" Target="../ink/ink4268.xml"/><Relationship Id="rId49" Type="http://schemas.openxmlformats.org/officeDocument/2006/relationships/image" Target="../media/image3944.png"/><Relationship Id="rId114" Type="http://schemas.openxmlformats.org/officeDocument/2006/relationships/customXml" Target="../ink/ink4198.xml"/><Relationship Id="rId296" Type="http://schemas.openxmlformats.org/officeDocument/2006/relationships/customXml" Target="../ink/ink4289.xml"/><Relationship Id="rId461" Type="http://schemas.openxmlformats.org/officeDocument/2006/relationships/image" Target="../media/image4150.png"/><Relationship Id="rId60" Type="http://schemas.openxmlformats.org/officeDocument/2006/relationships/customXml" Target="../ink/ink4171.xml"/><Relationship Id="rId156" Type="http://schemas.openxmlformats.org/officeDocument/2006/relationships/customXml" Target="../ink/ink4219.xml"/><Relationship Id="rId198" Type="http://schemas.openxmlformats.org/officeDocument/2006/relationships/customXml" Target="../ink/ink4240.xml"/><Relationship Id="rId321" Type="http://schemas.openxmlformats.org/officeDocument/2006/relationships/image" Target="../media/image4080.png"/><Relationship Id="rId363" Type="http://schemas.openxmlformats.org/officeDocument/2006/relationships/image" Target="../media/image4101.png"/><Relationship Id="rId419" Type="http://schemas.openxmlformats.org/officeDocument/2006/relationships/image" Target="../media/image4129.png"/><Relationship Id="rId223" Type="http://schemas.openxmlformats.org/officeDocument/2006/relationships/image" Target="../media/image4031.png"/><Relationship Id="rId430" Type="http://schemas.openxmlformats.org/officeDocument/2006/relationships/customXml" Target="../ink/ink4356.xml"/><Relationship Id="rId18" Type="http://schemas.openxmlformats.org/officeDocument/2006/relationships/customXml" Target="../ink/ink4150.xml"/><Relationship Id="rId265" Type="http://schemas.openxmlformats.org/officeDocument/2006/relationships/image" Target="../media/image4052.png"/><Relationship Id="rId472" Type="http://schemas.openxmlformats.org/officeDocument/2006/relationships/customXml" Target="../ink/ink4377.xml"/><Relationship Id="rId125" Type="http://schemas.openxmlformats.org/officeDocument/2006/relationships/image" Target="../media/image3982.png"/><Relationship Id="rId167" Type="http://schemas.openxmlformats.org/officeDocument/2006/relationships/image" Target="../media/image4003.png"/><Relationship Id="rId332" Type="http://schemas.openxmlformats.org/officeDocument/2006/relationships/customXml" Target="../ink/ink4307.xml"/><Relationship Id="rId374" Type="http://schemas.openxmlformats.org/officeDocument/2006/relationships/customXml" Target="../ink/ink4328.xml"/><Relationship Id="rId71" Type="http://schemas.openxmlformats.org/officeDocument/2006/relationships/image" Target="../media/image3955.png"/><Relationship Id="rId234" Type="http://schemas.openxmlformats.org/officeDocument/2006/relationships/customXml" Target="../ink/ink4258.xml"/><Relationship Id="rId2" Type="http://schemas.openxmlformats.org/officeDocument/2006/relationships/customXml" Target="../ink/ink4142.xml"/><Relationship Id="rId29" Type="http://schemas.openxmlformats.org/officeDocument/2006/relationships/image" Target="../media/image3934.png"/><Relationship Id="rId276" Type="http://schemas.openxmlformats.org/officeDocument/2006/relationships/customXml" Target="../ink/ink4279.xml"/><Relationship Id="rId441" Type="http://schemas.openxmlformats.org/officeDocument/2006/relationships/image" Target="../media/image4140.png"/><Relationship Id="rId40" Type="http://schemas.openxmlformats.org/officeDocument/2006/relationships/customXml" Target="../ink/ink4161.xml"/><Relationship Id="rId136" Type="http://schemas.openxmlformats.org/officeDocument/2006/relationships/customXml" Target="../ink/ink4209.xml"/><Relationship Id="rId178" Type="http://schemas.openxmlformats.org/officeDocument/2006/relationships/customXml" Target="../ink/ink4230.xml"/><Relationship Id="rId301" Type="http://schemas.openxmlformats.org/officeDocument/2006/relationships/image" Target="../media/image4070.png"/><Relationship Id="rId343" Type="http://schemas.openxmlformats.org/officeDocument/2006/relationships/image" Target="../media/image4091.png"/><Relationship Id="rId82" Type="http://schemas.openxmlformats.org/officeDocument/2006/relationships/customXml" Target="../ink/ink4182.xml"/><Relationship Id="rId203" Type="http://schemas.openxmlformats.org/officeDocument/2006/relationships/image" Target="../media/image4021.png"/><Relationship Id="rId385" Type="http://schemas.openxmlformats.org/officeDocument/2006/relationships/image" Target="../media/image4112.png"/><Relationship Id="rId245" Type="http://schemas.openxmlformats.org/officeDocument/2006/relationships/image" Target="../media/image4042.png"/><Relationship Id="rId287" Type="http://schemas.openxmlformats.org/officeDocument/2006/relationships/image" Target="../media/image4063.png"/><Relationship Id="rId410" Type="http://schemas.openxmlformats.org/officeDocument/2006/relationships/customXml" Target="../ink/ink4346.xml"/><Relationship Id="rId452" Type="http://schemas.openxmlformats.org/officeDocument/2006/relationships/customXml" Target="../ink/ink4367.xml"/><Relationship Id="rId30" Type="http://schemas.openxmlformats.org/officeDocument/2006/relationships/customXml" Target="../ink/ink4156.xml"/><Relationship Id="rId105" Type="http://schemas.openxmlformats.org/officeDocument/2006/relationships/image" Target="../media/image3972.png"/><Relationship Id="rId126" Type="http://schemas.openxmlformats.org/officeDocument/2006/relationships/customXml" Target="../ink/ink4204.xml"/><Relationship Id="rId147" Type="http://schemas.openxmlformats.org/officeDocument/2006/relationships/image" Target="../media/image3993.png"/><Relationship Id="rId168" Type="http://schemas.openxmlformats.org/officeDocument/2006/relationships/customXml" Target="../ink/ink4225.xml"/><Relationship Id="rId312" Type="http://schemas.openxmlformats.org/officeDocument/2006/relationships/customXml" Target="../ink/ink4297.xml"/><Relationship Id="rId333" Type="http://schemas.openxmlformats.org/officeDocument/2006/relationships/image" Target="../media/image4086.png"/><Relationship Id="rId354" Type="http://schemas.openxmlformats.org/officeDocument/2006/relationships/customXml" Target="../ink/ink4318.xml"/><Relationship Id="rId51" Type="http://schemas.openxmlformats.org/officeDocument/2006/relationships/image" Target="../media/image3945.png"/><Relationship Id="rId72" Type="http://schemas.openxmlformats.org/officeDocument/2006/relationships/customXml" Target="../ink/ink4177.xml"/><Relationship Id="rId93" Type="http://schemas.openxmlformats.org/officeDocument/2006/relationships/image" Target="../media/image3966.png"/><Relationship Id="rId189" Type="http://schemas.openxmlformats.org/officeDocument/2006/relationships/image" Target="../media/image4014.png"/><Relationship Id="rId375" Type="http://schemas.openxmlformats.org/officeDocument/2006/relationships/image" Target="../media/image4107.png"/><Relationship Id="rId396" Type="http://schemas.openxmlformats.org/officeDocument/2006/relationships/customXml" Target="../ink/ink4339.xml"/><Relationship Id="rId3" Type="http://schemas.openxmlformats.org/officeDocument/2006/relationships/image" Target="../media/image3921.png"/><Relationship Id="rId214" Type="http://schemas.openxmlformats.org/officeDocument/2006/relationships/customXml" Target="../ink/ink4248.xml"/><Relationship Id="rId235" Type="http://schemas.openxmlformats.org/officeDocument/2006/relationships/image" Target="../media/image4037.png"/><Relationship Id="rId256" Type="http://schemas.openxmlformats.org/officeDocument/2006/relationships/customXml" Target="../ink/ink4269.xml"/><Relationship Id="rId277" Type="http://schemas.openxmlformats.org/officeDocument/2006/relationships/image" Target="../media/image4058.png"/><Relationship Id="rId298" Type="http://schemas.openxmlformats.org/officeDocument/2006/relationships/customXml" Target="../ink/ink4290.xml"/><Relationship Id="rId400" Type="http://schemas.openxmlformats.org/officeDocument/2006/relationships/customXml" Target="../ink/ink4341.xml"/><Relationship Id="rId421" Type="http://schemas.openxmlformats.org/officeDocument/2006/relationships/image" Target="../media/image4130.png"/><Relationship Id="rId442" Type="http://schemas.openxmlformats.org/officeDocument/2006/relationships/customXml" Target="../ink/ink4362.xml"/><Relationship Id="rId463" Type="http://schemas.openxmlformats.org/officeDocument/2006/relationships/image" Target="../media/image4151.png"/><Relationship Id="rId116" Type="http://schemas.openxmlformats.org/officeDocument/2006/relationships/customXml" Target="../ink/ink4199.xml"/><Relationship Id="rId137" Type="http://schemas.openxmlformats.org/officeDocument/2006/relationships/image" Target="../media/image3988.png"/><Relationship Id="rId158" Type="http://schemas.openxmlformats.org/officeDocument/2006/relationships/customXml" Target="../ink/ink4220.xml"/><Relationship Id="rId302" Type="http://schemas.openxmlformats.org/officeDocument/2006/relationships/customXml" Target="../ink/ink4292.xml"/><Relationship Id="rId323" Type="http://schemas.openxmlformats.org/officeDocument/2006/relationships/image" Target="../media/image4081.png"/><Relationship Id="rId344" Type="http://schemas.openxmlformats.org/officeDocument/2006/relationships/customXml" Target="../ink/ink4313.xml"/><Relationship Id="rId20" Type="http://schemas.openxmlformats.org/officeDocument/2006/relationships/customXml" Target="../ink/ink4151.xml"/><Relationship Id="rId41" Type="http://schemas.openxmlformats.org/officeDocument/2006/relationships/image" Target="../media/image3940.png"/><Relationship Id="rId62" Type="http://schemas.openxmlformats.org/officeDocument/2006/relationships/customXml" Target="../ink/ink4172.xml"/><Relationship Id="rId83" Type="http://schemas.openxmlformats.org/officeDocument/2006/relationships/image" Target="../media/image3961.png"/><Relationship Id="rId179" Type="http://schemas.openxmlformats.org/officeDocument/2006/relationships/image" Target="../media/image4009.png"/><Relationship Id="rId365" Type="http://schemas.openxmlformats.org/officeDocument/2006/relationships/image" Target="../media/image4102.png"/><Relationship Id="rId386" Type="http://schemas.openxmlformats.org/officeDocument/2006/relationships/customXml" Target="../ink/ink4334.xml"/><Relationship Id="rId190" Type="http://schemas.openxmlformats.org/officeDocument/2006/relationships/customXml" Target="../ink/ink4236.xml"/><Relationship Id="rId204" Type="http://schemas.openxmlformats.org/officeDocument/2006/relationships/customXml" Target="../ink/ink4243.xml"/><Relationship Id="rId225" Type="http://schemas.openxmlformats.org/officeDocument/2006/relationships/image" Target="../media/image4032.png"/><Relationship Id="rId246" Type="http://schemas.openxmlformats.org/officeDocument/2006/relationships/customXml" Target="../ink/ink4264.xml"/><Relationship Id="rId267" Type="http://schemas.openxmlformats.org/officeDocument/2006/relationships/image" Target="../media/image4053.png"/><Relationship Id="rId288" Type="http://schemas.openxmlformats.org/officeDocument/2006/relationships/customXml" Target="../ink/ink4285.xml"/><Relationship Id="rId411" Type="http://schemas.openxmlformats.org/officeDocument/2006/relationships/image" Target="../media/image4125.png"/><Relationship Id="rId432" Type="http://schemas.openxmlformats.org/officeDocument/2006/relationships/customXml" Target="../ink/ink4357.xml"/><Relationship Id="rId453" Type="http://schemas.openxmlformats.org/officeDocument/2006/relationships/image" Target="../media/image4146.png"/><Relationship Id="rId106" Type="http://schemas.openxmlformats.org/officeDocument/2006/relationships/customXml" Target="../ink/ink4194.xml"/><Relationship Id="rId127" Type="http://schemas.openxmlformats.org/officeDocument/2006/relationships/image" Target="../media/image3983.png"/><Relationship Id="rId313" Type="http://schemas.openxmlformats.org/officeDocument/2006/relationships/image" Target="../media/image4076.png"/><Relationship Id="rId10" Type="http://schemas.openxmlformats.org/officeDocument/2006/relationships/customXml" Target="../ink/ink4146.xml"/><Relationship Id="rId31" Type="http://schemas.openxmlformats.org/officeDocument/2006/relationships/image" Target="../media/image3935.png"/><Relationship Id="rId52" Type="http://schemas.openxmlformats.org/officeDocument/2006/relationships/customXml" Target="../ink/ink4167.xml"/><Relationship Id="rId73" Type="http://schemas.openxmlformats.org/officeDocument/2006/relationships/image" Target="../media/image3956.png"/><Relationship Id="rId94" Type="http://schemas.openxmlformats.org/officeDocument/2006/relationships/customXml" Target="../ink/ink4188.xml"/><Relationship Id="rId148" Type="http://schemas.openxmlformats.org/officeDocument/2006/relationships/customXml" Target="../ink/ink4215.xml"/><Relationship Id="rId169" Type="http://schemas.openxmlformats.org/officeDocument/2006/relationships/image" Target="../media/image4004.png"/><Relationship Id="rId334" Type="http://schemas.openxmlformats.org/officeDocument/2006/relationships/customXml" Target="../ink/ink4308.xml"/><Relationship Id="rId355" Type="http://schemas.openxmlformats.org/officeDocument/2006/relationships/image" Target="../media/image4097.png"/><Relationship Id="rId376" Type="http://schemas.openxmlformats.org/officeDocument/2006/relationships/customXml" Target="../ink/ink4329.xml"/><Relationship Id="rId397" Type="http://schemas.openxmlformats.org/officeDocument/2006/relationships/image" Target="../media/image4118.png"/><Relationship Id="rId4" Type="http://schemas.openxmlformats.org/officeDocument/2006/relationships/customXml" Target="../ink/ink4143.xml"/><Relationship Id="rId180" Type="http://schemas.openxmlformats.org/officeDocument/2006/relationships/customXml" Target="../ink/ink4231.xml"/><Relationship Id="rId215" Type="http://schemas.openxmlformats.org/officeDocument/2006/relationships/image" Target="../media/image4027.png"/><Relationship Id="rId236" Type="http://schemas.openxmlformats.org/officeDocument/2006/relationships/customXml" Target="../ink/ink4259.xml"/><Relationship Id="rId257" Type="http://schemas.openxmlformats.org/officeDocument/2006/relationships/image" Target="../media/image4048.png"/><Relationship Id="rId278" Type="http://schemas.openxmlformats.org/officeDocument/2006/relationships/customXml" Target="../ink/ink4280.xml"/><Relationship Id="rId401" Type="http://schemas.openxmlformats.org/officeDocument/2006/relationships/image" Target="../media/image4120.png"/><Relationship Id="rId422" Type="http://schemas.openxmlformats.org/officeDocument/2006/relationships/customXml" Target="../ink/ink4352.xml"/><Relationship Id="rId443" Type="http://schemas.openxmlformats.org/officeDocument/2006/relationships/image" Target="../media/image4141.png"/><Relationship Id="rId464" Type="http://schemas.openxmlformats.org/officeDocument/2006/relationships/customXml" Target="../ink/ink4373.xml"/><Relationship Id="rId303" Type="http://schemas.openxmlformats.org/officeDocument/2006/relationships/image" Target="../media/image4071.png"/><Relationship Id="rId42" Type="http://schemas.openxmlformats.org/officeDocument/2006/relationships/customXml" Target="../ink/ink4162.xml"/><Relationship Id="rId84" Type="http://schemas.openxmlformats.org/officeDocument/2006/relationships/customXml" Target="../ink/ink4183.xml"/><Relationship Id="rId138" Type="http://schemas.openxmlformats.org/officeDocument/2006/relationships/customXml" Target="../ink/ink4210.xml"/><Relationship Id="rId345" Type="http://schemas.openxmlformats.org/officeDocument/2006/relationships/image" Target="../media/image4092.png"/><Relationship Id="rId387" Type="http://schemas.openxmlformats.org/officeDocument/2006/relationships/image" Target="../media/image4113.png"/><Relationship Id="rId191" Type="http://schemas.openxmlformats.org/officeDocument/2006/relationships/image" Target="../media/image4015.png"/><Relationship Id="rId205" Type="http://schemas.openxmlformats.org/officeDocument/2006/relationships/image" Target="../media/image4022.png"/><Relationship Id="rId247" Type="http://schemas.openxmlformats.org/officeDocument/2006/relationships/image" Target="../media/image4043.png"/><Relationship Id="rId412" Type="http://schemas.openxmlformats.org/officeDocument/2006/relationships/customXml" Target="../ink/ink4347.xml"/><Relationship Id="rId107" Type="http://schemas.openxmlformats.org/officeDocument/2006/relationships/image" Target="../media/image3973.png"/><Relationship Id="rId289" Type="http://schemas.openxmlformats.org/officeDocument/2006/relationships/image" Target="../media/image4064.png"/><Relationship Id="rId454" Type="http://schemas.openxmlformats.org/officeDocument/2006/relationships/customXml" Target="../ink/ink4368.xml"/><Relationship Id="rId11" Type="http://schemas.openxmlformats.org/officeDocument/2006/relationships/image" Target="../media/image3925.png"/><Relationship Id="rId53" Type="http://schemas.openxmlformats.org/officeDocument/2006/relationships/image" Target="../media/image3946.png"/><Relationship Id="rId149" Type="http://schemas.openxmlformats.org/officeDocument/2006/relationships/image" Target="../media/image3994.png"/><Relationship Id="rId314" Type="http://schemas.openxmlformats.org/officeDocument/2006/relationships/customXml" Target="../ink/ink4298.xml"/><Relationship Id="rId356" Type="http://schemas.openxmlformats.org/officeDocument/2006/relationships/customXml" Target="../ink/ink4319.xml"/><Relationship Id="rId398" Type="http://schemas.openxmlformats.org/officeDocument/2006/relationships/customXml" Target="../ink/ink4340.xml"/><Relationship Id="rId95" Type="http://schemas.openxmlformats.org/officeDocument/2006/relationships/image" Target="../media/image3967.png"/><Relationship Id="rId160" Type="http://schemas.openxmlformats.org/officeDocument/2006/relationships/customXml" Target="../ink/ink4221.xml"/><Relationship Id="rId216" Type="http://schemas.openxmlformats.org/officeDocument/2006/relationships/customXml" Target="../ink/ink4249.xml"/><Relationship Id="rId423" Type="http://schemas.openxmlformats.org/officeDocument/2006/relationships/image" Target="../media/image4131.png"/><Relationship Id="rId258" Type="http://schemas.openxmlformats.org/officeDocument/2006/relationships/customXml" Target="../ink/ink4270.xml"/><Relationship Id="rId465" Type="http://schemas.openxmlformats.org/officeDocument/2006/relationships/image" Target="../media/image4152.png"/><Relationship Id="rId22" Type="http://schemas.openxmlformats.org/officeDocument/2006/relationships/customXml" Target="../ink/ink4152.xml"/><Relationship Id="rId64" Type="http://schemas.openxmlformats.org/officeDocument/2006/relationships/customXml" Target="../ink/ink4173.xml"/><Relationship Id="rId118" Type="http://schemas.openxmlformats.org/officeDocument/2006/relationships/customXml" Target="../ink/ink4200.xml"/><Relationship Id="rId325" Type="http://schemas.openxmlformats.org/officeDocument/2006/relationships/image" Target="../media/image4082.png"/><Relationship Id="rId367" Type="http://schemas.openxmlformats.org/officeDocument/2006/relationships/image" Target="../media/image4103.png"/><Relationship Id="rId171" Type="http://schemas.openxmlformats.org/officeDocument/2006/relationships/image" Target="../media/image4005.png"/><Relationship Id="rId227" Type="http://schemas.openxmlformats.org/officeDocument/2006/relationships/image" Target="../media/image4033.png"/><Relationship Id="rId269" Type="http://schemas.openxmlformats.org/officeDocument/2006/relationships/image" Target="../media/image4054.png"/><Relationship Id="rId434" Type="http://schemas.openxmlformats.org/officeDocument/2006/relationships/customXml" Target="../ink/ink4358.xml"/><Relationship Id="rId33" Type="http://schemas.openxmlformats.org/officeDocument/2006/relationships/image" Target="../media/image3936.png"/><Relationship Id="rId129" Type="http://schemas.openxmlformats.org/officeDocument/2006/relationships/image" Target="../media/image3984.png"/><Relationship Id="rId280" Type="http://schemas.openxmlformats.org/officeDocument/2006/relationships/customXml" Target="../ink/ink4281.xml"/><Relationship Id="rId336" Type="http://schemas.openxmlformats.org/officeDocument/2006/relationships/customXml" Target="../ink/ink4309.xml"/><Relationship Id="rId75" Type="http://schemas.openxmlformats.org/officeDocument/2006/relationships/image" Target="../media/image3957.png"/><Relationship Id="rId140" Type="http://schemas.openxmlformats.org/officeDocument/2006/relationships/customXml" Target="../ink/ink4211.xml"/><Relationship Id="rId182" Type="http://schemas.openxmlformats.org/officeDocument/2006/relationships/customXml" Target="../ink/ink4232.xml"/><Relationship Id="rId378" Type="http://schemas.openxmlformats.org/officeDocument/2006/relationships/customXml" Target="../ink/ink4330.xml"/><Relationship Id="rId403" Type="http://schemas.openxmlformats.org/officeDocument/2006/relationships/image" Target="../media/image4121.png"/><Relationship Id="rId6" Type="http://schemas.openxmlformats.org/officeDocument/2006/relationships/customXml" Target="../ink/ink4144.xml"/><Relationship Id="rId238" Type="http://schemas.openxmlformats.org/officeDocument/2006/relationships/customXml" Target="../ink/ink4260.xml"/><Relationship Id="rId445" Type="http://schemas.openxmlformats.org/officeDocument/2006/relationships/image" Target="../media/image4142.png"/><Relationship Id="rId291" Type="http://schemas.openxmlformats.org/officeDocument/2006/relationships/image" Target="../media/image4065.png"/><Relationship Id="rId305" Type="http://schemas.openxmlformats.org/officeDocument/2006/relationships/image" Target="../media/image4072.png"/><Relationship Id="rId347" Type="http://schemas.openxmlformats.org/officeDocument/2006/relationships/image" Target="../media/image4093.png"/><Relationship Id="rId44" Type="http://schemas.openxmlformats.org/officeDocument/2006/relationships/customXml" Target="../ink/ink4163.xml"/><Relationship Id="rId86" Type="http://schemas.openxmlformats.org/officeDocument/2006/relationships/customXml" Target="../ink/ink4184.xml"/><Relationship Id="rId151" Type="http://schemas.openxmlformats.org/officeDocument/2006/relationships/image" Target="../media/image3995.png"/><Relationship Id="rId389" Type="http://schemas.openxmlformats.org/officeDocument/2006/relationships/image" Target="../media/image4114.png"/><Relationship Id="rId193" Type="http://schemas.openxmlformats.org/officeDocument/2006/relationships/image" Target="../media/image4016.png"/><Relationship Id="rId207" Type="http://schemas.openxmlformats.org/officeDocument/2006/relationships/image" Target="../media/image4023.png"/><Relationship Id="rId249" Type="http://schemas.openxmlformats.org/officeDocument/2006/relationships/image" Target="../media/image4044.png"/><Relationship Id="rId414" Type="http://schemas.openxmlformats.org/officeDocument/2006/relationships/customXml" Target="../ink/ink4348.xml"/><Relationship Id="rId456" Type="http://schemas.openxmlformats.org/officeDocument/2006/relationships/customXml" Target="../ink/ink4369.xml"/><Relationship Id="rId13" Type="http://schemas.openxmlformats.org/officeDocument/2006/relationships/image" Target="../media/image3926.png"/><Relationship Id="rId109" Type="http://schemas.openxmlformats.org/officeDocument/2006/relationships/image" Target="../media/image3974.png"/><Relationship Id="rId260" Type="http://schemas.openxmlformats.org/officeDocument/2006/relationships/customXml" Target="../ink/ink4271.xml"/><Relationship Id="rId316" Type="http://schemas.openxmlformats.org/officeDocument/2006/relationships/customXml" Target="../ink/ink4299.xml"/><Relationship Id="rId55" Type="http://schemas.openxmlformats.org/officeDocument/2006/relationships/image" Target="../media/image3947.png"/><Relationship Id="rId97" Type="http://schemas.openxmlformats.org/officeDocument/2006/relationships/image" Target="../media/image3968.png"/><Relationship Id="rId120" Type="http://schemas.openxmlformats.org/officeDocument/2006/relationships/customXml" Target="../ink/ink4201.xml"/><Relationship Id="rId358" Type="http://schemas.openxmlformats.org/officeDocument/2006/relationships/customXml" Target="../ink/ink4320.xml"/><Relationship Id="rId162" Type="http://schemas.openxmlformats.org/officeDocument/2006/relationships/customXml" Target="../ink/ink4222.xml"/><Relationship Id="rId218" Type="http://schemas.openxmlformats.org/officeDocument/2006/relationships/customXml" Target="../ink/ink4250.xml"/><Relationship Id="rId425" Type="http://schemas.openxmlformats.org/officeDocument/2006/relationships/image" Target="../media/image4132.png"/><Relationship Id="rId467" Type="http://schemas.openxmlformats.org/officeDocument/2006/relationships/image" Target="../media/image4153.png"/><Relationship Id="rId271" Type="http://schemas.openxmlformats.org/officeDocument/2006/relationships/image" Target="../media/image4055.png"/><Relationship Id="rId24" Type="http://schemas.openxmlformats.org/officeDocument/2006/relationships/customXml" Target="../ink/ink4153.xml"/><Relationship Id="rId66" Type="http://schemas.openxmlformats.org/officeDocument/2006/relationships/customXml" Target="../ink/ink4174.xml"/><Relationship Id="rId131" Type="http://schemas.openxmlformats.org/officeDocument/2006/relationships/image" Target="../media/image3985.png"/><Relationship Id="rId327" Type="http://schemas.openxmlformats.org/officeDocument/2006/relationships/image" Target="../media/image4083.png"/><Relationship Id="rId369" Type="http://schemas.openxmlformats.org/officeDocument/2006/relationships/image" Target="../media/image4104.png"/><Relationship Id="rId173" Type="http://schemas.openxmlformats.org/officeDocument/2006/relationships/image" Target="../media/image4006.png"/><Relationship Id="rId229" Type="http://schemas.openxmlformats.org/officeDocument/2006/relationships/image" Target="../media/image4034.png"/><Relationship Id="rId380" Type="http://schemas.openxmlformats.org/officeDocument/2006/relationships/customXml" Target="../ink/ink4331.xml"/><Relationship Id="rId436" Type="http://schemas.openxmlformats.org/officeDocument/2006/relationships/customXml" Target="../ink/ink4359.xml"/><Relationship Id="rId240" Type="http://schemas.openxmlformats.org/officeDocument/2006/relationships/customXml" Target="../ink/ink4261.xml"/><Relationship Id="rId35" Type="http://schemas.openxmlformats.org/officeDocument/2006/relationships/image" Target="../media/image3937.png"/><Relationship Id="rId77" Type="http://schemas.openxmlformats.org/officeDocument/2006/relationships/image" Target="../media/image3958.png"/><Relationship Id="rId100" Type="http://schemas.openxmlformats.org/officeDocument/2006/relationships/customXml" Target="../ink/ink4191.xml"/><Relationship Id="rId282" Type="http://schemas.openxmlformats.org/officeDocument/2006/relationships/customXml" Target="../ink/ink4282.xml"/><Relationship Id="rId338" Type="http://schemas.openxmlformats.org/officeDocument/2006/relationships/customXml" Target="../ink/ink4310.xml"/><Relationship Id="rId8" Type="http://schemas.openxmlformats.org/officeDocument/2006/relationships/customXml" Target="../ink/ink4145.xml"/><Relationship Id="rId142" Type="http://schemas.openxmlformats.org/officeDocument/2006/relationships/customXml" Target="../ink/ink4212.xml"/><Relationship Id="rId184" Type="http://schemas.openxmlformats.org/officeDocument/2006/relationships/customXml" Target="../ink/ink4233.xml"/><Relationship Id="rId391" Type="http://schemas.openxmlformats.org/officeDocument/2006/relationships/image" Target="../media/image4115.png"/><Relationship Id="rId405" Type="http://schemas.openxmlformats.org/officeDocument/2006/relationships/image" Target="../media/image4122.png"/><Relationship Id="rId447" Type="http://schemas.openxmlformats.org/officeDocument/2006/relationships/image" Target="../media/image4143.png"/><Relationship Id="rId251" Type="http://schemas.openxmlformats.org/officeDocument/2006/relationships/image" Target="../media/image4045.png"/><Relationship Id="rId46" Type="http://schemas.openxmlformats.org/officeDocument/2006/relationships/customXml" Target="../ink/ink4164.xml"/><Relationship Id="rId293" Type="http://schemas.openxmlformats.org/officeDocument/2006/relationships/image" Target="../media/image4066.png"/><Relationship Id="rId307" Type="http://schemas.openxmlformats.org/officeDocument/2006/relationships/image" Target="../media/image4073.png"/><Relationship Id="rId349" Type="http://schemas.openxmlformats.org/officeDocument/2006/relationships/image" Target="../media/image4094.png"/><Relationship Id="rId88" Type="http://schemas.openxmlformats.org/officeDocument/2006/relationships/customXml" Target="../ink/ink4185.xml"/><Relationship Id="rId111" Type="http://schemas.openxmlformats.org/officeDocument/2006/relationships/image" Target="../media/image3975.png"/><Relationship Id="rId153" Type="http://schemas.openxmlformats.org/officeDocument/2006/relationships/image" Target="../media/image3996.png"/><Relationship Id="rId195" Type="http://schemas.openxmlformats.org/officeDocument/2006/relationships/image" Target="../media/image4017.png"/><Relationship Id="rId209" Type="http://schemas.openxmlformats.org/officeDocument/2006/relationships/image" Target="../media/image4024.png"/><Relationship Id="rId360" Type="http://schemas.openxmlformats.org/officeDocument/2006/relationships/customXml" Target="../ink/ink4321.xml"/><Relationship Id="rId416" Type="http://schemas.openxmlformats.org/officeDocument/2006/relationships/customXml" Target="../ink/ink4349.xml"/><Relationship Id="rId220" Type="http://schemas.openxmlformats.org/officeDocument/2006/relationships/customXml" Target="../ink/ink4251.xml"/><Relationship Id="rId458" Type="http://schemas.openxmlformats.org/officeDocument/2006/relationships/customXml" Target="../ink/ink4370.xml"/><Relationship Id="rId15" Type="http://schemas.openxmlformats.org/officeDocument/2006/relationships/image" Target="../media/image3927.png"/><Relationship Id="rId57" Type="http://schemas.openxmlformats.org/officeDocument/2006/relationships/image" Target="../media/image3948.png"/><Relationship Id="rId262" Type="http://schemas.openxmlformats.org/officeDocument/2006/relationships/customXml" Target="../ink/ink4272.xml"/><Relationship Id="rId318" Type="http://schemas.openxmlformats.org/officeDocument/2006/relationships/customXml" Target="../ink/ink4300.xml"/><Relationship Id="rId99" Type="http://schemas.openxmlformats.org/officeDocument/2006/relationships/image" Target="../media/image3969.png"/><Relationship Id="rId122" Type="http://schemas.openxmlformats.org/officeDocument/2006/relationships/customXml" Target="../ink/ink4202.xml"/><Relationship Id="rId164" Type="http://schemas.openxmlformats.org/officeDocument/2006/relationships/customXml" Target="../ink/ink4223.xml"/><Relationship Id="rId371" Type="http://schemas.openxmlformats.org/officeDocument/2006/relationships/image" Target="../media/image4105.png"/><Relationship Id="rId427" Type="http://schemas.openxmlformats.org/officeDocument/2006/relationships/image" Target="../media/image4133.png"/><Relationship Id="rId469" Type="http://schemas.openxmlformats.org/officeDocument/2006/relationships/image" Target="../media/image4154.png"/><Relationship Id="rId26" Type="http://schemas.openxmlformats.org/officeDocument/2006/relationships/customXml" Target="../ink/ink4154.xml"/><Relationship Id="rId231" Type="http://schemas.openxmlformats.org/officeDocument/2006/relationships/image" Target="../media/image4035.png"/><Relationship Id="rId273" Type="http://schemas.openxmlformats.org/officeDocument/2006/relationships/image" Target="../media/image4056.png"/><Relationship Id="rId329" Type="http://schemas.openxmlformats.org/officeDocument/2006/relationships/image" Target="../media/image4084.png"/><Relationship Id="rId68" Type="http://schemas.openxmlformats.org/officeDocument/2006/relationships/customXml" Target="../ink/ink4175.xml"/><Relationship Id="rId133" Type="http://schemas.openxmlformats.org/officeDocument/2006/relationships/image" Target="../media/image3986.png"/><Relationship Id="rId175" Type="http://schemas.openxmlformats.org/officeDocument/2006/relationships/image" Target="../media/image4007.png"/><Relationship Id="rId340" Type="http://schemas.openxmlformats.org/officeDocument/2006/relationships/customXml" Target="../ink/ink4311.xml"/><Relationship Id="rId200" Type="http://schemas.openxmlformats.org/officeDocument/2006/relationships/customXml" Target="../ink/ink4241.xml"/><Relationship Id="rId382" Type="http://schemas.openxmlformats.org/officeDocument/2006/relationships/customXml" Target="../ink/ink4332.xml"/><Relationship Id="rId438" Type="http://schemas.openxmlformats.org/officeDocument/2006/relationships/customXml" Target="../ink/ink4360.xml"/><Relationship Id="rId242" Type="http://schemas.openxmlformats.org/officeDocument/2006/relationships/customXml" Target="../ink/ink4262.xml"/><Relationship Id="rId284" Type="http://schemas.openxmlformats.org/officeDocument/2006/relationships/customXml" Target="../ink/ink4283.xml"/><Relationship Id="rId37" Type="http://schemas.openxmlformats.org/officeDocument/2006/relationships/image" Target="../media/image3938.png"/><Relationship Id="rId79" Type="http://schemas.openxmlformats.org/officeDocument/2006/relationships/image" Target="../media/image3959.png"/><Relationship Id="rId102" Type="http://schemas.openxmlformats.org/officeDocument/2006/relationships/customXml" Target="../ink/ink4192.xml"/><Relationship Id="rId144" Type="http://schemas.openxmlformats.org/officeDocument/2006/relationships/customXml" Target="../ink/ink4213.xml"/><Relationship Id="rId90" Type="http://schemas.openxmlformats.org/officeDocument/2006/relationships/customXml" Target="../ink/ink4186.xml"/><Relationship Id="rId186" Type="http://schemas.openxmlformats.org/officeDocument/2006/relationships/customXml" Target="../ink/ink4234.xml"/><Relationship Id="rId351" Type="http://schemas.openxmlformats.org/officeDocument/2006/relationships/image" Target="../media/image4095.png"/><Relationship Id="rId393" Type="http://schemas.openxmlformats.org/officeDocument/2006/relationships/image" Target="../media/image4116.png"/><Relationship Id="rId407" Type="http://schemas.openxmlformats.org/officeDocument/2006/relationships/image" Target="../media/image4123.png"/><Relationship Id="rId449" Type="http://schemas.openxmlformats.org/officeDocument/2006/relationships/image" Target="../media/image4144.png"/><Relationship Id="rId211" Type="http://schemas.openxmlformats.org/officeDocument/2006/relationships/image" Target="../media/image4025.png"/><Relationship Id="rId253" Type="http://schemas.openxmlformats.org/officeDocument/2006/relationships/image" Target="../media/image4046.png"/><Relationship Id="rId295" Type="http://schemas.openxmlformats.org/officeDocument/2006/relationships/image" Target="../media/image4067.png"/><Relationship Id="rId309" Type="http://schemas.openxmlformats.org/officeDocument/2006/relationships/image" Target="../media/image4074.png"/><Relationship Id="rId460" Type="http://schemas.openxmlformats.org/officeDocument/2006/relationships/customXml" Target="../ink/ink4371.xml"/><Relationship Id="rId48" Type="http://schemas.openxmlformats.org/officeDocument/2006/relationships/customXml" Target="../ink/ink4165.xml"/><Relationship Id="rId113" Type="http://schemas.openxmlformats.org/officeDocument/2006/relationships/image" Target="../media/image3976.png"/><Relationship Id="rId320" Type="http://schemas.openxmlformats.org/officeDocument/2006/relationships/customXml" Target="../ink/ink4301.xml"/><Relationship Id="rId155" Type="http://schemas.openxmlformats.org/officeDocument/2006/relationships/image" Target="../media/image3997.png"/><Relationship Id="rId197" Type="http://schemas.openxmlformats.org/officeDocument/2006/relationships/image" Target="../media/image4018.png"/><Relationship Id="rId362" Type="http://schemas.openxmlformats.org/officeDocument/2006/relationships/customXml" Target="../ink/ink4322.xml"/><Relationship Id="rId418" Type="http://schemas.openxmlformats.org/officeDocument/2006/relationships/customXml" Target="../ink/ink4350.xml"/><Relationship Id="rId222" Type="http://schemas.openxmlformats.org/officeDocument/2006/relationships/customXml" Target="../ink/ink4252.xml"/><Relationship Id="rId264" Type="http://schemas.openxmlformats.org/officeDocument/2006/relationships/customXml" Target="../ink/ink4273.xml"/><Relationship Id="rId471" Type="http://schemas.openxmlformats.org/officeDocument/2006/relationships/image" Target="../media/image4155.png"/><Relationship Id="rId17" Type="http://schemas.openxmlformats.org/officeDocument/2006/relationships/image" Target="../media/image3928.png"/><Relationship Id="rId59" Type="http://schemas.openxmlformats.org/officeDocument/2006/relationships/image" Target="../media/image3949.png"/><Relationship Id="rId124" Type="http://schemas.openxmlformats.org/officeDocument/2006/relationships/customXml" Target="../ink/ink4203.xml"/><Relationship Id="rId70" Type="http://schemas.openxmlformats.org/officeDocument/2006/relationships/customXml" Target="../ink/ink4176.xml"/><Relationship Id="rId166" Type="http://schemas.openxmlformats.org/officeDocument/2006/relationships/customXml" Target="../ink/ink4224.xml"/><Relationship Id="rId331" Type="http://schemas.openxmlformats.org/officeDocument/2006/relationships/image" Target="../media/image4085.png"/><Relationship Id="rId373" Type="http://schemas.openxmlformats.org/officeDocument/2006/relationships/image" Target="../media/image4106.png"/><Relationship Id="rId429" Type="http://schemas.openxmlformats.org/officeDocument/2006/relationships/image" Target="../media/image4134.png"/><Relationship Id="rId1" Type="http://schemas.openxmlformats.org/officeDocument/2006/relationships/slideLayout" Target="../slideLayouts/slideLayout2.xml"/><Relationship Id="rId233" Type="http://schemas.openxmlformats.org/officeDocument/2006/relationships/image" Target="../media/image4036.png"/><Relationship Id="rId440" Type="http://schemas.openxmlformats.org/officeDocument/2006/relationships/customXml" Target="../ink/ink4361.xml"/><Relationship Id="rId28" Type="http://schemas.openxmlformats.org/officeDocument/2006/relationships/customXml" Target="../ink/ink4155.xml"/><Relationship Id="rId275" Type="http://schemas.openxmlformats.org/officeDocument/2006/relationships/image" Target="../media/image4057.png"/><Relationship Id="rId300" Type="http://schemas.openxmlformats.org/officeDocument/2006/relationships/customXml" Target="../ink/ink4291.xml"/><Relationship Id="rId81" Type="http://schemas.openxmlformats.org/officeDocument/2006/relationships/image" Target="../media/image3960.png"/><Relationship Id="rId135" Type="http://schemas.openxmlformats.org/officeDocument/2006/relationships/image" Target="../media/image3987.png"/><Relationship Id="rId177" Type="http://schemas.openxmlformats.org/officeDocument/2006/relationships/image" Target="../media/image4008.png"/><Relationship Id="rId342" Type="http://schemas.openxmlformats.org/officeDocument/2006/relationships/customXml" Target="../ink/ink4312.xml"/><Relationship Id="rId384" Type="http://schemas.openxmlformats.org/officeDocument/2006/relationships/customXml" Target="../ink/ink4333.xml"/><Relationship Id="rId202" Type="http://schemas.openxmlformats.org/officeDocument/2006/relationships/customXml" Target="../ink/ink4242.xml"/><Relationship Id="rId244" Type="http://schemas.openxmlformats.org/officeDocument/2006/relationships/customXml" Target="../ink/ink4263.xml"/><Relationship Id="rId39" Type="http://schemas.openxmlformats.org/officeDocument/2006/relationships/image" Target="../media/image3939.png"/><Relationship Id="rId286" Type="http://schemas.openxmlformats.org/officeDocument/2006/relationships/customXml" Target="../ink/ink4284.xml"/><Relationship Id="rId451" Type="http://schemas.openxmlformats.org/officeDocument/2006/relationships/image" Target="../media/image4145.png"/><Relationship Id="rId50" Type="http://schemas.openxmlformats.org/officeDocument/2006/relationships/customXml" Target="../ink/ink4166.xml"/><Relationship Id="rId104" Type="http://schemas.openxmlformats.org/officeDocument/2006/relationships/customXml" Target="../ink/ink4193.xml"/><Relationship Id="rId146" Type="http://schemas.openxmlformats.org/officeDocument/2006/relationships/customXml" Target="../ink/ink4214.xml"/><Relationship Id="rId188" Type="http://schemas.openxmlformats.org/officeDocument/2006/relationships/customXml" Target="../ink/ink4235.xml"/><Relationship Id="rId311" Type="http://schemas.openxmlformats.org/officeDocument/2006/relationships/image" Target="../media/image4075.png"/><Relationship Id="rId353" Type="http://schemas.openxmlformats.org/officeDocument/2006/relationships/image" Target="../media/image4096.png"/><Relationship Id="rId395" Type="http://schemas.openxmlformats.org/officeDocument/2006/relationships/image" Target="../media/image4117.png"/><Relationship Id="rId409" Type="http://schemas.openxmlformats.org/officeDocument/2006/relationships/image" Target="../media/image4124.png"/><Relationship Id="rId92" Type="http://schemas.openxmlformats.org/officeDocument/2006/relationships/customXml" Target="../ink/ink4187.xml"/><Relationship Id="rId213" Type="http://schemas.openxmlformats.org/officeDocument/2006/relationships/image" Target="../media/image4026.png"/><Relationship Id="rId420" Type="http://schemas.openxmlformats.org/officeDocument/2006/relationships/customXml" Target="../ink/ink4351.xml"/><Relationship Id="rId255" Type="http://schemas.openxmlformats.org/officeDocument/2006/relationships/image" Target="../media/image4047.png"/><Relationship Id="rId297" Type="http://schemas.openxmlformats.org/officeDocument/2006/relationships/image" Target="../media/image4068.png"/><Relationship Id="rId462" Type="http://schemas.openxmlformats.org/officeDocument/2006/relationships/customXml" Target="../ink/ink4372.xml"/><Relationship Id="rId115" Type="http://schemas.openxmlformats.org/officeDocument/2006/relationships/image" Target="../media/image3977.png"/><Relationship Id="rId157" Type="http://schemas.openxmlformats.org/officeDocument/2006/relationships/image" Target="../media/image3998.png"/><Relationship Id="rId322" Type="http://schemas.openxmlformats.org/officeDocument/2006/relationships/customXml" Target="../ink/ink4302.xml"/><Relationship Id="rId364" Type="http://schemas.openxmlformats.org/officeDocument/2006/relationships/customXml" Target="../ink/ink4323.xml"/><Relationship Id="rId61" Type="http://schemas.openxmlformats.org/officeDocument/2006/relationships/image" Target="../media/image3950.png"/><Relationship Id="rId199" Type="http://schemas.openxmlformats.org/officeDocument/2006/relationships/image" Target="../media/image4019.png"/><Relationship Id="rId19" Type="http://schemas.openxmlformats.org/officeDocument/2006/relationships/image" Target="../media/image3929.png"/><Relationship Id="rId224" Type="http://schemas.openxmlformats.org/officeDocument/2006/relationships/customXml" Target="../ink/ink4253.xml"/><Relationship Id="rId266" Type="http://schemas.openxmlformats.org/officeDocument/2006/relationships/customXml" Target="../ink/ink4274.xml"/><Relationship Id="rId431" Type="http://schemas.openxmlformats.org/officeDocument/2006/relationships/image" Target="../media/image4135.png"/><Relationship Id="rId473" Type="http://schemas.openxmlformats.org/officeDocument/2006/relationships/image" Target="../media/image4156.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3" Type="http://schemas.openxmlformats.org/officeDocument/2006/relationships/image" Target="../media/image3124.emf"/><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3127.emf"/><Relationship Id="rId5" Type="http://schemas.openxmlformats.org/officeDocument/2006/relationships/image" Target="../media/image3126.emf"/><Relationship Id="rId4" Type="http://schemas.openxmlformats.org/officeDocument/2006/relationships/image" Target="../media/image3125.emf"/></Relationships>
</file>

<file path=ppt/slides/_rels/slide69.xml.rels><?xml version="1.0" encoding="UTF-8" standalone="yes"?>
<Relationships xmlns="http://schemas.openxmlformats.org/package/2006/relationships"><Relationship Id="rId3" Type="http://schemas.openxmlformats.org/officeDocument/2006/relationships/image" Target="../media/image3126.emf"/><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image" Target="../media/image3129.emf"/><Relationship Id="rId4" Type="http://schemas.openxmlformats.org/officeDocument/2006/relationships/image" Target="../media/image3128.emf"/></Relationships>
</file>

<file path=ppt/slides/_rels/slide7.xml.rels><?xml version="1.0" encoding="UTF-8" standalone="yes"?>
<Relationships xmlns="http://schemas.openxmlformats.org/package/2006/relationships"><Relationship Id="rId117" Type="http://schemas.openxmlformats.org/officeDocument/2006/relationships/customXml" Target="../ink/ink58.xml"/><Relationship Id="rId299" Type="http://schemas.openxmlformats.org/officeDocument/2006/relationships/customXml" Target="../ink/ink149.xml"/><Relationship Id="rId21" Type="http://schemas.openxmlformats.org/officeDocument/2006/relationships/customXml" Target="../ink/ink10.xml"/><Relationship Id="rId63" Type="http://schemas.openxmlformats.org/officeDocument/2006/relationships/customXml" Target="../ink/ink31.xml"/><Relationship Id="rId159" Type="http://schemas.openxmlformats.org/officeDocument/2006/relationships/customXml" Target="../ink/ink79.xml"/><Relationship Id="rId324" Type="http://schemas.openxmlformats.org/officeDocument/2006/relationships/image" Target="../media/image162.png"/><Relationship Id="rId170" Type="http://schemas.openxmlformats.org/officeDocument/2006/relationships/image" Target="../media/image85.png"/><Relationship Id="rId226" Type="http://schemas.openxmlformats.org/officeDocument/2006/relationships/image" Target="../media/image113.png"/><Relationship Id="rId268" Type="http://schemas.openxmlformats.org/officeDocument/2006/relationships/image" Target="../media/image134.png"/><Relationship Id="rId32" Type="http://schemas.openxmlformats.org/officeDocument/2006/relationships/image" Target="../media/image16.png"/><Relationship Id="rId74" Type="http://schemas.openxmlformats.org/officeDocument/2006/relationships/image" Target="../media/image37.png"/><Relationship Id="rId128" Type="http://schemas.openxmlformats.org/officeDocument/2006/relationships/image" Target="../media/image64.png"/><Relationship Id="rId5" Type="http://schemas.openxmlformats.org/officeDocument/2006/relationships/customXml" Target="../ink/ink2.xml"/><Relationship Id="rId181" Type="http://schemas.openxmlformats.org/officeDocument/2006/relationships/customXml" Target="../ink/ink90.xml"/><Relationship Id="rId237" Type="http://schemas.openxmlformats.org/officeDocument/2006/relationships/customXml" Target="../ink/ink118.xml"/><Relationship Id="rId279" Type="http://schemas.openxmlformats.org/officeDocument/2006/relationships/customXml" Target="../ink/ink139.xml"/><Relationship Id="rId43" Type="http://schemas.openxmlformats.org/officeDocument/2006/relationships/customXml" Target="../ink/ink21.xml"/><Relationship Id="rId139" Type="http://schemas.openxmlformats.org/officeDocument/2006/relationships/customXml" Target="../ink/ink69.xml"/><Relationship Id="rId290" Type="http://schemas.openxmlformats.org/officeDocument/2006/relationships/image" Target="../media/image145.png"/><Relationship Id="rId304" Type="http://schemas.openxmlformats.org/officeDocument/2006/relationships/image" Target="../media/image152.png"/><Relationship Id="rId85" Type="http://schemas.openxmlformats.org/officeDocument/2006/relationships/customXml" Target="../ink/ink42.xml"/><Relationship Id="rId150" Type="http://schemas.openxmlformats.org/officeDocument/2006/relationships/image" Target="../media/image75.png"/><Relationship Id="rId192" Type="http://schemas.openxmlformats.org/officeDocument/2006/relationships/image" Target="../media/image96.png"/><Relationship Id="rId206" Type="http://schemas.openxmlformats.org/officeDocument/2006/relationships/image" Target="../media/image103.png"/><Relationship Id="rId248" Type="http://schemas.openxmlformats.org/officeDocument/2006/relationships/image" Target="../media/image124.png"/><Relationship Id="rId12" Type="http://schemas.openxmlformats.org/officeDocument/2006/relationships/image" Target="../media/image6.png"/><Relationship Id="rId108" Type="http://schemas.openxmlformats.org/officeDocument/2006/relationships/image" Target="../media/image54.png"/><Relationship Id="rId315" Type="http://schemas.openxmlformats.org/officeDocument/2006/relationships/customXml" Target="../ink/ink157.xml"/><Relationship Id="rId54" Type="http://schemas.openxmlformats.org/officeDocument/2006/relationships/image" Target="../media/image27.png"/><Relationship Id="rId96" Type="http://schemas.openxmlformats.org/officeDocument/2006/relationships/image" Target="../media/image48.png"/><Relationship Id="rId161" Type="http://schemas.openxmlformats.org/officeDocument/2006/relationships/customXml" Target="../ink/ink80.xml"/><Relationship Id="rId217" Type="http://schemas.openxmlformats.org/officeDocument/2006/relationships/customXml" Target="../ink/ink108.xml"/><Relationship Id="rId259" Type="http://schemas.openxmlformats.org/officeDocument/2006/relationships/customXml" Target="../ink/ink129.xml"/><Relationship Id="rId23" Type="http://schemas.openxmlformats.org/officeDocument/2006/relationships/customXml" Target="../ink/ink11.xml"/><Relationship Id="rId119" Type="http://schemas.openxmlformats.org/officeDocument/2006/relationships/customXml" Target="../ink/ink59.xml"/><Relationship Id="rId270" Type="http://schemas.openxmlformats.org/officeDocument/2006/relationships/image" Target="../media/image135.png"/><Relationship Id="rId326" Type="http://schemas.openxmlformats.org/officeDocument/2006/relationships/image" Target="../media/image163.png"/><Relationship Id="rId65" Type="http://schemas.openxmlformats.org/officeDocument/2006/relationships/customXml" Target="../ink/ink32.xml"/><Relationship Id="rId130" Type="http://schemas.openxmlformats.org/officeDocument/2006/relationships/image" Target="../media/image65.png"/><Relationship Id="rId172" Type="http://schemas.openxmlformats.org/officeDocument/2006/relationships/image" Target="../media/image86.png"/><Relationship Id="rId228" Type="http://schemas.openxmlformats.org/officeDocument/2006/relationships/image" Target="../media/image114.png"/><Relationship Id="rId281" Type="http://schemas.openxmlformats.org/officeDocument/2006/relationships/customXml" Target="../ink/ink140.xml"/><Relationship Id="rId34" Type="http://schemas.openxmlformats.org/officeDocument/2006/relationships/image" Target="../media/image17.png"/><Relationship Id="rId76" Type="http://schemas.openxmlformats.org/officeDocument/2006/relationships/image" Target="../media/image38.png"/><Relationship Id="rId141" Type="http://schemas.openxmlformats.org/officeDocument/2006/relationships/customXml" Target="../ink/ink70.xml"/><Relationship Id="rId7" Type="http://schemas.openxmlformats.org/officeDocument/2006/relationships/customXml" Target="../ink/ink3.xml"/><Relationship Id="rId183" Type="http://schemas.openxmlformats.org/officeDocument/2006/relationships/customXml" Target="../ink/ink91.xml"/><Relationship Id="rId239" Type="http://schemas.openxmlformats.org/officeDocument/2006/relationships/customXml" Target="../ink/ink119.xml"/><Relationship Id="rId250" Type="http://schemas.openxmlformats.org/officeDocument/2006/relationships/image" Target="../media/image125.png"/><Relationship Id="rId292" Type="http://schemas.openxmlformats.org/officeDocument/2006/relationships/image" Target="../media/image146.png"/><Relationship Id="rId306" Type="http://schemas.openxmlformats.org/officeDocument/2006/relationships/image" Target="../media/image153.png"/><Relationship Id="rId24" Type="http://schemas.openxmlformats.org/officeDocument/2006/relationships/image" Target="../media/image12.png"/><Relationship Id="rId45" Type="http://schemas.openxmlformats.org/officeDocument/2006/relationships/customXml" Target="../ink/ink22.xml"/><Relationship Id="rId66" Type="http://schemas.openxmlformats.org/officeDocument/2006/relationships/image" Target="../media/image33.png"/><Relationship Id="rId87" Type="http://schemas.openxmlformats.org/officeDocument/2006/relationships/customXml" Target="../ink/ink43.xml"/><Relationship Id="rId110" Type="http://schemas.openxmlformats.org/officeDocument/2006/relationships/image" Target="../media/image55.png"/><Relationship Id="rId131" Type="http://schemas.openxmlformats.org/officeDocument/2006/relationships/customXml" Target="../ink/ink65.xml"/><Relationship Id="rId327" Type="http://schemas.openxmlformats.org/officeDocument/2006/relationships/customXml" Target="../ink/ink163.xml"/><Relationship Id="rId152" Type="http://schemas.openxmlformats.org/officeDocument/2006/relationships/image" Target="../media/image76.png"/><Relationship Id="rId173" Type="http://schemas.openxmlformats.org/officeDocument/2006/relationships/customXml" Target="../ink/ink86.xml"/><Relationship Id="rId194" Type="http://schemas.openxmlformats.org/officeDocument/2006/relationships/image" Target="../media/image97.png"/><Relationship Id="rId208" Type="http://schemas.openxmlformats.org/officeDocument/2006/relationships/image" Target="../media/image104.png"/><Relationship Id="rId229" Type="http://schemas.openxmlformats.org/officeDocument/2006/relationships/customXml" Target="../ink/ink114.xml"/><Relationship Id="rId240" Type="http://schemas.openxmlformats.org/officeDocument/2006/relationships/image" Target="../media/image120.png"/><Relationship Id="rId261" Type="http://schemas.openxmlformats.org/officeDocument/2006/relationships/customXml" Target="../ink/ink130.xml"/><Relationship Id="rId14" Type="http://schemas.openxmlformats.org/officeDocument/2006/relationships/image" Target="../media/image7.png"/><Relationship Id="rId35" Type="http://schemas.openxmlformats.org/officeDocument/2006/relationships/customXml" Target="../ink/ink17.xml"/><Relationship Id="rId56" Type="http://schemas.openxmlformats.org/officeDocument/2006/relationships/image" Target="../media/image28.png"/><Relationship Id="rId77" Type="http://schemas.openxmlformats.org/officeDocument/2006/relationships/customXml" Target="../ink/ink38.xml"/><Relationship Id="rId100" Type="http://schemas.openxmlformats.org/officeDocument/2006/relationships/image" Target="../media/image50.png"/><Relationship Id="rId282" Type="http://schemas.openxmlformats.org/officeDocument/2006/relationships/image" Target="../media/image141.png"/><Relationship Id="rId317" Type="http://schemas.openxmlformats.org/officeDocument/2006/relationships/customXml" Target="../ink/ink158.xml"/><Relationship Id="rId8" Type="http://schemas.openxmlformats.org/officeDocument/2006/relationships/image" Target="../media/image4.png"/><Relationship Id="rId98" Type="http://schemas.openxmlformats.org/officeDocument/2006/relationships/image" Target="../media/image49.png"/><Relationship Id="rId121" Type="http://schemas.openxmlformats.org/officeDocument/2006/relationships/customXml" Target="../ink/ink60.xml"/><Relationship Id="rId142" Type="http://schemas.openxmlformats.org/officeDocument/2006/relationships/image" Target="../media/image71.png"/><Relationship Id="rId163" Type="http://schemas.openxmlformats.org/officeDocument/2006/relationships/customXml" Target="../ink/ink81.xml"/><Relationship Id="rId184" Type="http://schemas.openxmlformats.org/officeDocument/2006/relationships/image" Target="../media/image92.png"/><Relationship Id="rId219" Type="http://schemas.openxmlformats.org/officeDocument/2006/relationships/customXml" Target="../ink/ink109.xml"/><Relationship Id="rId230" Type="http://schemas.openxmlformats.org/officeDocument/2006/relationships/image" Target="../media/image115.png"/><Relationship Id="rId251" Type="http://schemas.openxmlformats.org/officeDocument/2006/relationships/customXml" Target="../ink/ink125.xml"/><Relationship Id="rId25" Type="http://schemas.openxmlformats.org/officeDocument/2006/relationships/customXml" Target="../ink/ink12.xml"/><Relationship Id="rId46" Type="http://schemas.openxmlformats.org/officeDocument/2006/relationships/image" Target="../media/image23.png"/><Relationship Id="rId67" Type="http://schemas.openxmlformats.org/officeDocument/2006/relationships/customXml" Target="../ink/ink33.xml"/><Relationship Id="rId272" Type="http://schemas.openxmlformats.org/officeDocument/2006/relationships/image" Target="../media/image136.png"/><Relationship Id="rId293" Type="http://schemas.openxmlformats.org/officeDocument/2006/relationships/customXml" Target="../ink/ink146.xml"/><Relationship Id="rId307" Type="http://schemas.openxmlformats.org/officeDocument/2006/relationships/customXml" Target="../ink/ink153.xml"/><Relationship Id="rId328" Type="http://schemas.openxmlformats.org/officeDocument/2006/relationships/image" Target="../media/image164.png"/><Relationship Id="rId88" Type="http://schemas.openxmlformats.org/officeDocument/2006/relationships/image" Target="../media/image44.png"/><Relationship Id="rId111" Type="http://schemas.openxmlformats.org/officeDocument/2006/relationships/customXml" Target="../ink/ink55.xml"/><Relationship Id="rId132" Type="http://schemas.openxmlformats.org/officeDocument/2006/relationships/image" Target="../media/image66.png"/><Relationship Id="rId153" Type="http://schemas.openxmlformats.org/officeDocument/2006/relationships/customXml" Target="../ink/ink76.xml"/><Relationship Id="rId174" Type="http://schemas.openxmlformats.org/officeDocument/2006/relationships/image" Target="../media/image87.png"/><Relationship Id="rId195" Type="http://schemas.openxmlformats.org/officeDocument/2006/relationships/customXml" Target="../ink/ink97.xml"/><Relationship Id="rId209" Type="http://schemas.openxmlformats.org/officeDocument/2006/relationships/customXml" Target="../ink/ink104.xml"/><Relationship Id="rId220" Type="http://schemas.openxmlformats.org/officeDocument/2006/relationships/image" Target="../media/image110.png"/><Relationship Id="rId241" Type="http://schemas.openxmlformats.org/officeDocument/2006/relationships/customXml" Target="../ink/ink120.xml"/><Relationship Id="rId15" Type="http://schemas.openxmlformats.org/officeDocument/2006/relationships/customXml" Target="../ink/ink7.xml"/><Relationship Id="rId36" Type="http://schemas.openxmlformats.org/officeDocument/2006/relationships/image" Target="../media/image18.png"/><Relationship Id="rId57" Type="http://schemas.openxmlformats.org/officeDocument/2006/relationships/customXml" Target="../ink/ink28.xml"/><Relationship Id="rId262" Type="http://schemas.openxmlformats.org/officeDocument/2006/relationships/image" Target="../media/image131.png"/><Relationship Id="rId283" Type="http://schemas.openxmlformats.org/officeDocument/2006/relationships/customXml" Target="../ink/ink141.xml"/><Relationship Id="rId318" Type="http://schemas.openxmlformats.org/officeDocument/2006/relationships/image" Target="../media/image159.png"/><Relationship Id="rId78" Type="http://schemas.openxmlformats.org/officeDocument/2006/relationships/image" Target="../media/image39.png"/><Relationship Id="rId99" Type="http://schemas.openxmlformats.org/officeDocument/2006/relationships/customXml" Target="../ink/ink49.xml"/><Relationship Id="rId101" Type="http://schemas.openxmlformats.org/officeDocument/2006/relationships/customXml" Target="../ink/ink50.xml"/><Relationship Id="rId122" Type="http://schemas.openxmlformats.org/officeDocument/2006/relationships/image" Target="../media/image61.png"/><Relationship Id="rId143" Type="http://schemas.openxmlformats.org/officeDocument/2006/relationships/customXml" Target="../ink/ink71.xml"/><Relationship Id="rId164" Type="http://schemas.openxmlformats.org/officeDocument/2006/relationships/image" Target="../media/image82.png"/><Relationship Id="rId185" Type="http://schemas.openxmlformats.org/officeDocument/2006/relationships/customXml" Target="../ink/ink92.xml"/><Relationship Id="rId9" Type="http://schemas.openxmlformats.org/officeDocument/2006/relationships/customXml" Target="../ink/ink4.xml"/><Relationship Id="rId210" Type="http://schemas.openxmlformats.org/officeDocument/2006/relationships/image" Target="../media/image105.png"/><Relationship Id="rId26" Type="http://schemas.openxmlformats.org/officeDocument/2006/relationships/image" Target="../media/image13.png"/><Relationship Id="rId231" Type="http://schemas.openxmlformats.org/officeDocument/2006/relationships/customXml" Target="../ink/ink115.xml"/><Relationship Id="rId252" Type="http://schemas.openxmlformats.org/officeDocument/2006/relationships/image" Target="../media/image126.png"/><Relationship Id="rId273" Type="http://schemas.openxmlformats.org/officeDocument/2006/relationships/customXml" Target="../ink/ink136.xml"/><Relationship Id="rId294" Type="http://schemas.openxmlformats.org/officeDocument/2006/relationships/image" Target="../media/image147.png"/><Relationship Id="rId308" Type="http://schemas.openxmlformats.org/officeDocument/2006/relationships/image" Target="../media/image154.png"/><Relationship Id="rId329" Type="http://schemas.openxmlformats.org/officeDocument/2006/relationships/customXml" Target="../ink/ink164.xml"/><Relationship Id="rId47" Type="http://schemas.openxmlformats.org/officeDocument/2006/relationships/customXml" Target="../ink/ink23.xml"/><Relationship Id="rId68" Type="http://schemas.openxmlformats.org/officeDocument/2006/relationships/image" Target="../media/image34.png"/><Relationship Id="rId89" Type="http://schemas.openxmlformats.org/officeDocument/2006/relationships/customXml" Target="../ink/ink44.xml"/><Relationship Id="rId112" Type="http://schemas.openxmlformats.org/officeDocument/2006/relationships/image" Target="../media/image56.png"/><Relationship Id="rId133" Type="http://schemas.openxmlformats.org/officeDocument/2006/relationships/customXml" Target="../ink/ink66.xml"/><Relationship Id="rId154" Type="http://schemas.openxmlformats.org/officeDocument/2006/relationships/image" Target="../media/image77.png"/><Relationship Id="rId175" Type="http://schemas.openxmlformats.org/officeDocument/2006/relationships/customXml" Target="../ink/ink87.xml"/><Relationship Id="rId196" Type="http://schemas.openxmlformats.org/officeDocument/2006/relationships/image" Target="../media/image98.png"/><Relationship Id="rId200" Type="http://schemas.openxmlformats.org/officeDocument/2006/relationships/image" Target="../media/image100.png"/><Relationship Id="rId16" Type="http://schemas.openxmlformats.org/officeDocument/2006/relationships/image" Target="../media/image8.png"/><Relationship Id="rId221" Type="http://schemas.openxmlformats.org/officeDocument/2006/relationships/customXml" Target="../ink/ink110.xml"/><Relationship Id="rId242" Type="http://schemas.openxmlformats.org/officeDocument/2006/relationships/image" Target="../media/image121.png"/><Relationship Id="rId263" Type="http://schemas.openxmlformats.org/officeDocument/2006/relationships/customXml" Target="../ink/ink131.xml"/><Relationship Id="rId284" Type="http://schemas.openxmlformats.org/officeDocument/2006/relationships/image" Target="../media/image142.png"/><Relationship Id="rId319" Type="http://schemas.openxmlformats.org/officeDocument/2006/relationships/customXml" Target="../ink/ink159.xml"/><Relationship Id="rId37" Type="http://schemas.openxmlformats.org/officeDocument/2006/relationships/customXml" Target="../ink/ink18.xml"/><Relationship Id="rId58" Type="http://schemas.openxmlformats.org/officeDocument/2006/relationships/image" Target="../media/image29.png"/><Relationship Id="rId79" Type="http://schemas.openxmlformats.org/officeDocument/2006/relationships/customXml" Target="../ink/ink39.xml"/><Relationship Id="rId102" Type="http://schemas.openxmlformats.org/officeDocument/2006/relationships/image" Target="../media/image51.png"/><Relationship Id="rId123" Type="http://schemas.openxmlformats.org/officeDocument/2006/relationships/customXml" Target="../ink/ink61.xml"/><Relationship Id="rId144" Type="http://schemas.openxmlformats.org/officeDocument/2006/relationships/image" Target="../media/image72.png"/><Relationship Id="rId330" Type="http://schemas.openxmlformats.org/officeDocument/2006/relationships/image" Target="../media/image165.png"/><Relationship Id="rId90" Type="http://schemas.openxmlformats.org/officeDocument/2006/relationships/image" Target="../media/image45.png"/><Relationship Id="rId165" Type="http://schemas.openxmlformats.org/officeDocument/2006/relationships/customXml" Target="../ink/ink82.xml"/><Relationship Id="rId186" Type="http://schemas.openxmlformats.org/officeDocument/2006/relationships/image" Target="../media/image93.png"/><Relationship Id="rId211" Type="http://schemas.openxmlformats.org/officeDocument/2006/relationships/customXml" Target="../ink/ink105.xml"/><Relationship Id="rId232" Type="http://schemas.openxmlformats.org/officeDocument/2006/relationships/image" Target="../media/image116.png"/><Relationship Id="rId253" Type="http://schemas.openxmlformats.org/officeDocument/2006/relationships/customXml" Target="../ink/ink126.xml"/><Relationship Id="rId274" Type="http://schemas.openxmlformats.org/officeDocument/2006/relationships/image" Target="../media/image137.png"/><Relationship Id="rId295" Type="http://schemas.openxmlformats.org/officeDocument/2006/relationships/customXml" Target="../ink/ink147.xml"/><Relationship Id="rId309" Type="http://schemas.openxmlformats.org/officeDocument/2006/relationships/customXml" Target="../ink/ink154.xml"/><Relationship Id="rId27" Type="http://schemas.openxmlformats.org/officeDocument/2006/relationships/customXml" Target="../ink/ink13.xml"/><Relationship Id="rId48" Type="http://schemas.openxmlformats.org/officeDocument/2006/relationships/image" Target="../media/image24.png"/><Relationship Id="rId69" Type="http://schemas.openxmlformats.org/officeDocument/2006/relationships/customXml" Target="../ink/ink34.xml"/><Relationship Id="rId113" Type="http://schemas.openxmlformats.org/officeDocument/2006/relationships/customXml" Target="../ink/ink56.xml"/><Relationship Id="rId134" Type="http://schemas.openxmlformats.org/officeDocument/2006/relationships/image" Target="../media/image67.png"/><Relationship Id="rId320" Type="http://schemas.openxmlformats.org/officeDocument/2006/relationships/image" Target="../media/image160.png"/><Relationship Id="rId80" Type="http://schemas.openxmlformats.org/officeDocument/2006/relationships/image" Target="../media/image40.png"/><Relationship Id="rId155" Type="http://schemas.openxmlformats.org/officeDocument/2006/relationships/customXml" Target="../ink/ink77.xml"/><Relationship Id="rId176" Type="http://schemas.openxmlformats.org/officeDocument/2006/relationships/image" Target="../media/image88.png"/><Relationship Id="rId197" Type="http://schemas.openxmlformats.org/officeDocument/2006/relationships/customXml" Target="../ink/ink98.xml"/><Relationship Id="rId201" Type="http://schemas.openxmlformats.org/officeDocument/2006/relationships/customXml" Target="../ink/ink100.xml"/><Relationship Id="rId222" Type="http://schemas.openxmlformats.org/officeDocument/2006/relationships/image" Target="../media/image111.png"/><Relationship Id="rId243" Type="http://schemas.openxmlformats.org/officeDocument/2006/relationships/customXml" Target="../ink/ink121.xml"/><Relationship Id="rId264" Type="http://schemas.openxmlformats.org/officeDocument/2006/relationships/image" Target="../media/image132.png"/><Relationship Id="rId285" Type="http://schemas.openxmlformats.org/officeDocument/2006/relationships/customXml" Target="../ink/ink142.xml"/><Relationship Id="rId17" Type="http://schemas.openxmlformats.org/officeDocument/2006/relationships/customXml" Target="../ink/ink8.xml"/><Relationship Id="rId38" Type="http://schemas.openxmlformats.org/officeDocument/2006/relationships/image" Target="../media/image19.png"/><Relationship Id="rId59" Type="http://schemas.openxmlformats.org/officeDocument/2006/relationships/customXml" Target="../ink/ink29.xml"/><Relationship Id="rId103" Type="http://schemas.openxmlformats.org/officeDocument/2006/relationships/customXml" Target="../ink/ink51.xml"/><Relationship Id="rId124" Type="http://schemas.openxmlformats.org/officeDocument/2006/relationships/image" Target="../media/image62.png"/><Relationship Id="rId310" Type="http://schemas.openxmlformats.org/officeDocument/2006/relationships/image" Target="../media/image155.png"/><Relationship Id="rId70" Type="http://schemas.openxmlformats.org/officeDocument/2006/relationships/image" Target="../media/image35.png"/><Relationship Id="rId91" Type="http://schemas.openxmlformats.org/officeDocument/2006/relationships/customXml" Target="../ink/ink45.xml"/><Relationship Id="rId145" Type="http://schemas.openxmlformats.org/officeDocument/2006/relationships/customXml" Target="../ink/ink72.xml"/><Relationship Id="rId166" Type="http://schemas.openxmlformats.org/officeDocument/2006/relationships/image" Target="../media/image83.png"/><Relationship Id="rId187" Type="http://schemas.openxmlformats.org/officeDocument/2006/relationships/customXml" Target="../ink/ink93.xml"/><Relationship Id="rId331" Type="http://schemas.openxmlformats.org/officeDocument/2006/relationships/customXml" Target="../ink/ink165.xml"/><Relationship Id="rId1" Type="http://schemas.openxmlformats.org/officeDocument/2006/relationships/slideLayout" Target="../slideLayouts/slideLayout2.xml"/><Relationship Id="rId212" Type="http://schemas.openxmlformats.org/officeDocument/2006/relationships/image" Target="../media/image106.png"/><Relationship Id="rId233" Type="http://schemas.openxmlformats.org/officeDocument/2006/relationships/customXml" Target="../ink/ink116.xml"/><Relationship Id="rId254" Type="http://schemas.openxmlformats.org/officeDocument/2006/relationships/image" Target="../media/image127.png"/><Relationship Id="rId28" Type="http://schemas.openxmlformats.org/officeDocument/2006/relationships/image" Target="../media/image14.png"/><Relationship Id="rId49" Type="http://schemas.openxmlformats.org/officeDocument/2006/relationships/customXml" Target="../ink/ink24.xml"/><Relationship Id="rId114" Type="http://schemas.openxmlformats.org/officeDocument/2006/relationships/image" Target="../media/image57.png"/><Relationship Id="rId275" Type="http://schemas.openxmlformats.org/officeDocument/2006/relationships/customXml" Target="../ink/ink137.xml"/><Relationship Id="rId296" Type="http://schemas.openxmlformats.org/officeDocument/2006/relationships/image" Target="../media/image148.png"/><Relationship Id="rId300" Type="http://schemas.openxmlformats.org/officeDocument/2006/relationships/image" Target="../media/image150.png"/><Relationship Id="rId60" Type="http://schemas.openxmlformats.org/officeDocument/2006/relationships/image" Target="../media/image30.png"/><Relationship Id="rId81" Type="http://schemas.openxmlformats.org/officeDocument/2006/relationships/customXml" Target="../ink/ink40.xml"/><Relationship Id="rId135" Type="http://schemas.openxmlformats.org/officeDocument/2006/relationships/customXml" Target="../ink/ink67.xml"/><Relationship Id="rId156" Type="http://schemas.openxmlformats.org/officeDocument/2006/relationships/image" Target="../media/image78.png"/><Relationship Id="rId177" Type="http://schemas.openxmlformats.org/officeDocument/2006/relationships/customXml" Target="../ink/ink88.xml"/><Relationship Id="rId198" Type="http://schemas.openxmlformats.org/officeDocument/2006/relationships/image" Target="../media/image99.png"/><Relationship Id="rId321" Type="http://schemas.openxmlformats.org/officeDocument/2006/relationships/customXml" Target="../ink/ink160.xml"/><Relationship Id="rId202" Type="http://schemas.openxmlformats.org/officeDocument/2006/relationships/image" Target="../media/image101.png"/><Relationship Id="rId223" Type="http://schemas.openxmlformats.org/officeDocument/2006/relationships/customXml" Target="../ink/ink111.xml"/><Relationship Id="rId244" Type="http://schemas.openxmlformats.org/officeDocument/2006/relationships/image" Target="../media/image122.png"/><Relationship Id="rId18" Type="http://schemas.openxmlformats.org/officeDocument/2006/relationships/image" Target="../media/image9.png"/><Relationship Id="rId39" Type="http://schemas.openxmlformats.org/officeDocument/2006/relationships/customXml" Target="../ink/ink19.xml"/><Relationship Id="rId265" Type="http://schemas.openxmlformats.org/officeDocument/2006/relationships/customXml" Target="../ink/ink132.xml"/><Relationship Id="rId286" Type="http://schemas.openxmlformats.org/officeDocument/2006/relationships/image" Target="../media/image143.png"/><Relationship Id="rId50" Type="http://schemas.openxmlformats.org/officeDocument/2006/relationships/image" Target="../media/image25.png"/><Relationship Id="rId104" Type="http://schemas.openxmlformats.org/officeDocument/2006/relationships/image" Target="../media/image52.png"/><Relationship Id="rId125" Type="http://schemas.openxmlformats.org/officeDocument/2006/relationships/customXml" Target="../ink/ink62.xml"/><Relationship Id="rId146" Type="http://schemas.openxmlformats.org/officeDocument/2006/relationships/image" Target="../media/image73.png"/><Relationship Id="rId167" Type="http://schemas.openxmlformats.org/officeDocument/2006/relationships/customXml" Target="../ink/ink83.xml"/><Relationship Id="rId188" Type="http://schemas.openxmlformats.org/officeDocument/2006/relationships/image" Target="../media/image94.png"/><Relationship Id="rId311" Type="http://schemas.openxmlformats.org/officeDocument/2006/relationships/customXml" Target="../ink/ink155.xml"/><Relationship Id="rId332" Type="http://schemas.openxmlformats.org/officeDocument/2006/relationships/image" Target="../media/image166.png"/><Relationship Id="rId71" Type="http://schemas.openxmlformats.org/officeDocument/2006/relationships/customXml" Target="../ink/ink35.xml"/><Relationship Id="rId92" Type="http://schemas.openxmlformats.org/officeDocument/2006/relationships/image" Target="../media/image46.png"/><Relationship Id="rId213" Type="http://schemas.openxmlformats.org/officeDocument/2006/relationships/customXml" Target="../ink/ink106.xml"/><Relationship Id="rId234" Type="http://schemas.openxmlformats.org/officeDocument/2006/relationships/image" Target="../media/image117.png"/><Relationship Id="rId2" Type="http://schemas.openxmlformats.org/officeDocument/2006/relationships/notesSlide" Target="../notesSlides/notesSlide6.xml"/><Relationship Id="rId29" Type="http://schemas.openxmlformats.org/officeDocument/2006/relationships/customXml" Target="../ink/ink14.xml"/><Relationship Id="rId255" Type="http://schemas.openxmlformats.org/officeDocument/2006/relationships/customXml" Target="../ink/ink127.xml"/><Relationship Id="rId276" Type="http://schemas.openxmlformats.org/officeDocument/2006/relationships/image" Target="../media/image138.png"/><Relationship Id="rId297" Type="http://schemas.openxmlformats.org/officeDocument/2006/relationships/customXml" Target="../ink/ink148.xml"/><Relationship Id="rId40" Type="http://schemas.openxmlformats.org/officeDocument/2006/relationships/image" Target="../media/image20.png"/><Relationship Id="rId115" Type="http://schemas.openxmlformats.org/officeDocument/2006/relationships/customXml" Target="../ink/ink57.xml"/><Relationship Id="rId136" Type="http://schemas.openxmlformats.org/officeDocument/2006/relationships/image" Target="../media/image68.png"/><Relationship Id="rId157" Type="http://schemas.openxmlformats.org/officeDocument/2006/relationships/customXml" Target="../ink/ink78.xml"/><Relationship Id="rId178" Type="http://schemas.openxmlformats.org/officeDocument/2006/relationships/image" Target="../media/image89.png"/><Relationship Id="rId301" Type="http://schemas.openxmlformats.org/officeDocument/2006/relationships/customXml" Target="../ink/ink150.xml"/><Relationship Id="rId322" Type="http://schemas.openxmlformats.org/officeDocument/2006/relationships/image" Target="../media/image161.png"/><Relationship Id="rId61" Type="http://schemas.openxmlformats.org/officeDocument/2006/relationships/customXml" Target="../ink/ink30.xml"/><Relationship Id="rId82" Type="http://schemas.openxmlformats.org/officeDocument/2006/relationships/image" Target="../media/image41.png"/><Relationship Id="rId199" Type="http://schemas.openxmlformats.org/officeDocument/2006/relationships/customXml" Target="../ink/ink99.xml"/><Relationship Id="rId203" Type="http://schemas.openxmlformats.org/officeDocument/2006/relationships/customXml" Target="../ink/ink101.xml"/><Relationship Id="rId19" Type="http://schemas.openxmlformats.org/officeDocument/2006/relationships/customXml" Target="../ink/ink9.xml"/><Relationship Id="rId224" Type="http://schemas.openxmlformats.org/officeDocument/2006/relationships/image" Target="../media/image112.png"/><Relationship Id="rId245" Type="http://schemas.openxmlformats.org/officeDocument/2006/relationships/customXml" Target="../ink/ink122.xml"/><Relationship Id="rId266" Type="http://schemas.openxmlformats.org/officeDocument/2006/relationships/image" Target="../media/image133.png"/><Relationship Id="rId287" Type="http://schemas.openxmlformats.org/officeDocument/2006/relationships/customXml" Target="../ink/ink143.xml"/><Relationship Id="rId30" Type="http://schemas.openxmlformats.org/officeDocument/2006/relationships/image" Target="../media/image15.png"/><Relationship Id="rId105" Type="http://schemas.openxmlformats.org/officeDocument/2006/relationships/customXml" Target="../ink/ink52.xml"/><Relationship Id="rId126" Type="http://schemas.openxmlformats.org/officeDocument/2006/relationships/image" Target="../media/image63.png"/><Relationship Id="rId147" Type="http://schemas.openxmlformats.org/officeDocument/2006/relationships/customXml" Target="../ink/ink73.xml"/><Relationship Id="rId168" Type="http://schemas.openxmlformats.org/officeDocument/2006/relationships/image" Target="../media/image84.png"/><Relationship Id="rId312" Type="http://schemas.openxmlformats.org/officeDocument/2006/relationships/image" Target="../media/image156.png"/><Relationship Id="rId333" Type="http://schemas.openxmlformats.org/officeDocument/2006/relationships/customXml" Target="../ink/ink166.xml"/><Relationship Id="rId51" Type="http://schemas.openxmlformats.org/officeDocument/2006/relationships/customXml" Target="../ink/ink25.xml"/><Relationship Id="rId72" Type="http://schemas.openxmlformats.org/officeDocument/2006/relationships/image" Target="../media/image36.png"/><Relationship Id="rId93" Type="http://schemas.openxmlformats.org/officeDocument/2006/relationships/customXml" Target="../ink/ink46.xml"/><Relationship Id="rId189" Type="http://schemas.openxmlformats.org/officeDocument/2006/relationships/customXml" Target="../ink/ink94.xml"/><Relationship Id="rId3" Type="http://schemas.openxmlformats.org/officeDocument/2006/relationships/customXml" Target="../ink/ink1.xml"/><Relationship Id="rId214" Type="http://schemas.openxmlformats.org/officeDocument/2006/relationships/image" Target="../media/image107.png"/><Relationship Id="rId235" Type="http://schemas.openxmlformats.org/officeDocument/2006/relationships/customXml" Target="../ink/ink117.xml"/><Relationship Id="rId256" Type="http://schemas.openxmlformats.org/officeDocument/2006/relationships/image" Target="../media/image128.png"/><Relationship Id="rId277" Type="http://schemas.openxmlformats.org/officeDocument/2006/relationships/customXml" Target="../ink/ink138.xml"/><Relationship Id="rId298" Type="http://schemas.openxmlformats.org/officeDocument/2006/relationships/image" Target="../media/image149.png"/><Relationship Id="rId116" Type="http://schemas.openxmlformats.org/officeDocument/2006/relationships/image" Target="../media/image58.png"/><Relationship Id="rId137" Type="http://schemas.openxmlformats.org/officeDocument/2006/relationships/customXml" Target="../ink/ink68.xml"/><Relationship Id="rId158" Type="http://schemas.openxmlformats.org/officeDocument/2006/relationships/image" Target="../media/image79.png"/><Relationship Id="rId302" Type="http://schemas.openxmlformats.org/officeDocument/2006/relationships/image" Target="../media/image151.png"/><Relationship Id="rId323" Type="http://schemas.openxmlformats.org/officeDocument/2006/relationships/customXml" Target="../ink/ink161.xml"/><Relationship Id="rId20" Type="http://schemas.openxmlformats.org/officeDocument/2006/relationships/image" Target="../media/image10.png"/><Relationship Id="rId41" Type="http://schemas.openxmlformats.org/officeDocument/2006/relationships/customXml" Target="../ink/ink20.xml"/><Relationship Id="rId62" Type="http://schemas.openxmlformats.org/officeDocument/2006/relationships/image" Target="../media/image31.png"/><Relationship Id="rId83" Type="http://schemas.openxmlformats.org/officeDocument/2006/relationships/customXml" Target="../ink/ink41.xml"/><Relationship Id="rId179" Type="http://schemas.openxmlformats.org/officeDocument/2006/relationships/customXml" Target="../ink/ink89.xml"/><Relationship Id="rId190" Type="http://schemas.openxmlformats.org/officeDocument/2006/relationships/image" Target="../media/image95.png"/><Relationship Id="rId204" Type="http://schemas.openxmlformats.org/officeDocument/2006/relationships/image" Target="../media/image102.png"/><Relationship Id="rId225" Type="http://schemas.openxmlformats.org/officeDocument/2006/relationships/customXml" Target="../ink/ink112.xml"/><Relationship Id="rId246" Type="http://schemas.openxmlformats.org/officeDocument/2006/relationships/image" Target="../media/image123.png"/><Relationship Id="rId267" Type="http://schemas.openxmlformats.org/officeDocument/2006/relationships/customXml" Target="../ink/ink133.xml"/><Relationship Id="rId288" Type="http://schemas.openxmlformats.org/officeDocument/2006/relationships/image" Target="../media/image144.png"/><Relationship Id="rId106" Type="http://schemas.openxmlformats.org/officeDocument/2006/relationships/image" Target="../media/image53.png"/><Relationship Id="rId127" Type="http://schemas.openxmlformats.org/officeDocument/2006/relationships/customXml" Target="../ink/ink63.xml"/><Relationship Id="rId313" Type="http://schemas.openxmlformats.org/officeDocument/2006/relationships/customXml" Target="../ink/ink156.xml"/><Relationship Id="rId10" Type="http://schemas.openxmlformats.org/officeDocument/2006/relationships/image" Target="../media/image5.png"/><Relationship Id="rId31" Type="http://schemas.openxmlformats.org/officeDocument/2006/relationships/customXml" Target="../ink/ink15.xml"/><Relationship Id="rId52" Type="http://schemas.openxmlformats.org/officeDocument/2006/relationships/image" Target="../media/image26.png"/><Relationship Id="rId73" Type="http://schemas.openxmlformats.org/officeDocument/2006/relationships/customXml" Target="../ink/ink36.xml"/><Relationship Id="rId94" Type="http://schemas.openxmlformats.org/officeDocument/2006/relationships/image" Target="../media/image47.png"/><Relationship Id="rId148" Type="http://schemas.openxmlformats.org/officeDocument/2006/relationships/image" Target="../media/image74.png"/><Relationship Id="rId169" Type="http://schemas.openxmlformats.org/officeDocument/2006/relationships/customXml" Target="../ink/ink84.xml"/><Relationship Id="rId334" Type="http://schemas.openxmlformats.org/officeDocument/2006/relationships/image" Target="../media/image167.png"/><Relationship Id="rId4" Type="http://schemas.openxmlformats.org/officeDocument/2006/relationships/image" Target="../media/image2.png"/><Relationship Id="rId180" Type="http://schemas.openxmlformats.org/officeDocument/2006/relationships/image" Target="../media/image90.png"/><Relationship Id="rId215" Type="http://schemas.openxmlformats.org/officeDocument/2006/relationships/customXml" Target="../ink/ink107.xml"/><Relationship Id="rId236" Type="http://schemas.openxmlformats.org/officeDocument/2006/relationships/image" Target="../media/image118.png"/><Relationship Id="rId257" Type="http://schemas.openxmlformats.org/officeDocument/2006/relationships/customXml" Target="../ink/ink128.xml"/><Relationship Id="rId278" Type="http://schemas.openxmlformats.org/officeDocument/2006/relationships/image" Target="../media/image139.png"/><Relationship Id="rId303" Type="http://schemas.openxmlformats.org/officeDocument/2006/relationships/customXml" Target="../ink/ink151.xml"/><Relationship Id="rId42" Type="http://schemas.openxmlformats.org/officeDocument/2006/relationships/image" Target="../media/image21.png"/><Relationship Id="rId84" Type="http://schemas.openxmlformats.org/officeDocument/2006/relationships/image" Target="../media/image42.png"/><Relationship Id="rId138" Type="http://schemas.openxmlformats.org/officeDocument/2006/relationships/image" Target="../media/image69.png"/><Relationship Id="rId191" Type="http://schemas.openxmlformats.org/officeDocument/2006/relationships/customXml" Target="../ink/ink95.xml"/><Relationship Id="rId205" Type="http://schemas.openxmlformats.org/officeDocument/2006/relationships/customXml" Target="../ink/ink102.xml"/><Relationship Id="rId247" Type="http://schemas.openxmlformats.org/officeDocument/2006/relationships/customXml" Target="../ink/ink123.xml"/><Relationship Id="rId107" Type="http://schemas.openxmlformats.org/officeDocument/2006/relationships/customXml" Target="../ink/ink53.xml"/><Relationship Id="rId289" Type="http://schemas.openxmlformats.org/officeDocument/2006/relationships/customXml" Target="../ink/ink144.xml"/><Relationship Id="rId11" Type="http://schemas.openxmlformats.org/officeDocument/2006/relationships/customXml" Target="../ink/ink5.xml"/><Relationship Id="rId53" Type="http://schemas.openxmlformats.org/officeDocument/2006/relationships/customXml" Target="../ink/ink26.xml"/><Relationship Id="rId149" Type="http://schemas.openxmlformats.org/officeDocument/2006/relationships/customXml" Target="../ink/ink74.xml"/><Relationship Id="rId314" Type="http://schemas.openxmlformats.org/officeDocument/2006/relationships/image" Target="../media/image157.png"/><Relationship Id="rId95" Type="http://schemas.openxmlformats.org/officeDocument/2006/relationships/customXml" Target="../ink/ink47.xml"/><Relationship Id="rId160" Type="http://schemas.openxmlformats.org/officeDocument/2006/relationships/image" Target="../media/image80.png"/><Relationship Id="rId216" Type="http://schemas.openxmlformats.org/officeDocument/2006/relationships/image" Target="../media/image108.png"/><Relationship Id="rId258" Type="http://schemas.openxmlformats.org/officeDocument/2006/relationships/image" Target="../media/image129.png"/><Relationship Id="rId22" Type="http://schemas.openxmlformats.org/officeDocument/2006/relationships/image" Target="../media/image11.png"/><Relationship Id="rId64" Type="http://schemas.openxmlformats.org/officeDocument/2006/relationships/image" Target="../media/image32.png"/><Relationship Id="rId118" Type="http://schemas.openxmlformats.org/officeDocument/2006/relationships/image" Target="../media/image59.png"/><Relationship Id="rId325" Type="http://schemas.openxmlformats.org/officeDocument/2006/relationships/customXml" Target="../ink/ink162.xml"/><Relationship Id="rId171" Type="http://schemas.openxmlformats.org/officeDocument/2006/relationships/customXml" Target="../ink/ink85.xml"/><Relationship Id="rId227" Type="http://schemas.openxmlformats.org/officeDocument/2006/relationships/customXml" Target="../ink/ink113.xml"/><Relationship Id="rId269" Type="http://schemas.openxmlformats.org/officeDocument/2006/relationships/customXml" Target="../ink/ink134.xml"/><Relationship Id="rId33" Type="http://schemas.openxmlformats.org/officeDocument/2006/relationships/customXml" Target="../ink/ink16.xml"/><Relationship Id="rId129" Type="http://schemas.openxmlformats.org/officeDocument/2006/relationships/customXml" Target="../ink/ink64.xml"/><Relationship Id="rId280" Type="http://schemas.openxmlformats.org/officeDocument/2006/relationships/image" Target="../media/image140.png"/><Relationship Id="rId75" Type="http://schemas.openxmlformats.org/officeDocument/2006/relationships/customXml" Target="../ink/ink37.xml"/><Relationship Id="rId140" Type="http://schemas.openxmlformats.org/officeDocument/2006/relationships/image" Target="../media/image70.png"/><Relationship Id="rId182" Type="http://schemas.openxmlformats.org/officeDocument/2006/relationships/image" Target="../media/image91.png"/><Relationship Id="rId6" Type="http://schemas.openxmlformats.org/officeDocument/2006/relationships/image" Target="../media/image3.png"/><Relationship Id="rId238" Type="http://schemas.openxmlformats.org/officeDocument/2006/relationships/image" Target="../media/image119.png"/><Relationship Id="rId291" Type="http://schemas.openxmlformats.org/officeDocument/2006/relationships/customXml" Target="../ink/ink145.xml"/><Relationship Id="rId305" Type="http://schemas.openxmlformats.org/officeDocument/2006/relationships/customXml" Target="../ink/ink152.xml"/><Relationship Id="rId44" Type="http://schemas.openxmlformats.org/officeDocument/2006/relationships/image" Target="../media/image22.png"/><Relationship Id="rId86" Type="http://schemas.openxmlformats.org/officeDocument/2006/relationships/image" Target="../media/image43.png"/><Relationship Id="rId151" Type="http://schemas.openxmlformats.org/officeDocument/2006/relationships/customXml" Target="../ink/ink75.xml"/><Relationship Id="rId193" Type="http://schemas.openxmlformats.org/officeDocument/2006/relationships/customXml" Target="../ink/ink96.xml"/><Relationship Id="rId207" Type="http://schemas.openxmlformats.org/officeDocument/2006/relationships/customXml" Target="../ink/ink103.xml"/><Relationship Id="rId249" Type="http://schemas.openxmlformats.org/officeDocument/2006/relationships/customXml" Target="../ink/ink124.xml"/><Relationship Id="rId13" Type="http://schemas.openxmlformats.org/officeDocument/2006/relationships/customXml" Target="../ink/ink6.xml"/><Relationship Id="rId109" Type="http://schemas.openxmlformats.org/officeDocument/2006/relationships/customXml" Target="../ink/ink54.xml"/><Relationship Id="rId260" Type="http://schemas.openxmlformats.org/officeDocument/2006/relationships/image" Target="../media/image130.png"/><Relationship Id="rId316" Type="http://schemas.openxmlformats.org/officeDocument/2006/relationships/image" Target="../media/image158.png"/><Relationship Id="rId55" Type="http://schemas.openxmlformats.org/officeDocument/2006/relationships/customXml" Target="../ink/ink27.xml"/><Relationship Id="rId97" Type="http://schemas.openxmlformats.org/officeDocument/2006/relationships/customXml" Target="../ink/ink48.xml"/><Relationship Id="rId120" Type="http://schemas.openxmlformats.org/officeDocument/2006/relationships/image" Target="../media/image60.png"/><Relationship Id="rId162" Type="http://schemas.openxmlformats.org/officeDocument/2006/relationships/image" Target="../media/image81.png"/><Relationship Id="rId218" Type="http://schemas.openxmlformats.org/officeDocument/2006/relationships/image" Target="../media/image109.png"/><Relationship Id="rId271" Type="http://schemas.openxmlformats.org/officeDocument/2006/relationships/customXml" Target="../ink/ink135.xml"/></Relationships>
</file>

<file path=ppt/slides/_rels/slide70.xml.rels><?xml version="1.0" encoding="UTF-8" standalone="yes"?>
<Relationships xmlns="http://schemas.openxmlformats.org/package/2006/relationships"><Relationship Id="rId117" Type="http://schemas.openxmlformats.org/officeDocument/2006/relationships/customXml" Target="../ink/ink4433.xml"/><Relationship Id="rId21" Type="http://schemas.openxmlformats.org/officeDocument/2006/relationships/customXml" Target="../ink/ink4385.xml"/><Relationship Id="rId42" Type="http://schemas.openxmlformats.org/officeDocument/2006/relationships/image" Target="../media/image4166.png"/><Relationship Id="rId63" Type="http://schemas.openxmlformats.org/officeDocument/2006/relationships/customXml" Target="../ink/ink4406.xml"/><Relationship Id="rId84" Type="http://schemas.openxmlformats.org/officeDocument/2006/relationships/image" Target="../media/image4187.png"/><Relationship Id="rId138" Type="http://schemas.openxmlformats.org/officeDocument/2006/relationships/image" Target="../media/image4214.png"/><Relationship Id="rId107" Type="http://schemas.openxmlformats.org/officeDocument/2006/relationships/customXml" Target="../ink/ink4428.xml"/><Relationship Id="rId11" Type="http://schemas.openxmlformats.org/officeDocument/2006/relationships/customXml" Target="../ink/ink4380.xml"/><Relationship Id="rId32" Type="http://schemas.openxmlformats.org/officeDocument/2006/relationships/image" Target="../media/image4161.png"/><Relationship Id="rId53" Type="http://schemas.openxmlformats.org/officeDocument/2006/relationships/customXml" Target="../ink/ink4401.xml"/><Relationship Id="rId74" Type="http://schemas.openxmlformats.org/officeDocument/2006/relationships/image" Target="../media/image4182.png"/><Relationship Id="rId128" Type="http://schemas.openxmlformats.org/officeDocument/2006/relationships/image" Target="../media/image4209.png"/><Relationship Id="rId5" Type="http://schemas.openxmlformats.org/officeDocument/2006/relationships/image" Target="../media/image3125.emf"/><Relationship Id="rId90" Type="http://schemas.openxmlformats.org/officeDocument/2006/relationships/image" Target="../media/image4190.png"/><Relationship Id="rId95" Type="http://schemas.openxmlformats.org/officeDocument/2006/relationships/customXml" Target="../ink/ink4422.xml"/><Relationship Id="rId22" Type="http://schemas.openxmlformats.org/officeDocument/2006/relationships/image" Target="../media/image3905.png"/><Relationship Id="rId27" Type="http://schemas.openxmlformats.org/officeDocument/2006/relationships/customXml" Target="../ink/ink4388.xml"/><Relationship Id="rId43" Type="http://schemas.openxmlformats.org/officeDocument/2006/relationships/customXml" Target="../ink/ink4396.xml"/><Relationship Id="rId48" Type="http://schemas.openxmlformats.org/officeDocument/2006/relationships/image" Target="../media/image4169.png"/><Relationship Id="rId64" Type="http://schemas.openxmlformats.org/officeDocument/2006/relationships/image" Target="../media/image4177.png"/><Relationship Id="rId69" Type="http://schemas.openxmlformats.org/officeDocument/2006/relationships/customXml" Target="../ink/ink4409.xml"/><Relationship Id="rId113" Type="http://schemas.openxmlformats.org/officeDocument/2006/relationships/customXml" Target="../ink/ink4431.xml"/><Relationship Id="rId118" Type="http://schemas.openxmlformats.org/officeDocument/2006/relationships/image" Target="../media/image4204.png"/><Relationship Id="rId134" Type="http://schemas.openxmlformats.org/officeDocument/2006/relationships/image" Target="../media/image4212.png"/><Relationship Id="rId139" Type="http://schemas.openxmlformats.org/officeDocument/2006/relationships/customXml" Target="../ink/ink4444.xml"/><Relationship Id="rId80" Type="http://schemas.openxmlformats.org/officeDocument/2006/relationships/image" Target="../media/image4185.png"/><Relationship Id="rId85" Type="http://schemas.openxmlformats.org/officeDocument/2006/relationships/customXml" Target="../ink/ink4417.xml"/><Relationship Id="rId12" Type="http://schemas.openxmlformats.org/officeDocument/2006/relationships/image" Target="../media/image3812.png"/><Relationship Id="rId17" Type="http://schemas.openxmlformats.org/officeDocument/2006/relationships/customXml" Target="../ink/ink4383.xml"/><Relationship Id="rId33" Type="http://schemas.openxmlformats.org/officeDocument/2006/relationships/customXml" Target="../ink/ink4391.xml"/><Relationship Id="rId38" Type="http://schemas.openxmlformats.org/officeDocument/2006/relationships/image" Target="../media/image4164.png"/><Relationship Id="rId59" Type="http://schemas.openxmlformats.org/officeDocument/2006/relationships/customXml" Target="../ink/ink4404.xml"/><Relationship Id="rId103" Type="http://schemas.openxmlformats.org/officeDocument/2006/relationships/customXml" Target="../ink/ink4426.xml"/><Relationship Id="rId108" Type="http://schemas.openxmlformats.org/officeDocument/2006/relationships/image" Target="../media/image4199.png"/><Relationship Id="rId124" Type="http://schemas.openxmlformats.org/officeDocument/2006/relationships/image" Target="../media/image4207.png"/><Relationship Id="rId129" Type="http://schemas.openxmlformats.org/officeDocument/2006/relationships/customXml" Target="../ink/ink4439.xml"/><Relationship Id="rId54" Type="http://schemas.openxmlformats.org/officeDocument/2006/relationships/image" Target="../media/image4172.png"/><Relationship Id="rId70" Type="http://schemas.openxmlformats.org/officeDocument/2006/relationships/image" Target="../media/image4180.png"/><Relationship Id="rId75" Type="http://schemas.openxmlformats.org/officeDocument/2006/relationships/customXml" Target="../ink/ink4412.xml"/><Relationship Id="rId91" Type="http://schemas.openxmlformats.org/officeDocument/2006/relationships/customXml" Target="../ink/ink4420.xml"/><Relationship Id="rId96" Type="http://schemas.openxmlformats.org/officeDocument/2006/relationships/image" Target="../media/image4193.png"/><Relationship Id="rId140" Type="http://schemas.openxmlformats.org/officeDocument/2006/relationships/image" Target="../media/image4215.png"/><Relationship Id="rId145" Type="http://schemas.openxmlformats.org/officeDocument/2006/relationships/customXml" Target="../ink/ink4447.xml"/><Relationship Id="rId1" Type="http://schemas.openxmlformats.org/officeDocument/2006/relationships/slideLayout" Target="../slideLayouts/slideLayout2.xml"/><Relationship Id="rId6" Type="http://schemas.openxmlformats.org/officeDocument/2006/relationships/image" Target="../media/image3131.emf"/><Relationship Id="rId23" Type="http://schemas.openxmlformats.org/officeDocument/2006/relationships/customXml" Target="../ink/ink4386.xml"/><Relationship Id="rId28" Type="http://schemas.openxmlformats.org/officeDocument/2006/relationships/image" Target="../media/image4159.png"/><Relationship Id="rId49" Type="http://schemas.openxmlformats.org/officeDocument/2006/relationships/customXml" Target="../ink/ink4399.xml"/><Relationship Id="rId114" Type="http://schemas.openxmlformats.org/officeDocument/2006/relationships/image" Target="../media/image4202.png"/><Relationship Id="rId119" Type="http://schemas.openxmlformats.org/officeDocument/2006/relationships/customXml" Target="../ink/ink4434.xml"/><Relationship Id="rId44" Type="http://schemas.openxmlformats.org/officeDocument/2006/relationships/image" Target="../media/image4167.png"/><Relationship Id="rId60" Type="http://schemas.openxmlformats.org/officeDocument/2006/relationships/image" Target="../media/image4175.png"/><Relationship Id="rId65" Type="http://schemas.openxmlformats.org/officeDocument/2006/relationships/customXml" Target="../ink/ink4407.xml"/><Relationship Id="rId81" Type="http://schemas.openxmlformats.org/officeDocument/2006/relationships/customXml" Target="../ink/ink4415.xml"/><Relationship Id="rId86" Type="http://schemas.openxmlformats.org/officeDocument/2006/relationships/image" Target="../media/image4188.png"/><Relationship Id="rId130" Type="http://schemas.openxmlformats.org/officeDocument/2006/relationships/image" Target="../media/image4210.png"/><Relationship Id="rId135" Type="http://schemas.openxmlformats.org/officeDocument/2006/relationships/customXml" Target="../ink/ink4442.xml"/><Relationship Id="rId13" Type="http://schemas.openxmlformats.org/officeDocument/2006/relationships/customXml" Target="../ink/ink4381.xml"/><Relationship Id="rId18" Type="http://schemas.openxmlformats.org/officeDocument/2006/relationships/image" Target="../media/image3865.png"/><Relationship Id="rId39" Type="http://schemas.openxmlformats.org/officeDocument/2006/relationships/customXml" Target="../ink/ink4394.xml"/><Relationship Id="rId109" Type="http://schemas.openxmlformats.org/officeDocument/2006/relationships/customXml" Target="../ink/ink4429.xml"/><Relationship Id="rId34" Type="http://schemas.openxmlformats.org/officeDocument/2006/relationships/image" Target="../media/image4162.png"/><Relationship Id="rId50" Type="http://schemas.openxmlformats.org/officeDocument/2006/relationships/image" Target="../media/image4170.png"/><Relationship Id="rId55" Type="http://schemas.openxmlformats.org/officeDocument/2006/relationships/customXml" Target="../ink/ink4402.xml"/><Relationship Id="rId76" Type="http://schemas.openxmlformats.org/officeDocument/2006/relationships/image" Target="../media/image4183.png"/><Relationship Id="rId97" Type="http://schemas.openxmlformats.org/officeDocument/2006/relationships/customXml" Target="../ink/ink4423.xml"/><Relationship Id="rId104" Type="http://schemas.openxmlformats.org/officeDocument/2006/relationships/image" Target="../media/image4197.png"/><Relationship Id="rId120" Type="http://schemas.openxmlformats.org/officeDocument/2006/relationships/image" Target="../media/image4205.png"/><Relationship Id="rId125" Type="http://schemas.openxmlformats.org/officeDocument/2006/relationships/customXml" Target="../ink/ink4437.xml"/><Relationship Id="rId141" Type="http://schemas.openxmlformats.org/officeDocument/2006/relationships/customXml" Target="../ink/ink4445.xml"/><Relationship Id="rId146" Type="http://schemas.openxmlformats.org/officeDocument/2006/relationships/image" Target="../media/image4218.png"/><Relationship Id="rId7" Type="http://schemas.openxmlformats.org/officeDocument/2006/relationships/customXml" Target="../ink/ink4378.xml"/><Relationship Id="rId71" Type="http://schemas.openxmlformats.org/officeDocument/2006/relationships/customXml" Target="../ink/ink4410.xml"/><Relationship Id="rId92" Type="http://schemas.openxmlformats.org/officeDocument/2006/relationships/image" Target="../media/image4191.png"/><Relationship Id="rId2" Type="http://schemas.openxmlformats.org/officeDocument/2006/relationships/notesSlide" Target="../notesSlides/notesSlide44.xml"/><Relationship Id="rId29" Type="http://schemas.openxmlformats.org/officeDocument/2006/relationships/customXml" Target="../ink/ink4389.xml"/><Relationship Id="rId24" Type="http://schemas.openxmlformats.org/officeDocument/2006/relationships/image" Target="../media/image4157.png"/><Relationship Id="rId40" Type="http://schemas.openxmlformats.org/officeDocument/2006/relationships/image" Target="../media/image4165.png"/><Relationship Id="rId45" Type="http://schemas.openxmlformats.org/officeDocument/2006/relationships/customXml" Target="../ink/ink4397.xml"/><Relationship Id="rId66" Type="http://schemas.openxmlformats.org/officeDocument/2006/relationships/image" Target="../media/image4178.png"/><Relationship Id="rId87" Type="http://schemas.openxmlformats.org/officeDocument/2006/relationships/customXml" Target="../ink/ink4418.xml"/><Relationship Id="rId110" Type="http://schemas.openxmlformats.org/officeDocument/2006/relationships/image" Target="../media/image4200.png"/><Relationship Id="rId115" Type="http://schemas.openxmlformats.org/officeDocument/2006/relationships/customXml" Target="../ink/ink4432.xml"/><Relationship Id="rId131" Type="http://schemas.openxmlformats.org/officeDocument/2006/relationships/customXml" Target="../ink/ink4440.xml"/><Relationship Id="rId136" Type="http://schemas.openxmlformats.org/officeDocument/2006/relationships/image" Target="../media/image4213.png"/><Relationship Id="rId61" Type="http://schemas.openxmlformats.org/officeDocument/2006/relationships/customXml" Target="../ink/ink4405.xml"/><Relationship Id="rId82" Type="http://schemas.openxmlformats.org/officeDocument/2006/relationships/image" Target="../media/image4186.png"/><Relationship Id="rId19" Type="http://schemas.openxmlformats.org/officeDocument/2006/relationships/customXml" Target="../ink/ink4384.xml"/><Relationship Id="rId14" Type="http://schemas.openxmlformats.org/officeDocument/2006/relationships/image" Target="../media/image3819.png"/><Relationship Id="rId30" Type="http://schemas.openxmlformats.org/officeDocument/2006/relationships/image" Target="../media/image4160.png"/><Relationship Id="rId35" Type="http://schemas.openxmlformats.org/officeDocument/2006/relationships/customXml" Target="../ink/ink4392.xml"/><Relationship Id="rId56" Type="http://schemas.openxmlformats.org/officeDocument/2006/relationships/image" Target="../media/image4173.png"/><Relationship Id="rId77" Type="http://schemas.openxmlformats.org/officeDocument/2006/relationships/customXml" Target="../ink/ink4413.xml"/><Relationship Id="rId100" Type="http://schemas.openxmlformats.org/officeDocument/2006/relationships/image" Target="../media/image4195.png"/><Relationship Id="rId105" Type="http://schemas.openxmlformats.org/officeDocument/2006/relationships/customXml" Target="../ink/ink4427.xml"/><Relationship Id="rId126" Type="http://schemas.openxmlformats.org/officeDocument/2006/relationships/image" Target="../media/image4208.png"/><Relationship Id="rId147" Type="http://schemas.openxmlformats.org/officeDocument/2006/relationships/customXml" Target="../ink/ink4448.xml"/><Relationship Id="rId8" Type="http://schemas.openxmlformats.org/officeDocument/2006/relationships/image" Target="../media/image3749.png"/><Relationship Id="rId51" Type="http://schemas.openxmlformats.org/officeDocument/2006/relationships/customXml" Target="../ink/ink4400.xml"/><Relationship Id="rId72" Type="http://schemas.openxmlformats.org/officeDocument/2006/relationships/image" Target="../media/image4181.png"/><Relationship Id="rId93" Type="http://schemas.openxmlformats.org/officeDocument/2006/relationships/customXml" Target="../ink/ink4421.xml"/><Relationship Id="rId98" Type="http://schemas.openxmlformats.org/officeDocument/2006/relationships/image" Target="../media/image4194.png"/><Relationship Id="rId121" Type="http://schemas.openxmlformats.org/officeDocument/2006/relationships/customXml" Target="../ink/ink4435.xml"/><Relationship Id="rId142" Type="http://schemas.openxmlformats.org/officeDocument/2006/relationships/image" Target="../media/image4216.png"/><Relationship Id="rId3" Type="http://schemas.openxmlformats.org/officeDocument/2006/relationships/image" Target="../media/image3130.emf"/><Relationship Id="rId25" Type="http://schemas.openxmlformats.org/officeDocument/2006/relationships/customXml" Target="../ink/ink4387.xml"/><Relationship Id="rId46" Type="http://schemas.openxmlformats.org/officeDocument/2006/relationships/image" Target="../media/image4168.png"/><Relationship Id="rId67" Type="http://schemas.openxmlformats.org/officeDocument/2006/relationships/customXml" Target="../ink/ink4408.xml"/><Relationship Id="rId116" Type="http://schemas.openxmlformats.org/officeDocument/2006/relationships/image" Target="../media/image4203.png"/><Relationship Id="rId137" Type="http://schemas.openxmlformats.org/officeDocument/2006/relationships/customXml" Target="../ink/ink4443.xml"/><Relationship Id="rId20" Type="http://schemas.openxmlformats.org/officeDocument/2006/relationships/image" Target="../media/image3904.png"/><Relationship Id="rId41" Type="http://schemas.openxmlformats.org/officeDocument/2006/relationships/customXml" Target="../ink/ink4395.xml"/><Relationship Id="rId62" Type="http://schemas.openxmlformats.org/officeDocument/2006/relationships/image" Target="../media/image4176.png"/><Relationship Id="rId83" Type="http://schemas.openxmlformats.org/officeDocument/2006/relationships/customXml" Target="../ink/ink4416.xml"/><Relationship Id="rId88" Type="http://schemas.openxmlformats.org/officeDocument/2006/relationships/image" Target="../media/image4189.png"/><Relationship Id="rId111" Type="http://schemas.openxmlformats.org/officeDocument/2006/relationships/customXml" Target="../ink/ink4430.xml"/><Relationship Id="rId132" Type="http://schemas.openxmlformats.org/officeDocument/2006/relationships/image" Target="../media/image4211.png"/><Relationship Id="rId15" Type="http://schemas.openxmlformats.org/officeDocument/2006/relationships/customXml" Target="../ink/ink4382.xml"/><Relationship Id="rId36" Type="http://schemas.openxmlformats.org/officeDocument/2006/relationships/image" Target="../media/image4163.png"/><Relationship Id="rId57" Type="http://schemas.openxmlformats.org/officeDocument/2006/relationships/customXml" Target="../ink/ink4403.xml"/><Relationship Id="rId106" Type="http://schemas.openxmlformats.org/officeDocument/2006/relationships/image" Target="../media/image4198.png"/><Relationship Id="rId127" Type="http://schemas.openxmlformats.org/officeDocument/2006/relationships/customXml" Target="../ink/ink4438.xml"/><Relationship Id="rId10" Type="http://schemas.openxmlformats.org/officeDocument/2006/relationships/image" Target="../media/image3750.png"/><Relationship Id="rId31" Type="http://schemas.openxmlformats.org/officeDocument/2006/relationships/customXml" Target="../ink/ink4390.xml"/><Relationship Id="rId52" Type="http://schemas.openxmlformats.org/officeDocument/2006/relationships/image" Target="../media/image4171.png"/><Relationship Id="rId73" Type="http://schemas.openxmlformats.org/officeDocument/2006/relationships/customXml" Target="../ink/ink4411.xml"/><Relationship Id="rId78" Type="http://schemas.openxmlformats.org/officeDocument/2006/relationships/image" Target="../media/image4184.png"/><Relationship Id="rId94" Type="http://schemas.openxmlformats.org/officeDocument/2006/relationships/image" Target="../media/image4192.png"/><Relationship Id="rId99" Type="http://schemas.openxmlformats.org/officeDocument/2006/relationships/customXml" Target="../ink/ink4424.xml"/><Relationship Id="rId101" Type="http://schemas.openxmlformats.org/officeDocument/2006/relationships/customXml" Target="../ink/ink4425.xml"/><Relationship Id="rId122" Type="http://schemas.openxmlformats.org/officeDocument/2006/relationships/image" Target="../media/image4206.png"/><Relationship Id="rId143" Type="http://schemas.openxmlformats.org/officeDocument/2006/relationships/customXml" Target="../ink/ink4446.xml"/><Relationship Id="rId148" Type="http://schemas.openxmlformats.org/officeDocument/2006/relationships/image" Target="../media/image4219.png"/><Relationship Id="rId4" Type="http://schemas.openxmlformats.org/officeDocument/2006/relationships/image" Target="../media/image3124.emf"/><Relationship Id="rId9" Type="http://schemas.openxmlformats.org/officeDocument/2006/relationships/customXml" Target="../ink/ink4379.xml"/><Relationship Id="rId26" Type="http://schemas.openxmlformats.org/officeDocument/2006/relationships/image" Target="../media/image4158.png"/><Relationship Id="rId47" Type="http://schemas.openxmlformats.org/officeDocument/2006/relationships/customXml" Target="../ink/ink4398.xml"/><Relationship Id="rId68" Type="http://schemas.openxmlformats.org/officeDocument/2006/relationships/image" Target="../media/image4179.png"/><Relationship Id="rId89" Type="http://schemas.openxmlformats.org/officeDocument/2006/relationships/customXml" Target="../ink/ink4419.xml"/><Relationship Id="rId112" Type="http://schemas.openxmlformats.org/officeDocument/2006/relationships/image" Target="../media/image4201.png"/><Relationship Id="rId133" Type="http://schemas.openxmlformats.org/officeDocument/2006/relationships/customXml" Target="../ink/ink4441.xml"/><Relationship Id="rId16" Type="http://schemas.openxmlformats.org/officeDocument/2006/relationships/image" Target="../media/image3820.png"/><Relationship Id="rId37" Type="http://schemas.openxmlformats.org/officeDocument/2006/relationships/customXml" Target="../ink/ink4393.xml"/><Relationship Id="rId58" Type="http://schemas.openxmlformats.org/officeDocument/2006/relationships/image" Target="../media/image4174.png"/><Relationship Id="rId79" Type="http://schemas.openxmlformats.org/officeDocument/2006/relationships/customXml" Target="../ink/ink4414.xml"/><Relationship Id="rId102" Type="http://schemas.openxmlformats.org/officeDocument/2006/relationships/image" Target="../media/image4196.png"/><Relationship Id="rId123" Type="http://schemas.openxmlformats.org/officeDocument/2006/relationships/customXml" Target="../ink/ink4436.xml"/><Relationship Id="rId144" Type="http://schemas.openxmlformats.org/officeDocument/2006/relationships/image" Target="../media/image4217.png"/></Relationships>
</file>

<file path=ppt/slides/_rels/slide71.xml.rels><?xml version="1.0" encoding="UTF-8" standalone="yes"?>
<Relationships xmlns="http://schemas.openxmlformats.org/package/2006/relationships"><Relationship Id="rId117" Type="http://schemas.openxmlformats.org/officeDocument/2006/relationships/customXml" Target="../ink/ink4509.xml"/><Relationship Id="rId299" Type="http://schemas.openxmlformats.org/officeDocument/2006/relationships/customXml" Target="../ink/ink4600.xml"/><Relationship Id="rId21" Type="http://schemas.openxmlformats.org/officeDocument/2006/relationships/customXml" Target="../ink/ink4459.xml"/><Relationship Id="rId63" Type="http://schemas.openxmlformats.org/officeDocument/2006/relationships/image" Target="../media/image41930.png"/><Relationship Id="rId159" Type="http://schemas.openxmlformats.org/officeDocument/2006/relationships/customXml" Target="../ink/ink4530.xml"/><Relationship Id="rId324" Type="http://schemas.openxmlformats.org/officeDocument/2006/relationships/customXml" Target="../ink/ink4613.xml"/><Relationship Id="rId366" Type="http://schemas.openxmlformats.org/officeDocument/2006/relationships/customXml" Target="../ink/ink4634.xml"/><Relationship Id="rId170" Type="http://schemas.openxmlformats.org/officeDocument/2006/relationships/image" Target="../media/image4246.png"/><Relationship Id="rId226" Type="http://schemas.openxmlformats.org/officeDocument/2006/relationships/image" Target="../media/image4274.png"/><Relationship Id="rId433" Type="http://schemas.openxmlformats.org/officeDocument/2006/relationships/image" Target="../media/image4377.png"/><Relationship Id="rId268" Type="http://schemas.openxmlformats.org/officeDocument/2006/relationships/image" Target="../media/image4295.png"/><Relationship Id="rId32" Type="http://schemas.openxmlformats.org/officeDocument/2006/relationships/image" Target="../media/image41780.png"/><Relationship Id="rId74" Type="http://schemas.openxmlformats.org/officeDocument/2006/relationships/customXml" Target="../ink/ink4487.xml"/><Relationship Id="rId128" Type="http://schemas.openxmlformats.org/officeDocument/2006/relationships/image" Target="../media/image4225.png"/><Relationship Id="rId335" Type="http://schemas.openxmlformats.org/officeDocument/2006/relationships/image" Target="../media/image4328.png"/><Relationship Id="rId377" Type="http://schemas.openxmlformats.org/officeDocument/2006/relationships/image" Target="../media/image4349.png"/><Relationship Id="rId5" Type="http://schemas.openxmlformats.org/officeDocument/2006/relationships/image" Target="../media/image41660.png"/><Relationship Id="rId181" Type="http://schemas.openxmlformats.org/officeDocument/2006/relationships/customXml" Target="../ink/ink4541.xml"/><Relationship Id="rId237" Type="http://schemas.openxmlformats.org/officeDocument/2006/relationships/customXml" Target="../ink/ink4569.xml"/><Relationship Id="rId402" Type="http://schemas.openxmlformats.org/officeDocument/2006/relationships/customXml" Target="../ink/ink4652.xml"/><Relationship Id="rId279" Type="http://schemas.openxmlformats.org/officeDocument/2006/relationships/customXml" Target="../ink/ink4590.xml"/><Relationship Id="rId444" Type="http://schemas.openxmlformats.org/officeDocument/2006/relationships/customXml" Target="../ink/ink4673.xml"/><Relationship Id="rId43" Type="http://schemas.openxmlformats.org/officeDocument/2006/relationships/image" Target="../media/image41830.png"/><Relationship Id="rId139" Type="http://schemas.openxmlformats.org/officeDocument/2006/relationships/customXml" Target="../ink/ink4520.xml"/><Relationship Id="rId290" Type="http://schemas.openxmlformats.org/officeDocument/2006/relationships/image" Target="../media/image4306.png"/><Relationship Id="rId304" Type="http://schemas.openxmlformats.org/officeDocument/2006/relationships/image" Target="../media/image4313.png"/><Relationship Id="rId346" Type="http://schemas.openxmlformats.org/officeDocument/2006/relationships/customXml" Target="../ink/ink4624.xml"/><Relationship Id="rId388" Type="http://schemas.openxmlformats.org/officeDocument/2006/relationships/customXml" Target="../ink/ink4645.xml"/><Relationship Id="rId85" Type="http://schemas.openxmlformats.org/officeDocument/2006/relationships/image" Target="../media/image42040.png"/><Relationship Id="rId150" Type="http://schemas.openxmlformats.org/officeDocument/2006/relationships/image" Target="../media/image4236.png"/><Relationship Id="rId192" Type="http://schemas.openxmlformats.org/officeDocument/2006/relationships/image" Target="../media/image4257.png"/><Relationship Id="rId206" Type="http://schemas.openxmlformats.org/officeDocument/2006/relationships/image" Target="../media/image4264.png"/><Relationship Id="rId413" Type="http://schemas.openxmlformats.org/officeDocument/2006/relationships/image" Target="../media/image4367.png"/><Relationship Id="rId248" Type="http://schemas.openxmlformats.org/officeDocument/2006/relationships/image" Target="../media/image4285.png"/><Relationship Id="rId12" Type="http://schemas.openxmlformats.org/officeDocument/2006/relationships/customXml" Target="../ink/ink4454.xml"/><Relationship Id="rId108" Type="http://schemas.openxmlformats.org/officeDocument/2006/relationships/customXml" Target="../ink/ink4504.xml"/><Relationship Id="rId315" Type="http://schemas.openxmlformats.org/officeDocument/2006/relationships/image" Target="../media/image4318.png"/><Relationship Id="rId357" Type="http://schemas.openxmlformats.org/officeDocument/2006/relationships/image" Target="../media/image4339.png"/><Relationship Id="rId54" Type="http://schemas.openxmlformats.org/officeDocument/2006/relationships/customXml" Target="../ink/ink4477.xml"/><Relationship Id="rId96" Type="http://schemas.openxmlformats.org/officeDocument/2006/relationships/customXml" Target="../ink/ink4498.xml"/><Relationship Id="rId161" Type="http://schemas.openxmlformats.org/officeDocument/2006/relationships/customXml" Target="../ink/ink4531.xml"/><Relationship Id="rId217" Type="http://schemas.openxmlformats.org/officeDocument/2006/relationships/customXml" Target="../ink/ink4559.xml"/><Relationship Id="rId399" Type="http://schemas.openxmlformats.org/officeDocument/2006/relationships/image" Target="../media/image4360.png"/><Relationship Id="rId259" Type="http://schemas.openxmlformats.org/officeDocument/2006/relationships/customXml" Target="../ink/ink4580.xml"/><Relationship Id="rId424" Type="http://schemas.openxmlformats.org/officeDocument/2006/relationships/customXml" Target="../ink/ink4663.xml"/><Relationship Id="rId23" Type="http://schemas.openxmlformats.org/officeDocument/2006/relationships/customXml" Target="../ink/ink4460.xml"/><Relationship Id="rId119" Type="http://schemas.openxmlformats.org/officeDocument/2006/relationships/customXml" Target="../ink/ink4510.xml"/><Relationship Id="rId270" Type="http://schemas.openxmlformats.org/officeDocument/2006/relationships/image" Target="../media/image4296.png"/><Relationship Id="rId326" Type="http://schemas.openxmlformats.org/officeDocument/2006/relationships/customXml" Target="../ink/ink4614.xml"/><Relationship Id="rId65" Type="http://schemas.openxmlformats.org/officeDocument/2006/relationships/image" Target="../media/image41940.png"/><Relationship Id="rId130" Type="http://schemas.openxmlformats.org/officeDocument/2006/relationships/image" Target="../media/image4226.png"/><Relationship Id="rId368" Type="http://schemas.openxmlformats.org/officeDocument/2006/relationships/customXml" Target="../ink/ink4635.xml"/><Relationship Id="rId172" Type="http://schemas.openxmlformats.org/officeDocument/2006/relationships/image" Target="../media/image4247.png"/><Relationship Id="rId228" Type="http://schemas.openxmlformats.org/officeDocument/2006/relationships/image" Target="../media/image4275.png"/><Relationship Id="rId435" Type="http://schemas.openxmlformats.org/officeDocument/2006/relationships/image" Target="../media/image4378.png"/><Relationship Id="rId281" Type="http://schemas.openxmlformats.org/officeDocument/2006/relationships/customXml" Target="../ink/ink4591.xml"/><Relationship Id="rId337" Type="http://schemas.openxmlformats.org/officeDocument/2006/relationships/image" Target="../media/image4329.png"/><Relationship Id="rId34" Type="http://schemas.openxmlformats.org/officeDocument/2006/relationships/image" Target="../media/image41790.png"/><Relationship Id="rId76" Type="http://schemas.openxmlformats.org/officeDocument/2006/relationships/customXml" Target="../ink/ink4488.xml"/><Relationship Id="rId141" Type="http://schemas.openxmlformats.org/officeDocument/2006/relationships/customXml" Target="../ink/ink4521.xml"/><Relationship Id="rId379" Type="http://schemas.openxmlformats.org/officeDocument/2006/relationships/image" Target="../media/image4350.png"/><Relationship Id="rId7" Type="http://schemas.openxmlformats.org/officeDocument/2006/relationships/image" Target="../media/image41670.png"/><Relationship Id="rId183" Type="http://schemas.openxmlformats.org/officeDocument/2006/relationships/customXml" Target="../ink/ink4542.xml"/><Relationship Id="rId239" Type="http://schemas.openxmlformats.org/officeDocument/2006/relationships/customXml" Target="../ink/ink4570.xml"/><Relationship Id="rId390" Type="http://schemas.openxmlformats.org/officeDocument/2006/relationships/customXml" Target="../ink/ink4646.xml"/><Relationship Id="rId404" Type="http://schemas.openxmlformats.org/officeDocument/2006/relationships/customXml" Target="../ink/ink4653.xml"/><Relationship Id="rId446" Type="http://schemas.openxmlformats.org/officeDocument/2006/relationships/customXml" Target="../ink/ink4674.xml"/><Relationship Id="rId250" Type="http://schemas.openxmlformats.org/officeDocument/2006/relationships/image" Target="../media/image4286.png"/><Relationship Id="rId292" Type="http://schemas.openxmlformats.org/officeDocument/2006/relationships/image" Target="../media/image4307.png"/><Relationship Id="rId306" Type="http://schemas.openxmlformats.org/officeDocument/2006/relationships/image" Target="../media/image4314.png"/><Relationship Id="rId45" Type="http://schemas.openxmlformats.org/officeDocument/2006/relationships/image" Target="../media/image41840.png"/><Relationship Id="rId87" Type="http://schemas.openxmlformats.org/officeDocument/2006/relationships/image" Target="../media/image42050.png"/><Relationship Id="rId110" Type="http://schemas.openxmlformats.org/officeDocument/2006/relationships/customXml" Target="../ink/ink4505.xml"/><Relationship Id="rId348" Type="http://schemas.openxmlformats.org/officeDocument/2006/relationships/customXml" Target="../ink/ink4625.xml"/><Relationship Id="rId152" Type="http://schemas.openxmlformats.org/officeDocument/2006/relationships/image" Target="../media/image4237.png"/><Relationship Id="rId194" Type="http://schemas.openxmlformats.org/officeDocument/2006/relationships/image" Target="../media/image4258.png"/><Relationship Id="rId208" Type="http://schemas.openxmlformats.org/officeDocument/2006/relationships/image" Target="../media/image4265.png"/><Relationship Id="rId415" Type="http://schemas.openxmlformats.org/officeDocument/2006/relationships/image" Target="../media/image4368.png"/><Relationship Id="rId261" Type="http://schemas.openxmlformats.org/officeDocument/2006/relationships/customXml" Target="../ink/ink4581.xml"/><Relationship Id="rId14" Type="http://schemas.openxmlformats.org/officeDocument/2006/relationships/customXml" Target="../ink/ink4455.xml"/><Relationship Id="rId56" Type="http://schemas.openxmlformats.org/officeDocument/2006/relationships/customXml" Target="../ink/ink4478.xml"/><Relationship Id="rId317" Type="http://schemas.openxmlformats.org/officeDocument/2006/relationships/image" Target="../media/image4319.png"/><Relationship Id="rId359" Type="http://schemas.openxmlformats.org/officeDocument/2006/relationships/image" Target="../media/image4340.png"/><Relationship Id="rId98" Type="http://schemas.openxmlformats.org/officeDocument/2006/relationships/customXml" Target="../ink/ink4499.xml"/><Relationship Id="rId121" Type="http://schemas.openxmlformats.org/officeDocument/2006/relationships/customXml" Target="../ink/ink4511.xml"/><Relationship Id="rId163" Type="http://schemas.openxmlformats.org/officeDocument/2006/relationships/customXml" Target="../ink/ink4532.xml"/><Relationship Id="rId219" Type="http://schemas.openxmlformats.org/officeDocument/2006/relationships/customXml" Target="../ink/ink4560.xml"/><Relationship Id="rId370" Type="http://schemas.openxmlformats.org/officeDocument/2006/relationships/customXml" Target="../ink/ink4636.xml"/><Relationship Id="rId426" Type="http://schemas.openxmlformats.org/officeDocument/2006/relationships/customXml" Target="../ink/ink4664.xml"/><Relationship Id="rId230" Type="http://schemas.openxmlformats.org/officeDocument/2006/relationships/image" Target="../media/image4276.png"/><Relationship Id="rId25" Type="http://schemas.openxmlformats.org/officeDocument/2006/relationships/customXml" Target="../ink/ink4461.xml"/><Relationship Id="rId67" Type="http://schemas.openxmlformats.org/officeDocument/2006/relationships/image" Target="../media/image41950.png"/><Relationship Id="rId272" Type="http://schemas.openxmlformats.org/officeDocument/2006/relationships/image" Target="../media/image4297.png"/><Relationship Id="rId328" Type="http://schemas.openxmlformats.org/officeDocument/2006/relationships/customXml" Target="../ink/ink4615.xml"/><Relationship Id="rId132" Type="http://schemas.openxmlformats.org/officeDocument/2006/relationships/image" Target="../media/image4227.png"/><Relationship Id="rId174" Type="http://schemas.openxmlformats.org/officeDocument/2006/relationships/image" Target="../media/image4248.png"/><Relationship Id="rId381" Type="http://schemas.openxmlformats.org/officeDocument/2006/relationships/image" Target="../media/image4351.png"/><Relationship Id="rId241" Type="http://schemas.openxmlformats.org/officeDocument/2006/relationships/customXml" Target="../ink/ink4571.xml"/><Relationship Id="rId437" Type="http://schemas.openxmlformats.org/officeDocument/2006/relationships/image" Target="../media/image4379.png"/><Relationship Id="rId36" Type="http://schemas.openxmlformats.org/officeDocument/2006/relationships/image" Target="../media/image41800.png"/><Relationship Id="rId283" Type="http://schemas.openxmlformats.org/officeDocument/2006/relationships/customXml" Target="../ink/ink4592.xml"/><Relationship Id="rId339" Type="http://schemas.openxmlformats.org/officeDocument/2006/relationships/image" Target="../media/image4330.png"/><Relationship Id="rId78" Type="http://schemas.openxmlformats.org/officeDocument/2006/relationships/customXml" Target="../ink/ink4489.xml"/><Relationship Id="rId101" Type="http://schemas.openxmlformats.org/officeDocument/2006/relationships/image" Target="../media/image42120.png"/><Relationship Id="rId143" Type="http://schemas.openxmlformats.org/officeDocument/2006/relationships/customXml" Target="../ink/ink4522.xml"/><Relationship Id="rId185" Type="http://schemas.openxmlformats.org/officeDocument/2006/relationships/customXml" Target="../ink/ink4543.xml"/><Relationship Id="rId350" Type="http://schemas.openxmlformats.org/officeDocument/2006/relationships/customXml" Target="../ink/ink4626.xml"/><Relationship Id="rId406" Type="http://schemas.openxmlformats.org/officeDocument/2006/relationships/customXml" Target="../ink/ink4654.xml"/><Relationship Id="rId9" Type="http://schemas.openxmlformats.org/officeDocument/2006/relationships/image" Target="../media/image41680.png"/><Relationship Id="rId210" Type="http://schemas.openxmlformats.org/officeDocument/2006/relationships/image" Target="../media/image4266.png"/><Relationship Id="rId392" Type="http://schemas.openxmlformats.org/officeDocument/2006/relationships/customXml" Target="../ink/ink4647.xml"/><Relationship Id="rId448" Type="http://schemas.openxmlformats.org/officeDocument/2006/relationships/customXml" Target="../ink/ink4675.xml"/><Relationship Id="rId252" Type="http://schemas.openxmlformats.org/officeDocument/2006/relationships/image" Target="../media/image4287.png"/><Relationship Id="rId294" Type="http://schemas.openxmlformats.org/officeDocument/2006/relationships/image" Target="../media/image4308.png"/><Relationship Id="rId308" Type="http://schemas.openxmlformats.org/officeDocument/2006/relationships/image" Target="../media/image4315.png"/><Relationship Id="rId47" Type="http://schemas.openxmlformats.org/officeDocument/2006/relationships/image" Target="../media/image41850.png"/><Relationship Id="rId89" Type="http://schemas.openxmlformats.org/officeDocument/2006/relationships/image" Target="../media/image42060.png"/><Relationship Id="rId112" Type="http://schemas.openxmlformats.org/officeDocument/2006/relationships/customXml" Target="../ink/ink4506.xml"/><Relationship Id="rId154" Type="http://schemas.openxmlformats.org/officeDocument/2006/relationships/image" Target="../media/image4238.png"/><Relationship Id="rId361" Type="http://schemas.openxmlformats.org/officeDocument/2006/relationships/image" Target="../media/image4341.png"/><Relationship Id="rId196" Type="http://schemas.openxmlformats.org/officeDocument/2006/relationships/image" Target="../media/image4259.png"/><Relationship Id="rId417" Type="http://schemas.openxmlformats.org/officeDocument/2006/relationships/image" Target="../media/image4369.png"/><Relationship Id="rId16" Type="http://schemas.openxmlformats.org/officeDocument/2006/relationships/customXml" Target="../ink/ink4456.xml"/><Relationship Id="rId221" Type="http://schemas.openxmlformats.org/officeDocument/2006/relationships/customXml" Target="../ink/ink4561.xml"/><Relationship Id="rId263" Type="http://schemas.openxmlformats.org/officeDocument/2006/relationships/customXml" Target="../ink/ink4582.xml"/><Relationship Id="rId319" Type="http://schemas.openxmlformats.org/officeDocument/2006/relationships/image" Target="../media/image4320.png"/><Relationship Id="rId58" Type="http://schemas.openxmlformats.org/officeDocument/2006/relationships/customXml" Target="../ink/ink4479.xml"/><Relationship Id="rId123" Type="http://schemas.openxmlformats.org/officeDocument/2006/relationships/customXml" Target="../ink/ink4512.xml"/><Relationship Id="rId330" Type="http://schemas.openxmlformats.org/officeDocument/2006/relationships/customXml" Target="../ink/ink4616.xml"/><Relationship Id="rId165" Type="http://schemas.openxmlformats.org/officeDocument/2006/relationships/customXml" Target="../ink/ink4533.xml"/><Relationship Id="rId372" Type="http://schemas.openxmlformats.org/officeDocument/2006/relationships/customXml" Target="../ink/ink4637.xml"/><Relationship Id="rId428" Type="http://schemas.openxmlformats.org/officeDocument/2006/relationships/customXml" Target="../ink/ink4665.xml"/><Relationship Id="rId232" Type="http://schemas.openxmlformats.org/officeDocument/2006/relationships/image" Target="../media/image4277.png"/><Relationship Id="rId274" Type="http://schemas.openxmlformats.org/officeDocument/2006/relationships/image" Target="../media/image4298.png"/><Relationship Id="rId27" Type="http://schemas.openxmlformats.org/officeDocument/2006/relationships/customXml" Target="../ink/ink4463.xml"/><Relationship Id="rId69" Type="http://schemas.openxmlformats.org/officeDocument/2006/relationships/image" Target="../media/image41960.png"/><Relationship Id="rId134" Type="http://schemas.openxmlformats.org/officeDocument/2006/relationships/image" Target="../media/image4228.png"/><Relationship Id="rId80" Type="http://schemas.openxmlformats.org/officeDocument/2006/relationships/customXml" Target="../ink/ink4490.xml"/><Relationship Id="rId176" Type="http://schemas.openxmlformats.org/officeDocument/2006/relationships/image" Target="../media/image4249.png"/><Relationship Id="rId341" Type="http://schemas.openxmlformats.org/officeDocument/2006/relationships/image" Target="../media/image4331.png"/><Relationship Id="rId383" Type="http://schemas.openxmlformats.org/officeDocument/2006/relationships/image" Target="../media/image4352.png"/><Relationship Id="rId439" Type="http://schemas.openxmlformats.org/officeDocument/2006/relationships/image" Target="../media/image4380.png"/><Relationship Id="rId201" Type="http://schemas.openxmlformats.org/officeDocument/2006/relationships/customXml" Target="../ink/ink4551.xml"/><Relationship Id="rId243" Type="http://schemas.openxmlformats.org/officeDocument/2006/relationships/customXml" Target="../ink/ink4572.xml"/><Relationship Id="rId285" Type="http://schemas.openxmlformats.org/officeDocument/2006/relationships/customXml" Target="../ink/ink4593.xml"/><Relationship Id="rId450" Type="http://schemas.openxmlformats.org/officeDocument/2006/relationships/customXml" Target="../ink/ink4676.xml"/><Relationship Id="rId38" Type="http://schemas.openxmlformats.org/officeDocument/2006/relationships/customXml" Target="../ink/ink4469.xml"/><Relationship Id="rId103" Type="http://schemas.openxmlformats.org/officeDocument/2006/relationships/image" Target="../media/image42130.png"/><Relationship Id="rId310" Type="http://schemas.openxmlformats.org/officeDocument/2006/relationships/customXml" Target="../ink/ink4606.xml"/><Relationship Id="rId91" Type="http://schemas.openxmlformats.org/officeDocument/2006/relationships/image" Target="../media/image42070.png"/><Relationship Id="rId145" Type="http://schemas.openxmlformats.org/officeDocument/2006/relationships/customXml" Target="../ink/ink4523.xml"/><Relationship Id="rId187" Type="http://schemas.openxmlformats.org/officeDocument/2006/relationships/customXml" Target="../ink/ink4544.xml"/><Relationship Id="rId352" Type="http://schemas.openxmlformats.org/officeDocument/2006/relationships/customXml" Target="../ink/ink4627.xml"/><Relationship Id="rId394" Type="http://schemas.openxmlformats.org/officeDocument/2006/relationships/customXml" Target="../ink/ink4648.xml"/><Relationship Id="rId408" Type="http://schemas.openxmlformats.org/officeDocument/2006/relationships/customXml" Target="../ink/ink4655.xml"/><Relationship Id="rId212" Type="http://schemas.openxmlformats.org/officeDocument/2006/relationships/image" Target="../media/image4267.png"/><Relationship Id="rId254" Type="http://schemas.openxmlformats.org/officeDocument/2006/relationships/image" Target="../media/image4288.png"/><Relationship Id="rId49" Type="http://schemas.openxmlformats.org/officeDocument/2006/relationships/image" Target="../media/image41860.png"/><Relationship Id="rId114" Type="http://schemas.openxmlformats.org/officeDocument/2006/relationships/customXml" Target="../ink/ink4507.xml"/><Relationship Id="rId296" Type="http://schemas.openxmlformats.org/officeDocument/2006/relationships/image" Target="../media/image4309.png"/><Relationship Id="rId60" Type="http://schemas.openxmlformats.org/officeDocument/2006/relationships/customXml" Target="../ink/ink4480.xml"/><Relationship Id="rId156" Type="http://schemas.openxmlformats.org/officeDocument/2006/relationships/image" Target="../media/image4239.png"/><Relationship Id="rId198" Type="http://schemas.openxmlformats.org/officeDocument/2006/relationships/image" Target="../media/image4260.png"/><Relationship Id="rId321" Type="http://schemas.openxmlformats.org/officeDocument/2006/relationships/image" Target="../media/image4321.png"/><Relationship Id="rId363" Type="http://schemas.openxmlformats.org/officeDocument/2006/relationships/image" Target="../media/image4342.png"/><Relationship Id="rId419" Type="http://schemas.openxmlformats.org/officeDocument/2006/relationships/image" Target="../media/image4370.png"/><Relationship Id="rId223" Type="http://schemas.openxmlformats.org/officeDocument/2006/relationships/customXml" Target="../ink/ink4562.xml"/><Relationship Id="rId430" Type="http://schemas.openxmlformats.org/officeDocument/2006/relationships/customXml" Target="../ink/ink4666.xml"/><Relationship Id="rId18" Type="http://schemas.openxmlformats.org/officeDocument/2006/relationships/image" Target="../media/image41720.png"/><Relationship Id="rId265" Type="http://schemas.openxmlformats.org/officeDocument/2006/relationships/customXml" Target="../ink/ink4583.xml"/><Relationship Id="rId125" Type="http://schemas.openxmlformats.org/officeDocument/2006/relationships/customXml" Target="../ink/ink4513.xml"/><Relationship Id="rId167" Type="http://schemas.openxmlformats.org/officeDocument/2006/relationships/customXml" Target="../ink/ink4534.xml"/><Relationship Id="rId332" Type="http://schemas.openxmlformats.org/officeDocument/2006/relationships/customXml" Target="../ink/ink4617.xml"/><Relationship Id="rId374" Type="http://schemas.openxmlformats.org/officeDocument/2006/relationships/customXml" Target="../ink/ink4638.xml"/><Relationship Id="rId71" Type="http://schemas.openxmlformats.org/officeDocument/2006/relationships/image" Target="../media/image41970.png"/><Relationship Id="rId92" Type="http://schemas.openxmlformats.org/officeDocument/2006/relationships/customXml" Target="../ink/ink4496.xml"/><Relationship Id="rId213" Type="http://schemas.openxmlformats.org/officeDocument/2006/relationships/customXml" Target="../ink/ink4557.xml"/><Relationship Id="rId234" Type="http://schemas.openxmlformats.org/officeDocument/2006/relationships/image" Target="../media/image4278.png"/><Relationship Id="rId420" Type="http://schemas.openxmlformats.org/officeDocument/2006/relationships/customXml" Target="../ink/ink4661.xml"/><Relationship Id="rId2" Type="http://schemas.openxmlformats.org/officeDocument/2006/relationships/customXml" Target="../ink/ink4449.xml"/><Relationship Id="rId29" Type="http://schemas.openxmlformats.org/officeDocument/2006/relationships/customXml" Target="../ink/ink4464.xml"/><Relationship Id="rId255" Type="http://schemas.openxmlformats.org/officeDocument/2006/relationships/customXml" Target="../ink/ink4578.xml"/><Relationship Id="rId276" Type="http://schemas.openxmlformats.org/officeDocument/2006/relationships/image" Target="../media/image4299.png"/><Relationship Id="rId297" Type="http://schemas.openxmlformats.org/officeDocument/2006/relationships/customXml" Target="../ink/ink4599.xml"/><Relationship Id="rId441" Type="http://schemas.openxmlformats.org/officeDocument/2006/relationships/image" Target="../media/image4381.png"/><Relationship Id="rId40" Type="http://schemas.openxmlformats.org/officeDocument/2006/relationships/customXml" Target="../ink/ink4470.xml"/><Relationship Id="rId115" Type="http://schemas.openxmlformats.org/officeDocument/2006/relationships/customXml" Target="../ink/ink4508.xml"/><Relationship Id="rId136" Type="http://schemas.openxmlformats.org/officeDocument/2006/relationships/image" Target="../media/image4229.png"/><Relationship Id="rId157" Type="http://schemas.openxmlformats.org/officeDocument/2006/relationships/customXml" Target="../ink/ink4529.xml"/><Relationship Id="rId178" Type="http://schemas.openxmlformats.org/officeDocument/2006/relationships/image" Target="../media/image4250.png"/><Relationship Id="rId301" Type="http://schemas.openxmlformats.org/officeDocument/2006/relationships/customXml" Target="../ink/ink4601.xml"/><Relationship Id="rId322" Type="http://schemas.openxmlformats.org/officeDocument/2006/relationships/customXml" Target="../ink/ink4612.xml"/><Relationship Id="rId343" Type="http://schemas.openxmlformats.org/officeDocument/2006/relationships/image" Target="../media/image4332.png"/><Relationship Id="rId364" Type="http://schemas.openxmlformats.org/officeDocument/2006/relationships/customXml" Target="../ink/ink4633.xml"/><Relationship Id="rId61" Type="http://schemas.openxmlformats.org/officeDocument/2006/relationships/image" Target="../media/image41920.png"/><Relationship Id="rId82" Type="http://schemas.openxmlformats.org/officeDocument/2006/relationships/customXml" Target="../ink/ink4491.xml"/><Relationship Id="rId199" Type="http://schemas.openxmlformats.org/officeDocument/2006/relationships/customXml" Target="../ink/ink4550.xml"/><Relationship Id="rId203" Type="http://schemas.openxmlformats.org/officeDocument/2006/relationships/customXml" Target="../ink/ink4552.xml"/><Relationship Id="rId385" Type="http://schemas.openxmlformats.org/officeDocument/2006/relationships/image" Target="../media/image4353.png"/><Relationship Id="rId19" Type="http://schemas.openxmlformats.org/officeDocument/2006/relationships/customXml" Target="../ink/ink4458.xml"/><Relationship Id="rId224" Type="http://schemas.openxmlformats.org/officeDocument/2006/relationships/image" Target="../media/image4273.png"/><Relationship Id="rId245" Type="http://schemas.openxmlformats.org/officeDocument/2006/relationships/customXml" Target="../ink/ink4573.xml"/><Relationship Id="rId266" Type="http://schemas.openxmlformats.org/officeDocument/2006/relationships/image" Target="../media/image4294.png"/><Relationship Id="rId287" Type="http://schemas.openxmlformats.org/officeDocument/2006/relationships/customXml" Target="../ink/ink4594.xml"/><Relationship Id="rId410" Type="http://schemas.openxmlformats.org/officeDocument/2006/relationships/customXml" Target="../ink/ink4656.xml"/><Relationship Id="rId431" Type="http://schemas.openxmlformats.org/officeDocument/2006/relationships/image" Target="../media/image4376.png"/><Relationship Id="rId452" Type="http://schemas.openxmlformats.org/officeDocument/2006/relationships/customXml" Target="../ink/ink4677.xml"/><Relationship Id="rId30" Type="http://schemas.openxmlformats.org/officeDocument/2006/relationships/image" Target="../media/image41770.png"/><Relationship Id="rId105" Type="http://schemas.openxmlformats.org/officeDocument/2006/relationships/image" Target="../media/image42140.png"/><Relationship Id="rId126" Type="http://schemas.openxmlformats.org/officeDocument/2006/relationships/image" Target="../media/image4224.png"/><Relationship Id="rId147" Type="http://schemas.openxmlformats.org/officeDocument/2006/relationships/customXml" Target="../ink/ink4524.xml"/><Relationship Id="rId168" Type="http://schemas.openxmlformats.org/officeDocument/2006/relationships/image" Target="../media/image4245.png"/><Relationship Id="rId312" Type="http://schemas.openxmlformats.org/officeDocument/2006/relationships/customXml" Target="../ink/ink4607.xml"/><Relationship Id="rId333" Type="http://schemas.openxmlformats.org/officeDocument/2006/relationships/image" Target="../media/image4327.png"/><Relationship Id="rId354" Type="http://schemas.openxmlformats.org/officeDocument/2006/relationships/customXml" Target="../ink/ink4628.xml"/><Relationship Id="rId51" Type="http://schemas.openxmlformats.org/officeDocument/2006/relationships/image" Target="../media/image41870.png"/><Relationship Id="rId72" Type="http://schemas.openxmlformats.org/officeDocument/2006/relationships/customXml" Target="../ink/ink4486.xml"/><Relationship Id="rId93" Type="http://schemas.openxmlformats.org/officeDocument/2006/relationships/image" Target="../media/image42080.png"/><Relationship Id="rId189" Type="http://schemas.openxmlformats.org/officeDocument/2006/relationships/customXml" Target="../ink/ink4545.xml"/><Relationship Id="rId375" Type="http://schemas.openxmlformats.org/officeDocument/2006/relationships/image" Target="../media/image4348.png"/><Relationship Id="rId396" Type="http://schemas.openxmlformats.org/officeDocument/2006/relationships/customXml" Target="../ink/ink4649.xml"/><Relationship Id="rId3" Type="http://schemas.openxmlformats.org/officeDocument/2006/relationships/image" Target="../media/image41650.png"/><Relationship Id="rId214" Type="http://schemas.openxmlformats.org/officeDocument/2006/relationships/image" Target="../media/image4268.png"/><Relationship Id="rId235" Type="http://schemas.openxmlformats.org/officeDocument/2006/relationships/customXml" Target="../ink/ink4568.xml"/><Relationship Id="rId256" Type="http://schemas.openxmlformats.org/officeDocument/2006/relationships/image" Target="../media/image4289.png"/><Relationship Id="rId277" Type="http://schemas.openxmlformats.org/officeDocument/2006/relationships/customXml" Target="../ink/ink4589.xml"/><Relationship Id="rId298" Type="http://schemas.openxmlformats.org/officeDocument/2006/relationships/image" Target="../media/image4310.png"/><Relationship Id="rId400" Type="http://schemas.openxmlformats.org/officeDocument/2006/relationships/customXml" Target="../ink/ink4651.xml"/><Relationship Id="rId421" Type="http://schemas.openxmlformats.org/officeDocument/2006/relationships/image" Target="../media/image4371.png"/><Relationship Id="rId442" Type="http://schemas.openxmlformats.org/officeDocument/2006/relationships/customXml" Target="../ink/ink4672.xml"/><Relationship Id="rId116" Type="http://schemas.openxmlformats.org/officeDocument/2006/relationships/image" Target="../media/image42190.png"/><Relationship Id="rId137" Type="http://schemas.openxmlformats.org/officeDocument/2006/relationships/customXml" Target="../ink/ink4519.xml"/><Relationship Id="rId158" Type="http://schemas.openxmlformats.org/officeDocument/2006/relationships/image" Target="../media/image4240.png"/><Relationship Id="rId302" Type="http://schemas.openxmlformats.org/officeDocument/2006/relationships/image" Target="../media/image4312.png"/><Relationship Id="rId323" Type="http://schemas.openxmlformats.org/officeDocument/2006/relationships/image" Target="../media/image4322.png"/><Relationship Id="rId344" Type="http://schemas.openxmlformats.org/officeDocument/2006/relationships/customXml" Target="../ink/ink4623.xml"/><Relationship Id="rId20" Type="http://schemas.openxmlformats.org/officeDocument/2006/relationships/image" Target="../media/image41730.png"/><Relationship Id="rId41" Type="http://schemas.openxmlformats.org/officeDocument/2006/relationships/image" Target="../media/image41820.png"/><Relationship Id="rId62" Type="http://schemas.openxmlformats.org/officeDocument/2006/relationships/customXml" Target="../ink/ink4481.xml"/><Relationship Id="rId83" Type="http://schemas.openxmlformats.org/officeDocument/2006/relationships/image" Target="../media/image42030.png"/><Relationship Id="rId179" Type="http://schemas.openxmlformats.org/officeDocument/2006/relationships/customXml" Target="../ink/ink4540.xml"/><Relationship Id="rId365" Type="http://schemas.openxmlformats.org/officeDocument/2006/relationships/image" Target="../media/image4343.png"/><Relationship Id="rId386" Type="http://schemas.openxmlformats.org/officeDocument/2006/relationships/customXml" Target="../ink/ink4644.xml"/><Relationship Id="rId190" Type="http://schemas.openxmlformats.org/officeDocument/2006/relationships/image" Target="../media/image4256.png"/><Relationship Id="rId204" Type="http://schemas.openxmlformats.org/officeDocument/2006/relationships/image" Target="../media/image4263.png"/><Relationship Id="rId225" Type="http://schemas.openxmlformats.org/officeDocument/2006/relationships/customXml" Target="../ink/ink4563.xml"/><Relationship Id="rId246" Type="http://schemas.openxmlformats.org/officeDocument/2006/relationships/image" Target="../media/image4284.png"/><Relationship Id="rId267" Type="http://schemas.openxmlformats.org/officeDocument/2006/relationships/customXml" Target="../ink/ink4584.xml"/><Relationship Id="rId288" Type="http://schemas.openxmlformats.org/officeDocument/2006/relationships/image" Target="../media/image4305.png"/><Relationship Id="rId411" Type="http://schemas.openxmlformats.org/officeDocument/2006/relationships/image" Target="../media/image4366.png"/><Relationship Id="rId432" Type="http://schemas.openxmlformats.org/officeDocument/2006/relationships/customXml" Target="../ink/ink4667.xml"/><Relationship Id="rId453" Type="http://schemas.openxmlformats.org/officeDocument/2006/relationships/image" Target="../media/image4387.png"/><Relationship Id="rId106" Type="http://schemas.openxmlformats.org/officeDocument/2006/relationships/customXml" Target="../ink/ink4503.xml"/><Relationship Id="rId127" Type="http://schemas.openxmlformats.org/officeDocument/2006/relationships/customXml" Target="../ink/ink4514.xml"/><Relationship Id="rId313" Type="http://schemas.openxmlformats.org/officeDocument/2006/relationships/image" Target="../media/image4317.png"/><Relationship Id="rId10" Type="http://schemas.openxmlformats.org/officeDocument/2006/relationships/customXml" Target="../ink/ink4453.xml"/><Relationship Id="rId31" Type="http://schemas.openxmlformats.org/officeDocument/2006/relationships/customXml" Target="../ink/ink4465.xml"/><Relationship Id="rId52" Type="http://schemas.openxmlformats.org/officeDocument/2006/relationships/customXml" Target="../ink/ink4476.xml"/><Relationship Id="rId73" Type="http://schemas.openxmlformats.org/officeDocument/2006/relationships/image" Target="../media/image41980.png"/><Relationship Id="rId94" Type="http://schemas.openxmlformats.org/officeDocument/2006/relationships/customXml" Target="../ink/ink4497.xml"/><Relationship Id="rId148" Type="http://schemas.openxmlformats.org/officeDocument/2006/relationships/image" Target="../media/image4235.png"/><Relationship Id="rId169" Type="http://schemas.openxmlformats.org/officeDocument/2006/relationships/customXml" Target="../ink/ink4535.xml"/><Relationship Id="rId334" Type="http://schemas.openxmlformats.org/officeDocument/2006/relationships/customXml" Target="../ink/ink4618.xml"/><Relationship Id="rId355" Type="http://schemas.openxmlformats.org/officeDocument/2006/relationships/image" Target="../media/image4338.png"/><Relationship Id="rId376" Type="http://schemas.openxmlformats.org/officeDocument/2006/relationships/customXml" Target="../ink/ink4639.xml"/><Relationship Id="rId397" Type="http://schemas.openxmlformats.org/officeDocument/2006/relationships/image" Target="../media/image4359.png"/><Relationship Id="rId4" Type="http://schemas.openxmlformats.org/officeDocument/2006/relationships/customXml" Target="../ink/ink4450.xml"/><Relationship Id="rId180" Type="http://schemas.openxmlformats.org/officeDocument/2006/relationships/image" Target="../media/image4251.png"/><Relationship Id="rId215" Type="http://schemas.openxmlformats.org/officeDocument/2006/relationships/customXml" Target="../ink/ink4558.xml"/><Relationship Id="rId236" Type="http://schemas.openxmlformats.org/officeDocument/2006/relationships/image" Target="../media/image4279.png"/><Relationship Id="rId257" Type="http://schemas.openxmlformats.org/officeDocument/2006/relationships/customXml" Target="../ink/ink4579.xml"/><Relationship Id="rId278" Type="http://schemas.openxmlformats.org/officeDocument/2006/relationships/image" Target="../media/image4300.png"/><Relationship Id="rId401" Type="http://schemas.openxmlformats.org/officeDocument/2006/relationships/image" Target="../media/image4361.png"/><Relationship Id="rId422" Type="http://schemas.openxmlformats.org/officeDocument/2006/relationships/customXml" Target="../ink/ink4662.xml"/><Relationship Id="rId443" Type="http://schemas.openxmlformats.org/officeDocument/2006/relationships/image" Target="../media/image4382.png"/><Relationship Id="rId303" Type="http://schemas.openxmlformats.org/officeDocument/2006/relationships/customXml" Target="../ink/ink4602.xml"/><Relationship Id="rId42" Type="http://schemas.openxmlformats.org/officeDocument/2006/relationships/customXml" Target="../ink/ink4471.xml"/><Relationship Id="rId84" Type="http://schemas.openxmlformats.org/officeDocument/2006/relationships/customXml" Target="../ink/ink4492.xml"/><Relationship Id="rId138" Type="http://schemas.openxmlformats.org/officeDocument/2006/relationships/image" Target="../media/image4230.png"/><Relationship Id="rId345" Type="http://schemas.openxmlformats.org/officeDocument/2006/relationships/image" Target="../media/image4333.png"/><Relationship Id="rId387" Type="http://schemas.openxmlformats.org/officeDocument/2006/relationships/image" Target="../media/image4354.png"/><Relationship Id="rId191" Type="http://schemas.openxmlformats.org/officeDocument/2006/relationships/customXml" Target="../ink/ink4546.xml"/><Relationship Id="rId205" Type="http://schemas.openxmlformats.org/officeDocument/2006/relationships/customXml" Target="../ink/ink4553.xml"/><Relationship Id="rId247" Type="http://schemas.openxmlformats.org/officeDocument/2006/relationships/customXml" Target="../ink/ink4574.xml"/><Relationship Id="rId412" Type="http://schemas.openxmlformats.org/officeDocument/2006/relationships/customXml" Target="../ink/ink4657.xml"/><Relationship Id="rId107" Type="http://schemas.openxmlformats.org/officeDocument/2006/relationships/image" Target="../media/image42150.png"/><Relationship Id="rId289" Type="http://schemas.openxmlformats.org/officeDocument/2006/relationships/customXml" Target="../ink/ink4595.xml"/><Relationship Id="rId11" Type="http://schemas.openxmlformats.org/officeDocument/2006/relationships/image" Target="../media/image41690.png"/><Relationship Id="rId53" Type="http://schemas.openxmlformats.org/officeDocument/2006/relationships/image" Target="../media/image41880.png"/><Relationship Id="rId149" Type="http://schemas.openxmlformats.org/officeDocument/2006/relationships/customXml" Target="../ink/ink4525.xml"/><Relationship Id="rId314" Type="http://schemas.openxmlformats.org/officeDocument/2006/relationships/customXml" Target="../ink/ink4608.xml"/><Relationship Id="rId356" Type="http://schemas.openxmlformats.org/officeDocument/2006/relationships/customXml" Target="../ink/ink4629.xml"/><Relationship Id="rId398" Type="http://schemas.openxmlformats.org/officeDocument/2006/relationships/customXml" Target="../ink/ink4650.xml"/><Relationship Id="rId95" Type="http://schemas.openxmlformats.org/officeDocument/2006/relationships/image" Target="../media/image42090.png"/><Relationship Id="rId160" Type="http://schemas.openxmlformats.org/officeDocument/2006/relationships/image" Target="../media/image4241.png"/><Relationship Id="rId216" Type="http://schemas.openxmlformats.org/officeDocument/2006/relationships/image" Target="../media/image4269.png"/><Relationship Id="rId423" Type="http://schemas.openxmlformats.org/officeDocument/2006/relationships/image" Target="../media/image4372.png"/><Relationship Id="rId258" Type="http://schemas.openxmlformats.org/officeDocument/2006/relationships/image" Target="../media/image4290.png"/><Relationship Id="rId22" Type="http://schemas.openxmlformats.org/officeDocument/2006/relationships/image" Target="../media/image41740.png"/><Relationship Id="rId64" Type="http://schemas.openxmlformats.org/officeDocument/2006/relationships/customXml" Target="../ink/ink4482.xml"/><Relationship Id="rId118" Type="http://schemas.openxmlformats.org/officeDocument/2006/relationships/image" Target="../media/image4220.png"/><Relationship Id="rId325" Type="http://schemas.openxmlformats.org/officeDocument/2006/relationships/image" Target="../media/image4323.png"/><Relationship Id="rId367" Type="http://schemas.openxmlformats.org/officeDocument/2006/relationships/image" Target="../media/image4344.png"/><Relationship Id="rId171" Type="http://schemas.openxmlformats.org/officeDocument/2006/relationships/customXml" Target="../ink/ink4536.xml"/><Relationship Id="rId227" Type="http://schemas.openxmlformats.org/officeDocument/2006/relationships/customXml" Target="../ink/ink4564.xml"/><Relationship Id="rId269" Type="http://schemas.openxmlformats.org/officeDocument/2006/relationships/customXml" Target="../ink/ink4585.xml"/><Relationship Id="rId434" Type="http://schemas.openxmlformats.org/officeDocument/2006/relationships/customXml" Target="../ink/ink4668.xml"/><Relationship Id="rId33" Type="http://schemas.openxmlformats.org/officeDocument/2006/relationships/customXml" Target="../ink/ink4466.xml"/><Relationship Id="rId129" Type="http://schemas.openxmlformats.org/officeDocument/2006/relationships/customXml" Target="../ink/ink4515.xml"/><Relationship Id="rId280" Type="http://schemas.openxmlformats.org/officeDocument/2006/relationships/image" Target="../media/image4301.png"/><Relationship Id="rId336" Type="http://schemas.openxmlformats.org/officeDocument/2006/relationships/customXml" Target="../ink/ink4619.xml"/><Relationship Id="rId75" Type="http://schemas.openxmlformats.org/officeDocument/2006/relationships/image" Target="../media/image41990.png"/><Relationship Id="rId140" Type="http://schemas.openxmlformats.org/officeDocument/2006/relationships/image" Target="../media/image4231.png"/><Relationship Id="rId182" Type="http://schemas.openxmlformats.org/officeDocument/2006/relationships/image" Target="../media/image4252.png"/><Relationship Id="rId378" Type="http://schemas.openxmlformats.org/officeDocument/2006/relationships/customXml" Target="../ink/ink4640.xml"/><Relationship Id="rId403" Type="http://schemas.openxmlformats.org/officeDocument/2006/relationships/image" Target="../media/image4362.png"/><Relationship Id="rId6" Type="http://schemas.openxmlformats.org/officeDocument/2006/relationships/customXml" Target="../ink/ink4451.xml"/><Relationship Id="rId238" Type="http://schemas.openxmlformats.org/officeDocument/2006/relationships/image" Target="../media/image4280.png"/><Relationship Id="rId445" Type="http://schemas.openxmlformats.org/officeDocument/2006/relationships/image" Target="../media/image4383.png"/><Relationship Id="rId291" Type="http://schemas.openxmlformats.org/officeDocument/2006/relationships/customXml" Target="../ink/ink4596.xml"/><Relationship Id="rId305" Type="http://schemas.openxmlformats.org/officeDocument/2006/relationships/customXml" Target="../ink/ink4603.xml"/><Relationship Id="rId347" Type="http://schemas.openxmlformats.org/officeDocument/2006/relationships/image" Target="../media/image4334.png"/><Relationship Id="rId44" Type="http://schemas.openxmlformats.org/officeDocument/2006/relationships/customXml" Target="../ink/ink4472.xml"/><Relationship Id="rId86" Type="http://schemas.openxmlformats.org/officeDocument/2006/relationships/customXml" Target="../ink/ink4493.xml"/><Relationship Id="rId151" Type="http://schemas.openxmlformats.org/officeDocument/2006/relationships/customXml" Target="../ink/ink4526.xml"/><Relationship Id="rId389" Type="http://schemas.openxmlformats.org/officeDocument/2006/relationships/image" Target="../media/image4355.png"/><Relationship Id="rId193" Type="http://schemas.openxmlformats.org/officeDocument/2006/relationships/customXml" Target="../ink/ink4547.xml"/><Relationship Id="rId207" Type="http://schemas.openxmlformats.org/officeDocument/2006/relationships/customXml" Target="../ink/ink4554.xml"/><Relationship Id="rId249" Type="http://schemas.openxmlformats.org/officeDocument/2006/relationships/customXml" Target="../ink/ink4575.xml"/><Relationship Id="rId414" Type="http://schemas.openxmlformats.org/officeDocument/2006/relationships/customXml" Target="../ink/ink4658.xml"/><Relationship Id="rId13" Type="http://schemas.openxmlformats.org/officeDocument/2006/relationships/image" Target="../media/image41700.png"/><Relationship Id="rId109" Type="http://schemas.openxmlformats.org/officeDocument/2006/relationships/image" Target="../media/image42160.png"/><Relationship Id="rId260" Type="http://schemas.openxmlformats.org/officeDocument/2006/relationships/image" Target="../media/image4291.png"/><Relationship Id="rId316" Type="http://schemas.openxmlformats.org/officeDocument/2006/relationships/customXml" Target="../ink/ink4609.xml"/><Relationship Id="rId55" Type="http://schemas.openxmlformats.org/officeDocument/2006/relationships/image" Target="../media/image41890.png"/><Relationship Id="rId97" Type="http://schemas.openxmlformats.org/officeDocument/2006/relationships/image" Target="../media/image42100.png"/><Relationship Id="rId120" Type="http://schemas.openxmlformats.org/officeDocument/2006/relationships/image" Target="../media/image4221.png"/><Relationship Id="rId358" Type="http://schemas.openxmlformats.org/officeDocument/2006/relationships/customXml" Target="../ink/ink4630.xml"/><Relationship Id="rId162" Type="http://schemas.openxmlformats.org/officeDocument/2006/relationships/image" Target="../media/image4242.png"/><Relationship Id="rId218" Type="http://schemas.openxmlformats.org/officeDocument/2006/relationships/image" Target="../media/image4270.png"/><Relationship Id="rId425" Type="http://schemas.openxmlformats.org/officeDocument/2006/relationships/image" Target="../media/image4373.png"/><Relationship Id="rId271" Type="http://schemas.openxmlformats.org/officeDocument/2006/relationships/customXml" Target="../ink/ink4586.xml"/><Relationship Id="rId24" Type="http://schemas.openxmlformats.org/officeDocument/2006/relationships/image" Target="../media/image41750.png"/><Relationship Id="rId66" Type="http://schemas.openxmlformats.org/officeDocument/2006/relationships/customXml" Target="../ink/ink4483.xml"/><Relationship Id="rId131" Type="http://schemas.openxmlformats.org/officeDocument/2006/relationships/customXml" Target="../ink/ink4516.xml"/><Relationship Id="rId327" Type="http://schemas.openxmlformats.org/officeDocument/2006/relationships/image" Target="../media/image4324.png"/><Relationship Id="rId369" Type="http://schemas.openxmlformats.org/officeDocument/2006/relationships/image" Target="../media/image4345.png"/><Relationship Id="rId173" Type="http://schemas.openxmlformats.org/officeDocument/2006/relationships/customXml" Target="../ink/ink4537.xml"/><Relationship Id="rId229" Type="http://schemas.openxmlformats.org/officeDocument/2006/relationships/customXml" Target="../ink/ink4565.xml"/><Relationship Id="rId380" Type="http://schemas.openxmlformats.org/officeDocument/2006/relationships/customXml" Target="../ink/ink4641.xml"/><Relationship Id="rId436" Type="http://schemas.openxmlformats.org/officeDocument/2006/relationships/customXml" Target="../ink/ink4669.xml"/><Relationship Id="rId240" Type="http://schemas.openxmlformats.org/officeDocument/2006/relationships/image" Target="../media/image4281.png"/><Relationship Id="rId35" Type="http://schemas.openxmlformats.org/officeDocument/2006/relationships/customXml" Target="../ink/ink4467.xml"/><Relationship Id="rId77" Type="http://schemas.openxmlformats.org/officeDocument/2006/relationships/image" Target="../media/image42000.png"/><Relationship Id="rId100" Type="http://schemas.openxmlformats.org/officeDocument/2006/relationships/customXml" Target="../ink/ink4500.xml"/><Relationship Id="rId282" Type="http://schemas.openxmlformats.org/officeDocument/2006/relationships/image" Target="../media/image4302.png"/><Relationship Id="rId338" Type="http://schemas.openxmlformats.org/officeDocument/2006/relationships/customXml" Target="../ink/ink4620.xml"/><Relationship Id="rId8" Type="http://schemas.openxmlformats.org/officeDocument/2006/relationships/customXml" Target="../ink/ink4452.xml"/><Relationship Id="rId142" Type="http://schemas.openxmlformats.org/officeDocument/2006/relationships/image" Target="../media/image4232.png"/><Relationship Id="rId184" Type="http://schemas.openxmlformats.org/officeDocument/2006/relationships/image" Target="../media/image4253.png"/><Relationship Id="rId391" Type="http://schemas.openxmlformats.org/officeDocument/2006/relationships/image" Target="../media/image4356.png"/><Relationship Id="rId405" Type="http://schemas.openxmlformats.org/officeDocument/2006/relationships/image" Target="../media/image4363.png"/><Relationship Id="rId447" Type="http://schemas.openxmlformats.org/officeDocument/2006/relationships/image" Target="../media/image4384.png"/><Relationship Id="rId251" Type="http://schemas.openxmlformats.org/officeDocument/2006/relationships/customXml" Target="../ink/ink4576.xml"/><Relationship Id="rId46" Type="http://schemas.openxmlformats.org/officeDocument/2006/relationships/customXml" Target="../ink/ink4473.xml"/><Relationship Id="rId293" Type="http://schemas.openxmlformats.org/officeDocument/2006/relationships/customXml" Target="../ink/ink4597.xml"/><Relationship Id="rId307" Type="http://schemas.openxmlformats.org/officeDocument/2006/relationships/customXml" Target="../ink/ink4604.xml"/><Relationship Id="rId349" Type="http://schemas.openxmlformats.org/officeDocument/2006/relationships/image" Target="../media/image4335.png"/><Relationship Id="rId88" Type="http://schemas.openxmlformats.org/officeDocument/2006/relationships/customXml" Target="../ink/ink4494.xml"/><Relationship Id="rId111" Type="http://schemas.openxmlformats.org/officeDocument/2006/relationships/image" Target="../media/image42170.png"/><Relationship Id="rId153" Type="http://schemas.openxmlformats.org/officeDocument/2006/relationships/customXml" Target="../ink/ink4527.xml"/><Relationship Id="rId195" Type="http://schemas.openxmlformats.org/officeDocument/2006/relationships/customXml" Target="../ink/ink4548.xml"/><Relationship Id="rId209" Type="http://schemas.openxmlformats.org/officeDocument/2006/relationships/customXml" Target="../ink/ink4555.xml"/><Relationship Id="rId360" Type="http://schemas.openxmlformats.org/officeDocument/2006/relationships/customXml" Target="../ink/ink4631.xml"/><Relationship Id="rId416" Type="http://schemas.openxmlformats.org/officeDocument/2006/relationships/customXml" Target="../ink/ink4659.xml"/><Relationship Id="rId220" Type="http://schemas.openxmlformats.org/officeDocument/2006/relationships/image" Target="../media/image4271.png"/><Relationship Id="rId15" Type="http://schemas.openxmlformats.org/officeDocument/2006/relationships/image" Target="../media/image41710.png"/><Relationship Id="rId57" Type="http://schemas.openxmlformats.org/officeDocument/2006/relationships/image" Target="../media/image41900.png"/><Relationship Id="rId262" Type="http://schemas.openxmlformats.org/officeDocument/2006/relationships/image" Target="../media/image4292.png"/><Relationship Id="rId318" Type="http://schemas.openxmlformats.org/officeDocument/2006/relationships/customXml" Target="../ink/ink4610.xml"/><Relationship Id="rId99" Type="http://schemas.openxmlformats.org/officeDocument/2006/relationships/image" Target="../media/image42110.png"/><Relationship Id="rId122" Type="http://schemas.openxmlformats.org/officeDocument/2006/relationships/image" Target="../media/image4222.png"/><Relationship Id="rId164" Type="http://schemas.openxmlformats.org/officeDocument/2006/relationships/image" Target="../media/image4243.png"/><Relationship Id="rId371" Type="http://schemas.openxmlformats.org/officeDocument/2006/relationships/image" Target="../media/image4346.png"/><Relationship Id="rId427" Type="http://schemas.openxmlformats.org/officeDocument/2006/relationships/image" Target="../media/image4374.png"/><Relationship Id="rId26" Type="http://schemas.openxmlformats.org/officeDocument/2006/relationships/customXml" Target="../ink/ink4462.xml"/><Relationship Id="rId231" Type="http://schemas.openxmlformats.org/officeDocument/2006/relationships/customXml" Target="../ink/ink4566.xml"/><Relationship Id="rId273" Type="http://schemas.openxmlformats.org/officeDocument/2006/relationships/customXml" Target="../ink/ink4587.xml"/><Relationship Id="rId329" Type="http://schemas.openxmlformats.org/officeDocument/2006/relationships/image" Target="../media/image4325.png"/><Relationship Id="rId68" Type="http://schemas.openxmlformats.org/officeDocument/2006/relationships/customXml" Target="../ink/ink4484.xml"/><Relationship Id="rId133" Type="http://schemas.openxmlformats.org/officeDocument/2006/relationships/customXml" Target="../ink/ink4517.xml"/><Relationship Id="rId175" Type="http://schemas.openxmlformats.org/officeDocument/2006/relationships/customXml" Target="../ink/ink4538.xml"/><Relationship Id="rId340" Type="http://schemas.openxmlformats.org/officeDocument/2006/relationships/customXml" Target="../ink/ink4621.xml"/><Relationship Id="rId200" Type="http://schemas.openxmlformats.org/officeDocument/2006/relationships/image" Target="../media/image4261.png"/><Relationship Id="rId382" Type="http://schemas.openxmlformats.org/officeDocument/2006/relationships/customXml" Target="../ink/ink4642.xml"/><Relationship Id="rId438" Type="http://schemas.openxmlformats.org/officeDocument/2006/relationships/customXml" Target="../ink/ink4670.xml"/><Relationship Id="rId242" Type="http://schemas.openxmlformats.org/officeDocument/2006/relationships/image" Target="../media/image4282.png"/><Relationship Id="rId284" Type="http://schemas.openxmlformats.org/officeDocument/2006/relationships/image" Target="../media/image4303.png"/><Relationship Id="rId37" Type="http://schemas.openxmlformats.org/officeDocument/2006/relationships/customXml" Target="../ink/ink4468.xml"/><Relationship Id="rId79" Type="http://schemas.openxmlformats.org/officeDocument/2006/relationships/image" Target="../media/image42010.png"/><Relationship Id="rId102" Type="http://schemas.openxmlformats.org/officeDocument/2006/relationships/customXml" Target="../ink/ink4501.xml"/><Relationship Id="rId144" Type="http://schemas.openxmlformats.org/officeDocument/2006/relationships/image" Target="../media/image4233.png"/><Relationship Id="rId90" Type="http://schemas.openxmlformats.org/officeDocument/2006/relationships/customXml" Target="../ink/ink4495.xml"/><Relationship Id="rId186" Type="http://schemas.openxmlformats.org/officeDocument/2006/relationships/image" Target="../media/image4254.png"/><Relationship Id="rId351" Type="http://schemas.openxmlformats.org/officeDocument/2006/relationships/image" Target="../media/image4336.png"/><Relationship Id="rId393" Type="http://schemas.openxmlformats.org/officeDocument/2006/relationships/image" Target="../media/image4357.png"/><Relationship Id="rId407" Type="http://schemas.openxmlformats.org/officeDocument/2006/relationships/image" Target="../media/image4364.png"/><Relationship Id="rId449" Type="http://schemas.openxmlformats.org/officeDocument/2006/relationships/image" Target="../media/image4385.png"/><Relationship Id="rId211" Type="http://schemas.openxmlformats.org/officeDocument/2006/relationships/customXml" Target="../ink/ink4556.xml"/><Relationship Id="rId253" Type="http://schemas.openxmlformats.org/officeDocument/2006/relationships/customXml" Target="../ink/ink4577.xml"/><Relationship Id="rId295" Type="http://schemas.openxmlformats.org/officeDocument/2006/relationships/customXml" Target="../ink/ink4598.xml"/><Relationship Id="rId309" Type="http://schemas.openxmlformats.org/officeDocument/2006/relationships/customXml" Target="../ink/ink4605.xml"/><Relationship Id="rId48" Type="http://schemas.openxmlformats.org/officeDocument/2006/relationships/customXml" Target="../ink/ink4474.xml"/><Relationship Id="rId113" Type="http://schemas.openxmlformats.org/officeDocument/2006/relationships/image" Target="../media/image42180.png"/><Relationship Id="rId320" Type="http://schemas.openxmlformats.org/officeDocument/2006/relationships/customXml" Target="../ink/ink4611.xml"/><Relationship Id="rId155" Type="http://schemas.openxmlformats.org/officeDocument/2006/relationships/customXml" Target="../ink/ink4528.xml"/><Relationship Id="rId197" Type="http://schemas.openxmlformats.org/officeDocument/2006/relationships/customXml" Target="../ink/ink4549.xml"/><Relationship Id="rId362" Type="http://schemas.openxmlformats.org/officeDocument/2006/relationships/customXml" Target="../ink/ink4632.xml"/><Relationship Id="rId418" Type="http://schemas.openxmlformats.org/officeDocument/2006/relationships/customXml" Target="../ink/ink4660.xml"/><Relationship Id="rId222" Type="http://schemas.openxmlformats.org/officeDocument/2006/relationships/image" Target="../media/image4272.png"/><Relationship Id="rId264" Type="http://schemas.openxmlformats.org/officeDocument/2006/relationships/image" Target="../media/image4293.png"/><Relationship Id="rId17" Type="http://schemas.openxmlformats.org/officeDocument/2006/relationships/customXml" Target="../ink/ink4457.xml"/><Relationship Id="rId59" Type="http://schemas.openxmlformats.org/officeDocument/2006/relationships/image" Target="../media/image41910.png"/><Relationship Id="rId124" Type="http://schemas.openxmlformats.org/officeDocument/2006/relationships/image" Target="../media/image4223.png"/><Relationship Id="rId70" Type="http://schemas.openxmlformats.org/officeDocument/2006/relationships/customXml" Target="../ink/ink4485.xml"/><Relationship Id="rId166" Type="http://schemas.openxmlformats.org/officeDocument/2006/relationships/image" Target="../media/image4244.png"/><Relationship Id="rId331" Type="http://schemas.openxmlformats.org/officeDocument/2006/relationships/image" Target="../media/image4326.png"/><Relationship Id="rId373" Type="http://schemas.openxmlformats.org/officeDocument/2006/relationships/image" Target="../media/image4347.png"/><Relationship Id="rId429" Type="http://schemas.openxmlformats.org/officeDocument/2006/relationships/image" Target="../media/image4375.png"/><Relationship Id="rId1" Type="http://schemas.openxmlformats.org/officeDocument/2006/relationships/slideLayout" Target="../slideLayouts/slideLayout2.xml"/><Relationship Id="rId233" Type="http://schemas.openxmlformats.org/officeDocument/2006/relationships/customXml" Target="../ink/ink4567.xml"/><Relationship Id="rId440" Type="http://schemas.openxmlformats.org/officeDocument/2006/relationships/customXml" Target="../ink/ink4671.xml"/><Relationship Id="rId28" Type="http://schemas.openxmlformats.org/officeDocument/2006/relationships/image" Target="../media/image41760.png"/><Relationship Id="rId275" Type="http://schemas.openxmlformats.org/officeDocument/2006/relationships/customXml" Target="../ink/ink4588.xml"/><Relationship Id="rId300" Type="http://schemas.openxmlformats.org/officeDocument/2006/relationships/image" Target="../media/image4311.png"/><Relationship Id="rId81" Type="http://schemas.openxmlformats.org/officeDocument/2006/relationships/image" Target="../media/image42020.png"/><Relationship Id="rId135" Type="http://schemas.openxmlformats.org/officeDocument/2006/relationships/customXml" Target="../ink/ink4518.xml"/><Relationship Id="rId177" Type="http://schemas.openxmlformats.org/officeDocument/2006/relationships/customXml" Target="../ink/ink4539.xml"/><Relationship Id="rId342" Type="http://schemas.openxmlformats.org/officeDocument/2006/relationships/customXml" Target="../ink/ink4622.xml"/><Relationship Id="rId384" Type="http://schemas.openxmlformats.org/officeDocument/2006/relationships/customXml" Target="../ink/ink4643.xml"/><Relationship Id="rId202" Type="http://schemas.openxmlformats.org/officeDocument/2006/relationships/image" Target="../media/image4262.png"/><Relationship Id="rId244" Type="http://schemas.openxmlformats.org/officeDocument/2006/relationships/image" Target="../media/image4283.png"/><Relationship Id="rId39" Type="http://schemas.openxmlformats.org/officeDocument/2006/relationships/image" Target="../media/image41810.png"/><Relationship Id="rId286" Type="http://schemas.openxmlformats.org/officeDocument/2006/relationships/image" Target="../media/image4304.png"/><Relationship Id="rId451" Type="http://schemas.openxmlformats.org/officeDocument/2006/relationships/image" Target="../media/image4386.png"/><Relationship Id="rId50" Type="http://schemas.openxmlformats.org/officeDocument/2006/relationships/customXml" Target="../ink/ink4475.xml"/><Relationship Id="rId104" Type="http://schemas.openxmlformats.org/officeDocument/2006/relationships/customXml" Target="../ink/ink4502.xml"/><Relationship Id="rId146" Type="http://schemas.openxmlformats.org/officeDocument/2006/relationships/image" Target="../media/image4234.png"/><Relationship Id="rId188" Type="http://schemas.openxmlformats.org/officeDocument/2006/relationships/image" Target="../media/image4255.png"/><Relationship Id="rId311" Type="http://schemas.openxmlformats.org/officeDocument/2006/relationships/image" Target="../media/image4316.png"/><Relationship Id="rId353" Type="http://schemas.openxmlformats.org/officeDocument/2006/relationships/image" Target="../media/image4337.png"/><Relationship Id="rId395" Type="http://schemas.openxmlformats.org/officeDocument/2006/relationships/image" Target="../media/image4358.png"/><Relationship Id="rId409" Type="http://schemas.openxmlformats.org/officeDocument/2006/relationships/image" Target="../media/image4365.png"/></Relationships>
</file>

<file path=ppt/slides/_rels/slide72.xml.rels><?xml version="1.0" encoding="UTF-8" standalone="yes"?>
<Relationships xmlns="http://schemas.openxmlformats.org/package/2006/relationships"><Relationship Id="rId117" Type="http://schemas.openxmlformats.org/officeDocument/2006/relationships/image" Target="../media/image4443.png"/><Relationship Id="rId299" Type="http://schemas.openxmlformats.org/officeDocument/2006/relationships/image" Target="../media/image4533.png"/><Relationship Id="rId21" Type="http://schemas.openxmlformats.org/officeDocument/2006/relationships/image" Target="../media/image4397.png"/><Relationship Id="rId63" Type="http://schemas.openxmlformats.org/officeDocument/2006/relationships/image" Target="../media/image4418.png"/><Relationship Id="rId159" Type="http://schemas.openxmlformats.org/officeDocument/2006/relationships/customXml" Target="../ink/ink4758.xml"/><Relationship Id="rId324" Type="http://schemas.openxmlformats.org/officeDocument/2006/relationships/customXml" Target="../ink/ink4841.xml"/><Relationship Id="rId366" Type="http://schemas.openxmlformats.org/officeDocument/2006/relationships/image" Target="../media/image4565.png"/><Relationship Id="rId170" Type="http://schemas.openxmlformats.org/officeDocument/2006/relationships/image" Target="../media/image4469.png"/><Relationship Id="rId226" Type="http://schemas.openxmlformats.org/officeDocument/2006/relationships/image" Target="../media/image4497.png"/><Relationship Id="rId433" Type="http://schemas.openxmlformats.org/officeDocument/2006/relationships/image" Target="../media/image4598.png"/><Relationship Id="rId268" Type="http://schemas.openxmlformats.org/officeDocument/2006/relationships/image" Target="../media/image4518.png"/><Relationship Id="rId32" Type="http://schemas.openxmlformats.org/officeDocument/2006/relationships/customXml" Target="../ink/ink4692.xml"/><Relationship Id="rId74" Type="http://schemas.openxmlformats.org/officeDocument/2006/relationships/customXml" Target="../ink/ink4713.xml"/><Relationship Id="rId128" Type="http://schemas.openxmlformats.org/officeDocument/2006/relationships/image" Target="../media/image4448.png"/><Relationship Id="rId335" Type="http://schemas.openxmlformats.org/officeDocument/2006/relationships/image" Target="../media/image4551.png"/><Relationship Id="rId377" Type="http://schemas.openxmlformats.org/officeDocument/2006/relationships/image" Target="../media/image4570.png"/><Relationship Id="rId5" Type="http://schemas.openxmlformats.org/officeDocument/2006/relationships/image" Target="../media/image4389.png"/><Relationship Id="rId181" Type="http://schemas.openxmlformats.org/officeDocument/2006/relationships/customXml" Target="../ink/ink4769.xml"/><Relationship Id="rId237" Type="http://schemas.openxmlformats.org/officeDocument/2006/relationships/customXml" Target="../ink/ink4797.xml"/><Relationship Id="rId402" Type="http://schemas.openxmlformats.org/officeDocument/2006/relationships/customXml" Target="../ink/ink4882.xml"/><Relationship Id="rId279" Type="http://schemas.openxmlformats.org/officeDocument/2006/relationships/customXml" Target="../ink/ink4818.xml"/><Relationship Id="rId444" Type="http://schemas.openxmlformats.org/officeDocument/2006/relationships/customXml" Target="../ink/ink4903.xml"/><Relationship Id="rId43" Type="http://schemas.openxmlformats.org/officeDocument/2006/relationships/image" Target="../media/image4408.png"/><Relationship Id="rId139" Type="http://schemas.openxmlformats.org/officeDocument/2006/relationships/customXml" Target="../ink/ink4748.xml"/><Relationship Id="rId290" Type="http://schemas.openxmlformats.org/officeDocument/2006/relationships/customXml" Target="../ink/ink4824.xml"/><Relationship Id="rId304" Type="http://schemas.openxmlformats.org/officeDocument/2006/relationships/customXml" Target="../ink/ink4831.xml"/><Relationship Id="rId346" Type="http://schemas.openxmlformats.org/officeDocument/2006/relationships/customXml" Target="../ink/ink4852.xml"/><Relationship Id="rId388" Type="http://schemas.openxmlformats.org/officeDocument/2006/relationships/customXml" Target="../ink/ink4875.xml"/><Relationship Id="rId85" Type="http://schemas.openxmlformats.org/officeDocument/2006/relationships/customXml" Target="../ink/ink4719.xml"/><Relationship Id="rId150" Type="http://schemas.openxmlformats.org/officeDocument/2006/relationships/image" Target="../media/image4459.png"/><Relationship Id="rId192" Type="http://schemas.openxmlformats.org/officeDocument/2006/relationships/image" Target="../media/image4480.png"/><Relationship Id="rId206" Type="http://schemas.openxmlformats.org/officeDocument/2006/relationships/image" Target="../media/image4487.png"/><Relationship Id="rId413" Type="http://schemas.openxmlformats.org/officeDocument/2006/relationships/image" Target="../media/image4588.png"/><Relationship Id="rId248" Type="http://schemas.openxmlformats.org/officeDocument/2006/relationships/image" Target="../media/image4508.png"/><Relationship Id="rId455" Type="http://schemas.openxmlformats.org/officeDocument/2006/relationships/image" Target="../media/image4609.png"/><Relationship Id="rId12" Type="http://schemas.openxmlformats.org/officeDocument/2006/relationships/customXml" Target="../ink/ink4682.xml"/><Relationship Id="rId108" Type="http://schemas.openxmlformats.org/officeDocument/2006/relationships/image" Target="../media/image4439.png"/><Relationship Id="rId315" Type="http://schemas.openxmlformats.org/officeDocument/2006/relationships/image" Target="../media/image4541.png"/><Relationship Id="rId357" Type="http://schemas.openxmlformats.org/officeDocument/2006/relationships/customXml" Target="../ink/ink4858.xml"/><Relationship Id="rId54" Type="http://schemas.openxmlformats.org/officeDocument/2006/relationships/customXml" Target="../ink/ink4703.xml"/><Relationship Id="rId96" Type="http://schemas.openxmlformats.org/officeDocument/2006/relationships/customXml" Target="../ink/ink4725.xml"/><Relationship Id="rId161" Type="http://schemas.openxmlformats.org/officeDocument/2006/relationships/customXml" Target="../ink/ink4759.xml"/><Relationship Id="rId217" Type="http://schemas.openxmlformats.org/officeDocument/2006/relationships/customXml" Target="../ink/ink4787.xml"/><Relationship Id="rId399" Type="http://schemas.openxmlformats.org/officeDocument/2006/relationships/image" Target="../media/image4581.png"/><Relationship Id="rId259" Type="http://schemas.openxmlformats.org/officeDocument/2006/relationships/customXml" Target="../ink/ink4808.xml"/><Relationship Id="rId424" Type="http://schemas.openxmlformats.org/officeDocument/2006/relationships/customXml" Target="../ink/ink4893.xml"/><Relationship Id="rId23" Type="http://schemas.openxmlformats.org/officeDocument/2006/relationships/image" Target="../media/image4398.png"/><Relationship Id="rId119" Type="http://schemas.openxmlformats.org/officeDocument/2006/relationships/customXml" Target="../ink/ink4738.xml"/><Relationship Id="rId270" Type="http://schemas.openxmlformats.org/officeDocument/2006/relationships/image" Target="../media/image4519.png"/><Relationship Id="rId326" Type="http://schemas.openxmlformats.org/officeDocument/2006/relationships/customXml" Target="../ink/ink4842.xml"/><Relationship Id="rId65" Type="http://schemas.openxmlformats.org/officeDocument/2006/relationships/image" Target="../media/image4419.png"/><Relationship Id="rId130" Type="http://schemas.openxmlformats.org/officeDocument/2006/relationships/image" Target="../media/image4449.png"/><Relationship Id="rId368" Type="http://schemas.openxmlformats.org/officeDocument/2006/relationships/customXml" Target="../ink/ink4865.xml"/><Relationship Id="rId172" Type="http://schemas.openxmlformats.org/officeDocument/2006/relationships/image" Target="../media/image4470.png"/><Relationship Id="rId228" Type="http://schemas.openxmlformats.org/officeDocument/2006/relationships/image" Target="../media/image4498.png"/><Relationship Id="rId435" Type="http://schemas.openxmlformats.org/officeDocument/2006/relationships/image" Target="../media/image4599.png"/><Relationship Id="rId281" Type="http://schemas.openxmlformats.org/officeDocument/2006/relationships/customXml" Target="../ink/ink4819.xml"/><Relationship Id="rId337" Type="http://schemas.openxmlformats.org/officeDocument/2006/relationships/image" Target="../media/image4552.png"/><Relationship Id="rId34" Type="http://schemas.openxmlformats.org/officeDocument/2006/relationships/customXml" Target="../ink/ink4693.xml"/><Relationship Id="rId76" Type="http://schemas.openxmlformats.org/officeDocument/2006/relationships/customXml" Target="../ink/ink4714.xml"/><Relationship Id="rId141" Type="http://schemas.openxmlformats.org/officeDocument/2006/relationships/customXml" Target="../ink/ink4749.xml"/><Relationship Id="rId379" Type="http://schemas.openxmlformats.org/officeDocument/2006/relationships/image" Target="../media/image4571.png"/><Relationship Id="rId7" Type="http://schemas.openxmlformats.org/officeDocument/2006/relationships/image" Target="../media/image4390.png"/><Relationship Id="rId183" Type="http://schemas.openxmlformats.org/officeDocument/2006/relationships/customXml" Target="../ink/ink4770.xml"/><Relationship Id="rId239" Type="http://schemas.openxmlformats.org/officeDocument/2006/relationships/customXml" Target="../ink/ink4798.xml"/><Relationship Id="rId390" Type="http://schemas.openxmlformats.org/officeDocument/2006/relationships/customXml" Target="../ink/ink4876.xml"/><Relationship Id="rId404" Type="http://schemas.openxmlformats.org/officeDocument/2006/relationships/customXml" Target="../ink/ink4883.xml"/><Relationship Id="rId446" Type="http://schemas.openxmlformats.org/officeDocument/2006/relationships/customXml" Target="../ink/ink4904.xml"/><Relationship Id="rId250" Type="http://schemas.openxmlformats.org/officeDocument/2006/relationships/image" Target="../media/image4509.png"/><Relationship Id="rId292" Type="http://schemas.openxmlformats.org/officeDocument/2006/relationships/customXml" Target="../ink/ink4825.xml"/><Relationship Id="rId306" Type="http://schemas.openxmlformats.org/officeDocument/2006/relationships/customXml" Target="../ink/ink4832.xml"/><Relationship Id="rId45" Type="http://schemas.openxmlformats.org/officeDocument/2006/relationships/image" Target="../media/image4409.png"/><Relationship Id="rId87" Type="http://schemas.openxmlformats.org/officeDocument/2006/relationships/customXml" Target="../ink/ink4720.xml"/><Relationship Id="rId110" Type="http://schemas.openxmlformats.org/officeDocument/2006/relationships/image" Target="../media/image4440.png"/><Relationship Id="rId348" Type="http://schemas.openxmlformats.org/officeDocument/2006/relationships/image" Target="../media/image4557.png"/><Relationship Id="rId152" Type="http://schemas.openxmlformats.org/officeDocument/2006/relationships/image" Target="../media/image4460.png"/><Relationship Id="rId194" Type="http://schemas.openxmlformats.org/officeDocument/2006/relationships/image" Target="../media/image4481.png"/><Relationship Id="rId208" Type="http://schemas.openxmlformats.org/officeDocument/2006/relationships/image" Target="../media/image4488.png"/><Relationship Id="rId415" Type="http://schemas.openxmlformats.org/officeDocument/2006/relationships/image" Target="../media/image4589.png"/><Relationship Id="rId457" Type="http://schemas.openxmlformats.org/officeDocument/2006/relationships/image" Target="../media/image4610.png"/><Relationship Id="rId261" Type="http://schemas.openxmlformats.org/officeDocument/2006/relationships/customXml" Target="../ink/ink4809.xml"/><Relationship Id="rId14" Type="http://schemas.openxmlformats.org/officeDocument/2006/relationships/customXml" Target="../ink/ink4683.xml"/><Relationship Id="rId56" Type="http://schemas.openxmlformats.org/officeDocument/2006/relationships/customXml" Target="../ink/ink4704.xml"/><Relationship Id="rId317" Type="http://schemas.openxmlformats.org/officeDocument/2006/relationships/image" Target="../media/image4542.png"/><Relationship Id="rId359" Type="http://schemas.openxmlformats.org/officeDocument/2006/relationships/customXml" Target="../ink/ink4859.xml"/><Relationship Id="rId98" Type="http://schemas.openxmlformats.org/officeDocument/2006/relationships/customXml" Target="../ink/ink4726.xml"/><Relationship Id="rId121" Type="http://schemas.openxmlformats.org/officeDocument/2006/relationships/customXml" Target="../ink/ink4739.xml"/><Relationship Id="rId163" Type="http://schemas.openxmlformats.org/officeDocument/2006/relationships/customXml" Target="../ink/ink4760.xml"/><Relationship Id="rId219" Type="http://schemas.openxmlformats.org/officeDocument/2006/relationships/customXml" Target="../ink/ink4788.xml"/><Relationship Id="rId370" Type="http://schemas.openxmlformats.org/officeDocument/2006/relationships/customXml" Target="../ink/ink4866.xml"/><Relationship Id="rId426" Type="http://schemas.openxmlformats.org/officeDocument/2006/relationships/customXml" Target="../ink/ink4894.xml"/><Relationship Id="rId230" Type="http://schemas.openxmlformats.org/officeDocument/2006/relationships/image" Target="../media/image4499.png"/><Relationship Id="rId25" Type="http://schemas.openxmlformats.org/officeDocument/2006/relationships/image" Target="../media/image4399.png"/><Relationship Id="rId67" Type="http://schemas.openxmlformats.org/officeDocument/2006/relationships/image" Target="../media/image4420.png"/><Relationship Id="rId272" Type="http://schemas.openxmlformats.org/officeDocument/2006/relationships/image" Target="../media/image4520.png"/><Relationship Id="rId328" Type="http://schemas.openxmlformats.org/officeDocument/2006/relationships/customXml" Target="../ink/ink4843.xml"/><Relationship Id="rId132" Type="http://schemas.openxmlformats.org/officeDocument/2006/relationships/image" Target="../media/image4450.png"/><Relationship Id="rId174" Type="http://schemas.openxmlformats.org/officeDocument/2006/relationships/image" Target="../media/image4471.png"/><Relationship Id="rId381" Type="http://schemas.openxmlformats.org/officeDocument/2006/relationships/image" Target="../media/image4572.png"/><Relationship Id="rId241" Type="http://schemas.openxmlformats.org/officeDocument/2006/relationships/customXml" Target="../ink/ink4799.xml"/><Relationship Id="rId437" Type="http://schemas.openxmlformats.org/officeDocument/2006/relationships/image" Target="../media/image4600.png"/><Relationship Id="rId36" Type="http://schemas.openxmlformats.org/officeDocument/2006/relationships/customXml" Target="../ink/ink4694.xml"/><Relationship Id="rId283" Type="http://schemas.openxmlformats.org/officeDocument/2006/relationships/customXml" Target="../ink/ink4820.xml"/><Relationship Id="rId339" Type="http://schemas.openxmlformats.org/officeDocument/2006/relationships/image" Target="../media/image4553.png"/><Relationship Id="rId78" Type="http://schemas.openxmlformats.org/officeDocument/2006/relationships/customXml" Target="../ink/ink4715.xml"/><Relationship Id="rId101" Type="http://schemas.openxmlformats.org/officeDocument/2006/relationships/customXml" Target="../ink/ink4728.xml"/><Relationship Id="rId143" Type="http://schemas.openxmlformats.org/officeDocument/2006/relationships/customXml" Target="../ink/ink4750.xml"/><Relationship Id="rId185" Type="http://schemas.openxmlformats.org/officeDocument/2006/relationships/customXml" Target="../ink/ink4771.xml"/><Relationship Id="rId350" Type="http://schemas.openxmlformats.org/officeDocument/2006/relationships/image" Target="../media/image4558.png"/><Relationship Id="rId406" Type="http://schemas.openxmlformats.org/officeDocument/2006/relationships/customXml" Target="../ink/ink4884.xml"/><Relationship Id="rId9" Type="http://schemas.openxmlformats.org/officeDocument/2006/relationships/image" Target="../media/image4391.png"/><Relationship Id="rId210" Type="http://schemas.openxmlformats.org/officeDocument/2006/relationships/image" Target="../media/image4489.png"/><Relationship Id="rId392" Type="http://schemas.openxmlformats.org/officeDocument/2006/relationships/customXml" Target="../ink/ink4877.xml"/><Relationship Id="rId448" Type="http://schemas.openxmlformats.org/officeDocument/2006/relationships/customXml" Target="../ink/ink4905.xml"/><Relationship Id="rId252" Type="http://schemas.openxmlformats.org/officeDocument/2006/relationships/image" Target="../media/image4510.png"/><Relationship Id="rId294" Type="http://schemas.openxmlformats.org/officeDocument/2006/relationships/customXml" Target="../ink/ink4826.xml"/><Relationship Id="rId308" Type="http://schemas.openxmlformats.org/officeDocument/2006/relationships/customXml" Target="../ink/ink4833.xml"/><Relationship Id="rId47" Type="http://schemas.openxmlformats.org/officeDocument/2006/relationships/image" Target="../media/image4410.png"/><Relationship Id="rId89" Type="http://schemas.openxmlformats.org/officeDocument/2006/relationships/customXml" Target="../ink/ink4721.xml"/><Relationship Id="rId112" Type="http://schemas.openxmlformats.org/officeDocument/2006/relationships/image" Target="../media/image4441.png"/><Relationship Id="rId154" Type="http://schemas.openxmlformats.org/officeDocument/2006/relationships/image" Target="../media/image4461.png"/><Relationship Id="rId361" Type="http://schemas.openxmlformats.org/officeDocument/2006/relationships/customXml" Target="../ink/ink4861.xml"/><Relationship Id="rId196" Type="http://schemas.openxmlformats.org/officeDocument/2006/relationships/image" Target="../media/image4482.png"/><Relationship Id="rId417" Type="http://schemas.openxmlformats.org/officeDocument/2006/relationships/image" Target="../media/image4590.png"/><Relationship Id="rId459" Type="http://schemas.openxmlformats.org/officeDocument/2006/relationships/image" Target="../media/image4611.png"/><Relationship Id="rId16" Type="http://schemas.openxmlformats.org/officeDocument/2006/relationships/customXml" Target="../ink/ink4684.xml"/><Relationship Id="rId221" Type="http://schemas.openxmlformats.org/officeDocument/2006/relationships/customXml" Target="../ink/ink4789.xml"/><Relationship Id="rId263" Type="http://schemas.openxmlformats.org/officeDocument/2006/relationships/customXml" Target="../ink/ink4810.xml"/><Relationship Id="rId319" Type="http://schemas.openxmlformats.org/officeDocument/2006/relationships/image" Target="../media/image4543.png"/><Relationship Id="rId58" Type="http://schemas.openxmlformats.org/officeDocument/2006/relationships/customXml" Target="../ink/ink4705.xml"/><Relationship Id="rId123" Type="http://schemas.openxmlformats.org/officeDocument/2006/relationships/customXml" Target="../ink/ink4740.xml"/><Relationship Id="rId330" Type="http://schemas.openxmlformats.org/officeDocument/2006/relationships/customXml" Target="../ink/ink4844.xml"/><Relationship Id="rId165" Type="http://schemas.openxmlformats.org/officeDocument/2006/relationships/customXml" Target="../ink/ink4761.xml"/><Relationship Id="rId372" Type="http://schemas.openxmlformats.org/officeDocument/2006/relationships/customXml" Target="../ink/ink4867.xml"/><Relationship Id="rId428" Type="http://schemas.openxmlformats.org/officeDocument/2006/relationships/customXml" Target="../ink/ink4895.xml"/><Relationship Id="rId232" Type="http://schemas.openxmlformats.org/officeDocument/2006/relationships/image" Target="../media/image4500.png"/><Relationship Id="rId274" Type="http://schemas.openxmlformats.org/officeDocument/2006/relationships/image" Target="../media/image4521.png"/><Relationship Id="rId27" Type="http://schemas.openxmlformats.org/officeDocument/2006/relationships/image" Target="../media/image4400.png"/><Relationship Id="rId69" Type="http://schemas.openxmlformats.org/officeDocument/2006/relationships/image" Target="../media/image4421.png"/><Relationship Id="rId134" Type="http://schemas.openxmlformats.org/officeDocument/2006/relationships/image" Target="../media/image4451.png"/><Relationship Id="rId80" Type="http://schemas.openxmlformats.org/officeDocument/2006/relationships/customXml" Target="../ink/ink4716.xml"/><Relationship Id="rId176" Type="http://schemas.openxmlformats.org/officeDocument/2006/relationships/image" Target="../media/image4472.png"/><Relationship Id="rId341" Type="http://schemas.openxmlformats.org/officeDocument/2006/relationships/image" Target="../media/image4554.png"/><Relationship Id="rId383" Type="http://schemas.openxmlformats.org/officeDocument/2006/relationships/image" Target="../media/image4573.png"/><Relationship Id="rId439" Type="http://schemas.openxmlformats.org/officeDocument/2006/relationships/image" Target="../media/image4601.png"/><Relationship Id="rId201" Type="http://schemas.openxmlformats.org/officeDocument/2006/relationships/customXml" Target="../ink/ink4779.xml"/><Relationship Id="rId243" Type="http://schemas.openxmlformats.org/officeDocument/2006/relationships/customXml" Target="../ink/ink4800.xml"/><Relationship Id="rId285" Type="http://schemas.openxmlformats.org/officeDocument/2006/relationships/customXml" Target="../ink/ink4821.xml"/><Relationship Id="rId450" Type="http://schemas.openxmlformats.org/officeDocument/2006/relationships/customXml" Target="../ink/ink4906.xml"/><Relationship Id="rId38" Type="http://schemas.openxmlformats.org/officeDocument/2006/relationships/customXml" Target="../ink/ink4695.xml"/><Relationship Id="rId103" Type="http://schemas.openxmlformats.org/officeDocument/2006/relationships/customXml" Target="../ink/ink4729.xml"/><Relationship Id="rId310" Type="http://schemas.openxmlformats.org/officeDocument/2006/relationships/customXml" Target="../ink/ink4834.xml"/><Relationship Id="rId91" Type="http://schemas.openxmlformats.org/officeDocument/2006/relationships/customXml" Target="../ink/ink4722.xml"/><Relationship Id="rId145" Type="http://schemas.openxmlformats.org/officeDocument/2006/relationships/customXml" Target="../ink/ink4751.xml"/><Relationship Id="rId187" Type="http://schemas.openxmlformats.org/officeDocument/2006/relationships/customXml" Target="../ink/ink4772.xml"/><Relationship Id="rId352" Type="http://schemas.openxmlformats.org/officeDocument/2006/relationships/image" Target="../media/image4559.png"/><Relationship Id="rId394" Type="http://schemas.openxmlformats.org/officeDocument/2006/relationships/customXml" Target="../ink/ink4878.xml"/><Relationship Id="rId408" Type="http://schemas.openxmlformats.org/officeDocument/2006/relationships/customXml" Target="../ink/ink4885.xml"/><Relationship Id="rId212" Type="http://schemas.openxmlformats.org/officeDocument/2006/relationships/image" Target="../media/image4490.png"/><Relationship Id="rId254" Type="http://schemas.openxmlformats.org/officeDocument/2006/relationships/image" Target="../media/image4511.png"/><Relationship Id="rId49" Type="http://schemas.openxmlformats.org/officeDocument/2006/relationships/image" Target="../media/image4411.png"/><Relationship Id="rId114" Type="http://schemas.openxmlformats.org/officeDocument/2006/relationships/image" Target="../media/image4442.png"/><Relationship Id="rId296" Type="http://schemas.openxmlformats.org/officeDocument/2006/relationships/customXml" Target="../ink/ink4827.xml"/><Relationship Id="rId461" Type="http://schemas.openxmlformats.org/officeDocument/2006/relationships/image" Target="../media/image4612.png"/><Relationship Id="rId60" Type="http://schemas.openxmlformats.org/officeDocument/2006/relationships/customXml" Target="../ink/ink4706.xml"/><Relationship Id="rId156" Type="http://schemas.openxmlformats.org/officeDocument/2006/relationships/image" Target="../media/image4462.png"/><Relationship Id="rId198" Type="http://schemas.openxmlformats.org/officeDocument/2006/relationships/image" Target="../media/image4483.png"/><Relationship Id="rId321" Type="http://schemas.openxmlformats.org/officeDocument/2006/relationships/image" Target="../media/image4544.png"/><Relationship Id="rId363" Type="http://schemas.openxmlformats.org/officeDocument/2006/relationships/customXml" Target="../ink/ink4862.xml"/><Relationship Id="rId419" Type="http://schemas.openxmlformats.org/officeDocument/2006/relationships/image" Target="../media/image4591.png"/><Relationship Id="rId223" Type="http://schemas.openxmlformats.org/officeDocument/2006/relationships/customXml" Target="../ink/ink4790.xml"/><Relationship Id="rId430" Type="http://schemas.openxmlformats.org/officeDocument/2006/relationships/customXml" Target="../ink/ink4896.xml"/><Relationship Id="rId18" Type="http://schemas.openxmlformats.org/officeDocument/2006/relationships/customXml" Target="../ink/ink4685.xml"/><Relationship Id="rId265" Type="http://schemas.openxmlformats.org/officeDocument/2006/relationships/customXml" Target="../ink/ink4811.xml"/><Relationship Id="rId125" Type="http://schemas.openxmlformats.org/officeDocument/2006/relationships/customXml" Target="../ink/ink4741.xml"/><Relationship Id="rId167" Type="http://schemas.openxmlformats.org/officeDocument/2006/relationships/customXml" Target="../ink/ink4762.xml"/><Relationship Id="rId332" Type="http://schemas.openxmlformats.org/officeDocument/2006/relationships/customXml" Target="../ink/ink4845.xml"/><Relationship Id="rId374" Type="http://schemas.openxmlformats.org/officeDocument/2006/relationships/customXml" Target="../ink/ink4868.xml"/><Relationship Id="rId71" Type="http://schemas.openxmlformats.org/officeDocument/2006/relationships/image" Target="../media/image4422.png"/><Relationship Id="rId234" Type="http://schemas.openxmlformats.org/officeDocument/2006/relationships/image" Target="../media/image4501.png"/><Relationship Id="rId2" Type="http://schemas.openxmlformats.org/officeDocument/2006/relationships/notesSlide" Target="../notesSlides/notesSlide45.xml"/><Relationship Id="rId29" Type="http://schemas.openxmlformats.org/officeDocument/2006/relationships/image" Target="../media/image4401.png"/><Relationship Id="rId276" Type="http://schemas.openxmlformats.org/officeDocument/2006/relationships/image" Target="../media/image4522.png"/><Relationship Id="rId441" Type="http://schemas.openxmlformats.org/officeDocument/2006/relationships/image" Target="../media/image4602.png"/><Relationship Id="rId40" Type="http://schemas.openxmlformats.org/officeDocument/2006/relationships/customXml" Target="../ink/ink4696.xml"/><Relationship Id="rId115" Type="http://schemas.openxmlformats.org/officeDocument/2006/relationships/customXml" Target="../ink/ink4735.xml"/><Relationship Id="rId136" Type="http://schemas.openxmlformats.org/officeDocument/2006/relationships/image" Target="../media/image4452.png"/><Relationship Id="rId157" Type="http://schemas.openxmlformats.org/officeDocument/2006/relationships/customXml" Target="../ink/ink4757.xml"/><Relationship Id="rId178" Type="http://schemas.openxmlformats.org/officeDocument/2006/relationships/image" Target="../media/image4473.png"/><Relationship Id="rId301" Type="http://schemas.openxmlformats.org/officeDocument/2006/relationships/image" Target="../media/image4534.png"/><Relationship Id="rId322" Type="http://schemas.openxmlformats.org/officeDocument/2006/relationships/customXml" Target="../ink/ink4840.xml"/><Relationship Id="rId343" Type="http://schemas.openxmlformats.org/officeDocument/2006/relationships/image" Target="../media/image4555.png"/><Relationship Id="rId364" Type="http://schemas.openxmlformats.org/officeDocument/2006/relationships/image" Target="../media/image4564.png"/><Relationship Id="rId61" Type="http://schemas.openxmlformats.org/officeDocument/2006/relationships/image" Target="../media/image4417.png"/><Relationship Id="rId82" Type="http://schemas.openxmlformats.org/officeDocument/2006/relationships/customXml" Target="../ink/ink4717.xml"/><Relationship Id="rId199" Type="http://schemas.openxmlformats.org/officeDocument/2006/relationships/customXml" Target="../ink/ink4778.xml"/><Relationship Id="rId203" Type="http://schemas.openxmlformats.org/officeDocument/2006/relationships/customXml" Target="../ink/ink4780.xml"/><Relationship Id="rId385" Type="http://schemas.openxmlformats.org/officeDocument/2006/relationships/image" Target="../media/image4574.png"/><Relationship Id="rId19" Type="http://schemas.openxmlformats.org/officeDocument/2006/relationships/image" Target="../media/image4396.png"/><Relationship Id="rId224" Type="http://schemas.openxmlformats.org/officeDocument/2006/relationships/image" Target="../media/image4496.png"/><Relationship Id="rId245" Type="http://schemas.openxmlformats.org/officeDocument/2006/relationships/customXml" Target="../ink/ink4801.xml"/><Relationship Id="rId266" Type="http://schemas.openxmlformats.org/officeDocument/2006/relationships/image" Target="../media/image4517.png"/><Relationship Id="rId287" Type="http://schemas.openxmlformats.org/officeDocument/2006/relationships/customXml" Target="../ink/ink4822.xml"/><Relationship Id="rId410" Type="http://schemas.openxmlformats.org/officeDocument/2006/relationships/customXml" Target="../ink/ink4886.xml"/><Relationship Id="rId431" Type="http://schemas.openxmlformats.org/officeDocument/2006/relationships/image" Target="../media/image4597.png"/><Relationship Id="rId452" Type="http://schemas.openxmlformats.org/officeDocument/2006/relationships/customXml" Target="../ink/ink4907.xml"/><Relationship Id="rId30" Type="http://schemas.openxmlformats.org/officeDocument/2006/relationships/customXml" Target="../ink/ink4691.xml"/><Relationship Id="rId105" Type="http://schemas.openxmlformats.org/officeDocument/2006/relationships/customXml" Target="../ink/ink4730.xml"/><Relationship Id="rId126" Type="http://schemas.openxmlformats.org/officeDocument/2006/relationships/image" Target="../media/image4447.png"/><Relationship Id="rId147" Type="http://schemas.openxmlformats.org/officeDocument/2006/relationships/customXml" Target="../ink/ink4752.xml"/><Relationship Id="rId168" Type="http://schemas.openxmlformats.org/officeDocument/2006/relationships/image" Target="../media/image4468.png"/><Relationship Id="rId312" Type="http://schemas.openxmlformats.org/officeDocument/2006/relationships/customXml" Target="../ink/ink4835.xml"/><Relationship Id="rId333" Type="http://schemas.openxmlformats.org/officeDocument/2006/relationships/image" Target="../media/image4550.png"/><Relationship Id="rId354" Type="http://schemas.openxmlformats.org/officeDocument/2006/relationships/image" Target="../media/image4560.png"/><Relationship Id="rId51" Type="http://schemas.openxmlformats.org/officeDocument/2006/relationships/image" Target="../media/image4412.png"/><Relationship Id="rId72" Type="http://schemas.openxmlformats.org/officeDocument/2006/relationships/customXml" Target="../ink/ink4712.xml"/><Relationship Id="rId93" Type="http://schemas.openxmlformats.org/officeDocument/2006/relationships/customXml" Target="../ink/ink4723.xml"/><Relationship Id="rId189" Type="http://schemas.openxmlformats.org/officeDocument/2006/relationships/customXml" Target="../ink/ink4773.xml"/><Relationship Id="rId375" Type="http://schemas.openxmlformats.org/officeDocument/2006/relationships/image" Target="../media/image4569.png"/><Relationship Id="rId396" Type="http://schemas.openxmlformats.org/officeDocument/2006/relationships/customXml" Target="../ink/ink4879.xml"/><Relationship Id="rId3" Type="http://schemas.openxmlformats.org/officeDocument/2006/relationships/image" Target="../media/image3132.emf"/><Relationship Id="rId214" Type="http://schemas.openxmlformats.org/officeDocument/2006/relationships/image" Target="../media/image4491.png"/><Relationship Id="rId235" Type="http://schemas.openxmlformats.org/officeDocument/2006/relationships/customXml" Target="../ink/ink4796.xml"/><Relationship Id="rId256" Type="http://schemas.openxmlformats.org/officeDocument/2006/relationships/image" Target="../media/image4512.png"/><Relationship Id="rId277" Type="http://schemas.openxmlformats.org/officeDocument/2006/relationships/customXml" Target="../ink/ink4817.xml"/><Relationship Id="rId298" Type="http://schemas.openxmlformats.org/officeDocument/2006/relationships/customXml" Target="../ink/ink4828.xml"/><Relationship Id="rId400" Type="http://schemas.openxmlformats.org/officeDocument/2006/relationships/customXml" Target="../ink/ink4881.xml"/><Relationship Id="rId421" Type="http://schemas.openxmlformats.org/officeDocument/2006/relationships/image" Target="../media/image4592.png"/><Relationship Id="rId442" Type="http://schemas.openxmlformats.org/officeDocument/2006/relationships/customXml" Target="../ink/ink4902.xml"/><Relationship Id="rId116" Type="http://schemas.openxmlformats.org/officeDocument/2006/relationships/customXml" Target="../ink/ink4736.xml"/><Relationship Id="rId137" Type="http://schemas.openxmlformats.org/officeDocument/2006/relationships/customXml" Target="../ink/ink4747.xml"/><Relationship Id="rId158" Type="http://schemas.openxmlformats.org/officeDocument/2006/relationships/image" Target="../media/image4463.png"/><Relationship Id="rId302" Type="http://schemas.openxmlformats.org/officeDocument/2006/relationships/customXml" Target="../ink/ink4830.xml"/><Relationship Id="rId323" Type="http://schemas.openxmlformats.org/officeDocument/2006/relationships/image" Target="../media/image4545.png"/><Relationship Id="rId344" Type="http://schemas.openxmlformats.org/officeDocument/2006/relationships/customXml" Target="../ink/ink4851.xml"/><Relationship Id="rId20" Type="http://schemas.openxmlformats.org/officeDocument/2006/relationships/customXml" Target="../ink/ink4686.xml"/><Relationship Id="rId41" Type="http://schemas.openxmlformats.org/officeDocument/2006/relationships/image" Target="../media/image4407.png"/><Relationship Id="rId62" Type="http://schemas.openxmlformats.org/officeDocument/2006/relationships/customXml" Target="../ink/ink4707.xml"/><Relationship Id="rId83" Type="http://schemas.openxmlformats.org/officeDocument/2006/relationships/image" Target="../media/image4428.png"/><Relationship Id="rId179" Type="http://schemas.openxmlformats.org/officeDocument/2006/relationships/customXml" Target="../ink/ink4768.xml"/><Relationship Id="rId365" Type="http://schemas.openxmlformats.org/officeDocument/2006/relationships/customXml" Target="../ink/ink4863.xml"/><Relationship Id="rId386" Type="http://schemas.openxmlformats.org/officeDocument/2006/relationships/customXml" Target="../ink/ink4874.xml"/><Relationship Id="rId190" Type="http://schemas.openxmlformats.org/officeDocument/2006/relationships/image" Target="../media/image4479.png"/><Relationship Id="rId204" Type="http://schemas.openxmlformats.org/officeDocument/2006/relationships/image" Target="../media/image4486.png"/><Relationship Id="rId225" Type="http://schemas.openxmlformats.org/officeDocument/2006/relationships/customXml" Target="../ink/ink4791.xml"/><Relationship Id="rId246" Type="http://schemas.openxmlformats.org/officeDocument/2006/relationships/image" Target="../media/image4507.png"/><Relationship Id="rId267" Type="http://schemas.openxmlformats.org/officeDocument/2006/relationships/customXml" Target="../ink/ink4812.xml"/><Relationship Id="rId288" Type="http://schemas.openxmlformats.org/officeDocument/2006/relationships/image" Target="../media/image4528.png"/><Relationship Id="rId411" Type="http://schemas.openxmlformats.org/officeDocument/2006/relationships/image" Target="../media/image4587.png"/><Relationship Id="rId432" Type="http://schemas.openxmlformats.org/officeDocument/2006/relationships/customXml" Target="../ink/ink4897.xml"/><Relationship Id="rId453" Type="http://schemas.openxmlformats.org/officeDocument/2006/relationships/image" Target="../media/image4608.png"/><Relationship Id="rId106" Type="http://schemas.openxmlformats.org/officeDocument/2006/relationships/image" Target="../media/image4438.png"/><Relationship Id="rId127" Type="http://schemas.openxmlformats.org/officeDocument/2006/relationships/customXml" Target="../ink/ink4742.xml"/><Relationship Id="rId313" Type="http://schemas.openxmlformats.org/officeDocument/2006/relationships/image" Target="../media/image4540.png"/><Relationship Id="rId10" Type="http://schemas.openxmlformats.org/officeDocument/2006/relationships/customXml" Target="../ink/ink4681.xml"/><Relationship Id="rId31" Type="http://schemas.openxmlformats.org/officeDocument/2006/relationships/image" Target="../media/image4402.png"/><Relationship Id="rId52" Type="http://schemas.openxmlformats.org/officeDocument/2006/relationships/customXml" Target="../ink/ink4702.xml"/><Relationship Id="rId73" Type="http://schemas.openxmlformats.org/officeDocument/2006/relationships/image" Target="../media/image4423.png"/><Relationship Id="rId94" Type="http://schemas.openxmlformats.org/officeDocument/2006/relationships/image" Target="../media/image4433.png"/><Relationship Id="rId148" Type="http://schemas.openxmlformats.org/officeDocument/2006/relationships/image" Target="../media/image4458.png"/><Relationship Id="rId169" Type="http://schemas.openxmlformats.org/officeDocument/2006/relationships/customXml" Target="../ink/ink4763.xml"/><Relationship Id="rId334" Type="http://schemas.openxmlformats.org/officeDocument/2006/relationships/customXml" Target="../ink/ink4846.xml"/><Relationship Id="rId355" Type="http://schemas.openxmlformats.org/officeDocument/2006/relationships/customXml" Target="../ink/ink4857.xml"/><Relationship Id="rId376" Type="http://schemas.openxmlformats.org/officeDocument/2006/relationships/customXml" Target="../ink/ink4869.xml"/><Relationship Id="rId397" Type="http://schemas.openxmlformats.org/officeDocument/2006/relationships/image" Target="../media/image4580.png"/><Relationship Id="rId4" Type="http://schemas.openxmlformats.org/officeDocument/2006/relationships/customXml" Target="../ink/ink4678.xml"/><Relationship Id="rId180" Type="http://schemas.openxmlformats.org/officeDocument/2006/relationships/image" Target="../media/image4474.png"/><Relationship Id="rId215" Type="http://schemas.openxmlformats.org/officeDocument/2006/relationships/customXml" Target="../ink/ink4786.xml"/><Relationship Id="rId236" Type="http://schemas.openxmlformats.org/officeDocument/2006/relationships/image" Target="../media/image4502.png"/><Relationship Id="rId257" Type="http://schemas.openxmlformats.org/officeDocument/2006/relationships/customXml" Target="../ink/ink4807.xml"/><Relationship Id="rId278" Type="http://schemas.openxmlformats.org/officeDocument/2006/relationships/image" Target="../media/image4523.png"/><Relationship Id="rId401" Type="http://schemas.openxmlformats.org/officeDocument/2006/relationships/image" Target="../media/image4582.png"/><Relationship Id="rId422" Type="http://schemas.openxmlformats.org/officeDocument/2006/relationships/customXml" Target="../ink/ink4892.xml"/><Relationship Id="rId443" Type="http://schemas.openxmlformats.org/officeDocument/2006/relationships/image" Target="../media/image4603.png"/><Relationship Id="rId303" Type="http://schemas.openxmlformats.org/officeDocument/2006/relationships/image" Target="../media/image4535.png"/><Relationship Id="rId42" Type="http://schemas.openxmlformats.org/officeDocument/2006/relationships/customXml" Target="../ink/ink4697.xml"/><Relationship Id="rId84" Type="http://schemas.openxmlformats.org/officeDocument/2006/relationships/customXml" Target="../ink/ink4718.xml"/><Relationship Id="rId138" Type="http://schemas.openxmlformats.org/officeDocument/2006/relationships/image" Target="../media/image4453.png"/><Relationship Id="rId345" Type="http://schemas.openxmlformats.org/officeDocument/2006/relationships/image" Target="../media/image4556.png"/><Relationship Id="rId387" Type="http://schemas.openxmlformats.org/officeDocument/2006/relationships/image" Target="../media/image4575.png"/><Relationship Id="rId191" Type="http://schemas.openxmlformats.org/officeDocument/2006/relationships/customXml" Target="../ink/ink4774.xml"/><Relationship Id="rId205" Type="http://schemas.openxmlformats.org/officeDocument/2006/relationships/customXml" Target="../ink/ink4781.xml"/><Relationship Id="rId247" Type="http://schemas.openxmlformats.org/officeDocument/2006/relationships/customXml" Target="../ink/ink4802.xml"/><Relationship Id="rId412" Type="http://schemas.openxmlformats.org/officeDocument/2006/relationships/customXml" Target="../ink/ink4887.xml"/><Relationship Id="rId107" Type="http://schemas.openxmlformats.org/officeDocument/2006/relationships/customXml" Target="../ink/ink4731.xml"/><Relationship Id="rId289" Type="http://schemas.openxmlformats.org/officeDocument/2006/relationships/customXml" Target="../ink/ink4823.xml"/><Relationship Id="rId454" Type="http://schemas.openxmlformats.org/officeDocument/2006/relationships/customXml" Target="../ink/ink4908.xml"/><Relationship Id="rId11" Type="http://schemas.openxmlformats.org/officeDocument/2006/relationships/image" Target="../media/image4392.png"/><Relationship Id="rId53" Type="http://schemas.openxmlformats.org/officeDocument/2006/relationships/image" Target="../media/image4413.png"/><Relationship Id="rId149" Type="http://schemas.openxmlformats.org/officeDocument/2006/relationships/customXml" Target="../ink/ink4753.xml"/><Relationship Id="rId314" Type="http://schemas.openxmlformats.org/officeDocument/2006/relationships/customXml" Target="../ink/ink4836.xml"/><Relationship Id="rId356" Type="http://schemas.openxmlformats.org/officeDocument/2006/relationships/image" Target="../media/image4561.png"/><Relationship Id="rId398" Type="http://schemas.openxmlformats.org/officeDocument/2006/relationships/customXml" Target="../ink/ink4880.xml"/><Relationship Id="rId95" Type="http://schemas.openxmlformats.org/officeDocument/2006/relationships/customXml" Target="../ink/ink4724.xml"/><Relationship Id="rId160" Type="http://schemas.openxmlformats.org/officeDocument/2006/relationships/image" Target="../media/image4464.png"/><Relationship Id="rId216" Type="http://schemas.openxmlformats.org/officeDocument/2006/relationships/image" Target="../media/image4492.png"/><Relationship Id="rId423" Type="http://schemas.openxmlformats.org/officeDocument/2006/relationships/image" Target="../media/image4593.png"/><Relationship Id="rId258" Type="http://schemas.openxmlformats.org/officeDocument/2006/relationships/image" Target="../media/image4513.png"/><Relationship Id="rId22" Type="http://schemas.openxmlformats.org/officeDocument/2006/relationships/customXml" Target="../ink/ink4687.xml"/><Relationship Id="rId64" Type="http://schemas.openxmlformats.org/officeDocument/2006/relationships/customXml" Target="../ink/ink4708.xml"/><Relationship Id="rId118" Type="http://schemas.openxmlformats.org/officeDocument/2006/relationships/customXml" Target="../ink/ink4737.xml"/><Relationship Id="rId325" Type="http://schemas.openxmlformats.org/officeDocument/2006/relationships/image" Target="../media/image4546.png"/><Relationship Id="rId367" Type="http://schemas.openxmlformats.org/officeDocument/2006/relationships/customXml" Target="../ink/ink4864.xml"/><Relationship Id="rId171" Type="http://schemas.openxmlformats.org/officeDocument/2006/relationships/customXml" Target="../ink/ink4764.xml"/><Relationship Id="rId227" Type="http://schemas.openxmlformats.org/officeDocument/2006/relationships/customXml" Target="../ink/ink4792.xml"/><Relationship Id="rId269" Type="http://schemas.openxmlformats.org/officeDocument/2006/relationships/customXml" Target="../ink/ink4813.xml"/><Relationship Id="rId434" Type="http://schemas.openxmlformats.org/officeDocument/2006/relationships/customXml" Target="../ink/ink4898.xml"/><Relationship Id="rId33" Type="http://schemas.openxmlformats.org/officeDocument/2006/relationships/image" Target="../media/image4403.png"/><Relationship Id="rId129" Type="http://schemas.openxmlformats.org/officeDocument/2006/relationships/customXml" Target="../ink/ink4743.xml"/><Relationship Id="rId280" Type="http://schemas.openxmlformats.org/officeDocument/2006/relationships/image" Target="../media/image4524.png"/><Relationship Id="rId336" Type="http://schemas.openxmlformats.org/officeDocument/2006/relationships/customXml" Target="../ink/ink4847.xml"/><Relationship Id="rId75" Type="http://schemas.openxmlformats.org/officeDocument/2006/relationships/image" Target="../media/image4424.png"/><Relationship Id="rId140" Type="http://schemas.openxmlformats.org/officeDocument/2006/relationships/image" Target="../media/image4454.png"/><Relationship Id="rId182" Type="http://schemas.openxmlformats.org/officeDocument/2006/relationships/image" Target="../media/image4475.png"/><Relationship Id="rId378" Type="http://schemas.openxmlformats.org/officeDocument/2006/relationships/customXml" Target="../ink/ink4870.xml"/><Relationship Id="rId403" Type="http://schemas.openxmlformats.org/officeDocument/2006/relationships/image" Target="../media/image4583.png"/><Relationship Id="rId6" Type="http://schemas.openxmlformats.org/officeDocument/2006/relationships/customXml" Target="../ink/ink4679.xml"/><Relationship Id="rId238" Type="http://schemas.openxmlformats.org/officeDocument/2006/relationships/image" Target="../media/image4503.png"/><Relationship Id="rId445" Type="http://schemas.openxmlformats.org/officeDocument/2006/relationships/image" Target="../media/image4604.png"/><Relationship Id="rId291" Type="http://schemas.openxmlformats.org/officeDocument/2006/relationships/image" Target="../media/image4529.png"/><Relationship Id="rId305" Type="http://schemas.openxmlformats.org/officeDocument/2006/relationships/image" Target="../media/image4536.png"/><Relationship Id="rId347" Type="http://schemas.openxmlformats.org/officeDocument/2006/relationships/customXml" Target="../ink/ink4853.xml"/><Relationship Id="rId44" Type="http://schemas.openxmlformats.org/officeDocument/2006/relationships/customXml" Target="../ink/ink4698.xml"/><Relationship Id="rId86" Type="http://schemas.openxmlformats.org/officeDocument/2006/relationships/image" Target="../media/image4429.png"/><Relationship Id="rId151" Type="http://schemas.openxmlformats.org/officeDocument/2006/relationships/customXml" Target="../ink/ink4754.xml"/><Relationship Id="rId389" Type="http://schemas.openxmlformats.org/officeDocument/2006/relationships/image" Target="../media/image4576.png"/><Relationship Id="rId193" Type="http://schemas.openxmlformats.org/officeDocument/2006/relationships/customXml" Target="../ink/ink4775.xml"/><Relationship Id="rId207" Type="http://schemas.openxmlformats.org/officeDocument/2006/relationships/customXml" Target="../ink/ink4782.xml"/><Relationship Id="rId249" Type="http://schemas.openxmlformats.org/officeDocument/2006/relationships/customXml" Target="../ink/ink4803.xml"/><Relationship Id="rId414" Type="http://schemas.openxmlformats.org/officeDocument/2006/relationships/customXml" Target="../ink/ink4888.xml"/><Relationship Id="rId456" Type="http://schemas.openxmlformats.org/officeDocument/2006/relationships/customXml" Target="../ink/ink4909.xml"/><Relationship Id="rId13" Type="http://schemas.openxmlformats.org/officeDocument/2006/relationships/image" Target="../media/image4393.png"/><Relationship Id="rId109" Type="http://schemas.openxmlformats.org/officeDocument/2006/relationships/customXml" Target="../ink/ink4732.xml"/><Relationship Id="rId260" Type="http://schemas.openxmlformats.org/officeDocument/2006/relationships/image" Target="../media/image4514.png"/><Relationship Id="rId316" Type="http://schemas.openxmlformats.org/officeDocument/2006/relationships/customXml" Target="../ink/ink4837.xml"/><Relationship Id="rId55" Type="http://schemas.openxmlformats.org/officeDocument/2006/relationships/image" Target="../media/image4414.png"/><Relationship Id="rId97" Type="http://schemas.openxmlformats.org/officeDocument/2006/relationships/image" Target="../media/image4434.png"/><Relationship Id="rId120" Type="http://schemas.openxmlformats.org/officeDocument/2006/relationships/image" Target="../media/image4444.png"/><Relationship Id="rId358" Type="http://schemas.openxmlformats.org/officeDocument/2006/relationships/image" Target="../media/image4562.png"/><Relationship Id="rId162" Type="http://schemas.openxmlformats.org/officeDocument/2006/relationships/image" Target="../media/image4465.png"/><Relationship Id="rId218" Type="http://schemas.openxmlformats.org/officeDocument/2006/relationships/image" Target="../media/image4493.png"/><Relationship Id="rId425" Type="http://schemas.openxmlformats.org/officeDocument/2006/relationships/image" Target="../media/image4594.png"/><Relationship Id="rId271" Type="http://schemas.openxmlformats.org/officeDocument/2006/relationships/customXml" Target="../ink/ink4814.xml"/><Relationship Id="rId24" Type="http://schemas.openxmlformats.org/officeDocument/2006/relationships/customXml" Target="../ink/ink4688.xml"/><Relationship Id="rId66" Type="http://schemas.openxmlformats.org/officeDocument/2006/relationships/customXml" Target="../ink/ink4709.xml"/><Relationship Id="rId131" Type="http://schemas.openxmlformats.org/officeDocument/2006/relationships/customXml" Target="../ink/ink4744.xml"/><Relationship Id="rId327" Type="http://schemas.openxmlformats.org/officeDocument/2006/relationships/image" Target="../media/image4547.png"/><Relationship Id="rId369" Type="http://schemas.openxmlformats.org/officeDocument/2006/relationships/image" Target="../media/image4566.png"/><Relationship Id="rId173" Type="http://schemas.openxmlformats.org/officeDocument/2006/relationships/customXml" Target="../ink/ink4765.xml"/><Relationship Id="rId229" Type="http://schemas.openxmlformats.org/officeDocument/2006/relationships/customXml" Target="../ink/ink4793.xml"/><Relationship Id="rId380" Type="http://schemas.openxmlformats.org/officeDocument/2006/relationships/customXml" Target="../ink/ink4871.xml"/><Relationship Id="rId436" Type="http://schemas.openxmlformats.org/officeDocument/2006/relationships/customXml" Target="../ink/ink4899.xml"/><Relationship Id="rId240" Type="http://schemas.openxmlformats.org/officeDocument/2006/relationships/image" Target="../media/image4504.png"/><Relationship Id="rId35" Type="http://schemas.openxmlformats.org/officeDocument/2006/relationships/image" Target="../media/image4404.png"/><Relationship Id="rId77" Type="http://schemas.openxmlformats.org/officeDocument/2006/relationships/image" Target="../media/image4425.png"/><Relationship Id="rId100" Type="http://schemas.openxmlformats.org/officeDocument/2006/relationships/image" Target="../media/image4435.png"/><Relationship Id="rId282" Type="http://schemas.openxmlformats.org/officeDocument/2006/relationships/image" Target="../media/image4525.png"/><Relationship Id="rId338" Type="http://schemas.openxmlformats.org/officeDocument/2006/relationships/customXml" Target="../ink/ink4848.xml"/><Relationship Id="rId8" Type="http://schemas.openxmlformats.org/officeDocument/2006/relationships/customXml" Target="../ink/ink4680.xml"/><Relationship Id="rId142" Type="http://schemas.openxmlformats.org/officeDocument/2006/relationships/image" Target="../media/image4455.png"/><Relationship Id="rId184" Type="http://schemas.openxmlformats.org/officeDocument/2006/relationships/image" Target="../media/image4476.png"/><Relationship Id="rId391" Type="http://schemas.openxmlformats.org/officeDocument/2006/relationships/image" Target="../media/image4577.png"/><Relationship Id="rId405" Type="http://schemas.openxmlformats.org/officeDocument/2006/relationships/image" Target="../media/image4584.png"/><Relationship Id="rId447" Type="http://schemas.openxmlformats.org/officeDocument/2006/relationships/image" Target="../media/image4605.png"/><Relationship Id="rId251" Type="http://schemas.openxmlformats.org/officeDocument/2006/relationships/customXml" Target="../ink/ink4804.xml"/><Relationship Id="rId46" Type="http://schemas.openxmlformats.org/officeDocument/2006/relationships/customXml" Target="../ink/ink4699.xml"/><Relationship Id="rId293" Type="http://schemas.openxmlformats.org/officeDocument/2006/relationships/image" Target="../media/image4530.png"/><Relationship Id="rId307" Type="http://schemas.openxmlformats.org/officeDocument/2006/relationships/image" Target="../media/image4537.png"/><Relationship Id="rId349" Type="http://schemas.openxmlformats.org/officeDocument/2006/relationships/customXml" Target="../ink/ink4854.xml"/><Relationship Id="rId88" Type="http://schemas.openxmlformats.org/officeDocument/2006/relationships/image" Target="../media/image4430.png"/><Relationship Id="rId111" Type="http://schemas.openxmlformats.org/officeDocument/2006/relationships/customXml" Target="../ink/ink4733.xml"/><Relationship Id="rId153" Type="http://schemas.openxmlformats.org/officeDocument/2006/relationships/customXml" Target="../ink/ink4755.xml"/><Relationship Id="rId195" Type="http://schemas.openxmlformats.org/officeDocument/2006/relationships/customXml" Target="../ink/ink4776.xml"/><Relationship Id="rId209" Type="http://schemas.openxmlformats.org/officeDocument/2006/relationships/customXml" Target="../ink/ink4783.xml"/><Relationship Id="rId360" Type="http://schemas.openxmlformats.org/officeDocument/2006/relationships/customXml" Target="../ink/ink4860.xml"/><Relationship Id="rId416" Type="http://schemas.openxmlformats.org/officeDocument/2006/relationships/customXml" Target="../ink/ink4889.xml"/><Relationship Id="rId220" Type="http://schemas.openxmlformats.org/officeDocument/2006/relationships/image" Target="../media/image4494.png"/><Relationship Id="rId458" Type="http://schemas.openxmlformats.org/officeDocument/2006/relationships/customXml" Target="../ink/ink4910.xml"/><Relationship Id="rId15" Type="http://schemas.openxmlformats.org/officeDocument/2006/relationships/image" Target="../media/image4394.png"/><Relationship Id="rId57" Type="http://schemas.openxmlformats.org/officeDocument/2006/relationships/image" Target="../media/image4415.png"/><Relationship Id="rId262" Type="http://schemas.openxmlformats.org/officeDocument/2006/relationships/image" Target="../media/image4515.png"/><Relationship Id="rId318" Type="http://schemas.openxmlformats.org/officeDocument/2006/relationships/customXml" Target="../ink/ink4838.xml"/><Relationship Id="rId99" Type="http://schemas.openxmlformats.org/officeDocument/2006/relationships/customXml" Target="../ink/ink4727.xml"/><Relationship Id="rId122" Type="http://schemas.openxmlformats.org/officeDocument/2006/relationships/image" Target="../media/image4445.png"/><Relationship Id="rId164" Type="http://schemas.openxmlformats.org/officeDocument/2006/relationships/image" Target="../media/image4466.png"/><Relationship Id="rId371" Type="http://schemas.openxmlformats.org/officeDocument/2006/relationships/image" Target="../media/image4567.png"/><Relationship Id="rId427" Type="http://schemas.openxmlformats.org/officeDocument/2006/relationships/image" Target="../media/image4595.png"/><Relationship Id="rId26" Type="http://schemas.openxmlformats.org/officeDocument/2006/relationships/customXml" Target="../ink/ink4689.xml"/><Relationship Id="rId231" Type="http://schemas.openxmlformats.org/officeDocument/2006/relationships/customXml" Target="../ink/ink4794.xml"/><Relationship Id="rId273" Type="http://schemas.openxmlformats.org/officeDocument/2006/relationships/customXml" Target="../ink/ink4815.xml"/><Relationship Id="rId329" Type="http://schemas.openxmlformats.org/officeDocument/2006/relationships/image" Target="../media/image4548.png"/><Relationship Id="rId68" Type="http://schemas.openxmlformats.org/officeDocument/2006/relationships/customXml" Target="../ink/ink4710.xml"/><Relationship Id="rId133" Type="http://schemas.openxmlformats.org/officeDocument/2006/relationships/customXml" Target="../ink/ink4745.xml"/><Relationship Id="rId175" Type="http://schemas.openxmlformats.org/officeDocument/2006/relationships/customXml" Target="../ink/ink4766.xml"/><Relationship Id="rId340" Type="http://schemas.openxmlformats.org/officeDocument/2006/relationships/customXml" Target="../ink/ink4849.xml"/><Relationship Id="rId200" Type="http://schemas.openxmlformats.org/officeDocument/2006/relationships/image" Target="../media/image4484.png"/><Relationship Id="rId382" Type="http://schemas.openxmlformats.org/officeDocument/2006/relationships/customXml" Target="../ink/ink4872.xml"/><Relationship Id="rId438" Type="http://schemas.openxmlformats.org/officeDocument/2006/relationships/customXml" Target="../ink/ink4900.xml"/><Relationship Id="rId242" Type="http://schemas.openxmlformats.org/officeDocument/2006/relationships/image" Target="../media/image4505.png"/><Relationship Id="rId284" Type="http://schemas.openxmlformats.org/officeDocument/2006/relationships/image" Target="../media/image4526.png"/><Relationship Id="rId37" Type="http://schemas.openxmlformats.org/officeDocument/2006/relationships/image" Target="../media/image4405.png"/><Relationship Id="rId79" Type="http://schemas.openxmlformats.org/officeDocument/2006/relationships/image" Target="../media/image4426.png"/><Relationship Id="rId102" Type="http://schemas.openxmlformats.org/officeDocument/2006/relationships/image" Target="../media/image4436.png"/><Relationship Id="rId144" Type="http://schemas.openxmlformats.org/officeDocument/2006/relationships/image" Target="../media/image4456.png"/><Relationship Id="rId90" Type="http://schemas.openxmlformats.org/officeDocument/2006/relationships/image" Target="../media/image4431.png"/><Relationship Id="rId186" Type="http://schemas.openxmlformats.org/officeDocument/2006/relationships/image" Target="../media/image4477.png"/><Relationship Id="rId351" Type="http://schemas.openxmlformats.org/officeDocument/2006/relationships/customXml" Target="../ink/ink4855.xml"/><Relationship Id="rId393" Type="http://schemas.openxmlformats.org/officeDocument/2006/relationships/image" Target="../media/image4578.png"/><Relationship Id="rId407" Type="http://schemas.openxmlformats.org/officeDocument/2006/relationships/image" Target="../media/image4585.png"/><Relationship Id="rId449" Type="http://schemas.openxmlformats.org/officeDocument/2006/relationships/image" Target="../media/image4606.png"/><Relationship Id="rId211" Type="http://schemas.openxmlformats.org/officeDocument/2006/relationships/customXml" Target="../ink/ink4784.xml"/><Relationship Id="rId253" Type="http://schemas.openxmlformats.org/officeDocument/2006/relationships/customXml" Target="../ink/ink4805.xml"/><Relationship Id="rId295" Type="http://schemas.openxmlformats.org/officeDocument/2006/relationships/image" Target="../media/image4531.png"/><Relationship Id="rId309" Type="http://schemas.openxmlformats.org/officeDocument/2006/relationships/image" Target="../media/image4538.png"/><Relationship Id="rId460" Type="http://schemas.openxmlformats.org/officeDocument/2006/relationships/customXml" Target="../ink/ink4911.xml"/><Relationship Id="rId48" Type="http://schemas.openxmlformats.org/officeDocument/2006/relationships/customXml" Target="../ink/ink4700.xml"/><Relationship Id="rId113" Type="http://schemas.openxmlformats.org/officeDocument/2006/relationships/customXml" Target="../ink/ink4734.xml"/><Relationship Id="rId320" Type="http://schemas.openxmlformats.org/officeDocument/2006/relationships/customXml" Target="../ink/ink4839.xml"/><Relationship Id="rId155" Type="http://schemas.openxmlformats.org/officeDocument/2006/relationships/customXml" Target="../ink/ink4756.xml"/><Relationship Id="rId197" Type="http://schemas.openxmlformats.org/officeDocument/2006/relationships/customXml" Target="../ink/ink4777.xml"/><Relationship Id="rId362" Type="http://schemas.openxmlformats.org/officeDocument/2006/relationships/image" Target="../media/image4563.png"/><Relationship Id="rId418" Type="http://schemas.openxmlformats.org/officeDocument/2006/relationships/customXml" Target="../ink/ink4890.xml"/><Relationship Id="rId222" Type="http://schemas.openxmlformats.org/officeDocument/2006/relationships/image" Target="../media/image4495.png"/><Relationship Id="rId264" Type="http://schemas.openxmlformats.org/officeDocument/2006/relationships/image" Target="../media/image4516.png"/><Relationship Id="rId17" Type="http://schemas.openxmlformats.org/officeDocument/2006/relationships/image" Target="../media/image4395.png"/><Relationship Id="rId59" Type="http://schemas.openxmlformats.org/officeDocument/2006/relationships/image" Target="../media/image4416.png"/><Relationship Id="rId124" Type="http://schemas.openxmlformats.org/officeDocument/2006/relationships/image" Target="../media/image4446.png"/><Relationship Id="rId70" Type="http://schemas.openxmlformats.org/officeDocument/2006/relationships/customXml" Target="../ink/ink4711.xml"/><Relationship Id="rId166" Type="http://schemas.openxmlformats.org/officeDocument/2006/relationships/image" Target="../media/image4467.png"/><Relationship Id="rId331" Type="http://schemas.openxmlformats.org/officeDocument/2006/relationships/image" Target="../media/image4549.png"/><Relationship Id="rId373" Type="http://schemas.openxmlformats.org/officeDocument/2006/relationships/image" Target="../media/image4568.png"/><Relationship Id="rId429" Type="http://schemas.openxmlformats.org/officeDocument/2006/relationships/image" Target="../media/image4596.png"/><Relationship Id="rId1" Type="http://schemas.openxmlformats.org/officeDocument/2006/relationships/slideLayout" Target="../slideLayouts/slideLayout2.xml"/><Relationship Id="rId233" Type="http://schemas.openxmlformats.org/officeDocument/2006/relationships/customXml" Target="../ink/ink4795.xml"/><Relationship Id="rId440" Type="http://schemas.openxmlformats.org/officeDocument/2006/relationships/customXml" Target="../ink/ink4901.xml"/><Relationship Id="rId28" Type="http://schemas.openxmlformats.org/officeDocument/2006/relationships/customXml" Target="../ink/ink4690.xml"/><Relationship Id="rId275" Type="http://schemas.openxmlformats.org/officeDocument/2006/relationships/customXml" Target="../ink/ink4816.xml"/><Relationship Id="rId300" Type="http://schemas.openxmlformats.org/officeDocument/2006/relationships/customXml" Target="../ink/ink4829.xml"/><Relationship Id="rId81" Type="http://schemas.openxmlformats.org/officeDocument/2006/relationships/image" Target="../media/image4427.png"/><Relationship Id="rId135" Type="http://schemas.openxmlformats.org/officeDocument/2006/relationships/customXml" Target="../ink/ink4746.xml"/><Relationship Id="rId177" Type="http://schemas.openxmlformats.org/officeDocument/2006/relationships/customXml" Target="../ink/ink4767.xml"/><Relationship Id="rId342" Type="http://schemas.openxmlformats.org/officeDocument/2006/relationships/customXml" Target="../ink/ink4850.xml"/><Relationship Id="rId384" Type="http://schemas.openxmlformats.org/officeDocument/2006/relationships/customXml" Target="../ink/ink4873.xml"/><Relationship Id="rId202" Type="http://schemas.openxmlformats.org/officeDocument/2006/relationships/image" Target="../media/image4485.png"/><Relationship Id="rId244" Type="http://schemas.openxmlformats.org/officeDocument/2006/relationships/image" Target="../media/image4506.png"/><Relationship Id="rId39" Type="http://schemas.openxmlformats.org/officeDocument/2006/relationships/image" Target="../media/image4406.png"/><Relationship Id="rId286" Type="http://schemas.openxmlformats.org/officeDocument/2006/relationships/image" Target="../media/image4527.png"/><Relationship Id="rId451" Type="http://schemas.openxmlformats.org/officeDocument/2006/relationships/image" Target="../media/image4607.png"/><Relationship Id="rId50" Type="http://schemas.openxmlformats.org/officeDocument/2006/relationships/customXml" Target="../ink/ink4701.xml"/><Relationship Id="rId104" Type="http://schemas.openxmlformats.org/officeDocument/2006/relationships/image" Target="../media/image4437.png"/><Relationship Id="rId146" Type="http://schemas.openxmlformats.org/officeDocument/2006/relationships/image" Target="../media/image4457.png"/><Relationship Id="rId188" Type="http://schemas.openxmlformats.org/officeDocument/2006/relationships/image" Target="../media/image4478.png"/><Relationship Id="rId311" Type="http://schemas.openxmlformats.org/officeDocument/2006/relationships/image" Target="../media/image4539.png"/><Relationship Id="rId353" Type="http://schemas.openxmlformats.org/officeDocument/2006/relationships/customXml" Target="../ink/ink4856.xml"/><Relationship Id="rId395" Type="http://schemas.openxmlformats.org/officeDocument/2006/relationships/image" Target="../media/image4579.png"/><Relationship Id="rId409" Type="http://schemas.openxmlformats.org/officeDocument/2006/relationships/image" Target="../media/image4586.png"/><Relationship Id="rId92" Type="http://schemas.openxmlformats.org/officeDocument/2006/relationships/image" Target="../media/image4432.png"/><Relationship Id="rId213" Type="http://schemas.openxmlformats.org/officeDocument/2006/relationships/customXml" Target="../ink/ink4785.xml"/><Relationship Id="rId420" Type="http://schemas.openxmlformats.org/officeDocument/2006/relationships/customXml" Target="../ink/ink4891.xml"/><Relationship Id="rId255" Type="http://schemas.openxmlformats.org/officeDocument/2006/relationships/customXml" Target="../ink/ink4806.xml"/><Relationship Id="rId297" Type="http://schemas.openxmlformats.org/officeDocument/2006/relationships/image" Target="../media/image4532.png"/></Relationships>
</file>

<file path=ppt/slides/_rels/slide73.xml.rels><?xml version="1.0" encoding="UTF-8" standalone="yes"?>
<Relationships xmlns="http://schemas.openxmlformats.org/package/2006/relationships"><Relationship Id="rId117" Type="http://schemas.openxmlformats.org/officeDocument/2006/relationships/image" Target="../media/image4669.png"/><Relationship Id="rId671" Type="http://schemas.openxmlformats.org/officeDocument/2006/relationships/image" Target="../media/image4943.png"/><Relationship Id="rId21" Type="http://schemas.openxmlformats.org/officeDocument/2006/relationships/customXml" Target="../ink/ink4921.xml"/><Relationship Id="rId324" Type="http://schemas.openxmlformats.org/officeDocument/2006/relationships/image" Target="../media/image4771.png"/><Relationship Id="rId531" Type="http://schemas.openxmlformats.org/officeDocument/2006/relationships/customXml" Target="../ink/ink5179.xml"/><Relationship Id="rId629" Type="http://schemas.openxmlformats.org/officeDocument/2006/relationships/customXml" Target="../ink/ink5229.xml"/><Relationship Id="rId170" Type="http://schemas.openxmlformats.org/officeDocument/2006/relationships/image" Target="../media/image4695.png"/><Relationship Id="rId268" Type="http://schemas.openxmlformats.org/officeDocument/2006/relationships/image" Target="../media/image4743.png"/><Relationship Id="rId475" Type="http://schemas.openxmlformats.org/officeDocument/2006/relationships/customXml" Target="../ink/ink5151.xml"/><Relationship Id="rId682" Type="http://schemas.openxmlformats.org/officeDocument/2006/relationships/customXml" Target="../ink/ink5256.xml"/><Relationship Id="rId32" Type="http://schemas.openxmlformats.org/officeDocument/2006/relationships/image" Target="../media/image4627.png"/><Relationship Id="rId128" Type="http://schemas.openxmlformats.org/officeDocument/2006/relationships/customXml" Target="../ink/ink4975.xml"/><Relationship Id="rId335" Type="http://schemas.openxmlformats.org/officeDocument/2006/relationships/customXml" Target="../ink/ink5080.xml"/><Relationship Id="rId542" Type="http://schemas.openxmlformats.org/officeDocument/2006/relationships/image" Target="../media/image4879.png"/><Relationship Id="rId181" Type="http://schemas.openxmlformats.org/officeDocument/2006/relationships/customXml" Target="../ink/ink5002.xml"/><Relationship Id="rId402" Type="http://schemas.openxmlformats.org/officeDocument/2006/relationships/image" Target="../media/image4809.png"/><Relationship Id="rId279" Type="http://schemas.openxmlformats.org/officeDocument/2006/relationships/customXml" Target="../ink/ink5052.xml"/><Relationship Id="rId486" Type="http://schemas.openxmlformats.org/officeDocument/2006/relationships/image" Target="../media/image4851.png"/><Relationship Id="rId43" Type="http://schemas.openxmlformats.org/officeDocument/2006/relationships/customXml" Target="../ink/ink4932.xml"/><Relationship Id="rId139" Type="http://schemas.openxmlformats.org/officeDocument/2006/relationships/image" Target="../media/image4680.png"/><Relationship Id="rId346" Type="http://schemas.openxmlformats.org/officeDocument/2006/relationships/image" Target="../media/image4782.png"/><Relationship Id="rId553" Type="http://schemas.openxmlformats.org/officeDocument/2006/relationships/customXml" Target="../ink/ink5190.xml"/><Relationship Id="rId192" Type="http://schemas.openxmlformats.org/officeDocument/2006/relationships/image" Target="../media/image4706.png"/><Relationship Id="rId206" Type="http://schemas.openxmlformats.org/officeDocument/2006/relationships/customXml" Target="../ink/ink5015.xml"/><Relationship Id="rId413" Type="http://schemas.openxmlformats.org/officeDocument/2006/relationships/customXml" Target="../ink/ink5120.xml"/><Relationship Id="rId497" Type="http://schemas.openxmlformats.org/officeDocument/2006/relationships/customXml" Target="../ink/ink5162.xml"/><Relationship Id="rId620" Type="http://schemas.openxmlformats.org/officeDocument/2006/relationships/customXml" Target="../ink/ink5224.xml"/><Relationship Id="rId357" Type="http://schemas.openxmlformats.org/officeDocument/2006/relationships/image" Target="../media/image4787.png"/><Relationship Id="rId54" Type="http://schemas.openxmlformats.org/officeDocument/2006/relationships/image" Target="../media/image4638.png"/><Relationship Id="rId217" Type="http://schemas.openxmlformats.org/officeDocument/2006/relationships/image" Target="../media/image4718.png"/><Relationship Id="rId564" Type="http://schemas.openxmlformats.org/officeDocument/2006/relationships/image" Target="../media/image4890.png"/><Relationship Id="rId424" Type="http://schemas.openxmlformats.org/officeDocument/2006/relationships/image" Target="../media/image4820.png"/><Relationship Id="rId631" Type="http://schemas.openxmlformats.org/officeDocument/2006/relationships/customXml" Target="../ink/ink5230.xml"/><Relationship Id="rId270" Type="http://schemas.openxmlformats.org/officeDocument/2006/relationships/image" Target="../media/image4744.png"/><Relationship Id="rId65" Type="http://schemas.openxmlformats.org/officeDocument/2006/relationships/customXml" Target="../ink/ink4943.xml"/><Relationship Id="rId130" Type="http://schemas.openxmlformats.org/officeDocument/2006/relationships/customXml" Target="../ink/ink4976.xml"/><Relationship Id="rId368" Type="http://schemas.openxmlformats.org/officeDocument/2006/relationships/customXml" Target="../ink/ink5097.xml"/><Relationship Id="rId575" Type="http://schemas.openxmlformats.org/officeDocument/2006/relationships/customXml" Target="../ink/ink5201.xml"/><Relationship Id="rId228" Type="http://schemas.openxmlformats.org/officeDocument/2006/relationships/customXml" Target="../ink/ink5026.xml"/><Relationship Id="rId435" Type="http://schemas.openxmlformats.org/officeDocument/2006/relationships/customXml" Target="../ink/ink5131.xml"/><Relationship Id="rId642" Type="http://schemas.openxmlformats.org/officeDocument/2006/relationships/image" Target="../media/image4929.png"/><Relationship Id="rId281" Type="http://schemas.openxmlformats.org/officeDocument/2006/relationships/customXml" Target="../ink/ink5053.xml"/><Relationship Id="rId502" Type="http://schemas.openxmlformats.org/officeDocument/2006/relationships/image" Target="../media/image4859.png"/><Relationship Id="rId76" Type="http://schemas.openxmlformats.org/officeDocument/2006/relationships/image" Target="../media/image4649.png"/><Relationship Id="rId141" Type="http://schemas.openxmlformats.org/officeDocument/2006/relationships/image" Target="../media/image4681.png"/><Relationship Id="rId379" Type="http://schemas.openxmlformats.org/officeDocument/2006/relationships/image" Target="../media/image4798.png"/><Relationship Id="rId586" Type="http://schemas.openxmlformats.org/officeDocument/2006/relationships/image" Target="../media/image4902.png"/><Relationship Id="rId7" Type="http://schemas.openxmlformats.org/officeDocument/2006/relationships/customXml" Target="../ink/ink4914.xml"/><Relationship Id="rId239" Type="http://schemas.openxmlformats.org/officeDocument/2006/relationships/customXml" Target="../ink/ink5032.xml"/><Relationship Id="rId446" Type="http://schemas.openxmlformats.org/officeDocument/2006/relationships/image" Target="../media/image4831.png"/><Relationship Id="rId653" Type="http://schemas.openxmlformats.org/officeDocument/2006/relationships/image" Target="../media/image4934.png"/><Relationship Id="rId292" Type="http://schemas.openxmlformats.org/officeDocument/2006/relationships/image" Target="../media/image4755.png"/><Relationship Id="rId306" Type="http://schemas.openxmlformats.org/officeDocument/2006/relationships/image" Target="../media/image4762.png"/><Relationship Id="rId87" Type="http://schemas.openxmlformats.org/officeDocument/2006/relationships/customXml" Target="../ink/ink4954.xml"/><Relationship Id="rId513" Type="http://schemas.openxmlformats.org/officeDocument/2006/relationships/customXml" Target="../ink/ink5170.xml"/><Relationship Id="rId597" Type="http://schemas.openxmlformats.org/officeDocument/2006/relationships/customXml" Target="../ink/ink5212.xml"/><Relationship Id="rId152" Type="http://schemas.openxmlformats.org/officeDocument/2006/relationships/image" Target="../media/image4686.png"/><Relationship Id="rId457" Type="http://schemas.openxmlformats.org/officeDocument/2006/relationships/customXml" Target="../ink/ink5142.xml"/><Relationship Id="rId664" Type="http://schemas.openxmlformats.org/officeDocument/2006/relationships/customXml" Target="../ink/ink5247.xml"/><Relationship Id="rId14" Type="http://schemas.openxmlformats.org/officeDocument/2006/relationships/image" Target="../media/image4618.png"/><Relationship Id="rId317" Type="http://schemas.openxmlformats.org/officeDocument/2006/relationships/customXml" Target="../ink/ink5071.xml"/><Relationship Id="rId524" Type="http://schemas.openxmlformats.org/officeDocument/2006/relationships/image" Target="../media/image4870.png"/><Relationship Id="rId98" Type="http://schemas.openxmlformats.org/officeDocument/2006/relationships/customXml" Target="../ink/ink4960.xml"/><Relationship Id="rId163" Type="http://schemas.openxmlformats.org/officeDocument/2006/relationships/customXml" Target="../ink/ink4993.xml"/><Relationship Id="rId370" Type="http://schemas.openxmlformats.org/officeDocument/2006/relationships/customXml" Target="../ink/ink5098.xml"/><Relationship Id="rId230" Type="http://schemas.openxmlformats.org/officeDocument/2006/relationships/customXml" Target="../ink/ink5027.xml"/><Relationship Id="rId468" Type="http://schemas.openxmlformats.org/officeDocument/2006/relationships/image" Target="../media/image4842.png"/><Relationship Id="rId675" Type="http://schemas.openxmlformats.org/officeDocument/2006/relationships/image" Target="../media/image4945.png"/><Relationship Id="rId25" Type="http://schemas.openxmlformats.org/officeDocument/2006/relationships/customXml" Target="../ink/ink4923.xml"/><Relationship Id="rId328" Type="http://schemas.openxmlformats.org/officeDocument/2006/relationships/image" Target="../media/image4773.png"/><Relationship Id="rId535" Type="http://schemas.openxmlformats.org/officeDocument/2006/relationships/customXml" Target="../ink/ink5181.xml"/><Relationship Id="rId174" Type="http://schemas.openxmlformats.org/officeDocument/2006/relationships/image" Target="../media/image4697.png"/><Relationship Id="rId381" Type="http://schemas.openxmlformats.org/officeDocument/2006/relationships/customXml" Target="../ink/ink5104.xml"/><Relationship Id="rId602" Type="http://schemas.openxmlformats.org/officeDocument/2006/relationships/customXml" Target="../ink/ink5215.xml"/><Relationship Id="rId241" Type="http://schemas.openxmlformats.org/officeDocument/2006/relationships/customXml" Target="../ink/ink5033.xml"/><Relationship Id="rId479" Type="http://schemas.openxmlformats.org/officeDocument/2006/relationships/customXml" Target="../ink/ink5153.xml"/><Relationship Id="rId36" Type="http://schemas.openxmlformats.org/officeDocument/2006/relationships/image" Target="../media/image4629.png"/><Relationship Id="rId339" Type="http://schemas.openxmlformats.org/officeDocument/2006/relationships/customXml" Target="../ink/ink5082.xml"/><Relationship Id="rId546" Type="http://schemas.openxmlformats.org/officeDocument/2006/relationships/image" Target="../media/image4881.png"/><Relationship Id="rId101" Type="http://schemas.openxmlformats.org/officeDocument/2006/relationships/image" Target="../media/image4661.png"/><Relationship Id="rId185" Type="http://schemas.openxmlformats.org/officeDocument/2006/relationships/customXml" Target="../ink/ink5004.xml"/><Relationship Id="rId406" Type="http://schemas.openxmlformats.org/officeDocument/2006/relationships/image" Target="../media/image4811.png"/><Relationship Id="rId392" Type="http://schemas.openxmlformats.org/officeDocument/2006/relationships/image" Target="../media/image4804.png"/><Relationship Id="rId613" Type="http://schemas.openxmlformats.org/officeDocument/2006/relationships/image" Target="../media/image4915.png"/><Relationship Id="rId252" Type="http://schemas.openxmlformats.org/officeDocument/2006/relationships/image" Target="../media/image4735.png"/><Relationship Id="rId47" Type="http://schemas.openxmlformats.org/officeDocument/2006/relationships/customXml" Target="../ink/ink4934.xml"/><Relationship Id="rId112" Type="http://schemas.openxmlformats.org/officeDocument/2006/relationships/customXml" Target="../ink/ink4967.xml"/><Relationship Id="rId557" Type="http://schemas.openxmlformats.org/officeDocument/2006/relationships/customXml" Target="../ink/ink5192.xml"/><Relationship Id="rId196" Type="http://schemas.openxmlformats.org/officeDocument/2006/relationships/image" Target="../media/image4708.png"/><Relationship Id="rId417" Type="http://schemas.openxmlformats.org/officeDocument/2006/relationships/customXml" Target="../ink/ink5122.xml"/><Relationship Id="rId624" Type="http://schemas.openxmlformats.org/officeDocument/2006/relationships/image" Target="../media/image4920.png"/><Relationship Id="rId263" Type="http://schemas.openxmlformats.org/officeDocument/2006/relationships/customXml" Target="../ink/ink5044.xml"/><Relationship Id="rId470" Type="http://schemas.openxmlformats.org/officeDocument/2006/relationships/image" Target="../media/image4843.png"/><Relationship Id="rId58" Type="http://schemas.openxmlformats.org/officeDocument/2006/relationships/image" Target="../media/image4640.png"/><Relationship Id="rId123" Type="http://schemas.openxmlformats.org/officeDocument/2006/relationships/image" Target="../media/image4672.png"/><Relationship Id="rId330" Type="http://schemas.openxmlformats.org/officeDocument/2006/relationships/image" Target="../media/image4774.png"/><Relationship Id="rId568" Type="http://schemas.openxmlformats.org/officeDocument/2006/relationships/image" Target="../media/image4892.png"/><Relationship Id="rId428" Type="http://schemas.openxmlformats.org/officeDocument/2006/relationships/image" Target="../media/image4822.png"/><Relationship Id="rId635" Type="http://schemas.openxmlformats.org/officeDocument/2006/relationships/customXml" Target="../ink/ink5232.xml"/><Relationship Id="rId274" Type="http://schemas.openxmlformats.org/officeDocument/2006/relationships/image" Target="../media/image4746.png"/><Relationship Id="rId481" Type="http://schemas.openxmlformats.org/officeDocument/2006/relationships/customXml" Target="../ink/ink5154.xml"/><Relationship Id="rId69" Type="http://schemas.openxmlformats.org/officeDocument/2006/relationships/customXml" Target="../ink/ink4945.xml"/><Relationship Id="rId134" Type="http://schemas.openxmlformats.org/officeDocument/2006/relationships/customXml" Target="../ink/ink4978.xml"/><Relationship Id="rId579" Type="http://schemas.openxmlformats.org/officeDocument/2006/relationships/customXml" Target="../ink/ink5203.xml"/><Relationship Id="rId341" Type="http://schemas.openxmlformats.org/officeDocument/2006/relationships/customXml" Target="../ink/ink5083.xml"/><Relationship Id="rId439" Type="http://schemas.openxmlformats.org/officeDocument/2006/relationships/customXml" Target="../ink/ink5133.xml"/><Relationship Id="rId646" Type="http://schemas.openxmlformats.org/officeDocument/2006/relationships/image" Target="../media/image4931.png"/><Relationship Id="rId201" Type="http://schemas.openxmlformats.org/officeDocument/2006/relationships/customXml" Target="../ink/ink5012.xml"/><Relationship Id="rId285" Type="http://schemas.openxmlformats.org/officeDocument/2006/relationships/customXml" Target="../ink/ink5055.xml"/><Relationship Id="rId506" Type="http://schemas.openxmlformats.org/officeDocument/2006/relationships/image" Target="../media/image4861.png"/><Relationship Id="rId492" Type="http://schemas.openxmlformats.org/officeDocument/2006/relationships/image" Target="../media/image4854.png"/><Relationship Id="rId145" Type="http://schemas.openxmlformats.org/officeDocument/2006/relationships/customXml" Target="../ink/ink4984.xml"/><Relationship Id="rId352" Type="http://schemas.openxmlformats.org/officeDocument/2006/relationships/customXml" Target="../ink/ink5089.xml"/><Relationship Id="rId212" Type="http://schemas.openxmlformats.org/officeDocument/2006/relationships/customXml" Target="../ink/ink5018.xml"/><Relationship Id="rId254" Type="http://schemas.openxmlformats.org/officeDocument/2006/relationships/image" Target="../media/image4736.png"/><Relationship Id="rId657" Type="http://schemas.openxmlformats.org/officeDocument/2006/relationships/image" Target="../media/image4936.png"/><Relationship Id="rId49" Type="http://schemas.openxmlformats.org/officeDocument/2006/relationships/customXml" Target="../ink/ink4935.xml"/><Relationship Id="rId114" Type="http://schemas.openxmlformats.org/officeDocument/2006/relationships/customXml" Target="../ink/ink4968.xml"/><Relationship Id="rId296" Type="http://schemas.openxmlformats.org/officeDocument/2006/relationships/image" Target="../media/image4757.png"/><Relationship Id="rId461" Type="http://schemas.openxmlformats.org/officeDocument/2006/relationships/customXml" Target="../ink/ink5144.xml"/><Relationship Id="rId517" Type="http://schemas.openxmlformats.org/officeDocument/2006/relationships/customXml" Target="../ink/ink5172.xml"/><Relationship Id="rId559" Type="http://schemas.openxmlformats.org/officeDocument/2006/relationships/customXml" Target="../ink/ink5193.xml"/><Relationship Id="rId60" Type="http://schemas.openxmlformats.org/officeDocument/2006/relationships/image" Target="../media/image4641.png"/><Relationship Id="rId156" Type="http://schemas.openxmlformats.org/officeDocument/2006/relationships/image" Target="../media/image4688.png"/><Relationship Id="rId198" Type="http://schemas.openxmlformats.org/officeDocument/2006/relationships/image" Target="../media/image4709.png"/><Relationship Id="rId321" Type="http://schemas.openxmlformats.org/officeDocument/2006/relationships/customXml" Target="../ink/ink5073.xml"/><Relationship Id="rId363" Type="http://schemas.openxmlformats.org/officeDocument/2006/relationships/image" Target="../media/image4790.png"/><Relationship Id="rId419" Type="http://schemas.openxmlformats.org/officeDocument/2006/relationships/customXml" Target="../ink/ink5123.xml"/><Relationship Id="rId570" Type="http://schemas.openxmlformats.org/officeDocument/2006/relationships/image" Target="../media/image4893.png"/><Relationship Id="rId626" Type="http://schemas.openxmlformats.org/officeDocument/2006/relationships/image" Target="../media/image4921.png"/><Relationship Id="rId223" Type="http://schemas.openxmlformats.org/officeDocument/2006/relationships/image" Target="../media/image4721.png"/><Relationship Id="rId430" Type="http://schemas.openxmlformats.org/officeDocument/2006/relationships/image" Target="../media/image4823.png"/><Relationship Id="rId668" Type="http://schemas.openxmlformats.org/officeDocument/2006/relationships/customXml" Target="../ink/ink5249.xml"/><Relationship Id="rId18" Type="http://schemas.openxmlformats.org/officeDocument/2006/relationships/image" Target="../media/image4620.png"/><Relationship Id="rId265" Type="http://schemas.openxmlformats.org/officeDocument/2006/relationships/customXml" Target="../ink/ink5045.xml"/><Relationship Id="rId472" Type="http://schemas.openxmlformats.org/officeDocument/2006/relationships/image" Target="../media/image4844.png"/><Relationship Id="rId528" Type="http://schemas.openxmlformats.org/officeDocument/2006/relationships/image" Target="../media/image4872.png"/><Relationship Id="rId125" Type="http://schemas.openxmlformats.org/officeDocument/2006/relationships/image" Target="../media/image4673.png"/><Relationship Id="rId167" Type="http://schemas.openxmlformats.org/officeDocument/2006/relationships/customXml" Target="../ink/ink4995.xml"/><Relationship Id="rId332" Type="http://schemas.openxmlformats.org/officeDocument/2006/relationships/image" Target="../media/image4775.png"/><Relationship Id="rId374" Type="http://schemas.openxmlformats.org/officeDocument/2006/relationships/customXml" Target="../ink/ink5100.xml"/><Relationship Id="rId581" Type="http://schemas.openxmlformats.org/officeDocument/2006/relationships/customXml" Target="../ink/ink5204.xml"/><Relationship Id="rId71" Type="http://schemas.openxmlformats.org/officeDocument/2006/relationships/customXml" Target="../ink/ink4946.xml"/><Relationship Id="rId234" Type="http://schemas.openxmlformats.org/officeDocument/2006/relationships/customXml" Target="../ink/ink5029.xml"/><Relationship Id="rId637" Type="http://schemas.openxmlformats.org/officeDocument/2006/relationships/customXml" Target="../ink/ink5233.xml"/><Relationship Id="rId679" Type="http://schemas.openxmlformats.org/officeDocument/2006/relationships/image" Target="../media/image4947.png"/><Relationship Id="rId2" Type="http://schemas.openxmlformats.org/officeDocument/2006/relationships/notesSlide" Target="../notesSlides/notesSlide46.xml"/><Relationship Id="rId29" Type="http://schemas.openxmlformats.org/officeDocument/2006/relationships/customXml" Target="../ink/ink4925.xml"/><Relationship Id="rId276" Type="http://schemas.openxmlformats.org/officeDocument/2006/relationships/image" Target="../media/image4747.png"/><Relationship Id="rId441" Type="http://schemas.openxmlformats.org/officeDocument/2006/relationships/customXml" Target="../ink/ink5134.xml"/><Relationship Id="rId483" Type="http://schemas.openxmlformats.org/officeDocument/2006/relationships/customXml" Target="../ink/ink5155.xml"/><Relationship Id="rId539" Type="http://schemas.openxmlformats.org/officeDocument/2006/relationships/customXml" Target="../ink/ink5183.xml"/><Relationship Id="rId40" Type="http://schemas.openxmlformats.org/officeDocument/2006/relationships/image" Target="../media/image4631.png"/><Relationship Id="rId136" Type="http://schemas.openxmlformats.org/officeDocument/2006/relationships/customXml" Target="../ink/ink4979.xml"/><Relationship Id="rId178" Type="http://schemas.openxmlformats.org/officeDocument/2006/relationships/image" Target="../media/image4699.png"/><Relationship Id="rId301" Type="http://schemas.openxmlformats.org/officeDocument/2006/relationships/customXml" Target="../ink/ink5063.xml"/><Relationship Id="rId343" Type="http://schemas.openxmlformats.org/officeDocument/2006/relationships/customXml" Target="../ink/ink5084.xml"/><Relationship Id="rId550" Type="http://schemas.openxmlformats.org/officeDocument/2006/relationships/image" Target="../media/image4883.png"/><Relationship Id="rId82" Type="http://schemas.openxmlformats.org/officeDocument/2006/relationships/image" Target="../media/image4652.png"/><Relationship Id="rId203" Type="http://schemas.openxmlformats.org/officeDocument/2006/relationships/image" Target="../media/image4711.png"/><Relationship Id="rId385" Type="http://schemas.openxmlformats.org/officeDocument/2006/relationships/customXml" Target="../ink/ink5106.xml"/><Relationship Id="rId592" Type="http://schemas.openxmlformats.org/officeDocument/2006/relationships/image" Target="../media/image4905.png"/><Relationship Id="rId606" Type="http://schemas.openxmlformats.org/officeDocument/2006/relationships/customXml" Target="../ink/ink5217.xml"/><Relationship Id="rId648" Type="http://schemas.openxmlformats.org/officeDocument/2006/relationships/image" Target="../media/image4932.png"/><Relationship Id="rId245" Type="http://schemas.openxmlformats.org/officeDocument/2006/relationships/customXml" Target="../ink/ink5035.xml"/><Relationship Id="rId287" Type="http://schemas.openxmlformats.org/officeDocument/2006/relationships/customXml" Target="../ink/ink5056.xml"/><Relationship Id="rId410" Type="http://schemas.openxmlformats.org/officeDocument/2006/relationships/image" Target="../media/image4813.png"/><Relationship Id="rId452" Type="http://schemas.openxmlformats.org/officeDocument/2006/relationships/image" Target="../media/image4834.png"/><Relationship Id="rId494" Type="http://schemas.openxmlformats.org/officeDocument/2006/relationships/image" Target="../media/image4855.png"/><Relationship Id="rId508" Type="http://schemas.openxmlformats.org/officeDocument/2006/relationships/image" Target="../media/image4862.png"/><Relationship Id="rId105" Type="http://schemas.openxmlformats.org/officeDocument/2006/relationships/image" Target="../media/image4663.png"/><Relationship Id="rId147" Type="http://schemas.openxmlformats.org/officeDocument/2006/relationships/customXml" Target="../ink/ink4985.xml"/><Relationship Id="rId312" Type="http://schemas.openxmlformats.org/officeDocument/2006/relationships/image" Target="../media/image4765.png"/><Relationship Id="rId354" Type="http://schemas.openxmlformats.org/officeDocument/2006/relationships/customXml" Target="../ink/ink5090.xml"/><Relationship Id="rId51" Type="http://schemas.openxmlformats.org/officeDocument/2006/relationships/customXml" Target="../ink/ink4936.xml"/><Relationship Id="rId93" Type="http://schemas.openxmlformats.org/officeDocument/2006/relationships/image" Target="../media/image4657.png"/><Relationship Id="rId189" Type="http://schemas.openxmlformats.org/officeDocument/2006/relationships/customXml" Target="../ink/ink5006.xml"/><Relationship Id="rId396" Type="http://schemas.openxmlformats.org/officeDocument/2006/relationships/image" Target="../media/image4806.png"/><Relationship Id="rId561" Type="http://schemas.openxmlformats.org/officeDocument/2006/relationships/customXml" Target="../ink/ink5194.xml"/><Relationship Id="rId617" Type="http://schemas.openxmlformats.org/officeDocument/2006/relationships/image" Target="../media/image4917.png"/><Relationship Id="rId659" Type="http://schemas.openxmlformats.org/officeDocument/2006/relationships/image" Target="../media/image4937.png"/><Relationship Id="rId214" Type="http://schemas.openxmlformats.org/officeDocument/2006/relationships/customXml" Target="../ink/ink5019.xml"/><Relationship Id="rId256" Type="http://schemas.openxmlformats.org/officeDocument/2006/relationships/image" Target="../media/image4737.png"/><Relationship Id="rId298" Type="http://schemas.openxmlformats.org/officeDocument/2006/relationships/image" Target="../media/image4758.png"/><Relationship Id="rId421" Type="http://schemas.openxmlformats.org/officeDocument/2006/relationships/customXml" Target="../ink/ink5124.xml"/><Relationship Id="rId463" Type="http://schemas.openxmlformats.org/officeDocument/2006/relationships/customXml" Target="../ink/ink5145.xml"/><Relationship Id="rId519" Type="http://schemas.openxmlformats.org/officeDocument/2006/relationships/customXml" Target="../ink/ink5173.xml"/><Relationship Id="rId670" Type="http://schemas.openxmlformats.org/officeDocument/2006/relationships/customXml" Target="../ink/ink5250.xml"/><Relationship Id="rId116" Type="http://schemas.openxmlformats.org/officeDocument/2006/relationships/customXml" Target="../ink/ink4969.xml"/><Relationship Id="rId158" Type="http://schemas.openxmlformats.org/officeDocument/2006/relationships/image" Target="../media/image4689.png"/><Relationship Id="rId323" Type="http://schemas.openxmlformats.org/officeDocument/2006/relationships/customXml" Target="../ink/ink5074.xml"/><Relationship Id="rId530" Type="http://schemas.openxmlformats.org/officeDocument/2006/relationships/image" Target="../media/image4873.png"/><Relationship Id="rId20" Type="http://schemas.openxmlformats.org/officeDocument/2006/relationships/image" Target="../media/image4621.png"/><Relationship Id="rId62" Type="http://schemas.openxmlformats.org/officeDocument/2006/relationships/image" Target="../media/image4642.png"/><Relationship Id="rId365" Type="http://schemas.openxmlformats.org/officeDocument/2006/relationships/image" Target="../media/image4791.png"/><Relationship Id="rId572" Type="http://schemas.openxmlformats.org/officeDocument/2006/relationships/image" Target="../media/image4894.png"/><Relationship Id="rId628" Type="http://schemas.openxmlformats.org/officeDocument/2006/relationships/image" Target="../media/image4922.png"/><Relationship Id="rId225" Type="http://schemas.openxmlformats.org/officeDocument/2006/relationships/image" Target="../media/image4722.png"/><Relationship Id="rId267" Type="http://schemas.openxmlformats.org/officeDocument/2006/relationships/customXml" Target="../ink/ink5046.xml"/><Relationship Id="rId432" Type="http://schemas.openxmlformats.org/officeDocument/2006/relationships/image" Target="../media/image4824.png"/><Relationship Id="rId474" Type="http://schemas.openxmlformats.org/officeDocument/2006/relationships/image" Target="../media/image4845.png"/><Relationship Id="rId127" Type="http://schemas.openxmlformats.org/officeDocument/2006/relationships/image" Target="../media/image4674.png"/><Relationship Id="rId681" Type="http://schemas.openxmlformats.org/officeDocument/2006/relationships/image" Target="../media/image4948.png"/><Relationship Id="rId31" Type="http://schemas.openxmlformats.org/officeDocument/2006/relationships/customXml" Target="../ink/ink4926.xml"/><Relationship Id="rId73" Type="http://schemas.openxmlformats.org/officeDocument/2006/relationships/customXml" Target="../ink/ink4947.xml"/><Relationship Id="rId169" Type="http://schemas.openxmlformats.org/officeDocument/2006/relationships/customXml" Target="../ink/ink4996.xml"/><Relationship Id="rId334" Type="http://schemas.openxmlformats.org/officeDocument/2006/relationships/image" Target="../media/image4776.png"/><Relationship Id="rId376" Type="http://schemas.openxmlformats.org/officeDocument/2006/relationships/customXml" Target="../ink/ink5101.xml"/><Relationship Id="rId541" Type="http://schemas.openxmlformats.org/officeDocument/2006/relationships/customXml" Target="../ink/ink5184.xml"/><Relationship Id="rId583" Type="http://schemas.openxmlformats.org/officeDocument/2006/relationships/customXml" Target="../ink/ink5205.xml"/><Relationship Id="rId639" Type="http://schemas.openxmlformats.org/officeDocument/2006/relationships/customXml" Target="../ink/ink5234.xml"/><Relationship Id="rId4" Type="http://schemas.openxmlformats.org/officeDocument/2006/relationships/image" Target="../media/image4613.png"/><Relationship Id="rId180" Type="http://schemas.openxmlformats.org/officeDocument/2006/relationships/image" Target="../media/image4700.png"/><Relationship Id="rId236" Type="http://schemas.openxmlformats.org/officeDocument/2006/relationships/customXml" Target="../ink/ink5030.xml"/><Relationship Id="rId278" Type="http://schemas.openxmlformats.org/officeDocument/2006/relationships/image" Target="../media/image4748.png"/><Relationship Id="rId401" Type="http://schemas.openxmlformats.org/officeDocument/2006/relationships/customXml" Target="../ink/ink5114.xml"/><Relationship Id="rId443" Type="http://schemas.openxmlformats.org/officeDocument/2006/relationships/customXml" Target="../ink/ink5135.xml"/><Relationship Id="rId650" Type="http://schemas.openxmlformats.org/officeDocument/2006/relationships/customXml" Target="../ink/ink5240.xml"/><Relationship Id="rId303" Type="http://schemas.openxmlformats.org/officeDocument/2006/relationships/customXml" Target="../ink/ink5064.xml"/><Relationship Id="rId485" Type="http://schemas.openxmlformats.org/officeDocument/2006/relationships/customXml" Target="../ink/ink5156.xml"/><Relationship Id="rId42" Type="http://schemas.openxmlformats.org/officeDocument/2006/relationships/image" Target="../media/image4632.png"/><Relationship Id="rId84" Type="http://schemas.openxmlformats.org/officeDocument/2006/relationships/image" Target="../media/image4653.png"/><Relationship Id="rId138" Type="http://schemas.openxmlformats.org/officeDocument/2006/relationships/customXml" Target="../ink/ink4980.xml"/><Relationship Id="rId345" Type="http://schemas.openxmlformats.org/officeDocument/2006/relationships/customXml" Target="../ink/ink5085.xml"/><Relationship Id="rId387" Type="http://schemas.openxmlformats.org/officeDocument/2006/relationships/customXml" Target="../ink/ink5107.xml"/><Relationship Id="rId510" Type="http://schemas.openxmlformats.org/officeDocument/2006/relationships/image" Target="../media/image4863.png"/><Relationship Id="rId552" Type="http://schemas.openxmlformats.org/officeDocument/2006/relationships/image" Target="../media/image4884.png"/><Relationship Id="rId594" Type="http://schemas.openxmlformats.org/officeDocument/2006/relationships/image" Target="../media/image4906.png"/><Relationship Id="rId608" Type="http://schemas.openxmlformats.org/officeDocument/2006/relationships/customXml" Target="../ink/ink5218.xml"/><Relationship Id="rId191" Type="http://schemas.openxmlformats.org/officeDocument/2006/relationships/customXml" Target="../ink/ink5007.xml"/><Relationship Id="rId205" Type="http://schemas.openxmlformats.org/officeDocument/2006/relationships/image" Target="../media/image4712.png"/><Relationship Id="rId247" Type="http://schemas.openxmlformats.org/officeDocument/2006/relationships/customXml" Target="../ink/ink5036.xml"/><Relationship Id="rId412" Type="http://schemas.openxmlformats.org/officeDocument/2006/relationships/image" Target="../media/image4814.png"/><Relationship Id="rId107" Type="http://schemas.openxmlformats.org/officeDocument/2006/relationships/image" Target="../media/image4664.png"/><Relationship Id="rId289" Type="http://schemas.openxmlformats.org/officeDocument/2006/relationships/customXml" Target="../ink/ink5057.xml"/><Relationship Id="rId454" Type="http://schemas.openxmlformats.org/officeDocument/2006/relationships/image" Target="../media/image4835.png"/><Relationship Id="rId496" Type="http://schemas.openxmlformats.org/officeDocument/2006/relationships/image" Target="../media/image4856.png"/><Relationship Id="rId661" Type="http://schemas.openxmlformats.org/officeDocument/2006/relationships/image" Target="../media/image4938.png"/><Relationship Id="rId11" Type="http://schemas.openxmlformats.org/officeDocument/2006/relationships/customXml" Target="../ink/ink4916.xml"/><Relationship Id="rId53" Type="http://schemas.openxmlformats.org/officeDocument/2006/relationships/customXml" Target="../ink/ink4937.xml"/><Relationship Id="rId149" Type="http://schemas.openxmlformats.org/officeDocument/2006/relationships/customXml" Target="../ink/ink4986.xml"/><Relationship Id="rId314" Type="http://schemas.openxmlformats.org/officeDocument/2006/relationships/image" Target="../media/image4766.png"/><Relationship Id="rId356" Type="http://schemas.openxmlformats.org/officeDocument/2006/relationships/customXml" Target="../ink/ink5091.xml"/><Relationship Id="rId398" Type="http://schemas.openxmlformats.org/officeDocument/2006/relationships/image" Target="../media/image4807.png"/><Relationship Id="rId521" Type="http://schemas.openxmlformats.org/officeDocument/2006/relationships/customXml" Target="../ink/ink5174.xml"/><Relationship Id="rId563" Type="http://schemas.openxmlformats.org/officeDocument/2006/relationships/customXml" Target="../ink/ink5195.xml"/><Relationship Id="rId619" Type="http://schemas.openxmlformats.org/officeDocument/2006/relationships/image" Target="../media/image4918.png"/><Relationship Id="rId95" Type="http://schemas.openxmlformats.org/officeDocument/2006/relationships/image" Target="../media/image4658.png"/><Relationship Id="rId160" Type="http://schemas.openxmlformats.org/officeDocument/2006/relationships/image" Target="../media/image4690.png"/><Relationship Id="rId216" Type="http://schemas.openxmlformats.org/officeDocument/2006/relationships/customXml" Target="../ink/ink5020.xml"/><Relationship Id="rId423" Type="http://schemas.openxmlformats.org/officeDocument/2006/relationships/customXml" Target="../ink/ink5125.xml"/><Relationship Id="rId258" Type="http://schemas.openxmlformats.org/officeDocument/2006/relationships/image" Target="../media/image4738.png"/><Relationship Id="rId465" Type="http://schemas.openxmlformats.org/officeDocument/2006/relationships/customXml" Target="../ink/ink5146.xml"/><Relationship Id="rId630" Type="http://schemas.openxmlformats.org/officeDocument/2006/relationships/image" Target="../media/image4923.png"/><Relationship Id="rId672" Type="http://schemas.openxmlformats.org/officeDocument/2006/relationships/customXml" Target="../ink/ink5251.xml"/><Relationship Id="rId22" Type="http://schemas.openxmlformats.org/officeDocument/2006/relationships/image" Target="../media/image4622.png"/><Relationship Id="rId64" Type="http://schemas.openxmlformats.org/officeDocument/2006/relationships/image" Target="../media/image4643.png"/><Relationship Id="rId118" Type="http://schemas.openxmlformats.org/officeDocument/2006/relationships/customXml" Target="../ink/ink4970.xml"/><Relationship Id="rId325" Type="http://schemas.openxmlformats.org/officeDocument/2006/relationships/customXml" Target="../ink/ink5075.xml"/><Relationship Id="rId367" Type="http://schemas.openxmlformats.org/officeDocument/2006/relationships/image" Target="../media/image4792.png"/><Relationship Id="rId532" Type="http://schemas.openxmlformats.org/officeDocument/2006/relationships/image" Target="../media/image4874.png"/><Relationship Id="rId574" Type="http://schemas.openxmlformats.org/officeDocument/2006/relationships/image" Target="../media/image4895.png"/><Relationship Id="rId171" Type="http://schemas.openxmlformats.org/officeDocument/2006/relationships/customXml" Target="../ink/ink4997.xml"/><Relationship Id="rId227" Type="http://schemas.openxmlformats.org/officeDocument/2006/relationships/image" Target="../media/image4723.png"/><Relationship Id="rId269" Type="http://schemas.openxmlformats.org/officeDocument/2006/relationships/customXml" Target="../ink/ink5047.xml"/><Relationship Id="rId434" Type="http://schemas.openxmlformats.org/officeDocument/2006/relationships/image" Target="../media/image4825.png"/><Relationship Id="rId476" Type="http://schemas.openxmlformats.org/officeDocument/2006/relationships/image" Target="../media/image4846.png"/><Relationship Id="rId641" Type="http://schemas.openxmlformats.org/officeDocument/2006/relationships/customXml" Target="../ink/ink5235.xml"/><Relationship Id="rId683" Type="http://schemas.openxmlformats.org/officeDocument/2006/relationships/image" Target="../media/image4949.png"/><Relationship Id="rId33" Type="http://schemas.openxmlformats.org/officeDocument/2006/relationships/customXml" Target="../ink/ink4927.xml"/><Relationship Id="rId129" Type="http://schemas.openxmlformats.org/officeDocument/2006/relationships/image" Target="../media/image4675.png"/><Relationship Id="rId280" Type="http://schemas.openxmlformats.org/officeDocument/2006/relationships/image" Target="../media/image4749.png"/><Relationship Id="rId336" Type="http://schemas.openxmlformats.org/officeDocument/2006/relationships/image" Target="../media/image4777.png"/><Relationship Id="rId501" Type="http://schemas.openxmlformats.org/officeDocument/2006/relationships/customXml" Target="../ink/ink5164.xml"/><Relationship Id="rId543" Type="http://schemas.openxmlformats.org/officeDocument/2006/relationships/customXml" Target="../ink/ink5185.xml"/><Relationship Id="rId75" Type="http://schemas.openxmlformats.org/officeDocument/2006/relationships/customXml" Target="../ink/ink4948.xml"/><Relationship Id="rId140" Type="http://schemas.openxmlformats.org/officeDocument/2006/relationships/customXml" Target="../ink/ink4981.xml"/><Relationship Id="rId182" Type="http://schemas.openxmlformats.org/officeDocument/2006/relationships/image" Target="../media/image4701.png"/><Relationship Id="rId378" Type="http://schemas.openxmlformats.org/officeDocument/2006/relationships/customXml" Target="../ink/ink5102.xml"/><Relationship Id="rId403" Type="http://schemas.openxmlformats.org/officeDocument/2006/relationships/customXml" Target="../ink/ink5115.xml"/><Relationship Id="rId585" Type="http://schemas.openxmlformats.org/officeDocument/2006/relationships/customXml" Target="../ink/ink5206.xml"/><Relationship Id="rId6" Type="http://schemas.openxmlformats.org/officeDocument/2006/relationships/image" Target="../media/image4614.png"/><Relationship Id="rId238" Type="http://schemas.openxmlformats.org/officeDocument/2006/relationships/customXml" Target="../ink/ink5031.xml"/><Relationship Id="rId445" Type="http://schemas.openxmlformats.org/officeDocument/2006/relationships/customXml" Target="../ink/ink5136.xml"/><Relationship Id="rId487" Type="http://schemas.openxmlformats.org/officeDocument/2006/relationships/customXml" Target="../ink/ink5157.xml"/><Relationship Id="rId610" Type="http://schemas.openxmlformats.org/officeDocument/2006/relationships/customXml" Target="../ink/ink5219.xml"/><Relationship Id="rId652" Type="http://schemas.openxmlformats.org/officeDocument/2006/relationships/customXml" Target="../ink/ink5241.xml"/><Relationship Id="rId291" Type="http://schemas.openxmlformats.org/officeDocument/2006/relationships/customXml" Target="../ink/ink5058.xml"/><Relationship Id="rId305" Type="http://schemas.openxmlformats.org/officeDocument/2006/relationships/customXml" Target="../ink/ink5065.xml"/><Relationship Id="rId347" Type="http://schemas.openxmlformats.org/officeDocument/2006/relationships/customXml" Target="../ink/ink5086.xml"/><Relationship Id="rId512" Type="http://schemas.openxmlformats.org/officeDocument/2006/relationships/image" Target="../media/image4864.png"/><Relationship Id="rId44" Type="http://schemas.openxmlformats.org/officeDocument/2006/relationships/image" Target="../media/image4633.png"/><Relationship Id="rId86" Type="http://schemas.openxmlformats.org/officeDocument/2006/relationships/image" Target="../media/image4654.png"/><Relationship Id="rId151" Type="http://schemas.openxmlformats.org/officeDocument/2006/relationships/customXml" Target="../ink/ink4987.xml"/><Relationship Id="rId389" Type="http://schemas.openxmlformats.org/officeDocument/2006/relationships/customXml" Target="../ink/ink5108.xml"/><Relationship Id="rId554" Type="http://schemas.openxmlformats.org/officeDocument/2006/relationships/image" Target="../media/image4885.png"/><Relationship Id="rId596" Type="http://schemas.openxmlformats.org/officeDocument/2006/relationships/image" Target="../media/image4907.png"/><Relationship Id="rId193" Type="http://schemas.openxmlformats.org/officeDocument/2006/relationships/customXml" Target="../ink/ink5008.xml"/><Relationship Id="rId207" Type="http://schemas.openxmlformats.org/officeDocument/2006/relationships/image" Target="../media/image4713.png"/><Relationship Id="rId249" Type="http://schemas.openxmlformats.org/officeDocument/2006/relationships/customXml" Target="../ink/ink5037.xml"/><Relationship Id="rId414" Type="http://schemas.openxmlformats.org/officeDocument/2006/relationships/image" Target="../media/image4815.png"/><Relationship Id="rId456" Type="http://schemas.openxmlformats.org/officeDocument/2006/relationships/image" Target="../media/image4836.png"/><Relationship Id="rId498" Type="http://schemas.openxmlformats.org/officeDocument/2006/relationships/image" Target="../media/image4857.png"/><Relationship Id="rId621" Type="http://schemas.openxmlformats.org/officeDocument/2006/relationships/image" Target="../media/image4919.png"/><Relationship Id="rId663" Type="http://schemas.openxmlformats.org/officeDocument/2006/relationships/image" Target="../media/image4939.png"/><Relationship Id="rId13" Type="http://schemas.openxmlformats.org/officeDocument/2006/relationships/customXml" Target="../ink/ink4917.xml"/><Relationship Id="rId109" Type="http://schemas.openxmlformats.org/officeDocument/2006/relationships/image" Target="../media/image4665.png"/><Relationship Id="rId260" Type="http://schemas.openxmlformats.org/officeDocument/2006/relationships/image" Target="../media/image4739.png"/><Relationship Id="rId316" Type="http://schemas.openxmlformats.org/officeDocument/2006/relationships/image" Target="../media/image4767.png"/><Relationship Id="rId523" Type="http://schemas.openxmlformats.org/officeDocument/2006/relationships/customXml" Target="../ink/ink5175.xml"/><Relationship Id="rId55" Type="http://schemas.openxmlformats.org/officeDocument/2006/relationships/customXml" Target="../ink/ink4938.xml"/><Relationship Id="rId97" Type="http://schemas.openxmlformats.org/officeDocument/2006/relationships/image" Target="../media/image4659.png"/><Relationship Id="rId120" Type="http://schemas.openxmlformats.org/officeDocument/2006/relationships/customXml" Target="../ink/ink4971.xml"/><Relationship Id="rId358" Type="http://schemas.openxmlformats.org/officeDocument/2006/relationships/customXml" Target="../ink/ink5092.xml"/><Relationship Id="rId565" Type="http://schemas.openxmlformats.org/officeDocument/2006/relationships/customXml" Target="../ink/ink5196.xml"/><Relationship Id="rId162" Type="http://schemas.openxmlformats.org/officeDocument/2006/relationships/image" Target="../media/image4691.png"/><Relationship Id="rId218" Type="http://schemas.openxmlformats.org/officeDocument/2006/relationships/customXml" Target="../ink/ink5021.xml"/><Relationship Id="rId425" Type="http://schemas.openxmlformats.org/officeDocument/2006/relationships/customXml" Target="../ink/ink5126.xml"/><Relationship Id="rId467" Type="http://schemas.openxmlformats.org/officeDocument/2006/relationships/customXml" Target="../ink/ink5147.xml"/><Relationship Id="rId632" Type="http://schemas.openxmlformats.org/officeDocument/2006/relationships/image" Target="../media/image4924.png"/><Relationship Id="rId271" Type="http://schemas.openxmlformats.org/officeDocument/2006/relationships/customXml" Target="../ink/ink5048.xml"/><Relationship Id="rId674" Type="http://schemas.openxmlformats.org/officeDocument/2006/relationships/customXml" Target="../ink/ink5252.xml"/><Relationship Id="rId24" Type="http://schemas.openxmlformats.org/officeDocument/2006/relationships/image" Target="../media/image4623.png"/><Relationship Id="rId66" Type="http://schemas.openxmlformats.org/officeDocument/2006/relationships/image" Target="../media/image4644.png"/><Relationship Id="rId131" Type="http://schemas.openxmlformats.org/officeDocument/2006/relationships/image" Target="../media/image4676.png"/><Relationship Id="rId327" Type="http://schemas.openxmlformats.org/officeDocument/2006/relationships/customXml" Target="../ink/ink5076.xml"/><Relationship Id="rId369" Type="http://schemas.openxmlformats.org/officeDocument/2006/relationships/image" Target="../media/image4793.png"/><Relationship Id="rId534" Type="http://schemas.openxmlformats.org/officeDocument/2006/relationships/image" Target="../media/image4875.png"/><Relationship Id="rId576" Type="http://schemas.openxmlformats.org/officeDocument/2006/relationships/image" Target="../media/image4896.png"/><Relationship Id="rId173" Type="http://schemas.openxmlformats.org/officeDocument/2006/relationships/customXml" Target="../ink/ink4998.xml"/><Relationship Id="rId229" Type="http://schemas.openxmlformats.org/officeDocument/2006/relationships/image" Target="../media/image4724.png"/><Relationship Id="rId380" Type="http://schemas.openxmlformats.org/officeDocument/2006/relationships/customXml" Target="../ink/ink5103.xml"/><Relationship Id="rId436" Type="http://schemas.openxmlformats.org/officeDocument/2006/relationships/image" Target="../media/image4826.png"/><Relationship Id="rId601" Type="http://schemas.openxmlformats.org/officeDocument/2006/relationships/image" Target="../media/image4909.png"/><Relationship Id="rId643" Type="http://schemas.openxmlformats.org/officeDocument/2006/relationships/customXml" Target="../ink/ink5236.xml"/><Relationship Id="rId240" Type="http://schemas.openxmlformats.org/officeDocument/2006/relationships/image" Target="../media/image4729.png"/><Relationship Id="rId478" Type="http://schemas.openxmlformats.org/officeDocument/2006/relationships/image" Target="../media/image4847.png"/><Relationship Id="rId685" Type="http://schemas.openxmlformats.org/officeDocument/2006/relationships/image" Target="../media/image4950.png"/><Relationship Id="rId35" Type="http://schemas.openxmlformats.org/officeDocument/2006/relationships/customXml" Target="../ink/ink4928.xml"/><Relationship Id="rId77" Type="http://schemas.openxmlformats.org/officeDocument/2006/relationships/customXml" Target="../ink/ink4949.xml"/><Relationship Id="rId100" Type="http://schemas.openxmlformats.org/officeDocument/2006/relationships/customXml" Target="../ink/ink4961.xml"/><Relationship Id="rId282" Type="http://schemas.openxmlformats.org/officeDocument/2006/relationships/image" Target="../media/image4750.png"/><Relationship Id="rId338" Type="http://schemas.openxmlformats.org/officeDocument/2006/relationships/image" Target="../media/image4778.png"/><Relationship Id="rId503" Type="http://schemas.openxmlformats.org/officeDocument/2006/relationships/customXml" Target="../ink/ink5165.xml"/><Relationship Id="rId545" Type="http://schemas.openxmlformats.org/officeDocument/2006/relationships/customXml" Target="../ink/ink5186.xml"/><Relationship Id="rId587" Type="http://schemas.openxmlformats.org/officeDocument/2006/relationships/customXml" Target="../ink/ink5207.xml"/><Relationship Id="rId8" Type="http://schemas.openxmlformats.org/officeDocument/2006/relationships/image" Target="../media/image4615.png"/><Relationship Id="rId142" Type="http://schemas.openxmlformats.org/officeDocument/2006/relationships/customXml" Target="../ink/ink4982.xml"/><Relationship Id="rId184" Type="http://schemas.openxmlformats.org/officeDocument/2006/relationships/image" Target="../media/image4702.png"/><Relationship Id="rId391" Type="http://schemas.openxmlformats.org/officeDocument/2006/relationships/customXml" Target="../ink/ink5109.xml"/><Relationship Id="rId405" Type="http://schemas.openxmlformats.org/officeDocument/2006/relationships/customXml" Target="../ink/ink5116.xml"/><Relationship Id="rId447" Type="http://schemas.openxmlformats.org/officeDocument/2006/relationships/customXml" Target="../ink/ink5137.xml"/><Relationship Id="rId612" Type="http://schemas.openxmlformats.org/officeDocument/2006/relationships/customXml" Target="../ink/ink5220.xml"/><Relationship Id="rId251" Type="http://schemas.openxmlformats.org/officeDocument/2006/relationships/customXml" Target="../ink/ink5038.xml"/><Relationship Id="rId489" Type="http://schemas.openxmlformats.org/officeDocument/2006/relationships/customXml" Target="../ink/ink5158.xml"/><Relationship Id="rId654" Type="http://schemas.openxmlformats.org/officeDocument/2006/relationships/customXml" Target="../ink/ink5242.xml"/><Relationship Id="rId46" Type="http://schemas.openxmlformats.org/officeDocument/2006/relationships/image" Target="../media/image4634.png"/><Relationship Id="rId293" Type="http://schemas.openxmlformats.org/officeDocument/2006/relationships/customXml" Target="../ink/ink5059.xml"/><Relationship Id="rId307" Type="http://schemas.openxmlformats.org/officeDocument/2006/relationships/customXml" Target="../ink/ink5066.xml"/><Relationship Id="rId349" Type="http://schemas.openxmlformats.org/officeDocument/2006/relationships/image" Target="../media/image4783.png"/><Relationship Id="rId514" Type="http://schemas.openxmlformats.org/officeDocument/2006/relationships/image" Target="../media/image4865.png"/><Relationship Id="rId556" Type="http://schemas.openxmlformats.org/officeDocument/2006/relationships/image" Target="../media/image4886.png"/><Relationship Id="rId88" Type="http://schemas.openxmlformats.org/officeDocument/2006/relationships/image" Target="../media/image4655.png"/><Relationship Id="rId111" Type="http://schemas.openxmlformats.org/officeDocument/2006/relationships/image" Target="../media/image4666.png"/><Relationship Id="rId153" Type="http://schemas.openxmlformats.org/officeDocument/2006/relationships/customXml" Target="../ink/ink4988.xml"/><Relationship Id="rId195" Type="http://schemas.openxmlformats.org/officeDocument/2006/relationships/customXml" Target="../ink/ink5009.xml"/><Relationship Id="rId209" Type="http://schemas.openxmlformats.org/officeDocument/2006/relationships/image" Target="../media/image4714.png"/><Relationship Id="rId360" Type="http://schemas.openxmlformats.org/officeDocument/2006/relationships/customXml" Target="../ink/ink5093.xml"/><Relationship Id="rId416" Type="http://schemas.openxmlformats.org/officeDocument/2006/relationships/image" Target="../media/image4816.png"/><Relationship Id="rId598" Type="http://schemas.openxmlformats.org/officeDocument/2006/relationships/customXml" Target="../ink/ink5213.xml"/><Relationship Id="rId220" Type="http://schemas.openxmlformats.org/officeDocument/2006/relationships/customXml" Target="../ink/ink5022.xml"/><Relationship Id="rId458" Type="http://schemas.openxmlformats.org/officeDocument/2006/relationships/image" Target="../media/image4837.png"/><Relationship Id="rId623" Type="http://schemas.openxmlformats.org/officeDocument/2006/relationships/customXml" Target="../ink/ink5226.xml"/><Relationship Id="rId665" Type="http://schemas.openxmlformats.org/officeDocument/2006/relationships/image" Target="../media/image4940.png"/><Relationship Id="rId15" Type="http://schemas.openxmlformats.org/officeDocument/2006/relationships/customXml" Target="../ink/ink4918.xml"/><Relationship Id="rId57" Type="http://schemas.openxmlformats.org/officeDocument/2006/relationships/customXml" Target="../ink/ink4939.xml"/><Relationship Id="rId262" Type="http://schemas.openxmlformats.org/officeDocument/2006/relationships/image" Target="../media/image4740.png"/><Relationship Id="rId318" Type="http://schemas.openxmlformats.org/officeDocument/2006/relationships/image" Target="../media/image4768.png"/><Relationship Id="rId525" Type="http://schemas.openxmlformats.org/officeDocument/2006/relationships/customXml" Target="../ink/ink5176.xml"/><Relationship Id="rId567" Type="http://schemas.openxmlformats.org/officeDocument/2006/relationships/customXml" Target="../ink/ink5197.xml"/><Relationship Id="rId99" Type="http://schemas.openxmlformats.org/officeDocument/2006/relationships/image" Target="../media/image4660.png"/><Relationship Id="rId122" Type="http://schemas.openxmlformats.org/officeDocument/2006/relationships/customXml" Target="../ink/ink4972.xml"/><Relationship Id="rId164" Type="http://schemas.openxmlformats.org/officeDocument/2006/relationships/image" Target="../media/image4692.png"/><Relationship Id="rId371" Type="http://schemas.openxmlformats.org/officeDocument/2006/relationships/image" Target="../media/image4794.png"/><Relationship Id="rId427" Type="http://schemas.openxmlformats.org/officeDocument/2006/relationships/customXml" Target="../ink/ink5127.xml"/><Relationship Id="rId469" Type="http://schemas.openxmlformats.org/officeDocument/2006/relationships/customXml" Target="../ink/ink5148.xml"/><Relationship Id="rId634" Type="http://schemas.openxmlformats.org/officeDocument/2006/relationships/image" Target="../media/image4925.png"/><Relationship Id="rId676" Type="http://schemas.openxmlformats.org/officeDocument/2006/relationships/customXml" Target="../ink/ink5253.xml"/><Relationship Id="rId26" Type="http://schemas.openxmlformats.org/officeDocument/2006/relationships/image" Target="../media/image4624.png"/><Relationship Id="rId231" Type="http://schemas.openxmlformats.org/officeDocument/2006/relationships/image" Target="../media/image4725.png"/><Relationship Id="rId273" Type="http://schemas.openxmlformats.org/officeDocument/2006/relationships/customXml" Target="../ink/ink5049.xml"/><Relationship Id="rId329" Type="http://schemas.openxmlformats.org/officeDocument/2006/relationships/customXml" Target="../ink/ink5077.xml"/><Relationship Id="rId480" Type="http://schemas.openxmlformats.org/officeDocument/2006/relationships/image" Target="../media/image4848.png"/><Relationship Id="rId536" Type="http://schemas.openxmlformats.org/officeDocument/2006/relationships/image" Target="../media/image4876.png"/><Relationship Id="rId68" Type="http://schemas.openxmlformats.org/officeDocument/2006/relationships/image" Target="../media/image4645.png"/><Relationship Id="rId133" Type="http://schemas.openxmlformats.org/officeDocument/2006/relationships/image" Target="../media/image4677.png"/><Relationship Id="rId175" Type="http://schemas.openxmlformats.org/officeDocument/2006/relationships/customXml" Target="../ink/ink4999.xml"/><Relationship Id="rId340" Type="http://schemas.openxmlformats.org/officeDocument/2006/relationships/image" Target="../media/image4779.png"/><Relationship Id="rId578" Type="http://schemas.openxmlformats.org/officeDocument/2006/relationships/image" Target="../media/image4897.png"/><Relationship Id="rId200" Type="http://schemas.openxmlformats.org/officeDocument/2006/relationships/image" Target="../media/image4710.png"/><Relationship Id="rId382" Type="http://schemas.openxmlformats.org/officeDocument/2006/relationships/image" Target="../media/image4799.png"/><Relationship Id="rId438" Type="http://schemas.openxmlformats.org/officeDocument/2006/relationships/image" Target="../media/image4827.png"/><Relationship Id="rId603" Type="http://schemas.openxmlformats.org/officeDocument/2006/relationships/image" Target="../media/image4910.png"/><Relationship Id="rId645" Type="http://schemas.openxmlformats.org/officeDocument/2006/relationships/customXml" Target="../ink/ink5237.xml"/><Relationship Id="rId242" Type="http://schemas.openxmlformats.org/officeDocument/2006/relationships/image" Target="../media/image4730.png"/><Relationship Id="rId284" Type="http://schemas.openxmlformats.org/officeDocument/2006/relationships/image" Target="../media/image4751.png"/><Relationship Id="rId491" Type="http://schemas.openxmlformats.org/officeDocument/2006/relationships/customXml" Target="../ink/ink5159.xml"/><Relationship Id="rId505" Type="http://schemas.openxmlformats.org/officeDocument/2006/relationships/customXml" Target="../ink/ink5166.xml"/><Relationship Id="rId37" Type="http://schemas.openxmlformats.org/officeDocument/2006/relationships/customXml" Target="../ink/ink4929.xml"/><Relationship Id="rId79" Type="http://schemas.openxmlformats.org/officeDocument/2006/relationships/customXml" Target="../ink/ink4950.xml"/><Relationship Id="rId102" Type="http://schemas.openxmlformats.org/officeDocument/2006/relationships/customXml" Target="../ink/ink4962.xml"/><Relationship Id="rId144" Type="http://schemas.openxmlformats.org/officeDocument/2006/relationships/image" Target="../media/image4682.png"/><Relationship Id="rId547" Type="http://schemas.openxmlformats.org/officeDocument/2006/relationships/customXml" Target="../ink/ink5187.xml"/><Relationship Id="rId589" Type="http://schemas.openxmlformats.org/officeDocument/2006/relationships/customXml" Target="../ink/ink5208.xml"/><Relationship Id="rId90" Type="http://schemas.openxmlformats.org/officeDocument/2006/relationships/customXml" Target="../ink/ink4956.xml"/><Relationship Id="rId186" Type="http://schemas.openxmlformats.org/officeDocument/2006/relationships/image" Target="../media/image4703.png"/><Relationship Id="rId351" Type="http://schemas.openxmlformats.org/officeDocument/2006/relationships/image" Target="../media/image4784.png"/><Relationship Id="rId393" Type="http://schemas.openxmlformats.org/officeDocument/2006/relationships/customXml" Target="../ink/ink5110.xml"/><Relationship Id="rId407" Type="http://schemas.openxmlformats.org/officeDocument/2006/relationships/customXml" Target="../ink/ink5117.xml"/><Relationship Id="rId449" Type="http://schemas.openxmlformats.org/officeDocument/2006/relationships/customXml" Target="../ink/ink5138.xml"/><Relationship Id="rId614" Type="http://schemas.openxmlformats.org/officeDocument/2006/relationships/customXml" Target="../ink/ink5221.xml"/><Relationship Id="rId656" Type="http://schemas.openxmlformats.org/officeDocument/2006/relationships/customXml" Target="../ink/ink5243.xml"/><Relationship Id="rId211" Type="http://schemas.openxmlformats.org/officeDocument/2006/relationships/image" Target="../media/image4715.png"/><Relationship Id="rId253" Type="http://schemas.openxmlformats.org/officeDocument/2006/relationships/customXml" Target="../ink/ink5039.xml"/><Relationship Id="rId295" Type="http://schemas.openxmlformats.org/officeDocument/2006/relationships/customXml" Target="../ink/ink5060.xml"/><Relationship Id="rId309" Type="http://schemas.openxmlformats.org/officeDocument/2006/relationships/customXml" Target="../ink/ink5067.xml"/><Relationship Id="rId460" Type="http://schemas.openxmlformats.org/officeDocument/2006/relationships/image" Target="../media/image4838.png"/><Relationship Id="rId516" Type="http://schemas.openxmlformats.org/officeDocument/2006/relationships/image" Target="../media/image4866.png"/><Relationship Id="rId48" Type="http://schemas.openxmlformats.org/officeDocument/2006/relationships/image" Target="../media/image4635.png"/><Relationship Id="rId113" Type="http://schemas.openxmlformats.org/officeDocument/2006/relationships/image" Target="../media/image4667.png"/><Relationship Id="rId320" Type="http://schemas.openxmlformats.org/officeDocument/2006/relationships/image" Target="../media/image4769.png"/><Relationship Id="rId558" Type="http://schemas.openxmlformats.org/officeDocument/2006/relationships/image" Target="../media/image4887.png"/><Relationship Id="rId155" Type="http://schemas.openxmlformats.org/officeDocument/2006/relationships/customXml" Target="../ink/ink4989.xml"/><Relationship Id="rId197" Type="http://schemas.openxmlformats.org/officeDocument/2006/relationships/customXml" Target="../ink/ink5010.xml"/><Relationship Id="rId362" Type="http://schemas.openxmlformats.org/officeDocument/2006/relationships/customXml" Target="../ink/ink5094.xml"/><Relationship Id="rId418" Type="http://schemas.openxmlformats.org/officeDocument/2006/relationships/image" Target="../media/image4817.png"/><Relationship Id="rId625" Type="http://schemas.openxmlformats.org/officeDocument/2006/relationships/customXml" Target="../ink/ink5227.xml"/><Relationship Id="rId222" Type="http://schemas.openxmlformats.org/officeDocument/2006/relationships/customXml" Target="../ink/ink5023.xml"/><Relationship Id="rId264" Type="http://schemas.openxmlformats.org/officeDocument/2006/relationships/image" Target="../media/image4741.png"/><Relationship Id="rId471" Type="http://schemas.openxmlformats.org/officeDocument/2006/relationships/customXml" Target="../ink/ink5149.xml"/><Relationship Id="rId667" Type="http://schemas.openxmlformats.org/officeDocument/2006/relationships/image" Target="../media/image4941.png"/><Relationship Id="rId17" Type="http://schemas.openxmlformats.org/officeDocument/2006/relationships/customXml" Target="../ink/ink4919.xml"/><Relationship Id="rId59" Type="http://schemas.openxmlformats.org/officeDocument/2006/relationships/customXml" Target="../ink/ink4940.xml"/><Relationship Id="rId124" Type="http://schemas.openxmlformats.org/officeDocument/2006/relationships/customXml" Target="../ink/ink4973.xml"/><Relationship Id="rId527" Type="http://schemas.openxmlformats.org/officeDocument/2006/relationships/customXml" Target="../ink/ink5177.xml"/><Relationship Id="rId569" Type="http://schemas.openxmlformats.org/officeDocument/2006/relationships/customXml" Target="../ink/ink5198.xml"/><Relationship Id="rId70" Type="http://schemas.openxmlformats.org/officeDocument/2006/relationships/image" Target="../media/image4646.png"/><Relationship Id="rId166" Type="http://schemas.openxmlformats.org/officeDocument/2006/relationships/image" Target="../media/image4693.png"/><Relationship Id="rId331" Type="http://schemas.openxmlformats.org/officeDocument/2006/relationships/customXml" Target="../ink/ink5078.xml"/><Relationship Id="rId373" Type="http://schemas.openxmlformats.org/officeDocument/2006/relationships/image" Target="../media/image4795.png"/><Relationship Id="rId429" Type="http://schemas.openxmlformats.org/officeDocument/2006/relationships/customXml" Target="../ink/ink5128.xml"/><Relationship Id="rId580" Type="http://schemas.openxmlformats.org/officeDocument/2006/relationships/image" Target="../media/image4898.png"/><Relationship Id="rId636" Type="http://schemas.openxmlformats.org/officeDocument/2006/relationships/image" Target="../media/image4926.png"/><Relationship Id="rId1" Type="http://schemas.openxmlformats.org/officeDocument/2006/relationships/slideLayout" Target="../slideLayouts/slideLayout2.xml"/><Relationship Id="rId233" Type="http://schemas.openxmlformats.org/officeDocument/2006/relationships/image" Target="../media/image4726.png"/><Relationship Id="rId440" Type="http://schemas.openxmlformats.org/officeDocument/2006/relationships/image" Target="../media/image4828.png"/><Relationship Id="rId678" Type="http://schemas.openxmlformats.org/officeDocument/2006/relationships/customXml" Target="../ink/ink5254.xml"/><Relationship Id="rId28" Type="http://schemas.openxmlformats.org/officeDocument/2006/relationships/image" Target="../media/image4625.png"/><Relationship Id="rId275" Type="http://schemas.openxmlformats.org/officeDocument/2006/relationships/customXml" Target="../ink/ink5050.xml"/><Relationship Id="rId300" Type="http://schemas.openxmlformats.org/officeDocument/2006/relationships/image" Target="../media/image4759.png"/><Relationship Id="rId482" Type="http://schemas.openxmlformats.org/officeDocument/2006/relationships/image" Target="../media/image4849.png"/><Relationship Id="rId538" Type="http://schemas.openxmlformats.org/officeDocument/2006/relationships/image" Target="../media/image4877.png"/><Relationship Id="rId81" Type="http://schemas.openxmlformats.org/officeDocument/2006/relationships/customXml" Target="../ink/ink4951.xml"/><Relationship Id="rId135" Type="http://schemas.openxmlformats.org/officeDocument/2006/relationships/image" Target="../media/image4678.png"/><Relationship Id="rId177" Type="http://schemas.openxmlformats.org/officeDocument/2006/relationships/customXml" Target="../ink/ink5000.xml"/><Relationship Id="rId342" Type="http://schemas.openxmlformats.org/officeDocument/2006/relationships/image" Target="../media/image4780.png"/><Relationship Id="rId384" Type="http://schemas.openxmlformats.org/officeDocument/2006/relationships/image" Target="../media/image4800.png"/><Relationship Id="rId591" Type="http://schemas.openxmlformats.org/officeDocument/2006/relationships/customXml" Target="../ink/ink5209.xml"/><Relationship Id="rId605" Type="http://schemas.openxmlformats.org/officeDocument/2006/relationships/image" Target="../media/image4911.png"/><Relationship Id="rId202" Type="http://schemas.openxmlformats.org/officeDocument/2006/relationships/customXml" Target="../ink/ink5013.xml"/><Relationship Id="rId244" Type="http://schemas.openxmlformats.org/officeDocument/2006/relationships/image" Target="../media/image4731.png"/><Relationship Id="rId647" Type="http://schemas.openxmlformats.org/officeDocument/2006/relationships/customXml" Target="../ink/ink5238.xml"/><Relationship Id="rId39" Type="http://schemas.openxmlformats.org/officeDocument/2006/relationships/customXml" Target="../ink/ink4930.xml"/><Relationship Id="rId286" Type="http://schemas.openxmlformats.org/officeDocument/2006/relationships/image" Target="../media/image4752.png"/><Relationship Id="rId451" Type="http://schemas.openxmlformats.org/officeDocument/2006/relationships/customXml" Target="../ink/ink5139.xml"/><Relationship Id="rId493" Type="http://schemas.openxmlformats.org/officeDocument/2006/relationships/customXml" Target="../ink/ink5160.xml"/><Relationship Id="rId507" Type="http://schemas.openxmlformats.org/officeDocument/2006/relationships/customXml" Target="../ink/ink5167.xml"/><Relationship Id="rId549" Type="http://schemas.openxmlformats.org/officeDocument/2006/relationships/customXml" Target="../ink/ink5188.xml"/><Relationship Id="rId50" Type="http://schemas.openxmlformats.org/officeDocument/2006/relationships/image" Target="../media/image4636.png"/><Relationship Id="rId104" Type="http://schemas.openxmlformats.org/officeDocument/2006/relationships/customXml" Target="../ink/ink4963.xml"/><Relationship Id="rId146" Type="http://schemas.openxmlformats.org/officeDocument/2006/relationships/image" Target="../media/image4683.png"/><Relationship Id="rId188" Type="http://schemas.openxmlformats.org/officeDocument/2006/relationships/image" Target="../media/image4704.png"/><Relationship Id="rId311" Type="http://schemas.openxmlformats.org/officeDocument/2006/relationships/customXml" Target="../ink/ink5068.xml"/><Relationship Id="rId353" Type="http://schemas.openxmlformats.org/officeDocument/2006/relationships/image" Target="../media/image4785.png"/><Relationship Id="rId395" Type="http://schemas.openxmlformats.org/officeDocument/2006/relationships/customXml" Target="../ink/ink5111.xml"/><Relationship Id="rId409" Type="http://schemas.openxmlformats.org/officeDocument/2006/relationships/customXml" Target="../ink/ink5118.xml"/><Relationship Id="rId560" Type="http://schemas.openxmlformats.org/officeDocument/2006/relationships/image" Target="../media/image4888.png"/><Relationship Id="rId92" Type="http://schemas.openxmlformats.org/officeDocument/2006/relationships/customXml" Target="../ink/ink4957.xml"/><Relationship Id="rId213" Type="http://schemas.openxmlformats.org/officeDocument/2006/relationships/image" Target="../media/image4716.png"/><Relationship Id="rId420" Type="http://schemas.openxmlformats.org/officeDocument/2006/relationships/image" Target="../media/image4818.png"/><Relationship Id="rId616" Type="http://schemas.openxmlformats.org/officeDocument/2006/relationships/customXml" Target="../ink/ink5222.xml"/><Relationship Id="rId658" Type="http://schemas.openxmlformats.org/officeDocument/2006/relationships/customXml" Target="../ink/ink5244.xml"/><Relationship Id="rId255" Type="http://schemas.openxmlformats.org/officeDocument/2006/relationships/customXml" Target="../ink/ink5040.xml"/><Relationship Id="rId297" Type="http://schemas.openxmlformats.org/officeDocument/2006/relationships/customXml" Target="../ink/ink5061.xml"/><Relationship Id="rId462" Type="http://schemas.openxmlformats.org/officeDocument/2006/relationships/image" Target="../media/image4839.png"/><Relationship Id="rId518" Type="http://schemas.openxmlformats.org/officeDocument/2006/relationships/image" Target="../media/image4867.png"/><Relationship Id="rId115" Type="http://schemas.openxmlformats.org/officeDocument/2006/relationships/image" Target="../media/image4668.png"/><Relationship Id="rId157" Type="http://schemas.openxmlformats.org/officeDocument/2006/relationships/customXml" Target="../ink/ink4990.xml"/><Relationship Id="rId322" Type="http://schemas.openxmlformats.org/officeDocument/2006/relationships/image" Target="../media/image4770.png"/><Relationship Id="rId364" Type="http://schemas.openxmlformats.org/officeDocument/2006/relationships/customXml" Target="../ink/ink5095.xml"/><Relationship Id="rId61" Type="http://schemas.openxmlformats.org/officeDocument/2006/relationships/customXml" Target="../ink/ink4941.xml"/><Relationship Id="rId199" Type="http://schemas.openxmlformats.org/officeDocument/2006/relationships/customXml" Target="../ink/ink5011.xml"/><Relationship Id="rId571" Type="http://schemas.openxmlformats.org/officeDocument/2006/relationships/customXml" Target="../ink/ink5199.xml"/><Relationship Id="rId627" Type="http://schemas.openxmlformats.org/officeDocument/2006/relationships/customXml" Target="../ink/ink5228.xml"/><Relationship Id="rId669" Type="http://schemas.openxmlformats.org/officeDocument/2006/relationships/image" Target="../media/image4942.png"/><Relationship Id="rId19" Type="http://schemas.openxmlformats.org/officeDocument/2006/relationships/customXml" Target="../ink/ink4920.xml"/><Relationship Id="rId224" Type="http://schemas.openxmlformats.org/officeDocument/2006/relationships/customXml" Target="../ink/ink5024.xml"/><Relationship Id="rId266" Type="http://schemas.openxmlformats.org/officeDocument/2006/relationships/image" Target="../media/image4742.png"/><Relationship Id="rId431" Type="http://schemas.openxmlformats.org/officeDocument/2006/relationships/customXml" Target="../ink/ink5129.xml"/><Relationship Id="rId473" Type="http://schemas.openxmlformats.org/officeDocument/2006/relationships/customXml" Target="../ink/ink5150.xml"/><Relationship Id="rId529" Type="http://schemas.openxmlformats.org/officeDocument/2006/relationships/customXml" Target="../ink/ink5178.xml"/><Relationship Id="rId680" Type="http://schemas.openxmlformats.org/officeDocument/2006/relationships/customXml" Target="../ink/ink5255.xml"/><Relationship Id="rId30" Type="http://schemas.openxmlformats.org/officeDocument/2006/relationships/image" Target="../media/image4626.png"/><Relationship Id="rId126" Type="http://schemas.openxmlformats.org/officeDocument/2006/relationships/customXml" Target="../ink/ink4974.xml"/><Relationship Id="rId168" Type="http://schemas.openxmlformats.org/officeDocument/2006/relationships/image" Target="../media/image4694.png"/><Relationship Id="rId333" Type="http://schemas.openxmlformats.org/officeDocument/2006/relationships/customXml" Target="../ink/ink5079.xml"/><Relationship Id="rId540" Type="http://schemas.openxmlformats.org/officeDocument/2006/relationships/image" Target="../media/image4878.png"/><Relationship Id="rId72" Type="http://schemas.openxmlformats.org/officeDocument/2006/relationships/image" Target="../media/image4647.png"/><Relationship Id="rId375" Type="http://schemas.openxmlformats.org/officeDocument/2006/relationships/image" Target="../media/image4796.png"/><Relationship Id="rId582" Type="http://schemas.openxmlformats.org/officeDocument/2006/relationships/image" Target="../media/image4899.png"/><Relationship Id="rId638" Type="http://schemas.openxmlformats.org/officeDocument/2006/relationships/image" Target="../media/image4927.png"/><Relationship Id="rId3" Type="http://schemas.openxmlformats.org/officeDocument/2006/relationships/customXml" Target="../ink/ink4912.xml"/><Relationship Id="rId235" Type="http://schemas.openxmlformats.org/officeDocument/2006/relationships/image" Target="../media/image4727.png"/><Relationship Id="rId277" Type="http://schemas.openxmlformats.org/officeDocument/2006/relationships/customXml" Target="../ink/ink5051.xml"/><Relationship Id="rId400" Type="http://schemas.openxmlformats.org/officeDocument/2006/relationships/image" Target="../media/image4808.png"/><Relationship Id="rId442" Type="http://schemas.openxmlformats.org/officeDocument/2006/relationships/image" Target="../media/image4829.png"/><Relationship Id="rId484" Type="http://schemas.openxmlformats.org/officeDocument/2006/relationships/image" Target="../media/image4850.png"/><Relationship Id="rId137" Type="http://schemas.openxmlformats.org/officeDocument/2006/relationships/image" Target="../media/image4679.png"/><Relationship Id="rId302" Type="http://schemas.openxmlformats.org/officeDocument/2006/relationships/image" Target="../media/image4760.png"/><Relationship Id="rId344" Type="http://schemas.openxmlformats.org/officeDocument/2006/relationships/image" Target="../media/image4781.png"/><Relationship Id="rId41" Type="http://schemas.openxmlformats.org/officeDocument/2006/relationships/customXml" Target="../ink/ink4931.xml"/><Relationship Id="rId83" Type="http://schemas.openxmlformats.org/officeDocument/2006/relationships/customXml" Target="../ink/ink4952.xml"/><Relationship Id="rId179" Type="http://schemas.openxmlformats.org/officeDocument/2006/relationships/customXml" Target="../ink/ink5001.xml"/><Relationship Id="rId386" Type="http://schemas.openxmlformats.org/officeDocument/2006/relationships/image" Target="../media/image4801.png"/><Relationship Id="rId551" Type="http://schemas.openxmlformats.org/officeDocument/2006/relationships/customXml" Target="../ink/ink5189.xml"/><Relationship Id="rId593" Type="http://schemas.openxmlformats.org/officeDocument/2006/relationships/customXml" Target="../ink/ink5210.xml"/><Relationship Id="rId607" Type="http://schemas.openxmlformats.org/officeDocument/2006/relationships/image" Target="../media/image4912.png"/><Relationship Id="rId649" Type="http://schemas.openxmlformats.org/officeDocument/2006/relationships/customXml" Target="../ink/ink5239.xml"/><Relationship Id="rId190" Type="http://schemas.openxmlformats.org/officeDocument/2006/relationships/image" Target="../media/image4705.png"/><Relationship Id="rId204" Type="http://schemas.openxmlformats.org/officeDocument/2006/relationships/customXml" Target="../ink/ink5014.xml"/><Relationship Id="rId246" Type="http://schemas.openxmlformats.org/officeDocument/2006/relationships/image" Target="../media/image4732.png"/><Relationship Id="rId288" Type="http://schemas.openxmlformats.org/officeDocument/2006/relationships/image" Target="../media/image4753.png"/><Relationship Id="rId411" Type="http://schemas.openxmlformats.org/officeDocument/2006/relationships/customXml" Target="../ink/ink5119.xml"/><Relationship Id="rId453" Type="http://schemas.openxmlformats.org/officeDocument/2006/relationships/customXml" Target="../ink/ink5140.xml"/><Relationship Id="rId509" Type="http://schemas.openxmlformats.org/officeDocument/2006/relationships/customXml" Target="../ink/ink5168.xml"/><Relationship Id="rId660" Type="http://schemas.openxmlformats.org/officeDocument/2006/relationships/customXml" Target="../ink/ink5245.xml"/><Relationship Id="rId106" Type="http://schemas.openxmlformats.org/officeDocument/2006/relationships/customXml" Target="../ink/ink4964.xml"/><Relationship Id="rId313" Type="http://schemas.openxmlformats.org/officeDocument/2006/relationships/customXml" Target="../ink/ink5069.xml"/><Relationship Id="rId495" Type="http://schemas.openxmlformats.org/officeDocument/2006/relationships/customXml" Target="../ink/ink5161.xml"/><Relationship Id="rId10" Type="http://schemas.openxmlformats.org/officeDocument/2006/relationships/image" Target="../media/image4616.png"/><Relationship Id="rId52" Type="http://schemas.openxmlformats.org/officeDocument/2006/relationships/image" Target="../media/image4637.png"/><Relationship Id="rId94" Type="http://schemas.openxmlformats.org/officeDocument/2006/relationships/customXml" Target="../ink/ink4958.xml"/><Relationship Id="rId148" Type="http://schemas.openxmlformats.org/officeDocument/2006/relationships/image" Target="../media/image4684.png"/><Relationship Id="rId355" Type="http://schemas.openxmlformats.org/officeDocument/2006/relationships/image" Target="../media/image4786.png"/><Relationship Id="rId397" Type="http://schemas.openxmlformats.org/officeDocument/2006/relationships/customXml" Target="../ink/ink5112.xml"/><Relationship Id="rId520" Type="http://schemas.openxmlformats.org/officeDocument/2006/relationships/image" Target="../media/image4868.png"/><Relationship Id="rId562" Type="http://schemas.openxmlformats.org/officeDocument/2006/relationships/image" Target="../media/image4889.png"/><Relationship Id="rId618" Type="http://schemas.openxmlformats.org/officeDocument/2006/relationships/customXml" Target="../ink/ink5223.xml"/><Relationship Id="rId215" Type="http://schemas.openxmlformats.org/officeDocument/2006/relationships/image" Target="../media/image4717.png"/><Relationship Id="rId257" Type="http://schemas.openxmlformats.org/officeDocument/2006/relationships/customXml" Target="../ink/ink5041.xml"/><Relationship Id="rId422" Type="http://schemas.openxmlformats.org/officeDocument/2006/relationships/image" Target="../media/image4819.png"/><Relationship Id="rId464" Type="http://schemas.openxmlformats.org/officeDocument/2006/relationships/image" Target="../media/image4840.png"/><Relationship Id="rId299" Type="http://schemas.openxmlformats.org/officeDocument/2006/relationships/customXml" Target="../ink/ink5062.xml"/><Relationship Id="rId63" Type="http://schemas.openxmlformats.org/officeDocument/2006/relationships/customXml" Target="../ink/ink4942.xml"/><Relationship Id="rId159" Type="http://schemas.openxmlformats.org/officeDocument/2006/relationships/customXml" Target="../ink/ink4991.xml"/><Relationship Id="rId366" Type="http://schemas.openxmlformats.org/officeDocument/2006/relationships/customXml" Target="../ink/ink5096.xml"/><Relationship Id="rId573" Type="http://schemas.openxmlformats.org/officeDocument/2006/relationships/customXml" Target="../ink/ink5200.xml"/><Relationship Id="rId226" Type="http://schemas.openxmlformats.org/officeDocument/2006/relationships/customXml" Target="../ink/ink5025.xml"/><Relationship Id="rId433" Type="http://schemas.openxmlformats.org/officeDocument/2006/relationships/customXml" Target="../ink/ink5130.xml"/><Relationship Id="rId640" Type="http://schemas.openxmlformats.org/officeDocument/2006/relationships/image" Target="../media/image4928.png"/><Relationship Id="rId74" Type="http://schemas.openxmlformats.org/officeDocument/2006/relationships/image" Target="../media/image4648.png"/><Relationship Id="rId377" Type="http://schemas.openxmlformats.org/officeDocument/2006/relationships/image" Target="../media/image4797.png"/><Relationship Id="rId500" Type="http://schemas.openxmlformats.org/officeDocument/2006/relationships/image" Target="../media/image4858.png"/><Relationship Id="rId584" Type="http://schemas.openxmlformats.org/officeDocument/2006/relationships/image" Target="../media/image4901.png"/><Relationship Id="rId5" Type="http://schemas.openxmlformats.org/officeDocument/2006/relationships/customXml" Target="../ink/ink4913.xml"/><Relationship Id="rId237" Type="http://schemas.openxmlformats.org/officeDocument/2006/relationships/image" Target="../media/image4728.png"/><Relationship Id="rId444" Type="http://schemas.openxmlformats.org/officeDocument/2006/relationships/image" Target="../media/image4830.png"/><Relationship Id="rId651" Type="http://schemas.openxmlformats.org/officeDocument/2006/relationships/image" Target="../media/image4933.png"/><Relationship Id="rId290" Type="http://schemas.openxmlformats.org/officeDocument/2006/relationships/image" Target="../media/image4754.png"/><Relationship Id="rId304" Type="http://schemas.openxmlformats.org/officeDocument/2006/relationships/image" Target="../media/image4761.png"/><Relationship Id="rId388" Type="http://schemas.openxmlformats.org/officeDocument/2006/relationships/image" Target="../media/image4802.png"/><Relationship Id="rId511" Type="http://schemas.openxmlformats.org/officeDocument/2006/relationships/customXml" Target="../ink/ink5169.xml"/><Relationship Id="rId609" Type="http://schemas.openxmlformats.org/officeDocument/2006/relationships/image" Target="../media/image4913.png"/><Relationship Id="rId85" Type="http://schemas.openxmlformats.org/officeDocument/2006/relationships/customXml" Target="../ink/ink4953.xml"/><Relationship Id="rId150" Type="http://schemas.openxmlformats.org/officeDocument/2006/relationships/image" Target="../media/image4685.png"/><Relationship Id="rId595" Type="http://schemas.openxmlformats.org/officeDocument/2006/relationships/customXml" Target="../ink/ink5211.xml"/><Relationship Id="rId248" Type="http://schemas.openxmlformats.org/officeDocument/2006/relationships/image" Target="../media/image4733.png"/><Relationship Id="rId455" Type="http://schemas.openxmlformats.org/officeDocument/2006/relationships/customXml" Target="../ink/ink5141.xml"/><Relationship Id="rId662" Type="http://schemas.openxmlformats.org/officeDocument/2006/relationships/customXml" Target="../ink/ink5246.xml"/><Relationship Id="rId12" Type="http://schemas.openxmlformats.org/officeDocument/2006/relationships/image" Target="../media/image4617.png"/><Relationship Id="rId108" Type="http://schemas.openxmlformats.org/officeDocument/2006/relationships/customXml" Target="../ink/ink4965.xml"/><Relationship Id="rId315" Type="http://schemas.openxmlformats.org/officeDocument/2006/relationships/customXml" Target="../ink/ink5070.xml"/><Relationship Id="rId522" Type="http://schemas.openxmlformats.org/officeDocument/2006/relationships/image" Target="../media/image4869.png"/><Relationship Id="rId96" Type="http://schemas.openxmlformats.org/officeDocument/2006/relationships/customXml" Target="../ink/ink4959.xml"/><Relationship Id="rId161" Type="http://schemas.openxmlformats.org/officeDocument/2006/relationships/customXml" Target="../ink/ink4992.xml"/><Relationship Id="rId399" Type="http://schemas.openxmlformats.org/officeDocument/2006/relationships/customXml" Target="../ink/ink5113.xml"/><Relationship Id="rId259" Type="http://schemas.openxmlformats.org/officeDocument/2006/relationships/customXml" Target="../ink/ink5042.xml"/><Relationship Id="rId466" Type="http://schemas.openxmlformats.org/officeDocument/2006/relationships/image" Target="../media/image4841.png"/><Relationship Id="rId673" Type="http://schemas.openxmlformats.org/officeDocument/2006/relationships/image" Target="../media/image4944.png"/><Relationship Id="rId23" Type="http://schemas.openxmlformats.org/officeDocument/2006/relationships/customXml" Target="../ink/ink4922.xml"/><Relationship Id="rId119" Type="http://schemas.openxmlformats.org/officeDocument/2006/relationships/image" Target="../media/image4670.png"/><Relationship Id="rId326" Type="http://schemas.openxmlformats.org/officeDocument/2006/relationships/image" Target="../media/image4772.png"/><Relationship Id="rId533" Type="http://schemas.openxmlformats.org/officeDocument/2006/relationships/customXml" Target="../ink/ink5180.xml"/><Relationship Id="rId172" Type="http://schemas.openxmlformats.org/officeDocument/2006/relationships/image" Target="../media/image4696.png"/><Relationship Id="rId477" Type="http://schemas.openxmlformats.org/officeDocument/2006/relationships/customXml" Target="../ink/ink5152.xml"/><Relationship Id="rId600" Type="http://schemas.openxmlformats.org/officeDocument/2006/relationships/customXml" Target="../ink/ink5214.xml"/><Relationship Id="rId684" Type="http://schemas.openxmlformats.org/officeDocument/2006/relationships/customXml" Target="../ink/ink5257.xml"/><Relationship Id="rId337" Type="http://schemas.openxmlformats.org/officeDocument/2006/relationships/customXml" Target="../ink/ink5081.xml"/><Relationship Id="rId34" Type="http://schemas.openxmlformats.org/officeDocument/2006/relationships/image" Target="../media/image4628.png"/><Relationship Id="rId544" Type="http://schemas.openxmlformats.org/officeDocument/2006/relationships/image" Target="../media/image4880.png"/><Relationship Id="rId183" Type="http://schemas.openxmlformats.org/officeDocument/2006/relationships/customXml" Target="../ink/ink5003.xml"/><Relationship Id="rId390" Type="http://schemas.openxmlformats.org/officeDocument/2006/relationships/image" Target="../media/image4803.png"/><Relationship Id="rId404" Type="http://schemas.openxmlformats.org/officeDocument/2006/relationships/image" Target="../media/image4810.png"/><Relationship Id="rId611" Type="http://schemas.openxmlformats.org/officeDocument/2006/relationships/image" Target="../media/image4914.png"/><Relationship Id="rId250" Type="http://schemas.openxmlformats.org/officeDocument/2006/relationships/image" Target="../media/image4734.png"/><Relationship Id="rId488" Type="http://schemas.openxmlformats.org/officeDocument/2006/relationships/image" Target="../media/image4852.png"/><Relationship Id="rId45" Type="http://schemas.openxmlformats.org/officeDocument/2006/relationships/customXml" Target="../ink/ink4933.xml"/><Relationship Id="rId110" Type="http://schemas.openxmlformats.org/officeDocument/2006/relationships/customXml" Target="../ink/ink4966.xml"/><Relationship Id="rId348" Type="http://schemas.openxmlformats.org/officeDocument/2006/relationships/customXml" Target="../ink/ink5087.xml"/><Relationship Id="rId555" Type="http://schemas.openxmlformats.org/officeDocument/2006/relationships/customXml" Target="../ink/ink5191.xml"/><Relationship Id="rId194" Type="http://schemas.openxmlformats.org/officeDocument/2006/relationships/image" Target="../media/image4707.png"/><Relationship Id="rId208" Type="http://schemas.openxmlformats.org/officeDocument/2006/relationships/customXml" Target="../ink/ink5016.xml"/><Relationship Id="rId415" Type="http://schemas.openxmlformats.org/officeDocument/2006/relationships/customXml" Target="../ink/ink5121.xml"/><Relationship Id="rId622" Type="http://schemas.openxmlformats.org/officeDocument/2006/relationships/customXml" Target="../ink/ink5225.xml"/><Relationship Id="rId261" Type="http://schemas.openxmlformats.org/officeDocument/2006/relationships/customXml" Target="../ink/ink5043.xml"/><Relationship Id="rId499" Type="http://schemas.openxmlformats.org/officeDocument/2006/relationships/customXml" Target="../ink/ink5163.xml"/><Relationship Id="rId56" Type="http://schemas.openxmlformats.org/officeDocument/2006/relationships/image" Target="../media/image4639.png"/><Relationship Id="rId359" Type="http://schemas.openxmlformats.org/officeDocument/2006/relationships/image" Target="../media/image4788.png"/><Relationship Id="rId566" Type="http://schemas.openxmlformats.org/officeDocument/2006/relationships/image" Target="../media/image4891.png"/><Relationship Id="rId121" Type="http://schemas.openxmlformats.org/officeDocument/2006/relationships/image" Target="../media/image4671.png"/><Relationship Id="rId219" Type="http://schemas.openxmlformats.org/officeDocument/2006/relationships/image" Target="../media/image4719.png"/><Relationship Id="rId426" Type="http://schemas.openxmlformats.org/officeDocument/2006/relationships/image" Target="../media/image4821.png"/><Relationship Id="rId633" Type="http://schemas.openxmlformats.org/officeDocument/2006/relationships/customXml" Target="../ink/ink5231.xml"/><Relationship Id="rId67" Type="http://schemas.openxmlformats.org/officeDocument/2006/relationships/customXml" Target="../ink/ink4944.xml"/><Relationship Id="rId272" Type="http://schemas.openxmlformats.org/officeDocument/2006/relationships/image" Target="../media/image4745.png"/><Relationship Id="rId577" Type="http://schemas.openxmlformats.org/officeDocument/2006/relationships/customXml" Target="../ink/ink5202.xml"/><Relationship Id="rId132" Type="http://schemas.openxmlformats.org/officeDocument/2006/relationships/customXml" Target="../ink/ink4977.xml"/><Relationship Id="rId437" Type="http://schemas.openxmlformats.org/officeDocument/2006/relationships/customXml" Target="../ink/ink5132.xml"/><Relationship Id="rId644" Type="http://schemas.openxmlformats.org/officeDocument/2006/relationships/image" Target="../media/image4930.png"/><Relationship Id="rId283" Type="http://schemas.openxmlformats.org/officeDocument/2006/relationships/customXml" Target="../ink/ink5054.xml"/><Relationship Id="rId490" Type="http://schemas.openxmlformats.org/officeDocument/2006/relationships/image" Target="../media/image4853.png"/><Relationship Id="rId504" Type="http://schemas.openxmlformats.org/officeDocument/2006/relationships/image" Target="../media/image4860.png"/><Relationship Id="rId78" Type="http://schemas.openxmlformats.org/officeDocument/2006/relationships/image" Target="../media/image4650.png"/><Relationship Id="rId143" Type="http://schemas.openxmlformats.org/officeDocument/2006/relationships/customXml" Target="../ink/ink4983.xml"/><Relationship Id="rId350" Type="http://schemas.openxmlformats.org/officeDocument/2006/relationships/customXml" Target="../ink/ink5088.xml"/><Relationship Id="rId588" Type="http://schemas.openxmlformats.org/officeDocument/2006/relationships/image" Target="../media/image4903.png"/><Relationship Id="rId9" Type="http://schemas.openxmlformats.org/officeDocument/2006/relationships/customXml" Target="../ink/ink4915.xml"/><Relationship Id="rId210" Type="http://schemas.openxmlformats.org/officeDocument/2006/relationships/customXml" Target="../ink/ink5017.xml"/><Relationship Id="rId448" Type="http://schemas.openxmlformats.org/officeDocument/2006/relationships/image" Target="../media/image4832.png"/><Relationship Id="rId655" Type="http://schemas.openxmlformats.org/officeDocument/2006/relationships/image" Target="../media/image4935.png"/><Relationship Id="rId294" Type="http://schemas.openxmlformats.org/officeDocument/2006/relationships/image" Target="../media/image4756.png"/><Relationship Id="rId308" Type="http://schemas.openxmlformats.org/officeDocument/2006/relationships/image" Target="../media/image4763.png"/><Relationship Id="rId515" Type="http://schemas.openxmlformats.org/officeDocument/2006/relationships/customXml" Target="../ink/ink5171.xml"/><Relationship Id="rId89" Type="http://schemas.openxmlformats.org/officeDocument/2006/relationships/customXml" Target="../ink/ink4955.xml"/><Relationship Id="rId154" Type="http://schemas.openxmlformats.org/officeDocument/2006/relationships/image" Target="../media/image4687.png"/><Relationship Id="rId361" Type="http://schemas.openxmlformats.org/officeDocument/2006/relationships/image" Target="../media/image4789.png"/><Relationship Id="rId599" Type="http://schemas.openxmlformats.org/officeDocument/2006/relationships/image" Target="../media/image4908.png"/><Relationship Id="rId459" Type="http://schemas.openxmlformats.org/officeDocument/2006/relationships/customXml" Target="../ink/ink5143.xml"/><Relationship Id="rId666" Type="http://schemas.openxmlformats.org/officeDocument/2006/relationships/customXml" Target="../ink/ink5248.xml"/><Relationship Id="rId16" Type="http://schemas.openxmlformats.org/officeDocument/2006/relationships/image" Target="../media/image4619.png"/><Relationship Id="rId221" Type="http://schemas.openxmlformats.org/officeDocument/2006/relationships/image" Target="../media/image4720.png"/><Relationship Id="rId319" Type="http://schemas.openxmlformats.org/officeDocument/2006/relationships/customXml" Target="../ink/ink5072.xml"/><Relationship Id="rId526" Type="http://schemas.openxmlformats.org/officeDocument/2006/relationships/image" Target="../media/image4871.png"/><Relationship Id="rId165" Type="http://schemas.openxmlformats.org/officeDocument/2006/relationships/customXml" Target="../ink/ink4994.xml"/><Relationship Id="rId372" Type="http://schemas.openxmlformats.org/officeDocument/2006/relationships/customXml" Target="../ink/ink5099.xml"/><Relationship Id="rId677" Type="http://schemas.openxmlformats.org/officeDocument/2006/relationships/image" Target="../media/image4946.png"/><Relationship Id="rId232" Type="http://schemas.openxmlformats.org/officeDocument/2006/relationships/customXml" Target="../ink/ink5028.xml"/><Relationship Id="rId27" Type="http://schemas.openxmlformats.org/officeDocument/2006/relationships/customXml" Target="../ink/ink4924.xml"/><Relationship Id="rId537" Type="http://schemas.openxmlformats.org/officeDocument/2006/relationships/customXml" Target="../ink/ink5182.xml"/><Relationship Id="rId80" Type="http://schemas.openxmlformats.org/officeDocument/2006/relationships/image" Target="../media/image4651.png"/><Relationship Id="rId176" Type="http://schemas.openxmlformats.org/officeDocument/2006/relationships/image" Target="../media/image4698.png"/><Relationship Id="rId383" Type="http://schemas.openxmlformats.org/officeDocument/2006/relationships/customXml" Target="../ink/ink5105.xml"/><Relationship Id="rId590" Type="http://schemas.openxmlformats.org/officeDocument/2006/relationships/image" Target="../media/image4904.png"/><Relationship Id="rId604" Type="http://schemas.openxmlformats.org/officeDocument/2006/relationships/customXml" Target="../ink/ink5216.xml"/><Relationship Id="rId243" Type="http://schemas.openxmlformats.org/officeDocument/2006/relationships/customXml" Target="../ink/ink5034.xml"/><Relationship Id="rId450" Type="http://schemas.openxmlformats.org/officeDocument/2006/relationships/image" Target="../media/image4833.png"/><Relationship Id="rId38" Type="http://schemas.openxmlformats.org/officeDocument/2006/relationships/image" Target="../media/image4630.png"/><Relationship Id="rId103" Type="http://schemas.openxmlformats.org/officeDocument/2006/relationships/image" Target="../media/image4662.png"/><Relationship Id="rId310" Type="http://schemas.openxmlformats.org/officeDocument/2006/relationships/image" Target="../media/image4764.png"/><Relationship Id="rId548" Type="http://schemas.openxmlformats.org/officeDocument/2006/relationships/image" Target="../media/image4882.png"/><Relationship Id="rId91" Type="http://schemas.openxmlformats.org/officeDocument/2006/relationships/image" Target="../media/image4656.png"/><Relationship Id="rId187" Type="http://schemas.openxmlformats.org/officeDocument/2006/relationships/customXml" Target="../ink/ink5005.xml"/><Relationship Id="rId394" Type="http://schemas.openxmlformats.org/officeDocument/2006/relationships/image" Target="../media/image4805.png"/><Relationship Id="rId408" Type="http://schemas.openxmlformats.org/officeDocument/2006/relationships/image" Target="../media/image4812.png"/><Relationship Id="rId615" Type="http://schemas.openxmlformats.org/officeDocument/2006/relationships/image" Target="../media/image4916.png"/></Relationships>
</file>

<file path=ppt/slides/_rels/slide74.xml.rels><?xml version="1.0" encoding="UTF-8" standalone="yes"?>
<Relationships xmlns="http://schemas.openxmlformats.org/package/2006/relationships"><Relationship Id="rId117" Type="http://schemas.openxmlformats.org/officeDocument/2006/relationships/customXml" Target="../ink/ink5315.xml"/><Relationship Id="rId299" Type="http://schemas.openxmlformats.org/officeDocument/2006/relationships/image" Target="../media/image5070.png"/><Relationship Id="rId21" Type="http://schemas.openxmlformats.org/officeDocument/2006/relationships/customXml" Target="../ink/ink5267.xml"/><Relationship Id="rId63" Type="http://schemas.openxmlformats.org/officeDocument/2006/relationships/customXml" Target="../ink/ink5288.xml"/><Relationship Id="rId159" Type="http://schemas.openxmlformats.org/officeDocument/2006/relationships/image" Target="../media/image5000.png"/><Relationship Id="rId324" Type="http://schemas.openxmlformats.org/officeDocument/2006/relationships/image" Target="../media/image5082.png"/><Relationship Id="rId366" Type="http://schemas.openxmlformats.org/officeDocument/2006/relationships/image" Target="../media/image5103.png"/><Relationship Id="rId170" Type="http://schemas.openxmlformats.org/officeDocument/2006/relationships/customXml" Target="../ink/ink5342.xml"/><Relationship Id="rId226" Type="http://schemas.openxmlformats.org/officeDocument/2006/relationships/customXml" Target="../ink/ink5370.xml"/><Relationship Id="rId268" Type="http://schemas.openxmlformats.org/officeDocument/2006/relationships/customXml" Target="../ink/ink5391.xml"/><Relationship Id="rId32" Type="http://schemas.openxmlformats.org/officeDocument/2006/relationships/image" Target="../media/image49350.png"/><Relationship Id="rId74" Type="http://schemas.openxmlformats.org/officeDocument/2006/relationships/image" Target="../media/image4959.png"/><Relationship Id="rId128" Type="http://schemas.openxmlformats.org/officeDocument/2006/relationships/image" Target="../media/image4985.png"/><Relationship Id="rId335" Type="http://schemas.openxmlformats.org/officeDocument/2006/relationships/customXml" Target="../ink/ink5425.xml"/><Relationship Id="rId377" Type="http://schemas.openxmlformats.org/officeDocument/2006/relationships/customXml" Target="../ink/ink5446.xml"/><Relationship Id="rId5" Type="http://schemas.openxmlformats.org/officeDocument/2006/relationships/customXml" Target="../ink/ink5259.xml"/><Relationship Id="rId181" Type="http://schemas.openxmlformats.org/officeDocument/2006/relationships/image" Target="../media/image5011.png"/><Relationship Id="rId237" Type="http://schemas.openxmlformats.org/officeDocument/2006/relationships/image" Target="../media/image5039.png"/><Relationship Id="rId279" Type="http://schemas.openxmlformats.org/officeDocument/2006/relationships/image" Target="../media/image5060.png"/><Relationship Id="rId43" Type="http://schemas.openxmlformats.org/officeDocument/2006/relationships/customXml" Target="../ink/ink5278.xml"/><Relationship Id="rId139" Type="http://schemas.openxmlformats.org/officeDocument/2006/relationships/customXml" Target="../ink/ink5326.xml"/><Relationship Id="rId290" Type="http://schemas.openxmlformats.org/officeDocument/2006/relationships/customXml" Target="../ink/ink5402.xml"/><Relationship Id="rId304" Type="http://schemas.openxmlformats.org/officeDocument/2006/relationships/customXml" Target="../ink/ink5409.xml"/><Relationship Id="rId346" Type="http://schemas.openxmlformats.org/officeDocument/2006/relationships/image" Target="../media/image5093.png"/><Relationship Id="rId388" Type="http://schemas.openxmlformats.org/officeDocument/2006/relationships/image" Target="../media/image5114.png"/><Relationship Id="rId85" Type="http://schemas.openxmlformats.org/officeDocument/2006/relationships/customXml" Target="../ink/ink5299.xml"/><Relationship Id="rId150" Type="http://schemas.openxmlformats.org/officeDocument/2006/relationships/image" Target="../media/image4996.png"/><Relationship Id="rId192" Type="http://schemas.openxmlformats.org/officeDocument/2006/relationships/customXml" Target="../ink/ink5353.xml"/><Relationship Id="rId206" Type="http://schemas.openxmlformats.org/officeDocument/2006/relationships/customXml" Target="../ink/ink5360.xml"/><Relationship Id="rId248" Type="http://schemas.openxmlformats.org/officeDocument/2006/relationships/customXml" Target="../ink/ink5381.xml"/><Relationship Id="rId12" Type="http://schemas.openxmlformats.org/officeDocument/2006/relationships/image" Target="../media/image49250.png"/><Relationship Id="rId108" Type="http://schemas.openxmlformats.org/officeDocument/2006/relationships/image" Target="../media/image4667.png"/><Relationship Id="rId315" Type="http://schemas.openxmlformats.org/officeDocument/2006/relationships/customXml" Target="../ink/ink5415.xml"/><Relationship Id="rId357" Type="http://schemas.openxmlformats.org/officeDocument/2006/relationships/customXml" Target="../ink/ink5436.xml"/><Relationship Id="rId54" Type="http://schemas.openxmlformats.org/officeDocument/2006/relationships/image" Target="../media/image49460.png"/><Relationship Id="rId96" Type="http://schemas.openxmlformats.org/officeDocument/2006/relationships/image" Target="../media/image4970.png"/><Relationship Id="rId161" Type="http://schemas.openxmlformats.org/officeDocument/2006/relationships/image" Target="../media/image5001.png"/><Relationship Id="rId217" Type="http://schemas.openxmlformats.org/officeDocument/2006/relationships/image" Target="../media/image5029.png"/><Relationship Id="rId259" Type="http://schemas.openxmlformats.org/officeDocument/2006/relationships/image" Target="../media/image5050.png"/><Relationship Id="rId23" Type="http://schemas.openxmlformats.org/officeDocument/2006/relationships/customXml" Target="../ink/ink5268.xml"/><Relationship Id="rId119" Type="http://schemas.openxmlformats.org/officeDocument/2006/relationships/customXml" Target="../ink/ink5316.xml"/><Relationship Id="rId270" Type="http://schemas.openxmlformats.org/officeDocument/2006/relationships/customXml" Target="../ink/ink5392.xml"/><Relationship Id="rId326" Type="http://schemas.openxmlformats.org/officeDocument/2006/relationships/image" Target="../media/image5083.png"/><Relationship Id="rId65" Type="http://schemas.openxmlformats.org/officeDocument/2006/relationships/customXml" Target="../ink/ink5289.xml"/><Relationship Id="rId130" Type="http://schemas.openxmlformats.org/officeDocument/2006/relationships/image" Target="../media/image4986.png"/><Relationship Id="rId368" Type="http://schemas.openxmlformats.org/officeDocument/2006/relationships/image" Target="../media/image5104.png"/><Relationship Id="rId172" Type="http://schemas.openxmlformats.org/officeDocument/2006/relationships/customXml" Target="../ink/ink5343.xml"/><Relationship Id="rId228" Type="http://schemas.openxmlformats.org/officeDocument/2006/relationships/customXml" Target="../ink/ink5371.xml"/><Relationship Id="rId281" Type="http://schemas.openxmlformats.org/officeDocument/2006/relationships/image" Target="../media/image5061.png"/><Relationship Id="rId337" Type="http://schemas.openxmlformats.org/officeDocument/2006/relationships/customXml" Target="../ink/ink5426.xml"/><Relationship Id="rId34" Type="http://schemas.openxmlformats.org/officeDocument/2006/relationships/image" Target="../media/image49360.png"/><Relationship Id="rId76" Type="http://schemas.openxmlformats.org/officeDocument/2006/relationships/image" Target="../media/image4960.png"/><Relationship Id="rId141" Type="http://schemas.openxmlformats.org/officeDocument/2006/relationships/customXml" Target="../ink/ink5327.xml"/><Relationship Id="rId379" Type="http://schemas.openxmlformats.org/officeDocument/2006/relationships/customXml" Target="../ink/ink5447.xml"/><Relationship Id="rId7" Type="http://schemas.openxmlformats.org/officeDocument/2006/relationships/customXml" Target="../ink/ink5260.xml"/><Relationship Id="rId183" Type="http://schemas.openxmlformats.org/officeDocument/2006/relationships/image" Target="../media/image5012.png"/><Relationship Id="rId239" Type="http://schemas.openxmlformats.org/officeDocument/2006/relationships/image" Target="../media/image5040.png"/><Relationship Id="rId390" Type="http://schemas.openxmlformats.org/officeDocument/2006/relationships/image" Target="../media/image5115.png"/><Relationship Id="rId250" Type="http://schemas.openxmlformats.org/officeDocument/2006/relationships/customXml" Target="../ink/ink5382.xml"/><Relationship Id="rId292" Type="http://schemas.openxmlformats.org/officeDocument/2006/relationships/customXml" Target="../ink/ink5403.xml"/><Relationship Id="rId306" Type="http://schemas.openxmlformats.org/officeDocument/2006/relationships/customXml" Target="../ink/ink5410.xml"/><Relationship Id="rId45" Type="http://schemas.openxmlformats.org/officeDocument/2006/relationships/customXml" Target="../ink/ink5279.xml"/><Relationship Id="rId87" Type="http://schemas.openxmlformats.org/officeDocument/2006/relationships/customXml" Target="../ink/ink5300.xml"/><Relationship Id="rId110" Type="http://schemas.openxmlformats.org/officeDocument/2006/relationships/image" Target="../media/image4976.png"/><Relationship Id="rId348" Type="http://schemas.openxmlformats.org/officeDocument/2006/relationships/image" Target="../media/image5094.png"/><Relationship Id="rId152" Type="http://schemas.openxmlformats.org/officeDocument/2006/relationships/image" Target="../media/image4997.png"/><Relationship Id="rId194" Type="http://schemas.openxmlformats.org/officeDocument/2006/relationships/customXml" Target="../ink/ink5354.xml"/><Relationship Id="rId208" Type="http://schemas.openxmlformats.org/officeDocument/2006/relationships/customXml" Target="../ink/ink5361.xml"/><Relationship Id="rId261" Type="http://schemas.openxmlformats.org/officeDocument/2006/relationships/image" Target="../media/image5051.png"/><Relationship Id="rId14" Type="http://schemas.openxmlformats.org/officeDocument/2006/relationships/image" Target="../media/image49260.png"/><Relationship Id="rId56" Type="http://schemas.openxmlformats.org/officeDocument/2006/relationships/image" Target="../media/image49470.png"/><Relationship Id="rId317" Type="http://schemas.openxmlformats.org/officeDocument/2006/relationships/customXml" Target="../ink/ink5416.xml"/><Relationship Id="rId359" Type="http://schemas.openxmlformats.org/officeDocument/2006/relationships/customXml" Target="../ink/ink5437.xml"/><Relationship Id="rId98" Type="http://schemas.openxmlformats.org/officeDocument/2006/relationships/image" Target="../media/image4971.png"/><Relationship Id="rId121" Type="http://schemas.openxmlformats.org/officeDocument/2006/relationships/customXml" Target="../ink/ink5317.xml"/><Relationship Id="rId163" Type="http://schemas.openxmlformats.org/officeDocument/2006/relationships/image" Target="../media/image5002.png"/><Relationship Id="rId219" Type="http://schemas.openxmlformats.org/officeDocument/2006/relationships/image" Target="../media/image5030.png"/><Relationship Id="rId370" Type="http://schemas.openxmlformats.org/officeDocument/2006/relationships/image" Target="../media/image5105.png"/><Relationship Id="rId230" Type="http://schemas.openxmlformats.org/officeDocument/2006/relationships/customXml" Target="../ink/ink5372.xml"/><Relationship Id="rId25" Type="http://schemas.openxmlformats.org/officeDocument/2006/relationships/customXml" Target="../ink/ink5269.xml"/><Relationship Id="rId67" Type="http://schemas.openxmlformats.org/officeDocument/2006/relationships/customXml" Target="../ink/ink5290.xml"/><Relationship Id="rId272" Type="http://schemas.openxmlformats.org/officeDocument/2006/relationships/customXml" Target="../ink/ink5393.xml"/><Relationship Id="rId328" Type="http://schemas.openxmlformats.org/officeDocument/2006/relationships/image" Target="../media/image5084.png"/><Relationship Id="rId132" Type="http://schemas.openxmlformats.org/officeDocument/2006/relationships/image" Target="../media/image4987.png"/><Relationship Id="rId174" Type="http://schemas.openxmlformats.org/officeDocument/2006/relationships/customXml" Target="../ink/ink5344.xml"/><Relationship Id="rId381" Type="http://schemas.openxmlformats.org/officeDocument/2006/relationships/customXml" Target="../ink/ink5448.xml"/><Relationship Id="rId241" Type="http://schemas.openxmlformats.org/officeDocument/2006/relationships/image" Target="../media/image5041.png"/><Relationship Id="rId36" Type="http://schemas.openxmlformats.org/officeDocument/2006/relationships/image" Target="../media/image49370.png"/><Relationship Id="rId283" Type="http://schemas.openxmlformats.org/officeDocument/2006/relationships/image" Target="../media/image5062.png"/><Relationship Id="rId339" Type="http://schemas.openxmlformats.org/officeDocument/2006/relationships/customXml" Target="../ink/ink5427.xml"/><Relationship Id="rId78" Type="http://schemas.openxmlformats.org/officeDocument/2006/relationships/image" Target="../media/image4961.png"/><Relationship Id="rId101" Type="http://schemas.openxmlformats.org/officeDocument/2006/relationships/customXml" Target="../ink/ink5307.xml"/><Relationship Id="rId143" Type="http://schemas.openxmlformats.org/officeDocument/2006/relationships/customXml" Target="../ink/ink5328.xml"/><Relationship Id="rId185" Type="http://schemas.openxmlformats.org/officeDocument/2006/relationships/image" Target="../media/image5013.png"/><Relationship Id="rId350" Type="http://schemas.openxmlformats.org/officeDocument/2006/relationships/image" Target="../media/image5095.png"/><Relationship Id="rId9" Type="http://schemas.openxmlformats.org/officeDocument/2006/relationships/customXml" Target="../ink/ink5261.xml"/><Relationship Id="rId210" Type="http://schemas.openxmlformats.org/officeDocument/2006/relationships/customXml" Target="../ink/ink5362.xml"/><Relationship Id="rId392" Type="http://schemas.openxmlformats.org/officeDocument/2006/relationships/image" Target="../media/image5116.png"/><Relationship Id="rId252" Type="http://schemas.openxmlformats.org/officeDocument/2006/relationships/customXml" Target="../ink/ink5383.xml"/><Relationship Id="rId294" Type="http://schemas.openxmlformats.org/officeDocument/2006/relationships/customXml" Target="../ink/ink5404.xml"/><Relationship Id="rId308" Type="http://schemas.openxmlformats.org/officeDocument/2006/relationships/customXml" Target="../ink/ink5411.xml"/><Relationship Id="rId47" Type="http://schemas.openxmlformats.org/officeDocument/2006/relationships/customXml" Target="../ink/ink5280.xml"/><Relationship Id="rId89" Type="http://schemas.openxmlformats.org/officeDocument/2006/relationships/customXml" Target="../ink/ink5301.xml"/><Relationship Id="rId112" Type="http://schemas.openxmlformats.org/officeDocument/2006/relationships/image" Target="../media/image4977.png"/><Relationship Id="rId154" Type="http://schemas.openxmlformats.org/officeDocument/2006/relationships/image" Target="../media/image4998.png"/><Relationship Id="rId361" Type="http://schemas.openxmlformats.org/officeDocument/2006/relationships/customXml" Target="../ink/ink5438.xml"/><Relationship Id="rId196" Type="http://schemas.openxmlformats.org/officeDocument/2006/relationships/customXml" Target="../ink/ink5355.xml"/><Relationship Id="rId16" Type="http://schemas.openxmlformats.org/officeDocument/2006/relationships/image" Target="../media/image49270.png"/><Relationship Id="rId221" Type="http://schemas.openxmlformats.org/officeDocument/2006/relationships/image" Target="../media/image5031.png"/><Relationship Id="rId242" Type="http://schemas.openxmlformats.org/officeDocument/2006/relationships/customXml" Target="../ink/ink5378.xml"/><Relationship Id="rId263" Type="http://schemas.openxmlformats.org/officeDocument/2006/relationships/image" Target="../media/image5052.png"/><Relationship Id="rId284" Type="http://schemas.openxmlformats.org/officeDocument/2006/relationships/customXml" Target="../ink/ink5399.xml"/><Relationship Id="rId319" Type="http://schemas.openxmlformats.org/officeDocument/2006/relationships/customXml" Target="../ink/ink5417.xml"/><Relationship Id="rId37" Type="http://schemas.openxmlformats.org/officeDocument/2006/relationships/customXml" Target="../ink/ink5275.xml"/><Relationship Id="rId58" Type="http://schemas.openxmlformats.org/officeDocument/2006/relationships/image" Target="../media/image4951.png"/><Relationship Id="rId79" Type="http://schemas.openxmlformats.org/officeDocument/2006/relationships/customXml" Target="../ink/ink5296.xml"/><Relationship Id="rId102" Type="http://schemas.openxmlformats.org/officeDocument/2006/relationships/image" Target="../media/image4973.png"/><Relationship Id="rId123" Type="http://schemas.openxmlformats.org/officeDocument/2006/relationships/customXml" Target="../ink/ink5318.xml"/><Relationship Id="rId144" Type="http://schemas.openxmlformats.org/officeDocument/2006/relationships/image" Target="../media/image4993.png"/><Relationship Id="rId330" Type="http://schemas.openxmlformats.org/officeDocument/2006/relationships/image" Target="../media/image5085.png"/><Relationship Id="rId90" Type="http://schemas.openxmlformats.org/officeDocument/2006/relationships/image" Target="../media/image4967.png"/><Relationship Id="rId165" Type="http://schemas.openxmlformats.org/officeDocument/2006/relationships/image" Target="../media/image5003.png"/><Relationship Id="rId186" Type="http://schemas.openxmlformats.org/officeDocument/2006/relationships/customXml" Target="../ink/ink5350.xml"/><Relationship Id="rId351" Type="http://schemas.openxmlformats.org/officeDocument/2006/relationships/customXml" Target="../ink/ink5433.xml"/><Relationship Id="rId372" Type="http://schemas.openxmlformats.org/officeDocument/2006/relationships/image" Target="../media/image5106.png"/><Relationship Id="rId393" Type="http://schemas.openxmlformats.org/officeDocument/2006/relationships/customXml" Target="../ink/ink5454.xml"/><Relationship Id="rId211" Type="http://schemas.openxmlformats.org/officeDocument/2006/relationships/image" Target="../media/image5026.png"/><Relationship Id="rId232" Type="http://schemas.openxmlformats.org/officeDocument/2006/relationships/customXml" Target="../ink/ink5373.xml"/><Relationship Id="rId253" Type="http://schemas.openxmlformats.org/officeDocument/2006/relationships/image" Target="../media/image5047.png"/><Relationship Id="rId274" Type="http://schemas.openxmlformats.org/officeDocument/2006/relationships/customXml" Target="../ink/ink5394.xml"/><Relationship Id="rId295" Type="http://schemas.openxmlformats.org/officeDocument/2006/relationships/image" Target="../media/image5068.png"/><Relationship Id="rId309" Type="http://schemas.openxmlformats.org/officeDocument/2006/relationships/image" Target="../media/image5075.png"/><Relationship Id="rId27" Type="http://schemas.openxmlformats.org/officeDocument/2006/relationships/customXml" Target="../ink/ink5270.xml"/><Relationship Id="rId48" Type="http://schemas.openxmlformats.org/officeDocument/2006/relationships/image" Target="../media/image49430.png"/><Relationship Id="rId69" Type="http://schemas.openxmlformats.org/officeDocument/2006/relationships/customXml" Target="../ink/ink5291.xml"/><Relationship Id="rId113" Type="http://schemas.openxmlformats.org/officeDocument/2006/relationships/customXml" Target="../ink/ink5313.xml"/><Relationship Id="rId134" Type="http://schemas.openxmlformats.org/officeDocument/2006/relationships/image" Target="../media/image4988.png"/><Relationship Id="rId320" Type="http://schemas.openxmlformats.org/officeDocument/2006/relationships/image" Target="../media/image5080.png"/><Relationship Id="rId80" Type="http://schemas.openxmlformats.org/officeDocument/2006/relationships/image" Target="../media/image4962.png"/><Relationship Id="rId155" Type="http://schemas.openxmlformats.org/officeDocument/2006/relationships/customXml" Target="../ink/ink5334.xml"/><Relationship Id="rId176" Type="http://schemas.openxmlformats.org/officeDocument/2006/relationships/customXml" Target="../ink/ink5345.xml"/><Relationship Id="rId197" Type="http://schemas.openxmlformats.org/officeDocument/2006/relationships/image" Target="../media/image5019.png"/><Relationship Id="rId341" Type="http://schemas.openxmlformats.org/officeDocument/2006/relationships/customXml" Target="../ink/ink5428.xml"/><Relationship Id="rId362" Type="http://schemas.openxmlformats.org/officeDocument/2006/relationships/image" Target="../media/image5101.png"/><Relationship Id="rId383" Type="http://schemas.openxmlformats.org/officeDocument/2006/relationships/customXml" Target="../ink/ink5449.xml"/><Relationship Id="rId201" Type="http://schemas.openxmlformats.org/officeDocument/2006/relationships/image" Target="../media/image5021.png"/><Relationship Id="rId222" Type="http://schemas.openxmlformats.org/officeDocument/2006/relationships/customXml" Target="../ink/ink5368.xml"/><Relationship Id="rId243" Type="http://schemas.openxmlformats.org/officeDocument/2006/relationships/image" Target="../media/image5042.png"/><Relationship Id="rId264" Type="http://schemas.openxmlformats.org/officeDocument/2006/relationships/customXml" Target="../ink/ink5389.xml"/><Relationship Id="rId285" Type="http://schemas.openxmlformats.org/officeDocument/2006/relationships/image" Target="../media/image5063.png"/><Relationship Id="rId17" Type="http://schemas.openxmlformats.org/officeDocument/2006/relationships/customXml" Target="../ink/ink5265.xml"/><Relationship Id="rId38" Type="http://schemas.openxmlformats.org/officeDocument/2006/relationships/image" Target="../media/image49380.png"/><Relationship Id="rId59" Type="http://schemas.openxmlformats.org/officeDocument/2006/relationships/customXml" Target="../ink/ink5286.xml"/><Relationship Id="rId103" Type="http://schemas.openxmlformats.org/officeDocument/2006/relationships/customXml" Target="../ink/ink5308.xml"/><Relationship Id="rId124" Type="http://schemas.openxmlformats.org/officeDocument/2006/relationships/image" Target="../media/image4983.png"/><Relationship Id="rId310" Type="http://schemas.openxmlformats.org/officeDocument/2006/relationships/customXml" Target="../ink/ink5412.xml"/><Relationship Id="rId70" Type="http://schemas.openxmlformats.org/officeDocument/2006/relationships/image" Target="../media/image4957.png"/><Relationship Id="rId91" Type="http://schemas.openxmlformats.org/officeDocument/2006/relationships/customXml" Target="../ink/ink5302.xml"/><Relationship Id="rId145" Type="http://schemas.openxmlformats.org/officeDocument/2006/relationships/customXml" Target="../ink/ink5329.xml"/><Relationship Id="rId166" Type="http://schemas.openxmlformats.org/officeDocument/2006/relationships/customXml" Target="../ink/ink5340.xml"/><Relationship Id="rId187" Type="http://schemas.openxmlformats.org/officeDocument/2006/relationships/image" Target="../media/image5014.png"/><Relationship Id="rId331" Type="http://schemas.openxmlformats.org/officeDocument/2006/relationships/customXml" Target="../ink/ink5423.xml"/><Relationship Id="rId352" Type="http://schemas.openxmlformats.org/officeDocument/2006/relationships/image" Target="../media/image5096.png"/><Relationship Id="rId373" Type="http://schemas.openxmlformats.org/officeDocument/2006/relationships/customXml" Target="../ink/ink5444.xml"/><Relationship Id="rId394" Type="http://schemas.openxmlformats.org/officeDocument/2006/relationships/image" Target="../media/image5117.png"/><Relationship Id="rId1" Type="http://schemas.openxmlformats.org/officeDocument/2006/relationships/slideLayout" Target="../slideLayouts/slideLayout2.xml"/><Relationship Id="rId212" Type="http://schemas.openxmlformats.org/officeDocument/2006/relationships/customXml" Target="../ink/ink5363.xml"/><Relationship Id="rId233" Type="http://schemas.openxmlformats.org/officeDocument/2006/relationships/image" Target="../media/image5037.png"/><Relationship Id="rId254" Type="http://schemas.openxmlformats.org/officeDocument/2006/relationships/customXml" Target="../ink/ink5384.xml"/><Relationship Id="rId28" Type="http://schemas.openxmlformats.org/officeDocument/2006/relationships/image" Target="../media/image49330.png"/><Relationship Id="rId49" Type="http://schemas.openxmlformats.org/officeDocument/2006/relationships/customXml" Target="../ink/ink5281.xml"/><Relationship Id="rId114" Type="http://schemas.openxmlformats.org/officeDocument/2006/relationships/image" Target="../media/image4978.png"/><Relationship Id="rId275" Type="http://schemas.openxmlformats.org/officeDocument/2006/relationships/image" Target="../media/image5058.png"/><Relationship Id="rId296" Type="http://schemas.openxmlformats.org/officeDocument/2006/relationships/customXml" Target="../ink/ink5405.xml"/><Relationship Id="rId300" Type="http://schemas.openxmlformats.org/officeDocument/2006/relationships/customXml" Target="../ink/ink5407.xml"/><Relationship Id="rId60" Type="http://schemas.openxmlformats.org/officeDocument/2006/relationships/image" Target="../media/image4952.png"/><Relationship Id="rId81" Type="http://schemas.openxmlformats.org/officeDocument/2006/relationships/customXml" Target="../ink/ink5297.xml"/><Relationship Id="rId135" Type="http://schemas.openxmlformats.org/officeDocument/2006/relationships/customXml" Target="../ink/ink5324.xml"/><Relationship Id="rId156" Type="http://schemas.openxmlformats.org/officeDocument/2006/relationships/customXml" Target="../ink/ink5335.xml"/><Relationship Id="rId177" Type="http://schemas.openxmlformats.org/officeDocument/2006/relationships/image" Target="../media/image5009.png"/><Relationship Id="rId198" Type="http://schemas.openxmlformats.org/officeDocument/2006/relationships/customXml" Target="../ink/ink5356.xml"/><Relationship Id="rId321" Type="http://schemas.openxmlformats.org/officeDocument/2006/relationships/customXml" Target="../ink/ink5418.xml"/><Relationship Id="rId342" Type="http://schemas.openxmlformats.org/officeDocument/2006/relationships/image" Target="../media/image5091.png"/><Relationship Id="rId363" Type="http://schemas.openxmlformats.org/officeDocument/2006/relationships/customXml" Target="../ink/ink5439.xml"/><Relationship Id="rId384" Type="http://schemas.openxmlformats.org/officeDocument/2006/relationships/image" Target="../media/image5112.png"/><Relationship Id="rId202" Type="http://schemas.openxmlformats.org/officeDocument/2006/relationships/customXml" Target="../ink/ink5358.xml"/><Relationship Id="rId223" Type="http://schemas.openxmlformats.org/officeDocument/2006/relationships/image" Target="../media/image5032.png"/><Relationship Id="rId244" Type="http://schemas.openxmlformats.org/officeDocument/2006/relationships/customXml" Target="../ink/ink5379.xml"/><Relationship Id="rId18" Type="http://schemas.openxmlformats.org/officeDocument/2006/relationships/image" Target="../media/image49280.png"/><Relationship Id="rId39" Type="http://schemas.openxmlformats.org/officeDocument/2006/relationships/customXml" Target="../ink/ink5276.xml"/><Relationship Id="rId265" Type="http://schemas.openxmlformats.org/officeDocument/2006/relationships/image" Target="../media/image5053.png"/><Relationship Id="rId286" Type="http://schemas.openxmlformats.org/officeDocument/2006/relationships/customXml" Target="../ink/ink5400.xml"/><Relationship Id="rId50" Type="http://schemas.openxmlformats.org/officeDocument/2006/relationships/image" Target="../media/image49440.png"/><Relationship Id="rId104" Type="http://schemas.openxmlformats.org/officeDocument/2006/relationships/image" Target="../media/image4974.png"/><Relationship Id="rId125" Type="http://schemas.openxmlformats.org/officeDocument/2006/relationships/customXml" Target="../ink/ink5319.xml"/><Relationship Id="rId146" Type="http://schemas.openxmlformats.org/officeDocument/2006/relationships/image" Target="../media/image4994.png"/><Relationship Id="rId167" Type="http://schemas.openxmlformats.org/officeDocument/2006/relationships/image" Target="../media/image5004.png"/><Relationship Id="rId188" Type="http://schemas.openxmlformats.org/officeDocument/2006/relationships/customXml" Target="../ink/ink5351.xml"/><Relationship Id="rId311" Type="http://schemas.openxmlformats.org/officeDocument/2006/relationships/customXml" Target="../ink/ink5413.xml"/><Relationship Id="rId332" Type="http://schemas.openxmlformats.org/officeDocument/2006/relationships/image" Target="../media/image5086.png"/><Relationship Id="rId353" Type="http://schemas.openxmlformats.org/officeDocument/2006/relationships/customXml" Target="../ink/ink5434.xml"/><Relationship Id="rId374" Type="http://schemas.openxmlformats.org/officeDocument/2006/relationships/image" Target="../media/image5107.png"/><Relationship Id="rId71" Type="http://schemas.openxmlformats.org/officeDocument/2006/relationships/customXml" Target="../ink/ink5292.xml"/><Relationship Id="rId92" Type="http://schemas.openxmlformats.org/officeDocument/2006/relationships/image" Target="../media/image4968.png"/><Relationship Id="rId213" Type="http://schemas.openxmlformats.org/officeDocument/2006/relationships/image" Target="../media/image5027.png"/><Relationship Id="rId234" Type="http://schemas.openxmlformats.org/officeDocument/2006/relationships/customXml" Target="../ink/ink5374.xml"/><Relationship Id="rId2" Type="http://schemas.openxmlformats.org/officeDocument/2006/relationships/notesSlide" Target="../notesSlides/notesSlide47.xml"/><Relationship Id="rId29" Type="http://schemas.openxmlformats.org/officeDocument/2006/relationships/customXml" Target="../ink/ink5271.xml"/><Relationship Id="rId255" Type="http://schemas.openxmlformats.org/officeDocument/2006/relationships/image" Target="../media/image5048.png"/><Relationship Id="rId276" Type="http://schemas.openxmlformats.org/officeDocument/2006/relationships/customXml" Target="../ink/ink5395.xml"/><Relationship Id="rId297" Type="http://schemas.openxmlformats.org/officeDocument/2006/relationships/image" Target="../media/image5069.png"/><Relationship Id="rId40" Type="http://schemas.openxmlformats.org/officeDocument/2006/relationships/image" Target="../media/image49390.png"/><Relationship Id="rId115" Type="http://schemas.openxmlformats.org/officeDocument/2006/relationships/customXml" Target="../ink/ink5314.xml"/><Relationship Id="rId136" Type="http://schemas.openxmlformats.org/officeDocument/2006/relationships/image" Target="../media/image4989.png"/><Relationship Id="rId157" Type="http://schemas.openxmlformats.org/officeDocument/2006/relationships/image" Target="../media/image4999.png"/><Relationship Id="rId178" Type="http://schemas.openxmlformats.org/officeDocument/2006/relationships/customXml" Target="../ink/ink5346.xml"/><Relationship Id="rId301" Type="http://schemas.openxmlformats.org/officeDocument/2006/relationships/image" Target="../media/image5071.png"/><Relationship Id="rId322" Type="http://schemas.openxmlformats.org/officeDocument/2006/relationships/image" Target="../media/image5081.png"/><Relationship Id="rId343" Type="http://schemas.openxmlformats.org/officeDocument/2006/relationships/customXml" Target="../ink/ink5429.xml"/><Relationship Id="rId364" Type="http://schemas.openxmlformats.org/officeDocument/2006/relationships/image" Target="../media/image5102.png"/><Relationship Id="rId61" Type="http://schemas.openxmlformats.org/officeDocument/2006/relationships/customXml" Target="../ink/ink5287.xml"/><Relationship Id="rId82" Type="http://schemas.openxmlformats.org/officeDocument/2006/relationships/image" Target="../media/image4963.png"/><Relationship Id="rId199" Type="http://schemas.openxmlformats.org/officeDocument/2006/relationships/image" Target="../media/image5020.png"/><Relationship Id="rId203" Type="http://schemas.openxmlformats.org/officeDocument/2006/relationships/image" Target="../media/image5022.png"/><Relationship Id="rId385" Type="http://schemas.openxmlformats.org/officeDocument/2006/relationships/customXml" Target="../ink/ink5450.xml"/><Relationship Id="rId19" Type="http://schemas.openxmlformats.org/officeDocument/2006/relationships/customXml" Target="../ink/ink5266.xml"/><Relationship Id="rId224" Type="http://schemas.openxmlformats.org/officeDocument/2006/relationships/customXml" Target="../ink/ink5369.xml"/><Relationship Id="rId245" Type="http://schemas.openxmlformats.org/officeDocument/2006/relationships/image" Target="../media/image5043.png"/><Relationship Id="rId266" Type="http://schemas.openxmlformats.org/officeDocument/2006/relationships/customXml" Target="../ink/ink5390.xml"/><Relationship Id="rId287" Type="http://schemas.openxmlformats.org/officeDocument/2006/relationships/image" Target="../media/image5064.png"/><Relationship Id="rId30" Type="http://schemas.openxmlformats.org/officeDocument/2006/relationships/image" Target="../media/image49340.png"/><Relationship Id="rId105" Type="http://schemas.openxmlformats.org/officeDocument/2006/relationships/customXml" Target="../ink/ink5309.xml"/><Relationship Id="rId126" Type="http://schemas.openxmlformats.org/officeDocument/2006/relationships/image" Target="../media/image4984.png"/><Relationship Id="rId147" Type="http://schemas.openxmlformats.org/officeDocument/2006/relationships/customXml" Target="../ink/ink5330.xml"/><Relationship Id="rId168" Type="http://schemas.openxmlformats.org/officeDocument/2006/relationships/customXml" Target="../ink/ink5341.xml"/><Relationship Id="rId312" Type="http://schemas.openxmlformats.org/officeDocument/2006/relationships/image" Target="../media/image5076.png"/><Relationship Id="rId333" Type="http://schemas.openxmlformats.org/officeDocument/2006/relationships/customXml" Target="../ink/ink5424.xml"/><Relationship Id="rId354" Type="http://schemas.openxmlformats.org/officeDocument/2006/relationships/image" Target="../media/image5097.png"/><Relationship Id="rId51" Type="http://schemas.openxmlformats.org/officeDocument/2006/relationships/customXml" Target="../ink/ink5282.xml"/><Relationship Id="rId72" Type="http://schemas.openxmlformats.org/officeDocument/2006/relationships/image" Target="../media/image4958.png"/><Relationship Id="rId93" Type="http://schemas.openxmlformats.org/officeDocument/2006/relationships/customXml" Target="../ink/ink5303.xml"/><Relationship Id="rId189" Type="http://schemas.openxmlformats.org/officeDocument/2006/relationships/image" Target="../media/image5015.png"/><Relationship Id="rId375" Type="http://schemas.openxmlformats.org/officeDocument/2006/relationships/customXml" Target="../ink/ink5445.xml"/><Relationship Id="rId3" Type="http://schemas.openxmlformats.org/officeDocument/2006/relationships/customXml" Target="../ink/ink5258.xml"/><Relationship Id="rId214" Type="http://schemas.openxmlformats.org/officeDocument/2006/relationships/customXml" Target="../ink/ink5364.xml"/><Relationship Id="rId235" Type="http://schemas.openxmlformats.org/officeDocument/2006/relationships/image" Target="../media/image5038.png"/><Relationship Id="rId256" Type="http://schemas.openxmlformats.org/officeDocument/2006/relationships/customXml" Target="../ink/ink5385.xml"/><Relationship Id="rId277" Type="http://schemas.openxmlformats.org/officeDocument/2006/relationships/image" Target="../media/image5059.png"/><Relationship Id="rId298" Type="http://schemas.openxmlformats.org/officeDocument/2006/relationships/customXml" Target="../ink/ink5406.xml"/><Relationship Id="rId116" Type="http://schemas.openxmlformats.org/officeDocument/2006/relationships/image" Target="../media/image4979.png"/><Relationship Id="rId137" Type="http://schemas.openxmlformats.org/officeDocument/2006/relationships/customXml" Target="../ink/ink5325.xml"/><Relationship Id="rId158" Type="http://schemas.openxmlformats.org/officeDocument/2006/relationships/customXml" Target="../ink/ink5336.xml"/><Relationship Id="rId302" Type="http://schemas.openxmlformats.org/officeDocument/2006/relationships/customXml" Target="../ink/ink5408.xml"/><Relationship Id="rId323" Type="http://schemas.openxmlformats.org/officeDocument/2006/relationships/customXml" Target="../ink/ink5419.xml"/><Relationship Id="rId344" Type="http://schemas.openxmlformats.org/officeDocument/2006/relationships/image" Target="../media/image5092.png"/><Relationship Id="rId20" Type="http://schemas.openxmlformats.org/officeDocument/2006/relationships/image" Target="../media/image49290.png"/><Relationship Id="rId41" Type="http://schemas.openxmlformats.org/officeDocument/2006/relationships/customXml" Target="../ink/ink5277.xml"/><Relationship Id="rId62" Type="http://schemas.openxmlformats.org/officeDocument/2006/relationships/image" Target="../media/image4953.png"/><Relationship Id="rId83" Type="http://schemas.openxmlformats.org/officeDocument/2006/relationships/customXml" Target="../ink/ink5298.xml"/><Relationship Id="rId179" Type="http://schemas.openxmlformats.org/officeDocument/2006/relationships/image" Target="../media/image5010.png"/><Relationship Id="rId365" Type="http://schemas.openxmlformats.org/officeDocument/2006/relationships/customXml" Target="../ink/ink5440.xml"/><Relationship Id="rId386" Type="http://schemas.openxmlformats.org/officeDocument/2006/relationships/image" Target="../media/image5113.png"/><Relationship Id="rId190" Type="http://schemas.openxmlformats.org/officeDocument/2006/relationships/customXml" Target="../ink/ink5352.xml"/><Relationship Id="rId204" Type="http://schemas.openxmlformats.org/officeDocument/2006/relationships/customXml" Target="../ink/ink5359.xml"/><Relationship Id="rId225" Type="http://schemas.openxmlformats.org/officeDocument/2006/relationships/image" Target="../media/image5033.png"/><Relationship Id="rId246" Type="http://schemas.openxmlformats.org/officeDocument/2006/relationships/customXml" Target="../ink/ink5380.xml"/><Relationship Id="rId267" Type="http://schemas.openxmlformats.org/officeDocument/2006/relationships/image" Target="../media/image5054.png"/><Relationship Id="rId288" Type="http://schemas.openxmlformats.org/officeDocument/2006/relationships/customXml" Target="../ink/ink5401.xml"/><Relationship Id="rId106" Type="http://schemas.openxmlformats.org/officeDocument/2006/relationships/image" Target="../media/image4975.png"/><Relationship Id="rId127" Type="http://schemas.openxmlformats.org/officeDocument/2006/relationships/customXml" Target="../ink/ink5320.xml"/><Relationship Id="rId313" Type="http://schemas.openxmlformats.org/officeDocument/2006/relationships/customXml" Target="../ink/ink5414.xml"/><Relationship Id="rId10" Type="http://schemas.openxmlformats.org/officeDocument/2006/relationships/image" Target="../media/image49240.png"/><Relationship Id="rId31" Type="http://schemas.openxmlformats.org/officeDocument/2006/relationships/customXml" Target="../ink/ink5272.xml"/><Relationship Id="rId52" Type="http://schemas.openxmlformats.org/officeDocument/2006/relationships/image" Target="../media/image49450.png"/><Relationship Id="rId73" Type="http://schemas.openxmlformats.org/officeDocument/2006/relationships/customXml" Target="../ink/ink5293.xml"/><Relationship Id="rId94" Type="http://schemas.openxmlformats.org/officeDocument/2006/relationships/image" Target="../media/image4969.png"/><Relationship Id="rId148" Type="http://schemas.openxmlformats.org/officeDocument/2006/relationships/image" Target="../media/image4995.png"/><Relationship Id="rId169" Type="http://schemas.openxmlformats.org/officeDocument/2006/relationships/image" Target="../media/image5005.png"/><Relationship Id="rId334" Type="http://schemas.openxmlformats.org/officeDocument/2006/relationships/image" Target="../media/image5087.png"/><Relationship Id="rId355" Type="http://schemas.openxmlformats.org/officeDocument/2006/relationships/customXml" Target="../ink/ink5435.xml"/><Relationship Id="rId376" Type="http://schemas.openxmlformats.org/officeDocument/2006/relationships/image" Target="../media/image5108.png"/><Relationship Id="rId4" Type="http://schemas.openxmlformats.org/officeDocument/2006/relationships/image" Target="../media/image49210.png"/><Relationship Id="rId180" Type="http://schemas.openxmlformats.org/officeDocument/2006/relationships/customXml" Target="../ink/ink5347.xml"/><Relationship Id="rId215" Type="http://schemas.openxmlformats.org/officeDocument/2006/relationships/image" Target="../media/image5028.png"/><Relationship Id="rId236" Type="http://schemas.openxmlformats.org/officeDocument/2006/relationships/customXml" Target="../ink/ink5375.xml"/><Relationship Id="rId257" Type="http://schemas.openxmlformats.org/officeDocument/2006/relationships/image" Target="../media/image5049.png"/><Relationship Id="rId278" Type="http://schemas.openxmlformats.org/officeDocument/2006/relationships/customXml" Target="../ink/ink5396.xml"/><Relationship Id="rId303" Type="http://schemas.openxmlformats.org/officeDocument/2006/relationships/image" Target="../media/image5072.png"/><Relationship Id="rId42" Type="http://schemas.openxmlformats.org/officeDocument/2006/relationships/image" Target="../media/image49400.png"/><Relationship Id="rId84" Type="http://schemas.openxmlformats.org/officeDocument/2006/relationships/image" Target="../media/image4964.png"/><Relationship Id="rId138" Type="http://schemas.openxmlformats.org/officeDocument/2006/relationships/image" Target="../media/image4990.png"/><Relationship Id="rId345" Type="http://schemas.openxmlformats.org/officeDocument/2006/relationships/customXml" Target="../ink/ink5430.xml"/><Relationship Id="rId387" Type="http://schemas.openxmlformats.org/officeDocument/2006/relationships/customXml" Target="../ink/ink5451.xml"/><Relationship Id="rId191" Type="http://schemas.openxmlformats.org/officeDocument/2006/relationships/image" Target="../media/image5016.png"/><Relationship Id="rId205" Type="http://schemas.openxmlformats.org/officeDocument/2006/relationships/image" Target="../media/image5023.png"/><Relationship Id="rId247" Type="http://schemas.openxmlformats.org/officeDocument/2006/relationships/image" Target="../media/image5044.png"/><Relationship Id="rId107" Type="http://schemas.openxmlformats.org/officeDocument/2006/relationships/customXml" Target="../ink/ink5310.xml"/><Relationship Id="rId289" Type="http://schemas.openxmlformats.org/officeDocument/2006/relationships/image" Target="../media/image5065.png"/><Relationship Id="rId11" Type="http://schemas.openxmlformats.org/officeDocument/2006/relationships/customXml" Target="../ink/ink5262.xml"/><Relationship Id="rId53" Type="http://schemas.openxmlformats.org/officeDocument/2006/relationships/customXml" Target="../ink/ink5283.xml"/><Relationship Id="rId149" Type="http://schemas.openxmlformats.org/officeDocument/2006/relationships/customXml" Target="../ink/ink5331.xml"/><Relationship Id="rId314" Type="http://schemas.openxmlformats.org/officeDocument/2006/relationships/image" Target="../media/image5077.png"/><Relationship Id="rId356" Type="http://schemas.openxmlformats.org/officeDocument/2006/relationships/image" Target="../media/image5098.png"/><Relationship Id="rId95" Type="http://schemas.openxmlformats.org/officeDocument/2006/relationships/customXml" Target="../ink/ink5304.xml"/><Relationship Id="rId160" Type="http://schemas.openxmlformats.org/officeDocument/2006/relationships/customXml" Target="../ink/ink5337.xml"/><Relationship Id="rId216" Type="http://schemas.openxmlformats.org/officeDocument/2006/relationships/customXml" Target="../ink/ink5365.xml"/><Relationship Id="rId258" Type="http://schemas.openxmlformats.org/officeDocument/2006/relationships/customXml" Target="../ink/ink5386.xml"/><Relationship Id="rId22" Type="http://schemas.openxmlformats.org/officeDocument/2006/relationships/image" Target="../media/image49300.png"/><Relationship Id="rId64" Type="http://schemas.openxmlformats.org/officeDocument/2006/relationships/image" Target="../media/image4954.png"/><Relationship Id="rId118" Type="http://schemas.openxmlformats.org/officeDocument/2006/relationships/image" Target="../media/image4980.png"/><Relationship Id="rId325" Type="http://schemas.openxmlformats.org/officeDocument/2006/relationships/customXml" Target="../ink/ink5420.xml"/><Relationship Id="rId367" Type="http://schemas.openxmlformats.org/officeDocument/2006/relationships/customXml" Target="../ink/ink5441.xml"/><Relationship Id="rId171" Type="http://schemas.openxmlformats.org/officeDocument/2006/relationships/image" Target="../media/image5006.png"/><Relationship Id="rId227" Type="http://schemas.openxmlformats.org/officeDocument/2006/relationships/image" Target="../media/image5034.png"/><Relationship Id="rId269" Type="http://schemas.openxmlformats.org/officeDocument/2006/relationships/image" Target="../media/image5055.png"/><Relationship Id="rId33" Type="http://schemas.openxmlformats.org/officeDocument/2006/relationships/customXml" Target="../ink/ink5273.xml"/><Relationship Id="rId129" Type="http://schemas.openxmlformats.org/officeDocument/2006/relationships/customXml" Target="../ink/ink5321.xml"/><Relationship Id="rId280" Type="http://schemas.openxmlformats.org/officeDocument/2006/relationships/customXml" Target="../ink/ink5397.xml"/><Relationship Id="rId336" Type="http://schemas.openxmlformats.org/officeDocument/2006/relationships/image" Target="../media/image5088.png"/><Relationship Id="rId75" Type="http://schemas.openxmlformats.org/officeDocument/2006/relationships/customXml" Target="../ink/ink5294.xml"/><Relationship Id="rId140" Type="http://schemas.openxmlformats.org/officeDocument/2006/relationships/image" Target="../media/image4991.png"/><Relationship Id="rId182" Type="http://schemas.openxmlformats.org/officeDocument/2006/relationships/customXml" Target="../ink/ink5348.xml"/><Relationship Id="rId378" Type="http://schemas.openxmlformats.org/officeDocument/2006/relationships/image" Target="../media/image5109.png"/><Relationship Id="rId6" Type="http://schemas.openxmlformats.org/officeDocument/2006/relationships/image" Target="../media/image49220.png"/><Relationship Id="rId238" Type="http://schemas.openxmlformats.org/officeDocument/2006/relationships/customXml" Target="../ink/ink5376.xml"/><Relationship Id="rId291" Type="http://schemas.openxmlformats.org/officeDocument/2006/relationships/image" Target="../media/image5066.png"/><Relationship Id="rId305" Type="http://schemas.openxmlformats.org/officeDocument/2006/relationships/image" Target="../media/image5073.png"/><Relationship Id="rId347" Type="http://schemas.openxmlformats.org/officeDocument/2006/relationships/customXml" Target="../ink/ink5431.xml"/><Relationship Id="rId44" Type="http://schemas.openxmlformats.org/officeDocument/2006/relationships/image" Target="../media/image49410.png"/><Relationship Id="rId86" Type="http://schemas.openxmlformats.org/officeDocument/2006/relationships/image" Target="../media/image4965.png"/><Relationship Id="rId151" Type="http://schemas.openxmlformats.org/officeDocument/2006/relationships/customXml" Target="../ink/ink5332.xml"/><Relationship Id="rId389" Type="http://schemas.openxmlformats.org/officeDocument/2006/relationships/customXml" Target="../ink/ink5452.xml"/><Relationship Id="rId193" Type="http://schemas.openxmlformats.org/officeDocument/2006/relationships/image" Target="../media/image5017.png"/><Relationship Id="rId207" Type="http://schemas.openxmlformats.org/officeDocument/2006/relationships/image" Target="../media/image5024.png"/><Relationship Id="rId249" Type="http://schemas.openxmlformats.org/officeDocument/2006/relationships/image" Target="../media/image5045.png"/><Relationship Id="rId13" Type="http://schemas.openxmlformats.org/officeDocument/2006/relationships/customXml" Target="../ink/ink5263.xml"/><Relationship Id="rId109" Type="http://schemas.openxmlformats.org/officeDocument/2006/relationships/customXml" Target="../ink/ink5311.xml"/><Relationship Id="rId260" Type="http://schemas.openxmlformats.org/officeDocument/2006/relationships/customXml" Target="../ink/ink5387.xml"/><Relationship Id="rId316" Type="http://schemas.openxmlformats.org/officeDocument/2006/relationships/image" Target="../media/image5078.png"/><Relationship Id="rId55" Type="http://schemas.openxmlformats.org/officeDocument/2006/relationships/customXml" Target="../ink/ink5284.xml"/><Relationship Id="rId97" Type="http://schemas.openxmlformats.org/officeDocument/2006/relationships/customXml" Target="../ink/ink5305.xml"/><Relationship Id="rId120" Type="http://schemas.openxmlformats.org/officeDocument/2006/relationships/image" Target="../media/image4981.png"/><Relationship Id="rId358" Type="http://schemas.openxmlformats.org/officeDocument/2006/relationships/image" Target="../media/image5099.png"/><Relationship Id="rId162" Type="http://schemas.openxmlformats.org/officeDocument/2006/relationships/customXml" Target="../ink/ink5338.xml"/><Relationship Id="rId218" Type="http://schemas.openxmlformats.org/officeDocument/2006/relationships/customXml" Target="../ink/ink5366.xml"/><Relationship Id="rId271" Type="http://schemas.openxmlformats.org/officeDocument/2006/relationships/image" Target="../media/image5056.png"/><Relationship Id="rId24" Type="http://schemas.openxmlformats.org/officeDocument/2006/relationships/image" Target="../media/image49310.png"/><Relationship Id="rId66" Type="http://schemas.openxmlformats.org/officeDocument/2006/relationships/image" Target="../media/image4955.png"/><Relationship Id="rId131" Type="http://schemas.openxmlformats.org/officeDocument/2006/relationships/customXml" Target="../ink/ink5322.xml"/><Relationship Id="rId327" Type="http://schemas.openxmlformats.org/officeDocument/2006/relationships/customXml" Target="../ink/ink5421.xml"/><Relationship Id="rId369" Type="http://schemas.openxmlformats.org/officeDocument/2006/relationships/customXml" Target="../ink/ink5442.xml"/><Relationship Id="rId173" Type="http://schemas.openxmlformats.org/officeDocument/2006/relationships/image" Target="../media/image5007.png"/><Relationship Id="rId229" Type="http://schemas.openxmlformats.org/officeDocument/2006/relationships/image" Target="../media/image5035.png"/><Relationship Id="rId380" Type="http://schemas.openxmlformats.org/officeDocument/2006/relationships/image" Target="../media/image5110.png"/><Relationship Id="rId240" Type="http://schemas.openxmlformats.org/officeDocument/2006/relationships/customXml" Target="../ink/ink5377.xml"/><Relationship Id="rId35" Type="http://schemas.openxmlformats.org/officeDocument/2006/relationships/customXml" Target="../ink/ink5274.xml"/><Relationship Id="rId77" Type="http://schemas.openxmlformats.org/officeDocument/2006/relationships/customXml" Target="../ink/ink5295.xml"/><Relationship Id="rId100" Type="http://schemas.openxmlformats.org/officeDocument/2006/relationships/image" Target="../media/image4972.png"/><Relationship Id="rId282" Type="http://schemas.openxmlformats.org/officeDocument/2006/relationships/customXml" Target="../ink/ink5398.xml"/><Relationship Id="rId338" Type="http://schemas.openxmlformats.org/officeDocument/2006/relationships/image" Target="../media/image5089.png"/><Relationship Id="rId8" Type="http://schemas.openxmlformats.org/officeDocument/2006/relationships/image" Target="../media/image49230.png"/><Relationship Id="rId142" Type="http://schemas.openxmlformats.org/officeDocument/2006/relationships/image" Target="../media/image4992.png"/><Relationship Id="rId184" Type="http://schemas.openxmlformats.org/officeDocument/2006/relationships/customXml" Target="../ink/ink5349.xml"/><Relationship Id="rId391" Type="http://schemas.openxmlformats.org/officeDocument/2006/relationships/customXml" Target="../ink/ink5453.xml"/><Relationship Id="rId251" Type="http://schemas.openxmlformats.org/officeDocument/2006/relationships/image" Target="../media/image5046.png"/><Relationship Id="rId46" Type="http://schemas.openxmlformats.org/officeDocument/2006/relationships/image" Target="../media/image49420.png"/><Relationship Id="rId293" Type="http://schemas.openxmlformats.org/officeDocument/2006/relationships/image" Target="../media/image5067.png"/><Relationship Id="rId307" Type="http://schemas.openxmlformats.org/officeDocument/2006/relationships/image" Target="../media/image5074.png"/><Relationship Id="rId349" Type="http://schemas.openxmlformats.org/officeDocument/2006/relationships/customXml" Target="../ink/ink5432.xml"/><Relationship Id="rId88" Type="http://schemas.openxmlformats.org/officeDocument/2006/relationships/image" Target="../media/image4966.png"/><Relationship Id="rId111" Type="http://schemas.openxmlformats.org/officeDocument/2006/relationships/customXml" Target="../ink/ink5312.xml"/><Relationship Id="rId153" Type="http://schemas.openxmlformats.org/officeDocument/2006/relationships/customXml" Target="../ink/ink5333.xml"/><Relationship Id="rId195" Type="http://schemas.openxmlformats.org/officeDocument/2006/relationships/image" Target="../media/image5018.png"/><Relationship Id="rId209" Type="http://schemas.openxmlformats.org/officeDocument/2006/relationships/image" Target="../media/image5025.png"/><Relationship Id="rId360" Type="http://schemas.openxmlformats.org/officeDocument/2006/relationships/image" Target="../media/image5100.png"/><Relationship Id="rId220" Type="http://schemas.openxmlformats.org/officeDocument/2006/relationships/customXml" Target="../ink/ink5367.xml"/><Relationship Id="rId15" Type="http://schemas.openxmlformats.org/officeDocument/2006/relationships/customXml" Target="../ink/ink5264.xml"/><Relationship Id="rId57" Type="http://schemas.openxmlformats.org/officeDocument/2006/relationships/customXml" Target="../ink/ink5285.xml"/><Relationship Id="rId262" Type="http://schemas.openxmlformats.org/officeDocument/2006/relationships/customXml" Target="../ink/ink5388.xml"/><Relationship Id="rId318" Type="http://schemas.openxmlformats.org/officeDocument/2006/relationships/image" Target="../media/image5079.png"/><Relationship Id="rId99" Type="http://schemas.openxmlformats.org/officeDocument/2006/relationships/customXml" Target="../ink/ink5306.xml"/><Relationship Id="rId122" Type="http://schemas.openxmlformats.org/officeDocument/2006/relationships/image" Target="../media/image4982.png"/><Relationship Id="rId164" Type="http://schemas.openxmlformats.org/officeDocument/2006/relationships/customXml" Target="../ink/ink5339.xml"/><Relationship Id="rId371" Type="http://schemas.openxmlformats.org/officeDocument/2006/relationships/customXml" Target="../ink/ink5443.xml"/><Relationship Id="rId26" Type="http://schemas.openxmlformats.org/officeDocument/2006/relationships/image" Target="../media/image49320.png"/><Relationship Id="rId231" Type="http://schemas.openxmlformats.org/officeDocument/2006/relationships/image" Target="../media/image5036.png"/><Relationship Id="rId273" Type="http://schemas.openxmlformats.org/officeDocument/2006/relationships/image" Target="../media/image5057.png"/><Relationship Id="rId329" Type="http://schemas.openxmlformats.org/officeDocument/2006/relationships/customXml" Target="../ink/ink5422.xml"/><Relationship Id="rId68" Type="http://schemas.openxmlformats.org/officeDocument/2006/relationships/image" Target="../media/image4956.png"/><Relationship Id="rId133" Type="http://schemas.openxmlformats.org/officeDocument/2006/relationships/customXml" Target="../ink/ink5323.xml"/><Relationship Id="rId175" Type="http://schemas.openxmlformats.org/officeDocument/2006/relationships/image" Target="../media/image5008.png"/><Relationship Id="rId340" Type="http://schemas.openxmlformats.org/officeDocument/2006/relationships/image" Target="../media/image5090.png"/><Relationship Id="rId200" Type="http://schemas.openxmlformats.org/officeDocument/2006/relationships/customXml" Target="../ink/ink5357.xml"/><Relationship Id="rId382" Type="http://schemas.openxmlformats.org/officeDocument/2006/relationships/image" Target="../media/image5111.png"/></Relationships>
</file>

<file path=ppt/slides/_rels/slide75.xml.rels><?xml version="1.0" encoding="UTF-8" standalone="yes"?>
<Relationships xmlns="http://schemas.openxmlformats.org/package/2006/relationships"><Relationship Id="rId13" Type="http://schemas.openxmlformats.org/officeDocument/2006/relationships/customXml" Target="../ink/ink5460.xml"/><Relationship Id="rId18" Type="http://schemas.openxmlformats.org/officeDocument/2006/relationships/image" Target="../media/image49550.png"/><Relationship Id="rId26" Type="http://schemas.openxmlformats.org/officeDocument/2006/relationships/image" Target="../media/image49590.png"/><Relationship Id="rId39" Type="http://schemas.openxmlformats.org/officeDocument/2006/relationships/customXml" Target="../ink/ink5473.xml"/><Relationship Id="rId21" Type="http://schemas.openxmlformats.org/officeDocument/2006/relationships/customXml" Target="../ink/ink5464.xml"/><Relationship Id="rId34" Type="http://schemas.openxmlformats.org/officeDocument/2006/relationships/image" Target="../media/image49630.png"/><Relationship Id="rId42" Type="http://schemas.openxmlformats.org/officeDocument/2006/relationships/image" Target="../media/image49670.png"/><Relationship Id="rId47" Type="http://schemas.openxmlformats.org/officeDocument/2006/relationships/customXml" Target="../ink/ink5477.xml"/><Relationship Id="rId50" Type="http://schemas.openxmlformats.org/officeDocument/2006/relationships/image" Target="../media/image49710.png"/><Relationship Id="rId55" Type="http://schemas.openxmlformats.org/officeDocument/2006/relationships/customXml" Target="../ink/ink5481.xml"/><Relationship Id="rId7" Type="http://schemas.openxmlformats.org/officeDocument/2006/relationships/customXml" Target="../ink/ink5457.xml"/><Relationship Id="rId2" Type="http://schemas.openxmlformats.org/officeDocument/2006/relationships/notesSlide" Target="../notesSlides/notesSlide48.xml"/><Relationship Id="rId16" Type="http://schemas.openxmlformats.org/officeDocument/2006/relationships/image" Target="../media/image49540.png"/><Relationship Id="rId29" Type="http://schemas.openxmlformats.org/officeDocument/2006/relationships/customXml" Target="../ink/ink5468.xml"/><Relationship Id="rId11" Type="http://schemas.openxmlformats.org/officeDocument/2006/relationships/customXml" Target="../ink/ink5459.xml"/><Relationship Id="rId24" Type="http://schemas.openxmlformats.org/officeDocument/2006/relationships/image" Target="../media/image49580.png"/><Relationship Id="rId32" Type="http://schemas.openxmlformats.org/officeDocument/2006/relationships/image" Target="../media/image49620.png"/><Relationship Id="rId37" Type="http://schemas.openxmlformats.org/officeDocument/2006/relationships/customXml" Target="../ink/ink5472.xml"/><Relationship Id="rId40" Type="http://schemas.openxmlformats.org/officeDocument/2006/relationships/image" Target="../media/image49660.png"/><Relationship Id="rId45" Type="http://schemas.openxmlformats.org/officeDocument/2006/relationships/customXml" Target="../ink/ink5476.xml"/><Relationship Id="rId53" Type="http://schemas.openxmlformats.org/officeDocument/2006/relationships/customXml" Target="../ink/ink5480.xml"/><Relationship Id="rId58" Type="http://schemas.openxmlformats.org/officeDocument/2006/relationships/image" Target="../media/image49750.png"/><Relationship Id="rId5" Type="http://schemas.openxmlformats.org/officeDocument/2006/relationships/customXml" Target="../ink/ink5456.xml"/><Relationship Id="rId19" Type="http://schemas.openxmlformats.org/officeDocument/2006/relationships/customXml" Target="../ink/ink5463.xml"/><Relationship Id="rId4" Type="http://schemas.openxmlformats.org/officeDocument/2006/relationships/image" Target="../media/image49480.png"/><Relationship Id="rId9" Type="http://schemas.openxmlformats.org/officeDocument/2006/relationships/customXml" Target="../ink/ink5458.xml"/><Relationship Id="rId14" Type="http://schemas.openxmlformats.org/officeDocument/2006/relationships/image" Target="../media/image49530.png"/><Relationship Id="rId22" Type="http://schemas.openxmlformats.org/officeDocument/2006/relationships/image" Target="../media/image49570.png"/><Relationship Id="rId27" Type="http://schemas.openxmlformats.org/officeDocument/2006/relationships/customXml" Target="../ink/ink5467.xml"/><Relationship Id="rId30" Type="http://schemas.openxmlformats.org/officeDocument/2006/relationships/image" Target="../media/image49610.png"/><Relationship Id="rId35" Type="http://schemas.openxmlformats.org/officeDocument/2006/relationships/customXml" Target="../ink/ink5471.xml"/><Relationship Id="rId43" Type="http://schemas.openxmlformats.org/officeDocument/2006/relationships/customXml" Target="../ink/ink5475.xml"/><Relationship Id="rId48" Type="http://schemas.openxmlformats.org/officeDocument/2006/relationships/image" Target="../media/image49700.png"/><Relationship Id="rId56" Type="http://schemas.openxmlformats.org/officeDocument/2006/relationships/image" Target="../media/image49740.png"/><Relationship Id="rId8" Type="http://schemas.openxmlformats.org/officeDocument/2006/relationships/image" Target="../media/image49500.png"/><Relationship Id="rId51" Type="http://schemas.openxmlformats.org/officeDocument/2006/relationships/customXml" Target="../ink/ink5479.xml"/><Relationship Id="rId3" Type="http://schemas.openxmlformats.org/officeDocument/2006/relationships/customXml" Target="../ink/ink5455.xml"/><Relationship Id="rId12" Type="http://schemas.openxmlformats.org/officeDocument/2006/relationships/image" Target="../media/image49520.png"/><Relationship Id="rId17" Type="http://schemas.openxmlformats.org/officeDocument/2006/relationships/customXml" Target="../ink/ink5462.xml"/><Relationship Id="rId25" Type="http://schemas.openxmlformats.org/officeDocument/2006/relationships/customXml" Target="../ink/ink5466.xml"/><Relationship Id="rId33" Type="http://schemas.openxmlformats.org/officeDocument/2006/relationships/customXml" Target="../ink/ink5470.xml"/><Relationship Id="rId38" Type="http://schemas.openxmlformats.org/officeDocument/2006/relationships/image" Target="../media/image49650.png"/><Relationship Id="rId46" Type="http://schemas.openxmlformats.org/officeDocument/2006/relationships/image" Target="../media/image49690.png"/><Relationship Id="rId20" Type="http://schemas.openxmlformats.org/officeDocument/2006/relationships/image" Target="../media/image49560.png"/><Relationship Id="rId41" Type="http://schemas.openxmlformats.org/officeDocument/2006/relationships/customXml" Target="../ink/ink5474.xml"/><Relationship Id="rId54" Type="http://schemas.openxmlformats.org/officeDocument/2006/relationships/image" Target="../media/image49730.png"/><Relationship Id="rId1" Type="http://schemas.openxmlformats.org/officeDocument/2006/relationships/slideLayout" Target="../slideLayouts/slideLayout2.xml"/><Relationship Id="rId6" Type="http://schemas.openxmlformats.org/officeDocument/2006/relationships/image" Target="../media/image49490.png"/><Relationship Id="rId15" Type="http://schemas.openxmlformats.org/officeDocument/2006/relationships/customXml" Target="../ink/ink5461.xml"/><Relationship Id="rId23" Type="http://schemas.openxmlformats.org/officeDocument/2006/relationships/customXml" Target="../ink/ink5465.xml"/><Relationship Id="rId28" Type="http://schemas.openxmlformats.org/officeDocument/2006/relationships/image" Target="../media/image49600.png"/><Relationship Id="rId36" Type="http://schemas.openxmlformats.org/officeDocument/2006/relationships/image" Target="../media/image49640.png"/><Relationship Id="rId49" Type="http://schemas.openxmlformats.org/officeDocument/2006/relationships/customXml" Target="../ink/ink5478.xml"/><Relationship Id="rId57" Type="http://schemas.openxmlformats.org/officeDocument/2006/relationships/customXml" Target="../ink/ink5482.xml"/><Relationship Id="rId10" Type="http://schemas.openxmlformats.org/officeDocument/2006/relationships/image" Target="../media/image49510.png"/><Relationship Id="rId31" Type="http://schemas.openxmlformats.org/officeDocument/2006/relationships/customXml" Target="../ink/ink5469.xml"/><Relationship Id="rId44" Type="http://schemas.openxmlformats.org/officeDocument/2006/relationships/image" Target="../media/image49680.png"/><Relationship Id="rId52" Type="http://schemas.openxmlformats.org/officeDocument/2006/relationships/image" Target="../media/image49720.png"/></Relationships>
</file>

<file path=ppt/slides/_rels/slide76.xml.rels><?xml version="1.0" encoding="UTF-8" standalone="yes"?>
<Relationships xmlns="http://schemas.openxmlformats.org/package/2006/relationships"><Relationship Id="rId117" Type="http://schemas.openxmlformats.org/officeDocument/2006/relationships/customXml" Target="../ink/ink5540.xml"/><Relationship Id="rId21" Type="http://schemas.openxmlformats.org/officeDocument/2006/relationships/customXml" Target="../ink/ink5492.xml"/><Relationship Id="rId42" Type="http://schemas.openxmlformats.org/officeDocument/2006/relationships/image" Target="../media/image5137.png"/><Relationship Id="rId63" Type="http://schemas.openxmlformats.org/officeDocument/2006/relationships/customXml" Target="../ink/ink5513.xml"/><Relationship Id="rId84" Type="http://schemas.openxmlformats.org/officeDocument/2006/relationships/image" Target="../media/image5158.png"/><Relationship Id="rId138" Type="http://schemas.openxmlformats.org/officeDocument/2006/relationships/image" Target="../media/image5185.png"/><Relationship Id="rId159" Type="http://schemas.openxmlformats.org/officeDocument/2006/relationships/customXml" Target="../ink/ink5561.xml"/><Relationship Id="rId170" Type="http://schemas.openxmlformats.org/officeDocument/2006/relationships/image" Target="../media/image5200.png"/><Relationship Id="rId191" Type="http://schemas.openxmlformats.org/officeDocument/2006/relationships/customXml" Target="../ink/ink5577.xml"/><Relationship Id="rId205" Type="http://schemas.openxmlformats.org/officeDocument/2006/relationships/customXml" Target="../ink/ink5584.xml"/><Relationship Id="rId226" Type="http://schemas.openxmlformats.org/officeDocument/2006/relationships/image" Target="../media/image5228.png"/><Relationship Id="rId107" Type="http://schemas.openxmlformats.org/officeDocument/2006/relationships/customXml" Target="../ink/ink5535.xml"/><Relationship Id="rId11" Type="http://schemas.openxmlformats.org/officeDocument/2006/relationships/customXml" Target="../ink/ink5487.xml"/><Relationship Id="rId32" Type="http://schemas.openxmlformats.org/officeDocument/2006/relationships/image" Target="../media/image5132.png"/><Relationship Id="rId53" Type="http://schemas.openxmlformats.org/officeDocument/2006/relationships/customXml" Target="../ink/ink5508.xml"/><Relationship Id="rId74" Type="http://schemas.openxmlformats.org/officeDocument/2006/relationships/image" Target="../media/image5153.png"/><Relationship Id="rId128" Type="http://schemas.openxmlformats.org/officeDocument/2006/relationships/image" Target="../media/image5180.png"/><Relationship Id="rId149" Type="http://schemas.openxmlformats.org/officeDocument/2006/relationships/customXml" Target="../ink/ink5556.xml"/><Relationship Id="rId5" Type="http://schemas.openxmlformats.org/officeDocument/2006/relationships/customXml" Target="../ink/ink5484.xml"/><Relationship Id="rId95" Type="http://schemas.openxmlformats.org/officeDocument/2006/relationships/customXml" Target="../ink/ink5529.xml"/><Relationship Id="rId160" Type="http://schemas.openxmlformats.org/officeDocument/2006/relationships/image" Target="../media/image5195.png"/><Relationship Id="rId181" Type="http://schemas.openxmlformats.org/officeDocument/2006/relationships/customXml" Target="../ink/ink5572.xml"/><Relationship Id="rId216" Type="http://schemas.openxmlformats.org/officeDocument/2006/relationships/image" Target="../media/image5223.png"/><Relationship Id="rId237" Type="http://schemas.openxmlformats.org/officeDocument/2006/relationships/customXml" Target="../ink/ink5600.xml"/><Relationship Id="rId22" Type="http://schemas.openxmlformats.org/officeDocument/2006/relationships/image" Target="../media/image5127.png"/><Relationship Id="rId43" Type="http://schemas.openxmlformats.org/officeDocument/2006/relationships/customXml" Target="../ink/ink5503.xml"/><Relationship Id="rId64" Type="http://schemas.openxmlformats.org/officeDocument/2006/relationships/image" Target="../media/image5148.png"/><Relationship Id="rId118" Type="http://schemas.openxmlformats.org/officeDocument/2006/relationships/image" Target="../media/image5175.png"/><Relationship Id="rId139" Type="http://schemas.openxmlformats.org/officeDocument/2006/relationships/customXml" Target="../ink/ink5551.xml"/><Relationship Id="rId85" Type="http://schemas.openxmlformats.org/officeDocument/2006/relationships/customXml" Target="../ink/ink5524.xml"/><Relationship Id="rId150" Type="http://schemas.openxmlformats.org/officeDocument/2006/relationships/image" Target="../media/image5190.png"/><Relationship Id="rId171" Type="http://schemas.openxmlformats.org/officeDocument/2006/relationships/customXml" Target="../ink/ink5567.xml"/><Relationship Id="rId192" Type="http://schemas.openxmlformats.org/officeDocument/2006/relationships/image" Target="../media/image5211.png"/><Relationship Id="rId206" Type="http://schemas.openxmlformats.org/officeDocument/2006/relationships/image" Target="../media/image5218.png"/><Relationship Id="rId227" Type="http://schemas.openxmlformats.org/officeDocument/2006/relationships/customXml" Target="../ink/ink5595.xml"/><Relationship Id="rId12" Type="http://schemas.openxmlformats.org/officeDocument/2006/relationships/image" Target="../media/image5122.png"/><Relationship Id="rId33" Type="http://schemas.openxmlformats.org/officeDocument/2006/relationships/customXml" Target="../ink/ink5498.xml"/><Relationship Id="rId108" Type="http://schemas.openxmlformats.org/officeDocument/2006/relationships/image" Target="../media/image5170.png"/><Relationship Id="rId129" Type="http://schemas.openxmlformats.org/officeDocument/2006/relationships/customXml" Target="../ink/ink5546.xml"/><Relationship Id="rId54" Type="http://schemas.openxmlformats.org/officeDocument/2006/relationships/image" Target="../media/image5143.png"/><Relationship Id="rId75" Type="http://schemas.openxmlformats.org/officeDocument/2006/relationships/customXml" Target="../ink/ink5519.xml"/><Relationship Id="rId96" Type="http://schemas.openxmlformats.org/officeDocument/2006/relationships/image" Target="../media/image5164.png"/><Relationship Id="rId140" Type="http://schemas.openxmlformats.org/officeDocument/2006/relationships/image" Target="../media/image5186.png"/><Relationship Id="rId161" Type="http://schemas.openxmlformats.org/officeDocument/2006/relationships/customXml" Target="../ink/ink5562.xml"/><Relationship Id="rId182" Type="http://schemas.openxmlformats.org/officeDocument/2006/relationships/image" Target="../media/image5206.png"/><Relationship Id="rId217" Type="http://schemas.openxmlformats.org/officeDocument/2006/relationships/customXml" Target="../ink/ink5590.xml"/><Relationship Id="rId6" Type="http://schemas.openxmlformats.org/officeDocument/2006/relationships/image" Target="../media/image5119.png"/><Relationship Id="rId238" Type="http://schemas.openxmlformats.org/officeDocument/2006/relationships/image" Target="../media/image5234.png"/><Relationship Id="rId23" Type="http://schemas.openxmlformats.org/officeDocument/2006/relationships/customXml" Target="../ink/ink5493.xml"/><Relationship Id="rId119" Type="http://schemas.openxmlformats.org/officeDocument/2006/relationships/customXml" Target="../ink/ink5541.xml"/><Relationship Id="rId44" Type="http://schemas.openxmlformats.org/officeDocument/2006/relationships/image" Target="../media/image5138.png"/><Relationship Id="rId65" Type="http://schemas.openxmlformats.org/officeDocument/2006/relationships/customXml" Target="../ink/ink5514.xml"/><Relationship Id="rId86" Type="http://schemas.openxmlformats.org/officeDocument/2006/relationships/image" Target="../media/image5159.png"/><Relationship Id="rId130" Type="http://schemas.openxmlformats.org/officeDocument/2006/relationships/image" Target="../media/image5181.png"/><Relationship Id="rId151" Type="http://schemas.openxmlformats.org/officeDocument/2006/relationships/customXml" Target="../ink/ink5557.xml"/><Relationship Id="rId172" Type="http://schemas.openxmlformats.org/officeDocument/2006/relationships/image" Target="../media/image5201.png"/><Relationship Id="rId193" Type="http://schemas.openxmlformats.org/officeDocument/2006/relationships/customXml" Target="../ink/ink5578.xml"/><Relationship Id="rId207" Type="http://schemas.openxmlformats.org/officeDocument/2006/relationships/customXml" Target="../ink/ink5585.xml"/><Relationship Id="rId228" Type="http://schemas.openxmlformats.org/officeDocument/2006/relationships/image" Target="../media/image5229.png"/><Relationship Id="rId13" Type="http://schemas.openxmlformats.org/officeDocument/2006/relationships/customXml" Target="../ink/ink5488.xml"/><Relationship Id="rId109" Type="http://schemas.openxmlformats.org/officeDocument/2006/relationships/customXml" Target="../ink/ink5536.xml"/><Relationship Id="rId34" Type="http://schemas.openxmlformats.org/officeDocument/2006/relationships/image" Target="../media/image5133.png"/><Relationship Id="rId55" Type="http://schemas.openxmlformats.org/officeDocument/2006/relationships/customXml" Target="../ink/ink5509.xml"/><Relationship Id="rId76" Type="http://schemas.openxmlformats.org/officeDocument/2006/relationships/image" Target="../media/image5154.png"/><Relationship Id="rId97" Type="http://schemas.openxmlformats.org/officeDocument/2006/relationships/customXml" Target="../ink/ink5530.xml"/><Relationship Id="rId120" Type="http://schemas.openxmlformats.org/officeDocument/2006/relationships/image" Target="../media/image5176.png"/><Relationship Id="rId141" Type="http://schemas.openxmlformats.org/officeDocument/2006/relationships/customXml" Target="../ink/ink5552.xml"/><Relationship Id="rId7" Type="http://schemas.openxmlformats.org/officeDocument/2006/relationships/customXml" Target="../ink/ink5485.xml"/><Relationship Id="rId162" Type="http://schemas.openxmlformats.org/officeDocument/2006/relationships/image" Target="../media/image5196.png"/><Relationship Id="rId183" Type="http://schemas.openxmlformats.org/officeDocument/2006/relationships/customXml" Target="../ink/ink5573.xml"/><Relationship Id="rId218" Type="http://schemas.openxmlformats.org/officeDocument/2006/relationships/image" Target="../media/image5224.png"/><Relationship Id="rId239" Type="http://schemas.openxmlformats.org/officeDocument/2006/relationships/customXml" Target="../ink/ink5601.xml"/><Relationship Id="rId24" Type="http://schemas.openxmlformats.org/officeDocument/2006/relationships/image" Target="../media/image5128.png"/><Relationship Id="rId45" Type="http://schemas.openxmlformats.org/officeDocument/2006/relationships/customXml" Target="../ink/ink5504.xml"/><Relationship Id="rId66" Type="http://schemas.openxmlformats.org/officeDocument/2006/relationships/image" Target="../media/image5149.png"/><Relationship Id="rId87" Type="http://schemas.openxmlformats.org/officeDocument/2006/relationships/customXml" Target="../ink/ink5525.xml"/><Relationship Id="rId110" Type="http://schemas.openxmlformats.org/officeDocument/2006/relationships/image" Target="../media/image5171.png"/><Relationship Id="rId131" Type="http://schemas.openxmlformats.org/officeDocument/2006/relationships/customXml" Target="../ink/ink5547.xml"/><Relationship Id="rId152" Type="http://schemas.openxmlformats.org/officeDocument/2006/relationships/image" Target="../media/image5191.png"/><Relationship Id="rId173" Type="http://schemas.openxmlformats.org/officeDocument/2006/relationships/customXml" Target="../ink/ink5568.xml"/><Relationship Id="rId194" Type="http://schemas.openxmlformats.org/officeDocument/2006/relationships/image" Target="../media/image5212.png"/><Relationship Id="rId208" Type="http://schemas.openxmlformats.org/officeDocument/2006/relationships/image" Target="../media/image5219.png"/><Relationship Id="rId229" Type="http://schemas.openxmlformats.org/officeDocument/2006/relationships/customXml" Target="../ink/ink5596.xml"/><Relationship Id="rId240" Type="http://schemas.openxmlformats.org/officeDocument/2006/relationships/image" Target="../media/image5235.png"/><Relationship Id="rId14" Type="http://schemas.openxmlformats.org/officeDocument/2006/relationships/image" Target="../media/image5123.png"/><Relationship Id="rId35" Type="http://schemas.openxmlformats.org/officeDocument/2006/relationships/customXml" Target="../ink/ink5499.xml"/><Relationship Id="rId56" Type="http://schemas.openxmlformats.org/officeDocument/2006/relationships/image" Target="../media/image5144.png"/><Relationship Id="rId77" Type="http://schemas.openxmlformats.org/officeDocument/2006/relationships/customXml" Target="../ink/ink5520.xml"/><Relationship Id="rId100" Type="http://schemas.openxmlformats.org/officeDocument/2006/relationships/image" Target="../media/image5166.png"/><Relationship Id="rId8" Type="http://schemas.openxmlformats.org/officeDocument/2006/relationships/image" Target="../media/image5120.png"/><Relationship Id="rId98" Type="http://schemas.openxmlformats.org/officeDocument/2006/relationships/image" Target="../media/image5165.png"/><Relationship Id="rId121" Type="http://schemas.openxmlformats.org/officeDocument/2006/relationships/customXml" Target="../ink/ink5542.xml"/><Relationship Id="rId142" Type="http://schemas.openxmlformats.org/officeDocument/2006/relationships/image" Target="../media/image5187.png"/><Relationship Id="rId163" Type="http://schemas.openxmlformats.org/officeDocument/2006/relationships/customXml" Target="../ink/ink5563.xml"/><Relationship Id="rId184" Type="http://schemas.openxmlformats.org/officeDocument/2006/relationships/image" Target="../media/image5207.png"/><Relationship Id="rId219" Type="http://schemas.openxmlformats.org/officeDocument/2006/relationships/customXml" Target="../ink/ink5591.xml"/><Relationship Id="rId230" Type="http://schemas.openxmlformats.org/officeDocument/2006/relationships/image" Target="../media/image5230.png"/><Relationship Id="rId25" Type="http://schemas.openxmlformats.org/officeDocument/2006/relationships/customXml" Target="../ink/ink5494.xml"/><Relationship Id="rId46" Type="http://schemas.openxmlformats.org/officeDocument/2006/relationships/image" Target="../media/image5139.png"/><Relationship Id="rId67" Type="http://schemas.openxmlformats.org/officeDocument/2006/relationships/customXml" Target="../ink/ink5515.xml"/><Relationship Id="rId88" Type="http://schemas.openxmlformats.org/officeDocument/2006/relationships/image" Target="../media/image5160.png"/><Relationship Id="rId111" Type="http://schemas.openxmlformats.org/officeDocument/2006/relationships/customXml" Target="../ink/ink5537.xml"/><Relationship Id="rId132" Type="http://schemas.openxmlformats.org/officeDocument/2006/relationships/image" Target="../media/image5182.png"/><Relationship Id="rId153" Type="http://schemas.openxmlformats.org/officeDocument/2006/relationships/customXml" Target="../ink/ink5558.xml"/><Relationship Id="rId174" Type="http://schemas.openxmlformats.org/officeDocument/2006/relationships/image" Target="../media/image5202.png"/><Relationship Id="rId195" Type="http://schemas.openxmlformats.org/officeDocument/2006/relationships/customXml" Target="../ink/ink5579.xml"/><Relationship Id="rId209" Type="http://schemas.openxmlformats.org/officeDocument/2006/relationships/customXml" Target="../ink/ink5586.xml"/><Relationship Id="rId220" Type="http://schemas.openxmlformats.org/officeDocument/2006/relationships/image" Target="../media/image5225.png"/><Relationship Id="rId241" Type="http://schemas.openxmlformats.org/officeDocument/2006/relationships/customXml" Target="../ink/ink5602.xml"/><Relationship Id="rId15" Type="http://schemas.openxmlformats.org/officeDocument/2006/relationships/customXml" Target="../ink/ink5489.xml"/><Relationship Id="rId36" Type="http://schemas.openxmlformats.org/officeDocument/2006/relationships/image" Target="../media/image5134.png"/><Relationship Id="rId57" Type="http://schemas.openxmlformats.org/officeDocument/2006/relationships/customXml" Target="../ink/ink5510.xml"/><Relationship Id="rId106" Type="http://schemas.openxmlformats.org/officeDocument/2006/relationships/image" Target="../media/image5169.png"/><Relationship Id="rId127" Type="http://schemas.openxmlformats.org/officeDocument/2006/relationships/customXml" Target="../ink/ink5545.xml"/><Relationship Id="rId10" Type="http://schemas.openxmlformats.org/officeDocument/2006/relationships/image" Target="../media/image5121.png"/><Relationship Id="rId31" Type="http://schemas.openxmlformats.org/officeDocument/2006/relationships/customXml" Target="../ink/ink5497.xml"/><Relationship Id="rId52" Type="http://schemas.openxmlformats.org/officeDocument/2006/relationships/image" Target="../media/image5142.png"/><Relationship Id="rId73" Type="http://schemas.openxmlformats.org/officeDocument/2006/relationships/customXml" Target="../ink/ink5518.xml"/><Relationship Id="rId78" Type="http://schemas.openxmlformats.org/officeDocument/2006/relationships/image" Target="../media/image5155.png"/><Relationship Id="rId94" Type="http://schemas.openxmlformats.org/officeDocument/2006/relationships/image" Target="../media/image5163.png"/><Relationship Id="rId99" Type="http://schemas.openxmlformats.org/officeDocument/2006/relationships/customXml" Target="../ink/ink5531.xml"/><Relationship Id="rId101" Type="http://schemas.openxmlformats.org/officeDocument/2006/relationships/customXml" Target="../ink/ink5532.xml"/><Relationship Id="rId122" Type="http://schemas.openxmlformats.org/officeDocument/2006/relationships/image" Target="../media/image5177.png"/><Relationship Id="rId143" Type="http://schemas.openxmlformats.org/officeDocument/2006/relationships/customXml" Target="../ink/ink5553.xml"/><Relationship Id="rId148" Type="http://schemas.openxmlformats.org/officeDocument/2006/relationships/image" Target="../media/image4667.png"/><Relationship Id="rId164" Type="http://schemas.openxmlformats.org/officeDocument/2006/relationships/image" Target="../media/image5197.png"/><Relationship Id="rId169" Type="http://schemas.openxmlformats.org/officeDocument/2006/relationships/customXml" Target="../ink/ink5566.xml"/><Relationship Id="rId185" Type="http://schemas.openxmlformats.org/officeDocument/2006/relationships/customXml" Target="../ink/ink5574.xml"/><Relationship Id="rId4" Type="http://schemas.openxmlformats.org/officeDocument/2006/relationships/image" Target="../media/image5118.png"/><Relationship Id="rId9" Type="http://schemas.openxmlformats.org/officeDocument/2006/relationships/customXml" Target="../ink/ink5486.xml"/><Relationship Id="rId180" Type="http://schemas.openxmlformats.org/officeDocument/2006/relationships/image" Target="../media/image5205.png"/><Relationship Id="rId210" Type="http://schemas.openxmlformats.org/officeDocument/2006/relationships/image" Target="../media/image5220.png"/><Relationship Id="rId215" Type="http://schemas.openxmlformats.org/officeDocument/2006/relationships/customXml" Target="../ink/ink5589.xml"/><Relationship Id="rId236" Type="http://schemas.openxmlformats.org/officeDocument/2006/relationships/image" Target="../media/image5233.png"/><Relationship Id="rId26" Type="http://schemas.openxmlformats.org/officeDocument/2006/relationships/image" Target="../media/image5129.png"/><Relationship Id="rId231" Type="http://schemas.openxmlformats.org/officeDocument/2006/relationships/customXml" Target="../ink/ink5597.xml"/><Relationship Id="rId47" Type="http://schemas.openxmlformats.org/officeDocument/2006/relationships/customXml" Target="../ink/ink5505.xml"/><Relationship Id="rId68" Type="http://schemas.openxmlformats.org/officeDocument/2006/relationships/image" Target="../media/image5150.png"/><Relationship Id="rId89" Type="http://schemas.openxmlformats.org/officeDocument/2006/relationships/customXml" Target="../ink/ink5526.xml"/><Relationship Id="rId112" Type="http://schemas.openxmlformats.org/officeDocument/2006/relationships/image" Target="../media/image5172.png"/><Relationship Id="rId133" Type="http://schemas.openxmlformats.org/officeDocument/2006/relationships/customXml" Target="../ink/ink5548.xml"/><Relationship Id="rId154" Type="http://schemas.openxmlformats.org/officeDocument/2006/relationships/image" Target="../media/image5192.png"/><Relationship Id="rId175" Type="http://schemas.openxmlformats.org/officeDocument/2006/relationships/customXml" Target="../ink/ink5569.xml"/><Relationship Id="rId196" Type="http://schemas.openxmlformats.org/officeDocument/2006/relationships/image" Target="../media/image5213.png"/><Relationship Id="rId200" Type="http://schemas.openxmlformats.org/officeDocument/2006/relationships/image" Target="../media/image5215.png"/><Relationship Id="rId16" Type="http://schemas.openxmlformats.org/officeDocument/2006/relationships/image" Target="../media/image5124.png"/><Relationship Id="rId221" Type="http://schemas.openxmlformats.org/officeDocument/2006/relationships/customXml" Target="../ink/ink5592.xml"/><Relationship Id="rId242" Type="http://schemas.openxmlformats.org/officeDocument/2006/relationships/image" Target="../media/image5236.png"/><Relationship Id="rId37" Type="http://schemas.openxmlformats.org/officeDocument/2006/relationships/customXml" Target="../ink/ink5500.xml"/><Relationship Id="rId58" Type="http://schemas.openxmlformats.org/officeDocument/2006/relationships/image" Target="../media/image5145.png"/><Relationship Id="rId79" Type="http://schemas.openxmlformats.org/officeDocument/2006/relationships/customXml" Target="../ink/ink5521.xml"/><Relationship Id="rId102" Type="http://schemas.openxmlformats.org/officeDocument/2006/relationships/image" Target="../media/image5167.png"/><Relationship Id="rId123" Type="http://schemas.openxmlformats.org/officeDocument/2006/relationships/customXml" Target="../ink/ink5543.xml"/><Relationship Id="rId144" Type="http://schemas.openxmlformats.org/officeDocument/2006/relationships/image" Target="../media/image5188.png"/><Relationship Id="rId90" Type="http://schemas.openxmlformats.org/officeDocument/2006/relationships/image" Target="../media/image5161.png"/><Relationship Id="rId165" Type="http://schemas.openxmlformats.org/officeDocument/2006/relationships/customXml" Target="../ink/ink5564.xml"/><Relationship Id="rId186" Type="http://schemas.openxmlformats.org/officeDocument/2006/relationships/image" Target="../media/image5208.png"/><Relationship Id="rId211" Type="http://schemas.openxmlformats.org/officeDocument/2006/relationships/customXml" Target="../ink/ink5587.xml"/><Relationship Id="rId232" Type="http://schemas.openxmlformats.org/officeDocument/2006/relationships/image" Target="../media/image5231.png"/><Relationship Id="rId27" Type="http://schemas.openxmlformats.org/officeDocument/2006/relationships/customXml" Target="../ink/ink5495.xml"/><Relationship Id="rId48" Type="http://schemas.openxmlformats.org/officeDocument/2006/relationships/image" Target="../media/image5140.png"/><Relationship Id="rId69" Type="http://schemas.openxmlformats.org/officeDocument/2006/relationships/customXml" Target="../ink/ink5516.xml"/><Relationship Id="rId113" Type="http://schemas.openxmlformats.org/officeDocument/2006/relationships/customXml" Target="../ink/ink5538.xml"/><Relationship Id="rId134" Type="http://schemas.openxmlformats.org/officeDocument/2006/relationships/image" Target="../media/image5183.png"/><Relationship Id="rId80" Type="http://schemas.openxmlformats.org/officeDocument/2006/relationships/image" Target="../media/image5156.png"/><Relationship Id="rId155" Type="http://schemas.openxmlformats.org/officeDocument/2006/relationships/customXml" Target="../ink/ink5559.xml"/><Relationship Id="rId176" Type="http://schemas.openxmlformats.org/officeDocument/2006/relationships/image" Target="../media/image5203.png"/><Relationship Id="rId197" Type="http://schemas.openxmlformats.org/officeDocument/2006/relationships/customXml" Target="../ink/ink5580.xml"/><Relationship Id="rId201" Type="http://schemas.openxmlformats.org/officeDocument/2006/relationships/customXml" Target="../ink/ink5582.xml"/><Relationship Id="rId222" Type="http://schemas.openxmlformats.org/officeDocument/2006/relationships/image" Target="../media/image5226.png"/><Relationship Id="rId17" Type="http://schemas.openxmlformats.org/officeDocument/2006/relationships/customXml" Target="../ink/ink5490.xml"/><Relationship Id="rId38" Type="http://schemas.openxmlformats.org/officeDocument/2006/relationships/image" Target="../media/image5135.png"/><Relationship Id="rId59" Type="http://schemas.openxmlformats.org/officeDocument/2006/relationships/customXml" Target="../ink/ink5511.xml"/><Relationship Id="rId103" Type="http://schemas.openxmlformats.org/officeDocument/2006/relationships/customXml" Target="../ink/ink5533.xml"/><Relationship Id="rId124" Type="http://schemas.openxmlformats.org/officeDocument/2006/relationships/image" Target="../media/image5178.png"/><Relationship Id="rId70" Type="http://schemas.openxmlformats.org/officeDocument/2006/relationships/image" Target="../media/image5151.png"/><Relationship Id="rId91" Type="http://schemas.openxmlformats.org/officeDocument/2006/relationships/customXml" Target="../ink/ink5527.xml"/><Relationship Id="rId145" Type="http://schemas.openxmlformats.org/officeDocument/2006/relationships/customXml" Target="../ink/ink5554.xml"/><Relationship Id="rId166" Type="http://schemas.openxmlformats.org/officeDocument/2006/relationships/image" Target="../media/image5198.png"/><Relationship Id="rId187" Type="http://schemas.openxmlformats.org/officeDocument/2006/relationships/customXml" Target="../ink/ink5575.xml"/><Relationship Id="rId1" Type="http://schemas.openxmlformats.org/officeDocument/2006/relationships/slideLayout" Target="../slideLayouts/slideLayout2.xml"/><Relationship Id="rId212" Type="http://schemas.openxmlformats.org/officeDocument/2006/relationships/image" Target="../media/image5221.png"/><Relationship Id="rId233" Type="http://schemas.openxmlformats.org/officeDocument/2006/relationships/customXml" Target="../ink/ink5598.xml"/><Relationship Id="rId28" Type="http://schemas.openxmlformats.org/officeDocument/2006/relationships/image" Target="../media/image5130.png"/><Relationship Id="rId49" Type="http://schemas.openxmlformats.org/officeDocument/2006/relationships/customXml" Target="../ink/ink5506.xml"/><Relationship Id="rId114" Type="http://schemas.openxmlformats.org/officeDocument/2006/relationships/image" Target="../media/image5173.png"/><Relationship Id="rId60" Type="http://schemas.openxmlformats.org/officeDocument/2006/relationships/image" Target="../media/image5146.png"/><Relationship Id="rId81" Type="http://schemas.openxmlformats.org/officeDocument/2006/relationships/customXml" Target="../ink/ink5522.xml"/><Relationship Id="rId135" Type="http://schemas.openxmlformats.org/officeDocument/2006/relationships/customXml" Target="../ink/ink5549.xml"/><Relationship Id="rId156" Type="http://schemas.openxmlformats.org/officeDocument/2006/relationships/image" Target="../media/image5193.png"/><Relationship Id="rId177" Type="http://schemas.openxmlformats.org/officeDocument/2006/relationships/customXml" Target="../ink/ink5570.xml"/><Relationship Id="rId198" Type="http://schemas.openxmlformats.org/officeDocument/2006/relationships/image" Target="../media/image5214.png"/><Relationship Id="rId202" Type="http://schemas.openxmlformats.org/officeDocument/2006/relationships/image" Target="../media/image5216.png"/><Relationship Id="rId223" Type="http://schemas.openxmlformats.org/officeDocument/2006/relationships/customXml" Target="../ink/ink5593.xml"/><Relationship Id="rId18" Type="http://schemas.openxmlformats.org/officeDocument/2006/relationships/image" Target="../media/image5125.png"/><Relationship Id="rId39" Type="http://schemas.openxmlformats.org/officeDocument/2006/relationships/customXml" Target="../ink/ink5501.xml"/><Relationship Id="rId50" Type="http://schemas.openxmlformats.org/officeDocument/2006/relationships/image" Target="../media/image5141.png"/><Relationship Id="rId104" Type="http://schemas.openxmlformats.org/officeDocument/2006/relationships/image" Target="../media/image5168.png"/><Relationship Id="rId125" Type="http://schemas.openxmlformats.org/officeDocument/2006/relationships/customXml" Target="../ink/ink5544.xml"/><Relationship Id="rId146" Type="http://schemas.openxmlformats.org/officeDocument/2006/relationships/image" Target="../media/image5189.png"/><Relationship Id="rId167" Type="http://schemas.openxmlformats.org/officeDocument/2006/relationships/customXml" Target="../ink/ink5565.xml"/><Relationship Id="rId188" Type="http://schemas.openxmlformats.org/officeDocument/2006/relationships/image" Target="../media/image5209.png"/><Relationship Id="rId71" Type="http://schemas.openxmlformats.org/officeDocument/2006/relationships/customXml" Target="../ink/ink5517.xml"/><Relationship Id="rId92" Type="http://schemas.openxmlformats.org/officeDocument/2006/relationships/image" Target="../media/image5162.png"/><Relationship Id="rId213" Type="http://schemas.openxmlformats.org/officeDocument/2006/relationships/customXml" Target="../ink/ink5588.xml"/><Relationship Id="rId234" Type="http://schemas.openxmlformats.org/officeDocument/2006/relationships/image" Target="../media/image5232.png"/><Relationship Id="rId2" Type="http://schemas.openxmlformats.org/officeDocument/2006/relationships/notesSlide" Target="../notesSlides/notesSlide49.xml"/><Relationship Id="rId29" Type="http://schemas.openxmlformats.org/officeDocument/2006/relationships/customXml" Target="../ink/ink5496.xml"/><Relationship Id="rId40" Type="http://schemas.openxmlformats.org/officeDocument/2006/relationships/image" Target="../media/image5136.png"/><Relationship Id="rId115" Type="http://schemas.openxmlformats.org/officeDocument/2006/relationships/customXml" Target="../ink/ink5539.xml"/><Relationship Id="rId136" Type="http://schemas.openxmlformats.org/officeDocument/2006/relationships/image" Target="../media/image5184.png"/><Relationship Id="rId157" Type="http://schemas.openxmlformats.org/officeDocument/2006/relationships/customXml" Target="../ink/ink5560.xml"/><Relationship Id="rId178" Type="http://schemas.openxmlformats.org/officeDocument/2006/relationships/image" Target="../media/image5204.png"/><Relationship Id="rId61" Type="http://schemas.openxmlformats.org/officeDocument/2006/relationships/customXml" Target="../ink/ink5512.xml"/><Relationship Id="rId82" Type="http://schemas.openxmlformats.org/officeDocument/2006/relationships/image" Target="../media/image5157.png"/><Relationship Id="rId199" Type="http://schemas.openxmlformats.org/officeDocument/2006/relationships/customXml" Target="../ink/ink5581.xml"/><Relationship Id="rId203" Type="http://schemas.openxmlformats.org/officeDocument/2006/relationships/customXml" Target="../ink/ink5583.xml"/><Relationship Id="rId19" Type="http://schemas.openxmlformats.org/officeDocument/2006/relationships/customXml" Target="../ink/ink5491.xml"/><Relationship Id="rId224" Type="http://schemas.openxmlformats.org/officeDocument/2006/relationships/image" Target="../media/image5227.png"/><Relationship Id="rId30" Type="http://schemas.openxmlformats.org/officeDocument/2006/relationships/image" Target="../media/image5131.png"/><Relationship Id="rId105" Type="http://schemas.openxmlformats.org/officeDocument/2006/relationships/customXml" Target="../ink/ink5534.xml"/><Relationship Id="rId126" Type="http://schemas.openxmlformats.org/officeDocument/2006/relationships/image" Target="../media/image5179.png"/><Relationship Id="rId147" Type="http://schemas.openxmlformats.org/officeDocument/2006/relationships/customXml" Target="../ink/ink5555.xml"/><Relationship Id="rId168" Type="http://schemas.openxmlformats.org/officeDocument/2006/relationships/image" Target="../media/image5199.png"/><Relationship Id="rId51" Type="http://schemas.openxmlformats.org/officeDocument/2006/relationships/customXml" Target="../ink/ink5507.xml"/><Relationship Id="rId72" Type="http://schemas.openxmlformats.org/officeDocument/2006/relationships/image" Target="../media/image5152.png"/><Relationship Id="rId93" Type="http://schemas.openxmlformats.org/officeDocument/2006/relationships/customXml" Target="../ink/ink5528.xml"/><Relationship Id="rId189" Type="http://schemas.openxmlformats.org/officeDocument/2006/relationships/customXml" Target="../ink/ink5576.xml"/><Relationship Id="rId3" Type="http://schemas.openxmlformats.org/officeDocument/2006/relationships/customXml" Target="../ink/ink5483.xml"/><Relationship Id="rId214" Type="http://schemas.openxmlformats.org/officeDocument/2006/relationships/image" Target="../media/image5222.png"/><Relationship Id="rId235" Type="http://schemas.openxmlformats.org/officeDocument/2006/relationships/customXml" Target="../ink/ink5599.xml"/><Relationship Id="rId116" Type="http://schemas.openxmlformats.org/officeDocument/2006/relationships/image" Target="../media/image5174.png"/><Relationship Id="rId137" Type="http://schemas.openxmlformats.org/officeDocument/2006/relationships/customXml" Target="../ink/ink5550.xml"/><Relationship Id="rId158" Type="http://schemas.openxmlformats.org/officeDocument/2006/relationships/image" Target="../media/image5194.png"/><Relationship Id="rId20" Type="http://schemas.openxmlformats.org/officeDocument/2006/relationships/image" Target="../media/image5126.png"/><Relationship Id="rId41" Type="http://schemas.openxmlformats.org/officeDocument/2006/relationships/customXml" Target="../ink/ink5502.xml"/><Relationship Id="rId62" Type="http://schemas.openxmlformats.org/officeDocument/2006/relationships/image" Target="../media/image5147.png"/><Relationship Id="rId83" Type="http://schemas.openxmlformats.org/officeDocument/2006/relationships/customXml" Target="../ink/ink5523.xml"/><Relationship Id="rId179" Type="http://schemas.openxmlformats.org/officeDocument/2006/relationships/customXml" Target="../ink/ink5571.xml"/><Relationship Id="rId190" Type="http://schemas.openxmlformats.org/officeDocument/2006/relationships/image" Target="../media/image5210.png"/><Relationship Id="rId204" Type="http://schemas.openxmlformats.org/officeDocument/2006/relationships/image" Target="../media/image5217.png"/><Relationship Id="rId225" Type="http://schemas.openxmlformats.org/officeDocument/2006/relationships/customXml" Target="../ink/ink5594.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8.xml.rels><?xml version="1.0" encoding="UTF-8" standalone="yes"?>
<Relationships xmlns="http://schemas.openxmlformats.org/package/2006/relationships"><Relationship Id="rId26" Type="http://schemas.openxmlformats.org/officeDocument/2006/relationships/image" Target="../media/image5249.png"/><Relationship Id="rId117" Type="http://schemas.openxmlformats.org/officeDocument/2006/relationships/customXml" Target="../ink/ink5659.xml"/><Relationship Id="rId21" Type="http://schemas.openxmlformats.org/officeDocument/2006/relationships/customXml" Target="../ink/ink5611.xml"/><Relationship Id="rId42" Type="http://schemas.openxmlformats.org/officeDocument/2006/relationships/image" Target="../media/image5257.png"/><Relationship Id="rId47" Type="http://schemas.openxmlformats.org/officeDocument/2006/relationships/customXml" Target="../ink/ink5624.xml"/><Relationship Id="rId63" Type="http://schemas.openxmlformats.org/officeDocument/2006/relationships/customXml" Target="../ink/ink5632.xml"/><Relationship Id="rId68" Type="http://schemas.openxmlformats.org/officeDocument/2006/relationships/image" Target="../media/image5270.png"/><Relationship Id="rId84" Type="http://schemas.openxmlformats.org/officeDocument/2006/relationships/image" Target="../media/image5278.png"/><Relationship Id="rId89" Type="http://schemas.openxmlformats.org/officeDocument/2006/relationships/customXml" Target="../ink/ink5645.xml"/><Relationship Id="rId112" Type="http://schemas.openxmlformats.org/officeDocument/2006/relationships/image" Target="../media/image5292.png"/><Relationship Id="rId16" Type="http://schemas.openxmlformats.org/officeDocument/2006/relationships/image" Target="../media/image5244.png"/><Relationship Id="rId107" Type="http://schemas.openxmlformats.org/officeDocument/2006/relationships/customXml" Target="../ink/ink5654.xml"/><Relationship Id="rId11" Type="http://schemas.openxmlformats.org/officeDocument/2006/relationships/customXml" Target="../ink/ink5606.xml"/><Relationship Id="rId32" Type="http://schemas.openxmlformats.org/officeDocument/2006/relationships/image" Target="../media/image5252.png"/><Relationship Id="rId37" Type="http://schemas.openxmlformats.org/officeDocument/2006/relationships/customXml" Target="../ink/ink5619.xml"/><Relationship Id="rId53" Type="http://schemas.openxmlformats.org/officeDocument/2006/relationships/customXml" Target="../ink/ink5627.xml"/><Relationship Id="rId58" Type="http://schemas.openxmlformats.org/officeDocument/2006/relationships/image" Target="../media/image5265.png"/><Relationship Id="rId74" Type="http://schemas.openxmlformats.org/officeDocument/2006/relationships/image" Target="../media/image5273.png"/><Relationship Id="rId79" Type="http://schemas.openxmlformats.org/officeDocument/2006/relationships/customXml" Target="../ink/ink5640.xml"/><Relationship Id="rId102" Type="http://schemas.openxmlformats.org/officeDocument/2006/relationships/image" Target="../media/image5287.png"/><Relationship Id="rId123" Type="http://schemas.openxmlformats.org/officeDocument/2006/relationships/customXml" Target="../ink/ink5662.xml"/><Relationship Id="rId5" Type="http://schemas.openxmlformats.org/officeDocument/2006/relationships/customXml" Target="../ink/ink5603.xml"/><Relationship Id="rId90" Type="http://schemas.openxmlformats.org/officeDocument/2006/relationships/image" Target="../media/image5281.png"/><Relationship Id="rId95" Type="http://schemas.openxmlformats.org/officeDocument/2006/relationships/customXml" Target="../ink/ink5648.xml"/><Relationship Id="rId22" Type="http://schemas.openxmlformats.org/officeDocument/2006/relationships/image" Target="../media/image5247.png"/><Relationship Id="rId27" Type="http://schemas.openxmlformats.org/officeDocument/2006/relationships/customXml" Target="../ink/ink5614.xml"/><Relationship Id="rId43" Type="http://schemas.openxmlformats.org/officeDocument/2006/relationships/customXml" Target="../ink/ink5622.xml"/><Relationship Id="rId48" Type="http://schemas.openxmlformats.org/officeDocument/2006/relationships/image" Target="../media/image5260.png"/><Relationship Id="rId64" Type="http://schemas.openxmlformats.org/officeDocument/2006/relationships/image" Target="../media/image5268.png"/><Relationship Id="rId69" Type="http://schemas.openxmlformats.org/officeDocument/2006/relationships/customXml" Target="../ink/ink5635.xml"/><Relationship Id="rId113" Type="http://schemas.openxmlformats.org/officeDocument/2006/relationships/customXml" Target="../ink/ink5657.xml"/><Relationship Id="rId118" Type="http://schemas.openxmlformats.org/officeDocument/2006/relationships/image" Target="../media/image5295.png"/><Relationship Id="rId80" Type="http://schemas.openxmlformats.org/officeDocument/2006/relationships/image" Target="../media/image5276.png"/><Relationship Id="rId85" Type="http://schemas.openxmlformats.org/officeDocument/2006/relationships/customXml" Target="../ink/ink5643.xml"/><Relationship Id="rId12" Type="http://schemas.openxmlformats.org/officeDocument/2006/relationships/image" Target="../media/image5242.png"/><Relationship Id="rId17" Type="http://schemas.openxmlformats.org/officeDocument/2006/relationships/customXml" Target="../ink/ink5609.xml"/><Relationship Id="rId33" Type="http://schemas.openxmlformats.org/officeDocument/2006/relationships/customXml" Target="../ink/ink5617.xml"/><Relationship Id="rId38" Type="http://schemas.openxmlformats.org/officeDocument/2006/relationships/image" Target="../media/image5255.png"/><Relationship Id="rId59" Type="http://schemas.openxmlformats.org/officeDocument/2006/relationships/customXml" Target="../ink/ink5630.xml"/><Relationship Id="rId103" Type="http://schemas.openxmlformats.org/officeDocument/2006/relationships/customXml" Target="../ink/ink5652.xml"/><Relationship Id="rId108" Type="http://schemas.openxmlformats.org/officeDocument/2006/relationships/image" Target="../media/image5290.png"/><Relationship Id="rId124" Type="http://schemas.openxmlformats.org/officeDocument/2006/relationships/image" Target="../media/image5298.png"/><Relationship Id="rId54" Type="http://schemas.openxmlformats.org/officeDocument/2006/relationships/image" Target="../media/image5263.png"/><Relationship Id="rId70" Type="http://schemas.openxmlformats.org/officeDocument/2006/relationships/image" Target="../media/image5271.png"/><Relationship Id="rId75" Type="http://schemas.openxmlformats.org/officeDocument/2006/relationships/customXml" Target="../ink/ink5638.xml"/><Relationship Id="rId91" Type="http://schemas.openxmlformats.org/officeDocument/2006/relationships/customXml" Target="../ink/ink5646.xml"/><Relationship Id="rId96" Type="http://schemas.openxmlformats.org/officeDocument/2006/relationships/image" Target="../media/image5284.png"/><Relationship Id="rId1" Type="http://schemas.openxmlformats.org/officeDocument/2006/relationships/slideLayout" Target="../slideLayouts/slideLayout2.xml"/><Relationship Id="rId6" Type="http://schemas.openxmlformats.org/officeDocument/2006/relationships/image" Target="../media/image5239.png"/><Relationship Id="rId23" Type="http://schemas.openxmlformats.org/officeDocument/2006/relationships/customXml" Target="../ink/ink5612.xml"/><Relationship Id="rId28" Type="http://schemas.openxmlformats.org/officeDocument/2006/relationships/image" Target="../media/image5250.png"/><Relationship Id="rId49" Type="http://schemas.openxmlformats.org/officeDocument/2006/relationships/customXml" Target="../ink/ink5625.xml"/><Relationship Id="rId114" Type="http://schemas.openxmlformats.org/officeDocument/2006/relationships/image" Target="../media/image5293.png"/><Relationship Id="rId119" Type="http://schemas.openxmlformats.org/officeDocument/2006/relationships/customXml" Target="../ink/ink5660.xml"/><Relationship Id="rId44" Type="http://schemas.openxmlformats.org/officeDocument/2006/relationships/image" Target="../media/image5258.png"/><Relationship Id="rId60" Type="http://schemas.openxmlformats.org/officeDocument/2006/relationships/image" Target="../media/image5266.png"/><Relationship Id="rId65" Type="http://schemas.openxmlformats.org/officeDocument/2006/relationships/customXml" Target="../ink/ink5633.xml"/><Relationship Id="rId81" Type="http://schemas.openxmlformats.org/officeDocument/2006/relationships/customXml" Target="../ink/ink5641.xml"/><Relationship Id="rId86" Type="http://schemas.openxmlformats.org/officeDocument/2006/relationships/image" Target="../media/image5279.png"/><Relationship Id="rId4" Type="http://schemas.openxmlformats.org/officeDocument/2006/relationships/image" Target="../media/image3134.emf"/><Relationship Id="rId9" Type="http://schemas.openxmlformats.org/officeDocument/2006/relationships/customXml" Target="../ink/ink5605.xml"/><Relationship Id="rId13" Type="http://schemas.openxmlformats.org/officeDocument/2006/relationships/customXml" Target="../ink/ink5607.xml"/><Relationship Id="rId18" Type="http://schemas.openxmlformats.org/officeDocument/2006/relationships/image" Target="../media/image5245.png"/><Relationship Id="rId39" Type="http://schemas.openxmlformats.org/officeDocument/2006/relationships/customXml" Target="../ink/ink5620.xml"/><Relationship Id="rId109" Type="http://schemas.openxmlformats.org/officeDocument/2006/relationships/customXml" Target="../ink/ink5655.xml"/><Relationship Id="rId34" Type="http://schemas.openxmlformats.org/officeDocument/2006/relationships/image" Target="../media/image5253.png"/><Relationship Id="rId50" Type="http://schemas.openxmlformats.org/officeDocument/2006/relationships/image" Target="../media/image5261.png"/><Relationship Id="rId55" Type="http://schemas.openxmlformats.org/officeDocument/2006/relationships/customXml" Target="../ink/ink5628.xml"/><Relationship Id="rId76" Type="http://schemas.openxmlformats.org/officeDocument/2006/relationships/image" Target="../media/image5274.png"/><Relationship Id="rId97" Type="http://schemas.openxmlformats.org/officeDocument/2006/relationships/customXml" Target="../ink/ink5649.xml"/><Relationship Id="rId104" Type="http://schemas.openxmlformats.org/officeDocument/2006/relationships/image" Target="../media/image5288.png"/><Relationship Id="rId120" Type="http://schemas.openxmlformats.org/officeDocument/2006/relationships/image" Target="../media/image5296.png"/><Relationship Id="rId7" Type="http://schemas.openxmlformats.org/officeDocument/2006/relationships/customXml" Target="../ink/ink5604.xml"/><Relationship Id="rId71" Type="http://schemas.openxmlformats.org/officeDocument/2006/relationships/customXml" Target="../ink/ink5636.xml"/><Relationship Id="rId92" Type="http://schemas.openxmlformats.org/officeDocument/2006/relationships/image" Target="../media/image5282.png"/><Relationship Id="rId2" Type="http://schemas.openxmlformats.org/officeDocument/2006/relationships/notesSlide" Target="../notesSlides/notesSlide50.xml"/><Relationship Id="rId29" Type="http://schemas.openxmlformats.org/officeDocument/2006/relationships/customXml" Target="../ink/ink5615.xml"/><Relationship Id="rId24" Type="http://schemas.openxmlformats.org/officeDocument/2006/relationships/image" Target="../media/image5248.png"/><Relationship Id="rId40" Type="http://schemas.openxmlformats.org/officeDocument/2006/relationships/image" Target="../media/image5256.png"/><Relationship Id="rId45" Type="http://schemas.openxmlformats.org/officeDocument/2006/relationships/customXml" Target="../ink/ink5623.xml"/><Relationship Id="rId66" Type="http://schemas.openxmlformats.org/officeDocument/2006/relationships/image" Target="../media/image5269.png"/><Relationship Id="rId87" Type="http://schemas.openxmlformats.org/officeDocument/2006/relationships/customXml" Target="../ink/ink5644.xml"/><Relationship Id="rId110" Type="http://schemas.openxmlformats.org/officeDocument/2006/relationships/image" Target="../media/image5291.png"/><Relationship Id="rId115" Type="http://schemas.openxmlformats.org/officeDocument/2006/relationships/customXml" Target="../ink/ink5658.xml"/><Relationship Id="rId61" Type="http://schemas.openxmlformats.org/officeDocument/2006/relationships/customXml" Target="../ink/ink5631.xml"/><Relationship Id="rId82" Type="http://schemas.openxmlformats.org/officeDocument/2006/relationships/image" Target="../media/image5277.png"/><Relationship Id="rId19" Type="http://schemas.openxmlformats.org/officeDocument/2006/relationships/customXml" Target="../ink/ink5610.xml"/><Relationship Id="rId14" Type="http://schemas.openxmlformats.org/officeDocument/2006/relationships/image" Target="../media/image5243.png"/><Relationship Id="rId30" Type="http://schemas.openxmlformats.org/officeDocument/2006/relationships/image" Target="../media/image5251.png"/><Relationship Id="rId35" Type="http://schemas.openxmlformats.org/officeDocument/2006/relationships/customXml" Target="../ink/ink5618.xml"/><Relationship Id="rId56" Type="http://schemas.openxmlformats.org/officeDocument/2006/relationships/image" Target="../media/image5264.png"/><Relationship Id="rId77" Type="http://schemas.openxmlformats.org/officeDocument/2006/relationships/customXml" Target="../ink/ink5639.xml"/><Relationship Id="rId100" Type="http://schemas.openxmlformats.org/officeDocument/2006/relationships/image" Target="../media/image5286.png"/><Relationship Id="rId105" Type="http://schemas.openxmlformats.org/officeDocument/2006/relationships/customXml" Target="../ink/ink5653.xml"/><Relationship Id="rId8" Type="http://schemas.openxmlformats.org/officeDocument/2006/relationships/image" Target="../media/image5240.png"/><Relationship Id="rId51" Type="http://schemas.openxmlformats.org/officeDocument/2006/relationships/customXml" Target="../ink/ink5626.xml"/><Relationship Id="rId72" Type="http://schemas.openxmlformats.org/officeDocument/2006/relationships/image" Target="../media/image5272.png"/><Relationship Id="rId93" Type="http://schemas.openxmlformats.org/officeDocument/2006/relationships/customXml" Target="../ink/ink5647.xml"/><Relationship Id="rId98" Type="http://schemas.openxmlformats.org/officeDocument/2006/relationships/image" Target="../media/image5285.png"/><Relationship Id="rId121" Type="http://schemas.openxmlformats.org/officeDocument/2006/relationships/customXml" Target="../ink/ink5661.xml"/><Relationship Id="rId3" Type="http://schemas.openxmlformats.org/officeDocument/2006/relationships/image" Target="../media/image3133.emf"/><Relationship Id="rId25" Type="http://schemas.openxmlformats.org/officeDocument/2006/relationships/customXml" Target="../ink/ink5613.xml"/><Relationship Id="rId46" Type="http://schemas.openxmlformats.org/officeDocument/2006/relationships/image" Target="../media/image5259.png"/><Relationship Id="rId67" Type="http://schemas.openxmlformats.org/officeDocument/2006/relationships/customXml" Target="../ink/ink5634.xml"/><Relationship Id="rId116" Type="http://schemas.openxmlformats.org/officeDocument/2006/relationships/image" Target="../media/image5294.png"/><Relationship Id="rId20" Type="http://schemas.openxmlformats.org/officeDocument/2006/relationships/image" Target="../media/image5246.png"/><Relationship Id="rId41" Type="http://schemas.openxmlformats.org/officeDocument/2006/relationships/customXml" Target="../ink/ink5621.xml"/><Relationship Id="rId62" Type="http://schemas.openxmlformats.org/officeDocument/2006/relationships/image" Target="../media/image5267.png"/><Relationship Id="rId83" Type="http://schemas.openxmlformats.org/officeDocument/2006/relationships/customXml" Target="../ink/ink5642.xml"/><Relationship Id="rId88" Type="http://schemas.openxmlformats.org/officeDocument/2006/relationships/image" Target="../media/image5280.png"/><Relationship Id="rId111" Type="http://schemas.openxmlformats.org/officeDocument/2006/relationships/customXml" Target="../ink/ink5656.xml"/><Relationship Id="rId15" Type="http://schemas.openxmlformats.org/officeDocument/2006/relationships/customXml" Target="../ink/ink5608.xml"/><Relationship Id="rId36" Type="http://schemas.openxmlformats.org/officeDocument/2006/relationships/image" Target="../media/image5254.png"/><Relationship Id="rId57" Type="http://schemas.openxmlformats.org/officeDocument/2006/relationships/customXml" Target="../ink/ink5629.xml"/><Relationship Id="rId106" Type="http://schemas.openxmlformats.org/officeDocument/2006/relationships/image" Target="../media/image5289.png"/><Relationship Id="rId10" Type="http://schemas.openxmlformats.org/officeDocument/2006/relationships/image" Target="../media/image5241.png"/><Relationship Id="rId31" Type="http://schemas.openxmlformats.org/officeDocument/2006/relationships/customXml" Target="../ink/ink5616.xml"/><Relationship Id="rId52" Type="http://schemas.openxmlformats.org/officeDocument/2006/relationships/image" Target="../media/image5262.png"/><Relationship Id="rId73" Type="http://schemas.openxmlformats.org/officeDocument/2006/relationships/customXml" Target="../ink/ink5637.xml"/><Relationship Id="rId78" Type="http://schemas.openxmlformats.org/officeDocument/2006/relationships/image" Target="../media/image5275.png"/><Relationship Id="rId94" Type="http://schemas.openxmlformats.org/officeDocument/2006/relationships/image" Target="../media/image5283.png"/><Relationship Id="rId99" Type="http://schemas.openxmlformats.org/officeDocument/2006/relationships/customXml" Target="../ink/ink5650.xml"/><Relationship Id="rId101" Type="http://schemas.openxmlformats.org/officeDocument/2006/relationships/customXml" Target="../ink/ink5651.xml"/><Relationship Id="rId122" Type="http://schemas.openxmlformats.org/officeDocument/2006/relationships/image" Target="../media/image5297.png"/></Relationships>
</file>

<file path=ppt/slides/_rels/slide79.xml.rels><?xml version="1.0" encoding="UTF-8" standalone="yes"?>
<Relationships xmlns="http://schemas.openxmlformats.org/package/2006/relationships"><Relationship Id="rId26" Type="http://schemas.openxmlformats.org/officeDocument/2006/relationships/image" Target="../media/image5311.png"/><Relationship Id="rId21" Type="http://schemas.openxmlformats.org/officeDocument/2006/relationships/customXml" Target="../ink/ink5671.xml"/><Relationship Id="rId42" Type="http://schemas.openxmlformats.org/officeDocument/2006/relationships/image" Target="../media/image5319.png"/><Relationship Id="rId47" Type="http://schemas.openxmlformats.org/officeDocument/2006/relationships/customXml" Target="../ink/ink5684.xml"/><Relationship Id="rId63" Type="http://schemas.openxmlformats.org/officeDocument/2006/relationships/customXml" Target="../ink/ink5692.xml"/><Relationship Id="rId68" Type="http://schemas.openxmlformats.org/officeDocument/2006/relationships/image" Target="../media/image5331.png"/><Relationship Id="rId16" Type="http://schemas.openxmlformats.org/officeDocument/2006/relationships/image" Target="../media/image5306.png"/><Relationship Id="rId11" Type="http://schemas.openxmlformats.org/officeDocument/2006/relationships/customXml" Target="../ink/ink5666.xml"/><Relationship Id="rId24" Type="http://schemas.openxmlformats.org/officeDocument/2006/relationships/image" Target="../media/image5310.png"/><Relationship Id="rId32" Type="http://schemas.openxmlformats.org/officeDocument/2006/relationships/image" Target="../media/image5314.png"/><Relationship Id="rId37" Type="http://schemas.openxmlformats.org/officeDocument/2006/relationships/customXml" Target="../ink/ink5679.xml"/><Relationship Id="rId40" Type="http://schemas.openxmlformats.org/officeDocument/2006/relationships/image" Target="../media/image5318.png"/><Relationship Id="rId45" Type="http://schemas.openxmlformats.org/officeDocument/2006/relationships/customXml" Target="../ink/ink5683.xml"/><Relationship Id="rId53" Type="http://schemas.openxmlformats.org/officeDocument/2006/relationships/customXml" Target="../ink/ink5687.xml"/><Relationship Id="rId58" Type="http://schemas.openxmlformats.org/officeDocument/2006/relationships/image" Target="../media/image5326.png"/><Relationship Id="rId66" Type="http://schemas.openxmlformats.org/officeDocument/2006/relationships/image" Target="../media/image5330.png"/><Relationship Id="rId74" Type="http://schemas.openxmlformats.org/officeDocument/2006/relationships/image" Target="../media/image5334.png"/><Relationship Id="rId5" Type="http://schemas.openxmlformats.org/officeDocument/2006/relationships/customXml" Target="../ink/ink5663.xml"/><Relationship Id="rId61" Type="http://schemas.openxmlformats.org/officeDocument/2006/relationships/customXml" Target="../ink/ink5691.xml"/><Relationship Id="rId19" Type="http://schemas.openxmlformats.org/officeDocument/2006/relationships/customXml" Target="../ink/ink5670.xml"/><Relationship Id="rId14" Type="http://schemas.openxmlformats.org/officeDocument/2006/relationships/image" Target="../media/image5305.png"/><Relationship Id="rId22" Type="http://schemas.openxmlformats.org/officeDocument/2006/relationships/image" Target="../media/image5309.png"/><Relationship Id="rId27" Type="http://schemas.openxmlformats.org/officeDocument/2006/relationships/customXml" Target="../ink/ink5674.xml"/><Relationship Id="rId30" Type="http://schemas.openxmlformats.org/officeDocument/2006/relationships/image" Target="../media/image5313.png"/><Relationship Id="rId35" Type="http://schemas.openxmlformats.org/officeDocument/2006/relationships/customXml" Target="../ink/ink5678.xml"/><Relationship Id="rId43" Type="http://schemas.openxmlformats.org/officeDocument/2006/relationships/customXml" Target="../ink/ink5682.xml"/><Relationship Id="rId48" Type="http://schemas.openxmlformats.org/officeDocument/2006/relationships/image" Target="../media/image4686.png"/><Relationship Id="rId56" Type="http://schemas.openxmlformats.org/officeDocument/2006/relationships/image" Target="../media/image5325.png"/><Relationship Id="rId64" Type="http://schemas.openxmlformats.org/officeDocument/2006/relationships/image" Target="../media/image5329.png"/><Relationship Id="rId69" Type="http://schemas.openxmlformats.org/officeDocument/2006/relationships/customXml" Target="../ink/ink5695.xml"/><Relationship Id="rId77" Type="http://schemas.openxmlformats.org/officeDocument/2006/relationships/customXml" Target="../ink/ink5699.xml"/><Relationship Id="rId8" Type="http://schemas.openxmlformats.org/officeDocument/2006/relationships/image" Target="../media/image5302.png"/><Relationship Id="rId51" Type="http://schemas.openxmlformats.org/officeDocument/2006/relationships/customXml" Target="../ink/ink5686.xml"/><Relationship Id="rId72" Type="http://schemas.openxmlformats.org/officeDocument/2006/relationships/image" Target="../media/image5333.png"/><Relationship Id="rId3" Type="http://schemas.openxmlformats.org/officeDocument/2006/relationships/image" Target="../media/image3135.emf"/><Relationship Id="rId12" Type="http://schemas.openxmlformats.org/officeDocument/2006/relationships/image" Target="../media/image5304.png"/><Relationship Id="rId17" Type="http://schemas.openxmlformats.org/officeDocument/2006/relationships/customXml" Target="../ink/ink5669.xml"/><Relationship Id="rId25" Type="http://schemas.openxmlformats.org/officeDocument/2006/relationships/customXml" Target="../ink/ink5673.xml"/><Relationship Id="rId33" Type="http://schemas.openxmlformats.org/officeDocument/2006/relationships/customXml" Target="../ink/ink5677.xml"/><Relationship Id="rId38" Type="http://schemas.openxmlformats.org/officeDocument/2006/relationships/image" Target="../media/image5317.png"/><Relationship Id="rId46" Type="http://schemas.openxmlformats.org/officeDocument/2006/relationships/image" Target="../media/image5321.png"/><Relationship Id="rId59" Type="http://schemas.openxmlformats.org/officeDocument/2006/relationships/customXml" Target="../ink/ink5690.xml"/><Relationship Id="rId67" Type="http://schemas.openxmlformats.org/officeDocument/2006/relationships/customXml" Target="../ink/ink5694.xml"/><Relationship Id="rId20" Type="http://schemas.openxmlformats.org/officeDocument/2006/relationships/image" Target="../media/image5308.png"/><Relationship Id="rId41" Type="http://schemas.openxmlformats.org/officeDocument/2006/relationships/customXml" Target="../ink/ink5681.xml"/><Relationship Id="rId54" Type="http://schemas.openxmlformats.org/officeDocument/2006/relationships/image" Target="../media/image5324.png"/><Relationship Id="rId62" Type="http://schemas.openxmlformats.org/officeDocument/2006/relationships/image" Target="../media/image5328.png"/><Relationship Id="rId70" Type="http://schemas.openxmlformats.org/officeDocument/2006/relationships/image" Target="../media/image5332.png"/><Relationship Id="rId75" Type="http://schemas.openxmlformats.org/officeDocument/2006/relationships/customXml" Target="../ink/ink5698.xml"/><Relationship Id="rId1" Type="http://schemas.openxmlformats.org/officeDocument/2006/relationships/slideLayout" Target="../slideLayouts/slideLayout2.xml"/><Relationship Id="rId6" Type="http://schemas.openxmlformats.org/officeDocument/2006/relationships/image" Target="../media/image5301.png"/><Relationship Id="rId15" Type="http://schemas.openxmlformats.org/officeDocument/2006/relationships/customXml" Target="../ink/ink5668.xml"/><Relationship Id="rId23" Type="http://schemas.openxmlformats.org/officeDocument/2006/relationships/customXml" Target="../ink/ink5672.xml"/><Relationship Id="rId28" Type="http://schemas.openxmlformats.org/officeDocument/2006/relationships/image" Target="../media/image5312.png"/><Relationship Id="rId36" Type="http://schemas.openxmlformats.org/officeDocument/2006/relationships/image" Target="../media/image5316.png"/><Relationship Id="rId49" Type="http://schemas.openxmlformats.org/officeDocument/2006/relationships/customXml" Target="../ink/ink5685.xml"/><Relationship Id="rId57" Type="http://schemas.openxmlformats.org/officeDocument/2006/relationships/customXml" Target="../ink/ink5689.xml"/><Relationship Id="rId10" Type="http://schemas.openxmlformats.org/officeDocument/2006/relationships/image" Target="../media/image5303.png"/><Relationship Id="rId31" Type="http://schemas.openxmlformats.org/officeDocument/2006/relationships/customXml" Target="../ink/ink5676.xml"/><Relationship Id="rId44" Type="http://schemas.openxmlformats.org/officeDocument/2006/relationships/image" Target="../media/image5320.png"/><Relationship Id="rId52" Type="http://schemas.openxmlformats.org/officeDocument/2006/relationships/image" Target="../media/image5323.png"/><Relationship Id="rId60" Type="http://schemas.openxmlformats.org/officeDocument/2006/relationships/image" Target="../media/image5327.png"/><Relationship Id="rId65" Type="http://schemas.openxmlformats.org/officeDocument/2006/relationships/customXml" Target="../ink/ink5693.xml"/><Relationship Id="rId73" Type="http://schemas.openxmlformats.org/officeDocument/2006/relationships/customXml" Target="../ink/ink5697.xml"/><Relationship Id="rId78" Type="http://schemas.openxmlformats.org/officeDocument/2006/relationships/image" Target="../media/image5336.png"/><Relationship Id="rId4" Type="http://schemas.openxmlformats.org/officeDocument/2006/relationships/image" Target="../media/image3136.emf"/><Relationship Id="rId9" Type="http://schemas.openxmlformats.org/officeDocument/2006/relationships/customXml" Target="../ink/ink5665.xml"/><Relationship Id="rId13" Type="http://schemas.openxmlformats.org/officeDocument/2006/relationships/customXml" Target="../ink/ink5667.xml"/><Relationship Id="rId18" Type="http://schemas.openxmlformats.org/officeDocument/2006/relationships/image" Target="../media/image5307.png"/><Relationship Id="rId39" Type="http://schemas.openxmlformats.org/officeDocument/2006/relationships/customXml" Target="../ink/ink5680.xml"/><Relationship Id="rId34" Type="http://schemas.openxmlformats.org/officeDocument/2006/relationships/image" Target="../media/image5315.png"/><Relationship Id="rId50" Type="http://schemas.openxmlformats.org/officeDocument/2006/relationships/image" Target="../media/image5322.png"/><Relationship Id="rId55" Type="http://schemas.openxmlformats.org/officeDocument/2006/relationships/customXml" Target="../ink/ink5688.xml"/><Relationship Id="rId76" Type="http://schemas.openxmlformats.org/officeDocument/2006/relationships/image" Target="../media/image5335.png"/><Relationship Id="rId7" Type="http://schemas.openxmlformats.org/officeDocument/2006/relationships/customXml" Target="../ink/ink5664.xml"/><Relationship Id="rId71" Type="http://schemas.openxmlformats.org/officeDocument/2006/relationships/customXml" Target="../ink/ink5696.xml"/><Relationship Id="rId2" Type="http://schemas.openxmlformats.org/officeDocument/2006/relationships/notesSlide" Target="../notesSlides/notesSlide51.xml"/><Relationship Id="rId29" Type="http://schemas.openxmlformats.org/officeDocument/2006/relationships/customXml" Target="../ink/ink5675.xml"/></Relationships>
</file>

<file path=ppt/slides/_rels/slide8.xml.rels><?xml version="1.0" encoding="UTF-8" standalone="yes"?>
<Relationships xmlns="http://schemas.openxmlformats.org/package/2006/relationships"><Relationship Id="rId26" Type="http://schemas.openxmlformats.org/officeDocument/2006/relationships/image" Target="../media/image13610.png"/><Relationship Id="rId117" Type="http://schemas.openxmlformats.org/officeDocument/2006/relationships/customXml" Target="../ink/ink223.xml"/><Relationship Id="rId21" Type="http://schemas.openxmlformats.org/officeDocument/2006/relationships/customXml" Target="../ink/ink175.xml"/><Relationship Id="rId42" Type="http://schemas.openxmlformats.org/officeDocument/2006/relationships/image" Target="../media/image14410.png"/><Relationship Id="rId47" Type="http://schemas.openxmlformats.org/officeDocument/2006/relationships/customXml" Target="../ink/ink188.xml"/><Relationship Id="rId63" Type="http://schemas.openxmlformats.org/officeDocument/2006/relationships/customXml" Target="../ink/ink196.xml"/><Relationship Id="rId68" Type="http://schemas.openxmlformats.org/officeDocument/2006/relationships/image" Target="../media/image172.png"/><Relationship Id="rId84" Type="http://schemas.openxmlformats.org/officeDocument/2006/relationships/image" Target="../media/image180.png"/><Relationship Id="rId89" Type="http://schemas.openxmlformats.org/officeDocument/2006/relationships/customXml" Target="../ink/ink209.xml"/><Relationship Id="rId112" Type="http://schemas.openxmlformats.org/officeDocument/2006/relationships/image" Target="../media/image194.png"/><Relationship Id="rId16" Type="http://schemas.openxmlformats.org/officeDocument/2006/relationships/image" Target="../media/image13110.png"/><Relationship Id="rId107" Type="http://schemas.openxmlformats.org/officeDocument/2006/relationships/customXml" Target="../ink/ink218.xml"/><Relationship Id="rId11" Type="http://schemas.openxmlformats.org/officeDocument/2006/relationships/customXml" Target="../ink/ink170.xml"/><Relationship Id="rId32" Type="http://schemas.openxmlformats.org/officeDocument/2006/relationships/image" Target="../media/image13910.png"/><Relationship Id="rId37" Type="http://schemas.openxmlformats.org/officeDocument/2006/relationships/customXml" Target="../ink/ink183.xml"/><Relationship Id="rId53" Type="http://schemas.openxmlformats.org/officeDocument/2006/relationships/customXml" Target="../ink/ink191.xml"/><Relationship Id="rId58" Type="http://schemas.openxmlformats.org/officeDocument/2006/relationships/image" Target="../media/image15210.png"/><Relationship Id="rId74" Type="http://schemas.openxmlformats.org/officeDocument/2006/relationships/image" Target="../media/image175.png"/><Relationship Id="rId79" Type="http://schemas.openxmlformats.org/officeDocument/2006/relationships/customXml" Target="../ink/ink204.xml"/><Relationship Id="rId102" Type="http://schemas.openxmlformats.org/officeDocument/2006/relationships/image" Target="../media/image189.png"/><Relationship Id="rId5" Type="http://schemas.openxmlformats.org/officeDocument/2006/relationships/customXml" Target="../ink/ink167.xml"/><Relationship Id="rId90" Type="http://schemas.openxmlformats.org/officeDocument/2006/relationships/image" Target="../media/image183.png"/><Relationship Id="rId95" Type="http://schemas.openxmlformats.org/officeDocument/2006/relationships/customXml" Target="../ink/ink212.xml"/><Relationship Id="rId22" Type="http://schemas.openxmlformats.org/officeDocument/2006/relationships/image" Target="../media/image13410.png"/><Relationship Id="rId27" Type="http://schemas.openxmlformats.org/officeDocument/2006/relationships/customXml" Target="../ink/ink178.xml"/><Relationship Id="rId43" Type="http://schemas.openxmlformats.org/officeDocument/2006/relationships/customXml" Target="../ink/ink186.xml"/><Relationship Id="rId48" Type="http://schemas.openxmlformats.org/officeDocument/2006/relationships/image" Target="../media/image14710.png"/><Relationship Id="rId64" Type="http://schemas.openxmlformats.org/officeDocument/2006/relationships/image" Target="../media/image170.png"/><Relationship Id="rId69" Type="http://schemas.openxmlformats.org/officeDocument/2006/relationships/customXml" Target="../ink/ink199.xml"/><Relationship Id="rId113" Type="http://schemas.openxmlformats.org/officeDocument/2006/relationships/customXml" Target="../ink/ink221.xml"/><Relationship Id="rId118" Type="http://schemas.openxmlformats.org/officeDocument/2006/relationships/image" Target="../media/image197.png"/><Relationship Id="rId80" Type="http://schemas.openxmlformats.org/officeDocument/2006/relationships/image" Target="../media/image178.png"/><Relationship Id="rId85" Type="http://schemas.openxmlformats.org/officeDocument/2006/relationships/customXml" Target="../ink/ink207.xml"/><Relationship Id="rId12" Type="http://schemas.openxmlformats.org/officeDocument/2006/relationships/image" Target="../media/image12910.png"/><Relationship Id="rId17" Type="http://schemas.openxmlformats.org/officeDocument/2006/relationships/customXml" Target="../ink/ink173.xml"/><Relationship Id="rId33" Type="http://schemas.openxmlformats.org/officeDocument/2006/relationships/customXml" Target="../ink/ink181.xml"/><Relationship Id="rId38" Type="http://schemas.openxmlformats.org/officeDocument/2006/relationships/image" Target="../media/image14210.png"/><Relationship Id="rId59" Type="http://schemas.openxmlformats.org/officeDocument/2006/relationships/customXml" Target="../ink/ink194.xml"/><Relationship Id="rId103" Type="http://schemas.openxmlformats.org/officeDocument/2006/relationships/customXml" Target="../ink/ink216.xml"/><Relationship Id="rId108" Type="http://schemas.openxmlformats.org/officeDocument/2006/relationships/image" Target="../media/image192.png"/><Relationship Id="rId54" Type="http://schemas.openxmlformats.org/officeDocument/2006/relationships/image" Target="../media/image15010.png"/><Relationship Id="rId70" Type="http://schemas.openxmlformats.org/officeDocument/2006/relationships/image" Target="../media/image173.png"/><Relationship Id="rId75" Type="http://schemas.openxmlformats.org/officeDocument/2006/relationships/customXml" Target="../ink/ink202.xml"/><Relationship Id="rId91" Type="http://schemas.openxmlformats.org/officeDocument/2006/relationships/customXml" Target="../ink/ink210.xml"/><Relationship Id="rId96" Type="http://schemas.openxmlformats.org/officeDocument/2006/relationships/image" Target="../media/image186.png"/><Relationship Id="rId1" Type="http://schemas.openxmlformats.org/officeDocument/2006/relationships/slideLayout" Target="../slideLayouts/slideLayout2.xml"/><Relationship Id="rId6" Type="http://schemas.openxmlformats.org/officeDocument/2006/relationships/image" Target="../media/image12610.png"/><Relationship Id="rId23" Type="http://schemas.openxmlformats.org/officeDocument/2006/relationships/customXml" Target="../ink/ink176.xml"/><Relationship Id="rId28" Type="http://schemas.openxmlformats.org/officeDocument/2006/relationships/image" Target="../media/image13710.png"/><Relationship Id="rId49" Type="http://schemas.openxmlformats.org/officeDocument/2006/relationships/customXml" Target="../ink/ink189.xml"/><Relationship Id="rId114" Type="http://schemas.openxmlformats.org/officeDocument/2006/relationships/image" Target="../media/image195.png"/><Relationship Id="rId119" Type="http://schemas.openxmlformats.org/officeDocument/2006/relationships/customXml" Target="../ink/ink224.xml"/><Relationship Id="rId44" Type="http://schemas.openxmlformats.org/officeDocument/2006/relationships/image" Target="../media/image14510.png"/><Relationship Id="rId60" Type="http://schemas.openxmlformats.org/officeDocument/2006/relationships/image" Target="../media/image15310.png"/><Relationship Id="rId65" Type="http://schemas.openxmlformats.org/officeDocument/2006/relationships/customXml" Target="../ink/ink197.xml"/><Relationship Id="rId81" Type="http://schemas.openxmlformats.org/officeDocument/2006/relationships/customXml" Target="../ink/ink205.xml"/><Relationship Id="rId86" Type="http://schemas.openxmlformats.org/officeDocument/2006/relationships/image" Target="../media/image181.png"/><Relationship Id="rId4" Type="http://schemas.openxmlformats.org/officeDocument/2006/relationships/image" Target="../media/image168.png"/><Relationship Id="rId9" Type="http://schemas.openxmlformats.org/officeDocument/2006/relationships/customXml" Target="../ink/ink169.xml"/><Relationship Id="rId13" Type="http://schemas.openxmlformats.org/officeDocument/2006/relationships/customXml" Target="../ink/ink171.xml"/><Relationship Id="rId18" Type="http://schemas.openxmlformats.org/officeDocument/2006/relationships/image" Target="../media/image13210.png"/><Relationship Id="rId39" Type="http://schemas.openxmlformats.org/officeDocument/2006/relationships/customXml" Target="../ink/ink184.xml"/><Relationship Id="rId109" Type="http://schemas.openxmlformats.org/officeDocument/2006/relationships/customXml" Target="../ink/ink219.xml"/><Relationship Id="rId34" Type="http://schemas.openxmlformats.org/officeDocument/2006/relationships/image" Target="../media/image14010.png"/><Relationship Id="rId50" Type="http://schemas.openxmlformats.org/officeDocument/2006/relationships/image" Target="../media/image14810.png"/><Relationship Id="rId55" Type="http://schemas.openxmlformats.org/officeDocument/2006/relationships/customXml" Target="../ink/ink192.xml"/><Relationship Id="rId76" Type="http://schemas.openxmlformats.org/officeDocument/2006/relationships/image" Target="../media/image176.png"/><Relationship Id="rId97" Type="http://schemas.openxmlformats.org/officeDocument/2006/relationships/customXml" Target="../ink/ink213.xml"/><Relationship Id="rId104" Type="http://schemas.openxmlformats.org/officeDocument/2006/relationships/image" Target="../media/image190.png"/><Relationship Id="rId120" Type="http://schemas.openxmlformats.org/officeDocument/2006/relationships/image" Target="../media/image198.png"/><Relationship Id="rId7" Type="http://schemas.openxmlformats.org/officeDocument/2006/relationships/customXml" Target="../ink/ink168.xml"/><Relationship Id="rId71" Type="http://schemas.openxmlformats.org/officeDocument/2006/relationships/customXml" Target="../ink/ink200.xml"/><Relationship Id="rId92" Type="http://schemas.openxmlformats.org/officeDocument/2006/relationships/image" Target="../media/image184.png"/><Relationship Id="rId2" Type="http://schemas.openxmlformats.org/officeDocument/2006/relationships/notesSlide" Target="../notesSlides/notesSlide7.xml"/><Relationship Id="rId29" Type="http://schemas.openxmlformats.org/officeDocument/2006/relationships/customXml" Target="../ink/ink179.xml"/><Relationship Id="rId24" Type="http://schemas.openxmlformats.org/officeDocument/2006/relationships/image" Target="../media/image13510.png"/><Relationship Id="rId40" Type="http://schemas.openxmlformats.org/officeDocument/2006/relationships/image" Target="../media/image14310.png"/><Relationship Id="rId45" Type="http://schemas.openxmlformats.org/officeDocument/2006/relationships/customXml" Target="../ink/ink187.xml"/><Relationship Id="rId66" Type="http://schemas.openxmlformats.org/officeDocument/2006/relationships/image" Target="../media/image171.png"/><Relationship Id="rId87" Type="http://schemas.openxmlformats.org/officeDocument/2006/relationships/customXml" Target="../ink/ink208.xml"/><Relationship Id="rId110" Type="http://schemas.openxmlformats.org/officeDocument/2006/relationships/image" Target="../media/image193.png"/><Relationship Id="rId115" Type="http://schemas.openxmlformats.org/officeDocument/2006/relationships/customXml" Target="../ink/ink222.xml"/><Relationship Id="rId61" Type="http://schemas.openxmlformats.org/officeDocument/2006/relationships/customXml" Target="../ink/ink195.xml"/><Relationship Id="rId82" Type="http://schemas.openxmlformats.org/officeDocument/2006/relationships/image" Target="../media/image179.png"/><Relationship Id="rId19" Type="http://schemas.openxmlformats.org/officeDocument/2006/relationships/customXml" Target="../ink/ink174.xml"/><Relationship Id="rId14" Type="http://schemas.openxmlformats.org/officeDocument/2006/relationships/image" Target="../media/image13010.png"/><Relationship Id="rId30" Type="http://schemas.openxmlformats.org/officeDocument/2006/relationships/image" Target="../media/image13810.png"/><Relationship Id="rId35" Type="http://schemas.openxmlformats.org/officeDocument/2006/relationships/customXml" Target="../ink/ink182.xml"/><Relationship Id="rId56" Type="http://schemas.openxmlformats.org/officeDocument/2006/relationships/image" Target="../media/image15110.png"/><Relationship Id="rId77" Type="http://schemas.openxmlformats.org/officeDocument/2006/relationships/customXml" Target="../ink/ink203.xml"/><Relationship Id="rId100" Type="http://schemas.openxmlformats.org/officeDocument/2006/relationships/image" Target="../media/image188.png"/><Relationship Id="rId105" Type="http://schemas.openxmlformats.org/officeDocument/2006/relationships/customXml" Target="../ink/ink217.xml"/><Relationship Id="rId8" Type="http://schemas.openxmlformats.org/officeDocument/2006/relationships/image" Target="../media/image12710.png"/><Relationship Id="rId51" Type="http://schemas.openxmlformats.org/officeDocument/2006/relationships/customXml" Target="../ink/ink190.xml"/><Relationship Id="rId72" Type="http://schemas.openxmlformats.org/officeDocument/2006/relationships/image" Target="../media/image174.png"/><Relationship Id="rId93" Type="http://schemas.openxmlformats.org/officeDocument/2006/relationships/customXml" Target="../ink/ink211.xml"/><Relationship Id="rId98" Type="http://schemas.openxmlformats.org/officeDocument/2006/relationships/image" Target="../media/image187.png"/><Relationship Id="rId121" Type="http://schemas.openxmlformats.org/officeDocument/2006/relationships/customXml" Target="../ink/ink225.xml"/><Relationship Id="rId3" Type="http://schemas.openxmlformats.org/officeDocument/2006/relationships/image" Target="../media/image2.emf"/><Relationship Id="rId25" Type="http://schemas.openxmlformats.org/officeDocument/2006/relationships/customXml" Target="../ink/ink177.xml"/><Relationship Id="rId46" Type="http://schemas.openxmlformats.org/officeDocument/2006/relationships/image" Target="../media/image14610.png"/><Relationship Id="rId67" Type="http://schemas.openxmlformats.org/officeDocument/2006/relationships/customXml" Target="../ink/ink198.xml"/><Relationship Id="rId116" Type="http://schemas.openxmlformats.org/officeDocument/2006/relationships/image" Target="../media/image196.png"/><Relationship Id="rId20" Type="http://schemas.openxmlformats.org/officeDocument/2006/relationships/image" Target="../media/image13310.png"/><Relationship Id="rId41" Type="http://schemas.openxmlformats.org/officeDocument/2006/relationships/customXml" Target="../ink/ink185.xml"/><Relationship Id="rId62" Type="http://schemas.openxmlformats.org/officeDocument/2006/relationships/image" Target="../media/image15410.png"/><Relationship Id="rId83" Type="http://schemas.openxmlformats.org/officeDocument/2006/relationships/customXml" Target="../ink/ink206.xml"/><Relationship Id="rId88" Type="http://schemas.openxmlformats.org/officeDocument/2006/relationships/image" Target="../media/image182.png"/><Relationship Id="rId111" Type="http://schemas.openxmlformats.org/officeDocument/2006/relationships/customXml" Target="../ink/ink220.xml"/><Relationship Id="rId15" Type="http://schemas.openxmlformats.org/officeDocument/2006/relationships/customXml" Target="../ink/ink172.xml"/><Relationship Id="rId36" Type="http://schemas.openxmlformats.org/officeDocument/2006/relationships/image" Target="../media/image14110.png"/><Relationship Id="rId57" Type="http://schemas.openxmlformats.org/officeDocument/2006/relationships/customXml" Target="../ink/ink193.xml"/><Relationship Id="rId106" Type="http://schemas.openxmlformats.org/officeDocument/2006/relationships/image" Target="../media/image191.png"/><Relationship Id="rId10" Type="http://schemas.openxmlformats.org/officeDocument/2006/relationships/image" Target="../media/image12810.png"/><Relationship Id="rId31" Type="http://schemas.openxmlformats.org/officeDocument/2006/relationships/customXml" Target="../ink/ink180.xml"/><Relationship Id="rId52" Type="http://schemas.openxmlformats.org/officeDocument/2006/relationships/image" Target="../media/image14910.png"/><Relationship Id="rId73" Type="http://schemas.openxmlformats.org/officeDocument/2006/relationships/customXml" Target="../ink/ink201.xml"/><Relationship Id="rId78" Type="http://schemas.openxmlformats.org/officeDocument/2006/relationships/image" Target="../media/image177.png"/><Relationship Id="rId94" Type="http://schemas.openxmlformats.org/officeDocument/2006/relationships/image" Target="../media/image185.png"/><Relationship Id="rId99" Type="http://schemas.openxmlformats.org/officeDocument/2006/relationships/customXml" Target="../ink/ink214.xml"/><Relationship Id="rId101" Type="http://schemas.openxmlformats.org/officeDocument/2006/relationships/customXml" Target="../ink/ink215.xml"/><Relationship Id="rId122" Type="http://schemas.openxmlformats.org/officeDocument/2006/relationships/image" Target="../media/image199.png"/></Relationships>
</file>

<file path=ppt/slides/_rels/slide80.xml.rels><?xml version="1.0" encoding="UTF-8" standalone="yes"?>
<Relationships xmlns="http://schemas.openxmlformats.org/package/2006/relationships"><Relationship Id="rId117" Type="http://schemas.openxmlformats.org/officeDocument/2006/relationships/image" Target="../media/image5394.png"/><Relationship Id="rId21" Type="http://schemas.openxmlformats.org/officeDocument/2006/relationships/image" Target="../media/image5346.png"/><Relationship Id="rId42" Type="http://schemas.openxmlformats.org/officeDocument/2006/relationships/customXml" Target="../ink/ink5719.xml"/><Relationship Id="rId47" Type="http://schemas.openxmlformats.org/officeDocument/2006/relationships/image" Target="../media/image5359.png"/><Relationship Id="rId63" Type="http://schemas.openxmlformats.org/officeDocument/2006/relationships/image" Target="../media/image5367.png"/><Relationship Id="rId68" Type="http://schemas.openxmlformats.org/officeDocument/2006/relationships/customXml" Target="../ink/ink5732.xml"/><Relationship Id="rId84" Type="http://schemas.openxmlformats.org/officeDocument/2006/relationships/customXml" Target="../ink/ink5740.xml"/><Relationship Id="rId89" Type="http://schemas.openxmlformats.org/officeDocument/2006/relationships/image" Target="../media/image5380.png"/><Relationship Id="rId112" Type="http://schemas.openxmlformats.org/officeDocument/2006/relationships/customXml" Target="../ink/ink5754.xml"/><Relationship Id="rId16" Type="http://schemas.openxmlformats.org/officeDocument/2006/relationships/customXml" Target="../ink/ink5706.xml"/><Relationship Id="rId107" Type="http://schemas.openxmlformats.org/officeDocument/2006/relationships/image" Target="../media/image5389.png"/><Relationship Id="rId11" Type="http://schemas.openxmlformats.org/officeDocument/2006/relationships/image" Target="../media/image5341.png"/><Relationship Id="rId32" Type="http://schemas.openxmlformats.org/officeDocument/2006/relationships/customXml" Target="../ink/ink5714.xml"/><Relationship Id="rId37" Type="http://schemas.openxmlformats.org/officeDocument/2006/relationships/image" Target="../media/image5354.png"/><Relationship Id="rId53" Type="http://schemas.openxmlformats.org/officeDocument/2006/relationships/image" Target="../media/image5362.png"/><Relationship Id="rId58" Type="http://schemas.openxmlformats.org/officeDocument/2006/relationships/customXml" Target="../ink/ink5727.xml"/><Relationship Id="rId74" Type="http://schemas.openxmlformats.org/officeDocument/2006/relationships/customXml" Target="../ink/ink5735.xml"/><Relationship Id="rId79" Type="http://schemas.openxmlformats.org/officeDocument/2006/relationships/image" Target="../media/image5375.png"/><Relationship Id="rId102" Type="http://schemas.openxmlformats.org/officeDocument/2006/relationships/customXml" Target="../ink/ink5749.xml"/><Relationship Id="rId123" Type="http://schemas.openxmlformats.org/officeDocument/2006/relationships/image" Target="../media/image5397.png"/><Relationship Id="rId128" Type="http://schemas.openxmlformats.org/officeDocument/2006/relationships/customXml" Target="../ink/ink5762.xml"/><Relationship Id="rId5" Type="http://schemas.openxmlformats.org/officeDocument/2006/relationships/image" Target="../media/image5338.png"/><Relationship Id="rId90" Type="http://schemas.openxmlformats.org/officeDocument/2006/relationships/customXml" Target="../ink/ink5743.xml"/><Relationship Id="rId95" Type="http://schemas.openxmlformats.org/officeDocument/2006/relationships/image" Target="../media/image5383.png"/><Relationship Id="rId22" Type="http://schemas.openxmlformats.org/officeDocument/2006/relationships/customXml" Target="../ink/ink5709.xml"/><Relationship Id="rId27" Type="http://schemas.openxmlformats.org/officeDocument/2006/relationships/image" Target="../media/image5349.png"/><Relationship Id="rId43" Type="http://schemas.openxmlformats.org/officeDocument/2006/relationships/image" Target="../media/image5357.png"/><Relationship Id="rId48" Type="http://schemas.openxmlformats.org/officeDocument/2006/relationships/customXml" Target="../ink/ink5722.xml"/><Relationship Id="rId64" Type="http://schemas.openxmlformats.org/officeDocument/2006/relationships/customXml" Target="../ink/ink5730.xml"/><Relationship Id="rId69" Type="http://schemas.openxmlformats.org/officeDocument/2006/relationships/image" Target="../media/image5370.png"/><Relationship Id="rId113" Type="http://schemas.openxmlformats.org/officeDocument/2006/relationships/image" Target="../media/image5392.png"/><Relationship Id="rId118" Type="http://schemas.openxmlformats.org/officeDocument/2006/relationships/customXml" Target="../ink/ink5757.xml"/><Relationship Id="rId80" Type="http://schemas.openxmlformats.org/officeDocument/2006/relationships/customXml" Target="../ink/ink5738.xml"/><Relationship Id="rId85" Type="http://schemas.openxmlformats.org/officeDocument/2006/relationships/image" Target="../media/image5378.png"/><Relationship Id="rId12" Type="http://schemas.openxmlformats.org/officeDocument/2006/relationships/customXml" Target="../ink/ink5704.xml"/><Relationship Id="rId17" Type="http://schemas.openxmlformats.org/officeDocument/2006/relationships/image" Target="../media/image5344.png"/><Relationship Id="rId33" Type="http://schemas.openxmlformats.org/officeDocument/2006/relationships/image" Target="../media/image5352.png"/><Relationship Id="rId38" Type="http://schemas.openxmlformats.org/officeDocument/2006/relationships/customXml" Target="../ink/ink5717.xml"/><Relationship Id="rId59" Type="http://schemas.openxmlformats.org/officeDocument/2006/relationships/image" Target="../media/image5365.png"/><Relationship Id="rId103" Type="http://schemas.openxmlformats.org/officeDocument/2006/relationships/image" Target="../media/image5387.png"/><Relationship Id="rId108" Type="http://schemas.openxmlformats.org/officeDocument/2006/relationships/customXml" Target="../ink/ink5752.xml"/><Relationship Id="rId124" Type="http://schemas.openxmlformats.org/officeDocument/2006/relationships/customXml" Target="../ink/ink5760.xml"/><Relationship Id="rId129" Type="http://schemas.openxmlformats.org/officeDocument/2006/relationships/image" Target="../media/image5400.png"/><Relationship Id="rId54" Type="http://schemas.openxmlformats.org/officeDocument/2006/relationships/customXml" Target="../ink/ink5725.xml"/><Relationship Id="rId70" Type="http://schemas.openxmlformats.org/officeDocument/2006/relationships/customXml" Target="../ink/ink5733.xml"/><Relationship Id="rId75" Type="http://schemas.openxmlformats.org/officeDocument/2006/relationships/image" Target="../media/image5373.png"/><Relationship Id="rId91" Type="http://schemas.openxmlformats.org/officeDocument/2006/relationships/image" Target="../media/image5381.png"/><Relationship Id="rId96" Type="http://schemas.openxmlformats.org/officeDocument/2006/relationships/customXml" Target="../ink/ink5746.xml"/><Relationship Id="rId1" Type="http://schemas.openxmlformats.org/officeDocument/2006/relationships/slideLayout" Target="../slideLayouts/slideLayout2.xml"/><Relationship Id="rId6" Type="http://schemas.openxmlformats.org/officeDocument/2006/relationships/customXml" Target="../ink/ink5701.xml"/><Relationship Id="rId23" Type="http://schemas.openxmlformats.org/officeDocument/2006/relationships/image" Target="../media/image5347.png"/><Relationship Id="rId28" Type="http://schemas.openxmlformats.org/officeDocument/2006/relationships/customXml" Target="../ink/ink5712.xml"/><Relationship Id="rId49" Type="http://schemas.openxmlformats.org/officeDocument/2006/relationships/image" Target="../media/image5360.png"/><Relationship Id="rId114" Type="http://schemas.openxmlformats.org/officeDocument/2006/relationships/customXml" Target="../ink/ink5755.xml"/><Relationship Id="rId119" Type="http://schemas.openxmlformats.org/officeDocument/2006/relationships/image" Target="../media/image5395.png"/><Relationship Id="rId44" Type="http://schemas.openxmlformats.org/officeDocument/2006/relationships/customXml" Target="../ink/ink5720.xml"/><Relationship Id="rId60" Type="http://schemas.openxmlformats.org/officeDocument/2006/relationships/customXml" Target="../ink/ink5728.xml"/><Relationship Id="rId65" Type="http://schemas.openxmlformats.org/officeDocument/2006/relationships/image" Target="../media/image5368.png"/><Relationship Id="rId81" Type="http://schemas.openxmlformats.org/officeDocument/2006/relationships/image" Target="../media/image5376.png"/><Relationship Id="rId86" Type="http://schemas.openxmlformats.org/officeDocument/2006/relationships/customXml" Target="../ink/ink5741.xml"/><Relationship Id="rId13" Type="http://schemas.openxmlformats.org/officeDocument/2006/relationships/image" Target="../media/image5342.png"/><Relationship Id="rId18" Type="http://schemas.openxmlformats.org/officeDocument/2006/relationships/customXml" Target="../ink/ink5707.xml"/><Relationship Id="rId39" Type="http://schemas.openxmlformats.org/officeDocument/2006/relationships/image" Target="../media/image5355.png"/><Relationship Id="rId109" Type="http://schemas.openxmlformats.org/officeDocument/2006/relationships/image" Target="../media/image5390.png"/><Relationship Id="rId34" Type="http://schemas.openxmlformats.org/officeDocument/2006/relationships/customXml" Target="../ink/ink5715.xml"/><Relationship Id="rId50" Type="http://schemas.openxmlformats.org/officeDocument/2006/relationships/customXml" Target="../ink/ink5723.xml"/><Relationship Id="rId55" Type="http://schemas.openxmlformats.org/officeDocument/2006/relationships/image" Target="../media/image5363.png"/><Relationship Id="rId76" Type="http://schemas.openxmlformats.org/officeDocument/2006/relationships/customXml" Target="../ink/ink5736.xml"/><Relationship Id="rId97" Type="http://schemas.openxmlformats.org/officeDocument/2006/relationships/image" Target="../media/image5384.png"/><Relationship Id="rId104" Type="http://schemas.openxmlformats.org/officeDocument/2006/relationships/customXml" Target="../ink/ink5750.xml"/><Relationship Id="rId120" Type="http://schemas.openxmlformats.org/officeDocument/2006/relationships/customXml" Target="../ink/ink5758.xml"/><Relationship Id="rId125" Type="http://schemas.openxmlformats.org/officeDocument/2006/relationships/image" Target="../media/image5398.png"/><Relationship Id="rId7" Type="http://schemas.openxmlformats.org/officeDocument/2006/relationships/image" Target="../media/image5339.png"/><Relationship Id="rId71" Type="http://schemas.openxmlformats.org/officeDocument/2006/relationships/image" Target="../media/image5371.png"/><Relationship Id="rId92" Type="http://schemas.openxmlformats.org/officeDocument/2006/relationships/customXml" Target="../ink/ink5744.xml"/><Relationship Id="rId2" Type="http://schemas.openxmlformats.org/officeDocument/2006/relationships/notesSlide" Target="../notesSlides/notesSlide52.xml"/><Relationship Id="rId29" Type="http://schemas.openxmlformats.org/officeDocument/2006/relationships/image" Target="../media/image5350.png"/><Relationship Id="rId24" Type="http://schemas.openxmlformats.org/officeDocument/2006/relationships/customXml" Target="../ink/ink5710.xml"/><Relationship Id="rId40" Type="http://schemas.openxmlformats.org/officeDocument/2006/relationships/customXml" Target="../ink/ink5718.xml"/><Relationship Id="rId45" Type="http://schemas.openxmlformats.org/officeDocument/2006/relationships/image" Target="../media/image5358.png"/><Relationship Id="rId66" Type="http://schemas.openxmlformats.org/officeDocument/2006/relationships/customXml" Target="../ink/ink5731.xml"/><Relationship Id="rId87" Type="http://schemas.openxmlformats.org/officeDocument/2006/relationships/image" Target="../media/image5379.png"/><Relationship Id="rId110" Type="http://schemas.openxmlformats.org/officeDocument/2006/relationships/customXml" Target="../ink/ink5753.xml"/><Relationship Id="rId115" Type="http://schemas.openxmlformats.org/officeDocument/2006/relationships/image" Target="../media/image5393.png"/><Relationship Id="rId61" Type="http://schemas.openxmlformats.org/officeDocument/2006/relationships/image" Target="../media/image5366.png"/><Relationship Id="rId82" Type="http://schemas.openxmlformats.org/officeDocument/2006/relationships/customXml" Target="../ink/ink5739.xml"/><Relationship Id="rId19" Type="http://schemas.openxmlformats.org/officeDocument/2006/relationships/image" Target="../media/image5345.png"/><Relationship Id="rId14" Type="http://schemas.openxmlformats.org/officeDocument/2006/relationships/customXml" Target="../ink/ink5705.xml"/><Relationship Id="rId30" Type="http://schemas.openxmlformats.org/officeDocument/2006/relationships/customXml" Target="../ink/ink5713.xml"/><Relationship Id="rId35" Type="http://schemas.openxmlformats.org/officeDocument/2006/relationships/image" Target="../media/image5353.png"/><Relationship Id="rId56" Type="http://schemas.openxmlformats.org/officeDocument/2006/relationships/customXml" Target="../ink/ink5726.xml"/><Relationship Id="rId77" Type="http://schemas.openxmlformats.org/officeDocument/2006/relationships/image" Target="../media/image5374.png"/><Relationship Id="rId100" Type="http://schemas.openxmlformats.org/officeDocument/2006/relationships/customXml" Target="../ink/ink5748.xml"/><Relationship Id="rId105" Type="http://schemas.openxmlformats.org/officeDocument/2006/relationships/image" Target="../media/image5388.png"/><Relationship Id="rId126" Type="http://schemas.openxmlformats.org/officeDocument/2006/relationships/customXml" Target="../ink/ink5761.xml"/><Relationship Id="rId8" Type="http://schemas.openxmlformats.org/officeDocument/2006/relationships/customXml" Target="../ink/ink5702.xml"/><Relationship Id="rId51" Type="http://schemas.openxmlformats.org/officeDocument/2006/relationships/image" Target="../media/image5361.png"/><Relationship Id="rId72" Type="http://schemas.openxmlformats.org/officeDocument/2006/relationships/customXml" Target="../ink/ink5734.xml"/><Relationship Id="rId93" Type="http://schemas.openxmlformats.org/officeDocument/2006/relationships/image" Target="../media/image5382.png"/><Relationship Id="rId98" Type="http://schemas.openxmlformats.org/officeDocument/2006/relationships/customXml" Target="../ink/ink5747.xml"/><Relationship Id="rId121" Type="http://schemas.openxmlformats.org/officeDocument/2006/relationships/image" Target="../media/image5396.png"/><Relationship Id="rId3" Type="http://schemas.openxmlformats.org/officeDocument/2006/relationships/image" Target="../media/image3137.emf"/><Relationship Id="rId25" Type="http://schemas.openxmlformats.org/officeDocument/2006/relationships/image" Target="../media/image5348.png"/><Relationship Id="rId46" Type="http://schemas.openxmlformats.org/officeDocument/2006/relationships/customXml" Target="../ink/ink5721.xml"/><Relationship Id="rId67" Type="http://schemas.openxmlformats.org/officeDocument/2006/relationships/image" Target="../media/image5369.png"/><Relationship Id="rId116" Type="http://schemas.openxmlformats.org/officeDocument/2006/relationships/customXml" Target="../ink/ink5756.xml"/><Relationship Id="rId20" Type="http://schemas.openxmlformats.org/officeDocument/2006/relationships/customXml" Target="../ink/ink5708.xml"/><Relationship Id="rId41" Type="http://schemas.openxmlformats.org/officeDocument/2006/relationships/image" Target="../media/image5356.png"/><Relationship Id="rId62" Type="http://schemas.openxmlformats.org/officeDocument/2006/relationships/customXml" Target="../ink/ink5729.xml"/><Relationship Id="rId83" Type="http://schemas.openxmlformats.org/officeDocument/2006/relationships/image" Target="../media/image5377.png"/><Relationship Id="rId88" Type="http://schemas.openxmlformats.org/officeDocument/2006/relationships/customXml" Target="../ink/ink5742.xml"/><Relationship Id="rId111" Type="http://schemas.openxmlformats.org/officeDocument/2006/relationships/image" Target="../media/image5391.png"/><Relationship Id="rId15" Type="http://schemas.openxmlformats.org/officeDocument/2006/relationships/image" Target="../media/image5343.png"/><Relationship Id="rId36" Type="http://schemas.openxmlformats.org/officeDocument/2006/relationships/customXml" Target="../ink/ink5716.xml"/><Relationship Id="rId57" Type="http://schemas.openxmlformats.org/officeDocument/2006/relationships/image" Target="../media/image5364.png"/><Relationship Id="rId106" Type="http://schemas.openxmlformats.org/officeDocument/2006/relationships/customXml" Target="../ink/ink5751.xml"/><Relationship Id="rId127" Type="http://schemas.openxmlformats.org/officeDocument/2006/relationships/image" Target="../media/image5399.png"/><Relationship Id="rId10" Type="http://schemas.openxmlformats.org/officeDocument/2006/relationships/customXml" Target="../ink/ink5703.xml"/><Relationship Id="rId31" Type="http://schemas.openxmlformats.org/officeDocument/2006/relationships/image" Target="../media/image5351.png"/><Relationship Id="rId52" Type="http://schemas.openxmlformats.org/officeDocument/2006/relationships/customXml" Target="../ink/ink5724.xml"/><Relationship Id="rId73" Type="http://schemas.openxmlformats.org/officeDocument/2006/relationships/image" Target="../media/image5372.png"/><Relationship Id="rId78" Type="http://schemas.openxmlformats.org/officeDocument/2006/relationships/customXml" Target="../ink/ink5737.xml"/><Relationship Id="rId94" Type="http://schemas.openxmlformats.org/officeDocument/2006/relationships/customXml" Target="../ink/ink5745.xml"/><Relationship Id="rId99" Type="http://schemas.openxmlformats.org/officeDocument/2006/relationships/image" Target="../media/image5385.png"/><Relationship Id="rId101" Type="http://schemas.openxmlformats.org/officeDocument/2006/relationships/image" Target="../media/image5386.png"/><Relationship Id="rId122" Type="http://schemas.openxmlformats.org/officeDocument/2006/relationships/customXml" Target="../ink/ink5759.xml"/><Relationship Id="rId4" Type="http://schemas.openxmlformats.org/officeDocument/2006/relationships/customXml" Target="../ink/ink5700.xml"/><Relationship Id="rId9" Type="http://schemas.openxmlformats.org/officeDocument/2006/relationships/image" Target="../media/image5340.png"/><Relationship Id="rId26" Type="http://schemas.openxmlformats.org/officeDocument/2006/relationships/customXml" Target="../ink/ink5711.xml"/></Relationships>
</file>

<file path=ppt/slides/_rels/slide81.xml.rels><?xml version="1.0" encoding="UTF-8" standalone="yes"?>
<Relationships xmlns="http://schemas.openxmlformats.org/package/2006/relationships"><Relationship Id="rId8" Type="http://schemas.openxmlformats.org/officeDocument/2006/relationships/customXml" Target="../ink/ink5764.xml"/><Relationship Id="rId13" Type="http://schemas.openxmlformats.org/officeDocument/2006/relationships/image" Target="../media/image5407.png"/><Relationship Id="rId18" Type="http://schemas.openxmlformats.org/officeDocument/2006/relationships/customXml" Target="../ink/ink5769.xml"/><Relationship Id="rId3" Type="http://schemas.openxmlformats.org/officeDocument/2006/relationships/image" Target="../media/image4388.png"/><Relationship Id="rId7" Type="http://schemas.openxmlformats.org/officeDocument/2006/relationships/image" Target="../media/image5404.png"/><Relationship Id="rId12" Type="http://schemas.openxmlformats.org/officeDocument/2006/relationships/customXml" Target="../ink/ink5766.xml"/><Relationship Id="rId17" Type="http://schemas.openxmlformats.org/officeDocument/2006/relationships/image" Target="../media/image5409.png"/><Relationship Id="rId2" Type="http://schemas.openxmlformats.org/officeDocument/2006/relationships/notesSlide" Target="../notesSlides/notesSlide53.xml"/><Relationship Id="rId16" Type="http://schemas.openxmlformats.org/officeDocument/2006/relationships/customXml" Target="../ink/ink5768.xml"/><Relationship Id="rId1" Type="http://schemas.openxmlformats.org/officeDocument/2006/relationships/slideLayout" Target="../slideLayouts/slideLayout2.xml"/><Relationship Id="rId6" Type="http://schemas.openxmlformats.org/officeDocument/2006/relationships/customXml" Target="../ink/ink5763.xml"/><Relationship Id="rId11" Type="http://schemas.openxmlformats.org/officeDocument/2006/relationships/image" Target="../media/image5406.png"/><Relationship Id="rId5" Type="http://schemas.openxmlformats.org/officeDocument/2006/relationships/image" Target="../media/image4390.emf"/><Relationship Id="rId15" Type="http://schemas.openxmlformats.org/officeDocument/2006/relationships/image" Target="../media/image5408.png"/><Relationship Id="rId10" Type="http://schemas.openxmlformats.org/officeDocument/2006/relationships/customXml" Target="../ink/ink5765.xml"/><Relationship Id="rId19" Type="http://schemas.openxmlformats.org/officeDocument/2006/relationships/image" Target="../media/image5410.png"/><Relationship Id="rId4" Type="http://schemas.openxmlformats.org/officeDocument/2006/relationships/image" Target="../media/image4389.emf"/><Relationship Id="rId9" Type="http://schemas.openxmlformats.org/officeDocument/2006/relationships/image" Target="../media/image5405.png"/><Relationship Id="rId14" Type="http://schemas.openxmlformats.org/officeDocument/2006/relationships/customXml" Target="../ink/ink5767.xml"/></Relationships>
</file>

<file path=ppt/slides/_rels/slide82.xml.rels><?xml version="1.0" encoding="UTF-8" standalone="yes"?>
<Relationships xmlns="http://schemas.openxmlformats.org/package/2006/relationships"><Relationship Id="rId13" Type="http://schemas.openxmlformats.org/officeDocument/2006/relationships/customXml" Target="../ink/ink5774.xml"/><Relationship Id="rId18" Type="http://schemas.openxmlformats.org/officeDocument/2006/relationships/image" Target="../media/image5419.png"/><Relationship Id="rId26" Type="http://schemas.openxmlformats.org/officeDocument/2006/relationships/image" Target="../media/image5423.png"/><Relationship Id="rId39" Type="http://schemas.openxmlformats.org/officeDocument/2006/relationships/customXml" Target="../ink/ink5787.xml"/><Relationship Id="rId21" Type="http://schemas.openxmlformats.org/officeDocument/2006/relationships/customXml" Target="../ink/ink5778.xml"/><Relationship Id="rId34" Type="http://schemas.openxmlformats.org/officeDocument/2006/relationships/image" Target="../media/image5427.png"/><Relationship Id="rId42" Type="http://schemas.openxmlformats.org/officeDocument/2006/relationships/image" Target="../media/image5431.png"/><Relationship Id="rId47" Type="http://schemas.openxmlformats.org/officeDocument/2006/relationships/customXml" Target="../ink/ink5791.xml"/><Relationship Id="rId50" Type="http://schemas.openxmlformats.org/officeDocument/2006/relationships/image" Target="../media/image5435.png"/><Relationship Id="rId7" Type="http://schemas.openxmlformats.org/officeDocument/2006/relationships/customXml" Target="../ink/ink5771.xml"/><Relationship Id="rId2" Type="http://schemas.openxmlformats.org/officeDocument/2006/relationships/notesSlide" Target="../notesSlides/notesSlide54.xml"/><Relationship Id="rId16" Type="http://schemas.openxmlformats.org/officeDocument/2006/relationships/image" Target="../media/image5418.png"/><Relationship Id="rId29" Type="http://schemas.openxmlformats.org/officeDocument/2006/relationships/customXml" Target="../ink/ink5782.xml"/><Relationship Id="rId11" Type="http://schemas.openxmlformats.org/officeDocument/2006/relationships/customXml" Target="../ink/ink5773.xml"/><Relationship Id="rId24" Type="http://schemas.openxmlformats.org/officeDocument/2006/relationships/image" Target="../media/image5422.png"/><Relationship Id="rId32" Type="http://schemas.openxmlformats.org/officeDocument/2006/relationships/image" Target="../media/image5426.png"/><Relationship Id="rId37" Type="http://schemas.openxmlformats.org/officeDocument/2006/relationships/customXml" Target="../ink/ink5786.xml"/><Relationship Id="rId40" Type="http://schemas.openxmlformats.org/officeDocument/2006/relationships/image" Target="../media/image5430.png"/><Relationship Id="rId45" Type="http://schemas.openxmlformats.org/officeDocument/2006/relationships/customXml" Target="../ink/ink5790.xml"/><Relationship Id="rId5" Type="http://schemas.openxmlformats.org/officeDocument/2006/relationships/customXml" Target="../ink/ink5770.xml"/><Relationship Id="rId15" Type="http://schemas.openxmlformats.org/officeDocument/2006/relationships/customXml" Target="../ink/ink5775.xml"/><Relationship Id="rId23" Type="http://schemas.openxmlformats.org/officeDocument/2006/relationships/customXml" Target="../ink/ink5779.xml"/><Relationship Id="rId28" Type="http://schemas.openxmlformats.org/officeDocument/2006/relationships/image" Target="../media/image5424.png"/><Relationship Id="rId36" Type="http://schemas.openxmlformats.org/officeDocument/2006/relationships/image" Target="../media/image5428.png"/><Relationship Id="rId49" Type="http://schemas.openxmlformats.org/officeDocument/2006/relationships/customXml" Target="../ink/ink5792.xml"/><Relationship Id="rId10" Type="http://schemas.openxmlformats.org/officeDocument/2006/relationships/image" Target="../media/image5415.png"/><Relationship Id="rId19" Type="http://schemas.openxmlformats.org/officeDocument/2006/relationships/customXml" Target="../ink/ink5777.xml"/><Relationship Id="rId31" Type="http://schemas.openxmlformats.org/officeDocument/2006/relationships/customXml" Target="../ink/ink5783.xml"/><Relationship Id="rId44" Type="http://schemas.openxmlformats.org/officeDocument/2006/relationships/image" Target="../media/image5432.png"/><Relationship Id="rId4" Type="http://schemas.openxmlformats.org/officeDocument/2006/relationships/image" Target="../media/image4392.emf"/><Relationship Id="rId9" Type="http://schemas.openxmlformats.org/officeDocument/2006/relationships/customXml" Target="../ink/ink5772.xml"/><Relationship Id="rId14" Type="http://schemas.openxmlformats.org/officeDocument/2006/relationships/image" Target="../media/image5417.png"/><Relationship Id="rId22" Type="http://schemas.openxmlformats.org/officeDocument/2006/relationships/image" Target="../media/image5421.png"/><Relationship Id="rId27" Type="http://schemas.openxmlformats.org/officeDocument/2006/relationships/customXml" Target="../ink/ink5781.xml"/><Relationship Id="rId30" Type="http://schemas.openxmlformats.org/officeDocument/2006/relationships/image" Target="../media/image5425.png"/><Relationship Id="rId35" Type="http://schemas.openxmlformats.org/officeDocument/2006/relationships/customXml" Target="../ink/ink5785.xml"/><Relationship Id="rId43" Type="http://schemas.openxmlformats.org/officeDocument/2006/relationships/customXml" Target="../ink/ink5789.xml"/><Relationship Id="rId48" Type="http://schemas.openxmlformats.org/officeDocument/2006/relationships/image" Target="../media/image5434.png"/><Relationship Id="rId8" Type="http://schemas.openxmlformats.org/officeDocument/2006/relationships/image" Target="../media/image5414.png"/><Relationship Id="rId3" Type="http://schemas.openxmlformats.org/officeDocument/2006/relationships/image" Target="../media/image4391.emf"/><Relationship Id="rId12" Type="http://schemas.openxmlformats.org/officeDocument/2006/relationships/image" Target="../media/image5416.png"/><Relationship Id="rId17" Type="http://schemas.openxmlformats.org/officeDocument/2006/relationships/customXml" Target="../ink/ink5776.xml"/><Relationship Id="rId25" Type="http://schemas.openxmlformats.org/officeDocument/2006/relationships/customXml" Target="../ink/ink5780.xml"/><Relationship Id="rId33" Type="http://schemas.openxmlformats.org/officeDocument/2006/relationships/customXml" Target="../ink/ink5784.xml"/><Relationship Id="rId38" Type="http://schemas.openxmlformats.org/officeDocument/2006/relationships/image" Target="../media/image5429.png"/><Relationship Id="rId46" Type="http://schemas.openxmlformats.org/officeDocument/2006/relationships/image" Target="../media/image5433.png"/><Relationship Id="rId20" Type="http://schemas.openxmlformats.org/officeDocument/2006/relationships/image" Target="../media/image5420.png"/><Relationship Id="rId41" Type="http://schemas.openxmlformats.org/officeDocument/2006/relationships/customXml" Target="../ink/ink5788.xml"/><Relationship Id="rId1" Type="http://schemas.openxmlformats.org/officeDocument/2006/relationships/slideLayout" Target="../slideLayouts/slideLayout2.xml"/><Relationship Id="rId6" Type="http://schemas.openxmlformats.org/officeDocument/2006/relationships/image" Target="../media/image5413.png"/></Relationships>
</file>

<file path=ppt/slides/_rels/slide83.xml.rels><?xml version="1.0" encoding="UTF-8" standalone="yes"?>
<Relationships xmlns="http://schemas.openxmlformats.org/package/2006/relationships"><Relationship Id="rId117" Type="http://schemas.openxmlformats.org/officeDocument/2006/relationships/customXml" Target="../ink/ink5849.xml"/><Relationship Id="rId299" Type="http://schemas.openxmlformats.org/officeDocument/2006/relationships/image" Target="../media/image5581.png"/><Relationship Id="rId21" Type="http://schemas.openxmlformats.org/officeDocument/2006/relationships/customXml" Target="../ink/ink5801.xml"/><Relationship Id="rId63" Type="http://schemas.openxmlformats.org/officeDocument/2006/relationships/customXml" Target="../ink/ink5822.xml"/><Relationship Id="rId159" Type="http://schemas.openxmlformats.org/officeDocument/2006/relationships/customXml" Target="../ink/ink5870.xml"/><Relationship Id="rId324" Type="http://schemas.openxmlformats.org/officeDocument/2006/relationships/customXml" Target="../ink/ink5954.xml"/><Relationship Id="rId170" Type="http://schemas.openxmlformats.org/officeDocument/2006/relationships/image" Target="../media/image5518.png"/><Relationship Id="rId226" Type="http://schemas.openxmlformats.org/officeDocument/2006/relationships/customXml" Target="../ink/ink5905.xml"/><Relationship Id="rId268" Type="http://schemas.openxmlformats.org/officeDocument/2006/relationships/customXml" Target="../ink/ink5926.xml"/><Relationship Id="rId32" Type="http://schemas.openxmlformats.org/officeDocument/2006/relationships/image" Target="../media/image5451.png"/><Relationship Id="rId74" Type="http://schemas.openxmlformats.org/officeDocument/2006/relationships/image" Target="../media/image5471.png"/><Relationship Id="rId128" Type="http://schemas.openxmlformats.org/officeDocument/2006/relationships/image" Target="../media/image5498.png"/><Relationship Id="rId335" Type="http://schemas.openxmlformats.org/officeDocument/2006/relationships/image" Target="../media/image5599.png"/><Relationship Id="rId5" Type="http://schemas.openxmlformats.org/officeDocument/2006/relationships/customXml" Target="../ink/ink5793.xml"/><Relationship Id="rId181" Type="http://schemas.openxmlformats.org/officeDocument/2006/relationships/image" Target="../media/image5523.png"/><Relationship Id="rId237" Type="http://schemas.openxmlformats.org/officeDocument/2006/relationships/image" Target="../media/image5550.png"/><Relationship Id="rId279" Type="http://schemas.openxmlformats.org/officeDocument/2006/relationships/image" Target="../media/image5571.png"/><Relationship Id="rId43" Type="http://schemas.openxmlformats.org/officeDocument/2006/relationships/customXml" Target="../ink/ink5812.xml"/><Relationship Id="rId139" Type="http://schemas.openxmlformats.org/officeDocument/2006/relationships/customXml" Target="../ink/ink5860.xml"/><Relationship Id="rId290" Type="http://schemas.openxmlformats.org/officeDocument/2006/relationships/customXml" Target="../ink/ink5937.xml"/><Relationship Id="rId304" Type="http://schemas.openxmlformats.org/officeDocument/2006/relationships/customXml" Target="../ink/ink5944.xml"/><Relationship Id="rId346" Type="http://schemas.openxmlformats.org/officeDocument/2006/relationships/customXml" Target="../ink/ink5965.xml"/><Relationship Id="rId85" Type="http://schemas.openxmlformats.org/officeDocument/2006/relationships/customXml" Target="../ink/ink5833.xml"/><Relationship Id="rId150" Type="http://schemas.openxmlformats.org/officeDocument/2006/relationships/image" Target="../media/image5509.png"/><Relationship Id="rId192" Type="http://schemas.openxmlformats.org/officeDocument/2006/relationships/customXml" Target="../ink/ink5887.xml"/><Relationship Id="rId206" Type="http://schemas.openxmlformats.org/officeDocument/2006/relationships/customXml" Target="../ink/ink5895.xml"/><Relationship Id="rId248" Type="http://schemas.openxmlformats.org/officeDocument/2006/relationships/customXml" Target="../ink/ink5916.xml"/><Relationship Id="rId12" Type="http://schemas.openxmlformats.org/officeDocument/2006/relationships/image" Target="../media/image5441.png"/><Relationship Id="rId108" Type="http://schemas.openxmlformats.org/officeDocument/2006/relationships/image" Target="../media/image5488.png"/><Relationship Id="rId315" Type="http://schemas.openxmlformats.org/officeDocument/2006/relationships/image" Target="../media/image5589.png"/><Relationship Id="rId357" Type="http://schemas.openxmlformats.org/officeDocument/2006/relationships/image" Target="../media/image5610.png"/><Relationship Id="rId54" Type="http://schemas.openxmlformats.org/officeDocument/2006/relationships/image" Target="../media/image5461.png"/><Relationship Id="rId96" Type="http://schemas.openxmlformats.org/officeDocument/2006/relationships/image" Target="../media/image5482.png"/><Relationship Id="rId161" Type="http://schemas.openxmlformats.org/officeDocument/2006/relationships/customXml" Target="../ink/ink5871.xml"/><Relationship Id="rId217" Type="http://schemas.openxmlformats.org/officeDocument/2006/relationships/image" Target="../media/image5540.png"/><Relationship Id="rId259" Type="http://schemas.openxmlformats.org/officeDocument/2006/relationships/image" Target="../media/image5561.png"/><Relationship Id="rId23" Type="http://schemas.openxmlformats.org/officeDocument/2006/relationships/customXml" Target="../ink/ink5802.xml"/><Relationship Id="rId119" Type="http://schemas.openxmlformats.org/officeDocument/2006/relationships/customXml" Target="../ink/ink5850.xml"/><Relationship Id="rId270" Type="http://schemas.openxmlformats.org/officeDocument/2006/relationships/customXml" Target="../ink/ink5927.xml"/><Relationship Id="rId326" Type="http://schemas.openxmlformats.org/officeDocument/2006/relationships/customXml" Target="../ink/ink5955.xml"/><Relationship Id="rId65" Type="http://schemas.openxmlformats.org/officeDocument/2006/relationships/customXml" Target="../ink/ink5823.xml"/><Relationship Id="rId130" Type="http://schemas.openxmlformats.org/officeDocument/2006/relationships/image" Target="../media/image5499.png"/><Relationship Id="rId172" Type="http://schemas.openxmlformats.org/officeDocument/2006/relationships/image" Target="../media/image5519.png"/><Relationship Id="rId228" Type="http://schemas.openxmlformats.org/officeDocument/2006/relationships/customXml" Target="../ink/ink5906.xml"/><Relationship Id="rId281" Type="http://schemas.openxmlformats.org/officeDocument/2006/relationships/image" Target="../media/image5572.png"/><Relationship Id="rId337" Type="http://schemas.openxmlformats.org/officeDocument/2006/relationships/image" Target="../media/image5600.png"/><Relationship Id="rId34" Type="http://schemas.openxmlformats.org/officeDocument/2006/relationships/image" Target="../media/image5452.png"/><Relationship Id="rId76" Type="http://schemas.openxmlformats.org/officeDocument/2006/relationships/image" Target="../media/image5472.png"/><Relationship Id="rId141" Type="http://schemas.openxmlformats.org/officeDocument/2006/relationships/customXml" Target="../ink/ink5861.xml"/><Relationship Id="rId7" Type="http://schemas.openxmlformats.org/officeDocument/2006/relationships/customXml" Target="../ink/ink5794.xml"/><Relationship Id="rId183" Type="http://schemas.openxmlformats.org/officeDocument/2006/relationships/image" Target="../media/image5524.png"/><Relationship Id="rId239" Type="http://schemas.openxmlformats.org/officeDocument/2006/relationships/image" Target="../media/image5551.png"/><Relationship Id="rId250" Type="http://schemas.openxmlformats.org/officeDocument/2006/relationships/customXml" Target="../ink/ink5917.xml"/><Relationship Id="rId292" Type="http://schemas.openxmlformats.org/officeDocument/2006/relationships/customXml" Target="../ink/ink5938.xml"/><Relationship Id="rId306" Type="http://schemas.openxmlformats.org/officeDocument/2006/relationships/customXml" Target="../ink/ink5945.xml"/><Relationship Id="rId45" Type="http://schemas.openxmlformats.org/officeDocument/2006/relationships/customXml" Target="../ink/ink5813.xml"/><Relationship Id="rId87" Type="http://schemas.openxmlformats.org/officeDocument/2006/relationships/customXml" Target="../ink/ink5834.xml"/><Relationship Id="rId110" Type="http://schemas.openxmlformats.org/officeDocument/2006/relationships/image" Target="../media/image5489.png"/><Relationship Id="rId348" Type="http://schemas.openxmlformats.org/officeDocument/2006/relationships/customXml" Target="../ink/ink5966.xml"/><Relationship Id="rId152" Type="http://schemas.openxmlformats.org/officeDocument/2006/relationships/image" Target="../media/image5510.png"/><Relationship Id="rId194" Type="http://schemas.openxmlformats.org/officeDocument/2006/relationships/customXml" Target="../ink/ink5888.xml"/><Relationship Id="rId208" Type="http://schemas.openxmlformats.org/officeDocument/2006/relationships/customXml" Target="../ink/ink5896.xml"/><Relationship Id="rId261" Type="http://schemas.openxmlformats.org/officeDocument/2006/relationships/image" Target="../media/image5562.png"/><Relationship Id="rId14" Type="http://schemas.openxmlformats.org/officeDocument/2006/relationships/image" Target="../media/image5442.png"/><Relationship Id="rId56" Type="http://schemas.openxmlformats.org/officeDocument/2006/relationships/image" Target="../media/image5462.png"/><Relationship Id="rId317" Type="http://schemas.openxmlformats.org/officeDocument/2006/relationships/image" Target="../media/image5590.png"/><Relationship Id="rId359" Type="http://schemas.openxmlformats.org/officeDocument/2006/relationships/image" Target="../media/image5611.png"/><Relationship Id="rId98" Type="http://schemas.openxmlformats.org/officeDocument/2006/relationships/image" Target="../media/image5483.png"/><Relationship Id="rId121" Type="http://schemas.openxmlformats.org/officeDocument/2006/relationships/customXml" Target="../ink/ink5851.xml"/><Relationship Id="rId163" Type="http://schemas.openxmlformats.org/officeDocument/2006/relationships/customXml" Target="../ink/ink5872.xml"/><Relationship Id="rId219" Type="http://schemas.openxmlformats.org/officeDocument/2006/relationships/image" Target="../media/image5541.png"/><Relationship Id="rId230" Type="http://schemas.openxmlformats.org/officeDocument/2006/relationships/customXml" Target="../ink/ink5907.xml"/><Relationship Id="rId25" Type="http://schemas.openxmlformats.org/officeDocument/2006/relationships/customXml" Target="../ink/ink5803.xml"/><Relationship Id="rId67" Type="http://schemas.openxmlformats.org/officeDocument/2006/relationships/customXml" Target="../ink/ink5824.xml"/><Relationship Id="rId272" Type="http://schemas.openxmlformats.org/officeDocument/2006/relationships/customXml" Target="../ink/ink5928.xml"/><Relationship Id="rId328" Type="http://schemas.openxmlformats.org/officeDocument/2006/relationships/customXml" Target="../ink/ink5956.xml"/><Relationship Id="rId88" Type="http://schemas.openxmlformats.org/officeDocument/2006/relationships/image" Target="../media/image5478.png"/><Relationship Id="rId111" Type="http://schemas.openxmlformats.org/officeDocument/2006/relationships/customXml" Target="../ink/ink5846.xml"/><Relationship Id="rId132" Type="http://schemas.openxmlformats.org/officeDocument/2006/relationships/image" Target="../media/image5500.png"/><Relationship Id="rId153" Type="http://schemas.openxmlformats.org/officeDocument/2006/relationships/customXml" Target="../ink/ink5867.xml"/><Relationship Id="rId174" Type="http://schemas.openxmlformats.org/officeDocument/2006/relationships/image" Target="../media/image5520.png"/><Relationship Id="rId195" Type="http://schemas.openxmlformats.org/officeDocument/2006/relationships/image" Target="../media/image5530.png"/><Relationship Id="rId209" Type="http://schemas.openxmlformats.org/officeDocument/2006/relationships/image" Target="../media/image5536.png"/><Relationship Id="rId360" Type="http://schemas.openxmlformats.org/officeDocument/2006/relationships/customXml" Target="../ink/ink5972.xml"/><Relationship Id="rId220" Type="http://schemas.openxmlformats.org/officeDocument/2006/relationships/customXml" Target="../ink/ink5902.xml"/><Relationship Id="rId241" Type="http://schemas.openxmlformats.org/officeDocument/2006/relationships/image" Target="../media/image5552.png"/><Relationship Id="rId15" Type="http://schemas.openxmlformats.org/officeDocument/2006/relationships/customXml" Target="../ink/ink5798.xml"/><Relationship Id="rId36" Type="http://schemas.openxmlformats.org/officeDocument/2006/relationships/image" Target="../media/image4667.png"/><Relationship Id="rId57" Type="http://schemas.openxmlformats.org/officeDocument/2006/relationships/customXml" Target="../ink/ink5819.xml"/><Relationship Id="rId262" Type="http://schemas.openxmlformats.org/officeDocument/2006/relationships/customXml" Target="../ink/ink5923.xml"/><Relationship Id="rId283" Type="http://schemas.openxmlformats.org/officeDocument/2006/relationships/image" Target="../media/image5573.png"/><Relationship Id="rId318" Type="http://schemas.openxmlformats.org/officeDocument/2006/relationships/customXml" Target="../ink/ink5951.xml"/><Relationship Id="rId339" Type="http://schemas.openxmlformats.org/officeDocument/2006/relationships/image" Target="../media/image5601.png"/><Relationship Id="rId78" Type="http://schemas.openxmlformats.org/officeDocument/2006/relationships/image" Target="../media/image5473.png"/><Relationship Id="rId99" Type="http://schemas.openxmlformats.org/officeDocument/2006/relationships/customXml" Target="../ink/ink5840.xml"/><Relationship Id="rId101" Type="http://schemas.openxmlformats.org/officeDocument/2006/relationships/customXml" Target="../ink/ink5841.xml"/><Relationship Id="rId122" Type="http://schemas.openxmlformats.org/officeDocument/2006/relationships/image" Target="../media/image5495.png"/><Relationship Id="rId143" Type="http://schemas.openxmlformats.org/officeDocument/2006/relationships/customXml" Target="../ink/ink5862.xml"/><Relationship Id="rId164" Type="http://schemas.openxmlformats.org/officeDocument/2006/relationships/image" Target="../media/image5271.png"/><Relationship Id="rId185" Type="http://schemas.openxmlformats.org/officeDocument/2006/relationships/image" Target="../media/image5525.png"/><Relationship Id="rId350" Type="http://schemas.openxmlformats.org/officeDocument/2006/relationships/customXml" Target="../ink/ink5967.xml"/><Relationship Id="rId9" Type="http://schemas.openxmlformats.org/officeDocument/2006/relationships/customXml" Target="../ink/ink5795.xml"/><Relationship Id="rId210" Type="http://schemas.openxmlformats.org/officeDocument/2006/relationships/customXml" Target="../ink/ink5897.xml"/><Relationship Id="rId26" Type="http://schemas.openxmlformats.org/officeDocument/2006/relationships/image" Target="../media/image5448.png"/><Relationship Id="rId231" Type="http://schemas.openxmlformats.org/officeDocument/2006/relationships/image" Target="../media/image5547.png"/><Relationship Id="rId252" Type="http://schemas.openxmlformats.org/officeDocument/2006/relationships/customXml" Target="../ink/ink5918.xml"/><Relationship Id="rId273" Type="http://schemas.openxmlformats.org/officeDocument/2006/relationships/image" Target="../media/image5568.png"/><Relationship Id="rId294" Type="http://schemas.openxmlformats.org/officeDocument/2006/relationships/customXml" Target="../ink/ink5939.xml"/><Relationship Id="rId308" Type="http://schemas.openxmlformats.org/officeDocument/2006/relationships/customXml" Target="../ink/ink5946.xml"/><Relationship Id="rId329" Type="http://schemas.openxmlformats.org/officeDocument/2006/relationships/image" Target="../media/image5596.png"/><Relationship Id="rId47" Type="http://schemas.openxmlformats.org/officeDocument/2006/relationships/customXml" Target="../ink/ink5814.xml"/><Relationship Id="rId68" Type="http://schemas.openxmlformats.org/officeDocument/2006/relationships/image" Target="../media/image5468.png"/><Relationship Id="rId89" Type="http://schemas.openxmlformats.org/officeDocument/2006/relationships/customXml" Target="../ink/ink5835.xml"/><Relationship Id="rId112" Type="http://schemas.openxmlformats.org/officeDocument/2006/relationships/image" Target="../media/image5490.png"/><Relationship Id="rId133" Type="http://schemas.openxmlformats.org/officeDocument/2006/relationships/customXml" Target="../ink/ink5857.xml"/><Relationship Id="rId154" Type="http://schemas.openxmlformats.org/officeDocument/2006/relationships/image" Target="../media/image5511.png"/><Relationship Id="rId175" Type="http://schemas.openxmlformats.org/officeDocument/2006/relationships/customXml" Target="../ink/ink5878.xml"/><Relationship Id="rId340" Type="http://schemas.openxmlformats.org/officeDocument/2006/relationships/customXml" Target="../ink/ink5962.xml"/><Relationship Id="rId361" Type="http://schemas.openxmlformats.org/officeDocument/2006/relationships/image" Target="../media/image5612.png"/><Relationship Id="rId196" Type="http://schemas.openxmlformats.org/officeDocument/2006/relationships/customXml" Target="../ink/ink5889.xml"/><Relationship Id="rId200" Type="http://schemas.openxmlformats.org/officeDocument/2006/relationships/image" Target="../media/image5532.png"/><Relationship Id="rId16" Type="http://schemas.openxmlformats.org/officeDocument/2006/relationships/image" Target="../media/image5443.png"/><Relationship Id="rId221" Type="http://schemas.openxmlformats.org/officeDocument/2006/relationships/image" Target="../media/image5542.png"/><Relationship Id="rId242" Type="http://schemas.openxmlformats.org/officeDocument/2006/relationships/customXml" Target="../ink/ink5913.xml"/><Relationship Id="rId263" Type="http://schemas.openxmlformats.org/officeDocument/2006/relationships/image" Target="../media/image5563.png"/><Relationship Id="rId284" Type="http://schemas.openxmlformats.org/officeDocument/2006/relationships/customXml" Target="../ink/ink5934.xml"/><Relationship Id="rId319" Type="http://schemas.openxmlformats.org/officeDocument/2006/relationships/image" Target="../media/image5591.png"/><Relationship Id="rId37" Type="http://schemas.openxmlformats.org/officeDocument/2006/relationships/customXml" Target="../ink/ink5809.xml"/><Relationship Id="rId58" Type="http://schemas.openxmlformats.org/officeDocument/2006/relationships/image" Target="../media/image5463.png"/><Relationship Id="rId79" Type="http://schemas.openxmlformats.org/officeDocument/2006/relationships/customXml" Target="../ink/ink5830.xml"/><Relationship Id="rId102" Type="http://schemas.openxmlformats.org/officeDocument/2006/relationships/image" Target="../media/image5485.png"/><Relationship Id="rId123" Type="http://schemas.openxmlformats.org/officeDocument/2006/relationships/customXml" Target="../ink/ink5852.xml"/><Relationship Id="rId144" Type="http://schemas.openxmlformats.org/officeDocument/2006/relationships/image" Target="../media/image5506.png"/><Relationship Id="rId330" Type="http://schemas.openxmlformats.org/officeDocument/2006/relationships/customXml" Target="../ink/ink5957.xml"/><Relationship Id="rId90" Type="http://schemas.openxmlformats.org/officeDocument/2006/relationships/image" Target="../media/image5479.png"/><Relationship Id="rId165" Type="http://schemas.openxmlformats.org/officeDocument/2006/relationships/customXml" Target="../ink/ink5873.xml"/><Relationship Id="rId186" Type="http://schemas.openxmlformats.org/officeDocument/2006/relationships/customXml" Target="../ink/ink5884.xml"/><Relationship Id="rId351" Type="http://schemas.openxmlformats.org/officeDocument/2006/relationships/image" Target="../media/image5607.png"/><Relationship Id="rId211" Type="http://schemas.openxmlformats.org/officeDocument/2006/relationships/image" Target="../media/image5537.png"/><Relationship Id="rId232" Type="http://schemas.openxmlformats.org/officeDocument/2006/relationships/customXml" Target="../ink/ink5908.xml"/><Relationship Id="rId253" Type="http://schemas.openxmlformats.org/officeDocument/2006/relationships/image" Target="../media/image5558.png"/><Relationship Id="rId274" Type="http://schemas.openxmlformats.org/officeDocument/2006/relationships/customXml" Target="../ink/ink5929.xml"/><Relationship Id="rId295" Type="http://schemas.openxmlformats.org/officeDocument/2006/relationships/image" Target="../media/image5579.png"/><Relationship Id="rId309" Type="http://schemas.openxmlformats.org/officeDocument/2006/relationships/image" Target="../media/image5586.png"/><Relationship Id="rId27" Type="http://schemas.openxmlformats.org/officeDocument/2006/relationships/customXml" Target="../ink/ink5804.xml"/><Relationship Id="rId48" Type="http://schemas.openxmlformats.org/officeDocument/2006/relationships/image" Target="../media/image5458.png"/><Relationship Id="rId69" Type="http://schemas.openxmlformats.org/officeDocument/2006/relationships/customXml" Target="../ink/ink5825.xml"/><Relationship Id="rId113" Type="http://schemas.openxmlformats.org/officeDocument/2006/relationships/customXml" Target="../ink/ink5847.xml"/><Relationship Id="rId134" Type="http://schemas.openxmlformats.org/officeDocument/2006/relationships/image" Target="../media/image5501.png"/><Relationship Id="rId320" Type="http://schemas.openxmlformats.org/officeDocument/2006/relationships/customXml" Target="../ink/ink5952.xml"/><Relationship Id="rId80" Type="http://schemas.openxmlformats.org/officeDocument/2006/relationships/image" Target="../media/image5474.png"/><Relationship Id="rId155" Type="http://schemas.openxmlformats.org/officeDocument/2006/relationships/customXml" Target="../ink/ink5868.xml"/><Relationship Id="rId176" Type="http://schemas.openxmlformats.org/officeDocument/2006/relationships/image" Target="../media/image5521.png"/><Relationship Id="rId197" Type="http://schemas.openxmlformats.org/officeDocument/2006/relationships/image" Target="../media/image5531.png"/><Relationship Id="rId341" Type="http://schemas.openxmlformats.org/officeDocument/2006/relationships/image" Target="../media/image5602.png"/><Relationship Id="rId362" Type="http://schemas.openxmlformats.org/officeDocument/2006/relationships/customXml" Target="../ink/ink5973.xml"/><Relationship Id="rId201" Type="http://schemas.openxmlformats.org/officeDocument/2006/relationships/customXml" Target="../ink/ink5892.xml"/><Relationship Id="rId222" Type="http://schemas.openxmlformats.org/officeDocument/2006/relationships/customXml" Target="../ink/ink5903.xml"/><Relationship Id="rId243" Type="http://schemas.openxmlformats.org/officeDocument/2006/relationships/image" Target="../media/image5553.png"/><Relationship Id="rId264" Type="http://schemas.openxmlformats.org/officeDocument/2006/relationships/customXml" Target="../ink/ink5924.xml"/><Relationship Id="rId285" Type="http://schemas.openxmlformats.org/officeDocument/2006/relationships/image" Target="../media/image5574.png"/><Relationship Id="rId17" Type="http://schemas.openxmlformats.org/officeDocument/2006/relationships/customXml" Target="../ink/ink5799.xml"/><Relationship Id="rId38" Type="http://schemas.openxmlformats.org/officeDocument/2006/relationships/image" Target="../media/image5453.png"/><Relationship Id="rId59" Type="http://schemas.openxmlformats.org/officeDocument/2006/relationships/customXml" Target="../ink/ink5820.xml"/><Relationship Id="rId103" Type="http://schemas.openxmlformats.org/officeDocument/2006/relationships/customXml" Target="../ink/ink5842.xml"/><Relationship Id="rId124" Type="http://schemas.openxmlformats.org/officeDocument/2006/relationships/image" Target="../media/image5496.png"/><Relationship Id="rId310" Type="http://schemas.openxmlformats.org/officeDocument/2006/relationships/customXml" Target="../ink/ink5947.xml"/><Relationship Id="rId70" Type="http://schemas.openxmlformats.org/officeDocument/2006/relationships/image" Target="../media/image5469.png"/><Relationship Id="rId91" Type="http://schemas.openxmlformats.org/officeDocument/2006/relationships/customXml" Target="../ink/ink5836.xml"/><Relationship Id="rId145" Type="http://schemas.openxmlformats.org/officeDocument/2006/relationships/customXml" Target="../ink/ink5863.xml"/><Relationship Id="rId166" Type="http://schemas.openxmlformats.org/officeDocument/2006/relationships/image" Target="../media/image5516.png"/><Relationship Id="rId187" Type="http://schemas.openxmlformats.org/officeDocument/2006/relationships/image" Target="../media/image5526.png"/><Relationship Id="rId331" Type="http://schemas.openxmlformats.org/officeDocument/2006/relationships/image" Target="../media/image5597.png"/><Relationship Id="rId352" Type="http://schemas.openxmlformats.org/officeDocument/2006/relationships/customXml" Target="../ink/ink5968.xml"/><Relationship Id="rId1" Type="http://schemas.openxmlformats.org/officeDocument/2006/relationships/slideLayout" Target="../slideLayouts/slideLayout2.xml"/><Relationship Id="rId212" Type="http://schemas.openxmlformats.org/officeDocument/2006/relationships/customXml" Target="../ink/ink5898.xml"/><Relationship Id="rId233" Type="http://schemas.openxmlformats.org/officeDocument/2006/relationships/image" Target="../media/image5548.png"/><Relationship Id="rId254" Type="http://schemas.openxmlformats.org/officeDocument/2006/relationships/customXml" Target="../ink/ink5919.xml"/><Relationship Id="rId28" Type="http://schemas.openxmlformats.org/officeDocument/2006/relationships/image" Target="../media/image5449.png"/><Relationship Id="rId49" Type="http://schemas.openxmlformats.org/officeDocument/2006/relationships/customXml" Target="../ink/ink5815.xml"/><Relationship Id="rId114" Type="http://schemas.openxmlformats.org/officeDocument/2006/relationships/image" Target="../media/image5491.png"/><Relationship Id="rId275" Type="http://schemas.openxmlformats.org/officeDocument/2006/relationships/image" Target="../media/image5569.png"/><Relationship Id="rId296" Type="http://schemas.openxmlformats.org/officeDocument/2006/relationships/customXml" Target="../ink/ink5940.xml"/><Relationship Id="rId300" Type="http://schemas.openxmlformats.org/officeDocument/2006/relationships/customXml" Target="../ink/ink5942.xml"/><Relationship Id="rId60" Type="http://schemas.openxmlformats.org/officeDocument/2006/relationships/image" Target="../media/image5464.png"/><Relationship Id="rId81" Type="http://schemas.openxmlformats.org/officeDocument/2006/relationships/customXml" Target="../ink/ink5831.xml"/><Relationship Id="rId135" Type="http://schemas.openxmlformats.org/officeDocument/2006/relationships/customXml" Target="../ink/ink5858.xml"/><Relationship Id="rId156" Type="http://schemas.openxmlformats.org/officeDocument/2006/relationships/image" Target="../media/image5512.png"/><Relationship Id="rId177" Type="http://schemas.openxmlformats.org/officeDocument/2006/relationships/customXml" Target="../ink/ink5879.xml"/><Relationship Id="rId198" Type="http://schemas.openxmlformats.org/officeDocument/2006/relationships/customXml" Target="../ink/ink5890.xml"/><Relationship Id="rId321" Type="http://schemas.openxmlformats.org/officeDocument/2006/relationships/image" Target="../media/image5592.png"/><Relationship Id="rId342" Type="http://schemas.openxmlformats.org/officeDocument/2006/relationships/customXml" Target="../ink/ink5963.xml"/><Relationship Id="rId363" Type="http://schemas.openxmlformats.org/officeDocument/2006/relationships/image" Target="../media/image5613.png"/><Relationship Id="rId202" Type="http://schemas.openxmlformats.org/officeDocument/2006/relationships/image" Target="../media/image5533.png"/><Relationship Id="rId223" Type="http://schemas.openxmlformats.org/officeDocument/2006/relationships/image" Target="../media/image5543.png"/><Relationship Id="rId244" Type="http://schemas.openxmlformats.org/officeDocument/2006/relationships/customXml" Target="../ink/ink5914.xml"/><Relationship Id="rId18" Type="http://schemas.openxmlformats.org/officeDocument/2006/relationships/image" Target="../media/image5444.png"/><Relationship Id="rId39" Type="http://schemas.openxmlformats.org/officeDocument/2006/relationships/customXml" Target="../ink/ink5810.xml"/><Relationship Id="rId265" Type="http://schemas.openxmlformats.org/officeDocument/2006/relationships/image" Target="../media/image5564.png"/><Relationship Id="rId286" Type="http://schemas.openxmlformats.org/officeDocument/2006/relationships/customXml" Target="../ink/ink5935.xml"/><Relationship Id="rId50" Type="http://schemas.openxmlformats.org/officeDocument/2006/relationships/image" Target="../media/image5459.png"/><Relationship Id="rId104" Type="http://schemas.openxmlformats.org/officeDocument/2006/relationships/image" Target="../media/image5486.png"/><Relationship Id="rId125" Type="http://schemas.openxmlformats.org/officeDocument/2006/relationships/customXml" Target="../ink/ink5853.xml"/><Relationship Id="rId146" Type="http://schemas.openxmlformats.org/officeDocument/2006/relationships/image" Target="../media/image5507.png"/><Relationship Id="rId167" Type="http://schemas.openxmlformats.org/officeDocument/2006/relationships/customXml" Target="../ink/ink5874.xml"/><Relationship Id="rId188" Type="http://schemas.openxmlformats.org/officeDocument/2006/relationships/customXml" Target="../ink/ink5885.xml"/><Relationship Id="rId311" Type="http://schemas.openxmlformats.org/officeDocument/2006/relationships/image" Target="../media/image5587.png"/><Relationship Id="rId332" Type="http://schemas.openxmlformats.org/officeDocument/2006/relationships/customXml" Target="../ink/ink5958.xml"/><Relationship Id="rId353" Type="http://schemas.openxmlformats.org/officeDocument/2006/relationships/image" Target="../media/image5608.png"/><Relationship Id="rId71" Type="http://schemas.openxmlformats.org/officeDocument/2006/relationships/customXml" Target="../ink/ink5826.xml"/><Relationship Id="rId92" Type="http://schemas.openxmlformats.org/officeDocument/2006/relationships/image" Target="../media/image5480.png"/><Relationship Id="rId213" Type="http://schemas.openxmlformats.org/officeDocument/2006/relationships/image" Target="../media/image5538.png"/><Relationship Id="rId234" Type="http://schemas.openxmlformats.org/officeDocument/2006/relationships/customXml" Target="../ink/ink5909.xml"/><Relationship Id="rId2" Type="http://schemas.openxmlformats.org/officeDocument/2006/relationships/notesSlide" Target="../notesSlides/notesSlide55.xml"/><Relationship Id="rId29" Type="http://schemas.openxmlformats.org/officeDocument/2006/relationships/customXml" Target="../ink/ink5805.xml"/><Relationship Id="rId255" Type="http://schemas.openxmlformats.org/officeDocument/2006/relationships/image" Target="../media/image5559.png"/><Relationship Id="rId276" Type="http://schemas.openxmlformats.org/officeDocument/2006/relationships/customXml" Target="../ink/ink5930.xml"/><Relationship Id="rId297" Type="http://schemas.openxmlformats.org/officeDocument/2006/relationships/image" Target="../media/image5580.png"/><Relationship Id="rId40" Type="http://schemas.openxmlformats.org/officeDocument/2006/relationships/image" Target="../media/image5454.png"/><Relationship Id="rId115" Type="http://schemas.openxmlformats.org/officeDocument/2006/relationships/customXml" Target="../ink/ink5848.xml"/><Relationship Id="rId136" Type="http://schemas.openxmlformats.org/officeDocument/2006/relationships/image" Target="../media/image5502.png"/><Relationship Id="rId157" Type="http://schemas.openxmlformats.org/officeDocument/2006/relationships/customXml" Target="../ink/ink5869.xml"/><Relationship Id="rId178" Type="http://schemas.openxmlformats.org/officeDocument/2006/relationships/customXml" Target="../ink/ink5880.xml"/><Relationship Id="rId301" Type="http://schemas.openxmlformats.org/officeDocument/2006/relationships/image" Target="../media/image5582.png"/><Relationship Id="rId322" Type="http://schemas.openxmlformats.org/officeDocument/2006/relationships/customXml" Target="../ink/ink5953.xml"/><Relationship Id="rId343" Type="http://schemas.openxmlformats.org/officeDocument/2006/relationships/image" Target="../media/image5603.png"/><Relationship Id="rId61" Type="http://schemas.openxmlformats.org/officeDocument/2006/relationships/customXml" Target="../ink/ink5821.xml"/><Relationship Id="rId82" Type="http://schemas.openxmlformats.org/officeDocument/2006/relationships/image" Target="../media/image5475.png"/><Relationship Id="rId199" Type="http://schemas.openxmlformats.org/officeDocument/2006/relationships/customXml" Target="../ink/ink5891.xml"/><Relationship Id="rId203" Type="http://schemas.openxmlformats.org/officeDocument/2006/relationships/customXml" Target="../ink/ink5893.xml"/><Relationship Id="rId19" Type="http://schemas.openxmlformats.org/officeDocument/2006/relationships/customXml" Target="../ink/ink5800.xml"/><Relationship Id="rId224" Type="http://schemas.openxmlformats.org/officeDocument/2006/relationships/customXml" Target="../ink/ink5904.xml"/><Relationship Id="rId245" Type="http://schemas.openxmlformats.org/officeDocument/2006/relationships/image" Target="../media/image5554.png"/><Relationship Id="rId266" Type="http://schemas.openxmlformats.org/officeDocument/2006/relationships/customXml" Target="../ink/ink5925.xml"/><Relationship Id="rId287" Type="http://schemas.openxmlformats.org/officeDocument/2006/relationships/image" Target="../media/image5575.png"/><Relationship Id="rId30" Type="http://schemas.openxmlformats.org/officeDocument/2006/relationships/image" Target="../media/image5450.png"/><Relationship Id="rId105" Type="http://schemas.openxmlformats.org/officeDocument/2006/relationships/customXml" Target="../ink/ink5843.xml"/><Relationship Id="rId126" Type="http://schemas.openxmlformats.org/officeDocument/2006/relationships/image" Target="../media/image5497.png"/><Relationship Id="rId147" Type="http://schemas.openxmlformats.org/officeDocument/2006/relationships/customXml" Target="../ink/ink5864.xml"/><Relationship Id="rId168" Type="http://schemas.openxmlformats.org/officeDocument/2006/relationships/image" Target="../media/image5517.png"/><Relationship Id="rId312" Type="http://schemas.openxmlformats.org/officeDocument/2006/relationships/customXml" Target="../ink/ink5948.xml"/><Relationship Id="rId333" Type="http://schemas.openxmlformats.org/officeDocument/2006/relationships/image" Target="../media/image5598.png"/><Relationship Id="rId354" Type="http://schemas.openxmlformats.org/officeDocument/2006/relationships/customXml" Target="../ink/ink5969.xml"/><Relationship Id="rId51" Type="http://schemas.openxmlformats.org/officeDocument/2006/relationships/customXml" Target="../ink/ink5816.xml"/><Relationship Id="rId72" Type="http://schemas.openxmlformats.org/officeDocument/2006/relationships/image" Target="../media/image5470.png"/><Relationship Id="rId93" Type="http://schemas.openxmlformats.org/officeDocument/2006/relationships/customXml" Target="../ink/ink5837.xml"/><Relationship Id="rId189" Type="http://schemas.openxmlformats.org/officeDocument/2006/relationships/image" Target="../media/image5527.png"/><Relationship Id="rId3" Type="http://schemas.openxmlformats.org/officeDocument/2006/relationships/image" Target="../media/image4393.emf"/><Relationship Id="rId214" Type="http://schemas.openxmlformats.org/officeDocument/2006/relationships/customXml" Target="../ink/ink5899.xml"/><Relationship Id="rId235" Type="http://schemas.openxmlformats.org/officeDocument/2006/relationships/image" Target="../media/image5549.png"/><Relationship Id="rId256" Type="http://schemas.openxmlformats.org/officeDocument/2006/relationships/customXml" Target="../ink/ink5920.xml"/><Relationship Id="rId277" Type="http://schemas.openxmlformats.org/officeDocument/2006/relationships/image" Target="../media/image5570.png"/><Relationship Id="rId298" Type="http://schemas.openxmlformats.org/officeDocument/2006/relationships/customXml" Target="../ink/ink5941.xml"/><Relationship Id="rId116" Type="http://schemas.openxmlformats.org/officeDocument/2006/relationships/image" Target="../media/image5492.png"/><Relationship Id="rId137" Type="http://schemas.openxmlformats.org/officeDocument/2006/relationships/customXml" Target="../ink/ink5859.xml"/><Relationship Id="rId158" Type="http://schemas.openxmlformats.org/officeDocument/2006/relationships/image" Target="../media/image5513.png"/><Relationship Id="rId302" Type="http://schemas.openxmlformats.org/officeDocument/2006/relationships/customXml" Target="../ink/ink5943.xml"/><Relationship Id="rId323" Type="http://schemas.openxmlformats.org/officeDocument/2006/relationships/image" Target="../media/image5593.png"/><Relationship Id="rId344" Type="http://schemas.openxmlformats.org/officeDocument/2006/relationships/customXml" Target="../ink/ink5964.xml"/><Relationship Id="rId20" Type="http://schemas.openxmlformats.org/officeDocument/2006/relationships/image" Target="../media/image5445.png"/><Relationship Id="rId41" Type="http://schemas.openxmlformats.org/officeDocument/2006/relationships/customXml" Target="../ink/ink5811.xml"/><Relationship Id="rId62" Type="http://schemas.openxmlformats.org/officeDocument/2006/relationships/image" Target="../media/image5465.png"/><Relationship Id="rId83" Type="http://schemas.openxmlformats.org/officeDocument/2006/relationships/customXml" Target="../ink/ink5832.xml"/><Relationship Id="rId179" Type="http://schemas.openxmlformats.org/officeDocument/2006/relationships/image" Target="../media/image5522.png"/><Relationship Id="rId190" Type="http://schemas.openxmlformats.org/officeDocument/2006/relationships/customXml" Target="../ink/ink5886.xml"/><Relationship Id="rId204" Type="http://schemas.openxmlformats.org/officeDocument/2006/relationships/image" Target="../media/image5534.png"/><Relationship Id="rId225" Type="http://schemas.openxmlformats.org/officeDocument/2006/relationships/image" Target="../media/image5544.png"/><Relationship Id="rId246" Type="http://schemas.openxmlformats.org/officeDocument/2006/relationships/customXml" Target="../ink/ink5915.xml"/><Relationship Id="rId267" Type="http://schemas.openxmlformats.org/officeDocument/2006/relationships/image" Target="../media/image5565.png"/><Relationship Id="rId288" Type="http://schemas.openxmlformats.org/officeDocument/2006/relationships/customXml" Target="../ink/ink5936.xml"/><Relationship Id="rId106" Type="http://schemas.openxmlformats.org/officeDocument/2006/relationships/image" Target="../media/image5487.png"/><Relationship Id="rId127" Type="http://schemas.openxmlformats.org/officeDocument/2006/relationships/customXml" Target="../ink/ink5854.xml"/><Relationship Id="rId313" Type="http://schemas.openxmlformats.org/officeDocument/2006/relationships/image" Target="../media/image5588.png"/><Relationship Id="rId10" Type="http://schemas.openxmlformats.org/officeDocument/2006/relationships/image" Target="../media/image5440.png"/><Relationship Id="rId31" Type="http://schemas.openxmlformats.org/officeDocument/2006/relationships/customXml" Target="../ink/ink5806.xml"/><Relationship Id="rId52" Type="http://schemas.openxmlformats.org/officeDocument/2006/relationships/image" Target="../media/image5460.png"/><Relationship Id="rId73" Type="http://schemas.openxmlformats.org/officeDocument/2006/relationships/customXml" Target="../ink/ink5827.xml"/><Relationship Id="rId94" Type="http://schemas.openxmlformats.org/officeDocument/2006/relationships/image" Target="../media/image5481.png"/><Relationship Id="rId148" Type="http://schemas.openxmlformats.org/officeDocument/2006/relationships/image" Target="../media/image5508.png"/><Relationship Id="rId169" Type="http://schemas.openxmlformats.org/officeDocument/2006/relationships/customXml" Target="../ink/ink5875.xml"/><Relationship Id="rId334" Type="http://schemas.openxmlformats.org/officeDocument/2006/relationships/customXml" Target="../ink/ink5959.xml"/><Relationship Id="rId355" Type="http://schemas.openxmlformats.org/officeDocument/2006/relationships/image" Target="../media/image5609.png"/><Relationship Id="rId4" Type="http://schemas.openxmlformats.org/officeDocument/2006/relationships/image" Target="../media/image4394.emf"/><Relationship Id="rId180" Type="http://schemas.openxmlformats.org/officeDocument/2006/relationships/customXml" Target="../ink/ink5881.xml"/><Relationship Id="rId215" Type="http://schemas.openxmlformats.org/officeDocument/2006/relationships/image" Target="../media/image5539.png"/><Relationship Id="rId236" Type="http://schemas.openxmlformats.org/officeDocument/2006/relationships/customXml" Target="../ink/ink5910.xml"/><Relationship Id="rId257" Type="http://schemas.openxmlformats.org/officeDocument/2006/relationships/image" Target="../media/image5560.png"/><Relationship Id="rId278" Type="http://schemas.openxmlformats.org/officeDocument/2006/relationships/customXml" Target="../ink/ink5931.xml"/><Relationship Id="rId303" Type="http://schemas.openxmlformats.org/officeDocument/2006/relationships/image" Target="../media/image5583.png"/><Relationship Id="rId42" Type="http://schemas.openxmlformats.org/officeDocument/2006/relationships/image" Target="../media/image5455.png"/><Relationship Id="rId84" Type="http://schemas.openxmlformats.org/officeDocument/2006/relationships/image" Target="../media/image5476.png"/><Relationship Id="rId138" Type="http://schemas.openxmlformats.org/officeDocument/2006/relationships/image" Target="../media/image5503.png"/><Relationship Id="rId345" Type="http://schemas.openxmlformats.org/officeDocument/2006/relationships/image" Target="../media/image5604.png"/><Relationship Id="rId191" Type="http://schemas.openxmlformats.org/officeDocument/2006/relationships/image" Target="../media/image5528.png"/><Relationship Id="rId205" Type="http://schemas.openxmlformats.org/officeDocument/2006/relationships/customXml" Target="../ink/ink5894.xml"/><Relationship Id="rId247" Type="http://schemas.openxmlformats.org/officeDocument/2006/relationships/image" Target="../media/image5555.png"/><Relationship Id="rId107" Type="http://schemas.openxmlformats.org/officeDocument/2006/relationships/customXml" Target="../ink/ink5844.xml"/><Relationship Id="rId289" Type="http://schemas.openxmlformats.org/officeDocument/2006/relationships/image" Target="../media/image5576.png"/><Relationship Id="rId11" Type="http://schemas.openxmlformats.org/officeDocument/2006/relationships/customXml" Target="../ink/ink5796.xml"/><Relationship Id="rId53" Type="http://schemas.openxmlformats.org/officeDocument/2006/relationships/customXml" Target="../ink/ink5817.xml"/><Relationship Id="rId149" Type="http://schemas.openxmlformats.org/officeDocument/2006/relationships/customXml" Target="../ink/ink5865.xml"/><Relationship Id="rId314" Type="http://schemas.openxmlformats.org/officeDocument/2006/relationships/customXml" Target="../ink/ink5949.xml"/><Relationship Id="rId356" Type="http://schemas.openxmlformats.org/officeDocument/2006/relationships/customXml" Target="../ink/ink5970.xml"/><Relationship Id="rId95" Type="http://schemas.openxmlformats.org/officeDocument/2006/relationships/customXml" Target="../ink/ink5838.xml"/><Relationship Id="rId160" Type="http://schemas.openxmlformats.org/officeDocument/2006/relationships/image" Target="../media/image5514.png"/><Relationship Id="rId216" Type="http://schemas.openxmlformats.org/officeDocument/2006/relationships/customXml" Target="../ink/ink5900.xml"/><Relationship Id="rId258" Type="http://schemas.openxmlformats.org/officeDocument/2006/relationships/customXml" Target="../ink/ink5921.xml"/><Relationship Id="rId22" Type="http://schemas.openxmlformats.org/officeDocument/2006/relationships/image" Target="../media/image5446.png"/><Relationship Id="rId64" Type="http://schemas.openxmlformats.org/officeDocument/2006/relationships/image" Target="../media/image5466.png"/><Relationship Id="rId118" Type="http://schemas.openxmlformats.org/officeDocument/2006/relationships/image" Target="../media/image5493.png"/><Relationship Id="rId325" Type="http://schemas.openxmlformats.org/officeDocument/2006/relationships/image" Target="../media/image5594.png"/><Relationship Id="rId171" Type="http://schemas.openxmlformats.org/officeDocument/2006/relationships/customXml" Target="../ink/ink5876.xml"/><Relationship Id="rId227" Type="http://schemas.openxmlformats.org/officeDocument/2006/relationships/image" Target="../media/image5545.png"/><Relationship Id="rId269" Type="http://schemas.openxmlformats.org/officeDocument/2006/relationships/image" Target="../media/image5566.png"/><Relationship Id="rId33" Type="http://schemas.openxmlformats.org/officeDocument/2006/relationships/customXml" Target="../ink/ink5807.xml"/><Relationship Id="rId129" Type="http://schemas.openxmlformats.org/officeDocument/2006/relationships/customXml" Target="../ink/ink5855.xml"/><Relationship Id="rId280" Type="http://schemas.openxmlformats.org/officeDocument/2006/relationships/customXml" Target="../ink/ink5932.xml"/><Relationship Id="rId336" Type="http://schemas.openxmlformats.org/officeDocument/2006/relationships/customXml" Target="../ink/ink5960.xml"/><Relationship Id="rId75" Type="http://schemas.openxmlformats.org/officeDocument/2006/relationships/customXml" Target="../ink/ink5828.xml"/><Relationship Id="rId140" Type="http://schemas.openxmlformats.org/officeDocument/2006/relationships/image" Target="../media/image5504.png"/><Relationship Id="rId182" Type="http://schemas.openxmlformats.org/officeDocument/2006/relationships/customXml" Target="../ink/ink5882.xml"/><Relationship Id="rId6" Type="http://schemas.openxmlformats.org/officeDocument/2006/relationships/image" Target="../media/image5438.png"/><Relationship Id="rId238" Type="http://schemas.openxmlformats.org/officeDocument/2006/relationships/customXml" Target="../ink/ink5911.xml"/><Relationship Id="rId291" Type="http://schemas.openxmlformats.org/officeDocument/2006/relationships/image" Target="../media/image5577.png"/><Relationship Id="rId305" Type="http://schemas.openxmlformats.org/officeDocument/2006/relationships/image" Target="../media/image5584.png"/><Relationship Id="rId347" Type="http://schemas.openxmlformats.org/officeDocument/2006/relationships/image" Target="../media/image5605.png"/><Relationship Id="rId44" Type="http://schemas.openxmlformats.org/officeDocument/2006/relationships/image" Target="../media/image5456.png"/><Relationship Id="rId86" Type="http://schemas.openxmlformats.org/officeDocument/2006/relationships/image" Target="../media/image5477.png"/><Relationship Id="rId151" Type="http://schemas.openxmlformats.org/officeDocument/2006/relationships/customXml" Target="../ink/ink5866.xml"/><Relationship Id="rId193" Type="http://schemas.openxmlformats.org/officeDocument/2006/relationships/image" Target="../media/image5529.png"/><Relationship Id="rId207" Type="http://schemas.openxmlformats.org/officeDocument/2006/relationships/image" Target="../media/image5535.png"/><Relationship Id="rId249" Type="http://schemas.openxmlformats.org/officeDocument/2006/relationships/image" Target="../media/image5556.png"/><Relationship Id="rId13" Type="http://schemas.openxmlformats.org/officeDocument/2006/relationships/customXml" Target="../ink/ink5797.xml"/><Relationship Id="rId109" Type="http://schemas.openxmlformats.org/officeDocument/2006/relationships/customXml" Target="../ink/ink5845.xml"/><Relationship Id="rId260" Type="http://schemas.openxmlformats.org/officeDocument/2006/relationships/customXml" Target="../ink/ink5922.xml"/><Relationship Id="rId316" Type="http://schemas.openxmlformats.org/officeDocument/2006/relationships/customXml" Target="../ink/ink5950.xml"/><Relationship Id="rId55" Type="http://schemas.openxmlformats.org/officeDocument/2006/relationships/customXml" Target="../ink/ink5818.xml"/><Relationship Id="rId97" Type="http://schemas.openxmlformats.org/officeDocument/2006/relationships/customXml" Target="../ink/ink5839.xml"/><Relationship Id="rId120" Type="http://schemas.openxmlformats.org/officeDocument/2006/relationships/image" Target="../media/image5494.png"/><Relationship Id="rId358" Type="http://schemas.openxmlformats.org/officeDocument/2006/relationships/customXml" Target="../ink/ink5971.xml"/><Relationship Id="rId162" Type="http://schemas.openxmlformats.org/officeDocument/2006/relationships/image" Target="../media/image5515.png"/><Relationship Id="rId218" Type="http://schemas.openxmlformats.org/officeDocument/2006/relationships/customXml" Target="../ink/ink5901.xml"/><Relationship Id="rId271" Type="http://schemas.openxmlformats.org/officeDocument/2006/relationships/image" Target="../media/image5567.png"/><Relationship Id="rId24" Type="http://schemas.openxmlformats.org/officeDocument/2006/relationships/image" Target="../media/image5447.png"/><Relationship Id="rId66" Type="http://schemas.openxmlformats.org/officeDocument/2006/relationships/image" Target="../media/image5467.png"/><Relationship Id="rId131" Type="http://schemas.openxmlformats.org/officeDocument/2006/relationships/customXml" Target="../ink/ink5856.xml"/><Relationship Id="rId327" Type="http://schemas.openxmlformats.org/officeDocument/2006/relationships/image" Target="../media/image5595.png"/><Relationship Id="rId173" Type="http://schemas.openxmlformats.org/officeDocument/2006/relationships/customXml" Target="../ink/ink5877.xml"/><Relationship Id="rId229" Type="http://schemas.openxmlformats.org/officeDocument/2006/relationships/image" Target="../media/image5546.png"/><Relationship Id="rId240" Type="http://schemas.openxmlformats.org/officeDocument/2006/relationships/customXml" Target="../ink/ink5912.xml"/><Relationship Id="rId35" Type="http://schemas.openxmlformats.org/officeDocument/2006/relationships/customXml" Target="../ink/ink5808.xml"/><Relationship Id="rId77" Type="http://schemas.openxmlformats.org/officeDocument/2006/relationships/customXml" Target="../ink/ink5829.xml"/><Relationship Id="rId100" Type="http://schemas.openxmlformats.org/officeDocument/2006/relationships/image" Target="../media/image5484.png"/><Relationship Id="rId282" Type="http://schemas.openxmlformats.org/officeDocument/2006/relationships/customXml" Target="../ink/ink5933.xml"/><Relationship Id="rId338" Type="http://schemas.openxmlformats.org/officeDocument/2006/relationships/customXml" Target="../ink/ink5961.xml"/><Relationship Id="rId8" Type="http://schemas.openxmlformats.org/officeDocument/2006/relationships/image" Target="../media/image5439.png"/><Relationship Id="rId142" Type="http://schemas.openxmlformats.org/officeDocument/2006/relationships/image" Target="../media/image5505.png"/><Relationship Id="rId184" Type="http://schemas.openxmlformats.org/officeDocument/2006/relationships/customXml" Target="../ink/ink5883.xml"/><Relationship Id="rId251" Type="http://schemas.openxmlformats.org/officeDocument/2006/relationships/image" Target="../media/image5557.png"/><Relationship Id="rId46" Type="http://schemas.openxmlformats.org/officeDocument/2006/relationships/image" Target="../media/image5457.png"/><Relationship Id="rId293" Type="http://schemas.openxmlformats.org/officeDocument/2006/relationships/image" Target="../media/image5578.png"/><Relationship Id="rId307" Type="http://schemas.openxmlformats.org/officeDocument/2006/relationships/image" Target="../media/image5585.png"/><Relationship Id="rId349" Type="http://schemas.openxmlformats.org/officeDocument/2006/relationships/image" Target="../media/image5606.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5.xml.rels><?xml version="1.0" encoding="UTF-8" standalone="yes"?>
<Relationships xmlns="http://schemas.openxmlformats.org/package/2006/relationships"><Relationship Id="rId3" Type="http://schemas.openxmlformats.org/officeDocument/2006/relationships/image" Target="../media/image5614.png"/><Relationship Id="rId2" Type="http://schemas.openxmlformats.org/officeDocument/2006/relationships/customXml" Target="../ink/ink5974.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4395.tiff"/><Relationship Id="rId7" Type="http://schemas.openxmlformats.org/officeDocument/2006/relationships/image" Target="../media/image5617.png"/><Relationship Id="rId2" Type="http://schemas.openxmlformats.org/officeDocument/2006/relationships/notesSlide" Target="../notesSlides/notesSlide56.xml"/><Relationship Id="rId1" Type="http://schemas.openxmlformats.org/officeDocument/2006/relationships/slideLayout" Target="../slideLayouts/slideLayout2.xml"/><Relationship Id="rId6" Type="http://schemas.openxmlformats.org/officeDocument/2006/relationships/customXml" Target="../ink/ink5976.xml"/><Relationship Id="rId5" Type="http://schemas.openxmlformats.org/officeDocument/2006/relationships/image" Target="../media/image5616.png"/><Relationship Id="rId4" Type="http://schemas.openxmlformats.org/officeDocument/2006/relationships/customXml" Target="../ink/ink5975.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2.xml"/></Relationships>
</file>

<file path=ppt/slides/_rels/slide88.xml.rels><?xml version="1.0" encoding="UTF-8" standalone="yes"?>
<Relationships xmlns="http://schemas.openxmlformats.org/package/2006/relationships"><Relationship Id="rId117" Type="http://schemas.openxmlformats.org/officeDocument/2006/relationships/image" Target="../media/image5675.png"/><Relationship Id="rId21" Type="http://schemas.openxmlformats.org/officeDocument/2006/relationships/image" Target="../media/image5627.png"/><Relationship Id="rId42" Type="http://schemas.openxmlformats.org/officeDocument/2006/relationships/customXml" Target="../ink/ink5996.xml"/><Relationship Id="rId63" Type="http://schemas.openxmlformats.org/officeDocument/2006/relationships/image" Target="../media/image5648.png"/><Relationship Id="rId84" Type="http://schemas.openxmlformats.org/officeDocument/2006/relationships/customXml" Target="../ink/ink6017.xml"/><Relationship Id="rId138" Type="http://schemas.openxmlformats.org/officeDocument/2006/relationships/customXml" Target="../ink/ink6044.xml"/><Relationship Id="rId159" Type="http://schemas.openxmlformats.org/officeDocument/2006/relationships/image" Target="../media/image5695.png"/><Relationship Id="rId170" Type="http://schemas.openxmlformats.org/officeDocument/2006/relationships/customXml" Target="../ink/ink6060.xml"/><Relationship Id="rId191" Type="http://schemas.openxmlformats.org/officeDocument/2006/relationships/image" Target="../media/image5710.png"/><Relationship Id="rId205" Type="http://schemas.openxmlformats.org/officeDocument/2006/relationships/image" Target="../media/image5717.png"/><Relationship Id="rId226" Type="http://schemas.openxmlformats.org/officeDocument/2006/relationships/customXml" Target="../ink/ink6088.xml"/><Relationship Id="rId107" Type="http://schemas.openxmlformats.org/officeDocument/2006/relationships/image" Target="../media/image5670.png"/><Relationship Id="rId11" Type="http://schemas.openxmlformats.org/officeDocument/2006/relationships/image" Target="../media/image5622.png"/><Relationship Id="rId32" Type="http://schemas.openxmlformats.org/officeDocument/2006/relationships/customXml" Target="../ink/ink5991.xml"/><Relationship Id="rId53" Type="http://schemas.openxmlformats.org/officeDocument/2006/relationships/image" Target="../media/image5643.png"/><Relationship Id="rId74" Type="http://schemas.openxmlformats.org/officeDocument/2006/relationships/customXml" Target="../ink/ink6012.xml"/><Relationship Id="rId128" Type="http://schemas.openxmlformats.org/officeDocument/2006/relationships/customXml" Target="../ink/ink6039.xml"/><Relationship Id="rId149" Type="http://schemas.openxmlformats.org/officeDocument/2006/relationships/image" Target="../media/image5690.png"/><Relationship Id="rId5" Type="http://schemas.openxmlformats.org/officeDocument/2006/relationships/image" Target="../media/image5619.png"/><Relationship Id="rId95" Type="http://schemas.openxmlformats.org/officeDocument/2006/relationships/image" Target="../media/image5664.png"/><Relationship Id="rId160" Type="http://schemas.openxmlformats.org/officeDocument/2006/relationships/customXml" Target="../ink/ink6055.xml"/><Relationship Id="rId181" Type="http://schemas.openxmlformats.org/officeDocument/2006/relationships/image" Target="../media/image5705.png"/><Relationship Id="rId216" Type="http://schemas.openxmlformats.org/officeDocument/2006/relationships/customXml" Target="../ink/ink6083.xml"/><Relationship Id="rId237" Type="http://schemas.openxmlformats.org/officeDocument/2006/relationships/image" Target="../media/image5733.png"/><Relationship Id="rId22" Type="http://schemas.openxmlformats.org/officeDocument/2006/relationships/customXml" Target="../ink/ink5986.xml"/><Relationship Id="rId43" Type="http://schemas.openxmlformats.org/officeDocument/2006/relationships/image" Target="../media/image5638.png"/><Relationship Id="rId64" Type="http://schemas.openxmlformats.org/officeDocument/2006/relationships/customXml" Target="../ink/ink6007.xml"/><Relationship Id="rId118" Type="http://schemas.openxmlformats.org/officeDocument/2006/relationships/customXml" Target="../ink/ink6034.xml"/><Relationship Id="rId139" Type="http://schemas.openxmlformats.org/officeDocument/2006/relationships/image" Target="../media/image5685.png"/><Relationship Id="rId85" Type="http://schemas.openxmlformats.org/officeDocument/2006/relationships/image" Target="../media/image5659.png"/><Relationship Id="rId150" Type="http://schemas.openxmlformats.org/officeDocument/2006/relationships/customXml" Target="../ink/ink6050.xml"/><Relationship Id="rId171" Type="http://schemas.openxmlformats.org/officeDocument/2006/relationships/image" Target="../media/image5700.png"/><Relationship Id="rId192" Type="http://schemas.openxmlformats.org/officeDocument/2006/relationships/customXml" Target="../ink/ink6071.xml"/><Relationship Id="rId206" Type="http://schemas.openxmlformats.org/officeDocument/2006/relationships/customXml" Target="../ink/ink6078.xml"/><Relationship Id="rId227" Type="http://schemas.openxmlformats.org/officeDocument/2006/relationships/image" Target="../media/image5728.png"/><Relationship Id="rId12" Type="http://schemas.openxmlformats.org/officeDocument/2006/relationships/customXml" Target="../ink/ink5981.xml"/><Relationship Id="rId33" Type="http://schemas.openxmlformats.org/officeDocument/2006/relationships/image" Target="../media/image5633.png"/><Relationship Id="rId108" Type="http://schemas.openxmlformats.org/officeDocument/2006/relationships/customXml" Target="../ink/ink6029.xml"/><Relationship Id="rId129" Type="http://schemas.openxmlformats.org/officeDocument/2006/relationships/image" Target="../media/image5680.png"/><Relationship Id="rId54" Type="http://schemas.openxmlformats.org/officeDocument/2006/relationships/customXml" Target="../ink/ink6002.xml"/><Relationship Id="rId75" Type="http://schemas.openxmlformats.org/officeDocument/2006/relationships/image" Target="../media/image5654.png"/><Relationship Id="rId96" Type="http://schemas.openxmlformats.org/officeDocument/2006/relationships/customXml" Target="../ink/ink6023.xml"/><Relationship Id="rId140" Type="http://schemas.openxmlformats.org/officeDocument/2006/relationships/customXml" Target="../ink/ink6045.xml"/><Relationship Id="rId161" Type="http://schemas.openxmlformats.org/officeDocument/2006/relationships/image" Target="../media/image5696.png"/><Relationship Id="rId182" Type="http://schemas.openxmlformats.org/officeDocument/2006/relationships/customXml" Target="../ink/ink6066.xml"/><Relationship Id="rId217" Type="http://schemas.openxmlformats.org/officeDocument/2006/relationships/image" Target="../media/image5723.png"/><Relationship Id="rId6" Type="http://schemas.openxmlformats.org/officeDocument/2006/relationships/customXml" Target="../ink/ink5978.xml"/><Relationship Id="rId238" Type="http://schemas.openxmlformats.org/officeDocument/2006/relationships/customXml" Target="../ink/ink6094.xml"/><Relationship Id="rId23" Type="http://schemas.openxmlformats.org/officeDocument/2006/relationships/image" Target="../media/image5628.png"/><Relationship Id="rId119" Type="http://schemas.openxmlformats.org/officeDocument/2006/relationships/image" Target="../media/image5676.png"/><Relationship Id="rId44" Type="http://schemas.openxmlformats.org/officeDocument/2006/relationships/customXml" Target="../ink/ink5997.xml"/><Relationship Id="rId65" Type="http://schemas.openxmlformats.org/officeDocument/2006/relationships/image" Target="../media/image5649.png"/><Relationship Id="rId86" Type="http://schemas.openxmlformats.org/officeDocument/2006/relationships/customXml" Target="../ink/ink6018.xml"/><Relationship Id="rId130" Type="http://schemas.openxmlformats.org/officeDocument/2006/relationships/customXml" Target="../ink/ink6040.xml"/><Relationship Id="rId151" Type="http://schemas.openxmlformats.org/officeDocument/2006/relationships/image" Target="../media/image5691.png"/><Relationship Id="rId172" Type="http://schemas.openxmlformats.org/officeDocument/2006/relationships/customXml" Target="../ink/ink6061.xml"/><Relationship Id="rId193" Type="http://schemas.openxmlformats.org/officeDocument/2006/relationships/image" Target="../media/image5711.png"/><Relationship Id="rId207" Type="http://schemas.openxmlformats.org/officeDocument/2006/relationships/image" Target="../media/image5718.png"/><Relationship Id="rId228" Type="http://schemas.openxmlformats.org/officeDocument/2006/relationships/customXml" Target="../ink/ink6089.xml"/><Relationship Id="rId13" Type="http://schemas.openxmlformats.org/officeDocument/2006/relationships/image" Target="../media/image5623.png"/><Relationship Id="rId109" Type="http://schemas.openxmlformats.org/officeDocument/2006/relationships/image" Target="../media/image5671.png"/><Relationship Id="rId34" Type="http://schemas.openxmlformats.org/officeDocument/2006/relationships/customXml" Target="../ink/ink5992.xml"/><Relationship Id="rId55" Type="http://schemas.openxmlformats.org/officeDocument/2006/relationships/image" Target="../media/image5644.png"/><Relationship Id="rId76" Type="http://schemas.openxmlformats.org/officeDocument/2006/relationships/customXml" Target="../ink/ink6013.xml"/><Relationship Id="rId97" Type="http://schemas.openxmlformats.org/officeDocument/2006/relationships/image" Target="../media/image5665.png"/><Relationship Id="rId120" Type="http://schemas.openxmlformats.org/officeDocument/2006/relationships/customXml" Target="../ink/ink6035.xml"/><Relationship Id="rId141" Type="http://schemas.openxmlformats.org/officeDocument/2006/relationships/image" Target="../media/image5686.png"/><Relationship Id="rId7" Type="http://schemas.openxmlformats.org/officeDocument/2006/relationships/image" Target="../media/image5620.png"/><Relationship Id="rId162" Type="http://schemas.openxmlformats.org/officeDocument/2006/relationships/customXml" Target="../ink/ink6056.xml"/><Relationship Id="rId183" Type="http://schemas.openxmlformats.org/officeDocument/2006/relationships/image" Target="../media/image5706.png"/><Relationship Id="rId218" Type="http://schemas.openxmlformats.org/officeDocument/2006/relationships/customXml" Target="../ink/ink6084.xml"/><Relationship Id="rId239" Type="http://schemas.openxmlformats.org/officeDocument/2006/relationships/image" Target="../media/image5734.png"/><Relationship Id="rId24" Type="http://schemas.openxmlformats.org/officeDocument/2006/relationships/customXml" Target="../ink/ink5987.xml"/><Relationship Id="rId45" Type="http://schemas.openxmlformats.org/officeDocument/2006/relationships/image" Target="../media/image5639.png"/><Relationship Id="rId66" Type="http://schemas.openxmlformats.org/officeDocument/2006/relationships/customXml" Target="../ink/ink6008.xml"/><Relationship Id="rId87" Type="http://schemas.openxmlformats.org/officeDocument/2006/relationships/image" Target="../media/image5660.png"/><Relationship Id="rId110" Type="http://schemas.openxmlformats.org/officeDocument/2006/relationships/customXml" Target="../ink/ink6030.xml"/><Relationship Id="rId131" Type="http://schemas.openxmlformats.org/officeDocument/2006/relationships/image" Target="../media/image5681.png"/><Relationship Id="rId152" Type="http://schemas.openxmlformats.org/officeDocument/2006/relationships/customXml" Target="../ink/ink6051.xml"/><Relationship Id="rId173" Type="http://schemas.openxmlformats.org/officeDocument/2006/relationships/image" Target="../media/image5701.png"/><Relationship Id="rId194" Type="http://schemas.openxmlformats.org/officeDocument/2006/relationships/customXml" Target="../ink/ink6072.xml"/><Relationship Id="rId208" Type="http://schemas.openxmlformats.org/officeDocument/2006/relationships/customXml" Target="../ink/ink6079.xml"/><Relationship Id="rId229" Type="http://schemas.openxmlformats.org/officeDocument/2006/relationships/image" Target="../media/image5729.png"/><Relationship Id="rId240" Type="http://schemas.openxmlformats.org/officeDocument/2006/relationships/customXml" Target="../ink/ink6095.xml"/><Relationship Id="rId14" Type="http://schemas.openxmlformats.org/officeDocument/2006/relationships/customXml" Target="../ink/ink5982.xml"/><Relationship Id="rId35" Type="http://schemas.openxmlformats.org/officeDocument/2006/relationships/image" Target="../media/image5634.png"/><Relationship Id="rId56" Type="http://schemas.openxmlformats.org/officeDocument/2006/relationships/customXml" Target="../ink/ink6003.xml"/><Relationship Id="rId77" Type="http://schemas.openxmlformats.org/officeDocument/2006/relationships/image" Target="../media/image5655.png"/><Relationship Id="rId100" Type="http://schemas.openxmlformats.org/officeDocument/2006/relationships/customXml" Target="../ink/ink6025.xml"/><Relationship Id="rId8" Type="http://schemas.openxmlformats.org/officeDocument/2006/relationships/customXml" Target="../ink/ink5979.xml"/><Relationship Id="rId98" Type="http://schemas.openxmlformats.org/officeDocument/2006/relationships/customXml" Target="../ink/ink6024.xml"/><Relationship Id="rId121" Type="http://schemas.openxmlformats.org/officeDocument/2006/relationships/image" Target="../media/image5677.png"/><Relationship Id="rId142" Type="http://schemas.openxmlformats.org/officeDocument/2006/relationships/customXml" Target="../ink/ink6046.xml"/><Relationship Id="rId163" Type="http://schemas.openxmlformats.org/officeDocument/2006/relationships/image" Target="../media/image5697.png"/><Relationship Id="rId184" Type="http://schemas.openxmlformats.org/officeDocument/2006/relationships/customXml" Target="../ink/ink6067.xml"/><Relationship Id="rId219" Type="http://schemas.openxmlformats.org/officeDocument/2006/relationships/image" Target="../media/image5724.png"/><Relationship Id="rId230" Type="http://schemas.openxmlformats.org/officeDocument/2006/relationships/customXml" Target="../ink/ink6090.xml"/><Relationship Id="rId25" Type="http://schemas.openxmlformats.org/officeDocument/2006/relationships/image" Target="../media/image5629.png"/><Relationship Id="rId46" Type="http://schemas.openxmlformats.org/officeDocument/2006/relationships/customXml" Target="../ink/ink5998.xml"/><Relationship Id="rId67" Type="http://schemas.openxmlformats.org/officeDocument/2006/relationships/image" Target="../media/image5650.png"/><Relationship Id="rId88" Type="http://schemas.openxmlformats.org/officeDocument/2006/relationships/customXml" Target="../ink/ink6019.xml"/><Relationship Id="rId111" Type="http://schemas.openxmlformats.org/officeDocument/2006/relationships/image" Target="../media/image5672.png"/><Relationship Id="rId132" Type="http://schemas.openxmlformats.org/officeDocument/2006/relationships/customXml" Target="../ink/ink6041.xml"/><Relationship Id="rId153" Type="http://schemas.openxmlformats.org/officeDocument/2006/relationships/image" Target="../media/image5692.png"/><Relationship Id="rId174" Type="http://schemas.openxmlformats.org/officeDocument/2006/relationships/customXml" Target="../ink/ink6062.xml"/><Relationship Id="rId195" Type="http://schemas.openxmlformats.org/officeDocument/2006/relationships/image" Target="../media/image5712.png"/><Relationship Id="rId209" Type="http://schemas.openxmlformats.org/officeDocument/2006/relationships/image" Target="../media/image5719.png"/><Relationship Id="rId220" Type="http://schemas.openxmlformats.org/officeDocument/2006/relationships/customXml" Target="../ink/ink6085.xml"/><Relationship Id="rId241" Type="http://schemas.openxmlformats.org/officeDocument/2006/relationships/image" Target="../media/image5735.png"/><Relationship Id="rId15" Type="http://schemas.openxmlformats.org/officeDocument/2006/relationships/image" Target="../media/image5624.png"/><Relationship Id="rId36" Type="http://schemas.openxmlformats.org/officeDocument/2006/relationships/customXml" Target="../ink/ink5993.xml"/><Relationship Id="rId57" Type="http://schemas.openxmlformats.org/officeDocument/2006/relationships/image" Target="../media/image5645.png"/><Relationship Id="rId106" Type="http://schemas.openxmlformats.org/officeDocument/2006/relationships/customXml" Target="../ink/ink6028.xml"/><Relationship Id="rId127" Type="http://schemas.openxmlformats.org/officeDocument/2006/relationships/image" Target="../media/image5679.png"/><Relationship Id="rId10" Type="http://schemas.openxmlformats.org/officeDocument/2006/relationships/customXml" Target="../ink/ink5980.xml"/><Relationship Id="rId31" Type="http://schemas.openxmlformats.org/officeDocument/2006/relationships/image" Target="../media/image5632.png"/><Relationship Id="rId52" Type="http://schemas.openxmlformats.org/officeDocument/2006/relationships/customXml" Target="../ink/ink6001.xml"/><Relationship Id="rId73" Type="http://schemas.openxmlformats.org/officeDocument/2006/relationships/image" Target="../media/image5653.png"/><Relationship Id="rId78" Type="http://schemas.openxmlformats.org/officeDocument/2006/relationships/customXml" Target="../ink/ink6014.xml"/><Relationship Id="rId94" Type="http://schemas.openxmlformats.org/officeDocument/2006/relationships/customXml" Target="../ink/ink6022.xml"/><Relationship Id="rId99" Type="http://schemas.openxmlformats.org/officeDocument/2006/relationships/image" Target="../media/image5666.png"/><Relationship Id="rId101" Type="http://schemas.openxmlformats.org/officeDocument/2006/relationships/image" Target="../media/image5667.png"/><Relationship Id="rId122" Type="http://schemas.openxmlformats.org/officeDocument/2006/relationships/customXml" Target="../ink/ink6036.xml"/><Relationship Id="rId143" Type="http://schemas.openxmlformats.org/officeDocument/2006/relationships/image" Target="../media/image5687.png"/><Relationship Id="rId148" Type="http://schemas.openxmlformats.org/officeDocument/2006/relationships/customXml" Target="../ink/ink6049.xml"/><Relationship Id="rId164" Type="http://schemas.openxmlformats.org/officeDocument/2006/relationships/customXml" Target="../ink/ink6057.xml"/><Relationship Id="rId169" Type="http://schemas.openxmlformats.org/officeDocument/2006/relationships/image" Target="../media/image4667.png"/><Relationship Id="rId185" Type="http://schemas.openxmlformats.org/officeDocument/2006/relationships/image" Target="../media/image5707.png"/><Relationship Id="rId4" Type="http://schemas.openxmlformats.org/officeDocument/2006/relationships/customXml" Target="../ink/ink5977.xml"/><Relationship Id="rId9" Type="http://schemas.openxmlformats.org/officeDocument/2006/relationships/image" Target="../media/image5621.png"/><Relationship Id="rId180" Type="http://schemas.openxmlformats.org/officeDocument/2006/relationships/customXml" Target="../ink/ink6065.xml"/><Relationship Id="rId210" Type="http://schemas.openxmlformats.org/officeDocument/2006/relationships/customXml" Target="../ink/ink6080.xml"/><Relationship Id="rId215" Type="http://schemas.openxmlformats.org/officeDocument/2006/relationships/image" Target="../media/image5722.png"/><Relationship Id="rId236" Type="http://schemas.openxmlformats.org/officeDocument/2006/relationships/customXml" Target="../ink/ink6093.xml"/><Relationship Id="rId26" Type="http://schemas.openxmlformats.org/officeDocument/2006/relationships/customXml" Target="../ink/ink5988.xml"/><Relationship Id="rId231" Type="http://schemas.openxmlformats.org/officeDocument/2006/relationships/image" Target="../media/image5730.png"/><Relationship Id="rId47" Type="http://schemas.openxmlformats.org/officeDocument/2006/relationships/image" Target="../media/image5640.png"/><Relationship Id="rId68" Type="http://schemas.openxmlformats.org/officeDocument/2006/relationships/customXml" Target="../ink/ink6009.xml"/><Relationship Id="rId89" Type="http://schemas.openxmlformats.org/officeDocument/2006/relationships/image" Target="../media/image5661.png"/><Relationship Id="rId112" Type="http://schemas.openxmlformats.org/officeDocument/2006/relationships/customXml" Target="../ink/ink6031.xml"/><Relationship Id="rId133" Type="http://schemas.openxmlformats.org/officeDocument/2006/relationships/image" Target="../media/image5682.png"/><Relationship Id="rId154" Type="http://schemas.openxmlformats.org/officeDocument/2006/relationships/customXml" Target="../ink/ink6052.xml"/><Relationship Id="rId175" Type="http://schemas.openxmlformats.org/officeDocument/2006/relationships/image" Target="../media/image5702.png"/><Relationship Id="rId196" Type="http://schemas.openxmlformats.org/officeDocument/2006/relationships/customXml" Target="../ink/ink6073.xml"/><Relationship Id="rId200" Type="http://schemas.openxmlformats.org/officeDocument/2006/relationships/customXml" Target="../ink/ink6075.xml"/><Relationship Id="rId16" Type="http://schemas.openxmlformats.org/officeDocument/2006/relationships/customXml" Target="../ink/ink5983.xml"/><Relationship Id="rId221" Type="http://schemas.openxmlformats.org/officeDocument/2006/relationships/image" Target="../media/image5725.png"/><Relationship Id="rId37" Type="http://schemas.openxmlformats.org/officeDocument/2006/relationships/image" Target="../media/image5635.png"/><Relationship Id="rId58" Type="http://schemas.openxmlformats.org/officeDocument/2006/relationships/customXml" Target="../ink/ink6004.xml"/><Relationship Id="rId79" Type="http://schemas.openxmlformats.org/officeDocument/2006/relationships/image" Target="../media/image5656.png"/><Relationship Id="rId102" Type="http://schemas.openxmlformats.org/officeDocument/2006/relationships/customXml" Target="../ink/ink6026.xml"/><Relationship Id="rId123" Type="http://schemas.openxmlformats.org/officeDocument/2006/relationships/image" Target="../media/image4992.png"/><Relationship Id="rId144" Type="http://schemas.openxmlformats.org/officeDocument/2006/relationships/customXml" Target="../ink/ink6047.xml"/><Relationship Id="rId90" Type="http://schemas.openxmlformats.org/officeDocument/2006/relationships/customXml" Target="../ink/ink6020.xml"/><Relationship Id="rId165" Type="http://schemas.openxmlformats.org/officeDocument/2006/relationships/image" Target="../media/image5698.png"/><Relationship Id="rId186" Type="http://schemas.openxmlformats.org/officeDocument/2006/relationships/customXml" Target="../ink/ink6068.xml"/><Relationship Id="rId211" Type="http://schemas.openxmlformats.org/officeDocument/2006/relationships/image" Target="../media/image5720.png"/><Relationship Id="rId232" Type="http://schemas.openxmlformats.org/officeDocument/2006/relationships/customXml" Target="../ink/ink6091.xml"/><Relationship Id="rId27" Type="http://schemas.openxmlformats.org/officeDocument/2006/relationships/image" Target="../media/image5630.png"/><Relationship Id="rId48" Type="http://schemas.openxmlformats.org/officeDocument/2006/relationships/customXml" Target="../ink/ink5999.xml"/><Relationship Id="rId69" Type="http://schemas.openxmlformats.org/officeDocument/2006/relationships/image" Target="../media/image5651.png"/><Relationship Id="rId113" Type="http://schemas.openxmlformats.org/officeDocument/2006/relationships/image" Target="../media/image5673.png"/><Relationship Id="rId134" Type="http://schemas.openxmlformats.org/officeDocument/2006/relationships/customXml" Target="../ink/ink6042.xml"/><Relationship Id="rId80" Type="http://schemas.openxmlformats.org/officeDocument/2006/relationships/customXml" Target="../ink/ink6015.xml"/><Relationship Id="rId155" Type="http://schemas.openxmlformats.org/officeDocument/2006/relationships/image" Target="../media/image5693.png"/><Relationship Id="rId176" Type="http://schemas.openxmlformats.org/officeDocument/2006/relationships/customXml" Target="../ink/ink6063.xml"/><Relationship Id="rId197" Type="http://schemas.openxmlformats.org/officeDocument/2006/relationships/image" Target="../media/image5713.png"/><Relationship Id="rId201" Type="http://schemas.openxmlformats.org/officeDocument/2006/relationships/image" Target="../media/image5715.png"/><Relationship Id="rId222" Type="http://schemas.openxmlformats.org/officeDocument/2006/relationships/customXml" Target="../ink/ink6086.xml"/><Relationship Id="rId17" Type="http://schemas.openxmlformats.org/officeDocument/2006/relationships/image" Target="../media/image5625.png"/><Relationship Id="rId38" Type="http://schemas.openxmlformats.org/officeDocument/2006/relationships/customXml" Target="../ink/ink5994.xml"/><Relationship Id="rId59" Type="http://schemas.openxmlformats.org/officeDocument/2006/relationships/image" Target="../media/image5646.png"/><Relationship Id="rId103" Type="http://schemas.openxmlformats.org/officeDocument/2006/relationships/image" Target="../media/image5668.png"/><Relationship Id="rId124" Type="http://schemas.openxmlformats.org/officeDocument/2006/relationships/customXml" Target="../ink/ink6037.xml"/><Relationship Id="rId70" Type="http://schemas.openxmlformats.org/officeDocument/2006/relationships/customXml" Target="../ink/ink6010.xml"/><Relationship Id="rId91" Type="http://schemas.openxmlformats.org/officeDocument/2006/relationships/image" Target="../media/image5662.png"/><Relationship Id="rId145" Type="http://schemas.openxmlformats.org/officeDocument/2006/relationships/image" Target="../media/image5688.png"/><Relationship Id="rId166" Type="http://schemas.openxmlformats.org/officeDocument/2006/relationships/customXml" Target="../ink/ink6058.xml"/><Relationship Id="rId187" Type="http://schemas.openxmlformats.org/officeDocument/2006/relationships/image" Target="../media/image5708.png"/><Relationship Id="rId1" Type="http://schemas.openxmlformats.org/officeDocument/2006/relationships/slideLayout" Target="../slideLayouts/slideLayout2.xml"/><Relationship Id="rId212" Type="http://schemas.openxmlformats.org/officeDocument/2006/relationships/customXml" Target="../ink/ink6081.xml"/><Relationship Id="rId233" Type="http://schemas.openxmlformats.org/officeDocument/2006/relationships/image" Target="../media/image5731.png"/><Relationship Id="rId28" Type="http://schemas.openxmlformats.org/officeDocument/2006/relationships/customXml" Target="../ink/ink5989.xml"/><Relationship Id="rId49" Type="http://schemas.openxmlformats.org/officeDocument/2006/relationships/image" Target="../media/image5641.png"/><Relationship Id="rId114" Type="http://schemas.openxmlformats.org/officeDocument/2006/relationships/customXml" Target="../ink/ink6032.xml"/><Relationship Id="rId60" Type="http://schemas.openxmlformats.org/officeDocument/2006/relationships/customXml" Target="../ink/ink6005.xml"/><Relationship Id="rId81" Type="http://schemas.openxmlformats.org/officeDocument/2006/relationships/image" Target="../media/image5657.png"/><Relationship Id="rId135" Type="http://schemas.openxmlformats.org/officeDocument/2006/relationships/image" Target="../media/image5683.png"/><Relationship Id="rId156" Type="http://schemas.openxmlformats.org/officeDocument/2006/relationships/customXml" Target="../ink/ink6053.xml"/><Relationship Id="rId177" Type="http://schemas.openxmlformats.org/officeDocument/2006/relationships/image" Target="../media/image5703.png"/><Relationship Id="rId198" Type="http://schemas.openxmlformats.org/officeDocument/2006/relationships/customXml" Target="../ink/ink6074.xml"/><Relationship Id="rId202" Type="http://schemas.openxmlformats.org/officeDocument/2006/relationships/customXml" Target="../ink/ink6076.xml"/><Relationship Id="rId223" Type="http://schemas.openxmlformats.org/officeDocument/2006/relationships/image" Target="../media/image5726.png"/><Relationship Id="rId18" Type="http://schemas.openxmlformats.org/officeDocument/2006/relationships/customXml" Target="../ink/ink5984.xml"/><Relationship Id="rId39" Type="http://schemas.openxmlformats.org/officeDocument/2006/relationships/image" Target="../media/image5636.png"/><Relationship Id="rId50" Type="http://schemas.openxmlformats.org/officeDocument/2006/relationships/customXml" Target="../ink/ink6000.xml"/><Relationship Id="rId104" Type="http://schemas.openxmlformats.org/officeDocument/2006/relationships/customXml" Target="../ink/ink6027.xml"/><Relationship Id="rId125" Type="http://schemas.openxmlformats.org/officeDocument/2006/relationships/image" Target="../media/image5678.png"/><Relationship Id="rId146" Type="http://schemas.openxmlformats.org/officeDocument/2006/relationships/customXml" Target="../ink/ink6048.xml"/><Relationship Id="rId167" Type="http://schemas.openxmlformats.org/officeDocument/2006/relationships/image" Target="../media/image5699.png"/><Relationship Id="rId188" Type="http://schemas.openxmlformats.org/officeDocument/2006/relationships/customXml" Target="../ink/ink6069.xml"/><Relationship Id="rId71" Type="http://schemas.openxmlformats.org/officeDocument/2006/relationships/image" Target="../media/image5652.png"/><Relationship Id="rId92" Type="http://schemas.openxmlformats.org/officeDocument/2006/relationships/customXml" Target="../ink/ink6021.xml"/><Relationship Id="rId213" Type="http://schemas.openxmlformats.org/officeDocument/2006/relationships/image" Target="../media/image5721.png"/><Relationship Id="rId234" Type="http://schemas.openxmlformats.org/officeDocument/2006/relationships/customXml" Target="../ink/ink6092.xml"/><Relationship Id="rId2" Type="http://schemas.openxmlformats.org/officeDocument/2006/relationships/notesSlide" Target="../notesSlides/notesSlide58.xml"/><Relationship Id="rId29" Type="http://schemas.openxmlformats.org/officeDocument/2006/relationships/image" Target="../media/image5631.png"/><Relationship Id="rId40" Type="http://schemas.openxmlformats.org/officeDocument/2006/relationships/customXml" Target="../ink/ink5995.xml"/><Relationship Id="rId115" Type="http://schemas.openxmlformats.org/officeDocument/2006/relationships/image" Target="../media/image5674.png"/><Relationship Id="rId136" Type="http://schemas.openxmlformats.org/officeDocument/2006/relationships/customXml" Target="../ink/ink6043.xml"/><Relationship Id="rId157" Type="http://schemas.openxmlformats.org/officeDocument/2006/relationships/image" Target="../media/image5694.png"/><Relationship Id="rId178" Type="http://schemas.openxmlformats.org/officeDocument/2006/relationships/customXml" Target="../ink/ink6064.xml"/><Relationship Id="rId61" Type="http://schemas.openxmlformats.org/officeDocument/2006/relationships/image" Target="../media/image5647.png"/><Relationship Id="rId82" Type="http://schemas.openxmlformats.org/officeDocument/2006/relationships/customXml" Target="../ink/ink6016.xml"/><Relationship Id="rId199" Type="http://schemas.openxmlformats.org/officeDocument/2006/relationships/image" Target="../media/image5714.png"/><Relationship Id="rId203" Type="http://schemas.openxmlformats.org/officeDocument/2006/relationships/image" Target="../media/image5716.png"/><Relationship Id="rId19" Type="http://schemas.openxmlformats.org/officeDocument/2006/relationships/image" Target="../media/image5626.png"/><Relationship Id="rId224" Type="http://schemas.openxmlformats.org/officeDocument/2006/relationships/customXml" Target="../ink/ink6087.xml"/><Relationship Id="rId30" Type="http://schemas.openxmlformats.org/officeDocument/2006/relationships/customXml" Target="../ink/ink5990.xml"/><Relationship Id="rId105" Type="http://schemas.openxmlformats.org/officeDocument/2006/relationships/image" Target="../media/image5669.png"/><Relationship Id="rId126" Type="http://schemas.openxmlformats.org/officeDocument/2006/relationships/customXml" Target="../ink/ink6038.xml"/><Relationship Id="rId147" Type="http://schemas.openxmlformats.org/officeDocument/2006/relationships/image" Target="../media/image5689.png"/><Relationship Id="rId168" Type="http://schemas.openxmlformats.org/officeDocument/2006/relationships/customXml" Target="../ink/ink6059.xml"/><Relationship Id="rId51" Type="http://schemas.openxmlformats.org/officeDocument/2006/relationships/image" Target="../media/image5642.png"/><Relationship Id="rId72" Type="http://schemas.openxmlformats.org/officeDocument/2006/relationships/customXml" Target="../ink/ink6011.xml"/><Relationship Id="rId93" Type="http://schemas.openxmlformats.org/officeDocument/2006/relationships/image" Target="../media/image5663.png"/><Relationship Id="rId189" Type="http://schemas.openxmlformats.org/officeDocument/2006/relationships/image" Target="../media/image5709.png"/><Relationship Id="rId3" Type="http://schemas.openxmlformats.org/officeDocument/2006/relationships/image" Target="../media/image4396.emf"/><Relationship Id="rId214" Type="http://schemas.openxmlformats.org/officeDocument/2006/relationships/customXml" Target="../ink/ink6082.xml"/><Relationship Id="rId235" Type="http://schemas.openxmlformats.org/officeDocument/2006/relationships/image" Target="../media/image5732.png"/><Relationship Id="rId116" Type="http://schemas.openxmlformats.org/officeDocument/2006/relationships/customXml" Target="../ink/ink6033.xml"/><Relationship Id="rId137" Type="http://schemas.openxmlformats.org/officeDocument/2006/relationships/image" Target="../media/image5684.png"/><Relationship Id="rId158" Type="http://schemas.openxmlformats.org/officeDocument/2006/relationships/customXml" Target="../ink/ink6054.xml"/><Relationship Id="rId20" Type="http://schemas.openxmlformats.org/officeDocument/2006/relationships/customXml" Target="../ink/ink5985.xml"/><Relationship Id="rId41" Type="http://schemas.openxmlformats.org/officeDocument/2006/relationships/image" Target="../media/image5637.png"/><Relationship Id="rId62" Type="http://schemas.openxmlformats.org/officeDocument/2006/relationships/customXml" Target="../ink/ink6006.xml"/><Relationship Id="rId83" Type="http://schemas.openxmlformats.org/officeDocument/2006/relationships/image" Target="../media/image5658.png"/><Relationship Id="rId179" Type="http://schemas.openxmlformats.org/officeDocument/2006/relationships/image" Target="../media/image5704.png"/><Relationship Id="rId190" Type="http://schemas.openxmlformats.org/officeDocument/2006/relationships/customXml" Target="../ink/ink6070.xml"/><Relationship Id="rId204" Type="http://schemas.openxmlformats.org/officeDocument/2006/relationships/customXml" Target="../ink/ink6077.xml"/><Relationship Id="rId225" Type="http://schemas.openxmlformats.org/officeDocument/2006/relationships/image" Target="../media/image5727.png"/></Relationships>
</file>

<file path=ppt/slides/_rels/slide89.xml.rels><?xml version="1.0" encoding="UTF-8" standalone="yes"?>
<Relationships xmlns="http://schemas.openxmlformats.org/package/2006/relationships"><Relationship Id="rId26" Type="http://schemas.openxmlformats.org/officeDocument/2006/relationships/customXml" Target="../ink/ink6108.xml"/><Relationship Id="rId21" Type="http://schemas.openxmlformats.org/officeDocument/2006/relationships/image" Target="../media/image5744.png"/><Relationship Id="rId42" Type="http://schemas.openxmlformats.org/officeDocument/2006/relationships/customXml" Target="../ink/ink6116.xml"/><Relationship Id="rId47" Type="http://schemas.openxmlformats.org/officeDocument/2006/relationships/image" Target="../media/image5757.png"/><Relationship Id="rId63" Type="http://schemas.openxmlformats.org/officeDocument/2006/relationships/image" Target="../media/image5765.png"/><Relationship Id="rId68" Type="http://schemas.openxmlformats.org/officeDocument/2006/relationships/customXml" Target="../ink/ink6129.xml"/><Relationship Id="rId16" Type="http://schemas.openxmlformats.org/officeDocument/2006/relationships/customXml" Target="../ink/ink6103.xml"/><Relationship Id="rId11" Type="http://schemas.openxmlformats.org/officeDocument/2006/relationships/image" Target="../media/image5739.png"/><Relationship Id="rId32" Type="http://schemas.openxmlformats.org/officeDocument/2006/relationships/customXml" Target="../ink/ink6111.xml"/><Relationship Id="rId37" Type="http://schemas.openxmlformats.org/officeDocument/2006/relationships/image" Target="../media/image5752.png"/><Relationship Id="rId53" Type="http://schemas.openxmlformats.org/officeDocument/2006/relationships/image" Target="../media/image5760.png"/><Relationship Id="rId58" Type="http://schemas.openxmlformats.org/officeDocument/2006/relationships/customXml" Target="../ink/ink6124.xml"/><Relationship Id="rId74" Type="http://schemas.openxmlformats.org/officeDocument/2006/relationships/customXml" Target="../ink/ink6132.xml"/><Relationship Id="rId79" Type="http://schemas.openxmlformats.org/officeDocument/2006/relationships/image" Target="../media/image5773.png"/><Relationship Id="rId5" Type="http://schemas.openxmlformats.org/officeDocument/2006/relationships/image" Target="../media/image5737.png"/><Relationship Id="rId61" Type="http://schemas.openxmlformats.org/officeDocument/2006/relationships/image" Target="../media/image5764.png"/><Relationship Id="rId19" Type="http://schemas.openxmlformats.org/officeDocument/2006/relationships/image" Target="../media/image5743.png"/><Relationship Id="rId14" Type="http://schemas.openxmlformats.org/officeDocument/2006/relationships/customXml" Target="../ink/ink6102.xml"/><Relationship Id="rId22" Type="http://schemas.openxmlformats.org/officeDocument/2006/relationships/customXml" Target="../ink/ink6106.xml"/><Relationship Id="rId27" Type="http://schemas.openxmlformats.org/officeDocument/2006/relationships/image" Target="../media/image5747.png"/><Relationship Id="rId30" Type="http://schemas.openxmlformats.org/officeDocument/2006/relationships/customXml" Target="../ink/ink6110.xml"/><Relationship Id="rId35" Type="http://schemas.openxmlformats.org/officeDocument/2006/relationships/image" Target="../media/image5751.png"/><Relationship Id="rId43" Type="http://schemas.openxmlformats.org/officeDocument/2006/relationships/image" Target="../media/image5755.png"/><Relationship Id="rId48" Type="http://schemas.openxmlformats.org/officeDocument/2006/relationships/customXml" Target="../ink/ink6119.xml"/><Relationship Id="rId56" Type="http://schemas.openxmlformats.org/officeDocument/2006/relationships/customXml" Target="../ink/ink6123.xml"/><Relationship Id="rId64" Type="http://schemas.openxmlformats.org/officeDocument/2006/relationships/customXml" Target="../ink/ink6127.xml"/><Relationship Id="rId69" Type="http://schemas.openxmlformats.org/officeDocument/2006/relationships/image" Target="../media/image5768.png"/><Relationship Id="rId77" Type="http://schemas.openxmlformats.org/officeDocument/2006/relationships/image" Target="../media/image5772.png"/><Relationship Id="rId8" Type="http://schemas.openxmlformats.org/officeDocument/2006/relationships/customXml" Target="../ink/ink6099.xml"/><Relationship Id="rId51" Type="http://schemas.openxmlformats.org/officeDocument/2006/relationships/image" Target="../media/image5759.png"/><Relationship Id="rId72" Type="http://schemas.openxmlformats.org/officeDocument/2006/relationships/customXml" Target="../ink/ink6131.xml"/><Relationship Id="rId80" Type="http://schemas.openxmlformats.org/officeDocument/2006/relationships/customXml" Target="../ink/ink6135.xml"/><Relationship Id="rId3" Type="http://schemas.openxmlformats.org/officeDocument/2006/relationships/image" Target="../media/image5736.png"/><Relationship Id="rId12" Type="http://schemas.openxmlformats.org/officeDocument/2006/relationships/customXml" Target="../ink/ink6101.xml"/><Relationship Id="rId17" Type="http://schemas.openxmlformats.org/officeDocument/2006/relationships/image" Target="../media/image5742.png"/><Relationship Id="rId25" Type="http://schemas.openxmlformats.org/officeDocument/2006/relationships/image" Target="../media/image5746.png"/><Relationship Id="rId33" Type="http://schemas.openxmlformats.org/officeDocument/2006/relationships/image" Target="../media/image5750.png"/><Relationship Id="rId38" Type="http://schemas.openxmlformats.org/officeDocument/2006/relationships/customXml" Target="../ink/ink6114.xml"/><Relationship Id="rId46" Type="http://schemas.openxmlformats.org/officeDocument/2006/relationships/customXml" Target="../ink/ink6118.xml"/><Relationship Id="rId59" Type="http://schemas.openxmlformats.org/officeDocument/2006/relationships/image" Target="../media/image5763.png"/><Relationship Id="rId67" Type="http://schemas.openxmlformats.org/officeDocument/2006/relationships/image" Target="../media/image5767.png"/><Relationship Id="rId20" Type="http://schemas.openxmlformats.org/officeDocument/2006/relationships/customXml" Target="../ink/ink6105.xml"/><Relationship Id="rId41" Type="http://schemas.openxmlformats.org/officeDocument/2006/relationships/image" Target="../media/image5754.png"/><Relationship Id="rId54" Type="http://schemas.openxmlformats.org/officeDocument/2006/relationships/customXml" Target="../ink/ink6122.xml"/><Relationship Id="rId62" Type="http://schemas.openxmlformats.org/officeDocument/2006/relationships/customXml" Target="../ink/ink6126.xml"/><Relationship Id="rId70" Type="http://schemas.openxmlformats.org/officeDocument/2006/relationships/customXml" Target="../ink/ink6130.xml"/><Relationship Id="rId75" Type="http://schemas.openxmlformats.org/officeDocument/2006/relationships/image" Target="../media/image5771.png"/><Relationship Id="rId1" Type="http://schemas.openxmlformats.org/officeDocument/2006/relationships/slideLayout" Target="../slideLayouts/slideLayout2.xml"/><Relationship Id="rId6" Type="http://schemas.openxmlformats.org/officeDocument/2006/relationships/customXml" Target="../ink/ink6098.xml"/><Relationship Id="rId15" Type="http://schemas.openxmlformats.org/officeDocument/2006/relationships/image" Target="../media/image5741.png"/><Relationship Id="rId23" Type="http://schemas.openxmlformats.org/officeDocument/2006/relationships/image" Target="../media/image5745.png"/><Relationship Id="rId28" Type="http://schemas.openxmlformats.org/officeDocument/2006/relationships/customXml" Target="../ink/ink6109.xml"/><Relationship Id="rId36" Type="http://schemas.openxmlformats.org/officeDocument/2006/relationships/customXml" Target="../ink/ink6113.xml"/><Relationship Id="rId49" Type="http://schemas.openxmlformats.org/officeDocument/2006/relationships/image" Target="../media/image5758.png"/><Relationship Id="rId57" Type="http://schemas.openxmlformats.org/officeDocument/2006/relationships/image" Target="../media/image5762.png"/><Relationship Id="rId10" Type="http://schemas.openxmlformats.org/officeDocument/2006/relationships/customXml" Target="../ink/ink6100.xml"/><Relationship Id="rId31" Type="http://schemas.openxmlformats.org/officeDocument/2006/relationships/image" Target="../media/image5749.png"/><Relationship Id="rId44" Type="http://schemas.openxmlformats.org/officeDocument/2006/relationships/customXml" Target="../ink/ink6117.xml"/><Relationship Id="rId52" Type="http://schemas.openxmlformats.org/officeDocument/2006/relationships/customXml" Target="../ink/ink6121.xml"/><Relationship Id="rId60" Type="http://schemas.openxmlformats.org/officeDocument/2006/relationships/customXml" Target="../ink/ink6125.xml"/><Relationship Id="rId65" Type="http://schemas.openxmlformats.org/officeDocument/2006/relationships/image" Target="../media/image5766.png"/><Relationship Id="rId73" Type="http://schemas.openxmlformats.org/officeDocument/2006/relationships/image" Target="../media/image5770.png"/><Relationship Id="rId78" Type="http://schemas.openxmlformats.org/officeDocument/2006/relationships/customXml" Target="../ink/ink6134.xml"/><Relationship Id="rId81" Type="http://schemas.openxmlformats.org/officeDocument/2006/relationships/image" Target="../media/image5774.png"/><Relationship Id="rId4" Type="http://schemas.openxmlformats.org/officeDocument/2006/relationships/customXml" Target="../ink/ink6097.xml"/><Relationship Id="rId9" Type="http://schemas.openxmlformats.org/officeDocument/2006/relationships/image" Target="../media/image5738.png"/><Relationship Id="rId13" Type="http://schemas.openxmlformats.org/officeDocument/2006/relationships/image" Target="../media/image5740.png"/><Relationship Id="rId18" Type="http://schemas.openxmlformats.org/officeDocument/2006/relationships/customXml" Target="../ink/ink6104.xml"/><Relationship Id="rId39" Type="http://schemas.openxmlformats.org/officeDocument/2006/relationships/image" Target="../media/image5753.png"/><Relationship Id="rId34" Type="http://schemas.openxmlformats.org/officeDocument/2006/relationships/customXml" Target="../ink/ink6112.xml"/><Relationship Id="rId50" Type="http://schemas.openxmlformats.org/officeDocument/2006/relationships/customXml" Target="../ink/ink6120.xml"/><Relationship Id="rId55" Type="http://schemas.openxmlformats.org/officeDocument/2006/relationships/image" Target="../media/image5761.png"/><Relationship Id="rId76" Type="http://schemas.openxmlformats.org/officeDocument/2006/relationships/customXml" Target="../ink/ink6133.xml"/><Relationship Id="rId7" Type="http://schemas.openxmlformats.org/officeDocument/2006/relationships/image" Target="../media/image4678.png"/><Relationship Id="rId71" Type="http://schemas.openxmlformats.org/officeDocument/2006/relationships/image" Target="../media/image5769.png"/><Relationship Id="rId2" Type="http://schemas.openxmlformats.org/officeDocument/2006/relationships/customXml" Target="../ink/ink6096.xml"/><Relationship Id="rId29" Type="http://schemas.openxmlformats.org/officeDocument/2006/relationships/image" Target="../media/image5748.png"/><Relationship Id="rId24" Type="http://schemas.openxmlformats.org/officeDocument/2006/relationships/customXml" Target="../ink/ink6107.xml"/><Relationship Id="rId40" Type="http://schemas.openxmlformats.org/officeDocument/2006/relationships/customXml" Target="../ink/ink6115.xml"/><Relationship Id="rId45" Type="http://schemas.openxmlformats.org/officeDocument/2006/relationships/image" Target="../media/image5756.png"/><Relationship Id="rId66" Type="http://schemas.openxmlformats.org/officeDocument/2006/relationships/customXml" Target="../ink/ink6128.xml"/></Relationships>
</file>

<file path=ppt/slides/_rels/slide9.xml.rels><?xml version="1.0" encoding="UTF-8" standalone="yes"?>
<Relationships xmlns="http://schemas.openxmlformats.org/package/2006/relationships"><Relationship Id="rId26" Type="http://schemas.openxmlformats.org/officeDocument/2006/relationships/customXml" Target="../ink/ink237.xml"/><Relationship Id="rId117" Type="http://schemas.openxmlformats.org/officeDocument/2006/relationships/image" Target="../media/image231.png"/><Relationship Id="rId21" Type="http://schemas.openxmlformats.org/officeDocument/2006/relationships/image" Target="../media/image16410.png"/><Relationship Id="rId42" Type="http://schemas.openxmlformats.org/officeDocument/2006/relationships/customXml" Target="../ink/ink245.xml"/><Relationship Id="rId47" Type="http://schemas.openxmlformats.org/officeDocument/2006/relationships/image" Target="../media/image17710.png"/><Relationship Id="rId63" Type="http://schemas.openxmlformats.org/officeDocument/2006/relationships/image" Target="../media/image204.png"/><Relationship Id="rId68" Type="http://schemas.openxmlformats.org/officeDocument/2006/relationships/customXml" Target="../ink/ink258.xml"/><Relationship Id="rId84" Type="http://schemas.openxmlformats.org/officeDocument/2006/relationships/customXml" Target="../ink/ink266.xml"/><Relationship Id="rId89" Type="http://schemas.openxmlformats.org/officeDocument/2006/relationships/image" Target="../media/image217.png"/><Relationship Id="rId112" Type="http://schemas.openxmlformats.org/officeDocument/2006/relationships/customXml" Target="../ink/ink280.xml"/><Relationship Id="rId16" Type="http://schemas.openxmlformats.org/officeDocument/2006/relationships/customXml" Target="../ink/ink232.xml"/><Relationship Id="rId107" Type="http://schemas.openxmlformats.org/officeDocument/2006/relationships/image" Target="../media/image226.png"/><Relationship Id="rId11" Type="http://schemas.openxmlformats.org/officeDocument/2006/relationships/image" Target="../media/image15910.png"/><Relationship Id="rId32" Type="http://schemas.openxmlformats.org/officeDocument/2006/relationships/customXml" Target="../ink/ink240.xml"/><Relationship Id="rId37" Type="http://schemas.openxmlformats.org/officeDocument/2006/relationships/image" Target="../media/image17210.png"/><Relationship Id="rId53" Type="http://schemas.openxmlformats.org/officeDocument/2006/relationships/image" Target="../media/image18010.png"/><Relationship Id="rId58" Type="http://schemas.openxmlformats.org/officeDocument/2006/relationships/customXml" Target="../ink/ink253.xml"/><Relationship Id="rId74" Type="http://schemas.openxmlformats.org/officeDocument/2006/relationships/customXml" Target="../ink/ink261.xml"/><Relationship Id="rId79" Type="http://schemas.openxmlformats.org/officeDocument/2006/relationships/image" Target="../media/image212.png"/><Relationship Id="rId102" Type="http://schemas.openxmlformats.org/officeDocument/2006/relationships/customXml" Target="../ink/ink275.xml"/><Relationship Id="rId5" Type="http://schemas.openxmlformats.org/officeDocument/2006/relationships/image" Target="../media/image15610.png"/><Relationship Id="rId90" Type="http://schemas.openxmlformats.org/officeDocument/2006/relationships/customXml" Target="../ink/ink269.xml"/><Relationship Id="rId95" Type="http://schemas.openxmlformats.org/officeDocument/2006/relationships/image" Target="../media/image220.png"/><Relationship Id="rId22" Type="http://schemas.openxmlformats.org/officeDocument/2006/relationships/customXml" Target="../ink/ink235.xml"/><Relationship Id="rId27" Type="http://schemas.openxmlformats.org/officeDocument/2006/relationships/image" Target="../media/image16710.png"/><Relationship Id="rId43" Type="http://schemas.openxmlformats.org/officeDocument/2006/relationships/image" Target="../media/image17510.png"/><Relationship Id="rId48" Type="http://schemas.openxmlformats.org/officeDocument/2006/relationships/customXml" Target="../ink/ink248.xml"/><Relationship Id="rId64" Type="http://schemas.openxmlformats.org/officeDocument/2006/relationships/customXml" Target="../ink/ink256.xml"/><Relationship Id="rId69" Type="http://schemas.openxmlformats.org/officeDocument/2006/relationships/image" Target="../media/image207.png"/><Relationship Id="rId113" Type="http://schemas.openxmlformats.org/officeDocument/2006/relationships/image" Target="../media/image229.png"/><Relationship Id="rId80" Type="http://schemas.openxmlformats.org/officeDocument/2006/relationships/customXml" Target="../ink/ink264.xml"/><Relationship Id="rId85" Type="http://schemas.openxmlformats.org/officeDocument/2006/relationships/image" Target="../media/image215.png"/><Relationship Id="rId12" Type="http://schemas.openxmlformats.org/officeDocument/2006/relationships/customXml" Target="../ink/ink230.xml"/><Relationship Id="rId17" Type="http://schemas.openxmlformats.org/officeDocument/2006/relationships/image" Target="../media/image16210.png"/><Relationship Id="rId33" Type="http://schemas.openxmlformats.org/officeDocument/2006/relationships/image" Target="../media/image17010.png"/><Relationship Id="rId38" Type="http://schemas.openxmlformats.org/officeDocument/2006/relationships/customXml" Target="../ink/ink243.xml"/><Relationship Id="rId59" Type="http://schemas.openxmlformats.org/officeDocument/2006/relationships/image" Target="../media/image202.png"/><Relationship Id="rId103" Type="http://schemas.openxmlformats.org/officeDocument/2006/relationships/image" Target="../media/image224.png"/><Relationship Id="rId108" Type="http://schemas.openxmlformats.org/officeDocument/2006/relationships/customXml" Target="../ink/ink278.xml"/><Relationship Id="rId54" Type="http://schemas.openxmlformats.org/officeDocument/2006/relationships/customXml" Target="../ink/ink251.xml"/><Relationship Id="rId70" Type="http://schemas.openxmlformats.org/officeDocument/2006/relationships/customXml" Target="../ink/ink259.xml"/><Relationship Id="rId75" Type="http://schemas.openxmlformats.org/officeDocument/2006/relationships/image" Target="../media/image210.png"/><Relationship Id="rId91" Type="http://schemas.openxmlformats.org/officeDocument/2006/relationships/image" Target="../media/image218.png"/><Relationship Id="rId96" Type="http://schemas.openxmlformats.org/officeDocument/2006/relationships/customXml" Target="../ink/ink272.xml"/><Relationship Id="rId1" Type="http://schemas.openxmlformats.org/officeDocument/2006/relationships/slideLayout" Target="../slideLayouts/slideLayout2.xml"/><Relationship Id="rId6" Type="http://schemas.openxmlformats.org/officeDocument/2006/relationships/customXml" Target="../ink/ink227.xml"/><Relationship Id="rId23" Type="http://schemas.openxmlformats.org/officeDocument/2006/relationships/image" Target="../media/image16510.png"/><Relationship Id="rId28" Type="http://schemas.openxmlformats.org/officeDocument/2006/relationships/customXml" Target="../ink/ink238.xml"/><Relationship Id="rId49" Type="http://schemas.openxmlformats.org/officeDocument/2006/relationships/image" Target="../media/image17810.png"/><Relationship Id="rId114" Type="http://schemas.openxmlformats.org/officeDocument/2006/relationships/customXml" Target="../ink/ink281.xml"/><Relationship Id="rId10" Type="http://schemas.openxmlformats.org/officeDocument/2006/relationships/customXml" Target="../ink/ink229.xml"/><Relationship Id="rId31" Type="http://schemas.openxmlformats.org/officeDocument/2006/relationships/image" Target="../media/image16910.png"/><Relationship Id="rId44" Type="http://schemas.openxmlformats.org/officeDocument/2006/relationships/customXml" Target="../ink/ink246.xml"/><Relationship Id="rId52" Type="http://schemas.openxmlformats.org/officeDocument/2006/relationships/customXml" Target="../ink/ink250.xml"/><Relationship Id="rId60" Type="http://schemas.openxmlformats.org/officeDocument/2006/relationships/customXml" Target="../ink/ink254.xml"/><Relationship Id="rId65" Type="http://schemas.openxmlformats.org/officeDocument/2006/relationships/image" Target="../media/image205.png"/><Relationship Id="rId73" Type="http://schemas.openxmlformats.org/officeDocument/2006/relationships/image" Target="../media/image209.png"/><Relationship Id="rId78" Type="http://schemas.openxmlformats.org/officeDocument/2006/relationships/customXml" Target="../ink/ink263.xml"/><Relationship Id="rId81" Type="http://schemas.openxmlformats.org/officeDocument/2006/relationships/image" Target="../media/image213.png"/><Relationship Id="rId86" Type="http://schemas.openxmlformats.org/officeDocument/2006/relationships/customXml" Target="../ink/ink267.xml"/><Relationship Id="rId94" Type="http://schemas.openxmlformats.org/officeDocument/2006/relationships/customXml" Target="../ink/ink271.xml"/><Relationship Id="rId99" Type="http://schemas.openxmlformats.org/officeDocument/2006/relationships/image" Target="../media/image222.png"/><Relationship Id="rId101" Type="http://schemas.openxmlformats.org/officeDocument/2006/relationships/image" Target="../media/image223.png"/><Relationship Id="rId4" Type="http://schemas.openxmlformats.org/officeDocument/2006/relationships/customXml" Target="../ink/ink226.xml"/><Relationship Id="rId9" Type="http://schemas.openxmlformats.org/officeDocument/2006/relationships/image" Target="../media/image15810.png"/><Relationship Id="rId13" Type="http://schemas.openxmlformats.org/officeDocument/2006/relationships/image" Target="../media/image16010.png"/><Relationship Id="rId18" Type="http://schemas.openxmlformats.org/officeDocument/2006/relationships/customXml" Target="../ink/ink233.xml"/><Relationship Id="rId39" Type="http://schemas.openxmlformats.org/officeDocument/2006/relationships/image" Target="../media/image17310.png"/><Relationship Id="rId109" Type="http://schemas.openxmlformats.org/officeDocument/2006/relationships/image" Target="../media/image227.png"/><Relationship Id="rId34" Type="http://schemas.openxmlformats.org/officeDocument/2006/relationships/customXml" Target="../ink/ink241.xml"/><Relationship Id="rId50" Type="http://schemas.openxmlformats.org/officeDocument/2006/relationships/customXml" Target="../ink/ink249.xml"/><Relationship Id="rId55" Type="http://schemas.openxmlformats.org/officeDocument/2006/relationships/image" Target="../media/image18110.png"/><Relationship Id="rId76" Type="http://schemas.openxmlformats.org/officeDocument/2006/relationships/customXml" Target="../ink/ink262.xml"/><Relationship Id="rId97" Type="http://schemas.openxmlformats.org/officeDocument/2006/relationships/image" Target="../media/image221.png"/><Relationship Id="rId104" Type="http://schemas.openxmlformats.org/officeDocument/2006/relationships/customXml" Target="../ink/ink276.xml"/><Relationship Id="rId7" Type="http://schemas.openxmlformats.org/officeDocument/2006/relationships/image" Target="../media/image15710.png"/><Relationship Id="rId71" Type="http://schemas.openxmlformats.org/officeDocument/2006/relationships/image" Target="../media/image208.png"/><Relationship Id="rId92" Type="http://schemas.openxmlformats.org/officeDocument/2006/relationships/customXml" Target="../ink/ink270.xml"/><Relationship Id="rId2" Type="http://schemas.openxmlformats.org/officeDocument/2006/relationships/notesSlide" Target="../notesSlides/notesSlide8.xml"/><Relationship Id="rId29" Type="http://schemas.openxmlformats.org/officeDocument/2006/relationships/image" Target="../media/image16810.png"/><Relationship Id="rId24" Type="http://schemas.openxmlformats.org/officeDocument/2006/relationships/customXml" Target="../ink/ink236.xml"/><Relationship Id="rId40" Type="http://schemas.openxmlformats.org/officeDocument/2006/relationships/customXml" Target="../ink/ink244.xml"/><Relationship Id="rId45" Type="http://schemas.openxmlformats.org/officeDocument/2006/relationships/image" Target="../media/image17610.png"/><Relationship Id="rId66" Type="http://schemas.openxmlformats.org/officeDocument/2006/relationships/customXml" Target="../ink/ink257.xml"/><Relationship Id="rId87" Type="http://schemas.openxmlformats.org/officeDocument/2006/relationships/image" Target="../media/image216.png"/><Relationship Id="rId110" Type="http://schemas.openxmlformats.org/officeDocument/2006/relationships/customXml" Target="../ink/ink279.xml"/><Relationship Id="rId115" Type="http://schemas.openxmlformats.org/officeDocument/2006/relationships/image" Target="../media/image230.png"/><Relationship Id="rId61" Type="http://schemas.openxmlformats.org/officeDocument/2006/relationships/image" Target="../media/image203.png"/><Relationship Id="rId82" Type="http://schemas.openxmlformats.org/officeDocument/2006/relationships/customXml" Target="../ink/ink265.xml"/><Relationship Id="rId19" Type="http://schemas.openxmlformats.org/officeDocument/2006/relationships/image" Target="../media/image16310.png"/><Relationship Id="rId14" Type="http://schemas.openxmlformats.org/officeDocument/2006/relationships/customXml" Target="../ink/ink231.xml"/><Relationship Id="rId30" Type="http://schemas.openxmlformats.org/officeDocument/2006/relationships/customXml" Target="../ink/ink239.xml"/><Relationship Id="rId35" Type="http://schemas.openxmlformats.org/officeDocument/2006/relationships/image" Target="../media/image17110.png"/><Relationship Id="rId56" Type="http://schemas.openxmlformats.org/officeDocument/2006/relationships/customXml" Target="../ink/ink252.xml"/><Relationship Id="rId77" Type="http://schemas.openxmlformats.org/officeDocument/2006/relationships/image" Target="../media/image211.png"/><Relationship Id="rId100" Type="http://schemas.openxmlformats.org/officeDocument/2006/relationships/customXml" Target="../ink/ink274.xml"/><Relationship Id="rId105" Type="http://schemas.openxmlformats.org/officeDocument/2006/relationships/image" Target="../media/image225.png"/><Relationship Id="rId8" Type="http://schemas.openxmlformats.org/officeDocument/2006/relationships/customXml" Target="../ink/ink228.xml"/><Relationship Id="rId51" Type="http://schemas.openxmlformats.org/officeDocument/2006/relationships/image" Target="../media/image17910.png"/><Relationship Id="rId72" Type="http://schemas.openxmlformats.org/officeDocument/2006/relationships/customXml" Target="../ink/ink260.xml"/><Relationship Id="rId93" Type="http://schemas.openxmlformats.org/officeDocument/2006/relationships/image" Target="../media/image219.png"/><Relationship Id="rId98" Type="http://schemas.openxmlformats.org/officeDocument/2006/relationships/customXml" Target="../ink/ink273.xml"/><Relationship Id="rId3" Type="http://schemas.openxmlformats.org/officeDocument/2006/relationships/image" Target="../media/image169.png"/><Relationship Id="rId25" Type="http://schemas.openxmlformats.org/officeDocument/2006/relationships/image" Target="../media/image16610.png"/><Relationship Id="rId46" Type="http://schemas.openxmlformats.org/officeDocument/2006/relationships/customXml" Target="../ink/ink247.xml"/><Relationship Id="rId67" Type="http://schemas.openxmlformats.org/officeDocument/2006/relationships/image" Target="../media/image206.png"/><Relationship Id="rId116" Type="http://schemas.openxmlformats.org/officeDocument/2006/relationships/customXml" Target="../ink/ink282.xml"/><Relationship Id="rId20" Type="http://schemas.openxmlformats.org/officeDocument/2006/relationships/customXml" Target="../ink/ink234.xml"/><Relationship Id="rId41" Type="http://schemas.openxmlformats.org/officeDocument/2006/relationships/image" Target="../media/image17410.png"/><Relationship Id="rId62" Type="http://schemas.openxmlformats.org/officeDocument/2006/relationships/customXml" Target="../ink/ink255.xml"/><Relationship Id="rId83" Type="http://schemas.openxmlformats.org/officeDocument/2006/relationships/image" Target="../media/image214.png"/><Relationship Id="rId88" Type="http://schemas.openxmlformats.org/officeDocument/2006/relationships/customXml" Target="../ink/ink268.xml"/><Relationship Id="rId111" Type="http://schemas.openxmlformats.org/officeDocument/2006/relationships/image" Target="../media/image228.png"/><Relationship Id="rId15" Type="http://schemas.openxmlformats.org/officeDocument/2006/relationships/image" Target="../media/image16110.png"/><Relationship Id="rId36" Type="http://schemas.openxmlformats.org/officeDocument/2006/relationships/customXml" Target="../ink/ink242.xml"/><Relationship Id="rId57" Type="http://schemas.openxmlformats.org/officeDocument/2006/relationships/image" Target="../media/image201.png"/><Relationship Id="rId106" Type="http://schemas.openxmlformats.org/officeDocument/2006/relationships/customXml" Target="../ink/ink277.xml"/></Relationships>
</file>

<file path=ppt/slides/_rels/slide90.xml.rels><?xml version="1.0" encoding="UTF-8" standalone="yes"?>
<Relationships xmlns="http://schemas.openxmlformats.org/package/2006/relationships"><Relationship Id="rId8" Type="http://schemas.openxmlformats.org/officeDocument/2006/relationships/image" Target="../media/image4403.tiff"/><Relationship Id="rId3" Type="http://schemas.openxmlformats.org/officeDocument/2006/relationships/image" Target="../media/image4398.gif"/><Relationship Id="rId7" Type="http://schemas.openxmlformats.org/officeDocument/2006/relationships/image" Target="../media/image4402.tiff"/><Relationship Id="rId2" Type="http://schemas.openxmlformats.org/officeDocument/2006/relationships/image" Target="../media/image4397.tiff"/><Relationship Id="rId1" Type="http://schemas.openxmlformats.org/officeDocument/2006/relationships/slideLayout" Target="../slideLayouts/slideLayout2.xml"/><Relationship Id="rId6" Type="http://schemas.openxmlformats.org/officeDocument/2006/relationships/image" Target="../media/image4401.tiff"/><Relationship Id="rId5" Type="http://schemas.openxmlformats.org/officeDocument/2006/relationships/image" Target="../media/image4400.tiff"/><Relationship Id="rId4" Type="http://schemas.openxmlformats.org/officeDocument/2006/relationships/image" Target="../media/image4399.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810000" y="4624668"/>
            <a:ext cx="5029200" cy="933450"/>
          </a:xfrm>
        </p:spPr>
        <p:txBody>
          <a:bodyPr>
            <a:normAutofit/>
          </a:bodyPr>
          <a:lstStyle/>
          <a:p>
            <a:r>
              <a:rPr lang="en-US" sz="3600" dirty="0"/>
              <a:t>Stat 608 Chapter 2</a:t>
            </a:r>
          </a:p>
        </p:txBody>
      </p:sp>
      <p:sp>
        <p:nvSpPr>
          <p:cNvPr id="3" name="Subtitle 2"/>
          <p:cNvSpPr>
            <a:spLocks noGrp="1"/>
          </p:cNvSpPr>
          <p:nvPr>
            <p:ph type="subTitle" idx="1"/>
          </p:nvPr>
        </p:nvSpPr>
        <p:spPr/>
        <p:txBody>
          <a:bodyPr>
            <a:normAutofit/>
          </a:bodyPr>
          <a:lstStyle/>
          <a:p>
            <a:r>
              <a:rPr lang="en-US" sz="2400" dirty="0">
                <a:solidFill>
                  <a:srgbClr val="000000"/>
                </a:solidFill>
              </a:rPr>
              <a:t>Simple Linear regression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S.L.R.</a:t>
            </a:r>
            <a:r>
              <a:rPr lang="en-US" dirty="0"/>
              <a:t> Models</a:t>
            </a:r>
          </a:p>
        </p:txBody>
      </p:sp>
      <p:sp>
        <p:nvSpPr>
          <p:cNvPr id="3" name="Content Placeholder 2"/>
          <p:cNvSpPr>
            <a:spLocks noGrp="1"/>
          </p:cNvSpPr>
          <p:nvPr>
            <p:ph idx="1"/>
          </p:nvPr>
        </p:nvSpPr>
        <p:spPr>
          <a:xfrm>
            <a:off x="498474" y="1447800"/>
            <a:ext cx="7556313" cy="4953000"/>
          </a:xfrm>
        </p:spPr>
        <p:txBody>
          <a:bodyPr>
            <a:normAutofit/>
          </a:bodyPr>
          <a:lstStyle/>
          <a:p>
            <a:pPr>
              <a:buNone/>
            </a:pPr>
            <a:r>
              <a:rPr lang="en-US" sz="2400" dirty="0">
                <a:solidFill>
                  <a:srgbClr val="000000"/>
                </a:solidFill>
              </a:rPr>
              <a:t>There will almost certainly be some variation in Y due strictly to random phenomenon that cannot be measured, predicted, or explained.  This variation is called </a:t>
            </a:r>
            <a:r>
              <a:rPr lang="en-US" sz="2400" b="1" dirty="0">
                <a:solidFill>
                  <a:srgbClr val="000000"/>
                </a:solidFill>
              </a:rPr>
              <a:t>random error</a:t>
            </a:r>
            <a:r>
              <a:rPr lang="en-US" sz="2400" dirty="0">
                <a:solidFill>
                  <a:srgbClr val="000000"/>
                </a:solidFill>
              </a:rPr>
              <a:t>, and denoted </a:t>
            </a:r>
            <a:r>
              <a:rPr lang="en-US" sz="2400" i="1" dirty="0" err="1">
                <a:solidFill>
                  <a:srgbClr val="000000"/>
                </a:solidFill>
              </a:rPr>
              <a:t>e</a:t>
            </a:r>
            <a:r>
              <a:rPr lang="en-US" sz="2400" i="1" baseline="-25000" dirty="0" err="1">
                <a:solidFill>
                  <a:srgbClr val="000000"/>
                </a:solidFill>
              </a:rPr>
              <a:t>i</a:t>
            </a:r>
            <a:r>
              <a:rPr lang="en-US" sz="2400" dirty="0">
                <a:solidFill>
                  <a:srgbClr val="000000"/>
                </a:solidFill>
              </a:rPr>
              <a:t>.</a:t>
            </a:r>
          </a:p>
          <a:p>
            <a:pPr>
              <a:buNone/>
            </a:pPr>
            <a:endParaRPr lang="en-US" sz="2400" dirty="0">
              <a:solidFill>
                <a:srgbClr val="000000"/>
              </a:solidFill>
            </a:endParaRPr>
          </a:p>
          <a:p>
            <a:pPr>
              <a:buNone/>
            </a:pPr>
            <a:r>
              <a:rPr lang="en-US" sz="2400" dirty="0">
                <a:solidFill>
                  <a:srgbClr val="000000"/>
                </a:solidFill>
              </a:rPr>
              <a:t>In other words, the difference between what actually occurs and our theoretical model is the error.  Our model doesn’t explain everything; the amount of variability in our response variable that remains unexplained is measured by the error.</a:t>
            </a:r>
            <a:endParaRPr lang="en-US" dirty="0">
              <a:solidFill>
                <a:srgbClr val="000000"/>
              </a:solidFill>
            </a:endParaRPr>
          </a:p>
        </p:txBody>
      </p:sp>
    </p:spTree>
    <p:extLst>
      <p:ext uri="{BB962C8B-B14F-4D97-AF65-F5344CB8AC3E}">
        <p14:creationId xmlns:p14="http://schemas.microsoft.com/office/powerpoint/2010/main" val="39997556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S.L.R.</a:t>
            </a:r>
            <a:r>
              <a:rPr lang="en-US" dirty="0"/>
              <a:t> Models</a:t>
            </a:r>
          </a:p>
        </p:txBody>
      </p:sp>
      <p:sp>
        <p:nvSpPr>
          <p:cNvPr id="3" name="Content Placeholder 2"/>
          <p:cNvSpPr>
            <a:spLocks noGrp="1"/>
          </p:cNvSpPr>
          <p:nvPr>
            <p:ph idx="1"/>
          </p:nvPr>
        </p:nvSpPr>
        <p:spPr>
          <a:xfrm>
            <a:off x="498474" y="1447800"/>
            <a:ext cx="7556313" cy="4953000"/>
          </a:xfrm>
        </p:spPr>
        <p:txBody>
          <a:bodyPr>
            <a:normAutofit/>
          </a:bodyPr>
          <a:lstStyle/>
          <a:p>
            <a:pPr>
              <a:buNone/>
            </a:pPr>
            <a:r>
              <a:rPr lang="en-US" sz="2400" dirty="0">
                <a:solidFill>
                  <a:srgbClr val="000000"/>
                </a:solidFill>
              </a:rPr>
              <a:t>Suppose that </a:t>
            </a:r>
            <a:r>
              <a:rPr lang="en-US" sz="2400" i="1" dirty="0">
                <a:solidFill>
                  <a:srgbClr val="000000"/>
                </a:solidFill>
              </a:rPr>
              <a:t>Y</a:t>
            </a:r>
            <a:r>
              <a:rPr lang="en-US" sz="2400" i="1" baseline="-25000" dirty="0">
                <a:solidFill>
                  <a:srgbClr val="000000"/>
                </a:solidFill>
              </a:rPr>
              <a:t>1</a:t>
            </a:r>
            <a:r>
              <a:rPr lang="en-US" sz="2400" i="1" dirty="0">
                <a:solidFill>
                  <a:srgbClr val="000000"/>
                </a:solidFill>
              </a:rPr>
              <a:t>, Y</a:t>
            </a:r>
            <a:r>
              <a:rPr lang="en-US" sz="2400" i="1" baseline="-25000" dirty="0">
                <a:solidFill>
                  <a:srgbClr val="000000"/>
                </a:solidFill>
              </a:rPr>
              <a:t>2</a:t>
            </a:r>
            <a:r>
              <a:rPr lang="en-US" sz="2400" i="1" dirty="0">
                <a:solidFill>
                  <a:srgbClr val="000000"/>
                </a:solidFill>
              </a:rPr>
              <a:t> , …, </a:t>
            </a:r>
            <a:r>
              <a:rPr lang="en-US" sz="2400" i="1" dirty="0" err="1">
                <a:solidFill>
                  <a:srgbClr val="000000"/>
                </a:solidFill>
              </a:rPr>
              <a:t>Y</a:t>
            </a:r>
            <a:r>
              <a:rPr lang="en-US" sz="2400" i="1" baseline="-25000" dirty="0" err="1">
                <a:solidFill>
                  <a:srgbClr val="000000"/>
                </a:solidFill>
              </a:rPr>
              <a:t>n</a:t>
            </a:r>
            <a:r>
              <a:rPr lang="en-US" sz="2400" i="1" dirty="0">
                <a:solidFill>
                  <a:srgbClr val="000000"/>
                </a:solidFill>
              </a:rPr>
              <a:t> </a:t>
            </a:r>
            <a:r>
              <a:rPr lang="en-US" sz="2400" dirty="0">
                <a:solidFill>
                  <a:srgbClr val="000000"/>
                </a:solidFill>
              </a:rPr>
              <a:t>are independent realizations of the random variable </a:t>
            </a:r>
            <a:r>
              <a:rPr lang="en-US" sz="2400" i="1" dirty="0">
                <a:solidFill>
                  <a:srgbClr val="000000"/>
                </a:solidFill>
              </a:rPr>
              <a:t>Y </a:t>
            </a:r>
            <a:r>
              <a:rPr lang="en-US" sz="2400" dirty="0">
                <a:solidFill>
                  <a:srgbClr val="000000"/>
                </a:solidFill>
              </a:rPr>
              <a:t>that are observed at the values</a:t>
            </a:r>
            <a:r>
              <a:rPr lang="en-US" sz="2400" i="1" dirty="0">
                <a:solidFill>
                  <a:srgbClr val="000000"/>
                </a:solidFill>
              </a:rPr>
              <a:t> x</a:t>
            </a:r>
            <a:r>
              <a:rPr lang="en-US" sz="2400" i="1" baseline="-25000" dirty="0">
                <a:solidFill>
                  <a:srgbClr val="000000"/>
                </a:solidFill>
              </a:rPr>
              <a:t>1</a:t>
            </a:r>
            <a:r>
              <a:rPr lang="en-US" sz="2400" i="1" dirty="0">
                <a:solidFill>
                  <a:srgbClr val="000000"/>
                </a:solidFill>
              </a:rPr>
              <a:t> , x</a:t>
            </a:r>
            <a:r>
              <a:rPr lang="en-US" sz="2400" i="1" baseline="-25000" dirty="0">
                <a:solidFill>
                  <a:srgbClr val="000000"/>
                </a:solidFill>
              </a:rPr>
              <a:t>2</a:t>
            </a:r>
            <a:r>
              <a:rPr lang="en-US" sz="2400" i="1" dirty="0">
                <a:solidFill>
                  <a:srgbClr val="000000"/>
                </a:solidFill>
              </a:rPr>
              <a:t> , …, </a:t>
            </a:r>
            <a:r>
              <a:rPr lang="en-US" sz="2400" i="1" dirty="0" err="1">
                <a:solidFill>
                  <a:srgbClr val="000000"/>
                </a:solidFill>
              </a:rPr>
              <a:t>x</a:t>
            </a:r>
            <a:r>
              <a:rPr lang="en-US" sz="2400" i="1" baseline="-25000" dirty="0" err="1">
                <a:solidFill>
                  <a:srgbClr val="000000"/>
                </a:solidFill>
              </a:rPr>
              <a:t>n</a:t>
            </a:r>
            <a:r>
              <a:rPr lang="en-US" sz="2400" i="1" dirty="0">
                <a:solidFill>
                  <a:srgbClr val="000000"/>
                </a:solidFill>
              </a:rPr>
              <a:t> of a </a:t>
            </a:r>
            <a:r>
              <a:rPr lang="en-US" sz="2400" dirty="0">
                <a:solidFill>
                  <a:srgbClr val="000000"/>
                </a:solidFill>
              </a:rPr>
              <a:t>random variable </a:t>
            </a:r>
            <a:r>
              <a:rPr lang="en-US" sz="2400" i="1" dirty="0">
                <a:solidFill>
                  <a:srgbClr val="000000"/>
                </a:solidFill>
              </a:rPr>
              <a:t>X . </a:t>
            </a:r>
            <a:r>
              <a:rPr lang="en-US" sz="2400" dirty="0">
                <a:solidFill>
                  <a:srgbClr val="000000"/>
                </a:solidFill>
              </a:rPr>
              <a:t>If the regression of </a:t>
            </a:r>
            <a:r>
              <a:rPr lang="en-US" sz="2400" i="1" dirty="0">
                <a:solidFill>
                  <a:srgbClr val="000000"/>
                </a:solidFill>
              </a:rPr>
              <a:t>Y</a:t>
            </a:r>
            <a:r>
              <a:rPr lang="en-US" sz="2400" dirty="0">
                <a:solidFill>
                  <a:srgbClr val="000000"/>
                </a:solidFill>
              </a:rPr>
              <a:t> on </a:t>
            </a:r>
            <a:r>
              <a:rPr lang="en-US" sz="2400" i="1" dirty="0">
                <a:solidFill>
                  <a:srgbClr val="000000"/>
                </a:solidFill>
              </a:rPr>
              <a:t>X</a:t>
            </a:r>
            <a:r>
              <a:rPr lang="en-US" sz="2400" dirty="0">
                <a:solidFill>
                  <a:srgbClr val="000000"/>
                </a:solidFill>
              </a:rPr>
              <a:t> is linear, then for</a:t>
            </a:r>
            <a:r>
              <a:rPr lang="en-US" sz="2400" i="1" dirty="0">
                <a:solidFill>
                  <a:srgbClr val="000000"/>
                </a:solidFill>
              </a:rPr>
              <a:t> </a:t>
            </a:r>
            <a:r>
              <a:rPr lang="en-US" sz="2400" i="1" dirty="0" err="1">
                <a:solidFill>
                  <a:srgbClr val="000000"/>
                </a:solidFill>
              </a:rPr>
              <a:t>i</a:t>
            </a:r>
            <a:r>
              <a:rPr lang="en-US" sz="2400" i="1" dirty="0">
                <a:solidFill>
                  <a:srgbClr val="000000"/>
                </a:solidFill>
              </a:rPr>
              <a:t> = 1, 2, …, n;</a:t>
            </a:r>
          </a:p>
          <a:p>
            <a:pPr>
              <a:buNone/>
            </a:pPr>
            <a:endParaRPr lang="en-US" sz="2400" i="1" dirty="0">
              <a:solidFill>
                <a:srgbClr val="000000"/>
              </a:solidFill>
            </a:endParaRPr>
          </a:p>
          <a:p>
            <a:pPr>
              <a:buNone/>
            </a:pPr>
            <a:r>
              <a:rPr lang="en-US" sz="2400" dirty="0">
                <a:solidFill>
                  <a:srgbClr val="000000"/>
                </a:solidFill>
              </a:rPr>
              <a:t>	where </a:t>
            </a:r>
            <a:r>
              <a:rPr lang="en-US" sz="2400" i="1" dirty="0" err="1">
                <a:solidFill>
                  <a:srgbClr val="000000"/>
                </a:solidFill>
              </a:rPr>
              <a:t>e</a:t>
            </a:r>
            <a:r>
              <a:rPr lang="en-US" sz="2400" i="1" baseline="-25000" dirty="0" err="1">
                <a:solidFill>
                  <a:srgbClr val="000000"/>
                </a:solidFill>
              </a:rPr>
              <a:t>i</a:t>
            </a:r>
            <a:r>
              <a:rPr lang="en-US" sz="2400" i="1" dirty="0">
                <a:solidFill>
                  <a:srgbClr val="000000"/>
                </a:solidFill>
              </a:rPr>
              <a:t> </a:t>
            </a:r>
            <a:r>
              <a:rPr lang="en-US" sz="2400" dirty="0">
                <a:solidFill>
                  <a:srgbClr val="000000"/>
                </a:solidFill>
              </a:rPr>
              <a:t>is the random error in </a:t>
            </a:r>
            <a:r>
              <a:rPr lang="en-US" sz="2400" i="1" dirty="0">
                <a:solidFill>
                  <a:srgbClr val="000000"/>
                </a:solidFill>
              </a:rPr>
              <a:t>Y</a:t>
            </a:r>
            <a:r>
              <a:rPr lang="en-US" sz="2400" i="1" baseline="-25000" dirty="0">
                <a:solidFill>
                  <a:srgbClr val="000000"/>
                </a:solidFill>
              </a:rPr>
              <a:t>i</a:t>
            </a:r>
            <a:r>
              <a:rPr lang="en-US" sz="2400" i="1" dirty="0">
                <a:solidFill>
                  <a:srgbClr val="000000"/>
                </a:solidFill>
              </a:rPr>
              <a:t> </a:t>
            </a:r>
            <a:r>
              <a:rPr lang="en-US" sz="2400" dirty="0">
                <a:solidFill>
                  <a:srgbClr val="000000"/>
                </a:solidFill>
              </a:rPr>
              <a:t>and is such that</a:t>
            </a:r>
            <a:r>
              <a:rPr lang="en-US" sz="2400" i="1" dirty="0">
                <a:solidFill>
                  <a:srgbClr val="000000"/>
                </a:solidFill>
              </a:rPr>
              <a:t> E(</a:t>
            </a:r>
            <a:r>
              <a:rPr lang="en-US" sz="2400" i="1" dirty="0" err="1">
                <a:solidFill>
                  <a:srgbClr val="000000"/>
                </a:solidFill>
              </a:rPr>
              <a:t>e</a:t>
            </a:r>
            <a:r>
              <a:rPr lang="en-US" sz="2400" i="1" baseline="-25000" dirty="0" err="1">
                <a:solidFill>
                  <a:srgbClr val="000000"/>
                </a:solidFill>
              </a:rPr>
              <a:t>i</a:t>
            </a:r>
            <a:r>
              <a:rPr lang="en-US" sz="2400" i="1" dirty="0">
                <a:solidFill>
                  <a:srgbClr val="000000"/>
                </a:solidFill>
              </a:rPr>
              <a:t> | X) = 0.</a:t>
            </a:r>
          </a:p>
          <a:p>
            <a:pPr>
              <a:buNone/>
            </a:pPr>
            <a:endParaRPr lang="en-US" dirty="0"/>
          </a:p>
        </p:txBody>
      </p:sp>
      <p:grpSp>
        <p:nvGrpSpPr>
          <p:cNvPr id="45" name="Group 44">
            <a:extLst>
              <a:ext uri="{FF2B5EF4-FFF2-40B4-BE49-F238E27FC236}">
                <a16:creationId xmlns:a16="http://schemas.microsoft.com/office/drawing/2014/main" id="{074A803D-1BD8-44DC-9AA0-B62989166DE8}"/>
              </a:ext>
            </a:extLst>
          </p:cNvPr>
          <p:cNvGrpSpPr/>
          <p:nvPr/>
        </p:nvGrpSpPr>
        <p:grpSpPr>
          <a:xfrm>
            <a:off x="1492938" y="3408013"/>
            <a:ext cx="607680" cy="272172"/>
            <a:chOff x="1492938" y="3408013"/>
            <a:chExt cx="607680" cy="272172"/>
          </a:xfrm>
        </p:grpSpPr>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0B750029-AA28-4418-BCAC-035F2B90DB52}"/>
                    </a:ext>
                  </a:extLst>
                </p14:cNvPr>
                <p14:cNvContentPartPr/>
                <p14:nvPr/>
              </p14:nvContentPartPr>
              <p14:xfrm>
                <a:off x="1492938" y="3420253"/>
                <a:ext cx="219600" cy="147600"/>
              </p14:xfrm>
            </p:contentPart>
          </mc:Choice>
          <mc:Fallback xmlns="">
            <p:pic>
              <p:nvPicPr>
                <p:cNvPr id="4" name="Ink 3">
                  <a:extLst>
                    <a:ext uri="{FF2B5EF4-FFF2-40B4-BE49-F238E27FC236}">
                      <a16:creationId xmlns:a16="http://schemas.microsoft.com/office/drawing/2014/main" id="{0B750029-AA28-4418-BCAC-035F2B90DB52}"/>
                    </a:ext>
                  </a:extLst>
                </p:cNvPr>
                <p:cNvPicPr/>
                <p:nvPr/>
              </p:nvPicPr>
              <p:blipFill>
                <a:blip r:embed="rId4"/>
                <a:stretch>
                  <a:fillRect/>
                </a:stretch>
              </p:blipFill>
              <p:spPr>
                <a:xfrm>
                  <a:off x="1483938" y="3411613"/>
                  <a:ext cx="237240" cy="1652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E60E67E4-3B6E-4CF8-BCE6-3E6D7CC6220F}"/>
                    </a:ext>
                  </a:extLst>
                </p14:cNvPr>
                <p14:cNvContentPartPr/>
                <p14:nvPr/>
              </p14:nvContentPartPr>
              <p14:xfrm>
                <a:off x="1657458" y="3408013"/>
                <a:ext cx="32400" cy="246960"/>
              </p14:xfrm>
            </p:contentPart>
          </mc:Choice>
          <mc:Fallback xmlns="">
            <p:pic>
              <p:nvPicPr>
                <p:cNvPr id="5" name="Ink 4">
                  <a:extLst>
                    <a:ext uri="{FF2B5EF4-FFF2-40B4-BE49-F238E27FC236}">
                      <a16:creationId xmlns:a16="http://schemas.microsoft.com/office/drawing/2014/main" id="{E60E67E4-3B6E-4CF8-BCE6-3E6D7CC6220F}"/>
                    </a:ext>
                  </a:extLst>
                </p:cNvPr>
                <p:cNvPicPr/>
                <p:nvPr/>
              </p:nvPicPr>
              <p:blipFill>
                <a:blip r:embed="rId6"/>
                <a:stretch>
                  <a:fillRect/>
                </a:stretch>
              </p:blipFill>
              <p:spPr>
                <a:xfrm>
                  <a:off x="1648458" y="3399013"/>
                  <a:ext cx="50040" cy="2646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0C731121-6FF9-486F-BC38-6DB2B1691D8F}"/>
                    </a:ext>
                  </a:extLst>
                </p14:cNvPr>
                <p14:cNvContentPartPr/>
                <p14:nvPr/>
              </p14:nvContentPartPr>
              <p14:xfrm>
                <a:off x="1778058" y="3567505"/>
                <a:ext cx="93600" cy="112680"/>
              </p14:xfrm>
            </p:contentPart>
          </mc:Choice>
          <mc:Fallback xmlns="">
            <p:pic>
              <p:nvPicPr>
                <p:cNvPr id="7" name="Ink 6">
                  <a:extLst>
                    <a:ext uri="{FF2B5EF4-FFF2-40B4-BE49-F238E27FC236}">
                      <a16:creationId xmlns:a16="http://schemas.microsoft.com/office/drawing/2014/main" id="{0C731121-6FF9-486F-BC38-6DB2B1691D8F}"/>
                    </a:ext>
                  </a:extLst>
                </p:cNvPr>
                <p:cNvPicPr/>
                <p:nvPr/>
              </p:nvPicPr>
              <p:blipFill>
                <a:blip r:embed="rId8"/>
                <a:stretch>
                  <a:fillRect/>
                </a:stretch>
              </p:blipFill>
              <p:spPr>
                <a:xfrm>
                  <a:off x="1769418" y="3558865"/>
                  <a:ext cx="111240" cy="1303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 name="Ink 7">
                  <a:extLst>
                    <a:ext uri="{FF2B5EF4-FFF2-40B4-BE49-F238E27FC236}">
                      <a16:creationId xmlns:a16="http://schemas.microsoft.com/office/drawing/2014/main" id="{D4E4932E-E69B-4966-83DE-90ED5DA5DB3F}"/>
                    </a:ext>
                  </a:extLst>
                </p14:cNvPr>
                <p14:cNvContentPartPr/>
                <p14:nvPr/>
              </p14:nvContentPartPr>
              <p14:xfrm>
                <a:off x="1764378" y="3420265"/>
                <a:ext cx="1800" cy="3960"/>
              </p14:xfrm>
            </p:contentPart>
          </mc:Choice>
          <mc:Fallback xmlns="">
            <p:pic>
              <p:nvPicPr>
                <p:cNvPr id="8" name="Ink 7">
                  <a:extLst>
                    <a:ext uri="{FF2B5EF4-FFF2-40B4-BE49-F238E27FC236}">
                      <a16:creationId xmlns:a16="http://schemas.microsoft.com/office/drawing/2014/main" id="{D4E4932E-E69B-4966-83DE-90ED5DA5DB3F}"/>
                    </a:ext>
                  </a:extLst>
                </p:cNvPr>
                <p:cNvPicPr/>
                <p:nvPr/>
              </p:nvPicPr>
              <p:blipFill>
                <a:blip r:embed="rId10"/>
                <a:stretch>
                  <a:fillRect/>
                </a:stretch>
              </p:blipFill>
              <p:spPr>
                <a:xfrm>
                  <a:off x="1755738" y="3411625"/>
                  <a:ext cx="19440" cy="216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9" name="Ink 8">
                  <a:extLst>
                    <a:ext uri="{FF2B5EF4-FFF2-40B4-BE49-F238E27FC236}">
                      <a16:creationId xmlns:a16="http://schemas.microsoft.com/office/drawing/2014/main" id="{2174183D-B429-4A9A-A917-6F7BD5BB862A}"/>
                    </a:ext>
                  </a:extLst>
                </p14:cNvPr>
                <p14:cNvContentPartPr/>
                <p14:nvPr/>
              </p14:nvContentPartPr>
              <p14:xfrm>
                <a:off x="1993698" y="3539425"/>
                <a:ext cx="93600" cy="33840"/>
              </p14:xfrm>
            </p:contentPart>
          </mc:Choice>
          <mc:Fallback xmlns="">
            <p:pic>
              <p:nvPicPr>
                <p:cNvPr id="9" name="Ink 8">
                  <a:extLst>
                    <a:ext uri="{FF2B5EF4-FFF2-40B4-BE49-F238E27FC236}">
                      <a16:creationId xmlns:a16="http://schemas.microsoft.com/office/drawing/2014/main" id="{2174183D-B429-4A9A-A917-6F7BD5BB862A}"/>
                    </a:ext>
                  </a:extLst>
                </p:cNvPr>
                <p:cNvPicPr/>
                <p:nvPr/>
              </p:nvPicPr>
              <p:blipFill>
                <a:blip r:embed="rId12"/>
                <a:stretch>
                  <a:fillRect/>
                </a:stretch>
              </p:blipFill>
              <p:spPr>
                <a:xfrm>
                  <a:off x="1984698" y="3530785"/>
                  <a:ext cx="111240" cy="514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0" name="Ink 9">
                  <a:extLst>
                    <a:ext uri="{FF2B5EF4-FFF2-40B4-BE49-F238E27FC236}">
                      <a16:creationId xmlns:a16="http://schemas.microsoft.com/office/drawing/2014/main" id="{997948C0-51DA-4FDC-A61F-A9952E118DA9}"/>
                    </a:ext>
                  </a:extLst>
                </p14:cNvPr>
                <p14:cNvContentPartPr/>
                <p14:nvPr/>
              </p14:nvContentPartPr>
              <p14:xfrm>
                <a:off x="2008458" y="3444745"/>
                <a:ext cx="92160" cy="52200"/>
              </p14:xfrm>
            </p:contentPart>
          </mc:Choice>
          <mc:Fallback xmlns="">
            <p:pic>
              <p:nvPicPr>
                <p:cNvPr id="10" name="Ink 9">
                  <a:extLst>
                    <a:ext uri="{FF2B5EF4-FFF2-40B4-BE49-F238E27FC236}">
                      <a16:creationId xmlns:a16="http://schemas.microsoft.com/office/drawing/2014/main" id="{997948C0-51DA-4FDC-A61F-A9952E118DA9}"/>
                    </a:ext>
                  </a:extLst>
                </p:cNvPr>
                <p:cNvPicPr/>
                <p:nvPr/>
              </p:nvPicPr>
              <p:blipFill>
                <a:blip r:embed="rId14"/>
                <a:stretch>
                  <a:fillRect/>
                </a:stretch>
              </p:blipFill>
              <p:spPr>
                <a:xfrm>
                  <a:off x="1999458" y="3435745"/>
                  <a:ext cx="109800" cy="69840"/>
                </a:xfrm>
                <a:prstGeom prst="rect">
                  <a:avLst/>
                </a:prstGeom>
              </p:spPr>
            </p:pic>
          </mc:Fallback>
        </mc:AlternateContent>
      </p:grpSp>
      <p:grpSp>
        <p:nvGrpSpPr>
          <p:cNvPr id="44" name="Group 43">
            <a:extLst>
              <a:ext uri="{FF2B5EF4-FFF2-40B4-BE49-F238E27FC236}">
                <a16:creationId xmlns:a16="http://schemas.microsoft.com/office/drawing/2014/main" id="{9C0EFDA0-318C-44A0-9D16-7FF1E6073860}"/>
              </a:ext>
            </a:extLst>
          </p:cNvPr>
          <p:cNvGrpSpPr/>
          <p:nvPr/>
        </p:nvGrpSpPr>
        <p:grpSpPr>
          <a:xfrm>
            <a:off x="2276298" y="3325225"/>
            <a:ext cx="1262520" cy="307800"/>
            <a:chOff x="2276298" y="3325225"/>
            <a:chExt cx="1262520" cy="307800"/>
          </a:xfrm>
        </p:grpSpPr>
        <mc:AlternateContent xmlns:mc="http://schemas.openxmlformats.org/markup-compatibility/2006" xmlns:p14="http://schemas.microsoft.com/office/powerpoint/2010/main">
          <mc:Choice Requires="p14">
            <p:contentPart p14:bwMode="auto" r:id="rId15">
              <p14:nvContentPartPr>
                <p14:cNvPr id="11" name="Ink 10">
                  <a:extLst>
                    <a:ext uri="{FF2B5EF4-FFF2-40B4-BE49-F238E27FC236}">
                      <a16:creationId xmlns:a16="http://schemas.microsoft.com/office/drawing/2014/main" id="{B09FF865-3E08-466C-93CD-7C28A52ACA2C}"/>
                    </a:ext>
                  </a:extLst>
                </p14:cNvPr>
                <p14:cNvContentPartPr/>
                <p14:nvPr/>
              </p14:nvContentPartPr>
              <p14:xfrm>
                <a:off x="2276298" y="3389305"/>
                <a:ext cx="82440" cy="190800"/>
              </p14:xfrm>
            </p:contentPart>
          </mc:Choice>
          <mc:Fallback xmlns="">
            <p:pic>
              <p:nvPicPr>
                <p:cNvPr id="11" name="Ink 10">
                  <a:extLst>
                    <a:ext uri="{FF2B5EF4-FFF2-40B4-BE49-F238E27FC236}">
                      <a16:creationId xmlns:a16="http://schemas.microsoft.com/office/drawing/2014/main" id="{B09FF865-3E08-466C-93CD-7C28A52ACA2C}"/>
                    </a:ext>
                  </a:extLst>
                </p:cNvPr>
                <p:cNvPicPr/>
                <p:nvPr/>
              </p:nvPicPr>
              <p:blipFill>
                <a:blip r:embed="rId16"/>
                <a:stretch>
                  <a:fillRect/>
                </a:stretch>
              </p:blipFill>
              <p:spPr>
                <a:xfrm>
                  <a:off x="2267298" y="3380305"/>
                  <a:ext cx="100080" cy="2084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2" name="Ink 11">
                  <a:extLst>
                    <a:ext uri="{FF2B5EF4-FFF2-40B4-BE49-F238E27FC236}">
                      <a16:creationId xmlns:a16="http://schemas.microsoft.com/office/drawing/2014/main" id="{D1647D9D-0D4A-4B17-AA20-68E67892CF51}"/>
                    </a:ext>
                  </a:extLst>
                </p14:cNvPr>
                <p14:cNvContentPartPr/>
                <p14:nvPr/>
              </p14:nvContentPartPr>
              <p14:xfrm>
                <a:off x="2293218" y="3349345"/>
                <a:ext cx="139680" cy="189000"/>
              </p14:xfrm>
            </p:contentPart>
          </mc:Choice>
          <mc:Fallback xmlns="">
            <p:pic>
              <p:nvPicPr>
                <p:cNvPr id="12" name="Ink 11">
                  <a:extLst>
                    <a:ext uri="{FF2B5EF4-FFF2-40B4-BE49-F238E27FC236}">
                      <a16:creationId xmlns:a16="http://schemas.microsoft.com/office/drawing/2014/main" id="{D1647D9D-0D4A-4B17-AA20-68E67892CF51}"/>
                    </a:ext>
                  </a:extLst>
                </p:cNvPr>
                <p:cNvPicPr/>
                <p:nvPr/>
              </p:nvPicPr>
              <p:blipFill>
                <a:blip r:embed="rId18"/>
                <a:stretch>
                  <a:fillRect/>
                </a:stretch>
              </p:blipFill>
              <p:spPr>
                <a:xfrm>
                  <a:off x="2284218" y="3340705"/>
                  <a:ext cx="157320" cy="20664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3" name="Ink 12">
                  <a:extLst>
                    <a:ext uri="{FF2B5EF4-FFF2-40B4-BE49-F238E27FC236}">
                      <a16:creationId xmlns:a16="http://schemas.microsoft.com/office/drawing/2014/main" id="{F7D72C45-FF0C-41A8-AE4A-97CD2D291E95}"/>
                    </a:ext>
                  </a:extLst>
                </p14:cNvPr>
                <p14:cNvContentPartPr/>
                <p14:nvPr/>
              </p14:nvContentPartPr>
              <p14:xfrm>
                <a:off x="2481138" y="3521065"/>
                <a:ext cx="53640" cy="96480"/>
              </p14:xfrm>
            </p:contentPart>
          </mc:Choice>
          <mc:Fallback xmlns="">
            <p:pic>
              <p:nvPicPr>
                <p:cNvPr id="13" name="Ink 12">
                  <a:extLst>
                    <a:ext uri="{FF2B5EF4-FFF2-40B4-BE49-F238E27FC236}">
                      <a16:creationId xmlns:a16="http://schemas.microsoft.com/office/drawing/2014/main" id="{F7D72C45-FF0C-41A8-AE4A-97CD2D291E95}"/>
                    </a:ext>
                  </a:extLst>
                </p:cNvPr>
                <p:cNvPicPr/>
                <p:nvPr/>
              </p:nvPicPr>
              <p:blipFill>
                <a:blip r:embed="rId20"/>
                <a:stretch>
                  <a:fillRect/>
                </a:stretch>
              </p:blipFill>
              <p:spPr>
                <a:xfrm>
                  <a:off x="2472138" y="3512425"/>
                  <a:ext cx="71280" cy="1141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4" name="Ink 13">
                  <a:extLst>
                    <a:ext uri="{FF2B5EF4-FFF2-40B4-BE49-F238E27FC236}">
                      <a16:creationId xmlns:a16="http://schemas.microsoft.com/office/drawing/2014/main" id="{838B067E-2528-46F2-816E-44DC22BAAA22}"/>
                    </a:ext>
                  </a:extLst>
                </p14:cNvPr>
                <p14:cNvContentPartPr/>
                <p14:nvPr/>
              </p14:nvContentPartPr>
              <p14:xfrm>
                <a:off x="2637738" y="3349705"/>
                <a:ext cx="56160" cy="172440"/>
              </p14:xfrm>
            </p:contentPart>
          </mc:Choice>
          <mc:Fallback xmlns="">
            <p:pic>
              <p:nvPicPr>
                <p:cNvPr id="14" name="Ink 13">
                  <a:extLst>
                    <a:ext uri="{FF2B5EF4-FFF2-40B4-BE49-F238E27FC236}">
                      <a16:creationId xmlns:a16="http://schemas.microsoft.com/office/drawing/2014/main" id="{838B067E-2528-46F2-816E-44DC22BAAA22}"/>
                    </a:ext>
                  </a:extLst>
                </p:cNvPr>
                <p:cNvPicPr/>
                <p:nvPr/>
              </p:nvPicPr>
              <p:blipFill>
                <a:blip r:embed="rId22"/>
                <a:stretch>
                  <a:fillRect/>
                </a:stretch>
              </p:blipFill>
              <p:spPr>
                <a:xfrm>
                  <a:off x="2628738" y="3341065"/>
                  <a:ext cx="73800" cy="1900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5" name="Ink 14">
                  <a:extLst>
                    <a:ext uri="{FF2B5EF4-FFF2-40B4-BE49-F238E27FC236}">
                      <a16:creationId xmlns:a16="http://schemas.microsoft.com/office/drawing/2014/main" id="{0651236F-F134-48DC-8778-97FD76DC0E29}"/>
                    </a:ext>
                  </a:extLst>
                </p14:cNvPr>
                <p14:cNvContentPartPr/>
                <p14:nvPr/>
              </p14:nvContentPartPr>
              <p14:xfrm>
                <a:off x="2624418" y="3384625"/>
                <a:ext cx="95040" cy="32760"/>
              </p14:xfrm>
            </p:contentPart>
          </mc:Choice>
          <mc:Fallback xmlns="">
            <p:pic>
              <p:nvPicPr>
                <p:cNvPr id="15" name="Ink 14">
                  <a:extLst>
                    <a:ext uri="{FF2B5EF4-FFF2-40B4-BE49-F238E27FC236}">
                      <a16:creationId xmlns:a16="http://schemas.microsoft.com/office/drawing/2014/main" id="{0651236F-F134-48DC-8778-97FD76DC0E29}"/>
                    </a:ext>
                  </a:extLst>
                </p:cNvPr>
                <p:cNvPicPr/>
                <p:nvPr/>
              </p:nvPicPr>
              <p:blipFill>
                <a:blip r:embed="rId24"/>
                <a:stretch>
                  <a:fillRect/>
                </a:stretch>
              </p:blipFill>
              <p:spPr>
                <a:xfrm>
                  <a:off x="2615778" y="3375625"/>
                  <a:ext cx="112680" cy="504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6" name="Ink 15">
                  <a:extLst>
                    <a:ext uri="{FF2B5EF4-FFF2-40B4-BE49-F238E27FC236}">
                      <a16:creationId xmlns:a16="http://schemas.microsoft.com/office/drawing/2014/main" id="{CC775707-8211-4AD2-8334-07C46343ACBC}"/>
                    </a:ext>
                  </a:extLst>
                </p14:cNvPr>
                <p14:cNvContentPartPr/>
                <p14:nvPr/>
              </p14:nvContentPartPr>
              <p14:xfrm>
                <a:off x="2806218" y="3377065"/>
                <a:ext cx="76320" cy="208800"/>
              </p14:xfrm>
            </p:contentPart>
          </mc:Choice>
          <mc:Fallback xmlns="">
            <p:pic>
              <p:nvPicPr>
                <p:cNvPr id="16" name="Ink 15">
                  <a:extLst>
                    <a:ext uri="{FF2B5EF4-FFF2-40B4-BE49-F238E27FC236}">
                      <a16:creationId xmlns:a16="http://schemas.microsoft.com/office/drawing/2014/main" id="{CC775707-8211-4AD2-8334-07C46343ACBC}"/>
                    </a:ext>
                  </a:extLst>
                </p:cNvPr>
                <p:cNvPicPr/>
                <p:nvPr/>
              </p:nvPicPr>
              <p:blipFill>
                <a:blip r:embed="rId26"/>
                <a:stretch>
                  <a:fillRect/>
                </a:stretch>
              </p:blipFill>
              <p:spPr>
                <a:xfrm>
                  <a:off x="2797218" y="3368065"/>
                  <a:ext cx="93960" cy="22644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7" name="Ink 16">
                  <a:extLst>
                    <a:ext uri="{FF2B5EF4-FFF2-40B4-BE49-F238E27FC236}">
                      <a16:creationId xmlns:a16="http://schemas.microsoft.com/office/drawing/2014/main" id="{5764B2FA-9369-4F48-9F81-9044CA9E302F}"/>
                    </a:ext>
                  </a:extLst>
                </p14:cNvPr>
                <p14:cNvContentPartPr/>
                <p14:nvPr/>
              </p14:nvContentPartPr>
              <p14:xfrm>
                <a:off x="2772738" y="3364825"/>
                <a:ext cx="243720" cy="217800"/>
              </p14:xfrm>
            </p:contentPart>
          </mc:Choice>
          <mc:Fallback xmlns="">
            <p:pic>
              <p:nvPicPr>
                <p:cNvPr id="17" name="Ink 16">
                  <a:extLst>
                    <a:ext uri="{FF2B5EF4-FFF2-40B4-BE49-F238E27FC236}">
                      <a16:creationId xmlns:a16="http://schemas.microsoft.com/office/drawing/2014/main" id="{5764B2FA-9369-4F48-9F81-9044CA9E302F}"/>
                    </a:ext>
                  </a:extLst>
                </p:cNvPr>
                <p:cNvPicPr/>
                <p:nvPr/>
              </p:nvPicPr>
              <p:blipFill>
                <a:blip r:embed="rId28"/>
                <a:stretch>
                  <a:fillRect/>
                </a:stretch>
              </p:blipFill>
              <p:spPr>
                <a:xfrm>
                  <a:off x="2764098" y="3355825"/>
                  <a:ext cx="261360" cy="23544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18" name="Ink 17">
                  <a:extLst>
                    <a:ext uri="{FF2B5EF4-FFF2-40B4-BE49-F238E27FC236}">
                      <a16:creationId xmlns:a16="http://schemas.microsoft.com/office/drawing/2014/main" id="{D413B182-49DC-483B-99A2-8EDFE7F12872}"/>
                    </a:ext>
                  </a:extLst>
                </p14:cNvPr>
                <p14:cNvContentPartPr/>
                <p14:nvPr/>
              </p14:nvContentPartPr>
              <p14:xfrm>
                <a:off x="3152538" y="3333865"/>
                <a:ext cx="24480" cy="193680"/>
              </p14:xfrm>
            </p:contentPart>
          </mc:Choice>
          <mc:Fallback xmlns="">
            <p:pic>
              <p:nvPicPr>
                <p:cNvPr id="18" name="Ink 17">
                  <a:extLst>
                    <a:ext uri="{FF2B5EF4-FFF2-40B4-BE49-F238E27FC236}">
                      <a16:creationId xmlns:a16="http://schemas.microsoft.com/office/drawing/2014/main" id="{D413B182-49DC-483B-99A2-8EDFE7F12872}"/>
                    </a:ext>
                  </a:extLst>
                </p:cNvPr>
                <p:cNvPicPr/>
                <p:nvPr/>
              </p:nvPicPr>
              <p:blipFill>
                <a:blip r:embed="rId30"/>
                <a:stretch>
                  <a:fillRect/>
                </a:stretch>
              </p:blipFill>
              <p:spPr>
                <a:xfrm>
                  <a:off x="3143538" y="3325225"/>
                  <a:ext cx="42120" cy="2113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19" name="Ink 18">
                  <a:extLst>
                    <a:ext uri="{FF2B5EF4-FFF2-40B4-BE49-F238E27FC236}">
                      <a16:creationId xmlns:a16="http://schemas.microsoft.com/office/drawing/2014/main" id="{E4445105-FB7D-439F-AA9C-05AFB7DB5B57}"/>
                    </a:ext>
                  </a:extLst>
                </p14:cNvPr>
                <p14:cNvContentPartPr/>
                <p14:nvPr/>
              </p14:nvContentPartPr>
              <p14:xfrm>
                <a:off x="3090258" y="3375625"/>
                <a:ext cx="114840" cy="131400"/>
              </p14:xfrm>
            </p:contentPart>
          </mc:Choice>
          <mc:Fallback xmlns="">
            <p:pic>
              <p:nvPicPr>
                <p:cNvPr id="19" name="Ink 18">
                  <a:extLst>
                    <a:ext uri="{FF2B5EF4-FFF2-40B4-BE49-F238E27FC236}">
                      <a16:creationId xmlns:a16="http://schemas.microsoft.com/office/drawing/2014/main" id="{E4445105-FB7D-439F-AA9C-05AFB7DB5B57}"/>
                    </a:ext>
                  </a:extLst>
                </p:cNvPr>
                <p:cNvPicPr/>
                <p:nvPr/>
              </p:nvPicPr>
              <p:blipFill>
                <a:blip r:embed="rId32"/>
                <a:stretch>
                  <a:fillRect/>
                </a:stretch>
              </p:blipFill>
              <p:spPr>
                <a:xfrm>
                  <a:off x="3081258" y="3366625"/>
                  <a:ext cx="132480" cy="1490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0" name="Ink 19">
                  <a:extLst>
                    <a:ext uri="{FF2B5EF4-FFF2-40B4-BE49-F238E27FC236}">
                      <a16:creationId xmlns:a16="http://schemas.microsoft.com/office/drawing/2014/main" id="{B466302C-B92D-4F48-A409-C969E20BD69F}"/>
                    </a:ext>
                  </a:extLst>
                </p14:cNvPr>
                <p14:cNvContentPartPr/>
                <p14:nvPr/>
              </p14:nvContentPartPr>
              <p14:xfrm>
                <a:off x="3272778" y="3505225"/>
                <a:ext cx="104400" cy="127800"/>
              </p14:xfrm>
            </p:contentPart>
          </mc:Choice>
          <mc:Fallback xmlns="">
            <p:pic>
              <p:nvPicPr>
                <p:cNvPr id="20" name="Ink 19">
                  <a:extLst>
                    <a:ext uri="{FF2B5EF4-FFF2-40B4-BE49-F238E27FC236}">
                      <a16:creationId xmlns:a16="http://schemas.microsoft.com/office/drawing/2014/main" id="{B466302C-B92D-4F48-A409-C969E20BD69F}"/>
                    </a:ext>
                  </a:extLst>
                </p:cNvPr>
                <p:cNvPicPr/>
                <p:nvPr/>
              </p:nvPicPr>
              <p:blipFill>
                <a:blip r:embed="rId34"/>
                <a:stretch>
                  <a:fillRect/>
                </a:stretch>
              </p:blipFill>
              <p:spPr>
                <a:xfrm>
                  <a:off x="3264138" y="3496585"/>
                  <a:ext cx="122040" cy="14544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1" name="Ink 20">
                  <a:extLst>
                    <a:ext uri="{FF2B5EF4-FFF2-40B4-BE49-F238E27FC236}">
                      <a16:creationId xmlns:a16="http://schemas.microsoft.com/office/drawing/2014/main" id="{66320A12-6320-4675-AC64-0557FA93F7B9}"/>
                    </a:ext>
                  </a:extLst>
                </p14:cNvPr>
                <p14:cNvContentPartPr/>
                <p14:nvPr/>
              </p14:nvContentPartPr>
              <p14:xfrm>
                <a:off x="3325698" y="3488305"/>
                <a:ext cx="8280" cy="8280"/>
              </p14:xfrm>
            </p:contentPart>
          </mc:Choice>
          <mc:Fallback xmlns="">
            <p:pic>
              <p:nvPicPr>
                <p:cNvPr id="21" name="Ink 20">
                  <a:extLst>
                    <a:ext uri="{FF2B5EF4-FFF2-40B4-BE49-F238E27FC236}">
                      <a16:creationId xmlns:a16="http://schemas.microsoft.com/office/drawing/2014/main" id="{66320A12-6320-4675-AC64-0557FA93F7B9}"/>
                    </a:ext>
                  </a:extLst>
                </p:cNvPr>
                <p:cNvPicPr/>
                <p:nvPr/>
              </p:nvPicPr>
              <p:blipFill>
                <a:blip r:embed="rId36"/>
                <a:stretch>
                  <a:fillRect/>
                </a:stretch>
              </p:blipFill>
              <p:spPr>
                <a:xfrm>
                  <a:off x="3317058" y="3479305"/>
                  <a:ext cx="25920" cy="2592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2" name="Ink 21">
                  <a:extLst>
                    <a:ext uri="{FF2B5EF4-FFF2-40B4-BE49-F238E27FC236}">
                      <a16:creationId xmlns:a16="http://schemas.microsoft.com/office/drawing/2014/main" id="{A9221518-8820-4734-8646-EC8D02DD6B3D}"/>
                    </a:ext>
                  </a:extLst>
                </p14:cNvPr>
                <p14:cNvContentPartPr/>
                <p14:nvPr/>
              </p14:nvContentPartPr>
              <p14:xfrm>
                <a:off x="3488058" y="3325225"/>
                <a:ext cx="45360" cy="172800"/>
              </p14:xfrm>
            </p:contentPart>
          </mc:Choice>
          <mc:Fallback xmlns="">
            <p:pic>
              <p:nvPicPr>
                <p:cNvPr id="22" name="Ink 21">
                  <a:extLst>
                    <a:ext uri="{FF2B5EF4-FFF2-40B4-BE49-F238E27FC236}">
                      <a16:creationId xmlns:a16="http://schemas.microsoft.com/office/drawing/2014/main" id="{A9221518-8820-4734-8646-EC8D02DD6B3D}"/>
                    </a:ext>
                  </a:extLst>
                </p:cNvPr>
                <p:cNvPicPr/>
                <p:nvPr/>
              </p:nvPicPr>
              <p:blipFill>
                <a:blip r:embed="rId38"/>
                <a:stretch>
                  <a:fillRect/>
                </a:stretch>
              </p:blipFill>
              <p:spPr>
                <a:xfrm>
                  <a:off x="3479418" y="3316225"/>
                  <a:ext cx="63000" cy="19044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3" name="Ink 22">
                  <a:extLst>
                    <a:ext uri="{FF2B5EF4-FFF2-40B4-BE49-F238E27FC236}">
                      <a16:creationId xmlns:a16="http://schemas.microsoft.com/office/drawing/2014/main" id="{6416508D-1DD8-4F49-B787-65C9465ECFD8}"/>
                    </a:ext>
                  </a:extLst>
                </p14:cNvPr>
                <p14:cNvContentPartPr/>
                <p14:nvPr/>
              </p14:nvContentPartPr>
              <p14:xfrm>
                <a:off x="3462498" y="3374185"/>
                <a:ext cx="76320" cy="16200"/>
              </p14:xfrm>
            </p:contentPart>
          </mc:Choice>
          <mc:Fallback xmlns="">
            <p:pic>
              <p:nvPicPr>
                <p:cNvPr id="23" name="Ink 22">
                  <a:extLst>
                    <a:ext uri="{FF2B5EF4-FFF2-40B4-BE49-F238E27FC236}">
                      <a16:creationId xmlns:a16="http://schemas.microsoft.com/office/drawing/2014/main" id="{6416508D-1DD8-4F49-B787-65C9465ECFD8}"/>
                    </a:ext>
                  </a:extLst>
                </p:cNvPr>
                <p:cNvPicPr/>
                <p:nvPr/>
              </p:nvPicPr>
              <p:blipFill>
                <a:blip r:embed="rId40"/>
                <a:stretch>
                  <a:fillRect/>
                </a:stretch>
              </p:blipFill>
              <p:spPr>
                <a:xfrm>
                  <a:off x="3453858" y="3365545"/>
                  <a:ext cx="93960" cy="33840"/>
                </a:xfrm>
                <a:prstGeom prst="rect">
                  <a:avLst/>
                </a:prstGeom>
              </p:spPr>
            </p:pic>
          </mc:Fallback>
        </mc:AlternateContent>
      </p:grpSp>
      <p:grpSp>
        <p:nvGrpSpPr>
          <p:cNvPr id="43" name="Group 42">
            <a:extLst>
              <a:ext uri="{FF2B5EF4-FFF2-40B4-BE49-F238E27FC236}">
                <a16:creationId xmlns:a16="http://schemas.microsoft.com/office/drawing/2014/main" id="{0332D6AE-1A1E-429F-AA7E-09CDC4AFFF47}"/>
              </a:ext>
            </a:extLst>
          </p:cNvPr>
          <p:cNvGrpSpPr/>
          <p:nvPr/>
        </p:nvGrpSpPr>
        <p:grpSpPr>
          <a:xfrm>
            <a:off x="3749058" y="3354385"/>
            <a:ext cx="232200" cy="226800"/>
            <a:chOff x="3749058" y="3354385"/>
            <a:chExt cx="232200" cy="226800"/>
          </a:xfrm>
        </p:grpSpPr>
        <mc:AlternateContent xmlns:mc="http://schemas.openxmlformats.org/markup-compatibility/2006" xmlns:p14="http://schemas.microsoft.com/office/powerpoint/2010/main">
          <mc:Choice Requires="p14">
            <p:contentPart p14:bwMode="auto" r:id="rId41">
              <p14:nvContentPartPr>
                <p14:cNvPr id="24" name="Ink 23">
                  <a:extLst>
                    <a:ext uri="{FF2B5EF4-FFF2-40B4-BE49-F238E27FC236}">
                      <a16:creationId xmlns:a16="http://schemas.microsoft.com/office/drawing/2014/main" id="{7DF39E9C-CBAB-47B1-8153-07BF1DBD8BE4}"/>
                    </a:ext>
                  </a:extLst>
                </p14:cNvPr>
                <p14:cNvContentPartPr/>
                <p14:nvPr/>
              </p14:nvContentPartPr>
              <p14:xfrm>
                <a:off x="3749058" y="3354385"/>
                <a:ext cx="83160" cy="159840"/>
              </p14:xfrm>
            </p:contentPart>
          </mc:Choice>
          <mc:Fallback xmlns="">
            <p:pic>
              <p:nvPicPr>
                <p:cNvPr id="24" name="Ink 23">
                  <a:extLst>
                    <a:ext uri="{FF2B5EF4-FFF2-40B4-BE49-F238E27FC236}">
                      <a16:creationId xmlns:a16="http://schemas.microsoft.com/office/drawing/2014/main" id="{7DF39E9C-CBAB-47B1-8153-07BF1DBD8BE4}"/>
                    </a:ext>
                  </a:extLst>
                </p:cNvPr>
                <p:cNvPicPr/>
                <p:nvPr/>
              </p:nvPicPr>
              <p:blipFill>
                <a:blip r:embed="rId42"/>
                <a:stretch>
                  <a:fillRect/>
                </a:stretch>
              </p:blipFill>
              <p:spPr>
                <a:xfrm>
                  <a:off x="3740058" y="3345385"/>
                  <a:ext cx="100800" cy="17748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25" name="Ink 24">
                  <a:extLst>
                    <a:ext uri="{FF2B5EF4-FFF2-40B4-BE49-F238E27FC236}">
                      <a16:creationId xmlns:a16="http://schemas.microsoft.com/office/drawing/2014/main" id="{AB956D79-C688-4CC6-9FE6-3C95B8DCBB1F}"/>
                    </a:ext>
                  </a:extLst>
                </p14:cNvPr>
                <p14:cNvContentPartPr/>
                <p14:nvPr/>
              </p14:nvContentPartPr>
              <p14:xfrm>
                <a:off x="3912858" y="3499105"/>
                <a:ext cx="68400" cy="82080"/>
              </p14:xfrm>
            </p:contentPart>
          </mc:Choice>
          <mc:Fallback xmlns="">
            <p:pic>
              <p:nvPicPr>
                <p:cNvPr id="25" name="Ink 24">
                  <a:extLst>
                    <a:ext uri="{FF2B5EF4-FFF2-40B4-BE49-F238E27FC236}">
                      <a16:creationId xmlns:a16="http://schemas.microsoft.com/office/drawing/2014/main" id="{AB956D79-C688-4CC6-9FE6-3C95B8DCBB1F}"/>
                    </a:ext>
                  </a:extLst>
                </p:cNvPr>
                <p:cNvPicPr/>
                <p:nvPr/>
              </p:nvPicPr>
              <p:blipFill>
                <a:blip r:embed="rId44"/>
                <a:stretch>
                  <a:fillRect/>
                </a:stretch>
              </p:blipFill>
              <p:spPr>
                <a:xfrm>
                  <a:off x="3903858" y="3490105"/>
                  <a:ext cx="86040" cy="9972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26" name="Ink 25">
                  <a:extLst>
                    <a:ext uri="{FF2B5EF4-FFF2-40B4-BE49-F238E27FC236}">
                      <a16:creationId xmlns:a16="http://schemas.microsoft.com/office/drawing/2014/main" id="{5A25F93E-18A2-4449-9B84-082CB7C1FE4A}"/>
                    </a:ext>
                  </a:extLst>
                </p14:cNvPr>
                <p14:cNvContentPartPr/>
                <p14:nvPr/>
              </p14:nvContentPartPr>
              <p14:xfrm>
                <a:off x="3928698" y="3418465"/>
                <a:ext cx="3960" cy="7920"/>
              </p14:xfrm>
            </p:contentPart>
          </mc:Choice>
          <mc:Fallback xmlns="">
            <p:pic>
              <p:nvPicPr>
                <p:cNvPr id="26" name="Ink 25">
                  <a:extLst>
                    <a:ext uri="{FF2B5EF4-FFF2-40B4-BE49-F238E27FC236}">
                      <a16:creationId xmlns:a16="http://schemas.microsoft.com/office/drawing/2014/main" id="{5A25F93E-18A2-4449-9B84-082CB7C1FE4A}"/>
                    </a:ext>
                  </a:extLst>
                </p:cNvPr>
                <p:cNvPicPr/>
                <p:nvPr/>
              </p:nvPicPr>
              <p:blipFill>
                <a:blip r:embed="rId46"/>
                <a:stretch>
                  <a:fillRect/>
                </a:stretch>
              </p:blipFill>
              <p:spPr>
                <a:xfrm>
                  <a:off x="3920058" y="3409465"/>
                  <a:ext cx="21600" cy="25560"/>
                </a:xfrm>
                <a:prstGeom prst="rect">
                  <a:avLst/>
                </a:prstGeom>
              </p:spPr>
            </p:pic>
          </mc:Fallback>
        </mc:AlternateContent>
      </p:grpSp>
      <p:grpSp>
        <p:nvGrpSpPr>
          <p:cNvPr id="42" name="Group 41">
            <a:extLst>
              <a:ext uri="{FF2B5EF4-FFF2-40B4-BE49-F238E27FC236}">
                <a16:creationId xmlns:a16="http://schemas.microsoft.com/office/drawing/2014/main" id="{06AB5D6F-EC91-4797-89A1-D1A8D44B3F4D}"/>
              </a:ext>
            </a:extLst>
          </p:cNvPr>
          <p:cNvGrpSpPr/>
          <p:nvPr/>
        </p:nvGrpSpPr>
        <p:grpSpPr>
          <a:xfrm>
            <a:off x="4151178" y="3387505"/>
            <a:ext cx="98640" cy="113760"/>
            <a:chOff x="4151178" y="3387505"/>
            <a:chExt cx="98640" cy="113760"/>
          </a:xfrm>
        </p:grpSpPr>
        <mc:AlternateContent xmlns:mc="http://schemas.openxmlformats.org/markup-compatibility/2006" xmlns:p14="http://schemas.microsoft.com/office/powerpoint/2010/main">
          <mc:Choice Requires="p14">
            <p:contentPart p14:bwMode="auto" r:id="rId47">
              <p14:nvContentPartPr>
                <p14:cNvPr id="27" name="Ink 26">
                  <a:extLst>
                    <a:ext uri="{FF2B5EF4-FFF2-40B4-BE49-F238E27FC236}">
                      <a16:creationId xmlns:a16="http://schemas.microsoft.com/office/drawing/2014/main" id="{4D6547CE-BF53-4DF3-BB5F-3CD4D8D5A063}"/>
                    </a:ext>
                  </a:extLst>
                </p14:cNvPr>
                <p14:cNvContentPartPr/>
                <p14:nvPr/>
              </p14:nvContentPartPr>
              <p14:xfrm>
                <a:off x="4168458" y="3477145"/>
                <a:ext cx="81360" cy="24120"/>
              </p14:xfrm>
            </p:contentPart>
          </mc:Choice>
          <mc:Fallback xmlns="">
            <p:pic>
              <p:nvPicPr>
                <p:cNvPr id="27" name="Ink 26">
                  <a:extLst>
                    <a:ext uri="{FF2B5EF4-FFF2-40B4-BE49-F238E27FC236}">
                      <a16:creationId xmlns:a16="http://schemas.microsoft.com/office/drawing/2014/main" id="{4D6547CE-BF53-4DF3-BB5F-3CD4D8D5A063}"/>
                    </a:ext>
                  </a:extLst>
                </p:cNvPr>
                <p:cNvPicPr/>
                <p:nvPr/>
              </p:nvPicPr>
              <p:blipFill>
                <a:blip r:embed="rId48"/>
                <a:stretch>
                  <a:fillRect/>
                </a:stretch>
              </p:blipFill>
              <p:spPr>
                <a:xfrm>
                  <a:off x="4159458" y="3468505"/>
                  <a:ext cx="99000" cy="4176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28" name="Ink 27">
                  <a:extLst>
                    <a:ext uri="{FF2B5EF4-FFF2-40B4-BE49-F238E27FC236}">
                      <a16:creationId xmlns:a16="http://schemas.microsoft.com/office/drawing/2014/main" id="{8A9EE6B3-67D9-44CD-85E6-2ED0910FDCC0}"/>
                    </a:ext>
                  </a:extLst>
                </p14:cNvPr>
                <p14:cNvContentPartPr/>
                <p14:nvPr/>
              </p14:nvContentPartPr>
              <p14:xfrm>
                <a:off x="4151178" y="3387505"/>
                <a:ext cx="69840" cy="23040"/>
              </p14:xfrm>
            </p:contentPart>
          </mc:Choice>
          <mc:Fallback xmlns="">
            <p:pic>
              <p:nvPicPr>
                <p:cNvPr id="28" name="Ink 27">
                  <a:extLst>
                    <a:ext uri="{FF2B5EF4-FFF2-40B4-BE49-F238E27FC236}">
                      <a16:creationId xmlns:a16="http://schemas.microsoft.com/office/drawing/2014/main" id="{8A9EE6B3-67D9-44CD-85E6-2ED0910FDCC0}"/>
                    </a:ext>
                  </a:extLst>
                </p:cNvPr>
                <p:cNvPicPr/>
                <p:nvPr/>
              </p:nvPicPr>
              <p:blipFill>
                <a:blip r:embed="rId50"/>
                <a:stretch>
                  <a:fillRect/>
                </a:stretch>
              </p:blipFill>
              <p:spPr>
                <a:xfrm>
                  <a:off x="4142178" y="3378865"/>
                  <a:ext cx="87480" cy="40680"/>
                </a:xfrm>
                <a:prstGeom prst="rect">
                  <a:avLst/>
                </a:prstGeom>
              </p:spPr>
            </p:pic>
          </mc:Fallback>
        </mc:AlternateContent>
      </p:grpSp>
      <p:grpSp>
        <p:nvGrpSpPr>
          <p:cNvPr id="51" name="Group 50">
            <a:extLst>
              <a:ext uri="{FF2B5EF4-FFF2-40B4-BE49-F238E27FC236}">
                <a16:creationId xmlns:a16="http://schemas.microsoft.com/office/drawing/2014/main" id="{B07C21C6-C28E-4314-983E-3A419FC668CB}"/>
              </a:ext>
            </a:extLst>
          </p:cNvPr>
          <p:cNvGrpSpPr/>
          <p:nvPr/>
        </p:nvGrpSpPr>
        <p:grpSpPr>
          <a:xfrm>
            <a:off x="4506498" y="3186625"/>
            <a:ext cx="819000" cy="437040"/>
            <a:chOff x="4506498" y="3186625"/>
            <a:chExt cx="819000" cy="437040"/>
          </a:xfrm>
        </p:grpSpPr>
        <mc:AlternateContent xmlns:mc="http://schemas.openxmlformats.org/markup-compatibility/2006" xmlns:p14="http://schemas.microsoft.com/office/powerpoint/2010/main">
          <mc:Choice Requires="p14">
            <p:contentPart p14:bwMode="auto" r:id="rId51">
              <p14:nvContentPartPr>
                <p14:cNvPr id="29" name="Ink 28">
                  <a:extLst>
                    <a:ext uri="{FF2B5EF4-FFF2-40B4-BE49-F238E27FC236}">
                      <a16:creationId xmlns:a16="http://schemas.microsoft.com/office/drawing/2014/main" id="{5404828D-EB29-4048-8F0A-7293456482A6}"/>
                    </a:ext>
                  </a:extLst>
                </p14:cNvPr>
                <p14:cNvContentPartPr/>
                <p14:nvPr/>
              </p14:nvContentPartPr>
              <p14:xfrm>
                <a:off x="4527018" y="3314785"/>
                <a:ext cx="177120" cy="220680"/>
              </p14:xfrm>
            </p:contentPart>
          </mc:Choice>
          <mc:Fallback xmlns="">
            <p:pic>
              <p:nvPicPr>
                <p:cNvPr id="29" name="Ink 28">
                  <a:extLst>
                    <a:ext uri="{FF2B5EF4-FFF2-40B4-BE49-F238E27FC236}">
                      <a16:creationId xmlns:a16="http://schemas.microsoft.com/office/drawing/2014/main" id="{5404828D-EB29-4048-8F0A-7293456482A6}"/>
                    </a:ext>
                  </a:extLst>
                </p:cNvPr>
                <p:cNvPicPr/>
                <p:nvPr/>
              </p:nvPicPr>
              <p:blipFill>
                <a:blip r:embed="rId52"/>
                <a:stretch>
                  <a:fillRect/>
                </a:stretch>
              </p:blipFill>
              <p:spPr>
                <a:xfrm>
                  <a:off x="4518018" y="3305785"/>
                  <a:ext cx="194760" cy="23832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30" name="Ink 29">
                  <a:extLst>
                    <a:ext uri="{FF2B5EF4-FFF2-40B4-BE49-F238E27FC236}">
                      <a16:creationId xmlns:a16="http://schemas.microsoft.com/office/drawing/2014/main" id="{51A1E3C0-94F3-4F13-8C05-737473F658E3}"/>
                    </a:ext>
                  </a:extLst>
                </p14:cNvPr>
                <p14:cNvContentPartPr/>
                <p14:nvPr/>
              </p14:nvContentPartPr>
              <p14:xfrm>
                <a:off x="4527378" y="3431425"/>
                <a:ext cx="93600" cy="27360"/>
              </p14:xfrm>
            </p:contentPart>
          </mc:Choice>
          <mc:Fallback xmlns="">
            <p:pic>
              <p:nvPicPr>
                <p:cNvPr id="30" name="Ink 29">
                  <a:extLst>
                    <a:ext uri="{FF2B5EF4-FFF2-40B4-BE49-F238E27FC236}">
                      <a16:creationId xmlns:a16="http://schemas.microsoft.com/office/drawing/2014/main" id="{51A1E3C0-94F3-4F13-8C05-737473F658E3}"/>
                    </a:ext>
                  </a:extLst>
                </p:cNvPr>
                <p:cNvPicPr/>
                <p:nvPr/>
              </p:nvPicPr>
              <p:blipFill>
                <a:blip r:embed="rId54"/>
                <a:stretch>
                  <a:fillRect/>
                </a:stretch>
              </p:blipFill>
              <p:spPr>
                <a:xfrm>
                  <a:off x="4518738" y="3422425"/>
                  <a:ext cx="111240" cy="4500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31" name="Ink 30">
                  <a:extLst>
                    <a:ext uri="{FF2B5EF4-FFF2-40B4-BE49-F238E27FC236}">
                      <a16:creationId xmlns:a16="http://schemas.microsoft.com/office/drawing/2014/main" id="{AD305A0D-66D8-4856-BFE0-D71BB3D921C9}"/>
                    </a:ext>
                  </a:extLst>
                </p14:cNvPr>
                <p14:cNvContentPartPr/>
                <p14:nvPr/>
              </p14:nvContentPartPr>
              <p14:xfrm>
                <a:off x="4506498" y="3381025"/>
                <a:ext cx="114480" cy="9720"/>
              </p14:xfrm>
            </p:contentPart>
          </mc:Choice>
          <mc:Fallback xmlns="">
            <p:pic>
              <p:nvPicPr>
                <p:cNvPr id="31" name="Ink 30">
                  <a:extLst>
                    <a:ext uri="{FF2B5EF4-FFF2-40B4-BE49-F238E27FC236}">
                      <a16:creationId xmlns:a16="http://schemas.microsoft.com/office/drawing/2014/main" id="{AD305A0D-66D8-4856-BFE0-D71BB3D921C9}"/>
                    </a:ext>
                  </a:extLst>
                </p:cNvPr>
                <p:cNvPicPr/>
                <p:nvPr/>
              </p:nvPicPr>
              <p:blipFill>
                <a:blip r:embed="rId56"/>
                <a:stretch>
                  <a:fillRect/>
                </a:stretch>
              </p:blipFill>
              <p:spPr>
                <a:xfrm>
                  <a:off x="4497858" y="3372025"/>
                  <a:ext cx="132120" cy="2736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32" name="Ink 31">
                  <a:extLst>
                    <a:ext uri="{FF2B5EF4-FFF2-40B4-BE49-F238E27FC236}">
                      <a16:creationId xmlns:a16="http://schemas.microsoft.com/office/drawing/2014/main" id="{F5182F08-C35A-4513-A52F-32D382D38E16}"/>
                    </a:ext>
                  </a:extLst>
                </p14:cNvPr>
                <p14:cNvContentPartPr/>
                <p14:nvPr/>
              </p14:nvContentPartPr>
              <p14:xfrm>
                <a:off x="4727178" y="3186625"/>
                <a:ext cx="205920" cy="399960"/>
              </p14:xfrm>
            </p:contentPart>
          </mc:Choice>
          <mc:Fallback xmlns="">
            <p:pic>
              <p:nvPicPr>
                <p:cNvPr id="32" name="Ink 31">
                  <a:extLst>
                    <a:ext uri="{FF2B5EF4-FFF2-40B4-BE49-F238E27FC236}">
                      <a16:creationId xmlns:a16="http://schemas.microsoft.com/office/drawing/2014/main" id="{F5182F08-C35A-4513-A52F-32D382D38E16}"/>
                    </a:ext>
                  </a:extLst>
                </p:cNvPr>
                <p:cNvPicPr/>
                <p:nvPr/>
              </p:nvPicPr>
              <p:blipFill>
                <a:blip r:embed="rId58"/>
                <a:stretch>
                  <a:fillRect/>
                </a:stretch>
              </p:blipFill>
              <p:spPr>
                <a:xfrm>
                  <a:off x="4718538" y="3177985"/>
                  <a:ext cx="223560" cy="41760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33" name="Ink 32">
                  <a:extLst>
                    <a:ext uri="{FF2B5EF4-FFF2-40B4-BE49-F238E27FC236}">
                      <a16:creationId xmlns:a16="http://schemas.microsoft.com/office/drawing/2014/main" id="{627D0681-E6CF-4FEE-ACA2-38D93012ED2F}"/>
                    </a:ext>
                  </a:extLst>
                </p14:cNvPr>
                <p14:cNvContentPartPr/>
                <p14:nvPr/>
              </p14:nvContentPartPr>
              <p14:xfrm>
                <a:off x="4929498" y="3383545"/>
                <a:ext cx="79200" cy="103680"/>
              </p14:xfrm>
            </p:contentPart>
          </mc:Choice>
          <mc:Fallback xmlns="">
            <p:pic>
              <p:nvPicPr>
                <p:cNvPr id="33" name="Ink 32">
                  <a:extLst>
                    <a:ext uri="{FF2B5EF4-FFF2-40B4-BE49-F238E27FC236}">
                      <a16:creationId xmlns:a16="http://schemas.microsoft.com/office/drawing/2014/main" id="{627D0681-E6CF-4FEE-ACA2-38D93012ED2F}"/>
                    </a:ext>
                  </a:extLst>
                </p:cNvPr>
                <p:cNvPicPr/>
                <p:nvPr/>
              </p:nvPicPr>
              <p:blipFill>
                <a:blip r:embed="rId60"/>
                <a:stretch>
                  <a:fillRect/>
                </a:stretch>
              </p:blipFill>
              <p:spPr>
                <a:xfrm>
                  <a:off x="4920858" y="3374545"/>
                  <a:ext cx="96840" cy="12132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34" name="Ink 33">
                  <a:extLst>
                    <a:ext uri="{FF2B5EF4-FFF2-40B4-BE49-F238E27FC236}">
                      <a16:creationId xmlns:a16="http://schemas.microsoft.com/office/drawing/2014/main" id="{DCBAD6C8-33B1-4E24-9221-3387E21D0BB2}"/>
                    </a:ext>
                  </a:extLst>
                </p14:cNvPr>
                <p14:cNvContentPartPr/>
                <p14:nvPr/>
              </p14:nvContentPartPr>
              <p14:xfrm>
                <a:off x="5011578" y="3343225"/>
                <a:ext cx="26640" cy="280440"/>
              </p14:xfrm>
            </p:contentPart>
          </mc:Choice>
          <mc:Fallback xmlns="">
            <p:pic>
              <p:nvPicPr>
                <p:cNvPr id="34" name="Ink 33">
                  <a:extLst>
                    <a:ext uri="{FF2B5EF4-FFF2-40B4-BE49-F238E27FC236}">
                      <a16:creationId xmlns:a16="http://schemas.microsoft.com/office/drawing/2014/main" id="{DCBAD6C8-33B1-4E24-9221-3387E21D0BB2}"/>
                    </a:ext>
                  </a:extLst>
                </p:cNvPr>
                <p:cNvPicPr/>
                <p:nvPr/>
              </p:nvPicPr>
              <p:blipFill>
                <a:blip r:embed="rId62"/>
                <a:stretch>
                  <a:fillRect/>
                </a:stretch>
              </p:blipFill>
              <p:spPr>
                <a:xfrm>
                  <a:off x="5002938" y="3334585"/>
                  <a:ext cx="44280" cy="29808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35" name="Ink 34">
                  <a:extLst>
                    <a:ext uri="{FF2B5EF4-FFF2-40B4-BE49-F238E27FC236}">
                      <a16:creationId xmlns:a16="http://schemas.microsoft.com/office/drawing/2014/main" id="{09033E45-6CE6-473C-9753-8E2C1E107D31}"/>
                    </a:ext>
                  </a:extLst>
                </p14:cNvPr>
                <p14:cNvContentPartPr/>
                <p14:nvPr/>
              </p14:nvContentPartPr>
              <p14:xfrm>
                <a:off x="5093298" y="3485425"/>
                <a:ext cx="97200" cy="119160"/>
              </p14:xfrm>
            </p:contentPart>
          </mc:Choice>
          <mc:Fallback xmlns="">
            <p:pic>
              <p:nvPicPr>
                <p:cNvPr id="35" name="Ink 34">
                  <a:extLst>
                    <a:ext uri="{FF2B5EF4-FFF2-40B4-BE49-F238E27FC236}">
                      <a16:creationId xmlns:a16="http://schemas.microsoft.com/office/drawing/2014/main" id="{09033E45-6CE6-473C-9753-8E2C1E107D31}"/>
                    </a:ext>
                  </a:extLst>
                </p:cNvPr>
                <p:cNvPicPr/>
                <p:nvPr/>
              </p:nvPicPr>
              <p:blipFill>
                <a:blip r:embed="rId64"/>
                <a:stretch>
                  <a:fillRect/>
                </a:stretch>
              </p:blipFill>
              <p:spPr>
                <a:xfrm>
                  <a:off x="5084658" y="3476785"/>
                  <a:ext cx="114840" cy="13680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36" name="Ink 35">
                  <a:extLst>
                    <a:ext uri="{FF2B5EF4-FFF2-40B4-BE49-F238E27FC236}">
                      <a16:creationId xmlns:a16="http://schemas.microsoft.com/office/drawing/2014/main" id="{E092D541-9828-4160-830C-67B6F29282E6}"/>
                    </a:ext>
                  </a:extLst>
                </p14:cNvPr>
                <p14:cNvContentPartPr/>
                <p14:nvPr/>
              </p14:nvContentPartPr>
              <p14:xfrm>
                <a:off x="5123178" y="3390745"/>
                <a:ext cx="18720" cy="8280"/>
              </p14:xfrm>
            </p:contentPart>
          </mc:Choice>
          <mc:Fallback xmlns="">
            <p:pic>
              <p:nvPicPr>
                <p:cNvPr id="36" name="Ink 35">
                  <a:extLst>
                    <a:ext uri="{FF2B5EF4-FFF2-40B4-BE49-F238E27FC236}">
                      <a16:creationId xmlns:a16="http://schemas.microsoft.com/office/drawing/2014/main" id="{E092D541-9828-4160-830C-67B6F29282E6}"/>
                    </a:ext>
                  </a:extLst>
                </p:cNvPr>
                <p:cNvPicPr/>
                <p:nvPr/>
              </p:nvPicPr>
              <p:blipFill>
                <a:blip r:embed="rId66"/>
                <a:stretch>
                  <a:fillRect/>
                </a:stretch>
              </p:blipFill>
              <p:spPr>
                <a:xfrm>
                  <a:off x="5114178" y="3382105"/>
                  <a:ext cx="36360" cy="2592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37" name="Ink 36">
                  <a:extLst>
                    <a:ext uri="{FF2B5EF4-FFF2-40B4-BE49-F238E27FC236}">
                      <a16:creationId xmlns:a16="http://schemas.microsoft.com/office/drawing/2014/main" id="{F601DD85-4FAA-4371-9E34-94A2EF44B3AF}"/>
                    </a:ext>
                  </a:extLst>
                </p14:cNvPr>
                <p14:cNvContentPartPr/>
                <p14:nvPr/>
              </p14:nvContentPartPr>
              <p14:xfrm>
                <a:off x="5297058" y="3200665"/>
                <a:ext cx="28440" cy="412920"/>
              </p14:xfrm>
            </p:contentPart>
          </mc:Choice>
          <mc:Fallback xmlns="">
            <p:pic>
              <p:nvPicPr>
                <p:cNvPr id="37" name="Ink 36">
                  <a:extLst>
                    <a:ext uri="{FF2B5EF4-FFF2-40B4-BE49-F238E27FC236}">
                      <a16:creationId xmlns:a16="http://schemas.microsoft.com/office/drawing/2014/main" id="{F601DD85-4FAA-4371-9E34-94A2EF44B3AF}"/>
                    </a:ext>
                  </a:extLst>
                </p:cNvPr>
                <p:cNvPicPr/>
                <p:nvPr/>
              </p:nvPicPr>
              <p:blipFill>
                <a:blip r:embed="rId68"/>
                <a:stretch>
                  <a:fillRect/>
                </a:stretch>
              </p:blipFill>
              <p:spPr>
                <a:xfrm>
                  <a:off x="5288418" y="3191665"/>
                  <a:ext cx="46080" cy="430560"/>
                </a:xfrm>
                <a:prstGeom prst="rect">
                  <a:avLst/>
                </a:prstGeom>
              </p:spPr>
            </p:pic>
          </mc:Fallback>
        </mc:AlternateContent>
      </p:grpSp>
      <p:grpSp>
        <p:nvGrpSpPr>
          <p:cNvPr id="63" name="Group 62">
            <a:extLst>
              <a:ext uri="{FF2B5EF4-FFF2-40B4-BE49-F238E27FC236}">
                <a16:creationId xmlns:a16="http://schemas.microsoft.com/office/drawing/2014/main" id="{954DA05D-B5B9-4386-9269-1787C983860F}"/>
              </a:ext>
            </a:extLst>
          </p:cNvPr>
          <p:cNvGrpSpPr/>
          <p:nvPr/>
        </p:nvGrpSpPr>
        <p:grpSpPr>
          <a:xfrm>
            <a:off x="5436378" y="3181945"/>
            <a:ext cx="857880" cy="439920"/>
            <a:chOff x="5436378" y="3181945"/>
            <a:chExt cx="857880" cy="439920"/>
          </a:xfrm>
        </p:grpSpPr>
        <mc:AlternateContent xmlns:mc="http://schemas.openxmlformats.org/markup-compatibility/2006" xmlns:p14="http://schemas.microsoft.com/office/powerpoint/2010/main">
          <mc:Choice Requires="p14">
            <p:contentPart p14:bwMode="auto" r:id="rId69">
              <p14:nvContentPartPr>
                <p14:cNvPr id="52" name="Ink 51">
                  <a:extLst>
                    <a:ext uri="{FF2B5EF4-FFF2-40B4-BE49-F238E27FC236}">
                      <a16:creationId xmlns:a16="http://schemas.microsoft.com/office/drawing/2014/main" id="{45075B7D-18D2-44BB-AD4C-41CD17C5691F}"/>
                    </a:ext>
                  </a:extLst>
                </p14:cNvPr>
                <p14:cNvContentPartPr/>
                <p14:nvPr/>
              </p14:nvContentPartPr>
              <p14:xfrm>
                <a:off x="5502978" y="3321985"/>
                <a:ext cx="54720" cy="191880"/>
              </p14:xfrm>
            </p:contentPart>
          </mc:Choice>
          <mc:Fallback xmlns="">
            <p:pic>
              <p:nvPicPr>
                <p:cNvPr id="52" name="Ink 51">
                  <a:extLst>
                    <a:ext uri="{FF2B5EF4-FFF2-40B4-BE49-F238E27FC236}">
                      <a16:creationId xmlns:a16="http://schemas.microsoft.com/office/drawing/2014/main" id="{45075B7D-18D2-44BB-AD4C-41CD17C5691F}"/>
                    </a:ext>
                  </a:extLst>
                </p:cNvPr>
                <p:cNvPicPr/>
                <p:nvPr/>
              </p:nvPicPr>
              <p:blipFill>
                <a:blip r:embed="rId70"/>
                <a:stretch>
                  <a:fillRect/>
                </a:stretch>
              </p:blipFill>
              <p:spPr>
                <a:xfrm>
                  <a:off x="5493978" y="3313345"/>
                  <a:ext cx="7236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53" name="Ink 52">
                  <a:extLst>
                    <a:ext uri="{FF2B5EF4-FFF2-40B4-BE49-F238E27FC236}">
                      <a16:creationId xmlns:a16="http://schemas.microsoft.com/office/drawing/2014/main" id="{1826D5E5-42F6-4B03-82C7-7AEC3B27703F}"/>
                    </a:ext>
                  </a:extLst>
                </p14:cNvPr>
                <p14:cNvContentPartPr/>
                <p14:nvPr/>
              </p14:nvContentPartPr>
              <p14:xfrm>
                <a:off x="5436378" y="3347185"/>
                <a:ext cx="144720" cy="192960"/>
              </p14:xfrm>
            </p:contentPart>
          </mc:Choice>
          <mc:Fallback xmlns="">
            <p:pic>
              <p:nvPicPr>
                <p:cNvPr id="53" name="Ink 52">
                  <a:extLst>
                    <a:ext uri="{FF2B5EF4-FFF2-40B4-BE49-F238E27FC236}">
                      <a16:creationId xmlns:a16="http://schemas.microsoft.com/office/drawing/2014/main" id="{1826D5E5-42F6-4B03-82C7-7AEC3B27703F}"/>
                    </a:ext>
                  </a:extLst>
                </p:cNvPr>
                <p:cNvPicPr/>
                <p:nvPr/>
              </p:nvPicPr>
              <p:blipFill>
                <a:blip r:embed="rId72"/>
                <a:stretch>
                  <a:fillRect/>
                </a:stretch>
              </p:blipFill>
              <p:spPr>
                <a:xfrm>
                  <a:off x="5427738" y="3338545"/>
                  <a:ext cx="162360" cy="21060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54" name="Ink 53">
                  <a:extLst>
                    <a:ext uri="{FF2B5EF4-FFF2-40B4-BE49-F238E27FC236}">
                      <a16:creationId xmlns:a16="http://schemas.microsoft.com/office/drawing/2014/main" id="{181B24B4-0E44-439C-955C-038E4BC948F3}"/>
                    </a:ext>
                  </a:extLst>
                </p14:cNvPr>
                <p14:cNvContentPartPr/>
                <p14:nvPr/>
              </p14:nvContentPartPr>
              <p14:xfrm>
                <a:off x="5640138" y="3464905"/>
                <a:ext cx="106920" cy="127440"/>
              </p14:xfrm>
            </p:contentPart>
          </mc:Choice>
          <mc:Fallback xmlns="">
            <p:pic>
              <p:nvPicPr>
                <p:cNvPr id="54" name="Ink 53">
                  <a:extLst>
                    <a:ext uri="{FF2B5EF4-FFF2-40B4-BE49-F238E27FC236}">
                      <a16:creationId xmlns:a16="http://schemas.microsoft.com/office/drawing/2014/main" id="{181B24B4-0E44-439C-955C-038E4BC948F3}"/>
                    </a:ext>
                  </a:extLst>
                </p:cNvPr>
                <p:cNvPicPr/>
                <p:nvPr/>
              </p:nvPicPr>
              <p:blipFill>
                <a:blip r:embed="rId74"/>
                <a:stretch>
                  <a:fillRect/>
                </a:stretch>
              </p:blipFill>
              <p:spPr>
                <a:xfrm>
                  <a:off x="5631498" y="3455905"/>
                  <a:ext cx="124560" cy="14508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55" name="Ink 54">
                  <a:extLst>
                    <a:ext uri="{FF2B5EF4-FFF2-40B4-BE49-F238E27FC236}">
                      <a16:creationId xmlns:a16="http://schemas.microsoft.com/office/drawing/2014/main" id="{BAD1D5BE-C8F4-4584-8788-3970D8E1AE52}"/>
                    </a:ext>
                  </a:extLst>
                </p14:cNvPr>
                <p14:cNvContentPartPr/>
                <p14:nvPr/>
              </p14:nvContentPartPr>
              <p14:xfrm>
                <a:off x="5661378" y="3410545"/>
                <a:ext cx="8280" cy="2880"/>
              </p14:xfrm>
            </p:contentPart>
          </mc:Choice>
          <mc:Fallback xmlns="">
            <p:pic>
              <p:nvPicPr>
                <p:cNvPr id="55" name="Ink 54">
                  <a:extLst>
                    <a:ext uri="{FF2B5EF4-FFF2-40B4-BE49-F238E27FC236}">
                      <a16:creationId xmlns:a16="http://schemas.microsoft.com/office/drawing/2014/main" id="{BAD1D5BE-C8F4-4584-8788-3970D8E1AE52}"/>
                    </a:ext>
                  </a:extLst>
                </p:cNvPr>
                <p:cNvPicPr/>
                <p:nvPr/>
              </p:nvPicPr>
              <p:blipFill>
                <a:blip r:embed="rId76"/>
                <a:stretch>
                  <a:fillRect/>
                </a:stretch>
              </p:blipFill>
              <p:spPr>
                <a:xfrm>
                  <a:off x="5652738" y="3401545"/>
                  <a:ext cx="25920" cy="2052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56" name="Ink 55">
                  <a:extLst>
                    <a:ext uri="{FF2B5EF4-FFF2-40B4-BE49-F238E27FC236}">
                      <a16:creationId xmlns:a16="http://schemas.microsoft.com/office/drawing/2014/main" id="{98BF5C6C-E724-4845-9406-DFA336036443}"/>
                    </a:ext>
                  </a:extLst>
                </p14:cNvPr>
                <p14:cNvContentPartPr/>
                <p14:nvPr/>
              </p14:nvContentPartPr>
              <p14:xfrm>
                <a:off x="5723658" y="3181945"/>
                <a:ext cx="314280" cy="439920"/>
              </p14:xfrm>
            </p:contentPart>
          </mc:Choice>
          <mc:Fallback xmlns="">
            <p:pic>
              <p:nvPicPr>
                <p:cNvPr id="56" name="Ink 55">
                  <a:extLst>
                    <a:ext uri="{FF2B5EF4-FFF2-40B4-BE49-F238E27FC236}">
                      <a16:creationId xmlns:a16="http://schemas.microsoft.com/office/drawing/2014/main" id="{98BF5C6C-E724-4845-9406-DFA336036443}"/>
                    </a:ext>
                  </a:extLst>
                </p:cNvPr>
                <p:cNvPicPr/>
                <p:nvPr/>
              </p:nvPicPr>
              <p:blipFill>
                <a:blip r:embed="rId78"/>
                <a:stretch>
                  <a:fillRect/>
                </a:stretch>
              </p:blipFill>
              <p:spPr>
                <a:xfrm>
                  <a:off x="5714658" y="3172945"/>
                  <a:ext cx="331920" cy="45756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57" name="Ink 56">
                  <a:extLst>
                    <a:ext uri="{FF2B5EF4-FFF2-40B4-BE49-F238E27FC236}">
                      <a16:creationId xmlns:a16="http://schemas.microsoft.com/office/drawing/2014/main" id="{22D15FAC-385B-481B-AF67-B6ADF7F71E54}"/>
                    </a:ext>
                  </a:extLst>
                </p14:cNvPr>
                <p14:cNvContentPartPr/>
                <p14:nvPr/>
              </p14:nvContentPartPr>
              <p14:xfrm>
                <a:off x="6212538" y="3265825"/>
                <a:ext cx="81720" cy="308520"/>
              </p14:xfrm>
            </p:contentPart>
          </mc:Choice>
          <mc:Fallback xmlns="">
            <p:pic>
              <p:nvPicPr>
                <p:cNvPr id="57" name="Ink 56">
                  <a:extLst>
                    <a:ext uri="{FF2B5EF4-FFF2-40B4-BE49-F238E27FC236}">
                      <a16:creationId xmlns:a16="http://schemas.microsoft.com/office/drawing/2014/main" id="{22D15FAC-385B-481B-AF67-B6ADF7F71E54}"/>
                    </a:ext>
                  </a:extLst>
                </p:cNvPr>
                <p:cNvPicPr/>
                <p:nvPr/>
              </p:nvPicPr>
              <p:blipFill>
                <a:blip r:embed="rId80"/>
                <a:stretch>
                  <a:fillRect/>
                </a:stretch>
              </p:blipFill>
              <p:spPr>
                <a:xfrm>
                  <a:off x="6203898" y="3257185"/>
                  <a:ext cx="99360" cy="32616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58" name="Ink 57">
                  <a:extLst>
                    <a:ext uri="{FF2B5EF4-FFF2-40B4-BE49-F238E27FC236}">
                      <a16:creationId xmlns:a16="http://schemas.microsoft.com/office/drawing/2014/main" id="{D3179221-30ED-48AB-BCDC-CD1193C60C0D}"/>
                    </a:ext>
                  </a:extLst>
                </p14:cNvPr>
                <p14:cNvContentPartPr/>
                <p14:nvPr/>
              </p14:nvContentPartPr>
              <p14:xfrm>
                <a:off x="6175098" y="3404785"/>
                <a:ext cx="82800" cy="11160"/>
              </p14:xfrm>
            </p:contentPart>
          </mc:Choice>
          <mc:Fallback xmlns="">
            <p:pic>
              <p:nvPicPr>
                <p:cNvPr id="58" name="Ink 57">
                  <a:extLst>
                    <a:ext uri="{FF2B5EF4-FFF2-40B4-BE49-F238E27FC236}">
                      <a16:creationId xmlns:a16="http://schemas.microsoft.com/office/drawing/2014/main" id="{D3179221-30ED-48AB-BCDC-CD1193C60C0D}"/>
                    </a:ext>
                  </a:extLst>
                </p:cNvPr>
                <p:cNvPicPr/>
                <p:nvPr/>
              </p:nvPicPr>
              <p:blipFill>
                <a:blip r:embed="rId82"/>
                <a:stretch>
                  <a:fillRect/>
                </a:stretch>
              </p:blipFill>
              <p:spPr>
                <a:xfrm>
                  <a:off x="6166098" y="3395785"/>
                  <a:ext cx="100440" cy="28800"/>
                </a:xfrm>
                <a:prstGeom prst="rect">
                  <a:avLst/>
                </a:prstGeom>
              </p:spPr>
            </p:pic>
          </mc:Fallback>
        </mc:AlternateContent>
      </p:grpSp>
      <p:grpSp>
        <p:nvGrpSpPr>
          <p:cNvPr id="62" name="Group 61">
            <a:extLst>
              <a:ext uri="{FF2B5EF4-FFF2-40B4-BE49-F238E27FC236}">
                <a16:creationId xmlns:a16="http://schemas.microsoft.com/office/drawing/2014/main" id="{A4323C3E-A02F-478D-A8FB-9C782A56642B}"/>
              </a:ext>
            </a:extLst>
          </p:cNvPr>
          <p:cNvGrpSpPr/>
          <p:nvPr/>
        </p:nvGrpSpPr>
        <p:grpSpPr>
          <a:xfrm>
            <a:off x="6501978" y="3383185"/>
            <a:ext cx="355680" cy="242640"/>
            <a:chOff x="6501978" y="3383185"/>
            <a:chExt cx="355680" cy="242640"/>
          </a:xfrm>
        </p:grpSpPr>
        <mc:AlternateContent xmlns:mc="http://schemas.openxmlformats.org/markup-compatibility/2006" xmlns:p14="http://schemas.microsoft.com/office/powerpoint/2010/main">
          <mc:Choice Requires="p14">
            <p:contentPart p14:bwMode="auto" r:id="rId83">
              <p14:nvContentPartPr>
                <p14:cNvPr id="59" name="Ink 58">
                  <a:extLst>
                    <a:ext uri="{FF2B5EF4-FFF2-40B4-BE49-F238E27FC236}">
                      <a16:creationId xmlns:a16="http://schemas.microsoft.com/office/drawing/2014/main" id="{4578F9DC-8663-4C56-B56B-E8CFFDF66F1F}"/>
                    </a:ext>
                  </a:extLst>
                </p14:cNvPr>
                <p14:cNvContentPartPr/>
                <p14:nvPr/>
              </p14:nvContentPartPr>
              <p14:xfrm>
                <a:off x="6501978" y="3383185"/>
                <a:ext cx="194040" cy="174600"/>
              </p14:xfrm>
            </p:contentPart>
          </mc:Choice>
          <mc:Fallback xmlns="">
            <p:pic>
              <p:nvPicPr>
                <p:cNvPr id="59" name="Ink 58">
                  <a:extLst>
                    <a:ext uri="{FF2B5EF4-FFF2-40B4-BE49-F238E27FC236}">
                      <a16:creationId xmlns:a16="http://schemas.microsoft.com/office/drawing/2014/main" id="{4578F9DC-8663-4C56-B56B-E8CFFDF66F1F}"/>
                    </a:ext>
                  </a:extLst>
                </p:cNvPr>
                <p:cNvPicPr/>
                <p:nvPr/>
              </p:nvPicPr>
              <p:blipFill>
                <a:blip r:embed="rId84"/>
                <a:stretch>
                  <a:fillRect/>
                </a:stretch>
              </p:blipFill>
              <p:spPr>
                <a:xfrm>
                  <a:off x="6492978" y="3374185"/>
                  <a:ext cx="211680" cy="19224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60" name="Ink 59">
                  <a:extLst>
                    <a:ext uri="{FF2B5EF4-FFF2-40B4-BE49-F238E27FC236}">
                      <a16:creationId xmlns:a16="http://schemas.microsoft.com/office/drawing/2014/main" id="{7CD36AF1-4647-483B-A5ED-20248E02534D}"/>
                    </a:ext>
                  </a:extLst>
                </p14:cNvPr>
                <p14:cNvContentPartPr/>
                <p14:nvPr/>
              </p14:nvContentPartPr>
              <p14:xfrm>
                <a:off x="6750378" y="3514225"/>
                <a:ext cx="107280" cy="111600"/>
              </p14:xfrm>
            </p:contentPart>
          </mc:Choice>
          <mc:Fallback xmlns="">
            <p:pic>
              <p:nvPicPr>
                <p:cNvPr id="60" name="Ink 59">
                  <a:extLst>
                    <a:ext uri="{FF2B5EF4-FFF2-40B4-BE49-F238E27FC236}">
                      <a16:creationId xmlns:a16="http://schemas.microsoft.com/office/drawing/2014/main" id="{7CD36AF1-4647-483B-A5ED-20248E02534D}"/>
                    </a:ext>
                  </a:extLst>
                </p:cNvPr>
                <p:cNvPicPr/>
                <p:nvPr/>
              </p:nvPicPr>
              <p:blipFill>
                <a:blip r:embed="rId86"/>
                <a:stretch>
                  <a:fillRect/>
                </a:stretch>
              </p:blipFill>
              <p:spPr>
                <a:xfrm>
                  <a:off x="6741378" y="3505585"/>
                  <a:ext cx="124920" cy="12924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61" name="Ink 60">
                  <a:extLst>
                    <a:ext uri="{FF2B5EF4-FFF2-40B4-BE49-F238E27FC236}">
                      <a16:creationId xmlns:a16="http://schemas.microsoft.com/office/drawing/2014/main" id="{F14B1FBF-867D-4C6E-9914-002309094996}"/>
                    </a:ext>
                  </a:extLst>
                </p14:cNvPr>
                <p14:cNvContentPartPr/>
                <p14:nvPr/>
              </p14:nvContentPartPr>
              <p14:xfrm>
                <a:off x="6764418" y="3415945"/>
                <a:ext cx="20160" cy="10800"/>
              </p14:xfrm>
            </p:contentPart>
          </mc:Choice>
          <mc:Fallback xmlns="">
            <p:pic>
              <p:nvPicPr>
                <p:cNvPr id="61" name="Ink 60">
                  <a:extLst>
                    <a:ext uri="{FF2B5EF4-FFF2-40B4-BE49-F238E27FC236}">
                      <a16:creationId xmlns:a16="http://schemas.microsoft.com/office/drawing/2014/main" id="{F14B1FBF-867D-4C6E-9914-002309094996}"/>
                    </a:ext>
                  </a:extLst>
                </p:cNvPr>
                <p:cNvPicPr/>
                <p:nvPr/>
              </p:nvPicPr>
              <p:blipFill>
                <a:blip r:embed="rId88"/>
                <a:stretch>
                  <a:fillRect/>
                </a:stretch>
              </p:blipFill>
              <p:spPr>
                <a:xfrm>
                  <a:off x="6755418" y="3407305"/>
                  <a:ext cx="37800" cy="28440"/>
                </a:xfrm>
                <a:prstGeom prst="rect">
                  <a:avLst/>
                </a:prstGeom>
              </p:spPr>
            </p:pic>
          </mc:Fallback>
        </mc:AlternateContent>
      </p:grpSp>
    </p:spTree>
    <p:extLst>
      <p:ext uri="{BB962C8B-B14F-4D97-AF65-F5344CB8AC3E}">
        <p14:creationId xmlns:p14="http://schemas.microsoft.com/office/powerpoint/2010/main" val="1644648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S.L.R. Models</a:t>
            </a:r>
          </a:p>
        </p:txBody>
      </p:sp>
      <p:sp>
        <p:nvSpPr>
          <p:cNvPr id="3" name="Content Placeholder 2"/>
          <p:cNvSpPr>
            <a:spLocks noGrp="1"/>
          </p:cNvSpPr>
          <p:nvPr>
            <p:ph idx="1"/>
          </p:nvPr>
        </p:nvSpPr>
        <p:spPr>
          <a:xfrm>
            <a:off x="457200" y="1295400"/>
            <a:ext cx="7620000" cy="4525963"/>
          </a:xfrm>
        </p:spPr>
        <p:txBody>
          <a:bodyPr>
            <a:normAutofit/>
          </a:bodyPr>
          <a:lstStyle/>
          <a:p>
            <a:pPr>
              <a:buNone/>
            </a:pPr>
            <a:r>
              <a:rPr lang="en-US" sz="2400" dirty="0">
                <a:solidFill>
                  <a:srgbClr val="000000"/>
                </a:solidFill>
              </a:rPr>
              <a:t>Notice that the random</a:t>
            </a:r>
            <a:r>
              <a:rPr lang="en-US" sz="2400" b="1" dirty="0">
                <a:solidFill>
                  <a:srgbClr val="000000"/>
                </a:solidFill>
              </a:rPr>
              <a:t> </a:t>
            </a:r>
            <a:r>
              <a:rPr lang="en-US" sz="2400" dirty="0">
                <a:solidFill>
                  <a:srgbClr val="000000"/>
                </a:solidFill>
              </a:rPr>
              <a:t>error term does not depend on </a:t>
            </a:r>
            <a:r>
              <a:rPr lang="en-US" sz="2400" i="1" dirty="0">
                <a:solidFill>
                  <a:srgbClr val="000000"/>
                </a:solidFill>
              </a:rPr>
              <a:t>x , </a:t>
            </a:r>
            <a:r>
              <a:rPr lang="en-US" sz="2400" dirty="0">
                <a:solidFill>
                  <a:srgbClr val="000000"/>
                </a:solidFill>
              </a:rPr>
              <a:t>nor does it contain any information about Y (otherwise it would be a systematic error).</a:t>
            </a:r>
          </a:p>
          <a:p>
            <a:pPr>
              <a:buNone/>
            </a:pPr>
            <a:r>
              <a:rPr lang="en-US" sz="2400" dirty="0">
                <a:solidFill>
                  <a:srgbClr val="000000"/>
                </a:solidFill>
              </a:rPr>
              <a:t>For now, we assume the errors have constant variance:</a:t>
            </a:r>
          </a:p>
          <a:p>
            <a:pPr>
              <a:buNone/>
            </a:pPr>
            <a:endParaRPr lang="en-US" sz="2400" dirty="0"/>
          </a:p>
        </p:txBody>
      </p:sp>
      <p:pic>
        <p:nvPicPr>
          <p:cNvPr id="4" name="Picture 3"/>
          <p:cNvPicPr>
            <a:picLocks noChangeAspect="1"/>
          </p:cNvPicPr>
          <p:nvPr/>
        </p:nvPicPr>
        <p:blipFill>
          <a:blip r:embed="rId3"/>
          <a:stretch>
            <a:fillRect/>
          </a:stretch>
        </p:blipFill>
        <p:spPr>
          <a:xfrm>
            <a:off x="3200400" y="3505200"/>
            <a:ext cx="1955800" cy="400586"/>
          </a:xfrm>
          <a:prstGeom prst="rect">
            <a:avLst/>
          </a:prstGeom>
        </p:spPr>
      </p:pic>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5FEC5BE8-4B0D-485C-A54F-2E2C4B19D2B2}"/>
                  </a:ext>
                </a:extLst>
              </p14:cNvPr>
              <p14:cNvContentPartPr/>
              <p14:nvPr/>
            </p14:nvContentPartPr>
            <p14:xfrm>
              <a:off x="2075760" y="2957820"/>
              <a:ext cx="5247000" cy="248040"/>
            </p14:xfrm>
          </p:contentPart>
        </mc:Choice>
        <mc:Fallback xmlns="">
          <p:pic>
            <p:nvPicPr>
              <p:cNvPr id="5" name="Ink 4">
                <a:extLst>
                  <a:ext uri="{FF2B5EF4-FFF2-40B4-BE49-F238E27FC236}">
                    <a16:creationId xmlns:a16="http://schemas.microsoft.com/office/drawing/2014/main" id="{5FEC5BE8-4B0D-485C-A54F-2E2C4B19D2B2}"/>
                  </a:ext>
                </a:extLst>
              </p:cNvPr>
              <p:cNvPicPr/>
              <p:nvPr/>
            </p:nvPicPr>
            <p:blipFill>
              <a:blip r:embed="rId5"/>
              <a:stretch>
                <a:fillRect/>
              </a:stretch>
            </p:blipFill>
            <p:spPr>
              <a:xfrm>
                <a:off x="2067120" y="2949180"/>
                <a:ext cx="5264640" cy="265680"/>
              </a:xfrm>
              <a:prstGeom prst="rect">
                <a:avLst/>
              </a:prstGeom>
            </p:spPr>
          </p:pic>
        </mc:Fallback>
      </mc:AlternateContent>
      <p:grpSp>
        <p:nvGrpSpPr>
          <p:cNvPr id="51" name="Group 50">
            <a:extLst>
              <a:ext uri="{FF2B5EF4-FFF2-40B4-BE49-F238E27FC236}">
                <a16:creationId xmlns:a16="http://schemas.microsoft.com/office/drawing/2014/main" id="{EC2170D1-2FA2-4735-B7EC-E4BFF27C367D}"/>
              </a:ext>
            </a:extLst>
          </p:cNvPr>
          <p:cNvGrpSpPr/>
          <p:nvPr/>
        </p:nvGrpSpPr>
        <p:grpSpPr>
          <a:xfrm>
            <a:off x="4650120" y="3698340"/>
            <a:ext cx="3517200" cy="1627920"/>
            <a:chOff x="4650120" y="3698340"/>
            <a:chExt cx="3517200" cy="1627920"/>
          </a:xfrm>
        </p:grpSpPr>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ADF56ED3-30E1-4A86-AEAA-197928BCC7A2}"/>
                    </a:ext>
                  </a:extLst>
                </p14:cNvPr>
                <p14:cNvContentPartPr/>
                <p14:nvPr/>
              </p14:nvContentPartPr>
              <p14:xfrm>
                <a:off x="4796640" y="4008300"/>
                <a:ext cx="342360" cy="165960"/>
              </p14:xfrm>
            </p:contentPart>
          </mc:Choice>
          <mc:Fallback xmlns="">
            <p:pic>
              <p:nvPicPr>
                <p:cNvPr id="6" name="Ink 5">
                  <a:extLst>
                    <a:ext uri="{FF2B5EF4-FFF2-40B4-BE49-F238E27FC236}">
                      <a16:creationId xmlns:a16="http://schemas.microsoft.com/office/drawing/2014/main" id="{ADF56ED3-30E1-4A86-AEAA-197928BCC7A2}"/>
                    </a:ext>
                  </a:extLst>
                </p:cNvPr>
                <p:cNvPicPr/>
                <p:nvPr/>
              </p:nvPicPr>
              <p:blipFill>
                <a:blip r:embed="rId7"/>
                <a:stretch>
                  <a:fillRect/>
                </a:stretch>
              </p:blipFill>
              <p:spPr>
                <a:xfrm>
                  <a:off x="4787640" y="3999300"/>
                  <a:ext cx="360000" cy="1836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7" name="Ink 6">
                  <a:extLst>
                    <a:ext uri="{FF2B5EF4-FFF2-40B4-BE49-F238E27FC236}">
                      <a16:creationId xmlns:a16="http://schemas.microsoft.com/office/drawing/2014/main" id="{C66FEF4B-B208-4FBC-AE97-9F8B1928227A}"/>
                    </a:ext>
                  </a:extLst>
                </p14:cNvPr>
                <p14:cNvContentPartPr/>
                <p14:nvPr/>
              </p14:nvContentPartPr>
              <p14:xfrm>
                <a:off x="4650120" y="3962220"/>
                <a:ext cx="309240" cy="144360"/>
              </p14:xfrm>
            </p:contentPart>
          </mc:Choice>
          <mc:Fallback xmlns="">
            <p:pic>
              <p:nvPicPr>
                <p:cNvPr id="7" name="Ink 6">
                  <a:extLst>
                    <a:ext uri="{FF2B5EF4-FFF2-40B4-BE49-F238E27FC236}">
                      <a16:creationId xmlns:a16="http://schemas.microsoft.com/office/drawing/2014/main" id="{C66FEF4B-B208-4FBC-AE97-9F8B1928227A}"/>
                    </a:ext>
                  </a:extLst>
                </p:cNvPr>
                <p:cNvPicPr/>
                <p:nvPr/>
              </p:nvPicPr>
              <p:blipFill>
                <a:blip r:embed="rId9"/>
                <a:stretch>
                  <a:fillRect/>
                </a:stretch>
              </p:blipFill>
              <p:spPr>
                <a:xfrm>
                  <a:off x="4641120" y="3953580"/>
                  <a:ext cx="326880" cy="162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8" name="Ink 7">
                  <a:extLst>
                    <a:ext uri="{FF2B5EF4-FFF2-40B4-BE49-F238E27FC236}">
                      <a16:creationId xmlns:a16="http://schemas.microsoft.com/office/drawing/2014/main" id="{3FAB93FA-478A-48B3-BF5E-F045EB1B8C3C}"/>
                    </a:ext>
                  </a:extLst>
                </p14:cNvPr>
                <p14:cNvContentPartPr/>
                <p14:nvPr/>
              </p14:nvContentPartPr>
              <p14:xfrm>
                <a:off x="5214960" y="4054380"/>
                <a:ext cx="244800" cy="289800"/>
              </p14:xfrm>
            </p:contentPart>
          </mc:Choice>
          <mc:Fallback xmlns="">
            <p:pic>
              <p:nvPicPr>
                <p:cNvPr id="8" name="Ink 7">
                  <a:extLst>
                    <a:ext uri="{FF2B5EF4-FFF2-40B4-BE49-F238E27FC236}">
                      <a16:creationId xmlns:a16="http://schemas.microsoft.com/office/drawing/2014/main" id="{3FAB93FA-478A-48B3-BF5E-F045EB1B8C3C}"/>
                    </a:ext>
                  </a:extLst>
                </p:cNvPr>
                <p:cNvPicPr/>
                <p:nvPr/>
              </p:nvPicPr>
              <p:blipFill>
                <a:blip r:embed="rId11"/>
                <a:stretch>
                  <a:fillRect/>
                </a:stretch>
              </p:blipFill>
              <p:spPr>
                <a:xfrm>
                  <a:off x="5205960" y="4045740"/>
                  <a:ext cx="262440" cy="3074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9" name="Ink 8">
                  <a:extLst>
                    <a:ext uri="{FF2B5EF4-FFF2-40B4-BE49-F238E27FC236}">
                      <a16:creationId xmlns:a16="http://schemas.microsoft.com/office/drawing/2014/main" id="{1EDD4596-2E5B-41A8-8551-878B9A70136C}"/>
                    </a:ext>
                  </a:extLst>
                </p14:cNvPr>
                <p14:cNvContentPartPr/>
                <p14:nvPr/>
              </p14:nvContentPartPr>
              <p14:xfrm>
                <a:off x="5411880" y="3887700"/>
                <a:ext cx="100800" cy="259920"/>
              </p14:xfrm>
            </p:contentPart>
          </mc:Choice>
          <mc:Fallback xmlns="">
            <p:pic>
              <p:nvPicPr>
                <p:cNvPr id="9" name="Ink 8">
                  <a:extLst>
                    <a:ext uri="{FF2B5EF4-FFF2-40B4-BE49-F238E27FC236}">
                      <a16:creationId xmlns:a16="http://schemas.microsoft.com/office/drawing/2014/main" id="{1EDD4596-2E5B-41A8-8551-878B9A70136C}"/>
                    </a:ext>
                  </a:extLst>
                </p:cNvPr>
                <p:cNvPicPr/>
                <p:nvPr/>
              </p:nvPicPr>
              <p:blipFill>
                <a:blip r:embed="rId13"/>
                <a:stretch>
                  <a:fillRect/>
                </a:stretch>
              </p:blipFill>
              <p:spPr>
                <a:xfrm>
                  <a:off x="5403240" y="3878700"/>
                  <a:ext cx="118440" cy="2775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0" name="Ink 9">
                  <a:extLst>
                    <a:ext uri="{FF2B5EF4-FFF2-40B4-BE49-F238E27FC236}">
                      <a16:creationId xmlns:a16="http://schemas.microsoft.com/office/drawing/2014/main" id="{92262A19-6380-432C-9177-01D9F2209C29}"/>
                    </a:ext>
                  </a:extLst>
                </p14:cNvPr>
                <p14:cNvContentPartPr/>
                <p14:nvPr/>
              </p14:nvContentPartPr>
              <p14:xfrm>
                <a:off x="5399640" y="3961140"/>
                <a:ext cx="207360" cy="149040"/>
              </p14:xfrm>
            </p:contentPart>
          </mc:Choice>
          <mc:Fallback xmlns="">
            <p:pic>
              <p:nvPicPr>
                <p:cNvPr id="10" name="Ink 9">
                  <a:extLst>
                    <a:ext uri="{FF2B5EF4-FFF2-40B4-BE49-F238E27FC236}">
                      <a16:creationId xmlns:a16="http://schemas.microsoft.com/office/drawing/2014/main" id="{92262A19-6380-432C-9177-01D9F2209C29}"/>
                    </a:ext>
                  </a:extLst>
                </p:cNvPr>
                <p:cNvPicPr/>
                <p:nvPr/>
              </p:nvPicPr>
              <p:blipFill>
                <a:blip r:embed="rId15"/>
                <a:stretch>
                  <a:fillRect/>
                </a:stretch>
              </p:blipFill>
              <p:spPr>
                <a:xfrm>
                  <a:off x="5391000" y="3952140"/>
                  <a:ext cx="225000" cy="1666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1" name="Ink 10">
                  <a:extLst>
                    <a:ext uri="{FF2B5EF4-FFF2-40B4-BE49-F238E27FC236}">
                      <a16:creationId xmlns:a16="http://schemas.microsoft.com/office/drawing/2014/main" id="{A7862107-B81F-4BBA-842D-13D9617D8C88}"/>
                    </a:ext>
                  </a:extLst>
                </p14:cNvPr>
                <p14:cNvContentPartPr/>
                <p14:nvPr/>
              </p14:nvContentPartPr>
              <p14:xfrm>
                <a:off x="5742720" y="3935220"/>
                <a:ext cx="185760" cy="146880"/>
              </p14:xfrm>
            </p:contentPart>
          </mc:Choice>
          <mc:Fallback xmlns="">
            <p:pic>
              <p:nvPicPr>
                <p:cNvPr id="11" name="Ink 10">
                  <a:extLst>
                    <a:ext uri="{FF2B5EF4-FFF2-40B4-BE49-F238E27FC236}">
                      <a16:creationId xmlns:a16="http://schemas.microsoft.com/office/drawing/2014/main" id="{A7862107-B81F-4BBA-842D-13D9617D8C88}"/>
                    </a:ext>
                  </a:extLst>
                </p:cNvPr>
                <p:cNvPicPr/>
                <p:nvPr/>
              </p:nvPicPr>
              <p:blipFill>
                <a:blip r:embed="rId17"/>
                <a:stretch>
                  <a:fillRect/>
                </a:stretch>
              </p:blipFill>
              <p:spPr>
                <a:xfrm>
                  <a:off x="5733720" y="3926220"/>
                  <a:ext cx="203400" cy="1645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2" name="Ink 11">
                  <a:extLst>
                    <a:ext uri="{FF2B5EF4-FFF2-40B4-BE49-F238E27FC236}">
                      <a16:creationId xmlns:a16="http://schemas.microsoft.com/office/drawing/2014/main" id="{1A2496E7-B0E7-49E5-9B3B-7BD458763ACC}"/>
                    </a:ext>
                  </a:extLst>
                </p14:cNvPr>
                <p14:cNvContentPartPr/>
                <p14:nvPr/>
              </p14:nvContentPartPr>
              <p14:xfrm>
                <a:off x="5950440" y="3876900"/>
                <a:ext cx="290160" cy="158760"/>
              </p14:xfrm>
            </p:contentPart>
          </mc:Choice>
          <mc:Fallback xmlns="">
            <p:pic>
              <p:nvPicPr>
                <p:cNvPr id="12" name="Ink 11">
                  <a:extLst>
                    <a:ext uri="{FF2B5EF4-FFF2-40B4-BE49-F238E27FC236}">
                      <a16:creationId xmlns:a16="http://schemas.microsoft.com/office/drawing/2014/main" id="{1A2496E7-B0E7-49E5-9B3B-7BD458763ACC}"/>
                    </a:ext>
                  </a:extLst>
                </p:cNvPr>
                <p:cNvPicPr/>
                <p:nvPr/>
              </p:nvPicPr>
              <p:blipFill>
                <a:blip r:embed="rId19"/>
                <a:stretch>
                  <a:fillRect/>
                </a:stretch>
              </p:blipFill>
              <p:spPr>
                <a:xfrm>
                  <a:off x="5941440" y="3868260"/>
                  <a:ext cx="30780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3" name="Ink 12">
                  <a:extLst>
                    <a:ext uri="{FF2B5EF4-FFF2-40B4-BE49-F238E27FC236}">
                      <a16:creationId xmlns:a16="http://schemas.microsoft.com/office/drawing/2014/main" id="{134A07FB-3057-466E-B2AC-0F4ADF5A6E30}"/>
                    </a:ext>
                  </a:extLst>
                </p14:cNvPr>
                <p14:cNvContentPartPr/>
                <p14:nvPr/>
              </p14:nvContentPartPr>
              <p14:xfrm>
                <a:off x="6209640" y="3851340"/>
                <a:ext cx="193680" cy="124560"/>
              </p14:xfrm>
            </p:contentPart>
          </mc:Choice>
          <mc:Fallback xmlns="">
            <p:pic>
              <p:nvPicPr>
                <p:cNvPr id="13" name="Ink 12">
                  <a:extLst>
                    <a:ext uri="{FF2B5EF4-FFF2-40B4-BE49-F238E27FC236}">
                      <a16:creationId xmlns:a16="http://schemas.microsoft.com/office/drawing/2014/main" id="{134A07FB-3057-466E-B2AC-0F4ADF5A6E30}"/>
                    </a:ext>
                  </a:extLst>
                </p:cNvPr>
                <p:cNvPicPr/>
                <p:nvPr/>
              </p:nvPicPr>
              <p:blipFill>
                <a:blip r:embed="rId21"/>
                <a:stretch>
                  <a:fillRect/>
                </a:stretch>
              </p:blipFill>
              <p:spPr>
                <a:xfrm>
                  <a:off x="6200640" y="3842340"/>
                  <a:ext cx="211320" cy="1422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4" name="Ink 13">
                  <a:extLst>
                    <a:ext uri="{FF2B5EF4-FFF2-40B4-BE49-F238E27FC236}">
                      <a16:creationId xmlns:a16="http://schemas.microsoft.com/office/drawing/2014/main" id="{AF77FBF4-F590-43F7-BD59-3A571FC94708}"/>
                    </a:ext>
                  </a:extLst>
                </p14:cNvPr>
                <p14:cNvContentPartPr/>
                <p14:nvPr/>
              </p14:nvContentPartPr>
              <p14:xfrm>
                <a:off x="6305040" y="3705540"/>
                <a:ext cx="146520" cy="234720"/>
              </p14:xfrm>
            </p:contentPart>
          </mc:Choice>
          <mc:Fallback xmlns="">
            <p:pic>
              <p:nvPicPr>
                <p:cNvPr id="14" name="Ink 13">
                  <a:extLst>
                    <a:ext uri="{FF2B5EF4-FFF2-40B4-BE49-F238E27FC236}">
                      <a16:creationId xmlns:a16="http://schemas.microsoft.com/office/drawing/2014/main" id="{AF77FBF4-F590-43F7-BD59-3A571FC94708}"/>
                    </a:ext>
                  </a:extLst>
                </p:cNvPr>
                <p:cNvPicPr/>
                <p:nvPr/>
              </p:nvPicPr>
              <p:blipFill>
                <a:blip r:embed="rId23"/>
                <a:stretch>
                  <a:fillRect/>
                </a:stretch>
              </p:blipFill>
              <p:spPr>
                <a:xfrm>
                  <a:off x="6296040" y="3696540"/>
                  <a:ext cx="164160" cy="2523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5" name="Ink 14">
                  <a:extLst>
                    <a:ext uri="{FF2B5EF4-FFF2-40B4-BE49-F238E27FC236}">
                      <a16:creationId xmlns:a16="http://schemas.microsoft.com/office/drawing/2014/main" id="{2930D672-5473-4166-85EA-68E0D9DA7813}"/>
                    </a:ext>
                  </a:extLst>
                </p14:cNvPr>
                <p14:cNvContentPartPr/>
                <p14:nvPr/>
              </p14:nvContentPartPr>
              <p14:xfrm>
                <a:off x="6363360" y="3698340"/>
                <a:ext cx="168480" cy="210600"/>
              </p14:xfrm>
            </p:contentPart>
          </mc:Choice>
          <mc:Fallback xmlns="">
            <p:pic>
              <p:nvPicPr>
                <p:cNvPr id="15" name="Ink 14">
                  <a:extLst>
                    <a:ext uri="{FF2B5EF4-FFF2-40B4-BE49-F238E27FC236}">
                      <a16:creationId xmlns:a16="http://schemas.microsoft.com/office/drawing/2014/main" id="{2930D672-5473-4166-85EA-68E0D9DA7813}"/>
                    </a:ext>
                  </a:extLst>
                </p:cNvPr>
                <p:cNvPicPr/>
                <p:nvPr/>
              </p:nvPicPr>
              <p:blipFill>
                <a:blip r:embed="rId25"/>
                <a:stretch>
                  <a:fillRect/>
                </a:stretch>
              </p:blipFill>
              <p:spPr>
                <a:xfrm>
                  <a:off x="6354360" y="3689340"/>
                  <a:ext cx="186120" cy="22824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8" name="Ink 17">
                  <a:extLst>
                    <a:ext uri="{FF2B5EF4-FFF2-40B4-BE49-F238E27FC236}">
                      <a16:creationId xmlns:a16="http://schemas.microsoft.com/office/drawing/2014/main" id="{AC97B976-1E01-4822-9DC6-7B3A25922B07}"/>
                    </a:ext>
                  </a:extLst>
                </p14:cNvPr>
                <p14:cNvContentPartPr/>
                <p14:nvPr/>
              </p14:nvContentPartPr>
              <p14:xfrm>
                <a:off x="6540480" y="3776460"/>
                <a:ext cx="101160" cy="90720"/>
              </p14:xfrm>
            </p:contentPart>
          </mc:Choice>
          <mc:Fallback xmlns="">
            <p:pic>
              <p:nvPicPr>
                <p:cNvPr id="18" name="Ink 17">
                  <a:extLst>
                    <a:ext uri="{FF2B5EF4-FFF2-40B4-BE49-F238E27FC236}">
                      <a16:creationId xmlns:a16="http://schemas.microsoft.com/office/drawing/2014/main" id="{AC97B976-1E01-4822-9DC6-7B3A25922B07}"/>
                    </a:ext>
                  </a:extLst>
                </p:cNvPr>
                <p:cNvPicPr/>
                <p:nvPr/>
              </p:nvPicPr>
              <p:blipFill>
                <a:blip r:embed="rId27"/>
                <a:stretch>
                  <a:fillRect/>
                </a:stretch>
              </p:blipFill>
              <p:spPr>
                <a:xfrm>
                  <a:off x="6531480" y="3767820"/>
                  <a:ext cx="118800" cy="10836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9" name="Ink 18">
                  <a:extLst>
                    <a:ext uri="{FF2B5EF4-FFF2-40B4-BE49-F238E27FC236}">
                      <a16:creationId xmlns:a16="http://schemas.microsoft.com/office/drawing/2014/main" id="{3B9AFFD2-F88A-4FD4-844F-A56374E3FA58}"/>
                    </a:ext>
                  </a:extLst>
                </p14:cNvPr>
                <p14:cNvContentPartPr/>
                <p14:nvPr/>
              </p14:nvContentPartPr>
              <p14:xfrm>
                <a:off x="6675120" y="3727500"/>
                <a:ext cx="145080" cy="92160"/>
              </p14:xfrm>
            </p:contentPart>
          </mc:Choice>
          <mc:Fallback xmlns="">
            <p:pic>
              <p:nvPicPr>
                <p:cNvPr id="19" name="Ink 18">
                  <a:extLst>
                    <a:ext uri="{FF2B5EF4-FFF2-40B4-BE49-F238E27FC236}">
                      <a16:creationId xmlns:a16="http://schemas.microsoft.com/office/drawing/2014/main" id="{3B9AFFD2-F88A-4FD4-844F-A56374E3FA58}"/>
                    </a:ext>
                  </a:extLst>
                </p:cNvPr>
                <p:cNvPicPr/>
                <p:nvPr/>
              </p:nvPicPr>
              <p:blipFill>
                <a:blip r:embed="rId29"/>
                <a:stretch>
                  <a:fillRect/>
                </a:stretch>
              </p:blipFill>
              <p:spPr>
                <a:xfrm>
                  <a:off x="6666480" y="3718500"/>
                  <a:ext cx="162720" cy="1098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1" name="Ink 20">
                  <a:extLst>
                    <a:ext uri="{FF2B5EF4-FFF2-40B4-BE49-F238E27FC236}">
                      <a16:creationId xmlns:a16="http://schemas.microsoft.com/office/drawing/2014/main" id="{6E1B4759-5000-4F9F-A3D6-8A3C1906E769}"/>
                    </a:ext>
                  </a:extLst>
                </p14:cNvPr>
                <p14:cNvContentPartPr/>
                <p14:nvPr/>
              </p14:nvContentPartPr>
              <p14:xfrm>
                <a:off x="4768560" y="4756380"/>
                <a:ext cx="138960" cy="118080"/>
              </p14:xfrm>
            </p:contentPart>
          </mc:Choice>
          <mc:Fallback xmlns="">
            <p:pic>
              <p:nvPicPr>
                <p:cNvPr id="21" name="Ink 20">
                  <a:extLst>
                    <a:ext uri="{FF2B5EF4-FFF2-40B4-BE49-F238E27FC236}">
                      <a16:creationId xmlns:a16="http://schemas.microsoft.com/office/drawing/2014/main" id="{6E1B4759-5000-4F9F-A3D6-8A3C1906E769}"/>
                    </a:ext>
                  </a:extLst>
                </p:cNvPr>
                <p:cNvPicPr/>
                <p:nvPr/>
              </p:nvPicPr>
              <p:blipFill>
                <a:blip r:embed="rId31"/>
                <a:stretch>
                  <a:fillRect/>
                </a:stretch>
              </p:blipFill>
              <p:spPr>
                <a:xfrm>
                  <a:off x="4759560" y="4747380"/>
                  <a:ext cx="156600" cy="1357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2" name="Ink 21">
                  <a:extLst>
                    <a:ext uri="{FF2B5EF4-FFF2-40B4-BE49-F238E27FC236}">
                      <a16:creationId xmlns:a16="http://schemas.microsoft.com/office/drawing/2014/main" id="{A1B036CB-13A6-4A29-AEEF-C10F425CCB9E}"/>
                    </a:ext>
                  </a:extLst>
                </p14:cNvPr>
                <p14:cNvContentPartPr/>
                <p14:nvPr/>
              </p14:nvContentPartPr>
              <p14:xfrm>
                <a:off x="4876920" y="4700220"/>
                <a:ext cx="88560" cy="138600"/>
              </p14:xfrm>
            </p:contentPart>
          </mc:Choice>
          <mc:Fallback xmlns="">
            <p:pic>
              <p:nvPicPr>
                <p:cNvPr id="22" name="Ink 21">
                  <a:extLst>
                    <a:ext uri="{FF2B5EF4-FFF2-40B4-BE49-F238E27FC236}">
                      <a16:creationId xmlns:a16="http://schemas.microsoft.com/office/drawing/2014/main" id="{A1B036CB-13A6-4A29-AEEF-C10F425CCB9E}"/>
                    </a:ext>
                  </a:extLst>
                </p:cNvPr>
                <p:cNvPicPr/>
                <p:nvPr/>
              </p:nvPicPr>
              <p:blipFill>
                <a:blip r:embed="rId33"/>
                <a:stretch>
                  <a:fillRect/>
                </a:stretch>
              </p:blipFill>
              <p:spPr>
                <a:xfrm>
                  <a:off x="4868280" y="4691220"/>
                  <a:ext cx="106200" cy="1562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3" name="Ink 22">
                  <a:extLst>
                    <a:ext uri="{FF2B5EF4-FFF2-40B4-BE49-F238E27FC236}">
                      <a16:creationId xmlns:a16="http://schemas.microsoft.com/office/drawing/2014/main" id="{0C701EA4-D9C0-4F18-85A3-57B0E36E1767}"/>
                    </a:ext>
                  </a:extLst>
                </p14:cNvPr>
                <p14:cNvContentPartPr/>
                <p14:nvPr/>
              </p14:nvContentPartPr>
              <p14:xfrm>
                <a:off x="5164920" y="4631820"/>
                <a:ext cx="106560" cy="121320"/>
              </p14:xfrm>
            </p:contentPart>
          </mc:Choice>
          <mc:Fallback xmlns="">
            <p:pic>
              <p:nvPicPr>
                <p:cNvPr id="23" name="Ink 22">
                  <a:extLst>
                    <a:ext uri="{FF2B5EF4-FFF2-40B4-BE49-F238E27FC236}">
                      <a16:creationId xmlns:a16="http://schemas.microsoft.com/office/drawing/2014/main" id="{0C701EA4-D9C0-4F18-85A3-57B0E36E1767}"/>
                    </a:ext>
                  </a:extLst>
                </p:cNvPr>
                <p:cNvPicPr/>
                <p:nvPr/>
              </p:nvPicPr>
              <p:blipFill>
                <a:blip r:embed="rId35"/>
                <a:stretch>
                  <a:fillRect/>
                </a:stretch>
              </p:blipFill>
              <p:spPr>
                <a:xfrm>
                  <a:off x="5155920" y="4622820"/>
                  <a:ext cx="12420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4" name="Ink 23">
                  <a:extLst>
                    <a:ext uri="{FF2B5EF4-FFF2-40B4-BE49-F238E27FC236}">
                      <a16:creationId xmlns:a16="http://schemas.microsoft.com/office/drawing/2014/main" id="{BB3143C8-6EBA-41A0-A784-47B4AE97F49D}"/>
                    </a:ext>
                  </a:extLst>
                </p14:cNvPr>
                <p14:cNvContentPartPr/>
                <p14:nvPr/>
              </p14:nvContentPartPr>
              <p14:xfrm>
                <a:off x="5259240" y="4613820"/>
                <a:ext cx="99000" cy="88200"/>
              </p14:xfrm>
            </p:contentPart>
          </mc:Choice>
          <mc:Fallback xmlns="">
            <p:pic>
              <p:nvPicPr>
                <p:cNvPr id="24" name="Ink 23">
                  <a:extLst>
                    <a:ext uri="{FF2B5EF4-FFF2-40B4-BE49-F238E27FC236}">
                      <a16:creationId xmlns:a16="http://schemas.microsoft.com/office/drawing/2014/main" id="{BB3143C8-6EBA-41A0-A784-47B4AE97F49D}"/>
                    </a:ext>
                  </a:extLst>
                </p:cNvPr>
                <p:cNvPicPr/>
                <p:nvPr/>
              </p:nvPicPr>
              <p:blipFill>
                <a:blip r:embed="rId37"/>
                <a:stretch>
                  <a:fillRect/>
                </a:stretch>
              </p:blipFill>
              <p:spPr>
                <a:xfrm>
                  <a:off x="5250240" y="4604820"/>
                  <a:ext cx="116640" cy="10584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5" name="Ink 24">
                  <a:extLst>
                    <a:ext uri="{FF2B5EF4-FFF2-40B4-BE49-F238E27FC236}">
                      <a16:creationId xmlns:a16="http://schemas.microsoft.com/office/drawing/2014/main" id="{8B65FA99-8075-4A6D-BC3F-9A225D456310}"/>
                    </a:ext>
                  </a:extLst>
                </p14:cNvPr>
                <p14:cNvContentPartPr/>
                <p14:nvPr/>
              </p14:nvContentPartPr>
              <p14:xfrm>
                <a:off x="5394960" y="4560900"/>
                <a:ext cx="89280" cy="90000"/>
              </p14:xfrm>
            </p:contentPart>
          </mc:Choice>
          <mc:Fallback xmlns="">
            <p:pic>
              <p:nvPicPr>
                <p:cNvPr id="25" name="Ink 24">
                  <a:extLst>
                    <a:ext uri="{FF2B5EF4-FFF2-40B4-BE49-F238E27FC236}">
                      <a16:creationId xmlns:a16="http://schemas.microsoft.com/office/drawing/2014/main" id="{8B65FA99-8075-4A6D-BC3F-9A225D456310}"/>
                    </a:ext>
                  </a:extLst>
                </p:cNvPr>
                <p:cNvPicPr/>
                <p:nvPr/>
              </p:nvPicPr>
              <p:blipFill>
                <a:blip r:embed="rId39"/>
                <a:stretch>
                  <a:fillRect/>
                </a:stretch>
              </p:blipFill>
              <p:spPr>
                <a:xfrm>
                  <a:off x="5385960" y="4551900"/>
                  <a:ext cx="106920" cy="10764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6" name="Ink 25">
                  <a:extLst>
                    <a:ext uri="{FF2B5EF4-FFF2-40B4-BE49-F238E27FC236}">
                      <a16:creationId xmlns:a16="http://schemas.microsoft.com/office/drawing/2014/main" id="{EB446BA2-9E58-4889-AD61-8CECAFD8ABFF}"/>
                    </a:ext>
                  </a:extLst>
                </p14:cNvPr>
                <p14:cNvContentPartPr/>
                <p14:nvPr/>
              </p14:nvContentPartPr>
              <p14:xfrm>
                <a:off x="5511960" y="4572420"/>
                <a:ext cx="40320" cy="91080"/>
              </p14:xfrm>
            </p:contentPart>
          </mc:Choice>
          <mc:Fallback xmlns="">
            <p:pic>
              <p:nvPicPr>
                <p:cNvPr id="26" name="Ink 25">
                  <a:extLst>
                    <a:ext uri="{FF2B5EF4-FFF2-40B4-BE49-F238E27FC236}">
                      <a16:creationId xmlns:a16="http://schemas.microsoft.com/office/drawing/2014/main" id="{EB446BA2-9E58-4889-AD61-8CECAFD8ABFF}"/>
                    </a:ext>
                  </a:extLst>
                </p:cNvPr>
                <p:cNvPicPr/>
                <p:nvPr/>
              </p:nvPicPr>
              <p:blipFill>
                <a:blip r:embed="rId41"/>
                <a:stretch>
                  <a:fillRect/>
                </a:stretch>
              </p:blipFill>
              <p:spPr>
                <a:xfrm>
                  <a:off x="5503320" y="4563780"/>
                  <a:ext cx="57960" cy="1087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7" name="Ink 26">
                  <a:extLst>
                    <a:ext uri="{FF2B5EF4-FFF2-40B4-BE49-F238E27FC236}">
                      <a16:creationId xmlns:a16="http://schemas.microsoft.com/office/drawing/2014/main" id="{E6C2CD59-17E7-4DE8-BB30-9ED85C704D82}"/>
                    </a:ext>
                  </a:extLst>
                </p14:cNvPr>
                <p14:cNvContentPartPr/>
                <p14:nvPr/>
              </p14:nvContentPartPr>
              <p14:xfrm>
                <a:off x="5620320" y="4523820"/>
                <a:ext cx="76680" cy="102240"/>
              </p14:xfrm>
            </p:contentPart>
          </mc:Choice>
          <mc:Fallback xmlns="">
            <p:pic>
              <p:nvPicPr>
                <p:cNvPr id="27" name="Ink 26">
                  <a:extLst>
                    <a:ext uri="{FF2B5EF4-FFF2-40B4-BE49-F238E27FC236}">
                      <a16:creationId xmlns:a16="http://schemas.microsoft.com/office/drawing/2014/main" id="{E6C2CD59-17E7-4DE8-BB30-9ED85C704D82}"/>
                    </a:ext>
                  </a:extLst>
                </p:cNvPr>
                <p:cNvPicPr/>
                <p:nvPr/>
              </p:nvPicPr>
              <p:blipFill>
                <a:blip r:embed="rId43"/>
                <a:stretch>
                  <a:fillRect/>
                </a:stretch>
              </p:blipFill>
              <p:spPr>
                <a:xfrm>
                  <a:off x="5611680" y="4514820"/>
                  <a:ext cx="94320" cy="11988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8" name="Ink 27">
                  <a:extLst>
                    <a:ext uri="{FF2B5EF4-FFF2-40B4-BE49-F238E27FC236}">
                      <a16:creationId xmlns:a16="http://schemas.microsoft.com/office/drawing/2014/main" id="{F08CC923-EE18-4079-A079-8FB54AFCBD12}"/>
                    </a:ext>
                  </a:extLst>
                </p14:cNvPr>
                <p14:cNvContentPartPr/>
                <p14:nvPr/>
              </p14:nvContentPartPr>
              <p14:xfrm>
                <a:off x="5695560" y="4365780"/>
                <a:ext cx="82440" cy="210960"/>
              </p14:xfrm>
            </p:contentPart>
          </mc:Choice>
          <mc:Fallback xmlns="">
            <p:pic>
              <p:nvPicPr>
                <p:cNvPr id="28" name="Ink 27">
                  <a:extLst>
                    <a:ext uri="{FF2B5EF4-FFF2-40B4-BE49-F238E27FC236}">
                      <a16:creationId xmlns:a16="http://schemas.microsoft.com/office/drawing/2014/main" id="{F08CC923-EE18-4079-A079-8FB54AFCBD12}"/>
                    </a:ext>
                  </a:extLst>
                </p:cNvPr>
                <p:cNvPicPr/>
                <p:nvPr/>
              </p:nvPicPr>
              <p:blipFill>
                <a:blip r:embed="rId45"/>
                <a:stretch>
                  <a:fillRect/>
                </a:stretch>
              </p:blipFill>
              <p:spPr>
                <a:xfrm>
                  <a:off x="5686560" y="4356780"/>
                  <a:ext cx="100080" cy="2286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29" name="Ink 28">
                  <a:extLst>
                    <a:ext uri="{FF2B5EF4-FFF2-40B4-BE49-F238E27FC236}">
                      <a16:creationId xmlns:a16="http://schemas.microsoft.com/office/drawing/2014/main" id="{71DC83AF-33DC-4465-8B85-6CF0116DEAC2}"/>
                    </a:ext>
                  </a:extLst>
                </p14:cNvPr>
                <p14:cNvContentPartPr/>
                <p14:nvPr/>
              </p14:nvContentPartPr>
              <p14:xfrm>
                <a:off x="5804280" y="4334460"/>
                <a:ext cx="250200" cy="234720"/>
              </p14:xfrm>
            </p:contentPart>
          </mc:Choice>
          <mc:Fallback xmlns="">
            <p:pic>
              <p:nvPicPr>
                <p:cNvPr id="29" name="Ink 28">
                  <a:extLst>
                    <a:ext uri="{FF2B5EF4-FFF2-40B4-BE49-F238E27FC236}">
                      <a16:creationId xmlns:a16="http://schemas.microsoft.com/office/drawing/2014/main" id="{71DC83AF-33DC-4465-8B85-6CF0116DEAC2}"/>
                    </a:ext>
                  </a:extLst>
                </p:cNvPr>
                <p:cNvPicPr/>
                <p:nvPr/>
              </p:nvPicPr>
              <p:blipFill>
                <a:blip r:embed="rId47"/>
                <a:stretch>
                  <a:fillRect/>
                </a:stretch>
              </p:blipFill>
              <p:spPr>
                <a:xfrm>
                  <a:off x="5795280" y="4325820"/>
                  <a:ext cx="267840" cy="25236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0" name="Ink 29">
                  <a:extLst>
                    <a:ext uri="{FF2B5EF4-FFF2-40B4-BE49-F238E27FC236}">
                      <a16:creationId xmlns:a16="http://schemas.microsoft.com/office/drawing/2014/main" id="{D3D383C7-9E33-4249-B657-08B461A6A145}"/>
                    </a:ext>
                  </a:extLst>
                </p14:cNvPr>
                <p14:cNvContentPartPr/>
                <p14:nvPr/>
              </p14:nvContentPartPr>
              <p14:xfrm>
                <a:off x="5964480" y="4381620"/>
                <a:ext cx="229320" cy="110880"/>
              </p14:xfrm>
            </p:contentPart>
          </mc:Choice>
          <mc:Fallback xmlns="">
            <p:pic>
              <p:nvPicPr>
                <p:cNvPr id="30" name="Ink 29">
                  <a:extLst>
                    <a:ext uri="{FF2B5EF4-FFF2-40B4-BE49-F238E27FC236}">
                      <a16:creationId xmlns:a16="http://schemas.microsoft.com/office/drawing/2014/main" id="{D3D383C7-9E33-4249-B657-08B461A6A145}"/>
                    </a:ext>
                  </a:extLst>
                </p:cNvPr>
                <p:cNvPicPr/>
                <p:nvPr/>
              </p:nvPicPr>
              <p:blipFill>
                <a:blip r:embed="rId49"/>
                <a:stretch>
                  <a:fillRect/>
                </a:stretch>
              </p:blipFill>
              <p:spPr>
                <a:xfrm>
                  <a:off x="5955480" y="4372980"/>
                  <a:ext cx="246960" cy="12852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1" name="Ink 30">
                  <a:extLst>
                    <a:ext uri="{FF2B5EF4-FFF2-40B4-BE49-F238E27FC236}">
                      <a16:creationId xmlns:a16="http://schemas.microsoft.com/office/drawing/2014/main" id="{6F2500BB-F3FE-42C6-B211-CB678E0A065A}"/>
                    </a:ext>
                  </a:extLst>
                </p14:cNvPr>
                <p14:cNvContentPartPr/>
                <p14:nvPr/>
              </p14:nvContentPartPr>
              <p14:xfrm>
                <a:off x="6163200" y="4286940"/>
                <a:ext cx="322920" cy="213840"/>
              </p14:xfrm>
            </p:contentPart>
          </mc:Choice>
          <mc:Fallback xmlns="">
            <p:pic>
              <p:nvPicPr>
                <p:cNvPr id="31" name="Ink 30">
                  <a:extLst>
                    <a:ext uri="{FF2B5EF4-FFF2-40B4-BE49-F238E27FC236}">
                      <a16:creationId xmlns:a16="http://schemas.microsoft.com/office/drawing/2014/main" id="{6F2500BB-F3FE-42C6-B211-CB678E0A065A}"/>
                    </a:ext>
                  </a:extLst>
                </p:cNvPr>
                <p:cNvPicPr/>
                <p:nvPr/>
              </p:nvPicPr>
              <p:blipFill>
                <a:blip r:embed="rId51"/>
                <a:stretch>
                  <a:fillRect/>
                </a:stretch>
              </p:blipFill>
              <p:spPr>
                <a:xfrm>
                  <a:off x="6154200" y="4277940"/>
                  <a:ext cx="340560" cy="23148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2" name="Ink 31">
                  <a:extLst>
                    <a:ext uri="{FF2B5EF4-FFF2-40B4-BE49-F238E27FC236}">
                      <a16:creationId xmlns:a16="http://schemas.microsoft.com/office/drawing/2014/main" id="{B4A3CD96-D5B4-4649-905F-D64F1A63BD01}"/>
                    </a:ext>
                  </a:extLst>
                </p14:cNvPr>
                <p14:cNvContentPartPr/>
                <p14:nvPr/>
              </p14:nvContentPartPr>
              <p14:xfrm>
                <a:off x="6618240" y="4143660"/>
                <a:ext cx="222480" cy="174240"/>
              </p14:xfrm>
            </p:contentPart>
          </mc:Choice>
          <mc:Fallback xmlns="">
            <p:pic>
              <p:nvPicPr>
                <p:cNvPr id="32" name="Ink 31">
                  <a:extLst>
                    <a:ext uri="{FF2B5EF4-FFF2-40B4-BE49-F238E27FC236}">
                      <a16:creationId xmlns:a16="http://schemas.microsoft.com/office/drawing/2014/main" id="{B4A3CD96-D5B4-4649-905F-D64F1A63BD01}"/>
                    </a:ext>
                  </a:extLst>
                </p:cNvPr>
                <p:cNvPicPr/>
                <p:nvPr/>
              </p:nvPicPr>
              <p:blipFill>
                <a:blip r:embed="rId53"/>
                <a:stretch>
                  <a:fillRect/>
                </a:stretch>
              </p:blipFill>
              <p:spPr>
                <a:xfrm>
                  <a:off x="6609600" y="4135020"/>
                  <a:ext cx="240120" cy="19188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3" name="Ink 32">
                  <a:extLst>
                    <a:ext uri="{FF2B5EF4-FFF2-40B4-BE49-F238E27FC236}">
                      <a16:creationId xmlns:a16="http://schemas.microsoft.com/office/drawing/2014/main" id="{7C932D5D-6E59-4AB8-885D-D4E0C8ECA414}"/>
                    </a:ext>
                  </a:extLst>
                </p14:cNvPr>
                <p14:cNvContentPartPr/>
                <p14:nvPr/>
              </p14:nvContentPartPr>
              <p14:xfrm>
                <a:off x="6928200" y="3968700"/>
                <a:ext cx="33120" cy="267840"/>
              </p14:xfrm>
            </p:contentPart>
          </mc:Choice>
          <mc:Fallback xmlns="">
            <p:pic>
              <p:nvPicPr>
                <p:cNvPr id="33" name="Ink 32">
                  <a:extLst>
                    <a:ext uri="{FF2B5EF4-FFF2-40B4-BE49-F238E27FC236}">
                      <a16:creationId xmlns:a16="http://schemas.microsoft.com/office/drawing/2014/main" id="{7C932D5D-6E59-4AB8-885D-D4E0C8ECA414}"/>
                    </a:ext>
                  </a:extLst>
                </p:cNvPr>
                <p:cNvPicPr/>
                <p:nvPr/>
              </p:nvPicPr>
              <p:blipFill>
                <a:blip r:embed="rId55"/>
                <a:stretch>
                  <a:fillRect/>
                </a:stretch>
              </p:blipFill>
              <p:spPr>
                <a:xfrm>
                  <a:off x="6919200" y="3960060"/>
                  <a:ext cx="50760" cy="28548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34" name="Ink 33">
                  <a:extLst>
                    <a:ext uri="{FF2B5EF4-FFF2-40B4-BE49-F238E27FC236}">
                      <a16:creationId xmlns:a16="http://schemas.microsoft.com/office/drawing/2014/main" id="{E38F45E5-A21E-4FAF-9A8B-3C214F15C748}"/>
                    </a:ext>
                  </a:extLst>
                </p14:cNvPr>
                <p14:cNvContentPartPr/>
                <p14:nvPr/>
              </p14:nvContentPartPr>
              <p14:xfrm>
                <a:off x="6877440" y="4065540"/>
                <a:ext cx="262080" cy="139320"/>
              </p14:xfrm>
            </p:contentPart>
          </mc:Choice>
          <mc:Fallback xmlns="">
            <p:pic>
              <p:nvPicPr>
                <p:cNvPr id="34" name="Ink 33">
                  <a:extLst>
                    <a:ext uri="{FF2B5EF4-FFF2-40B4-BE49-F238E27FC236}">
                      <a16:creationId xmlns:a16="http://schemas.microsoft.com/office/drawing/2014/main" id="{E38F45E5-A21E-4FAF-9A8B-3C214F15C748}"/>
                    </a:ext>
                  </a:extLst>
                </p:cNvPr>
                <p:cNvPicPr/>
                <p:nvPr/>
              </p:nvPicPr>
              <p:blipFill>
                <a:blip r:embed="rId57"/>
                <a:stretch>
                  <a:fillRect/>
                </a:stretch>
              </p:blipFill>
              <p:spPr>
                <a:xfrm>
                  <a:off x="6868440" y="4056900"/>
                  <a:ext cx="279720" cy="15696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35" name="Ink 34">
                  <a:extLst>
                    <a:ext uri="{FF2B5EF4-FFF2-40B4-BE49-F238E27FC236}">
                      <a16:creationId xmlns:a16="http://schemas.microsoft.com/office/drawing/2014/main" id="{F7F43581-1710-4E7F-BB1C-1471D5CDFD57}"/>
                    </a:ext>
                  </a:extLst>
                </p14:cNvPr>
                <p14:cNvContentPartPr/>
                <p14:nvPr/>
              </p14:nvContentPartPr>
              <p14:xfrm>
                <a:off x="7123320" y="4032420"/>
                <a:ext cx="202320" cy="132480"/>
              </p14:xfrm>
            </p:contentPart>
          </mc:Choice>
          <mc:Fallback xmlns="">
            <p:pic>
              <p:nvPicPr>
                <p:cNvPr id="35" name="Ink 34">
                  <a:extLst>
                    <a:ext uri="{FF2B5EF4-FFF2-40B4-BE49-F238E27FC236}">
                      <a16:creationId xmlns:a16="http://schemas.microsoft.com/office/drawing/2014/main" id="{F7F43581-1710-4E7F-BB1C-1471D5CDFD57}"/>
                    </a:ext>
                  </a:extLst>
                </p:cNvPr>
                <p:cNvPicPr/>
                <p:nvPr/>
              </p:nvPicPr>
              <p:blipFill>
                <a:blip r:embed="rId59"/>
                <a:stretch>
                  <a:fillRect/>
                </a:stretch>
              </p:blipFill>
              <p:spPr>
                <a:xfrm>
                  <a:off x="7114320" y="4023420"/>
                  <a:ext cx="219960" cy="15012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36" name="Ink 35">
                  <a:extLst>
                    <a:ext uri="{FF2B5EF4-FFF2-40B4-BE49-F238E27FC236}">
                      <a16:creationId xmlns:a16="http://schemas.microsoft.com/office/drawing/2014/main" id="{70118795-4301-4FF0-A8A0-2AF0404E707D}"/>
                    </a:ext>
                  </a:extLst>
                </p14:cNvPr>
                <p14:cNvContentPartPr/>
                <p14:nvPr/>
              </p14:nvContentPartPr>
              <p14:xfrm>
                <a:off x="7482240" y="3910020"/>
                <a:ext cx="31320" cy="183240"/>
              </p14:xfrm>
            </p:contentPart>
          </mc:Choice>
          <mc:Fallback xmlns="">
            <p:pic>
              <p:nvPicPr>
                <p:cNvPr id="36" name="Ink 35">
                  <a:extLst>
                    <a:ext uri="{FF2B5EF4-FFF2-40B4-BE49-F238E27FC236}">
                      <a16:creationId xmlns:a16="http://schemas.microsoft.com/office/drawing/2014/main" id="{70118795-4301-4FF0-A8A0-2AF0404E707D}"/>
                    </a:ext>
                  </a:extLst>
                </p:cNvPr>
                <p:cNvPicPr/>
                <p:nvPr/>
              </p:nvPicPr>
              <p:blipFill>
                <a:blip r:embed="rId61"/>
                <a:stretch>
                  <a:fillRect/>
                </a:stretch>
              </p:blipFill>
              <p:spPr>
                <a:xfrm>
                  <a:off x="7473240" y="3901380"/>
                  <a:ext cx="48960" cy="20088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37" name="Ink 36">
                  <a:extLst>
                    <a:ext uri="{FF2B5EF4-FFF2-40B4-BE49-F238E27FC236}">
                      <a16:creationId xmlns:a16="http://schemas.microsoft.com/office/drawing/2014/main" id="{790872BA-AA51-4D55-AB13-2F87A87C0FC5}"/>
                    </a:ext>
                  </a:extLst>
                </p14:cNvPr>
                <p14:cNvContentPartPr/>
                <p14:nvPr/>
              </p14:nvContentPartPr>
              <p14:xfrm>
                <a:off x="7380720" y="3937740"/>
                <a:ext cx="246600" cy="85320"/>
              </p14:xfrm>
            </p:contentPart>
          </mc:Choice>
          <mc:Fallback xmlns="">
            <p:pic>
              <p:nvPicPr>
                <p:cNvPr id="37" name="Ink 36">
                  <a:extLst>
                    <a:ext uri="{FF2B5EF4-FFF2-40B4-BE49-F238E27FC236}">
                      <a16:creationId xmlns:a16="http://schemas.microsoft.com/office/drawing/2014/main" id="{790872BA-AA51-4D55-AB13-2F87A87C0FC5}"/>
                    </a:ext>
                  </a:extLst>
                </p:cNvPr>
                <p:cNvPicPr/>
                <p:nvPr/>
              </p:nvPicPr>
              <p:blipFill>
                <a:blip r:embed="rId63"/>
                <a:stretch>
                  <a:fillRect/>
                </a:stretch>
              </p:blipFill>
              <p:spPr>
                <a:xfrm>
                  <a:off x="7372080" y="3928740"/>
                  <a:ext cx="264240" cy="10296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39" name="Ink 38">
                  <a:extLst>
                    <a:ext uri="{FF2B5EF4-FFF2-40B4-BE49-F238E27FC236}">
                      <a16:creationId xmlns:a16="http://schemas.microsoft.com/office/drawing/2014/main" id="{18015E81-F5ED-46A9-AC2C-0ECFD9699B20}"/>
                    </a:ext>
                  </a:extLst>
                </p14:cNvPr>
                <p14:cNvContentPartPr/>
                <p14:nvPr/>
              </p14:nvContentPartPr>
              <p14:xfrm>
                <a:off x="7658280" y="3736500"/>
                <a:ext cx="188640" cy="201960"/>
              </p14:xfrm>
            </p:contentPart>
          </mc:Choice>
          <mc:Fallback xmlns="">
            <p:pic>
              <p:nvPicPr>
                <p:cNvPr id="39" name="Ink 38">
                  <a:extLst>
                    <a:ext uri="{FF2B5EF4-FFF2-40B4-BE49-F238E27FC236}">
                      <a16:creationId xmlns:a16="http://schemas.microsoft.com/office/drawing/2014/main" id="{18015E81-F5ED-46A9-AC2C-0ECFD9699B20}"/>
                    </a:ext>
                  </a:extLst>
                </p:cNvPr>
                <p:cNvPicPr/>
                <p:nvPr/>
              </p:nvPicPr>
              <p:blipFill>
                <a:blip r:embed="rId65"/>
                <a:stretch>
                  <a:fillRect/>
                </a:stretch>
              </p:blipFill>
              <p:spPr>
                <a:xfrm>
                  <a:off x="7649280" y="3727500"/>
                  <a:ext cx="206280" cy="21960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40" name="Ink 39">
                  <a:extLst>
                    <a:ext uri="{FF2B5EF4-FFF2-40B4-BE49-F238E27FC236}">
                      <a16:creationId xmlns:a16="http://schemas.microsoft.com/office/drawing/2014/main" id="{9AB61935-AB5E-4AE5-9197-C53F30B5326C}"/>
                    </a:ext>
                  </a:extLst>
                </p14:cNvPr>
                <p14:cNvContentPartPr/>
                <p14:nvPr/>
              </p14:nvContentPartPr>
              <p14:xfrm>
                <a:off x="7840440" y="3994260"/>
                <a:ext cx="41760" cy="47880"/>
              </p14:xfrm>
            </p:contentPart>
          </mc:Choice>
          <mc:Fallback xmlns="">
            <p:pic>
              <p:nvPicPr>
                <p:cNvPr id="40" name="Ink 39">
                  <a:extLst>
                    <a:ext uri="{FF2B5EF4-FFF2-40B4-BE49-F238E27FC236}">
                      <a16:creationId xmlns:a16="http://schemas.microsoft.com/office/drawing/2014/main" id="{9AB61935-AB5E-4AE5-9197-C53F30B5326C}"/>
                    </a:ext>
                  </a:extLst>
                </p:cNvPr>
                <p:cNvPicPr/>
                <p:nvPr/>
              </p:nvPicPr>
              <p:blipFill>
                <a:blip r:embed="rId67"/>
                <a:stretch>
                  <a:fillRect/>
                </a:stretch>
              </p:blipFill>
              <p:spPr>
                <a:xfrm>
                  <a:off x="7831440" y="3985620"/>
                  <a:ext cx="59400" cy="6552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41" name="Ink 40">
                  <a:extLst>
                    <a:ext uri="{FF2B5EF4-FFF2-40B4-BE49-F238E27FC236}">
                      <a16:creationId xmlns:a16="http://schemas.microsoft.com/office/drawing/2014/main" id="{8951A421-697C-4DA9-81C1-58DF695C6F98}"/>
                    </a:ext>
                  </a:extLst>
                </p14:cNvPr>
                <p14:cNvContentPartPr/>
                <p14:nvPr/>
              </p14:nvContentPartPr>
              <p14:xfrm>
                <a:off x="7917480" y="3725340"/>
                <a:ext cx="249840" cy="334080"/>
              </p14:xfrm>
            </p:contentPart>
          </mc:Choice>
          <mc:Fallback xmlns="">
            <p:pic>
              <p:nvPicPr>
                <p:cNvPr id="41" name="Ink 40">
                  <a:extLst>
                    <a:ext uri="{FF2B5EF4-FFF2-40B4-BE49-F238E27FC236}">
                      <a16:creationId xmlns:a16="http://schemas.microsoft.com/office/drawing/2014/main" id="{8951A421-697C-4DA9-81C1-58DF695C6F98}"/>
                    </a:ext>
                  </a:extLst>
                </p:cNvPr>
                <p:cNvPicPr/>
                <p:nvPr/>
              </p:nvPicPr>
              <p:blipFill>
                <a:blip r:embed="rId69"/>
                <a:stretch>
                  <a:fillRect/>
                </a:stretch>
              </p:blipFill>
              <p:spPr>
                <a:xfrm>
                  <a:off x="7908840" y="3716700"/>
                  <a:ext cx="267480" cy="35172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42" name="Ink 41">
                  <a:extLst>
                    <a:ext uri="{FF2B5EF4-FFF2-40B4-BE49-F238E27FC236}">
                      <a16:creationId xmlns:a16="http://schemas.microsoft.com/office/drawing/2014/main" id="{6FAB21ED-80A4-4947-AD80-EE551B7E5855}"/>
                    </a:ext>
                  </a:extLst>
                </p14:cNvPr>
                <p14:cNvContentPartPr/>
                <p14:nvPr/>
              </p14:nvContentPartPr>
              <p14:xfrm>
                <a:off x="5130360" y="5018820"/>
                <a:ext cx="280080" cy="307440"/>
              </p14:xfrm>
            </p:contentPart>
          </mc:Choice>
          <mc:Fallback xmlns="">
            <p:pic>
              <p:nvPicPr>
                <p:cNvPr id="42" name="Ink 41">
                  <a:extLst>
                    <a:ext uri="{FF2B5EF4-FFF2-40B4-BE49-F238E27FC236}">
                      <a16:creationId xmlns:a16="http://schemas.microsoft.com/office/drawing/2014/main" id="{6FAB21ED-80A4-4947-AD80-EE551B7E5855}"/>
                    </a:ext>
                  </a:extLst>
                </p:cNvPr>
                <p:cNvPicPr/>
                <p:nvPr/>
              </p:nvPicPr>
              <p:blipFill>
                <a:blip r:embed="rId71"/>
                <a:stretch>
                  <a:fillRect/>
                </a:stretch>
              </p:blipFill>
              <p:spPr>
                <a:xfrm>
                  <a:off x="5121360" y="5010180"/>
                  <a:ext cx="297720" cy="32508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43" name="Ink 42">
                  <a:extLst>
                    <a:ext uri="{FF2B5EF4-FFF2-40B4-BE49-F238E27FC236}">
                      <a16:creationId xmlns:a16="http://schemas.microsoft.com/office/drawing/2014/main" id="{C202446D-048F-4965-AD19-30A5AC421BFE}"/>
                    </a:ext>
                  </a:extLst>
                </p14:cNvPr>
                <p14:cNvContentPartPr/>
                <p14:nvPr/>
              </p14:nvContentPartPr>
              <p14:xfrm>
                <a:off x="5344560" y="4894620"/>
                <a:ext cx="308160" cy="177840"/>
              </p14:xfrm>
            </p:contentPart>
          </mc:Choice>
          <mc:Fallback xmlns="">
            <p:pic>
              <p:nvPicPr>
                <p:cNvPr id="43" name="Ink 42">
                  <a:extLst>
                    <a:ext uri="{FF2B5EF4-FFF2-40B4-BE49-F238E27FC236}">
                      <a16:creationId xmlns:a16="http://schemas.microsoft.com/office/drawing/2014/main" id="{C202446D-048F-4965-AD19-30A5AC421BFE}"/>
                    </a:ext>
                  </a:extLst>
                </p:cNvPr>
                <p:cNvPicPr/>
                <p:nvPr/>
              </p:nvPicPr>
              <p:blipFill>
                <a:blip r:embed="rId73"/>
                <a:stretch>
                  <a:fillRect/>
                </a:stretch>
              </p:blipFill>
              <p:spPr>
                <a:xfrm>
                  <a:off x="5335920" y="4885980"/>
                  <a:ext cx="32580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44" name="Ink 43">
                  <a:extLst>
                    <a:ext uri="{FF2B5EF4-FFF2-40B4-BE49-F238E27FC236}">
                      <a16:creationId xmlns:a16="http://schemas.microsoft.com/office/drawing/2014/main" id="{60FF314B-01C2-46DB-83FA-2DCB6705504E}"/>
                    </a:ext>
                  </a:extLst>
                </p14:cNvPr>
                <p14:cNvContentPartPr/>
                <p14:nvPr/>
              </p14:nvContentPartPr>
              <p14:xfrm>
                <a:off x="5760000" y="4886700"/>
                <a:ext cx="145800" cy="136440"/>
              </p14:xfrm>
            </p:contentPart>
          </mc:Choice>
          <mc:Fallback xmlns="">
            <p:pic>
              <p:nvPicPr>
                <p:cNvPr id="44" name="Ink 43">
                  <a:extLst>
                    <a:ext uri="{FF2B5EF4-FFF2-40B4-BE49-F238E27FC236}">
                      <a16:creationId xmlns:a16="http://schemas.microsoft.com/office/drawing/2014/main" id="{60FF314B-01C2-46DB-83FA-2DCB6705504E}"/>
                    </a:ext>
                  </a:extLst>
                </p:cNvPr>
                <p:cNvPicPr/>
                <p:nvPr/>
              </p:nvPicPr>
              <p:blipFill>
                <a:blip r:embed="rId75"/>
                <a:stretch>
                  <a:fillRect/>
                </a:stretch>
              </p:blipFill>
              <p:spPr>
                <a:xfrm>
                  <a:off x="5751360" y="4877700"/>
                  <a:ext cx="163440" cy="15408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47" name="Ink 46">
                  <a:extLst>
                    <a:ext uri="{FF2B5EF4-FFF2-40B4-BE49-F238E27FC236}">
                      <a16:creationId xmlns:a16="http://schemas.microsoft.com/office/drawing/2014/main" id="{58C00E2B-02CD-4FAE-BBDA-58C9A9605425}"/>
                    </a:ext>
                  </a:extLst>
                </p14:cNvPr>
                <p14:cNvContentPartPr/>
                <p14:nvPr/>
              </p14:nvContentPartPr>
              <p14:xfrm>
                <a:off x="5847480" y="4754940"/>
                <a:ext cx="544320" cy="214560"/>
              </p14:xfrm>
            </p:contentPart>
          </mc:Choice>
          <mc:Fallback xmlns="">
            <p:pic>
              <p:nvPicPr>
                <p:cNvPr id="47" name="Ink 46">
                  <a:extLst>
                    <a:ext uri="{FF2B5EF4-FFF2-40B4-BE49-F238E27FC236}">
                      <a16:creationId xmlns:a16="http://schemas.microsoft.com/office/drawing/2014/main" id="{58C00E2B-02CD-4FAE-BBDA-58C9A9605425}"/>
                    </a:ext>
                  </a:extLst>
                </p:cNvPr>
                <p:cNvPicPr/>
                <p:nvPr/>
              </p:nvPicPr>
              <p:blipFill>
                <a:blip r:embed="rId77"/>
                <a:stretch>
                  <a:fillRect/>
                </a:stretch>
              </p:blipFill>
              <p:spPr>
                <a:xfrm>
                  <a:off x="5838480" y="4746300"/>
                  <a:ext cx="561960" cy="23220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48" name="Ink 47">
                  <a:extLst>
                    <a:ext uri="{FF2B5EF4-FFF2-40B4-BE49-F238E27FC236}">
                      <a16:creationId xmlns:a16="http://schemas.microsoft.com/office/drawing/2014/main" id="{E2D1FC70-D594-46AD-8736-1963C237EFE5}"/>
                    </a:ext>
                  </a:extLst>
                </p14:cNvPr>
                <p14:cNvContentPartPr/>
                <p14:nvPr/>
              </p14:nvContentPartPr>
              <p14:xfrm>
                <a:off x="6392880" y="4658460"/>
                <a:ext cx="312480" cy="309240"/>
              </p14:xfrm>
            </p:contentPart>
          </mc:Choice>
          <mc:Fallback xmlns="">
            <p:pic>
              <p:nvPicPr>
                <p:cNvPr id="48" name="Ink 47">
                  <a:extLst>
                    <a:ext uri="{FF2B5EF4-FFF2-40B4-BE49-F238E27FC236}">
                      <a16:creationId xmlns:a16="http://schemas.microsoft.com/office/drawing/2014/main" id="{E2D1FC70-D594-46AD-8736-1963C237EFE5}"/>
                    </a:ext>
                  </a:extLst>
                </p:cNvPr>
                <p:cNvPicPr/>
                <p:nvPr/>
              </p:nvPicPr>
              <p:blipFill>
                <a:blip r:embed="rId79"/>
                <a:stretch>
                  <a:fillRect/>
                </a:stretch>
              </p:blipFill>
              <p:spPr>
                <a:xfrm>
                  <a:off x="6383880" y="4649460"/>
                  <a:ext cx="330120" cy="32688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49" name="Ink 48">
                  <a:extLst>
                    <a:ext uri="{FF2B5EF4-FFF2-40B4-BE49-F238E27FC236}">
                      <a16:creationId xmlns:a16="http://schemas.microsoft.com/office/drawing/2014/main" id="{168DDBEC-DDA0-4FAC-B19E-E1410B30003D}"/>
                    </a:ext>
                  </a:extLst>
                </p14:cNvPr>
                <p14:cNvContentPartPr/>
                <p14:nvPr/>
              </p14:nvContentPartPr>
              <p14:xfrm>
                <a:off x="6693480" y="4555500"/>
                <a:ext cx="155160" cy="148680"/>
              </p14:xfrm>
            </p:contentPart>
          </mc:Choice>
          <mc:Fallback xmlns="">
            <p:pic>
              <p:nvPicPr>
                <p:cNvPr id="49" name="Ink 48">
                  <a:extLst>
                    <a:ext uri="{FF2B5EF4-FFF2-40B4-BE49-F238E27FC236}">
                      <a16:creationId xmlns:a16="http://schemas.microsoft.com/office/drawing/2014/main" id="{168DDBEC-DDA0-4FAC-B19E-E1410B30003D}"/>
                    </a:ext>
                  </a:extLst>
                </p:cNvPr>
                <p:cNvPicPr/>
                <p:nvPr/>
              </p:nvPicPr>
              <p:blipFill>
                <a:blip r:embed="rId81"/>
                <a:stretch>
                  <a:fillRect/>
                </a:stretch>
              </p:blipFill>
              <p:spPr>
                <a:xfrm>
                  <a:off x="6684840" y="4546860"/>
                  <a:ext cx="172800" cy="16632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50" name="Ink 49">
                  <a:extLst>
                    <a:ext uri="{FF2B5EF4-FFF2-40B4-BE49-F238E27FC236}">
                      <a16:creationId xmlns:a16="http://schemas.microsoft.com/office/drawing/2014/main" id="{01F88A12-730B-4593-8895-9970FFB924A6}"/>
                    </a:ext>
                  </a:extLst>
                </p14:cNvPr>
                <p14:cNvContentPartPr/>
                <p14:nvPr/>
              </p14:nvContentPartPr>
              <p14:xfrm>
                <a:off x="6884280" y="4685100"/>
                <a:ext cx="20160" cy="20880"/>
              </p14:xfrm>
            </p:contentPart>
          </mc:Choice>
          <mc:Fallback xmlns="">
            <p:pic>
              <p:nvPicPr>
                <p:cNvPr id="50" name="Ink 49">
                  <a:extLst>
                    <a:ext uri="{FF2B5EF4-FFF2-40B4-BE49-F238E27FC236}">
                      <a16:creationId xmlns:a16="http://schemas.microsoft.com/office/drawing/2014/main" id="{01F88A12-730B-4593-8895-9970FFB924A6}"/>
                    </a:ext>
                  </a:extLst>
                </p:cNvPr>
                <p:cNvPicPr/>
                <p:nvPr/>
              </p:nvPicPr>
              <p:blipFill>
                <a:blip r:embed="rId83"/>
                <a:stretch>
                  <a:fillRect/>
                </a:stretch>
              </p:blipFill>
              <p:spPr>
                <a:xfrm>
                  <a:off x="6875280" y="4676100"/>
                  <a:ext cx="37800" cy="38520"/>
                </a:xfrm>
                <a:prstGeom prst="rect">
                  <a:avLst/>
                </a:prstGeom>
              </p:spPr>
            </p:pic>
          </mc:Fallback>
        </mc:AlternateContent>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 to Least Squares</a:t>
            </a:r>
          </a:p>
        </p:txBody>
      </p:sp>
      <p:sp>
        <p:nvSpPr>
          <p:cNvPr id="3" name="Content Placeholder 2"/>
          <p:cNvSpPr>
            <a:spLocks noGrp="1"/>
          </p:cNvSpPr>
          <p:nvPr>
            <p:ph idx="1"/>
          </p:nvPr>
        </p:nvSpPr>
        <p:spPr>
          <a:xfrm>
            <a:off x="498474" y="1524000"/>
            <a:ext cx="8416926" cy="4602163"/>
          </a:xfrm>
        </p:spPr>
        <p:txBody>
          <a:bodyPr>
            <a:normAutofit/>
          </a:bodyPr>
          <a:lstStyle/>
          <a:p>
            <a:r>
              <a:rPr lang="en-US" sz="2400" dirty="0">
                <a:solidFill>
                  <a:srgbClr val="000000"/>
                </a:solidFill>
              </a:rPr>
              <a:t>Don’t get these ideas confused:</a:t>
            </a:r>
          </a:p>
          <a:p>
            <a:endParaRPr lang="en-US" dirty="0"/>
          </a:p>
          <a:p>
            <a:endParaRPr lang="en-US" dirty="0"/>
          </a:p>
          <a:p>
            <a:endParaRPr lang="en-US" dirty="0"/>
          </a:p>
          <a:p>
            <a:endParaRPr lang="en-US" dirty="0"/>
          </a:p>
          <a:p>
            <a:endParaRPr lang="en-US" dirty="0"/>
          </a:p>
          <a:p>
            <a:pPr marL="0" indent="0">
              <a:buNone/>
            </a:pPr>
            <a:endParaRPr lang="en-US" dirty="0"/>
          </a:p>
          <a:p>
            <a:endParaRPr lang="en-US" dirty="0"/>
          </a:p>
          <a:p>
            <a:endParaRPr lang="en-US" dirty="0"/>
          </a:p>
        </p:txBody>
      </p:sp>
      <p:pic>
        <p:nvPicPr>
          <p:cNvPr id="4" name="Picture 3"/>
          <p:cNvPicPr>
            <a:picLocks noChangeAspect="1"/>
          </p:cNvPicPr>
          <p:nvPr/>
        </p:nvPicPr>
        <p:blipFill>
          <a:blip r:embed="rId3"/>
          <a:stretch>
            <a:fillRect/>
          </a:stretch>
        </p:blipFill>
        <p:spPr>
          <a:xfrm>
            <a:off x="2133600" y="2286000"/>
            <a:ext cx="4927600" cy="2540000"/>
          </a:xfrm>
          <a:prstGeom prst="rect">
            <a:avLst/>
          </a:prstGeom>
        </p:spPr>
      </p:pic>
      <p:grpSp>
        <p:nvGrpSpPr>
          <p:cNvPr id="16" name="Group 15">
            <a:extLst>
              <a:ext uri="{FF2B5EF4-FFF2-40B4-BE49-F238E27FC236}">
                <a16:creationId xmlns:a16="http://schemas.microsoft.com/office/drawing/2014/main" id="{CE5A2CA7-5F7D-4F4E-9128-557842A30154}"/>
              </a:ext>
            </a:extLst>
          </p:cNvPr>
          <p:cNvGrpSpPr/>
          <p:nvPr/>
        </p:nvGrpSpPr>
        <p:grpSpPr>
          <a:xfrm>
            <a:off x="451080" y="2313420"/>
            <a:ext cx="1474920" cy="333360"/>
            <a:chOff x="451080" y="2313420"/>
            <a:chExt cx="1474920" cy="333360"/>
          </a:xfrm>
        </p:grpSpPr>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8C415EA6-B0F1-4C9B-9F3C-FDBB6F74EA16}"/>
                    </a:ext>
                  </a:extLst>
                </p14:cNvPr>
                <p14:cNvContentPartPr/>
                <p14:nvPr/>
              </p14:nvContentPartPr>
              <p14:xfrm>
                <a:off x="520200" y="2445540"/>
                <a:ext cx="36360" cy="201240"/>
              </p14:xfrm>
            </p:contentPart>
          </mc:Choice>
          <mc:Fallback xmlns="">
            <p:pic>
              <p:nvPicPr>
                <p:cNvPr id="5" name="Ink 4">
                  <a:extLst>
                    <a:ext uri="{FF2B5EF4-FFF2-40B4-BE49-F238E27FC236}">
                      <a16:creationId xmlns:a16="http://schemas.microsoft.com/office/drawing/2014/main" id="{8C415EA6-B0F1-4C9B-9F3C-FDBB6F74EA16}"/>
                    </a:ext>
                  </a:extLst>
                </p:cNvPr>
                <p:cNvPicPr/>
                <p:nvPr/>
              </p:nvPicPr>
              <p:blipFill>
                <a:blip r:embed="rId5"/>
                <a:stretch>
                  <a:fillRect/>
                </a:stretch>
              </p:blipFill>
              <p:spPr>
                <a:xfrm>
                  <a:off x="511560" y="2436540"/>
                  <a:ext cx="54000" cy="2188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0D3925EB-F0A1-4A98-BC62-40B05792AFEE}"/>
                    </a:ext>
                  </a:extLst>
                </p14:cNvPr>
                <p14:cNvContentPartPr/>
                <p14:nvPr/>
              </p14:nvContentPartPr>
              <p14:xfrm>
                <a:off x="451080" y="2340420"/>
                <a:ext cx="354600" cy="230040"/>
              </p14:xfrm>
            </p:contentPart>
          </mc:Choice>
          <mc:Fallback xmlns="">
            <p:pic>
              <p:nvPicPr>
                <p:cNvPr id="6" name="Ink 5">
                  <a:extLst>
                    <a:ext uri="{FF2B5EF4-FFF2-40B4-BE49-F238E27FC236}">
                      <a16:creationId xmlns:a16="http://schemas.microsoft.com/office/drawing/2014/main" id="{0D3925EB-F0A1-4A98-BC62-40B05792AFEE}"/>
                    </a:ext>
                  </a:extLst>
                </p:cNvPr>
                <p:cNvPicPr/>
                <p:nvPr/>
              </p:nvPicPr>
              <p:blipFill>
                <a:blip r:embed="rId7"/>
                <a:stretch>
                  <a:fillRect/>
                </a:stretch>
              </p:blipFill>
              <p:spPr>
                <a:xfrm>
                  <a:off x="442440" y="2331780"/>
                  <a:ext cx="372240" cy="2476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7" name="Ink 6">
                  <a:extLst>
                    <a:ext uri="{FF2B5EF4-FFF2-40B4-BE49-F238E27FC236}">
                      <a16:creationId xmlns:a16="http://schemas.microsoft.com/office/drawing/2014/main" id="{AA73E7AF-89BE-428A-A5E5-1B2832D85717}"/>
                    </a:ext>
                  </a:extLst>
                </p14:cNvPr>
                <p14:cNvContentPartPr/>
                <p14:nvPr/>
              </p14:nvContentPartPr>
              <p14:xfrm>
                <a:off x="799920" y="2496300"/>
                <a:ext cx="51480" cy="51480"/>
              </p14:xfrm>
            </p:contentPart>
          </mc:Choice>
          <mc:Fallback xmlns="">
            <p:pic>
              <p:nvPicPr>
                <p:cNvPr id="7" name="Ink 6">
                  <a:extLst>
                    <a:ext uri="{FF2B5EF4-FFF2-40B4-BE49-F238E27FC236}">
                      <a16:creationId xmlns:a16="http://schemas.microsoft.com/office/drawing/2014/main" id="{AA73E7AF-89BE-428A-A5E5-1B2832D85717}"/>
                    </a:ext>
                  </a:extLst>
                </p:cNvPr>
                <p:cNvPicPr/>
                <p:nvPr/>
              </p:nvPicPr>
              <p:blipFill>
                <a:blip r:embed="rId9"/>
                <a:stretch>
                  <a:fillRect/>
                </a:stretch>
              </p:blipFill>
              <p:spPr>
                <a:xfrm>
                  <a:off x="790920" y="2487300"/>
                  <a:ext cx="69120" cy="691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8" name="Ink 7">
                  <a:extLst>
                    <a:ext uri="{FF2B5EF4-FFF2-40B4-BE49-F238E27FC236}">
                      <a16:creationId xmlns:a16="http://schemas.microsoft.com/office/drawing/2014/main" id="{94A194D2-DD75-401E-90BE-24AF96295335}"/>
                    </a:ext>
                  </a:extLst>
                </p14:cNvPr>
                <p14:cNvContentPartPr/>
                <p14:nvPr/>
              </p14:nvContentPartPr>
              <p14:xfrm>
                <a:off x="870120" y="2484060"/>
                <a:ext cx="129960" cy="60480"/>
              </p14:xfrm>
            </p:contentPart>
          </mc:Choice>
          <mc:Fallback xmlns="">
            <p:pic>
              <p:nvPicPr>
                <p:cNvPr id="8" name="Ink 7">
                  <a:extLst>
                    <a:ext uri="{FF2B5EF4-FFF2-40B4-BE49-F238E27FC236}">
                      <a16:creationId xmlns:a16="http://schemas.microsoft.com/office/drawing/2014/main" id="{94A194D2-DD75-401E-90BE-24AF96295335}"/>
                    </a:ext>
                  </a:extLst>
                </p:cNvPr>
                <p:cNvPicPr/>
                <p:nvPr/>
              </p:nvPicPr>
              <p:blipFill>
                <a:blip r:embed="rId11"/>
                <a:stretch>
                  <a:fillRect/>
                </a:stretch>
              </p:blipFill>
              <p:spPr>
                <a:xfrm>
                  <a:off x="861120" y="2475420"/>
                  <a:ext cx="147600" cy="781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9" name="Ink 8">
                  <a:extLst>
                    <a:ext uri="{FF2B5EF4-FFF2-40B4-BE49-F238E27FC236}">
                      <a16:creationId xmlns:a16="http://schemas.microsoft.com/office/drawing/2014/main" id="{AB7CBFD1-EEA2-42C9-A137-7D7478589B91}"/>
                    </a:ext>
                  </a:extLst>
                </p14:cNvPr>
                <p14:cNvContentPartPr/>
                <p14:nvPr/>
              </p14:nvContentPartPr>
              <p14:xfrm>
                <a:off x="1023480" y="2333580"/>
                <a:ext cx="140760" cy="219240"/>
              </p14:xfrm>
            </p:contentPart>
          </mc:Choice>
          <mc:Fallback xmlns="">
            <p:pic>
              <p:nvPicPr>
                <p:cNvPr id="9" name="Ink 8">
                  <a:extLst>
                    <a:ext uri="{FF2B5EF4-FFF2-40B4-BE49-F238E27FC236}">
                      <a16:creationId xmlns:a16="http://schemas.microsoft.com/office/drawing/2014/main" id="{AB7CBFD1-EEA2-42C9-A137-7D7478589B91}"/>
                    </a:ext>
                  </a:extLst>
                </p:cNvPr>
                <p:cNvPicPr/>
                <p:nvPr/>
              </p:nvPicPr>
              <p:blipFill>
                <a:blip r:embed="rId13"/>
                <a:stretch>
                  <a:fillRect/>
                </a:stretch>
              </p:blipFill>
              <p:spPr>
                <a:xfrm>
                  <a:off x="1014840" y="2324580"/>
                  <a:ext cx="158400" cy="2368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0" name="Ink 9">
                  <a:extLst>
                    <a:ext uri="{FF2B5EF4-FFF2-40B4-BE49-F238E27FC236}">
                      <a16:creationId xmlns:a16="http://schemas.microsoft.com/office/drawing/2014/main" id="{9BDDD4D0-54F6-43EF-A85D-B311E731CB6F}"/>
                    </a:ext>
                  </a:extLst>
                </p14:cNvPr>
                <p14:cNvContentPartPr/>
                <p14:nvPr/>
              </p14:nvContentPartPr>
              <p14:xfrm>
                <a:off x="1179000" y="2472180"/>
                <a:ext cx="66600" cy="70920"/>
              </p14:xfrm>
            </p:contentPart>
          </mc:Choice>
          <mc:Fallback xmlns="">
            <p:pic>
              <p:nvPicPr>
                <p:cNvPr id="10" name="Ink 9">
                  <a:extLst>
                    <a:ext uri="{FF2B5EF4-FFF2-40B4-BE49-F238E27FC236}">
                      <a16:creationId xmlns:a16="http://schemas.microsoft.com/office/drawing/2014/main" id="{9BDDD4D0-54F6-43EF-A85D-B311E731CB6F}"/>
                    </a:ext>
                  </a:extLst>
                </p:cNvPr>
                <p:cNvPicPr/>
                <p:nvPr/>
              </p:nvPicPr>
              <p:blipFill>
                <a:blip r:embed="rId15"/>
                <a:stretch>
                  <a:fillRect/>
                </a:stretch>
              </p:blipFill>
              <p:spPr>
                <a:xfrm>
                  <a:off x="1170000" y="2463180"/>
                  <a:ext cx="84240" cy="885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1" name="Ink 10">
                  <a:extLst>
                    <a:ext uri="{FF2B5EF4-FFF2-40B4-BE49-F238E27FC236}">
                      <a16:creationId xmlns:a16="http://schemas.microsoft.com/office/drawing/2014/main" id="{9A660B20-A71B-4EBF-BCD6-6254366C1D09}"/>
                    </a:ext>
                  </a:extLst>
                </p14:cNvPr>
                <p14:cNvContentPartPr/>
                <p14:nvPr/>
              </p14:nvContentPartPr>
              <p14:xfrm>
                <a:off x="1244520" y="2479020"/>
                <a:ext cx="96840" cy="64440"/>
              </p14:xfrm>
            </p:contentPart>
          </mc:Choice>
          <mc:Fallback xmlns="">
            <p:pic>
              <p:nvPicPr>
                <p:cNvPr id="11" name="Ink 10">
                  <a:extLst>
                    <a:ext uri="{FF2B5EF4-FFF2-40B4-BE49-F238E27FC236}">
                      <a16:creationId xmlns:a16="http://schemas.microsoft.com/office/drawing/2014/main" id="{9A660B20-A71B-4EBF-BCD6-6254366C1D09}"/>
                    </a:ext>
                  </a:extLst>
                </p:cNvPr>
                <p:cNvPicPr/>
                <p:nvPr/>
              </p:nvPicPr>
              <p:blipFill>
                <a:blip r:embed="rId17"/>
                <a:stretch>
                  <a:fillRect/>
                </a:stretch>
              </p:blipFill>
              <p:spPr>
                <a:xfrm>
                  <a:off x="1235880" y="2470380"/>
                  <a:ext cx="114480" cy="820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2" name="Ink 11">
                  <a:extLst>
                    <a:ext uri="{FF2B5EF4-FFF2-40B4-BE49-F238E27FC236}">
                      <a16:creationId xmlns:a16="http://schemas.microsoft.com/office/drawing/2014/main" id="{40E852C5-BAF9-45C4-AEDB-559DA52EC10C}"/>
                    </a:ext>
                  </a:extLst>
                </p14:cNvPr>
                <p14:cNvContentPartPr/>
                <p14:nvPr/>
              </p14:nvContentPartPr>
              <p14:xfrm>
                <a:off x="1355400" y="2318100"/>
                <a:ext cx="88560" cy="222840"/>
              </p14:xfrm>
            </p:contentPart>
          </mc:Choice>
          <mc:Fallback xmlns="">
            <p:pic>
              <p:nvPicPr>
                <p:cNvPr id="12" name="Ink 11">
                  <a:extLst>
                    <a:ext uri="{FF2B5EF4-FFF2-40B4-BE49-F238E27FC236}">
                      <a16:creationId xmlns:a16="http://schemas.microsoft.com/office/drawing/2014/main" id="{40E852C5-BAF9-45C4-AEDB-559DA52EC10C}"/>
                    </a:ext>
                  </a:extLst>
                </p:cNvPr>
                <p:cNvPicPr/>
                <p:nvPr/>
              </p:nvPicPr>
              <p:blipFill>
                <a:blip r:embed="rId19"/>
                <a:stretch>
                  <a:fillRect/>
                </a:stretch>
              </p:blipFill>
              <p:spPr>
                <a:xfrm>
                  <a:off x="1346400" y="2309100"/>
                  <a:ext cx="106200" cy="2404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3" name="Ink 12">
                  <a:extLst>
                    <a:ext uri="{FF2B5EF4-FFF2-40B4-BE49-F238E27FC236}">
                      <a16:creationId xmlns:a16="http://schemas.microsoft.com/office/drawing/2014/main" id="{FF98C4E6-8461-4AEF-AF16-678396F0A290}"/>
                    </a:ext>
                  </a:extLst>
                </p14:cNvPr>
                <p14:cNvContentPartPr/>
                <p14:nvPr/>
              </p14:nvContentPartPr>
              <p14:xfrm>
                <a:off x="1506960" y="2313420"/>
                <a:ext cx="63000" cy="210960"/>
              </p14:xfrm>
            </p:contentPart>
          </mc:Choice>
          <mc:Fallback xmlns="">
            <p:pic>
              <p:nvPicPr>
                <p:cNvPr id="13" name="Ink 12">
                  <a:extLst>
                    <a:ext uri="{FF2B5EF4-FFF2-40B4-BE49-F238E27FC236}">
                      <a16:creationId xmlns:a16="http://schemas.microsoft.com/office/drawing/2014/main" id="{FF98C4E6-8461-4AEF-AF16-678396F0A290}"/>
                    </a:ext>
                  </a:extLst>
                </p:cNvPr>
                <p:cNvPicPr/>
                <p:nvPr/>
              </p:nvPicPr>
              <p:blipFill>
                <a:blip r:embed="rId21"/>
                <a:stretch>
                  <a:fillRect/>
                </a:stretch>
              </p:blipFill>
              <p:spPr>
                <a:xfrm>
                  <a:off x="1498320" y="2304420"/>
                  <a:ext cx="80640" cy="2286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4" name="Ink 13">
                  <a:extLst>
                    <a:ext uri="{FF2B5EF4-FFF2-40B4-BE49-F238E27FC236}">
                      <a16:creationId xmlns:a16="http://schemas.microsoft.com/office/drawing/2014/main" id="{F9EE495C-30C2-49F1-9F3A-8F37DFE2100B}"/>
                    </a:ext>
                  </a:extLst>
                </p14:cNvPr>
                <p14:cNvContentPartPr/>
                <p14:nvPr/>
              </p14:nvContentPartPr>
              <p14:xfrm>
                <a:off x="1580400" y="2444100"/>
                <a:ext cx="33120" cy="85320"/>
              </p14:xfrm>
            </p:contentPart>
          </mc:Choice>
          <mc:Fallback xmlns="">
            <p:pic>
              <p:nvPicPr>
                <p:cNvPr id="14" name="Ink 13">
                  <a:extLst>
                    <a:ext uri="{FF2B5EF4-FFF2-40B4-BE49-F238E27FC236}">
                      <a16:creationId xmlns:a16="http://schemas.microsoft.com/office/drawing/2014/main" id="{F9EE495C-30C2-49F1-9F3A-8F37DFE2100B}"/>
                    </a:ext>
                  </a:extLst>
                </p:cNvPr>
                <p:cNvPicPr/>
                <p:nvPr/>
              </p:nvPicPr>
              <p:blipFill>
                <a:blip r:embed="rId23"/>
                <a:stretch>
                  <a:fillRect/>
                </a:stretch>
              </p:blipFill>
              <p:spPr>
                <a:xfrm>
                  <a:off x="1571400" y="2435460"/>
                  <a:ext cx="50760" cy="1029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5" name="Ink 14">
                  <a:extLst>
                    <a:ext uri="{FF2B5EF4-FFF2-40B4-BE49-F238E27FC236}">
                      <a16:creationId xmlns:a16="http://schemas.microsoft.com/office/drawing/2014/main" id="{99502960-6F46-44ED-8F8F-9304A3C73FCE}"/>
                    </a:ext>
                  </a:extLst>
                </p14:cNvPr>
                <p14:cNvContentPartPr/>
                <p14:nvPr/>
              </p14:nvContentPartPr>
              <p14:xfrm>
                <a:off x="1648080" y="2455260"/>
                <a:ext cx="277920" cy="78120"/>
              </p14:xfrm>
            </p:contentPart>
          </mc:Choice>
          <mc:Fallback xmlns="">
            <p:pic>
              <p:nvPicPr>
                <p:cNvPr id="15" name="Ink 14">
                  <a:extLst>
                    <a:ext uri="{FF2B5EF4-FFF2-40B4-BE49-F238E27FC236}">
                      <a16:creationId xmlns:a16="http://schemas.microsoft.com/office/drawing/2014/main" id="{99502960-6F46-44ED-8F8F-9304A3C73FCE}"/>
                    </a:ext>
                  </a:extLst>
                </p:cNvPr>
                <p:cNvPicPr/>
                <p:nvPr/>
              </p:nvPicPr>
              <p:blipFill>
                <a:blip r:embed="rId25"/>
                <a:stretch>
                  <a:fillRect/>
                </a:stretch>
              </p:blipFill>
              <p:spPr>
                <a:xfrm>
                  <a:off x="1639080" y="2446620"/>
                  <a:ext cx="295560" cy="957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6">
            <p14:nvContentPartPr>
              <p14:cNvPr id="17" name="Ink 16">
                <a:extLst>
                  <a:ext uri="{FF2B5EF4-FFF2-40B4-BE49-F238E27FC236}">
                    <a16:creationId xmlns:a16="http://schemas.microsoft.com/office/drawing/2014/main" id="{8CBD13BC-CDA9-4A16-8760-C10714F0E2A3}"/>
                  </a:ext>
                </a:extLst>
              </p14:cNvPr>
              <p14:cNvContentPartPr/>
              <p14:nvPr/>
            </p14:nvContentPartPr>
            <p14:xfrm>
              <a:off x="1942920" y="2679180"/>
              <a:ext cx="720" cy="4680"/>
            </p14:xfrm>
          </p:contentPart>
        </mc:Choice>
        <mc:Fallback xmlns="">
          <p:pic>
            <p:nvPicPr>
              <p:cNvPr id="17" name="Ink 16">
                <a:extLst>
                  <a:ext uri="{FF2B5EF4-FFF2-40B4-BE49-F238E27FC236}">
                    <a16:creationId xmlns:a16="http://schemas.microsoft.com/office/drawing/2014/main" id="{8CBD13BC-CDA9-4A16-8760-C10714F0E2A3}"/>
                  </a:ext>
                </a:extLst>
              </p:cNvPr>
              <p:cNvPicPr/>
              <p:nvPr/>
            </p:nvPicPr>
            <p:blipFill>
              <a:blip r:embed="rId27"/>
              <a:stretch>
                <a:fillRect/>
              </a:stretch>
            </p:blipFill>
            <p:spPr>
              <a:xfrm>
                <a:off x="1933920" y="2670180"/>
                <a:ext cx="1836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8" name="Ink 17">
                <a:extLst>
                  <a:ext uri="{FF2B5EF4-FFF2-40B4-BE49-F238E27FC236}">
                    <a16:creationId xmlns:a16="http://schemas.microsoft.com/office/drawing/2014/main" id="{10EBFC31-9FF0-4C8B-8339-C06E2F2F539F}"/>
                  </a:ext>
                </a:extLst>
              </p14:cNvPr>
              <p14:cNvContentPartPr/>
              <p14:nvPr/>
            </p14:nvContentPartPr>
            <p14:xfrm>
              <a:off x="2172240" y="2822100"/>
              <a:ext cx="1169640" cy="77040"/>
            </p14:xfrm>
          </p:contentPart>
        </mc:Choice>
        <mc:Fallback xmlns="">
          <p:pic>
            <p:nvPicPr>
              <p:cNvPr id="18" name="Ink 17">
                <a:extLst>
                  <a:ext uri="{FF2B5EF4-FFF2-40B4-BE49-F238E27FC236}">
                    <a16:creationId xmlns:a16="http://schemas.microsoft.com/office/drawing/2014/main" id="{10EBFC31-9FF0-4C8B-8339-C06E2F2F539F}"/>
                  </a:ext>
                </a:extLst>
              </p:cNvPr>
              <p:cNvPicPr/>
              <p:nvPr/>
            </p:nvPicPr>
            <p:blipFill>
              <a:blip r:embed="rId29"/>
              <a:stretch>
                <a:fillRect/>
              </a:stretch>
            </p:blipFill>
            <p:spPr>
              <a:xfrm>
                <a:off x="2163240" y="2813100"/>
                <a:ext cx="1187280" cy="94680"/>
              </a:xfrm>
              <a:prstGeom prst="rect">
                <a:avLst/>
              </a:prstGeom>
            </p:spPr>
          </p:pic>
        </mc:Fallback>
      </mc:AlternateContent>
      <p:grpSp>
        <p:nvGrpSpPr>
          <p:cNvPr id="29" name="Group 28">
            <a:extLst>
              <a:ext uri="{FF2B5EF4-FFF2-40B4-BE49-F238E27FC236}">
                <a16:creationId xmlns:a16="http://schemas.microsoft.com/office/drawing/2014/main" id="{C30FA560-0827-4FE0-8DA8-6AFC1C3D9F60}"/>
              </a:ext>
            </a:extLst>
          </p:cNvPr>
          <p:cNvGrpSpPr/>
          <p:nvPr/>
        </p:nvGrpSpPr>
        <p:grpSpPr>
          <a:xfrm>
            <a:off x="477720" y="3055380"/>
            <a:ext cx="1662120" cy="299160"/>
            <a:chOff x="477720" y="3055380"/>
            <a:chExt cx="1662120" cy="299160"/>
          </a:xfrm>
        </p:grpSpPr>
        <mc:AlternateContent xmlns:mc="http://schemas.openxmlformats.org/markup-compatibility/2006" xmlns:p14="http://schemas.microsoft.com/office/powerpoint/2010/main">
          <mc:Choice Requires="p14">
            <p:contentPart p14:bwMode="auto" r:id="rId30">
              <p14:nvContentPartPr>
                <p14:cNvPr id="19" name="Ink 18">
                  <a:extLst>
                    <a:ext uri="{FF2B5EF4-FFF2-40B4-BE49-F238E27FC236}">
                      <a16:creationId xmlns:a16="http://schemas.microsoft.com/office/drawing/2014/main" id="{00840F2C-27A1-4D4D-A773-67167C495FDF}"/>
                    </a:ext>
                  </a:extLst>
                </p14:cNvPr>
                <p14:cNvContentPartPr/>
                <p14:nvPr/>
              </p14:nvContentPartPr>
              <p14:xfrm>
                <a:off x="477720" y="3122700"/>
                <a:ext cx="138960" cy="141120"/>
              </p14:xfrm>
            </p:contentPart>
          </mc:Choice>
          <mc:Fallback xmlns="">
            <p:pic>
              <p:nvPicPr>
                <p:cNvPr id="19" name="Ink 18">
                  <a:extLst>
                    <a:ext uri="{FF2B5EF4-FFF2-40B4-BE49-F238E27FC236}">
                      <a16:creationId xmlns:a16="http://schemas.microsoft.com/office/drawing/2014/main" id="{00840F2C-27A1-4D4D-A773-67167C495FDF}"/>
                    </a:ext>
                  </a:extLst>
                </p:cNvPr>
                <p:cNvPicPr/>
                <p:nvPr/>
              </p:nvPicPr>
              <p:blipFill>
                <a:blip r:embed="rId31"/>
                <a:stretch>
                  <a:fillRect/>
                </a:stretch>
              </p:blipFill>
              <p:spPr>
                <a:xfrm>
                  <a:off x="468720" y="3114060"/>
                  <a:ext cx="156600" cy="1587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0" name="Ink 19">
                  <a:extLst>
                    <a:ext uri="{FF2B5EF4-FFF2-40B4-BE49-F238E27FC236}">
                      <a16:creationId xmlns:a16="http://schemas.microsoft.com/office/drawing/2014/main" id="{A7BB4A1A-06AF-4493-8683-547481529E22}"/>
                    </a:ext>
                  </a:extLst>
                </p14:cNvPr>
                <p14:cNvContentPartPr/>
                <p14:nvPr/>
              </p14:nvContentPartPr>
              <p14:xfrm>
                <a:off x="641880" y="3131700"/>
                <a:ext cx="169560" cy="168840"/>
              </p14:xfrm>
            </p:contentPart>
          </mc:Choice>
          <mc:Fallback xmlns="">
            <p:pic>
              <p:nvPicPr>
                <p:cNvPr id="20" name="Ink 19">
                  <a:extLst>
                    <a:ext uri="{FF2B5EF4-FFF2-40B4-BE49-F238E27FC236}">
                      <a16:creationId xmlns:a16="http://schemas.microsoft.com/office/drawing/2014/main" id="{A7BB4A1A-06AF-4493-8683-547481529E22}"/>
                    </a:ext>
                  </a:extLst>
                </p:cNvPr>
                <p:cNvPicPr/>
                <p:nvPr/>
              </p:nvPicPr>
              <p:blipFill>
                <a:blip r:embed="rId33"/>
                <a:stretch>
                  <a:fillRect/>
                </a:stretch>
              </p:blipFill>
              <p:spPr>
                <a:xfrm>
                  <a:off x="633240" y="3123060"/>
                  <a:ext cx="187200" cy="18648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1" name="Ink 20">
                  <a:extLst>
                    <a:ext uri="{FF2B5EF4-FFF2-40B4-BE49-F238E27FC236}">
                      <a16:creationId xmlns:a16="http://schemas.microsoft.com/office/drawing/2014/main" id="{A1F7C333-D794-4F35-8A45-23E0004A80AE}"/>
                    </a:ext>
                  </a:extLst>
                </p14:cNvPr>
                <p14:cNvContentPartPr/>
                <p14:nvPr/>
              </p14:nvContentPartPr>
              <p14:xfrm>
                <a:off x="830160" y="3151860"/>
                <a:ext cx="164160" cy="133200"/>
              </p14:xfrm>
            </p:contentPart>
          </mc:Choice>
          <mc:Fallback xmlns="">
            <p:pic>
              <p:nvPicPr>
                <p:cNvPr id="21" name="Ink 20">
                  <a:extLst>
                    <a:ext uri="{FF2B5EF4-FFF2-40B4-BE49-F238E27FC236}">
                      <a16:creationId xmlns:a16="http://schemas.microsoft.com/office/drawing/2014/main" id="{A1F7C333-D794-4F35-8A45-23E0004A80AE}"/>
                    </a:ext>
                  </a:extLst>
                </p:cNvPr>
                <p:cNvPicPr/>
                <p:nvPr/>
              </p:nvPicPr>
              <p:blipFill>
                <a:blip r:embed="rId35"/>
                <a:stretch>
                  <a:fillRect/>
                </a:stretch>
              </p:blipFill>
              <p:spPr>
                <a:xfrm>
                  <a:off x="821520" y="3143220"/>
                  <a:ext cx="181800" cy="15084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2" name="Ink 21">
                  <a:extLst>
                    <a:ext uri="{FF2B5EF4-FFF2-40B4-BE49-F238E27FC236}">
                      <a16:creationId xmlns:a16="http://schemas.microsoft.com/office/drawing/2014/main" id="{B7242804-5388-4533-8D2F-6E9F9145CEE7}"/>
                    </a:ext>
                  </a:extLst>
                </p14:cNvPr>
                <p14:cNvContentPartPr/>
                <p14:nvPr/>
              </p14:nvContentPartPr>
              <p14:xfrm>
                <a:off x="1028520" y="3134580"/>
                <a:ext cx="242640" cy="128880"/>
              </p14:xfrm>
            </p:contentPart>
          </mc:Choice>
          <mc:Fallback xmlns="">
            <p:pic>
              <p:nvPicPr>
                <p:cNvPr id="22" name="Ink 21">
                  <a:extLst>
                    <a:ext uri="{FF2B5EF4-FFF2-40B4-BE49-F238E27FC236}">
                      <a16:creationId xmlns:a16="http://schemas.microsoft.com/office/drawing/2014/main" id="{B7242804-5388-4533-8D2F-6E9F9145CEE7}"/>
                    </a:ext>
                  </a:extLst>
                </p:cNvPr>
                <p:cNvPicPr/>
                <p:nvPr/>
              </p:nvPicPr>
              <p:blipFill>
                <a:blip r:embed="rId37"/>
                <a:stretch>
                  <a:fillRect/>
                </a:stretch>
              </p:blipFill>
              <p:spPr>
                <a:xfrm>
                  <a:off x="1019520" y="3125580"/>
                  <a:ext cx="260280" cy="1465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3" name="Ink 22">
                  <a:extLst>
                    <a:ext uri="{FF2B5EF4-FFF2-40B4-BE49-F238E27FC236}">
                      <a16:creationId xmlns:a16="http://schemas.microsoft.com/office/drawing/2014/main" id="{673654E6-7D8D-4E88-86AB-DED3269F4770}"/>
                    </a:ext>
                  </a:extLst>
                </p14:cNvPr>
                <p14:cNvContentPartPr/>
                <p14:nvPr/>
              </p14:nvContentPartPr>
              <p14:xfrm>
                <a:off x="1321560" y="3055380"/>
                <a:ext cx="158400" cy="194400"/>
              </p14:xfrm>
            </p:contentPart>
          </mc:Choice>
          <mc:Fallback xmlns="">
            <p:pic>
              <p:nvPicPr>
                <p:cNvPr id="23" name="Ink 22">
                  <a:extLst>
                    <a:ext uri="{FF2B5EF4-FFF2-40B4-BE49-F238E27FC236}">
                      <a16:creationId xmlns:a16="http://schemas.microsoft.com/office/drawing/2014/main" id="{673654E6-7D8D-4E88-86AB-DED3269F4770}"/>
                    </a:ext>
                  </a:extLst>
                </p:cNvPr>
                <p:cNvPicPr/>
                <p:nvPr/>
              </p:nvPicPr>
              <p:blipFill>
                <a:blip r:embed="rId39"/>
                <a:stretch>
                  <a:fillRect/>
                </a:stretch>
              </p:blipFill>
              <p:spPr>
                <a:xfrm>
                  <a:off x="1312920" y="3046740"/>
                  <a:ext cx="176040" cy="21204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4" name="Ink 23">
                  <a:extLst>
                    <a:ext uri="{FF2B5EF4-FFF2-40B4-BE49-F238E27FC236}">
                      <a16:creationId xmlns:a16="http://schemas.microsoft.com/office/drawing/2014/main" id="{7F2AA2A2-168B-46ED-8470-607BFA443420}"/>
                    </a:ext>
                  </a:extLst>
                </p14:cNvPr>
                <p14:cNvContentPartPr/>
                <p14:nvPr/>
              </p14:nvContentPartPr>
              <p14:xfrm>
                <a:off x="1618920" y="3149700"/>
                <a:ext cx="45360" cy="204840"/>
              </p14:xfrm>
            </p:contentPart>
          </mc:Choice>
          <mc:Fallback xmlns="">
            <p:pic>
              <p:nvPicPr>
                <p:cNvPr id="24" name="Ink 23">
                  <a:extLst>
                    <a:ext uri="{FF2B5EF4-FFF2-40B4-BE49-F238E27FC236}">
                      <a16:creationId xmlns:a16="http://schemas.microsoft.com/office/drawing/2014/main" id="{7F2AA2A2-168B-46ED-8470-607BFA443420}"/>
                    </a:ext>
                  </a:extLst>
                </p:cNvPr>
                <p:cNvPicPr/>
                <p:nvPr/>
              </p:nvPicPr>
              <p:blipFill>
                <a:blip r:embed="rId41"/>
                <a:stretch>
                  <a:fillRect/>
                </a:stretch>
              </p:blipFill>
              <p:spPr>
                <a:xfrm>
                  <a:off x="1610280" y="3141060"/>
                  <a:ext cx="63000" cy="22248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5" name="Ink 24">
                  <a:extLst>
                    <a:ext uri="{FF2B5EF4-FFF2-40B4-BE49-F238E27FC236}">
                      <a16:creationId xmlns:a16="http://schemas.microsoft.com/office/drawing/2014/main" id="{23DF5722-19ED-434E-B4C5-963461DC70BE}"/>
                    </a:ext>
                  </a:extLst>
                </p14:cNvPr>
                <p14:cNvContentPartPr/>
                <p14:nvPr/>
              </p14:nvContentPartPr>
              <p14:xfrm>
                <a:off x="1673280" y="3175260"/>
                <a:ext cx="79200" cy="131040"/>
              </p14:xfrm>
            </p:contentPart>
          </mc:Choice>
          <mc:Fallback xmlns="">
            <p:pic>
              <p:nvPicPr>
                <p:cNvPr id="25" name="Ink 24">
                  <a:extLst>
                    <a:ext uri="{FF2B5EF4-FFF2-40B4-BE49-F238E27FC236}">
                      <a16:creationId xmlns:a16="http://schemas.microsoft.com/office/drawing/2014/main" id="{23DF5722-19ED-434E-B4C5-963461DC70BE}"/>
                    </a:ext>
                  </a:extLst>
                </p:cNvPr>
                <p:cNvPicPr/>
                <p:nvPr/>
              </p:nvPicPr>
              <p:blipFill>
                <a:blip r:embed="rId43"/>
                <a:stretch>
                  <a:fillRect/>
                </a:stretch>
              </p:blipFill>
              <p:spPr>
                <a:xfrm>
                  <a:off x="1664640" y="3166620"/>
                  <a:ext cx="96840" cy="14868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6" name="Ink 25">
                  <a:extLst>
                    <a:ext uri="{FF2B5EF4-FFF2-40B4-BE49-F238E27FC236}">
                      <a16:creationId xmlns:a16="http://schemas.microsoft.com/office/drawing/2014/main" id="{C0678D5A-C7E4-4F02-8CD7-3517FAEF18EB}"/>
                    </a:ext>
                  </a:extLst>
                </p14:cNvPr>
                <p14:cNvContentPartPr/>
                <p14:nvPr/>
              </p14:nvContentPartPr>
              <p14:xfrm>
                <a:off x="1769400" y="3171660"/>
                <a:ext cx="37800" cy="117000"/>
              </p14:xfrm>
            </p:contentPart>
          </mc:Choice>
          <mc:Fallback xmlns="">
            <p:pic>
              <p:nvPicPr>
                <p:cNvPr id="26" name="Ink 25">
                  <a:extLst>
                    <a:ext uri="{FF2B5EF4-FFF2-40B4-BE49-F238E27FC236}">
                      <a16:creationId xmlns:a16="http://schemas.microsoft.com/office/drawing/2014/main" id="{C0678D5A-C7E4-4F02-8CD7-3517FAEF18EB}"/>
                    </a:ext>
                  </a:extLst>
                </p:cNvPr>
                <p:cNvPicPr/>
                <p:nvPr/>
              </p:nvPicPr>
              <p:blipFill>
                <a:blip r:embed="rId45"/>
                <a:stretch>
                  <a:fillRect/>
                </a:stretch>
              </p:blipFill>
              <p:spPr>
                <a:xfrm>
                  <a:off x="1760760" y="3162660"/>
                  <a:ext cx="55440" cy="13464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27" name="Ink 26">
                  <a:extLst>
                    <a:ext uri="{FF2B5EF4-FFF2-40B4-BE49-F238E27FC236}">
                      <a16:creationId xmlns:a16="http://schemas.microsoft.com/office/drawing/2014/main" id="{775DFCD6-28E8-4A97-813F-6A0FFC5EA1B7}"/>
                    </a:ext>
                  </a:extLst>
                </p14:cNvPr>
                <p14:cNvContentPartPr/>
                <p14:nvPr/>
              </p14:nvContentPartPr>
              <p14:xfrm>
                <a:off x="1855080" y="3172380"/>
                <a:ext cx="132480" cy="124560"/>
              </p14:xfrm>
            </p:contentPart>
          </mc:Choice>
          <mc:Fallback xmlns="">
            <p:pic>
              <p:nvPicPr>
                <p:cNvPr id="27" name="Ink 26">
                  <a:extLst>
                    <a:ext uri="{FF2B5EF4-FFF2-40B4-BE49-F238E27FC236}">
                      <a16:creationId xmlns:a16="http://schemas.microsoft.com/office/drawing/2014/main" id="{775DFCD6-28E8-4A97-813F-6A0FFC5EA1B7}"/>
                    </a:ext>
                  </a:extLst>
                </p:cNvPr>
                <p:cNvPicPr/>
                <p:nvPr/>
              </p:nvPicPr>
              <p:blipFill>
                <a:blip r:embed="rId47"/>
                <a:stretch>
                  <a:fillRect/>
                </a:stretch>
              </p:blipFill>
              <p:spPr>
                <a:xfrm>
                  <a:off x="1846080" y="3163380"/>
                  <a:ext cx="150120" cy="1422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28" name="Ink 27">
                  <a:extLst>
                    <a:ext uri="{FF2B5EF4-FFF2-40B4-BE49-F238E27FC236}">
                      <a16:creationId xmlns:a16="http://schemas.microsoft.com/office/drawing/2014/main" id="{486CDF91-5053-4717-8526-FA5A550493B7}"/>
                    </a:ext>
                  </a:extLst>
                </p14:cNvPr>
                <p14:cNvContentPartPr/>
                <p14:nvPr/>
              </p14:nvContentPartPr>
              <p14:xfrm>
                <a:off x="1964160" y="3067260"/>
                <a:ext cx="175680" cy="244800"/>
              </p14:xfrm>
            </p:contentPart>
          </mc:Choice>
          <mc:Fallback xmlns="">
            <p:pic>
              <p:nvPicPr>
                <p:cNvPr id="28" name="Ink 27">
                  <a:extLst>
                    <a:ext uri="{FF2B5EF4-FFF2-40B4-BE49-F238E27FC236}">
                      <a16:creationId xmlns:a16="http://schemas.microsoft.com/office/drawing/2014/main" id="{486CDF91-5053-4717-8526-FA5A550493B7}"/>
                    </a:ext>
                  </a:extLst>
                </p:cNvPr>
                <p:cNvPicPr/>
                <p:nvPr/>
              </p:nvPicPr>
              <p:blipFill>
                <a:blip r:embed="rId49"/>
                <a:stretch>
                  <a:fillRect/>
                </a:stretch>
              </p:blipFill>
              <p:spPr>
                <a:xfrm>
                  <a:off x="1955520" y="3058620"/>
                  <a:ext cx="193320" cy="262440"/>
                </a:xfrm>
                <a:prstGeom prst="rect">
                  <a:avLst/>
                </a:prstGeom>
              </p:spPr>
            </p:pic>
          </mc:Fallback>
        </mc:AlternateContent>
      </p:grpSp>
      <p:grpSp>
        <p:nvGrpSpPr>
          <p:cNvPr id="39" name="Group 38">
            <a:extLst>
              <a:ext uri="{FF2B5EF4-FFF2-40B4-BE49-F238E27FC236}">
                <a16:creationId xmlns:a16="http://schemas.microsoft.com/office/drawing/2014/main" id="{233C970E-8B83-4DC0-9F6F-95B3233FC0CE}"/>
              </a:ext>
            </a:extLst>
          </p:cNvPr>
          <p:cNvGrpSpPr/>
          <p:nvPr/>
        </p:nvGrpSpPr>
        <p:grpSpPr>
          <a:xfrm>
            <a:off x="527040" y="3640740"/>
            <a:ext cx="1383480" cy="300600"/>
            <a:chOff x="527040" y="3640740"/>
            <a:chExt cx="1383480" cy="300600"/>
          </a:xfrm>
        </p:grpSpPr>
        <mc:AlternateContent xmlns:mc="http://schemas.openxmlformats.org/markup-compatibility/2006" xmlns:p14="http://schemas.microsoft.com/office/powerpoint/2010/main">
          <mc:Choice Requires="p14">
            <p:contentPart p14:bwMode="auto" r:id="rId50">
              <p14:nvContentPartPr>
                <p14:cNvPr id="30" name="Ink 29">
                  <a:extLst>
                    <a:ext uri="{FF2B5EF4-FFF2-40B4-BE49-F238E27FC236}">
                      <a16:creationId xmlns:a16="http://schemas.microsoft.com/office/drawing/2014/main" id="{2648E0BC-1C1C-480F-A4E9-98D846A6961B}"/>
                    </a:ext>
                  </a:extLst>
                </p14:cNvPr>
                <p14:cNvContentPartPr/>
                <p14:nvPr/>
              </p14:nvContentPartPr>
              <p14:xfrm>
                <a:off x="527040" y="3681780"/>
                <a:ext cx="148680" cy="246240"/>
              </p14:xfrm>
            </p:contentPart>
          </mc:Choice>
          <mc:Fallback xmlns="">
            <p:pic>
              <p:nvPicPr>
                <p:cNvPr id="30" name="Ink 29">
                  <a:extLst>
                    <a:ext uri="{FF2B5EF4-FFF2-40B4-BE49-F238E27FC236}">
                      <a16:creationId xmlns:a16="http://schemas.microsoft.com/office/drawing/2014/main" id="{2648E0BC-1C1C-480F-A4E9-98D846A6961B}"/>
                    </a:ext>
                  </a:extLst>
                </p:cNvPr>
                <p:cNvPicPr/>
                <p:nvPr/>
              </p:nvPicPr>
              <p:blipFill>
                <a:blip r:embed="rId51"/>
                <a:stretch>
                  <a:fillRect/>
                </a:stretch>
              </p:blipFill>
              <p:spPr>
                <a:xfrm>
                  <a:off x="518400" y="3673140"/>
                  <a:ext cx="166320" cy="26388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1" name="Ink 30">
                  <a:extLst>
                    <a:ext uri="{FF2B5EF4-FFF2-40B4-BE49-F238E27FC236}">
                      <a16:creationId xmlns:a16="http://schemas.microsoft.com/office/drawing/2014/main" id="{13EC3543-6F95-4EEF-8BEC-BABCD34D70A3}"/>
                    </a:ext>
                  </a:extLst>
                </p14:cNvPr>
                <p14:cNvContentPartPr/>
                <p14:nvPr/>
              </p14:nvContentPartPr>
              <p14:xfrm>
                <a:off x="536040" y="3823620"/>
                <a:ext cx="38160" cy="14760"/>
              </p14:xfrm>
            </p:contentPart>
          </mc:Choice>
          <mc:Fallback xmlns="">
            <p:pic>
              <p:nvPicPr>
                <p:cNvPr id="31" name="Ink 30">
                  <a:extLst>
                    <a:ext uri="{FF2B5EF4-FFF2-40B4-BE49-F238E27FC236}">
                      <a16:creationId xmlns:a16="http://schemas.microsoft.com/office/drawing/2014/main" id="{13EC3543-6F95-4EEF-8BEC-BABCD34D70A3}"/>
                    </a:ext>
                  </a:extLst>
                </p:cNvPr>
                <p:cNvPicPr/>
                <p:nvPr/>
              </p:nvPicPr>
              <p:blipFill>
                <a:blip r:embed="rId53"/>
                <a:stretch>
                  <a:fillRect/>
                </a:stretch>
              </p:blipFill>
              <p:spPr>
                <a:xfrm>
                  <a:off x="527040" y="3814620"/>
                  <a:ext cx="55800" cy="3240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2" name="Ink 31">
                  <a:extLst>
                    <a:ext uri="{FF2B5EF4-FFF2-40B4-BE49-F238E27FC236}">
                      <a16:creationId xmlns:a16="http://schemas.microsoft.com/office/drawing/2014/main" id="{0672726D-53D9-419A-A726-65E048D15D2E}"/>
                    </a:ext>
                  </a:extLst>
                </p14:cNvPr>
                <p14:cNvContentPartPr/>
                <p14:nvPr/>
              </p14:nvContentPartPr>
              <p14:xfrm>
                <a:off x="644400" y="3676380"/>
                <a:ext cx="136800" cy="259200"/>
              </p14:xfrm>
            </p:contentPart>
          </mc:Choice>
          <mc:Fallback xmlns="">
            <p:pic>
              <p:nvPicPr>
                <p:cNvPr id="32" name="Ink 31">
                  <a:extLst>
                    <a:ext uri="{FF2B5EF4-FFF2-40B4-BE49-F238E27FC236}">
                      <a16:creationId xmlns:a16="http://schemas.microsoft.com/office/drawing/2014/main" id="{0672726D-53D9-419A-A726-65E048D15D2E}"/>
                    </a:ext>
                  </a:extLst>
                </p:cNvPr>
                <p:cNvPicPr/>
                <p:nvPr/>
              </p:nvPicPr>
              <p:blipFill>
                <a:blip r:embed="rId55"/>
                <a:stretch>
                  <a:fillRect/>
                </a:stretch>
              </p:blipFill>
              <p:spPr>
                <a:xfrm>
                  <a:off x="635760" y="3667380"/>
                  <a:ext cx="154440" cy="27684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33" name="Ink 32">
                  <a:extLst>
                    <a:ext uri="{FF2B5EF4-FFF2-40B4-BE49-F238E27FC236}">
                      <a16:creationId xmlns:a16="http://schemas.microsoft.com/office/drawing/2014/main" id="{9D932C91-1677-4F1F-97EA-098E9159D704}"/>
                    </a:ext>
                  </a:extLst>
                </p14:cNvPr>
                <p14:cNvContentPartPr/>
                <p14:nvPr/>
              </p14:nvContentPartPr>
              <p14:xfrm>
                <a:off x="691920" y="3687540"/>
                <a:ext cx="147240" cy="223920"/>
              </p14:xfrm>
            </p:contentPart>
          </mc:Choice>
          <mc:Fallback xmlns="">
            <p:pic>
              <p:nvPicPr>
                <p:cNvPr id="33" name="Ink 32">
                  <a:extLst>
                    <a:ext uri="{FF2B5EF4-FFF2-40B4-BE49-F238E27FC236}">
                      <a16:creationId xmlns:a16="http://schemas.microsoft.com/office/drawing/2014/main" id="{9D932C91-1677-4F1F-97EA-098E9159D704}"/>
                    </a:ext>
                  </a:extLst>
                </p:cNvPr>
                <p:cNvPicPr/>
                <p:nvPr/>
              </p:nvPicPr>
              <p:blipFill>
                <a:blip r:embed="rId57"/>
                <a:stretch>
                  <a:fillRect/>
                </a:stretch>
              </p:blipFill>
              <p:spPr>
                <a:xfrm>
                  <a:off x="683280" y="3678540"/>
                  <a:ext cx="164880" cy="24156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34" name="Ink 33">
                  <a:extLst>
                    <a:ext uri="{FF2B5EF4-FFF2-40B4-BE49-F238E27FC236}">
                      <a16:creationId xmlns:a16="http://schemas.microsoft.com/office/drawing/2014/main" id="{BA9CD09D-B130-4176-B05E-3196E963725E}"/>
                    </a:ext>
                  </a:extLst>
                </p14:cNvPr>
                <p14:cNvContentPartPr/>
                <p14:nvPr/>
              </p14:nvContentPartPr>
              <p14:xfrm>
                <a:off x="724320" y="3760980"/>
                <a:ext cx="196200" cy="167040"/>
              </p14:xfrm>
            </p:contentPart>
          </mc:Choice>
          <mc:Fallback xmlns="">
            <p:pic>
              <p:nvPicPr>
                <p:cNvPr id="34" name="Ink 33">
                  <a:extLst>
                    <a:ext uri="{FF2B5EF4-FFF2-40B4-BE49-F238E27FC236}">
                      <a16:creationId xmlns:a16="http://schemas.microsoft.com/office/drawing/2014/main" id="{BA9CD09D-B130-4176-B05E-3196E963725E}"/>
                    </a:ext>
                  </a:extLst>
                </p:cNvPr>
                <p:cNvPicPr/>
                <p:nvPr/>
              </p:nvPicPr>
              <p:blipFill>
                <a:blip r:embed="rId59"/>
                <a:stretch>
                  <a:fillRect/>
                </a:stretch>
              </p:blipFill>
              <p:spPr>
                <a:xfrm>
                  <a:off x="715320" y="3751980"/>
                  <a:ext cx="213840" cy="18468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35" name="Ink 34">
                  <a:extLst>
                    <a:ext uri="{FF2B5EF4-FFF2-40B4-BE49-F238E27FC236}">
                      <a16:creationId xmlns:a16="http://schemas.microsoft.com/office/drawing/2014/main" id="{D22E6C57-41C3-4D48-8A33-84644E2CF5ED}"/>
                    </a:ext>
                  </a:extLst>
                </p14:cNvPr>
                <p14:cNvContentPartPr/>
                <p14:nvPr/>
              </p14:nvContentPartPr>
              <p14:xfrm>
                <a:off x="942480" y="3640740"/>
                <a:ext cx="217800" cy="300600"/>
              </p14:xfrm>
            </p:contentPart>
          </mc:Choice>
          <mc:Fallback xmlns="">
            <p:pic>
              <p:nvPicPr>
                <p:cNvPr id="35" name="Ink 34">
                  <a:extLst>
                    <a:ext uri="{FF2B5EF4-FFF2-40B4-BE49-F238E27FC236}">
                      <a16:creationId xmlns:a16="http://schemas.microsoft.com/office/drawing/2014/main" id="{D22E6C57-41C3-4D48-8A33-84644E2CF5ED}"/>
                    </a:ext>
                  </a:extLst>
                </p:cNvPr>
                <p:cNvPicPr/>
                <p:nvPr/>
              </p:nvPicPr>
              <p:blipFill>
                <a:blip r:embed="rId61"/>
                <a:stretch>
                  <a:fillRect/>
                </a:stretch>
              </p:blipFill>
              <p:spPr>
                <a:xfrm>
                  <a:off x="933480" y="3632100"/>
                  <a:ext cx="235440" cy="31824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36" name="Ink 35">
                  <a:extLst>
                    <a:ext uri="{FF2B5EF4-FFF2-40B4-BE49-F238E27FC236}">
                      <a16:creationId xmlns:a16="http://schemas.microsoft.com/office/drawing/2014/main" id="{10FE9FBD-9AE1-4A17-9582-611C63CE9394}"/>
                    </a:ext>
                  </a:extLst>
                </p14:cNvPr>
                <p14:cNvContentPartPr/>
                <p14:nvPr/>
              </p14:nvContentPartPr>
              <p14:xfrm>
                <a:off x="1335960" y="3654060"/>
                <a:ext cx="54720" cy="260640"/>
              </p14:xfrm>
            </p:contentPart>
          </mc:Choice>
          <mc:Fallback xmlns="">
            <p:pic>
              <p:nvPicPr>
                <p:cNvPr id="36" name="Ink 35">
                  <a:extLst>
                    <a:ext uri="{FF2B5EF4-FFF2-40B4-BE49-F238E27FC236}">
                      <a16:creationId xmlns:a16="http://schemas.microsoft.com/office/drawing/2014/main" id="{10FE9FBD-9AE1-4A17-9582-611C63CE9394}"/>
                    </a:ext>
                  </a:extLst>
                </p:cNvPr>
                <p:cNvPicPr/>
                <p:nvPr/>
              </p:nvPicPr>
              <p:blipFill>
                <a:blip r:embed="rId63"/>
                <a:stretch>
                  <a:fillRect/>
                </a:stretch>
              </p:blipFill>
              <p:spPr>
                <a:xfrm>
                  <a:off x="1327320" y="3645060"/>
                  <a:ext cx="72360" cy="27828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37" name="Ink 36">
                  <a:extLst>
                    <a:ext uri="{FF2B5EF4-FFF2-40B4-BE49-F238E27FC236}">
                      <a16:creationId xmlns:a16="http://schemas.microsoft.com/office/drawing/2014/main" id="{41D257E3-07DC-4060-9CE1-12F62E971550}"/>
                    </a:ext>
                  </a:extLst>
                </p14:cNvPr>
                <p14:cNvContentPartPr/>
                <p14:nvPr/>
              </p14:nvContentPartPr>
              <p14:xfrm>
                <a:off x="1454400" y="3742980"/>
                <a:ext cx="23400" cy="167040"/>
              </p14:xfrm>
            </p:contentPart>
          </mc:Choice>
          <mc:Fallback xmlns="">
            <p:pic>
              <p:nvPicPr>
                <p:cNvPr id="37" name="Ink 36">
                  <a:extLst>
                    <a:ext uri="{FF2B5EF4-FFF2-40B4-BE49-F238E27FC236}">
                      <a16:creationId xmlns:a16="http://schemas.microsoft.com/office/drawing/2014/main" id="{41D257E3-07DC-4060-9CE1-12F62E971550}"/>
                    </a:ext>
                  </a:extLst>
                </p:cNvPr>
                <p:cNvPicPr/>
                <p:nvPr/>
              </p:nvPicPr>
              <p:blipFill>
                <a:blip r:embed="rId65"/>
                <a:stretch>
                  <a:fillRect/>
                </a:stretch>
              </p:blipFill>
              <p:spPr>
                <a:xfrm>
                  <a:off x="1445400" y="3733980"/>
                  <a:ext cx="41040" cy="18468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38" name="Ink 37">
                  <a:extLst>
                    <a:ext uri="{FF2B5EF4-FFF2-40B4-BE49-F238E27FC236}">
                      <a16:creationId xmlns:a16="http://schemas.microsoft.com/office/drawing/2014/main" id="{EEBC04D0-693E-4176-94DF-E33E23949DB0}"/>
                    </a:ext>
                  </a:extLst>
                </p14:cNvPr>
                <p14:cNvContentPartPr/>
                <p14:nvPr/>
              </p14:nvContentPartPr>
              <p14:xfrm>
                <a:off x="1514160" y="3757380"/>
                <a:ext cx="396360" cy="145440"/>
              </p14:xfrm>
            </p:contentPart>
          </mc:Choice>
          <mc:Fallback xmlns="">
            <p:pic>
              <p:nvPicPr>
                <p:cNvPr id="38" name="Ink 37">
                  <a:extLst>
                    <a:ext uri="{FF2B5EF4-FFF2-40B4-BE49-F238E27FC236}">
                      <a16:creationId xmlns:a16="http://schemas.microsoft.com/office/drawing/2014/main" id="{EEBC04D0-693E-4176-94DF-E33E23949DB0}"/>
                    </a:ext>
                  </a:extLst>
                </p:cNvPr>
                <p:cNvPicPr/>
                <p:nvPr/>
              </p:nvPicPr>
              <p:blipFill>
                <a:blip r:embed="rId67"/>
                <a:stretch>
                  <a:fillRect/>
                </a:stretch>
              </p:blipFill>
              <p:spPr>
                <a:xfrm>
                  <a:off x="1505160" y="3748740"/>
                  <a:ext cx="414000" cy="163080"/>
                </a:xfrm>
                <a:prstGeom prst="rect">
                  <a:avLst/>
                </a:prstGeom>
              </p:spPr>
            </p:pic>
          </mc:Fallback>
        </mc:AlternateContent>
      </p:grpSp>
      <p:grpSp>
        <p:nvGrpSpPr>
          <p:cNvPr id="52" name="Group 51">
            <a:extLst>
              <a:ext uri="{FF2B5EF4-FFF2-40B4-BE49-F238E27FC236}">
                <a16:creationId xmlns:a16="http://schemas.microsoft.com/office/drawing/2014/main" id="{6FAB96B7-9225-40A7-9DEF-523E710DC496}"/>
              </a:ext>
            </a:extLst>
          </p:cNvPr>
          <p:cNvGrpSpPr/>
          <p:nvPr/>
        </p:nvGrpSpPr>
        <p:grpSpPr>
          <a:xfrm>
            <a:off x="628920" y="4271820"/>
            <a:ext cx="1114920" cy="351720"/>
            <a:chOff x="628920" y="4271820"/>
            <a:chExt cx="1114920" cy="351720"/>
          </a:xfrm>
        </p:grpSpPr>
        <mc:AlternateContent xmlns:mc="http://schemas.openxmlformats.org/markup-compatibility/2006" xmlns:p14="http://schemas.microsoft.com/office/powerpoint/2010/main">
          <mc:Choice Requires="p14">
            <p:contentPart p14:bwMode="auto" r:id="rId68">
              <p14:nvContentPartPr>
                <p14:cNvPr id="40" name="Ink 39">
                  <a:extLst>
                    <a:ext uri="{FF2B5EF4-FFF2-40B4-BE49-F238E27FC236}">
                      <a16:creationId xmlns:a16="http://schemas.microsoft.com/office/drawing/2014/main" id="{5C65DA4B-50C6-4ECE-BB84-8A5C58ECC2FB}"/>
                    </a:ext>
                  </a:extLst>
                </p14:cNvPr>
                <p14:cNvContentPartPr/>
                <p14:nvPr/>
              </p14:nvContentPartPr>
              <p14:xfrm>
                <a:off x="628920" y="4448220"/>
                <a:ext cx="97920" cy="175320"/>
              </p14:xfrm>
            </p:contentPart>
          </mc:Choice>
          <mc:Fallback xmlns="">
            <p:pic>
              <p:nvPicPr>
                <p:cNvPr id="40" name="Ink 39">
                  <a:extLst>
                    <a:ext uri="{FF2B5EF4-FFF2-40B4-BE49-F238E27FC236}">
                      <a16:creationId xmlns:a16="http://schemas.microsoft.com/office/drawing/2014/main" id="{5C65DA4B-50C6-4ECE-BB84-8A5C58ECC2FB}"/>
                    </a:ext>
                  </a:extLst>
                </p:cNvPr>
                <p:cNvPicPr/>
                <p:nvPr/>
              </p:nvPicPr>
              <p:blipFill>
                <a:blip r:embed="rId69"/>
                <a:stretch>
                  <a:fillRect/>
                </a:stretch>
              </p:blipFill>
              <p:spPr>
                <a:xfrm>
                  <a:off x="620280" y="4439580"/>
                  <a:ext cx="115560" cy="19296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41" name="Ink 40">
                  <a:extLst>
                    <a:ext uri="{FF2B5EF4-FFF2-40B4-BE49-F238E27FC236}">
                      <a16:creationId xmlns:a16="http://schemas.microsoft.com/office/drawing/2014/main" id="{EC0F39A2-3DAB-4F5B-8265-34BF539F805D}"/>
                    </a:ext>
                  </a:extLst>
                </p14:cNvPr>
                <p14:cNvContentPartPr/>
                <p14:nvPr/>
              </p14:nvContentPartPr>
              <p14:xfrm>
                <a:off x="766800" y="4388820"/>
                <a:ext cx="163800" cy="191160"/>
              </p14:xfrm>
            </p:contentPart>
          </mc:Choice>
          <mc:Fallback xmlns="">
            <p:pic>
              <p:nvPicPr>
                <p:cNvPr id="41" name="Ink 40">
                  <a:extLst>
                    <a:ext uri="{FF2B5EF4-FFF2-40B4-BE49-F238E27FC236}">
                      <a16:creationId xmlns:a16="http://schemas.microsoft.com/office/drawing/2014/main" id="{EC0F39A2-3DAB-4F5B-8265-34BF539F805D}"/>
                    </a:ext>
                  </a:extLst>
                </p:cNvPr>
                <p:cNvPicPr/>
                <p:nvPr/>
              </p:nvPicPr>
              <p:blipFill>
                <a:blip r:embed="rId71"/>
                <a:stretch>
                  <a:fillRect/>
                </a:stretch>
              </p:blipFill>
              <p:spPr>
                <a:xfrm>
                  <a:off x="757800" y="4380180"/>
                  <a:ext cx="181440" cy="20880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42" name="Ink 41">
                  <a:extLst>
                    <a:ext uri="{FF2B5EF4-FFF2-40B4-BE49-F238E27FC236}">
                      <a16:creationId xmlns:a16="http://schemas.microsoft.com/office/drawing/2014/main" id="{24533598-9D4C-4708-A166-14CECDC80D70}"/>
                    </a:ext>
                  </a:extLst>
                </p14:cNvPr>
                <p14:cNvContentPartPr/>
                <p14:nvPr/>
              </p14:nvContentPartPr>
              <p14:xfrm>
                <a:off x="1023480" y="4402140"/>
                <a:ext cx="219600" cy="165240"/>
              </p14:xfrm>
            </p:contentPart>
          </mc:Choice>
          <mc:Fallback xmlns="">
            <p:pic>
              <p:nvPicPr>
                <p:cNvPr id="42" name="Ink 41">
                  <a:extLst>
                    <a:ext uri="{FF2B5EF4-FFF2-40B4-BE49-F238E27FC236}">
                      <a16:creationId xmlns:a16="http://schemas.microsoft.com/office/drawing/2014/main" id="{24533598-9D4C-4708-A166-14CECDC80D70}"/>
                    </a:ext>
                  </a:extLst>
                </p:cNvPr>
                <p:cNvPicPr/>
                <p:nvPr/>
              </p:nvPicPr>
              <p:blipFill>
                <a:blip r:embed="rId73"/>
                <a:stretch>
                  <a:fillRect/>
                </a:stretch>
              </p:blipFill>
              <p:spPr>
                <a:xfrm>
                  <a:off x="1014480" y="4393140"/>
                  <a:ext cx="237240" cy="18288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43" name="Ink 42">
                  <a:extLst>
                    <a:ext uri="{FF2B5EF4-FFF2-40B4-BE49-F238E27FC236}">
                      <a16:creationId xmlns:a16="http://schemas.microsoft.com/office/drawing/2014/main" id="{CD1C1926-DB79-49E3-A98D-49C8D394DF24}"/>
                    </a:ext>
                  </a:extLst>
                </p14:cNvPr>
                <p14:cNvContentPartPr/>
                <p14:nvPr/>
              </p14:nvContentPartPr>
              <p14:xfrm>
                <a:off x="1287360" y="4406460"/>
                <a:ext cx="48240" cy="136800"/>
              </p14:xfrm>
            </p:contentPart>
          </mc:Choice>
          <mc:Fallback xmlns="">
            <p:pic>
              <p:nvPicPr>
                <p:cNvPr id="43" name="Ink 42">
                  <a:extLst>
                    <a:ext uri="{FF2B5EF4-FFF2-40B4-BE49-F238E27FC236}">
                      <a16:creationId xmlns:a16="http://schemas.microsoft.com/office/drawing/2014/main" id="{CD1C1926-DB79-49E3-A98D-49C8D394DF24}"/>
                    </a:ext>
                  </a:extLst>
                </p:cNvPr>
                <p:cNvPicPr/>
                <p:nvPr/>
              </p:nvPicPr>
              <p:blipFill>
                <a:blip r:embed="rId75"/>
                <a:stretch>
                  <a:fillRect/>
                </a:stretch>
              </p:blipFill>
              <p:spPr>
                <a:xfrm>
                  <a:off x="1278360" y="4397820"/>
                  <a:ext cx="65880" cy="15444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44" name="Ink 43">
                  <a:extLst>
                    <a:ext uri="{FF2B5EF4-FFF2-40B4-BE49-F238E27FC236}">
                      <a16:creationId xmlns:a16="http://schemas.microsoft.com/office/drawing/2014/main" id="{4C788B32-4D54-4C0E-826E-15AE426F26B7}"/>
                    </a:ext>
                  </a:extLst>
                </p14:cNvPr>
                <p14:cNvContentPartPr/>
                <p14:nvPr/>
              </p14:nvContentPartPr>
              <p14:xfrm>
                <a:off x="1415880" y="4385220"/>
                <a:ext cx="140400" cy="159480"/>
              </p14:xfrm>
            </p:contentPart>
          </mc:Choice>
          <mc:Fallback xmlns="">
            <p:pic>
              <p:nvPicPr>
                <p:cNvPr id="44" name="Ink 43">
                  <a:extLst>
                    <a:ext uri="{FF2B5EF4-FFF2-40B4-BE49-F238E27FC236}">
                      <a16:creationId xmlns:a16="http://schemas.microsoft.com/office/drawing/2014/main" id="{4C788B32-4D54-4C0E-826E-15AE426F26B7}"/>
                    </a:ext>
                  </a:extLst>
                </p:cNvPr>
                <p:cNvPicPr/>
                <p:nvPr/>
              </p:nvPicPr>
              <p:blipFill>
                <a:blip r:embed="rId77"/>
                <a:stretch>
                  <a:fillRect/>
                </a:stretch>
              </p:blipFill>
              <p:spPr>
                <a:xfrm>
                  <a:off x="1407240" y="4376220"/>
                  <a:ext cx="158040" cy="17712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45" name="Ink 44">
                  <a:extLst>
                    <a:ext uri="{FF2B5EF4-FFF2-40B4-BE49-F238E27FC236}">
                      <a16:creationId xmlns:a16="http://schemas.microsoft.com/office/drawing/2014/main" id="{7CBDF7D9-5CBB-4566-93E1-512268D25DCE}"/>
                    </a:ext>
                  </a:extLst>
                </p14:cNvPr>
                <p14:cNvContentPartPr/>
                <p14:nvPr/>
              </p14:nvContentPartPr>
              <p14:xfrm>
                <a:off x="1620360" y="4271820"/>
                <a:ext cx="123480" cy="289080"/>
              </p14:xfrm>
            </p:contentPart>
          </mc:Choice>
          <mc:Fallback xmlns="">
            <p:pic>
              <p:nvPicPr>
                <p:cNvPr id="45" name="Ink 44">
                  <a:extLst>
                    <a:ext uri="{FF2B5EF4-FFF2-40B4-BE49-F238E27FC236}">
                      <a16:creationId xmlns:a16="http://schemas.microsoft.com/office/drawing/2014/main" id="{7CBDF7D9-5CBB-4566-93E1-512268D25DCE}"/>
                    </a:ext>
                  </a:extLst>
                </p:cNvPr>
                <p:cNvPicPr/>
                <p:nvPr/>
              </p:nvPicPr>
              <p:blipFill>
                <a:blip r:embed="rId79"/>
                <a:stretch>
                  <a:fillRect/>
                </a:stretch>
              </p:blipFill>
              <p:spPr>
                <a:xfrm>
                  <a:off x="1611720" y="4263180"/>
                  <a:ext cx="141120" cy="306720"/>
                </a:xfrm>
                <a:prstGeom prst="rect">
                  <a:avLst/>
                </a:prstGeom>
              </p:spPr>
            </p:pic>
          </mc:Fallback>
        </mc:AlternateContent>
      </p:grpSp>
      <p:grpSp>
        <p:nvGrpSpPr>
          <p:cNvPr id="51" name="Group 50">
            <a:extLst>
              <a:ext uri="{FF2B5EF4-FFF2-40B4-BE49-F238E27FC236}">
                <a16:creationId xmlns:a16="http://schemas.microsoft.com/office/drawing/2014/main" id="{8872617A-DAE6-43CD-9C1A-48F55F65EDEB}"/>
              </a:ext>
            </a:extLst>
          </p:cNvPr>
          <p:cNvGrpSpPr/>
          <p:nvPr/>
        </p:nvGrpSpPr>
        <p:grpSpPr>
          <a:xfrm>
            <a:off x="1921680" y="4320780"/>
            <a:ext cx="445320" cy="355320"/>
            <a:chOff x="1921680" y="4320780"/>
            <a:chExt cx="445320" cy="355320"/>
          </a:xfrm>
        </p:grpSpPr>
        <mc:AlternateContent xmlns:mc="http://schemas.openxmlformats.org/markup-compatibility/2006" xmlns:p14="http://schemas.microsoft.com/office/powerpoint/2010/main">
          <mc:Choice Requires="p14">
            <p:contentPart p14:bwMode="auto" r:id="rId80">
              <p14:nvContentPartPr>
                <p14:cNvPr id="46" name="Ink 45">
                  <a:extLst>
                    <a:ext uri="{FF2B5EF4-FFF2-40B4-BE49-F238E27FC236}">
                      <a16:creationId xmlns:a16="http://schemas.microsoft.com/office/drawing/2014/main" id="{5B45BACA-36DD-402C-8CDD-1C87C5BFBB60}"/>
                    </a:ext>
                  </a:extLst>
                </p14:cNvPr>
                <p14:cNvContentPartPr/>
                <p14:nvPr/>
              </p14:nvContentPartPr>
              <p14:xfrm>
                <a:off x="1921680" y="4416540"/>
                <a:ext cx="54360" cy="259560"/>
              </p14:xfrm>
            </p:contentPart>
          </mc:Choice>
          <mc:Fallback xmlns="">
            <p:pic>
              <p:nvPicPr>
                <p:cNvPr id="46" name="Ink 45">
                  <a:extLst>
                    <a:ext uri="{FF2B5EF4-FFF2-40B4-BE49-F238E27FC236}">
                      <a16:creationId xmlns:a16="http://schemas.microsoft.com/office/drawing/2014/main" id="{5B45BACA-36DD-402C-8CDD-1C87C5BFBB60}"/>
                    </a:ext>
                  </a:extLst>
                </p:cNvPr>
                <p:cNvPicPr/>
                <p:nvPr/>
              </p:nvPicPr>
              <p:blipFill>
                <a:blip r:embed="rId81"/>
                <a:stretch>
                  <a:fillRect/>
                </a:stretch>
              </p:blipFill>
              <p:spPr>
                <a:xfrm>
                  <a:off x="1913040" y="4407540"/>
                  <a:ext cx="72000" cy="27720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47" name="Ink 46">
                  <a:extLst>
                    <a:ext uri="{FF2B5EF4-FFF2-40B4-BE49-F238E27FC236}">
                      <a16:creationId xmlns:a16="http://schemas.microsoft.com/office/drawing/2014/main" id="{C2617C56-7FF4-446C-A504-D1CA1DB37E49}"/>
                    </a:ext>
                  </a:extLst>
                </p14:cNvPr>
                <p14:cNvContentPartPr/>
                <p14:nvPr/>
              </p14:nvContentPartPr>
              <p14:xfrm>
                <a:off x="1987920" y="4429860"/>
                <a:ext cx="79560" cy="143640"/>
              </p14:xfrm>
            </p:contentPart>
          </mc:Choice>
          <mc:Fallback xmlns="">
            <p:pic>
              <p:nvPicPr>
                <p:cNvPr id="47" name="Ink 46">
                  <a:extLst>
                    <a:ext uri="{FF2B5EF4-FFF2-40B4-BE49-F238E27FC236}">
                      <a16:creationId xmlns:a16="http://schemas.microsoft.com/office/drawing/2014/main" id="{C2617C56-7FF4-446C-A504-D1CA1DB37E49}"/>
                    </a:ext>
                  </a:extLst>
                </p:cNvPr>
                <p:cNvPicPr/>
                <p:nvPr/>
              </p:nvPicPr>
              <p:blipFill>
                <a:blip r:embed="rId83"/>
                <a:stretch>
                  <a:fillRect/>
                </a:stretch>
              </p:blipFill>
              <p:spPr>
                <a:xfrm>
                  <a:off x="1979280" y="4421220"/>
                  <a:ext cx="97200" cy="16128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48" name="Ink 47">
                  <a:extLst>
                    <a:ext uri="{FF2B5EF4-FFF2-40B4-BE49-F238E27FC236}">
                      <a16:creationId xmlns:a16="http://schemas.microsoft.com/office/drawing/2014/main" id="{9D9D24FA-D54F-4F22-BC60-D3D66A080B4B}"/>
                    </a:ext>
                  </a:extLst>
                </p14:cNvPr>
                <p14:cNvContentPartPr/>
                <p14:nvPr/>
              </p14:nvContentPartPr>
              <p14:xfrm>
                <a:off x="2073240" y="4427700"/>
                <a:ext cx="11160" cy="106200"/>
              </p14:xfrm>
            </p:contentPart>
          </mc:Choice>
          <mc:Fallback xmlns="">
            <p:pic>
              <p:nvPicPr>
                <p:cNvPr id="48" name="Ink 47">
                  <a:extLst>
                    <a:ext uri="{FF2B5EF4-FFF2-40B4-BE49-F238E27FC236}">
                      <a16:creationId xmlns:a16="http://schemas.microsoft.com/office/drawing/2014/main" id="{9D9D24FA-D54F-4F22-BC60-D3D66A080B4B}"/>
                    </a:ext>
                  </a:extLst>
                </p:cNvPr>
                <p:cNvPicPr/>
                <p:nvPr/>
              </p:nvPicPr>
              <p:blipFill>
                <a:blip r:embed="rId85"/>
                <a:stretch>
                  <a:fillRect/>
                </a:stretch>
              </p:blipFill>
              <p:spPr>
                <a:xfrm>
                  <a:off x="2064600" y="4419060"/>
                  <a:ext cx="28800" cy="12384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49" name="Ink 48">
                  <a:extLst>
                    <a:ext uri="{FF2B5EF4-FFF2-40B4-BE49-F238E27FC236}">
                      <a16:creationId xmlns:a16="http://schemas.microsoft.com/office/drawing/2014/main" id="{0627FD9B-9D9F-4B90-9624-32999FED6A8D}"/>
                    </a:ext>
                  </a:extLst>
                </p14:cNvPr>
                <p14:cNvContentPartPr/>
                <p14:nvPr/>
              </p14:nvContentPartPr>
              <p14:xfrm>
                <a:off x="2123640" y="4320780"/>
                <a:ext cx="201240" cy="255240"/>
              </p14:xfrm>
            </p:contentPart>
          </mc:Choice>
          <mc:Fallback xmlns="">
            <p:pic>
              <p:nvPicPr>
                <p:cNvPr id="49" name="Ink 48">
                  <a:extLst>
                    <a:ext uri="{FF2B5EF4-FFF2-40B4-BE49-F238E27FC236}">
                      <a16:creationId xmlns:a16="http://schemas.microsoft.com/office/drawing/2014/main" id="{0627FD9B-9D9F-4B90-9624-32999FED6A8D}"/>
                    </a:ext>
                  </a:extLst>
                </p:cNvPr>
                <p:cNvPicPr/>
                <p:nvPr/>
              </p:nvPicPr>
              <p:blipFill>
                <a:blip r:embed="rId87"/>
                <a:stretch>
                  <a:fillRect/>
                </a:stretch>
              </p:blipFill>
              <p:spPr>
                <a:xfrm>
                  <a:off x="2115000" y="4312140"/>
                  <a:ext cx="218880" cy="27288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50" name="Ink 49">
                  <a:extLst>
                    <a:ext uri="{FF2B5EF4-FFF2-40B4-BE49-F238E27FC236}">
                      <a16:creationId xmlns:a16="http://schemas.microsoft.com/office/drawing/2014/main" id="{FF5EE756-227F-4AD0-B244-A203BDF58A4B}"/>
                    </a:ext>
                  </a:extLst>
                </p14:cNvPr>
                <p14:cNvContentPartPr/>
                <p14:nvPr/>
              </p14:nvContentPartPr>
              <p14:xfrm>
                <a:off x="2222640" y="4413660"/>
                <a:ext cx="144360" cy="87120"/>
              </p14:xfrm>
            </p:contentPart>
          </mc:Choice>
          <mc:Fallback xmlns="">
            <p:pic>
              <p:nvPicPr>
                <p:cNvPr id="50" name="Ink 49">
                  <a:extLst>
                    <a:ext uri="{FF2B5EF4-FFF2-40B4-BE49-F238E27FC236}">
                      <a16:creationId xmlns:a16="http://schemas.microsoft.com/office/drawing/2014/main" id="{FF5EE756-227F-4AD0-B244-A203BDF58A4B}"/>
                    </a:ext>
                  </a:extLst>
                </p:cNvPr>
                <p:cNvPicPr/>
                <p:nvPr/>
              </p:nvPicPr>
              <p:blipFill>
                <a:blip r:embed="rId89"/>
                <a:stretch>
                  <a:fillRect/>
                </a:stretch>
              </p:blipFill>
              <p:spPr>
                <a:xfrm>
                  <a:off x="2213640" y="4404660"/>
                  <a:ext cx="162000" cy="104760"/>
                </a:xfrm>
                <a:prstGeom prst="rect">
                  <a:avLst/>
                </a:prstGeom>
              </p:spPr>
            </p:pic>
          </mc:Fallback>
        </mc:AlternateContent>
      </p:grpSp>
      <p:grpSp>
        <p:nvGrpSpPr>
          <p:cNvPr id="69" name="Group 68">
            <a:extLst>
              <a:ext uri="{FF2B5EF4-FFF2-40B4-BE49-F238E27FC236}">
                <a16:creationId xmlns:a16="http://schemas.microsoft.com/office/drawing/2014/main" id="{2236F52B-4932-45B9-845C-47B425A23B55}"/>
              </a:ext>
            </a:extLst>
          </p:cNvPr>
          <p:cNvGrpSpPr/>
          <p:nvPr/>
        </p:nvGrpSpPr>
        <p:grpSpPr>
          <a:xfrm>
            <a:off x="6621480" y="4732980"/>
            <a:ext cx="1215000" cy="598680"/>
            <a:chOff x="6621480" y="4732980"/>
            <a:chExt cx="1215000" cy="598680"/>
          </a:xfrm>
        </p:grpSpPr>
        <mc:AlternateContent xmlns:mc="http://schemas.openxmlformats.org/markup-compatibility/2006" xmlns:p14="http://schemas.microsoft.com/office/powerpoint/2010/main">
          <mc:Choice Requires="p14">
            <p:contentPart p14:bwMode="auto" r:id="rId90">
              <p14:nvContentPartPr>
                <p14:cNvPr id="53" name="Ink 52">
                  <a:extLst>
                    <a:ext uri="{FF2B5EF4-FFF2-40B4-BE49-F238E27FC236}">
                      <a16:creationId xmlns:a16="http://schemas.microsoft.com/office/drawing/2014/main" id="{81E13C8B-BB41-4B36-9A2C-7F6BD50900C0}"/>
                    </a:ext>
                  </a:extLst>
                </p14:cNvPr>
                <p14:cNvContentPartPr/>
                <p14:nvPr/>
              </p14:nvContentPartPr>
              <p14:xfrm>
                <a:off x="6621480" y="4732980"/>
                <a:ext cx="598680" cy="179280"/>
              </p14:xfrm>
            </p:contentPart>
          </mc:Choice>
          <mc:Fallback xmlns="">
            <p:pic>
              <p:nvPicPr>
                <p:cNvPr id="53" name="Ink 52">
                  <a:extLst>
                    <a:ext uri="{FF2B5EF4-FFF2-40B4-BE49-F238E27FC236}">
                      <a16:creationId xmlns:a16="http://schemas.microsoft.com/office/drawing/2014/main" id="{81E13C8B-BB41-4B36-9A2C-7F6BD50900C0}"/>
                    </a:ext>
                  </a:extLst>
                </p:cNvPr>
                <p:cNvPicPr/>
                <p:nvPr/>
              </p:nvPicPr>
              <p:blipFill>
                <a:blip r:embed="rId91"/>
                <a:stretch>
                  <a:fillRect/>
                </a:stretch>
              </p:blipFill>
              <p:spPr>
                <a:xfrm>
                  <a:off x="6612840" y="4723980"/>
                  <a:ext cx="616320" cy="19692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54" name="Ink 53">
                  <a:extLst>
                    <a:ext uri="{FF2B5EF4-FFF2-40B4-BE49-F238E27FC236}">
                      <a16:creationId xmlns:a16="http://schemas.microsoft.com/office/drawing/2014/main" id="{636E62C9-E306-4113-9F4A-B3DE728F15E8}"/>
                    </a:ext>
                  </a:extLst>
                </p14:cNvPr>
                <p14:cNvContentPartPr/>
                <p14:nvPr/>
              </p14:nvContentPartPr>
              <p14:xfrm>
                <a:off x="6793560" y="5154540"/>
                <a:ext cx="54000" cy="177120"/>
              </p14:xfrm>
            </p:contentPart>
          </mc:Choice>
          <mc:Fallback xmlns="">
            <p:pic>
              <p:nvPicPr>
                <p:cNvPr id="54" name="Ink 53">
                  <a:extLst>
                    <a:ext uri="{FF2B5EF4-FFF2-40B4-BE49-F238E27FC236}">
                      <a16:creationId xmlns:a16="http://schemas.microsoft.com/office/drawing/2014/main" id="{636E62C9-E306-4113-9F4A-B3DE728F15E8}"/>
                    </a:ext>
                  </a:extLst>
                </p:cNvPr>
                <p:cNvPicPr/>
                <p:nvPr/>
              </p:nvPicPr>
              <p:blipFill>
                <a:blip r:embed="rId93"/>
                <a:stretch>
                  <a:fillRect/>
                </a:stretch>
              </p:blipFill>
              <p:spPr>
                <a:xfrm>
                  <a:off x="6784560" y="5145900"/>
                  <a:ext cx="71640" cy="19476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55" name="Ink 54">
                  <a:extLst>
                    <a:ext uri="{FF2B5EF4-FFF2-40B4-BE49-F238E27FC236}">
                      <a16:creationId xmlns:a16="http://schemas.microsoft.com/office/drawing/2014/main" id="{1E2837E3-CA79-4E5A-B116-F9F8207A4E13}"/>
                    </a:ext>
                  </a:extLst>
                </p14:cNvPr>
                <p14:cNvContentPartPr/>
                <p14:nvPr/>
              </p14:nvContentPartPr>
              <p14:xfrm>
                <a:off x="6907680" y="5112060"/>
                <a:ext cx="83880" cy="148680"/>
              </p14:xfrm>
            </p:contentPart>
          </mc:Choice>
          <mc:Fallback xmlns="">
            <p:pic>
              <p:nvPicPr>
                <p:cNvPr id="55" name="Ink 54">
                  <a:extLst>
                    <a:ext uri="{FF2B5EF4-FFF2-40B4-BE49-F238E27FC236}">
                      <a16:creationId xmlns:a16="http://schemas.microsoft.com/office/drawing/2014/main" id="{1E2837E3-CA79-4E5A-B116-F9F8207A4E13}"/>
                    </a:ext>
                  </a:extLst>
                </p:cNvPr>
                <p:cNvPicPr/>
                <p:nvPr/>
              </p:nvPicPr>
              <p:blipFill>
                <a:blip r:embed="rId95"/>
                <a:stretch>
                  <a:fillRect/>
                </a:stretch>
              </p:blipFill>
              <p:spPr>
                <a:xfrm>
                  <a:off x="6899040" y="5103420"/>
                  <a:ext cx="101520" cy="16632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56" name="Ink 55">
                  <a:extLst>
                    <a:ext uri="{FF2B5EF4-FFF2-40B4-BE49-F238E27FC236}">
                      <a16:creationId xmlns:a16="http://schemas.microsoft.com/office/drawing/2014/main" id="{E74C8F61-E6AC-4272-8A33-4DFCB5CF381D}"/>
                    </a:ext>
                  </a:extLst>
                </p14:cNvPr>
                <p14:cNvContentPartPr/>
                <p14:nvPr/>
              </p14:nvContentPartPr>
              <p14:xfrm>
                <a:off x="7024680" y="5095860"/>
                <a:ext cx="116640" cy="170640"/>
              </p14:xfrm>
            </p:contentPart>
          </mc:Choice>
          <mc:Fallback xmlns="">
            <p:pic>
              <p:nvPicPr>
                <p:cNvPr id="56" name="Ink 55">
                  <a:extLst>
                    <a:ext uri="{FF2B5EF4-FFF2-40B4-BE49-F238E27FC236}">
                      <a16:creationId xmlns:a16="http://schemas.microsoft.com/office/drawing/2014/main" id="{E74C8F61-E6AC-4272-8A33-4DFCB5CF381D}"/>
                    </a:ext>
                  </a:extLst>
                </p:cNvPr>
                <p:cNvPicPr/>
                <p:nvPr/>
              </p:nvPicPr>
              <p:blipFill>
                <a:blip r:embed="rId97"/>
                <a:stretch>
                  <a:fillRect/>
                </a:stretch>
              </p:blipFill>
              <p:spPr>
                <a:xfrm>
                  <a:off x="7015680" y="5087220"/>
                  <a:ext cx="134280" cy="18828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57" name="Ink 56">
                  <a:extLst>
                    <a:ext uri="{FF2B5EF4-FFF2-40B4-BE49-F238E27FC236}">
                      <a16:creationId xmlns:a16="http://schemas.microsoft.com/office/drawing/2014/main" id="{FFF5591D-16BE-45BA-9C90-C51341270C45}"/>
                    </a:ext>
                  </a:extLst>
                </p14:cNvPr>
                <p14:cNvContentPartPr/>
                <p14:nvPr/>
              </p14:nvContentPartPr>
              <p14:xfrm>
                <a:off x="7179120" y="5050500"/>
                <a:ext cx="38520" cy="204480"/>
              </p14:xfrm>
            </p:contentPart>
          </mc:Choice>
          <mc:Fallback xmlns="">
            <p:pic>
              <p:nvPicPr>
                <p:cNvPr id="57" name="Ink 56">
                  <a:extLst>
                    <a:ext uri="{FF2B5EF4-FFF2-40B4-BE49-F238E27FC236}">
                      <a16:creationId xmlns:a16="http://schemas.microsoft.com/office/drawing/2014/main" id="{FFF5591D-16BE-45BA-9C90-C51341270C45}"/>
                    </a:ext>
                  </a:extLst>
                </p:cNvPr>
                <p:cNvPicPr/>
                <p:nvPr/>
              </p:nvPicPr>
              <p:blipFill>
                <a:blip r:embed="rId99"/>
                <a:stretch>
                  <a:fillRect/>
                </a:stretch>
              </p:blipFill>
              <p:spPr>
                <a:xfrm>
                  <a:off x="7170480" y="5041860"/>
                  <a:ext cx="56160" cy="22212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58" name="Ink 57">
                  <a:extLst>
                    <a:ext uri="{FF2B5EF4-FFF2-40B4-BE49-F238E27FC236}">
                      <a16:creationId xmlns:a16="http://schemas.microsoft.com/office/drawing/2014/main" id="{46F010F8-4E64-4112-AED2-8D171C09193B}"/>
                    </a:ext>
                  </a:extLst>
                </p14:cNvPr>
                <p14:cNvContentPartPr/>
                <p14:nvPr/>
              </p14:nvContentPartPr>
              <p14:xfrm>
                <a:off x="7230600" y="4928100"/>
                <a:ext cx="197640" cy="316440"/>
              </p14:xfrm>
            </p:contentPart>
          </mc:Choice>
          <mc:Fallback xmlns="">
            <p:pic>
              <p:nvPicPr>
                <p:cNvPr id="58" name="Ink 57">
                  <a:extLst>
                    <a:ext uri="{FF2B5EF4-FFF2-40B4-BE49-F238E27FC236}">
                      <a16:creationId xmlns:a16="http://schemas.microsoft.com/office/drawing/2014/main" id="{46F010F8-4E64-4112-AED2-8D171C09193B}"/>
                    </a:ext>
                  </a:extLst>
                </p:cNvPr>
                <p:cNvPicPr/>
                <p:nvPr/>
              </p:nvPicPr>
              <p:blipFill>
                <a:blip r:embed="rId101"/>
                <a:stretch>
                  <a:fillRect/>
                </a:stretch>
              </p:blipFill>
              <p:spPr>
                <a:xfrm>
                  <a:off x="7221960" y="4919100"/>
                  <a:ext cx="215280" cy="33408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59" name="Ink 58">
                  <a:extLst>
                    <a:ext uri="{FF2B5EF4-FFF2-40B4-BE49-F238E27FC236}">
                      <a16:creationId xmlns:a16="http://schemas.microsoft.com/office/drawing/2014/main" id="{0E632D09-4BEE-433B-9CB2-5E6E3C9DE942}"/>
                    </a:ext>
                  </a:extLst>
                </p14:cNvPr>
                <p14:cNvContentPartPr/>
                <p14:nvPr/>
              </p14:nvContentPartPr>
              <p14:xfrm>
                <a:off x="7431480" y="5042580"/>
                <a:ext cx="97560" cy="187200"/>
              </p14:xfrm>
            </p:contentPart>
          </mc:Choice>
          <mc:Fallback xmlns="">
            <p:pic>
              <p:nvPicPr>
                <p:cNvPr id="59" name="Ink 58">
                  <a:extLst>
                    <a:ext uri="{FF2B5EF4-FFF2-40B4-BE49-F238E27FC236}">
                      <a16:creationId xmlns:a16="http://schemas.microsoft.com/office/drawing/2014/main" id="{0E632D09-4BEE-433B-9CB2-5E6E3C9DE942}"/>
                    </a:ext>
                  </a:extLst>
                </p:cNvPr>
                <p:cNvPicPr/>
                <p:nvPr/>
              </p:nvPicPr>
              <p:blipFill>
                <a:blip r:embed="rId103"/>
                <a:stretch>
                  <a:fillRect/>
                </a:stretch>
              </p:blipFill>
              <p:spPr>
                <a:xfrm>
                  <a:off x="7422480" y="5033580"/>
                  <a:ext cx="115200" cy="20484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60" name="Ink 59">
                  <a:extLst>
                    <a:ext uri="{FF2B5EF4-FFF2-40B4-BE49-F238E27FC236}">
                      <a16:creationId xmlns:a16="http://schemas.microsoft.com/office/drawing/2014/main" id="{291FF4D6-8E63-45F1-92FD-B509B6CD50CB}"/>
                    </a:ext>
                  </a:extLst>
                </p14:cNvPr>
                <p14:cNvContentPartPr/>
                <p14:nvPr/>
              </p14:nvContentPartPr>
              <p14:xfrm>
                <a:off x="7580520" y="5003700"/>
                <a:ext cx="150840" cy="144000"/>
              </p14:xfrm>
            </p:contentPart>
          </mc:Choice>
          <mc:Fallback xmlns="">
            <p:pic>
              <p:nvPicPr>
                <p:cNvPr id="60" name="Ink 59">
                  <a:extLst>
                    <a:ext uri="{FF2B5EF4-FFF2-40B4-BE49-F238E27FC236}">
                      <a16:creationId xmlns:a16="http://schemas.microsoft.com/office/drawing/2014/main" id="{291FF4D6-8E63-45F1-92FD-B509B6CD50CB}"/>
                    </a:ext>
                  </a:extLst>
                </p:cNvPr>
                <p:cNvPicPr/>
                <p:nvPr/>
              </p:nvPicPr>
              <p:blipFill>
                <a:blip r:embed="rId105"/>
                <a:stretch>
                  <a:fillRect/>
                </a:stretch>
              </p:blipFill>
              <p:spPr>
                <a:xfrm>
                  <a:off x="7571520" y="4995060"/>
                  <a:ext cx="168480" cy="16164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61" name="Ink 60">
                  <a:extLst>
                    <a:ext uri="{FF2B5EF4-FFF2-40B4-BE49-F238E27FC236}">
                      <a16:creationId xmlns:a16="http://schemas.microsoft.com/office/drawing/2014/main" id="{ECE8A9E3-8462-4B2A-A057-D5ED800DF2E9}"/>
                    </a:ext>
                  </a:extLst>
                </p14:cNvPr>
                <p14:cNvContentPartPr/>
                <p14:nvPr/>
              </p14:nvContentPartPr>
              <p14:xfrm>
                <a:off x="7696800" y="4775100"/>
                <a:ext cx="139680" cy="320760"/>
              </p14:xfrm>
            </p:contentPart>
          </mc:Choice>
          <mc:Fallback xmlns="">
            <p:pic>
              <p:nvPicPr>
                <p:cNvPr id="61" name="Ink 60">
                  <a:extLst>
                    <a:ext uri="{FF2B5EF4-FFF2-40B4-BE49-F238E27FC236}">
                      <a16:creationId xmlns:a16="http://schemas.microsoft.com/office/drawing/2014/main" id="{ECE8A9E3-8462-4B2A-A057-D5ED800DF2E9}"/>
                    </a:ext>
                  </a:extLst>
                </p:cNvPr>
                <p:cNvPicPr/>
                <p:nvPr/>
              </p:nvPicPr>
              <p:blipFill>
                <a:blip r:embed="rId107"/>
                <a:stretch>
                  <a:fillRect/>
                </a:stretch>
              </p:blipFill>
              <p:spPr>
                <a:xfrm>
                  <a:off x="7688160" y="4766460"/>
                  <a:ext cx="157320" cy="338400"/>
                </a:xfrm>
                <a:prstGeom prst="rect">
                  <a:avLst/>
                </a:prstGeom>
              </p:spPr>
            </p:pic>
          </mc:Fallback>
        </mc:AlternateContent>
      </p:grpSp>
      <p:grpSp>
        <p:nvGrpSpPr>
          <p:cNvPr id="68" name="Group 67">
            <a:extLst>
              <a:ext uri="{FF2B5EF4-FFF2-40B4-BE49-F238E27FC236}">
                <a16:creationId xmlns:a16="http://schemas.microsoft.com/office/drawing/2014/main" id="{4D19B9C2-ADC7-433F-A751-B4428FF0B931}"/>
              </a:ext>
            </a:extLst>
          </p:cNvPr>
          <p:cNvGrpSpPr/>
          <p:nvPr/>
        </p:nvGrpSpPr>
        <p:grpSpPr>
          <a:xfrm>
            <a:off x="6629760" y="3186060"/>
            <a:ext cx="875160" cy="523440"/>
            <a:chOff x="6629760" y="3186060"/>
            <a:chExt cx="875160" cy="523440"/>
          </a:xfrm>
        </p:grpSpPr>
        <mc:AlternateContent xmlns:mc="http://schemas.openxmlformats.org/markup-compatibility/2006" xmlns:p14="http://schemas.microsoft.com/office/powerpoint/2010/main">
          <mc:Choice Requires="p14">
            <p:contentPart p14:bwMode="auto" r:id="rId108">
              <p14:nvContentPartPr>
                <p14:cNvPr id="62" name="Ink 61">
                  <a:extLst>
                    <a:ext uri="{FF2B5EF4-FFF2-40B4-BE49-F238E27FC236}">
                      <a16:creationId xmlns:a16="http://schemas.microsoft.com/office/drawing/2014/main" id="{79978C34-0823-4100-9E04-778452CA22EB}"/>
                    </a:ext>
                  </a:extLst>
                </p14:cNvPr>
                <p14:cNvContentPartPr/>
                <p14:nvPr/>
              </p14:nvContentPartPr>
              <p14:xfrm>
                <a:off x="6629760" y="3186060"/>
                <a:ext cx="574560" cy="352440"/>
              </p14:xfrm>
            </p:contentPart>
          </mc:Choice>
          <mc:Fallback xmlns="">
            <p:pic>
              <p:nvPicPr>
                <p:cNvPr id="62" name="Ink 61">
                  <a:extLst>
                    <a:ext uri="{FF2B5EF4-FFF2-40B4-BE49-F238E27FC236}">
                      <a16:creationId xmlns:a16="http://schemas.microsoft.com/office/drawing/2014/main" id="{79978C34-0823-4100-9E04-778452CA22EB}"/>
                    </a:ext>
                  </a:extLst>
                </p:cNvPr>
                <p:cNvPicPr/>
                <p:nvPr/>
              </p:nvPicPr>
              <p:blipFill>
                <a:blip r:embed="rId109"/>
                <a:stretch>
                  <a:fillRect/>
                </a:stretch>
              </p:blipFill>
              <p:spPr>
                <a:xfrm>
                  <a:off x="6620760" y="3177060"/>
                  <a:ext cx="592200" cy="37008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63" name="Ink 62">
                  <a:extLst>
                    <a:ext uri="{FF2B5EF4-FFF2-40B4-BE49-F238E27FC236}">
                      <a16:creationId xmlns:a16="http://schemas.microsoft.com/office/drawing/2014/main" id="{C00CA9D3-015E-4AFF-A2EE-1129C8C93A76}"/>
                    </a:ext>
                  </a:extLst>
                </p14:cNvPr>
                <p14:cNvContentPartPr/>
                <p14:nvPr/>
              </p14:nvContentPartPr>
              <p14:xfrm>
                <a:off x="6907680" y="3537780"/>
                <a:ext cx="128520" cy="171720"/>
              </p14:xfrm>
            </p:contentPart>
          </mc:Choice>
          <mc:Fallback xmlns="">
            <p:pic>
              <p:nvPicPr>
                <p:cNvPr id="63" name="Ink 62">
                  <a:extLst>
                    <a:ext uri="{FF2B5EF4-FFF2-40B4-BE49-F238E27FC236}">
                      <a16:creationId xmlns:a16="http://schemas.microsoft.com/office/drawing/2014/main" id="{C00CA9D3-015E-4AFF-A2EE-1129C8C93A76}"/>
                    </a:ext>
                  </a:extLst>
                </p:cNvPr>
                <p:cNvPicPr/>
                <p:nvPr/>
              </p:nvPicPr>
              <p:blipFill>
                <a:blip r:embed="rId111"/>
                <a:stretch>
                  <a:fillRect/>
                </a:stretch>
              </p:blipFill>
              <p:spPr>
                <a:xfrm>
                  <a:off x="6898680" y="3528780"/>
                  <a:ext cx="146160" cy="18936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64" name="Ink 63">
                  <a:extLst>
                    <a:ext uri="{FF2B5EF4-FFF2-40B4-BE49-F238E27FC236}">
                      <a16:creationId xmlns:a16="http://schemas.microsoft.com/office/drawing/2014/main" id="{12D3610D-7150-43F3-B3B1-028621797F08}"/>
                    </a:ext>
                  </a:extLst>
                </p14:cNvPr>
                <p14:cNvContentPartPr/>
                <p14:nvPr/>
              </p14:nvContentPartPr>
              <p14:xfrm>
                <a:off x="7044120" y="3509700"/>
                <a:ext cx="76320" cy="118800"/>
              </p14:xfrm>
            </p:contentPart>
          </mc:Choice>
          <mc:Fallback xmlns="">
            <p:pic>
              <p:nvPicPr>
                <p:cNvPr id="64" name="Ink 63">
                  <a:extLst>
                    <a:ext uri="{FF2B5EF4-FFF2-40B4-BE49-F238E27FC236}">
                      <a16:creationId xmlns:a16="http://schemas.microsoft.com/office/drawing/2014/main" id="{12D3610D-7150-43F3-B3B1-028621797F08}"/>
                    </a:ext>
                  </a:extLst>
                </p:cNvPr>
                <p:cNvPicPr/>
                <p:nvPr/>
              </p:nvPicPr>
              <p:blipFill>
                <a:blip r:embed="rId113"/>
                <a:stretch>
                  <a:fillRect/>
                </a:stretch>
              </p:blipFill>
              <p:spPr>
                <a:xfrm>
                  <a:off x="7035120" y="3501060"/>
                  <a:ext cx="93960" cy="13644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65" name="Ink 64">
                  <a:extLst>
                    <a:ext uri="{FF2B5EF4-FFF2-40B4-BE49-F238E27FC236}">
                      <a16:creationId xmlns:a16="http://schemas.microsoft.com/office/drawing/2014/main" id="{685C2623-856D-4A2D-B064-C4368F19ECEB}"/>
                    </a:ext>
                  </a:extLst>
                </p14:cNvPr>
                <p14:cNvContentPartPr/>
                <p14:nvPr/>
              </p14:nvContentPartPr>
              <p14:xfrm>
                <a:off x="7115040" y="3509700"/>
                <a:ext cx="88200" cy="139320"/>
              </p14:xfrm>
            </p:contentPart>
          </mc:Choice>
          <mc:Fallback xmlns="">
            <p:pic>
              <p:nvPicPr>
                <p:cNvPr id="65" name="Ink 64">
                  <a:extLst>
                    <a:ext uri="{FF2B5EF4-FFF2-40B4-BE49-F238E27FC236}">
                      <a16:creationId xmlns:a16="http://schemas.microsoft.com/office/drawing/2014/main" id="{685C2623-856D-4A2D-B064-C4368F19ECEB}"/>
                    </a:ext>
                  </a:extLst>
                </p:cNvPr>
                <p:cNvPicPr/>
                <p:nvPr/>
              </p:nvPicPr>
              <p:blipFill>
                <a:blip r:embed="rId115"/>
                <a:stretch>
                  <a:fillRect/>
                </a:stretch>
              </p:blipFill>
              <p:spPr>
                <a:xfrm>
                  <a:off x="7106040" y="3501060"/>
                  <a:ext cx="105840" cy="15696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66" name="Ink 65">
                  <a:extLst>
                    <a:ext uri="{FF2B5EF4-FFF2-40B4-BE49-F238E27FC236}">
                      <a16:creationId xmlns:a16="http://schemas.microsoft.com/office/drawing/2014/main" id="{D5E79660-6C9C-4C2C-B865-7425E429E6EF}"/>
                    </a:ext>
                  </a:extLst>
                </p14:cNvPr>
                <p14:cNvContentPartPr/>
                <p14:nvPr/>
              </p14:nvContentPartPr>
              <p14:xfrm>
                <a:off x="7251480" y="3469020"/>
                <a:ext cx="113760" cy="120960"/>
              </p14:xfrm>
            </p:contentPart>
          </mc:Choice>
          <mc:Fallback xmlns="">
            <p:pic>
              <p:nvPicPr>
                <p:cNvPr id="66" name="Ink 65">
                  <a:extLst>
                    <a:ext uri="{FF2B5EF4-FFF2-40B4-BE49-F238E27FC236}">
                      <a16:creationId xmlns:a16="http://schemas.microsoft.com/office/drawing/2014/main" id="{D5E79660-6C9C-4C2C-B865-7425E429E6EF}"/>
                    </a:ext>
                  </a:extLst>
                </p:cNvPr>
                <p:cNvPicPr/>
                <p:nvPr/>
              </p:nvPicPr>
              <p:blipFill>
                <a:blip r:embed="rId117"/>
                <a:stretch>
                  <a:fillRect/>
                </a:stretch>
              </p:blipFill>
              <p:spPr>
                <a:xfrm>
                  <a:off x="7242480" y="3460020"/>
                  <a:ext cx="131400" cy="13860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67" name="Ink 66">
                  <a:extLst>
                    <a:ext uri="{FF2B5EF4-FFF2-40B4-BE49-F238E27FC236}">
                      <a16:creationId xmlns:a16="http://schemas.microsoft.com/office/drawing/2014/main" id="{60EE3196-4272-4897-84E1-D4233BA88400}"/>
                    </a:ext>
                  </a:extLst>
                </p14:cNvPr>
                <p14:cNvContentPartPr/>
                <p14:nvPr/>
              </p14:nvContentPartPr>
              <p14:xfrm>
                <a:off x="7401240" y="3341940"/>
                <a:ext cx="103680" cy="184680"/>
              </p14:xfrm>
            </p:contentPart>
          </mc:Choice>
          <mc:Fallback xmlns="">
            <p:pic>
              <p:nvPicPr>
                <p:cNvPr id="67" name="Ink 66">
                  <a:extLst>
                    <a:ext uri="{FF2B5EF4-FFF2-40B4-BE49-F238E27FC236}">
                      <a16:creationId xmlns:a16="http://schemas.microsoft.com/office/drawing/2014/main" id="{60EE3196-4272-4897-84E1-D4233BA88400}"/>
                    </a:ext>
                  </a:extLst>
                </p:cNvPr>
                <p:cNvPicPr/>
                <p:nvPr/>
              </p:nvPicPr>
              <p:blipFill>
                <a:blip r:embed="rId119"/>
                <a:stretch>
                  <a:fillRect/>
                </a:stretch>
              </p:blipFill>
              <p:spPr>
                <a:xfrm>
                  <a:off x="7392600" y="3332940"/>
                  <a:ext cx="121320" cy="202320"/>
                </a:xfrm>
                <a:prstGeom prst="rect">
                  <a:avLst/>
                </a:prstGeom>
              </p:spPr>
            </p:pic>
          </mc:Fallback>
        </mc:AlternateContent>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 to Least Squares</a:t>
            </a:r>
          </a:p>
        </p:txBody>
      </p:sp>
      <p:pic>
        <p:nvPicPr>
          <p:cNvPr id="8" name="Picture 7"/>
          <p:cNvPicPr>
            <a:picLocks noChangeAspect="1"/>
          </p:cNvPicPr>
          <p:nvPr/>
        </p:nvPicPr>
        <p:blipFill>
          <a:blip r:embed="rId3"/>
          <a:stretch>
            <a:fillRect/>
          </a:stretch>
        </p:blipFill>
        <p:spPr>
          <a:xfrm>
            <a:off x="1828800" y="1447800"/>
            <a:ext cx="4876800" cy="4876800"/>
          </a:xfrm>
          <a:prstGeom prst="rect">
            <a:avLst/>
          </a:prstGeom>
        </p:spPr>
      </p:pic>
      <mc:AlternateContent xmlns:mc="http://schemas.openxmlformats.org/markup-compatibility/2006" xmlns:p14="http://schemas.microsoft.com/office/powerpoint/2010/main">
        <mc:Choice Requires="p14">
          <p:contentPart p14:bwMode="auto" r:id="rId4">
            <p14:nvContentPartPr>
              <p14:cNvPr id="20" name="Ink 19">
                <a:extLst>
                  <a:ext uri="{FF2B5EF4-FFF2-40B4-BE49-F238E27FC236}">
                    <a16:creationId xmlns:a16="http://schemas.microsoft.com/office/drawing/2014/main" id="{493BC9A6-77C1-4C90-BE34-25EDBE70DB49}"/>
                  </a:ext>
                </a:extLst>
              </p14:cNvPr>
              <p14:cNvContentPartPr/>
              <p14:nvPr/>
            </p14:nvContentPartPr>
            <p14:xfrm>
              <a:off x="3271232" y="2703769"/>
              <a:ext cx="360" cy="360"/>
            </p14:xfrm>
          </p:contentPart>
        </mc:Choice>
        <mc:Fallback xmlns="">
          <p:pic>
            <p:nvPicPr>
              <p:cNvPr id="20" name="Ink 19">
                <a:extLst>
                  <a:ext uri="{FF2B5EF4-FFF2-40B4-BE49-F238E27FC236}">
                    <a16:creationId xmlns:a16="http://schemas.microsoft.com/office/drawing/2014/main" id="{493BC9A6-77C1-4C90-BE34-25EDBE70DB49}"/>
                  </a:ext>
                </a:extLst>
              </p:cNvPr>
              <p:cNvPicPr/>
              <p:nvPr/>
            </p:nvPicPr>
            <p:blipFill>
              <a:blip r:embed="rId5"/>
              <a:stretch>
                <a:fillRect/>
              </a:stretch>
            </p:blipFill>
            <p:spPr>
              <a:xfrm>
                <a:off x="3262232" y="2695129"/>
                <a:ext cx="18000" cy="18000"/>
              </a:xfrm>
              <a:prstGeom prst="rect">
                <a:avLst/>
              </a:prstGeom>
            </p:spPr>
          </p:pic>
        </mc:Fallback>
      </mc:AlternateContent>
      <p:grpSp>
        <p:nvGrpSpPr>
          <p:cNvPr id="25" name="Group 24">
            <a:extLst>
              <a:ext uri="{FF2B5EF4-FFF2-40B4-BE49-F238E27FC236}">
                <a16:creationId xmlns:a16="http://schemas.microsoft.com/office/drawing/2014/main" id="{3D86228B-F673-4F5A-AB4E-8E54536A50EF}"/>
              </a:ext>
            </a:extLst>
          </p:cNvPr>
          <p:cNvGrpSpPr/>
          <p:nvPr/>
        </p:nvGrpSpPr>
        <p:grpSpPr>
          <a:xfrm>
            <a:off x="4134512" y="2215249"/>
            <a:ext cx="574920" cy="928440"/>
            <a:chOff x="4134512" y="2215249"/>
            <a:chExt cx="574920" cy="928440"/>
          </a:xfrm>
        </p:grpSpPr>
        <mc:AlternateContent xmlns:mc="http://schemas.openxmlformats.org/markup-compatibility/2006" xmlns:p14="http://schemas.microsoft.com/office/powerpoint/2010/main">
          <mc:Choice Requires="p14">
            <p:contentPart p14:bwMode="auto" r:id="rId6">
              <p14:nvContentPartPr>
                <p14:cNvPr id="19" name="Ink 18">
                  <a:extLst>
                    <a:ext uri="{FF2B5EF4-FFF2-40B4-BE49-F238E27FC236}">
                      <a16:creationId xmlns:a16="http://schemas.microsoft.com/office/drawing/2014/main" id="{32DFD277-9521-412C-89D2-6E1639A50891}"/>
                    </a:ext>
                  </a:extLst>
                </p14:cNvPr>
                <p14:cNvContentPartPr/>
                <p14:nvPr/>
              </p14:nvContentPartPr>
              <p14:xfrm>
                <a:off x="4134512" y="2264929"/>
                <a:ext cx="147240" cy="231480"/>
              </p14:xfrm>
            </p:contentPart>
          </mc:Choice>
          <mc:Fallback xmlns="">
            <p:pic>
              <p:nvPicPr>
                <p:cNvPr id="19" name="Ink 18">
                  <a:extLst>
                    <a:ext uri="{FF2B5EF4-FFF2-40B4-BE49-F238E27FC236}">
                      <a16:creationId xmlns:a16="http://schemas.microsoft.com/office/drawing/2014/main" id="{32DFD277-9521-412C-89D2-6E1639A50891}"/>
                    </a:ext>
                  </a:extLst>
                </p:cNvPr>
                <p:cNvPicPr/>
                <p:nvPr/>
              </p:nvPicPr>
              <p:blipFill>
                <a:blip r:embed="rId7"/>
                <a:stretch>
                  <a:fillRect/>
                </a:stretch>
              </p:blipFill>
              <p:spPr>
                <a:xfrm>
                  <a:off x="4125872" y="2255929"/>
                  <a:ext cx="164880" cy="2491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1" name="Ink 20">
                  <a:extLst>
                    <a:ext uri="{FF2B5EF4-FFF2-40B4-BE49-F238E27FC236}">
                      <a16:creationId xmlns:a16="http://schemas.microsoft.com/office/drawing/2014/main" id="{240947A1-1CA1-4583-AF1F-FAFAE8D94C75}"/>
                    </a:ext>
                  </a:extLst>
                </p14:cNvPr>
                <p14:cNvContentPartPr/>
                <p14:nvPr/>
              </p14:nvContentPartPr>
              <p14:xfrm>
                <a:off x="4139192" y="2215249"/>
                <a:ext cx="185760" cy="209520"/>
              </p14:xfrm>
            </p:contentPart>
          </mc:Choice>
          <mc:Fallback xmlns="">
            <p:pic>
              <p:nvPicPr>
                <p:cNvPr id="21" name="Ink 20">
                  <a:extLst>
                    <a:ext uri="{FF2B5EF4-FFF2-40B4-BE49-F238E27FC236}">
                      <a16:creationId xmlns:a16="http://schemas.microsoft.com/office/drawing/2014/main" id="{240947A1-1CA1-4583-AF1F-FAFAE8D94C75}"/>
                    </a:ext>
                  </a:extLst>
                </p:cNvPr>
                <p:cNvPicPr/>
                <p:nvPr/>
              </p:nvPicPr>
              <p:blipFill>
                <a:blip r:embed="rId9"/>
                <a:stretch>
                  <a:fillRect/>
                </a:stretch>
              </p:blipFill>
              <p:spPr>
                <a:xfrm>
                  <a:off x="4130552" y="2206609"/>
                  <a:ext cx="203400" cy="2271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2" name="Ink 21">
                  <a:extLst>
                    <a:ext uri="{FF2B5EF4-FFF2-40B4-BE49-F238E27FC236}">
                      <a16:creationId xmlns:a16="http://schemas.microsoft.com/office/drawing/2014/main" id="{349D8EA0-0268-4101-9F40-6A541A0A887D}"/>
                    </a:ext>
                  </a:extLst>
                </p14:cNvPr>
                <p14:cNvContentPartPr/>
                <p14:nvPr/>
              </p14:nvContentPartPr>
              <p14:xfrm>
                <a:off x="4301192" y="2496049"/>
                <a:ext cx="235800" cy="535320"/>
              </p14:xfrm>
            </p:contentPart>
          </mc:Choice>
          <mc:Fallback xmlns="">
            <p:pic>
              <p:nvPicPr>
                <p:cNvPr id="22" name="Ink 21">
                  <a:extLst>
                    <a:ext uri="{FF2B5EF4-FFF2-40B4-BE49-F238E27FC236}">
                      <a16:creationId xmlns:a16="http://schemas.microsoft.com/office/drawing/2014/main" id="{349D8EA0-0268-4101-9F40-6A541A0A887D}"/>
                    </a:ext>
                  </a:extLst>
                </p:cNvPr>
                <p:cNvPicPr/>
                <p:nvPr/>
              </p:nvPicPr>
              <p:blipFill>
                <a:blip r:embed="rId11"/>
                <a:stretch>
                  <a:fillRect/>
                </a:stretch>
              </p:blipFill>
              <p:spPr>
                <a:xfrm>
                  <a:off x="4292192" y="2487049"/>
                  <a:ext cx="253440" cy="5529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3" name="Ink 22">
                  <a:extLst>
                    <a:ext uri="{FF2B5EF4-FFF2-40B4-BE49-F238E27FC236}">
                      <a16:creationId xmlns:a16="http://schemas.microsoft.com/office/drawing/2014/main" id="{5B2623B8-5EF9-4B7D-8298-81FF941039A6}"/>
                    </a:ext>
                  </a:extLst>
                </p14:cNvPr>
                <p14:cNvContentPartPr/>
                <p14:nvPr/>
              </p14:nvContentPartPr>
              <p14:xfrm>
                <a:off x="4540952" y="2974489"/>
                <a:ext cx="60120" cy="169200"/>
              </p14:xfrm>
            </p:contentPart>
          </mc:Choice>
          <mc:Fallback xmlns="">
            <p:pic>
              <p:nvPicPr>
                <p:cNvPr id="23" name="Ink 22">
                  <a:extLst>
                    <a:ext uri="{FF2B5EF4-FFF2-40B4-BE49-F238E27FC236}">
                      <a16:creationId xmlns:a16="http://schemas.microsoft.com/office/drawing/2014/main" id="{5B2623B8-5EF9-4B7D-8298-81FF941039A6}"/>
                    </a:ext>
                  </a:extLst>
                </p:cNvPr>
                <p:cNvPicPr/>
                <p:nvPr/>
              </p:nvPicPr>
              <p:blipFill>
                <a:blip r:embed="rId13"/>
                <a:stretch>
                  <a:fillRect/>
                </a:stretch>
              </p:blipFill>
              <p:spPr>
                <a:xfrm>
                  <a:off x="4531952" y="2965849"/>
                  <a:ext cx="77760" cy="1868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4" name="Ink 23">
                  <a:extLst>
                    <a:ext uri="{FF2B5EF4-FFF2-40B4-BE49-F238E27FC236}">
                      <a16:creationId xmlns:a16="http://schemas.microsoft.com/office/drawing/2014/main" id="{9E8D25F9-2A97-4B9A-83D4-CD51DC2807F4}"/>
                    </a:ext>
                  </a:extLst>
                </p14:cNvPr>
                <p14:cNvContentPartPr/>
                <p14:nvPr/>
              </p14:nvContentPartPr>
              <p14:xfrm>
                <a:off x="4546712" y="2890609"/>
                <a:ext cx="162720" cy="175320"/>
              </p14:xfrm>
            </p:contentPart>
          </mc:Choice>
          <mc:Fallback xmlns="">
            <p:pic>
              <p:nvPicPr>
                <p:cNvPr id="24" name="Ink 23">
                  <a:extLst>
                    <a:ext uri="{FF2B5EF4-FFF2-40B4-BE49-F238E27FC236}">
                      <a16:creationId xmlns:a16="http://schemas.microsoft.com/office/drawing/2014/main" id="{9E8D25F9-2A97-4B9A-83D4-CD51DC2807F4}"/>
                    </a:ext>
                  </a:extLst>
                </p:cNvPr>
                <p:cNvPicPr/>
                <p:nvPr/>
              </p:nvPicPr>
              <p:blipFill>
                <a:blip r:embed="rId15"/>
                <a:stretch>
                  <a:fillRect/>
                </a:stretch>
              </p:blipFill>
              <p:spPr>
                <a:xfrm>
                  <a:off x="4537712" y="2881969"/>
                  <a:ext cx="180360" cy="192960"/>
                </a:xfrm>
                <a:prstGeom prst="rect">
                  <a:avLst/>
                </a:prstGeom>
              </p:spPr>
            </p:pic>
          </mc:Fallback>
        </mc:AlternateContent>
      </p:grpSp>
      <p:grpSp>
        <p:nvGrpSpPr>
          <p:cNvPr id="29" name="Group 28">
            <a:extLst>
              <a:ext uri="{FF2B5EF4-FFF2-40B4-BE49-F238E27FC236}">
                <a16:creationId xmlns:a16="http://schemas.microsoft.com/office/drawing/2014/main" id="{35185A37-404F-4E99-A070-2FBEA3E633E9}"/>
              </a:ext>
            </a:extLst>
          </p:cNvPr>
          <p:cNvGrpSpPr/>
          <p:nvPr/>
        </p:nvGrpSpPr>
        <p:grpSpPr>
          <a:xfrm>
            <a:off x="5436632" y="2571649"/>
            <a:ext cx="347760" cy="293040"/>
            <a:chOff x="5436632" y="2571649"/>
            <a:chExt cx="347760" cy="293040"/>
          </a:xfrm>
        </p:grpSpPr>
        <mc:AlternateContent xmlns:mc="http://schemas.openxmlformats.org/markup-compatibility/2006" xmlns:p14="http://schemas.microsoft.com/office/powerpoint/2010/main">
          <mc:Choice Requires="p14">
            <p:contentPart p14:bwMode="auto" r:id="rId16">
              <p14:nvContentPartPr>
                <p14:cNvPr id="26" name="Ink 25">
                  <a:extLst>
                    <a:ext uri="{FF2B5EF4-FFF2-40B4-BE49-F238E27FC236}">
                      <a16:creationId xmlns:a16="http://schemas.microsoft.com/office/drawing/2014/main" id="{0240DF41-1A58-4FFA-9F64-FF5A5E1B3E52}"/>
                    </a:ext>
                  </a:extLst>
                </p14:cNvPr>
                <p14:cNvContentPartPr/>
                <p14:nvPr/>
              </p14:nvContentPartPr>
              <p14:xfrm>
                <a:off x="5635352" y="2690089"/>
                <a:ext cx="149040" cy="174600"/>
              </p14:xfrm>
            </p:contentPart>
          </mc:Choice>
          <mc:Fallback xmlns="">
            <p:pic>
              <p:nvPicPr>
                <p:cNvPr id="26" name="Ink 25">
                  <a:extLst>
                    <a:ext uri="{FF2B5EF4-FFF2-40B4-BE49-F238E27FC236}">
                      <a16:creationId xmlns:a16="http://schemas.microsoft.com/office/drawing/2014/main" id="{0240DF41-1A58-4FFA-9F64-FF5A5E1B3E52}"/>
                    </a:ext>
                  </a:extLst>
                </p:cNvPr>
                <p:cNvPicPr/>
                <p:nvPr/>
              </p:nvPicPr>
              <p:blipFill>
                <a:blip r:embed="rId17"/>
                <a:stretch>
                  <a:fillRect/>
                </a:stretch>
              </p:blipFill>
              <p:spPr>
                <a:xfrm>
                  <a:off x="5626712" y="2681449"/>
                  <a:ext cx="166680" cy="1922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7" name="Ink 26">
                  <a:extLst>
                    <a:ext uri="{FF2B5EF4-FFF2-40B4-BE49-F238E27FC236}">
                      <a16:creationId xmlns:a16="http://schemas.microsoft.com/office/drawing/2014/main" id="{93BA8133-D9C7-45BA-A060-A813FA888473}"/>
                    </a:ext>
                  </a:extLst>
                </p14:cNvPr>
                <p14:cNvContentPartPr/>
                <p14:nvPr/>
              </p14:nvContentPartPr>
              <p14:xfrm>
                <a:off x="5548232" y="2571649"/>
                <a:ext cx="116280" cy="190440"/>
              </p14:xfrm>
            </p:contentPart>
          </mc:Choice>
          <mc:Fallback xmlns="">
            <p:pic>
              <p:nvPicPr>
                <p:cNvPr id="27" name="Ink 26">
                  <a:extLst>
                    <a:ext uri="{FF2B5EF4-FFF2-40B4-BE49-F238E27FC236}">
                      <a16:creationId xmlns:a16="http://schemas.microsoft.com/office/drawing/2014/main" id="{93BA8133-D9C7-45BA-A060-A813FA888473}"/>
                    </a:ext>
                  </a:extLst>
                </p:cNvPr>
                <p:cNvPicPr/>
                <p:nvPr/>
              </p:nvPicPr>
              <p:blipFill>
                <a:blip r:embed="rId19"/>
                <a:stretch>
                  <a:fillRect/>
                </a:stretch>
              </p:blipFill>
              <p:spPr>
                <a:xfrm>
                  <a:off x="5539232" y="2562649"/>
                  <a:ext cx="133920" cy="2080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8" name="Ink 27">
                  <a:extLst>
                    <a:ext uri="{FF2B5EF4-FFF2-40B4-BE49-F238E27FC236}">
                      <a16:creationId xmlns:a16="http://schemas.microsoft.com/office/drawing/2014/main" id="{22BDD3E3-365D-4972-86AB-859C26670027}"/>
                    </a:ext>
                  </a:extLst>
                </p14:cNvPr>
                <p14:cNvContentPartPr/>
                <p14:nvPr/>
              </p14:nvContentPartPr>
              <p14:xfrm>
                <a:off x="5436632" y="2636449"/>
                <a:ext cx="106920" cy="96120"/>
              </p14:xfrm>
            </p:contentPart>
          </mc:Choice>
          <mc:Fallback xmlns="">
            <p:pic>
              <p:nvPicPr>
                <p:cNvPr id="28" name="Ink 27">
                  <a:extLst>
                    <a:ext uri="{FF2B5EF4-FFF2-40B4-BE49-F238E27FC236}">
                      <a16:creationId xmlns:a16="http://schemas.microsoft.com/office/drawing/2014/main" id="{22BDD3E3-365D-4972-86AB-859C26670027}"/>
                    </a:ext>
                  </a:extLst>
                </p:cNvPr>
                <p:cNvPicPr/>
                <p:nvPr/>
              </p:nvPicPr>
              <p:blipFill>
                <a:blip r:embed="rId21"/>
                <a:stretch>
                  <a:fillRect/>
                </a:stretch>
              </p:blipFill>
              <p:spPr>
                <a:xfrm>
                  <a:off x="5427632" y="2627809"/>
                  <a:ext cx="124560" cy="113760"/>
                </a:xfrm>
                <a:prstGeom prst="rect">
                  <a:avLst/>
                </a:prstGeom>
              </p:spPr>
            </p:pic>
          </mc:Fallback>
        </mc:AlternateContent>
      </p:grpSp>
      <p:grpSp>
        <p:nvGrpSpPr>
          <p:cNvPr id="34" name="Group 33">
            <a:extLst>
              <a:ext uri="{FF2B5EF4-FFF2-40B4-BE49-F238E27FC236}">
                <a16:creationId xmlns:a16="http://schemas.microsoft.com/office/drawing/2014/main" id="{02B193EA-962F-426E-B1D9-97820F9AFD12}"/>
              </a:ext>
            </a:extLst>
          </p:cNvPr>
          <p:cNvGrpSpPr/>
          <p:nvPr/>
        </p:nvGrpSpPr>
        <p:grpSpPr>
          <a:xfrm>
            <a:off x="5003552" y="2883769"/>
            <a:ext cx="534600" cy="847080"/>
            <a:chOff x="5003552" y="2883769"/>
            <a:chExt cx="534600" cy="847080"/>
          </a:xfrm>
        </p:grpSpPr>
        <mc:AlternateContent xmlns:mc="http://schemas.openxmlformats.org/markup-compatibility/2006" xmlns:p14="http://schemas.microsoft.com/office/powerpoint/2010/main">
          <mc:Choice Requires="p14">
            <p:contentPart p14:bwMode="auto" r:id="rId22">
              <p14:nvContentPartPr>
                <p14:cNvPr id="30" name="Ink 29">
                  <a:extLst>
                    <a:ext uri="{FF2B5EF4-FFF2-40B4-BE49-F238E27FC236}">
                      <a16:creationId xmlns:a16="http://schemas.microsoft.com/office/drawing/2014/main" id="{9C5F1789-8BB0-4B45-8C5D-C85E234EABD2}"/>
                    </a:ext>
                  </a:extLst>
                </p14:cNvPr>
                <p14:cNvContentPartPr/>
                <p14:nvPr/>
              </p14:nvContentPartPr>
              <p14:xfrm>
                <a:off x="5355992" y="3442849"/>
                <a:ext cx="182160" cy="288000"/>
              </p14:xfrm>
            </p:contentPart>
          </mc:Choice>
          <mc:Fallback xmlns="">
            <p:pic>
              <p:nvPicPr>
                <p:cNvPr id="30" name="Ink 29">
                  <a:extLst>
                    <a:ext uri="{FF2B5EF4-FFF2-40B4-BE49-F238E27FC236}">
                      <a16:creationId xmlns:a16="http://schemas.microsoft.com/office/drawing/2014/main" id="{9C5F1789-8BB0-4B45-8C5D-C85E234EABD2}"/>
                    </a:ext>
                  </a:extLst>
                </p:cNvPr>
                <p:cNvPicPr/>
                <p:nvPr/>
              </p:nvPicPr>
              <p:blipFill>
                <a:blip r:embed="rId23"/>
                <a:stretch>
                  <a:fillRect/>
                </a:stretch>
              </p:blipFill>
              <p:spPr>
                <a:xfrm>
                  <a:off x="5347352" y="3434209"/>
                  <a:ext cx="199800" cy="3056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1" name="Ink 30">
                  <a:extLst>
                    <a:ext uri="{FF2B5EF4-FFF2-40B4-BE49-F238E27FC236}">
                      <a16:creationId xmlns:a16="http://schemas.microsoft.com/office/drawing/2014/main" id="{996F7F98-CB79-43D3-B241-F8BA1E03DDED}"/>
                    </a:ext>
                  </a:extLst>
                </p14:cNvPr>
                <p14:cNvContentPartPr/>
                <p14:nvPr/>
              </p14:nvContentPartPr>
              <p14:xfrm>
                <a:off x="5003552" y="2968009"/>
                <a:ext cx="363960" cy="525240"/>
              </p14:xfrm>
            </p:contentPart>
          </mc:Choice>
          <mc:Fallback xmlns="">
            <p:pic>
              <p:nvPicPr>
                <p:cNvPr id="31" name="Ink 30">
                  <a:extLst>
                    <a:ext uri="{FF2B5EF4-FFF2-40B4-BE49-F238E27FC236}">
                      <a16:creationId xmlns:a16="http://schemas.microsoft.com/office/drawing/2014/main" id="{996F7F98-CB79-43D3-B241-F8BA1E03DDED}"/>
                    </a:ext>
                  </a:extLst>
                </p:cNvPr>
                <p:cNvPicPr/>
                <p:nvPr/>
              </p:nvPicPr>
              <p:blipFill>
                <a:blip r:embed="rId25"/>
                <a:stretch>
                  <a:fillRect/>
                </a:stretch>
              </p:blipFill>
              <p:spPr>
                <a:xfrm>
                  <a:off x="4994552" y="2959369"/>
                  <a:ext cx="381600" cy="5428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3" name="Ink 32">
                  <a:extLst>
                    <a:ext uri="{FF2B5EF4-FFF2-40B4-BE49-F238E27FC236}">
                      <a16:creationId xmlns:a16="http://schemas.microsoft.com/office/drawing/2014/main" id="{E0ADF707-07E8-4643-B2B6-671B5B13714B}"/>
                    </a:ext>
                  </a:extLst>
                </p14:cNvPr>
                <p14:cNvContentPartPr/>
                <p14:nvPr/>
              </p14:nvContentPartPr>
              <p14:xfrm>
                <a:off x="5090672" y="2883769"/>
                <a:ext cx="106560" cy="199800"/>
              </p14:xfrm>
            </p:contentPart>
          </mc:Choice>
          <mc:Fallback xmlns="">
            <p:pic>
              <p:nvPicPr>
                <p:cNvPr id="33" name="Ink 32">
                  <a:extLst>
                    <a:ext uri="{FF2B5EF4-FFF2-40B4-BE49-F238E27FC236}">
                      <a16:creationId xmlns:a16="http://schemas.microsoft.com/office/drawing/2014/main" id="{E0ADF707-07E8-4643-B2B6-671B5B13714B}"/>
                    </a:ext>
                  </a:extLst>
                </p:cNvPr>
                <p:cNvPicPr/>
                <p:nvPr/>
              </p:nvPicPr>
              <p:blipFill>
                <a:blip r:embed="rId27"/>
                <a:stretch>
                  <a:fillRect/>
                </a:stretch>
              </p:blipFill>
              <p:spPr>
                <a:xfrm>
                  <a:off x="5082032" y="2875129"/>
                  <a:ext cx="124200" cy="217440"/>
                </a:xfrm>
                <a:prstGeom prst="rect">
                  <a:avLst/>
                </a:prstGeom>
              </p:spPr>
            </p:pic>
          </mc:Fallback>
        </mc:AlternateContent>
      </p:grpSp>
      <p:grpSp>
        <p:nvGrpSpPr>
          <p:cNvPr id="38" name="Group 37">
            <a:extLst>
              <a:ext uri="{FF2B5EF4-FFF2-40B4-BE49-F238E27FC236}">
                <a16:creationId xmlns:a16="http://schemas.microsoft.com/office/drawing/2014/main" id="{EB035460-5FB6-4218-8EB7-EF056F11456F}"/>
              </a:ext>
            </a:extLst>
          </p:cNvPr>
          <p:cNvGrpSpPr/>
          <p:nvPr/>
        </p:nvGrpSpPr>
        <p:grpSpPr>
          <a:xfrm>
            <a:off x="3842552" y="3624649"/>
            <a:ext cx="394200" cy="762120"/>
            <a:chOff x="3842552" y="3624649"/>
            <a:chExt cx="394200" cy="762120"/>
          </a:xfrm>
        </p:grpSpPr>
        <mc:AlternateContent xmlns:mc="http://schemas.openxmlformats.org/markup-compatibility/2006" xmlns:p14="http://schemas.microsoft.com/office/powerpoint/2010/main">
          <mc:Choice Requires="p14">
            <p:contentPart p14:bwMode="auto" r:id="rId28">
              <p14:nvContentPartPr>
                <p14:cNvPr id="35" name="Ink 34">
                  <a:extLst>
                    <a:ext uri="{FF2B5EF4-FFF2-40B4-BE49-F238E27FC236}">
                      <a16:creationId xmlns:a16="http://schemas.microsoft.com/office/drawing/2014/main" id="{58A5ADAC-6247-4121-AF03-823852AE635C}"/>
                    </a:ext>
                  </a:extLst>
                </p14:cNvPr>
                <p14:cNvContentPartPr/>
                <p14:nvPr/>
              </p14:nvContentPartPr>
              <p14:xfrm>
                <a:off x="4059992" y="4113889"/>
                <a:ext cx="176760" cy="272880"/>
              </p14:xfrm>
            </p:contentPart>
          </mc:Choice>
          <mc:Fallback xmlns="">
            <p:pic>
              <p:nvPicPr>
                <p:cNvPr id="35" name="Ink 34">
                  <a:extLst>
                    <a:ext uri="{FF2B5EF4-FFF2-40B4-BE49-F238E27FC236}">
                      <a16:creationId xmlns:a16="http://schemas.microsoft.com/office/drawing/2014/main" id="{58A5ADAC-6247-4121-AF03-823852AE635C}"/>
                    </a:ext>
                  </a:extLst>
                </p:cNvPr>
                <p:cNvPicPr/>
                <p:nvPr/>
              </p:nvPicPr>
              <p:blipFill>
                <a:blip r:embed="rId29"/>
                <a:stretch>
                  <a:fillRect/>
                </a:stretch>
              </p:blipFill>
              <p:spPr>
                <a:xfrm>
                  <a:off x="4050992" y="4104889"/>
                  <a:ext cx="194400" cy="2905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6" name="Ink 35">
                  <a:extLst>
                    <a:ext uri="{FF2B5EF4-FFF2-40B4-BE49-F238E27FC236}">
                      <a16:creationId xmlns:a16="http://schemas.microsoft.com/office/drawing/2014/main" id="{594832E6-81ED-47F1-84AA-B7885FBF7010}"/>
                    </a:ext>
                  </a:extLst>
                </p14:cNvPr>
                <p14:cNvContentPartPr/>
                <p14:nvPr/>
              </p14:nvContentPartPr>
              <p14:xfrm>
                <a:off x="3842552" y="3624649"/>
                <a:ext cx="257760" cy="493560"/>
              </p14:xfrm>
            </p:contentPart>
          </mc:Choice>
          <mc:Fallback xmlns="">
            <p:pic>
              <p:nvPicPr>
                <p:cNvPr id="36" name="Ink 35">
                  <a:extLst>
                    <a:ext uri="{FF2B5EF4-FFF2-40B4-BE49-F238E27FC236}">
                      <a16:creationId xmlns:a16="http://schemas.microsoft.com/office/drawing/2014/main" id="{594832E6-81ED-47F1-84AA-B7885FBF7010}"/>
                    </a:ext>
                  </a:extLst>
                </p:cNvPr>
                <p:cNvPicPr/>
                <p:nvPr/>
              </p:nvPicPr>
              <p:blipFill>
                <a:blip r:embed="rId31"/>
                <a:stretch>
                  <a:fillRect/>
                </a:stretch>
              </p:blipFill>
              <p:spPr>
                <a:xfrm>
                  <a:off x="3833552" y="3616009"/>
                  <a:ext cx="275400" cy="5112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7" name="Ink 36">
                  <a:extLst>
                    <a:ext uri="{FF2B5EF4-FFF2-40B4-BE49-F238E27FC236}">
                      <a16:creationId xmlns:a16="http://schemas.microsoft.com/office/drawing/2014/main" id="{7D0CB122-F787-47A2-B1C5-4E365A0C1FFC}"/>
                    </a:ext>
                  </a:extLst>
                </p14:cNvPr>
                <p14:cNvContentPartPr/>
                <p14:nvPr/>
              </p14:nvContentPartPr>
              <p14:xfrm>
                <a:off x="3971792" y="3629689"/>
                <a:ext cx="113400" cy="184680"/>
              </p14:xfrm>
            </p:contentPart>
          </mc:Choice>
          <mc:Fallback xmlns="">
            <p:pic>
              <p:nvPicPr>
                <p:cNvPr id="37" name="Ink 36">
                  <a:extLst>
                    <a:ext uri="{FF2B5EF4-FFF2-40B4-BE49-F238E27FC236}">
                      <a16:creationId xmlns:a16="http://schemas.microsoft.com/office/drawing/2014/main" id="{7D0CB122-F787-47A2-B1C5-4E365A0C1FFC}"/>
                    </a:ext>
                  </a:extLst>
                </p:cNvPr>
                <p:cNvPicPr/>
                <p:nvPr/>
              </p:nvPicPr>
              <p:blipFill>
                <a:blip r:embed="rId33"/>
                <a:stretch>
                  <a:fillRect/>
                </a:stretch>
              </p:blipFill>
              <p:spPr>
                <a:xfrm>
                  <a:off x="3963152" y="3621049"/>
                  <a:ext cx="131040" cy="202320"/>
                </a:xfrm>
                <a:prstGeom prst="rect">
                  <a:avLst/>
                </a:prstGeom>
              </p:spPr>
            </p:pic>
          </mc:Fallback>
        </mc:AlternateContent>
      </p:grpSp>
      <p:grpSp>
        <p:nvGrpSpPr>
          <p:cNvPr id="42" name="Group 41">
            <a:extLst>
              <a:ext uri="{FF2B5EF4-FFF2-40B4-BE49-F238E27FC236}">
                <a16:creationId xmlns:a16="http://schemas.microsoft.com/office/drawing/2014/main" id="{51F796C9-A3D3-44D2-B0F6-67ED41991271}"/>
              </a:ext>
            </a:extLst>
          </p:cNvPr>
          <p:cNvGrpSpPr/>
          <p:nvPr/>
        </p:nvGrpSpPr>
        <p:grpSpPr>
          <a:xfrm>
            <a:off x="2869472" y="3755329"/>
            <a:ext cx="315360" cy="345960"/>
            <a:chOff x="2869472" y="3755329"/>
            <a:chExt cx="315360" cy="345960"/>
          </a:xfrm>
        </p:grpSpPr>
        <mc:AlternateContent xmlns:mc="http://schemas.openxmlformats.org/markup-compatibility/2006" xmlns:p14="http://schemas.microsoft.com/office/powerpoint/2010/main">
          <mc:Choice Requires="p14">
            <p:contentPart p14:bwMode="auto" r:id="rId34">
              <p14:nvContentPartPr>
                <p14:cNvPr id="39" name="Ink 38">
                  <a:extLst>
                    <a:ext uri="{FF2B5EF4-FFF2-40B4-BE49-F238E27FC236}">
                      <a16:creationId xmlns:a16="http://schemas.microsoft.com/office/drawing/2014/main" id="{12AD59DE-1E04-4AD0-8273-9B0D73CC8CBF}"/>
                    </a:ext>
                  </a:extLst>
                </p14:cNvPr>
                <p14:cNvContentPartPr/>
                <p14:nvPr/>
              </p14:nvContentPartPr>
              <p14:xfrm>
                <a:off x="2869472" y="3755329"/>
                <a:ext cx="145080" cy="210600"/>
              </p14:xfrm>
            </p:contentPart>
          </mc:Choice>
          <mc:Fallback xmlns="">
            <p:pic>
              <p:nvPicPr>
                <p:cNvPr id="39" name="Ink 38">
                  <a:extLst>
                    <a:ext uri="{FF2B5EF4-FFF2-40B4-BE49-F238E27FC236}">
                      <a16:creationId xmlns:a16="http://schemas.microsoft.com/office/drawing/2014/main" id="{12AD59DE-1E04-4AD0-8273-9B0D73CC8CBF}"/>
                    </a:ext>
                  </a:extLst>
                </p:cNvPr>
                <p:cNvPicPr/>
                <p:nvPr/>
              </p:nvPicPr>
              <p:blipFill>
                <a:blip r:embed="rId35"/>
                <a:stretch>
                  <a:fillRect/>
                </a:stretch>
              </p:blipFill>
              <p:spPr>
                <a:xfrm>
                  <a:off x="2860472" y="3746689"/>
                  <a:ext cx="162720" cy="22824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40" name="Ink 39">
                  <a:extLst>
                    <a:ext uri="{FF2B5EF4-FFF2-40B4-BE49-F238E27FC236}">
                      <a16:creationId xmlns:a16="http://schemas.microsoft.com/office/drawing/2014/main" id="{27EC3EC7-725F-4741-A720-42D61B894E69}"/>
                    </a:ext>
                  </a:extLst>
                </p14:cNvPr>
                <p14:cNvContentPartPr/>
                <p14:nvPr/>
              </p14:nvContentPartPr>
              <p14:xfrm>
                <a:off x="2979632" y="3920929"/>
                <a:ext cx="81000" cy="180360"/>
              </p14:xfrm>
            </p:contentPart>
          </mc:Choice>
          <mc:Fallback xmlns="">
            <p:pic>
              <p:nvPicPr>
                <p:cNvPr id="40" name="Ink 39">
                  <a:extLst>
                    <a:ext uri="{FF2B5EF4-FFF2-40B4-BE49-F238E27FC236}">
                      <a16:creationId xmlns:a16="http://schemas.microsoft.com/office/drawing/2014/main" id="{27EC3EC7-725F-4741-A720-42D61B894E69}"/>
                    </a:ext>
                  </a:extLst>
                </p:cNvPr>
                <p:cNvPicPr/>
                <p:nvPr/>
              </p:nvPicPr>
              <p:blipFill>
                <a:blip r:embed="rId37"/>
                <a:stretch>
                  <a:fillRect/>
                </a:stretch>
              </p:blipFill>
              <p:spPr>
                <a:xfrm>
                  <a:off x="2970632" y="3912289"/>
                  <a:ext cx="98640" cy="1980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41" name="Ink 40">
                  <a:extLst>
                    <a:ext uri="{FF2B5EF4-FFF2-40B4-BE49-F238E27FC236}">
                      <a16:creationId xmlns:a16="http://schemas.microsoft.com/office/drawing/2014/main" id="{23440ED1-0B1E-423D-92AD-85619D1B47C2}"/>
                    </a:ext>
                  </a:extLst>
                </p14:cNvPr>
                <p14:cNvContentPartPr/>
                <p14:nvPr/>
              </p14:nvContentPartPr>
              <p14:xfrm>
                <a:off x="3061352" y="3887449"/>
                <a:ext cx="123480" cy="164520"/>
              </p14:xfrm>
            </p:contentPart>
          </mc:Choice>
          <mc:Fallback xmlns="">
            <p:pic>
              <p:nvPicPr>
                <p:cNvPr id="41" name="Ink 40">
                  <a:extLst>
                    <a:ext uri="{FF2B5EF4-FFF2-40B4-BE49-F238E27FC236}">
                      <a16:creationId xmlns:a16="http://schemas.microsoft.com/office/drawing/2014/main" id="{23440ED1-0B1E-423D-92AD-85619D1B47C2}"/>
                    </a:ext>
                  </a:extLst>
                </p:cNvPr>
                <p:cNvPicPr/>
                <p:nvPr/>
              </p:nvPicPr>
              <p:blipFill>
                <a:blip r:embed="rId39"/>
                <a:stretch>
                  <a:fillRect/>
                </a:stretch>
              </p:blipFill>
              <p:spPr>
                <a:xfrm>
                  <a:off x="3052352" y="3878809"/>
                  <a:ext cx="141120" cy="182160"/>
                </a:xfrm>
                <a:prstGeom prst="rect">
                  <a:avLst/>
                </a:prstGeom>
              </p:spPr>
            </p:pic>
          </mc:Fallback>
        </mc:AlternateContent>
      </p:grpSp>
      <p:grpSp>
        <p:nvGrpSpPr>
          <p:cNvPr id="101" name="Group 100">
            <a:extLst>
              <a:ext uri="{FF2B5EF4-FFF2-40B4-BE49-F238E27FC236}">
                <a16:creationId xmlns:a16="http://schemas.microsoft.com/office/drawing/2014/main" id="{055BABC9-D16C-445E-B0CC-3D87B6C66AE3}"/>
              </a:ext>
            </a:extLst>
          </p:cNvPr>
          <p:cNvGrpSpPr/>
          <p:nvPr/>
        </p:nvGrpSpPr>
        <p:grpSpPr>
          <a:xfrm>
            <a:off x="6502592" y="1798369"/>
            <a:ext cx="2490840" cy="3314520"/>
            <a:chOff x="6502592" y="1798369"/>
            <a:chExt cx="2490840" cy="3314520"/>
          </a:xfrm>
        </p:grpSpPr>
        <mc:AlternateContent xmlns:mc="http://schemas.openxmlformats.org/markup-compatibility/2006" xmlns:p14="http://schemas.microsoft.com/office/powerpoint/2010/main">
          <mc:Choice Requires="p14">
            <p:contentPart p14:bwMode="auto" r:id="rId40">
              <p14:nvContentPartPr>
                <p14:cNvPr id="3" name="Ink 2">
                  <a:extLst>
                    <a:ext uri="{FF2B5EF4-FFF2-40B4-BE49-F238E27FC236}">
                      <a16:creationId xmlns:a16="http://schemas.microsoft.com/office/drawing/2014/main" id="{84EE21D9-7332-4840-8300-DD8FD9F461FC}"/>
                    </a:ext>
                  </a:extLst>
                </p14:cNvPr>
                <p14:cNvContentPartPr/>
                <p14:nvPr/>
              </p14:nvContentPartPr>
              <p14:xfrm>
                <a:off x="6580712" y="2289409"/>
                <a:ext cx="57240" cy="223560"/>
              </p14:xfrm>
            </p:contentPart>
          </mc:Choice>
          <mc:Fallback xmlns="">
            <p:pic>
              <p:nvPicPr>
                <p:cNvPr id="3" name="Ink 2">
                  <a:extLst>
                    <a:ext uri="{FF2B5EF4-FFF2-40B4-BE49-F238E27FC236}">
                      <a16:creationId xmlns:a16="http://schemas.microsoft.com/office/drawing/2014/main" id="{84EE21D9-7332-4840-8300-DD8FD9F461FC}"/>
                    </a:ext>
                  </a:extLst>
                </p:cNvPr>
                <p:cNvPicPr/>
                <p:nvPr/>
              </p:nvPicPr>
              <p:blipFill>
                <a:blip r:embed="rId41"/>
                <a:stretch>
                  <a:fillRect/>
                </a:stretch>
              </p:blipFill>
              <p:spPr>
                <a:xfrm>
                  <a:off x="6572072" y="2280409"/>
                  <a:ext cx="74880" cy="24120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4" name="Ink 3">
                  <a:extLst>
                    <a:ext uri="{FF2B5EF4-FFF2-40B4-BE49-F238E27FC236}">
                      <a16:creationId xmlns:a16="http://schemas.microsoft.com/office/drawing/2014/main" id="{4854F450-E680-4DB5-AFA4-7210B9752C95}"/>
                    </a:ext>
                  </a:extLst>
                </p14:cNvPr>
                <p14:cNvContentPartPr/>
                <p14:nvPr/>
              </p14:nvContentPartPr>
              <p14:xfrm>
                <a:off x="6502592" y="2159449"/>
                <a:ext cx="130680" cy="152640"/>
              </p14:xfrm>
            </p:contentPart>
          </mc:Choice>
          <mc:Fallback xmlns="">
            <p:pic>
              <p:nvPicPr>
                <p:cNvPr id="4" name="Ink 3">
                  <a:extLst>
                    <a:ext uri="{FF2B5EF4-FFF2-40B4-BE49-F238E27FC236}">
                      <a16:creationId xmlns:a16="http://schemas.microsoft.com/office/drawing/2014/main" id="{4854F450-E680-4DB5-AFA4-7210B9752C95}"/>
                    </a:ext>
                  </a:extLst>
                </p:cNvPr>
                <p:cNvPicPr/>
                <p:nvPr/>
              </p:nvPicPr>
              <p:blipFill>
                <a:blip r:embed="rId43"/>
                <a:stretch>
                  <a:fillRect/>
                </a:stretch>
              </p:blipFill>
              <p:spPr>
                <a:xfrm>
                  <a:off x="6493592" y="2150809"/>
                  <a:ext cx="148320" cy="17028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5" name="Ink 4">
                  <a:extLst>
                    <a:ext uri="{FF2B5EF4-FFF2-40B4-BE49-F238E27FC236}">
                      <a16:creationId xmlns:a16="http://schemas.microsoft.com/office/drawing/2014/main" id="{D13AB21D-9BE0-429E-8885-B326CA80CC38}"/>
                    </a:ext>
                  </a:extLst>
                </p14:cNvPr>
                <p14:cNvContentPartPr/>
                <p14:nvPr/>
              </p14:nvContentPartPr>
              <p14:xfrm>
                <a:off x="6543992" y="2301289"/>
                <a:ext cx="169920" cy="103320"/>
              </p14:xfrm>
            </p:contentPart>
          </mc:Choice>
          <mc:Fallback xmlns="">
            <p:pic>
              <p:nvPicPr>
                <p:cNvPr id="5" name="Ink 4">
                  <a:extLst>
                    <a:ext uri="{FF2B5EF4-FFF2-40B4-BE49-F238E27FC236}">
                      <a16:creationId xmlns:a16="http://schemas.microsoft.com/office/drawing/2014/main" id="{D13AB21D-9BE0-429E-8885-B326CA80CC38}"/>
                    </a:ext>
                  </a:extLst>
                </p:cNvPr>
                <p:cNvPicPr/>
                <p:nvPr/>
              </p:nvPicPr>
              <p:blipFill>
                <a:blip r:embed="rId45"/>
                <a:stretch>
                  <a:fillRect/>
                </a:stretch>
              </p:blipFill>
              <p:spPr>
                <a:xfrm>
                  <a:off x="6535352" y="2292649"/>
                  <a:ext cx="187560" cy="12096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6" name="Ink 5">
                  <a:extLst>
                    <a:ext uri="{FF2B5EF4-FFF2-40B4-BE49-F238E27FC236}">
                      <a16:creationId xmlns:a16="http://schemas.microsoft.com/office/drawing/2014/main" id="{AFE39B31-53A2-49E0-BB76-EA23DCFFD720}"/>
                    </a:ext>
                  </a:extLst>
                </p14:cNvPr>
                <p14:cNvContentPartPr/>
                <p14:nvPr/>
              </p14:nvContentPartPr>
              <p14:xfrm>
                <a:off x="6741632" y="2251969"/>
                <a:ext cx="114480" cy="154800"/>
              </p14:xfrm>
            </p:contentPart>
          </mc:Choice>
          <mc:Fallback xmlns="">
            <p:pic>
              <p:nvPicPr>
                <p:cNvPr id="6" name="Ink 5">
                  <a:extLst>
                    <a:ext uri="{FF2B5EF4-FFF2-40B4-BE49-F238E27FC236}">
                      <a16:creationId xmlns:a16="http://schemas.microsoft.com/office/drawing/2014/main" id="{AFE39B31-53A2-49E0-BB76-EA23DCFFD720}"/>
                    </a:ext>
                  </a:extLst>
                </p:cNvPr>
                <p:cNvPicPr/>
                <p:nvPr/>
              </p:nvPicPr>
              <p:blipFill>
                <a:blip r:embed="rId47"/>
                <a:stretch>
                  <a:fillRect/>
                </a:stretch>
              </p:blipFill>
              <p:spPr>
                <a:xfrm>
                  <a:off x="6732632" y="2243329"/>
                  <a:ext cx="132120" cy="17244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7" name="Ink 6">
                  <a:extLst>
                    <a:ext uri="{FF2B5EF4-FFF2-40B4-BE49-F238E27FC236}">
                      <a16:creationId xmlns:a16="http://schemas.microsoft.com/office/drawing/2014/main" id="{6404A3FD-E31F-46EE-9E27-2D05DD260368}"/>
                    </a:ext>
                  </a:extLst>
                </p14:cNvPr>
                <p14:cNvContentPartPr/>
                <p14:nvPr/>
              </p14:nvContentPartPr>
              <p14:xfrm>
                <a:off x="6869792" y="2032009"/>
                <a:ext cx="140040" cy="340200"/>
              </p14:xfrm>
            </p:contentPart>
          </mc:Choice>
          <mc:Fallback xmlns="">
            <p:pic>
              <p:nvPicPr>
                <p:cNvPr id="7" name="Ink 6">
                  <a:extLst>
                    <a:ext uri="{FF2B5EF4-FFF2-40B4-BE49-F238E27FC236}">
                      <a16:creationId xmlns:a16="http://schemas.microsoft.com/office/drawing/2014/main" id="{6404A3FD-E31F-46EE-9E27-2D05DD260368}"/>
                    </a:ext>
                  </a:extLst>
                </p:cNvPr>
                <p:cNvPicPr/>
                <p:nvPr/>
              </p:nvPicPr>
              <p:blipFill>
                <a:blip r:embed="rId49"/>
                <a:stretch>
                  <a:fillRect/>
                </a:stretch>
              </p:blipFill>
              <p:spPr>
                <a:xfrm>
                  <a:off x="6860792" y="2023009"/>
                  <a:ext cx="157680" cy="35784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9" name="Ink 8">
                  <a:extLst>
                    <a:ext uri="{FF2B5EF4-FFF2-40B4-BE49-F238E27FC236}">
                      <a16:creationId xmlns:a16="http://schemas.microsoft.com/office/drawing/2014/main" id="{0743F58E-1190-4F5F-BE06-870E0C49EDAA}"/>
                    </a:ext>
                  </a:extLst>
                </p14:cNvPr>
                <p14:cNvContentPartPr/>
                <p14:nvPr/>
              </p14:nvContentPartPr>
              <p14:xfrm>
                <a:off x="7123952" y="2187529"/>
                <a:ext cx="108360" cy="155880"/>
              </p14:xfrm>
            </p:contentPart>
          </mc:Choice>
          <mc:Fallback xmlns="">
            <p:pic>
              <p:nvPicPr>
                <p:cNvPr id="9" name="Ink 8">
                  <a:extLst>
                    <a:ext uri="{FF2B5EF4-FFF2-40B4-BE49-F238E27FC236}">
                      <a16:creationId xmlns:a16="http://schemas.microsoft.com/office/drawing/2014/main" id="{0743F58E-1190-4F5F-BE06-870E0C49EDAA}"/>
                    </a:ext>
                  </a:extLst>
                </p:cNvPr>
                <p:cNvPicPr/>
                <p:nvPr/>
              </p:nvPicPr>
              <p:blipFill>
                <a:blip r:embed="rId51"/>
                <a:stretch>
                  <a:fillRect/>
                </a:stretch>
              </p:blipFill>
              <p:spPr>
                <a:xfrm>
                  <a:off x="7115312" y="2178529"/>
                  <a:ext cx="126000" cy="17352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10" name="Ink 9">
                  <a:extLst>
                    <a:ext uri="{FF2B5EF4-FFF2-40B4-BE49-F238E27FC236}">
                      <a16:creationId xmlns:a16="http://schemas.microsoft.com/office/drawing/2014/main" id="{4179B649-0958-4D17-A720-18DFF9FD2ADC}"/>
                    </a:ext>
                  </a:extLst>
                </p14:cNvPr>
                <p14:cNvContentPartPr/>
                <p14:nvPr/>
              </p14:nvContentPartPr>
              <p14:xfrm>
                <a:off x="7214312" y="2010049"/>
                <a:ext cx="169200" cy="252000"/>
              </p14:xfrm>
            </p:contentPart>
          </mc:Choice>
          <mc:Fallback xmlns="">
            <p:pic>
              <p:nvPicPr>
                <p:cNvPr id="10" name="Ink 9">
                  <a:extLst>
                    <a:ext uri="{FF2B5EF4-FFF2-40B4-BE49-F238E27FC236}">
                      <a16:creationId xmlns:a16="http://schemas.microsoft.com/office/drawing/2014/main" id="{4179B649-0958-4D17-A720-18DFF9FD2ADC}"/>
                    </a:ext>
                  </a:extLst>
                </p:cNvPr>
                <p:cNvPicPr/>
                <p:nvPr/>
              </p:nvPicPr>
              <p:blipFill>
                <a:blip r:embed="rId53"/>
                <a:stretch>
                  <a:fillRect/>
                </a:stretch>
              </p:blipFill>
              <p:spPr>
                <a:xfrm>
                  <a:off x="7205312" y="2001049"/>
                  <a:ext cx="186840" cy="26964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11" name="Ink 10">
                  <a:extLst>
                    <a:ext uri="{FF2B5EF4-FFF2-40B4-BE49-F238E27FC236}">
                      <a16:creationId xmlns:a16="http://schemas.microsoft.com/office/drawing/2014/main" id="{6D873E72-EC33-4189-BC5B-7621B89E950E}"/>
                    </a:ext>
                  </a:extLst>
                </p14:cNvPr>
                <p14:cNvContentPartPr/>
                <p14:nvPr/>
              </p14:nvContentPartPr>
              <p14:xfrm>
                <a:off x="7440032" y="2104009"/>
                <a:ext cx="24480" cy="103320"/>
              </p14:xfrm>
            </p:contentPart>
          </mc:Choice>
          <mc:Fallback xmlns="">
            <p:pic>
              <p:nvPicPr>
                <p:cNvPr id="11" name="Ink 10">
                  <a:extLst>
                    <a:ext uri="{FF2B5EF4-FFF2-40B4-BE49-F238E27FC236}">
                      <a16:creationId xmlns:a16="http://schemas.microsoft.com/office/drawing/2014/main" id="{6D873E72-EC33-4189-BC5B-7621B89E950E}"/>
                    </a:ext>
                  </a:extLst>
                </p:cNvPr>
                <p:cNvPicPr/>
                <p:nvPr/>
              </p:nvPicPr>
              <p:blipFill>
                <a:blip r:embed="rId55"/>
                <a:stretch>
                  <a:fillRect/>
                </a:stretch>
              </p:blipFill>
              <p:spPr>
                <a:xfrm>
                  <a:off x="7431392" y="2095009"/>
                  <a:ext cx="42120" cy="12096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12" name="Ink 11">
                  <a:extLst>
                    <a:ext uri="{FF2B5EF4-FFF2-40B4-BE49-F238E27FC236}">
                      <a16:creationId xmlns:a16="http://schemas.microsoft.com/office/drawing/2014/main" id="{28E01263-C9CE-4C39-A5AC-69EE66C3D821}"/>
                    </a:ext>
                  </a:extLst>
                </p14:cNvPr>
                <p14:cNvContentPartPr/>
                <p14:nvPr/>
              </p14:nvContentPartPr>
              <p14:xfrm>
                <a:off x="7517792" y="2024449"/>
                <a:ext cx="123840" cy="179280"/>
              </p14:xfrm>
            </p:contentPart>
          </mc:Choice>
          <mc:Fallback xmlns="">
            <p:pic>
              <p:nvPicPr>
                <p:cNvPr id="12" name="Ink 11">
                  <a:extLst>
                    <a:ext uri="{FF2B5EF4-FFF2-40B4-BE49-F238E27FC236}">
                      <a16:creationId xmlns:a16="http://schemas.microsoft.com/office/drawing/2014/main" id="{28E01263-C9CE-4C39-A5AC-69EE66C3D821}"/>
                    </a:ext>
                  </a:extLst>
                </p:cNvPr>
                <p:cNvPicPr/>
                <p:nvPr/>
              </p:nvPicPr>
              <p:blipFill>
                <a:blip r:embed="rId57"/>
                <a:stretch>
                  <a:fillRect/>
                </a:stretch>
              </p:blipFill>
              <p:spPr>
                <a:xfrm>
                  <a:off x="7508792" y="2015809"/>
                  <a:ext cx="141480" cy="19692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13" name="Ink 12">
                  <a:extLst>
                    <a:ext uri="{FF2B5EF4-FFF2-40B4-BE49-F238E27FC236}">
                      <a16:creationId xmlns:a16="http://schemas.microsoft.com/office/drawing/2014/main" id="{DF10CA26-711F-4AC9-B8A4-FE7ECA72ADE0}"/>
                    </a:ext>
                  </a:extLst>
                </p14:cNvPr>
                <p14:cNvContentPartPr/>
                <p14:nvPr/>
              </p14:nvContentPartPr>
              <p14:xfrm>
                <a:off x="7550912" y="1798369"/>
                <a:ext cx="271800" cy="355680"/>
              </p14:xfrm>
            </p:contentPart>
          </mc:Choice>
          <mc:Fallback xmlns="">
            <p:pic>
              <p:nvPicPr>
                <p:cNvPr id="13" name="Ink 12">
                  <a:extLst>
                    <a:ext uri="{FF2B5EF4-FFF2-40B4-BE49-F238E27FC236}">
                      <a16:creationId xmlns:a16="http://schemas.microsoft.com/office/drawing/2014/main" id="{DF10CA26-711F-4AC9-B8A4-FE7ECA72ADE0}"/>
                    </a:ext>
                  </a:extLst>
                </p:cNvPr>
                <p:cNvPicPr/>
                <p:nvPr/>
              </p:nvPicPr>
              <p:blipFill>
                <a:blip r:embed="rId59"/>
                <a:stretch>
                  <a:fillRect/>
                </a:stretch>
              </p:blipFill>
              <p:spPr>
                <a:xfrm>
                  <a:off x="7541912" y="1789369"/>
                  <a:ext cx="289440" cy="37332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14" name="Ink 13">
                  <a:extLst>
                    <a:ext uri="{FF2B5EF4-FFF2-40B4-BE49-F238E27FC236}">
                      <a16:creationId xmlns:a16="http://schemas.microsoft.com/office/drawing/2014/main" id="{9B362964-B6AF-4FE5-B9CC-008DF1E56DD6}"/>
                    </a:ext>
                  </a:extLst>
                </p14:cNvPr>
                <p14:cNvContentPartPr/>
                <p14:nvPr/>
              </p14:nvContentPartPr>
              <p14:xfrm>
                <a:off x="6677552" y="2818609"/>
                <a:ext cx="87840" cy="177120"/>
              </p14:xfrm>
            </p:contentPart>
          </mc:Choice>
          <mc:Fallback xmlns="">
            <p:pic>
              <p:nvPicPr>
                <p:cNvPr id="14" name="Ink 13">
                  <a:extLst>
                    <a:ext uri="{FF2B5EF4-FFF2-40B4-BE49-F238E27FC236}">
                      <a16:creationId xmlns:a16="http://schemas.microsoft.com/office/drawing/2014/main" id="{9B362964-B6AF-4FE5-B9CC-008DF1E56DD6}"/>
                    </a:ext>
                  </a:extLst>
                </p:cNvPr>
                <p:cNvPicPr/>
                <p:nvPr/>
              </p:nvPicPr>
              <p:blipFill>
                <a:blip r:embed="rId61"/>
                <a:stretch>
                  <a:fillRect/>
                </a:stretch>
              </p:blipFill>
              <p:spPr>
                <a:xfrm>
                  <a:off x="6668552" y="2809609"/>
                  <a:ext cx="105480" cy="19476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15" name="Ink 14">
                  <a:extLst>
                    <a:ext uri="{FF2B5EF4-FFF2-40B4-BE49-F238E27FC236}">
                      <a16:creationId xmlns:a16="http://schemas.microsoft.com/office/drawing/2014/main" id="{C70A2639-6D53-4C8A-B2B8-A1A1FD6B7476}"/>
                    </a:ext>
                  </a:extLst>
                </p14:cNvPr>
                <p14:cNvContentPartPr/>
                <p14:nvPr/>
              </p14:nvContentPartPr>
              <p14:xfrm>
                <a:off x="6820472" y="2845249"/>
                <a:ext cx="19440" cy="125280"/>
              </p14:xfrm>
            </p:contentPart>
          </mc:Choice>
          <mc:Fallback xmlns="">
            <p:pic>
              <p:nvPicPr>
                <p:cNvPr id="15" name="Ink 14">
                  <a:extLst>
                    <a:ext uri="{FF2B5EF4-FFF2-40B4-BE49-F238E27FC236}">
                      <a16:creationId xmlns:a16="http://schemas.microsoft.com/office/drawing/2014/main" id="{C70A2639-6D53-4C8A-B2B8-A1A1FD6B7476}"/>
                    </a:ext>
                  </a:extLst>
                </p:cNvPr>
                <p:cNvPicPr/>
                <p:nvPr/>
              </p:nvPicPr>
              <p:blipFill>
                <a:blip r:embed="rId63"/>
                <a:stretch>
                  <a:fillRect/>
                </a:stretch>
              </p:blipFill>
              <p:spPr>
                <a:xfrm>
                  <a:off x="6811472" y="2836609"/>
                  <a:ext cx="37080" cy="14292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16" name="Ink 15">
                  <a:extLst>
                    <a:ext uri="{FF2B5EF4-FFF2-40B4-BE49-F238E27FC236}">
                      <a16:creationId xmlns:a16="http://schemas.microsoft.com/office/drawing/2014/main" id="{44216E28-688D-4E9E-A133-F8C905CBAA92}"/>
                    </a:ext>
                  </a:extLst>
                </p14:cNvPr>
                <p14:cNvContentPartPr/>
                <p14:nvPr/>
              </p14:nvContentPartPr>
              <p14:xfrm>
                <a:off x="6883832" y="2756329"/>
                <a:ext cx="336960" cy="170280"/>
              </p14:xfrm>
            </p:contentPart>
          </mc:Choice>
          <mc:Fallback xmlns="">
            <p:pic>
              <p:nvPicPr>
                <p:cNvPr id="16" name="Ink 15">
                  <a:extLst>
                    <a:ext uri="{FF2B5EF4-FFF2-40B4-BE49-F238E27FC236}">
                      <a16:creationId xmlns:a16="http://schemas.microsoft.com/office/drawing/2014/main" id="{44216E28-688D-4E9E-A133-F8C905CBAA92}"/>
                    </a:ext>
                  </a:extLst>
                </p:cNvPr>
                <p:cNvPicPr/>
                <p:nvPr/>
              </p:nvPicPr>
              <p:blipFill>
                <a:blip r:embed="rId65"/>
                <a:stretch>
                  <a:fillRect/>
                </a:stretch>
              </p:blipFill>
              <p:spPr>
                <a:xfrm>
                  <a:off x="6874832" y="2747329"/>
                  <a:ext cx="354600" cy="18792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47" name="Ink 46">
                  <a:extLst>
                    <a:ext uri="{FF2B5EF4-FFF2-40B4-BE49-F238E27FC236}">
                      <a16:creationId xmlns:a16="http://schemas.microsoft.com/office/drawing/2014/main" id="{980EFFBE-685F-4432-86E5-F34E933C6296}"/>
                    </a:ext>
                  </a:extLst>
                </p14:cNvPr>
                <p14:cNvContentPartPr/>
                <p14:nvPr/>
              </p14:nvContentPartPr>
              <p14:xfrm>
                <a:off x="7426352" y="2526289"/>
                <a:ext cx="177120" cy="261360"/>
              </p14:xfrm>
            </p:contentPart>
          </mc:Choice>
          <mc:Fallback xmlns="">
            <p:pic>
              <p:nvPicPr>
                <p:cNvPr id="47" name="Ink 46">
                  <a:extLst>
                    <a:ext uri="{FF2B5EF4-FFF2-40B4-BE49-F238E27FC236}">
                      <a16:creationId xmlns:a16="http://schemas.microsoft.com/office/drawing/2014/main" id="{980EFFBE-685F-4432-86E5-F34E933C6296}"/>
                    </a:ext>
                  </a:extLst>
                </p:cNvPr>
                <p:cNvPicPr/>
                <p:nvPr/>
              </p:nvPicPr>
              <p:blipFill>
                <a:blip r:embed="rId67"/>
                <a:stretch>
                  <a:fillRect/>
                </a:stretch>
              </p:blipFill>
              <p:spPr>
                <a:xfrm>
                  <a:off x="7417712" y="2517649"/>
                  <a:ext cx="194760" cy="27900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48" name="Ink 47">
                  <a:extLst>
                    <a:ext uri="{FF2B5EF4-FFF2-40B4-BE49-F238E27FC236}">
                      <a16:creationId xmlns:a16="http://schemas.microsoft.com/office/drawing/2014/main" id="{58EC31C9-31D8-4567-8CE5-E1FB67B20A21}"/>
                    </a:ext>
                  </a:extLst>
                </p14:cNvPr>
                <p14:cNvContentPartPr/>
                <p14:nvPr/>
              </p14:nvContentPartPr>
              <p14:xfrm>
                <a:off x="7620032" y="2495329"/>
                <a:ext cx="19800" cy="149400"/>
              </p14:xfrm>
            </p:contentPart>
          </mc:Choice>
          <mc:Fallback xmlns="">
            <p:pic>
              <p:nvPicPr>
                <p:cNvPr id="48" name="Ink 47">
                  <a:extLst>
                    <a:ext uri="{FF2B5EF4-FFF2-40B4-BE49-F238E27FC236}">
                      <a16:creationId xmlns:a16="http://schemas.microsoft.com/office/drawing/2014/main" id="{58EC31C9-31D8-4567-8CE5-E1FB67B20A21}"/>
                    </a:ext>
                  </a:extLst>
                </p:cNvPr>
                <p:cNvPicPr/>
                <p:nvPr/>
              </p:nvPicPr>
              <p:blipFill>
                <a:blip r:embed="rId69"/>
                <a:stretch>
                  <a:fillRect/>
                </a:stretch>
              </p:blipFill>
              <p:spPr>
                <a:xfrm>
                  <a:off x="7611392" y="2486329"/>
                  <a:ext cx="37440" cy="16704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49" name="Ink 48">
                  <a:extLst>
                    <a:ext uri="{FF2B5EF4-FFF2-40B4-BE49-F238E27FC236}">
                      <a16:creationId xmlns:a16="http://schemas.microsoft.com/office/drawing/2014/main" id="{7FBCD8BE-CDEA-4D5D-B61D-9C579639D4BC}"/>
                    </a:ext>
                  </a:extLst>
                </p14:cNvPr>
                <p14:cNvContentPartPr/>
                <p14:nvPr/>
              </p14:nvContentPartPr>
              <p14:xfrm>
                <a:off x="7684832" y="2442409"/>
                <a:ext cx="159840" cy="179640"/>
              </p14:xfrm>
            </p:contentPart>
          </mc:Choice>
          <mc:Fallback xmlns="">
            <p:pic>
              <p:nvPicPr>
                <p:cNvPr id="49" name="Ink 48">
                  <a:extLst>
                    <a:ext uri="{FF2B5EF4-FFF2-40B4-BE49-F238E27FC236}">
                      <a16:creationId xmlns:a16="http://schemas.microsoft.com/office/drawing/2014/main" id="{7FBCD8BE-CDEA-4D5D-B61D-9C579639D4BC}"/>
                    </a:ext>
                  </a:extLst>
                </p:cNvPr>
                <p:cNvPicPr/>
                <p:nvPr/>
              </p:nvPicPr>
              <p:blipFill>
                <a:blip r:embed="rId71"/>
                <a:stretch>
                  <a:fillRect/>
                </a:stretch>
              </p:blipFill>
              <p:spPr>
                <a:xfrm>
                  <a:off x="7675832" y="2433409"/>
                  <a:ext cx="177480" cy="19728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50" name="Ink 49">
                  <a:extLst>
                    <a:ext uri="{FF2B5EF4-FFF2-40B4-BE49-F238E27FC236}">
                      <a16:creationId xmlns:a16="http://schemas.microsoft.com/office/drawing/2014/main" id="{214A5DD7-9A3E-478E-9035-48506DA2DC9A}"/>
                    </a:ext>
                  </a:extLst>
                </p14:cNvPr>
                <p14:cNvContentPartPr/>
                <p14:nvPr/>
              </p14:nvContentPartPr>
              <p14:xfrm>
                <a:off x="7864832" y="2447089"/>
                <a:ext cx="38880" cy="102960"/>
              </p14:xfrm>
            </p:contentPart>
          </mc:Choice>
          <mc:Fallback xmlns="">
            <p:pic>
              <p:nvPicPr>
                <p:cNvPr id="50" name="Ink 49">
                  <a:extLst>
                    <a:ext uri="{FF2B5EF4-FFF2-40B4-BE49-F238E27FC236}">
                      <a16:creationId xmlns:a16="http://schemas.microsoft.com/office/drawing/2014/main" id="{214A5DD7-9A3E-478E-9035-48506DA2DC9A}"/>
                    </a:ext>
                  </a:extLst>
                </p:cNvPr>
                <p:cNvPicPr/>
                <p:nvPr/>
              </p:nvPicPr>
              <p:blipFill>
                <a:blip r:embed="rId73"/>
                <a:stretch>
                  <a:fillRect/>
                </a:stretch>
              </p:blipFill>
              <p:spPr>
                <a:xfrm>
                  <a:off x="7856192" y="2438089"/>
                  <a:ext cx="56520" cy="12060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51" name="Ink 50">
                  <a:extLst>
                    <a:ext uri="{FF2B5EF4-FFF2-40B4-BE49-F238E27FC236}">
                      <a16:creationId xmlns:a16="http://schemas.microsoft.com/office/drawing/2014/main" id="{837B910E-025A-4075-917D-0EA866B32723}"/>
                    </a:ext>
                  </a:extLst>
                </p14:cNvPr>
                <p14:cNvContentPartPr/>
                <p14:nvPr/>
              </p14:nvContentPartPr>
              <p14:xfrm>
                <a:off x="7914872" y="2343769"/>
                <a:ext cx="144720" cy="167760"/>
              </p14:xfrm>
            </p:contentPart>
          </mc:Choice>
          <mc:Fallback xmlns="">
            <p:pic>
              <p:nvPicPr>
                <p:cNvPr id="51" name="Ink 50">
                  <a:extLst>
                    <a:ext uri="{FF2B5EF4-FFF2-40B4-BE49-F238E27FC236}">
                      <a16:creationId xmlns:a16="http://schemas.microsoft.com/office/drawing/2014/main" id="{837B910E-025A-4075-917D-0EA866B32723}"/>
                    </a:ext>
                  </a:extLst>
                </p:cNvPr>
                <p:cNvPicPr/>
                <p:nvPr/>
              </p:nvPicPr>
              <p:blipFill>
                <a:blip r:embed="rId75"/>
                <a:stretch>
                  <a:fillRect/>
                </a:stretch>
              </p:blipFill>
              <p:spPr>
                <a:xfrm>
                  <a:off x="7906232" y="2335129"/>
                  <a:ext cx="162360" cy="18540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52" name="Ink 51">
                  <a:extLst>
                    <a:ext uri="{FF2B5EF4-FFF2-40B4-BE49-F238E27FC236}">
                      <a16:creationId xmlns:a16="http://schemas.microsoft.com/office/drawing/2014/main" id="{18BAB350-619D-45FA-AB71-B821EB758F2A}"/>
                    </a:ext>
                  </a:extLst>
                </p14:cNvPr>
                <p14:cNvContentPartPr/>
                <p14:nvPr/>
              </p14:nvContentPartPr>
              <p14:xfrm>
                <a:off x="8050232" y="2312809"/>
                <a:ext cx="67680" cy="170280"/>
              </p14:xfrm>
            </p:contentPart>
          </mc:Choice>
          <mc:Fallback xmlns="">
            <p:pic>
              <p:nvPicPr>
                <p:cNvPr id="52" name="Ink 51">
                  <a:extLst>
                    <a:ext uri="{FF2B5EF4-FFF2-40B4-BE49-F238E27FC236}">
                      <a16:creationId xmlns:a16="http://schemas.microsoft.com/office/drawing/2014/main" id="{18BAB350-619D-45FA-AB71-B821EB758F2A}"/>
                    </a:ext>
                  </a:extLst>
                </p:cNvPr>
                <p:cNvPicPr/>
                <p:nvPr/>
              </p:nvPicPr>
              <p:blipFill>
                <a:blip r:embed="rId77"/>
                <a:stretch>
                  <a:fillRect/>
                </a:stretch>
              </p:blipFill>
              <p:spPr>
                <a:xfrm>
                  <a:off x="8041232" y="2304169"/>
                  <a:ext cx="85320" cy="18792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53" name="Ink 52">
                  <a:extLst>
                    <a:ext uri="{FF2B5EF4-FFF2-40B4-BE49-F238E27FC236}">
                      <a16:creationId xmlns:a16="http://schemas.microsoft.com/office/drawing/2014/main" id="{94499F9F-606B-418F-9741-9B87F4434B95}"/>
                    </a:ext>
                  </a:extLst>
                </p14:cNvPr>
                <p14:cNvContentPartPr/>
                <p14:nvPr/>
              </p14:nvContentPartPr>
              <p14:xfrm>
                <a:off x="8095592" y="2174569"/>
                <a:ext cx="255600" cy="252000"/>
              </p14:xfrm>
            </p:contentPart>
          </mc:Choice>
          <mc:Fallback xmlns="">
            <p:pic>
              <p:nvPicPr>
                <p:cNvPr id="53" name="Ink 52">
                  <a:extLst>
                    <a:ext uri="{FF2B5EF4-FFF2-40B4-BE49-F238E27FC236}">
                      <a16:creationId xmlns:a16="http://schemas.microsoft.com/office/drawing/2014/main" id="{94499F9F-606B-418F-9741-9B87F4434B95}"/>
                    </a:ext>
                  </a:extLst>
                </p:cNvPr>
                <p:cNvPicPr/>
                <p:nvPr/>
              </p:nvPicPr>
              <p:blipFill>
                <a:blip r:embed="rId79"/>
                <a:stretch>
                  <a:fillRect/>
                </a:stretch>
              </p:blipFill>
              <p:spPr>
                <a:xfrm>
                  <a:off x="8086952" y="2165569"/>
                  <a:ext cx="273240" cy="26964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54" name="Ink 53">
                  <a:extLst>
                    <a:ext uri="{FF2B5EF4-FFF2-40B4-BE49-F238E27FC236}">
                      <a16:creationId xmlns:a16="http://schemas.microsoft.com/office/drawing/2014/main" id="{18406D24-4FD8-43BD-8CFA-CAF8350909B2}"/>
                    </a:ext>
                  </a:extLst>
                </p14:cNvPr>
                <p14:cNvContentPartPr/>
                <p14:nvPr/>
              </p14:nvContentPartPr>
              <p14:xfrm>
                <a:off x="8355872" y="2110489"/>
                <a:ext cx="244800" cy="196560"/>
              </p14:xfrm>
            </p:contentPart>
          </mc:Choice>
          <mc:Fallback xmlns="">
            <p:pic>
              <p:nvPicPr>
                <p:cNvPr id="54" name="Ink 53">
                  <a:extLst>
                    <a:ext uri="{FF2B5EF4-FFF2-40B4-BE49-F238E27FC236}">
                      <a16:creationId xmlns:a16="http://schemas.microsoft.com/office/drawing/2014/main" id="{18406D24-4FD8-43BD-8CFA-CAF8350909B2}"/>
                    </a:ext>
                  </a:extLst>
                </p:cNvPr>
                <p:cNvPicPr/>
                <p:nvPr/>
              </p:nvPicPr>
              <p:blipFill>
                <a:blip r:embed="rId81"/>
                <a:stretch>
                  <a:fillRect/>
                </a:stretch>
              </p:blipFill>
              <p:spPr>
                <a:xfrm>
                  <a:off x="8346872" y="2101489"/>
                  <a:ext cx="262440" cy="21420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56" name="Ink 55">
                  <a:extLst>
                    <a:ext uri="{FF2B5EF4-FFF2-40B4-BE49-F238E27FC236}">
                      <a16:creationId xmlns:a16="http://schemas.microsoft.com/office/drawing/2014/main" id="{A18BB476-26FD-420C-BCFD-B5769600CD22}"/>
                    </a:ext>
                  </a:extLst>
                </p14:cNvPr>
                <p14:cNvContentPartPr/>
                <p14:nvPr/>
              </p14:nvContentPartPr>
              <p14:xfrm>
                <a:off x="6806792" y="3383449"/>
                <a:ext cx="134280" cy="180000"/>
              </p14:xfrm>
            </p:contentPart>
          </mc:Choice>
          <mc:Fallback xmlns="">
            <p:pic>
              <p:nvPicPr>
                <p:cNvPr id="56" name="Ink 55">
                  <a:extLst>
                    <a:ext uri="{FF2B5EF4-FFF2-40B4-BE49-F238E27FC236}">
                      <a16:creationId xmlns:a16="http://schemas.microsoft.com/office/drawing/2014/main" id="{A18BB476-26FD-420C-BCFD-B5769600CD22}"/>
                    </a:ext>
                  </a:extLst>
                </p:cNvPr>
                <p:cNvPicPr/>
                <p:nvPr/>
              </p:nvPicPr>
              <p:blipFill>
                <a:blip r:embed="rId83"/>
                <a:stretch>
                  <a:fillRect/>
                </a:stretch>
              </p:blipFill>
              <p:spPr>
                <a:xfrm>
                  <a:off x="6798152" y="3374809"/>
                  <a:ext cx="151920" cy="19764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57" name="Ink 56">
                  <a:extLst>
                    <a:ext uri="{FF2B5EF4-FFF2-40B4-BE49-F238E27FC236}">
                      <a16:creationId xmlns:a16="http://schemas.microsoft.com/office/drawing/2014/main" id="{05338BAC-03AB-4EAA-BEEB-2FFA123A859A}"/>
                    </a:ext>
                  </a:extLst>
                </p14:cNvPr>
                <p14:cNvContentPartPr/>
                <p14:nvPr/>
              </p14:nvContentPartPr>
              <p14:xfrm>
                <a:off x="6882392" y="3376609"/>
                <a:ext cx="50400" cy="247320"/>
              </p14:xfrm>
            </p:contentPart>
          </mc:Choice>
          <mc:Fallback xmlns="">
            <p:pic>
              <p:nvPicPr>
                <p:cNvPr id="57" name="Ink 56">
                  <a:extLst>
                    <a:ext uri="{FF2B5EF4-FFF2-40B4-BE49-F238E27FC236}">
                      <a16:creationId xmlns:a16="http://schemas.microsoft.com/office/drawing/2014/main" id="{05338BAC-03AB-4EAA-BEEB-2FFA123A859A}"/>
                    </a:ext>
                  </a:extLst>
                </p:cNvPr>
                <p:cNvPicPr/>
                <p:nvPr/>
              </p:nvPicPr>
              <p:blipFill>
                <a:blip r:embed="rId85"/>
                <a:stretch>
                  <a:fillRect/>
                </a:stretch>
              </p:blipFill>
              <p:spPr>
                <a:xfrm>
                  <a:off x="6873752" y="3367609"/>
                  <a:ext cx="68040" cy="26496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58" name="Ink 57">
                  <a:extLst>
                    <a:ext uri="{FF2B5EF4-FFF2-40B4-BE49-F238E27FC236}">
                      <a16:creationId xmlns:a16="http://schemas.microsoft.com/office/drawing/2014/main" id="{BED15307-3E7C-4306-ABA3-0F70AF872BB2}"/>
                    </a:ext>
                  </a:extLst>
                </p14:cNvPr>
                <p14:cNvContentPartPr/>
                <p14:nvPr/>
              </p14:nvContentPartPr>
              <p14:xfrm>
                <a:off x="7032512" y="3308929"/>
                <a:ext cx="140040" cy="205200"/>
              </p14:xfrm>
            </p:contentPart>
          </mc:Choice>
          <mc:Fallback xmlns="">
            <p:pic>
              <p:nvPicPr>
                <p:cNvPr id="58" name="Ink 57">
                  <a:extLst>
                    <a:ext uri="{FF2B5EF4-FFF2-40B4-BE49-F238E27FC236}">
                      <a16:creationId xmlns:a16="http://schemas.microsoft.com/office/drawing/2014/main" id="{BED15307-3E7C-4306-ABA3-0F70AF872BB2}"/>
                    </a:ext>
                  </a:extLst>
                </p:cNvPr>
                <p:cNvPicPr/>
                <p:nvPr/>
              </p:nvPicPr>
              <p:blipFill>
                <a:blip r:embed="rId87"/>
                <a:stretch>
                  <a:fillRect/>
                </a:stretch>
              </p:blipFill>
              <p:spPr>
                <a:xfrm>
                  <a:off x="7023512" y="3299929"/>
                  <a:ext cx="157680" cy="22284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59" name="Ink 58">
                  <a:extLst>
                    <a:ext uri="{FF2B5EF4-FFF2-40B4-BE49-F238E27FC236}">
                      <a16:creationId xmlns:a16="http://schemas.microsoft.com/office/drawing/2014/main" id="{0741E89B-8F3C-4968-A990-28F035AE28A6}"/>
                    </a:ext>
                  </a:extLst>
                </p14:cNvPr>
                <p14:cNvContentPartPr/>
                <p14:nvPr/>
              </p14:nvContentPartPr>
              <p14:xfrm>
                <a:off x="7199192" y="3282649"/>
                <a:ext cx="111960" cy="137160"/>
              </p14:xfrm>
            </p:contentPart>
          </mc:Choice>
          <mc:Fallback xmlns="">
            <p:pic>
              <p:nvPicPr>
                <p:cNvPr id="59" name="Ink 58">
                  <a:extLst>
                    <a:ext uri="{FF2B5EF4-FFF2-40B4-BE49-F238E27FC236}">
                      <a16:creationId xmlns:a16="http://schemas.microsoft.com/office/drawing/2014/main" id="{0741E89B-8F3C-4968-A990-28F035AE28A6}"/>
                    </a:ext>
                  </a:extLst>
                </p:cNvPr>
                <p:cNvPicPr/>
                <p:nvPr/>
              </p:nvPicPr>
              <p:blipFill>
                <a:blip r:embed="rId89"/>
                <a:stretch>
                  <a:fillRect/>
                </a:stretch>
              </p:blipFill>
              <p:spPr>
                <a:xfrm>
                  <a:off x="7190192" y="3273649"/>
                  <a:ext cx="129600" cy="15480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60" name="Ink 59">
                  <a:extLst>
                    <a:ext uri="{FF2B5EF4-FFF2-40B4-BE49-F238E27FC236}">
                      <a16:creationId xmlns:a16="http://schemas.microsoft.com/office/drawing/2014/main" id="{CAC8F80A-84CB-4CD0-B1AB-532D3466FEAE}"/>
                    </a:ext>
                  </a:extLst>
                </p14:cNvPr>
                <p14:cNvContentPartPr/>
                <p14:nvPr/>
              </p14:nvContentPartPr>
              <p14:xfrm>
                <a:off x="7338152" y="3136849"/>
                <a:ext cx="99000" cy="250920"/>
              </p14:xfrm>
            </p:contentPart>
          </mc:Choice>
          <mc:Fallback xmlns="">
            <p:pic>
              <p:nvPicPr>
                <p:cNvPr id="60" name="Ink 59">
                  <a:extLst>
                    <a:ext uri="{FF2B5EF4-FFF2-40B4-BE49-F238E27FC236}">
                      <a16:creationId xmlns:a16="http://schemas.microsoft.com/office/drawing/2014/main" id="{CAC8F80A-84CB-4CD0-B1AB-532D3466FEAE}"/>
                    </a:ext>
                  </a:extLst>
                </p:cNvPr>
                <p:cNvPicPr/>
                <p:nvPr/>
              </p:nvPicPr>
              <p:blipFill>
                <a:blip r:embed="rId91"/>
                <a:stretch>
                  <a:fillRect/>
                </a:stretch>
              </p:blipFill>
              <p:spPr>
                <a:xfrm>
                  <a:off x="7329152" y="3128209"/>
                  <a:ext cx="116640" cy="26856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62" name="Ink 61">
                  <a:extLst>
                    <a:ext uri="{FF2B5EF4-FFF2-40B4-BE49-F238E27FC236}">
                      <a16:creationId xmlns:a16="http://schemas.microsoft.com/office/drawing/2014/main" id="{446DC464-225F-4D9E-8EF7-866FA5B482D8}"/>
                    </a:ext>
                  </a:extLst>
                </p14:cNvPr>
                <p14:cNvContentPartPr/>
                <p14:nvPr/>
              </p14:nvContentPartPr>
              <p14:xfrm>
                <a:off x="7463072" y="3035329"/>
                <a:ext cx="167400" cy="285480"/>
              </p14:xfrm>
            </p:contentPart>
          </mc:Choice>
          <mc:Fallback xmlns="">
            <p:pic>
              <p:nvPicPr>
                <p:cNvPr id="62" name="Ink 61">
                  <a:extLst>
                    <a:ext uri="{FF2B5EF4-FFF2-40B4-BE49-F238E27FC236}">
                      <a16:creationId xmlns:a16="http://schemas.microsoft.com/office/drawing/2014/main" id="{446DC464-225F-4D9E-8EF7-866FA5B482D8}"/>
                    </a:ext>
                  </a:extLst>
                </p:cNvPr>
                <p:cNvPicPr/>
                <p:nvPr/>
              </p:nvPicPr>
              <p:blipFill>
                <a:blip r:embed="rId93"/>
                <a:stretch>
                  <a:fillRect/>
                </a:stretch>
              </p:blipFill>
              <p:spPr>
                <a:xfrm>
                  <a:off x="7454072" y="3026689"/>
                  <a:ext cx="185040" cy="30312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63" name="Ink 62">
                  <a:extLst>
                    <a:ext uri="{FF2B5EF4-FFF2-40B4-BE49-F238E27FC236}">
                      <a16:creationId xmlns:a16="http://schemas.microsoft.com/office/drawing/2014/main" id="{72D2AA38-5ECC-4A96-B5C9-84AB8C555197}"/>
                    </a:ext>
                  </a:extLst>
                </p14:cNvPr>
                <p14:cNvContentPartPr/>
                <p14:nvPr/>
              </p14:nvContentPartPr>
              <p14:xfrm>
                <a:off x="7655672" y="3058729"/>
                <a:ext cx="122040" cy="169200"/>
              </p14:xfrm>
            </p:contentPart>
          </mc:Choice>
          <mc:Fallback xmlns="">
            <p:pic>
              <p:nvPicPr>
                <p:cNvPr id="63" name="Ink 62">
                  <a:extLst>
                    <a:ext uri="{FF2B5EF4-FFF2-40B4-BE49-F238E27FC236}">
                      <a16:creationId xmlns:a16="http://schemas.microsoft.com/office/drawing/2014/main" id="{72D2AA38-5ECC-4A96-B5C9-84AB8C555197}"/>
                    </a:ext>
                  </a:extLst>
                </p:cNvPr>
                <p:cNvPicPr/>
                <p:nvPr/>
              </p:nvPicPr>
              <p:blipFill>
                <a:blip r:embed="rId95"/>
                <a:stretch>
                  <a:fillRect/>
                </a:stretch>
              </p:blipFill>
              <p:spPr>
                <a:xfrm>
                  <a:off x="7647032" y="3050089"/>
                  <a:ext cx="139680" cy="18684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64" name="Ink 63">
                  <a:extLst>
                    <a:ext uri="{FF2B5EF4-FFF2-40B4-BE49-F238E27FC236}">
                      <a16:creationId xmlns:a16="http://schemas.microsoft.com/office/drawing/2014/main" id="{0ACE8825-BC9E-4437-83F5-88894EDFD5A6}"/>
                    </a:ext>
                  </a:extLst>
                </p14:cNvPr>
                <p14:cNvContentPartPr/>
                <p14:nvPr/>
              </p14:nvContentPartPr>
              <p14:xfrm>
                <a:off x="7787432" y="2978089"/>
                <a:ext cx="97920" cy="142560"/>
              </p14:xfrm>
            </p:contentPart>
          </mc:Choice>
          <mc:Fallback xmlns="">
            <p:pic>
              <p:nvPicPr>
                <p:cNvPr id="64" name="Ink 63">
                  <a:extLst>
                    <a:ext uri="{FF2B5EF4-FFF2-40B4-BE49-F238E27FC236}">
                      <a16:creationId xmlns:a16="http://schemas.microsoft.com/office/drawing/2014/main" id="{0ACE8825-BC9E-4437-83F5-88894EDFD5A6}"/>
                    </a:ext>
                  </a:extLst>
                </p:cNvPr>
                <p:cNvPicPr/>
                <p:nvPr/>
              </p:nvPicPr>
              <p:blipFill>
                <a:blip r:embed="rId97"/>
                <a:stretch>
                  <a:fillRect/>
                </a:stretch>
              </p:blipFill>
              <p:spPr>
                <a:xfrm>
                  <a:off x="7778432" y="2969089"/>
                  <a:ext cx="115560" cy="16020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65" name="Ink 64">
                  <a:extLst>
                    <a:ext uri="{FF2B5EF4-FFF2-40B4-BE49-F238E27FC236}">
                      <a16:creationId xmlns:a16="http://schemas.microsoft.com/office/drawing/2014/main" id="{D37C1234-520B-4550-84D7-EFA3D6FF18D3}"/>
                    </a:ext>
                  </a:extLst>
                </p14:cNvPr>
                <p14:cNvContentPartPr/>
                <p14:nvPr/>
              </p14:nvContentPartPr>
              <p14:xfrm>
                <a:off x="7927112" y="2949649"/>
                <a:ext cx="78840" cy="110880"/>
              </p14:xfrm>
            </p:contentPart>
          </mc:Choice>
          <mc:Fallback xmlns="">
            <p:pic>
              <p:nvPicPr>
                <p:cNvPr id="65" name="Ink 64">
                  <a:extLst>
                    <a:ext uri="{FF2B5EF4-FFF2-40B4-BE49-F238E27FC236}">
                      <a16:creationId xmlns:a16="http://schemas.microsoft.com/office/drawing/2014/main" id="{D37C1234-520B-4550-84D7-EFA3D6FF18D3}"/>
                    </a:ext>
                  </a:extLst>
                </p:cNvPr>
                <p:cNvPicPr/>
                <p:nvPr/>
              </p:nvPicPr>
              <p:blipFill>
                <a:blip r:embed="rId99"/>
                <a:stretch>
                  <a:fillRect/>
                </a:stretch>
              </p:blipFill>
              <p:spPr>
                <a:xfrm>
                  <a:off x="7918472" y="2941009"/>
                  <a:ext cx="96480" cy="12852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66" name="Ink 65">
                  <a:extLst>
                    <a:ext uri="{FF2B5EF4-FFF2-40B4-BE49-F238E27FC236}">
                      <a16:creationId xmlns:a16="http://schemas.microsoft.com/office/drawing/2014/main" id="{FAA8E666-2A88-4F9F-957C-03B31D89F8FD}"/>
                    </a:ext>
                  </a:extLst>
                </p14:cNvPr>
                <p14:cNvContentPartPr/>
                <p14:nvPr/>
              </p14:nvContentPartPr>
              <p14:xfrm>
                <a:off x="8053472" y="2834449"/>
                <a:ext cx="183600" cy="185040"/>
              </p14:xfrm>
            </p:contentPart>
          </mc:Choice>
          <mc:Fallback xmlns="">
            <p:pic>
              <p:nvPicPr>
                <p:cNvPr id="66" name="Ink 65">
                  <a:extLst>
                    <a:ext uri="{FF2B5EF4-FFF2-40B4-BE49-F238E27FC236}">
                      <a16:creationId xmlns:a16="http://schemas.microsoft.com/office/drawing/2014/main" id="{FAA8E666-2A88-4F9F-957C-03B31D89F8FD}"/>
                    </a:ext>
                  </a:extLst>
                </p:cNvPr>
                <p:cNvPicPr/>
                <p:nvPr/>
              </p:nvPicPr>
              <p:blipFill>
                <a:blip r:embed="rId101"/>
                <a:stretch>
                  <a:fillRect/>
                </a:stretch>
              </p:blipFill>
              <p:spPr>
                <a:xfrm>
                  <a:off x="8044832" y="2825809"/>
                  <a:ext cx="201240" cy="20268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67" name="Ink 66">
                  <a:extLst>
                    <a:ext uri="{FF2B5EF4-FFF2-40B4-BE49-F238E27FC236}">
                      <a16:creationId xmlns:a16="http://schemas.microsoft.com/office/drawing/2014/main" id="{C9D5E923-3FCB-42A9-B6D2-B70EB7F5010C}"/>
                    </a:ext>
                  </a:extLst>
                </p14:cNvPr>
                <p14:cNvContentPartPr/>
                <p14:nvPr/>
              </p14:nvContentPartPr>
              <p14:xfrm>
                <a:off x="8158232" y="2605849"/>
                <a:ext cx="98640" cy="231480"/>
              </p14:xfrm>
            </p:contentPart>
          </mc:Choice>
          <mc:Fallback xmlns="">
            <p:pic>
              <p:nvPicPr>
                <p:cNvPr id="67" name="Ink 66">
                  <a:extLst>
                    <a:ext uri="{FF2B5EF4-FFF2-40B4-BE49-F238E27FC236}">
                      <a16:creationId xmlns:a16="http://schemas.microsoft.com/office/drawing/2014/main" id="{C9D5E923-3FCB-42A9-B6D2-B70EB7F5010C}"/>
                    </a:ext>
                  </a:extLst>
                </p:cNvPr>
                <p:cNvPicPr/>
                <p:nvPr/>
              </p:nvPicPr>
              <p:blipFill>
                <a:blip r:embed="rId103"/>
                <a:stretch>
                  <a:fillRect/>
                </a:stretch>
              </p:blipFill>
              <p:spPr>
                <a:xfrm>
                  <a:off x="8149592" y="2596849"/>
                  <a:ext cx="116280" cy="24912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68" name="Ink 67">
                  <a:extLst>
                    <a:ext uri="{FF2B5EF4-FFF2-40B4-BE49-F238E27FC236}">
                      <a16:creationId xmlns:a16="http://schemas.microsoft.com/office/drawing/2014/main" id="{6CA0D534-864C-4290-ADC9-5BE56E04F87D}"/>
                    </a:ext>
                  </a:extLst>
                </p14:cNvPr>
                <p14:cNvContentPartPr/>
                <p14:nvPr/>
              </p14:nvContentPartPr>
              <p14:xfrm>
                <a:off x="8314832" y="2703409"/>
                <a:ext cx="260640" cy="369000"/>
              </p14:xfrm>
            </p:contentPart>
          </mc:Choice>
          <mc:Fallback xmlns="">
            <p:pic>
              <p:nvPicPr>
                <p:cNvPr id="68" name="Ink 67">
                  <a:extLst>
                    <a:ext uri="{FF2B5EF4-FFF2-40B4-BE49-F238E27FC236}">
                      <a16:creationId xmlns:a16="http://schemas.microsoft.com/office/drawing/2014/main" id="{6CA0D534-864C-4290-ADC9-5BE56E04F87D}"/>
                    </a:ext>
                  </a:extLst>
                </p:cNvPr>
                <p:cNvPicPr/>
                <p:nvPr/>
              </p:nvPicPr>
              <p:blipFill>
                <a:blip r:embed="rId105"/>
                <a:stretch>
                  <a:fillRect/>
                </a:stretch>
              </p:blipFill>
              <p:spPr>
                <a:xfrm>
                  <a:off x="8306192" y="2694769"/>
                  <a:ext cx="278280" cy="38664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69" name="Ink 68">
                  <a:extLst>
                    <a:ext uri="{FF2B5EF4-FFF2-40B4-BE49-F238E27FC236}">
                      <a16:creationId xmlns:a16="http://schemas.microsoft.com/office/drawing/2014/main" id="{D23D05E5-A8AA-47AF-AAF0-0587FAC6C139}"/>
                    </a:ext>
                  </a:extLst>
                </p14:cNvPr>
                <p14:cNvContentPartPr/>
                <p14:nvPr/>
              </p14:nvContentPartPr>
              <p14:xfrm>
                <a:off x="6878072" y="3886009"/>
                <a:ext cx="60840" cy="278640"/>
              </p14:xfrm>
            </p:contentPart>
          </mc:Choice>
          <mc:Fallback xmlns="">
            <p:pic>
              <p:nvPicPr>
                <p:cNvPr id="69" name="Ink 68">
                  <a:extLst>
                    <a:ext uri="{FF2B5EF4-FFF2-40B4-BE49-F238E27FC236}">
                      <a16:creationId xmlns:a16="http://schemas.microsoft.com/office/drawing/2014/main" id="{D23D05E5-A8AA-47AF-AAF0-0587FAC6C139}"/>
                    </a:ext>
                  </a:extLst>
                </p:cNvPr>
                <p:cNvPicPr/>
                <p:nvPr/>
              </p:nvPicPr>
              <p:blipFill>
                <a:blip r:embed="rId107"/>
                <a:stretch>
                  <a:fillRect/>
                </a:stretch>
              </p:blipFill>
              <p:spPr>
                <a:xfrm>
                  <a:off x="6869432" y="3877369"/>
                  <a:ext cx="78480" cy="29628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70" name="Ink 69">
                  <a:extLst>
                    <a:ext uri="{FF2B5EF4-FFF2-40B4-BE49-F238E27FC236}">
                      <a16:creationId xmlns:a16="http://schemas.microsoft.com/office/drawing/2014/main" id="{7DD58A55-3F11-475C-876E-67C4CC8E8527}"/>
                    </a:ext>
                  </a:extLst>
                </p14:cNvPr>
                <p14:cNvContentPartPr/>
                <p14:nvPr/>
              </p14:nvContentPartPr>
              <p14:xfrm>
                <a:off x="6895352" y="4016689"/>
                <a:ext cx="45000" cy="63000"/>
              </p14:xfrm>
            </p:contentPart>
          </mc:Choice>
          <mc:Fallback xmlns="">
            <p:pic>
              <p:nvPicPr>
                <p:cNvPr id="70" name="Ink 69">
                  <a:extLst>
                    <a:ext uri="{FF2B5EF4-FFF2-40B4-BE49-F238E27FC236}">
                      <a16:creationId xmlns:a16="http://schemas.microsoft.com/office/drawing/2014/main" id="{7DD58A55-3F11-475C-876E-67C4CC8E8527}"/>
                    </a:ext>
                  </a:extLst>
                </p:cNvPr>
                <p:cNvPicPr/>
                <p:nvPr/>
              </p:nvPicPr>
              <p:blipFill>
                <a:blip r:embed="rId109"/>
                <a:stretch>
                  <a:fillRect/>
                </a:stretch>
              </p:blipFill>
              <p:spPr>
                <a:xfrm>
                  <a:off x="6886352" y="4008049"/>
                  <a:ext cx="62640" cy="8064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71" name="Ink 70">
                  <a:extLst>
                    <a:ext uri="{FF2B5EF4-FFF2-40B4-BE49-F238E27FC236}">
                      <a16:creationId xmlns:a16="http://schemas.microsoft.com/office/drawing/2014/main" id="{6631FD08-6DE6-4D54-A5D9-71651D8F9371}"/>
                    </a:ext>
                  </a:extLst>
                </p14:cNvPr>
                <p14:cNvContentPartPr/>
                <p14:nvPr/>
              </p14:nvContentPartPr>
              <p14:xfrm>
                <a:off x="7000112" y="3877369"/>
                <a:ext cx="340200" cy="255960"/>
              </p14:xfrm>
            </p:contentPart>
          </mc:Choice>
          <mc:Fallback xmlns="">
            <p:pic>
              <p:nvPicPr>
                <p:cNvPr id="71" name="Ink 70">
                  <a:extLst>
                    <a:ext uri="{FF2B5EF4-FFF2-40B4-BE49-F238E27FC236}">
                      <a16:creationId xmlns:a16="http://schemas.microsoft.com/office/drawing/2014/main" id="{6631FD08-6DE6-4D54-A5D9-71651D8F9371}"/>
                    </a:ext>
                  </a:extLst>
                </p:cNvPr>
                <p:cNvPicPr/>
                <p:nvPr/>
              </p:nvPicPr>
              <p:blipFill>
                <a:blip r:embed="rId111"/>
                <a:stretch>
                  <a:fillRect/>
                </a:stretch>
              </p:blipFill>
              <p:spPr>
                <a:xfrm>
                  <a:off x="6991472" y="3868369"/>
                  <a:ext cx="357840" cy="27360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72" name="Ink 71">
                  <a:extLst>
                    <a:ext uri="{FF2B5EF4-FFF2-40B4-BE49-F238E27FC236}">
                      <a16:creationId xmlns:a16="http://schemas.microsoft.com/office/drawing/2014/main" id="{E8F03A40-756E-42F3-815B-92B6D9072D88}"/>
                    </a:ext>
                  </a:extLst>
                </p14:cNvPr>
                <p14:cNvContentPartPr/>
                <p14:nvPr/>
              </p14:nvContentPartPr>
              <p14:xfrm>
                <a:off x="7466312" y="3612409"/>
                <a:ext cx="169200" cy="352800"/>
              </p14:xfrm>
            </p:contentPart>
          </mc:Choice>
          <mc:Fallback xmlns="">
            <p:pic>
              <p:nvPicPr>
                <p:cNvPr id="72" name="Ink 71">
                  <a:extLst>
                    <a:ext uri="{FF2B5EF4-FFF2-40B4-BE49-F238E27FC236}">
                      <a16:creationId xmlns:a16="http://schemas.microsoft.com/office/drawing/2014/main" id="{E8F03A40-756E-42F3-815B-92B6D9072D88}"/>
                    </a:ext>
                  </a:extLst>
                </p:cNvPr>
                <p:cNvPicPr/>
                <p:nvPr/>
              </p:nvPicPr>
              <p:blipFill>
                <a:blip r:embed="rId113"/>
                <a:stretch>
                  <a:fillRect/>
                </a:stretch>
              </p:blipFill>
              <p:spPr>
                <a:xfrm>
                  <a:off x="7457672" y="3603769"/>
                  <a:ext cx="186840" cy="37044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73" name="Ink 72">
                  <a:extLst>
                    <a:ext uri="{FF2B5EF4-FFF2-40B4-BE49-F238E27FC236}">
                      <a16:creationId xmlns:a16="http://schemas.microsoft.com/office/drawing/2014/main" id="{022E8572-942E-4B85-835D-7C0B51CCEC60}"/>
                    </a:ext>
                  </a:extLst>
                </p14:cNvPr>
                <p14:cNvContentPartPr/>
                <p14:nvPr/>
              </p14:nvContentPartPr>
              <p14:xfrm>
                <a:off x="7627232" y="3726169"/>
                <a:ext cx="53280" cy="128160"/>
              </p14:xfrm>
            </p:contentPart>
          </mc:Choice>
          <mc:Fallback xmlns="">
            <p:pic>
              <p:nvPicPr>
                <p:cNvPr id="73" name="Ink 72">
                  <a:extLst>
                    <a:ext uri="{FF2B5EF4-FFF2-40B4-BE49-F238E27FC236}">
                      <a16:creationId xmlns:a16="http://schemas.microsoft.com/office/drawing/2014/main" id="{022E8572-942E-4B85-835D-7C0B51CCEC60}"/>
                    </a:ext>
                  </a:extLst>
                </p:cNvPr>
                <p:cNvPicPr/>
                <p:nvPr/>
              </p:nvPicPr>
              <p:blipFill>
                <a:blip r:embed="rId115"/>
                <a:stretch>
                  <a:fillRect/>
                </a:stretch>
              </p:blipFill>
              <p:spPr>
                <a:xfrm>
                  <a:off x="7618232" y="3717169"/>
                  <a:ext cx="7092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74" name="Ink 73">
                  <a:extLst>
                    <a:ext uri="{FF2B5EF4-FFF2-40B4-BE49-F238E27FC236}">
                      <a16:creationId xmlns:a16="http://schemas.microsoft.com/office/drawing/2014/main" id="{E38E0FBB-0351-4D28-BDEB-167787807DC0}"/>
                    </a:ext>
                  </a:extLst>
                </p14:cNvPr>
                <p14:cNvContentPartPr/>
                <p14:nvPr/>
              </p14:nvContentPartPr>
              <p14:xfrm>
                <a:off x="7645952" y="3483169"/>
                <a:ext cx="174240" cy="356760"/>
              </p14:xfrm>
            </p:contentPart>
          </mc:Choice>
          <mc:Fallback xmlns="">
            <p:pic>
              <p:nvPicPr>
                <p:cNvPr id="74" name="Ink 73">
                  <a:extLst>
                    <a:ext uri="{FF2B5EF4-FFF2-40B4-BE49-F238E27FC236}">
                      <a16:creationId xmlns:a16="http://schemas.microsoft.com/office/drawing/2014/main" id="{E38E0FBB-0351-4D28-BDEB-167787807DC0}"/>
                    </a:ext>
                  </a:extLst>
                </p:cNvPr>
                <p:cNvPicPr/>
                <p:nvPr/>
              </p:nvPicPr>
              <p:blipFill>
                <a:blip r:embed="rId117"/>
                <a:stretch>
                  <a:fillRect/>
                </a:stretch>
              </p:blipFill>
              <p:spPr>
                <a:xfrm>
                  <a:off x="7637312" y="3474169"/>
                  <a:ext cx="191880" cy="37440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75" name="Ink 74">
                  <a:extLst>
                    <a:ext uri="{FF2B5EF4-FFF2-40B4-BE49-F238E27FC236}">
                      <a16:creationId xmlns:a16="http://schemas.microsoft.com/office/drawing/2014/main" id="{3A1211A0-1B00-443A-A81F-7113683D5481}"/>
                    </a:ext>
                  </a:extLst>
                </p14:cNvPr>
                <p14:cNvContentPartPr/>
                <p14:nvPr/>
              </p14:nvContentPartPr>
              <p14:xfrm>
                <a:off x="7719032" y="3604129"/>
                <a:ext cx="131040" cy="81360"/>
              </p14:xfrm>
            </p:contentPart>
          </mc:Choice>
          <mc:Fallback xmlns="">
            <p:pic>
              <p:nvPicPr>
                <p:cNvPr id="75" name="Ink 74">
                  <a:extLst>
                    <a:ext uri="{FF2B5EF4-FFF2-40B4-BE49-F238E27FC236}">
                      <a16:creationId xmlns:a16="http://schemas.microsoft.com/office/drawing/2014/main" id="{3A1211A0-1B00-443A-A81F-7113683D5481}"/>
                    </a:ext>
                  </a:extLst>
                </p:cNvPr>
                <p:cNvPicPr/>
                <p:nvPr/>
              </p:nvPicPr>
              <p:blipFill>
                <a:blip r:embed="rId119"/>
                <a:stretch>
                  <a:fillRect/>
                </a:stretch>
              </p:blipFill>
              <p:spPr>
                <a:xfrm>
                  <a:off x="7710032" y="3595129"/>
                  <a:ext cx="148680" cy="9900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76" name="Ink 75">
                  <a:extLst>
                    <a:ext uri="{FF2B5EF4-FFF2-40B4-BE49-F238E27FC236}">
                      <a16:creationId xmlns:a16="http://schemas.microsoft.com/office/drawing/2014/main" id="{35B9FF30-BC86-42E8-9C42-2BB5F177DDE6}"/>
                    </a:ext>
                  </a:extLst>
                </p14:cNvPr>
                <p14:cNvContentPartPr/>
                <p14:nvPr/>
              </p14:nvContentPartPr>
              <p14:xfrm>
                <a:off x="7858712" y="3556249"/>
                <a:ext cx="212400" cy="254520"/>
              </p14:xfrm>
            </p:contentPart>
          </mc:Choice>
          <mc:Fallback xmlns="">
            <p:pic>
              <p:nvPicPr>
                <p:cNvPr id="76" name="Ink 75">
                  <a:extLst>
                    <a:ext uri="{FF2B5EF4-FFF2-40B4-BE49-F238E27FC236}">
                      <a16:creationId xmlns:a16="http://schemas.microsoft.com/office/drawing/2014/main" id="{35B9FF30-BC86-42E8-9C42-2BB5F177DDE6}"/>
                    </a:ext>
                  </a:extLst>
                </p:cNvPr>
                <p:cNvPicPr/>
                <p:nvPr/>
              </p:nvPicPr>
              <p:blipFill>
                <a:blip r:embed="rId121"/>
                <a:stretch>
                  <a:fillRect/>
                </a:stretch>
              </p:blipFill>
              <p:spPr>
                <a:xfrm>
                  <a:off x="7850072" y="3547609"/>
                  <a:ext cx="230040" cy="27216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77" name="Ink 76">
                  <a:extLst>
                    <a:ext uri="{FF2B5EF4-FFF2-40B4-BE49-F238E27FC236}">
                      <a16:creationId xmlns:a16="http://schemas.microsoft.com/office/drawing/2014/main" id="{32C3E171-E7F1-4564-A23F-44713477B04E}"/>
                    </a:ext>
                  </a:extLst>
                </p14:cNvPr>
                <p14:cNvContentPartPr/>
                <p14:nvPr/>
              </p14:nvContentPartPr>
              <p14:xfrm>
                <a:off x="8091272" y="3421969"/>
                <a:ext cx="286920" cy="273960"/>
              </p14:xfrm>
            </p:contentPart>
          </mc:Choice>
          <mc:Fallback xmlns="">
            <p:pic>
              <p:nvPicPr>
                <p:cNvPr id="77" name="Ink 76">
                  <a:extLst>
                    <a:ext uri="{FF2B5EF4-FFF2-40B4-BE49-F238E27FC236}">
                      <a16:creationId xmlns:a16="http://schemas.microsoft.com/office/drawing/2014/main" id="{32C3E171-E7F1-4564-A23F-44713477B04E}"/>
                    </a:ext>
                  </a:extLst>
                </p:cNvPr>
                <p:cNvPicPr/>
                <p:nvPr/>
              </p:nvPicPr>
              <p:blipFill>
                <a:blip r:embed="rId123"/>
                <a:stretch>
                  <a:fillRect/>
                </a:stretch>
              </p:blipFill>
              <p:spPr>
                <a:xfrm>
                  <a:off x="8082632" y="3413329"/>
                  <a:ext cx="304560" cy="29160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78" name="Ink 77">
                  <a:extLst>
                    <a:ext uri="{FF2B5EF4-FFF2-40B4-BE49-F238E27FC236}">
                      <a16:creationId xmlns:a16="http://schemas.microsoft.com/office/drawing/2014/main" id="{7D86A4D3-981D-40C6-A4FB-BB56AEE5DF2C}"/>
                    </a:ext>
                  </a:extLst>
                </p14:cNvPr>
                <p14:cNvContentPartPr/>
                <p14:nvPr/>
              </p14:nvContentPartPr>
              <p14:xfrm>
                <a:off x="8413472" y="3172849"/>
                <a:ext cx="131400" cy="375840"/>
              </p14:xfrm>
            </p:contentPart>
          </mc:Choice>
          <mc:Fallback xmlns="">
            <p:pic>
              <p:nvPicPr>
                <p:cNvPr id="78" name="Ink 77">
                  <a:extLst>
                    <a:ext uri="{FF2B5EF4-FFF2-40B4-BE49-F238E27FC236}">
                      <a16:creationId xmlns:a16="http://schemas.microsoft.com/office/drawing/2014/main" id="{7D86A4D3-981D-40C6-A4FB-BB56AEE5DF2C}"/>
                    </a:ext>
                  </a:extLst>
                </p:cNvPr>
                <p:cNvPicPr/>
                <p:nvPr/>
              </p:nvPicPr>
              <p:blipFill>
                <a:blip r:embed="rId125"/>
                <a:stretch>
                  <a:fillRect/>
                </a:stretch>
              </p:blipFill>
              <p:spPr>
                <a:xfrm>
                  <a:off x="8404472" y="3163849"/>
                  <a:ext cx="149040" cy="39348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79" name="Ink 78">
                  <a:extLst>
                    <a:ext uri="{FF2B5EF4-FFF2-40B4-BE49-F238E27FC236}">
                      <a16:creationId xmlns:a16="http://schemas.microsoft.com/office/drawing/2014/main" id="{C5834E89-DF11-4A85-91DB-35966DC6FF0F}"/>
                    </a:ext>
                  </a:extLst>
                </p14:cNvPr>
                <p14:cNvContentPartPr/>
                <p14:nvPr/>
              </p14:nvContentPartPr>
              <p14:xfrm>
                <a:off x="8408792" y="3318289"/>
                <a:ext cx="243360" cy="189720"/>
              </p14:xfrm>
            </p:contentPart>
          </mc:Choice>
          <mc:Fallback xmlns="">
            <p:pic>
              <p:nvPicPr>
                <p:cNvPr id="79" name="Ink 78">
                  <a:extLst>
                    <a:ext uri="{FF2B5EF4-FFF2-40B4-BE49-F238E27FC236}">
                      <a16:creationId xmlns:a16="http://schemas.microsoft.com/office/drawing/2014/main" id="{C5834E89-DF11-4A85-91DB-35966DC6FF0F}"/>
                    </a:ext>
                  </a:extLst>
                </p:cNvPr>
                <p:cNvPicPr/>
                <p:nvPr/>
              </p:nvPicPr>
              <p:blipFill>
                <a:blip r:embed="rId127"/>
                <a:stretch>
                  <a:fillRect/>
                </a:stretch>
              </p:blipFill>
              <p:spPr>
                <a:xfrm>
                  <a:off x="8399792" y="3309649"/>
                  <a:ext cx="261000" cy="20736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80" name="Ink 79">
                  <a:extLst>
                    <a:ext uri="{FF2B5EF4-FFF2-40B4-BE49-F238E27FC236}">
                      <a16:creationId xmlns:a16="http://schemas.microsoft.com/office/drawing/2014/main" id="{78CF6607-CFA9-47F3-A899-5561F69AAA9B}"/>
                    </a:ext>
                  </a:extLst>
                </p14:cNvPr>
                <p14:cNvContentPartPr/>
                <p14:nvPr/>
              </p14:nvContentPartPr>
              <p14:xfrm>
                <a:off x="8646752" y="3241609"/>
                <a:ext cx="346680" cy="181080"/>
              </p14:xfrm>
            </p:contentPart>
          </mc:Choice>
          <mc:Fallback xmlns="">
            <p:pic>
              <p:nvPicPr>
                <p:cNvPr id="80" name="Ink 79">
                  <a:extLst>
                    <a:ext uri="{FF2B5EF4-FFF2-40B4-BE49-F238E27FC236}">
                      <a16:creationId xmlns:a16="http://schemas.microsoft.com/office/drawing/2014/main" id="{78CF6607-CFA9-47F3-A899-5561F69AAA9B}"/>
                    </a:ext>
                  </a:extLst>
                </p:cNvPr>
                <p:cNvPicPr/>
                <p:nvPr/>
              </p:nvPicPr>
              <p:blipFill>
                <a:blip r:embed="rId129"/>
                <a:stretch>
                  <a:fillRect/>
                </a:stretch>
              </p:blipFill>
              <p:spPr>
                <a:xfrm>
                  <a:off x="8638112" y="3232969"/>
                  <a:ext cx="364320" cy="19872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81" name="Ink 80">
                  <a:extLst>
                    <a:ext uri="{FF2B5EF4-FFF2-40B4-BE49-F238E27FC236}">
                      <a16:creationId xmlns:a16="http://schemas.microsoft.com/office/drawing/2014/main" id="{A2DB41F1-B5C2-4477-B96F-599C7F77FC71}"/>
                    </a:ext>
                  </a:extLst>
                </p14:cNvPr>
                <p14:cNvContentPartPr/>
                <p14:nvPr/>
              </p14:nvContentPartPr>
              <p14:xfrm>
                <a:off x="7004432" y="4467409"/>
                <a:ext cx="118800" cy="249120"/>
              </p14:xfrm>
            </p:contentPart>
          </mc:Choice>
          <mc:Fallback xmlns="">
            <p:pic>
              <p:nvPicPr>
                <p:cNvPr id="81" name="Ink 80">
                  <a:extLst>
                    <a:ext uri="{FF2B5EF4-FFF2-40B4-BE49-F238E27FC236}">
                      <a16:creationId xmlns:a16="http://schemas.microsoft.com/office/drawing/2014/main" id="{A2DB41F1-B5C2-4477-B96F-599C7F77FC71}"/>
                    </a:ext>
                  </a:extLst>
                </p:cNvPr>
                <p:cNvPicPr/>
                <p:nvPr/>
              </p:nvPicPr>
              <p:blipFill>
                <a:blip r:embed="rId131"/>
                <a:stretch>
                  <a:fillRect/>
                </a:stretch>
              </p:blipFill>
              <p:spPr>
                <a:xfrm>
                  <a:off x="6995432" y="4458769"/>
                  <a:ext cx="136440" cy="26676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82" name="Ink 81">
                  <a:extLst>
                    <a:ext uri="{FF2B5EF4-FFF2-40B4-BE49-F238E27FC236}">
                      <a16:creationId xmlns:a16="http://schemas.microsoft.com/office/drawing/2014/main" id="{CBAF6C8B-358B-4C9E-82D5-86BA29A965FE}"/>
                    </a:ext>
                  </a:extLst>
                </p14:cNvPr>
                <p14:cNvContentPartPr/>
                <p14:nvPr/>
              </p14:nvContentPartPr>
              <p14:xfrm>
                <a:off x="7029632" y="4405849"/>
                <a:ext cx="376560" cy="195840"/>
              </p14:xfrm>
            </p:contentPart>
          </mc:Choice>
          <mc:Fallback xmlns="">
            <p:pic>
              <p:nvPicPr>
                <p:cNvPr id="82" name="Ink 81">
                  <a:extLst>
                    <a:ext uri="{FF2B5EF4-FFF2-40B4-BE49-F238E27FC236}">
                      <a16:creationId xmlns:a16="http://schemas.microsoft.com/office/drawing/2014/main" id="{CBAF6C8B-358B-4C9E-82D5-86BA29A965FE}"/>
                    </a:ext>
                  </a:extLst>
                </p:cNvPr>
                <p:cNvPicPr/>
                <p:nvPr/>
              </p:nvPicPr>
              <p:blipFill>
                <a:blip r:embed="rId133"/>
                <a:stretch>
                  <a:fillRect/>
                </a:stretch>
              </p:blipFill>
              <p:spPr>
                <a:xfrm>
                  <a:off x="7020632" y="4396849"/>
                  <a:ext cx="394200" cy="21348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83" name="Ink 82">
                  <a:extLst>
                    <a:ext uri="{FF2B5EF4-FFF2-40B4-BE49-F238E27FC236}">
                      <a16:creationId xmlns:a16="http://schemas.microsoft.com/office/drawing/2014/main" id="{99B7A424-D049-45F2-AF5B-75C4890F5A7F}"/>
                    </a:ext>
                  </a:extLst>
                </p14:cNvPr>
                <p14:cNvContentPartPr/>
                <p14:nvPr/>
              </p14:nvContentPartPr>
              <p14:xfrm>
                <a:off x="7532192" y="4346449"/>
                <a:ext cx="66240" cy="309240"/>
              </p14:xfrm>
            </p:contentPart>
          </mc:Choice>
          <mc:Fallback xmlns="">
            <p:pic>
              <p:nvPicPr>
                <p:cNvPr id="83" name="Ink 82">
                  <a:extLst>
                    <a:ext uri="{FF2B5EF4-FFF2-40B4-BE49-F238E27FC236}">
                      <a16:creationId xmlns:a16="http://schemas.microsoft.com/office/drawing/2014/main" id="{99B7A424-D049-45F2-AF5B-75C4890F5A7F}"/>
                    </a:ext>
                  </a:extLst>
                </p:cNvPr>
                <p:cNvPicPr/>
                <p:nvPr/>
              </p:nvPicPr>
              <p:blipFill>
                <a:blip r:embed="rId135"/>
                <a:stretch>
                  <a:fillRect/>
                </a:stretch>
              </p:blipFill>
              <p:spPr>
                <a:xfrm>
                  <a:off x="7523192" y="4337449"/>
                  <a:ext cx="83880" cy="32688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84" name="Ink 83">
                  <a:extLst>
                    <a:ext uri="{FF2B5EF4-FFF2-40B4-BE49-F238E27FC236}">
                      <a16:creationId xmlns:a16="http://schemas.microsoft.com/office/drawing/2014/main" id="{DF7A0E6A-0330-466A-B776-79B348953A45}"/>
                    </a:ext>
                  </a:extLst>
                </p14:cNvPr>
                <p14:cNvContentPartPr/>
                <p14:nvPr/>
              </p14:nvContentPartPr>
              <p14:xfrm>
                <a:off x="7630832" y="4333849"/>
                <a:ext cx="61920" cy="115200"/>
              </p14:xfrm>
            </p:contentPart>
          </mc:Choice>
          <mc:Fallback xmlns="">
            <p:pic>
              <p:nvPicPr>
                <p:cNvPr id="84" name="Ink 83">
                  <a:extLst>
                    <a:ext uri="{FF2B5EF4-FFF2-40B4-BE49-F238E27FC236}">
                      <a16:creationId xmlns:a16="http://schemas.microsoft.com/office/drawing/2014/main" id="{DF7A0E6A-0330-466A-B776-79B348953A45}"/>
                    </a:ext>
                  </a:extLst>
                </p:cNvPr>
                <p:cNvPicPr/>
                <p:nvPr/>
              </p:nvPicPr>
              <p:blipFill>
                <a:blip r:embed="rId137"/>
                <a:stretch>
                  <a:fillRect/>
                </a:stretch>
              </p:blipFill>
              <p:spPr>
                <a:xfrm>
                  <a:off x="7622192" y="4325209"/>
                  <a:ext cx="79560" cy="13284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85" name="Ink 84">
                  <a:extLst>
                    <a:ext uri="{FF2B5EF4-FFF2-40B4-BE49-F238E27FC236}">
                      <a16:creationId xmlns:a16="http://schemas.microsoft.com/office/drawing/2014/main" id="{FEA96DE3-FE4C-449D-9EDC-8BB373C95DC6}"/>
                    </a:ext>
                  </a:extLst>
                </p14:cNvPr>
                <p14:cNvContentPartPr/>
                <p14:nvPr/>
              </p14:nvContentPartPr>
              <p14:xfrm>
                <a:off x="7764392" y="4301089"/>
                <a:ext cx="9000" cy="106200"/>
              </p14:xfrm>
            </p:contentPart>
          </mc:Choice>
          <mc:Fallback xmlns="">
            <p:pic>
              <p:nvPicPr>
                <p:cNvPr id="85" name="Ink 84">
                  <a:extLst>
                    <a:ext uri="{FF2B5EF4-FFF2-40B4-BE49-F238E27FC236}">
                      <a16:creationId xmlns:a16="http://schemas.microsoft.com/office/drawing/2014/main" id="{FEA96DE3-FE4C-449D-9EDC-8BB373C95DC6}"/>
                    </a:ext>
                  </a:extLst>
                </p:cNvPr>
                <p:cNvPicPr/>
                <p:nvPr/>
              </p:nvPicPr>
              <p:blipFill>
                <a:blip r:embed="rId139"/>
                <a:stretch>
                  <a:fillRect/>
                </a:stretch>
              </p:blipFill>
              <p:spPr>
                <a:xfrm>
                  <a:off x="7755392" y="4292089"/>
                  <a:ext cx="26640" cy="12384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86" name="Ink 85">
                  <a:extLst>
                    <a:ext uri="{FF2B5EF4-FFF2-40B4-BE49-F238E27FC236}">
                      <a16:creationId xmlns:a16="http://schemas.microsoft.com/office/drawing/2014/main" id="{5C38B7FE-F2D4-4DB7-AAF8-D8376E317C0E}"/>
                    </a:ext>
                  </a:extLst>
                </p14:cNvPr>
                <p14:cNvContentPartPr/>
                <p14:nvPr/>
              </p14:nvContentPartPr>
              <p14:xfrm>
                <a:off x="7823432" y="4231969"/>
                <a:ext cx="102240" cy="163440"/>
              </p14:xfrm>
            </p:contentPart>
          </mc:Choice>
          <mc:Fallback xmlns="">
            <p:pic>
              <p:nvPicPr>
                <p:cNvPr id="86" name="Ink 85">
                  <a:extLst>
                    <a:ext uri="{FF2B5EF4-FFF2-40B4-BE49-F238E27FC236}">
                      <a16:creationId xmlns:a16="http://schemas.microsoft.com/office/drawing/2014/main" id="{5C38B7FE-F2D4-4DB7-AAF8-D8376E317C0E}"/>
                    </a:ext>
                  </a:extLst>
                </p:cNvPr>
                <p:cNvPicPr/>
                <p:nvPr/>
              </p:nvPicPr>
              <p:blipFill>
                <a:blip r:embed="rId141"/>
                <a:stretch>
                  <a:fillRect/>
                </a:stretch>
              </p:blipFill>
              <p:spPr>
                <a:xfrm>
                  <a:off x="7814792" y="4222969"/>
                  <a:ext cx="119880" cy="18108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87" name="Ink 86">
                  <a:extLst>
                    <a:ext uri="{FF2B5EF4-FFF2-40B4-BE49-F238E27FC236}">
                      <a16:creationId xmlns:a16="http://schemas.microsoft.com/office/drawing/2014/main" id="{DFBDF154-5CB5-4A43-A639-ABD459923AD5}"/>
                    </a:ext>
                  </a:extLst>
                </p14:cNvPr>
                <p14:cNvContentPartPr/>
                <p14:nvPr/>
              </p14:nvContentPartPr>
              <p14:xfrm>
                <a:off x="7927832" y="4129729"/>
                <a:ext cx="300960" cy="245880"/>
              </p14:xfrm>
            </p:contentPart>
          </mc:Choice>
          <mc:Fallback xmlns="">
            <p:pic>
              <p:nvPicPr>
                <p:cNvPr id="87" name="Ink 86">
                  <a:extLst>
                    <a:ext uri="{FF2B5EF4-FFF2-40B4-BE49-F238E27FC236}">
                      <a16:creationId xmlns:a16="http://schemas.microsoft.com/office/drawing/2014/main" id="{DFBDF154-5CB5-4A43-A639-ABD459923AD5}"/>
                    </a:ext>
                  </a:extLst>
                </p:cNvPr>
                <p:cNvPicPr/>
                <p:nvPr/>
              </p:nvPicPr>
              <p:blipFill>
                <a:blip r:embed="rId143"/>
                <a:stretch>
                  <a:fillRect/>
                </a:stretch>
              </p:blipFill>
              <p:spPr>
                <a:xfrm>
                  <a:off x="7919192" y="4120729"/>
                  <a:ext cx="318600" cy="26352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88" name="Ink 87">
                  <a:extLst>
                    <a:ext uri="{FF2B5EF4-FFF2-40B4-BE49-F238E27FC236}">
                      <a16:creationId xmlns:a16="http://schemas.microsoft.com/office/drawing/2014/main" id="{1C016CC8-0891-4532-B82B-E147ADEA8899}"/>
                    </a:ext>
                  </a:extLst>
                </p14:cNvPr>
                <p14:cNvContentPartPr/>
                <p14:nvPr/>
              </p14:nvContentPartPr>
              <p14:xfrm>
                <a:off x="8323832" y="3896089"/>
                <a:ext cx="55440" cy="262440"/>
              </p14:xfrm>
            </p:contentPart>
          </mc:Choice>
          <mc:Fallback xmlns="">
            <p:pic>
              <p:nvPicPr>
                <p:cNvPr id="88" name="Ink 87">
                  <a:extLst>
                    <a:ext uri="{FF2B5EF4-FFF2-40B4-BE49-F238E27FC236}">
                      <a16:creationId xmlns:a16="http://schemas.microsoft.com/office/drawing/2014/main" id="{1C016CC8-0891-4532-B82B-E147ADEA8899}"/>
                    </a:ext>
                  </a:extLst>
                </p:cNvPr>
                <p:cNvPicPr/>
                <p:nvPr/>
              </p:nvPicPr>
              <p:blipFill>
                <a:blip r:embed="rId145"/>
                <a:stretch>
                  <a:fillRect/>
                </a:stretch>
              </p:blipFill>
              <p:spPr>
                <a:xfrm>
                  <a:off x="8315192" y="3887089"/>
                  <a:ext cx="73080" cy="28008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89" name="Ink 88">
                  <a:extLst>
                    <a:ext uri="{FF2B5EF4-FFF2-40B4-BE49-F238E27FC236}">
                      <a16:creationId xmlns:a16="http://schemas.microsoft.com/office/drawing/2014/main" id="{552E4044-4D5C-4394-BDFE-8BD1AF2AAD47}"/>
                    </a:ext>
                  </a:extLst>
                </p14:cNvPr>
                <p14:cNvContentPartPr/>
                <p14:nvPr/>
              </p14:nvContentPartPr>
              <p14:xfrm>
                <a:off x="8392592" y="3896089"/>
                <a:ext cx="140040" cy="187560"/>
              </p14:xfrm>
            </p:contentPart>
          </mc:Choice>
          <mc:Fallback xmlns="">
            <p:pic>
              <p:nvPicPr>
                <p:cNvPr id="89" name="Ink 88">
                  <a:extLst>
                    <a:ext uri="{FF2B5EF4-FFF2-40B4-BE49-F238E27FC236}">
                      <a16:creationId xmlns:a16="http://schemas.microsoft.com/office/drawing/2014/main" id="{552E4044-4D5C-4394-BDFE-8BD1AF2AAD47}"/>
                    </a:ext>
                  </a:extLst>
                </p:cNvPr>
                <p:cNvPicPr/>
                <p:nvPr/>
              </p:nvPicPr>
              <p:blipFill>
                <a:blip r:embed="rId147"/>
                <a:stretch>
                  <a:fillRect/>
                </a:stretch>
              </p:blipFill>
              <p:spPr>
                <a:xfrm>
                  <a:off x="8383592" y="3887449"/>
                  <a:ext cx="157680" cy="20520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90" name="Ink 89">
                  <a:extLst>
                    <a:ext uri="{FF2B5EF4-FFF2-40B4-BE49-F238E27FC236}">
                      <a16:creationId xmlns:a16="http://schemas.microsoft.com/office/drawing/2014/main" id="{5844D19E-09D8-424F-9C18-5CE656B28E92}"/>
                    </a:ext>
                  </a:extLst>
                </p14:cNvPr>
                <p14:cNvContentPartPr/>
                <p14:nvPr/>
              </p14:nvContentPartPr>
              <p14:xfrm>
                <a:off x="8317712" y="3905089"/>
                <a:ext cx="132840" cy="110520"/>
              </p14:xfrm>
            </p:contentPart>
          </mc:Choice>
          <mc:Fallback xmlns="">
            <p:pic>
              <p:nvPicPr>
                <p:cNvPr id="90" name="Ink 89">
                  <a:extLst>
                    <a:ext uri="{FF2B5EF4-FFF2-40B4-BE49-F238E27FC236}">
                      <a16:creationId xmlns:a16="http://schemas.microsoft.com/office/drawing/2014/main" id="{5844D19E-09D8-424F-9C18-5CE656B28E92}"/>
                    </a:ext>
                  </a:extLst>
                </p:cNvPr>
                <p:cNvPicPr/>
                <p:nvPr/>
              </p:nvPicPr>
              <p:blipFill>
                <a:blip r:embed="rId149"/>
                <a:stretch>
                  <a:fillRect/>
                </a:stretch>
              </p:blipFill>
              <p:spPr>
                <a:xfrm>
                  <a:off x="8309072" y="3896449"/>
                  <a:ext cx="150480" cy="12816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92" name="Ink 91">
                  <a:extLst>
                    <a:ext uri="{FF2B5EF4-FFF2-40B4-BE49-F238E27FC236}">
                      <a16:creationId xmlns:a16="http://schemas.microsoft.com/office/drawing/2014/main" id="{3523E5A3-DEBF-41D4-8300-45A227BE8482}"/>
                    </a:ext>
                  </a:extLst>
                </p14:cNvPr>
                <p14:cNvContentPartPr/>
                <p14:nvPr/>
              </p14:nvContentPartPr>
              <p14:xfrm>
                <a:off x="8636312" y="2111929"/>
                <a:ext cx="36000" cy="252360"/>
              </p14:xfrm>
            </p:contentPart>
          </mc:Choice>
          <mc:Fallback xmlns="">
            <p:pic>
              <p:nvPicPr>
                <p:cNvPr id="92" name="Ink 91">
                  <a:extLst>
                    <a:ext uri="{FF2B5EF4-FFF2-40B4-BE49-F238E27FC236}">
                      <a16:creationId xmlns:a16="http://schemas.microsoft.com/office/drawing/2014/main" id="{3523E5A3-DEBF-41D4-8300-45A227BE8482}"/>
                    </a:ext>
                  </a:extLst>
                </p:cNvPr>
                <p:cNvPicPr/>
                <p:nvPr/>
              </p:nvPicPr>
              <p:blipFill>
                <a:blip r:embed="rId151"/>
                <a:stretch>
                  <a:fillRect/>
                </a:stretch>
              </p:blipFill>
              <p:spPr>
                <a:xfrm>
                  <a:off x="8627672" y="2102929"/>
                  <a:ext cx="53640" cy="27000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93" name="Ink 92">
                  <a:extLst>
                    <a:ext uri="{FF2B5EF4-FFF2-40B4-BE49-F238E27FC236}">
                      <a16:creationId xmlns:a16="http://schemas.microsoft.com/office/drawing/2014/main" id="{14C6609A-3136-4874-894D-11AD94F5ED79}"/>
                    </a:ext>
                  </a:extLst>
                </p14:cNvPr>
                <p14:cNvContentPartPr/>
                <p14:nvPr/>
              </p14:nvContentPartPr>
              <p14:xfrm>
                <a:off x="8701472" y="2694049"/>
                <a:ext cx="48600" cy="188280"/>
              </p14:xfrm>
            </p:contentPart>
          </mc:Choice>
          <mc:Fallback xmlns="">
            <p:pic>
              <p:nvPicPr>
                <p:cNvPr id="93" name="Ink 92">
                  <a:extLst>
                    <a:ext uri="{FF2B5EF4-FFF2-40B4-BE49-F238E27FC236}">
                      <a16:creationId xmlns:a16="http://schemas.microsoft.com/office/drawing/2014/main" id="{14C6609A-3136-4874-894D-11AD94F5ED79}"/>
                    </a:ext>
                  </a:extLst>
                </p:cNvPr>
                <p:cNvPicPr/>
                <p:nvPr/>
              </p:nvPicPr>
              <p:blipFill>
                <a:blip r:embed="rId153"/>
                <a:stretch>
                  <a:fillRect/>
                </a:stretch>
              </p:blipFill>
              <p:spPr>
                <a:xfrm>
                  <a:off x="8692832" y="2685409"/>
                  <a:ext cx="66240" cy="20592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94" name="Ink 93">
                  <a:extLst>
                    <a:ext uri="{FF2B5EF4-FFF2-40B4-BE49-F238E27FC236}">
                      <a16:creationId xmlns:a16="http://schemas.microsoft.com/office/drawing/2014/main" id="{5FD9F9FC-9D26-4E1F-8FF7-CF4D2A140585}"/>
                    </a:ext>
                  </a:extLst>
                </p14:cNvPr>
                <p14:cNvContentPartPr/>
                <p14:nvPr/>
              </p14:nvContentPartPr>
              <p14:xfrm>
                <a:off x="6885632" y="3994369"/>
                <a:ext cx="152280" cy="134640"/>
              </p14:xfrm>
            </p:contentPart>
          </mc:Choice>
          <mc:Fallback xmlns="">
            <p:pic>
              <p:nvPicPr>
                <p:cNvPr id="94" name="Ink 93">
                  <a:extLst>
                    <a:ext uri="{FF2B5EF4-FFF2-40B4-BE49-F238E27FC236}">
                      <a16:creationId xmlns:a16="http://schemas.microsoft.com/office/drawing/2014/main" id="{5FD9F9FC-9D26-4E1F-8FF7-CF4D2A140585}"/>
                    </a:ext>
                  </a:extLst>
                </p:cNvPr>
                <p:cNvPicPr/>
                <p:nvPr/>
              </p:nvPicPr>
              <p:blipFill>
                <a:blip r:embed="rId155"/>
                <a:stretch>
                  <a:fillRect/>
                </a:stretch>
              </p:blipFill>
              <p:spPr>
                <a:xfrm>
                  <a:off x="6876632" y="3985369"/>
                  <a:ext cx="169920" cy="15228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96" name="Ink 95">
                  <a:extLst>
                    <a:ext uri="{FF2B5EF4-FFF2-40B4-BE49-F238E27FC236}">
                      <a16:creationId xmlns:a16="http://schemas.microsoft.com/office/drawing/2014/main" id="{9B629B53-43A2-4E43-955E-D113CD5F29F0}"/>
                    </a:ext>
                  </a:extLst>
                </p14:cNvPr>
                <p14:cNvContentPartPr/>
                <p14:nvPr/>
              </p14:nvContentPartPr>
              <p14:xfrm>
                <a:off x="7122872" y="4896529"/>
                <a:ext cx="180360" cy="216360"/>
              </p14:xfrm>
            </p:contentPart>
          </mc:Choice>
          <mc:Fallback xmlns="">
            <p:pic>
              <p:nvPicPr>
                <p:cNvPr id="96" name="Ink 95">
                  <a:extLst>
                    <a:ext uri="{FF2B5EF4-FFF2-40B4-BE49-F238E27FC236}">
                      <a16:creationId xmlns:a16="http://schemas.microsoft.com/office/drawing/2014/main" id="{9B629B53-43A2-4E43-955E-D113CD5F29F0}"/>
                    </a:ext>
                  </a:extLst>
                </p:cNvPr>
                <p:cNvPicPr/>
                <p:nvPr/>
              </p:nvPicPr>
              <p:blipFill>
                <a:blip r:embed="rId157"/>
                <a:stretch>
                  <a:fillRect/>
                </a:stretch>
              </p:blipFill>
              <p:spPr>
                <a:xfrm>
                  <a:off x="7113872" y="4887529"/>
                  <a:ext cx="198000" cy="23400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97" name="Ink 96">
                  <a:extLst>
                    <a:ext uri="{FF2B5EF4-FFF2-40B4-BE49-F238E27FC236}">
                      <a16:creationId xmlns:a16="http://schemas.microsoft.com/office/drawing/2014/main" id="{CCB2846C-4240-4D86-B98E-A9775ABF4FEB}"/>
                    </a:ext>
                  </a:extLst>
                </p14:cNvPr>
                <p14:cNvContentPartPr/>
                <p14:nvPr/>
              </p14:nvContentPartPr>
              <p14:xfrm>
                <a:off x="7166072" y="4861969"/>
                <a:ext cx="398160" cy="214560"/>
              </p14:xfrm>
            </p:contentPart>
          </mc:Choice>
          <mc:Fallback xmlns="">
            <p:pic>
              <p:nvPicPr>
                <p:cNvPr id="97" name="Ink 96">
                  <a:extLst>
                    <a:ext uri="{FF2B5EF4-FFF2-40B4-BE49-F238E27FC236}">
                      <a16:creationId xmlns:a16="http://schemas.microsoft.com/office/drawing/2014/main" id="{CCB2846C-4240-4D86-B98E-A9775ABF4FEB}"/>
                    </a:ext>
                  </a:extLst>
                </p:cNvPr>
                <p:cNvPicPr/>
                <p:nvPr/>
              </p:nvPicPr>
              <p:blipFill>
                <a:blip r:embed="rId159"/>
                <a:stretch>
                  <a:fillRect/>
                </a:stretch>
              </p:blipFill>
              <p:spPr>
                <a:xfrm>
                  <a:off x="7157072" y="4853329"/>
                  <a:ext cx="415800" cy="23220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98" name="Ink 97">
                  <a:extLst>
                    <a:ext uri="{FF2B5EF4-FFF2-40B4-BE49-F238E27FC236}">
                      <a16:creationId xmlns:a16="http://schemas.microsoft.com/office/drawing/2014/main" id="{9670A5DC-0D3F-420E-A1DF-8746AA3BD40E}"/>
                    </a:ext>
                  </a:extLst>
                </p14:cNvPr>
                <p14:cNvContentPartPr/>
                <p14:nvPr/>
              </p14:nvContentPartPr>
              <p14:xfrm>
                <a:off x="7557032" y="4753609"/>
                <a:ext cx="136080" cy="119880"/>
              </p14:xfrm>
            </p:contentPart>
          </mc:Choice>
          <mc:Fallback xmlns="">
            <p:pic>
              <p:nvPicPr>
                <p:cNvPr id="98" name="Ink 97">
                  <a:extLst>
                    <a:ext uri="{FF2B5EF4-FFF2-40B4-BE49-F238E27FC236}">
                      <a16:creationId xmlns:a16="http://schemas.microsoft.com/office/drawing/2014/main" id="{9670A5DC-0D3F-420E-A1DF-8746AA3BD40E}"/>
                    </a:ext>
                  </a:extLst>
                </p:cNvPr>
                <p:cNvPicPr/>
                <p:nvPr/>
              </p:nvPicPr>
              <p:blipFill>
                <a:blip r:embed="rId161"/>
                <a:stretch>
                  <a:fillRect/>
                </a:stretch>
              </p:blipFill>
              <p:spPr>
                <a:xfrm>
                  <a:off x="7548392" y="4744609"/>
                  <a:ext cx="153720" cy="13752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99" name="Ink 98">
                  <a:extLst>
                    <a:ext uri="{FF2B5EF4-FFF2-40B4-BE49-F238E27FC236}">
                      <a16:creationId xmlns:a16="http://schemas.microsoft.com/office/drawing/2014/main" id="{E217E756-5F3B-4F10-A637-A14BE01B92F0}"/>
                    </a:ext>
                  </a:extLst>
                </p14:cNvPr>
                <p14:cNvContentPartPr/>
                <p14:nvPr/>
              </p14:nvContentPartPr>
              <p14:xfrm>
                <a:off x="7724792" y="4611769"/>
                <a:ext cx="412560" cy="248760"/>
              </p14:xfrm>
            </p:contentPart>
          </mc:Choice>
          <mc:Fallback xmlns="">
            <p:pic>
              <p:nvPicPr>
                <p:cNvPr id="99" name="Ink 98">
                  <a:extLst>
                    <a:ext uri="{FF2B5EF4-FFF2-40B4-BE49-F238E27FC236}">
                      <a16:creationId xmlns:a16="http://schemas.microsoft.com/office/drawing/2014/main" id="{E217E756-5F3B-4F10-A637-A14BE01B92F0}"/>
                    </a:ext>
                  </a:extLst>
                </p:cNvPr>
                <p:cNvPicPr/>
                <p:nvPr/>
              </p:nvPicPr>
              <p:blipFill>
                <a:blip r:embed="rId163"/>
                <a:stretch>
                  <a:fillRect/>
                </a:stretch>
              </p:blipFill>
              <p:spPr>
                <a:xfrm>
                  <a:off x="7715792" y="4602769"/>
                  <a:ext cx="430200" cy="26640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100" name="Ink 99">
                  <a:extLst>
                    <a:ext uri="{FF2B5EF4-FFF2-40B4-BE49-F238E27FC236}">
                      <a16:creationId xmlns:a16="http://schemas.microsoft.com/office/drawing/2014/main" id="{69EEED82-77E5-44EB-AC76-6164ABCDE9F4}"/>
                    </a:ext>
                  </a:extLst>
                </p14:cNvPr>
                <p14:cNvContentPartPr/>
                <p14:nvPr/>
              </p14:nvContentPartPr>
              <p14:xfrm>
                <a:off x="8251112" y="4605289"/>
                <a:ext cx="7560" cy="5400"/>
              </p14:xfrm>
            </p:contentPart>
          </mc:Choice>
          <mc:Fallback xmlns="">
            <p:pic>
              <p:nvPicPr>
                <p:cNvPr id="100" name="Ink 99">
                  <a:extLst>
                    <a:ext uri="{FF2B5EF4-FFF2-40B4-BE49-F238E27FC236}">
                      <a16:creationId xmlns:a16="http://schemas.microsoft.com/office/drawing/2014/main" id="{69EEED82-77E5-44EB-AC76-6164ABCDE9F4}"/>
                    </a:ext>
                  </a:extLst>
                </p:cNvPr>
                <p:cNvPicPr/>
                <p:nvPr/>
              </p:nvPicPr>
              <p:blipFill>
                <a:blip r:embed="rId165"/>
                <a:stretch>
                  <a:fillRect/>
                </a:stretch>
              </p:blipFill>
              <p:spPr>
                <a:xfrm>
                  <a:off x="8242112" y="4596289"/>
                  <a:ext cx="25200" cy="23040"/>
                </a:xfrm>
                <a:prstGeom prst="rect">
                  <a:avLst/>
                </a:prstGeom>
              </p:spPr>
            </p:pic>
          </mc:Fallback>
        </mc:AlternateContent>
      </p:grpSp>
      <p:grpSp>
        <p:nvGrpSpPr>
          <p:cNvPr id="151" name="Group 150">
            <a:extLst>
              <a:ext uri="{FF2B5EF4-FFF2-40B4-BE49-F238E27FC236}">
                <a16:creationId xmlns:a16="http://schemas.microsoft.com/office/drawing/2014/main" id="{A8645174-A55C-45BF-B34B-3C8A9B8D9544}"/>
              </a:ext>
            </a:extLst>
          </p:cNvPr>
          <p:cNvGrpSpPr/>
          <p:nvPr/>
        </p:nvGrpSpPr>
        <p:grpSpPr>
          <a:xfrm>
            <a:off x="787232" y="5769889"/>
            <a:ext cx="1653840" cy="374760"/>
            <a:chOff x="787232" y="5769889"/>
            <a:chExt cx="1653840" cy="374760"/>
          </a:xfrm>
        </p:grpSpPr>
        <mc:AlternateContent xmlns:mc="http://schemas.openxmlformats.org/markup-compatibility/2006" xmlns:p14="http://schemas.microsoft.com/office/powerpoint/2010/main">
          <mc:Choice Requires="p14">
            <p:contentPart p14:bwMode="auto" r:id="rId166">
              <p14:nvContentPartPr>
                <p14:cNvPr id="102" name="Ink 101">
                  <a:extLst>
                    <a:ext uri="{FF2B5EF4-FFF2-40B4-BE49-F238E27FC236}">
                      <a16:creationId xmlns:a16="http://schemas.microsoft.com/office/drawing/2014/main" id="{6908679F-187B-460A-9A23-1EF06D6FD715}"/>
                    </a:ext>
                  </a:extLst>
                </p14:cNvPr>
                <p14:cNvContentPartPr/>
                <p14:nvPr/>
              </p14:nvContentPartPr>
              <p14:xfrm>
                <a:off x="787232" y="5911369"/>
                <a:ext cx="272880" cy="233280"/>
              </p14:xfrm>
            </p:contentPart>
          </mc:Choice>
          <mc:Fallback xmlns="">
            <p:pic>
              <p:nvPicPr>
                <p:cNvPr id="102" name="Ink 101">
                  <a:extLst>
                    <a:ext uri="{FF2B5EF4-FFF2-40B4-BE49-F238E27FC236}">
                      <a16:creationId xmlns:a16="http://schemas.microsoft.com/office/drawing/2014/main" id="{6908679F-187B-460A-9A23-1EF06D6FD715}"/>
                    </a:ext>
                  </a:extLst>
                </p:cNvPr>
                <p:cNvPicPr/>
                <p:nvPr/>
              </p:nvPicPr>
              <p:blipFill>
                <a:blip r:embed="rId167"/>
                <a:stretch>
                  <a:fillRect/>
                </a:stretch>
              </p:blipFill>
              <p:spPr>
                <a:xfrm>
                  <a:off x="778592" y="5902729"/>
                  <a:ext cx="290520" cy="25092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03" name="Ink 102">
                  <a:extLst>
                    <a:ext uri="{FF2B5EF4-FFF2-40B4-BE49-F238E27FC236}">
                      <a16:creationId xmlns:a16="http://schemas.microsoft.com/office/drawing/2014/main" id="{23F21AFC-2811-4C6F-89D6-9785C6290FFB}"/>
                    </a:ext>
                  </a:extLst>
                </p14:cNvPr>
                <p14:cNvContentPartPr/>
                <p14:nvPr/>
              </p14:nvContentPartPr>
              <p14:xfrm>
                <a:off x="1055072" y="5927209"/>
                <a:ext cx="79560" cy="115560"/>
              </p14:xfrm>
            </p:contentPart>
          </mc:Choice>
          <mc:Fallback xmlns="">
            <p:pic>
              <p:nvPicPr>
                <p:cNvPr id="103" name="Ink 102">
                  <a:extLst>
                    <a:ext uri="{FF2B5EF4-FFF2-40B4-BE49-F238E27FC236}">
                      <a16:creationId xmlns:a16="http://schemas.microsoft.com/office/drawing/2014/main" id="{23F21AFC-2811-4C6F-89D6-9785C6290FFB}"/>
                    </a:ext>
                  </a:extLst>
                </p:cNvPr>
                <p:cNvPicPr/>
                <p:nvPr/>
              </p:nvPicPr>
              <p:blipFill>
                <a:blip r:embed="rId169"/>
                <a:stretch>
                  <a:fillRect/>
                </a:stretch>
              </p:blipFill>
              <p:spPr>
                <a:xfrm>
                  <a:off x="1046072" y="5918569"/>
                  <a:ext cx="97200" cy="13320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04" name="Ink 103">
                  <a:extLst>
                    <a:ext uri="{FF2B5EF4-FFF2-40B4-BE49-F238E27FC236}">
                      <a16:creationId xmlns:a16="http://schemas.microsoft.com/office/drawing/2014/main" id="{06BCB0A4-AB7C-4BC3-84FC-0346E5CA66C7}"/>
                    </a:ext>
                  </a:extLst>
                </p14:cNvPr>
                <p14:cNvContentPartPr/>
                <p14:nvPr/>
              </p14:nvContentPartPr>
              <p14:xfrm>
                <a:off x="1164152" y="5901289"/>
                <a:ext cx="313920" cy="123840"/>
              </p14:xfrm>
            </p:contentPart>
          </mc:Choice>
          <mc:Fallback xmlns="">
            <p:pic>
              <p:nvPicPr>
                <p:cNvPr id="104" name="Ink 103">
                  <a:extLst>
                    <a:ext uri="{FF2B5EF4-FFF2-40B4-BE49-F238E27FC236}">
                      <a16:creationId xmlns:a16="http://schemas.microsoft.com/office/drawing/2014/main" id="{06BCB0A4-AB7C-4BC3-84FC-0346E5CA66C7}"/>
                    </a:ext>
                  </a:extLst>
                </p:cNvPr>
                <p:cNvPicPr/>
                <p:nvPr/>
              </p:nvPicPr>
              <p:blipFill>
                <a:blip r:embed="rId171"/>
                <a:stretch>
                  <a:fillRect/>
                </a:stretch>
              </p:blipFill>
              <p:spPr>
                <a:xfrm>
                  <a:off x="1155512" y="5892289"/>
                  <a:ext cx="33156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05" name="Ink 104">
                  <a:extLst>
                    <a:ext uri="{FF2B5EF4-FFF2-40B4-BE49-F238E27FC236}">
                      <a16:creationId xmlns:a16="http://schemas.microsoft.com/office/drawing/2014/main" id="{1665308E-07A8-4769-9574-12ECFAB68069}"/>
                    </a:ext>
                  </a:extLst>
                </p14:cNvPr>
                <p14:cNvContentPartPr/>
                <p14:nvPr/>
              </p14:nvContentPartPr>
              <p14:xfrm>
                <a:off x="1498232" y="5911369"/>
                <a:ext cx="60480" cy="107640"/>
              </p14:xfrm>
            </p:contentPart>
          </mc:Choice>
          <mc:Fallback xmlns="">
            <p:pic>
              <p:nvPicPr>
                <p:cNvPr id="105" name="Ink 104">
                  <a:extLst>
                    <a:ext uri="{FF2B5EF4-FFF2-40B4-BE49-F238E27FC236}">
                      <a16:creationId xmlns:a16="http://schemas.microsoft.com/office/drawing/2014/main" id="{1665308E-07A8-4769-9574-12ECFAB68069}"/>
                    </a:ext>
                  </a:extLst>
                </p:cNvPr>
                <p:cNvPicPr/>
                <p:nvPr/>
              </p:nvPicPr>
              <p:blipFill>
                <a:blip r:embed="rId173"/>
                <a:stretch>
                  <a:fillRect/>
                </a:stretch>
              </p:blipFill>
              <p:spPr>
                <a:xfrm>
                  <a:off x="1489592" y="5902729"/>
                  <a:ext cx="7812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06" name="Ink 105">
                  <a:extLst>
                    <a:ext uri="{FF2B5EF4-FFF2-40B4-BE49-F238E27FC236}">
                      <a16:creationId xmlns:a16="http://schemas.microsoft.com/office/drawing/2014/main" id="{8238FC8A-F7D0-41D6-BB4F-00BD91DF394A}"/>
                    </a:ext>
                  </a:extLst>
                </p14:cNvPr>
                <p14:cNvContentPartPr/>
                <p14:nvPr/>
              </p14:nvContentPartPr>
              <p14:xfrm>
                <a:off x="1570952" y="5834689"/>
                <a:ext cx="371520" cy="161640"/>
              </p14:xfrm>
            </p:contentPart>
          </mc:Choice>
          <mc:Fallback xmlns="">
            <p:pic>
              <p:nvPicPr>
                <p:cNvPr id="106" name="Ink 105">
                  <a:extLst>
                    <a:ext uri="{FF2B5EF4-FFF2-40B4-BE49-F238E27FC236}">
                      <a16:creationId xmlns:a16="http://schemas.microsoft.com/office/drawing/2014/main" id="{8238FC8A-F7D0-41D6-BB4F-00BD91DF394A}"/>
                    </a:ext>
                  </a:extLst>
                </p:cNvPr>
                <p:cNvPicPr/>
                <p:nvPr/>
              </p:nvPicPr>
              <p:blipFill>
                <a:blip r:embed="rId175"/>
                <a:stretch>
                  <a:fillRect/>
                </a:stretch>
              </p:blipFill>
              <p:spPr>
                <a:xfrm>
                  <a:off x="1561952" y="5825689"/>
                  <a:ext cx="389160" cy="17928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07" name="Ink 106">
                  <a:extLst>
                    <a:ext uri="{FF2B5EF4-FFF2-40B4-BE49-F238E27FC236}">
                      <a16:creationId xmlns:a16="http://schemas.microsoft.com/office/drawing/2014/main" id="{C0100AC8-4A8D-49AD-B2A4-5684447C65A4}"/>
                    </a:ext>
                  </a:extLst>
                </p14:cNvPr>
                <p14:cNvContentPartPr/>
                <p14:nvPr/>
              </p14:nvContentPartPr>
              <p14:xfrm>
                <a:off x="1922312" y="5819929"/>
                <a:ext cx="202680" cy="130680"/>
              </p14:xfrm>
            </p:contentPart>
          </mc:Choice>
          <mc:Fallback xmlns="">
            <p:pic>
              <p:nvPicPr>
                <p:cNvPr id="107" name="Ink 106">
                  <a:extLst>
                    <a:ext uri="{FF2B5EF4-FFF2-40B4-BE49-F238E27FC236}">
                      <a16:creationId xmlns:a16="http://schemas.microsoft.com/office/drawing/2014/main" id="{C0100AC8-4A8D-49AD-B2A4-5684447C65A4}"/>
                    </a:ext>
                  </a:extLst>
                </p:cNvPr>
                <p:cNvPicPr/>
                <p:nvPr/>
              </p:nvPicPr>
              <p:blipFill>
                <a:blip r:embed="rId177"/>
                <a:stretch>
                  <a:fillRect/>
                </a:stretch>
              </p:blipFill>
              <p:spPr>
                <a:xfrm>
                  <a:off x="1913672" y="5810929"/>
                  <a:ext cx="220320" cy="14832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08" name="Ink 107">
                  <a:extLst>
                    <a:ext uri="{FF2B5EF4-FFF2-40B4-BE49-F238E27FC236}">
                      <a16:creationId xmlns:a16="http://schemas.microsoft.com/office/drawing/2014/main" id="{56D3C292-1423-4B23-80E1-D0A9DF3EC602}"/>
                    </a:ext>
                  </a:extLst>
                </p14:cNvPr>
                <p14:cNvContentPartPr/>
                <p14:nvPr/>
              </p14:nvContentPartPr>
              <p14:xfrm>
                <a:off x="2217152" y="5769889"/>
                <a:ext cx="223920" cy="124920"/>
              </p14:xfrm>
            </p:contentPart>
          </mc:Choice>
          <mc:Fallback xmlns="">
            <p:pic>
              <p:nvPicPr>
                <p:cNvPr id="108" name="Ink 107">
                  <a:extLst>
                    <a:ext uri="{FF2B5EF4-FFF2-40B4-BE49-F238E27FC236}">
                      <a16:creationId xmlns:a16="http://schemas.microsoft.com/office/drawing/2014/main" id="{56D3C292-1423-4B23-80E1-D0A9DF3EC602}"/>
                    </a:ext>
                  </a:extLst>
                </p:cNvPr>
                <p:cNvPicPr/>
                <p:nvPr/>
              </p:nvPicPr>
              <p:blipFill>
                <a:blip r:embed="rId179"/>
                <a:stretch>
                  <a:fillRect/>
                </a:stretch>
              </p:blipFill>
              <p:spPr>
                <a:xfrm>
                  <a:off x="2208152" y="5760889"/>
                  <a:ext cx="241560" cy="142560"/>
                </a:xfrm>
                <a:prstGeom prst="rect">
                  <a:avLst/>
                </a:prstGeom>
              </p:spPr>
            </p:pic>
          </mc:Fallback>
        </mc:AlternateContent>
      </p:grpSp>
      <p:grpSp>
        <p:nvGrpSpPr>
          <p:cNvPr id="150" name="Group 149">
            <a:extLst>
              <a:ext uri="{FF2B5EF4-FFF2-40B4-BE49-F238E27FC236}">
                <a16:creationId xmlns:a16="http://schemas.microsoft.com/office/drawing/2014/main" id="{C906DB7F-8B79-4E4D-84F2-A1F4B0C7FF58}"/>
              </a:ext>
            </a:extLst>
          </p:cNvPr>
          <p:cNvGrpSpPr/>
          <p:nvPr/>
        </p:nvGrpSpPr>
        <p:grpSpPr>
          <a:xfrm>
            <a:off x="2794952" y="5453089"/>
            <a:ext cx="1941840" cy="455400"/>
            <a:chOff x="2794952" y="5453089"/>
            <a:chExt cx="1941840" cy="455400"/>
          </a:xfrm>
        </p:grpSpPr>
        <mc:AlternateContent xmlns:mc="http://schemas.openxmlformats.org/markup-compatibility/2006" xmlns:p14="http://schemas.microsoft.com/office/powerpoint/2010/main">
          <mc:Choice Requires="p14">
            <p:contentPart p14:bwMode="auto" r:id="rId180">
              <p14:nvContentPartPr>
                <p14:cNvPr id="109" name="Ink 108">
                  <a:extLst>
                    <a:ext uri="{FF2B5EF4-FFF2-40B4-BE49-F238E27FC236}">
                      <a16:creationId xmlns:a16="http://schemas.microsoft.com/office/drawing/2014/main" id="{D8EBD998-0062-46C7-AFDE-072B22388193}"/>
                    </a:ext>
                  </a:extLst>
                </p14:cNvPr>
                <p14:cNvContentPartPr/>
                <p14:nvPr/>
              </p14:nvContentPartPr>
              <p14:xfrm>
                <a:off x="2844272" y="5678449"/>
                <a:ext cx="53280" cy="223920"/>
              </p14:xfrm>
            </p:contentPart>
          </mc:Choice>
          <mc:Fallback xmlns="">
            <p:pic>
              <p:nvPicPr>
                <p:cNvPr id="109" name="Ink 108">
                  <a:extLst>
                    <a:ext uri="{FF2B5EF4-FFF2-40B4-BE49-F238E27FC236}">
                      <a16:creationId xmlns:a16="http://schemas.microsoft.com/office/drawing/2014/main" id="{D8EBD998-0062-46C7-AFDE-072B22388193}"/>
                    </a:ext>
                  </a:extLst>
                </p:cNvPr>
                <p:cNvPicPr/>
                <p:nvPr/>
              </p:nvPicPr>
              <p:blipFill>
                <a:blip r:embed="rId181"/>
                <a:stretch>
                  <a:fillRect/>
                </a:stretch>
              </p:blipFill>
              <p:spPr>
                <a:xfrm>
                  <a:off x="2835272" y="5669809"/>
                  <a:ext cx="70920" cy="24156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10" name="Ink 109">
                  <a:extLst>
                    <a:ext uri="{FF2B5EF4-FFF2-40B4-BE49-F238E27FC236}">
                      <a16:creationId xmlns:a16="http://schemas.microsoft.com/office/drawing/2014/main" id="{B875C354-B581-4A6E-ACC2-8BE048B2D865}"/>
                    </a:ext>
                  </a:extLst>
                </p14:cNvPr>
                <p14:cNvContentPartPr/>
                <p14:nvPr/>
              </p14:nvContentPartPr>
              <p14:xfrm>
                <a:off x="2794952" y="5686729"/>
                <a:ext cx="473040" cy="221760"/>
              </p14:xfrm>
            </p:contentPart>
          </mc:Choice>
          <mc:Fallback xmlns="">
            <p:pic>
              <p:nvPicPr>
                <p:cNvPr id="110" name="Ink 109">
                  <a:extLst>
                    <a:ext uri="{FF2B5EF4-FFF2-40B4-BE49-F238E27FC236}">
                      <a16:creationId xmlns:a16="http://schemas.microsoft.com/office/drawing/2014/main" id="{B875C354-B581-4A6E-ACC2-8BE048B2D865}"/>
                    </a:ext>
                  </a:extLst>
                </p:cNvPr>
                <p:cNvPicPr/>
                <p:nvPr/>
              </p:nvPicPr>
              <p:blipFill>
                <a:blip r:embed="rId183"/>
                <a:stretch>
                  <a:fillRect/>
                </a:stretch>
              </p:blipFill>
              <p:spPr>
                <a:xfrm>
                  <a:off x="2785952" y="5678089"/>
                  <a:ext cx="490680" cy="23940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11" name="Ink 110">
                  <a:extLst>
                    <a:ext uri="{FF2B5EF4-FFF2-40B4-BE49-F238E27FC236}">
                      <a16:creationId xmlns:a16="http://schemas.microsoft.com/office/drawing/2014/main" id="{552B6133-76E7-42CF-AFD9-7E34C15E06CC}"/>
                    </a:ext>
                  </a:extLst>
                </p14:cNvPr>
                <p14:cNvContentPartPr/>
                <p14:nvPr/>
              </p14:nvContentPartPr>
              <p14:xfrm>
                <a:off x="3452312" y="5759449"/>
                <a:ext cx="247320" cy="126720"/>
              </p14:xfrm>
            </p:contentPart>
          </mc:Choice>
          <mc:Fallback xmlns="">
            <p:pic>
              <p:nvPicPr>
                <p:cNvPr id="111" name="Ink 110">
                  <a:extLst>
                    <a:ext uri="{FF2B5EF4-FFF2-40B4-BE49-F238E27FC236}">
                      <a16:creationId xmlns:a16="http://schemas.microsoft.com/office/drawing/2014/main" id="{552B6133-76E7-42CF-AFD9-7E34C15E06CC}"/>
                    </a:ext>
                  </a:extLst>
                </p:cNvPr>
                <p:cNvPicPr/>
                <p:nvPr/>
              </p:nvPicPr>
              <p:blipFill>
                <a:blip r:embed="rId185"/>
                <a:stretch>
                  <a:fillRect/>
                </a:stretch>
              </p:blipFill>
              <p:spPr>
                <a:xfrm>
                  <a:off x="3443672" y="5750449"/>
                  <a:ext cx="264960" cy="14436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12" name="Ink 111">
                  <a:extLst>
                    <a:ext uri="{FF2B5EF4-FFF2-40B4-BE49-F238E27FC236}">
                      <a16:creationId xmlns:a16="http://schemas.microsoft.com/office/drawing/2014/main" id="{2392449D-C9ED-400B-91CB-5FFCBA556582}"/>
                    </a:ext>
                  </a:extLst>
                </p14:cNvPr>
                <p14:cNvContentPartPr/>
                <p14:nvPr/>
              </p14:nvContentPartPr>
              <p14:xfrm>
                <a:off x="3766232" y="5704729"/>
                <a:ext cx="99000" cy="155880"/>
              </p14:xfrm>
            </p:contentPart>
          </mc:Choice>
          <mc:Fallback xmlns="">
            <p:pic>
              <p:nvPicPr>
                <p:cNvPr id="112" name="Ink 111">
                  <a:extLst>
                    <a:ext uri="{FF2B5EF4-FFF2-40B4-BE49-F238E27FC236}">
                      <a16:creationId xmlns:a16="http://schemas.microsoft.com/office/drawing/2014/main" id="{2392449D-C9ED-400B-91CB-5FFCBA556582}"/>
                    </a:ext>
                  </a:extLst>
                </p:cNvPr>
                <p:cNvPicPr/>
                <p:nvPr/>
              </p:nvPicPr>
              <p:blipFill>
                <a:blip r:embed="rId187"/>
                <a:stretch>
                  <a:fillRect/>
                </a:stretch>
              </p:blipFill>
              <p:spPr>
                <a:xfrm>
                  <a:off x="3757592" y="5695729"/>
                  <a:ext cx="116640" cy="17352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13" name="Ink 112">
                  <a:extLst>
                    <a:ext uri="{FF2B5EF4-FFF2-40B4-BE49-F238E27FC236}">
                      <a16:creationId xmlns:a16="http://schemas.microsoft.com/office/drawing/2014/main" id="{E9475EF9-CF11-45D7-ACA6-34FE9B1C8524}"/>
                    </a:ext>
                  </a:extLst>
                </p14:cNvPr>
                <p14:cNvContentPartPr/>
                <p14:nvPr/>
              </p14:nvContentPartPr>
              <p14:xfrm>
                <a:off x="3998792" y="5735689"/>
                <a:ext cx="39960" cy="85320"/>
              </p14:xfrm>
            </p:contentPart>
          </mc:Choice>
          <mc:Fallback xmlns="">
            <p:pic>
              <p:nvPicPr>
                <p:cNvPr id="113" name="Ink 112">
                  <a:extLst>
                    <a:ext uri="{FF2B5EF4-FFF2-40B4-BE49-F238E27FC236}">
                      <a16:creationId xmlns:a16="http://schemas.microsoft.com/office/drawing/2014/main" id="{E9475EF9-CF11-45D7-ACA6-34FE9B1C8524}"/>
                    </a:ext>
                  </a:extLst>
                </p:cNvPr>
                <p:cNvPicPr/>
                <p:nvPr/>
              </p:nvPicPr>
              <p:blipFill>
                <a:blip r:embed="rId189"/>
                <a:stretch>
                  <a:fillRect/>
                </a:stretch>
              </p:blipFill>
              <p:spPr>
                <a:xfrm>
                  <a:off x="3989792" y="5726689"/>
                  <a:ext cx="57600" cy="10296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14" name="Ink 113">
                  <a:extLst>
                    <a:ext uri="{FF2B5EF4-FFF2-40B4-BE49-F238E27FC236}">
                      <a16:creationId xmlns:a16="http://schemas.microsoft.com/office/drawing/2014/main" id="{CD22EE85-670A-4CC0-913B-49F03351AE74}"/>
                    </a:ext>
                  </a:extLst>
                </p14:cNvPr>
                <p14:cNvContentPartPr/>
                <p14:nvPr/>
              </p14:nvContentPartPr>
              <p14:xfrm>
                <a:off x="4115792" y="5702929"/>
                <a:ext cx="168120" cy="105840"/>
              </p14:xfrm>
            </p:contentPart>
          </mc:Choice>
          <mc:Fallback xmlns="">
            <p:pic>
              <p:nvPicPr>
                <p:cNvPr id="114" name="Ink 113">
                  <a:extLst>
                    <a:ext uri="{FF2B5EF4-FFF2-40B4-BE49-F238E27FC236}">
                      <a16:creationId xmlns:a16="http://schemas.microsoft.com/office/drawing/2014/main" id="{CD22EE85-670A-4CC0-913B-49F03351AE74}"/>
                    </a:ext>
                  </a:extLst>
                </p:cNvPr>
                <p:cNvPicPr/>
                <p:nvPr/>
              </p:nvPicPr>
              <p:blipFill>
                <a:blip r:embed="rId191"/>
                <a:stretch>
                  <a:fillRect/>
                </a:stretch>
              </p:blipFill>
              <p:spPr>
                <a:xfrm>
                  <a:off x="4106792" y="5693929"/>
                  <a:ext cx="185760" cy="12348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15" name="Ink 114">
                  <a:extLst>
                    <a:ext uri="{FF2B5EF4-FFF2-40B4-BE49-F238E27FC236}">
                      <a16:creationId xmlns:a16="http://schemas.microsoft.com/office/drawing/2014/main" id="{9A4CFEB4-5DCA-42A5-B87E-DFE5BAE0B819}"/>
                    </a:ext>
                  </a:extLst>
                </p14:cNvPr>
                <p14:cNvContentPartPr/>
                <p14:nvPr/>
              </p14:nvContentPartPr>
              <p14:xfrm>
                <a:off x="4448792" y="5652529"/>
                <a:ext cx="79560" cy="165600"/>
              </p14:xfrm>
            </p:contentPart>
          </mc:Choice>
          <mc:Fallback xmlns="">
            <p:pic>
              <p:nvPicPr>
                <p:cNvPr id="115" name="Ink 114">
                  <a:extLst>
                    <a:ext uri="{FF2B5EF4-FFF2-40B4-BE49-F238E27FC236}">
                      <a16:creationId xmlns:a16="http://schemas.microsoft.com/office/drawing/2014/main" id="{9A4CFEB4-5DCA-42A5-B87E-DFE5BAE0B819}"/>
                    </a:ext>
                  </a:extLst>
                </p:cNvPr>
                <p:cNvPicPr/>
                <p:nvPr/>
              </p:nvPicPr>
              <p:blipFill>
                <a:blip r:embed="rId193"/>
                <a:stretch>
                  <a:fillRect/>
                </a:stretch>
              </p:blipFill>
              <p:spPr>
                <a:xfrm>
                  <a:off x="4439792" y="5643529"/>
                  <a:ext cx="97200" cy="18324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16" name="Ink 115">
                  <a:extLst>
                    <a:ext uri="{FF2B5EF4-FFF2-40B4-BE49-F238E27FC236}">
                      <a16:creationId xmlns:a16="http://schemas.microsoft.com/office/drawing/2014/main" id="{FB1A5A3A-437A-4674-ADE2-C275F805F804}"/>
                    </a:ext>
                  </a:extLst>
                </p14:cNvPr>
                <p14:cNvContentPartPr/>
                <p14:nvPr/>
              </p14:nvContentPartPr>
              <p14:xfrm>
                <a:off x="4506752" y="5453089"/>
                <a:ext cx="180000" cy="349560"/>
              </p14:xfrm>
            </p:contentPart>
          </mc:Choice>
          <mc:Fallback xmlns="">
            <p:pic>
              <p:nvPicPr>
                <p:cNvPr id="116" name="Ink 115">
                  <a:extLst>
                    <a:ext uri="{FF2B5EF4-FFF2-40B4-BE49-F238E27FC236}">
                      <a16:creationId xmlns:a16="http://schemas.microsoft.com/office/drawing/2014/main" id="{FB1A5A3A-437A-4674-ADE2-C275F805F804}"/>
                    </a:ext>
                  </a:extLst>
                </p:cNvPr>
                <p:cNvPicPr/>
                <p:nvPr/>
              </p:nvPicPr>
              <p:blipFill>
                <a:blip r:embed="rId195"/>
                <a:stretch>
                  <a:fillRect/>
                </a:stretch>
              </p:blipFill>
              <p:spPr>
                <a:xfrm>
                  <a:off x="4497752" y="5444089"/>
                  <a:ext cx="197640" cy="36720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117" name="Ink 116">
                  <a:extLst>
                    <a:ext uri="{FF2B5EF4-FFF2-40B4-BE49-F238E27FC236}">
                      <a16:creationId xmlns:a16="http://schemas.microsoft.com/office/drawing/2014/main" id="{32F35E25-6ACA-49A6-9FE5-AFC8766E7253}"/>
                    </a:ext>
                  </a:extLst>
                </p14:cNvPr>
                <p14:cNvContentPartPr/>
                <p14:nvPr/>
              </p14:nvContentPartPr>
              <p14:xfrm>
                <a:off x="4511072" y="5680249"/>
                <a:ext cx="225720" cy="42480"/>
              </p14:xfrm>
            </p:contentPart>
          </mc:Choice>
          <mc:Fallback xmlns="">
            <p:pic>
              <p:nvPicPr>
                <p:cNvPr id="117" name="Ink 116">
                  <a:extLst>
                    <a:ext uri="{FF2B5EF4-FFF2-40B4-BE49-F238E27FC236}">
                      <a16:creationId xmlns:a16="http://schemas.microsoft.com/office/drawing/2014/main" id="{32F35E25-6ACA-49A6-9FE5-AFC8766E7253}"/>
                    </a:ext>
                  </a:extLst>
                </p:cNvPr>
                <p:cNvPicPr/>
                <p:nvPr/>
              </p:nvPicPr>
              <p:blipFill>
                <a:blip r:embed="rId197"/>
                <a:stretch>
                  <a:fillRect/>
                </a:stretch>
              </p:blipFill>
              <p:spPr>
                <a:xfrm>
                  <a:off x="4502072" y="5671609"/>
                  <a:ext cx="243360" cy="60120"/>
                </a:xfrm>
                <a:prstGeom prst="rect">
                  <a:avLst/>
                </a:prstGeom>
              </p:spPr>
            </p:pic>
          </mc:Fallback>
        </mc:AlternateContent>
      </p:grpSp>
      <p:grpSp>
        <p:nvGrpSpPr>
          <p:cNvPr id="149" name="Group 148">
            <a:extLst>
              <a:ext uri="{FF2B5EF4-FFF2-40B4-BE49-F238E27FC236}">
                <a16:creationId xmlns:a16="http://schemas.microsoft.com/office/drawing/2014/main" id="{DBD2BBF0-D953-49F3-82D9-2427715E21A4}"/>
              </a:ext>
            </a:extLst>
          </p:cNvPr>
          <p:cNvGrpSpPr/>
          <p:nvPr/>
        </p:nvGrpSpPr>
        <p:grpSpPr>
          <a:xfrm>
            <a:off x="5022632" y="5436889"/>
            <a:ext cx="3500640" cy="500040"/>
            <a:chOff x="5022632" y="5436889"/>
            <a:chExt cx="3500640" cy="500040"/>
          </a:xfrm>
        </p:grpSpPr>
        <mc:AlternateContent xmlns:mc="http://schemas.openxmlformats.org/markup-compatibility/2006" xmlns:p14="http://schemas.microsoft.com/office/powerpoint/2010/main">
          <mc:Choice Requires="p14">
            <p:contentPart p14:bwMode="auto" r:id="rId198">
              <p14:nvContentPartPr>
                <p14:cNvPr id="118" name="Ink 117">
                  <a:extLst>
                    <a:ext uri="{FF2B5EF4-FFF2-40B4-BE49-F238E27FC236}">
                      <a16:creationId xmlns:a16="http://schemas.microsoft.com/office/drawing/2014/main" id="{2BBC3ED3-EF9B-445E-8811-FAD4BDE1C1B1}"/>
                    </a:ext>
                  </a:extLst>
                </p14:cNvPr>
                <p14:cNvContentPartPr/>
                <p14:nvPr/>
              </p14:nvContentPartPr>
              <p14:xfrm>
                <a:off x="5062952" y="5629129"/>
                <a:ext cx="96480" cy="192600"/>
              </p14:xfrm>
            </p:contentPart>
          </mc:Choice>
          <mc:Fallback xmlns="">
            <p:pic>
              <p:nvPicPr>
                <p:cNvPr id="118" name="Ink 117">
                  <a:extLst>
                    <a:ext uri="{FF2B5EF4-FFF2-40B4-BE49-F238E27FC236}">
                      <a16:creationId xmlns:a16="http://schemas.microsoft.com/office/drawing/2014/main" id="{2BBC3ED3-EF9B-445E-8811-FAD4BDE1C1B1}"/>
                    </a:ext>
                  </a:extLst>
                </p:cNvPr>
                <p:cNvPicPr/>
                <p:nvPr/>
              </p:nvPicPr>
              <p:blipFill>
                <a:blip r:embed="rId199"/>
                <a:stretch>
                  <a:fillRect/>
                </a:stretch>
              </p:blipFill>
              <p:spPr>
                <a:xfrm>
                  <a:off x="5053952" y="5620489"/>
                  <a:ext cx="114120" cy="21024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19" name="Ink 118">
                  <a:extLst>
                    <a:ext uri="{FF2B5EF4-FFF2-40B4-BE49-F238E27FC236}">
                      <a16:creationId xmlns:a16="http://schemas.microsoft.com/office/drawing/2014/main" id="{93BEFB77-76AF-469E-B9A9-ACAA2F1F27BD}"/>
                    </a:ext>
                  </a:extLst>
                </p14:cNvPr>
                <p14:cNvContentPartPr/>
                <p14:nvPr/>
              </p14:nvContentPartPr>
              <p14:xfrm>
                <a:off x="5022632" y="5588089"/>
                <a:ext cx="392760" cy="202320"/>
              </p14:xfrm>
            </p:contentPart>
          </mc:Choice>
          <mc:Fallback xmlns="">
            <p:pic>
              <p:nvPicPr>
                <p:cNvPr id="119" name="Ink 118">
                  <a:extLst>
                    <a:ext uri="{FF2B5EF4-FFF2-40B4-BE49-F238E27FC236}">
                      <a16:creationId xmlns:a16="http://schemas.microsoft.com/office/drawing/2014/main" id="{93BEFB77-76AF-469E-B9A9-ACAA2F1F27BD}"/>
                    </a:ext>
                  </a:extLst>
                </p:cNvPr>
                <p:cNvPicPr/>
                <p:nvPr/>
              </p:nvPicPr>
              <p:blipFill>
                <a:blip r:embed="rId201"/>
                <a:stretch>
                  <a:fillRect/>
                </a:stretch>
              </p:blipFill>
              <p:spPr>
                <a:xfrm>
                  <a:off x="5013992" y="5579449"/>
                  <a:ext cx="410400" cy="21996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120" name="Ink 119">
                  <a:extLst>
                    <a:ext uri="{FF2B5EF4-FFF2-40B4-BE49-F238E27FC236}">
                      <a16:creationId xmlns:a16="http://schemas.microsoft.com/office/drawing/2014/main" id="{3B27F03B-A6CE-4E41-AFC9-72D7EA1B9E01}"/>
                    </a:ext>
                  </a:extLst>
                </p14:cNvPr>
                <p14:cNvContentPartPr/>
                <p14:nvPr/>
              </p14:nvContentPartPr>
              <p14:xfrm>
                <a:off x="5563352" y="5701489"/>
                <a:ext cx="145800" cy="115920"/>
              </p14:xfrm>
            </p:contentPart>
          </mc:Choice>
          <mc:Fallback xmlns="">
            <p:pic>
              <p:nvPicPr>
                <p:cNvPr id="120" name="Ink 119">
                  <a:extLst>
                    <a:ext uri="{FF2B5EF4-FFF2-40B4-BE49-F238E27FC236}">
                      <a16:creationId xmlns:a16="http://schemas.microsoft.com/office/drawing/2014/main" id="{3B27F03B-A6CE-4E41-AFC9-72D7EA1B9E01}"/>
                    </a:ext>
                  </a:extLst>
                </p:cNvPr>
                <p:cNvPicPr/>
                <p:nvPr/>
              </p:nvPicPr>
              <p:blipFill>
                <a:blip r:embed="rId203"/>
                <a:stretch>
                  <a:fillRect/>
                </a:stretch>
              </p:blipFill>
              <p:spPr>
                <a:xfrm>
                  <a:off x="5554712" y="5692849"/>
                  <a:ext cx="16344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121" name="Ink 120">
                  <a:extLst>
                    <a:ext uri="{FF2B5EF4-FFF2-40B4-BE49-F238E27FC236}">
                      <a16:creationId xmlns:a16="http://schemas.microsoft.com/office/drawing/2014/main" id="{6DE94219-69D9-4298-AF60-054650654C89}"/>
                    </a:ext>
                  </a:extLst>
                </p14:cNvPr>
                <p14:cNvContentPartPr/>
                <p14:nvPr/>
              </p14:nvContentPartPr>
              <p14:xfrm>
                <a:off x="5722112" y="5693929"/>
                <a:ext cx="234000" cy="243000"/>
              </p14:xfrm>
            </p:contentPart>
          </mc:Choice>
          <mc:Fallback xmlns="">
            <p:pic>
              <p:nvPicPr>
                <p:cNvPr id="121" name="Ink 120">
                  <a:extLst>
                    <a:ext uri="{FF2B5EF4-FFF2-40B4-BE49-F238E27FC236}">
                      <a16:creationId xmlns:a16="http://schemas.microsoft.com/office/drawing/2014/main" id="{6DE94219-69D9-4298-AF60-054650654C89}"/>
                    </a:ext>
                  </a:extLst>
                </p:cNvPr>
                <p:cNvPicPr/>
                <p:nvPr/>
              </p:nvPicPr>
              <p:blipFill>
                <a:blip r:embed="rId205"/>
                <a:stretch>
                  <a:fillRect/>
                </a:stretch>
              </p:blipFill>
              <p:spPr>
                <a:xfrm>
                  <a:off x="5713472" y="5684929"/>
                  <a:ext cx="251640" cy="26064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122" name="Ink 121">
                  <a:extLst>
                    <a:ext uri="{FF2B5EF4-FFF2-40B4-BE49-F238E27FC236}">
                      <a16:creationId xmlns:a16="http://schemas.microsoft.com/office/drawing/2014/main" id="{E90CAFCE-EF57-40C8-A710-2E690075DC7B}"/>
                    </a:ext>
                  </a:extLst>
                </p14:cNvPr>
                <p14:cNvContentPartPr/>
                <p14:nvPr/>
              </p14:nvContentPartPr>
              <p14:xfrm>
                <a:off x="5879072" y="5675929"/>
                <a:ext cx="138240" cy="105120"/>
              </p14:xfrm>
            </p:contentPart>
          </mc:Choice>
          <mc:Fallback xmlns="">
            <p:pic>
              <p:nvPicPr>
                <p:cNvPr id="122" name="Ink 121">
                  <a:extLst>
                    <a:ext uri="{FF2B5EF4-FFF2-40B4-BE49-F238E27FC236}">
                      <a16:creationId xmlns:a16="http://schemas.microsoft.com/office/drawing/2014/main" id="{E90CAFCE-EF57-40C8-A710-2E690075DC7B}"/>
                    </a:ext>
                  </a:extLst>
                </p:cNvPr>
                <p:cNvPicPr/>
                <p:nvPr/>
              </p:nvPicPr>
              <p:blipFill>
                <a:blip r:embed="rId207"/>
                <a:stretch>
                  <a:fillRect/>
                </a:stretch>
              </p:blipFill>
              <p:spPr>
                <a:xfrm>
                  <a:off x="5870432" y="5666929"/>
                  <a:ext cx="155880" cy="12276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23" name="Ink 122">
                  <a:extLst>
                    <a:ext uri="{FF2B5EF4-FFF2-40B4-BE49-F238E27FC236}">
                      <a16:creationId xmlns:a16="http://schemas.microsoft.com/office/drawing/2014/main" id="{0500D2EF-4A61-4E7C-A28A-8316E8981B44}"/>
                    </a:ext>
                  </a:extLst>
                </p14:cNvPr>
                <p14:cNvContentPartPr/>
                <p14:nvPr/>
              </p14:nvContentPartPr>
              <p14:xfrm>
                <a:off x="6048632" y="5623369"/>
                <a:ext cx="399600" cy="139320"/>
              </p14:xfrm>
            </p:contentPart>
          </mc:Choice>
          <mc:Fallback xmlns="">
            <p:pic>
              <p:nvPicPr>
                <p:cNvPr id="123" name="Ink 122">
                  <a:extLst>
                    <a:ext uri="{FF2B5EF4-FFF2-40B4-BE49-F238E27FC236}">
                      <a16:creationId xmlns:a16="http://schemas.microsoft.com/office/drawing/2014/main" id="{0500D2EF-4A61-4E7C-A28A-8316E8981B44}"/>
                    </a:ext>
                  </a:extLst>
                </p:cNvPr>
                <p:cNvPicPr/>
                <p:nvPr/>
              </p:nvPicPr>
              <p:blipFill>
                <a:blip r:embed="rId209"/>
                <a:stretch>
                  <a:fillRect/>
                </a:stretch>
              </p:blipFill>
              <p:spPr>
                <a:xfrm>
                  <a:off x="6039632" y="5614369"/>
                  <a:ext cx="417240" cy="15696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124" name="Ink 123">
                  <a:extLst>
                    <a:ext uri="{FF2B5EF4-FFF2-40B4-BE49-F238E27FC236}">
                      <a16:creationId xmlns:a16="http://schemas.microsoft.com/office/drawing/2014/main" id="{FEC6442F-0FD7-4862-981A-724391FADEB4}"/>
                    </a:ext>
                  </a:extLst>
                </p14:cNvPr>
                <p14:cNvContentPartPr/>
                <p14:nvPr/>
              </p14:nvContentPartPr>
              <p14:xfrm>
                <a:off x="6475232" y="5452369"/>
                <a:ext cx="260640" cy="301680"/>
              </p14:xfrm>
            </p:contentPart>
          </mc:Choice>
          <mc:Fallback xmlns="">
            <p:pic>
              <p:nvPicPr>
                <p:cNvPr id="124" name="Ink 123">
                  <a:extLst>
                    <a:ext uri="{FF2B5EF4-FFF2-40B4-BE49-F238E27FC236}">
                      <a16:creationId xmlns:a16="http://schemas.microsoft.com/office/drawing/2014/main" id="{FEC6442F-0FD7-4862-981A-724391FADEB4}"/>
                    </a:ext>
                  </a:extLst>
                </p:cNvPr>
                <p:cNvPicPr/>
                <p:nvPr/>
              </p:nvPicPr>
              <p:blipFill>
                <a:blip r:embed="rId211"/>
                <a:stretch>
                  <a:fillRect/>
                </a:stretch>
              </p:blipFill>
              <p:spPr>
                <a:xfrm>
                  <a:off x="6466232" y="5443369"/>
                  <a:ext cx="278280" cy="319320"/>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125" name="Ink 124">
                  <a:extLst>
                    <a:ext uri="{FF2B5EF4-FFF2-40B4-BE49-F238E27FC236}">
                      <a16:creationId xmlns:a16="http://schemas.microsoft.com/office/drawing/2014/main" id="{C751BD8D-3FCC-4E14-B771-B37536EA5BD9}"/>
                    </a:ext>
                  </a:extLst>
                </p14:cNvPr>
                <p14:cNvContentPartPr/>
                <p14:nvPr/>
              </p14:nvContentPartPr>
              <p14:xfrm>
                <a:off x="6890672" y="5459569"/>
                <a:ext cx="167760" cy="339480"/>
              </p14:xfrm>
            </p:contentPart>
          </mc:Choice>
          <mc:Fallback xmlns="">
            <p:pic>
              <p:nvPicPr>
                <p:cNvPr id="125" name="Ink 124">
                  <a:extLst>
                    <a:ext uri="{FF2B5EF4-FFF2-40B4-BE49-F238E27FC236}">
                      <a16:creationId xmlns:a16="http://schemas.microsoft.com/office/drawing/2014/main" id="{C751BD8D-3FCC-4E14-B771-B37536EA5BD9}"/>
                    </a:ext>
                  </a:extLst>
                </p:cNvPr>
                <p:cNvPicPr/>
                <p:nvPr/>
              </p:nvPicPr>
              <p:blipFill>
                <a:blip r:embed="rId213"/>
                <a:stretch>
                  <a:fillRect/>
                </a:stretch>
              </p:blipFill>
              <p:spPr>
                <a:xfrm>
                  <a:off x="6881672" y="5450929"/>
                  <a:ext cx="185400" cy="35712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126" name="Ink 125">
                  <a:extLst>
                    <a:ext uri="{FF2B5EF4-FFF2-40B4-BE49-F238E27FC236}">
                      <a16:creationId xmlns:a16="http://schemas.microsoft.com/office/drawing/2014/main" id="{04EB370A-37D2-41B6-BEB8-556ACAE3317A}"/>
                    </a:ext>
                  </a:extLst>
                </p14:cNvPr>
                <p14:cNvContentPartPr/>
                <p14:nvPr/>
              </p14:nvContentPartPr>
              <p14:xfrm>
                <a:off x="7103072" y="5441929"/>
                <a:ext cx="204120" cy="342360"/>
              </p14:xfrm>
            </p:contentPart>
          </mc:Choice>
          <mc:Fallback xmlns="">
            <p:pic>
              <p:nvPicPr>
                <p:cNvPr id="126" name="Ink 125">
                  <a:extLst>
                    <a:ext uri="{FF2B5EF4-FFF2-40B4-BE49-F238E27FC236}">
                      <a16:creationId xmlns:a16="http://schemas.microsoft.com/office/drawing/2014/main" id="{04EB370A-37D2-41B6-BEB8-556ACAE3317A}"/>
                    </a:ext>
                  </a:extLst>
                </p:cNvPr>
                <p:cNvPicPr/>
                <p:nvPr/>
              </p:nvPicPr>
              <p:blipFill>
                <a:blip r:embed="rId215"/>
                <a:stretch>
                  <a:fillRect/>
                </a:stretch>
              </p:blipFill>
              <p:spPr>
                <a:xfrm>
                  <a:off x="7094432" y="5432929"/>
                  <a:ext cx="22176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127" name="Ink 126">
                  <a:extLst>
                    <a:ext uri="{FF2B5EF4-FFF2-40B4-BE49-F238E27FC236}">
                      <a16:creationId xmlns:a16="http://schemas.microsoft.com/office/drawing/2014/main" id="{DF165E9C-89CF-4533-AE74-EDF8502D21A6}"/>
                    </a:ext>
                  </a:extLst>
                </p14:cNvPr>
                <p14:cNvContentPartPr/>
                <p14:nvPr/>
              </p14:nvContentPartPr>
              <p14:xfrm>
                <a:off x="7162112" y="5685649"/>
                <a:ext cx="119880" cy="15840"/>
              </p14:xfrm>
            </p:contentPart>
          </mc:Choice>
          <mc:Fallback xmlns="">
            <p:pic>
              <p:nvPicPr>
                <p:cNvPr id="127" name="Ink 126">
                  <a:extLst>
                    <a:ext uri="{FF2B5EF4-FFF2-40B4-BE49-F238E27FC236}">
                      <a16:creationId xmlns:a16="http://schemas.microsoft.com/office/drawing/2014/main" id="{DF165E9C-89CF-4533-AE74-EDF8502D21A6}"/>
                    </a:ext>
                  </a:extLst>
                </p:cNvPr>
                <p:cNvPicPr/>
                <p:nvPr/>
              </p:nvPicPr>
              <p:blipFill>
                <a:blip r:embed="rId217"/>
                <a:stretch>
                  <a:fillRect/>
                </a:stretch>
              </p:blipFill>
              <p:spPr>
                <a:xfrm>
                  <a:off x="7153472" y="5676649"/>
                  <a:ext cx="137520" cy="3348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128" name="Ink 127">
                  <a:extLst>
                    <a:ext uri="{FF2B5EF4-FFF2-40B4-BE49-F238E27FC236}">
                      <a16:creationId xmlns:a16="http://schemas.microsoft.com/office/drawing/2014/main" id="{D61481DD-B571-42A9-BA8B-959560A10F34}"/>
                    </a:ext>
                  </a:extLst>
                </p14:cNvPr>
                <p14:cNvContentPartPr/>
                <p14:nvPr/>
              </p14:nvContentPartPr>
              <p14:xfrm>
                <a:off x="7284872" y="5436889"/>
                <a:ext cx="133920" cy="338400"/>
              </p14:xfrm>
            </p:contentPart>
          </mc:Choice>
          <mc:Fallback xmlns="">
            <p:pic>
              <p:nvPicPr>
                <p:cNvPr id="128" name="Ink 127">
                  <a:extLst>
                    <a:ext uri="{FF2B5EF4-FFF2-40B4-BE49-F238E27FC236}">
                      <a16:creationId xmlns:a16="http://schemas.microsoft.com/office/drawing/2014/main" id="{D61481DD-B571-42A9-BA8B-959560A10F34}"/>
                    </a:ext>
                  </a:extLst>
                </p:cNvPr>
                <p:cNvPicPr/>
                <p:nvPr/>
              </p:nvPicPr>
              <p:blipFill>
                <a:blip r:embed="rId219"/>
                <a:stretch>
                  <a:fillRect/>
                </a:stretch>
              </p:blipFill>
              <p:spPr>
                <a:xfrm>
                  <a:off x="7276232" y="5428249"/>
                  <a:ext cx="151560" cy="35604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129" name="Ink 128">
                  <a:extLst>
                    <a:ext uri="{FF2B5EF4-FFF2-40B4-BE49-F238E27FC236}">
                      <a16:creationId xmlns:a16="http://schemas.microsoft.com/office/drawing/2014/main" id="{E51A0D54-D3E3-4255-B8BB-A72AFCB35297}"/>
                    </a:ext>
                  </a:extLst>
                </p14:cNvPr>
                <p14:cNvContentPartPr/>
                <p14:nvPr/>
              </p14:nvContentPartPr>
              <p14:xfrm>
                <a:off x="7400072" y="5614729"/>
                <a:ext cx="124200" cy="147600"/>
              </p14:xfrm>
            </p:contentPart>
          </mc:Choice>
          <mc:Fallback xmlns="">
            <p:pic>
              <p:nvPicPr>
                <p:cNvPr id="129" name="Ink 128">
                  <a:extLst>
                    <a:ext uri="{FF2B5EF4-FFF2-40B4-BE49-F238E27FC236}">
                      <a16:creationId xmlns:a16="http://schemas.microsoft.com/office/drawing/2014/main" id="{E51A0D54-D3E3-4255-B8BB-A72AFCB35297}"/>
                    </a:ext>
                  </a:extLst>
                </p:cNvPr>
                <p:cNvPicPr/>
                <p:nvPr/>
              </p:nvPicPr>
              <p:blipFill>
                <a:blip r:embed="rId221"/>
                <a:stretch>
                  <a:fillRect/>
                </a:stretch>
              </p:blipFill>
              <p:spPr>
                <a:xfrm>
                  <a:off x="7391432" y="5605729"/>
                  <a:ext cx="141840" cy="16524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130" name="Ink 129">
                  <a:extLst>
                    <a:ext uri="{FF2B5EF4-FFF2-40B4-BE49-F238E27FC236}">
                      <a16:creationId xmlns:a16="http://schemas.microsoft.com/office/drawing/2014/main" id="{557A6538-E553-4143-B0CB-36587C9FFC7C}"/>
                    </a:ext>
                  </a:extLst>
                </p14:cNvPr>
                <p14:cNvContentPartPr/>
                <p14:nvPr/>
              </p14:nvContentPartPr>
              <p14:xfrm>
                <a:off x="7537232" y="5590969"/>
                <a:ext cx="184680" cy="114480"/>
              </p14:xfrm>
            </p:contentPart>
          </mc:Choice>
          <mc:Fallback xmlns="">
            <p:pic>
              <p:nvPicPr>
                <p:cNvPr id="130" name="Ink 129">
                  <a:extLst>
                    <a:ext uri="{FF2B5EF4-FFF2-40B4-BE49-F238E27FC236}">
                      <a16:creationId xmlns:a16="http://schemas.microsoft.com/office/drawing/2014/main" id="{557A6538-E553-4143-B0CB-36587C9FFC7C}"/>
                    </a:ext>
                  </a:extLst>
                </p:cNvPr>
                <p:cNvPicPr/>
                <p:nvPr/>
              </p:nvPicPr>
              <p:blipFill>
                <a:blip r:embed="rId223"/>
                <a:stretch>
                  <a:fillRect/>
                </a:stretch>
              </p:blipFill>
              <p:spPr>
                <a:xfrm>
                  <a:off x="7528232" y="5581969"/>
                  <a:ext cx="202320" cy="13212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131" name="Ink 130">
                  <a:extLst>
                    <a:ext uri="{FF2B5EF4-FFF2-40B4-BE49-F238E27FC236}">
                      <a16:creationId xmlns:a16="http://schemas.microsoft.com/office/drawing/2014/main" id="{C616A8E5-D826-4FEB-98FC-2BB833BC81A5}"/>
                    </a:ext>
                  </a:extLst>
                </p14:cNvPr>
                <p14:cNvContentPartPr/>
                <p14:nvPr/>
              </p14:nvContentPartPr>
              <p14:xfrm>
                <a:off x="7731992" y="5592769"/>
                <a:ext cx="213840" cy="130320"/>
              </p14:xfrm>
            </p:contentPart>
          </mc:Choice>
          <mc:Fallback xmlns="">
            <p:pic>
              <p:nvPicPr>
                <p:cNvPr id="131" name="Ink 130">
                  <a:extLst>
                    <a:ext uri="{FF2B5EF4-FFF2-40B4-BE49-F238E27FC236}">
                      <a16:creationId xmlns:a16="http://schemas.microsoft.com/office/drawing/2014/main" id="{C616A8E5-D826-4FEB-98FC-2BB833BC81A5}"/>
                    </a:ext>
                  </a:extLst>
                </p:cNvPr>
                <p:cNvPicPr/>
                <p:nvPr/>
              </p:nvPicPr>
              <p:blipFill>
                <a:blip r:embed="rId225"/>
                <a:stretch>
                  <a:fillRect/>
                </a:stretch>
              </p:blipFill>
              <p:spPr>
                <a:xfrm>
                  <a:off x="7722992" y="5584129"/>
                  <a:ext cx="231480" cy="14796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132" name="Ink 131">
                  <a:extLst>
                    <a:ext uri="{FF2B5EF4-FFF2-40B4-BE49-F238E27FC236}">
                      <a16:creationId xmlns:a16="http://schemas.microsoft.com/office/drawing/2014/main" id="{832BDC8C-D0E3-466C-BEA5-8C1FC75A80EA}"/>
                    </a:ext>
                  </a:extLst>
                </p14:cNvPr>
                <p14:cNvContentPartPr/>
                <p14:nvPr/>
              </p14:nvContentPartPr>
              <p14:xfrm>
                <a:off x="7945112" y="5564689"/>
                <a:ext cx="304920" cy="123840"/>
              </p14:xfrm>
            </p:contentPart>
          </mc:Choice>
          <mc:Fallback xmlns="">
            <p:pic>
              <p:nvPicPr>
                <p:cNvPr id="132" name="Ink 131">
                  <a:extLst>
                    <a:ext uri="{FF2B5EF4-FFF2-40B4-BE49-F238E27FC236}">
                      <a16:creationId xmlns:a16="http://schemas.microsoft.com/office/drawing/2014/main" id="{832BDC8C-D0E3-466C-BEA5-8C1FC75A80EA}"/>
                    </a:ext>
                  </a:extLst>
                </p:cNvPr>
                <p:cNvPicPr/>
                <p:nvPr/>
              </p:nvPicPr>
              <p:blipFill>
                <a:blip r:embed="rId227"/>
                <a:stretch>
                  <a:fillRect/>
                </a:stretch>
              </p:blipFill>
              <p:spPr>
                <a:xfrm>
                  <a:off x="7936472" y="5556049"/>
                  <a:ext cx="32256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133" name="Ink 132">
                  <a:extLst>
                    <a:ext uri="{FF2B5EF4-FFF2-40B4-BE49-F238E27FC236}">
                      <a16:creationId xmlns:a16="http://schemas.microsoft.com/office/drawing/2014/main" id="{BEDFE282-211B-4829-9C51-24AAC99BDF2A}"/>
                    </a:ext>
                  </a:extLst>
                </p14:cNvPr>
                <p14:cNvContentPartPr/>
                <p14:nvPr/>
              </p14:nvContentPartPr>
              <p14:xfrm>
                <a:off x="8302232" y="5558929"/>
                <a:ext cx="221040" cy="125280"/>
              </p14:xfrm>
            </p:contentPart>
          </mc:Choice>
          <mc:Fallback xmlns="">
            <p:pic>
              <p:nvPicPr>
                <p:cNvPr id="133" name="Ink 132">
                  <a:extLst>
                    <a:ext uri="{FF2B5EF4-FFF2-40B4-BE49-F238E27FC236}">
                      <a16:creationId xmlns:a16="http://schemas.microsoft.com/office/drawing/2014/main" id="{BEDFE282-211B-4829-9C51-24AAC99BDF2A}"/>
                    </a:ext>
                  </a:extLst>
                </p:cNvPr>
                <p:cNvPicPr/>
                <p:nvPr/>
              </p:nvPicPr>
              <p:blipFill>
                <a:blip r:embed="rId229"/>
                <a:stretch>
                  <a:fillRect/>
                </a:stretch>
              </p:blipFill>
              <p:spPr>
                <a:xfrm>
                  <a:off x="8293232" y="5549929"/>
                  <a:ext cx="238680" cy="142920"/>
                </a:xfrm>
                <a:prstGeom prst="rect">
                  <a:avLst/>
                </a:prstGeom>
              </p:spPr>
            </p:pic>
          </mc:Fallback>
        </mc:AlternateContent>
      </p:grpSp>
      <p:grpSp>
        <p:nvGrpSpPr>
          <p:cNvPr id="148" name="Group 147">
            <a:extLst>
              <a:ext uri="{FF2B5EF4-FFF2-40B4-BE49-F238E27FC236}">
                <a16:creationId xmlns:a16="http://schemas.microsoft.com/office/drawing/2014/main" id="{CB8CE12A-C665-4074-AD56-FABB9EA830D1}"/>
              </a:ext>
            </a:extLst>
          </p:cNvPr>
          <p:cNvGrpSpPr/>
          <p:nvPr/>
        </p:nvGrpSpPr>
        <p:grpSpPr>
          <a:xfrm>
            <a:off x="1102592" y="6389089"/>
            <a:ext cx="785160" cy="306000"/>
            <a:chOff x="1102592" y="6389089"/>
            <a:chExt cx="785160" cy="306000"/>
          </a:xfrm>
        </p:grpSpPr>
        <mc:AlternateContent xmlns:mc="http://schemas.openxmlformats.org/markup-compatibility/2006" xmlns:p14="http://schemas.microsoft.com/office/powerpoint/2010/main">
          <mc:Choice Requires="p14">
            <p:contentPart p14:bwMode="auto" r:id="rId230">
              <p14:nvContentPartPr>
                <p14:cNvPr id="134" name="Ink 133">
                  <a:extLst>
                    <a:ext uri="{FF2B5EF4-FFF2-40B4-BE49-F238E27FC236}">
                      <a16:creationId xmlns:a16="http://schemas.microsoft.com/office/drawing/2014/main" id="{495CBA27-55E5-4709-AD16-EC9E4EE767C7}"/>
                    </a:ext>
                  </a:extLst>
                </p14:cNvPr>
                <p14:cNvContentPartPr/>
                <p14:nvPr/>
              </p14:nvContentPartPr>
              <p14:xfrm>
                <a:off x="1143992" y="6389089"/>
                <a:ext cx="169920" cy="286200"/>
              </p14:xfrm>
            </p:contentPart>
          </mc:Choice>
          <mc:Fallback xmlns="">
            <p:pic>
              <p:nvPicPr>
                <p:cNvPr id="134" name="Ink 133">
                  <a:extLst>
                    <a:ext uri="{FF2B5EF4-FFF2-40B4-BE49-F238E27FC236}">
                      <a16:creationId xmlns:a16="http://schemas.microsoft.com/office/drawing/2014/main" id="{495CBA27-55E5-4709-AD16-EC9E4EE767C7}"/>
                    </a:ext>
                  </a:extLst>
                </p:cNvPr>
                <p:cNvPicPr/>
                <p:nvPr/>
              </p:nvPicPr>
              <p:blipFill>
                <a:blip r:embed="rId231"/>
                <a:stretch>
                  <a:fillRect/>
                </a:stretch>
              </p:blipFill>
              <p:spPr>
                <a:xfrm>
                  <a:off x="1134992" y="6380089"/>
                  <a:ext cx="187560" cy="30384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35" name="Ink 134">
                  <a:extLst>
                    <a:ext uri="{FF2B5EF4-FFF2-40B4-BE49-F238E27FC236}">
                      <a16:creationId xmlns:a16="http://schemas.microsoft.com/office/drawing/2014/main" id="{E622A1B1-3838-4BB8-91B0-867CA92CB7D8}"/>
                    </a:ext>
                  </a:extLst>
                </p14:cNvPr>
                <p14:cNvContentPartPr/>
                <p14:nvPr/>
              </p14:nvContentPartPr>
              <p14:xfrm>
                <a:off x="1102592" y="6510409"/>
                <a:ext cx="785160" cy="184680"/>
              </p14:xfrm>
            </p:contentPart>
          </mc:Choice>
          <mc:Fallback xmlns="">
            <p:pic>
              <p:nvPicPr>
                <p:cNvPr id="135" name="Ink 134">
                  <a:extLst>
                    <a:ext uri="{FF2B5EF4-FFF2-40B4-BE49-F238E27FC236}">
                      <a16:creationId xmlns:a16="http://schemas.microsoft.com/office/drawing/2014/main" id="{E622A1B1-3838-4BB8-91B0-867CA92CB7D8}"/>
                    </a:ext>
                  </a:extLst>
                </p:cNvPr>
                <p:cNvPicPr/>
                <p:nvPr/>
              </p:nvPicPr>
              <p:blipFill>
                <a:blip r:embed="rId233"/>
                <a:stretch>
                  <a:fillRect/>
                </a:stretch>
              </p:blipFill>
              <p:spPr>
                <a:xfrm>
                  <a:off x="1093952" y="6501409"/>
                  <a:ext cx="802800" cy="202320"/>
                </a:xfrm>
                <a:prstGeom prst="rect">
                  <a:avLst/>
                </a:prstGeom>
              </p:spPr>
            </p:pic>
          </mc:Fallback>
        </mc:AlternateContent>
      </p:grpSp>
      <p:grpSp>
        <p:nvGrpSpPr>
          <p:cNvPr id="147" name="Group 146">
            <a:extLst>
              <a:ext uri="{FF2B5EF4-FFF2-40B4-BE49-F238E27FC236}">
                <a16:creationId xmlns:a16="http://schemas.microsoft.com/office/drawing/2014/main" id="{71FF32A6-7A06-421C-96D3-43B584904AF2}"/>
              </a:ext>
            </a:extLst>
          </p:cNvPr>
          <p:cNvGrpSpPr/>
          <p:nvPr/>
        </p:nvGrpSpPr>
        <p:grpSpPr>
          <a:xfrm>
            <a:off x="2119232" y="6345529"/>
            <a:ext cx="538920" cy="308880"/>
            <a:chOff x="2119232" y="6345529"/>
            <a:chExt cx="538920" cy="308880"/>
          </a:xfrm>
        </p:grpSpPr>
        <mc:AlternateContent xmlns:mc="http://schemas.openxmlformats.org/markup-compatibility/2006" xmlns:p14="http://schemas.microsoft.com/office/powerpoint/2010/main">
          <mc:Choice Requires="p14">
            <p:contentPart p14:bwMode="auto" r:id="rId234">
              <p14:nvContentPartPr>
                <p14:cNvPr id="136" name="Ink 135">
                  <a:extLst>
                    <a:ext uri="{FF2B5EF4-FFF2-40B4-BE49-F238E27FC236}">
                      <a16:creationId xmlns:a16="http://schemas.microsoft.com/office/drawing/2014/main" id="{D2693ECB-47B1-4543-A584-C8D308CF6B85}"/>
                    </a:ext>
                  </a:extLst>
                </p14:cNvPr>
                <p14:cNvContentPartPr/>
                <p14:nvPr/>
              </p14:nvContentPartPr>
              <p14:xfrm>
                <a:off x="2119232" y="6345529"/>
                <a:ext cx="75960" cy="308880"/>
              </p14:xfrm>
            </p:contentPart>
          </mc:Choice>
          <mc:Fallback xmlns="">
            <p:pic>
              <p:nvPicPr>
                <p:cNvPr id="136" name="Ink 135">
                  <a:extLst>
                    <a:ext uri="{FF2B5EF4-FFF2-40B4-BE49-F238E27FC236}">
                      <a16:creationId xmlns:a16="http://schemas.microsoft.com/office/drawing/2014/main" id="{D2693ECB-47B1-4543-A584-C8D308CF6B85}"/>
                    </a:ext>
                  </a:extLst>
                </p:cNvPr>
                <p:cNvPicPr/>
                <p:nvPr/>
              </p:nvPicPr>
              <p:blipFill>
                <a:blip r:embed="rId235"/>
                <a:stretch>
                  <a:fillRect/>
                </a:stretch>
              </p:blipFill>
              <p:spPr>
                <a:xfrm>
                  <a:off x="2110232" y="6336889"/>
                  <a:ext cx="93600" cy="32652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137" name="Ink 136">
                  <a:extLst>
                    <a:ext uri="{FF2B5EF4-FFF2-40B4-BE49-F238E27FC236}">
                      <a16:creationId xmlns:a16="http://schemas.microsoft.com/office/drawing/2014/main" id="{E31000FE-CEA7-4D8D-A3A7-30125D2E6FD3}"/>
                    </a:ext>
                  </a:extLst>
                </p14:cNvPr>
                <p14:cNvContentPartPr/>
                <p14:nvPr/>
              </p14:nvContentPartPr>
              <p14:xfrm>
                <a:off x="2163152" y="6395209"/>
                <a:ext cx="495000" cy="219960"/>
              </p14:xfrm>
            </p:contentPart>
          </mc:Choice>
          <mc:Fallback xmlns="">
            <p:pic>
              <p:nvPicPr>
                <p:cNvPr id="137" name="Ink 136">
                  <a:extLst>
                    <a:ext uri="{FF2B5EF4-FFF2-40B4-BE49-F238E27FC236}">
                      <a16:creationId xmlns:a16="http://schemas.microsoft.com/office/drawing/2014/main" id="{E31000FE-CEA7-4D8D-A3A7-30125D2E6FD3}"/>
                    </a:ext>
                  </a:extLst>
                </p:cNvPr>
                <p:cNvPicPr/>
                <p:nvPr/>
              </p:nvPicPr>
              <p:blipFill>
                <a:blip r:embed="rId237"/>
                <a:stretch>
                  <a:fillRect/>
                </a:stretch>
              </p:blipFill>
              <p:spPr>
                <a:xfrm>
                  <a:off x="2154152" y="6386209"/>
                  <a:ext cx="512640" cy="237600"/>
                </a:xfrm>
                <a:prstGeom prst="rect">
                  <a:avLst/>
                </a:prstGeom>
              </p:spPr>
            </p:pic>
          </mc:Fallback>
        </mc:AlternateContent>
      </p:grpSp>
      <p:grpSp>
        <p:nvGrpSpPr>
          <p:cNvPr id="146" name="Group 145">
            <a:extLst>
              <a:ext uri="{FF2B5EF4-FFF2-40B4-BE49-F238E27FC236}">
                <a16:creationId xmlns:a16="http://schemas.microsoft.com/office/drawing/2014/main" id="{BE80FAA7-227D-4050-9946-2E86D643A424}"/>
              </a:ext>
            </a:extLst>
          </p:cNvPr>
          <p:cNvGrpSpPr/>
          <p:nvPr/>
        </p:nvGrpSpPr>
        <p:grpSpPr>
          <a:xfrm>
            <a:off x="2945432" y="6338329"/>
            <a:ext cx="1206000" cy="308880"/>
            <a:chOff x="2945432" y="6338329"/>
            <a:chExt cx="1206000" cy="308880"/>
          </a:xfrm>
        </p:grpSpPr>
        <mc:AlternateContent xmlns:mc="http://schemas.openxmlformats.org/markup-compatibility/2006" xmlns:p14="http://schemas.microsoft.com/office/powerpoint/2010/main">
          <mc:Choice Requires="p14">
            <p:contentPart p14:bwMode="auto" r:id="rId238">
              <p14:nvContentPartPr>
                <p14:cNvPr id="138" name="Ink 137">
                  <a:extLst>
                    <a:ext uri="{FF2B5EF4-FFF2-40B4-BE49-F238E27FC236}">
                      <a16:creationId xmlns:a16="http://schemas.microsoft.com/office/drawing/2014/main" id="{0C30BC5B-0123-4EB2-9D6B-A3FBC3D57521}"/>
                    </a:ext>
                  </a:extLst>
                </p14:cNvPr>
                <p14:cNvContentPartPr/>
                <p14:nvPr/>
              </p14:nvContentPartPr>
              <p14:xfrm>
                <a:off x="2945432" y="6451369"/>
                <a:ext cx="101160" cy="195840"/>
              </p14:xfrm>
            </p:contentPart>
          </mc:Choice>
          <mc:Fallback xmlns="">
            <p:pic>
              <p:nvPicPr>
                <p:cNvPr id="138" name="Ink 137">
                  <a:extLst>
                    <a:ext uri="{FF2B5EF4-FFF2-40B4-BE49-F238E27FC236}">
                      <a16:creationId xmlns:a16="http://schemas.microsoft.com/office/drawing/2014/main" id="{0C30BC5B-0123-4EB2-9D6B-A3FBC3D57521}"/>
                    </a:ext>
                  </a:extLst>
                </p:cNvPr>
                <p:cNvPicPr/>
                <p:nvPr/>
              </p:nvPicPr>
              <p:blipFill>
                <a:blip r:embed="rId239"/>
                <a:stretch>
                  <a:fillRect/>
                </a:stretch>
              </p:blipFill>
              <p:spPr>
                <a:xfrm>
                  <a:off x="2936792" y="6442369"/>
                  <a:ext cx="118800" cy="21348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139" name="Ink 138">
                  <a:extLst>
                    <a:ext uri="{FF2B5EF4-FFF2-40B4-BE49-F238E27FC236}">
                      <a16:creationId xmlns:a16="http://schemas.microsoft.com/office/drawing/2014/main" id="{511ECCD5-1C38-41E7-81DB-0B67F5E6F638}"/>
                    </a:ext>
                  </a:extLst>
                </p14:cNvPr>
                <p14:cNvContentPartPr/>
                <p14:nvPr/>
              </p14:nvContentPartPr>
              <p14:xfrm>
                <a:off x="3162152" y="6469009"/>
                <a:ext cx="62280" cy="55800"/>
              </p14:xfrm>
            </p:contentPart>
          </mc:Choice>
          <mc:Fallback xmlns="">
            <p:pic>
              <p:nvPicPr>
                <p:cNvPr id="139" name="Ink 138">
                  <a:extLst>
                    <a:ext uri="{FF2B5EF4-FFF2-40B4-BE49-F238E27FC236}">
                      <a16:creationId xmlns:a16="http://schemas.microsoft.com/office/drawing/2014/main" id="{511ECCD5-1C38-41E7-81DB-0B67F5E6F638}"/>
                    </a:ext>
                  </a:extLst>
                </p:cNvPr>
                <p:cNvPicPr/>
                <p:nvPr/>
              </p:nvPicPr>
              <p:blipFill>
                <a:blip r:embed="rId241"/>
                <a:stretch>
                  <a:fillRect/>
                </a:stretch>
              </p:blipFill>
              <p:spPr>
                <a:xfrm>
                  <a:off x="3153512" y="6460009"/>
                  <a:ext cx="79920" cy="7344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140" name="Ink 139">
                  <a:extLst>
                    <a:ext uri="{FF2B5EF4-FFF2-40B4-BE49-F238E27FC236}">
                      <a16:creationId xmlns:a16="http://schemas.microsoft.com/office/drawing/2014/main" id="{B4D7DDB2-0571-4C38-BC96-9B7E57950E96}"/>
                    </a:ext>
                  </a:extLst>
                </p14:cNvPr>
                <p14:cNvContentPartPr/>
                <p14:nvPr/>
              </p14:nvContentPartPr>
              <p14:xfrm>
                <a:off x="3366272" y="6484849"/>
                <a:ext cx="30960" cy="77040"/>
              </p14:xfrm>
            </p:contentPart>
          </mc:Choice>
          <mc:Fallback xmlns="">
            <p:pic>
              <p:nvPicPr>
                <p:cNvPr id="140" name="Ink 139">
                  <a:extLst>
                    <a:ext uri="{FF2B5EF4-FFF2-40B4-BE49-F238E27FC236}">
                      <a16:creationId xmlns:a16="http://schemas.microsoft.com/office/drawing/2014/main" id="{B4D7DDB2-0571-4C38-BC96-9B7E57950E96}"/>
                    </a:ext>
                  </a:extLst>
                </p:cNvPr>
                <p:cNvPicPr/>
                <p:nvPr/>
              </p:nvPicPr>
              <p:blipFill>
                <a:blip r:embed="rId243"/>
                <a:stretch>
                  <a:fillRect/>
                </a:stretch>
              </p:blipFill>
              <p:spPr>
                <a:xfrm>
                  <a:off x="3357272" y="6475849"/>
                  <a:ext cx="48600" cy="9468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141" name="Ink 140">
                  <a:extLst>
                    <a:ext uri="{FF2B5EF4-FFF2-40B4-BE49-F238E27FC236}">
                      <a16:creationId xmlns:a16="http://schemas.microsoft.com/office/drawing/2014/main" id="{E320A680-8D48-43C7-B060-8C0FFB776EFB}"/>
                    </a:ext>
                  </a:extLst>
                </p14:cNvPr>
                <p14:cNvContentPartPr/>
                <p14:nvPr/>
              </p14:nvContentPartPr>
              <p14:xfrm>
                <a:off x="3379592" y="6441289"/>
                <a:ext cx="326160" cy="66600"/>
              </p14:xfrm>
            </p:contentPart>
          </mc:Choice>
          <mc:Fallback xmlns="">
            <p:pic>
              <p:nvPicPr>
                <p:cNvPr id="141" name="Ink 140">
                  <a:extLst>
                    <a:ext uri="{FF2B5EF4-FFF2-40B4-BE49-F238E27FC236}">
                      <a16:creationId xmlns:a16="http://schemas.microsoft.com/office/drawing/2014/main" id="{E320A680-8D48-43C7-B060-8C0FFB776EFB}"/>
                    </a:ext>
                  </a:extLst>
                </p:cNvPr>
                <p:cNvPicPr/>
                <p:nvPr/>
              </p:nvPicPr>
              <p:blipFill>
                <a:blip r:embed="rId245"/>
                <a:stretch>
                  <a:fillRect/>
                </a:stretch>
              </p:blipFill>
              <p:spPr>
                <a:xfrm>
                  <a:off x="3370952" y="6432649"/>
                  <a:ext cx="343800" cy="8424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142" name="Ink 141">
                  <a:extLst>
                    <a:ext uri="{FF2B5EF4-FFF2-40B4-BE49-F238E27FC236}">
                      <a16:creationId xmlns:a16="http://schemas.microsoft.com/office/drawing/2014/main" id="{FA8F0F4C-9861-4215-840F-C36AAE768BF5}"/>
                    </a:ext>
                  </a:extLst>
                </p14:cNvPr>
                <p14:cNvContentPartPr/>
                <p14:nvPr/>
              </p14:nvContentPartPr>
              <p14:xfrm>
                <a:off x="3754712" y="6338329"/>
                <a:ext cx="396720" cy="201960"/>
              </p14:xfrm>
            </p:contentPart>
          </mc:Choice>
          <mc:Fallback xmlns="">
            <p:pic>
              <p:nvPicPr>
                <p:cNvPr id="142" name="Ink 141">
                  <a:extLst>
                    <a:ext uri="{FF2B5EF4-FFF2-40B4-BE49-F238E27FC236}">
                      <a16:creationId xmlns:a16="http://schemas.microsoft.com/office/drawing/2014/main" id="{FA8F0F4C-9861-4215-840F-C36AAE768BF5}"/>
                    </a:ext>
                  </a:extLst>
                </p:cNvPr>
                <p:cNvPicPr/>
                <p:nvPr/>
              </p:nvPicPr>
              <p:blipFill>
                <a:blip r:embed="rId247"/>
                <a:stretch>
                  <a:fillRect/>
                </a:stretch>
              </p:blipFill>
              <p:spPr>
                <a:xfrm>
                  <a:off x="3745712" y="6329689"/>
                  <a:ext cx="414360" cy="219600"/>
                </a:xfrm>
                <a:prstGeom prst="rect">
                  <a:avLst/>
                </a:prstGeom>
              </p:spPr>
            </p:pic>
          </mc:Fallback>
        </mc:AlternateContent>
      </p:grpSp>
      <p:grpSp>
        <p:nvGrpSpPr>
          <p:cNvPr id="145" name="Group 144">
            <a:extLst>
              <a:ext uri="{FF2B5EF4-FFF2-40B4-BE49-F238E27FC236}">
                <a16:creationId xmlns:a16="http://schemas.microsoft.com/office/drawing/2014/main" id="{D2A9B4D1-FF21-45FB-8A31-57FE525D428B}"/>
              </a:ext>
            </a:extLst>
          </p:cNvPr>
          <p:cNvGrpSpPr/>
          <p:nvPr/>
        </p:nvGrpSpPr>
        <p:grpSpPr>
          <a:xfrm>
            <a:off x="4481192" y="6316369"/>
            <a:ext cx="325080" cy="230760"/>
            <a:chOff x="4481192" y="6316369"/>
            <a:chExt cx="325080" cy="230760"/>
          </a:xfrm>
        </p:grpSpPr>
        <mc:AlternateContent xmlns:mc="http://schemas.openxmlformats.org/markup-compatibility/2006" xmlns:p14="http://schemas.microsoft.com/office/powerpoint/2010/main">
          <mc:Choice Requires="p14">
            <p:contentPart p14:bwMode="auto" r:id="rId248">
              <p14:nvContentPartPr>
                <p14:cNvPr id="143" name="Ink 142">
                  <a:extLst>
                    <a:ext uri="{FF2B5EF4-FFF2-40B4-BE49-F238E27FC236}">
                      <a16:creationId xmlns:a16="http://schemas.microsoft.com/office/drawing/2014/main" id="{8BC20DF3-02CC-4D1C-8715-C9498EFB5087}"/>
                    </a:ext>
                  </a:extLst>
                </p14:cNvPr>
                <p14:cNvContentPartPr/>
                <p14:nvPr/>
              </p14:nvContentPartPr>
              <p14:xfrm>
                <a:off x="4538432" y="6316369"/>
                <a:ext cx="57240" cy="230760"/>
              </p14:xfrm>
            </p:contentPart>
          </mc:Choice>
          <mc:Fallback xmlns="">
            <p:pic>
              <p:nvPicPr>
                <p:cNvPr id="143" name="Ink 142">
                  <a:extLst>
                    <a:ext uri="{FF2B5EF4-FFF2-40B4-BE49-F238E27FC236}">
                      <a16:creationId xmlns:a16="http://schemas.microsoft.com/office/drawing/2014/main" id="{8BC20DF3-02CC-4D1C-8715-C9498EFB5087}"/>
                    </a:ext>
                  </a:extLst>
                </p:cNvPr>
                <p:cNvPicPr/>
                <p:nvPr/>
              </p:nvPicPr>
              <p:blipFill>
                <a:blip r:embed="rId249"/>
                <a:stretch>
                  <a:fillRect/>
                </a:stretch>
              </p:blipFill>
              <p:spPr>
                <a:xfrm>
                  <a:off x="4529792" y="6307729"/>
                  <a:ext cx="74880" cy="248400"/>
                </a:xfrm>
                <a:prstGeom prst="rect">
                  <a:avLst/>
                </a:prstGeom>
              </p:spPr>
            </p:pic>
          </mc:Fallback>
        </mc:AlternateContent>
        <mc:AlternateContent xmlns:mc="http://schemas.openxmlformats.org/markup-compatibility/2006" xmlns:p14="http://schemas.microsoft.com/office/powerpoint/2010/main">
          <mc:Choice Requires="p14">
            <p:contentPart p14:bwMode="auto" r:id="rId250">
              <p14:nvContentPartPr>
                <p14:cNvPr id="144" name="Ink 143">
                  <a:extLst>
                    <a:ext uri="{FF2B5EF4-FFF2-40B4-BE49-F238E27FC236}">
                      <a16:creationId xmlns:a16="http://schemas.microsoft.com/office/drawing/2014/main" id="{8B1015EF-1C5D-453E-B6C6-33AD038ADA52}"/>
                    </a:ext>
                  </a:extLst>
                </p14:cNvPr>
                <p14:cNvContentPartPr/>
                <p14:nvPr/>
              </p14:nvContentPartPr>
              <p14:xfrm>
                <a:off x="4481192" y="6375409"/>
                <a:ext cx="325080" cy="145080"/>
              </p14:xfrm>
            </p:contentPart>
          </mc:Choice>
          <mc:Fallback xmlns="">
            <p:pic>
              <p:nvPicPr>
                <p:cNvPr id="144" name="Ink 143">
                  <a:extLst>
                    <a:ext uri="{FF2B5EF4-FFF2-40B4-BE49-F238E27FC236}">
                      <a16:creationId xmlns:a16="http://schemas.microsoft.com/office/drawing/2014/main" id="{8B1015EF-1C5D-453E-B6C6-33AD038ADA52}"/>
                    </a:ext>
                  </a:extLst>
                </p:cNvPr>
                <p:cNvPicPr/>
                <p:nvPr/>
              </p:nvPicPr>
              <p:blipFill>
                <a:blip r:embed="rId251"/>
                <a:stretch>
                  <a:fillRect/>
                </a:stretch>
              </p:blipFill>
              <p:spPr>
                <a:xfrm>
                  <a:off x="4472192" y="6366769"/>
                  <a:ext cx="342720" cy="162720"/>
                </a:xfrm>
                <a:prstGeom prst="rect">
                  <a:avLst/>
                </a:prstGeom>
              </p:spPr>
            </p:pic>
          </mc:Fallback>
        </mc:AlternateContent>
      </p:grpSp>
      <p:grpSp>
        <p:nvGrpSpPr>
          <p:cNvPr id="156" name="Group 155">
            <a:extLst>
              <a:ext uri="{FF2B5EF4-FFF2-40B4-BE49-F238E27FC236}">
                <a16:creationId xmlns:a16="http://schemas.microsoft.com/office/drawing/2014/main" id="{7CE2B1BC-98DF-4E15-A08F-3927ABB2735C}"/>
              </a:ext>
            </a:extLst>
          </p:cNvPr>
          <p:cNvGrpSpPr/>
          <p:nvPr/>
        </p:nvGrpSpPr>
        <p:grpSpPr>
          <a:xfrm>
            <a:off x="5033072" y="6222409"/>
            <a:ext cx="1619280" cy="292680"/>
            <a:chOff x="5033072" y="6222409"/>
            <a:chExt cx="1619280" cy="292680"/>
          </a:xfrm>
        </p:grpSpPr>
        <mc:AlternateContent xmlns:mc="http://schemas.openxmlformats.org/markup-compatibility/2006" xmlns:p14="http://schemas.microsoft.com/office/powerpoint/2010/main">
          <mc:Choice Requires="p14">
            <p:contentPart p14:bwMode="auto" r:id="rId252">
              <p14:nvContentPartPr>
                <p14:cNvPr id="152" name="Ink 151">
                  <a:extLst>
                    <a:ext uri="{FF2B5EF4-FFF2-40B4-BE49-F238E27FC236}">
                      <a16:creationId xmlns:a16="http://schemas.microsoft.com/office/drawing/2014/main" id="{9B8C34C0-7D69-44CA-8650-3BF8A9D438B8}"/>
                    </a:ext>
                  </a:extLst>
                </p14:cNvPr>
                <p14:cNvContentPartPr/>
                <p14:nvPr/>
              </p14:nvContentPartPr>
              <p14:xfrm>
                <a:off x="5033072" y="6232129"/>
                <a:ext cx="436320" cy="282960"/>
              </p14:xfrm>
            </p:contentPart>
          </mc:Choice>
          <mc:Fallback xmlns="">
            <p:pic>
              <p:nvPicPr>
                <p:cNvPr id="152" name="Ink 151">
                  <a:extLst>
                    <a:ext uri="{FF2B5EF4-FFF2-40B4-BE49-F238E27FC236}">
                      <a16:creationId xmlns:a16="http://schemas.microsoft.com/office/drawing/2014/main" id="{9B8C34C0-7D69-44CA-8650-3BF8A9D438B8}"/>
                    </a:ext>
                  </a:extLst>
                </p:cNvPr>
                <p:cNvPicPr/>
                <p:nvPr/>
              </p:nvPicPr>
              <p:blipFill>
                <a:blip r:embed="rId253"/>
                <a:stretch>
                  <a:fillRect/>
                </a:stretch>
              </p:blipFill>
              <p:spPr>
                <a:xfrm>
                  <a:off x="5024072" y="6223489"/>
                  <a:ext cx="453960" cy="300600"/>
                </a:xfrm>
                <a:prstGeom prst="rect">
                  <a:avLst/>
                </a:prstGeom>
              </p:spPr>
            </p:pic>
          </mc:Fallback>
        </mc:AlternateContent>
        <mc:AlternateContent xmlns:mc="http://schemas.openxmlformats.org/markup-compatibility/2006" xmlns:p14="http://schemas.microsoft.com/office/powerpoint/2010/main">
          <mc:Choice Requires="p14">
            <p:contentPart p14:bwMode="auto" r:id="rId254">
              <p14:nvContentPartPr>
                <p14:cNvPr id="153" name="Ink 152">
                  <a:extLst>
                    <a:ext uri="{FF2B5EF4-FFF2-40B4-BE49-F238E27FC236}">
                      <a16:creationId xmlns:a16="http://schemas.microsoft.com/office/drawing/2014/main" id="{CD74789A-5307-4D71-9886-35BFAF8E80CC}"/>
                    </a:ext>
                  </a:extLst>
                </p14:cNvPr>
                <p14:cNvContentPartPr/>
                <p14:nvPr/>
              </p14:nvContentPartPr>
              <p14:xfrm>
                <a:off x="5640752" y="6222409"/>
                <a:ext cx="65160" cy="239400"/>
              </p14:xfrm>
            </p:contentPart>
          </mc:Choice>
          <mc:Fallback xmlns="">
            <p:pic>
              <p:nvPicPr>
                <p:cNvPr id="153" name="Ink 152">
                  <a:extLst>
                    <a:ext uri="{FF2B5EF4-FFF2-40B4-BE49-F238E27FC236}">
                      <a16:creationId xmlns:a16="http://schemas.microsoft.com/office/drawing/2014/main" id="{CD74789A-5307-4D71-9886-35BFAF8E80CC}"/>
                    </a:ext>
                  </a:extLst>
                </p:cNvPr>
                <p:cNvPicPr/>
                <p:nvPr/>
              </p:nvPicPr>
              <p:blipFill>
                <a:blip r:embed="rId255"/>
                <a:stretch>
                  <a:fillRect/>
                </a:stretch>
              </p:blipFill>
              <p:spPr>
                <a:xfrm>
                  <a:off x="5632112" y="6213769"/>
                  <a:ext cx="82800" cy="257040"/>
                </a:xfrm>
                <a:prstGeom prst="rect">
                  <a:avLst/>
                </a:prstGeom>
              </p:spPr>
            </p:pic>
          </mc:Fallback>
        </mc:AlternateContent>
        <mc:AlternateContent xmlns:mc="http://schemas.openxmlformats.org/markup-compatibility/2006" xmlns:p14="http://schemas.microsoft.com/office/powerpoint/2010/main">
          <mc:Choice Requires="p14">
            <p:contentPart p14:bwMode="auto" r:id="rId256">
              <p14:nvContentPartPr>
                <p14:cNvPr id="154" name="Ink 153">
                  <a:extLst>
                    <a:ext uri="{FF2B5EF4-FFF2-40B4-BE49-F238E27FC236}">
                      <a16:creationId xmlns:a16="http://schemas.microsoft.com/office/drawing/2014/main" id="{2EAABD70-0491-4CDF-9C7A-A0168A6D1542}"/>
                    </a:ext>
                  </a:extLst>
                </p14:cNvPr>
                <p14:cNvContentPartPr/>
                <p14:nvPr/>
              </p14:nvContentPartPr>
              <p14:xfrm>
                <a:off x="5830112" y="6316369"/>
                <a:ext cx="652320" cy="130320"/>
              </p14:xfrm>
            </p:contentPart>
          </mc:Choice>
          <mc:Fallback xmlns="">
            <p:pic>
              <p:nvPicPr>
                <p:cNvPr id="154" name="Ink 153">
                  <a:extLst>
                    <a:ext uri="{FF2B5EF4-FFF2-40B4-BE49-F238E27FC236}">
                      <a16:creationId xmlns:a16="http://schemas.microsoft.com/office/drawing/2014/main" id="{2EAABD70-0491-4CDF-9C7A-A0168A6D1542}"/>
                    </a:ext>
                  </a:extLst>
                </p:cNvPr>
                <p:cNvPicPr/>
                <p:nvPr/>
              </p:nvPicPr>
              <p:blipFill>
                <a:blip r:embed="rId257"/>
                <a:stretch>
                  <a:fillRect/>
                </a:stretch>
              </p:blipFill>
              <p:spPr>
                <a:xfrm>
                  <a:off x="5821112" y="6307369"/>
                  <a:ext cx="669960" cy="147960"/>
                </a:xfrm>
                <a:prstGeom prst="rect">
                  <a:avLst/>
                </a:prstGeom>
              </p:spPr>
            </p:pic>
          </mc:Fallback>
        </mc:AlternateContent>
        <mc:AlternateContent xmlns:mc="http://schemas.openxmlformats.org/markup-compatibility/2006" xmlns:p14="http://schemas.microsoft.com/office/powerpoint/2010/main">
          <mc:Choice Requires="p14">
            <p:contentPart p14:bwMode="auto" r:id="rId258">
              <p14:nvContentPartPr>
                <p14:cNvPr id="155" name="Ink 154">
                  <a:extLst>
                    <a:ext uri="{FF2B5EF4-FFF2-40B4-BE49-F238E27FC236}">
                      <a16:creationId xmlns:a16="http://schemas.microsoft.com/office/drawing/2014/main" id="{CEFC90EE-ED23-4532-AEB5-5B6077676E47}"/>
                    </a:ext>
                  </a:extLst>
                </p14:cNvPr>
                <p14:cNvContentPartPr/>
                <p14:nvPr/>
              </p14:nvContentPartPr>
              <p14:xfrm>
                <a:off x="6636872" y="6386569"/>
                <a:ext cx="15480" cy="13680"/>
              </p14:xfrm>
            </p:contentPart>
          </mc:Choice>
          <mc:Fallback xmlns="">
            <p:pic>
              <p:nvPicPr>
                <p:cNvPr id="155" name="Ink 154">
                  <a:extLst>
                    <a:ext uri="{FF2B5EF4-FFF2-40B4-BE49-F238E27FC236}">
                      <a16:creationId xmlns:a16="http://schemas.microsoft.com/office/drawing/2014/main" id="{CEFC90EE-ED23-4532-AEB5-5B6077676E47}"/>
                    </a:ext>
                  </a:extLst>
                </p:cNvPr>
                <p:cNvPicPr/>
                <p:nvPr/>
              </p:nvPicPr>
              <p:blipFill>
                <a:blip r:embed="rId259"/>
                <a:stretch>
                  <a:fillRect/>
                </a:stretch>
              </p:blipFill>
              <p:spPr>
                <a:xfrm>
                  <a:off x="6627872" y="6377569"/>
                  <a:ext cx="33120" cy="31320"/>
                </a:xfrm>
                <a:prstGeom prst="rect">
                  <a:avLst/>
                </a:prstGeom>
              </p:spPr>
            </p:pic>
          </mc:Fallback>
        </mc:AlternateContent>
      </p:grpSp>
    </p:spTree>
    <p:extLst>
      <p:ext uri="{BB962C8B-B14F-4D97-AF65-F5344CB8AC3E}">
        <p14:creationId xmlns:p14="http://schemas.microsoft.com/office/powerpoint/2010/main" val="11473431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Deriving And Interpreting Parameter Estimates</a:t>
            </a:r>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682254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Least Squares: Derive parameter estimates</a:t>
            </a:r>
          </a:p>
        </p:txBody>
      </p:sp>
      <p:pic>
        <p:nvPicPr>
          <p:cNvPr id="3" name="Picture 2"/>
          <p:cNvPicPr>
            <a:picLocks noChangeAspect="1"/>
          </p:cNvPicPr>
          <p:nvPr/>
        </p:nvPicPr>
        <p:blipFill>
          <a:blip r:embed="rId3"/>
          <a:stretch>
            <a:fillRect/>
          </a:stretch>
        </p:blipFill>
        <p:spPr>
          <a:xfrm>
            <a:off x="533400" y="2057400"/>
            <a:ext cx="4800600" cy="470828"/>
          </a:xfrm>
          <a:prstGeom prst="rect">
            <a:avLst/>
          </a:prstGeom>
        </p:spPr>
      </p:pic>
      <p:sp>
        <p:nvSpPr>
          <p:cNvPr id="5" name="TextBox 4"/>
          <p:cNvSpPr txBox="1"/>
          <p:nvPr/>
        </p:nvSpPr>
        <p:spPr>
          <a:xfrm>
            <a:off x="5943600" y="2057400"/>
            <a:ext cx="2362200" cy="646331"/>
          </a:xfrm>
          <a:prstGeom prst="rect">
            <a:avLst/>
          </a:prstGeom>
          <a:noFill/>
        </p:spPr>
        <p:txBody>
          <a:bodyPr wrap="square" rtlCol="0">
            <a:spAutoFit/>
          </a:bodyPr>
          <a:lstStyle/>
          <a:p>
            <a:r>
              <a:rPr lang="en-US" dirty="0"/>
              <a:t>Goal:  Minimize with respect to β</a:t>
            </a:r>
            <a:r>
              <a:rPr lang="en-US" baseline="-25000" dirty="0"/>
              <a:t>0</a:t>
            </a:r>
            <a:r>
              <a:rPr lang="en-US" dirty="0"/>
              <a:t> and β</a:t>
            </a:r>
            <a:r>
              <a:rPr lang="en-US" baseline="-25000" dirty="0"/>
              <a:t>1</a:t>
            </a:r>
            <a:r>
              <a:rPr lang="en-US" dirty="0"/>
              <a:t>.</a:t>
            </a:r>
          </a:p>
        </p:txBody>
      </p:sp>
      <p:sp>
        <p:nvSpPr>
          <p:cNvPr id="7" name="TextBox 6"/>
          <p:cNvSpPr txBox="1"/>
          <p:nvPr/>
        </p:nvSpPr>
        <p:spPr>
          <a:xfrm>
            <a:off x="5943600" y="3657600"/>
            <a:ext cx="2619677" cy="923330"/>
          </a:xfrm>
          <a:prstGeom prst="rect">
            <a:avLst/>
          </a:prstGeom>
          <a:noFill/>
        </p:spPr>
        <p:txBody>
          <a:bodyPr wrap="none" rtlCol="0">
            <a:spAutoFit/>
          </a:bodyPr>
          <a:lstStyle/>
          <a:p>
            <a:r>
              <a:rPr lang="en-US" dirty="0"/>
              <a:t>We have two equations </a:t>
            </a:r>
          </a:p>
          <a:p>
            <a:r>
              <a:rPr lang="en-US" dirty="0"/>
              <a:t>with two unknowns.  Set</a:t>
            </a:r>
          </a:p>
          <a:p>
            <a:r>
              <a:rPr lang="en-US" dirty="0"/>
              <a:t>both equal to 0 and solve.</a:t>
            </a:r>
          </a:p>
        </p:txBody>
      </p:sp>
      <p:pic>
        <p:nvPicPr>
          <p:cNvPr id="8" name="Picture 7"/>
          <p:cNvPicPr>
            <a:picLocks noChangeAspect="1"/>
          </p:cNvPicPr>
          <p:nvPr/>
        </p:nvPicPr>
        <p:blipFill>
          <a:blip r:embed="rId4"/>
          <a:stretch>
            <a:fillRect/>
          </a:stretch>
        </p:blipFill>
        <p:spPr>
          <a:xfrm>
            <a:off x="685800" y="3429000"/>
            <a:ext cx="5040481" cy="1511300"/>
          </a:xfrm>
          <a:prstGeom prst="rect">
            <a:avLst/>
          </a:prstGeom>
        </p:spPr>
      </p:pic>
      <mc:AlternateContent xmlns:mc="http://schemas.openxmlformats.org/markup-compatibility/2006" xmlns:p14="http://schemas.microsoft.com/office/powerpoint/2010/main">
        <mc:Choice Requires="p14">
          <p:contentPart p14:bwMode="auto" r:id="rId5">
            <p14:nvContentPartPr>
              <p14:cNvPr id="4" name="Ink 3">
                <a:extLst>
                  <a:ext uri="{FF2B5EF4-FFF2-40B4-BE49-F238E27FC236}">
                    <a16:creationId xmlns:a16="http://schemas.microsoft.com/office/drawing/2014/main" id="{DFFEA0A4-8C4A-45B9-BFF9-F08C43484C6D}"/>
                  </a:ext>
                </a:extLst>
              </p14:cNvPr>
              <p14:cNvContentPartPr/>
              <p14:nvPr/>
            </p14:nvContentPartPr>
            <p14:xfrm>
              <a:off x="5853152" y="2497129"/>
              <a:ext cx="2349000" cy="468000"/>
            </p14:xfrm>
          </p:contentPart>
        </mc:Choice>
        <mc:Fallback xmlns="">
          <p:pic>
            <p:nvPicPr>
              <p:cNvPr id="4" name="Ink 3">
                <a:extLst>
                  <a:ext uri="{FF2B5EF4-FFF2-40B4-BE49-F238E27FC236}">
                    <a16:creationId xmlns:a16="http://schemas.microsoft.com/office/drawing/2014/main" id="{DFFEA0A4-8C4A-45B9-BFF9-F08C43484C6D}"/>
                  </a:ext>
                </a:extLst>
              </p:cNvPr>
              <p:cNvPicPr/>
              <p:nvPr/>
            </p:nvPicPr>
            <p:blipFill>
              <a:blip r:embed="rId6"/>
              <a:stretch>
                <a:fillRect/>
              </a:stretch>
            </p:blipFill>
            <p:spPr>
              <a:xfrm>
                <a:off x="5844152" y="2488489"/>
                <a:ext cx="2366640" cy="485640"/>
              </a:xfrm>
              <a:prstGeom prst="rect">
                <a:avLst/>
              </a:prstGeom>
            </p:spPr>
          </p:pic>
        </mc:Fallback>
      </mc:AlternateContent>
      <p:grpSp>
        <p:nvGrpSpPr>
          <p:cNvPr id="70" name="Group 69">
            <a:extLst>
              <a:ext uri="{FF2B5EF4-FFF2-40B4-BE49-F238E27FC236}">
                <a16:creationId xmlns:a16="http://schemas.microsoft.com/office/drawing/2014/main" id="{842938AB-D33B-45C4-B081-876C1925D04A}"/>
              </a:ext>
            </a:extLst>
          </p:cNvPr>
          <p:cNvGrpSpPr/>
          <p:nvPr/>
        </p:nvGrpSpPr>
        <p:grpSpPr>
          <a:xfrm>
            <a:off x="3257552" y="859129"/>
            <a:ext cx="4401720" cy="933480"/>
            <a:chOff x="3257552" y="859129"/>
            <a:chExt cx="4401720" cy="933480"/>
          </a:xfrm>
        </p:grpSpPr>
        <mc:AlternateContent xmlns:mc="http://schemas.openxmlformats.org/markup-compatibility/2006" xmlns:p14="http://schemas.microsoft.com/office/powerpoint/2010/main">
          <mc:Choice Requires="p14">
            <p:contentPart p14:bwMode="auto" r:id="rId7">
              <p14:nvContentPartPr>
                <p14:cNvPr id="23" name="Ink 22">
                  <a:extLst>
                    <a:ext uri="{FF2B5EF4-FFF2-40B4-BE49-F238E27FC236}">
                      <a16:creationId xmlns:a16="http://schemas.microsoft.com/office/drawing/2014/main" id="{A6BDBB2C-15FB-4413-9344-135B6C4E466D}"/>
                    </a:ext>
                  </a:extLst>
                </p14:cNvPr>
                <p14:cNvContentPartPr/>
                <p14:nvPr/>
              </p14:nvContentPartPr>
              <p14:xfrm>
                <a:off x="3454112" y="1129849"/>
                <a:ext cx="70920" cy="176040"/>
              </p14:xfrm>
            </p:contentPart>
          </mc:Choice>
          <mc:Fallback xmlns="">
            <p:pic>
              <p:nvPicPr>
                <p:cNvPr id="23" name="Ink 22">
                  <a:extLst>
                    <a:ext uri="{FF2B5EF4-FFF2-40B4-BE49-F238E27FC236}">
                      <a16:creationId xmlns:a16="http://schemas.microsoft.com/office/drawing/2014/main" id="{A6BDBB2C-15FB-4413-9344-135B6C4E466D}"/>
                    </a:ext>
                  </a:extLst>
                </p:cNvPr>
                <p:cNvPicPr/>
                <p:nvPr/>
              </p:nvPicPr>
              <p:blipFill>
                <a:blip r:embed="rId8"/>
                <a:stretch>
                  <a:fillRect/>
                </a:stretch>
              </p:blipFill>
              <p:spPr>
                <a:xfrm>
                  <a:off x="3445472" y="1121209"/>
                  <a:ext cx="88560" cy="1936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4" name="Ink 23">
                  <a:extLst>
                    <a:ext uri="{FF2B5EF4-FFF2-40B4-BE49-F238E27FC236}">
                      <a16:creationId xmlns:a16="http://schemas.microsoft.com/office/drawing/2014/main" id="{D66240F8-AF6D-44AC-A0F3-19D89672146E}"/>
                    </a:ext>
                  </a:extLst>
                </p14:cNvPr>
                <p14:cNvContentPartPr/>
                <p14:nvPr/>
              </p14:nvContentPartPr>
              <p14:xfrm>
                <a:off x="3328112" y="1035889"/>
                <a:ext cx="209160" cy="110160"/>
              </p14:xfrm>
            </p:contentPart>
          </mc:Choice>
          <mc:Fallback xmlns="">
            <p:pic>
              <p:nvPicPr>
                <p:cNvPr id="24" name="Ink 23">
                  <a:extLst>
                    <a:ext uri="{FF2B5EF4-FFF2-40B4-BE49-F238E27FC236}">
                      <a16:creationId xmlns:a16="http://schemas.microsoft.com/office/drawing/2014/main" id="{D66240F8-AF6D-44AC-A0F3-19D89672146E}"/>
                    </a:ext>
                  </a:extLst>
                </p:cNvPr>
                <p:cNvPicPr/>
                <p:nvPr/>
              </p:nvPicPr>
              <p:blipFill>
                <a:blip r:embed="rId10"/>
                <a:stretch>
                  <a:fillRect/>
                </a:stretch>
              </p:blipFill>
              <p:spPr>
                <a:xfrm>
                  <a:off x="3319472" y="1027249"/>
                  <a:ext cx="226800" cy="1278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5" name="Ink 24">
                  <a:extLst>
                    <a:ext uri="{FF2B5EF4-FFF2-40B4-BE49-F238E27FC236}">
                      <a16:creationId xmlns:a16="http://schemas.microsoft.com/office/drawing/2014/main" id="{E2E629E0-20D9-414E-BEAE-5613C1B17445}"/>
                    </a:ext>
                  </a:extLst>
                </p14:cNvPr>
                <p14:cNvContentPartPr/>
                <p14:nvPr/>
              </p14:nvContentPartPr>
              <p14:xfrm>
                <a:off x="3568592" y="1155049"/>
                <a:ext cx="146520" cy="84960"/>
              </p14:xfrm>
            </p:contentPart>
          </mc:Choice>
          <mc:Fallback xmlns="">
            <p:pic>
              <p:nvPicPr>
                <p:cNvPr id="25" name="Ink 24">
                  <a:extLst>
                    <a:ext uri="{FF2B5EF4-FFF2-40B4-BE49-F238E27FC236}">
                      <a16:creationId xmlns:a16="http://schemas.microsoft.com/office/drawing/2014/main" id="{E2E629E0-20D9-414E-BEAE-5613C1B17445}"/>
                    </a:ext>
                  </a:extLst>
                </p:cNvPr>
                <p:cNvPicPr/>
                <p:nvPr/>
              </p:nvPicPr>
              <p:blipFill>
                <a:blip r:embed="rId12"/>
                <a:stretch>
                  <a:fillRect/>
                </a:stretch>
              </p:blipFill>
              <p:spPr>
                <a:xfrm>
                  <a:off x="3559592" y="1146049"/>
                  <a:ext cx="164160" cy="1026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6" name="Ink 25">
                  <a:extLst>
                    <a:ext uri="{FF2B5EF4-FFF2-40B4-BE49-F238E27FC236}">
                      <a16:creationId xmlns:a16="http://schemas.microsoft.com/office/drawing/2014/main" id="{516EC759-2D74-403C-A70F-8870F845C584}"/>
                    </a:ext>
                  </a:extLst>
                </p14:cNvPr>
                <p14:cNvContentPartPr/>
                <p14:nvPr/>
              </p14:nvContentPartPr>
              <p14:xfrm>
                <a:off x="3652832" y="1021489"/>
                <a:ext cx="378000" cy="233640"/>
              </p14:xfrm>
            </p:contentPart>
          </mc:Choice>
          <mc:Fallback xmlns="">
            <p:pic>
              <p:nvPicPr>
                <p:cNvPr id="26" name="Ink 25">
                  <a:extLst>
                    <a:ext uri="{FF2B5EF4-FFF2-40B4-BE49-F238E27FC236}">
                      <a16:creationId xmlns:a16="http://schemas.microsoft.com/office/drawing/2014/main" id="{516EC759-2D74-403C-A70F-8870F845C584}"/>
                    </a:ext>
                  </a:extLst>
                </p:cNvPr>
                <p:cNvPicPr/>
                <p:nvPr/>
              </p:nvPicPr>
              <p:blipFill>
                <a:blip r:embed="rId14"/>
                <a:stretch>
                  <a:fillRect/>
                </a:stretch>
              </p:blipFill>
              <p:spPr>
                <a:xfrm>
                  <a:off x="3643832" y="1012849"/>
                  <a:ext cx="395640" cy="2512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7" name="Ink 26">
                  <a:extLst>
                    <a:ext uri="{FF2B5EF4-FFF2-40B4-BE49-F238E27FC236}">
                      <a16:creationId xmlns:a16="http://schemas.microsoft.com/office/drawing/2014/main" id="{67AA4695-2B52-4BAB-9BF6-DCDF04AD8AFC}"/>
                    </a:ext>
                  </a:extLst>
                </p14:cNvPr>
                <p14:cNvContentPartPr/>
                <p14:nvPr/>
              </p14:nvContentPartPr>
              <p14:xfrm>
                <a:off x="4157912" y="1075849"/>
                <a:ext cx="73800" cy="257400"/>
              </p14:xfrm>
            </p:contentPart>
          </mc:Choice>
          <mc:Fallback xmlns="">
            <p:pic>
              <p:nvPicPr>
                <p:cNvPr id="27" name="Ink 26">
                  <a:extLst>
                    <a:ext uri="{FF2B5EF4-FFF2-40B4-BE49-F238E27FC236}">
                      <a16:creationId xmlns:a16="http://schemas.microsoft.com/office/drawing/2014/main" id="{67AA4695-2B52-4BAB-9BF6-DCDF04AD8AFC}"/>
                    </a:ext>
                  </a:extLst>
                </p:cNvPr>
                <p:cNvPicPr/>
                <p:nvPr/>
              </p:nvPicPr>
              <p:blipFill>
                <a:blip r:embed="rId16"/>
                <a:stretch>
                  <a:fillRect/>
                </a:stretch>
              </p:blipFill>
              <p:spPr>
                <a:xfrm>
                  <a:off x="4148912" y="1066849"/>
                  <a:ext cx="91440" cy="2750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8" name="Ink 27">
                  <a:extLst>
                    <a:ext uri="{FF2B5EF4-FFF2-40B4-BE49-F238E27FC236}">
                      <a16:creationId xmlns:a16="http://schemas.microsoft.com/office/drawing/2014/main" id="{A6EBCE08-2879-4C77-A78D-FCF80A8E89C5}"/>
                    </a:ext>
                  </a:extLst>
                </p14:cNvPr>
                <p14:cNvContentPartPr/>
                <p14:nvPr/>
              </p14:nvContentPartPr>
              <p14:xfrm>
                <a:off x="4237472" y="1101049"/>
                <a:ext cx="151200" cy="118800"/>
              </p14:xfrm>
            </p:contentPart>
          </mc:Choice>
          <mc:Fallback xmlns="">
            <p:pic>
              <p:nvPicPr>
                <p:cNvPr id="28" name="Ink 27">
                  <a:extLst>
                    <a:ext uri="{FF2B5EF4-FFF2-40B4-BE49-F238E27FC236}">
                      <a16:creationId xmlns:a16="http://schemas.microsoft.com/office/drawing/2014/main" id="{A6EBCE08-2879-4C77-A78D-FCF80A8E89C5}"/>
                    </a:ext>
                  </a:extLst>
                </p:cNvPr>
                <p:cNvPicPr/>
                <p:nvPr/>
              </p:nvPicPr>
              <p:blipFill>
                <a:blip r:embed="rId18"/>
                <a:stretch>
                  <a:fillRect/>
                </a:stretch>
              </p:blipFill>
              <p:spPr>
                <a:xfrm>
                  <a:off x="4228832" y="1092049"/>
                  <a:ext cx="168840" cy="13644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9" name="Ink 28">
                  <a:extLst>
                    <a:ext uri="{FF2B5EF4-FFF2-40B4-BE49-F238E27FC236}">
                      <a16:creationId xmlns:a16="http://schemas.microsoft.com/office/drawing/2014/main" id="{A687DD2E-056D-4EE5-8097-50B79B6AB782}"/>
                    </a:ext>
                  </a:extLst>
                </p14:cNvPr>
                <p14:cNvContentPartPr/>
                <p14:nvPr/>
              </p14:nvContentPartPr>
              <p14:xfrm>
                <a:off x="4423592" y="1031209"/>
                <a:ext cx="83880" cy="219960"/>
              </p14:xfrm>
            </p:contentPart>
          </mc:Choice>
          <mc:Fallback xmlns="">
            <p:pic>
              <p:nvPicPr>
                <p:cNvPr id="29" name="Ink 28">
                  <a:extLst>
                    <a:ext uri="{FF2B5EF4-FFF2-40B4-BE49-F238E27FC236}">
                      <a16:creationId xmlns:a16="http://schemas.microsoft.com/office/drawing/2014/main" id="{A687DD2E-056D-4EE5-8097-50B79B6AB782}"/>
                    </a:ext>
                  </a:extLst>
                </p:cNvPr>
                <p:cNvPicPr/>
                <p:nvPr/>
              </p:nvPicPr>
              <p:blipFill>
                <a:blip r:embed="rId20"/>
                <a:stretch>
                  <a:fillRect/>
                </a:stretch>
              </p:blipFill>
              <p:spPr>
                <a:xfrm>
                  <a:off x="4414592" y="1022209"/>
                  <a:ext cx="101520" cy="2376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30" name="Ink 29">
                  <a:extLst>
                    <a:ext uri="{FF2B5EF4-FFF2-40B4-BE49-F238E27FC236}">
                      <a16:creationId xmlns:a16="http://schemas.microsoft.com/office/drawing/2014/main" id="{5A817EDB-D282-4396-B662-85B695FA81BE}"/>
                    </a:ext>
                  </a:extLst>
                </p14:cNvPr>
                <p14:cNvContentPartPr/>
                <p14:nvPr/>
              </p14:nvContentPartPr>
              <p14:xfrm>
                <a:off x="4369952" y="1114369"/>
                <a:ext cx="185400" cy="128160"/>
              </p14:xfrm>
            </p:contentPart>
          </mc:Choice>
          <mc:Fallback xmlns="">
            <p:pic>
              <p:nvPicPr>
                <p:cNvPr id="30" name="Ink 29">
                  <a:extLst>
                    <a:ext uri="{FF2B5EF4-FFF2-40B4-BE49-F238E27FC236}">
                      <a16:creationId xmlns:a16="http://schemas.microsoft.com/office/drawing/2014/main" id="{5A817EDB-D282-4396-B662-85B695FA81BE}"/>
                    </a:ext>
                  </a:extLst>
                </p:cNvPr>
                <p:cNvPicPr/>
                <p:nvPr/>
              </p:nvPicPr>
              <p:blipFill>
                <a:blip r:embed="rId22"/>
                <a:stretch>
                  <a:fillRect/>
                </a:stretch>
              </p:blipFill>
              <p:spPr>
                <a:xfrm>
                  <a:off x="4361312" y="1105729"/>
                  <a:ext cx="20304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31" name="Ink 30">
                  <a:extLst>
                    <a:ext uri="{FF2B5EF4-FFF2-40B4-BE49-F238E27FC236}">
                      <a16:creationId xmlns:a16="http://schemas.microsoft.com/office/drawing/2014/main" id="{0FB91F51-554C-4685-B82B-817F42D808AD}"/>
                    </a:ext>
                  </a:extLst>
                </p14:cNvPr>
                <p14:cNvContentPartPr/>
                <p14:nvPr/>
              </p14:nvContentPartPr>
              <p14:xfrm>
                <a:off x="4563632" y="1018249"/>
                <a:ext cx="285120" cy="252360"/>
              </p14:xfrm>
            </p:contentPart>
          </mc:Choice>
          <mc:Fallback xmlns="">
            <p:pic>
              <p:nvPicPr>
                <p:cNvPr id="31" name="Ink 30">
                  <a:extLst>
                    <a:ext uri="{FF2B5EF4-FFF2-40B4-BE49-F238E27FC236}">
                      <a16:creationId xmlns:a16="http://schemas.microsoft.com/office/drawing/2014/main" id="{0FB91F51-554C-4685-B82B-817F42D808AD}"/>
                    </a:ext>
                  </a:extLst>
                </p:cNvPr>
                <p:cNvPicPr/>
                <p:nvPr/>
              </p:nvPicPr>
              <p:blipFill>
                <a:blip r:embed="rId24"/>
                <a:stretch>
                  <a:fillRect/>
                </a:stretch>
              </p:blipFill>
              <p:spPr>
                <a:xfrm>
                  <a:off x="4554632" y="1009609"/>
                  <a:ext cx="302760" cy="2700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32" name="Ink 31">
                  <a:extLst>
                    <a:ext uri="{FF2B5EF4-FFF2-40B4-BE49-F238E27FC236}">
                      <a16:creationId xmlns:a16="http://schemas.microsoft.com/office/drawing/2014/main" id="{1EAEB9F6-7B49-4F3B-9A52-62CC4733565C}"/>
                    </a:ext>
                  </a:extLst>
                </p14:cNvPr>
                <p14:cNvContentPartPr/>
                <p14:nvPr/>
              </p14:nvContentPartPr>
              <p14:xfrm>
                <a:off x="4970792" y="990169"/>
                <a:ext cx="240480" cy="272520"/>
              </p14:xfrm>
            </p:contentPart>
          </mc:Choice>
          <mc:Fallback xmlns="">
            <p:pic>
              <p:nvPicPr>
                <p:cNvPr id="32" name="Ink 31">
                  <a:extLst>
                    <a:ext uri="{FF2B5EF4-FFF2-40B4-BE49-F238E27FC236}">
                      <a16:creationId xmlns:a16="http://schemas.microsoft.com/office/drawing/2014/main" id="{1EAEB9F6-7B49-4F3B-9A52-62CC4733565C}"/>
                    </a:ext>
                  </a:extLst>
                </p:cNvPr>
                <p:cNvPicPr/>
                <p:nvPr/>
              </p:nvPicPr>
              <p:blipFill>
                <a:blip r:embed="rId26"/>
                <a:stretch>
                  <a:fillRect/>
                </a:stretch>
              </p:blipFill>
              <p:spPr>
                <a:xfrm>
                  <a:off x="4961792" y="981169"/>
                  <a:ext cx="258120" cy="29016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33" name="Ink 32">
                  <a:extLst>
                    <a:ext uri="{FF2B5EF4-FFF2-40B4-BE49-F238E27FC236}">
                      <a16:creationId xmlns:a16="http://schemas.microsoft.com/office/drawing/2014/main" id="{A7D43911-169C-4D95-B2C4-9FE772D4C512}"/>
                    </a:ext>
                  </a:extLst>
                </p14:cNvPr>
                <p14:cNvContentPartPr/>
                <p14:nvPr/>
              </p14:nvContentPartPr>
              <p14:xfrm>
                <a:off x="5236472" y="1099969"/>
                <a:ext cx="20880" cy="82080"/>
              </p14:xfrm>
            </p:contentPart>
          </mc:Choice>
          <mc:Fallback xmlns="">
            <p:pic>
              <p:nvPicPr>
                <p:cNvPr id="33" name="Ink 32">
                  <a:extLst>
                    <a:ext uri="{FF2B5EF4-FFF2-40B4-BE49-F238E27FC236}">
                      <a16:creationId xmlns:a16="http://schemas.microsoft.com/office/drawing/2014/main" id="{A7D43911-169C-4D95-B2C4-9FE772D4C512}"/>
                    </a:ext>
                  </a:extLst>
                </p:cNvPr>
                <p:cNvPicPr/>
                <p:nvPr/>
              </p:nvPicPr>
              <p:blipFill>
                <a:blip r:embed="rId28"/>
                <a:stretch>
                  <a:fillRect/>
                </a:stretch>
              </p:blipFill>
              <p:spPr>
                <a:xfrm>
                  <a:off x="5227832" y="1090969"/>
                  <a:ext cx="38520" cy="9972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34" name="Ink 33">
                  <a:extLst>
                    <a:ext uri="{FF2B5EF4-FFF2-40B4-BE49-F238E27FC236}">
                      <a16:creationId xmlns:a16="http://schemas.microsoft.com/office/drawing/2014/main" id="{2BF8873F-5915-407E-A335-364B506A3191}"/>
                    </a:ext>
                  </a:extLst>
                </p14:cNvPr>
                <p14:cNvContentPartPr/>
                <p14:nvPr/>
              </p14:nvContentPartPr>
              <p14:xfrm>
                <a:off x="5305592" y="1111129"/>
                <a:ext cx="15480" cy="75960"/>
              </p14:xfrm>
            </p:contentPart>
          </mc:Choice>
          <mc:Fallback xmlns="">
            <p:pic>
              <p:nvPicPr>
                <p:cNvPr id="34" name="Ink 33">
                  <a:extLst>
                    <a:ext uri="{FF2B5EF4-FFF2-40B4-BE49-F238E27FC236}">
                      <a16:creationId xmlns:a16="http://schemas.microsoft.com/office/drawing/2014/main" id="{2BF8873F-5915-407E-A335-364B506A3191}"/>
                    </a:ext>
                  </a:extLst>
                </p:cNvPr>
                <p:cNvPicPr/>
                <p:nvPr/>
              </p:nvPicPr>
              <p:blipFill>
                <a:blip r:embed="rId30"/>
                <a:stretch>
                  <a:fillRect/>
                </a:stretch>
              </p:blipFill>
              <p:spPr>
                <a:xfrm>
                  <a:off x="5296592" y="1102129"/>
                  <a:ext cx="33120" cy="936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35" name="Ink 34">
                  <a:extLst>
                    <a:ext uri="{FF2B5EF4-FFF2-40B4-BE49-F238E27FC236}">
                      <a16:creationId xmlns:a16="http://schemas.microsoft.com/office/drawing/2014/main" id="{259BEA22-7CF1-45FA-8A83-49FB62CAF776}"/>
                    </a:ext>
                  </a:extLst>
                </p14:cNvPr>
                <p14:cNvContentPartPr/>
                <p14:nvPr/>
              </p14:nvContentPartPr>
              <p14:xfrm>
                <a:off x="5381192" y="1107529"/>
                <a:ext cx="68400" cy="97920"/>
              </p14:xfrm>
            </p:contentPart>
          </mc:Choice>
          <mc:Fallback xmlns="">
            <p:pic>
              <p:nvPicPr>
                <p:cNvPr id="35" name="Ink 34">
                  <a:extLst>
                    <a:ext uri="{FF2B5EF4-FFF2-40B4-BE49-F238E27FC236}">
                      <a16:creationId xmlns:a16="http://schemas.microsoft.com/office/drawing/2014/main" id="{259BEA22-7CF1-45FA-8A83-49FB62CAF776}"/>
                    </a:ext>
                  </a:extLst>
                </p:cNvPr>
                <p:cNvPicPr/>
                <p:nvPr/>
              </p:nvPicPr>
              <p:blipFill>
                <a:blip r:embed="rId32"/>
                <a:stretch>
                  <a:fillRect/>
                </a:stretch>
              </p:blipFill>
              <p:spPr>
                <a:xfrm>
                  <a:off x="5372552" y="1098889"/>
                  <a:ext cx="86040" cy="11556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36" name="Ink 35">
                  <a:extLst>
                    <a:ext uri="{FF2B5EF4-FFF2-40B4-BE49-F238E27FC236}">
                      <a16:creationId xmlns:a16="http://schemas.microsoft.com/office/drawing/2014/main" id="{99116EE1-CEFA-41C8-8CC2-C6671B1F32F3}"/>
                    </a:ext>
                  </a:extLst>
                </p14:cNvPr>
                <p14:cNvContentPartPr/>
                <p14:nvPr/>
              </p14:nvContentPartPr>
              <p14:xfrm>
                <a:off x="5472272" y="1120129"/>
                <a:ext cx="78840" cy="108360"/>
              </p14:xfrm>
            </p:contentPart>
          </mc:Choice>
          <mc:Fallback xmlns="">
            <p:pic>
              <p:nvPicPr>
                <p:cNvPr id="36" name="Ink 35">
                  <a:extLst>
                    <a:ext uri="{FF2B5EF4-FFF2-40B4-BE49-F238E27FC236}">
                      <a16:creationId xmlns:a16="http://schemas.microsoft.com/office/drawing/2014/main" id="{99116EE1-CEFA-41C8-8CC2-C6671B1F32F3}"/>
                    </a:ext>
                  </a:extLst>
                </p:cNvPr>
                <p:cNvPicPr/>
                <p:nvPr/>
              </p:nvPicPr>
              <p:blipFill>
                <a:blip r:embed="rId34"/>
                <a:stretch>
                  <a:fillRect/>
                </a:stretch>
              </p:blipFill>
              <p:spPr>
                <a:xfrm>
                  <a:off x="5463632" y="1111129"/>
                  <a:ext cx="9648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37" name="Ink 36">
                  <a:extLst>
                    <a:ext uri="{FF2B5EF4-FFF2-40B4-BE49-F238E27FC236}">
                      <a16:creationId xmlns:a16="http://schemas.microsoft.com/office/drawing/2014/main" id="{97F98C83-3B1A-47CD-91FD-58C484FEE868}"/>
                    </a:ext>
                  </a:extLst>
                </p14:cNvPr>
                <p14:cNvContentPartPr/>
                <p14:nvPr/>
              </p14:nvContentPartPr>
              <p14:xfrm>
                <a:off x="5562272" y="1017529"/>
                <a:ext cx="277920" cy="204120"/>
              </p14:xfrm>
            </p:contentPart>
          </mc:Choice>
          <mc:Fallback xmlns="">
            <p:pic>
              <p:nvPicPr>
                <p:cNvPr id="37" name="Ink 36">
                  <a:extLst>
                    <a:ext uri="{FF2B5EF4-FFF2-40B4-BE49-F238E27FC236}">
                      <a16:creationId xmlns:a16="http://schemas.microsoft.com/office/drawing/2014/main" id="{97F98C83-3B1A-47CD-91FD-58C484FEE868}"/>
                    </a:ext>
                  </a:extLst>
                </p:cNvPr>
                <p:cNvPicPr/>
                <p:nvPr/>
              </p:nvPicPr>
              <p:blipFill>
                <a:blip r:embed="rId36"/>
                <a:stretch>
                  <a:fillRect/>
                </a:stretch>
              </p:blipFill>
              <p:spPr>
                <a:xfrm>
                  <a:off x="5553272" y="1008529"/>
                  <a:ext cx="295560" cy="22176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38" name="Ink 37">
                  <a:extLst>
                    <a:ext uri="{FF2B5EF4-FFF2-40B4-BE49-F238E27FC236}">
                      <a16:creationId xmlns:a16="http://schemas.microsoft.com/office/drawing/2014/main" id="{9886CEAA-33EF-4AA3-8A18-8C479A6C2575}"/>
                    </a:ext>
                  </a:extLst>
                </p14:cNvPr>
                <p14:cNvContentPartPr/>
                <p14:nvPr/>
              </p14:nvContentPartPr>
              <p14:xfrm>
                <a:off x="5822552" y="1081249"/>
                <a:ext cx="193680" cy="104040"/>
              </p14:xfrm>
            </p:contentPart>
          </mc:Choice>
          <mc:Fallback xmlns="">
            <p:pic>
              <p:nvPicPr>
                <p:cNvPr id="38" name="Ink 37">
                  <a:extLst>
                    <a:ext uri="{FF2B5EF4-FFF2-40B4-BE49-F238E27FC236}">
                      <a16:creationId xmlns:a16="http://schemas.microsoft.com/office/drawing/2014/main" id="{9886CEAA-33EF-4AA3-8A18-8C479A6C2575}"/>
                    </a:ext>
                  </a:extLst>
                </p:cNvPr>
                <p:cNvPicPr/>
                <p:nvPr/>
              </p:nvPicPr>
              <p:blipFill>
                <a:blip r:embed="rId38"/>
                <a:stretch>
                  <a:fillRect/>
                </a:stretch>
              </p:blipFill>
              <p:spPr>
                <a:xfrm>
                  <a:off x="5813912" y="1072249"/>
                  <a:ext cx="211320" cy="12168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9" name="Ink 38">
                  <a:extLst>
                    <a:ext uri="{FF2B5EF4-FFF2-40B4-BE49-F238E27FC236}">
                      <a16:creationId xmlns:a16="http://schemas.microsoft.com/office/drawing/2014/main" id="{E30CA5CA-595E-4818-8761-01C5433FB4C6}"/>
                    </a:ext>
                  </a:extLst>
                </p14:cNvPr>
                <p14:cNvContentPartPr/>
                <p14:nvPr/>
              </p14:nvContentPartPr>
              <p14:xfrm>
                <a:off x="6093992" y="1087369"/>
                <a:ext cx="196920" cy="110520"/>
              </p14:xfrm>
            </p:contentPart>
          </mc:Choice>
          <mc:Fallback xmlns="">
            <p:pic>
              <p:nvPicPr>
                <p:cNvPr id="39" name="Ink 38">
                  <a:extLst>
                    <a:ext uri="{FF2B5EF4-FFF2-40B4-BE49-F238E27FC236}">
                      <a16:creationId xmlns:a16="http://schemas.microsoft.com/office/drawing/2014/main" id="{E30CA5CA-595E-4818-8761-01C5433FB4C6}"/>
                    </a:ext>
                  </a:extLst>
                </p:cNvPr>
                <p:cNvPicPr/>
                <p:nvPr/>
              </p:nvPicPr>
              <p:blipFill>
                <a:blip r:embed="rId40"/>
                <a:stretch>
                  <a:fillRect/>
                </a:stretch>
              </p:blipFill>
              <p:spPr>
                <a:xfrm>
                  <a:off x="6085352" y="1078369"/>
                  <a:ext cx="214560" cy="12816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40" name="Ink 39">
                  <a:extLst>
                    <a:ext uri="{FF2B5EF4-FFF2-40B4-BE49-F238E27FC236}">
                      <a16:creationId xmlns:a16="http://schemas.microsoft.com/office/drawing/2014/main" id="{408D8EFE-3411-4B98-A33D-A61C62072201}"/>
                    </a:ext>
                  </a:extLst>
                </p14:cNvPr>
                <p14:cNvContentPartPr/>
                <p14:nvPr/>
              </p14:nvContentPartPr>
              <p14:xfrm>
                <a:off x="6342392" y="1081969"/>
                <a:ext cx="108720" cy="122040"/>
              </p14:xfrm>
            </p:contentPart>
          </mc:Choice>
          <mc:Fallback xmlns="">
            <p:pic>
              <p:nvPicPr>
                <p:cNvPr id="40" name="Ink 39">
                  <a:extLst>
                    <a:ext uri="{FF2B5EF4-FFF2-40B4-BE49-F238E27FC236}">
                      <a16:creationId xmlns:a16="http://schemas.microsoft.com/office/drawing/2014/main" id="{408D8EFE-3411-4B98-A33D-A61C62072201}"/>
                    </a:ext>
                  </a:extLst>
                </p:cNvPr>
                <p:cNvPicPr/>
                <p:nvPr/>
              </p:nvPicPr>
              <p:blipFill>
                <a:blip r:embed="rId42"/>
                <a:stretch>
                  <a:fillRect/>
                </a:stretch>
              </p:blipFill>
              <p:spPr>
                <a:xfrm>
                  <a:off x="6333752" y="1073329"/>
                  <a:ext cx="126360" cy="13968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41" name="Ink 40">
                  <a:extLst>
                    <a:ext uri="{FF2B5EF4-FFF2-40B4-BE49-F238E27FC236}">
                      <a16:creationId xmlns:a16="http://schemas.microsoft.com/office/drawing/2014/main" id="{9C3FC4DF-2EC3-4BBE-843A-D6154DE650AF}"/>
                    </a:ext>
                  </a:extLst>
                </p14:cNvPr>
                <p14:cNvContentPartPr/>
                <p14:nvPr/>
              </p14:nvContentPartPr>
              <p14:xfrm>
                <a:off x="6522032" y="1005649"/>
                <a:ext cx="135000" cy="205920"/>
              </p14:xfrm>
            </p:contentPart>
          </mc:Choice>
          <mc:Fallback xmlns="">
            <p:pic>
              <p:nvPicPr>
                <p:cNvPr id="41" name="Ink 40">
                  <a:extLst>
                    <a:ext uri="{FF2B5EF4-FFF2-40B4-BE49-F238E27FC236}">
                      <a16:creationId xmlns:a16="http://schemas.microsoft.com/office/drawing/2014/main" id="{9C3FC4DF-2EC3-4BBE-843A-D6154DE650AF}"/>
                    </a:ext>
                  </a:extLst>
                </p:cNvPr>
                <p:cNvPicPr/>
                <p:nvPr/>
              </p:nvPicPr>
              <p:blipFill>
                <a:blip r:embed="rId44"/>
                <a:stretch>
                  <a:fillRect/>
                </a:stretch>
              </p:blipFill>
              <p:spPr>
                <a:xfrm>
                  <a:off x="6513392" y="996649"/>
                  <a:ext cx="152640" cy="22356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42" name="Ink 41">
                  <a:extLst>
                    <a:ext uri="{FF2B5EF4-FFF2-40B4-BE49-F238E27FC236}">
                      <a16:creationId xmlns:a16="http://schemas.microsoft.com/office/drawing/2014/main" id="{713FE6BC-618D-44FF-B1C0-B7FC2F8B9838}"/>
                    </a:ext>
                  </a:extLst>
                </p14:cNvPr>
                <p14:cNvContentPartPr/>
                <p14:nvPr/>
              </p14:nvContentPartPr>
              <p14:xfrm>
                <a:off x="6487832" y="1078009"/>
                <a:ext cx="152280" cy="71640"/>
              </p14:xfrm>
            </p:contentPart>
          </mc:Choice>
          <mc:Fallback xmlns="">
            <p:pic>
              <p:nvPicPr>
                <p:cNvPr id="42" name="Ink 41">
                  <a:extLst>
                    <a:ext uri="{FF2B5EF4-FFF2-40B4-BE49-F238E27FC236}">
                      <a16:creationId xmlns:a16="http://schemas.microsoft.com/office/drawing/2014/main" id="{713FE6BC-618D-44FF-B1C0-B7FC2F8B9838}"/>
                    </a:ext>
                  </a:extLst>
                </p:cNvPr>
                <p:cNvPicPr/>
                <p:nvPr/>
              </p:nvPicPr>
              <p:blipFill>
                <a:blip r:embed="rId46"/>
                <a:stretch>
                  <a:fillRect/>
                </a:stretch>
              </p:blipFill>
              <p:spPr>
                <a:xfrm>
                  <a:off x="6479192" y="1069369"/>
                  <a:ext cx="169920" cy="8928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43" name="Ink 42">
                  <a:extLst>
                    <a:ext uri="{FF2B5EF4-FFF2-40B4-BE49-F238E27FC236}">
                      <a16:creationId xmlns:a16="http://schemas.microsoft.com/office/drawing/2014/main" id="{12104C67-9F88-4B29-B5C4-DB9A78DADAA1}"/>
                    </a:ext>
                  </a:extLst>
                </p14:cNvPr>
                <p14:cNvContentPartPr/>
                <p14:nvPr/>
              </p14:nvContentPartPr>
              <p14:xfrm>
                <a:off x="6802472" y="1018969"/>
                <a:ext cx="166680" cy="150480"/>
              </p14:xfrm>
            </p:contentPart>
          </mc:Choice>
          <mc:Fallback xmlns="">
            <p:pic>
              <p:nvPicPr>
                <p:cNvPr id="43" name="Ink 42">
                  <a:extLst>
                    <a:ext uri="{FF2B5EF4-FFF2-40B4-BE49-F238E27FC236}">
                      <a16:creationId xmlns:a16="http://schemas.microsoft.com/office/drawing/2014/main" id="{12104C67-9F88-4B29-B5C4-DB9A78DADAA1}"/>
                    </a:ext>
                  </a:extLst>
                </p:cNvPr>
                <p:cNvPicPr/>
                <p:nvPr/>
              </p:nvPicPr>
              <p:blipFill>
                <a:blip r:embed="rId48"/>
                <a:stretch>
                  <a:fillRect/>
                </a:stretch>
              </p:blipFill>
              <p:spPr>
                <a:xfrm>
                  <a:off x="6793832" y="1010329"/>
                  <a:ext cx="184320" cy="16812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44" name="Ink 43">
                  <a:extLst>
                    <a:ext uri="{FF2B5EF4-FFF2-40B4-BE49-F238E27FC236}">
                      <a16:creationId xmlns:a16="http://schemas.microsoft.com/office/drawing/2014/main" id="{E1FFDB67-19B8-4836-8D4B-957C57FC3A6D}"/>
                    </a:ext>
                  </a:extLst>
                </p14:cNvPr>
                <p14:cNvContentPartPr/>
                <p14:nvPr/>
              </p14:nvContentPartPr>
              <p14:xfrm>
                <a:off x="6809672" y="953809"/>
                <a:ext cx="158400" cy="135360"/>
              </p14:xfrm>
            </p:contentPart>
          </mc:Choice>
          <mc:Fallback xmlns="">
            <p:pic>
              <p:nvPicPr>
                <p:cNvPr id="44" name="Ink 43">
                  <a:extLst>
                    <a:ext uri="{FF2B5EF4-FFF2-40B4-BE49-F238E27FC236}">
                      <a16:creationId xmlns:a16="http://schemas.microsoft.com/office/drawing/2014/main" id="{E1FFDB67-19B8-4836-8D4B-957C57FC3A6D}"/>
                    </a:ext>
                  </a:extLst>
                </p:cNvPr>
                <p:cNvPicPr/>
                <p:nvPr/>
              </p:nvPicPr>
              <p:blipFill>
                <a:blip r:embed="rId50"/>
                <a:stretch>
                  <a:fillRect/>
                </a:stretch>
              </p:blipFill>
              <p:spPr>
                <a:xfrm>
                  <a:off x="6800672" y="945169"/>
                  <a:ext cx="176040" cy="15300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45" name="Ink 44">
                  <a:extLst>
                    <a:ext uri="{FF2B5EF4-FFF2-40B4-BE49-F238E27FC236}">
                      <a16:creationId xmlns:a16="http://schemas.microsoft.com/office/drawing/2014/main" id="{EE62C2E5-177E-44A7-AE89-C4CE2974E0E8}"/>
                    </a:ext>
                  </a:extLst>
                </p14:cNvPr>
                <p14:cNvContentPartPr/>
                <p14:nvPr/>
              </p14:nvContentPartPr>
              <p14:xfrm>
                <a:off x="6984632" y="1084849"/>
                <a:ext cx="104400" cy="151200"/>
              </p14:xfrm>
            </p:contentPart>
          </mc:Choice>
          <mc:Fallback xmlns="">
            <p:pic>
              <p:nvPicPr>
                <p:cNvPr id="45" name="Ink 44">
                  <a:extLst>
                    <a:ext uri="{FF2B5EF4-FFF2-40B4-BE49-F238E27FC236}">
                      <a16:creationId xmlns:a16="http://schemas.microsoft.com/office/drawing/2014/main" id="{EE62C2E5-177E-44A7-AE89-C4CE2974E0E8}"/>
                    </a:ext>
                  </a:extLst>
                </p:cNvPr>
                <p:cNvPicPr/>
                <p:nvPr/>
              </p:nvPicPr>
              <p:blipFill>
                <a:blip r:embed="rId52"/>
                <a:stretch>
                  <a:fillRect/>
                </a:stretch>
              </p:blipFill>
              <p:spPr>
                <a:xfrm>
                  <a:off x="6975632" y="1075849"/>
                  <a:ext cx="122040" cy="16884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46" name="Ink 45">
                  <a:extLst>
                    <a:ext uri="{FF2B5EF4-FFF2-40B4-BE49-F238E27FC236}">
                      <a16:creationId xmlns:a16="http://schemas.microsoft.com/office/drawing/2014/main" id="{FDEE2303-6108-4262-B40E-9DC973C487A1}"/>
                    </a:ext>
                  </a:extLst>
                </p14:cNvPr>
                <p14:cNvContentPartPr/>
                <p14:nvPr/>
              </p14:nvContentPartPr>
              <p14:xfrm>
                <a:off x="7146632" y="923929"/>
                <a:ext cx="80640" cy="312840"/>
              </p14:xfrm>
            </p:contentPart>
          </mc:Choice>
          <mc:Fallback xmlns="">
            <p:pic>
              <p:nvPicPr>
                <p:cNvPr id="46" name="Ink 45">
                  <a:extLst>
                    <a:ext uri="{FF2B5EF4-FFF2-40B4-BE49-F238E27FC236}">
                      <a16:creationId xmlns:a16="http://schemas.microsoft.com/office/drawing/2014/main" id="{FDEE2303-6108-4262-B40E-9DC973C487A1}"/>
                    </a:ext>
                  </a:extLst>
                </p:cNvPr>
                <p:cNvPicPr/>
                <p:nvPr/>
              </p:nvPicPr>
              <p:blipFill>
                <a:blip r:embed="rId54"/>
                <a:stretch>
                  <a:fillRect/>
                </a:stretch>
              </p:blipFill>
              <p:spPr>
                <a:xfrm>
                  <a:off x="7137992" y="914929"/>
                  <a:ext cx="98280" cy="33048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47" name="Ink 46">
                  <a:extLst>
                    <a:ext uri="{FF2B5EF4-FFF2-40B4-BE49-F238E27FC236}">
                      <a16:creationId xmlns:a16="http://schemas.microsoft.com/office/drawing/2014/main" id="{94926432-537A-4757-B85B-E9DBA9513361}"/>
                    </a:ext>
                  </a:extLst>
                </p14:cNvPr>
                <p14:cNvContentPartPr/>
                <p14:nvPr/>
              </p14:nvContentPartPr>
              <p14:xfrm>
                <a:off x="7344272" y="945889"/>
                <a:ext cx="58680" cy="195840"/>
              </p14:xfrm>
            </p:contentPart>
          </mc:Choice>
          <mc:Fallback xmlns="">
            <p:pic>
              <p:nvPicPr>
                <p:cNvPr id="47" name="Ink 46">
                  <a:extLst>
                    <a:ext uri="{FF2B5EF4-FFF2-40B4-BE49-F238E27FC236}">
                      <a16:creationId xmlns:a16="http://schemas.microsoft.com/office/drawing/2014/main" id="{94926432-537A-4757-B85B-E9DBA9513361}"/>
                    </a:ext>
                  </a:extLst>
                </p:cNvPr>
                <p:cNvPicPr/>
                <p:nvPr/>
              </p:nvPicPr>
              <p:blipFill>
                <a:blip r:embed="rId56"/>
                <a:stretch>
                  <a:fillRect/>
                </a:stretch>
              </p:blipFill>
              <p:spPr>
                <a:xfrm>
                  <a:off x="7335272" y="936889"/>
                  <a:ext cx="76320" cy="21348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48" name="Ink 47">
                  <a:extLst>
                    <a:ext uri="{FF2B5EF4-FFF2-40B4-BE49-F238E27FC236}">
                      <a16:creationId xmlns:a16="http://schemas.microsoft.com/office/drawing/2014/main" id="{B5138BE1-AE86-49C5-B994-7BB5151A50F5}"/>
                    </a:ext>
                  </a:extLst>
                </p14:cNvPr>
                <p14:cNvContentPartPr/>
                <p14:nvPr/>
              </p14:nvContentPartPr>
              <p14:xfrm>
                <a:off x="7366952" y="914569"/>
                <a:ext cx="140400" cy="209880"/>
              </p14:xfrm>
            </p:contentPart>
          </mc:Choice>
          <mc:Fallback xmlns="">
            <p:pic>
              <p:nvPicPr>
                <p:cNvPr id="48" name="Ink 47">
                  <a:extLst>
                    <a:ext uri="{FF2B5EF4-FFF2-40B4-BE49-F238E27FC236}">
                      <a16:creationId xmlns:a16="http://schemas.microsoft.com/office/drawing/2014/main" id="{B5138BE1-AE86-49C5-B994-7BB5151A50F5}"/>
                    </a:ext>
                  </a:extLst>
                </p:cNvPr>
                <p:cNvPicPr/>
                <p:nvPr/>
              </p:nvPicPr>
              <p:blipFill>
                <a:blip r:embed="rId58"/>
                <a:stretch>
                  <a:fillRect/>
                </a:stretch>
              </p:blipFill>
              <p:spPr>
                <a:xfrm>
                  <a:off x="7358312" y="905929"/>
                  <a:ext cx="158040" cy="22752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49" name="Ink 48">
                  <a:extLst>
                    <a:ext uri="{FF2B5EF4-FFF2-40B4-BE49-F238E27FC236}">
                      <a16:creationId xmlns:a16="http://schemas.microsoft.com/office/drawing/2014/main" id="{3C77381F-A40C-4A2C-9742-8998A9E7A223}"/>
                    </a:ext>
                  </a:extLst>
                </p14:cNvPr>
                <p14:cNvContentPartPr/>
                <p14:nvPr/>
              </p14:nvContentPartPr>
              <p14:xfrm>
                <a:off x="7613552" y="1048849"/>
                <a:ext cx="45720" cy="109440"/>
              </p14:xfrm>
            </p:contentPart>
          </mc:Choice>
          <mc:Fallback xmlns="">
            <p:pic>
              <p:nvPicPr>
                <p:cNvPr id="49" name="Ink 48">
                  <a:extLst>
                    <a:ext uri="{FF2B5EF4-FFF2-40B4-BE49-F238E27FC236}">
                      <a16:creationId xmlns:a16="http://schemas.microsoft.com/office/drawing/2014/main" id="{3C77381F-A40C-4A2C-9742-8998A9E7A223}"/>
                    </a:ext>
                  </a:extLst>
                </p:cNvPr>
                <p:cNvPicPr/>
                <p:nvPr/>
              </p:nvPicPr>
              <p:blipFill>
                <a:blip r:embed="rId60"/>
                <a:stretch>
                  <a:fillRect/>
                </a:stretch>
              </p:blipFill>
              <p:spPr>
                <a:xfrm>
                  <a:off x="7604912" y="1040209"/>
                  <a:ext cx="6336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50" name="Ink 49">
                  <a:extLst>
                    <a:ext uri="{FF2B5EF4-FFF2-40B4-BE49-F238E27FC236}">
                      <a16:creationId xmlns:a16="http://schemas.microsoft.com/office/drawing/2014/main" id="{1FB69C37-B025-46AA-9E66-DA0FD0A110A8}"/>
                    </a:ext>
                  </a:extLst>
                </p14:cNvPr>
                <p14:cNvContentPartPr/>
                <p14:nvPr/>
              </p14:nvContentPartPr>
              <p14:xfrm>
                <a:off x="7314752" y="859129"/>
                <a:ext cx="77040" cy="66960"/>
              </p14:xfrm>
            </p:contentPart>
          </mc:Choice>
          <mc:Fallback xmlns="">
            <p:pic>
              <p:nvPicPr>
                <p:cNvPr id="50" name="Ink 49">
                  <a:extLst>
                    <a:ext uri="{FF2B5EF4-FFF2-40B4-BE49-F238E27FC236}">
                      <a16:creationId xmlns:a16="http://schemas.microsoft.com/office/drawing/2014/main" id="{1FB69C37-B025-46AA-9E66-DA0FD0A110A8}"/>
                    </a:ext>
                  </a:extLst>
                </p:cNvPr>
                <p:cNvPicPr/>
                <p:nvPr/>
              </p:nvPicPr>
              <p:blipFill>
                <a:blip r:embed="rId62"/>
                <a:stretch>
                  <a:fillRect/>
                </a:stretch>
              </p:blipFill>
              <p:spPr>
                <a:xfrm>
                  <a:off x="7306112" y="850129"/>
                  <a:ext cx="94680" cy="8460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52" name="Ink 51">
                  <a:extLst>
                    <a:ext uri="{FF2B5EF4-FFF2-40B4-BE49-F238E27FC236}">
                      <a16:creationId xmlns:a16="http://schemas.microsoft.com/office/drawing/2014/main" id="{5FE3AC08-2A32-459E-BDC2-B1721400F3B3}"/>
                    </a:ext>
                  </a:extLst>
                </p14:cNvPr>
                <p14:cNvContentPartPr/>
                <p14:nvPr/>
              </p14:nvContentPartPr>
              <p14:xfrm>
                <a:off x="3257552" y="1485529"/>
                <a:ext cx="141120" cy="175680"/>
              </p14:xfrm>
            </p:contentPart>
          </mc:Choice>
          <mc:Fallback xmlns="">
            <p:pic>
              <p:nvPicPr>
                <p:cNvPr id="52" name="Ink 51">
                  <a:extLst>
                    <a:ext uri="{FF2B5EF4-FFF2-40B4-BE49-F238E27FC236}">
                      <a16:creationId xmlns:a16="http://schemas.microsoft.com/office/drawing/2014/main" id="{5FE3AC08-2A32-459E-BDC2-B1721400F3B3}"/>
                    </a:ext>
                  </a:extLst>
                </p:cNvPr>
                <p:cNvPicPr/>
                <p:nvPr/>
              </p:nvPicPr>
              <p:blipFill>
                <a:blip r:embed="rId64"/>
                <a:stretch>
                  <a:fillRect/>
                </a:stretch>
              </p:blipFill>
              <p:spPr>
                <a:xfrm>
                  <a:off x="3248552" y="1476889"/>
                  <a:ext cx="158760" cy="19332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53" name="Ink 52">
                  <a:extLst>
                    <a:ext uri="{FF2B5EF4-FFF2-40B4-BE49-F238E27FC236}">
                      <a16:creationId xmlns:a16="http://schemas.microsoft.com/office/drawing/2014/main" id="{0C57B505-F07B-43CD-9242-EA6000C19071}"/>
                    </a:ext>
                  </a:extLst>
                </p14:cNvPr>
                <p14:cNvContentPartPr/>
                <p14:nvPr/>
              </p14:nvContentPartPr>
              <p14:xfrm>
                <a:off x="3398672" y="1504969"/>
                <a:ext cx="153720" cy="175320"/>
              </p14:xfrm>
            </p:contentPart>
          </mc:Choice>
          <mc:Fallback xmlns="">
            <p:pic>
              <p:nvPicPr>
                <p:cNvPr id="53" name="Ink 52">
                  <a:extLst>
                    <a:ext uri="{FF2B5EF4-FFF2-40B4-BE49-F238E27FC236}">
                      <a16:creationId xmlns:a16="http://schemas.microsoft.com/office/drawing/2014/main" id="{0C57B505-F07B-43CD-9242-EA6000C19071}"/>
                    </a:ext>
                  </a:extLst>
                </p:cNvPr>
                <p:cNvPicPr/>
                <p:nvPr/>
              </p:nvPicPr>
              <p:blipFill>
                <a:blip r:embed="rId66"/>
                <a:stretch>
                  <a:fillRect/>
                </a:stretch>
              </p:blipFill>
              <p:spPr>
                <a:xfrm>
                  <a:off x="3390032" y="1496329"/>
                  <a:ext cx="171360" cy="19296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54" name="Ink 53">
                  <a:extLst>
                    <a:ext uri="{FF2B5EF4-FFF2-40B4-BE49-F238E27FC236}">
                      <a16:creationId xmlns:a16="http://schemas.microsoft.com/office/drawing/2014/main" id="{55DE163D-1E8E-45E1-B60B-A7A6F24E9324}"/>
                    </a:ext>
                  </a:extLst>
                </p14:cNvPr>
                <p14:cNvContentPartPr/>
                <p14:nvPr/>
              </p14:nvContentPartPr>
              <p14:xfrm>
                <a:off x="3524312" y="1479049"/>
                <a:ext cx="114480" cy="237600"/>
              </p14:xfrm>
            </p:contentPart>
          </mc:Choice>
          <mc:Fallback xmlns="">
            <p:pic>
              <p:nvPicPr>
                <p:cNvPr id="54" name="Ink 53">
                  <a:extLst>
                    <a:ext uri="{FF2B5EF4-FFF2-40B4-BE49-F238E27FC236}">
                      <a16:creationId xmlns:a16="http://schemas.microsoft.com/office/drawing/2014/main" id="{55DE163D-1E8E-45E1-B60B-A7A6F24E9324}"/>
                    </a:ext>
                  </a:extLst>
                </p:cNvPr>
                <p:cNvPicPr/>
                <p:nvPr/>
              </p:nvPicPr>
              <p:blipFill>
                <a:blip r:embed="rId68"/>
                <a:stretch>
                  <a:fillRect/>
                </a:stretch>
              </p:blipFill>
              <p:spPr>
                <a:xfrm>
                  <a:off x="3515312" y="1470049"/>
                  <a:ext cx="132120" cy="25524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55" name="Ink 54">
                  <a:extLst>
                    <a:ext uri="{FF2B5EF4-FFF2-40B4-BE49-F238E27FC236}">
                      <a16:creationId xmlns:a16="http://schemas.microsoft.com/office/drawing/2014/main" id="{6A6DD805-104E-4B8E-84B3-EFBE882C3BE5}"/>
                    </a:ext>
                  </a:extLst>
                </p14:cNvPr>
                <p14:cNvContentPartPr/>
                <p14:nvPr/>
              </p14:nvContentPartPr>
              <p14:xfrm>
                <a:off x="3786752" y="1538089"/>
                <a:ext cx="62640" cy="132120"/>
              </p14:xfrm>
            </p:contentPart>
          </mc:Choice>
          <mc:Fallback xmlns="">
            <p:pic>
              <p:nvPicPr>
                <p:cNvPr id="55" name="Ink 54">
                  <a:extLst>
                    <a:ext uri="{FF2B5EF4-FFF2-40B4-BE49-F238E27FC236}">
                      <a16:creationId xmlns:a16="http://schemas.microsoft.com/office/drawing/2014/main" id="{6A6DD805-104E-4B8E-84B3-EFBE882C3BE5}"/>
                    </a:ext>
                  </a:extLst>
                </p:cNvPr>
                <p:cNvPicPr/>
                <p:nvPr/>
              </p:nvPicPr>
              <p:blipFill>
                <a:blip r:embed="rId70"/>
                <a:stretch>
                  <a:fillRect/>
                </a:stretch>
              </p:blipFill>
              <p:spPr>
                <a:xfrm>
                  <a:off x="3778112" y="1529089"/>
                  <a:ext cx="80280" cy="14976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56" name="Ink 55">
                  <a:extLst>
                    <a:ext uri="{FF2B5EF4-FFF2-40B4-BE49-F238E27FC236}">
                      <a16:creationId xmlns:a16="http://schemas.microsoft.com/office/drawing/2014/main" id="{60D90F21-D49B-4E39-9065-E8654A65B419}"/>
                    </a:ext>
                  </a:extLst>
                </p14:cNvPr>
                <p14:cNvContentPartPr/>
                <p14:nvPr/>
              </p14:nvContentPartPr>
              <p14:xfrm>
                <a:off x="3889352" y="1503169"/>
                <a:ext cx="109440" cy="289440"/>
              </p14:xfrm>
            </p:contentPart>
          </mc:Choice>
          <mc:Fallback xmlns="">
            <p:pic>
              <p:nvPicPr>
                <p:cNvPr id="56" name="Ink 55">
                  <a:extLst>
                    <a:ext uri="{FF2B5EF4-FFF2-40B4-BE49-F238E27FC236}">
                      <a16:creationId xmlns:a16="http://schemas.microsoft.com/office/drawing/2014/main" id="{60D90F21-D49B-4E39-9065-E8654A65B419}"/>
                    </a:ext>
                  </a:extLst>
                </p:cNvPr>
                <p:cNvPicPr/>
                <p:nvPr/>
              </p:nvPicPr>
              <p:blipFill>
                <a:blip r:embed="rId72"/>
                <a:stretch>
                  <a:fillRect/>
                </a:stretch>
              </p:blipFill>
              <p:spPr>
                <a:xfrm>
                  <a:off x="3880712" y="1494529"/>
                  <a:ext cx="127080" cy="30708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57" name="Ink 56">
                  <a:extLst>
                    <a:ext uri="{FF2B5EF4-FFF2-40B4-BE49-F238E27FC236}">
                      <a16:creationId xmlns:a16="http://schemas.microsoft.com/office/drawing/2014/main" id="{3D77BE1E-D510-4E60-946E-E2CDB65AEAB2}"/>
                    </a:ext>
                  </a:extLst>
                </p14:cNvPr>
                <p14:cNvContentPartPr/>
                <p14:nvPr/>
              </p14:nvContentPartPr>
              <p14:xfrm>
                <a:off x="4029752" y="1507129"/>
                <a:ext cx="72720" cy="112320"/>
              </p14:xfrm>
            </p:contentPart>
          </mc:Choice>
          <mc:Fallback xmlns="">
            <p:pic>
              <p:nvPicPr>
                <p:cNvPr id="57" name="Ink 56">
                  <a:extLst>
                    <a:ext uri="{FF2B5EF4-FFF2-40B4-BE49-F238E27FC236}">
                      <a16:creationId xmlns:a16="http://schemas.microsoft.com/office/drawing/2014/main" id="{3D77BE1E-D510-4E60-946E-E2CDB65AEAB2}"/>
                    </a:ext>
                  </a:extLst>
                </p:cNvPr>
                <p:cNvPicPr/>
                <p:nvPr/>
              </p:nvPicPr>
              <p:blipFill>
                <a:blip r:embed="rId74"/>
                <a:stretch>
                  <a:fillRect/>
                </a:stretch>
              </p:blipFill>
              <p:spPr>
                <a:xfrm>
                  <a:off x="4021112" y="1498489"/>
                  <a:ext cx="90360" cy="12996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58" name="Ink 57">
                  <a:extLst>
                    <a:ext uri="{FF2B5EF4-FFF2-40B4-BE49-F238E27FC236}">
                      <a16:creationId xmlns:a16="http://schemas.microsoft.com/office/drawing/2014/main" id="{3CE27EE0-1669-4ADB-9D07-02553854D5DA}"/>
                    </a:ext>
                  </a:extLst>
                </p14:cNvPr>
                <p14:cNvContentPartPr/>
                <p14:nvPr/>
              </p14:nvContentPartPr>
              <p14:xfrm>
                <a:off x="4162952" y="1378609"/>
                <a:ext cx="229680" cy="218160"/>
              </p14:xfrm>
            </p:contentPart>
          </mc:Choice>
          <mc:Fallback xmlns="">
            <p:pic>
              <p:nvPicPr>
                <p:cNvPr id="58" name="Ink 57">
                  <a:extLst>
                    <a:ext uri="{FF2B5EF4-FFF2-40B4-BE49-F238E27FC236}">
                      <a16:creationId xmlns:a16="http://schemas.microsoft.com/office/drawing/2014/main" id="{3CE27EE0-1669-4ADB-9D07-02553854D5DA}"/>
                    </a:ext>
                  </a:extLst>
                </p:cNvPr>
                <p:cNvPicPr/>
                <p:nvPr/>
              </p:nvPicPr>
              <p:blipFill>
                <a:blip r:embed="rId76"/>
                <a:stretch>
                  <a:fillRect/>
                </a:stretch>
              </p:blipFill>
              <p:spPr>
                <a:xfrm>
                  <a:off x="4154312" y="1369969"/>
                  <a:ext cx="247320" cy="23580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59" name="Ink 58">
                  <a:extLst>
                    <a:ext uri="{FF2B5EF4-FFF2-40B4-BE49-F238E27FC236}">
                      <a16:creationId xmlns:a16="http://schemas.microsoft.com/office/drawing/2014/main" id="{EE6ECB81-AE8F-494A-8B35-6C88935394E1}"/>
                    </a:ext>
                  </a:extLst>
                </p14:cNvPr>
                <p14:cNvContentPartPr/>
                <p14:nvPr/>
              </p14:nvContentPartPr>
              <p14:xfrm>
                <a:off x="4533752" y="1411729"/>
                <a:ext cx="48240" cy="186840"/>
              </p14:xfrm>
            </p:contentPart>
          </mc:Choice>
          <mc:Fallback xmlns="">
            <p:pic>
              <p:nvPicPr>
                <p:cNvPr id="59" name="Ink 58">
                  <a:extLst>
                    <a:ext uri="{FF2B5EF4-FFF2-40B4-BE49-F238E27FC236}">
                      <a16:creationId xmlns:a16="http://schemas.microsoft.com/office/drawing/2014/main" id="{EE6ECB81-AE8F-494A-8B35-6C88935394E1}"/>
                    </a:ext>
                  </a:extLst>
                </p:cNvPr>
                <p:cNvPicPr/>
                <p:nvPr/>
              </p:nvPicPr>
              <p:blipFill>
                <a:blip r:embed="rId78"/>
                <a:stretch>
                  <a:fillRect/>
                </a:stretch>
              </p:blipFill>
              <p:spPr>
                <a:xfrm>
                  <a:off x="4525112" y="1402729"/>
                  <a:ext cx="65880" cy="20448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60" name="Ink 59">
                  <a:extLst>
                    <a:ext uri="{FF2B5EF4-FFF2-40B4-BE49-F238E27FC236}">
                      <a16:creationId xmlns:a16="http://schemas.microsoft.com/office/drawing/2014/main" id="{D0D83293-C45D-4F89-A2B6-FE1188C3A7FB}"/>
                    </a:ext>
                  </a:extLst>
                </p14:cNvPr>
                <p14:cNvContentPartPr/>
                <p14:nvPr/>
              </p14:nvContentPartPr>
              <p14:xfrm>
                <a:off x="4507112" y="1439809"/>
                <a:ext cx="184320" cy="172080"/>
              </p14:xfrm>
            </p:contentPart>
          </mc:Choice>
          <mc:Fallback xmlns="">
            <p:pic>
              <p:nvPicPr>
                <p:cNvPr id="60" name="Ink 59">
                  <a:extLst>
                    <a:ext uri="{FF2B5EF4-FFF2-40B4-BE49-F238E27FC236}">
                      <a16:creationId xmlns:a16="http://schemas.microsoft.com/office/drawing/2014/main" id="{D0D83293-C45D-4F89-A2B6-FE1188C3A7FB}"/>
                    </a:ext>
                  </a:extLst>
                </p:cNvPr>
                <p:cNvPicPr/>
                <p:nvPr/>
              </p:nvPicPr>
              <p:blipFill>
                <a:blip r:embed="rId80"/>
                <a:stretch>
                  <a:fillRect/>
                </a:stretch>
              </p:blipFill>
              <p:spPr>
                <a:xfrm>
                  <a:off x="4498472" y="1430809"/>
                  <a:ext cx="201960" cy="18972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61" name="Ink 60">
                  <a:extLst>
                    <a:ext uri="{FF2B5EF4-FFF2-40B4-BE49-F238E27FC236}">
                      <a16:creationId xmlns:a16="http://schemas.microsoft.com/office/drawing/2014/main" id="{A41AF976-2B7A-4224-891B-28D37367E339}"/>
                    </a:ext>
                  </a:extLst>
                </p14:cNvPr>
                <p14:cNvContentPartPr/>
                <p14:nvPr/>
              </p14:nvContentPartPr>
              <p14:xfrm>
                <a:off x="4788632" y="1398769"/>
                <a:ext cx="216000" cy="246960"/>
              </p14:xfrm>
            </p:contentPart>
          </mc:Choice>
          <mc:Fallback xmlns="">
            <p:pic>
              <p:nvPicPr>
                <p:cNvPr id="61" name="Ink 60">
                  <a:extLst>
                    <a:ext uri="{FF2B5EF4-FFF2-40B4-BE49-F238E27FC236}">
                      <a16:creationId xmlns:a16="http://schemas.microsoft.com/office/drawing/2014/main" id="{A41AF976-2B7A-4224-891B-28D37367E339}"/>
                    </a:ext>
                  </a:extLst>
                </p:cNvPr>
                <p:cNvPicPr/>
                <p:nvPr/>
              </p:nvPicPr>
              <p:blipFill>
                <a:blip r:embed="rId82"/>
                <a:stretch>
                  <a:fillRect/>
                </a:stretch>
              </p:blipFill>
              <p:spPr>
                <a:xfrm>
                  <a:off x="4779632" y="1390129"/>
                  <a:ext cx="233640" cy="26460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62" name="Ink 61">
                  <a:extLst>
                    <a:ext uri="{FF2B5EF4-FFF2-40B4-BE49-F238E27FC236}">
                      <a16:creationId xmlns:a16="http://schemas.microsoft.com/office/drawing/2014/main" id="{D7CE7FFF-14C4-4DDF-A08E-102B1CEE1900}"/>
                    </a:ext>
                  </a:extLst>
                </p14:cNvPr>
                <p14:cNvContentPartPr/>
                <p14:nvPr/>
              </p14:nvContentPartPr>
              <p14:xfrm>
                <a:off x="4821392" y="1459609"/>
                <a:ext cx="255240" cy="147960"/>
              </p14:xfrm>
            </p:contentPart>
          </mc:Choice>
          <mc:Fallback xmlns="">
            <p:pic>
              <p:nvPicPr>
                <p:cNvPr id="62" name="Ink 61">
                  <a:extLst>
                    <a:ext uri="{FF2B5EF4-FFF2-40B4-BE49-F238E27FC236}">
                      <a16:creationId xmlns:a16="http://schemas.microsoft.com/office/drawing/2014/main" id="{D7CE7FFF-14C4-4DDF-A08E-102B1CEE1900}"/>
                    </a:ext>
                  </a:extLst>
                </p:cNvPr>
                <p:cNvPicPr/>
                <p:nvPr/>
              </p:nvPicPr>
              <p:blipFill>
                <a:blip r:embed="rId84"/>
                <a:stretch>
                  <a:fillRect/>
                </a:stretch>
              </p:blipFill>
              <p:spPr>
                <a:xfrm>
                  <a:off x="4812392" y="1450969"/>
                  <a:ext cx="272880" cy="16560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63" name="Ink 62">
                  <a:extLst>
                    <a:ext uri="{FF2B5EF4-FFF2-40B4-BE49-F238E27FC236}">
                      <a16:creationId xmlns:a16="http://schemas.microsoft.com/office/drawing/2014/main" id="{449F08C4-D834-41FD-8EF0-10DD46762485}"/>
                    </a:ext>
                  </a:extLst>
                </p14:cNvPr>
                <p14:cNvContentPartPr/>
                <p14:nvPr/>
              </p14:nvContentPartPr>
              <p14:xfrm>
                <a:off x="5072672" y="1412449"/>
                <a:ext cx="209160" cy="117000"/>
              </p14:xfrm>
            </p:contentPart>
          </mc:Choice>
          <mc:Fallback xmlns="">
            <p:pic>
              <p:nvPicPr>
                <p:cNvPr id="63" name="Ink 62">
                  <a:extLst>
                    <a:ext uri="{FF2B5EF4-FFF2-40B4-BE49-F238E27FC236}">
                      <a16:creationId xmlns:a16="http://schemas.microsoft.com/office/drawing/2014/main" id="{449F08C4-D834-41FD-8EF0-10DD46762485}"/>
                    </a:ext>
                  </a:extLst>
                </p:cNvPr>
                <p:cNvPicPr/>
                <p:nvPr/>
              </p:nvPicPr>
              <p:blipFill>
                <a:blip r:embed="rId86"/>
                <a:stretch>
                  <a:fillRect/>
                </a:stretch>
              </p:blipFill>
              <p:spPr>
                <a:xfrm>
                  <a:off x="5064032" y="1403449"/>
                  <a:ext cx="226800" cy="13464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64" name="Ink 63">
                  <a:extLst>
                    <a:ext uri="{FF2B5EF4-FFF2-40B4-BE49-F238E27FC236}">
                      <a16:creationId xmlns:a16="http://schemas.microsoft.com/office/drawing/2014/main" id="{A85A481A-5544-4F88-98DC-CB42456CA8ED}"/>
                    </a:ext>
                  </a:extLst>
                </p14:cNvPr>
                <p14:cNvContentPartPr/>
                <p14:nvPr/>
              </p14:nvContentPartPr>
              <p14:xfrm>
                <a:off x="5473712" y="1370329"/>
                <a:ext cx="107280" cy="132840"/>
              </p14:xfrm>
            </p:contentPart>
          </mc:Choice>
          <mc:Fallback xmlns="">
            <p:pic>
              <p:nvPicPr>
                <p:cNvPr id="64" name="Ink 63">
                  <a:extLst>
                    <a:ext uri="{FF2B5EF4-FFF2-40B4-BE49-F238E27FC236}">
                      <a16:creationId xmlns:a16="http://schemas.microsoft.com/office/drawing/2014/main" id="{A85A481A-5544-4F88-98DC-CB42456CA8ED}"/>
                    </a:ext>
                  </a:extLst>
                </p:cNvPr>
                <p:cNvPicPr/>
                <p:nvPr/>
              </p:nvPicPr>
              <p:blipFill>
                <a:blip r:embed="rId88"/>
                <a:stretch>
                  <a:fillRect/>
                </a:stretch>
              </p:blipFill>
              <p:spPr>
                <a:xfrm>
                  <a:off x="5465072" y="1361689"/>
                  <a:ext cx="124920" cy="15048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65" name="Ink 64">
                  <a:extLst>
                    <a:ext uri="{FF2B5EF4-FFF2-40B4-BE49-F238E27FC236}">
                      <a16:creationId xmlns:a16="http://schemas.microsoft.com/office/drawing/2014/main" id="{18561747-39E0-4D9A-A58B-21D58766CCB2}"/>
                    </a:ext>
                  </a:extLst>
                </p14:cNvPr>
                <p14:cNvContentPartPr/>
                <p14:nvPr/>
              </p14:nvContentPartPr>
              <p14:xfrm>
                <a:off x="5580632" y="1608649"/>
                <a:ext cx="7200" cy="24840"/>
              </p14:xfrm>
            </p:contentPart>
          </mc:Choice>
          <mc:Fallback xmlns="">
            <p:pic>
              <p:nvPicPr>
                <p:cNvPr id="65" name="Ink 64">
                  <a:extLst>
                    <a:ext uri="{FF2B5EF4-FFF2-40B4-BE49-F238E27FC236}">
                      <a16:creationId xmlns:a16="http://schemas.microsoft.com/office/drawing/2014/main" id="{18561747-39E0-4D9A-A58B-21D58766CCB2}"/>
                    </a:ext>
                  </a:extLst>
                </p:cNvPr>
                <p:cNvPicPr/>
                <p:nvPr/>
              </p:nvPicPr>
              <p:blipFill>
                <a:blip r:embed="rId90"/>
                <a:stretch>
                  <a:fillRect/>
                </a:stretch>
              </p:blipFill>
              <p:spPr>
                <a:xfrm>
                  <a:off x="5571632" y="1600009"/>
                  <a:ext cx="24840" cy="4248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66" name="Ink 65">
                  <a:extLst>
                    <a:ext uri="{FF2B5EF4-FFF2-40B4-BE49-F238E27FC236}">
                      <a16:creationId xmlns:a16="http://schemas.microsoft.com/office/drawing/2014/main" id="{790B2339-CEE1-4429-859B-8F36EADE0ECF}"/>
                    </a:ext>
                  </a:extLst>
                </p14:cNvPr>
                <p14:cNvContentPartPr/>
                <p14:nvPr/>
              </p14:nvContentPartPr>
              <p14:xfrm>
                <a:off x="5683592" y="1418209"/>
                <a:ext cx="164880" cy="127440"/>
              </p14:xfrm>
            </p:contentPart>
          </mc:Choice>
          <mc:Fallback xmlns="">
            <p:pic>
              <p:nvPicPr>
                <p:cNvPr id="66" name="Ink 65">
                  <a:extLst>
                    <a:ext uri="{FF2B5EF4-FFF2-40B4-BE49-F238E27FC236}">
                      <a16:creationId xmlns:a16="http://schemas.microsoft.com/office/drawing/2014/main" id="{790B2339-CEE1-4429-859B-8F36EADE0ECF}"/>
                    </a:ext>
                  </a:extLst>
                </p:cNvPr>
                <p:cNvPicPr/>
                <p:nvPr/>
              </p:nvPicPr>
              <p:blipFill>
                <a:blip r:embed="rId92"/>
                <a:stretch>
                  <a:fillRect/>
                </a:stretch>
              </p:blipFill>
              <p:spPr>
                <a:xfrm>
                  <a:off x="5674952" y="1409569"/>
                  <a:ext cx="182520" cy="14508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67" name="Ink 66">
                  <a:extLst>
                    <a:ext uri="{FF2B5EF4-FFF2-40B4-BE49-F238E27FC236}">
                      <a16:creationId xmlns:a16="http://schemas.microsoft.com/office/drawing/2014/main" id="{588BF417-D393-4C39-B578-D57E4E9061AD}"/>
                    </a:ext>
                  </a:extLst>
                </p14:cNvPr>
                <p14:cNvContentPartPr/>
                <p14:nvPr/>
              </p14:nvContentPartPr>
              <p14:xfrm>
                <a:off x="5872592" y="1408489"/>
                <a:ext cx="71280" cy="105840"/>
              </p14:xfrm>
            </p:contentPart>
          </mc:Choice>
          <mc:Fallback xmlns="">
            <p:pic>
              <p:nvPicPr>
                <p:cNvPr id="67" name="Ink 66">
                  <a:extLst>
                    <a:ext uri="{FF2B5EF4-FFF2-40B4-BE49-F238E27FC236}">
                      <a16:creationId xmlns:a16="http://schemas.microsoft.com/office/drawing/2014/main" id="{588BF417-D393-4C39-B578-D57E4E9061AD}"/>
                    </a:ext>
                  </a:extLst>
                </p:cNvPr>
                <p:cNvPicPr/>
                <p:nvPr/>
              </p:nvPicPr>
              <p:blipFill>
                <a:blip r:embed="rId94"/>
                <a:stretch>
                  <a:fillRect/>
                </a:stretch>
              </p:blipFill>
              <p:spPr>
                <a:xfrm>
                  <a:off x="5863592" y="1399849"/>
                  <a:ext cx="88920" cy="12348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68" name="Ink 67">
                  <a:extLst>
                    <a:ext uri="{FF2B5EF4-FFF2-40B4-BE49-F238E27FC236}">
                      <a16:creationId xmlns:a16="http://schemas.microsoft.com/office/drawing/2014/main" id="{2AAB65A7-D200-48A6-915E-7E84BBF4DB6C}"/>
                    </a:ext>
                  </a:extLst>
                </p14:cNvPr>
                <p14:cNvContentPartPr/>
                <p14:nvPr/>
              </p14:nvContentPartPr>
              <p14:xfrm>
                <a:off x="5960432" y="1366729"/>
                <a:ext cx="379080" cy="145440"/>
              </p14:xfrm>
            </p:contentPart>
          </mc:Choice>
          <mc:Fallback xmlns="">
            <p:pic>
              <p:nvPicPr>
                <p:cNvPr id="68" name="Ink 67">
                  <a:extLst>
                    <a:ext uri="{FF2B5EF4-FFF2-40B4-BE49-F238E27FC236}">
                      <a16:creationId xmlns:a16="http://schemas.microsoft.com/office/drawing/2014/main" id="{2AAB65A7-D200-48A6-915E-7E84BBF4DB6C}"/>
                    </a:ext>
                  </a:extLst>
                </p:cNvPr>
                <p:cNvPicPr/>
                <p:nvPr/>
              </p:nvPicPr>
              <p:blipFill>
                <a:blip r:embed="rId96"/>
                <a:stretch>
                  <a:fillRect/>
                </a:stretch>
              </p:blipFill>
              <p:spPr>
                <a:xfrm>
                  <a:off x="5951792" y="1357729"/>
                  <a:ext cx="396720" cy="16308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69" name="Ink 68">
                  <a:extLst>
                    <a:ext uri="{FF2B5EF4-FFF2-40B4-BE49-F238E27FC236}">
                      <a16:creationId xmlns:a16="http://schemas.microsoft.com/office/drawing/2014/main" id="{C6F97071-EE1D-41BD-9043-16AED68EE15C}"/>
                    </a:ext>
                  </a:extLst>
                </p14:cNvPr>
                <p14:cNvContentPartPr/>
                <p14:nvPr/>
              </p14:nvContentPartPr>
              <p14:xfrm>
                <a:off x="6480632" y="1512169"/>
                <a:ext cx="21240" cy="43560"/>
              </p14:xfrm>
            </p:contentPart>
          </mc:Choice>
          <mc:Fallback xmlns="">
            <p:pic>
              <p:nvPicPr>
                <p:cNvPr id="69" name="Ink 68">
                  <a:extLst>
                    <a:ext uri="{FF2B5EF4-FFF2-40B4-BE49-F238E27FC236}">
                      <a16:creationId xmlns:a16="http://schemas.microsoft.com/office/drawing/2014/main" id="{C6F97071-EE1D-41BD-9043-16AED68EE15C}"/>
                    </a:ext>
                  </a:extLst>
                </p:cNvPr>
                <p:cNvPicPr/>
                <p:nvPr/>
              </p:nvPicPr>
              <p:blipFill>
                <a:blip r:embed="rId98"/>
                <a:stretch>
                  <a:fillRect/>
                </a:stretch>
              </p:blipFill>
              <p:spPr>
                <a:xfrm>
                  <a:off x="6471632" y="1503529"/>
                  <a:ext cx="38880" cy="612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99">
            <p14:nvContentPartPr>
              <p14:cNvPr id="71" name="Ink 70">
                <a:extLst>
                  <a:ext uri="{FF2B5EF4-FFF2-40B4-BE49-F238E27FC236}">
                    <a16:creationId xmlns:a16="http://schemas.microsoft.com/office/drawing/2014/main" id="{CA878FB2-E98A-4FAD-A99A-2B88568E348F}"/>
                  </a:ext>
                </a:extLst>
              </p14:cNvPr>
              <p14:cNvContentPartPr/>
              <p14:nvPr/>
            </p14:nvContentPartPr>
            <p14:xfrm>
              <a:off x="317880" y="3455880"/>
              <a:ext cx="70920" cy="185400"/>
            </p14:xfrm>
          </p:contentPart>
        </mc:Choice>
        <mc:Fallback xmlns="">
          <p:pic>
            <p:nvPicPr>
              <p:cNvPr id="71" name="Ink 70">
                <a:extLst>
                  <a:ext uri="{FF2B5EF4-FFF2-40B4-BE49-F238E27FC236}">
                    <a16:creationId xmlns:a16="http://schemas.microsoft.com/office/drawing/2014/main" id="{CA878FB2-E98A-4FAD-A99A-2B88568E348F}"/>
                  </a:ext>
                </a:extLst>
              </p:cNvPr>
              <p:cNvPicPr/>
              <p:nvPr/>
            </p:nvPicPr>
            <p:blipFill>
              <a:blip r:embed="rId100"/>
              <a:stretch>
                <a:fillRect/>
              </a:stretch>
            </p:blipFill>
            <p:spPr>
              <a:xfrm>
                <a:off x="309240" y="3446880"/>
                <a:ext cx="88560" cy="20304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72" name="Ink 71">
                <a:extLst>
                  <a:ext uri="{FF2B5EF4-FFF2-40B4-BE49-F238E27FC236}">
                    <a16:creationId xmlns:a16="http://schemas.microsoft.com/office/drawing/2014/main" id="{7BEF46A2-FAFC-4E5A-8E22-CC67591EBA04}"/>
                  </a:ext>
                </a:extLst>
              </p14:cNvPr>
              <p14:cNvContentPartPr/>
              <p14:nvPr/>
            </p14:nvContentPartPr>
            <p14:xfrm>
              <a:off x="208440" y="3346080"/>
              <a:ext cx="199440" cy="421200"/>
            </p14:xfrm>
          </p:contentPart>
        </mc:Choice>
        <mc:Fallback xmlns="">
          <p:pic>
            <p:nvPicPr>
              <p:cNvPr id="72" name="Ink 71">
                <a:extLst>
                  <a:ext uri="{FF2B5EF4-FFF2-40B4-BE49-F238E27FC236}">
                    <a16:creationId xmlns:a16="http://schemas.microsoft.com/office/drawing/2014/main" id="{7BEF46A2-FAFC-4E5A-8E22-CC67591EBA04}"/>
                  </a:ext>
                </a:extLst>
              </p:cNvPr>
              <p:cNvPicPr/>
              <p:nvPr/>
            </p:nvPicPr>
            <p:blipFill>
              <a:blip r:embed="rId102"/>
              <a:stretch>
                <a:fillRect/>
              </a:stretch>
            </p:blipFill>
            <p:spPr>
              <a:xfrm>
                <a:off x="199800" y="3337440"/>
                <a:ext cx="217080" cy="43884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73" name="Ink 72">
                <a:extLst>
                  <a:ext uri="{FF2B5EF4-FFF2-40B4-BE49-F238E27FC236}">
                    <a16:creationId xmlns:a16="http://schemas.microsoft.com/office/drawing/2014/main" id="{8F83B439-A63A-45B2-8162-DB44DF9D3D66}"/>
                  </a:ext>
                </a:extLst>
              </p14:cNvPr>
              <p14:cNvContentPartPr/>
              <p14:nvPr/>
            </p14:nvContentPartPr>
            <p14:xfrm>
              <a:off x="361440" y="4439400"/>
              <a:ext cx="177840" cy="287640"/>
            </p14:xfrm>
          </p:contentPart>
        </mc:Choice>
        <mc:Fallback xmlns="">
          <p:pic>
            <p:nvPicPr>
              <p:cNvPr id="73" name="Ink 72">
                <a:extLst>
                  <a:ext uri="{FF2B5EF4-FFF2-40B4-BE49-F238E27FC236}">
                    <a16:creationId xmlns:a16="http://schemas.microsoft.com/office/drawing/2014/main" id="{8F83B439-A63A-45B2-8162-DB44DF9D3D66}"/>
                  </a:ext>
                </a:extLst>
              </p:cNvPr>
              <p:cNvPicPr/>
              <p:nvPr/>
            </p:nvPicPr>
            <p:blipFill>
              <a:blip r:embed="rId104"/>
              <a:stretch>
                <a:fillRect/>
              </a:stretch>
            </p:blipFill>
            <p:spPr>
              <a:xfrm>
                <a:off x="352440" y="4430760"/>
                <a:ext cx="195480" cy="30528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74" name="Ink 73">
                <a:extLst>
                  <a:ext uri="{FF2B5EF4-FFF2-40B4-BE49-F238E27FC236}">
                    <a16:creationId xmlns:a16="http://schemas.microsoft.com/office/drawing/2014/main" id="{498C72D1-7DCF-42D7-86CB-1A778CE71021}"/>
                  </a:ext>
                </a:extLst>
              </p14:cNvPr>
              <p14:cNvContentPartPr/>
              <p14:nvPr/>
            </p14:nvContentPartPr>
            <p14:xfrm>
              <a:off x="210240" y="4397640"/>
              <a:ext cx="413640" cy="473760"/>
            </p14:xfrm>
          </p:contentPart>
        </mc:Choice>
        <mc:Fallback xmlns="">
          <p:pic>
            <p:nvPicPr>
              <p:cNvPr id="74" name="Ink 73">
                <a:extLst>
                  <a:ext uri="{FF2B5EF4-FFF2-40B4-BE49-F238E27FC236}">
                    <a16:creationId xmlns:a16="http://schemas.microsoft.com/office/drawing/2014/main" id="{498C72D1-7DCF-42D7-86CB-1A778CE71021}"/>
                  </a:ext>
                </a:extLst>
              </p:cNvPr>
              <p:cNvPicPr/>
              <p:nvPr/>
            </p:nvPicPr>
            <p:blipFill>
              <a:blip r:embed="rId106"/>
              <a:stretch>
                <a:fillRect/>
              </a:stretch>
            </p:blipFill>
            <p:spPr>
              <a:xfrm>
                <a:off x="201600" y="4389000"/>
                <a:ext cx="431280" cy="491400"/>
              </a:xfrm>
              <a:prstGeom prst="rect">
                <a:avLst/>
              </a:prstGeom>
            </p:spPr>
          </p:pic>
        </mc:Fallback>
      </mc:AlternateContent>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Least Squares: Derive parameter estimates</a:t>
            </a:r>
          </a:p>
        </p:txBody>
      </p:sp>
      <p:sp>
        <p:nvSpPr>
          <p:cNvPr id="5" name="TextBox 4"/>
          <p:cNvSpPr txBox="1"/>
          <p:nvPr/>
        </p:nvSpPr>
        <p:spPr>
          <a:xfrm>
            <a:off x="6629400" y="2133600"/>
            <a:ext cx="2362200" cy="1200329"/>
          </a:xfrm>
          <a:prstGeom prst="rect">
            <a:avLst/>
          </a:prstGeom>
          <a:noFill/>
        </p:spPr>
        <p:txBody>
          <a:bodyPr wrap="square" rtlCol="0">
            <a:spAutoFit/>
          </a:bodyPr>
          <a:lstStyle/>
          <a:p>
            <a:r>
              <a:rPr lang="en-US" dirty="0"/>
              <a:t>First:  derivative with respect to the intercept.  Solve for the y-intercept.</a:t>
            </a:r>
          </a:p>
        </p:txBody>
      </p:sp>
      <p:pic>
        <p:nvPicPr>
          <p:cNvPr id="6" name="Picture 5"/>
          <p:cNvPicPr>
            <a:picLocks noChangeAspect="1"/>
          </p:cNvPicPr>
          <p:nvPr/>
        </p:nvPicPr>
        <p:blipFill>
          <a:blip r:embed="rId3"/>
          <a:stretch>
            <a:fillRect/>
          </a:stretch>
        </p:blipFill>
        <p:spPr>
          <a:xfrm>
            <a:off x="533400" y="5638800"/>
            <a:ext cx="2603500" cy="520700"/>
          </a:xfrm>
          <a:prstGeom prst="rect">
            <a:avLst/>
          </a:prstGeom>
        </p:spPr>
      </p:pic>
      <p:sp>
        <p:nvSpPr>
          <p:cNvPr id="9" name="TextBox 8"/>
          <p:cNvSpPr txBox="1"/>
          <p:nvPr/>
        </p:nvSpPr>
        <p:spPr>
          <a:xfrm>
            <a:off x="4114800" y="5486400"/>
            <a:ext cx="3886200" cy="646331"/>
          </a:xfrm>
          <a:prstGeom prst="rect">
            <a:avLst/>
          </a:prstGeom>
          <a:noFill/>
        </p:spPr>
        <p:txBody>
          <a:bodyPr wrap="square" rtlCol="0">
            <a:spAutoFit/>
          </a:bodyPr>
          <a:lstStyle/>
          <a:p>
            <a:r>
              <a:rPr lang="en-US" dirty="0"/>
              <a:t>The least squares regression line goes through the point </a:t>
            </a:r>
          </a:p>
        </p:txBody>
      </p:sp>
      <p:pic>
        <p:nvPicPr>
          <p:cNvPr id="10" name="Picture 9"/>
          <p:cNvPicPr>
            <a:picLocks noChangeAspect="1"/>
          </p:cNvPicPr>
          <p:nvPr/>
        </p:nvPicPr>
        <p:blipFill>
          <a:blip r:embed="rId4"/>
          <a:stretch>
            <a:fillRect/>
          </a:stretch>
        </p:blipFill>
        <p:spPr>
          <a:xfrm>
            <a:off x="5867400" y="5791200"/>
            <a:ext cx="571500" cy="254000"/>
          </a:xfrm>
          <a:prstGeom prst="rect">
            <a:avLst/>
          </a:prstGeom>
        </p:spPr>
      </p:pic>
      <p:grpSp>
        <p:nvGrpSpPr>
          <p:cNvPr id="18" name="Group 17">
            <a:extLst>
              <a:ext uri="{FF2B5EF4-FFF2-40B4-BE49-F238E27FC236}">
                <a16:creationId xmlns:a16="http://schemas.microsoft.com/office/drawing/2014/main" id="{C52776A3-79BD-45D7-80BB-0FCDDFA8F202}"/>
              </a:ext>
            </a:extLst>
          </p:cNvPr>
          <p:cNvGrpSpPr/>
          <p:nvPr/>
        </p:nvGrpSpPr>
        <p:grpSpPr>
          <a:xfrm>
            <a:off x="635400" y="121500"/>
            <a:ext cx="2026800" cy="583920"/>
            <a:chOff x="635400" y="121500"/>
            <a:chExt cx="2026800" cy="583920"/>
          </a:xfrm>
        </p:grpSpPr>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A2A663E7-ACFD-48AC-8AB5-47E1792DE409}"/>
                    </a:ext>
                  </a:extLst>
                </p14:cNvPr>
                <p14:cNvContentPartPr/>
                <p14:nvPr/>
              </p14:nvContentPartPr>
              <p14:xfrm>
                <a:off x="635400" y="208620"/>
                <a:ext cx="209880" cy="227520"/>
              </p14:xfrm>
            </p:contentPart>
          </mc:Choice>
          <mc:Fallback xmlns="">
            <p:pic>
              <p:nvPicPr>
                <p:cNvPr id="3" name="Ink 2">
                  <a:extLst>
                    <a:ext uri="{FF2B5EF4-FFF2-40B4-BE49-F238E27FC236}">
                      <a16:creationId xmlns:a16="http://schemas.microsoft.com/office/drawing/2014/main" id="{A2A663E7-ACFD-48AC-8AB5-47E1792DE409}"/>
                    </a:ext>
                  </a:extLst>
                </p:cNvPr>
                <p:cNvPicPr/>
                <p:nvPr/>
              </p:nvPicPr>
              <p:blipFill>
                <a:blip r:embed="rId6"/>
                <a:stretch>
                  <a:fillRect/>
                </a:stretch>
              </p:blipFill>
              <p:spPr>
                <a:xfrm>
                  <a:off x="626400" y="199980"/>
                  <a:ext cx="227520" cy="2451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4" name="Ink 3">
                  <a:extLst>
                    <a:ext uri="{FF2B5EF4-FFF2-40B4-BE49-F238E27FC236}">
                      <a16:creationId xmlns:a16="http://schemas.microsoft.com/office/drawing/2014/main" id="{1E48BEB4-04E4-4855-9F73-34311E1EE6C0}"/>
                    </a:ext>
                  </a:extLst>
                </p14:cNvPr>
                <p14:cNvContentPartPr/>
                <p14:nvPr/>
              </p14:nvContentPartPr>
              <p14:xfrm>
                <a:off x="907560" y="238140"/>
                <a:ext cx="87480" cy="229680"/>
              </p14:xfrm>
            </p:contentPart>
          </mc:Choice>
          <mc:Fallback xmlns="">
            <p:pic>
              <p:nvPicPr>
                <p:cNvPr id="4" name="Ink 3">
                  <a:extLst>
                    <a:ext uri="{FF2B5EF4-FFF2-40B4-BE49-F238E27FC236}">
                      <a16:creationId xmlns:a16="http://schemas.microsoft.com/office/drawing/2014/main" id="{1E48BEB4-04E4-4855-9F73-34311E1EE6C0}"/>
                    </a:ext>
                  </a:extLst>
                </p:cNvPr>
                <p:cNvPicPr/>
                <p:nvPr/>
              </p:nvPicPr>
              <p:blipFill>
                <a:blip r:embed="rId8"/>
                <a:stretch>
                  <a:fillRect/>
                </a:stretch>
              </p:blipFill>
              <p:spPr>
                <a:xfrm>
                  <a:off x="898560" y="229140"/>
                  <a:ext cx="105120" cy="2473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7" name="Ink 6">
                  <a:extLst>
                    <a:ext uri="{FF2B5EF4-FFF2-40B4-BE49-F238E27FC236}">
                      <a16:creationId xmlns:a16="http://schemas.microsoft.com/office/drawing/2014/main" id="{ED0680AF-0A1F-401A-AECB-EFBE4544D8F0}"/>
                    </a:ext>
                  </a:extLst>
                </p14:cNvPr>
                <p14:cNvContentPartPr/>
                <p14:nvPr/>
              </p14:nvContentPartPr>
              <p14:xfrm>
                <a:off x="876600" y="228780"/>
                <a:ext cx="127080" cy="90000"/>
              </p14:xfrm>
            </p:contentPart>
          </mc:Choice>
          <mc:Fallback xmlns="">
            <p:pic>
              <p:nvPicPr>
                <p:cNvPr id="7" name="Ink 6">
                  <a:extLst>
                    <a:ext uri="{FF2B5EF4-FFF2-40B4-BE49-F238E27FC236}">
                      <a16:creationId xmlns:a16="http://schemas.microsoft.com/office/drawing/2014/main" id="{ED0680AF-0A1F-401A-AECB-EFBE4544D8F0}"/>
                    </a:ext>
                  </a:extLst>
                </p:cNvPr>
                <p:cNvPicPr/>
                <p:nvPr/>
              </p:nvPicPr>
              <p:blipFill>
                <a:blip r:embed="rId10"/>
                <a:stretch>
                  <a:fillRect/>
                </a:stretch>
              </p:blipFill>
              <p:spPr>
                <a:xfrm>
                  <a:off x="867960" y="220140"/>
                  <a:ext cx="144720" cy="1076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8" name="Ink 7">
                  <a:extLst>
                    <a:ext uri="{FF2B5EF4-FFF2-40B4-BE49-F238E27FC236}">
                      <a16:creationId xmlns:a16="http://schemas.microsoft.com/office/drawing/2014/main" id="{8195F164-4CFD-4F17-A695-0715DD784980}"/>
                    </a:ext>
                  </a:extLst>
                </p14:cNvPr>
                <p14:cNvContentPartPr/>
                <p14:nvPr/>
              </p14:nvContentPartPr>
              <p14:xfrm>
                <a:off x="1028880" y="225180"/>
                <a:ext cx="175680" cy="235800"/>
              </p14:xfrm>
            </p:contentPart>
          </mc:Choice>
          <mc:Fallback xmlns="">
            <p:pic>
              <p:nvPicPr>
                <p:cNvPr id="8" name="Ink 7">
                  <a:extLst>
                    <a:ext uri="{FF2B5EF4-FFF2-40B4-BE49-F238E27FC236}">
                      <a16:creationId xmlns:a16="http://schemas.microsoft.com/office/drawing/2014/main" id="{8195F164-4CFD-4F17-A695-0715DD784980}"/>
                    </a:ext>
                  </a:extLst>
                </p:cNvPr>
                <p:cNvPicPr/>
                <p:nvPr/>
              </p:nvPicPr>
              <p:blipFill>
                <a:blip r:embed="rId12"/>
                <a:stretch>
                  <a:fillRect/>
                </a:stretch>
              </p:blipFill>
              <p:spPr>
                <a:xfrm>
                  <a:off x="1020240" y="216180"/>
                  <a:ext cx="193320" cy="2534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1" name="Ink 10">
                  <a:extLst>
                    <a:ext uri="{FF2B5EF4-FFF2-40B4-BE49-F238E27FC236}">
                      <a16:creationId xmlns:a16="http://schemas.microsoft.com/office/drawing/2014/main" id="{6710B3A9-2BBE-462C-938B-F838C4890B65}"/>
                    </a:ext>
                  </a:extLst>
                </p14:cNvPr>
                <p14:cNvContentPartPr/>
                <p14:nvPr/>
              </p14:nvContentPartPr>
              <p14:xfrm>
                <a:off x="1219320" y="277380"/>
                <a:ext cx="79200" cy="198000"/>
              </p14:xfrm>
            </p:contentPart>
          </mc:Choice>
          <mc:Fallback xmlns="">
            <p:pic>
              <p:nvPicPr>
                <p:cNvPr id="11" name="Ink 10">
                  <a:extLst>
                    <a:ext uri="{FF2B5EF4-FFF2-40B4-BE49-F238E27FC236}">
                      <a16:creationId xmlns:a16="http://schemas.microsoft.com/office/drawing/2014/main" id="{6710B3A9-2BBE-462C-938B-F838C4890B65}"/>
                    </a:ext>
                  </a:extLst>
                </p:cNvPr>
                <p:cNvPicPr/>
                <p:nvPr/>
              </p:nvPicPr>
              <p:blipFill>
                <a:blip r:embed="rId14"/>
                <a:stretch>
                  <a:fillRect/>
                </a:stretch>
              </p:blipFill>
              <p:spPr>
                <a:xfrm>
                  <a:off x="1210320" y="268380"/>
                  <a:ext cx="96840" cy="2156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2" name="Ink 11">
                  <a:extLst>
                    <a:ext uri="{FF2B5EF4-FFF2-40B4-BE49-F238E27FC236}">
                      <a16:creationId xmlns:a16="http://schemas.microsoft.com/office/drawing/2014/main" id="{57AA78EE-23E9-48A7-8841-168B4EF0F291}"/>
                    </a:ext>
                  </a:extLst>
                </p14:cNvPr>
                <p14:cNvContentPartPr/>
                <p14:nvPr/>
              </p14:nvContentPartPr>
              <p14:xfrm>
                <a:off x="1149120" y="210420"/>
                <a:ext cx="174960" cy="145080"/>
              </p14:xfrm>
            </p:contentPart>
          </mc:Choice>
          <mc:Fallback xmlns="">
            <p:pic>
              <p:nvPicPr>
                <p:cNvPr id="12" name="Ink 11">
                  <a:extLst>
                    <a:ext uri="{FF2B5EF4-FFF2-40B4-BE49-F238E27FC236}">
                      <a16:creationId xmlns:a16="http://schemas.microsoft.com/office/drawing/2014/main" id="{57AA78EE-23E9-48A7-8841-168B4EF0F291}"/>
                    </a:ext>
                  </a:extLst>
                </p:cNvPr>
                <p:cNvPicPr/>
                <p:nvPr/>
              </p:nvPicPr>
              <p:blipFill>
                <a:blip r:embed="rId16"/>
                <a:stretch>
                  <a:fillRect/>
                </a:stretch>
              </p:blipFill>
              <p:spPr>
                <a:xfrm>
                  <a:off x="1140480" y="201420"/>
                  <a:ext cx="192600" cy="1627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3" name="Ink 12">
                  <a:extLst>
                    <a:ext uri="{FF2B5EF4-FFF2-40B4-BE49-F238E27FC236}">
                      <a16:creationId xmlns:a16="http://schemas.microsoft.com/office/drawing/2014/main" id="{6F525AF9-7355-45FD-BAD3-871C6F0B90BD}"/>
                    </a:ext>
                  </a:extLst>
                </p14:cNvPr>
                <p14:cNvContentPartPr/>
                <p14:nvPr/>
              </p14:nvContentPartPr>
              <p14:xfrm>
                <a:off x="1378080" y="212220"/>
                <a:ext cx="89640" cy="245520"/>
              </p14:xfrm>
            </p:contentPart>
          </mc:Choice>
          <mc:Fallback xmlns="">
            <p:pic>
              <p:nvPicPr>
                <p:cNvPr id="13" name="Ink 12">
                  <a:extLst>
                    <a:ext uri="{FF2B5EF4-FFF2-40B4-BE49-F238E27FC236}">
                      <a16:creationId xmlns:a16="http://schemas.microsoft.com/office/drawing/2014/main" id="{6F525AF9-7355-45FD-BAD3-871C6F0B90BD}"/>
                    </a:ext>
                  </a:extLst>
                </p:cNvPr>
                <p:cNvPicPr/>
                <p:nvPr/>
              </p:nvPicPr>
              <p:blipFill>
                <a:blip r:embed="rId18"/>
                <a:stretch>
                  <a:fillRect/>
                </a:stretch>
              </p:blipFill>
              <p:spPr>
                <a:xfrm>
                  <a:off x="1369080" y="203220"/>
                  <a:ext cx="107280" cy="2631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4" name="Ink 13">
                  <a:extLst>
                    <a:ext uri="{FF2B5EF4-FFF2-40B4-BE49-F238E27FC236}">
                      <a16:creationId xmlns:a16="http://schemas.microsoft.com/office/drawing/2014/main" id="{04BAA8DD-2456-4E87-9C12-663BDBD91153}"/>
                    </a:ext>
                  </a:extLst>
                </p14:cNvPr>
                <p14:cNvContentPartPr/>
                <p14:nvPr/>
              </p14:nvContentPartPr>
              <p14:xfrm>
                <a:off x="1718280" y="347580"/>
                <a:ext cx="56880" cy="119520"/>
              </p14:xfrm>
            </p:contentPart>
          </mc:Choice>
          <mc:Fallback xmlns="">
            <p:pic>
              <p:nvPicPr>
                <p:cNvPr id="14" name="Ink 13">
                  <a:extLst>
                    <a:ext uri="{FF2B5EF4-FFF2-40B4-BE49-F238E27FC236}">
                      <a16:creationId xmlns:a16="http://schemas.microsoft.com/office/drawing/2014/main" id="{04BAA8DD-2456-4E87-9C12-663BDBD91153}"/>
                    </a:ext>
                  </a:extLst>
                </p:cNvPr>
                <p:cNvPicPr/>
                <p:nvPr/>
              </p:nvPicPr>
              <p:blipFill>
                <a:blip r:embed="rId20"/>
                <a:stretch>
                  <a:fillRect/>
                </a:stretch>
              </p:blipFill>
              <p:spPr>
                <a:xfrm>
                  <a:off x="1709280" y="338580"/>
                  <a:ext cx="74520" cy="1371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5" name="Ink 14">
                  <a:extLst>
                    <a:ext uri="{FF2B5EF4-FFF2-40B4-BE49-F238E27FC236}">
                      <a16:creationId xmlns:a16="http://schemas.microsoft.com/office/drawing/2014/main" id="{C46C7DE1-92FB-40E8-849D-4D8F010AC23B}"/>
                    </a:ext>
                  </a:extLst>
                </p14:cNvPr>
                <p14:cNvContentPartPr/>
                <p14:nvPr/>
              </p14:nvContentPartPr>
              <p14:xfrm>
                <a:off x="1627920" y="163260"/>
                <a:ext cx="232200" cy="216000"/>
              </p14:xfrm>
            </p:contentPart>
          </mc:Choice>
          <mc:Fallback xmlns="">
            <p:pic>
              <p:nvPicPr>
                <p:cNvPr id="15" name="Ink 14">
                  <a:extLst>
                    <a:ext uri="{FF2B5EF4-FFF2-40B4-BE49-F238E27FC236}">
                      <a16:creationId xmlns:a16="http://schemas.microsoft.com/office/drawing/2014/main" id="{C46C7DE1-92FB-40E8-849D-4D8F010AC23B}"/>
                    </a:ext>
                  </a:extLst>
                </p:cNvPr>
                <p:cNvPicPr/>
                <p:nvPr/>
              </p:nvPicPr>
              <p:blipFill>
                <a:blip r:embed="rId22"/>
                <a:stretch>
                  <a:fillRect/>
                </a:stretch>
              </p:blipFill>
              <p:spPr>
                <a:xfrm>
                  <a:off x="1618920" y="154260"/>
                  <a:ext cx="249840" cy="23364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6" name="Ink 15">
                  <a:extLst>
                    <a:ext uri="{FF2B5EF4-FFF2-40B4-BE49-F238E27FC236}">
                      <a16:creationId xmlns:a16="http://schemas.microsoft.com/office/drawing/2014/main" id="{1CA3A0F3-6FCE-4B0A-AEEF-430A769D74DB}"/>
                    </a:ext>
                  </a:extLst>
                </p14:cNvPr>
                <p14:cNvContentPartPr/>
                <p14:nvPr/>
              </p14:nvContentPartPr>
              <p14:xfrm>
                <a:off x="1845000" y="295380"/>
                <a:ext cx="135000" cy="163800"/>
              </p14:xfrm>
            </p:contentPart>
          </mc:Choice>
          <mc:Fallback xmlns="">
            <p:pic>
              <p:nvPicPr>
                <p:cNvPr id="16" name="Ink 15">
                  <a:extLst>
                    <a:ext uri="{FF2B5EF4-FFF2-40B4-BE49-F238E27FC236}">
                      <a16:creationId xmlns:a16="http://schemas.microsoft.com/office/drawing/2014/main" id="{1CA3A0F3-6FCE-4B0A-AEEF-430A769D74DB}"/>
                    </a:ext>
                  </a:extLst>
                </p:cNvPr>
                <p:cNvPicPr/>
                <p:nvPr/>
              </p:nvPicPr>
              <p:blipFill>
                <a:blip r:embed="rId24"/>
                <a:stretch>
                  <a:fillRect/>
                </a:stretch>
              </p:blipFill>
              <p:spPr>
                <a:xfrm>
                  <a:off x="1836000" y="286380"/>
                  <a:ext cx="152640" cy="1814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7" name="Ink 16">
                  <a:extLst>
                    <a:ext uri="{FF2B5EF4-FFF2-40B4-BE49-F238E27FC236}">
                      <a16:creationId xmlns:a16="http://schemas.microsoft.com/office/drawing/2014/main" id="{5079A453-A897-47C5-A9FF-CDA9124A3E62}"/>
                    </a:ext>
                  </a:extLst>
                </p14:cNvPr>
                <p14:cNvContentPartPr/>
                <p14:nvPr/>
              </p14:nvContentPartPr>
              <p14:xfrm>
                <a:off x="1995840" y="121500"/>
                <a:ext cx="666360" cy="583920"/>
              </p14:xfrm>
            </p:contentPart>
          </mc:Choice>
          <mc:Fallback xmlns="">
            <p:pic>
              <p:nvPicPr>
                <p:cNvPr id="17" name="Ink 16">
                  <a:extLst>
                    <a:ext uri="{FF2B5EF4-FFF2-40B4-BE49-F238E27FC236}">
                      <a16:creationId xmlns:a16="http://schemas.microsoft.com/office/drawing/2014/main" id="{5079A453-A897-47C5-A9FF-CDA9124A3E62}"/>
                    </a:ext>
                  </a:extLst>
                </p:cNvPr>
                <p:cNvPicPr/>
                <p:nvPr/>
              </p:nvPicPr>
              <p:blipFill>
                <a:blip r:embed="rId26"/>
                <a:stretch>
                  <a:fillRect/>
                </a:stretch>
              </p:blipFill>
              <p:spPr>
                <a:xfrm>
                  <a:off x="1987200" y="112860"/>
                  <a:ext cx="684000" cy="601560"/>
                </a:xfrm>
                <a:prstGeom prst="rect">
                  <a:avLst/>
                </a:prstGeom>
              </p:spPr>
            </p:pic>
          </mc:Fallback>
        </mc:AlternateContent>
      </p:grpSp>
      <p:grpSp>
        <p:nvGrpSpPr>
          <p:cNvPr id="39" name="Group 38">
            <a:extLst>
              <a:ext uri="{FF2B5EF4-FFF2-40B4-BE49-F238E27FC236}">
                <a16:creationId xmlns:a16="http://schemas.microsoft.com/office/drawing/2014/main" id="{B817CE58-5242-40CB-8CD3-2A6AC4BBBD28}"/>
              </a:ext>
            </a:extLst>
          </p:cNvPr>
          <p:cNvGrpSpPr/>
          <p:nvPr/>
        </p:nvGrpSpPr>
        <p:grpSpPr>
          <a:xfrm>
            <a:off x="2873520" y="60660"/>
            <a:ext cx="1251720" cy="520920"/>
            <a:chOff x="2873520" y="60660"/>
            <a:chExt cx="1251720" cy="520920"/>
          </a:xfrm>
        </p:grpSpPr>
        <mc:AlternateContent xmlns:mc="http://schemas.openxmlformats.org/markup-compatibility/2006" xmlns:p14="http://schemas.microsoft.com/office/powerpoint/2010/main">
          <mc:Choice Requires="p14">
            <p:contentPart p14:bwMode="auto" r:id="rId27">
              <p14:nvContentPartPr>
                <p14:cNvPr id="19" name="Ink 18">
                  <a:extLst>
                    <a:ext uri="{FF2B5EF4-FFF2-40B4-BE49-F238E27FC236}">
                      <a16:creationId xmlns:a16="http://schemas.microsoft.com/office/drawing/2014/main" id="{D5C4DC27-4D07-4D1A-A83A-EBC09103782A}"/>
                    </a:ext>
                  </a:extLst>
                </p14:cNvPr>
                <p14:cNvContentPartPr/>
                <p14:nvPr/>
              </p14:nvContentPartPr>
              <p14:xfrm>
                <a:off x="2873520" y="235980"/>
                <a:ext cx="115920" cy="233280"/>
              </p14:xfrm>
            </p:contentPart>
          </mc:Choice>
          <mc:Fallback xmlns="">
            <p:pic>
              <p:nvPicPr>
                <p:cNvPr id="19" name="Ink 18">
                  <a:extLst>
                    <a:ext uri="{FF2B5EF4-FFF2-40B4-BE49-F238E27FC236}">
                      <a16:creationId xmlns:a16="http://schemas.microsoft.com/office/drawing/2014/main" id="{D5C4DC27-4D07-4D1A-A83A-EBC09103782A}"/>
                    </a:ext>
                  </a:extLst>
                </p:cNvPr>
                <p:cNvPicPr/>
                <p:nvPr/>
              </p:nvPicPr>
              <p:blipFill>
                <a:blip r:embed="rId28"/>
                <a:stretch>
                  <a:fillRect/>
                </a:stretch>
              </p:blipFill>
              <p:spPr>
                <a:xfrm>
                  <a:off x="2864880" y="226980"/>
                  <a:ext cx="133560" cy="25092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0" name="Ink 19">
                  <a:extLst>
                    <a:ext uri="{FF2B5EF4-FFF2-40B4-BE49-F238E27FC236}">
                      <a16:creationId xmlns:a16="http://schemas.microsoft.com/office/drawing/2014/main" id="{0A69F193-8765-48A0-9F83-6ABAABE586BA}"/>
                    </a:ext>
                  </a:extLst>
                </p14:cNvPr>
                <p14:cNvContentPartPr/>
                <p14:nvPr/>
              </p14:nvContentPartPr>
              <p14:xfrm>
                <a:off x="3075480" y="151020"/>
                <a:ext cx="65160" cy="430560"/>
              </p14:xfrm>
            </p:contentPart>
          </mc:Choice>
          <mc:Fallback xmlns="">
            <p:pic>
              <p:nvPicPr>
                <p:cNvPr id="20" name="Ink 19">
                  <a:extLst>
                    <a:ext uri="{FF2B5EF4-FFF2-40B4-BE49-F238E27FC236}">
                      <a16:creationId xmlns:a16="http://schemas.microsoft.com/office/drawing/2014/main" id="{0A69F193-8765-48A0-9F83-6ABAABE586BA}"/>
                    </a:ext>
                  </a:extLst>
                </p:cNvPr>
                <p:cNvPicPr/>
                <p:nvPr/>
              </p:nvPicPr>
              <p:blipFill>
                <a:blip r:embed="rId30"/>
                <a:stretch>
                  <a:fillRect/>
                </a:stretch>
              </p:blipFill>
              <p:spPr>
                <a:xfrm>
                  <a:off x="3066480" y="142020"/>
                  <a:ext cx="82800" cy="4482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1" name="Ink 20">
                  <a:extLst>
                    <a:ext uri="{FF2B5EF4-FFF2-40B4-BE49-F238E27FC236}">
                      <a16:creationId xmlns:a16="http://schemas.microsoft.com/office/drawing/2014/main" id="{FCDD8DDF-FCBC-4880-A573-210D3675F6C9}"/>
                    </a:ext>
                  </a:extLst>
                </p14:cNvPr>
                <p14:cNvContentPartPr/>
                <p14:nvPr/>
              </p14:nvContentPartPr>
              <p14:xfrm>
                <a:off x="3153960" y="217620"/>
                <a:ext cx="183960" cy="211680"/>
              </p14:xfrm>
            </p:contentPart>
          </mc:Choice>
          <mc:Fallback xmlns="">
            <p:pic>
              <p:nvPicPr>
                <p:cNvPr id="21" name="Ink 20">
                  <a:extLst>
                    <a:ext uri="{FF2B5EF4-FFF2-40B4-BE49-F238E27FC236}">
                      <a16:creationId xmlns:a16="http://schemas.microsoft.com/office/drawing/2014/main" id="{FCDD8DDF-FCBC-4880-A573-210D3675F6C9}"/>
                    </a:ext>
                  </a:extLst>
                </p:cNvPr>
                <p:cNvPicPr/>
                <p:nvPr/>
              </p:nvPicPr>
              <p:blipFill>
                <a:blip r:embed="rId32"/>
                <a:stretch>
                  <a:fillRect/>
                </a:stretch>
              </p:blipFill>
              <p:spPr>
                <a:xfrm>
                  <a:off x="3145320" y="208980"/>
                  <a:ext cx="201600" cy="2293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2" name="Ink 21">
                  <a:extLst>
                    <a:ext uri="{FF2B5EF4-FFF2-40B4-BE49-F238E27FC236}">
                      <a16:creationId xmlns:a16="http://schemas.microsoft.com/office/drawing/2014/main" id="{3DB9490A-5CFE-4B70-AA6B-F35231F00ADB}"/>
                    </a:ext>
                  </a:extLst>
                </p14:cNvPr>
                <p14:cNvContentPartPr/>
                <p14:nvPr/>
              </p14:nvContentPartPr>
              <p14:xfrm>
                <a:off x="3442320" y="152820"/>
                <a:ext cx="60480" cy="290880"/>
              </p14:xfrm>
            </p:contentPart>
          </mc:Choice>
          <mc:Fallback xmlns="">
            <p:pic>
              <p:nvPicPr>
                <p:cNvPr id="22" name="Ink 21">
                  <a:extLst>
                    <a:ext uri="{FF2B5EF4-FFF2-40B4-BE49-F238E27FC236}">
                      <a16:creationId xmlns:a16="http://schemas.microsoft.com/office/drawing/2014/main" id="{3DB9490A-5CFE-4B70-AA6B-F35231F00ADB}"/>
                    </a:ext>
                  </a:extLst>
                </p:cNvPr>
                <p:cNvPicPr/>
                <p:nvPr/>
              </p:nvPicPr>
              <p:blipFill>
                <a:blip r:embed="rId34"/>
                <a:stretch>
                  <a:fillRect/>
                </a:stretch>
              </p:blipFill>
              <p:spPr>
                <a:xfrm>
                  <a:off x="3433680" y="144180"/>
                  <a:ext cx="78120" cy="30852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3" name="Ink 22">
                  <a:extLst>
                    <a:ext uri="{FF2B5EF4-FFF2-40B4-BE49-F238E27FC236}">
                      <a16:creationId xmlns:a16="http://schemas.microsoft.com/office/drawing/2014/main" id="{B31A2549-3F4C-4C2A-90C0-D29843AFE5F6}"/>
                    </a:ext>
                  </a:extLst>
                </p14:cNvPr>
                <p14:cNvContentPartPr/>
                <p14:nvPr/>
              </p14:nvContentPartPr>
              <p14:xfrm>
                <a:off x="3566880" y="60660"/>
                <a:ext cx="27360" cy="459360"/>
              </p14:xfrm>
            </p:contentPart>
          </mc:Choice>
          <mc:Fallback xmlns="">
            <p:pic>
              <p:nvPicPr>
                <p:cNvPr id="23" name="Ink 22">
                  <a:extLst>
                    <a:ext uri="{FF2B5EF4-FFF2-40B4-BE49-F238E27FC236}">
                      <a16:creationId xmlns:a16="http://schemas.microsoft.com/office/drawing/2014/main" id="{B31A2549-3F4C-4C2A-90C0-D29843AFE5F6}"/>
                    </a:ext>
                  </a:extLst>
                </p:cNvPr>
                <p:cNvPicPr/>
                <p:nvPr/>
              </p:nvPicPr>
              <p:blipFill>
                <a:blip r:embed="rId36"/>
                <a:stretch>
                  <a:fillRect/>
                </a:stretch>
              </p:blipFill>
              <p:spPr>
                <a:xfrm>
                  <a:off x="3557880" y="52020"/>
                  <a:ext cx="45000" cy="4770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4" name="Ink 23">
                  <a:extLst>
                    <a:ext uri="{FF2B5EF4-FFF2-40B4-BE49-F238E27FC236}">
                      <a16:creationId xmlns:a16="http://schemas.microsoft.com/office/drawing/2014/main" id="{C78FA73D-A724-42A3-B0DD-2FF01E0E3BB9}"/>
                    </a:ext>
                  </a:extLst>
                </p14:cNvPr>
                <p14:cNvContentPartPr/>
                <p14:nvPr/>
              </p14:nvContentPartPr>
              <p14:xfrm>
                <a:off x="3667320" y="191340"/>
                <a:ext cx="133200" cy="244440"/>
              </p14:xfrm>
            </p:contentPart>
          </mc:Choice>
          <mc:Fallback xmlns="">
            <p:pic>
              <p:nvPicPr>
                <p:cNvPr id="24" name="Ink 23">
                  <a:extLst>
                    <a:ext uri="{FF2B5EF4-FFF2-40B4-BE49-F238E27FC236}">
                      <a16:creationId xmlns:a16="http://schemas.microsoft.com/office/drawing/2014/main" id="{C78FA73D-A724-42A3-B0DD-2FF01E0E3BB9}"/>
                    </a:ext>
                  </a:extLst>
                </p:cNvPr>
                <p:cNvPicPr/>
                <p:nvPr/>
              </p:nvPicPr>
              <p:blipFill>
                <a:blip r:embed="rId38"/>
                <a:stretch>
                  <a:fillRect/>
                </a:stretch>
              </p:blipFill>
              <p:spPr>
                <a:xfrm>
                  <a:off x="3658680" y="182700"/>
                  <a:ext cx="150840" cy="26208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5" name="Ink 24">
                  <a:extLst>
                    <a:ext uri="{FF2B5EF4-FFF2-40B4-BE49-F238E27FC236}">
                      <a16:creationId xmlns:a16="http://schemas.microsoft.com/office/drawing/2014/main" id="{CF127DCD-3CFC-4B7F-8882-B9CC79E7BB30}"/>
                    </a:ext>
                  </a:extLst>
                </p14:cNvPr>
                <p14:cNvContentPartPr/>
                <p14:nvPr/>
              </p14:nvContentPartPr>
              <p14:xfrm>
                <a:off x="3889080" y="192060"/>
                <a:ext cx="236160" cy="270000"/>
              </p14:xfrm>
            </p:contentPart>
          </mc:Choice>
          <mc:Fallback xmlns="">
            <p:pic>
              <p:nvPicPr>
                <p:cNvPr id="25" name="Ink 24">
                  <a:extLst>
                    <a:ext uri="{FF2B5EF4-FFF2-40B4-BE49-F238E27FC236}">
                      <a16:creationId xmlns:a16="http://schemas.microsoft.com/office/drawing/2014/main" id="{CF127DCD-3CFC-4B7F-8882-B9CC79E7BB30}"/>
                    </a:ext>
                  </a:extLst>
                </p:cNvPr>
                <p:cNvPicPr/>
                <p:nvPr/>
              </p:nvPicPr>
              <p:blipFill>
                <a:blip r:embed="rId40"/>
                <a:stretch>
                  <a:fillRect/>
                </a:stretch>
              </p:blipFill>
              <p:spPr>
                <a:xfrm>
                  <a:off x="3880080" y="183060"/>
                  <a:ext cx="253800" cy="287640"/>
                </a:xfrm>
                <a:prstGeom prst="rect">
                  <a:avLst/>
                </a:prstGeom>
              </p:spPr>
            </p:pic>
          </mc:Fallback>
        </mc:AlternateContent>
      </p:grpSp>
      <p:grpSp>
        <p:nvGrpSpPr>
          <p:cNvPr id="38" name="Group 37">
            <a:extLst>
              <a:ext uri="{FF2B5EF4-FFF2-40B4-BE49-F238E27FC236}">
                <a16:creationId xmlns:a16="http://schemas.microsoft.com/office/drawing/2014/main" id="{F5D61E4C-E96D-42FA-A760-78E8AEA4E560}"/>
              </a:ext>
            </a:extLst>
          </p:cNvPr>
          <p:cNvGrpSpPr/>
          <p:nvPr/>
        </p:nvGrpSpPr>
        <p:grpSpPr>
          <a:xfrm>
            <a:off x="4355640" y="14940"/>
            <a:ext cx="2947680" cy="458640"/>
            <a:chOff x="4355640" y="14940"/>
            <a:chExt cx="2947680" cy="458640"/>
          </a:xfrm>
        </p:grpSpPr>
        <mc:AlternateContent xmlns:mc="http://schemas.openxmlformats.org/markup-compatibility/2006" xmlns:p14="http://schemas.microsoft.com/office/powerpoint/2010/main">
          <mc:Choice Requires="p14">
            <p:contentPart p14:bwMode="auto" r:id="rId41">
              <p14:nvContentPartPr>
                <p14:cNvPr id="26" name="Ink 25">
                  <a:extLst>
                    <a:ext uri="{FF2B5EF4-FFF2-40B4-BE49-F238E27FC236}">
                      <a16:creationId xmlns:a16="http://schemas.microsoft.com/office/drawing/2014/main" id="{E7EAFD1E-D89B-4F87-9AE8-D824094A7629}"/>
                    </a:ext>
                  </a:extLst>
                </p14:cNvPr>
                <p14:cNvContentPartPr/>
                <p14:nvPr/>
              </p14:nvContentPartPr>
              <p14:xfrm>
                <a:off x="4355640" y="104580"/>
                <a:ext cx="87840" cy="360360"/>
              </p14:xfrm>
            </p:contentPart>
          </mc:Choice>
          <mc:Fallback xmlns="">
            <p:pic>
              <p:nvPicPr>
                <p:cNvPr id="26" name="Ink 25">
                  <a:extLst>
                    <a:ext uri="{FF2B5EF4-FFF2-40B4-BE49-F238E27FC236}">
                      <a16:creationId xmlns:a16="http://schemas.microsoft.com/office/drawing/2014/main" id="{E7EAFD1E-D89B-4F87-9AE8-D824094A7629}"/>
                    </a:ext>
                  </a:extLst>
                </p:cNvPr>
                <p:cNvPicPr/>
                <p:nvPr/>
              </p:nvPicPr>
              <p:blipFill>
                <a:blip r:embed="rId42"/>
                <a:stretch>
                  <a:fillRect/>
                </a:stretch>
              </p:blipFill>
              <p:spPr>
                <a:xfrm>
                  <a:off x="4347000" y="95940"/>
                  <a:ext cx="105480" cy="37800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27" name="Ink 26">
                  <a:extLst>
                    <a:ext uri="{FF2B5EF4-FFF2-40B4-BE49-F238E27FC236}">
                      <a16:creationId xmlns:a16="http://schemas.microsoft.com/office/drawing/2014/main" id="{327F2DCC-1CEA-4355-A8EA-4B45E98CF392}"/>
                    </a:ext>
                  </a:extLst>
                </p14:cNvPr>
                <p14:cNvContentPartPr/>
                <p14:nvPr/>
              </p14:nvContentPartPr>
              <p14:xfrm>
                <a:off x="4542840" y="232380"/>
                <a:ext cx="180360" cy="193680"/>
              </p14:xfrm>
            </p:contentPart>
          </mc:Choice>
          <mc:Fallback xmlns="">
            <p:pic>
              <p:nvPicPr>
                <p:cNvPr id="27" name="Ink 26">
                  <a:extLst>
                    <a:ext uri="{FF2B5EF4-FFF2-40B4-BE49-F238E27FC236}">
                      <a16:creationId xmlns:a16="http://schemas.microsoft.com/office/drawing/2014/main" id="{327F2DCC-1CEA-4355-A8EA-4B45E98CF392}"/>
                    </a:ext>
                  </a:extLst>
                </p:cNvPr>
                <p:cNvPicPr/>
                <p:nvPr/>
              </p:nvPicPr>
              <p:blipFill>
                <a:blip r:embed="rId44"/>
                <a:stretch>
                  <a:fillRect/>
                </a:stretch>
              </p:blipFill>
              <p:spPr>
                <a:xfrm>
                  <a:off x="4533840" y="223740"/>
                  <a:ext cx="198000" cy="21132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28" name="Ink 27">
                  <a:extLst>
                    <a:ext uri="{FF2B5EF4-FFF2-40B4-BE49-F238E27FC236}">
                      <a16:creationId xmlns:a16="http://schemas.microsoft.com/office/drawing/2014/main" id="{16C09E71-0F28-4F6D-BF8F-6A53052642C8}"/>
                    </a:ext>
                  </a:extLst>
                </p14:cNvPr>
                <p14:cNvContentPartPr/>
                <p14:nvPr/>
              </p14:nvContentPartPr>
              <p14:xfrm>
                <a:off x="4782960" y="241020"/>
                <a:ext cx="281160" cy="158760"/>
              </p14:xfrm>
            </p:contentPart>
          </mc:Choice>
          <mc:Fallback xmlns="">
            <p:pic>
              <p:nvPicPr>
                <p:cNvPr id="28" name="Ink 27">
                  <a:extLst>
                    <a:ext uri="{FF2B5EF4-FFF2-40B4-BE49-F238E27FC236}">
                      <a16:creationId xmlns:a16="http://schemas.microsoft.com/office/drawing/2014/main" id="{16C09E71-0F28-4F6D-BF8F-6A53052642C8}"/>
                    </a:ext>
                  </a:extLst>
                </p:cNvPr>
                <p:cNvPicPr/>
                <p:nvPr/>
              </p:nvPicPr>
              <p:blipFill>
                <a:blip r:embed="rId46"/>
                <a:stretch>
                  <a:fillRect/>
                </a:stretch>
              </p:blipFill>
              <p:spPr>
                <a:xfrm>
                  <a:off x="4774320" y="232020"/>
                  <a:ext cx="29880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29" name="Ink 28">
                  <a:extLst>
                    <a:ext uri="{FF2B5EF4-FFF2-40B4-BE49-F238E27FC236}">
                      <a16:creationId xmlns:a16="http://schemas.microsoft.com/office/drawing/2014/main" id="{0A14C466-07C7-4878-8525-C1D3A79EB766}"/>
                    </a:ext>
                  </a:extLst>
                </p14:cNvPr>
                <p14:cNvContentPartPr/>
                <p14:nvPr/>
              </p14:nvContentPartPr>
              <p14:xfrm>
                <a:off x="5043960" y="170100"/>
                <a:ext cx="229320" cy="203040"/>
              </p14:xfrm>
            </p:contentPart>
          </mc:Choice>
          <mc:Fallback xmlns="">
            <p:pic>
              <p:nvPicPr>
                <p:cNvPr id="29" name="Ink 28">
                  <a:extLst>
                    <a:ext uri="{FF2B5EF4-FFF2-40B4-BE49-F238E27FC236}">
                      <a16:creationId xmlns:a16="http://schemas.microsoft.com/office/drawing/2014/main" id="{0A14C466-07C7-4878-8525-C1D3A79EB766}"/>
                    </a:ext>
                  </a:extLst>
                </p:cNvPr>
                <p:cNvPicPr/>
                <p:nvPr/>
              </p:nvPicPr>
              <p:blipFill>
                <a:blip r:embed="rId48"/>
                <a:stretch>
                  <a:fillRect/>
                </a:stretch>
              </p:blipFill>
              <p:spPr>
                <a:xfrm>
                  <a:off x="5035320" y="161460"/>
                  <a:ext cx="246960" cy="22068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0" name="Ink 29">
                  <a:extLst>
                    <a:ext uri="{FF2B5EF4-FFF2-40B4-BE49-F238E27FC236}">
                      <a16:creationId xmlns:a16="http://schemas.microsoft.com/office/drawing/2014/main" id="{AEC4597D-F222-4DC6-969D-556D1D371EFE}"/>
                    </a:ext>
                  </a:extLst>
                </p14:cNvPr>
                <p14:cNvContentPartPr/>
                <p14:nvPr/>
              </p14:nvContentPartPr>
              <p14:xfrm>
                <a:off x="5383800" y="178740"/>
                <a:ext cx="55800" cy="218160"/>
              </p14:xfrm>
            </p:contentPart>
          </mc:Choice>
          <mc:Fallback xmlns="">
            <p:pic>
              <p:nvPicPr>
                <p:cNvPr id="30" name="Ink 29">
                  <a:extLst>
                    <a:ext uri="{FF2B5EF4-FFF2-40B4-BE49-F238E27FC236}">
                      <a16:creationId xmlns:a16="http://schemas.microsoft.com/office/drawing/2014/main" id="{AEC4597D-F222-4DC6-969D-556D1D371EFE}"/>
                    </a:ext>
                  </a:extLst>
                </p:cNvPr>
                <p:cNvPicPr/>
                <p:nvPr/>
              </p:nvPicPr>
              <p:blipFill>
                <a:blip r:embed="rId50"/>
                <a:stretch>
                  <a:fillRect/>
                </a:stretch>
              </p:blipFill>
              <p:spPr>
                <a:xfrm>
                  <a:off x="5374800" y="170100"/>
                  <a:ext cx="73440" cy="23580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31" name="Ink 30">
                  <a:extLst>
                    <a:ext uri="{FF2B5EF4-FFF2-40B4-BE49-F238E27FC236}">
                      <a16:creationId xmlns:a16="http://schemas.microsoft.com/office/drawing/2014/main" id="{54719785-08DE-4E1A-805D-E78FEC86ECDC}"/>
                    </a:ext>
                  </a:extLst>
                </p14:cNvPr>
                <p14:cNvContentPartPr/>
                <p14:nvPr/>
              </p14:nvContentPartPr>
              <p14:xfrm>
                <a:off x="5523480" y="363060"/>
                <a:ext cx="10800" cy="110520"/>
              </p14:xfrm>
            </p:contentPart>
          </mc:Choice>
          <mc:Fallback xmlns="">
            <p:pic>
              <p:nvPicPr>
                <p:cNvPr id="31" name="Ink 30">
                  <a:extLst>
                    <a:ext uri="{FF2B5EF4-FFF2-40B4-BE49-F238E27FC236}">
                      <a16:creationId xmlns:a16="http://schemas.microsoft.com/office/drawing/2014/main" id="{54719785-08DE-4E1A-805D-E78FEC86ECDC}"/>
                    </a:ext>
                  </a:extLst>
                </p:cNvPr>
                <p:cNvPicPr/>
                <p:nvPr/>
              </p:nvPicPr>
              <p:blipFill>
                <a:blip r:embed="rId52"/>
                <a:stretch>
                  <a:fillRect/>
                </a:stretch>
              </p:blipFill>
              <p:spPr>
                <a:xfrm>
                  <a:off x="5514840" y="354060"/>
                  <a:ext cx="28440" cy="12816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32" name="Ink 31">
                  <a:extLst>
                    <a:ext uri="{FF2B5EF4-FFF2-40B4-BE49-F238E27FC236}">
                      <a16:creationId xmlns:a16="http://schemas.microsoft.com/office/drawing/2014/main" id="{1E6FFEFB-7640-42D7-B826-FCD3C82A6279}"/>
                    </a:ext>
                  </a:extLst>
                </p14:cNvPr>
                <p14:cNvContentPartPr/>
                <p14:nvPr/>
              </p14:nvContentPartPr>
              <p14:xfrm>
                <a:off x="5642640" y="128340"/>
                <a:ext cx="254520" cy="265320"/>
              </p14:xfrm>
            </p:contentPart>
          </mc:Choice>
          <mc:Fallback xmlns="">
            <p:pic>
              <p:nvPicPr>
                <p:cNvPr id="32" name="Ink 31">
                  <a:extLst>
                    <a:ext uri="{FF2B5EF4-FFF2-40B4-BE49-F238E27FC236}">
                      <a16:creationId xmlns:a16="http://schemas.microsoft.com/office/drawing/2014/main" id="{1E6FFEFB-7640-42D7-B826-FCD3C82A6279}"/>
                    </a:ext>
                  </a:extLst>
                </p:cNvPr>
                <p:cNvPicPr/>
                <p:nvPr/>
              </p:nvPicPr>
              <p:blipFill>
                <a:blip r:embed="rId54"/>
                <a:stretch>
                  <a:fillRect/>
                </a:stretch>
              </p:blipFill>
              <p:spPr>
                <a:xfrm>
                  <a:off x="5633640" y="119700"/>
                  <a:ext cx="272160" cy="28296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33" name="Ink 32">
                  <a:extLst>
                    <a:ext uri="{FF2B5EF4-FFF2-40B4-BE49-F238E27FC236}">
                      <a16:creationId xmlns:a16="http://schemas.microsoft.com/office/drawing/2014/main" id="{8866B75E-C97C-4497-8656-33DF83153F9B}"/>
                    </a:ext>
                  </a:extLst>
                </p14:cNvPr>
                <p14:cNvContentPartPr/>
                <p14:nvPr/>
              </p14:nvContentPartPr>
              <p14:xfrm>
                <a:off x="5898600" y="242100"/>
                <a:ext cx="133920" cy="116280"/>
              </p14:xfrm>
            </p:contentPart>
          </mc:Choice>
          <mc:Fallback xmlns="">
            <p:pic>
              <p:nvPicPr>
                <p:cNvPr id="33" name="Ink 32">
                  <a:extLst>
                    <a:ext uri="{FF2B5EF4-FFF2-40B4-BE49-F238E27FC236}">
                      <a16:creationId xmlns:a16="http://schemas.microsoft.com/office/drawing/2014/main" id="{8866B75E-C97C-4497-8656-33DF83153F9B}"/>
                    </a:ext>
                  </a:extLst>
                </p:cNvPr>
                <p:cNvPicPr/>
                <p:nvPr/>
              </p:nvPicPr>
              <p:blipFill>
                <a:blip r:embed="rId56"/>
                <a:stretch>
                  <a:fillRect/>
                </a:stretch>
              </p:blipFill>
              <p:spPr>
                <a:xfrm>
                  <a:off x="5889600" y="233100"/>
                  <a:ext cx="151560" cy="13392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34" name="Ink 33">
                  <a:extLst>
                    <a:ext uri="{FF2B5EF4-FFF2-40B4-BE49-F238E27FC236}">
                      <a16:creationId xmlns:a16="http://schemas.microsoft.com/office/drawing/2014/main" id="{9E99B1A9-C6F7-4A3E-B6FE-31D0DBFE9CD6}"/>
                    </a:ext>
                  </a:extLst>
                </p14:cNvPr>
                <p14:cNvContentPartPr/>
                <p14:nvPr/>
              </p14:nvContentPartPr>
              <p14:xfrm>
                <a:off x="6102720" y="102420"/>
                <a:ext cx="23400" cy="277560"/>
              </p14:xfrm>
            </p:contentPart>
          </mc:Choice>
          <mc:Fallback xmlns="">
            <p:pic>
              <p:nvPicPr>
                <p:cNvPr id="34" name="Ink 33">
                  <a:extLst>
                    <a:ext uri="{FF2B5EF4-FFF2-40B4-BE49-F238E27FC236}">
                      <a16:creationId xmlns:a16="http://schemas.microsoft.com/office/drawing/2014/main" id="{9E99B1A9-C6F7-4A3E-B6FE-31D0DBFE9CD6}"/>
                    </a:ext>
                  </a:extLst>
                </p:cNvPr>
                <p:cNvPicPr/>
                <p:nvPr/>
              </p:nvPicPr>
              <p:blipFill>
                <a:blip r:embed="rId58"/>
                <a:stretch>
                  <a:fillRect/>
                </a:stretch>
              </p:blipFill>
              <p:spPr>
                <a:xfrm>
                  <a:off x="6094080" y="93780"/>
                  <a:ext cx="41040" cy="29520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35" name="Ink 34">
                  <a:extLst>
                    <a:ext uri="{FF2B5EF4-FFF2-40B4-BE49-F238E27FC236}">
                      <a16:creationId xmlns:a16="http://schemas.microsoft.com/office/drawing/2014/main" id="{28704CD3-E0F6-43A8-B171-7E39C76B6EFA}"/>
                    </a:ext>
                  </a:extLst>
                </p14:cNvPr>
                <p14:cNvContentPartPr/>
                <p14:nvPr/>
              </p14:nvContentPartPr>
              <p14:xfrm>
                <a:off x="6067440" y="203940"/>
                <a:ext cx="495360" cy="169560"/>
              </p14:xfrm>
            </p:contentPart>
          </mc:Choice>
          <mc:Fallback xmlns="">
            <p:pic>
              <p:nvPicPr>
                <p:cNvPr id="35" name="Ink 34">
                  <a:extLst>
                    <a:ext uri="{FF2B5EF4-FFF2-40B4-BE49-F238E27FC236}">
                      <a16:creationId xmlns:a16="http://schemas.microsoft.com/office/drawing/2014/main" id="{28704CD3-E0F6-43A8-B171-7E39C76B6EFA}"/>
                    </a:ext>
                  </a:extLst>
                </p:cNvPr>
                <p:cNvPicPr/>
                <p:nvPr/>
              </p:nvPicPr>
              <p:blipFill>
                <a:blip r:embed="rId60"/>
                <a:stretch>
                  <a:fillRect/>
                </a:stretch>
              </p:blipFill>
              <p:spPr>
                <a:xfrm>
                  <a:off x="6058440" y="195300"/>
                  <a:ext cx="513000" cy="18720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36" name="Ink 35">
                  <a:extLst>
                    <a:ext uri="{FF2B5EF4-FFF2-40B4-BE49-F238E27FC236}">
                      <a16:creationId xmlns:a16="http://schemas.microsoft.com/office/drawing/2014/main" id="{5A5C524E-C479-4420-A519-1BA0008E3237}"/>
                    </a:ext>
                  </a:extLst>
                </p14:cNvPr>
                <p14:cNvContentPartPr/>
                <p14:nvPr/>
              </p14:nvContentPartPr>
              <p14:xfrm>
                <a:off x="6712920" y="138420"/>
                <a:ext cx="228960" cy="238320"/>
              </p14:xfrm>
            </p:contentPart>
          </mc:Choice>
          <mc:Fallback xmlns="">
            <p:pic>
              <p:nvPicPr>
                <p:cNvPr id="36" name="Ink 35">
                  <a:extLst>
                    <a:ext uri="{FF2B5EF4-FFF2-40B4-BE49-F238E27FC236}">
                      <a16:creationId xmlns:a16="http://schemas.microsoft.com/office/drawing/2014/main" id="{5A5C524E-C479-4420-A519-1BA0008E3237}"/>
                    </a:ext>
                  </a:extLst>
                </p:cNvPr>
                <p:cNvPicPr/>
                <p:nvPr/>
              </p:nvPicPr>
              <p:blipFill>
                <a:blip r:embed="rId62"/>
                <a:stretch>
                  <a:fillRect/>
                </a:stretch>
              </p:blipFill>
              <p:spPr>
                <a:xfrm>
                  <a:off x="6704280" y="129780"/>
                  <a:ext cx="246600" cy="25596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37" name="Ink 36">
                  <a:extLst>
                    <a:ext uri="{FF2B5EF4-FFF2-40B4-BE49-F238E27FC236}">
                      <a16:creationId xmlns:a16="http://schemas.microsoft.com/office/drawing/2014/main" id="{9A17EA4A-1401-42F1-9575-A71D7F9E16D9}"/>
                    </a:ext>
                  </a:extLst>
                </p14:cNvPr>
                <p14:cNvContentPartPr/>
                <p14:nvPr/>
              </p14:nvContentPartPr>
              <p14:xfrm>
                <a:off x="7105680" y="14940"/>
                <a:ext cx="197640" cy="431280"/>
              </p14:xfrm>
            </p:contentPart>
          </mc:Choice>
          <mc:Fallback xmlns="">
            <p:pic>
              <p:nvPicPr>
                <p:cNvPr id="37" name="Ink 36">
                  <a:extLst>
                    <a:ext uri="{FF2B5EF4-FFF2-40B4-BE49-F238E27FC236}">
                      <a16:creationId xmlns:a16="http://schemas.microsoft.com/office/drawing/2014/main" id="{9A17EA4A-1401-42F1-9575-A71D7F9E16D9}"/>
                    </a:ext>
                  </a:extLst>
                </p:cNvPr>
                <p:cNvPicPr/>
                <p:nvPr/>
              </p:nvPicPr>
              <p:blipFill>
                <a:blip r:embed="rId64"/>
                <a:stretch>
                  <a:fillRect/>
                </a:stretch>
              </p:blipFill>
              <p:spPr>
                <a:xfrm>
                  <a:off x="7097040" y="5940"/>
                  <a:ext cx="215280" cy="448920"/>
                </a:xfrm>
                <a:prstGeom prst="rect">
                  <a:avLst/>
                </a:prstGeom>
              </p:spPr>
            </p:pic>
          </mc:Fallback>
        </mc:AlternateContent>
      </p:grpSp>
      <p:grpSp>
        <p:nvGrpSpPr>
          <p:cNvPr id="148" name="Group 147">
            <a:extLst>
              <a:ext uri="{FF2B5EF4-FFF2-40B4-BE49-F238E27FC236}">
                <a16:creationId xmlns:a16="http://schemas.microsoft.com/office/drawing/2014/main" id="{C68BA41D-9920-4369-A956-201F2F0E3063}"/>
              </a:ext>
            </a:extLst>
          </p:cNvPr>
          <p:cNvGrpSpPr/>
          <p:nvPr/>
        </p:nvGrpSpPr>
        <p:grpSpPr>
          <a:xfrm>
            <a:off x="2614232" y="1055689"/>
            <a:ext cx="811080" cy="371520"/>
            <a:chOff x="2614232" y="1055689"/>
            <a:chExt cx="811080" cy="371520"/>
          </a:xfrm>
        </p:grpSpPr>
        <mc:AlternateContent xmlns:mc="http://schemas.openxmlformats.org/markup-compatibility/2006" xmlns:p14="http://schemas.microsoft.com/office/powerpoint/2010/main">
          <mc:Choice Requires="p14">
            <p:contentPart p14:bwMode="auto" r:id="rId65">
              <p14:nvContentPartPr>
                <p14:cNvPr id="95" name="Ink 94">
                  <a:extLst>
                    <a:ext uri="{FF2B5EF4-FFF2-40B4-BE49-F238E27FC236}">
                      <a16:creationId xmlns:a16="http://schemas.microsoft.com/office/drawing/2014/main" id="{67717931-5DF8-4991-9A96-14FDA8CFB7E4}"/>
                    </a:ext>
                  </a:extLst>
                </p14:cNvPr>
                <p14:cNvContentPartPr/>
                <p14:nvPr/>
              </p14:nvContentPartPr>
              <p14:xfrm>
                <a:off x="2614232" y="1149289"/>
                <a:ext cx="174960" cy="146880"/>
              </p14:xfrm>
            </p:contentPart>
          </mc:Choice>
          <mc:Fallback xmlns="">
            <p:pic>
              <p:nvPicPr>
                <p:cNvPr id="95" name="Ink 94">
                  <a:extLst>
                    <a:ext uri="{FF2B5EF4-FFF2-40B4-BE49-F238E27FC236}">
                      <a16:creationId xmlns:a16="http://schemas.microsoft.com/office/drawing/2014/main" id="{67717931-5DF8-4991-9A96-14FDA8CFB7E4}"/>
                    </a:ext>
                  </a:extLst>
                </p:cNvPr>
                <p:cNvPicPr/>
                <p:nvPr/>
              </p:nvPicPr>
              <p:blipFill>
                <a:blip r:embed="rId66"/>
                <a:stretch>
                  <a:fillRect/>
                </a:stretch>
              </p:blipFill>
              <p:spPr>
                <a:xfrm>
                  <a:off x="2605592" y="1140649"/>
                  <a:ext cx="192600" cy="16452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96" name="Ink 95">
                  <a:extLst>
                    <a:ext uri="{FF2B5EF4-FFF2-40B4-BE49-F238E27FC236}">
                      <a16:creationId xmlns:a16="http://schemas.microsoft.com/office/drawing/2014/main" id="{998A4238-1723-4FDC-9F43-B65BB741CB86}"/>
                    </a:ext>
                  </a:extLst>
                </p14:cNvPr>
                <p14:cNvContentPartPr/>
                <p14:nvPr/>
              </p14:nvContentPartPr>
              <p14:xfrm>
                <a:off x="2738792" y="1167649"/>
                <a:ext cx="154080" cy="51120"/>
              </p14:xfrm>
            </p:contentPart>
          </mc:Choice>
          <mc:Fallback xmlns="">
            <p:pic>
              <p:nvPicPr>
                <p:cNvPr id="96" name="Ink 95">
                  <a:extLst>
                    <a:ext uri="{FF2B5EF4-FFF2-40B4-BE49-F238E27FC236}">
                      <a16:creationId xmlns:a16="http://schemas.microsoft.com/office/drawing/2014/main" id="{998A4238-1723-4FDC-9F43-B65BB741CB86}"/>
                    </a:ext>
                  </a:extLst>
                </p:cNvPr>
                <p:cNvPicPr/>
                <p:nvPr/>
              </p:nvPicPr>
              <p:blipFill>
                <a:blip r:embed="rId68"/>
                <a:stretch>
                  <a:fillRect/>
                </a:stretch>
              </p:blipFill>
              <p:spPr>
                <a:xfrm>
                  <a:off x="2729792" y="1159009"/>
                  <a:ext cx="171720" cy="6876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102" name="Ink 101">
                  <a:extLst>
                    <a:ext uri="{FF2B5EF4-FFF2-40B4-BE49-F238E27FC236}">
                      <a16:creationId xmlns:a16="http://schemas.microsoft.com/office/drawing/2014/main" id="{7D3BE102-C3AB-4716-9ED3-DCC4ED1EB4AB}"/>
                    </a:ext>
                  </a:extLst>
                </p14:cNvPr>
                <p14:cNvContentPartPr/>
                <p14:nvPr/>
              </p14:nvContentPartPr>
              <p14:xfrm>
                <a:off x="2895032" y="1161889"/>
                <a:ext cx="55080" cy="182880"/>
              </p14:xfrm>
            </p:contentPart>
          </mc:Choice>
          <mc:Fallback xmlns="">
            <p:pic>
              <p:nvPicPr>
                <p:cNvPr id="102" name="Ink 101">
                  <a:extLst>
                    <a:ext uri="{FF2B5EF4-FFF2-40B4-BE49-F238E27FC236}">
                      <a16:creationId xmlns:a16="http://schemas.microsoft.com/office/drawing/2014/main" id="{7D3BE102-C3AB-4716-9ED3-DCC4ED1EB4AB}"/>
                    </a:ext>
                  </a:extLst>
                </p:cNvPr>
                <p:cNvPicPr/>
                <p:nvPr/>
              </p:nvPicPr>
              <p:blipFill>
                <a:blip r:embed="rId70"/>
                <a:stretch>
                  <a:fillRect/>
                </a:stretch>
              </p:blipFill>
              <p:spPr>
                <a:xfrm>
                  <a:off x="2886032" y="1152889"/>
                  <a:ext cx="72720" cy="20052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114" name="Ink 113">
                  <a:extLst>
                    <a:ext uri="{FF2B5EF4-FFF2-40B4-BE49-F238E27FC236}">
                      <a16:creationId xmlns:a16="http://schemas.microsoft.com/office/drawing/2014/main" id="{E5B21CFF-0BDF-4B2E-9939-4030467807A4}"/>
                    </a:ext>
                  </a:extLst>
                </p14:cNvPr>
                <p14:cNvContentPartPr/>
                <p14:nvPr/>
              </p14:nvContentPartPr>
              <p14:xfrm>
                <a:off x="2807552" y="1192129"/>
                <a:ext cx="41040" cy="235080"/>
              </p14:xfrm>
            </p:contentPart>
          </mc:Choice>
          <mc:Fallback xmlns="">
            <p:pic>
              <p:nvPicPr>
                <p:cNvPr id="114" name="Ink 113">
                  <a:extLst>
                    <a:ext uri="{FF2B5EF4-FFF2-40B4-BE49-F238E27FC236}">
                      <a16:creationId xmlns:a16="http://schemas.microsoft.com/office/drawing/2014/main" id="{E5B21CFF-0BDF-4B2E-9939-4030467807A4}"/>
                    </a:ext>
                  </a:extLst>
                </p:cNvPr>
                <p:cNvPicPr/>
                <p:nvPr/>
              </p:nvPicPr>
              <p:blipFill>
                <a:blip r:embed="rId72"/>
                <a:stretch>
                  <a:fillRect/>
                </a:stretch>
              </p:blipFill>
              <p:spPr>
                <a:xfrm>
                  <a:off x="2798912" y="1183489"/>
                  <a:ext cx="58680" cy="25272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115" name="Ink 114">
                  <a:extLst>
                    <a:ext uri="{FF2B5EF4-FFF2-40B4-BE49-F238E27FC236}">
                      <a16:creationId xmlns:a16="http://schemas.microsoft.com/office/drawing/2014/main" id="{BE7AEB2E-34E4-4B4F-BEFF-12C0DCDF3E03}"/>
                    </a:ext>
                  </a:extLst>
                </p14:cNvPr>
                <p14:cNvContentPartPr/>
                <p14:nvPr/>
              </p14:nvContentPartPr>
              <p14:xfrm>
                <a:off x="2900432" y="1113289"/>
                <a:ext cx="184320" cy="226080"/>
              </p14:xfrm>
            </p:contentPart>
          </mc:Choice>
          <mc:Fallback xmlns="">
            <p:pic>
              <p:nvPicPr>
                <p:cNvPr id="115" name="Ink 114">
                  <a:extLst>
                    <a:ext uri="{FF2B5EF4-FFF2-40B4-BE49-F238E27FC236}">
                      <a16:creationId xmlns:a16="http://schemas.microsoft.com/office/drawing/2014/main" id="{BE7AEB2E-34E4-4B4F-BEFF-12C0DCDF3E03}"/>
                    </a:ext>
                  </a:extLst>
                </p:cNvPr>
                <p:cNvPicPr/>
                <p:nvPr/>
              </p:nvPicPr>
              <p:blipFill>
                <a:blip r:embed="rId74"/>
                <a:stretch>
                  <a:fillRect/>
                </a:stretch>
              </p:blipFill>
              <p:spPr>
                <a:xfrm>
                  <a:off x="2891432" y="1104289"/>
                  <a:ext cx="201960" cy="24372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129" name="Ink 128">
                  <a:extLst>
                    <a:ext uri="{FF2B5EF4-FFF2-40B4-BE49-F238E27FC236}">
                      <a16:creationId xmlns:a16="http://schemas.microsoft.com/office/drawing/2014/main" id="{50AB6C82-7E91-4D68-8434-6CF5208FEFD4}"/>
                    </a:ext>
                  </a:extLst>
                </p14:cNvPr>
                <p14:cNvContentPartPr/>
                <p14:nvPr/>
              </p14:nvContentPartPr>
              <p14:xfrm>
                <a:off x="2943992" y="1239649"/>
                <a:ext cx="94680" cy="31320"/>
              </p14:xfrm>
            </p:contentPart>
          </mc:Choice>
          <mc:Fallback xmlns="">
            <p:pic>
              <p:nvPicPr>
                <p:cNvPr id="129" name="Ink 128">
                  <a:extLst>
                    <a:ext uri="{FF2B5EF4-FFF2-40B4-BE49-F238E27FC236}">
                      <a16:creationId xmlns:a16="http://schemas.microsoft.com/office/drawing/2014/main" id="{50AB6C82-7E91-4D68-8434-6CF5208FEFD4}"/>
                    </a:ext>
                  </a:extLst>
                </p:cNvPr>
                <p:cNvPicPr/>
                <p:nvPr/>
              </p:nvPicPr>
              <p:blipFill>
                <a:blip r:embed="rId76"/>
                <a:stretch>
                  <a:fillRect/>
                </a:stretch>
              </p:blipFill>
              <p:spPr>
                <a:xfrm>
                  <a:off x="2934992" y="1231009"/>
                  <a:ext cx="112320"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130" name="Ink 129">
                  <a:extLst>
                    <a:ext uri="{FF2B5EF4-FFF2-40B4-BE49-F238E27FC236}">
                      <a16:creationId xmlns:a16="http://schemas.microsoft.com/office/drawing/2014/main" id="{32E34482-88AF-449C-9941-E3559ABF5D5E}"/>
                    </a:ext>
                  </a:extLst>
                </p14:cNvPr>
                <p14:cNvContentPartPr/>
                <p14:nvPr/>
              </p14:nvContentPartPr>
              <p14:xfrm>
                <a:off x="3037592" y="1055689"/>
                <a:ext cx="195480" cy="305640"/>
              </p14:xfrm>
            </p:contentPart>
          </mc:Choice>
          <mc:Fallback xmlns="">
            <p:pic>
              <p:nvPicPr>
                <p:cNvPr id="130" name="Ink 129">
                  <a:extLst>
                    <a:ext uri="{FF2B5EF4-FFF2-40B4-BE49-F238E27FC236}">
                      <a16:creationId xmlns:a16="http://schemas.microsoft.com/office/drawing/2014/main" id="{32E34482-88AF-449C-9941-E3559ABF5D5E}"/>
                    </a:ext>
                  </a:extLst>
                </p:cNvPr>
                <p:cNvPicPr/>
                <p:nvPr/>
              </p:nvPicPr>
              <p:blipFill>
                <a:blip r:embed="rId78"/>
                <a:stretch>
                  <a:fillRect/>
                </a:stretch>
              </p:blipFill>
              <p:spPr>
                <a:xfrm>
                  <a:off x="3028592" y="1047049"/>
                  <a:ext cx="213120" cy="32328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131" name="Ink 130">
                  <a:extLst>
                    <a:ext uri="{FF2B5EF4-FFF2-40B4-BE49-F238E27FC236}">
                      <a16:creationId xmlns:a16="http://schemas.microsoft.com/office/drawing/2014/main" id="{1A8886CB-87EB-4E25-8890-5C09B764FA67}"/>
                    </a:ext>
                  </a:extLst>
                </p14:cNvPr>
                <p14:cNvContentPartPr/>
                <p14:nvPr/>
              </p14:nvContentPartPr>
              <p14:xfrm>
                <a:off x="3142352" y="1095289"/>
                <a:ext cx="169200" cy="227520"/>
              </p14:xfrm>
            </p:contentPart>
          </mc:Choice>
          <mc:Fallback xmlns="">
            <p:pic>
              <p:nvPicPr>
                <p:cNvPr id="131" name="Ink 130">
                  <a:extLst>
                    <a:ext uri="{FF2B5EF4-FFF2-40B4-BE49-F238E27FC236}">
                      <a16:creationId xmlns:a16="http://schemas.microsoft.com/office/drawing/2014/main" id="{1A8886CB-87EB-4E25-8890-5C09B764FA67}"/>
                    </a:ext>
                  </a:extLst>
                </p:cNvPr>
                <p:cNvPicPr/>
                <p:nvPr/>
              </p:nvPicPr>
              <p:blipFill>
                <a:blip r:embed="rId80"/>
                <a:stretch>
                  <a:fillRect/>
                </a:stretch>
              </p:blipFill>
              <p:spPr>
                <a:xfrm>
                  <a:off x="3133712" y="1086289"/>
                  <a:ext cx="186840" cy="24516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132" name="Ink 131">
                  <a:extLst>
                    <a:ext uri="{FF2B5EF4-FFF2-40B4-BE49-F238E27FC236}">
                      <a16:creationId xmlns:a16="http://schemas.microsoft.com/office/drawing/2014/main" id="{24CE5843-BFF9-4397-96FC-655BC482775D}"/>
                    </a:ext>
                  </a:extLst>
                </p14:cNvPr>
                <p14:cNvContentPartPr/>
                <p14:nvPr/>
              </p14:nvContentPartPr>
              <p14:xfrm>
                <a:off x="3380312" y="1273849"/>
                <a:ext cx="45000" cy="10080"/>
              </p14:xfrm>
            </p:contentPart>
          </mc:Choice>
          <mc:Fallback xmlns="">
            <p:pic>
              <p:nvPicPr>
                <p:cNvPr id="132" name="Ink 131">
                  <a:extLst>
                    <a:ext uri="{FF2B5EF4-FFF2-40B4-BE49-F238E27FC236}">
                      <a16:creationId xmlns:a16="http://schemas.microsoft.com/office/drawing/2014/main" id="{24CE5843-BFF9-4397-96FC-655BC482775D}"/>
                    </a:ext>
                  </a:extLst>
                </p:cNvPr>
                <p:cNvPicPr/>
                <p:nvPr/>
              </p:nvPicPr>
              <p:blipFill>
                <a:blip r:embed="rId82"/>
                <a:stretch>
                  <a:fillRect/>
                </a:stretch>
              </p:blipFill>
              <p:spPr>
                <a:xfrm>
                  <a:off x="3371312" y="1265209"/>
                  <a:ext cx="6264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133" name="Ink 132">
                  <a:extLst>
                    <a:ext uri="{FF2B5EF4-FFF2-40B4-BE49-F238E27FC236}">
                      <a16:creationId xmlns:a16="http://schemas.microsoft.com/office/drawing/2014/main" id="{AB1DF1F7-BAEF-4DE4-BBC9-B7416C2F4847}"/>
                    </a:ext>
                  </a:extLst>
                </p14:cNvPr>
                <p14:cNvContentPartPr/>
                <p14:nvPr/>
              </p14:nvContentPartPr>
              <p14:xfrm>
                <a:off x="3331352" y="1080529"/>
                <a:ext cx="41760" cy="42480"/>
              </p14:xfrm>
            </p:contentPart>
          </mc:Choice>
          <mc:Fallback xmlns="">
            <p:pic>
              <p:nvPicPr>
                <p:cNvPr id="133" name="Ink 132">
                  <a:extLst>
                    <a:ext uri="{FF2B5EF4-FFF2-40B4-BE49-F238E27FC236}">
                      <a16:creationId xmlns:a16="http://schemas.microsoft.com/office/drawing/2014/main" id="{AB1DF1F7-BAEF-4DE4-BBC9-B7416C2F4847}"/>
                    </a:ext>
                  </a:extLst>
                </p:cNvPr>
                <p:cNvPicPr/>
                <p:nvPr/>
              </p:nvPicPr>
              <p:blipFill>
                <a:blip r:embed="rId84"/>
                <a:stretch>
                  <a:fillRect/>
                </a:stretch>
              </p:blipFill>
              <p:spPr>
                <a:xfrm>
                  <a:off x="3322712" y="1071889"/>
                  <a:ext cx="59400" cy="60120"/>
                </a:xfrm>
                <a:prstGeom prst="rect">
                  <a:avLst/>
                </a:prstGeom>
              </p:spPr>
            </p:pic>
          </mc:Fallback>
        </mc:AlternateContent>
      </p:grpSp>
      <p:grpSp>
        <p:nvGrpSpPr>
          <p:cNvPr id="157" name="Group 156">
            <a:extLst>
              <a:ext uri="{FF2B5EF4-FFF2-40B4-BE49-F238E27FC236}">
                <a16:creationId xmlns:a16="http://schemas.microsoft.com/office/drawing/2014/main" id="{25D2E114-0EC8-42DE-A4E9-A58D44726F93}"/>
              </a:ext>
            </a:extLst>
          </p:cNvPr>
          <p:cNvGrpSpPr/>
          <p:nvPr/>
        </p:nvGrpSpPr>
        <p:grpSpPr>
          <a:xfrm>
            <a:off x="3692072" y="792169"/>
            <a:ext cx="4322880" cy="634320"/>
            <a:chOff x="3692072" y="792169"/>
            <a:chExt cx="4322880" cy="634320"/>
          </a:xfrm>
        </p:grpSpPr>
        <mc:AlternateContent xmlns:mc="http://schemas.openxmlformats.org/markup-compatibility/2006" xmlns:p14="http://schemas.microsoft.com/office/powerpoint/2010/main">
          <mc:Choice Requires="p14">
            <p:contentPart p14:bwMode="auto" r:id="rId85">
              <p14:nvContentPartPr>
                <p14:cNvPr id="134" name="Ink 133">
                  <a:extLst>
                    <a:ext uri="{FF2B5EF4-FFF2-40B4-BE49-F238E27FC236}">
                      <a16:creationId xmlns:a16="http://schemas.microsoft.com/office/drawing/2014/main" id="{8858F7FD-0C7F-45DD-9FB3-C82AF73BC8F0}"/>
                    </a:ext>
                  </a:extLst>
                </p14:cNvPr>
                <p14:cNvContentPartPr/>
                <p14:nvPr/>
              </p14:nvContentPartPr>
              <p14:xfrm>
                <a:off x="3692072" y="1038769"/>
                <a:ext cx="232560" cy="277560"/>
              </p14:xfrm>
            </p:contentPart>
          </mc:Choice>
          <mc:Fallback xmlns="">
            <p:pic>
              <p:nvPicPr>
                <p:cNvPr id="134" name="Ink 133">
                  <a:extLst>
                    <a:ext uri="{FF2B5EF4-FFF2-40B4-BE49-F238E27FC236}">
                      <a16:creationId xmlns:a16="http://schemas.microsoft.com/office/drawing/2014/main" id="{8858F7FD-0C7F-45DD-9FB3-C82AF73BC8F0}"/>
                    </a:ext>
                  </a:extLst>
                </p:cNvPr>
                <p:cNvPicPr/>
                <p:nvPr/>
              </p:nvPicPr>
              <p:blipFill>
                <a:blip r:embed="rId86"/>
                <a:stretch>
                  <a:fillRect/>
                </a:stretch>
              </p:blipFill>
              <p:spPr>
                <a:xfrm>
                  <a:off x="3683072" y="1029769"/>
                  <a:ext cx="250200" cy="29520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135" name="Ink 134">
                  <a:extLst>
                    <a:ext uri="{FF2B5EF4-FFF2-40B4-BE49-F238E27FC236}">
                      <a16:creationId xmlns:a16="http://schemas.microsoft.com/office/drawing/2014/main" id="{29200926-74C9-4CDF-9BFE-EEC295F651A8}"/>
                    </a:ext>
                  </a:extLst>
                </p14:cNvPr>
                <p14:cNvContentPartPr/>
                <p14:nvPr/>
              </p14:nvContentPartPr>
              <p14:xfrm>
                <a:off x="3948032" y="1164049"/>
                <a:ext cx="256320" cy="124560"/>
              </p14:xfrm>
            </p:contentPart>
          </mc:Choice>
          <mc:Fallback xmlns="">
            <p:pic>
              <p:nvPicPr>
                <p:cNvPr id="135" name="Ink 134">
                  <a:extLst>
                    <a:ext uri="{FF2B5EF4-FFF2-40B4-BE49-F238E27FC236}">
                      <a16:creationId xmlns:a16="http://schemas.microsoft.com/office/drawing/2014/main" id="{29200926-74C9-4CDF-9BFE-EEC295F651A8}"/>
                    </a:ext>
                  </a:extLst>
                </p:cNvPr>
                <p:cNvPicPr/>
                <p:nvPr/>
              </p:nvPicPr>
              <p:blipFill>
                <a:blip r:embed="rId88"/>
                <a:stretch>
                  <a:fillRect/>
                </a:stretch>
              </p:blipFill>
              <p:spPr>
                <a:xfrm>
                  <a:off x="3939392" y="1155409"/>
                  <a:ext cx="273960" cy="14220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136" name="Ink 135">
                  <a:extLst>
                    <a:ext uri="{FF2B5EF4-FFF2-40B4-BE49-F238E27FC236}">
                      <a16:creationId xmlns:a16="http://schemas.microsoft.com/office/drawing/2014/main" id="{0E7D143C-55B7-41BC-9724-A29633F0FB22}"/>
                    </a:ext>
                  </a:extLst>
                </p14:cNvPr>
                <p14:cNvContentPartPr/>
                <p14:nvPr/>
              </p14:nvContentPartPr>
              <p14:xfrm>
                <a:off x="4225592" y="988009"/>
                <a:ext cx="142920" cy="317160"/>
              </p14:xfrm>
            </p:contentPart>
          </mc:Choice>
          <mc:Fallback xmlns="">
            <p:pic>
              <p:nvPicPr>
                <p:cNvPr id="136" name="Ink 135">
                  <a:extLst>
                    <a:ext uri="{FF2B5EF4-FFF2-40B4-BE49-F238E27FC236}">
                      <a16:creationId xmlns:a16="http://schemas.microsoft.com/office/drawing/2014/main" id="{0E7D143C-55B7-41BC-9724-A29633F0FB22}"/>
                    </a:ext>
                  </a:extLst>
                </p:cNvPr>
                <p:cNvPicPr/>
                <p:nvPr/>
              </p:nvPicPr>
              <p:blipFill>
                <a:blip r:embed="rId90"/>
                <a:stretch>
                  <a:fillRect/>
                </a:stretch>
              </p:blipFill>
              <p:spPr>
                <a:xfrm>
                  <a:off x="4216592" y="979009"/>
                  <a:ext cx="160560" cy="33480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137" name="Ink 136">
                  <a:extLst>
                    <a:ext uri="{FF2B5EF4-FFF2-40B4-BE49-F238E27FC236}">
                      <a16:creationId xmlns:a16="http://schemas.microsoft.com/office/drawing/2014/main" id="{FEA8FA56-F712-40F7-999F-E7EAC8E96578}"/>
                    </a:ext>
                  </a:extLst>
                </p14:cNvPr>
                <p14:cNvContentPartPr/>
                <p14:nvPr/>
              </p14:nvContentPartPr>
              <p14:xfrm>
                <a:off x="4377512" y="1145329"/>
                <a:ext cx="309960" cy="281160"/>
              </p14:xfrm>
            </p:contentPart>
          </mc:Choice>
          <mc:Fallback xmlns="">
            <p:pic>
              <p:nvPicPr>
                <p:cNvPr id="137" name="Ink 136">
                  <a:extLst>
                    <a:ext uri="{FF2B5EF4-FFF2-40B4-BE49-F238E27FC236}">
                      <a16:creationId xmlns:a16="http://schemas.microsoft.com/office/drawing/2014/main" id="{FEA8FA56-F712-40F7-999F-E7EAC8E96578}"/>
                    </a:ext>
                  </a:extLst>
                </p:cNvPr>
                <p:cNvPicPr/>
                <p:nvPr/>
              </p:nvPicPr>
              <p:blipFill>
                <a:blip r:embed="rId92"/>
                <a:stretch>
                  <a:fillRect/>
                </a:stretch>
              </p:blipFill>
              <p:spPr>
                <a:xfrm>
                  <a:off x="4368512" y="1136329"/>
                  <a:ext cx="327600" cy="29880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138" name="Ink 137">
                  <a:extLst>
                    <a:ext uri="{FF2B5EF4-FFF2-40B4-BE49-F238E27FC236}">
                      <a16:creationId xmlns:a16="http://schemas.microsoft.com/office/drawing/2014/main" id="{5321D025-6E78-4E33-A9E9-19DB5BD76931}"/>
                    </a:ext>
                  </a:extLst>
                </p14:cNvPr>
                <p14:cNvContentPartPr/>
                <p14:nvPr/>
              </p14:nvContentPartPr>
              <p14:xfrm>
                <a:off x="4783952" y="1064689"/>
                <a:ext cx="47880" cy="232920"/>
              </p14:xfrm>
            </p:contentPart>
          </mc:Choice>
          <mc:Fallback xmlns="">
            <p:pic>
              <p:nvPicPr>
                <p:cNvPr id="138" name="Ink 137">
                  <a:extLst>
                    <a:ext uri="{FF2B5EF4-FFF2-40B4-BE49-F238E27FC236}">
                      <a16:creationId xmlns:a16="http://schemas.microsoft.com/office/drawing/2014/main" id="{5321D025-6E78-4E33-A9E9-19DB5BD76931}"/>
                    </a:ext>
                  </a:extLst>
                </p:cNvPr>
                <p:cNvPicPr/>
                <p:nvPr/>
              </p:nvPicPr>
              <p:blipFill>
                <a:blip r:embed="rId94"/>
                <a:stretch>
                  <a:fillRect/>
                </a:stretch>
              </p:blipFill>
              <p:spPr>
                <a:xfrm>
                  <a:off x="4775312" y="1056049"/>
                  <a:ext cx="65520" cy="25056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139" name="Ink 138">
                  <a:extLst>
                    <a:ext uri="{FF2B5EF4-FFF2-40B4-BE49-F238E27FC236}">
                      <a16:creationId xmlns:a16="http://schemas.microsoft.com/office/drawing/2014/main" id="{F37BFE00-0815-421C-BFBD-B85BE5B64EDD}"/>
                    </a:ext>
                  </a:extLst>
                </p14:cNvPr>
                <p14:cNvContentPartPr/>
                <p14:nvPr/>
              </p14:nvContentPartPr>
              <p14:xfrm>
                <a:off x="4880072" y="1044529"/>
                <a:ext cx="30240" cy="365040"/>
              </p14:xfrm>
            </p:contentPart>
          </mc:Choice>
          <mc:Fallback xmlns="">
            <p:pic>
              <p:nvPicPr>
                <p:cNvPr id="139" name="Ink 138">
                  <a:extLst>
                    <a:ext uri="{FF2B5EF4-FFF2-40B4-BE49-F238E27FC236}">
                      <a16:creationId xmlns:a16="http://schemas.microsoft.com/office/drawing/2014/main" id="{F37BFE00-0815-421C-BFBD-B85BE5B64EDD}"/>
                    </a:ext>
                  </a:extLst>
                </p:cNvPr>
                <p:cNvPicPr/>
                <p:nvPr/>
              </p:nvPicPr>
              <p:blipFill>
                <a:blip r:embed="rId96"/>
                <a:stretch>
                  <a:fillRect/>
                </a:stretch>
              </p:blipFill>
              <p:spPr>
                <a:xfrm>
                  <a:off x="4871432" y="1035889"/>
                  <a:ext cx="47880" cy="38268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140" name="Ink 139">
                  <a:extLst>
                    <a:ext uri="{FF2B5EF4-FFF2-40B4-BE49-F238E27FC236}">
                      <a16:creationId xmlns:a16="http://schemas.microsoft.com/office/drawing/2014/main" id="{A6DF9D20-D273-4D14-AD51-E62999DBBE78}"/>
                    </a:ext>
                  </a:extLst>
                </p14:cNvPr>
                <p14:cNvContentPartPr/>
                <p14:nvPr/>
              </p14:nvContentPartPr>
              <p14:xfrm>
                <a:off x="4954592" y="1098169"/>
                <a:ext cx="162000" cy="175320"/>
              </p14:xfrm>
            </p:contentPart>
          </mc:Choice>
          <mc:Fallback xmlns="">
            <p:pic>
              <p:nvPicPr>
                <p:cNvPr id="140" name="Ink 139">
                  <a:extLst>
                    <a:ext uri="{FF2B5EF4-FFF2-40B4-BE49-F238E27FC236}">
                      <a16:creationId xmlns:a16="http://schemas.microsoft.com/office/drawing/2014/main" id="{A6DF9D20-D273-4D14-AD51-E62999DBBE78}"/>
                    </a:ext>
                  </a:extLst>
                </p:cNvPr>
                <p:cNvPicPr/>
                <p:nvPr/>
              </p:nvPicPr>
              <p:blipFill>
                <a:blip r:embed="rId98"/>
                <a:stretch>
                  <a:fillRect/>
                </a:stretch>
              </p:blipFill>
              <p:spPr>
                <a:xfrm>
                  <a:off x="4945952" y="1089529"/>
                  <a:ext cx="179640" cy="19296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141" name="Ink 140">
                  <a:extLst>
                    <a:ext uri="{FF2B5EF4-FFF2-40B4-BE49-F238E27FC236}">
                      <a16:creationId xmlns:a16="http://schemas.microsoft.com/office/drawing/2014/main" id="{E9588093-AA5C-43AD-B8B2-9B073350ADA9}"/>
                    </a:ext>
                  </a:extLst>
                </p14:cNvPr>
                <p14:cNvContentPartPr/>
                <p14:nvPr/>
              </p14:nvContentPartPr>
              <p14:xfrm>
                <a:off x="5151872" y="1076929"/>
                <a:ext cx="95400" cy="143640"/>
              </p14:xfrm>
            </p:contentPart>
          </mc:Choice>
          <mc:Fallback xmlns="">
            <p:pic>
              <p:nvPicPr>
                <p:cNvPr id="141" name="Ink 140">
                  <a:extLst>
                    <a:ext uri="{FF2B5EF4-FFF2-40B4-BE49-F238E27FC236}">
                      <a16:creationId xmlns:a16="http://schemas.microsoft.com/office/drawing/2014/main" id="{E9588093-AA5C-43AD-B8B2-9B073350ADA9}"/>
                    </a:ext>
                  </a:extLst>
                </p:cNvPr>
                <p:cNvPicPr/>
                <p:nvPr/>
              </p:nvPicPr>
              <p:blipFill>
                <a:blip r:embed="rId100"/>
                <a:stretch>
                  <a:fillRect/>
                </a:stretch>
              </p:blipFill>
              <p:spPr>
                <a:xfrm>
                  <a:off x="5142872" y="1067929"/>
                  <a:ext cx="113040" cy="16128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142" name="Ink 141">
                  <a:extLst>
                    <a:ext uri="{FF2B5EF4-FFF2-40B4-BE49-F238E27FC236}">
                      <a16:creationId xmlns:a16="http://schemas.microsoft.com/office/drawing/2014/main" id="{9ED96F00-BC9E-49B7-9669-29F9DB1EE2CC}"/>
                    </a:ext>
                  </a:extLst>
                </p14:cNvPr>
                <p14:cNvContentPartPr/>
                <p14:nvPr/>
              </p14:nvContentPartPr>
              <p14:xfrm>
                <a:off x="5281472" y="1033729"/>
                <a:ext cx="103680" cy="350280"/>
              </p14:xfrm>
            </p:contentPart>
          </mc:Choice>
          <mc:Fallback xmlns="">
            <p:pic>
              <p:nvPicPr>
                <p:cNvPr id="142" name="Ink 141">
                  <a:extLst>
                    <a:ext uri="{FF2B5EF4-FFF2-40B4-BE49-F238E27FC236}">
                      <a16:creationId xmlns:a16="http://schemas.microsoft.com/office/drawing/2014/main" id="{9ED96F00-BC9E-49B7-9669-29F9DB1EE2CC}"/>
                    </a:ext>
                  </a:extLst>
                </p:cNvPr>
                <p:cNvPicPr/>
                <p:nvPr/>
              </p:nvPicPr>
              <p:blipFill>
                <a:blip r:embed="rId102"/>
                <a:stretch>
                  <a:fillRect/>
                </a:stretch>
              </p:blipFill>
              <p:spPr>
                <a:xfrm>
                  <a:off x="5272472" y="1024729"/>
                  <a:ext cx="121320" cy="36792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143" name="Ink 142">
                  <a:extLst>
                    <a:ext uri="{FF2B5EF4-FFF2-40B4-BE49-F238E27FC236}">
                      <a16:creationId xmlns:a16="http://schemas.microsoft.com/office/drawing/2014/main" id="{0A2BB3C2-7DDD-43F2-BC19-F8F1D33E161A}"/>
                    </a:ext>
                  </a:extLst>
                </p14:cNvPr>
                <p14:cNvContentPartPr/>
                <p14:nvPr/>
              </p14:nvContentPartPr>
              <p14:xfrm>
                <a:off x="5444912" y="1124449"/>
                <a:ext cx="113040" cy="185760"/>
              </p14:xfrm>
            </p:contentPart>
          </mc:Choice>
          <mc:Fallback xmlns="">
            <p:pic>
              <p:nvPicPr>
                <p:cNvPr id="143" name="Ink 142">
                  <a:extLst>
                    <a:ext uri="{FF2B5EF4-FFF2-40B4-BE49-F238E27FC236}">
                      <a16:creationId xmlns:a16="http://schemas.microsoft.com/office/drawing/2014/main" id="{0A2BB3C2-7DDD-43F2-BC19-F8F1D33E161A}"/>
                    </a:ext>
                  </a:extLst>
                </p:cNvPr>
                <p:cNvPicPr/>
                <p:nvPr/>
              </p:nvPicPr>
              <p:blipFill>
                <a:blip r:embed="rId104"/>
                <a:stretch>
                  <a:fillRect/>
                </a:stretch>
              </p:blipFill>
              <p:spPr>
                <a:xfrm>
                  <a:off x="5435912" y="1115449"/>
                  <a:ext cx="130680" cy="20340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144" name="Ink 143">
                  <a:extLst>
                    <a:ext uri="{FF2B5EF4-FFF2-40B4-BE49-F238E27FC236}">
                      <a16:creationId xmlns:a16="http://schemas.microsoft.com/office/drawing/2014/main" id="{B64A4696-6C50-4EF5-8BB1-70B1AFDAF0DB}"/>
                    </a:ext>
                  </a:extLst>
                </p14:cNvPr>
                <p14:cNvContentPartPr/>
                <p14:nvPr/>
              </p14:nvContentPartPr>
              <p14:xfrm>
                <a:off x="5605832" y="1067209"/>
                <a:ext cx="144000" cy="231840"/>
              </p14:xfrm>
            </p:contentPart>
          </mc:Choice>
          <mc:Fallback xmlns="">
            <p:pic>
              <p:nvPicPr>
                <p:cNvPr id="144" name="Ink 143">
                  <a:extLst>
                    <a:ext uri="{FF2B5EF4-FFF2-40B4-BE49-F238E27FC236}">
                      <a16:creationId xmlns:a16="http://schemas.microsoft.com/office/drawing/2014/main" id="{B64A4696-6C50-4EF5-8BB1-70B1AFDAF0DB}"/>
                    </a:ext>
                  </a:extLst>
                </p:cNvPr>
                <p:cNvPicPr/>
                <p:nvPr/>
              </p:nvPicPr>
              <p:blipFill>
                <a:blip r:embed="rId106"/>
                <a:stretch>
                  <a:fillRect/>
                </a:stretch>
              </p:blipFill>
              <p:spPr>
                <a:xfrm>
                  <a:off x="5596832" y="1058209"/>
                  <a:ext cx="161640" cy="24948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145" name="Ink 144">
                  <a:extLst>
                    <a:ext uri="{FF2B5EF4-FFF2-40B4-BE49-F238E27FC236}">
                      <a16:creationId xmlns:a16="http://schemas.microsoft.com/office/drawing/2014/main" id="{DC0EA9B0-D087-475E-A79F-C9714BCED383}"/>
                    </a:ext>
                  </a:extLst>
                </p14:cNvPr>
                <p14:cNvContentPartPr/>
                <p14:nvPr/>
              </p14:nvContentPartPr>
              <p14:xfrm>
                <a:off x="5896352" y="1030849"/>
                <a:ext cx="121320" cy="373680"/>
              </p14:xfrm>
            </p:contentPart>
          </mc:Choice>
          <mc:Fallback xmlns="">
            <p:pic>
              <p:nvPicPr>
                <p:cNvPr id="145" name="Ink 144">
                  <a:extLst>
                    <a:ext uri="{FF2B5EF4-FFF2-40B4-BE49-F238E27FC236}">
                      <a16:creationId xmlns:a16="http://schemas.microsoft.com/office/drawing/2014/main" id="{DC0EA9B0-D087-475E-A79F-C9714BCED383}"/>
                    </a:ext>
                  </a:extLst>
                </p:cNvPr>
                <p:cNvPicPr/>
                <p:nvPr/>
              </p:nvPicPr>
              <p:blipFill>
                <a:blip r:embed="rId108"/>
                <a:stretch>
                  <a:fillRect/>
                </a:stretch>
              </p:blipFill>
              <p:spPr>
                <a:xfrm>
                  <a:off x="5887712" y="1021849"/>
                  <a:ext cx="138960" cy="39132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146" name="Ink 145">
                  <a:extLst>
                    <a:ext uri="{FF2B5EF4-FFF2-40B4-BE49-F238E27FC236}">
                      <a16:creationId xmlns:a16="http://schemas.microsoft.com/office/drawing/2014/main" id="{2234DF26-4507-48C4-8CD1-B4D50D9714F7}"/>
                    </a:ext>
                  </a:extLst>
                </p14:cNvPr>
                <p14:cNvContentPartPr/>
                <p14:nvPr/>
              </p14:nvContentPartPr>
              <p14:xfrm>
                <a:off x="6011192" y="1137049"/>
                <a:ext cx="203400" cy="173160"/>
              </p14:xfrm>
            </p:contentPart>
          </mc:Choice>
          <mc:Fallback xmlns="">
            <p:pic>
              <p:nvPicPr>
                <p:cNvPr id="146" name="Ink 145">
                  <a:extLst>
                    <a:ext uri="{FF2B5EF4-FFF2-40B4-BE49-F238E27FC236}">
                      <a16:creationId xmlns:a16="http://schemas.microsoft.com/office/drawing/2014/main" id="{2234DF26-4507-48C4-8CD1-B4D50D9714F7}"/>
                    </a:ext>
                  </a:extLst>
                </p:cNvPr>
                <p:cNvPicPr/>
                <p:nvPr/>
              </p:nvPicPr>
              <p:blipFill>
                <a:blip r:embed="rId110"/>
                <a:stretch>
                  <a:fillRect/>
                </a:stretch>
              </p:blipFill>
              <p:spPr>
                <a:xfrm>
                  <a:off x="6002552" y="1128409"/>
                  <a:ext cx="221040" cy="19080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149" name="Ink 148">
                  <a:extLst>
                    <a:ext uri="{FF2B5EF4-FFF2-40B4-BE49-F238E27FC236}">
                      <a16:creationId xmlns:a16="http://schemas.microsoft.com/office/drawing/2014/main" id="{A00D7085-0B5F-48F5-8AA0-65CFD0175EC8}"/>
                    </a:ext>
                  </a:extLst>
                </p14:cNvPr>
                <p14:cNvContentPartPr/>
                <p14:nvPr/>
              </p14:nvContentPartPr>
              <p14:xfrm>
                <a:off x="6225032" y="1111849"/>
                <a:ext cx="284400" cy="167040"/>
              </p14:xfrm>
            </p:contentPart>
          </mc:Choice>
          <mc:Fallback xmlns="">
            <p:pic>
              <p:nvPicPr>
                <p:cNvPr id="149" name="Ink 148">
                  <a:extLst>
                    <a:ext uri="{FF2B5EF4-FFF2-40B4-BE49-F238E27FC236}">
                      <a16:creationId xmlns:a16="http://schemas.microsoft.com/office/drawing/2014/main" id="{A00D7085-0B5F-48F5-8AA0-65CFD0175EC8}"/>
                    </a:ext>
                  </a:extLst>
                </p:cNvPr>
                <p:cNvPicPr/>
                <p:nvPr/>
              </p:nvPicPr>
              <p:blipFill>
                <a:blip r:embed="rId112"/>
                <a:stretch>
                  <a:fillRect/>
                </a:stretch>
              </p:blipFill>
              <p:spPr>
                <a:xfrm>
                  <a:off x="6216392" y="1102849"/>
                  <a:ext cx="302040" cy="18468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150" name="Ink 149">
                  <a:extLst>
                    <a:ext uri="{FF2B5EF4-FFF2-40B4-BE49-F238E27FC236}">
                      <a16:creationId xmlns:a16="http://schemas.microsoft.com/office/drawing/2014/main" id="{7A3EC133-BF38-4A3C-9134-40B89F292E5B}"/>
                    </a:ext>
                  </a:extLst>
                </p14:cNvPr>
                <p14:cNvContentPartPr/>
                <p14:nvPr/>
              </p14:nvContentPartPr>
              <p14:xfrm>
                <a:off x="6462272" y="1025809"/>
                <a:ext cx="191160" cy="244080"/>
              </p14:xfrm>
            </p:contentPart>
          </mc:Choice>
          <mc:Fallback xmlns="">
            <p:pic>
              <p:nvPicPr>
                <p:cNvPr id="150" name="Ink 149">
                  <a:extLst>
                    <a:ext uri="{FF2B5EF4-FFF2-40B4-BE49-F238E27FC236}">
                      <a16:creationId xmlns:a16="http://schemas.microsoft.com/office/drawing/2014/main" id="{7A3EC133-BF38-4A3C-9134-40B89F292E5B}"/>
                    </a:ext>
                  </a:extLst>
                </p:cNvPr>
                <p:cNvPicPr/>
                <p:nvPr/>
              </p:nvPicPr>
              <p:blipFill>
                <a:blip r:embed="rId114"/>
                <a:stretch>
                  <a:fillRect/>
                </a:stretch>
              </p:blipFill>
              <p:spPr>
                <a:xfrm>
                  <a:off x="6453632" y="1016809"/>
                  <a:ext cx="208800" cy="26172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151" name="Ink 150">
                  <a:extLst>
                    <a:ext uri="{FF2B5EF4-FFF2-40B4-BE49-F238E27FC236}">
                      <a16:creationId xmlns:a16="http://schemas.microsoft.com/office/drawing/2014/main" id="{6C8E435E-6256-49B2-9F4D-2D440A453213}"/>
                    </a:ext>
                  </a:extLst>
                </p14:cNvPr>
                <p14:cNvContentPartPr/>
                <p14:nvPr/>
              </p14:nvContentPartPr>
              <p14:xfrm>
                <a:off x="6705632" y="1011049"/>
                <a:ext cx="106560" cy="243360"/>
              </p14:xfrm>
            </p:contentPart>
          </mc:Choice>
          <mc:Fallback xmlns="">
            <p:pic>
              <p:nvPicPr>
                <p:cNvPr id="151" name="Ink 150">
                  <a:extLst>
                    <a:ext uri="{FF2B5EF4-FFF2-40B4-BE49-F238E27FC236}">
                      <a16:creationId xmlns:a16="http://schemas.microsoft.com/office/drawing/2014/main" id="{6C8E435E-6256-49B2-9F4D-2D440A453213}"/>
                    </a:ext>
                  </a:extLst>
                </p:cNvPr>
                <p:cNvPicPr/>
                <p:nvPr/>
              </p:nvPicPr>
              <p:blipFill>
                <a:blip r:embed="rId116"/>
                <a:stretch>
                  <a:fillRect/>
                </a:stretch>
              </p:blipFill>
              <p:spPr>
                <a:xfrm>
                  <a:off x="6696992" y="1002049"/>
                  <a:ext cx="124200" cy="26100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152" name="Ink 151">
                  <a:extLst>
                    <a:ext uri="{FF2B5EF4-FFF2-40B4-BE49-F238E27FC236}">
                      <a16:creationId xmlns:a16="http://schemas.microsoft.com/office/drawing/2014/main" id="{090541FF-FCE4-4F50-ACDB-B8ABF264AB1F}"/>
                    </a:ext>
                  </a:extLst>
                </p14:cNvPr>
                <p14:cNvContentPartPr/>
                <p14:nvPr/>
              </p14:nvContentPartPr>
              <p14:xfrm>
                <a:off x="6844952" y="1204369"/>
                <a:ext cx="12240" cy="127800"/>
              </p14:xfrm>
            </p:contentPart>
          </mc:Choice>
          <mc:Fallback xmlns="">
            <p:pic>
              <p:nvPicPr>
                <p:cNvPr id="152" name="Ink 151">
                  <a:extLst>
                    <a:ext uri="{FF2B5EF4-FFF2-40B4-BE49-F238E27FC236}">
                      <a16:creationId xmlns:a16="http://schemas.microsoft.com/office/drawing/2014/main" id="{090541FF-FCE4-4F50-ACDB-B8ABF264AB1F}"/>
                    </a:ext>
                  </a:extLst>
                </p:cNvPr>
                <p:cNvPicPr/>
                <p:nvPr/>
              </p:nvPicPr>
              <p:blipFill>
                <a:blip r:embed="rId118"/>
                <a:stretch>
                  <a:fillRect/>
                </a:stretch>
              </p:blipFill>
              <p:spPr>
                <a:xfrm>
                  <a:off x="6835952" y="1195729"/>
                  <a:ext cx="29880" cy="14544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153" name="Ink 152">
                  <a:extLst>
                    <a:ext uri="{FF2B5EF4-FFF2-40B4-BE49-F238E27FC236}">
                      <a16:creationId xmlns:a16="http://schemas.microsoft.com/office/drawing/2014/main" id="{46ABA3EE-EE2E-48A6-BF10-A03187C65C6F}"/>
                    </a:ext>
                  </a:extLst>
                </p14:cNvPr>
                <p14:cNvContentPartPr/>
                <p14:nvPr/>
              </p14:nvContentPartPr>
              <p14:xfrm>
                <a:off x="6981392" y="992689"/>
                <a:ext cx="340560" cy="244080"/>
              </p14:xfrm>
            </p:contentPart>
          </mc:Choice>
          <mc:Fallback xmlns="">
            <p:pic>
              <p:nvPicPr>
                <p:cNvPr id="153" name="Ink 152">
                  <a:extLst>
                    <a:ext uri="{FF2B5EF4-FFF2-40B4-BE49-F238E27FC236}">
                      <a16:creationId xmlns:a16="http://schemas.microsoft.com/office/drawing/2014/main" id="{46ABA3EE-EE2E-48A6-BF10-A03187C65C6F}"/>
                    </a:ext>
                  </a:extLst>
                </p:cNvPr>
                <p:cNvPicPr/>
                <p:nvPr/>
              </p:nvPicPr>
              <p:blipFill>
                <a:blip r:embed="rId120"/>
                <a:stretch>
                  <a:fillRect/>
                </a:stretch>
              </p:blipFill>
              <p:spPr>
                <a:xfrm>
                  <a:off x="6972752" y="984049"/>
                  <a:ext cx="358200" cy="26172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154" name="Ink 153">
                  <a:extLst>
                    <a:ext uri="{FF2B5EF4-FFF2-40B4-BE49-F238E27FC236}">
                      <a16:creationId xmlns:a16="http://schemas.microsoft.com/office/drawing/2014/main" id="{8A6FCDAB-A2AF-49A6-9253-15335F8140C7}"/>
                    </a:ext>
                  </a:extLst>
                </p14:cNvPr>
                <p14:cNvContentPartPr/>
                <p14:nvPr/>
              </p14:nvContentPartPr>
              <p14:xfrm>
                <a:off x="7307192" y="930409"/>
                <a:ext cx="410400" cy="279360"/>
              </p14:xfrm>
            </p:contentPart>
          </mc:Choice>
          <mc:Fallback xmlns="">
            <p:pic>
              <p:nvPicPr>
                <p:cNvPr id="154" name="Ink 153">
                  <a:extLst>
                    <a:ext uri="{FF2B5EF4-FFF2-40B4-BE49-F238E27FC236}">
                      <a16:creationId xmlns:a16="http://schemas.microsoft.com/office/drawing/2014/main" id="{8A6FCDAB-A2AF-49A6-9253-15335F8140C7}"/>
                    </a:ext>
                  </a:extLst>
                </p:cNvPr>
                <p:cNvPicPr/>
                <p:nvPr/>
              </p:nvPicPr>
              <p:blipFill>
                <a:blip r:embed="rId122"/>
                <a:stretch>
                  <a:fillRect/>
                </a:stretch>
              </p:blipFill>
              <p:spPr>
                <a:xfrm>
                  <a:off x="7298552" y="921409"/>
                  <a:ext cx="428040" cy="29700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155" name="Ink 154">
                  <a:extLst>
                    <a:ext uri="{FF2B5EF4-FFF2-40B4-BE49-F238E27FC236}">
                      <a16:creationId xmlns:a16="http://schemas.microsoft.com/office/drawing/2014/main" id="{E1A3E00A-7942-4E6D-AC0A-4B3183FFF681}"/>
                    </a:ext>
                  </a:extLst>
                </p14:cNvPr>
                <p14:cNvContentPartPr/>
                <p14:nvPr/>
              </p14:nvContentPartPr>
              <p14:xfrm>
                <a:off x="7763312" y="932929"/>
                <a:ext cx="90000" cy="261360"/>
              </p14:xfrm>
            </p:contentPart>
          </mc:Choice>
          <mc:Fallback xmlns="">
            <p:pic>
              <p:nvPicPr>
                <p:cNvPr id="155" name="Ink 154">
                  <a:extLst>
                    <a:ext uri="{FF2B5EF4-FFF2-40B4-BE49-F238E27FC236}">
                      <a16:creationId xmlns:a16="http://schemas.microsoft.com/office/drawing/2014/main" id="{E1A3E00A-7942-4E6D-AC0A-4B3183FFF681}"/>
                    </a:ext>
                  </a:extLst>
                </p:cNvPr>
                <p:cNvPicPr/>
                <p:nvPr/>
              </p:nvPicPr>
              <p:blipFill>
                <a:blip r:embed="rId124"/>
                <a:stretch>
                  <a:fillRect/>
                </a:stretch>
              </p:blipFill>
              <p:spPr>
                <a:xfrm>
                  <a:off x="7754312" y="924289"/>
                  <a:ext cx="107640" cy="27900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156" name="Ink 155">
                  <a:extLst>
                    <a:ext uri="{FF2B5EF4-FFF2-40B4-BE49-F238E27FC236}">
                      <a16:creationId xmlns:a16="http://schemas.microsoft.com/office/drawing/2014/main" id="{3C0944F7-62C9-493E-9C05-9D61B718A2B1}"/>
                    </a:ext>
                  </a:extLst>
                </p14:cNvPr>
                <p14:cNvContentPartPr/>
                <p14:nvPr/>
              </p14:nvContentPartPr>
              <p14:xfrm>
                <a:off x="7878872" y="792169"/>
                <a:ext cx="136080" cy="523440"/>
              </p14:xfrm>
            </p:contentPart>
          </mc:Choice>
          <mc:Fallback xmlns="">
            <p:pic>
              <p:nvPicPr>
                <p:cNvPr id="156" name="Ink 155">
                  <a:extLst>
                    <a:ext uri="{FF2B5EF4-FFF2-40B4-BE49-F238E27FC236}">
                      <a16:creationId xmlns:a16="http://schemas.microsoft.com/office/drawing/2014/main" id="{3C0944F7-62C9-493E-9C05-9D61B718A2B1}"/>
                    </a:ext>
                  </a:extLst>
                </p:cNvPr>
                <p:cNvPicPr/>
                <p:nvPr/>
              </p:nvPicPr>
              <p:blipFill>
                <a:blip r:embed="rId126"/>
                <a:stretch>
                  <a:fillRect/>
                </a:stretch>
              </p:blipFill>
              <p:spPr>
                <a:xfrm>
                  <a:off x="7870232" y="783169"/>
                  <a:ext cx="153720" cy="541080"/>
                </a:xfrm>
                <a:prstGeom prst="rect">
                  <a:avLst/>
                </a:prstGeom>
              </p:spPr>
            </p:pic>
          </mc:Fallback>
        </mc:AlternateContent>
      </p:grpSp>
      <p:grpSp>
        <p:nvGrpSpPr>
          <p:cNvPr id="415" name="Group 414">
            <a:extLst>
              <a:ext uri="{FF2B5EF4-FFF2-40B4-BE49-F238E27FC236}">
                <a16:creationId xmlns:a16="http://schemas.microsoft.com/office/drawing/2014/main" id="{B5FFA50B-762E-44EB-A348-2A629E6D7F41}"/>
              </a:ext>
            </a:extLst>
          </p:cNvPr>
          <p:cNvGrpSpPr/>
          <p:nvPr/>
        </p:nvGrpSpPr>
        <p:grpSpPr>
          <a:xfrm>
            <a:off x="342720" y="2263200"/>
            <a:ext cx="596160" cy="376560"/>
            <a:chOff x="342720" y="2263200"/>
            <a:chExt cx="596160" cy="376560"/>
          </a:xfrm>
        </p:grpSpPr>
        <mc:AlternateContent xmlns:mc="http://schemas.openxmlformats.org/markup-compatibility/2006" xmlns:p14="http://schemas.microsoft.com/office/powerpoint/2010/main">
          <mc:Choice Requires="p14">
            <p:contentPart p14:bwMode="auto" r:id="rId127">
              <p14:nvContentPartPr>
                <p14:cNvPr id="408" name="Ink 407">
                  <a:extLst>
                    <a:ext uri="{FF2B5EF4-FFF2-40B4-BE49-F238E27FC236}">
                      <a16:creationId xmlns:a16="http://schemas.microsoft.com/office/drawing/2014/main" id="{D457FBB5-7D0B-400D-92CA-87F006676BE5}"/>
                    </a:ext>
                  </a:extLst>
                </p14:cNvPr>
                <p14:cNvContentPartPr/>
                <p14:nvPr/>
              </p14:nvContentPartPr>
              <p14:xfrm>
                <a:off x="342720" y="2414760"/>
                <a:ext cx="128520" cy="164880"/>
              </p14:xfrm>
            </p:contentPart>
          </mc:Choice>
          <mc:Fallback xmlns="">
            <p:pic>
              <p:nvPicPr>
                <p:cNvPr id="408" name="Ink 407">
                  <a:extLst>
                    <a:ext uri="{FF2B5EF4-FFF2-40B4-BE49-F238E27FC236}">
                      <a16:creationId xmlns:a16="http://schemas.microsoft.com/office/drawing/2014/main" id="{D457FBB5-7D0B-400D-92CA-87F006676BE5}"/>
                    </a:ext>
                  </a:extLst>
                </p:cNvPr>
                <p:cNvPicPr/>
                <p:nvPr/>
              </p:nvPicPr>
              <p:blipFill>
                <a:blip r:embed="rId128"/>
                <a:stretch>
                  <a:fillRect/>
                </a:stretch>
              </p:blipFill>
              <p:spPr>
                <a:xfrm>
                  <a:off x="333720" y="2406120"/>
                  <a:ext cx="146160" cy="18252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409" name="Ink 408">
                  <a:extLst>
                    <a:ext uri="{FF2B5EF4-FFF2-40B4-BE49-F238E27FC236}">
                      <a16:creationId xmlns:a16="http://schemas.microsoft.com/office/drawing/2014/main" id="{C7CDB09C-72D2-4D4C-AE87-AA7252A6A4FE}"/>
                    </a:ext>
                  </a:extLst>
                </p14:cNvPr>
                <p14:cNvContentPartPr/>
                <p14:nvPr/>
              </p14:nvContentPartPr>
              <p14:xfrm>
                <a:off x="528840" y="2489640"/>
                <a:ext cx="33480" cy="143280"/>
              </p14:xfrm>
            </p:contentPart>
          </mc:Choice>
          <mc:Fallback xmlns="">
            <p:pic>
              <p:nvPicPr>
                <p:cNvPr id="409" name="Ink 408">
                  <a:extLst>
                    <a:ext uri="{FF2B5EF4-FFF2-40B4-BE49-F238E27FC236}">
                      <a16:creationId xmlns:a16="http://schemas.microsoft.com/office/drawing/2014/main" id="{C7CDB09C-72D2-4D4C-AE87-AA7252A6A4FE}"/>
                    </a:ext>
                  </a:extLst>
                </p:cNvPr>
                <p:cNvPicPr/>
                <p:nvPr/>
              </p:nvPicPr>
              <p:blipFill>
                <a:blip r:embed="rId130"/>
                <a:stretch>
                  <a:fillRect/>
                </a:stretch>
              </p:blipFill>
              <p:spPr>
                <a:xfrm>
                  <a:off x="520200" y="2481000"/>
                  <a:ext cx="51120" cy="16092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410" name="Ink 409">
                  <a:extLst>
                    <a:ext uri="{FF2B5EF4-FFF2-40B4-BE49-F238E27FC236}">
                      <a16:creationId xmlns:a16="http://schemas.microsoft.com/office/drawing/2014/main" id="{A21BA3AD-38A6-4782-AE22-4298F1CC934E}"/>
                    </a:ext>
                  </a:extLst>
                </p14:cNvPr>
                <p14:cNvContentPartPr/>
                <p14:nvPr/>
              </p14:nvContentPartPr>
              <p14:xfrm>
                <a:off x="502920" y="2406120"/>
                <a:ext cx="117360" cy="158760"/>
              </p14:xfrm>
            </p:contentPart>
          </mc:Choice>
          <mc:Fallback xmlns="">
            <p:pic>
              <p:nvPicPr>
                <p:cNvPr id="410" name="Ink 409">
                  <a:extLst>
                    <a:ext uri="{FF2B5EF4-FFF2-40B4-BE49-F238E27FC236}">
                      <a16:creationId xmlns:a16="http://schemas.microsoft.com/office/drawing/2014/main" id="{A21BA3AD-38A6-4782-AE22-4298F1CC934E}"/>
                    </a:ext>
                  </a:extLst>
                </p:cNvPr>
                <p:cNvPicPr/>
                <p:nvPr/>
              </p:nvPicPr>
              <p:blipFill>
                <a:blip r:embed="rId132"/>
                <a:stretch>
                  <a:fillRect/>
                </a:stretch>
              </p:blipFill>
              <p:spPr>
                <a:xfrm>
                  <a:off x="494280" y="2397480"/>
                  <a:ext cx="13500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411" name="Ink 410">
                  <a:extLst>
                    <a:ext uri="{FF2B5EF4-FFF2-40B4-BE49-F238E27FC236}">
                      <a16:creationId xmlns:a16="http://schemas.microsoft.com/office/drawing/2014/main" id="{2850A19C-E88E-4765-9AB4-B791C9A41A13}"/>
                    </a:ext>
                  </a:extLst>
                </p14:cNvPr>
                <p14:cNvContentPartPr/>
                <p14:nvPr/>
              </p14:nvContentPartPr>
              <p14:xfrm>
                <a:off x="639720" y="2545440"/>
                <a:ext cx="64440" cy="94320"/>
              </p14:xfrm>
            </p:contentPart>
          </mc:Choice>
          <mc:Fallback xmlns="">
            <p:pic>
              <p:nvPicPr>
                <p:cNvPr id="411" name="Ink 410">
                  <a:extLst>
                    <a:ext uri="{FF2B5EF4-FFF2-40B4-BE49-F238E27FC236}">
                      <a16:creationId xmlns:a16="http://schemas.microsoft.com/office/drawing/2014/main" id="{2850A19C-E88E-4765-9AB4-B791C9A41A13}"/>
                    </a:ext>
                  </a:extLst>
                </p:cNvPr>
                <p:cNvPicPr/>
                <p:nvPr/>
              </p:nvPicPr>
              <p:blipFill>
                <a:blip r:embed="rId134"/>
                <a:stretch>
                  <a:fillRect/>
                </a:stretch>
              </p:blipFill>
              <p:spPr>
                <a:xfrm>
                  <a:off x="630720" y="2536800"/>
                  <a:ext cx="82080" cy="11196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412" name="Ink 411">
                  <a:extLst>
                    <a:ext uri="{FF2B5EF4-FFF2-40B4-BE49-F238E27FC236}">
                      <a16:creationId xmlns:a16="http://schemas.microsoft.com/office/drawing/2014/main" id="{A99B07F3-C83C-4DBE-BB0D-F15B32ACAA1B}"/>
                    </a:ext>
                  </a:extLst>
                </p14:cNvPr>
                <p14:cNvContentPartPr/>
                <p14:nvPr/>
              </p14:nvContentPartPr>
              <p14:xfrm>
                <a:off x="507960" y="2263200"/>
                <a:ext cx="83880" cy="116280"/>
              </p14:xfrm>
            </p:contentPart>
          </mc:Choice>
          <mc:Fallback xmlns="">
            <p:pic>
              <p:nvPicPr>
                <p:cNvPr id="412" name="Ink 411">
                  <a:extLst>
                    <a:ext uri="{FF2B5EF4-FFF2-40B4-BE49-F238E27FC236}">
                      <a16:creationId xmlns:a16="http://schemas.microsoft.com/office/drawing/2014/main" id="{A99B07F3-C83C-4DBE-BB0D-F15B32ACAA1B}"/>
                    </a:ext>
                  </a:extLst>
                </p:cNvPr>
                <p:cNvPicPr/>
                <p:nvPr/>
              </p:nvPicPr>
              <p:blipFill>
                <a:blip r:embed="rId136"/>
                <a:stretch>
                  <a:fillRect/>
                </a:stretch>
              </p:blipFill>
              <p:spPr>
                <a:xfrm>
                  <a:off x="499320" y="2254200"/>
                  <a:ext cx="101520" cy="13392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413" name="Ink 412">
                  <a:extLst>
                    <a:ext uri="{FF2B5EF4-FFF2-40B4-BE49-F238E27FC236}">
                      <a16:creationId xmlns:a16="http://schemas.microsoft.com/office/drawing/2014/main" id="{3FEF8CC1-0FFB-4D0B-AD98-504A8C8F7936}"/>
                    </a:ext>
                  </a:extLst>
                </p14:cNvPr>
                <p14:cNvContentPartPr/>
                <p14:nvPr/>
              </p14:nvContentPartPr>
              <p14:xfrm>
                <a:off x="840960" y="2474520"/>
                <a:ext cx="97920" cy="22680"/>
              </p14:xfrm>
            </p:contentPart>
          </mc:Choice>
          <mc:Fallback xmlns="">
            <p:pic>
              <p:nvPicPr>
                <p:cNvPr id="413" name="Ink 412">
                  <a:extLst>
                    <a:ext uri="{FF2B5EF4-FFF2-40B4-BE49-F238E27FC236}">
                      <a16:creationId xmlns:a16="http://schemas.microsoft.com/office/drawing/2014/main" id="{3FEF8CC1-0FFB-4D0B-AD98-504A8C8F7936}"/>
                    </a:ext>
                  </a:extLst>
                </p:cNvPr>
                <p:cNvPicPr/>
                <p:nvPr/>
              </p:nvPicPr>
              <p:blipFill>
                <a:blip r:embed="rId138"/>
                <a:stretch>
                  <a:fillRect/>
                </a:stretch>
              </p:blipFill>
              <p:spPr>
                <a:xfrm>
                  <a:off x="832320" y="2465520"/>
                  <a:ext cx="11556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414" name="Ink 413">
                  <a:extLst>
                    <a:ext uri="{FF2B5EF4-FFF2-40B4-BE49-F238E27FC236}">
                      <a16:creationId xmlns:a16="http://schemas.microsoft.com/office/drawing/2014/main" id="{530F7642-3B6F-4F01-BC19-F55A506F220C}"/>
                    </a:ext>
                  </a:extLst>
                </p14:cNvPr>
                <p14:cNvContentPartPr/>
                <p14:nvPr/>
              </p14:nvContentPartPr>
              <p14:xfrm>
                <a:off x="834120" y="2409360"/>
                <a:ext cx="90000" cy="5760"/>
              </p14:xfrm>
            </p:contentPart>
          </mc:Choice>
          <mc:Fallback xmlns="">
            <p:pic>
              <p:nvPicPr>
                <p:cNvPr id="414" name="Ink 413">
                  <a:extLst>
                    <a:ext uri="{FF2B5EF4-FFF2-40B4-BE49-F238E27FC236}">
                      <a16:creationId xmlns:a16="http://schemas.microsoft.com/office/drawing/2014/main" id="{530F7642-3B6F-4F01-BC19-F55A506F220C}"/>
                    </a:ext>
                  </a:extLst>
                </p:cNvPr>
                <p:cNvPicPr/>
                <p:nvPr/>
              </p:nvPicPr>
              <p:blipFill>
                <a:blip r:embed="rId140"/>
                <a:stretch>
                  <a:fillRect/>
                </a:stretch>
              </p:blipFill>
              <p:spPr>
                <a:xfrm>
                  <a:off x="825480" y="2400360"/>
                  <a:ext cx="107640" cy="23400"/>
                </a:xfrm>
                <a:prstGeom prst="rect">
                  <a:avLst/>
                </a:prstGeom>
              </p:spPr>
            </p:pic>
          </mc:Fallback>
        </mc:AlternateContent>
      </p:grpSp>
      <p:grpSp>
        <p:nvGrpSpPr>
          <p:cNvPr id="430" name="Group 429">
            <a:extLst>
              <a:ext uri="{FF2B5EF4-FFF2-40B4-BE49-F238E27FC236}">
                <a16:creationId xmlns:a16="http://schemas.microsoft.com/office/drawing/2014/main" id="{D463B953-577A-4BF1-BDFD-278983860058}"/>
              </a:ext>
            </a:extLst>
          </p:cNvPr>
          <p:cNvGrpSpPr/>
          <p:nvPr/>
        </p:nvGrpSpPr>
        <p:grpSpPr>
          <a:xfrm>
            <a:off x="1071000" y="2340960"/>
            <a:ext cx="1825920" cy="333720"/>
            <a:chOff x="1071000" y="2340960"/>
            <a:chExt cx="1825920" cy="333720"/>
          </a:xfrm>
        </p:grpSpPr>
        <mc:AlternateContent xmlns:mc="http://schemas.openxmlformats.org/markup-compatibility/2006" xmlns:p14="http://schemas.microsoft.com/office/powerpoint/2010/main">
          <mc:Choice Requires="p14">
            <p:contentPart p14:bwMode="auto" r:id="rId141">
              <p14:nvContentPartPr>
                <p14:cNvPr id="417" name="Ink 416">
                  <a:extLst>
                    <a:ext uri="{FF2B5EF4-FFF2-40B4-BE49-F238E27FC236}">
                      <a16:creationId xmlns:a16="http://schemas.microsoft.com/office/drawing/2014/main" id="{4D767A23-F6E6-4028-A4B9-429536DF13B3}"/>
                    </a:ext>
                  </a:extLst>
                </p14:cNvPr>
                <p14:cNvContentPartPr/>
                <p14:nvPr/>
              </p14:nvContentPartPr>
              <p14:xfrm>
                <a:off x="1071000" y="2340960"/>
                <a:ext cx="202320" cy="226440"/>
              </p14:xfrm>
            </p:contentPart>
          </mc:Choice>
          <mc:Fallback xmlns="">
            <p:pic>
              <p:nvPicPr>
                <p:cNvPr id="417" name="Ink 416">
                  <a:extLst>
                    <a:ext uri="{FF2B5EF4-FFF2-40B4-BE49-F238E27FC236}">
                      <a16:creationId xmlns:a16="http://schemas.microsoft.com/office/drawing/2014/main" id="{4D767A23-F6E6-4028-A4B9-429536DF13B3}"/>
                    </a:ext>
                  </a:extLst>
                </p:cNvPr>
                <p:cNvPicPr/>
                <p:nvPr/>
              </p:nvPicPr>
              <p:blipFill>
                <a:blip r:embed="rId142"/>
                <a:stretch>
                  <a:fillRect/>
                </a:stretch>
              </p:blipFill>
              <p:spPr>
                <a:xfrm>
                  <a:off x="1062000" y="2331960"/>
                  <a:ext cx="219960" cy="24408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418" name="Ink 417">
                  <a:extLst>
                    <a:ext uri="{FF2B5EF4-FFF2-40B4-BE49-F238E27FC236}">
                      <a16:creationId xmlns:a16="http://schemas.microsoft.com/office/drawing/2014/main" id="{32D3DE2D-F874-42D5-9166-194BCB33CAFC}"/>
                    </a:ext>
                  </a:extLst>
                </p14:cNvPr>
                <p14:cNvContentPartPr/>
                <p14:nvPr/>
              </p14:nvContentPartPr>
              <p14:xfrm>
                <a:off x="1365120" y="2400360"/>
                <a:ext cx="104760" cy="163080"/>
              </p14:xfrm>
            </p:contentPart>
          </mc:Choice>
          <mc:Fallback xmlns="">
            <p:pic>
              <p:nvPicPr>
                <p:cNvPr id="418" name="Ink 417">
                  <a:extLst>
                    <a:ext uri="{FF2B5EF4-FFF2-40B4-BE49-F238E27FC236}">
                      <a16:creationId xmlns:a16="http://schemas.microsoft.com/office/drawing/2014/main" id="{32D3DE2D-F874-42D5-9166-194BCB33CAFC}"/>
                    </a:ext>
                  </a:extLst>
                </p:cNvPr>
                <p:cNvPicPr/>
                <p:nvPr/>
              </p:nvPicPr>
              <p:blipFill>
                <a:blip r:embed="rId144"/>
                <a:stretch>
                  <a:fillRect/>
                </a:stretch>
              </p:blipFill>
              <p:spPr>
                <a:xfrm>
                  <a:off x="1356480" y="2391360"/>
                  <a:ext cx="122400" cy="18072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419" name="Ink 418">
                  <a:extLst>
                    <a:ext uri="{FF2B5EF4-FFF2-40B4-BE49-F238E27FC236}">
                      <a16:creationId xmlns:a16="http://schemas.microsoft.com/office/drawing/2014/main" id="{E87AE9EF-5CF4-4EC9-B87C-86D760FEDA9E}"/>
                    </a:ext>
                  </a:extLst>
                </p14:cNvPr>
                <p14:cNvContentPartPr/>
                <p14:nvPr/>
              </p14:nvContentPartPr>
              <p14:xfrm>
                <a:off x="1442520" y="2415480"/>
                <a:ext cx="24840" cy="248760"/>
              </p14:xfrm>
            </p:contentPart>
          </mc:Choice>
          <mc:Fallback xmlns="">
            <p:pic>
              <p:nvPicPr>
                <p:cNvPr id="419" name="Ink 418">
                  <a:extLst>
                    <a:ext uri="{FF2B5EF4-FFF2-40B4-BE49-F238E27FC236}">
                      <a16:creationId xmlns:a16="http://schemas.microsoft.com/office/drawing/2014/main" id="{E87AE9EF-5CF4-4EC9-B87C-86D760FEDA9E}"/>
                    </a:ext>
                  </a:extLst>
                </p:cNvPr>
                <p:cNvPicPr/>
                <p:nvPr/>
              </p:nvPicPr>
              <p:blipFill>
                <a:blip r:embed="rId146"/>
                <a:stretch>
                  <a:fillRect/>
                </a:stretch>
              </p:blipFill>
              <p:spPr>
                <a:xfrm>
                  <a:off x="1433880" y="2406840"/>
                  <a:ext cx="42480" cy="26640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420" name="Ink 419">
                  <a:extLst>
                    <a:ext uri="{FF2B5EF4-FFF2-40B4-BE49-F238E27FC236}">
                      <a16:creationId xmlns:a16="http://schemas.microsoft.com/office/drawing/2014/main" id="{02EF59FC-DEC6-4C3E-8648-3CEC3EC2C6C3}"/>
                    </a:ext>
                  </a:extLst>
                </p14:cNvPr>
                <p14:cNvContentPartPr/>
                <p14:nvPr/>
              </p14:nvContentPartPr>
              <p14:xfrm>
                <a:off x="1519560" y="2455440"/>
                <a:ext cx="130320" cy="189720"/>
              </p14:xfrm>
            </p:contentPart>
          </mc:Choice>
          <mc:Fallback xmlns="">
            <p:pic>
              <p:nvPicPr>
                <p:cNvPr id="420" name="Ink 419">
                  <a:extLst>
                    <a:ext uri="{FF2B5EF4-FFF2-40B4-BE49-F238E27FC236}">
                      <a16:creationId xmlns:a16="http://schemas.microsoft.com/office/drawing/2014/main" id="{02EF59FC-DEC6-4C3E-8648-3CEC3EC2C6C3}"/>
                    </a:ext>
                  </a:extLst>
                </p:cNvPr>
                <p:cNvPicPr/>
                <p:nvPr/>
              </p:nvPicPr>
              <p:blipFill>
                <a:blip r:embed="rId148"/>
                <a:stretch>
                  <a:fillRect/>
                </a:stretch>
              </p:blipFill>
              <p:spPr>
                <a:xfrm>
                  <a:off x="1510560" y="2446440"/>
                  <a:ext cx="147960" cy="20736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422" name="Ink 421">
                  <a:extLst>
                    <a:ext uri="{FF2B5EF4-FFF2-40B4-BE49-F238E27FC236}">
                      <a16:creationId xmlns:a16="http://schemas.microsoft.com/office/drawing/2014/main" id="{5E04E4A7-49E4-4548-8D2F-D7E2E4400916}"/>
                    </a:ext>
                  </a:extLst>
                </p14:cNvPr>
                <p14:cNvContentPartPr/>
                <p14:nvPr/>
              </p14:nvContentPartPr>
              <p14:xfrm>
                <a:off x="1680840" y="2507640"/>
                <a:ext cx="126720" cy="23400"/>
              </p14:xfrm>
            </p:contentPart>
          </mc:Choice>
          <mc:Fallback xmlns="">
            <p:pic>
              <p:nvPicPr>
                <p:cNvPr id="422" name="Ink 421">
                  <a:extLst>
                    <a:ext uri="{FF2B5EF4-FFF2-40B4-BE49-F238E27FC236}">
                      <a16:creationId xmlns:a16="http://schemas.microsoft.com/office/drawing/2014/main" id="{5E04E4A7-49E4-4548-8D2F-D7E2E4400916}"/>
                    </a:ext>
                  </a:extLst>
                </p:cNvPr>
                <p:cNvPicPr/>
                <p:nvPr/>
              </p:nvPicPr>
              <p:blipFill>
                <a:blip r:embed="rId150"/>
                <a:stretch>
                  <a:fillRect/>
                </a:stretch>
              </p:blipFill>
              <p:spPr>
                <a:xfrm>
                  <a:off x="1672200" y="2499000"/>
                  <a:ext cx="144360" cy="4104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423" name="Ink 422">
                  <a:extLst>
                    <a:ext uri="{FF2B5EF4-FFF2-40B4-BE49-F238E27FC236}">
                      <a16:creationId xmlns:a16="http://schemas.microsoft.com/office/drawing/2014/main" id="{5C210357-2555-471B-AC85-3E1A9C990338}"/>
                    </a:ext>
                  </a:extLst>
                </p14:cNvPr>
                <p14:cNvContentPartPr/>
                <p14:nvPr/>
              </p14:nvContentPartPr>
              <p14:xfrm>
                <a:off x="1965240" y="2429880"/>
                <a:ext cx="68760" cy="141840"/>
              </p14:xfrm>
            </p:contentPart>
          </mc:Choice>
          <mc:Fallback xmlns="">
            <p:pic>
              <p:nvPicPr>
                <p:cNvPr id="423" name="Ink 422">
                  <a:extLst>
                    <a:ext uri="{FF2B5EF4-FFF2-40B4-BE49-F238E27FC236}">
                      <a16:creationId xmlns:a16="http://schemas.microsoft.com/office/drawing/2014/main" id="{5C210357-2555-471B-AC85-3E1A9C990338}"/>
                    </a:ext>
                  </a:extLst>
                </p:cNvPr>
                <p:cNvPicPr/>
                <p:nvPr/>
              </p:nvPicPr>
              <p:blipFill>
                <a:blip r:embed="rId152"/>
                <a:stretch>
                  <a:fillRect/>
                </a:stretch>
              </p:blipFill>
              <p:spPr>
                <a:xfrm>
                  <a:off x="1956240" y="2421240"/>
                  <a:ext cx="86400" cy="15948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424" name="Ink 423">
                  <a:extLst>
                    <a:ext uri="{FF2B5EF4-FFF2-40B4-BE49-F238E27FC236}">
                      <a16:creationId xmlns:a16="http://schemas.microsoft.com/office/drawing/2014/main" id="{5FEC932A-46ED-48FF-BEDE-D3A58ED3C4EC}"/>
                    </a:ext>
                  </a:extLst>
                </p14:cNvPr>
                <p14:cNvContentPartPr/>
                <p14:nvPr/>
              </p14:nvContentPartPr>
              <p14:xfrm>
                <a:off x="1913400" y="2382720"/>
                <a:ext cx="206280" cy="222120"/>
              </p14:xfrm>
            </p:contentPart>
          </mc:Choice>
          <mc:Fallback xmlns="">
            <p:pic>
              <p:nvPicPr>
                <p:cNvPr id="424" name="Ink 423">
                  <a:extLst>
                    <a:ext uri="{FF2B5EF4-FFF2-40B4-BE49-F238E27FC236}">
                      <a16:creationId xmlns:a16="http://schemas.microsoft.com/office/drawing/2014/main" id="{5FEC932A-46ED-48FF-BEDE-D3A58ED3C4EC}"/>
                    </a:ext>
                  </a:extLst>
                </p:cNvPr>
                <p:cNvPicPr/>
                <p:nvPr/>
              </p:nvPicPr>
              <p:blipFill>
                <a:blip r:embed="rId154"/>
                <a:stretch>
                  <a:fillRect/>
                </a:stretch>
              </p:blipFill>
              <p:spPr>
                <a:xfrm>
                  <a:off x="1904400" y="2373720"/>
                  <a:ext cx="223920" cy="23976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425" name="Ink 424">
                  <a:extLst>
                    <a:ext uri="{FF2B5EF4-FFF2-40B4-BE49-F238E27FC236}">
                      <a16:creationId xmlns:a16="http://schemas.microsoft.com/office/drawing/2014/main" id="{D070D7B0-0E68-400B-899A-DCFCC8DE1F9D}"/>
                    </a:ext>
                  </a:extLst>
                </p14:cNvPr>
                <p14:cNvContentPartPr/>
                <p14:nvPr/>
              </p14:nvContentPartPr>
              <p14:xfrm>
                <a:off x="2227320" y="2542920"/>
                <a:ext cx="12960" cy="131760"/>
              </p14:xfrm>
            </p:contentPart>
          </mc:Choice>
          <mc:Fallback xmlns="">
            <p:pic>
              <p:nvPicPr>
                <p:cNvPr id="425" name="Ink 424">
                  <a:extLst>
                    <a:ext uri="{FF2B5EF4-FFF2-40B4-BE49-F238E27FC236}">
                      <a16:creationId xmlns:a16="http://schemas.microsoft.com/office/drawing/2014/main" id="{D070D7B0-0E68-400B-899A-DCFCC8DE1F9D}"/>
                    </a:ext>
                  </a:extLst>
                </p:cNvPr>
                <p:cNvPicPr/>
                <p:nvPr/>
              </p:nvPicPr>
              <p:blipFill>
                <a:blip r:embed="rId156"/>
                <a:stretch>
                  <a:fillRect/>
                </a:stretch>
              </p:blipFill>
              <p:spPr>
                <a:xfrm>
                  <a:off x="2218320" y="2534280"/>
                  <a:ext cx="30600" cy="14940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426" name="Ink 425">
                  <a:extLst>
                    <a:ext uri="{FF2B5EF4-FFF2-40B4-BE49-F238E27FC236}">
                      <a16:creationId xmlns:a16="http://schemas.microsoft.com/office/drawing/2014/main" id="{E40F7381-DE33-4642-93EE-FB94B4894466}"/>
                    </a:ext>
                  </a:extLst>
                </p14:cNvPr>
                <p14:cNvContentPartPr/>
                <p14:nvPr/>
              </p14:nvContentPartPr>
              <p14:xfrm>
                <a:off x="2310120" y="2394960"/>
                <a:ext cx="209520" cy="213480"/>
              </p14:xfrm>
            </p:contentPart>
          </mc:Choice>
          <mc:Fallback xmlns="">
            <p:pic>
              <p:nvPicPr>
                <p:cNvPr id="426" name="Ink 425">
                  <a:extLst>
                    <a:ext uri="{FF2B5EF4-FFF2-40B4-BE49-F238E27FC236}">
                      <a16:creationId xmlns:a16="http://schemas.microsoft.com/office/drawing/2014/main" id="{E40F7381-DE33-4642-93EE-FB94B4894466}"/>
                    </a:ext>
                  </a:extLst>
                </p:cNvPr>
                <p:cNvPicPr/>
                <p:nvPr/>
              </p:nvPicPr>
              <p:blipFill>
                <a:blip r:embed="rId158"/>
                <a:stretch>
                  <a:fillRect/>
                </a:stretch>
              </p:blipFill>
              <p:spPr>
                <a:xfrm>
                  <a:off x="2301480" y="2385960"/>
                  <a:ext cx="227160" cy="231120"/>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427" name="Ink 426">
                  <a:extLst>
                    <a:ext uri="{FF2B5EF4-FFF2-40B4-BE49-F238E27FC236}">
                      <a16:creationId xmlns:a16="http://schemas.microsoft.com/office/drawing/2014/main" id="{85766D29-5F87-4F60-ABE2-34533F60F6F6}"/>
                    </a:ext>
                  </a:extLst>
                </p14:cNvPr>
                <p14:cNvContentPartPr/>
                <p14:nvPr/>
              </p14:nvContentPartPr>
              <p14:xfrm>
                <a:off x="2589120" y="2423760"/>
                <a:ext cx="160200" cy="160560"/>
              </p14:xfrm>
            </p:contentPart>
          </mc:Choice>
          <mc:Fallback xmlns="">
            <p:pic>
              <p:nvPicPr>
                <p:cNvPr id="427" name="Ink 426">
                  <a:extLst>
                    <a:ext uri="{FF2B5EF4-FFF2-40B4-BE49-F238E27FC236}">
                      <a16:creationId xmlns:a16="http://schemas.microsoft.com/office/drawing/2014/main" id="{85766D29-5F87-4F60-ABE2-34533F60F6F6}"/>
                    </a:ext>
                  </a:extLst>
                </p:cNvPr>
                <p:cNvPicPr/>
                <p:nvPr/>
              </p:nvPicPr>
              <p:blipFill>
                <a:blip r:embed="rId160"/>
                <a:stretch>
                  <a:fillRect/>
                </a:stretch>
              </p:blipFill>
              <p:spPr>
                <a:xfrm>
                  <a:off x="2580480" y="2415120"/>
                  <a:ext cx="177840" cy="17820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428" name="Ink 427">
                  <a:extLst>
                    <a:ext uri="{FF2B5EF4-FFF2-40B4-BE49-F238E27FC236}">
                      <a16:creationId xmlns:a16="http://schemas.microsoft.com/office/drawing/2014/main" id="{7C49B994-44DD-478D-8C8F-C492D88ABC05}"/>
                    </a:ext>
                  </a:extLst>
                </p14:cNvPr>
                <p14:cNvContentPartPr/>
                <p14:nvPr/>
              </p14:nvContentPartPr>
              <p14:xfrm>
                <a:off x="2550960" y="2472720"/>
                <a:ext cx="126720" cy="114480"/>
              </p14:xfrm>
            </p:contentPart>
          </mc:Choice>
          <mc:Fallback xmlns="">
            <p:pic>
              <p:nvPicPr>
                <p:cNvPr id="428" name="Ink 427">
                  <a:extLst>
                    <a:ext uri="{FF2B5EF4-FFF2-40B4-BE49-F238E27FC236}">
                      <a16:creationId xmlns:a16="http://schemas.microsoft.com/office/drawing/2014/main" id="{7C49B994-44DD-478D-8C8F-C492D88ABC05}"/>
                    </a:ext>
                  </a:extLst>
                </p:cNvPr>
                <p:cNvPicPr/>
                <p:nvPr/>
              </p:nvPicPr>
              <p:blipFill>
                <a:blip r:embed="rId162"/>
                <a:stretch>
                  <a:fillRect/>
                </a:stretch>
              </p:blipFill>
              <p:spPr>
                <a:xfrm>
                  <a:off x="2541960" y="2464080"/>
                  <a:ext cx="144360" cy="132120"/>
                </a:xfrm>
                <a:prstGeom prst="rect">
                  <a:avLst/>
                </a:prstGeom>
              </p:spPr>
            </p:pic>
          </mc:Fallback>
        </mc:AlternateContent>
        <mc:AlternateContent xmlns:mc="http://schemas.openxmlformats.org/markup-compatibility/2006" xmlns:p14="http://schemas.microsoft.com/office/powerpoint/2010/main">
          <mc:Choice Requires="p14">
            <p:contentPart p14:bwMode="auto" r:id="rId163">
              <p14:nvContentPartPr>
                <p14:cNvPr id="429" name="Ink 428">
                  <a:extLst>
                    <a:ext uri="{FF2B5EF4-FFF2-40B4-BE49-F238E27FC236}">
                      <a16:creationId xmlns:a16="http://schemas.microsoft.com/office/drawing/2014/main" id="{863B1AC7-DBEE-4346-B7C1-A1B4CA63FFA9}"/>
                    </a:ext>
                  </a:extLst>
                </p14:cNvPr>
                <p14:cNvContentPartPr/>
                <p14:nvPr/>
              </p14:nvContentPartPr>
              <p14:xfrm>
                <a:off x="2795040" y="2437080"/>
                <a:ext cx="101880" cy="233280"/>
              </p14:xfrm>
            </p:contentPart>
          </mc:Choice>
          <mc:Fallback xmlns="">
            <p:pic>
              <p:nvPicPr>
                <p:cNvPr id="429" name="Ink 428">
                  <a:extLst>
                    <a:ext uri="{FF2B5EF4-FFF2-40B4-BE49-F238E27FC236}">
                      <a16:creationId xmlns:a16="http://schemas.microsoft.com/office/drawing/2014/main" id="{863B1AC7-DBEE-4346-B7C1-A1B4CA63FFA9}"/>
                    </a:ext>
                  </a:extLst>
                </p:cNvPr>
                <p:cNvPicPr/>
                <p:nvPr/>
              </p:nvPicPr>
              <p:blipFill>
                <a:blip r:embed="rId164"/>
                <a:stretch>
                  <a:fillRect/>
                </a:stretch>
              </p:blipFill>
              <p:spPr>
                <a:xfrm>
                  <a:off x="2786040" y="2428080"/>
                  <a:ext cx="119520" cy="250920"/>
                </a:xfrm>
                <a:prstGeom prst="rect">
                  <a:avLst/>
                </a:prstGeom>
              </p:spPr>
            </p:pic>
          </mc:Fallback>
        </mc:AlternateContent>
      </p:grpSp>
      <p:grpSp>
        <p:nvGrpSpPr>
          <p:cNvPr id="446" name="Group 445">
            <a:extLst>
              <a:ext uri="{FF2B5EF4-FFF2-40B4-BE49-F238E27FC236}">
                <a16:creationId xmlns:a16="http://schemas.microsoft.com/office/drawing/2014/main" id="{21550F0C-9F2F-44F7-A31B-5876487D7C88}"/>
              </a:ext>
            </a:extLst>
          </p:cNvPr>
          <p:cNvGrpSpPr/>
          <p:nvPr/>
        </p:nvGrpSpPr>
        <p:grpSpPr>
          <a:xfrm>
            <a:off x="414360" y="2907960"/>
            <a:ext cx="261360" cy="464400"/>
            <a:chOff x="414360" y="2907960"/>
            <a:chExt cx="261360" cy="464400"/>
          </a:xfrm>
        </p:grpSpPr>
        <mc:AlternateContent xmlns:mc="http://schemas.openxmlformats.org/markup-compatibility/2006" xmlns:p14="http://schemas.microsoft.com/office/powerpoint/2010/main">
          <mc:Choice Requires="p14">
            <p:contentPart p14:bwMode="auto" r:id="rId165">
              <p14:nvContentPartPr>
                <p14:cNvPr id="431" name="Ink 430">
                  <a:extLst>
                    <a:ext uri="{FF2B5EF4-FFF2-40B4-BE49-F238E27FC236}">
                      <a16:creationId xmlns:a16="http://schemas.microsoft.com/office/drawing/2014/main" id="{B7025640-40AB-4E48-98D6-4B112B1052B5}"/>
                    </a:ext>
                  </a:extLst>
                </p14:cNvPr>
                <p14:cNvContentPartPr/>
                <p14:nvPr/>
              </p14:nvContentPartPr>
              <p14:xfrm>
                <a:off x="444600" y="3143760"/>
                <a:ext cx="20520" cy="221400"/>
              </p14:xfrm>
            </p:contentPart>
          </mc:Choice>
          <mc:Fallback xmlns="">
            <p:pic>
              <p:nvPicPr>
                <p:cNvPr id="431" name="Ink 430">
                  <a:extLst>
                    <a:ext uri="{FF2B5EF4-FFF2-40B4-BE49-F238E27FC236}">
                      <a16:creationId xmlns:a16="http://schemas.microsoft.com/office/drawing/2014/main" id="{B7025640-40AB-4E48-98D6-4B112B1052B5}"/>
                    </a:ext>
                  </a:extLst>
                </p:cNvPr>
                <p:cNvPicPr/>
                <p:nvPr/>
              </p:nvPicPr>
              <p:blipFill>
                <a:blip r:embed="rId166"/>
                <a:stretch>
                  <a:fillRect/>
                </a:stretch>
              </p:blipFill>
              <p:spPr>
                <a:xfrm>
                  <a:off x="435600" y="3134760"/>
                  <a:ext cx="38160" cy="239040"/>
                </a:xfrm>
                <a:prstGeom prst="rect">
                  <a:avLst/>
                </a:prstGeom>
              </p:spPr>
            </p:pic>
          </mc:Fallback>
        </mc:AlternateContent>
        <mc:AlternateContent xmlns:mc="http://schemas.openxmlformats.org/markup-compatibility/2006" xmlns:p14="http://schemas.microsoft.com/office/powerpoint/2010/main">
          <mc:Choice Requires="p14">
            <p:contentPart p14:bwMode="auto" r:id="rId167">
              <p14:nvContentPartPr>
                <p14:cNvPr id="432" name="Ink 431">
                  <a:extLst>
                    <a:ext uri="{FF2B5EF4-FFF2-40B4-BE49-F238E27FC236}">
                      <a16:creationId xmlns:a16="http://schemas.microsoft.com/office/drawing/2014/main" id="{8A3D9706-3233-4E03-B603-FFFBABBFFCCD}"/>
                    </a:ext>
                  </a:extLst>
                </p14:cNvPr>
                <p14:cNvContentPartPr/>
                <p14:nvPr/>
              </p14:nvContentPartPr>
              <p14:xfrm>
                <a:off x="417960" y="3048000"/>
                <a:ext cx="140760" cy="245160"/>
              </p14:xfrm>
            </p:contentPart>
          </mc:Choice>
          <mc:Fallback xmlns="">
            <p:pic>
              <p:nvPicPr>
                <p:cNvPr id="432" name="Ink 431">
                  <a:extLst>
                    <a:ext uri="{FF2B5EF4-FFF2-40B4-BE49-F238E27FC236}">
                      <a16:creationId xmlns:a16="http://schemas.microsoft.com/office/drawing/2014/main" id="{8A3D9706-3233-4E03-B603-FFFBABBFFCCD}"/>
                    </a:ext>
                  </a:extLst>
                </p:cNvPr>
                <p:cNvPicPr/>
                <p:nvPr/>
              </p:nvPicPr>
              <p:blipFill>
                <a:blip r:embed="rId168"/>
                <a:stretch>
                  <a:fillRect/>
                </a:stretch>
              </p:blipFill>
              <p:spPr>
                <a:xfrm>
                  <a:off x="408960" y="3039360"/>
                  <a:ext cx="158400" cy="262800"/>
                </a:xfrm>
                <a:prstGeom prst="rect">
                  <a:avLst/>
                </a:prstGeom>
              </p:spPr>
            </p:pic>
          </mc:Fallback>
        </mc:AlternateContent>
        <mc:AlternateContent xmlns:mc="http://schemas.openxmlformats.org/markup-compatibility/2006" xmlns:p14="http://schemas.microsoft.com/office/powerpoint/2010/main">
          <mc:Choice Requires="p14">
            <p:contentPart p14:bwMode="auto" r:id="rId169">
              <p14:nvContentPartPr>
                <p14:cNvPr id="433" name="Ink 432">
                  <a:extLst>
                    <a:ext uri="{FF2B5EF4-FFF2-40B4-BE49-F238E27FC236}">
                      <a16:creationId xmlns:a16="http://schemas.microsoft.com/office/drawing/2014/main" id="{1C418F7A-827C-43BA-815E-7AB9316C510D}"/>
                    </a:ext>
                  </a:extLst>
                </p14:cNvPr>
                <p14:cNvContentPartPr/>
                <p14:nvPr/>
              </p14:nvContentPartPr>
              <p14:xfrm>
                <a:off x="600480" y="3257880"/>
                <a:ext cx="75240" cy="114480"/>
              </p14:xfrm>
            </p:contentPart>
          </mc:Choice>
          <mc:Fallback xmlns="">
            <p:pic>
              <p:nvPicPr>
                <p:cNvPr id="433" name="Ink 432">
                  <a:extLst>
                    <a:ext uri="{FF2B5EF4-FFF2-40B4-BE49-F238E27FC236}">
                      <a16:creationId xmlns:a16="http://schemas.microsoft.com/office/drawing/2014/main" id="{1C418F7A-827C-43BA-815E-7AB9316C510D}"/>
                    </a:ext>
                  </a:extLst>
                </p:cNvPr>
                <p:cNvPicPr/>
                <p:nvPr/>
              </p:nvPicPr>
              <p:blipFill>
                <a:blip r:embed="rId170"/>
                <a:stretch>
                  <a:fillRect/>
                </a:stretch>
              </p:blipFill>
              <p:spPr>
                <a:xfrm>
                  <a:off x="591480" y="3248880"/>
                  <a:ext cx="92880" cy="132120"/>
                </a:xfrm>
                <a:prstGeom prst="rect">
                  <a:avLst/>
                </a:prstGeom>
              </p:spPr>
            </p:pic>
          </mc:Fallback>
        </mc:AlternateContent>
        <mc:AlternateContent xmlns:mc="http://schemas.openxmlformats.org/markup-compatibility/2006" xmlns:p14="http://schemas.microsoft.com/office/powerpoint/2010/main">
          <mc:Choice Requires="p14">
            <p:contentPart p14:bwMode="auto" r:id="rId171">
              <p14:nvContentPartPr>
                <p14:cNvPr id="434" name="Ink 433">
                  <a:extLst>
                    <a:ext uri="{FF2B5EF4-FFF2-40B4-BE49-F238E27FC236}">
                      <a16:creationId xmlns:a16="http://schemas.microsoft.com/office/drawing/2014/main" id="{96B8355C-CCE6-4877-8D2E-E982E1099AA2}"/>
                    </a:ext>
                  </a:extLst>
                </p14:cNvPr>
                <p14:cNvContentPartPr/>
                <p14:nvPr/>
              </p14:nvContentPartPr>
              <p14:xfrm>
                <a:off x="414360" y="2907960"/>
                <a:ext cx="126720" cy="102960"/>
              </p14:xfrm>
            </p:contentPart>
          </mc:Choice>
          <mc:Fallback xmlns="">
            <p:pic>
              <p:nvPicPr>
                <p:cNvPr id="434" name="Ink 433">
                  <a:extLst>
                    <a:ext uri="{FF2B5EF4-FFF2-40B4-BE49-F238E27FC236}">
                      <a16:creationId xmlns:a16="http://schemas.microsoft.com/office/drawing/2014/main" id="{96B8355C-CCE6-4877-8D2E-E982E1099AA2}"/>
                    </a:ext>
                  </a:extLst>
                </p:cNvPr>
                <p:cNvPicPr/>
                <p:nvPr/>
              </p:nvPicPr>
              <p:blipFill>
                <a:blip r:embed="rId172"/>
                <a:stretch>
                  <a:fillRect/>
                </a:stretch>
              </p:blipFill>
              <p:spPr>
                <a:xfrm>
                  <a:off x="405720" y="2899320"/>
                  <a:ext cx="144360" cy="120600"/>
                </a:xfrm>
                <a:prstGeom prst="rect">
                  <a:avLst/>
                </a:prstGeom>
              </p:spPr>
            </p:pic>
          </mc:Fallback>
        </mc:AlternateContent>
      </p:grpSp>
      <p:grpSp>
        <p:nvGrpSpPr>
          <p:cNvPr id="445" name="Group 444">
            <a:extLst>
              <a:ext uri="{FF2B5EF4-FFF2-40B4-BE49-F238E27FC236}">
                <a16:creationId xmlns:a16="http://schemas.microsoft.com/office/drawing/2014/main" id="{D77AC2AE-B695-4E99-A03B-5D026901239C}"/>
              </a:ext>
            </a:extLst>
          </p:cNvPr>
          <p:cNvGrpSpPr/>
          <p:nvPr/>
        </p:nvGrpSpPr>
        <p:grpSpPr>
          <a:xfrm>
            <a:off x="830880" y="3066000"/>
            <a:ext cx="88200" cy="90360"/>
            <a:chOff x="830880" y="3066000"/>
            <a:chExt cx="88200" cy="90360"/>
          </a:xfrm>
        </p:grpSpPr>
        <mc:AlternateContent xmlns:mc="http://schemas.openxmlformats.org/markup-compatibility/2006" xmlns:p14="http://schemas.microsoft.com/office/powerpoint/2010/main">
          <mc:Choice Requires="p14">
            <p:contentPart p14:bwMode="auto" r:id="rId173">
              <p14:nvContentPartPr>
                <p14:cNvPr id="435" name="Ink 434">
                  <a:extLst>
                    <a:ext uri="{FF2B5EF4-FFF2-40B4-BE49-F238E27FC236}">
                      <a16:creationId xmlns:a16="http://schemas.microsoft.com/office/drawing/2014/main" id="{46D7BDC9-F96F-4A8A-AADC-A9BECDD6C9B1}"/>
                    </a:ext>
                  </a:extLst>
                </p14:cNvPr>
                <p14:cNvContentPartPr/>
                <p14:nvPr/>
              </p14:nvContentPartPr>
              <p14:xfrm>
                <a:off x="842040" y="3144480"/>
                <a:ext cx="77040" cy="11880"/>
              </p14:xfrm>
            </p:contentPart>
          </mc:Choice>
          <mc:Fallback xmlns="">
            <p:pic>
              <p:nvPicPr>
                <p:cNvPr id="435" name="Ink 434">
                  <a:extLst>
                    <a:ext uri="{FF2B5EF4-FFF2-40B4-BE49-F238E27FC236}">
                      <a16:creationId xmlns:a16="http://schemas.microsoft.com/office/drawing/2014/main" id="{46D7BDC9-F96F-4A8A-AADC-A9BECDD6C9B1}"/>
                    </a:ext>
                  </a:extLst>
                </p:cNvPr>
                <p:cNvPicPr/>
                <p:nvPr/>
              </p:nvPicPr>
              <p:blipFill>
                <a:blip r:embed="rId174"/>
                <a:stretch>
                  <a:fillRect/>
                </a:stretch>
              </p:blipFill>
              <p:spPr>
                <a:xfrm>
                  <a:off x="833400" y="3135840"/>
                  <a:ext cx="9468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436" name="Ink 435">
                  <a:extLst>
                    <a:ext uri="{FF2B5EF4-FFF2-40B4-BE49-F238E27FC236}">
                      <a16:creationId xmlns:a16="http://schemas.microsoft.com/office/drawing/2014/main" id="{9F7D2C0C-E11D-4FBF-B370-8FFBB9ABB96E}"/>
                    </a:ext>
                  </a:extLst>
                </p14:cNvPr>
                <p14:cNvContentPartPr/>
                <p14:nvPr/>
              </p14:nvContentPartPr>
              <p14:xfrm>
                <a:off x="830880" y="3066000"/>
                <a:ext cx="39600" cy="10440"/>
              </p14:xfrm>
            </p:contentPart>
          </mc:Choice>
          <mc:Fallback xmlns="">
            <p:pic>
              <p:nvPicPr>
                <p:cNvPr id="436" name="Ink 435">
                  <a:extLst>
                    <a:ext uri="{FF2B5EF4-FFF2-40B4-BE49-F238E27FC236}">
                      <a16:creationId xmlns:a16="http://schemas.microsoft.com/office/drawing/2014/main" id="{9F7D2C0C-E11D-4FBF-B370-8FFBB9ABB96E}"/>
                    </a:ext>
                  </a:extLst>
                </p:cNvPr>
                <p:cNvPicPr/>
                <p:nvPr/>
              </p:nvPicPr>
              <p:blipFill>
                <a:blip r:embed="rId176"/>
                <a:stretch>
                  <a:fillRect/>
                </a:stretch>
              </p:blipFill>
              <p:spPr>
                <a:xfrm>
                  <a:off x="821880" y="3057000"/>
                  <a:ext cx="57240" cy="28080"/>
                </a:xfrm>
                <a:prstGeom prst="rect">
                  <a:avLst/>
                </a:prstGeom>
              </p:spPr>
            </p:pic>
          </mc:Fallback>
        </mc:AlternateContent>
      </p:grpSp>
      <p:grpSp>
        <p:nvGrpSpPr>
          <p:cNvPr id="444" name="Group 443">
            <a:extLst>
              <a:ext uri="{FF2B5EF4-FFF2-40B4-BE49-F238E27FC236}">
                <a16:creationId xmlns:a16="http://schemas.microsoft.com/office/drawing/2014/main" id="{75B86915-3F46-4285-86C1-D0CBD1958CAE}"/>
              </a:ext>
            </a:extLst>
          </p:cNvPr>
          <p:cNvGrpSpPr/>
          <p:nvPr/>
        </p:nvGrpSpPr>
        <p:grpSpPr>
          <a:xfrm>
            <a:off x="1211400" y="2941800"/>
            <a:ext cx="538920" cy="522000"/>
            <a:chOff x="1211400" y="2941800"/>
            <a:chExt cx="538920" cy="522000"/>
          </a:xfrm>
        </p:grpSpPr>
        <mc:AlternateContent xmlns:mc="http://schemas.openxmlformats.org/markup-compatibility/2006" xmlns:p14="http://schemas.microsoft.com/office/powerpoint/2010/main">
          <mc:Choice Requires="p14">
            <p:contentPart p14:bwMode="auto" r:id="rId177">
              <p14:nvContentPartPr>
                <p14:cNvPr id="437" name="Ink 436">
                  <a:extLst>
                    <a:ext uri="{FF2B5EF4-FFF2-40B4-BE49-F238E27FC236}">
                      <a16:creationId xmlns:a16="http://schemas.microsoft.com/office/drawing/2014/main" id="{E9EB25F6-FED9-4AD5-81A4-903412CD0116}"/>
                    </a:ext>
                  </a:extLst>
                </p14:cNvPr>
                <p14:cNvContentPartPr/>
                <p14:nvPr/>
              </p14:nvContentPartPr>
              <p14:xfrm>
                <a:off x="1237320" y="2941800"/>
                <a:ext cx="168480" cy="163440"/>
              </p14:xfrm>
            </p:contentPart>
          </mc:Choice>
          <mc:Fallback xmlns="">
            <p:pic>
              <p:nvPicPr>
                <p:cNvPr id="437" name="Ink 436">
                  <a:extLst>
                    <a:ext uri="{FF2B5EF4-FFF2-40B4-BE49-F238E27FC236}">
                      <a16:creationId xmlns:a16="http://schemas.microsoft.com/office/drawing/2014/main" id="{E9EB25F6-FED9-4AD5-81A4-903412CD0116}"/>
                    </a:ext>
                  </a:extLst>
                </p:cNvPr>
                <p:cNvPicPr/>
                <p:nvPr/>
              </p:nvPicPr>
              <p:blipFill>
                <a:blip r:embed="rId178"/>
                <a:stretch>
                  <a:fillRect/>
                </a:stretch>
              </p:blipFill>
              <p:spPr>
                <a:xfrm>
                  <a:off x="1228320" y="2933160"/>
                  <a:ext cx="186120" cy="181080"/>
                </a:xfrm>
                <a:prstGeom prst="rect">
                  <a:avLst/>
                </a:prstGeom>
              </p:spPr>
            </p:pic>
          </mc:Fallback>
        </mc:AlternateContent>
        <mc:AlternateContent xmlns:mc="http://schemas.openxmlformats.org/markup-compatibility/2006" xmlns:p14="http://schemas.microsoft.com/office/powerpoint/2010/main">
          <mc:Choice Requires="p14">
            <p:contentPart p14:bwMode="auto" r:id="rId179">
              <p14:nvContentPartPr>
                <p14:cNvPr id="438" name="Ink 437">
                  <a:extLst>
                    <a:ext uri="{FF2B5EF4-FFF2-40B4-BE49-F238E27FC236}">
                      <a16:creationId xmlns:a16="http://schemas.microsoft.com/office/drawing/2014/main" id="{0D92A1B2-FE3A-4C86-A20A-4D041E35A062}"/>
                    </a:ext>
                  </a:extLst>
                </p14:cNvPr>
                <p14:cNvContentPartPr/>
                <p14:nvPr/>
              </p14:nvContentPartPr>
              <p14:xfrm>
                <a:off x="1469520" y="2974920"/>
                <a:ext cx="129600" cy="194760"/>
              </p14:xfrm>
            </p:contentPart>
          </mc:Choice>
          <mc:Fallback xmlns="">
            <p:pic>
              <p:nvPicPr>
                <p:cNvPr id="438" name="Ink 437">
                  <a:extLst>
                    <a:ext uri="{FF2B5EF4-FFF2-40B4-BE49-F238E27FC236}">
                      <a16:creationId xmlns:a16="http://schemas.microsoft.com/office/drawing/2014/main" id="{0D92A1B2-FE3A-4C86-A20A-4D041E35A062}"/>
                    </a:ext>
                  </a:extLst>
                </p:cNvPr>
                <p:cNvPicPr/>
                <p:nvPr/>
              </p:nvPicPr>
              <p:blipFill>
                <a:blip r:embed="rId180"/>
                <a:stretch>
                  <a:fillRect/>
                </a:stretch>
              </p:blipFill>
              <p:spPr>
                <a:xfrm>
                  <a:off x="1460520" y="2965920"/>
                  <a:ext cx="147240" cy="212400"/>
                </a:xfrm>
                <a:prstGeom prst="rect">
                  <a:avLst/>
                </a:prstGeom>
              </p:spPr>
            </p:pic>
          </mc:Fallback>
        </mc:AlternateContent>
        <mc:AlternateContent xmlns:mc="http://schemas.openxmlformats.org/markup-compatibility/2006" xmlns:p14="http://schemas.microsoft.com/office/powerpoint/2010/main">
          <mc:Choice Requires="p14">
            <p:contentPart p14:bwMode="auto" r:id="rId181">
              <p14:nvContentPartPr>
                <p14:cNvPr id="439" name="Ink 438">
                  <a:extLst>
                    <a:ext uri="{FF2B5EF4-FFF2-40B4-BE49-F238E27FC236}">
                      <a16:creationId xmlns:a16="http://schemas.microsoft.com/office/drawing/2014/main" id="{C56CEB43-4B0C-4FFB-BA84-EB9471749721}"/>
                    </a:ext>
                  </a:extLst>
                </p14:cNvPr>
                <p14:cNvContentPartPr/>
                <p14:nvPr/>
              </p14:nvContentPartPr>
              <p14:xfrm>
                <a:off x="1644840" y="2999760"/>
                <a:ext cx="99360" cy="113760"/>
              </p14:xfrm>
            </p:contentPart>
          </mc:Choice>
          <mc:Fallback xmlns="">
            <p:pic>
              <p:nvPicPr>
                <p:cNvPr id="439" name="Ink 438">
                  <a:extLst>
                    <a:ext uri="{FF2B5EF4-FFF2-40B4-BE49-F238E27FC236}">
                      <a16:creationId xmlns:a16="http://schemas.microsoft.com/office/drawing/2014/main" id="{C56CEB43-4B0C-4FFB-BA84-EB9471749721}"/>
                    </a:ext>
                  </a:extLst>
                </p:cNvPr>
                <p:cNvPicPr/>
                <p:nvPr/>
              </p:nvPicPr>
              <p:blipFill>
                <a:blip r:embed="rId182"/>
                <a:stretch>
                  <a:fillRect/>
                </a:stretch>
              </p:blipFill>
              <p:spPr>
                <a:xfrm>
                  <a:off x="1636200" y="2990760"/>
                  <a:ext cx="11700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183">
              <p14:nvContentPartPr>
                <p14:cNvPr id="440" name="Ink 439">
                  <a:extLst>
                    <a:ext uri="{FF2B5EF4-FFF2-40B4-BE49-F238E27FC236}">
                      <a16:creationId xmlns:a16="http://schemas.microsoft.com/office/drawing/2014/main" id="{4C35CE9B-8119-4374-91B2-0F8C18799BDA}"/>
                    </a:ext>
                  </a:extLst>
                </p14:cNvPr>
                <p14:cNvContentPartPr/>
                <p14:nvPr/>
              </p14:nvContentPartPr>
              <p14:xfrm>
                <a:off x="1668240" y="2959080"/>
                <a:ext cx="51120" cy="14400"/>
              </p14:xfrm>
            </p:contentPart>
          </mc:Choice>
          <mc:Fallback xmlns="">
            <p:pic>
              <p:nvPicPr>
                <p:cNvPr id="440" name="Ink 439">
                  <a:extLst>
                    <a:ext uri="{FF2B5EF4-FFF2-40B4-BE49-F238E27FC236}">
                      <a16:creationId xmlns:a16="http://schemas.microsoft.com/office/drawing/2014/main" id="{4C35CE9B-8119-4374-91B2-0F8C18799BDA}"/>
                    </a:ext>
                  </a:extLst>
                </p:cNvPr>
                <p:cNvPicPr/>
                <p:nvPr/>
              </p:nvPicPr>
              <p:blipFill>
                <a:blip r:embed="rId184"/>
                <a:stretch>
                  <a:fillRect/>
                </a:stretch>
              </p:blipFill>
              <p:spPr>
                <a:xfrm>
                  <a:off x="1659600" y="2950080"/>
                  <a:ext cx="68760" cy="32040"/>
                </a:xfrm>
                <a:prstGeom prst="rect">
                  <a:avLst/>
                </a:prstGeom>
              </p:spPr>
            </p:pic>
          </mc:Fallback>
        </mc:AlternateContent>
        <mc:AlternateContent xmlns:mc="http://schemas.openxmlformats.org/markup-compatibility/2006" xmlns:p14="http://schemas.microsoft.com/office/powerpoint/2010/main">
          <mc:Choice Requires="p14">
            <p:contentPart p14:bwMode="auto" r:id="rId185">
              <p14:nvContentPartPr>
                <p14:cNvPr id="441" name="Ink 440">
                  <a:extLst>
                    <a:ext uri="{FF2B5EF4-FFF2-40B4-BE49-F238E27FC236}">
                      <a16:creationId xmlns:a16="http://schemas.microsoft.com/office/drawing/2014/main" id="{6DBEE55A-7906-4180-BFEA-9E1735478B4F}"/>
                    </a:ext>
                  </a:extLst>
                </p14:cNvPr>
                <p14:cNvContentPartPr/>
                <p14:nvPr/>
              </p14:nvContentPartPr>
              <p14:xfrm>
                <a:off x="1211400" y="3239880"/>
                <a:ext cx="538920" cy="37080"/>
              </p14:xfrm>
            </p:contentPart>
          </mc:Choice>
          <mc:Fallback xmlns="">
            <p:pic>
              <p:nvPicPr>
                <p:cNvPr id="441" name="Ink 440">
                  <a:extLst>
                    <a:ext uri="{FF2B5EF4-FFF2-40B4-BE49-F238E27FC236}">
                      <a16:creationId xmlns:a16="http://schemas.microsoft.com/office/drawing/2014/main" id="{6DBEE55A-7906-4180-BFEA-9E1735478B4F}"/>
                    </a:ext>
                  </a:extLst>
                </p:cNvPr>
                <p:cNvPicPr/>
                <p:nvPr/>
              </p:nvPicPr>
              <p:blipFill>
                <a:blip r:embed="rId186"/>
                <a:stretch>
                  <a:fillRect/>
                </a:stretch>
              </p:blipFill>
              <p:spPr>
                <a:xfrm>
                  <a:off x="1202400" y="3230880"/>
                  <a:ext cx="556560" cy="54720"/>
                </a:xfrm>
                <a:prstGeom prst="rect">
                  <a:avLst/>
                </a:prstGeom>
              </p:spPr>
            </p:pic>
          </mc:Fallback>
        </mc:AlternateContent>
        <mc:AlternateContent xmlns:mc="http://schemas.openxmlformats.org/markup-compatibility/2006" xmlns:p14="http://schemas.microsoft.com/office/powerpoint/2010/main">
          <mc:Choice Requires="p14">
            <p:contentPart p14:bwMode="auto" r:id="rId187">
              <p14:nvContentPartPr>
                <p14:cNvPr id="442" name="Ink 441">
                  <a:extLst>
                    <a:ext uri="{FF2B5EF4-FFF2-40B4-BE49-F238E27FC236}">
                      <a16:creationId xmlns:a16="http://schemas.microsoft.com/office/drawing/2014/main" id="{6849C867-D504-4778-AF46-974752152A3F}"/>
                    </a:ext>
                  </a:extLst>
                </p14:cNvPr>
                <p14:cNvContentPartPr/>
                <p14:nvPr/>
              </p14:nvContentPartPr>
              <p14:xfrm>
                <a:off x="1403280" y="3353280"/>
                <a:ext cx="133920" cy="110520"/>
              </p14:xfrm>
            </p:contentPart>
          </mc:Choice>
          <mc:Fallback xmlns="">
            <p:pic>
              <p:nvPicPr>
                <p:cNvPr id="442" name="Ink 441">
                  <a:extLst>
                    <a:ext uri="{FF2B5EF4-FFF2-40B4-BE49-F238E27FC236}">
                      <a16:creationId xmlns:a16="http://schemas.microsoft.com/office/drawing/2014/main" id="{6849C867-D504-4778-AF46-974752152A3F}"/>
                    </a:ext>
                  </a:extLst>
                </p:cNvPr>
                <p:cNvPicPr/>
                <p:nvPr/>
              </p:nvPicPr>
              <p:blipFill>
                <a:blip r:embed="rId188"/>
                <a:stretch>
                  <a:fillRect/>
                </a:stretch>
              </p:blipFill>
              <p:spPr>
                <a:xfrm>
                  <a:off x="1394280" y="3344280"/>
                  <a:ext cx="151560" cy="1281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89">
            <p14:nvContentPartPr>
              <p14:cNvPr id="443" name="Ink 442">
                <a:extLst>
                  <a:ext uri="{FF2B5EF4-FFF2-40B4-BE49-F238E27FC236}">
                    <a16:creationId xmlns:a16="http://schemas.microsoft.com/office/drawing/2014/main" id="{A846BAB8-6881-42AA-902D-95FA5C5A6B76}"/>
                  </a:ext>
                </a:extLst>
              </p14:cNvPr>
              <p14:cNvContentPartPr/>
              <p14:nvPr/>
            </p14:nvContentPartPr>
            <p14:xfrm>
              <a:off x="1915560" y="3242400"/>
              <a:ext cx="128160" cy="19080"/>
            </p14:xfrm>
          </p:contentPart>
        </mc:Choice>
        <mc:Fallback xmlns="">
          <p:pic>
            <p:nvPicPr>
              <p:cNvPr id="443" name="Ink 442">
                <a:extLst>
                  <a:ext uri="{FF2B5EF4-FFF2-40B4-BE49-F238E27FC236}">
                    <a16:creationId xmlns:a16="http://schemas.microsoft.com/office/drawing/2014/main" id="{A846BAB8-6881-42AA-902D-95FA5C5A6B76}"/>
                  </a:ext>
                </a:extLst>
              </p:cNvPr>
              <p:cNvPicPr/>
              <p:nvPr/>
            </p:nvPicPr>
            <p:blipFill>
              <a:blip r:embed="rId190"/>
              <a:stretch>
                <a:fillRect/>
              </a:stretch>
            </p:blipFill>
            <p:spPr>
              <a:xfrm>
                <a:off x="1906920" y="3233400"/>
                <a:ext cx="14580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191">
            <p14:nvContentPartPr>
              <p14:cNvPr id="451" name="Ink 450">
                <a:extLst>
                  <a:ext uri="{FF2B5EF4-FFF2-40B4-BE49-F238E27FC236}">
                    <a16:creationId xmlns:a16="http://schemas.microsoft.com/office/drawing/2014/main" id="{619DF853-11E9-4B5E-A2B2-6398ED511B5B}"/>
                  </a:ext>
                </a:extLst>
              </p14:cNvPr>
              <p14:cNvContentPartPr/>
              <p14:nvPr/>
            </p14:nvContentPartPr>
            <p14:xfrm>
              <a:off x="1950480" y="2236200"/>
              <a:ext cx="115920" cy="97200"/>
            </p14:xfrm>
          </p:contentPart>
        </mc:Choice>
        <mc:Fallback xmlns="">
          <p:pic>
            <p:nvPicPr>
              <p:cNvPr id="451" name="Ink 450">
                <a:extLst>
                  <a:ext uri="{FF2B5EF4-FFF2-40B4-BE49-F238E27FC236}">
                    <a16:creationId xmlns:a16="http://schemas.microsoft.com/office/drawing/2014/main" id="{619DF853-11E9-4B5E-A2B2-6398ED511B5B}"/>
                  </a:ext>
                </a:extLst>
              </p:cNvPr>
              <p:cNvPicPr/>
              <p:nvPr/>
            </p:nvPicPr>
            <p:blipFill>
              <a:blip r:embed="rId192"/>
              <a:stretch>
                <a:fillRect/>
              </a:stretch>
            </p:blipFill>
            <p:spPr>
              <a:xfrm>
                <a:off x="1941480" y="2227200"/>
                <a:ext cx="133560" cy="114840"/>
              </a:xfrm>
              <a:prstGeom prst="rect">
                <a:avLst/>
              </a:prstGeom>
            </p:spPr>
          </p:pic>
        </mc:Fallback>
      </mc:AlternateContent>
      <p:grpSp>
        <p:nvGrpSpPr>
          <p:cNvPr id="459" name="Group 458">
            <a:extLst>
              <a:ext uri="{FF2B5EF4-FFF2-40B4-BE49-F238E27FC236}">
                <a16:creationId xmlns:a16="http://schemas.microsoft.com/office/drawing/2014/main" id="{A6CCC913-BC2E-43C1-A5FA-3D98D0F70161}"/>
              </a:ext>
            </a:extLst>
          </p:cNvPr>
          <p:cNvGrpSpPr/>
          <p:nvPr/>
        </p:nvGrpSpPr>
        <p:grpSpPr>
          <a:xfrm>
            <a:off x="2214000" y="2971320"/>
            <a:ext cx="846000" cy="542160"/>
            <a:chOff x="2214000" y="2971320"/>
            <a:chExt cx="846000" cy="542160"/>
          </a:xfrm>
        </p:grpSpPr>
        <mc:AlternateContent xmlns:mc="http://schemas.openxmlformats.org/markup-compatibility/2006" xmlns:p14="http://schemas.microsoft.com/office/powerpoint/2010/main">
          <mc:Choice Requires="p14">
            <p:contentPart p14:bwMode="auto" r:id="rId193">
              <p14:nvContentPartPr>
                <p14:cNvPr id="447" name="Ink 446">
                  <a:extLst>
                    <a:ext uri="{FF2B5EF4-FFF2-40B4-BE49-F238E27FC236}">
                      <a16:creationId xmlns:a16="http://schemas.microsoft.com/office/drawing/2014/main" id="{CC0237C0-CF4F-4FAC-8C7E-F06D786998A6}"/>
                    </a:ext>
                  </a:extLst>
                </p14:cNvPr>
                <p14:cNvContentPartPr/>
                <p14:nvPr/>
              </p14:nvContentPartPr>
              <p14:xfrm>
                <a:off x="2275200" y="3251400"/>
                <a:ext cx="15480" cy="135000"/>
              </p14:xfrm>
            </p:contentPart>
          </mc:Choice>
          <mc:Fallback xmlns="">
            <p:pic>
              <p:nvPicPr>
                <p:cNvPr id="447" name="Ink 446">
                  <a:extLst>
                    <a:ext uri="{FF2B5EF4-FFF2-40B4-BE49-F238E27FC236}">
                      <a16:creationId xmlns:a16="http://schemas.microsoft.com/office/drawing/2014/main" id="{CC0237C0-CF4F-4FAC-8C7E-F06D786998A6}"/>
                    </a:ext>
                  </a:extLst>
                </p:cNvPr>
                <p:cNvPicPr/>
                <p:nvPr/>
              </p:nvPicPr>
              <p:blipFill>
                <a:blip r:embed="rId194"/>
                <a:stretch>
                  <a:fillRect/>
                </a:stretch>
              </p:blipFill>
              <p:spPr>
                <a:xfrm>
                  <a:off x="2266200" y="3242400"/>
                  <a:ext cx="33120" cy="152640"/>
                </a:xfrm>
                <a:prstGeom prst="rect">
                  <a:avLst/>
                </a:prstGeom>
              </p:spPr>
            </p:pic>
          </mc:Fallback>
        </mc:AlternateContent>
        <mc:AlternateContent xmlns:mc="http://schemas.openxmlformats.org/markup-compatibility/2006" xmlns:p14="http://schemas.microsoft.com/office/powerpoint/2010/main">
          <mc:Choice Requires="p14">
            <p:contentPart p14:bwMode="auto" r:id="rId195">
              <p14:nvContentPartPr>
                <p14:cNvPr id="448" name="Ink 447">
                  <a:extLst>
                    <a:ext uri="{FF2B5EF4-FFF2-40B4-BE49-F238E27FC236}">
                      <a16:creationId xmlns:a16="http://schemas.microsoft.com/office/drawing/2014/main" id="{790577F6-ED06-4B7B-A54C-1E876ABCE02D}"/>
                    </a:ext>
                  </a:extLst>
                </p14:cNvPr>
                <p14:cNvContentPartPr/>
                <p14:nvPr/>
              </p14:nvContentPartPr>
              <p14:xfrm>
                <a:off x="2265480" y="3163920"/>
                <a:ext cx="104040" cy="156240"/>
              </p14:xfrm>
            </p:contentPart>
          </mc:Choice>
          <mc:Fallback xmlns="">
            <p:pic>
              <p:nvPicPr>
                <p:cNvPr id="448" name="Ink 447">
                  <a:extLst>
                    <a:ext uri="{FF2B5EF4-FFF2-40B4-BE49-F238E27FC236}">
                      <a16:creationId xmlns:a16="http://schemas.microsoft.com/office/drawing/2014/main" id="{790577F6-ED06-4B7B-A54C-1E876ABCE02D}"/>
                    </a:ext>
                  </a:extLst>
                </p:cNvPr>
                <p:cNvPicPr/>
                <p:nvPr/>
              </p:nvPicPr>
              <p:blipFill>
                <a:blip r:embed="rId196"/>
                <a:stretch>
                  <a:fillRect/>
                </a:stretch>
              </p:blipFill>
              <p:spPr>
                <a:xfrm>
                  <a:off x="2256480" y="3154920"/>
                  <a:ext cx="121680" cy="173880"/>
                </a:xfrm>
                <a:prstGeom prst="rect">
                  <a:avLst/>
                </a:prstGeom>
              </p:spPr>
            </p:pic>
          </mc:Fallback>
        </mc:AlternateContent>
        <mc:AlternateContent xmlns:mc="http://schemas.openxmlformats.org/markup-compatibility/2006" xmlns:p14="http://schemas.microsoft.com/office/powerpoint/2010/main">
          <mc:Choice Requires="p14">
            <p:contentPart p14:bwMode="auto" r:id="rId197">
              <p14:nvContentPartPr>
                <p14:cNvPr id="449" name="Ink 448">
                  <a:extLst>
                    <a:ext uri="{FF2B5EF4-FFF2-40B4-BE49-F238E27FC236}">
                      <a16:creationId xmlns:a16="http://schemas.microsoft.com/office/drawing/2014/main" id="{9664BD42-52A0-4A7B-882A-8BCD64D3EC6A}"/>
                    </a:ext>
                  </a:extLst>
                </p14:cNvPr>
                <p14:cNvContentPartPr/>
                <p14:nvPr/>
              </p14:nvContentPartPr>
              <p14:xfrm>
                <a:off x="2365200" y="3293520"/>
                <a:ext cx="40680" cy="152280"/>
              </p14:xfrm>
            </p:contentPart>
          </mc:Choice>
          <mc:Fallback xmlns="">
            <p:pic>
              <p:nvPicPr>
                <p:cNvPr id="449" name="Ink 448">
                  <a:extLst>
                    <a:ext uri="{FF2B5EF4-FFF2-40B4-BE49-F238E27FC236}">
                      <a16:creationId xmlns:a16="http://schemas.microsoft.com/office/drawing/2014/main" id="{9664BD42-52A0-4A7B-882A-8BCD64D3EC6A}"/>
                    </a:ext>
                  </a:extLst>
                </p:cNvPr>
                <p:cNvPicPr/>
                <p:nvPr/>
              </p:nvPicPr>
              <p:blipFill>
                <a:blip r:embed="rId198"/>
                <a:stretch>
                  <a:fillRect/>
                </a:stretch>
              </p:blipFill>
              <p:spPr>
                <a:xfrm>
                  <a:off x="2356200" y="3284880"/>
                  <a:ext cx="58320" cy="169920"/>
                </a:xfrm>
                <a:prstGeom prst="rect">
                  <a:avLst/>
                </a:prstGeom>
              </p:spPr>
            </p:pic>
          </mc:Fallback>
        </mc:AlternateContent>
        <mc:AlternateContent xmlns:mc="http://schemas.openxmlformats.org/markup-compatibility/2006" xmlns:p14="http://schemas.microsoft.com/office/powerpoint/2010/main">
          <mc:Choice Requires="p14">
            <p:contentPart p14:bwMode="auto" r:id="rId199">
              <p14:nvContentPartPr>
                <p14:cNvPr id="450" name="Ink 449">
                  <a:extLst>
                    <a:ext uri="{FF2B5EF4-FFF2-40B4-BE49-F238E27FC236}">
                      <a16:creationId xmlns:a16="http://schemas.microsoft.com/office/drawing/2014/main" id="{03F27BB5-0061-44D4-93EB-F6A292F6C0EE}"/>
                    </a:ext>
                  </a:extLst>
                </p14:cNvPr>
                <p14:cNvContentPartPr/>
                <p14:nvPr/>
              </p14:nvContentPartPr>
              <p14:xfrm>
                <a:off x="2214000" y="3056280"/>
                <a:ext cx="135360" cy="88200"/>
              </p14:xfrm>
            </p:contentPart>
          </mc:Choice>
          <mc:Fallback xmlns="">
            <p:pic>
              <p:nvPicPr>
                <p:cNvPr id="450" name="Ink 449">
                  <a:extLst>
                    <a:ext uri="{FF2B5EF4-FFF2-40B4-BE49-F238E27FC236}">
                      <a16:creationId xmlns:a16="http://schemas.microsoft.com/office/drawing/2014/main" id="{03F27BB5-0061-44D4-93EB-F6A292F6C0EE}"/>
                    </a:ext>
                  </a:extLst>
                </p:cNvPr>
                <p:cNvPicPr/>
                <p:nvPr/>
              </p:nvPicPr>
              <p:blipFill>
                <a:blip r:embed="rId200"/>
                <a:stretch>
                  <a:fillRect/>
                </a:stretch>
              </p:blipFill>
              <p:spPr>
                <a:xfrm>
                  <a:off x="2205360" y="3047640"/>
                  <a:ext cx="153000" cy="105840"/>
                </a:xfrm>
                <a:prstGeom prst="rect">
                  <a:avLst/>
                </a:prstGeom>
              </p:spPr>
            </p:pic>
          </mc:Fallback>
        </mc:AlternateContent>
        <mc:AlternateContent xmlns:mc="http://schemas.openxmlformats.org/markup-compatibility/2006" xmlns:p14="http://schemas.microsoft.com/office/powerpoint/2010/main">
          <mc:Choice Requires="p14">
            <p:contentPart p14:bwMode="auto" r:id="rId201">
              <p14:nvContentPartPr>
                <p14:cNvPr id="453" name="Ink 452">
                  <a:extLst>
                    <a:ext uri="{FF2B5EF4-FFF2-40B4-BE49-F238E27FC236}">
                      <a16:creationId xmlns:a16="http://schemas.microsoft.com/office/drawing/2014/main" id="{EE5385CC-9B9B-48D8-8038-6840A7FC5F07}"/>
                    </a:ext>
                  </a:extLst>
                </p14:cNvPr>
                <p14:cNvContentPartPr/>
                <p14:nvPr/>
              </p14:nvContentPartPr>
              <p14:xfrm>
                <a:off x="2543760" y="2977800"/>
                <a:ext cx="219240" cy="159480"/>
              </p14:xfrm>
            </p:contentPart>
          </mc:Choice>
          <mc:Fallback xmlns="">
            <p:pic>
              <p:nvPicPr>
                <p:cNvPr id="453" name="Ink 452">
                  <a:extLst>
                    <a:ext uri="{FF2B5EF4-FFF2-40B4-BE49-F238E27FC236}">
                      <a16:creationId xmlns:a16="http://schemas.microsoft.com/office/drawing/2014/main" id="{EE5385CC-9B9B-48D8-8038-6840A7FC5F07}"/>
                    </a:ext>
                  </a:extLst>
                </p:cNvPr>
                <p:cNvPicPr/>
                <p:nvPr/>
              </p:nvPicPr>
              <p:blipFill>
                <a:blip r:embed="rId202"/>
                <a:stretch>
                  <a:fillRect/>
                </a:stretch>
              </p:blipFill>
              <p:spPr>
                <a:xfrm>
                  <a:off x="2534760" y="2968800"/>
                  <a:ext cx="236880" cy="177120"/>
                </a:xfrm>
                <a:prstGeom prst="rect">
                  <a:avLst/>
                </a:prstGeom>
              </p:spPr>
            </p:pic>
          </mc:Fallback>
        </mc:AlternateContent>
        <mc:AlternateContent xmlns:mc="http://schemas.openxmlformats.org/markup-compatibility/2006" xmlns:p14="http://schemas.microsoft.com/office/powerpoint/2010/main">
          <mc:Choice Requires="p14">
            <p:contentPart p14:bwMode="auto" r:id="rId203">
              <p14:nvContentPartPr>
                <p14:cNvPr id="454" name="Ink 453">
                  <a:extLst>
                    <a:ext uri="{FF2B5EF4-FFF2-40B4-BE49-F238E27FC236}">
                      <a16:creationId xmlns:a16="http://schemas.microsoft.com/office/drawing/2014/main" id="{46F6F44A-4379-466A-AF05-3AA25E56EC58}"/>
                    </a:ext>
                  </a:extLst>
                </p14:cNvPr>
                <p14:cNvContentPartPr/>
                <p14:nvPr/>
              </p14:nvContentPartPr>
              <p14:xfrm>
                <a:off x="2823840" y="2971320"/>
                <a:ext cx="82080" cy="128160"/>
              </p14:xfrm>
            </p:contentPart>
          </mc:Choice>
          <mc:Fallback xmlns="">
            <p:pic>
              <p:nvPicPr>
                <p:cNvPr id="454" name="Ink 453">
                  <a:extLst>
                    <a:ext uri="{FF2B5EF4-FFF2-40B4-BE49-F238E27FC236}">
                      <a16:creationId xmlns:a16="http://schemas.microsoft.com/office/drawing/2014/main" id="{46F6F44A-4379-466A-AF05-3AA25E56EC58}"/>
                    </a:ext>
                  </a:extLst>
                </p:cNvPr>
                <p:cNvPicPr/>
                <p:nvPr/>
              </p:nvPicPr>
              <p:blipFill>
                <a:blip r:embed="rId204"/>
                <a:stretch>
                  <a:fillRect/>
                </a:stretch>
              </p:blipFill>
              <p:spPr>
                <a:xfrm>
                  <a:off x="2814840" y="2962680"/>
                  <a:ext cx="9972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205">
              <p14:nvContentPartPr>
                <p14:cNvPr id="455" name="Ink 454">
                  <a:extLst>
                    <a:ext uri="{FF2B5EF4-FFF2-40B4-BE49-F238E27FC236}">
                      <a16:creationId xmlns:a16="http://schemas.microsoft.com/office/drawing/2014/main" id="{7CE68CBA-730F-49B0-95DC-B0571FAF343C}"/>
                    </a:ext>
                  </a:extLst>
                </p14:cNvPr>
                <p14:cNvContentPartPr/>
                <p14:nvPr/>
              </p14:nvContentPartPr>
              <p14:xfrm>
                <a:off x="2833200" y="2991480"/>
                <a:ext cx="66600" cy="112680"/>
              </p14:xfrm>
            </p:contentPart>
          </mc:Choice>
          <mc:Fallback xmlns="">
            <p:pic>
              <p:nvPicPr>
                <p:cNvPr id="455" name="Ink 454">
                  <a:extLst>
                    <a:ext uri="{FF2B5EF4-FFF2-40B4-BE49-F238E27FC236}">
                      <a16:creationId xmlns:a16="http://schemas.microsoft.com/office/drawing/2014/main" id="{7CE68CBA-730F-49B0-95DC-B0571FAF343C}"/>
                    </a:ext>
                  </a:extLst>
                </p:cNvPr>
                <p:cNvPicPr/>
                <p:nvPr/>
              </p:nvPicPr>
              <p:blipFill>
                <a:blip r:embed="rId206"/>
                <a:stretch>
                  <a:fillRect/>
                </a:stretch>
              </p:blipFill>
              <p:spPr>
                <a:xfrm>
                  <a:off x="2824560" y="2982480"/>
                  <a:ext cx="84240" cy="130320"/>
                </a:xfrm>
                <a:prstGeom prst="rect">
                  <a:avLst/>
                </a:prstGeom>
              </p:spPr>
            </p:pic>
          </mc:Fallback>
        </mc:AlternateContent>
        <mc:AlternateContent xmlns:mc="http://schemas.openxmlformats.org/markup-compatibility/2006" xmlns:p14="http://schemas.microsoft.com/office/powerpoint/2010/main">
          <mc:Choice Requires="p14">
            <p:contentPart p14:bwMode="auto" r:id="rId207">
              <p14:nvContentPartPr>
                <p14:cNvPr id="456" name="Ink 455">
                  <a:extLst>
                    <a:ext uri="{FF2B5EF4-FFF2-40B4-BE49-F238E27FC236}">
                      <a16:creationId xmlns:a16="http://schemas.microsoft.com/office/drawing/2014/main" id="{DBFF81B5-4A0B-4686-94B3-624AB123F031}"/>
                    </a:ext>
                  </a:extLst>
                </p14:cNvPr>
                <p14:cNvContentPartPr/>
                <p14:nvPr/>
              </p14:nvContentPartPr>
              <p14:xfrm>
                <a:off x="2953440" y="3007680"/>
                <a:ext cx="78480" cy="163440"/>
              </p14:xfrm>
            </p:contentPart>
          </mc:Choice>
          <mc:Fallback xmlns="">
            <p:pic>
              <p:nvPicPr>
                <p:cNvPr id="456" name="Ink 455">
                  <a:extLst>
                    <a:ext uri="{FF2B5EF4-FFF2-40B4-BE49-F238E27FC236}">
                      <a16:creationId xmlns:a16="http://schemas.microsoft.com/office/drawing/2014/main" id="{DBFF81B5-4A0B-4686-94B3-624AB123F031}"/>
                    </a:ext>
                  </a:extLst>
                </p:cNvPr>
                <p:cNvPicPr/>
                <p:nvPr/>
              </p:nvPicPr>
              <p:blipFill>
                <a:blip r:embed="rId208"/>
                <a:stretch>
                  <a:fillRect/>
                </a:stretch>
              </p:blipFill>
              <p:spPr>
                <a:xfrm>
                  <a:off x="2944440" y="2999040"/>
                  <a:ext cx="96120" cy="181080"/>
                </a:xfrm>
                <a:prstGeom prst="rect">
                  <a:avLst/>
                </a:prstGeom>
              </p:spPr>
            </p:pic>
          </mc:Fallback>
        </mc:AlternateContent>
        <mc:AlternateContent xmlns:mc="http://schemas.openxmlformats.org/markup-compatibility/2006" xmlns:p14="http://schemas.microsoft.com/office/powerpoint/2010/main">
          <mc:Choice Requires="p14">
            <p:contentPart p14:bwMode="auto" r:id="rId209">
              <p14:nvContentPartPr>
                <p14:cNvPr id="457" name="Ink 456">
                  <a:extLst>
                    <a:ext uri="{FF2B5EF4-FFF2-40B4-BE49-F238E27FC236}">
                      <a16:creationId xmlns:a16="http://schemas.microsoft.com/office/drawing/2014/main" id="{24D7217C-D7E9-4662-BAC4-E9934A6F3E7D}"/>
                    </a:ext>
                  </a:extLst>
                </p14:cNvPr>
                <p14:cNvContentPartPr/>
                <p14:nvPr/>
              </p14:nvContentPartPr>
              <p14:xfrm>
                <a:off x="2631240" y="3224400"/>
                <a:ext cx="428760" cy="28800"/>
              </p14:xfrm>
            </p:contentPart>
          </mc:Choice>
          <mc:Fallback xmlns="">
            <p:pic>
              <p:nvPicPr>
                <p:cNvPr id="457" name="Ink 456">
                  <a:extLst>
                    <a:ext uri="{FF2B5EF4-FFF2-40B4-BE49-F238E27FC236}">
                      <a16:creationId xmlns:a16="http://schemas.microsoft.com/office/drawing/2014/main" id="{24D7217C-D7E9-4662-BAC4-E9934A6F3E7D}"/>
                    </a:ext>
                  </a:extLst>
                </p:cNvPr>
                <p:cNvPicPr/>
                <p:nvPr/>
              </p:nvPicPr>
              <p:blipFill>
                <a:blip r:embed="rId210"/>
                <a:stretch>
                  <a:fillRect/>
                </a:stretch>
              </p:blipFill>
              <p:spPr>
                <a:xfrm>
                  <a:off x="2622240" y="3215760"/>
                  <a:ext cx="44640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211">
              <p14:nvContentPartPr>
                <p14:cNvPr id="458" name="Ink 457">
                  <a:extLst>
                    <a:ext uri="{FF2B5EF4-FFF2-40B4-BE49-F238E27FC236}">
                      <a16:creationId xmlns:a16="http://schemas.microsoft.com/office/drawing/2014/main" id="{7BCC4568-0591-47D4-BA0C-4161C53C954F}"/>
                    </a:ext>
                  </a:extLst>
                </p14:cNvPr>
                <p14:cNvContentPartPr/>
                <p14:nvPr/>
              </p14:nvContentPartPr>
              <p14:xfrm>
                <a:off x="2752200" y="3363360"/>
                <a:ext cx="171000" cy="150120"/>
              </p14:xfrm>
            </p:contentPart>
          </mc:Choice>
          <mc:Fallback xmlns="">
            <p:pic>
              <p:nvPicPr>
                <p:cNvPr id="458" name="Ink 457">
                  <a:extLst>
                    <a:ext uri="{FF2B5EF4-FFF2-40B4-BE49-F238E27FC236}">
                      <a16:creationId xmlns:a16="http://schemas.microsoft.com/office/drawing/2014/main" id="{7BCC4568-0591-47D4-BA0C-4161C53C954F}"/>
                    </a:ext>
                  </a:extLst>
                </p:cNvPr>
                <p:cNvPicPr/>
                <p:nvPr/>
              </p:nvPicPr>
              <p:blipFill>
                <a:blip r:embed="rId212"/>
                <a:stretch>
                  <a:fillRect/>
                </a:stretch>
              </p:blipFill>
              <p:spPr>
                <a:xfrm>
                  <a:off x="2743560" y="3354720"/>
                  <a:ext cx="188640" cy="167760"/>
                </a:xfrm>
                <a:prstGeom prst="rect">
                  <a:avLst/>
                </a:prstGeom>
              </p:spPr>
            </p:pic>
          </mc:Fallback>
        </mc:AlternateContent>
      </p:grpSp>
      <p:grpSp>
        <p:nvGrpSpPr>
          <p:cNvPr id="479" name="Group 478">
            <a:extLst>
              <a:ext uri="{FF2B5EF4-FFF2-40B4-BE49-F238E27FC236}">
                <a16:creationId xmlns:a16="http://schemas.microsoft.com/office/drawing/2014/main" id="{B50E836A-2614-4D62-AEAA-FB61B54AFDDD}"/>
              </a:ext>
            </a:extLst>
          </p:cNvPr>
          <p:cNvGrpSpPr/>
          <p:nvPr/>
        </p:nvGrpSpPr>
        <p:grpSpPr>
          <a:xfrm>
            <a:off x="425160" y="3743880"/>
            <a:ext cx="2337120" cy="746640"/>
            <a:chOff x="425160" y="3743880"/>
            <a:chExt cx="2337120" cy="746640"/>
          </a:xfrm>
        </p:grpSpPr>
        <mc:AlternateContent xmlns:mc="http://schemas.openxmlformats.org/markup-compatibility/2006" xmlns:p14="http://schemas.microsoft.com/office/powerpoint/2010/main">
          <mc:Choice Requires="p14">
            <p:contentPart p14:bwMode="auto" r:id="rId213">
              <p14:nvContentPartPr>
                <p14:cNvPr id="460" name="Ink 459">
                  <a:extLst>
                    <a:ext uri="{FF2B5EF4-FFF2-40B4-BE49-F238E27FC236}">
                      <a16:creationId xmlns:a16="http://schemas.microsoft.com/office/drawing/2014/main" id="{D8421175-60A1-4D4B-8AF7-AA117C8F5009}"/>
                    </a:ext>
                  </a:extLst>
                </p14:cNvPr>
                <p14:cNvContentPartPr/>
                <p14:nvPr/>
              </p14:nvContentPartPr>
              <p14:xfrm>
                <a:off x="616680" y="3970680"/>
                <a:ext cx="11160" cy="182160"/>
              </p14:xfrm>
            </p:contentPart>
          </mc:Choice>
          <mc:Fallback xmlns="">
            <p:pic>
              <p:nvPicPr>
                <p:cNvPr id="460" name="Ink 459">
                  <a:extLst>
                    <a:ext uri="{FF2B5EF4-FFF2-40B4-BE49-F238E27FC236}">
                      <a16:creationId xmlns:a16="http://schemas.microsoft.com/office/drawing/2014/main" id="{D8421175-60A1-4D4B-8AF7-AA117C8F5009}"/>
                    </a:ext>
                  </a:extLst>
                </p:cNvPr>
                <p:cNvPicPr/>
                <p:nvPr/>
              </p:nvPicPr>
              <p:blipFill>
                <a:blip r:embed="rId214"/>
                <a:stretch>
                  <a:fillRect/>
                </a:stretch>
              </p:blipFill>
              <p:spPr>
                <a:xfrm>
                  <a:off x="607680" y="3962040"/>
                  <a:ext cx="28800" cy="199800"/>
                </a:xfrm>
                <a:prstGeom prst="rect">
                  <a:avLst/>
                </a:prstGeom>
              </p:spPr>
            </p:pic>
          </mc:Fallback>
        </mc:AlternateContent>
        <mc:AlternateContent xmlns:mc="http://schemas.openxmlformats.org/markup-compatibility/2006" xmlns:p14="http://schemas.microsoft.com/office/powerpoint/2010/main">
          <mc:Choice Requires="p14">
            <p:contentPart p14:bwMode="auto" r:id="rId215">
              <p14:nvContentPartPr>
                <p14:cNvPr id="461" name="Ink 460">
                  <a:extLst>
                    <a:ext uri="{FF2B5EF4-FFF2-40B4-BE49-F238E27FC236}">
                      <a16:creationId xmlns:a16="http://schemas.microsoft.com/office/drawing/2014/main" id="{7E257BDB-393D-4979-A8D2-A139767BB541}"/>
                    </a:ext>
                  </a:extLst>
                </p14:cNvPr>
                <p14:cNvContentPartPr/>
                <p14:nvPr/>
              </p14:nvContentPartPr>
              <p14:xfrm>
                <a:off x="615600" y="3863400"/>
                <a:ext cx="144360" cy="207360"/>
              </p14:xfrm>
            </p:contentPart>
          </mc:Choice>
          <mc:Fallback xmlns="">
            <p:pic>
              <p:nvPicPr>
                <p:cNvPr id="461" name="Ink 460">
                  <a:extLst>
                    <a:ext uri="{FF2B5EF4-FFF2-40B4-BE49-F238E27FC236}">
                      <a16:creationId xmlns:a16="http://schemas.microsoft.com/office/drawing/2014/main" id="{7E257BDB-393D-4979-A8D2-A139767BB541}"/>
                    </a:ext>
                  </a:extLst>
                </p:cNvPr>
                <p:cNvPicPr/>
                <p:nvPr/>
              </p:nvPicPr>
              <p:blipFill>
                <a:blip r:embed="rId216"/>
                <a:stretch>
                  <a:fillRect/>
                </a:stretch>
              </p:blipFill>
              <p:spPr>
                <a:xfrm>
                  <a:off x="606600" y="3854760"/>
                  <a:ext cx="162000" cy="225000"/>
                </a:xfrm>
                <a:prstGeom prst="rect">
                  <a:avLst/>
                </a:prstGeom>
              </p:spPr>
            </p:pic>
          </mc:Fallback>
        </mc:AlternateContent>
        <mc:AlternateContent xmlns:mc="http://schemas.openxmlformats.org/markup-compatibility/2006" xmlns:p14="http://schemas.microsoft.com/office/powerpoint/2010/main">
          <mc:Choice Requires="p14">
            <p:contentPart p14:bwMode="auto" r:id="rId217">
              <p14:nvContentPartPr>
                <p14:cNvPr id="463" name="Ink 462">
                  <a:extLst>
                    <a:ext uri="{FF2B5EF4-FFF2-40B4-BE49-F238E27FC236}">
                      <a16:creationId xmlns:a16="http://schemas.microsoft.com/office/drawing/2014/main" id="{070BEFA5-C72E-4358-A2B3-287804635D08}"/>
                    </a:ext>
                  </a:extLst>
                </p14:cNvPr>
                <p14:cNvContentPartPr/>
                <p14:nvPr/>
              </p14:nvContentPartPr>
              <p14:xfrm>
                <a:off x="568440" y="3743880"/>
                <a:ext cx="122760" cy="88920"/>
              </p14:xfrm>
            </p:contentPart>
          </mc:Choice>
          <mc:Fallback xmlns="">
            <p:pic>
              <p:nvPicPr>
                <p:cNvPr id="463" name="Ink 462">
                  <a:extLst>
                    <a:ext uri="{FF2B5EF4-FFF2-40B4-BE49-F238E27FC236}">
                      <a16:creationId xmlns:a16="http://schemas.microsoft.com/office/drawing/2014/main" id="{070BEFA5-C72E-4358-A2B3-287804635D08}"/>
                    </a:ext>
                  </a:extLst>
                </p:cNvPr>
                <p:cNvPicPr/>
                <p:nvPr/>
              </p:nvPicPr>
              <p:blipFill>
                <a:blip r:embed="rId218"/>
                <a:stretch>
                  <a:fillRect/>
                </a:stretch>
              </p:blipFill>
              <p:spPr>
                <a:xfrm>
                  <a:off x="559440" y="3734880"/>
                  <a:ext cx="140400" cy="106560"/>
                </a:xfrm>
                <a:prstGeom prst="rect">
                  <a:avLst/>
                </a:prstGeom>
              </p:spPr>
            </p:pic>
          </mc:Fallback>
        </mc:AlternateContent>
        <mc:AlternateContent xmlns:mc="http://schemas.openxmlformats.org/markup-compatibility/2006" xmlns:p14="http://schemas.microsoft.com/office/powerpoint/2010/main">
          <mc:Choice Requires="p14">
            <p:contentPart p14:bwMode="auto" r:id="rId219">
              <p14:nvContentPartPr>
                <p14:cNvPr id="464" name="Ink 463">
                  <a:extLst>
                    <a:ext uri="{FF2B5EF4-FFF2-40B4-BE49-F238E27FC236}">
                      <a16:creationId xmlns:a16="http://schemas.microsoft.com/office/drawing/2014/main" id="{9DEF4B75-BC17-4188-B0FB-573878BADC82}"/>
                    </a:ext>
                  </a:extLst>
                </p14:cNvPr>
                <p14:cNvContentPartPr/>
                <p14:nvPr/>
              </p14:nvContentPartPr>
              <p14:xfrm>
                <a:off x="831600" y="4030440"/>
                <a:ext cx="83520" cy="109080"/>
              </p14:xfrm>
            </p:contentPart>
          </mc:Choice>
          <mc:Fallback xmlns="">
            <p:pic>
              <p:nvPicPr>
                <p:cNvPr id="464" name="Ink 463">
                  <a:extLst>
                    <a:ext uri="{FF2B5EF4-FFF2-40B4-BE49-F238E27FC236}">
                      <a16:creationId xmlns:a16="http://schemas.microsoft.com/office/drawing/2014/main" id="{9DEF4B75-BC17-4188-B0FB-573878BADC82}"/>
                    </a:ext>
                  </a:extLst>
                </p:cNvPr>
                <p:cNvPicPr/>
                <p:nvPr/>
              </p:nvPicPr>
              <p:blipFill>
                <a:blip r:embed="rId220"/>
                <a:stretch>
                  <a:fillRect/>
                </a:stretch>
              </p:blipFill>
              <p:spPr>
                <a:xfrm>
                  <a:off x="822960" y="4021800"/>
                  <a:ext cx="10116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221">
              <p14:nvContentPartPr>
                <p14:cNvPr id="465" name="Ink 464">
                  <a:extLst>
                    <a:ext uri="{FF2B5EF4-FFF2-40B4-BE49-F238E27FC236}">
                      <a16:creationId xmlns:a16="http://schemas.microsoft.com/office/drawing/2014/main" id="{C4814841-C639-47A6-8A34-4FAEE956ACD5}"/>
                    </a:ext>
                  </a:extLst>
                </p14:cNvPr>
                <p14:cNvContentPartPr/>
                <p14:nvPr/>
              </p14:nvContentPartPr>
              <p14:xfrm>
                <a:off x="1027800" y="3968520"/>
                <a:ext cx="106560" cy="40320"/>
              </p14:xfrm>
            </p:contentPart>
          </mc:Choice>
          <mc:Fallback xmlns="">
            <p:pic>
              <p:nvPicPr>
                <p:cNvPr id="465" name="Ink 464">
                  <a:extLst>
                    <a:ext uri="{FF2B5EF4-FFF2-40B4-BE49-F238E27FC236}">
                      <a16:creationId xmlns:a16="http://schemas.microsoft.com/office/drawing/2014/main" id="{C4814841-C639-47A6-8A34-4FAEE956ACD5}"/>
                    </a:ext>
                  </a:extLst>
                </p:cNvPr>
                <p:cNvPicPr/>
                <p:nvPr/>
              </p:nvPicPr>
              <p:blipFill>
                <a:blip r:embed="rId222"/>
                <a:stretch>
                  <a:fillRect/>
                </a:stretch>
              </p:blipFill>
              <p:spPr>
                <a:xfrm>
                  <a:off x="1019160" y="3959520"/>
                  <a:ext cx="124200" cy="57960"/>
                </a:xfrm>
                <a:prstGeom prst="rect">
                  <a:avLst/>
                </a:prstGeom>
              </p:spPr>
            </p:pic>
          </mc:Fallback>
        </mc:AlternateContent>
        <mc:AlternateContent xmlns:mc="http://schemas.openxmlformats.org/markup-compatibility/2006" xmlns:p14="http://schemas.microsoft.com/office/powerpoint/2010/main">
          <mc:Choice Requires="p14">
            <p:contentPart p14:bwMode="auto" r:id="rId223">
              <p14:nvContentPartPr>
                <p14:cNvPr id="466" name="Ink 465">
                  <a:extLst>
                    <a:ext uri="{FF2B5EF4-FFF2-40B4-BE49-F238E27FC236}">
                      <a16:creationId xmlns:a16="http://schemas.microsoft.com/office/drawing/2014/main" id="{193F9C51-A6AA-454B-B207-7F7471647112}"/>
                    </a:ext>
                  </a:extLst>
                </p14:cNvPr>
                <p14:cNvContentPartPr/>
                <p14:nvPr/>
              </p14:nvContentPartPr>
              <p14:xfrm>
                <a:off x="1006560" y="3890760"/>
                <a:ext cx="108360" cy="41760"/>
              </p14:xfrm>
            </p:contentPart>
          </mc:Choice>
          <mc:Fallback xmlns="">
            <p:pic>
              <p:nvPicPr>
                <p:cNvPr id="466" name="Ink 465">
                  <a:extLst>
                    <a:ext uri="{FF2B5EF4-FFF2-40B4-BE49-F238E27FC236}">
                      <a16:creationId xmlns:a16="http://schemas.microsoft.com/office/drawing/2014/main" id="{193F9C51-A6AA-454B-B207-7F7471647112}"/>
                    </a:ext>
                  </a:extLst>
                </p:cNvPr>
                <p:cNvPicPr/>
                <p:nvPr/>
              </p:nvPicPr>
              <p:blipFill>
                <a:blip r:embed="rId224"/>
                <a:stretch>
                  <a:fillRect/>
                </a:stretch>
              </p:blipFill>
              <p:spPr>
                <a:xfrm>
                  <a:off x="997560" y="3881760"/>
                  <a:ext cx="126000" cy="59400"/>
                </a:xfrm>
                <a:prstGeom prst="rect">
                  <a:avLst/>
                </a:prstGeom>
              </p:spPr>
            </p:pic>
          </mc:Fallback>
        </mc:AlternateContent>
        <mc:AlternateContent xmlns:mc="http://schemas.openxmlformats.org/markup-compatibility/2006" xmlns:p14="http://schemas.microsoft.com/office/powerpoint/2010/main">
          <mc:Choice Requires="p14">
            <p:contentPart p14:bwMode="auto" r:id="rId225">
              <p14:nvContentPartPr>
                <p14:cNvPr id="467" name="Ink 466">
                  <a:extLst>
                    <a:ext uri="{FF2B5EF4-FFF2-40B4-BE49-F238E27FC236}">
                      <a16:creationId xmlns:a16="http://schemas.microsoft.com/office/drawing/2014/main" id="{74121550-05B2-42AB-876A-9E22DA46808F}"/>
                    </a:ext>
                  </a:extLst>
                </p14:cNvPr>
                <p14:cNvContentPartPr/>
                <p14:nvPr/>
              </p14:nvContentPartPr>
              <p14:xfrm>
                <a:off x="1342080" y="3887160"/>
                <a:ext cx="142560" cy="289440"/>
              </p14:xfrm>
            </p:contentPart>
          </mc:Choice>
          <mc:Fallback xmlns="">
            <p:pic>
              <p:nvPicPr>
                <p:cNvPr id="467" name="Ink 466">
                  <a:extLst>
                    <a:ext uri="{FF2B5EF4-FFF2-40B4-BE49-F238E27FC236}">
                      <a16:creationId xmlns:a16="http://schemas.microsoft.com/office/drawing/2014/main" id="{74121550-05B2-42AB-876A-9E22DA46808F}"/>
                    </a:ext>
                  </a:extLst>
                </p:cNvPr>
                <p:cNvPicPr/>
                <p:nvPr/>
              </p:nvPicPr>
              <p:blipFill>
                <a:blip r:embed="rId226"/>
                <a:stretch>
                  <a:fillRect/>
                </a:stretch>
              </p:blipFill>
              <p:spPr>
                <a:xfrm>
                  <a:off x="1333080" y="3878520"/>
                  <a:ext cx="160200" cy="307080"/>
                </a:xfrm>
                <a:prstGeom prst="rect">
                  <a:avLst/>
                </a:prstGeom>
              </p:spPr>
            </p:pic>
          </mc:Fallback>
        </mc:AlternateContent>
        <mc:AlternateContent xmlns:mc="http://schemas.openxmlformats.org/markup-compatibility/2006" xmlns:p14="http://schemas.microsoft.com/office/powerpoint/2010/main">
          <mc:Choice Requires="p14">
            <p:contentPart p14:bwMode="auto" r:id="rId227">
              <p14:nvContentPartPr>
                <p14:cNvPr id="468" name="Ink 467">
                  <a:extLst>
                    <a:ext uri="{FF2B5EF4-FFF2-40B4-BE49-F238E27FC236}">
                      <a16:creationId xmlns:a16="http://schemas.microsoft.com/office/drawing/2014/main" id="{24E2C0B6-FB62-4C0E-A240-DADBCFAEF4BA}"/>
                    </a:ext>
                  </a:extLst>
                </p14:cNvPr>
                <p14:cNvContentPartPr/>
                <p14:nvPr/>
              </p14:nvContentPartPr>
              <p14:xfrm>
                <a:off x="1266120" y="3828840"/>
                <a:ext cx="122760" cy="13320"/>
              </p14:xfrm>
            </p:contentPart>
          </mc:Choice>
          <mc:Fallback xmlns="">
            <p:pic>
              <p:nvPicPr>
                <p:cNvPr id="468" name="Ink 467">
                  <a:extLst>
                    <a:ext uri="{FF2B5EF4-FFF2-40B4-BE49-F238E27FC236}">
                      <a16:creationId xmlns:a16="http://schemas.microsoft.com/office/drawing/2014/main" id="{24E2C0B6-FB62-4C0E-A240-DADBCFAEF4BA}"/>
                    </a:ext>
                  </a:extLst>
                </p:cNvPr>
                <p:cNvPicPr/>
                <p:nvPr/>
              </p:nvPicPr>
              <p:blipFill>
                <a:blip r:embed="rId228"/>
                <a:stretch>
                  <a:fillRect/>
                </a:stretch>
              </p:blipFill>
              <p:spPr>
                <a:xfrm>
                  <a:off x="1257480" y="3819840"/>
                  <a:ext cx="14040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229">
              <p14:nvContentPartPr>
                <p14:cNvPr id="469" name="Ink 468">
                  <a:extLst>
                    <a:ext uri="{FF2B5EF4-FFF2-40B4-BE49-F238E27FC236}">
                      <a16:creationId xmlns:a16="http://schemas.microsoft.com/office/drawing/2014/main" id="{BD79E8D4-B2F2-4A54-9CEA-34CC25DC043D}"/>
                    </a:ext>
                  </a:extLst>
                </p14:cNvPr>
                <p14:cNvContentPartPr/>
                <p14:nvPr/>
              </p14:nvContentPartPr>
              <p14:xfrm>
                <a:off x="1623600" y="3938640"/>
                <a:ext cx="84960" cy="29160"/>
              </p14:xfrm>
            </p:contentPart>
          </mc:Choice>
          <mc:Fallback xmlns="">
            <p:pic>
              <p:nvPicPr>
                <p:cNvPr id="469" name="Ink 468">
                  <a:extLst>
                    <a:ext uri="{FF2B5EF4-FFF2-40B4-BE49-F238E27FC236}">
                      <a16:creationId xmlns:a16="http://schemas.microsoft.com/office/drawing/2014/main" id="{BD79E8D4-B2F2-4A54-9CEA-34CC25DC043D}"/>
                    </a:ext>
                  </a:extLst>
                </p:cNvPr>
                <p:cNvPicPr/>
                <p:nvPr/>
              </p:nvPicPr>
              <p:blipFill>
                <a:blip r:embed="rId230"/>
                <a:stretch>
                  <a:fillRect/>
                </a:stretch>
              </p:blipFill>
              <p:spPr>
                <a:xfrm>
                  <a:off x="1614600" y="3929640"/>
                  <a:ext cx="102600" cy="46800"/>
                </a:xfrm>
                <a:prstGeom prst="rect">
                  <a:avLst/>
                </a:prstGeom>
              </p:spPr>
            </p:pic>
          </mc:Fallback>
        </mc:AlternateContent>
        <mc:AlternateContent xmlns:mc="http://schemas.openxmlformats.org/markup-compatibility/2006" xmlns:p14="http://schemas.microsoft.com/office/powerpoint/2010/main">
          <mc:Choice Requires="p14">
            <p:contentPart p14:bwMode="auto" r:id="rId231">
              <p14:nvContentPartPr>
                <p14:cNvPr id="471" name="Ink 470">
                  <a:extLst>
                    <a:ext uri="{FF2B5EF4-FFF2-40B4-BE49-F238E27FC236}">
                      <a16:creationId xmlns:a16="http://schemas.microsoft.com/office/drawing/2014/main" id="{718C795A-6412-413C-ADF8-853D9902F39A}"/>
                    </a:ext>
                  </a:extLst>
                </p14:cNvPr>
                <p14:cNvContentPartPr/>
                <p14:nvPr/>
              </p14:nvContentPartPr>
              <p14:xfrm>
                <a:off x="1879560" y="3906240"/>
                <a:ext cx="62280" cy="153000"/>
              </p14:xfrm>
            </p:contentPart>
          </mc:Choice>
          <mc:Fallback xmlns="">
            <p:pic>
              <p:nvPicPr>
                <p:cNvPr id="471" name="Ink 470">
                  <a:extLst>
                    <a:ext uri="{FF2B5EF4-FFF2-40B4-BE49-F238E27FC236}">
                      <a16:creationId xmlns:a16="http://schemas.microsoft.com/office/drawing/2014/main" id="{718C795A-6412-413C-ADF8-853D9902F39A}"/>
                    </a:ext>
                  </a:extLst>
                </p:cNvPr>
                <p:cNvPicPr/>
                <p:nvPr/>
              </p:nvPicPr>
              <p:blipFill>
                <a:blip r:embed="rId232"/>
                <a:stretch>
                  <a:fillRect/>
                </a:stretch>
              </p:blipFill>
              <p:spPr>
                <a:xfrm>
                  <a:off x="1870560" y="3897600"/>
                  <a:ext cx="79920" cy="170640"/>
                </a:xfrm>
                <a:prstGeom prst="rect">
                  <a:avLst/>
                </a:prstGeom>
              </p:spPr>
            </p:pic>
          </mc:Fallback>
        </mc:AlternateContent>
        <mc:AlternateContent xmlns:mc="http://schemas.openxmlformats.org/markup-compatibility/2006" xmlns:p14="http://schemas.microsoft.com/office/powerpoint/2010/main">
          <mc:Choice Requires="p14">
            <p:contentPart p14:bwMode="auto" r:id="rId233">
              <p14:nvContentPartPr>
                <p14:cNvPr id="472" name="Ink 471">
                  <a:extLst>
                    <a:ext uri="{FF2B5EF4-FFF2-40B4-BE49-F238E27FC236}">
                      <a16:creationId xmlns:a16="http://schemas.microsoft.com/office/drawing/2014/main" id="{0074D311-9147-4220-8C42-B39B8E4D1F91}"/>
                    </a:ext>
                  </a:extLst>
                </p14:cNvPr>
                <p14:cNvContentPartPr/>
                <p14:nvPr/>
              </p14:nvContentPartPr>
              <p14:xfrm>
                <a:off x="1874520" y="3841800"/>
                <a:ext cx="131400" cy="169560"/>
              </p14:xfrm>
            </p:contentPart>
          </mc:Choice>
          <mc:Fallback xmlns="">
            <p:pic>
              <p:nvPicPr>
                <p:cNvPr id="472" name="Ink 471">
                  <a:extLst>
                    <a:ext uri="{FF2B5EF4-FFF2-40B4-BE49-F238E27FC236}">
                      <a16:creationId xmlns:a16="http://schemas.microsoft.com/office/drawing/2014/main" id="{0074D311-9147-4220-8C42-B39B8E4D1F91}"/>
                    </a:ext>
                  </a:extLst>
                </p:cNvPr>
                <p:cNvPicPr/>
                <p:nvPr/>
              </p:nvPicPr>
              <p:blipFill>
                <a:blip r:embed="rId234"/>
                <a:stretch>
                  <a:fillRect/>
                </a:stretch>
              </p:blipFill>
              <p:spPr>
                <a:xfrm>
                  <a:off x="1865880" y="3832800"/>
                  <a:ext cx="149040" cy="187200"/>
                </a:xfrm>
                <a:prstGeom prst="rect">
                  <a:avLst/>
                </a:prstGeom>
              </p:spPr>
            </p:pic>
          </mc:Fallback>
        </mc:AlternateContent>
        <mc:AlternateContent xmlns:mc="http://schemas.openxmlformats.org/markup-compatibility/2006" xmlns:p14="http://schemas.microsoft.com/office/powerpoint/2010/main">
          <mc:Choice Requires="p14">
            <p:contentPart p14:bwMode="auto" r:id="rId235">
              <p14:nvContentPartPr>
                <p14:cNvPr id="473" name="Ink 472">
                  <a:extLst>
                    <a:ext uri="{FF2B5EF4-FFF2-40B4-BE49-F238E27FC236}">
                      <a16:creationId xmlns:a16="http://schemas.microsoft.com/office/drawing/2014/main" id="{36D02205-8D4F-45BE-A598-8C79FD3CBF95}"/>
                    </a:ext>
                  </a:extLst>
                </p14:cNvPr>
                <p14:cNvContentPartPr/>
                <p14:nvPr/>
              </p14:nvContentPartPr>
              <p14:xfrm>
                <a:off x="2054520" y="3960600"/>
                <a:ext cx="19800" cy="122400"/>
              </p14:xfrm>
            </p:contentPart>
          </mc:Choice>
          <mc:Fallback xmlns="">
            <p:pic>
              <p:nvPicPr>
                <p:cNvPr id="473" name="Ink 472">
                  <a:extLst>
                    <a:ext uri="{FF2B5EF4-FFF2-40B4-BE49-F238E27FC236}">
                      <a16:creationId xmlns:a16="http://schemas.microsoft.com/office/drawing/2014/main" id="{36D02205-8D4F-45BE-A598-8C79FD3CBF95}"/>
                    </a:ext>
                  </a:extLst>
                </p:cNvPr>
                <p:cNvPicPr/>
                <p:nvPr/>
              </p:nvPicPr>
              <p:blipFill>
                <a:blip r:embed="rId236"/>
                <a:stretch>
                  <a:fillRect/>
                </a:stretch>
              </p:blipFill>
              <p:spPr>
                <a:xfrm>
                  <a:off x="2045520" y="3951960"/>
                  <a:ext cx="3744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37">
              <p14:nvContentPartPr>
                <p14:cNvPr id="474" name="Ink 473">
                  <a:extLst>
                    <a:ext uri="{FF2B5EF4-FFF2-40B4-BE49-F238E27FC236}">
                      <a16:creationId xmlns:a16="http://schemas.microsoft.com/office/drawing/2014/main" id="{F6776FEB-45F7-4E2B-9F07-BF46C94FA2E7}"/>
                    </a:ext>
                  </a:extLst>
                </p14:cNvPr>
                <p14:cNvContentPartPr/>
                <p14:nvPr/>
              </p14:nvContentPartPr>
              <p14:xfrm>
                <a:off x="2229840" y="3856920"/>
                <a:ext cx="79200" cy="158400"/>
              </p14:xfrm>
            </p:contentPart>
          </mc:Choice>
          <mc:Fallback xmlns="">
            <p:pic>
              <p:nvPicPr>
                <p:cNvPr id="474" name="Ink 473">
                  <a:extLst>
                    <a:ext uri="{FF2B5EF4-FFF2-40B4-BE49-F238E27FC236}">
                      <a16:creationId xmlns:a16="http://schemas.microsoft.com/office/drawing/2014/main" id="{F6776FEB-45F7-4E2B-9F07-BF46C94FA2E7}"/>
                    </a:ext>
                  </a:extLst>
                </p:cNvPr>
                <p:cNvPicPr/>
                <p:nvPr/>
              </p:nvPicPr>
              <p:blipFill>
                <a:blip r:embed="rId238"/>
                <a:stretch>
                  <a:fillRect/>
                </a:stretch>
              </p:blipFill>
              <p:spPr>
                <a:xfrm>
                  <a:off x="2220840" y="3848280"/>
                  <a:ext cx="96840" cy="176040"/>
                </a:xfrm>
                <a:prstGeom prst="rect">
                  <a:avLst/>
                </a:prstGeom>
              </p:spPr>
            </p:pic>
          </mc:Fallback>
        </mc:AlternateContent>
        <mc:AlternateContent xmlns:mc="http://schemas.openxmlformats.org/markup-compatibility/2006" xmlns:p14="http://schemas.microsoft.com/office/powerpoint/2010/main">
          <mc:Choice Requires="p14">
            <p:contentPart p14:bwMode="auto" r:id="rId239">
              <p14:nvContentPartPr>
                <p14:cNvPr id="475" name="Ink 474">
                  <a:extLst>
                    <a:ext uri="{FF2B5EF4-FFF2-40B4-BE49-F238E27FC236}">
                      <a16:creationId xmlns:a16="http://schemas.microsoft.com/office/drawing/2014/main" id="{3CCECD08-F1D9-404F-A12C-7217181FBC5A}"/>
                    </a:ext>
                  </a:extLst>
                </p14:cNvPr>
                <p14:cNvContentPartPr/>
                <p14:nvPr/>
              </p14:nvContentPartPr>
              <p14:xfrm>
                <a:off x="2166840" y="3846480"/>
                <a:ext cx="147600" cy="162360"/>
              </p14:xfrm>
            </p:contentPart>
          </mc:Choice>
          <mc:Fallback xmlns="">
            <p:pic>
              <p:nvPicPr>
                <p:cNvPr id="475" name="Ink 474">
                  <a:extLst>
                    <a:ext uri="{FF2B5EF4-FFF2-40B4-BE49-F238E27FC236}">
                      <a16:creationId xmlns:a16="http://schemas.microsoft.com/office/drawing/2014/main" id="{3CCECD08-F1D9-404F-A12C-7217181FBC5A}"/>
                    </a:ext>
                  </a:extLst>
                </p:cNvPr>
                <p:cNvPicPr/>
                <p:nvPr/>
              </p:nvPicPr>
              <p:blipFill>
                <a:blip r:embed="rId240"/>
                <a:stretch>
                  <a:fillRect/>
                </a:stretch>
              </p:blipFill>
              <p:spPr>
                <a:xfrm>
                  <a:off x="2158200" y="3837480"/>
                  <a:ext cx="165240" cy="180000"/>
                </a:xfrm>
                <a:prstGeom prst="rect">
                  <a:avLst/>
                </a:prstGeom>
              </p:spPr>
            </p:pic>
          </mc:Fallback>
        </mc:AlternateContent>
        <mc:AlternateContent xmlns:mc="http://schemas.openxmlformats.org/markup-compatibility/2006" xmlns:p14="http://schemas.microsoft.com/office/powerpoint/2010/main">
          <mc:Choice Requires="p14">
            <p:contentPart p14:bwMode="auto" r:id="rId241">
              <p14:nvContentPartPr>
                <p14:cNvPr id="476" name="Ink 475">
                  <a:extLst>
                    <a:ext uri="{FF2B5EF4-FFF2-40B4-BE49-F238E27FC236}">
                      <a16:creationId xmlns:a16="http://schemas.microsoft.com/office/drawing/2014/main" id="{928C7916-AC05-4498-A662-649805EF9700}"/>
                    </a:ext>
                  </a:extLst>
                </p14:cNvPr>
                <p14:cNvContentPartPr/>
                <p14:nvPr/>
              </p14:nvContentPartPr>
              <p14:xfrm>
                <a:off x="2115000" y="3791040"/>
                <a:ext cx="180720" cy="43200"/>
              </p14:xfrm>
            </p:contentPart>
          </mc:Choice>
          <mc:Fallback xmlns="">
            <p:pic>
              <p:nvPicPr>
                <p:cNvPr id="476" name="Ink 475">
                  <a:extLst>
                    <a:ext uri="{FF2B5EF4-FFF2-40B4-BE49-F238E27FC236}">
                      <a16:creationId xmlns:a16="http://schemas.microsoft.com/office/drawing/2014/main" id="{928C7916-AC05-4498-A662-649805EF9700}"/>
                    </a:ext>
                  </a:extLst>
                </p:cNvPr>
                <p:cNvPicPr/>
                <p:nvPr/>
              </p:nvPicPr>
              <p:blipFill>
                <a:blip r:embed="rId242"/>
                <a:stretch>
                  <a:fillRect/>
                </a:stretch>
              </p:blipFill>
              <p:spPr>
                <a:xfrm>
                  <a:off x="2106000" y="3782400"/>
                  <a:ext cx="198360" cy="60840"/>
                </a:xfrm>
                <a:prstGeom prst="rect">
                  <a:avLst/>
                </a:prstGeom>
              </p:spPr>
            </p:pic>
          </mc:Fallback>
        </mc:AlternateContent>
        <mc:AlternateContent xmlns:mc="http://schemas.openxmlformats.org/markup-compatibility/2006" xmlns:p14="http://schemas.microsoft.com/office/powerpoint/2010/main">
          <mc:Choice Requires="p14">
            <p:contentPart p14:bwMode="auto" r:id="rId243">
              <p14:nvContentPartPr>
                <p14:cNvPr id="478" name="Ink 477">
                  <a:extLst>
                    <a:ext uri="{FF2B5EF4-FFF2-40B4-BE49-F238E27FC236}">
                      <a16:creationId xmlns:a16="http://schemas.microsoft.com/office/drawing/2014/main" id="{BACF658E-F8AB-453B-82CA-B0A858C95EBA}"/>
                    </a:ext>
                  </a:extLst>
                </p14:cNvPr>
                <p14:cNvContentPartPr/>
                <p14:nvPr/>
              </p14:nvContentPartPr>
              <p14:xfrm>
                <a:off x="425160" y="3808320"/>
                <a:ext cx="2337120" cy="682200"/>
              </p14:xfrm>
            </p:contentPart>
          </mc:Choice>
          <mc:Fallback xmlns="">
            <p:pic>
              <p:nvPicPr>
                <p:cNvPr id="478" name="Ink 477">
                  <a:extLst>
                    <a:ext uri="{FF2B5EF4-FFF2-40B4-BE49-F238E27FC236}">
                      <a16:creationId xmlns:a16="http://schemas.microsoft.com/office/drawing/2014/main" id="{BACF658E-F8AB-453B-82CA-B0A858C95EBA}"/>
                    </a:ext>
                  </a:extLst>
                </p:cNvPr>
                <p:cNvPicPr/>
                <p:nvPr/>
              </p:nvPicPr>
              <p:blipFill>
                <a:blip r:embed="rId244"/>
                <a:stretch>
                  <a:fillRect/>
                </a:stretch>
              </p:blipFill>
              <p:spPr>
                <a:xfrm>
                  <a:off x="416160" y="3799680"/>
                  <a:ext cx="2354760" cy="6998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45">
            <p14:nvContentPartPr>
              <p14:cNvPr id="480" name="Ink 479">
                <a:extLst>
                  <a:ext uri="{FF2B5EF4-FFF2-40B4-BE49-F238E27FC236}">
                    <a16:creationId xmlns:a16="http://schemas.microsoft.com/office/drawing/2014/main" id="{360D1697-C983-4808-82D3-D069F38C9337}"/>
                  </a:ext>
                </a:extLst>
              </p14:cNvPr>
              <p14:cNvContentPartPr/>
              <p14:nvPr/>
            </p14:nvContentPartPr>
            <p14:xfrm>
              <a:off x="8030880" y="5656920"/>
              <a:ext cx="287280" cy="273960"/>
            </p14:xfrm>
          </p:contentPart>
        </mc:Choice>
        <mc:Fallback xmlns="">
          <p:pic>
            <p:nvPicPr>
              <p:cNvPr id="480" name="Ink 479">
                <a:extLst>
                  <a:ext uri="{FF2B5EF4-FFF2-40B4-BE49-F238E27FC236}">
                    <a16:creationId xmlns:a16="http://schemas.microsoft.com/office/drawing/2014/main" id="{360D1697-C983-4808-82D3-D069F38C9337}"/>
                  </a:ext>
                </a:extLst>
              </p:cNvPr>
              <p:cNvPicPr/>
              <p:nvPr/>
            </p:nvPicPr>
            <p:blipFill>
              <a:blip r:embed="rId246"/>
              <a:stretch>
                <a:fillRect/>
              </a:stretch>
            </p:blipFill>
            <p:spPr>
              <a:xfrm>
                <a:off x="8022240" y="5648280"/>
                <a:ext cx="304920" cy="291600"/>
              </a:xfrm>
              <a:prstGeom prst="rect">
                <a:avLst/>
              </a:prstGeom>
            </p:spPr>
          </p:pic>
        </mc:Fallback>
      </mc:AlternateContent>
      <p:grpSp>
        <p:nvGrpSpPr>
          <p:cNvPr id="483" name="Group 482">
            <a:extLst>
              <a:ext uri="{FF2B5EF4-FFF2-40B4-BE49-F238E27FC236}">
                <a16:creationId xmlns:a16="http://schemas.microsoft.com/office/drawing/2014/main" id="{EC706DEE-BA89-43B3-9401-19CE7FEDDDEA}"/>
              </a:ext>
            </a:extLst>
          </p:cNvPr>
          <p:cNvGrpSpPr/>
          <p:nvPr/>
        </p:nvGrpSpPr>
        <p:grpSpPr>
          <a:xfrm>
            <a:off x="66960" y="1246200"/>
            <a:ext cx="2676626" cy="899726"/>
            <a:chOff x="66960" y="1246200"/>
            <a:chExt cx="2676626" cy="899726"/>
          </a:xfrm>
        </p:grpSpPr>
        <mc:AlternateContent xmlns:mc="http://schemas.openxmlformats.org/markup-compatibility/2006" xmlns:p14="http://schemas.microsoft.com/office/powerpoint/2010/main">
          <mc:Choice Requires="p14">
            <p:contentPart p14:bwMode="auto" r:id="rId247">
              <p14:nvContentPartPr>
                <p14:cNvPr id="305" name="Ink 304">
                  <a:extLst>
                    <a:ext uri="{FF2B5EF4-FFF2-40B4-BE49-F238E27FC236}">
                      <a16:creationId xmlns:a16="http://schemas.microsoft.com/office/drawing/2014/main" id="{72F65AA6-F83A-4CC4-9C22-1D9D45DB9A86}"/>
                    </a:ext>
                  </a:extLst>
                </p14:cNvPr>
                <p14:cNvContentPartPr/>
                <p14:nvPr/>
              </p14:nvContentPartPr>
              <p14:xfrm>
                <a:off x="125306" y="1656326"/>
                <a:ext cx="64080" cy="6480"/>
              </p14:xfrm>
            </p:contentPart>
          </mc:Choice>
          <mc:Fallback xmlns="">
            <p:pic>
              <p:nvPicPr>
                <p:cNvPr id="305" name="Ink 304">
                  <a:extLst>
                    <a:ext uri="{FF2B5EF4-FFF2-40B4-BE49-F238E27FC236}">
                      <a16:creationId xmlns:a16="http://schemas.microsoft.com/office/drawing/2014/main" id="{72F65AA6-F83A-4CC4-9C22-1D9D45DB9A86}"/>
                    </a:ext>
                  </a:extLst>
                </p:cNvPr>
                <p:cNvPicPr/>
                <p:nvPr/>
              </p:nvPicPr>
              <p:blipFill>
                <a:blip r:embed="rId248"/>
                <a:stretch>
                  <a:fillRect/>
                </a:stretch>
              </p:blipFill>
              <p:spPr>
                <a:xfrm>
                  <a:off x="116666" y="1647686"/>
                  <a:ext cx="8172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249">
              <p14:nvContentPartPr>
                <p14:cNvPr id="306" name="Ink 305">
                  <a:extLst>
                    <a:ext uri="{FF2B5EF4-FFF2-40B4-BE49-F238E27FC236}">
                      <a16:creationId xmlns:a16="http://schemas.microsoft.com/office/drawing/2014/main" id="{4FE47A40-4DDC-45AC-9A89-D7AD8C9E9D08}"/>
                    </a:ext>
                  </a:extLst>
                </p14:cNvPr>
                <p14:cNvContentPartPr/>
                <p14:nvPr/>
              </p14:nvContentPartPr>
              <p14:xfrm>
                <a:off x="240146" y="1606286"/>
                <a:ext cx="100080" cy="107640"/>
              </p14:xfrm>
            </p:contentPart>
          </mc:Choice>
          <mc:Fallback xmlns="">
            <p:pic>
              <p:nvPicPr>
                <p:cNvPr id="306" name="Ink 305">
                  <a:extLst>
                    <a:ext uri="{FF2B5EF4-FFF2-40B4-BE49-F238E27FC236}">
                      <a16:creationId xmlns:a16="http://schemas.microsoft.com/office/drawing/2014/main" id="{4FE47A40-4DDC-45AC-9A89-D7AD8C9E9D08}"/>
                    </a:ext>
                  </a:extLst>
                </p:cNvPr>
                <p:cNvPicPr/>
                <p:nvPr/>
              </p:nvPicPr>
              <p:blipFill>
                <a:blip r:embed="rId250"/>
                <a:stretch>
                  <a:fillRect/>
                </a:stretch>
              </p:blipFill>
              <p:spPr>
                <a:xfrm>
                  <a:off x="231506" y="1597646"/>
                  <a:ext cx="11772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251">
              <p14:nvContentPartPr>
                <p14:cNvPr id="307" name="Ink 306">
                  <a:extLst>
                    <a:ext uri="{FF2B5EF4-FFF2-40B4-BE49-F238E27FC236}">
                      <a16:creationId xmlns:a16="http://schemas.microsoft.com/office/drawing/2014/main" id="{7234833C-CFE0-45B2-87AF-B107777BAAD3}"/>
                    </a:ext>
                  </a:extLst>
                </p14:cNvPr>
                <p14:cNvContentPartPr/>
                <p14:nvPr/>
              </p14:nvContentPartPr>
              <p14:xfrm>
                <a:off x="430586" y="1591886"/>
                <a:ext cx="124560" cy="127800"/>
              </p14:xfrm>
            </p:contentPart>
          </mc:Choice>
          <mc:Fallback xmlns="">
            <p:pic>
              <p:nvPicPr>
                <p:cNvPr id="307" name="Ink 306">
                  <a:extLst>
                    <a:ext uri="{FF2B5EF4-FFF2-40B4-BE49-F238E27FC236}">
                      <a16:creationId xmlns:a16="http://schemas.microsoft.com/office/drawing/2014/main" id="{7234833C-CFE0-45B2-87AF-B107777BAAD3}"/>
                    </a:ext>
                  </a:extLst>
                </p:cNvPr>
                <p:cNvPicPr/>
                <p:nvPr/>
              </p:nvPicPr>
              <p:blipFill>
                <a:blip r:embed="rId252"/>
                <a:stretch>
                  <a:fillRect/>
                </a:stretch>
              </p:blipFill>
              <p:spPr>
                <a:xfrm>
                  <a:off x="421586" y="1583246"/>
                  <a:ext cx="142200" cy="145440"/>
                </a:xfrm>
                <a:prstGeom prst="rect">
                  <a:avLst/>
                </a:prstGeom>
              </p:spPr>
            </p:pic>
          </mc:Fallback>
        </mc:AlternateContent>
        <mc:AlternateContent xmlns:mc="http://schemas.openxmlformats.org/markup-compatibility/2006" xmlns:p14="http://schemas.microsoft.com/office/powerpoint/2010/main">
          <mc:Choice Requires="p14">
            <p:contentPart p14:bwMode="auto" r:id="rId253">
              <p14:nvContentPartPr>
                <p14:cNvPr id="309" name="Ink 308">
                  <a:extLst>
                    <a:ext uri="{FF2B5EF4-FFF2-40B4-BE49-F238E27FC236}">
                      <a16:creationId xmlns:a16="http://schemas.microsoft.com/office/drawing/2014/main" id="{F93F7DAA-FBD0-4922-917F-38272CFFE62E}"/>
                    </a:ext>
                  </a:extLst>
                </p14:cNvPr>
                <p14:cNvContentPartPr/>
                <p14:nvPr/>
              </p14:nvContentPartPr>
              <p14:xfrm>
                <a:off x="678626" y="1593686"/>
                <a:ext cx="71640" cy="170640"/>
              </p14:xfrm>
            </p:contentPart>
          </mc:Choice>
          <mc:Fallback xmlns="">
            <p:pic>
              <p:nvPicPr>
                <p:cNvPr id="309" name="Ink 308">
                  <a:extLst>
                    <a:ext uri="{FF2B5EF4-FFF2-40B4-BE49-F238E27FC236}">
                      <a16:creationId xmlns:a16="http://schemas.microsoft.com/office/drawing/2014/main" id="{F93F7DAA-FBD0-4922-917F-38272CFFE62E}"/>
                    </a:ext>
                  </a:extLst>
                </p:cNvPr>
                <p:cNvPicPr/>
                <p:nvPr/>
              </p:nvPicPr>
              <p:blipFill>
                <a:blip r:embed="rId254"/>
                <a:stretch>
                  <a:fillRect/>
                </a:stretch>
              </p:blipFill>
              <p:spPr>
                <a:xfrm>
                  <a:off x="669986" y="1584686"/>
                  <a:ext cx="89280" cy="188280"/>
                </a:xfrm>
                <a:prstGeom prst="rect">
                  <a:avLst/>
                </a:prstGeom>
              </p:spPr>
            </p:pic>
          </mc:Fallback>
        </mc:AlternateContent>
        <mc:AlternateContent xmlns:mc="http://schemas.openxmlformats.org/markup-compatibility/2006" xmlns:p14="http://schemas.microsoft.com/office/powerpoint/2010/main">
          <mc:Choice Requires="p14">
            <p:contentPart p14:bwMode="auto" r:id="rId255">
              <p14:nvContentPartPr>
                <p14:cNvPr id="310" name="Ink 309">
                  <a:extLst>
                    <a:ext uri="{FF2B5EF4-FFF2-40B4-BE49-F238E27FC236}">
                      <a16:creationId xmlns:a16="http://schemas.microsoft.com/office/drawing/2014/main" id="{1DBFDC46-9446-406E-A88D-C2734F6429D1}"/>
                    </a:ext>
                  </a:extLst>
                </p14:cNvPr>
                <p14:cNvContentPartPr/>
                <p14:nvPr/>
              </p14:nvContentPartPr>
              <p14:xfrm>
                <a:off x="749186" y="1627886"/>
                <a:ext cx="112680" cy="198000"/>
              </p14:xfrm>
            </p:contentPart>
          </mc:Choice>
          <mc:Fallback xmlns="">
            <p:pic>
              <p:nvPicPr>
                <p:cNvPr id="310" name="Ink 309">
                  <a:extLst>
                    <a:ext uri="{FF2B5EF4-FFF2-40B4-BE49-F238E27FC236}">
                      <a16:creationId xmlns:a16="http://schemas.microsoft.com/office/drawing/2014/main" id="{1DBFDC46-9446-406E-A88D-C2734F6429D1}"/>
                    </a:ext>
                  </a:extLst>
                </p:cNvPr>
                <p:cNvPicPr/>
                <p:nvPr/>
              </p:nvPicPr>
              <p:blipFill>
                <a:blip r:embed="rId256"/>
                <a:stretch>
                  <a:fillRect/>
                </a:stretch>
              </p:blipFill>
              <p:spPr>
                <a:xfrm>
                  <a:off x="740186" y="1619246"/>
                  <a:ext cx="130320" cy="215640"/>
                </a:xfrm>
                <a:prstGeom prst="rect">
                  <a:avLst/>
                </a:prstGeom>
              </p:spPr>
            </p:pic>
          </mc:Fallback>
        </mc:AlternateContent>
        <mc:AlternateContent xmlns:mc="http://schemas.openxmlformats.org/markup-compatibility/2006" xmlns:p14="http://schemas.microsoft.com/office/powerpoint/2010/main">
          <mc:Choice Requires="p14">
            <p:contentPart p14:bwMode="auto" r:id="rId257">
              <p14:nvContentPartPr>
                <p14:cNvPr id="311" name="Ink 310">
                  <a:extLst>
                    <a:ext uri="{FF2B5EF4-FFF2-40B4-BE49-F238E27FC236}">
                      <a16:creationId xmlns:a16="http://schemas.microsoft.com/office/drawing/2014/main" id="{6A7851F0-2B63-4772-B847-6CAF59A0F68E}"/>
                    </a:ext>
                  </a:extLst>
                </p14:cNvPr>
                <p14:cNvContentPartPr/>
                <p14:nvPr/>
              </p14:nvContentPartPr>
              <p14:xfrm>
                <a:off x="869426" y="1715006"/>
                <a:ext cx="80640" cy="68760"/>
              </p14:xfrm>
            </p:contentPart>
          </mc:Choice>
          <mc:Fallback xmlns="">
            <p:pic>
              <p:nvPicPr>
                <p:cNvPr id="311" name="Ink 310">
                  <a:extLst>
                    <a:ext uri="{FF2B5EF4-FFF2-40B4-BE49-F238E27FC236}">
                      <a16:creationId xmlns:a16="http://schemas.microsoft.com/office/drawing/2014/main" id="{6A7851F0-2B63-4772-B847-6CAF59A0F68E}"/>
                    </a:ext>
                  </a:extLst>
                </p:cNvPr>
                <p:cNvPicPr/>
                <p:nvPr/>
              </p:nvPicPr>
              <p:blipFill>
                <a:blip r:embed="rId258"/>
                <a:stretch>
                  <a:fillRect/>
                </a:stretch>
              </p:blipFill>
              <p:spPr>
                <a:xfrm>
                  <a:off x="860786" y="1706366"/>
                  <a:ext cx="98280" cy="86400"/>
                </a:xfrm>
                <a:prstGeom prst="rect">
                  <a:avLst/>
                </a:prstGeom>
              </p:spPr>
            </p:pic>
          </mc:Fallback>
        </mc:AlternateContent>
        <mc:AlternateContent xmlns:mc="http://schemas.openxmlformats.org/markup-compatibility/2006" xmlns:p14="http://schemas.microsoft.com/office/powerpoint/2010/main">
          <mc:Choice Requires="p14">
            <p:contentPart p14:bwMode="auto" r:id="rId259">
              <p14:nvContentPartPr>
                <p14:cNvPr id="312" name="Ink 311">
                  <a:extLst>
                    <a:ext uri="{FF2B5EF4-FFF2-40B4-BE49-F238E27FC236}">
                      <a16:creationId xmlns:a16="http://schemas.microsoft.com/office/drawing/2014/main" id="{A71BE4E4-05C6-4A9D-B1F1-9B016DE4971C}"/>
                    </a:ext>
                  </a:extLst>
                </p14:cNvPr>
                <p14:cNvContentPartPr/>
                <p14:nvPr/>
              </p14:nvContentPartPr>
              <p14:xfrm>
                <a:off x="865826" y="1624286"/>
                <a:ext cx="5760" cy="6840"/>
              </p14:xfrm>
            </p:contentPart>
          </mc:Choice>
          <mc:Fallback xmlns="">
            <p:pic>
              <p:nvPicPr>
                <p:cNvPr id="312" name="Ink 311">
                  <a:extLst>
                    <a:ext uri="{FF2B5EF4-FFF2-40B4-BE49-F238E27FC236}">
                      <a16:creationId xmlns:a16="http://schemas.microsoft.com/office/drawing/2014/main" id="{A71BE4E4-05C6-4A9D-B1F1-9B016DE4971C}"/>
                    </a:ext>
                  </a:extLst>
                </p:cNvPr>
                <p:cNvPicPr/>
                <p:nvPr/>
              </p:nvPicPr>
              <p:blipFill>
                <a:blip r:embed="rId260"/>
                <a:stretch>
                  <a:fillRect/>
                </a:stretch>
              </p:blipFill>
              <p:spPr>
                <a:xfrm>
                  <a:off x="857186" y="1615646"/>
                  <a:ext cx="2340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261">
              <p14:nvContentPartPr>
                <p14:cNvPr id="314" name="Ink 313">
                  <a:extLst>
                    <a:ext uri="{FF2B5EF4-FFF2-40B4-BE49-F238E27FC236}">
                      <a16:creationId xmlns:a16="http://schemas.microsoft.com/office/drawing/2014/main" id="{E01B9B2A-B4C8-4D78-9B33-F04FA1A5BD33}"/>
                    </a:ext>
                  </a:extLst>
                </p14:cNvPr>
                <p14:cNvContentPartPr/>
                <p14:nvPr/>
              </p14:nvContentPartPr>
              <p14:xfrm>
                <a:off x="987506" y="1680806"/>
                <a:ext cx="61920" cy="11520"/>
              </p14:xfrm>
            </p:contentPart>
          </mc:Choice>
          <mc:Fallback xmlns="">
            <p:pic>
              <p:nvPicPr>
                <p:cNvPr id="314" name="Ink 313">
                  <a:extLst>
                    <a:ext uri="{FF2B5EF4-FFF2-40B4-BE49-F238E27FC236}">
                      <a16:creationId xmlns:a16="http://schemas.microsoft.com/office/drawing/2014/main" id="{E01B9B2A-B4C8-4D78-9B33-F04FA1A5BD33}"/>
                    </a:ext>
                  </a:extLst>
                </p:cNvPr>
                <p:cNvPicPr/>
                <p:nvPr/>
              </p:nvPicPr>
              <p:blipFill>
                <a:blip r:embed="rId262"/>
                <a:stretch>
                  <a:fillRect/>
                </a:stretch>
              </p:blipFill>
              <p:spPr>
                <a:xfrm>
                  <a:off x="978866" y="1672166"/>
                  <a:ext cx="79560" cy="29160"/>
                </a:xfrm>
                <a:prstGeom prst="rect">
                  <a:avLst/>
                </a:prstGeom>
              </p:spPr>
            </p:pic>
          </mc:Fallback>
        </mc:AlternateContent>
        <mc:AlternateContent xmlns:mc="http://schemas.openxmlformats.org/markup-compatibility/2006" xmlns:p14="http://schemas.microsoft.com/office/powerpoint/2010/main">
          <mc:Choice Requires="p14">
            <p:contentPart p14:bwMode="auto" r:id="rId263">
              <p14:nvContentPartPr>
                <p14:cNvPr id="315" name="Ink 314">
                  <a:extLst>
                    <a:ext uri="{FF2B5EF4-FFF2-40B4-BE49-F238E27FC236}">
                      <a16:creationId xmlns:a16="http://schemas.microsoft.com/office/drawing/2014/main" id="{C5D67404-A7B0-493E-A17C-79EA255D42FE}"/>
                    </a:ext>
                  </a:extLst>
                </p14:cNvPr>
                <p14:cNvContentPartPr/>
                <p14:nvPr/>
              </p14:nvContentPartPr>
              <p14:xfrm>
                <a:off x="1152746" y="1628246"/>
                <a:ext cx="42480" cy="228960"/>
              </p14:xfrm>
            </p:contentPart>
          </mc:Choice>
          <mc:Fallback xmlns="">
            <p:pic>
              <p:nvPicPr>
                <p:cNvPr id="315" name="Ink 314">
                  <a:extLst>
                    <a:ext uri="{FF2B5EF4-FFF2-40B4-BE49-F238E27FC236}">
                      <a16:creationId xmlns:a16="http://schemas.microsoft.com/office/drawing/2014/main" id="{C5D67404-A7B0-493E-A17C-79EA255D42FE}"/>
                    </a:ext>
                  </a:extLst>
                </p:cNvPr>
                <p:cNvPicPr/>
                <p:nvPr/>
              </p:nvPicPr>
              <p:blipFill>
                <a:blip r:embed="rId264"/>
                <a:stretch>
                  <a:fillRect/>
                </a:stretch>
              </p:blipFill>
              <p:spPr>
                <a:xfrm>
                  <a:off x="1144106" y="1619606"/>
                  <a:ext cx="60120" cy="246600"/>
                </a:xfrm>
                <a:prstGeom prst="rect">
                  <a:avLst/>
                </a:prstGeom>
              </p:spPr>
            </p:pic>
          </mc:Fallback>
        </mc:AlternateContent>
        <mc:AlternateContent xmlns:mc="http://schemas.openxmlformats.org/markup-compatibility/2006" xmlns:p14="http://schemas.microsoft.com/office/powerpoint/2010/main">
          <mc:Choice Requires="p14">
            <p:contentPart p14:bwMode="auto" r:id="rId265">
              <p14:nvContentPartPr>
                <p14:cNvPr id="316" name="Ink 315">
                  <a:extLst>
                    <a:ext uri="{FF2B5EF4-FFF2-40B4-BE49-F238E27FC236}">
                      <a16:creationId xmlns:a16="http://schemas.microsoft.com/office/drawing/2014/main" id="{E897F043-622E-43AC-865F-68D123745944}"/>
                    </a:ext>
                  </a:extLst>
                </p14:cNvPr>
                <p14:cNvContentPartPr/>
                <p14:nvPr/>
              </p14:nvContentPartPr>
              <p14:xfrm>
                <a:off x="1225826" y="1715006"/>
                <a:ext cx="19080" cy="82440"/>
              </p14:xfrm>
            </p:contentPart>
          </mc:Choice>
          <mc:Fallback xmlns="">
            <p:pic>
              <p:nvPicPr>
                <p:cNvPr id="316" name="Ink 315">
                  <a:extLst>
                    <a:ext uri="{FF2B5EF4-FFF2-40B4-BE49-F238E27FC236}">
                      <a16:creationId xmlns:a16="http://schemas.microsoft.com/office/drawing/2014/main" id="{E897F043-622E-43AC-865F-68D123745944}"/>
                    </a:ext>
                  </a:extLst>
                </p:cNvPr>
                <p:cNvPicPr/>
                <p:nvPr/>
              </p:nvPicPr>
              <p:blipFill>
                <a:blip r:embed="rId266"/>
                <a:stretch>
                  <a:fillRect/>
                </a:stretch>
              </p:blipFill>
              <p:spPr>
                <a:xfrm>
                  <a:off x="1217186" y="1706366"/>
                  <a:ext cx="36720" cy="100080"/>
                </a:xfrm>
                <a:prstGeom prst="rect">
                  <a:avLst/>
                </a:prstGeom>
              </p:spPr>
            </p:pic>
          </mc:Fallback>
        </mc:AlternateContent>
        <mc:AlternateContent xmlns:mc="http://schemas.openxmlformats.org/markup-compatibility/2006" xmlns:p14="http://schemas.microsoft.com/office/powerpoint/2010/main">
          <mc:Choice Requires="p14">
            <p:contentPart p14:bwMode="auto" r:id="rId267">
              <p14:nvContentPartPr>
                <p14:cNvPr id="317" name="Ink 316">
                  <a:extLst>
                    <a:ext uri="{FF2B5EF4-FFF2-40B4-BE49-F238E27FC236}">
                      <a16:creationId xmlns:a16="http://schemas.microsoft.com/office/drawing/2014/main" id="{8837C507-E5B8-4D21-893D-5E9BC3B5E9E3}"/>
                    </a:ext>
                  </a:extLst>
                </p14:cNvPr>
                <p14:cNvContentPartPr/>
                <p14:nvPr/>
              </p14:nvContentPartPr>
              <p14:xfrm>
                <a:off x="1232306" y="1670366"/>
                <a:ext cx="79560" cy="102600"/>
              </p14:xfrm>
            </p:contentPart>
          </mc:Choice>
          <mc:Fallback xmlns="">
            <p:pic>
              <p:nvPicPr>
                <p:cNvPr id="317" name="Ink 316">
                  <a:extLst>
                    <a:ext uri="{FF2B5EF4-FFF2-40B4-BE49-F238E27FC236}">
                      <a16:creationId xmlns:a16="http://schemas.microsoft.com/office/drawing/2014/main" id="{8837C507-E5B8-4D21-893D-5E9BC3B5E9E3}"/>
                    </a:ext>
                  </a:extLst>
                </p:cNvPr>
                <p:cNvPicPr/>
                <p:nvPr/>
              </p:nvPicPr>
              <p:blipFill>
                <a:blip r:embed="rId268"/>
                <a:stretch>
                  <a:fillRect/>
                </a:stretch>
              </p:blipFill>
              <p:spPr>
                <a:xfrm>
                  <a:off x="1223666" y="1661366"/>
                  <a:ext cx="97200" cy="120240"/>
                </a:xfrm>
                <a:prstGeom prst="rect">
                  <a:avLst/>
                </a:prstGeom>
              </p:spPr>
            </p:pic>
          </mc:Fallback>
        </mc:AlternateContent>
        <mc:AlternateContent xmlns:mc="http://schemas.openxmlformats.org/markup-compatibility/2006" xmlns:p14="http://schemas.microsoft.com/office/powerpoint/2010/main">
          <mc:Choice Requires="p14">
            <p:contentPart p14:bwMode="auto" r:id="rId269">
              <p14:nvContentPartPr>
                <p14:cNvPr id="318" name="Ink 317">
                  <a:extLst>
                    <a:ext uri="{FF2B5EF4-FFF2-40B4-BE49-F238E27FC236}">
                      <a16:creationId xmlns:a16="http://schemas.microsoft.com/office/drawing/2014/main" id="{E0BD056F-2EC2-4C13-9E26-2443569F0C35}"/>
                    </a:ext>
                  </a:extLst>
                </p14:cNvPr>
                <p14:cNvContentPartPr/>
                <p14:nvPr/>
              </p14:nvContentPartPr>
              <p14:xfrm>
                <a:off x="1325546" y="1748126"/>
                <a:ext cx="60840" cy="61920"/>
              </p14:xfrm>
            </p:contentPart>
          </mc:Choice>
          <mc:Fallback xmlns="">
            <p:pic>
              <p:nvPicPr>
                <p:cNvPr id="318" name="Ink 317">
                  <a:extLst>
                    <a:ext uri="{FF2B5EF4-FFF2-40B4-BE49-F238E27FC236}">
                      <a16:creationId xmlns:a16="http://schemas.microsoft.com/office/drawing/2014/main" id="{E0BD056F-2EC2-4C13-9E26-2443569F0C35}"/>
                    </a:ext>
                  </a:extLst>
                </p:cNvPr>
                <p:cNvPicPr/>
                <p:nvPr/>
              </p:nvPicPr>
              <p:blipFill>
                <a:blip r:embed="rId270"/>
                <a:stretch>
                  <a:fillRect/>
                </a:stretch>
              </p:blipFill>
              <p:spPr>
                <a:xfrm>
                  <a:off x="1316906" y="1739126"/>
                  <a:ext cx="78480" cy="79560"/>
                </a:xfrm>
                <a:prstGeom prst="rect">
                  <a:avLst/>
                </a:prstGeom>
              </p:spPr>
            </p:pic>
          </mc:Fallback>
        </mc:AlternateContent>
        <mc:AlternateContent xmlns:mc="http://schemas.openxmlformats.org/markup-compatibility/2006" xmlns:p14="http://schemas.microsoft.com/office/powerpoint/2010/main">
          <mc:Choice Requires="p14">
            <p:contentPart p14:bwMode="auto" r:id="rId271">
              <p14:nvContentPartPr>
                <p14:cNvPr id="319" name="Ink 318">
                  <a:extLst>
                    <a:ext uri="{FF2B5EF4-FFF2-40B4-BE49-F238E27FC236}">
                      <a16:creationId xmlns:a16="http://schemas.microsoft.com/office/drawing/2014/main" id="{054FC960-71D2-43AD-8E8E-816CCEDE7B26}"/>
                    </a:ext>
                  </a:extLst>
                </p14:cNvPr>
                <p14:cNvContentPartPr/>
                <p14:nvPr/>
              </p14:nvContentPartPr>
              <p14:xfrm>
                <a:off x="1474946" y="1690886"/>
                <a:ext cx="50400" cy="9720"/>
              </p14:xfrm>
            </p:contentPart>
          </mc:Choice>
          <mc:Fallback xmlns="">
            <p:pic>
              <p:nvPicPr>
                <p:cNvPr id="319" name="Ink 318">
                  <a:extLst>
                    <a:ext uri="{FF2B5EF4-FFF2-40B4-BE49-F238E27FC236}">
                      <a16:creationId xmlns:a16="http://schemas.microsoft.com/office/drawing/2014/main" id="{054FC960-71D2-43AD-8E8E-816CCEDE7B26}"/>
                    </a:ext>
                  </a:extLst>
                </p:cNvPr>
                <p:cNvPicPr/>
                <p:nvPr/>
              </p:nvPicPr>
              <p:blipFill>
                <a:blip r:embed="rId272"/>
                <a:stretch>
                  <a:fillRect/>
                </a:stretch>
              </p:blipFill>
              <p:spPr>
                <a:xfrm>
                  <a:off x="1466306" y="1681886"/>
                  <a:ext cx="68040" cy="27360"/>
                </a:xfrm>
                <a:prstGeom prst="rect">
                  <a:avLst/>
                </a:prstGeom>
              </p:spPr>
            </p:pic>
          </mc:Fallback>
        </mc:AlternateContent>
        <mc:AlternateContent xmlns:mc="http://schemas.openxmlformats.org/markup-compatibility/2006" xmlns:p14="http://schemas.microsoft.com/office/powerpoint/2010/main">
          <mc:Choice Requires="p14">
            <p:contentPart p14:bwMode="auto" r:id="rId273">
              <p14:nvContentPartPr>
                <p14:cNvPr id="320" name="Ink 319">
                  <a:extLst>
                    <a:ext uri="{FF2B5EF4-FFF2-40B4-BE49-F238E27FC236}">
                      <a16:creationId xmlns:a16="http://schemas.microsoft.com/office/drawing/2014/main" id="{32126F1D-AF12-4EA4-A40C-4F81D6B45984}"/>
                    </a:ext>
                  </a:extLst>
                </p14:cNvPr>
                <p14:cNvContentPartPr/>
                <p14:nvPr/>
              </p14:nvContentPartPr>
              <p14:xfrm>
                <a:off x="1602386" y="1667486"/>
                <a:ext cx="14760" cy="113400"/>
              </p14:xfrm>
            </p:contentPart>
          </mc:Choice>
          <mc:Fallback xmlns="">
            <p:pic>
              <p:nvPicPr>
                <p:cNvPr id="320" name="Ink 319">
                  <a:extLst>
                    <a:ext uri="{FF2B5EF4-FFF2-40B4-BE49-F238E27FC236}">
                      <a16:creationId xmlns:a16="http://schemas.microsoft.com/office/drawing/2014/main" id="{32126F1D-AF12-4EA4-A40C-4F81D6B45984}"/>
                    </a:ext>
                  </a:extLst>
                </p:cNvPr>
                <p:cNvPicPr/>
                <p:nvPr/>
              </p:nvPicPr>
              <p:blipFill>
                <a:blip r:embed="rId274"/>
                <a:stretch>
                  <a:fillRect/>
                </a:stretch>
              </p:blipFill>
              <p:spPr>
                <a:xfrm>
                  <a:off x="1593386" y="1658486"/>
                  <a:ext cx="32400" cy="131040"/>
                </a:xfrm>
                <a:prstGeom prst="rect">
                  <a:avLst/>
                </a:prstGeom>
              </p:spPr>
            </p:pic>
          </mc:Fallback>
        </mc:AlternateContent>
        <mc:AlternateContent xmlns:mc="http://schemas.openxmlformats.org/markup-compatibility/2006" xmlns:p14="http://schemas.microsoft.com/office/powerpoint/2010/main">
          <mc:Choice Requires="p14">
            <p:contentPart p14:bwMode="auto" r:id="rId275">
              <p14:nvContentPartPr>
                <p14:cNvPr id="321" name="Ink 320">
                  <a:extLst>
                    <a:ext uri="{FF2B5EF4-FFF2-40B4-BE49-F238E27FC236}">
                      <a16:creationId xmlns:a16="http://schemas.microsoft.com/office/drawing/2014/main" id="{99203F2B-D6F0-49D8-A750-49CCDF67CB8B}"/>
                    </a:ext>
                  </a:extLst>
                </p14:cNvPr>
                <p14:cNvContentPartPr/>
                <p14:nvPr/>
              </p14:nvContentPartPr>
              <p14:xfrm>
                <a:off x="1603466" y="1625726"/>
                <a:ext cx="89640" cy="116280"/>
              </p14:xfrm>
            </p:contentPart>
          </mc:Choice>
          <mc:Fallback xmlns="">
            <p:pic>
              <p:nvPicPr>
                <p:cNvPr id="321" name="Ink 320">
                  <a:extLst>
                    <a:ext uri="{FF2B5EF4-FFF2-40B4-BE49-F238E27FC236}">
                      <a16:creationId xmlns:a16="http://schemas.microsoft.com/office/drawing/2014/main" id="{99203F2B-D6F0-49D8-A750-49CCDF67CB8B}"/>
                    </a:ext>
                  </a:extLst>
                </p:cNvPr>
                <p:cNvPicPr/>
                <p:nvPr/>
              </p:nvPicPr>
              <p:blipFill>
                <a:blip r:embed="rId276"/>
                <a:stretch>
                  <a:fillRect/>
                </a:stretch>
              </p:blipFill>
              <p:spPr>
                <a:xfrm>
                  <a:off x="1594466" y="1617086"/>
                  <a:ext cx="107280" cy="133920"/>
                </a:xfrm>
                <a:prstGeom prst="rect">
                  <a:avLst/>
                </a:prstGeom>
              </p:spPr>
            </p:pic>
          </mc:Fallback>
        </mc:AlternateContent>
        <mc:AlternateContent xmlns:mc="http://schemas.openxmlformats.org/markup-compatibility/2006" xmlns:p14="http://schemas.microsoft.com/office/powerpoint/2010/main">
          <mc:Choice Requires="p14">
            <p:contentPart p14:bwMode="auto" r:id="rId277">
              <p14:nvContentPartPr>
                <p14:cNvPr id="322" name="Ink 321">
                  <a:extLst>
                    <a:ext uri="{FF2B5EF4-FFF2-40B4-BE49-F238E27FC236}">
                      <a16:creationId xmlns:a16="http://schemas.microsoft.com/office/drawing/2014/main" id="{9FE96985-CE38-458D-A258-131DC02C48B1}"/>
                    </a:ext>
                  </a:extLst>
                </p14:cNvPr>
                <p14:cNvContentPartPr/>
                <p14:nvPr/>
              </p14:nvContentPartPr>
              <p14:xfrm>
                <a:off x="1751786" y="1740926"/>
                <a:ext cx="7200" cy="74160"/>
              </p14:xfrm>
            </p:contentPart>
          </mc:Choice>
          <mc:Fallback xmlns="">
            <p:pic>
              <p:nvPicPr>
                <p:cNvPr id="322" name="Ink 321">
                  <a:extLst>
                    <a:ext uri="{FF2B5EF4-FFF2-40B4-BE49-F238E27FC236}">
                      <a16:creationId xmlns:a16="http://schemas.microsoft.com/office/drawing/2014/main" id="{9FE96985-CE38-458D-A258-131DC02C48B1}"/>
                    </a:ext>
                  </a:extLst>
                </p:cNvPr>
                <p:cNvPicPr/>
                <p:nvPr/>
              </p:nvPicPr>
              <p:blipFill>
                <a:blip r:embed="rId278"/>
                <a:stretch>
                  <a:fillRect/>
                </a:stretch>
              </p:blipFill>
              <p:spPr>
                <a:xfrm>
                  <a:off x="1742786" y="1732286"/>
                  <a:ext cx="24840" cy="91800"/>
                </a:xfrm>
                <a:prstGeom prst="rect">
                  <a:avLst/>
                </a:prstGeom>
              </p:spPr>
            </p:pic>
          </mc:Fallback>
        </mc:AlternateContent>
        <mc:AlternateContent xmlns:mc="http://schemas.openxmlformats.org/markup-compatibility/2006" xmlns:p14="http://schemas.microsoft.com/office/powerpoint/2010/main">
          <mc:Choice Requires="p14">
            <p:contentPart p14:bwMode="auto" r:id="rId279">
              <p14:nvContentPartPr>
                <p14:cNvPr id="323" name="Ink 322">
                  <a:extLst>
                    <a:ext uri="{FF2B5EF4-FFF2-40B4-BE49-F238E27FC236}">
                      <a16:creationId xmlns:a16="http://schemas.microsoft.com/office/drawing/2014/main" id="{935CAE37-ED5E-4070-AF5D-5F9D6A842F92}"/>
                    </a:ext>
                  </a:extLst>
                </p14:cNvPr>
                <p14:cNvContentPartPr/>
                <p14:nvPr/>
              </p14:nvContentPartPr>
              <p14:xfrm>
                <a:off x="1812626" y="1622486"/>
                <a:ext cx="78480" cy="110880"/>
              </p14:xfrm>
            </p:contentPart>
          </mc:Choice>
          <mc:Fallback xmlns="">
            <p:pic>
              <p:nvPicPr>
                <p:cNvPr id="323" name="Ink 322">
                  <a:extLst>
                    <a:ext uri="{FF2B5EF4-FFF2-40B4-BE49-F238E27FC236}">
                      <a16:creationId xmlns:a16="http://schemas.microsoft.com/office/drawing/2014/main" id="{935CAE37-ED5E-4070-AF5D-5F9D6A842F92}"/>
                    </a:ext>
                  </a:extLst>
                </p:cNvPr>
                <p:cNvPicPr/>
                <p:nvPr/>
              </p:nvPicPr>
              <p:blipFill>
                <a:blip r:embed="rId280"/>
                <a:stretch>
                  <a:fillRect/>
                </a:stretch>
              </p:blipFill>
              <p:spPr>
                <a:xfrm>
                  <a:off x="1803626" y="1613486"/>
                  <a:ext cx="96120" cy="128520"/>
                </a:xfrm>
                <a:prstGeom prst="rect">
                  <a:avLst/>
                </a:prstGeom>
              </p:spPr>
            </p:pic>
          </mc:Fallback>
        </mc:AlternateContent>
        <mc:AlternateContent xmlns:mc="http://schemas.openxmlformats.org/markup-compatibility/2006" xmlns:p14="http://schemas.microsoft.com/office/powerpoint/2010/main">
          <mc:Choice Requires="p14">
            <p:contentPart p14:bwMode="auto" r:id="rId281">
              <p14:nvContentPartPr>
                <p14:cNvPr id="324" name="Ink 323">
                  <a:extLst>
                    <a:ext uri="{FF2B5EF4-FFF2-40B4-BE49-F238E27FC236}">
                      <a16:creationId xmlns:a16="http://schemas.microsoft.com/office/drawing/2014/main" id="{5EFA53DE-E052-4EC1-AF67-BC25646EF6B0}"/>
                    </a:ext>
                  </a:extLst>
                </p14:cNvPr>
                <p14:cNvContentPartPr/>
                <p14:nvPr/>
              </p14:nvContentPartPr>
              <p14:xfrm>
                <a:off x="1802186" y="1664966"/>
                <a:ext cx="77760" cy="78480"/>
              </p14:xfrm>
            </p:contentPart>
          </mc:Choice>
          <mc:Fallback xmlns="">
            <p:pic>
              <p:nvPicPr>
                <p:cNvPr id="324" name="Ink 323">
                  <a:extLst>
                    <a:ext uri="{FF2B5EF4-FFF2-40B4-BE49-F238E27FC236}">
                      <a16:creationId xmlns:a16="http://schemas.microsoft.com/office/drawing/2014/main" id="{5EFA53DE-E052-4EC1-AF67-BC25646EF6B0}"/>
                    </a:ext>
                  </a:extLst>
                </p:cNvPr>
                <p:cNvPicPr/>
                <p:nvPr/>
              </p:nvPicPr>
              <p:blipFill>
                <a:blip r:embed="rId282"/>
                <a:stretch>
                  <a:fillRect/>
                </a:stretch>
              </p:blipFill>
              <p:spPr>
                <a:xfrm>
                  <a:off x="1793546" y="1655966"/>
                  <a:ext cx="95400" cy="96120"/>
                </a:xfrm>
                <a:prstGeom prst="rect">
                  <a:avLst/>
                </a:prstGeom>
              </p:spPr>
            </p:pic>
          </mc:Fallback>
        </mc:AlternateContent>
        <mc:AlternateContent xmlns:mc="http://schemas.openxmlformats.org/markup-compatibility/2006" xmlns:p14="http://schemas.microsoft.com/office/powerpoint/2010/main">
          <mc:Choice Requires="p14">
            <p:contentPart p14:bwMode="auto" r:id="rId283">
              <p14:nvContentPartPr>
                <p14:cNvPr id="325" name="Ink 324">
                  <a:extLst>
                    <a:ext uri="{FF2B5EF4-FFF2-40B4-BE49-F238E27FC236}">
                      <a16:creationId xmlns:a16="http://schemas.microsoft.com/office/drawing/2014/main" id="{AE9AE91E-3D7A-4679-933F-C85A66E21408}"/>
                    </a:ext>
                  </a:extLst>
                </p14:cNvPr>
                <p14:cNvContentPartPr/>
                <p14:nvPr/>
              </p14:nvContentPartPr>
              <p14:xfrm>
                <a:off x="1904426" y="1673246"/>
                <a:ext cx="82080" cy="118080"/>
              </p14:xfrm>
            </p:contentPart>
          </mc:Choice>
          <mc:Fallback xmlns="">
            <p:pic>
              <p:nvPicPr>
                <p:cNvPr id="325" name="Ink 324">
                  <a:extLst>
                    <a:ext uri="{FF2B5EF4-FFF2-40B4-BE49-F238E27FC236}">
                      <a16:creationId xmlns:a16="http://schemas.microsoft.com/office/drawing/2014/main" id="{AE9AE91E-3D7A-4679-933F-C85A66E21408}"/>
                    </a:ext>
                  </a:extLst>
                </p:cNvPr>
                <p:cNvPicPr/>
                <p:nvPr/>
              </p:nvPicPr>
              <p:blipFill>
                <a:blip r:embed="rId284"/>
                <a:stretch>
                  <a:fillRect/>
                </a:stretch>
              </p:blipFill>
              <p:spPr>
                <a:xfrm>
                  <a:off x="1895426" y="1664246"/>
                  <a:ext cx="99720" cy="135720"/>
                </a:xfrm>
                <a:prstGeom prst="rect">
                  <a:avLst/>
                </a:prstGeom>
              </p:spPr>
            </p:pic>
          </mc:Fallback>
        </mc:AlternateContent>
        <mc:AlternateContent xmlns:mc="http://schemas.openxmlformats.org/markup-compatibility/2006" xmlns:p14="http://schemas.microsoft.com/office/powerpoint/2010/main">
          <mc:Choice Requires="p14">
            <p:contentPart p14:bwMode="auto" r:id="rId285">
              <p14:nvContentPartPr>
                <p14:cNvPr id="327" name="Ink 326">
                  <a:extLst>
                    <a:ext uri="{FF2B5EF4-FFF2-40B4-BE49-F238E27FC236}">
                      <a16:creationId xmlns:a16="http://schemas.microsoft.com/office/drawing/2014/main" id="{94449B97-72D4-48E6-8A16-F9235B80069A}"/>
                    </a:ext>
                  </a:extLst>
                </p14:cNvPr>
                <p14:cNvContentPartPr/>
                <p14:nvPr/>
              </p14:nvContentPartPr>
              <p14:xfrm>
                <a:off x="1504106" y="1662086"/>
                <a:ext cx="14400" cy="139320"/>
              </p14:xfrm>
            </p:contentPart>
          </mc:Choice>
          <mc:Fallback xmlns="">
            <p:pic>
              <p:nvPicPr>
                <p:cNvPr id="327" name="Ink 326">
                  <a:extLst>
                    <a:ext uri="{FF2B5EF4-FFF2-40B4-BE49-F238E27FC236}">
                      <a16:creationId xmlns:a16="http://schemas.microsoft.com/office/drawing/2014/main" id="{94449B97-72D4-48E6-8A16-F9235B80069A}"/>
                    </a:ext>
                  </a:extLst>
                </p:cNvPr>
                <p:cNvPicPr/>
                <p:nvPr/>
              </p:nvPicPr>
              <p:blipFill>
                <a:blip r:embed="rId286"/>
                <a:stretch>
                  <a:fillRect/>
                </a:stretch>
              </p:blipFill>
              <p:spPr>
                <a:xfrm>
                  <a:off x="1495466" y="1653086"/>
                  <a:ext cx="32040" cy="156960"/>
                </a:xfrm>
                <a:prstGeom prst="rect">
                  <a:avLst/>
                </a:prstGeom>
              </p:spPr>
            </p:pic>
          </mc:Fallback>
        </mc:AlternateContent>
        <mc:AlternateContent xmlns:mc="http://schemas.openxmlformats.org/markup-compatibility/2006" xmlns:p14="http://schemas.microsoft.com/office/powerpoint/2010/main">
          <mc:Choice Requires="p14">
            <p:contentPart p14:bwMode="auto" r:id="rId287">
              <p14:nvContentPartPr>
                <p14:cNvPr id="328" name="Ink 327">
                  <a:extLst>
                    <a:ext uri="{FF2B5EF4-FFF2-40B4-BE49-F238E27FC236}">
                      <a16:creationId xmlns:a16="http://schemas.microsoft.com/office/drawing/2014/main" id="{9BF1EA14-1DFC-4EC1-A650-4AE65EF41F93}"/>
                    </a:ext>
                  </a:extLst>
                </p14:cNvPr>
                <p14:cNvContentPartPr/>
                <p14:nvPr/>
              </p14:nvContentPartPr>
              <p14:xfrm>
                <a:off x="1472786" y="1686566"/>
                <a:ext cx="68040" cy="18000"/>
              </p14:xfrm>
            </p:contentPart>
          </mc:Choice>
          <mc:Fallback xmlns="">
            <p:pic>
              <p:nvPicPr>
                <p:cNvPr id="328" name="Ink 327">
                  <a:extLst>
                    <a:ext uri="{FF2B5EF4-FFF2-40B4-BE49-F238E27FC236}">
                      <a16:creationId xmlns:a16="http://schemas.microsoft.com/office/drawing/2014/main" id="{9BF1EA14-1DFC-4EC1-A650-4AE65EF41F93}"/>
                    </a:ext>
                  </a:extLst>
                </p:cNvPr>
                <p:cNvPicPr/>
                <p:nvPr/>
              </p:nvPicPr>
              <p:blipFill>
                <a:blip r:embed="rId288"/>
                <a:stretch>
                  <a:fillRect/>
                </a:stretch>
              </p:blipFill>
              <p:spPr>
                <a:xfrm>
                  <a:off x="1464146" y="1677566"/>
                  <a:ext cx="85680" cy="35640"/>
                </a:xfrm>
                <a:prstGeom prst="rect">
                  <a:avLst/>
                </a:prstGeom>
              </p:spPr>
            </p:pic>
          </mc:Fallback>
        </mc:AlternateContent>
        <mc:AlternateContent xmlns:mc="http://schemas.openxmlformats.org/markup-compatibility/2006" xmlns:p14="http://schemas.microsoft.com/office/powerpoint/2010/main">
          <mc:Choice Requires="p14">
            <p:contentPart p14:bwMode="auto" r:id="rId289">
              <p14:nvContentPartPr>
                <p14:cNvPr id="330" name="Ink 329">
                  <a:extLst>
                    <a:ext uri="{FF2B5EF4-FFF2-40B4-BE49-F238E27FC236}">
                      <a16:creationId xmlns:a16="http://schemas.microsoft.com/office/drawing/2014/main" id="{CB2A5754-766F-4B4A-B3E4-C5854FC2CEE2}"/>
                    </a:ext>
                  </a:extLst>
                </p14:cNvPr>
                <p14:cNvContentPartPr/>
                <p14:nvPr/>
              </p14:nvContentPartPr>
              <p14:xfrm>
                <a:off x="2017826" y="1596206"/>
                <a:ext cx="72720" cy="202680"/>
              </p14:xfrm>
            </p:contentPart>
          </mc:Choice>
          <mc:Fallback xmlns="">
            <p:pic>
              <p:nvPicPr>
                <p:cNvPr id="330" name="Ink 329">
                  <a:extLst>
                    <a:ext uri="{FF2B5EF4-FFF2-40B4-BE49-F238E27FC236}">
                      <a16:creationId xmlns:a16="http://schemas.microsoft.com/office/drawing/2014/main" id="{CB2A5754-766F-4B4A-B3E4-C5854FC2CEE2}"/>
                    </a:ext>
                  </a:extLst>
                </p:cNvPr>
                <p:cNvPicPr/>
                <p:nvPr/>
              </p:nvPicPr>
              <p:blipFill>
                <a:blip r:embed="rId290"/>
                <a:stretch>
                  <a:fillRect/>
                </a:stretch>
              </p:blipFill>
              <p:spPr>
                <a:xfrm>
                  <a:off x="2009186" y="1587206"/>
                  <a:ext cx="90360" cy="220320"/>
                </a:xfrm>
                <a:prstGeom prst="rect">
                  <a:avLst/>
                </a:prstGeom>
              </p:spPr>
            </p:pic>
          </mc:Fallback>
        </mc:AlternateContent>
        <mc:AlternateContent xmlns:mc="http://schemas.openxmlformats.org/markup-compatibility/2006" xmlns:p14="http://schemas.microsoft.com/office/powerpoint/2010/main">
          <mc:Choice Requires="p14">
            <p:contentPart p14:bwMode="auto" r:id="rId291">
              <p14:nvContentPartPr>
                <p14:cNvPr id="331" name="Ink 330">
                  <a:extLst>
                    <a:ext uri="{FF2B5EF4-FFF2-40B4-BE49-F238E27FC236}">
                      <a16:creationId xmlns:a16="http://schemas.microsoft.com/office/drawing/2014/main" id="{5E2D9059-97C5-48B3-9B08-1D624256FB23}"/>
                    </a:ext>
                  </a:extLst>
                </p14:cNvPr>
                <p14:cNvContentPartPr/>
                <p14:nvPr/>
              </p14:nvContentPartPr>
              <p14:xfrm>
                <a:off x="2131946" y="1589006"/>
                <a:ext cx="111960" cy="271080"/>
              </p14:xfrm>
            </p:contentPart>
          </mc:Choice>
          <mc:Fallback xmlns="">
            <p:pic>
              <p:nvPicPr>
                <p:cNvPr id="331" name="Ink 330">
                  <a:extLst>
                    <a:ext uri="{FF2B5EF4-FFF2-40B4-BE49-F238E27FC236}">
                      <a16:creationId xmlns:a16="http://schemas.microsoft.com/office/drawing/2014/main" id="{5E2D9059-97C5-48B3-9B08-1D624256FB23}"/>
                    </a:ext>
                  </a:extLst>
                </p:cNvPr>
                <p:cNvPicPr/>
                <p:nvPr/>
              </p:nvPicPr>
              <p:blipFill>
                <a:blip r:embed="rId292"/>
                <a:stretch>
                  <a:fillRect/>
                </a:stretch>
              </p:blipFill>
              <p:spPr>
                <a:xfrm>
                  <a:off x="2122946" y="1580366"/>
                  <a:ext cx="129600" cy="288720"/>
                </a:xfrm>
                <a:prstGeom prst="rect">
                  <a:avLst/>
                </a:prstGeom>
              </p:spPr>
            </p:pic>
          </mc:Fallback>
        </mc:AlternateContent>
        <mc:AlternateContent xmlns:mc="http://schemas.openxmlformats.org/markup-compatibility/2006" xmlns:p14="http://schemas.microsoft.com/office/powerpoint/2010/main">
          <mc:Choice Requires="p14">
            <p:contentPart p14:bwMode="auto" r:id="rId293">
              <p14:nvContentPartPr>
                <p14:cNvPr id="332" name="Ink 331">
                  <a:extLst>
                    <a:ext uri="{FF2B5EF4-FFF2-40B4-BE49-F238E27FC236}">
                      <a16:creationId xmlns:a16="http://schemas.microsoft.com/office/drawing/2014/main" id="{26F61A02-4379-4F1A-9807-BBB41624AC02}"/>
                    </a:ext>
                  </a:extLst>
                </p14:cNvPr>
                <p14:cNvContentPartPr/>
                <p14:nvPr/>
              </p14:nvContentPartPr>
              <p14:xfrm>
                <a:off x="2277746" y="1618886"/>
                <a:ext cx="57960" cy="33840"/>
              </p14:xfrm>
            </p:contentPart>
          </mc:Choice>
          <mc:Fallback xmlns="">
            <p:pic>
              <p:nvPicPr>
                <p:cNvPr id="332" name="Ink 331">
                  <a:extLst>
                    <a:ext uri="{FF2B5EF4-FFF2-40B4-BE49-F238E27FC236}">
                      <a16:creationId xmlns:a16="http://schemas.microsoft.com/office/drawing/2014/main" id="{26F61A02-4379-4F1A-9807-BBB41624AC02}"/>
                    </a:ext>
                  </a:extLst>
                </p:cNvPr>
                <p:cNvPicPr/>
                <p:nvPr/>
              </p:nvPicPr>
              <p:blipFill>
                <a:blip r:embed="rId294"/>
                <a:stretch>
                  <a:fillRect/>
                </a:stretch>
              </p:blipFill>
              <p:spPr>
                <a:xfrm>
                  <a:off x="2269106" y="1610246"/>
                  <a:ext cx="75600" cy="51480"/>
                </a:xfrm>
                <a:prstGeom prst="rect">
                  <a:avLst/>
                </a:prstGeom>
              </p:spPr>
            </p:pic>
          </mc:Fallback>
        </mc:AlternateContent>
        <mc:AlternateContent xmlns:mc="http://schemas.openxmlformats.org/markup-compatibility/2006" xmlns:p14="http://schemas.microsoft.com/office/powerpoint/2010/main">
          <mc:Choice Requires="p14">
            <p:contentPart p14:bwMode="auto" r:id="rId295">
              <p14:nvContentPartPr>
                <p14:cNvPr id="333" name="Ink 332">
                  <a:extLst>
                    <a:ext uri="{FF2B5EF4-FFF2-40B4-BE49-F238E27FC236}">
                      <a16:creationId xmlns:a16="http://schemas.microsoft.com/office/drawing/2014/main" id="{670E7F21-BE15-45BF-9AB0-A417A71C24E5}"/>
                    </a:ext>
                  </a:extLst>
                </p14:cNvPr>
                <p14:cNvContentPartPr/>
                <p14:nvPr/>
              </p14:nvContentPartPr>
              <p14:xfrm>
                <a:off x="2269106" y="1737326"/>
                <a:ext cx="57600" cy="30960"/>
              </p14:xfrm>
            </p:contentPart>
          </mc:Choice>
          <mc:Fallback xmlns="">
            <p:pic>
              <p:nvPicPr>
                <p:cNvPr id="333" name="Ink 332">
                  <a:extLst>
                    <a:ext uri="{FF2B5EF4-FFF2-40B4-BE49-F238E27FC236}">
                      <a16:creationId xmlns:a16="http://schemas.microsoft.com/office/drawing/2014/main" id="{670E7F21-BE15-45BF-9AB0-A417A71C24E5}"/>
                    </a:ext>
                  </a:extLst>
                </p:cNvPr>
                <p:cNvPicPr/>
                <p:nvPr/>
              </p:nvPicPr>
              <p:blipFill>
                <a:blip r:embed="rId296"/>
                <a:stretch>
                  <a:fillRect/>
                </a:stretch>
              </p:blipFill>
              <p:spPr>
                <a:xfrm>
                  <a:off x="2260466" y="1728686"/>
                  <a:ext cx="75240" cy="48600"/>
                </a:xfrm>
                <a:prstGeom prst="rect">
                  <a:avLst/>
                </a:prstGeom>
              </p:spPr>
            </p:pic>
          </mc:Fallback>
        </mc:AlternateContent>
        <mc:AlternateContent xmlns:mc="http://schemas.openxmlformats.org/markup-compatibility/2006" xmlns:p14="http://schemas.microsoft.com/office/powerpoint/2010/main">
          <mc:Choice Requires="p14">
            <p:contentPart p14:bwMode="auto" r:id="rId297">
              <p14:nvContentPartPr>
                <p14:cNvPr id="334" name="Ink 333">
                  <a:extLst>
                    <a:ext uri="{FF2B5EF4-FFF2-40B4-BE49-F238E27FC236}">
                      <a16:creationId xmlns:a16="http://schemas.microsoft.com/office/drawing/2014/main" id="{72E6F8F9-55D9-4C1C-9E12-99F4BB841B55}"/>
                    </a:ext>
                  </a:extLst>
                </p14:cNvPr>
                <p14:cNvContentPartPr/>
                <p14:nvPr/>
              </p14:nvContentPartPr>
              <p14:xfrm>
                <a:off x="2411306" y="1698446"/>
                <a:ext cx="114480" cy="27000"/>
              </p14:xfrm>
            </p:contentPart>
          </mc:Choice>
          <mc:Fallback xmlns="">
            <p:pic>
              <p:nvPicPr>
                <p:cNvPr id="334" name="Ink 333">
                  <a:extLst>
                    <a:ext uri="{FF2B5EF4-FFF2-40B4-BE49-F238E27FC236}">
                      <a16:creationId xmlns:a16="http://schemas.microsoft.com/office/drawing/2014/main" id="{72E6F8F9-55D9-4C1C-9E12-99F4BB841B55}"/>
                    </a:ext>
                  </a:extLst>
                </p:cNvPr>
                <p:cNvPicPr/>
                <p:nvPr/>
              </p:nvPicPr>
              <p:blipFill>
                <a:blip r:embed="rId298"/>
                <a:stretch>
                  <a:fillRect/>
                </a:stretch>
              </p:blipFill>
              <p:spPr>
                <a:xfrm>
                  <a:off x="2402306" y="1689806"/>
                  <a:ext cx="132120" cy="44640"/>
                </a:xfrm>
                <a:prstGeom prst="rect">
                  <a:avLst/>
                </a:prstGeom>
              </p:spPr>
            </p:pic>
          </mc:Fallback>
        </mc:AlternateContent>
        <mc:AlternateContent xmlns:mc="http://schemas.openxmlformats.org/markup-compatibility/2006" xmlns:p14="http://schemas.microsoft.com/office/powerpoint/2010/main">
          <mc:Choice Requires="p14">
            <p:contentPart p14:bwMode="auto" r:id="rId299">
              <p14:nvContentPartPr>
                <p14:cNvPr id="335" name="Ink 334">
                  <a:extLst>
                    <a:ext uri="{FF2B5EF4-FFF2-40B4-BE49-F238E27FC236}">
                      <a16:creationId xmlns:a16="http://schemas.microsoft.com/office/drawing/2014/main" id="{BAFE0FD3-6062-420F-A3B7-05B61442A807}"/>
                    </a:ext>
                  </a:extLst>
                </p14:cNvPr>
                <p14:cNvContentPartPr/>
                <p14:nvPr/>
              </p14:nvContentPartPr>
              <p14:xfrm>
                <a:off x="2406986" y="1643006"/>
                <a:ext cx="81360" cy="16560"/>
              </p14:xfrm>
            </p:contentPart>
          </mc:Choice>
          <mc:Fallback xmlns="">
            <p:pic>
              <p:nvPicPr>
                <p:cNvPr id="335" name="Ink 334">
                  <a:extLst>
                    <a:ext uri="{FF2B5EF4-FFF2-40B4-BE49-F238E27FC236}">
                      <a16:creationId xmlns:a16="http://schemas.microsoft.com/office/drawing/2014/main" id="{BAFE0FD3-6062-420F-A3B7-05B61442A807}"/>
                    </a:ext>
                  </a:extLst>
                </p:cNvPr>
                <p:cNvPicPr/>
                <p:nvPr/>
              </p:nvPicPr>
              <p:blipFill>
                <a:blip r:embed="rId300"/>
                <a:stretch>
                  <a:fillRect/>
                </a:stretch>
              </p:blipFill>
              <p:spPr>
                <a:xfrm>
                  <a:off x="2397986" y="1634006"/>
                  <a:ext cx="99000" cy="34200"/>
                </a:xfrm>
                <a:prstGeom prst="rect">
                  <a:avLst/>
                </a:prstGeom>
              </p:spPr>
            </p:pic>
          </mc:Fallback>
        </mc:AlternateContent>
        <mc:AlternateContent xmlns:mc="http://schemas.openxmlformats.org/markup-compatibility/2006" xmlns:p14="http://schemas.microsoft.com/office/powerpoint/2010/main">
          <mc:Choice Requires="p14">
            <p:contentPart p14:bwMode="auto" r:id="rId301">
              <p14:nvContentPartPr>
                <p14:cNvPr id="336" name="Ink 335">
                  <a:extLst>
                    <a:ext uri="{FF2B5EF4-FFF2-40B4-BE49-F238E27FC236}">
                      <a16:creationId xmlns:a16="http://schemas.microsoft.com/office/drawing/2014/main" id="{FD7B9FC8-C54A-4E8C-B898-049268596A27}"/>
                    </a:ext>
                  </a:extLst>
                </p14:cNvPr>
                <p14:cNvContentPartPr/>
                <p14:nvPr/>
              </p14:nvContentPartPr>
              <p14:xfrm>
                <a:off x="2586986" y="1624646"/>
                <a:ext cx="156600" cy="104040"/>
              </p14:xfrm>
            </p:contentPart>
          </mc:Choice>
          <mc:Fallback xmlns="">
            <p:pic>
              <p:nvPicPr>
                <p:cNvPr id="336" name="Ink 335">
                  <a:extLst>
                    <a:ext uri="{FF2B5EF4-FFF2-40B4-BE49-F238E27FC236}">
                      <a16:creationId xmlns:a16="http://schemas.microsoft.com/office/drawing/2014/main" id="{FD7B9FC8-C54A-4E8C-B898-049268596A27}"/>
                    </a:ext>
                  </a:extLst>
                </p:cNvPr>
                <p:cNvPicPr/>
                <p:nvPr/>
              </p:nvPicPr>
              <p:blipFill>
                <a:blip r:embed="rId302"/>
                <a:stretch>
                  <a:fillRect/>
                </a:stretch>
              </p:blipFill>
              <p:spPr>
                <a:xfrm>
                  <a:off x="2577986" y="1616006"/>
                  <a:ext cx="174240" cy="121680"/>
                </a:xfrm>
                <a:prstGeom prst="rect">
                  <a:avLst/>
                </a:prstGeom>
              </p:spPr>
            </p:pic>
          </mc:Fallback>
        </mc:AlternateContent>
        <mc:AlternateContent xmlns:mc="http://schemas.openxmlformats.org/markup-compatibility/2006" xmlns:p14="http://schemas.microsoft.com/office/powerpoint/2010/main">
          <mc:Choice Requires="p14">
            <p:contentPart p14:bwMode="auto" r:id="rId303">
              <p14:nvContentPartPr>
                <p14:cNvPr id="338" name="Ink 337">
                  <a:extLst>
                    <a:ext uri="{FF2B5EF4-FFF2-40B4-BE49-F238E27FC236}">
                      <a16:creationId xmlns:a16="http://schemas.microsoft.com/office/drawing/2014/main" id="{95278736-3EF0-4BB5-B897-FBC25449D519}"/>
                    </a:ext>
                  </a:extLst>
                </p14:cNvPr>
                <p14:cNvContentPartPr/>
                <p14:nvPr/>
              </p14:nvContentPartPr>
              <p14:xfrm>
                <a:off x="204146" y="1530326"/>
                <a:ext cx="174600" cy="252000"/>
              </p14:xfrm>
            </p:contentPart>
          </mc:Choice>
          <mc:Fallback xmlns="">
            <p:pic>
              <p:nvPicPr>
                <p:cNvPr id="338" name="Ink 337">
                  <a:extLst>
                    <a:ext uri="{FF2B5EF4-FFF2-40B4-BE49-F238E27FC236}">
                      <a16:creationId xmlns:a16="http://schemas.microsoft.com/office/drawing/2014/main" id="{95278736-3EF0-4BB5-B897-FBC25449D519}"/>
                    </a:ext>
                  </a:extLst>
                </p:cNvPr>
                <p:cNvPicPr/>
                <p:nvPr/>
              </p:nvPicPr>
              <p:blipFill>
                <a:blip r:embed="rId304"/>
                <a:stretch>
                  <a:fillRect/>
                </a:stretch>
              </p:blipFill>
              <p:spPr>
                <a:xfrm>
                  <a:off x="195506" y="1521686"/>
                  <a:ext cx="192240" cy="269640"/>
                </a:xfrm>
                <a:prstGeom prst="rect">
                  <a:avLst/>
                </a:prstGeom>
              </p:spPr>
            </p:pic>
          </mc:Fallback>
        </mc:AlternateContent>
        <mc:AlternateContent xmlns:mc="http://schemas.openxmlformats.org/markup-compatibility/2006" xmlns:p14="http://schemas.microsoft.com/office/powerpoint/2010/main">
          <mc:Choice Requires="p14">
            <p:contentPart p14:bwMode="auto" r:id="rId305">
              <p14:nvContentPartPr>
                <p14:cNvPr id="345" name="Ink 344">
                  <a:extLst>
                    <a:ext uri="{FF2B5EF4-FFF2-40B4-BE49-F238E27FC236}">
                      <a16:creationId xmlns:a16="http://schemas.microsoft.com/office/drawing/2014/main" id="{C47AB11B-3F5A-46F4-A72C-A5A02F3F1158}"/>
                    </a:ext>
                  </a:extLst>
                </p14:cNvPr>
                <p14:cNvContentPartPr/>
                <p14:nvPr/>
              </p14:nvContentPartPr>
              <p14:xfrm>
                <a:off x="468386" y="1899326"/>
                <a:ext cx="88200" cy="124560"/>
              </p14:xfrm>
            </p:contentPart>
          </mc:Choice>
          <mc:Fallback xmlns="">
            <p:pic>
              <p:nvPicPr>
                <p:cNvPr id="345" name="Ink 344">
                  <a:extLst>
                    <a:ext uri="{FF2B5EF4-FFF2-40B4-BE49-F238E27FC236}">
                      <a16:creationId xmlns:a16="http://schemas.microsoft.com/office/drawing/2014/main" id="{C47AB11B-3F5A-46F4-A72C-A5A02F3F1158}"/>
                    </a:ext>
                  </a:extLst>
                </p:cNvPr>
                <p:cNvPicPr/>
                <p:nvPr/>
              </p:nvPicPr>
              <p:blipFill>
                <a:blip r:embed="rId306"/>
                <a:stretch>
                  <a:fillRect/>
                </a:stretch>
              </p:blipFill>
              <p:spPr>
                <a:xfrm>
                  <a:off x="459386" y="1890326"/>
                  <a:ext cx="105840" cy="142200"/>
                </a:xfrm>
                <a:prstGeom prst="rect">
                  <a:avLst/>
                </a:prstGeom>
              </p:spPr>
            </p:pic>
          </mc:Fallback>
        </mc:AlternateContent>
        <mc:AlternateContent xmlns:mc="http://schemas.openxmlformats.org/markup-compatibility/2006" xmlns:p14="http://schemas.microsoft.com/office/powerpoint/2010/main">
          <mc:Choice Requires="p14">
            <p:contentPart p14:bwMode="auto" r:id="rId307">
              <p14:nvContentPartPr>
                <p14:cNvPr id="346" name="Ink 345">
                  <a:extLst>
                    <a:ext uri="{FF2B5EF4-FFF2-40B4-BE49-F238E27FC236}">
                      <a16:creationId xmlns:a16="http://schemas.microsoft.com/office/drawing/2014/main" id="{5A78D0D6-4507-43E2-8F14-BFAA6C74C1BF}"/>
                    </a:ext>
                  </a:extLst>
                </p14:cNvPr>
                <p14:cNvContentPartPr/>
                <p14:nvPr/>
              </p14:nvContentPartPr>
              <p14:xfrm>
                <a:off x="587546" y="1933166"/>
                <a:ext cx="69840" cy="164520"/>
              </p14:xfrm>
            </p:contentPart>
          </mc:Choice>
          <mc:Fallback xmlns="">
            <p:pic>
              <p:nvPicPr>
                <p:cNvPr id="346" name="Ink 345">
                  <a:extLst>
                    <a:ext uri="{FF2B5EF4-FFF2-40B4-BE49-F238E27FC236}">
                      <a16:creationId xmlns:a16="http://schemas.microsoft.com/office/drawing/2014/main" id="{5A78D0D6-4507-43E2-8F14-BFAA6C74C1BF}"/>
                    </a:ext>
                  </a:extLst>
                </p:cNvPr>
                <p:cNvPicPr/>
                <p:nvPr/>
              </p:nvPicPr>
              <p:blipFill>
                <a:blip r:embed="rId308"/>
                <a:stretch>
                  <a:fillRect/>
                </a:stretch>
              </p:blipFill>
              <p:spPr>
                <a:xfrm>
                  <a:off x="578906" y="1924166"/>
                  <a:ext cx="87480" cy="182160"/>
                </a:xfrm>
                <a:prstGeom prst="rect">
                  <a:avLst/>
                </a:prstGeom>
              </p:spPr>
            </p:pic>
          </mc:Fallback>
        </mc:AlternateContent>
        <mc:AlternateContent xmlns:mc="http://schemas.openxmlformats.org/markup-compatibility/2006" xmlns:p14="http://schemas.microsoft.com/office/powerpoint/2010/main">
          <mc:Choice Requires="p14">
            <p:contentPart p14:bwMode="auto" r:id="rId309">
              <p14:nvContentPartPr>
                <p14:cNvPr id="347" name="Ink 346">
                  <a:extLst>
                    <a:ext uri="{FF2B5EF4-FFF2-40B4-BE49-F238E27FC236}">
                      <a16:creationId xmlns:a16="http://schemas.microsoft.com/office/drawing/2014/main" id="{8BF8D9C4-E3A8-4DE2-99FA-250D8AF0BAC1}"/>
                    </a:ext>
                  </a:extLst>
                </p14:cNvPr>
                <p14:cNvContentPartPr/>
                <p14:nvPr/>
              </p14:nvContentPartPr>
              <p14:xfrm>
                <a:off x="683666" y="2012366"/>
                <a:ext cx="34560" cy="56160"/>
              </p14:xfrm>
            </p:contentPart>
          </mc:Choice>
          <mc:Fallback xmlns="">
            <p:pic>
              <p:nvPicPr>
                <p:cNvPr id="347" name="Ink 346">
                  <a:extLst>
                    <a:ext uri="{FF2B5EF4-FFF2-40B4-BE49-F238E27FC236}">
                      <a16:creationId xmlns:a16="http://schemas.microsoft.com/office/drawing/2014/main" id="{8BF8D9C4-E3A8-4DE2-99FA-250D8AF0BAC1}"/>
                    </a:ext>
                  </a:extLst>
                </p:cNvPr>
                <p:cNvPicPr/>
                <p:nvPr/>
              </p:nvPicPr>
              <p:blipFill>
                <a:blip r:embed="rId310"/>
                <a:stretch>
                  <a:fillRect/>
                </a:stretch>
              </p:blipFill>
              <p:spPr>
                <a:xfrm>
                  <a:off x="675026" y="2003366"/>
                  <a:ext cx="52200" cy="73800"/>
                </a:xfrm>
                <a:prstGeom prst="rect">
                  <a:avLst/>
                </a:prstGeom>
              </p:spPr>
            </p:pic>
          </mc:Fallback>
        </mc:AlternateContent>
        <mc:AlternateContent xmlns:mc="http://schemas.openxmlformats.org/markup-compatibility/2006" xmlns:p14="http://schemas.microsoft.com/office/powerpoint/2010/main">
          <mc:Choice Requires="p14">
            <p:contentPart p14:bwMode="auto" r:id="rId311">
              <p14:nvContentPartPr>
                <p14:cNvPr id="348" name="Ink 347">
                  <a:extLst>
                    <a:ext uri="{FF2B5EF4-FFF2-40B4-BE49-F238E27FC236}">
                      <a16:creationId xmlns:a16="http://schemas.microsoft.com/office/drawing/2014/main" id="{3D65154B-314E-4916-AF03-1D9CD313A13D}"/>
                    </a:ext>
                  </a:extLst>
                </p14:cNvPr>
                <p14:cNvContentPartPr/>
                <p14:nvPr/>
              </p14:nvContentPartPr>
              <p14:xfrm>
                <a:off x="675026" y="1974566"/>
                <a:ext cx="27360" cy="17640"/>
              </p14:xfrm>
            </p:contentPart>
          </mc:Choice>
          <mc:Fallback xmlns="">
            <p:pic>
              <p:nvPicPr>
                <p:cNvPr id="348" name="Ink 347">
                  <a:extLst>
                    <a:ext uri="{FF2B5EF4-FFF2-40B4-BE49-F238E27FC236}">
                      <a16:creationId xmlns:a16="http://schemas.microsoft.com/office/drawing/2014/main" id="{3D65154B-314E-4916-AF03-1D9CD313A13D}"/>
                    </a:ext>
                  </a:extLst>
                </p:cNvPr>
                <p:cNvPicPr/>
                <p:nvPr/>
              </p:nvPicPr>
              <p:blipFill>
                <a:blip r:embed="rId312"/>
                <a:stretch>
                  <a:fillRect/>
                </a:stretch>
              </p:blipFill>
              <p:spPr>
                <a:xfrm>
                  <a:off x="666026" y="1965566"/>
                  <a:ext cx="4500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313">
              <p14:nvContentPartPr>
                <p14:cNvPr id="350" name="Ink 349">
                  <a:extLst>
                    <a:ext uri="{FF2B5EF4-FFF2-40B4-BE49-F238E27FC236}">
                      <a16:creationId xmlns:a16="http://schemas.microsoft.com/office/drawing/2014/main" id="{E6552ED0-AB42-4E26-9B69-6C59BF891498}"/>
                    </a:ext>
                  </a:extLst>
                </p14:cNvPr>
                <p14:cNvContentPartPr/>
                <p14:nvPr/>
              </p14:nvContentPartPr>
              <p14:xfrm>
                <a:off x="801386" y="1991486"/>
                <a:ext cx="48240" cy="6120"/>
              </p14:xfrm>
            </p:contentPart>
          </mc:Choice>
          <mc:Fallback xmlns="">
            <p:pic>
              <p:nvPicPr>
                <p:cNvPr id="350" name="Ink 349">
                  <a:extLst>
                    <a:ext uri="{FF2B5EF4-FFF2-40B4-BE49-F238E27FC236}">
                      <a16:creationId xmlns:a16="http://schemas.microsoft.com/office/drawing/2014/main" id="{E6552ED0-AB42-4E26-9B69-6C59BF891498}"/>
                    </a:ext>
                  </a:extLst>
                </p:cNvPr>
                <p:cNvPicPr/>
                <p:nvPr/>
              </p:nvPicPr>
              <p:blipFill>
                <a:blip r:embed="rId314"/>
                <a:stretch>
                  <a:fillRect/>
                </a:stretch>
              </p:blipFill>
              <p:spPr>
                <a:xfrm>
                  <a:off x="792746" y="1982846"/>
                  <a:ext cx="65880" cy="23760"/>
                </a:xfrm>
                <a:prstGeom prst="rect">
                  <a:avLst/>
                </a:prstGeom>
              </p:spPr>
            </p:pic>
          </mc:Fallback>
        </mc:AlternateContent>
        <mc:AlternateContent xmlns:mc="http://schemas.openxmlformats.org/markup-compatibility/2006" xmlns:p14="http://schemas.microsoft.com/office/powerpoint/2010/main">
          <mc:Choice Requires="p14">
            <p:contentPart p14:bwMode="auto" r:id="rId315">
              <p14:nvContentPartPr>
                <p14:cNvPr id="351" name="Ink 350">
                  <a:extLst>
                    <a:ext uri="{FF2B5EF4-FFF2-40B4-BE49-F238E27FC236}">
                      <a16:creationId xmlns:a16="http://schemas.microsoft.com/office/drawing/2014/main" id="{19AF2DDA-51A8-41FA-980F-E3A99C0AA1FF}"/>
                    </a:ext>
                  </a:extLst>
                </p14:cNvPr>
                <p14:cNvContentPartPr/>
                <p14:nvPr/>
              </p14:nvContentPartPr>
              <p14:xfrm>
                <a:off x="928466" y="1986446"/>
                <a:ext cx="92520" cy="81360"/>
              </p14:xfrm>
            </p:contentPart>
          </mc:Choice>
          <mc:Fallback xmlns="">
            <p:pic>
              <p:nvPicPr>
                <p:cNvPr id="351" name="Ink 350">
                  <a:extLst>
                    <a:ext uri="{FF2B5EF4-FFF2-40B4-BE49-F238E27FC236}">
                      <a16:creationId xmlns:a16="http://schemas.microsoft.com/office/drawing/2014/main" id="{19AF2DDA-51A8-41FA-980F-E3A99C0AA1FF}"/>
                    </a:ext>
                  </a:extLst>
                </p:cNvPr>
                <p:cNvPicPr/>
                <p:nvPr/>
              </p:nvPicPr>
              <p:blipFill>
                <a:blip r:embed="rId316"/>
                <a:stretch>
                  <a:fillRect/>
                </a:stretch>
              </p:blipFill>
              <p:spPr>
                <a:xfrm>
                  <a:off x="919826" y="1977446"/>
                  <a:ext cx="110160" cy="99000"/>
                </a:xfrm>
                <a:prstGeom prst="rect">
                  <a:avLst/>
                </a:prstGeom>
              </p:spPr>
            </p:pic>
          </mc:Fallback>
        </mc:AlternateContent>
        <mc:AlternateContent xmlns:mc="http://schemas.openxmlformats.org/markup-compatibility/2006" xmlns:p14="http://schemas.microsoft.com/office/powerpoint/2010/main">
          <mc:Choice Requires="p14">
            <p:contentPart p14:bwMode="auto" r:id="rId317">
              <p14:nvContentPartPr>
                <p14:cNvPr id="352" name="Ink 351">
                  <a:extLst>
                    <a:ext uri="{FF2B5EF4-FFF2-40B4-BE49-F238E27FC236}">
                      <a16:creationId xmlns:a16="http://schemas.microsoft.com/office/drawing/2014/main" id="{ABD783C2-66FE-4BCD-88B2-C05BB5EE4DFC}"/>
                    </a:ext>
                  </a:extLst>
                </p14:cNvPr>
                <p14:cNvContentPartPr/>
                <p14:nvPr/>
              </p14:nvContentPartPr>
              <p14:xfrm>
                <a:off x="1074986" y="1999046"/>
                <a:ext cx="15840" cy="105840"/>
              </p14:xfrm>
            </p:contentPart>
          </mc:Choice>
          <mc:Fallback xmlns="">
            <p:pic>
              <p:nvPicPr>
                <p:cNvPr id="352" name="Ink 351">
                  <a:extLst>
                    <a:ext uri="{FF2B5EF4-FFF2-40B4-BE49-F238E27FC236}">
                      <a16:creationId xmlns:a16="http://schemas.microsoft.com/office/drawing/2014/main" id="{ABD783C2-66FE-4BCD-88B2-C05BB5EE4DFC}"/>
                    </a:ext>
                  </a:extLst>
                </p:cNvPr>
                <p:cNvPicPr/>
                <p:nvPr/>
              </p:nvPicPr>
              <p:blipFill>
                <a:blip r:embed="rId318"/>
                <a:stretch>
                  <a:fillRect/>
                </a:stretch>
              </p:blipFill>
              <p:spPr>
                <a:xfrm>
                  <a:off x="1066346" y="1990046"/>
                  <a:ext cx="33480" cy="123480"/>
                </a:xfrm>
                <a:prstGeom prst="rect">
                  <a:avLst/>
                </a:prstGeom>
              </p:spPr>
            </p:pic>
          </mc:Fallback>
        </mc:AlternateContent>
        <mc:AlternateContent xmlns:mc="http://schemas.openxmlformats.org/markup-compatibility/2006" xmlns:p14="http://schemas.microsoft.com/office/powerpoint/2010/main">
          <mc:Choice Requires="p14">
            <p:contentPart p14:bwMode="auto" r:id="rId319">
              <p14:nvContentPartPr>
                <p14:cNvPr id="353" name="Ink 352">
                  <a:extLst>
                    <a:ext uri="{FF2B5EF4-FFF2-40B4-BE49-F238E27FC236}">
                      <a16:creationId xmlns:a16="http://schemas.microsoft.com/office/drawing/2014/main" id="{FB0E5CFD-32CA-4381-81E6-C56B59D16C5E}"/>
                    </a:ext>
                  </a:extLst>
                </p14:cNvPr>
                <p14:cNvContentPartPr/>
                <p14:nvPr/>
              </p14:nvContentPartPr>
              <p14:xfrm>
                <a:off x="1068506" y="1965926"/>
                <a:ext cx="96840" cy="114480"/>
              </p14:xfrm>
            </p:contentPart>
          </mc:Choice>
          <mc:Fallback xmlns="">
            <p:pic>
              <p:nvPicPr>
                <p:cNvPr id="353" name="Ink 352">
                  <a:extLst>
                    <a:ext uri="{FF2B5EF4-FFF2-40B4-BE49-F238E27FC236}">
                      <a16:creationId xmlns:a16="http://schemas.microsoft.com/office/drawing/2014/main" id="{FB0E5CFD-32CA-4381-81E6-C56B59D16C5E}"/>
                    </a:ext>
                  </a:extLst>
                </p:cNvPr>
                <p:cNvPicPr/>
                <p:nvPr/>
              </p:nvPicPr>
              <p:blipFill>
                <a:blip r:embed="rId320"/>
                <a:stretch>
                  <a:fillRect/>
                </a:stretch>
              </p:blipFill>
              <p:spPr>
                <a:xfrm>
                  <a:off x="1059506" y="1957286"/>
                  <a:ext cx="114480" cy="132120"/>
                </a:xfrm>
                <a:prstGeom prst="rect">
                  <a:avLst/>
                </a:prstGeom>
              </p:spPr>
            </p:pic>
          </mc:Fallback>
        </mc:AlternateContent>
        <mc:AlternateContent xmlns:mc="http://schemas.openxmlformats.org/markup-compatibility/2006" xmlns:p14="http://schemas.microsoft.com/office/powerpoint/2010/main">
          <mc:Choice Requires="p14">
            <p:contentPart p14:bwMode="auto" r:id="rId321">
              <p14:nvContentPartPr>
                <p14:cNvPr id="354" name="Ink 353">
                  <a:extLst>
                    <a:ext uri="{FF2B5EF4-FFF2-40B4-BE49-F238E27FC236}">
                      <a16:creationId xmlns:a16="http://schemas.microsoft.com/office/drawing/2014/main" id="{9280D0B3-CA9A-4550-B27F-0097C43C47F3}"/>
                    </a:ext>
                  </a:extLst>
                </p14:cNvPr>
                <p14:cNvContentPartPr/>
                <p14:nvPr/>
              </p14:nvContentPartPr>
              <p14:xfrm>
                <a:off x="1159226" y="2059166"/>
                <a:ext cx="49320" cy="54000"/>
              </p14:xfrm>
            </p:contentPart>
          </mc:Choice>
          <mc:Fallback xmlns="">
            <p:pic>
              <p:nvPicPr>
                <p:cNvPr id="354" name="Ink 353">
                  <a:extLst>
                    <a:ext uri="{FF2B5EF4-FFF2-40B4-BE49-F238E27FC236}">
                      <a16:creationId xmlns:a16="http://schemas.microsoft.com/office/drawing/2014/main" id="{9280D0B3-CA9A-4550-B27F-0097C43C47F3}"/>
                    </a:ext>
                  </a:extLst>
                </p:cNvPr>
                <p:cNvPicPr/>
                <p:nvPr/>
              </p:nvPicPr>
              <p:blipFill>
                <a:blip r:embed="rId322"/>
                <a:stretch>
                  <a:fillRect/>
                </a:stretch>
              </p:blipFill>
              <p:spPr>
                <a:xfrm>
                  <a:off x="1150586" y="2050166"/>
                  <a:ext cx="66960" cy="71640"/>
                </a:xfrm>
                <a:prstGeom prst="rect">
                  <a:avLst/>
                </a:prstGeom>
              </p:spPr>
            </p:pic>
          </mc:Fallback>
        </mc:AlternateContent>
        <mc:AlternateContent xmlns:mc="http://schemas.openxmlformats.org/markup-compatibility/2006" xmlns:p14="http://schemas.microsoft.com/office/powerpoint/2010/main">
          <mc:Choice Requires="p14">
            <p:contentPart p14:bwMode="auto" r:id="rId323">
              <p14:nvContentPartPr>
                <p14:cNvPr id="355" name="Ink 354">
                  <a:extLst>
                    <a:ext uri="{FF2B5EF4-FFF2-40B4-BE49-F238E27FC236}">
                      <a16:creationId xmlns:a16="http://schemas.microsoft.com/office/drawing/2014/main" id="{362985A3-9A9C-4196-94BD-86D12EAF5E51}"/>
                    </a:ext>
                  </a:extLst>
                </p14:cNvPr>
                <p14:cNvContentPartPr/>
                <p14:nvPr/>
              </p14:nvContentPartPr>
              <p14:xfrm>
                <a:off x="1044026" y="1901846"/>
                <a:ext cx="105480" cy="36720"/>
              </p14:xfrm>
            </p:contentPart>
          </mc:Choice>
          <mc:Fallback xmlns="">
            <p:pic>
              <p:nvPicPr>
                <p:cNvPr id="355" name="Ink 354">
                  <a:extLst>
                    <a:ext uri="{FF2B5EF4-FFF2-40B4-BE49-F238E27FC236}">
                      <a16:creationId xmlns:a16="http://schemas.microsoft.com/office/drawing/2014/main" id="{362985A3-9A9C-4196-94BD-86D12EAF5E51}"/>
                    </a:ext>
                  </a:extLst>
                </p:cNvPr>
                <p:cNvPicPr/>
                <p:nvPr/>
              </p:nvPicPr>
              <p:blipFill>
                <a:blip r:embed="rId324"/>
                <a:stretch>
                  <a:fillRect/>
                </a:stretch>
              </p:blipFill>
              <p:spPr>
                <a:xfrm>
                  <a:off x="1035026" y="1892846"/>
                  <a:ext cx="123120" cy="54360"/>
                </a:xfrm>
                <a:prstGeom prst="rect">
                  <a:avLst/>
                </a:prstGeom>
              </p:spPr>
            </p:pic>
          </mc:Fallback>
        </mc:AlternateContent>
        <mc:AlternateContent xmlns:mc="http://schemas.openxmlformats.org/markup-compatibility/2006" xmlns:p14="http://schemas.microsoft.com/office/powerpoint/2010/main">
          <mc:Choice Requires="p14">
            <p:contentPart p14:bwMode="auto" r:id="rId325">
              <p14:nvContentPartPr>
                <p14:cNvPr id="357" name="Ink 356">
                  <a:extLst>
                    <a:ext uri="{FF2B5EF4-FFF2-40B4-BE49-F238E27FC236}">
                      <a16:creationId xmlns:a16="http://schemas.microsoft.com/office/drawing/2014/main" id="{C333903E-C56A-4C07-9FF7-5D4188196744}"/>
                    </a:ext>
                  </a:extLst>
                </p14:cNvPr>
                <p14:cNvContentPartPr/>
                <p14:nvPr/>
              </p14:nvContentPartPr>
              <p14:xfrm>
                <a:off x="1283066" y="2059166"/>
                <a:ext cx="72720" cy="11160"/>
              </p14:xfrm>
            </p:contentPart>
          </mc:Choice>
          <mc:Fallback xmlns="">
            <p:pic>
              <p:nvPicPr>
                <p:cNvPr id="357" name="Ink 356">
                  <a:extLst>
                    <a:ext uri="{FF2B5EF4-FFF2-40B4-BE49-F238E27FC236}">
                      <a16:creationId xmlns:a16="http://schemas.microsoft.com/office/drawing/2014/main" id="{C333903E-C56A-4C07-9FF7-5D4188196744}"/>
                    </a:ext>
                  </a:extLst>
                </p:cNvPr>
                <p:cNvPicPr/>
                <p:nvPr/>
              </p:nvPicPr>
              <p:blipFill>
                <a:blip r:embed="rId326"/>
                <a:stretch>
                  <a:fillRect/>
                </a:stretch>
              </p:blipFill>
              <p:spPr>
                <a:xfrm>
                  <a:off x="1274426" y="2050166"/>
                  <a:ext cx="90360" cy="28800"/>
                </a:xfrm>
                <a:prstGeom prst="rect">
                  <a:avLst/>
                </a:prstGeom>
              </p:spPr>
            </p:pic>
          </mc:Fallback>
        </mc:AlternateContent>
        <mc:AlternateContent xmlns:mc="http://schemas.openxmlformats.org/markup-compatibility/2006" xmlns:p14="http://schemas.microsoft.com/office/powerpoint/2010/main">
          <mc:Choice Requires="p14">
            <p:contentPart p14:bwMode="auto" r:id="rId327">
              <p14:nvContentPartPr>
                <p14:cNvPr id="358" name="Ink 357">
                  <a:extLst>
                    <a:ext uri="{FF2B5EF4-FFF2-40B4-BE49-F238E27FC236}">
                      <a16:creationId xmlns:a16="http://schemas.microsoft.com/office/drawing/2014/main" id="{F89F3F33-B824-43A6-A5E0-2250F2BFA179}"/>
                    </a:ext>
                  </a:extLst>
                </p14:cNvPr>
                <p14:cNvContentPartPr/>
                <p14:nvPr/>
              </p14:nvContentPartPr>
              <p14:xfrm>
                <a:off x="1483226" y="2018486"/>
                <a:ext cx="16560" cy="80640"/>
              </p14:xfrm>
            </p:contentPart>
          </mc:Choice>
          <mc:Fallback xmlns="">
            <p:pic>
              <p:nvPicPr>
                <p:cNvPr id="358" name="Ink 357">
                  <a:extLst>
                    <a:ext uri="{FF2B5EF4-FFF2-40B4-BE49-F238E27FC236}">
                      <a16:creationId xmlns:a16="http://schemas.microsoft.com/office/drawing/2014/main" id="{F89F3F33-B824-43A6-A5E0-2250F2BFA179}"/>
                    </a:ext>
                  </a:extLst>
                </p:cNvPr>
                <p:cNvPicPr/>
                <p:nvPr/>
              </p:nvPicPr>
              <p:blipFill>
                <a:blip r:embed="rId328"/>
                <a:stretch>
                  <a:fillRect/>
                </a:stretch>
              </p:blipFill>
              <p:spPr>
                <a:xfrm>
                  <a:off x="1474226" y="2009846"/>
                  <a:ext cx="34200" cy="98280"/>
                </a:xfrm>
                <a:prstGeom prst="rect">
                  <a:avLst/>
                </a:prstGeom>
              </p:spPr>
            </p:pic>
          </mc:Fallback>
        </mc:AlternateContent>
        <mc:AlternateContent xmlns:mc="http://schemas.openxmlformats.org/markup-compatibility/2006" xmlns:p14="http://schemas.microsoft.com/office/powerpoint/2010/main">
          <mc:Choice Requires="p14">
            <p:contentPart p14:bwMode="auto" r:id="rId329">
              <p14:nvContentPartPr>
                <p14:cNvPr id="359" name="Ink 358">
                  <a:extLst>
                    <a:ext uri="{FF2B5EF4-FFF2-40B4-BE49-F238E27FC236}">
                      <a16:creationId xmlns:a16="http://schemas.microsoft.com/office/drawing/2014/main" id="{9FFAB857-0F2C-4C0F-8DB4-509CF922F2BC}"/>
                    </a:ext>
                  </a:extLst>
                </p14:cNvPr>
                <p14:cNvContentPartPr/>
                <p14:nvPr/>
              </p14:nvContentPartPr>
              <p14:xfrm>
                <a:off x="1452266" y="1949006"/>
                <a:ext cx="120240" cy="126000"/>
              </p14:xfrm>
            </p:contentPart>
          </mc:Choice>
          <mc:Fallback xmlns="">
            <p:pic>
              <p:nvPicPr>
                <p:cNvPr id="359" name="Ink 358">
                  <a:extLst>
                    <a:ext uri="{FF2B5EF4-FFF2-40B4-BE49-F238E27FC236}">
                      <a16:creationId xmlns:a16="http://schemas.microsoft.com/office/drawing/2014/main" id="{9FFAB857-0F2C-4C0F-8DB4-509CF922F2BC}"/>
                    </a:ext>
                  </a:extLst>
                </p:cNvPr>
                <p:cNvPicPr/>
                <p:nvPr/>
              </p:nvPicPr>
              <p:blipFill>
                <a:blip r:embed="rId330"/>
                <a:stretch>
                  <a:fillRect/>
                </a:stretch>
              </p:blipFill>
              <p:spPr>
                <a:xfrm>
                  <a:off x="1443266" y="1940006"/>
                  <a:ext cx="137880" cy="143640"/>
                </a:xfrm>
                <a:prstGeom prst="rect">
                  <a:avLst/>
                </a:prstGeom>
              </p:spPr>
            </p:pic>
          </mc:Fallback>
        </mc:AlternateContent>
        <mc:AlternateContent xmlns:mc="http://schemas.openxmlformats.org/markup-compatibility/2006" xmlns:p14="http://schemas.microsoft.com/office/powerpoint/2010/main">
          <mc:Choice Requires="p14">
            <p:contentPart p14:bwMode="auto" r:id="rId331">
              <p14:nvContentPartPr>
                <p14:cNvPr id="360" name="Ink 359">
                  <a:extLst>
                    <a:ext uri="{FF2B5EF4-FFF2-40B4-BE49-F238E27FC236}">
                      <a16:creationId xmlns:a16="http://schemas.microsoft.com/office/drawing/2014/main" id="{F8AE06BD-CCE7-4925-A43F-472ED3F0075E}"/>
                    </a:ext>
                  </a:extLst>
                </p14:cNvPr>
                <p14:cNvContentPartPr/>
                <p14:nvPr/>
              </p14:nvContentPartPr>
              <p14:xfrm>
                <a:off x="1620746" y="2087606"/>
                <a:ext cx="6120" cy="58320"/>
              </p14:xfrm>
            </p:contentPart>
          </mc:Choice>
          <mc:Fallback xmlns="">
            <p:pic>
              <p:nvPicPr>
                <p:cNvPr id="360" name="Ink 359">
                  <a:extLst>
                    <a:ext uri="{FF2B5EF4-FFF2-40B4-BE49-F238E27FC236}">
                      <a16:creationId xmlns:a16="http://schemas.microsoft.com/office/drawing/2014/main" id="{F8AE06BD-CCE7-4925-A43F-472ED3F0075E}"/>
                    </a:ext>
                  </a:extLst>
                </p:cNvPr>
                <p:cNvPicPr/>
                <p:nvPr/>
              </p:nvPicPr>
              <p:blipFill>
                <a:blip r:embed="rId332"/>
                <a:stretch>
                  <a:fillRect/>
                </a:stretch>
              </p:blipFill>
              <p:spPr>
                <a:xfrm>
                  <a:off x="1611746" y="2078606"/>
                  <a:ext cx="23760" cy="75960"/>
                </a:xfrm>
                <a:prstGeom prst="rect">
                  <a:avLst/>
                </a:prstGeom>
              </p:spPr>
            </p:pic>
          </mc:Fallback>
        </mc:AlternateContent>
        <mc:AlternateContent xmlns:mc="http://schemas.openxmlformats.org/markup-compatibility/2006" xmlns:p14="http://schemas.microsoft.com/office/powerpoint/2010/main">
          <mc:Choice Requires="p14">
            <p:contentPart p14:bwMode="auto" r:id="rId333">
              <p14:nvContentPartPr>
                <p14:cNvPr id="361" name="Ink 360">
                  <a:extLst>
                    <a:ext uri="{FF2B5EF4-FFF2-40B4-BE49-F238E27FC236}">
                      <a16:creationId xmlns:a16="http://schemas.microsoft.com/office/drawing/2014/main" id="{C9012BA3-32F6-4F94-B903-64DDA129157E}"/>
                    </a:ext>
                  </a:extLst>
                </p14:cNvPr>
                <p14:cNvContentPartPr/>
                <p14:nvPr/>
              </p14:nvContentPartPr>
              <p14:xfrm>
                <a:off x="1435706" y="1870166"/>
                <a:ext cx="97200" cy="74520"/>
              </p14:xfrm>
            </p:contentPart>
          </mc:Choice>
          <mc:Fallback xmlns="">
            <p:pic>
              <p:nvPicPr>
                <p:cNvPr id="361" name="Ink 360">
                  <a:extLst>
                    <a:ext uri="{FF2B5EF4-FFF2-40B4-BE49-F238E27FC236}">
                      <a16:creationId xmlns:a16="http://schemas.microsoft.com/office/drawing/2014/main" id="{C9012BA3-32F6-4F94-B903-64DDA129157E}"/>
                    </a:ext>
                  </a:extLst>
                </p:cNvPr>
                <p:cNvPicPr/>
                <p:nvPr/>
              </p:nvPicPr>
              <p:blipFill>
                <a:blip r:embed="rId334"/>
                <a:stretch>
                  <a:fillRect/>
                </a:stretch>
              </p:blipFill>
              <p:spPr>
                <a:xfrm>
                  <a:off x="1427066" y="1861166"/>
                  <a:ext cx="114840" cy="92160"/>
                </a:xfrm>
                <a:prstGeom prst="rect">
                  <a:avLst/>
                </a:prstGeom>
              </p:spPr>
            </p:pic>
          </mc:Fallback>
        </mc:AlternateContent>
        <mc:AlternateContent xmlns:mc="http://schemas.openxmlformats.org/markup-compatibility/2006" xmlns:p14="http://schemas.microsoft.com/office/powerpoint/2010/main">
          <mc:Choice Requires="p14">
            <p:contentPart p14:bwMode="auto" r:id="rId335">
              <p14:nvContentPartPr>
                <p14:cNvPr id="363" name="Ink 362">
                  <a:extLst>
                    <a:ext uri="{FF2B5EF4-FFF2-40B4-BE49-F238E27FC236}">
                      <a16:creationId xmlns:a16="http://schemas.microsoft.com/office/drawing/2014/main" id="{FC5C9477-6B2A-4DD0-89C6-5BFFD673108C}"/>
                    </a:ext>
                  </a:extLst>
                </p14:cNvPr>
                <p14:cNvContentPartPr/>
                <p14:nvPr/>
              </p14:nvContentPartPr>
              <p14:xfrm>
                <a:off x="1679426" y="1936046"/>
                <a:ext cx="111960" cy="133560"/>
              </p14:xfrm>
            </p:contentPart>
          </mc:Choice>
          <mc:Fallback xmlns="">
            <p:pic>
              <p:nvPicPr>
                <p:cNvPr id="363" name="Ink 362">
                  <a:extLst>
                    <a:ext uri="{FF2B5EF4-FFF2-40B4-BE49-F238E27FC236}">
                      <a16:creationId xmlns:a16="http://schemas.microsoft.com/office/drawing/2014/main" id="{FC5C9477-6B2A-4DD0-89C6-5BFFD673108C}"/>
                    </a:ext>
                  </a:extLst>
                </p:cNvPr>
                <p:cNvPicPr/>
                <p:nvPr/>
              </p:nvPicPr>
              <p:blipFill>
                <a:blip r:embed="rId336"/>
                <a:stretch>
                  <a:fillRect/>
                </a:stretch>
              </p:blipFill>
              <p:spPr>
                <a:xfrm>
                  <a:off x="1670426" y="1927046"/>
                  <a:ext cx="12960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337">
              <p14:nvContentPartPr>
                <p14:cNvPr id="364" name="Ink 363">
                  <a:extLst>
                    <a:ext uri="{FF2B5EF4-FFF2-40B4-BE49-F238E27FC236}">
                      <a16:creationId xmlns:a16="http://schemas.microsoft.com/office/drawing/2014/main" id="{22778496-53D0-43BB-97F3-E92E2FFF5C22}"/>
                    </a:ext>
                  </a:extLst>
                </p14:cNvPr>
                <p14:cNvContentPartPr/>
                <p14:nvPr/>
              </p14:nvContentPartPr>
              <p14:xfrm>
                <a:off x="1840346" y="1970606"/>
                <a:ext cx="52200" cy="66240"/>
              </p14:xfrm>
            </p:contentPart>
          </mc:Choice>
          <mc:Fallback xmlns="">
            <p:pic>
              <p:nvPicPr>
                <p:cNvPr id="364" name="Ink 363">
                  <a:extLst>
                    <a:ext uri="{FF2B5EF4-FFF2-40B4-BE49-F238E27FC236}">
                      <a16:creationId xmlns:a16="http://schemas.microsoft.com/office/drawing/2014/main" id="{22778496-53D0-43BB-97F3-E92E2FFF5C22}"/>
                    </a:ext>
                  </a:extLst>
                </p:cNvPr>
                <p:cNvPicPr/>
                <p:nvPr/>
              </p:nvPicPr>
              <p:blipFill>
                <a:blip r:embed="rId338"/>
                <a:stretch>
                  <a:fillRect/>
                </a:stretch>
              </p:blipFill>
              <p:spPr>
                <a:xfrm>
                  <a:off x="1831346" y="1961606"/>
                  <a:ext cx="69840" cy="83880"/>
                </a:xfrm>
                <a:prstGeom prst="rect">
                  <a:avLst/>
                </a:prstGeom>
              </p:spPr>
            </p:pic>
          </mc:Fallback>
        </mc:AlternateContent>
        <mc:AlternateContent xmlns:mc="http://schemas.openxmlformats.org/markup-compatibility/2006" xmlns:p14="http://schemas.microsoft.com/office/powerpoint/2010/main">
          <mc:Choice Requires="p14">
            <p:contentPart p14:bwMode="auto" r:id="rId339">
              <p14:nvContentPartPr>
                <p14:cNvPr id="365" name="Ink 364">
                  <a:extLst>
                    <a:ext uri="{FF2B5EF4-FFF2-40B4-BE49-F238E27FC236}">
                      <a16:creationId xmlns:a16="http://schemas.microsoft.com/office/drawing/2014/main" id="{BE8B96E8-DC7D-46D1-A459-5061A84C96E3}"/>
                    </a:ext>
                  </a:extLst>
                </p14:cNvPr>
                <p14:cNvContentPartPr/>
                <p14:nvPr/>
              </p14:nvContentPartPr>
              <p14:xfrm>
                <a:off x="1825586" y="1957646"/>
                <a:ext cx="73080" cy="116640"/>
              </p14:xfrm>
            </p:contentPart>
          </mc:Choice>
          <mc:Fallback xmlns="">
            <p:pic>
              <p:nvPicPr>
                <p:cNvPr id="365" name="Ink 364">
                  <a:extLst>
                    <a:ext uri="{FF2B5EF4-FFF2-40B4-BE49-F238E27FC236}">
                      <a16:creationId xmlns:a16="http://schemas.microsoft.com/office/drawing/2014/main" id="{BE8B96E8-DC7D-46D1-A459-5061A84C96E3}"/>
                    </a:ext>
                  </a:extLst>
                </p:cNvPr>
                <p:cNvPicPr/>
                <p:nvPr/>
              </p:nvPicPr>
              <p:blipFill>
                <a:blip r:embed="rId340"/>
                <a:stretch>
                  <a:fillRect/>
                </a:stretch>
              </p:blipFill>
              <p:spPr>
                <a:xfrm>
                  <a:off x="1816946" y="1949006"/>
                  <a:ext cx="90720" cy="134280"/>
                </a:xfrm>
                <a:prstGeom prst="rect">
                  <a:avLst/>
                </a:prstGeom>
              </p:spPr>
            </p:pic>
          </mc:Fallback>
        </mc:AlternateContent>
        <mc:AlternateContent xmlns:mc="http://schemas.openxmlformats.org/markup-compatibility/2006" xmlns:p14="http://schemas.microsoft.com/office/powerpoint/2010/main">
          <mc:Choice Requires="p14">
            <p:contentPart p14:bwMode="auto" r:id="rId341">
              <p14:nvContentPartPr>
                <p14:cNvPr id="366" name="Ink 365">
                  <a:extLst>
                    <a:ext uri="{FF2B5EF4-FFF2-40B4-BE49-F238E27FC236}">
                      <a16:creationId xmlns:a16="http://schemas.microsoft.com/office/drawing/2014/main" id="{AF639890-5DC9-404C-ACF4-297743F50926}"/>
                    </a:ext>
                  </a:extLst>
                </p14:cNvPr>
                <p14:cNvContentPartPr/>
                <p14:nvPr/>
              </p14:nvContentPartPr>
              <p14:xfrm>
                <a:off x="1920266" y="1987886"/>
                <a:ext cx="97920" cy="114480"/>
              </p14:xfrm>
            </p:contentPart>
          </mc:Choice>
          <mc:Fallback xmlns="">
            <p:pic>
              <p:nvPicPr>
                <p:cNvPr id="366" name="Ink 365">
                  <a:extLst>
                    <a:ext uri="{FF2B5EF4-FFF2-40B4-BE49-F238E27FC236}">
                      <a16:creationId xmlns:a16="http://schemas.microsoft.com/office/drawing/2014/main" id="{AF639890-5DC9-404C-ACF4-297743F50926}"/>
                    </a:ext>
                  </a:extLst>
                </p:cNvPr>
                <p:cNvPicPr/>
                <p:nvPr/>
              </p:nvPicPr>
              <p:blipFill>
                <a:blip r:embed="rId342"/>
                <a:stretch>
                  <a:fillRect/>
                </a:stretch>
              </p:blipFill>
              <p:spPr>
                <a:xfrm>
                  <a:off x="1911626" y="1979246"/>
                  <a:ext cx="115560" cy="132120"/>
                </a:xfrm>
                <a:prstGeom prst="rect">
                  <a:avLst/>
                </a:prstGeom>
              </p:spPr>
            </p:pic>
          </mc:Fallback>
        </mc:AlternateContent>
        <mc:AlternateContent xmlns:mc="http://schemas.openxmlformats.org/markup-compatibility/2006" xmlns:p14="http://schemas.microsoft.com/office/powerpoint/2010/main">
          <mc:Choice Requires="p14">
            <p:contentPart p14:bwMode="auto" r:id="rId343">
              <p14:nvContentPartPr>
                <p14:cNvPr id="368" name="Ink 367">
                  <a:extLst>
                    <a:ext uri="{FF2B5EF4-FFF2-40B4-BE49-F238E27FC236}">
                      <a16:creationId xmlns:a16="http://schemas.microsoft.com/office/drawing/2014/main" id="{DE6694F4-2CB1-412D-ABD3-23114DB7B1F9}"/>
                    </a:ext>
                  </a:extLst>
                </p14:cNvPr>
                <p14:cNvContentPartPr/>
                <p14:nvPr/>
              </p14:nvContentPartPr>
              <p14:xfrm>
                <a:off x="2129426" y="2015966"/>
                <a:ext cx="53280" cy="15480"/>
              </p14:xfrm>
            </p:contentPart>
          </mc:Choice>
          <mc:Fallback xmlns="">
            <p:pic>
              <p:nvPicPr>
                <p:cNvPr id="368" name="Ink 367">
                  <a:extLst>
                    <a:ext uri="{FF2B5EF4-FFF2-40B4-BE49-F238E27FC236}">
                      <a16:creationId xmlns:a16="http://schemas.microsoft.com/office/drawing/2014/main" id="{DE6694F4-2CB1-412D-ABD3-23114DB7B1F9}"/>
                    </a:ext>
                  </a:extLst>
                </p:cNvPr>
                <p:cNvPicPr/>
                <p:nvPr/>
              </p:nvPicPr>
              <p:blipFill>
                <a:blip r:embed="rId344"/>
                <a:stretch>
                  <a:fillRect/>
                </a:stretch>
              </p:blipFill>
              <p:spPr>
                <a:xfrm>
                  <a:off x="2120786" y="2007326"/>
                  <a:ext cx="70920" cy="33120"/>
                </a:xfrm>
                <a:prstGeom prst="rect">
                  <a:avLst/>
                </a:prstGeom>
              </p:spPr>
            </p:pic>
          </mc:Fallback>
        </mc:AlternateContent>
        <mc:AlternateContent xmlns:mc="http://schemas.openxmlformats.org/markup-compatibility/2006" xmlns:p14="http://schemas.microsoft.com/office/powerpoint/2010/main">
          <mc:Choice Requires="p14">
            <p:contentPart p14:bwMode="auto" r:id="rId345">
              <p14:nvContentPartPr>
                <p14:cNvPr id="369" name="Ink 368">
                  <a:extLst>
                    <a:ext uri="{FF2B5EF4-FFF2-40B4-BE49-F238E27FC236}">
                      <a16:creationId xmlns:a16="http://schemas.microsoft.com/office/drawing/2014/main" id="{25D74E91-DB65-482E-AC49-2C2DE586AE08}"/>
                    </a:ext>
                  </a:extLst>
                </p14:cNvPr>
                <p14:cNvContentPartPr/>
                <p14:nvPr/>
              </p14:nvContentPartPr>
              <p14:xfrm>
                <a:off x="2153186" y="1970606"/>
                <a:ext cx="37440" cy="19800"/>
              </p14:xfrm>
            </p:contentPart>
          </mc:Choice>
          <mc:Fallback xmlns="">
            <p:pic>
              <p:nvPicPr>
                <p:cNvPr id="369" name="Ink 368">
                  <a:extLst>
                    <a:ext uri="{FF2B5EF4-FFF2-40B4-BE49-F238E27FC236}">
                      <a16:creationId xmlns:a16="http://schemas.microsoft.com/office/drawing/2014/main" id="{25D74E91-DB65-482E-AC49-2C2DE586AE08}"/>
                    </a:ext>
                  </a:extLst>
                </p:cNvPr>
                <p:cNvPicPr/>
                <p:nvPr/>
              </p:nvPicPr>
              <p:blipFill>
                <a:blip r:embed="rId346"/>
                <a:stretch>
                  <a:fillRect/>
                </a:stretch>
              </p:blipFill>
              <p:spPr>
                <a:xfrm>
                  <a:off x="2144546" y="1961606"/>
                  <a:ext cx="55080" cy="37440"/>
                </a:xfrm>
                <a:prstGeom prst="rect">
                  <a:avLst/>
                </a:prstGeom>
              </p:spPr>
            </p:pic>
          </mc:Fallback>
        </mc:AlternateContent>
        <mc:AlternateContent xmlns:mc="http://schemas.openxmlformats.org/markup-compatibility/2006" xmlns:p14="http://schemas.microsoft.com/office/powerpoint/2010/main">
          <mc:Choice Requires="p14">
            <p:contentPart p14:bwMode="auto" r:id="rId347">
              <p14:nvContentPartPr>
                <p14:cNvPr id="370" name="Ink 369">
                  <a:extLst>
                    <a:ext uri="{FF2B5EF4-FFF2-40B4-BE49-F238E27FC236}">
                      <a16:creationId xmlns:a16="http://schemas.microsoft.com/office/drawing/2014/main" id="{2551EFDC-BA11-4DD9-B686-E79EEAD853C4}"/>
                    </a:ext>
                  </a:extLst>
                </p14:cNvPr>
                <p14:cNvContentPartPr/>
                <p14:nvPr/>
              </p14:nvContentPartPr>
              <p14:xfrm>
                <a:off x="2265866" y="1961606"/>
                <a:ext cx="83160" cy="99720"/>
              </p14:xfrm>
            </p:contentPart>
          </mc:Choice>
          <mc:Fallback xmlns="">
            <p:pic>
              <p:nvPicPr>
                <p:cNvPr id="370" name="Ink 369">
                  <a:extLst>
                    <a:ext uri="{FF2B5EF4-FFF2-40B4-BE49-F238E27FC236}">
                      <a16:creationId xmlns:a16="http://schemas.microsoft.com/office/drawing/2014/main" id="{2551EFDC-BA11-4DD9-B686-E79EEAD853C4}"/>
                    </a:ext>
                  </a:extLst>
                </p:cNvPr>
                <p:cNvPicPr/>
                <p:nvPr/>
              </p:nvPicPr>
              <p:blipFill>
                <a:blip r:embed="rId348"/>
                <a:stretch>
                  <a:fillRect/>
                </a:stretch>
              </p:blipFill>
              <p:spPr>
                <a:xfrm>
                  <a:off x="2256866" y="1952606"/>
                  <a:ext cx="100800" cy="117360"/>
                </a:xfrm>
                <a:prstGeom prst="rect">
                  <a:avLst/>
                </a:prstGeom>
              </p:spPr>
            </p:pic>
          </mc:Fallback>
        </mc:AlternateContent>
        <mc:AlternateContent xmlns:mc="http://schemas.openxmlformats.org/markup-compatibility/2006" xmlns:p14="http://schemas.microsoft.com/office/powerpoint/2010/main">
          <mc:Choice Requires="p14">
            <p:contentPart p14:bwMode="auto" r:id="rId349">
              <p14:nvContentPartPr>
                <p14:cNvPr id="481" name="Ink 480">
                  <a:extLst>
                    <a:ext uri="{FF2B5EF4-FFF2-40B4-BE49-F238E27FC236}">
                      <a16:creationId xmlns:a16="http://schemas.microsoft.com/office/drawing/2014/main" id="{0442DC6F-0E30-4359-9A12-34DA4E118B67}"/>
                    </a:ext>
                  </a:extLst>
                </p14:cNvPr>
                <p14:cNvContentPartPr/>
                <p14:nvPr/>
              </p14:nvContentPartPr>
              <p14:xfrm>
                <a:off x="198360" y="1316400"/>
                <a:ext cx="20160" cy="179280"/>
              </p14:xfrm>
            </p:contentPart>
          </mc:Choice>
          <mc:Fallback xmlns="">
            <p:pic>
              <p:nvPicPr>
                <p:cNvPr id="481" name="Ink 480">
                  <a:extLst>
                    <a:ext uri="{FF2B5EF4-FFF2-40B4-BE49-F238E27FC236}">
                      <a16:creationId xmlns:a16="http://schemas.microsoft.com/office/drawing/2014/main" id="{0442DC6F-0E30-4359-9A12-34DA4E118B67}"/>
                    </a:ext>
                  </a:extLst>
                </p:cNvPr>
                <p:cNvPicPr/>
                <p:nvPr/>
              </p:nvPicPr>
              <p:blipFill>
                <a:blip r:embed="rId350"/>
                <a:stretch>
                  <a:fillRect/>
                </a:stretch>
              </p:blipFill>
              <p:spPr>
                <a:xfrm>
                  <a:off x="189360" y="1307760"/>
                  <a:ext cx="37800" cy="196920"/>
                </a:xfrm>
                <a:prstGeom prst="rect">
                  <a:avLst/>
                </a:prstGeom>
              </p:spPr>
            </p:pic>
          </mc:Fallback>
        </mc:AlternateContent>
        <mc:AlternateContent xmlns:mc="http://schemas.openxmlformats.org/markup-compatibility/2006" xmlns:p14="http://schemas.microsoft.com/office/powerpoint/2010/main">
          <mc:Choice Requires="p14">
            <p:contentPart p14:bwMode="auto" r:id="rId351">
              <p14:nvContentPartPr>
                <p14:cNvPr id="482" name="Ink 481">
                  <a:extLst>
                    <a:ext uri="{FF2B5EF4-FFF2-40B4-BE49-F238E27FC236}">
                      <a16:creationId xmlns:a16="http://schemas.microsoft.com/office/drawing/2014/main" id="{F16BE387-EC5A-401E-A86A-0CE9205DEC13}"/>
                    </a:ext>
                  </a:extLst>
                </p14:cNvPr>
                <p14:cNvContentPartPr/>
                <p14:nvPr/>
              </p14:nvContentPartPr>
              <p14:xfrm>
                <a:off x="66960" y="1246200"/>
                <a:ext cx="296280" cy="296640"/>
              </p14:xfrm>
            </p:contentPart>
          </mc:Choice>
          <mc:Fallback xmlns="">
            <p:pic>
              <p:nvPicPr>
                <p:cNvPr id="482" name="Ink 481">
                  <a:extLst>
                    <a:ext uri="{FF2B5EF4-FFF2-40B4-BE49-F238E27FC236}">
                      <a16:creationId xmlns:a16="http://schemas.microsoft.com/office/drawing/2014/main" id="{F16BE387-EC5A-401E-A86A-0CE9205DEC13}"/>
                    </a:ext>
                  </a:extLst>
                </p:cNvPr>
                <p:cNvPicPr/>
                <p:nvPr/>
              </p:nvPicPr>
              <p:blipFill>
                <a:blip r:embed="rId352"/>
                <a:stretch>
                  <a:fillRect/>
                </a:stretch>
              </p:blipFill>
              <p:spPr>
                <a:xfrm>
                  <a:off x="57960" y="1237200"/>
                  <a:ext cx="313920" cy="314280"/>
                </a:xfrm>
                <a:prstGeom prst="rect">
                  <a:avLst/>
                </a:prstGeom>
              </p:spPr>
            </p:pic>
          </mc:Fallback>
        </mc:AlternateContent>
      </p:grpSp>
    </p:spTree>
    <p:extLst>
      <p:ext uri="{BB962C8B-B14F-4D97-AF65-F5344CB8AC3E}">
        <p14:creationId xmlns:p14="http://schemas.microsoft.com/office/powerpoint/2010/main" val="20948614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Least Squares: Derive parameter estimates</a:t>
            </a:r>
          </a:p>
        </p:txBody>
      </p:sp>
      <p:sp>
        <p:nvSpPr>
          <p:cNvPr id="5" name="TextBox 4"/>
          <p:cNvSpPr txBox="1"/>
          <p:nvPr/>
        </p:nvSpPr>
        <p:spPr>
          <a:xfrm>
            <a:off x="7010400" y="2057400"/>
            <a:ext cx="2362200" cy="1200329"/>
          </a:xfrm>
          <a:prstGeom prst="rect">
            <a:avLst/>
          </a:prstGeom>
          <a:noFill/>
        </p:spPr>
        <p:txBody>
          <a:bodyPr wrap="square" rtlCol="0">
            <a:spAutoFit/>
          </a:bodyPr>
          <a:lstStyle/>
          <a:p>
            <a:r>
              <a:rPr lang="en-US" dirty="0"/>
              <a:t>Second: Derivative with respect to the slope.  Solve for the slope.</a:t>
            </a:r>
          </a:p>
        </p:txBody>
      </p:sp>
      <mc:AlternateContent xmlns:mc="http://schemas.openxmlformats.org/markup-compatibility/2006" xmlns:p14="http://schemas.microsoft.com/office/powerpoint/2010/main">
        <mc:Choice Requires="p14">
          <p:contentPart p14:bwMode="auto" r:id="rId3">
            <p14:nvContentPartPr>
              <p14:cNvPr id="33" name="Ink 32">
                <a:extLst>
                  <a:ext uri="{FF2B5EF4-FFF2-40B4-BE49-F238E27FC236}">
                    <a16:creationId xmlns:a16="http://schemas.microsoft.com/office/drawing/2014/main" id="{5AD6F7C0-AC68-4748-8541-DD1B854D6966}"/>
                  </a:ext>
                </a:extLst>
              </p14:cNvPr>
              <p14:cNvContentPartPr/>
              <p14:nvPr/>
            </p14:nvContentPartPr>
            <p14:xfrm>
              <a:off x="5017592" y="1976569"/>
              <a:ext cx="38160" cy="11880"/>
            </p14:xfrm>
          </p:contentPart>
        </mc:Choice>
        <mc:Fallback xmlns="">
          <p:pic>
            <p:nvPicPr>
              <p:cNvPr id="33" name="Ink 32">
                <a:extLst>
                  <a:ext uri="{FF2B5EF4-FFF2-40B4-BE49-F238E27FC236}">
                    <a16:creationId xmlns:a16="http://schemas.microsoft.com/office/drawing/2014/main" id="{5AD6F7C0-AC68-4748-8541-DD1B854D6966}"/>
                  </a:ext>
                </a:extLst>
              </p:cNvPr>
              <p:cNvPicPr/>
              <p:nvPr/>
            </p:nvPicPr>
            <p:blipFill>
              <a:blip r:embed="rId4"/>
              <a:stretch>
                <a:fillRect/>
              </a:stretch>
            </p:blipFill>
            <p:spPr>
              <a:xfrm>
                <a:off x="5013272" y="1972249"/>
                <a:ext cx="46800" cy="205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49" name="Ink 48">
                <a:extLst>
                  <a:ext uri="{FF2B5EF4-FFF2-40B4-BE49-F238E27FC236}">
                    <a16:creationId xmlns:a16="http://schemas.microsoft.com/office/drawing/2014/main" id="{3D68C4CD-EA74-4C90-ABDF-AAB695FE46ED}"/>
                  </a:ext>
                </a:extLst>
              </p14:cNvPr>
              <p14:cNvContentPartPr/>
              <p14:nvPr/>
            </p14:nvContentPartPr>
            <p14:xfrm>
              <a:off x="2106272" y="2730769"/>
              <a:ext cx="21600" cy="19440"/>
            </p14:xfrm>
          </p:contentPart>
        </mc:Choice>
        <mc:Fallback xmlns="">
          <p:pic>
            <p:nvPicPr>
              <p:cNvPr id="49" name="Ink 48">
                <a:extLst>
                  <a:ext uri="{FF2B5EF4-FFF2-40B4-BE49-F238E27FC236}">
                    <a16:creationId xmlns:a16="http://schemas.microsoft.com/office/drawing/2014/main" id="{3D68C4CD-EA74-4C90-ABDF-AAB695FE46ED}"/>
                  </a:ext>
                </a:extLst>
              </p:cNvPr>
              <p:cNvPicPr/>
              <p:nvPr/>
            </p:nvPicPr>
            <p:blipFill>
              <a:blip r:embed="rId6"/>
              <a:stretch>
                <a:fillRect/>
              </a:stretch>
            </p:blipFill>
            <p:spPr>
              <a:xfrm>
                <a:off x="2101952" y="2726449"/>
                <a:ext cx="3024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3" name="Ink 82">
                <a:extLst>
                  <a:ext uri="{FF2B5EF4-FFF2-40B4-BE49-F238E27FC236}">
                    <a16:creationId xmlns:a16="http://schemas.microsoft.com/office/drawing/2014/main" id="{4AB02DE2-F06F-4F3F-98A9-35455D2FD593}"/>
                  </a:ext>
                </a:extLst>
              </p14:cNvPr>
              <p14:cNvContentPartPr/>
              <p14:nvPr/>
            </p14:nvContentPartPr>
            <p14:xfrm>
              <a:off x="-944008" y="4727329"/>
              <a:ext cx="360" cy="360"/>
            </p14:xfrm>
          </p:contentPart>
        </mc:Choice>
        <mc:Fallback xmlns="">
          <p:pic>
            <p:nvPicPr>
              <p:cNvPr id="83" name="Ink 82">
                <a:extLst>
                  <a:ext uri="{FF2B5EF4-FFF2-40B4-BE49-F238E27FC236}">
                    <a16:creationId xmlns:a16="http://schemas.microsoft.com/office/drawing/2014/main" id="{4AB02DE2-F06F-4F3F-98A9-35455D2FD593}"/>
                  </a:ext>
                </a:extLst>
              </p:cNvPr>
              <p:cNvPicPr/>
              <p:nvPr/>
            </p:nvPicPr>
            <p:blipFill>
              <a:blip r:embed="rId127"/>
              <a:stretch>
                <a:fillRect/>
              </a:stretch>
            </p:blipFill>
            <p:spPr>
              <a:xfrm>
                <a:off x="-952648" y="4718329"/>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247" name="Ink 246">
                <a:extLst>
                  <a:ext uri="{FF2B5EF4-FFF2-40B4-BE49-F238E27FC236}">
                    <a16:creationId xmlns:a16="http://schemas.microsoft.com/office/drawing/2014/main" id="{4ABAB0C6-B6D8-4378-8C7E-44AE32538184}"/>
                  </a:ext>
                </a:extLst>
              </p14:cNvPr>
              <p14:cNvContentPartPr/>
              <p14:nvPr/>
            </p14:nvContentPartPr>
            <p14:xfrm>
              <a:off x="308917" y="1781979"/>
              <a:ext cx="180360" cy="173880"/>
            </p14:xfrm>
          </p:contentPart>
        </mc:Choice>
        <mc:Fallback xmlns="">
          <p:pic>
            <p:nvPicPr>
              <p:cNvPr id="247" name="Ink 246">
                <a:extLst>
                  <a:ext uri="{FF2B5EF4-FFF2-40B4-BE49-F238E27FC236}">
                    <a16:creationId xmlns:a16="http://schemas.microsoft.com/office/drawing/2014/main" id="{4ABAB0C6-B6D8-4378-8C7E-44AE32538184}"/>
                  </a:ext>
                </a:extLst>
              </p:cNvPr>
              <p:cNvPicPr/>
              <p:nvPr/>
            </p:nvPicPr>
            <p:blipFill>
              <a:blip r:embed="rId129"/>
              <a:stretch>
                <a:fillRect/>
              </a:stretch>
            </p:blipFill>
            <p:spPr>
              <a:xfrm>
                <a:off x="299917" y="1773339"/>
                <a:ext cx="198000" cy="19152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266" name="Ink 265">
                <a:extLst>
                  <a:ext uri="{FF2B5EF4-FFF2-40B4-BE49-F238E27FC236}">
                    <a16:creationId xmlns:a16="http://schemas.microsoft.com/office/drawing/2014/main" id="{B3684C04-055D-4FE9-9886-DBCCF143B007}"/>
                  </a:ext>
                </a:extLst>
              </p14:cNvPr>
              <p14:cNvContentPartPr/>
              <p14:nvPr/>
            </p14:nvContentPartPr>
            <p14:xfrm>
              <a:off x="235117" y="1700259"/>
              <a:ext cx="347760" cy="370800"/>
            </p14:xfrm>
          </p:contentPart>
        </mc:Choice>
        <mc:Fallback xmlns="">
          <p:pic>
            <p:nvPicPr>
              <p:cNvPr id="266" name="Ink 265">
                <a:extLst>
                  <a:ext uri="{FF2B5EF4-FFF2-40B4-BE49-F238E27FC236}">
                    <a16:creationId xmlns:a16="http://schemas.microsoft.com/office/drawing/2014/main" id="{B3684C04-055D-4FE9-9886-DBCCF143B007}"/>
                  </a:ext>
                </a:extLst>
              </p:cNvPr>
              <p:cNvPicPr/>
              <p:nvPr/>
            </p:nvPicPr>
            <p:blipFill>
              <a:blip r:embed="rId131"/>
              <a:stretch>
                <a:fillRect/>
              </a:stretch>
            </p:blipFill>
            <p:spPr>
              <a:xfrm>
                <a:off x="226477" y="1691619"/>
                <a:ext cx="365400" cy="38844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268" name="Ink 267">
                <a:extLst>
                  <a:ext uri="{FF2B5EF4-FFF2-40B4-BE49-F238E27FC236}">
                    <a16:creationId xmlns:a16="http://schemas.microsoft.com/office/drawing/2014/main" id="{9423CD13-A620-4137-9C54-A489DA8D70EC}"/>
                  </a:ext>
                </a:extLst>
              </p14:cNvPr>
              <p14:cNvContentPartPr/>
              <p14:nvPr/>
            </p14:nvContentPartPr>
            <p14:xfrm>
              <a:off x="730477" y="1753899"/>
              <a:ext cx="124920" cy="2880"/>
            </p14:xfrm>
          </p:contentPart>
        </mc:Choice>
        <mc:Fallback xmlns="">
          <p:pic>
            <p:nvPicPr>
              <p:cNvPr id="268" name="Ink 267">
                <a:extLst>
                  <a:ext uri="{FF2B5EF4-FFF2-40B4-BE49-F238E27FC236}">
                    <a16:creationId xmlns:a16="http://schemas.microsoft.com/office/drawing/2014/main" id="{9423CD13-A620-4137-9C54-A489DA8D70EC}"/>
                  </a:ext>
                </a:extLst>
              </p:cNvPr>
              <p:cNvPicPr/>
              <p:nvPr/>
            </p:nvPicPr>
            <p:blipFill>
              <a:blip r:embed="rId133"/>
              <a:stretch>
                <a:fillRect/>
              </a:stretch>
            </p:blipFill>
            <p:spPr>
              <a:xfrm>
                <a:off x="721837" y="1744899"/>
                <a:ext cx="142560" cy="20520"/>
              </a:xfrm>
              <a:prstGeom prst="rect">
                <a:avLst/>
              </a:prstGeom>
            </p:spPr>
          </p:pic>
        </mc:Fallback>
      </mc:AlternateContent>
      <p:grpSp>
        <p:nvGrpSpPr>
          <p:cNvPr id="301" name="Group 300">
            <a:extLst>
              <a:ext uri="{FF2B5EF4-FFF2-40B4-BE49-F238E27FC236}">
                <a16:creationId xmlns:a16="http://schemas.microsoft.com/office/drawing/2014/main" id="{AFF286A5-DAC2-4F4A-974B-58DC86A50852}"/>
              </a:ext>
            </a:extLst>
          </p:cNvPr>
          <p:cNvGrpSpPr/>
          <p:nvPr/>
        </p:nvGrpSpPr>
        <p:grpSpPr>
          <a:xfrm>
            <a:off x="1014517" y="1538619"/>
            <a:ext cx="2531520" cy="312840"/>
            <a:chOff x="1014517" y="1538619"/>
            <a:chExt cx="2531520" cy="312840"/>
          </a:xfrm>
        </p:grpSpPr>
        <mc:AlternateContent xmlns:mc="http://schemas.openxmlformats.org/markup-compatibility/2006" xmlns:p14="http://schemas.microsoft.com/office/powerpoint/2010/main">
          <mc:Choice Requires="p14">
            <p:contentPart p14:bwMode="auto" r:id="rId134">
              <p14:nvContentPartPr>
                <p14:cNvPr id="269" name="Ink 268">
                  <a:extLst>
                    <a:ext uri="{FF2B5EF4-FFF2-40B4-BE49-F238E27FC236}">
                      <a16:creationId xmlns:a16="http://schemas.microsoft.com/office/drawing/2014/main" id="{641F2298-6233-44EB-B0E3-B9BCADA7DD14}"/>
                    </a:ext>
                  </a:extLst>
                </p14:cNvPr>
                <p14:cNvContentPartPr/>
                <p14:nvPr/>
              </p14:nvContentPartPr>
              <p14:xfrm>
                <a:off x="1014517" y="1613499"/>
                <a:ext cx="166680" cy="163440"/>
              </p14:xfrm>
            </p:contentPart>
          </mc:Choice>
          <mc:Fallback xmlns="">
            <p:pic>
              <p:nvPicPr>
                <p:cNvPr id="269" name="Ink 268">
                  <a:extLst>
                    <a:ext uri="{FF2B5EF4-FFF2-40B4-BE49-F238E27FC236}">
                      <a16:creationId xmlns:a16="http://schemas.microsoft.com/office/drawing/2014/main" id="{641F2298-6233-44EB-B0E3-B9BCADA7DD14}"/>
                    </a:ext>
                  </a:extLst>
                </p:cNvPr>
                <p:cNvPicPr/>
                <p:nvPr/>
              </p:nvPicPr>
              <p:blipFill>
                <a:blip r:embed="rId135"/>
                <a:stretch>
                  <a:fillRect/>
                </a:stretch>
              </p:blipFill>
              <p:spPr>
                <a:xfrm>
                  <a:off x="1005877" y="1604499"/>
                  <a:ext cx="184320" cy="18108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271" name="Ink 270">
                  <a:extLst>
                    <a:ext uri="{FF2B5EF4-FFF2-40B4-BE49-F238E27FC236}">
                      <a16:creationId xmlns:a16="http://schemas.microsoft.com/office/drawing/2014/main" id="{8B33A4D3-D6D7-4731-831C-76D6F67F8501}"/>
                    </a:ext>
                  </a:extLst>
                </p14:cNvPr>
                <p14:cNvContentPartPr/>
                <p14:nvPr/>
              </p14:nvContentPartPr>
              <p14:xfrm>
                <a:off x="1262557" y="1627539"/>
                <a:ext cx="109080" cy="125640"/>
              </p14:xfrm>
            </p:contentPart>
          </mc:Choice>
          <mc:Fallback xmlns="">
            <p:pic>
              <p:nvPicPr>
                <p:cNvPr id="271" name="Ink 270">
                  <a:extLst>
                    <a:ext uri="{FF2B5EF4-FFF2-40B4-BE49-F238E27FC236}">
                      <a16:creationId xmlns:a16="http://schemas.microsoft.com/office/drawing/2014/main" id="{8B33A4D3-D6D7-4731-831C-76D6F67F8501}"/>
                    </a:ext>
                  </a:extLst>
                </p:cNvPr>
                <p:cNvPicPr/>
                <p:nvPr/>
              </p:nvPicPr>
              <p:blipFill>
                <a:blip r:embed="rId137"/>
                <a:stretch>
                  <a:fillRect/>
                </a:stretch>
              </p:blipFill>
              <p:spPr>
                <a:xfrm>
                  <a:off x="1253557" y="1618899"/>
                  <a:ext cx="126720" cy="14328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272" name="Ink 271">
                  <a:extLst>
                    <a:ext uri="{FF2B5EF4-FFF2-40B4-BE49-F238E27FC236}">
                      <a16:creationId xmlns:a16="http://schemas.microsoft.com/office/drawing/2014/main" id="{16FA0676-E40C-42F6-9BB2-2F8AD743AF8B}"/>
                    </a:ext>
                  </a:extLst>
                </p14:cNvPr>
                <p14:cNvContentPartPr/>
                <p14:nvPr/>
              </p14:nvContentPartPr>
              <p14:xfrm>
                <a:off x="1458757" y="1574259"/>
                <a:ext cx="78120" cy="195840"/>
              </p14:xfrm>
            </p:contentPart>
          </mc:Choice>
          <mc:Fallback xmlns="">
            <p:pic>
              <p:nvPicPr>
                <p:cNvPr id="272" name="Ink 271">
                  <a:extLst>
                    <a:ext uri="{FF2B5EF4-FFF2-40B4-BE49-F238E27FC236}">
                      <a16:creationId xmlns:a16="http://schemas.microsoft.com/office/drawing/2014/main" id="{16FA0676-E40C-42F6-9BB2-2F8AD743AF8B}"/>
                    </a:ext>
                  </a:extLst>
                </p:cNvPr>
                <p:cNvPicPr/>
                <p:nvPr/>
              </p:nvPicPr>
              <p:blipFill>
                <a:blip r:embed="rId139"/>
                <a:stretch>
                  <a:fillRect/>
                </a:stretch>
              </p:blipFill>
              <p:spPr>
                <a:xfrm>
                  <a:off x="1449757" y="1565619"/>
                  <a:ext cx="95760" cy="21348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273" name="Ink 272">
                  <a:extLst>
                    <a:ext uri="{FF2B5EF4-FFF2-40B4-BE49-F238E27FC236}">
                      <a16:creationId xmlns:a16="http://schemas.microsoft.com/office/drawing/2014/main" id="{D6C7B0C6-56C0-4DD1-92F2-1B926F0B62F5}"/>
                    </a:ext>
                  </a:extLst>
                </p14:cNvPr>
                <p14:cNvContentPartPr/>
                <p14:nvPr/>
              </p14:nvContentPartPr>
              <p14:xfrm>
                <a:off x="1554877" y="1646259"/>
                <a:ext cx="127800" cy="205200"/>
              </p14:xfrm>
            </p:contentPart>
          </mc:Choice>
          <mc:Fallback xmlns="">
            <p:pic>
              <p:nvPicPr>
                <p:cNvPr id="273" name="Ink 272">
                  <a:extLst>
                    <a:ext uri="{FF2B5EF4-FFF2-40B4-BE49-F238E27FC236}">
                      <a16:creationId xmlns:a16="http://schemas.microsoft.com/office/drawing/2014/main" id="{D6C7B0C6-56C0-4DD1-92F2-1B926F0B62F5}"/>
                    </a:ext>
                  </a:extLst>
                </p:cNvPr>
                <p:cNvPicPr/>
                <p:nvPr/>
              </p:nvPicPr>
              <p:blipFill>
                <a:blip r:embed="rId141"/>
                <a:stretch>
                  <a:fillRect/>
                </a:stretch>
              </p:blipFill>
              <p:spPr>
                <a:xfrm>
                  <a:off x="1546237" y="1637259"/>
                  <a:ext cx="145440" cy="22284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274" name="Ink 273">
                  <a:extLst>
                    <a:ext uri="{FF2B5EF4-FFF2-40B4-BE49-F238E27FC236}">
                      <a16:creationId xmlns:a16="http://schemas.microsoft.com/office/drawing/2014/main" id="{147DA8CD-4C08-47D6-B506-EF2F85E4F576}"/>
                    </a:ext>
                  </a:extLst>
                </p14:cNvPr>
                <p14:cNvContentPartPr/>
                <p14:nvPr/>
              </p14:nvContentPartPr>
              <p14:xfrm>
                <a:off x="1739197" y="1690899"/>
                <a:ext cx="78480" cy="81360"/>
              </p14:xfrm>
            </p:contentPart>
          </mc:Choice>
          <mc:Fallback xmlns="">
            <p:pic>
              <p:nvPicPr>
                <p:cNvPr id="274" name="Ink 273">
                  <a:extLst>
                    <a:ext uri="{FF2B5EF4-FFF2-40B4-BE49-F238E27FC236}">
                      <a16:creationId xmlns:a16="http://schemas.microsoft.com/office/drawing/2014/main" id="{147DA8CD-4C08-47D6-B506-EF2F85E4F576}"/>
                    </a:ext>
                  </a:extLst>
                </p:cNvPr>
                <p:cNvPicPr/>
                <p:nvPr/>
              </p:nvPicPr>
              <p:blipFill>
                <a:blip r:embed="rId143"/>
                <a:stretch>
                  <a:fillRect/>
                </a:stretch>
              </p:blipFill>
              <p:spPr>
                <a:xfrm>
                  <a:off x="1730557" y="1681899"/>
                  <a:ext cx="96120" cy="9900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275" name="Ink 274">
                  <a:extLst>
                    <a:ext uri="{FF2B5EF4-FFF2-40B4-BE49-F238E27FC236}">
                      <a16:creationId xmlns:a16="http://schemas.microsoft.com/office/drawing/2014/main" id="{ECFC3377-EFA2-4FAA-9AD6-18351C55ED19}"/>
                    </a:ext>
                  </a:extLst>
                </p14:cNvPr>
                <p14:cNvContentPartPr/>
                <p14:nvPr/>
              </p14:nvContentPartPr>
              <p14:xfrm>
                <a:off x="1749997" y="1600179"/>
                <a:ext cx="4320" cy="5400"/>
              </p14:xfrm>
            </p:contentPart>
          </mc:Choice>
          <mc:Fallback xmlns="">
            <p:pic>
              <p:nvPicPr>
                <p:cNvPr id="275" name="Ink 274">
                  <a:extLst>
                    <a:ext uri="{FF2B5EF4-FFF2-40B4-BE49-F238E27FC236}">
                      <a16:creationId xmlns:a16="http://schemas.microsoft.com/office/drawing/2014/main" id="{ECFC3377-EFA2-4FAA-9AD6-18351C55ED19}"/>
                    </a:ext>
                  </a:extLst>
                </p:cNvPr>
                <p:cNvPicPr/>
                <p:nvPr/>
              </p:nvPicPr>
              <p:blipFill>
                <a:blip r:embed="rId145"/>
                <a:stretch>
                  <a:fillRect/>
                </a:stretch>
              </p:blipFill>
              <p:spPr>
                <a:xfrm>
                  <a:off x="1741357" y="1591179"/>
                  <a:ext cx="2196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277" name="Ink 276">
                  <a:extLst>
                    <a:ext uri="{FF2B5EF4-FFF2-40B4-BE49-F238E27FC236}">
                      <a16:creationId xmlns:a16="http://schemas.microsoft.com/office/drawing/2014/main" id="{81FF576D-F138-43F9-80C0-40D8D1A6B3B8}"/>
                    </a:ext>
                  </a:extLst>
                </p14:cNvPr>
                <p14:cNvContentPartPr/>
                <p14:nvPr/>
              </p14:nvContentPartPr>
              <p14:xfrm>
                <a:off x="1894717" y="1682259"/>
                <a:ext cx="49680" cy="6120"/>
              </p14:xfrm>
            </p:contentPart>
          </mc:Choice>
          <mc:Fallback xmlns="">
            <p:pic>
              <p:nvPicPr>
                <p:cNvPr id="277" name="Ink 276">
                  <a:extLst>
                    <a:ext uri="{FF2B5EF4-FFF2-40B4-BE49-F238E27FC236}">
                      <a16:creationId xmlns:a16="http://schemas.microsoft.com/office/drawing/2014/main" id="{81FF576D-F138-43F9-80C0-40D8D1A6B3B8}"/>
                    </a:ext>
                  </a:extLst>
                </p:cNvPr>
                <p:cNvPicPr/>
                <p:nvPr/>
              </p:nvPicPr>
              <p:blipFill>
                <a:blip r:embed="rId147"/>
                <a:stretch>
                  <a:fillRect/>
                </a:stretch>
              </p:blipFill>
              <p:spPr>
                <a:xfrm>
                  <a:off x="1885717" y="1673619"/>
                  <a:ext cx="67320" cy="2376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278" name="Ink 277">
                  <a:extLst>
                    <a:ext uri="{FF2B5EF4-FFF2-40B4-BE49-F238E27FC236}">
                      <a16:creationId xmlns:a16="http://schemas.microsoft.com/office/drawing/2014/main" id="{421CBA3A-6CB6-4123-B794-2D4E59C5487A}"/>
                    </a:ext>
                  </a:extLst>
                </p14:cNvPr>
                <p14:cNvContentPartPr/>
                <p14:nvPr/>
              </p14:nvContentPartPr>
              <p14:xfrm>
                <a:off x="2050957" y="1660659"/>
                <a:ext cx="25200" cy="95400"/>
              </p14:xfrm>
            </p:contentPart>
          </mc:Choice>
          <mc:Fallback xmlns="">
            <p:pic>
              <p:nvPicPr>
                <p:cNvPr id="278" name="Ink 277">
                  <a:extLst>
                    <a:ext uri="{FF2B5EF4-FFF2-40B4-BE49-F238E27FC236}">
                      <a16:creationId xmlns:a16="http://schemas.microsoft.com/office/drawing/2014/main" id="{421CBA3A-6CB6-4123-B794-2D4E59C5487A}"/>
                    </a:ext>
                  </a:extLst>
                </p:cNvPr>
                <p:cNvPicPr/>
                <p:nvPr/>
              </p:nvPicPr>
              <p:blipFill>
                <a:blip r:embed="rId149"/>
                <a:stretch>
                  <a:fillRect/>
                </a:stretch>
              </p:blipFill>
              <p:spPr>
                <a:xfrm>
                  <a:off x="2041957" y="1652019"/>
                  <a:ext cx="42840" cy="11304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279" name="Ink 278">
                  <a:extLst>
                    <a:ext uri="{FF2B5EF4-FFF2-40B4-BE49-F238E27FC236}">
                      <a16:creationId xmlns:a16="http://schemas.microsoft.com/office/drawing/2014/main" id="{0730370B-DB35-44F7-B438-215C2A267C92}"/>
                    </a:ext>
                  </a:extLst>
                </p14:cNvPr>
                <p14:cNvContentPartPr/>
                <p14:nvPr/>
              </p14:nvContentPartPr>
              <p14:xfrm>
                <a:off x="2030437" y="1590819"/>
                <a:ext cx="103680" cy="145800"/>
              </p14:xfrm>
            </p:contentPart>
          </mc:Choice>
          <mc:Fallback xmlns="">
            <p:pic>
              <p:nvPicPr>
                <p:cNvPr id="279" name="Ink 278">
                  <a:extLst>
                    <a:ext uri="{FF2B5EF4-FFF2-40B4-BE49-F238E27FC236}">
                      <a16:creationId xmlns:a16="http://schemas.microsoft.com/office/drawing/2014/main" id="{0730370B-DB35-44F7-B438-215C2A267C92}"/>
                    </a:ext>
                  </a:extLst>
                </p:cNvPr>
                <p:cNvPicPr/>
                <p:nvPr/>
              </p:nvPicPr>
              <p:blipFill>
                <a:blip r:embed="rId151"/>
                <a:stretch>
                  <a:fillRect/>
                </a:stretch>
              </p:blipFill>
              <p:spPr>
                <a:xfrm>
                  <a:off x="2021437" y="1582179"/>
                  <a:ext cx="12132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280" name="Ink 279">
                  <a:extLst>
                    <a:ext uri="{FF2B5EF4-FFF2-40B4-BE49-F238E27FC236}">
                      <a16:creationId xmlns:a16="http://schemas.microsoft.com/office/drawing/2014/main" id="{B3525EB5-3F7D-4341-AE4E-5DC31A800AA6}"/>
                    </a:ext>
                  </a:extLst>
                </p14:cNvPr>
                <p14:cNvContentPartPr/>
                <p14:nvPr/>
              </p14:nvContentPartPr>
              <p14:xfrm>
                <a:off x="2160037" y="1711059"/>
                <a:ext cx="59760" cy="52200"/>
              </p14:xfrm>
            </p:contentPart>
          </mc:Choice>
          <mc:Fallback xmlns="">
            <p:pic>
              <p:nvPicPr>
                <p:cNvPr id="280" name="Ink 279">
                  <a:extLst>
                    <a:ext uri="{FF2B5EF4-FFF2-40B4-BE49-F238E27FC236}">
                      <a16:creationId xmlns:a16="http://schemas.microsoft.com/office/drawing/2014/main" id="{B3525EB5-3F7D-4341-AE4E-5DC31A800AA6}"/>
                    </a:ext>
                  </a:extLst>
                </p:cNvPr>
                <p:cNvPicPr/>
                <p:nvPr/>
              </p:nvPicPr>
              <p:blipFill>
                <a:blip r:embed="rId153"/>
                <a:stretch>
                  <a:fillRect/>
                </a:stretch>
              </p:blipFill>
              <p:spPr>
                <a:xfrm>
                  <a:off x="2151037" y="1702419"/>
                  <a:ext cx="77400" cy="6984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281" name="Ink 280">
                  <a:extLst>
                    <a:ext uri="{FF2B5EF4-FFF2-40B4-BE49-F238E27FC236}">
                      <a16:creationId xmlns:a16="http://schemas.microsoft.com/office/drawing/2014/main" id="{7C7BBDE6-22F4-41CA-96AE-2706A044C3E3}"/>
                    </a:ext>
                  </a:extLst>
                </p14:cNvPr>
                <p14:cNvContentPartPr/>
                <p14:nvPr/>
              </p14:nvContentPartPr>
              <p14:xfrm>
                <a:off x="2246797" y="1668219"/>
                <a:ext cx="55080" cy="17280"/>
              </p14:xfrm>
            </p:contentPart>
          </mc:Choice>
          <mc:Fallback xmlns="">
            <p:pic>
              <p:nvPicPr>
                <p:cNvPr id="281" name="Ink 280">
                  <a:extLst>
                    <a:ext uri="{FF2B5EF4-FFF2-40B4-BE49-F238E27FC236}">
                      <a16:creationId xmlns:a16="http://schemas.microsoft.com/office/drawing/2014/main" id="{7C7BBDE6-22F4-41CA-96AE-2706A044C3E3}"/>
                    </a:ext>
                  </a:extLst>
                </p:cNvPr>
                <p:cNvPicPr/>
                <p:nvPr/>
              </p:nvPicPr>
              <p:blipFill>
                <a:blip r:embed="rId155"/>
                <a:stretch>
                  <a:fillRect/>
                </a:stretch>
              </p:blipFill>
              <p:spPr>
                <a:xfrm>
                  <a:off x="2237797" y="1659219"/>
                  <a:ext cx="72720"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282" name="Ink 281">
                  <a:extLst>
                    <a:ext uri="{FF2B5EF4-FFF2-40B4-BE49-F238E27FC236}">
                      <a16:creationId xmlns:a16="http://schemas.microsoft.com/office/drawing/2014/main" id="{CA52B54F-87DF-4A2E-8633-29EB8F4F028F}"/>
                    </a:ext>
                  </a:extLst>
                </p14:cNvPr>
                <p14:cNvContentPartPr/>
                <p14:nvPr/>
              </p14:nvContentPartPr>
              <p14:xfrm>
                <a:off x="2368837" y="1659219"/>
                <a:ext cx="43200" cy="93600"/>
              </p14:xfrm>
            </p:contentPart>
          </mc:Choice>
          <mc:Fallback xmlns="">
            <p:pic>
              <p:nvPicPr>
                <p:cNvPr id="282" name="Ink 281">
                  <a:extLst>
                    <a:ext uri="{FF2B5EF4-FFF2-40B4-BE49-F238E27FC236}">
                      <a16:creationId xmlns:a16="http://schemas.microsoft.com/office/drawing/2014/main" id="{CA52B54F-87DF-4A2E-8633-29EB8F4F028F}"/>
                    </a:ext>
                  </a:extLst>
                </p:cNvPr>
                <p:cNvPicPr/>
                <p:nvPr/>
              </p:nvPicPr>
              <p:blipFill>
                <a:blip r:embed="rId157"/>
                <a:stretch>
                  <a:fillRect/>
                </a:stretch>
              </p:blipFill>
              <p:spPr>
                <a:xfrm>
                  <a:off x="2359837" y="1650219"/>
                  <a:ext cx="60840" cy="11124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283" name="Ink 282">
                  <a:extLst>
                    <a:ext uri="{FF2B5EF4-FFF2-40B4-BE49-F238E27FC236}">
                      <a16:creationId xmlns:a16="http://schemas.microsoft.com/office/drawing/2014/main" id="{6CC6CC0F-9F94-4F3E-9E78-1064AB7AFFEB}"/>
                    </a:ext>
                  </a:extLst>
                </p14:cNvPr>
                <p14:cNvContentPartPr/>
                <p14:nvPr/>
              </p14:nvContentPartPr>
              <p14:xfrm>
                <a:off x="2370637" y="1583619"/>
                <a:ext cx="97560" cy="145080"/>
              </p14:xfrm>
            </p:contentPart>
          </mc:Choice>
          <mc:Fallback xmlns="">
            <p:pic>
              <p:nvPicPr>
                <p:cNvPr id="283" name="Ink 282">
                  <a:extLst>
                    <a:ext uri="{FF2B5EF4-FFF2-40B4-BE49-F238E27FC236}">
                      <a16:creationId xmlns:a16="http://schemas.microsoft.com/office/drawing/2014/main" id="{6CC6CC0F-9F94-4F3E-9E78-1064AB7AFFEB}"/>
                    </a:ext>
                  </a:extLst>
                </p:cNvPr>
                <p:cNvPicPr/>
                <p:nvPr/>
              </p:nvPicPr>
              <p:blipFill>
                <a:blip r:embed="rId159"/>
                <a:stretch>
                  <a:fillRect/>
                </a:stretch>
              </p:blipFill>
              <p:spPr>
                <a:xfrm>
                  <a:off x="2361997" y="1574619"/>
                  <a:ext cx="115200" cy="16272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284" name="Ink 283">
                  <a:extLst>
                    <a:ext uri="{FF2B5EF4-FFF2-40B4-BE49-F238E27FC236}">
                      <a16:creationId xmlns:a16="http://schemas.microsoft.com/office/drawing/2014/main" id="{A61227C4-0482-4D82-BC5E-4A79D1C171E6}"/>
                    </a:ext>
                  </a:extLst>
                </p14:cNvPr>
                <p14:cNvContentPartPr/>
                <p14:nvPr/>
              </p14:nvContentPartPr>
              <p14:xfrm>
                <a:off x="2501317" y="1700619"/>
                <a:ext cx="41400" cy="78840"/>
              </p14:xfrm>
            </p:contentPart>
          </mc:Choice>
          <mc:Fallback xmlns="">
            <p:pic>
              <p:nvPicPr>
                <p:cNvPr id="284" name="Ink 283">
                  <a:extLst>
                    <a:ext uri="{FF2B5EF4-FFF2-40B4-BE49-F238E27FC236}">
                      <a16:creationId xmlns:a16="http://schemas.microsoft.com/office/drawing/2014/main" id="{A61227C4-0482-4D82-BC5E-4A79D1C171E6}"/>
                    </a:ext>
                  </a:extLst>
                </p:cNvPr>
                <p:cNvPicPr/>
                <p:nvPr/>
              </p:nvPicPr>
              <p:blipFill>
                <a:blip r:embed="rId161"/>
                <a:stretch>
                  <a:fillRect/>
                </a:stretch>
              </p:blipFill>
              <p:spPr>
                <a:xfrm>
                  <a:off x="2492317" y="1691979"/>
                  <a:ext cx="59040" cy="9648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285" name="Ink 284">
                  <a:extLst>
                    <a:ext uri="{FF2B5EF4-FFF2-40B4-BE49-F238E27FC236}">
                      <a16:creationId xmlns:a16="http://schemas.microsoft.com/office/drawing/2014/main" id="{FCBE68E7-4CC4-40E3-9DBA-86F5C515A700}"/>
                    </a:ext>
                  </a:extLst>
                </p14:cNvPr>
                <p14:cNvContentPartPr/>
                <p14:nvPr/>
              </p14:nvContentPartPr>
              <p14:xfrm>
                <a:off x="2608597" y="1618539"/>
                <a:ext cx="35640" cy="126720"/>
              </p14:xfrm>
            </p:contentPart>
          </mc:Choice>
          <mc:Fallback xmlns="">
            <p:pic>
              <p:nvPicPr>
                <p:cNvPr id="285" name="Ink 284">
                  <a:extLst>
                    <a:ext uri="{FF2B5EF4-FFF2-40B4-BE49-F238E27FC236}">
                      <a16:creationId xmlns:a16="http://schemas.microsoft.com/office/drawing/2014/main" id="{FCBE68E7-4CC4-40E3-9DBA-86F5C515A700}"/>
                    </a:ext>
                  </a:extLst>
                </p:cNvPr>
                <p:cNvPicPr/>
                <p:nvPr/>
              </p:nvPicPr>
              <p:blipFill>
                <a:blip r:embed="rId163"/>
                <a:stretch>
                  <a:fillRect/>
                </a:stretch>
              </p:blipFill>
              <p:spPr>
                <a:xfrm>
                  <a:off x="2599957" y="1609899"/>
                  <a:ext cx="53280" cy="14436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286" name="Ink 285">
                  <a:extLst>
                    <a:ext uri="{FF2B5EF4-FFF2-40B4-BE49-F238E27FC236}">
                      <a16:creationId xmlns:a16="http://schemas.microsoft.com/office/drawing/2014/main" id="{F6E5A127-561F-4D59-95B0-8154D1E97EEC}"/>
                    </a:ext>
                  </a:extLst>
                </p14:cNvPr>
                <p14:cNvContentPartPr/>
                <p14:nvPr/>
              </p14:nvContentPartPr>
              <p14:xfrm>
                <a:off x="2571877" y="1610979"/>
                <a:ext cx="217440" cy="165240"/>
              </p14:xfrm>
            </p:contentPart>
          </mc:Choice>
          <mc:Fallback xmlns="">
            <p:pic>
              <p:nvPicPr>
                <p:cNvPr id="286" name="Ink 285">
                  <a:extLst>
                    <a:ext uri="{FF2B5EF4-FFF2-40B4-BE49-F238E27FC236}">
                      <a16:creationId xmlns:a16="http://schemas.microsoft.com/office/drawing/2014/main" id="{F6E5A127-561F-4D59-95B0-8154D1E97EEC}"/>
                    </a:ext>
                  </a:extLst>
                </p:cNvPr>
                <p:cNvPicPr/>
                <p:nvPr/>
              </p:nvPicPr>
              <p:blipFill>
                <a:blip r:embed="rId165"/>
                <a:stretch>
                  <a:fillRect/>
                </a:stretch>
              </p:blipFill>
              <p:spPr>
                <a:xfrm>
                  <a:off x="2562877" y="1602339"/>
                  <a:ext cx="235080" cy="18288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287" name="Ink 286">
                  <a:extLst>
                    <a:ext uri="{FF2B5EF4-FFF2-40B4-BE49-F238E27FC236}">
                      <a16:creationId xmlns:a16="http://schemas.microsoft.com/office/drawing/2014/main" id="{53D856A8-97E9-435B-828B-03D6223039D0}"/>
                    </a:ext>
                  </a:extLst>
                </p14:cNvPr>
                <p14:cNvContentPartPr/>
                <p14:nvPr/>
              </p14:nvContentPartPr>
              <p14:xfrm>
                <a:off x="2717317" y="1631499"/>
                <a:ext cx="17280" cy="31680"/>
              </p14:xfrm>
            </p:contentPart>
          </mc:Choice>
          <mc:Fallback xmlns="">
            <p:pic>
              <p:nvPicPr>
                <p:cNvPr id="287" name="Ink 286">
                  <a:extLst>
                    <a:ext uri="{FF2B5EF4-FFF2-40B4-BE49-F238E27FC236}">
                      <a16:creationId xmlns:a16="http://schemas.microsoft.com/office/drawing/2014/main" id="{53D856A8-97E9-435B-828B-03D6223039D0}"/>
                    </a:ext>
                  </a:extLst>
                </p:cNvPr>
                <p:cNvPicPr/>
                <p:nvPr/>
              </p:nvPicPr>
              <p:blipFill>
                <a:blip r:embed="rId167"/>
                <a:stretch>
                  <a:fillRect/>
                </a:stretch>
              </p:blipFill>
              <p:spPr>
                <a:xfrm>
                  <a:off x="2708677" y="1622499"/>
                  <a:ext cx="34920" cy="4932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288" name="Ink 287">
                  <a:extLst>
                    <a:ext uri="{FF2B5EF4-FFF2-40B4-BE49-F238E27FC236}">
                      <a16:creationId xmlns:a16="http://schemas.microsoft.com/office/drawing/2014/main" id="{B632FBE3-2552-4068-93CF-DC3E9EF0A06F}"/>
                    </a:ext>
                  </a:extLst>
                </p14:cNvPr>
                <p14:cNvContentPartPr/>
                <p14:nvPr/>
              </p14:nvContentPartPr>
              <p14:xfrm>
                <a:off x="2783197" y="1538619"/>
                <a:ext cx="108000" cy="248760"/>
              </p14:xfrm>
            </p:contentPart>
          </mc:Choice>
          <mc:Fallback xmlns="">
            <p:pic>
              <p:nvPicPr>
                <p:cNvPr id="288" name="Ink 287">
                  <a:extLst>
                    <a:ext uri="{FF2B5EF4-FFF2-40B4-BE49-F238E27FC236}">
                      <a16:creationId xmlns:a16="http://schemas.microsoft.com/office/drawing/2014/main" id="{B632FBE3-2552-4068-93CF-DC3E9EF0A06F}"/>
                    </a:ext>
                  </a:extLst>
                </p:cNvPr>
                <p:cNvPicPr/>
                <p:nvPr/>
              </p:nvPicPr>
              <p:blipFill>
                <a:blip r:embed="rId169"/>
                <a:stretch>
                  <a:fillRect/>
                </a:stretch>
              </p:blipFill>
              <p:spPr>
                <a:xfrm>
                  <a:off x="2774557" y="1529979"/>
                  <a:ext cx="125640" cy="26640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289" name="Ink 288">
                  <a:extLst>
                    <a:ext uri="{FF2B5EF4-FFF2-40B4-BE49-F238E27FC236}">
                      <a16:creationId xmlns:a16="http://schemas.microsoft.com/office/drawing/2014/main" id="{A4004B67-B6A9-4C56-87AA-C13FC4DD9D07}"/>
                    </a:ext>
                  </a:extLst>
                </p14:cNvPr>
                <p14:cNvContentPartPr/>
                <p14:nvPr/>
              </p14:nvContentPartPr>
              <p14:xfrm>
                <a:off x="3013597" y="1597659"/>
                <a:ext cx="46800" cy="168840"/>
              </p14:xfrm>
            </p:contentPart>
          </mc:Choice>
          <mc:Fallback xmlns="">
            <p:pic>
              <p:nvPicPr>
                <p:cNvPr id="289" name="Ink 288">
                  <a:extLst>
                    <a:ext uri="{FF2B5EF4-FFF2-40B4-BE49-F238E27FC236}">
                      <a16:creationId xmlns:a16="http://schemas.microsoft.com/office/drawing/2014/main" id="{A4004B67-B6A9-4C56-87AA-C13FC4DD9D07}"/>
                    </a:ext>
                  </a:extLst>
                </p:cNvPr>
                <p:cNvPicPr/>
                <p:nvPr/>
              </p:nvPicPr>
              <p:blipFill>
                <a:blip r:embed="rId171"/>
                <a:stretch>
                  <a:fillRect/>
                </a:stretch>
              </p:blipFill>
              <p:spPr>
                <a:xfrm>
                  <a:off x="3004597" y="1588659"/>
                  <a:ext cx="64440" cy="18648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290" name="Ink 289">
                  <a:extLst>
                    <a:ext uri="{FF2B5EF4-FFF2-40B4-BE49-F238E27FC236}">
                      <a16:creationId xmlns:a16="http://schemas.microsoft.com/office/drawing/2014/main" id="{15EBFA7B-1EA6-4F34-9A54-B0380BC54231}"/>
                    </a:ext>
                  </a:extLst>
                </p14:cNvPr>
                <p14:cNvContentPartPr/>
                <p14:nvPr/>
              </p14:nvContentPartPr>
              <p14:xfrm>
                <a:off x="2971117" y="1613499"/>
                <a:ext cx="49320" cy="124920"/>
              </p14:xfrm>
            </p:contentPart>
          </mc:Choice>
          <mc:Fallback xmlns="">
            <p:pic>
              <p:nvPicPr>
                <p:cNvPr id="290" name="Ink 289">
                  <a:extLst>
                    <a:ext uri="{FF2B5EF4-FFF2-40B4-BE49-F238E27FC236}">
                      <a16:creationId xmlns:a16="http://schemas.microsoft.com/office/drawing/2014/main" id="{15EBFA7B-1EA6-4F34-9A54-B0380BC54231}"/>
                    </a:ext>
                  </a:extLst>
                </p:cNvPr>
                <p:cNvPicPr/>
                <p:nvPr/>
              </p:nvPicPr>
              <p:blipFill>
                <a:blip r:embed="rId173"/>
                <a:stretch>
                  <a:fillRect/>
                </a:stretch>
              </p:blipFill>
              <p:spPr>
                <a:xfrm>
                  <a:off x="2962477" y="1604859"/>
                  <a:ext cx="6696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291" name="Ink 290">
                  <a:extLst>
                    <a:ext uri="{FF2B5EF4-FFF2-40B4-BE49-F238E27FC236}">
                      <a16:creationId xmlns:a16="http://schemas.microsoft.com/office/drawing/2014/main" id="{75F1946F-A8A2-4951-A5C3-7F349DD5014A}"/>
                    </a:ext>
                  </a:extLst>
                </p14:cNvPr>
                <p14:cNvContentPartPr/>
                <p14:nvPr/>
              </p14:nvContentPartPr>
              <p14:xfrm>
                <a:off x="3083797" y="1724739"/>
                <a:ext cx="94680" cy="87120"/>
              </p14:xfrm>
            </p:contentPart>
          </mc:Choice>
          <mc:Fallback xmlns="">
            <p:pic>
              <p:nvPicPr>
                <p:cNvPr id="291" name="Ink 290">
                  <a:extLst>
                    <a:ext uri="{FF2B5EF4-FFF2-40B4-BE49-F238E27FC236}">
                      <a16:creationId xmlns:a16="http://schemas.microsoft.com/office/drawing/2014/main" id="{75F1946F-A8A2-4951-A5C3-7F349DD5014A}"/>
                    </a:ext>
                  </a:extLst>
                </p:cNvPr>
                <p:cNvPicPr/>
                <p:nvPr/>
              </p:nvPicPr>
              <p:blipFill>
                <a:blip r:embed="rId175"/>
                <a:stretch>
                  <a:fillRect/>
                </a:stretch>
              </p:blipFill>
              <p:spPr>
                <a:xfrm>
                  <a:off x="3074797" y="1716099"/>
                  <a:ext cx="112320" cy="10476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292" name="Ink 291">
                  <a:extLst>
                    <a:ext uri="{FF2B5EF4-FFF2-40B4-BE49-F238E27FC236}">
                      <a16:creationId xmlns:a16="http://schemas.microsoft.com/office/drawing/2014/main" id="{84F0E4A6-67CC-4D09-8DCC-D6CB181AC372}"/>
                    </a:ext>
                  </a:extLst>
                </p14:cNvPr>
                <p14:cNvContentPartPr/>
                <p14:nvPr/>
              </p14:nvContentPartPr>
              <p14:xfrm>
                <a:off x="3101077" y="1675779"/>
                <a:ext cx="1800" cy="3960"/>
              </p14:xfrm>
            </p:contentPart>
          </mc:Choice>
          <mc:Fallback xmlns="">
            <p:pic>
              <p:nvPicPr>
                <p:cNvPr id="292" name="Ink 291">
                  <a:extLst>
                    <a:ext uri="{FF2B5EF4-FFF2-40B4-BE49-F238E27FC236}">
                      <a16:creationId xmlns:a16="http://schemas.microsoft.com/office/drawing/2014/main" id="{84F0E4A6-67CC-4D09-8DCC-D6CB181AC372}"/>
                    </a:ext>
                  </a:extLst>
                </p:cNvPr>
                <p:cNvPicPr/>
                <p:nvPr/>
              </p:nvPicPr>
              <p:blipFill>
                <a:blip r:embed="rId145"/>
                <a:stretch>
                  <a:fillRect/>
                </a:stretch>
              </p:blipFill>
              <p:spPr>
                <a:xfrm>
                  <a:off x="3092437" y="1667139"/>
                  <a:ext cx="19440" cy="21600"/>
                </a:xfrm>
                <a:prstGeom prst="rect">
                  <a:avLst/>
                </a:prstGeom>
              </p:spPr>
            </p:pic>
          </mc:Fallback>
        </mc:AlternateContent>
        <mc:AlternateContent xmlns:mc="http://schemas.openxmlformats.org/markup-compatibility/2006" xmlns:p14="http://schemas.microsoft.com/office/powerpoint/2010/main">
          <mc:Choice Requires="p14">
            <p:contentPart p14:bwMode="auto" r:id="rId177">
              <p14:nvContentPartPr>
                <p14:cNvPr id="293" name="Ink 292">
                  <a:extLst>
                    <a:ext uri="{FF2B5EF4-FFF2-40B4-BE49-F238E27FC236}">
                      <a16:creationId xmlns:a16="http://schemas.microsoft.com/office/drawing/2014/main" id="{702D6314-A37D-4BFD-B992-F71B452ACC86}"/>
                    </a:ext>
                  </a:extLst>
                </p14:cNvPr>
                <p14:cNvContentPartPr/>
                <p14:nvPr/>
              </p14:nvContentPartPr>
              <p14:xfrm>
                <a:off x="3004957" y="1706379"/>
                <a:ext cx="50040" cy="65880"/>
              </p14:xfrm>
            </p:contentPart>
          </mc:Choice>
          <mc:Fallback xmlns="">
            <p:pic>
              <p:nvPicPr>
                <p:cNvPr id="293" name="Ink 292">
                  <a:extLst>
                    <a:ext uri="{FF2B5EF4-FFF2-40B4-BE49-F238E27FC236}">
                      <a16:creationId xmlns:a16="http://schemas.microsoft.com/office/drawing/2014/main" id="{702D6314-A37D-4BFD-B992-F71B452ACC86}"/>
                    </a:ext>
                  </a:extLst>
                </p:cNvPr>
                <p:cNvPicPr/>
                <p:nvPr/>
              </p:nvPicPr>
              <p:blipFill>
                <a:blip r:embed="rId178"/>
                <a:stretch>
                  <a:fillRect/>
                </a:stretch>
              </p:blipFill>
              <p:spPr>
                <a:xfrm>
                  <a:off x="2995957" y="1697379"/>
                  <a:ext cx="67680" cy="83520"/>
                </a:xfrm>
                <a:prstGeom prst="rect">
                  <a:avLst/>
                </a:prstGeom>
              </p:spPr>
            </p:pic>
          </mc:Fallback>
        </mc:AlternateContent>
        <mc:AlternateContent xmlns:mc="http://schemas.openxmlformats.org/markup-compatibility/2006" xmlns:p14="http://schemas.microsoft.com/office/powerpoint/2010/main">
          <mc:Choice Requires="p14">
            <p:contentPart p14:bwMode="auto" r:id="rId179">
              <p14:nvContentPartPr>
                <p14:cNvPr id="295" name="Ink 294">
                  <a:extLst>
                    <a:ext uri="{FF2B5EF4-FFF2-40B4-BE49-F238E27FC236}">
                      <a16:creationId xmlns:a16="http://schemas.microsoft.com/office/drawing/2014/main" id="{86365EBA-B3C2-48E5-8FA8-54233133708D}"/>
                    </a:ext>
                  </a:extLst>
                </p14:cNvPr>
                <p14:cNvContentPartPr/>
                <p14:nvPr/>
              </p14:nvContentPartPr>
              <p14:xfrm>
                <a:off x="3171277" y="1601619"/>
                <a:ext cx="34920" cy="67680"/>
              </p14:xfrm>
            </p:contentPart>
          </mc:Choice>
          <mc:Fallback xmlns="">
            <p:pic>
              <p:nvPicPr>
                <p:cNvPr id="295" name="Ink 294">
                  <a:extLst>
                    <a:ext uri="{FF2B5EF4-FFF2-40B4-BE49-F238E27FC236}">
                      <a16:creationId xmlns:a16="http://schemas.microsoft.com/office/drawing/2014/main" id="{86365EBA-B3C2-48E5-8FA8-54233133708D}"/>
                    </a:ext>
                  </a:extLst>
                </p:cNvPr>
                <p:cNvPicPr/>
                <p:nvPr/>
              </p:nvPicPr>
              <p:blipFill>
                <a:blip r:embed="rId180"/>
                <a:stretch>
                  <a:fillRect/>
                </a:stretch>
              </p:blipFill>
              <p:spPr>
                <a:xfrm>
                  <a:off x="3162277" y="1592619"/>
                  <a:ext cx="52560" cy="85320"/>
                </a:xfrm>
                <a:prstGeom prst="rect">
                  <a:avLst/>
                </a:prstGeom>
              </p:spPr>
            </p:pic>
          </mc:Fallback>
        </mc:AlternateContent>
        <mc:AlternateContent xmlns:mc="http://schemas.openxmlformats.org/markup-compatibility/2006" xmlns:p14="http://schemas.microsoft.com/office/powerpoint/2010/main">
          <mc:Choice Requires="p14">
            <p:contentPart p14:bwMode="auto" r:id="rId181">
              <p14:nvContentPartPr>
                <p14:cNvPr id="296" name="Ink 295">
                  <a:extLst>
                    <a:ext uri="{FF2B5EF4-FFF2-40B4-BE49-F238E27FC236}">
                      <a16:creationId xmlns:a16="http://schemas.microsoft.com/office/drawing/2014/main" id="{08B2E1C3-0A9C-47A6-9F10-8FBBE8898ACC}"/>
                    </a:ext>
                  </a:extLst>
                </p14:cNvPr>
                <p14:cNvContentPartPr/>
                <p14:nvPr/>
              </p14:nvContentPartPr>
              <p14:xfrm>
                <a:off x="3207637" y="1721859"/>
                <a:ext cx="22320" cy="23400"/>
              </p14:xfrm>
            </p:contentPart>
          </mc:Choice>
          <mc:Fallback xmlns="">
            <p:pic>
              <p:nvPicPr>
                <p:cNvPr id="296" name="Ink 295">
                  <a:extLst>
                    <a:ext uri="{FF2B5EF4-FFF2-40B4-BE49-F238E27FC236}">
                      <a16:creationId xmlns:a16="http://schemas.microsoft.com/office/drawing/2014/main" id="{08B2E1C3-0A9C-47A6-9F10-8FBBE8898ACC}"/>
                    </a:ext>
                  </a:extLst>
                </p:cNvPr>
                <p:cNvPicPr/>
                <p:nvPr/>
              </p:nvPicPr>
              <p:blipFill>
                <a:blip r:embed="rId182"/>
                <a:stretch>
                  <a:fillRect/>
                </a:stretch>
              </p:blipFill>
              <p:spPr>
                <a:xfrm>
                  <a:off x="3198637" y="1712859"/>
                  <a:ext cx="39960" cy="41040"/>
                </a:xfrm>
                <a:prstGeom prst="rect">
                  <a:avLst/>
                </a:prstGeom>
              </p:spPr>
            </p:pic>
          </mc:Fallback>
        </mc:AlternateContent>
        <mc:AlternateContent xmlns:mc="http://schemas.openxmlformats.org/markup-compatibility/2006" xmlns:p14="http://schemas.microsoft.com/office/powerpoint/2010/main">
          <mc:Choice Requires="p14">
            <p:contentPart p14:bwMode="auto" r:id="rId183">
              <p14:nvContentPartPr>
                <p14:cNvPr id="298" name="Ink 297">
                  <a:extLst>
                    <a:ext uri="{FF2B5EF4-FFF2-40B4-BE49-F238E27FC236}">
                      <a16:creationId xmlns:a16="http://schemas.microsoft.com/office/drawing/2014/main" id="{267D468F-6F6B-4ADA-BD61-33B057252898}"/>
                    </a:ext>
                  </a:extLst>
                </p14:cNvPr>
                <p14:cNvContentPartPr/>
                <p14:nvPr/>
              </p14:nvContentPartPr>
              <p14:xfrm>
                <a:off x="3279637" y="1723659"/>
                <a:ext cx="62640" cy="15480"/>
              </p14:xfrm>
            </p:contentPart>
          </mc:Choice>
          <mc:Fallback xmlns="">
            <p:pic>
              <p:nvPicPr>
                <p:cNvPr id="298" name="Ink 297">
                  <a:extLst>
                    <a:ext uri="{FF2B5EF4-FFF2-40B4-BE49-F238E27FC236}">
                      <a16:creationId xmlns:a16="http://schemas.microsoft.com/office/drawing/2014/main" id="{267D468F-6F6B-4ADA-BD61-33B057252898}"/>
                    </a:ext>
                  </a:extLst>
                </p:cNvPr>
                <p:cNvPicPr/>
                <p:nvPr/>
              </p:nvPicPr>
              <p:blipFill>
                <a:blip r:embed="rId184"/>
                <a:stretch>
                  <a:fillRect/>
                </a:stretch>
              </p:blipFill>
              <p:spPr>
                <a:xfrm>
                  <a:off x="3270637" y="1714659"/>
                  <a:ext cx="80280" cy="33120"/>
                </a:xfrm>
                <a:prstGeom prst="rect">
                  <a:avLst/>
                </a:prstGeom>
              </p:spPr>
            </p:pic>
          </mc:Fallback>
        </mc:AlternateContent>
        <mc:AlternateContent xmlns:mc="http://schemas.openxmlformats.org/markup-compatibility/2006" xmlns:p14="http://schemas.microsoft.com/office/powerpoint/2010/main">
          <mc:Choice Requires="p14">
            <p:contentPart p14:bwMode="auto" r:id="rId185">
              <p14:nvContentPartPr>
                <p14:cNvPr id="299" name="Ink 298">
                  <a:extLst>
                    <a:ext uri="{FF2B5EF4-FFF2-40B4-BE49-F238E27FC236}">
                      <a16:creationId xmlns:a16="http://schemas.microsoft.com/office/drawing/2014/main" id="{830AB2BA-044A-44C1-96D3-654D5998B73C}"/>
                    </a:ext>
                  </a:extLst>
                </p14:cNvPr>
                <p14:cNvContentPartPr/>
                <p14:nvPr/>
              </p14:nvContentPartPr>
              <p14:xfrm>
                <a:off x="3250837" y="1617819"/>
                <a:ext cx="73440" cy="3960"/>
              </p14:xfrm>
            </p:contentPart>
          </mc:Choice>
          <mc:Fallback xmlns="">
            <p:pic>
              <p:nvPicPr>
                <p:cNvPr id="299" name="Ink 298">
                  <a:extLst>
                    <a:ext uri="{FF2B5EF4-FFF2-40B4-BE49-F238E27FC236}">
                      <a16:creationId xmlns:a16="http://schemas.microsoft.com/office/drawing/2014/main" id="{830AB2BA-044A-44C1-96D3-654D5998B73C}"/>
                    </a:ext>
                  </a:extLst>
                </p:cNvPr>
                <p:cNvPicPr/>
                <p:nvPr/>
              </p:nvPicPr>
              <p:blipFill>
                <a:blip r:embed="rId186"/>
                <a:stretch>
                  <a:fillRect/>
                </a:stretch>
              </p:blipFill>
              <p:spPr>
                <a:xfrm>
                  <a:off x="3242197" y="1609179"/>
                  <a:ext cx="91080" cy="21600"/>
                </a:xfrm>
                <a:prstGeom prst="rect">
                  <a:avLst/>
                </a:prstGeom>
              </p:spPr>
            </p:pic>
          </mc:Fallback>
        </mc:AlternateContent>
        <mc:AlternateContent xmlns:mc="http://schemas.openxmlformats.org/markup-compatibility/2006" xmlns:p14="http://schemas.microsoft.com/office/powerpoint/2010/main">
          <mc:Choice Requires="p14">
            <p:contentPart p14:bwMode="auto" r:id="rId187">
              <p14:nvContentPartPr>
                <p14:cNvPr id="300" name="Ink 299">
                  <a:extLst>
                    <a:ext uri="{FF2B5EF4-FFF2-40B4-BE49-F238E27FC236}">
                      <a16:creationId xmlns:a16="http://schemas.microsoft.com/office/drawing/2014/main" id="{7333D32E-A36F-411C-8F7D-CC5264A51BA7}"/>
                    </a:ext>
                  </a:extLst>
                </p14:cNvPr>
                <p14:cNvContentPartPr/>
                <p14:nvPr/>
              </p14:nvContentPartPr>
              <p14:xfrm>
                <a:off x="3408157" y="1585059"/>
                <a:ext cx="137880" cy="159120"/>
              </p14:xfrm>
            </p:contentPart>
          </mc:Choice>
          <mc:Fallback xmlns="">
            <p:pic>
              <p:nvPicPr>
                <p:cNvPr id="300" name="Ink 299">
                  <a:extLst>
                    <a:ext uri="{FF2B5EF4-FFF2-40B4-BE49-F238E27FC236}">
                      <a16:creationId xmlns:a16="http://schemas.microsoft.com/office/drawing/2014/main" id="{7333D32E-A36F-411C-8F7D-CC5264A51BA7}"/>
                    </a:ext>
                  </a:extLst>
                </p:cNvPr>
                <p:cNvPicPr/>
                <p:nvPr/>
              </p:nvPicPr>
              <p:blipFill>
                <a:blip r:embed="rId188"/>
                <a:stretch>
                  <a:fillRect/>
                </a:stretch>
              </p:blipFill>
              <p:spPr>
                <a:xfrm>
                  <a:off x="3399157" y="1576419"/>
                  <a:ext cx="155520" cy="1767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89">
            <p14:nvContentPartPr>
              <p14:cNvPr id="304" name="Ink 303">
                <a:extLst>
                  <a:ext uri="{FF2B5EF4-FFF2-40B4-BE49-F238E27FC236}">
                    <a16:creationId xmlns:a16="http://schemas.microsoft.com/office/drawing/2014/main" id="{6AC994D0-6942-458C-9FF9-19FF7DAEF743}"/>
                  </a:ext>
                </a:extLst>
              </p14:cNvPr>
              <p14:cNvContentPartPr/>
              <p14:nvPr/>
            </p14:nvContentPartPr>
            <p14:xfrm>
              <a:off x="838117" y="2102379"/>
              <a:ext cx="154800" cy="129240"/>
            </p14:xfrm>
          </p:contentPart>
        </mc:Choice>
        <mc:Fallback xmlns="">
          <p:pic>
            <p:nvPicPr>
              <p:cNvPr id="304" name="Ink 303">
                <a:extLst>
                  <a:ext uri="{FF2B5EF4-FFF2-40B4-BE49-F238E27FC236}">
                    <a16:creationId xmlns:a16="http://schemas.microsoft.com/office/drawing/2014/main" id="{6AC994D0-6942-458C-9FF9-19FF7DAEF743}"/>
                  </a:ext>
                </a:extLst>
              </p:cNvPr>
              <p:cNvPicPr/>
              <p:nvPr/>
            </p:nvPicPr>
            <p:blipFill>
              <a:blip r:embed="rId190"/>
              <a:stretch>
                <a:fillRect/>
              </a:stretch>
            </p:blipFill>
            <p:spPr>
              <a:xfrm>
                <a:off x="829117" y="2093739"/>
                <a:ext cx="172440" cy="146880"/>
              </a:xfrm>
              <a:prstGeom prst="rect">
                <a:avLst/>
              </a:prstGeom>
            </p:spPr>
          </p:pic>
        </mc:Fallback>
      </mc:AlternateContent>
      <p:grpSp>
        <p:nvGrpSpPr>
          <p:cNvPr id="328" name="Group 327">
            <a:extLst>
              <a:ext uri="{FF2B5EF4-FFF2-40B4-BE49-F238E27FC236}">
                <a16:creationId xmlns:a16="http://schemas.microsoft.com/office/drawing/2014/main" id="{57EA8AB6-BCE5-4853-971F-CA2B46A82E05}"/>
              </a:ext>
            </a:extLst>
          </p:cNvPr>
          <p:cNvGrpSpPr/>
          <p:nvPr/>
        </p:nvGrpSpPr>
        <p:grpSpPr>
          <a:xfrm>
            <a:off x="1056277" y="1967739"/>
            <a:ext cx="1469160" cy="317520"/>
            <a:chOff x="1056277" y="1967739"/>
            <a:chExt cx="1469160" cy="317520"/>
          </a:xfrm>
        </p:grpSpPr>
        <mc:AlternateContent xmlns:mc="http://schemas.openxmlformats.org/markup-compatibility/2006" xmlns:p14="http://schemas.microsoft.com/office/powerpoint/2010/main">
          <mc:Choice Requires="p14">
            <p:contentPart p14:bwMode="auto" r:id="rId191">
              <p14:nvContentPartPr>
                <p14:cNvPr id="305" name="Ink 304">
                  <a:extLst>
                    <a:ext uri="{FF2B5EF4-FFF2-40B4-BE49-F238E27FC236}">
                      <a16:creationId xmlns:a16="http://schemas.microsoft.com/office/drawing/2014/main" id="{BF01FEA5-9CE4-4612-8880-D8EF3689D5F3}"/>
                    </a:ext>
                  </a:extLst>
                </p14:cNvPr>
                <p14:cNvContentPartPr/>
                <p14:nvPr/>
              </p14:nvContentPartPr>
              <p14:xfrm>
                <a:off x="1056277" y="2126499"/>
                <a:ext cx="83880" cy="158760"/>
              </p14:xfrm>
            </p:contentPart>
          </mc:Choice>
          <mc:Fallback xmlns="">
            <p:pic>
              <p:nvPicPr>
                <p:cNvPr id="305" name="Ink 304">
                  <a:extLst>
                    <a:ext uri="{FF2B5EF4-FFF2-40B4-BE49-F238E27FC236}">
                      <a16:creationId xmlns:a16="http://schemas.microsoft.com/office/drawing/2014/main" id="{BF01FEA5-9CE4-4612-8880-D8EF3689D5F3}"/>
                    </a:ext>
                  </a:extLst>
                </p:cNvPr>
                <p:cNvPicPr/>
                <p:nvPr/>
              </p:nvPicPr>
              <p:blipFill>
                <a:blip r:embed="rId192"/>
                <a:stretch>
                  <a:fillRect/>
                </a:stretch>
              </p:blipFill>
              <p:spPr>
                <a:xfrm>
                  <a:off x="1047277" y="2117499"/>
                  <a:ext cx="10152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193">
              <p14:nvContentPartPr>
                <p14:cNvPr id="306" name="Ink 305">
                  <a:extLst>
                    <a:ext uri="{FF2B5EF4-FFF2-40B4-BE49-F238E27FC236}">
                      <a16:creationId xmlns:a16="http://schemas.microsoft.com/office/drawing/2014/main" id="{62144CDE-F2E5-4EE7-9782-65916E9D7439}"/>
                    </a:ext>
                  </a:extLst>
                </p14:cNvPr>
                <p14:cNvContentPartPr/>
                <p14:nvPr/>
              </p14:nvContentPartPr>
              <p14:xfrm>
                <a:off x="1173637" y="2180859"/>
                <a:ext cx="35640" cy="65160"/>
              </p14:xfrm>
            </p:contentPart>
          </mc:Choice>
          <mc:Fallback xmlns="">
            <p:pic>
              <p:nvPicPr>
                <p:cNvPr id="306" name="Ink 305">
                  <a:extLst>
                    <a:ext uri="{FF2B5EF4-FFF2-40B4-BE49-F238E27FC236}">
                      <a16:creationId xmlns:a16="http://schemas.microsoft.com/office/drawing/2014/main" id="{62144CDE-F2E5-4EE7-9782-65916E9D7439}"/>
                    </a:ext>
                  </a:extLst>
                </p:cNvPr>
                <p:cNvPicPr/>
                <p:nvPr/>
              </p:nvPicPr>
              <p:blipFill>
                <a:blip r:embed="rId194"/>
                <a:stretch>
                  <a:fillRect/>
                </a:stretch>
              </p:blipFill>
              <p:spPr>
                <a:xfrm>
                  <a:off x="1164637" y="2172219"/>
                  <a:ext cx="53280" cy="82800"/>
                </a:xfrm>
                <a:prstGeom prst="rect">
                  <a:avLst/>
                </a:prstGeom>
              </p:spPr>
            </p:pic>
          </mc:Fallback>
        </mc:AlternateContent>
        <mc:AlternateContent xmlns:mc="http://schemas.openxmlformats.org/markup-compatibility/2006" xmlns:p14="http://schemas.microsoft.com/office/powerpoint/2010/main">
          <mc:Choice Requires="p14">
            <p:contentPart p14:bwMode="auto" r:id="rId195">
              <p14:nvContentPartPr>
                <p14:cNvPr id="307" name="Ink 306">
                  <a:extLst>
                    <a:ext uri="{FF2B5EF4-FFF2-40B4-BE49-F238E27FC236}">
                      <a16:creationId xmlns:a16="http://schemas.microsoft.com/office/drawing/2014/main" id="{EF3EB5F5-C3E0-454A-930A-041D685F060F}"/>
                    </a:ext>
                  </a:extLst>
                </p14:cNvPr>
                <p14:cNvContentPartPr/>
                <p14:nvPr/>
              </p14:nvContentPartPr>
              <p14:xfrm>
                <a:off x="1174357" y="2114619"/>
                <a:ext cx="5040" cy="6120"/>
              </p14:xfrm>
            </p:contentPart>
          </mc:Choice>
          <mc:Fallback xmlns="">
            <p:pic>
              <p:nvPicPr>
                <p:cNvPr id="307" name="Ink 306">
                  <a:extLst>
                    <a:ext uri="{FF2B5EF4-FFF2-40B4-BE49-F238E27FC236}">
                      <a16:creationId xmlns:a16="http://schemas.microsoft.com/office/drawing/2014/main" id="{EF3EB5F5-C3E0-454A-930A-041D685F060F}"/>
                    </a:ext>
                  </a:extLst>
                </p:cNvPr>
                <p:cNvPicPr/>
                <p:nvPr/>
              </p:nvPicPr>
              <p:blipFill>
                <a:blip r:embed="rId145"/>
                <a:stretch>
                  <a:fillRect/>
                </a:stretch>
              </p:blipFill>
              <p:spPr>
                <a:xfrm>
                  <a:off x="1165717" y="2105619"/>
                  <a:ext cx="22680" cy="2376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308" name="Ink 307">
                  <a:extLst>
                    <a:ext uri="{FF2B5EF4-FFF2-40B4-BE49-F238E27FC236}">
                      <a16:creationId xmlns:a16="http://schemas.microsoft.com/office/drawing/2014/main" id="{903A1AD2-2796-4705-9B72-FC05C4F4ED71}"/>
                    </a:ext>
                  </a:extLst>
                </p14:cNvPr>
                <p14:cNvContentPartPr/>
                <p14:nvPr/>
              </p14:nvContentPartPr>
              <p14:xfrm>
                <a:off x="1293877" y="2129379"/>
                <a:ext cx="18720" cy="54720"/>
              </p14:xfrm>
            </p:contentPart>
          </mc:Choice>
          <mc:Fallback xmlns="">
            <p:pic>
              <p:nvPicPr>
                <p:cNvPr id="308" name="Ink 307">
                  <a:extLst>
                    <a:ext uri="{FF2B5EF4-FFF2-40B4-BE49-F238E27FC236}">
                      <a16:creationId xmlns:a16="http://schemas.microsoft.com/office/drawing/2014/main" id="{903A1AD2-2796-4705-9B72-FC05C4F4ED71}"/>
                    </a:ext>
                  </a:extLst>
                </p:cNvPr>
                <p:cNvPicPr/>
                <p:nvPr/>
              </p:nvPicPr>
              <p:blipFill>
                <a:blip r:embed="rId197"/>
                <a:stretch>
                  <a:fillRect/>
                </a:stretch>
              </p:blipFill>
              <p:spPr>
                <a:xfrm>
                  <a:off x="1285237" y="2120379"/>
                  <a:ext cx="36360" cy="7236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309" name="Ink 308">
                  <a:extLst>
                    <a:ext uri="{FF2B5EF4-FFF2-40B4-BE49-F238E27FC236}">
                      <a16:creationId xmlns:a16="http://schemas.microsoft.com/office/drawing/2014/main" id="{B6191A16-1ED3-4322-84C5-FA09CD41C78B}"/>
                    </a:ext>
                  </a:extLst>
                </p14:cNvPr>
                <p14:cNvContentPartPr/>
                <p14:nvPr/>
              </p14:nvContentPartPr>
              <p14:xfrm>
                <a:off x="1267597" y="2118939"/>
                <a:ext cx="75600" cy="65520"/>
              </p14:xfrm>
            </p:contentPart>
          </mc:Choice>
          <mc:Fallback xmlns="">
            <p:pic>
              <p:nvPicPr>
                <p:cNvPr id="309" name="Ink 308">
                  <a:extLst>
                    <a:ext uri="{FF2B5EF4-FFF2-40B4-BE49-F238E27FC236}">
                      <a16:creationId xmlns:a16="http://schemas.microsoft.com/office/drawing/2014/main" id="{B6191A16-1ED3-4322-84C5-FA09CD41C78B}"/>
                    </a:ext>
                  </a:extLst>
                </p:cNvPr>
                <p:cNvPicPr/>
                <p:nvPr/>
              </p:nvPicPr>
              <p:blipFill>
                <a:blip r:embed="rId199"/>
                <a:stretch>
                  <a:fillRect/>
                </a:stretch>
              </p:blipFill>
              <p:spPr>
                <a:xfrm>
                  <a:off x="1258597" y="2110299"/>
                  <a:ext cx="93240" cy="8316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310" name="Ink 309">
                  <a:extLst>
                    <a:ext uri="{FF2B5EF4-FFF2-40B4-BE49-F238E27FC236}">
                      <a16:creationId xmlns:a16="http://schemas.microsoft.com/office/drawing/2014/main" id="{C368B564-9B0B-417F-BF18-9A4E6F3E9C41}"/>
                    </a:ext>
                  </a:extLst>
                </p14:cNvPr>
                <p14:cNvContentPartPr/>
                <p14:nvPr/>
              </p14:nvContentPartPr>
              <p14:xfrm>
                <a:off x="1361197" y="2125419"/>
                <a:ext cx="55080" cy="131760"/>
              </p14:xfrm>
            </p:contentPart>
          </mc:Choice>
          <mc:Fallback xmlns="">
            <p:pic>
              <p:nvPicPr>
                <p:cNvPr id="310" name="Ink 309">
                  <a:extLst>
                    <a:ext uri="{FF2B5EF4-FFF2-40B4-BE49-F238E27FC236}">
                      <a16:creationId xmlns:a16="http://schemas.microsoft.com/office/drawing/2014/main" id="{C368B564-9B0B-417F-BF18-9A4E6F3E9C41}"/>
                    </a:ext>
                  </a:extLst>
                </p:cNvPr>
                <p:cNvPicPr/>
                <p:nvPr/>
              </p:nvPicPr>
              <p:blipFill>
                <a:blip r:embed="rId201"/>
                <a:stretch>
                  <a:fillRect/>
                </a:stretch>
              </p:blipFill>
              <p:spPr>
                <a:xfrm>
                  <a:off x="1352197" y="2116779"/>
                  <a:ext cx="72720" cy="14940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312" name="Ink 311">
                  <a:extLst>
                    <a:ext uri="{FF2B5EF4-FFF2-40B4-BE49-F238E27FC236}">
                      <a16:creationId xmlns:a16="http://schemas.microsoft.com/office/drawing/2014/main" id="{A69F6CDC-D8E8-4BC7-B6A5-5AB88231D530}"/>
                    </a:ext>
                  </a:extLst>
                </p14:cNvPr>
                <p14:cNvContentPartPr/>
                <p14:nvPr/>
              </p14:nvContentPartPr>
              <p14:xfrm>
                <a:off x="1487557" y="2138739"/>
                <a:ext cx="39960" cy="19440"/>
              </p14:xfrm>
            </p:contentPart>
          </mc:Choice>
          <mc:Fallback xmlns="">
            <p:pic>
              <p:nvPicPr>
                <p:cNvPr id="312" name="Ink 311">
                  <a:extLst>
                    <a:ext uri="{FF2B5EF4-FFF2-40B4-BE49-F238E27FC236}">
                      <a16:creationId xmlns:a16="http://schemas.microsoft.com/office/drawing/2014/main" id="{A69F6CDC-D8E8-4BC7-B6A5-5AB88231D530}"/>
                    </a:ext>
                  </a:extLst>
                </p:cNvPr>
                <p:cNvPicPr/>
                <p:nvPr/>
              </p:nvPicPr>
              <p:blipFill>
                <a:blip r:embed="rId203"/>
                <a:stretch>
                  <a:fillRect/>
                </a:stretch>
              </p:blipFill>
              <p:spPr>
                <a:xfrm>
                  <a:off x="1478917" y="2130099"/>
                  <a:ext cx="5760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313" name="Ink 312">
                  <a:extLst>
                    <a:ext uri="{FF2B5EF4-FFF2-40B4-BE49-F238E27FC236}">
                      <a16:creationId xmlns:a16="http://schemas.microsoft.com/office/drawing/2014/main" id="{7FD159C9-3966-4A6A-A033-BDBD9DED59AB}"/>
                    </a:ext>
                  </a:extLst>
                </p14:cNvPr>
                <p14:cNvContentPartPr/>
                <p14:nvPr/>
              </p14:nvContentPartPr>
              <p14:xfrm>
                <a:off x="1635517" y="2146659"/>
                <a:ext cx="16560" cy="93600"/>
              </p14:xfrm>
            </p:contentPart>
          </mc:Choice>
          <mc:Fallback xmlns="">
            <p:pic>
              <p:nvPicPr>
                <p:cNvPr id="313" name="Ink 312">
                  <a:extLst>
                    <a:ext uri="{FF2B5EF4-FFF2-40B4-BE49-F238E27FC236}">
                      <a16:creationId xmlns:a16="http://schemas.microsoft.com/office/drawing/2014/main" id="{7FD159C9-3966-4A6A-A033-BDBD9DED59AB}"/>
                    </a:ext>
                  </a:extLst>
                </p:cNvPr>
                <p:cNvPicPr/>
                <p:nvPr/>
              </p:nvPicPr>
              <p:blipFill>
                <a:blip r:embed="rId205"/>
                <a:stretch>
                  <a:fillRect/>
                </a:stretch>
              </p:blipFill>
              <p:spPr>
                <a:xfrm>
                  <a:off x="1626877" y="2138019"/>
                  <a:ext cx="34200" cy="11124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314" name="Ink 313">
                  <a:extLst>
                    <a:ext uri="{FF2B5EF4-FFF2-40B4-BE49-F238E27FC236}">
                      <a16:creationId xmlns:a16="http://schemas.microsoft.com/office/drawing/2014/main" id="{927A0CEE-F6DF-4A54-96A8-D34B307D5541}"/>
                    </a:ext>
                  </a:extLst>
                </p14:cNvPr>
                <p14:cNvContentPartPr/>
                <p14:nvPr/>
              </p14:nvContentPartPr>
              <p14:xfrm>
                <a:off x="1625797" y="2096259"/>
                <a:ext cx="99000" cy="108720"/>
              </p14:xfrm>
            </p:contentPart>
          </mc:Choice>
          <mc:Fallback xmlns="">
            <p:pic>
              <p:nvPicPr>
                <p:cNvPr id="314" name="Ink 313">
                  <a:extLst>
                    <a:ext uri="{FF2B5EF4-FFF2-40B4-BE49-F238E27FC236}">
                      <a16:creationId xmlns:a16="http://schemas.microsoft.com/office/drawing/2014/main" id="{927A0CEE-F6DF-4A54-96A8-D34B307D5541}"/>
                    </a:ext>
                  </a:extLst>
                </p:cNvPr>
                <p:cNvPicPr/>
                <p:nvPr/>
              </p:nvPicPr>
              <p:blipFill>
                <a:blip r:embed="rId207"/>
                <a:stretch>
                  <a:fillRect/>
                </a:stretch>
              </p:blipFill>
              <p:spPr>
                <a:xfrm>
                  <a:off x="1617157" y="2087619"/>
                  <a:ext cx="116640" cy="12636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315" name="Ink 314">
                  <a:extLst>
                    <a:ext uri="{FF2B5EF4-FFF2-40B4-BE49-F238E27FC236}">
                      <a16:creationId xmlns:a16="http://schemas.microsoft.com/office/drawing/2014/main" id="{0A53D650-81E9-4A3E-8C11-FDC1F8089A05}"/>
                    </a:ext>
                  </a:extLst>
                </p14:cNvPr>
                <p14:cNvContentPartPr/>
                <p14:nvPr/>
              </p14:nvContentPartPr>
              <p14:xfrm>
                <a:off x="1731637" y="2177979"/>
                <a:ext cx="32040" cy="95400"/>
              </p14:xfrm>
            </p:contentPart>
          </mc:Choice>
          <mc:Fallback xmlns="">
            <p:pic>
              <p:nvPicPr>
                <p:cNvPr id="315" name="Ink 314">
                  <a:extLst>
                    <a:ext uri="{FF2B5EF4-FFF2-40B4-BE49-F238E27FC236}">
                      <a16:creationId xmlns:a16="http://schemas.microsoft.com/office/drawing/2014/main" id="{0A53D650-81E9-4A3E-8C11-FDC1F8089A05}"/>
                    </a:ext>
                  </a:extLst>
                </p:cNvPr>
                <p:cNvPicPr/>
                <p:nvPr/>
              </p:nvPicPr>
              <p:blipFill>
                <a:blip r:embed="rId209"/>
                <a:stretch>
                  <a:fillRect/>
                </a:stretch>
              </p:blipFill>
              <p:spPr>
                <a:xfrm>
                  <a:off x="1722637" y="2168979"/>
                  <a:ext cx="49680" cy="11304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316" name="Ink 315">
                  <a:extLst>
                    <a:ext uri="{FF2B5EF4-FFF2-40B4-BE49-F238E27FC236}">
                      <a16:creationId xmlns:a16="http://schemas.microsoft.com/office/drawing/2014/main" id="{483BF24D-E10D-43FF-A64D-A5D19E56505C}"/>
                    </a:ext>
                  </a:extLst>
                </p14:cNvPr>
                <p14:cNvContentPartPr/>
                <p14:nvPr/>
              </p14:nvContentPartPr>
              <p14:xfrm>
                <a:off x="1644517" y="1987179"/>
                <a:ext cx="74160" cy="64080"/>
              </p14:xfrm>
            </p:contentPart>
          </mc:Choice>
          <mc:Fallback xmlns="">
            <p:pic>
              <p:nvPicPr>
                <p:cNvPr id="316" name="Ink 315">
                  <a:extLst>
                    <a:ext uri="{FF2B5EF4-FFF2-40B4-BE49-F238E27FC236}">
                      <a16:creationId xmlns:a16="http://schemas.microsoft.com/office/drawing/2014/main" id="{483BF24D-E10D-43FF-A64D-A5D19E56505C}"/>
                    </a:ext>
                  </a:extLst>
                </p:cNvPr>
                <p:cNvPicPr/>
                <p:nvPr/>
              </p:nvPicPr>
              <p:blipFill>
                <a:blip r:embed="rId211"/>
                <a:stretch>
                  <a:fillRect/>
                </a:stretch>
              </p:blipFill>
              <p:spPr>
                <a:xfrm>
                  <a:off x="1635877" y="1978539"/>
                  <a:ext cx="91800" cy="81720"/>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317" name="Ink 316">
                  <a:extLst>
                    <a:ext uri="{FF2B5EF4-FFF2-40B4-BE49-F238E27FC236}">
                      <a16:creationId xmlns:a16="http://schemas.microsoft.com/office/drawing/2014/main" id="{25A09555-36AE-4581-A7A9-6A143F4E13EA}"/>
                    </a:ext>
                  </a:extLst>
                </p14:cNvPr>
                <p14:cNvContentPartPr/>
                <p14:nvPr/>
              </p14:nvContentPartPr>
              <p14:xfrm>
                <a:off x="1818397" y="2082579"/>
                <a:ext cx="110520" cy="109080"/>
              </p14:xfrm>
            </p:contentPart>
          </mc:Choice>
          <mc:Fallback xmlns="">
            <p:pic>
              <p:nvPicPr>
                <p:cNvPr id="317" name="Ink 316">
                  <a:extLst>
                    <a:ext uri="{FF2B5EF4-FFF2-40B4-BE49-F238E27FC236}">
                      <a16:creationId xmlns:a16="http://schemas.microsoft.com/office/drawing/2014/main" id="{25A09555-36AE-4581-A7A9-6A143F4E13EA}"/>
                    </a:ext>
                  </a:extLst>
                </p:cNvPr>
                <p:cNvPicPr/>
                <p:nvPr/>
              </p:nvPicPr>
              <p:blipFill>
                <a:blip r:embed="rId213"/>
                <a:stretch>
                  <a:fillRect/>
                </a:stretch>
              </p:blipFill>
              <p:spPr>
                <a:xfrm>
                  <a:off x="1809397" y="2073579"/>
                  <a:ext cx="12816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319" name="Ink 318">
                  <a:extLst>
                    <a:ext uri="{FF2B5EF4-FFF2-40B4-BE49-F238E27FC236}">
                      <a16:creationId xmlns:a16="http://schemas.microsoft.com/office/drawing/2014/main" id="{FD731C38-7EC7-4E96-B12A-A4DE1CC68C9A}"/>
                    </a:ext>
                  </a:extLst>
                </p14:cNvPr>
                <p14:cNvContentPartPr/>
                <p14:nvPr/>
              </p14:nvContentPartPr>
              <p14:xfrm>
                <a:off x="1982557" y="2127219"/>
                <a:ext cx="34200" cy="66960"/>
              </p14:xfrm>
            </p:contentPart>
          </mc:Choice>
          <mc:Fallback xmlns="">
            <p:pic>
              <p:nvPicPr>
                <p:cNvPr id="319" name="Ink 318">
                  <a:extLst>
                    <a:ext uri="{FF2B5EF4-FFF2-40B4-BE49-F238E27FC236}">
                      <a16:creationId xmlns:a16="http://schemas.microsoft.com/office/drawing/2014/main" id="{FD731C38-7EC7-4E96-B12A-A4DE1CC68C9A}"/>
                    </a:ext>
                  </a:extLst>
                </p:cNvPr>
                <p:cNvPicPr/>
                <p:nvPr/>
              </p:nvPicPr>
              <p:blipFill>
                <a:blip r:embed="rId215"/>
                <a:stretch>
                  <a:fillRect/>
                </a:stretch>
              </p:blipFill>
              <p:spPr>
                <a:xfrm>
                  <a:off x="1973557" y="2118579"/>
                  <a:ext cx="51840" cy="8460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320" name="Ink 319">
                  <a:extLst>
                    <a:ext uri="{FF2B5EF4-FFF2-40B4-BE49-F238E27FC236}">
                      <a16:creationId xmlns:a16="http://schemas.microsoft.com/office/drawing/2014/main" id="{5540F82C-71D9-4143-AEC2-DE289EBFCC97}"/>
                    </a:ext>
                  </a:extLst>
                </p14:cNvPr>
                <p14:cNvContentPartPr/>
                <p14:nvPr/>
              </p14:nvContentPartPr>
              <p14:xfrm>
                <a:off x="1966357" y="2115699"/>
                <a:ext cx="32040" cy="72360"/>
              </p14:xfrm>
            </p:contentPart>
          </mc:Choice>
          <mc:Fallback xmlns="">
            <p:pic>
              <p:nvPicPr>
                <p:cNvPr id="320" name="Ink 319">
                  <a:extLst>
                    <a:ext uri="{FF2B5EF4-FFF2-40B4-BE49-F238E27FC236}">
                      <a16:creationId xmlns:a16="http://schemas.microsoft.com/office/drawing/2014/main" id="{5540F82C-71D9-4143-AEC2-DE289EBFCC97}"/>
                    </a:ext>
                  </a:extLst>
                </p:cNvPr>
                <p:cNvPicPr/>
                <p:nvPr/>
              </p:nvPicPr>
              <p:blipFill>
                <a:blip r:embed="rId217"/>
                <a:stretch>
                  <a:fillRect/>
                </a:stretch>
              </p:blipFill>
              <p:spPr>
                <a:xfrm>
                  <a:off x="1957357" y="2107059"/>
                  <a:ext cx="49680" cy="9000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321" name="Ink 320">
                  <a:extLst>
                    <a:ext uri="{FF2B5EF4-FFF2-40B4-BE49-F238E27FC236}">
                      <a16:creationId xmlns:a16="http://schemas.microsoft.com/office/drawing/2014/main" id="{4F396467-AC6F-4FB5-B6BD-054CAB0FB176}"/>
                    </a:ext>
                  </a:extLst>
                </p14:cNvPr>
                <p14:cNvContentPartPr/>
                <p14:nvPr/>
              </p14:nvContentPartPr>
              <p14:xfrm>
                <a:off x="2044477" y="2163939"/>
                <a:ext cx="43920" cy="29520"/>
              </p14:xfrm>
            </p:contentPart>
          </mc:Choice>
          <mc:Fallback xmlns="">
            <p:pic>
              <p:nvPicPr>
                <p:cNvPr id="321" name="Ink 320">
                  <a:extLst>
                    <a:ext uri="{FF2B5EF4-FFF2-40B4-BE49-F238E27FC236}">
                      <a16:creationId xmlns:a16="http://schemas.microsoft.com/office/drawing/2014/main" id="{4F396467-AC6F-4FB5-B6BD-054CAB0FB176}"/>
                    </a:ext>
                  </a:extLst>
                </p:cNvPr>
                <p:cNvPicPr/>
                <p:nvPr/>
              </p:nvPicPr>
              <p:blipFill>
                <a:blip r:embed="rId219"/>
                <a:stretch>
                  <a:fillRect/>
                </a:stretch>
              </p:blipFill>
              <p:spPr>
                <a:xfrm>
                  <a:off x="2035477" y="2155299"/>
                  <a:ext cx="61560" cy="4716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322" name="Ink 321">
                  <a:extLst>
                    <a:ext uri="{FF2B5EF4-FFF2-40B4-BE49-F238E27FC236}">
                      <a16:creationId xmlns:a16="http://schemas.microsoft.com/office/drawing/2014/main" id="{97253F47-FDB4-4B25-AD84-B20375AEAECC}"/>
                    </a:ext>
                  </a:extLst>
                </p14:cNvPr>
                <p14:cNvContentPartPr/>
                <p14:nvPr/>
              </p14:nvContentPartPr>
              <p14:xfrm>
                <a:off x="2050957" y="2108139"/>
                <a:ext cx="2520" cy="720"/>
              </p14:xfrm>
            </p:contentPart>
          </mc:Choice>
          <mc:Fallback xmlns="">
            <p:pic>
              <p:nvPicPr>
                <p:cNvPr id="322" name="Ink 321">
                  <a:extLst>
                    <a:ext uri="{FF2B5EF4-FFF2-40B4-BE49-F238E27FC236}">
                      <a16:creationId xmlns:a16="http://schemas.microsoft.com/office/drawing/2014/main" id="{97253F47-FDB4-4B25-AD84-B20375AEAECC}"/>
                    </a:ext>
                  </a:extLst>
                </p:cNvPr>
                <p:cNvPicPr/>
                <p:nvPr/>
              </p:nvPicPr>
              <p:blipFill>
                <a:blip r:embed="rId145"/>
                <a:stretch>
                  <a:fillRect/>
                </a:stretch>
              </p:blipFill>
              <p:spPr>
                <a:xfrm>
                  <a:off x="2041957" y="2099139"/>
                  <a:ext cx="20160" cy="18360"/>
                </a:xfrm>
                <a:prstGeom prst="rect">
                  <a:avLst/>
                </a:prstGeom>
              </p:spPr>
            </p:pic>
          </mc:Fallback>
        </mc:AlternateContent>
        <mc:AlternateContent xmlns:mc="http://schemas.openxmlformats.org/markup-compatibility/2006" xmlns:p14="http://schemas.microsoft.com/office/powerpoint/2010/main">
          <mc:Choice Requires="p14">
            <p:contentPart p14:bwMode="auto" r:id="rId221">
              <p14:nvContentPartPr>
                <p14:cNvPr id="323" name="Ink 322">
                  <a:extLst>
                    <a:ext uri="{FF2B5EF4-FFF2-40B4-BE49-F238E27FC236}">
                      <a16:creationId xmlns:a16="http://schemas.microsoft.com/office/drawing/2014/main" id="{BDB0C1A9-DCAB-4793-B6E1-FC8585136161}"/>
                    </a:ext>
                  </a:extLst>
                </p14:cNvPr>
                <p14:cNvContentPartPr/>
                <p14:nvPr/>
              </p14:nvContentPartPr>
              <p14:xfrm>
                <a:off x="2169397" y="2119299"/>
                <a:ext cx="87480" cy="7920"/>
              </p14:xfrm>
            </p:contentPart>
          </mc:Choice>
          <mc:Fallback xmlns="">
            <p:pic>
              <p:nvPicPr>
                <p:cNvPr id="323" name="Ink 322">
                  <a:extLst>
                    <a:ext uri="{FF2B5EF4-FFF2-40B4-BE49-F238E27FC236}">
                      <a16:creationId xmlns:a16="http://schemas.microsoft.com/office/drawing/2014/main" id="{BDB0C1A9-DCAB-4793-B6E1-FC8585136161}"/>
                    </a:ext>
                  </a:extLst>
                </p:cNvPr>
                <p:cNvPicPr/>
                <p:nvPr/>
              </p:nvPicPr>
              <p:blipFill>
                <a:blip r:embed="rId222"/>
                <a:stretch>
                  <a:fillRect/>
                </a:stretch>
              </p:blipFill>
              <p:spPr>
                <a:xfrm>
                  <a:off x="2160757" y="2110659"/>
                  <a:ext cx="105120" cy="25560"/>
                </a:xfrm>
                <a:prstGeom prst="rect">
                  <a:avLst/>
                </a:prstGeom>
              </p:spPr>
            </p:pic>
          </mc:Fallback>
        </mc:AlternateContent>
        <mc:AlternateContent xmlns:mc="http://schemas.openxmlformats.org/markup-compatibility/2006" xmlns:p14="http://schemas.microsoft.com/office/powerpoint/2010/main">
          <mc:Choice Requires="p14">
            <p:contentPart p14:bwMode="auto" r:id="rId223">
              <p14:nvContentPartPr>
                <p14:cNvPr id="324" name="Ink 323">
                  <a:extLst>
                    <a:ext uri="{FF2B5EF4-FFF2-40B4-BE49-F238E27FC236}">
                      <a16:creationId xmlns:a16="http://schemas.microsoft.com/office/drawing/2014/main" id="{876E4478-B48F-4B75-8CAC-0BFCD070CFBF}"/>
                    </a:ext>
                  </a:extLst>
                </p14:cNvPr>
                <p14:cNvContentPartPr/>
                <p14:nvPr/>
              </p14:nvContentPartPr>
              <p14:xfrm>
                <a:off x="2347597" y="2117139"/>
                <a:ext cx="20160" cy="93240"/>
              </p14:xfrm>
            </p:contentPart>
          </mc:Choice>
          <mc:Fallback xmlns="">
            <p:pic>
              <p:nvPicPr>
                <p:cNvPr id="324" name="Ink 323">
                  <a:extLst>
                    <a:ext uri="{FF2B5EF4-FFF2-40B4-BE49-F238E27FC236}">
                      <a16:creationId xmlns:a16="http://schemas.microsoft.com/office/drawing/2014/main" id="{876E4478-B48F-4B75-8CAC-0BFCD070CFBF}"/>
                    </a:ext>
                  </a:extLst>
                </p:cNvPr>
                <p:cNvPicPr/>
                <p:nvPr/>
              </p:nvPicPr>
              <p:blipFill>
                <a:blip r:embed="rId224"/>
                <a:stretch>
                  <a:fillRect/>
                </a:stretch>
              </p:blipFill>
              <p:spPr>
                <a:xfrm>
                  <a:off x="2338597" y="2108499"/>
                  <a:ext cx="3780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225">
              <p14:nvContentPartPr>
                <p14:cNvPr id="325" name="Ink 324">
                  <a:extLst>
                    <a:ext uri="{FF2B5EF4-FFF2-40B4-BE49-F238E27FC236}">
                      <a16:creationId xmlns:a16="http://schemas.microsoft.com/office/drawing/2014/main" id="{5F943704-45C0-4DE4-8FB3-653740BA47C5}"/>
                    </a:ext>
                  </a:extLst>
                </p14:cNvPr>
                <p14:cNvContentPartPr/>
                <p14:nvPr/>
              </p14:nvContentPartPr>
              <p14:xfrm>
                <a:off x="2340037" y="2073579"/>
                <a:ext cx="106560" cy="63000"/>
              </p14:xfrm>
            </p:contentPart>
          </mc:Choice>
          <mc:Fallback xmlns="">
            <p:pic>
              <p:nvPicPr>
                <p:cNvPr id="325" name="Ink 324">
                  <a:extLst>
                    <a:ext uri="{FF2B5EF4-FFF2-40B4-BE49-F238E27FC236}">
                      <a16:creationId xmlns:a16="http://schemas.microsoft.com/office/drawing/2014/main" id="{5F943704-45C0-4DE4-8FB3-653740BA47C5}"/>
                    </a:ext>
                  </a:extLst>
                </p:cNvPr>
                <p:cNvPicPr/>
                <p:nvPr/>
              </p:nvPicPr>
              <p:blipFill>
                <a:blip r:embed="rId226"/>
                <a:stretch>
                  <a:fillRect/>
                </a:stretch>
              </p:blipFill>
              <p:spPr>
                <a:xfrm>
                  <a:off x="2331397" y="2064579"/>
                  <a:ext cx="124200" cy="80640"/>
                </a:xfrm>
                <a:prstGeom prst="rect">
                  <a:avLst/>
                </a:prstGeom>
              </p:spPr>
            </p:pic>
          </mc:Fallback>
        </mc:AlternateContent>
        <mc:AlternateContent xmlns:mc="http://schemas.openxmlformats.org/markup-compatibility/2006" xmlns:p14="http://schemas.microsoft.com/office/powerpoint/2010/main">
          <mc:Choice Requires="p14">
            <p:contentPart p14:bwMode="auto" r:id="rId227">
              <p14:nvContentPartPr>
                <p14:cNvPr id="326" name="Ink 325">
                  <a:extLst>
                    <a:ext uri="{FF2B5EF4-FFF2-40B4-BE49-F238E27FC236}">
                      <a16:creationId xmlns:a16="http://schemas.microsoft.com/office/drawing/2014/main" id="{E9B40AC3-ACA0-4C0D-A7E0-9D42C5FEDE08}"/>
                    </a:ext>
                  </a:extLst>
                </p14:cNvPr>
                <p14:cNvContentPartPr/>
                <p14:nvPr/>
              </p14:nvContentPartPr>
              <p14:xfrm>
                <a:off x="2502037" y="2122899"/>
                <a:ext cx="23400" cy="92160"/>
              </p14:xfrm>
            </p:contentPart>
          </mc:Choice>
          <mc:Fallback xmlns="">
            <p:pic>
              <p:nvPicPr>
                <p:cNvPr id="326" name="Ink 325">
                  <a:extLst>
                    <a:ext uri="{FF2B5EF4-FFF2-40B4-BE49-F238E27FC236}">
                      <a16:creationId xmlns:a16="http://schemas.microsoft.com/office/drawing/2014/main" id="{E9B40AC3-ACA0-4C0D-A7E0-9D42C5FEDE08}"/>
                    </a:ext>
                  </a:extLst>
                </p:cNvPr>
                <p:cNvPicPr/>
                <p:nvPr/>
              </p:nvPicPr>
              <p:blipFill>
                <a:blip r:embed="rId228"/>
                <a:stretch>
                  <a:fillRect/>
                </a:stretch>
              </p:blipFill>
              <p:spPr>
                <a:xfrm>
                  <a:off x="2493397" y="2113899"/>
                  <a:ext cx="41040" cy="109800"/>
                </a:xfrm>
                <a:prstGeom prst="rect">
                  <a:avLst/>
                </a:prstGeom>
              </p:spPr>
            </p:pic>
          </mc:Fallback>
        </mc:AlternateContent>
        <mc:AlternateContent xmlns:mc="http://schemas.openxmlformats.org/markup-compatibility/2006" xmlns:p14="http://schemas.microsoft.com/office/powerpoint/2010/main">
          <mc:Choice Requires="p14">
            <p:contentPart p14:bwMode="auto" r:id="rId229">
              <p14:nvContentPartPr>
                <p14:cNvPr id="327" name="Ink 326">
                  <a:extLst>
                    <a:ext uri="{FF2B5EF4-FFF2-40B4-BE49-F238E27FC236}">
                      <a16:creationId xmlns:a16="http://schemas.microsoft.com/office/drawing/2014/main" id="{F9DF37A6-0E84-4B06-BD6C-3E77C401392C}"/>
                    </a:ext>
                  </a:extLst>
                </p14:cNvPr>
                <p14:cNvContentPartPr/>
                <p14:nvPr/>
              </p14:nvContentPartPr>
              <p14:xfrm>
                <a:off x="2370997" y="1967739"/>
                <a:ext cx="81360" cy="69120"/>
              </p14:xfrm>
            </p:contentPart>
          </mc:Choice>
          <mc:Fallback xmlns="">
            <p:pic>
              <p:nvPicPr>
                <p:cNvPr id="327" name="Ink 326">
                  <a:extLst>
                    <a:ext uri="{FF2B5EF4-FFF2-40B4-BE49-F238E27FC236}">
                      <a16:creationId xmlns:a16="http://schemas.microsoft.com/office/drawing/2014/main" id="{F9DF37A6-0E84-4B06-BD6C-3E77C401392C}"/>
                    </a:ext>
                  </a:extLst>
                </p:cNvPr>
                <p:cNvPicPr/>
                <p:nvPr/>
              </p:nvPicPr>
              <p:blipFill>
                <a:blip r:embed="rId230"/>
                <a:stretch>
                  <a:fillRect/>
                </a:stretch>
              </p:blipFill>
              <p:spPr>
                <a:xfrm>
                  <a:off x="2361997" y="1959099"/>
                  <a:ext cx="99000" cy="86760"/>
                </a:xfrm>
                <a:prstGeom prst="rect">
                  <a:avLst/>
                </a:prstGeom>
              </p:spPr>
            </p:pic>
          </mc:Fallback>
        </mc:AlternateContent>
      </p:grpSp>
      <p:grpSp>
        <p:nvGrpSpPr>
          <p:cNvPr id="335" name="Group 334">
            <a:extLst>
              <a:ext uri="{FF2B5EF4-FFF2-40B4-BE49-F238E27FC236}">
                <a16:creationId xmlns:a16="http://schemas.microsoft.com/office/drawing/2014/main" id="{B67B760C-FB37-4370-A996-EEDE5499C3EB}"/>
              </a:ext>
            </a:extLst>
          </p:cNvPr>
          <p:cNvGrpSpPr/>
          <p:nvPr/>
        </p:nvGrpSpPr>
        <p:grpSpPr>
          <a:xfrm>
            <a:off x="2589157" y="1988979"/>
            <a:ext cx="319680" cy="201600"/>
            <a:chOff x="2589157" y="1988979"/>
            <a:chExt cx="319680" cy="201600"/>
          </a:xfrm>
        </p:grpSpPr>
        <mc:AlternateContent xmlns:mc="http://schemas.openxmlformats.org/markup-compatibility/2006" xmlns:p14="http://schemas.microsoft.com/office/powerpoint/2010/main">
          <mc:Choice Requires="p14">
            <p:contentPart p14:bwMode="auto" r:id="rId231">
              <p14:nvContentPartPr>
                <p14:cNvPr id="329" name="Ink 328">
                  <a:extLst>
                    <a:ext uri="{FF2B5EF4-FFF2-40B4-BE49-F238E27FC236}">
                      <a16:creationId xmlns:a16="http://schemas.microsoft.com/office/drawing/2014/main" id="{793B5DBE-3B9E-4F1E-8C37-D79D886589AB}"/>
                    </a:ext>
                  </a:extLst>
                </p14:cNvPr>
                <p14:cNvContentPartPr/>
                <p14:nvPr/>
              </p14:nvContentPartPr>
              <p14:xfrm>
                <a:off x="2589157" y="2041539"/>
                <a:ext cx="81360" cy="96840"/>
              </p14:xfrm>
            </p:contentPart>
          </mc:Choice>
          <mc:Fallback xmlns="">
            <p:pic>
              <p:nvPicPr>
                <p:cNvPr id="329" name="Ink 328">
                  <a:extLst>
                    <a:ext uri="{FF2B5EF4-FFF2-40B4-BE49-F238E27FC236}">
                      <a16:creationId xmlns:a16="http://schemas.microsoft.com/office/drawing/2014/main" id="{793B5DBE-3B9E-4F1E-8C37-D79D886589AB}"/>
                    </a:ext>
                  </a:extLst>
                </p:cNvPr>
                <p:cNvPicPr/>
                <p:nvPr/>
              </p:nvPicPr>
              <p:blipFill>
                <a:blip r:embed="rId232"/>
                <a:stretch>
                  <a:fillRect/>
                </a:stretch>
              </p:blipFill>
              <p:spPr>
                <a:xfrm>
                  <a:off x="2580517" y="2032539"/>
                  <a:ext cx="99000" cy="114480"/>
                </a:xfrm>
                <a:prstGeom prst="rect">
                  <a:avLst/>
                </a:prstGeom>
              </p:spPr>
            </p:pic>
          </mc:Fallback>
        </mc:AlternateContent>
        <mc:AlternateContent xmlns:mc="http://schemas.openxmlformats.org/markup-compatibility/2006" xmlns:p14="http://schemas.microsoft.com/office/powerpoint/2010/main">
          <mc:Choice Requires="p14">
            <p:contentPart p14:bwMode="auto" r:id="rId233">
              <p14:nvContentPartPr>
                <p14:cNvPr id="330" name="Ink 329">
                  <a:extLst>
                    <a:ext uri="{FF2B5EF4-FFF2-40B4-BE49-F238E27FC236}">
                      <a16:creationId xmlns:a16="http://schemas.microsoft.com/office/drawing/2014/main" id="{0AC04B23-A9BE-4A53-8F65-9929C3D9720A}"/>
                    </a:ext>
                  </a:extLst>
                </p14:cNvPr>
                <p14:cNvContentPartPr/>
                <p14:nvPr/>
              </p14:nvContentPartPr>
              <p14:xfrm>
                <a:off x="2748637" y="2069619"/>
                <a:ext cx="67320" cy="62640"/>
              </p14:xfrm>
            </p:contentPart>
          </mc:Choice>
          <mc:Fallback xmlns="">
            <p:pic>
              <p:nvPicPr>
                <p:cNvPr id="330" name="Ink 329">
                  <a:extLst>
                    <a:ext uri="{FF2B5EF4-FFF2-40B4-BE49-F238E27FC236}">
                      <a16:creationId xmlns:a16="http://schemas.microsoft.com/office/drawing/2014/main" id="{0AC04B23-A9BE-4A53-8F65-9929C3D9720A}"/>
                    </a:ext>
                  </a:extLst>
                </p:cNvPr>
                <p:cNvPicPr/>
                <p:nvPr/>
              </p:nvPicPr>
              <p:blipFill>
                <a:blip r:embed="rId234"/>
                <a:stretch>
                  <a:fillRect/>
                </a:stretch>
              </p:blipFill>
              <p:spPr>
                <a:xfrm>
                  <a:off x="2739637" y="2060619"/>
                  <a:ext cx="84960" cy="80280"/>
                </a:xfrm>
                <a:prstGeom prst="rect">
                  <a:avLst/>
                </a:prstGeom>
              </p:spPr>
            </p:pic>
          </mc:Fallback>
        </mc:AlternateContent>
        <mc:AlternateContent xmlns:mc="http://schemas.openxmlformats.org/markup-compatibility/2006" xmlns:p14="http://schemas.microsoft.com/office/powerpoint/2010/main">
          <mc:Choice Requires="p14">
            <p:contentPart p14:bwMode="auto" r:id="rId235">
              <p14:nvContentPartPr>
                <p14:cNvPr id="331" name="Ink 330">
                  <a:extLst>
                    <a:ext uri="{FF2B5EF4-FFF2-40B4-BE49-F238E27FC236}">
                      <a16:creationId xmlns:a16="http://schemas.microsoft.com/office/drawing/2014/main" id="{F0CEF9F6-E893-4759-BF09-06896A40C095}"/>
                    </a:ext>
                  </a:extLst>
                </p14:cNvPr>
                <p14:cNvContentPartPr/>
                <p14:nvPr/>
              </p14:nvContentPartPr>
              <p14:xfrm>
                <a:off x="2737117" y="2064939"/>
                <a:ext cx="34560" cy="69840"/>
              </p14:xfrm>
            </p:contentPart>
          </mc:Choice>
          <mc:Fallback xmlns="">
            <p:pic>
              <p:nvPicPr>
                <p:cNvPr id="331" name="Ink 330">
                  <a:extLst>
                    <a:ext uri="{FF2B5EF4-FFF2-40B4-BE49-F238E27FC236}">
                      <a16:creationId xmlns:a16="http://schemas.microsoft.com/office/drawing/2014/main" id="{F0CEF9F6-E893-4759-BF09-06896A40C095}"/>
                    </a:ext>
                  </a:extLst>
                </p:cNvPr>
                <p:cNvPicPr/>
                <p:nvPr/>
              </p:nvPicPr>
              <p:blipFill>
                <a:blip r:embed="rId236"/>
                <a:stretch>
                  <a:fillRect/>
                </a:stretch>
              </p:blipFill>
              <p:spPr>
                <a:xfrm>
                  <a:off x="2728477" y="2055939"/>
                  <a:ext cx="52200" cy="87480"/>
                </a:xfrm>
                <a:prstGeom prst="rect">
                  <a:avLst/>
                </a:prstGeom>
              </p:spPr>
            </p:pic>
          </mc:Fallback>
        </mc:AlternateContent>
        <mc:AlternateContent xmlns:mc="http://schemas.openxmlformats.org/markup-compatibility/2006" xmlns:p14="http://schemas.microsoft.com/office/powerpoint/2010/main">
          <mc:Choice Requires="p14">
            <p:contentPart p14:bwMode="auto" r:id="rId237">
              <p14:nvContentPartPr>
                <p14:cNvPr id="332" name="Ink 331">
                  <a:extLst>
                    <a:ext uri="{FF2B5EF4-FFF2-40B4-BE49-F238E27FC236}">
                      <a16:creationId xmlns:a16="http://schemas.microsoft.com/office/drawing/2014/main" id="{90CB5F27-0EAA-4DB2-8812-195FAE45FED5}"/>
                    </a:ext>
                  </a:extLst>
                </p14:cNvPr>
                <p14:cNvContentPartPr/>
                <p14:nvPr/>
              </p14:nvContentPartPr>
              <p14:xfrm>
                <a:off x="2806957" y="2126859"/>
                <a:ext cx="54000" cy="63720"/>
              </p14:xfrm>
            </p:contentPart>
          </mc:Choice>
          <mc:Fallback xmlns="">
            <p:pic>
              <p:nvPicPr>
                <p:cNvPr id="332" name="Ink 331">
                  <a:extLst>
                    <a:ext uri="{FF2B5EF4-FFF2-40B4-BE49-F238E27FC236}">
                      <a16:creationId xmlns:a16="http://schemas.microsoft.com/office/drawing/2014/main" id="{90CB5F27-0EAA-4DB2-8812-195FAE45FED5}"/>
                    </a:ext>
                  </a:extLst>
                </p:cNvPr>
                <p:cNvPicPr/>
                <p:nvPr/>
              </p:nvPicPr>
              <p:blipFill>
                <a:blip r:embed="rId238"/>
                <a:stretch>
                  <a:fillRect/>
                </a:stretch>
              </p:blipFill>
              <p:spPr>
                <a:xfrm>
                  <a:off x="2798317" y="2117859"/>
                  <a:ext cx="71640" cy="81360"/>
                </a:xfrm>
                <a:prstGeom prst="rect">
                  <a:avLst/>
                </a:prstGeom>
              </p:spPr>
            </p:pic>
          </mc:Fallback>
        </mc:AlternateContent>
        <mc:AlternateContent xmlns:mc="http://schemas.openxmlformats.org/markup-compatibility/2006" xmlns:p14="http://schemas.microsoft.com/office/powerpoint/2010/main">
          <mc:Choice Requires="p14">
            <p:contentPart p14:bwMode="auto" r:id="rId239">
              <p14:nvContentPartPr>
                <p14:cNvPr id="333" name="Ink 332">
                  <a:extLst>
                    <a:ext uri="{FF2B5EF4-FFF2-40B4-BE49-F238E27FC236}">
                      <a16:creationId xmlns:a16="http://schemas.microsoft.com/office/drawing/2014/main" id="{BF0FD55E-610C-4106-AE8F-D8259AB6FA7A}"/>
                    </a:ext>
                  </a:extLst>
                </p14:cNvPr>
                <p14:cNvContentPartPr/>
                <p14:nvPr/>
              </p14:nvContentPartPr>
              <p14:xfrm>
                <a:off x="2828557" y="2114619"/>
                <a:ext cx="2880" cy="9360"/>
              </p14:xfrm>
            </p:contentPart>
          </mc:Choice>
          <mc:Fallback xmlns="">
            <p:pic>
              <p:nvPicPr>
                <p:cNvPr id="333" name="Ink 332">
                  <a:extLst>
                    <a:ext uri="{FF2B5EF4-FFF2-40B4-BE49-F238E27FC236}">
                      <a16:creationId xmlns:a16="http://schemas.microsoft.com/office/drawing/2014/main" id="{BF0FD55E-610C-4106-AE8F-D8259AB6FA7A}"/>
                    </a:ext>
                  </a:extLst>
                </p:cNvPr>
                <p:cNvPicPr/>
                <p:nvPr/>
              </p:nvPicPr>
              <p:blipFill>
                <a:blip r:embed="rId240"/>
                <a:stretch>
                  <a:fillRect/>
                </a:stretch>
              </p:blipFill>
              <p:spPr>
                <a:xfrm>
                  <a:off x="2819917" y="2105619"/>
                  <a:ext cx="20520" cy="27000"/>
                </a:xfrm>
                <a:prstGeom prst="rect">
                  <a:avLst/>
                </a:prstGeom>
              </p:spPr>
            </p:pic>
          </mc:Fallback>
        </mc:AlternateContent>
        <mc:AlternateContent xmlns:mc="http://schemas.openxmlformats.org/markup-compatibility/2006" xmlns:p14="http://schemas.microsoft.com/office/powerpoint/2010/main">
          <mc:Choice Requires="p14">
            <p:contentPart p14:bwMode="auto" r:id="rId241">
              <p14:nvContentPartPr>
                <p14:cNvPr id="334" name="Ink 333">
                  <a:extLst>
                    <a:ext uri="{FF2B5EF4-FFF2-40B4-BE49-F238E27FC236}">
                      <a16:creationId xmlns:a16="http://schemas.microsoft.com/office/drawing/2014/main" id="{E46A1AC5-8C84-45E7-9499-E6A2F9321C13}"/>
                    </a:ext>
                  </a:extLst>
                </p14:cNvPr>
                <p14:cNvContentPartPr/>
                <p14:nvPr/>
              </p14:nvContentPartPr>
              <p14:xfrm>
                <a:off x="2851237" y="1988979"/>
                <a:ext cx="57600" cy="102960"/>
              </p14:xfrm>
            </p:contentPart>
          </mc:Choice>
          <mc:Fallback xmlns="">
            <p:pic>
              <p:nvPicPr>
                <p:cNvPr id="334" name="Ink 333">
                  <a:extLst>
                    <a:ext uri="{FF2B5EF4-FFF2-40B4-BE49-F238E27FC236}">
                      <a16:creationId xmlns:a16="http://schemas.microsoft.com/office/drawing/2014/main" id="{E46A1AC5-8C84-45E7-9499-E6A2F9321C13}"/>
                    </a:ext>
                  </a:extLst>
                </p:cNvPr>
                <p:cNvPicPr/>
                <p:nvPr/>
              </p:nvPicPr>
              <p:blipFill>
                <a:blip r:embed="rId242"/>
                <a:stretch>
                  <a:fillRect/>
                </a:stretch>
              </p:blipFill>
              <p:spPr>
                <a:xfrm>
                  <a:off x="2842237" y="1980339"/>
                  <a:ext cx="75240" cy="120600"/>
                </a:xfrm>
                <a:prstGeom prst="rect">
                  <a:avLst/>
                </a:prstGeom>
              </p:spPr>
            </p:pic>
          </mc:Fallback>
        </mc:AlternateContent>
      </p:grpSp>
      <p:grpSp>
        <p:nvGrpSpPr>
          <p:cNvPr id="339" name="Group 338">
            <a:extLst>
              <a:ext uri="{FF2B5EF4-FFF2-40B4-BE49-F238E27FC236}">
                <a16:creationId xmlns:a16="http://schemas.microsoft.com/office/drawing/2014/main" id="{B77590B1-086C-4268-AD0B-940969F56F0D}"/>
              </a:ext>
            </a:extLst>
          </p:cNvPr>
          <p:cNvGrpSpPr/>
          <p:nvPr/>
        </p:nvGrpSpPr>
        <p:grpSpPr>
          <a:xfrm>
            <a:off x="3081277" y="2040459"/>
            <a:ext cx="249840" cy="135000"/>
            <a:chOff x="3081277" y="2040459"/>
            <a:chExt cx="249840" cy="135000"/>
          </a:xfrm>
        </p:grpSpPr>
        <mc:AlternateContent xmlns:mc="http://schemas.openxmlformats.org/markup-compatibility/2006" xmlns:p14="http://schemas.microsoft.com/office/powerpoint/2010/main">
          <mc:Choice Requires="p14">
            <p:contentPart p14:bwMode="auto" r:id="rId243">
              <p14:nvContentPartPr>
                <p14:cNvPr id="336" name="Ink 335">
                  <a:extLst>
                    <a:ext uri="{FF2B5EF4-FFF2-40B4-BE49-F238E27FC236}">
                      <a16:creationId xmlns:a16="http://schemas.microsoft.com/office/drawing/2014/main" id="{347E2996-48FA-457D-963E-F0806C6CE01E}"/>
                    </a:ext>
                  </a:extLst>
                </p14:cNvPr>
                <p14:cNvContentPartPr/>
                <p14:nvPr/>
              </p14:nvContentPartPr>
              <p14:xfrm>
                <a:off x="3093157" y="2129379"/>
                <a:ext cx="81720" cy="12240"/>
              </p14:xfrm>
            </p:contentPart>
          </mc:Choice>
          <mc:Fallback xmlns="">
            <p:pic>
              <p:nvPicPr>
                <p:cNvPr id="336" name="Ink 335">
                  <a:extLst>
                    <a:ext uri="{FF2B5EF4-FFF2-40B4-BE49-F238E27FC236}">
                      <a16:creationId xmlns:a16="http://schemas.microsoft.com/office/drawing/2014/main" id="{347E2996-48FA-457D-963E-F0806C6CE01E}"/>
                    </a:ext>
                  </a:extLst>
                </p:cNvPr>
                <p:cNvPicPr/>
                <p:nvPr/>
              </p:nvPicPr>
              <p:blipFill>
                <a:blip r:embed="rId244"/>
                <a:stretch>
                  <a:fillRect/>
                </a:stretch>
              </p:blipFill>
              <p:spPr>
                <a:xfrm>
                  <a:off x="3084517" y="2120379"/>
                  <a:ext cx="99360" cy="29880"/>
                </a:xfrm>
                <a:prstGeom prst="rect">
                  <a:avLst/>
                </a:prstGeom>
              </p:spPr>
            </p:pic>
          </mc:Fallback>
        </mc:AlternateContent>
        <mc:AlternateContent xmlns:mc="http://schemas.openxmlformats.org/markup-compatibility/2006" xmlns:p14="http://schemas.microsoft.com/office/powerpoint/2010/main">
          <mc:Choice Requires="p14">
            <p:contentPart p14:bwMode="auto" r:id="rId245">
              <p14:nvContentPartPr>
                <p14:cNvPr id="337" name="Ink 336">
                  <a:extLst>
                    <a:ext uri="{FF2B5EF4-FFF2-40B4-BE49-F238E27FC236}">
                      <a16:creationId xmlns:a16="http://schemas.microsoft.com/office/drawing/2014/main" id="{D7531184-C539-4B0A-8015-8B0BD6911FE2}"/>
                    </a:ext>
                  </a:extLst>
                </p14:cNvPr>
                <p14:cNvContentPartPr/>
                <p14:nvPr/>
              </p14:nvContentPartPr>
              <p14:xfrm>
                <a:off x="3081277" y="2089419"/>
                <a:ext cx="90720" cy="13320"/>
              </p14:xfrm>
            </p:contentPart>
          </mc:Choice>
          <mc:Fallback xmlns="">
            <p:pic>
              <p:nvPicPr>
                <p:cNvPr id="337" name="Ink 336">
                  <a:extLst>
                    <a:ext uri="{FF2B5EF4-FFF2-40B4-BE49-F238E27FC236}">
                      <a16:creationId xmlns:a16="http://schemas.microsoft.com/office/drawing/2014/main" id="{D7531184-C539-4B0A-8015-8B0BD6911FE2}"/>
                    </a:ext>
                  </a:extLst>
                </p:cNvPr>
                <p:cNvPicPr/>
                <p:nvPr/>
              </p:nvPicPr>
              <p:blipFill>
                <a:blip r:embed="rId246"/>
                <a:stretch>
                  <a:fillRect/>
                </a:stretch>
              </p:blipFill>
              <p:spPr>
                <a:xfrm>
                  <a:off x="3072277" y="2080779"/>
                  <a:ext cx="10836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247">
              <p14:nvContentPartPr>
                <p14:cNvPr id="338" name="Ink 337">
                  <a:extLst>
                    <a:ext uri="{FF2B5EF4-FFF2-40B4-BE49-F238E27FC236}">
                      <a16:creationId xmlns:a16="http://schemas.microsoft.com/office/drawing/2014/main" id="{70C0C6AC-03A7-4DF9-904E-247E030AD882}"/>
                    </a:ext>
                  </a:extLst>
                </p14:cNvPr>
                <p14:cNvContentPartPr/>
                <p14:nvPr/>
              </p14:nvContentPartPr>
              <p14:xfrm>
                <a:off x="3217717" y="2040459"/>
                <a:ext cx="113400" cy="135000"/>
              </p14:xfrm>
            </p:contentPart>
          </mc:Choice>
          <mc:Fallback xmlns="">
            <p:pic>
              <p:nvPicPr>
                <p:cNvPr id="338" name="Ink 337">
                  <a:extLst>
                    <a:ext uri="{FF2B5EF4-FFF2-40B4-BE49-F238E27FC236}">
                      <a16:creationId xmlns:a16="http://schemas.microsoft.com/office/drawing/2014/main" id="{70C0C6AC-03A7-4DF9-904E-247E030AD882}"/>
                    </a:ext>
                  </a:extLst>
                </p:cNvPr>
                <p:cNvPicPr/>
                <p:nvPr/>
              </p:nvPicPr>
              <p:blipFill>
                <a:blip r:embed="rId248"/>
                <a:stretch>
                  <a:fillRect/>
                </a:stretch>
              </p:blipFill>
              <p:spPr>
                <a:xfrm>
                  <a:off x="3209077" y="2031819"/>
                  <a:ext cx="131040" cy="152640"/>
                </a:xfrm>
                <a:prstGeom prst="rect">
                  <a:avLst/>
                </a:prstGeom>
              </p:spPr>
            </p:pic>
          </mc:Fallback>
        </mc:AlternateContent>
      </p:grpSp>
      <p:grpSp>
        <p:nvGrpSpPr>
          <p:cNvPr id="362" name="Group 361">
            <a:extLst>
              <a:ext uri="{FF2B5EF4-FFF2-40B4-BE49-F238E27FC236}">
                <a16:creationId xmlns:a16="http://schemas.microsoft.com/office/drawing/2014/main" id="{CDD8AD2F-9D89-46B9-96C6-0B92BA2D9CFA}"/>
              </a:ext>
            </a:extLst>
          </p:cNvPr>
          <p:cNvGrpSpPr/>
          <p:nvPr/>
        </p:nvGrpSpPr>
        <p:grpSpPr>
          <a:xfrm>
            <a:off x="863317" y="2365539"/>
            <a:ext cx="1679400" cy="346680"/>
            <a:chOff x="863317" y="2365539"/>
            <a:chExt cx="1679400" cy="346680"/>
          </a:xfrm>
        </p:grpSpPr>
        <mc:AlternateContent xmlns:mc="http://schemas.openxmlformats.org/markup-compatibility/2006" xmlns:p14="http://schemas.microsoft.com/office/powerpoint/2010/main">
          <mc:Choice Requires="p14">
            <p:contentPart p14:bwMode="auto" r:id="rId249">
              <p14:nvContentPartPr>
                <p14:cNvPr id="340" name="Ink 339">
                  <a:extLst>
                    <a:ext uri="{FF2B5EF4-FFF2-40B4-BE49-F238E27FC236}">
                      <a16:creationId xmlns:a16="http://schemas.microsoft.com/office/drawing/2014/main" id="{EC2CEEBF-1C63-44D7-83C9-DDB10A19AD94}"/>
                    </a:ext>
                  </a:extLst>
                </p14:cNvPr>
                <p14:cNvContentPartPr/>
                <p14:nvPr/>
              </p14:nvContentPartPr>
              <p14:xfrm>
                <a:off x="863317" y="2465979"/>
                <a:ext cx="98280" cy="127080"/>
              </p14:xfrm>
            </p:contentPart>
          </mc:Choice>
          <mc:Fallback xmlns="">
            <p:pic>
              <p:nvPicPr>
                <p:cNvPr id="340" name="Ink 339">
                  <a:extLst>
                    <a:ext uri="{FF2B5EF4-FFF2-40B4-BE49-F238E27FC236}">
                      <a16:creationId xmlns:a16="http://schemas.microsoft.com/office/drawing/2014/main" id="{EC2CEEBF-1C63-44D7-83C9-DDB10A19AD94}"/>
                    </a:ext>
                  </a:extLst>
                </p:cNvPr>
                <p:cNvPicPr/>
                <p:nvPr/>
              </p:nvPicPr>
              <p:blipFill>
                <a:blip r:embed="rId250"/>
                <a:stretch>
                  <a:fillRect/>
                </a:stretch>
              </p:blipFill>
              <p:spPr>
                <a:xfrm>
                  <a:off x="854317" y="2456979"/>
                  <a:ext cx="115920" cy="144720"/>
                </a:xfrm>
                <a:prstGeom prst="rect">
                  <a:avLst/>
                </a:prstGeom>
              </p:spPr>
            </p:pic>
          </mc:Fallback>
        </mc:AlternateContent>
        <mc:AlternateContent xmlns:mc="http://schemas.openxmlformats.org/markup-compatibility/2006" xmlns:p14="http://schemas.microsoft.com/office/powerpoint/2010/main">
          <mc:Choice Requires="p14">
            <p:contentPart p14:bwMode="auto" r:id="rId251">
              <p14:nvContentPartPr>
                <p14:cNvPr id="341" name="Ink 340">
                  <a:extLst>
                    <a:ext uri="{FF2B5EF4-FFF2-40B4-BE49-F238E27FC236}">
                      <a16:creationId xmlns:a16="http://schemas.microsoft.com/office/drawing/2014/main" id="{D8A467F9-31EE-45D1-A9D7-A1AA2704C60D}"/>
                    </a:ext>
                  </a:extLst>
                </p14:cNvPr>
                <p14:cNvContentPartPr/>
                <p14:nvPr/>
              </p14:nvContentPartPr>
              <p14:xfrm>
                <a:off x="1031077" y="2503779"/>
                <a:ext cx="88560" cy="162360"/>
              </p14:xfrm>
            </p:contentPart>
          </mc:Choice>
          <mc:Fallback xmlns="">
            <p:pic>
              <p:nvPicPr>
                <p:cNvPr id="341" name="Ink 340">
                  <a:extLst>
                    <a:ext uri="{FF2B5EF4-FFF2-40B4-BE49-F238E27FC236}">
                      <a16:creationId xmlns:a16="http://schemas.microsoft.com/office/drawing/2014/main" id="{D8A467F9-31EE-45D1-A9D7-A1AA2704C60D}"/>
                    </a:ext>
                  </a:extLst>
                </p:cNvPr>
                <p:cNvPicPr/>
                <p:nvPr/>
              </p:nvPicPr>
              <p:blipFill>
                <a:blip r:embed="rId252"/>
                <a:stretch>
                  <a:fillRect/>
                </a:stretch>
              </p:blipFill>
              <p:spPr>
                <a:xfrm>
                  <a:off x="1022077" y="2495139"/>
                  <a:ext cx="106200" cy="180000"/>
                </a:xfrm>
                <a:prstGeom prst="rect">
                  <a:avLst/>
                </a:prstGeom>
              </p:spPr>
            </p:pic>
          </mc:Fallback>
        </mc:AlternateContent>
        <mc:AlternateContent xmlns:mc="http://schemas.openxmlformats.org/markup-compatibility/2006" xmlns:p14="http://schemas.microsoft.com/office/powerpoint/2010/main">
          <mc:Choice Requires="p14">
            <p:contentPart p14:bwMode="auto" r:id="rId253">
              <p14:nvContentPartPr>
                <p14:cNvPr id="342" name="Ink 341">
                  <a:extLst>
                    <a:ext uri="{FF2B5EF4-FFF2-40B4-BE49-F238E27FC236}">
                      <a16:creationId xmlns:a16="http://schemas.microsoft.com/office/drawing/2014/main" id="{1D1776C4-5763-4B8F-AAA0-82AEC46123C4}"/>
                    </a:ext>
                  </a:extLst>
                </p14:cNvPr>
                <p14:cNvContentPartPr/>
                <p14:nvPr/>
              </p14:nvContentPartPr>
              <p14:xfrm>
                <a:off x="1155637" y="2541939"/>
                <a:ext cx="57240" cy="101520"/>
              </p14:xfrm>
            </p:contentPart>
          </mc:Choice>
          <mc:Fallback xmlns="">
            <p:pic>
              <p:nvPicPr>
                <p:cNvPr id="342" name="Ink 341">
                  <a:extLst>
                    <a:ext uri="{FF2B5EF4-FFF2-40B4-BE49-F238E27FC236}">
                      <a16:creationId xmlns:a16="http://schemas.microsoft.com/office/drawing/2014/main" id="{1D1776C4-5763-4B8F-AAA0-82AEC46123C4}"/>
                    </a:ext>
                  </a:extLst>
                </p:cNvPr>
                <p:cNvPicPr/>
                <p:nvPr/>
              </p:nvPicPr>
              <p:blipFill>
                <a:blip r:embed="rId254"/>
                <a:stretch>
                  <a:fillRect/>
                </a:stretch>
              </p:blipFill>
              <p:spPr>
                <a:xfrm>
                  <a:off x="1146997" y="2533299"/>
                  <a:ext cx="74880" cy="119160"/>
                </a:xfrm>
                <a:prstGeom prst="rect">
                  <a:avLst/>
                </a:prstGeom>
              </p:spPr>
            </p:pic>
          </mc:Fallback>
        </mc:AlternateContent>
        <mc:AlternateContent xmlns:mc="http://schemas.openxmlformats.org/markup-compatibility/2006" xmlns:p14="http://schemas.microsoft.com/office/powerpoint/2010/main">
          <mc:Choice Requires="p14">
            <p:contentPart p14:bwMode="auto" r:id="rId255">
              <p14:nvContentPartPr>
                <p14:cNvPr id="343" name="Ink 342">
                  <a:extLst>
                    <a:ext uri="{FF2B5EF4-FFF2-40B4-BE49-F238E27FC236}">
                      <a16:creationId xmlns:a16="http://schemas.microsoft.com/office/drawing/2014/main" id="{7AAFD443-1729-4AD4-A438-BB5F8AB1281D}"/>
                    </a:ext>
                  </a:extLst>
                </p14:cNvPr>
                <p14:cNvContentPartPr/>
                <p14:nvPr/>
              </p14:nvContentPartPr>
              <p14:xfrm>
                <a:off x="1146277" y="2503059"/>
                <a:ext cx="2520" cy="2880"/>
              </p14:xfrm>
            </p:contentPart>
          </mc:Choice>
          <mc:Fallback xmlns="">
            <p:pic>
              <p:nvPicPr>
                <p:cNvPr id="343" name="Ink 342">
                  <a:extLst>
                    <a:ext uri="{FF2B5EF4-FFF2-40B4-BE49-F238E27FC236}">
                      <a16:creationId xmlns:a16="http://schemas.microsoft.com/office/drawing/2014/main" id="{7AAFD443-1729-4AD4-A438-BB5F8AB1281D}"/>
                    </a:ext>
                  </a:extLst>
                </p:cNvPr>
                <p:cNvPicPr/>
                <p:nvPr/>
              </p:nvPicPr>
              <p:blipFill>
                <a:blip r:embed="rId145"/>
                <a:stretch>
                  <a:fillRect/>
                </a:stretch>
              </p:blipFill>
              <p:spPr>
                <a:xfrm>
                  <a:off x="1137277" y="2494419"/>
                  <a:ext cx="20160" cy="20520"/>
                </a:xfrm>
                <a:prstGeom prst="rect">
                  <a:avLst/>
                </a:prstGeom>
              </p:spPr>
            </p:pic>
          </mc:Fallback>
        </mc:AlternateContent>
        <mc:AlternateContent xmlns:mc="http://schemas.openxmlformats.org/markup-compatibility/2006" xmlns:p14="http://schemas.microsoft.com/office/powerpoint/2010/main">
          <mc:Choice Requires="p14">
            <p:contentPart p14:bwMode="auto" r:id="rId256">
              <p14:nvContentPartPr>
                <p14:cNvPr id="344" name="Ink 343">
                  <a:extLst>
                    <a:ext uri="{FF2B5EF4-FFF2-40B4-BE49-F238E27FC236}">
                      <a16:creationId xmlns:a16="http://schemas.microsoft.com/office/drawing/2014/main" id="{6AAF861B-0C29-4F1F-A53F-6B43CB32FD87}"/>
                    </a:ext>
                  </a:extLst>
                </p14:cNvPr>
                <p14:cNvContentPartPr/>
                <p14:nvPr/>
              </p14:nvContentPartPr>
              <p14:xfrm>
                <a:off x="1278037" y="2505939"/>
                <a:ext cx="15840" cy="73080"/>
              </p14:xfrm>
            </p:contentPart>
          </mc:Choice>
          <mc:Fallback xmlns="">
            <p:pic>
              <p:nvPicPr>
                <p:cNvPr id="344" name="Ink 343">
                  <a:extLst>
                    <a:ext uri="{FF2B5EF4-FFF2-40B4-BE49-F238E27FC236}">
                      <a16:creationId xmlns:a16="http://schemas.microsoft.com/office/drawing/2014/main" id="{6AAF861B-0C29-4F1F-A53F-6B43CB32FD87}"/>
                    </a:ext>
                  </a:extLst>
                </p:cNvPr>
                <p:cNvPicPr/>
                <p:nvPr/>
              </p:nvPicPr>
              <p:blipFill>
                <a:blip r:embed="rId257"/>
                <a:stretch>
                  <a:fillRect/>
                </a:stretch>
              </p:blipFill>
              <p:spPr>
                <a:xfrm>
                  <a:off x="1269037" y="2497299"/>
                  <a:ext cx="33480" cy="90720"/>
                </a:xfrm>
                <a:prstGeom prst="rect">
                  <a:avLst/>
                </a:prstGeom>
              </p:spPr>
            </p:pic>
          </mc:Fallback>
        </mc:AlternateContent>
        <mc:AlternateContent xmlns:mc="http://schemas.openxmlformats.org/markup-compatibility/2006" xmlns:p14="http://schemas.microsoft.com/office/powerpoint/2010/main">
          <mc:Choice Requires="p14">
            <p:contentPart p14:bwMode="auto" r:id="rId258">
              <p14:nvContentPartPr>
                <p14:cNvPr id="345" name="Ink 344">
                  <a:extLst>
                    <a:ext uri="{FF2B5EF4-FFF2-40B4-BE49-F238E27FC236}">
                      <a16:creationId xmlns:a16="http://schemas.microsoft.com/office/drawing/2014/main" id="{F7BD8C8A-6B0F-4B63-A883-00910E114172}"/>
                    </a:ext>
                  </a:extLst>
                </p14:cNvPr>
                <p14:cNvContentPartPr/>
                <p14:nvPr/>
              </p14:nvContentPartPr>
              <p14:xfrm>
                <a:off x="1252477" y="2481819"/>
                <a:ext cx="81360" cy="91080"/>
              </p14:xfrm>
            </p:contentPart>
          </mc:Choice>
          <mc:Fallback xmlns="">
            <p:pic>
              <p:nvPicPr>
                <p:cNvPr id="345" name="Ink 344">
                  <a:extLst>
                    <a:ext uri="{FF2B5EF4-FFF2-40B4-BE49-F238E27FC236}">
                      <a16:creationId xmlns:a16="http://schemas.microsoft.com/office/drawing/2014/main" id="{F7BD8C8A-6B0F-4B63-A883-00910E114172}"/>
                    </a:ext>
                  </a:extLst>
                </p:cNvPr>
                <p:cNvPicPr/>
                <p:nvPr/>
              </p:nvPicPr>
              <p:blipFill>
                <a:blip r:embed="rId259"/>
                <a:stretch>
                  <a:fillRect/>
                </a:stretch>
              </p:blipFill>
              <p:spPr>
                <a:xfrm>
                  <a:off x="1243477" y="2473179"/>
                  <a:ext cx="99000" cy="108720"/>
                </a:xfrm>
                <a:prstGeom prst="rect">
                  <a:avLst/>
                </a:prstGeom>
              </p:spPr>
            </p:pic>
          </mc:Fallback>
        </mc:AlternateContent>
        <mc:AlternateContent xmlns:mc="http://schemas.openxmlformats.org/markup-compatibility/2006" xmlns:p14="http://schemas.microsoft.com/office/powerpoint/2010/main">
          <mc:Choice Requires="p14">
            <p:contentPart p14:bwMode="auto" r:id="rId260">
              <p14:nvContentPartPr>
                <p14:cNvPr id="346" name="Ink 345">
                  <a:extLst>
                    <a:ext uri="{FF2B5EF4-FFF2-40B4-BE49-F238E27FC236}">
                      <a16:creationId xmlns:a16="http://schemas.microsoft.com/office/drawing/2014/main" id="{FBB68DD5-1D11-4D3C-8FCC-6B17E6D88761}"/>
                    </a:ext>
                  </a:extLst>
                </p14:cNvPr>
                <p14:cNvContentPartPr/>
                <p14:nvPr/>
              </p14:nvContentPartPr>
              <p14:xfrm>
                <a:off x="1357597" y="2505579"/>
                <a:ext cx="76320" cy="116640"/>
              </p14:xfrm>
            </p:contentPart>
          </mc:Choice>
          <mc:Fallback xmlns="">
            <p:pic>
              <p:nvPicPr>
                <p:cNvPr id="346" name="Ink 345">
                  <a:extLst>
                    <a:ext uri="{FF2B5EF4-FFF2-40B4-BE49-F238E27FC236}">
                      <a16:creationId xmlns:a16="http://schemas.microsoft.com/office/drawing/2014/main" id="{FBB68DD5-1D11-4D3C-8FCC-6B17E6D88761}"/>
                    </a:ext>
                  </a:extLst>
                </p:cNvPr>
                <p:cNvPicPr/>
                <p:nvPr/>
              </p:nvPicPr>
              <p:blipFill>
                <a:blip r:embed="rId261"/>
                <a:stretch>
                  <a:fillRect/>
                </a:stretch>
              </p:blipFill>
              <p:spPr>
                <a:xfrm>
                  <a:off x="1348597" y="2496939"/>
                  <a:ext cx="93960" cy="134280"/>
                </a:xfrm>
                <a:prstGeom prst="rect">
                  <a:avLst/>
                </a:prstGeom>
              </p:spPr>
            </p:pic>
          </mc:Fallback>
        </mc:AlternateContent>
        <mc:AlternateContent xmlns:mc="http://schemas.openxmlformats.org/markup-compatibility/2006" xmlns:p14="http://schemas.microsoft.com/office/powerpoint/2010/main">
          <mc:Choice Requires="p14">
            <p:contentPart p14:bwMode="auto" r:id="rId262">
              <p14:nvContentPartPr>
                <p14:cNvPr id="348" name="Ink 347">
                  <a:extLst>
                    <a:ext uri="{FF2B5EF4-FFF2-40B4-BE49-F238E27FC236}">
                      <a16:creationId xmlns:a16="http://schemas.microsoft.com/office/drawing/2014/main" id="{58EB4825-6D4C-4DF1-BB54-1E21D8224ED3}"/>
                    </a:ext>
                  </a:extLst>
                </p14:cNvPr>
                <p14:cNvContentPartPr/>
                <p14:nvPr/>
              </p14:nvContentPartPr>
              <p14:xfrm>
                <a:off x="1486477" y="2516739"/>
                <a:ext cx="87120" cy="3960"/>
              </p14:xfrm>
            </p:contentPart>
          </mc:Choice>
          <mc:Fallback xmlns="">
            <p:pic>
              <p:nvPicPr>
                <p:cNvPr id="348" name="Ink 347">
                  <a:extLst>
                    <a:ext uri="{FF2B5EF4-FFF2-40B4-BE49-F238E27FC236}">
                      <a16:creationId xmlns:a16="http://schemas.microsoft.com/office/drawing/2014/main" id="{58EB4825-6D4C-4DF1-BB54-1E21D8224ED3}"/>
                    </a:ext>
                  </a:extLst>
                </p:cNvPr>
                <p:cNvPicPr/>
                <p:nvPr/>
              </p:nvPicPr>
              <p:blipFill>
                <a:blip r:embed="rId263"/>
                <a:stretch>
                  <a:fillRect/>
                </a:stretch>
              </p:blipFill>
              <p:spPr>
                <a:xfrm>
                  <a:off x="1477837" y="2508099"/>
                  <a:ext cx="104760" cy="21600"/>
                </a:xfrm>
                <a:prstGeom prst="rect">
                  <a:avLst/>
                </a:prstGeom>
              </p:spPr>
            </p:pic>
          </mc:Fallback>
        </mc:AlternateContent>
        <mc:AlternateContent xmlns:mc="http://schemas.openxmlformats.org/markup-compatibility/2006" xmlns:p14="http://schemas.microsoft.com/office/powerpoint/2010/main">
          <mc:Choice Requires="p14">
            <p:contentPart p14:bwMode="auto" r:id="rId264">
              <p14:nvContentPartPr>
                <p14:cNvPr id="349" name="Ink 348">
                  <a:extLst>
                    <a:ext uri="{FF2B5EF4-FFF2-40B4-BE49-F238E27FC236}">
                      <a16:creationId xmlns:a16="http://schemas.microsoft.com/office/drawing/2014/main" id="{D21CCE5A-DB61-4F6D-BB1B-01DE09DF9D96}"/>
                    </a:ext>
                  </a:extLst>
                </p14:cNvPr>
                <p14:cNvContentPartPr/>
                <p14:nvPr/>
              </p14:nvContentPartPr>
              <p14:xfrm>
                <a:off x="1649917" y="2436099"/>
                <a:ext cx="82080" cy="231480"/>
              </p14:xfrm>
            </p:contentPart>
          </mc:Choice>
          <mc:Fallback xmlns="">
            <p:pic>
              <p:nvPicPr>
                <p:cNvPr id="349" name="Ink 348">
                  <a:extLst>
                    <a:ext uri="{FF2B5EF4-FFF2-40B4-BE49-F238E27FC236}">
                      <a16:creationId xmlns:a16="http://schemas.microsoft.com/office/drawing/2014/main" id="{D21CCE5A-DB61-4F6D-BB1B-01DE09DF9D96}"/>
                    </a:ext>
                  </a:extLst>
                </p:cNvPr>
                <p:cNvPicPr/>
                <p:nvPr/>
              </p:nvPicPr>
              <p:blipFill>
                <a:blip r:embed="rId265"/>
                <a:stretch>
                  <a:fillRect/>
                </a:stretch>
              </p:blipFill>
              <p:spPr>
                <a:xfrm>
                  <a:off x="1641277" y="2427099"/>
                  <a:ext cx="99720" cy="249120"/>
                </a:xfrm>
                <a:prstGeom prst="rect">
                  <a:avLst/>
                </a:prstGeom>
              </p:spPr>
            </p:pic>
          </mc:Fallback>
        </mc:AlternateContent>
        <mc:AlternateContent xmlns:mc="http://schemas.openxmlformats.org/markup-compatibility/2006" xmlns:p14="http://schemas.microsoft.com/office/powerpoint/2010/main">
          <mc:Choice Requires="p14">
            <p:contentPart p14:bwMode="auto" r:id="rId266">
              <p14:nvContentPartPr>
                <p14:cNvPr id="350" name="Ink 349">
                  <a:extLst>
                    <a:ext uri="{FF2B5EF4-FFF2-40B4-BE49-F238E27FC236}">
                      <a16:creationId xmlns:a16="http://schemas.microsoft.com/office/drawing/2014/main" id="{0FFE5E4F-4DEE-448C-9263-513F64B407D4}"/>
                    </a:ext>
                  </a:extLst>
                </p14:cNvPr>
                <p14:cNvContentPartPr/>
                <p14:nvPr/>
              </p14:nvContentPartPr>
              <p14:xfrm>
                <a:off x="1761877" y="2501619"/>
                <a:ext cx="132840" cy="210600"/>
              </p14:xfrm>
            </p:contentPart>
          </mc:Choice>
          <mc:Fallback xmlns="">
            <p:pic>
              <p:nvPicPr>
                <p:cNvPr id="350" name="Ink 349">
                  <a:extLst>
                    <a:ext uri="{FF2B5EF4-FFF2-40B4-BE49-F238E27FC236}">
                      <a16:creationId xmlns:a16="http://schemas.microsoft.com/office/drawing/2014/main" id="{0FFE5E4F-4DEE-448C-9263-513F64B407D4}"/>
                    </a:ext>
                  </a:extLst>
                </p:cNvPr>
                <p:cNvPicPr/>
                <p:nvPr/>
              </p:nvPicPr>
              <p:blipFill>
                <a:blip r:embed="rId267"/>
                <a:stretch>
                  <a:fillRect/>
                </a:stretch>
              </p:blipFill>
              <p:spPr>
                <a:xfrm>
                  <a:off x="1753237" y="2492619"/>
                  <a:ext cx="150480" cy="228240"/>
                </a:xfrm>
                <a:prstGeom prst="rect">
                  <a:avLst/>
                </a:prstGeom>
              </p:spPr>
            </p:pic>
          </mc:Fallback>
        </mc:AlternateContent>
        <mc:AlternateContent xmlns:mc="http://schemas.openxmlformats.org/markup-compatibility/2006" xmlns:p14="http://schemas.microsoft.com/office/powerpoint/2010/main">
          <mc:Choice Requires="p14">
            <p:contentPart p14:bwMode="auto" r:id="rId268">
              <p14:nvContentPartPr>
                <p14:cNvPr id="351" name="Ink 350">
                  <a:extLst>
                    <a:ext uri="{FF2B5EF4-FFF2-40B4-BE49-F238E27FC236}">
                      <a16:creationId xmlns:a16="http://schemas.microsoft.com/office/drawing/2014/main" id="{BD47CDE0-498C-44B3-B36A-92B39305665C}"/>
                    </a:ext>
                  </a:extLst>
                </p14:cNvPr>
                <p14:cNvContentPartPr/>
                <p14:nvPr/>
              </p14:nvContentPartPr>
              <p14:xfrm>
                <a:off x="1787077" y="2445459"/>
                <a:ext cx="84240" cy="25920"/>
              </p14:xfrm>
            </p:contentPart>
          </mc:Choice>
          <mc:Fallback xmlns="">
            <p:pic>
              <p:nvPicPr>
                <p:cNvPr id="351" name="Ink 350">
                  <a:extLst>
                    <a:ext uri="{FF2B5EF4-FFF2-40B4-BE49-F238E27FC236}">
                      <a16:creationId xmlns:a16="http://schemas.microsoft.com/office/drawing/2014/main" id="{BD47CDE0-498C-44B3-B36A-92B39305665C}"/>
                    </a:ext>
                  </a:extLst>
                </p:cNvPr>
                <p:cNvPicPr/>
                <p:nvPr/>
              </p:nvPicPr>
              <p:blipFill>
                <a:blip r:embed="rId269"/>
                <a:stretch>
                  <a:fillRect/>
                </a:stretch>
              </p:blipFill>
              <p:spPr>
                <a:xfrm>
                  <a:off x="1778437" y="2436459"/>
                  <a:ext cx="10188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270">
              <p14:nvContentPartPr>
                <p14:cNvPr id="353" name="Ink 352">
                  <a:extLst>
                    <a:ext uri="{FF2B5EF4-FFF2-40B4-BE49-F238E27FC236}">
                      <a16:creationId xmlns:a16="http://schemas.microsoft.com/office/drawing/2014/main" id="{97C78939-DFFE-451E-9115-599074CF7DF5}"/>
                    </a:ext>
                  </a:extLst>
                </p14:cNvPr>
                <p14:cNvContentPartPr/>
                <p14:nvPr/>
              </p14:nvContentPartPr>
              <p14:xfrm>
                <a:off x="1943677" y="2527179"/>
                <a:ext cx="66240" cy="15480"/>
              </p14:xfrm>
            </p:contentPart>
          </mc:Choice>
          <mc:Fallback xmlns="">
            <p:pic>
              <p:nvPicPr>
                <p:cNvPr id="353" name="Ink 352">
                  <a:extLst>
                    <a:ext uri="{FF2B5EF4-FFF2-40B4-BE49-F238E27FC236}">
                      <a16:creationId xmlns:a16="http://schemas.microsoft.com/office/drawing/2014/main" id="{97C78939-DFFE-451E-9115-599074CF7DF5}"/>
                    </a:ext>
                  </a:extLst>
                </p:cNvPr>
                <p:cNvPicPr/>
                <p:nvPr/>
              </p:nvPicPr>
              <p:blipFill>
                <a:blip r:embed="rId271"/>
                <a:stretch>
                  <a:fillRect/>
                </a:stretch>
              </p:blipFill>
              <p:spPr>
                <a:xfrm>
                  <a:off x="1934677" y="2518539"/>
                  <a:ext cx="83880" cy="33120"/>
                </a:xfrm>
                <a:prstGeom prst="rect">
                  <a:avLst/>
                </a:prstGeom>
              </p:spPr>
            </p:pic>
          </mc:Fallback>
        </mc:AlternateContent>
        <mc:AlternateContent xmlns:mc="http://schemas.openxmlformats.org/markup-compatibility/2006" xmlns:p14="http://schemas.microsoft.com/office/powerpoint/2010/main">
          <mc:Choice Requires="p14">
            <p:contentPart p14:bwMode="auto" r:id="rId272">
              <p14:nvContentPartPr>
                <p14:cNvPr id="354" name="Ink 353">
                  <a:extLst>
                    <a:ext uri="{FF2B5EF4-FFF2-40B4-BE49-F238E27FC236}">
                      <a16:creationId xmlns:a16="http://schemas.microsoft.com/office/drawing/2014/main" id="{1C2A1EA3-28DB-45D6-B100-80E945D46D7A}"/>
                    </a:ext>
                  </a:extLst>
                </p14:cNvPr>
                <p14:cNvContentPartPr/>
                <p14:nvPr/>
              </p14:nvContentPartPr>
              <p14:xfrm>
                <a:off x="2066797" y="2503419"/>
                <a:ext cx="41040" cy="106200"/>
              </p14:xfrm>
            </p:contentPart>
          </mc:Choice>
          <mc:Fallback xmlns="">
            <p:pic>
              <p:nvPicPr>
                <p:cNvPr id="354" name="Ink 353">
                  <a:extLst>
                    <a:ext uri="{FF2B5EF4-FFF2-40B4-BE49-F238E27FC236}">
                      <a16:creationId xmlns:a16="http://schemas.microsoft.com/office/drawing/2014/main" id="{1C2A1EA3-28DB-45D6-B100-80E945D46D7A}"/>
                    </a:ext>
                  </a:extLst>
                </p:cNvPr>
                <p:cNvPicPr/>
                <p:nvPr/>
              </p:nvPicPr>
              <p:blipFill>
                <a:blip r:embed="rId273"/>
                <a:stretch>
                  <a:fillRect/>
                </a:stretch>
              </p:blipFill>
              <p:spPr>
                <a:xfrm>
                  <a:off x="2058157" y="2494419"/>
                  <a:ext cx="58680" cy="123840"/>
                </a:xfrm>
                <a:prstGeom prst="rect">
                  <a:avLst/>
                </a:prstGeom>
              </p:spPr>
            </p:pic>
          </mc:Fallback>
        </mc:AlternateContent>
        <mc:AlternateContent xmlns:mc="http://schemas.openxmlformats.org/markup-compatibility/2006" xmlns:p14="http://schemas.microsoft.com/office/powerpoint/2010/main">
          <mc:Choice Requires="p14">
            <p:contentPart p14:bwMode="auto" r:id="rId274">
              <p14:nvContentPartPr>
                <p14:cNvPr id="355" name="Ink 354">
                  <a:extLst>
                    <a:ext uri="{FF2B5EF4-FFF2-40B4-BE49-F238E27FC236}">
                      <a16:creationId xmlns:a16="http://schemas.microsoft.com/office/drawing/2014/main" id="{68BD70E6-3437-405E-832B-A3B100AFCA7E}"/>
                    </a:ext>
                  </a:extLst>
                </p14:cNvPr>
                <p14:cNvContentPartPr/>
                <p14:nvPr/>
              </p14:nvContentPartPr>
              <p14:xfrm>
                <a:off x="2081917" y="2454099"/>
                <a:ext cx="84240" cy="122760"/>
              </p14:xfrm>
            </p:contentPart>
          </mc:Choice>
          <mc:Fallback xmlns="">
            <p:pic>
              <p:nvPicPr>
                <p:cNvPr id="355" name="Ink 354">
                  <a:extLst>
                    <a:ext uri="{FF2B5EF4-FFF2-40B4-BE49-F238E27FC236}">
                      <a16:creationId xmlns:a16="http://schemas.microsoft.com/office/drawing/2014/main" id="{68BD70E6-3437-405E-832B-A3B100AFCA7E}"/>
                    </a:ext>
                  </a:extLst>
                </p:cNvPr>
                <p:cNvPicPr/>
                <p:nvPr/>
              </p:nvPicPr>
              <p:blipFill>
                <a:blip r:embed="rId275"/>
                <a:stretch>
                  <a:fillRect/>
                </a:stretch>
              </p:blipFill>
              <p:spPr>
                <a:xfrm>
                  <a:off x="2073277" y="2445459"/>
                  <a:ext cx="101880" cy="140400"/>
                </a:xfrm>
                <a:prstGeom prst="rect">
                  <a:avLst/>
                </a:prstGeom>
              </p:spPr>
            </p:pic>
          </mc:Fallback>
        </mc:AlternateContent>
        <mc:AlternateContent xmlns:mc="http://schemas.openxmlformats.org/markup-compatibility/2006" xmlns:p14="http://schemas.microsoft.com/office/powerpoint/2010/main">
          <mc:Choice Requires="p14">
            <p:contentPart p14:bwMode="auto" r:id="rId276">
              <p14:nvContentPartPr>
                <p14:cNvPr id="356" name="Ink 355">
                  <a:extLst>
                    <a:ext uri="{FF2B5EF4-FFF2-40B4-BE49-F238E27FC236}">
                      <a16:creationId xmlns:a16="http://schemas.microsoft.com/office/drawing/2014/main" id="{E654AE6B-C020-43A8-9B81-371E78473F78}"/>
                    </a:ext>
                  </a:extLst>
                </p14:cNvPr>
                <p14:cNvContentPartPr/>
                <p14:nvPr/>
              </p14:nvContentPartPr>
              <p14:xfrm>
                <a:off x="2196037" y="2560299"/>
                <a:ext cx="23400" cy="92880"/>
              </p14:xfrm>
            </p:contentPart>
          </mc:Choice>
          <mc:Fallback xmlns="">
            <p:pic>
              <p:nvPicPr>
                <p:cNvPr id="356" name="Ink 355">
                  <a:extLst>
                    <a:ext uri="{FF2B5EF4-FFF2-40B4-BE49-F238E27FC236}">
                      <a16:creationId xmlns:a16="http://schemas.microsoft.com/office/drawing/2014/main" id="{E654AE6B-C020-43A8-9B81-371E78473F78}"/>
                    </a:ext>
                  </a:extLst>
                </p:cNvPr>
                <p:cNvPicPr/>
                <p:nvPr/>
              </p:nvPicPr>
              <p:blipFill>
                <a:blip r:embed="rId277"/>
                <a:stretch>
                  <a:fillRect/>
                </a:stretch>
              </p:blipFill>
              <p:spPr>
                <a:xfrm>
                  <a:off x="2187037" y="2551299"/>
                  <a:ext cx="41040" cy="110520"/>
                </a:xfrm>
                <a:prstGeom prst="rect">
                  <a:avLst/>
                </a:prstGeom>
              </p:spPr>
            </p:pic>
          </mc:Fallback>
        </mc:AlternateContent>
        <mc:AlternateContent xmlns:mc="http://schemas.openxmlformats.org/markup-compatibility/2006" xmlns:p14="http://schemas.microsoft.com/office/powerpoint/2010/main">
          <mc:Choice Requires="p14">
            <p:contentPart p14:bwMode="auto" r:id="rId278">
              <p14:nvContentPartPr>
                <p14:cNvPr id="357" name="Ink 356">
                  <a:extLst>
                    <a:ext uri="{FF2B5EF4-FFF2-40B4-BE49-F238E27FC236}">
                      <a16:creationId xmlns:a16="http://schemas.microsoft.com/office/drawing/2014/main" id="{3F4B9842-A8F3-4F87-A731-63F63A3526D6}"/>
                    </a:ext>
                  </a:extLst>
                </p14:cNvPr>
                <p14:cNvContentPartPr/>
                <p14:nvPr/>
              </p14:nvContentPartPr>
              <p14:xfrm>
                <a:off x="2049157" y="2365539"/>
                <a:ext cx="105480" cy="69480"/>
              </p14:xfrm>
            </p:contentPart>
          </mc:Choice>
          <mc:Fallback xmlns="">
            <p:pic>
              <p:nvPicPr>
                <p:cNvPr id="357" name="Ink 356">
                  <a:extLst>
                    <a:ext uri="{FF2B5EF4-FFF2-40B4-BE49-F238E27FC236}">
                      <a16:creationId xmlns:a16="http://schemas.microsoft.com/office/drawing/2014/main" id="{3F4B9842-A8F3-4F87-A731-63F63A3526D6}"/>
                    </a:ext>
                  </a:extLst>
                </p:cNvPr>
                <p:cNvPicPr/>
                <p:nvPr/>
              </p:nvPicPr>
              <p:blipFill>
                <a:blip r:embed="rId279"/>
                <a:stretch>
                  <a:fillRect/>
                </a:stretch>
              </p:blipFill>
              <p:spPr>
                <a:xfrm>
                  <a:off x="2040517" y="2356899"/>
                  <a:ext cx="123120" cy="87120"/>
                </a:xfrm>
                <a:prstGeom prst="rect">
                  <a:avLst/>
                </a:prstGeom>
              </p:spPr>
            </p:pic>
          </mc:Fallback>
        </mc:AlternateContent>
        <mc:AlternateContent xmlns:mc="http://schemas.openxmlformats.org/markup-compatibility/2006" xmlns:p14="http://schemas.microsoft.com/office/powerpoint/2010/main">
          <mc:Choice Requires="p14">
            <p:contentPart p14:bwMode="auto" r:id="rId280">
              <p14:nvContentPartPr>
                <p14:cNvPr id="358" name="Ink 357">
                  <a:extLst>
                    <a:ext uri="{FF2B5EF4-FFF2-40B4-BE49-F238E27FC236}">
                      <a16:creationId xmlns:a16="http://schemas.microsoft.com/office/drawing/2014/main" id="{41B79EDA-8981-4E1C-A2D8-440D39A30DDD}"/>
                    </a:ext>
                  </a:extLst>
                </p14:cNvPr>
                <p14:cNvContentPartPr/>
                <p14:nvPr/>
              </p14:nvContentPartPr>
              <p14:xfrm>
                <a:off x="2293237" y="2515659"/>
                <a:ext cx="40680" cy="88920"/>
              </p14:xfrm>
            </p:contentPart>
          </mc:Choice>
          <mc:Fallback xmlns="">
            <p:pic>
              <p:nvPicPr>
                <p:cNvPr id="358" name="Ink 357">
                  <a:extLst>
                    <a:ext uri="{FF2B5EF4-FFF2-40B4-BE49-F238E27FC236}">
                      <a16:creationId xmlns:a16="http://schemas.microsoft.com/office/drawing/2014/main" id="{41B79EDA-8981-4E1C-A2D8-440D39A30DDD}"/>
                    </a:ext>
                  </a:extLst>
                </p:cNvPr>
                <p:cNvPicPr/>
                <p:nvPr/>
              </p:nvPicPr>
              <p:blipFill>
                <a:blip r:embed="rId281"/>
                <a:stretch>
                  <a:fillRect/>
                </a:stretch>
              </p:blipFill>
              <p:spPr>
                <a:xfrm>
                  <a:off x="2284237" y="2506659"/>
                  <a:ext cx="58320" cy="106560"/>
                </a:xfrm>
                <a:prstGeom prst="rect">
                  <a:avLst/>
                </a:prstGeom>
              </p:spPr>
            </p:pic>
          </mc:Fallback>
        </mc:AlternateContent>
        <mc:AlternateContent xmlns:mc="http://schemas.openxmlformats.org/markup-compatibility/2006" xmlns:p14="http://schemas.microsoft.com/office/powerpoint/2010/main">
          <mc:Choice Requires="p14">
            <p:contentPart p14:bwMode="auto" r:id="rId282">
              <p14:nvContentPartPr>
                <p14:cNvPr id="359" name="Ink 358">
                  <a:extLst>
                    <a:ext uri="{FF2B5EF4-FFF2-40B4-BE49-F238E27FC236}">
                      <a16:creationId xmlns:a16="http://schemas.microsoft.com/office/drawing/2014/main" id="{7F407E32-E30B-4F60-807E-1D8165B99BA9}"/>
                    </a:ext>
                  </a:extLst>
                </p14:cNvPr>
                <p14:cNvContentPartPr/>
                <p14:nvPr/>
              </p14:nvContentPartPr>
              <p14:xfrm>
                <a:off x="2282077" y="2494059"/>
                <a:ext cx="75600" cy="91800"/>
              </p14:xfrm>
            </p:contentPart>
          </mc:Choice>
          <mc:Fallback xmlns="">
            <p:pic>
              <p:nvPicPr>
                <p:cNvPr id="359" name="Ink 358">
                  <a:extLst>
                    <a:ext uri="{FF2B5EF4-FFF2-40B4-BE49-F238E27FC236}">
                      <a16:creationId xmlns:a16="http://schemas.microsoft.com/office/drawing/2014/main" id="{7F407E32-E30B-4F60-807E-1D8165B99BA9}"/>
                    </a:ext>
                  </a:extLst>
                </p:cNvPr>
                <p:cNvPicPr/>
                <p:nvPr/>
              </p:nvPicPr>
              <p:blipFill>
                <a:blip r:embed="rId283"/>
                <a:stretch>
                  <a:fillRect/>
                </a:stretch>
              </p:blipFill>
              <p:spPr>
                <a:xfrm>
                  <a:off x="2273437" y="2485059"/>
                  <a:ext cx="93240" cy="109440"/>
                </a:xfrm>
                <a:prstGeom prst="rect">
                  <a:avLst/>
                </a:prstGeom>
              </p:spPr>
            </p:pic>
          </mc:Fallback>
        </mc:AlternateContent>
        <mc:AlternateContent xmlns:mc="http://schemas.openxmlformats.org/markup-compatibility/2006" xmlns:p14="http://schemas.microsoft.com/office/powerpoint/2010/main">
          <mc:Choice Requires="p14">
            <p:contentPart p14:bwMode="auto" r:id="rId284">
              <p14:nvContentPartPr>
                <p14:cNvPr id="360" name="Ink 359">
                  <a:extLst>
                    <a:ext uri="{FF2B5EF4-FFF2-40B4-BE49-F238E27FC236}">
                      <a16:creationId xmlns:a16="http://schemas.microsoft.com/office/drawing/2014/main" id="{C754E297-5A33-478A-A42C-E71218662CFE}"/>
                    </a:ext>
                  </a:extLst>
                </p14:cNvPr>
                <p14:cNvContentPartPr/>
                <p14:nvPr/>
              </p14:nvContentPartPr>
              <p14:xfrm>
                <a:off x="2239237" y="2445459"/>
                <a:ext cx="91440" cy="28080"/>
              </p14:xfrm>
            </p:contentPart>
          </mc:Choice>
          <mc:Fallback xmlns="">
            <p:pic>
              <p:nvPicPr>
                <p:cNvPr id="360" name="Ink 359">
                  <a:extLst>
                    <a:ext uri="{FF2B5EF4-FFF2-40B4-BE49-F238E27FC236}">
                      <a16:creationId xmlns:a16="http://schemas.microsoft.com/office/drawing/2014/main" id="{C754E297-5A33-478A-A42C-E71218662CFE}"/>
                    </a:ext>
                  </a:extLst>
                </p:cNvPr>
                <p:cNvPicPr/>
                <p:nvPr/>
              </p:nvPicPr>
              <p:blipFill>
                <a:blip r:embed="rId285"/>
                <a:stretch>
                  <a:fillRect/>
                </a:stretch>
              </p:blipFill>
              <p:spPr>
                <a:xfrm>
                  <a:off x="2230597" y="2436819"/>
                  <a:ext cx="109080" cy="45720"/>
                </a:xfrm>
                <a:prstGeom prst="rect">
                  <a:avLst/>
                </a:prstGeom>
              </p:spPr>
            </p:pic>
          </mc:Fallback>
        </mc:AlternateContent>
        <mc:AlternateContent xmlns:mc="http://schemas.openxmlformats.org/markup-compatibility/2006" xmlns:p14="http://schemas.microsoft.com/office/powerpoint/2010/main">
          <mc:Choice Requires="p14">
            <p:contentPart p14:bwMode="auto" r:id="rId286">
              <p14:nvContentPartPr>
                <p14:cNvPr id="361" name="Ink 360">
                  <a:extLst>
                    <a:ext uri="{FF2B5EF4-FFF2-40B4-BE49-F238E27FC236}">
                      <a16:creationId xmlns:a16="http://schemas.microsoft.com/office/drawing/2014/main" id="{6CFB8440-A693-4DDC-AA7C-EAFADEB3CE71}"/>
                    </a:ext>
                  </a:extLst>
                </p14:cNvPr>
                <p14:cNvContentPartPr/>
                <p14:nvPr/>
              </p14:nvContentPartPr>
              <p14:xfrm>
                <a:off x="2411677" y="2410899"/>
                <a:ext cx="131040" cy="271440"/>
              </p14:xfrm>
            </p:contentPart>
          </mc:Choice>
          <mc:Fallback xmlns="">
            <p:pic>
              <p:nvPicPr>
                <p:cNvPr id="361" name="Ink 360">
                  <a:extLst>
                    <a:ext uri="{FF2B5EF4-FFF2-40B4-BE49-F238E27FC236}">
                      <a16:creationId xmlns:a16="http://schemas.microsoft.com/office/drawing/2014/main" id="{6CFB8440-A693-4DDC-AA7C-EAFADEB3CE71}"/>
                    </a:ext>
                  </a:extLst>
                </p:cNvPr>
                <p:cNvPicPr/>
                <p:nvPr/>
              </p:nvPicPr>
              <p:blipFill>
                <a:blip r:embed="rId287"/>
                <a:stretch>
                  <a:fillRect/>
                </a:stretch>
              </p:blipFill>
              <p:spPr>
                <a:xfrm>
                  <a:off x="2402677" y="2401899"/>
                  <a:ext cx="148680" cy="289080"/>
                </a:xfrm>
                <a:prstGeom prst="rect">
                  <a:avLst/>
                </a:prstGeom>
              </p:spPr>
            </p:pic>
          </mc:Fallback>
        </mc:AlternateContent>
      </p:grpSp>
      <p:grpSp>
        <p:nvGrpSpPr>
          <p:cNvPr id="379" name="Group 378">
            <a:extLst>
              <a:ext uri="{FF2B5EF4-FFF2-40B4-BE49-F238E27FC236}">
                <a16:creationId xmlns:a16="http://schemas.microsoft.com/office/drawing/2014/main" id="{202008EA-CB75-4F20-9553-73878AF377AA}"/>
              </a:ext>
            </a:extLst>
          </p:cNvPr>
          <p:cNvGrpSpPr/>
          <p:nvPr/>
        </p:nvGrpSpPr>
        <p:grpSpPr>
          <a:xfrm>
            <a:off x="2595277" y="2348979"/>
            <a:ext cx="1180800" cy="330480"/>
            <a:chOff x="2595277" y="2348979"/>
            <a:chExt cx="1180800" cy="330480"/>
          </a:xfrm>
        </p:grpSpPr>
        <mc:AlternateContent xmlns:mc="http://schemas.openxmlformats.org/markup-compatibility/2006" xmlns:p14="http://schemas.microsoft.com/office/powerpoint/2010/main">
          <mc:Choice Requires="p14">
            <p:contentPart p14:bwMode="auto" r:id="rId288">
              <p14:nvContentPartPr>
                <p14:cNvPr id="363" name="Ink 362">
                  <a:extLst>
                    <a:ext uri="{FF2B5EF4-FFF2-40B4-BE49-F238E27FC236}">
                      <a16:creationId xmlns:a16="http://schemas.microsoft.com/office/drawing/2014/main" id="{23058447-2039-4CB1-AA56-6C5312F3B4ED}"/>
                    </a:ext>
                  </a:extLst>
                </p14:cNvPr>
                <p14:cNvContentPartPr/>
                <p14:nvPr/>
              </p14:nvContentPartPr>
              <p14:xfrm>
                <a:off x="2595277" y="2468499"/>
                <a:ext cx="116280" cy="207720"/>
              </p14:xfrm>
            </p:contentPart>
          </mc:Choice>
          <mc:Fallback xmlns="">
            <p:pic>
              <p:nvPicPr>
                <p:cNvPr id="363" name="Ink 362">
                  <a:extLst>
                    <a:ext uri="{FF2B5EF4-FFF2-40B4-BE49-F238E27FC236}">
                      <a16:creationId xmlns:a16="http://schemas.microsoft.com/office/drawing/2014/main" id="{23058447-2039-4CB1-AA56-6C5312F3B4ED}"/>
                    </a:ext>
                  </a:extLst>
                </p:cNvPr>
                <p:cNvPicPr/>
                <p:nvPr/>
              </p:nvPicPr>
              <p:blipFill>
                <a:blip r:embed="rId289"/>
                <a:stretch>
                  <a:fillRect/>
                </a:stretch>
              </p:blipFill>
              <p:spPr>
                <a:xfrm>
                  <a:off x="2586637" y="2459859"/>
                  <a:ext cx="133920" cy="225360"/>
                </a:xfrm>
                <a:prstGeom prst="rect">
                  <a:avLst/>
                </a:prstGeom>
              </p:spPr>
            </p:pic>
          </mc:Fallback>
        </mc:AlternateContent>
        <mc:AlternateContent xmlns:mc="http://schemas.openxmlformats.org/markup-compatibility/2006" xmlns:p14="http://schemas.microsoft.com/office/powerpoint/2010/main">
          <mc:Choice Requires="p14">
            <p:contentPart p14:bwMode="auto" r:id="rId290">
              <p14:nvContentPartPr>
                <p14:cNvPr id="364" name="Ink 363">
                  <a:extLst>
                    <a:ext uri="{FF2B5EF4-FFF2-40B4-BE49-F238E27FC236}">
                      <a16:creationId xmlns:a16="http://schemas.microsoft.com/office/drawing/2014/main" id="{FC5077B8-F86C-491E-AFFF-6A6480986A59}"/>
                    </a:ext>
                  </a:extLst>
                </p14:cNvPr>
                <p14:cNvContentPartPr/>
                <p14:nvPr/>
              </p14:nvContentPartPr>
              <p14:xfrm>
                <a:off x="2751157" y="2500179"/>
                <a:ext cx="48960" cy="125280"/>
              </p14:xfrm>
            </p:contentPart>
          </mc:Choice>
          <mc:Fallback xmlns="">
            <p:pic>
              <p:nvPicPr>
                <p:cNvPr id="364" name="Ink 363">
                  <a:extLst>
                    <a:ext uri="{FF2B5EF4-FFF2-40B4-BE49-F238E27FC236}">
                      <a16:creationId xmlns:a16="http://schemas.microsoft.com/office/drawing/2014/main" id="{FC5077B8-F86C-491E-AFFF-6A6480986A59}"/>
                    </a:ext>
                  </a:extLst>
                </p:cNvPr>
                <p:cNvPicPr/>
                <p:nvPr/>
              </p:nvPicPr>
              <p:blipFill>
                <a:blip r:embed="rId291"/>
                <a:stretch>
                  <a:fillRect/>
                </a:stretch>
              </p:blipFill>
              <p:spPr>
                <a:xfrm>
                  <a:off x="2742517" y="2491179"/>
                  <a:ext cx="66600" cy="142920"/>
                </a:xfrm>
                <a:prstGeom prst="rect">
                  <a:avLst/>
                </a:prstGeom>
              </p:spPr>
            </p:pic>
          </mc:Fallback>
        </mc:AlternateContent>
        <mc:AlternateContent xmlns:mc="http://schemas.openxmlformats.org/markup-compatibility/2006" xmlns:p14="http://schemas.microsoft.com/office/powerpoint/2010/main">
          <mc:Choice Requires="p14">
            <p:contentPart p14:bwMode="auto" r:id="rId292">
              <p14:nvContentPartPr>
                <p14:cNvPr id="365" name="Ink 364">
                  <a:extLst>
                    <a:ext uri="{FF2B5EF4-FFF2-40B4-BE49-F238E27FC236}">
                      <a16:creationId xmlns:a16="http://schemas.microsoft.com/office/drawing/2014/main" id="{1D4C9A80-9E0B-4F09-84EF-B4000BB9406F}"/>
                    </a:ext>
                  </a:extLst>
                </p14:cNvPr>
                <p14:cNvContentPartPr/>
                <p14:nvPr/>
              </p14:nvContentPartPr>
              <p14:xfrm>
                <a:off x="2714077" y="2483619"/>
                <a:ext cx="50400" cy="150120"/>
              </p14:xfrm>
            </p:contentPart>
          </mc:Choice>
          <mc:Fallback xmlns="">
            <p:pic>
              <p:nvPicPr>
                <p:cNvPr id="365" name="Ink 364">
                  <a:extLst>
                    <a:ext uri="{FF2B5EF4-FFF2-40B4-BE49-F238E27FC236}">
                      <a16:creationId xmlns:a16="http://schemas.microsoft.com/office/drawing/2014/main" id="{1D4C9A80-9E0B-4F09-84EF-B4000BB9406F}"/>
                    </a:ext>
                  </a:extLst>
                </p:cNvPr>
                <p:cNvPicPr/>
                <p:nvPr/>
              </p:nvPicPr>
              <p:blipFill>
                <a:blip r:embed="rId293"/>
                <a:stretch>
                  <a:fillRect/>
                </a:stretch>
              </p:blipFill>
              <p:spPr>
                <a:xfrm>
                  <a:off x="2705077" y="2474619"/>
                  <a:ext cx="68040" cy="167760"/>
                </a:xfrm>
                <a:prstGeom prst="rect">
                  <a:avLst/>
                </a:prstGeom>
              </p:spPr>
            </p:pic>
          </mc:Fallback>
        </mc:AlternateContent>
        <mc:AlternateContent xmlns:mc="http://schemas.openxmlformats.org/markup-compatibility/2006" xmlns:p14="http://schemas.microsoft.com/office/powerpoint/2010/main">
          <mc:Choice Requires="p14">
            <p:contentPart p14:bwMode="auto" r:id="rId294">
              <p14:nvContentPartPr>
                <p14:cNvPr id="366" name="Ink 365">
                  <a:extLst>
                    <a:ext uri="{FF2B5EF4-FFF2-40B4-BE49-F238E27FC236}">
                      <a16:creationId xmlns:a16="http://schemas.microsoft.com/office/drawing/2014/main" id="{A9E21444-F33B-446F-BD92-143A96B9C9AA}"/>
                    </a:ext>
                  </a:extLst>
                </p14:cNvPr>
                <p14:cNvContentPartPr/>
                <p14:nvPr/>
              </p14:nvContentPartPr>
              <p14:xfrm>
                <a:off x="2823877" y="2598459"/>
                <a:ext cx="62640" cy="74520"/>
              </p14:xfrm>
            </p:contentPart>
          </mc:Choice>
          <mc:Fallback xmlns="">
            <p:pic>
              <p:nvPicPr>
                <p:cNvPr id="366" name="Ink 365">
                  <a:extLst>
                    <a:ext uri="{FF2B5EF4-FFF2-40B4-BE49-F238E27FC236}">
                      <a16:creationId xmlns:a16="http://schemas.microsoft.com/office/drawing/2014/main" id="{A9E21444-F33B-446F-BD92-143A96B9C9AA}"/>
                    </a:ext>
                  </a:extLst>
                </p:cNvPr>
                <p:cNvPicPr/>
                <p:nvPr/>
              </p:nvPicPr>
              <p:blipFill>
                <a:blip r:embed="rId295"/>
                <a:stretch>
                  <a:fillRect/>
                </a:stretch>
              </p:blipFill>
              <p:spPr>
                <a:xfrm>
                  <a:off x="2815237" y="2589459"/>
                  <a:ext cx="80280" cy="92160"/>
                </a:xfrm>
                <a:prstGeom prst="rect">
                  <a:avLst/>
                </a:prstGeom>
              </p:spPr>
            </p:pic>
          </mc:Fallback>
        </mc:AlternateContent>
        <mc:AlternateContent xmlns:mc="http://schemas.openxmlformats.org/markup-compatibility/2006" xmlns:p14="http://schemas.microsoft.com/office/powerpoint/2010/main">
          <mc:Choice Requires="p14">
            <p:contentPart p14:bwMode="auto" r:id="rId296">
              <p14:nvContentPartPr>
                <p14:cNvPr id="367" name="Ink 366">
                  <a:extLst>
                    <a:ext uri="{FF2B5EF4-FFF2-40B4-BE49-F238E27FC236}">
                      <a16:creationId xmlns:a16="http://schemas.microsoft.com/office/drawing/2014/main" id="{8DA7DB91-8E45-40E6-8EAF-8E8B14FA6A2E}"/>
                    </a:ext>
                  </a:extLst>
                </p14:cNvPr>
                <p14:cNvContentPartPr/>
                <p14:nvPr/>
              </p14:nvContentPartPr>
              <p14:xfrm>
                <a:off x="2837197" y="2550219"/>
                <a:ext cx="1080" cy="3240"/>
              </p14:xfrm>
            </p:contentPart>
          </mc:Choice>
          <mc:Fallback xmlns="">
            <p:pic>
              <p:nvPicPr>
                <p:cNvPr id="367" name="Ink 366">
                  <a:extLst>
                    <a:ext uri="{FF2B5EF4-FFF2-40B4-BE49-F238E27FC236}">
                      <a16:creationId xmlns:a16="http://schemas.microsoft.com/office/drawing/2014/main" id="{8DA7DB91-8E45-40E6-8EAF-8E8B14FA6A2E}"/>
                    </a:ext>
                  </a:extLst>
                </p:cNvPr>
                <p:cNvPicPr/>
                <p:nvPr/>
              </p:nvPicPr>
              <p:blipFill>
                <a:blip r:embed="rId297"/>
                <a:stretch>
                  <a:fillRect/>
                </a:stretch>
              </p:blipFill>
              <p:spPr>
                <a:xfrm>
                  <a:off x="2828557" y="2541579"/>
                  <a:ext cx="18720" cy="20880"/>
                </a:xfrm>
                <a:prstGeom prst="rect">
                  <a:avLst/>
                </a:prstGeom>
              </p:spPr>
            </p:pic>
          </mc:Fallback>
        </mc:AlternateContent>
        <mc:AlternateContent xmlns:mc="http://schemas.openxmlformats.org/markup-compatibility/2006" xmlns:p14="http://schemas.microsoft.com/office/powerpoint/2010/main">
          <mc:Choice Requires="p14">
            <p:contentPart p14:bwMode="auto" r:id="rId298">
              <p14:nvContentPartPr>
                <p14:cNvPr id="369" name="Ink 368">
                  <a:extLst>
                    <a:ext uri="{FF2B5EF4-FFF2-40B4-BE49-F238E27FC236}">
                      <a16:creationId xmlns:a16="http://schemas.microsoft.com/office/drawing/2014/main" id="{8E823166-415D-4909-A3B3-DF7A63F2E60D}"/>
                    </a:ext>
                  </a:extLst>
                </p14:cNvPr>
                <p14:cNvContentPartPr/>
                <p14:nvPr/>
              </p14:nvContentPartPr>
              <p14:xfrm>
                <a:off x="2944117" y="2508099"/>
                <a:ext cx="52560" cy="9720"/>
              </p14:xfrm>
            </p:contentPart>
          </mc:Choice>
          <mc:Fallback xmlns="">
            <p:pic>
              <p:nvPicPr>
                <p:cNvPr id="369" name="Ink 368">
                  <a:extLst>
                    <a:ext uri="{FF2B5EF4-FFF2-40B4-BE49-F238E27FC236}">
                      <a16:creationId xmlns:a16="http://schemas.microsoft.com/office/drawing/2014/main" id="{8E823166-415D-4909-A3B3-DF7A63F2E60D}"/>
                    </a:ext>
                  </a:extLst>
                </p:cNvPr>
                <p:cNvPicPr/>
                <p:nvPr/>
              </p:nvPicPr>
              <p:blipFill>
                <a:blip r:embed="rId299"/>
                <a:stretch>
                  <a:fillRect/>
                </a:stretch>
              </p:blipFill>
              <p:spPr>
                <a:xfrm>
                  <a:off x="2935117" y="2499459"/>
                  <a:ext cx="70200" cy="27360"/>
                </a:xfrm>
                <a:prstGeom prst="rect">
                  <a:avLst/>
                </a:prstGeom>
              </p:spPr>
            </p:pic>
          </mc:Fallback>
        </mc:AlternateContent>
        <mc:AlternateContent xmlns:mc="http://schemas.openxmlformats.org/markup-compatibility/2006" xmlns:p14="http://schemas.microsoft.com/office/powerpoint/2010/main">
          <mc:Choice Requires="p14">
            <p:contentPart p14:bwMode="auto" r:id="rId300">
              <p14:nvContentPartPr>
                <p14:cNvPr id="370" name="Ink 369">
                  <a:extLst>
                    <a:ext uri="{FF2B5EF4-FFF2-40B4-BE49-F238E27FC236}">
                      <a16:creationId xmlns:a16="http://schemas.microsoft.com/office/drawing/2014/main" id="{F146B02A-356D-4E89-A09D-570150D5B45C}"/>
                    </a:ext>
                  </a:extLst>
                </p14:cNvPr>
                <p14:cNvContentPartPr/>
                <p14:nvPr/>
              </p14:nvContentPartPr>
              <p14:xfrm>
                <a:off x="3103237" y="2494059"/>
                <a:ext cx="69480" cy="142560"/>
              </p14:xfrm>
            </p:contentPart>
          </mc:Choice>
          <mc:Fallback xmlns="">
            <p:pic>
              <p:nvPicPr>
                <p:cNvPr id="370" name="Ink 369">
                  <a:extLst>
                    <a:ext uri="{FF2B5EF4-FFF2-40B4-BE49-F238E27FC236}">
                      <a16:creationId xmlns:a16="http://schemas.microsoft.com/office/drawing/2014/main" id="{F146B02A-356D-4E89-A09D-570150D5B45C}"/>
                    </a:ext>
                  </a:extLst>
                </p:cNvPr>
                <p:cNvPicPr/>
                <p:nvPr/>
              </p:nvPicPr>
              <p:blipFill>
                <a:blip r:embed="rId301"/>
                <a:stretch>
                  <a:fillRect/>
                </a:stretch>
              </p:blipFill>
              <p:spPr>
                <a:xfrm>
                  <a:off x="3094597" y="2485059"/>
                  <a:ext cx="87120" cy="160200"/>
                </a:xfrm>
                <a:prstGeom prst="rect">
                  <a:avLst/>
                </a:prstGeom>
              </p:spPr>
            </p:pic>
          </mc:Fallback>
        </mc:AlternateContent>
        <mc:AlternateContent xmlns:mc="http://schemas.openxmlformats.org/markup-compatibility/2006" xmlns:p14="http://schemas.microsoft.com/office/powerpoint/2010/main">
          <mc:Choice Requires="p14">
            <p:contentPart p14:bwMode="auto" r:id="rId302">
              <p14:nvContentPartPr>
                <p14:cNvPr id="371" name="Ink 370">
                  <a:extLst>
                    <a:ext uri="{FF2B5EF4-FFF2-40B4-BE49-F238E27FC236}">
                      <a16:creationId xmlns:a16="http://schemas.microsoft.com/office/drawing/2014/main" id="{83C83991-9E8E-4A73-8C68-2C945AFAEE33}"/>
                    </a:ext>
                  </a:extLst>
                </p14:cNvPr>
                <p14:cNvContentPartPr/>
                <p14:nvPr/>
              </p14:nvContentPartPr>
              <p14:xfrm>
                <a:off x="3132397" y="2454819"/>
                <a:ext cx="131040" cy="139320"/>
              </p14:xfrm>
            </p:contentPart>
          </mc:Choice>
          <mc:Fallback xmlns="">
            <p:pic>
              <p:nvPicPr>
                <p:cNvPr id="371" name="Ink 370">
                  <a:extLst>
                    <a:ext uri="{FF2B5EF4-FFF2-40B4-BE49-F238E27FC236}">
                      <a16:creationId xmlns:a16="http://schemas.microsoft.com/office/drawing/2014/main" id="{83C83991-9E8E-4A73-8C68-2C945AFAEE33}"/>
                    </a:ext>
                  </a:extLst>
                </p:cNvPr>
                <p:cNvPicPr/>
                <p:nvPr/>
              </p:nvPicPr>
              <p:blipFill>
                <a:blip r:embed="rId303"/>
                <a:stretch>
                  <a:fillRect/>
                </a:stretch>
              </p:blipFill>
              <p:spPr>
                <a:xfrm>
                  <a:off x="3123397" y="2446179"/>
                  <a:ext cx="148680" cy="156960"/>
                </a:xfrm>
                <a:prstGeom prst="rect">
                  <a:avLst/>
                </a:prstGeom>
              </p:spPr>
            </p:pic>
          </mc:Fallback>
        </mc:AlternateContent>
        <mc:AlternateContent xmlns:mc="http://schemas.openxmlformats.org/markup-compatibility/2006" xmlns:p14="http://schemas.microsoft.com/office/powerpoint/2010/main">
          <mc:Choice Requires="p14">
            <p:contentPart p14:bwMode="auto" r:id="rId304">
              <p14:nvContentPartPr>
                <p14:cNvPr id="372" name="Ink 371">
                  <a:extLst>
                    <a:ext uri="{FF2B5EF4-FFF2-40B4-BE49-F238E27FC236}">
                      <a16:creationId xmlns:a16="http://schemas.microsoft.com/office/drawing/2014/main" id="{B31F8D25-6865-4032-B7C2-48B51200D799}"/>
                    </a:ext>
                  </a:extLst>
                </p14:cNvPr>
                <p14:cNvContentPartPr/>
                <p14:nvPr/>
              </p14:nvContentPartPr>
              <p14:xfrm>
                <a:off x="3316357" y="2634459"/>
                <a:ext cx="4680" cy="45000"/>
              </p14:xfrm>
            </p:contentPart>
          </mc:Choice>
          <mc:Fallback xmlns="">
            <p:pic>
              <p:nvPicPr>
                <p:cNvPr id="372" name="Ink 371">
                  <a:extLst>
                    <a:ext uri="{FF2B5EF4-FFF2-40B4-BE49-F238E27FC236}">
                      <a16:creationId xmlns:a16="http://schemas.microsoft.com/office/drawing/2014/main" id="{B31F8D25-6865-4032-B7C2-48B51200D799}"/>
                    </a:ext>
                  </a:extLst>
                </p:cNvPr>
                <p:cNvPicPr/>
                <p:nvPr/>
              </p:nvPicPr>
              <p:blipFill>
                <a:blip r:embed="rId305"/>
                <a:stretch>
                  <a:fillRect/>
                </a:stretch>
              </p:blipFill>
              <p:spPr>
                <a:xfrm>
                  <a:off x="3307357" y="2625459"/>
                  <a:ext cx="22320" cy="62640"/>
                </a:xfrm>
                <a:prstGeom prst="rect">
                  <a:avLst/>
                </a:prstGeom>
              </p:spPr>
            </p:pic>
          </mc:Fallback>
        </mc:AlternateContent>
        <mc:AlternateContent xmlns:mc="http://schemas.openxmlformats.org/markup-compatibility/2006" xmlns:p14="http://schemas.microsoft.com/office/powerpoint/2010/main">
          <mc:Choice Requires="p14">
            <p:contentPart p14:bwMode="auto" r:id="rId306">
              <p14:nvContentPartPr>
                <p14:cNvPr id="373" name="Ink 372">
                  <a:extLst>
                    <a:ext uri="{FF2B5EF4-FFF2-40B4-BE49-F238E27FC236}">
                      <a16:creationId xmlns:a16="http://schemas.microsoft.com/office/drawing/2014/main" id="{89D095CF-95F4-412B-80CF-04DD4F1348E8}"/>
                    </a:ext>
                  </a:extLst>
                </p14:cNvPr>
                <p14:cNvContentPartPr/>
                <p14:nvPr/>
              </p14:nvContentPartPr>
              <p14:xfrm>
                <a:off x="3146437" y="2348979"/>
                <a:ext cx="68040" cy="58680"/>
              </p14:xfrm>
            </p:contentPart>
          </mc:Choice>
          <mc:Fallback xmlns="">
            <p:pic>
              <p:nvPicPr>
                <p:cNvPr id="373" name="Ink 372">
                  <a:extLst>
                    <a:ext uri="{FF2B5EF4-FFF2-40B4-BE49-F238E27FC236}">
                      <a16:creationId xmlns:a16="http://schemas.microsoft.com/office/drawing/2014/main" id="{89D095CF-95F4-412B-80CF-04DD4F1348E8}"/>
                    </a:ext>
                  </a:extLst>
                </p:cNvPr>
                <p:cNvPicPr/>
                <p:nvPr/>
              </p:nvPicPr>
              <p:blipFill>
                <a:blip r:embed="rId307"/>
                <a:stretch>
                  <a:fillRect/>
                </a:stretch>
              </p:blipFill>
              <p:spPr>
                <a:xfrm>
                  <a:off x="3137797" y="2340339"/>
                  <a:ext cx="85680" cy="76320"/>
                </a:xfrm>
                <a:prstGeom prst="rect">
                  <a:avLst/>
                </a:prstGeom>
              </p:spPr>
            </p:pic>
          </mc:Fallback>
        </mc:AlternateContent>
        <mc:AlternateContent xmlns:mc="http://schemas.openxmlformats.org/markup-compatibility/2006" xmlns:p14="http://schemas.microsoft.com/office/powerpoint/2010/main">
          <mc:Choice Requires="p14">
            <p:contentPart p14:bwMode="auto" r:id="rId308">
              <p14:nvContentPartPr>
                <p14:cNvPr id="374" name="Ink 373">
                  <a:extLst>
                    <a:ext uri="{FF2B5EF4-FFF2-40B4-BE49-F238E27FC236}">
                      <a16:creationId xmlns:a16="http://schemas.microsoft.com/office/drawing/2014/main" id="{E93F1C89-DFA9-49FE-BE22-CBBFC31E5FB5}"/>
                    </a:ext>
                  </a:extLst>
                </p14:cNvPr>
                <p14:cNvContentPartPr/>
                <p14:nvPr/>
              </p14:nvContentPartPr>
              <p14:xfrm>
                <a:off x="3417157" y="2453379"/>
                <a:ext cx="77040" cy="124200"/>
              </p14:xfrm>
            </p:contentPart>
          </mc:Choice>
          <mc:Fallback xmlns="">
            <p:pic>
              <p:nvPicPr>
                <p:cNvPr id="374" name="Ink 373">
                  <a:extLst>
                    <a:ext uri="{FF2B5EF4-FFF2-40B4-BE49-F238E27FC236}">
                      <a16:creationId xmlns:a16="http://schemas.microsoft.com/office/drawing/2014/main" id="{E93F1C89-DFA9-49FE-BE22-CBBFC31E5FB5}"/>
                    </a:ext>
                  </a:extLst>
                </p:cNvPr>
                <p:cNvPicPr/>
                <p:nvPr/>
              </p:nvPicPr>
              <p:blipFill>
                <a:blip r:embed="rId309"/>
                <a:stretch>
                  <a:fillRect/>
                </a:stretch>
              </p:blipFill>
              <p:spPr>
                <a:xfrm>
                  <a:off x="3408157" y="2444379"/>
                  <a:ext cx="9468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310">
              <p14:nvContentPartPr>
                <p14:cNvPr id="375" name="Ink 374">
                  <a:extLst>
                    <a:ext uri="{FF2B5EF4-FFF2-40B4-BE49-F238E27FC236}">
                      <a16:creationId xmlns:a16="http://schemas.microsoft.com/office/drawing/2014/main" id="{D674DE62-2DDD-4687-9758-143451BDFAFE}"/>
                    </a:ext>
                  </a:extLst>
                </p14:cNvPr>
                <p14:cNvContentPartPr/>
                <p14:nvPr/>
              </p14:nvContentPartPr>
              <p14:xfrm>
                <a:off x="3562237" y="2484339"/>
                <a:ext cx="79920" cy="86040"/>
              </p14:xfrm>
            </p:contentPart>
          </mc:Choice>
          <mc:Fallback xmlns="">
            <p:pic>
              <p:nvPicPr>
                <p:cNvPr id="375" name="Ink 374">
                  <a:extLst>
                    <a:ext uri="{FF2B5EF4-FFF2-40B4-BE49-F238E27FC236}">
                      <a16:creationId xmlns:a16="http://schemas.microsoft.com/office/drawing/2014/main" id="{D674DE62-2DDD-4687-9758-143451BDFAFE}"/>
                    </a:ext>
                  </a:extLst>
                </p:cNvPr>
                <p:cNvPicPr/>
                <p:nvPr/>
              </p:nvPicPr>
              <p:blipFill>
                <a:blip r:embed="rId311"/>
                <a:stretch>
                  <a:fillRect/>
                </a:stretch>
              </p:blipFill>
              <p:spPr>
                <a:xfrm>
                  <a:off x="3553597" y="2475699"/>
                  <a:ext cx="97560" cy="103680"/>
                </a:xfrm>
                <a:prstGeom prst="rect">
                  <a:avLst/>
                </a:prstGeom>
              </p:spPr>
            </p:pic>
          </mc:Fallback>
        </mc:AlternateContent>
        <mc:AlternateContent xmlns:mc="http://schemas.openxmlformats.org/markup-compatibility/2006" xmlns:p14="http://schemas.microsoft.com/office/powerpoint/2010/main">
          <mc:Choice Requires="p14">
            <p:contentPart p14:bwMode="auto" r:id="rId312">
              <p14:nvContentPartPr>
                <p14:cNvPr id="376" name="Ink 375">
                  <a:extLst>
                    <a:ext uri="{FF2B5EF4-FFF2-40B4-BE49-F238E27FC236}">
                      <a16:creationId xmlns:a16="http://schemas.microsoft.com/office/drawing/2014/main" id="{78A19A03-F953-4863-98D3-1BED41D762D4}"/>
                    </a:ext>
                  </a:extLst>
                </p14:cNvPr>
                <p14:cNvContentPartPr/>
                <p14:nvPr/>
              </p14:nvContentPartPr>
              <p14:xfrm>
                <a:off x="3556477" y="2481099"/>
                <a:ext cx="32400" cy="122040"/>
              </p14:xfrm>
            </p:contentPart>
          </mc:Choice>
          <mc:Fallback xmlns="">
            <p:pic>
              <p:nvPicPr>
                <p:cNvPr id="376" name="Ink 375">
                  <a:extLst>
                    <a:ext uri="{FF2B5EF4-FFF2-40B4-BE49-F238E27FC236}">
                      <a16:creationId xmlns:a16="http://schemas.microsoft.com/office/drawing/2014/main" id="{78A19A03-F953-4863-98D3-1BED41D762D4}"/>
                    </a:ext>
                  </a:extLst>
                </p:cNvPr>
                <p:cNvPicPr/>
                <p:nvPr/>
              </p:nvPicPr>
              <p:blipFill>
                <a:blip r:embed="rId313"/>
                <a:stretch>
                  <a:fillRect/>
                </a:stretch>
              </p:blipFill>
              <p:spPr>
                <a:xfrm>
                  <a:off x="3547837" y="2472099"/>
                  <a:ext cx="50040" cy="139680"/>
                </a:xfrm>
                <a:prstGeom prst="rect">
                  <a:avLst/>
                </a:prstGeom>
              </p:spPr>
            </p:pic>
          </mc:Fallback>
        </mc:AlternateContent>
        <mc:AlternateContent xmlns:mc="http://schemas.openxmlformats.org/markup-compatibility/2006" xmlns:p14="http://schemas.microsoft.com/office/powerpoint/2010/main">
          <mc:Choice Requires="p14">
            <p:contentPart p14:bwMode="auto" r:id="rId314">
              <p14:nvContentPartPr>
                <p14:cNvPr id="377" name="Ink 376">
                  <a:extLst>
                    <a:ext uri="{FF2B5EF4-FFF2-40B4-BE49-F238E27FC236}">
                      <a16:creationId xmlns:a16="http://schemas.microsoft.com/office/drawing/2014/main" id="{386F7A5E-C689-4173-BBD1-4E549DEE8B48}"/>
                    </a:ext>
                  </a:extLst>
                </p14:cNvPr>
                <p14:cNvContentPartPr/>
                <p14:nvPr/>
              </p14:nvContentPartPr>
              <p14:xfrm>
                <a:off x="3647917" y="2522499"/>
                <a:ext cx="39240" cy="107280"/>
              </p14:xfrm>
            </p:contentPart>
          </mc:Choice>
          <mc:Fallback xmlns="">
            <p:pic>
              <p:nvPicPr>
                <p:cNvPr id="377" name="Ink 376">
                  <a:extLst>
                    <a:ext uri="{FF2B5EF4-FFF2-40B4-BE49-F238E27FC236}">
                      <a16:creationId xmlns:a16="http://schemas.microsoft.com/office/drawing/2014/main" id="{386F7A5E-C689-4173-BBD1-4E549DEE8B48}"/>
                    </a:ext>
                  </a:extLst>
                </p:cNvPr>
                <p:cNvPicPr/>
                <p:nvPr/>
              </p:nvPicPr>
              <p:blipFill>
                <a:blip r:embed="rId315"/>
                <a:stretch>
                  <a:fillRect/>
                </a:stretch>
              </p:blipFill>
              <p:spPr>
                <a:xfrm>
                  <a:off x="3639277" y="2513859"/>
                  <a:ext cx="56880" cy="124920"/>
                </a:xfrm>
                <a:prstGeom prst="rect">
                  <a:avLst/>
                </a:prstGeom>
              </p:spPr>
            </p:pic>
          </mc:Fallback>
        </mc:AlternateContent>
        <mc:AlternateContent xmlns:mc="http://schemas.openxmlformats.org/markup-compatibility/2006" xmlns:p14="http://schemas.microsoft.com/office/powerpoint/2010/main">
          <mc:Choice Requires="p14">
            <p:contentPart p14:bwMode="auto" r:id="rId316">
              <p14:nvContentPartPr>
                <p14:cNvPr id="378" name="Ink 377">
                  <a:extLst>
                    <a:ext uri="{FF2B5EF4-FFF2-40B4-BE49-F238E27FC236}">
                      <a16:creationId xmlns:a16="http://schemas.microsoft.com/office/drawing/2014/main" id="{B962C95D-F893-4036-AF90-FD0B17BE2166}"/>
                    </a:ext>
                  </a:extLst>
                </p14:cNvPr>
                <p14:cNvContentPartPr/>
                <p14:nvPr/>
              </p14:nvContentPartPr>
              <p14:xfrm>
                <a:off x="3722797" y="2429619"/>
                <a:ext cx="53280" cy="75240"/>
              </p14:xfrm>
            </p:contentPart>
          </mc:Choice>
          <mc:Fallback xmlns="">
            <p:pic>
              <p:nvPicPr>
                <p:cNvPr id="378" name="Ink 377">
                  <a:extLst>
                    <a:ext uri="{FF2B5EF4-FFF2-40B4-BE49-F238E27FC236}">
                      <a16:creationId xmlns:a16="http://schemas.microsoft.com/office/drawing/2014/main" id="{B962C95D-F893-4036-AF90-FD0B17BE2166}"/>
                    </a:ext>
                  </a:extLst>
                </p:cNvPr>
                <p:cNvPicPr/>
                <p:nvPr/>
              </p:nvPicPr>
              <p:blipFill>
                <a:blip r:embed="rId317"/>
                <a:stretch>
                  <a:fillRect/>
                </a:stretch>
              </p:blipFill>
              <p:spPr>
                <a:xfrm>
                  <a:off x="3714157" y="2420979"/>
                  <a:ext cx="70920" cy="92880"/>
                </a:xfrm>
                <a:prstGeom prst="rect">
                  <a:avLst/>
                </a:prstGeom>
              </p:spPr>
            </p:pic>
          </mc:Fallback>
        </mc:AlternateContent>
      </p:grpSp>
      <p:grpSp>
        <p:nvGrpSpPr>
          <p:cNvPr id="383" name="Group 382">
            <a:extLst>
              <a:ext uri="{FF2B5EF4-FFF2-40B4-BE49-F238E27FC236}">
                <a16:creationId xmlns:a16="http://schemas.microsoft.com/office/drawing/2014/main" id="{6C0C382B-6DF1-41CA-9D18-210AE3BC5C65}"/>
              </a:ext>
            </a:extLst>
          </p:cNvPr>
          <p:cNvGrpSpPr/>
          <p:nvPr/>
        </p:nvGrpSpPr>
        <p:grpSpPr>
          <a:xfrm>
            <a:off x="3934837" y="2472459"/>
            <a:ext cx="229680" cy="83160"/>
            <a:chOff x="3934837" y="2472459"/>
            <a:chExt cx="229680" cy="83160"/>
          </a:xfrm>
        </p:grpSpPr>
        <mc:AlternateContent xmlns:mc="http://schemas.openxmlformats.org/markup-compatibility/2006" xmlns:p14="http://schemas.microsoft.com/office/powerpoint/2010/main">
          <mc:Choice Requires="p14">
            <p:contentPart p14:bwMode="auto" r:id="rId318">
              <p14:nvContentPartPr>
                <p14:cNvPr id="380" name="Ink 379">
                  <a:extLst>
                    <a:ext uri="{FF2B5EF4-FFF2-40B4-BE49-F238E27FC236}">
                      <a16:creationId xmlns:a16="http://schemas.microsoft.com/office/drawing/2014/main" id="{27DBDBF9-DF1A-401E-859D-022D45B63B0E}"/>
                    </a:ext>
                  </a:extLst>
                </p14:cNvPr>
                <p14:cNvContentPartPr/>
                <p14:nvPr/>
              </p14:nvContentPartPr>
              <p14:xfrm>
                <a:off x="3952117" y="2522859"/>
                <a:ext cx="80280" cy="24480"/>
              </p14:xfrm>
            </p:contentPart>
          </mc:Choice>
          <mc:Fallback xmlns="">
            <p:pic>
              <p:nvPicPr>
                <p:cNvPr id="380" name="Ink 379">
                  <a:extLst>
                    <a:ext uri="{FF2B5EF4-FFF2-40B4-BE49-F238E27FC236}">
                      <a16:creationId xmlns:a16="http://schemas.microsoft.com/office/drawing/2014/main" id="{27DBDBF9-DF1A-401E-859D-022D45B63B0E}"/>
                    </a:ext>
                  </a:extLst>
                </p:cNvPr>
                <p:cNvPicPr/>
                <p:nvPr/>
              </p:nvPicPr>
              <p:blipFill>
                <a:blip r:embed="rId319"/>
                <a:stretch>
                  <a:fillRect/>
                </a:stretch>
              </p:blipFill>
              <p:spPr>
                <a:xfrm>
                  <a:off x="3943117" y="2514219"/>
                  <a:ext cx="979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320">
              <p14:nvContentPartPr>
                <p14:cNvPr id="381" name="Ink 380">
                  <a:extLst>
                    <a:ext uri="{FF2B5EF4-FFF2-40B4-BE49-F238E27FC236}">
                      <a16:creationId xmlns:a16="http://schemas.microsoft.com/office/drawing/2014/main" id="{8B2DF4EC-6898-4267-B3E8-DBB6AED1B665}"/>
                    </a:ext>
                  </a:extLst>
                </p14:cNvPr>
                <p14:cNvContentPartPr/>
                <p14:nvPr/>
              </p14:nvContentPartPr>
              <p14:xfrm>
                <a:off x="3934837" y="2472459"/>
                <a:ext cx="47160" cy="7560"/>
              </p14:xfrm>
            </p:contentPart>
          </mc:Choice>
          <mc:Fallback xmlns="">
            <p:pic>
              <p:nvPicPr>
                <p:cNvPr id="381" name="Ink 380">
                  <a:extLst>
                    <a:ext uri="{FF2B5EF4-FFF2-40B4-BE49-F238E27FC236}">
                      <a16:creationId xmlns:a16="http://schemas.microsoft.com/office/drawing/2014/main" id="{8B2DF4EC-6898-4267-B3E8-DBB6AED1B665}"/>
                    </a:ext>
                  </a:extLst>
                </p:cNvPr>
                <p:cNvPicPr/>
                <p:nvPr/>
              </p:nvPicPr>
              <p:blipFill>
                <a:blip r:embed="rId321"/>
                <a:stretch>
                  <a:fillRect/>
                </a:stretch>
              </p:blipFill>
              <p:spPr>
                <a:xfrm>
                  <a:off x="3925837" y="2463459"/>
                  <a:ext cx="64800" cy="25200"/>
                </a:xfrm>
                <a:prstGeom prst="rect">
                  <a:avLst/>
                </a:prstGeom>
              </p:spPr>
            </p:pic>
          </mc:Fallback>
        </mc:AlternateContent>
        <mc:AlternateContent xmlns:mc="http://schemas.openxmlformats.org/markup-compatibility/2006" xmlns:p14="http://schemas.microsoft.com/office/powerpoint/2010/main">
          <mc:Choice Requires="p14">
            <p:contentPart p14:bwMode="auto" r:id="rId322">
              <p14:nvContentPartPr>
                <p14:cNvPr id="382" name="Ink 381">
                  <a:extLst>
                    <a:ext uri="{FF2B5EF4-FFF2-40B4-BE49-F238E27FC236}">
                      <a16:creationId xmlns:a16="http://schemas.microsoft.com/office/drawing/2014/main" id="{3FBB074B-7190-41F6-9769-570131CDBEAF}"/>
                    </a:ext>
                  </a:extLst>
                </p14:cNvPr>
                <p14:cNvContentPartPr/>
                <p14:nvPr/>
              </p14:nvContentPartPr>
              <p14:xfrm>
                <a:off x="4068757" y="2474979"/>
                <a:ext cx="95760" cy="80640"/>
              </p14:xfrm>
            </p:contentPart>
          </mc:Choice>
          <mc:Fallback xmlns="">
            <p:pic>
              <p:nvPicPr>
                <p:cNvPr id="382" name="Ink 381">
                  <a:extLst>
                    <a:ext uri="{FF2B5EF4-FFF2-40B4-BE49-F238E27FC236}">
                      <a16:creationId xmlns:a16="http://schemas.microsoft.com/office/drawing/2014/main" id="{3FBB074B-7190-41F6-9769-570131CDBEAF}"/>
                    </a:ext>
                  </a:extLst>
                </p:cNvPr>
                <p:cNvPicPr/>
                <p:nvPr/>
              </p:nvPicPr>
              <p:blipFill>
                <a:blip r:embed="rId323"/>
                <a:stretch>
                  <a:fillRect/>
                </a:stretch>
              </p:blipFill>
              <p:spPr>
                <a:xfrm>
                  <a:off x="4059757" y="2465979"/>
                  <a:ext cx="113400" cy="98280"/>
                </a:xfrm>
                <a:prstGeom prst="rect">
                  <a:avLst/>
                </a:prstGeom>
              </p:spPr>
            </p:pic>
          </mc:Fallback>
        </mc:AlternateContent>
      </p:grpSp>
      <p:grpSp>
        <p:nvGrpSpPr>
          <p:cNvPr id="405" name="Group 404">
            <a:extLst>
              <a:ext uri="{FF2B5EF4-FFF2-40B4-BE49-F238E27FC236}">
                <a16:creationId xmlns:a16="http://schemas.microsoft.com/office/drawing/2014/main" id="{83AD4AD6-2509-4D20-A9EB-EC09204C5960}"/>
              </a:ext>
            </a:extLst>
          </p:cNvPr>
          <p:cNvGrpSpPr/>
          <p:nvPr/>
        </p:nvGrpSpPr>
        <p:grpSpPr>
          <a:xfrm>
            <a:off x="833077" y="2882139"/>
            <a:ext cx="1451880" cy="330840"/>
            <a:chOff x="833077" y="2882139"/>
            <a:chExt cx="1451880" cy="330840"/>
          </a:xfrm>
        </p:grpSpPr>
        <mc:AlternateContent xmlns:mc="http://schemas.openxmlformats.org/markup-compatibility/2006" xmlns:p14="http://schemas.microsoft.com/office/powerpoint/2010/main">
          <mc:Choice Requires="p14">
            <p:contentPart p14:bwMode="auto" r:id="rId324">
              <p14:nvContentPartPr>
                <p14:cNvPr id="384" name="Ink 383">
                  <a:extLst>
                    <a:ext uri="{FF2B5EF4-FFF2-40B4-BE49-F238E27FC236}">
                      <a16:creationId xmlns:a16="http://schemas.microsoft.com/office/drawing/2014/main" id="{DB402CF3-65B6-4BD5-B70C-C59283529304}"/>
                    </a:ext>
                  </a:extLst>
                </p14:cNvPr>
                <p14:cNvContentPartPr/>
                <p14:nvPr/>
              </p14:nvContentPartPr>
              <p14:xfrm>
                <a:off x="833077" y="2927139"/>
                <a:ext cx="130320" cy="183960"/>
              </p14:xfrm>
            </p:contentPart>
          </mc:Choice>
          <mc:Fallback xmlns="">
            <p:pic>
              <p:nvPicPr>
                <p:cNvPr id="384" name="Ink 383">
                  <a:extLst>
                    <a:ext uri="{FF2B5EF4-FFF2-40B4-BE49-F238E27FC236}">
                      <a16:creationId xmlns:a16="http://schemas.microsoft.com/office/drawing/2014/main" id="{DB402CF3-65B6-4BD5-B70C-C59283529304}"/>
                    </a:ext>
                  </a:extLst>
                </p:cNvPr>
                <p:cNvPicPr/>
                <p:nvPr/>
              </p:nvPicPr>
              <p:blipFill>
                <a:blip r:embed="rId325"/>
                <a:stretch>
                  <a:fillRect/>
                </a:stretch>
              </p:blipFill>
              <p:spPr>
                <a:xfrm>
                  <a:off x="824077" y="2918139"/>
                  <a:ext cx="147960" cy="201600"/>
                </a:xfrm>
                <a:prstGeom prst="rect">
                  <a:avLst/>
                </a:prstGeom>
              </p:spPr>
            </p:pic>
          </mc:Fallback>
        </mc:AlternateContent>
        <mc:AlternateContent xmlns:mc="http://schemas.openxmlformats.org/markup-compatibility/2006" xmlns:p14="http://schemas.microsoft.com/office/powerpoint/2010/main">
          <mc:Choice Requires="p14">
            <p:contentPart p14:bwMode="auto" r:id="rId326">
              <p14:nvContentPartPr>
                <p14:cNvPr id="385" name="Ink 384">
                  <a:extLst>
                    <a:ext uri="{FF2B5EF4-FFF2-40B4-BE49-F238E27FC236}">
                      <a16:creationId xmlns:a16="http://schemas.microsoft.com/office/drawing/2014/main" id="{06DB2D45-7C3E-4E90-A4BD-01DFC592378D}"/>
                    </a:ext>
                  </a:extLst>
                </p14:cNvPr>
                <p14:cNvContentPartPr/>
                <p14:nvPr/>
              </p14:nvContentPartPr>
              <p14:xfrm>
                <a:off x="1021357" y="2992299"/>
                <a:ext cx="100800" cy="185760"/>
              </p14:xfrm>
            </p:contentPart>
          </mc:Choice>
          <mc:Fallback xmlns="">
            <p:pic>
              <p:nvPicPr>
                <p:cNvPr id="385" name="Ink 384">
                  <a:extLst>
                    <a:ext uri="{FF2B5EF4-FFF2-40B4-BE49-F238E27FC236}">
                      <a16:creationId xmlns:a16="http://schemas.microsoft.com/office/drawing/2014/main" id="{06DB2D45-7C3E-4E90-A4BD-01DFC592378D}"/>
                    </a:ext>
                  </a:extLst>
                </p:cNvPr>
                <p:cNvPicPr/>
                <p:nvPr/>
              </p:nvPicPr>
              <p:blipFill>
                <a:blip r:embed="rId327"/>
                <a:stretch>
                  <a:fillRect/>
                </a:stretch>
              </p:blipFill>
              <p:spPr>
                <a:xfrm>
                  <a:off x="1012357" y="2983659"/>
                  <a:ext cx="118440" cy="203400"/>
                </a:xfrm>
                <a:prstGeom prst="rect">
                  <a:avLst/>
                </a:prstGeom>
              </p:spPr>
            </p:pic>
          </mc:Fallback>
        </mc:AlternateContent>
        <mc:AlternateContent xmlns:mc="http://schemas.openxmlformats.org/markup-compatibility/2006" xmlns:p14="http://schemas.microsoft.com/office/powerpoint/2010/main">
          <mc:Choice Requires="p14">
            <p:contentPart p14:bwMode="auto" r:id="rId328">
              <p14:nvContentPartPr>
                <p14:cNvPr id="386" name="Ink 385">
                  <a:extLst>
                    <a:ext uri="{FF2B5EF4-FFF2-40B4-BE49-F238E27FC236}">
                      <a16:creationId xmlns:a16="http://schemas.microsoft.com/office/drawing/2014/main" id="{A28DCFB7-1B96-42C6-8370-90A04B1BA2A7}"/>
                    </a:ext>
                  </a:extLst>
                </p14:cNvPr>
                <p14:cNvContentPartPr/>
                <p14:nvPr/>
              </p14:nvContentPartPr>
              <p14:xfrm>
                <a:off x="1164997" y="3088419"/>
                <a:ext cx="32040" cy="22320"/>
              </p14:xfrm>
            </p:contentPart>
          </mc:Choice>
          <mc:Fallback xmlns="">
            <p:pic>
              <p:nvPicPr>
                <p:cNvPr id="386" name="Ink 385">
                  <a:extLst>
                    <a:ext uri="{FF2B5EF4-FFF2-40B4-BE49-F238E27FC236}">
                      <a16:creationId xmlns:a16="http://schemas.microsoft.com/office/drawing/2014/main" id="{A28DCFB7-1B96-42C6-8370-90A04B1BA2A7}"/>
                    </a:ext>
                  </a:extLst>
                </p:cNvPr>
                <p:cNvPicPr/>
                <p:nvPr/>
              </p:nvPicPr>
              <p:blipFill>
                <a:blip r:embed="rId329"/>
                <a:stretch>
                  <a:fillRect/>
                </a:stretch>
              </p:blipFill>
              <p:spPr>
                <a:xfrm>
                  <a:off x="1156357" y="3079779"/>
                  <a:ext cx="49680" cy="39960"/>
                </a:xfrm>
                <a:prstGeom prst="rect">
                  <a:avLst/>
                </a:prstGeom>
              </p:spPr>
            </p:pic>
          </mc:Fallback>
        </mc:AlternateContent>
        <mc:AlternateContent xmlns:mc="http://schemas.openxmlformats.org/markup-compatibility/2006" xmlns:p14="http://schemas.microsoft.com/office/powerpoint/2010/main">
          <mc:Choice Requires="p14">
            <p:contentPart p14:bwMode="auto" r:id="rId330">
              <p14:nvContentPartPr>
                <p14:cNvPr id="387" name="Ink 386">
                  <a:extLst>
                    <a:ext uri="{FF2B5EF4-FFF2-40B4-BE49-F238E27FC236}">
                      <a16:creationId xmlns:a16="http://schemas.microsoft.com/office/drawing/2014/main" id="{E7DC383E-BE69-42BD-8B28-EFDC0F6818D2}"/>
                    </a:ext>
                  </a:extLst>
                </p14:cNvPr>
                <p14:cNvContentPartPr/>
                <p14:nvPr/>
              </p14:nvContentPartPr>
              <p14:xfrm>
                <a:off x="1155637" y="2966739"/>
                <a:ext cx="4680" cy="8640"/>
              </p14:xfrm>
            </p:contentPart>
          </mc:Choice>
          <mc:Fallback xmlns="">
            <p:pic>
              <p:nvPicPr>
                <p:cNvPr id="387" name="Ink 386">
                  <a:extLst>
                    <a:ext uri="{FF2B5EF4-FFF2-40B4-BE49-F238E27FC236}">
                      <a16:creationId xmlns:a16="http://schemas.microsoft.com/office/drawing/2014/main" id="{E7DC383E-BE69-42BD-8B28-EFDC0F6818D2}"/>
                    </a:ext>
                  </a:extLst>
                </p:cNvPr>
                <p:cNvPicPr/>
                <p:nvPr/>
              </p:nvPicPr>
              <p:blipFill>
                <a:blip r:embed="rId240"/>
                <a:stretch>
                  <a:fillRect/>
                </a:stretch>
              </p:blipFill>
              <p:spPr>
                <a:xfrm>
                  <a:off x="1146997" y="2958099"/>
                  <a:ext cx="22320" cy="26280"/>
                </a:xfrm>
                <a:prstGeom prst="rect">
                  <a:avLst/>
                </a:prstGeom>
              </p:spPr>
            </p:pic>
          </mc:Fallback>
        </mc:AlternateContent>
        <mc:AlternateContent xmlns:mc="http://schemas.openxmlformats.org/markup-compatibility/2006" xmlns:p14="http://schemas.microsoft.com/office/powerpoint/2010/main">
          <mc:Choice Requires="p14">
            <p:contentPart p14:bwMode="auto" r:id="rId331">
              <p14:nvContentPartPr>
                <p14:cNvPr id="388" name="Ink 387">
                  <a:extLst>
                    <a:ext uri="{FF2B5EF4-FFF2-40B4-BE49-F238E27FC236}">
                      <a16:creationId xmlns:a16="http://schemas.microsoft.com/office/drawing/2014/main" id="{701B5882-7C22-40CA-8909-DD4BDCDD0492}"/>
                    </a:ext>
                  </a:extLst>
                </p14:cNvPr>
                <p14:cNvContentPartPr/>
                <p14:nvPr/>
              </p14:nvContentPartPr>
              <p14:xfrm>
                <a:off x="1259677" y="3008499"/>
                <a:ext cx="60480" cy="11880"/>
              </p14:xfrm>
            </p:contentPart>
          </mc:Choice>
          <mc:Fallback xmlns="">
            <p:pic>
              <p:nvPicPr>
                <p:cNvPr id="388" name="Ink 387">
                  <a:extLst>
                    <a:ext uri="{FF2B5EF4-FFF2-40B4-BE49-F238E27FC236}">
                      <a16:creationId xmlns:a16="http://schemas.microsoft.com/office/drawing/2014/main" id="{701B5882-7C22-40CA-8909-DD4BDCDD0492}"/>
                    </a:ext>
                  </a:extLst>
                </p:cNvPr>
                <p:cNvPicPr/>
                <p:nvPr/>
              </p:nvPicPr>
              <p:blipFill>
                <a:blip r:embed="rId332"/>
                <a:stretch>
                  <a:fillRect/>
                </a:stretch>
              </p:blipFill>
              <p:spPr>
                <a:xfrm>
                  <a:off x="1251037" y="2999859"/>
                  <a:ext cx="7812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333">
              <p14:nvContentPartPr>
                <p14:cNvPr id="389" name="Ink 388">
                  <a:extLst>
                    <a:ext uri="{FF2B5EF4-FFF2-40B4-BE49-F238E27FC236}">
                      <a16:creationId xmlns:a16="http://schemas.microsoft.com/office/drawing/2014/main" id="{CB24819A-E592-449B-9227-922899754706}"/>
                    </a:ext>
                  </a:extLst>
                </p14:cNvPr>
                <p14:cNvContentPartPr/>
                <p14:nvPr/>
              </p14:nvContentPartPr>
              <p14:xfrm>
                <a:off x="1394677" y="2970699"/>
                <a:ext cx="137160" cy="226800"/>
              </p14:xfrm>
            </p:contentPart>
          </mc:Choice>
          <mc:Fallback xmlns="">
            <p:pic>
              <p:nvPicPr>
                <p:cNvPr id="389" name="Ink 388">
                  <a:extLst>
                    <a:ext uri="{FF2B5EF4-FFF2-40B4-BE49-F238E27FC236}">
                      <a16:creationId xmlns:a16="http://schemas.microsoft.com/office/drawing/2014/main" id="{CB24819A-E592-449B-9227-922899754706}"/>
                    </a:ext>
                  </a:extLst>
                </p:cNvPr>
                <p:cNvPicPr/>
                <p:nvPr/>
              </p:nvPicPr>
              <p:blipFill>
                <a:blip r:embed="rId334"/>
                <a:stretch>
                  <a:fillRect/>
                </a:stretch>
              </p:blipFill>
              <p:spPr>
                <a:xfrm>
                  <a:off x="1386037" y="2962059"/>
                  <a:ext cx="154800" cy="244440"/>
                </a:xfrm>
                <a:prstGeom prst="rect">
                  <a:avLst/>
                </a:prstGeom>
              </p:spPr>
            </p:pic>
          </mc:Fallback>
        </mc:AlternateContent>
        <mc:AlternateContent xmlns:mc="http://schemas.openxmlformats.org/markup-compatibility/2006" xmlns:p14="http://schemas.microsoft.com/office/powerpoint/2010/main">
          <mc:Choice Requires="p14">
            <p:contentPart p14:bwMode="auto" r:id="rId335">
              <p14:nvContentPartPr>
                <p14:cNvPr id="390" name="Ink 389">
                  <a:extLst>
                    <a:ext uri="{FF2B5EF4-FFF2-40B4-BE49-F238E27FC236}">
                      <a16:creationId xmlns:a16="http://schemas.microsoft.com/office/drawing/2014/main" id="{33D4B74A-E288-49DE-8627-3BE16E6868ED}"/>
                    </a:ext>
                  </a:extLst>
                </p14:cNvPr>
                <p14:cNvContentPartPr/>
                <p14:nvPr/>
              </p14:nvContentPartPr>
              <p14:xfrm>
                <a:off x="1359397" y="2906979"/>
                <a:ext cx="72000" cy="15120"/>
              </p14:xfrm>
            </p:contentPart>
          </mc:Choice>
          <mc:Fallback xmlns="">
            <p:pic>
              <p:nvPicPr>
                <p:cNvPr id="390" name="Ink 389">
                  <a:extLst>
                    <a:ext uri="{FF2B5EF4-FFF2-40B4-BE49-F238E27FC236}">
                      <a16:creationId xmlns:a16="http://schemas.microsoft.com/office/drawing/2014/main" id="{33D4B74A-E288-49DE-8627-3BE16E6868ED}"/>
                    </a:ext>
                  </a:extLst>
                </p:cNvPr>
                <p:cNvPicPr/>
                <p:nvPr/>
              </p:nvPicPr>
              <p:blipFill>
                <a:blip r:embed="rId336"/>
                <a:stretch>
                  <a:fillRect/>
                </a:stretch>
              </p:blipFill>
              <p:spPr>
                <a:xfrm>
                  <a:off x="1350397" y="2898339"/>
                  <a:ext cx="89640" cy="32760"/>
                </a:xfrm>
                <a:prstGeom prst="rect">
                  <a:avLst/>
                </a:prstGeom>
              </p:spPr>
            </p:pic>
          </mc:Fallback>
        </mc:AlternateContent>
        <mc:AlternateContent xmlns:mc="http://schemas.openxmlformats.org/markup-compatibility/2006" xmlns:p14="http://schemas.microsoft.com/office/powerpoint/2010/main">
          <mc:Choice Requires="p14">
            <p:contentPart p14:bwMode="auto" r:id="rId337">
              <p14:nvContentPartPr>
                <p14:cNvPr id="392" name="Ink 391">
                  <a:extLst>
                    <a:ext uri="{FF2B5EF4-FFF2-40B4-BE49-F238E27FC236}">
                      <a16:creationId xmlns:a16="http://schemas.microsoft.com/office/drawing/2014/main" id="{6DC983B6-72ED-4A3B-8CC9-92E66CC4D7F7}"/>
                    </a:ext>
                  </a:extLst>
                </p14:cNvPr>
                <p14:cNvContentPartPr/>
                <p14:nvPr/>
              </p14:nvContentPartPr>
              <p14:xfrm>
                <a:off x="1550197" y="2945499"/>
                <a:ext cx="100080" cy="195840"/>
              </p14:xfrm>
            </p:contentPart>
          </mc:Choice>
          <mc:Fallback xmlns="">
            <p:pic>
              <p:nvPicPr>
                <p:cNvPr id="392" name="Ink 391">
                  <a:extLst>
                    <a:ext uri="{FF2B5EF4-FFF2-40B4-BE49-F238E27FC236}">
                      <a16:creationId xmlns:a16="http://schemas.microsoft.com/office/drawing/2014/main" id="{6DC983B6-72ED-4A3B-8CC9-92E66CC4D7F7}"/>
                    </a:ext>
                  </a:extLst>
                </p:cNvPr>
                <p:cNvPicPr/>
                <p:nvPr/>
              </p:nvPicPr>
              <p:blipFill>
                <a:blip r:embed="rId338"/>
                <a:stretch>
                  <a:fillRect/>
                </a:stretch>
              </p:blipFill>
              <p:spPr>
                <a:xfrm>
                  <a:off x="1541557" y="2936859"/>
                  <a:ext cx="117720" cy="213480"/>
                </a:xfrm>
                <a:prstGeom prst="rect">
                  <a:avLst/>
                </a:prstGeom>
              </p:spPr>
            </p:pic>
          </mc:Fallback>
        </mc:AlternateContent>
        <mc:AlternateContent xmlns:mc="http://schemas.openxmlformats.org/markup-compatibility/2006" xmlns:p14="http://schemas.microsoft.com/office/powerpoint/2010/main">
          <mc:Choice Requires="p14">
            <p:contentPart p14:bwMode="auto" r:id="rId339">
              <p14:nvContentPartPr>
                <p14:cNvPr id="393" name="Ink 392">
                  <a:extLst>
                    <a:ext uri="{FF2B5EF4-FFF2-40B4-BE49-F238E27FC236}">
                      <a16:creationId xmlns:a16="http://schemas.microsoft.com/office/drawing/2014/main" id="{CAF01DB5-C848-4F7D-889E-10E5A3A0C155}"/>
                    </a:ext>
                  </a:extLst>
                </p14:cNvPr>
                <p14:cNvContentPartPr/>
                <p14:nvPr/>
              </p14:nvContentPartPr>
              <p14:xfrm>
                <a:off x="974557" y="2964579"/>
                <a:ext cx="73440" cy="198360"/>
              </p14:xfrm>
            </p:contentPart>
          </mc:Choice>
          <mc:Fallback xmlns="">
            <p:pic>
              <p:nvPicPr>
                <p:cNvPr id="393" name="Ink 392">
                  <a:extLst>
                    <a:ext uri="{FF2B5EF4-FFF2-40B4-BE49-F238E27FC236}">
                      <a16:creationId xmlns:a16="http://schemas.microsoft.com/office/drawing/2014/main" id="{CAF01DB5-C848-4F7D-889E-10E5A3A0C155}"/>
                    </a:ext>
                  </a:extLst>
                </p:cNvPr>
                <p:cNvPicPr/>
                <p:nvPr/>
              </p:nvPicPr>
              <p:blipFill>
                <a:blip r:embed="rId340"/>
                <a:stretch>
                  <a:fillRect/>
                </a:stretch>
              </p:blipFill>
              <p:spPr>
                <a:xfrm>
                  <a:off x="965557" y="2955939"/>
                  <a:ext cx="9108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341">
              <p14:nvContentPartPr>
                <p14:cNvPr id="394" name="Ink 393">
                  <a:extLst>
                    <a:ext uri="{FF2B5EF4-FFF2-40B4-BE49-F238E27FC236}">
                      <a16:creationId xmlns:a16="http://schemas.microsoft.com/office/drawing/2014/main" id="{95B81C2C-DB12-400C-8AA6-C11F4C6B5AD9}"/>
                    </a:ext>
                  </a:extLst>
                </p14:cNvPr>
                <p14:cNvContentPartPr/>
                <p14:nvPr/>
              </p14:nvContentPartPr>
              <p14:xfrm>
                <a:off x="1709317" y="3022899"/>
                <a:ext cx="66600" cy="139320"/>
              </p14:xfrm>
            </p:contentPart>
          </mc:Choice>
          <mc:Fallback xmlns="">
            <p:pic>
              <p:nvPicPr>
                <p:cNvPr id="394" name="Ink 393">
                  <a:extLst>
                    <a:ext uri="{FF2B5EF4-FFF2-40B4-BE49-F238E27FC236}">
                      <a16:creationId xmlns:a16="http://schemas.microsoft.com/office/drawing/2014/main" id="{95B81C2C-DB12-400C-8AA6-C11F4C6B5AD9}"/>
                    </a:ext>
                  </a:extLst>
                </p:cNvPr>
                <p:cNvPicPr/>
                <p:nvPr/>
              </p:nvPicPr>
              <p:blipFill>
                <a:blip r:embed="rId342"/>
                <a:stretch>
                  <a:fillRect/>
                </a:stretch>
              </p:blipFill>
              <p:spPr>
                <a:xfrm>
                  <a:off x="1700317" y="3014259"/>
                  <a:ext cx="84240" cy="156960"/>
                </a:xfrm>
                <a:prstGeom prst="rect">
                  <a:avLst/>
                </a:prstGeom>
              </p:spPr>
            </p:pic>
          </mc:Fallback>
        </mc:AlternateContent>
        <mc:AlternateContent xmlns:mc="http://schemas.openxmlformats.org/markup-compatibility/2006" xmlns:p14="http://schemas.microsoft.com/office/powerpoint/2010/main">
          <mc:Choice Requires="p14">
            <p:contentPart p14:bwMode="auto" r:id="rId343">
              <p14:nvContentPartPr>
                <p14:cNvPr id="395" name="Ink 394">
                  <a:extLst>
                    <a:ext uri="{FF2B5EF4-FFF2-40B4-BE49-F238E27FC236}">
                      <a16:creationId xmlns:a16="http://schemas.microsoft.com/office/drawing/2014/main" id="{63AC87ED-3577-4160-A044-8B5BD18A5A29}"/>
                    </a:ext>
                  </a:extLst>
                </p14:cNvPr>
                <p14:cNvContentPartPr/>
                <p14:nvPr/>
              </p14:nvContentPartPr>
              <p14:xfrm>
                <a:off x="1650277" y="3026499"/>
                <a:ext cx="128520" cy="110520"/>
              </p14:xfrm>
            </p:contentPart>
          </mc:Choice>
          <mc:Fallback xmlns="">
            <p:pic>
              <p:nvPicPr>
                <p:cNvPr id="395" name="Ink 394">
                  <a:extLst>
                    <a:ext uri="{FF2B5EF4-FFF2-40B4-BE49-F238E27FC236}">
                      <a16:creationId xmlns:a16="http://schemas.microsoft.com/office/drawing/2014/main" id="{63AC87ED-3577-4160-A044-8B5BD18A5A29}"/>
                    </a:ext>
                  </a:extLst>
                </p:cNvPr>
                <p:cNvPicPr/>
                <p:nvPr/>
              </p:nvPicPr>
              <p:blipFill>
                <a:blip r:embed="rId344"/>
                <a:stretch>
                  <a:fillRect/>
                </a:stretch>
              </p:blipFill>
              <p:spPr>
                <a:xfrm>
                  <a:off x="1641637" y="3017499"/>
                  <a:ext cx="146160" cy="128160"/>
                </a:xfrm>
                <a:prstGeom prst="rect">
                  <a:avLst/>
                </a:prstGeom>
              </p:spPr>
            </p:pic>
          </mc:Fallback>
        </mc:AlternateContent>
        <mc:AlternateContent xmlns:mc="http://schemas.openxmlformats.org/markup-compatibility/2006" xmlns:p14="http://schemas.microsoft.com/office/powerpoint/2010/main">
          <mc:Choice Requires="p14">
            <p:contentPart p14:bwMode="auto" r:id="rId345">
              <p14:nvContentPartPr>
                <p14:cNvPr id="396" name="Ink 395">
                  <a:extLst>
                    <a:ext uri="{FF2B5EF4-FFF2-40B4-BE49-F238E27FC236}">
                      <a16:creationId xmlns:a16="http://schemas.microsoft.com/office/drawing/2014/main" id="{EF3CAE88-B881-458C-BB86-C9A292386D4C}"/>
                    </a:ext>
                  </a:extLst>
                </p14:cNvPr>
                <p14:cNvContentPartPr/>
                <p14:nvPr/>
              </p14:nvContentPartPr>
              <p14:xfrm>
                <a:off x="1841437" y="3117219"/>
                <a:ext cx="64080" cy="95760"/>
              </p14:xfrm>
            </p:contentPart>
          </mc:Choice>
          <mc:Fallback xmlns="">
            <p:pic>
              <p:nvPicPr>
                <p:cNvPr id="396" name="Ink 395">
                  <a:extLst>
                    <a:ext uri="{FF2B5EF4-FFF2-40B4-BE49-F238E27FC236}">
                      <a16:creationId xmlns:a16="http://schemas.microsoft.com/office/drawing/2014/main" id="{EF3CAE88-B881-458C-BB86-C9A292386D4C}"/>
                    </a:ext>
                  </a:extLst>
                </p:cNvPr>
                <p:cNvPicPr/>
                <p:nvPr/>
              </p:nvPicPr>
              <p:blipFill>
                <a:blip r:embed="rId346"/>
                <a:stretch>
                  <a:fillRect/>
                </a:stretch>
              </p:blipFill>
              <p:spPr>
                <a:xfrm>
                  <a:off x="1832437" y="3108219"/>
                  <a:ext cx="81720" cy="113400"/>
                </a:xfrm>
                <a:prstGeom prst="rect">
                  <a:avLst/>
                </a:prstGeom>
              </p:spPr>
            </p:pic>
          </mc:Fallback>
        </mc:AlternateContent>
        <mc:AlternateContent xmlns:mc="http://schemas.openxmlformats.org/markup-compatibility/2006" xmlns:p14="http://schemas.microsoft.com/office/powerpoint/2010/main">
          <mc:Choice Requires="p14">
            <p:contentPart p14:bwMode="auto" r:id="rId347">
              <p14:nvContentPartPr>
                <p14:cNvPr id="397" name="Ink 396">
                  <a:extLst>
                    <a:ext uri="{FF2B5EF4-FFF2-40B4-BE49-F238E27FC236}">
                      <a16:creationId xmlns:a16="http://schemas.microsoft.com/office/drawing/2014/main" id="{6C6D2C6A-F0B7-4F29-B23E-97317720CF2B}"/>
                    </a:ext>
                  </a:extLst>
                </p14:cNvPr>
                <p14:cNvContentPartPr/>
                <p14:nvPr/>
              </p14:nvContentPartPr>
              <p14:xfrm>
                <a:off x="1814077" y="3055659"/>
                <a:ext cx="3960" cy="5040"/>
              </p14:xfrm>
            </p:contentPart>
          </mc:Choice>
          <mc:Fallback xmlns="">
            <p:pic>
              <p:nvPicPr>
                <p:cNvPr id="397" name="Ink 396">
                  <a:extLst>
                    <a:ext uri="{FF2B5EF4-FFF2-40B4-BE49-F238E27FC236}">
                      <a16:creationId xmlns:a16="http://schemas.microsoft.com/office/drawing/2014/main" id="{6C6D2C6A-F0B7-4F29-B23E-97317720CF2B}"/>
                    </a:ext>
                  </a:extLst>
                </p:cNvPr>
                <p:cNvPicPr/>
                <p:nvPr/>
              </p:nvPicPr>
              <p:blipFill>
                <a:blip r:embed="rId145"/>
                <a:stretch>
                  <a:fillRect/>
                </a:stretch>
              </p:blipFill>
              <p:spPr>
                <a:xfrm>
                  <a:off x="1805077" y="3046659"/>
                  <a:ext cx="21600" cy="22680"/>
                </a:xfrm>
                <a:prstGeom prst="rect">
                  <a:avLst/>
                </a:prstGeom>
              </p:spPr>
            </p:pic>
          </mc:Fallback>
        </mc:AlternateContent>
        <mc:AlternateContent xmlns:mc="http://schemas.openxmlformats.org/markup-compatibility/2006" xmlns:p14="http://schemas.microsoft.com/office/powerpoint/2010/main">
          <mc:Choice Requires="p14">
            <p:contentPart p14:bwMode="auto" r:id="rId348">
              <p14:nvContentPartPr>
                <p14:cNvPr id="399" name="Ink 398">
                  <a:extLst>
                    <a:ext uri="{FF2B5EF4-FFF2-40B4-BE49-F238E27FC236}">
                      <a16:creationId xmlns:a16="http://schemas.microsoft.com/office/drawing/2014/main" id="{A84B371D-53D3-4897-87AD-A286D0F6B78E}"/>
                    </a:ext>
                  </a:extLst>
                </p14:cNvPr>
                <p14:cNvContentPartPr/>
                <p14:nvPr/>
              </p14:nvContentPartPr>
              <p14:xfrm>
                <a:off x="1985797" y="2972139"/>
                <a:ext cx="55080" cy="115920"/>
              </p14:xfrm>
            </p:contentPart>
          </mc:Choice>
          <mc:Fallback xmlns="">
            <p:pic>
              <p:nvPicPr>
                <p:cNvPr id="399" name="Ink 398">
                  <a:extLst>
                    <a:ext uri="{FF2B5EF4-FFF2-40B4-BE49-F238E27FC236}">
                      <a16:creationId xmlns:a16="http://schemas.microsoft.com/office/drawing/2014/main" id="{A84B371D-53D3-4897-87AD-A286D0F6B78E}"/>
                    </a:ext>
                  </a:extLst>
                </p:cNvPr>
                <p:cNvPicPr/>
                <p:nvPr/>
              </p:nvPicPr>
              <p:blipFill>
                <a:blip r:embed="rId349"/>
                <a:stretch>
                  <a:fillRect/>
                </a:stretch>
              </p:blipFill>
              <p:spPr>
                <a:xfrm>
                  <a:off x="1977157" y="2963139"/>
                  <a:ext cx="7272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350">
              <p14:nvContentPartPr>
                <p14:cNvPr id="400" name="Ink 399">
                  <a:extLst>
                    <a:ext uri="{FF2B5EF4-FFF2-40B4-BE49-F238E27FC236}">
                      <a16:creationId xmlns:a16="http://schemas.microsoft.com/office/drawing/2014/main" id="{B86F1662-8292-4400-9DCE-7581D1C748B4}"/>
                    </a:ext>
                  </a:extLst>
                </p14:cNvPr>
                <p14:cNvContentPartPr/>
                <p14:nvPr/>
              </p14:nvContentPartPr>
              <p14:xfrm>
                <a:off x="1954837" y="2995539"/>
                <a:ext cx="104040" cy="23760"/>
              </p14:xfrm>
            </p:contentPart>
          </mc:Choice>
          <mc:Fallback xmlns="">
            <p:pic>
              <p:nvPicPr>
                <p:cNvPr id="400" name="Ink 399">
                  <a:extLst>
                    <a:ext uri="{FF2B5EF4-FFF2-40B4-BE49-F238E27FC236}">
                      <a16:creationId xmlns:a16="http://schemas.microsoft.com/office/drawing/2014/main" id="{B86F1662-8292-4400-9DCE-7581D1C748B4}"/>
                    </a:ext>
                  </a:extLst>
                </p:cNvPr>
                <p:cNvPicPr/>
                <p:nvPr/>
              </p:nvPicPr>
              <p:blipFill>
                <a:blip r:embed="rId351"/>
                <a:stretch>
                  <a:fillRect/>
                </a:stretch>
              </p:blipFill>
              <p:spPr>
                <a:xfrm>
                  <a:off x="1945837" y="2986899"/>
                  <a:ext cx="121680" cy="41400"/>
                </a:xfrm>
                <a:prstGeom prst="rect">
                  <a:avLst/>
                </a:prstGeom>
              </p:spPr>
            </p:pic>
          </mc:Fallback>
        </mc:AlternateContent>
        <mc:AlternateContent xmlns:mc="http://schemas.openxmlformats.org/markup-compatibility/2006" xmlns:p14="http://schemas.microsoft.com/office/powerpoint/2010/main">
          <mc:Choice Requires="p14">
            <p:contentPart p14:bwMode="auto" r:id="rId352">
              <p14:nvContentPartPr>
                <p14:cNvPr id="401" name="Ink 400">
                  <a:extLst>
                    <a:ext uri="{FF2B5EF4-FFF2-40B4-BE49-F238E27FC236}">
                      <a16:creationId xmlns:a16="http://schemas.microsoft.com/office/drawing/2014/main" id="{89959F16-7A44-47C3-8A60-B545C2CC7836}"/>
                    </a:ext>
                  </a:extLst>
                </p14:cNvPr>
                <p14:cNvContentPartPr/>
                <p14:nvPr/>
              </p14:nvContentPartPr>
              <p14:xfrm>
                <a:off x="2162557" y="3029739"/>
                <a:ext cx="31680" cy="88560"/>
              </p14:xfrm>
            </p:contentPart>
          </mc:Choice>
          <mc:Fallback xmlns="">
            <p:pic>
              <p:nvPicPr>
                <p:cNvPr id="401" name="Ink 400">
                  <a:extLst>
                    <a:ext uri="{FF2B5EF4-FFF2-40B4-BE49-F238E27FC236}">
                      <a16:creationId xmlns:a16="http://schemas.microsoft.com/office/drawing/2014/main" id="{89959F16-7A44-47C3-8A60-B545C2CC7836}"/>
                    </a:ext>
                  </a:extLst>
                </p:cNvPr>
                <p:cNvPicPr/>
                <p:nvPr/>
              </p:nvPicPr>
              <p:blipFill>
                <a:blip r:embed="rId353"/>
                <a:stretch>
                  <a:fillRect/>
                </a:stretch>
              </p:blipFill>
              <p:spPr>
                <a:xfrm>
                  <a:off x="2153917" y="3020739"/>
                  <a:ext cx="4932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354">
              <p14:nvContentPartPr>
                <p14:cNvPr id="402" name="Ink 401">
                  <a:extLst>
                    <a:ext uri="{FF2B5EF4-FFF2-40B4-BE49-F238E27FC236}">
                      <a16:creationId xmlns:a16="http://schemas.microsoft.com/office/drawing/2014/main" id="{90D5E4C1-CD99-413D-92A4-40A951CA1E62}"/>
                    </a:ext>
                  </a:extLst>
                </p14:cNvPr>
                <p14:cNvContentPartPr/>
                <p14:nvPr/>
              </p14:nvContentPartPr>
              <p14:xfrm>
                <a:off x="2147797" y="2957739"/>
                <a:ext cx="100800" cy="103680"/>
              </p14:xfrm>
            </p:contentPart>
          </mc:Choice>
          <mc:Fallback xmlns="">
            <p:pic>
              <p:nvPicPr>
                <p:cNvPr id="402" name="Ink 401">
                  <a:extLst>
                    <a:ext uri="{FF2B5EF4-FFF2-40B4-BE49-F238E27FC236}">
                      <a16:creationId xmlns:a16="http://schemas.microsoft.com/office/drawing/2014/main" id="{90D5E4C1-CD99-413D-92A4-40A951CA1E62}"/>
                    </a:ext>
                  </a:extLst>
                </p:cNvPr>
                <p:cNvPicPr/>
                <p:nvPr/>
              </p:nvPicPr>
              <p:blipFill>
                <a:blip r:embed="rId355"/>
                <a:stretch>
                  <a:fillRect/>
                </a:stretch>
              </p:blipFill>
              <p:spPr>
                <a:xfrm>
                  <a:off x="2139157" y="2948739"/>
                  <a:ext cx="118440" cy="121320"/>
                </a:xfrm>
                <a:prstGeom prst="rect">
                  <a:avLst/>
                </a:prstGeom>
              </p:spPr>
            </p:pic>
          </mc:Fallback>
        </mc:AlternateContent>
        <mc:AlternateContent xmlns:mc="http://schemas.openxmlformats.org/markup-compatibility/2006" xmlns:p14="http://schemas.microsoft.com/office/powerpoint/2010/main">
          <mc:Choice Requires="p14">
            <p:contentPart p14:bwMode="auto" r:id="rId356">
              <p14:nvContentPartPr>
                <p14:cNvPr id="403" name="Ink 402">
                  <a:extLst>
                    <a:ext uri="{FF2B5EF4-FFF2-40B4-BE49-F238E27FC236}">
                      <a16:creationId xmlns:a16="http://schemas.microsoft.com/office/drawing/2014/main" id="{8657F874-A310-42C1-A763-1077BF6EAC66}"/>
                    </a:ext>
                  </a:extLst>
                </p14:cNvPr>
                <p14:cNvContentPartPr/>
                <p14:nvPr/>
              </p14:nvContentPartPr>
              <p14:xfrm>
                <a:off x="2273797" y="3096339"/>
                <a:ext cx="11160" cy="47520"/>
              </p14:xfrm>
            </p:contentPart>
          </mc:Choice>
          <mc:Fallback xmlns="">
            <p:pic>
              <p:nvPicPr>
                <p:cNvPr id="403" name="Ink 402">
                  <a:extLst>
                    <a:ext uri="{FF2B5EF4-FFF2-40B4-BE49-F238E27FC236}">
                      <a16:creationId xmlns:a16="http://schemas.microsoft.com/office/drawing/2014/main" id="{8657F874-A310-42C1-A763-1077BF6EAC66}"/>
                    </a:ext>
                  </a:extLst>
                </p:cNvPr>
                <p:cNvPicPr/>
                <p:nvPr/>
              </p:nvPicPr>
              <p:blipFill>
                <a:blip r:embed="rId357"/>
                <a:stretch>
                  <a:fillRect/>
                </a:stretch>
              </p:blipFill>
              <p:spPr>
                <a:xfrm>
                  <a:off x="2265157" y="3087699"/>
                  <a:ext cx="28800" cy="65160"/>
                </a:xfrm>
                <a:prstGeom prst="rect">
                  <a:avLst/>
                </a:prstGeom>
              </p:spPr>
            </p:pic>
          </mc:Fallback>
        </mc:AlternateContent>
        <mc:AlternateContent xmlns:mc="http://schemas.openxmlformats.org/markup-compatibility/2006" xmlns:p14="http://schemas.microsoft.com/office/powerpoint/2010/main">
          <mc:Choice Requires="p14">
            <p:contentPart p14:bwMode="auto" r:id="rId358">
              <p14:nvContentPartPr>
                <p14:cNvPr id="404" name="Ink 403">
                  <a:extLst>
                    <a:ext uri="{FF2B5EF4-FFF2-40B4-BE49-F238E27FC236}">
                      <a16:creationId xmlns:a16="http://schemas.microsoft.com/office/drawing/2014/main" id="{8EF62AC7-B116-464C-A53C-9B7C1BBBAE6B}"/>
                    </a:ext>
                  </a:extLst>
                </p14:cNvPr>
                <p14:cNvContentPartPr/>
                <p14:nvPr/>
              </p14:nvContentPartPr>
              <p14:xfrm>
                <a:off x="2153917" y="2882139"/>
                <a:ext cx="65880" cy="52560"/>
              </p14:xfrm>
            </p:contentPart>
          </mc:Choice>
          <mc:Fallback xmlns="">
            <p:pic>
              <p:nvPicPr>
                <p:cNvPr id="404" name="Ink 403">
                  <a:extLst>
                    <a:ext uri="{FF2B5EF4-FFF2-40B4-BE49-F238E27FC236}">
                      <a16:creationId xmlns:a16="http://schemas.microsoft.com/office/drawing/2014/main" id="{8EF62AC7-B116-464C-A53C-9B7C1BBBAE6B}"/>
                    </a:ext>
                  </a:extLst>
                </p:cNvPr>
                <p:cNvPicPr/>
                <p:nvPr/>
              </p:nvPicPr>
              <p:blipFill>
                <a:blip r:embed="rId359"/>
                <a:stretch>
                  <a:fillRect/>
                </a:stretch>
              </p:blipFill>
              <p:spPr>
                <a:xfrm>
                  <a:off x="2145277" y="2873139"/>
                  <a:ext cx="83520" cy="70200"/>
                </a:xfrm>
                <a:prstGeom prst="rect">
                  <a:avLst/>
                </a:prstGeom>
              </p:spPr>
            </p:pic>
          </mc:Fallback>
        </mc:AlternateContent>
      </p:grpSp>
      <p:grpSp>
        <p:nvGrpSpPr>
          <p:cNvPr id="419" name="Group 418">
            <a:extLst>
              <a:ext uri="{FF2B5EF4-FFF2-40B4-BE49-F238E27FC236}">
                <a16:creationId xmlns:a16="http://schemas.microsoft.com/office/drawing/2014/main" id="{6E7B0907-277B-4493-8D90-1210988FF493}"/>
              </a:ext>
            </a:extLst>
          </p:cNvPr>
          <p:cNvGrpSpPr/>
          <p:nvPr/>
        </p:nvGrpSpPr>
        <p:grpSpPr>
          <a:xfrm>
            <a:off x="2427157" y="2909139"/>
            <a:ext cx="750960" cy="253080"/>
            <a:chOff x="2427157" y="2909139"/>
            <a:chExt cx="750960" cy="253080"/>
          </a:xfrm>
        </p:grpSpPr>
        <mc:AlternateContent xmlns:mc="http://schemas.openxmlformats.org/markup-compatibility/2006" xmlns:p14="http://schemas.microsoft.com/office/powerpoint/2010/main">
          <mc:Choice Requires="p14">
            <p:contentPart p14:bwMode="auto" r:id="rId360">
              <p14:nvContentPartPr>
                <p14:cNvPr id="406" name="Ink 405">
                  <a:extLst>
                    <a:ext uri="{FF2B5EF4-FFF2-40B4-BE49-F238E27FC236}">
                      <a16:creationId xmlns:a16="http://schemas.microsoft.com/office/drawing/2014/main" id="{FFFD45DF-0C73-4676-A836-6DB5448FFB78}"/>
                    </a:ext>
                  </a:extLst>
                </p14:cNvPr>
                <p14:cNvContentPartPr/>
                <p14:nvPr/>
              </p14:nvContentPartPr>
              <p14:xfrm>
                <a:off x="2427157" y="2909139"/>
                <a:ext cx="211320" cy="187920"/>
              </p14:xfrm>
            </p:contentPart>
          </mc:Choice>
          <mc:Fallback xmlns="">
            <p:pic>
              <p:nvPicPr>
                <p:cNvPr id="406" name="Ink 405">
                  <a:extLst>
                    <a:ext uri="{FF2B5EF4-FFF2-40B4-BE49-F238E27FC236}">
                      <a16:creationId xmlns:a16="http://schemas.microsoft.com/office/drawing/2014/main" id="{FFFD45DF-0C73-4676-A836-6DB5448FFB78}"/>
                    </a:ext>
                  </a:extLst>
                </p:cNvPr>
                <p:cNvPicPr/>
                <p:nvPr/>
              </p:nvPicPr>
              <p:blipFill>
                <a:blip r:embed="rId361"/>
                <a:stretch>
                  <a:fillRect/>
                </a:stretch>
              </p:blipFill>
              <p:spPr>
                <a:xfrm>
                  <a:off x="2418517" y="2900499"/>
                  <a:ext cx="228960" cy="205560"/>
                </a:xfrm>
                <a:prstGeom prst="rect">
                  <a:avLst/>
                </a:prstGeom>
              </p:spPr>
            </p:pic>
          </mc:Fallback>
        </mc:AlternateContent>
        <mc:AlternateContent xmlns:mc="http://schemas.openxmlformats.org/markup-compatibility/2006" xmlns:p14="http://schemas.microsoft.com/office/powerpoint/2010/main">
          <mc:Choice Requires="p14">
            <p:contentPart p14:bwMode="auto" r:id="rId362">
              <p14:nvContentPartPr>
                <p14:cNvPr id="407" name="Ink 406">
                  <a:extLst>
                    <a:ext uri="{FF2B5EF4-FFF2-40B4-BE49-F238E27FC236}">
                      <a16:creationId xmlns:a16="http://schemas.microsoft.com/office/drawing/2014/main" id="{6B867F95-84BA-401D-A1F5-DC529295BF92}"/>
                    </a:ext>
                  </a:extLst>
                </p14:cNvPr>
                <p14:cNvContentPartPr/>
                <p14:nvPr/>
              </p14:nvContentPartPr>
              <p14:xfrm>
                <a:off x="2702197" y="2989419"/>
                <a:ext cx="47160" cy="97200"/>
              </p14:xfrm>
            </p:contentPart>
          </mc:Choice>
          <mc:Fallback xmlns="">
            <p:pic>
              <p:nvPicPr>
                <p:cNvPr id="407" name="Ink 406">
                  <a:extLst>
                    <a:ext uri="{FF2B5EF4-FFF2-40B4-BE49-F238E27FC236}">
                      <a16:creationId xmlns:a16="http://schemas.microsoft.com/office/drawing/2014/main" id="{6B867F95-84BA-401D-A1F5-DC529295BF92}"/>
                    </a:ext>
                  </a:extLst>
                </p:cNvPr>
                <p:cNvPicPr/>
                <p:nvPr/>
              </p:nvPicPr>
              <p:blipFill>
                <a:blip r:embed="rId363"/>
                <a:stretch>
                  <a:fillRect/>
                </a:stretch>
              </p:blipFill>
              <p:spPr>
                <a:xfrm>
                  <a:off x="2693557" y="2980419"/>
                  <a:ext cx="64800" cy="114840"/>
                </a:xfrm>
                <a:prstGeom prst="rect">
                  <a:avLst/>
                </a:prstGeom>
              </p:spPr>
            </p:pic>
          </mc:Fallback>
        </mc:AlternateContent>
        <mc:AlternateContent xmlns:mc="http://schemas.openxmlformats.org/markup-compatibility/2006" xmlns:p14="http://schemas.microsoft.com/office/powerpoint/2010/main">
          <mc:Choice Requires="p14">
            <p:contentPart p14:bwMode="auto" r:id="rId364">
              <p14:nvContentPartPr>
                <p14:cNvPr id="408" name="Ink 407">
                  <a:extLst>
                    <a:ext uri="{FF2B5EF4-FFF2-40B4-BE49-F238E27FC236}">
                      <a16:creationId xmlns:a16="http://schemas.microsoft.com/office/drawing/2014/main" id="{19794B4D-4701-40E4-A53C-97134A919047}"/>
                    </a:ext>
                  </a:extLst>
                </p14:cNvPr>
                <p14:cNvContentPartPr/>
                <p14:nvPr/>
              </p14:nvContentPartPr>
              <p14:xfrm>
                <a:off x="2656837" y="2985099"/>
                <a:ext cx="91440" cy="119520"/>
              </p14:xfrm>
            </p:contentPart>
          </mc:Choice>
          <mc:Fallback xmlns="">
            <p:pic>
              <p:nvPicPr>
                <p:cNvPr id="408" name="Ink 407">
                  <a:extLst>
                    <a:ext uri="{FF2B5EF4-FFF2-40B4-BE49-F238E27FC236}">
                      <a16:creationId xmlns:a16="http://schemas.microsoft.com/office/drawing/2014/main" id="{19794B4D-4701-40E4-A53C-97134A919047}"/>
                    </a:ext>
                  </a:extLst>
                </p:cNvPr>
                <p:cNvPicPr/>
                <p:nvPr/>
              </p:nvPicPr>
              <p:blipFill>
                <a:blip r:embed="rId365"/>
                <a:stretch>
                  <a:fillRect/>
                </a:stretch>
              </p:blipFill>
              <p:spPr>
                <a:xfrm>
                  <a:off x="2647837" y="2976099"/>
                  <a:ext cx="109080" cy="137160"/>
                </a:xfrm>
                <a:prstGeom prst="rect">
                  <a:avLst/>
                </a:prstGeom>
              </p:spPr>
            </p:pic>
          </mc:Fallback>
        </mc:AlternateContent>
        <mc:AlternateContent xmlns:mc="http://schemas.openxmlformats.org/markup-compatibility/2006" xmlns:p14="http://schemas.microsoft.com/office/powerpoint/2010/main">
          <mc:Choice Requires="p14">
            <p:contentPart p14:bwMode="auto" r:id="rId366">
              <p14:nvContentPartPr>
                <p14:cNvPr id="409" name="Ink 408">
                  <a:extLst>
                    <a:ext uri="{FF2B5EF4-FFF2-40B4-BE49-F238E27FC236}">
                      <a16:creationId xmlns:a16="http://schemas.microsoft.com/office/drawing/2014/main" id="{DD116BCA-0B33-4C0F-9792-E6B5A60A0EE0}"/>
                    </a:ext>
                  </a:extLst>
                </p14:cNvPr>
                <p14:cNvContentPartPr/>
                <p14:nvPr/>
              </p14:nvContentPartPr>
              <p14:xfrm>
                <a:off x="2812717" y="3076899"/>
                <a:ext cx="41760" cy="47880"/>
              </p14:xfrm>
            </p:contentPart>
          </mc:Choice>
          <mc:Fallback xmlns="">
            <p:pic>
              <p:nvPicPr>
                <p:cNvPr id="409" name="Ink 408">
                  <a:extLst>
                    <a:ext uri="{FF2B5EF4-FFF2-40B4-BE49-F238E27FC236}">
                      <a16:creationId xmlns:a16="http://schemas.microsoft.com/office/drawing/2014/main" id="{DD116BCA-0B33-4C0F-9792-E6B5A60A0EE0}"/>
                    </a:ext>
                  </a:extLst>
                </p:cNvPr>
                <p:cNvPicPr/>
                <p:nvPr/>
              </p:nvPicPr>
              <p:blipFill>
                <a:blip r:embed="rId367"/>
                <a:stretch>
                  <a:fillRect/>
                </a:stretch>
              </p:blipFill>
              <p:spPr>
                <a:xfrm>
                  <a:off x="2804077" y="3067899"/>
                  <a:ext cx="59400" cy="65520"/>
                </a:xfrm>
                <a:prstGeom prst="rect">
                  <a:avLst/>
                </a:prstGeom>
              </p:spPr>
            </p:pic>
          </mc:Fallback>
        </mc:AlternateContent>
        <mc:AlternateContent xmlns:mc="http://schemas.openxmlformats.org/markup-compatibility/2006" xmlns:p14="http://schemas.microsoft.com/office/powerpoint/2010/main">
          <mc:Choice Requires="p14">
            <p:contentPart p14:bwMode="auto" r:id="rId368">
              <p14:nvContentPartPr>
                <p14:cNvPr id="411" name="Ink 410">
                  <a:extLst>
                    <a:ext uri="{FF2B5EF4-FFF2-40B4-BE49-F238E27FC236}">
                      <a16:creationId xmlns:a16="http://schemas.microsoft.com/office/drawing/2014/main" id="{18BCD79D-2AB4-4808-B4EF-13D44A83CAC6}"/>
                    </a:ext>
                  </a:extLst>
                </p14:cNvPr>
                <p14:cNvContentPartPr/>
                <p14:nvPr/>
              </p14:nvContentPartPr>
              <p14:xfrm>
                <a:off x="2914597" y="2919579"/>
                <a:ext cx="92160" cy="242640"/>
              </p14:xfrm>
            </p:contentPart>
          </mc:Choice>
          <mc:Fallback xmlns="">
            <p:pic>
              <p:nvPicPr>
                <p:cNvPr id="411" name="Ink 410">
                  <a:extLst>
                    <a:ext uri="{FF2B5EF4-FFF2-40B4-BE49-F238E27FC236}">
                      <a16:creationId xmlns:a16="http://schemas.microsoft.com/office/drawing/2014/main" id="{18BCD79D-2AB4-4808-B4EF-13D44A83CAC6}"/>
                    </a:ext>
                  </a:extLst>
                </p:cNvPr>
                <p:cNvPicPr/>
                <p:nvPr/>
              </p:nvPicPr>
              <p:blipFill>
                <a:blip r:embed="rId369"/>
                <a:stretch>
                  <a:fillRect/>
                </a:stretch>
              </p:blipFill>
              <p:spPr>
                <a:xfrm>
                  <a:off x="2905957" y="2910939"/>
                  <a:ext cx="109800" cy="260280"/>
                </a:xfrm>
                <a:prstGeom prst="rect">
                  <a:avLst/>
                </a:prstGeom>
              </p:spPr>
            </p:pic>
          </mc:Fallback>
        </mc:AlternateContent>
        <mc:AlternateContent xmlns:mc="http://schemas.openxmlformats.org/markup-compatibility/2006" xmlns:p14="http://schemas.microsoft.com/office/powerpoint/2010/main">
          <mc:Choice Requires="p14">
            <p:contentPart p14:bwMode="auto" r:id="rId370">
              <p14:nvContentPartPr>
                <p14:cNvPr id="412" name="Ink 411">
                  <a:extLst>
                    <a:ext uri="{FF2B5EF4-FFF2-40B4-BE49-F238E27FC236}">
                      <a16:creationId xmlns:a16="http://schemas.microsoft.com/office/drawing/2014/main" id="{F8DC4347-97E5-49FC-8926-2405539DE1C9}"/>
                    </a:ext>
                  </a:extLst>
                </p14:cNvPr>
                <p14:cNvContentPartPr/>
                <p14:nvPr/>
              </p14:nvContentPartPr>
              <p14:xfrm>
                <a:off x="3076237" y="3023619"/>
                <a:ext cx="49320" cy="112320"/>
              </p14:xfrm>
            </p:contentPart>
          </mc:Choice>
          <mc:Fallback xmlns="">
            <p:pic>
              <p:nvPicPr>
                <p:cNvPr id="412" name="Ink 411">
                  <a:extLst>
                    <a:ext uri="{FF2B5EF4-FFF2-40B4-BE49-F238E27FC236}">
                      <a16:creationId xmlns:a16="http://schemas.microsoft.com/office/drawing/2014/main" id="{F8DC4347-97E5-49FC-8926-2405539DE1C9}"/>
                    </a:ext>
                  </a:extLst>
                </p:cNvPr>
                <p:cNvPicPr/>
                <p:nvPr/>
              </p:nvPicPr>
              <p:blipFill>
                <a:blip r:embed="rId371"/>
                <a:stretch>
                  <a:fillRect/>
                </a:stretch>
              </p:blipFill>
              <p:spPr>
                <a:xfrm>
                  <a:off x="3067597" y="3014619"/>
                  <a:ext cx="66960" cy="129960"/>
                </a:xfrm>
                <a:prstGeom prst="rect">
                  <a:avLst/>
                </a:prstGeom>
              </p:spPr>
            </p:pic>
          </mc:Fallback>
        </mc:AlternateContent>
        <mc:AlternateContent xmlns:mc="http://schemas.openxmlformats.org/markup-compatibility/2006" xmlns:p14="http://schemas.microsoft.com/office/powerpoint/2010/main">
          <mc:Choice Requires="p14">
            <p:contentPart p14:bwMode="auto" r:id="rId372">
              <p14:nvContentPartPr>
                <p14:cNvPr id="416" name="Ink 415">
                  <a:extLst>
                    <a:ext uri="{FF2B5EF4-FFF2-40B4-BE49-F238E27FC236}">
                      <a16:creationId xmlns:a16="http://schemas.microsoft.com/office/drawing/2014/main" id="{5EA25DD2-8311-4798-8386-78E63142A995}"/>
                    </a:ext>
                  </a:extLst>
                </p14:cNvPr>
                <p14:cNvContentPartPr/>
                <p14:nvPr/>
              </p14:nvContentPartPr>
              <p14:xfrm>
                <a:off x="3002077" y="2991939"/>
                <a:ext cx="139320" cy="10080"/>
              </p14:xfrm>
            </p:contentPart>
          </mc:Choice>
          <mc:Fallback xmlns="">
            <p:pic>
              <p:nvPicPr>
                <p:cNvPr id="416" name="Ink 415">
                  <a:extLst>
                    <a:ext uri="{FF2B5EF4-FFF2-40B4-BE49-F238E27FC236}">
                      <a16:creationId xmlns:a16="http://schemas.microsoft.com/office/drawing/2014/main" id="{5EA25DD2-8311-4798-8386-78E63142A995}"/>
                    </a:ext>
                  </a:extLst>
                </p:cNvPr>
                <p:cNvPicPr/>
                <p:nvPr/>
              </p:nvPicPr>
              <p:blipFill>
                <a:blip r:embed="rId373"/>
                <a:stretch>
                  <a:fillRect/>
                </a:stretch>
              </p:blipFill>
              <p:spPr>
                <a:xfrm>
                  <a:off x="2993077" y="2982939"/>
                  <a:ext cx="15696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374">
              <p14:nvContentPartPr>
                <p14:cNvPr id="418" name="Ink 417">
                  <a:extLst>
                    <a:ext uri="{FF2B5EF4-FFF2-40B4-BE49-F238E27FC236}">
                      <a16:creationId xmlns:a16="http://schemas.microsoft.com/office/drawing/2014/main" id="{EFB571DD-E3DF-4305-90B8-531B1AA30CF8}"/>
                    </a:ext>
                  </a:extLst>
                </p14:cNvPr>
                <p14:cNvContentPartPr/>
                <p14:nvPr/>
              </p14:nvContentPartPr>
              <p14:xfrm>
                <a:off x="2997757" y="3084099"/>
                <a:ext cx="180360" cy="25200"/>
              </p14:xfrm>
            </p:contentPart>
          </mc:Choice>
          <mc:Fallback xmlns="">
            <p:pic>
              <p:nvPicPr>
                <p:cNvPr id="418" name="Ink 417">
                  <a:extLst>
                    <a:ext uri="{FF2B5EF4-FFF2-40B4-BE49-F238E27FC236}">
                      <a16:creationId xmlns:a16="http://schemas.microsoft.com/office/drawing/2014/main" id="{EFB571DD-E3DF-4305-90B8-531B1AA30CF8}"/>
                    </a:ext>
                  </a:extLst>
                </p:cNvPr>
                <p:cNvPicPr/>
                <p:nvPr/>
              </p:nvPicPr>
              <p:blipFill>
                <a:blip r:embed="rId375"/>
                <a:stretch>
                  <a:fillRect/>
                </a:stretch>
              </p:blipFill>
              <p:spPr>
                <a:xfrm>
                  <a:off x="2989117" y="3075459"/>
                  <a:ext cx="198000" cy="42840"/>
                </a:xfrm>
                <a:prstGeom prst="rect">
                  <a:avLst/>
                </a:prstGeom>
              </p:spPr>
            </p:pic>
          </mc:Fallback>
        </mc:AlternateContent>
      </p:grpSp>
      <p:grpSp>
        <p:nvGrpSpPr>
          <p:cNvPr id="427" name="Group 426">
            <a:extLst>
              <a:ext uri="{FF2B5EF4-FFF2-40B4-BE49-F238E27FC236}">
                <a16:creationId xmlns:a16="http://schemas.microsoft.com/office/drawing/2014/main" id="{7892E19A-76ED-4326-967F-8461CC4C8ED7}"/>
              </a:ext>
            </a:extLst>
          </p:cNvPr>
          <p:cNvGrpSpPr/>
          <p:nvPr/>
        </p:nvGrpSpPr>
        <p:grpSpPr>
          <a:xfrm>
            <a:off x="3297637" y="2934339"/>
            <a:ext cx="640440" cy="249120"/>
            <a:chOff x="3297637" y="2934339"/>
            <a:chExt cx="640440" cy="249120"/>
          </a:xfrm>
        </p:grpSpPr>
        <mc:AlternateContent xmlns:mc="http://schemas.openxmlformats.org/markup-compatibility/2006" xmlns:p14="http://schemas.microsoft.com/office/powerpoint/2010/main">
          <mc:Choice Requires="p14">
            <p:contentPart p14:bwMode="auto" r:id="rId376">
              <p14:nvContentPartPr>
                <p14:cNvPr id="420" name="Ink 419">
                  <a:extLst>
                    <a:ext uri="{FF2B5EF4-FFF2-40B4-BE49-F238E27FC236}">
                      <a16:creationId xmlns:a16="http://schemas.microsoft.com/office/drawing/2014/main" id="{DE54E683-C2B9-485E-B769-C9001D509C07}"/>
                    </a:ext>
                  </a:extLst>
                </p14:cNvPr>
                <p14:cNvContentPartPr/>
                <p14:nvPr/>
              </p14:nvContentPartPr>
              <p14:xfrm>
                <a:off x="3297637" y="3042699"/>
                <a:ext cx="63720" cy="28800"/>
              </p14:xfrm>
            </p:contentPart>
          </mc:Choice>
          <mc:Fallback xmlns="">
            <p:pic>
              <p:nvPicPr>
                <p:cNvPr id="420" name="Ink 419">
                  <a:extLst>
                    <a:ext uri="{FF2B5EF4-FFF2-40B4-BE49-F238E27FC236}">
                      <a16:creationId xmlns:a16="http://schemas.microsoft.com/office/drawing/2014/main" id="{DE54E683-C2B9-485E-B769-C9001D509C07}"/>
                    </a:ext>
                  </a:extLst>
                </p:cNvPr>
                <p:cNvPicPr/>
                <p:nvPr/>
              </p:nvPicPr>
              <p:blipFill>
                <a:blip r:embed="rId377"/>
                <a:stretch>
                  <a:fillRect/>
                </a:stretch>
              </p:blipFill>
              <p:spPr>
                <a:xfrm>
                  <a:off x="3288997" y="3033699"/>
                  <a:ext cx="8136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378">
              <p14:nvContentPartPr>
                <p14:cNvPr id="421" name="Ink 420">
                  <a:extLst>
                    <a:ext uri="{FF2B5EF4-FFF2-40B4-BE49-F238E27FC236}">
                      <a16:creationId xmlns:a16="http://schemas.microsoft.com/office/drawing/2014/main" id="{D3A0D9F8-00C6-43E5-8D80-E182320F98FF}"/>
                    </a:ext>
                  </a:extLst>
                </p14:cNvPr>
                <p14:cNvContentPartPr/>
                <p14:nvPr/>
              </p14:nvContentPartPr>
              <p14:xfrm>
                <a:off x="3470077" y="2951979"/>
                <a:ext cx="117360" cy="155880"/>
              </p14:xfrm>
            </p:contentPart>
          </mc:Choice>
          <mc:Fallback xmlns="">
            <p:pic>
              <p:nvPicPr>
                <p:cNvPr id="421" name="Ink 420">
                  <a:extLst>
                    <a:ext uri="{FF2B5EF4-FFF2-40B4-BE49-F238E27FC236}">
                      <a16:creationId xmlns:a16="http://schemas.microsoft.com/office/drawing/2014/main" id="{D3A0D9F8-00C6-43E5-8D80-E182320F98FF}"/>
                    </a:ext>
                  </a:extLst>
                </p:cNvPr>
                <p:cNvPicPr/>
                <p:nvPr/>
              </p:nvPicPr>
              <p:blipFill>
                <a:blip r:embed="rId379"/>
                <a:stretch>
                  <a:fillRect/>
                </a:stretch>
              </p:blipFill>
              <p:spPr>
                <a:xfrm>
                  <a:off x="3461077" y="2943339"/>
                  <a:ext cx="135000" cy="173520"/>
                </a:xfrm>
                <a:prstGeom prst="rect">
                  <a:avLst/>
                </a:prstGeom>
              </p:spPr>
            </p:pic>
          </mc:Fallback>
        </mc:AlternateContent>
        <mc:AlternateContent xmlns:mc="http://schemas.openxmlformats.org/markup-compatibility/2006" xmlns:p14="http://schemas.microsoft.com/office/powerpoint/2010/main">
          <mc:Choice Requires="p14">
            <p:contentPart p14:bwMode="auto" r:id="rId380">
              <p14:nvContentPartPr>
                <p14:cNvPr id="422" name="Ink 421">
                  <a:extLst>
                    <a:ext uri="{FF2B5EF4-FFF2-40B4-BE49-F238E27FC236}">
                      <a16:creationId xmlns:a16="http://schemas.microsoft.com/office/drawing/2014/main" id="{F8D5F687-6A01-45A8-BBE7-52772F5A1071}"/>
                    </a:ext>
                  </a:extLst>
                </p14:cNvPr>
                <p14:cNvContentPartPr/>
                <p14:nvPr/>
              </p14:nvContentPartPr>
              <p14:xfrm>
                <a:off x="3670597" y="3013539"/>
                <a:ext cx="89280" cy="86040"/>
              </p14:xfrm>
            </p:contentPart>
          </mc:Choice>
          <mc:Fallback xmlns="">
            <p:pic>
              <p:nvPicPr>
                <p:cNvPr id="422" name="Ink 421">
                  <a:extLst>
                    <a:ext uri="{FF2B5EF4-FFF2-40B4-BE49-F238E27FC236}">
                      <a16:creationId xmlns:a16="http://schemas.microsoft.com/office/drawing/2014/main" id="{F8D5F687-6A01-45A8-BBE7-52772F5A1071}"/>
                    </a:ext>
                  </a:extLst>
                </p:cNvPr>
                <p:cNvPicPr/>
                <p:nvPr/>
              </p:nvPicPr>
              <p:blipFill>
                <a:blip r:embed="rId381"/>
                <a:stretch>
                  <a:fillRect/>
                </a:stretch>
              </p:blipFill>
              <p:spPr>
                <a:xfrm>
                  <a:off x="3661597" y="3004539"/>
                  <a:ext cx="106920" cy="103680"/>
                </a:xfrm>
                <a:prstGeom prst="rect">
                  <a:avLst/>
                </a:prstGeom>
              </p:spPr>
            </p:pic>
          </mc:Fallback>
        </mc:AlternateContent>
        <mc:AlternateContent xmlns:mc="http://schemas.openxmlformats.org/markup-compatibility/2006" xmlns:p14="http://schemas.microsoft.com/office/powerpoint/2010/main">
          <mc:Choice Requires="p14">
            <p:contentPart p14:bwMode="auto" r:id="rId382">
              <p14:nvContentPartPr>
                <p14:cNvPr id="423" name="Ink 422">
                  <a:extLst>
                    <a:ext uri="{FF2B5EF4-FFF2-40B4-BE49-F238E27FC236}">
                      <a16:creationId xmlns:a16="http://schemas.microsoft.com/office/drawing/2014/main" id="{9AF2388B-6233-4CC6-9BEE-C7B7C83EE59D}"/>
                    </a:ext>
                  </a:extLst>
                </p14:cNvPr>
                <p14:cNvContentPartPr/>
                <p14:nvPr/>
              </p14:nvContentPartPr>
              <p14:xfrm>
                <a:off x="3660157" y="3021459"/>
                <a:ext cx="19080" cy="56880"/>
              </p14:xfrm>
            </p:contentPart>
          </mc:Choice>
          <mc:Fallback xmlns="">
            <p:pic>
              <p:nvPicPr>
                <p:cNvPr id="423" name="Ink 422">
                  <a:extLst>
                    <a:ext uri="{FF2B5EF4-FFF2-40B4-BE49-F238E27FC236}">
                      <a16:creationId xmlns:a16="http://schemas.microsoft.com/office/drawing/2014/main" id="{9AF2388B-6233-4CC6-9BEE-C7B7C83EE59D}"/>
                    </a:ext>
                  </a:extLst>
                </p:cNvPr>
                <p:cNvPicPr/>
                <p:nvPr/>
              </p:nvPicPr>
              <p:blipFill>
                <a:blip r:embed="rId383"/>
                <a:stretch>
                  <a:fillRect/>
                </a:stretch>
              </p:blipFill>
              <p:spPr>
                <a:xfrm>
                  <a:off x="3651517" y="3012819"/>
                  <a:ext cx="36720" cy="74520"/>
                </a:xfrm>
                <a:prstGeom prst="rect">
                  <a:avLst/>
                </a:prstGeom>
              </p:spPr>
            </p:pic>
          </mc:Fallback>
        </mc:AlternateContent>
        <mc:AlternateContent xmlns:mc="http://schemas.openxmlformats.org/markup-compatibility/2006" xmlns:p14="http://schemas.microsoft.com/office/powerpoint/2010/main">
          <mc:Choice Requires="p14">
            <p:contentPart p14:bwMode="auto" r:id="rId384">
              <p14:nvContentPartPr>
                <p14:cNvPr id="424" name="Ink 423">
                  <a:extLst>
                    <a:ext uri="{FF2B5EF4-FFF2-40B4-BE49-F238E27FC236}">
                      <a16:creationId xmlns:a16="http://schemas.microsoft.com/office/drawing/2014/main" id="{F00D488C-00FE-4C2C-92B2-351726CD6440}"/>
                    </a:ext>
                  </a:extLst>
                </p14:cNvPr>
                <p14:cNvContentPartPr/>
                <p14:nvPr/>
              </p14:nvContentPartPr>
              <p14:xfrm>
                <a:off x="3746197" y="3100659"/>
                <a:ext cx="72360" cy="82800"/>
              </p14:xfrm>
            </p:contentPart>
          </mc:Choice>
          <mc:Fallback xmlns="">
            <p:pic>
              <p:nvPicPr>
                <p:cNvPr id="424" name="Ink 423">
                  <a:extLst>
                    <a:ext uri="{FF2B5EF4-FFF2-40B4-BE49-F238E27FC236}">
                      <a16:creationId xmlns:a16="http://schemas.microsoft.com/office/drawing/2014/main" id="{F00D488C-00FE-4C2C-92B2-351726CD6440}"/>
                    </a:ext>
                  </a:extLst>
                </p:cNvPr>
                <p:cNvPicPr/>
                <p:nvPr/>
              </p:nvPicPr>
              <p:blipFill>
                <a:blip r:embed="rId385"/>
                <a:stretch>
                  <a:fillRect/>
                </a:stretch>
              </p:blipFill>
              <p:spPr>
                <a:xfrm>
                  <a:off x="3737557" y="3092019"/>
                  <a:ext cx="90000" cy="100440"/>
                </a:xfrm>
                <a:prstGeom prst="rect">
                  <a:avLst/>
                </a:prstGeom>
              </p:spPr>
            </p:pic>
          </mc:Fallback>
        </mc:AlternateContent>
        <mc:AlternateContent xmlns:mc="http://schemas.openxmlformats.org/markup-compatibility/2006" xmlns:p14="http://schemas.microsoft.com/office/powerpoint/2010/main">
          <mc:Choice Requires="p14">
            <p:contentPart p14:bwMode="auto" r:id="rId386">
              <p14:nvContentPartPr>
                <p14:cNvPr id="425" name="Ink 424">
                  <a:extLst>
                    <a:ext uri="{FF2B5EF4-FFF2-40B4-BE49-F238E27FC236}">
                      <a16:creationId xmlns:a16="http://schemas.microsoft.com/office/drawing/2014/main" id="{2A6FC2C4-C633-4DD5-B5F8-8E307918D32E}"/>
                    </a:ext>
                  </a:extLst>
                </p14:cNvPr>
                <p14:cNvContentPartPr/>
                <p14:nvPr/>
              </p14:nvContentPartPr>
              <p14:xfrm>
                <a:off x="3781477" y="3061419"/>
                <a:ext cx="5760" cy="11880"/>
              </p14:xfrm>
            </p:contentPart>
          </mc:Choice>
          <mc:Fallback xmlns="">
            <p:pic>
              <p:nvPicPr>
                <p:cNvPr id="425" name="Ink 424">
                  <a:extLst>
                    <a:ext uri="{FF2B5EF4-FFF2-40B4-BE49-F238E27FC236}">
                      <a16:creationId xmlns:a16="http://schemas.microsoft.com/office/drawing/2014/main" id="{2A6FC2C4-C633-4DD5-B5F8-8E307918D32E}"/>
                    </a:ext>
                  </a:extLst>
                </p:cNvPr>
                <p:cNvPicPr/>
                <p:nvPr/>
              </p:nvPicPr>
              <p:blipFill>
                <a:blip r:embed="rId240"/>
                <a:stretch>
                  <a:fillRect/>
                </a:stretch>
              </p:blipFill>
              <p:spPr>
                <a:xfrm>
                  <a:off x="3772477" y="3052419"/>
                  <a:ext cx="2340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387">
              <p14:nvContentPartPr>
                <p14:cNvPr id="426" name="Ink 425">
                  <a:extLst>
                    <a:ext uri="{FF2B5EF4-FFF2-40B4-BE49-F238E27FC236}">
                      <a16:creationId xmlns:a16="http://schemas.microsoft.com/office/drawing/2014/main" id="{4AF4DF93-70C2-4C07-9609-75C545166614}"/>
                    </a:ext>
                  </a:extLst>
                </p14:cNvPr>
                <p14:cNvContentPartPr/>
                <p14:nvPr/>
              </p14:nvContentPartPr>
              <p14:xfrm>
                <a:off x="3853837" y="2934339"/>
                <a:ext cx="84240" cy="237960"/>
              </p14:xfrm>
            </p:contentPart>
          </mc:Choice>
          <mc:Fallback xmlns="">
            <p:pic>
              <p:nvPicPr>
                <p:cNvPr id="426" name="Ink 425">
                  <a:extLst>
                    <a:ext uri="{FF2B5EF4-FFF2-40B4-BE49-F238E27FC236}">
                      <a16:creationId xmlns:a16="http://schemas.microsoft.com/office/drawing/2014/main" id="{4AF4DF93-70C2-4C07-9609-75C545166614}"/>
                    </a:ext>
                  </a:extLst>
                </p:cNvPr>
                <p:cNvPicPr/>
                <p:nvPr/>
              </p:nvPicPr>
              <p:blipFill>
                <a:blip r:embed="rId388"/>
                <a:stretch>
                  <a:fillRect/>
                </a:stretch>
              </p:blipFill>
              <p:spPr>
                <a:xfrm>
                  <a:off x="3845197" y="2925699"/>
                  <a:ext cx="101880" cy="255600"/>
                </a:xfrm>
                <a:prstGeom prst="rect">
                  <a:avLst/>
                </a:prstGeom>
              </p:spPr>
            </p:pic>
          </mc:Fallback>
        </mc:AlternateContent>
      </p:grpSp>
      <p:grpSp>
        <p:nvGrpSpPr>
          <p:cNvPr id="431" name="Group 430">
            <a:extLst>
              <a:ext uri="{FF2B5EF4-FFF2-40B4-BE49-F238E27FC236}">
                <a16:creationId xmlns:a16="http://schemas.microsoft.com/office/drawing/2014/main" id="{EBA8093A-1C01-4DA0-B977-664201D89B59}"/>
              </a:ext>
            </a:extLst>
          </p:cNvPr>
          <p:cNvGrpSpPr/>
          <p:nvPr/>
        </p:nvGrpSpPr>
        <p:grpSpPr>
          <a:xfrm>
            <a:off x="4095757" y="3020019"/>
            <a:ext cx="307800" cy="86040"/>
            <a:chOff x="4095757" y="3020019"/>
            <a:chExt cx="307800" cy="86040"/>
          </a:xfrm>
        </p:grpSpPr>
        <mc:AlternateContent xmlns:mc="http://schemas.openxmlformats.org/markup-compatibility/2006" xmlns:p14="http://schemas.microsoft.com/office/powerpoint/2010/main">
          <mc:Choice Requires="p14">
            <p:contentPart p14:bwMode="auto" r:id="rId389">
              <p14:nvContentPartPr>
                <p14:cNvPr id="428" name="Ink 427">
                  <a:extLst>
                    <a:ext uri="{FF2B5EF4-FFF2-40B4-BE49-F238E27FC236}">
                      <a16:creationId xmlns:a16="http://schemas.microsoft.com/office/drawing/2014/main" id="{BD46E246-6332-436E-B4D9-E4BF3A879A12}"/>
                    </a:ext>
                  </a:extLst>
                </p14:cNvPr>
                <p14:cNvContentPartPr/>
                <p14:nvPr/>
              </p14:nvContentPartPr>
              <p14:xfrm>
                <a:off x="4117357" y="3092019"/>
                <a:ext cx="95400" cy="11160"/>
              </p14:xfrm>
            </p:contentPart>
          </mc:Choice>
          <mc:Fallback xmlns="">
            <p:pic>
              <p:nvPicPr>
                <p:cNvPr id="428" name="Ink 427">
                  <a:extLst>
                    <a:ext uri="{FF2B5EF4-FFF2-40B4-BE49-F238E27FC236}">
                      <a16:creationId xmlns:a16="http://schemas.microsoft.com/office/drawing/2014/main" id="{BD46E246-6332-436E-B4D9-E4BF3A879A12}"/>
                    </a:ext>
                  </a:extLst>
                </p:cNvPr>
                <p:cNvPicPr/>
                <p:nvPr/>
              </p:nvPicPr>
              <p:blipFill>
                <a:blip r:embed="rId390"/>
                <a:stretch>
                  <a:fillRect/>
                </a:stretch>
              </p:blipFill>
              <p:spPr>
                <a:xfrm>
                  <a:off x="4108717" y="3083019"/>
                  <a:ext cx="113040" cy="28800"/>
                </a:xfrm>
                <a:prstGeom prst="rect">
                  <a:avLst/>
                </a:prstGeom>
              </p:spPr>
            </p:pic>
          </mc:Fallback>
        </mc:AlternateContent>
        <mc:AlternateContent xmlns:mc="http://schemas.openxmlformats.org/markup-compatibility/2006" xmlns:p14="http://schemas.microsoft.com/office/powerpoint/2010/main">
          <mc:Choice Requires="p14">
            <p:contentPart p14:bwMode="auto" r:id="rId391">
              <p14:nvContentPartPr>
                <p14:cNvPr id="429" name="Ink 428">
                  <a:extLst>
                    <a:ext uri="{FF2B5EF4-FFF2-40B4-BE49-F238E27FC236}">
                      <a16:creationId xmlns:a16="http://schemas.microsoft.com/office/drawing/2014/main" id="{95CD13F8-39DD-4B51-8AB5-1DF6B75282F7}"/>
                    </a:ext>
                  </a:extLst>
                </p14:cNvPr>
                <p14:cNvContentPartPr/>
                <p14:nvPr/>
              </p14:nvContentPartPr>
              <p14:xfrm>
                <a:off x="4095757" y="3049179"/>
                <a:ext cx="97920" cy="17640"/>
              </p14:xfrm>
            </p:contentPart>
          </mc:Choice>
          <mc:Fallback xmlns="">
            <p:pic>
              <p:nvPicPr>
                <p:cNvPr id="429" name="Ink 428">
                  <a:extLst>
                    <a:ext uri="{FF2B5EF4-FFF2-40B4-BE49-F238E27FC236}">
                      <a16:creationId xmlns:a16="http://schemas.microsoft.com/office/drawing/2014/main" id="{95CD13F8-39DD-4B51-8AB5-1DF6B75282F7}"/>
                    </a:ext>
                  </a:extLst>
                </p:cNvPr>
                <p:cNvPicPr/>
                <p:nvPr/>
              </p:nvPicPr>
              <p:blipFill>
                <a:blip r:embed="rId392"/>
                <a:stretch>
                  <a:fillRect/>
                </a:stretch>
              </p:blipFill>
              <p:spPr>
                <a:xfrm>
                  <a:off x="4087117" y="3040179"/>
                  <a:ext cx="11556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393">
              <p14:nvContentPartPr>
                <p14:cNvPr id="430" name="Ink 429">
                  <a:extLst>
                    <a:ext uri="{FF2B5EF4-FFF2-40B4-BE49-F238E27FC236}">
                      <a16:creationId xmlns:a16="http://schemas.microsoft.com/office/drawing/2014/main" id="{FD7936AC-9E25-432A-A87A-A45B05B00FC7}"/>
                    </a:ext>
                  </a:extLst>
                </p14:cNvPr>
                <p14:cNvContentPartPr/>
                <p14:nvPr/>
              </p14:nvContentPartPr>
              <p14:xfrm>
                <a:off x="4302397" y="3020019"/>
                <a:ext cx="101160" cy="86040"/>
              </p14:xfrm>
            </p:contentPart>
          </mc:Choice>
          <mc:Fallback xmlns="">
            <p:pic>
              <p:nvPicPr>
                <p:cNvPr id="430" name="Ink 429">
                  <a:extLst>
                    <a:ext uri="{FF2B5EF4-FFF2-40B4-BE49-F238E27FC236}">
                      <a16:creationId xmlns:a16="http://schemas.microsoft.com/office/drawing/2014/main" id="{FD7936AC-9E25-432A-A87A-A45B05B00FC7}"/>
                    </a:ext>
                  </a:extLst>
                </p:cNvPr>
                <p:cNvPicPr/>
                <p:nvPr/>
              </p:nvPicPr>
              <p:blipFill>
                <a:blip r:embed="rId394"/>
                <a:stretch>
                  <a:fillRect/>
                </a:stretch>
              </p:blipFill>
              <p:spPr>
                <a:xfrm>
                  <a:off x="4293757" y="3011379"/>
                  <a:ext cx="118800" cy="103680"/>
                </a:xfrm>
                <a:prstGeom prst="rect">
                  <a:avLst/>
                </a:prstGeom>
              </p:spPr>
            </p:pic>
          </mc:Fallback>
        </mc:AlternateContent>
      </p:grpSp>
      <p:grpSp>
        <p:nvGrpSpPr>
          <p:cNvPr id="439" name="Group 438">
            <a:extLst>
              <a:ext uri="{FF2B5EF4-FFF2-40B4-BE49-F238E27FC236}">
                <a16:creationId xmlns:a16="http://schemas.microsoft.com/office/drawing/2014/main" id="{8BB0F550-045B-4CE8-80D0-19E4A4D28888}"/>
              </a:ext>
            </a:extLst>
          </p:cNvPr>
          <p:cNvGrpSpPr/>
          <p:nvPr/>
        </p:nvGrpSpPr>
        <p:grpSpPr>
          <a:xfrm>
            <a:off x="731557" y="3411699"/>
            <a:ext cx="381600" cy="352080"/>
            <a:chOff x="731557" y="3411699"/>
            <a:chExt cx="381600" cy="352080"/>
          </a:xfrm>
        </p:grpSpPr>
        <mc:AlternateContent xmlns:mc="http://schemas.openxmlformats.org/markup-compatibility/2006" xmlns:p14="http://schemas.microsoft.com/office/powerpoint/2010/main">
          <mc:Choice Requires="p14">
            <p:contentPart p14:bwMode="auto" r:id="rId395">
              <p14:nvContentPartPr>
                <p14:cNvPr id="432" name="Ink 431">
                  <a:extLst>
                    <a:ext uri="{FF2B5EF4-FFF2-40B4-BE49-F238E27FC236}">
                      <a16:creationId xmlns:a16="http://schemas.microsoft.com/office/drawing/2014/main" id="{853E67D9-64DF-4B7A-BE26-F391E71E7257}"/>
                    </a:ext>
                  </a:extLst>
                </p14:cNvPr>
                <p14:cNvContentPartPr/>
                <p14:nvPr/>
              </p14:nvContentPartPr>
              <p14:xfrm>
                <a:off x="754597" y="3573699"/>
                <a:ext cx="53640" cy="190080"/>
              </p14:xfrm>
            </p:contentPart>
          </mc:Choice>
          <mc:Fallback xmlns="">
            <p:pic>
              <p:nvPicPr>
                <p:cNvPr id="432" name="Ink 431">
                  <a:extLst>
                    <a:ext uri="{FF2B5EF4-FFF2-40B4-BE49-F238E27FC236}">
                      <a16:creationId xmlns:a16="http://schemas.microsoft.com/office/drawing/2014/main" id="{853E67D9-64DF-4B7A-BE26-F391E71E7257}"/>
                    </a:ext>
                  </a:extLst>
                </p:cNvPr>
                <p:cNvPicPr/>
                <p:nvPr/>
              </p:nvPicPr>
              <p:blipFill>
                <a:blip r:embed="rId396"/>
                <a:stretch>
                  <a:fillRect/>
                </a:stretch>
              </p:blipFill>
              <p:spPr>
                <a:xfrm>
                  <a:off x="745957" y="3564699"/>
                  <a:ext cx="71280" cy="207720"/>
                </a:xfrm>
                <a:prstGeom prst="rect">
                  <a:avLst/>
                </a:prstGeom>
              </p:spPr>
            </p:pic>
          </mc:Fallback>
        </mc:AlternateContent>
        <mc:AlternateContent xmlns:mc="http://schemas.openxmlformats.org/markup-compatibility/2006" xmlns:p14="http://schemas.microsoft.com/office/powerpoint/2010/main">
          <mc:Choice Requires="p14">
            <p:contentPart p14:bwMode="auto" r:id="rId397">
              <p14:nvContentPartPr>
                <p14:cNvPr id="433" name="Ink 432">
                  <a:extLst>
                    <a:ext uri="{FF2B5EF4-FFF2-40B4-BE49-F238E27FC236}">
                      <a16:creationId xmlns:a16="http://schemas.microsoft.com/office/drawing/2014/main" id="{138A8731-BC17-4519-AD83-17B6D9218786}"/>
                    </a:ext>
                  </a:extLst>
                </p14:cNvPr>
                <p14:cNvContentPartPr/>
                <p14:nvPr/>
              </p14:nvContentPartPr>
              <p14:xfrm>
                <a:off x="753517" y="3520779"/>
                <a:ext cx="144360" cy="179640"/>
              </p14:xfrm>
            </p:contentPart>
          </mc:Choice>
          <mc:Fallback xmlns="">
            <p:pic>
              <p:nvPicPr>
                <p:cNvPr id="433" name="Ink 432">
                  <a:extLst>
                    <a:ext uri="{FF2B5EF4-FFF2-40B4-BE49-F238E27FC236}">
                      <a16:creationId xmlns:a16="http://schemas.microsoft.com/office/drawing/2014/main" id="{138A8731-BC17-4519-AD83-17B6D9218786}"/>
                    </a:ext>
                  </a:extLst>
                </p:cNvPr>
                <p:cNvPicPr/>
                <p:nvPr/>
              </p:nvPicPr>
              <p:blipFill>
                <a:blip r:embed="rId398"/>
                <a:stretch>
                  <a:fillRect/>
                </a:stretch>
              </p:blipFill>
              <p:spPr>
                <a:xfrm>
                  <a:off x="744877" y="3511779"/>
                  <a:ext cx="162000" cy="197280"/>
                </a:xfrm>
                <a:prstGeom prst="rect">
                  <a:avLst/>
                </a:prstGeom>
              </p:spPr>
            </p:pic>
          </mc:Fallback>
        </mc:AlternateContent>
        <mc:AlternateContent xmlns:mc="http://schemas.openxmlformats.org/markup-compatibility/2006" xmlns:p14="http://schemas.microsoft.com/office/powerpoint/2010/main">
          <mc:Choice Requires="p14">
            <p:contentPart p14:bwMode="auto" r:id="rId399">
              <p14:nvContentPartPr>
                <p14:cNvPr id="434" name="Ink 433">
                  <a:extLst>
                    <a:ext uri="{FF2B5EF4-FFF2-40B4-BE49-F238E27FC236}">
                      <a16:creationId xmlns:a16="http://schemas.microsoft.com/office/drawing/2014/main" id="{687A24E8-85D0-498D-891A-AD49C015ECB3}"/>
                    </a:ext>
                  </a:extLst>
                </p14:cNvPr>
                <p14:cNvContentPartPr/>
                <p14:nvPr/>
              </p14:nvContentPartPr>
              <p14:xfrm>
                <a:off x="960517" y="3675219"/>
                <a:ext cx="18720" cy="86400"/>
              </p14:xfrm>
            </p:contentPart>
          </mc:Choice>
          <mc:Fallback xmlns="">
            <p:pic>
              <p:nvPicPr>
                <p:cNvPr id="434" name="Ink 433">
                  <a:extLst>
                    <a:ext uri="{FF2B5EF4-FFF2-40B4-BE49-F238E27FC236}">
                      <a16:creationId xmlns:a16="http://schemas.microsoft.com/office/drawing/2014/main" id="{687A24E8-85D0-498D-891A-AD49C015ECB3}"/>
                    </a:ext>
                  </a:extLst>
                </p:cNvPr>
                <p:cNvPicPr/>
                <p:nvPr/>
              </p:nvPicPr>
              <p:blipFill>
                <a:blip r:embed="rId400"/>
                <a:stretch>
                  <a:fillRect/>
                </a:stretch>
              </p:blipFill>
              <p:spPr>
                <a:xfrm>
                  <a:off x="951517" y="3666579"/>
                  <a:ext cx="36360" cy="104040"/>
                </a:xfrm>
                <a:prstGeom prst="rect">
                  <a:avLst/>
                </a:prstGeom>
              </p:spPr>
            </p:pic>
          </mc:Fallback>
        </mc:AlternateContent>
        <mc:AlternateContent xmlns:mc="http://schemas.openxmlformats.org/markup-compatibility/2006" xmlns:p14="http://schemas.microsoft.com/office/powerpoint/2010/main">
          <mc:Choice Requires="p14">
            <p:contentPart p14:bwMode="auto" r:id="rId401">
              <p14:nvContentPartPr>
                <p14:cNvPr id="436" name="Ink 435">
                  <a:extLst>
                    <a:ext uri="{FF2B5EF4-FFF2-40B4-BE49-F238E27FC236}">
                      <a16:creationId xmlns:a16="http://schemas.microsoft.com/office/drawing/2014/main" id="{E98DA0E4-B2C9-4ABE-8971-0B530DD1B611}"/>
                    </a:ext>
                  </a:extLst>
                </p14:cNvPr>
                <p14:cNvContentPartPr/>
                <p14:nvPr/>
              </p14:nvContentPartPr>
              <p14:xfrm>
                <a:off x="731557" y="3411699"/>
                <a:ext cx="102240" cy="56160"/>
              </p14:xfrm>
            </p:contentPart>
          </mc:Choice>
          <mc:Fallback xmlns="">
            <p:pic>
              <p:nvPicPr>
                <p:cNvPr id="436" name="Ink 435">
                  <a:extLst>
                    <a:ext uri="{FF2B5EF4-FFF2-40B4-BE49-F238E27FC236}">
                      <a16:creationId xmlns:a16="http://schemas.microsoft.com/office/drawing/2014/main" id="{E98DA0E4-B2C9-4ABE-8971-0B530DD1B611}"/>
                    </a:ext>
                  </a:extLst>
                </p:cNvPr>
                <p:cNvPicPr/>
                <p:nvPr/>
              </p:nvPicPr>
              <p:blipFill>
                <a:blip r:embed="rId402"/>
                <a:stretch>
                  <a:fillRect/>
                </a:stretch>
              </p:blipFill>
              <p:spPr>
                <a:xfrm>
                  <a:off x="722917" y="3403059"/>
                  <a:ext cx="119880" cy="73800"/>
                </a:xfrm>
                <a:prstGeom prst="rect">
                  <a:avLst/>
                </a:prstGeom>
              </p:spPr>
            </p:pic>
          </mc:Fallback>
        </mc:AlternateContent>
        <mc:AlternateContent xmlns:mc="http://schemas.openxmlformats.org/markup-compatibility/2006" xmlns:p14="http://schemas.microsoft.com/office/powerpoint/2010/main">
          <mc:Choice Requires="p14">
            <p:contentPart p14:bwMode="auto" r:id="rId403">
              <p14:nvContentPartPr>
                <p14:cNvPr id="437" name="Ink 436">
                  <a:extLst>
                    <a:ext uri="{FF2B5EF4-FFF2-40B4-BE49-F238E27FC236}">
                      <a16:creationId xmlns:a16="http://schemas.microsoft.com/office/drawing/2014/main" id="{28CE3D37-3F39-44F0-8E52-1E38C04C9B7B}"/>
                    </a:ext>
                  </a:extLst>
                </p14:cNvPr>
                <p14:cNvContentPartPr/>
                <p14:nvPr/>
              </p14:nvContentPartPr>
              <p14:xfrm>
                <a:off x="1041877" y="3595299"/>
                <a:ext cx="71280" cy="14040"/>
              </p14:xfrm>
            </p:contentPart>
          </mc:Choice>
          <mc:Fallback xmlns="">
            <p:pic>
              <p:nvPicPr>
                <p:cNvPr id="437" name="Ink 436">
                  <a:extLst>
                    <a:ext uri="{FF2B5EF4-FFF2-40B4-BE49-F238E27FC236}">
                      <a16:creationId xmlns:a16="http://schemas.microsoft.com/office/drawing/2014/main" id="{28CE3D37-3F39-44F0-8E52-1E38C04C9B7B}"/>
                    </a:ext>
                  </a:extLst>
                </p:cNvPr>
                <p:cNvPicPr/>
                <p:nvPr/>
              </p:nvPicPr>
              <p:blipFill>
                <a:blip r:embed="rId404"/>
                <a:stretch>
                  <a:fillRect/>
                </a:stretch>
              </p:blipFill>
              <p:spPr>
                <a:xfrm>
                  <a:off x="1032877" y="3586299"/>
                  <a:ext cx="88920" cy="31680"/>
                </a:xfrm>
                <a:prstGeom prst="rect">
                  <a:avLst/>
                </a:prstGeom>
              </p:spPr>
            </p:pic>
          </mc:Fallback>
        </mc:AlternateContent>
        <mc:AlternateContent xmlns:mc="http://schemas.openxmlformats.org/markup-compatibility/2006" xmlns:p14="http://schemas.microsoft.com/office/powerpoint/2010/main">
          <mc:Choice Requires="p14">
            <p:contentPart p14:bwMode="auto" r:id="rId405">
              <p14:nvContentPartPr>
                <p14:cNvPr id="438" name="Ink 437">
                  <a:extLst>
                    <a:ext uri="{FF2B5EF4-FFF2-40B4-BE49-F238E27FC236}">
                      <a16:creationId xmlns:a16="http://schemas.microsoft.com/office/drawing/2014/main" id="{245E8434-98A2-4B26-ABCF-F73A049AD963}"/>
                    </a:ext>
                  </a:extLst>
                </p14:cNvPr>
                <p14:cNvContentPartPr/>
                <p14:nvPr/>
              </p14:nvContentPartPr>
              <p14:xfrm>
                <a:off x="976357" y="3534459"/>
                <a:ext cx="86400" cy="6120"/>
              </p14:xfrm>
            </p:contentPart>
          </mc:Choice>
          <mc:Fallback xmlns="">
            <p:pic>
              <p:nvPicPr>
                <p:cNvPr id="438" name="Ink 437">
                  <a:extLst>
                    <a:ext uri="{FF2B5EF4-FFF2-40B4-BE49-F238E27FC236}">
                      <a16:creationId xmlns:a16="http://schemas.microsoft.com/office/drawing/2014/main" id="{245E8434-98A2-4B26-ABCF-F73A049AD963}"/>
                    </a:ext>
                  </a:extLst>
                </p:cNvPr>
                <p:cNvPicPr/>
                <p:nvPr/>
              </p:nvPicPr>
              <p:blipFill>
                <a:blip r:embed="rId406"/>
                <a:stretch>
                  <a:fillRect/>
                </a:stretch>
              </p:blipFill>
              <p:spPr>
                <a:xfrm>
                  <a:off x="967717" y="3525459"/>
                  <a:ext cx="104040" cy="23760"/>
                </a:xfrm>
                <a:prstGeom prst="rect">
                  <a:avLst/>
                </a:prstGeom>
              </p:spPr>
            </p:pic>
          </mc:Fallback>
        </mc:AlternateContent>
      </p:grpSp>
      <p:grpSp>
        <p:nvGrpSpPr>
          <p:cNvPr id="455" name="Group 454">
            <a:extLst>
              <a:ext uri="{FF2B5EF4-FFF2-40B4-BE49-F238E27FC236}">
                <a16:creationId xmlns:a16="http://schemas.microsoft.com/office/drawing/2014/main" id="{40F5844C-3403-46C8-8A6F-D3D267BC2096}"/>
              </a:ext>
            </a:extLst>
          </p:cNvPr>
          <p:cNvGrpSpPr/>
          <p:nvPr/>
        </p:nvGrpSpPr>
        <p:grpSpPr>
          <a:xfrm>
            <a:off x="1290277" y="3370659"/>
            <a:ext cx="1190880" cy="290880"/>
            <a:chOff x="1290277" y="3370659"/>
            <a:chExt cx="1190880" cy="290880"/>
          </a:xfrm>
        </p:grpSpPr>
        <mc:AlternateContent xmlns:mc="http://schemas.openxmlformats.org/markup-compatibility/2006" xmlns:p14="http://schemas.microsoft.com/office/powerpoint/2010/main">
          <mc:Choice Requires="p14">
            <p:contentPart p14:bwMode="auto" r:id="rId407">
              <p14:nvContentPartPr>
                <p14:cNvPr id="440" name="Ink 439">
                  <a:extLst>
                    <a:ext uri="{FF2B5EF4-FFF2-40B4-BE49-F238E27FC236}">
                      <a16:creationId xmlns:a16="http://schemas.microsoft.com/office/drawing/2014/main" id="{213B20C1-9316-4E91-8634-42CB80E30334}"/>
                    </a:ext>
                  </a:extLst>
                </p14:cNvPr>
                <p14:cNvContentPartPr/>
                <p14:nvPr/>
              </p14:nvContentPartPr>
              <p14:xfrm>
                <a:off x="1290277" y="3408459"/>
                <a:ext cx="146160" cy="140040"/>
              </p14:xfrm>
            </p:contentPart>
          </mc:Choice>
          <mc:Fallback xmlns="">
            <p:pic>
              <p:nvPicPr>
                <p:cNvPr id="440" name="Ink 439">
                  <a:extLst>
                    <a:ext uri="{FF2B5EF4-FFF2-40B4-BE49-F238E27FC236}">
                      <a16:creationId xmlns:a16="http://schemas.microsoft.com/office/drawing/2014/main" id="{213B20C1-9316-4E91-8634-42CB80E30334}"/>
                    </a:ext>
                  </a:extLst>
                </p:cNvPr>
                <p:cNvPicPr/>
                <p:nvPr/>
              </p:nvPicPr>
              <p:blipFill>
                <a:blip r:embed="rId408"/>
                <a:stretch>
                  <a:fillRect/>
                </a:stretch>
              </p:blipFill>
              <p:spPr>
                <a:xfrm>
                  <a:off x="1281637" y="3399819"/>
                  <a:ext cx="163800" cy="157680"/>
                </a:xfrm>
                <a:prstGeom prst="rect">
                  <a:avLst/>
                </a:prstGeom>
              </p:spPr>
            </p:pic>
          </mc:Fallback>
        </mc:AlternateContent>
        <mc:AlternateContent xmlns:mc="http://schemas.openxmlformats.org/markup-compatibility/2006" xmlns:p14="http://schemas.microsoft.com/office/powerpoint/2010/main">
          <mc:Choice Requires="p14">
            <p:contentPart p14:bwMode="auto" r:id="rId409">
              <p14:nvContentPartPr>
                <p14:cNvPr id="441" name="Ink 440">
                  <a:extLst>
                    <a:ext uri="{FF2B5EF4-FFF2-40B4-BE49-F238E27FC236}">
                      <a16:creationId xmlns:a16="http://schemas.microsoft.com/office/drawing/2014/main" id="{722D7A70-3E82-423D-9350-D469B17B91D8}"/>
                    </a:ext>
                  </a:extLst>
                </p14:cNvPr>
                <p14:cNvContentPartPr/>
                <p14:nvPr/>
              </p14:nvContentPartPr>
              <p14:xfrm>
                <a:off x="1489357" y="3439059"/>
                <a:ext cx="132120" cy="177480"/>
              </p14:xfrm>
            </p:contentPart>
          </mc:Choice>
          <mc:Fallback xmlns="">
            <p:pic>
              <p:nvPicPr>
                <p:cNvPr id="441" name="Ink 440">
                  <a:extLst>
                    <a:ext uri="{FF2B5EF4-FFF2-40B4-BE49-F238E27FC236}">
                      <a16:creationId xmlns:a16="http://schemas.microsoft.com/office/drawing/2014/main" id="{722D7A70-3E82-423D-9350-D469B17B91D8}"/>
                    </a:ext>
                  </a:extLst>
                </p:cNvPr>
                <p:cNvPicPr/>
                <p:nvPr/>
              </p:nvPicPr>
              <p:blipFill>
                <a:blip r:embed="rId410"/>
                <a:stretch>
                  <a:fillRect/>
                </a:stretch>
              </p:blipFill>
              <p:spPr>
                <a:xfrm>
                  <a:off x="1480357" y="3430059"/>
                  <a:ext cx="149760" cy="195120"/>
                </a:xfrm>
                <a:prstGeom prst="rect">
                  <a:avLst/>
                </a:prstGeom>
              </p:spPr>
            </p:pic>
          </mc:Fallback>
        </mc:AlternateContent>
        <mc:AlternateContent xmlns:mc="http://schemas.openxmlformats.org/markup-compatibility/2006" xmlns:p14="http://schemas.microsoft.com/office/powerpoint/2010/main">
          <mc:Choice Requires="p14">
            <p:contentPart p14:bwMode="auto" r:id="rId411">
              <p14:nvContentPartPr>
                <p14:cNvPr id="442" name="Ink 441">
                  <a:extLst>
                    <a:ext uri="{FF2B5EF4-FFF2-40B4-BE49-F238E27FC236}">
                      <a16:creationId xmlns:a16="http://schemas.microsoft.com/office/drawing/2014/main" id="{04E35845-D102-4EE5-8B86-F601E2A8C18D}"/>
                    </a:ext>
                  </a:extLst>
                </p14:cNvPr>
                <p14:cNvContentPartPr/>
                <p14:nvPr/>
              </p14:nvContentPartPr>
              <p14:xfrm>
                <a:off x="1633717" y="3461739"/>
                <a:ext cx="76320" cy="86400"/>
              </p14:xfrm>
            </p:contentPart>
          </mc:Choice>
          <mc:Fallback xmlns="">
            <p:pic>
              <p:nvPicPr>
                <p:cNvPr id="442" name="Ink 441">
                  <a:extLst>
                    <a:ext uri="{FF2B5EF4-FFF2-40B4-BE49-F238E27FC236}">
                      <a16:creationId xmlns:a16="http://schemas.microsoft.com/office/drawing/2014/main" id="{04E35845-D102-4EE5-8B86-F601E2A8C18D}"/>
                    </a:ext>
                  </a:extLst>
                </p:cNvPr>
                <p:cNvPicPr/>
                <p:nvPr/>
              </p:nvPicPr>
              <p:blipFill>
                <a:blip r:embed="rId412"/>
                <a:stretch>
                  <a:fillRect/>
                </a:stretch>
              </p:blipFill>
              <p:spPr>
                <a:xfrm>
                  <a:off x="1624717" y="3453099"/>
                  <a:ext cx="93960" cy="104040"/>
                </a:xfrm>
                <a:prstGeom prst="rect">
                  <a:avLst/>
                </a:prstGeom>
              </p:spPr>
            </p:pic>
          </mc:Fallback>
        </mc:AlternateContent>
        <mc:AlternateContent xmlns:mc="http://schemas.openxmlformats.org/markup-compatibility/2006" xmlns:p14="http://schemas.microsoft.com/office/powerpoint/2010/main">
          <mc:Choice Requires="p14">
            <p:contentPart p14:bwMode="auto" r:id="rId413">
              <p14:nvContentPartPr>
                <p14:cNvPr id="443" name="Ink 442">
                  <a:extLst>
                    <a:ext uri="{FF2B5EF4-FFF2-40B4-BE49-F238E27FC236}">
                      <a16:creationId xmlns:a16="http://schemas.microsoft.com/office/drawing/2014/main" id="{C660D157-665B-469D-BC7D-3E188A052BD3}"/>
                    </a:ext>
                  </a:extLst>
                </p14:cNvPr>
                <p14:cNvContentPartPr/>
                <p14:nvPr/>
              </p14:nvContentPartPr>
              <p14:xfrm>
                <a:off x="1616797" y="3393699"/>
                <a:ext cx="6480" cy="4680"/>
              </p14:xfrm>
            </p:contentPart>
          </mc:Choice>
          <mc:Fallback xmlns="">
            <p:pic>
              <p:nvPicPr>
                <p:cNvPr id="443" name="Ink 442">
                  <a:extLst>
                    <a:ext uri="{FF2B5EF4-FFF2-40B4-BE49-F238E27FC236}">
                      <a16:creationId xmlns:a16="http://schemas.microsoft.com/office/drawing/2014/main" id="{C660D157-665B-469D-BC7D-3E188A052BD3}"/>
                    </a:ext>
                  </a:extLst>
                </p:cNvPr>
                <p:cNvPicPr/>
                <p:nvPr/>
              </p:nvPicPr>
              <p:blipFill>
                <a:blip r:embed="rId145"/>
                <a:stretch>
                  <a:fillRect/>
                </a:stretch>
              </p:blipFill>
              <p:spPr>
                <a:xfrm>
                  <a:off x="1608157" y="3385059"/>
                  <a:ext cx="2412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414">
              <p14:nvContentPartPr>
                <p14:cNvPr id="445" name="Ink 444">
                  <a:extLst>
                    <a:ext uri="{FF2B5EF4-FFF2-40B4-BE49-F238E27FC236}">
                      <a16:creationId xmlns:a16="http://schemas.microsoft.com/office/drawing/2014/main" id="{7355F914-E0A2-4452-90D0-388E21544C7F}"/>
                    </a:ext>
                  </a:extLst>
                </p14:cNvPr>
                <p14:cNvContentPartPr/>
                <p14:nvPr/>
              </p14:nvContentPartPr>
              <p14:xfrm>
                <a:off x="1452637" y="3370659"/>
                <a:ext cx="57240" cy="221040"/>
              </p14:xfrm>
            </p:contentPart>
          </mc:Choice>
          <mc:Fallback xmlns="">
            <p:pic>
              <p:nvPicPr>
                <p:cNvPr id="445" name="Ink 444">
                  <a:extLst>
                    <a:ext uri="{FF2B5EF4-FFF2-40B4-BE49-F238E27FC236}">
                      <a16:creationId xmlns:a16="http://schemas.microsoft.com/office/drawing/2014/main" id="{7355F914-E0A2-4452-90D0-388E21544C7F}"/>
                    </a:ext>
                  </a:extLst>
                </p:cNvPr>
                <p:cNvPicPr/>
                <p:nvPr/>
              </p:nvPicPr>
              <p:blipFill>
                <a:blip r:embed="rId415"/>
                <a:stretch>
                  <a:fillRect/>
                </a:stretch>
              </p:blipFill>
              <p:spPr>
                <a:xfrm>
                  <a:off x="1443637" y="3362019"/>
                  <a:ext cx="74880" cy="238680"/>
                </a:xfrm>
                <a:prstGeom prst="rect">
                  <a:avLst/>
                </a:prstGeom>
              </p:spPr>
            </p:pic>
          </mc:Fallback>
        </mc:AlternateContent>
        <mc:AlternateContent xmlns:mc="http://schemas.openxmlformats.org/markup-compatibility/2006" xmlns:p14="http://schemas.microsoft.com/office/powerpoint/2010/main">
          <mc:Choice Requires="p14">
            <p:contentPart p14:bwMode="auto" r:id="rId416">
              <p14:nvContentPartPr>
                <p14:cNvPr id="446" name="Ink 445">
                  <a:extLst>
                    <a:ext uri="{FF2B5EF4-FFF2-40B4-BE49-F238E27FC236}">
                      <a16:creationId xmlns:a16="http://schemas.microsoft.com/office/drawing/2014/main" id="{CFFC3EB6-4891-434F-8585-C39854330740}"/>
                    </a:ext>
                  </a:extLst>
                </p14:cNvPr>
                <p14:cNvContentPartPr/>
                <p14:nvPr/>
              </p14:nvContentPartPr>
              <p14:xfrm>
                <a:off x="1746757" y="3464979"/>
                <a:ext cx="63720" cy="11880"/>
              </p14:xfrm>
            </p:contentPart>
          </mc:Choice>
          <mc:Fallback xmlns="">
            <p:pic>
              <p:nvPicPr>
                <p:cNvPr id="446" name="Ink 445">
                  <a:extLst>
                    <a:ext uri="{FF2B5EF4-FFF2-40B4-BE49-F238E27FC236}">
                      <a16:creationId xmlns:a16="http://schemas.microsoft.com/office/drawing/2014/main" id="{CFFC3EB6-4891-434F-8585-C39854330740}"/>
                    </a:ext>
                  </a:extLst>
                </p:cNvPr>
                <p:cNvPicPr/>
                <p:nvPr/>
              </p:nvPicPr>
              <p:blipFill>
                <a:blip r:embed="rId417"/>
                <a:stretch>
                  <a:fillRect/>
                </a:stretch>
              </p:blipFill>
              <p:spPr>
                <a:xfrm>
                  <a:off x="1738117" y="3455979"/>
                  <a:ext cx="8136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418">
              <p14:nvContentPartPr>
                <p14:cNvPr id="447" name="Ink 446">
                  <a:extLst>
                    <a:ext uri="{FF2B5EF4-FFF2-40B4-BE49-F238E27FC236}">
                      <a16:creationId xmlns:a16="http://schemas.microsoft.com/office/drawing/2014/main" id="{A0BCA4E7-2F80-4419-BDE2-5DDF85450B45}"/>
                    </a:ext>
                  </a:extLst>
                </p14:cNvPr>
                <p14:cNvContentPartPr/>
                <p14:nvPr/>
              </p14:nvContentPartPr>
              <p14:xfrm>
                <a:off x="1936117" y="3425379"/>
                <a:ext cx="159120" cy="166320"/>
              </p14:xfrm>
            </p:contentPart>
          </mc:Choice>
          <mc:Fallback xmlns="">
            <p:pic>
              <p:nvPicPr>
                <p:cNvPr id="447" name="Ink 446">
                  <a:extLst>
                    <a:ext uri="{FF2B5EF4-FFF2-40B4-BE49-F238E27FC236}">
                      <a16:creationId xmlns:a16="http://schemas.microsoft.com/office/drawing/2014/main" id="{A0BCA4E7-2F80-4419-BDE2-5DDF85450B45}"/>
                    </a:ext>
                  </a:extLst>
                </p:cNvPr>
                <p:cNvPicPr/>
                <p:nvPr/>
              </p:nvPicPr>
              <p:blipFill>
                <a:blip r:embed="rId419"/>
                <a:stretch>
                  <a:fillRect/>
                </a:stretch>
              </p:blipFill>
              <p:spPr>
                <a:xfrm>
                  <a:off x="1927477" y="3416739"/>
                  <a:ext cx="176760"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420">
              <p14:nvContentPartPr>
                <p14:cNvPr id="448" name="Ink 447">
                  <a:extLst>
                    <a:ext uri="{FF2B5EF4-FFF2-40B4-BE49-F238E27FC236}">
                      <a16:creationId xmlns:a16="http://schemas.microsoft.com/office/drawing/2014/main" id="{110E8BFC-CF90-4379-9F60-CD6F0F9B0FA0}"/>
                    </a:ext>
                  </a:extLst>
                </p14:cNvPr>
                <p14:cNvContentPartPr/>
                <p14:nvPr/>
              </p14:nvContentPartPr>
              <p14:xfrm>
                <a:off x="1843597" y="3374259"/>
                <a:ext cx="145800" cy="6480"/>
              </p14:xfrm>
            </p:contentPart>
          </mc:Choice>
          <mc:Fallback xmlns="">
            <p:pic>
              <p:nvPicPr>
                <p:cNvPr id="448" name="Ink 447">
                  <a:extLst>
                    <a:ext uri="{FF2B5EF4-FFF2-40B4-BE49-F238E27FC236}">
                      <a16:creationId xmlns:a16="http://schemas.microsoft.com/office/drawing/2014/main" id="{110E8BFC-CF90-4379-9F60-CD6F0F9B0FA0}"/>
                    </a:ext>
                  </a:extLst>
                </p:cNvPr>
                <p:cNvPicPr/>
                <p:nvPr/>
              </p:nvPicPr>
              <p:blipFill>
                <a:blip r:embed="rId421"/>
                <a:stretch>
                  <a:fillRect/>
                </a:stretch>
              </p:blipFill>
              <p:spPr>
                <a:xfrm>
                  <a:off x="1834597" y="3365619"/>
                  <a:ext cx="16344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422">
              <p14:nvContentPartPr>
                <p14:cNvPr id="449" name="Ink 448">
                  <a:extLst>
                    <a:ext uri="{FF2B5EF4-FFF2-40B4-BE49-F238E27FC236}">
                      <a16:creationId xmlns:a16="http://schemas.microsoft.com/office/drawing/2014/main" id="{E5D8A182-CDAA-4453-A449-338FB8F27D3D}"/>
                    </a:ext>
                  </a:extLst>
                </p14:cNvPr>
                <p14:cNvContentPartPr/>
                <p14:nvPr/>
              </p14:nvContentPartPr>
              <p14:xfrm>
                <a:off x="2115397" y="3376059"/>
                <a:ext cx="78120" cy="191880"/>
              </p14:xfrm>
            </p:contentPart>
          </mc:Choice>
          <mc:Fallback xmlns="">
            <p:pic>
              <p:nvPicPr>
                <p:cNvPr id="449" name="Ink 448">
                  <a:extLst>
                    <a:ext uri="{FF2B5EF4-FFF2-40B4-BE49-F238E27FC236}">
                      <a16:creationId xmlns:a16="http://schemas.microsoft.com/office/drawing/2014/main" id="{E5D8A182-CDAA-4453-A449-338FB8F27D3D}"/>
                    </a:ext>
                  </a:extLst>
                </p:cNvPr>
                <p:cNvPicPr/>
                <p:nvPr/>
              </p:nvPicPr>
              <p:blipFill>
                <a:blip r:embed="rId423"/>
                <a:stretch>
                  <a:fillRect/>
                </a:stretch>
              </p:blipFill>
              <p:spPr>
                <a:xfrm>
                  <a:off x="2106757" y="3367419"/>
                  <a:ext cx="9576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424">
              <p14:nvContentPartPr>
                <p14:cNvPr id="450" name="Ink 449">
                  <a:extLst>
                    <a:ext uri="{FF2B5EF4-FFF2-40B4-BE49-F238E27FC236}">
                      <a16:creationId xmlns:a16="http://schemas.microsoft.com/office/drawing/2014/main" id="{0F2E64CF-564B-4F57-92A7-810D185B8E7B}"/>
                    </a:ext>
                  </a:extLst>
                </p14:cNvPr>
                <p14:cNvContentPartPr/>
                <p14:nvPr/>
              </p14:nvContentPartPr>
              <p14:xfrm>
                <a:off x="2262997" y="3404499"/>
                <a:ext cx="76680" cy="122760"/>
              </p14:xfrm>
            </p:contentPart>
          </mc:Choice>
          <mc:Fallback xmlns="">
            <p:pic>
              <p:nvPicPr>
                <p:cNvPr id="450" name="Ink 449">
                  <a:extLst>
                    <a:ext uri="{FF2B5EF4-FFF2-40B4-BE49-F238E27FC236}">
                      <a16:creationId xmlns:a16="http://schemas.microsoft.com/office/drawing/2014/main" id="{0F2E64CF-564B-4F57-92A7-810D185B8E7B}"/>
                    </a:ext>
                  </a:extLst>
                </p:cNvPr>
                <p:cNvPicPr/>
                <p:nvPr/>
              </p:nvPicPr>
              <p:blipFill>
                <a:blip r:embed="rId425"/>
                <a:stretch>
                  <a:fillRect/>
                </a:stretch>
              </p:blipFill>
              <p:spPr>
                <a:xfrm>
                  <a:off x="2253997" y="3395499"/>
                  <a:ext cx="94320" cy="140400"/>
                </a:xfrm>
                <a:prstGeom prst="rect">
                  <a:avLst/>
                </a:prstGeom>
              </p:spPr>
            </p:pic>
          </mc:Fallback>
        </mc:AlternateContent>
        <mc:AlternateContent xmlns:mc="http://schemas.openxmlformats.org/markup-compatibility/2006" xmlns:p14="http://schemas.microsoft.com/office/powerpoint/2010/main">
          <mc:Choice Requires="p14">
            <p:contentPart p14:bwMode="auto" r:id="rId426">
              <p14:nvContentPartPr>
                <p14:cNvPr id="451" name="Ink 450">
                  <a:extLst>
                    <a:ext uri="{FF2B5EF4-FFF2-40B4-BE49-F238E27FC236}">
                      <a16:creationId xmlns:a16="http://schemas.microsoft.com/office/drawing/2014/main" id="{D744AC5B-C7ED-4458-9040-B75548120C81}"/>
                    </a:ext>
                  </a:extLst>
                </p14:cNvPr>
                <p14:cNvContentPartPr/>
                <p14:nvPr/>
              </p14:nvContentPartPr>
              <p14:xfrm>
                <a:off x="2195677" y="3413139"/>
                <a:ext cx="239760" cy="167400"/>
              </p14:xfrm>
            </p:contentPart>
          </mc:Choice>
          <mc:Fallback xmlns="">
            <p:pic>
              <p:nvPicPr>
                <p:cNvPr id="451" name="Ink 450">
                  <a:extLst>
                    <a:ext uri="{FF2B5EF4-FFF2-40B4-BE49-F238E27FC236}">
                      <a16:creationId xmlns:a16="http://schemas.microsoft.com/office/drawing/2014/main" id="{D744AC5B-C7ED-4458-9040-B75548120C81}"/>
                    </a:ext>
                  </a:extLst>
                </p:cNvPr>
                <p:cNvPicPr/>
                <p:nvPr/>
              </p:nvPicPr>
              <p:blipFill>
                <a:blip r:embed="rId427"/>
                <a:stretch>
                  <a:fillRect/>
                </a:stretch>
              </p:blipFill>
              <p:spPr>
                <a:xfrm>
                  <a:off x="2186677" y="3404499"/>
                  <a:ext cx="257400" cy="185040"/>
                </a:xfrm>
                <a:prstGeom prst="rect">
                  <a:avLst/>
                </a:prstGeom>
              </p:spPr>
            </p:pic>
          </mc:Fallback>
        </mc:AlternateContent>
        <mc:AlternateContent xmlns:mc="http://schemas.openxmlformats.org/markup-compatibility/2006" xmlns:p14="http://schemas.microsoft.com/office/powerpoint/2010/main">
          <mc:Choice Requires="p14">
            <p:contentPart p14:bwMode="auto" r:id="rId428">
              <p14:nvContentPartPr>
                <p14:cNvPr id="452" name="Ink 451">
                  <a:extLst>
                    <a:ext uri="{FF2B5EF4-FFF2-40B4-BE49-F238E27FC236}">
                      <a16:creationId xmlns:a16="http://schemas.microsoft.com/office/drawing/2014/main" id="{A4FC9B7F-D0D1-4DF9-90AB-96593A82077C}"/>
                    </a:ext>
                  </a:extLst>
                </p14:cNvPr>
                <p14:cNvContentPartPr/>
                <p14:nvPr/>
              </p14:nvContentPartPr>
              <p14:xfrm>
                <a:off x="2356597" y="3446259"/>
                <a:ext cx="2160" cy="2520"/>
              </p14:xfrm>
            </p:contentPart>
          </mc:Choice>
          <mc:Fallback xmlns="">
            <p:pic>
              <p:nvPicPr>
                <p:cNvPr id="452" name="Ink 451">
                  <a:extLst>
                    <a:ext uri="{FF2B5EF4-FFF2-40B4-BE49-F238E27FC236}">
                      <a16:creationId xmlns:a16="http://schemas.microsoft.com/office/drawing/2014/main" id="{A4FC9B7F-D0D1-4DF9-90AB-96593A82077C}"/>
                    </a:ext>
                  </a:extLst>
                </p:cNvPr>
                <p:cNvPicPr/>
                <p:nvPr/>
              </p:nvPicPr>
              <p:blipFill>
                <a:blip r:embed="rId145"/>
                <a:stretch>
                  <a:fillRect/>
                </a:stretch>
              </p:blipFill>
              <p:spPr>
                <a:xfrm>
                  <a:off x="2347957" y="3437259"/>
                  <a:ext cx="19800" cy="20160"/>
                </a:xfrm>
                <a:prstGeom prst="rect">
                  <a:avLst/>
                </a:prstGeom>
              </p:spPr>
            </p:pic>
          </mc:Fallback>
        </mc:AlternateContent>
        <mc:AlternateContent xmlns:mc="http://schemas.openxmlformats.org/markup-compatibility/2006" xmlns:p14="http://schemas.microsoft.com/office/powerpoint/2010/main">
          <mc:Choice Requires="p14">
            <p:contentPart p14:bwMode="auto" r:id="rId429">
              <p14:nvContentPartPr>
                <p14:cNvPr id="454" name="Ink 453">
                  <a:extLst>
                    <a:ext uri="{FF2B5EF4-FFF2-40B4-BE49-F238E27FC236}">
                      <a16:creationId xmlns:a16="http://schemas.microsoft.com/office/drawing/2014/main" id="{ED533B13-7044-4DD2-8E55-AB26A36B033C}"/>
                    </a:ext>
                  </a:extLst>
                </p14:cNvPr>
                <p14:cNvContentPartPr/>
                <p14:nvPr/>
              </p14:nvContentPartPr>
              <p14:xfrm>
                <a:off x="1360477" y="3592059"/>
                <a:ext cx="1120680" cy="69480"/>
              </p14:xfrm>
            </p:contentPart>
          </mc:Choice>
          <mc:Fallback xmlns="">
            <p:pic>
              <p:nvPicPr>
                <p:cNvPr id="454" name="Ink 453">
                  <a:extLst>
                    <a:ext uri="{FF2B5EF4-FFF2-40B4-BE49-F238E27FC236}">
                      <a16:creationId xmlns:a16="http://schemas.microsoft.com/office/drawing/2014/main" id="{ED533B13-7044-4DD2-8E55-AB26A36B033C}"/>
                    </a:ext>
                  </a:extLst>
                </p:cNvPr>
                <p:cNvPicPr/>
                <p:nvPr/>
              </p:nvPicPr>
              <p:blipFill>
                <a:blip r:embed="rId430"/>
                <a:stretch>
                  <a:fillRect/>
                </a:stretch>
              </p:blipFill>
              <p:spPr>
                <a:xfrm>
                  <a:off x="1351837" y="3583419"/>
                  <a:ext cx="1138320" cy="87120"/>
                </a:xfrm>
                <a:prstGeom prst="rect">
                  <a:avLst/>
                </a:prstGeom>
              </p:spPr>
            </p:pic>
          </mc:Fallback>
        </mc:AlternateContent>
      </p:grpSp>
      <p:grpSp>
        <p:nvGrpSpPr>
          <p:cNvPr id="468" name="Group 467">
            <a:extLst>
              <a:ext uri="{FF2B5EF4-FFF2-40B4-BE49-F238E27FC236}">
                <a16:creationId xmlns:a16="http://schemas.microsoft.com/office/drawing/2014/main" id="{CC32AB89-AF75-4445-B271-D0263222B2B5}"/>
              </a:ext>
            </a:extLst>
          </p:cNvPr>
          <p:cNvGrpSpPr/>
          <p:nvPr/>
        </p:nvGrpSpPr>
        <p:grpSpPr>
          <a:xfrm>
            <a:off x="1373437" y="3722379"/>
            <a:ext cx="1037520" cy="222840"/>
            <a:chOff x="1373437" y="3722379"/>
            <a:chExt cx="1037520" cy="222840"/>
          </a:xfrm>
        </p:grpSpPr>
        <mc:AlternateContent xmlns:mc="http://schemas.openxmlformats.org/markup-compatibility/2006" xmlns:p14="http://schemas.microsoft.com/office/powerpoint/2010/main">
          <mc:Choice Requires="p14">
            <p:contentPart p14:bwMode="auto" r:id="rId431">
              <p14:nvContentPartPr>
                <p14:cNvPr id="456" name="Ink 455">
                  <a:extLst>
                    <a:ext uri="{FF2B5EF4-FFF2-40B4-BE49-F238E27FC236}">
                      <a16:creationId xmlns:a16="http://schemas.microsoft.com/office/drawing/2014/main" id="{985831D5-0D44-4F14-B7BC-FA5C2C451D80}"/>
                    </a:ext>
                  </a:extLst>
                </p14:cNvPr>
                <p14:cNvContentPartPr/>
                <p14:nvPr/>
              </p14:nvContentPartPr>
              <p14:xfrm>
                <a:off x="1373437" y="3742179"/>
                <a:ext cx="150120" cy="143280"/>
              </p14:xfrm>
            </p:contentPart>
          </mc:Choice>
          <mc:Fallback xmlns="">
            <p:pic>
              <p:nvPicPr>
                <p:cNvPr id="456" name="Ink 455">
                  <a:extLst>
                    <a:ext uri="{FF2B5EF4-FFF2-40B4-BE49-F238E27FC236}">
                      <a16:creationId xmlns:a16="http://schemas.microsoft.com/office/drawing/2014/main" id="{985831D5-0D44-4F14-B7BC-FA5C2C451D80}"/>
                    </a:ext>
                  </a:extLst>
                </p:cNvPr>
                <p:cNvPicPr/>
                <p:nvPr/>
              </p:nvPicPr>
              <p:blipFill>
                <a:blip r:embed="rId432"/>
                <a:stretch>
                  <a:fillRect/>
                </a:stretch>
              </p:blipFill>
              <p:spPr>
                <a:xfrm>
                  <a:off x="1364437" y="3733179"/>
                  <a:ext cx="167760" cy="160920"/>
                </a:xfrm>
                <a:prstGeom prst="rect">
                  <a:avLst/>
                </a:prstGeom>
              </p:spPr>
            </p:pic>
          </mc:Fallback>
        </mc:AlternateContent>
        <mc:AlternateContent xmlns:mc="http://schemas.openxmlformats.org/markup-compatibility/2006" xmlns:p14="http://schemas.microsoft.com/office/powerpoint/2010/main">
          <mc:Choice Requires="p14">
            <p:contentPart p14:bwMode="auto" r:id="rId433">
              <p14:nvContentPartPr>
                <p14:cNvPr id="457" name="Ink 456">
                  <a:extLst>
                    <a:ext uri="{FF2B5EF4-FFF2-40B4-BE49-F238E27FC236}">
                      <a16:creationId xmlns:a16="http://schemas.microsoft.com/office/drawing/2014/main" id="{3F7699AA-61FB-4C73-A190-203D7E6C46AC}"/>
                    </a:ext>
                  </a:extLst>
                </p14:cNvPr>
                <p14:cNvContentPartPr/>
                <p14:nvPr/>
              </p14:nvContentPartPr>
              <p14:xfrm>
                <a:off x="1560637" y="3768819"/>
                <a:ext cx="79200" cy="118440"/>
              </p14:xfrm>
            </p:contentPart>
          </mc:Choice>
          <mc:Fallback xmlns="">
            <p:pic>
              <p:nvPicPr>
                <p:cNvPr id="457" name="Ink 456">
                  <a:extLst>
                    <a:ext uri="{FF2B5EF4-FFF2-40B4-BE49-F238E27FC236}">
                      <a16:creationId xmlns:a16="http://schemas.microsoft.com/office/drawing/2014/main" id="{3F7699AA-61FB-4C73-A190-203D7E6C46AC}"/>
                    </a:ext>
                  </a:extLst>
                </p:cNvPr>
                <p:cNvPicPr/>
                <p:nvPr/>
              </p:nvPicPr>
              <p:blipFill>
                <a:blip r:embed="rId434"/>
                <a:stretch>
                  <a:fillRect/>
                </a:stretch>
              </p:blipFill>
              <p:spPr>
                <a:xfrm>
                  <a:off x="1551997" y="3760179"/>
                  <a:ext cx="96840" cy="136080"/>
                </a:xfrm>
                <a:prstGeom prst="rect">
                  <a:avLst/>
                </a:prstGeom>
              </p:spPr>
            </p:pic>
          </mc:Fallback>
        </mc:AlternateContent>
        <mc:AlternateContent xmlns:mc="http://schemas.openxmlformats.org/markup-compatibility/2006" xmlns:p14="http://schemas.microsoft.com/office/powerpoint/2010/main">
          <mc:Choice Requires="p14">
            <p:contentPart p14:bwMode="auto" r:id="rId435">
              <p14:nvContentPartPr>
                <p14:cNvPr id="458" name="Ink 457">
                  <a:extLst>
                    <a:ext uri="{FF2B5EF4-FFF2-40B4-BE49-F238E27FC236}">
                      <a16:creationId xmlns:a16="http://schemas.microsoft.com/office/drawing/2014/main" id="{486335D4-54FF-444C-B0DC-E502CCDC5CC5}"/>
                    </a:ext>
                  </a:extLst>
                </p14:cNvPr>
                <p14:cNvContentPartPr/>
                <p14:nvPr/>
              </p14:nvContentPartPr>
              <p14:xfrm>
                <a:off x="1679797" y="3791499"/>
                <a:ext cx="51480" cy="84240"/>
              </p14:xfrm>
            </p:contentPart>
          </mc:Choice>
          <mc:Fallback xmlns="">
            <p:pic>
              <p:nvPicPr>
                <p:cNvPr id="458" name="Ink 457">
                  <a:extLst>
                    <a:ext uri="{FF2B5EF4-FFF2-40B4-BE49-F238E27FC236}">
                      <a16:creationId xmlns:a16="http://schemas.microsoft.com/office/drawing/2014/main" id="{486335D4-54FF-444C-B0DC-E502CCDC5CC5}"/>
                    </a:ext>
                  </a:extLst>
                </p:cNvPr>
                <p:cNvPicPr/>
                <p:nvPr/>
              </p:nvPicPr>
              <p:blipFill>
                <a:blip r:embed="rId436"/>
                <a:stretch>
                  <a:fillRect/>
                </a:stretch>
              </p:blipFill>
              <p:spPr>
                <a:xfrm>
                  <a:off x="1670797" y="3782499"/>
                  <a:ext cx="69120" cy="101880"/>
                </a:xfrm>
                <a:prstGeom prst="rect">
                  <a:avLst/>
                </a:prstGeom>
              </p:spPr>
            </p:pic>
          </mc:Fallback>
        </mc:AlternateContent>
        <mc:AlternateContent xmlns:mc="http://schemas.openxmlformats.org/markup-compatibility/2006" xmlns:p14="http://schemas.microsoft.com/office/powerpoint/2010/main">
          <mc:Choice Requires="p14">
            <p:contentPart p14:bwMode="auto" r:id="rId437">
              <p14:nvContentPartPr>
                <p14:cNvPr id="459" name="Ink 458">
                  <a:extLst>
                    <a:ext uri="{FF2B5EF4-FFF2-40B4-BE49-F238E27FC236}">
                      <a16:creationId xmlns:a16="http://schemas.microsoft.com/office/drawing/2014/main" id="{BE6BC274-F0FA-4928-8E28-843A36710E3F}"/>
                    </a:ext>
                  </a:extLst>
                </p14:cNvPr>
                <p14:cNvContentPartPr/>
                <p14:nvPr/>
              </p14:nvContentPartPr>
              <p14:xfrm>
                <a:off x="1635517" y="3775299"/>
                <a:ext cx="93960" cy="81720"/>
              </p14:xfrm>
            </p:contentPart>
          </mc:Choice>
          <mc:Fallback xmlns="">
            <p:pic>
              <p:nvPicPr>
                <p:cNvPr id="459" name="Ink 458">
                  <a:extLst>
                    <a:ext uri="{FF2B5EF4-FFF2-40B4-BE49-F238E27FC236}">
                      <a16:creationId xmlns:a16="http://schemas.microsoft.com/office/drawing/2014/main" id="{BE6BC274-F0FA-4928-8E28-843A36710E3F}"/>
                    </a:ext>
                  </a:extLst>
                </p:cNvPr>
                <p:cNvPicPr/>
                <p:nvPr/>
              </p:nvPicPr>
              <p:blipFill>
                <a:blip r:embed="rId438"/>
                <a:stretch>
                  <a:fillRect/>
                </a:stretch>
              </p:blipFill>
              <p:spPr>
                <a:xfrm>
                  <a:off x="1626877" y="3766659"/>
                  <a:ext cx="111600" cy="99360"/>
                </a:xfrm>
                <a:prstGeom prst="rect">
                  <a:avLst/>
                </a:prstGeom>
              </p:spPr>
            </p:pic>
          </mc:Fallback>
        </mc:AlternateContent>
        <mc:AlternateContent xmlns:mc="http://schemas.openxmlformats.org/markup-compatibility/2006" xmlns:p14="http://schemas.microsoft.com/office/powerpoint/2010/main">
          <mc:Choice Requires="p14">
            <p:contentPart p14:bwMode="auto" r:id="rId439">
              <p14:nvContentPartPr>
                <p14:cNvPr id="460" name="Ink 459">
                  <a:extLst>
                    <a:ext uri="{FF2B5EF4-FFF2-40B4-BE49-F238E27FC236}">
                      <a16:creationId xmlns:a16="http://schemas.microsoft.com/office/drawing/2014/main" id="{197FB980-3CE2-4F00-9DC6-E8666C2DE58F}"/>
                    </a:ext>
                  </a:extLst>
                </p14:cNvPr>
                <p14:cNvContentPartPr/>
                <p14:nvPr/>
              </p14:nvContentPartPr>
              <p14:xfrm>
                <a:off x="1754677" y="3799059"/>
                <a:ext cx="81360" cy="127080"/>
              </p14:xfrm>
            </p:contentPart>
          </mc:Choice>
          <mc:Fallback xmlns="">
            <p:pic>
              <p:nvPicPr>
                <p:cNvPr id="460" name="Ink 459">
                  <a:extLst>
                    <a:ext uri="{FF2B5EF4-FFF2-40B4-BE49-F238E27FC236}">
                      <a16:creationId xmlns:a16="http://schemas.microsoft.com/office/drawing/2014/main" id="{197FB980-3CE2-4F00-9DC6-E8666C2DE58F}"/>
                    </a:ext>
                  </a:extLst>
                </p:cNvPr>
                <p:cNvPicPr/>
                <p:nvPr/>
              </p:nvPicPr>
              <p:blipFill>
                <a:blip r:embed="rId440"/>
                <a:stretch>
                  <a:fillRect/>
                </a:stretch>
              </p:blipFill>
              <p:spPr>
                <a:xfrm>
                  <a:off x="1746037" y="3790419"/>
                  <a:ext cx="99000" cy="144720"/>
                </a:xfrm>
                <a:prstGeom prst="rect">
                  <a:avLst/>
                </a:prstGeom>
              </p:spPr>
            </p:pic>
          </mc:Fallback>
        </mc:AlternateContent>
        <mc:AlternateContent xmlns:mc="http://schemas.openxmlformats.org/markup-compatibility/2006" xmlns:p14="http://schemas.microsoft.com/office/powerpoint/2010/main">
          <mc:Choice Requires="p14">
            <p:contentPart p14:bwMode="auto" r:id="rId441">
              <p14:nvContentPartPr>
                <p14:cNvPr id="461" name="Ink 460">
                  <a:extLst>
                    <a:ext uri="{FF2B5EF4-FFF2-40B4-BE49-F238E27FC236}">
                      <a16:creationId xmlns:a16="http://schemas.microsoft.com/office/drawing/2014/main" id="{2AAB4148-26EF-487E-AF16-E302B2D31955}"/>
                    </a:ext>
                  </a:extLst>
                </p14:cNvPr>
                <p14:cNvContentPartPr/>
                <p14:nvPr/>
              </p14:nvContentPartPr>
              <p14:xfrm>
                <a:off x="1846837" y="3809499"/>
                <a:ext cx="49680" cy="15840"/>
              </p14:xfrm>
            </p:contentPart>
          </mc:Choice>
          <mc:Fallback xmlns="">
            <p:pic>
              <p:nvPicPr>
                <p:cNvPr id="461" name="Ink 460">
                  <a:extLst>
                    <a:ext uri="{FF2B5EF4-FFF2-40B4-BE49-F238E27FC236}">
                      <a16:creationId xmlns:a16="http://schemas.microsoft.com/office/drawing/2014/main" id="{2AAB4148-26EF-487E-AF16-E302B2D31955}"/>
                    </a:ext>
                  </a:extLst>
                </p:cNvPr>
                <p:cNvPicPr/>
                <p:nvPr/>
              </p:nvPicPr>
              <p:blipFill>
                <a:blip r:embed="rId442"/>
                <a:stretch>
                  <a:fillRect/>
                </a:stretch>
              </p:blipFill>
              <p:spPr>
                <a:xfrm>
                  <a:off x="1838197" y="3800859"/>
                  <a:ext cx="67320" cy="33480"/>
                </a:xfrm>
                <a:prstGeom prst="rect">
                  <a:avLst/>
                </a:prstGeom>
              </p:spPr>
            </p:pic>
          </mc:Fallback>
        </mc:AlternateContent>
        <mc:AlternateContent xmlns:mc="http://schemas.openxmlformats.org/markup-compatibility/2006" xmlns:p14="http://schemas.microsoft.com/office/powerpoint/2010/main">
          <mc:Choice Requires="p14">
            <p:contentPart p14:bwMode="auto" r:id="rId443">
              <p14:nvContentPartPr>
                <p14:cNvPr id="462" name="Ink 461">
                  <a:extLst>
                    <a:ext uri="{FF2B5EF4-FFF2-40B4-BE49-F238E27FC236}">
                      <a16:creationId xmlns:a16="http://schemas.microsoft.com/office/drawing/2014/main" id="{F453E92D-7A9F-4DAC-AD17-584D2DD503FC}"/>
                    </a:ext>
                  </a:extLst>
                </p14:cNvPr>
                <p14:cNvContentPartPr/>
                <p14:nvPr/>
              </p14:nvContentPartPr>
              <p14:xfrm>
                <a:off x="1936477" y="3785379"/>
                <a:ext cx="83160" cy="111600"/>
              </p14:xfrm>
            </p:contentPart>
          </mc:Choice>
          <mc:Fallback xmlns="">
            <p:pic>
              <p:nvPicPr>
                <p:cNvPr id="462" name="Ink 461">
                  <a:extLst>
                    <a:ext uri="{FF2B5EF4-FFF2-40B4-BE49-F238E27FC236}">
                      <a16:creationId xmlns:a16="http://schemas.microsoft.com/office/drawing/2014/main" id="{F453E92D-7A9F-4DAC-AD17-584D2DD503FC}"/>
                    </a:ext>
                  </a:extLst>
                </p:cNvPr>
                <p:cNvPicPr/>
                <p:nvPr/>
              </p:nvPicPr>
              <p:blipFill>
                <a:blip r:embed="rId444"/>
                <a:stretch>
                  <a:fillRect/>
                </a:stretch>
              </p:blipFill>
              <p:spPr>
                <a:xfrm>
                  <a:off x="1927837" y="3776379"/>
                  <a:ext cx="100800" cy="129240"/>
                </a:xfrm>
                <a:prstGeom prst="rect">
                  <a:avLst/>
                </a:prstGeom>
              </p:spPr>
            </p:pic>
          </mc:Fallback>
        </mc:AlternateContent>
        <mc:AlternateContent xmlns:mc="http://schemas.openxmlformats.org/markup-compatibility/2006" xmlns:p14="http://schemas.microsoft.com/office/powerpoint/2010/main">
          <mc:Choice Requires="p14">
            <p:contentPart p14:bwMode="auto" r:id="rId445">
              <p14:nvContentPartPr>
                <p14:cNvPr id="463" name="Ink 462">
                  <a:extLst>
                    <a:ext uri="{FF2B5EF4-FFF2-40B4-BE49-F238E27FC236}">
                      <a16:creationId xmlns:a16="http://schemas.microsoft.com/office/drawing/2014/main" id="{64AE7FEF-7161-4681-87F2-3271F9701552}"/>
                    </a:ext>
                  </a:extLst>
                </p14:cNvPr>
                <p14:cNvContentPartPr/>
                <p14:nvPr/>
              </p14:nvContentPartPr>
              <p14:xfrm>
                <a:off x="1899397" y="3746499"/>
                <a:ext cx="107640" cy="4320"/>
              </p14:xfrm>
            </p:contentPart>
          </mc:Choice>
          <mc:Fallback xmlns="">
            <p:pic>
              <p:nvPicPr>
                <p:cNvPr id="463" name="Ink 462">
                  <a:extLst>
                    <a:ext uri="{FF2B5EF4-FFF2-40B4-BE49-F238E27FC236}">
                      <a16:creationId xmlns:a16="http://schemas.microsoft.com/office/drawing/2014/main" id="{64AE7FEF-7161-4681-87F2-3271F9701552}"/>
                    </a:ext>
                  </a:extLst>
                </p:cNvPr>
                <p:cNvPicPr/>
                <p:nvPr/>
              </p:nvPicPr>
              <p:blipFill>
                <a:blip r:embed="rId446"/>
                <a:stretch>
                  <a:fillRect/>
                </a:stretch>
              </p:blipFill>
              <p:spPr>
                <a:xfrm>
                  <a:off x="1890397" y="3737499"/>
                  <a:ext cx="125280" cy="21960"/>
                </a:xfrm>
                <a:prstGeom prst="rect">
                  <a:avLst/>
                </a:prstGeom>
              </p:spPr>
            </p:pic>
          </mc:Fallback>
        </mc:AlternateContent>
        <mc:AlternateContent xmlns:mc="http://schemas.openxmlformats.org/markup-compatibility/2006" xmlns:p14="http://schemas.microsoft.com/office/powerpoint/2010/main">
          <mc:Choice Requires="p14">
            <p:contentPart p14:bwMode="auto" r:id="rId447">
              <p14:nvContentPartPr>
                <p14:cNvPr id="464" name="Ink 463">
                  <a:extLst>
                    <a:ext uri="{FF2B5EF4-FFF2-40B4-BE49-F238E27FC236}">
                      <a16:creationId xmlns:a16="http://schemas.microsoft.com/office/drawing/2014/main" id="{308C6535-36E2-4E10-AD78-BD0CA4C905CF}"/>
                    </a:ext>
                  </a:extLst>
                </p14:cNvPr>
                <p14:cNvContentPartPr/>
                <p14:nvPr/>
              </p14:nvContentPartPr>
              <p14:xfrm>
                <a:off x="2066077" y="3722379"/>
                <a:ext cx="54000" cy="201960"/>
              </p14:xfrm>
            </p:contentPart>
          </mc:Choice>
          <mc:Fallback xmlns="">
            <p:pic>
              <p:nvPicPr>
                <p:cNvPr id="464" name="Ink 463">
                  <a:extLst>
                    <a:ext uri="{FF2B5EF4-FFF2-40B4-BE49-F238E27FC236}">
                      <a16:creationId xmlns:a16="http://schemas.microsoft.com/office/drawing/2014/main" id="{308C6535-36E2-4E10-AD78-BD0CA4C905CF}"/>
                    </a:ext>
                  </a:extLst>
                </p:cNvPr>
                <p:cNvPicPr/>
                <p:nvPr/>
              </p:nvPicPr>
              <p:blipFill>
                <a:blip r:embed="rId448"/>
                <a:stretch>
                  <a:fillRect/>
                </a:stretch>
              </p:blipFill>
              <p:spPr>
                <a:xfrm>
                  <a:off x="2057077" y="3713379"/>
                  <a:ext cx="71640" cy="219600"/>
                </a:xfrm>
                <a:prstGeom prst="rect">
                  <a:avLst/>
                </a:prstGeom>
              </p:spPr>
            </p:pic>
          </mc:Fallback>
        </mc:AlternateContent>
        <mc:AlternateContent xmlns:mc="http://schemas.openxmlformats.org/markup-compatibility/2006" xmlns:p14="http://schemas.microsoft.com/office/powerpoint/2010/main">
          <mc:Choice Requires="p14">
            <p:contentPart p14:bwMode="auto" r:id="rId449">
              <p14:nvContentPartPr>
                <p14:cNvPr id="465" name="Ink 464">
                  <a:extLst>
                    <a:ext uri="{FF2B5EF4-FFF2-40B4-BE49-F238E27FC236}">
                      <a16:creationId xmlns:a16="http://schemas.microsoft.com/office/drawing/2014/main" id="{DED2F437-1A73-474F-9974-18241C9FBCE4}"/>
                    </a:ext>
                  </a:extLst>
                </p14:cNvPr>
                <p14:cNvContentPartPr/>
                <p14:nvPr/>
              </p14:nvContentPartPr>
              <p14:xfrm>
                <a:off x="2174437" y="3777099"/>
                <a:ext cx="92160" cy="105480"/>
              </p14:xfrm>
            </p:contentPart>
          </mc:Choice>
          <mc:Fallback xmlns="">
            <p:pic>
              <p:nvPicPr>
                <p:cNvPr id="465" name="Ink 464">
                  <a:extLst>
                    <a:ext uri="{FF2B5EF4-FFF2-40B4-BE49-F238E27FC236}">
                      <a16:creationId xmlns:a16="http://schemas.microsoft.com/office/drawing/2014/main" id="{DED2F437-1A73-474F-9974-18241C9FBCE4}"/>
                    </a:ext>
                  </a:extLst>
                </p:cNvPr>
                <p:cNvPicPr/>
                <p:nvPr/>
              </p:nvPicPr>
              <p:blipFill>
                <a:blip r:embed="rId450"/>
                <a:stretch>
                  <a:fillRect/>
                </a:stretch>
              </p:blipFill>
              <p:spPr>
                <a:xfrm>
                  <a:off x="2165437" y="3768459"/>
                  <a:ext cx="109800" cy="123120"/>
                </a:xfrm>
                <a:prstGeom prst="rect">
                  <a:avLst/>
                </a:prstGeom>
              </p:spPr>
            </p:pic>
          </mc:Fallback>
        </mc:AlternateContent>
        <mc:AlternateContent xmlns:mc="http://schemas.openxmlformats.org/markup-compatibility/2006" xmlns:p14="http://schemas.microsoft.com/office/powerpoint/2010/main">
          <mc:Choice Requires="p14">
            <p:contentPart p14:bwMode="auto" r:id="rId451">
              <p14:nvContentPartPr>
                <p14:cNvPr id="466" name="Ink 465">
                  <a:extLst>
                    <a:ext uri="{FF2B5EF4-FFF2-40B4-BE49-F238E27FC236}">
                      <a16:creationId xmlns:a16="http://schemas.microsoft.com/office/drawing/2014/main" id="{FE413A8E-9377-4E64-82DB-94722C827367}"/>
                    </a:ext>
                  </a:extLst>
                </p14:cNvPr>
                <p14:cNvContentPartPr/>
                <p14:nvPr/>
              </p14:nvContentPartPr>
              <p14:xfrm>
                <a:off x="2154997" y="3767019"/>
                <a:ext cx="82440" cy="124200"/>
              </p14:xfrm>
            </p:contentPart>
          </mc:Choice>
          <mc:Fallback xmlns="">
            <p:pic>
              <p:nvPicPr>
                <p:cNvPr id="466" name="Ink 465">
                  <a:extLst>
                    <a:ext uri="{FF2B5EF4-FFF2-40B4-BE49-F238E27FC236}">
                      <a16:creationId xmlns:a16="http://schemas.microsoft.com/office/drawing/2014/main" id="{FE413A8E-9377-4E64-82DB-94722C827367}"/>
                    </a:ext>
                  </a:extLst>
                </p:cNvPr>
                <p:cNvPicPr/>
                <p:nvPr/>
              </p:nvPicPr>
              <p:blipFill>
                <a:blip r:embed="rId452"/>
                <a:stretch>
                  <a:fillRect/>
                </a:stretch>
              </p:blipFill>
              <p:spPr>
                <a:xfrm>
                  <a:off x="2146357" y="3758379"/>
                  <a:ext cx="10008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453">
              <p14:nvContentPartPr>
                <p14:cNvPr id="467" name="Ink 466">
                  <a:extLst>
                    <a:ext uri="{FF2B5EF4-FFF2-40B4-BE49-F238E27FC236}">
                      <a16:creationId xmlns:a16="http://schemas.microsoft.com/office/drawing/2014/main" id="{169E0209-01A1-434B-B792-624920D217F7}"/>
                    </a:ext>
                  </a:extLst>
                </p14:cNvPr>
                <p14:cNvContentPartPr/>
                <p14:nvPr/>
              </p14:nvContentPartPr>
              <p14:xfrm>
                <a:off x="2308717" y="3860979"/>
                <a:ext cx="102240" cy="84240"/>
              </p14:xfrm>
            </p:contentPart>
          </mc:Choice>
          <mc:Fallback xmlns="">
            <p:pic>
              <p:nvPicPr>
                <p:cNvPr id="467" name="Ink 466">
                  <a:extLst>
                    <a:ext uri="{FF2B5EF4-FFF2-40B4-BE49-F238E27FC236}">
                      <a16:creationId xmlns:a16="http://schemas.microsoft.com/office/drawing/2014/main" id="{169E0209-01A1-434B-B792-624920D217F7}"/>
                    </a:ext>
                  </a:extLst>
                </p:cNvPr>
                <p:cNvPicPr/>
                <p:nvPr/>
              </p:nvPicPr>
              <p:blipFill>
                <a:blip r:embed="rId454"/>
                <a:stretch>
                  <a:fillRect/>
                </a:stretch>
              </p:blipFill>
              <p:spPr>
                <a:xfrm>
                  <a:off x="2300077" y="3852339"/>
                  <a:ext cx="119880" cy="101880"/>
                </a:xfrm>
                <a:prstGeom prst="rect">
                  <a:avLst/>
                </a:prstGeom>
              </p:spPr>
            </p:pic>
          </mc:Fallback>
        </mc:AlternateContent>
      </p:grpSp>
      <p:grpSp>
        <p:nvGrpSpPr>
          <p:cNvPr id="471" name="Group 470">
            <a:extLst>
              <a:ext uri="{FF2B5EF4-FFF2-40B4-BE49-F238E27FC236}">
                <a16:creationId xmlns:a16="http://schemas.microsoft.com/office/drawing/2014/main" id="{624AD5C4-A22E-44A2-AB48-3F6339740055}"/>
              </a:ext>
            </a:extLst>
          </p:cNvPr>
          <p:cNvGrpSpPr/>
          <p:nvPr/>
        </p:nvGrpSpPr>
        <p:grpSpPr>
          <a:xfrm>
            <a:off x="2670517" y="3567219"/>
            <a:ext cx="175320" cy="72360"/>
            <a:chOff x="2670517" y="3567219"/>
            <a:chExt cx="175320" cy="72360"/>
          </a:xfrm>
        </p:grpSpPr>
        <mc:AlternateContent xmlns:mc="http://schemas.openxmlformats.org/markup-compatibility/2006" xmlns:p14="http://schemas.microsoft.com/office/powerpoint/2010/main">
          <mc:Choice Requires="p14">
            <p:contentPart p14:bwMode="auto" r:id="rId455">
              <p14:nvContentPartPr>
                <p14:cNvPr id="469" name="Ink 468">
                  <a:extLst>
                    <a:ext uri="{FF2B5EF4-FFF2-40B4-BE49-F238E27FC236}">
                      <a16:creationId xmlns:a16="http://schemas.microsoft.com/office/drawing/2014/main" id="{71CDADCE-CB33-4854-8637-85D14AC5BB3C}"/>
                    </a:ext>
                  </a:extLst>
                </p14:cNvPr>
                <p14:cNvContentPartPr/>
                <p14:nvPr/>
              </p14:nvContentPartPr>
              <p14:xfrm>
                <a:off x="2670517" y="3626979"/>
                <a:ext cx="137160" cy="12600"/>
              </p14:xfrm>
            </p:contentPart>
          </mc:Choice>
          <mc:Fallback xmlns="">
            <p:pic>
              <p:nvPicPr>
                <p:cNvPr id="469" name="Ink 468">
                  <a:extLst>
                    <a:ext uri="{FF2B5EF4-FFF2-40B4-BE49-F238E27FC236}">
                      <a16:creationId xmlns:a16="http://schemas.microsoft.com/office/drawing/2014/main" id="{71CDADCE-CB33-4854-8637-85D14AC5BB3C}"/>
                    </a:ext>
                  </a:extLst>
                </p:cNvPr>
                <p:cNvPicPr/>
                <p:nvPr/>
              </p:nvPicPr>
              <p:blipFill>
                <a:blip r:embed="rId456"/>
                <a:stretch>
                  <a:fillRect/>
                </a:stretch>
              </p:blipFill>
              <p:spPr>
                <a:xfrm>
                  <a:off x="2661877" y="3617979"/>
                  <a:ext cx="15480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457">
              <p14:nvContentPartPr>
                <p14:cNvPr id="470" name="Ink 469">
                  <a:extLst>
                    <a:ext uri="{FF2B5EF4-FFF2-40B4-BE49-F238E27FC236}">
                      <a16:creationId xmlns:a16="http://schemas.microsoft.com/office/drawing/2014/main" id="{785BB83C-6F62-41AA-B0AB-CB45583DD529}"/>
                    </a:ext>
                  </a:extLst>
                </p14:cNvPr>
                <p14:cNvContentPartPr/>
                <p14:nvPr/>
              </p14:nvContentPartPr>
              <p14:xfrm>
                <a:off x="2751517" y="3567219"/>
                <a:ext cx="94320" cy="10800"/>
              </p14:xfrm>
            </p:contentPart>
          </mc:Choice>
          <mc:Fallback xmlns="">
            <p:pic>
              <p:nvPicPr>
                <p:cNvPr id="470" name="Ink 469">
                  <a:extLst>
                    <a:ext uri="{FF2B5EF4-FFF2-40B4-BE49-F238E27FC236}">
                      <a16:creationId xmlns:a16="http://schemas.microsoft.com/office/drawing/2014/main" id="{785BB83C-6F62-41AA-B0AB-CB45583DD529}"/>
                    </a:ext>
                  </a:extLst>
                </p:cNvPr>
                <p:cNvPicPr/>
                <p:nvPr/>
              </p:nvPicPr>
              <p:blipFill>
                <a:blip r:embed="rId458"/>
                <a:stretch>
                  <a:fillRect/>
                </a:stretch>
              </p:blipFill>
              <p:spPr>
                <a:xfrm>
                  <a:off x="2742877" y="3558219"/>
                  <a:ext cx="111960" cy="28440"/>
                </a:xfrm>
                <a:prstGeom prst="rect">
                  <a:avLst/>
                </a:prstGeom>
              </p:spPr>
            </p:pic>
          </mc:Fallback>
        </mc:AlternateContent>
      </p:grpSp>
      <p:grpSp>
        <p:nvGrpSpPr>
          <p:cNvPr id="506" name="Group 505">
            <a:extLst>
              <a:ext uri="{FF2B5EF4-FFF2-40B4-BE49-F238E27FC236}">
                <a16:creationId xmlns:a16="http://schemas.microsoft.com/office/drawing/2014/main" id="{09691BA3-6538-49AE-8CA0-EEFD65E29501}"/>
              </a:ext>
            </a:extLst>
          </p:cNvPr>
          <p:cNvGrpSpPr/>
          <p:nvPr/>
        </p:nvGrpSpPr>
        <p:grpSpPr>
          <a:xfrm>
            <a:off x="3053197" y="3260499"/>
            <a:ext cx="1957680" cy="629640"/>
            <a:chOff x="3053197" y="3260499"/>
            <a:chExt cx="1957680" cy="629640"/>
          </a:xfrm>
        </p:grpSpPr>
        <mc:AlternateContent xmlns:mc="http://schemas.openxmlformats.org/markup-compatibility/2006" xmlns:p14="http://schemas.microsoft.com/office/powerpoint/2010/main">
          <mc:Choice Requires="p14">
            <p:contentPart p14:bwMode="auto" r:id="rId459">
              <p14:nvContentPartPr>
                <p14:cNvPr id="472" name="Ink 471">
                  <a:extLst>
                    <a:ext uri="{FF2B5EF4-FFF2-40B4-BE49-F238E27FC236}">
                      <a16:creationId xmlns:a16="http://schemas.microsoft.com/office/drawing/2014/main" id="{CCFAA0F1-8D1B-4441-B3F9-081626BB027A}"/>
                    </a:ext>
                  </a:extLst>
                </p14:cNvPr>
                <p14:cNvContentPartPr/>
                <p14:nvPr/>
              </p14:nvContentPartPr>
              <p14:xfrm>
                <a:off x="3053197" y="3350139"/>
                <a:ext cx="164160" cy="131040"/>
              </p14:xfrm>
            </p:contentPart>
          </mc:Choice>
          <mc:Fallback xmlns="">
            <p:pic>
              <p:nvPicPr>
                <p:cNvPr id="472" name="Ink 471">
                  <a:extLst>
                    <a:ext uri="{FF2B5EF4-FFF2-40B4-BE49-F238E27FC236}">
                      <a16:creationId xmlns:a16="http://schemas.microsoft.com/office/drawing/2014/main" id="{CCFAA0F1-8D1B-4441-B3F9-081626BB027A}"/>
                    </a:ext>
                  </a:extLst>
                </p:cNvPr>
                <p:cNvPicPr/>
                <p:nvPr/>
              </p:nvPicPr>
              <p:blipFill>
                <a:blip r:embed="rId460"/>
                <a:stretch>
                  <a:fillRect/>
                </a:stretch>
              </p:blipFill>
              <p:spPr>
                <a:xfrm>
                  <a:off x="3044197" y="3341139"/>
                  <a:ext cx="181800" cy="148680"/>
                </a:xfrm>
                <a:prstGeom prst="rect">
                  <a:avLst/>
                </a:prstGeom>
              </p:spPr>
            </p:pic>
          </mc:Fallback>
        </mc:AlternateContent>
        <mc:AlternateContent xmlns:mc="http://schemas.openxmlformats.org/markup-compatibility/2006" xmlns:p14="http://schemas.microsoft.com/office/powerpoint/2010/main">
          <mc:Choice Requires="p14">
            <p:contentPart p14:bwMode="auto" r:id="rId461">
              <p14:nvContentPartPr>
                <p14:cNvPr id="473" name="Ink 472">
                  <a:extLst>
                    <a:ext uri="{FF2B5EF4-FFF2-40B4-BE49-F238E27FC236}">
                      <a16:creationId xmlns:a16="http://schemas.microsoft.com/office/drawing/2014/main" id="{8BD14563-6074-405C-8AF5-0FA34C1F909B}"/>
                    </a:ext>
                  </a:extLst>
                </p14:cNvPr>
                <p14:cNvContentPartPr/>
                <p14:nvPr/>
              </p14:nvContentPartPr>
              <p14:xfrm>
                <a:off x="3055357" y="3338979"/>
                <a:ext cx="136800" cy="90000"/>
              </p14:xfrm>
            </p:contentPart>
          </mc:Choice>
          <mc:Fallback xmlns="">
            <p:pic>
              <p:nvPicPr>
                <p:cNvPr id="473" name="Ink 472">
                  <a:extLst>
                    <a:ext uri="{FF2B5EF4-FFF2-40B4-BE49-F238E27FC236}">
                      <a16:creationId xmlns:a16="http://schemas.microsoft.com/office/drawing/2014/main" id="{8BD14563-6074-405C-8AF5-0FA34C1F909B}"/>
                    </a:ext>
                  </a:extLst>
                </p:cNvPr>
                <p:cNvPicPr/>
                <p:nvPr/>
              </p:nvPicPr>
              <p:blipFill>
                <a:blip r:embed="rId462"/>
                <a:stretch>
                  <a:fillRect/>
                </a:stretch>
              </p:blipFill>
              <p:spPr>
                <a:xfrm>
                  <a:off x="3046717" y="3330339"/>
                  <a:ext cx="154440" cy="107640"/>
                </a:xfrm>
                <a:prstGeom prst="rect">
                  <a:avLst/>
                </a:prstGeom>
              </p:spPr>
            </p:pic>
          </mc:Fallback>
        </mc:AlternateContent>
        <mc:AlternateContent xmlns:mc="http://schemas.openxmlformats.org/markup-compatibility/2006" xmlns:p14="http://schemas.microsoft.com/office/powerpoint/2010/main">
          <mc:Choice Requires="p14">
            <p:contentPart p14:bwMode="auto" r:id="rId463">
              <p14:nvContentPartPr>
                <p14:cNvPr id="475" name="Ink 474">
                  <a:extLst>
                    <a:ext uri="{FF2B5EF4-FFF2-40B4-BE49-F238E27FC236}">
                      <a16:creationId xmlns:a16="http://schemas.microsoft.com/office/drawing/2014/main" id="{00F8123D-C24B-4507-82E3-2BC6D71DC791}"/>
                    </a:ext>
                  </a:extLst>
                </p14:cNvPr>
                <p14:cNvContentPartPr/>
                <p14:nvPr/>
              </p14:nvContentPartPr>
              <p14:xfrm>
                <a:off x="3339037" y="3348699"/>
                <a:ext cx="62640" cy="147240"/>
              </p14:xfrm>
            </p:contentPart>
          </mc:Choice>
          <mc:Fallback xmlns="">
            <p:pic>
              <p:nvPicPr>
                <p:cNvPr id="475" name="Ink 474">
                  <a:extLst>
                    <a:ext uri="{FF2B5EF4-FFF2-40B4-BE49-F238E27FC236}">
                      <a16:creationId xmlns:a16="http://schemas.microsoft.com/office/drawing/2014/main" id="{00F8123D-C24B-4507-82E3-2BC6D71DC791}"/>
                    </a:ext>
                  </a:extLst>
                </p:cNvPr>
                <p:cNvPicPr/>
                <p:nvPr/>
              </p:nvPicPr>
              <p:blipFill>
                <a:blip r:embed="rId464"/>
                <a:stretch>
                  <a:fillRect/>
                </a:stretch>
              </p:blipFill>
              <p:spPr>
                <a:xfrm>
                  <a:off x="3330037" y="3340059"/>
                  <a:ext cx="80280" cy="164880"/>
                </a:xfrm>
                <a:prstGeom prst="rect">
                  <a:avLst/>
                </a:prstGeom>
              </p:spPr>
            </p:pic>
          </mc:Fallback>
        </mc:AlternateContent>
        <mc:AlternateContent xmlns:mc="http://schemas.openxmlformats.org/markup-compatibility/2006" xmlns:p14="http://schemas.microsoft.com/office/powerpoint/2010/main">
          <mc:Choice Requires="p14">
            <p:contentPart p14:bwMode="auto" r:id="rId465">
              <p14:nvContentPartPr>
                <p14:cNvPr id="476" name="Ink 475">
                  <a:extLst>
                    <a:ext uri="{FF2B5EF4-FFF2-40B4-BE49-F238E27FC236}">
                      <a16:creationId xmlns:a16="http://schemas.microsoft.com/office/drawing/2014/main" id="{78AAC108-B3C1-44C8-A1B0-F9FF46E2A981}"/>
                    </a:ext>
                  </a:extLst>
                </p14:cNvPr>
                <p14:cNvContentPartPr/>
                <p14:nvPr/>
              </p14:nvContentPartPr>
              <p14:xfrm>
                <a:off x="3427237" y="3390459"/>
                <a:ext cx="135000" cy="195480"/>
              </p14:xfrm>
            </p:contentPart>
          </mc:Choice>
          <mc:Fallback xmlns="">
            <p:pic>
              <p:nvPicPr>
                <p:cNvPr id="476" name="Ink 475">
                  <a:extLst>
                    <a:ext uri="{FF2B5EF4-FFF2-40B4-BE49-F238E27FC236}">
                      <a16:creationId xmlns:a16="http://schemas.microsoft.com/office/drawing/2014/main" id="{78AAC108-B3C1-44C8-A1B0-F9FF46E2A981}"/>
                    </a:ext>
                  </a:extLst>
                </p:cNvPr>
                <p:cNvPicPr/>
                <p:nvPr/>
              </p:nvPicPr>
              <p:blipFill>
                <a:blip r:embed="rId466"/>
                <a:stretch>
                  <a:fillRect/>
                </a:stretch>
              </p:blipFill>
              <p:spPr>
                <a:xfrm>
                  <a:off x="3418597" y="3381459"/>
                  <a:ext cx="15264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467">
              <p14:nvContentPartPr>
                <p14:cNvPr id="477" name="Ink 476">
                  <a:extLst>
                    <a:ext uri="{FF2B5EF4-FFF2-40B4-BE49-F238E27FC236}">
                      <a16:creationId xmlns:a16="http://schemas.microsoft.com/office/drawing/2014/main" id="{C68F2543-C721-49A1-9179-5CD1A6E735B6}"/>
                    </a:ext>
                  </a:extLst>
                </p14:cNvPr>
                <p14:cNvContentPartPr/>
                <p14:nvPr/>
              </p14:nvContentPartPr>
              <p14:xfrm>
                <a:off x="3587797" y="3443739"/>
                <a:ext cx="84960" cy="64800"/>
              </p14:xfrm>
            </p:contentPart>
          </mc:Choice>
          <mc:Fallback xmlns="">
            <p:pic>
              <p:nvPicPr>
                <p:cNvPr id="477" name="Ink 476">
                  <a:extLst>
                    <a:ext uri="{FF2B5EF4-FFF2-40B4-BE49-F238E27FC236}">
                      <a16:creationId xmlns:a16="http://schemas.microsoft.com/office/drawing/2014/main" id="{C68F2543-C721-49A1-9179-5CD1A6E735B6}"/>
                    </a:ext>
                  </a:extLst>
                </p:cNvPr>
                <p:cNvPicPr/>
                <p:nvPr/>
              </p:nvPicPr>
              <p:blipFill>
                <a:blip r:embed="rId468"/>
                <a:stretch>
                  <a:fillRect/>
                </a:stretch>
              </p:blipFill>
              <p:spPr>
                <a:xfrm>
                  <a:off x="3579157" y="3434739"/>
                  <a:ext cx="102600" cy="82440"/>
                </a:xfrm>
                <a:prstGeom prst="rect">
                  <a:avLst/>
                </a:prstGeom>
              </p:spPr>
            </p:pic>
          </mc:Fallback>
        </mc:AlternateContent>
        <mc:AlternateContent xmlns:mc="http://schemas.openxmlformats.org/markup-compatibility/2006" xmlns:p14="http://schemas.microsoft.com/office/powerpoint/2010/main">
          <mc:Choice Requires="p14">
            <p:contentPart p14:bwMode="auto" r:id="rId469">
              <p14:nvContentPartPr>
                <p14:cNvPr id="478" name="Ink 477">
                  <a:extLst>
                    <a:ext uri="{FF2B5EF4-FFF2-40B4-BE49-F238E27FC236}">
                      <a16:creationId xmlns:a16="http://schemas.microsoft.com/office/drawing/2014/main" id="{43B2658E-0257-498D-AA8B-B8C2D3EBFB67}"/>
                    </a:ext>
                  </a:extLst>
                </p14:cNvPr>
                <p14:cNvContentPartPr/>
                <p14:nvPr/>
              </p14:nvContentPartPr>
              <p14:xfrm>
                <a:off x="3602197" y="3388299"/>
                <a:ext cx="1080" cy="720"/>
              </p14:xfrm>
            </p:contentPart>
          </mc:Choice>
          <mc:Fallback xmlns="">
            <p:pic>
              <p:nvPicPr>
                <p:cNvPr id="478" name="Ink 477">
                  <a:extLst>
                    <a:ext uri="{FF2B5EF4-FFF2-40B4-BE49-F238E27FC236}">
                      <a16:creationId xmlns:a16="http://schemas.microsoft.com/office/drawing/2014/main" id="{43B2658E-0257-498D-AA8B-B8C2D3EBFB67}"/>
                    </a:ext>
                  </a:extLst>
                </p:cNvPr>
                <p:cNvPicPr/>
                <p:nvPr/>
              </p:nvPicPr>
              <p:blipFill>
                <a:blip r:embed="rId470"/>
                <a:stretch>
                  <a:fillRect/>
                </a:stretch>
              </p:blipFill>
              <p:spPr>
                <a:xfrm>
                  <a:off x="3593197" y="3379299"/>
                  <a:ext cx="18720" cy="18360"/>
                </a:xfrm>
                <a:prstGeom prst="rect">
                  <a:avLst/>
                </a:prstGeom>
              </p:spPr>
            </p:pic>
          </mc:Fallback>
        </mc:AlternateContent>
        <mc:AlternateContent xmlns:mc="http://schemas.openxmlformats.org/markup-compatibility/2006" xmlns:p14="http://schemas.microsoft.com/office/powerpoint/2010/main">
          <mc:Choice Requires="p14">
            <p:contentPart p14:bwMode="auto" r:id="rId471">
              <p14:nvContentPartPr>
                <p14:cNvPr id="479" name="Ink 478">
                  <a:extLst>
                    <a:ext uri="{FF2B5EF4-FFF2-40B4-BE49-F238E27FC236}">
                      <a16:creationId xmlns:a16="http://schemas.microsoft.com/office/drawing/2014/main" id="{CBA7CAEF-2EDF-411B-9043-447B2FAB75FA}"/>
                    </a:ext>
                  </a:extLst>
                </p14:cNvPr>
                <p14:cNvContentPartPr/>
                <p14:nvPr/>
              </p14:nvContentPartPr>
              <p14:xfrm>
                <a:off x="3707677" y="3384339"/>
                <a:ext cx="96480" cy="11160"/>
              </p14:xfrm>
            </p:contentPart>
          </mc:Choice>
          <mc:Fallback xmlns="">
            <p:pic>
              <p:nvPicPr>
                <p:cNvPr id="479" name="Ink 478">
                  <a:extLst>
                    <a:ext uri="{FF2B5EF4-FFF2-40B4-BE49-F238E27FC236}">
                      <a16:creationId xmlns:a16="http://schemas.microsoft.com/office/drawing/2014/main" id="{CBA7CAEF-2EDF-411B-9043-447B2FAB75FA}"/>
                    </a:ext>
                  </a:extLst>
                </p:cNvPr>
                <p:cNvPicPr/>
                <p:nvPr/>
              </p:nvPicPr>
              <p:blipFill>
                <a:blip r:embed="rId472"/>
                <a:stretch>
                  <a:fillRect/>
                </a:stretch>
              </p:blipFill>
              <p:spPr>
                <a:xfrm>
                  <a:off x="3698677" y="3375339"/>
                  <a:ext cx="114120" cy="28800"/>
                </a:xfrm>
                <a:prstGeom prst="rect">
                  <a:avLst/>
                </a:prstGeom>
              </p:spPr>
            </p:pic>
          </mc:Fallback>
        </mc:AlternateContent>
        <mc:AlternateContent xmlns:mc="http://schemas.openxmlformats.org/markup-compatibility/2006" xmlns:p14="http://schemas.microsoft.com/office/powerpoint/2010/main">
          <mc:Choice Requires="p14">
            <p:contentPart p14:bwMode="auto" r:id="rId473">
              <p14:nvContentPartPr>
                <p14:cNvPr id="480" name="Ink 479">
                  <a:extLst>
                    <a:ext uri="{FF2B5EF4-FFF2-40B4-BE49-F238E27FC236}">
                      <a16:creationId xmlns:a16="http://schemas.microsoft.com/office/drawing/2014/main" id="{C5AD34B5-30D4-4C5B-B6DA-04FE39955C74}"/>
                    </a:ext>
                  </a:extLst>
                </p14:cNvPr>
                <p14:cNvContentPartPr/>
                <p14:nvPr/>
              </p14:nvContentPartPr>
              <p14:xfrm>
                <a:off x="3860317" y="3370659"/>
                <a:ext cx="143640" cy="178200"/>
              </p14:xfrm>
            </p:contentPart>
          </mc:Choice>
          <mc:Fallback xmlns="">
            <p:pic>
              <p:nvPicPr>
                <p:cNvPr id="480" name="Ink 479">
                  <a:extLst>
                    <a:ext uri="{FF2B5EF4-FFF2-40B4-BE49-F238E27FC236}">
                      <a16:creationId xmlns:a16="http://schemas.microsoft.com/office/drawing/2014/main" id="{C5AD34B5-30D4-4C5B-B6DA-04FE39955C74}"/>
                    </a:ext>
                  </a:extLst>
                </p:cNvPr>
                <p:cNvPicPr/>
                <p:nvPr/>
              </p:nvPicPr>
              <p:blipFill>
                <a:blip r:embed="rId474"/>
                <a:stretch>
                  <a:fillRect/>
                </a:stretch>
              </p:blipFill>
              <p:spPr>
                <a:xfrm>
                  <a:off x="3851317" y="3362019"/>
                  <a:ext cx="161280" cy="195840"/>
                </a:xfrm>
                <a:prstGeom prst="rect">
                  <a:avLst/>
                </a:prstGeom>
              </p:spPr>
            </p:pic>
          </mc:Fallback>
        </mc:AlternateContent>
        <mc:AlternateContent xmlns:mc="http://schemas.openxmlformats.org/markup-compatibility/2006" xmlns:p14="http://schemas.microsoft.com/office/powerpoint/2010/main">
          <mc:Choice Requires="p14">
            <p:contentPart p14:bwMode="auto" r:id="rId475">
              <p14:nvContentPartPr>
                <p14:cNvPr id="481" name="Ink 480">
                  <a:extLst>
                    <a:ext uri="{FF2B5EF4-FFF2-40B4-BE49-F238E27FC236}">
                      <a16:creationId xmlns:a16="http://schemas.microsoft.com/office/drawing/2014/main" id="{3FA5D9A4-DC5F-46A8-9AA1-66A914318ECC}"/>
                    </a:ext>
                  </a:extLst>
                </p14:cNvPr>
                <p14:cNvContentPartPr/>
                <p14:nvPr/>
              </p14:nvContentPartPr>
              <p14:xfrm>
                <a:off x="3814597" y="3301539"/>
                <a:ext cx="106200" cy="9360"/>
              </p14:xfrm>
            </p:contentPart>
          </mc:Choice>
          <mc:Fallback xmlns="">
            <p:pic>
              <p:nvPicPr>
                <p:cNvPr id="481" name="Ink 480">
                  <a:extLst>
                    <a:ext uri="{FF2B5EF4-FFF2-40B4-BE49-F238E27FC236}">
                      <a16:creationId xmlns:a16="http://schemas.microsoft.com/office/drawing/2014/main" id="{3FA5D9A4-DC5F-46A8-9AA1-66A914318ECC}"/>
                    </a:ext>
                  </a:extLst>
                </p:cNvPr>
                <p:cNvPicPr/>
                <p:nvPr/>
              </p:nvPicPr>
              <p:blipFill>
                <a:blip r:embed="rId476"/>
                <a:stretch>
                  <a:fillRect/>
                </a:stretch>
              </p:blipFill>
              <p:spPr>
                <a:xfrm>
                  <a:off x="3805597" y="3292899"/>
                  <a:ext cx="123840" cy="27000"/>
                </a:xfrm>
                <a:prstGeom prst="rect">
                  <a:avLst/>
                </a:prstGeom>
              </p:spPr>
            </p:pic>
          </mc:Fallback>
        </mc:AlternateContent>
        <mc:AlternateContent xmlns:mc="http://schemas.openxmlformats.org/markup-compatibility/2006" xmlns:p14="http://schemas.microsoft.com/office/powerpoint/2010/main">
          <mc:Choice Requires="p14">
            <p:contentPart p14:bwMode="auto" r:id="rId477">
              <p14:nvContentPartPr>
                <p14:cNvPr id="482" name="Ink 481">
                  <a:extLst>
                    <a:ext uri="{FF2B5EF4-FFF2-40B4-BE49-F238E27FC236}">
                      <a16:creationId xmlns:a16="http://schemas.microsoft.com/office/drawing/2014/main" id="{D0CBA575-9F6E-4360-86F2-E8B8E61F9F1D}"/>
                    </a:ext>
                  </a:extLst>
                </p14:cNvPr>
                <p14:cNvContentPartPr/>
                <p14:nvPr/>
              </p14:nvContentPartPr>
              <p14:xfrm>
                <a:off x="4042477" y="3293979"/>
                <a:ext cx="93960" cy="171000"/>
              </p14:xfrm>
            </p:contentPart>
          </mc:Choice>
          <mc:Fallback xmlns="">
            <p:pic>
              <p:nvPicPr>
                <p:cNvPr id="482" name="Ink 481">
                  <a:extLst>
                    <a:ext uri="{FF2B5EF4-FFF2-40B4-BE49-F238E27FC236}">
                      <a16:creationId xmlns:a16="http://schemas.microsoft.com/office/drawing/2014/main" id="{D0CBA575-9F6E-4360-86F2-E8B8E61F9F1D}"/>
                    </a:ext>
                  </a:extLst>
                </p:cNvPr>
                <p:cNvPicPr/>
                <p:nvPr/>
              </p:nvPicPr>
              <p:blipFill>
                <a:blip r:embed="rId478"/>
                <a:stretch>
                  <a:fillRect/>
                </a:stretch>
              </p:blipFill>
              <p:spPr>
                <a:xfrm>
                  <a:off x="4033837" y="3285339"/>
                  <a:ext cx="111600" cy="188640"/>
                </a:xfrm>
                <a:prstGeom prst="rect">
                  <a:avLst/>
                </a:prstGeom>
              </p:spPr>
            </p:pic>
          </mc:Fallback>
        </mc:AlternateContent>
        <mc:AlternateContent xmlns:mc="http://schemas.openxmlformats.org/markup-compatibility/2006" xmlns:p14="http://schemas.microsoft.com/office/powerpoint/2010/main">
          <mc:Choice Requires="p14">
            <p:contentPart p14:bwMode="auto" r:id="rId479">
              <p14:nvContentPartPr>
                <p14:cNvPr id="484" name="Ink 483">
                  <a:extLst>
                    <a:ext uri="{FF2B5EF4-FFF2-40B4-BE49-F238E27FC236}">
                      <a16:creationId xmlns:a16="http://schemas.microsoft.com/office/drawing/2014/main" id="{6A13882B-E7C0-4EEA-B395-CB2E16B822E4}"/>
                    </a:ext>
                  </a:extLst>
                </p14:cNvPr>
                <p14:cNvContentPartPr/>
                <p14:nvPr/>
              </p14:nvContentPartPr>
              <p14:xfrm>
                <a:off x="4227877" y="3292899"/>
                <a:ext cx="84600" cy="177480"/>
              </p14:xfrm>
            </p:contentPart>
          </mc:Choice>
          <mc:Fallback xmlns="">
            <p:pic>
              <p:nvPicPr>
                <p:cNvPr id="484" name="Ink 483">
                  <a:extLst>
                    <a:ext uri="{FF2B5EF4-FFF2-40B4-BE49-F238E27FC236}">
                      <a16:creationId xmlns:a16="http://schemas.microsoft.com/office/drawing/2014/main" id="{6A13882B-E7C0-4EEA-B395-CB2E16B822E4}"/>
                    </a:ext>
                  </a:extLst>
                </p:cNvPr>
                <p:cNvPicPr/>
                <p:nvPr/>
              </p:nvPicPr>
              <p:blipFill>
                <a:blip r:embed="rId480"/>
                <a:stretch>
                  <a:fillRect/>
                </a:stretch>
              </p:blipFill>
              <p:spPr>
                <a:xfrm>
                  <a:off x="4218877" y="3284259"/>
                  <a:ext cx="102240" cy="195120"/>
                </a:xfrm>
                <a:prstGeom prst="rect">
                  <a:avLst/>
                </a:prstGeom>
              </p:spPr>
            </p:pic>
          </mc:Fallback>
        </mc:AlternateContent>
        <mc:AlternateContent xmlns:mc="http://schemas.openxmlformats.org/markup-compatibility/2006" xmlns:p14="http://schemas.microsoft.com/office/powerpoint/2010/main">
          <mc:Choice Requires="p14">
            <p:contentPart p14:bwMode="auto" r:id="rId481">
              <p14:nvContentPartPr>
                <p14:cNvPr id="485" name="Ink 484">
                  <a:extLst>
                    <a:ext uri="{FF2B5EF4-FFF2-40B4-BE49-F238E27FC236}">
                      <a16:creationId xmlns:a16="http://schemas.microsoft.com/office/drawing/2014/main" id="{73095C6E-6B67-4965-B26B-D99DDB48C934}"/>
                    </a:ext>
                  </a:extLst>
                </p14:cNvPr>
                <p14:cNvContentPartPr/>
                <p14:nvPr/>
              </p14:nvContentPartPr>
              <p14:xfrm>
                <a:off x="4327597" y="3358419"/>
                <a:ext cx="90000" cy="101160"/>
              </p14:xfrm>
            </p:contentPart>
          </mc:Choice>
          <mc:Fallback xmlns="">
            <p:pic>
              <p:nvPicPr>
                <p:cNvPr id="485" name="Ink 484">
                  <a:extLst>
                    <a:ext uri="{FF2B5EF4-FFF2-40B4-BE49-F238E27FC236}">
                      <a16:creationId xmlns:a16="http://schemas.microsoft.com/office/drawing/2014/main" id="{73095C6E-6B67-4965-B26B-D99DDB48C934}"/>
                    </a:ext>
                  </a:extLst>
                </p:cNvPr>
                <p:cNvPicPr/>
                <p:nvPr/>
              </p:nvPicPr>
              <p:blipFill>
                <a:blip r:embed="rId482"/>
                <a:stretch>
                  <a:fillRect/>
                </a:stretch>
              </p:blipFill>
              <p:spPr>
                <a:xfrm>
                  <a:off x="4318597" y="3349419"/>
                  <a:ext cx="107640" cy="118800"/>
                </a:xfrm>
                <a:prstGeom prst="rect">
                  <a:avLst/>
                </a:prstGeom>
              </p:spPr>
            </p:pic>
          </mc:Fallback>
        </mc:AlternateContent>
        <mc:AlternateContent xmlns:mc="http://schemas.openxmlformats.org/markup-compatibility/2006" xmlns:p14="http://schemas.microsoft.com/office/powerpoint/2010/main">
          <mc:Choice Requires="p14">
            <p:contentPart p14:bwMode="auto" r:id="rId483">
              <p14:nvContentPartPr>
                <p14:cNvPr id="486" name="Ink 485">
                  <a:extLst>
                    <a:ext uri="{FF2B5EF4-FFF2-40B4-BE49-F238E27FC236}">
                      <a16:creationId xmlns:a16="http://schemas.microsoft.com/office/drawing/2014/main" id="{C889C88B-91D4-428D-9D54-4F0CD7D6F1C0}"/>
                    </a:ext>
                  </a:extLst>
                </p14:cNvPr>
                <p14:cNvContentPartPr/>
                <p14:nvPr/>
              </p14:nvContentPartPr>
              <p14:xfrm>
                <a:off x="4312117" y="3335379"/>
                <a:ext cx="92520" cy="112680"/>
              </p14:xfrm>
            </p:contentPart>
          </mc:Choice>
          <mc:Fallback xmlns="">
            <p:pic>
              <p:nvPicPr>
                <p:cNvPr id="486" name="Ink 485">
                  <a:extLst>
                    <a:ext uri="{FF2B5EF4-FFF2-40B4-BE49-F238E27FC236}">
                      <a16:creationId xmlns:a16="http://schemas.microsoft.com/office/drawing/2014/main" id="{C889C88B-91D4-428D-9D54-4F0CD7D6F1C0}"/>
                    </a:ext>
                  </a:extLst>
                </p:cNvPr>
                <p:cNvPicPr/>
                <p:nvPr/>
              </p:nvPicPr>
              <p:blipFill>
                <a:blip r:embed="rId484"/>
                <a:stretch>
                  <a:fillRect/>
                </a:stretch>
              </p:blipFill>
              <p:spPr>
                <a:xfrm>
                  <a:off x="4303477" y="3326379"/>
                  <a:ext cx="110160" cy="130320"/>
                </a:xfrm>
                <a:prstGeom prst="rect">
                  <a:avLst/>
                </a:prstGeom>
              </p:spPr>
            </p:pic>
          </mc:Fallback>
        </mc:AlternateContent>
        <mc:AlternateContent xmlns:mc="http://schemas.openxmlformats.org/markup-compatibility/2006" xmlns:p14="http://schemas.microsoft.com/office/powerpoint/2010/main">
          <mc:Choice Requires="p14">
            <p:contentPart p14:bwMode="auto" r:id="rId485">
              <p14:nvContentPartPr>
                <p14:cNvPr id="487" name="Ink 486">
                  <a:extLst>
                    <a:ext uri="{FF2B5EF4-FFF2-40B4-BE49-F238E27FC236}">
                      <a16:creationId xmlns:a16="http://schemas.microsoft.com/office/drawing/2014/main" id="{DDFD0D39-AD38-4F43-8B10-1E823C5B3B4B}"/>
                    </a:ext>
                  </a:extLst>
                </p14:cNvPr>
                <p14:cNvContentPartPr/>
                <p14:nvPr/>
              </p14:nvContentPartPr>
              <p14:xfrm>
                <a:off x="4429837" y="3373899"/>
                <a:ext cx="113040" cy="123480"/>
              </p14:xfrm>
            </p:contentPart>
          </mc:Choice>
          <mc:Fallback xmlns="">
            <p:pic>
              <p:nvPicPr>
                <p:cNvPr id="487" name="Ink 486">
                  <a:extLst>
                    <a:ext uri="{FF2B5EF4-FFF2-40B4-BE49-F238E27FC236}">
                      <a16:creationId xmlns:a16="http://schemas.microsoft.com/office/drawing/2014/main" id="{DDFD0D39-AD38-4F43-8B10-1E823C5B3B4B}"/>
                    </a:ext>
                  </a:extLst>
                </p:cNvPr>
                <p:cNvPicPr/>
                <p:nvPr/>
              </p:nvPicPr>
              <p:blipFill>
                <a:blip r:embed="rId486"/>
                <a:stretch>
                  <a:fillRect/>
                </a:stretch>
              </p:blipFill>
              <p:spPr>
                <a:xfrm>
                  <a:off x="4420837" y="3365259"/>
                  <a:ext cx="130680" cy="141120"/>
                </a:xfrm>
                <a:prstGeom prst="rect">
                  <a:avLst/>
                </a:prstGeom>
              </p:spPr>
            </p:pic>
          </mc:Fallback>
        </mc:AlternateContent>
        <mc:AlternateContent xmlns:mc="http://schemas.openxmlformats.org/markup-compatibility/2006" xmlns:p14="http://schemas.microsoft.com/office/powerpoint/2010/main">
          <mc:Choice Requires="p14">
            <p:contentPart p14:bwMode="auto" r:id="rId487">
              <p14:nvContentPartPr>
                <p14:cNvPr id="488" name="Ink 487">
                  <a:extLst>
                    <a:ext uri="{FF2B5EF4-FFF2-40B4-BE49-F238E27FC236}">
                      <a16:creationId xmlns:a16="http://schemas.microsoft.com/office/drawing/2014/main" id="{E182402C-93A8-4536-9FD4-3DCB4790C79C}"/>
                    </a:ext>
                  </a:extLst>
                </p14:cNvPr>
                <p14:cNvContentPartPr/>
                <p14:nvPr/>
              </p14:nvContentPartPr>
              <p14:xfrm>
                <a:off x="4521637" y="3376419"/>
                <a:ext cx="90360" cy="14040"/>
              </p14:xfrm>
            </p:contentPart>
          </mc:Choice>
          <mc:Fallback xmlns="">
            <p:pic>
              <p:nvPicPr>
                <p:cNvPr id="488" name="Ink 487">
                  <a:extLst>
                    <a:ext uri="{FF2B5EF4-FFF2-40B4-BE49-F238E27FC236}">
                      <a16:creationId xmlns:a16="http://schemas.microsoft.com/office/drawing/2014/main" id="{E182402C-93A8-4536-9FD4-3DCB4790C79C}"/>
                    </a:ext>
                  </a:extLst>
                </p:cNvPr>
                <p:cNvPicPr/>
                <p:nvPr/>
              </p:nvPicPr>
              <p:blipFill>
                <a:blip r:embed="rId488"/>
                <a:stretch>
                  <a:fillRect/>
                </a:stretch>
              </p:blipFill>
              <p:spPr>
                <a:xfrm>
                  <a:off x="4512637" y="3367779"/>
                  <a:ext cx="108000" cy="31680"/>
                </a:xfrm>
                <a:prstGeom prst="rect">
                  <a:avLst/>
                </a:prstGeom>
              </p:spPr>
            </p:pic>
          </mc:Fallback>
        </mc:AlternateContent>
        <mc:AlternateContent xmlns:mc="http://schemas.openxmlformats.org/markup-compatibility/2006" xmlns:p14="http://schemas.microsoft.com/office/powerpoint/2010/main">
          <mc:Choice Requires="p14">
            <p:contentPart p14:bwMode="auto" r:id="rId489">
              <p14:nvContentPartPr>
                <p14:cNvPr id="489" name="Ink 488">
                  <a:extLst>
                    <a:ext uri="{FF2B5EF4-FFF2-40B4-BE49-F238E27FC236}">
                      <a16:creationId xmlns:a16="http://schemas.microsoft.com/office/drawing/2014/main" id="{4C5D9CAC-D16C-4405-BC7C-03C402895833}"/>
                    </a:ext>
                  </a:extLst>
                </p14:cNvPr>
                <p14:cNvContentPartPr/>
                <p14:nvPr/>
              </p14:nvContentPartPr>
              <p14:xfrm>
                <a:off x="4688317" y="3333579"/>
                <a:ext cx="79920" cy="111960"/>
              </p14:xfrm>
            </p:contentPart>
          </mc:Choice>
          <mc:Fallback xmlns="">
            <p:pic>
              <p:nvPicPr>
                <p:cNvPr id="489" name="Ink 488">
                  <a:extLst>
                    <a:ext uri="{FF2B5EF4-FFF2-40B4-BE49-F238E27FC236}">
                      <a16:creationId xmlns:a16="http://schemas.microsoft.com/office/drawing/2014/main" id="{4C5D9CAC-D16C-4405-BC7C-03C402895833}"/>
                    </a:ext>
                  </a:extLst>
                </p:cNvPr>
                <p:cNvPicPr/>
                <p:nvPr/>
              </p:nvPicPr>
              <p:blipFill>
                <a:blip r:embed="rId490"/>
                <a:stretch>
                  <a:fillRect/>
                </a:stretch>
              </p:blipFill>
              <p:spPr>
                <a:xfrm>
                  <a:off x="4679317" y="3324939"/>
                  <a:ext cx="97560" cy="129600"/>
                </a:xfrm>
                <a:prstGeom prst="rect">
                  <a:avLst/>
                </a:prstGeom>
              </p:spPr>
            </p:pic>
          </mc:Fallback>
        </mc:AlternateContent>
        <mc:AlternateContent xmlns:mc="http://schemas.openxmlformats.org/markup-compatibility/2006" xmlns:p14="http://schemas.microsoft.com/office/powerpoint/2010/main">
          <mc:Choice Requires="p14">
            <p:contentPart p14:bwMode="auto" r:id="rId491">
              <p14:nvContentPartPr>
                <p14:cNvPr id="490" name="Ink 489">
                  <a:extLst>
                    <a:ext uri="{FF2B5EF4-FFF2-40B4-BE49-F238E27FC236}">
                      <a16:creationId xmlns:a16="http://schemas.microsoft.com/office/drawing/2014/main" id="{6B3BA296-6D33-4590-BFF3-278B09905D2B}"/>
                    </a:ext>
                  </a:extLst>
                </p14:cNvPr>
                <p14:cNvContentPartPr/>
                <p14:nvPr/>
              </p14:nvContentPartPr>
              <p14:xfrm>
                <a:off x="4631437" y="3328899"/>
                <a:ext cx="126720" cy="99720"/>
              </p14:xfrm>
            </p:contentPart>
          </mc:Choice>
          <mc:Fallback xmlns="">
            <p:pic>
              <p:nvPicPr>
                <p:cNvPr id="490" name="Ink 489">
                  <a:extLst>
                    <a:ext uri="{FF2B5EF4-FFF2-40B4-BE49-F238E27FC236}">
                      <a16:creationId xmlns:a16="http://schemas.microsoft.com/office/drawing/2014/main" id="{6B3BA296-6D33-4590-BFF3-278B09905D2B}"/>
                    </a:ext>
                  </a:extLst>
                </p:cNvPr>
                <p:cNvPicPr/>
                <p:nvPr/>
              </p:nvPicPr>
              <p:blipFill>
                <a:blip r:embed="rId492"/>
                <a:stretch>
                  <a:fillRect/>
                </a:stretch>
              </p:blipFill>
              <p:spPr>
                <a:xfrm>
                  <a:off x="4622797" y="3319899"/>
                  <a:ext cx="144360" cy="117360"/>
                </a:xfrm>
                <a:prstGeom prst="rect">
                  <a:avLst/>
                </a:prstGeom>
              </p:spPr>
            </p:pic>
          </mc:Fallback>
        </mc:AlternateContent>
        <mc:AlternateContent xmlns:mc="http://schemas.openxmlformats.org/markup-compatibility/2006" xmlns:p14="http://schemas.microsoft.com/office/powerpoint/2010/main">
          <mc:Choice Requires="p14">
            <p:contentPart p14:bwMode="auto" r:id="rId493">
              <p14:nvContentPartPr>
                <p14:cNvPr id="491" name="Ink 490">
                  <a:extLst>
                    <a:ext uri="{FF2B5EF4-FFF2-40B4-BE49-F238E27FC236}">
                      <a16:creationId xmlns:a16="http://schemas.microsoft.com/office/drawing/2014/main" id="{7F7DB378-A31B-470A-9C83-CC81A1ED125B}"/>
                    </a:ext>
                  </a:extLst>
                </p14:cNvPr>
                <p14:cNvContentPartPr/>
                <p14:nvPr/>
              </p14:nvContentPartPr>
              <p14:xfrm>
                <a:off x="4596517" y="3270939"/>
                <a:ext cx="154800" cy="24480"/>
              </p14:xfrm>
            </p:contentPart>
          </mc:Choice>
          <mc:Fallback xmlns="">
            <p:pic>
              <p:nvPicPr>
                <p:cNvPr id="491" name="Ink 490">
                  <a:extLst>
                    <a:ext uri="{FF2B5EF4-FFF2-40B4-BE49-F238E27FC236}">
                      <a16:creationId xmlns:a16="http://schemas.microsoft.com/office/drawing/2014/main" id="{7F7DB378-A31B-470A-9C83-CC81A1ED125B}"/>
                    </a:ext>
                  </a:extLst>
                </p:cNvPr>
                <p:cNvPicPr/>
                <p:nvPr/>
              </p:nvPicPr>
              <p:blipFill>
                <a:blip r:embed="rId494"/>
                <a:stretch>
                  <a:fillRect/>
                </a:stretch>
              </p:blipFill>
              <p:spPr>
                <a:xfrm>
                  <a:off x="4587517" y="3261939"/>
                  <a:ext cx="17244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495">
              <p14:nvContentPartPr>
                <p14:cNvPr id="492" name="Ink 491">
                  <a:extLst>
                    <a:ext uri="{FF2B5EF4-FFF2-40B4-BE49-F238E27FC236}">
                      <a16:creationId xmlns:a16="http://schemas.microsoft.com/office/drawing/2014/main" id="{3D5FBD92-27EE-4086-96E0-E2A39EEFD794}"/>
                    </a:ext>
                  </a:extLst>
                </p14:cNvPr>
                <p14:cNvContentPartPr/>
                <p14:nvPr/>
              </p14:nvContentPartPr>
              <p14:xfrm>
                <a:off x="4838077" y="3260499"/>
                <a:ext cx="87840" cy="195840"/>
              </p14:xfrm>
            </p:contentPart>
          </mc:Choice>
          <mc:Fallback xmlns="">
            <p:pic>
              <p:nvPicPr>
                <p:cNvPr id="492" name="Ink 491">
                  <a:extLst>
                    <a:ext uri="{FF2B5EF4-FFF2-40B4-BE49-F238E27FC236}">
                      <a16:creationId xmlns:a16="http://schemas.microsoft.com/office/drawing/2014/main" id="{3D5FBD92-27EE-4086-96E0-E2A39EEFD794}"/>
                    </a:ext>
                  </a:extLst>
                </p:cNvPr>
                <p:cNvPicPr/>
                <p:nvPr/>
              </p:nvPicPr>
              <p:blipFill>
                <a:blip r:embed="rId496"/>
                <a:stretch>
                  <a:fillRect/>
                </a:stretch>
              </p:blipFill>
              <p:spPr>
                <a:xfrm>
                  <a:off x="4829437" y="3251499"/>
                  <a:ext cx="105480" cy="213480"/>
                </a:xfrm>
                <a:prstGeom prst="rect">
                  <a:avLst/>
                </a:prstGeom>
              </p:spPr>
            </p:pic>
          </mc:Fallback>
        </mc:AlternateContent>
        <mc:AlternateContent xmlns:mc="http://schemas.openxmlformats.org/markup-compatibility/2006" xmlns:p14="http://schemas.microsoft.com/office/powerpoint/2010/main">
          <mc:Choice Requires="p14">
            <p:contentPart p14:bwMode="auto" r:id="rId497">
              <p14:nvContentPartPr>
                <p14:cNvPr id="493" name="Ink 492">
                  <a:extLst>
                    <a:ext uri="{FF2B5EF4-FFF2-40B4-BE49-F238E27FC236}">
                      <a16:creationId xmlns:a16="http://schemas.microsoft.com/office/drawing/2014/main" id="{000C41DD-882E-4B65-BA1D-6653025338D3}"/>
                    </a:ext>
                  </a:extLst>
                </p14:cNvPr>
                <p14:cNvContentPartPr/>
                <p14:nvPr/>
              </p14:nvContentPartPr>
              <p14:xfrm>
                <a:off x="3056077" y="3513939"/>
                <a:ext cx="1954800" cy="99360"/>
              </p14:xfrm>
            </p:contentPart>
          </mc:Choice>
          <mc:Fallback xmlns="">
            <p:pic>
              <p:nvPicPr>
                <p:cNvPr id="493" name="Ink 492">
                  <a:extLst>
                    <a:ext uri="{FF2B5EF4-FFF2-40B4-BE49-F238E27FC236}">
                      <a16:creationId xmlns:a16="http://schemas.microsoft.com/office/drawing/2014/main" id="{000C41DD-882E-4B65-BA1D-6653025338D3}"/>
                    </a:ext>
                  </a:extLst>
                </p:cNvPr>
                <p:cNvPicPr/>
                <p:nvPr/>
              </p:nvPicPr>
              <p:blipFill>
                <a:blip r:embed="rId498"/>
                <a:stretch>
                  <a:fillRect/>
                </a:stretch>
              </p:blipFill>
              <p:spPr>
                <a:xfrm>
                  <a:off x="3047077" y="3505299"/>
                  <a:ext cx="1972440" cy="117000"/>
                </a:xfrm>
                <a:prstGeom prst="rect">
                  <a:avLst/>
                </a:prstGeom>
              </p:spPr>
            </p:pic>
          </mc:Fallback>
        </mc:AlternateContent>
        <mc:AlternateContent xmlns:mc="http://schemas.openxmlformats.org/markup-compatibility/2006" xmlns:p14="http://schemas.microsoft.com/office/powerpoint/2010/main">
          <mc:Choice Requires="p14">
            <p:contentPart p14:bwMode="auto" r:id="rId499">
              <p14:nvContentPartPr>
                <p14:cNvPr id="494" name="Ink 493">
                  <a:extLst>
                    <a:ext uri="{FF2B5EF4-FFF2-40B4-BE49-F238E27FC236}">
                      <a16:creationId xmlns:a16="http://schemas.microsoft.com/office/drawing/2014/main" id="{20921B20-4EB7-4B5B-B228-6FE3B4F142FF}"/>
                    </a:ext>
                  </a:extLst>
                </p14:cNvPr>
                <p14:cNvContentPartPr/>
                <p14:nvPr/>
              </p14:nvContentPartPr>
              <p14:xfrm>
                <a:off x="3135277" y="3705099"/>
                <a:ext cx="151560" cy="128880"/>
              </p14:xfrm>
            </p:contentPart>
          </mc:Choice>
          <mc:Fallback xmlns="">
            <p:pic>
              <p:nvPicPr>
                <p:cNvPr id="494" name="Ink 493">
                  <a:extLst>
                    <a:ext uri="{FF2B5EF4-FFF2-40B4-BE49-F238E27FC236}">
                      <a16:creationId xmlns:a16="http://schemas.microsoft.com/office/drawing/2014/main" id="{20921B20-4EB7-4B5B-B228-6FE3B4F142FF}"/>
                    </a:ext>
                  </a:extLst>
                </p:cNvPr>
                <p:cNvPicPr/>
                <p:nvPr/>
              </p:nvPicPr>
              <p:blipFill>
                <a:blip r:embed="rId500"/>
                <a:stretch>
                  <a:fillRect/>
                </a:stretch>
              </p:blipFill>
              <p:spPr>
                <a:xfrm>
                  <a:off x="3126277" y="3696459"/>
                  <a:ext cx="169200" cy="146520"/>
                </a:xfrm>
                <a:prstGeom prst="rect">
                  <a:avLst/>
                </a:prstGeom>
              </p:spPr>
            </p:pic>
          </mc:Fallback>
        </mc:AlternateContent>
        <mc:AlternateContent xmlns:mc="http://schemas.openxmlformats.org/markup-compatibility/2006" xmlns:p14="http://schemas.microsoft.com/office/powerpoint/2010/main">
          <mc:Choice Requires="p14">
            <p:contentPart p14:bwMode="auto" r:id="rId501">
              <p14:nvContentPartPr>
                <p14:cNvPr id="496" name="Ink 495">
                  <a:extLst>
                    <a:ext uri="{FF2B5EF4-FFF2-40B4-BE49-F238E27FC236}">
                      <a16:creationId xmlns:a16="http://schemas.microsoft.com/office/drawing/2014/main" id="{97A9B038-70A5-47FD-B7D7-1BFD47CA5C58}"/>
                    </a:ext>
                  </a:extLst>
                </p14:cNvPr>
                <p14:cNvContentPartPr/>
                <p14:nvPr/>
              </p14:nvContentPartPr>
              <p14:xfrm>
                <a:off x="3345517" y="3700059"/>
                <a:ext cx="117360" cy="136440"/>
              </p14:xfrm>
            </p:contentPart>
          </mc:Choice>
          <mc:Fallback xmlns="">
            <p:pic>
              <p:nvPicPr>
                <p:cNvPr id="496" name="Ink 495">
                  <a:extLst>
                    <a:ext uri="{FF2B5EF4-FFF2-40B4-BE49-F238E27FC236}">
                      <a16:creationId xmlns:a16="http://schemas.microsoft.com/office/drawing/2014/main" id="{97A9B038-70A5-47FD-B7D7-1BFD47CA5C58}"/>
                    </a:ext>
                  </a:extLst>
                </p:cNvPr>
                <p:cNvPicPr/>
                <p:nvPr/>
              </p:nvPicPr>
              <p:blipFill>
                <a:blip r:embed="rId502"/>
                <a:stretch>
                  <a:fillRect/>
                </a:stretch>
              </p:blipFill>
              <p:spPr>
                <a:xfrm>
                  <a:off x="3336517" y="3691059"/>
                  <a:ext cx="135000" cy="154080"/>
                </a:xfrm>
                <a:prstGeom prst="rect">
                  <a:avLst/>
                </a:prstGeom>
              </p:spPr>
            </p:pic>
          </mc:Fallback>
        </mc:AlternateContent>
        <mc:AlternateContent xmlns:mc="http://schemas.openxmlformats.org/markup-compatibility/2006" xmlns:p14="http://schemas.microsoft.com/office/powerpoint/2010/main">
          <mc:Choice Requires="p14">
            <p:contentPart p14:bwMode="auto" r:id="rId503">
              <p14:nvContentPartPr>
                <p14:cNvPr id="497" name="Ink 496">
                  <a:extLst>
                    <a:ext uri="{FF2B5EF4-FFF2-40B4-BE49-F238E27FC236}">
                      <a16:creationId xmlns:a16="http://schemas.microsoft.com/office/drawing/2014/main" id="{2E562F10-D649-4A0E-AF6F-E1BE5F2A21E1}"/>
                    </a:ext>
                  </a:extLst>
                </p14:cNvPr>
                <p14:cNvContentPartPr/>
                <p14:nvPr/>
              </p14:nvContentPartPr>
              <p14:xfrm>
                <a:off x="3494197" y="3737859"/>
                <a:ext cx="79920" cy="91080"/>
              </p14:xfrm>
            </p:contentPart>
          </mc:Choice>
          <mc:Fallback xmlns="">
            <p:pic>
              <p:nvPicPr>
                <p:cNvPr id="497" name="Ink 496">
                  <a:extLst>
                    <a:ext uri="{FF2B5EF4-FFF2-40B4-BE49-F238E27FC236}">
                      <a16:creationId xmlns:a16="http://schemas.microsoft.com/office/drawing/2014/main" id="{2E562F10-D649-4A0E-AF6F-E1BE5F2A21E1}"/>
                    </a:ext>
                  </a:extLst>
                </p:cNvPr>
                <p:cNvPicPr/>
                <p:nvPr/>
              </p:nvPicPr>
              <p:blipFill>
                <a:blip r:embed="rId504"/>
                <a:stretch>
                  <a:fillRect/>
                </a:stretch>
              </p:blipFill>
              <p:spPr>
                <a:xfrm>
                  <a:off x="3485557" y="3728859"/>
                  <a:ext cx="97560" cy="108720"/>
                </a:xfrm>
                <a:prstGeom prst="rect">
                  <a:avLst/>
                </a:prstGeom>
              </p:spPr>
            </p:pic>
          </mc:Fallback>
        </mc:AlternateContent>
        <mc:AlternateContent xmlns:mc="http://schemas.openxmlformats.org/markup-compatibility/2006" xmlns:p14="http://schemas.microsoft.com/office/powerpoint/2010/main">
          <mc:Choice Requires="p14">
            <p:contentPart p14:bwMode="auto" r:id="rId505">
              <p14:nvContentPartPr>
                <p14:cNvPr id="498" name="Ink 497">
                  <a:extLst>
                    <a:ext uri="{FF2B5EF4-FFF2-40B4-BE49-F238E27FC236}">
                      <a16:creationId xmlns:a16="http://schemas.microsoft.com/office/drawing/2014/main" id="{9F940AC2-BE54-40F6-82FE-BC44C021A725}"/>
                    </a:ext>
                  </a:extLst>
                </p14:cNvPr>
                <p14:cNvContentPartPr/>
                <p14:nvPr/>
              </p14:nvContentPartPr>
              <p14:xfrm>
                <a:off x="3456397" y="3741459"/>
                <a:ext cx="93600" cy="69120"/>
              </p14:xfrm>
            </p:contentPart>
          </mc:Choice>
          <mc:Fallback xmlns="">
            <p:pic>
              <p:nvPicPr>
                <p:cNvPr id="498" name="Ink 497">
                  <a:extLst>
                    <a:ext uri="{FF2B5EF4-FFF2-40B4-BE49-F238E27FC236}">
                      <a16:creationId xmlns:a16="http://schemas.microsoft.com/office/drawing/2014/main" id="{9F940AC2-BE54-40F6-82FE-BC44C021A725}"/>
                    </a:ext>
                  </a:extLst>
                </p:cNvPr>
                <p:cNvPicPr/>
                <p:nvPr/>
              </p:nvPicPr>
              <p:blipFill>
                <a:blip r:embed="rId506"/>
                <a:stretch>
                  <a:fillRect/>
                </a:stretch>
              </p:blipFill>
              <p:spPr>
                <a:xfrm>
                  <a:off x="3447397" y="3732819"/>
                  <a:ext cx="111240" cy="86760"/>
                </a:xfrm>
                <a:prstGeom prst="rect">
                  <a:avLst/>
                </a:prstGeom>
              </p:spPr>
            </p:pic>
          </mc:Fallback>
        </mc:AlternateContent>
        <mc:AlternateContent xmlns:mc="http://schemas.openxmlformats.org/markup-compatibility/2006" xmlns:p14="http://schemas.microsoft.com/office/powerpoint/2010/main">
          <mc:Choice Requires="p14">
            <p:contentPart p14:bwMode="auto" r:id="rId507">
              <p14:nvContentPartPr>
                <p14:cNvPr id="499" name="Ink 498">
                  <a:extLst>
                    <a:ext uri="{FF2B5EF4-FFF2-40B4-BE49-F238E27FC236}">
                      <a16:creationId xmlns:a16="http://schemas.microsoft.com/office/drawing/2014/main" id="{3EEF1887-CB10-40F1-AD36-A188057F3F8A}"/>
                    </a:ext>
                  </a:extLst>
                </p14:cNvPr>
                <p14:cNvContentPartPr/>
                <p14:nvPr/>
              </p14:nvContentPartPr>
              <p14:xfrm>
                <a:off x="3609037" y="3738939"/>
                <a:ext cx="84960" cy="151200"/>
              </p14:xfrm>
            </p:contentPart>
          </mc:Choice>
          <mc:Fallback xmlns="">
            <p:pic>
              <p:nvPicPr>
                <p:cNvPr id="499" name="Ink 498">
                  <a:extLst>
                    <a:ext uri="{FF2B5EF4-FFF2-40B4-BE49-F238E27FC236}">
                      <a16:creationId xmlns:a16="http://schemas.microsoft.com/office/drawing/2014/main" id="{3EEF1887-CB10-40F1-AD36-A188057F3F8A}"/>
                    </a:ext>
                  </a:extLst>
                </p:cNvPr>
                <p:cNvPicPr/>
                <p:nvPr/>
              </p:nvPicPr>
              <p:blipFill>
                <a:blip r:embed="rId508"/>
                <a:stretch>
                  <a:fillRect/>
                </a:stretch>
              </p:blipFill>
              <p:spPr>
                <a:xfrm>
                  <a:off x="3600397" y="3730299"/>
                  <a:ext cx="102600" cy="168840"/>
                </a:xfrm>
                <a:prstGeom prst="rect">
                  <a:avLst/>
                </a:prstGeom>
              </p:spPr>
            </p:pic>
          </mc:Fallback>
        </mc:AlternateContent>
        <mc:AlternateContent xmlns:mc="http://schemas.openxmlformats.org/markup-compatibility/2006" xmlns:p14="http://schemas.microsoft.com/office/powerpoint/2010/main">
          <mc:Choice Requires="p14">
            <p:contentPart p14:bwMode="auto" r:id="rId509">
              <p14:nvContentPartPr>
                <p14:cNvPr id="500" name="Ink 499">
                  <a:extLst>
                    <a:ext uri="{FF2B5EF4-FFF2-40B4-BE49-F238E27FC236}">
                      <a16:creationId xmlns:a16="http://schemas.microsoft.com/office/drawing/2014/main" id="{F59E2D5F-4D23-4CAC-9175-C17874AC6153}"/>
                    </a:ext>
                  </a:extLst>
                </p14:cNvPr>
                <p14:cNvContentPartPr/>
                <p14:nvPr/>
              </p14:nvContentPartPr>
              <p14:xfrm>
                <a:off x="3700117" y="3757659"/>
                <a:ext cx="74160" cy="7560"/>
              </p14:xfrm>
            </p:contentPart>
          </mc:Choice>
          <mc:Fallback xmlns="">
            <p:pic>
              <p:nvPicPr>
                <p:cNvPr id="500" name="Ink 499">
                  <a:extLst>
                    <a:ext uri="{FF2B5EF4-FFF2-40B4-BE49-F238E27FC236}">
                      <a16:creationId xmlns:a16="http://schemas.microsoft.com/office/drawing/2014/main" id="{F59E2D5F-4D23-4CAC-9175-C17874AC6153}"/>
                    </a:ext>
                  </a:extLst>
                </p:cNvPr>
                <p:cNvPicPr/>
                <p:nvPr/>
              </p:nvPicPr>
              <p:blipFill>
                <a:blip r:embed="rId510"/>
                <a:stretch>
                  <a:fillRect/>
                </a:stretch>
              </p:blipFill>
              <p:spPr>
                <a:xfrm>
                  <a:off x="3691117" y="3748659"/>
                  <a:ext cx="91800" cy="25200"/>
                </a:xfrm>
                <a:prstGeom prst="rect">
                  <a:avLst/>
                </a:prstGeom>
              </p:spPr>
            </p:pic>
          </mc:Fallback>
        </mc:AlternateContent>
        <mc:AlternateContent xmlns:mc="http://schemas.openxmlformats.org/markup-compatibility/2006" xmlns:p14="http://schemas.microsoft.com/office/powerpoint/2010/main">
          <mc:Choice Requires="p14">
            <p:contentPart p14:bwMode="auto" r:id="rId511">
              <p14:nvContentPartPr>
                <p14:cNvPr id="501" name="Ink 500">
                  <a:extLst>
                    <a:ext uri="{FF2B5EF4-FFF2-40B4-BE49-F238E27FC236}">
                      <a16:creationId xmlns:a16="http://schemas.microsoft.com/office/drawing/2014/main" id="{3571BA7F-CB3B-4F93-B554-DC1C4DDC62EF}"/>
                    </a:ext>
                  </a:extLst>
                </p14:cNvPr>
                <p14:cNvContentPartPr/>
                <p14:nvPr/>
              </p14:nvContentPartPr>
              <p14:xfrm>
                <a:off x="3875797" y="3706899"/>
                <a:ext cx="74880" cy="97200"/>
              </p14:xfrm>
            </p:contentPart>
          </mc:Choice>
          <mc:Fallback xmlns="">
            <p:pic>
              <p:nvPicPr>
                <p:cNvPr id="501" name="Ink 500">
                  <a:extLst>
                    <a:ext uri="{FF2B5EF4-FFF2-40B4-BE49-F238E27FC236}">
                      <a16:creationId xmlns:a16="http://schemas.microsoft.com/office/drawing/2014/main" id="{3571BA7F-CB3B-4F93-B554-DC1C4DDC62EF}"/>
                    </a:ext>
                  </a:extLst>
                </p:cNvPr>
                <p:cNvPicPr/>
                <p:nvPr/>
              </p:nvPicPr>
              <p:blipFill>
                <a:blip r:embed="rId512"/>
                <a:stretch>
                  <a:fillRect/>
                </a:stretch>
              </p:blipFill>
              <p:spPr>
                <a:xfrm>
                  <a:off x="3866797" y="3698259"/>
                  <a:ext cx="92520" cy="114840"/>
                </a:xfrm>
                <a:prstGeom prst="rect">
                  <a:avLst/>
                </a:prstGeom>
              </p:spPr>
            </p:pic>
          </mc:Fallback>
        </mc:AlternateContent>
        <mc:AlternateContent xmlns:mc="http://schemas.openxmlformats.org/markup-compatibility/2006" xmlns:p14="http://schemas.microsoft.com/office/powerpoint/2010/main">
          <mc:Choice Requires="p14">
            <p:contentPart p14:bwMode="auto" r:id="rId513">
              <p14:nvContentPartPr>
                <p14:cNvPr id="502" name="Ink 501">
                  <a:extLst>
                    <a:ext uri="{FF2B5EF4-FFF2-40B4-BE49-F238E27FC236}">
                      <a16:creationId xmlns:a16="http://schemas.microsoft.com/office/drawing/2014/main" id="{9E21E4EE-9BAB-47CF-A0E7-466946E634F3}"/>
                    </a:ext>
                  </a:extLst>
                </p14:cNvPr>
                <p14:cNvContentPartPr/>
                <p14:nvPr/>
              </p14:nvContentPartPr>
              <p14:xfrm>
                <a:off x="3798397" y="3723099"/>
                <a:ext cx="131400" cy="87120"/>
              </p14:xfrm>
            </p:contentPart>
          </mc:Choice>
          <mc:Fallback xmlns="">
            <p:pic>
              <p:nvPicPr>
                <p:cNvPr id="502" name="Ink 501">
                  <a:extLst>
                    <a:ext uri="{FF2B5EF4-FFF2-40B4-BE49-F238E27FC236}">
                      <a16:creationId xmlns:a16="http://schemas.microsoft.com/office/drawing/2014/main" id="{9E21E4EE-9BAB-47CF-A0E7-466946E634F3}"/>
                    </a:ext>
                  </a:extLst>
                </p:cNvPr>
                <p:cNvPicPr/>
                <p:nvPr/>
              </p:nvPicPr>
              <p:blipFill>
                <a:blip r:embed="rId514"/>
                <a:stretch>
                  <a:fillRect/>
                </a:stretch>
              </p:blipFill>
              <p:spPr>
                <a:xfrm>
                  <a:off x="3789397" y="3714099"/>
                  <a:ext cx="149040" cy="104760"/>
                </a:xfrm>
                <a:prstGeom prst="rect">
                  <a:avLst/>
                </a:prstGeom>
              </p:spPr>
            </p:pic>
          </mc:Fallback>
        </mc:AlternateContent>
        <mc:AlternateContent xmlns:mc="http://schemas.openxmlformats.org/markup-compatibility/2006" xmlns:p14="http://schemas.microsoft.com/office/powerpoint/2010/main">
          <mc:Choice Requires="p14">
            <p:contentPart p14:bwMode="auto" r:id="rId515">
              <p14:nvContentPartPr>
                <p14:cNvPr id="504" name="Ink 503">
                  <a:extLst>
                    <a:ext uri="{FF2B5EF4-FFF2-40B4-BE49-F238E27FC236}">
                      <a16:creationId xmlns:a16="http://schemas.microsoft.com/office/drawing/2014/main" id="{094E76FE-8152-4014-A32A-F2E3E25DEEB8}"/>
                    </a:ext>
                  </a:extLst>
                </p14:cNvPr>
                <p14:cNvContentPartPr/>
                <p14:nvPr/>
              </p14:nvContentPartPr>
              <p14:xfrm>
                <a:off x="3813517" y="3655059"/>
                <a:ext cx="105120" cy="12600"/>
              </p14:xfrm>
            </p:contentPart>
          </mc:Choice>
          <mc:Fallback xmlns="">
            <p:pic>
              <p:nvPicPr>
                <p:cNvPr id="504" name="Ink 503">
                  <a:extLst>
                    <a:ext uri="{FF2B5EF4-FFF2-40B4-BE49-F238E27FC236}">
                      <a16:creationId xmlns:a16="http://schemas.microsoft.com/office/drawing/2014/main" id="{094E76FE-8152-4014-A32A-F2E3E25DEEB8}"/>
                    </a:ext>
                  </a:extLst>
                </p:cNvPr>
                <p:cNvPicPr/>
                <p:nvPr/>
              </p:nvPicPr>
              <p:blipFill>
                <a:blip r:embed="rId516"/>
                <a:stretch>
                  <a:fillRect/>
                </a:stretch>
              </p:blipFill>
              <p:spPr>
                <a:xfrm>
                  <a:off x="3804517" y="3646059"/>
                  <a:ext cx="12276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517">
              <p14:nvContentPartPr>
                <p14:cNvPr id="505" name="Ink 504">
                  <a:extLst>
                    <a:ext uri="{FF2B5EF4-FFF2-40B4-BE49-F238E27FC236}">
                      <a16:creationId xmlns:a16="http://schemas.microsoft.com/office/drawing/2014/main" id="{B9E58D3A-626D-4B44-B6E8-790FB23FF198}"/>
                    </a:ext>
                  </a:extLst>
                </p14:cNvPr>
                <p14:cNvContentPartPr/>
                <p14:nvPr/>
              </p14:nvContentPartPr>
              <p14:xfrm>
                <a:off x="4016197" y="3648219"/>
                <a:ext cx="43560" cy="183960"/>
              </p14:xfrm>
            </p:contentPart>
          </mc:Choice>
          <mc:Fallback xmlns="">
            <p:pic>
              <p:nvPicPr>
                <p:cNvPr id="505" name="Ink 504">
                  <a:extLst>
                    <a:ext uri="{FF2B5EF4-FFF2-40B4-BE49-F238E27FC236}">
                      <a16:creationId xmlns:a16="http://schemas.microsoft.com/office/drawing/2014/main" id="{B9E58D3A-626D-4B44-B6E8-790FB23FF198}"/>
                    </a:ext>
                  </a:extLst>
                </p:cNvPr>
                <p:cNvPicPr/>
                <p:nvPr/>
              </p:nvPicPr>
              <p:blipFill>
                <a:blip r:embed="rId518"/>
                <a:stretch>
                  <a:fillRect/>
                </a:stretch>
              </p:blipFill>
              <p:spPr>
                <a:xfrm>
                  <a:off x="4007197" y="3639219"/>
                  <a:ext cx="61200" cy="201600"/>
                </a:xfrm>
                <a:prstGeom prst="rect">
                  <a:avLst/>
                </a:prstGeom>
              </p:spPr>
            </p:pic>
          </mc:Fallback>
        </mc:AlternateContent>
      </p:grpSp>
      <p:grpSp>
        <p:nvGrpSpPr>
          <p:cNvPr id="520" name="Group 519">
            <a:extLst>
              <a:ext uri="{FF2B5EF4-FFF2-40B4-BE49-F238E27FC236}">
                <a16:creationId xmlns:a16="http://schemas.microsoft.com/office/drawing/2014/main" id="{9F67C3E2-E51E-4EC6-B4EA-F5C2BDB2C296}"/>
              </a:ext>
            </a:extLst>
          </p:cNvPr>
          <p:cNvGrpSpPr/>
          <p:nvPr/>
        </p:nvGrpSpPr>
        <p:grpSpPr>
          <a:xfrm>
            <a:off x="4158397" y="3608979"/>
            <a:ext cx="742680" cy="241200"/>
            <a:chOff x="4158397" y="3608979"/>
            <a:chExt cx="742680" cy="241200"/>
          </a:xfrm>
        </p:grpSpPr>
        <mc:AlternateContent xmlns:mc="http://schemas.openxmlformats.org/markup-compatibility/2006" xmlns:p14="http://schemas.microsoft.com/office/powerpoint/2010/main">
          <mc:Choice Requires="p14">
            <p:contentPart p14:bwMode="auto" r:id="rId519">
              <p14:nvContentPartPr>
                <p14:cNvPr id="507" name="Ink 506">
                  <a:extLst>
                    <a:ext uri="{FF2B5EF4-FFF2-40B4-BE49-F238E27FC236}">
                      <a16:creationId xmlns:a16="http://schemas.microsoft.com/office/drawing/2014/main" id="{8B9DE4BE-9053-477F-AE3B-EF4E3C24036B}"/>
                    </a:ext>
                  </a:extLst>
                </p14:cNvPr>
                <p14:cNvContentPartPr/>
                <p14:nvPr/>
              </p14:nvContentPartPr>
              <p14:xfrm>
                <a:off x="4158397" y="3637779"/>
                <a:ext cx="92880" cy="159840"/>
              </p14:xfrm>
            </p:contentPart>
          </mc:Choice>
          <mc:Fallback xmlns="">
            <p:pic>
              <p:nvPicPr>
                <p:cNvPr id="507" name="Ink 506">
                  <a:extLst>
                    <a:ext uri="{FF2B5EF4-FFF2-40B4-BE49-F238E27FC236}">
                      <a16:creationId xmlns:a16="http://schemas.microsoft.com/office/drawing/2014/main" id="{8B9DE4BE-9053-477F-AE3B-EF4E3C24036B}"/>
                    </a:ext>
                  </a:extLst>
                </p:cNvPr>
                <p:cNvPicPr/>
                <p:nvPr/>
              </p:nvPicPr>
              <p:blipFill>
                <a:blip r:embed="rId520"/>
                <a:stretch>
                  <a:fillRect/>
                </a:stretch>
              </p:blipFill>
              <p:spPr>
                <a:xfrm>
                  <a:off x="4149397" y="3628779"/>
                  <a:ext cx="110520" cy="177480"/>
                </a:xfrm>
                <a:prstGeom prst="rect">
                  <a:avLst/>
                </a:prstGeom>
              </p:spPr>
            </p:pic>
          </mc:Fallback>
        </mc:AlternateContent>
        <mc:AlternateContent xmlns:mc="http://schemas.openxmlformats.org/markup-compatibility/2006" xmlns:p14="http://schemas.microsoft.com/office/powerpoint/2010/main">
          <mc:Choice Requires="p14">
            <p:contentPart p14:bwMode="auto" r:id="rId521">
              <p14:nvContentPartPr>
                <p14:cNvPr id="508" name="Ink 507">
                  <a:extLst>
                    <a:ext uri="{FF2B5EF4-FFF2-40B4-BE49-F238E27FC236}">
                      <a16:creationId xmlns:a16="http://schemas.microsoft.com/office/drawing/2014/main" id="{5B6A1C42-88DE-4FA6-93CE-47536A728D06}"/>
                    </a:ext>
                  </a:extLst>
                </p14:cNvPr>
                <p14:cNvContentPartPr/>
                <p14:nvPr/>
              </p14:nvContentPartPr>
              <p14:xfrm>
                <a:off x="4324357" y="3684579"/>
                <a:ext cx="73800" cy="99720"/>
              </p14:xfrm>
            </p:contentPart>
          </mc:Choice>
          <mc:Fallback xmlns="">
            <p:pic>
              <p:nvPicPr>
                <p:cNvPr id="508" name="Ink 507">
                  <a:extLst>
                    <a:ext uri="{FF2B5EF4-FFF2-40B4-BE49-F238E27FC236}">
                      <a16:creationId xmlns:a16="http://schemas.microsoft.com/office/drawing/2014/main" id="{5B6A1C42-88DE-4FA6-93CE-47536A728D06}"/>
                    </a:ext>
                  </a:extLst>
                </p:cNvPr>
                <p:cNvPicPr/>
                <p:nvPr/>
              </p:nvPicPr>
              <p:blipFill>
                <a:blip r:embed="rId522"/>
                <a:stretch>
                  <a:fillRect/>
                </a:stretch>
              </p:blipFill>
              <p:spPr>
                <a:xfrm>
                  <a:off x="4315717" y="3675579"/>
                  <a:ext cx="91440" cy="117360"/>
                </a:xfrm>
                <a:prstGeom prst="rect">
                  <a:avLst/>
                </a:prstGeom>
              </p:spPr>
            </p:pic>
          </mc:Fallback>
        </mc:AlternateContent>
        <mc:AlternateContent xmlns:mc="http://schemas.openxmlformats.org/markup-compatibility/2006" xmlns:p14="http://schemas.microsoft.com/office/powerpoint/2010/main">
          <mc:Choice Requires="p14">
            <p:contentPart p14:bwMode="auto" r:id="rId523">
              <p14:nvContentPartPr>
                <p14:cNvPr id="509" name="Ink 508">
                  <a:extLst>
                    <a:ext uri="{FF2B5EF4-FFF2-40B4-BE49-F238E27FC236}">
                      <a16:creationId xmlns:a16="http://schemas.microsoft.com/office/drawing/2014/main" id="{B0155A8C-9ABF-414B-AF5B-369CFF3389C9}"/>
                    </a:ext>
                  </a:extLst>
                </p14:cNvPr>
                <p14:cNvContentPartPr/>
                <p14:nvPr/>
              </p14:nvContentPartPr>
              <p14:xfrm>
                <a:off x="4312477" y="3703659"/>
                <a:ext cx="81720" cy="99000"/>
              </p14:xfrm>
            </p:contentPart>
          </mc:Choice>
          <mc:Fallback xmlns="">
            <p:pic>
              <p:nvPicPr>
                <p:cNvPr id="509" name="Ink 508">
                  <a:extLst>
                    <a:ext uri="{FF2B5EF4-FFF2-40B4-BE49-F238E27FC236}">
                      <a16:creationId xmlns:a16="http://schemas.microsoft.com/office/drawing/2014/main" id="{B0155A8C-9ABF-414B-AF5B-369CFF3389C9}"/>
                    </a:ext>
                  </a:extLst>
                </p:cNvPr>
                <p:cNvPicPr/>
                <p:nvPr/>
              </p:nvPicPr>
              <p:blipFill>
                <a:blip r:embed="rId524"/>
                <a:stretch>
                  <a:fillRect/>
                </a:stretch>
              </p:blipFill>
              <p:spPr>
                <a:xfrm>
                  <a:off x="4303477" y="3694659"/>
                  <a:ext cx="99360" cy="116640"/>
                </a:xfrm>
                <a:prstGeom prst="rect">
                  <a:avLst/>
                </a:prstGeom>
              </p:spPr>
            </p:pic>
          </mc:Fallback>
        </mc:AlternateContent>
        <mc:AlternateContent xmlns:mc="http://schemas.openxmlformats.org/markup-compatibility/2006" xmlns:p14="http://schemas.microsoft.com/office/powerpoint/2010/main">
          <mc:Choice Requires="p14">
            <p:contentPart p14:bwMode="auto" r:id="rId525">
              <p14:nvContentPartPr>
                <p14:cNvPr id="510" name="Ink 509">
                  <a:extLst>
                    <a:ext uri="{FF2B5EF4-FFF2-40B4-BE49-F238E27FC236}">
                      <a16:creationId xmlns:a16="http://schemas.microsoft.com/office/drawing/2014/main" id="{E30BF419-35C6-473A-948E-844F1FF3EB40}"/>
                    </a:ext>
                  </a:extLst>
                </p14:cNvPr>
                <p14:cNvContentPartPr/>
                <p14:nvPr/>
              </p14:nvContentPartPr>
              <p14:xfrm>
                <a:off x="4419037" y="3770619"/>
                <a:ext cx="61200" cy="61560"/>
              </p14:xfrm>
            </p:contentPart>
          </mc:Choice>
          <mc:Fallback xmlns="">
            <p:pic>
              <p:nvPicPr>
                <p:cNvPr id="510" name="Ink 509">
                  <a:extLst>
                    <a:ext uri="{FF2B5EF4-FFF2-40B4-BE49-F238E27FC236}">
                      <a16:creationId xmlns:a16="http://schemas.microsoft.com/office/drawing/2014/main" id="{E30BF419-35C6-473A-948E-844F1FF3EB40}"/>
                    </a:ext>
                  </a:extLst>
                </p:cNvPr>
                <p:cNvPicPr/>
                <p:nvPr/>
              </p:nvPicPr>
              <p:blipFill>
                <a:blip r:embed="rId526"/>
                <a:stretch>
                  <a:fillRect/>
                </a:stretch>
              </p:blipFill>
              <p:spPr>
                <a:xfrm>
                  <a:off x="4410397" y="3761979"/>
                  <a:ext cx="78840" cy="79200"/>
                </a:xfrm>
                <a:prstGeom prst="rect">
                  <a:avLst/>
                </a:prstGeom>
              </p:spPr>
            </p:pic>
          </mc:Fallback>
        </mc:AlternateContent>
        <mc:AlternateContent xmlns:mc="http://schemas.openxmlformats.org/markup-compatibility/2006" xmlns:p14="http://schemas.microsoft.com/office/powerpoint/2010/main">
          <mc:Choice Requires="p14">
            <p:contentPart p14:bwMode="auto" r:id="rId527">
              <p14:nvContentPartPr>
                <p14:cNvPr id="511" name="Ink 510">
                  <a:extLst>
                    <a:ext uri="{FF2B5EF4-FFF2-40B4-BE49-F238E27FC236}">
                      <a16:creationId xmlns:a16="http://schemas.microsoft.com/office/drawing/2014/main" id="{B9EDE9FE-6A6E-492E-8442-BAA4DE398ECF}"/>
                    </a:ext>
                  </a:extLst>
                </p14:cNvPr>
                <p14:cNvContentPartPr/>
                <p14:nvPr/>
              </p14:nvContentPartPr>
              <p14:xfrm>
                <a:off x="4406797" y="3730659"/>
                <a:ext cx="6120" cy="1800"/>
              </p14:xfrm>
            </p:contentPart>
          </mc:Choice>
          <mc:Fallback xmlns="">
            <p:pic>
              <p:nvPicPr>
                <p:cNvPr id="511" name="Ink 510">
                  <a:extLst>
                    <a:ext uri="{FF2B5EF4-FFF2-40B4-BE49-F238E27FC236}">
                      <a16:creationId xmlns:a16="http://schemas.microsoft.com/office/drawing/2014/main" id="{B9EDE9FE-6A6E-492E-8442-BAA4DE398ECF}"/>
                    </a:ext>
                  </a:extLst>
                </p:cNvPr>
                <p:cNvPicPr/>
                <p:nvPr/>
              </p:nvPicPr>
              <p:blipFill>
                <a:blip r:embed="rId145"/>
                <a:stretch>
                  <a:fillRect/>
                </a:stretch>
              </p:blipFill>
              <p:spPr>
                <a:xfrm>
                  <a:off x="4397797" y="3722019"/>
                  <a:ext cx="23760" cy="19440"/>
                </a:xfrm>
                <a:prstGeom prst="rect">
                  <a:avLst/>
                </a:prstGeom>
              </p:spPr>
            </p:pic>
          </mc:Fallback>
        </mc:AlternateContent>
        <mc:AlternateContent xmlns:mc="http://schemas.openxmlformats.org/markup-compatibility/2006" xmlns:p14="http://schemas.microsoft.com/office/powerpoint/2010/main">
          <mc:Choice Requires="p14">
            <p:contentPart p14:bwMode="auto" r:id="rId528">
              <p14:nvContentPartPr>
                <p14:cNvPr id="512" name="Ink 511">
                  <a:extLst>
                    <a:ext uri="{FF2B5EF4-FFF2-40B4-BE49-F238E27FC236}">
                      <a16:creationId xmlns:a16="http://schemas.microsoft.com/office/drawing/2014/main" id="{C9FEA13E-322F-4090-B88A-3C68CC983D4A}"/>
                    </a:ext>
                  </a:extLst>
                </p14:cNvPr>
                <p14:cNvContentPartPr/>
                <p14:nvPr/>
              </p14:nvContentPartPr>
              <p14:xfrm>
                <a:off x="4520197" y="3727059"/>
                <a:ext cx="78480" cy="19440"/>
              </p14:xfrm>
            </p:contentPart>
          </mc:Choice>
          <mc:Fallback xmlns="">
            <p:pic>
              <p:nvPicPr>
                <p:cNvPr id="512" name="Ink 511">
                  <a:extLst>
                    <a:ext uri="{FF2B5EF4-FFF2-40B4-BE49-F238E27FC236}">
                      <a16:creationId xmlns:a16="http://schemas.microsoft.com/office/drawing/2014/main" id="{C9FEA13E-322F-4090-B88A-3C68CC983D4A}"/>
                    </a:ext>
                  </a:extLst>
                </p:cNvPr>
                <p:cNvPicPr/>
                <p:nvPr/>
              </p:nvPicPr>
              <p:blipFill>
                <a:blip r:embed="rId529"/>
                <a:stretch>
                  <a:fillRect/>
                </a:stretch>
              </p:blipFill>
              <p:spPr>
                <a:xfrm>
                  <a:off x="4511557" y="3718419"/>
                  <a:ext cx="9612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530">
              <p14:nvContentPartPr>
                <p14:cNvPr id="513" name="Ink 512">
                  <a:extLst>
                    <a:ext uri="{FF2B5EF4-FFF2-40B4-BE49-F238E27FC236}">
                      <a16:creationId xmlns:a16="http://schemas.microsoft.com/office/drawing/2014/main" id="{1EAFEC0C-5F14-42C1-B357-77A3F5739132}"/>
                    </a:ext>
                  </a:extLst>
                </p14:cNvPr>
                <p14:cNvContentPartPr/>
                <p14:nvPr/>
              </p14:nvContentPartPr>
              <p14:xfrm>
                <a:off x="4685077" y="3659739"/>
                <a:ext cx="79920" cy="120240"/>
              </p14:xfrm>
            </p:contentPart>
          </mc:Choice>
          <mc:Fallback xmlns="">
            <p:pic>
              <p:nvPicPr>
                <p:cNvPr id="513" name="Ink 512">
                  <a:extLst>
                    <a:ext uri="{FF2B5EF4-FFF2-40B4-BE49-F238E27FC236}">
                      <a16:creationId xmlns:a16="http://schemas.microsoft.com/office/drawing/2014/main" id="{1EAFEC0C-5F14-42C1-B357-77A3F5739132}"/>
                    </a:ext>
                  </a:extLst>
                </p:cNvPr>
                <p:cNvPicPr/>
                <p:nvPr/>
              </p:nvPicPr>
              <p:blipFill>
                <a:blip r:embed="rId531"/>
                <a:stretch>
                  <a:fillRect/>
                </a:stretch>
              </p:blipFill>
              <p:spPr>
                <a:xfrm>
                  <a:off x="4676437" y="3651099"/>
                  <a:ext cx="9756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532">
              <p14:nvContentPartPr>
                <p14:cNvPr id="514" name="Ink 513">
                  <a:extLst>
                    <a:ext uri="{FF2B5EF4-FFF2-40B4-BE49-F238E27FC236}">
                      <a16:creationId xmlns:a16="http://schemas.microsoft.com/office/drawing/2014/main" id="{09E83FC5-DA7A-4196-9A3E-3CD9EFAA855F}"/>
                    </a:ext>
                  </a:extLst>
                </p14:cNvPr>
                <p14:cNvContentPartPr/>
                <p14:nvPr/>
              </p14:nvContentPartPr>
              <p14:xfrm>
                <a:off x="4645117" y="3676299"/>
                <a:ext cx="120240" cy="111240"/>
              </p14:xfrm>
            </p:contentPart>
          </mc:Choice>
          <mc:Fallback xmlns="">
            <p:pic>
              <p:nvPicPr>
                <p:cNvPr id="514" name="Ink 513">
                  <a:extLst>
                    <a:ext uri="{FF2B5EF4-FFF2-40B4-BE49-F238E27FC236}">
                      <a16:creationId xmlns:a16="http://schemas.microsoft.com/office/drawing/2014/main" id="{09E83FC5-DA7A-4196-9A3E-3CD9EFAA855F}"/>
                    </a:ext>
                  </a:extLst>
                </p:cNvPr>
                <p:cNvPicPr/>
                <p:nvPr/>
              </p:nvPicPr>
              <p:blipFill>
                <a:blip r:embed="rId533"/>
                <a:stretch>
                  <a:fillRect/>
                </a:stretch>
              </p:blipFill>
              <p:spPr>
                <a:xfrm>
                  <a:off x="4636117" y="3667299"/>
                  <a:ext cx="137880" cy="128880"/>
                </a:xfrm>
                <a:prstGeom prst="rect">
                  <a:avLst/>
                </a:prstGeom>
              </p:spPr>
            </p:pic>
          </mc:Fallback>
        </mc:AlternateContent>
        <mc:AlternateContent xmlns:mc="http://schemas.openxmlformats.org/markup-compatibility/2006" xmlns:p14="http://schemas.microsoft.com/office/powerpoint/2010/main">
          <mc:Choice Requires="p14">
            <p:contentPart p14:bwMode="auto" r:id="rId534">
              <p14:nvContentPartPr>
                <p14:cNvPr id="515" name="Ink 514">
                  <a:extLst>
                    <a:ext uri="{FF2B5EF4-FFF2-40B4-BE49-F238E27FC236}">
                      <a16:creationId xmlns:a16="http://schemas.microsoft.com/office/drawing/2014/main" id="{471FB5F6-E6FA-4B90-BD76-34221443B746}"/>
                    </a:ext>
                  </a:extLst>
                </p14:cNvPr>
                <p14:cNvContentPartPr/>
                <p14:nvPr/>
              </p14:nvContentPartPr>
              <p14:xfrm>
                <a:off x="4621357" y="3615819"/>
                <a:ext cx="132480" cy="11160"/>
              </p14:xfrm>
            </p:contentPart>
          </mc:Choice>
          <mc:Fallback xmlns="">
            <p:pic>
              <p:nvPicPr>
                <p:cNvPr id="515" name="Ink 514">
                  <a:extLst>
                    <a:ext uri="{FF2B5EF4-FFF2-40B4-BE49-F238E27FC236}">
                      <a16:creationId xmlns:a16="http://schemas.microsoft.com/office/drawing/2014/main" id="{471FB5F6-E6FA-4B90-BD76-34221443B746}"/>
                    </a:ext>
                  </a:extLst>
                </p:cNvPr>
                <p:cNvPicPr/>
                <p:nvPr/>
              </p:nvPicPr>
              <p:blipFill>
                <a:blip r:embed="rId535"/>
                <a:stretch>
                  <a:fillRect/>
                </a:stretch>
              </p:blipFill>
              <p:spPr>
                <a:xfrm>
                  <a:off x="4612717" y="3606819"/>
                  <a:ext cx="150120" cy="28800"/>
                </a:xfrm>
                <a:prstGeom prst="rect">
                  <a:avLst/>
                </a:prstGeom>
              </p:spPr>
            </p:pic>
          </mc:Fallback>
        </mc:AlternateContent>
        <mc:AlternateContent xmlns:mc="http://schemas.openxmlformats.org/markup-compatibility/2006" xmlns:p14="http://schemas.microsoft.com/office/powerpoint/2010/main">
          <mc:Choice Requires="p14">
            <p:contentPart p14:bwMode="auto" r:id="rId536">
              <p14:nvContentPartPr>
                <p14:cNvPr id="516" name="Ink 515">
                  <a:extLst>
                    <a:ext uri="{FF2B5EF4-FFF2-40B4-BE49-F238E27FC236}">
                      <a16:creationId xmlns:a16="http://schemas.microsoft.com/office/drawing/2014/main" id="{3FEE55AD-4C75-43AD-A896-7E1AF6007950}"/>
                    </a:ext>
                  </a:extLst>
                </p14:cNvPr>
                <p14:cNvContentPartPr/>
                <p14:nvPr/>
              </p14:nvContentPartPr>
              <p14:xfrm>
                <a:off x="4818637" y="3608979"/>
                <a:ext cx="82440" cy="241200"/>
              </p14:xfrm>
            </p:contentPart>
          </mc:Choice>
          <mc:Fallback xmlns="">
            <p:pic>
              <p:nvPicPr>
                <p:cNvPr id="516" name="Ink 515">
                  <a:extLst>
                    <a:ext uri="{FF2B5EF4-FFF2-40B4-BE49-F238E27FC236}">
                      <a16:creationId xmlns:a16="http://schemas.microsoft.com/office/drawing/2014/main" id="{3FEE55AD-4C75-43AD-A896-7E1AF6007950}"/>
                    </a:ext>
                  </a:extLst>
                </p:cNvPr>
                <p:cNvPicPr/>
                <p:nvPr/>
              </p:nvPicPr>
              <p:blipFill>
                <a:blip r:embed="rId537"/>
                <a:stretch>
                  <a:fillRect/>
                </a:stretch>
              </p:blipFill>
              <p:spPr>
                <a:xfrm>
                  <a:off x="4809637" y="3599979"/>
                  <a:ext cx="100080" cy="258840"/>
                </a:xfrm>
                <a:prstGeom prst="rect">
                  <a:avLst/>
                </a:prstGeom>
              </p:spPr>
            </p:pic>
          </mc:Fallback>
        </mc:AlternateContent>
      </p:grpSp>
      <p:grpSp>
        <p:nvGrpSpPr>
          <p:cNvPr id="532" name="Group 531">
            <a:extLst>
              <a:ext uri="{FF2B5EF4-FFF2-40B4-BE49-F238E27FC236}">
                <a16:creationId xmlns:a16="http://schemas.microsoft.com/office/drawing/2014/main" id="{7777C125-D69A-497E-A7B6-F2DF4DD75D5B}"/>
              </a:ext>
            </a:extLst>
          </p:cNvPr>
          <p:cNvGrpSpPr/>
          <p:nvPr/>
        </p:nvGrpSpPr>
        <p:grpSpPr>
          <a:xfrm>
            <a:off x="5110597" y="3276339"/>
            <a:ext cx="810360" cy="495360"/>
            <a:chOff x="5110597" y="3276339"/>
            <a:chExt cx="810360" cy="495360"/>
          </a:xfrm>
        </p:grpSpPr>
        <mc:AlternateContent xmlns:mc="http://schemas.openxmlformats.org/markup-compatibility/2006" xmlns:p14="http://schemas.microsoft.com/office/powerpoint/2010/main">
          <mc:Choice Requires="p14">
            <p:contentPart p14:bwMode="auto" r:id="rId538">
              <p14:nvContentPartPr>
                <p14:cNvPr id="517" name="Ink 516">
                  <a:extLst>
                    <a:ext uri="{FF2B5EF4-FFF2-40B4-BE49-F238E27FC236}">
                      <a16:creationId xmlns:a16="http://schemas.microsoft.com/office/drawing/2014/main" id="{5E15D57A-8DCE-430F-A6F0-5F285EAC3DB1}"/>
                    </a:ext>
                  </a:extLst>
                </p14:cNvPr>
                <p14:cNvContentPartPr/>
                <p14:nvPr/>
              </p14:nvContentPartPr>
              <p14:xfrm>
                <a:off x="5110597" y="3570819"/>
                <a:ext cx="128520" cy="14760"/>
              </p14:xfrm>
            </p:contentPart>
          </mc:Choice>
          <mc:Fallback xmlns="">
            <p:pic>
              <p:nvPicPr>
                <p:cNvPr id="517" name="Ink 516">
                  <a:extLst>
                    <a:ext uri="{FF2B5EF4-FFF2-40B4-BE49-F238E27FC236}">
                      <a16:creationId xmlns:a16="http://schemas.microsoft.com/office/drawing/2014/main" id="{5E15D57A-8DCE-430F-A6F0-5F285EAC3DB1}"/>
                    </a:ext>
                  </a:extLst>
                </p:cNvPr>
                <p:cNvPicPr/>
                <p:nvPr/>
              </p:nvPicPr>
              <p:blipFill>
                <a:blip r:embed="rId539"/>
                <a:stretch>
                  <a:fillRect/>
                </a:stretch>
              </p:blipFill>
              <p:spPr>
                <a:xfrm>
                  <a:off x="5101597" y="3561819"/>
                  <a:ext cx="146160" cy="32400"/>
                </a:xfrm>
                <a:prstGeom prst="rect">
                  <a:avLst/>
                </a:prstGeom>
              </p:spPr>
            </p:pic>
          </mc:Fallback>
        </mc:AlternateContent>
        <mc:AlternateContent xmlns:mc="http://schemas.openxmlformats.org/markup-compatibility/2006" xmlns:p14="http://schemas.microsoft.com/office/powerpoint/2010/main">
          <mc:Choice Requires="p14">
            <p:contentPart p14:bwMode="auto" r:id="rId540">
              <p14:nvContentPartPr>
                <p14:cNvPr id="518" name="Ink 517">
                  <a:extLst>
                    <a:ext uri="{FF2B5EF4-FFF2-40B4-BE49-F238E27FC236}">
                      <a16:creationId xmlns:a16="http://schemas.microsoft.com/office/drawing/2014/main" id="{5EB17422-D867-49E3-AE63-962CCF62927D}"/>
                    </a:ext>
                  </a:extLst>
                </p14:cNvPr>
                <p14:cNvContentPartPr/>
                <p14:nvPr/>
              </p14:nvContentPartPr>
              <p14:xfrm>
                <a:off x="5113837" y="3493059"/>
                <a:ext cx="104400" cy="16560"/>
              </p14:xfrm>
            </p:contentPart>
          </mc:Choice>
          <mc:Fallback xmlns="">
            <p:pic>
              <p:nvPicPr>
                <p:cNvPr id="518" name="Ink 517">
                  <a:extLst>
                    <a:ext uri="{FF2B5EF4-FFF2-40B4-BE49-F238E27FC236}">
                      <a16:creationId xmlns:a16="http://schemas.microsoft.com/office/drawing/2014/main" id="{5EB17422-D867-49E3-AE63-962CCF62927D}"/>
                    </a:ext>
                  </a:extLst>
                </p:cNvPr>
                <p:cNvPicPr/>
                <p:nvPr/>
              </p:nvPicPr>
              <p:blipFill>
                <a:blip r:embed="rId541"/>
                <a:stretch>
                  <a:fillRect/>
                </a:stretch>
              </p:blipFill>
              <p:spPr>
                <a:xfrm>
                  <a:off x="5105197" y="3484059"/>
                  <a:ext cx="122040" cy="34200"/>
                </a:xfrm>
                <a:prstGeom prst="rect">
                  <a:avLst/>
                </a:prstGeom>
              </p:spPr>
            </p:pic>
          </mc:Fallback>
        </mc:AlternateContent>
        <mc:AlternateContent xmlns:mc="http://schemas.openxmlformats.org/markup-compatibility/2006" xmlns:p14="http://schemas.microsoft.com/office/powerpoint/2010/main">
          <mc:Choice Requires="p14">
            <p:contentPart p14:bwMode="auto" r:id="rId542">
              <p14:nvContentPartPr>
                <p14:cNvPr id="521" name="Ink 520">
                  <a:extLst>
                    <a:ext uri="{FF2B5EF4-FFF2-40B4-BE49-F238E27FC236}">
                      <a16:creationId xmlns:a16="http://schemas.microsoft.com/office/drawing/2014/main" id="{B4DFC2D9-C4D9-40F5-8C8C-8D4374F7C8D4}"/>
                    </a:ext>
                  </a:extLst>
                </p14:cNvPr>
                <p14:cNvContentPartPr/>
                <p14:nvPr/>
              </p14:nvContentPartPr>
              <p14:xfrm>
                <a:off x="5376997" y="3276339"/>
                <a:ext cx="147960" cy="148320"/>
              </p14:xfrm>
            </p:contentPart>
          </mc:Choice>
          <mc:Fallback xmlns="">
            <p:pic>
              <p:nvPicPr>
                <p:cNvPr id="521" name="Ink 520">
                  <a:extLst>
                    <a:ext uri="{FF2B5EF4-FFF2-40B4-BE49-F238E27FC236}">
                      <a16:creationId xmlns:a16="http://schemas.microsoft.com/office/drawing/2014/main" id="{B4DFC2D9-C4D9-40F5-8C8C-8D4374F7C8D4}"/>
                    </a:ext>
                  </a:extLst>
                </p:cNvPr>
                <p:cNvPicPr/>
                <p:nvPr/>
              </p:nvPicPr>
              <p:blipFill>
                <a:blip r:embed="rId543"/>
                <a:stretch>
                  <a:fillRect/>
                </a:stretch>
              </p:blipFill>
              <p:spPr>
                <a:xfrm>
                  <a:off x="5367997" y="3267339"/>
                  <a:ext cx="165600" cy="165960"/>
                </a:xfrm>
                <a:prstGeom prst="rect">
                  <a:avLst/>
                </a:prstGeom>
              </p:spPr>
            </p:pic>
          </mc:Fallback>
        </mc:AlternateContent>
        <mc:AlternateContent xmlns:mc="http://schemas.openxmlformats.org/markup-compatibility/2006" xmlns:p14="http://schemas.microsoft.com/office/powerpoint/2010/main">
          <mc:Choice Requires="p14">
            <p:contentPart p14:bwMode="auto" r:id="rId544">
              <p14:nvContentPartPr>
                <p14:cNvPr id="522" name="Ink 521">
                  <a:extLst>
                    <a:ext uri="{FF2B5EF4-FFF2-40B4-BE49-F238E27FC236}">
                      <a16:creationId xmlns:a16="http://schemas.microsoft.com/office/drawing/2014/main" id="{DD821E3E-3DB2-4FE9-8AD8-EFE40C62C90D}"/>
                    </a:ext>
                  </a:extLst>
                </p14:cNvPr>
                <p14:cNvContentPartPr/>
                <p14:nvPr/>
              </p14:nvContentPartPr>
              <p14:xfrm>
                <a:off x="5556637" y="3363099"/>
                <a:ext cx="108360" cy="92160"/>
              </p14:xfrm>
            </p:contentPart>
          </mc:Choice>
          <mc:Fallback xmlns="">
            <p:pic>
              <p:nvPicPr>
                <p:cNvPr id="522" name="Ink 521">
                  <a:extLst>
                    <a:ext uri="{FF2B5EF4-FFF2-40B4-BE49-F238E27FC236}">
                      <a16:creationId xmlns:a16="http://schemas.microsoft.com/office/drawing/2014/main" id="{DD821E3E-3DB2-4FE9-8AD8-EFE40C62C90D}"/>
                    </a:ext>
                  </a:extLst>
                </p:cNvPr>
                <p:cNvPicPr/>
                <p:nvPr/>
              </p:nvPicPr>
              <p:blipFill>
                <a:blip r:embed="rId545"/>
                <a:stretch>
                  <a:fillRect/>
                </a:stretch>
              </p:blipFill>
              <p:spPr>
                <a:xfrm>
                  <a:off x="5547637" y="3354459"/>
                  <a:ext cx="126000" cy="109800"/>
                </a:xfrm>
                <a:prstGeom prst="rect">
                  <a:avLst/>
                </a:prstGeom>
              </p:spPr>
            </p:pic>
          </mc:Fallback>
        </mc:AlternateContent>
        <mc:AlternateContent xmlns:mc="http://schemas.openxmlformats.org/markup-compatibility/2006" xmlns:p14="http://schemas.microsoft.com/office/powerpoint/2010/main">
          <mc:Choice Requires="p14">
            <p:contentPart p14:bwMode="auto" r:id="rId546">
              <p14:nvContentPartPr>
                <p14:cNvPr id="523" name="Ink 522">
                  <a:extLst>
                    <a:ext uri="{FF2B5EF4-FFF2-40B4-BE49-F238E27FC236}">
                      <a16:creationId xmlns:a16="http://schemas.microsoft.com/office/drawing/2014/main" id="{2B8A30BD-9943-453C-880C-A7EA3FC6F943}"/>
                    </a:ext>
                  </a:extLst>
                </p14:cNvPr>
                <p14:cNvContentPartPr/>
                <p14:nvPr/>
              </p14:nvContentPartPr>
              <p14:xfrm>
                <a:off x="5550157" y="3414579"/>
                <a:ext cx="105120" cy="51840"/>
              </p14:xfrm>
            </p:contentPart>
          </mc:Choice>
          <mc:Fallback xmlns="">
            <p:pic>
              <p:nvPicPr>
                <p:cNvPr id="523" name="Ink 522">
                  <a:extLst>
                    <a:ext uri="{FF2B5EF4-FFF2-40B4-BE49-F238E27FC236}">
                      <a16:creationId xmlns:a16="http://schemas.microsoft.com/office/drawing/2014/main" id="{2B8A30BD-9943-453C-880C-A7EA3FC6F943}"/>
                    </a:ext>
                  </a:extLst>
                </p:cNvPr>
                <p:cNvPicPr/>
                <p:nvPr/>
              </p:nvPicPr>
              <p:blipFill>
                <a:blip r:embed="rId547"/>
                <a:stretch>
                  <a:fillRect/>
                </a:stretch>
              </p:blipFill>
              <p:spPr>
                <a:xfrm>
                  <a:off x="5541157" y="3405939"/>
                  <a:ext cx="122760" cy="69480"/>
                </a:xfrm>
                <a:prstGeom prst="rect">
                  <a:avLst/>
                </a:prstGeom>
              </p:spPr>
            </p:pic>
          </mc:Fallback>
        </mc:AlternateContent>
        <mc:AlternateContent xmlns:mc="http://schemas.openxmlformats.org/markup-compatibility/2006" xmlns:p14="http://schemas.microsoft.com/office/powerpoint/2010/main">
          <mc:Choice Requires="p14">
            <p:contentPart p14:bwMode="auto" r:id="rId548">
              <p14:nvContentPartPr>
                <p14:cNvPr id="524" name="Ink 523">
                  <a:extLst>
                    <a:ext uri="{FF2B5EF4-FFF2-40B4-BE49-F238E27FC236}">
                      <a16:creationId xmlns:a16="http://schemas.microsoft.com/office/drawing/2014/main" id="{60BA5388-879B-440E-8703-33FEDD0F88F8}"/>
                    </a:ext>
                  </a:extLst>
                </p14:cNvPr>
                <p14:cNvContentPartPr/>
                <p14:nvPr/>
              </p14:nvContentPartPr>
              <p14:xfrm>
                <a:off x="5700637" y="3402339"/>
                <a:ext cx="82080" cy="40680"/>
              </p14:xfrm>
            </p:contentPart>
          </mc:Choice>
          <mc:Fallback xmlns="">
            <p:pic>
              <p:nvPicPr>
                <p:cNvPr id="524" name="Ink 523">
                  <a:extLst>
                    <a:ext uri="{FF2B5EF4-FFF2-40B4-BE49-F238E27FC236}">
                      <a16:creationId xmlns:a16="http://schemas.microsoft.com/office/drawing/2014/main" id="{60BA5388-879B-440E-8703-33FEDD0F88F8}"/>
                    </a:ext>
                  </a:extLst>
                </p:cNvPr>
                <p:cNvPicPr/>
                <p:nvPr/>
              </p:nvPicPr>
              <p:blipFill>
                <a:blip r:embed="rId549"/>
                <a:stretch>
                  <a:fillRect/>
                </a:stretch>
              </p:blipFill>
              <p:spPr>
                <a:xfrm>
                  <a:off x="5691997" y="3393699"/>
                  <a:ext cx="9972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550">
              <p14:nvContentPartPr>
                <p14:cNvPr id="525" name="Ink 524">
                  <a:extLst>
                    <a:ext uri="{FF2B5EF4-FFF2-40B4-BE49-F238E27FC236}">
                      <a16:creationId xmlns:a16="http://schemas.microsoft.com/office/drawing/2014/main" id="{FC1937C2-7D59-4623-94AC-BAACB273C4C4}"/>
                    </a:ext>
                  </a:extLst>
                </p14:cNvPr>
                <p14:cNvContentPartPr/>
                <p14:nvPr/>
              </p14:nvContentPartPr>
              <p14:xfrm>
                <a:off x="5774437" y="3375339"/>
                <a:ext cx="51480" cy="178560"/>
              </p14:xfrm>
            </p:contentPart>
          </mc:Choice>
          <mc:Fallback xmlns="">
            <p:pic>
              <p:nvPicPr>
                <p:cNvPr id="525" name="Ink 524">
                  <a:extLst>
                    <a:ext uri="{FF2B5EF4-FFF2-40B4-BE49-F238E27FC236}">
                      <a16:creationId xmlns:a16="http://schemas.microsoft.com/office/drawing/2014/main" id="{FC1937C2-7D59-4623-94AC-BAACB273C4C4}"/>
                    </a:ext>
                  </a:extLst>
                </p:cNvPr>
                <p:cNvPicPr/>
                <p:nvPr/>
              </p:nvPicPr>
              <p:blipFill>
                <a:blip r:embed="rId551"/>
                <a:stretch>
                  <a:fillRect/>
                </a:stretch>
              </p:blipFill>
              <p:spPr>
                <a:xfrm>
                  <a:off x="5765437" y="3366339"/>
                  <a:ext cx="69120" cy="196200"/>
                </a:xfrm>
                <a:prstGeom prst="rect">
                  <a:avLst/>
                </a:prstGeom>
              </p:spPr>
            </p:pic>
          </mc:Fallback>
        </mc:AlternateContent>
        <mc:AlternateContent xmlns:mc="http://schemas.openxmlformats.org/markup-compatibility/2006" xmlns:p14="http://schemas.microsoft.com/office/powerpoint/2010/main">
          <mc:Choice Requires="p14">
            <p:contentPart p14:bwMode="auto" r:id="rId552">
              <p14:nvContentPartPr>
                <p14:cNvPr id="526" name="Ink 525">
                  <a:extLst>
                    <a:ext uri="{FF2B5EF4-FFF2-40B4-BE49-F238E27FC236}">
                      <a16:creationId xmlns:a16="http://schemas.microsoft.com/office/drawing/2014/main" id="{4EBA98D5-3756-46DA-924B-860395F0B45D}"/>
                    </a:ext>
                  </a:extLst>
                </p14:cNvPr>
                <p14:cNvContentPartPr/>
                <p14:nvPr/>
              </p14:nvContentPartPr>
              <p14:xfrm>
                <a:off x="5394997" y="3489099"/>
                <a:ext cx="525960" cy="69840"/>
              </p14:xfrm>
            </p:contentPart>
          </mc:Choice>
          <mc:Fallback xmlns="">
            <p:pic>
              <p:nvPicPr>
                <p:cNvPr id="526" name="Ink 525">
                  <a:extLst>
                    <a:ext uri="{FF2B5EF4-FFF2-40B4-BE49-F238E27FC236}">
                      <a16:creationId xmlns:a16="http://schemas.microsoft.com/office/drawing/2014/main" id="{4EBA98D5-3756-46DA-924B-860395F0B45D}"/>
                    </a:ext>
                  </a:extLst>
                </p:cNvPr>
                <p:cNvPicPr/>
                <p:nvPr/>
              </p:nvPicPr>
              <p:blipFill>
                <a:blip r:embed="rId553"/>
                <a:stretch>
                  <a:fillRect/>
                </a:stretch>
              </p:blipFill>
              <p:spPr>
                <a:xfrm>
                  <a:off x="5386357" y="3480459"/>
                  <a:ext cx="543600" cy="87480"/>
                </a:xfrm>
                <a:prstGeom prst="rect">
                  <a:avLst/>
                </a:prstGeom>
              </p:spPr>
            </p:pic>
          </mc:Fallback>
        </mc:AlternateContent>
        <mc:AlternateContent xmlns:mc="http://schemas.openxmlformats.org/markup-compatibility/2006" xmlns:p14="http://schemas.microsoft.com/office/powerpoint/2010/main">
          <mc:Choice Requires="p14">
            <p:contentPart p14:bwMode="auto" r:id="rId554">
              <p14:nvContentPartPr>
                <p14:cNvPr id="527" name="Ink 526">
                  <a:extLst>
                    <a:ext uri="{FF2B5EF4-FFF2-40B4-BE49-F238E27FC236}">
                      <a16:creationId xmlns:a16="http://schemas.microsoft.com/office/drawing/2014/main" id="{157968A3-9C16-418C-892F-332D83113511}"/>
                    </a:ext>
                  </a:extLst>
                </p14:cNvPr>
                <p14:cNvContentPartPr/>
                <p14:nvPr/>
              </p14:nvContentPartPr>
              <p14:xfrm>
                <a:off x="5377357" y="3605019"/>
                <a:ext cx="171360" cy="153000"/>
              </p14:xfrm>
            </p:contentPart>
          </mc:Choice>
          <mc:Fallback xmlns="">
            <p:pic>
              <p:nvPicPr>
                <p:cNvPr id="527" name="Ink 526">
                  <a:extLst>
                    <a:ext uri="{FF2B5EF4-FFF2-40B4-BE49-F238E27FC236}">
                      <a16:creationId xmlns:a16="http://schemas.microsoft.com/office/drawing/2014/main" id="{157968A3-9C16-418C-892F-332D83113511}"/>
                    </a:ext>
                  </a:extLst>
                </p:cNvPr>
                <p:cNvPicPr/>
                <p:nvPr/>
              </p:nvPicPr>
              <p:blipFill>
                <a:blip r:embed="rId555"/>
                <a:stretch>
                  <a:fillRect/>
                </a:stretch>
              </p:blipFill>
              <p:spPr>
                <a:xfrm>
                  <a:off x="5368357" y="3596379"/>
                  <a:ext cx="189000" cy="170640"/>
                </a:xfrm>
                <a:prstGeom prst="rect">
                  <a:avLst/>
                </a:prstGeom>
              </p:spPr>
            </p:pic>
          </mc:Fallback>
        </mc:AlternateContent>
        <mc:AlternateContent xmlns:mc="http://schemas.openxmlformats.org/markup-compatibility/2006" xmlns:p14="http://schemas.microsoft.com/office/powerpoint/2010/main">
          <mc:Choice Requires="p14">
            <p:contentPart p14:bwMode="auto" r:id="rId556">
              <p14:nvContentPartPr>
                <p14:cNvPr id="528" name="Ink 527">
                  <a:extLst>
                    <a:ext uri="{FF2B5EF4-FFF2-40B4-BE49-F238E27FC236}">
                      <a16:creationId xmlns:a16="http://schemas.microsoft.com/office/drawing/2014/main" id="{CB59FF12-F9B4-4978-AD12-6EAF4379D995}"/>
                    </a:ext>
                  </a:extLst>
                </p14:cNvPr>
                <p14:cNvContentPartPr/>
                <p14:nvPr/>
              </p14:nvContentPartPr>
              <p14:xfrm>
                <a:off x="5558437" y="3668379"/>
                <a:ext cx="71640" cy="103320"/>
              </p14:xfrm>
            </p:contentPart>
          </mc:Choice>
          <mc:Fallback xmlns="">
            <p:pic>
              <p:nvPicPr>
                <p:cNvPr id="528" name="Ink 527">
                  <a:extLst>
                    <a:ext uri="{FF2B5EF4-FFF2-40B4-BE49-F238E27FC236}">
                      <a16:creationId xmlns:a16="http://schemas.microsoft.com/office/drawing/2014/main" id="{CB59FF12-F9B4-4978-AD12-6EAF4379D995}"/>
                    </a:ext>
                  </a:extLst>
                </p:cNvPr>
                <p:cNvPicPr/>
                <p:nvPr/>
              </p:nvPicPr>
              <p:blipFill>
                <a:blip r:embed="rId557"/>
                <a:stretch>
                  <a:fillRect/>
                </a:stretch>
              </p:blipFill>
              <p:spPr>
                <a:xfrm>
                  <a:off x="5549437" y="3659739"/>
                  <a:ext cx="89280" cy="120960"/>
                </a:xfrm>
                <a:prstGeom prst="rect">
                  <a:avLst/>
                </a:prstGeom>
              </p:spPr>
            </p:pic>
          </mc:Fallback>
        </mc:AlternateContent>
        <mc:AlternateContent xmlns:mc="http://schemas.openxmlformats.org/markup-compatibility/2006" xmlns:p14="http://schemas.microsoft.com/office/powerpoint/2010/main">
          <mc:Choice Requires="p14">
            <p:contentPart p14:bwMode="auto" r:id="rId558">
              <p14:nvContentPartPr>
                <p14:cNvPr id="529" name="Ink 528">
                  <a:extLst>
                    <a:ext uri="{FF2B5EF4-FFF2-40B4-BE49-F238E27FC236}">
                      <a16:creationId xmlns:a16="http://schemas.microsoft.com/office/drawing/2014/main" id="{CA133769-444D-4FA8-9B6D-A7BF300A23F5}"/>
                    </a:ext>
                  </a:extLst>
                </p14:cNvPr>
                <p14:cNvContentPartPr/>
                <p14:nvPr/>
              </p14:nvContentPartPr>
              <p14:xfrm>
                <a:off x="5558437" y="3664059"/>
                <a:ext cx="141480" cy="91800"/>
              </p14:xfrm>
            </p:contentPart>
          </mc:Choice>
          <mc:Fallback xmlns="">
            <p:pic>
              <p:nvPicPr>
                <p:cNvPr id="529" name="Ink 528">
                  <a:extLst>
                    <a:ext uri="{FF2B5EF4-FFF2-40B4-BE49-F238E27FC236}">
                      <a16:creationId xmlns:a16="http://schemas.microsoft.com/office/drawing/2014/main" id="{CA133769-444D-4FA8-9B6D-A7BF300A23F5}"/>
                    </a:ext>
                  </a:extLst>
                </p:cNvPr>
                <p:cNvPicPr/>
                <p:nvPr/>
              </p:nvPicPr>
              <p:blipFill>
                <a:blip r:embed="rId559"/>
                <a:stretch>
                  <a:fillRect/>
                </a:stretch>
              </p:blipFill>
              <p:spPr>
                <a:xfrm>
                  <a:off x="5549437" y="3655419"/>
                  <a:ext cx="159120" cy="109440"/>
                </a:xfrm>
                <a:prstGeom prst="rect">
                  <a:avLst/>
                </a:prstGeom>
              </p:spPr>
            </p:pic>
          </mc:Fallback>
        </mc:AlternateContent>
        <mc:AlternateContent xmlns:mc="http://schemas.openxmlformats.org/markup-compatibility/2006" xmlns:p14="http://schemas.microsoft.com/office/powerpoint/2010/main">
          <mc:Choice Requires="p14">
            <p:contentPart p14:bwMode="auto" r:id="rId560">
              <p14:nvContentPartPr>
                <p14:cNvPr id="530" name="Ink 529">
                  <a:extLst>
                    <a:ext uri="{FF2B5EF4-FFF2-40B4-BE49-F238E27FC236}">
                      <a16:creationId xmlns:a16="http://schemas.microsoft.com/office/drawing/2014/main" id="{067FECE8-D2D8-41D2-BC99-46DE7BC71ECA}"/>
                    </a:ext>
                  </a:extLst>
                </p14:cNvPr>
                <p14:cNvContentPartPr/>
                <p14:nvPr/>
              </p14:nvContentPartPr>
              <p14:xfrm>
                <a:off x="5684437" y="3642819"/>
                <a:ext cx="82440" cy="118440"/>
              </p14:xfrm>
            </p:contentPart>
          </mc:Choice>
          <mc:Fallback xmlns="">
            <p:pic>
              <p:nvPicPr>
                <p:cNvPr id="530" name="Ink 529">
                  <a:extLst>
                    <a:ext uri="{FF2B5EF4-FFF2-40B4-BE49-F238E27FC236}">
                      <a16:creationId xmlns:a16="http://schemas.microsoft.com/office/drawing/2014/main" id="{067FECE8-D2D8-41D2-BC99-46DE7BC71ECA}"/>
                    </a:ext>
                  </a:extLst>
                </p:cNvPr>
                <p:cNvPicPr/>
                <p:nvPr/>
              </p:nvPicPr>
              <p:blipFill>
                <a:blip r:embed="rId561"/>
                <a:stretch>
                  <a:fillRect/>
                </a:stretch>
              </p:blipFill>
              <p:spPr>
                <a:xfrm>
                  <a:off x="5675437" y="3633819"/>
                  <a:ext cx="100080" cy="136080"/>
                </a:xfrm>
                <a:prstGeom prst="rect">
                  <a:avLst/>
                </a:prstGeom>
              </p:spPr>
            </p:pic>
          </mc:Fallback>
        </mc:AlternateContent>
        <mc:AlternateContent xmlns:mc="http://schemas.openxmlformats.org/markup-compatibility/2006" xmlns:p14="http://schemas.microsoft.com/office/powerpoint/2010/main">
          <mc:Choice Requires="p14">
            <p:contentPart p14:bwMode="auto" r:id="rId562">
              <p14:nvContentPartPr>
                <p14:cNvPr id="531" name="Ink 530">
                  <a:extLst>
                    <a:ext uri="{FF2B5EF4-FFF2-40B4-BE49-F238E27FC236}">
                      <a16:creationId xmlns:a16="http://schemas.microsoft.com/office/drawing/2014/main" id="{17E560AE-053F-4D87-9BAC-FBCD280B8A7B}"/>
                    </a:ext>
                  </a:extLst>
                </p14:cNvPr>
                <p14:cNvContentPartPr/>
                <p14:nvPr/>
              </p14:nvContentPartPr>
              <p14:xfrm>
                <a:off x="5663917" y="3648939"/>
                <a:ext cx="128160" cy="113760"/>
              </p14:xfrm>
            </p:contentPart>
          </mc:Choice>
          <mc:Fallback xmlns="">
            <p:pic>
              <p:nvPicPr>
                <p:cNvPr id="531" name="Ink 530">
                  <a:extLst>
                    <a:ext uri="{FF2B5EF4-FFF2-40B4-BE49-F238E27FC236}">
                      <a16:creationId xmlns:a16="http://schemas.microsoft.com/office/drawing/2014/main" id="{17E560AE-053F-4D87-9BAC-FBCD280B8A7B}"/>
                    </a:ext>
                  </a:extLst>
                </p:cNvPr>
                <p:cNvPicPr/>
                <p:nvPr/>
              </p:nvPicPr>
              <p:blipFill>
                <a:blip r:embed="rId563"/>
                <a:stretch>
                  <a:fillRect/>
                </a:stretch>
              </p:blipFill>
              <p:spPr>
                <a:xfrm>
                  <a:off x="5655277" y="3639939"/>
                  <a:ext cx="145800" cy="131400"/>
                </a:xfrm>
                <a:prstGeom prst="rect">
                  <a:avLst/>
                </a:prstGeom>
              </p:spPr>
            </p:pic>
          </mc:Fallback>
        </mc:AlternateContent>
      </p:grpSp>
    </p:spTree>
    <p:extLst>
      <p:ext uri="{BB962C8B-B14F-4D97-AF65-F5344CB8AC3E}">
        <p14:creationId xmlns:p14="http://schemas.microsoft.com/office/powerpoint/2010/main" val="33425334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Example:  Election Data</a:t>
            </a:r>
          </a:p>
        </p:txBody>
      </p:sp>
      <p:sp>
        <p:nvSpPr>
          <p:cNvPr id="3" name="Content Placeholder 2"/>
          <p:cNvSpPr>
            <a:spLocks noGrp="1"/>
          </p:cNvSpPr>
          <p:nvPr>
            <p:ph idx="1"/>
          </p:nvPr>
        </p:nvSpPr>
        <p:spPr>
          <a:xfrm>
            <a:off x="490453" y="1596189"/>
            <a:ext cx="7556313" cy="4144963"/>
          </a:xfrm>
        </p:spPr>
        <p:txBody>
          <a:bodyPr>
            <a:normAutofit/>
          </a:bodyPr>
          <a:lstStyle/>
          <a:p>
            <a:pPr marL="0">
              <a:spcBef>
                <a:spcPts val="0"/>
              </a:spcBef>
              <a:buNone/>
            </a:pPr>
            <a:r>
              <a:rPr lang="en-US" dirty="0">
                <a:solidFill>
                  <a:srgbClr val="000000"/>
                </a:solidFill>
              </a:rPr>
              <a:t>Explanatory variable:  % voting for Trump in ‘16</a:t>
            </a:r>
          </a:p>
          <a:p>
            <a:pPr marL="0">
              <a:spcBef>
                <a:spcPts val="0"/>
              </a:spcBef>
              <a:buNone/>
            </a:pPr>
            <a:r>
              <a:rPr lang="en-US" dirty="0">
                <a:solidFill>
                  <a:srgbClr val="000000"/>
                </a:solidFill>
              </a:rPr>
              <a:t>Response variable:  % voting for Trump in ‘20</a:t>
            </a:r>
          </a:p>
          <a:p>
            <a:pPr marL="0">
              <a:spcBef>
                <a:spcPts val="0"/>
              </a:spcBef>
              <a:buNone/>
            </a:pPr>
            <a:endParaRPr lang="en-US" dirty="0">
              <a:solidFill>
                <a:srgbClr val="000000"/>
              </a:solidFill>
            </a:endParaRPr>
          </a:p>
          <a:p>
            <a:pPr marL="0">
              <a:spcBef>
                <a:spcPts val="0"/>
              </a:spcBef>
              <a:buNone/>
            </a:pPr>
            <a:endParaRPr lang="en-US" dirty="0">
              <a:solidFill>
                <a:srgbClr val="000000"/>
              </a:solidFill>
            </a:endParaRPr>
          </a:p>
          <a:p>
            <a:pPr marL="0">
              <a:spcBef>
                <a:spcPts val="0"/>
              </a:spcBef>
              <a:buNone/>
            </a:pPr>
            <a:r>
              <a:rPr lang="en-US" dirty="0">
                <a:solidFill>
                  <a:srgbClr val="000000"/>
                </a:solidFill>
              </a:rPr>
              <a:t>Coefficients:</a:t>
            </a:r>
          </a:p>
          <a:p>
            <a:pPr marL="0">
              <a:spcBef>
                <a:spcPts val="0"/>
              </a:spcBef>
              <a:buNone/>
            </a:pPr>
            <a:r>
              <a:rPr lang="en-US" dirty="0">
                <a:solidFill>
                  <a:srgbClr val="000000"/>
                </a:solidFill>
              </a:rPr>
              <a:t>      (Intercept)  election$Obama_16  </a:t>
            </a:r>
          </a:p>
          <a:p>
            <a:pPr marL="0">
              <a:spcBef>
                <a:spcPts val="0"/>
              </a:spcBef>
              <a:buNone/>
            </a:pPr>
            <a:r>
              <a:rPr lang="en-US" dirty="0">
                <a:solidFill>
                  <a:srgbClr val="000000"/>
                </a:solidFill>
              </a:rPr>
              <a:t>           0.056              0.886</a:t>
            </a:r>
          </a:p>
          <a:p>
            <a:pPr marL="0">
              <a:spcBef>
                <a:spcPts val="0"/>
              </a:spcBef>
              <a:buNone/>
            </a:pPr>
            <a:endParaRPr lang="en-US" dirty="0">
              <a:solidFill>
                <a:srgbClr val="000000"/>
              </a:solidFill>
            </a:endParaRPr>
          </a:p>
          <a:p>
            <a:pPr marL="0">
              <a:spcBef>
                <a:spcPts val="0"/>
              </a:spcBef>
              <a:buNone/>
            </a:pPr>
            <a:endParaRPr lang="en-US" dirty="0">
              <a:solidFill>
                <a:srgbClr val="000000"/>
              </a:solidFill>
            </a:endParaRPr>
          </a:p>
          <a:p>
            <a:pPr marL="0">
              <a:spcBef>
                <a:spcPts val="0"/>
              </a:spcBef>
              <a:buNone/>
            </a:pPr>
            <a:endParaRPr lang="en-US" dirty="0">
              <a:solidFill>
                <a:srgbClr val="000000"/>
              </a:solidFill>
            </a:endParaRPr>
          </a:p>
          <a:p>
            <a:pPr marL="0">
              <a:spcBef>
                <a:spcPts val="0"/>
              </a:spcBef>
              <a:buNone/>
            </a:pPr>
            <a:r>
              <a:rPr lang="en-US" dirty="0">
                <a:solidFill>
                  <a:srgbClr val="000000"/>
                </a:solidFill>
              </a:rPr>
              <a:t>Interpret the slope in context.</a:t>
            </a:r>
          </a:p>
        </p:txBody>
      </p:sp>
      <p:pic>
        <p:nvPicPr>
          <p:cNvPr id="8" name="Picture 7">
            <a:extLst>
              <a:ext uri="{FF2B5EF4-FFF2-40B4-BE49-F238E27FC236}">
                <a16:creationId xmlns:a16="http://schemas.microsoft.com/office/drawing/2014/main" id="{B1384961-46E3-2A46-9594-9C5F90DD80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62008" y="3886199"/>
            <a:ext cx="3071991" cy="622175"/>
          </a:xfrm>
          <a:prstGeom prst="rect">
            <a:avLst/>
          </a:prstGeom>
        </p:spPr>
      </p:pic>
      <p:grpSp>
        <p:nvGrpSpPr>
          <p:cNvPr id="12" name="Group 11">
            <a:extLst>
              <a:ext uri="{FF2B5EF4-FFF2-40B4-BE49-F238E27FC236}">
                <a16:creationId xmlns:a16="http://schemas.microsoft.com/office/drawing/2014/main" id="{C26085A6-09F6-4053-81FE-01B703DDBB8D}"/>
              </a:ext>
            </a:extLst>
          </p:cNvPr>
          <p:cNvGrpSpPr/>
          <p:nvPr/>
        </p:nvGrpSpPr>
        <p:grpSpPr>
          <a:xfrm>
            <a:off x="3114992" y="3040009"/>
            <a:ext cx="671040" cy="407880"/>
            <a:chOff x="3114992" y="3040009"/>
            <a:chExt cx="671040" cy="407880"/>
          </a:xfrm>
        </p:grpSpPr>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F27D8B3C-FE27-40C8-9224-1564EFF6ACF4}"/>
                    </a:ext>
                  </a:extLst>
                </p14:cNvPr>
                <p14:cNvContentPartPr/>
                <p14:nvPr/>
              </p14:nvContentPartPr>
              <p14:xfrm>
                <a:off x="3114992" y="3263929"/>
                <a:ext cx="671040" cy="183960"/>
              </p14:xfrm>
            </p:contentPart>
          </mc:Choice>
          <mc:Fallback xmlns="">
            <p:pic>
              <p:nvPicPr>
                <p:cNvPr id="4" name="Ink 3">
                  <a:extLst>
                    <a:ext uri="{FF2B5EF4-FFF2-40B4-BE49-F238E27FC236}">
                      <a16:creationId xmlns:a16="http://schemas.microsoft.com/office/drawing/2014/main" id="{F27D8B3C-FE27-40C8-9224-1564EFF6ACF4}"/>
                    </a:ext>
                  </a:extLst>
                </p:cNvPr>
                <p:cNvPicPr/>
                <p:nvPr/>
              </p:nvPicPr>
              <p:blipFill>
                <a:blip r:embed="rId5"/>
                <a:stretch>
                  <a:fillRect/>
                </a:stretch>
              </p:blipFill>
              <p:spPr>
                <a:xfrm>
                  <a:off x="3106352" y="3255289"/>
                  <a:ext cx="688680" cy="2016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a16="http://schemas.microsoft.com/office/drawing/2014/main" id="{CA84E270-4EA9-4EED-AE5F-C6066E5D9B36}"/>
                    </a:ext>
                  </a:extLst>
                </p14:cNvPr>
                <p14:cNvContentPartPr/>
                <p14:nvPr/>
              </p14:nvContentPartPr>
              <p14:xfrm>
                <a:off x="3197072" y="3118489"/>
                <a:ext cx="36360" cy="176040"/>
              </p14:xfrm>
            </p:contentPart>
          </mc:Choice>
          <mc:Fallback xmlns="">
            <p:pic>
              <p:nvPicPr>
                <p:cNvPr id="5" name="Ink 4">
                  <a:extLst>
                    <a:ext uri="{FF2B5EF4-FFF2-40B4-BE49-F238E27FC236}">
                      <a16:creationId xmlns:a16="http://schemas.microsoft.com/office/drawing/2014/main" id="{CA84E270-4EA9-4EED-AE5F-C6066E5D9B36}"/>
                    </a:ext>
                  </a:extLst>
                </p:cNvPr>
                <p:cNvPicPr/>
                <p:nvPr/>
              </p:nvPicPr>
              <p:blipFill>
                <a:blip r:embed="rId7"/>
                <a:stretch>
                  <a:fillRect/>
                </a:stretch>
              </p:blipFill>
              <p:spPr>
                <a:xfrm>
                  <a:off x="3188432" y="3109849"/>
                  <a:ext cx="54000" cy="1936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6" name="Ink 5">
                  <a:extLst>
                    <a:ext uri="{FF2B5EF4-FFF2-40B4-BE49-F238E27FC236}">
                      <a16:creationId xmlns:a16="http://schemas.microsoft.com/office/drawing/2014/main" id="{5EE28EF7-EFBD-4999-94E6-D22AF4C2DE49}"/>
                    </a:ext>
                  </a:extLst>
                </p14:cNvPr>
                <p14:cNvContentPartPr/>
                <p14:nvPr/>
              </p14:nvContentPartPr>
              <p14:xfrm>
                <a:off x="3132632" y="3077089"/>
                <a:ext cx="165600" cy="30600"/>
              </p14:xfrm>
            </p:contentPart>
          </mc:Choice>
          <mc:Fallback xmlns="">
            <p:pic>
              <p:nvPicPr>
                <p:cNvPr id="6" name="Ink 5">
                  <a:extLst>
                    <a:ext uri="{FF2B5EF4-FFF2-40B4-BE49-F238E27FC236}">
                      <a16:creationId xmlns:a16="http://schemas.microsoft.com/office/drawing/2014/main" id="{5EE28EF7-EFBD-4999-94E6-D22AF4C2DE49}"/>
                    </a:ext>
                  </a:extLst>
                </p:cNvPr>
                <p:cNvPicPr/>
                <p:nvPr/>
              </p:nvPicPr>
              <p:blipFill>
                <a:blip r:embed="rId9"/>
                <a:stretch>
                  <a:fillRect/>
                </a:stretch>
              </p:blipFill>
              <p:spPr>
                <a:xfrm>
                  <a:off x="3123992" y="3068449"/>
                  <a:ext cx="183240" cy="482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7" name="Ink 6">
                  <a:extLst>
                    <a:ext uri="{FF2B5EF4-FFF2-40B4-BE49-F238E27FC236}">
                      <a16:creationId xmlns:a16="http://schemas.microsoft.com/office/drawing/2014/main" id="{B6E17C72-A09E-4B24-A82B-BB5E33325DB0}"/>
                    </a:ext>
                  </a:extLst>
                </p14:cNvPr>
                <p14:cNvContentPartPr/>
                <p14:nvPr/>
              </p14:nvContentPartPr>
              <p14:xfrm>
                <a:off x="3307592" y="3128929"/>
                <a:ext cx="37440" cy="146160"/>
              </p14:xfrm>
            </p:contentPart>
          </mc:Choice>
          <mc:Fallback xmlns="">
            <p:pic>
              <p:nvPicPr>
                <p:cNvPr id="7" name="Ink 6">
                  <a:extLst>
                    <a:ext uri="{FF2B5EF4-FFF2-40B4-BE49-F238E27FC236}">
                      <a16:creationId xmlns:a16="http://schemas.microsoft.com/office/drawing/2014/main" id="{B6E17C72-A09E-4B24-A82B-BB5E33325DB0}"/>
                    </a:ext>
                  </a:extLst>
                </p:cNvPr>
                <p:cNvPicPr/>
                <p:nvPr/>
              </p:nvPicPr>
              <p:blipFill>
                <a:blip r:embed="rId11"/>
                <a:stretch>
                  <a:fillRect/>
                </a:stretch>
              </p:blipFill>
              <p:spPr>
                <a:xfrm>
                  <a:off x="3298952" y="3119929"/>
                  <a:ext cx="55080" cy="1638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9" name="Ink 8">
                  <a:extLst>
                    <a:ext uri="{FF2B5EF4-FFF2-40B4-BE49-F238E27FC236}">
                      <a16:creationId xmlns:a16="http://schemas.microsoft.com/office/drawing/2014/main" id="{90662A8E-5B70-48E8-BD08-266736188A86}"/>
                    </a:ext>
                  </a:extLst>
                </p14:cNvPr>
                <p14:cNvContentPartPr/>
                <p14:nvPr/>
              </p14:nvContentPartPr>
              <p14:xfrm>
                <a:off x="3424232" y="3130729"/>
                <a:ext cx="25920" cy="145440"/>
              </p14:xfrm>
            </p:contentPart>
          </mc:Choice>
          <mc:Fallback xmlns="">
            <p:pic>
              <p:nvPicPr>
                <p:cNvPr id="9" name="Ink 8">
                  <a:extLst>
                    <a:ext uri="{FF2B5EF4-FFF2-40B4-BE49-F238E27FC236}">
                      <a16:creationId xmlns:a16="http://schemas.microsoft.com/office/drawing/2014/main" id="{90662A8E-5B70-48E8-BD08-266736188A86}"/>
                    </a:ext>
                  </a:extLst>
                </p:cNvPr>
                <p:cNvPicPr/>
                <p:nvPr/>
              </p:nvPicPr>
              <p:blipFill>
                <a:blip r:embed="rId13"/>
                <a:stretch>
                  <a:fillRect/>
                </a:stretch>
              </p:blipFill>
              <p:spPr>
                <a:xfrm>
                  <a:off x="3415232" y="3122089"/>
                  <a:ext cx="43560" cy="1630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0" name="Ink 9">
                  <a:extLst>
                    <a:ext uri="{FF2B5EF4-FFF2-40B4-BE49-F238E27FC236}">
                      <a16:creationId xmlns:a16="http://schemas.microsoft.com/office/drawing/2014/main" id="{24BEFC71-54A4-4D87-B7CF-7B448A62BC5F}"/>
                    </a:ext>
                  </a:extLst>
                </p14:cNvPr>
                <p14:cNvContentPartPr/>
                <p14:nvPr/>
              </p14:nvContentPartPr>
              <p14:xfrm>
                <a:off x="3495512" y="3104089"/>
                <a:ext cx="210240" cy="150480"/>
              </p14:xfrm>
            </p:contentPart>
          </mc:Choice>
          <mc:Fallback xmlns="">
            <p:pic>
              <p:nvPicPr>
                <p:cNvPr id="10" name="Ink 9">
                  <a:extLst>
                    <a:ext uri="{FF2B5EF4-FFF2-40B4-BE49-F238E27FC236}">
                      <a16:creationId xmlns:a16="http://schemas.microsoft.com/office/drawing/2014/main" id="{24BEFC71-54A4-4D87-B7CF-7B448A62BC5F}"/>
                    </a:ext>
                  </a:extLst>
                </p:cNvPr>
                <p:cNvPicPr/>
                <p:nvPr/>
              </p:nvPicPr>
              <p:blipFill>
                <a:blip r:embed="rId15"/>
                <a:stretch>
                  <a:fillRect/>
                </a:stretch>
              </p:blipFill>
              <p:spPr>
                <a:xfrm>
                  <a:off x="3486872" y="3095089"/>
                  <a:ext cx="227880" cy="1681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1" name="Ink 10">
                  <a:extLst>
                    <a:ext uri="{FF2B5EF4-FFF2-40B4-BE49-F238E27FC236}">
                      <a16:creationId xmlns:a16="http://schemas.microsoft.com/office/drawing/2014/main" id="{1E766080-830D-4D43-9DF8-696DBE029425}"/>
                    </a:ext>
                  </a:extLst>
                </p14:cNvPr>
                <p14:cNvContentPartPr/>
                <p14:nvPr/>
              </p14:nvContentPartPr>
              <p14:xfrm>
                <a:off x="3667232" y="3040009"/>
                <a:ext cx="94320" cy="324720"/>
              </p14:xfrm>
            </p:contentPart>
          </mc:Choice>
          <mc:Fallback xmlns="">
            <p:pic>
              <p:nvPicPr>
                <p:cNvPr id="11" name="Ink 10">
                  <a:extLst>
                    <a:ext uri="{FF2B5EF4-FFF2-40B4-BE49-F238E27FC236}">
                      <a16:creationId xmlns:a16="http://schemas.microsoft.com/office/drawing/2014/main" id="{1E766080-830D-4D43-9DF8-696DBE029425}"/>
                    </a:ext>
                  </a:extLst>
                </p:cNvPr>
                <p:cNvPicPr/>
                <p:nvPr/>
              </p:nvPicPr>
              <p:blipFill>
                <a:blip r:embed="rId17"/>
                <a:stretch>
                  <a:fillRect/>
                </a:stretch>
              </p:blipFill>
              <p:spPr>
                <a:xfrm>
                  <a:off x="3658232" y="3031009"/>
                  <a:ext cx="111960" cy="342360"/>
                </a:xfrm>
                <a:prstGeom prst="rect">
                  <a:avLst/>
                </a:prstGeom>
              </p:spPr>
            </p:pic>
          </mc:Fallback>
        </mc:AlternateContent>
      </p:grpSp>
      <p:grpSp>
        <p:nvGrpSpPr>
          <p:cNvPr id="22" name="Group 21">
            <a:extLst>
              <a:ext uri="{FF2B5EF4-FFF2-40B4-BE49-F238E27FC236}">
                <a16:creationId xmlns:a16="http://schemas.microsoft.com/office/drawing/2014/main" id="{A731C0F7-17F9-4BC1-993B-41247C6A1C29}"/>
              </a:ext>
            </a:extLst>
          </p:cNvPr>
          <p:cNvGrpSpPr/>
          <p:nvPr/>
        </p:nvGrpSpPr>
        <p:grpSpPr>
          <a:xfrm>
            <a:off x="624872" y="5080849"/>
            <a:ext cx="300240" cy="311400"/>
            <a:chOff x="624872" y="5080849"/>
            <a:chExt cx="300240" cy="311400"/>
          </a:xfrm>
        </p:grpSpPr>
        <mc:AlternateContent xmlns:mc="http://schemas.openxmlformats.org/markup-compatibility/2006" xmlns:p14="http://schemas.microsoft.com/office/powerpoint/2010/main">
          <mc:Choice Requires="p14">
            <p:contentPart p14:bwMode="auto" r:id="rId18">
              <p14:nvContentPartPr>
                <p14:cNvPr id="13" name="Ink 12">
                  <a:extLst>
                    <a:ext uri="{FF2B5EF4-FFF2-40B4-BE49-F238E27FC236}">
                      <a16:creationId xmlns:a16="http://schemas.microsoft.com/office/drawing/2014/main" id="{AD92DDE7-3A1E-4390-9876-BE158E4AAF34}"/>
                    </a:ext>
                  </a:extLst>
                </p14:cNvPr>
                <p14:cNvContentPartPr/>
                <p14:nvPr/>
              </p14:nvContentPartPr>
              <p14:xfrm>
                <a:off x="672752" y="5080849"/>
                <a:ext cx="252360" cy="311400"/>
              </p14:xfrm>
            </p:contentPart>
          </mc:Choice>
          <mc:Fallback xmlns="">
            <p:pic>
              <p:nvPicPr>
                <p:cNvPr id="13" name="Ink 12">
                  <a:extLst>
                    <a:ext uri="{FF2B5EF4-FFF2-40B4-BE49-F238E27FC236}">
                      <a16:creationId xmlns:a16="http://schemas.microsoft.com/office/drawing/2014/main" id="{AD92DDE7-3A1E-4390-9876-BE158E4AAF34}"/>
                    </a:ext>
                  </a:extLst>
                </p:cNvPr>
                <p:cNvPicPr/>
                <p:nvPr/>
              </p:nvPicPr>
              <p:blipFill>
                <a:blip r:embed="rId19"/>
                <a:stretch>
                  <a:fillRect/>
                </a:stretch>
              </p:blipFill>
              <p:spPr>
                <a:xfrm>
                  <a:off x="663752" y="5072209"/>
                  <a:ext cx="270000" cy="3290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4" name="Ink 13">
                  <a:extLst>
                    <a:ext uri="{FF2B5EF4-FFF2-40B4-BE49-F238E27FC236}">
                      <a16:creationId xmlns:a16="http://schemas.microsoft.com/office/drawing/2014/main" id="{9C7F5698-305D-4367-932A-132C23A71D55}"/>
                    </a:ext>
                  </a:extLst>
                </p14:cNvPr>
                <p14:cNvContentPartPr/>
                <p14:nvPr/>
              </p14:nvContentPartPr>
              <p14:xfrm>
                <a:off x="624872" y="5270929"/>
                <a:ext cx="187920" cy="47520"/>
              </p14:xfrm>
            </p:contentPart>
          </mc:Choice>
          <mc:Fallback xmlns="">
            <p:pic>
              <p:nvPicPr>
                <p:cNvPr id="14" name="Ink 13">
                  <a:extLst>
                    <a:ext uri="{FF2B5EF4-FFF2-40B4-BE49-F238E27FC236}">
                      <a16:creationId xmlns:a16="http://schemas.microsoft.com/office/drawing/2014/main" id="{9C7F5698-305D-4367-932A-132C23A71D55}"/>
                    </a:ext>
                  </a:extLst>
                </p:cNvPr>
                <p:cNvPicPr/>
                <p:nvPr/>
              </p:nvPicPr>
              <p:blipFill>
                <a:blip r:embed="rId21"/>
                <a:stretch>
                  <a:fillRect/>
                </a:stretch>
              </p:blipFill>
              <p:spPr>
                <a:xfrm>
                  <a:off x="616232" y="5262289"/>
                  <a:ext cx="205560" cy="65160"/>
                </a:xfrm>
                <a:prstGeom prst="rect">
                  <a:avLst/>
                </a:prstGeom>
              </p:spPr>
            </p:pic>
          </mc:Fallback>
        </mc:AlternateContent>
      </p:grpSp>
      <p:grpSp>
        <p:nvGrpSpPr>
          <p:cNvPr id="24" name="Group 23">
            <a:extLst>
              <a:ext uri="{FF2B5EF4-FFF2-40B4-BE49-F238E27FC236}">
                <a16:creationId xmlns:a16="http://schemas.microsoft.com/office/drawing/2014/main" id="{22767651-8F3F-4A65-8FAD-59F48BC43999}"/>
              </a:ext>
            </a:extLst>
          </p:cNvPr>
          <p:cNvGrpSpPr/>
          <p:nvPr/>
        </p:nvGrpSpPr>
        <p:grpSpPr>
          <a:xfrm>
            <a:off x="1280072" y="5100649"/>
            <a:ext cx="1061640" cy="326880"/>
            <a:chOff x="1280072" y="5100649"/>
            <a:chExt cx="1061640" cy="326880"/>
          </a:xfrm>
        </p:grpSpPr>
        <mc:AlternateContent xmlns:mc="http://schemas.openxmlformats.org/markup-compatibility/2006" xmlns:p14="http://schemas.microsoft.com/office/powerpoint/2010/main">
          <mc:Choice Requires="p14">
            <p:contentPart p14:bwMode="auto" r:id="rId22">
              <p14:nvContentPartPr>
                <p14:cNvPr id="15" name="Ink 14">
                  <a:extLst>
                    <a:ext uri="{FF2B5EF4-FFF2-40B4-BE49-F238E27FC236}">
                      <a16:creationId xmlns:a16="http://schemas.microsoft.com/office/drawing/2014/main" id="{537CFCD0-354E-44B7-94DB-760F64BC3FA5}"/>
                    </a:ext>
                  </a:extLst>
                </p14:cNvPr>
                <p14:cNvContentPartPr/>
                <p14:nvPr/>
              </p14:nvContentPartPr>
              <p14:xfrm>
                <a:off x="1280072" y="5133049"/>
                <a:ext cx="128880" cy="186120"/>
              </p14:xfrm>
            </p:contentPart>
          </mc:Choice>
          <mc:Fallback xmlns="">
            <p:pic>
              <p:nvPicPr>
                <p:cNvPr id="15" name="Ink 14">
                  <a:extLst>
                    <a:ext uri="{FF2B5EF4-FFF2-40B4-BE49-F238E27FC236}">
                      <a16:creationId xmlns:a16="http://schemas.microsoft.com/office/drawing/2014/main" id="{537CFCD0-354E-44B7-94DB-760F64BC3FA5}"/>
                    </a:ext>
                  </a:extLst>
                </p:cNvPr>
                <p:cNvPicPr/>
                <p:nvPr/>
              </p:nvPicPr>
              <p:blipFill>
                <a:blip r:embed="rId23"/>
                <a:stretch>
                  <a:fillRect/>
                </a:stretch>
              </p:blipFill>
              <p:spPr>
                <a:xfrm>
                  <a:off x="1271432" y="5124409"/>
                  <a:ext cx="146520" cy="2037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6" name="Ink 15">
                  <a:extLst>
                    <a:ext uri="{FF2B5EF4-FFF2-40B4-BE49-F238E27FC236}">
                      <a16:creationId xmlns:a16="http://schemas.microsoft.com/office/drawing/2014/main" id="{341548AE-AAD4-4775-87BC-646007534B76}"/>
                    </a:ext>
                  </a:extLst>
                </p14:cNvPr>
                <p14:cNvContentPartPr/>
                <p14:nvPr/>
              </p14:nvContentPartPr>
              <p14:xfrm>
                <a:off x="1417952" y="5135929"/>
                <a:ext cx="177120" cy="199080"/>
              </p14:xfrm>
            </p:contentPart>
          </mc:Choice>
          <mc:Fallback xmlns="">
            <p:pic>
              <p:nvPicPr>
                <p:cNvPr id="16" name="Ink 15">
                  <a:extLst>
                    <a:ext uri="{FF2B5EF4-FFF2-40B4-BE49-F238E27FC236}">
                      <a16:creationId xmlns:a16="http://schemas.microsoft.com/office/drawing/2014/main" id="{341548AE-AAD4-4775-87BC-646007534B76}"/>
                    </a:ext>
                  </a:extLst>
                </p:cNvPr>
                <p:cNvPicPr/>
                <p:nvPr/>
              </p:nvPicPr>
              <p:blipFill>
                <a:blip r:embed="rId25"/>
                <a:stretch>
                  <a:fillRect/>
                </a:stretch>
              </p:blipFill>
              <p:spPr>
                <a:xfrm>
                  <a:off x="1408952" y="5127289"/>
                  <a:ext cx="194760" cy="2167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7" name="Ink 16">
                  <a:extLst>
                    <a:ext uri="{FF2B5EF4-FFF2-40B4-BE49-F238E27FC236}">
                      <a16:creationId xmlns:a16="http://schemas.microsoft.com/office/drawing/2014/main" id="{8B06E78E-A0DF-48C1-A8BF-7C2AD83488AD}"/>
                    </a:ext>
                  </a:extLst>
                </p14:cNvPr>
                <p14:cNvContentPartPr/>
                <p14:nvPr/>
              </p14:nvContentPartPr>
              <p14:xfrm>
                <a:off x="1610912" y="5116129"/>
                <a:ext cx="219960" cy="156960"/>
              </p14:xfrm>
            </p:contentPart>
          </mc:Choice>
          <mc:Fallback xmlns="">
            <p:pic>
              <p:nvPicPr>
                <p:cNvPr id="17" name="Ink 16">
                  <a:extLst>
                    <a:ext uri="{FF2B5EF4-FFF2-40B4-BE49-F238E27FC236}">
                      <a16:creationId xmlns:a16="http://schemas.microsoft.com/office/drawing/2014/main" id="{8B06E78E-A0DF-48C1-A8BF-7C2AD83488AD}"/>
                    </a:ext>
                  </a:extLst>
                </p:cNvPr>
                <p:cNvPicPr/>
                <p:nvPr/>
              </p:nvPicPr>
              <p:blipFill>
                <a:blip r:embed="rId27"/>
                <a:stretch>
                  <a:fillRect/>
                </a:stretch>
              </p:blipFill>
              <p:spPr>
                <a:xfrm>
                  <a:off x="1602272" y="5107489"/>
                  <a:ext cx="237600" cy="1746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8" name="Ink 17">
                  <a:extLst>
                    <a:ext uri="{FF2B5EF4-FFF2-40B4-BE49-F238E27FC236}">
                      <a16:creationId xmlns:a16="http://schemas.microsoft.com/office/drawing/2014/main" id="{4D70D643-26A2-43FE-B5A8-34CB6BE95A0E}"/>
                    </a:ext>
                  </a:extLst>
                </p14:cNvPr>
                <p14:cNvContentPartPr/>
                <p14:nvPr/>
              </p14:nvContentPartPr>
              <p14:xfrm>
                <a:off x="2106272" y="5118649"/>
                <a:ext cx="117720" cy="306720"/>
              </p14:xfrm>
            </p:contentPart>
          </mc:Choice>
          <mc:Fallback xmlns="">
            <p:pic>
              <p:nvPicPr>
                <p:cNvPr id="18" name="Ink 17">
                  <a:extLst>
                    <a:ext uri="{FF2B5EF4-FFF2-40B4-BE49-F238E27FC236}">
                      <a16:creationId xmlns:a16="http://schemas.microsoft.com/office/drawing/2014/main" id="{4D70D643-26A2-43FE-B5A8-34CB6BE95A0E}"/>
                    </a:ext>
                  </a:extLst>
                </p:cNvPr>
                <p:cNvPicPr/>
                <p:nvPr/>
              </p:nvPicPr>
              <p:blipFill>
                <a:blip r:embed="rId29"/>
                <a:stretch>
                  <a:fillRect/>
                </a:stretch>
              </p:blipFill>
              <p:spPr>
                <a:xfrm>
                  <a:off x="2097632" y="5110009"/>
                  <a:ext cx="135360" cy="32436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9" name="Ink 18">
                  <a:extLst>
                    <a:ext uri="{FF2B5EF4-FFF2-40B4-BE49-F238E27FC236}">
                      <a16:creationId xmlns:a16="http://schemas.microsoft.com/office/drawing/2014/main" id="{C08287B9-E215-44D9-88FC-A51FB312E2D7}"/>
                    </a:ext>
                  </a:extLst>
                </p14:cNvPr>
                <p14:cNvContentPartPr/>
                <p14:nvPr/>
              </p14:nvContentPartPr>
              <p14:xfrm>
                <a:off x="2250992" y="5100649"/>
                <a:ext cx="90720" cy="326880"/>
              </p14:xfrm>
            </p:contentPart>
          </mc:Choice>
          <mc:Fallback xmlns="">
            <p:pic>
              <p:nvPicPr>
                <p:cNvPr id="19" name="Ink 18">
                  <a:extLst>
                    <a:ext uri="{FF2B5EF4-FFF2-40B4-BE49-F238E27FC236}">
                      <a16:creationId xmlns:a16="http://schemas.microsoft.com/office/drawing/2014/main" id="{C08287B9-E215-44D9-88FC-A51FB312E2D7}"/>
                    </a:ext>
                  </a:extLst>
                </p:cNvPr>
                <p:cNvPicPr/>
                <p:nvPr/>
              </p:nvPicPr>
              <p:blipFill>
                <a:blip r:embed="rId31"/>
                <a:stretch>
                  <a:fillRect/>
                </a:stretch>
              </p:blipFill>
              <p:spPr>
                <a:xfrm>
                  <a:off x="2241992" y="5091649"/>
                  <a:ext cx="108360" cy="3445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3" name="Ink 22">
                  <a:extLst>
                    <a:ext uri="{FF2B5EF4-FFF2-40B4-BE49-F238E27FC236}">
                      <a16:creationId xmlns:a16="http://schemas.microsoft.com/office/drawing/2014/main" id="{8558D7E6-FCF0-4DF0-8878-A2AEEE769866}"/>
                    </a:ext>
                  </a:extLst>
                </p14:cNvPr>
                <p14:cNvContentPartPr/>
                <p14:nvPr/>
              </p14:nvContentPartPr>
              <p14:xfrm>
                <a:off x="1830152" y="5163289"/>
                <a:ext cx="90720" cy="38160"/>
              </p14:xfrm>
            </p:contentPart>
          </mc:Choice>
          <mc:Fallback xmlns="">
            <p:pic>
              <p:nvPicPr>
                <p:cNvPr id="23" name="Ink 22">
                  <a:extLst>
                    <a:ext uri="{FF2B5EF4-FFF2-40B4-BE49-F238E27FC236}">
                      <a16:creationId xmlns:a16="http://schemas.microsoft.com/office/drawing/2014/main" id="{8558D7E6-FCF0-4DF0-8878-A2AEEE769866}"/>
                    </a:ext>
                  </a:extLst>
                </p:cNvPr>
                <p:cNvPicPr/>
                <p:nvPr/>
              </p:nvPicPr>
              <p:blipFill>
                <a:blip r:embed="rId33"/>
                <a:stretch>
                  <a:fillRect/>
                </a:stretch>
              </p:blipFill>
              <p:spPr>
                <a:xfrm>
                  <a:off x="1821152" y="5154289"/>
                  <a:ext cx="108360" cy="55800"/>
                </a:xfrm>
                <a:prstGeom prst="rect">
                  <a:avLst/>
                </a:prstGeom>
              </p:spPr>
            </p:pic>
          </mc:Fallback>
        </mc:AlternateContent>
      </p:grpSp>
      <p:grpSp>
        <p:nvGrpSpPr>
          <p:cNvPr id="62" name="Group 61">
            <a:extLst>
              <a:ext uri="{FF2B5EF4-FFF2-40B4-BE49-F238E27FC236}">
                <a16:creationId xmlns:a16="http://schemas.microsoft.com/office/drawing/2014/main" id="{7C9B2D9D-5E2D-4572-9F83-FCC762E07611}"/>
              </a:ext>
            </a:extLst>
          </p:cNvPr>
          <p:cNvGrpSpPr/>
          <p:nvPr/>
        </p:nvGrpSpPr>
        <p:grpSpPr>
          <a:xfrm>
            <a:off x="6754592" y="4991929"/>
            <a:ext cx="205920" cy="141480"/>
            <a:chOff x="6754592" y="4991929"/>
            <a:chExt cx="205920" cy="141480"/>
          </a:xfrm>
        </p:grpSpPr>
        <mc:AlternateContent xmlns:mc="http://schemas.openxmlformats.org/markup-compatibility/2006" xmlns:p14="http://schemas.microsoft.com/office/powerpoint/2010/main">
          <mc:Choice Requires="p14">
            <p:contentPart p14:bwMode="auto" r:id="rId34">
              <p14:nvContentPartPr>
                <p14:cNvPr id="51" name="Ink 50">
                  <a:extLst>
                    <a:ext uri="{FF2B5EF4-FFF2-40B4-BE49-F238E27FC236}">
                      <a16:creationId xmlns:a16="http://schemas.microsoft.com/office/drawing/2014/main" id="{91926F62-AFB4-4EC5-A165-A779EEBEA782}"/>
                    </a:ext>
                  </a:extLst>
                </p14:cNvPr>
                <p14:cNvContentPartPr/>
                <p14:nvPr/>
              </p14:nvContentPartPr>
              <p14:xfrm>
                <a:off x="6754592" y="5040529"/>
                <a:ext cx="46440" cy="92880"/>
              </p14:xfrm>
            </p:contentPart>
          </mc:Choice>
          <mc:Fallback xmlns="">
            <p:pic>
              <p:nvPicPr>
                <p:cNvPr id="51" name="Ink 50">
                  <a:extLst>
                    <a:ext uri="{FF2B5EF4-FFF2-40B4-BE49-F238E27FC236}">
                      <a16:creationId xmlns:a16="http://schemas.microsoft.com/office/drawing/2014/main" id="{91926F62-AFB4-4EC5-A165-A779EEBEA782}"/>
                    </a:ext>
                  </a:extLst>
                </p:cNvPr>
                <p:cNvPicPr/>
                <p:nvPr/>
              </p:nvPicPr>
              <p:blipFill>
                <a:blip r:embed="rId35"/>
                <a:stretch>
                  <a:fillRect/>
                </a:stretch>
              </p:blipFill>
              <p:spPr>
                <a:xfrm>
                  <a:off x="6745952" y="5031889"/>
                  <a:ext cx="64080" cy="1105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52" name="Ink 51">
                  <a:extLst>
                    <a:ext uri="{FF2B5EF4-FFF2-40B4-BE49-F238E27FC236}">
                      <a16:creationId xmlns:a16="http://schemas.microsoft.com/office/drawing/2014/main" id="{ECBAF0CC-8483-4CC9-ADF3-4543562079F9}"/>
                    </a:ext>
                  </a:extLst>
                </p14:cNvPr>
                <p14:cNvContentPartPr/>
                <p14:nvPr/>
              </p14:nvContentPartPr>
              <p14:xfrm>
                <a:off x="6850352" y="4991929"/>
                <a:ext cx="110160" cy="127080"/>
              </p14:xfrm>
            </p:contentPart>
          </mc:Choice>
          <mc:Fallback xmlns="">
            <p:pic>
              <p:nvPicPr>
                <p:cNvPr id="52" name="Ink 51">
                  <a:extLst>
                    <a:ext uri="{FF2B5EF4-FFF2-40B4-BE49-F238E27FC236}">
                      <a16:creationId xmlns:a16="http://schemas.microsoft.com/office/drawing/2014/main" id="{ECBAF0CC-8483-4CC9-ADF3-4543562079F9}"/>
                    </a:ext>
                  </a:extLst>
                </p:cNvPr>
                <p:cNvPicPr/>
                <p:nvPr/>
              </p:nvPicPr>
              <p:blipFill>
                <a:blip r:embed="rId37"/>
                <a:stretch>
                  <a:fillRect/>
                </a:stretch>
              </p:blipFill>
              <p:spPr>
                <a:xfrm>
                  <a:off x="6841352" y="4982929"/>
                  <a:ext cx="127800" cy="144720"/>
                </a:xfrm>
                <a:prstGeom prst="rect">
                  <a:avLst/>
                </a:prstGeom>
              </p:spPr>
            </p:pic>
          </mc:Fallback>
        </mc:AlternateContent>
      </p:grpSp>
      <p:grpSp>
        <p:nvGrpSpPr>
          <p:cNvPr id="61" name="Group 60">
            <a:extLst>
              <a:ext uri="{FF2B5EF4-FFF2-40B4-BE49-F238E27FC236}">
                <a16:creationId xmlns:a16="http://schemas.microsoft.com/office/drawing/2014/main" id="{DB19899F-3041-4C12-99EA-6018F3DF669E}"/>
              </a:ext>
            </a:extLst>
          </p:cNvPr>
          <p:cNvGrpSpPr/>
          <p:nvPr/>
        </p:nvGrpSpPr>
        <p:grpSpPr>
          <a:xfrm>
            <a:off x="7162472" y="4806169"/>
            <a:ext cx="1374480" cy="308520"/>
            <a:chOff x="7162472" y="4806169"/>
            <a:chExt cx="1374480" cy="308520"/>
          </a:xfrm>
        </p:grpSpPr>
        <mc:AlternateContent xmlns:mc="http://schemas.openxmlformats.org/markup-compatibility/2006" xmlns:p14="http://schemas.microsoft.com/office/powerpoint/2010/main">
          <mc:Choice Requires="p14">
            <p:contentPart p14:bwMode="auto" r:id="rId38">
              <p14:nvContentPartPr>
                <p14:cNvPr id="53" name="Ink 52">
                  <a:extLst>
                    <a:ext uri="{FF2B5EF4-FFF2-40B4-BE49-F238E27FC236}">
                      <a16:creationId xmlns:a16="http://schemas.microsoft.com/office/drawing/2014/main" id="{121EE510-AE8C-438B-A355-0F0B12665BE1}"/>
                    </a:ext>
                  </a:extLst>
                </p14:cNvPr>
                <p14:cNvContentPartPr/>
                <p14:nvPr/>
              </p14:nvContentPartPr>
              <p14:xfrm>
                <a:off x="7162472" y="5008489"/>
                <a:ext cx="113040" cy="106200"/>
              </p14:xfrm>
            </p:contentPart>
          </mc:Choice>
          <mc:Fallback xmlns="">
            <p:pic>
              <p:nvPicPr>
                <p:cNvPr id="53" name="Ink 52">
                  <a:extLst>
                    <a:ext uri="{FF2B5EF4-FFF2-40B4-BE49-F238E27FC236}">
                      <a16:creationId xmlns:a16="http://schemas.microsoft.com/office/drawing/2014/main" id="{121EE510-AE8C-438B-A355-0F0B12665BE1}"/>
                    </a:ext>
                  </a:extLst>
                </p:cNvPr>
                <p:cNvPicPr/>
                <p:nvPr/>
              </p:nvPicPr>
              <p:blipFill>
                <a:blip r:embed="rId39"/>
                <a:stretch>
                  <a:fillRect/>
                </a:stretch>
              </p:blipFill>
              <p:spPr>
                <a:xfrm>
                  <a:off x="7153832" y="4999489"/>
                  <a:ext cx="130680" cy="12384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54" name="Ink 53">
                  <a:extLst>
                    <a:ext uri="{FF2B5EF4-FFF2-40B4-BE49-F238E27FC236}">
                      <a16:creationId xmlns:a16="http://schemas.microsoft.com/office/drawing/2014/main" id="{D9562DE0-1B22-4CE3-83AD-42F709ED5B90}"/>
                    </a:ext>
                  </a:extLst>
                </p14:cNvPr>
                <p14:cNvContentPartPr/>
                <p14:nvPr/>
              </p14:nvContentPartPr>
              <p14:xfrm>
                <a:off x="7303232" y="4978609"/>
                <a:ext cx="110880" cy="91440"/>
              </p14:xfrm>
            </p:contentPart>
          </mc:Choice>
          <mc:Fallback xmlns="">
            <p:pic>
              <p:nvPicPr>
                <p:cNvPr id="54" name="Ink 53">
                  <a:extLst>
                    <a:ext uri="{FF2B5EF4-FFF2-40B4-BE49-F238E27FC236}">
                      <a16:creationId xmlns:a16="http://schemas.microsoft.com/office/drawing/2014/main" id="{D9562DE0-1B22-4CE3-83AD-42F709ED5B90}"/>
                    </a:ext>
                  </a:extLst>
                </p:cNvPr>
                <p:cNvPicPr/>
                <p:nvPr/>
              </p:nvPicPr>
              <p:blipFill>
                <a:blip r:embed="rId41"/>
                <a:stretch>
                  <a:fillRect/>
                </a:stretch>
              </p:blipFill>
              <p:spPr>
                <a:xfrm>
                  <a:off x="7294232" y="4969969"/>
                  <a:ext cx="128520" cy="10908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55" name="Ink 54">
                  <a:extLst>
                    <a:ext uri="{FF2B5EF4-FFF2-40B4-BE49-F238E27FC236}">
                      <a16:creationId xmlns:a16="http://schemas.microsoft.com/office/drawing/2014/main" id="{6C17E378-C840-440A-9439-0FD88AB97F45}"/>
                    </a:ext>
                  </a:extLst>
                </p14:cNvPr>
                <p14:cNvContentPartPr/>
                <p14:nvPr/>
              </p14:nvContentPartPr>
              <p14:xfrm>
                <a:off x="7480352" y="4955929"/>
                <a:ext cx="100440" cy="115920"/>
              </p14:xfrm>
            </p:contentPart>
          </mc:Choice>
          <mc:Fallback xmlns="">
            <p:pic>
              <p:nvPicPr>
                <p:cNvPr id="55" name="Ink 54">
                  <a:extLst>
                    <a:ext uri="{FF2B5EF4-FFF2-40B4-BE49-F238E27FC236}">
                      <a16:creationId xmlns:a16="http://schemas.microsoft.com/office/drawing/2014/main" id="{6C17E378-C840-440A-9439-0FD88AB97F45}"/>
                    </a:ext>
                  </a:extLst>
                </p:cNvPr>
                <p:cNvPicPr/>
                <p:nvPr/>
              </p:nvPicPr>
              <p:blipFill>
                <a:blip r:embed="rId43"/>
                <a:stretch>
                  <a:fillRect/>
                </a:stretch>
              </p:blipFill>
              <p:spPr>
                <a:xfrm>
                  <a:off x="7471352" y="4947289"/>
                  <a:ext cx="11808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56" name="Ink 55">
                  <a:extLst>
                    <a:ext uri="{FF2B5EF4-FFF2-40B4-BE49-F238E27FC236}">
                      <a16:creationId xmlns:a16="http://schemas.microsoft.com/office/drawing/2014/main" id="{375ED8FF-3BED-4100-A26C-033973ACE008}"/>
                    </a:ext>
                  </a:extLst>
                </p14:cNvPr>
                <p14:cNvContentPartPr/>
                <p14:nvPr/>
              </p14:nvContentPartPr>
              <p14:xfrm>
                <a:off x="7618232" y="4953409"/>
                <a:ext cx="82800" cy="108360"/>
              </p14:xfrm>
            </p:contentPart>
          </mc:Choice>
          <mc:Fallback xmlns="">
            <p:pic>
              <p:nvPicPr>
                <p:cNvPr id="56" name="Ink 55">
                  <a:extLst>
                    <a:ext uri="{FF2B5EF4-FFF2-40B4-BE49-F238E27FC236}">
                      <a16:creationId xmlns:a16="http://schemas.microsoft.com/office/drawing/2014/main" id="{375ED8FF-3BED-4100-A26C-033973ACE008}"/>
                    </a:ext>
                  </a:extLst>
                </p:cNvPr>
                <p:cNvPicPr/>
                <p:nvPr/>
              </p:nvPicPr>
              <p:blipFill>
                <a:blip r:embed="rId45"/>
                <a:stretch>
                  <a:fillRect/>
                </a:stretch>
              </p:blipFill>
              <p:spPr>
                <a:xfrm>
                  <a:off x="7609592" y="4944769"/>
                  <a:ext cx="10044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57" name="Ink 56">
                  <a:extLst>
                    <a:ext uri="{FF2B5EF4-FFF2-40B4-BE49-F238E27FC236}">
                      <a16:creationId xmlns:a16="http://schemas.microsoft.com/office/drawing/2014/main" id="{FF56EBCC-1298-43E0-971A-6310818729DA}"/>
                    </a:ext>
                  </a:extLst>
                </p14:cNvPr>
                <p14:cNvContentPartPr/>
                <p14:nvPr/>
              </p14:nvContentPartPr>
              <p14:xfrm>
                <a:off x="7743872" y="4946929"/>
                <a:ext cx="166680" cy="139680"/>
              </p14:xfrm>
            </p:contentPart>
          </mc:Choice>
          <mc:Fallback xmlns="">
            <p:pic>
              <p:nvPicPr>
                <p:cNvPr id="57" name="Ink 56">
                  <a:extLst>
                    <a:ext uri="{FF2B5EF4-FFF2-40B4-BE49-F238E27FC236}">
                      <a16:creationId xmlns:a16="http://schemas.microsoft.com/office/drawing/2014/main" id="{FF56EBCC-1298-43E0-971A-6310818729DA}"/>
                    </a:ext>
                  </a:extLst>
                </p:cNvPr>
                <p:cNvPicPr/>
                <p:nvPr/>
              </p:nvPicPr>
              <p:blipFill>
                <a:blip r:embed="rId47"/>
                <a:stretch>
                  <a:fillRect/>
                </a:stretch>
              </p:blipFill>
              <p:spPr>
                <a:xfrm>
                  <a:off x="7734872" y="4937929"/>
                  <a:ext cx="184320" cy="15732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58" name="Ink 57">
                  <a:extLst>
                    <a:ext uri="{FF2B5EF4-FFF2-40B4-BE49-F238E27FC236}">
                      <a16:creationId xmlns:a16="http://schemas.microsoft.com/office/drawing/2014/main" id="{A087765A-7A12-401E-9256-D711556E8281}"/>
                    </a:ext>
                  </a:extLst>
                </p14:cNvPr>
                <p14:cNvContentPartPr/>
                <p14:nvPr/>
              </p14:nvContentPartPr>
              <p14:xfrm>
                <a:off x="7956632" y="4942609"/>
                <a:ext cx="218880" cy="108720"/>
              </p14:xfrm>
            </p:contentPart>
          </mc:Choice>
          <mc:Fallback xmlns="">
            <p:pic>
              <p:nvPicPr>
                <p:cNvPr id="58" name="Ink 57">
                  <a:extLst>
                    <a:ext uri="{FF2B5EF4-FFF2-40B4-BE49-F238E27FC236}">
                      <a16:creationId xmlns:a16="http://schemas.microsoft.com/office/drawing/2014/main" id="{A087765A-7A12-401E-9256-D711556E8281}"/>
                    </a:ext>
                  </a:extLst>
                </p:cNvPr>
                <p:cNvPicPr/>
                <p:nvPr/>
              </p:nvPicPr>
              <p:blipFill>
                <a:blip r:embed="rId49"/>
                <a:stretch>
                  <a:fillRect/>
                </a:stretch>
              </p:blipFill>
              <p:spPr>
                <a:xfrm>
                  <a:off x="7947992" y="4933609"/>
                  <a:ext cx="236520" cy="12636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59" name="Ink 58">
                  <a:extLst>
                    <a:ext uri="{FF2B5EF4-FFF2-40B4-BE49-F238E27FC236}">
                      <a16:creationId xmlns:a16="http://schemas.microsoft.com/office/drawing/2014/main" id="{32CB28C7-07BF-4158-B203-236810EB40F4}"/>
                    </a:ext>
                  </a:extLst>
                </p14:cNvPr>
                <p14:cNvContentPartPr/>
                <p14:nvPr/>
              </p14:nvContentPartPr>
              <p14:xfrm>
                <a:off x="8105672" y="4818049"/>
                <a:ext cx="186480" cy="226440"/>
              </p14:xfrm>
            </p:contentPart>
          </mc:Choice>
          <mc:Fallback xmlns="">
            <p:pic>
              <p:nvPicPr>
                <p:cNvPr id="59" name="Ink 58">
                  <a:extLst>
                    <a:ext uri="{FF2B5EF4-FFF2-40B4-BE49-F238E27FC236}">
                      <a16:creationId xmlns:a16="http://schemas.microsoft.com/office/drawing/2014/main" id="{32CB28C7-07BF-4158-B203-236810EB40F4}"/>
                    </a:ext>
                  </a:extLst>
                </p:cNvPr>
                <p:cNvPicPr/>
                <p:nvPr/>
              </p:nvPicPr>
              <p:blipFill>
                <a:blip r:embed="rId51"/>
                <a:stretch>
                  <a:fillRect/>
                </a:stretch>
              </p:blipFill>
              <p:spPr>
                <a:xfrm>
                  <a:off x="8097032" y="4809409"/>
                  <a:ext cx="204120" cy="24408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60" name="Ink 59">
                  <a:extLst>
                    <a:ext uri="{FF2B5EF4-FFF2-40B4-BE49-F238E27FC236}">
                      <a16:creationId xmlns:a16="http://schemas.microsoft.com/office/drawing/2014/main" id="{62337A6C-D927-4AD4-A30C-EB925EC4B2DC}"/>
                    </a:ext>
                  </a:extLst>
                </p14:cNvPr>
                <p14:cNvContentPartPr/>
                <p14:nvPr/>
              </p14:nvContentPartPr>
              <p14:xfrm>
                <a:off x="8322032" y="4806169"/>
                <a:ext cx="214920" cy="262800"/>
              </p14:xfrm>
            </p:contentPart>
          </mc:Choice>
          <mc:Fallback xmlns="">
            <p:pic>
              <p:nvPicPr>
                <p:cNvPr id="60" name="Ink 59">
                  <a:extLst>
                    <a:ext uri="{FF2B5EF4-FFF2-40B4-BE49-F238E27FC236}">
                      <a16:creationId xmlns:a16="http://schemas.microsoft.com/office/drawing/2014/main" id="{62337A6C-D927-4AD4-A30C-EB925EC4B2DC}"/>
                    </a:ext>
                  </a:extLst>
                </p:cNvPr>
                <p:cNvPicPr/>
                <p:nvPr/>
              </p:nvPicPr>
              <p:blipFill>
                <a:blip r:embed="rId53"/>
                <a:stretch>
                  <a:fillRect/>
                </a:stretch>
              </p:blipFill>
              <p:spPr>
                <a:xfrm>
                  <a:off x="8313032" y="4797529"/>
                  <a:ext cx="232560" cy="2804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54">
            <p14:nvContentPartPr>
              <p14:cNvPr id="70" name="Ink 69">
                <a:extLst>
                  <a:ext uri="{FF2B5EF4-FFF2-40B4-BE49-F238E27FC236}">
                    <a16:creationId xmlns:a16="http://schemas.microsoft.com/office/drawing/2014/main" id="{402AEE20-4304-401D-9225-744D40CB1717}"/>
                  </a:ext>
                </a:extLst>
              </p14:cNvPr>
              <p14:cNvContentPartPr/>
              <p14:nvPr/>
            </p14:nvContentPartPr>
            <p14:xfrm>
              <a:off x="8570432" y="4941889"/>
              <a:ext cx="105840" cy="269280"/>
            </p14:xfrm>
          </p:contentPart>
        </mc:Choice>
        <mc:Fallback xmlns="">
          <p:pic>
            <p:nvPicPr>
              <p:cNvPr id="70" name="Ink 69">
                <a:extLst>
                  <a:ext uri="{FF2B5EF4-FFF2-40B4-BE49-F238E27FC236}">
                    <a16:creationId xmlns:a16="http://schemas.microsoft.com/office/drawing/2014/main" id="{402AEE20-4304-401D-9225-744D40CB1717}"/>
                  </a:ext>
                </a:extLst>
              </p:cNvPr>
              <p:cNvPicPr/>
              <p:nvPr/>
            </p:nvPicPr>
            <p:blipFill>
              <a:blip r:embed="rId55"/>
              <a:stretch>
                <a:fillRect/>
              </a:stretch>
            </p:blipFill>
            <p:spPr>
              <a:xfrm>
                <a:off x="8561792" y="4932889"/>
                <a:ext cx="123480" cy="286920"/>
              </a:xfrm>
              <a:prstGeom prst="rect">
                <a:avLst/>
              </a:prstGeom>
            </p:spPr>
          </p:pic>
        </mc:Fallback>
      </mc:AlternateContent>
      <p:grpSp>
        <p:nvGrpSpPr>
          <p:cNvPr id="82" name="Group 81">
            <a:extLst>
              <a:ext uri="{FF2B5EF4-FFF2-40B4-BE49-F238E27FC236}">
                <a16:creationId xmlns:a16="http://schemas.microsoft.com/office/drawing/2014/main" id="{B1BF8023-D6FF-4269-82DB-754FA1DCA1E6}"/>
              </a:ext>
            </a:extLst>
          </p:cNvPr>
          <p:cNvGrpSpPr/>
          <p:nvPr/>
        </p:nvGrpSpPr>
        <p:grpSpPr>
          <a:xfrm>
            <a:off x="656192" y="5661529"/>
            <a:ext cx="1554120" cy="338760"/>
            <a:chOff x="656192" y="5661529"/>
            <a:chExt cx="1554120" cy="338760"/>
          </a:xfrm>
        </p:grpSpPr>
        <mc:AlternateContent xmlns:mc="http://schemas.openxmlformats.org/markup-compatibility/2006" xmlns:p14="http://schemas.microsoft.com/office/powerpoint/2010/main">
          <mc:Choice Requires="p14">
            <p:contentPart p14:bwMode="auto" r:id="rId56">
              <p14:nvContentPartPr>
                <p14:cNvPr id="63" name="Ink 62">
                  <a:extLst>
                    <a:ext uri="{FF2B5EF4-FFF2-40B4-BE49-F238E27FC236}">
                      <a16:creationId xmlns:a16="http://schemas.microsoft.com/office/drawing/2014/main" id="{D5C2AE9F-0F87-49AF-8A02-02A432EC6D35}"/>
                    </a:ext>
                  </a:extLst>
                </p14:cNvPr>
                <p14:cNvContentPartPr/>
                <p14:nvPr/>
              </p14:nvContentPartPr>
              <p14:xfrm>
                <a:off x="656192" y="5691409"/>
                <a:ext cx="111960" cy="150120"/>
              </p14:xfrm>
            </p:contentPart>
          </mc:Choice>
          <mc:Fallback xmlns="">
            <p:pic>
              <p:nvPicPr>
                <p:cNvPr id="63" name="Ink 62">
                  <a:extLst>
                    <a:ext uri="{FF2B5EF4-FFF2-40B4-BE49-F238E27FC236}">
                      <a16:creationId xmlns:a16="http://schemas.microsoft.com/office/drawing/2014/main" id="{D5C2AE9F-0F87-49AF-8A02-02A432EC6D35}"/>
                    </a:ext>
                  </a:extLst>
                </p:cNvPr>
                <p:cNvPicPr/>
                <p:nvPr/>
              </p:nvPicPr>
              <p:blipFill>
                <a:blip r:embed="rId57"/>
                <a:stretch>
                  <a:fillRect/>
                </a:stretch>
              </p:blipFill>
              <p:spPr>
                <a:xfrm>
                  <a:off x="647552" y="5682409"/>
                  <a:ext cx="129600" cy="16776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64" name="Ink 63">
                  <a:extLst>
                    <a:ext uri="{FF2B5EF4-FFF2-40B4-BE49-F238E27FC236}">
                      <a16:creationId xmlns:a16="http://schemas.microsoft.com/office/drawing/2014/main" id="{10460653-DE17-41B9-AC19-1552817FB4BB}"/>
                    </a:ext>
                  </a:extLst>
                </p14:cNvPr>
                <p14:cNvContentPartPr/>
                <p14:nvPr/>
              </p14:nvContentPartPr>
              <p14:xfrm>
                <a:off x="825032" y="5680609"/>
                <a:ext cx="88560" cy="162720"/>
              </p14:xfrm>
            </p:contentPart>
          </mc:Choice>
          <mc:Fallback xmlns="">
            <p:pic>
              <p:nvPicPr>
                <p:cNvPr id="64" name="Ink 63">
                  <a:extLst>
                    <a:ext uri="{FF2B5EF4-FFF2-40B4-BE49-F238E27FC236}">
                      <a16:creationId xmlns:a16="http://schemas.microsoft.com/office/drawing/2014/main" id="{10460653-DE17-41B9-AC19-1552817FB4BB}"/>
                    </a:ext>
                  </a:extLst>
                </p:cNvPr>
                <p:cNvPicPr/>
                <p:nvPr/>
              </p:nvPicPr>
              <p:blipFill>
                <a:blip r:embed="rId59"/>
                <a:stretch>
                  <a:fillRect/>
                </a:stretch>
              </p:blipFill>
              <p:spPr>
                <a:xfrm>
                  <a:off x="816392" y="5671969"/>
                  <a:ext cx="106200" cy="18036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65" name="Ink 64">
                  <a:extLst>
                    <a:ext uri="{FF2B5EF4-FFF2-40B4-BE49-F238E27FC236}">
                      <a16:creationId xmlns:a16="http://schemas.microsoft.com/office/drawing/2014/main" id="{F81CB09E-0DBC-48FB-8275-101E5DDE40F9}"/>
                    </a:ext>
                  </a:extLst>
                </p14:cNvPr>
                <p14:cNvContentPartPr/>
                <p14:nvPr/>
              </p14:nvContentPartPr>
              <p14:xfrm>
                <a:off x="1048592" y="5661529"/>
                <a:ext cx="132120" cy="203760"/>
              </p14:xfrm>
            </p:contentPart>
          </mc:Choice>
          <mc:Fallback xmlns="">
            <p:pic>
              <p:nvPicPr>
                <p:cNvPr id="65" name="Ink 64">
                  <a:extLst>
                    <a:ext uri="{FF2B5EF4-FFF2-40B4-BE49-F238E27FC236}">
                      <a16:creationId xmlns:a16="http://schemas.microsoft.com/office/drawing/2014/main" id="{F81CB09E-0DBC-48FB-8275-101E5DDE40F9}"/>
                    </a:ext>
                  </a:extLst>
                </p:cNvPr>
                <p:cNvPicPr/>
                <p:nvPr/>
              </p:nvPicPr>
              <p:blipFill>
                <a:blip r:embed="rId61"/>
                <a:stretch>
                  <a:fillRect/>
                </a:stretch>
              </p:blipFill>
              <p:spPr>
                <a:xfrm>
                  <a:off x="1039592" y="5652529"/>
                  <a:ext cx="149760" cy="22140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66" name="Ink 65">
                  <a:extLst>
                    <a:ext uri="{FF2B5EF4-FFF2-40B4-BE49-F238E27FC236}">
                      <a16:creationId xmlns:a16="http://schemas.microsoft.com/office/drawing/2014/main" id="{A1CDD2DE-431F-401F-8609-2BAAABC6420B}"/>
                    </a:ext>
                  </a:extLst>
                </p14:cNvPr>
                <p14:cNvContentPartPr/>
                <p14:nvPr/>
              </p14:nvContentPartPr>
              <p14:xfrm>
                <a:off x="1197632" y="5664409"/>
                <a:ext cx="208800" cy="177840"/>
              </p14:xfrm>
            </p:contentPart>
          </mc:Choice>
          <mc:Fallback xmlns="">
            <p:pic>
              <p:nvPicPr>
                <p:cNvPr id="66" name="Ink 65">
                  <a:extLst>
                    <a:ext uri="{FF2B5EF4-FFF2-40B4-BE49-F238E27FC236}">
                      <a16:creationId xmlns:a16="http://schemas.microsoft.com/office/drawing/2014/main" id="{A1CDD2DE-431F-401F-8609-2BAAABC6420B}"/>
                    </a:ext>
                  </a:extLst>
                </p:cNvPr>
                <p:cNvPicPr/>
                <p:nvPr/>
              </p:nvPicPr>
              <p:blipFill>
                <a:blip r:embed="rId63"/>
                <a:stretch>
                  <a:fillRect/>
                </a:stretch>
              </p:blipFill>
              <p:spPr>
                <a:xfrm>
                  <a:off x="1188992" y="5655769"/>
                  <a:ext cx="22644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67" name="Ink 66">
                  <a:extLst>
                    <a:ext uri="{FF2B5EF4-FFF2-40B4-BE49-F238E27FC236}">
                      <a16:creationId xmlns:a16="http://schemas.microsoft.com/office/drawing/2014/main" id="{525400B9-95E8-4A60-A38F-C257CE14E254}"/>
                    </a:ext>
                  </a:extLst>
                </p14:cNvPr>
                <p14:cNvContentPartPr/>
                <p14:nvPr/>
              </p14:nvContentPartPr>
              <p14:xfrm>
                <a:off x="1451432" y="5684929"/>
                <a:ext cx="100440" cy="142200"/>
              </p14:xfrm>
            </p:contentPart>
          </mc:Choice>
          <mc:Fallback xmlns="">
            <p:pic>
              <p:nvPicPr>
                <p:cNvPr id="67" name="Ink 66">
                  <a:extLst>
                    <a:ext uri="{FF2B5EF4-FFF2-40B4-BE49-F238E27FC236}">
                      <a16:creationId xmlns:a16="http://schemas.microsoft.com/office/drawing/2014/main" id="{525400B9-95E8-4A60-A38F-C257CE14E254}"/>
                    </a:ext>
                  </a:extLst>
                </p:cNvPr>
                <p:cNvPicPr/>
                <p:nvPr/>
              </p:nvPicPr>
              <p:blipFill>
                <a:blip r:embed="rId65"/>
                <a:stretch>
                  <a:fillRect/>
                </a:stretch>
              </p:blipFill>
              <p:spPr>
                <a:xfrm>
                  <a:off x="1442432" y="5675929"/>
                  <a:ext cx="118080" cy="15984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68" name="Ink 67">
                  <a:extLst>
                    <a:ext uri="{FF2B5EF4-FFF2-40B4-BE49-F238E27FC236}">
                      <a16:creationId xmlns:a16="http://schemas.microsoft.com/office/drawing/2014/main" id="{693EA163-265F-4665-8989-FE3BB15206E1}"/>
                    </a:ext>
                  </a:extLst>
                </p14:cNvPr>
                <p14:cNvContentPartPr/>
                <p14:nvPr/>
              </p14:nvContentPartPr>
              <p14:xfrm>
                <a:off x="1528472" y="5672329"/>
                <a:ext cx="198000" cy="180720"/>
              </p14:xfrm>
            </p:contentPart>
          </mc:Choice>
          <mc:Fallback xmlns="">
            <p:pic>
              <p:nvPicPr>
                <p:cNvPr id="68" name="Ink 67">
                  <a:extLst>
                    <a:ext uri="{FF2B5EF4-FFF2-40B4-BE49-F238E27FC236}">
                      <a16:creationId xmlns:a16="http://schemas.microsoft.com/office/drawing/2014/main" id="{693EA163-265F-4665-8989-FE3BB15206E1}"/>
                    </a:ext>
                  </a:extLst>
                </p:cNvPr>
                <p:cNvPicPr/>
                <p:nvPr/>
              </p:nvPicPr>
              <p:blipFill>
                <a:blip r:embed="rId67"/>
                <a:stretch>
                  <a:fillRect/>
                </a:stretch>
              </p:blipFill>
              <p:spPr>
                <a:xfrm>
                  <a:off x="1519472" y="5663689"/>
                  <a:ext cx="215640" cy="19836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69" name="Ink 68">
                  <a:extLst>
                    <a:ext uri="{FF2B5EF4-FFF2-40B4-BE49-F238E27FC236}">
                      <a16:creationId xmlns:a16="http://schemas.microsoft.com/office/drawing/2014/main" id="{5D1724DE-6F4F-4890-A1BA-93E131D51D5A}"/>
                    </a:ext>
                  </a:extLst>
                </p14:cNvPr>
                <p14:cNvContentPartPr/>
                <p14:nvPr/>
              </p14:nvContentPartPr>
              <p14:xfrm>
                <a:off x="1695872" y="5667649"/>
                <a:ext cx="394560" cy="332640"/>
              </p14:xfrm>
            </p:contentPart>
          </mc:Choice>
          <mc:Fallback xmlns="">
            <p:pic>
              <p:nvPicPr>
                <p:cNvPr id="69" name="Ink 68">
                  <a:extLst>
                    <a:ext uri="{FF2B5EF4-FFF2-40B4-BE49-F238E27FC236}">
                      <a16:creationId xmlns:a16="http://schemas.microsoft.com/office/drawing/2014/main" id="{5D1724DE-6F4F-4890-A1BA-93E131D51D5A}"/>
                    </a:ext>
                  </a:extLst>
                </p:cNvPr>
                <p:cNvPicPr/>
                <p:nvPr/>
              </p:nvPicPr>
              <p:blipFill>
                <a:blip r:embed="rId69"/>
                <a:stretch>
                  <a:fillRect/>
                </a:stretch>
              </p:blipFill>
              <p:spPr>
                <a:xfrm>
                  <a:off x="1686872" y="5659009"/>
                  <a:ext cx="412200" cy="35028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71" name="Ink 70">
                  <a:extLst>
                    <a:ext uri="{FF2B5EF4-FFF2-40B4-BE49-F238E27FC236}">
                      <a16:creationId xmlns:a16="http://schemas.microsoft.com/office/drawing/2014/main" id="{54225B75-536E-41DE-A032-A4E19EA5AE95}"/>
                    </a:ext>
                  </a:extLst>
                </p14:cNvPr>
                <p14:cNvContentPartPr/>
                <p14:nvPr/>
              </p14:nvContentPartPr>
              <p14:xfrm>
                <a:off x="2166752" y="5752609"/>
                <a:ext cx="43560" cy="151200"/>
              </p14:xfrm>
            </p:contentPart>
          </mc:Choice>
          <mc:Fallback xmlns="">
            <p:pic>
              <p:nvPicPr>
                <p:cNvPr id="71" name="Ink 70">
                  <a:extLst>
                    <a:ext uri="{FF2B5EF4-FFF2-40B4-BE49-F238E27FC236}">
                      <a16:creationId xmlns:a16="http://schemas.microsoft.com/office/drawing/2014/main" id="{54225B75-536E-41DE-A032-A4E19EA5AE95}"/>
                    </a:ext>
                  </a:extLst>
                </p:cNvPr>
                <p:cNvPicPr/>
                <p:nvPr/>
              </p:nvPicPr>
              <p:blipFill>
                <a:blip r:embed="rId71"/>
                <a:stretch>
                  <a:fillRect/>
                </a:stretch>
              </p:blipFill>
              <p:spPr>
                <a:xfrm>
                  <a:off x="2157752" y="5743969"/>
                  <a:ext cx="61200" cy="168840"/>
                </a:xfrm>
                <a:prstGeom prst="rect">
                  <a:avLst/>
                </a:prstGeom>
              </p:spPr>
            </p:pic>
          </mc:Fallback>
        </mc:AlternateContent>
      </p:grpSp>
      <p:grpSp>
        <p:nvGrpSpPr>
          <p:cNvPr id="93" name="Group 92">
            <a:extLst>
              <a:ext uri="{FF2B5EF4-FFF2-40B4-BE49-F238E27FC236}">
                <a16:creationId xmlns:a16="http://schemas.microsoft.com/office/drawing/2014/main" id="{9F5F1533-2534-4DC3-B121-B15489F88772}"/>
              </a:ext>
            </a:extLst>
          </p:cNvPr>
          <p:cNvGrpSpPr/>
          <p:nvPr/>
        </p:nvGrpSpPr>
        <p:grpSpPr>
          <a:xfrm>
            <a:off x="2550872" y="4932169"/>
            <a:ext cx="3953160" cy="918360"/>
            <a:chOff x="2550872" y="4932169"/>
            <a:chExt cx="3953160" cy="918360"/>
          </a:xfrm>
        </p:grpSpPr>
        <mc:AlternateContent xmlns:mc="http://schemas.openxmlformats.org/markup-compatibility/2006" xmlns:p14="http://schemas.microsoft.com/office/powerpoint/2010/main">
          <mc:Choice Requires="p14">
            <p:contentPart p14:bwMode="auto" r:id="rId72">
              <p14:nvContentPartPr>
                <p14:cNvPr id="45" name="Ink 44">
                  <a:extLst>
                    <a:ext uri="{FF2B5EF4-FFF2-40B4-BE49-F238E27FC236}">
                      <a16:creationId xmlns:a16="http://schemas.microsoft.com/office/drawing/2014/main" id="{A1180018-A645-41E8-8C3F-092B6DDCB9EC}"/>
                    </a:ext>
                  </a:extLst>
                </p14:cNvPr>
                <p14:cNvContentPartPr/>
                <p14:nvPr/>
              </p14:nvContentPartPr>
              <p14:xfrm>
                <a:off x="5849552" y="5085529"/>
                <a:ext cx="87120" cy="75240"/>
              </p14:xfrm>
            </p:contentPart>
          </mc:Choice>
          <mc:Fallback xmlns="">
            <p:pic>
              <p:nvPicPr>
                <p:cNvPr id="45" name="Ink 44">
                  <a:extLst>
                    <a:ext uri="{FF2B5EF4-FFF2-40B4-BE49-F238E27FC236}">
                      <a16:creationId xmlns:a16="http://schemas.microsoft.com/office/drawing/2014/main" id="{A1180018-A645-41E8-8C3F-092B6DDCB9EC}"/>
                    </a:ext>
                  </a:extLst>
                </p:cNvPr>
                <p:cNvPicPr/>
                <p:nvPr/>
              </p:nvPicPr>
              <p:blipFill>
                <a:blip r:embed="rId73"/>
                <a:stretch>
                  <a:fillRect/>
                </a:stretch>
              </p:blipFill>
              <p:spPr>
                <a:xfrm>
                  <a:off x="5840552" y="5076529"/>
                  <a:ext cx="104760" cy="9288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46" name="Ink 45">
                  <a:extLst>
                    <a:ext uri="{FF2B5EF4-FFF2-40B4-BE49-F238E27FC236}">
                      <a16:creationId xmlns:a16="http://schemas.microsoft.com/office/drawing/2014/main" id="{53178DED-209C-4102-B7E3-8427BC1AFC67}"/>
                    </a:ext>
                  </a:extLst>
                </p14:cNvPr>
                <p14:cNvContentPartPr/>
                <p14:nvPr/>
              </p14:nvContentPartPr>
              <p14:xfrm>
                <a:off x="5947112" y="5064289"/>
                <a:ext cx="120240" cy="79560"/>
              </p14:xfrm>
            </p:contentPart>
          </mc:Choice>
          <mc:Fallback xmlns="">
            <p:pic>
              <p:nvPicPr>
                <p:cNvPr id="46" name="Ink 45">
                  <a:extLst>
                    <a:ext uri="{FF2B5EF4-FFF2-40B4-BE49-F238E27FC236}">
                      <a16:creationId xmlns:a16="http://schemas.microsoft.com/office/drawing/2014/main" id="{53178DED-209C-4102-B7E3-8427BC1AFC67}"/>
                    </a:ext>
                  </a:extLst>
                </p:cNvPr>
                <p:cNvPicPr/>
                <p:nvPr/>
              </p:nvPicPr>
              <p:blipFill>
                <a:blip r:embed="rId75"/>
                <a:stretch>
                  <a:fillRect/>
                </a:stretch>
              </p:blipFill>
              <p:spPr>
                <a:xfrm>
                  <a:off x="5938112" y="5055289"/>
                  <a:ext cx="137880" cy="9720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47" name="Ink 46">
                  <a:extLst>
                    <a:ext uri="{FF2B5EF4-FFF2-40B4-BE49-F238E27FC236}">
                      <a16:creationId xmlns:a16="http://schemas.microsoft.com/office/drawing/2014/main" id="{3EC1DB6C-1987-4F73-9D11-68FB45F2AC40}"/>
                    </a:ext>
                  </a:extLst>
                </p14:cNvPr>
                <p14:cNvContentPartPr/>
                <p14:nvPr/>
              </p14:nvContentPartPr>
              <p14:xfrm>
                <a:off x="6088952" y="4932169"/>
                <a:ext cx="39600" cy="217080"/>
              </p14:xfrm>
            </p:contentPart>
          </mc:Choice>
          <mc:Fallback xmlns="">
            <p:pic>
              <p:nvPicPr>
                <p:cNvPr id="47" name="Ink 46">
                  <a:extLst>
                    <a:ext uri="{FF2B5EF4-FFF2-40B4-BE49-F238E27FC236}">
                      <a16:creationId xmlns:a16="http://schemas.microsoft.com/office/drawing/2014/main" id="{3EC1DB6C-1987-4F73-9D11-68FB45F2AC40}"/>
                    </a:ext>
                  </a:extLst>
                </p:cNvPr>
                <p:cNvPicPr/>
                <p:nvPr/>
              </p:nvPicPr>
              <p:blipFill>
                <a:blip r:embed="rId77"/>
                <a:stretch>
                  <a:fillRect/>
                </a:stretch>
              </p:blipFill>
              <p:spPr>
                <a:xfrm>
                  <a:off x="6079952" y="4923169"/>
                  <a:ext cx="57240" cy="23472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48" name="Ink 47">
                  <a:extLst>
                    <a:ext uri="{FF2B5EF4-FFF2-40B4-BE49-F238E27FC236}">
                      <a16:creationId xmlns:a16="http://schemas.microsoft.com/office/drawing/2014/main" id="{7160AE1A-CBCD-4A7E-BAE8-061725D9DF33}"/>
                    </a:ext>
                  </a:extLst>
                </p14:cNvPr>
                <p14:cNvContentPartPr/>
                <p14:nvPr/>
              </p14:nvContentPartPr>
              <p14:xfrm>
                <a:off x="6101192" y="5040169"/>
                <a:ext cx="200520" cy="113400"/>
              </p14:xfrm>
            </p:contentPart>
          </mc:Choice>
          <mc:Fallback xmlns="">
            <p:pic>
              <p:nvPicPr>
                <p:cNvPr id="48" name="Ink 47">
                  <a:extLst>
                    <a:ext uri="{FF2B5EF4-FFF2-40B4-BE49-F238E27FC236}">
                      <a16:creationId xmlns:a16="http://schemas.microsoft.com/office/drawing/2014/main" id="{7160AE1A-CBCD-4A7E-BAE8-061725D9DF33}"/>
                    </a:ext>
                  </a:extLst>
                </p:cNvPr>
                <p:cNvPicPr/>
                <p:nvPr/>
              </p:nvPicPr>
              <p:blipFill>
                <a:blip r:embed="rId79"/>
                <a:stretch>
                  <a:fillRect/>
                </a:stretch>
              </p:blipFill>
              <p:spPr>
                <a:xfrm>
                  <a:off x="6092552" y="5031169"/>
                  <a:ext cx="218160" cy="13104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49" name="Ink 48">
                  <a:extLst>
                    <a:ext uri="{FF2B5EF4-FFF2-40B4-BE49-F238E27FC236}">
                      <a16:creationId xmlns:a16="http://schemas.microsoft.com/office/drawing/2014/main" id="{AC70B20D-C887-4C04-85C8-25CC9877553A}"/>
                    </a:ext>
                  </a:extLst>
                </p14:cNvPr>
                <p14:cNvContentPartPr/>
                <p14:nvPr/>
              </p14:nvContentPartPr>
              <p14:xfrm>
                <a:off x="6346352" y="5028289"/>
                <a:ext cx="157680" cy="127440"/>
              </p14:xfrm>
            </p:contentPart>
          </mc:Choice>
          <mc:Fallback xmlns="">
            <p:pic>
              <p:nvPicPr>
                <p:cNvPr id="49" name="Ink 48">
                  <a:extLst>
                    <a:ext uri="{FF2B5EF4-FFF2-40B4-BE49-F238E27FC236}">
                      <a16:creationId xmlns:a16="http://schemas.microsoft.com/office/drawing/2014/main" id="{AC70B20D-C887-4C04-85C8-25CC9877553A}"/>
                    </a:ext>
                  </a:extLst>
                </p:cNvPr>
                <p:cNvPicPr/>
                <p:nvPr/>
              </p:nvPicPr>
              <p:blipFill>
                <a:blip r:embed="rId81"/>
                <a:stretch>
                  <a:fillRect/>
                </a:stretch>
              </p:blipFill>
              <p:spPr>
                <a:xfrm>
                  <a:off x="6337712" y="5019649"/>
                  <a:ext cx="175320" cy="14508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25" name="Ink 24">
                  <a:extLst>
                    <a:ext uri="{FF2B5EF4-FFF2-40B4-BE49-F238E27FC236}">
                      <a16:creationId xmlns:a16="http://schemas.microsoft.com/office/drawing/2014/main" id="{FBCB2AC3-7F8F-4D32-9798-8B0D46AB0507}"/>
                    </a:ext>
                  </a:extLst>
                </p14:cNvPr>
                <p14:cNvContentPartPr/>
                <p14:nvPr/>
              </p14:nvContentPartPr>
              <p14:xfrm>
                <a:off x="2665712" y="5162929"/>
                <a:ext cx="88920" cy="140040"/>
              </p14:xfrm>
            </p:contentPart>
          </mc:Choice>
          <mc:Fallback xmlns="">
            <p:pic>
              <p:nvPicPr>
                <p:cNvPr id="25" name="Ink 24">
                  <a:extLst>
                    <a:ext uri="{FF2B5EF4-FFF2-40B4-BE49-F238E27FC236}">
                      <a16:creationId xmlns:a16="http://schemas.microsoft.com/office/drawing/2014/main" id="{FBCB2AC3-7F8F-4D32-9798-8B0D46AB0507}"/>
                    </a:ext>
                  </a:extLst>
                </p:cNvPr>
                <p:cNvPicPr/>
                <p:nvPr/>
              </p:nvPicPr>
              <p:blipFill>
                <a:blip r:embed="rId83"/>
                <a:stretch>
                  <a:fillRect/>
                </a:stretch>
              </p:blipFill>
              <p:spPr>
                <a:xfrm>
                  <a:off x="2656712" y="5154289"/>
                  <a:ext cx="106560" cy="15768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26" name="Ink 25">
                  <a:extLst>
                    <a:ext uri="{FF2B5EF4-FFF2-40B4-BE49-F238E27FC236}">
                      <a16:creationId xmlns:a16="http://schemas.microsoft.com/office/drawing/2014/main" id="{A78B7319-F02F-4EF1-9209-07DBDB1DB5BB}"/>
                    </a:ext>
                  </a:extLst>
                </p14:cNvPr>
                <p14:cNvContentPartPr/>
                <p14:nvPr/>
              </p14:nvContentPartPr>
              <p14:xfrm>
                <a:off x="2777312" y="5167969"/>
                <a:ext cx="102600" cy="171360"/>
              </p14:xfrm>
            </p:contentPart>
          </mc:Choice>
          <mc:Fallback xmlns="">
            <p:pic>
              <p:nvPicPr>
                <p:cNvPr id="26" name="Ink 25">
                  <a:extLst>
                    <a:ext uri="{FF2B5EF4-FFF2-40B4-BE49-F238E27FC236}">
                      <a16:creationId xmlns:a16="http://schemas.microsoft.com/office/drawing/2014/main" id="{A78B7319-F02F-4EF1-9209-07DBDB1DB5BB}"/>
                    </a:ext>
                  </a:extLst>
                </p:cNvPr>
                <p:cNvPicPr/>
                <p:nvPr/>
              </p:nvPicPr>
              <p:blipFill>
                <a:blip r:embed="rId85"/>
                <a:stretch>
                  <a:fillRect/>
                </a:stretch>
              </p:blipFill>
              <p:spPr>
                <a:xfrm>
                  <a:off x="2768672" y="5159329"/>
                  <a:ext cx="120240" cy="18900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27" name="Ink 26">
                  <a:extLst>
                    <a:ext uri="{FF2B5EF4-FFF2-40B4-BE49-F238E27FC236}">
                      <a16:creationId xmlns:a16="http://schemas.microsoft.com/office/drawing/2014/main" id="{21E039C6-FFB6-46E5-849F-CB1AA79300D5}"/>
                    </a:ext>
                  </a:extLst>
                </p14:cNvPr>
                <p14:cNvContentPartPr/>
                <p14:nvPr/>
              </p14:nvContentPartPr>
              <p14:xfrm>
                <a:off x="2885672" y="5157169"/>
                <a:ext cx="47880" cy="187200"/>
              </p14:xfrm>
            </p:contentPart>
          </mc:Choice>
          <mc:Fallback xmlns="">
            <p:pic>
              <p:nvPicPr>
                <p:cNvPr id="27" name="Ink 26">
                  <a:extLst>
                    <a:ext uri="{FF2B5EF4-FFF2-40B4-BE49-F238E27FC236}">
                      <a16:creationId xmlns:a16="http://schemas.microsoft.com/office/drawing/2014/main" id="{21E039C6-FFB6-46E5-849F-CB1AA79300D5}"/>
                    </a:ext>
                  </a:extLst>
                </p:cNvPr>
                <p:cNvPicPr/>
                <p:nvPr/>
              </p:nvPicPr>
              <p:blipFill>
                <a:blip r:embed="rId87"/>
                <a:stretch>
                  <a:fillRect/>
                </a:stretch>
              </p:blipFill>
              <p:spPr>
                <a:xfrm>
                  <a:off x="2877032" y="5148169"/>
                  <a:ext cx="65520" cy="20484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28" name="Ink 27">
                  <a:extLst>
                    <a:ext uri="{FF2B5EF4-FFF2-40B4-BE49-F238E27FC236}">
                      <a16:creationId xmlns:a16="http://schemas.microsoft.com/office/drawing/2014/main" id="{88B689CF-729C-47A2-8A28-8CC8FA301C22}"/>
                    </a:ext>
                  </a:extLst>
                </p14:cNvPr>
                <p14:cNvContentPartPr/>
                <p14:nvPr/>
              </p14:nvContentPartPr>
              <p14:xfrm>
                <a:off x="2961272" y="5173729"/>
                <a:ext cx="230400" cy="166320"/>
              </p14:xfrm>
            </p:contentPart>
          </mc:Choice>
          <mc:Fallback xmlns="">
            <p:pic>
              <p:nvPicPr>
                <p:cNvPr id="28" name="Ink 27">
                  <a:extLst>
                    <a:ext uri="{FF2B5EF4-FFF2-40B4-BE49-F238E27FC236}">
                      <a16:creationId xmlns:a16="http://schemas.microsoft.com/office/drawing/2014/main" id="{88B689CF-729C-47A2-8A28-8CC8FA301C22}"/>
                    </a:ext>
                  </a:extLst>
                </p:cNvPr>
                <p:cNvPicPr/>
                <p:nvPr/>
              </p:nvPicPr>
              <p:blipFill>
                <a:blip r:embed="rId89"/>
                <a:stretch>
                  <a:fillRect/>
                </a:stretch>
              </p:blipFill>
              <p:spPr>
                <a:xfrm>
                  <a:off x="2952632" y="5164729"/>
                  <a:ext cx="248040"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29" name="Ink 28">
                  <a:extLst>
                    <a:ext uri="{FF2B5EF4-FFF2-40B4-BE49-F238E27FC236}">
                      <a16:creationId xmlns:a16="http://schemas.microsoft.com/office/drawing/2014/main" id="{2BA0DD37-30E3-4A45-877E-E57E43A4FA7F}"/>
                    </a:ext>
                  </a:extLst>
                </p14:cNvPr>
                <p14:cNvContentPartPr/>
                <p14:nvPr/>
              </p14:nvContentPartPr>
              <p14:xfrm>
                <a:off x="3186992" y="5171929"/>
                <a:ext cx="145440" cy="152640"/>
              </p14:xfrm>
            </p:contentPart>
          </mc:Choice>
          <mc:Fallback xmlns="">
            <p:pic>
              <p:nvPicPr>
                <p:cNvPr id="29" name="Ink 28">
                  <a:extLst>
                    <a:ext uri="{FF2B5EF4-FFF2-40B4-BE49-F238E27FC236}">
                      <a16:creationId xmlns:a16="http://schemas.microsoft.com/office/drawing/2014/main" id="{2BA0DD37-30E3-4A45-877E-E57E43A4FA7F}"/>
                    </a:ext>
                  </a:extLst>
                </p:cNvPr>
                <p:cNvPicPr/>
                <p:nvPr/>
              </p:nvPicPr>
              <p:blipFill>
                <a:blip r:embed="rId91"/>
                <a:stretch>
                  <a:fillRect/>
                </a:stretch>
              </p:blipFill>
              <p:spPr>
                <a:xfrm>
                  <a:off x="3178352" y="5162929"/>
                  <a:ext cx="163080" cy="17028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30" name="Ink 29">
                  <a:extLst>
                    <a:ext uri="{FF2B5EF4-FFF2-40B4-BE49-F238E27FC236}">
                      <a16:creationId xmlns:a16="http://schemas.microsoft.com/office/drawing/2014/main" id="{D7163222-1DED-41CE-90D2-265FB9CB2FC8}"/>
                    </a:ext>
                  </a:extLst>
                </p14:cNvPr>
                <p14:cNvContentPartPr/>
                <p14:nvPr/>
              </p14:nvContentPartPr>
              <p14:xfrm>
                <a:off x="3321632" y="5137009"/>
                <a:ext cx="340200" cy="187200"/>
              </p14:xfrm>
            </p:contentPart>
          </mc:Choice>
          <mc:Fallback xmlns="">
            <p:pic>
              <p:nvPicPr>
                <p:cNvPr id="30" name="Ink 29">
                  <a:extLst>
                    <a:ext uri="{FF2B5EF4-FFF2-40B4-BE49-F238E27FC236}">
                      <a16:creationId xmlns:a16="http://schemas.microsoft.com/office/drawing/2014/main" id="{D7163222-1DED-41CE-90D2-265FB9CB2FC8}"/>
                    </a:ext>
                  </a:extLst>
                </p:cNvPr>
                <p:cNvPicPr/>
                <p:nvPr/>
              </p:nvPicPr>
              <p:blipFill>
                <a:blip r:embed="rId93"/>
                <a:stretch>
                  <a:fillRect/>
                </a:stretch>
              </p:blipFill>
              <p:spPr>
                <a:xfrm>
                  <a:off x="3312992" y="5128009"/>
                  <a:ext cx="357840" cy="20484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32" name="Ink 31">
                  <a:extLst>
                    <a:ext uri="{FF2B5EF4-FFF2-40B4-BE49-F238E27FC236}">
                      <a16:creationId xmlns:a16="http://schemas.microsoft.com/office/drawing/2014/main" id="{B6DD02D3-02C2-406A-BA71-7EF1BA68A777}"/>
                    </a:ext>
                  </a:extLst>
                </p14:cNvPr>
                <p14:cNvContentPartPr/>
                <p14:nvPr/>
              </p14:nvContentPartPr>
              <p14:xfrm>
                <a:off x="3834632" y="5192449"/>
                <a:ext cx="53280" cy="123840"/>
              </p14:xfrm>
            </p:contentPart>
          </mc:Choice>
          <mc:Fallback xmlns="">
            <p:pic>
              <p:nvPicPr>
                <p:cNvPr id="32" name="Ink 31">
                  <a:extLst>
                    <a:ext uri="{FF2B5EF4-FFF2-40B4-BE49-F238E27FC236}">
                      <a16:creationId xmlns:a16="http://schemas.microsoft.com/office/drawing/2014/main" id="{B6DD02D3-02C2-406A-BA71-7EF1BA68A777}"/>
                    </a:ext>
                  </a:extLst>
                </p:cNvPr>
                <p:cNvPicPr/>
                <p:nvPr/>
              </p:nvPicPr>
              <p:blipFill>
                <a:blip r:embed="rId95"/>
                <a:stretch>
                  <a:fillRect/>
                </a:stretch>
              </p:blipFill>
              <p:spPr>
                <a:xfrm>
                  <a:off x="3825632" y="5183449"/>
                  <a:ext cx="7092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33" name="Ink 32">
                  <a:extLst>
                    <a:ext uri="{FF2B5EF4-FFF2-40B4-BE49-F238E27FC236}">
                      <a16:creationId xmlns:a16="http://schemas.microsoft.com/office/drawing/2014/main" id="{3EDFD431-CA99-4C09-836B-CE6DEF0B82A3}"/>
                    </a:ext>
                  </a:extLst>
                </p14:cNvPr>
                <p14:cNvContentPartPr/>
                <p14:nvPr/>
              </p14:nvContentPartPr>
              <p14:xfrm>
                <a:off x="3931472" y="5185249"/>
                <a:ext cx="155160" cy="180360"/>
              </p14:xfrm>
            </p:contentPart>
          </mc:Choice>
          <mc:Fallback xmlns="">
            <p:pic>
              <p:nvPicPr>
                <p:cNvPr id="33" name="Ink 32">
                  <a:extLst>
                    <a:ext uri="{FF2B5EF4-FFF2-40B4-BE49-F238E27FC236}">
                      <a16:creationId xmlns:a16="http://schemas.microsoft.com/office/drawing/2014/main" id="{3EDFD431-CA99-4C09-836B-CE6DEF0B82A3}"/>
                    </a:ext>
                  </a:extLst>
                </p:cNvPr>
                <p:cNvPicPr/>
                <p:nvPr/>
              </p:nvPicPr>
              <p:blipFill>
                <a:blip r:embed="rId97"/>
                <a:stretch>
                  <a:fillRect/>
                </a:stretch>
              </p:blipFill>
              <p:spPr>
                <a:xfrm>
                  <a:off x="3922832" y="5176609"/>
                  <a:ext cx="172800" cy="19800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34" name="Ink 33">
                  <a:extLst>
                    <a:ext uri="{FF2B5EF4-FFF2-40B4-BE49-F238E27FC236}">
                      <a16:creationId xmlns:a16="http://schemas.microsoft.com/office/drawing/2014/main" id="{7525E6A0-FB07-4C4E-8DA2-C272D75FE75D}"/>
                    </a:ext>
                  </a:extLst>
                </p14:cNvPr>
                <p14:cNvContentPartPr/>
                <p14:nvPr/>
              </p14:nvContentPartPr>
              <p14:xfrm>
                <a:off x="4268432" y="5102449"/>
                <a:ext cx="102240" cy="181800"/>
              </p14:xfrm>
            </p:contentPart>
          </mc:Choice>
          <mc:Fallback xmlns="">
            <p:pic>
              <p:nvPicPr>
                <p:cNvPr id="34" name="Ink 33">
                  <a:extLst>
                    <a:ext uri="{FF2B5EF4-FFF2-40B4-BE49-F238E27FC236}">
                      <a16:creationId xmlns:a16="http://schemas.microsoft.com/office/drawing/2014/main" id="{7525E6A0-FB07-4C4E-8DA2-C272D75FE75D}"/>
                    </a:ext>
                  </a:extLst>
                </p:cNvPr>
                <p:cNvPicPr/>
                <p:nvPr/>
              </p:nvPicPr>
              <p:blipFill>
                <a:blip r:embed="rId99"/>
                <a:stretch>
                  <a:fillRect/>
                </a:stretch>
              </p:blipFill>
              <p:spPr>
                <a:xfrm>
                  <a:off x="4259792" y="5093449"/>
                  <a:ext cx="119880" cy="19944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35" name="Ink 34">
                  <a:extLst>
                    <a:ext uri="{FF2B5EF4-FFF2-40B4-BE49-F238E27FC236}">
                      <a16:creationId xmlns:a16="http://schemas.microsoft.com/office/drawing/2014/main" id="{68E46432-E38B-431A-91A8-C94CF0DBDD58}"/>
                    </a:ext>
                  </a:extLst>
                </p14:cNvPr>
                <p14:cNvContentPartPr/>
                <p14:nvPr/>
              </p14:nvContentPartPr>
              <p14:xfrm>
                <a:off x="4391192" y="5112529"/>
                <a:ext cx="124560" cy="194760"/>
              </p14:xfrm>
            </p:contentPart>
          </mc:Choice>
          <mc:Fallback xmlns="">
            <p:pic>
              <p:nvPicPr>
                <p:cNvPr id="35" name="Ink 34">
                  <a:extLst>
                    <a:ext uri="{FF2B5EF4-FFF2-40B4-BE49-F238E27FC236}">
                      <a16:creationId xmlns:a16="http://schemas.microsoft.com/office/drawing/2014/main" id="{68E46432-E38B-431A-91A8-C94CF0DBDD58}"/>
                    </a:ext>
                  </a:extLst>
                </p:cNvPr>
                <p:cNvPicPr/>
                <p:nvPr/>
              </p:nvPicPr>
              <p:blipFill>
                <a:blip r:embed="rId101"/>
                <a:stretch>
                  <a:fillRect/>
                </a:stretch>
              </p:blipFill>
              <p:spPr>
                <a:xfrm>
                  <a:off x="4382552" y="5103529"/>
                  <a:ext cx="142200" cy="21240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36" name="Ink 35">
                  <a:extLst>
                    <a:ext uri="{FF2B5EF4-FFF2-40B4-BE49-F238E27FC236}">
                      <a16:creationId xmlns:a16="http://schemas.microsoft.com/office/drawing/2014/main" id="{85DEB264-B559-4CAB-B36C-EDF384F1D080}"/>
                    </a:ext>
                  </a:extLst>
                </p14:cNvPr>
                <p14:cNvContentPartPr/>
                <p14:nvPr/>
              </p14:nvContentPartPr>
              <p14:xfrm>
                <a:off x="4548872" y="5096689"/>
                <a:ext cx="27720" cy="213480"/>
              </p14:xfrm>
            </p:contentPart>
          </mc:Choice>
          <mc:Fallback xmlns="">
            <p:pic>
              <p:nvPicPr>
                <p:cNvPr id="36" name="Ink 35">
                  <a:extLst>
                    <a:ext uri="{FF2B5EF4-FFF2-40B4-BE49-F238E27FC236}">
                      <a16:creationId xmlns:a16="http://schemas.microsoft.com/office/drawing/2014/main" id="{85DEB264-B559-4CAB-B36C-EDF384F1D080}"/>
                    </a:ext>
                  </a:extLst>
                </p:cNvPr>
                <p:cNvPicPr/>
                <p:nvPr/>
              </p:nvPicPr>
              <p:blipFill>
                <a:blip r:embed="rId103"/>
                <a:stretch>
                  <a:fillRect/>
                </a:stretch>
              </p:blipFill>
              <p:spPr>
                <a:xfrm>
                  <a:off x="4539872" y="5087689"/>
                  <a:ext cx="45360" cy="23112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37" name="Ink 36">
                  <a:extLst>
                    <a:ext uri="{FF2B5EF4-FFF2-40B4-BE49-F238E27FC236}">
                      <a16:creationId xmlns:a16="http://schemas.microsoft.com/office/drawing/2014/main" id="{73DA4E30-7705-4A71-8FFC-85B0F95EF8C2}"/>
                    </a:ext>
                  </a:extLst>
                </p14:cNvPr>
                <p14:cNvContentPartPr/>
                <p14:nvPr/>
              </p14:nvContentPartPr>
              <p14:xfrm>
                <a:off x="4629512" y="5105329"/>
                <a:ext cx="140760" cy="193320"/>
              </p14:xfrm>
            </p:contentPart>
          </mc:Choice>
          <mc:Fallback xmlns="">
            <p:pic>
              <p:nvPicPr>
                <p:cNvPr id="37" name="Ink 36">
                  <a:extLst>
                    <a:ext uri="{FF2B5EF4-FFF2-40B4-BE49-F238E27FC236}">
                      <a16:creationId xmlns:a16="http://schemas.microsoft.com/office/drawing/2014/main" id="{73DA4E30-7705-4A71-8FFC-85B0F95EF8C2}"/>
                    </a:ext>
                  </a:extLst>
                </p:cNvPr>
                <p:cNvPicPr/>
                <p:nvPr/>
              </p:nvPicPr>
              <p:blipFill>
                <a:blip r:embed="rId105"/>
                <a:stretch>
                  <a:fillRect/>
                </a:stretch>
              </p:blipFill>
              <p:spPr>
                <a:xfrm>
                  <a:off x="4620872" y="5096689"/>
                  <a:ext cx="158400" cy="21096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38" name="Ink 37">
                  <a:extLst>
                    <a:ext uri="{FF2B5EF4-FFF2-40B4-BE49-F238E27FC236}">
                      <a16:creationId xmlns:a16="http://schemas.microsoft.com/office/drawing/2014/main" id="{AD683A1A-2270-48A2-B573-4A635845A13E}"/>
                    </a:ext>
                  </a:extLst>
                </p14:cNvPr>
                <p14:cNvContentPartPr/>
                <p14:nvPr/>
              </p14:nvContentPartPr>
              <p14:xfrm>
                <a:off x="4929752" y="5081569"/>
                <a:ext cx="36000" cy="184680"/>
              </p14:xfrm>
            </p:contentPart>
          </mc:Choice>
          <mc:Fallback xmlns="">
            <p:pic>
              <p:nvPicPr>
                <p:cNvPr id="38" name="Ink 37">
                  <a:extLst>
                    <a:ext uri="{FF2B5EF4-FFF2-40B4-BE49-F238E27FC236}">
                      <a16:creationId xmlns:a16="http://schemas.microsoft.com/office/drawing/2014/main" id="{AD683A1A-2270-48A2-B573-4A635845A13E}"/>
                    </a:ext>
                  </a:extLst>
                </p:cNvPr>
                <p:cNvPicPr/>
                <p:nvPr/>
              </p:nvPicPr>
              <p:blipFill>
                <a:blip r:embed="rId107"/>
                <a:stretch>
                  <a:fillRect/>
                </a:stretch>
              </p:blipFill>
              <p:spPr>
                <a:xfrm>
                  <a:off x="4920752" y="5072569"/>
                  <a:ext cx="53640" cy="20232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39" name="Ink 38">
                  <a:extLst>
                    <a:ext uri="{FF2B5EF4-FFF2-40B4-BE49-F238E27FC236}">
                      <a16:creationId xmlns:a16="http://schemas.microsoft.com/office/drawing/2014/main" id="{5BAEC1F5-7A04-4457-904A-C54BCBA3CCB5}"/>
                    </a:ext>
                  </a:extLst>
                </p14:cNvPr>
                <p14:cNvContentPartPr/>
                <p14:nvPr/>
              </p14:nvContentPartPr>
              <p14:xfrm>
                <a:off x="4869992" y="5052049"/>
                <a:ext cx="233280" cy="205200"/>
              </p14:xfrm>
            </p:contentPart>
          </mc:Choice>
          <mc:Fallback xmlns="">
            <p:pic>
              <p:nvPicPr>
                <p:cNvPr id="39" name="Ink 38">
                  <a:extLst>
                    <a:ext uri="{FF2B5EF4-FFF2-40B4-BE49-F238E27FC236}">
                      <a16:creationId xmlns:a16="http://schemas.microsoft.com/office/drawing/2014/main" id="{5BAEC1F5-7A04-4457-904A-C54BCBA3CCB5}"/>
                    </a:ext>
                  </a:extLst>
                </p:cNvPr>
                <p:cNvPicPr/>
                <p:nvPr/>
              </p:nvPicPr>
              <p:blipFill>
                <a:blip r:embed="rId109"/>
                <a:stretch>
                  <a:fillRect/>
                </a:stretch>
              </p:blipFill>
              <p:spPr>
                <a:xfrm>
                  <a:off x="4861352" y="5043409"/>
                  <a:ext cx="250920" cy="22284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40" name="Ink 39">
                  <a:extLst>
                    <a:ext uri="{FF2B5EF4-FFF2-40B4-BE49-F238E27FC236}">
                      <a16:creationId xmlns:a16="http://schemas.microsoft.com/office/drawing/2014/main" id="{3D13B64C-A298-4303-82EA-7B6C4218BCE5}"/>
                    </a:ext>
                  </a:extLst>
                </p14:cNvPr>
                <p14:cNvContentPartPr/>
                <p14:nvPr/>
              </p14:nvContentPartPr>
              <p14:xfrm>
                <a:off x="5141792" y="5206489"/>
                <a:ext cx="56880" cy="49320"/>
              </p14:xfrm>
            </p:contentPart>
          </mc:Choice>
          <mc:Fallback xmlns="">
            <p:pic>
              <p:nvPicPr>
                <p:cNvPr id="40" name="Ink 39">
                  <a:extLst>
                    <a:ext uri="{FF2B5EF4-FFF2-40B4-BE49-F238E27FC236}">
                      <a16:creationId xmlns:a16="http://schemas.microsoft.com/office/drawing/2014/main" id="{3D13B64C-A298-4303-82EA-7B6C4218BCE5}"/>
                    </a:ext>
                  </a:extLst>
                </p:cNvPr>
                <p:cNvPicPr/>
                <p:nvPr/>
              </p:nvPicPr>
              <p:blipFill>
                <a:blip r:embed="rId111"/>
                <a:stretch>
                  <a:fillRect/>
                </a:stretch>
              </p:blipFill>
              <p:spPr>
                <a:xfrm>
                  <a:off x="5132792" y="5197849"/>
                  <a:ext cx="74520" cy="6696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41" name="Ink 40">
                  <a:extLst>
                    <a:ext uri="{FF2B5EF4-FFF2-40B4-BE49-F238E27FC236}">
                      <a16:creationId xmlns:a16="http://schemas.microsoft.com/office/drawing/2014/main" id="{9895C003-2044-43A4-8348-DEC1F4897257}"/>
                    </a:ext>
                  </a:extLst>
                </p14:cNvPr>
                <p14:cNvContentPartPr/>
                <p14:nvPr/>
              </p14:nvContentPartPr>
              <p14:xfrm>
                <a:off x="5164472" y="5143129"/>
                <a:ext cx="291960" cy="108000"/>
              </p14:xfrm>
            </p:contentPart>
          </mc:Choice>
          <mc:Fallback xmlns="">
            <p:pic>
              <p:nvPicPr>
                <p:cNvPr id="41" name="Ink 40">
                  <a:extLst>
                    <a:ext uri="{FF2B5EF4-FFF2-40B4-BE49-F238E27FC236}">
                      <a16:creationId xmlns:a16="http://schemas.microsoft.com/office/drawing/2014/main" id="{9895C003-2044-43A4-8348-DEC1F4897257}"/>
                    </a:ext>
                  </a:extLst>
                </p:cNvPr>
                <p:cNvPicPr/>
                <p:nvPr/>
              </p:nvPicPr>
              <p:blipFill>
                <a:blip r:embed="rId113"/>
                <a:stretch>
                  <a:fillRect/>
                </a:stretch>
              </p:blipFill>
              <p:spPr>
                <a:xfrm>
                  <a:off x="5155472" y="5134129"/>
                  <a:ext cx="309600" cy="12564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42" name="Ink 41">
                  <a:extLst>
                    <a:ext uri="{FF2B5EF4-FFF2-40B4-BE49-F238E27FC236}">
                      <a16:creationId xmlns:a16="http://schemas.microsoft.com/office/drawing/2014/main" id="{8E21DE44-0412-4A65-9B6A-C84C87ABC014}"/>
                    </a:ext>
                  </a:extLst>
                </p14:cNvPr>
                <p14:cNvContentPartPr/>
                <p14:nvPr/>
              </p14:nvContentPartPr>
              <p14:xfrm>
                <a:off x="5505392" y="5093809"/>
                <a:ext cx="110160" cy="232920"/>
              </p14:xfrm>
            </p:contentPart>
          </mc:Choice>
          <mc:Fallback xmlns="">
            <p:pic>
              <p:nvPicPr>
                <p:cNvPr id="42" name="Ink 41">
                  <a:extLst>
                    <a:ext uri="{FF2B5EF4-FFF2-40B4-BE49-F238E27FC236}">
                      <a16:creationId xmlns:a16="http://schemas.microsoft.com/office/drawing/2014/main" id="{8E21DE44-0412-4A65-9B6A-C84C87ABC014}"/>
                    </a:ext>
                  </a:extLst>
                </p:cNvPr>
                <p:cNvPicPr/>
                <p:nvPr/>
              </p:nvPicPr>
              <p:blipFill>
                <a:blip r:embed="rId115"/>
                <a:stretch>
                  <a:fillRect/>
                </a:stretch>
              </p:blipFill>
              <p:spPr>
                <a:xfrm>
                  <a:off x="5496392" y="5084809"/>
                  <a:ext cx="127800" cy="25056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72" name="Ink 71">
                  <a:extLst>
                    <a:ext uri="{FF2B5EF4-FFF2-40B4-BE49-F238E27FC236}">
                      <a16:creationId xmlns:a16="http://schemas.microsoft.com/office/drawing/2014/main" id="{C586B3EE-0C88-49F2-AA2B-C8C4F86232D2}"/>
                    </a:ext>
                  </a:extLst>
                </p14:cNvPr>
                <p14:cNvContentPartPr/>
                <p14:nvPr/>
              </p14:nvContentPartPr>
              <p14:xfrm>
                <a:off x="2550872" y="5665129"/>
                <a:ext cx="183240" cy="129600"/>
              </p14:xfrm>
            </p:contentPart>
          </mc:Choice>
          <mc:Fallback xmlns="">
            <p:pic>
              <p:nvPicPr>
                <p:cNvPr id="72" name="Ink 71">
                  <a:extLst>
                    <a:ext uri="{FF2B5EF4-FFF2-40B4-BE49-F238E27FC236}">
                      <a16:creationId xmlns:a16="http://schemas.microsoft.com/office/drawing/2014/main" id="{C586B3EE-0C88-49F2-AA2B-C8C4F86232D2}"/>
                    </a:ext>
                  </a:extLst>
                </p:cNvPr>
                <p:cNvPicPr/>
                <p:nvPr/>
              </p:nvPicPr>
              <p:blipFill>
                <a:blip r:embed="rId117"/>
                <a:stretch>
                  <a:fillRect/>
                </a:stretch>
              </p:blipFill>
              <p:spPr>
                <a:xfrm>
                  <a:off x="2542232" y="5656129"/>
                  <a:ext cx="200880" cy="14724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73" name="Ink 72">
                  <a:extLst>
                    <a:ext uri="{FF2B5EF4-FFF2-40B4-BE49-F238E27FC236}">
                      <a16:creationId xmlns:a16="http://schemas.microsoft.com/office/drawing/2014/main" id="{69A094D0-BD55-4879-BCE3-20AC212ECCB1}"/>
                    </a:ext>
                  </a:extLst>
                </p14:cNvPr>
                <p14:cNvContentPartPr/>
                <p14:nvPr/>
              </p14:nvContentPartPr>
              <p14:xfrm>
                <a:off x="2829872" y="5566489"/>
                <a:ext cx="99360" cy="277920"/>
              </p14:xfrm>
            </p:contentPart>
          </mc:Choice>
          <mc:Fallback xmlns="">
            <p:pic>
              <p:nvPicPr>
                <p:cNvPr id="73" name="Ink 72">
                  <a:extLst>
                    <a:ext uri="{FF2B5EF4-FFF2-40B4-BE49-F238E27FC236}">
                      <a16:creationId xmlns:a16="http://schemas.microsoft.com/office/drawing/2014/main" id="{69A094D0-BD55-4879-BCE3-20AC212ECCB1}"/>
                    </a:ext>
                  </a:extLst>
                </p:cNvPr>
                <p:cNvPicPr/>
                <p:nvPr/>
              </p:nvPicPr>
              <p:blipFill>
                <a:blip r:embed="rId119"/>
                <a:stretch>
                  <a:fillRect/>
                </a:stretch>
              </p:blipFill>
              <p:spPr>
                <a:xfrm>
                  <a:off x="2821232" y="5557489"/>
                  <a:ext cx="117000" cy="29556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74" name="Ink 73">
                  <a:extLst>
                    <a:ext uri="{FF2B5EF4-FFF2-40B4-BE49-F238E27FC236}">
                      <a16:creationId xmlns:a16="http://schemas.microsoft.com/office/drawing/2014/main" id="{6B20A329-3F04-40D0-98F6-2F52144AB6D4}"/>
                    </a:ext>
                  </a:extLst>
                </p14:cNvPr>
                <p14:cNvContentPartPr/>
                <p14:nvPr/>
              </p14:nvContentPartPr>
              <p14:xfrm>
                <a:off x="3129392" y="5661889"/>
                <a:ext cx="182880" cy="131760"/>
              </p14:xfrm>
            </p:contentPart>
          </mc:Choice>
          <mc:Fallback xmlns="">
            <p:pic>
              <p:nvPicPr>
                <p:cNvPr id="74" name="Ink 73">
                  <a:extLst>
                    <a:ext uri="{FF2B5EF4-FFF2-40B4-BE49-F238E27FC236}">
                      <a16:creationId xmlns:a16="http://schemas.microsoft.com/office/drawing/2014/main" id="{6B20A329-3F04-40D0-98F6-2F52144AB6D4}"/>
                    </a:ext>
                  </a:extLst>
                </p:cNvPr>
                <p:cNvPicPr/>
                <p:nvPr/>
              </p:nvPicPr>
              <p:blipFill>
                <a:blip r:embed="rId121"/>
                <a:stretch>
                  <a:fillRect/>
                </a:stretch>
              </p:blipFill>
              <p:spPr>
                <a:xfrm>
                  <a:off x="3120752" y="5653249"/>
                  <a:ext cx="200520" cy="14940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75" name="Ink 74">
                  <a:extLst>
                    <a:ext uri="{FF2B5EF4-FFF2-40B4-BE49-F238E27FC236}">
                      <a16:creationId xmlns:a16="http://schemas.microsoft.com/office/drawing/2014/main" id="{E26660AD-070C-4833-AA1E-1E452B5C26A0}"/>
                    </a:ext>
                  </a:extLst>
                </p14:cNvPr>
                <p14:cNvContentPartPr/>
                <p14:nvPr/>
              </p14:nvContentPartPr>
              <p14:xfrm>
                <a:off x="3642392" y="5590969"/>
                <a:ext cx="166320" cy="217080"/>
              </p14:xfrm>
            </p:contentPart>
          </mc:Choice>
          <mc:Fallback xmlns="">
            <p:pic>
              <p:nvPicPr>
                <p:cNvPr id="75" name="Ink 74">
                  <a:extLst>
                    <a:ext uri="{FF2B5EF4-FFF2-40B4-BE49-F238E27FC236}">
                      <a16:creationId xmlns:a16="http://schemas.microsoft.com/office/drawing/2014/main" id="{E26660AD-070C-4833-AA1E-1E452B5C26A0}"/>
                    </a:ext>
                  </a:extLst>
                </p:cNvPr>
                <p:cNvPicPr/>
                <p:nvPr/>
              </p:nvPicPr>
              <p:blipFill>
                <a:blip r:embed="rId123"/>
                <a:stretch>
                  <a:fillRect/>
                </a:stretch>
              </p:blipFill>
              <p:spPr>
                <a:xfrm>
                  <a:off x="3633752" y="5582329"/>
                  <a:ext cx="183960" cy="23472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76" name="Ink 75">
                  <a:extLst>
                    <a:ext uri="{FF2B5EF4-FFF2-40B4-BE49-F238E27FC236}">
                      <a16:creationId xmlns:a16="http://schemas.microsoft.com/office/drawing/2014/main" id="{06FD5159-532F-4ABE-83DE-4E97B4B6639A}"/>
                    </a:ext>
                  </a:extLst>
                </p14:cNvPr>
                <p14:cNvContentPartPr/>
                <p14:nvPr/>
              </p14:nvContentPartPr>
              <p14:xfrm>
                <a:off x="3872432" y="5761969"/>
                <a:ext cx="12960" cy="58680"/>
              </p14:xfrm>
            </p:contentPart>
          </mc:Choice>
          <mc:Fallback xmlns="">
            <p:pic>
              <p:nvPicPr>
                <p:cNvPr id="76" name="Ink 75">
                  <a:extLst>
                    <a:ext uri="{FF2B5EF4-FFF2-40B4-BE49-F238E27FC236}">
                      <a16:creationId xmlns:a16="http://schemas.microsoft.com/office/drawing/2014/main" id="{06FD5159-532F-4ABE-83DE-4E97B4B6639A}"/>
                    </a:ext>
                  </a:extLst>
                </p:cNvPr>
                <p:cNvPicPr/>
                <p:nvPr/>
              </p:nvPicPr>
              <p:blipFill>
                <a:blip r:embed="rId125"/>
                <a:stretch>
                  <a:fillRect/>
                </a:stretch>
              </p:blipFill>
              <p:spPr>
                <a:xfrm>
                  <a:off x="3863432" y="5753329"/>
                  <a:ext cx="30600" cy="7632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77" name="Ink 76">
                  <a:extLst>
                    <a:ext uri="{FF2B5EF4-FFF2-40B4-BE49-F238E27FC236}">
                      <a16:creationId xmlns:a16="http://schemas.microsoft.com/office/drawing/2014/main" id="{8CCC4CDB-B766-4D81-B234-33681F73343A}"/>
                    </a:ext>
                  </a:extLst>
                </p14:cNvPr>
                <p14:cNvContentPartPr/>
                <p14:nvPr/>
              </p14:nvContentPartPr>
              <p14:xfrm>
                <a:off x="3950192" y="5573689"/>
                <a:ext cx="117000" cy="185040"/>
              </p14:xfrm>
            </p:contentPart>
          </mc:Choice>
          <mc:Fallback xmlns="">
            <p:pic>
              <p:nvPicPr>
                <p:cNvPr id="77" name="Ink 76">
                  <a:extLst>
                    <a:ext uri="{FF2B5EF4-FFF2-40B4-BE49-F238E27FC236}">
                      <a16:creationId xmlns:a16="http://schemas.microsoft.com/office/drawing/2014/main" id="{8CCC4CDB-B766-4D81-B234-33681F73343A}"/>
                    </a:ext>
                  </a:extLst>
                </p:cNvPr>
                <p:cNvPicPr/>
                <p:nvPr/>
              </p:nvPicPr>
              <p:blipFill>
                <a:blip r:embed="rId127"/>
                <a:stretch>
                  <a:fillRect/>
                </a:stretch>
              </p:blipFill>
              <p:spPr>
                <a:xfrm>
                  <a:off x="3941192" y="5564689"/>
                  <a:ext cx="134640" cy="20268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78" name="Ink 77">
                  <a:extLst>
                    <a:ext uri="{FF2B5EF4-FFF2-40B4-BE49-F238E27FC236}">
                      <a16:creationId xmlns:a16="http://schemas.microsoft.com/office/drawing/2014/main" id="{AA64DE7D-03CD-4A81-ADE5-E12CD2ECA024}"/>
                    </a:ext>
                  </a:extLst>
                </p14:cNvPr>
                <p14:cNvContentPartPr/>
                <p14:nvPr/>
              </p14:nvContentPartPr>
              <p14:xfrm>
                <a:off x="3928232" y="5420329"/>
                <a:ext cx="130680" cy="189720"/>
              </p14:xfrm>
            </p:contentPart>
          </mc:Choice>
          <mc:Fallback xmlns="">
            <p:pic>
              <p:nvPicPr>
                <p:cNvPr id="78" name="Ink 77">
                  <a:extLst>
                    <a:ext uri="{FF2B5EF4-FFF2-40B4-BE49-F238E27FC236}">
                      <a16:creationId xmlns:a16="http://schemas.microsoft.com/office/drawing/2014/main" id="{AA64DE7D-03CD-4A81-ADE5-E12CD2ECA024}"/>
                    </a:ext>
                  </a:extLst>
                </p:cNvPr>
                <p:cNvPicPr/>
                <p:nvPr/>
              </p:nvPicPr>
              <p:blipFill>
                <a:blip r:embed="rId129"/>
                <a:stretch>
                  <a:fillRect/>
                </a:stretch>
              </p:blipFill>
              <p:spPr>
                <a:xfrm>
                  <a:off x="3919232" y="5411329"/>
                  <a:ext cx="148320" cy="20736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79" name="Ink 78">
                  <a:extLst>
                    <a:ext uri="{FF2B5EF4-FFF2-40B4-BE49-F238E27FC236}">
                      <a16:creationId xmlns:a16="http://schemas.microsoft.com/office/drawing/2014/main" id="{F2F85B80-9C26-4415-842F-06955925BB1C}"/>
                    </a:ext>
                  </a:extLst>
                </p14:cNvPr>
                <p14:cNvContentPartPr/>
                <p14:nvPr/>
              </p14:nvContentPartPr>
              <p14:xfrm>
                <a:off x="4101392" y="5465329"/>
                <a:ext cx="130680" cy="263160"/>
              </p14:xfrm>
            </p:contentPart>
          </mc:Choice>
          <mc:Fallback xmlns="">
            <p:pic>
              <p:nvPicPr>
                <p:cNvPr id="79" name="Ink 78">
                  <a:extLst>
                    <a:ext uri="{FF2B5EF4-FFF2-40B4-BE49-F238E27FC236}">
                      <a16:creationId xmlns:a16="http://schemas.microsoft.com/office/drawing/2014/main" id="{F2F85B80-9C26-4415-842F-06955925BB1C}"/>
                    </a:ext>
                  </a:extLst>
                </p:cNvPr>
                <p:cNvPicPr/>
                <p:nvPr/>
              </p:nvPicPr>
              <p:blipFill>
                <a:blip r:embed="rId131"/>
                <a:stretch>
                  <a:fillRect/>
                </a:stretch>
              </p:blipFill>
              <p:spPr>
                <a:xfrm>
                  <a:off x="4092392" y="5456329"/>
                  <a:ext cx="148320" cy="28080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80" name="Ink 79">
                  <a:extLst>
                    <a:ext uri="{FF2B5EF4-FFF2-40B4-BE49-F238E27FC236}">
                      <a16:creationId xmlns:a16="http://schemas.microsoft.com/office/drawing/2014/main" id="{9AC661CB-BEF3-4850-AED6-88F5822C377C}"/>
                    </a:ext>
                  </a:extLst>
                </p14:cNvPr>
                <p14:cNvContentPartPr/>
                <p14:nvPr/>
              </p14:nvContentPartPr>
              <p14:xfrm>
                <a:off x="4323512" y="5455969"/>
                <a:ext cx="181080" cy="248040"/>
              </p14:xfrm>
            </p:contentPart>
          </mc:Choice>
          <mc:Fallback xmlns="">
            <p:pic>
              <p:nvPicPr>
                <p:cNvPr id="80" name="Ink 79">
                  <a:extLst>
                    <a:ext uri="{FF2B5EF4-FFF2-40B4-BE49-F238E27FC236}">
                      <a16:creationId xmlns:a16="http://schemas.microsoft.com/office/drawing/2014/main" id="{9AC661CB-BEF3-4850-AED6-88F5822C377C}"/>
                    </a:ext>
                  </a:extLst>
                </p:cNvPr>
                <p:cNvPicPr/>
                <p:nvPr/>
              </p:nvPicPr>
              <p:blipFill>
                <a:blip r:embed="rId133"/>
                <a:stretch>
                  <a:fillRect/>
                </a:stretch>
              </p:blipFill>
              <p:spPr>
                <a:xfrm>
                  <a:off x="4314512" y="5446969"/>
                  <a:ext cx="198720" cy="26568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83" name="Ink 82">
                  <a:extLst>
                    <a:ext uri="{FF2B5EF4-FFF2-40B4-BE49-F238E27FC236}">
                      <a16:creationId xmlns:a16="http://schemas.microsoft.com/office/drawing/2014/main" id="{7B7C69C5-C876-47A3-BF19-8092AB4BFFB1}"/>
                    </a:ext>
                  </a:extLst>
                </p14:cNvPr>
                <p14:cNvContentPartPr/>
                <p14:nvPr/>
              </p14:nvContentPartPr>
              <p14:xfrm>
                <a:off x="4665872" y="5604289"/>
                <a:ext cx="128880" cy="27720"/>
              </p14:xfrm>
            </p:contentPart>
          </mc:Choice>
          <mc:Fallback xmlns="">
            <p:pic>
              <p:nvPicPr>
                <p:cNvPr id="83" name="Ink 82">
                  <a:extLst>
                    <a:ext uri="{FF2B5EF4-FFF2-40B4-BE49-F238E27FC236}">
                      <a16:creationId xmlns:a16="http://schemas.microsoft.com/office/drawing/2014/main" id="{7B7C69C5-C876-47A3-BF19-8092AB4BFFB1}"/>
                    </a:ext>
                  </a:extLst>
                </p:cNvPr>
                <p:cNvPicPr/>
                <p:nvPr/>
              </p:nvPicPr>
              <p:blipFill>
                <a:blip r:embed="rId135"/>
                <a:stretch>
                  <a:fillRect/>
                </a:stretch>
              </p:blipFill>
              <p:spPr>
                <a:xfrm>
                  <a:off x="4656872" y="5595289"/>
                  <a:ext cx="146520" cy="4536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84" name="Ink 83">
                  <a:extLst>
                    <a:ext uri="{FF2B5EF4-FFF2-40B4-BE49-F238E27FC236}">
                      <a16:creationId xmlns:a16="http://schemas.microsoft.com/office/drawing/2014/main" id="{8F5E6D32-CA50-4484-8EC8-C5B6488BAAC2}"/>
                    </a:ext>
                  </a:extLst>
                </p14:cNvPr>
                <p14:cNvContentPartPr/>
                <p14:nvPr/>
              </p14:nvContentPartPr>
              <p14:xfrm>
                <a:off x="4854152" y="5544169"/>
                <a:ext cx="115920" cy="247680"/>
              </p14:xfrm>
            </p:contentPart>
          </mc:Choice>
          <mc:Fallback xmlns="">
            <p:pic>
              <p:nvPicPr>
                <p:cNvPr id="84" name="Ink 83">
                  <a:extLst>
                    <a:ext uri="{FF2B5EF4-FFF2-40B4-BE49-F238E27FC236}">
                      <a16:creationId xmlns:a16="http://schemas.microsoft.com/office/drawing/2014/main" id="{8F5E6D32-CA50-4484-8EC8-C5B6488BAAC2}"/>
                    </a:ext>
                  </a:extLst>
                </p:cNvPr>
                <p:cNvPicPr/>
                <p:nvPr/>
              </p:nvPicPr>
              <p:blipFill>
                <a:blip r:embed="rId137"/>
                <a:stretch>
                  <a:fillRect/>
                </a:stretch>
              </p:blipFill>
              <p:spPr>
                <a:xfrm>
                  <a:off x="4845512" y="5535169"/>
                  <a:ext cx="133560" cy="26532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85" name="Ink 84">
                  <a:extLst>
                    <a:ext uri="{FF2B5EF4-FFF2-40B4-BE49-F238E27FC236}">
                      <a16:creationId xmlns:a16="http://schemas.microsoft.com/office/drawing/2014/main" id="{BF5B9F71-BE64-4AF4-AA85-D7F2D34F699A}"/>
                    </a:ext>
                  </a:extLst>
                </p14:cNvPr>
                <p14:cNvContentPartPr/>
                <p14:nvPr/>
              </p14:nvContentPartPr>
              <p14:xfrm>
                <a:off x="5014352" y="5566129"/>
                <a:ext cx="92160" cy="284400"/>
              </p14:xfrm>
            </p:contentPart>
          </mc:Choice>
          <mc:Fallback xmlns="">
            <p:pic>
              <p:nvPicPr>
                <p:cNvPr id="85" name="Ink 84">
                  <a:extLst>
                    <a:ext uri="{FF2B5EF4-FFF2-40B4-BE49-F238E27FC236}">
                      <a16:creationId xmlns:a16="http://schemas.microsoft.com/office/drawing/2014/main" id="{BF5B9F71-BE64-4AF4-AA85-D7F2D34F699A}"/>
                    </a:ext>
                  </a:extLst>
                </p:cNvPr>
                <p:cNvPicPr/>
                <p:nvPr/>
              </p:nvPicPr>
              <p:blipFill>
                <a:blip r:embed="rId139"/>
                <a:stretch>
                  <a:fillRect/>
                </a:stretch>
              </p:blipFill>
              <p:spPr>
                <a:xfrm>
                  <a:off x="5005712" y="5557489"/>
                  <a:ext cx="109800" cy="30204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86" name="Ink 85">
                  <a:extLst>
                    <a:ext uri="{FF2B5EF4-FFF2-40B4-BE49-F238E27FC236}">
                      <a16:creationId xmlns:a16="http://schemas.microsoft.com/office/drawing/2014/main" id="{AA461AB2-FDE3-4F78-A69C-632ED541CDD9}"/>
                    </a:ext>
                  </a:extLst>
                </p14:cNvPr>
                <p14:cNvContentPartPr/>
                <p14:nvPr/>
              </p14:nvContentPartPr>
              <p14:xfrm>
                <a:off x="5401352" y="5600329"/>
                <a:ext cx="36360" cy="98640"/>
              </p14:xfrm>
            </p:contentPart>
          </mc:Choice>
          <mc:Fallback xmlns="">
            <p:pic>
              <p:nvPicPr>
                <p:cNvPr id="86" name="Ink 85">
                  <a:extLst>
                    <a:ext uri="{FF2B5EF4-FFF2-40B4-BE49-F238E27FC236}">
                      <a16:creationId xmlns:a16="http://schemas.microsoft.com/office/drawing/2014/main" id="{AA461AB2-FDE3-4F78-A69C-632ED541CDD9}"/>
                    </a:ext>
                  </a:extLst>
                </p:cNvPr>
                <p:cNvPicPr/>
                <p:nvPr/>
              </p:nvPicPr>
              <p:blipFill>
                <a:blip r:embed="rId141"/>
                <a:stretch>
                  <a:fillRect/>
                </a:stretch>
              </p:blipFill>
              <p:spPr>
                <a:xfrm>
                  <a:off x="5392352" y="5591689"/>
                  <a:ext cx="54000" cy="11628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87" name="Ink 86">
                  <a:extLst>
                    <a:ext uri="{FF2B5EF4-FFF2-40B4-BE49-F238E27FC236}">
                      <a16:creationId xmlns:a16="http://schemas.microsoft.com/office/drawing/2014/main" id="{C265F8AE-1031-42EB-BFA5-65D81FACB9E1}"/>
                    </a:ext>
                  </a:extLst>
                </p14:cNvPr>
                <p14:cNvContentPartPr/>
                <p14:nvPr/>
              </p14:nvContentPartPr>
              <p14:xfrm>
                <a:off x="5494592" y="5534449"/>
                <a:ext cx="81360" cy="153000"/>
              </p14:xfrm>
            </p:contentPart>
          </mc:Choice>
          <mc:Fallback xmlns="">
            <p:pic>
              <p:nvPicPr>
                <p:cNvPr id="87" name="Ink 86">
                  <a:extLst>
                    <a:ext uri="{FF2B5EF4-FFF2-40B4-BE49-F238E27FC236}">
                      <a16:creationId xmlns:a16="http://schemas.microsoft.com/office/drawing/2014/main" id="{C265F8AE-1031-42EB-BFA5-65D81FACB9E1}"/>
                    </a:ext>
                  </a:extLst>
                </p:cNvPr>
                <p:cNvPicPr/>
                <p:nvPr/>
              </p:nvPicPr>
              <p:blipFill>
                <a:blip r:embed="rId143"/>
                <a:stretch>
                  <a:fillRect/>
                </a:stretch>
              </p:blipFill>
              <p:spPr>
                <a:xfrm>
                  <a:off x="5485592" y="5525449"/>
                  <a:ext cx="99000" cy="17064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88" name="Ink 87">
                  <a:extLst>
                    <a:ext uri="{FF2B5EF4-FFF2-40B4-BE49-F238E27FC236}">
                      <a16:creationId xmlns:a16="http://schemas.microsoft.com/office/drawing/2014/main" id="{E8F538F8-C24B-440A-B883-4BF43F868725}"/>
                    </a:ext>
                  </a:extLst>
                </p14:cNvPr>
                <p14:cNvContentPartPr/>
                <p14:nvPr/>
              </p14:nvContentPartPr>
              <p14:xfrm>
                <a:off x="5645072" y="5530849"/>
                <a:ext cx="79920" cy="154080"/>
              </p14:xfrm>
            </p:contentPart>
          </mc:Choice>
          <mc:Fallback xmlns="">
            <p:pic>
              <p:nvPicPr>
                <p:cNvPr id="88" name="Ink 87">
                  <a:extLst>
                    <a:ext uri="{FF2B5EF4-FFF2-40B4-BE49-F238E27FC236}">
                      <a16:creationId xmlns:a16="http://schemas.microsoft.com/office/drawing/2014/main" id="{E8F538F8-C24B-440A-B883-4BF43F868725}"/>
                    </a:ext>
                  </a:extLst>
                </p:cNvPr>
                <p:cNvPicPr/>
                <p:nvPr/>
              </p:nvPicPr>
              <p:blipFill>
                <a:blip r:embed="rId145"/>
                <a:stretch>
                  <a:fillRect/>
                </a:stretch>
              </p:blipFill>
              <p:spPr>
                <a:xfrm>
                  <a:off x="5636072" y="5522209"/>
                  <a:ext cx="9756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89" name="Ink 88">
                  <a:extLst>
                    <a:ext uri="{FF2B5EF4-FFF2-40B4-BE49-F238E27FC236}">
                      <a16:creationId xmlns:a16="http://schemas.microsoft.com/office/drawing/2014/main" id="{474D7F98-78A6-4E33-A871-64E79B853071}"/>
                    </a:ext>
                  </a:extLst>
                </p14:cNvPr>
                <p14:cNvContentPartPr/>
                <p14:nvPr/>
              </p14:nvContentPartPr>
              <p14:xfrm>
                <a:off x="5782232" y="5512489"/>
                <a:ext cx="206640" cy="149400"/>
              </p14:xfrm>
            </p:contentPart>
          </mc:Choice>
          <mc:Fallback xmlns="">
            <p:pic>
              <p:nvPicPr>
                <p:cNvPr id="89" name="Ink 88">
                  <a:extLst>
                    <a:ext uri="{FF2B5EF4-FFF2-40B4-BE49-F238E27FC236}">
                      <a16:creationId xmlns:a16="http://schemas.microsoft.com/office/drawing/2014/main" id="{474D7F98-78A6-4E33-A871-64E79B853071}"/>
                    </a:ext>
                  </a:extLst>
                </p:cNvPr>
                <p:cNvPicPr/>
                <p:nvPr/>
              </p:nvPicPr>
              <p:blipFill>
                <a:blip r:embed="rId147"/>
                <a:stretch>
                  <a:fillRect/>
                </a:stretch>
              </p:blipFill>
              <p:spPr>
                <a:xfrm>
                  <a:off x="5773592" y="5503489"/>
                  <a:ext cx="224280" cy="16704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90" name="Ink 89">
                  <a:extLst>
                    <a:ext uri="{FF2B5EF4-FFF2-40B4-BE49-F238E27FC236}">
                      <a16:creationId xmlns:a16="http://schemas.microsoft.com/office/drawing/2014/main" id="{11F165DE-3BF8-4F13-B17C-951EBB63482C}"/>
                    </a:ext>
                  </a:extLst>
                </p14:cNvPr>
                <p14:cNvContentPartPr/>
                <p14:nvPr/>
              </p14:nvContentPartPr>
              <p14:xfrm>
                <a:off x="5958272" y="5524729"/>
                <a:ext cx="150480" cy="102600"/>
              </p14:xfrm>
            </p:contentPart>
          </mc:Choice>
          <mc:Fallback xmlns="">
            <p:pic>
              <p:nvPicPr>
                <p:cNvPr id="90" name="Ink 89">
                  <a:extLst>
                    <a:ext uri="{FF2B5EF4-FFF2-40B4-BE49-F238E27FC236}">
                      <a16:creationId xmlns:a16="http://schemas.microsoft.com/office/drawing/2014/main" id="{11F165DE-3BF8-4F13-B17C-951EBB63482C}"/>
                    </a:ext>
                  </a:extLst>
                </p:cNvPr>
                <p:cNvPicPr/>
                <p:nvPr/>
              </p:nvPicPr>
              <p:blipFill>
                <a:blip r:embed="rId149"/>
                <a:stretch>
                  <a:fillRect/>
                </a:stretch>
              </p:blipFill>
              <p:spPr>
                <a:xfrm>
                  <a:off x="5949632" y="5516089"/>
                  <a:ext cx="168120" cy="12024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91" name="Ink 90">
                  <a:extLst>
                    <a:ext uri="{FF2B5EF4-FFF2-40B4-BE49-F238E27FC236}">
                      <a16:creationId xmlns:a16="http://schemas.microsoft.com/office/drawing/2014/main" id="{559B6CB2-613A-4ABC-ABED-3E3BB1E02998}"/>
                    </a:ext>
                  </a:extLst>
                </p14:cNvPr>
                <p14:cNvContentPartPr/>
                <p14:nvPr/>
              </p14:nvContentPartPr>
              <p14:xfrm>
                <a:off x="6128192" y="5486569"/>
                <a:ext cx="294840" cy="136440"/>
              </p14:xfrm>
            </p:contentPart>
          </mc:Choice>
          <mc:Fallback xmlns="">
            <p:pic>
              <p:nvPicPr>
                <p:cNvPr id="91" name="Ink 90">
                  <a:extLst>
                    <a:ext uri="{FF2B5EF4-FFF2-40B4-BE49-F238E27FC236}">
                      <a16:creationId xmlns:a16="http://schemas.microsoft.com/office/drawing/2014/main" id="{559B6CB2-613A-4ABC-ABED-3E3BB1E02998}"/>
                    </a:ext>
                  </a:extLst>
                </p:cNvPr>
                <p:cNvPicPr/>
                <p:nvPr/>
              </p:nvPicPr>
              <p:blipFill>
                <a:blip r:embed="rId151"/>
                <a:stretch>
                  <a:fillRect/>
                </a:stretch>
              </p:blipFill>
              <p:spPr>
                <a:xfrm>
                  <a:off x="6119552" y="5477569"/>
                  <a:ext cx="312480" cy="154080"/>
                </a:xfrm>
                <a:prstGeom prst="rect">
                  <a:avLst/>
                </a:prstGeom>
              </p:spPr>
            </p:pic>
          </mc:Fallback>
        </mc:AlternateContent>
      </p:grpSp>
      <p:grpSp>
        <p:nvGrpSpPr>
          <p:cNvPr id="101" name="Group 100">
            <a:extLst>
              <a:ext uri="{FF2B5EF4-FFF2-40B4-BE49-F238E27FC236}">
                <a16:creationId xmlns:a16="http://schemas.microsoft.com/office/drawing/2014/main" id="{11C99E96-037F-4A26-B232-37119A4AE28F}"/>
              </a:ext>
            </a:extLst>
          </p:cNvPr>
          <p:cNvGrpSpPr/>
          <p:nvPr/>
        </p:nvGrpSpPr>
        <p:grpSpPr>
          <a:xfrm>
            <a:off x="6748112" y="5435449"/>
            <a:ext cx="174960" cy="145800"/>
            <a:chOff x="6748112" y="5435449"/>
            <a:chExt cx="174960" cy="145800"/>
          </a:xfrm>
        </p:grpSpPr>
        <mc:AlternateContent xmlns:mc="http://schemas.openxmlformats.org/markup-compatibility/2006" xmlns:p14="http://schemas.microsoft.com/office/powerpoint/2010/main">
          <mc:Choice Requires="p14">
            <p:contentPart p14:bwMode="auto" r:id="rId152">
              <p14:nvContentPartPr>
                <p14:cNvPr id="94" name="Ink 93">
                  <a:extLst>
                    <a:ext uri="{FF2B5EF4-FFF2-40B4-BE49-F238E27FC236}">
                      <a16:creationId xmlns:a16="http://schemas.microsoft.com/office/drawing/2014/main" id="{4F01A2B9-781E-4E9A-BDB6-9913928DE93C}"/>
                    </a:ext>
                  </a:extLst>
                </p14:cNvPr>
                <p14:cNvContentPartPr/>
                <p14:nvPr/>
              </p14:nvContentPartPr>
              <p14:xfrm>
                <a:off x="6748112" y="5449129"/>
                <a:ext cx="23400" cy="125280"/>
              </p14:xfrm>
            </p:contentPart>
          </mc:Choice>
          <mc:Fallback xmlns="">
            <p:pic>
              <p:nvPicPr>
                <p:cNvPr id="94" name="Ink 93">
                  <a:extLst>
                    <a:ext uri="{FF2B5EF4-FFF2-40B4-BE49-F238E27FC236}">
                      <a16:creationId xmlns:a16="http://schemas.microsoft.com/office/drawing/2014/main" id="{4F01A2B9-781E-4E9A-BDB6-9913928DE93C}"/>
                    </a:ext>
                  </a:extLst>
                </p:cNvPr>
                <p:cNvPicPr/>
                <p:nvPr/>
              </p:nvPicPr>
              <p:blipFill>
                <a:blip r:embed="rId153"/>
                <a:stretch>
                  <a:fillRect/>
                </a:stretch>
              </p:blipFill>
              <p:spPr>
                <a:xfrm>
                  <a:off x="6739112" y="5440489"/>
                  <a:ext cx="41040" cy="14292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95" name="Ink 94">
                  <a:extLst>
                    <a:ext uri="{FF2B5EF4-FFF2-40B4-BE49-F238E27FC236}">
                      <a16:creationId xmlns:a16="http://schemas.microsoft.com/office/drawing/2014/main" id="{D9E81854-0612-4F45-82DF-56C0FD705442}"/>
                    </a:ext>
                  </a:extLst>
                </p14:cNvPr>
                <p14:cNvContentPartPr/>
                <p14:nvPr/>
              </p14:nvContentPartPr>
              <p14:xfrm>
                <a:off x="6796352" y="5435449"/>
                <a:ext cx="126720" cy="145800"/>
              </p14:xfrm>
            </p:contentPart>
          </mc:Choice>
          <mc:Fallback xmlns="">
            <p:pic>
              <p:nvPicPr>
                <p:cNvPr id="95" name="Ink 94">
                  <a:extLst>
                    <a:ext uri="{FF2B5EF4-FFF2-40B4-BE49-F238E27FC236}">
                      <a16:creationId xmlns:a16="http://schemas.microsoft.com/office/drawing/2014/main" id="{D9E81854-0612-4F45-82DF-56C0FD705442}"/>
                    </a:ext>
                  </a:extLst>
                </p:cNvPr>
                <p:cNvPicPr/>
                <p:nvPr/>
              </p:nvPicPr>
              <p:blipFill>
                <a:blip r:embed="rId155"/>
                <a:stretch>
                  <a:fillRect/>
                </a:stretch>
              </p:blipFill>
              <p:spPr>
                <a:xfrm>
                  <a:off x="6787712" y="5426809"/>
                  <a:ext cx="144360" cy="163440"/>
                </a:xfrm>
                <a:prstGeom prst="rect">
                  <a:avLst/>
                </a:prstGeom>
              </p:spPr>
            </p:pic>
          </mc:Fallback>
        </mc:AlternateContent>
      </p:grpSp>
      <p:grpSp>
        <p:nvGrpSpPr>
          <p:cNvPr id="100" name="Group 99">
            <a:extLst>
              <a:ext uri="{FF2B5EF4-FFF2-40B4-BE49-F238E27FC236}">
                <a16:creationId xmlns:a16="http://schemas.microsoft.com/office/drawing/2014/main" id="{C3EE66C2-C028-47E6-99F0-AD9A1CF7E0E3}"/>
              </a:ext>
            </a:extLst>
          </p:cNvPr>
          <p:cNvGrpSpPr/>
          <p:nvPr/>
        </p:nvGrpSpPr>
        <p:grpSpPr>
          <a:xfrm>
            <a:off x="7089392" y="5354809"/>
            <a:ext cx="776880" cy="263520"/>
            <a:chOff x="7089392" y="5354809"/>
            <a:chExt cx="776880" cy="263520"/>
          </a:xfrm>
        </p:grpSpPr>
        <mc:AlternateContent xmlns:mc="http://schemas.openxmlformats.org/markup-compatibility/2006" xmlns:p14="http://schemas.microsoft.com/office/powerpoint/2010/main">
          <mc:Choice Requires="p14">
            <p:contentPart p14:bwMode="auto" r:id="rId156">
              <p14:nvContentPartPr>
                <p14:cNvPr id="96" name="Ink 95">
                  <a:extLst>
                    <a:ext uri="{FF2B5EF4-FFF2-40B4-BE49-F238E27FC236}">
                      <a16:creationId xmlns:a16="http://schemas.microsoft.com/office/drawing/2014/main" id="{43BACF20-D5A4-4670-8573-4583147C6951}"/>
                    </a:ext>
                  </a:extLst>
                </p14:cNvPr>
                <p14:cNvContentPartPr/>
                <p14:nvPr/>
              </p14:nvContentPartPr>
              <p14:xfrm>
                <a:off x="7089392" y="5371009"/>
                <a:ext cx="163800" cy="243360"/>
              </p14:xfrm>
            </p:contentPart>
          </mc:Choice>
          <mc:Fallback xmlns="">
            <p:pic>
              <p:nvPicPr>
                <p:cNvPr id="96" name="Ink 95">
                  <a:extLst>
                    <a:ext uri="{FF2B5EF4-FFF2-40B4-BE49-F238E27FC236}">
                      <a16:creationId xmlns:a16="http://schemas.microsoft.com/office/drawing/2014/main" id="{43BACF20-D5A4-4670-8573-4583147C6951}"/>
                    </a:ext>
                  </a:extLst>
                </p:cNvPr>
                <p:cNvPicPr/>
                <p:nvPr/>
              </p:nvPicPr>
              <p:blipFill>
                <a:blip r:embed="rId157"/>
                <a:stretch>
                  <a:fillRect/>
                </a:stretch>
              </p:blipFill>
              <p:spPr>
                <a:xfrm>
                  <a:off x="7080392" y="5362369"/>
                  <a:ext cx="181440" cy="26100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97" name="Ink 96">
                  <a:extLst>
                    <a:ext uri="{FF2B5EF4-FFF2-40B4-BE49-F238E27FC236}">
                      <a16:creationId xmlns:a16="http://schemas.microsoft.com/office/drawing/2014/main" id="{1385E133-FD1D-4655-90A2-A72360C44412}"/>
                    </a:ext>
                  </a:extLst>
                </p14:cNvPr>
                <p14:cNvContentPartPr/>
                <p14:nvPr/>
              </p14:nvContentPartPr>
              <p14:xfrm>
                <a:off x="7282352" y="5385409"/>
                <a:ext cx="150120" cy="232920"/>
              </p14:xfrm>
            </p:contentPart>
          </mc:Choice>
          <mc:Fallback xmlns="">
            <p:pic>
              <p:nvPicPr>
                <p:cNvPr id="97" name="Ink 96">
                  <a:extLst>
                    <a:ext uri="{FF2B5EF4-FFF2-40B4-BE49-F238E27FC236}">
                      <a16:creationId xmlns:a16="http://schemas.microsoft.com/office/drawing/2014/main" id="{1385E133-FD1D-4655-90A2-A72360C44412}"/>
                    </a:ext>
                  </a:extLst>
                </p:cNvPr>
                <p:cNvPicPr/>
                <p:nvPr/>
              </p:nvPicPr>
              <p:blipFill>
                <a:blip r:embed="rId159"/>
                <a:stretch>
                  <a:fillRect/>
                </a:stretch>
              </p:blipFill>
              <p:spPr>
                <a:xfrm>
                  <a:off x="7273352" y="5376769"/>
                  <a:ext cx="167760" cy="25056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98" name="Ink 97">
                  <a:extLst>
                    <a:ext uri="{FF2B5EF4-FFF2-40B4-BE49-F238E27FC236}">
                      <a16:creationId xmlns:a16="http://schemas.microsoft.com/office/drawing/2014/main" id="{FF36DFA4-79D4-4836-904E-88D0E82E7962}"/>
                    </a:ext>
                  </a:extLst>
                </p14:cNvPr>
                <p14:cNvContentPartPr/>
                <p14:nvPr/>
              </p14:nvContentPartPr>
              <p14:xfrm>
                <a:off x="7473512" y="5354809"/>
                <a:ext cx="180720" cy="243720"/>
              </p14:xfrm>
            </p:contentPart>
          </mc:Choice>
          <mc:Fallback xmlns="">
            <p:pic>
              <p:nvPicPr>
                <p:cNvPr id="98" name="Ink 97">
                  <a:extLst>
                    <a:ext uri="{FF2B5EF4-FFF2-40B4-BE49-F238E27FC236}">
                      <a16:creationId xmlns:a16="http://schemas.microsoft.com/office/drawing/2014/main" id="{FF36DFA4-79D4-4836-904E-88D0E82E7962}"/>
                    </a:ext>
                  </a:extLst>
                </p:cNvPr>
                <p:cNvPicPr/>
                <p:nvPr/>
              </p:nvPicPr>
              <p:blipFill>
                <a:blip r:embed="rId161"/>
                <a:stretch>
                  <a:fillRect/>
                </a:stretch>
              </p:blipFill>
              <p:spPr>
                <a:xfrm>
                  <a:off x="7464512" y="5345809"/>
                  <a:ext cx="198360" cy="26136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99" name="Ink 98">
                  <a:extLst>
                    <a:ext uri="{FF2B5EF4-FFF2-40B4-BE49-F238E27FC236}">
                      <a16:creationId xmlns:a16="http://schemas.microsoft.com/office/drawing/2014/main" id="{26F101C2-4C9D-405C-A2F3-910C0560FD6D}"/>
                    </a:ext>
                  </a:extLst>
                </p14:cNvPr>
                <p14:cNvContentPartPr/>
                <p14:nvPr/>
              </p14:nvContentPartPr>
              <p14:xfrm>
                <a:off x="7685552" y="5357689"/>
                <a:ext cx="180720" cy="220680"/>
              </p14:xfrm>
            </p:contentPart>
          </mc:Choice>
          <mc:Fallback xmlns="">
            <p:pic>
              <p:nvPicPr>
                <p:cNvPr id="99" name="Ink 98">
                  <a:extLst>
                    <a:ext uri="{FF2B5EF4-FFF2-40B4-BE49-F238E27FC236}">
                      <a16:creationId xmlns:a16="http://schemas.microsoft.com/office/drawing/2014/main" id="{26F101C2-4C9D-405C-A2F3-910C0560FD6D}"/>
                    </a:ext>
                  </a:extLst>
                </p:cNvPr>
                <p:cNvPicPr/>
                <p:nvPr/>
              </p:nvPicPr>
              <p:blipFill>
                <a:blip r:embed="rId163"/>
                <a:stretch>
                  <a:fillRect/>
                </a:stretch>
              </p:blipFill>
              <p:spPr>
                <a:xfrm>
                  <a:off x="7676912" y="5349049"/>
                  <a:ext cx="198360" cy="238320"/>
                </a:xfrm>
                <a:prstGeom prst="rect">
                  <a:avLst/>
                </a:prstGeom>
              </p:spPr>
            </p:pic>
          </mc:Fallback>
        </mc:AlternateContent>
      </p:grpSp>
      <p:grpSp>
        <p:nvGrpSpPr>
          <p:cNvPr id="112" name="Group 111">
            <a:extLst>
              <a:ext uri="{FF2B5EF4-FFF2-40B4-BE49-F238E27FC236}">
                <a16:creationId xmlns:a16="http://schemas.microsoft.com/office/drawing/2014/main" id="{4ED2E5E8-5EE3-45CC-B917-D82CFAF701E6}"/>
              </a:ext>
            </a:extLst>
          </p:cNvPr>
          <p:cNvGrpSpPr/>
          <p:nvPr/>
        </p:nvGrpSpPr>
        <p:grpSpPr>
          <a:xfrm>
            <a:off x="798392" y="6083089"/>
            <a:ext cx="801360" cy="435960"/>
            <a:chOff x="798392" y="6083089"/>
            <a:chExt cx="801360" cy="435960"/>
          </a:xfrm>
        </p:grpSpPr>
        <mc:AlternateContent xmlns:mc="http://schemas.openxmlformats.org/markup-compatibility/2006" xmlns:p14="http://schemas.microsoft.com/office/powerpoint/2010/main">
          <mc:Choice Requires="p14">
            <p:contentPart p14:bwMode="auto" r:id="rId164">
              <p14:nvContentPartPr>
                <p14:cNvPr id="102" name="Ink 101">
                  <a:extLst>
                    <a:ext uri="{FF2B5EF4-FFF2-40B4-BE49-F238E27FC236}">
                      <a16:creationId xmlns:a16="http://schemas.microsoft.com/office/drawing/2014/main" id="{FCE20E36-12C5-42AD-A872-2612F4EC437A}"/>
                    </a:ext>
                  </a:extLst>
                </p14:cNvPr>
                <p14:cNvContentPartPr/>
                <p14:nvPr/>
              </p14:nvContentPartPr>
              <p14:xfrm>
                <a:off x="839432" y="6183529"/>
                <a:ext cx="66240" cy="194400"/>
              </p14:xfrm>
            </p:contentPart>
          </mc:Choice>
          <mc:Fallback xmlns="">
            <p:pic>
              <p:nvPicPr>
                <p:cNvPr id="102" name="Ink 101">
                  <a:extLst>
                    <a:ext uri="{FF2B5EF4-FFF2-40B4-BE49-F238E27FC236}">
                      <a16:creationId xmlns:a16="http://schemas.microsoft.com/office/drawing/2014/main" id="{FCE20E36-12C5-42AD-A872-2612F4EC437A}"/>
                    </a:ext>
                  </a:extLst>
                </p:cNvPr>
                <p:cNvPicPr/>
                <p:nvPr/>
              </p:nvPicPr>
              <p:blipFill>
                <a:blip r:embed="rId165"/>
                <a:stretch>
                  <a:fillRect/>
                </a:stretch>
              </p:blipFill>
              <p:spPr>
                <a:xfrm>
                  <a:off x="830792" y="6174529"/>
                  <a:ext cx="83880" cy="21204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103" name="Ink 102">
                  <a:extLst>
                    <a:ext uri="{FF2B5EF4-FFF2-40B4-BE49-F238E27FC236}">
                      <a16:creationId xmlns:a16="http://schemas.microsoft.com/office/drawing/2014/main" id="{F63BFE75-DA2F-49A5-8B74-A8FE938C40B5}"/>
                    </a:ext>
                  </a:extLst>
                </p14:cNvPr>
                <p14:cNvContentPartPr/>
                <p14:nvPr/>
              </p14:nvContentPartPr>
              <p14:xfrm>
                <a:off x="798392" y="6083089"/>
                <a:ext cx="189360" cy="108000"/>
              </p14:xfrm>
            </p:contentPart>
          </mc:Choice>
          <mc:Fallback xmlns="">
            <p:pic>
              <p:nvPicPr>
                <p:cNvPr id="103" name="Ink 102">
                  <a:extLst>
                    <a:ext uri="{FF2B5EF4-FFF2-40B4-BE49-F238E27FC236}">
                      <a16:creationId xmlns:a16="http://schemas.microsoft.com/office/drawing/2014/main" id="{F63BFE75-DA2F-49A5-8B74-A8FE938C40B5}"/>
                    </a:ext>
                  </a:extLst>
                </p:cNvPr>
                <p:cNvPicPr/>
                <p:nvPr/>
              </p:nvPicPr>
              <p:blipFill>
                <a:blip r:embed="rId167"/>
                <a:stretch>
                  <a:fillRect/>
                </a:stretch>
              </p:blipFill>
              <p:spPr>
                <a:xfrm>
                  <a:off x="789392" y="6074449"/>
                  <a:ext cx="207000" cy="12564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04" name="Ink 103">
                  <a:extLst>
                    <a:ext uri="{FF2B5EF4-FFF2-40B4-BE49-F238E27FC236}">
                      <a16:creationId xmlns:a16="http://schemas.microsoft.com/office/drawing/2014/main" id="{C4BF0B96-2A98-4543-89E0-1E4555C66E9E}"/>
                    </a:ext>
                  </a:extLst>
                </p14:cNvPr>
                <p14:cNvContentPartPr/>
                <p14:nvPr/>
              </p14:nvContentPartPr>
              <p14:xfrm>
                <a:off x="1008272" y="6247249"/>
                <a:ext cx="141120" cy="123840"/>
              </p14:xfrm>
            </p:contentPart>
          </mc:Choice>
          <mc:Fallback xmlns="">
            <p:pic>
              <p:nvPicPr>
                <p:cNvPr id="104" name="Ink 103">
                  <a:extLst>
                    <a:ext uri="{FF2B5EF4-FFF2-40B4-BE49-F238E27FC236}">
                      <a16:creationId xmlns:a16="http://schemas.microsoft.com/office/drawing/2014/main" id="{C4BF0B96-2A98-4543-89E0-1E4555C66E9E}"/>
                    </a:ext>
                  </a:extLst>
                </p:cNvPr>
                <p:cNvPicPr/>
                <p:nvPr/>
              </p:nvPicPr>
              <p:blipFill>
                <a:blip r:embed="rId169"/>
                <a:stretch>
                  <a:fillRect/>
                </a:stretch>
              </p:blipFill>
              <p:spPr>
                <a:xfrm>
                  <a:off x="999272" y="6238609"/>
                  <a:ext cx="15876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05" name="Ink 104">
                  <a:extLst>
                    <a:ext uri="{FF2B5EF4-FFF2-40B4-BE49-F238E27FC236}">
                      <a16:creationId xmlns:a16="http://schemas.microsoft.com/office/drawing/2014/main" id="{78ABCE94-7BDD-4BB7-B9C2-A392B7E3C61C}"/>
                    </a:ext>
                  </a:extLst>
                </p14:cNvPr>
                <p14:cNvContentPartPr/>
                <p14:nvPr/>
              </p14:nvContentPartPr>
              <p14:xfrm>
                <a:off x="1147232" y="6234289"/>
                <a:ext cx="327960" cy="123480"/>
              </p14:xfrm>
            </p:contentPart>
          </mc:Choice>
          <mc:Fallback xmlns="">
            <p:pic>
              <p:nvPicPr>
                <p:cNvPr id="105" name="Ink 104">
                  <a:extLst>
                    <a:ext uri="{FF2B5EF4-FFF2-40B4-BE49-F238E27FC236}">
                      <a16:creationId xmlns:a16="http://schemas.microsoft.com/office/drawing/2014/main" id="{78ABCE94-7BDD-4BB7-B9C2-A392B7E3C61C}"/>
                    </a:ext>
                  </a:extLst>
                </p:cNvPr>
                <p:cNvPicPr/>
                <p:nvPr/>
              </p:nvPicPr>
              <p:blipFill>
                <a:blip r:embed="rId171"/>
                <a:stretch>
                  <a:fillRect/>
                </a:stretch>
              </p:blipFill>
              <p:spPr>
                <a:xfrm>
                  <a:off x="1138232" y="6225289"/>
                  <a:ext cx="345600" cy="14112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06" name="Ink 105">
                  <a:extLst>
                    <a:ext uri="{FF2B5EF4-FFF2-40B4-BE49-F238E27FC236}">
                      <a16:creationId xmlns:a16="http://schemas.microsoft.com/office/drawing/2014/main" id="{E0CD6758-6C40-4029-AA7C-5EA3EA8C4411}"/>
                    </a:ext>
                  </a:extLst>
                </p14:cNvPr>
                <p14:cNvContentPartPr/>
                <p14:nvPr/>
              </p14:nvContentPartPr>
              <p14:xfrm>
                <a:off x="1523432" y="6242209"/>
                <a:ext cx="76320" cy="276840"/>
              </p14:xfrm>
            </p:contentPart>
          </mc:Choice>
          <mc:Fallback xmlns="">
            <p:pic>
              <p:nvPicPr>
                <p:cNvPr id="106" name="Ink 105">
                  <a:extLst>
                    <a:ext uri="{FF2B5EF4-FFF2-40B4-BE49-F238E27FC236}">
                      <a16:creationId xmlns:a16="http://schemas.microsoft.com/office/drawing/2014/main" id="{E0CD6758-6C40-4029-AA7C-5EA3EA8C4411}"/>
                    </a:ext>
                  </a:extLst>
                </p:cNvPr>
                <p:cNvPicPr/>
                <p:nvPr/>
              </p:nvPicPr>
              <p:blipFill>
                <a:blip r:embed="rId173"/>
                <a:stretch>
                  <a:fillRect/>
                </a:stretch>
              </p:blipFill>
              <p:spPr>
                <a:xfrm>
                  <a:off x="1514432" y="6233569"/>
                  <a:ext cx="93960" cy="294480"/>
                </a:xfrm>
                <a:prstGeom prst="rect">
                  <a:avLst/>
                </a:prstGeom>
              </p:spPr>
            </p:pic>
          </mc:Fallback>
        </mc:AlternateContent>
      </p:grpSp>
      <p:grpSp>
        <p:nvGrpSpPr>
          <p:cNvPr id="111" name="Group 110">
            <a:extLst>
              <a:ext uri="{FF2B5EF4-FFF2-40B4-BE49-F238E27FC236}">
                <a16:creationId xmlns:a16="http://schemas.microsoft.com/office/drawing/2014/main" id="{57117EE7-4611-4232-9EC7-D1DF19EC764E}"/>
              </a:ext>
            </a:extLst>
          </p:cNvPr>
          <p:cNvGrpSpPr/>
          <p:nvPr/>
        </p:nvGrpSpPr>
        <p:grpSpPr>
          <a:xfrm>
            <a:off x="1817192" y="6131329"/>
            <a:ext cx="804240" cy="301320"/>
            <a:chOff x="1817192" y="6131329"/>
            <a:chExt cx="804240" cy="301320"/>
          </a:xfrm>
        </p:grpSpPr>
        <mc:AlternateContent xmlns:mc="http://schemas.openxmlformats.org/markup-compatibility/2006" xmlns:p14="http://schemas.microsoft.com/office/powerpoint/2010/main">
          <mc:Choice Requires="p14">
            <p:contentPart p14:bwMode="auto" r:id="rId174">
              <p14:nvContentPartPr>
                <p14:cNvPr id="107" name="Ink 106">
                  <a:extLst>
                    <a:ext uri="{FF2B5EF4-FFF2-40B4-BE49-F238E27FC236}">
                      <a16:creationId xmlns:a16="http://schemas.microsoft.com/office/drawing/2014/main" id="{02BB65F1-C9E8-4C56-B295-AB606ECBB276}"/>
                    </a:ext>
                  </a:extLst>
                </p14:cNvPr>
                <p14:cNvContentPartPr/>
                <p14:nvPr/>
              </p14:nvContentPartPr>
              <p14:xfrm>
                <a:off x="1817192" y="6191449"/>
                <a:ext cx="139680" cy="159840"/>
              </p14:xfrm>
            </p:contentPart>
          </mc:Choice>
          <mc:Fallback xmlns="">
            <p:pic>
              <p:nvPicPr>
                <p:cNvPr id="107" name="Ink 106">
                  <a:extLst>
                    <a:ext uri="{FF2B5EF4-FFF2-40B4-BE49-F238E27FC236}">
                      <a16:creationId xmlns:a16="http://schemas.microsoft.com/office/drawing/2014/main" id="{02BB65F1-C9E8-4C56-B295-AB606ECBB276}"/>
                    </a:ext>
                  </a:extLst>
                </p:cNvPr>
                <p:cNvPicPr/>
                <p:nvPr/>
              </p:nvPicPr>
              <p:blipFill>
                <a:blip r:embed="rId175"/>
                <a:stretch>
                  <a:fillRect/>
                </a:stretch>
              </p:blipFill>
              <p:spPr>
                <a:xfrm>
                  <a:off x="1808192" y="6182449"/>
                  <a:ext cx="157320" cy="17748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08" name="Ink 107">
                  <a:extLst>
                    <a:ext uri="{FF2B5EF4-FFF2-40B4-BE49-F238E27FC236}">
                      <a16:creationId xmlns:a16="http://schemas.microsoft.com/office/drawing/2014/main" id="{A6504FAF-F9F4-49D3-9416-1BB3CB7537D4}"/>
                    </a:ext>
                  </a:extLst>
                </p14:cNvPr>
                <p14:cNvContentPartPr/>
                <p14:nvPr/>
              </p14:nvContentPartPr>
              <p14:xfrm>
                <a:off x="1971992" y="6181009"/>
                <a:ext cx="84600" cy="186120"/>
              </p14:xfrm>
            </p:contentPart>
          </mc:Choice>
          <mc:Fallback xmlns="">
            <p:pic>
              <p:nvPicPr>
                <p:cNvPr id="108" name="Ink 107">
                  <a:extLst>
                    <a:ext uri="{FF2B5EF4-FFF2-40B4-BE49-F238E27FC236}">
                      <a16:creationId xmlns:a16="http://schemas.microsoft.com/office/drawing/2014/main" id="{A6504FAF-F9F4-49D3-9416-1BB3CB7537D4}"/>
                    </a:ext>
                  </a:extLst>
                </p:cNvPr>
                <p:cNvPicPr/>
                <p:nvPr/>
              </p:nvPicPr>
              <p:blipFill>
                <a:blip r:embed="rId177"/>
                <a:stretch>
                  <a:fillRect/>
                </a:stretch>
              </p:blipFill>
              <p:spPr>
                <a:xfrm>
                  <a:off x="1963352" y="6172369"/>
                  <a:ext cx="102240" cy="20376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09" name="Ink 108">
                  <a:extLst>
                    <a:ext uri="{FF2B5EF4-FFF2-40B4-BE49-F238E27FC236}">
                      <a16:creationId xmlns:a16="http://schemas.microsoft.com/office/drawing/2014/main" id="{31EACF35-6948-4560-8839-D2A9530F67FF}"/>
                    </a:ext>
                  </a:extLst>
                </p14:cNvPr>
                <p14:cNvContentPartPr/>
                <p14:nvPr/>
              </p14:nvContentPartPr>
              <p14:xfrm>
                <a:off x="2108072" y="6131329"/>
                <a:ext cx="444240" cy="301320"/>
              </p14:xfrm>
            </p:contentPart>
          </mc:Choice>
          <mc:Fallback xmlns="">
            <p:pic>
              <p:nvPicPr>
                <p:cNvPr id="109" name="Ink 108">
                  <a:extLst>
                    <a:ext uri="{FF2B5EF4-FFF2-40B4-BE49-F238E27FC236}">
                      <a16:creationId xmlns:a16="http://schemas.microsoft.com/office/drawing/2014/main" id="{31EACF35-6948-4560-8839-D2A9530F67FF}"/>
                    </a:ext>
                  </a:extLst>
                </p:cNvPr>
                <p:cNvPicPr/>
                <p:nvPr/>
              </p:nvPicPr>
              <p:blipFill>
                <a:blip r:embed="rId179"/>
                <a:stretch>
                  <a:fillRect/>
                </a:stretch>
              </p:blipFill>
              <p:spPr>
                <a:xfrm>
                  <a:off x="2099432" y="6122329"/>
                  <a:ext cx="461880" cy="31896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10" name="Ink 109">
                  <a:extLst>
                    <a:ext uri="{FF2B5EF4-FFF2-40B4-BE49-F238E27FC236}">
                      <a16:creationId xmlns:a16="http://schemas.microsoft.com/office/drawing/2014/main" id="{646741C4-ACBF-4B16-A6CA-C22B2C44D624}"/>
                    </a:ext>
                  </a:extLst>
                </p14:cNvPr>
                <p14:cNvContentPartPr/>
                <p14:nvPr/>
              </p14:nvContentPartPr>
              <p14:xfrm>
                <a:off x="2585792" y="6221329"/>
                <a:ext cx="35640" cy="19800"/>
              </p14:xfrm>
            </p:contentPart>
          </mc:Choice>
          <mc:Fallback xmlns="">
            <p:pic>
              <p:nvPicPr>
                <p:cNvPr id="110" name="Ink 109">
                  <a:extLst>
                    <a:ext uri="{FF2B5EF4-FFF2-40B4-BE49-F238E27FC236}">
                      <a16:creationId xmlns:a16="http://schemas.microsoft.com/office/drawing/2014/main" id="{646741C4-ACBF-4B16-A6CA-C22B2C44D624}"/>
                    </a:ext>
                  </a:extLst>
                </p:cNvPr>
                <p:cNvPicPr/>
                <p:nvPr/>
              </p:nvPicPr>
              <p:blipFill>
                <a:blip r:embed="rId181"/>
                <a:stretch>
                  <a:fillRect/>
                </a:stretch>
              </p:blipFill>
              <p:spPr>
                <a:xfrm>
                  <a:off x="2576792" y="6212329"/>
                  <a:ext cx="53280" cy="37440"/>
                </a:xfrm>
                <a:prstGeom prst="rect">
                  <a:avLst/>
                </a:prstGeom>
              </p:spPr>
            </p:pic>
          </mc:Fallback>
        </mc:AlternateContent>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 Simple Linear Regression Models</a:t>
            </a:r>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0127874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Interpreting Slope</a:t>
            </a:r>
          </a:p>
        </p:txBody>
      </p:sp>
      <p:sp>
        <p:nvSpPr>
          <p:cNvPr id="3" name="Content Placeholder 2"/>
          <p:cNvSpPr>
            <a:spLocks noGrp="1"/>
          </p:cNvSpPr>
          <p:nvPr>
            <p:ph idx="1"/>
          </p:nvPr>
        </p:nvSpPr>
        <p:spPr>
          <a:xfrm>
            <a:off x="498473" y="1371600"/>
            <a:ext cx="7556313" cy="4144963"/>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a:solidFill>
                  <a:schemeClr val="tx1"/>
                </a:solidFill>
              </a:rPr>
              <a:t>An interpretation is NOT a definition.</a:t>
            </a:r>
          </a:p>
          <a:p>
            <a:pPr marL="0" marR="0" lvl="0" indent="0" defTabSz="914400" eaLnBrk="1" fontAlgn="auto" latinLnBrk="0" hangingPunct="1">
              <a:lnSpc>
                <a:spcPct val="100000"/>
              </a:lnSpc>
              <a:spcBef>
                <a:spcPts val="0"/>
              </a:spcBef>
              <a:spcAft>
                <a:spcPts val="0"/>
              </a:spcAft>
              <a:buClrTx/>
              <a:buSzTx/>
              <a:buFontTx/>
              <a:buNone/>
              <a:tabLst/>
              <a:defRPr/>
            </a:pPr>
            <a:endParaRPr lang="en-US" dirty="0">
              <a:solidFill>
                <a:schemeClr val="tx1"/>
              </a:solidFill>
            </a:endParaRPr>
          </a:p>
          <a:p>
            <a:pPr marL="0" marR="0" lvl="0" indent="0" defTabSz="914400" eaLnBrk="1" fontAlgn="auto" latinLnBrk="0" hangingPunct="1">
              <a:lnSpc>
                <a:spcPct val="100000"/>
              </a:lnSpc>
              <a:spcBef>
                <a:spcPts val="0"/>
              </a:spcBef>
              <a:spcAft>
                <a:spcPts val="0"/>
              </a:spcAft>
              <a:buClrTx/>
              <a:buSzTx/>
              <a:buFontTx/>
              <a:buNone/>
              <a:tabLst/>
              <a:defRPr/>
            </a:pPr>
            <a:r>
              <a:rPr lang="en-US" dirty="0">
                <a:solidFill>
                  <a:schemeClr val="tx1"/>
                </a:solidFill>
              </a:rPr>
              <a:t>Be sure to include:</a:t>
            </a:r>
          </a:p>
          <a:p>
            <a:pPr lvl="1">
              <a:spcBef>
                <a:spcPts val="0"/>
              </a:spcBef>
              <a:buClrTx/>
              <a:buSzTx/>
              <a:buFont typeface="Wingdings" charset="2"/>
              <a:buChar char="q"/>
            </a:pPr>
            <a:r>
              <a:rPr lang="en-US" dirty="0">
                <a:solidFill>
                  <a:schemeClr val="tx1"/>
                </a:solidFill>
              </a:rPr>
              <a:t>Units</a:t>
            </a:r>
          </a:p>
          <a:p>
            <a:pPr lvl="1">
              <a:spcBef>
                <a:spcPts val="0"/>
              </a:spcBef>
              <a:buClrTx/>
              <a:buSzTx/>
              <a:buFont typeface="Wingdings" charset="2"/>
              <a:buChar char="q"/>
            </a:pPr>
            <a:r>
              <a:rPr lang="en-US" dirty="0">
                <a:solidFill>
                  <a:schemeClr val="tx1"/>
                </a:solidFill>
              </a:rPr>
              <a:t>Does y increase or decrease? (Positive or negative slope?) </a:t>
            </a:r>
          </a:p>
          <a:p>
            <a:pPr lvl="1">
              <a:spcBef>
                <a:spcPts val="0"/>
              </a:spcBef>
              <a:buClrTx/>
              <a:buSzTx/>
              <a:buFont typeface="Wingdings" charset="2"/>
              <a:buChar char="q"/>
            </a:pPr>
            <a:r>
              <a:rPr lang="en-US" dirty="0">
                <a:solidFill>
                  <a:schemeClr val="tx1"/>
                </a:solidFill>
              </a:rPr>
              <a:t>By how much? (Slope gives magnitude.)</a:t>
            </a:r>
          </a:p>
          <a:p>
            <a:pPr lvl="1">
              <a:spcBef>
                <a:spcPts val="0"/>
              </a:spcBef>
              <a:buClrTx/>
              <a:buSzTx/>
              <a:buFont typeface="Wingdings" charset="2"/>
              <a:buChar char="q"/>
            </a:pPr>
            <a:r>
              <a:rPr lang="en-US" dirty="0">
                <a:solidFill>
                  <a:schemeClr val="tx1"/>
                </a:solidFill>
              </a:rPr>
              <a:t>We’re interpreting the statistic, not the parameter.  Your wording should reflect that: use “predicted to,” “estimated,” “approximately,” or “according to our model.”</a:t>
            </a:r>
          </a:p>
          <a:p>
            <a:pPr lvl="1">
              <a:spcBef>
                <a:spcPts val="0"/>
              </a:spcBef>
              <a:buClrTx/>
              <a:buSzTx/>
              <a:buFont typeface="Wingdings" charset="2"/>
              <a:buChar char="q"/>
            </a:pPr>
            <a:r>
              <a:rPr lang="en-US" dirty="0">
                <a:solidFill>
                  <a:schemeClr val="tx1"/>
                </a:solidFill>
              </a:rPr>
              <a:t>On average: The model is modeling the mean.</a:t>
            </a: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DE6EFD60-DAF5-4B2D-87B9-AECAD0898220}"/>
                  </a:ext>
                </a:extLst>
              </p14:cNvPr>
              <p14:cNvContentPartPr/>
              <p14:nvPr/>
            </p14:nvContentPartPr>
            <p14:xfrm>
              <a:off x="4304432" y="560329"/>
              <a:ext cx="591480" cy="698040"/>
            </p14:xfrm>
          </p:contentPart>
        </mc:Choice>
        <mc:Fallback xmlns="">
          <p:pic>
            <p:nvPicPr>
              <p:cNvPr id="5" name="Ink 4">
                <a:extLst>
                  <a:ext uri="{FF2B5EF4-FFF2-40B4-BE49-F238E27FC236}">
                    <a16:creationId xmlns:a16="http://schemas.microsoft.com/office/drawing/2014/main" id="{DE6EFD60-DAF5-4B2D-87B9-AECAD0898220}"/>
                  </a:ext>
                </a:extLst>
              </p:cNvPr>
              <p:cNvPicPr/>
              <p:nvPr/>
            </p:nvPicPr>
            <p:blipFill>
              <a:blip r:embed="rId3"/>
              <a:stretch>
                <a:fillRect/>
              </a:stretch>
            </p:blipFill>
            <p:spPr>
              <a:xfrm>
                <a:off x="4295792" y="551689"/>
                <a:ext cx="609120" cy="715680"/>
              </a:xfrm>
              <a:prstGeom prst="rect">
                <a:avLst/>
              </a:prstGeom>
            </p:spPr>
          </p:pic>
        </mc:Fallback>
      </mc:AlternateContent>
    </p:spTree>
    <p:extLst>
      <p:ext uri="{BB962C8B-B14F-4D97-AF65-F5344CB8AC3E}">
        <p14:creationId xmlns:p14="http://schemas.microsoft.com/office/powerpoint/2010/main" val="1856467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498474" y="484094"/>
            <a:ext cx="7556313" cy="1116106"/>
          </a:xfrm>
        </p:spPr>
        <p:txBody>
          <a:bodyPr/>
          <a:lstStyle/>
          <a:p>
            <a:r>
              <a:rPr lang="en-US" dirty="0"/>
              <a:t>Least Squares: Matrix Setup</a:t>
            </a:r>
          </a:p>
        </p:txBody>
      </p:sp>
      <p:grpSp>
        <p:nvGrpSpPr>
          <p:cNvPr id="15" name="Group 14">
            <a:extLst>
              <a:ext uri="{FF2B5EF4-FFF2-40B4-BE49-F238E27FC236}">
                <a16:creationId xmlns:a16="http://schemas.microsoft.com/office/drawing/2014/main" id="{274407DA-1B33-4F8F-8E6A-50C242AA427D}"/>
              </a:ext>
            </a:extLst>
          </p:cNvPr>
          <p:cNvGrpSpPr/>
          <p:nvPr/>
        </p:nvGrpSpPr>
        <p:grpSpPr>
          <a:xfrm>
            <a:off x="400985" y="1276255"/>
            <a:ext cx="259920" cy="260640"/>
            <a:chOff x="400985" y="1276255"/>
            <a:chExt cx="259920" cy="260640"/>
          </a:xfrm>
        </p:grpSpPr>
        <mc:AlternateContent xmlns:mc="http://schemas.openxmlformats.org/markup-compatibility/2006" xmlns:p14="http://schemas.microsoft.com/office/powerpoint/2010/main">
          <mc:Choice Requires="p14">
            <p:contentPart p14:bwMode="auto" r:id="rId3">
              <p14:nvContentPartPr>
                <p14:cNvPr id="12" name="Ink 11">
                  <a:extLst>
                    <a:ext uri="{FF2B5EF4-FFF2-40B4-BE49-F238E27FC236}">
                      <a16:creationId xmlns:a16="http://schemas.microsoft.com/office/drawing/2014/main" id="{876BA750-4278-49F1-913D-805DA55C2356}"/>
                    </a:ext>
                  </a:extLst>
                </p14:cNvPr>
                <p14:cNvContentPartPr/>
                <p14:nvPr/>
              </p14:nvContentPartPr>
              <p14:xfrm>
                <a:off x="400985" y="1276255"/>
                <a:ext cx="136080" cy="260640"/>
              </p14:xfrm>
            </p:contentPart>
          </mc:Choice>
          <mc:Fallback xmlns="">
            <p:pic>
              <p:nvPicPr>
                <p:cNvPr id="12" name="Ink 11">
                  <a:extLst>
                    <a:ext uri="{FF2B5EF4-FFF2-40B4-BE49-F238E27FC236}">
                      <a16:creationId xmlns:a16="http://schemas.microsoft.com/office/drawing/2014/main" id="{876BA750-4278-49F1-913D-805DA55C2356}"/>
                    </a:ext>
                  </a:extLst>
                </p:cNvPr>
                <p:cNvPicPr/>
                <p:nvPr/>
              </p:nvPicPr>
              <p:blipFill>
                <a:blip r:embed="rId4"/>
                <a:stretch>
                  <a:fillRect/>
                </a:stretch>
              </p:blipFill>
              <p:spPr>
                <a:xfrm>
                  <a:off x="391985" y="1267255"/>
                  <a:ext cx="153720" cy="2782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3" name="Ink 12">
                  <a:extLst>
                    <a:ext uri="{FF2B5EF4-FFF2-40B4-BE49-F238E27FC236}">
                      <a16:creationId xmlns:a16="http://schemas.microsoft.com/office/drawing/2014/main" id="{73A7FAB3-1745-4F93-9FC5-5ACC2E6ED7A8}"/>
                    </a:ext>
                  </a:extLst>
                </p14:cNvPr>
                <p14:cNvContentPartPr/>
                <p14:nvPr/>
              </p14:nvContentPartPr>
              <p14:xfrm>
                <a:off x="579545" y="1315855"/>
                <a:ext cx="68040" cy="7560"/>
              </p14:xfrm>
            </p:contentPart>
          </mc:Choice>
          <mc:Fallback xmlns="">
            <p:pic>
              <p:nvPicPr>
                <p:cNvPr id="13" name="Ink 12">
                  <a:extLst>
                    <a:ext uri="{FF2B5EF4-FFF2-40B4-BE49-F238E27FC236}">
                      <a16:creationId xmlns:a16="http://schemas.microsoft.com/office/drawing/2014/main" id="{73A7FAB3-1745-4F93-9FC5-5ACC2E6ED7A8}"/>
                    </a:ext>
                  </a:extLst>
                </p:cNvPr>
                <p:cNvPicPr/>
                <p:nvPr/>
              </p:nvPicPr>
              <p:blipFill>
                <a:blip r:embed="rId6"/>
                <a:stretch>
                  <a:fillRect/>
                </a:stretch>
              </p:blipFill>
              <p:spPr>
                <a:xfrm>
                  <a:off x="570905" y="1306855"/>
                  <a:ext cx="85680" cy="252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4" name="Ink 13">
                  <a:extLst>
                    <a:ext uri="{FF2B5EF4-FFF2-40B4-BE49-F238E27FC236}">
                      <a16:creationId xmlns:a16="http://schemas.microsoft.com/office/drawing/2014/main" id="{9065B0F1-1CE2-4EFF-BFCB-06A45FEADE82}"/>
                    </a:ext>
                  </a:extLst>
                </p14:cNvPr>
                <p14:cNvContentPartPr/>
                <p14:nvPr/>
              </p14:nvContentPartPr>
              <p14:xfrm>
                <a:off x="579545" y="1278775"/>
                <a:ext cx="81360" cy="8280"/>
              </p14:xfrm>
            </p:contentPart>
          </mc:Choice>
          <mc:Fallback xmlns="">
            <p:pic>
              <p:nvPicPr>
                <p:cNvPr id="14" name="Ink 13">
                  <a:extLst>
                    <a:ext uri="{FF2B5EF4-FFF2-40B4-BE49-F238E27FC236}">
                      <a16:creationId xmlns:a16="http://schemas.microsoft.com/office/drawing/2014/main" id="{9065B0F1-1CE2-4EFF-BFCB-06A45FEADE82}"/>
                    </a:ext>
                  </a:extLst>
                </p:cNvPr>
                <p:cNvPicPr/>
                <p:nvPr/>
              </p:nvPicPr>
              <p:blipFill>
                <a:blip r:embed="rId8"/>
                <a:stretch>
                  <a:fillRect/>
                </a:stretch>
              </p:blipFill>
              <p:spPr>
                <a:xfrm>
                  <a:off x="570905" y="1270135"/>
                  <a:ext cx="99000" cy="25920"/>
                </a:xfrm>
                <a:prstGeom prst="rect">
                  <a:avLst/>
                </a:prstGeom>
              </p:spPr>
            </p:pic>
          </mc:Fallback>
        </mc:AlternateContent>
      </p:grpSp>
      <p:grpSp>
        <p:nvGrpSpPr>
          <p:cNvPr id="44" name="Group 43">
            <a:extLst>
              <a:ext uri="{FF2B5EF4-FFF2-40B4-BE49-F238E27FC236}">
                <a16:creationId xmlns:a16="http://schemas.microsoft.com/office/drawing/2014/main" id="{3345E1C8-FC53-4E1C-871F-677DA1D4C99D}"/>
              </a:ext>
            </a:extLst>
          </p:cNvPr>
          <p:cNvGrpSpPr/>
          <p:nvPr/>
        </p:nvGrpSpPr>
        <p:grpSpPr>
          <a:xfrm>
            <a:off x="849185" y="1032535"/>
            <a:ext cx="652320" cy="1323360"/>
            <a:chOff x="849185" y="1032535"/>
            <a:chExt cx="652320" cy="1323360"/>
          </a:xfrm>
        </p:grpSpPr>
        <mc:AlternateContent xmlns:mc="http://schemas.openxmlformats.org/markup-compatibility/2006" xmlns:p14="http://schemas.microsoft.com/office/powerpoint/2010/main">
          <mc:Choice Requires="p14">
            <p:contentPart p14:bwMode="auto" r:id="rId9">
              <p14:nvContentPartPr>
                <p14:cNvPr id="16" name="Ink 15">
                  <a:extLst>
                    <a:ext uri="{FF2B5EF4-FFF2-40B4-BE49-F238E27FC236}">
                      <a16:creationId xmlns:a16="http://schemas.microsoft.com/office/drawing/2014/main" id="{AF1012F5-7944-4ED9-9122-DD4C914817F0}"/>
                    </a:ext>
                  </a:extLst>
                </p14:cNvPr>
                <p14:cNvContentPartPr/>
                <p14:nvPr/>
              </p14:nvContentPartPr>
              <p14:xfrm>
                <a:off x="849185" y="1032535"/>
                <a:ext cx="102600" cy="952920"/>
              </p14:xfrm>
            </p:contentPart>
          </mc:Choice>
          <mc:Fallback xmlns="">
            <p:pic>
              <p:nvPicPr>
                <p:cNvPr id="16" name="Ink 15">
                  <a:extLst>
                    <a:ext uri="{FF2B5EF4-FFF2-40B4-BE49-F238E27FC236}">
                      <a16:creationId xmlns:a16="http://schemas.microsoft.com/office/drawing/2014/main" id="{AF1012F5-7944-4ED9-9122-DD4C914817F0}"/>
                    </a:ext>
                  </a:extLst>
                </p:cNvPr>
                <p:cNvPicPr/>
                <p:nvPr/>
              </p:nvPicPr>
              <p:blipFill>
                <a:blip r:embed="rId10"/>
                <a:stretch>
                  <a:fillRect/>
                </a:stretch>
              </p:blipFill>
              <p:spPr>
                <a:xfrm>
                  <a:off x="840185" y="1023535"/>
                  <a:ext cx="120240" cy="9705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7" name="Ink 16">
                  <a:extLst>
                    <a:ext uri="{FF2B5EF4-FFF2-40B4-BE49-F238E27FC236}">
                      <a16:creationId xmlns:a16="http://schemas.microsoft.com/office/drawing/2014/main" id="{AC6B4D27-D74A-4750-9029-059B6E2C064D}"/>
                    </a:ext>
                  </a:extLst>
                </p14:cNvPr>
                <p14:cNvContentPartPr/>
                <p14:nvPr/>
              </p14:nvContentPartPr>
              <p14:xfrm>
                <a:off x="1025945" y="1084015"/>
                <a:ext cx="107280" cy="228600"/>
              </p14:xfrm>
            </p:contentPart>
          </mc:Choice>
          <mc:Fallback xmlns="">
            <p:pic>
              <p:nvPicPr>
                <p:cNvPr id="17" name="Ink 16">
                  <a:extLst>
                    <a:ext uri="{FF2B5EF4-FFF2-40B4-BE49-F238E27FC236}">
                      <a16:creationId xmlns:a16="http://schemas.microsoft.com/office/drawing/2014/main" id="{AC6B4D27-D74A-4750-9029-059B6E2C064D}"/>
                    </a:ext>
                  </a:extLst>
                </p:cNvPr>
                <p:cNvPicPr/>
                <p:nvPr/>
              </p:nvPicPr>
              <p:blipFill>
                <a:blip r:embed="rId12"/>
                <a:stretch>
                  <a:fillRect/>
                </a:stretch>
              </p:blipFill>
              <p:spPr>
                <a:xfrm>
                  <a:off x="1017305" y="1075375"/>
                  <a:ext cx="124920" cy="2462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8" name="Ink 17">
                  <a:extLst>
                    <a:ext uri="{FF2B5EF4-FFF2-40B4-BE49-F238E27FC236}">
                      <a16:creationId xmlns:a16="http://schemas.microsoft.com/office/drawing/2014/main" id="{A0CFA38F-08A2-4216-90F7-BFA938955212}"/>
                    </a:ext>
                  </a:extLst>
                </p14:cNvPr>
                <p14:cNvContentPartPr/>
                <p14:nvPr/>
              </p14:nvContentPartPr>
              <p14:xfrm>
                <a:off x="1194425" y="1150255"/>
                <a:ext cx="22320" cy="28080"/>
              </p14:xfrm>
            </p:contentPart>
          </mc:Choice>
          <mc:Fallback xmlns="">
            <p:pic>
              <p:nvPicPr>
                <p:cNvPr id="18" name="Ink 17">
                  <a:extLst>
                    <a:ext uri="{FF2B5EF4-FFF2-40B4-BE49-F238E27FC236}">
                      <a16:creationId xmlns:a16="http://schemas.microsoft.com/office/drawing/2014/main" id="{A0CFA38F-08A2-4216-90F7-BFA938955212}"/>
                    </a:ext>
                  </a:extLst>
                </p:cNvPr>
                <p:cNvPicPr/>
                <p:nvPr/>
              </p:nvPicPr>
              <p:blipFill>
                <a:blip r:embed="rId14"/>
                <a:stretch>
                  <a:fillRect/>
                </a:stretch>
              </p:blipFill>
              <p:spPr>
                <a:xfrm>
                  <a:off x="1185425" y="1141255"/>
                  <a:ext cx="39960" cy="457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0" name="Ink 19">
                  <a:extLst>
                    <a:ext uri="{FF2B5EF4-FFF2-40B4-BE49-F238E27FC236}">
                      <a16:creationId xmlns:a16="http://schemas.microsoft.com/office/drawing/2014/main" id="{A846897B-4A0D-4C79-9FD9-5C7610B4E544}"/>
                    </a:ext>
                  </a:extLst>
                </p14:cNvPr>
                <p14:cNvContentPartPr/>
                <p14:nvPr/>
              </p14:nvContentPartPr>
              <p14:xfrm>
                <a:off x="1186505" y="1173295"/>
                <a:ext cx="18360" cy="28800"/>
              </p14:xfrm>
            </p:contentPart>
          </mc:Choice>
          <mc:Fallback xmlns="">
            <p:pic>
              <p:nvPicPr>
                <p:cNvPr id="20" name="Ink 19">
                  <a:extLst>
                    <a:ext uri="{FF2B5EF4-FFF2-40B4-BE49-F238E27FC236}">
                      <a16:creationId xmlns:a16="http://schemas.microsoft.com/office/drawing/2014/main" id="{A846897B-4A0D-4C79-9FD9-5C7610B4E544}"/>
                    </a:ext>
                  </a:extLst>
                </p:cNvPr>
                <p:cNvPicPr/>
                <p:nvPr/>
              </p:nvPicPr>
              <p:blipFill>
                <a:blip r:embed="rId16"/>
                <a:stretch>
                  <a:fillRect/>
                </a:stretch>
              </p:blipFill>
              <p:spPr>
                <a:xfrm>
                  <a:off x="1177865" y="1164295"/>
                  <a:ext cx="3600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3" name="Ink 22">
                  <a:extLst>
                    <a:ext uri="{FF2B5EF4-FFF2-40B4-BE49-F238E27FC236}">
                      <a16:creationId xmlns:a16="http://schemas.microsoft.com/office/drawing/2014/main" id="{E15AAAED-C023-4EDC-9FED-0A56637F3870}"/>
                    </a:ext>
                  </a:extLst>
                </p14:cNvPr>
                <p14:cNvContentPartPr/>
                <p14:nvPr/>
              </p14:nvContentPartPr>
              <p14:xfrm>
                <a:off x="1151585" y="1616815"/>
                <a:ext cx="2520" cy="2520"/>
              </p14:xfrm>
            </p:contentPart>
          </mc:Choice>
          <mc:Fallback xmlns="">
            <p:pic>
              <p:nvPicPr>
                <p:cNvPr id="23" name="Ink 22">
                  <a:extLst>
                    <a:ext uri="{FF2B5EF4-FFF2-40B4-BE49-F238E27FC236}">
                      <a16:creationId xmlns:a16="http://schemas.microsoft.com/office/drawing/2014/main" id="{E15AAAED-C023-4EDC-9FED-0A56637F3870}"/>
                    </a:ext>
                  </a:extLst>
                </p:cNvPr>
                <p:cNvPicPr/>
                <p:nvPr/>
              </p:nvPicPr>
              <p:blipFill>
                <a:blip r:embed="rId18"/>
                <a:stretch>
                  <a:fillRect/>
                </a:stretch>
              </p:blipFill>
              <p:spPr>
                <a:xfrm>
                  <a:off x="1142945" y="1607815"/>
                  <a:ext cx="20160" cy="201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5" name="Ink 24">
                  <a:extLst>
                    <a:ext uri="{FF2B5EF4-FFF2-40B4-BE49-F238E27FC236}">
                      <a16:creationId xmlns:a16="http://schemas.microsoft.com/office/drawing/2014/main" id="{3DCEB1A9-B0A1-4318-99F2-7E36C30169D8}"/>
                    </a:ext>
                  </a:extLst>
                </p14:cNvPr>
                <p14:cNvContentPartPr/>
                <p14:nvPr/>
              </p14:nvContentPartPr>
              <p14:xfrm>
                <a:off x="1063025" y="1392895"/>
                <a:ext cx="97560" cy="187920"/>
              </p14:xfrm>
            </p:contentPart>
          </mc:Choice>
          <mc:Fallback xmlns="">
            <p:pic>
              <p:nvPicPr>
                <p:cNvPr id="25" name="Ink 24">
                  <a:extLst>
                    <a:ext uri="{FF2B5EF4-FFF2-40B4-BE49-F238E27FC236}">
                      <a16:creationId xmlns:a16="http://schemas.microsoft.com/office/drawing/2014/main" id="{3DCEB1A9-B0A1-4318-99F2-7E36C30169D8}"/>
                    </a:ext>
                  </a:extLst>
                </p:cNvPr>
                <p:cNvPicPr/>
                <p:nvPr/>
              </p:nvPicPr>
              <p:blipFill>
                <a:blip r:embed="rId20"/>
                <a:stretch>
                  <a:fillRect/>
                </a:stretch>
              </p:blipFill>
              <p:spPr>
                <a:xfrm>
                  <a:off x="1054025" y="1384255"/>
                  <a:ext cx="115200" cy="2055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6" name="Ink 25">
                  <a:extLst>
                    <a:ext uri="{FF2B5EF4-FFF2-40B4-BE49-F238E27FC236}">
                      <a16:creationId xmlns:a16="http://schemas.microsoft.com/office/drawing/2014/main" id="{215B2324-49E8-4638-B974-84531AC488B5}"/>
                    </a:ext>
                  </a:extLst>
                </p14:cNvPr>
                <p14:cNvContentPartPr/>
                <p14:nvPr/>
              </p14:nvContentPartPr>
              <p14:xfrm>
                <a:off x="1207745" y="1474975"/>
                <a:ext cx="66240" cy="110520"/>
              </p14:xfrm>
            </p:contentPart>
          </mc:Choice>
          <mc:Fallback xmlns="">
            <p:pic>
              <p:nvPicPr>
                <p:cNvPr id="26" name="Ink 25">
                  <a:extLst>
                    <a:ext uri="{FF2B5EF4-FFF2-40B4-BE49-F238E27FC236}">
                      <a16:creationId xmlns:a16="http://schemas.microsoft.com/office/drawing/2014/main" id="{215B2324-49E8-4638-B974-84531AC488B5}"/>
                    </a:ext>
                  </a:extLst>
                </p:cNvPr>
                <p:cNvPicPr/>
                <p:nvPr/>
              </p:nvPicPr>
              <p:blipFill>
                <a:blip r:embed="rId22"/>
                <a:stretch>
                  <a:fillRect/>
                </a:stretch>
              </p:blipFill>
              <p:spPr>
                <a:xfrm>
                  <a:off x="1198745" y="1465975"/>
                  <a:ext cx="83880" cy="12816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7" name="Ink 26">
                  <a:extLst>
                    <a:ext uri="{FF2B5EF4-FFF2-40B4-BE49-F238E27FC236}">
                      <a16:creationId xmlns:a16="http://schemas.microsoft.com/office/drawing/2014/main" id="{91D8E939-7662-46FF-BC8D-15457B880F20}"/>
                    </a:ext>
                  </a:extLst>
                </p14:cNvPr>
                <p14:cNvContentPartPr/>
                <p14:nvPr/>
              </p14:nvContentPartPr>
              <p14:xfrm>
                <a:off x="1176065" y="1170055"/>
                <a:ext cx="31320" cy="102960"/>
              </p14:xfrm>
            </p:contentPart>
          </mc:Choice>
          <mc:Fallback xmlns="">
            <p:pic>
              <p:nvPicPr>
                <p:cNvPr id="27" name="Ink 26">
                  <a:extLst>
                    <a:ext uri="{FF2B5EF4-FFF2-40B4-BE49-F238E27FC236}">
                      <a16:creationId xmlns:a16="http://schemas.microsoft.com/office/drawing/2014/main" id="{91D8E939-7662-46FF-BC8D-15457B880F20}"/>
                    </a:ext>
                  </a:extLst>
                </p:cNvPr>
                <p:cNvPicPr/>
                <p:nvPr/>
              </p:nvPicPr>
              <p:blipFill>
                <a:blip r:embed="rId24"/>
                <a:stretch>
                  <a:fillRect/>
                </a:stretch>
              </p:blipFill>
              <p:spPr>
                <a:xfrm>
                  <a:off x="1167425" y="1161415"/>
                  <a:ext cx="48960" cy="1206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9" name="Ink 28">
                  <a:extLst>
                    <a:ext uri="{FF2B5EF4-FFF2-40B4-BE49-F238E27FC236}">
                      <a16:creationId xmlns:a16="http://schemas.microsoft.com/office/drawing/2014/main" id="{0D9FCA8D-1893-4254-AD8C-1E4A52AD2CAE}"/>
                    </a:ext>
                  </a:extLst>
                </p14:cNvPr>
                <p14:cNvContentPartPr/>
                <p14:nvPr/>
              </p14:nvContentPartPr>
              <p14:xfrm>
                <a:off x="1149785" y="1694575"/>
                <a:ext cx="13320" cy="2520"/>
              </p14:xfrm>
            </p:contentPart>
          </mc:Choice>
          <mc:Fallback xmlns="">
            <p:pic>
              <p:nvPicPr>
                <p:cNvPr id="29" name="Ink 28">
                  <a:extLst>
                    <a:ext uri="{FF2B5EF4-FFF2-40B4-BE49-F238E27FC236}">
                      <a16:creationId xmlns:a16="http://schemas.microsoft.com/office/drawing/2014/main" id="{0D9FCA8D-1893-4254-AD8C-1E4A52AD2CAE}"/>
                    </a:ext>
                  </a:extLst>
                </p:cNvPr>
                <p:cNvPicPr/>
                <p:nvPr/>
              </p:nvPicPr>
              <p:blipFill>
                <a:blip r:embed="rId26"/>
                <a:stretch>
                  <a:fillRect/>
                </a:stretch>
              </p:blipFill>
              <p:spPr>
                <a:xfrm>
                  <a:off x="1141145" y="1685575"/>
                  <a:ext cx="30960" cy="2016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30" name="Ink 29">
                  <a:extLst>
                    <a:ext uri="{FF2B5EF4-FFF2-40B4-BE49-F238E27FC236}">
                      <a16:creationId xmlns:a16="http://schemas.microsoft.com/office/drawing/2014/main" id="{D2872A85-A166-43D6-BA87-D1E7E8C3B0A5}"/>
                    </a:ext>
                  </a:extLst>
                </p14:cNvPr>
                <p14:cNvContentPartPr/>
                <p14:nvPr/>
              </p14:nvContentPartPr>
              <p14:xfrm>
                <a:off x="1158785" y="1762615"/>
                <a:ext cx="5040" cy="23400"/>
              </p14:xfrm>
            </p:contentPart>
          </mc:Choice>
          <mc:Fallback xmlns="">
            <p:pic>
              <p:nvPicPr>
                <p:cNvPr id="30" name="Ink 29">
                  <a:extLst>
                    <a:ext uri="{FF2B5EF4-FFF2-40B4-BE49-F238E27FC236}">
                      <a16:creationId xmlns:a16="http://schemas.microsoft.com/office/drawing/2014/main" id="{D2872A85-A166-43D6-BA87-D1E7E8C3B0A5}"/>
                    </a:ext>
                  </a:extLst>
                </p:cNvPr>
                <p:cNvPicPr/>
                <p:nvPr/>
              </p:nvPicPr>
              <p:blipFill>
                <a:blip r:embed="rId28"/>
                <a:stretch>
                  <a:fillRect/>
                </a:stretch>
              </p:blipFill>
              <p:spPr>
                <a:xfrm>
                  <a:off x="1150145" y="1753615"/>
                  <a:ext cx="22680" cy="4104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31" name="Ink 30">
                  <a:extLst>
                    <a:ext uri="{FF2B5EF4-FFF2-40B4-BE49-F238E27FC236}">
                      <a16:creationId xmlns:a16="http://schemas.microsoft.com/office/drawing/2014/main" id="{6CC3E3E0-526E-4161-9144-AE731C977EC5}"/>
                    </a:ext>
                  </a:extLst>
                </p14:cNvPr>
                <p14:cNvContentPartPr/>
                <p14:nvPr/>
              </p14:nvContentPartPr>
              <p14:xfrm>
                <a:off x="1165265" y="1877095"/>
                <a:ext cx="1440" cy="18360"/>
              </p14:xfrm>
            </p:contentPart>
          </mc:Choice>
          <mc:Fallback xmlns="">
            <p:pic>
              <p:nvPicPr>
                <p:cNvPr id="31" name="Ink 30">
                  <a:extLst>
                    <a:ext uri="{FF2B5EF4-FFF2-40B4-BE49-F238E27FC236}">
                      <a16:creationId xmlns:a16="http://schemas.microsoft.com/office/drawing/2014/main" id="{6CC3E3E0-526E-4161-9144-AE731C977EC5}"/>
                    </a:ext>
                  </a:extLst>
                </p:cNvPr>
                <p:cNvPicPr/>
                <p:nvPr/>
              </p:nvPicPr>
              <p:blipFill>
                <a:blip r:embed="rId30"/>
                <a:stretch>
                  <a:fillRect/>
                </a:stretch>
              </p:blipFill>
              <p:spPr>
                <a:xfrm>
                  <a:off x="1156625" y="1868095"/>
                  <a:ext cx="1908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33" name="Ink 32">
                  <a:extLst>
                    <a:ext uri="{FF2B5EF4-FFF2-40B4-BE49-F238E27FC236}">
                      <a16:creationId xmlns:a16="http://schemas.microsoft.com/office/drawing/2014/main" id="{59DA8631-8AA2-43F7-8C07-13108144A125}"/>
                    </a:ext>
                  </a:extLst>
                </p14:cNvPr>
                <p14:cNvContentPartPr/>
                <p14:nvPr/>
              </p14:nvContentPartPr>
              <p14:xfrm>
                <a:off x="1137905" y="2031895"/>
                <a:ext cx="74880" cy="240480"/>
              </p14:xfrm>
            </p:contentPart>
          </mc:Choice>
          <mc:Fallback xmlns="">
            <p:pic>
              <p:nvPicPr>
                <p:cNvPr id="33" name="Ink 32">
                  <a:extLst>
                    <a:ext uri="{FF2B5EF4-FFF2-40B4-BE49-F238E27FC236}">
                      <a16:creationId xmlns:a16="http://schemas.microsoft.com/office/drawing/2014/main" id="{59DA8631-8AA2-43F7-8C07-13108144A125}"/>
                    </a:ext>
                  </a:extLst>
                </p:cNvPr>
                <p:cNvPicPr/>
                <p:nvPr/>
              </p:nvPicPr>
              <p:blipFill>
                <a:blip r:embed="rId32"/>
                <a:stretch>
                  <a:fillRect/>
                </a:stretch>
              </p:blipFill>
              <p:spPr>
                <a:xfrm>
                  <a:off x="1128905" y="2023255"/>
                  <a:ext cx="92520" cy="2581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34" name="Ink 33">
                  <a:extLst>
                    <a:ext uri="{FF2B5EF4-FFF2-40B4-BE49-F238E27FC236}">
                      <a16:creationId xmlns:a16="http://schemas.microsoft.com/office/drawing/2014/main" id="{D6A4EAD0-6CBC-4D18-AFA6-C1E32EEC2052}"/>
                    </a:ext>
                  </a:extLst>
                </p14:cNvPr>
                <p14:cNvContentPartPr/>
                <p14:nvPr/>
              </p14:nvContentPartPr>
              <p14:xfrm>
                <a:off x="1256345" y="2115055"/>
                <a:ext cx="64800" cy="121680"/>
              </p14:xfrm>
            </p:contentPart>
          </mc:Choice>
          <mc:Fallback xmlns="">
            <p:pic>
              <p:nvPicPr>
                <p:cNvPr id="34" name="Ink 33">
                  <a:extLst>
                    <a:ext uri="{FF2B5EF4-FFF2-40B4-BE49-F238E27FC236}">
                      <a16:creationId xmlns:a16="http://schemas.microsoft.com/office/drawing/2014/main" id="{D6A4EAD0-6CBC-4D18-AFA6-C1E32EEC2052}"/>
                    </a:ext>
                  </a:extLst>
                </p:cNvPr>
                <p:cNvPicPr/>
                <p:nvPr/>
              </p:nvPicPr>
              <p:blipFill>
                <a:blip r:embed="rId34"/>
                <a:stretch>
                  <a:fillRect/>
                </a:stretch>
              </p:blipFill>
              <p:spPr>
                <a:xfrm>
                  <a:off x="1247705" y="2106055"/>
                  <a:ext cx="82440" cy="13932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35" name="Ink 34">
                  <a:extLst>
                    <a:ext uri="{FF2B5EF4-FFF2-40B4-BE49-F238E27FC236}">
                      <a16:creationId xmlns:a16="http://schemas.microsoft.com/office/drawing/2014/main" id="{27368035-3C31-40EB-B438-8FC6885042A3}"/>
                    </a:ext>
                  </a:extLst>
                </p14:cNvPr>
                <p14:cNvContentPartPr/>
                <p14:nvPr/>
              </p14:nvContentPartPr>
              <p14:xfrm>
                <a:off x="898145" y="1947295"/>
                <a:ext cx="131760" cy="408600"/>
              </p14:xfrm>
            </p:contentPart>
          </mc:Choice>
          <mc:Fallback xmlns="">
            <p:pic>
              <p:nvPicPr>
                <p:cNvPr id="35" name="Ink 34">
                  <a:extLst>
                    <a:ext uri="{FF2B5EF4-FFF2-40B4-BE49-F238E27FC236}">
                      <a16:creationId xmlns:a16="http://schemas.microsoft.com/office/drawing/2014/main" id="{27368035-3C31-40EB-B438-8FC6885042A3}"/>
                    </a:ext>
                  </a:extLst>
                </p:cNvPr>
                <p:cNvPicPr/>
                <p:nvPr/>
              </p:nvPicPr>
              <p:blipFill>
                <a:blip r:embed="rId36"/>
                <a:stretch>
                  <a:fillRect/>
                </a:stretch>
              </p:blipFill>
              <p:spPr>
                <a:xfrm>
                  <a:off x="889505" y="1938295"/>
                  <a:ext cx="149400" cy="42624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36" name="Ink 35">
                  <a:extLst>
                    <a:ext uri="{FF2B5EF4-FFF2-40B4-BE49-F238E27FC236}">
                      <a16:creationId xmlns:a16="http://schemas.microsoft.com/office/drawing/2014/main" id="{B06F15DE-C17A-487C-B92F-6C9644AF0E81}"/>
                    </a:ext>
                  </a:extLst>
                </p14:cNvPr>
                <p14:cNvContentPartPr/>
                <p14:nvPr/>
              </p14:nvContentPartPr>
              <p14:xfrm>
                <a:off x="1300985" y="1058815"/>
                <a:ext cx="200520" cy="1260720"/>
              </p14:xfrm>
            </p:contentPart>
          </mc:Choice>
          <mc:Fallback xmlns="">
            <p:pic>
              <p:nvPicPr>
                <p:cNvPr id="36" name="Ink 35">
                  <a:extLst>
                    <a:ext uri="{FF2B5EF4-FFF2-40B4-BE49-F238E27FC236}">
                      <a16:creationId xmlns:a16="http://schemas.microsoft.com/office/drawing/2014/main" id="{B06F15DE-C17A-487C-B92F-6C9644AF0E81}"/>
                    </a:ext>
                  </a:extLst>
                </p:cNvPr>
                <p:cNvPicPr/>
                <p:nvPr/>
              </p:nvPicPr>
              <p:blipFill>
                <a:blip r:embed="rId38"/>
                <a:stretch>
                  <a:fillRect/>
                </a:stretch>
              </p:blipFill>
              <p:spPr>
                <a:xfrm>
                  <a:off x="1292345" y="1049815"/>
                  <a:ext cx="218160" cy="1278360"/>
                </a:xfrm>
                <a:prstGeom prst="rect">
                  <a:avLst/>
                </a:prstGeom>
              </p:spPr>
            </p:pic>
          </mc:Fallback>
        </mc:AlternateContent>
      </p:grpSp>
      <p:grpSp>
        <p:nvGrpSpPr>
          <p:cNvPr id="43" name="Group 42">
            <a:extLst>
              <a:ext uri="{FF2B5EF4-FFF2-40B4-BE49-F238E27FC236}">
                <a16:creationId xmlns:a16="http://schemas.microsoft.com/office/drawing/2014/main" id="{601D7D0E-D72E-418F-8590-3CBBCF5F389A}"/>
              </a:ext>
            </a:extLst>
          </p:cNvPr>
          <p:cNvGrpSpPr/>
          <p:nvPr/>
        </p:nvGrpSpPr>
        <p:grpSpPr>
          <a:xfrm>
            <a:off x="1803545" y="1238095"/>
            <a:ext cx="400320" cy="392760"/>
            <a:chOff x="1803545" y="1238095"/>
            <a:chExt cx="400320" cy="392760"/>
          </a:xfrm>
        </p:grpSpPr>
        <mc:AlternateContent xmlns:mc="http://schemas.openxmlformats.org/markup-compatibility/2006" xmlns:p14="http://schemas.microsoft.com/office/powerpoint/2010/main">
          <mc:Choice Requires="p14">
            <p:contentPart p14:bwMode="auto" r:id="rId39">
              <p14:nvContentPartPr>
                <p14:cNvPr id="37" name="Ink 36">
                  <a:extLst>
                    <a:ext uri="{FF2B5EF4-FFF2-40B4-BE49-F238E27FC236}">
                      <a16:creationId xmlns:a16="http://schemas.microsoft.com/office/drawing/2014/main" id="{891D6B80-98EA-4ECE-9647-6809A022135B}"/>
                    </a:ext>
                  </a:extLst>
                </p14:cNvPr>
                <p14:cNvContentPartPr/>
                <p14:nvPr/>
              </p14:nvContentPartPr>
              <p14:xfrm>
                <a:off x="1867625" y="1238095"/>
                <a:ext cx="65880" cy="155520"/>
              </p14:xfrm>
            </p:contentPart>
          </mc:Choice>
          <mc:Fallback xmlns="">
            <p:pic>
              <p:nvPicPr>
                <p:cNvPr id="37" name="Ink 36">
                  <a:extLst>
                    <a:ext uri="{FF2B5EF4-FFF2-40B4-BE49-F238E27FC236}">
                      <a16:creationId xmlns:a16="http://schemas.microsoft.com/office/drawing/2014/main" id="{891D6B80-98EA-4ECE-9647-6809A022135B}"/>
                    </a:ext>
                  </a:extLst>
                </p:cNvPr>
                <p:cNvPicPr/>
                <p:nvPr/>
              </p:nvPicPr>
              <p:blipFill>
                <a:blip r:embed="rId40"/>
                <a:stretch>
                  <a:fillRect/>
                </a:stretch>
              </p:blipFill>
              <p:spPr>
                <a:xfrm>
                  <a:off x="1858985" y="1229095"/>
                  <a:ext cx="83520" cy="17316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8" name="Ink 37">
                  <a:extLst>
                    <a:ext uri="{FF2B5EF4-FFF2-40B4-BE49-F238E27FC236}">
                      <a16:creationId xmlns:a16="http://schemas.microsoft.com/office/drawing/2014/main" id="{5EBB1664-CBB6-4458-B57F-9A3E8219336F}"/>
                    </a:ext>
                  </a:extLst>
                </p14:cNvPr>
                <p14:cNvContentPartPr/>
                <p14:nvPr/>
              </p14:nvContentPartPr>
              <p14:xfrm>
                <a:off x="1803545" y="1268695"/>
                <a:ext cx="134280" cy="154080"/>
              </p14:xfrm>
            </p:contentPart>
          </mc:Choice>
          <mc:Fallback xmlns="">
            <p:pic>
              <p:nvPicPr>
                <p:cNvPr id="38" name="Ink 37">
                  <a:extLst>
                    <a:ext uri="{FF2B5EF4-FFF2-40B4-BE49-F238E27FC236}">
                      <a16:creationId xmlns:a16="http://schemas.microsoft.com/office/drawing/2014/main" id="{5EBB1664-CBB6-4458-B57F-9A3E8219336F}"/>
                    </a:ext>
                  </a:extLst>
                </p:cNvPr>
                <p:cNvPicPr/>
                <p:nvPr/>
              </p:nvPicPr>
              <p:blipFill>
                <a:blip r:embed="rId42"/>
                <a:stretch>
                  <a:fillRect/>
                </a:stretch>
              </p:blipFill>
              <p:spPr>
                <a:xfrm>
                  <a:off x="1794545" y="1260055"/>
                  <a:ext cx="15192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9" name="Ink 38">
                  <a:extLst>
                    <a:ext uri="{FF2B5EF4-FFF2-40B4-BE49-F238E27FC236}">
                      <a16:creationId xmlns:a16="http://schemas.microsoft.com/office/drawing/2014/main" id="{AB9F07A1-DEDA-41C7-B6BA-07B8473F7E12}"/>
                    </a:ext>
                  </a:extLst>
                </p14:cNvPr>
                <p14:cNvContentPartPr/>
                <p14:nvPr/>
              </p14:nvContentPartPr>
              <p14:xfrm>
                <a:off x="1990745" y="1406215"/>
                <a:ext cx="57240" cy="126360"/>
              </p14:xfrm>
            </p:contentPart>
          </mc:Choice>
          <mc:Fallback xmlns="">
            <p:pic>
              <p:nvPicPr>
                <p:cNvPr id="39" name="Ink 38">
                  <a:extLst>
                    <a:ext uri="{FF2B5EF4-FFF2-40B4-BE49-F238E27FC236}">
                      <a16:creationId xmlns:a16="http://schemas.microsoft.com/office/drawing/2014/main" id="{AB9F07A1-DEDA-41C7-B6BA-07B8473F7E12}"/>
                    </a:ext>
                  </a:extLst>
                </p:cNvPr>
                <p:cNvPicPr/>
                <p:nvPr/>
              </p:nvPicPr>
              <p:blipFill>
                <a:blip r:embed="rId44"/>
                <a:stretch>
                  <a:fillRect/>
                </a:stretch>
              </p:blipFill>
              <p:spPr>
                <a:xfrm>
                  <a:off x="1981745" y="1397575"/>
                  <a:ext cx="7488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40" name="Ink 39">
                  <a:extLst>
                    <a:ext uri="{FF2B5EF4-FFF2-40B4-BE49-F238E27FC236}">
                      <a16:creationId xmlns:a16="http://schemas.microsoft.com/office/drawing/2014/main" id="{32D9A49E-7786-4664-86D1-B9788FE8CB3A}"/>
                    </a:ext>
                  </a:extLst>
                </p14:cNvPr>
                <p14:cNvContentPartPr/>
                <p14:nvPr/>
              </p14:nvContentPartPr>
              <p14:xfrm>
                <a:off x="2096225" y="1442935"/>
                <a:ext cx="19080" cy="107280"/>
              </p14:xfrm>
            </p:contentPart>
          </mc:Choice>
          <mc:Fallback xmlns="">
            <p:pic>
              <p:nvPicPr>
                <p:cNvPr id="40" name="Ink 39">
                  <a:extLst>
                    <a:ext uri="{FF2B5EF4-FFF2-40B4-BE49-F238E27FC236}">
                      <a16:creationId xmlns:a16="http://schemas.microsoft.com/office/drawing/2014/main" id="{32D9A49E-7786-4664-86D1-B9788FE8CB3A}"/>
                    </a:ext>
                  </a:extLst>
                </p:cNvPr>
                <p:cNvPicPr/>
                <p:nvPr/>
              </p:nvPicPr>
              <p:blipFill>
                <a:blip r:embed="rId46"/>
                <a:stretch>
                  <a:fillRect/>
                </a:stretch>
              </p:blipFill>
              <p:spPr>
                <a:xfrm>
                  <a:off x="2087225" y="1434295"/>
                  <a:ext cx="36720" cy="12492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41" name="Ink 40">
                  <a:extLst>
                    <a:ext uri="{FF2B5EF4-FFF2-40B4-BE49-F238E27FC236}">
                      <a16:creationId xmlns:a16="http://schemas.microsoft.com/office/drawing/2014/main" id="{C253DD7D-2EBB-425B-BE09-04C0A654E512}"/>
                    </a:ext>
                  </a:extLst>
                </p14:cNvPr>
                <p14:cNvContentPartPr/>
                <p14:nvPr/>
              </p14:nvContentPartPr>
              <p14:xfrm>
                <a:off x="2071385" y="1457695"/>
                <a:ext cx="61200" cy="86400"/>
              </p14:xfrm>
            </p:contentPart>
          </mc:Choice>
          <mc:Fallback xmlns="">
            <p:pic>
              <p:nvPicPr>
                <p:cNvPr id="41" name="Ink 40">
                  <a:extLst>
                    <a:ext uri="{FF2B5EF4-FFF2-40B4-BE49-F238E27FC236}">
                      <a16:creationId xmlns:a16="http://schemas.microsoft.com/office/drawing/2014/main" id="{C253DD7D-2EBB-425B-BE09-04C0A654E512}"/>
                    </a:ext>
                  </a:extLst>
                </p:cNvPr>
                <p:cNvPicPr/>
                <p:nvPr/>
              </p:nvPicPr>
              <p:blipFill>
                <a:blip r:embed="rId48"/>
                <a:stretch>
                  <a:fillRect/>
                </a:stretch>
              </p:blipFill>
              <p:spPr>
                <a:xfrm>
                  <a:off x="2062745" y="1449055"/>
                  <a:ext cx="78840" cy="10404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42" name="Ink 41">
                  <a:extLst>
                    <a:ext uri="{FF2B5EF4-FFF2-40B4-BE49-F238E27FC236}">
                      <a16:creationId xmlns:a16="http://schemas.microsoft.com/office/drawing/2014/main" id="{4C445E3B-5FEE-4A49-AAF7-CE5410F91474}"/>
                    </a:ext>
                  </a:extLst>
                </p14:cNvPr>
                <p14:cNvContentPartPr/>
                <p14:nvPr/>
              </p14:nvContentPartPr>
              <p14:xfrm>
                <a:off x="2150945" y="1417375"/>
                <a:ext cx="52920" cy="213480"/>
              </p14:xfrm>
            </p:contentPart>
          </mc:Choice>
          <mc:Fallback xmlns="">
            <p:pic>
              <p:nvPicPr>
                <p:cNvPr id="42" name="Ink 41">
                  <a:extLst>
                    <a:ext uri="{FF2B5EF4-FFF2-40B4-BE49-F238E27FC236}">
                      <a16:creationId xmlns:a16="http://schemas.microsoft.com/office/drawing/2014/main" id="{4C445E3B-5FEE-4A49-AAF7-CE5410F91474}"/>
                    </a:ext>
                  </a:extLst>
                </p:cNvPr>
                <p:cNvPicPr/>
                <p:nvPr/>
              </p:nvPicPr>
              <p:blipFill>
                <a:blip r:embed="rId50"/>
                <a:stretch>
                  <a:fillRect/>
                </a:stretch>
              </p:blipFill>
              <p:spPr>
                <a:xfrm>
                  <a:off x="2142305" y="1408735"/>
                  <a:ext cx="70560" cy="2311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51">
            <p14:nvContentPartPr>
              <p14:cNvPr id="45" name="Ink 44">
                <a:extLst>
                  <a:ext uri="{FF2B5EF4-FFF2-40B4-BE49-F238E27FC236}">
                    <a16:creationId xmlns:a16="http://schemas.microsoft.com/office/drawing/2014/main" id="{439AD3C9-1DD9-43DC-B468-ECB46CE15DC0}"/>
                  </a:ext>
                </a:extLst>
              </p14:cNvPr>
              <p14:cNvContentPartPr/>
              <p14:nvPr/>
            </p14:nvContentPartPr>
            <p14:xfrm>
              <a:off x="2371625" y="1334935"/>
              <a:ext cx="60120" cy="8640"/>
            </p14:xfrm>
          </p:contentPart>
        </mc:Choice>
        <mc:Fallback xmlns="">
          <p:pic>
            <p:nvPicPr>
              <p:cNvPr id="45" name="Ink 44">
                <a:extLst>
                  <a:ext uri="{FF2B5EF4-FFF2-40B4-BE49-F238E27FC236}">
                    <a16:creationId xmlns:a16="http://schemas.microsoft.com/office/drawing/2014/main" id="{439AD3C9-1DD9-43DC-B468-ECB46CE15DC0}"/>
                  </a:ext>
                </a:extLst>
              </p:cNvPr>
              <p:cNvPicPr/>
              <p:nvPr/>
            </p:nvPicPr>
            <p:blipFill>
              <a:blip r:embed="rId52"/>
              <a:stretch>
                <a:fillRect/>
              </a:stretch>
            </p:blipFill>
            <p:spPr>
              <a:xfrm>
                <a:off x="2362985" y="1326295"/>
                <a:ext cx="77760" cy="2628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46" name="Ink 45">
                <a:extLst>
                  <a:ext uri="{FF2B5EF4-FFF2-40B4-BE49-F238E27FC236}">
                    <a16:creationId xmlns:a16="http://schemas.microsoft.com/office/drawing/2014/main" id="{98F22A6B-E4C5-42DA-8969-F6F9AD8FC0A2}"/>
                  </a:ext>
                </a:extLst>
              </p14:cNvPr>
              <p14:cNvContentPartPr/>
              <p14:nvPr/>
            </p14:nvContentPartPr>
            <p14:xfrm>
              <a:off x="2348585" y="1278055"/>
              <a:ext cx="69840" cy="7560"/>
            </p14:xfrm>
          </p:contentPart>
        </mc:Choice>
        <mc:Fallback xmlns="">
          <p:pic>
            <p:nvPicPr>
              <p:cNvPr id="46" name="Ink 45">
                <a:extLst>
                  <a:ext uri="{FF2B5EF4-FFF2-40B4-BE49-F238E27FC236}">
                    <a16:creationId xmlns:a16="http://schemas.microsoft.com/office/drawing/2014/main" id="{98F22A6B-E4C5-42DA-8969-F6F9AD8FC0A2}"/>
                  </a:ext>
                </a:extLst>
              </p:cNvPr>
              <p:cNvPicPr/>
              <p:nvPr/>
            </p:nvPicPr>
            <p:blipFill>
              <a:blip r:embed="rId54"/>
              <a:stretch>
                <a:fillRect/>
              </a:stretch>
            </p:blipFill>
            <p:spPr>
              <a:xfrm>
                <a:off x="2339945" y="1269415"/>
                <a:ext cx="87480" cy="2520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47" name="Ink 46">
                <a:extLst>
                  <a:ext uri="{FF2B5EF4-FFF2-40B4-BE49-F238E27FC236}">
                    <a16:creationId xmlns:a16="http://schemas.microsoft.com/office/drawing/2014/main" id="{FF47DF41-99DD-426B-B7F0-D1DEE8BBD8DD}"/>
                  </a:ext>
                </a:extLst>
              </p14:cNvPr>
              <p14:cNvContentPartPr/>
              <p14:nvPr/>
            </p14:nvContentPartPr>
            <p14:xfrm>
              <a:off x="2528945" y="1037215"/>
              <a:ext cx="155880" cy="1287360"/>
            </p14:xfrm>
          </p:contentPart>
        </mc:Choice>
        <mc:Fallback xmlns="">
          <p:pic>
            <p:nvPicPr>
              <p:cNvPr id="47" name="Ink 46">
                <a:extLst>
                  <a:ext uri="{FF2B5EF4-FFF2-40B4-BE49-F238E27FC236}">
                    <a16:creationId xmlns:a16="http://schemas.microsoft.com/office/drawing/2014/main" id="{FF47DF41-99DD-426B-B7F0-D1DEE8BBD8DD}"/>
                  </a:ext>
                </a:extLst>
              </p:cNvPr>
              <p:cNvPicPr/>
              <p:nvPr/>
            </p:nvPicPr>
            <p:blipFill>
              <a:blip r:embed="rId56"/>
              <a:stretch>
                <a:fillRect/>
              </a:stretch>
            </p:blipFill>
            <p:spPr>
              <a:xfrm>
                <a:off x="2519945" y="1028575"/>
                <a:ext cx="173520" cy="130500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48" name="Ink 47">
                <a:extLst>
                  <a:ext uri="{FF2B5EF4-FFF2-40B4-BE49-F238E27FC236}">
                    <a16:creationId xmlns:a16="http://schemas.microsoft.com/office/drawing/2014/main" id="{26E53AE5-1C98-49F9-9A7A-2902CDE65306}"/>
                  </a:ext>
                </a:extLst>
              </p14:cNvPr>
              <p14:cNvContentPartPr/>
              <p14:nvPr/>
            </p14:nvContentPartPr>
            <p14:xfrm>
              <a:off x="2672945" y="1140175"/>
              <a:ext cx="16920" cy="131760"/>
            </p14:xfrm>
          </p:contentPart>
        </mc:Choice>
        <mc:Fallback xmlns="">
          <p:pic>
            <p:nvPicPr>
              <p:cNvPr id="48" name="Ink 47">
                <a:extLst>
                  <a:ext uri="{FF2B5EF4-FFF2-40B4-BE49-F238E27FC236}">
                    <a16:creationId xmlns:a16="http://schemas.microsoft.com/office/drawing/2014/main" id="{26E53AE5-1C98-49F9-9A7A-2902CDE65306}"/>
                  </a:ext>
                </a:extLst>
              </p:cNvPr>
              <p:cNvPicPr/>
              <p:nvPr/>
            </p:nvPicPr>
            <p:blipFill>
              <a:blip r:embed="rId58"/>
              <a:stretch>
                <a:fillRect/>
              </a:stretch>
            </p:blipFill>
            <p:spPr>
              <a:xfrm>
                <a:off x="2663945" y="1131175"/>
                <a:ext cx="34560" cy="14940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50" name="Ink 49">
                <a:extLst>
                  <a:ext uri="{FF2B5EF4-FFF2-40B4-BE49-F238E27FC236}">
                    <a16:creationId xmlns:a16="http://schemas.microsoft.com/office/drawing/2014/main" id="{BC3594E3-A92F-4427-B5CA-FC58F81F135B}"/>
                  </a:ext>
                </a:extLst>
              </p14:cNvPr>
              <p14:cNvContentPartPr/>
              <p14:nvPr/>
            </p14:nvContentPartPr>
            <p14:xfrm>
              <a:off x="2679065" y="1415575"/>
              <a:ext cx="13680" cy="185760"/>
            </p14:xfrm>
          </p:contentPart>
        </mc:Choice>
        <mc:Fallback xmlns="">
          <p:pic>
            <p:nvPicPr>
              <p:cNvPr id="50" name="Ink 49">
                <a:extLst>
                  <a:ext uri="{FF2B5EF4-FFF2-40B4-BE49-F238E27FC236}">
                    <a16:creationId xmlns:a16="http://schemas.microsoft.com/office/drawing/2014/main" id="{BC3594E3-A92F-4427-B5CA-FC58F81F135B}"/>
                  </a:ext>
                </a:extLst>
              </p:cNvPr>
              <p:cNvPicPr/>
              <p:nvPr/>
            </p:nvPicPr>
            <p:blipFill>
              <a:blip r:embed="rId60"/>
              <a:stretch>
                <a:fillRect/>
              </a:stretch>
            </p:blipFill>
            <p:spPr>
              <a:xfrm>
                <a:off x="2670425" y="1406575"/>
                <a:ext cx="31320" cy="20340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51" name="Ink 50">
                <a:extLst>
                  <a:ext uri="{FF2B5EF4-FFF2-40B4-BE49-F238E27FC236}">
                    <a16:creationId xmlns:a16="http://schemas.microsoft.com/office/drawing/2014/main" id="{9CDBFD03-9320-4ACC-AEE5-665A89C7D3E7}"/>
                  </a:ext>
                </a:extLst>
              </p14:cNvPr>
              <p14:cNvContentPartPr/>
              <p14:nvPr/>
            </p14:nvContentPartPr>
            <p14:xfrm>
              <a:off x="2706065" y="1753975"/>
              <a:ext cx="6480" cy="3600"/>
            </p14:xfrm>
          </p:contentPart>
        </mc:Choice>
        <mc:Fallback xmlns="">
          <p:pic>
            <p:nvPicPr>
              <p:cNvPr id="51" name="Ink 50">
                <a:extLst>
                  <a:ext uri="{FF2B5EF4-FFF2-40B4-BE49-F238E27FC236}">
                    <a16:creationId xmlns:a16="http://schemas.microsoft.com/office/drawing/2014/main" id="{9CDBFD03-9320-4ACC-AEE5-665A89C7D3E7}"/>
                  </a:ext>
                </a:extLst>
              </p:cNvPr>
              <p:cNvPicPr/>
              <p:nvPr/>
            </p:nvPicPr>
            <p:blipFill>
              <a:blip r:embed="rId18"/>
              <a:stretch>
                <a:fillRect/>
              </a:stretch>
            </p:blipFill>
            <p:spPr>
              <a:xfrm>
                <a:off x="2697065" y="1744975"/>
                <a:ext cx="24120" cy="2124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52" name="Ink 51">
                <a:extLst>
                  <a:ext uri="{FF2B5EF4-FFF2-40B4-BE49-F238E27FC236}">
                    <a16:creationId xmlns:a16="http://schemas.microsoft.com/office/drawing/2014/main" id="{0EB0E0E4-0A9C-46CC-993D-A4BA28F96A7D}"/>
                  </a:ext>
                </a:extLst>
              </p14:cNvPr>
              <p14:cNvContentPartPr/>
              <p14:nvPr/>
            </p14:nvContentPartPr>
            <p14:xfrm>
              <a:off x="2726585" y="1898695"/>
              <a:ext cx="4680" cy="5760"/>
            </p14:xfrm>
          </p:contentPart>
        </mc:Choice>
        <mc:Fallback xmlns="">
          <p:pic>
            <p:nvPicPr>
              <p:cNvPr id="52" name="Ink 51">
                <a:extLst>
                  <a:ext uri="{FF2B5EF4-FFF2-40B4-BE49-F238E27FC236}">
                    <a16:creationId xmlns:a16="http://schemas.microsoft.com/office/drawing/2014/main" id="{0EB0E0E4-0A9C-46CC-993D-A4BA28F96A7D}"/>
                  </a:ext>
                </a:extLst>
              </p:cNvPr>
              <p:cNvPicPr/>
              <p:nvPr/>
            </p:nvPicPr>
            <p:blipFill>
              <a:blip r:embed="rId18"/>
              <a:stretch>
                <a:fillRect/>
              </a:stretch>
            </p:blipFill>
            <p:spPr>
              <a:xfrm>
                <a:off x="2717585" y="1889695"/>
                <a:ext cx="22320" cy="23400"/>
              </a:xfrm>
              <a:prstGeom prst="rect">
                <a:avLst/>
              </a:prstGeom>
            </p:spPr>
          </p:pic>
        </mc:Fallback>
      </mc:AlternateContent>
      <p:grpSp>
        <p:nvGrpSpPr>
          <p:cNvPr id="73" name="Group 72">
            <a:extLst>
              <a:ext uri="{FF2B5EF4-FFF2-40B4-BE49-F238E27FC236}">
                <a16:creationId xmlns:a16="http://schemas.microsoft.com/office/drawing/2014/main" id="{DBC561B4-16AF-45FD-BBF4-E835F19C116A}"/>
              </a:ext>
            </a:extLst>
          </p:cNvPr>
          <p:cNvGrpSpPr/>
          <p:nvPr/>
        </p:nvGrpSpPr>
        <p:grpSpPr>
          <a:xfrm>
            <a:off x="3010625" y="1050175"/>
            <a:ext cx="475200" cy="1303920"/>
            <a:chOff x="3010625" y="1050175"/>
            <a:chExt cx="475200" cy="1303920"/>
          </a:xfrm>
        </p:grpSpPr>
        <mc:AlternateContent xmlns:mc="http://schemas.openxmlformats.org/markup-compatibility/2006" xmlns:p14="http://schemas.microsoft.com/office/powerpoint/2010/main">
          <mc:Choice Requires="p14">
            <p:contentPart p14:bwMode="auto" r:id="rId63">
              <p14:nvContentPartPr>
                <p14:cNvPr id="57" name="Ink 56">
                  <a:extLst>
                    <a:ext uri="{FF2B5EF4-FFF2-40B4-BE49-F238E27FC236}">
                      <a16:creationId xmlns:a16="http://schemas.microsoft.com/office/drawing/2014/main" id="{DA94CC22-26DA-494B-A707-E25FCDDB5E52}"/>
                    </a:ext>
                  </a:extLst>
                </p14:cNvPr>
                <p14:cNvContentPartPr/>
                <p14:nvPr/>
              </p14:nvContentPartPr>
              <p14:xfrm>
                <a:off x="3045185" y="1108855"/>
                <a:ext cx="51120" cy="93600"/>
              </p14:xfrm>
            </p:contentPart>
          </mc:Choice>
          <mc:Fallback xmlns="">
            <p:pic>
              <p:nvPicPr>
                <p:cNvPr id="57" name="Ink 56">
                  <a:extLst>
                    <a:ext uri="{FF2B5EF4-FFF2-40B4-BE49-F238E27FC236}">
                      <a16:creationId xmlns:a16="http://schemas.microsoft.com/office/drawing/2014/main" id="{DA94CC22-26DA-494B-A707-E25FCDDB5E52}"/>
                    </a:ext>
                  </a:extLst>
                </p:cNvPr>
                <p:cNvPicPr/>
                <p:nvPr/>
              </p:nvPicPr>
              <p:blipFill>
                <a:blip r:embed="rId64"/>
                <a:stretch>
                  <a:fillRect/>
                </a:stretch>
              </p:blipFill>
              <p:spPr>
                <a:xfrm>
                  <a:off x="3036545" y="1099855"/>
                  <a:ext cx="68760" cy="11124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58" name="Ink 57">
                  <a:extLst>
                    <a:ext uri="{FF2B5EF4-FFF2-40B4-BE49-F238E27FC236}">
                      <a16:creationId xmlns:a16="http://schemas.microsoft.com/office/drawing/2014/main" id="{537AAEF1-8C1A-4095-B90A-818CF822D7F3}"/>
                    </a:ext>
                  </a:extLst>
                </p14:cNvPr>
                <p14:cNvContentPartPr/>
                <p14:nvPr/>
              </p14:nvContentPartPr>
              <p14:xfrm>
                <a:off x="3010625" y="1106335"/>
                <a:ext cx="77400" cy="99360"/>
              </p14:xfrm>
            </p:contentPart>
          </mc:Choice>
          <mc:Fallback xmlns="">
            <p:pic>
              <p:nvPicPr>
                <p:cNvPr id="58" name="Ink 57">
                  <a:extLst>
                    <a:ext uri="{FF2B5EF4-FFF2-40B4-BE49-F238E27FC236}">
                      <a16:creationId xmlns:a16="http://schemas.microsoft.com/office/drawing/2014/main" id="{537AAEF1-8C1A-4095-B90A-818CF822D7F3}"/>
                    </a:ext>
                  </a:extLst>
                </p:cNvPr>
                <p:cNvPicPr/>
                <p:nvPr/>
              </p:nvPicPr>
              <p:blipFill>
                <a:blip r:embed="rId66"/>
                <a:stretch>
                  <a:fillRect/>
                </a:stretch>
              </p:blipFill>
              <p:spPr>
                <a:xfrm>
                  <a:off x="3001625" y="1097695"/>
                  <a:ext cx="95040" cy="11700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59" name="Ink 58">
                  <a:extLst>
                    <a:ext uri="{FF2B5EF4-FFF2-40B4-BE49-F238E27FC236}">
                      <a16:creationId xmlns:a16="http://schemas.microsoft.com/office/drawing/2014/main" id="{C49B0846-D02B-4EC4-9B47-DF4CC41B6577}"/>
                    </a:ext>
                  </a:extLst>
                </p14:cNvPr>
                <p14:cNvContentPartPr/>
                <p14:nvPr/>
              </p14:nvContentPartPr>
              <p14:xfrm>
                <a:off x="3146705" y="1186615"/>
                <a:ext cx="33840" cy="90360"/>
              </p14:xfrm>
            </p:contentPart>
          </mc:Choice>
          <mc:Fallback xmlns="">
            <p:pic>
              <p:nvPicPr>
                <p:cNvPr id="59" name="Ink 58">
                  <a:extLst>
                    <a:ext uri="{FF2B5EF4-FFF2-40B4-BE49-F238E27FC236}">
                      <a16:creationId xmlns:a16="http://schemas.microsoft.com/office/drawing/2014/main" id="{C49B0846-D02B-4EC4-9B47-DF4CC41B6577}"/>
                    </a:ext>
                  </a:extLst>
                </p:cNvPr>
                <p:cNvPicPr/>
                <p:nvPr/>
              </p:nvPicPr>
              <p:blipFill>
                <a:blip r:embed="rId68"/>
                <a:stretch>
                  <a:fillRect/>
                </a:stretch>
              </p:blipFill>
              <p:spPr>
                <a:xfrm>
                  <a:off x="3138065" y="1177615"/>
                  <a:ext cx="51480" cy="10800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61" name="Ink 60">
                  <a:extLst>
                    <a:ext uri="{FF2B5EF4-FFF2-40B4-BE49-F238E27FC236}">
                      <a16:creationId xmlns:a16="http://schemas.microsoft.com/office/drawing/2014/main" id="{4BFF1809-C014-436E-B710-64474C53A22F}"/>
                    </a:ext>
                  </a:extLst>
                </p14:cNvPr>
                <p14:cNvContentPartPr/>
                <p14:nvPr/>
              </p14:nvContentPartPr>
              <p14:xfrm>
                <a:off x="3061745" y="1422055"/>
                <a:ext cx="32040" cy="131040"/>
              </p14:xfrm>
            </p:contentPart>
          </mc:Choice>
          <mc:Fallback xmlns="">
            <p:pic>
              <p:nvPicPr>
                <p:cNvPr id="61" name="Ink 60">
                  <a:extLst>
                    <a:ext uri="{FF2B5EF4-FFF2-40B4-BE49-F238E27FC236}">
                      <a16:creationId xmlns:a16="http://schemas.microsoft.com/office/drawing/2014/main" id="{4BFF1809-C014-436E-B710-64474C53A22F}"/>
                    </a:ext>
                  </a:extLst>
                </p:cNvPr>
                <p:cNvPicPr/>
                <p:nvPr/>
              </p:nvPicPr>
              <p:blipFill>
                <a:blip r:embed="rId70"/>
                <a:stretch>
                  <a:fillRect/>
                </a:stretch>
              </p:blipFill>
              <p:spPr>
                <a:xfrm>
                  <a:off x="3052745" y="1413055"/>
                  <a:ext cx="49680" cy="14868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62" name="Ink 61">
                  <a:extLst>
                    <a:ext uri="{FF2B5EF4-FFF2-40B4-BE49-F238E27FC236}">
                      <a16:creationId xmlns:a16="http://schemas.microsoft.com/office/drawing/2014/main" id="{1BA302DC-E931-4805-AF4F-2C32F7465D6B}"/>
                    </a:ext>
                  </a:extLst>
                </p14:cNvPr>
                <p14:cNvContentPartPr/>
                <p14:nvPr/>
              </p14:nvContentPartPr>
              <p14:xfrm>
                <a:off x="3025745" y="1450855"/>
                <a:ext cx="54720" cy="122760"/>
              </p14:xfrm>
            </p:contentPart>
          </mc:Choice>
          <mc:Fallback xmlns="">
            <p:pic>
              <p:nvPicPr>
                <p:cNvPr id="62" name="Ink 61">
                  <a:extLst>
                    <a:ext uri="{FF2B5EF4-FFF2-40B4-BE49-F238E27FC236}">
                      <a16:creationId xmlns:a16="http://schemas.microsoft.com/office/drawing/2014/main" id="{1BA302DC-E931-4805-AF4F-2C32F7465D6B}"/>
                    </a:ext>
                  </a:extLst>
                </p:cNvPr>
                <p:cNvPicPr/>
                <p:nvPr/>
              </p:nvPicPr>
              <p:blipFill>
                <a:blip r:embed="rId72"/>
                <a:stretch>
                  <a:fillRect/>
                </a:stretch>
              </p:blipFill>
              <p:spPr>
                <a:xfrm>
                  <a:off x="3017105" y="1441855"/>
                  <a:ext cx="72360" cy="14040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63" name="Ink 62">
                  <a:extLst>
                    <a:ext uri="{FF2B5EF4-FFF2-40B4-BE49-F238E27FC236}">
                      <a16:creationId xmlns:a16="http://schemas.microsoft.com/office/drawing/2014/main" id="{B0F89E13-E300-41B2-B7F6-36D38C695E95}"/>
                    </a:ext>
                  </a:extLst>
                </p14:cNvPr>
                <p14:cNvContentPartPr/>
                <p14:nvPr/>
              </p14:nvContentPartPr>
              <p14:xfrm>
                <a:off x="3148145" y="1490815"/>
                <a:ext cx="95040" cy="83520"/>
              </p14:xfrm>
            </p:contentPart>
          </mc:Choice>
          <mc:Fallback xmlns="">
            <p:pic>
              <p:nvPicPr>
                <p:cNvPr id="63" name="Ink 62">
                  <a:extLst>
                    <a:ext uri="{FF2B5EF4-FFF2-40B4-BE49-F238E27FC236}">
                      <a16:creationId xmlns:a16="http://schemas.microsoft.com/office/drawing/2014/main" id="{B0F89E13-E300-41B2-B7F6-36D38C695E95}"/>
                    </a:ext>
                  </a:extLst>
                </p:cNvPr>
                <p:cNvPicPr/>
                <p:nvPr/>
              </p:nvPicPr>
              <p:blipFill>
                <a:blip r:embed="rId74"/>
                <a:stretch>
                  <a:fillRect/>
                </a:stretch>
              </p:blipFill>
              <p:spPr>
                <a:xfrm>
                  <a:off x="3139145" y="1482175"/>
                  <a:ext cx="112680" cy="10116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64" name="Ink 63">
                  <a:extLst>
                    <a:ext uri="{FF2B5EF4-FFF2-40B4-BE49-F238E27FC236}">
                      <a16:creationId xmlns:a16="http://schemas.microsoft.com/office/drawing/2014/main" id="{852AA76A-6174-484C-AF26-7855D67F5C5D}"/>
                    </a:ext>
                  </a:extLst>
                </p14:cNvPr>
                <p14:cNvContentPartPr/>
                <p14:nvPr/>
              </p14:nvContentPartPr>
              <p14:xfrm>
                <a:off x="3117185" y="1696015"/>
                <a:ext cx="31320" cy="18000"/>
              </p14:xfrm>
            </p:contentPart>
          </mc:Choice>
          <mc:Fallback xmlns="">
            <p:pic>
              <p:nvPicPr>
                <p:cNvPr id="64" name="Ink 63">
                  <a:extLst>
                    <a:ext uri="{FF2B5EF4-FFF2-40B4-BE49-F238E27FC236}">
                      <a16:creationId xmlns:a16="http://schemas.microsoft.com/office/drawing/2014/main" id="{852AA76A-6174-484C-AF26-7855D67F5C5D}"/>
                    </a:ext>
                  </a:extLst>
                </p:cNvPr>
                <p:cNvPicPr/>
                <p:nvPr/>
              </p:nvPicPr>
              <p:blipFill>
                <a:blip r:embed="rId76"/>
                <a:stretch>
                  <a:fillRect/>
                </a:stretch>
              </p:blipFill>
              <p:spPr>
                <a:xfrm>
                  <a:off x="3108545" y="1687015"/>
                  <a:ext cx="48960" cy="3564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65" name="Ink 64">
                  <a:extLst>
                    <a:ext uri="{FF2B5EF4-FFF2-40B4-BE49-F238E27FC236}">
                      <a16:creationId xmlns:a16="http://schemas.microsoft.com/office/drawing/2014/main" id="{55D944AB-5C13-4978-A3C5-D14508E3A8C7}"/>
                    </a:ext>
                  </a:extLst>
                </p14:cNvPr>
                <p14:cNvContentPartPr/>
                <p14:nvPr/>
              </p14:nvContentPartPr>
              <p14:xfrm>
                <a:off x="3116825" y="1801495"/>
                <a:ext cx="15120" cy="28800"/>
              </p14:xfrm>
            </p:contentPart>
          </mc:Choice>
          <mc:Fallback xmlns="">
            <p:pic>
              <p:nvPicPr>
                <p:cNvPr id="65" name="Ink 64">
                  <a:extLst>
                    <a:ext uri="{FF2B5EF4-FFF2-40B4-BE49-F238E27FC236}">
                      <a16:creationId xmlns:a16="http://schemas.microsoft.com/office/drawing/2014/main" id="{55D944AB-5C13-4978-A3C5-D14508E3A8C7}"/>
                    </a:ext>
                  </a:extLst>
                </p:cNvPr>
                <p:cNvPicPr/>
                <p:nvPr/>
              </p:nvPicPr>
              <p:blipFill>
                <a:blip r:embed="rId78"/>
                <a:stretch>
                  <a:fillRect/>
                </a:stretch>
              </p:blipFill>
              <p:spPr>
                <a:xfrm>
                  <a:off x="3108185" y="1792855"/>
                  <a:ext cx="3276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66" name="Ink 65">
                  <a:extLst>
                    <a:ext uri="{FF2B5EF4-FFF2-40B4-BE49-F238E27FC236}">
                      <a16:creationId xmlns:a16="http://schemas.microsoft.com/office/drawing/2014/main" id="{207928E1-0A02-4F9F-B02D-E4BDCAC4B049}"/>
                    </a:ext>
                  </a:extLst>
                </p14:cNvPr>
                <p14:cNvContentPartPr/>
                <p14:nvPr/>
              </p14:nvContentPartPr>
              <p14:xfrm>
                <a:off x="3107825" y="1965655"/>
                <a:ext cx="15120" cy="23760"/>
              </p14:xfrm>
            </p:contentPart>
          </mc:Choice>
          <mc:Fallback xmlns="">
            <p:pic>
              <p:nvPicPr>
                <p:cNvPr id="66" name="Ink 65">
                  <a:extLst>
                    <a:ext uri="{FF2B5EF4-FFF2-40B4-BE49-F238E27FC236}">
                      <a16:creationId xmlns:a16="http://schemas.microsoft.com/office/drawing/2014/main" id="{207928E1-0A02-4F9F-B02D-E4BDCAC4B049}"/>
                    </a:ext>
                  </a:extLst>
                </p:cNvPr>
                <p:cNvPicPr/>
                <p:nvPr/>
              </p:nvPicPr>
              <p:blipFill>
                <a:blip r:embed="rId80"/>
                <a:stretch>
                  <a:fillRect/>
                </a:stretch>
              </p:blipFill>
              <p:spPr>
                <a:xfrm>
                  <a:off x="3098825" y="1957015"/>
                  <a:ext cx="32760" cy="4140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67" name="Ink 66">
                  <a:extLst>
                    <a:ext uri="{FF2B5EF4-FFF2-40B4-BE49-F238E27FC236}">
                      <a16:creationId xmlns:a16="http://schemas.microsoft.com/office/drawing/2014/main" id="{94614E38-1432-470A-B5A6-F9F0F02598BC}"/>
                    </a:ext>
                  </a:extLst>
                </p14:cNvPr>
                <p14:cNvContentPartPr/>
                <p14:nvPr/>
              </p14:nvContentPartPr>
              <p14:xfrm>
                <a:off x="3066425" y="2118655"/>
                <a:ext cx="48240" cy="104040"/>
              </p14:xfrm>
            </p:contentPart>
          </mc:Choice>
          <mc:Fallback xmlns="">
            <p:pic>
              <p:nvPicPr>
                <p:cNvPr id="67" name="Ink 66">
                  <a:extLst>
                    <a:ext uri="{FF2B5EF4-FFF2-40B4-BE49-F238E27FC236}">
                      <a16:creationId xmlns:a16="http://schemas.microsoft.com/office/drawing/2014/main" id="{94614E38-1432-470A-B5A6-F9F0F02598BC}"/>
                    </a:ext>
                  </a:extLst>
                </p:cNvPr>
                <p:cNvPicPr/>
                <p:nvPr/>
              </p:nvPicPr>
              <p:blipFill>
                <a:blip r:embed="rId82"/>
                <a:stretch>
                  <a:fillRect/>
                </a:stretch>
              </p:blipFill>
              <p:spPr>
                <a:xfrm>
                  <a:off x="3057425" y="2110015"/>
                  <a:ext cx="65880" cy="12168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68" name="Ink 67">
                  <a:extLst>
                    <a:ext uri="{FF2B5EF4-FFF2-40B4-BE49-F238E27FC236}">
                      <a16:creationId xmlns:a16="http://schemas.microsoft.com/office/drawing/2014/main" id="{3F13D10E-7530-4478-AD14-3E03A45EABAF}"/>
                    </a:ext>
                  </a:extLst>
                </p14:cNvPr>
                <p14:cNvContentPartPr/>
                <p14:nvPr/>
              </p14:nvContentPartPr>
              <p14:xfrm>
                <a:off x="3025745" y="2131255"/>
                <a:ext cx="70560" cy="111240"/>
              </p14:xfrm>
            </p:contentPart>
          </mc:Choice>
          <mc:Fallback xmlns="">
            <p:pic>
              <p:nvPicPr>
                <p:cNvPr id="68" name="Ink 67">
                  <a:extLst>
                    <a:ext uri="{FF2B5EF4-FFF2-40B4-BE49-F238E27FC236}">
                      <a16:creationId xmlns:a16="http://schemas.microsoft.com/office/drawing/2014/main" id="{3F13D10E-7530-4478-AD14-3E03A45EABAF}"/>
                    </a:ext>
                  </a:extLst>
                </p:cNvPr>
                <p:cNvPicPr/>
                <p:nvPr/>
              </p:nvPicPr>
              <p:blipFill>
                <a:blip r:embed="rId84"/>
                <a:stretch>
                  <a:fillRect/>
                </a:stretch>
              </p:blipFill>
              <p:spPr>
                <a:xfrm>
                  <a:off x="3017105" y="2122255"/>
                  <a:ext cx="88200" cy="12888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69" name="Ink 68">
                  <a:extLst>
                    <a:ext uri="{FF2B5EF4-FFF2-40B4-BE49-F238E27FC236}">
                      <a16:creationId xmlns:a16="http://schemas.microsoft.com/office/drawing/2014/main" id="{11563E85-DDEB-4151-9140-E09F65384B4C}"/>
                    </a:ext>
                  </a:extLst>
                </p14:cNvPr>
                <p14:cNvContentPartPr/>
                <p14:nvPr/>
              </p14:nvContentPartPr>
              <p14:xfrm>
                <a:off x="3168665" y="2194975"/>
                <a:ext cx="72000" cy="127440"/>
              </p14:xfrm>
            </p:contentPart>
          </mc:Choice>
          <mc:Fallback xmlns="">
            <p:pic>
              <p:nvPicPr>
                <p:cNvPr id="69" name="Ink 68">
                  <a:extLst>
                    <a:ext uri="{FF2B5EF4-FFF2-40B4-BE49-F238E27FC236}">
                      <a16:creationId xmlns:a16="http://schemas.microsoft.com/office/drawing/2014/main" id="{11563E85-DDEB-4151-9140-E09F65384B4C}"/>
                    </a:ext>
                  </a:extLst>
                </p:cNvPr>
                <p:cNvPicPr/>
                <p:nvPr/>
              </p:nvPicPr>
              <p:blipFill>
                <a:blip r:embed="rId86"/>
                <a:stretch>
                  <a:fillRect/>
                </a:stretch>
              </p:blipFill>
              <p:spPr>
                <a:xfrm>
                  <a:off x="3160025" y="2186335"/>
                  <a:ext cx="89640" cy="14508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70" name="Ink 69">
                  <a:extLst>
                    <a:ext uri="{FF2B5EF4-FFF2-40B4-BE49-F238E27FC236}">
                      <a16:creationId xmlns:a16="http://schemas.microsoft.com/office/drawing/2014/main" id="{9D180BEC-25C0-44F4-9802-BE298982532B}"/>
                    </a:ext>
                  </a:extLst>
                </p14:cNvPr>
                <p14:cNvContentPartPr/>
                <p14:nvPr/>
              </p14:nvContentPartPr>
              <p14:xfrm>
                <a:off x="3272705" y="1050175"/>
                <a:ext cx="213120" cy="1303920"/>
              </p14:xfrm>
            </p:contentPart>
          </mc:Choice>
          <mc:Fallback xmlns="">
            <p:pic>
              <p:nvPicPr>
                <p:cNvPr id="70" name="Ink 69">
                  <a:extLst>
                    <a:ext uri="{FF2B5EF4-FFF2-40B4-BE49-F238E27FC236}">
                      <a16:creationId xmlns:a16="http://schemas.microsoft.com/office/drawing/2014/main" id="{9D180BEC-25C0-44F4-9802-BE298982532B}"/>
                    </a:ext>
                  </a:extLst>
                </p:cNvPr>
                <p:cNvPicPr/>
                <p:nvPr/>
              </p:nvPicPr>
              <p:blipFill>
                <a:blip r:embed="rId88"/>
                <a:stretch>
                  <a:fillRect/>
                </a:stretch>
              </p:blipFill>
              <p:spPr>
                <a:xfrm>
                  <a:off x="3264065" y="1041175"/>
                  <a:ext cx="230760" cy="1321560"/>
                </a:xfrm>
                <a:prstGeom prst="rect">
                  <a:avLst/>
                </a:prstGeom>
              </p:spPr>
            </p:pic>
          </mc:Fallback>
        </mc:AlternateContent>
      </p:grpSp>
      <p:grpSp>
        <p:nvGrpSpPr>
          <p:cNvPr id="72" name="Group 71">
            <a:extLst>
              <a:ext uri="{FF2B5EF4-FFF2-40B4-BE49-F238E27FC236}">
                <a16:creationId xmlns:a16="http://schemas.microsoft.com/office/drawing/2014/main" id="{8960AFF4-83A8-4D20-A25C-A09A95E1F4E8}"/>
              </a:ext>
            </a:extLst>
          </p:cNvPr>
          <p:cNvGrpSpPr/>
          <p:nvPr/>
        </p:nvGrpSpPr>
        <p:grpSpPr>
          <a:xfrm>
            <a:off x="2509505" y="2045575"/>
            <a:ext cx="231120" cy="298800"/>
            <a:chOff x="2509505" y="2045575"/>
            <a:chExt cx="231120" cy="298800"/>
          </a:xfrm>
        </p:grpSpPr>
        <mc:AlternateContent xmlns:mc="http://schemas.openxmlformats.org/markup-compatibility/2006" xmlns:p14="http://schemas.microsoft.com/office/powerpoint/2010/main">
          <mc:Choice Requires="p14">
            <p:contentPart p14:bwMode="auto" r:id="rId89">
              <p14:nvContentPartPr>
                <p14:cNvPr id="53" name="Ink 52">
                  <a:extLst>
                    <a:ext uri="{FF2B5EF4-FFF2-40B4-BE49-F238E27FC236}">
                      <a16:creationId xmlns:a16="http://schemas.microsoft.com/office/drawing/2014/main" id="{352867DB-3AF6-46A4-AFCC-DA52CE85E324}"/>
                    </a:ext>
                  </a:extLst>
                </p14:cNvPr>
                <p14:cNvContentPartPr/>
                <p14:nvPr/>
              </p14:nvContentPartPr>
              <p14:xfrm>
                <a:off x="2733425" y="2045575"/>
                <a:ext cx="7200" cy="7200"/>
              </p14:xfrm>
            </p:contentPart>
          </mc:Choice>
          <mc:Fallback xmlns="">
            <p:pic>
              <p:nvPicPr>
                <p:cNvPr id="53" name="Ink 52">
                  <a:extLst>
                    <a:ext uri="{FF2B5EF4-FFF2-40B4-BE49-F238E27FC236}">
                      <a16:creationId xmlns:a16="http://schemas.microsoft.com/office/drawing/2014/main" id="{352867DB-3AF6-46A4-AFCC-DA52CE85E324}"/>
                    </a:ext>
                  </a:extLst>
                </p:cNvPr>
                <p:cNvPicPr/>
                <p:nvPr/>
              </p:nvPicPr>
              <p:blipFill>
                <a:blip r:embed="rId90"/>
                <a:stretch>
                  <a:fillRect/>
                </a:stretch>
              </p:blipFill>
              <p:spPr>
                <a:xfrm>
                  <a:off x="2724785" y="2036935"/>
                  <a:ext cx="24840" cy="2484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54" name="Ink 53">
                  <a:extLst>
                    <a:ext uri="{FF2B5EF4-FFF2-40B4-BE49-F238E27FC236}">
                      <a16:creationId xmlns:a16="http://schemas.microsoft.com/office/drawing/2014/main" id="{6290638F-DE1E-4284-AD8A-8D629AAADBD9}"/>
                    </a:ext>
                  </a:extLst>
                </p14:cNvPr>
                <p14:cNvContentPartPr/>
                <p14:nvPr/>
              </p14:nvContentPartPr>
              <p14:xfrm>
                <a:off x="2725145" y="2127655"/>
                <a:ext cx="6840" cy="137520"/>
              </p14:xfrm>
            </p:contentPart>
          </mc:Choice>
          <mc:Fallback xmlns="">
            <p:pic>
              <p:nvPicPr>
                <p:cNvPr id="54" name="Ink 53">
                  <a:extLst>
                    <a:ext uri="{FF2B5EF4-FFF2-40B4-BE49-F238E27FC236}">
                      <a16:creationId xmlns:a16="http://schemas.microsoft.com/office/drawing/2014/main" id="{6290638F-DE1E-4284-AD8A-8D629AAADBD9}"/>
                    </a:ext>
                  </a:extLst>
                </p:cNvPr>
                <p:cNvPicPr/>
                <p:nvPr/>
              </p:nvPicPr>
              <p:blipFill>
                <a:blip r:embed="rId92"/>
                <a:stretch>
                  <a:fillRect/>
                </a:stretch>
              </p:blipFill>
              <p:spPr>
                <a:xfrm>
                  <a:off x="2716505" y="2118655"/>
                  <a:ext cx="24480" cy="15516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71" name="Ink 70">
                  <a:extLst>
                    <a:ext uri="{FF2B5EF4-FFF2-40B4-BE49-F238E27FC236}">
                      <a16:creationId xmlns:a16="http://schemas.microsoft.com/office/drawing/2014/main" id="{AFA2D5D0-7C14-4CAA-ABE1-2A2AEBD44B98}"/>
                    </a:ext>
                  </a:extLst>
                </p14:cNvPr>
                <p14:cNvContentPartPr/>
                <p14:nvPr/>
              </p14:nvContentPartPr>
              <p14:xfrm>
                <a:off x="2509505" y="2139175"/>
                <a:ext cx="153000" cy="205200"/>
              </p14:xfrm>
            </p:contentPart>
          </mc:Choice>
          <mc:Fallback xmlns="">
            <p:pic>
              <p:nvPicPr>
                <p:cNvPr id="71" name="Ink 70">
                  <a:extLst>
                    <a:ext uri="{FF2B5EF4-FFF2-40B4-BE49-F238E27FC236}">
                      <a16:creationId xmlns:a16="http://schemas.microsoft.com/office/drawing/2014/main" id="{AFA2D5D0-7C14-4CAA-ABE1-2A2AEBD44B98}"/>
                    </a:ext>
                  </a:extLst>
                </p:cNvPr>
                <p:cNvPicPr/>
                <p:nvPr/>
              </p:nvPicPr>
              <p:blipFill>
                <a:blip r:embed="rId94"/>
                <a:stretch>
                  <a:fillRect/>
                </a:stretch>
              </p:blipFill>
              <p:spPr>
                <a:xfrm>
                  <a:off x="2500865" y="2130175"/>
                  <a:ext cx="170640" cy="222840"/>
                </a:xfrm>
                <a:prstGeom prst="rect">
                  <a:avLst/>
                </a:prstGeom>
              </p:spPr>
            </p:pic>
          </mc:Fallback>
        </mc:AlternateContent>
      </p:grpSp>
      <p:grpSp>
        <p:nvGrpSpPr>
          <p:cNvPr id="79" name="Group 78">
            <a:extLst>
              <a:ext uri="{FF2B5EF4-FFF2-40B4-BE49-F238E27FC236}">
                <a16:creationId xmlns:a16="http://schemas.microsoft.com/office/drawing/2014/main" id="{7D531CAF-C7BB-456B-8706-CB6F8D9530ED}"/>
              </a:ext>
            </a:extLst>
          </p:cNvPr>
          <p:cNvGrpSpPr/>
          <p:nvPr/>
        </p:nvGrpSpPr>
        <p:grpSpPr>
          <a:xfrm>
            <a:off x="3914585" y="1173655"/>
            <a:ext cx="167040" cy="254160"/>
            <a:chOff x="3914585" y="1173655"/>
            <a:chExt cx="167040" cy="254160"/>
          </a:xfrm>
        </p:grpSpPr>
        <mc:AlternateContent xmlns:mc="http://schemas.openxmlformats.org/markup-compatibility/2006" xmlns:p14="http://schemas.microsoft.com/office/powerpoint/2010/main">
          <mc:Choice Requires="p14">
            <p:contentPart p14:bwMode="auto" r:id="rId95">
              <p14:nvContentPartPr>
                <p14:cNvPr id="74" name="Ink 73">
                  <a:extLst>
                    <a:ext uri="{FF2B5EF4-FFF2-40B4-BE49-F238E27FC236}">
                      <a16:creationId xmlns:a16="http://schemas.microsoft.com/office/drawing/2014/main" id="{13C015DD-5AA0-4E38-9BF4-F993C0E0CDBA}"/>
                    </a:ext>
                  </a:extLst>
                </p14:cNvPr>
                <p14:cNvContentPartPr/>
                <p14:nvPr/>
              </p14:nvContentPartPr>
              <p14:xfrm>
                <a:off x="3937985" y="1276975"/>
                <a:ext cx="42840" cy="150840"/>
              </p14:xfrm>
            </p:contentPart>
          </mc:Choice>
          <mc:Fallback xmlns="">
            <p:pic>
              <p:nvPicPr>
                <p:cNvPr id="74" name="Ink 73">
                  <a:extLst>
                    <a:ext uri="{FF2B5EF4-FFF2-40B4-BE49-F238E27FC236}">
                      <a16:creationId xmlns:a16="http://schemas.microsoft.com/office/drawing/2014/main" id="{13C015DD-5AA0-4E38-9BF4-F993C0E0CDBA}"/>
                    </a:ext>
                  </a:extLst>
                </p:cNvPr>
                <p:cNvPicPr/>
                <p:nvPr/>
              </p:nvPicPr>
              <p:blipFill>
                <a:blip r:embed="rId96"/>
                <a:stretch>
                  <a:fillRect/>
                </a:stretch>
              </p:blipFill>
              <p:spPr>
                <a:xfrm>
                  <a:off x="3928985" y="1268335"/>
                  <a:ext cx="60480"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75" name="Ink 74">
                  <a:extLst>
                    <a:ext uri="{FF2B5EF4-FFF2-40B4-BE49-F238E27FC236}">
                      <a16:creationId xmlns:a16="http://schemas.microsoft.com/office/drawing/2014/main" id="{F31AD2DE-5039-4C43-B703-EDAB85F21649}"/>
                    </a:ext>
                  </a:extLst>
                </p14:cNvPr>
                <p14:cNvContentPartPr/>
                <p14:nvPr/>
              </p14:nvContentPartPr>
              <p14:xfrm>
                <a:off x="3914585" y="1173655"/>
                <a:ext cx="167040" cy="212760"/>
              </p14:xfrm>
            </p:contentPart>
          </mc:Choice>
          <mc:Fallback xmlns="">
            <p:pic>
              <p:nvPicPr>
                <p:cNvPr id="75" name="Ink 74">
                  <a:extLst>
                    <a:ext uri="{FF2B5EF4-FFF2-40B4-BE49-F238E27FC236}">
                      <a16:creationId xmlns:a16="http://schemas.microsoft.com/office/drawing/2014/main" id="{F31AD2DE-5039-4C43-B703-EDAB85F21649}"/>
                    </a:ext>
                  </a:extLst>
                </p:cNvPr>
                <p:cNvPicPr/>
                <p:nvPr/>
              </p:nvPicPr>
              <p:blipFill>
                <a:blip r:embed="rId98"/>
                <a:stretch>
                  <a:fillRect/>
                </a:stretch>
              </p:blipFill>
              <p:spPr>
                <a:xfrm>
                  <a:off x="3905945" y="1165015"/>
                  <a:ext cx="184680" cy="230400"/>
                </a:xfrm>
                <a:prstGeom prst="rect">
                  <a:avLst/>
                </a:prstGeom>
              </p:spPr>
            </p:pic>
          </mc:Fallback>
        </mc:AlternateContent>
      </p:grpSp>
      <p:grpSp>
        <p:nvGrpSpPr>
          <p:cNvPr id="78" name="Group 77">
            <a:extLst>
              <a:ext uri="{FF2B5EF4-FFF2-40B4-BE49-F238E27FC236}">
                <a16:creationId xmlns:a16="http://schemas.microsoft.com/office/drawing/2014/main" id="{1C80B17D-32D0-4B4D-891F-39CCB84D1F62}"/>
              </a:ext>
            </a:extLst>
          </p:cNvPr>
          <p:cNvGrpSpPr/>
          <p:nvPr/>
        </p:nvGrpSpPr>
        <p:grpSpPr>
          <a:xfrm>
            <a:off x="4200785" y="1312615"/>
            <a:ext cx="56880" cy="26280"/>
            <a:chOff x="4200785" y="1312615"/>
            <a:chExt cx="56880" cy="26280"/>
          </a:xfrm>
        </p:grpSpPr>
        <mc:AlternateContent xmlns:mc="http://schemas.openxmlformats.org/markup-compatibility/2006" xmlns:p14="http://schemas.microsoft.com/office/powerpoint/2010/main">
          <mc:Choice Requires="p14">
            <p:contentPart p14:bwMode="auto" r:id="rId99">
              <p14:nvContentPartPr>
                <p14:cNvPr id="76" name="Ink 75">
                  <a:extLst>
                    <a:ext uri="{FF2B5EF4-FFF2-40B4-BE49-F238E27FC236}">
                      <a16:creationId xmlns:a16="http://schemas.microsoft.com/office/drawing/2014/main" id="{7C0A7A6F-E1AD-4359-B01E-E981896C0579}"/>
                    </a:ext>
                  </a:extLst>
                </p14:cNvPr>
                <p14:cNvContentPartPr/>
                <p14:nvPr/>
              </p14:nvContentPartPr>
              <p14:xfrm>
                <a:off x="4233545" y="1336375"/>
                <a:ext cx="24120" cy="2520"/>
              </p14:xfrm>
            </p:contentPart>
          </mc:Choice>
          <mc:Fallback xmlns="">
            <p:pic>
              <p:nvPicPr>
                <p:cNvPr id="76" name="Ink 75">
                  <a:extLst>
                    <a:ext uri="{FF2B5EF4-FFF2-40B4-BE49-F238E27FC236}">
                      <a16:creationId xmlns:a16="http://schemas.microsoft.com/office/drawing/2014/main" id="{7C0A7A6F-E1AD-4359-B01E-E981896C0579}"/>
                    </a:ext>
                  </a:extLst>
                </p:cNvPr>
                <p:cNvPicPr/>
                <p:nvPr/>
              </p:nvPicPr>
              <p:blipFill>
                <a:blip r:embed="rId100"/>
                <a:stretch>
                  <a:fillRect/>
                </a:stretch>
              </p:blipFill>
              <p:spPr>
                <a:xfrm>
                  <a:off x="4224545" y="1327735"/>
                  <a:ext cx="41760" cy="2016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77" name="Ink 76">
                  <a:extLst>
                    <a:ext uri="{FF2B5EF4-FFF2-40B4-BE49-F238E27FC236}">
                      <a16:creationId xmlns:a16="http://schemas.microsoft.com/office/drawing/2014/main" id="{9C974304-3059-4847-9A65-600363DF7E34}"/>
                    </a:ext>
                  </a:extLst>
                </p14:cNvPr>
                <p14:cNvContentPartPr/>
                <p14:nvPr/>
              </p14:nvContentPartPr>
              <p14:xfrm>
                <a:off x="4200785" y="1312615"/>
                <a:ext cx="45000" cy="7200"/>
              </p14:xfrm>
            </p:contentPart>
          </mc:Choice>
          <mc:Fallback xmlns="">
            <p:pic>
              <p:nvPicPr>
                <p:cNvPr id="77" name="Ink 76">
                  <a:extLst>
                    <a:ext uri="{FF2B5EF4-FFF2-40B4-BE49-F238E27FC236}">
                      <a16:creationId xmlns:a16="http://schemas.microsoft.com/office/drawing/2014/main" id="{9C974304-3059-4847-9A65-600363DF7E34}"/>
                    </a:ext>
                  </a:extLst>
                </p:cNvPr>
                <p:cNvPicPr/>
                <p:nvPr/>
              </p:nvPicPr>
              <p:blipFill>
                <a:blip r:embed="rId102"/>
                <a:stretch>
                  <a:fillRect/>
                </a:stretch>
              </p:blipFill>
              <p:spPr>
                <a:xfrm>
                  <a:off x="4192145" y="1303615"/>
                  <a:ext cx="62640" cy="24840"/>
                </a:xfrm>
                <a:prstGeom prst="rect">
                  <a:avLst/>
                </a:prstGeom>
              </p:spPr>
            </p:pic>
          </mc:Fallback>
        </mc:AlternateContent>
      </p:grpSp>
      <p:grpSp>
        <p:nvGrpSpPr>
          <p:cNvPr id="88" name="Group 87">
            <a:extLst>
              <a:ext uri="{FF2B5EF4-FFF2-40B4-BE49-F238E27FC236}">
                <a16:creationId xmlns:a16="http://schemas.microsoft.com/office/drawing/2014/main" id="{A7D61D32-4139-4B2B-9C40-43002BB00E6D}"/>
              </a:ext>
            </a:extLst>
          </p:cNvPr>
          <p:cNvGrpSpPr/>
          <p:nvPr/>
        </p:nvGrpSpPr>
        <p:grpSpPr>
          <a:xfrm>
            <a:off x="4398785" y="1005895"/>
            <a:ext cx="750240" cy="976320"/>
            <a:chOff x="4398785" y="1005895"/>
            <a:chExt cx="750240" cy="976320"/>
          </a:xfrm>
        </p:grpSpPr>
        <mc:AlternateContent xmlns:mc="http://schemas.openxmlformats.org/markup-compatibility/2006" xmlns:p14="http://schemas.microsoft.com/office/powerpoint/2010/main">
          <mc:Choice Requires="p14">
            <p:contentPart p14:bwMode="auto" r:id="rId103">
              <p14:nvContentPartPr>
                <p14:cNvPr id="80" name="Ink 79">
                  <a:extLst>
                    <a:ext uri="{FF2B5EF4-FFF2-40B4-BE49-F238E27FC236}">
                      <a16:creationId xmlns:a16="http://schemas.microsoft.com/office/drawing/2014/main" id="{1BD203B2-6291-4A58-8BFB-212E221E0166}"/>
                    </a:ext>
                  </a:extLst>
                </p14:cNvPr>
                <p14:cNvContentPartPr/>
                <p14:nvPr/>
              </p14:nvContentPartPr>
              <p14:xfrm>
                <a:off x="4398785" y="1054135"/>
                <a:ext cx="159120" cy="928080"/>
              </p14:xfrm>
            </p:contentPart>
          </mc:Choice>
          <mc:Fallback xmlns="">
            <p:pic>
              <p:nvPicPr>
                <p:cNvPr id="80" name="Ink 79">
                  <a:extLst>
                    <a:ext uri="{FF2B5EF4-FFF2-40B4-BE49-F238E27FC236}">
                      <a16:creationId xmlns:a16="http://schemas.microsoft.com/office/drawing/2014/main" id="{1BD203B2-6291-4A58-8BFB-212E221E0166}"/>
                    </a:ext>
                  </a:extLst>
                </p:cNvPr>
                <p:cNvPicPr/>
                <p:nvPr/>
              </p:nvPicPr>
              <p:blipFill>
                <a:blip r:embed="rId104"/>
                <a:stretch>
                  <a:fillRect/>
                </a:stretch>
              </p:blipFill>
              <p:spPr>
                <a:xfrm>
                  <a:off x="4389785" y="1045495"/>
                  <a:ext cx="176760" cy="94572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81" name="Ink 80">
                  <a:extLst>
                    <a:ext uri="{FF2B5EF4-FFF2-40B4-BE49-F238E27FC236}">
                      <a16:creationId xmlns:a16="http://schemas.microsoft.com/office/drawing/2014/main" id="{77A13950-81C5-4F15-9C16-072B49B9F251}"/>
                    </a:ext>
                  </a:extLst>
                </p14:cNvPr>
                <p14:cNvContentPartPr/>
                <p14:nvPr/>
              </p14:nvContentPartPr>
              <p14:xfrm>
                <a:off x="4670585" y="1222975"/>
                <a:ext cx="12960" cy="108360"/>
              </p14:xfrm>
            </p:contentPart>
          </mc:Choice>
          <mc:Fallback xmlns="">
            <p:pic>
              <p:nvPicPr>
                <p:cNvPr id="81" name="Ink 80">
                  <a:extLst>
                    <a:ext uri="{FF2B5EF4-FFF2-40B4-BE49-F238E27FC236}">
                      <a16:creationId xmlns:a16="http://schemas.microsoft.com/office/drawing/2014/main" id="{77A13950-81C5-4F15-9C16-072B49B9F251}"/>
                    </a:ext>
                  </a:extLst>
                </p:cNvPr>
                <p:cNvPicPr/>
                <p:nvPr/>
              </p:nvPicPr>
              <p:blipFill>
                <a:blip r:embed="rId106"/>
                <a:stretch>
                  <a:fillRect/>
                </a:stretch>
              </p:blipFill>
              <p:spPr>
                <a:xfrm>
                  <a:off x="4661945" y="1213975"/>
                  <a:ext cx="306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82" name="Ink 81">
                  <a:extLst>
                    <a:ext uri="{FF2B5EF4-FFF2-40B4-BE49-F238E27FC236}">
                      <a16:creationId xmlns:a16="http://schemas.microsoft.com/office/drawing/2014/main" id="{CEBB7386-1F34-4A09-9F7A-F7DB9FC63752}"/>
                    </a:ext>
                  </a:extLst>
                </p14:cNvPr>
                <p14:cNvContentPartPr/>
                <p14:nvPr/>
              </p14:nvContentPartPr>
              <p14:xfrm>
                <a:off x="4636745" y="1143775"/>
                <a:ext cx="128520" cy="122400"/>
              </p14:xfrm>
            </p:contentPart>
          </mc:Choice>
          <mc:Fallback xmlns="">
            <p:pic>
              <p:nvPicPr>
                <p:cNvPr id="82" name="Ink 81">
                  <a:extLst>
                    <a:ext uri="{FF2B5EF4-FFF2-40B4-BE49-F238E27FC236}">
                      <a16:creationId xmlns:a16="http://schemas.microsoft.com/office/drawing/2014/main" id="{CEBB7386-1F34-4A09-9F7A-F7DB9FC63752}"/>
                    </a:ext>
                  </a:extLst>
                </p:cNvPr>
                <p:cNvPicPr/>
                <p:nvPr/>
              </p:nvPicPr>
              <p:blipFill>
                <a:blip r:embed="rId108"/>
                <a:stretch>
                  <a:fillRect/>
                </a:stretch>
              </p:blipFill>
              <p:spPr>
                <a:xfrm>
                  <a:off x="4627745" y="1134775"/>
                  <a:ext cx="14616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83" name="Ink 82">
                  <a:extLst>
                    <a:ext uri="{FF2B5EF4-FFF2-40B4-BE49-F238E27FC236}">
                      <a16:creationId xmlns:a16="http://schemas.microsoft.com/office/drawing/2014/main" id="{B57AB36F-43E1-4D43-8686-BEB4A7163AFC}"/>
                    </a:ext>
                  </a:extLst>
                </p14:cNvPr>
                <p14:cNvContentPartPr/>
                <p14:nvPr/>
              </p14:nvContentPartPr>
              <p14:xfrm>
                <a:off x="4822865" y="1239895"/>
                <a:ext cx="68760" cy="86760"/>
              </p14:xfrm>
            </p:contentPart>
          </mc:Choice>
          <mc:Fallback xmlns="">
            <p:pic>
              <p:nvPicPr>
                <p:cNvPr id="83" name="Ink 82">
                  <a:extLst>
                    <a:ext uri="{FF2B5EF4-FFF2-40B4-BE49-F238E27FC236}">
                      <a16:creationId xmlns:a16="http://schemas.microsoft.com/office/drawing/2014/main" id="{B57AB36F-43E1-4D43-8686-BEB4A7163AFC}"/>
                    </a:ext>
                  </a:extLst>
                </p:cNvPr>
                <p:cNvPicPr/>
                <p:nvPr/>
              </p:nvPicPr>
              <p:blipFill>
                <a:blip r:embed="rId110"/>
                <a:stretch>
                  <a:fillRect/>
                </a:stretch>
              </p:blipFill>
              <p:spPr>
                <a:xfrm>
                  <a:off x="4813865" y="1230895"/>
                  <a:ext cx="86400" cy="10440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84" name="Ink 83">
                  <a:extLst>
                    <a:ext uri="{FF2B5EF4-FFF2-40B4-BE49-F238E27FC236}">
                      <a16:creationId xmlns:a16="http://schemas.microsoft.com/office/drawing/2014/main" id="{628B46CD-939A-4FAF-B106-BD0873D34C17}"/>
                    </a:ext>
                  </a:extLst>
                </p14:cNvPr>
                <p14:cNvContentPartPr/>
                <p14:nvPr/>
              </p14:nvContentPartPr>
              <p14:xfrm>
                <a:off x="4711985" y="1620055"/>
                <a:ext cx="19080" cy="128520"/>
              </p14:xfrm>
            </p:contentPart>
          </mc:Choice>
          <mc:Fallback xmlns="">
            <p:pic>
              <p:nvPicPr>
                <p:cNvPr id="84" name="Ink 83">
                  <a:extLst>
                    <a:ext uri="{FF2B5EF4-FFF2-40B4-BE49-F238E27FC236}">
                      <a16:creationId xmlns:a16="http://schemas.microsoft.com/office/drawing/2014/main" id="{628B46CD-939A-4FAF-B106-BD0873D34C17}"/>
                    </a:ext>
                  </a:extLst>
                </p:cNvPr>
                <p:cNvPicPr/>
                <p:nvPr/>
              </p:nvPicPr>
              <p:blipFill>
                <a:blip r:embed="rId112"/>
                <a:stretch>
                  <a:fillRect/>
                </a:stretch>
              </p:blipFill>
              <p:spPr>
                <a:xfrm>
                  <a:off x="4702985" y="1611055"/>
                  <a:ext cx="36720" cy="14616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85" name="Ink 84">
                  <a:extLst>
                    <a:ext uri="{FF2B5EF4-FFF2-40B4-BE49-F238E27FC236}">
                      <a16:creationId xmlns:a16="http://schemas.microsoft.com/office/drawing/2014/main" id="{C523EAFF-0AC5-4222-A937-1353C870A846}"/>
                    </a:ext>
                  </a:extLst>
                </p14:cNvPr>
                <p14:cNvContentPartPr/>
                <p14:nvPr/>
              </p14:nvContentPartPr>
              <p14:xfrm>
                <a:off x="4688225" y="1552015"/>
                <a:ext cx="108720" cy="133200"/>
              </p14:xfrm>
            </p:contentPart>
          </mc:Choice>
          <mc:Fallback xmlns="">
            <p:pic>
              <p:nvPicPr>
                <p:cNvPr id="85" name="Ink 84">
                  <a:extLst>
                    <a:ext uri="{FF2B5EF4-FFF2-40B4-BE49-F238E27FC236}">
                      <a16:creationId xmlns:a16="http://schemas.microsoft.com/office/drawing/2014/main" id="{C523EAFF-0AC5-4222-A937-1353C870A846}"/>
                    </a:ext>
                  </a:extLst>
                </p:cNvPr>
                <p:cNvPicPr/>
                <p:nvPr/>
              </p:nvPicPr>
              <p:blipFill>
                <a:blip r:embed="rId114"/>
                <a:stretch>
                  <a:fillRect/>
                </a:stretch>
              </p:blipFill>
              <p:spPr>
                <a:xfrm>
                  <a:off x="4679225" y="1543375"/>
                  <a:ext cx="126360" cy="15084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86" name="Ink 85">
                  <a:extLst>
                    <a:ext uri="{FF2B5EF4-FFF2-40B4-BE49-F238E27FC236}">
                      <a16:creationId xmlns:a16="http://schemas.microsoft.com/office/drawing/2014/main" id="{AFF5808D-B229-499F-8930-F897ED2C0A98}"/>
                    </a:ext>
                  </a:extLst>
                </p14:cNvPr>
                <p14:cNvContentPartPr/>
                <p14:nvPr/>
              </p14:nvContentPartPr>
              <p14:xfrm>
                <a:off x="4873265" y="1688815"/>
                <a:ext cx="5040" cy="104760"/>
              </p14:xfrm>
            </p:contentPart>
          </mc:Choice>
          <mc:Fallback xmlns="">
            <p:pic>
              <p:nvPicPr>
                <p:cNvPr id="86" name="Ink 85">
                  <a:extLst>
                    <a:ext uri="{FF2B5EF4-FFF2-40B4-BE49-F238E27FC236}">
                      <a16:creationId xmlns:a16="http://schemas.microsoft.com/office/drawing/2014/main" id="{AFF5808D-B229-499F-8930-F897ED2C0A98}"/>
                    </a:ext>
                  </a:extLst>
                </p:cNvPr>
                <p:cNvPicPr/>
                <p:nvPr/>
              </p:nvPicPr>
              <p:blipFill>
                <a:blip r:embed="rId116"/>
                <a:stretch>
                  <a:fillRect/>
                </a:stretch>
              </p:blipFill>
              <p:spPr>
                <a:xfrm>
                  <a:off x="4864265" y="1680175"/>
                  <a:ext cx="22680" cy="12240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87" name="Ink 86">
                  <a:extLst>
                    <a:ext uri="{FF2B5EF4-FFF2-40B4-BE49-F238E27FC236}">
                      <a16:creationId xmlns:a16="http://schemas.microsoft.com/office/drawing/2014/main" id="{A90DBE04-F174-4A8C-8D32-C11F19F1A933}"/>
                    </a:ext>
                  </a:extLst>
                </p14:cNvPr>
                <p14:cNvContentPartPr/>
                <p14:nvPr/>
              </p14:nvContentPartPr>
              <p14:xfrm>
                <a:off x="4921145" y="1005895"/>
                <a:ext cx="227880" cy="918720"/>
              </p14:xfrm>
            </p:contentPart>
          </mc:Choice>
          <mc:Fallback xmlns="">
            <p:pic>
              <p:nvPicPr>
                <p:cNvPr id="87" name="Ink 86">
                  <a:extLst>
                    <a:ext uri="{FF2B5EF4-FFF2-40B4-BE49-F238E27FC236}">
                      <a16:creationId xmlns:a16="http://schemas.microsoft.com/office/drawing/2014/main" id="{A90DBE04-F174-4A8C-8D32-C11F19F1A933}"/>
                    </a:ext>
                  </a:extLst>
                </p:cNvPr>
                <p:cNvPicPr/>
                <p:nvPr/>
              </p:nvPicPr>
              <p:blipFill>
                <a:blip r:embed="rId118"/>
                <a:stretch>
                  <a:fillRect/>
                </a:stretch>
              </p:blipFill>
              <p:spPr>
                <a:xfrm>
                  <a:off x="4912505" y="996895"/>
                  <a:ext cx="245520" cy="936360"/>
                </a:xfrm>
                <a:prstGeom prst="rect">
                  <a:avLst/>
                </a:prstGeom>
              </p:spPr>
            </p:pic>
          </mc:Fallback>
        </mc:AlternateContent>
      </p:grpSp>
      <p:grpSp>
        <p:nvGrpSpPr>
          <p:cNvPr id="120" name="Group 119">
            <a:extLst>
              <a:ext uri="{FF2B5EF4-FFF2-40B4-BE49-F238E27FC236}">
                <a16:creationId xmlns:a16="http://schemas.microsoft.com/office/drawing/2014/main" id="{233214C3-BE42-4AE2-96AD-2C06789ACBA1}"/>
              </a:ext>
            </a:extLst>
          </p:cNvPr>
          <p:cNvGrpSpPr/>
          <p:nvPr/>
        </p:nvGrpSpPr>
        <p:grpSpPr>
          <a:xfrm>
            <a:off x="592145" y="2601775"/>
            <a:ext cx="1155240" cy="346320"/>
            <a:chOff x="592145" y="2601775"/>
            <a:chExt cx="1155240" cy="346320"/>
          </a:xfrm>
        </p:grpSpPr>
        <mc:AlternateContent xmlns:mc="http://schemas.openxmlformats.org/markup-compatibility/2006" xmlns:p14="http://schemas.microsoft.com/office/powerpoint/2010/main">
          <mc:Choice Requires="p14">
            <p:contentPart p14:bwMode="auto" r:id="rId119">
              <p14:nvContentPartPr>
                <p14:cNvPr id="89" name="Ink 88">
                  <a:extLst>
                    <a:ext uri="{FF2B5EF4-FFF2-40B4-BE49-F238E27FC236}">
                      <a16:creationId xmlns:a16="http://schemas.microsoft.com/office/drawing/2014/main" id="{FC22E162-34C3-49BE-9453-559A1DE24CFE}"/>
                    </a:ext>
                  </a:extLst>
                </p14:cNvPr>
                <p14:cNvContentPartPr/>
                <p14:nvPr/>
              </p14:nvContentPartPr>
              <p14:xfrm>
                <a:off x="592145" y="2696095"/>
                <a:ext cx="138600" cy="252000"/>
              </p14:xfrm>
            </p:contentPart>
          </mc:Choice>
          <mc:Fallback xmlns="">
            <p:pic>
              <p:nvPicPr>
                <p:cNvPr id="89" name="Ink 88">
                  <a:extLst>
                    <a:ext uri="{FF2B5EF4-FFF2-40B4-BE49-F238E27FC236}">
                      <a16:creationId xmlns:a16="http://schemas.microsoft.com/office/drawing/2014/main" id="{FC22E162-34C3-49BE-9453-559A1DE24CFE}"/>
                    </a:ext>
                  </a:extLst>
                </p:cNvPr>
                <p:cNvPicPr/>
                <p:nvPr/>
              </p:nvPicPr>
              <p:blipFill>
                <a:blip r:embed="rId120"/>
                <a:stretch>
                  <a:fillRect/>
                </a:stretch>
              </p:blipFill>
              <p:spPr>
                <a:xfrm>
                  <a:off x="583145" y="2687455"/>
                  <a:ext cx="156240" cy="26964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90" name="Ink 89">
                  <a:extLst>
                    <a:ext uri="{FF2B5EF4-FFF2-40B4-BE49-F238E27FC236}">
                      <a16:creationId xmlns:a16="http://schemas.microsoft.com/office/drawing/2014/main" id="{565768EB-829D-4972-94DA-C08561AADB2A}"/>
                    </a:ext>
                  </a:extLst>
                </p14:cNvPr>
                <p14:cNvContentPartPr/>
                <p14:nvPr/>
              </p14:nvContentPartPr>
              <p14:xfrm>
                <a:off x="750905" y="2771335"/>
                <a:ext cx="15840" cy="126360"/>
              </p14:xfrm>
            </p:contentPart>
          </mc:Choice>
          <mc:Fallback xmlns="">
            <p:pic>
              <p:nvPicPr>
                <p:cNvPr id="90" name="Ink 89">
                  <a:extLst>
                    <a:ext uri="{FF2B5EF4-FFF2-40B4-BE49-F238E27FC236}">
                      <a16:creationId xmlns:a16="http://schemas.microsoft.com/office/drawing/2014/main" id="{565768EB-829D-4972-94DA-C08561AADB2A}"/>
                    </a:ext>
                  </a:extLst>
                </p:cNvPr>
                <p:cNvPicPr/>
                <p:nvPr/>
              </p:nvPicPr>
              <p:blipFill>
                <a:blip r:embed="rId122"/>
                <a:stretch>
                  <a:fillRect/>
                </a:stretch>
              </p:blipFill>
              <p:spPr>
                <a:xfrm>
                  <a:off x="741905" y="2762335"/>
                  <a:ext cx="3348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91" name="Ink 90">
                  <a:extLst>
                    <a:ext uri="{FF2B5EF4-FFF2-40B4-BE49-F238E27FC236}">
                      <a16:creationId xmlns:a16="http://schemas.microsoft.com/office/drawing/2014/main" id="{8042E89C-609C-47B8-9EE1-51B6E634112F}"/>
                    </a:ext>
                  </a:extLst>
                </p14:cNvPr>
                <p14:cNvContentPartPr/>
                <p14:nvPr/>
              </p14:nvContentPartPr>
              <p14:xfrm>
                <a:off x="835865" y="2766655"/>
                <a:ext cx="66240" cy="14760"/>
              </p14:xfrm>
            </p:contentPart>
          </mc:Choice>
          <mc:Fallback xmlns="">
            <p:pic>
              <p:nvPicPr>
                <p:cNvPr id="91" name="Ink 90">
                  <a:extLst>
                    <a:ext uri="{FF2B5EF4-FFF2-40B4-BE49-F238E27FC236}">
                      <a16:creationId xmlns:a16="http://schemas.microsoft.com/office/drawing/2014/main" id="{8042E89C-609C-47B8-9EE1-51B6E634112F}"/>
                    </a:ext>
                  </a:extLst>
                </p:cNvPr>
                <p:cNvPicPr/>
                <p:nvPr/>
              </p:nvPicPr>
              <p:blipFill>
                <a:blip r:embed="rId124"/>
                <a:stretch>
                  <a:fillRect/>
                </a:stretch>
              </p:blipFill>
              <p:spPr>
                <a:xfrm>
                  <a:off x="826865" y="2757655"/>
                  <a:ext cx="83880" cy="3240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92" name="Ink 91">
                  <a:extLst>
                    <a:ext uri="{FF2B5EF4-FFF2-40B4-BE49-F238E27FC236}">
                      <a16:creationId xmlns:a16="http://schemas.microsoft.com/office/drawing/2014/main" id="{86F9A7B8-B319-4472-864C-E3C9E508244F}"/>
                    </a:ext>
                  </a:extLst>
                </p14:cNvPr>
                <p14:cNvContentPartPr/>
                <p14:nvPr/>
              </p14:nvContentPartPr>
              <p14:xfrm>
                <a:off x="802745" y="2718415"/>
                <a:ext cx="50760" cy="11520"/>
              </p14:xfrm>
            </p:contentPart>
          </mc:Choice>
          <mc:Fallback xmlns="">
            <p:pic>
              <p:nvPicPr>
                <p:cNvPr id="92" name="Ink 91">
                  <a:extLst>
                    <a:ext uri="{FF2B5EF4-FFF2-40B4-BE49-F238E27FC236}">
                      <a16:creationId xmlns:a16="http://schemas.microsoft.com/office/drawing/2014/main" id="{86F9A7B8-B319-4472-864C-E3C9E508244F}"/>
                    </a:ext>
                  </a:extLst>
                </p:cNvPr>
                <p:cNvPicPr/>
                <p:nvPr/>
              </p:nvPicPr>
              <p:blipFill>
                <a:blip r:embed="rId126"/>
                <a:stretch>
                  <a:fillRect/>
                </a:stretch>
              </p:blipFill>
              <p:spPr>
                <a:xfrm>
                  <a:off x="793745" y="2709415"/>
                  <a:ext cx="68400" cy="2916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93" name="Ink 92">
                  <a:extLst>
                    <a:ext uri="{FF2B5EF4-FFF2-40B4-BE49-F238E27FC236}">
                      <a16:creationId xmlns:a16="http://schemas.microsoft.com/office/drawing/2014/main" id="{0A1E75EF-4804-41B7-A3BC-6E4846E4CF85}"/>
                    </a:ext>
                  </a:extLst>
                </p14:cNvPr>
                <p14:cNvContentPartPr/>
                <p14:nvPr/>
              </p14:nvContentPartPr>
              <p14:xfrm>
                <a:off x="1032785" y="2737135"/>
                <a:ext cx="5400" cy="141120"/>
              </p14:xfrm>
            </p:contentPart>
          </mc:Choice>
          <mc:Fallback xmlns="">
            <p:pic>
              <p:nvPicPr>
                <p:cNvPr id="93" name="Ink 92">
                  <a:extLst>
                    <a:ext uri="{FF2B5EF4-FFF2-40B4-BE49-F238E27FC236}">
                      <a16:creationId xmlns:a16="http://schemas.microsoft.com/office/drawing/2014/main" id="{0A1E75EF-4804-41B7-A3BC-6E4846E4CF85}"/>
                    </a:ext>
                  </a:extLst>
                </p:cNvPr>
                <p:cNvPicPr/>
                <p:nvPr/>
              </p:nvPicPr>
              <p:blipFill>
                <a:blip r:embed="rId128"/>
                <a:stretch>
                  <a:fillRect/>
                </a:stretch>
              </p:blipFill>
              <p:spPr>
                <a:xfrm>
                  <a:off x="1023785" y="2728135"/>
                  <a:ext cx="23040" cy="15876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94" name="Ink 93">
                  <a:extLst>
                    <a:ext uri="{FF2B5EF4-FFF2-40B4-BE49-F238E27FC236}">
                      <a16:creationId xmlns:a16="http://schemas.microsoft.com/office/drawing/2014/main" id="{A7C66396-676C-4D12-833B-7744CC33AF34}"/>
                    </a:ext>
                  </a:extLst>
                </p14:cNvPr>
                <p14:cNvContentPartPr/>
                <p14:nvPr/>
              </p14:nvContentPartPr>
              <p14:xfrm>
                <a:off x="998945" y="2648215"/>
                <a:ext cx="119520" cy="140040"/>
              </p14:xfrm>
            </p:contentPart>
          </mc:Choice>
          <mc:Fallback xmlns="">
            <p:pic>
              <p:nvPicPr>
                <p:cNvPr id="94" name="Ink 93">
                  <a:extLst>
                    <a:ext uri="{FF2B5EF4-FFF2-40B4-BE49-F238E27FC236}">
                      <a16:creationId xmlns:a16="http://schemas.microsoft.com/office/drawing/2014/main" id="{A7C66396-676C-4D12-833B-7744CC33AF34}"/>
                    </a:ext>
                  </a:extLst>
                </p:cNvPr>
                <p:cNvPicPr/>
                <p:nvPr/>
              </p:nvPicPr>
              <p:blipFill>
                <a:blip r:embed="rId130"/>
                <a:stretch>
                  <a:fillRect/>
                </a:stretch>
              </p:blipFill>
              <p:spPr>
                <a:xfrm>
                  <a:off x="990305" y="2639575"/>
                  <a:ext cx="137160" cy="15768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95" name="Ink 94">
                  <a:extLst>
                    <a:ext uri="{FF2B5EF4-FFF2-40B4-BE49-F238E27FC236}">
                      <a16:creationId xmlns:a16="http://schemas.microsoft.com/office/drawing/2014/main" id="{FEDB0529-2DC7-4858-8BDA-12D997087AB5}"/>
                    </a:ext>
                  </a:extLst>
                </p14:cNvPr>
                <p14:cNvContentPartPr/>
                <p14:nvPr/>
              </p14:nvContentPartPr>
              <p14:xfrm>
                <a:off x="1150865" y="2773855"/>
                <a:ext cx="30240" cy="113400"/>
              </p14:xfrm>
            </p:contentPart>
          </mc:Choice>
          <mc:Fallback xmlns="">
            <p:pic>
              <p:nvPicPr>
                <p:cNvPr id="95" name="Ink 94">
                  <a:extLst>
                    <a:ext uri="{FF2B5EF4-FFF2-40B4-BE49-F238E27FC236}">
                      <a16:creationId xmlns:a16="http://schemas.microsoft.com/office/drawing/2014/main" id="{FEDB0529-2DC7-4858-8BDA-12D997087AB5}"/>
                    </a:ext>
                  </a:extLst>
                </p:cNvPr>
                <p:cNvPicPr/>
                <p:nvPr/>
              </p:nvPicPr>
              <p:blipFill>
                <a:blip r:embed="rId132"/>
                <a:stretch>
                  <a:fillRect/>
                </a:stretch>
              </p:blipFill>
              <p:spPr>
                <a:xfrm>
                  <a:off x="1141865" y="2765215"/>
                  <a:ext cx="47880" cy="13104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96" name="Ink 95">
                  <a:extLst>
                    <a:ext uri="{FF2B5EF4-FFF2-40B4-BE49-F238E27FC236}">
                      <a16:creationId xmlns:a16="http://schemas.microsoft.com/office/drawing/2014/main" id="{02B61007-54D7-4AFB-BC28-876B0D4BEB45}"/>
                    </a:ext>
                  </a:extLst>
                </p14:cNvPr>
                <p14:cNvContentPartPr/>
                <p14:nvPr/>
              </p14:nvContentPartPr>
              <p14:xfrm>
                <a:off x="1255265" y="2680975"/>
                <a:ext cx="16200" cy="121320"/>
              </p14:xfrm>
            </p:contentPart>
          </mc:Choice>
          <mc:Fallback xmlns="">
            <p:pic>
              <p:nvPicPr>
                <p:cNvPr id="96" name="Ink 95">
                  <a:extLst>
                    <a:ext uri="{FF2B5EF4-FFF2-40B4-BE49-F238E27FC236}">
                      <a16:creationId xmlns:a16="http://schemas.microsoft.com/office/drawing/2014/main" id="{02B61007-54D7-4AFB-BC28-876B0D4BEB45}"/>
                    </a:ext>
                  </a:extLst>
                </p:cNvPr>
                <p:cNvPicPr/>
                <p:nvPr/>
              </p:nvPicPr>
              <p:blipFill>
                <a:blip r:embed="rId134"/>
                <a:stretch>
                  <a:fillRect/>
                </a:stretch>
              </p:blipFill>
              <p:spPr>
                <a:xfrm>
                  <a:off x="1246265" y="2671975"/>
                  <a:ext cx="3384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97" name="Ink 96">
                  <a:extLst>
                    <a:ext uri="{FF2B5EF4-FFF2-40B4-BE49-F238E27FC236}">
                      <a16:creationId xmlns:a16="http://schemas.microsoft.com/office/drawing/2014/main" id="{EFC27CBA-603F-43DB-A219-60742C63BF9E}"/>
                    </a:ext>
                  </a:extLst>
                </p14:cNvPr>
                <p14:cNvContentPartPr/>
                <p14:nvPr/>
              </p14:nvContentPartPr>
              <p14:xfrm>
                <a:off x="1223945" y="2696095"/>
                <a:ext cx="108720" cy="63360"/>
              </p14:xfrm>
            </p:contentPart>
          </mc:Choice>
          <mc:Fallback xmlns="">
            <p:pic>
              <p:nvPicPr>
                <p:cNvPr id="97" name="Ink 96">
                  <a:extLst>
                    <a:ext uri="{FF2B5EF4-FFF2-40B4-BE49-F238E27FC236}">
                      <a16:creationId xmlns:a16="http://schemas.microsoft.com/office/drawing/2014/main" id="{EFC27CBA-603F-43DB-A219-60742C63BF9E}"/>
                    </a:ext>
                  </a:extLst>
                </p:cNvPr>
                <p:cNvPicPr/>
                <p:nvPr/>
              </p:nvPicPr>
              <p:blipFill>
                <a:blip r:embed="rId136"/>
                <a:stretch>
                  <a:fillRect/>
                </a:stretch>
              </p:blipFill>
              <p:spPr>
                <a:xfrm>
                  <a:off x="1214945" y="2687455"/>
                  <a:ext cx="12636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98" name="Ink 97">
                  <a:extLst>
                    <a:ext uri="{FF2B5EF4-FFF2-40B4-BE49-F238E27FC236}">
                      <a16:creationId xmlns:a16="http://schemas.microsoft.com/office/drawing/2014/main" id="{6685B405-7C60-4CAA-A42D-F94DEF98AC22}"/>
                    </a:ext>
                  </a:extLst>
                </p14:cNvPr>
                <p14:cNvContentPartPr/>
                <p14:nvPr/>
              </p14:nvContentPartPr>
              <p14:xfrm>
                <a:off x="1390625" y="2654335"/>
                <a:ext cx="28440" cy="155160"/>
              </p14:xfrm>
            </p:contentPart>
          </mc:Choice>
          <mc:Fallback xmlns="">
            <p:pic>
              <p:nvPicPr>
                <p:cNvPr id="98" name="Ink 97">
                  <a:extLst>
                    <a:ext uri="{FF2B5EF4-FFF2-40B4-BE49-F238E27FC236}">
                      <a16:creationId xmlns:a16="http://schemas.microsoft.com/office/drawing/2014/main" id="{6685B405-7C60-4CAA-A42D-F94DEF98AC22}"/>
                    </a:ext>
                  </a:extLst>
                </p:cNvPr>
                <p:cNvPicPr/>
                <p:nvPr/>
              </p:nvPicPr>
              <p:blipFill>
                <a:blip r:embed="rId138"/>
                <a:stretch>
                  <a:fillRect/>
                </a:stretch>
              </p:blipFill>
              <p:spPr>
                <a:xfrm>
                  <a:off x="1381985" y="2645695"/>
                  <a:ext cx="46080" cy="17280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99" name="Ink 98">
                  <a:extLst>
                    <a:ext uri="{FF2B5EF4-FFF2-40B4-BE49-F238E27FC236}">
                      <a16:creationId xmlns:a16="http://schemas.microsoft.com/office/drawing/2014/main" id="{1E3085CB-AC3F-4D21-9A35-E69CB771C22D}"/>
                    </a:ext>
                  </a:extLst>
                </p14:cNvPr>
                <p14:cNvContentPartPr/>
                <p14:nvPr/>
              </p14:nvContentPartPr>
              <p14:xfrm>
                <a:off x="1378745" y="2606455"/>
                <a:ext cx="103320" cy="197280"/>
              </p14:xfrm>
            </p:contentPart>
          </mc:Choice>
          <mc:Fallback xmlns="">
            <p:pic>
              <p:nvPicPr>
                <p:cNvPr id="99" name="Ink 98">
                  <a:extLst>
                    <a:ext uri="{FF2B5EF4-FFF2-40B4-BE49-F238E27FC236}">
                      <a16:creationId xmlns:a16="http://schemas.microsoft.com/office/drawing/2014/main" id="{1E3085CB-AC3F-4D21-9A35-E69CB771C22D}"/>
                    </a:ext>
                  </a:extLst>
                </p:cNvPr>
                <p:cNvPicPr/>
                <p:nvPr/>
              </p:nvPicPr>
              <p:blipFill>
                <a:blip r:embed="rId140"/>
                <a:stretch>
                  <a:fillRect/>
                </a:stretch>
              </p:blipFill>
              <p:spPr>
                <a:xfrm>
                  <a:off x="1369745" y="2597815"/>
                  <a:ext cx="120960" cy="21492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100" name="Ink 99">
                  <a:extLst>
                    <a:ext uri="{FF2B5EF4-FFF2-40B4-BE49-F238E27FC236}">
                      <a16:creationId xmlns:a16="http://schemas.microsoft.com/office/drawing/2014/main" id="{97F33384-C7B8-487A-BF2E-7A0B1FCF105A}"/>
                    </a:ext>
                  </a:extLst>
                </p14:cNvPr>
                <p14:cNvContentPartPr/>
                <p14:nvPr/>
              </p14:nvContentPartPr>
              <p14:xfrm>
                <a:off x="1496105" y="2777095"/>
                <a:ext cx="14760" cy="86040"/>
              </p14:xfrm>
            </p:contentPart>
          </mc:Choice>
          <mc:Fallback xmlns="">
            <p:pic>
              <p:nvPicPr>
                <p:cNvPr id="100" name="Ink 99">
                  <a:extLst>
                    <a:ext uri="{FF2B5EF4-FFF2-40B4-BE49-F238E27FC236}">
                      <a16:creationId xmlns:a16="http://schemas.microsoft.com/office/drawing/2014/main" id="{97F33384-C7B8-487A-BF2E-7A0B1FCF105A}"/>
                    </a:ext>
                  </a:extLst>
                </p:cNvPr>
                <p:cNvPicPr/>
                <p:nvPr/>
              </p:nvPicPr>
              <p:blipFill>
                <a:blip r:embed="rId142"/>
                <a:stretch>
                  <a:fillRect/>
                </a:stretch>
              </p:blipFill>
              <p:spPr>
                <a:xfrm>
                  <a:off x="1487105" y="2768455"/>
                  <a:ext cx="32400" cy="10368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101" name="Ink 100">
                  <a:extLst>
                    <a:ext uri="{FF2B5EF4-FFF2-40B4-BE49-F238E27FC236}">
                      <a16:creationId xmlns:a16="http://schemas.microsoft.com/office/drawing/2014/main" id="{2F1F9F9D-2E90-4506-A10F-02CA17E9F25C}"/>
                    </a:ext>
                  </a:extLst>
                </p14:cNvPr>
                <p14:cNvContentPartPr/>
                <p14:nvPr/>
              </p14:nvContentPartPr>
              <p14:xfrm>
                <a:off x="1604105" y="2615815"/>
                <a:ext cx="38880" cy="163800"/>
              </p14:xfrm>
            </p:contentPart>
          </mc:Choice>
          <mc:Fallback xmlns="">
            <p:pic>
              <p:nvPicPr>
                <p:cNvPr id="101" name="Ink 100">
                  <a:extLst>
                    <a:ext uri="{FF2B5EF4-FFF2-40B4-BE49-F238E27FC236}">
                      <a16:creationId xmlns:a16="http://schemas.microsoft.com/office/drawing/2014/main" id="{2F1F9F9D-2E90-4506-A10F-02CA17E9F25C}"/>
                    </a:ext>
                  </a:extLst>
                </p:cNvPr>
                <p:cNvPicPr/>
                <p:nvPr/>
              </p:nvPicPr>
              <p:blipFill>
                <a:blip r:embed="rId144"/>
                <a:stretch>
                  <a:fillRect/>
                </a:stretch>
              </p:blipFill>
              <p:spPr>
                <a:xfrm>
                  <a:off x="1595105" y="2607175"/>
                  <a:ext cx="56520" cy="18144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102" name="Ink 101">
                  <a:extLst>
                    <a:ext uri="{FF2B5EF4-FFF2-40B4-BE49-F238E27FC236}">
                      <a16:creationId xmlns:a16="http://schemas.microsoft.com/office/drawing/2014/main" id="{63A72548-3370-4B53-ADD1-12953AF0982C}"/>
                    </a:ext>
                  </a:extLst>
                </p14:cNvPr>
                <p14:cNvContentPartPr/>
                <p14:nvPr/>
              </p14:nvContentPartPr>
              <p14:xfrm>
                <a:off x="1561625" y="2601775"/>
                <a:ext cx="111240" cy="183240"/>
              </p14:xfrm>
            </p:contentPart>
          </mc:Choice>
          <mc:Fallback xmlns="">
            <p:pic>
              <p:nvPicPr>
                <p:cNvPr id="102" name="Ink 101">
                  <a:extLst>
                    <a:ext uri="{FF2B5EF4-FFF2-40B4-BE49-F238E27FC236}">
                      <a16:creationId xmlns:a16="http://schemas.microsoft.com/office/drawing/2014/main" id="{63A72548-3370-4B53-ADD1-12953AF0982C}"/>
                    </a:ext>
                  </a:extLst>
                </p:cNvPr>
                <p:cNvPicPr/>
                <p:nvPr/>
              </p:nvPicPr>
              <p:blipFill>
                <a:blip r:embed="rId146"/>
                <a:stretch>
                  <a:fillRect/>
                </a:stretch>
              </p:blipFill>
              <p:spPr>
                <a:xfrm>
                  <a:off x="1552985" y="2593135"/>
                  <a:ext cx="128880" cy="20088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104" name="Ink 103">
                  <a:extLst>
                    <a:ext uri="{FF2B5EF4-FFF2-40B4-BE49-F238E27FC236}">
                      <a16:creationId xmlns:a16="http://schemas.microsoft.com/office/drawing/2014/main" id="{48A176D5-8C35-4FDF-9C7A-88B819A10C98}"/>
                    </a:ext>
                  </a:extLst>
                </p14:cNvPr>
                <p14:cNvContentPartPr/>
                <p14:nvPr/>
              </p14:nvContentPartPr>
              <p14:xfrm>
                <a:off x="1734065" y="2742535"/>
                <a:ext cx="13320" cy="143640"/>
              </p14:xfrm>
            </p:contentPart>
          </mc:Choice>
          <mc:Fallback xmlns="">
            <p:pic>
              <p:nvPicPr>
                <p:cNvPr id="104" name="Ink 103">
                  <a:extLst>
                    <a:ext uri="{FF2B5EF4-FFF2-40B4-BE49-F238E27FC236}">
                      <a16:creationId xmlns:a16="http://schemas.microsoft.com/office/drawing/2014/main" id="{48A176D5-8C35-4FDF-9C7A-88B819A10C98}"/>
                    </a:ext>
                  </a:extLst>
                </p:cNvPr>
                <p:cNvPicPr/>
                <p:nvPr/>
              </p:nvPicPr>
              <p:blipFill>
                <a:blip r:embed="rId148"/>
                <a:stretch>
                  <a:fillRect/>
                </a:stretch>
              </p:blipFill>
              <p:spPr>
                <a:xfrm>
                  <a:off x="1725065" y="2733895"/>
                  <a:ext cx="30960" cy="161280"/>
                </a:xfrm>
                <a:prstGeom prst="rect">
                  <a:avLst/>
                </a:prstGeom>
              </p:spPr>
            </p:pic>
          </mc:Fallback>
        </mc:AlternateContent>
      </p:grpSp>
      <p:grpSp>
        <p:nvGrpSpPr>
          <p:cNvPr id="119" name="Group 118">
            <a:extLst>
              <a:ext uri="{FF2B5EF4-FFF2-40B4-BE49-F238E27FC236}">
                <a16:creationId xmlns:a16="http://schemas.microsoft.com/office/drawing/2014/main" id="{A16633EC-AA55-467A-A57F-EB2398B841A4}"/>
              </a:ext>
            </a:extLst>
          </p:cNvPr>
          <p:cNvGrpSpPr/>
          <p:nvPr/>
        </p:nvGrpSpPr>
        <p:grpSpPr>
          <a:xfrm>
            <a:off x="1862585" y="2604295"/>
            <a:ext cx="279360" cy="215640"/>
            <a:chOff x="1862585" y="2604295"/>
            <a:chExt cx="279360" cy="215640"/>
          </a:xfrm>
        </p:grpSpPr>
        <mc:AlternateContent xmlns:mc="http://schemas.openxmlformats.org/markup-compatibility/2006" xmlns:p14="http://schemas.microsoft.com/office/powerpoint/2010/main">
          <mc:Choice Requires="p14">
            <p:contentPart p14:bwMode="auto" r:id="rId149">
              <p14:nvContentPartPr>
                <p14:cNvPr id="105" name="Ink 104">
                  <a:extLst>
                    <a:ext uri="{FF2B5EF4-FFF2-40B4-BE49-F238E27FC236}">
                      <a16:creationId xmlns:a16="http://schemas.microsoft.com/office/drawing/2014/main" id="{E19D84D5-F80E-4246-AA0A-DCB3CC9CCC7A}"/>
                    </a:ext>
                  </a:extLst>
                </p14:cNvPr>
                <p14:cNvContentPartPr/>
                <p14:nvPr/>
              </p14:nvContentPartPr>
              <p14:xfrm>
                <a:off x="1874825" y="2604295"/>
                <a:ext cx="2880" cy="162000"/>
              </p14:xfrm>
            </p:contentPart>
          </mc:Choice>
          <mc:Fallback xmlns="">
            <p:pic>
              <p:nvPicPr>
                <p:cNvPr id="105" name="Ink 104">
                  <a:extLst>
                    <a:ext uri="{FF2B5EF4-FFF2-40B4-BE49-F238E27FC236}">
                      <a16:creationId xmlns:a16="http://schemas.microsoft.com/office/drawing/2014/main" id="{E19D84D5-F80E-4246-AA0A-DCB3CC9CCC7A}"/>
                    </a:ext>
                  </a:extLst>
                </p:cNvPr>
                <p:cNvPicPr/>
                <p:nvPr/>
              </p:nvPicPr>
              <p:blipFill>
                <a:blip r:embed="rId150"/>
                <a:stretch>
                  <a:fillRect/>
                </a:stretch>
              </p:blipFill>
              <p:spPr>
                <a:xfrm>
                  <a:off x="1866185" y="2595295"/>
                  <a:ext cx="20520" cy="17964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106" name="Ink 105">
                  <a:extLst>
                    <a:ext uri="{FF2B5EF4-FFF2-40B4-BE49-F238E27FC236}">
                      <a16:creationId xmlns:a16="http://schemas.microsoft.com/office/drawing/2014/main" id="{040411F2-9759-4C11-B34E-7308B68F6D21}"/>
                    </a:ext>
                  </a:extLst>
                </p14:cNvPr>
                <p14:cNvContentPartPr/>
                <p14:nvPr/>
              </p14:nvContentPartPr>
              <p14:xfrm>
                <a:off x="1862585" y="2669455"/>
                <a:ext cx="20880" cy="49680"/>
              </p14:xfrm>
            </p:contentPart>
          </mc:Choice>
          <mc:Fallback xmlns="">
            <p:pic>
              <p:nvPicPr>
                <p:cNvPr id="106" name="Ink 105">
                  <a:extLst>
                    <a:ext uri="{FF2B5EF4-FFF2-40B4-BE49-F238E27FC236}">
                      <a16:creationId xmlns:a16="http://schemas.microsoft.com/office/drawing/2014/main" id="{040411F2-9759-4C11-B34E-7308B68F6D21}"/>
                    </a:ext>
                  </a:extLst>
                </p:cNvPr>
                <p:cNvPicPr/>
                <p:nvPr/>
              </p:nvPicPr>
              <p:blipFill>
                <a:blip r:embed="rId152"/>
                <a:stretch>
                  <a:fillRect/>
                </a:stretch>
              </p:blipFill>
              <p:spPr>
                <a:xfrm>
                  <a:off x="1853945" y="2660815"/>
                  <a:ext cx="38520" cy="6732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107" name="Ink 106">
                  <a:extLst>
                    <a:ext uri="{FF2B5EF4-FFF2-40B4-BE49-F238E27FC236}">
                      <a16:creationId xmlns:a16="http://schemas.microsoft.com/office/drawing/2014/main" id="{925CF863-3AE6-43B1-8C02-CA9A4D85CF45}"/>
                    </a:ext>
                  </a:extLst>
                </p14:cNvPr>
                <p14:cNvContentPartPr/>
                <p14:nvPr/>
              </p14:nvContentPartPr>
              <p14:xfrm>
                <a:off x="1981745" y="2645335"/>
                <a:ext cx="116640" cy="119880"/>
              </p14:xfrm>
            </p:contentPart>
          </mc:Choice>
          <mc:Fallback xmlns="">
            <p:pic>
              <p:nvPicPr>
                <p:cNvPr id="107" name="Ink 106">
                  <a:extLst>
                    <a:ext uri="{FF2B5EF4-FFF2-40B4-BE49-F238E27FC236}">
                      <a16:creationId xmlns:a16="http://schemas.microsoft.com/office/drawing/2014/main" id="{925CF863-3AE6-43B1-8C02-CA9A4D85CF45}"/>
                    </a:ext>
                  </a:extLst>
                </p:cNvPr>
                <p:cNvPicPr/>
                <p:nvPr/>
              </p:nvPicPr>
              <p:blipFill>
                <a:blip r:embed="rId154"/>
                <a:stretch>
                  <a:fillRect/>
                </a:stretch>
              </p:blipFill>
              <p:spPr>
                <a:xfrm>
                  <a:off x="1973105" y="2636695"/>
                  <a:ext cx="134280" cy="13752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108" name="Ink 107">
                  <a:extLst>
                    <a:ext uri="{FF2B5EF4-FFF2-40B4-BE49-F238E27FC236}">
                      <a16:creationId xmlns:a16="http://schemas.microsoft.com/office/drawing/2014/main" id="{B47338FC-D2CE-41F3-9E20-EBE22EFC0E06}"/>
                    </a:ext>
                  </a:extLst>
                </p14:cNvPr>
                <p14:cNvContentPartPr/>
                <p14:nvPr/>
              </p14:nvContentPartPr>
              <p14:xfrm>
                <a:off x="2131145" y="2734975"/>
                <a:ext cx="10800" cy="84960"/>
              </p14:xfrm>
            </p:contentPart>
          </mc:Choice>
          <mc:Fallback xmlns="">
            <p:pic>
              <p:nvPicPr>
                <p:cNvPr id="108" name="Ink 107">
                  <a:extLst>
                    <a:ext uri="{FF2B5EF4-FFF2-40B4-BE49-F238E27FC236}">
                      <a16:creationId xmlns:a16="http://schemas.microsoft.com/office/drawing/2014/main" id="{B47338FC-D2CE-41F3-9E20-EBE22EFC0E06}"/>
                    </a:ext>
                  </a:extLst>
                </p:cNvPr>
                <p:cNvPicPr/>
                <p:nvPr/>
              </p:nvPicPr>
              <p:blipFill>
                <a:blip r:embed="rId156"/>
                <a:stretch>
                  <a:fillRect/>
                </a:stretch>
              </p:blipFill>
              <p:spPr>
                <a:xfrm>
                  <a:off x="2122145" y="2725975"/>
                  <a:ext cx="28440" cy="102600"/>
                </a:xfrm>
                <a:prstGeom prst="rect">
                  <a:avLst/>
                </a:prstGeom>
              </p:spPr>
            </p:pic>
          </mc:Fallback>
        </mc:AlternateContent>
      </p:grpSp>
      <p:grpSp>
        <p:nvGrpSpPr>
          <p:cNvPr id="118" name="Group 117">
            <a:extLst>
              <a:ext uri="{FF2B5EF4-FFF2-40B4-BE49-F238E27FC236}">
                <a16:creationId xmlns:a16="http://schemas.microsoft.com/office/drawing/2014/main" id="{144F9EBF-1F94-4AAD-913F-8D67FA6B1D43}"/>
              </a:ext>
            </a:extLst>
          </p:cNvPr>
          <p:cNvGrpSpPr/>
          <p:nvPr/>
        </p:nvGrpSpPr>
        <p:grpSpPr>
          <a:xfrm>
            <a:off x="614825" y="3096775"/>
            <a:ext cx="687240" cy="281160"/>
            <a:chOff x="614825" y="3096775"/>
            <a:chExt cx="687240" cy="281160"/>
          </a:xfrm>
        </p:grpSpPr>
        <mc:AlternateContent xmlns:mc="http://schemas.openxmlformats.org/markup-compatibility/2006" xmlns:p14="http://schemas.microsoft.com/office/powerpoint/2010/main">
          <mc:Choice Requires="p14">
            <p:contentPart p14:bwMode="auto" r:id="rId157">
              <p14:nvContentPartPr>
                <p14:cNvPr id="109" name="Ink 108">
                  <a:extLst>
                    <a:ext uri="{FF2B5EF4-FFF2-40B4-BE49-F238E27FC236}">
                      <a16:creationId xmlns:a16="http://schemas.microsoft.com/office/drawing/2014/main" id="{8D45A0EE-0B98-4690-94F9-B1AB4F24A43F}"/>
                    </a:ext>
                  </a:extLst>
                </p14:cNvPr>
                <p14:cNvContentPartPr/>
                <p14:nvPr/>
              </p14:nvContentPartPr>
              <p14:xfrm>
                <a:off x="614825" y="3147535"/>
                <a:ext cx="111240" cy="230400"/>
              </p14:xfrm>
            </p:contentPart>
          </mc:Choice>
          <mc:Fallback xmlns="">
            <p:pic>
              <p:nvPicPr>
                <p:cNvPr id="109" name="Ink 108">
                  <a:extLst>
                    <a:ext uri="{FF2B5EF4-FFF2-40B4-BE49-F238E27FC236}">
                      <a16:creationId xmlns:a16="http://schemas.microsoft.com/office/drawing/2014/main" id="{8D45A0EE-0B98-4690-94F9-B1AB4F24A43F}"/>
                    </a:ext>
                  </a:extLst>
                </p:cNvPr>
                <p:cNvPicPr/>
                <p:nvPr/>
              </p:nvPicPr>
              <p:blipFill>
                <a:blip r:embed="rId158"/>
                <a:stretch>
                  <a:fillRect/>
                </a:stretch>
              </p:blipFill>
              <p:spPr>
                <a:xfrm>
                  <a:off x="605825" y="3138895"/>
                  <a:ext cx="128880" cy="248040"/>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110" name="Ink 109">
                  <a:extLst>
                    <a:ext uri="{FF2B5EF4-FFF2-40B4-BE49-F238E27FC236}">
                      <a16:creationId xmlns:a16="http://schemas.microsoft.com/office/drawing/2014/main" id="{59C52390-461A-49C1-AFF0-23778BDE2FA3}"/>
                    </a:ext>
                  </a:extLst>
                </p14:cNvPr>
                <p14:cNvContentPartPr/>
                <p14:nvPr/>
              </p14:nvContentPartPr>
              <p14:xfrm>
                <a:off x="754145" y="3213415"/>
                <a:ext cx="70920" cy="99360"/>
              </p14:xfrm>
            </p:contentPart>
          </mc:Choice>
          <mc:Fallback xmlns="">
            <p:pic>
              <p:nvPicPr>
                <p:cNvPr id="110" name="Ink 109">
                  <a:extLst>
                    <a:ext uri="{FF2B5EF4-FFF2-40B4-BE49-F238E27FC236}">
                      <a16:creationId xmlns:a16="http://schemas.microsoft.com/office/drawing/2014/main" id="{59C52390-461A-49C1-AFF0-23778BDE2FA3}"/>
                    </a:ext>
                  </a:extLst>
                </p:cNvPr>
                <p:cNvPicPr/>
                <p:nvPr/>
              </p:nvPicPr>
              <p:blipFill>
                <a:blip r:embed="rId160"/>
                <a:stretch>
                  <a:fillRect/>
                </a:stretch>
              </p:blipFill>
              <p:spPr>
                <a:xfrm>
                  <a:off x="745145" y="3204775"/>
                  <a:ext cx="88560" cy="11700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111" name="Ink 110">
                  <a:extLst>
                    <a:ext uri="{FF2B5EF4-FFF2-40B4-BE49-F238E27FC236}">
                      <a16:creationId xmlns:a16="http://schemas.microsoft.com/office/drawing/2014/main" id="{16B79CDA-F5ED-46B4-99DC-FDCA3E3D5CE0}"/>
                    </a:ext>
                  </a:extLst>
                </p14:cNvPr>
                <p14:cNvContentPartPr/>
                <p14:nvPr/>
              </p14:nvContentPartPr>
              <p14:xfrm>
                <a:off x="867185" y="3206935"/>
                <a:ext cx="33480" cy="23040"/>
              </p14:xfrm>
            </p:contentPart>
          </mc:Choice>
          <mc:Fallback xmlns="">
            <p:pic>
              <p:nvPicPr>
                <p:cNvPr id="111" name="Ink 110">
                  <a:extLst>
                    <a:ext uri="{FF2B5EF4-FFF2-40B4-BE49-F238E27FC236}">
                      <a16:creationId xmlns:a16="http://schemas.microsoft.com/office/drawing/2014/main" id="{16B79CDA-F5ED-46B4-99DC-FDCA3E3D5CE0}"/>
                    </a:ext>
                  </a:extLst>
                </p:cNvPr>
                <p:cNvPicPr/>
                <p:nvPr/>
              </p:nvPicPr>
              <p:blipFill>
                <a:blip r:embed="rId162"/>
                <a:stretch>
                  <a:fillRect/>
                </a:stretch>
              </p:blipFill>
              <p:spPr>
                <a:xfrm>
                  <a:off x="858185" y="3197935"/>
                  <a:ext cx="5112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163">
              <p14:nvContentPartPr>
                <p14:cNvPr id="112" name="Ink 111">
                  <a:extLst>
                    <a:ext uri="{FF2B5EF4-FFF2-40B4-BE49-F238E27FC236}">
                      <a16:creationId xmlns:a16="http://schemas.microsoft.com/office/drawing/2014/main" id="{AE1FC284-3646-4548-B5C2-AAD0F6BC743A}"/>
                    </a:ext>
                  </a:extLst>
                </p14:cNvPr>
                <p14:cNvContentPartPr/>
                <p14:nvPr/>
              </p14:nvContentPartPr>
              <p14:xfrm>
                <a:off x="875825" y="3145735"/>
                <a:ext cx="38160" cy="3960"/>
              </p14:xfrm>
            </p:contentPart>
          </mc:Choice>
          <mc:Fallback xmlns="">
            <p:pic>
              <p:nvPicPr>
                <p:cNvPr id="112" name="Ink 111">
                  <a:extLst>
                    <a:ext uri="{FF2B5EF4-FFF2-40B4-BE49-F238E27FC236}">
                      <a16:creationId xmlns:a16="http://schemas.microsoft.com/office/drawing/2014/main" id="{AE1FC284-3646-4548-B5C2-AAD0F6BC743A}"/>
                    </a:ext>
                  </a:extLst>
                </p:cNvPr>
                <p:cNvPicPr/>
                <p:nvPr/>
              </p:nvPicPr>
              <p:blipFill>
                <a:blip r:embed="rId164"/>
                <a:stretch>
                  <a:fillRect/>
                </a:stretch>
              </p:blipFill>
              <p:spPr>
                <a:xfrm>
                  <a:off x="866825" y="3137095"/>
                  <a:ext cx="55800" cy="21600"/>
                </a:xfrm>
                <a:prstGeom prst="rect">
                  <a:avLst/>
                </a:prstGeom>
              </p:spPr>
            </p:pic>
          </mc:Fallback>
        </mc:AlternateContent>
        <mc:AlternateContent xmlns:mc="http://schemas.openxmlformats.org/markup-compatibility/2006" xmlns:p14="http://schemas.microsoft.com/office/powerpoint/2010/main">
          <mc:Choice Requires="p14">
            <p:contentPart p14:bwMode="auto" r:id="rId165">
              <p14:nvContentPartPr>
                <p14:cNvPr id="113" name="Ink 112">
                  <a:extLst>
                    <a:ext uri="{FF2B5EF4-FFF2-40B4-BE49-F238E27FC236}">
                      <a16:creationId xmlns:a16="http://schemas.microsoft.com/office/drawing/2014/main" id="{8406AC91-4B62-400A-BC3A-EA131945F65E}"/>
                    </a:ext>
                  </a:extLst>
                </p14:cNvPr>
                <p14:cNvContentPartPr/>
                <p14:nvPr/>
              </p14:nvContentPartPr>
              <p14:xfrm>
                <a:off x="1016585" y="3116935"/>
                <a:ext cx="7200" cy="140400"/>
              </p14:xfrm>
            </p:contentPart>
          </mc:Choice>
          <mc:Fallback xmlns="">
            <p:pic>
              <p:nvPicPr>
                <p:cNvPr id="113" name="Ink 112">
                  <a:extLst>
                    <a:ext uri="{FF2B5EF4-FFF2-40B4-BE49-F238E27FC236}">
                      <a16:creationId xmlns:a16="http://schemas.microsoft.com/office/drawing/2014/main" id="{8406AC91-4B62-400A-BC3A-EA131945F65E}"/>
                    </a:ext>
                  </a:extLst>
                </p:cNvPr>
                <p:cNvPicPr/>
                <p:nvPr/>
              </p:nvPicPr>
              <p:blipFill>
                <a:blip r:embed="rId166"/>
                <a:stretch>
                  <a:fillRect/>
                </a:stretch>
              </p:blipFill>
              <p:spPr>
                <a:xfrm>
                  <a:off x="1007585" y="3107935"/>
                  <a:ext cx="24840" cy="158040"/>
                </a:xfrm>
                <a:prstGeom prst="rect">
                  <a:avLst/>
                </a:prstGeom>
              </p:spPr>
            </p:pic>
          </mc:Fallback>
        </mc:AlternateContent>
        <mc:AlternateContent xmlns:mc="http://schemas.openxmlformats.org/markup-compatibility/2006" xmlns:p14="http://schemas.microsoft.com/office/powerpoint/2010/main">
          <mc:Choice Requires="p14">
            <p:contentPart p14:bwMode="auto" r:id="rId167">
              <p14:nvContentPartPr>
                <p14:cNvPr id="114" name="Ink 113">
                  <a:extLst>
                    <a:ext uri="{FF2B5EF4-FFF2-40B4-BE49-F238E27FC236}">
                      <a16:creationId xmlns:a16="http://schemas.microsoft.com/office/drawing/2014/main" id="{B4C9A686-76C2-4E00-817D-2D6F6BF4F261}"/>
                    </a:ext>
                  </a:extLst>
                </p14:cNvPr>
                <p14:cNvContentPartPr/>
                <p14:nvPr/>
              </p14:nvContentPartPr>
              <p14:xfrm>
                <a:off x="1011905" y="3096775"/>
                <a:ext cx="88200" cy="158760"/>
              </p14:xfrm>
            </p:contentPart>
          </mc:Choice>
          <mc:Fallback xmlns="">
            <p:pic>
              <p:nvPicPr>
                <p:cNvPr id="114" name="Ink 113">
                  <a:extLst>
                    <a:ext uri="{FF2B5EF4-FFF2-40B4-BE49-F238E27FC236}">
                      <a16:creationId xmlns:a16="http://schemas.microsoft.com/office/drawing/2014/main" id="{B4C9A686-76C2-4E00-817D-2D6F6BF4F261}"/>
                    </a:ext>
                  </a:extLst>
                </p:cNvPr>
                <p:cNvPicPr/>
                <p:nvPr/>
              </p:nvPicPr>
              <p:blipFill>
                <a:blip r:embed="rId168"/>
                <a:stretch>
                  <a:fillRect/>
                </a:stretch>
              </p:blipFill>
              <p:spPr>
                <a:xfrm>
                  <a:off x="1002905" y="3088135"/>
                  <a:ext cx="10584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169">
              <p14:nvContentPartPr>
                <p14:cNvPr id="115" name="Ink 114">
                  <a:extLst>
                    <a:ext uri="{FF2B5EF4-FFF2-40B4-BE49-F238E27FC236}">
                      <a16:creationId xmlns:a16="http://schemas.microsoft.com/office/drawing/2014/main" id="{72C73116-F06E-48D2-A5EF-E108A916A3FA}"/>
                    </a:ext>
                  </a:extLst>
                </p14:cNvPr>
                <p14:cNvContentPartPr/>
                <p14:nvPr/>
              </p14:nvContentPartPr>
              <p14:xfrm>
                <a:off x="1131425" y="3221335"/>
                <a:ext cx="40680" cy="72360"/>
              </p14:xfrm>
            </p:contentPart>
          </mc:Choice>
          <mc:Fallback xmlns="">
            <p:pic>
              <p:nvPicPr>
                <p:cNvPr id="115" name="Ink 114">
                  <a:extLst>
                    <a:ext uri="{FF2B5EF4-FFF2-40B4-BE49-F238E27FC236}">
                      <a16:creationId xmlns:a16="http://schemas.microsoft.com/office/drawing/2014/main" id="{72C73116-F06E-48D2-A5EF-E108A916A3FA}"/>
                    </a:ext>
                  </a:extLst>
                </p:cNvPr>
                <p:cNvPicPr/>
                <p:nvPr/>
              </p:nvPicPr>
              <p:blipFill>
                <a:blip r:embed="rId170"/>
                <a:stretch>
                  <a:fillRect/>
                </a:stretch>
              </p:blipFill>
              <p:spPr>
                <a:xfrm>
                  <a:off x="1122425" y="3212695"/>
                  <a:ext cx="58320" cy="90000"/>
                </a:xfrm>
                <a:prstGeom prst="rect">
                  <a:avLst/>
                </a:prstGeom>
              </p:spPr>
            </p:pic>
          </mc:Fallback>
        </mc:AlternateContent>
        <mc:AlternateContent xmlns:mc="http://schemas.openxmlformats.org/markup-compatibility/2006" xmlns:p14="http://schemas.microsoft.com/office/powerpoint/2010/main">
          <mc:Choice Requires="p14">
            <p:contentPart p14:bwMode="auto" r:id="rId171">
              <p14:nvContentPartPr>
                <p14:cNvPr id="116" name="Ink 115">
                  <a:extLst>
                    <a:ext uri="{FF2B5EF4-FFF2-40B4-BE49-F238E27FC236}">
                      <a16:creationId xmlns:a16="http://schemas.microsoft.com/office/drawing/2014/main" id="{74A86CFB-EF20-4765-A1A0-0B30FF5D7B1D}"/>
                    </a:ext>
                  </a:extLst>
                </p14:cNvPr>
                <p14:cNvContentPartPr/>
                <p14:nvPr/>
              </p14:nvContentPartPr>
              <p14:xfrm>
                <a:off x="1278305" y="3116935"/>
                <a:ext cx="23760" cy="143640"/>
              </p14:xfrm>
            </p:contentPart>
          </mc:Choice>
          <mc:Fallback xmlns="">
            <p:pic>
              <p:nvPicPr>
                <p:cNvPr id="116" name="Ink 115">
                  <a:extLst>
                    <a:ext uri="{FF2B5EF4-FFF2-40B4-BE49-F238E27FC236}">
                      <a16:creationId xmlns:a16="http://schemas.microsoft.com/office/drawing/2014/main" id="{74A86CFB-EF20-4765-A1A0-0B30FF5D7B1D}"/>
                    </a:ext>
                  </a:extLst>
                </p:cNvPr>
                <p:cNvPicPr/>
                <p:nvPr/>
              </p:nvPicPr>
              <p:blipFill>
                <a:blip r:embed="rId172"/>
                <a:stretch>
                  <a:fillRect/>
                </a:stretch>
              </p:blipFill>
              <p:spPr>
                <a:xfrm>
                  <a:off x="1269665" y="3108295"/>
                  <a:ext cx="41400" cy="161280"/>
                </a:xfrm>
                <a:prstGeom prst="rect">
                  <a:avLst/>
                </a:prstGeom>
              </p:spPr>
            </p:pic>
          </mc:Fallback>
        </mc:AlternateContent>
        <mc:AlternateContent xmlns:mc="http://schemas.openxmlformats.org/markup-compatibility/2006" xmlns:p14="http://schemas.microsoft.com/office/powerpoint/2010/main">
          <mc:Choice Requires="p14">
            <p:contentPart p14:bwMode="auto" r:id="rId173">
              <p14:nvContentPartPr>
                <p14:cNvPr id="117" name="Ink 116">
                  <a:extLst>
                    <a:ext uri="{FF2B5EF4-FFF2-40B4-BE49-F238E27FC236}">
                      <a16:creationId xmlns:a16="http://schemas.microsoft.com/office/drawing/2014/main" id="{93658FD5-2F56-4C61-A6C4-C6CCC53F6B56}"/>
                    </a:ext>
                  </a:extLst>
                </p14:cNvPr>
                <p14:cNvContentPartPr/>
                <p14:nvPr/>
              </p14:nvContentPartPr>
              <p14:xfrm>
                <a:off x="1256345" y="3175975"/>
                <a:ext cx="45000" cy="9000"/>
              </p14:xfrm>
            </p:contentPart>
          </mc:Choice>
          <mc:Fallback xmlns="">
            <p:pic>
              <p:nvPicPr>
                <p:cNvPr id="117" name="Ink 116">
                  <a:extLst>
                    <a:ext uri="{FF2B5EF4-FFF2-40B4-BE49-F238E27FC236}">
                      <a16:creationId xmlns:a16="http://schemas.microsoft.com/office/drawing/2014/main" id="{93658FD5-2F56-4C61-A6C4-C6CCC53F6B56}"/>
                    </a:ext>
                  </a:extLst>
                </p:cNvPr>
                <p:cNvPicPr/>
                <p:nvPr/>
              </p:nvPicPr>
              <p:blipFill>
                <a:blip r:embed="rId174"/>
                <a:stretch>
                  <a:fillRect/>
                </a:stretch>
              </p:blipFill>
              <p:spPr>
                <a:xfrm>
                  <a:off x="1247705" y="3167335"/>
                  <a:ext cx="62640" cy="26640"/>
                </a:xfrm>
                <a:prstGeom prst="rect">
                  <a:avLst/>
                </a:prstGeom>
              </p:spPr>
            </p:pic>
          </mc:Fallback>
        </mc:AlternateContent>
      </p:grpSp>
      <p:grpSp>
        <p:nvGrpSpPr>
          <p:cNvPr id="135" name="Group 134">
            <a:extLst>
              <a:ext uri="{FF2B5EF4-FFF2-40B4-BE49-F238E27FC236}">
                <a16:creationId xmlns:a16="http://schemas.microsoft.com/office/drawing/2014/main" id="{F715B7B3-E2D8-493E-A608-CCEC59BC6ADA}"/>
              </a:ext>
            </a:extLst>
          </p:cNvPr>
          <p:cNvGrpSpPr/>
          <p:nvPr/>
        </p:nvGrpSpPr>
        <p:grpSpPr>
          <a:xfrm>
            <a:off x="1459025" y="3092095"/>
            <a:ext cx="811440" cy="240120"/>
            <a:chOff x="1459025" y="3092095"/>
            <a:chExt cx="811440" cy="240120"/>
          </a:xfrm>
        </p:grpSpPr>
        <mc:AlternateContent xmlns:mc="http://schemas.openxmlformats.org/markup-compatibility/2006" xmlns:p14="http://schemas.microsoft.com/office/powerpoint/2010/main">
          <mc:Choice Requires="p14">
            <p:contentPart p14:bwMode="auto" r:id="rId175">
              <p14:nvContentPartPr>
                <p14:cNvPr id="121" name="Ink 120">
                  <a:extLst>
                    <a:ext uri="{FF2B5EF4-FFF2-40B4-BE49-F238E27FC236}">
                      <a16:creationId xmlns:a16="http://schemas.microsoft.com/office/drawing/2014/main" id="{CC610515-F99D-4967-9C80-1145A7FF7058}"/>
                    </a:ext>
                  </a:extLst>
                </p14:cNvPr>
                <p14:cNvContentPartPr/>
                <p14:nvPr/>
              </p14:nvContentPartPr>
              <p14:xfrm>
                <a:off x="1477385" y="3153655"/>
                <a:ext cx="14040" cy="178560"/>
              </p14:xfrm>
            </p:contentPart>
          </mc:Choice>
          <mc:Fallback xmlns="">
            <p:pic>
              <p:nvPicPr>
                <p:cNvPr id="121" name="Ink 120">
                  <a:extLst>
                    <a:ext uri="{FF2B5EF4-FFF2-40B4-BE49-F238E27FC236}">
                      <a16:creationId xmlns:a16="http://schemas.microsoft.com/office/drawing/2014/main" id="{CC610515-F99D-4967-9C80-1145A7FF7058}"/>
                    </a:ext>
                  </a:extLst>
                </p:cNvPr>
                <p:cNvPicPr/>
                <p:nvPr/>
              </p:nvPicPr>
              <p:blipFill>
                <a:blip r:embed="rId176"/>
                <a:stretch>
                  <a:fillRect/>
                </a:stretch>
              </p:blipFill>
              <p:spPr>
                <a:xfrm>
                  <a:off x="1468385" y="3144655"/>
                  <a:ext cx="31680" cy="196200"/>
                </a:xfrm>
                <a:prstGeom prst="rect">
                  <a:avLst/>
                </a:prstGeom>
              </p:spPr>
            </p:pic>
          </mc:Fallback>
        </mc:AlternateContent>
        <mc:AlternateContent xmlns:mc="http://schemas.openxmlformats.org/markup-compatibility/2006" xmlns:p14="http://schemas.microsoft.com/office/powerpoint/2010/main">
          <mc:Choice Requires="p14">
            <p:contentPart p14:bwMode="auto" r:id="rId177">
              <p14:nvContentPartPr>
                <p14:cNvPr id="122" name="Ink 121">
                  <a:extLst>
                    <a:ext uri="{FF2B5EF4-FFF2-40B4-BE49-F238E27FC236}">
                      <a16:creationId xmlns:a16="http://schemas.microsoft.com/office/drawing/2014/main" id="{F47157BE-2EA3-4F1C-9A5A-A282857CDF56}"/>
                    </a:ext>
                  </a:extLst>
                </p14:cNvPr>
                <p14:cNvContentPartPr/>
                <p14:nvPr/>
              </p14:nvContentPartPr>
              <p14:xfrm>
                <a:off x="1459025" y="3120175"/>
                <a:ext cx="93600" cy="121320"/>
              </p14:xfrm>
            </p:contentPart>
          </mc:Choice>
          <mc:Fallback xmlns="">
            <p:pic>
              <p:nvPicPr>
                <p:cNvPr id="122" name="Ink 121">
                  <a:extLst>
                    <a:ext uri="{FF2B5EF4-FFF2-40B4-BE49-F238E27FC236}">
                      <a16:creationId xmlns:a16="http://schemas.microsoft.com/office/drawing/2014/main" id="{F47157BE-2EA3-4F1C-9A5A-A282857CDF56}"/>
                    </a:ext>
                  </a:extLst>
                </p:cNvPr>
                <p:cNvPicPr/>
                <p:nvPr/>
              </p:nvPicPr>
              <p:blipFill>
                <a:blip r:embed="rId178"/>
                <a:stretch>
                  <a:fillRect/>
                </a:stretch>
              </p:blipFill>
              <p:spPr>
                <a:xfrm>
                  <a:off x="1450385" y="3111175"/>
                  <a:ext cx="11124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179">
              <p14:nvContentPartPr>
                <p14:cNvPr id="123" name="Ink 122">
                  <a:extLst>
                    <a:ext uri="{FF2B5EF4-FFF2-40B4-BE49-F238E27FC236}">
                      <a16:creationId xmlns:a16="http://schemas.microsoft.com/office/drawing/2014/main" id="{2A07F042-E53D-4A0E-A74C-674ADDDF0812}"/>
                    </a:ext>
                  </a:extLst>
                </p14:cNvPr>
                <p14:cNvContentPartPr/>
                <p14:nvPr/>
              </p14:nvContentPartPr>
              <p14:xfrm>
                <a:off x="1590065" y="3166615"/>
                <a:ext cx="19080" cy="123480"/>
              </p14:xfrm>
            </p:contentPart>
          </mc:Choice>
          <mc:Fallback xmlns="">
            <p:pic>
              <p:nvPicPr>
                <p:cNvPr id="123" name="Ink 122">
                  <a:extLst>
                    <a:ext uri="{FF2B5EF4-FFF2-40B4-BE49-F238E27FC236}">
                      <a16:creationId xmlns:a16="http://schemas.microsoft.com/office/drawing/2014/main" id="{2A07F042-E53D-4A0E-A74C-674ADDDF0812}"/>
                    </a:ext>
                  </a:extLst>
                </p:cNvPr>
                <p:cNvPicPr/>
                <p:nvPr/>
              </p:nvPicPr>
              <p:blipFill>
                <a:blip r:embed="rId180"/>
                <a:stretch>
                  <a:fillRect/>
                </a:stretch>
              </p:blipFill>
              <p:spPr>
                <a:xfrm>
                  <a:off x="1581425" y="3157615"/>
                  <a:ext cx="36720" cy="141120"/>
                </a:xfrm>
                <a:prstGeom prst="rect">
                  <a:avLst/>
                </a:prstGeom>
              </p:spPr>
            </p:pic>
          </mc:Fallback>
        </mc:AlternateContent>
        <mc:AlternateContent xmlns:mc="http://schemas.openxmlformats.org/markup-compatibility/2006" xmlns:p14="http://schemas.microsoft.com/office/powerpoint/2010/main">
          <mc:Choice Requires="p14">
            <p:contentPart p14:bwMode="auto" r:id="rId181">
              <p14:nvContentPartPr>
                <p14:cNvPr id="124" name="Ink 123">
                  <a:extLst>
                    <a:ext uri="{FF2B5EF4-FFF2-40B4-BE49-F238E27FC236}">
                      <a16:creationId xmlns:a16="http://schemas.microsoft.com/office/drawing/2014/main" id="{C539103D-4790-455D-A6D5-1BB71F50BABD}"/>
                    </a:ext>
                  </a:extLst>
                </p14:cNvPr>
                <p14:cNvContentPartPr/>
                <p14:nvPr/>
              </p14:nvContentPartPr>
              <p14:xfrm>
                <a:off x="1679345" y="3130255"/>
                <a:ext cx="53280" cy="121320"/>
              </p14:xfrm>
            </p:contentPart>
          </mc:Choice>
          <mc:Fallback xmlns="">
            <p:pic>
              <p:nvPicPr>
                <p:cNvPr id="124" name="Ink 123">
                  <a:extLst>
                    <a:ext uri="{FF2B5EF4-FFF2-40B4-BE49-F238E27FC236}">
                      <a16:creationId xmlns:a16="http://schemas.microsoft.com/office/drawing/2014/main" id="{C539103D-4790-455D-A6D5-1BB71F50BABD}"/>
                    </a:ext>
                  </a:extLst>
                </p:cNvPr>
                <p:cNvPicPr/>
                <p:nvPr/>
              </p:nvPicPr>
              <p:blipFill>
                <a:blip r:embed="rId182"/>
                <a:stretch>
                  <a:fillRect/>
                </a:stretch>
              </p:blipFill>
              <p:spPr>
                <a:xfrm>
                  <a:off x="1670705" y="3121255"/>
                  <a:ext cx="7092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183">
              <p14:nvContentPartPr>
                <p14:cNvPr id="125" name="Ink 124">
                  <a:extLst>
                    <a:ext uri="{FF2B5EF4-FFF2-40B4-BE49-F238E27FC236}">
                      <a16:creationId xmlns:a16="http://schemas.microsoft.com/office/drawing/2014/main" id="{8A2DCE8F-7B70-4D18-8552-D5D3C640B41D}"/>
                    </a:ext>
                  </a:extLst>
                </p14:cNvPr>
                <p14:cNvContentPartPr/>
                <p14:nvPr/>
              </p14:nvContentPartPr>
              <p14:xfrm>
                <a:off x="1637225" y="3118735"/>
                <a:ext cx="51840" cy="100080"/>
              </p14:xfrm>
            </p:contentPart>
          </mc:Choice>
          <mc:Fallback xmlns="">
            <p:pic>
              <p:nvPicPr>
                <p:cNvPr id="125" name="Ink 124">
                  <a:extLst>
                    <a:ext uri="{FF2B5EF4-FFF2-40B4-BE49-F238E27FC236}">
                      <a16:creationId xmlns:a16="http://schemas.microsoft.com/office/drawing/2014/main" id="{8A2DCE8F-7B70-4D18-8552-D5D3C640B41D}"/>
                    </a:ext>
                  </a:extLst>
                </p:cNvPr>
                <p:cNvPicPr/>
                <p:nvPr/>
              </p:nvPicPr>
              <p:blipFill>
                <a:blip r:embed="rId184"/>
                <a:stretch>
                  <a:fillRect/>
                </a:stretch>
              </p:blipFill>
              <p:spPr>
                <a:xfrm>
                  <a:off x="1628225" y="3109735"/>
                  <a:ext cx="69480" cy="117720"/>
                </a:xfrm>
                <a:prstGeom prst="rect">
                  <a:avLst/>
                </a:prstGeom>
              </p:spPr>
            </p:pic>
          </mc:Fallback>
        </mc:AlternateContent>
        <mc:AlternateContent xmlns:mc="http://schemas.openxmlformats.org/markup-compatibility/2006" xmlns:p14="http://schemas.microsoft.com/office/powerpoint/2010/main">
          <mc:Choice Requires="p14">
            <p:contentPart p14:bwMode="auto" r:id="rId185">
              <p14:nvContentPartPr>
                <p14:cNvPr id="126" name="Ink 125">
                  <a:extLst>
                    <a:ext uri="{FF2B5EF4-FFF2-40B4-BE49-F238E27FC236}">
                      <a16:creationId xmlns:a16="http://schemas.microsoft.com/office/drawing/2014/main" id="{218D58D2-0E65-4E9F-8AA2-90609CA41111}"/>
                    </a:ext>
                  </a:extLst>
                </p14:cNvPr>
                <p14:cNvContentPartPr/>
                <p14:nvPr/>
              </p14:nvContentPartPr>
              <p14:xfrm>
                <a:off x="1732985" y="3153295"/>
                <a:ext cx="91440" cy="103680"/>
              </p14:xfrm>
            </p:contentPart>
          </mc:Choice>
          <mc:Fallback xmlns="">
            <p:pic>
              <p:nvPicPr>
                <p:cNvPr id="126" name="Ink 125">
                  <a:extLst>
                    <a:ext uri="{FF2B5EF4-FFF2-40B4-BE49-F238E27FC236}">
                      <a16:creationId xmlns:a16="http://schemas.microsoft.com/office/drawing/2014/main" id="{218D58D2-0E65-4E9F-8AA2-90609CA41111}"/>
                    </a:ext>
                  </a:extLst>
                </p:cNvPr>
                <p:cNvPicPr/>
                <p:nvPr/>
              </p:nvPicPr>
              <p:blipFill>
                <a:blip r:embed="rId186"/>
                <a:stretch>
                  <a:fillRect/>
                </a:stretch>
              </p:blipFill>
              <p:spPr>
                <a:xfrm>
                  <a:off x="1724345" y="3144295"/>
                  <a:ext cx="109080" cy="121320"/>
                </a:xfrm>
                <a:prstGeom prst="rect">
                  <a:avLst/>
                </a:prstGeom>
              </p:spPr>
            </p:pic>
          </mc:Fallback>
        </mc:AlternateContent>
        <mc:AlternateContent xmlns:mc="http://schemas.openxmlformats.org/markup-compatibility/2006" xmlns:p14="http://schemas.microsoft.com/office/powerpoint/2010/main">
          <mc:Choice Requires="p14">
            <p:contentPart p14:bwMode="auto" r:id="rId187">
              <p14:nvContentPartPr>
                <p14:cNvPr id="127" name="Ink 126">
                  <a:extLst>
                    <a:ext uri="{FF2B5EF4-FFF2-40B4-BE49-F238E27FC236}">
                      <a16:creationId xmlns:a16="http://schemas.microsoft.com/office/drawing/2014/main" id="{7F3CCE3E-D3B4-4E03-98CD-0D7B8DD24F27}"/>
                    </a:ext>
                  </a:extLst>
                </p14:cNvPr>
                <p14:cNvContentPartPr/>
                <p14:nvPr/>
              </p14:nvContentPartPr>
              <p14:xfrm>
                <a:off x="1925225" y="3092095"/>
                <a:ext cx="11160" cy="130320"/>
              </p14:xfrm>
            </p:contentPart>
          </mc:Choice>
          <mc:Fallback xmlns="">
            <p:pic>
              <p:nvPicPr>
                <p:cNvPr id="127" name="Ink 126">
                  <a:extLst>
                    <a:ext uri="{FF2B5EF4-FFF2-40B4-BE49-F238E27FC236}">
                      <a16:creationId xmlns:a16="http://schemas.microsoft.com/office/drawing/2014/main" id="{7F3CCE3E-D3B4-4E03-98CD-0D7B8DD24F27}"/>
                    </a:ext>
                  </a:extLst>
                </p:cNvPr>
                <p:cNvPicPr/>
                <p:nvPr/>
              </p:nvPicPr>
              <p:blipFill>
                <a:blip r:embed="rId188"/>
                <a:stretch>
                  <a:fillRect/>
                </a:stretch>
              </p:blipFill>
              <p:spPr>
                <a:xfrm>
                  <a:off x="1916225" y="3083095"/>
                  <a:ext cx="28800" cy="147960"/>
                </a:xfrm>
                <a:prstGeom prst="rect">
                  <a:avLst/>
                </a:prstGeom>
              </p:spPr>
            </p:pic>
          </mc:Fallback>
        </mc:AlternateContent>
        <mc:AlternateContent xmlns:mc="http://schemas.openxmlformats.org/markup-compatibility/2006" xmlns:p14="http://schemas.microsoft.com/office/powerpoint/2010/main">
          <mc:Choice Requires="p14">
            <p:contentPart p14:bwMode="auto" r:id="rId189">
              <p14:nvContentPartPr>
                <p14:cNvPr id="128" name="Ink 127">
                  <a:extLst>
                    <a:ext uri="{FF2B5EF4-FFF2-40B4-BE49-F238E27FC236}">
                      <a16:creationId xmlns:a16="http://schemas.microsoft.com/office/drawing/2014/main" id="{6D6B6F1C-9BB1-4259-9DFB-9B6EB75FC02B}"/>
                    </a:ext>
                  </a:extLst>
                </p14:cNvPr>
                <p14:cNvContentPartPr/>
                <p14:nvPr/>
              </p14:nvContentPartPr>
              <p14:xfrm>
                <a:off x="1919825" y="3155095"/>
                <a:ext cx="24120" cy="3240"/>
              </p14:xfrm>
            </p:contentPart>
          </mc:Choice>
          <mc:Fallback xmlns="">
            <p:pic>
              <p:nvPicPr>
                <p:cNvPr id="128" name="Ink 127">
                  <a:extLst>
                    <a:ext uri="{FF2B5EF4-FFF2-40B4-BE49-F238E27FC236}">
                      <a16:creationId xmlns:a16="http://schemas.microsoft.com/office/drawing/2014/main" id="{6D6B6F1C-9BB1-4259-9DFB-9B6EB75FC02B}"/>
                    </a:ext>
                  </a:extLst>
                </p:cNvPr>
                <p:cNvPicPr/>
                <p:nvPr/>
              </p:nvPicPr>
              <p:blipFill>
                <a:blip r:embed="rId100"/>
                <a:stretch>
                  <a:fillRect/>
                </a:stretch>
              </p:blipFill>
              <p:spPr>
                <a:xfrm>
                  <a:off x="1910825" y="3146095"/>
                  <a:ext cx="41760" cy="2088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29" name="Ink 128">
                  <a:extLst>
                    <a:ext uri="{FF2B5EF4-FFF2-40B4-BE49-F238E27FC236}">
                      <a16:creationId xmlns:a16="http://schemas.microsoft.com/office/drawing/2014/main" id="{F961E607-DEF2-447F-825D-434D6B25457E}"/>
                    </a:ext>
                  </a:extLst>
                </p14:cNvPr>
                <p14:cNvContentPartPr/>
                <p14:nvPr/>
              </p14:nvContentPartPr>
              <p14:xfrm>
                <a:off x="2028185" y="3122695"/>
                <a:ext cx="106200" cy="97200"/>
              </p14:xfrm>
            </p:contentPart>
          </mc:Choice>
          <mc:Fallback xmlns="">
            <p:pic>
              <p:nvPicPr>
                <p:cNvPr id="129" name="Ink 128">
                  <a:extLst>
                    <a:ext uri="{FF2B5EF4-FFF2-40B4-BE49-F238E27FC236}">
                      <a16:creationId xmlns:a16="http://schemas.microsoft.com/office/drawing/2014/main" id="{F961E607-DEF2-447F-825D-434D6B25457E}"/>
                    </a:ext>
                  </a:extLst>
                </p:cNvPr>
                <p:cNvPicPr/>
                <p:nvPr/>
              </p:nvPicPr>
              <p:blipFill>
                <a:blip r:embed="rId191"/>
                <a:stretch>
                  <a:fillRect/>
                </a:stretch>
              </p:blipFill>
              <p:spPr>
                <a:xfrm>
                  <a:off x="2019545" y="3113695"/>
                  <a:ext cx="123840" cy="11484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30" name="Ink 129">
                  <a:extLst>
                    <a:ext uri="{FF2B5EF4-FFF2-40B4-BE49-F238E27FC236}">
                      <a16:creationId xmlns:a16="http://schemas.microsoft.com/office/drawing/2014/main" id="{1C1DE549-CF51-4FF8-A0E2-F2F0C56B8B87}"/>
                    </a:ext>
                  </a:extLst>
                </p14:cNvPr>
                <p14:cNvContentPartPr/>
                <p14:nvPr/>
              </p14:nvContentPartPr>
              <p14:xfrm>
                <a:off x="2181905" y="3162295"/>
                <a:ext cx="88560" cy="108720"/>
              </p14:xfrm>
            </p:contentPart>
          </mc:Choice>
          <mc:Fallback xmlns="">
            <p:pic>
              <p:nvPicPr>
                <p:cNvPr id="130" name="Ink 129">
                  <a:extLst>
                    <a:ext uri="{FF2B5EF4-FFF2-40B4-BE49-F238E27FC236}">
                      <a16:creationId xmlns:a16="http://schemas.microsoft.com/office/drawing/2014/main" id="{1C1DE549-CF51-4FF8-A0E2-F2F0C56B8B87}"/>
                    </a:ext>
                  </a:extLst>
                </p:cNvPr>
                <p:cNvPicPr/>
                <p:nvPr/>
              </p:nvPicPr>
              <p:blipFill>
                <a:blip r:embed="rId193"/>
                <a:stretch>
                  <a:fillRect/>
                </a:stretch>
              </p:blipFill>
              <p:spPr>
                <a:xfrm>
                  <a:off x="2172905" y="3153655"/>
                  <a:ext cx="106200" cy="126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94">
            <p14:nvContentPartPr>
              <p14:cNvPr id="131" name="Ink 130">
                <a:extLst>
                  <a:ext uri="{FF2B5EF4-FFF2-40B4-BE49-F238E27FC236}">
                    <a16:creationId xmlns:a16="http://schemas.microsoft.com/office/drawing/2014/main" id="{ADE36DA1-1CCC-4B6F-90A6-37EAA51EC08E}"/>
                  </a:ext>
                </a:extLst>
              </p14:cNvPr>
              <p14:cNvContentPartPr/>
              <p14:nvPr/>
            </p14:nvContentPartPr>
            <p14:xfrm>
              <a:off x="761345" y="3503935"/>
              <a:ext cx="10800" cy="11160"/>
            </p14:xfrm>
          </p:contentPart>
        </mc:Choice>
        <mc:Fallback xmlns="">
          <p:pic>
            <p:nvPicPr>
              <p:cNvPr id="131" name="Ink 130">
                <a:extLst>
                  <a:ext uri="{FF2B5EF4-FFF2-40B4-BE49-F238E27FC236}">
                    <a16:creationId xmlns:a16="http://schemas.microsoft.com/office/drawing/2014/main" id="{ADE36DA1-1CCC-4B6F-90A6-37EAA51EC08E}"/>
                  </a:ext>
                </a:extLst>
              </p:cNvPr>
              <p:cNvPicPr/>
              <p:nvPr/>
            </p:nvPicPr>
            <p:blipFill>
              <a:blip r:embed="rId195"/>
              <a:stretch>
                <a:fillRect/>
              </a:stretch>
            </p:blipFill>
            <p:spPr>
              <a:xfrm>
                <a:off x="752345" y="3494935"/>
                <a:ext cx="28440" cy="28800"/>
              </a:xfrm>
              <a:prstGeom prst="rect">
                <a:avLst/>
              </a:prstGeom>
            </p:spPr>
          </p:pic>
        </mc:Fallback>
      </mc:AlternateContent>
      <p:grpSp>
        <p:nvGrpSpPr>
          <p:cNvPr id="154" name="Group 153">
            <a:extLst>
              <a:ext uri="{FF2B5EF4-FFF2-40B4-BE49-F238E27FC236}">
                <a16:creationId xmlns:a16="http://schemas.microsoft.com/office/drawing/2014/main" id="{7AFF70CE-5EF5-4B35-AFE2-589D1F1F3D23}"/>
              </a:ext>
            </a:extLst>
          </p:cNvPr>
          <p:cNvGrpSpPr/>
          <p:nvPr/>
        </p:nvGrpSpPr>
        <p:grpSpPr>
          <a:xfrm>
            <a:off x="647225" y="3635335"/>
            <a:ext cx="360360" cy="473040"/>
            <a:chOff x="647225" y="3635335"/>
            <a:chExt cx="360360" cy="473040"/>
          </a:xfrm>
        </p:grpSpPr>
        <mc:AlternateContent xmlns:mc="http://schemas.openxmlformats.org/markup-compatibility/2006" xmlns:p14="http://schemas.microsoft.com/office/powerpoint/2010/main">
          <mc:Choice Requires="p14">
            <p:contentPart p14:bwMode="auto" r:id="rId196">
              <p14:nvContentPartPr>
                <p14:cNvPr id="132" name="Ink 131">
                  <a:extLst>
                    <a:ext uri="{FF2B5EF4-FFF2-40B4-BE49-F238E27FC236}">
                      <a16:creationId xmlns:a16="http://schemas.microsoft.com/office/drawing/2014/main" id="{22F0CF6F-44BC-4912-8010-757D447C33C1}"/>
                    </a:ext>
                  </a:extLst>
                </p14:cNvPr>
                <p14:cNvContentPartPr/>
                <p14:nvPr/>
              </p14:nvContentPartPr>
              <p14:xfrm>
                <a:off x="749465" y="3635335"/>
                <a:ext cx="14400" cy="18720"/>
              </p14:xfrm>
            </p:contentPart>
          </mc:Choice>
          <mc:Fallback xmlns="">
            <p:pic>
              <p:nvPicPr>
                <p:cNvPr id="132" name="Ink 131">
                  <a:extLst>
                    <a:ext uri="{FF2B5EF4-FFF2-40B4-BE49-F238E27FC236}">
                      <a16:creationId xmlns:a16="http://schemas.microsoft.com/office/drawing/2014/main" id="{22F0CF6F-44BC-4912-8010-757D447C33C1}"/>
                    </a:ext>
                  </a:extLst>
                </p:cNvPr>
                <p:cNvPicPr/>
                <p:nvPr/>
              </p:nvPicPr>
              <p:blipFill>
                <a:blip r:embed="rId197"/>
                <a:stretch>
                  <a:fillRect/>
                </a:stretch>
              </p:blipFill>
              <p:spPr>
                <a:xfrm>
                  <a:off x="740465" y="3626695"/>
                  <a:ext cx="32040" cy="3636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33" name="Ink 132">
                  <a:extLst>
                    <a:ext uri="{FF2B5EF4-FFF2-40B4-BE49-F238E27FC236}">
                      <a16:creationId xmlns:a16="http://schemas.microsoft.com/office/drawing/2014/main" id="{39703D92-BE94-45BE-9488-88EFBD222EAB}"/>
                    </a:ext>
                  </a:extLst>
                </p14:cNvPr>
                <p14:cNvContentPartPr/>
                <p14:nvPr/>
              </p14:nvContentPartPr>
              <p14:xfrm>
                <a:off x="774305" y="3745135"/>
                <a:ext cx="24120" cy="80640"/>
              </p14:xfrm>
            </p:contentPart>
          </mc:Choice>
          <mc:Fallback xmlns="">
            <p:pic>
              <p:nvPicPr>
                <p:cNvPr id="133" name="Ink 132">
                  <a:extLst>
                    <a:ext uri="{FF2B5EF4-FFF2-40B4-BE49-F238E27FC236}">
                      <a16:creationId xmlns:a16="http://schemas.microsoft.com/office/drawing/2014/main" id="{39703D92-BE94-45BE-9488-88EFBD222EAB}"/>
                    </a:ext>
                  </a:extLst>
                </p:cNvPr>
                <p:cNvPicPr/>
                <p:nvPr/>
              </p:nvPicPr>
              <p:blipFill>
                <a:blip r:embed="rId199"/>
                <a:stretch>
                  <a:fillRect/>
                </a:stretch>
              </p:blipFill>
              <p:spPr>
                <a:xfrm>
                  <a:off x="765305" y="3736495"/>
                  <a:ext cx="41760" cy="9828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36" name="Ink 135">
                  <a:extLst>
                    <a:ext uri="{FF2B5EF4-FFF2-40B4-BE49-F238E27FC236}">
                      <a16:creationId xmlns:a16="http://schemas.microsoft.com/office/drawing/2014/main" id="{B7293ECC-542E-4382-A81B-29184A578567}"/>
                    </a:ext>
                  </a:extLst>
                </p14:cNvPr>
                <p14:cNvContentPartPr/>
                <p14:nvPr/>
              </p14:nvContentPartPr>
              <p14:xfrm>
                <a:off x="647225" y="3901375"/>
                <a:ext cx="108000" cy="207000"/>
              </p14:xfrm>
            </p:contentPart>
          </mc:Choice>
          <mc:Fallback xmlns="">
            <p:pic>
              <p:nvPicPr>
                <p:cNvPr id="136" name="Ink 135">
                  <a:extLst>
                    <a:ext uri="{FF2B5EF4-FFF2-40B4-BE49-F238E27FC236}">
                      <a16:creationId xmlns:a16="http://schemas.microsoft.com/office/drawing/2014/main" id="{B7293ECC-542E-4382-A81B-29184A578567}"/>
                    </a:ext>
                  </a:extLst>
                </p:cNvPr>
                <p:cNvPicPr/>
                <p:nvPr/>
              </p:nvPicPr>
              <p:blipFill>
                <a:blip r:embed="rId201"/>
                <a:stretch>
                  <a:fillRect/>
                </a:stretch>
              </p:blipFill>
              <p:spPr>
                <a:xfrm>
                  <a:off x="638585" y="3892735"/>
                  <a:ext cx="125640" cy="22464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137" name="Ink 136">
                  <a:extLst>
                    <a:ext uri="{FF2B5EF4-FFF2-40B4-BE49-F238E27FC236}">
                      <a16:creationId xmlns:a16="http://schemas.microsoft.com/office/drawing/2014/main" id="{CEAB8813-D4A8-4793-B04A-A439E9D2656B}"/>
                    </a:ext>
                  </a:extLst>
                </p14:cNvPr>
                <p14:cNvContentPartPr/>
                <p14:nvPr/>
              </p14:nvContentPartPr>
              <p14:xfrm>
                <a:off x="786185" y="3966895"/>
                <a:ext cx="71640" cy="96120"/>
              </p14:xfrm>
            </p:contentPart>
          </mc:Choice>
          <mc:Fallback xmlns="">
            <p:pic>
              <p:nvPicPr>
                <p:cNvPr id="137" name="Ink 136">
                  <a:extLst>
                    <a:ext uri="{FF2B5EF4-FFF2-40B4-BE49-F238E27FC236}">
                      <a16:creationId xmlns:a16="http://schemas.microsoft.com/office/drawing/2014/main" id="{CEAB8813-D4A8-4793-B04A-A439E9D2656B}"/>
                    </a:ext>
                  </a:extLst>
                </p:cNvPr>
                <p:cNvPicPr/>
                <p:nvPr/>
              </p:nvPicPr>
              <p:blipFill>
                <a:blip r:embed="rId203"/>
                <a:stretch>
                  <a:fillRect/>
                </a:stretch>
              </p:blipFill>
              <p:spPr>
                <a:xfrm>
                  <a:off x="777185" y="3957895"/>
                  <a:ext cx="89280" cy="11376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138" name="Ink 137">
                  <a:extLst>
                    <a:ext uri="{FF2B5EF4-FFF2-40B4-BE49-F238E27FC236}">
                      <a16:creationId xmlns:a16="http://schemas.microsoft.com/office/drawing/2014/main" id="{D73A21BD-19BB-4415-A2E5-44EDBA8E5D7C}"/>
                    </a:ext>
                  </a:extLst>
                </p14:cNvPr>
                <p14:cNvContentPartPr/>
                <p14:nvPr/>
              </p14:nvContentPartPr>
              <p14:xfrm>
                <a:off x="952505" y="3919015"/>
                <a:ext cx="31680" cy="6480"/>
              </p14:xfrm>
            </p:contentPart>
          </mc:Choice>
          <mc:Fallback xmlns="">
            <p:pic>
              <p:nvPicPr>
                <p:cNvPr id="138" name="Ink 137">
                  <a:extLst>
                    <a:ext uri="{FF2B5EF4-FFF2-40B4-BE49-F238E27FC236}">
                      <a16:creationId xmlns:a16="http://schemas.microsoft.com/office/drawing/2014/main" id="{D73A21BD-19BB-4415-A2E5-44EDBA8E5D7C}"/>
                    </a:ext>
                  </a:extLst>
                </p:cNvPr>
                <p:cNvPicPr/>
                <p:nvPr/>
              </p:nvPicPr>
              <p:blipFill>
                <a:blip r:embed="rId205"/>
                <a:stretch>
                  <a:fillRect/>
                </a:stretch>
              </p:blipFill>
              <p:spPr>
                <a:xfrm>
                  <a:off x="943865" y="3910015"/>
                  <a:ext cx="4932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139" name="Ink 138">
                  <a:extLst>
                    <a:ext uri="{FF2B5EF4-FFF2-40B4-BE49-F238E27FC236}">
                      <a16:creationId xmlns:a16="http://schemas.microsoft.com/office/drawing/2014/main" id="{712BCA71-93F3-479D-A197-176AF46143BF}"/>
                    </a:ext>
                  </a:extLst>
                </p14:cNvPr>
                <p14:cNvContentPartPr/>
                <p14:nvPr/>
              </p14:nvContentPartPr>
              <p14:xfrm>
                <a:off x="932345" y="3885535"/>
                <a:ext cx="75240" cy="11880"/>
              </p14:xfrm>
            </p:contentPart>
          </mc:Choice>
          <mc:Fallback xmlns="">
            <p:pic>
              <p:nvPicPr>
                <p:cNvPr id="139" name="Ink 138">
                  <a:extLst>
                    <a:ext uri="{FF2B5EF4-FFF2-40B4-BE49-F238E27FC236}">
                      <a16:creationId xmlns:a16="http://schemas.microsoft.com/office/drawing/2014/main" id="{712BCA71-93F3-479D-A197-176AF46143BF}"/>
                    </a:ext>
                  </a:extLst>
                </p:cNvPr>
                <p:cNvPicPr/>
                <p:nvPr/>
              </p:nvPicPr>
              <p:blipFill>
                <a:blip r:embed="rId207"/>
                <a:stretch>
                  <a:fillRect/>
                </a:stretch>
              </p:blipFill>
              <p:spPr>
                <a:xfrm>
                  <a:off x="923345" y="3876535"/>
                  <a:ext cx="92880" cy="29520"/>
                </a:xfrm>
                <a:prstGeom prst="rect">
                  <a:avLst/>
                </a:prstGeom>
              </p:spPr>
            </p:pic>
          </mc:Fallback>
        </mc:AlternateContent>
      </p:grpSp>
      <p:grpSp>
        <p:nvGrpSpPr>
          <p:cNvPr id="153" name="Group 152">
            <a:extLst>
              <a:ext uri="{FF2B5EF4-FFF2-40B4-BE49-F238E27FC236}">
                <a16:creationId xmlns:a16="http://schemas.microsoft.com/office/drawing/2014/main" id="{FBA83115-0367-44AE-8255-FFB3FA089309}"/>
              </a:ext>
            </a:extLst>
          </p:cNvPr>
          <p:cNvGrpSpPr/>
          <p:nvPr/>
        </p:nvGrpSpPr>
        <p:grpSpPr>
          <a:xfrm>
            <a:off x="1140425" y="3755935"/>
            <a:ext cx="1132920" cy="255240"/>
            <a:chOff x="1140425" y="3755935"/>
            <a:chExt cx="1132920" cy="255240"/>
          </a:xfrm>
        </p:grpSpPr>
        <mc:AlternateContent xmlns:mc="http://schemas.openxmlformats.org/markup-compatibility/2006" xmlns:p14="http://schemas.microsoft.com/office/powerpoint/2010/main">
          <mc:Choice Requires="p14">
            <p:contentPart p14:bwMode="auto" r:id="rId208">
              <p14:nvContentPartPr>
                <p14:cNvPr id="140" name="Ink 139">
                  <a:extLst>
                    <a:ext uri="{FF2B5EF4-FFF2-40B4-BE49-F238E27FC236}">
                      <a16:creationId xmlns:a16="http://schemas.microsoft.com/office/drawing/2014/main" id="{F97B7C00-6ADF-4D05-98F5-DE7E29EE87D1}"/>
                    </a:ext>
                  </a:extLst>
                </p14:cNvPr>
                <p14:cNvContentPartPr/>
                <p14:nvPr/>
              </p14:nvContentPartPr>
              <p14:xfrm>
                <a:off x="1140425" y="3858175"/>
                <a:ext cx="24120" cy="137520"/>
              </p14:xfrm>
            </p:contentPart>
          </mc:Choice>
          <mc:Fallback xmlns="">
            <p:pic>
              <p:nvPicPr>
                <p:cNvPr id="140" name="Ink 139">
                  <a:extLst>
                    <a:ext uri="{FF2B5EF4-FFF2-40B4-BE49-F238E27FC236}">
                      <a16:creationId xmlns:a16="http://schemas.microsoft.com/office/drawing/2014/main" id="{F97B7C00-6ADF-4D05-98F5-DE7E29EE87D1}"/>
                    </a:ext>
                  </a:extLst>
                </p:cNvPr>
                <p:cNvPicPr/>
                <p:nvPr/>
              </p:nvPicPr>
              <p:blipFill>
                <a:blip r:embed="rId209"/>
                <a:stretch>
                  <a:fillRect/>
                </a:stretch>
              </p:blipFill>
              <p:spPr>
                <a:xfrm>
                  <a:off x="1131785" y="3849535"/>
                  <a:ext cx="41760" cy="15516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141" name="Ink 140">
                  <a:extLst>
                    <a:ext uri="{FF2B5EF4-FFF2-40B4-BE49-F238E27FC236}">
                      <a16:creationId xmlns:a16="http://schemas.microsoft.com/office/drawing/2014/main" id="{7BA36064-39B1-4B0D-B540-DEB2CABBDBE0}"/>
                    </a:ext>
                  </a:extLst>
                </p14:cNvPr>
                <p14:cNvContentPartPr/>
                <p14:nvPr/>
              </p14:nvContentPartPr>
              <p14:xfrm>
                <a:off x="1142225" y="3788695"/>
                <a:ext cx="88920" cy="136440"/>
              </p14:xfrm>
            </p:contentPart>
          </mc:Choice>
          <mc:Fallback xmlns="">
            <p:pic>
              <p:nvPicPr>
                <p:cNvPr id="141" name="Ink 140">
                  <a:extLst>
                    <a:ext uri="{FF2B5EF4-FFF2-40B4-BE49-F238E27FC236}">
                      <a16:creationId xmlns:a16="http://schemas.microsoft.com/office/drawing/2014/main" id="{7BA36064-39B1-4B0D-B540-DEB2CABBDBE0}"/>
                    </a:ext>
                  </a:extLst>
                </p:cNvPr>
                <p:cNvPicPr/>
                <p:nvPr/>
              </p:nvPicPr>
              <p:blipFill>
                <a:blip r:embed="rId211"/>
                <a:stretch>
                  <a:fillRect/>
                </a:stretch>
              </p:blipFill>
              <p:spPr>
                <a:xfrm>
                  <a:off x="1133585" y="3780055"/>
                  <a:ext cx="106560" cy="154080"/>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142" name="Ink 141">
                  <a:extLst>
                    <a:ext uri="{FF2B5EF4-FFF2-40B4-BE49-F238E27FC236}">
                      <a16:creationId xmlns:a16="http://schemas.microsoft.com/office/drawing/2014/main" id="{2E300D47-11CB-4382-AC56-8ED7B552B4F0}"/>
                    </a:ext>
                  </a:extLst>
                </p14:cNvPr>
                <p14:cNvContentPartPr/>
                <p14:nvPr/>
              </p14:nvContentPartPr>
              <p14:xfrm>
                <a:off x="1271825" y="3900295"/>
                <a:ext cx="47880" cy="110880"/>
              </p14:xfrm>
            </p:contentPart>
          </mc:Choice>
          <mc:Fallback xmlns="">
            <p:pic>
              <p:nvPicPr>
                <p:cNvPr id="142" name="Ink 141">
                  <a:extLst>
                    <a:ext uri="{FF2B5EF4-FFF2-40B4-BE49-F238E27FC236}">
                      <a16:creationId xmlns:a16="http://schemas.microsoft.com/office/drawing/2014/main" id="{2E300D47-11CB-4382-AC56-8ED7B552B4F0}"/>
                    </a:ext>
                  </a:extLst>
                </p:cNvPr>
                <p:cNvPicPr/>
                <p:nvPr/>
              </p:nvPicPr>
              <p:blipFill>
                <a:blip r:embed="rId213"/>
                <a:stretch>
                  <a:fillRect/>
                </a:stretch>
              </p:blipFill>
              <p:spPr>
                <a:xfrm>
                  <a:off x="1263185" y="3891655"/>
                  <a:ext cx="65520" cy="12852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143" name="Ink 142">
                  <a:extLst>
                    <a:ext uri="{FF2B5EF4-FFF2-40B4-BE49-F238E27FC236}">
                      <a16:creationId xmlns:a16="http://schemas.microsoft.com/office/drawing/2014/main" id="{CBFACEDE-1FF4-4241-B9A9-2BDCC10866AF}"/>
                    </a:ext>
                  </a:extLst>
                </p14:cNvPr>
                <p14:cNvContentPartPr/>
                <p14:nvPr/>
              </p14:nvContentPartPr>
              <p14:xfrm>
                <a:off x="1397105" y="3792295"/>
                <a:ext cx="16200" cy="137520"/>
              </p14:xfrm>
            </p:contentPart>
          </mc:Choice>
          <mc:Fallback xmlns="">
            <p:pic>
              <p:nvPicPr>
                <p:cNvPr id="143" name="Ink 142">
                  <a:extLst>
                    <a:ext uri="{FF2B5EF4-FFF2-40B4-BE49-F238E27FC236}">
                      <a16:creationId xmlns:a16="http://schemas.microsoft.com/office/drawing/2014/main" id="{CBFACEDE-1FF4-4241-B9A9-2BDCC10866AF}"/>
                    </a:ext>
                  </a:extLst>
                </p:cNvPr>
                <p:cNvPicPr/>
                <p:nvPr/>
              </p:nvPicPr>
              <p:blipFill>
                <a:blip r:embed="rId215"/>
                <a:stretch>
                  <a:fillRect/>
                </a:stretch>
              </p:blipFill>
              <p:spPr>
                <a:xfrm>
                  <a:off x="1388465" y="3783295"/>
                  <a:ext cx="33840" cy="15516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144" name="Ink 143">
                  <a:extLst>
                    <a:ext uri="{FF2B5EF4-FFF2-40B4-BE49-F238E27FC236}">
                      <a16:creationId xmlns:a16="http://schemas.microsoft.com/office/drawing/2014/main" id="{6A88B41F-B5C0-4A62-B836-2452A834156D}"/>
                    </a:ext>
                  </a:extLst>
                </p14:cNvPr>
                <p14:cNvContentPartPr/>
                <p14:nvPr/>
              </p14:nvContentPartPr>
              <p14:xfrm>
                <a:off x="1367585" y="3838735"/>
                <a:ext cx="134640" cy="114840"/>
              </p14:xfrm>
            </p:contentPart>
          </mc:Choice>
          <mc:Fallback xmlns="">
            <p:pic>
              <p:nvPicPr>
                <p:cNvPr id="144" name="Ink 143">
                  <a:extLst>
                    <a:ext uri="{FF2B5EF4-FFF2-40B4-BE49-F238E27FC236}">
                      <a16:creationId xmlns:a16="http://schemas.microsoft.com/office/drawing/2014/main" id="{6A88B41F-B5C0-4A62-B836-2452A834156D}"/>
                    </a:ext>
                  </a:extLst>
                </p:cNvPr>
                <p:cNvPicPr/>
                <p:nvPr/>
              </p:nvPicPr>
              <p:blipFill>
                <a:blip r:embed="rId217"/>
                <a:stretch>
                  <a:fillRect/>
                </a:stretch>
              </p:blipFill>
              <p:spPr>
                <a:xfrm>
                  <a:off x="1358585" y="3830095"/>
                  <a:ext cx="152280" cy="13248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145" name="Ink 144">
                  <a:extLst>
                    <a:ext uri="{FF2B5EF4-FFF2-40B4-BE49-F238E27FC236}">
                      <a16:creationId xmlns:a16="http://schemas.microsoft.com/office/drawing/2014/main" id="{834447D6-634D-4E5C-B75C-64B67D3D0D1B}"/>
                    </a:ext>
                  </a:extLst>
                </p14:cNvPr>
                <p14:cNvContentPartPr/>
                <p14:nvPr/>
              </p14:nvContentPartPr>
              <p14:xfrm>
                <a:off x="1465145" y="3755935"/>
                <a:ext cx="94680" cy="146880"/>
              </p14:xfrm>
            </p:contentPart>
          </mc:Choice>
          <mc:Fallback xmlns="">
            <p:pic>
              <p:nvPicPr>
                <p:cNvPr id="145" name="Ink 144">
                  <a:extLst>
                    <a:ext uri="{FF2B5EF4-FFF2-40B4-BE49-F238E27FC236}">
                      <a16:creationId xmlns:a16="http://schemas.microsoft.com/office/drawing/2014/main" id="{834447D6-634D-4E5C-B75C-64B67D3D0D1B}"/>
                    </a:ext>
                  </a:extLst>
                </p:cNvPr>
                <p:cNvPicPr/>
                <p:nvPr/>
              </p:nvPicPr>
              <p:blipFill>
                <a:blip r:embed="rId219"/>
                <a:stretch>
                  <a:fillRect/>
                </a:stretch>
              </p:blipFill>
              <p:spPr>
                <a:xfrm>
                  <a:off x="1456145" y="3746935"/>
                  <a:ext cx="112320" cy="16452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146" name="Ink 145">
                  <a:extLst>
                    <a:ext uri="{FF2B5EF4-FFF2-40B4-BE49-F238E27FC236}">
                      <a16:creationId xmlns:a16="http://schemas.microsoft.com/office/drawing/2014/main" id="{F079198A-337B-47D7-AA4A-867D49FFE891}"/>
                    </a:ext>
                  </a:extLst>
                </p14:cNvPr>
                <p14:cNvContentPartPr/>
                <p14:nvPr/>
              </p14:nvContentPartPr>
              <p14:xfrm>
                <a:off x="1631465" y="3911095"/>
                <a:ext cx="25560" cy="86400"/>
              </p14:xfrm>
            </p:contentPart>
          </mc:Choice>
          <mc:Fallback xmlns="">
            <p:pic>
              <p:nvPicPr>
                <p:cNvPr id="146" name="Ink 145">
                  <a:extLst>
                    <a:ext uri="{FF2B5EF4-FFF2-40B4-BE49-F238E27FC236}">
                      <a16:creationId xmlns:a16="http://schemas.microsoft.com/office/drawing/2014/main" id="{F079198A-337B-47D7-AA4A-867D49FFE891}"/>
                    </a:ext>
                  </a:extLst>
                </p:cNvPr>
                <p:cNvPicPr/>
                <p:nvPr/>
              </p:nvPicPr>
              <p:blipFill>
                <a:blip r:embed="rId221"/>
                <a:stretch>
                  <a:fillRect/>
                </a:stretch>
              </p:blipFill>
              <p:spPr>
                <a:xfrm>
                  <a:off x="1622825" y="3902455"/>
                  <a:ext cx="43200" cy="10404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147" name="Ink 146">
                  <a:extLst>
                    <a:ext uri="{FF2B5EF4-FFF2-40B4-BE49-F238E27FC236}">
                      <a16:creationId xmlns:a16="http://schemas.microsoft.com/office/drawing/2014/main" id="{43F98ABB-B0C1-4E00-BA12-F397A40FF09A}"/>
                    </a:ext>
                  </a:extLst>
                </p14:cNvPr>
                <p14:cNvContentPartPr/>
                <p14:nvPr/>
              </p14:nvContentPartPr>
              <p14:xfrm>
                <a:off x="1727585" y="3762775"/>
                <a:ext cx="38880" cy="145080"/>
              </p14:xfrm>
            </p:contentPart>
          </mc:Choice>
          <mc:Fallback xmlns="">
            <p:pic>
              <p:nvPicPr>
                <p:cNvPr id="147" name="Ink 146">
                  <a:extLst>
                    <a:ext uri="{FF2B5EF4-FFF2-40B4-BE49-F238E27FC236}">
                      <a16:creationId xmlns:a16="http://schemas.microsoft.com/office/drawing/2014/main" id="{43F98ABB-B0C1-4E00-BA12-F397A40FF09A}"/>
                    </a:ext>
                  </a:extLst>
                </p:cNvPr>
                <p:cNvPicPr/>
                <p:nvPr/>
              </p:nvPicPr>
              <p:blipFill>
                <a:blip r:embed="rId223"/>
                <a:stretch>
                  <a:fillRect/>
                </a:stretch>
              </p:blipFill>
              <p:spPr>
                <a:xfrm>
                  <a:off x="1718945" y="3753775"/>
                  <a:ext cx="56520" cy="16272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148" name="Ink 147">
                  <a:extLst>
                    <a:ext uri="{FF2B5EF4-FFF2-40B4-BE49-F238E27FC236}">
                      <a16:creationId xmlns:a16="http://schemas.microsoft.com/office/drawing/2014/main" id="{B5CE8215-B6CD-4706-B1A4-3ECDA7552A12}"/>
                    </a:ext>
                  </a:extLst>
                </p14:cNvPr>
                <p14:cNvContentPartPr/>
                <p14:nvPr/>
              </p14:nvContentPartPr>
              <p14:xfrm>
                <a:off x="1665665" y="3790855"/>
                <a:ext cx="101520" cy="117000"/>
              </p14:xfrm>
            </p:contentPart>
          </mc:Choice>
          <mc:Fallback xmlns="">
            <p:pic>
              <p:nvPicPr>
                <p:cNvPr id="148" name="Ink 147">
                  <a:extLst>
                    <a:ext uri="{FF2B5EF4-FFF2-40B4-BE49-F238E27FC236}">
                      <a16:creationId xmlns:a16="http://schemas.microsoft.com/office/drawing/2014/main" id="{B5CE8215-B6CD-4706-B1A4-3ECDA7552A12}"/>
                    </a:ext>
                  </a:extLst>
                </p:cNvPr>
                <p:cNvPicPr/>
                <p:nvPr/>
              </p:nvPicPr>
              <p:blipFill>
                <a:blip r:embed="rId225"/>
                <a:stretch>
                  <a:fillRect/>
                </a:stretch>
              </p:blipFill>
              <p:spPr>
                <a:xfrm>
                  <a:off x="1656665" y="3781855"/>
                  <a:ext cx="119160" cy="13464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149" name="Ink 148">
                  <a:extLst>
                    <a:ext uri="{FF2B5EF4-FFF2-40B4-BE49-F238E27FC236}">
                      <a16:creationId xmlns:a16="http://schemas.microsoft.com/office/drawing/2014/main" id="{CA90396C-BB3D-42B4-BC68-D3A6F974A034}"/>
                    </a:ext>
                  </a:extLst>
                </p14:cNvPr>
                <p14:cNvContentPartPr/>
                <p14:nvPr/>
              </p14:nvContentPartPr>
              <p14:xfrm>
                <a:off x="1816865" y="3877975"/>
                <a:ext cx="59040" cy="92520"/>
              </p14:xfrm>
            </p:contentPart>
          </mc:Choice>
          <mc:Fallback xmlns="">
            <p:pic>
              <p:nvPicPr>
                <p:cNvPr id="149" name="Ink 148">
                  <a:extLst>
                    <a:ext uri="{FF2B5EF4-FFF2-40B4-BE49-F238E27FC236}">
                      <a16:creationId xmlns:a16="http://schemas.microsoft.com/office/drawing/2014/main" id="{CA90396C-BB3D-42B4-BC68-D3A6F974A034}"/>
                    </a:ext>
                  </a:extLst>
                </p:cNvPr>
                <p:cNvPicPr/>
                <p:nvPr/>
              </p:nvPicPr>
              <p:blipFill>
                <a:blip r:embed="rId227"/>
                <a:stretch>
                  <a:fillRect/>
                </a:stretch>
              </p:blipFill>
              <p:spPr>
                <a:xfrm>
                  <a:off x="1807865" y="3869335"/>
                  <a:ext cx="76680" cy="11016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150" name="Ink 149">
                  <a:extLst>
                    <a:ext uri="{FF2B5EF4-FFF2-40B4-BE49-F238E27FC236}">
                      <a16:creationId xmlns:a16="http://schemas.microsoft.com/office/drawing/2014/main" id="{C7128C2A-837F-4E53-9ECD-F32C5291A3C5}"/>
                    </a:ext>
                  </a:extLst>
                </p14:cNvPr>
                <p14:cNvContentPartPr/>
                <p14:nvPr/>
              </p14:nvContentPartPr>
              <p14:xfrm>
                <a:off x="1876625" y="3789415"/>
                <a:ext cx="89280" cy="154080"/>
              </p14:xfrm>
            </p:contentPart>
          </mc:Choice>
          <mc:Fallback xmlns="">
            <p:pic>
              <p:nvPicPr>
                <p:cNvPr id="150" name="Ink 149">
                  <a:extLst>
                    <a:ext uri="{FF2B5EF4-FFF2-40B4-BE49-F238E27FC236}">
                      <a16:creationId xmlns:a16="http://schemas.microsoft.com/office/drawing/2014/main" id="{C7128C2A-837F-4E53-9ECD-F32C5291A3C5}"/>
                    </a:ext>
                  </a:extLst>
                </p:cNvPr>
                <p:cNvPicPr/>
                <p:nvPr/>
              </p:nvPicPr>
              <p:blipFill>
                <a:blip r:embed="rId229"/>
                <a:stretch>
                  <a:fillRect/>
                </a:stretch>
              </p:blipFill>
              <p:spPr>
                <a:xfrm>
                  <a:off x="1867625" y="3780415"/>
                  <a:ext cx="10692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51" name="Ink 150">
                  <a:extLst>
                    <a:ext uri="{FF2B5EF4-FFF2-40B4-BE49-F238E27FC236}">
                      <a16:creationId xmlns:a16="http://schemas.microsoft.com/office/drawing/2014/main" id="{83FD0B73-D723-425F-A64A-C1A5AAD98CB7}"/>
                    </a:ext>
                  </a:extLst>
                </p14:cNvPr>
                <p14:cNvContentPartPr/>
                <p14:nvPr/>
              </p14:nvContentPartPr>
              <p14:xfrm>
                <a:off x="2045105" y="3772495"/>
                <a:ext cx="83880" cy="109800"/>
              </p14:xfrm>
            </p:contentPart>
          </mc:Choice>
          <mc:Fallback xmlns="">
            <p:pic>
              <p:nvPicPr>
                <p:cNvPr id="151" name="Ink 150">
                  <a:extLst>
                    <a:ext uri="{FF2B5EF4-FFF2-40B4-BE49-F238E27FC236}">
                      <a16:creationId xmlns:a16="http://schemas.microsoft.com/office/drawing/2014/main" id="{83FD0B73-D723-425F-A64A-C1A5AAD98CB7}"/>
                    </a:ext>
                  </a:extLst>
                </p:cNvPr>
                <p:cNvPicPr/>
                <p:nvPr/>
              </p:nvPicPr>
              <p:blipFill>
                <a:blip r:embed="rId231"/>
                <a:stretch>
                  <a:fillRect/>
                </a:stretch>
              </p:blipFill>
              <p:spPr>
                <a:xfrm>
                  <a:off x="2036465" y="3763495"/>
                  <a:ext cx="101520" cy="12744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52" name="Ink 151">
                  <a:extLst>
                    <a:ext uri="{FF2B5EF4-FFF2-40B4-BE49-F238E27FC236}">
                      <a16:creationId xmlns:a16="http://schemas.microsoft.com/office/drawing/2014/main" id="{12F8B45F-822A-4327-B33E-0A7DEEFDFED3}"/>
                    </a:ext>
                  </a:extLst>
                </p14:cNvPr>
                <p14:cNvContentPartPr/>
                <p14:nvPr/>
              </p14:nvContentPartPr>
              <p14:xfrm>
                <a:off x="2195945" y="3817495"/>
                <a:ext cx="77400" cy="104760"/>
              </p14:xfrm>
            </p:contentPart>
          </mc:Choice>
          <mc:Fallback xmlns="">
            <p:pic>
              <p:nvPicPr>
                <p:cNvPr id="152" name="Ink 151">
                  <a:extLst>
                    <a:ext uri="{FF2B5EF4-FFF2-40B4-BE49-F238E27FC236}">
                      <a16:creationId xmlns:a16="http://schemas.microsoft.com/office/drawing/2014/main" id="{12F8B45F-822A-4327-B33E-0A7DEEFDFED3}"/>
                    </a:ext>
                  </a:extLst>
                </p:cNvPr>
                <p:cNvPicPr/>
                <p:nvPr/>
              </p:nvPicPr>
              <p:blipFill>
                <a:blip r:embed="rId233"/>
                <a:stretch>
                  <a:fillRect/>
                </a:stretch>
              </p:blipFill>
              <p:spPr>
                <a:xfrm>
                  <a:off x="2187305" y="3808855"/>
                  <a:ext cx="95040" cy="122400"/>
                </a:xfrm>
                <a:prstGeom prst="rect">
                  <a:avLst/>
                </a:prstGeom>
              </p:spPr>
            </p:pic>
          </mc:Fallback>
        </mc:AlternateContent>
      </p:grpSp>
      <p:grpSp>
        <p:nvGrpSpPr>
          <p:cNvPr id="158" name="Group 157">
            <a:extLst>
              <a:ext uri="{FF2B5EF4-FFF2-40B4-BE49-F238E27FC236}">
                <a16:creationId xmlns:a16="http://schemas.microsoft.com/office/drawing/2014/main" id="{0FB4B6A5-212B-4C90-8710-7838F749D6BB}"/>
              </a:ext>
            </a:extLst>
          </p:cNvPr>
          <p:cNvGrpSpPr/>
          <p:nvPr/>
        </p:nvGrpSpPr>
        <p:grpSpPr>
          <a:xfrm>
            <a:off x="2405825" y="3102175"/>
            <a:ext cx="318960" cy="192600"/>
            <a:chOff x="2405825" y="3102175"/>
            <a:chExt cx="318960" cy="192600"/>
          </a:xfrm>
        </p:grpSpPr>
        <mc:AlternateContent xmlns:mc="http://schemas.openxmlformats.org/markup-compatibility/2006" xmlns:p14="http://schemas.microsoft.com/office/powerpoint/2010/main">
          <mc:Choice Requires="p14">
            <p:contentPart p14:bwMode="auto" r:id="rId234">
              <p14:nvContentPartPr>
                <p14:cNvPr id="155" name="Ink 154">
                  <a:extLst>
                    <a:ext uri="{FF2B5EF4-FFF2-40B4-BE49-F238E27FC236}">
                      <a16:creationId xmlns:a16="http://schemas.microsoft.com/office/drawing/2014/main" id="{7C26661E-76BC-4769-B0C0-6D0B904B2CC2}"/>
                    </a:ext>
                  </a:extLst>
                </p14:cNvPr>
                <p14:cNvContentPartPr/>
                <p14:nvPr/>
              </p14:nvContentPartPr>
              <p14:xfrm>
                <a:off x="2431025" y="3201895"/>
                <a:ext cx="160560" cy="12600"/>
              </p14:xfrm>
            </p:contentPart>
          </mc:Choice>
          <mc:Fallback xmlns="">
            <p:pic>
              <p:nvPicPr>
                <p:cNvPr id="155" name="Ink 154">
                  <a:extLst>
                    <a:ext uri="{FF2B5EF4-FFF2-40B4-BE49-F238E27FC236}">
                      <a16:creationId xmlns:a16="http://schemas.microsoft.com/office/drawing/2014/main" id="{7C26661E-76BC-4769-B0C0-6D0B904B2CC2}"/>
                    </a:ext>
                  </a:extLst>
                </p:cNvPr>
                <p:cNvPicPr/>
                <p:nvPr/>
              </p:nvPicPr>
              <p:blipFill>
                <a:blip r:embed="rId235"/>
                <a:stretch>
                  <a:fillRect/>
                </a:stretch>
              </p:blipFill>
              <p:spPr>
                <a:xfrm>
                  <a:off x="2422025" y="3192895"/>
                  <a:ext cx="17820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156" name="Ink 155">
                  <a:extLst>
                    <a:ext uri="{FF2B5EF4-FFF2-40B4-BE49-F238E27FC236}">
                      <a16:creationId xmlns:a16="http://schemas.microsoft.com/office/drawing/2014/main" id="{038CDF4D-1550-4E68-86B1-AEEC46F3CD93}"/>
                    </a:ext>
                  </a:extLst>
                </p14:cNvPr>
                <p14:cNvContentPartPr/>
                <p14:nvPr/>
              </p14:nvContentPartPr>
              <p14:xfrm>
                <a:off x="2405825" y="3138175"/>
                <a:ext cx="166320" cy="12240"/>
              </p14:xfrm>
            </p:contentPart>
          </mc:Choice>
          <mc:Fallback xmlns="">
            <p:pic>
              <p:nvPicPr>
                <p:cNvPr id="156" name="Ink 155">
                  <a:extLst>
                    <a:ext uri="{FF2B5EF4-FFF2-40B4-BE49-F238E27FC236}">
                      <a16:creationId xmlns:a16="http://schemas.microsoft.com/office/drawing/2014/main" id="{038CDF4D-1550-4E68-86B1-AEEC46F3CD93}"/>
                    </a:ext>
                  </a:extLst>
                </p:cNvPr>
                <p:cNvPicPr/>
                <p:nvPr/>
              </p:nvPicPr>
              <p:blipFill>
                <a:blip r:embed="rId237"/>
                <a:stretch>
                  <a:fillRect/>
                </a:stretch>
              </p:blipFill>
              <p:spPr>
                <a:xfrm>
                  <a:off x="2397185" y="3129535"/>
                  <a:ext cx="183960" cy="2988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157" name="Ink 156">
                  <a:extLst>
                    <a:ext uri="{FF2B5EF4-FFF2-40B4-BE49-F238E27FC236}">
                      <a16:creationId xmlns:a16="http://schemas.microsoft.com/office/drawing/2014/main" id="{FF316ECD-28CB-4D18-92E6-23C146FF393D}"/>
                    </a:ext>
                  </a:extLst>
                </p14:cNvPr>
                <p14:cNvContentPartPr/>
                <p14:nvPr/>
              </p14:nvContentPartPr>
              <p14:xfrm>
                <a:off x="2597345" y="3102175"/>
                <a:ext cx="127440" cy="192600"/>
              </p14:xfrm>
            </p:contentPart>
          </mc:Choice>
          <mc:Fallback xmlns="">
            <p:pic>
              <p:nvPicPr>
                <p:cNvPr id="157" name="Ink 156">
                  <a:extLst>
                    <a:ext uri="{FF2B5EF4-FFF2-40B4-BE49-F238E27FC236}">
                      <a16:creationId xmlns:a16="http://schemas.microsoft.com/office/drawing/2014/main" id="{FF316ECD-28CB-4D18-92E6-23C146FF393D}"/>
                    </a:ext>
                  </a:extLst>
                </p:cNvPr>
                <p:cNvPicPr/>
                <p:nvPr/>
              </p:nvPicPr>
              <p:blipFill>
                <a:blip r:embed="rId239"/>
                <a:stretch>
                  <a:fillRect/>
                </a:stretch>
              </p:blipFill>
              <p:spPr>
                <a:xfrm>
                  <a:off x="2588705" y="3093535"/>
                  <a:ext cx="145080" cy="210240"/>
                </a:xfrm>
                <a:prstGeom prst="rect">
                  <a:avLst/>
                </a:prstGeom>
              </p:spPr>
            </p:pic>
          </mc:Fallback>
        </mc:AlternateContent>
      </p:grpSp>
      <p:grpSp>
        <p:nvGrpSpPr>
          <p:cNvPr id="164" name="Group 163">
            <a:extLst>
              <a:ext uri="{FF2B5EF4-FFF2-40B4-BE49-F238E27FC236}">
                <a16:creationId xmlns:a16="http://schemas.microsoft.com/office/drawing/2014/main" id="{F7FD17DB-F33B-4D21-9AA4-4DDB06096E36}"/>
              </a:ext>
            </a:extLst>
          </p:cNvPr>
          <p:cNvGrpSpPr/>
          <p:nvPr/>
        </p:nvGrpSpPr>
        <p:grpSpPr>
          <a:xfrm>
            <a:off x="2917385" y="2975095"/>
            <a:ext cx="216000" cy="360360"/>
            <a:chOff x="2917385" y="2975095"/>
            <a:chExt cx="216000" cy="360360"/>
          </a:xfrm>
        </p:grpSpPr>
        <mc:AlternateContent xmlns:mc="http://schemas.openxmlformats.org/markup-compatibility/2006" xmlns:p14="http://schemas.microsoft.com/office/powerpoint/2010/main">
          <mc:Choice Requires="p14">
            <p:contentPart p14:bwMode="auto" r:id="rId240">
              <p14:nvContentPartPr>
                <p14:cNvPr id="159" name="Ink 158">
                  <a:extLst>
                    <a:ext uri="{FF2B5EF4-FFF2-40B4-BE49-F238E27FC236}">
                      <a16:creationId xmlns:a16="http://schemas.microsoft.com/office/drawing/2014/main" id="{649C6C8D-2350-4444-ABD1-DF22803E730B}"/>
                    </a:ext>
                  </a:extLst>
                </p14:cNvPr>
                <p14:cNvContentPartPr/>
                <p14:nvPr/>
              </p14:nvContentPartPr>
              <p14:xfrm>
                <a:off x="2969225" y="3086695"/>
                <a:ext cx="164160" cy="248760"/>
              </p14:xfrm>
            </p:contentPart>
          </mc:Choice>
          <mc:Fallback xmlns="">
            <p:pic>
              <p:nvPicPr>
                <p:cNvPr id="159" name="Ink 158">
                  <a:extLst>
                    <a:ext uri="{FF2B5EF4-FFF2-40B4-BE49-F238E27FC236}">
                      <a16:creationId xmlns:a16="http://schemas.microsoft.com/office/drawing/2014/main" id="{649C6C8D-2350-4444-ABD1-DF22803E730B}"/>
                    </a:ext>
                  </a:extLst>
                </p:cNvPr>
                <p:cNvPicPr/>
                <p:nvPr/>
              </p:nvPicPr>
              <p:blipFill>
                <a:blip r:embed="rId241"/>
                <a:stretch>
                  <a:fillRect/>
                </a:stretch>
              </p:blipFill>
              <p:spPr>
                <a:xfrm>
                  <a:off x="2960585" y="3077695"/>
                  <a:ext cx="181800" cy="26640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160" name="Ink 159">
                  <a:extLst>
                    <a:ext uri="{FF2B5EF4-FFF2-40B4-BE49-F238E27FC236}">
                      <a16:creationId xmlns:a16="http://schemas.microsoft.com/office/drawing/2014/main" id="{B4265D90-CBE6-4412-BF93-9A3B50C02F45}"/>
                    </a:ext>
                  </a:extLst>
                </p14:cNvPr>
                <p14:cNvContentPartPr/>
                <p14:nvPr/>
              </p14:nvContentPartPr>
              <p14:xfrm>
                <a:off x="2917385" y="2975095"/>
                <a:ext cx="145080" cy="83160"/>
              </p14:xfrm>
            </p:contentPart>
          </mc:Choice>
          <mc:Fallback xmlns="">
            <p:pic>
              <p:nvPicPr>
                <p:cNvPr id="160" name="Ink 159">
                  <a:extLst>
                    <a:ext uri="{FF2B5EF4-FFF2-40B4-BE49-F238E27FC236}">
                      <a16:creationId xmlns:a16="http://schemas.microsoft.com/office/drawing/2014/main" id="{B4265D90-CBE6-4412-BF93-9A3B50C02F45}"/>
                    </a:ext>
                  </a:extLst>
                </p:cNvPr>
                <p:cNvPicPr/>
                <p:nvPr/>
              </p:nvPicPr>
              <p:blipFill>
                <a:blip r:embed="rId243"/>
                <a:stretch>
                  <a:fillRect/>
                </a:stretch>
              </p:blipFill>
              <p:spPr>
                <a:xfrm>
                  <a:off x="2908385" y="2966455"/>
                  <a:ext cx="162720" cy="100800"/>
                </a:xfrm>
                <a:prstGeom prst="rect">
                  <a:avLst/>
                </a:prstGeom>
              </p:spPr>
            </p:pic>
          </mc:Fallback>
        </mc:AlternateContent>
      </p:grpSp>
      <p:grpSp>
        <p:nvGrpSpPr>
          <p:cNvPr id="163" name="Group 162">
            <a:extLst>
              <a:ext uri="{FF2B5EF4-FFF2-40B4-BE49-F238E27FC236}">
                <a16:creationId xmlns:a16="http://schemas.microsoft.com/office/drawing/2014/main" id="{9684C88E-6D4D-4897-AFB1-890543A47A80}"/>
              </a:ext>
            </a:extLst>
          </p:cNvPr>
          <p:cNvGrpSpPr/>
          <p:nvPr/>
        </p:nvGrpSpPr>
        <p:grpSpPr>
          <a:xfrm>
            <a:off x="3262985" y="3083815"/>
            <a:ext cx="80280" cy="65880"/>
            <a:chOff x="3262985" y="3083815"/>
            <a:chExt cx="80280" cy="65880"/>
          </a:xfrm>
        </p:grpSpPr>
        <mc:AlternateContent xmlns:mc="http://schemas.openxmlformats.org/markup-compatibility/2006" xmlns:p14="http://schemas.microsoft.com/office/powerpoint/2010/main">
          <mc:Choice Requires="p14">
            <p:contentPart p14:bwMode="auto" r:id="rId244">
              <p14:nvContentPartPr>
                <p14:cNvPr id="161" name="Ink 160">
                  <a:extLst>
                    <a:ext uri="{FF2B5EF4-FFF2-40B4-BE49-F238E27FC236}">
                      <a16:creationId xmlns:a16="http://schemas.microsoft.com/office/drawing/2014/main" id="{FB703A24-3320-42EA-95B5-9A37B02E9691}"/>
                    </a:ext>
                  </a:extLst>
                </p14:cNvPr>
                <p14:cNvContentPartPr/>
                <p14:nvPr/>
              </p14:nvContentPartPr>
              <p14:xfrm>
                <a:off x="3262985" y="3142855"/>
                <a:ext cx="80280" cy="6840"/>
              </p14:xfrm>
            </p:contentPart>
          </mc:Choice>
          <mc:Fallback xmlns="">
            <p:pic>
              <p:nvPicPr>
                <p:cNvPr id="161" name="Ink 160">
                  <a:extLst>
                    <a:ext uri="{FF2B5EF4-FFF2-40B4-BE49-F238E27FC236}">
                      <a16:creationId xmlns:a16="http://schemas.microsoft.com/office/drawing/2014/main" id="{FB703A24-3320-42EA-95B5-9A37B02E9691}"/>
                    </a:ext>
                  </a:extLst>
                </p:cNvPr>
                <p:cNvPicPr/>
                <p:nvPr/>
              </p:nvPicPr>
              <p:blipFill>
                <a:blip r:embed="rId245"/>
                <a:stretch>
                  <a:fillRect/>
                </a:stretch>
              </p:blipFill>
              <p:spPr>
                <a:xfrm>
                  <a:off x="3254345" y="3134215"/>
                  <a:ext cx="9792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162" name="Ink 161">
                  <a:extLst>
                    <a:ext uri="{FF2B5EF4-FFF2-40B4-BE49-F238E27FC236}">
                      <a16:creationId xmlns:a16="http://schemas.microsoft.com/office/drawing/2014/main" id="{F4339163-AA94-4E1D-83CD-A22A041D8526}"/>
                    </a:ext>
                  </a:extLst>
                </p14:cNvPr>
                <p14:cNvContentPartPr/>
                <p14:nvPr/>
              </p14:nvContentPartPr>
              <p14:xfrm>
                <a:off x="3273785" y="3083815"/>
                <a:ext cx="38520" cy="26280"/>
              </p14:xfrm>
            </p:contentPart>
          </mc:Choice>
          <mc:Fallback xmlns="">
            <p:pic>
              <p:nvPicPr>
                <p:cNvPr id="162" name="Ink 161">
                  <a:extLst>
                    <a:ext uri="{FF2B5EF4-FFF2-40B4-BE49-F238E27FC236}">
                      <a16:creationId xmlns:a16="http://schemas.microsoft.com/office/drawing/2014/main" id="{F4339163-AA94-4E1D-83CD-A22A041D8526}"/>
                    </a:ext>
                  </a:extLst>
                </p:cNvPr>
                <p:cNvPicPr/>
                <p:nvPr/>
              </p:nvPicPr>
              <p:blipFill>
                <a:blip r:embed="rId247"/>
                <a:stretch>
                  <a:fillRect/>
                </a:stretch>
              </p:blipFill>
              <p:spPr>
                <a:xfrm>
                  <a:off x="3264785" y="3074815"/>
                  <a:ext cx="56160" cy="43920"/>
                </a:xfrm>
                <a:prstGeom prst="rect">
                  <a:avLst/>
                </a:prstGeom>
              </p:spPr>
            </p:pic>
          </mc:Fallback>
        </mc:AlternateContent>
      </p:grpSp>
      <p:grpSp>
        <p:nvGrpSpPr>
          <p:cNvPr id="175" name="Group 174">
            <a:extLst>
              <a:ext uri="{FF2B5EF4-FFF2-40B4-BE49-F238E27FC236}">
                <a16:creationId xmlns:a16="http://schemas.microsoft.com/office/drawing/2014/main" id="{9B261D86-D7AE-447D-8CC3-883D96433F8A}"/>
              </a:ext>
            </a:extLst>
          </p:cNvPr>
          <p:cNvGrpSpPr/>
          <p:nvPr/>
        </p:nvGrpSpPr>
        <p:grpSpPr>
          <a:xfrm>
            <a:off x="3482945" y="2839375"/>
            <a:ext cx="826200" cy="467640"/>
            <a:chOff x="3482945" y="2839375"/>
            <a:chExt cx="826200" cy="467640"/>
          </a:xfrm>
        </p:grpSpPr>
        <mc:AlternateContent xmlns:mc="http://schemas.openxmlformats.org/markup-compatibility/2006" xmlns:p14="http://schemas.microsoft.com/office/powerpoint/2010/main">
          <mc:Choice Requires="p14">
            <p:contentPart p14:bwMode="auto" r:id="rId248">
              <p14:nvContentPartPr>
                <p14:cNvPr id="165" name="Ink 164">
                  <a:extLst>
                    <a:ext uri="{FF2B5EF4-FFF2-40B4-BE49-F238E27FC236}">
                      <a16:creationId xmlns:a16="http://schemas.microsoft.com/office/drawing/2014/main" id="{B2A7BE81-4CF1-449D-90F1-094620EA1636}"/>
                    </a:ext>
                  </a:extLst>
                </p14:cNvPr>
                <p14:cNvContentPartPr/>
                <p14:nvPr/>
              </p14:nvContentPartPr>
              <p14:xfrm>
                <a:off x="3482945" y="2973655"/>
                <a:ext cx="133200" cy="240120"/>
              </p14:xfrm>
            </p:contentPart>
          </mc:Choice>
          <mc:Fallback xmlns="">
            <p:pic>
              <p:nvPicPr>
                <p:cNvPr id="165" name="Ink 164">
                  <a:extLst>
                    <a:ext uri="{FF2B5EF4-FFF2-40B4-BE49-F238E27FC236}">
                      <a16:creationId xmlns:a16="http://schemas.microsoft.com/office/drawing/2014/main" id="{B2A7BE81-4CF1-449D-90F1-094620EA1636}"/>
                    </a:ext>
                  </a:extLst>
                </p:cNvPr>
                <p:cNvPicPr/>
                <p:nvPr/>
              </p:nvPicPr>
              <p:blipFill>
                <a:blip r:embed="rId249"/>
                <a:stretch>
                  <a:fillRect/>
                </a:stretch>
              </p:blipFill>
              <p:spPr>
                <a:xfrm>
                  <a:off x="3473945" y="2965015"/>
                  <a:ext cx="150840" cy="257760"/>
                </a:xfrm>
                <a:prstGeom prst="rect">
                  <a:avLst/>
                </a:prstGeom>
              </p:spPr>
            </p:pic>
          </mc:Fallback>
        </mc:AlternateContent>
        <mc:AlternateContent xmlns:mc="http://schemas.openxmlformats.org/markup-compatibility/2006" xmlns:p14="http://schemas.microsoft.com/office/powerpoint/2010/main">
          <mc:Choice Requires="p14">
            <p:contentPart p14:bwMode="auto" r:id="rId250">
              <p14:nvContentPartPr>
                <p14:cNvPr id="166" name="Ink 165">
                  <a:extLst>
                    <a:ext uri="{FF2B5EF4-FFF2-40B4-BE49-F238E27FC236}">
                      <a16:creationId xmlns:a16="http://schemas.microsoft.com/office/drawing/2014/main" id="{89E38EEE-6326-46CF-8E4F-2E1B419682AF}"/>
                    </a:ext>
                  </a:extLst>
                </p14:cNvPr>
                <p14:cNvContentPartPr/>
                <p14:nvPr/>
              </p14:nvContentPartPr>
              <p14:xfrm>
                <a:off x="3501305" y="2969335"/>
                <a:ext cx="125280" cy="201240"/>
              </p14:xfrm>
            </p:contentPart>
          </mc:Choice>
          <mc:Fallback xmlns="">
            <p:pic>
              <p:nvPicPr>
                <p:cNvPr id="166" name="Ink 165">
                  <a:extLst>
                    <a:ext uri="{FF2B5EF4-FFF2-40B4-BE49-F238E27FC236}">
                      <a16:creationId xmlns:a16="http://schemas.microsoft.com/office/drawing/2014/main" id="{89E38EEE-6326-46CF-8E4F-2E1B419682AF}"/>
                    </a:ext>
                  </a:extLst>
                </p:cNvPr>
                <p:cNvPicPr/>
                <p:nvPr/>
              </p:nvPicPr>
              <p:blipFill>
                <a:blip r:embed="rId251"/>
                <a:stretch>
                  <a:fillRect/>
                </a:stretch>
              </p:blipFill>
              <p:spPr>
                <a:xfrm>
                  <a:off x="3492305" y="2960335"/>
                  <a:ext cx="142920" cy="218880"/>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168" name="Ink 167">
                  <a:extLst>
                    <a:ext uri="{FF2B5EF4-FFF2-40B4-BE49-F238E27FC236}">
                      <a16:creationId xmlns:a16="http://schemas.microsoft.com/office/drawing/2014/main" id="{8C368866-DC86-49C9-9AEB-75E700117D0C}"/>
                    </a:ext>
                  </a:extLst>
                </p14:cNvPr>
                <p14:cNvContentPartPr/>
                <p14:nvPr/>
              </p14:nvContentPartPr>
              <p14:xfrm>
                <a:off x="3764465" y="3096415"/>
                <a:ext cx="12960" cy="210600"/>
              </p14:xfrm>
            </p:contentPart>
          </mc:Choice>
          <mc:Fallback xmlns="">
            <p:pic>
              <p:nvPicPr>
                <p:cNvPr id="168" name="Ink 167">
                  <a:extLst>
                    <a:ext uri="{FF2B5EF4-FFF2-40B4-BE49-F238E27FC236}">
                      <a16:creationId xmlns:a16="http://schemas.microsoft.com/office/drawing/2014/main" id="{8C368866-DC86-49C9-9AEB-75E700117D0C}"/>
                    </a:ext>
                  </a:extLst>
                </p:cNvPr>
                <p:cNvPicPr/>
                <p:nvPr/>
              </p:nvPicPr>
              <p:blipFill>
                <a:blip r:embed="rId253"/>
                <a:stretch>
                  <a:fillRect/>
                </a:stretch>
              </p:blipFill>
              <p:spPr>
                <a:xfrm>
                  <a:off x="3755465" y="3087775"/>
                  <a:ext cx="30600" cy="228240"/>
                </a:xfrm>
                <a:prstGeom prst="rect">
                  <a:avLst/>
                </a:prstGeom>
              </p:spPr>
            </p:pic>
          </mc:Fallback>
        </mc:AlternateContent>
        <mc:AlternateContent xmlns:mc="http://schemas.openxmlformats.org/markup-compatibility/2006" xmlns:p14="http://schemas.microsoft.com/office/powerpoint/2010/main">
          <mc:Choice Requires="p14">
            <p:contentPart p14:bwMode="auto" r:id="rId254">
              <p14:nvContentPartPr>
                <p14:cNvPr id="169" name="Ink 168">
                  <a:extLst>
                    <a:ext uri="{FF2B5EF4-FFF2-40B4-BE49-F238E27FC236}">
                      <a16:creationId xmlns:a16="http://schemas.microsoft.com/office/drawing/2014/main" id="{9CC1BE58-CC1E-4C55-A916-943EC6695B43}"/>
                    </a:ext>
                  </a:extLst>
                </p14:cNvPr>
                <p14:cNvContentPartPr/>
                <p14:nvPr/>
              </p14:nvContentPartPr>
              <p14:xfrm>
                <a:off x="3745745" y="3014695"/>
                <a:ext cx="105120" cy="176040"/>
              </p14:xfrm>
            </p:contentPart>
          </mc:Choice>
          <mc:Fallback xmlns="">
            <p:pic>
              <p:nvPicPr>
                <p:cNvPr id="169" name="Ink 168">
                  <a:extLst>
                    <a:ext uri="{FF2B5EF4-FFF2-40B4-BE49-F238E27FC236}">
                      <a16:creationId xmlns:a16="http://schemas.microsoft.com/office/drawing/2014/main" id="{9CC1BE58-CC1E-4C55-A916-943EC6695B43}"/>
                    </a:ext>
                  </a:extLst>
                </p:cNvPr>
                <p:cNvPicPr/>
                <p:nvPr/>
              </p:nvPicPr>
              <p:blipFill>
                <a:blip r:embed="rId255"/>
                <a:stretch>
                  <a:fillRect/>
                </a:stretch>
              </p:blipFill>
              <p:spPr>
                <a:xfrm>
                  <a:off x="3736745" y="3006055"/>
                  <a:ext cx="122760" cy="193680"/>
                </a:xfrm>
                <a:prstGeom prst="rect">
                  <a:avLst/>
                </a:prstGeom>
              </p:spPr>
            </p:pic>
          </mc:Fallback>
        </mc:AlternateContent>
        <mc:AlternateContent xmlns:mc="http://schemas.openxmlformats.org/markup-compatibility/2006" xmlns:p14="http://schemas.microsoft.com/office/powerpoint/2010/main">
          <mc:Choice Requires="p14">
            <p:contentPart p14:bwMode="auto" r:id="rId256">
              <p14:nvContentPartPr>
                <p14:cNvPr id="170" name="Ink 169">
                  <a:extLst>
                    <a:ext uri="{FF2B5EF4-FFF2-40B4-BE49-F238E27FC236}">
                      <a16:creationId xmlns:a16="http://schemas.microsoft.com/office/drawing/2014/main" id="{A1656E04-1A0C-4A88-838A-95C09C972BA7}"/>
                    </a:ext>
                  </a:extLst>
                </p14:cNvPr>
                <p14:cNvContentPartPr/>
                <p14:nvPr/>
              </p14:nvContentPartPr>
              <p14:xfrm>
                <a:off x="3720185" y="2872855"/>
                <a:ext cx="110880" cy="96120"/>
              </p14:xfrm>
            </p:contentPart>
          </mc:Choice>
          <mc:Fallback xmlns="">
            <p:pic>
              <p:nvPicPr>
                <p:cNvPr id="170" name="Ink 169">
                  <a:extLst>
                    <a:ext uri="{FF2B5EF4-FFF2-40B4-BE49-F238E27FC236}">
                      <a16:creationId xmlns:a16="http://schemas.microsoft.com/office/drawing/2014/main" id="{A1656E04-1A0C-4A88-838A-95C09C972BA7}"/>
                    </a:ext>
                  </a:extLst>
                </p:cNvPr>
                <p:cNvPicPr/>
                <p:nvPr/>
              </p:nvPicPr>
              <p:blipFill>
                <a:blip r:embed="rId257"/>
                <a:stretch>
                  <a:fillRect/>
                </a:stretch>
              </p:blipFill>
              <p:spPr>
                <a:xfrm>
                  <a:off x="3711545" y="2863855"/>
                  <a:ext cx="128520" cy="113760"/>
                </a:xfrm>
                <a:prstGeom prst="rect">
                  <a:avLst/>
                </a:prstGeom>
              </p:spPr>
            </p:pic>
          </mc:Fallback>
        </mc:AlternateContent>
        <mc:AlternateContent xmlns:mc="http://schemas.openxmlformats.org/markup-compatibility/2006" xmlns:p14="http://schemas.microsoft.com/office/powerpoint/2010/main">
          <mc:Choice Requires="p14">
            <p:contentPart p14:bwMode="auto" r:id="rId258">
              <p14:nvContentPartPr>
                <p14:cNvPr id="171" name="Ink 170">
                  <a:extLst>
                    <a:ext uri="{FF2B5EF4-FFF2-40B4-BE49-F238E27FC236}">
                      <a16:creationId xmlns:a16="http://schemas.microsoft.com/office/drawing/2014/main" id="{07E974FB-ADD7-479B-9D48-71FE3BE32816}"/>
                    </a:ext>
                  </a:extLst>
                </p14:cNvPr>
                <p14:cNvContentPartPr/>
                <p14:nvPr/>
              </p14:nvContentPartPr>
              <p14:xfrm>
                <a:off x="4006385" y="3010375"/>
                <a:ext cx="5400" cy="121320"/>
              </p14:xfrm>
            </p:contentPart>
          </mc:Choice>
          <mc:Fallback xmlns="">
            <p:pic>
              <p:nvPicPr>
                <p:cNvPr id="171" name="Ink 170">
                  <a:extLst>
                    <a:ext uri="{FF2B5EF4-FFF2-40B4-BE49-F238E27FC236}">
                      <a16:creationId xmlns:a16="http://schemas.microsoft.com/office/drawing/2014/main" id="{07E974FB-ADD7-479B-9D48-71FE3BE32816}"/>
                    </a:ext>
                  </a:extLst>
                </p:cNvPr>
                <p:cNvPicPr/>
                <p:nvPr/>
              </p:nvPicPr>
              <p:blipFill>
                <a:blip r:embed="rId259"/>
                <a:stretch>
                  <a:fillRect/>
                </a:stretch>
              </p:blipFill>
              <p:spPr>
                <a:xfrm>
                  <a:off x="3997745" y="3001375"/>
                  <a:ext cx="2304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260">
              <p14:nvContentPartPr>
                <p14:cNvPr id="172" name="Ink 171">
                  <a:extLst>
                    <a:ext uri="{FF2B5EF4-FFF2-40B4-BE49-F238E27FC236}">
                      <a16:creationId xmlns:a16="http://schemas.microsoft.com/office/drawing/2014/main" id="{830FA090-F5F9-469C-8097-7EEBDC219505}"/>
                    </a:ext>
                  </a:extLst>
                </p14:cNvPr>
                <p14:cNvContentPartPr/>
                <p14:nvPr/>
              </p14:nvContentPartPr>
              <p14:xfrm>
                <a:off x="3966425" y="3074815"/>
                <a:ext cx="98640" cy="16200"/>
              </p14:xfrm>
            </p:contentPart>
          </mc:Choice>
          <mc:Fallback xmlns="">
            <p:pic>
              <p:nvPicPr>
                <p:cNvPr id="172" name="Ink 171">
                  <a:extLst>
                    <a:ext uri="{FF2B5EF4-FFF2-40B4-BE49-F238E27FC236}">
                      <a16:creationId xmlns:a16="http://schemas.microsoft.com/office/drawing/2014/main" id="{830FA090-F5F9-469C-8097-7EEBDC219505}"/>
                    </a:ext>
                  </a:extLst>
                </p:cNvPr>
                <p:cNvPicPr/>
                <p:nvPr/>
              </p:nvPicPr>
              <p:blipFill>
                <a:blip r:embed="rId261"/>
                <a:stretch>
                  <a:fillRect/>
                </a:stretch>
              </p:blipFill>
              <p:spPr>
                <a:xfrm>
                  <a:off x="3957425" y="3066175"/>
                  <a:ext cx="116280" cy="33840"/>
                </a:xfrm>
                <a:prstGeom prst="rect">
                  <a:avLst/>
                </a:prstGeom>
              </p:spPr>
            </p:pic>
          </mc:Fallback>
        </mc:AlternateContent>
        <mc:AlternateContent xmlns:mc="http://schemas.openxmlformats.org/markup-compatibility/2006" xmlns:p14="http://schemas.microsoft.com/office/powerpoint/2010/main">
          <mc:Choice Requires="p14">
            <p:contentPart p14:bwMode="auto" r:id="rId262">
              <p14:nvContentPartPr>
                <p14:cNvPr id="173" name="Ink 172">
                  <a:extLst>
                    <a:ext uri="{FF2B5EF4-FFF2-40B4-BE49-F238E27FC236}">
                      <a16:creationId xmlns:a16="http://schemas.microsoft.com/office/drawing/2014/main" id="{28198D49-8109-439E-80DB-A42F5AA0F4E1}"/>
                    </a:ext>
                  </a:extLst>
                </p14:cNvPr>
                <p14:cNvContentPartPr/>
                <p14:nvPr/>
              </p14:nvContentPartPr>
              <p14:xfrm>
                <a:off x="4154705" y="2994175"/>
                <a:ext cx="154440" cy="129960"/>
              </p14:xfrm>
            </p:contentPart>
          </mc:Choice>
          <mc:Fallback xmlns="">
            <p:pic>
              <p:nvPicPr>
                <p:cNvPr id="173" name="Ink 172">
                  <a:extLst>
                    <a:ext uri="{FF2B5EF4-FFF2-40B4-BE49-F238E27FC236}">
                      <a16:creationId xmlns:a16="http://schemas.microsoft.com/office/drawing/2014/main" id="{28198D49-8109-439E-80DB-A42F5AA0F4E1}"/>
                    </a:ext>
                  </a:extLst>
                </p:cNvPr>
                <p:cNvPicPr/>
                <p:nvPr/>
              </p:nvPicPr>
              <p:blipFill>
                <a:blip r:embed="rId263"/>
                <a:stretch>
                  <a:fillRect/>
                </a:stretch>
              </p:blipFill>
              <p:spPr>
                <a:xfrm>
                  <a:off x="4146065" y="2985175"/>
                  <a:ext cx="172080" cy="147600"/>
                </a:xfrm>
                <a:prstGeom prst="rect">
                  <a:avLst/>
                </a:prstGeom>
              </p:spPr>
            </p:pic>
          </mc:Fallback>
        </mc:AlternateContent>
        <mc:AlternateContent xmlns:mc="http://schemas.openxmlformats.org/markup-compatibility/2006" xmlns:p14="http://schemas.microsoft.com/office/powerpoint/2010/main">
          <mc:Choice Requires="p14">
            <p:contentPart p14:bwMode="auto" r:id="rId264">
              <p14:nvContentPartPr>
                <p14:cNvPr id="174" name="Ink 173">
                  <a:extLst>
                    <a:ext uri="{FF2B5EF4-FFF2-40B4-BE49-F238E27FC236}">
                      <a16:creationId xmlns:a16="http://schemas.microsoft.com/office/drawing/2014/main" id="{499DA061-17F0-436F-8263-88ABB27B82D7}"/>
                    </a:ext>
                  </a:extLst>
                </p14:cNvPr>
                <p14:cNvContentPartPr/>
                <p14:nvPr/>
              </p14:nvContentPartPr>
              <p14:xfrm>
                <a:off x="4124465" y="2839375"/>
                <a:ext cx="117720" cy="80280"/>
              </p14:xfrm>
            </p:contentPart>
          </mc:Choice>
          <mc:Fallback xmlns="">
            <p:pic>
              <p:nvPicPr>
                <p:cNvPr id="174" name="Ink 173">
                  <a:extLst>
                    <a:ext uri="{FF2B5EF4-FFF2-40B4-BE49-F238E27FC236}">
                      <a16:creationId xmlns:a16="http://schemas.microsoft.com/office/drawing/2014/main" id="{499DA061-17F0-436F-8263-88ABB27B82D7}"/>
                    </a:ext>
                  </a:extLst>
                </p:cNvPr>
                <p:cNvPicPr/>
                <p:nvPr/>
              </p:nvPicPr>
              <p:blipFill>
                <a:blip r:embed="rId265"/>
                <a:stretch>
                  <a:fillRect/>
                </a:stretch>
              </p:blipFill>
              <p:spPr>
                <a:xfrm>
                  <a:off x="4115825" y="2830735"/>
                  <a:ext cx="135360" cy="97920"/>
                </a:xfrm>
                <a:prstGeom prst="rect">
                  <a:avLst/>
                </a:prstGeom>
              </p:spPr>
            </p:pic>
          </mc:Fallback>
        </mc:AlternateContent>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Derivatives of Matrices</a:t>
            </a:r>
          </a:p>
        </p:txBody>
      </p:sp>
      <p:sp>
        <p:nvSpPr>
          <p:cNvPr id="4" name="Content Placeholder 3"/>
          <p:cNvSpPr>
            <a:spLocks noGrp="1"/>
          </p:cNvSpPr>
          <p:nvPr>
            <p:ph idx="1"/>
          </p:nvPr>
        </p:nvSpPr>
        <p:spPr>
          <a:xfrm>
            <a:off x="457200" y="1295401"/>
            <a:ext cx="7556313" cy="838199"/>
          </a:xfrm>
        </p:spPr>
        <p:txBody>
          <a:bodyPr>
            <a:normAutofit/>
          </a:bodyPr>
          <a:lstStyle/>
          <a:p>
            <a:pPr marL="0" indent="0">
              <a:buNone/>
            </a:pPr>
            <a:r>
              <a:rPr lang="en-US" sz="2400" dirty="0">
                <a:solidFill>
                  <a:srgbClr val="000000"/>
                </a:solidFill>
              </a:rPr>
              <a:t>Derivatives of matrices are defined as partials with respect to the variable vector.  For example:</a:t>
            </a:r>
          </a:p>
        </p:txBody>
      </p:sp>
      <p:pic>
        <p:nvPicPr>
          <p:cNvPr id="7" name="Picture 6"/>
          <p:cNvPicPr>
            <a:picLocks noChangeAspect="1"/>
          </p:cNvPicPr>
          <p:nvPr/>
        </p:nvPicPr>
        <p:blipFill>
          <a:blip r:embed="rId3"/>
          <a:stretch>
            <a:fillRect/>
          </a:stretch>
        </p:blipFill>
        <p:spPr>
          <a:xfrm>
            <a:off x="1981200" y="2133600"/>
            <a:ext cx="4838700" cy="4408090"/>
          </a:xfrm>
          <a:prstGeom prst="rect">
            <a:avLst/>
          </a:prstGeom>
        </p:spPr>
      </p:pic>
      <mc:AlternateContent xmlns:mc="http://schemas.openxmlformats.org/markup-compatibility/2006" xmlns:p14="http://schemas.microsoft.com/office/powerpoint/2010/main">
        <mc:Choice Requires="p14">
          <p:contentPart p14:bwMode="auto" r:id="rId4">
            <p14:nvContentPartPr>
              <p14:cNvPr id="20" name="Ink 19">
                <a:extLst>
                  <a:ext uri="{FF2B5EF4-FFF2-40B4-BE49-F238E27FC236}">
                    <a16:creationId xmlns:a16="http://schemas.microsoft.com/office/drawing/2014/main" id="{8BDA199F-23E4-4DFB-AF4A-E44DF6310FF9}"/>
                  </a:ext>
                </a:extLst>
              </p14:cNvPr>
              <p14:cNvContentPartPr/>
              <p14:nvPr/>
            </p14:nvContentPartPr>
            <p14:xfrm>
              <a:off x="10586432" y="3076009"/>
              <a:ext cx="53280" cy="126720"/>
            </p14:xfrm>
          </p:contentPart>
        </mc:Choice>
        <mc:Fallback xmlns="">
          <p:pic>
            <p:nvPicPr>
              <p:cNvPr id="20" name="Ink 19">
                <a:extLst>
                  <a:ext uri="{FF2B5EF4-FFF2-40B4-BE49-F238E27FC236}">
                    <a16:creationId xmlns:a16="http://schemas.microsoft.com/office/drawing/2014/main" id="{8BDA199F-23E4-4DFB-AF4A-E44DF6310FF9}"/>
                  </a:ext>
                </a:extLst>
              </p:cNvPr>
              <p:cNvPicPr/>
              <p:nvPr/>
            </p:nvPicPr>
            <p:blipFill>
              <a:blip r:embed="rId5"/>
              <a:stretch>
                <a:fillRect/>
              </a:stretch>
            </p:blipFill>
            <p:spPr>
              <a:xfrm>
                <a:off x="10577792" y="3067009"/>
                <a:ext cx="70920" cy="144360"/>
              </a:xfrm>
              <a:prstGeom prst="rect">
                <a:avLst/>
              </a:prstGeom>
            </p:spPr>
          </p:pic>
        </mc:Fallback>
      </mc:AlternateContent>
      <p:grpSp>
        <p:nvGrpSpPr>
          <p:cNvPr id="52" name="Group 51">
            <a:extLst>
              <a:ext uri="{FF2B5EF4-FFF2-40B4-BE49-F238E27FC236}">
                <a16:creationId xmlns:a16="http://schemas.microsoft.com/office/drawing/2014/main" id="{9680B86C-1BB8-4FC2-969D-1F22BCA0786B}"/>
              </a:ext>
            </a:extLst>
          </p:cNvPr>
          <p:cNvGrpSpPr/>
          <p:nvPr/>
        </p:nvGrpSpPr>
        <p:grpSpPr>
          <a:xfrm>
            <a:off x="6174992" y="2105089"/>
            <a:ext cx="764280" cy="418320"/>
            <a:chOff x="6174992" y="2105089"/>
            <a:chExt cx="764280" cy="418320"/>
          </a:xfrm>
        </p:grpSpPr>
        <mc:AlternateContent xmlns:mc="http://schemas.openxmlformats.org/markup-compatibility/2006" xmlns:p14="http://schemas.microsoft.com/office/powerpoint/2010/main">
          <mc:Choice Requires="p14">
            <p:contentPart p14:bwMode="auto" r:id="rId6">
              <p14:nvContentPartPr>
                <p14:cNvPr id="22" name="Ink 21">
                  <a:extLst>
                    <a:ext uri="{FF2B5EF4-FFF2-40B4-BE49-F238E27FC236}">
                      <a16:creationId xmlns:a16="http://schemas.microsoft.com/office/drawing/2014/main" id="{5A6159C5-C11D-47C9-8799-26B8B977C0A1}"/>
                    </a:ext>
                  </a:extLst>
                </p14:cNvPr>
                <p14:cNvContentPartPr/>
                <p14:nvPr/>
              </p14:nvContentPartPr>
              <p14:xfrm>
                <a:off x="6174992" y="2174209"/>
                <a:ext cx="158040" cy="284400"/>
              </p14:xfrm>
            </p:contentPart>
          </mc:Choice>
          <mc:Fallback xmlns="">
            <p:pic>
              <p:nvPicPr>
                <p:cNvPr id="22" name="Ink 21">
                  <a:extLst>
                    <a:ext uri="{FF2B5EF4-FFF2-40B4-BE49-F238E27FC236}">
                      <a16:creationId xmlns:a16="http://schemas.microsoft.com/office/drawing/2014/main" id="{5A6159C5-C11D-47C9-8799-26B8B977C0A1}"/>
                    </a:ext>
                  </a:extLst>
                </p:cNvPr>
                <p:cNvPicPr/>
                <p:nvPr/>
              </p:nvPicPr>
              <p:blipFill>
                <a:blip r:embed="rId7"/>
                <a:stretch>
                  <a:fillRect/>
                </a:stretch>
              </p:blipFill>
              <p:spPr>
                <a:xfrm>
                  <a:off x="6165992" y="2165209"/>
                  <a:ext cx="175680" cy="3020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3" name="Ink 22">
                  <a:extLst>
                    <a:ext uri="{FF2B5EF4-FFF2-40B4-BE49-F238E27FC236}">
                      <a16:creationId xmlns:a16="http://schemas.microsoft.com/office/drawing/2014/main" id="{B51BF46E-B79C-4E3E-843B-4A57ED64F66E}"/>
                    </a:ext>
                  </a:extLst>
                </p14:cNvPr>
                <p14:cNvContentPartPr/>
                <p14:nvPr/>
              </p14:nvContentPartPr>
              <p14:xfrm>
                <a:off x="6343832" y="2178169"/>
                <a:ext cx="176400" cy="162360"/>
              </p14:xfrm>
            </p:contentPart>
          </mc:Choice>
          <mc:Fallback xmlns="">
            <p:pic>
              <p:nvPicPr>
                <p:cNvPr id="23" name="Ink 22">
                  <a:extLst>
                    <a:ext uri="{FF2B5EF4-FFF2-40B4-BE49-F238E27FC236}">
                      <a16:creationId xmlns:a16="http://schemas.microsoft.com/office/drawing/2014/main" id="{B51BF46E-B79C-4E3E-843B-4A57ED64F66E}"/>
                    </a:ext>
                  </a:extLst>
                </p:cNvPr>
                <p:cNvPicPr/>
                <p:nvPr/>
              </p:nvPicPr>
              <p:blipFill>
                <a:blip r:embed="rId9"/>
                <a:stretch>
                  <a:fillRect/>
                </a:stretch>
              </p:blipFill>
              <p:spPr>
                <a:xfrm>
                  <a:off x="6335192" y="2169529"/>
                  <a:ext cx="194040" cy="180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4" name="Ink 23">
                  <a:extLst>
                    <a:ext uri="{FF2B5EF4-FFF2-40B4-BE49-F238E27FC236}">
                      <a16:creationId xmlns:a16="http://schemas.microsoft.com/office/drawing/2014/main" id="{9D462F7A-D03F-469E-8826-27CC783EBEDE}"/>
                    </a:ext>
                  </a:extLst>
                </p14:cNvPr>
                <p14:cNvContentPartPr/>
                <p14:nvPr/>
              </p14:nvContentPartPr>
              <p14:xfrm>
                <a:off x="6471632" y="2105089"/>
                <a:ext cx="321480" cy="291960"/>
              </p14:xfrm>
            </p:contentPart>
          </mc:Choice>
          <mc:Fallback xmlns="">
            <p:pic>
              <p:nvPicPr>
                <p:cNvPr id="24" name="Ink 23">
                  <a:extLst>
                    <a:ext uri="{FF2B5EF4-FFF2-40B4-BE49-F238E27FC236}">
                      <a16:creationId xmlns:a16="http://schemas.microsoft.com/office/drawing/2014/main" id="{9D462F7A-D03F-469E-8826-27CC783EBEDE}"/>
                    </a:ext>
                  </a:extLst>
                </p:cNvPr>
                <p:cNvPicPr/>
                <p:nvPr/>
              </p:nvPicPr>
              <p:blipFill>
                <a:blip r:embed="rId11"/>
                <a:stretch>
                  <a:fillRect/>
                </a:stretch>
              </p:blipFill>
              <p:spPr>
                <a:xfrm>
                  <a:off x="6462632" y="2096449"/>
                  <a:ext cx="339120" cy="3096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5" name="Ink 24">
                  <a:extLst>
                    <a:ext uri="{FF2B5EF4-FFF2-40B4-BE49-F238E27FC236}">
                      <a16:creationId xmlns:a16="http://schemas.microsoft.com/office/drawing/2014/main" id="{E35EA9CA-174C-45A0-870D-971A11F4FB3B}"/>
                    </a:ext>
                  </a:extLst>
                </p14:cNvPr>
                <p14:cNvContentPartPr/>
                <p14:nvPr/>
              </p14:nvContentPartPr>
              <p14:xfrm>
                <a:off x="6603032" y="2122729"/>
                <a:ext cx="265320" cy="141120"/>
              </p14:xfrm>
            </p:contentPart>
          </mc:Choice>
          <mc:Fallback xmlns="">
            <p:pic>
              <p:nvPicPr>
                <p:cNvPr id="25" name="Ink 24">
                  <a:extLst>
                    <a:ext uri="{FF2B5EF4-FFF2-40B4-BE49-F238E27FC236}">
                      <a16:creationId xmlns:a16="http://schemas.microsoft.com/office/drawing/2014/main" id="{E35EA9CA-174C-45A0-870D-971A11F4FB3B}"/>
                    </a:ext>
                  </a:extLst>
                </p:cNvPr>
                <p:cNvPicPr/>
                <p:nvPr/>
              </p:nvPicPr>
              <p:blipFill>
                <a:blip r:embed="rId13"/>
                <a:stretch>
                  <a:fillRect/>
                </a:stretch>
              </p:blipFill>
              <p:spPr>
                <a:xfrm>
                  <a:off x="6594032" y="2113729"/>
                  <a:ext cx="282960" cy="1587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6" name="Ink 25">
                  <a:extLst>
                    <a:ext uri="{FF2B5EF4-FFF2-40B4-BE49-F238E27FC236}">
                      <a16:creationId xmlns:a16="http://schemas.microsoft.com/office/drawing/2014/main" id="{52078CE9-E63D-493B-9A85-29AFCD1ED537}"/>
                    </a:ext>
                  </a:extLst>
                </p14:cNvPr>
                <p14:cNvContentPartPr/>
                <p14:nvPr/>
              </p14:nvContentPartPr>
              <p14:xfrm>
                <a:off x="6213512" y="2482369"/>
                <a:ext cx="560160" cy="41040"/>
              </p14:xfrm>
            </p:contentPart>
          </mc:Choice>
          <mc:Fallback xmlns="">
            <p:pic>
              <p:nvPicPr>
                <p:cNvPr id="26" name="Ink 25">
                  <a:extLst>
                    <a:ext uri="{FF2B5EF4-FFF2-40B4-BE49-F238E27FC236}">
                      <a16:creationId xmlns:a16="http://schemas.microsoft.com/office/drawing/2014/main" id="{52078CE9-E63D-493B-9A85-29AFCD1ED537}"/>
                    </a:ext>
                  </a:extLst>
                </p:cNvPr>
                <p:cNvPicPr/>
                <p:nvPr/>
              </p:nvPicPr>
              <p:blipFill>
                <a:blip r:embed="rId15"/>
                <a:stretch>
                  <a:fillRect/>
                </a:stretch>
              </p:blipFill>
              <p:spPr>
                <a:xfrm>
                  <a:off x="6204872" y="2473729"/>
                  <a:ext cx="577800" cy="586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7" name="Ink 26">
                  <a:extLst>
                    <a:ext uri="{FF2B5EF4-FFF2-40B4-BE49-F238E27FC236}">
                      <a16:creationId xmlns:a16="http://schemas.microsoft.com/office/drawing/2014/main" id="{9FABCDF7-0DB4-4BD1-A27E-140064EE910D}"/>
                    </a:ext>
                  </a:extLst>
                </p14:cNvPr>
                <p14:cNvContentPartPr/>
                <p14:nvPr/>
              </p14:nvContentPartPr>
              <p14:xfrm>
                <a:off x="6846392" y="2142169"/>
                <a:ext cx="92880" cy="278640"/>
              </p14:xfrm>
            </p:contentPart>
          </mc:Choice>
          <mc:Fallback xmlns="">
            <p:pic>
              <p:nvPicPr>
                <p:cNvPr id="27" name="Ink 26">
                  <a:extLst>
                    <a:ext uri="{FF2B5EF4-FFF2-40B4-BE49-F238E27FC236}">
                      <a16:creationId xmlns:a16="http://schemas.microsoft.com/office/drawing/2014/main" id="{9FABCDF7-0DB4-4BD1-A27E-140064EE910D}"/>
                    </a:ext>
                  </a:extLst>
                </p:cNvPr>
                <p:cNvPicPr/>
                <p:nvPr/>
              </p:nvPicPr>
              <p:blipFill>
                <a:blip r:embed="rId17"/>
                <a:stretch>
                  <a:fillRect/>
                </a:stretch>
              </p:blipFill>
              <p:spPr>
                <a:xfrm>
                  <a:off x="6837752" y="2133169"/>
                  <a:ext cx="110520" cy="296280"/>
                </a:xfrm>
                <a:prstGeom prst="rect">
                  <a:avLst/>
                </a:prstGeom>
              </p:spPr>
            </p:pic>
          </mc:Fallback>
        </mc:AlternateContent>
      </p:grpSp>
      <p:grpSp>
        <p:nvGrpSpPr>
          <p:cNvPr id="51" name="Group 50">
            <a:extLst>
              <a:ext uri="{FF2B5EF4-FFF2-40B4-BE49-F238E27FC236}">
                <a16:creationId xmlns:a16="http://schemas.microsoft.com/office/drawing/2014/main" id="{5CF0F417-B39E-4532-9D3D-ED310D06B5CA}"/>
              </a:ext>
            </a:extLst>
          </p:cNvPr>
          <p:cNvGrpSpPr/>
          <p:nvPr/>
        </p:nvGrpSpPr>
        <p:grpSpPr>
          <a:xfrm>
            <a:off x="7283072" y="2024449"/>
            <a:ext cx="1191240" cy="384840"/>
            <a:chOff x="7283072" y="2024449"/>
            <a:chExt cx="1191240" cy="384840"/>
          </a:xfrm>
        </p:grpSpPr>
        <mc:AlternateContent xmlns:mc="http://schemas.openxmlformats.org/markup-compatibility/2006" xmlns:p14="http://schemas.microsoft.com/office/powerpoint/2010/main">
          <mc:Choice Requires="p14">
            <p:contentPart p14:bwMode="auto" r:id="rId18">
              <p14:nvContentPartPr>
                <p14:cNvPr id="28" name="Ink 27">
                  <a:extLst>
                    <a:ext uri="{FF2B5EF4-FFF2-40B4-BE49-F238E27FC236}">
                      <a16:creationId xmlns:a16="http://schemas.microsoft.com/office/drawing/2014/main" id="{1C6BAF62-B03C-4C80-AADA-71618367F62C}"/>
                    </a:ext>
                  </a:extLst>
                </p14:cNvPr>
                <p14:cNvContentPartPr/>
                <p14:nvPr/>
              </p14:nvContentPartPr>
              <p14:xfrm>
                <a:off x="7283072" y="2145409"/>
                <a:ext cx="214560" cy="245880"/>
              </p14:xfrm>
            </p:contentPart>
          </mc:Choice>
          <mc:Fallback xmlns="">
            <p:pic>
              <p:nvPicPr>
                <p:cNvPr id="28" name="Ink 27">
                  <a:extLst>
                    <a:ext uri="{FF2B5EF4-FFF2-40B4-BE49-F238E27FC236}">
                      <a16:creationId xmlns:a16="http://schemas.microsoft.com/office/drawing/2014/main" id="{1C6BAF62-B03C-4C80-AADA-71618367F62C}"/>
                    </a:ext>
                  </a:extLst>
                </p:cNvPr>
                <p:cNvPicPr/>
                <p:nvPr/>
              </p:nvPicPr>
              <p:blipFill>
                <a:blip r:embed="rId19"/>
                <a:stretch>
                  <a:fillRect/>
                </a:stretch>
              </p:blipFill>
              <p:spPr>
                <a:xfrm>
                  <a:off x="7274432" y="2136409"/>
                  <a:ext cx="232200" cy="2635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9" name="Ink 28">
                  <a:extLst>
                    <a:ext uri="{FF2B5EF4-FFF2-40B4-BE49-F238E27FC236}">
                      <a16:creationId xmlns:a16="http://schemas.microsoft.com/office/drawing/2014/main" id="{1BE782EE-5F0E-47D3-AC46-F02AB8F07B47}"/>
                    </a:ext>
                  </a:extLst>
                </p14:cNvPr>
                <p14:cNvContentPartPr/>
                <p14:nvPr/>
              </p14:nvContentPartPr>
              <p14:xfrm>
                <a:off x="7485752" y="2217409"/>
                <a:ext cx="190080" cy="142200"/>
              </p14:xfrm>
            </p:contentPart>
          </mc:Choice>
          <mc:Fallback xmlns="">
            <p:pic>
              <p:nvPicPr>
                <p:cNvPr id="29" name="Ink 28">
                  <a:extLst>
                    <a:ext uri="{FF2B5EF4-FFF2-40B4-BE49-F238E27FC236}">
                      <a16:creationId xmlns:a16="http://schemas.microsoft.com/office/drawing/2014/main" id="{1BE782EE-5F0E-47D3-AC46-F02AB8F07B47}"/>
                    </a:ext>
                  </a:extLst>
                </p:cNvPr>
                <p:cNvPicPr/>
                <p:nvPr/>
              </p:nvPicPr>
              <p:blipFill>
                <a:blip r:embed="rId21"/>
                <a:stretch>
                  <a:fillRect/>
                </a:stretch>
              </p:blipFill>
              <p:spPr>
                <a:xfrm>
                  <a:off x="7477112" y="2208769"/>
                  <a:ext cx="207720" cy="1598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0" name="Ink 29">
                  <a:extLst>
                    <a:ext uri="{FF2B5EF4-FFF2-40B4-BE49-F238E27FC236}">
                      <a16:creationId xmlns:a16="http://schemas.microsoft.com/office/drawing/2014/main" id="{8EC28BC8-F567-4C7B-BA6D-C9B11732F476}"/>
                    </a:ext>
                  </a:extLst>
                </p14:cNvPr>
                <p14:cNvContentPartPr/>
                <p14:nvPr/>
              </p14:nvContentPartPr>
              <p14:xfrm>
                <a:off x="7646312" y="2092129"/>
                <a:ext cx="105120" cy="316080"/>
              </p14:xfrm>
            </p:contentPart>
          </mc:Choice>
          <mc:Fallback xmlns="">
            <p:pic>
              <p:nvPicPr>
                <p:cNvPr id="30" name="Ink 29">
                  <a:extLst>
                    <a:ext uri="{FF2B5EF4-FFF2-40B4-BE49-F238E27FC236}">
                      <a16:creationId xmlns:a16="http://schemas.microsoft.com/office/drawing/2014/main" id="{8EC28BC8-F567-4C7B-BA6D-C9B11732F476}"/>
                    </a:ext>
                  </a:extLst>
                </p:cNvPr>
                <p:cNvPicPr/>
                <p:nvPr/>
              </p:nvPicPr>
              <p:blipFill>
                <a:blip r:embed="rId23"/>
                <a:stretch>
                  <a:fillRect/>
                </a:stretch>
              </p:blipFill>
              <p:spPr>
                <a:xfrm>
                  <a:off x="7637312" y="2083489"/>
                  <a:ext cx="122760" cy="3337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1" name="Ink 30">
                  <a:extLst>
                    <a:ext uri="{FF2B5EF4-FFF2-40B4-BE49-F238E27FC236}">
                      <a16:creationId xmlns:a16="http://schemas.microsoft.com/office/drawing/2014/main" id="{E61F475B-E48A-47B8-8BA5-83F9FA298E58}"/>
                    </a:ext>
                  </a:extLst>
                </p14:cNvPr>
                <p14:cNvContentPartPr/>
                <p14:nvPr/>
              </p14:nvContentPartPr>
              <p14:xfrm>
                <a:off x="7769432" y="2024449"/>
                <a:ext cx="188640" cy="384840"/>
              </p14:xfrm>
            </p:contentPart>
          </mc:Choice>
          <mc:Fallback xmlns="">
            <p:pic>
              <p:nvPicPr>
                <p:cNvPr id="31" name="Ink 30">
                  <a:extLst>
                    <a:ext uri="{FF2B5EF4-FFF2-40B4-BE49-F238E27FC236}">
                      <a16:creationId xmlns:a16="http://schemas.microsoft.com/office/drawing/2014/main" id="{E61F475B-E48A-47B8-8BA5-83F9FA298E58}"/>
                    </a:ext>
                  </a:extLst>
                </p:cNvPr>
                <p:cNvPicPr/>
                <p:nvPr/>
              </p:nvPicPr>
              <p:blipFill>
                <a:blip r:embed="rId25"/>
                <a:stretch>
                  <a:fillRect/>
                </a:stretch>
              </p:blipFill>
              <p:spPr>
                <a:xfrm>
                  <a:off x="7760792" y="2015809"/>
                  <a:ext cx="206280" cy="4024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2" name="Ink 31">
                  <a:extLst>
                    <a:ext uri="{FF2B5EF4-FFF2-40B4-BE49-F238E27FC236}">
                      <a16:creationId xmlns:a16="http://schemas.microsoft.com/office/drawing/2014/main" id="{32BACB03-5C17-4326-850E-B0ED04680A73}"/>
                    </a:ext>
                  </a:extLst>
                </p14:cNvPr>
                <p14:cNvContentPartPr/>
                <p14:nvPr/>
              </p14:nvContentPartPr>
              <p14:xfrm>
                <a:off x="8136272" y="2195449"/>
                <a:ext cx="338040" cy="201600"/>
              </p14:xfrm>
            </p:contentPart>
          </mc:Choice>
          <mc:Fallback xmlns="">
            <p:pic>
              <p:nvPicPr>
                <p:cNvPr id="32" name="Ink 31">
                  <a:extLst>
                    <a:ext uri="{FF2B5EF4-FFF2-40B4-BE49-F238E27FC236}">
                      <a16:creationId xmlns:a16="http://schemas.microsoft.com/office/drawing/2014/main" id="{32BACB03-5C17-4326-850E-B0ED04680A73}"/>
                    </a:ext>
                  </a:extLst>
                </p:cNvPr>
                <p:cNvPicPr/>
                <p:nvPr/>
              </p:nvPicPr>
              <p:blipFill>
                <a:blip r:embed="rId27"/>
                <a:stretch>
                  <a:fillRect/>
                </a:stretch>
              </p:blipFill>
              <p:spPr>
                <a:xfrm>
                  <a:off x="8127272" y="2186809"/>
                  <a:ext cx="355680" cy="219240"/>
                </a:xfrm>
                <a:prstGeom prst="rect">
                  <a:avLst/>
                </a:prstGeom>
              </p:spPr>
            </p:pic>
          </mc:Fallback>
        </mc:AlternateContent>
      </p:grpSp>
      <p:grpSp>
        <p:nvGrpSpPr>
          <p:cNvPr id="50" name="Group 49">
            <a:extLst>
              <a:ext uri="{FF2B5EF4-FFF2-40B4-BE49-F238E27FC236}">
                <a16:creationId xmlns:a16="http://schemas.microsoft.com/office/drawing/2014/main" id="{D5C7D37B-48DF-421C-8F01-D5915DC84A4C}"/>
              </a:ext>
            </a:extLst>
          </p:cNvPr>
          <p:cNvGrpSpPr/>
          <p:nvPr/>
        </p:nvGrpSpPr>
        <p:grpSpPr>
          <a:xfrm>
            <a:off x="7033592" y="2549689"/>
            <a:ext cx="1518480" cy="362520"/>
            <a:chOff x="7033592" y="2549689"/>
            <a:chExt cx="1518480" cy="362520"/>
          </a:xfrm>
        </p:grpSpPr>
        <mc:AlternateContent xmlns:mc="http://schemas.openxmlformats.org/markup-compatibility/2006" xmlns:p14="http://schemas.microsoft.com/office/powerpoint/2010/main">
          <mc:Choice Requires="p14">
            <p:contentPart p14:bwMode="auto" r:id="rId28">
              <p14:nvContentPartPr>
                <p14:cNvPr id="33" name="Ink 32">
                  <a:extLst>
                    <a:ext uri="{FF2B5EF4-FFF2-40B4-BE49-F238E27FC236}">
                      <a16:creationId xmlns:a16="http://schemas.microsoft.com/office/drawing/2014/main" id="{547DC5BC-E0EA-4296-A1D9-82EF6162745C}"/>
                    </a:ext>
                  </a:extLst>
                </p14:cNvPr>
                <p14:cNvContentPartPr/>
                <p14:nvPr/>
              </p14:nvContentPartPr>
              <p14:xfrm>
                <a:off x="7033592" y="2794849"/>
                <a:ext cx="38160" cy="117360"/>
              </p14:xfrm>
            </p:contentPart>
          </mc:Choice>
          <mc:Fallback xmlns="">
            <p:pic>
              <p:nvPicPr>
                <p:cNvPr id="33" name="Ink 32">
                  <a:extLst>
                    <a:ext uri="{FF2B5EF4-FFF2-40B4-BE49-F238E27FC236}">
                      <a16:creationId xmlns:a16="http://schemas.microsoft.com/office/drawing/2014/main" id="{547DC5BC-E0EA-4296-A1D9-82EF6162745C}"/>
                    </a:ext>
                  </a:extLst>
                </p:cNvPr>
                <p:cNvPicPr/>
                <p:nvPr/>
              </p:nvPicPr>
              <p:blipFill>
                <a:blip r:embed="rId29"/>
                <a:stretch>
                  <a:fillRect/>
                </a:stretch>
              </p:blipFill>
              <p:spPr>
                <a:xfrm>
                  <a:off x="7024952" y="2785849"/>
                  <a:ext cx="55800" cy="1350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4" name="Ink 33">
                  <a:extLst>
                    <a:ext uri="{FF2B5EF4-FFF2-40B4-BE49-F238E27FC236}">
                      <a16:creationId xmlns:a16="http://schemas.microsoft.com/office/drawing/2014/main" id="{7ECB3EBF-7959-4AA3-8695-2E01F037C96E}"/>
                    </a:ext>
                  </a:extLst>
                </p14:cNvPr>
                <p14:cNvContentPartPr/>
                <p14:nvPr/>
              </p14:nvContentPartPr>
              <p14:xfrm>
                <a:off x="7100912" y="2755609"/>
                <a:ext cx="111600" cy="122040"/>
              </p14:xfrm>
            </p:contentPart>
          </mc:Choice>
          <mc:Fallback xmlns="">
            <p:pic>
              <p:nvPicPr>
                <p:cNvPr id="34" name="Ink 33">
                  <a:extLst>
                    <a:ext uri="{FF2B5EF4-FFF2-40B4-BE49-F238E27FC236}">
                      <a16:creationId xmlns:a16="http://schemas.microsoft.com/office/drawing/2014/main" id="{7ECB3EBF-7959-4AA3-8695-2E01F037C96E}"/>
                    </a:ext>
                  </a:extLst>
                </p:cNvPr>
                <p:cNvPicPr/>
                <p:nvPr/>
              </p:nvPicPr>
              <p:blipFill>
                <a:blip r:embed="rId31"/>
                <a:stretch>
                  <a:fillRect/>
                </a:stretch>
              </p:blipFill>
              <p:spPr>
                <a:xfrm>
                  <a:off x="7092272" y="2746609"/>
                  <a:ext cx="129240" cy="13968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5" name="Ink 34">
                  <a:extLst>
                    <a:ext uri="{FF2B5EF4-FFF2-40B4-BE49-F238E27FC236}">
                      <a16:creationId xmlns:a16="http://schemas.microsoft.com/office/drawing/2014/main" id="{B311F529-E063-4A12-8B82-8B542C7185FB}"/>
                    </a:ext>
                  </a:extLst>
                </p14:cNvPr>
                <p14:cNvContentPartPr/>
                <p14:nvPr/>
              </p14:nvContentPartPr>
              <p14:xfrm>
                <a:off x="7398632" y="2750569"/>
                <a:ext cx="156240" cy="115920"/>
              </p14:xfrm>
            </p:contentPart>
          </mc:Choice>
          <mc:Fallback xmlns="">
            <p:pic>
              <p:nvPicPr>
                <p:cNvPr id="35" name="Ink 34">
                  <a:extLst>
                    <a:ext uri="{FF2B5EF4-FFF2-40B4-BE49-F238E27FC236}">
                      <a16:creationId xmlns:a16="http://schemas.microsoft.com/office/drawing/2014/main" id="{B311F529-E063-4A12-8B82-8B542C7185FB}"/>
                    </a:ext>
                  </a:extLst>
                </p:cNvPr>
                <p:cNvPicPr/>
                <p:nvPr/>
              </p:nvPicPr>
              <p:blipFill>
                <a:blip r:embed="rId33"/>
                <a:stretch>
                  <a:fillRect/>
                </a:stretch>
              </p:blipFill>
              <p:spPr>
                <a:xfrm>
                  <a:off x="7389992" y="2741569"/>
                  <a:ext cx="17388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6" name="Ink 35">
                  <a:extLst>
                    <a:ext uri="{FF2B5EF4-FFF2-40B4-BE49-F238E27FC236}">
                      <a16:creationId xmlns:a16="http://schemas.microsoft.com/office/drawing/2014/main" id="{E49CFFE6-6175-4006-B54A-47775530B76B}"/>
                    </a:ext>
                  </a:extLst>
                </p14:cNvPr>
                <p14:cNvContentPartPr/>
                <p14:nvPr/>
              </p14:nvContentPartPr>
              <p14:xfrm>
                <a:off x="7605632" y="2698009"/>
                <a:ext cx="318600" cy="185400"/>
              </p14:xfrm>
            </p:contentPart>
          </mc:Choice>
          <mc:Fallback xmlns="">
            <p:pic>
              <p:nvPicPr>
                <p:cNvPr id="36" name="Ink 35">
                  <a:extLst>
                    <a:ext uri="{FF2B5EF4-FFF2-40B4-BE49-F238E27FC236}">
                      <a16:creationId xmlns:a16="http://schemas.microsoft.com/office/drawing/2014/main" id="{E49CFFE6-6175-4006-B54A-47775530B76B}"/>
                    </a:ext>
                  </a:extLst>
                </p:cNvPr>
                <p:cNvPicPr/>
                <p:nvPr/>
              </p:nvPicPr>
              <p:blipFill>
                <a:blip r:embed="rId35"/>
                <a:stretch>
                  <a:fillRect/>
                </a:stretch>
              </p:blipFill>
              <p:spPr>
                <a:xfrm>
                  <a:off x="7596992" y="2689009"/>
                  <a:ext cx="336240" cy="20304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37" name="Ink 36">
                  <a:extLst>
                    <a:ext uri="{FF2B5EF4-FFF2-40B4-BE49-F238E27FC236}">
                      <a16:creationId xmlns:a16="http://schemas.microsoft.com/office/drawing/2014/main" id="{0B4351E2-BEA7-4C5F-B903-0CCCDEF549C1}"/>
                    </a:ext>
                  </a:extLst>
                </p14:cNvPr>
                <p14:cNvContentPartPr/>
                <p14:nvPr/>
              </p14:nvContentPartPr>
              <p14:xfrm>
                <a:off x="7904792" y="2718889"/>
                <a:ext cx="175680" cy="120240"/>
              </p14:xfrm>
            </p:contentPart>
          </mc:Choice>
          <mc:Fallback xmlns="">
            <p:pic>
              <p:nvPicPr>
                <p:cNvPr id="37" name="Ink 36">
                  <a:extLst>
                    <a:ext uri="{FF2B5EF4-FFF2-40B4-BE49-F238E27FC236}">
                      <a16:creationId xmlns:a16="http://schemas.microsoft.com/office/drawing/2014/main" id="{0B4351E2-BEA7-4C5F-B903-0CCCDEF549C1}"/>
                    </a:ext>
                  </a:extLst>
                </p:cNvPr>
                <p:cNvPicPr/>
                <p:nvPr/>
              </p:nvPicPr>
              <p:blipFill>
                <a:blip r:embed="rId37"/>
                <a:stretch>
                  <a:fillRect/>
                </a:stretch>
              </p:blipFill>
              <p:spPr>
                <a:xfrm>
                  <a:off x="7896152" y="2709889"/>
                  <a:ext cx="19332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38" name="Ink 37">
                  <a:extLst>
                    <a:ext uri="{FF2B5EF4-FFF2-40B4-BE49-F238E27FC236}">
                      <a16:creationId xmlns:a16="http://schemas.microsoft.com/office/drawing/2014/main" id="{00CD1FB7-BDD9-4F01-A01F-42AFBDB8EC7F}"/>
                    </a:ext>
                  </a:extLst>
                </p14:cNvPr>
                <p14:cNvContentPartPr/>
                <p14:nvPr/>
              </p14:nvContentPartPr>
              <p14:xfrm>
                <a:off x="8063552" y="2549689"/>
                <a:ext cx="250200" cy="278280"/>
              </p14:xfrm>
            </p:contentPart>
          </mc:Choice>
          <mc:Fallback xmlns="">
            <p:pic>
              <p:nvPicPr>
                <p:cNvPr id="38" name="Ink 37">
                  <a:extLst>
                    <a:ext uri="{FF2B5EF4-FFF2-40B4-BE49-F238E27FC236}">
                      <a16:creationId xmlns:a16="http://schemas.microsoft.com/office/drawing/2014/main" id="{00CD1FB7-BDD9-4F01-A01F-42AFBDB8EC7F}"/>
                    </a:ext>
                  </a:extLst>
                </p:cNvPr>
                <p:cNvPicPr/>
                <p:nvPr/>
              </p:nvPicPr>
              <p:blipFill>
                <a:blip r:embed="rId39"/>
                <a:stretch>
                  <a:fillRect/>
                </a:stretch>
              </p:blipFill>
              <p:spPr>
                <a:xfrm>
                  <a:off x="8054912" y="2541049"/>
                  <a:ext cx="267840" cy="29592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9" name="Ink 38">
                  <a:extLst>
                    <a:ext uri="{FF2B5EF4-FFF2-40B4-BE49-F238E27FC236}">
                      <a16:creationId xmlns:a16="http://schemas.microsoft.com/office/drawing/2014/main" id="{36D2466B-852B-4AEF-B1AC-DB1F67EB59DF}"/>
                    </a:ext>
                  </a:extLst>
                </p14:cNvPr>
                <p14:cNvContentPartPr/>
                <p14:nvPr/>
              </p14:nvContentPartPr>
              <p14:xfrm>
                <a:off x="8343992" y="2627089"/>
                <a:ext cx="208080" cy="163080"/>
              </p14:xfrm>
            </p:contentPart>
          </mc:Choice>
          <mc:Fallback xmlns="">
            <p:pic>
              <p:nvPicPr>
                <p:cNvPr id="39" name="Ink 38">
                  <a:extLst>
                    <a:ext uri="{FF2B5EF4-FFF2-40B4-BE49-F238E27FC236}">
                      <a16:creationId xmlns:a16="http://schemas.microsoft.com/office/drawing/2014/main" id="{36D2466B-852B-4AEF-B1AC-DB1F67EB59DF}"/>
                    </a:ext>
                  </a:extLst>
                </p:cNvPr>
                <p:cNvPicPr/>
                <p:nvPr/>
              </p:nvPicPr>
              <p:blipFill>
                <a:blip r:embed="rId41"/>
                <a:stretch>
                  <a:fillRect/>
                </a:stretch>
              </p:blipFill>
              <p:spPr>
                <a:xfrm>
                  <a:off x="8335352" y="2618089"/>
                  <a:ext cx="225720" cy="180720"/>
                </a:xfrm>
                <a:prstGeom prst="rect">
                  <a:avLst/>
                </a:prstGeom>
              </p:spPr>
            </p:pic>
          </mc:Fallback>
        </mc:AlternateContent>
      </p:grpSp>
      <p:grpSp>
        <p:nvGrpSpPr>
          <p:cNvPr id="49" name="Group 48">
            <a:extLst>
              <a:ext uri="{FF2B5EF4-FFF2-40B4-BE49-F238E27FC236}">
                <a16:creationId xmlns:a16="http://schemas.microsoft.com/office/drawing/2014/main" id="{E08A7C7B-C9C5-4FB1-AE44-9878DD16B94D}"/>
              </a:ext>
            </a:extLst>
          </p:cNvPr>
          <p:cNvGrpSpPr/>
          <p:nvPr/>
        </p:nvGrpSpPr>
        <p:grpSpPr>
          <a:xfrm>
            <a:off x="6943592" y="3132529"/>
            <a:ext cx="455760" cy="279360"/>
            <a:chOff x="6943592" y="3132529"/>
            <a:chExt cx="455760" cy="279360"/>
          </a:xfrm>
        </p:grpSpPr>
        <mc:AlternateContent xmlns:mc="http://schemas.openxmlformats.org/markup-compatibility/2006" xmlns:p14="http://schemas.microsoft.com/office/powerpoint/2010/main">
          <mc:Choice Requires="p14">
            <p:contentPart p14:bwMode="auto" r:id="rId42">
              <p14:nvContentPartPr>
                <p14:cNvPr id="40" name="Ink 39">
                  <a:extLst>
                    <a:ext uri="{FF2B5EF4-FFF2-40B4-BE49-F238E27FC236}">
                      <a16:creationId xmlns:a16="http://schemas.microsoft.com/office/drawing/2014/main" id="{075F55CA-3A30-4EFF-89C8-597D585D7F5A}"/>
                    </a:ext>
                  </a:extLst>
                </p14:cNvPr>
                <p14:cNvContentPartPr/>
                <p14:nvPr/>
              </p14:nvContentPartPr>
              <p14:xfrm>
                <a:off x="6943592" y="3192289"/>
                <a:ext cx="170280" cy="174240"/>
              </p14:xfrm>
            </p:contentPart>
          </mc:Choice>
          <mc:Fallback xmlns="">
            <p:pic>
              <p:nvPicPr>
                <p:cNvPr id="40" name="Ink 39">
                  <a:extLst>
                    <a:ext uri="{FF2B5EF4-FFF2-40B4-BE49-F238E27FC236}">
                      <a16:creationId xmlns:a16="http://schemas.microsoft.com/office/drawing/2014/main" id="{075F55CA-3A30-4EFF-89C8-597D585D7F5A}"/>
                    </a:ext>
                  </a:extLst>
                </p:cNvPr>
                <p:cNvPicPr/>
                <p:nvPr/>
              </p:nvPicPr>
              <p:blipFill>
                <a:blip r:embed="rId43"/>
                <a:stretch>
                  <a:fillRect/>
                </a:stretch>
              </p:blipFill>
              <p:spPr>
                <a:xfrm>
                  <a:off x="6934952" y="3183289"/>
                  <a:ext cx="187920" cy="19188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41" name="Ink 40">
                  <a:extLst>
                    <a:ext uri="{FF2B5EF4-FFF2-40B4-BE49-F238E27FC236}">
                      <a16:creationId xmlns:a16="http://schemas.microsoft.com/office/drawing/2014/main" id="{F8AACDA5-E163-4E1F-BFC7-F259BF2D633F}"/>
                    </a:ext>
                  </a:extLst>
                </p14:cNvPr>
                <p14:cNvContentPartPr/>
                <p14:nvPr/>
              </p14:nvContentPartPr>
              <p14:xfrm>
                <a:off x="7090472" y="3231529"/>
                <a:ext cx="77400" cy="180360"/>
              </p14:xfrm>
            </p:contentPart>
          </mc:Choice>
          <mc:Fallback xmlns="">
            <p:pic>
              <p:nvPicPr>
                <p:cNvPr id="41" name="Ink 40">
                  <a:extLst>
                    <a:ext uri="{FF2B5EF4-FFF2-40B4-BE49-F238E27FC236}">
                      <a16:creationId xmlns:a16="http://schemas.microsoft.com/office/drawing/2014/main" id="{F8AACDA5-E163-4E1F-BFC7-F259BF2D633F}"/>
                    </a:ext>
                  </a:extLst>
                </p:cNvPr>
                <p:cNvPicPr/>
                <p:nvPr/>
              </p:nvPicPr>
              <p:blipFill>
                <a:blip r:embed="rId45"/>
                <a:stretch>
                  <a:fillRect/>
                </a:stretch>
              </p:blipFill>
              <p:spPr>
                <a:xfrm>
                  <a:off x="7081472" y="3222889"/>
                  <a:ext cx="95040" cy="1980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42" name="Ink 41">
                  <a:extLst>
                    <a:ext uri="{FF2B5EF4-FFF2-40B4-BE49-F238E27FC236}">
                      <a16:creationId xmlns:a16="http://schemas.microsoft.com/office/drawing/2014/main" id="{62C00BA1-F6A8-4B01-8E19-41A042F6EB1C}"/>
                    </a:ext>
                  </a:extLst>
                </p14:cNvPr>
                <p14:cNvContentPartPr/>
                <p14:nvPr/>
              </p14:nvContentPartPr>
              <p14:xfrm>
                <a:off x="7213952" y="3132529"/>
                <a:ext cx="185400" cy="267840"/>
              </p14:xfrm>
            </p:contentPart>
          </mc:Choice>
          <mc:Fallback xmlns="">
            <p:pic>
              <p:nvPicPr>
                <p:cNvPr id="42" name="Ink 41">
                  <a:extLst>
                    <a:ext uri="{FF2B5EF4-FFF2-40B4-BE49-F238E27FC236}">
                      <a16:creationId xmlns:a16="http://schemas.microsoft.com/office/drawing/2014/main" id="{62C00BA1-F6A8-4B01-8E19-41A042F6EB1C}"/>
                    </a:ext>
                  </a:extLst>
                </p:cNvPr>
                <p:cNvPicPr/>
                <p:nvPr/>
              </p:nvPicPr>
              <p:blipFill>
                <a:blip r:embed="rId47"/>
                <a:stretch>
                  <a:fillRect/>
                </a:stretch>
              </p:blipFill>
              <p:spPr>
                <a:xfrm>
                  <a:off x="7205312" y="3123529"/>
                  <a:ext cx="203040" cy="285480"/>
                </a:xfrm>
                <a:prstGeom prst="rect">
                  <a:avLst/>
                </a:prstGeom>
              </p:spPr>
            </p:pic>
          </mc:Fallback>
        </mc:AlternateContent>
      </p:grpSp>
      <p:grpSp>
        <p:nvGrpSpPr>
          <p:cNvPr id="48" name="Group 47">
            <a:extLst>
              <a:ext uri="{FF2B5EF4-FFF2-40B4-BE49-F238E27FC236}">
                <a16:creationId xmlns:a16="http://schemas.microsoft.com/office/drawing/2014/main" id="{A774FC75-73DB-4B61-913F-625DF314E0CC}"/>
              </a:ext>
            </a:extLst>
          </p:cNvPr>
          <p:cNvGrpSpPr/>
          <p:nvPr/>
        </p:nvGrpSpPr>
        <p:grpSpPr>
          <a:xfrm>
            <a:off x="7730912" y="3127129"/>
            <a:ext cx="291240" cy="271800"/>
            <a:chOff x="7730912" y="3127129"/>
            <a:chExt cx="291240" cy="271800"/>
          </a:xfrm>
        </p:grpSpPr>
        <mc:AlternateContent xmlns:mc="http://schemas.openxmlformats.org/markup-compatibility/2006" xmlns:p14="http://schemas.microsoft.com/office/powerpoint/2010/main">
          <mc:Choice Requires="p14">
            <p:contentPart p14:bwMode="auto" r:id="rId48">
              <p14:nvContentPartPr>
                <p14:cNvPr id="43" name="Ink 42">
                  <a:extLst>
                    <a:ext uri="{FF2B5EF4-FFF2-40B4-BE49-F238E27FC236}">
                      <a16:creationId xmlns:a16="http://schemas.microsoft.com/office/drawing/2014/main" id="{FD37A90C-47AF-413B-9D32-04133A416C2A}"/>
                    </a:ext>
                  </a:extLst>
                </p14:cNvPr>
                <p14:cNvContentPartPr/>
                <p14:nvPr/>
              </p14:nvContentPartPr>
              <p14:xfrm>
                <a:off x="7730912" y="3253849"/>
                <a:ext cx="187560" cy="145080"/>
              </p14:xfrm>
            </p:contentPart>
          </mc:Choice>
          <mc:Fallback xmlns="">
            <p:pic>
              <p:nvPicPr>
                <p:cNvPr id="43" name="Ink 42">
                  <a:extLst>
                    <a:ext uri="{FF2B5EF4-FFF2-40B4-BE49-F238E27FC236}">
                      <a16:creationId xmlns:a16="http://schemas.microsoft.com/office/drawing/2014/main" id="{FD37A90C-47AF-413B-9D32-04133A416C2A}"/>
                    </a:ext>
                  </a:extLst>
                </p:cNvPr>
                <p:cNvPicPr/>
                <p:nvPr/>
              </p:nvPicPr>
              <p:blipFill>
                <a:blip r:embed="rId49"/>
                <a:stretch>
                  <a:fillRect/>
                </a:stretch>
              </p:blipFill>
              <p:spPr>
                <a:xfrm>
                  <a:off x="7722272" y="3245209"/>
                  <a:ext cx="205200" cy="16272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44" name="Ink 43">
                  <a:extLst>
                    <a:ext uri="{FF2B5EF4-FFF2-40B4-BE49-F238E27FC236}">
                      <a16:creationId xmlns:a16="http://schemas.microsoft.com/office/drawing/2014/main" id="{8B6102AF-D1FA-495C-9DD0-E4D0E7928F58}"/>
                    </a:ext>
                  </a:extLst>
                </p14:cNvPr>
                <p14:cNvContentPartPr/>
                <p14:nvPr/>
              </p14:nvContentPartPr>
              <p14:xfrm>
                <a:off x="7964192" y="3127129"/>
                <a:ext cx="57960" cy="142920"/>
              </p14:xfrm>
            </p:contentPart>
          </mc:Choice>
          <mc:Fallback xmlns="">
            <p:pic>
              <p:nvPicPr>
                <p:cNvPr id="44" name="Ink 43">
                  <a:extLst>
                    <a:ext uri="{FF2B5EF4-FFF2-40B4-BE49-F238E27FC236}">
                      <a16:creationId xmlns:a16="http://schemas.microsoft.com/office/drawing/2014/main" id="{8B6102AF-D1FA-495C-9DD0-E4D0E7928F58}"/>
                    </a:ext>
                  </a:extLst>
                </p:cNvPr>
                <p:cNvPicPr/>
                <p:nvPr/>
              </p:nvPicPr>
              <p:blipFill>
                <a:blip r:embed="rId51"/>
                <a:stretch>
                  <a:fillRect/>
                </a:stretch>
              </p:blipFill>
              <p:spPr>
                <a:xfrm>
                  <a:off x="7955552" y="3118489"/>
                  <a:ext cx="75600" cy="160560"/>
                </a:xfrm>
                <a:prstGeom prst="rect">
                  <a:avLst/>
                </a:prstGeom>
              </p:spPr>
            </p:pic>
          </mc:Fallback>
        </mc:AlternateContent>
      </p:grpSp>
      <p:grpSp>
        <p:nvGrpSpPr>
          <p:cNvPr id="47" name="Group 46">
            <a:extLst>
              <a:ext uri="{FF2B5EF4-FFF2-40B4-BE49-F238E27FC236}">
                <a16:creationId xmlns:a16="http://schemas.microsoft.com/office/drawing/2014/main" id="{36AAC6BF-FE4F-487A-96A7-33C8A44B2B7B}"/>
              </a:ext>
            </a:extLst>
          </p:cNvPr>
          <p:cNvGrpSpPr/>
          <p:nvPr/>
        </p:nvGrpSpPr>
        <p:grpSpPr>
          <a:xfrm>
            <a:off x="8239232" y="3283729"/>
            <a:ext cx="200880" cy="115920"/>
            <a:chOff x="8239232" y="3283729"/>
            <a:chExt cx="200880" cy="115920"/>
          </a:xfrm>
        </p:grpSpPr>
        <mc:AlternateContent xmlns:mc="http://schemas.openxmlformats.org/markup-compatibility/2006" xmlns:p14="http://schemas.microsoft.com/office/powerpoint/2010/main">
          <mc:Choice Requires="p14">
            <p:contentPart p14:bwMode="auto" r:id="rId52">
              <p14:nvContentPartPr>
                <p14:cNvPr id="45" name="Ink 44">
                  <a:extLst>
                    <a:ext uri="{FF2B5EF4-FFF2-40B4-BE49-F238E27FC236}">
                      <a16:creationId xmlns:a16="http://schemas.microsoft.com/office/drawing/2014/main" id="{D9871FFB-3C30-4DDF-879E-1FB80EF1ADC8}"/>
                    </a:ext>
                  </a:extLst>
                </p14:cNvPr>
                <p14:cNvContentPartPr/>
                <p14:nvPr/>
              </p14:nvContentPartPr>
              <p14:xfrm>
                <a:off x="8239232" y="3283729"/>
                <a:ext cx="30960" cy="115920"/>
              </p14:xfrm>
            </p:contentPart>
          </mc:Choice>
          <mc:Fallback xmlns="">
            <p:pic>
              <p:nvPicPr>
                <p:cNvPr id="45" name="Ink 44">
                  <a:extLst>
                    <a:ext uri="{FF2B5EF4-FFF2-40B4-BE49-F238E27FC236}">
                      <a16:creationId xmlns:a16="http://schemas.microsoft.com/office/drawing/2014/main" id="{D9871FFB-3C30-4DDF-879E-1FB80EF1ADC8}"/>
                    </a:ext>
                  </a:extLst>
                </p:cNvPr>
                <p:cNvPicPr/>
                <p:nvPr/>
              </p:nvPicPr>
              <p:blipFill>
                <a:blip r:embed="rId53"/>
                <a:stretch>
                  <a:fillRect/>
                </a:stretch>
              </p:blipFill>
              <p:spPr>
                <a:xfrm>
                  <a:off x="8230232" y="3275089"/>
                  <a:ext cx="4860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46" name="Ink 45">
                  <a:extLst>
                    <a:ext uri="{FF2B5EF4-FFF2-40B4-BE49-F238E27FC236}">
                      <a16:creationId xmlns:a16="http://schemas.microsoft.com/office/drawing/2014/main" id="{B1F8DF96-8E14-4864-868D-5870EA0CB527}"/>
                    </a:ext>
                  </a:extLst>
                </p14:cNvPr>
                <p14:cNvContentPartPr/>
                <p14:nvPr/>
              </p14:nvContentPartPr>
              <p14:xfrm>
                <a:off x="8296472" y="3294529"/>
                <a:ext cx="143640" cy="98640"/>
              </p14:xfrm>
            </p:contentPart>
          </mc:Choice>
          <mc:Fallback xmlns="">
            <p:pic>
              <p:nvPicPr>
                <p:cNvPr id="46" name="Ink 45">
                  <a:extLst>
                    <a:ext uri="{FF2B5EF4-FFF2-40B4-BE49-F238E27FC236}">
                      <a16:creationId xmlns:a16="http://schemas.microsoft.com/office/drawing/2014/main" id="{B1F8DF96-8E14-4864-868D-5870EA0CB527}"/>
                    </a:ext>
                  </a:extLst>
                </p:cNvPr>
                <p:cNvPicPr/>
                <p:nvPr/>
              </p:nvPicPr>
              <p:blipFill>
                <a:blip r:embed="rId55"/>
                <a:stretch>
                  <a:fillRect/>
                </a:stretch>
              </p:blipFill>
              <p:spPr>
                <a:xfrm>
                  <a:off x="8287832" y="3285889"/>
                  <a:ext cx="161280" cy="116280"/>
                </a:xfrm>
                <a:prstGeom prst="rect">
                  <a:avLst/>
                </a:prstGeom>
              </p:spPr>
            </p:pic>
          </mc:Fallback>
        </mc:AlternateContent>
      </p:grpSp>
      <p:grpSp>
        <p:nvGrpSpPr>
          <p:cNvPr id="56" name="Group 55">
            <a:extLst>
              <a:ext uri="{FF2B5EF4-FFF2-40B4-BE49-F238E27FC236}">
                <a16:creationId xmlns:a16="http://schemas.microsoft.com/office/drawing/2014/main" id="{71D32400-7C62-4293-A0B0-A22070047B65}"/>
              </a:ext>
            </a:extLst>
          </p:cNvPr>
          <p:cNvGrpSpPr/>
          <p:nvPr/>
        </p:nvGrpSpPr>
        <p:grpSpPr>
          <a:xfrm>
            <a:off x="7042592" y="3643009"/>
            <a:ext cx="340200" cy="432360"/>
            <a:chOff x="7042592" y="3643009"/>
            <a:chExt cx="340200" cy="432360"/>
          </a:xfrm>
        </p:grpSpPr>
        <mc:AlternateContent xmlns:mc="http://schemas.openxmlformats.org/markup-compatibility/2006" xmlns:p14="http://schemas.microsoft.com/office/powerpoint/2010/main">
          <mc:Choice Requires="p14">
            <p:contentPart p14:bwMode="auto" r:id="rId56">
              <p14:nvContentPartPr>
                <p14:cNvPr id="53" name="Ink 52">
                  <a:extLst>
                    <a:ext uri="{FF2B5EF4-FFF2-40B4-BE49-F238E27FC236}">
                      <a16:creationId xmlns:a16="http://schemas.microsoft.com/office/drawing/2014/main" id="{1A4565F6-3702-4503-AE9B-2E0A5E580F32}"/>
                    </a:ext>
                  </a:extLst>
                </p14:cNvPr>
                <p14:cNvContentPartPr/>
                <p14:nvPr/>
              </p14:nvContentPartPr>
              <p14:xfrm>
                <a:off x="7042592" y="3852889"/>
                <a:ext cx="175680" cy="222480"/>
              </p14:xfrm>
            </p:contentPart>
          </mc:Choice>
          <mc:Fallback xmlns="">
            <p:pic>
              <p:nvPicPr>
                <p:cNvPr id="53" name="Ink 52">
                  <a:extLst>
                    <a:ext uri="{FF2B5EF4-FFF2-40B4-BE49-F238E27FC236}">
                      <a16:creationId xmlns:a16="http://schemas.microsoft.com/office/drawing/2014/main" id="{1A4565F6-3702-4503-AE9B-2E0A5E580F32}"/>
                    </a:ext>
                  </a:extLst>
                </p:cNvPr>
                <p:cNvPicPr/>
                <p:nvPr/>
              </p:nvPicPr>
              <p:blipFill>
                <a:blip r:embed="rId57"/>
                <a:stretch>
                  <a:fillRect/>
                </a:stretch>
              </p:blipFill>
              <p:spPr>
                <a:xfrm>
                  <a:off x="7033592" y="3843889"/>
                  <a:ext cx="193320" cy="24012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54" name="Ink 53">
                  <a:extLst>
                    <a:ext uri="{FF2B5EF4-FFF2-40B4-BE49-F238E27FC236}">
                      <a16:creationId xmlns:a16="http://schemas.microsoft.com/office/drawing/2014/main" id="{CE5E38A2-AB96-4235-A67F-847E979D94B6}"/>
                    </a:ext>
                  </a:extLst>
                </p14:cNvPr>
                <p14:cNvContentPartPr/>
                <p14:nvPr/>
              </p14:nvContentPartPr>
              <p14:xfrm>
                <a:off x="7238792" y="3702769"/>
                <a:ext cx="31680" cy="196200"/>
              </p14:xfrm>
            </p:contentPart>
          </mc:Choice>
          <mc:Fallback xmlns="">
            <p:pic>
              <p:nvPicPr>
                <p:cNvPr id="54" name="Ink 53">
                  <a:extLst>
                    <a:ext uri="{FF2B5EF4-FFF2-40B4-BE49-F238E27FC236}">
                      <a16:creationId xmlns:a16="http://schemas.microsoft.com/office/drawing/2014/main" id="{CE5E38A2-AB96-4235-A67F-847E979D94B6}"/>
                    </a:ext>
                  </a:extLst>
                </p:cNvPr>
                <p:cNvPicPr/>
                <p:nvPr/>
              </p:nvPicPr>
              <p:blipFill>
                <a:blip r:embed="rId59"/>
                <a:stretch>
                  <a:fillRect/>
                </a:stretch>
              </p:blipFill>
              <p:spPr>
                <a:xfrm>
                  <a:off x="7230152" y="3693769"/>
                  <a:ext cx="49320" cy="21384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55" name="Ink 54">
                  <a:extLst>
                    <a:ext uri="{FF2B5EF4-FFF2-40B4-BE49-F238E27FC236}">
                      <a16:creationId xmlns:a16="http://schemas.microsoft.com/office/drawing/2014/main" id="{C5DBAA25-4EAE-45B3-8277-916DF53F2255}"/>
                    </a:ext>
                  </a:extLst>
                </p14:cNvPr>
                <p14:cNvContentPartPr/>
                <p14:nvPr/>
              </p14:nvContentPartPr>
              <p14:xfrm>
                <a:off x="7123232" y="3643009"/>
                <a:ext cx="259560" cy="80280"/>
              </p14:xfrm>
            </p:contentPart>
          </mc:Choice>
          <mc:Fallback xmlns="">
            <p:pic>
              <p:nvPicPr>
                <p:cNvPr id="55" name="Ink 54">
                  <a:extLst>
                    <a:ext uri="{FF2B5EF4-FFF2-40B4-BE49-F238E27FC236}">
                      <a16:creationId xmlns:a16="http://schemas.microsoft.com/office/drawing/2014/main" id="{C5DBAA25-4EAE-45B3-8277-916DF53F2255}"/>
                    </a:ext>
                  </a:extLst>
                </p:cNvPr>
                <p:cNvPicPr/>
                <p:nvPr/>
              </p:nvPicPr>
              <p:blipFill>
                <a:blip r:embed="rId61"/>
                <a:stretch>
                  <a:fillRect/>
                </a:stretch>
              </p:blipFill>
              <p:spPr>
                <a:xfrm>
                  <a:off x="7114592" y="3634009"/>
                  <a:ext cx="277200" cy="97920"/>
                </a:xfrm>
                <a:prstGeom prst="rect">
                  <a:avLst/>
                </a:prstGeom>
              </p:spPr>
            </p:pic>
          </mc:Fallback>
        </mc:AlternateContent>
      </p:grpSp>
    </p:spTree>
    <p:extLst>
      <p:ext uri="{BB962C8B-B14F-4D97-AF65-F5344CB8AC3E}">
        <p14:creationId xmlns:p14="http://schemas.microsoft.com/office/powerpoint/2010/main" val="4727302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Derivatives of Matrices</a:t>
            </a:r>
          </a:p>
        </p:txBody>
      </p:sp>
      <p:sp>
        <p:nvSpPr>
          <p:cNvPr id="4" name="Content Placeholder 3"/>
          <p:cNvSpPr>
            <a:spLocks noGrp="1"/>
          </p:cNvSpPr>
          <p:nvPr>
            <p:ph idx="1"/>
          </p:nvPr>
        </p:nvSpPr>
        <p:spPr>
          <a:xfrm>
            <a:off x="457200" y="1295401"/>
            <a:ext cx="7556313" cy="3962399"/>
          </a:xfrm>
        </p:spPr>
        <p:txBody>
          <a:bodyPr>
            <a:normAutofit/>
          </a:bodyPr>
          <a:lstStyle/>
          <a:p>
            <a:pPr marL="0" indent="0">
              <a:buNone/>
            </a:pPr>
            <a:r>
              <a:rPr lang="en-US" sz="2400" dirty="0">
                <a:solidFill>
                  <a:srgbClr val="000000"/>
                </a:solidFill>
              </a:rPr>
              <a:t>The previous example was a derivative of a scalar-by-vector on this </a:t>
            </a:r>
            <a:r>
              <a:rPr lang="en-US" sz="2400" dirty="0" err="1">
                <a:solidFill>
                  <a:srgbClr val="000000"/>
                </a:solidFill>
              </a:rPr>
              <a:t>wikipedia</a:t>
            </a:r>
            <a:r>
              <a:rPr lang="en-US" sz="2400" dirty="0">
                <a:solidFill>
                  <a:srgbClr val="000000"/>
                </a:solidFill>
              </a:rPr>
              <a:t> page: </a:t>
            </a:r>
          </a:p>
          <a:p>
            <a:pPr marL="0" indent="0">
              <a:buNone/>
            </a:pPr>
            <a:r>
              <a:rPr lang="en-US" sz="2400" dirty="0">
                <a:hlinkClick r:id="rId3"/>
              </a:rPr>
              <a:t>http://en.wikipedia.org/wiki/Matrix_calculus#Derivatives_with_matrices</a:t>
            </a:r>
            <a:endParaRPr lang="en-US" sz="2400" dirty="0"/>
          </a:p>
          <a:p>
            <a:pPr marL="0" indent="0">
              <a:buNone/>
            </a:pPr>
            <a:r>
              <a:rPr lang="en-US" sz="2400" dirty="0">
                <a:solidFill>
                  <a:srgbClr val="000000"/>
                </a:solidFill>
              </a:rPr>
              <a:t>It can also be found in the section on First Order derivatives in the Matrix Cookbook. (61) p. 9 (see </a:t>
            </a:r>
            <a:r>
              <a:rPr lang="en-US" sz="2400" dirty="0" err="1">
                <a:solidFill>
                  <a:srgbClr val="000000"/>
                </a:solidFill>
              </a:rPr>
              <a:t>eCampus</a:t>
            </a:r>
            <a:r>
              <a:rPr lang="en-US" sz="2400" dirty="0">
                <a:solidFill>
                  <a:srgbClr val="000000"/>
                </a:solidFill>
              </a:rPr>
              <a:t>)</a:t>
            </a:r>
          </a:p>
        </p:txBody>
      </p:sp>
    </p:spTree>
    <p:extLst>
      <p:ext uri="{BB962C8B-B14F-4D97-AF65-F5344CB8AC3E}">
        <p14:creationId xmlns:p14="http://schemas.microsoft.com/office/powerpoint/2010/main" val="21464467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Derivatives of Quadratic Forms</a:t>
            </a:r>
          </a:p>
        </p:txBody>
      </p:sp>
      <p:sp>
        <p:nvSpPr>
          <p:cNvPr id="4" name="Content Placeholder 3"/>
          <p:cNvSpPr>
            <a:spLocks noGrp="1"/>
          </p:cNvSpPr>
          <p:nvPr>
            <p:ph idx="1"/>
          </p:nvPr>
        </p:nvSpPr>
        <p:spPr>
          <a:xfrm>
            <a:off x="457200" y="1600200"/>
            <a:ext cx="7556313" cy="838199"/>
          </a:xfrm>
        </p:spPr>
        <p:txBody>
          <a:bodyPr>
            <a:normAutofit/>
          </a:bodyPr>
          <a:lstStyle/>
          <a:p>
            <a:pPr marL="0" indent="0">
              <a:buNone/>
            </a:pPr>
            <a:r>
              <a:rPr lang="en-US" sz="2400" dirty="0">
                <a:solidFill>
                  <a:srgbClr val="000000"/>
                </a:solidFill>
              </a:rPr>
              <a:t>The gradient and Hessian:</a:t>
            </a:r>
          </a:p>
        </p:txBody>
      </p:sp>
      <p:pic>
        <p:nvPicPr>
          <p:cNvPr id="3" name="Picture 2"/>
          <p:cNvPicPr>
            <a:picLocks noChangeAspect="1"/>
          </p:cNvPicPr>
          <p:nvPr/>
        </p:nvPicPr>
        <p:blipFill>
          <a:blip r:embed="rId3"/>
          <a:stretch>
            <a:fillRect/>
          </a:stretch>
        </p:blipFill>
        <p:spPr>
          <a:xfrm>
            <a:off x="1676400" y="2819400"/>
            <a:ext cx="5727700" cy="2857500"/>
          </a:xfrm>
          <a:prstGeom prst="rect">
            <a:avLst/>
          </a:prstGeom>
        </p:spPr>
      </p:pic>
      <p:grpSp>
        <p:nvGrpSpPr>
          <p:cNvPr id="27" name="Group 26">
            <a:extLst>
              <a:ext uri="{FF2B5EF4-FFF2-40B4-BE49-F238E27FC236}">
                <a16:creationId xmlns:a16="http://schemas.microsoft.com/office/drawing/2014/main" id="{A238CB57-31E9-4F5B-87FF-A942D5DA9DA4}"/>
              </a:ext>
            </a:extLst>
          </p:cNvPr>
          <p:cNvGrpSpPr/>
          <p:nvPr/>
        </p:nvGrpSpPr>
        <p:grpSpPr>
          <a:xfrm>
            <a:off x="2794952" y="1561849"/>
            <a:ext cx="1739880" cy="1315800"/>
            <a:chOff x="2794952" y="1561849"/>
            <a:chExt cx="1739880" cy="1315800"/>
          </a:xfrm>
        </p:grpSpPr>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03481D16-1CA0-46B6-B2B9-30A330BAE1A5}"/>
                    </a:ext>
                  </a:extLst>
                </p14:cNvPr>
                <p14:cNvContentPartPr/>
                <p14:nvPr/>
              </p14:nvContentPartPr>
              <p14:xfrm>
                <a:off x="3347192" y="2519809"/>
                <a:ext cx="155880" cy="357840"/>
              </p14:xfrm>
            </p:contentPart>
          </mc:Choice>
          <mc:Fallback xmlns="">
            <p:pic>
              <p:nvPicPr>
                <p:cNvPr id="5" name="Ink 4">
                  <a:extLst>
                    <a:ext uri="{FF2B5EF4-FFF2-40B4-BE49-F238E27FC236}">
                      <a16:creationId xmlns:a16="http://schemas.microsoft.com/office/drawing/2014/main" id="{03481D16-1CA0-46B6-B2B9-30A330BAE1A5}"/>
                    </a:ext>
                  </a:extLst>
                </p:cNvPr>
                <p:cNvPicPr/>
                <p:nvPr/>
              </p:nvPicPr>
              <p:blipFill>
                <a:blip r:embed="rId5"/>
                <a:stretch>
                  <a:fillRect/>
                </a:stretch>
              </p:blipFill>
              <p:spPr>
                <a:xfrm>
                  <a:off x="3338552" y="2510809"/>
                  <a:ext cx="173520" cy="3754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40555287-494A-4F5E-8937-CAF881F37766}"/>
                    </a:ext>
                  </a:extLst>
                </p14:cNvPr>
                <p14:cNvContentPartPr/>
                <p14:nvPr/>
              </p14:nvContentPartPr>
              <p14:xfrm>
                <a:off x="2905832" y="2380849"/>
                <a:ext cx="62640" cy="160200"/>
              </p14:xfrm>
            </p:contentPart>
          </mc:Choice>
          <mc:Fallback xmlns="">
            <p:pic>
              <p:nvPicPr>
                <p:cNvPr id="6" name="Ink 5">
                  <a:extLst>
                    <a:ext uri="{FF2B5EF4-FFF2-40B4-BE49-F238E27FC236}">
                      <a16:creationId xmlns:a16="http://schemas.microsoft.com/office/drawing/2014/main" id="{40555287-494A-4F5E-8937-CAF881F37766}"/>
                    </a:ext>
                  </a:extLst>
                </p:cNvPr>
                <p:cNvPicPr/>
                <p:nvPr/>
              </p:nvPicPr>
              <p:blipFill>
                <a:blip r:embed="rId7"/>
                <a:stretch>
                  <a:fillRect/>
                </a:stretch>
              </p:blipFill>
              <p:spPr>
                <a:xfrm>
                  <a:off x="2897192" y="2371849"/>
                  <a:ext cx="80280" cy="1778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7" name="Ink 6">
                  <a:extLst>
                    <a:ext uri="{FF2B5EF4-FFF2-40B4-BE49-F238E27FC236}">
                      <a16:creationId xmlns:a16="http://schemas.microsoft.com/office/drawing/2014/main" id="{485D7D13-4883-4678-A4A0-53C9CB01DF87}"/>
                    </a:ext>
                  </a:extLst>
                </p14:cNvPr>
                <p14:cNvContentPartPr/>
                <p14:nvPr/>
              </p14:nvContentPartPr>
              <p14:xfrm>
                <a:off x="3048392" y="2361049"/>
                <a:ext cx="31680" cy="183960"/>
              </p14:xfrm>
            </p:contentPart>
          </mc:Choice>
          <mc:Fallback xmlns="">
            <p:pic>
              <p:nvPicPr>
                <p:cNvPr id="7" name="Ink 6">
                  <a:extLst>
                    <a:ext uri="{FF2B5EF4-FFF2-40B4-BE49-F238E27FC236}">
                      <a16:creationId xmlns:a16="http://schemas.microsoft.com/office/drawing/2014/main" id="{485D7D13-4883-4678-A4A0-53C9CB01DF87}"/>
                    </a:ext>
                  </a:extLst>
                </p:cNvPr>
                <p:cNvPicPr/>
                <p:nvPr/>
              </p:nvPicPr>
              <p:blipFill>
                <a:blip r:embed="rId9"/>
                <a:stretch>
                  <a:fillRect/>
                </a:stretch>
              </p:blipFill>
              <p:spPr>
                <a:xfrm>
                  <a:off x="3039752" y="2352049"/>
                  <a:ext cx="49320" cy="2016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8" name="Ink 7">
                  <a:extLst>
                    <a:ext uri="{FF2B5EF4-FFF2-40B4-BE49-F238E27FC236}">
                      <a16:creationId xmlns:a16="http://schemas.microsoft.com/office/drawing/2014/main" id="{FEE67FC8-EB12-4D11-A6E8-3C2490B19D88}"/>
                    </a:ext>
                  </a:extLst>
                </p14:cNvPr>
                <p14:cNvContentPartPr/>
                <p14:nvPr/>
              </p14:nvContentPartPr>
              <p14:xfrm>
                <a:off x="3026792" y="2380849"/>
                <a:ext cx="81360" cy="142920"/>
              </p14:xfrm>
            </p:contentPart>
          </mc:Choice>
          <mc:Fallback xmlns="">
            <p:pic>
              <p:nvPicPr>
                <p:cNvPr id="8" name="Ink 7">
                  <a:extLst>
                    <a:ext uri="{FF2B5EF4-FFF2-40B4-BE49-F238E27FC236}">
                      <a16:creationId xmlns:a16="http://schemas.microsoft.com/office/drawing/2014/main" id="{FEE67FC8-EB12-4D11-A6E8-3C2490B19D88}"/>
                    </a:ext>
                  </a:extLst>
                </p:cNvPr>
                <p:cNvPicPr/>
                <p:nvPr/>
              </p:nvPicPr>
              <p:blipFill>
                <a:blip r:embed="rId11"/>
                <a:stretch>
                  <a:fillRect/>
                </a:stretch>
              </p:blipFill>
              <p:spPr>
                <a:xfrm>
                  <a:off x="3018152" y="2371849"/>
                  <a:ext cx="99000" cy="1605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9" name="Ink 8">
                  <a:extLst>
                    <a:ext uri="{FF2B5EF4-FFF2-40B4-BE49-F238E27FC236}">
                      <a16:creationId xmlns:a16="http://schemas.microsoft.com/office/drawing/2014/main" id="{09BAFBA2-B6F0-4720-A93A-F44C4FE0F24D}"/>
                    </a:ext>
                  </a:extLst>
                </p14:cNvPr>
                <p14:cNvContentPartPr/>
                <p14:nvPr/>
              </p14:nvContentPartPr>
              <p14:xfrm>
                <a:off x="3105992" y="2322889"/>
                <a:ext cx="126720" cy="186120"/>
              </p14:xfrm>
            </p:contentPart>
          </mc:Choice>
          <mc:Fallback xmlns="">
            <p:pic>
              <p:nvPicPr>
                <p:cNvPr id="9" name="Ink 8">
                  <a:extLst>
                    <a:ext uri="{FF2B5EF4-FFF2-40B4-BE49-F238E27FC236}">
                      <a16:creationId xmlns:a16="http://schemas.microsoft.com/office/drawing/2014/main" id="{09BAFBA2-B6F0-4720-A93A-F44C4FE0F24D}"/>
                    </a:ext>
                  </a:extLst>
                </p:cNvPr>
                <p:cNvPicPr/>
                <p:nvPr/>
              </p:nvPicPr>
              <p:blipFill>
                <a:blip r:embed="rId13"/>
                <a:stretch>
                  <a:fillRect/>
                </a:stretch>
              </p:blipFill>
              <p:spPr>
                <a:xfrm>
                  <a:off x="3096992" y="2313889"/>
                  <a:ext cx="144360" cy="2037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1" name="Ink 10">
                  <a:extLst>
                    <a:ext uri="{FF2B5EF4-FFF2-40B4-BE49-F238E27FC236}">
                      <a16:creationId xmlns:a16="http://schemas.microsoft.com/office/drawing/2014/main" id="{81B94B50-28B7-4AC5-BB6B-2D2BEC2E7311}"/>
                    </a:ext>
                  </a:extLst>
                </p14:cNvPr>
                <p14:cNvContentPartPr/>
                <p14:nvPr/>
              </p14:nvContentPartPr>
              <p14:xfrm>
                <a:off x="3909512" y="2479489"/>
                <a:ext cx="31680" cy="283680"/>
              </p14:xfrm>
            </p:contentPart>
          </mc:Choice>
          <mc:Fallback xmlns="">
            <p:pic>
              <p:nvPicPr>
                <p:cNvPr id="11" name="Ink 10">
                  <a:extLst>
                    <a:ext uri="{FF2B5EF4-FFF2-40B4-BE49-F238E27FC236}">
                      <a16:creationId xmlns:a16="http://schemas.microsoft.com/office/drawing/2014/main" id="{81B94B50-28B7-4AC5-BB6B-2D2BEC2E7311}"/>
                    </a:ext>
                  </a:extLst>
                </p:cNvPr>
                <p:cNvPicPr/>
                <p:nvPr/>
              </p:nvPicPr>
              <p:blipFill>
                <a:blip r:embed="rId15"/>
                <a:stretch>
                  <a:fillRect/>
                </a:stretch>
              </p:blipFill>
              <p:spPr>
                <a:xfrm>
                  <a:off x="3900872" y="2470849"/>
                  <a:ext cx="49320" cy="3013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2" name="Ink 11">
                  <a:extLst>
                    <a:ext uri="{FF2B5EF4-FFF2-40B4-BE49-F238E27FC236}">
                      <a16:creationId xmlns:a16="http://schemas.microsoft.com/office/drawing/2014/main" id="{02DDF903-984D-4208-93C9-431B27FC40F8}"/>
                    </a:ext>
                  </a:extLst>
                </p14:cNvPr>
                <p14:cNvContentPartPr/>
                <p14:nvPr/>
              </p14:nvContentPartPr>
              <p14:xfrm>
                <a:off x="3722312" y="2116969"/>
                <a:ext cx="129960" cy="200880"/>
              </p14:xfrm>
            </p:contentPart>
          </mc:Choice>
          <mc:Fallback xmlns="">
            <p:pic>
              <p:nvPicPr>
                <p:cNvPr id="12" name="Ink 11">
                  <a:extLst>
                    <a:ext uri="{FF2B5EF4-FFF2-40B4-BE49-F238E27FC236}">
                      <a16:creationId xmlns:a16="http://schemas.microsoft.com/office/drawing/2014/main" id="{02DDF903-984D-4208-93C9-431B27FC40F8}"/>
                    </a:ext>
                  </a:extLst>
                </p:cNvPr>
                <p:cNvPicPr/>
                <p:nvPr/>
              </p:nvPicPr>
              <p:blipFill>
                <a:blip r:embed="rId17"/>
                <a:stretch>
                  <a:fillRect/>
                </a:stretch>
              </p:blipFill>
              <p:spPr>
                <a:xfrm>
                  <a:off x="3713672" y="2107969"/>
                  <a:ext cx="147600" cy="2185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3" name="Ink 12">
                  <a:extLst>
                    <a:ext uri="{FF2B5EF4-FFF2-40B4-BE49-F238E27FC236}">
                      <a16:creationId xmlns:a16="http://schemas.microsoft.com/office/drawing/2014/main" id="{2E6A7723-B51B-4ADA-9E70-FD70C0C7168B}"/>
                    </a:ext>
                  </a:extLst>
                </p14:cNvPr>
                <p14:cNvContentPartPr/>
                <p14:nvPr/>
              </p14:nvContentPartPr>
              <p14:xfrm>
                <a:off x="3887552" y="2127049"/>
                <a:ext cx="43560" cy="135720"/>
              </p14:xfrm>
            </p:contentPart>
          </mc:Choice>
          <mc:Fallback xmlns="">
            <p:pic>
              <p:nvPicPr>
                <p:cNvPr id="13" name="Ink 12">
                  <a:extLst>
                    <a:ext uri="{FF2B5EF4-FFF2-40B4-BE49-F238E27FC236}">
                      <a16:creationId xmlns:a16="http://schemas.microsoft.com/office/drawing/2014/main" id="{2E6A7723-B51B-4ADA-9E70-FD70C0C7168B}"/>
                    </a:ext>
                  </a:extLst>
                </p:cNvPr>
                <p:cNvPicPr/>
                <p:nvPr/>
              </p:nvPicPr>
              <p:blipFill>
                <a:blip r:embed="rId19"/>
                <a:stretch>
                  <a:fillRect/>
                </a:stretch>
              </p:blipFill>
              <p:spPr>
                <a:xfrm>
                  <a:off x="3878912" y="2118049"/>
                  <a:ext cx="61200" cy="1533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4" name="Ink 13">
                  <a:extLst>
                    <a:ext uri="{FF2B5EF4-FFF2-40B4-BE49-F238E27FC236}">
                      <a16:creationId xmlns:a16="http://schemas.microsoft.com/office/drawing/2014/main" id="{B7D69EFF-2A9E-429A-9145-3653D518B862}"/>
                    </a:ext>
                  </a:extLst>
                </p14:cNvPr>
                <p14:cNvContentPartPr/>
                <p14:nvPr/>
              </p14:nvContentPartPr>
              <p14:xfrm>
                <a:off x="3865232" y="2100049"/>
                <a:ext cx="77760" cy="157680"/>
              </p14:xfrm>
            </p:contentPart>
          </mc:Choice>
          <mc:Fallback xmlns="">
            <p:pic>
              <p:nvPicPr>
                <p:cNvPr id="14" name="Ink 13">
                  <a:extLst>
                    <a:ext uri="{FF2B5EF4-FFF2-40B4-BE49-F238E27FC236}">
                      <a16:creationId xmlns:a16="http://schemas.microsoft.com/office/drawing/2014/main" id="{B7D69EFF-2A9E-429A-9145-3653D518B862}"/>
                    </a:ext>
                  </a:extLst>
                </p:cNvPr>
                <p:cNvPicPr/>
                <p:nvPr/>
              </p:nvPicPr>
              <p:blipFill>
                <a:blip r:embed="rId21"/>
                <a:stretch>
                  <a:fillRect/>
                </a:stretch>
              </p:blipFill>
              <p:spPr>
                <a:xfrm>
                  <a:off x="3856232" y="2091409"/>
                  <a:ext cx="95400" cy="1753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5" name="Ink 14">
                  <a:extLst>
                    <a:ext uri="{FF2B5EF4-FFF2-40B4-BE49-F238E27FC236}">
                      <a16:creationId xmlns:a16="http://schemas.microsoft.com/office/drawing/2014/main" id="{23B4C7C0-57CF-461C-9819-30BFC1619CAC}"/>
                    </a:ext>
                  </a:extLst>
                </p14:cNvPr>
                <p14:cNvContentPartPr/>
                <p14:nvPr/>
              </p14:nvContentPartPr>
              <p14:xfrm>
                <a:off x="3964952" y="2061169"/>
                <a:ext cx="122760" cy="201600"/>
              </p14:xfrm>
            </p:contentPart>
          </mc:Choice>
          <mc:Fallback xmlns="">
            <p:pic>
              <p:nvPicPr>
                <p:cNvPr id="15" name="Ink 14">
                  <a:extLst>
                    <a:ext uri="{FF2B5EF4-FFF2-40B4-BE49-F238E27FC236}">
                      <a16:creationId xmlns:a16="http://schemas.microsoft.com/office/drawing/2014/main" id="{23B4C7C0-57CF-461C-9819-30BFC1619CAC}"/>
                    </a:ext>
                  </a:extLst>
                </p:cNvPr>
                <p:cNvPicPr/>
                <p:nvPr/>
              </p:nvPicPr>
              <p:blipFill>
                <a:blip r:embed="rId23"/>
                <a:stretch>
                  <a:fillRect/>
                </a:stretch>
              </p:blipFill>
              <p:spPr>
                <a:xfrm>
                  <a:off x="3956312" y="2052169"/>
                  <a:ext cx="140400" cy="2192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6" name="Ink 15">
                  <a:extLst>
                    <a:ext uri="{FF2B5EF4-FFF2-40B4-BE49-F238E27FC236}">
                      <a16:creationId xmlns:a16="http://schemas.microsoft.com/office/drawing/2014/main" id="{F9BEAF91-C0F6-4E67-BFCD-962D4CBD5FE8}"/>
                    </a:ext>
                  </a:extLst>
                </p14:cNvPr>
                <p14:cNvContentPartPr/>
                <p14:nvPr/>
              </p14:nvContentPartPr>
              <p14:xfrm>
                <a:off x="4214432" y="2547889"/>
                <a:ext cx="86400" cy="218520"/>
              </p14:xfrm>
            </p:contentPart>
          </mc:Choice>
          <mc:Fallback xmlns="">
            <p:pic>
              <p:nvPicPr>
                <p:cNvPr id="16" name="Ink 15">
                  <a:extLst>
                    <a:ext uri="{FF2B5EF4-FFF2-40B4-BE49-F238E27FC236}">
                      <a16:creationId xmlns:a16="http://schemas.microsoft.com/office/drawing/2014/main" id="{F9BEAF91-C0F6-4E67-BFCD-962D4CBD5FE8}"/>
                    </a:ext>
                  </a:extLst>
                </p:cNvPr>
                <p:cNvPicPr/>
                <p:nvPr/>
              </p:nvPicPr>
              <p:blipFill>
                <a:blip r:embed="rId25"/>
                <a:stretch>
                  <a:fillRect/>
                </a:stretch>
              </p:blipFill>
              <p:spPr>
                <a:xfrm>
                  <a:off x="4205792" y="2538889"/>
                  <a:ext cx="104040" cy="2361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8" name="Ink 17">
                  <a:extLst>
                    <a:ext uri="{FF2B5EF4-FFF2-40B4-BE49-F238E27FC236}">
                      <a16:creationId xmlns:a16="http://schemas.microsoft.com/office/drawing/2014/main" id="{117533DB-AF66-4477-B2A2-259AB1359A32}"/>
                    </a:ext>
                  </a:extLst>
                </p14:cNvPr>
                <p14:cNvContentPartPr/>
                <p14:nvPr/>
              </p14:nvContentPartPr>
              <p14:xfrm>
                <a:off x="4230632" y="2366449"/>
                <a:ext cx="75600" cy="140760"/>
              </p14:xfrm>
            </p:contentPart>
          </mc:Choice>
          <mc:Fallback xmlns="">
            <p:pic>
              <p:nvPicPr>
                <p:cNvPr id="18" name="Ink 17">
                  <a:extLst>
                    <a:ext uri="{FF2B5EF4-FFF2-40B4-BE49-F238E27FC236}">
                      <a16:creationId xmlns:a16="http://schemas.microsoft.com/office/drawing/2014/main" id="{117533DB-AF66-4477-B2A2-259AB1359A32}"/>
                    </a:ext>
                  </a:extLst>
                </p:cNvPr>
                <p:cNvPicPr/>
                <p:nvPr/>
              </p:nvPicPr>
              <p:blipFill>
                <a:blip r:embed="rId27"/>
                <a:stretch>
                  <a:fillRect/>
                </a:stretch>
              </p:blipFill>
              <p:spPr>
                <a:xfrm>
                  <a:off x="4221632" y="2357809"/>
                  <a:ext cx="93240" cy="1584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9" name="Ink 18">
                  <a:extLst>
                    <a:ext uri="{FF2B5EF4-FFF2-40B4-BE49-F238E27FC236}">
                      <a16:creationId xmlns:a16="http://schemas.microsoft.com/office/drawing/2014/main" id="{7062B0C3-BE19-41A2-B417-98B1A2C87C2A}"/>
                    </a:ext>
                  </a:extLst>
                </p14:cNvPr>
                <p14:cNvContentPartPr/>
                <p14:nvPr/>
              </p14:nvContentPartPr>
              <p14:xfrm>
                <a:off x="4362032" y="2311729"/>
                <a:ext cx="86400" cy="164160"/>
              </p14:xfrm>
            </p:contentPart>
          </mc:Choice>
          <mc:Fallback xmlns="">
            <p:pic>
              <p:nvPicPr>
                <p:cNvPr id="19" name="Ink 18">
                  <a:extLst>
                    <a:ext uri="{FF2B5EF4-FFF2-40B4-BE49-F238E27FC236}">
                      <a16:creationId xmlns:a16="http://schemas.microsoft.com/office/drawing/2014/main" id="{7062B0C3-BE19-41A2-B417-98B1A2C87C2A}"/>
                    </a:ext>
                  </a:extLst>
                </p:cNvPr>
                <p:cNvPicPr/>
                <p:nvPr/>
              </p:nvPicPr>
              <p:blipFill>
                <a:blip r:embed="rId29"/>
                <a:stretch>
                  <a:fillRect/>
                </a:stretch>
              </p:blipFill>
              <p:spPr>
                <a:xfrm>
                  <a:off x="4353392" y="2303089"/>
                  <a:ext cx="104040" cy="1818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0" name="Ink 19">
                  <a:extLst>
                    <a:ext uri="{FF2B5EF4-FFF2-40B4-BE49-F238E27FC236}">
                      <a16:creationId xmlns:a16="http://schemas.microsoft.com/office/drawing/2014/main" id="{D27FEA04-7126-4AC2-A545-6693562DA2B4}"/>
                    </a:ext>
                  </a:extLst>
                </p14:cNvPr>
                <p14:cNvContentPartPr/>
                <p14:nvPr/>
              </p14:nvContentPartPr>
              <p14:xfrm>
                <a:off x="4510352" y="2298409"/>
                <a:ext cx="24480" cy="203040"/>
              </p14:xfrm>
            </p:contentPart>
          </mc:Choice>
          <mc:Fallback xmlns="">
            <p:pic>
              <p:nvPicPr>
                <p:cNvPr id="20" name="Ink 19">
                  <a:extLst>
                    <a:ext uri="{FF2B5EF4-FFF2-40B4-BE49-F238E27FC236}">
                      <a16:creationId xmlns:a16="http://schemas.microsoft.com/office/drawing/2014/main" id="{D27FEA04-7126-4AC2-A545-6693562DA2B4}"/>
                    </a:ext>
                  </a:extLst>
                </p:cNvPr>
                <p:cNvPicPr/>
                <p:nvPr/>
              </p:nvPicPr>
              <p:blipFill>
                <a:blip r:embed="rId31"/>
                <a:stretch>
                  <a:fillRect/>
                </a:stretch>
              </p:blipFill>
              <p:spPr>
                <a:xfrm>
                  <a:off x="4501352" y="2289409"/>
                  <a:ext cx="42120" cy="22068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2" name="Ink 21">
                  <a:extLst>
                    <a:ext uri="{FF2B5EF4-FFF2-40B4-BE49-F238E27FC236}">
                      <a16:creationId xmlns:a16="http://schemas.microsoft.com/office/drawing/2014/main" id="{1884CB3E-6323-4ACC-A017-BB9AFE8C7E2C}"/>
                    </a:ext>
                  </a:extLst>
                </p14:cNvPr>
                <p14:cNvContentPartPr/>
                <p14:nvPr/>
              </p14:nvContentPartPr>
              <p14:xfrm>
                <a:off x="2794952" y="1899169"/>
                <a:ext cx="1699920" cy="422280"/>
              </p14:xfrm>
            </p:contentPart>
          </mc:Choice>
          <mc:Fallback xmlns="">
            <p:pic>
              <p:nvPicPr>
                <p:cNvPr id="22" name="Ink 21">
                  <a:extLst>
                    <a:ext uri="{FF2B5EF4-FFF2-40B4-BE49-F238E27FC236}">
                      <a16:creationId xmlns:a16="http://schemas.microsoft.com/office/drawing/2014/main" id="{1884CB3E-6323-4ACC-A017-BB9AFE8C7E2C}"/>
                    </a:ext>
                  </a:extLst>
                </p:cNvPr>
                <p:cNvPicPr/>
                <p:nvPr/>
              </p:nvPicPr>
              <p:blipFill>
                <a:blip r:embed="rId33"/>
                <a:stretch>
                  <a:fillRect/>
                </a:stretch>
              </p:blipFill>
              <p:spPr>
                <a:xfrm>
                  <a:off x="2786312" y="1890169"/>
                  <a:ext cx="1717560" cy="4399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3" name="Ink 22">
                  <a:extLst>
                    <a:ext uri="{FF2B5EF4-FFF2-40B4-BE49-F238E27FC236}">
                      <a16:creationId xmlns:a16="http://schemas.microsoft.com/office/drawing/2014/main" id="{F6F5DF03-A9A9-456E-BB08-3C066229A148}"/>
                    </a:ext>
                  </a:extLst>
                </p14:cNvPr>
                <p14:cNvContentPartPr/>
                <p14:nvPr/>
              </p14:nvContentPartPr>
              <p14:xfrm>
                <a:off x="3811592" y="1623409"/>
                <a:ext cx="23760" cy="223920"/>
              </p14:xfrm>
            </p:contentPart>
          </mc:Choice>
          <mc:Fallback xmlns="">
            <p:pic>
              <p:nvPicPr>
                <p:cNvPr id="23" name="Ink 22">
                  <a:extLst>
                    <a:ext uri="{FF2B5EF4-FFF2-40B4-BE49-F238E27FC236}">
                      <a16:creationId xmlns:a16="http://schemas.microsoft.com/office/drawing/2014/main" id="{F6F5DF03-A9A9-456E-BB08-3C066229A148}"/>
                    </a:ext>
                  </a:extLst>
                </p:cNvPr>
                <p:cNvPicPr/>
                <p:nvPr/>
              </p:nvPicPr>
              <p:blipFill>
                <a:blip r:embed="rId35"/>
                <a:stretch>
                  <a:fillRect/>
                </a:stretch>
              </p:blipFill>
              <p:spPr>
                <a:xfrm>
                  <a:off x="3802952" y="1614769"/>
                  <a:ext cx="41400" cy="24156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4" name="Ink 23">
                  <a:extLst>
                    <a:ext uri="{FF2B5EF4-FFF2-40B4-BE49-F238E27FC236}">
                      <a16:creationId xmlns:a16="http://schemas.microsoft.com/office/drawing/2014/main" id="{26E76B5F-BBD3-4D17-848F-C42BA3D7A1DB}"/>
                    </a:ext>
                  </a:extLst>
                </p14:cNvPr>
                <p14:cNvContentPartPr/>
                <p14:nvPr/>
              </p14:nvContentPartPr>
              <p14:xfrm>
                <a:off x="3898712" y="1586689"/>
                <a:ext cx="140760" cy="198000"/>
              </p14:xfrm>
            </p:contentPart>
          </mc:Choice>
          <mc:Fallback xmlns="">
            <p:pic>
              <p:nvPicPr>
                <p:cNvPr id="24" name="Ink 23">
                  <a:extLst>
                    <a:ext uri="{FF2B5EF4-FFF2-40B4-BE49-F238E27FC236}">
                      <a16:creationId xmlns:a16="http://schemas.microsoft.com/office/drawing/2014/main" id="{26E76B5F-BBD3-4D17-848F-C42BA3D7A1DB}"/>
                    </a:ext>
                  </a:extLst>
                </p:cNvPr>
                <p:cNvPicPr/>
                <p:nvPr/>
              </p:nvPicPr>
              <p:blipFill>
                <a:blip r:embed="rId37"/>
                <a:stretch>
                  <a:fillRect/>
                </a:stretch>
              </p:blipFill>
              <p:spPr>
                <a:xfrm>
                  <a:off x="3889712" y="1578049"/>
                  <a:ext cx="158400" cy="21564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5" name="Ink 24">
                  <a:extLst>
                    <a:ext uri="{FF2B5EF4-FFF2-40B4-BE49-F238E27FC236}">
                      <a16:creationId xmlns:a16="http://schemas.microsoft.com/office/drawing/2014/main" id="{7F80CCEB-5377-4BAA-837D-148AABF37BF5}"/>
                    </a:ext>
                  </a:extLst>
                </p14:cNvPr>
                <p14:cNvContentPartPr/>
                <p14:nvPr/>
              </p14:nvContentPartPr>
              <p14:xfrm>
                <a:off x="3940832" y="1647529"/>
                <a:ext cx="154080" cy="109800"/>
              </p14:xfrm>
            </p:contentPart>
          </mc:Choice>
          <mc:Fallback xmlns="">
            <p:pic>
              <p:nvPicPr>
                <p:cNvPr id="25" name="Ink 24">
                  <a:extLst>
                    <a:ext uri="{FF2B5EF4-FFF2-40B4-BE49-F238E27FC236}">
                      <a16:creationId xmlns:a16="http://schemas.microsoft.com/office/drawing/2014/main" id="{7F80CCEB-5377-4BAA-837D-148AABF37BF5}"/>
                    </a:ext>
                  </a:extLst>
                </p:cNvPr>
                <p:cNvPicPr/>
                <p:nvPr/>
              </p:nvPicPr>
              <p:blipFill>
                <a:blip r:embed="rId39"/>
                <a:stretch>
                  <a:fillRect/>
                </a:stretch>
              </p:blipFill>
              <p:spPr>
                <a:xfrm>
                  <a:off x="3932192" y="1638889"/>
                  <a:ext cx="171720" cy="12744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6" name="Ink 25">
                  <a:extLst>
                    <a:ext uri="{FF2B5EF4-FFF2-40B4-BE49-F238E27FC236}">
                      <a16:creationId xmlns:a16="http://schemas.microsoft.com/office/drawing/2014/main" id="{94F4F590-DE18-4DB2-8E93-3C48E1FA7D54}"/>
                    </a:ext>
                  </a:extLst>
                </p14:cNvPr>
                <p14:cNvContentPartPr/>
                <p14:nvPr/>
              </p14:nvContentPartPr>
              <p14:xfrm>
                <a:off x="4139552" y="1561849"/>
                <a:ext cx="56880" cy="218520"/>
              </p14:xfrm>
            </p:contentPart>
          </mc:Choice>
          <mc:Fallback xmlns="">
            <p:pic>
              <p:nvPicPr>
                <p:cNvPr id="26" name="Ink 25">
                  <a:extLst>
                    <a:ext uri="{FF2B5EF4-FFF2-40B4-BE49-F238E27FC236}">
                      <a16:creationId xmlns:a16="http://schemas.microsoft.com/office/drawing/2014/main" id="{94F4F590-DE18-4DB2-8E93-3C48E1FA7D54}"/>
                    </a:ext>
                  </a:extLst>
                </p:cNvPr>
                <p:cNvPicPr/>
                <p:nvPr/>
              </p:nvPicPr>
              <p:blipFill>
                <a:blip r:embed="rId41"/>
                <a:stretch>
                  <a:fillRect/>
                </a:stretch>
              </p:blipFill>
              <p:spPr>
                <a:xfrm>
                  <a:off x="4130912" y="1553209"/>
                  <a:ext cx="74520" cy="236160"/>
                </a:xfrm>
                <a:prstGeom prst="rect">
                  <a:avLst/>
                </a:prstGeom>
              </p:spPr>
            </p:pic>
          </mc:Fallback>
        </mc:AlternateContent>
      </p:grpSp>
      <p:grpSp>
        <p:nvGrpSpPr>
          <p:cNvPr id="37" name="Group 36">
            <a:extLst>
              <a:ext uri="{FF2B5EF4-FFF2-40B4-BE49-F238E27FC236}">
                <a16:creationId xmlns:a16="http://schemas.microsoft.com/office/drawing/2014/main" id="{13490D0C-6907-4F5F-BACC-820FFD0883E8}"/>
              </a:ext>
            </a:extLst>
          </p:cNvPr>
          <p:cNvGrpSpPr/>
          <p:nvPr/>
        </p:nvGrpSpPr>
        <p:grpSpPr>
          <a:xfrm>
            <a:off x="4501745" y="1401175"/>
            <a:ext cx="408240" cy="299520"/>
            <a:chOff x="4501745" y="1401175"/>
            <a:chExt cx="408240" cy="299520"/>
          </a:xfrm>
        </p:grpSpPr>
        <mc:AlternateContent xmlns:mc="http://schemas.openxmlformats.org/markup-compatibility/2006" xmlns:p14="http://schemas.microsoft.com/office/powerpoint/2010/main">
          <mc:Choice Requires="p14">
            <p:contentPart p14:bwMode="auto" r:id="rId42">
              <p14:nvContentPartPr>
                <p14:cNvPr id="10" name="Ink 9">
                  <a:extLst>
                    <a:ext uri="{FF2B5EF4-FFF2-40B4-BE49-F238E27FC236}">
                      <a16:creationId xmlns:a16="http://schemas.microsoft.com/office/drawing/2014/main" id="{B5AA9393-1BC5-473D-ACF7-9938B5C5AC59}"/>
                    </a:ext>
                  </a:extLst>
                </p14:cNvPr>
                <p14:cNvContentPartPr/>
                <p14:nvPr/>
              </p14:nvContentPartPr>
              <p14:xfrm>
                <a:off x="4501745" y="1401175"/>
                <a:ext cx="408240" cy="295200"/>
              </p14:xfrm>
            </p:contentPart>
          </mc:Choice>
          <mc:Fallback xmlns="">
            <p:pic>
              <p:nvPicPr>
                <p:cNvPr id="10" name="Ink 9">
                  <a:extLst>
                    <a:ext uri="{FF2B5EF4-FFF2-40B4-BE49-F238E27FC236}">
                      <a16:creationId xmlns:a16="http://schemas.microsoft.com/office/drawing/2014/main" id="{B5AA9393-1BC5-473D-ACF7-9938B5C5AC59}"/>
                    </a:ext>
                  </a:extLst>
                </p:cNvPr>
                <p:cNvPicPr/>
                <p:nvPr/>
              </p:nvPicPr>
              <p:blipFill>
                <a:blip r:embed="rId43"/>
                <a:stretch>
                  <a:fillRect/>
                </a:stretch>
              </p:blipFill>
              <p:spPr>
                <a:xfrm>
                  <a:off x="4493105" y="1392535"/>
                  <a:ext cx="425880" cy="31284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17" name="Ink 16">
                  <a:extLst>
                    <a:ext uri="{FF2B5EF4-FFF2-40B4-BE49-F238E27FC236}">
                      <a16:creationId xmlns:a16="http://schemas.microsoft.com/office/drawing/2014/main" id="{7641D1C6-E88E-4CA2-AE36-5B4410A9E9DF}"/>
                    </a:ext>
                  </a:extLst>
                </p14:cNvPr>
                <p14:cNvContentPartPr/>
                <p14:nvPr/>
              </p14:nvContentPartPr>
              <p14:xfrm>
                <a:off x="4511465" y="1505575"/>
                <a:ext cx="81720" cy="195120"/>
              </p14:xfrm>
            </p:contentPart>
          </mc:Choice>
          <mc:Fallback xmlns="">
            <p:pic>
              <p:nvPicPr>
                <p:cNvPr id="17" name="Ink 16">
                  <a:extLst>
                    <a:ext uri="{FF2B5EF4-FFF2-40B4-BE49-F238E27FC236}">
                      <a16:creationId xmlns:a16="http://schemas.microsoft.com/office/drawing/2014/main" id="{7641D1C6-E88E-4CA2-AE36-5B4410A9E9DF}"/>
                    </a:ext>
                  </a:extLst>
                </p:cNvPr>
                <p:cNvPicPr/>
                <p:nvPr/>
              </p:nvPicPr>
              <p:blipFill>
                <a:blip r:embed="rId45"/>
                <a:stretch>
                  <a:fillRect/>
                </a:stretch>
              </p:blipFill>
              <p:spPr>
                <a:xfrm>
                  <a:off x="4502465" y="1496575"/>
                  <a:ext cx="99360" cy="212760"/>
                </a:xfrm>
                <a:prstGeom prst="rect">
                  <a:avLst/>
                </a:prstGeom>
              </p:spPr>
            </p:pic>
          </mc:Fallback>
        </mc:AlternateContent>
      </p:grpSp>
      <p:grpSp>
        <p:nvGrpSpPr>
          <p:cNvPr id="45" name="Group 44">
            <a:extLst>
              <a:ext uri="{FF2B5EF4-FFF2-40B4-BE49-F238E27FC236}">
                <a16:creationId xmlns:a16="http://schemas.microsoft.com/office/drawing/2014/main" id="{A9ECA107-7C2C-4855-A027-A62D2F34E239}"/>
              </a:ext>
            </a:extLst>
          </p:cNvPr>
          <p:cNvGrpSpPr/>
          <p:nvPr/>
        </p:nvGrpSpPr>
        <p:grpSpPr>
          <a:xfrm>
            <a:off x="5089265" y="887815"/>
            <a:ext cx="1401840" cy="915480"/>
            <a:chOff x="5089265" y="887815"/>
            <a:chExt cx="1401840" cy="915480"/>
          </a:xfrm>
        </p:grpSpPr>
        <mc:AlternateContent xmlns:mc="http://schemas.openxmlformats.org/markup-compatibility/2006" xmlns:p14="http://schemas.microsoft.com/office/powerpoint/2010/main">
          <mc:Choice Requires="p14">
            <p:contentPart p14:bwMode="auto" r:id="rId46">
              <p14:nvContentPartPr>
                <p14:cNvPr id="21" name="Ink 20">
                  <a:extLst>
                    <a:ext uri="{FF2B5EF4-FFF2-40B4-BE49-F238E27FC236}">
                      <a16:creationId xmlns:a16="http://schemas.microsoft.com/office/drawing/2014/main" id="{D37EB40F-7DC4-4906-AE3E-E3EA807AE79B}"/>
                    </a:ext>
                  </a:extLst>
                </p14:cNvPr>
                <p14:cNvContentPartPr/>
                <p14:nvPr/>
              </p14:nvContentPartPr>
              <p14:xfrm>
                <a:off x="5094305" y="1185535"/>
                <a:ext cx="146880" cy="313920"/>
              </p14:xfrm>
            </p:contentPart>
          </mc:Choice>
          <mc:Fallback xmlns="">
            <p:pic>
              <p:nvPicPr>
                <p:cNvPr id="21" name="Ink 20">
                  <a:extLst>
                    <a:ext uri="{FF2B5EF4-FFF2-40B4-BE49-F238E27FC236}">
                      <a16:creationId xmlns:a16="http://schemas.microsoft.com/office/drawing/2014/main" id="{D37EB40F-7DC4-4906-AE3E-E3EA807AE79B}"/>
                    </a:ext>
                  </a:extLst>
                </p:cNvPr>
                <p:cNvPicPr/>
                <p:nvPr/>
              </p:nvPicPr>
              <p:blipFill>
                <a:blip r:embed="rId47"/>
                <a:stretch>
                  <a:fillRect/>
                </a:stretch>
              </p:blipFill>
              <p:spPr>
                <a:xfrm>
                  <a:off x="5085305" y="1176535"/>
                  <a:ext cx="164520" cy="33156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28" name="Ink 27">
                  <a:extLst>
                    <a:ext uri="{FF2B5EF4-FFF2-40B4-BE49-F238E27FC236}">
                      <a16:creationId xmlns:a16="http://schemas.microsoft.com/office/drawing/2014/main" id="{7AA287F5-4FFF-4693-A313-6E9727CF9028}"/>
                    </a:ext>
                  </a:extLst>
                </p14:cNvPr>
                <p14:cNvContentPartPr/>
                <p14:nvPr/>
              </p14:nvContentPartPr>
              <p14:xfrm>
                <a:off x="5274305" y="1157455"/>
                <a:ext cx="131760" cy="154440"/>
              </p14:xfrm>
            </p:contentPart>
          </mc:Choice>
          <mc:Fallback xmlns="">
            <p:pic>
              <p:nvPicPr>
                <p:cNvPr id="28" name="Ink 27">
                  <a:extLst>
                    <a:ext uri="{FF2B5EF4-FFF2-40B4-BE49-F238E27FC236}">
                      <a16:creationId xmlns:a16="http://schemas.microsoft.com/office/drawing/2014/main" id="{7AA287F5-4FFF-4693-A313-6E9727CF9028}"/>
                    </a:ext>
                  </a:extLst>
                </p:cNvPr>
                <p:cNvPicPr/>
                <p:nvPr/>
              </p:nvPicPr>
              <p:blipFill>
                <a:blip r:embed="rId49"/>
                <a:stretch>
                  <a:fillRect/>
                </a:stretch>
              </p:blipFill>
              <p:spPr>
                <a:xfrm>
                  <a:off x="5265305" y="1148815"/>
                  <a:ext cx="149400" cy="17208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29" name="Ink 28">
                  <a:extLst>
                    <a:ext uri="{FF2B5EF4-FFF2-40B4-BE49-F238E27FC236}">
                      <a16:creationId xmlns:a16="http://schemas.microsoft.com/office/drawing/2014/main" id="{527F6148-2763-4BEA-811C-F70123F6403D}"/>
                    </a:ext>
                  </a:extLst>
                </p14:cNvPr>
                <p14:cNvContentPartPr/>
                <p14:nvPr/>
              </p14:nvContentPartPr>
              <p14:xfrm>
                <a:off x="5471585" y="1180495"/>
                <a:ext cx="12960" cy="4320"/>
              </p14:xfrm>
            </p:contentPart>
          </mc:Choice>
          <mc:Fallback xmlns="">
            <p:pic>
              <p:nvPicPr>
                <p:cNvPr id="29" name="Ink 28">
                  <a:extLst>
                    <a:ext uri="{FF2B5EF4-FFF2-40B4-BE49-F238E27FC236}">
                      <a16:creationId xmlns:a16="http://schemas.microsoft.com/office/drawing/2014/main" id="{527F6148-2763-4BEA-811C-F70123F6403D}"/>
                    </a:ext>
                  </a:extLst>
                </p:cNvPr>
                <p:cNvPicPr/>
                <p:nvPr/>
              </p:nvPicPr>
              <p:blipFill>
                <a:blip r:embed="rId51"/>
                <a:stretch>
                  <a:fillRect/>
                </a:stretch>
              </p:blipFill>
              <p:spPr>
                <a:xfrm>
                  <a:off x="5462945" y="1171855"/>
                  <a:ext cx="30600" cy="2196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0" name="Ink 29">
                  <a:extLst>
                    <a:ext uri="{FF2B5EF4-FFF2-40B4-BE49-F238E27FC236}">
                      <a16:creationId xmlns:a16="http://schemas.microsoft.com/office/drawing/2014/main" id="{E048EBA9-39B1-47A9-80D5-2AB0D48A9014}"/>
                    </a:ext>
                  </a:extLst>
                </p14:cNvPr>
                <p14:cNvContentPartPr/>
                <p14:nvPr/>
              </p14:nvContentPartPr>
              <p14:xfrm>
                <a:off x="5457905" y="1136935"/>
                <a:ext cx="70200" cy="84600"/>
              </p14:xfrm>
            </p:contentPart>
          </mc:Choice>
          <mc:Fallback xmlns="">
            <p:pic>
              <p:nvPicPr>
                <p:cNvPr id="30" name="Ink 29">
                  <a:extLst>
                    <a:ext uri="{FF2B5EF4-FFF2-40B4-BE49-F238E27FC236}">
                      <a16:creationId xmlns:a16="http://schemas.microsoft.com/office/drawing/2014/main" id="{E048EBA9-39B1-47A9-80D5-2AB0D48A9014}"/>
                    </a:ext>
                  </a:extLst>
                </p:cNvPr>
                <p:cNvPicPr/>
                <p:nvPr/>
              </p:nvPicPr>
              <p:blipFill>
                <a:blip r:embed="rId53"/>
                <a:stretch>
                  <a:fillRect/>
                </a:stretch>
              </p:blipFill>
              <p:spPr>
                <a:xfrm>
                  <a:off x="5448905" y="1127935"/>
                  <a:ext cx="87840" cy="10224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1" name="Ink 30">
                  <a:extLst>
                    <a:ext uri="{FF2B5EF4-FFF2-40B4-BE49-F238E27FC236}">
                      <a16:creationId xmlns:a16="http://schemas.microsoft.com/office/drawing/2014/main" id="{71A7CB08-697C-4521-9301-B59A4B5F59E4}"/>
                    </a:ext>
                  </a:extLst>
                </p14:cNvPr>
                <p14:cNvContentPartPr/>
                <p14:nvPr/>
              </p14:nvContentPartPr>
              <p14:xfrm>
                <a:off x="5573105" y="1057375"/>
                <a:ext cx="118440" cy="112320"/>
              </p14:xfrm>
            </p:contentPart>
          </mc:Choice>
          <mc:Fallback xmlns="">
            <p:pic>
              <p:nvPicPr>
                <p:cNvPr id="31" name="Ink 30">
                  <a:extLst>
                    <a:ext uri="{FF2B5EF4-FFF2-40B4-BE49-F238E27FC236}">
                      <a16:creationId xmlns:a16="http://schemas.microsoft.com/office/drawing/2014/main" id="{71A7CB08-697C-4521-9301-B59A4B5F59E4}"/>
                    </a:ext>
                  </a:extLst>
                </p:cNvPr>
                <p:cNvPicPr/>
                <p:nvPr/>
              </p:nvPicPr>
              <p:blipFill>
                <a:blip r:embed="rId55"/>
                <a:stretch>
                  <a:fillRect/>
                </a:stretch>
              </p:blipFill>
              <p:spPr>
                <a:xfrm>
                  <a:off x="5564465" y="1048735"/>
                  <a:ext cx="136080" cy="12996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32" name="Ink 31">
                  <a:extLst>
                    <a:ext uri="{FF2B5EF4-FFF2-40B4-BE49-F238E27FC236}">
                      <a16:creationId xmlns:a16="http://schemas.microsoft.com/office/drawing/2014/main" id="{D173B597-E817-48AC-8CA1-CE1B44A4B444}"/>
                    </a:ext>
                  </a:extLst>
                </p14:cNvPr>
                <p14:cNvContentPartPr/>
                <p14:nvPr/>
              </p14:nvContentPartPr>
              <p14:xfrm>
                <a:off x="5643665" y="983215"/>
                <a:ext cx="107640" cy="164160"/>
              </p14:xfrm>
            </p:contentPart>
          </mc:Choice>
          <mc:Fallback xmlns="">
            <p:pic>
              <p:nvPicPr>
                <p:cNvPr id="32" name="Ink 31">
                  <a:extLst>
                    <a:ext uri="{FF2B5EF4-FFF2-40B4-BE49-F238E27FC236}">
                      <a16:creationId xmlns:a16="http://schemas.microsoft.com/office/drawing/2014/main" id="{D173B597-E817-48AC-8CA1-CE1B44A4B444}"/>
                    </a:ext>
                  </a:extLst>
                </p:cNvPr>
                <p:cNvPicPr/>
                <p:nvPr/>
              </p:nvPicPr>
              <p:blipFill>
                <a:blip r:embed="rId57"/>
                <a:stretch>
                  <a:fillRect/>
                </a:stretch>
              </p:blipFill>
              <p:spPr>
                <a:xfrm>
                  <a:off x="5634665" y="974215"/>
                  <a:ext cx="125280" cy="18180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33" name="Ink 32">
                  <a:extLst>
                    <a:ext uri="{FF2B5EF4-FFF2-40B4-BE49-F238E27FC236}">
                      <a16:creationId xmlns:a16="http://schemas.microsoft.com/office/drawing/2014/main" id="{21293530-E0C7-4187-85BB-E58F5337E235}"/>
                    </a:ext>
                  </a:extLst>
                </p14:cNvPr>
                <p14:cNvContentPartPr/>
                <p14:nvPr/>
              </p14:nvContentPartPr>
              <p14:xfrm>
                <a:off x="5739065" y="951175"/>
                <a:ext cx="334440" cy="179640"/>
              </p14:xfrm>
            </p:contentPart>
          </mc:Choice>
          <mc:Fallback xmlns="">
            <p:pic>
              <p:nvPicPr>
                <p:cNvPr id="33" name="Ink 32">
                  <a:extLst>
                    <a:ext uri="{FF2B5EF4-FFF2-40B4-BE49-F238E27FC236}">
                      <a16:creationId xmlns:a16="http://schemas.microsoft.com/office/drawing/2014/main" id="{21293530-E0C7-4187-85BB-E58F5337E235}"/>
                    </a:ext>
                  </a:extLst>
                </p:cNvPr>
                <p:cNvPicPr/>
                <p:nvPr/>
              </p:nvPicPr>
              <p:blipFill>
                <a:blip r:embed="rId59"/>
                <a:stretch>
                  <a:fillRect/>
                </a:stretch>
              </p:blipFill>
              <p:spPr>
                <a:xfrm>
                  <a:off x="5730425" y="942175"/>
                  <a:ext cx="352080" cy="19728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34" name="Ink 33">
                  <a:extLst>
                    <a:ext uri="{FF2B5EF4-FFF2-40B4-BE49-F238E27FC236}">
                      <a16:creationId xmlns:a16="http://schemas.microsoft.com/office/drawing/2014/main" id="{228735A3-45B3-44AD-A120-BB5B77CDB464}"/>
                    </a:ext>
                  </a:extLst>
                </p14:cNvPr>
                <p14:cNvContentPartPr/>
                <p14:nvPr/>
              </p14:nvContentPartPr>
              <p14:xfrm>
                <a:off x="6054065" y="887815"/>
                <a:ext cx="167760" cy="171000"/>
              </p14:xfrm>
            </p:contentPart>
          </mc:Choice>
          <mc:Fallback xmlns="">
            <p:pic>
              <p:nvPicPr>
                <p:cNvPr id="34" name="Ink 33">
                  <a:extLst>
                    <a:ext uri="{FF2B5EF4-FFF2-40B4-BE49-F238E27FC236}">
                      <a16:creationId xmlns:a16="http://schemas.microsoft.com/office/drawing/2014/main" id="{228735A3-45B3-44AD-A120-BB5B77CDB464}"/>
                    </a:ext>
                  </a:extLst>
                </p:cNvPr>
                <p:cNvPicPr/>
                <p:nvPr/>
              </p:nvPicPr>
              <p:blipFill>
                <a:blip r:embed="rId61"/>
                <a:stretch>
                  <a:fillRect/>
                </a:stretch>
              </p:blipFill>
              <p:spPr>
                <a:xfrm>
                  <a:off x="6045065" y="878815"/>
                  <a:ext cx="185400" cy="18864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35" name="Ink 34">
                  <a:extLst>
                    <a:ext uri="{FF2B5EF4-FFF2-40B4-BE49-F238E27FC236}">
                      <a16:creationId xmlns:a16="http://schemas.microsoft.com/office/drawing/2014/main" id="{6CC07F51-0922-464B-B897-E0D40BC07972}"/>
                    </a:ext>
                  </a:extLst>
                </p14:cNvPr>
                <p14:cNvContentPartPr/>
                <p14:nvPr/>
              </p14:nvContentPartPr>
              <p14:xfrm>
                <a:off x="6255305" y="929575"/>
                <a:ext cx="235800" cy="142920"/>
              </p14:xfrm>
            </p:contentPart>
          </mc:Choice>
          <mc:Fallback xmlns="">
            <p:pic>
              <p:nvPicPr>
                <p:cNvPr id="35" name="Ink 34">
                  <a:extLst>
                    <a:ext uri="{FF2B5EF4-FFF2-40B4-BE49-F238E27FC236}">
                      <a16:creationId xmlns:a16="http://schemas.microsoft.com/office/drawing/2014/main" id="{6CC07F51-0922-464B-B897-E0D40BC07972}"/>
                    </a:ext>
                  </a:extLst>
                </p:cNvPr>
                <p:cNvPicPr/>
                <p:nvPr/>
              </p:nvPicPr>
              <p:blipFill>
                <a:blip r:embed="rId63"/>
                <a:stretch>
                  <a:fillRect/>
                </a:stretch>
              </p:blipFill>
              <p:spPr>
                <a:xfrm>
                  <a:off x="6246305" y="920575"/>
                  <a:ext cx="253440" cy="16056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38" name="Ink 37">
                  <a:extLst>
                    <a:ext uri="{FF2B5EF4-FFF2-40B4-BE49-F238E27FC236}">
                      <a16:creationId xmlns:a16="http://schemas.microsoft.com/office/drawing/2014/main" id="{12CD6681-0AB4-4E0B-98EA-C39A0281BDE1}"/>
                    </a:ext>
                  </a:extLst>
                </p14:cNvPr>
                <p14:cNvContentPartPr/>
                <p14:nvPr/>
              </p14:nvContentPartPr>
              <p14:xfrm>
                <a:off x="5089265" y="1688815"/>
                <a:ext cx="68760" cy="114480"/>
              </p14:xfrm>
            </p:contentPart>
          </mc:Choice>
          <mc:Fallback xmlns="">
            <p:pic>
              <p:nvPicPr>
                <p:cNvPr id="38" name="Ink 37">
                  <a:extLst>
                    <a:ext uri="{FF2B5EF4-FFF2-40B4-BE49-F238E27FC236}">
                      <a16:creationId xmlns:a16="http://schemas.microsoft.com/office/drawing/2014/main" id="{12CD6681-0AB4-4E0B-98EA-C39A0281BDE1}"/>
                    </a:ext>
                  </a:extLst>
                </p:cNvPr>
                <p:cNvPicPr/>
                <p:nvPr/>
              </p:nvPicPr>
              <p:blipFill>
                <a:blip r:embed="rId65"/>
                <a:stretch>
                  <a:fillRect/>
                </a:stretch>
              </p:blipFill>
              <p:spPr>
                <a:xfrm>
                  <a:off x="5080625" y="1680175"/>
                  <a:ext cx="86400" cy="13212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39" name="Ink 38">
                  <a:extLst>
                    <a:ext uri="{FF2B5EF4-FFF2-40B4-BE49-F238E27FC236}">
                      <a16:creationId xmlns:a16="http://schemas.microsoft.com/office/drawing/2014/main" id="{32E5E58D-8BC5-403A-843F-DC75DED9CF66}"/>
                    </a:ext>
                  </a:extLst>
                </p14:cNvPr>
                <p14:cNvContentPartPr/>
                <p14:nvPr/>
              </p14:nvContentPartPr>
              <p14:xfrm>
                <a:off x="5200145" y="1602055"/>
                <a:ext cx="41400" cy="171000"/>
              </p14:xfrm>
            </p:contentPart>
          </mc:Choice>
          <mc:Fallback xmlns="">
            <p:pic>
              <p:nvPicPr>
                <p:cNvPr id="39" name="Ink 38">
                  <a:extLst>
                    <a:ext uri="{FF2B5EF4-FFF2-40B4-BE49-F238E27FC236}">
                      <a16:creationId xmlns:a16="http://schemas.microsoft.com/office/drawing/2014/main" id="{32E5E58D-8BC5-403A-843F-DC75DED9CF66}"/>
                    </a:ext>
                  </a:extLst>
                </p:cNvPr>
                <p:cNvPicPr/>
                <p:nvPr/>
              </p:nvPicPr>
              <p:blipFill>
                <a:blip r:embed="rId67"/>
                <a:stretch>
                  <a:fillRect/>
                </a:stretch>
              </p:blipFill>
              <p:spPr>
                <a:xfrm>
                  <a:off x="5191505" y="1593415"/>
                  <a:ext cx="59040" cy="18864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40" name="Ink 39">
                  <a:extLst>
                    <a:ext uri="{FF2B5EF4-FFF2-40B4-BE49-F238E27FC236}">
                      <a16:creationId xmlns:a16="http://schemas.microsoft.com/office/drawing/2014/main" id="{8FBF4DF6-47D2-4577-8FCC-807A43E9D2C4}"/>
                    </a:ext>
                  </a:extLst>
                </p14:cNvPr>
                <p14:cNvContentPartPr/>
                <p14:nvPr/>
              </p14:nvContentPartPr>
              <p14:xfrm>
                <a:off x="5181425" y="1662175"/>
                <a:ext cx="128520" cy="42120"/>
              </p14:xfrm>
            </p:contentPart>
          </mc:Choice>
          <mc:Fallback xmlns="">
            <p:pic>
              <p:nvPicPr>
                <p:cNvPr id="40" name="Ink 39">
                  <a:extLst>
                    <a:ext uri="{FF2B5EF4-FFF2-40B4-BE49-F238E27FC236}">
                      <a16:creationId xmlns:a16="http://schemas.microsoft.com/office/drawing/2014/main" id="{8FBF4DF6-47D2-4577-8FCC-807A43E9D2C4}"/>
                    </a:ext>
                  </a:extLst>
                </p:cNvPr>
                <p:cNvPicPr/>
                <p:nvPr/>
              </p:nvPicPr>
              <p:blipFill>
                <a:blip r:embed="rId69"/>
                <a:stretch>
                  <a:fillRect/>
                </a:stretch>
              </p:blipFill>
              <p:spPr>
                <a:xfrm>
                  <a:off x="5172785" y="1653535"/>
                  <a:ext cx="146160" cy="5976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41" name="Ink 40">
                  <a:extLst>
                    <a:ext uri="{FF2B5EF4-FFF2-40B4-BE49-F238E27FC236}">
                      <a16:creationId xmlns:a16="http://schemas.microsoft.com/office/drawing/2014/main" id="{EFDDEFA7-1E8E-41C1-A760-0CDE55B9AB59}"/>
                    </a:ext>
                  </a:extLst>
                </p14:cNvPr>
                <p14:cNvContentPartPr/>
                <p14:nvPr/>
              </p14:nvContentPartPr>
              <p14:xfrm>
                <a:off x="5552945" y="1483975"/>
                <a:ext cx="226080" cy="108360"/>
              </p14:xfrm>
            </p:contentPart>
          </mc:Choice>
          <mc:Fallback xmlns="">
            <p:pic>
              <p:nvPicPr>
                <p:cNvPr id="41" name="Ink 40">
                  <a:extLst>
                    <a:ext uri="{FF2B5EF4-FFF2-40B4-BE49-F238E27FC236}">
                      <a16:creationId xmlns:a16="http://schemas.microsoft.com/office/drawing/2014/main" id="{EFDDEFA7-1E8E-41C1-A760-0CDE55B9AB59}"/>
                    </a:ext>
                  </a:extLst>
                </p:cNvPr>
                <p:cNvPicPr/>
                <p:nvPr/>
              </p:nvPicPr>
              <p:blipFill>
                <a:blip r:embed="rId71"/>
                <a:stretch>
                  <a:fillRect/>
                </a:stretch>
              </p:blipFill>
              <p:spPr>
                <a:xfrm>
                  <a:off x="5544305" y="1474975"/>
                  <a:ext cx="24372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42" name="Ink 41">
                  <a:extLst>
                    <a:ext uri="{FF2B5EF4-FFF2-40B4-BE49-F238E27FC236}">
                      <a16:creationId xmlns:a16="http://schemas.microsoft.com/office/drawing/2014/main" id="{8B744D6E-79BF-44B8-8563-01F92522E912}"/>
                    </a:ext>
                  </a:extLst>
                </p14:cNvPr>
                <p14:cNvContentPartPr/>
                <p14:nvPr/>
              </p14:nvContentPartPr>
              <p14:xfrm>
                <a:off x="5860025" y="1340695"/>
                <a:ext cx="34920" cy="183960"/>
              </p14:xfrm>
            </p:contentPart>
          </mc:Choice>
          <mc:Fallback xmlns="">
            <p:pic>
              <p:nvPicPr>
                <p:cNvPr id="42" name="Ink 41">
                  <a:extLst>
                    <a:ext uri="{FF2B5EF4-FFF2-40B4-BE49-F238E27FC236}">
                      <a16:creationId xmlns:a16="http://schemas.microsoft.com/office/drawing/2014/main" id="{8B744D6E-79BF-44B8-8563-01F92522E912}"/>
                    </a:ext>
                  </a:extLst>
                </p:cNvPr>
                <p:cNvPicPr/>
                <p:nvPr/>
              </p:nvPicPr>
              <p:blipFill>
                <a:blip r:embed="rId73"/>
                <a:stretch>
                  <a:fillRect/>
                </a:stretch>
              </p:blipFill>
              <p:spPr>
                <a:xfrm>
                  <a:off x="5851025" y="1331695"/>
                  <a:ext cx="52560" cy="20160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43" name="Ink 42">
                  <a:extLst>
                    <a:ext uri="{FF2B5EF4-FFF2-40B4-BE49-F238E27FC236}">
                      <a16:creationId xmlns:a16="http://schemas.microsoft.com/office/drawing/2014/main" id="{48E9C1A8-BE7D-42B6-98E1-5F3A60EFC444}"/>
                    </a:ext>
                  </a:extLst>
                </p14:cNvPr>
                <p14:cNvContentPartPr/>
                <p14:nvPr/>
              </p14:nvContentPartPr>
              <p14:xfrm>
                <a:off x="5768945" y="1419535"/>
                <a:ext cx="194040" cy="44640"/>
              </p14:xfrm>
            </p:contentPart>
          </mc:Choice>
          <mc:Fallback xmlns="">
            <p:pic>
              <p:nvPicPr>
                <p:cNvPr id="43" name="Ink 42">
                  <a:extLst>
                    <a:ext uri="{FF2B5EF4-FFF2-40B4-BE49-F238E27FC236}">
                      <a16:creationId xmlns:a16="http://schemas.microsoft.com/office/drawing/2014/main" id="{48E9C1A8-BE7D-42B6-98E1-5F3A60EFC444}"/>
                    </a:ext>
                  </a:extLst>
                </p:cNvPr>
                <p:cNvPicPr/>
                <p:nvPr/>
              </p:nvPicPr>
              <p:blipFill>
                <a:blip r:embed="rId75"/>
                <a:stretch>
                  <a:fillRect/>
                </a:stretch>
              </p:blipFill>
              <p:spPr>
                <a:xfrm>
                  <a:off x="5760305" y="1410535"/>
                  <a:ext cx="211680" cy="6228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44" name="Ink 43">
                  <a:extLst>
                    <a:ext uri="{FF2B5EF4-FFF2-40B4-BE49-F238E27FC236}">
                      <a16:creationId xmlns:a16="http://schemas.microsoft.com/office/drawing/2014/main" id="{A5C4FA7B-8E2B-4708-92E4-542208DEB9BA}"/>
                    </a:ext>
                  </a:extLst>
                </p14:cNvPr>
                <p14:cNvContentPartPr/>
                <p14:nvPr/>
              </p14:nvContentPartPr>
              <p14:xfrm>
                <a:off x="5948225" y="1168615"/>
                <a:ext cx="273240" cy="156960"/>
              </p14:xfrm>
            </p:contentPart>
          </mc:Choice>
          <mc:Fallback xmlns="">
            <p:pic>
              <p:nvPicPr>
                <p:cNvPr id="44" name="Ink 43">
                  <a:extLst>
                    <a:ext uri="{FF2B5EF4-FFF2-40B4-BE49-F238E27FC236}">
                      <a16:creationId xmlns:a16="http://schemas.microsoft.com/office/drawing/2014/main" id="{A5C4FA7B-8E2B-4708-92E4-542208DEB9BA}"/>
                    </a:ext>
                  </a:extLst>
                </p:cNvPr>
                <p:cNvPicPr/>
                <p:nvPr/>
              </p:nvPicPr>
              <p:blipFill>
                <a:blip r:embed="rId77"/>
                <a:stretch>
                  <a:fillRect/>
                </a:stretch>
              </p:blipFill>
              <p:spPr>
                <a:xfrm>
                  <a:off x="5939225" y="1159975"/>
                  <a:ext cx="290880" cy="174600"/>
                </a:xfrm>
                <a:prstGeom prst="rect">
                  <a:avLst/>
                </a:prstGeom>
              </p:spPr>
            </p:pic>
          </mc:Fallback>
        </mc:AlternateContent>
      </p:grpSp>
      <p:grpSp>
        <p:nvGrpSpPr>
          <p:cNvPr id="51" name="Group 50">
            <a:extLst>
              <a:ext uri="{FF2B5EF4-FFF2-40B4-BE49-F238E27FC236}">
                <a16:creationId xmlns:a16="http://schemas.microsoft.com/office/drawing/2014/main" id="{CB2D239D-369E-48D8-92F4-847CEB3BDB19}"/>
              </a:ext>
            </a:extLst>
          </p:cNvPr>
          <p:cNvGrpSpPr/>
          <p:nvPr/>
        </p:nvGrpSpPr>
        <p:grpSpPr>
          <a:xfrm>
            <a:off x="5744105" y="3294775"/>
            <a:ext cx="1056240" cy="397440"/>
            <a:chOff x="5744105" y="3294775"/>
            <a:chExt cx="1056240" cy="397440"/>
          </a:xfrm>
        </p:grpSpPr>
        <mc:AlternateContent xmlns:mc="http://schemas.openxmlformats.org/markup-compatibility/2006" xmlns:p14="http://schemas.microsoft.com/office/powerpoint/2010/main">
          <mc:Choice Requires="p14">
            <p:contentPart p14:bwMode="auto" r:id="rId78">
              <p14:nvContentPartPr>
                <p14:cNvPr id="46" name="Ink 45">
                  <a:extLst>
                    <a:ext uri="{FF2B5EF4-FFF2-40B4-BE49-F238E27FC236}">
                      <a16:creationId xmlns:a16="http://schemas.microsoft.com/office/drawing/2014/main" id="{8668E471-5784-4C1D-83E6-E1C97EC06EB3}"/>
                    </a:ext>
                  </a:extLst>
                </p14:cNvPr>
                <p14:cNvContentPartPr/>
                <p14:nvPr/>
              </p14:nvContentPartPr>
              <p14:xfrm>
                <a:off x="5744105" y="3502855"/>
                <a:ext cx="275400" cy="189360"/>
              </p14:xfrm>
            </p:contentPart>
          </mc:Choice>
          <mc:Fallback xmlns="">
            <p:pic>
              <p:nvPicPr>
                <p:cNvPr id="46" name="Ink 45">
                  <a:extLst>
                    <a:ext uri="{FF2B5EF4-FFF2-40B4-BE49-F238E27FC236}">
                      <a16:creationId xmlns:a16="http://schemas.microsoft.com/office/drawing/2014/main" id="{8668E471-5784-4C1D-83E6-E1C97EC06EB3}"/>
                    </a:ext>
                  </a:extLst>
                </p:cNvPr>
                <p:cNvPicPr/>
                <p:nvPr/>
              </p:nvPicPr>
              <p:blipFill>
                <a:blip r:embed="rId79"/>
                <a:stretch>
                  <a:fillRect/>
                </a:stretch>
              </p:blipFill>
              <p:spPr>
                <a:xfrm>
                  <a:off x="5735465" y="3494215"/>
                  <a:ext cx="293040" cy="20700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47" name="Ink 46">
                  <a:extLst>
                    <a:ext uri="{FF2B5EF4-FFF2-40B4-BE49-F238E27FC236}">
                      <a16:creationId xmlns:a16="http://schemas.microsoft.com/office/drawing/2014/main" id="{8C95A3BF-20BB-4347-8D75-97A04F01A2BF}"/>
                    </a:ext>
                  </a:extLst>
                </p14:cNvPr>
                <p14:cNvContentPartPr/>
                <p14:nvPr/>
              </p14:nvContentPartPr>
              <p14:xfrm>
                <a:off x="6064865" y="3327895"/>
                <a:ext cx="207360" cy="156240"/>
              </p14:xfrm>
            </p:contentPart>
          </mc:Choice>
          <mc:Fallback xmlns="">
            <p:pic>
              <p:nvPicPr>
                <p:cNvPr id="47" name="Ink 46">
                  <a:extLst>
                    <a:ext uri="{FF2B5EF4-FFF2-40B4-BE49-F238E27FC236}">
                      <a16:creationId xmlns:a16="http://schemas.microsoft.com/office/drawing/2014/main" id="{8C95A3BF-20BB-4347-8D75-97A04F01A2BF}"/>
                    </a:ext>
                  </a:extLst>
                </p:cNvPr>
                <p:cNvPicPr/>
                <p:nvPr/>
              </p:nvPicPr>
              <p:blipFill>
                <a:blip r:embed="rId81"/>
                <a:stretch>
                  <a:fillRect/>
                </a:stretch>
              </p:blipFill>
              <p:spPr>
                <a:xfrm>
                  <a:off x="6056225" y="3318895"/>
                  <a:ext cx="225000" cy="17388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48" name="Ink 47">
                  <a:extLst>
                    <a:ext uri="{FF2B5EF4-FFF2-40B4-BE49-F238E27FC236}">
                      <a16:creationId xmlns:a16="http://schemas.microsoft.com/office/drawing/2014/main" id="{D39A0051-C243-4D13-8F9C-576FAA4AF0AE}"/>
                    </a:ext>
                  </a:extLst>
                </p14:cNvPr>
                <p14:cNvContentPartPr/>
                <p14:nvPr/>
              </p14:nvContentPartPr>
              <p14:xfrm>
                <a:off x="6310745" y="3305575"/>
                <a:ext cx="186840" cy="151920"/>
              </p14:xfrm>
            </p:contentPart>
          </mc:Choice>
          <mc:Fallback xmlns="">
            <p:pic>
              <p:nvPicPr>
                <p:cNvPr id="48" name="Ink 47">
                  <a:extLst>
                    <a:ext uri="{FF2B5EF4-FFF2-40B4-BE49-F238E27FC236}">
                      <a16:creationId xmlns:a16="http://schemas.microsoft.com/office/drawing/2014/main" id="{D39A0051-C243-4D13-8F9C-576FAA4AF0AE}"/>
                    </a:ext>
                  </a:extLst>
                </p:cNvPr>
                <p:cNvPicPr/>
                <p:nvPr/>
              </p:nvPicPr>
              <p:blipFill>
                <a:blip r:embed="rId83"/>
                <a:stretch>
                  <a:fillRect/>
                </a:stretch>
              </p:blipFill>
              <p:spPr>
                <a:xfrm>
                  <a:off x="6302105" y="3296935"/>
                  <a:ext cx="204480" cy="16956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49" name="Ink 48">
                  <a:extLst>
                    <a:ext uri="{FF2B5EF4-FFF2-40B4-BE49-F238E27FC236}">
                      <a16:creationId xmlns:a16="http://schemas.microsoft.com/office/drawing/2014/main" id="{9C610B22-685E-45CE-A477-C599F72AEC18}"/>
                    </a:ext>
                  </a:extLst>
                </p14:cNvPr>
                <p14:cNvContentPartPr/>
                <p14:nvPr/>
              </p14:nvContentPartPr>
              <p14:xfrm>
                <a:off x="6596225" y="3294775"/>
                <a:ext cx="21960" cy="72000"/>
              </p14:xfrm>
            </p:contentPart>
          </mc:Choice>
          <mc:Fallback xmlns="">
            <p:pic>
              <p:nvPicPr>
                <p:cNvPr id="49" name="Ink 48">
                  <a:extLst>
                    <a:ext uri="{FF2B5EF4-FFF2-40B4-BE49-F238E27FC236}">
                      <a16:creationId xmlns:a16="http://schemas.microsoft.com/office/drawing/2014/main" id="{9C610B22-685E-45CE-A477-C599F72AEC18}"/>
                    </a:ext>
                  </a:extLst>
                </p:cNvPr>
                <p:cNvPicPr/>
                <p:nvPr/>
              </p:nvPicPr>
              <p:blipFill>
                <a:blip r:embed="rId85"/>
                <a:stretch>
                  <a:fillRect/>
                </a:stretch>
              </p:blipFill>
              <p:spPr>
                <a:xfrm>
                  <a:off x="6587225" y="3285775"/>
                  <a:ext cx="39600" cy="8964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50" name="Ink 49">
                  <a:extLst>
                    <a:ext uri="{FF2B5EF4-FFF2-40B4-BE49-F238E27FC236}">
                      <a16:creationId xmlns:a16="http://schemas.microsoft.com/office/drawing/2014/main" id="{2374AF48-1655-455E-B788-7411E5D357CB}"/>
                    </a:ext>
                  </a:extLst>
                </p14:cNvPr>
                <p14:cNvContentPartPr/>
                <p14:nvPr/>
              </p14:nvContentPartPr>
              <p14:xfrm>
                <a:off x="6453305" y="3296935"/>
                <a:ext cx="347040" cy="42840"/>
              </p14:xfrm>
            </p:contentPart>
          </mc:Choice>
          <mc:Fallback xmlns="">
            <p:pic>
              <p:nvPicPr>
                <p:cNvPr id="50" name="Ink 49">
                  <a:extLst>
                    <a:ext uri="{FF2B5EF4-FFF2-40B4-BE49-F238E27FC236}">
                      <a16:creationId xmlns:a16="http://schemas.microsoft.com/office/drawing/2014/main" id="{2374AF48-1655-455E-B788-7411E5D357CB}"/>
                    </a:ext>
                  </a:extLst>
                </p:cNvPr>
                <p:cNvPicPr/>
                <p:nvPr/>
              </p:nvPicPr>
              <p:blipFill>
                <a:blip r:embed="rId87"/>
                <a:stretch>
                  <a:fillRect/>
                </a:stretch>
              </p:blipFill>
              <p:spPr>
                <a:xfrm>
                  <a:off x="6444665" y="3287935"/>
                  <a:ext cx="364680" cy="60480"/>
                </a:xfrm>
                <a:prstGeom prst="rect">
                  <a:avLst/>
                </a:prstGeom>
              </p:spPr>
            </p:pic>
          </mc:Fallback>
        </mc:AlternateContent>
      </p:grpSp>
    </p:spTree>
    <p:extLst>
      <p:ext uri="{BB962C8B-B14F-4D97-AF65-F5344CB8AC3E}">
        <p14:creationId xmlns:p14="http://schemas.microsoft.com/office/powerpoint/2010/main" val="7758980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609600" y="381000"/>
            <a:ext cx="7556313" cy="1116106"/>
          </a:xfrm>
          <a:prstGeom prst="rect">
            <a:avLst/>
          </a:prstGeom>
        </p:spPr>
        <p:txBody>
          <a:bodyPr vert="horz" lIns="91440" tIns="45720" rIns="91440" bIns="45720" rtlCol="0" anchor="t" anchorCtr="0">
            <a:noAutofit/>
          </a:bodyPr>
          <a:lstStyle>
            <a:lvl1pPr algn="l" defTabSz="914400" rtl="0" eaLnBrk="1" latinLnBrk="0" hangingPunct="1">
              <a:spcBef>
                <a:spcPct val="0"/>
              </a:spcBef>
              <a:buNone/>
              <a:defRPr sz="3600" b="0" kern="1200">
                <a:solidFill>
                  <a:schemeClr val="accent1"/>
                </a:solidFill>
                <a:latin typeface="+mj-lt"/>
                <a:ea typeface="+mj-ea"/>
                <a:cs typeface="+mj-cs"/>
              </a:defRPr>
            </a:lvl1pPr>
          </a:lstStyle>
          <a:p>
            <a:r>
              <a:rPr lang="en-US" dirty="0"/>
              <a:t>Least Squares: Derive parameter estimates in matrix notation</a:t>
            </a:r>
          </a:p>
        </p:txBody>
      </p:sp>
      <p:grpSp>
        <p:nvGrpSpPr>
          <p:cNvPr id="57" name="Group 56">
            <a:extLst>
              <a:ext uri="{FF2B5EF4-FFF2-40B4-BE49-F238E27FC236}">
                <a16:creationId xmlns:a16="http://schemas.microsoft.com/office/drawing/2014/main" id="{9FBC5105-8E86-4711-8A1B-13456EAA4DB9}"/>
              </a:ext>
            </a:extLst>
          </p:cNvPr>
          <p:cNvGrpSpPr/>
          <p:nvPr/>
        </p:nvGrpSpPr>
        <p:grpSpPr>
          <a:xfrm>
            <a:off x="164465" y="1271215"/>
            <a:ext cx="2655720" cy="796680"/>
            <a:chOff x="164465" y="1271215"/>
            <a:chExt cx="2655720" cy="796680"/>
          </a:xfrm>
        </p:grpSpPr>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A8CECD23-2A50-4972-BC40-D54C9C850305}"/>
                    </a:ext>
                  </a:extLst>
                </p14:cNvPr>
                <p14:cNvContentPartPr/>
                <p14:nvPr/>
              </p14:nvContentPartPr>
              <p14:xfrm>
                <a:off x="362825" y="1561375"/>
                <a:ext cx="32760" cy="163440"/>
              </p14:xfrm>
            </p:contentPart>
          </mc:Choice>
          <mc:Fallback xmlns="">
            <p:pic>
              <p:nvPicPr>
                <p:cNvPr id="2" name="Ink 1">
                  <a:extLst>
                    <a:ext uri="{FF2B5EF4-FFF2-40B4-BE49-F238E27FC236}">
                      <a16:creationId xmlns:a16="http://schemas.microsoft.com/office/drawing/2014/main" id="{A8CECD23-2A50-4972-BC40-D54C9C850305}"/>
                    </a:ext>
                  </a:extLst>
                </p:cNvPr>
                <p:cNvPicPr/>
                <p:nvPr/>
              </p:nvPicPr>
              <p:blipFill>
                <a:blip r:embed="rId3"/>
                <a:stretch>
                  <a:fillRect/>
                </a:stretch>
              </p:blipFill>
              <p:spPr>
                <a:xfrm>
                  <a:off x="353825" y="1552375"/>
                  <a:ext cx="50400" cy="1810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56F5AA00-DCB3-4D2F-89A5-CAB040FB32DE}"/>
                    </a:ext>
                  </a:extLst>
                </p14:cNvPr>
                <p14:cNvContentPartPr/>
                <p14:nvPr/>
              </p14:nvContentPartPr>
              <p14:xfrm>
                <a:off x="290825" y="1500175"/>
                <a:ext cx="121320" cy="204480"/>
              </p14:xfrm>
            </p:contentPart>
          </mc:Choice>
          <mc:Fallback xmlns="">
            <p:pic>
              <p:nvPicPr>
                <p:cNvPr id="3" name="Ink 2">
                  <a:extLst>
                    <a:ext uri="{FF2B5EF4-FFF2-40B4-BE49-F238E27FC236}">
                      <a16:creationId xmlns:a16="http://schemas.microsoft.com/office/drawing/2014/main" id="{56F5AA00-DCB3-4D2F-89A5-CAB040FB32DE}"/>
                    </a:ext>
                  </a:extLst>
                </p:cNvPr>
                <p:cNvPicPr/>
                <p:nvPr/>
              </p:nvPicPr>
              <p:blipFill>
                <a:blip r:embed="rId5"/>
                <a:stretch>
                  <a:fillRect/>
                </a:stretch>
              </p:blipFill>
              <p:spPr>
                <a:xfrm>
                  <a:off x="281825" y="1491175"/>
                  <a:ext cx="138960" cy="2221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a16="http://schemas.microsoft.com/office/drawing/2014/main" id="{5581A4EB-B0C5-4FB9-8201-DCC5DB522967}"/>
                    </a:ext>
                  </a:extLst>
                </p14:cNvPr>
                <p14:cNvContentPartPr/>
                <p14:nvPr/>
              </p14:nvContentPartPr>
              <p14:xfrm>
                <a:off x="413585" y="1583695"/>
                <a:ext cx="101880" cy="108360"/>
              </p14:xfrm>
            </p:contentPart>
          </mc:Choice>
          <mc:Fallback xmlns="">
            <p:pic>
              <p:nvPicPr>
                <p:cNvPr id="5" name="Ink 4">
                  <a:extLst>
                    <a:ext uri="{FF2B5EF4-FFF2-40B4-BE49-F238E27FC236}">
                      <a16:creationId xmlns:a16="http://schemas.microsoft.com/office/drawing/2014/main" id="{5581A4EB-B0C5-4FB9-8201-DCC5DB522967}"/>
                    </a:ext>
                  </a:extLst>
                </p:cNvPr>
                <p:cNvPicPr/>
                <p:nvPr/>
              </p:nvPicPr>
              <p:blipFill>
                <a:blip r:embed="rId7"/>
                <a:stretch>
                  <a:fillRect/>
                </a:stretch>
              </p:blipFill>
              <p:spPr>
                <a:xfrm>
                  <a:off x="404945" y="1575055"/>
                  <a:ext cx="11952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6" name="Ink 5">
                  <a:extLst>
                    <a:ext uri="{FF2B5EF4-FFF2-40B4-BE49-F238E27FC236}">
                      <a16:creationId xmlns:a16="http://schemas.microsoft.com/office/drawing/2014/main" id="{F59C338E-151F-43A9-972E-708280DCD42D}"/>
                    </a:ext>
                  </a:extLst>
                </p14:cNvPr>
                <p14:cNvContentPartPr/>
                <p14:nvPr/>
              </p14:nvContentPartPr>
              <p14:xfrm>
                <a:off x="538505" y="1598815"/>
                <a:ext cx="20160" cy="81720"/>
              </p14:xfrm>
            </p:contentPart>
          </mc:Choice>
          <mc:Fallback xmlns="">
            <p:pic>
              <p:nvPicPr>
                <p:cNvPr id="6" name="Ink 5">
                  <a:extLst>
                    <a:ext uri="{FF2B5EF4-FFF2-40B4-BE49-F238E27FC236}">
                      <a16:creationId xmlns:a16="http://schemas.microsoft.com/office/drawing/2014/main" id="{F59C338E-151F-43A9-972E-708280DCD42D}"/>
                    </a:ext>
                  </a:extLst>
                </p:cNvPr>
                <p:cNvPicPr/>
                <p:nvPr/>
              </p:nvPicPr>
              <p:blipFill>
                <a:blip r:embed="rId9"/>
                <a:stretch>
                  <a:fillRect/>
                </a:stretch>
              </p:blipFill>
              <p:spPr>
                <a:xfrm>
                  <a:off x="529505" y="1590175"/>
                  <a:ext cx="37800" cy="993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7" name="Ink 6">
                  <a:extLst>
                    <a:ext uri="{FF2B5EF4-FFF2-40B4-BE49-F238E27FC236}">
                      <a16:creationId xmlns:a16="http://schemas.microsoft.com/office/drawing/2014/main" id="{692FAA2C-5A8B-47A3-A88D-BFF9EC5844F0}"/>
                    </a:ext>
                  </a:extLst>
                </p14:cNvPr>
                <p14:cNvContentPartPr/>
                <p14:nvPr/>
              </p14:nvContentPartPr>
              <p14:xfrm>
                <a:off x="592145" y="1487575"/>
                <a:ext cx="108360" cy="210240"/>
              </p14:xfrm>
            </p:contentPart>
          </mc:Choice>
          <mc:Fallback xmlns="">
            <p:pic>
              <p:nvPicPr>
                <p:cNvPr id="7" name="Ink 6">
                  <a:extLst>
                    <a:ext uri="{FF2B5EF4-FFF2-40B4-BE49-F238E27FC236}">
                      <a16:creationId xmlns:a16="http://schemas.microsoft.com/office/drawing/2014/main" id="{692FAA2C-5A8B-47A3-A88D-BFF9EC5844F0}"/>
                    </a:ext>
                  </a:extLst>
                </p:cNvPr>
                <p:cNvPicPr/>
                <p:nvPr/>
              </p:nvPicPr>
              <p:blipFill>
                <a:blip r:embed="rId11"/>
                <a:stretch>
                  <a:fillRect/>
                </a:stretch>
              </p:blipFill>
              <p:spPr>
                <a:xfrm>
                  <a:off x="583505" y="1478935"/>
                  <a:ext cx="126000" cy="2278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8" name="Ink 7">
                  <a:extLst>
                    <a:ext uri="{FF2B5EF4-FFF2-40B4-BE49-F238E27FC236}">
                      <a16:creationId xmlns:a16="http://schemas.microsoft.com/office/drawing/2014/main" id="{95A5D748-DC9E-4036-A448-2A2742091BE1}"/>
                    </a:ext>
                  </a:extLst>
                </p14:cNvPr>
                <p14:cNvContentPartPr/>
                <p14:nvPr/>
              </p14:nvContentPartPr>
              <p14:xfrm>
                <a:off x="722825" y="1568575"/>
                <a:ext cx="55440" cy="120240"/>
              </p14:xfrm>
            </p:contentPart>
          </mc:Choice>
          <mc:Fallback xmlns="">
            <p:pic>
              <p:nvPicPr>
                <p:cNvPr id="8" name="Ink 7">
                  <a:extLst>
                    <a:ext uri="{FF2B5EF4-FFF2-40B4-BE49-F238E27FC236}">
                      <a16:creationId xmlns:a16="http://schemas.microsoft.com/office/drawing/2014/main" id="{95A5D748-DC9E-4036-A448-2A2742091BE1}"/>
                    </a:ext>
                  </a:extLst>
                </p:cNvPr>
                <p:cNvPicPr/>
                <p:nvPr/>
              </p:nvPicPr>
              <p:blipFill>
                <a:blip r:embed="rId13"/>
                <a:stretch>
                  <a:fillRect/>
                </a:stretch>
              </p:blipFill>
              <p:spPr>
                <a:xfrm>
                  <a:off x="713825" y="1559575"/>
                  <a:ext cx="7308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9" name="Ink 8">
                  <a:extLst>
                    <a:ext uri="{FF2B5EF4-FFF2-40B4-BE49-F238E27FC236}">
                      <a16:creationId xmlns:a16="http://schemas.microsoft.com/office/drawing/2014/main" id="{B6FFCA48-FD0A-4120-AED2-A23DEC4CA2A1}"/>
                    </a:ext>
                  </a:extLst>
                </p14:cNvPr>
                <p14:cNvContentPartPr/>
                <p14:nvPr/>
              </p14:nvContentPartPr>
              <p14:xfrm>
                <a:off x="796265" y="1584415"/>
                <a:ext cx="78120" cy="90360"/>
              </p14:xfrm>
            </p:contentPart>
          </mc:Choice>
          <mc:Fallback xmlns="">
            <p:pic>
              <p:nvPicPr>
                <p:cNvPr id="9" name="Ink 8">
                  <a:extLst>
                    <a:ext uri="{FF2B5EF4-FFF2-40B4-BE49-F238E27FC236}">
                      <a16:creationId xmlns:a16="http://schemas.microsoft.com/office/drawing/2014/main" id="{B6FFCA48-FD0A-4120-AED2-A23DEC4CA2A1}"/>
                    </a:ext>
                  </a:extLst>
                </p:cNvPr>
                <p:cNvPicPr/>
                <p:nvPr/>
              </p:nvPicPr>
              <p:blipFill>
                <a:blip r:embed="rId15"/>
                <a:stretch>
                  <a:fillRect/>
                </a:stretch>
              </p:blipFill>
              <p:spPr>
                <a:xfrm>
                  <a:off x="787265" y="1575775"/>
                  <a:ext cx="95760" cy="1080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0" name="Ink 9">
                  <a:extLst>
                    <a:ext uri="{FF2B5EF4-FFF2-40B4-BE49-F238E27FC236}">
                      <a16:creationId xmlns:a16="http://schemas.microsoft.com/office/drawing/2014/main" id="{01869973-2A67-4769-8B1C-9C32DCA6716F}"/>
                    </a:ext>
                  </a:extLst>
                </p14:cNvPr>
                <p14:cNvContentPartPr/>
                <p14:nvPr/>
              </p14:nvContentPartPr>
              <p14:xfrm>
                <a:off x="856745" y="1493695"/>
                <a:ext cx="47880" cy="186840"/>
              </p14:xfrm>
            </p:contentPart>
          </mc:Choice>
          <mc:Fallback xmlns="">
            <p:pic>
              <p:nvPicPr>
                <p:cNvPr id="10" name="Ink 9">
                  <a:extLst>
                    <a:ext uri="{FF2B5EF4-FFF2-40B4-BE49-F238E27FC236}">
                      <a16:creationId xmlns:a16="http://schemas.microsoft.com/office/drawing/2014/main" id="{01869973-2A67-4769-8B1C-9C32DCA6716F}"/>
                    </a:ext>
                  </a:extLst>
                </p:cNvPr>
                <p:cNvPicPr/>
                <p:nvPr/>
              </p:nvPicPr>
              <p:blipFill>
                <a:blip r:embed="rId17"/>
                <a:stretch>
                  <a:fillRect/>
                </a:stretch>
              </p:blipFill>
              <p:spPr>
                <a:xfrm>
                  <a:off x="848105" y="1485055"/>
                  <a:ext cx="65520" cy="2044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1" name="Ink 10">
                  <a:extLst>
                    <a:ext uri="{FF2B5EF4-FFF2-40B4-BE49-F238E27FC236}">
                      <a16:creationId xmlns:a16="http://schemas.microsoft.com/office/drawing/2014/main" id="{B023D7D1-FC54-4C68-8F28-D57FC5A73E5C}"/>
                    </a:ext>
                  </a:extLst>
                </p14:cNvPr>
                <p14:cNvContentPartPr/>
                <p14:nvPr/>
              </p14:nvContentPartPr>
              <p14:xfrm>
                <a:off x="971945" y="1520695"/>
                <a:ext cx="95760" cy="161280"/>
              </p14:xfrm>
            </p:contentPart>
          </mc:Choice>
          <mc:Fallback xmlns="">
            <p:pic>
              <p:nvPicPr>
                <p:cNvPr id="11" name="Ink 10">
                  <a:extLst>
                    <a:ext uri="{FF2B5EF4-FFF2-40B4-BE49-F238E27FC236}">
                      <a16:creationId xmlns:a16="http://schemas.microsoft.com/office/drawing/2014/main" id="{B023D7D1-FC54-4C68-8F28-D57FC5A73E5C}"/>
                    </a:ext>
                  </a:extLst>
                </p:cNvPr>
                <p:cNvPicPr/>
                <p:nvPr/>
              </p:nvPicPr>
              <p:blipFill>
                <a:blip r:embed="rId19"/>
                <a:stretch>
                  <a:fillRect/>
                </a:stretch>
              </p:blipFill>
              <p:spPr>
                <a:xfrm>
                  <a:off x="963305" y="1512055"/>
                  <a:ext cx="113400" cy="1789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2" name="Ink 11">
                  <a:extLst>
                    <a:ext uri="{FF2B5EF4-FFF2-40B4-BE49-F238E27FC236}">
                      <a16:creationId xmlns:a16="http://schemas.microsoft.com/office/drawing/2014/main" id="{E4970F0F-40F3-4DF8-A4EC-7A7A268FCAEC}"/>
                    </a:ext>
                  </a:extLst>
                </p14:cNvPr>
                <p14:cNvContentPartPr/>
                <p14:nvPr/>
              </p14:nvContentPartPr>
              <p14:xfrm>
                <a:off x="1060145" y="1548415"/>
                <a:ext cx="240840" cy="129600"/>
              </p14:xfrm>
            </p:contentPart>
          </mc:Choice>
          <mc:Fallback xmlns="">
            <p:pic>
              <p:nvPicPr>
                <p:cNvPr id="12" name="Ink 11">
                  <a:extLst>
                    <a:ext uri="{FF2B5EF4-FFF2-40B4-BE49-F238E27FC236}">
                      <a16:creationId xmlns:a16="http://schemas.microsoft.com/office/drawing/2014/main" id="{E4970F0F-40F3-4DF8-A4EC-7A7A268FCAEC}"/>
                    </a:ext>
                  </a:extLst>
                </p:cNvPr>
                <p:cNvPicPr/>
                <p:nvPr/>
              </p:nvPicPr>
              <p:blipFill>
                <a:blip r:embed="rId21"/>
                <a:stretch>
                  <a:fillRect/>
                </a:stretch>
              </p:blipFill>
              <p:spPr>
                <a:xfrm>
                  <a:off x="1051145" y="1539415"/>
                  <a:ext cx="258480" cy="1472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3" name="Ink 12">
                  <a:extLst>
                    <a:ext uri="{FF2B5EF4-FFF2-40B4-BE49-F238E27FC236}">
                      <a16:creationId xmlns:a16="http://schemas.microsoft.com/office/drawing/2014/main" id="{1A931686-2351-4ED2-BF31-5D435CD95A4A}"/>
                    </a:ext>
                  </a:extLst>
                </p14:cNvPr>
                <p14:cNvContentPartPr/>
                <p14:nvPr/>
              </p14:nvContentPartPr>
              <p14:xfrm>
                <a:off x="1373345" y="1422055"/>
                <a:ext cx="133200" cy="203760"/>
              </p14:xfrm>
            </p:contentPart>
          </mc:Choice>
          <mc:Fallback xmlns="">
            <p:pic>
              <p:nvPicPr>
                <p:cNvPr id="13" name="Ink 12">
                  <a:extLst>
                    <a:ext uri="{FF2B5EF4-FFF2-40B4-BE49-F238E27FC236}">
                      <a16:creationId xmlns:a16="http://schemas.microsoft.com/office/drawing/2014/main" id="{1A931686-2351-4ED2-BF31-5D435CD95A4A}"/>
                    </a:ext>
                  </a:extLst>
                </p:cNvPr>
                <p:cNvPicPr/>
                <p:nvPr/>
              </p:nvPicPr>
              <p:blipFill>
                <a:blip r:embed="rId23"/>
                <a:stretch>
                  <a:fillRect/>
                </a:stretch>
              </p:blipFill>
              <p:spPr>
                <a:xfrm>
                  <a:off x="1364705" y="1413055"/>
                  <a:ext cx="150840" cy="2214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4" name="Ink 13">
                  <a:extLst>
                    <a:ext uri="{FF2B5EF4-FFF2-40B4-BE49-F238E27FC236}">
                      <a16:creationId xmlns:a16="http://schemas.microsoft.com/office/drawing/2014/main" id="{CE6DFD66-C303-4305-AABF-D5E3B222752C}"/>
                    </a:ext>
                  </a:extLst>
                </p14:cNvPr>
                <p14:cNvContentPartPr/>
                <p14:nvPr/>
              </p14:nvContentPartPr>
              <p14:xfrm>
                <a:off x="1440665" y="1545895"/>
                <a:ext cx="54720" cy="21960"/>
              </p14:xfrm>
            </p:contentPart>
          </mc:Choice>
          <mc:Fallback xmlns="">
            <p:pic>
              <p:nvPicPr>
                <p:cNvPr id="14" name="Ink 13">
                  <a:extLst>
                    <a:ext uri="{FF2B5EF4-FFF2-40B4-BE49-F238E27FC236}">
                      <a16:creationId xmlns:a16="http://schemas.microsoft.com/office/drawing/2014/main" id="{CE6DFD66-C303-4305-AABF-D5E3B222752C}"/>
                    </a:ext>
                  </a:extLst>
                </p:cNvPr>
                <p:cNvPicPr/>
                <p:nvPr/>
              </p:nvPicPr>
              <p:blipFill>
                <a:blip r:embed="rId25"/>
                <a:stretch>
                  <a:fillRect/>
                </a:stretch>
              </p:blipFill>
              <p:spPr>
                <a:xfrm>
                  <a:off x="1432025" y="1537255"/>
                  <a:ext cx="72360" cy="396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5" name="Ink 14">
                  <a:extLst>
                    <a:ext uri="{FF2B5EF4-FFF2-40B4-BE49-F238E27FC236}">
                      <a16:creationId xmlns:a16="http://schemas.microsoft.com/office/drawing/2014/main" id="{151EA1F8-81D9-4333-BD7C-0E1B5AE1E2B0}"/>
                    </a:ext>
                  </a:extLst>
                </p14:cNvPr>
                <p14:cNvContentPartPr/>
                <p14:nvPr/>
              </p14:nvContentPartPr>
              <p14:xfrm>
                <a:off x="1564505" y="1508455"/>
                <a:ext cx="81000" cy="117000"/>
              </p14:xfrm>
            </p:contentPart>
          </mc:Choice>
          <mc:Fallback xmlns="">
            <p:pic>
              <p:nvPicPr>
                <p:cNvPr id="15" name="Ink 14">
                  <a:extLst>
                    <a:ext uri="{FF2B5EF4-FFF2-40B4-BE49-F238E27FC236}">
                      <a16:creationId xmlns:a16="http://schemas.microsoft.com/office/drawing/2014/main" id="{151EA1F8-81D9-4333-BD7C-0E1B5AE1E2B0}"/>
                    </a:ext>
                  </a:extLst>
                </p:cNvPr>
                <p:cNvPicPr/>
                <p:nvPr/>
              </p:nvPicPr>
              <p:blipFill>
                <a:blip r:embed="rId27"/>
                <a:stretch>
                  <a:fillRect/>
                </a:stretch>
              </p:blipFill>
              <p:spPr>
                <a:xfrm>
                  <a:off x="1555505" y="1499455"/>
                  <a:ext cx="98640" cy="1346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6" name="Ink 15">
                  <a:extLst>
                    <a:ext uri="{FF2B5EF4-FFF2-40B4-BE49-F238E27FC236}">
                      <a16:creationId xmlns:a16="http://schemas.microsoft.com/office/drawing/2014/main" id="{F7B70FD2-861B-4952-ACF0-F28DB4F54C7B}"/>
                    </a:ext>
                  </a:extLst>
                </p14:cNvPr>
                <p14:cNvContentPartPr/>
                <p14:nvPr/>
              </p14:nvContentPartPr>
              <p14:xfrm>
                <a:off x="1682945" y="1539055"/>
                <a:ext cx="127800" cy="192960"/>
              </p14:xfrm>
            </p:contentPart>
          </mc:Choice>
          <mc:Fallback xmlns="">
            <p:pic>
              <p:nvPicPr>
                <p:cNvPr id="16" name="Ink 15">
                  <a:extLst>
                    <a:ext uri="{FF2B5EF4-FFF2-40B4-BE49-F238E27FC236}">
                      <a16:creationId xmlns:a16="http://schemas.microsoft.com/office/drawing/2014/main" id="{F7B70FD2-861B-4952-ACF0-F28DB4F54C7B}"/>
                    </a:ext>
                  </a:extLst>
                </p:cNvPr>
                <p:cNvPicPr/>
                <p:nvPr/>
              </p:nvPicPr>
              <p:blipFill>
                <a:blip r:embed="rId29"/>
                <a:stretch>
                  <a:fillRect/>
                </a:stretch>
              </p:blipFill>
              <p:spPr>
                <a:xfrm>
                  <a:off x="1674305" y="1530415"/>
                  <a:ext cx="145440" cy="2106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7" name="Ink 16">
                  <a:extLst>
                    <a:ext uri="{FF2B5EF4-FFF2-40B4-BE49-F238E27FC236}">
                      <a16:creationId xmlns:a16="http://schemas.microsoft.com/office/drawing/2014/main" id="{B49E1FDE-CBB3-46B9-982C-96110AC3CFFB}"/>
                    </a:ext>
                  </a:extLst>
                </p14:cNvPr>
                <p14:cNvContentPartPr/>
                <p14:nvPr/>
              </p14:nvContentPartPr>
              <p14:xfrm>
                <a:off x="1803905" y="1534735"/>
                <a:ext cx="64440" cy="84960"/>
              </p14:xfrm>
            </p:contentPart>
          </mc:Choice>
          <mc:Fallback xmlns="">
            <p:pic>
              <p:nvPicPr>
                <p:cNvPr id="17" name="Ink 16">
                  <a:extLst>
                    <a:ext uri="{FF2B5EF4-FFF2-40B4-BE49-F238E27FC236}">
                      <a16:creationId xmlns:a16="http://schemas.microsoft.com/office/drawing/2014/main" id="{B49E1FDE-CBB3-46B9-982C-96110AC3CFFB}"/>
                    </a:ext>
                  </a:extLst>
                </p:cNvPr>
                <p:cNvPicPr/>
                <p:nvPr/>
              </p:nvPicPr>
              <p:blipFill>
                <a:blip r:embed="rId31"/>
                <a:stretch>
                  <a:fillRect/>
                </a:stretch>
              </p:blipFill>
              <p:spPr>
                <a:xfrm>
                  <a:off x="1794905" y="1526095"/>
                  <a:ext cx="82080" cy="1026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8" name="Ink 17">
                  <a:extLst>
                    <a:ext uri="{FF2B5EF4-FFF2-40B4-BE49-F238E27FC236}">
                      <a16:creationId xmlns:a16="http://schemas.microsoft.com/office/drawing/2014/main" id="{51809CDF-58B7-4C21-891D-31F98C561204}"/>
                    </a:ext>
                  </a:extLst>
                </p14:cNvPr>
                <p14:cNvContentPartPr/>
                <p14:nvPr/>
              </p14:nvContentPartPr>
              <p14:xfrm>
                <a:off x="1918385" y="1501975"/>
                <a:ext cx="213480" cy="105480"/>
              </p14:xfrm>
            </p:contentPart>
          </mc:Choice>
          <mc:Fallback xmlns="">
            <p:pic>
              <p:nvPicPr>
                <p:cNvPr id="18" name="Ink 17">
                  <a:extLst>
                    <a:ext uri="{FF2B5EF4-FFF2-40B4-BE49-F238E27FC236}">
                      <a16:creationId xmlns:a16="http://schemas.microsoft.com/office/drawing/2014/main" id="{51809CDF-58B7-4C21-891D-31F98C561204}"/>
                    </a:ext>
                  </a:extLst>
                </p:cNvPr>
                <p:cNvPicPr/>
                <p:nvPr/>
              </p:nvPicPr>
              <p:blipFill>
                <a:blip r:embed="rId33"/>
                <a:stretch>
                  <a:fillRect/>
                </a:stretch>
              </p:blipFill>
              <p:spPr>
                <a:xfrm>
                  <a:off x="1909745" y="1492975"/>
                  <a:ext cx="231120" cy="1231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19" name="Ink 18">
                  <a:extLst>
                    <a:ext uri="{FF2B5EF4-FFF2-40B4-BE49-F238E27FC236}">
                      <a16:creationId xmlns:a16="http://schemas.microsoft.com/office/drawing/2014/main" id="{41E4F310-7209-443D-9E17-515A33C321E3}"/>
                    </a:ext>
                  </a:extLst>
                </p14:cNvPr>
                <p14:cNvContentPartPr/>
                <p14:nvPr/>
              </p14:nvContentPartPr>
              <p14:xfrm>
                <a:off x="2170745" y="1271215"/>
                <a:ext cx="168480" cy="103680"/>
              </p14:xfrm>
            </p:contentPart>
          </mc:Choice>
          <mc:Fallback xmlns="">
            <p:pic>
              <p:nvPicPr>
                <p:cNvPr id="19" name="Ink 18">
                  <a:extLst>
                    <a:ext uri="{FF2B5EF4-FFF2-40B4-BE49-F238E27FC236}">
                      <a16:creationId xmlns:a16="http://schemas.microsoft.com/office/drawing/2014/main" id="{41E4F310-7209-443D-9E17-515A33C321E3}"/>
                    </a:ext>
                  </a:extLst>
                </p:cNvPr>
                <p:cNvPicPr/>
                <p:nvPr/>
              </p:nvPicPr>
              <p:blipFill>
                <a:blip r:embed="rId35"/>
                <a:stretch>
                  <a:fillRect/>
                </a:stretch>
              </p:blipFill>
              <p:spPr>
                <a:xfrm>
                  <a:off x="2162105" y="1262215"/>
                  <a:ext cx="186120" cy="1213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0" name="Ink 19">
                  <a:extLst>
                    <a:ext uri="{FF2B5EF4-FFF2-40B4-BE49-F238E27FC236}">
                      <a16:creationId xmlns:a16="http://schemas.microsoft.com/office/drawing/2014/main" id="{D179DB71-5AAE-43EA-80AF-AE52C7276DC3}"/>
                    </a:ext>
                  </a:extLst>
                </p14:cNvPr>
                <p14:cNvContentPartPr/>
                <p14:nvPr/>
              </p14:nvContentPartPr>
              <p14:xfrm>
                <a:off x="2207105" y="1447975"/>
                <a:ext cx="64080" cy="207000"/>
              </p14:xfrm>
            </p:contentPart>
          </mc:Choice>
          <mc:Fallback xmlns="">
            <p:pic>
              <p:nvPicPr>
                <p:cNvPr id="20" name="Ink 19">
                  <a:extLst>
                    <a:ext uri="{FF2B5EF4-FFF2-40B4-BE49-F238E27FC236}">
                      <a16:creationId xmlns:a16="http://schemas.microsoft.com/office/drawing/2014/main" id="{D179DB71-5AAE-43EA-80AF-AE52C7276DC3}"/>
                    </a:ext>
                  </a:extLst>
                </p:cNvPr>
                <p:cNvPicPr/>
                <p:nvPr/>
              </p:nvPicPr>
              <p:blipFill>
                <a:blip r:embed="rId37"/>
                <a:stretch>
                  <a:fillRect/>
                </a:stretch>
              </p:blipFill>
              <p:spPr>
                <a:xfrm>
                  <a:off x="2198465" y="1438975"/>
                  <a:ext cx="81720" cy="22464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1" name="Ink 20">
                  <a:extLst>
                    <a:ext uri="{FF2B5EF4-FFF2-40B4-BE49-F238E27FC236}">
                      <a16:creationId xmlns:a16="http://schemas.microsoft.com/office/drawing/2014/main" id="{8D8DE98C-D085-4DF8-998C-6753D26EE277}"/>
                    </a:ext>
                  </a:extLst>
                </p14:cNvPr>
                <p14:cNvContentPartPr/>
                <p14:nvPr/>
              </p14:nvContentPartPr>
              <p14:xfrm>
                <a:off x="2298545" y="1481095"/>
                <a:ext cx="96840" cy="158400"/>
              </p14:xfrm>
            </p:contentPart>
          </mc:Choice>
          <mc:Fallback xmlns="">
            <p:pic>
              <p:nvPicPr>
                <p:cNvPr id="21" name="Ink 20">
                  <a:extLst>
                    <a:ext uri="{FF2B5EF4-FFF2-40B4-BE49-F238E27FC236}">
                      <a16:creationId xmlns:a16="http://schemas.microsoft.com/office/drawing/2014/main" id="{8D8DE98C-D085-4DF8-998C-6753D26EE277}"/>
                    </a:ext>
                  </a:extLst>
                </p:cNvPr>
                <p:cNvPicPr/>
                <p:nvPr/>
              </p:nvPicPr>
              <p:blipFill>
                <a:blip r:embed="rId39"/>
                <a:stretch>
                  <a:fillRect/>
                </a:stretch>
              </p:blipFill>
              <p:spPr>
                <a:xfrm>
                  <a:off x="2289545" y="1472455"/>
                  <a:ext cx="114480" cy="17604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2" name="Ink 21">
                  <a:extLst>
                    <a:ext uri="{FF2B5EF4-FFF2-40B4-BE49-F238E27FC236}">
                      <a16:creationId xmlns:a16="http://schemas.microsoft.com/office/drawing/2014/main" id="{847AD533-1A1A-415D-8A1D-B49AACE00E9F}"/>
                    </a:ext>
                  </a:extLst>
                </p14:cNvPr>
                <p14:cNvContentPartPr/>
                <p14:nvPr/>
              </p14:nvContentPartPr>
              <p14:xfrm>
                <a:off x="2364785" y="1490095"/>
                <a:ext cx="100440" cy="124560"/>
              </p14:xfrm>
            </p:contentPart>
          </mc:Choice>
          <mc:Fallback xmlns="">
            <p:pic>
              <p:nvPicPr>
                <p:cNvPr id="22" name="Ink 21">
                  <a:extLst>
                    <a:ext uri="{FF2B5EF4-FFF2-40B4-BE49-F238E27FC236}">
                      <a16:creationId xmlns:a16="http://schemas.microsoft.com/office/drawing/2014/main" id="{847AD533-1A1A-415D-8A1D-B49AACE00E9F}"/>
                    </a:ext>
                  </a:extLst>
                </p:cNvPr>
                <p:cNvPicPr/>
                <p:nvPr/>
              </p:nvPicPr>
              <p:blipFill>
                <a:blip r:embed="rId41"/>
                <a:stretch>
                  <a:fillRect/>
                </a:stretch>
              </p:blipFill>
              <p:spPr>
                <a:xfrm>
                  <a:off x="2355785" y="1481095"/>
                  <a:ext cx="118080" cy="14220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3" name="Ink 22">
                  <a:extLst>
                    <a:ext uri="{FF2B5EF4-FFF2-40B4-BE49-F238E27FC236}">
                      <a16:creationId xmlns:a16="http://schemas.microsoft.com/office/drawing/2014/main" id="{3CEBEBE1-CD48-49AA-ACC5-0C30874E44AD}"/>
                    </a:ext>
                  </a:extLst>
                </p14:cNvPr>
                <p14:cNvContentPartPr/>
                <p14:nvPr/>
              </p14:nvContentPartPr>
              <p14:xfrm>
                <a:off x="2463425" y="1482175"/>
                <a:ext cx="92160" cy="84960"/>
              </p14:xfrm>
            </p:contentPart>
          </mc:Choice>
          <mc:Fallback xmlns="">
            <p:pic>
              <p:nvPicPr>
                <p:cNvPr id="23" name="Ink 22">
                  <a:extLst>
                    <a:ext uri="{FF2B5EF4-FFF2-40B4-BE49-F238E27FC236}">
                      <a16:creationId xmlns:a16="http://schemas.microsoft.com/office/drawing/2014/main" id="{3CEBEBE1-CD48-49AA-ACC5-0C30874E44AD}"/>
                    </a:ext>
                  </a:extLst>
                </p:cNvPr>
                <p:cNvPicPr/>
                <p:nvPr/>
              </p:nvPicPr>
              <p:blipFill>
                <a:blip r:embed="rId43"/>
                <a:stretch>
                  <a:fillRect/>
                </a:stretch>
              </p:blipFill>
              <p:spPr>
                <a:xfrm>
                  <a:off x="2454785" y="1473175"/>
                  <a:ext cx="109800" cy="1026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4" name="Ink 23">
                  <a:extLst>
                    <a:ext uri="{FF2B5EF4-FFF2-40B4-BE49-F238E27FC236}">
                      <a16:creationId xmlns:a16="http://schemas.microsoft.com/office/drawing/2014/main" id="{2817692F-3FDD-430B-BB44-0AB4D8BCAA5C}"/>
                    </a:ext>
                  </a:extLst>
                </p14:cNvPr>
                <p14:cNvContentPartPr/>
                <p14:nvPr/>
              </p14:nvContentPartPr>
              <p14:xfrm>
                <a:off x="2589065" y="1410895"/>
                <a:ext cx="89280" cy="253800"/>
              </p14:xfrm>
            </p:contentPart>
          </mc:Choice>
          <mc:Fallback xmlns="">
            <p:pic>
              <p:nvPicPr>
                <p:cNvPr id="24" name="Ink 23">
                  <a:extLst>
                    <a:ext uri="{FF2B5EF4-FFF2-40B4-BE49-F238E27FC236}">
                      <a16:creationId xmlns:a16="http://schemas.microsoft.com/office/drawing/2014/main" id="{2817692F-3FDD-430B-BB44-0AB4D8BCAA5C}"/>
                    </a:ext>
                  </a:extLst>
                </p:cNvPr>
                <p:cNvPicPr/>
                <p:nvPr/>
              </p:nvPicPr>
              <p:blipFill>
                <a:blip r:embed="rId45"/>
                <a:stretch>
                  <a:fillRect/>
                </a:stretch>
              </p:blipFill>
              <p:spPr>
                <a:xfrm>
                  <a:off x="2580425" y="1401895"/>
                  <a:ext cx="106920" cy="27144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26" name="Ink 25">
                  <a:extLst>
                    <a:ext uri="{FF2B5EF4-FFF2-40B4-BE49-F238E27FC236}">
                      <a16:creationId xmlns:a16="http://schemas.microsoft.com/office/drawing/2014/main" id="{2ADEDF47-79A1-4754-95E8-6669D1B94688}"/>
                    </a:ext>
                  </a:extLst>
                </p14:cNvPr>
                <p14:cNvContentPartPr/>
                <p14:nvPr/>
              </p14:nvContentPartPr>
              <p14:xfrm>
                <a:off x="472265" y="1465975"/>
                <a:ext cx="2326680" cy="261000"/>
              </p14:xfrm>
            </p:contentPart>
          </mc:Choice>
          <mc:Fallback xmlns="">
            <p:pic>
              <p:nvPicPr>
                <p:cNvPr id="26" name="Ink 25">
                  <a:extLst>
                    <a:ext uri="{FF2B5EF4-FFF2-40B4-BE49-F238E27FC236}">
                      <a16:creationId xmlns:a16="http://schemas.microsoft.com/office/drawing/2014/main" id="{2ADEDF47-79A1-4754-95E8-6669D1B94688}"/>
                    </a:ext>
                  </a:extLst>
                </p:cNvPr>
                <p:cNvPicPr/>
                <p:nvPr/>
              </p:nvPicPr>
              <p:blipFill>
                <a:blip r:embed="rId47"/>
                <a:stretch>
                  <a:fillRect/>
                </a:stretch>
              </p:blipFill>
              <p:spPr>
                <a:xfrm>
                  <a:off x="463265" y="1457335"/>
                  <a:ext cx="2344320" cy="27864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27" name="Ink 26">
                  <a:extLst>
                    <a:ext uri="{FF2B5EF4-FFF2-40B4-BE49-F238E27FC236}">
                      <a16:creationId xmlns:a16="http://schemas.microsoft.com/office/drawing/2014/main" id="{F9F2D5C5-9A2A-4DF2-81CB-C8BB8FEAC73B}"/>
                    </a:ext>
                  </a:extLst>
                </p14:cNvPr>
                <p14:cNvContentPartPr/>
                <p14:nvPr/>
              </p14:nvContentPartPr>
              <p14:xfrm>
                <a:off x="164465" y="1444735"/>
                <a:ext cx="301320" cy="280800"/>
              </p14:xfrm>
            </p:contentPart>
          </mc:Choice>
          <mc:Fallback xmlns="">
            <p:pic>
              <p:nvPicPr>
                <p:cNvPr id="27" name="Ink 26">
                  <a:extLst>
                    <a:ext uri="{FF2B5EF4-FFF2-40B4-BE49-F238E27FC236}">
                      <a16:creationId xmlns:a16="http://schemas.microsoft.com/office/drawing/2014/main" id="{F9F2D5C5-9A2A-4DF2-81CB-C8BB8FEAC73B}"/>
                    </a:ext>
                  </a:extLst>
                </p:cNvPr>
                <p:cNvPicPr/>
                <p:nvPr/>
              </p:nvPicPr>
              <p:blipFill>
                <a:blip r:embed="rId49"/>
                <a:stretch>
                  <a:fillRect/>
                </a:stretch>
              </p:blipFill>
              <p:spPr>
                <a:xfrm>
                  <a:off x="155825" y="1436095"/>
                  <a:ext cx="318960" cy="29844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28" name="Ink 27">
                  <a:extLst>
                    <a:ext uri="{FF2B5EF4-FFF2-40B4-BE49-F238E27FC236}">
                      <a16:creationId xmlns:a16="http://schemas.microsoft.com/office/drawing/2014/main" id="{D48A2867-6C52-48F7-B62E-0A44E39434DC}"/>
                    </a:ext>
                  </a:extLst>
                </p14:cNvPr>
                <p14:cNvContentPartPr/>
                <p14:nvPr/>
              </p14:nvContentPartPr>
              <p14:xfrm>
                <a:off x="483785" y="1827415"/>
                <a:ext cx="105120" cy="220320"/>
              </p14:xfrm>
            </p:contentPart>
          </mc:Choice>
          <mc:Fallback xmlns="">
            <p:pic>
              <p:nvPicPr>
                <p:cNvPr id="28" name="Ink 27">
                  <a:extLst>
                    <a:ext uri="{FF2B5EF4-FFF2-40B4-BE49-F238E27FC236}">
                      <a16:creationId xmlns:a16="http://schemas.microsoft.com/office/drawing/2014/main" id="{D48A2867-6C52-48F7-B62E-0A44E39434DC}"/>
                    </a:ext>
                  </a:extLst>
                </p:cNvPr>
                <p:cNvPicPr/>
                <p:nvPr/>
              </p:nvPicPr>
              <p:blipFill>
                <a:blip r:embed="rId51"/>
                <a:stretch>
                  <a:fillRect/>
                </a:stretch>
              </p:blipFill>
              <p:spPr>
                <a:xfrm>
                  <a:off x="474785" y="1818775"/>
                  <a:ext cx="122760" cy="23796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29" name="Ink 28">
                  <a:extLst>
                    <a:ext uri="{FF2B5EF4-FFF2-40B4-BE49-F238E27FC236}">
                      <a16:creationId xmlns:a16="http://schemas.microsoft.com/office/drawing/2014/main" id="{C3E9715C-FE9A-488A-8F39-63F1FFEF195E}"/>
                    </a:ext>
                  </a:extLst>
                </p14:cNvPr>
                <p14:cNvContentPartPr/>
                <p14:nvPr/>
              </p14:nvContentPartPr>
              <p14:xfrm>
                <a:off x="598265" y="1833175"/>
                <a:ext cx="100440" cy="165960"/>
              </p14:xfrm>
            </p:contentPart>
          </mc:Choice>
          <mc:Fallback xmlns="">
            <p:pic>
              <p:nvPicPr>
                <p:cNvPr id="29" name="Ink 28">
                  <a:extLst>
                    <a:ext uri="{FF2B5EF4-FFF2-40B4-BE49-F238E27FC236}">
                      <a16:creationId xmlns:a16="http://schemas.microsoft.com/office/drawing/2014/main" id="{C3E9715C-FE9A-488A-8F39-63F1FFEF195E}"/>
                    </a:ext>
                  </a:extLst>
                </p:cNvPr>
                <p:cNvPicPr/>
                <p:nvPr/>
              </p:nvPicPr>
              <p:blipFill>
                <a:blip r:embed="rId53"/>
                <a:stretch>
                  <a:fillRect/>
                </a:stretch>
              </p:blipFill>
              <p:spPr>
                <a:xfrm>
                  <a:off x="589265" y="1824535"/>
                  <a:ext cx="118080" cy="18360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0" name="Ink 29">
                  <a:extLst>
                    <a:ext uri="{FF2B5EF4-FFF2-40B4-BE49-F238E27FC236}">
                      <a16:creationId xmlns:a16="http://schemas.microsoft.com/office/drawing/2014/main" id="{38CB60FD-9123-4B62-AB75-2354983036AF}"/>
                    </a:ext>
                  </a:extLst>
                </p14:cNvPr>
                <p14:cNvContentPartPr/>
                <p14:nvPr/>
              </p14:nvContentPartPr>
              <p14:xfrm>
                <a:off x="707345" y="1849735"/>
                <a:ext cx="109800" cy="158040"/>
              </p14:xfrm>
            </p:contentPart>
          </mc:Choice>
          <mc:Fallback xmlns="">
            <p:pic>
              <p:nvPicPr>
                <p:cNvPr id="30" name="Ink 29">
                  <a:extLst>
                    <a:ext uri="{FF2B5EF4-FFF2-40B4-BE49-F238E27FC236}">
                      <a16:creationId xmlns:a16="http://schemas.microsoft.com/office/drawing/2014/main" id="{38CB60FD-9123-4B62-AB75-2354983036AF}"/>
                    </a:ext>
                  </a:extLst>
                </p:cNvPr>
                <p:cNvPicPr/>
                <p:nvPr/>
              </p:nvPicPr>
              <p:blipFill>
                <a:blip r:embed="rId55"/>
                <a:stretch>
                  <a:fillRect/>
                </a:stretch>
              </p:blipFill>
              <p:spPr>
                <a:xfrm>
                  <a:off x="698345" y="1841095"/>
                  <a:ext cx="127440"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31" name="Ink 30">
                  <a:extLst>
                    <a:ext uri="{FF2B5EF4-FFF2-40B4-BE49-F238E27FC236}">
                      <a16:creationId xmlns:a16="http://schemas.microsoft.com/office/drawing/2014/main" id="{843DF10E-2475-404A-AD2F-D56C04F0F658}"/>
                    </a:ext>
                  </a:extLst>
                </p14:cNvPr>
                <p14:cNvContentPartPr/>
                <p14:nvPr/>
              </p14:nvContentPartPr>
              <p14:xfrm>
                <a:off x="874745" y="1776655"/>
                <a:ext cx="92160" cy="291240"/>
              </p14:xfrm>
            </p:contentPart>
          </mc:Choice>
          <mc:Fallback xmlns="">
            <p:pic>
              <p:nvPicPr>
                <p:cNvPr id="31" name="Ink 30">
                  <a:extLst>
                    <a:ext uri="{FF2B5EF4-FFF2-40B4-BE49-F238E27FC236}">
                      <a16:creationId xmlns:a16="http://schemas.microsoft.com/office/drawing/2014/main" id="{843DF10E-2475-404A-AD2F-D56C04F0F658}"/>
                    </a:ext>
                  </a:extLst>
                </p:cNvPr>
                <p:cNvPicPr/>
                <p:nvPr/>
              </p:nvPicPr>
              <p:blipFill>
                <a:blip r:embed="rId57"/>
                <a:stretch>
                  <a:fillRect/>
                </a:stretch>
              </p:blipFill>
              <p:spPr>
                <a:xfrm>
                  <a:off x="865745" y="1768015"/>
                  <a:ext cx="109800" cy="30888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33" name="Ink 32">
                  <a:extLst>
                    <a:ext uri="{FF2B5EF4-FFF2-40B4-BE49-F238E27FC236}">
                      <a16:creationId xmlns:a16="http://schemas.microsoft.com/office/drawing/2014/main" id="{163E5EAD-42EC-4F06-A739-94689E7F2EA1}"/>
                    </a:ext>
                  </a:extLst>
                </p14:cNvPr>
                <p14:cNvContentPartPr/>
                <p14:nvPr/>
              </p14:nvContentPartPr>
              <p14:xfrm>
                <a:off x="990305" y="1859455"/>
                <a:ext cx="42480" cy="199800"/>
              </p14:xfrm>
            </p:contentPart>
          </mc:Choice>
          <mc:Fallback xmlns="">
            <p:pic>
              <p:nvPicPr>
                <p:cNvPr id="33" name="Ink 32">
                  <a:extLst>
                    <a:ext uri="{FF2B5EF4-FFF2-40B4-BE49-F238E27FC236}">
                      <a16:creationId xmlns:a16="http://schemas.microsoft.com/office/drawing/2014/main" id="{163E5EAD-42EC-4F06-A739-94689E7F2EA1}"/>
                    </a:ext>
                  </a:extLst>
                </p:cNvPr>
                <p:cNvPicPr/>
                <p:nvPr/>
              </p:nvPicPr>
              <p:blipFill>
                <a:blip r:embed="rId59"/>
                <a:stretch>
                  <a:fillRect/>
                </a:stretch>
              </p:blipFill>
              <p:spPr>
                <a:xfrm>
                  <a:off x="981305" y="1850815"/>
                  <a:ext cx="60120" cy="21744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34" name="Ink 33">
                  <a:extLst>
                    <a:ext uri="{FF2B5EF4-FFF2-40B4-BE49-F238E27FC236}">
                      <a16:creationId xmlns:a16="http://schemas.microsoft.com/office/drawing/2014/main" id="{EA7276D2-36F1-4164-B3A9-6CA5D39F99E7}"/>
                    </a:ext>
                  </a:extLst>
                </p14:cNvPr>
                <p14:cNvContentPartPr/>
                <p14:nvPr/>
              </p14:nvContentPartPr>
              <p14:xfrm>
                <a:off x="961145" y="1818055"/>
                <a:ext cx="104400" cy="175320"/>
              </p14:xfrm>
            </p:contentPart>
          </mc:Choice>
          <mc:Fallback xmlns="">
            <p:pic>
              <p:nvPicPr>
                <p:cNvPr id="34" name="Ink 33">
                  <a:extLst>
                    <a:ext uri="{FF2B5EF4-FFF2-40B4-BE49-F238E27FC236}">
                      <a16:creationId xmlns:a16="http://schemas.microsoft.com/office/drawing/2014/main" id="{EA7276D2-36F1-4164-B3A9-6CA5D39F99E7}"/>
                    </a:ext>
                  </a:extLst>
                </p:cNvPr>
                <p:cNvPicPr/>
                <p:nvPr/>
              </p:nvPicPr>
              <p:blipFill>
                <a:blip r:embed="rId61"/>
                <a:stretch>
                  <a:fillRect/>
                </a:stretch>
              </p:blipFill>
              <p:spPr>
                <a:xfrm>
                  <a:off x="952145" y="1809415"/>
                  <a:ext cx="122040" cy="19296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35" name="Ink 34">
                  <a:extLst>
                    <a:ext uri="{FF2B5EF4-FFF2-40B4-BE49-F238E27FC236}">
                      <a16:creationId xmlns:a16="http://schemas.microsoft.com/office/drawing/2014/main" id="{8525E6A4-1E1D-4A66-85D9-C7D2E0760186}"/>
                    </a:ext>
                  </a:extLst>
                </p14:cNvPr>
                <p14:cNvContentPartPr/>
                <p14:nvPr/>
              </p14:nvContentPartPr>
              <p14:xfrm>
                <a:off x="918665" y="1734535"/>
                <a:ext cx="111960" cy="31680"/>
              </p14:xfrm>
            </p:contentPart>
          </mc:Choice>
          <mc:Fallback xmlns="">
            <p:pic>
              <p:nvPicPr>
                <p:cNvPr id="35" name="Ink 34">
                  <a:extLst>
                    <a:ext uri="{FF2B5EF4-FFF2-40B4-BE49-F238E27FC236}">
                      <a16:creationId xmlns:a16="http://schemas.microsoft.com/office/drawing/2014/main" id="{8525E6A4-1E1D-4A66-85D9-C7D2E0760186}"/>
                    </a:ext>
                  </a:extLst>
                </p:cNvPr>
                <p:cNvPicPr/>
                <p:nvPr/>
              </p:nvPicPr>
              <p:blipFill>
                <a:blip r:embed="rId63"/>
                <a:stretch>
                  <a:fillRect/>
                </a:stretch>
              </p:blipFill>
              <p:spPr>
                <a:xfrm>
                  <a:off x="909665" y="1725535"/>
                  <a:ext cx="129600" cy="4932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36" name="Ink 35">
                  <a:extLst>
                    <a:ext uri="{FF2B5EF4-FFF2-40B4-BE49-F238E27FC236}">
                      <a16:creationId xmlns:a16="http://schemas.microsoft.com/office/drawing/2014/main" id="{1628F36F-6E0E-494E-BBFE-08C31B4D4EB8}"/>
                    </a:ext>
                  </a:extLst>
                </p14:cNvPr>
                <p14:cNvContentPartPr/>
                <p14:nvPr/>
              </p14:nvContentPartPr>
              <p14:xfrm>
                <a:off x="1082825" y="1743895"/>
                <a:ext cx="87480" cy="273960"/>
              </p14:xfrm>
            </p:contentPart>
          </mc:Choice>
          <mc:Fallback xmlns="">
            <p:pic>
              <p:nvPicPr>
                <p:cNvPr id="36" name="Ink 35">
                  <a:extLst>
                    <a:ext uri="{FF2B5EF4-FFF2-40B4-BE49-F238E27FC236}">
                      <a16:creationId xmlns:a16="http://schemas.microsoft.com/office/drawing/2014/main" id="{1628F36F-6E0E-494E-BBFE-08C31B4D4EB8}"/>
                    </a:ext>
                  </a:extLst>
                </p:cNvPr>
                <p:cNvPicPr/>
                <p:nvPr/>
              </p:nvPicPr>
              <p:blipFill>
                <a:blip r:embed="rId65"/>
                <a:stretch>
                  <a:fillRect/>
                </a:stretch>
              </p:blipFill>
              <p:spPr>
                <a:xfrm>
                  <a:off x="1074185" y="1734895"/>
                  <a:ext cx="105120" cy="29160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38" name="Ink 37">
                  <a:extLst>
                    <a:ext uri="{FF2B5EF4-FFF2-40B4-BE49-F238E27FC236}">
                      <a16:creationId xmlns:a16="http://schemas.microsoft.com/office/drawing/2014/main" id="{357B6CAC-71A3-4ACA-9EE6-83E55C4BE5D6}"/>
                    </a:ext>
                  </a:extLst>
                </p14:cNvPr>
                <p14:cNvContentPartPr/>
                <p14:nvPr/>
              </p14:nvContentPartPr>
              <p14:xfrm>
                <a:off x="1347065" y="1939375"/>
                <a:ext cx="76680" cy="13680"/>
              </p14:xfrm>
            </p:contentPart>
          </mc:Choice>
          <mc:Fallback xmlns="">
            <p:pic>
              <p:nvPicPr>
                <p:cNvPr id="38" name="Ink 37">
                  <a:extLst>
                    <a:ext uri="{FF2B5EF4-FFF2-40B4-BE49-F238E27FC236}">
                      <a16:creationId xmlns:a16="http://schemas.microsoft.com/office/drawing/2014/main" id="{357B6CAC-71A3-4ACA-9EE6-83E55C4BE5D6}"/>
                    </a:ext>
                  </a:extLst>
                </p:cNvPr>
                <p:cNvPicPr/>
                <p:nvPr/>
              </p:nvPicPr>
              <p:blipFill>
                <a:blip r:embed="rId67"/>
                <a:stretch>
                  <a:fillRect/>
                </a:stretch>
              </p:blipFill>
              <p:spPr>
                <a:xfrm>
                  <a:off x="1338065" y="1930735"/>
                  <a:ext cx="94320" cy="3132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39" name="Ink 38">
                  <a:extLst>
                    <a:ext uri="{FF2B5EF4-FFF2-40B4-BE49-F238E27FC236}">
                      <a16:creationId xmlns:a16="http://schemas.microsoft.com/office/drawing/2014/main" id="{2CD51F54-E9F6-4444-B5D9-4586DF354D3D}"/>
                    </a:ext>
                  </a:extLst>
                </p14:cNvPr>
                <p14:cNvContentPartPr/>
                <p14:nvPr/>
              </p14:nvContentPartPr>
              <p14:xfrm>
                <a:off x="1326185" y="1889335"/>
                <a:ext cx="79920" cy="19080"/>
              </p14:xfrm>
            </p:contentPart>
          </mc:Choice>
          <mc:Fallback xmlns="">
            <p:pic>
              <p:nvPicPr>
                <p:cNvPr id="39" name="Ink 38">
                  <a:extLst>
                    <a:ext uri="{FF2B5EF4-FFF2-40B4-BE49-F238E27FC236}">
                      <a16:creationId xmlns:a16="http://schemas.microsoft.com/office/drawing/2014/main" id="{2CD51F54-E9F6-4444-B5D9-4586DF354D3D}"/>
                    </a:ext>
                  </a:extLst>
                </p:cNvPr>
                <p:cNvPicPr/>
                <p:nvPr/>
              </p:nvPicPr>
              <p:blipFill>
                <a:blip r:embed="rId69"/>
                <a:stretch>
                  <a:fillRect/>
                </a:stretch>
              </p:blipFill>
              <p:spPr>
                <a:xfrm>
                  <a:off x="1317545" y="1880335"/>
                  <a:ext cx="9756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40" name="Ink 39">
                  <a:extLst>
                    <a:ext uri="{FF2B5EF4-FFF2-40B4-BE49-F238E27FC236}">
                      <a16:creationId xmlns:a16="http://schemas.microsoft.com/office/drawing/2014/main" id="{CB546703-CA1F-4C23-9C06-95BF0E3EC953}"/>
                    </a:ext>
                  </a:extLst>
                </p14:cNvPr>
                <p14:cNvContentPartPr/>
                <p14:nvPr/>
              </p14:nvContentPartPr>
              <p14:xfrm>
                <a:off x="1510505" y="1768375"/>
                <a:ext cx="176040" cy="219600"/>
              </p14:xfrm>
            </p:contentPart>
          </mc:Choice>
          <mc:Fallback xmlns="">
            <p:pic>
              <p:nvPicPr>
                <p:cNvPr id="40" name="Ink 39">
                  <a:extLst>
                    <a:ext uri="{FF2B5EF4-FFF2-40B4-BE49-F238E27FC236}">
                      <a16:creationId xmlns:a16="http://schemas.microsoft.com/office/drawing/2014/main" id="{CB546703-CA1F-4C23-9C06-95BF0E3EC953}"/>
                    </a:ext>
                  </a:extLst>
                </p:cNvPr>
                <p:cNvPicPr/>
                <p:nvPr/>
              </p:nvPicPr>
              <p:blipFill>
                <a:blip r:embed="rId71"/>
                <a:stretch>
                  <a:fillRect/>
                </a:stretch>
              </p:blipFill>
              <p:spPr>
                <a:xfrm>
                  <a:off x="1501865" y="1759735"/>
                  <a:ext cx="193680" cy="23724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42" name="Ink 41">
                  <a:extLst>
                    <a:ext uri="{FF2B5EF4-FFF2-40B4-BE49-F238E27FC236}">
                      <a16:creationId xmlns:a16="http://schemas.microsoft.com/office/drawing/2014/main" id="{56AA86E8-A1EE-4C21-9D02-90A73032C261}"/>
                    </a:ext>
                  </a:extLst>
                </p14:cNvPr>
                <p14:cNvContentPartPr/>
                <p14:nvPr/>
              </p14:nvContentPartPr>
              <p14:xfrm>
                <a:off x="1741265" y="1797175"/>
                <a:ext cx="89280" cy="140760"/>
              </p14:xfrm>
            </p:contentPart>
          </mc:Choice>
          <mc:Fallback xmlns="">
            <p:pic>
              <p:nvPicPr>
                <p:cNvPr id="42" name="Ink 41">
                  <a:extLst>
                    <a:ext uri="{FF2B5EF4-FFF2-40B4-BE49-F238E27FC236}">
                      <a16:creationId xmlns:a16="http://schemas.microsoft.com/office/drawing/2014/main" id="{56AA86E8-A1EE-4C21-9D02-90A73032C261}"/>
                    </a:ext>
                  </a:extLst>
                </p:cNvPr>
                <p:cNvPicPr/>
                <p:nvPr/>
              </p:nvPicPr>
              <p:blipFill>
                <a:blip r:embed="rId73"/>
                <a:stretch>
                  <a:fillRect/>
                </a:stretch>
              </p:blipFill>
              <p:spPr>
                <a:xfrm>
                  <a:off x="1732265" y="1788535"/>
                  <a:ext cx="106920" cy="15840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43" name="Ink 42">
                  <a:extLst>
                    <a:ext uri="{FF2B5EF4-FFF2-40B4-BE49-F238E27FC236}">
                      <a16:creationId xmlns:a16="http://schemas.microsoft.com/office/drawing/2014/main" id="{F8BDDDCA-A0E6-4D65-BC13-B77B60487343}"/>
                    </a:ext>
                  </a:extLst>
                </p14:cNvPr>
                <p14:cNvContentPartPr/>
                <p14:nvPr/>
              </p14:nvContentPartPr>
              <p14:xfrm>
                <a:off x="1848545" y="1944055"/>
                <a:ext cx="71640" cy="57600"/>
              </p14:xfrm>
            </p:contentPart>
          </mc:Choice>
          <mc:Fallback xmlns="">
            <p:pic>
              <p:nvPicPr>
                <p:cNvPr id="43" name="Ink 42">
                  <a:extLst>
                    <a:ext uri="{FF2B5EF4-FFF2-40B4-BE49-F238E27FC236}">
                      <a16:creationId xmlns:a16="http://schemas.microsoft.com/office/drawing/2014/main" id="{F8BDDDCA-A0E6-4D65-BC13-B77B60487343}"/>
                    </a:ext>
                  </a:extLst>
                </p:cNvPr>
                <p:cNvPicPr/>
                <p:nvPr/>
              </p:nvPicPr>
              <p:blipFill>
                <a:blip r:embed="rId75"/>
                <a:stretch>
                  <a:fillRect/>
                </a:stretch>
              </p:blipFill>
              <p:spPr>
                <a:xfrm>
                  <a:off x="1839905" y="1935415"/>
                  <a:ext cx="89280" cy="7524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44" name="Ink 43">
                  <a:extLst>
                    <a:ext uri="{FF2B5EF4-FFF2-40B4-BE49-F238E27FC236}">
                      <a16:creationId xmlns:a16="http://schemas.microsoft.com/office/drawing/2014/main" id="{C2C91C9C-0932-47F6-B75F-C1EC483331A8}"/>
                    </a:ext>
                  </a:extLst>
                </p14:cNvPr>
                <p14:cNvContentPartPr/>
                <p14:nvPr/>
              </p14:nvContentPartPr>
              <p14:xfrm>
                <a:off x="1864025" y="1892935"/>
                <a:ext cx="6480" cy="14760"/>
              </p14:xfrm>
            </p:contentPart>
          </mc:Choice>
          <mc:Fallback xmlns="">
            <p:pic>
              <p:nvPicPr>
                <p:cNvPr id="44" name="Ink 43">
                  <a:extLst>
                    <a:ext uri="{FF2B5EF4-FFF2-40B4-BE49-F238E27FC236}">
                      <a16:creationId xmlns:a16="http://schemas.microsoft.com/office/drawing/2014/main" id="{C2C91C9C-0932-47F6-B75F-C1EC483331A8}"/>
                    </a:ext>
                  </a:extLst>
                </p:cNvPr>
                <p:cNvPicPr/>
                <p:nvPr/>
              </p:nvPicPr>
              <p:blipFill>
                <a:blip r:embed="rId77"/>
                <a:stretch>
                  <a:fillRect/>
                </a:stretch>
              </p:blipFill>
              <p:spPr>
                <a:xfrm>
                  <a:off x="1855385" y="1884295"/>
                  <a:ext cx="24120" cy="3240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45" name="Ink 44">
                  <a:extLst>
                    <a:ext uri="{FF2B5EF4-FFF2-40B4-BE49-F238E27FC236}">
                      <a16:creationId xmlns:a16="http://schemas.microsoft.com/office/drawing/2014/main" id="{7F5F392C-A928-45DB-9EE5-BA342E24B260}"/>
                    </a:ext>
                  </a:extLst>
                </p14:cNvPr>
                <p14:cNvContentPartPr/>
                <p14:nvPr/>
              </p14:nvContentPartPr>
              <p14:xfrm>
                <a:off x="1923065" y="1742455"/>
                <a:ext cx="73440" cy="99000"/>
              </p14:xfrm>
            </p:contentPart>
          </mc:Choice>
          <mc:Fallback xmlns="">
            <p:pic>
              <p:nvPicPr>
                <p:cNvPr id="45" name="Ink 44">
                  <a:extLst>
                    <a:ext uri="{FF2B5EF4-FFF2-40B4-BE49-F238E27FC236}">
                      <a16:creationId xmlns:a16="http://schemas.microsoft.com/office/drawing/2014/main" id="{7F5F392C-A928-45DB-9EE5-BA342E24B260}"/>
                    </a:ext>
                  </a:extLst>
                </p:cNvPr>
                <p:cNvPicPr/>
                <p:nvPr/>
              </p:nvPicPr>
              <p:blipFill>
                <a:blip r:embed="rId79"/>
                <a:stretch>
                  <a:fillRect/>
                </a:stretch>
              </p:blipFill>
              <p:spPr>
                <a:xfrm>
                  <a:off x="1914425" y="1733455"/>
                  <a:ext cx="91080" cy="11664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46" name="Ink 45">
                  <a:extLst>
                    <a:ext uri="{FF2B5EF4-FFF2-40B4-BE49-F238E27FC236}">
                      <a16:creationId xmlns:a16="http://schemas.microsoft.com/office/drawing/2014/main" id="{041781C8-6ED1-4A72-840D-D3863009939B}"/>
                    </a:ext>
                  </a:extLst>
                </p14:cNvPr>
                <p14:cNvContentPartPr/>
                <p14:nvPr/>
              </p14:nvContentPartPr>
              <p14:xfrm>
                <a:off x="1885985" y="1734895"/>
                <a:ext cx="118080" cy="128160"/>
              </p14:xfrm>
            </p:contentPart>
          </mc:Choice>
          <mc:Fallback xmlns="">
            <p:pic>
              <p:nvPicPr>
                <p:cNvPr id="46" name="Ink 45">
                  <a:extLst>
                    <a:ext uri="{FF2B5EF4-FFF2-40B4-BE49-F238E27FC236}">
                      <a16:creationId xmlns:a16="http://schemas.microsoft.com/office/drawing/2014/main" id="{041781C8-6ED1-4A72-840D-D3863009939B}"/>
                    </a:ext>
                  </a:extLst>
                </p:cNvPr>
                <p:cNvPicPr/>
                <p:nvPr/>
              </p:nvPicPr>
              <p:blipFill>
                <a:blip r:embed="rId81"/>
                <a:stretch>
                  <a:fillRect/>
                </a:stretch>
              </p:blipFill>
              <p:spPr>
                <a:xfrm>
                  <a:off x="1876985" y="1725895"/>
                  <a:ext cx="13572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48" name="Ink 47">
                  <a:extLst>
                    <a:ext uri="{FF2B5EF4-FFF2-40B4-BE49-F238E27FC236}">
                      <a16:creationId xmlns:a16="http://schemas.microsoft.com/office/drawing/2014/main" id="{00D895F5-7188-4627-B0C1-BAD7DCEB52DA}"/>
                    </a:ext>
                  </a:extLst>
                </p14:cNvPr>
                <p14:cNvContentPartPr/>
                <p14:nvPr/>
              </p14:nvContentPartPr>
              <p14:xfrm>
                <a:off x="2162825" y="1894735"/>
                <a:ext cx="91080" cy="6120"/>
              </p14:xfrm>
            </p:contentPart>
          </mc:Choice>
          <mc:Fallback xmlns="">
            <p:pic>
              <p:nvPicPr>
                <p:cNvPr id="48" name="Ink 47">
                  <a:extLst>
                    <a:ext uri="{FF2B5EF4-FFF2-40B4-BE49-F238E27FC236}">
                      <a16:creationId xmlns:a16="http://schemas.microsoft.com/office/drawing/2014/main" id="{00D895F5-7188-4627-B0C1-BAD7DCEB52DA}"/>
                    </a:ext>
                  </a:extLst>
                </p:cNvPr>
                <p:cNvPicPr/>
                <p:nvPr/>
              </p:nvPicPr>
              <p:blipFill>
                <a:blip r:embed="rId83"/>
                <a:stretch>
                  <a:fillRect/>
                </a:stretch>
              </p:blipFill>
              <p:spPr>
                <a:xfrm>
                  <a:off x="2154185" y="1885735"/>
                  <a:ext cx="108720" cy="2376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49" name="Ink 48">
                  <a:extLst>
                    <a:ext uri="{FF2B5EF4-FFF2-40B4-BE49-F238E27FC236}">
                      <a16:creationId xmlns:a16="http://schemas.microsoft.com/office/drawing/2014/main" id="{CF89108B-4116-42B7-AE0D-6E8CE7D39273}"/>
                    </a:ext>
                  </a:extLst>
                </p14:cNvPr>
                <p14:cNvContentPartPr/>
                <p14:nvPr/>
              </p14:nvContentPartPr>
              <p14:xfrm>
                <a:off x="2164265" y="1835695"/>
                <a:ext cx="85680" cy="24480"/>
              </p14:xfrm>
            </p:contentPart>
          </mc:Choice>
          <mc:Fallback xmlns="">
            <p:pic>
              <p:nvPicPr>
                <p:cNvPr id="49" name="Ink 48">
                  <a:extLst>
                    <a:ext uri="{FF2B5EF4-FFF2-40B4-BE49-F238E27FC236}">
                      <a16:creationId xmlns:a16="http://schemas.microsoft.com/office/drawing/2014/main" id="{CF89108B-4116-42B7-AE0D-6E8CE7D39273}"/>
                    </a:ext>
                  </a:extLst>
                </p:cNvPr>
                <p:cNvPicPr/>
                <p:nvPr/>
              </p:nvPicPr>
              <p:blipFill>
                <a:blip r:embed="rId85"/>
                <a:stretch>
                  <a:fillRect/>
                </a:stretch>
              </p:blipFill>
              <p:spPr>
                <a:xfrm>
                  <a:off x="2155625" y="1827055"/>
                  <a:ext cx="1033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50" name="Ink 49">
                  <a:extLst>
                    <a:ext uri="{FF2B5EF4-FFF2-40B4-BE49-F238E27FC236}">
                      <a16:creationId xmlns:a16="http://schemas.microsoft.com/office/drawing/2014/main" id="{891AEA22-3C9E-4139-BD82-C7DC10E49BDB}"/>
                    </a:ext>
                  </a:extLst>
                </p14:cNvPr>
                <p14:cNvContentPartPr/>
                <p14:nvPr/>
              </p14:nvContentPartPr>
              <p14:xfrm>
                <a:off x="2411585" y="1800775"/>
                <a:ext cx="129600" cy="136800"/>
              </p14:xfrm>
            </p:contentPart>
          </mc:Choice>
          <mc:Fallback xmlns="">
            <p:pic>
              <p:nvPicPr>
                <p:cNvPr id="50" name="Ink 49">
                  <a:extLst>
                    <a:ext uri="{FF2B5EF4-FFF2-40B4-BE49-F238E27FC236}">
                      <a16:creationId xmlns:a16="http://schemas.microsoft.com/office/drawing/2014/main" id="{891AEA22-3C9E-4139-BD82-C7DC10E49BDB}"/>
                    </a:ext>
                  </a:extLst>
                </p:cNvPr>
                <p:cNvPicPr/>
                <p:nvPr/>
              </p:nvPicPr>
              <p:blipFill>
                <a:blip r:embed="rId87"/>
                <a:stretch>
                  <a:fillRect/>
                </a:stretch>
              </p:blipFill>
              <p:spPr>
                <a:xfrm>
                  <a:off x="2402585" y="1791775"/>
                  <a:ext cx="147240" cy="15444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51" name="Ink 50">
                  <a:extLst>
                    <a:ext uri="{FF2B5EF4-FFF2-40B4-BE49-F238E27FC236}">
                      <a16:creationId xmlns:a16="http://schemas.microsoft.com/office/drawing/2014/main" id="{51785E47-F958-49CF-92FB-6BE320BA4E39}"/>
                    </a:ext>
                  </a:extLst>
                </p14:cNvPr>
                <p14:cNvContentPartPr/>
                <p14:nvPr/>
              </p14:nvContentPartPr>
              <p14:xfrm>
                <a:off x="2594465" y="1729855"/>
                <a:ext cx="15120" cy="93960"/>
              </p14:xfrm>
            </p:contentPart>
          </mc:Choice>
          <mc:Fallback xmlns="">
            <p:pic>
              <p:nvPicPr>
                <p:cNvPr id="51" name="Ink 50">
                  <a:extLst>
                    <a:ext uri="{FF2B5EF4-FFF2-40B4-BE49-F238E27FC236}">
                      <a16:creationId xmlns:a16="http://schemas.microsoft.com/office/drawing/2014/main" id="{51785E47-F958-49CF-92FB-6BE320BA4E39}"/>
                    </a:ext>
                  </a:extLst>
                </p:cNvPr>
                <p:cNvPicPr/>
                <p:nvPr/>
              </p:nvPicPr>
              <p:blipFill>
                <a:blip r:embed="rId89"/>
                <a:stretch>
                  <a:fillRect/>
                </a:stretch>
              </p:blipFill>
              <p:spPr>
                <a:xfrm>
                  <a:off x="2585825" y="1721215"/>
                  <a:ext cx="32760" cy="11160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52" name="Ink 51">
                  <a:extLst>
                    <a:ext uri="{FF2B5EF4-FFF2-40B4-BE49-F238E27FC236}">
                      <a16:creationId xmlns:a16="http://schemas.microsoft.com/office/drawing/2014/main" id="{04D83D30-2847-48ED-BDDA-2429514FEAB7}"/>
                    </a:ext>
                  </a:extLst>
                </p14:cNvPr>
                <p14:cNvContentPartPr/>
                <p14:nvPr/>
              </p14:nvContentPartPr>
              <p14:xfrm>
                <a:off x="2534345" y="1710055"/>
                <a:ext cx="137880" cy="29520"/>
              </p14:xfrm>
            </p:contentPart>
          </mc:Choice>
          <mc:Fallback xmlns="">
            <p:pic>
              <p:nvPicPr>
                <p:cNvPr id="52" name="Ink 51">
                  <a:extLst>
                    <a:ext uri="{FF2B5EF4-FFF2-40B4-BE49-F238E27FC236}">
                      <a16:creationId xmlns:a16="http://schemas.microsoft.com/office/drawing/2014/main" id="{04D83D30-2847-48ED-BDDA-2429514FEAB7}"/>
                    </a:ext>
                  </a:extLst>
                </p:cNvPr>
                <p:cNvPicPr/>
                <p:nvPr/>
              </p:nvPicPr>
              <p:blipFill>
                <a:blip r:embed="rId91"/>
                <a:stretch>
                  <a:fillRect/>
                </a:stretch>
              </p:blipFill>
              <p:spPr>
                <a:xfrm>
                  <a:off x="2525705" y="1701055"/>
                  <a:ext cx="155520" cy="4716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53" name="Ink 52">
                  <a:extLst>
                    <a:ext uri="{FF2B5EF4-FFF2-40B4-BE49-F238E27FC236}">
                      <a16:creationId xmlns:a16="http://schemas.microsoft.com/office/drawing/2014/main" id="{245A115C-4B4D-4E2C-BB87-6D34049477BF}"/>
                    </a:ext>
                  </a:extLst>
                </p14:cNvPr>
                <p14:cNvContentPartPr/>
                <p14:nvPr/>
              </p14:nvContentPartPr>
              <p14:xfrm>
                <a:off x="2684825" y="1815895"/>
                <a:ext cx="135360" cy="120240"/>
              </p14:xfrm>
            </p:contentPart>
          </mc:Choice>
          <mc:Fallback xmlns="">
            <p:pic>
              <p:nvPicPr>
                <p:cNvPr id="53" name="Ink 52">
                  <a:extLst>
                    <a:ext uri="{FF2B5EF4-FFF2-40B4-BE49-F238E27FC236}">
                      <a16:creationId xmlns:a16="http://schemas.microsoft.com/office/drawing/2014/main" id="{245A115C-4B4D-4E2C-BB87-6D34049477BF}"/>
                    </a:ext>
                  </a:extLst>
                </p:cNvPr>
                <p:cNvPicPr/>
                <p:nvPr/>
              </p:nvPicPr>
              <p:blipFill>
                <a:blip r:embed="rId93"/>
                <a:stretch>
                  <a:fillRect/>
                </a:stretch>
              </p:blipFill>
              <p:spPr>
                <a:xfrm>
                  <a:off x="2676185" y="1806895"/>
                  <a:ext cx="15300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55" name="Ink 54">
                  <a:extLst>
                    <a:ext uri="{FF2B5EF4-FFF2-40B4-BE49-F238E27FC236}">
                      <a16:creationId xmlns:a16="http://schemas.microsoft.com/office/drawing/2014/main" id="{0D49AAAD-F97E-4702-B38F-989F851D8967}"/>
                    </a:ext>
                  </a:extLst>
                </p14:cNvPr>
                <p14:cNvContentPartPr/>
                <p14:nvPr/>
              </p14:nvContentPartPr>
              <p14:xfrm>
                <a:off x="2441105" y="1715815"/>
                <a:ext cx="53280" cy="33120"/>
              </p14:xfrm>
            </p:contentPart>
          </mc:Choice>
          <mc:Fallback xmlns="">
            <p:pic>
              <p:nvPicPr>
                <p:cNvPr id="55" name="Ink 54">
                  <a:extLst>
                    <a:ext uri="{FF2B5EF4-FFF2-40B4-BE49-F238E27FC236}">
                      <a16:creationId xmlns:a16="http://schemas.microsoft.com/office/drawing/2014/main" id="{0D49AAAD-F97E-4702-B38F-989F851D8967}"/>
                    </a:ext>
                  </a:extLst>
                </p:cNvPr>
                <p:cNvPicPr/>
                <p:nvPr/>
              </p:nvPicPr>
              <p:blipFill>
                <a:blip r:embed="rId95"/>
                <a:stretch>
                  <a:fillRect/>
                </a:stretch>
              </p:blipFill>
              <p:spPr>
                <a:xfrm>
                  <a:off x="2432105" y="1706815"/>
                  <a:ext cx="7092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56" name="Ink 55">
                  <a:extLst>
                    <a:ext uri="{FF2B5EF4-FFF2-40B4-BE49-F238E27FC236}">
                      <a16:creationId xmlns:a16="http://schemas.microsoft.com/office/drawing/2014/main" id="{F76197AD-61E3-4FB4-B2B1-F168CFEF6FD4}"/>
                    </a:ext>
                  </a:extLst>
                </p14:cNvPr>
                <p14:cNvContentPartPr/>
                <p14:nvPr/>
              </p14:nvContentPartPr>
              <p14:xfrm>
                <a:off x="2736305" y="1710055"/>
                <a:ext cx="55800" cy="29880"/>
              </p14:xfrm>
            </p:contentPart>
          </mc:Choice>
          <mc:Fallback xmlns="">
            <p:pic>
              <p:nvPicPr>
                <p:cNvPr id="56" name="Ink 55">
                  <a:extLst>
                    <a:ext uri="{FF2B5EF4-FFF2-40B4-BE49-F238E27FC236}">
                      <a16:creationId xmlns:a16="http://schemas.microsoft.com/office/drawing/2014/main" id="{F76197AD-61E3-4FB4-B2B1-F168CFEF6FD4}"/>
                    </a:ext>
                  </a:extLst>
                </p:cNvPr>
                <p:cNvPicPr/>
                <p:nvPr/>
              </p:nvPicPr>
              <p:blipFill>
                <a:blip r:embed="rId97"/>
                <a:stretch>
                  <a:fillRect/>
                </a:stretch>
              </p:blipFill>
              <p:spPr>
                <a:xfrm>
                  <a:off x="2727665" y="1701415"/>
                  <a:ext cx="73440" cy="47520"/>
                </a:xfrm>
                <a:prstGeom prst="rect">
                  <a:avLst/>
                </a:prstGeom>
              </p:spPr>
            </p:pic>
          </mc:Fallback>
        </mc:AlternateContent>
      </p:grpSp>
      <p:grpSp>
        <p:nvGrpSpPr>
          <p:cNvPr id="133" name="Group 132">
            <a:extLst>
              <a:ext uri="{FF2B5EF4-FFF2-40B4-BE49-F238E27FC236}">
                <a16:creationId xmlns:a16="http://schemas.microsoft.com/office/drawing/2014/main" id="{46F89A5B-94D1-42E5-944B-2EC7E51ECC8E}"/>
              </a:ext>
            </a:extLst>
          </p:cNvPr>
          <p:cNvGrpSpPr/>
          <p:nvPr/>
        </p:nvGrpSpPr>
        <p:grpSpPr>
          <a:xfrm>
            <a:off x="3025385" y="1553095"/>
            <a:ext cx="3329640" cy="887400"/>
            <a:chOff x="3025385" y="1553095"/>
            <a:chExt cx="3329640" cy="887400"/>
          </a:xfrm>
        </p:grpSpPr>
        <mc:AlternateContent xmlns:mc="http://schemas.openxmlformats.org/markup-compatibility/2006" xmlns:p14="http://schemas.microsoft.com/office/powerpoint/2010/main">
          <mc:Choice Requires="p14">
            <p:contentPart p14:bwMode="auto" r:id="rId98">
              <p14:nvContentPartPr>
                <p14:cNvPr id="58" name="Ink 57">
                  <a:extLst>
                    <a:ext uri="{FF2B5EF4-FFF2-40B4-BE49-F238E27FC236}">
                      <a16:creationId xmlns:a16="http://schemas.microsoft.com/office/drawing/2014/main" id="{5C2B215D-4689-401E-8DAF-5CB21CA1855F}"/>
                    </a:ext>
                  </a:extLst>
                </p14:cNvPr>
                <p14:cNvContentPartPr/>
                <p14:nvPr/>
              </p14:nvContentPartPr>
              <p14:xfrm>
                <a:off x="3025385" y="1860895"/>
                <a:ext cx="78480" cy="22680"/>
              </p14:xfrm>
            </p:contentPart>
          </mc:Choice>
          <mc:Fallback xmlns="">
            <p:pic>
              <p:nvPicPr>
                <p:cNvPr id="58" name="Ink 57">
                  <a:extLst>
                    <a:ext uri="{FF2B5EF4-FFF2-40B4-BE49-F238E27FC236}">
                      <a16:creationId xmlns:a16="http://schemas.microsoft.com/office/drawing/2014/main" id="{5C2B215D-4689-401E-8DAF-5CB21CA1855F}"/>
                    </a:ext>
                  </a:extLst>
                </p:cNvPr>
                <p:cNvPicPr/>
                <p:nvPr/>
              </p:nvPicPr>
              <p:blipFill>
                <a:blip r:embed="rId99"/>
                <a:stretch>
                  <a:fillRect/>
                </a:stretch>
              </p:blipFill>
              <p:spPr>
                <a:xfrm>
                  <a:off x="3016745" y="1852255"/>
                  <a:ext cx="9612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59" name="Ink 58">
                  <a:extLst>
                    <a:ext uri="{FF2B5EF4-FFF2-40B4-BE49-F238E27FC236}">
                      <a16:creationId xmlns:a16="http://schemas.microsoft.com/office/drawing/2014/main" id="{9871DB96-D7D1-42D5-A3DF-D724B8456B42}"/>
                    </a:ext>
                  </a:extLst>
                </p14:cNvPr>
                <p14:cNvContentPartPr/>
                <p14:nvPr/>
              </p14:nvContentPartPr>
              <p14:xfrm>
                <a:off x="3035825" y="1792855"/>
                <a:ext cx="70920" cy="4320"/>
              </p14:xfrm>
            </p:contentPart>
          </mc:Choice>
          <mc:Fallback xmlns="">
            <p:pic>
              <p:nvPicPr>
                <p:cNvPr id="59" name="Ink 58">
                  <a:extLst>
                    <a:ext uri="{FF2B5EF4-FFF2-40B4-BE49-F238E27FC236}">
                      <a16:creationId xmlns:a16="http://schemas.microsoft.com/office/drawing/2014/main" id="{9871DB96-D7D1-42D5-A3DF-D724B8456B42}"/>
                    </a:ext>
                  </a:extLst>
                </p:cNvPr>
                <p:cNvPicPr/>
                <p:nvPr/>
              </p:nvPicPr>
              <p:blipFill>
                <a:blip r:embed="rId101"/>
                <a:stretch>
                  <a:fillRect/>
                </a:stretch>
              </p:blipFill>
              <p:spPr>
                <a:xfrm>
                  <a:off x="3026825" y="1783855"/>
                  <a:ext cx="88560" cy="2196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60" name="Ink 59">
                  <a:extLst>
                    <a:ext uri="{FF2B5EF4-FFF2-40B4-BE49-F238E27FC236}">
                      <a16:creationId xmlns:a16="http://schemas.microsoft.com/office/drawing/2014/main" id="{B1D485D3-9D1B-4719-B6C5-AFBAA5D9B147}"/>
                    </a:ext>
                  </a:extLst>
                </p14:cNvPr>
                <p14:cNvContentPartPr/>
                <p14:nvPr/>
              </p14:nvContentPartPr>
              <p14:xfrm>
                <a:off x="3282785" y="1779175"/>
                <a:ext cx="96840" cy="97920"/>
              </p14:xfrm>
            </p:contentPart>
          </mc:Choice>
          <mc:Fallback xmlns="">
            <p:pic>
              <p:nvPicPr>
                <p:cNvPr id="60" name="Ink 59">
                  <a:extLst>
                    <a:ext uri="{FF2B5EF4-FFF2-40B4-BE49-F238E27FC236}">
                      <a16:creationId xmlns:a16="http://schemas.microsoft.com/office/drawing/2014/main" id="{B1D485D3-9D1B-4719-B6C5-AFBAA5D9B147}"/>
                    </a:ext>
                  </a:extLst>
                </p:cNvPr>
                <p:cNvPicPr/>
                <p:nvPr/>
              </p:nvPicPr>
              <p:blipFill>
                <a:blip r:embed="rId103"/>
                <a:stretch>
                  <a:fillRect/>
                </a:stretch>
              </p:blipFill>
              <p:spPr>
                <a:xfrm>
                  <a:off x="3274145" y="1770175"/>
                  <a:ext cx="114480" cy="11556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61" name="Ink 60">
                  <a:extLst>
                    <a:ext uri="{FF2B5EF4-FFF2-40B4-BE49-F238E27FC236}">
                      <a16:creationId xmlns:a16="http://schemas.microsoft.com/office/drawing/2014/main" id="{35114327-93EE-4EEE-8EFA-843B9ABA28EA}"/>
                    </a:ext>
                  </a:extLst>
                </p14:cNvPr>
                <p14:cNvContentPartPr/>
                <p14:nvPr/>
              </p14:nvContentPartPr>
              <p14:xfrm>
                <a:off x="3362705" y="1764055"/>
                <a:ext cx="23400" cy="174960"/>
              </p14:xfrm>
            </p:contentPart>
          </mc:Choice>
          <mc:Fallback xmlns="">
            <p:pic>
              <p:nvPicPr>
                <p:cNvPr id="61" name="Ink 60">
                  <a:extLst>
                    <a:ext uri="{FF2B5EF4-FFF2-40B4-BE49-F238E27FC236}">
                      <a16:creationId xmlns:a16="http://schemas.microsoft.com/office/drawing/2014/main" id="{35114327-93EE-4EEE-8EFA-843B9ABA28EA}"/>
                    </a:ext>
                  </a:extLst>
                </p:cNvPr>
                <p:cNvPicPr/>
                <p:nvPr/>
              </p:nvPicPr>
              <p:blipFill>
                <a:blip r:embed="rId105"/>
                <a:stretch>
                  <a:fillRect/>
                </a:stretch>
              </p:blipFill>
              <p:spPr>
                <a:xfrm>
                  <a:off x="3353705" y="1755055"/>
                  <a:ext cx="41040" cy="19260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62" name="Ink 61">
                  <a:extLst>
                    <a:ext uri="{FF2B5EF4-FFF2-40B4-BE49-F238E27FC236}">
                      <a16:creationId xmlns:a16="http://schemas.microsoft.com/office/drawing/2014/main" id="{AF8FF83B-5A87-404B-BEB4-C64038776412}"/>
                    </a:ext>
                  </a:extLst>
                </p14:cNvPr>
                <p14:cNvContentPartPr/>
                <p14:nvPr/>
              </p14:nvContentPartPr>
              <p14:xfrm>
                <a:off x="3433985" y="1789975"/>
                <a:ext cx="119520" cy="34560"/>
              </p14:xfrm>
            </p:contentPart>
          </mc:Choice>
          <mc:Fallback xmlns="">
            <p:pic>
              <p:nvPicPr>
                <p:cNvPr id="62" name="Ink 61">
                  <a:extLst>
                    <a:ext uri="{FF2B5EF4-FFF2-40B4-BE49-F238E27FC236}">
                      <a16:creationId xmlns:a16="http://schemas.microsoft.com/office/drawing/2014/main" id="{AF8FF83B-5A87-404B-BEB4-C64038776412}"/>
                    </a:ext>
                  </a:extLst>
                </p:cNvPr>
                <p:cNvPicPr/>
                <p:nvPr/>
              </p:nvPicPr>
              <p:blipFill>
                <a:blip r:embed="rId107"/>
                <a:stretch>
                  <a:fillRect/>
                </a:stretch>
              </p:blipFill>
              <p:spPr>
                <a:xfrm>
                  <a:off x="3425345" y="1781335"/>
                  <a:ext cx="137160" cy="5220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63" name="Ink 62">
                  <a:extLst>
                    <a:ext uri="{FF2B5EF4-FFF2-40B4-BE49-F238E27FC236}">
                      <a16:creationId xmlns:a16="http://schemas.microsoft.com/office/drawing/2014/main" id="{F9BA7D7F-D876-497A-BABC-0EA4115F33F7}"/>
                    </a:ext>
                  </a:extLst>
                </p14:cNvPr>
                <p14:cNvContentPartPr/>
                <p14:nvPr/>
              </p14:nvContentPartPr>
              <p14:xfrm>
                <a:off x="3647465" y="1750735"/>
                <a:ext cx="55080" cy="114840"/>
              </p14:xfrm>
            </p:contentPart>
          </mc:Choice>
          <mc:Fallback xmlns="">
            <p:pic>
              <p:nvPicPr>
                <p:cNvPr id="63" name="Ink 62">
                  <a:extLst>
                    <a:ext uri="{FF2B5EF4-FFF2-40B4-BE49-F238E27FC236}">
                      <a16:creationId xmlns:a16="http://schemas.microsoft.com/office/drawing/2014/main" id="{F9BA7D7F-D876-497A-BABC-0EA4115F33F7}"/>
                    </a:ext>
                  </a:extLst>
                </p:cNvPr>
                <p:cNvPicPr/>
                <p:nvPr/>
              </p:nvPicPr>
              <p:blipFill>
                <a:blip r:embed="rId109"/>
                <a:stretch>
                  <a:fillRect/>
                </a:stretch>
              </p:blipFill>
              <p:spPr>
                <a:xfrm>
                  <a:off x="3638465" y="1741735"/>
                  <a:ext cx="72720" cy="13248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64" name="Ink 63">
                  <a:extLst>
                    <a:ext uri="{FF2B5EF4-FFF2-40B4-BE49-F238E27FC236}">
                      <a16:creationId xmlns:a16="http://schemas.microsoft.com/office/drawing/2014/main" id="{0A7385D8-B347-46BA-BF5C-A03976421F86}"/>
                    </a:ext>
                  </a:extLst>
                </p14:cNvPr>
                <p14:cNvContentPartPr/>
                <p14:nvPr/>
              </p14:nvContentPartPr>
              <p14:xfrm>
                <a:off x="3617225" y="1737775"/>
                <a:ext cx="98640" cy="126720"/>
              </p14:xfrm>
            </p:contentPart>
          </mc:Choice>
          <mc:Fallback xmlns="">
            <p:pic>
              <p:nvPicPr>
                <p:cNvPr id="64" name="Ink 63">
                  <a:extLst>
                    <a:ext uri="{FF2B5EF4-FFF2-40B4-BE49-F238E27FC236}">
                      <a16:creationId xmlns:a16="http://schemas.microsoft.com/office/drawing/2014/main" id="{0A7385D8-B347-46BA-BF5C-A03976421F86}"/>
                    </a:ext>
                  </a:extLst>
                </p:cNvPr>
                <p:cNvPicPr/>
                <p:nvPr/>
              </p:nvPicPr>
              <p:blipFill>
                <a:blip r:embed="rId111"/>
                <a:stretch>
                  <a:fillRect/>
                </a:stretch>
              </p:blipFill>
              <p:spPr>
                <a:xfrm>
                  <a:off x="3608585" y="1728775"/>
                  <a:ext cx="116280" cy="14436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65" name="Ink 64">
                  <a:extLst>
                    <a:ext uri="{FF2B5EF4-FFF2-40B4-BE49-F238E27FC236}">
                      <a16:creationId xmlns:a16="http://schemas.microsoft.com/office/drawing/2014/main" id="{B86553D8-4855-4992-B501-81A04EE5AC5D}"/>
                    </a:ext>
                  </a:extLst>
                </p14:cNvPr>
                <p14:cNvContentPartPr/>
                <p14:nvPr/>
              </p14:nvContentPartPr>
              <p14:xfrm>
                <a:off x="3788945" y="1766575"/>
                <a:ext cx="14760" cy="187920"/>
              </p14:xfrm>
            </p:contentPart>
          </mc:Choice>
          <mc:Fallback xmlns="">
            <p:pic>
              <p:nvPicPr>
                <p:cNvPr id="65" name="Ink 64">
                  <a:extLst>
                    <a:ext uri="{FF2B5EF4-FFF2-40B4-BE49-F238E27FC236}">
                      <a16:creationId xmlns:a16="http://schemas.microsoft.com/office/drawing/2014/main" id="{B86553D8-4855-4992-B501-81A04EE5AC5D}"/>
                    </a:ext>
                  </a:extLst>
                </p:cNvPr>
                <p:cNvPicPr/>
                <p:nvPr/>
              </p:nvPicPr>
              <p:blipFill>
                <a:blip r:embed="rId113"/>
                <a:stretch>
                  <a:fillRect/>
                </a:stretch>
              </p:blipFill>
              <p:spPr>
                <a:xfrm>
                  <a:off x="3779945" y="1757935"/>
                  <a:ext cx="32400" cy="20556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66" name="Ink 65">
                  <a:extLst>
                    <a:ext uri="{FF2B5EF4-FFF2-40B4-BE49-F238E27FC236}">
                      <a16:creationId xmlns:a16="http://schemas.microsoft.com/office/drawing/2014/main" id="{F24B8F40-00B9-4C6D-B031-5CE7E9AB5DA8}"/>
                    </a:ext>
                  </a:extLst>
                </p14:cNvPr>
                <p14:cNvContentPartPr/>
                <p14:nvPr/>
              </p14:nvContentPartPr>
              <p14:xfrm>
                <a:off x="3759065" y="1724815"/>
                <a:ext cx="130680" cy="149760"/>
              </p14:xfrm>
            </p:contentPart>
          </mc:Choice>
          <mc:Fallback xmlns="">
            <p:pic>
              <p:nvPicPr>
                <p:cNvPr id="66" name="Ink 65">
                  <a:extLst>
                    <a:ext uri="{FF2B5EF4-FFF2-40B4-BE49-F238E27FC236}">
                      <a16:creationId xmlns:a16="http://schemas.microsoft.com/office/drawing/2014/main" id="{F24B8F40-00B9-4C6D-B031-5CE7E9AB5DA8}"/>
                    </a:ext>
                  </a:extLst>
                </p:cNvPr>
                <p:cNvPicPr/>
                <p:nvPr/>
              </p:nvPicPr>
              <p:blipFill>
                <a:blip r:embed="rId115"/>
                <a:stretch>
                  <a:fillRect/>
                </a:stretch>
              </p:blipFill>
              <p:spPr>
                <a:xfrm>
                  <a:off x="3750425" y="1715815"/>
                  <a:ext cx="148320" cy="16740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68" name="Ink 67">
                  <a:extLst>
                    <a:ext uri="{FF2B5EF4-FFF2-40B4-BE49-F238E27FC236}">
                      <a16:creationId xmlns:a16="http://schemas.microsoft.com/office/drawing/2014/main" id="{4669AC16-8549-46A8-858A-A8C687E12D96}"/>
                    </a:ext>
                  </a:extLst>
                </p14:cNvPr>
                <p14:cNvContentPartPr/>
                <p14:nvPr/>
              </p14:nvContentPartPr>
              <p14:xfrm>
                <a:off x="3793625" y="1625455"/>
                <a:ext cx="55440" cy="51480"/>
              </p14:xfrm>
            </p:contentPart>
          </mc:Choice>
          <mc:Fallback xmlns="">
            <p:pic>
              <p:nvPicPr>
                <p:cNvPr id="68" name="Ink 67">
                  <a:extLst>
                    <a:ext uri="{FF2B5EF4-FFF2-40B4-BE49-F238E27FC236}">
                      <a16:creationId xmlns:a16="http://schemas.microsoft.com/office/drawing/2014/main" id="{4669AC16-8549-46A8-858A-A8C687E12D96}"/>
                    </a:ext>
                  </a:extLst>
                </p:cNvPr>
                <p:cNvPicPr/>
                <p:nvPr/>
              </p:nvPicPr>
              <p:blipFill>
                <a:blip r:embed="rId117"/>
                <a:stretch>
                  <a:fillRect/>
                </a:stretch>
              </p:blipFill>
              <p:spPr>
                <a:xfrm>
                  <a:off x="3784985" y="1616815"/>
                  <a:ext cx="73080" cy="6912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69" name="Ink 68">
                  <a:extLst>
                    <a:ext uri="{FF2B5EF4-FFF2-40B4-BE49-F238E27FC236}">
                      <a16:creationId xmlns:a16="http://schemas.microsoft.com/office/drawing/2014/main" id="{0E70F36E-17C6-42E7-A7A7-26939D4055C5}"/>
                    </a:ext>
                  </a:extLst>
                </p14:cNvPr>
                <p14:cNvContentPartPr/>
                <p14:nvPr/>
              </p14:nvContentPartPr>
              <p14:xfrm>
                <a:off x="3968225" y="1647055"/>
                <a:ext cx="65160" cy="252720"/>
              </p14:xfrm>
            </p:contentPart>
          </mc:Choice>
          <mc:Fallback xmlns="">
            <p:pic>
              <p:nvPicPr>
                <p:cNvPr id="69" name="Ink 68">
                  <a:extLst>
                    <a:ext uri="{FF2B5EF4-FFF2-40B4-BE49-F238E27FC236}">
                      <a16:creationId xmlns:a16="http://schemas.microsoft.com/office/drawing/2014/main" id="{0E70F36E-17C6-42E7-A7A7-26939D4055C5}"/>
                    </a:ext>
                  </a:extLst>
                </p:cNvPr>
                <p:cNvPicPr/>
                <p:nvPr/>
              </p:nvPicPr>
              <p:blipFill>
                <a:blip r:embed="rId119"/>
                <a:stretch>
                  <a:fillRect/>
                </a:stretch>
              </p:blipFill>
              <p:spPr>
                <a:xfrm>
                  <a:off x="3959585" y="1638415"/>
                  <a:ext cx="82800" cy="27036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70" name="Ink 69">
                  <a:extLst>
                    <a:ext uri="{FF2B5EF4-FFF2-40B4-BE49-F238E27FC236}">
                      <a16:creationId xmlns:a16="http://schemas.microsoft.com/office/drawing/2014/main" id="{4F075A8A-AD4C-4B13-A894-BB6646120256}"/>
                    </a:ext>
                  </a:extLst>
                </p14:cNvPr>
                <p14:cNvContentPartPr/>
                <p14:nvPr/>
              </p14:nvContentPartPr>
              <p14:xfrm>
                <a:off x="3214385" y="1698535"/>
                <a:ext cx="67320" cy="263520"/>
              </p14:xfrm>
            </p:contentPart>
          </mc:Choice>
          <mc:Fallback xmlns="">
            <p:pic>
              <p:nvPicPr>
                <p:cNvPr id="70" name="Ink 69">
                  <a:extLst>
                    <a:ext uri="{FF2B5EF4-FFF2-40B4-BE49-F238E27FC236}">
                      <a16:creationId xmlns:a16="http://schemas.microsoft.com/office/drawing/2014/main" id="{4F075A8A-AD4C-4B13-A894-BB6646120256}"/>
                    </a:ext>
                  </a:extLst>
                </p:cNvPr>
                <p:cNvPicPr/>
                <p:nvPr/>
              </p:nvPicPr>
              <p:blipFill>
                <a:blip r:embed="rId121"/>
                <a:stretch>
                  <a:fillRect/>
                </a:stretch>
              </p:blipFill>
              <p:spPr>
                <a:xfrm>
                  <a:off x="3205745" y="1689535"/>
                  <a:ext cx="84960" cy="28116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71" name="Ink 70">
                  <a:extLst>
                    <a:ext uri="{FF2B5EF4-FFF2-40B4-BE49-F238E27FC236}">
                      <a16:creationId xmlns:a16="http://schemas.microsoft.com/office/drawing/2014/main" id="{5243D268-9B5A-49B9-812D-1FF0DF142EDF}"/>
                    </a:ext>
                  </a:extLst>
                </p14:cNvPr>
                <p14:cNvContentPartPr/>
                <p14:nvPr/>
              </p14:nvContentPartPr>
              <p14:xfrm>
                <a:off x="4042745" y="1585495"/>
                <a:ext cx="10800" cy="116640"/>
              </p14:xfrm>
            </p:contentPart>
          </mc:Choice>
          <mc:Fallback xmlns="">
            <p:pic>
              <p:nvPicPr>
                <p:cNvPr id="71" name="Ink 70">
                  <a:extLst>
                    <a:ext uri="{FF2B5EF4-FFF2-40B4-BE49-F238E27FC236}">
                      <a16:creationId xmlns:a16="http://schemas.microsoft.com/office/drawing/2014/main" id="{5243D268-9B5A-49B9-812D-1FF0DF142EDF}"/>
                    </a:ext>
                  </a:extLst>
                </p:cNvPr>
                <p:cNvPicPr/>
                <p:nvPr/>
              </p:nvPicPr>
              <p:blipFill>
                <a:blip r:embed="rId123"/>
                <a:stretch>
                  <a:fillRect/>
                </a:stretch>
              </p:blipFill>
              <p:spPr>
                <a:xfrm>
                  <a:off x="4034105" y="1576855"/>
                  <a:ext cx="28440" cy="13428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72" name="Ink 71">
                  <a:extLst>
                    <a:ext uri="{FF2B5EF4-FFF2-40B4-BE49-F238E27FC236}">
                      <a16:creationId xmlns:a16="http://schemas.microsoft.com/office/drawing/2014/main" id="{265A8527-9589-4273-AC9A-F691A48DE023}"/>
                    </a:ext>
                  </a:extLst>
                </p14:cNvPr>
                <p14:cNvContentPartPr/>
                <p14:nvPr/>
              </p14:nvContentPartPr>
              <p14:xfrm>
                <a:off x="3974705" y="1553095"/>
                <a:ext cx="129960" cy="19080"/>
              </p14:xfrm>
            </p:contentPart>
          </mc:Choice>
          <mc:Fallback xmlns="">
            <p:pic>
              <p:nvPicPr>
                <p:cNvPr id="72" name="Ink 71">
                  <a:extLst>
                    <a:ext uri="{FF2B5EF4-FFF2-40B4-BE49-F238E27FC236}">
                      <a16:creationId xmlns:a16="http://schemas.microsoft.com/office/drawing/2014/main" id="{265A8527-9589-4273-AC9A-F691A48DE023}"/>
                    </a:ext>
                  </a:extLst>
                </p:cNvPr>
                <p:cNvPicPr/>
                <p:nvPr/>
              </p:nvPicPr>
              <p:blipFill>
                <a:blip r:embed="rId125"/>
                <a:stretch>
                  <a:fillRect/>
                </a:stretch>
              </p:blipFill>
              <p:spPr>
                <a:xfrm>
                  <a:off x="3965705" y="1544455"/>
                  <a:ext cx="14760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73" name="Ink 72">
                  <a:extLst>
                    <a:ext uri="{FF2B5EF4-FFF2-40B4-BE49-F238E27FC236}">
                      <a16:creationId xmlns:a16="http://schemas.microsoft.com/office/drawing/2014/main" id="{E6E6614D-231B-47EE-9F60-1E46476E2C41}"/>
                    </a:ext>
                  </a:extLst>
                </p14:cNvPr>
                <p14:cNvContentPartPr/>
                <p14:nvPr/>
              </p14:nvContentPartPr>
              <p14:xfrm>
                <a:off x="4177745" y="1670095"/>
                <a:ext cx="87840" cy="241560"/>
              </p14:xfrm>
            </p:contentPart>
          </mc:Choice>
          <mc:Fallback xmlns="">
            <p:pic>
              <p:nvPicPr>
                <p:cNvPr id="73" name="Ink 72">
                  <a:extLst>
                    <a:ext uri="{FF2B5EF4-FFF2-40B4-BE49-F238E27FC236}">
                      <a16:creationId xmlns:a16="http://schemas.microsoft.com/office/drawing/2014/main" id="{E6E6614D-231B-47EE-9F60-1E46476E2C41}"/>
                    </a:ext>
                  </a:extLst>
                </p:cNvPr>
                <p:cNvPicPr/>
                <p:nvPr/>
              </p:nvPicPr>
              <p:blipFill>
                <a:blip r:embed="rId127"/>
                <a:stretch>
                  <a:fillRect/>
                </a:stretch>
              </p:blipFill>
              <p:spPr>
                <a:xfrm>
                  <a:off x="4168745" y="1661455"/>
                  <a:ext cx="105480" cy="25920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74" name="Ink 73">
                  <a:extLst>
                    <a:ext uri="{FF2B5EF4-FFF2-40B4-BE49-F238E27FC236}">
                      <a16:creationId xmlns:a16="http://schemas.microsoft.com/office/drawing/2014/main" id="{EFF4BEB8-5D00-4E10-B155-7DA709549674}"/>
                    </a:ext>
                  </a:extLst>
                </p14:cNvPr>
                <p14:cNvContentPartPr/>
                <p14:nvPr/>
              </p14:nvContentPartPr>
              <p14:xfrm>
                <a:off x="4280345" y="1778095"/>
                <a:ext cx="78120" cy="61920"/>
              </p14:xfrm>
            </p:contentPart>
          </mc:Choice>
          <mc:Fallback xmlns="">
            <p:pic>
              <p:nvPicPr>
                <p:cNvPr id="74" name="Ink 73">
                  <a:extLst>
                    <a:ext uri="{FF2B5EF4-FFF2-40B4-BE49-F238E27FC236}">
                      <a16:creationId xmlns:a16="http://schemas.microsoft.com/office/drawing/2014/main" id="{EFF4BEB8-5D00-4E10-B155-7DA709549674}"/>
                    </a:ext>
                  </a:extLst>
                </p:cNvPr>
                <p:cNvPicPr/>
                <p:nvPr/>
              </p:nvPicPr>
              <p:blipFill>
                <a:blip r:embed="rId129"/>
                <a:stretch>
                  <a:fillRect/>
                </a:stretch>
              </p:blipFill>
              <p:spPr>
                <a:xfrm>
                  <a:off x="4271705" y="1769455"/>
                  <a:ext cx="95760" cy="7956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75" name="Ink 74">
                  <a:extLst>
                    <a:ext uri="{FF2B5EF4-FFF2-40B4-BE49-F238E27FC236}">
                      <a16:creationId xmlns:a16="http://schemas.microsoft.com/office/drawing/2014/main" id="{FB0C0BA3-3EA0-4B7C-8055-E0486586E87A}"/>
                    </a:ext>
                  </a:extLst>
                </p14:cNvPr>
                <p14:cNvContentPartPr/>
                <p14:nvPr/>
              </p14:nvContentPartPr>
              <p14:xfrm>
                <a:off x="4352705" y="1741375"/>
                <a:ext cx="20520" cy="210240"/>
              </p14:xfrm>
            </p:contentPart>
          </mc:Choice>
          <mc:Fallback xmlns="">
            <p:pic>
              <p:nvPicPr>
                <p:cNvPr id="75" name="Ink 74">
                  <a:extLst>
                    <a:ext uri="{FF2B5EF4-FFF2-40B4-BE49-F238E27FC236}">
                      <a16:creationId xmlns:a16="http://schemas.microsoft.com/office/drawing/2014/main" id="{FB0C0BA3-3EA0-4B7C-8055-E0486586E87A}"/>
                    </a:ext>
                  </a:extLst>
                </p:cNvPr>
                <p:cNvPicPr/>
                <p:nvPr/>
              </p:nvPicPr>
              <p:blipFill>
                <a:blip r:embed="rId131"/>
                <a:stretch>
                  <a:fillRect/>
                </a:stretch>
              </p:blipFill>
              <p:spPr>
                <a:xfrm>
                  <a:off x="4344065" y="1732735"/>
                  <a:ext cx="38160" cy="22788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76" name="Ink 75">
                  <a:extLst>
                    <a:ext uri="{FF2B5EF4-FFF2-40B4-BE49-F238E27FC236}">
                      <a16:creationId xmlns:a16="http://schemas.microsoft.com/office/drawing/2014/main" id="{D5DDF788-C132-45A4-BB40-B8E32B49AD7F}"/>
                    </a:ext>
                  </a:extLst>
                </p14:cNvPr>
                <p14:cNvContentPartPr/>
                <p14:nvPr/>
              </p14:nvContentPartPr>
              <p14:xfrm>
                <a:off x="4441625" y="1778455"/>
                <a:ext cx="111960" cy="24840"/>
              </p14:xfrm>
            </p:contentPart>
          </mc:Choice>
          <mc:Fallback xmlns="">
            <p:pic>
              <p:nvPicPr>
                <p:cNvPr id="76" name="Ink 75">
                  <a:extLst>
                    <a:ext uri="{FF2B5EF4-FFF2-40B4-BE49-F238E27FC236}">
                      <a16:creationId xmlns:a16="http://schemas.microsoft.com/office/drawing/2014/main" id="{D5DDF788-C132-45A4-BB40-B8E32B49AD7F}"/>
                    </a:ext>
                  </a:extLst>
                </p:cNvPr>
                <p:cNvPicPr/>
                <p:nvPr/>
              </p:nvPicPr>
              <p:blipFill>
                <a:blip r:embed="rId133"/>
                <a:stretch>
                  <a:fillRect/>
                </a:stretch>
              </p:blipFill>
              <p:spPr>
                <a:xfrm>
                  <a:off x="4432985" y="1769815"/>
                  <a:ext cx="129600" cy="4248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77" name="Ink 76">
                  <a:extLst>
                    <a:ext uri="{FF2B5EF4-FFF2-40B4-BE49-F238E27FC236}">
                      <a16:creationId xmlns:a16="http://schemas.microsoft.com/office/drawing/2014/main" id="{E65B065C-907A-460F-A90A-26F260DEC9AE}"/>
                    </a:ext>
                  </a:extLst>
                </p14:cNvPr>
                <p14:cNvContentPartPr/>
                <p14:nvPr/>
              </p14:nvContentPartPr>
              <p14:xfrm>
                <a:off x="4643945" y="1741015"/>
                <a:ext cx="72000" cy="136440"/>
              </p14:xfrm>
            </p:contentPart>
          </mc:Choice>
          <mc:Fallback xmlns="">
            <p:pic>
              <p:nvPicPr>
                <p:cNvPr id="77" name="Ink 76">
                  <a:extLst>
                    <a:ext uri="{FF2B5EF4-FFF2-40B4-BE49-F238E27FC236}">
                      <a16:creationId xmlns:a16="http://schemas.microsoft.com/office/drawing/2014/main" id="{E65B065C-907A-460F-A90A-26F260DEC9AE}"/>
                    </a:ext>
                  </a:extLst>
                </p:cNvPr>
                <p:cNvPicPr/>
                <p:nvPr/>
              </p:nvPicPr>
              <p:blipFill>
                <a:blip r:embed="rId135"/>
                <a:stretch>
                  <a:fillRect/>
                </a:stretch>
              </p:blipFill>
              <p:spPr>
                <a:xfrm>
                  <a:off x="4635305" y="1732015"/>
                  <a:ext cx="89640" cy="15408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78" name="Ink 77">
                  <a:extLst>
                    <a:ext uri="{FF2B5EF4-FFF2-40B4-BE49-F238E27FC236}">
                      <a16:creationId xmlns:a16="http://schemas.microsoft.com/office/drawing/2014/main" id="{0DE40AAF-9E8C-4149-8D97-CAC1BBEA4D13}"/>
                    </a:ext>
                  </a:extLst>
                </p14:cNvPr>
                <p14:cNvContentPartPr/>
                <p14:nvPr/>
              </p14:nvContentPartPr>
              <p14:xfrm>
                <a:off x="4627025" y="1740295"/>
                <a:ext cx="86400" cy="118440"/>
              </p14:xfrm>
            </p:contentPart>
          </mc:Choice>
          <mc:Fallback xmlns="">
            <p:pic>
              <p:nvPicPr>
                <p:cNvPr id="78" name="Ink 77">
                  <a:extLst>
                    <a:ext uri="{FF2B5EF4-FFF2-40B4-BE49-F238E27FC236}">
                      <a16:creationId xmlns:a16="http://schemas.microsoft.com/office/drawing/2014/main" id="{0DE40AAF-9E8C-4149-8D97-CAC1BBEA4D13}"/>
                    </a:ext>
                  </a:extLst>
                </p:cNvPr>
                <p:cNvPicPr/>
                <p:nvPr/>
              </p:nvPicPr>
              <p:blipFill>
                <a:blip r:embed="rId137"/>
                <a:stretch>
                  <a:fillRect/>
                </a:stretch>
              </p:blipFill>
              <p:spPr>
                <a:xfrm>
                  <a:off x="4618385" y="1731655"/>
                  <a:ext cx="104040" cy="13608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79" name="Ink 78">
                  <a:extLst>
                    <a:ext uri="{FF2B5EF4-FFF2-40B4-BE49-F238E27FC236}">
                      <a16:creationId xmlns:a16="http://schemas.microsoft.com/office/drawing/2014/main" id="{1754C720-6DE1-4A86-8619-3DA665167666}"/>
                    </a:ext>
                  </a:extLst>
                </p14:cNvPr>
                <p14:cNvContentPartPr/>
                <p14:nvPr/>
              </p14:nvContentPartPr>
              <p14:xfrm>
                <a:off x="4785425" y="1779895"/>
                <a:ext cx="12240" cy="146520"/>
              </p14:xfrm>
            </p:contentPart>
          </mc:Choice>
          <mc:Fallback xmlns="">
            <p:pic>
              <p:nvPicPr>
                <p:cNvPr id="79" name="Ink 78">
                  <a:extLst>
                    <a:ext uri="{FF2B5EF4-FFF2-40B4-BE49-F238E27FC236}">
                      <a16:creationId xmlns:a16="http://schemas.microsoft.com/office/drawing/2014/main" id="{1754C720-6DE1-4A86-8619-3DA665167666}"/>
                    </a:ext>
                  </a:extLst>
                </p:cNvPr>
                <p:cNvPicPr/>
                <p:nvPr/>
              </p:nvPicPr>
              <p:blipFill>
                <a:blip r:embed="rId139"/>
                <a:stretch>
                  <a:fillRect/>
                </a:stretch>
              </p:blipFill>
              <p:spPr>
                <a:xfrm>
                  <a:off x="4776785" y="1771255"/>
                  <a:ext cx="29880" cy="16416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80" name="Ink 79">
                  <a:extLst>
                    <a:ext uri="{FF2B5EF4-FFF2-40B4-BE49-F238E27FC236}">
                      <a16:creationId xmlns:a16="http://schemas.microsoft.com/office/drawing/2014/main" id="{2F59B71C-56A8-4231-998F-0F2C770308E2}"/>
                    </a:ext>
                  </a:extLst>
                </p14:cNvPr>
                <p14:cNvContentPartPr/>
                <p14:nvPr/>
              </p14:nvContentPartPr>
              <p14:xfrm>
                <a:off x="4764545" y="1735615"/>
                <a:ext cx="81000" cy="105480"/>
              </p14:xfrm>
            </p:contentPart>
          </mc:Choice>
          <mc:Fallback xmlns="">
            <p:pic>
              <p:nvPicPr>
                <p:cNvPr id="80" name="Ink 79">
                  <a:extLst>
                    <a:ext uri="{FF2B5EF4-FFF2-40B4-BE49-F238E27FC236}">
                      <a16:creationId xmlns:a16="http://schemas.microsoft.com/office/drawing/2014/main" id="{2F59B71C-56A8-4231-998F-0F2C770308E2}"/>
                    </a:ext>
                  </a:extLst>
                </p:cNvPr>
                <p:cNvPicPr/>
                <p:nvPr/>
              </p:nvPicPr>
              <p:blipFill>
                <a:blip r:embed="rId141"/>
                <a:stretch>
                  <a:fillRect/>
                </a:stretch>
              </p:blipFill>
              <p:spPr>
                <a:xfrm>
                  <a:off x="4755545" y="1726975"/>
                  <a:ext cx="98640" cy="12312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81" name="Ink 80">
                  <a:extLst>
                    <a:ext uri="{FF2B5EF4-FFF2-40B4-BE49-F238E27FC236}">
                      <a16:creationId xmlns:a16="http://schemas.microsoft.com/office/drawing/2014/main" id="{CCFD12F4-40C7-4652-A1A1-4E1CAA60F36F}"/>
                    </a:ext>
                  </a:extLst>
                </p14:cNvPr>
                <p14:cNvContentPartPr/>
                <p14:nvPr/>
              </p14:nvContentPartPr>
              <p14:xfrm>
                <a:off x="4732865" y="1629775"/>
                <a:ext cx="107280" cy="61560"/>
              </p14:xfrm>
            </p:contentPart>
          </mc:Choice>
          <mc:Fallback xmlns="">
            <p:pic>
              <p:nvPicPr>
                <p:cNvPr id="81" name="Ink 80">
                  <a:extLst>
                    <a:ext uri="{FF2B5EF4-FFF2-40B4-BE49-F238E27FC236}">
                      <a16:creationId xmlns:a16="http://schemas.microsoft.com/office/drawing/2014/main" id="{CCFD12F4-40C7-4652-A1A1-4E1CAA60F36F}"/>
                    </a:ext>
                  </a:extLst>
                </p:cNvPr>
                <p:cNvPicPr/>
                <p:nvPr/>
              </p:nvPicPr>
              <p:blipFill>
                <a:blip r:embed="rId143"/>
                <a:stretch>
                  <a:fillRect/>
                </a:stretch>
              </p:blipFill>
              <p:spPr>
                <a:xfrm>
                  <a:off x="4723865" y="1620775"/>
                  <a:ext cx="124920" cy="7920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82" name="Ink 81">
                  <a:extLst>
                    <a:ext uri="{FF2B5EF4-FFF2-40B4-BE49-F238E27FC236}">
                      <a16:creationId xmlns:a16="http://schemas.microsoft.com/office/drawing/2014/main" id="{EE629D6A-6B1C-4A20-93F2-91BCB97971BB}"/>
                    </a:ext>
                  </a:extLst>
                </p14:cNvPr>
                <p14:cNvContentPartPr/>
                <p14:nvPr/>
              </p14:nvContentPartPr>
              <p14:xfrm>
                <a:off x="4940225" y="1630855"/>
                <a:ext cx="108360" cy="285480"/>
              </p14:xfrm>
            </p:contentPart>
          </mc:Choice>
          <mc:Fallback xmlns="">
            <p:pic>
              <p:nvPicPr>
                <p:cNvPr id="82" name="Ink 81">
                  <a:extLst>
                    <a:ext uri="{FF2B5EF4-FFF2-40B4-BE49-F238E27FC236}">
                      <a16:creationId xmlns:a16="http://schemas.microsoft.com/office/drawing/2014/main" id="{EE629D6A-6B1C-4A20-93F2-91BCB97971BB}"/>
                    </a:ext>
                  </a:extLst>
                </p:cNvPr>
                <p:cNvPicPr/>
                <p:nvPr/>
              </p:nvPicPr>
              <p:blipFill>
                <a:blip r:embed="rId145"/>
                <a:stretch>
                  <a:fillRect/>
                </a:stretch>
              </p:blipFill>
              <p:spPr>
                <a:xfrm>
                  <a:off x="4931225" y="1622215"/>
                  <a:ext cx="126000" cy="30312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84" name="Ink 83">
                  <a:extLst>
                    <a:ext uri="{FF2B5EF4-FFF2-40B4-BE49-F238E27FC236}">
                      <a16:creationId xmlns:a16="http://schemas.microsoft.com/office/drawing/2014/main" id="{19F37859-24EF-4C86-9FD7-A8C22AB296C7}"/>
                    </a:ext>
                  </a:extLst>
                </p14:cNvPr>
                <p14:cNvContentPartPr/>
                <p14:nvPr/>
              </p14:nvContentPartPr>
              <p14:xfrm>
                <a:off x="3046265" y="2234215"/>
                <a:ext cx="64440" cy="20160"/>
              </p14:xfrm>
            </p:contentPart>
          </mc:Choice>
          <mc:Fallback xmlns="">
            <p:pic>
              <p:nvPicPr>
                <p:cNvPr id="84" name="Ink 83">
                  <a:extLst>
                    <a:ext uri="{FF2B5EF4-FFF2-40B4-BE49-F238E27FC236}">
                      <a16:creationId xmlns:a16="http://schemas.microsoft.com/office/drawing/2014/main" id="{19F37859-24EF-4C86-9FD7-A8C22AB296C7}"/>
                    </a:ext>
                  </a:extLst>
                </p:cNvPr>
                <p:cNvPicPr/>
                <p:nvPr/>
              </p:nvPicPr>
              <p:blipFill>
                <a:blip r:embed="rId147"/>
                <a:stretch>
                  <a:fillRect/>
                </a:stretch>
              </p:blipFill>
              <p:spPr>
                <a:xfrm>
                  <a:off x="3037625" y="2225215"/>
                  <a:ext cx="82080" cy="3780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85" name="Ink 84">
                  <a:extLst>
                    <a:ext uri="{FF2B5EF4-FFF2-40B4-BE49-F238E27FC236}">
                      <a16:creationId xmlns:a16="http://schemas.microsoft.com/office/drawing/2014/main" id="{635F48B2-A23B-45B2-89D2-FA6707F8D402}"/>
                    </a:ext>
                  </a:extLst>
                </p14:cNvPr>
                <p14:cNvContentPartPr/>
                <p14:nvPr/>
              </p14:nvContentPartPr>
              <p14:xfrm>
                <a:off x="3027545" y="2153215"/>
                <a:ext cx="99360" cy="13680"/>
              </p14:xfrm>
            </p:contentPart>
          </mc:Choice>
          <mc:Fallback xmlns="">
            <p:pic>
              <p:nvPicPr>
                <p:cNvPr id="85" name="Ink 84">
                  <a:extLst>
                    <a:ext uri="{FF2B5EF4-FFF2-40B4-BE49-F238E27FC236}">
                      <a16:creationId xmlns:a16="http://schemas.microsoft.com/office/drawing/2014/main" id="{635F48B2-A23B-45B2-89D2-FA6707F8D402}"/>
                    </a:ext>
                  </a:extLst>
                </p:cNvPr>
                <p:cNvPicPr/>
                <p:nvPr/>
              </p:nvPicPr>
              <p:blipFill>
                <a:blip r:embed="rId149"/>
                <a:stretch>
                  <a:fillRect/>
                </a:stretch>
              </p:blipFill>
              <p:spPr>
                <a:xfrm>
                  <a:off x="3018905" y="2144575"/>
                  <a:ext cx="117000" cy="3132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86" name="Ink 85">
                  <a:extLst>
                    <a:ext uri="{FF2B5EF4-FFF2-40B4-BE49-F238E27FC236}">
                      <a16:creationId xmlns:a16="http://schemas.microsoft.com/office/drawing/2014/main" id="{BBDD8910-B73B-4FEC-92BC-191AB437CED5}"/>
                    </a:ext>
                  </a:extLst>
                </p14:cNvPr>
                <p14:cNvContentPartPr/>
                <p14:nvPr/>
              </p14:nvContentPartPr>
              <p14:xfrm>
                <a:off x="3259025" y="2216575"/>
                <a:ext cx="86760" cy="65880"/>
              </p14:xfrm>
            </p:contentPart>
          </mc:Choice>
          <mc:Fallback xmlns="">
            <p:pic>
              <p:nvPicPr>
                <p:cNvPr id="86" name="Ink 85">
                  <a:extLst>
                    <a:ext uri="{FF2B5EF4-FFF2-40B4-BE49-F238E27FC236}">
                      <a16:creationId xmlns:a16="http://schemas.microsoft.com/office/drawing/2014/main" id="{BBDD8910-B73B-4FEC-92BC-191AB437CED5}"/>
                    </a:ext>
                  </a:extLst>
                </p:cNvPr>
                <p:cNvPicPr/>
                <p:nvPr/>
              </p:nvPicPr>
              <p:blipFill>
                <a:blip r:embed="rId151"/>
                <a:stretch>
                  <a:fillRect/>
                </a:stretch>
              </p:blipFill>
              <p:spPr>
                <a:xfrm>
                  <a:off x="3250025" y="2207935"/>
                  <a:ext cx="104400" cy="8352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87" name="Ink 86">
                  <a:extLst>
                    <a:ext uri="{FF2B5EF4-FFF2-40B4-BE49-F238E27FC236}">
                      <a16:creationId xmlns:a16="http://schemas.microsoft.com/office/drawing/2014/main" id="{8B0027DB-6ECD-438B-A40B-4FCC057B92DB}"/>
                    </a:ext>
                  </a:extLst>
                </p14:cNvPr>
                <p14:cNvContentPartPr/>
                <p14:nvPr/>
              </p14:nvContentPartPr>
              <p14:xfrm>
                <a:off x="3303665" y="2195695"/>
                <a:ext cx="88200" cy="244800"/>
              </p14:xfrm>
            </p:contentPart>
          </mc:Choice>
          <mc:Fallback xmlns="">
            <p:pic>
              <p:nvPicPr>
                <p:cNvPr id="87" name="Ink 86">
                  <a:extLst>
                    <a:ext uri="{FF2B5EF4-FFF2-40B4-BE49-F238E27FC236}">
                      <a16:creationId xmlns:a16="http://schemas.microsoft.com/office/drawing/2014/main" id="{8B0027DB-6ECD-438B-A40B-4FCC057B92DB}"/>
                    </a:ext>
                  </a:extLst>
                </p:cNvPr>
                <p:cNvPicPr/>
                <p:nvPr/>
              </p:nvPicPr>
              <p:blipFill>
                <a:blip r:embed="rId153"/>
                <a:stretch>
                  <a:fillRect/>
                </a:stretch>
              </p:blipFill>
              <p:spPr>
                <a:xfrm>
                  <a:off x="3294665" y="2186695"/>
                  <a:ext cx="105840" cy="26244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88" name="Ink 87">
                  <a:extLst>
                    <a:ext uri="{FF2B5EF4-FFF2-40B4-BE49-F238E27FC236}">
                      <a16:creationId xmlns:a16="http://schemas.microsoft.com/office/drawing/2014/main" id="{BDBDB2D0-E381-48F5-A0E2-D6D5A02581D1}"/>
                    </a:ext>
                  </a:extLst>
                </p14:cNvPr>
                <p14:cNvContentPartPr/>
                <p14:nvPr/>
              </p14:nvContentPartPr>
              <p14:xfrm>
                <a:off x="3360185" y="2138455"/>
                <a:ext cx="29160" cy="72720"/>
              </p14:xfrm>
            </p:contentPart>
          </mc:Choice>
          <mc:Fallback xmlns="">
            <p:pic>
              <p:nvPicPr>
                <p:cNvPr id="88" name="Ink 87">
                  <a:extLst>
                    <a:ext uri="{FF2B5EF4-FFF2-40B4-BE49-F238E27FC236}">
                      <a16:creationId xmlns:a16="http://schemas.microsoft.com/office/drawing/2014/main" id="{BDBDB2D0-E381-48F5-A0E2-D6D5A02581D1}"/>
                    </a:ext>
                  </a:extLst>
                </p:cNvPr>
                <p:cNvPicPr/>
                <p:nvPr/>
              </p:nvPicPr>
              <p:blipFill>
                <a:blip r:embed="rId155"/>
                <a:stretch>
                  <a:fillRect/>
                </a:stretch>
              </p:blipFill>
              <p:spPr>
                <a:xfrm>
                  <a:off x="3351185" y="2129815"/>
                  <a:ext cx="46800" cy="9036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89" name="Ink 88">
                  <a:extLst>
                    <a:ext uri="{FF2B5EF4-FFF2-40B4-BE49-F238E27FC236}">
                      <a16:creationId xmlns:a16="http://schemas.microsoft.com/office/drawing/2014/main" id="{C3953155-9069-4BAF-B6FC-23EEB3D1A164}"/>
                    </a:ext>
                  </a:extLst>
                </p14:cNvPr>
                <p14:cNvContentPartPr/>
                <p14:nvPr/>
              </p14:nvContentPartPr>
              <p14:xfrm>
                <a:off x="3336065" y="2085175"/>
                <a:ext cx="100080" cy="32400"/>
              </p14:xfrm>
            </p:contentPart>
          </mc:Choice>
          <mc:Fallback xmlns="">
            <p:pic>
              <p:nvPicPr>
                <p:cNvPr id="89" name="Ink 88">
                  <a:extLst>
                    <a:ext uri="{FF2B5EF4-FFF2-40B4-BE49-F238E27FC236}">
                      <a16:creationId xmlns:a16="http://schemas.microsoft.com/office/drawing/2014/main" id="{C3953155-9069-4BAF-B6FC-23EEB3D1A164}"/>
                    </a:ext>
                  </a:extLst>
                </p:cNvPr>
                <p:cNvPicPr/>
                <p:nvPr/>
              </p:nvPicPr>
              <p:blipFill>
                <a:blip r:embed="rId157"/>
                <a:stretch>
                  <a:fillRect/>
                </a:stretch>
              </p:blipFill>
              <p:spPr>
                <a:xfrm>
                  <a:off x="3327425" y="2076535"/>
                  <a:ext cx="117720" cy="5004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90" name="Ink 89">
                  <a:extLst>
                    <a:ext uri="{FF2B5EF4-FFF2-40B4-BE49-F238E27FC236}">
                      <a16:creationId xmlns:a16="http://schemas.microsoft.com/office/drawing/2014/main" id="{DB4A6570-AAAE-4F54-A089-5612E66365F9}"/>
                    </a:ext>
                  </a:extLst>
                </p14:cNvPr>
                <p14:cNvContentPartPr/>
                <p14:nvPr/>
              </p14:nvContentPartPr>
              <p14:xfrm>
                <a:off x="3500225" y="2215855"/>
                <a:ext cx="75240" cy="53640"/>
              </p14:xfrm>
            </p:contentPart>
          </mc:Choice>
          <mc:Fallback xmlns="">
            <p:pic>
              <p:nvPicPr>
                <p:cNvPr id="90" name="Ink 89">
                  <a:extLst>
                    <a:ext uri="{FF2B5EF4-FFF2-40B4-BE49-F238E27FC236}">
                      <a16:creationId xmlns:a16="http://schemas.microsoft.com/office/drawing/2014/main" id="{DB4A6570-AAAE-4F54-A089-5612E66365F9}"/>
                    </a:ext>
                  </a:extLst>
                </p:cNvPr>
                <p:cNvPicPr/>
                <p:nvPr/>
              </p:nvPicPr>
              <p:blipFill>
                <a:blip r:embed="rId159"/>
                <a:stretch>
                  <a:fillRect/>
                </a:stretch>
              </p:blipFill>
              <p:spPr>
                <a:xfrm>
                  <a:off x="3491585" y="2206855"/>
                  <a:ext cx="92880" cy="7128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91" name="Ink 90">
                  <a:extLst>
                    <a:ext uri="{FF2B5EF4-FFF2-40B4-BE49-F238E27FC236}">
                      <a16:creationId xmlns:a16="http://schemas.microsoft.com/office/drawing/2014/main" id="{6174F55E-ACA6-4F93-AE57-B86B7F579134}"/>
                    </a:ext>
                  </a:extLst>
                </p14:cNvPr>
                <p14:cNvContentPartPr/>
                <p14:nvPr/>
              </p14:nvContentPartPr>
              <p14:xfrm>
                <a:off x="3521105" y="2183815"/>
                <a:ext cx="126000" cy="221760"/>
              </p14:xfrm>
            </p:contentPart>
          </mc:Choice>
          <mc:Fallback xmlns="">
            <p:pic>
              <p:nvPicPr>
                <p:cNvPr id="91" name="Ink 90">
                  <a:extLst>
                    <a:ext uri="{FF2B5EF4-FFF2-40B4-BE49-F238E27FC236}">
                      <a16:creationId xmlns:a16="http://schemas.microsoft.com/office/drawing/2014/main" id="{6174F55E-ACA6-4F93-AE57-B86B7F579134}"/>
                    </a:ext>
                  </a:extLst>
                </p:cNvPr>
                <p:cNvPicPr/>
                <p:nvPr/>
              </p:nvPicPr>
              <p:blipFill>
                <a:blip r:embed="rId161"/>
                <a:stretch>
                  <a:fillRect/>
                </a:stretch>
              </p:blipFill>
              <p:spPr>
                <a:xfrm>
                  <a:off x="3512105" y="2174815"/>
                  <a:ext cx="143640" cy="23940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92" name="Ink 91">
                  <a:extLst>
                    <a:ext uri="{FF2B5EF4-FFF2-40B4-BE49-F238E27FC236}">
                      <a16:creationId xmlns:a16="http://schemas.microsoft.com/office/drawing/2014/main" id="{669657A5-BFE7-43E1-B3EA-92B11A474386}"/>
                    </a:ext>
                  </a:extLst>
                </p14:cNvPr>
                <p14:cNvContentPartPr/>
                <p14:nvPr/>
              </p14:nvContentPartPr>
              <p14:xfrm>
                <a:off x="3723065" y="2218015"/>
                <a:ext cx="87840" cy="19800"/>
              </p14:xfrm>
            </p:contentPart>
          </mc:Choice>
          <mc:Fallback xmlns="">
            <p:pic>
              <p:nvPicPr>
                <p:cNvPr id="92" name="Ink 91">
                  <a:extLst>
                    <a:ext uri="{FF2B5EF4-FFF2-40B4-BE49-F238E27FC236}">
                      <a16:creationId xmlns:a16="http://schemas.microsoft.com/office/drawing/2014/main" id="{669657A5-BFE7-43E1-B3EA-92B11A474386}"/>
                    </a:ext>
                  </a:extLst>
                </p:cNvPr>
                <p:cNvPicPr/>
                <p:nvPr/>
              </p:nvPicPr>
              <p:blipFill>
                <a:blip r:embed="rId163"/>
                <a:stretch>
                  <a:fillRect/>
                </a:stretch>
              </p:blipFill>
              <p:spPr>
                <a:xfrm>
                  <a:off x="3714425" y="2209375"/>
                  <a:ext cx="105480" cy="3744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93" name="Ink 92">
                  <a:extLst>
                    <a:ext uri="{FF2B5EF4-FFF2-40B4-BE49-F238E27FC236}">
                      <a16:creationId xmlns:a16="http://schemas.microsoft.com/office/drawing/2014/main" id="{7B30FCA1-E205-4F16-97E5-90FA3C00D964}"/>
                    </a:ext>
                  </a:extLst>
                </p14:cNvPr>
                <p14:cNvContentPartPr/>
                <p14:nvPr/>
              </p14:nvContentPartPr>
              <p14:xfrm>
                <a:off x="3941945" y="2167615"/>
                <a:ext cx="126000" cy="196560"/>
              </p14:xfrm>
            </p:contentPart>
          </mc:Choice>
          <mc:Fallback xmlns="">
            <p:pic>
              <p:nvPicPr>
                <p:cNvPr id="93" name="Ink 92">
                  <a:extLst>
                    <a:ext uri="{FF2B5EF4-FFF2-40B4-BE49-F238E27FC236}">
                      <a16:creationId xmlns:a16="http://schemas.microsoft.com/office/drawing/2014/main" id="{7B30FCA1-E205-4F16-97E5-90FA3C00D964}"/>
                    </a:ext>
                  </a:extLst>
                </p:cNvPr>
                <p:cNvPicPr/>
                <p:nvPr/>
              </p:nvPicPr>
              <p:blipFill>
                <a:blip r:embed="rId165"/>
                <a:stretch>
                  <a:fillRect/>
                </a:stretch>
              </p:blipFill>
              <p:spPr>
                <a:xfrm>
                  <a:off x="3933305" y="2158615"/>
                  <a:ext cx="143640" cy="21420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94" name="Ink 93">
                  <a:extLst>
                    <a:ext uri="{FF2B5EF4-FFF2-40B4-BE49-F238E27FC236}">
                      <a16:creationId xmlns:a16="http://schemas.microsoft.com/office/drawing/2014/main" id="{ACDE5325-614C-47C4-8E03-1B33ACA53B48}"/>
                    </a:ext>
                  </a:extLst>
                </p14:cNvPr>
                <p14:cNvContentPartPr/>
                <p14:nvPr/>
              </p14:nvContentPartPr>
              <p14:xfrm>
                <a:off x="4076945" y="2103535"/>
                <a:ext cx="24120" cy="63720"/>
              </p14:xfrm>
            </p:contentPart>
          </mc:Choice>
          <mc:Fallback xmlns="">
            <p:pic>
              <p:nvPicPr>
                <p:cNvPr id="94" name="Ink 93">
                  <a:extLst>
                    <a:ext uri="{FF2B5EF4-FFF2-40B4-BE49-F238E27FC236}">
                      <a16:creationId xmlns:a16="http://schemas.microsoft.com/office/drawing/2014/main" id="{ACDE5325-614C-47C4-8E03-1B33ACA53B48}"/>
                    </a:ext>
                  </a:extLst>
                </p:cNvPr>
                <p:cNvPicPr/>
                <p:nvPr/>
              </p:nvPicPr>
              <p:blipFill>
                <a:blip r:embed="rId167"/>
                <a:stretch>
                  <a:fillRect/>
                </a:stretch>
              </p:blipFill>
              <p:spPr>
                <a:xfrm>
                  <a:off x="4068305" y="2094895"/>
                  <a:ext cx="41760" cy="8136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95" name="Ink 94">
                  <a:extLst>
                    <a:ext uri="{FF2B5EF4-FFF2-40B4-BE49-F238E27FC236}">
                      <a16:creationId xmlns:a16="http://schemas.microsoft.com/office/drawing/2014/main" id="{376C11ED-C90A-4D73-9956-DB8CC0273CFC}"/>
                    </a:ext>
                  </a:extLst>
                </p14:cNvPr>
                <p14:cNvContentPartPr/>
                <p14:nvPr/>
              </p14:nvContentPartPr>
              <p14:xfrm>
                <a:off x="4002065" y="2055655"/>
                <a:ext cx="103680" cy="34200"/>
              </p14:xfrm>
            </p:contentPart>
          </mc:Choice>
          <mc:Fallback xmlns="">
            <p:pic>
              <p:nvPicPr>
                <p:cNvPr id="95" name="Ink 94">
                  <a:extLst>
                    <a:ext uri="{FF2B5EF4-FFF2-40B4-BE49-F238E27FC236}">
                      <a16:creationId xmlns:a16="http://schemas.microsoft.com/office/drawing/2014/main" id="{376C11ED-C90A-4D73-9956-DB8CC0273CFC}"/>
                    </a:ext>
                  </a:extLst>
                </p:cNvPr>
                <p:cNvPicPr/>
                <p:nvPr/>
              </p:nvPicPr>
              <p:blipFill>
                <a:blip r:embed="rId169"/>
                <a:stretch>
                  <a:fillRect/>
                </a:stretch>
              </p:blipFill>
              <p:spPr>
                <a:xfrm>
                  <a:off x="3993065" y="2046655"/>
                  <a:ext cx="121320" cy="5184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96" name="Ink 95">
                  <a:extLst>
                    <a:ext uri="{FF2B5EF4-FFF2-40B4-BE49-F238E27FC236}">
                      <a16:creationId xmlns:a16="http://schemas.microsoft.com/office/drawing/2014/main" id="{BB52CCA9-EF25-4734-A634-5437141BD513}"/>
                    </a:ext>
                  </a:extLst>
                </p14:cNvPr>
                <p14:cNvContentPartPr/>
                <p14:nvPr/>
              </p14:nvContentPartPr>
              <p14:xfrm>
                <a:off x="4220945" y="2118295"/>
                <a:ext cx="66240" cy="181800"/>
              </p14:xfrm>
            </p:contentPart>
          </mc:Choice>
          <mc:Fallback xmlns="">
            <p:pic>
              <p:nvPicPr>
                <p:cNvPr id="96" name="Ink 95">
                  <a:extLst>
                    <a:ext uri="{FF2B5EF4-FFF2-40B4-BE49-F238E27FC236}">
                      <a16:creationId xmlns:a16="http://schemas.microsoft.com/office/drawing/2014/main" id="{BB52CCA9-EF25-4734-A634-5437141BD513}"/>
                    </a:ext>
                  </a:extLst>
                </p:cNvPr>
                <p:cNvPicPr/>
                <p:nvPr/>
              </p:nvPicPr>
              <p:blipFill>
                <a:blip r:embed="rId171"/>
                <a:stretch>
                  <a:fillRect/>
                </a:stretch>
              </p:blipFill>
              <p:spPr>
                <a:xfrm>
                  <a:off x="4212305" y="2109655"/>
                  <a:ext cx="83880" cy="19944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97" name="Ink 96">
                  <a:extLst>
                    <a:ext uri="{FF2B5EF4-FFF2-40B4-BE49-F238E27FC236}">
                      <a16:creationId xmlns:a16="http://schemas.microsoft.com/office/drawing/2014/main" id="{FA8853D3-742A-477F-B0B6-F0530EA3E055}"/>
                    </a:ext>
                  </a:extLst>
                </p14:cNvPr>
                <p14:cNvContentPartPr/>
                <p14:nvPr/>
              </p14:nvContentPartPr>
              <p14:xfrm>
                <a:off x="4186025" y="2139175"/>
                <a:ext cx="124920" cy="114840"/>
              </p14:xfrm>
            </p:contentPart>
          </mc:Choice>
          <mc:Fallback xmlns="">
            <p:pic>
              <p:nvPicPr>
                <p:cNvPr id="97" name="Ink 96">
                  <a:extLst>
                    <a:ext uri="{FF2B5EF4-FFF2-40B4-BE49-F238E27FC236}">
                      <a16:creationId xmlns:a16="http://schemas.microsoft.com/office/drawing/2014/main" id="{FA8853D3-742A-477F-B0B6-F0530EA3E055}"/>
                    </a:ext>
                  </a:extLst>
                </p:cNvPr>
                <p:cNvPicPr/>
                <p:nvPr/>
              </p:nvPicPr>
              <p:blipFill>
                <a:blip r:embed="rId173"/>
                <a:stretch>
                  <a:fillRect/>
                </a:stretch>
              </p:blipFill>
              <p:spPr>
                <a:xfrm>
                  <a:off x="4177385" y="2130175"/>
                  <a:ext cx="142560" cy="13248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98" name="Ink 97">
                  <a:extLst>
                    <a:ext uri="{FF2B5EF4-FFF2-40B4-BE49-F238E27FC236}">
                      <a16:creationId xmlns:a16="http://schemas.microsoft.com/office/drawing/2014/main" id="{24525C65-DC3A-4739-BFB6-56412C829716}"/>
                    </a:ext>
                  </a:extLst>
                </p14:cNvPr>
                <p14:cNvContentPartPr/>
                <p14:nvPr/>
              </p14:nvContentPartPr>
              <p14:xfrm>
                <a:off x="4337945" y="2165815"/>
                <a:ext cx="65880" cy="125280"/>
              </p14:xfrm>
            </p:contentPart>
          </mc:Choice>
          <mc:Fallback xmlns="">
            <p:pic>
              <p:nvPicPr>
                <p:cNvPr id="98" name="Ink 97">
                  <a:extLst>
                    <a:ext uri="{FF2B5EF4-FFF2-40B4-BE49-F238E27FC236}">
                      <a16:creationId xmlns:a16="http://schemas.microsoft.com/office/drawing/2014/main" id="{24525C65-DC3A-4739-BFB6-56412C829716}"/>
                    </a:ext>
                  </a:extLst>
                </p:cNvPr>
                <p:cNvPicPr/>
                <p:nvPr/>
              </p:nvPicPr>
              <p:blipFill>
                <a:blip r:embed="rId175"/>
                <a:stretch>
                  <a:fillRect/>
                </a:stretch>
              </p:blipFill>
              <p:spPr>
                <a:xfrm>
                  <a:off x="4328945" y="2157175"/>
                  <a:ext cx="83520" cy="14292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99" name="Ink 98">
                  <a:extLst>
                    <a:ext uri="{FF2B5EF4-FFF2-40B4-BE49-F238E27FC236}">
                      <a16:creationId xmlns:a16="http://schemas.microsoft.com/office/drawing/2014/main" id="{0107A0B3-24F8-42C0-A023-B9389BBA6661}"/>
                    </a:ext>
                  </a:extLst>
                </p14:cNvPr>
                <p14:cNvContentPartPr/>
                <p14:nvPr/>
              </p14:nvContentPartPr>
              <p14:xfrm>
                <a:off x="4337945" y="2134495"/>
                <a:ext cx="99360" cy="142560"/>
              </p14:xfrm>
            </p:contentPart>
          </mc:Choice>
          <mc:Fallback xmlns="">
            <p:pic>
              <p:nvPicPr>
                <p:cNvPr id="99" name="Ink 98">
                  <a:extLst>
                    <a:ext uri="{FF2B5EF4-FFF2-40B4-BE49-F238E27FC236}">
                      <a16:creationId xmlns:a16="http://schemas.microsoft.com/office/drawing/2014/main" id="{0107A0B3-24F8-42C0-A023-B9389BBA6661}"/>
                    </a:ext>
                  </a:extLst>
                </p:cNvPr>
                <p:cNvPicPr/>
                <p:nvPr/>
              </p:nvPicPr>
              <p:blipFill>
                <a:blip r:embed="rId177"/>
                <a:stretch>
                  <a:fillRect/>
                </a:stretch>
              </p:blipFill>
              <p:spPr>
                <a:xfrm>
                  <a:off x="4329305" y="2125495"/>
                  <a:ext cx="117000" cy="16020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00" name="Ink 99">
                  <a:extLst>
                    <a:ext uri="{FF2B5EF4-FFF2-40B4-BE49-F238E27FC236}">
                      <a16:creationId xmlns:a16="http://schemas.microsoft.com/office/drawing/2014/main" id="{22B11D62-6280-4EBD-9B02-BD1B4970E508}"/>
                    </a:ext>
                  </a:extLst>
                </p14:cNvPr>
                <p14:cNvContentPartPr/>
                <p14:nvPr/>
              </p14:nvContentPartPr>
              <p14:xfrm>
                <a:off x="4313825" y="2056375"/>
                <a:ext cx="76680" cy="85680"/>
              </p14:xfrm>
            </p:contentPart>
          </mc:Choice>
          <mc:Fallback xmlns="">
            <p:pic>
              <p:nvPicPr>
                <p:cNvPr id="100" name="Ink 99">
                  <a:extLst>
                    <a:ext uri="{FF2B5EF4-FFF2-40B4-BE49-F238E27FC236}">
                      <a16:creationId xmlns:a16="http://schemas.microsoft.com/office/drawing/2014/main" id="{22B11D62-6280-4EBD-9B02-BD1B4970E508}"/>
                    </a:ext>
                  </a:extLst>
                </p:cNvPr>
                <p:cNvPicPr/>
                <p:nvPr/>
              </p:nvPicPr>
              <p:blipFill>
                <a:blip r:embed="rId179"/>
                <a:stretch>
                  <a:fillRect/>
                </a:stretch>
              </p:blipFill>
              <p:spPr>
                <a:xfrm>
                  <a:off x="4305185" y="2047375"/>
                  <a:ext cx="94320" cy="10332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02" name="Ink 101">
                  <a:extLst>
                    <a:ext uri="{FF2B5EF4-FFF2-40B4-BE49-F238E27FC236}">
                      <a16:creationId xmlns:a16="http://schemas.microsoft.com/office/drawing/2014/main" id="{889B6A36-C7F6-4C13-9C8A-9A6561F7CB80}"/>
                    </a:ext>
                  </a:extLst>
                </p14:cNvPr>
                <p14:cNvContentPartPr/>
                <p14:nvPr/>
              </p14:nvContentPartPr>
              <p14:xfrm>
                <a:off x="4538825" y="2169775"/>
                <a:ext cx="101520" cy="14040"/>
              </p14:xfrm>
            </p:contentPart>
          </mc:Choice>
          <mc:Fallback xmlns="">
            <p:pic>
              <p:nvPicPr>
                <p:cNvPr id="102" name="Ink 101">
                  <a:extLst>
                    <a:ext uri="{FF2B5EF4-FFF2-40B4-BE49-F238E27FC236}">
                      <a16:creationId xmlns:a16="http://schemas.microsoft.com/office/drawing/2014/main" id="{889B6A36-C7F6-4C13-9C8A-9A6561F7CB80}"/>
                    </a:ext>
                  </a:extLst>
                </p:cNvPr>
                <p:cNvPicPr/>
                <p:nvPr/>
              </p:nvPicPr>
              <p:blipFill>
                <a:blip r:embed="rId181"/>
                <a:stretch>
                  <a:fillRect/>
                </a:stretch>
              </p:blipFill>
              <p:spPr>
                <a:xfrm>
                  <a:off x="4529825" y="2161135"/>
                  <a:ext cx="119160" cy="3168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03" name="Ink 102">
                  <a:extLst>
                    <a:ext uri="{FF2B5EF4-FFF2-40B4-BE49-F238E27FC236}">
                      <a16:creationId xmlns:a16="http://schemas.microsoft.com/office/drawing/2014/main" id="{57E50215-2694-49D4-ABE6-EC61A80DCF32}"/>
                    </a:ext>
                  </a:extLst>
                </p14:cNvPr>
                <p14:cNvContentPartPr/>
                <p14:nvPr/>
              </p14:nvContentPartPr>
              <p14:xfrm>
                <a:off x="4781465" y="2161135"/>
                <a:ext cx="32040" cy="168480"/>
              </p14:xfrm>
            </p:contentPart>
          </mc:Choice>
          <mc:Fallback xmlns="">
            <p:pic>
              <p:nvPicPr>
                <p:cNvPr id="103" name="Ink 102">
                  <a:extLst>
                    <a:ext uri="{FF2B5EF4-FFF2-40B4-BE49-F238E27FC236}">
                      <a16:creationId xmlns:a16="http://schemas.microsoft.com/office/drawing/2014/main" id="{57E50215-2694-49D4-ABE6-EC61A80DCF32}"/>
                    </a:ext>
                  </a:extLst>
                </p:cNvPr>
                <p:cNvPicPr/>
                <p:nvPr/>
              </p:nvPicPr>
              <p:blipFill>
                <a:blip r:embed="rId183"/>
                <a:stretch>
                  <a:fillRect/>
                </a:stretch>
              </p:blipFill>
              <p:spPr>
                <a:xfrm>
                  <a:off x="4772825" y="2152135"/>
                  <a:ext cx="49680" cy="18612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04" name="Ink 103">
                  <a:extLst>
                    <a:ext uri="{FF2B5EF4-FFF2-40B4-BE49-F238E27FC236}">
                      <a16:creationId xmlns:a16="http://schemas.microsoft.com/office/drawing/2014/main" id="{28A1B4E3-A095-4BB1-8D2D-4594F79998F7}"/>
                    </a:ext>
                  </a:extLst>
                </p14:cNvPr>
                <p14:cNvContentPartPr/>
                <p14:nvPr/>
              </p14:nvContentPartPr>
              <p14:xfrm>
                <a:off x="4765625" y="2140615"/>
                <a:ext cx="114480" cy="146880"/>
              </p14:xfrm>
            </p:contentPart>
          </mc:Choice>
          <mc:Fallback xmlns="">
            <p:pic>
              <p:nvPicPr>
                <p:cNvPr id="104" name="Ink 103">
                  <a:extLst>
                    <a:ext uri="{FF2B5EF4-FFF2-40B4-BE49-F238E27FC236}">
                      <a16:creationId xmlns:a16="http://schemas.microsoft.com/office/drawing/2014/main" id="{28A1B4E3-A095-4BB1-8D2D-4594F79998F7}"/>
                    </a:ext>
                  </a:extLst>
                </p:cNvPr>
                <p:cNvPicPr/>
                <p:nvPr/>
              </p:nvPicPr>
              <p:blipFill>
                <a:blip r:embed="rId185"/>
                <a:stretch>
                  <a:fillRect/>
                </a:stretch>
              </p:blipFill>
              <p:spPr>
                <a:xfrm>
                  <a:off x="4756985" y="2131615"/>
                  <a:ext cx="132120" cy="16452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05" name="Ink 104">
                  <a:extLst>
                    <a:ext uri="{FF2B5EF4-FFF2-40B4-BE49-F238E27FC236}">
                      <a16:creationId xmlns:a16="http://schemas.microsoft.com/office/drawing/2014/main" id="{76076693-96A6-4405-8942-966297AD6E42}"/>
                    </a:ext>
                  </a:extLst>
                </p14:cNvPr>
                <p14:cNvContentPartPr/>
                <p14:nvPr/>
              </p14:nvContentPartPr>
              <p14:xfrm>
                <a:off x="4704425" y="2033335"/>
                <a:ext cx="156960" cy="58680"/>
              </p14:xfrm>
            </p:contentPart>
          </mc:Choice>
          <mc:Fallback xmlns="">
            <p:pic>
              <p:nvPicPr>
                <p:cNvPr id="105" name="Ink 104">
                  <a:extLst>
                    <a:ext uri="{FF2B5EF4-FFF2-40B4-BE49-F238E27FC236}">
                      <a16:creationId xmlns:a16="http://schemas.microsoft.com/office/drawing/2014/main" id="{76076693-96A6-4405-8942-966297AD6E42}"/>
                    </a:ext>
                  </a:extLst>
                </p:cNvPr>
                <p:cNvPicPr/>
                <p:nvPr/>
              </p:nvPicPr>
              <p:blipFill>
                <a:blip r:embed="rId187"/>
                <a:stretch>
                  <a:fillRect/>
                </a:stretch>
              </p:blipFill>
              <p:spPr>
                <a:xfrm>
                  <a:off x="4695785" y="2024695"/>
                  <a:ext cx="174600" cy="7632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06" name="Ink 105">
                  <a:extLst>
                    <a:ext uri="{FF2B5EF4-FFF2-40B4-BE49-F238E27FC236}">
                      <a16:creationId xmlns:a16="http://schemas.microsoft.com/office/drawing/2014/main" id="{0E22AF29-E18D-470C-88C1-3C0D7999555A}"/>
                    </a:ext>
                  </a:extLst>
                </p14:cNvPr>
                <p14:cNvContentPartPr/>
                <p14:nvPr/>
              </p14:nvContentPartPr>
              <p14:xfrm>
                <a:off x="4933385" y="2059975"/>
                <a:ext cx="5760" cy="86040"/>
              </p14:xfrm>
            </p:contentPart>
          </mc:Choice>
          <mc:Fallback xmlns="">
            <p:pic>
              <p:nvPicPr>
                <p:cNvPr id="106" name="Ink 105">
                  <a:extLst>
                    <a:ext uri="{FF2B5EF4-FFF2-40B4-BE49-F238E27FC236}">
                      <a16:creationId xmlns:a16="http://schemas.microsoft.com/office/drawing/2014/main" id="{0E22AF29-E18D-470C-88C1-3C0D7999555A}"/>
                    </a:ext>
                  </a:extLst>
                </p:cNvPr>
                <p:cNvPicPr/>
                <p:nvPr/>
              </p:nvPicPr>
              <p:blipFill>
                <a:blip r:embed="rId189"/>
                <a:stretch>
                  <a:fillRect/>
                </a:stretch>
              </p:blipFill>
              <p:spPr>
                <a:xfrm>
                  <a:off x="4924385" y="2050975"/>
                  <a:ext cx="23400" cy="10368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07" name="Ink 106">
                  <a:extLst>
                    <a:ext uri="{FF2B5EF4-FFF2-40B4-BE49-F238E27FC236}">
                      <a16:creationId xmlns:a16="http://schemas.microsoft.com/office/drawing/2014/main" id="{8879E746-459A-45C7-AA21-E92D36A313A7}"/>
                    </a:ext>
                  </a:extLst>
                </p14:cNvPr>
                <p14:cNvContentPartPr/>
                <p14:nvPr/>
              </p14:nvContentPartPr>
              <p14:xfrm>
                <a:off x="4883705" y="2004175"/>
                <a:ext cx="116280" cy="43560"/>
              </p14:xfrm>
            </p:contentPart>
          </mc:Choice>
          <mc:Fallback xmlns="">
            <p:pic>
              <p:nvPicPr>
                <p:cNvPr id="107" name="Ink 106">
                  <a:extLst>
                    <a:ext uri="{FF2B5EF4-FFF2-40B4-BE49-F238E27FC236}">
                      <a16:creationId xmlns:a16="http://schemas.microsoft.com/office/drawing/2014/main" id="{8879E746-459A-45C7-AA21-E92D36A313A7}"/>
                    </a:ext>
                  </a:extLst>
                </p:cNvPr>
                <p:cNvPicPr/>
                <p:nvPr/>
              </p:nvPicPr>
              <p:blipFill>
                <a:blip r:embed="rId191"/>
                <a:stretch>
                  <a:fillRect/>
                </a:stretch>
              </p:blipFill>
              <p:spPr>
                <a:xfrm>
                  <a:off x="4874705" y="1995535"/>
                  <a:ext cx="133920" cy="6120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08" name="Ink 107">
                  <a:extLst>
                    <a:ext uri="{FF2B5EF4-FFF2-40B4-BE49-F238E27FC236}">
                      <a16:creationId xmlns:a16="http://schemas.microsoft.com/office/drawing/2014/main" id="{FE3044CB-8AB6-494F-9FEF-3ABB649BB47F}"/>
                    </a:ext>
                  </a:extLst>
                </p14:cNvPr>
                <p14:cNvContentPartPr/>
                <p14:nvPr/>
              </p14:nvContentPartPr>
              <p14:xfrm>
                <a:off x="5077025" y="2125135"/>
                <a:ext cx="50400" cy="153720"/>
              </p14:xfrm>
            </p:contentPart>
          </mc:Choice>
          <mc:Fallback xmlns="">
            <p:pic>
              <p:nvPicPr>
                <p:cNvPr id="108" name="Ink 107">
                  <a:extLst>
                    <a:ext uri="{FF2B5EF4-FFF2-40B4-BE49-F238E27FC236}">
                      <a16:creationId xmlns:a16="http://schemas.microsoft.com/office/drawing/2014/main" id="{FE3044CB-8AB6-494F-9FEF-3ABB649BB47F}"/>
                    </a:ext>
                  </a:extLst>
                </p:cNvPr>
                <p:cNvPicPr/>
                <p:nvPr/>
              </p:nvPicPr>
              <p:blipFill>
                <a:blip r:embed="rId193"/>
                <a:stretch>
                  <a:fillRect/>
                </a:stretch>
              </p:blipFill>
              <p:spPr>
                <a:xfrm>
                  <a:off x="5068385" y="2116495"/>
                  <a:ext cx="68040" cy="17136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09" name="Ink 108">
                  <a:extLst>
                    <a:ext uri="{FF2B5EF4-FFF2-40B4-BE49-F238E27FC236}">
                      <a16:creationId xmlns:a16="http://schemas.microsoft.com/office/drawing/2014/main" id="{8A2EA6C0-D9C5-4CC5-A741-B24D1C6BC58B}"/>
                    </a:ext>
                  </a:extLst>
                </p14:cNvPr>
                <p14:cNvContentPartPr/>
                <p14:nvPr/>
              </p14:nvContentPartPr>
              <p14:xfrm>
                <a:off x="5055065" y="2122975"/>
                <a:ext cx="96840" cy="114840"/>
              </p14:xfrm>
            </p:contentPart>
          </mc:Choice>
          <mc:Fallback xmlns="">
            <p:pic>
              <p:nvPicPr>
                <p:cNvPr id="109" name="Ink 108">
                  <a:extLst>
                    <a:ext uri="{FF2B5EF4-FFF2-40B4-BE49-F238E27FC236}">
                      <a16:creationId xmlns:a16="http://schemas.microsoft.com/office/drawing/2014/main" id="{8A2EA6C0-D9C5-4CC5-A741-B24D1C6BC58B}"/>
                    </a:ext>
                  </a:extLst>
                </p:cNvPr>
                <p:cNvPicPr/>
                <p:nvPr/>
              </p:nvPicPr>
              <p:blipFill>
                <a:blip r:embed="rId195"/>
                <a:stretch>
                  <a:fillRect/>
                </a:stretch>
              </p:blipFill>
              <p:spPr>
                <a:xfrm>
                  <a:off x="5046065" y="2113975"/>
                  <a:ext cx="114480" cy="13248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110" name="Ink 109">
                  <a:extLst>
                    <a:ext uri="{FF2B5EF4-FFF2-40B4-BE49-F238E27FC236}">
                      <a16:creationId xmlns:a16="http://schemas.microsoft.com/office/drawing/2014/main" id="{C29B6FB2-7509-45A3-999A-3472FD776EC1}"/>
                    </a:ext>
                  </a:extLst>
                </p14:cNvPr>
                <p14:cNvContentPartPr/>
                <p14:nvPr/>
              </p14:nvContentPartPr>
              <p14:xfrm>
                <a:off x="5197985" y="2055295"/>
                <a:ext cx="7560" cy="95040"/>
              </p14:xfrm>
            </p:contentPart>
          </mc:Choice>
          <mc:Fallback xmlns="">
            <p:pic>
              <p:nvPicPr>
                <p:cNvPr id="110" name="Ink 109">
                  <a:extLst>
                    <a:ext uri="{FF2B5EF4-FFF2-40B4-BE49-F238E27FC236}">
                      <a16:creationId xmlns:a16="http://schemas.microsoft.com/office/drawing/2014/main" id="{C29B6FB2-7509-45A3-999A-3472FD776EC1}"/>
                    </a:ext>
                  </a:extLst>
                </p:cNvPr>
                <p:cNvPicPr/>
                <p:nvPr/>
              </p:nvPicPr>
              <p:blipFill>
                <a:blip r:embed="rId197"/>
                <a:stretch>
                  <a:fillRect/>
                </a:stretch>
              </p:blipFill>
              <p:spPr>
                <a:xfrm>
                  <a:off x="5188985" y="2046655"/>
                  <a:ext cx="2520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11" name="Ink 110">
                  <a:extLst>
                    <a:ext uri="{FF2B5EF4-FFF2-40B4-BE49-F238E27FC236}">
                      <a16:creationId xmlns:a16="http://schemas.microsoft.com/office/drawing/2014/main" id="{0994D8A3-5214-425D-B964-7285438702E0}"/>
                    </a:ext>
                  </a:extLst>
                </p14:cNvPr>
                <p14:cNvContentPartPr/>
                <p14:nvPr/>
              </p14:nvContentPartPr>
              <p14:xfrm>
                <a:off x="5146145" y="2025775"/>
                <a:ext cx="75600" cy="9000"/>
              </p14:xfrm>
            </p:contentPart>
          </mc:Choice>
          <mc:Fallback xmlns="">
            <p:pic>
              <p:nvPicPr>
                <p:cNvPr id="111" name="Ink 110">
                  <a:extLst>
                    <a:ext uri="{FF2B5EF4-FFF2-40B4-BE49-F238E27FC236}">
                      <a16:creationId xmlns:a16="http://schemas.microsoft.com/office/drawing/2014/main" id="{0994D8A3-5214-425D-B964-7285438702E0}"/>
                    </a:ext>
                  </a:extLst>
                </p:cNvPr>
                <p:cNvPicPr/>
                <p:nvPr/>
              </p:nvPicPr>
              <p:blipFill>
                <a:blip r:embed="rId199"/>
                <a:stretch>
                  <a:fillRect/>
                </a:stretch>
              </p:blipFill>
              <p:spPr>
                <a:xfrm>
                  <a:off x="5137145" y="2017135"/>
                  <a:ext cx="93240" cy="2664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12" name="Ink 111">
                  <a:extLst>
                    <a:ext uri="{FF2B5EF4-FFF2-40B4-BE49-F238E27FC236}">
                      <a16:creationId xmlns:a16="http://schemas.microsoft.com/office/drawing/2014/main" id="{F5A059FD-9E0C-484A-9DAE-FE08E1A80FB6}"/>
                    </a:ext>
                  </a:extLst>
                </p14:cNvPr>
                <p14:cNvContentPartPr/>
                <p14:nvPr/>
              </p14:nvContentPartPr>
              <p14:xfrm>
                <a:off x="5307425" y="2147815"/>
                <a:ext cx="99360" cy="96480"/>
              </p14:xfrm>
            </p:contentPart>
          </mc:Choice>
          <mc:Fallback xmlns="">
            <p:pic>
              <p:nvPicPr>
                <p:cNvPr id="112" name="Ink 111">
                  <a:extLst>
                    <a:ext uri="{FF2B5EF4-FFF2-40B4-BE49-F238E27FC236}">
                      <a16:creationId xmlns:a16="http://schemas.microsoft.com/office/drawing/2014/main" id="{F5A059FD-9E0C-484A-9DAE-FE08E1A80FB6}"/>
                    </a:ext>
                  </a:extLst>
                </p:cNvPr>
                <p:cNvPicPr/>
                <p:nvPr/>
              </p:nvPicPr>
              <p:blipFill>
                <a:blip r:embed="rId201"/>
                <a:stretch>
                  <a:fillRect/>
                </a:stretch>
              </p:blipFill>
              <p:spPr>
                <a:xfrm>
                  <a:off x="5298425" y="2138815"/>
                  <a:ext cx="117000" cy="11412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113" name="Ink 112">
                  <a:extLst>
                    <a:ext uri="{FF2B5EF4-FFF2-40B4-BE49-F238E27FC236}">
                      <a16:creationId xmlns:a16="http://schemas.microsoft.com/office/drawing/2014/main" id="{E3AE0A56-6B2D-4D39-BFD2-5DD6B6F23AE7}"/>
                    </a:ext>
                  </a:extLst>
                </p14:cNvPr>
                <p14:cNvContentPartPr/>
                <p14:nvPr/>
              </p14:nvContentPartPr>
              <p14:xfrm>
                <a:off x="5371865" y="2138095"/>
                <a:ext cx="81720" cy="267480"/>
              </p14:xfrm>
            </p:contentPart>
          </mc:Choice>
          <mc:Fallback xmlns="">
            <p:pic>
              <p:nvPicPr>
                <p:cNvPr id="113" name="Ink 112">
                  <a:extLst>
                    <a:ext uri="{FF2B5EF4-FFF2-40B4-BE49-F238E27FC236}">
                      <a16:creationId xmlns:a16="http://schemas.microsoft.com/office/drawing/2014/main" id="{E3AE0A56-6B2D-4D39-BFD2-5DD6B6F23AE7}"/>
                    </a:ext>
                  </a:extLst>
                </p:cNvPr>
                <p:cNvPicPr/>
                <p:nvPr/>
              </p:nvPicPr>
              <p:blipFill>
                <a:blip r:embed="rId203"/>
                <a:stretch>
                  <a:fillRect/>
                </a:stretch>
              </p:blipFill>
              <p:spPr>
                <a:xfrm>
                  <a:off x="5363225" y="2129455"/>
                  <a:ext cx="99360" cy="28512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115" name="Ink 114">
                  <a:extLst>
                    <a:ext uri="{FF2B5EF4-FFF2-40B4-BE49-F238E27FC236}">
                      <a16:creationId xmlns:a16="http://schemas.microsoft.com/office/drawing/2014/main" id="{7DFCCCA1-D2EE-4E5A-A51D-87BB392AC689}"/>
                    </a:ext>
                  </a:extLst>
                </p14:cNvPr>
                <p14:cNvContentPartPr/>
                <p14:nvPr/>
              </p14:nvContentPartPr>
              <p14:xfrm>
                <a:off x="5537105" y="2080135"/>
                <a:ext cx="9720" cy="172800"/>
              </p14:xfrm>
            </p:contentPart>
          </mc:Choice>
          <mc:Fallback xmlns="">
            <p:pic>
              <p:nvPicPr>
                <p:cNvPr id="115" name="Ink 114">
                  <a:extLst>
                    <a:ext uri="{FF2B5EF4-FFF2-40B4-BE49-F238E27FC236}">
                      <a16:creationId xmlns:a16="http://schemas.microsoft.com/office/drawing/2014/main" id="{7DFCCCA1-D2EE-4E5A-A51D-87BB392AC689}"/>
                    </a:ext>
                  </a:extLst>
                </p:cNvPr>
                <p:cNvPicPr/>
                <p:nvPr/>
              </p:nvPicPr>
              <p:blipFill>
                <a:blip r:embed="rId205"/>
                <a:stretch>
                  <a:fillRect/>
                </a:stretch>
              </p:blipFill>
              <p:spPr>
                <a:xfrm>
                  <a:off x="5528465" y="2071135"/>
                  <a:ext cx="27360" cy="19044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116" name="Ink 115">
                  <a:extLst>
                    <a:ext uri="{FF2B5EF4-FFF2-40B4-BE49-F238E27FC236}">
                      <a16:creationId xmlns:a16="http://schemas.microsoft.com/office/drawing/2014/main" id="{D1C9A615-A4C9-4773-9DC0-F96EF433DECD}"/>
                    </a:ext>
                  </a:extLst>
                </p14:cNvPr>
                <p14:cNvContentPartPr/>
                <p14:nvPr/>
              </p14:nvContentPartPr>
              <p14:xfrm>
                <a:off x="5503625" y="2129095"/>
                <a:ext cx="89280" cy="47520"/>
              </p14:xfrm>
            </p:contentPart>
          </mc:Choice>
          <mc:Fallback xmlns="">
            <p:pic>
              <p:nvPicPr>
                <p:cNvPr id="116" name="Ink 115">
                  <a:extLst>
                    <a:ext uri="{FF2B5EF4-FFF2-40B4-BE49-F238E27FC236}">
                      <a16:creationId xmlns:a16="http://schemas.microsoft.com/office/drawing/2014/main" id="{D1C9A615-A4C9-4773-9DC0-F96EF433DECD}"/>
                    </a:ext>
                  </a:extLst>
                </p:cNvPr>
                <p:cNvPicPr/>
                <p:nvPr/>
              </p:nvPicPr>
              <p:blipFill>
                <a:blip r:embed="rId207"/>
                <a:stretch>
                  <a:fillRect/>
                </a:stretch>
              </p:blipFill>
              <p:spPr>
                <a:xfrm>
                  <a:off x="5494625" y="2120455"/>
                  <a:ext cx="106920" cy="6516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18" name="Ink 117">
                  <a:extLst>
                    <a:ext uri="{FF2B5EF4-FFF2-40B4-BE49-F238E27FC236}">
                      <a16:creationId xmlns:a16="http://schemas.microsoft.com/office/drawing/2014/main" id="{4E4AE2E5-AEF8-442F-95E6-05E11BAE558A}"/>
                    </a:ext>
                  </a:extLst>
                </p14:cNvPr>
                <p14:cNvContentPartPr/>
                <p14:nvPr/>
              </p14:nvContentPartPr>
              <p14:xfrm>
                <a:off x="5696225" y="2144935"/>
                <a:ext cx="21240" cy="158400"/>
              </p14:xfrm>
            </p:contentPart>
          </mc:Choice>
          <mc:Fallback xmlns="">
            <p:pic>
              <p:nvPicPr>
                <p:cNvPr id="118" name="Ink 117">
                  <a:extLst>
                    <a:ext uri="{FF2B5EF4-FFF2-40B4-BE49-F238E27FC236}">
                      <a16:creationId xmlns:a16="http://schemas.microsoft.com/office/drawing/2014/main" id="{4E4AE2E5-AEF8-442F-95E6-05E11BAE558A}"/>
                    </a:ext>
                  </a:extLst>
                </p:cNvPr>
                <p:cNvPicPr/>
                <p:nvPr/>
              </p:nvPicPr>
              <p:blipFill>
                <a:blip r:embed="rId209"/>
                <a:stretch>
                  <a:fillRect/>
                </a:stretch>
              </p:blipFill>
              <p:spPr>
                <a:xfrm>
                  <a:off x="5687585" y="2136295"/>
                  <a:ext cx="38880" cy="17604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119" name="Ink 118">
                  <a:extLst>
                    <a:ext uri="{FF2B5EF4-FFF2-40B4-BE49-F238E27FC236}">
                      <a16:creationId xmlns:a16="http://schemas.microsoft.com/office/drawing/2014/main" id="{BBCBAD94-7E13-4691-810D-71B99A793C6A}"/>
                    </a:ext>
                  </a:extLst>
                </p14:cNvPr>
                <p14:cNvContentPartPr/>
                <p14:nvPr/>
              </p14:nvContentPartPr>
              <p14:xfrm>
                <a:off x="5682185" y="2095615"/>
                <a:ext cx="102960" cy="141840"/>
              </p14:xfrm>
            </p:contentPart>
          </mc:Choice>
          <mc:Fallback xmlns="">
            <p:pic>
              <p:nvPicPr>
                <p:cNvPr id="119" name="Ink 118">
                  <a:extLst>
                    <a:ext uri="{FF2B5EF4-FFF2-40B4-BE49-F238E27FC236}">
                      <a16:creationId xmlns:a16="http://schemas.microsoft.com/office/drawing/2014/main" id="{BBCBAD94-7E13-4691-810D-71B99A793C6A}"/>
                    </a:ext>
                  </a:extLst>
                </p:cNvPr>
                <p:cNvPicPr/>
                <p:nvPr/>
              </p:nvPicPr>
              <p:blipFill>
                <a:blip r:embed="rId211"/>
                <a:stretch>
                  <a:fillRect/>
                </a:stretch>
              </p:blipFill>
              <p:spPr>
                <a:xfrm>
                  <a:off x="5673545" y="2086615"/>
                  <a:ext cx="120600" cy="159480"/>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120" name="Ink 119">
                  <a:extLst>
                    <a:ext uri="{FF2B5EF4-FFF2-40B4-BE49-F238E27FC236}">
                      <a16:creationId xmlns:a16="http://schemas.microsoft.com/office/drawing/2014/main" id="{D1BB95B1-5467-4642-890D-B8578983E521}"/>
                    </a:ext>
                  </a:extLst>
                </p14:cNvPr>
                <p14:cNvContentPartPr/>
                <p14:nvPr/>
              </p14:nvContentPartPr>
              <p14:xfrm>
                <a:off x="5775785" y="2069695"/>
                <a:ext cx="16200" cy="38160"/>
              </p14:xfrm>
            </p:contentPart>
          </mc:Choice>
          <mc:Fallback xmlns="">
            <p:pic>
              <p:nvPicPr>
                <p:cNvPr id="120" name="Ink 119">
                  <a:extLst>
                    <a:ext uri="{FF2B5EF4-FFF2-40B4-BE49-F238E27FC236}">
                      <a16:creationId xmlns:a16="http://schemas.microsoft.com/office/drawing/2014/main" id="{D1BB95B1-5467-4642-890D-B8578983E521}"/>
                    </a:ext>
                  </a:extLst>
                </p:cNvPr>
                <p:cNvPicPr/>
                <p:nvPr/>
              </p:nvPicPr>
              <p:blipFill>
                <a:blip r:embed="rId213"/>
                <a:stretch>
                  <a:fillRect/>
                </a:stretch>
              </p:blipFill>
              <p:spPr>
                <a:xfrm>
                  <a:off x="5767145" y="2060695"/>
                  <a:ext cx="33840" cy="5580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121" name="Ink 120">
                  <a:extLst>
                    <a:ext uri="{FF2B5EF4-FFF2-40B4-BE49-F238E27FC236}">
                      <a16:creationId xmlns:a16="http://schemas.microsoft.com/office/drawing/2014/main" id="{A6E261F1-A4A3-4B09-A79E-273F41BFF03F}"/>
                    </a:ext>
                  </a:extLst>
                </p14:cNvPr>
                <p14:cNvContentPartPr/>
                <p14:nvPr/>
              </p14:nvContentPartPr>
              <p14:xfrm>
                <a:off x="5737625" y="1977175"/>
                <a:ext cx="94680" cy="50400"/>
              </p14:xfrm>
            </p:contentPart>
          </mc:Choice>
          <mc:Fallback xmlns="">
            <p:pic>
              <p:nvPicPr>
                <p:cNvPr id="121" name="Ink 120">
                  <a:extLst>
                    <a:ext uri="{FF2B5EF4-FFF2-40B4-BE49-F238E27FC236}">
                      <a16:creationId xmlns:a16="http://schemas.microsoft.com/office/drawing/2014/main" id="{A6E261F1-A4A3-4B09-A79E-273F41BFF03F}"/>
                    </a:ext>
                  </a:extLst>
                </p:cNvPr>
                <p:cNvPicPr/>
                <p:nvPr/>
              </p:nvPicPr>
              <p:blipFill>
                <a:blip r:embed="rId215"/>
                <a:stretch>
                  <a:fillRect/>
                </a:stretch>
              </p:blipFill>
              <p:spPr>
                <a:xfrm>
                  <a:off x="5728985" y="1968535"/>
                  <a:ext cx="112320" cy="6804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122" name="Ink 121">
                  <a:extLst>
                    <a:ext uri="{FF2B5EF4-FFF2-40B4-BE49-F238E27FC236}">
                      <a16:creationId xmlns:a16="http://schemas.microsoft.com/office/drawing/2014/main" id="{60BAD090-0800-45B6-8E13-0940CEF0744C}"/>
                    </a:ext>
                  </a:extLst>
                </p14:cNvPr>
                <p14:cNvContentPartPr/>
                <p14:nvPr/>
              </p14:nvContentPartPr>
              <p14:xfrm>
                <a:off x="5897825" y="2121175"/>
                <a:ext cx="33840" cy="124920"/>
              </p14:xfrm>
            </p:contentPart>
          </mc:Choice>
          <mc:Fallback xmlns="">
            <p:pic>
              <p:nvPicPr>
                <p:cNvPr id="122" name="Ink 121">
                  <a:extLst>
                    <a:ext uri="{FF2B5EF4-FFF2-40B4-BE49-F238E27FC236}">
                      <a16:creationId xmlns:a16="http://schemas.microsoft.com/office/drawing/2014/main" id="{60BAD090-0800-45B6-8E13-0940CEF0744C}"/>
                    </a:ext>
                  </a:extLst>
                </p:cNvPr>
                <p:cNvPicPr/>
                <p:nvPr/>
              </p:nvPicPr>
              <p:blipFill>
                <a:blip r:embed="rId217"/>
                <a:stretch>
                  <a:fillRect/>
                </a:stretch>
              </p:blipFill>
              <p:spPr>
                <a:xfrm>
                  <a:off x="5888825" y="2112175"/>
                  <a:ext cx="5148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123" name="Ink 122">
                  <a:extLst>
                    <a:ext uri="{FF2B5EF4-FFF2-40B4-BE49-F238E27FC236}">
                      <a16:creationId xmlns:a16="http://schemas.microsoft.com/office/drawing/2014/main" id="{E3C18EED-9A8D-49D9-B577-76C1B683D542}"/>
                    </a:ext>
                  </a:extLst>
                </p14:cNvPr>
                <p14:cNvContentPartPr/>
                <p14:nvPr/>
              </p14:nvContentPartPr>
              <p14:xfrm>
                <a:off x="5874065" y="2101015"/>
                <a:ext cx="82080" cy="115560"/>
              </p14:xfrm>
            </p:contentPart>
          </mc:Choice>
          <mc:Fallback xmlns="">
            <p:pic>
              <p:nvPicPr>
                <p:cNvPr id="123" name="Ink 122">
                  <a:extLst>
                    <a:ext uri="{FF2B5EF4-FFF2-40B4-BE49-F238E27FC236}">
                      <a16:creationId xmlns:a16="http://schemas.microsoft.com/office/drawing/2014/main" id="{E3C18EED-9A8D-49D9-B577-76C1B683D542}"/>
                    </a:ext>
                  </a:extLst>
                </p:cNvPr>
                <p:cNvPicPr/>
                <p:nvPr/>
              </p:nvPicPr>
              <p:blipFill>
                <a:blip r:embed="rId219"/>
                <a:stretch>
                  <a:fillRect/>
                </a:stretch>
              </p:blipFill>
              <p:spPr>
                <a:xfrm>
                  <a:off x="5865065" y="2092375"/>
                  <a:ext cx="99720" cy="13320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124" name="Ink 123">
                  <a:extLst>
                    <a:ext uri="{FF2B5EF4-FFF2-40B4-BE49-F238E27FC236}">
                      <a16:creationId xmlns:a16="http://schemas.microsoft.com/office/drawing/2014/main" id="{3159ECAB-7B6F-4E0F-A405-6EA42D12E77F}"/>
                    </a:ext>
                  </a:extLst>
                </p14:cNvPr>
                <p14:cNvContentPartPr/>
                <p14:nvPr/>
              </p14:nvContentPartPr>
              <p14:xfrm>
                <a:off x="5988185" y="2005975"/>
                <a:ext cx="19440" cy="111600"/>
              </p14:xfrm>
            </p:contentPart>
          </mc:Choice>
          <mc:Fallback xmlns="">
            <p:pic>
              <p:nvPicPr>
                <p:cNvPr id="124" name="Ink 123">
                  <a:extLst>
                    <a:ext uri="{FF2B5EF4-FFF2-40B4-BE49-F238E27FC236}">
                      <a16:creationId xmlns:a16="http://schemas.microsoft.com/office/drawing/2014/main" id="{3159ECAB-7B6F-4E0F-A405-6EA42D12E77F}"/>
                    </a:ext>
                  </a:extLst>
                </p:cNvPr>
                <p:cNvPicPr/>
                <p:nvPr/>
              </p:nvPicPr>
              <p:blipFill>
                <a:blip r:embed="rId221"/>
                <a:stretch>
                  <a:fillRect/>
                </a:stretch>
              </p:blipFill>
              <p:spPr>
                <a:xfrm>
                  <a:off x="5979545" y="1997335"/>
                  <a:ext cx="37080" cy="12924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125" name="Ink 124">
                  <a:extLst>
                    <a:ext uri="{FF2B5EF4-FFF2-40B4-BE49-F238E27FC236}">
                      <a16:creationId xmlns:a16="http://schemas.microsoft.com/office/drawing/2014/main" id="{A0038B1D-A3CF-4E43-9887-FBF9DF377820}"/>
                    </a:ext>
                  </a:extLst>
                </p14:cNvPr>
                <p14:cNvContentPartPr/>
                <p14:nvPr/>
              </p14:nvContentPartPr>
              <p14:xfrm>
                <a:off x="5940665" y="1977895"/>
                <a:ext cx="93600" cy="14040"/>
              </p14:xfrm>
            </p:contentPart>
          </mc:Choice>
          <mc:Fallback xmlns="">
            <p:pic>
              <p:nvPicPr>
                <p:cNvPr id="125" name="Ink 124">
                  <a:extLst>
                    <a:ext uri="{FF2B5EF4-FFF2-40B4-BE49-F238E27FC236}">
                      <a16:creationId xmlns:a16="http://schemas.microsoft.com/office/drawing/2014/main" id="{A0038B1D-A3CF-4E43-9887-FBF9DF377820}"/>
                    </a:ext>
                  </a:extLst>
                </p:cNvPr>
                <p:cNvPicPr/>
                <p:nvPr/>
              </p:nvPicPr>
              <p:blipFill>
                <a:blip r:embed="rId223"/>
                <a:stretch>
                  <a:fillRect/>
                </a:stretch>
              </p:blipFill>
              <p:spPr>
                <a:xfrm>
                  <a:off x="5932025" y="1969255"/>
                  <a:ext cx="111240" cy="3168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129" name="Ink 128">
                  <a:extLst>
                    <a:ext uri="{FF2B5EF4-FFF2-40B4-BE49-F238E27FC236}">
                      <a16:creationId xmlns:a16="http://schemas.microsoft.com/office/drawing/2014/main" id="{BD00F0A2-67F4-4899-B702-7C763B2FDBF0}"/>
                    </a:ext>
                  </a:extLst>
                </p14:cNvPr>
                <p14:cNvContentPartPr/>
                <p14:nvPr/>
              </p14:nvContentPartPr>
              <p14:xfrm>
                <a:off x="6087185" y="2090935"/>
                <a:ext cx="86040" cy="131040"/>
              </p14:xfrm>
            </p:contentPart>
          </mc:Choice>
          <mc:Fallback xmlns="">
            <p:pic>
              <p:nvPicPr>
                <p:cNvPr id="129" name="Ink 128">
                  <a:extLst>
                    <a:ext uri="{FF2B5EF4-FFF2-40B4-BE49-F238E27FC236}">
                      <a16:creationId xmlns:a16="http://schemas.microsoft.com/office/drawing/2014/main" id="{BD00F0A2-67F4-4899-B702-7C763B2FDBF0}"/>
                    </a:ext>
                  </a:extLst>
                </p:cNvPr>
                <p:cNvPicPr/>
                <p:nvPr/>
              </p:nvPicPr>
              <p:blipFill>
                <a:blip r:embed="rId225"/>
                <a:stretch>
                  <a:fillRect/>
                </a:stretch>
              </p:blipFill>
              <p:spPr>
                <a:xfrm>
                  <a:off x="6078185" y="2081935"/>
                  <a:ext cx="103680" cy="14868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130" name="Ink 129">
                  <a:extLst>
                    <a:ext uri="{FF2B5EF4-FFF2-40B4-BE49-F238E27FC236}">
                      <a16:creationId xmlns:a16="http://schemas.microsoft.com/office/drawing/2014/main" id="{6E34BFBC-D903-4232-A58C-6A576DC225C1}"/>
                    </a:ext>
                  </a:extLst>
                </p14:cNvPr>
                <p14:cNvContentPartPr/>
                <p14:nvPr/>
              </p14:nvContentPartPr>
              <p14:xfrm>
                <a:off x="6086465" y="2100295"/>
                <a:ext cx="112680" cy="122400"/>
              </p14:xfrm>
            </p:contentPart>
          </mc:Choice>
          <mc:Fallback xmlns="">
            <p:pic>
              <p:nvPicPr>
                <p:cNvPr id="130" name="Ink 129">
                  <a:extLst>
                    <a:ext uri="{FF2B5EF4-FFF2-40B4-BE49-F238E27FC236}">
                      <a16:creationId xmlns:a16="http://schemas.microsoft.com/office/drawing/2014/main" id="{6E34BFBC-D903-4232-A58C-6A576DC225C1}"/>
                    </a:ext>
                  </a:extLst>
                </p:cNvPr>
                <p:cNvPicPr/>
                <p:nvPr/>
              </p:nvPicPr>
              <p:blipFill>
                <a:blip r:embed="rId227"/>
                <a:stretch>
                  <a:fillRect/>
                </a:stretch>
              </p:blipFill>
              <p:spPr>
                <a:xfrm>
                  <a:off x="6077465" y="2091295"/>
                  <a:ext cx="13032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131" name="Ink 130">
                  <a:extLst>
                    <a:ext uri="{FF2B5EF4-FFF2-40B4-BE49-F238E27FC236}">
                      <a16:creationId xmlns:a16="http://schemas.microsoft.com/office/drawing/2014/main" id="{6246E7D6-FF6A-453C-8D37-CE06D98DD087}"/>
                    </a:ext>
                  </a:extLst>
                </p14:cNvPr>
                <p14:cNvContentPartPr/>
                <p14:nvPr/>
              </p14:nvContentPartPr>
              <p14:xfrm>
                <a:off x="6271505" y="2122975"/>
                <a:ext cx="20880" cy="152280"/>
              </p14:xfrm>
            </p:contentPart>
          </mc:Choice>
          <mc:Fallback xmlns="">
            <p:pic>
              <p:nvPicPr>
                <p:cNvPr id="131" name="Ink 130">
                  <a:extLst>
                    <a:ext uri="{FF2B5EF4-FFF2-40B4-BE49-F238E27FC236}">
                      <a16:creationId xmlns:a16="http://schemas.microsoft.com/office/drawing/2014/main" id="{6246E7D6-FF6A-453C-8D37-CE06D98DD087}"/>
                    </a:ext>
                  </a:extLst>
                </p:cNvPr>
                <p:cNvPicPr/>
                <p:nvPr/>
              </p:nvPicPr>
              <p:blipFill>
                <a:blip r:embed="rId229"/>
                <a:stretch>
                  <a:fillRect/>
                </a:stretch>
              </p:blipFill>
              <p:spPr>
                <a:xfrm>
                  <a:off x="6262505" y="2113975"/>
                  <a:ext cx="38520" cy="16992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32" name="Ink 131">
                  <a:extLst>
                    <a:ext uri="{FF2B5EF4-FFF2-40B4-BE49-F238E27FC236}">
                      <a16:creationId xmlns:a16="http://schemas.microsoft.com/office/drawing/2014/main" id="{6685D84C-9CF8-4299-B4D3-B285179EF863}"/>
                    </a:ext>
                  </a:extLst>
                </p14:cNvPr>
                <p14:cNvContentPartPr/>
                <p14:nvPr/>
              </p14:nvContentPartPr>
              <p14:xfrm>
                <a:off x="6238745" y="2088775"/>
                <a:ext cx="116280" cy="118080"/>
              </p14:xfrm>
            </p:contentPart>
          </mc:Choice>
          <mc:Fallback xmlns="">
            <p:pic>
              <p:nvPicPr>
                <p:cNvPr id="132" name="Ink 131">
                  <a:extLst>
                    <a:ext uri="{FF2B5EF4-FFF2-40B4-BE49-F238E27FC236}">
                      <a16:creationId xmlns:a16="http://schemas.microsoft.com/office/drawing/2014/main" id="{6685D84C-9CF8-4299-B4D3-B285179EF863}"/>
                    </a:ext>
                  </a:extLst>
                </p:cNvPr>
                <p:cNvPicPr/>
                <p:nvPr/>
              </p:nvPicPr>
              <p:blipFill>
                <a:blip r:embed="rId231"/>
                <a:stretch>
                  <a:fillRect/>
                </a:stretch>
              </p:blipFill>
              <p:spPr>
                <a:xfrm>
                  <a:off x="6230105" y="2079775"/>
                  <a:ext cx="133920" cy="135720"/>
                </a:xfrm>
                <a:prstGeom prst="rect">
                  <a:avLst/>
                </a:prstGeom>
              </p:spPr>
            </p:pic>
          </mc:Fallback>
        </mc:AlternateContent>
      </p:grpSp>
      <p:grpSp>
        <p:nvGrpSpPr>
          <p:cNvPr id="136" name="Group 135">
            <a:extLst>
              <a:ext uri="{FF2B5EF4-FFF2-40B4-BE49-F238E27FC236}">
                <a16:creationId xmlns:a16="http://schemas.microsoft.com/office/drawing/2014/main" id="{2C7A4847-3475-468F-89B2-1FB1B602EAD1}"/>
              </a:ext>
            </a:extLst>
          </p:cNvPr>
          <p:cNvGrpSpPr/>
          <p:nvPr/>
        </p:nvGrpSpPr>
        <p:grpSpPr>
          <a:xfrm>
            <a:off x="2941145" y="2731375"/>
            <a:ext cx="117000" cy="97920"/>
            <a:chOff x="2941145" y="2731375"/>
            <a:chExt cx="117000" cy="97920"/>
          </a:xfrm>
        </p:grpSpPr>
        <mc:AlternateContent xmlns:mc="http://schemas.openxmlformats.org/markup-compatibility/2006" xmlns:p14="http://schemas.microsoft.com/office/powerpoint/2010/main">
          <mc:Choice Requires="p14">
            <p:contentPart p14:bwMode="auto" r:id="rId232">
              <p14:nvContentPartPr>
                <p14:cNvPr id="134" name="Ink 133">
                  <a:extLst>
                    <a:ext uri="{FF2B5EF4-FFF2-40B4-BE49-F238E27FC236}">
                      <a16:creationId xmlns:a16="http://schemas.microsoft.com/office/drawing/2014/main" id="{A4B8ACC1-B773-4F7A-B2E0-261776864DE9}"/>
                    </a:ext>
                  </a:extLst>
                </p14:cNvPr>
                <p14:cNvContentPartPr/>
                <p14:nvPr/>
              </p14:nvContentPartPr>
              <p14:xfrm>
                <a:off x="2987225" y="2797615"/>
                <a:ext cx="70920" cy="31680"/>
              </p14:xfrm>
            </p:contentPart>
          </mc:Choice>
          <mc:Fallback xmlns="">
            <p:pic>
              <p:nvPicPr>
                <p:cNvPr id="134" name="Ink 133">
                  <a:extLst>
                    <a:ext uri="{FF2B5EF4-FFF2-40B4-BE49-F238E27FC236}">
                      <a16:creationId xmlns:a16="http://schemas.microsoft.com/office/drawing/2014/main" id="{A4B8ACC1-B773-4F7A-B2E0-261776864DE9}"/>
                    </a:ext>
                  </a:extLst>
                </p:cNvPr>
                <p:cNvPicPr/>
                <p:nvPr/>
              </p:nvPicPr>
              <p:blipFill>
                <a:blip r:embed="rId233"/>
                <a:stretch>
                  <a:fillRect/>
                </a:stretch>
              </p:blipFill>
              <p:spPr>
                <a:xfrm>
                  <a:off x="2978225" y="2788975"/>
                  <a:ext cx="88560" cy="4932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135" name="Ink 134">
                  <a:extLst>
                    <a:ext uri="{FF2B5EF4-FFF2-40B4-BE49-F238E27FC236}">
                      <a16:creationId xmlns:a16="http://schemas.microsoft.com/office/drawing/2014/main" id="{7EF57E9F-40B8-4853-9FAA-F8DA0AB0AE0E}"/>
                    </a:ext>
                  </a:extLst>
                </p14:cNvPr>
                <p14:cNvContentPartPr/>
                <p14:nvPr/>
              </p14:nvContentPartPr>
              <p14:xfrm>
                <a:off x="2941145" y="2731375"/>
                <a:ext cx="113400" cy="6840"/>
              </p14:xfrm>
            </p:contentPart>
          </mc:Choice>
          <mc:Fallback xmlns="">
            <p:pic>
              <p:nvPicPr>
                <p:cNvPr id="135" name="Ink 134">
                  <a:extLst>
                    <a:ext uri="{FF2B5EF4-FFF2-40B4-BE49-F238E27FC236}">
                      <a16:creationId xmlns:a16="http://schemas.microsoft.com/office/drawing/2014/main" id="{7EF57E9F-40B8-4853-9FAA-F8DA0AB0AE0E}"/>
                    </a:ext>
                  </a:extLst>
                </p:cNvPr>
                <p:cNvPicPr/>
                <p:nvPr/>
              </p:nvPicPr>
              <p:blipFill>
                <a:blip r:embed="rId235"/>
                <a:stretch>
                  <a:fillRect/>
                </a:stretch>
              </p:blipFill>
              <p:spPr>
                <a:xfrm>
                  <a:off x="2932145" y="2722375"/>
                  <a:ext cx="131040" cy="24480"/>
                </a:xfrm>
                <a:prstGeom prst="rect">
                  <a:avLst/>
                </a:prstGeom>
              </p:spPr>
            </p:pic>
          </mc:Fallback>
        </mc:AlternateContent>
      </p:grpSp>
      <p:grpSp>
        <p:nvGrpSpPr>
          <p:cNvPr id="168" name="Group 167">
            <a:extLst>
              <a:ext uri="{FF2B5EF4-FFF2-40B4-BE49-F238E27FC236}">
                <a16:creationId xmlns:a16="http://schemas.microsoft.com/office/drawing/2014/main" id="{504203FC-ED23-4646-8386-9588A9925C2E}"/>
              </a:ext>
            </a:extLst>
          </p:cNvPr>
          <p:cNvGrpSpPr/>
          <p:nvPr/>
        </p:nvGrpSpPr>
        <p:grpSpPr>
          <a:xfrm>
            <a:off x="3203225" y="2554975"/>
            <a:ext cx="2326680" cy="440640"/>
            <a:chOff x="3203225" y="2554975"/>
            <a:chExt cx="2326680" cy="440640"/>
          </a:xfrm>
        </p:grpSpPr>
        <mc:AlternateContent xmlns:mc="http://schemas.openxmlformats.org/markup-compatibility/2006" xmlns:p14="http://schemas.microsoft.com/office/powerpoint/2010/main">
          <mc:Choice Requires="p14">
            <p:contentPart p14:bwMode="auto" r:id="rId236">
              <p14:nvContentPartPr>
                <p14:cNvPr id="137" name="Ink 136">
                  <a:extLst>
                    <a:ext uri="{FF2B5EF4-FFF2-40B4-BE49-F238E27FC236}">
                      <a16:creationId xmlns:a16="http://schemas.microsoft.com/office/drawing/2014/main" id="{3E1F3D86-749F-4B69-836C-C023EA0912B8}"/>
                    </a:ext>
                  </a:extLst>
                </p14:cNvPr>
                <p14:cNvContentPartPr/>
                <p14:nvPr/>
              </p14:nvContentPartPr>
              <p14:xfrm>
                <a:off x="3203225" y="2718775"/>
                <a:ext cx="126000" cy="276840"/>
              </p14:xfrm>
            </p:contentPart>
          </mc:Choice>
          <mc:Fallback xmlns="">
            <p:pic>
              <p:nvPicPr>
                <p:cNvPr id="137" name="Ink 136">
                  <a:extLst>
                    <a:ext uri="{FF2B5EF4-FFF2-40B4-BE49-F238E27FC236}">
                      <a16:creationId xmlns:a16="http://schemas.microsoft.com/office/drawing/2014/main" id="{3E1F3D86-749F-4B69-836C-C023EA0912B8}"/>
                    </a:ext>
                  </a:extLst>
                </p:cNvPr>
                <p:cNvPicPr/>
                <p:nvPr/>
              </p:nvPicPr>
              <p:blipFill>
                <a:blip r:embed="rId237"/>
                <a:stretch>
                  <a:fillRect/>
                </a:stretch>
              </p:blipFill>
              <p:spPr>
                <a:xfrm>
                  <a:off x="3194585" y="2709775"/>
                  <a:ext cx="143640" cy="29448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138" name="Ink 137">
                  <a:extLst>
                    <a:ext uri="{FF2B5EF4-FFF2-40B4-BE49-F238E27FC236}">
                      <a16:creationId xmlns:a16="http://schemas.microsoft.com/office/drawing/2014/main" id="{FB293DD4-F18D-4FDD-A9A7-F8F75D0B1C58}"/>
                    </a:ext>
                  </a:extLst>
                </p14:cNvPr>
                <p14:cNvContentPartPr/>
                <p14:nvPr/>
              </p14:nvContentPartPr>
              <p14:xfrm>
                <a:off x="3298985" y="2670895"/>
                <a:ext cx="20520" cy="86400"/>
              </p14:xfrm>
            </p:contentPart>
          </mc:Choice>
          <mc:Fallback xmlns="">
            <p:pic>
              <p:nvPicPr>
                <p:cNvPr id="138" name="Ink 137">
                  <a:extLst>
                    <a:ext uri="{FF2B5EF4-FFF2-40B4-BE49-F238E27FC236}">
                      <a16:creationId xmlns:a16="http://schemas.microsoft.com/office/drawing/2014/main" id="{FB293DD4-F18D-4FDD-A9A7-F8F75D0B1C58}"/>
                    </a:ext>
                  </a:extLst>
                </p:cNvPr>
                <p:cNvPicPr/>
                <p:nvPr/>
              </p:nvPicPr>
              <p:blipFill>
                <a:blip r:embed="rId239"/>
                <a:stretch>
                  <a:fillRect/>
                </a:stretch>
              </p:blipFill>
              <p:spPr>
                <a:xfrm>
                  <a:off x="3290345" y="2662255"/>
                  <a:ext cx="38160" cy="10404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139" name="Ink 138">
                  <a:extLst>
                    <a:ext uri="{FF2B5EF4-FFF2-40B4-BE49-F238E27FC236}">
                      <a16:creationId xmlns:a16="http://schemas.microsoft.com/office/drawing/2014/main" id="{7E08BDB2-8E42-40CC-9097-86C560AB7710}"/>
                    </a:ext>
                  </a:extLst>
                </p14:cNvPr>
                <p14:cNvContentPartPr/>
                <p14:nvPr/>
              </p14:nvContentPartPr>
              <p14:xfrm>
                <a:off x="3239945" y="2616535"/>
                <a:ext cx="77760" cy="19440"/>
              </p14:xfrm>
            </p:contentPart>
          </mc:Choice>
          <mc:Fallback xmlns="">
            <p:pic>
              <p:nvPicPr>
                <p:cNvPr id="139" name="Ink 138">
                  <a:extLst>
                    <a:ext uri="{FF2B5EF4-FFF2-40B4-BE49-F238E27FC236}">
                      <a16:creationId xmlns:a16="http://schemas.microsoft.com/office/drawing/2014/main" id="{7E08BDB2-8E42-40CC-9097-86C560AB7710}"/>
                    </a:ext>
                  </a:extLst>
                </p:cNvPr>
                <p:cNvPicPr/>
                <p:nvPr/>
              </p:nvPicPr>
              <p:blipFill>
                <a:blip r:embed="rId241"/>
                <a:stretch>
                  <a:fillRect/>
                </a:stretch>
              </p:blipFill>
              <p:spPr>
                <a:xfrm>
                  <a:off x="3231305" y="2607895"/>
                  <a:ext cx="9540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140" name="Ink 139">
                  <a:extLst>
                    <a:ext uri="{FF2B5EF4-FFF2-40B4-BE49-F238E27FC236}">
                      <a16:creationId xmlns:a16="http://schemas.microsoft.com/office/drawing/2014/main" id="{1A0432D1-522C-4775-BF4C-BEAEABDA89B2}"/>
                    </a:ext>
                  </a:extLst>
                </p14:cNvPr>
                <p14:cNvContentPartPr/>
                <p14:nvPr/>
              </p14:nvContentPartPr>
              <p14:xfrm>
                <a:off x="3403385" y="2729215"/>
                <a:ext cx="119880" cy="229320"/>
              </p14:xfrm>
            </p:contentPart>
          </mc:Choice>
          <mc:Fallback xmlns="">
            <p:pic>
              <p:nvPicPr>
                <p:cNvPr id="140" name="Ink 139">
                  <a:extLst>
                    <a:ext uri="{FF2B5EF4-FFF2-40B4-BE49-F238E27FC236}">
                      <a16:creationId xmlns:a16="http://schemas.microsoft.com/office/drawing/2014/main" id="{1A0432D1-522C-4775-BF4C-BEAEABDA89B2}"/>
                    </a:ext>
                  </a:extLst>
                </p:cNvPr>
                <p:cNvPicPr/>
                <p:nvPr/>
              </p:nvPicPr>
              <p:blipFill>
                <a:blip r:embed="rId243"/>
                <a:stretch>
                  <a:fillRect/>
                </a:stretch>
              </p:blipFill>
              <p:spPr>
                <a:xfrm>
                  <a:off x="3394385" y="2720575"/>
                  <a:ext cx="137520" cy="24696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141" name="Ink 140">
                  <a:extLst>
                    <a:ext uri="{FF2B5EF4-FFF2-40B4-BE49-F238E27FC236}">
                      <a16:creationId xmlns:a16="http://schemas.microsoft.com/office/drawing/2014/main" id="{BD5DB0D4-6C5E-495A-871D-1D93DEB1BE3E}"/>
                    </a:ext>
                  </a:extLst>
                </p14:cNvPr>
                <p14:cNvContentPartPr/>
                <p14:nvPr/>
              </p14:nvContentPartPr>
              <p14:xfrm>
                <a:off x="3592745" y="2759455"/>
                <a:ext cx="66240" cy="17640"/>
              </p14:xfrm>
            </p:contentPart>
          </mc:Choice>
          <mc:Fallback xmlns="">
            <p:pic>
              <p:nvPicPr>
                <p:cNvPr id="141" name="Ink 140">
                  <a:extLst>
                    <a:ext uri="{FF2B5EF4-FFF2-40B4-BE49-F238E27FC236}">
                      <a16:creationId xmlns:a16="http://schemas.microsoft.com/office/drawing/2014/main" id="{BD5DB0D4-6C5E-495A-871D-1D93DEB1BE3E}"/>
                    </a:ext>
                  </a:extLst>
                </p:cNvPr>
                <p:cNvPicPr/>
                <p:nvPr/>
              </p:nvPicPr>
              <p:blipFill>
                <a:blip r:embed="rId245"/>
                <a:stretch>
                  <a:fillRect/>
                </a:stretch>
              </p:blipFill>
              <p:spPr>
                <a:xfrm>
                  <a:off x="3583745" y="2750815"/>
                  <a:ext cx="8388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142" name="Ink 141">
                  <a:extLst>
                    <a:ext uri="{FF2B5EF4-FFF2-40B4-BE49-F238E27FC236}">
                      <a16:creationId xmlns:a16="http://schemas.microsoft.com/office/drawing/2014/main" id="{ACC8983E-CC1C-48AF-B8DD-860F41217C85}"/>
                    </a:ext>
                  </a:extLst>
                </p14:cNvPr>
                <p14:cNvContentPartPr/>
                <p14:nvPr/>
              </p14:nvContentPartPr>
              <p14:xfrm>
                <a:off x="3782825" y="2692135"/>
                <a:ext cx="157680" cy="166680"/>
              </p14:xfrm>
            </p:contentPart>
          </mc:Choice>
          <mc:Fallback xmlns="">
            <p:pic>
              <p:nvPicPr>
                <p:cNvPr id="142" name="Ink 141">
                  <a:extLst>
                    <a:ext uri="{FF2B5EF4-FFF2-40B4-BE49-F238E27FC236}">
                      <a16:creationId xmlns:a16="http://schemas.microsoft.com/office/drawing/2014/main" id="{ACC8983E-CC1C-48AF-B8DD-860F41217C85}"/>
                    </a:ext>
                  </a:extLst>
                </p:cNvPr>
                <p:cNvPicPr/>
                <p:nvPr/>
              </p:nvPicPr>
              <p:blipFill>
                <a:blip r:embed="rId247"/>
                <a:stretch>
                  <a:fillRect/>
                </a:stretch>
              </p:blipFill>
              <p:spPr>
                <a:xfrm>
                  <a:off x="3774185" y="2683135"/>
                  <a:ext cx="175320" cy="184320"/>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143" name="Ink 142">
                  <a:extLst>
                    <a:ext uri="{FF2B5EF4-FFF2-40B4-BE49-F238E27FC236}">
                      <a16:creationId xmlns:a16="http://schemas.microsoft.com/office/drawing/2014/main" id="{19A4C7F2-0F43-48A7-9D57-2CEBC7B15773}"/>
                    </a:ext>
                  </a:extLst>
                </p14:cNvPr>
                <p14:cNvContentPartPr/>
                <p14:nvPr/>
              </p14:nvContentPartPr>
              <p14:xfrm>
                <a:off x="3975425" y="2736415"/>
                <a:ext cx="132840" cy="220320"/>
              </p14:xfrm>
            </p:contentPart>
          </mc:Choice>
          <mc:Fallback xmlns="">
            <p:pic>
              <p:nvPicPr>
                <p:cNvPr id="143" name="Ink 142">
                  <a:extLst>
                    <a:ext uri="{FF2B5EF4-FFF2-40B4-BE49-F238E27FC236}">
                      <a16:creationId xmlns:a16="http://schemas.microsoft.com/office/drawing/2014/main" id="{19A4C7F2-0F43-48A7-9D57-2CEBC7B15773}"/>
                    </a:ext>
                  </a:extLst>
                </p:cNvPr>
                <p:cNvPicPr/>
                <p:nvPr/>
              </p:nvPicPr>
              <p:blipFill>
                <a:blip r:embed="rId249"/>
                <a:stretch>
                  <a:fillRect/>
                </a:stretch>
              </p:blipFill>
              <p:spPr>
                <a:xfrm>
                  <a:off x="3966425" y="2727775"/>
                  <a:ext cx="150480" cy="237960"/>
                </a:xfrm>
                <a:prstGeom prst="rect">
                  <a:avLst/>
                </a:prstGeom>
              </p:spPr>
            </p:pic>
          </mc:Fallback>
        </mc:AlternateContent>
        <mc:AlternateContent xmlns:mc="http://schemas.openxmlformats.org/markup-compatibility/2006" xmlns:p14="http://schemas.microsoft.com/office/powerpoint/2010/main">
          <mc:Choice Requires="p14">
            <p:contentPart p14:bwMode="auto" r:id="rId250">
              <p14:nvContentPartPr>
                <p14:cNvPr id="144" name="Ink 143">
                  <a:extLst>
                    <a:ext uri="{FF2B5EF4-FFF2-40B4-BE49-F238E27FC236}">
                      <a16:creationId xmlns:a16="http://schemas.microsoft.com/office/drawing/2014/main" id="{C0917937-DD3C-4337-AB46-6427A0FE5465}"/>
                    </a:ext>
                  </a:extLst>
                </p14:cNvPr>
                <p14:cNvContentPartPr/>
                <p14:nvPr/>
              </p14:nvContentPartPr>
              <p14:xfrm>
                <a:off x="4077665" y="2623375"/>
                <a:ext cx="29520" cy="110520"/>
              </p14:xfrm>
            </p:contentPart>
          </mc:Choice>
          <mc:Fallback xmlns="">
            <p:pic>
              <p:nvPicPr>
                <p:cNvPr id="144" name="Ink 143">
                  <a:extLst>
                    <a:ext uri="{FF2B5EF4-FFF2-40B4-BE49-F238E27FC236}">
                      <a16:creationId xmlns:a16="http://schemas.microsoft.com/office/drawing/2014/main" id="{C0917937-DD3C-4337-AB46-6427A0FE5465}"/>
                    </a:ext>
                  </a:extLst>
                </p:cNvPr>
                <p:cNvPicPr/>
                <p:nvPr/>
              </p:nvPicPr>
              <p:blipFill>
                <a:blip r:embed="rId251"/>
                <a:stretch>
                  <a:fillRect/>
                </a:stretch>
              </p:blipFill>
              <p:spPr>
                <a:xfrm>
                  <a:off x="4069025" y="2614375"/>
                  <a:ext cx="47160" cy="128160"/>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145" name="Ink 144">
                  <a:extLst>
                    <a:ext uri="{FF2B5EF4-FFF2-40B4-BE49-F238E27FC236}">
                      <a16:creationId xmlns:a16="http://schemas.microsoft.com/office/drawing/2014/main" id="{EF8155CF-1670-4A36-B162-2F2A83893A8A}"/>
                    </a:ext>
                  </a:extLst>
                </p14:cNvPr>
                <p14:cNvContentPartPr/>
                <p14:nvPr/>
              </p14:nvContentPartPr>
              <p14:xfrm>
                <a:off x="4022585" y="2570095"/>
                <a:ext cx="105480" cy="29520"/>
              </p14:xfrm>
            </p:contentPart>
          </mc:Choice>
          <mc:Fallback xmlns="">
            <p:pic>
              <p:nvPicPr>
                <p:cNvPr id="145" name="Ink 144">
                  <a:extLst>
                    <a:ext uri="{FF2B5EF4-FFF2-40B4-BE49-F238E27FC236}">
                      <a16:creationId xmlns:a16="http://schemas.microsoft.com/office/drawing/2014/main" id="{EF8155CF-1670-4A36-B162-2F2A83893A8A}"/>
                    </a:ext>
                  </a:extLst>
                </p:cNvPr>
                <p:cNvPicPr/>
                <p:nvPr/>
              </p:nvPicPr>
              <p:blipFill>
                <a:blip r:embed="rId253"/>
                <a:stretch>
                  <a:fillRect/>
                </a:stretch>
              </p:blipFill>
              <p:spPr>
                <a:xfrm>
                  <a:off x="4013585" y="2561095"/>
                  <a:ext cx="123120" cy="47160"/>
                </a:xfrm>
                <a:prstGeom prst="rect">
                  <a:avLst/>
                </a:prstGeom>
              </p:spPr>
            </p:pic>
          </mc:Fallback>
        </mc:AlternateContent>
        <mc:AlternateContent xmlns:mc="http://schemas.openxmlformats.org/markup-compatibility/2006" xmlns:p14="http://schemas.microsoft.com/office/powerpoint/2010/main">
          <mc:Choice Requires="p14">
            <p:contentPart p14:bwMode="auto" r:id="rId254">
              <p14:nvContentPartPr>
                <p14:cNvPr id="146" name="Ink 145">
                  <a:extLst>
                    <a:ext uri="{FF2B5EF4-FFF2-40B4-BE49-F238E27FC236}">
                      <a16:creationId xmlns:a16="http://schemas.microsoft.com/office/drawing/2014/main" id="{2CFC24EE-EA2D-4A3B-B8BE-DCF62BFF422F}"/>
                    </a:ext>
                  </a:extLst>
                </p14:cNvPr>
                <p14:cNvContentPartPr/>
                <p14:nvPr/>
              </p14:nvContentPartPr>
              <p14:xfrm>
                <a:off x="4200065" y="2685295"/>
                <a:ext cx="101520" cy="160560"/>
              </p14:xfrm>
            </p:contentPart>
          </mc:Choice>
          <mc:Fallback xmlns="">
            <p:pic>
              <p:nvPicPr>
                <p:cNvPr id="146" name="Ink 145">
                  <a:extLst>
                    <a:ext uri="{FF2B5EF4-FFF2-40B4-BE49-F238E27FC236}">
                      <a16:creationId xmlns:a16="http://schemas.microsoft.com/office/drawing/2014/main" id="{2CFC24EE-EA2D-4A3B-B8BE-DCF62BFF422F}"/>
                    </a:ext>
                  </a:extLst>
                </p:cNvPr>
                <p:cNvPicPr/>
                <p:nvPr/>
              </p:nvPicPr>
              <p:blipFill>
                <a:blip r:embed="rId255"/>
                <a:stretch>
                  <a:fillRect/>
                </a:stretch>
              </p:blipFill>
              <p:spPr>
                <a:xfrm>
                  <a:off x="4191065" y="2676295"/>
                  <a:ext cx="119160" cy="178200"/>
                </a:xfrm>
                <a:prstGeom prst="rect">
                  <a:avLst/>
                </a:prstGeom>
              </p:spPr>
            </p:pic>
          </mc:Fallback>
        </mc:AlternateContent>
        <mc:AlternateContent xmlns:mc="http://schemas.openxmlformats.org/markup-compatibility/2006" xmlns:p14="http://schemas.microsoft.com/office/powerpoint/2010/main">
          <mc:Choice Requires="p14">
            <p:contentPart p14:bwMode="auto" r:id="rId256">
              <p14:nvContentPartPr>
                <p14:cNvPr id="147" name="Ink 146">
                  <a:extLst>
                    <a:ext uri="{FF2B5EF4-FFF2-40B4-BE49-F238E27FC236}">
                      <a16:creationId xmlns:a16="http://schemas.microsoft.com/office/drawing/2014/main" id="{7E83C2D9-5717-4275-AC1E-CAA4583FE35E}"/>
                    </a:ext>
                  </a:extLst>
                </p14:cNvPr>
                <p14:cNvContentPartPr/>
                <p14:nvPr/>
              </p14:nvContentPartPr>
              <p14:xfrm>
                <a:off x="4156865" y="2687095"/>
                <a:ext cx="115560" cy="150120"/>
              </p14:xfrm>
            </p:contentPart>
          </mc:Choice>
          <mc:Fallback xmlns="">
            <p:pic>
              <p:nvPicPr>
                <p:cNvPr id="147" name="Ink 146">
                  <a:extLst>
                    <a:ext uri="{FF2B5EF4-FFF2-40B4-BE49-F238E27FC236}">
                      <a16:creationId xmlns:a16="http://schemas.microsoft.com/office/drawing/2014/main" id="{7E83C2D9-5717-4275-AC1E-CAA4583FE35E}"/>
                    </a:ext>
                  </a:extLst>
                </p:cNvPr>
                <p:cNvPicPr/>
                <p:nvPr/>
              </p:nvPicPr>
              <p:blipFill>
                <a:blip r:embed="rId257"/>
                <a:stretch>
                  <a:fillRect/>
                </a:stretch>
              </p:blipFill>
              <p:spPr>
                <a:xfrm>
                  <a:off x="4147865" y="2678095"/>
                  <a:ext cx="133200" cy="167760"/>
                </a:xfrm>
                <a:prstGeom prst="rect">
                  <a:avLst/>
                </a:prstGeom>
              </p:spPr>
            </p:pic>
          </mc:Fallback>
        </mc:AlternateContent>
        <mc:AlternateContent xmlns:mc="http://schemas.openxmlformats.org/markup-compatibility/2006" xmlns:p14="http://schemas.microsoft.com/office/powerpoint/2010/main">
          <mc:Choice Requires="p14">
            <p:contentPart p14:bwMode="auto" r:id="rId258">
              <p14:nvContentPartPr>
                <p14:cNvPr id="148" name="Ink 147">
                  <a:extLst>
                    <a:ext uri="{FF2B5EF4-FFF2-40B4-BE49-F238E27FC236}">
                      <a16:creationId xmlns:a16="http://schemas.microsoft.com/office/drawing/2014/main" id="{1ACAA708-9209-409D-ABE5-2D7FAAE4A79B}"/>
                    </a:ext>
                  </a:extLst>
                </p14:cNvPr>
                <p14:cNvContentPartPr/>
                <p14:nvPr/>
              </p14:nvContentPartPr>
              <p14:xfrm>
                <a:off x="4341545" y="2710855"/>
                <a:ext cx="54360" cy="140040"/>
              </p14:xfrm>
            </p:contentPart>
          </mc:Choice>
          <mc:Fallback xmlns="">
            <p:pic>
              <p:nvPicPr>
                <p:cNvPr id="148" name="Ink 147">
                  <a:extLst>
                    <a:ext uri="{FF2B5EF4-FFF2-40B4-BE49-F238E27FC236}">
                      <a16:creationId xmlns:a16="http://schemas.microsoft.com/office/drawing/2014/main" id="{1ACAA708-9209-409D-ABE5-2D7FAAE4A79B}"/>
                    </a:ext>
                  </a:extLst>
                </p:cNvPr>
                <p:cNvPicPr/>
                <p:nvPr/>
              </p:nvPicPr>
              <p:blipFill>
                <a:blip r:embed="rId259"/>
                <a:stretch>
                  <a:fillRect/>
                </a:stretch>
              </p:blipFill>
              <p:spPr>
                <a:xfrm>
                  <a:off x="4332545" y="2702215"/>
                  <a:ext cx="72000" cy="157680"/>
                </a:xfrm>
                <a:prstGeom prst="rect">
                  <a:avLst/>
                </a:prstGeom>
              </p:spPr>
            </p:pic>
          </mc:Fallback>
        </mc:AlternateContent>
        <mc:AlternateContent xmlns:mc="http://schemas.openxmlformats.org/markup-compatibility/2006" xmlns:p14="http://schemas.microsoft.com/office/powerpoint/2010/main">
          <mc:Choice Requires="p14">
            <p:contentPart p14:bwMode="auto" r:id="rId260">
              <p14:nvContentPartPr>
                <p14:cNvPr id="149" name="Ink 148">
                  <a:extLst>
                    <a:ext uri="{FF2B5EF4-FFF2-40B4-BE49-F238E27FC236}">
                      <a16:creationId xmlns:a16="http://schemas.microsoft.com/office/drawing/2014/main" id="{1981E899-15B7-4B63-84B6-FAB13B782E24}"/>
                    </a:ext>
                  </a:extLst>
                </p14:cNvPr>
                <p14:cNvContentPartPr/>
                <p14:nvPr/>
              </p14:nvContentPartPr>
              <p14:xfrm>
                <a:off x="4354505" y="2653615"/>
                <a:ext cx="111960" cy="172080"/>
              </p14:xfrm>
            </p:contentPart>
          </mc:Choice>
          <mc:Fallback xmlns="">
            <p:pic>
              <p:nvPicPr>
                <p:cNvPr id="149" name="Ink 148">
                  <a:extLst>
                    <a:ext uri="{FF2B5EF4-FFF2-40B4-BE49-F238E27FC236}">
                      <a16:creationId xmlns:a16="http://schemas.microsoft.com/office/drawing/2014/main" id="{1981E899-15B7-4B63-84B6-FAB13B782E24}"/>
                    </a:ext>
                  </a:extLst>
                </p:cNvPr>
                <p:cNvPicPr/>
                <p:nvPr/>
              </p:nvPicPr>
              <p:blipFill>
                <a:blip r:embed="rId261"/>
                <a:stretch>
                  <a:fillRect/>
                </a:stretch>
              </p:blipFill>
              <p:spPr>
                <a:xfrm>
                  <a:off x="4345505" y="2644975"/>
                  <a:ext cx="129600" cy="189720"/>
                </a:xfrm>
                <a:prstGeom prst="rect">
                  <a:avLst/>
                </a:prstGeom>
              </p:spPr>
            </p:pic>
          </mc:Fallback>
        </mc:AlternateContent>
        <mc:AlternateContent xmlns:mc="http://schemas.openxmlformats.org/markup-compatibility/2006" xmlns:p14="http://schemas.microsoft.com/office/powerpoint/2010/main">
          <mc:Choice Requires="p14">
            <p:contentPart p14:bwMode="auto" r:id="rId262">
              <p14:nvContentPartPr>
                <p14:cNvPr id="150" name="Ink 149">
                  <a:extLst>
                    <a:ext uri="{FF2B5EF4-FFF2-40B4-BE49-F238E27FC236}">
                      <a16:creationId xmlns:a16="http://schemas.microsoft.com/office/drawing/2014/main" id="{242580DE-08DF-441D-9068-928421D854C9}"/>
                    </a:ext>
                  </a:extLst>
                </p14:cNvPr>
                <p14:cNvContentPartPr/>
                <p14:nvPr/>
              </p14:nvContentPartPr>
              <p14:xfrm>
                <a:off x="4309145" y="2554975"/>
                <a:ext cx="101520" cy="57240"/>
              </p14:xfrm>
            </p:contentPart>
          </mc:Choice>
          <mc:Fallback xmlns="">
            <p:pic>
              <p:nvPicPr>
                <p:cNvPr id="150" name="Ink 149">
                  <a:extLst>
                    <a:ext uri="{FF2B5EF4-FFF2-40B4-BE49-F238E27FC236}">
                      <a16:creationId xmlns:a16="http://schemas.microsoft.com/office/drawing/2014/main" id="{242580DE-08DF-441D-9068-928421D854C9}"/>
                    </a:ext>
                  </a:extLst>
                </p:cNvPr>
                <p:cNvPicPr/>
                <p:nvPr/>
              </p:nvPicPr>
              <p:blipFill>
                <a:blip r:embed="rId263"/>
                <a:stretch>
                  <a:fillRect/>
                </a:stretch>
              </p:blipFill>
              <p:spPr>
                <a:xfrm>
                  <a:off x="4300505" y="2546335"/>
                  <a:ext cx="119160" cy="74880"/>
                </a:xfrm>
                <a:prstGeom prst="rect">
                  <a:avLst/>
                </a:prstGeom>
              </p:spPr>
            </p:pic>
          </mc:Fallback>
        </mc:AlternateContent>
        <mc:AlternateContent xmlns:mc="http://schemas.openxmlformats.org/markup-compatibility/2006" xmlns:p14="http://schemas.microsoft.com/office/powerpoint/2010/main">
          <mc:Choice Requires="p14">
            <p:contentPart p14:bwMode="auto" r:id="rId264">
              <p14:nvContentPartPr>
                <p14:cNvPr id="152" name="Ink 151">
                  <a:extLst>
                    <a:ext uri="{FF2B5EF4-FFF2-40B4-BE49-F238E27FC236}">
                      <a16:creationId xmlns:a16="http://schemas.microsoft.com/office/drawing/2014/main" id="{53175216-7356-4CA1-9336-C68317054F4D}"/>
                    </a:ext>
                  </a:extLst>
                </p14:cNvPr>
                <p14:cNvContentPartPr/>
                <p14:nvPr/>
              </p14:nvContentPartPr>
              <p14:xfrm>
                <a:off x="4602185" y="2721295"/>
                <a:ext cx="29880" cy="128160"/>
              </p14:xfrm>
            </p:contentPart>
          </mc:Choice>
          <mc:Fallback xmlns="">
            <p:pic>
              <p:nvPicPr>
                <p:cNvPr id="152" name="Ink 151">
                  <a:extLst>
                    <a:ext uri="{FF2B5EF4-FFF2-40B4-BE49-F238E27FC236}">
                      <a16:creationId xmlns:a16="http://schemas.microsoft.com/office/drawing/2014/main" id="{53175216-7356-4CA1-9336-C68317054F4D}"/>
                    </a:ext>
                  </a:extLst>
                </p:cNvPr>
                <p:cNvPicPr/>
                <p:nvPr/>
              </p:nvPicPr>
              <p:blipFill>
                <a:blip r:embed="rId265"/>
                <a:stretch>
                  <a:fillRect/>
                </a:stretch>
              </p:blipFill>
              <p:spPr>
                <a:xfrm>
                  <a:off x="4593185" y="2712655"/>
                  <a:ext cx="4752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266">
              <p14:nvContentPartPr>
                <p14:cNvPr id="153" name="Ink 152">
                  <a:extLst>
                    <a:ext uri="{FF2B5EF4-FFF2-40B4-BE49-F238E27FC236}">
                      <a16:creationId xmlns:a16="http://schemas.microsoft.com/office/drawing/2014/main" id="{2CFA170E-D6A7-42F2-8C37-B311BE21D53C}"/>
                    </a:ext>
                  </a:extLst>
                </p14:cNvPr>
                <p14:cNvContentPartPr/>
                <p14:nvPr/>
              </p14:nvContentPartPr>
              <p14:xfrm>
                <a:off x="4544225" y="2786455"/>
                <a:ext cx="101520" cy="12600"/>
              </p14:xfrm>
            </p:contentPart>
          </mc:Choice>
          <mc:Fallback xmlns="">
            <p:pic>
              <p:nvPicPr>
                <p:cNvPr id="153" name="Ink 152">
                  <a:extLst>
                    <a:ext uri="{FF2B5EF4-FFF2-40B4-BE49-F238E27FC236}">
                      <a16:creationId xmlns:a16="http://schemas.microsoft.com/office/drawing/2014/main" id="{2CFA170E-D6A7-42F2-8C37-B311BE21D53C}"/>
                    </a:ext>
                  </a:extLst>
                </p:cNvPr>
                <p:cNvPicPr/>
                <p:nvPr/>
              </p:nvPicPr>
              <p:blipFill>
                <a:blip r:embed="rId267"/>
                <a:stretch>
                  <a:fillRect/>
                </a:stretch>
              </p:blipFill>
              <p:spPr>
                <a:xfrm>
                  <a:off x="4535585" y="2777455"/>
                  <a:ext cx="11916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268">
              <p14:nvContentPartPr>
                <p14:cNvPr id="154" name="Ink 153">
                  <a:extLst>
                    <a:ext uri="{FF2B5EF4-FFF2-40B4-BE49-F238E27FC236}">
                      <a16:creationId xmlns:a16="http://schemas.microsoft.com/office/drawing/2014/main" id="{3E05D6E4-C27B-4F8B-914F-0465793FCDC1}"/>
                    </a:ext>
                  </a:extLst>
                </p14:cNvPr>
                <p14:cNvContentPartPr/>
                <p14:nvPr/>
              </p14:nvContentPartPr>
              <p14:xfrm>
                <a:off x="4772465" y="2788615"/>
                <a:ext cx="16920" cy="105120"/>
              </p14:xfrm>
            </p:contentPart>
          </mc:Choice>
          <mc:Fallback xmlns="">
            <p:pic>
              <p:nvPicPr>
                <p:cNvPr id="154" name="Ink 153">
                  <a:extLst>
                    <a:ext uri="{FF2B5EF4-FFF2-40B4-BE49-F238E27FC236}">
                      <a16:creationId xmlns:a16="http://schemas.microsoft.com/office/drawing/2014/main" id="{3E05D6E4-C27B-4F8B-914F-0465793FCDC1}"/>
                    </a:ext>
                  </a:extLst>
                </p:cNvPr>
                <p:cNvPicPr/>
                <p:nvPr/>
              </p:nvPicPr>
              <p:blipFill>
                <a:blip r:embed="rId269"/>
                <a:stretch>
                  <a:fillRect/>
                </a:stretch>
              </p:blipFill>
              <p:spPr>
                <a:xfrm>
                  <a:off x="4763465" y="2779615"/>
                  <a:ext cx="34560" cy="122760"/>
                </a:xfrm>
                <a:prstGeom prst="rect">
                  <a:avLst/>
                </a:prstGeom>
              </p:spPr>
            </p:pic>
          </mc:Fallback>
        </mc:AlternateContent>
        <mc:AlternateContent xmlns:mc="http://schemas.openxmlformats.org/markup-compatibility/2006" xmlns:p14="http://schemas.microsoft.com/office/powerpoint/2010/main">
          <mc:Choice Requires="p14">
            <p:contentPart p14:bwMode="auto" r:id="rId270">
              <p14:nvContentPartPr>
                <p14:cNvPr id="155" name="Ink 154">
                  <a:extLst>
                    <a:ext uri="{FF2B5EF4-FFF2-40B4-BE49-F238E27FC236}">
                      <a16:creationId xmlns:a16="http://schemas.microsoft.com/office/drawing/2014/main" id="{60B008ED-A019-4185-A272-5A7F55708816}"/>
                    </a:ext>
                  </a:extLst>
                </p14:cNvPr>
                <p14:cNvContentPartPr/>
                <p14:nvPr/>
              </p14:nvContentPartPr>
              <p14:xfrm>
                <a:off x="4723505" y="2722015"/>
                <a:ext cx="154800" cy="120960"/>
              </p14:xfrm>
            </p:contentPart>
          </mc:Choice>
          <mc:Fallback xmlns="">
            <p:pic>
              <p:nvPicPr>
                <p:cNvPr id="155" name="Ink 154">
                  <a:extLst>
                    <a:ext uri="{FF2B5EF4-FFF2-40B4-BE49-F238E27FC236}">
                      <a16:creationId xmlns:a16="http://schemas.microsoft.com/office/drawing/2014/main" id="{60B008ED-A019-4185-A272-5A7F55708816}"/>
                    </a:ext>
                  </a:extLst>
                </p:cNvPr>
                <p:cNvPicPr/>
                <p:nvPr/>
              </p:nvPicPr>
              <p:blipFill>
                <a:blip r:embed="rId271"/>
                <a:stretch>
                  <a:fillRect/>
                </a:stretch>
              </p:blipFill>
              <p:spPr>
                <a:xfrm>
                  <a:off x="4714865" y="2713375"/>
                  <a:ext cx="172440" cy="138600"/>
                </a:xfrm>
                <a:prstGeom prst="rect">
                  <a:avLst/>
                </a:prstGeom>
              </p:spPr>
            </p:pic>
          </mc:Fallback>
        </mc:AlternateContent>
        <mc:AlternateContent xmlns:mc="http://schemas.openxmlformats.org/markup-compatibility/2006" xmlns:p14="http://schemas.microsoft.com/office/powerpoint/2010/main">
          <mc:Choice Requires="p14">
            <p:contentPart p14:bwMode="auto" r:id="rId272">
              <p14:nvContentPartPr>
                <p14:cNvPr id="156" name="Ink 155">
                  <a:extLst>
                    <a:ext uri="{FF2B5EF4-FFF2-40B4-BE49-F238E27FC236}">
                      <a16:creationId xmlns:a16="http://schemas.microsoft.com/office/drawing/2014/main" id="{E6883D0A-6529-409A-B48F-7D1C226E11A5}"/>
                    </a:ext>
                  </a:extLst>
                </p14:cNvPr>
                <p14:cNvContentPartPr/>
                <p14:nvPr/>
              </p14:nvContentPartPr>
              <p14:xfrm>
                <a:off x="4898825" y="2659375"/>
                <a:ext cx="10440" cy="61920"/>
              </p14:xfrm>
            </p:contentPart>
          </mc:Choice>
          <mc:Fallback xmlns="">
            <p:pic>
              <p:nvPicPr>
                <p:cNvPr id="156" name="Ink 155">
                  <a:extLst>
                    <a:ext uri="{FF2B5EF4-FFF2-40B4-BE49-F238E27FC236}">
                      <a16:creationId xmlns:a16="http://schemas.microsoft.com/office/drawing/2014/main" id="{E6883D0A-6529-409A-B48F-7D1C226E11A5}"/>
                    </a:ext>
                  </a:extLst>
                </p:cNvPr>
                <p:cNvPicPr/>
                <p:nvPr/>
              </p:nvPicPr>
              <p:blipFill>
                <a:blip r:embed="rId273"/>
                <a:stretch>
                  <a:fillRect/>
                </a:stretch>
              </p:blipFill>
              <p:spPr>
                <a:xfrm>
                  <a:off x="4890185" y="2650735"/>
                  <a:ext cx="28080" cy="79560"/>
                </a:xfrm>
                <a:prstGeom prst="rect">
                  <a:avLst/>
                </a:prstGeom>
              </p:spPr>
            </p:pic>
          </mc:Fallback>
        </mc:AlternateContent>
        <mc:AlternateContent xmlns:mc="http://schemas.openxmlformats.org/markup-compatibility/2006" xmlns:p14="http://schemas.microsoft.com/office/powerpoint/2010/main">
          <mc:Choice Requires="p14">
            <p:contentPart p14:bwMode="auto" r:id="rId274">
              <p14:nvContentPartPr>
                <p14:cNvPr id="157" name="Ink 156">
                  <a:extLst>
                    <a:ext uri="{FF2B5EF4-FFF2-40B4-BE49-F238E27FC236}">
                      <a16:creationId xmlns:a16="http://schemas.microsoft.com/office/drawing/2014/main" id="{79C3CFC6-15DC-4569-8B79-DF284935E37F}"/>
                    </a:ext>
                  </a:extLst>
                </p14:cNvPr>
                <p14:cNvContentPartPr/>
                <p14:nvPr/>
              </p14:nvContentPartPr>
              <p14:xfrm>
                <a:off x="4813145" y="2604655"/>
                <a:ext cx="144360" cy="15480"/>
              </p14:xfrm>
            </p:contentPart>
          </mc:Choice>
          <mc:Fallback xmlns="">
            <p:pic>
              <p:nvPicPr>
                <p:cNvPr id="157" name="Ink 156">
                  <a:extLst>
                    <a:ext uri="{FF2B5EF4-FFF2-40B4-BE49-F238E27FC236}">
                      <a16:creationId xmlns:a16="http://schemas.microsoft.com/office/drawing/2014/main" id="{79C3CFC6-15DC-4569-8B79-DF284935E37F}"/>
                    </a:ext>
                  </a:extLst>
                </p:cNvPr>
                <p:cNvPicPr/>
                <p:nvPr/>
              </p:nvPicPr>
              <p:blipFill>
                <a:blip r:embed="rId275"/>
                <a:stretch>
                  <a:fillRect/>
                </a:stretch>
              </p:blipFill>
              <p:spPr>
                <a:xfrm>
                  <a:off x="4804505" y="2596015"/>
                  <a:ext cx="162000" cy="33120"/>
                </a:xfrm>
                <a:prstGeom prst="rect">
                  <a:avLst/>
                </a:prstGeom>
              </p:spPr>
            </p:pic>
          </mc:Fallback>
        </mc:AlternateContent>
        <mc:AlternateContent xmlns:mc="http://schemas.openxmlformats.org/markup-compatibility/2006" xmlns:p14="http://schemas.microsoft.com/office/powerpoint/2010/main">
          <mc:Choice Requires="p14">
            <p:contentPart p14:bwMode="auto" r:id="rId276">
              <p14:nvContentPartPr>
                <p14:cNvPr id="158" name="Ink 157">
                  <a:extLst>
                    <a:ext uri="{FF2B5EF4-FFF2-40B4-BE49-F238E27FC236}">
                      <a16:creationId xmlns:a16="http://schemas.microsoft.com/office/drawing/2014/main" id="{09BE810F-6FAC-402F-A7C3-095CBF48D859}"/>
                    </a:ext>
                  </a:extLst>
                </p14:cNvPr>
                <p14:cNvContentPartPr/>
                <p14:nvPr/>
              </p14:nvContentPartPr>
              <p14:xfrm>
                <a:off x="5025905" y="2723815"/>
                <a:ext cx="66600" cy="95760"/>
              </p14:xfrm>
            </p:contentPart>
          </mc:Choice>
          <mc:Fallback xmlns="">
            <p:pic>
              <p:nvPicPr>
                <p:cNvPr id="158" name="Ink 157">
                  <a:extLst>
                    <a:ext uri="{FF2B5EF4-FFF2-40B4-BE49-F238E27FC236}">
                      <a16:creationId xmlns:a16="http://schemas.microsoft.com/office/drawing/2014/main" id="{09BE810F-6FAC-402F-A7C3-095CBF48D859}"/>
                    </a:ext>
                  </a:extLst>
                </p:cNvPr>
                <p:cNvPicPr/>
                <p:nvPr/>
              </p:nvPicPr>
              <p:blipFill>
                <a:blip r:embed="rId277"/>
                <a:stretch>
                  <a:fillRect/>
                </a:stretch>
              </p:blipFill>
              <p:spPr>
                <a:xfrm>
                  <a:off x="5017265" y="2714815"/>
                  <a:ext cx="84240" cy="113400"/>
                </a:xfrm>
                <a:prstGeom prst="rect">
                  <a:avLst/>
                </a:prstGeom>
              </p:spPr>
            </p:pic>
          </mc:Fallback>
        </mc:AlternateContent>
        <mc:AlternateContent xmlns:mc="http://schemas.openxmlformats.org/markup-compatibility/2006" xmlns:p14="http://schemas.microsoft.com/office/powerpoint/2010/main">
          <mc:Choice Requires="p14">
            <p:contentPart p14:bwMode="auto" r:id="rId278">
              <p14:nvContentPartPr>
                <p14:cNvPr id="159" name="Ink 158">
                  <a:extLst>
                    <a:ext uri="{FF2B5EF4-FFF2-40B4-BE49-F238E27FC236}">
                      <a16:creationId xmlns:a16="http://schemas.microsoft.com/office/drawing/2014/main" id="{1CE2C6D6-CA25-40E5-8B12-5C1A73B06890}"/>
                    </a:ext>
                  </a:extLst>
                </p14:cNvPr>
                <p14:cNvContentPartPr/>
                <p14:nvPr/>
              </p14:nvContentPartPr>
              <p14:xfrm>
                <a:off x="5001425" y="2714455"/>
                <a:ext cx="96480" cy="70200"/>
              </p14:xfrm>
            </p:contentPart>
          </mc:Choice>
          <mc:Fallback xmlns="">
            <p:pic>
              <p:nvPicPr>
                <p:cNvPr id="159" name="Ink 158">
                  <a:extLst>
                    <a:ext uri="{FF2B5EF4-FFF2-40B4-BE49-F238E27FC236}">
                      <a16:creationId xmlns:a16="http://schemas.microsoft.com/office/drawing/2014/main" id="{1CE2C6D6-CA25-40E5-8B12-5C1A73B06890}"/>
                    </a:ext>
                  </a:extLst>
                </p:cNvPr>
                <p:cNvPicPr/>
                <p:nvPr/>
              </p:nvPicPr>
              <p:blipFill>
                <a:blip r:embed="rId279"/>
                <a:stretch>
                  <a:fillRect/>
                </a:stretch>
              </p:blipFill>
              <p:spPr>
                <a:xfrm>
                  <a:off x="4992425" y="2705455"/>
                  <a:ext cx="11412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280">
              <p14:nvContentPartPr>
                <p14:cNvPr id="160" name="Ink 159">
                  <a:extLst>
                    <a:ext uri="{FF2B5EF4-FFF2-40B4-BE49-F238E27FC236}">
                      <a16:creationId xmlns:a16="http://schemas.microsoft.com/office/drawing/2014/main" id="{2E9FEC5A-FADD-4FF3-8745-059A8E535447}"/>
                    </a:ext>
                  </a:extLst>
                </p14:cNvPr>
                <p14:cNvContentPartPr/>
                <p14:nvPr/>
              </p14:nvContentPartPr>
              <p14:xfrm>
                <a:off x="5141105" y="2657575"/>
                <a:ext cx="5040" cy="62280"/>
              </p14:xfrm>
            </p:contentPart>
          </mc:Choice>
          <mc:Fallback xmlns="">
            <p:pic>
              <p:nvPicPr>
                <p:cNvPr id="160" name="Ink 159">
                  <a:extLst>
                    <a:ext uri="{FF2B5EF4-FFF2-40B4-BE49-F238E27FC236}">
                      <a16:creationId xmlns:a16="http://schemas.microsoft.com/office/drawing/2014/main" id="{2E9FEC5A-FADD-4FF3-8745-059A8E535447}"/>
                    </a:ext>
                  </a:extLst>
                </p:cNvPr>
                <p:cNvPicPr/>
                <p:nvPr/>
              </p:nvPicPr>
              <p:blipFill>
                <a:blip r:embed="rId281"/>
                <a:stretch>
                  <a:fillRect/>
                </a:stretch>
              </p:blipFill>
              <p:spPr>
                <a:xfrm>
                  <a:off x="5132105" y="2648575"/>
                  <a:ext cx="22680" cy="79920"/>
                </a:xfrm>
                <a:prstGeom prst="rect">
                  <a:avLst/>
                </a:prstGeom>
              </p:spPr>
            </p:pic>
          </mc:Fallback>
        </mc:AlternateContent>
        <mc:AlternateContent xmlns:mc="http://schemas.openxmlformats.org/markup-compatibility/2006" xmlns:p14="http://schemas.microsoft.com/office/powerpoint/2010/main">
          <mc:Choice Requires="p14">
            <p:contentPart p14:bwMode="auto" r:id="rId282">
              <p14:nvContentPartPr>
                <p14:cNvPr id="161" name="Ink 160">
                  <a:extLst>
                    <a:ext uri="{FF2B5EF4-FFF2-40B4-BE49-F238E27FC236}">
                      <a16:creationId xmlns:a16="http://schemas.microsoft.com/office/drawing/2014/main" id="{9C571565-6E26-466D-8DA4-D169F73F1214}"/>
                    </a:ext>
                  </a:extLst>
                </p14:cNvPr>
                <p14:cNvContentPartPr/>
                <p14:nvPr/>
              </p14:nvContentPartPr>
              <p14:xfrm>
                <a:off x="5068385" y="2608255"/>
                <a:ext cx="91440" cy="44280"/>
              </p14:xfrm>
            </p:contentPart>
          </mc:Choice>
          <mc:Fallback xmlns="">
            <p:pic>
              <p:nvPicPr>
                <p:cNvPr id="161" name="Ink 160">
                  <a:extLst>
                    <a:ext uri="{FF2B5EF4-FFF2-40B4-BE49-F238E27FC236}">
                      <a16:creationId xmlns:a16="http://schemas.microsoft.com/office/drawing/2014/main" id="{9C571565-6E26-466D-8DA4-D169F73F1214}"/>
                    </a:ext>
                  </a:extLst>
                </p:cNvPr>
                <p:cNvPicPr/>
                <p:nvPr/>
              </p:nvPicPr>
              <p:blipFill>
                <a:blip r:embed="rId283"/>
                <a:stretch>
                  <a:fillRect/>
                </a:stretch>
              </p:blipFill>
              <p:spPr>
                <a:xfrm>
                  <a:off x="5059745" y="2599615"/>
                  <a:ext cx="109080" cy="61920"/>
                </a:xfrm>
                <a:prstGeom prst="rect">
                  <a:avLst/>
                </a:prstGeom>
              </p:spPr>
            </p:pic>
          </mc:Fallback>
        </mc:AlternateContent>
        <mc:AlternateContent xmlns:mc="http://schemas.openxmlformats.org/markup-compatibility/2006" xmlns:p14="http://schemas.microsoft.com/office/powerpoint/2010/main">
          <mc:Choice Requires="p14">
            <p:contentPart p14:bwMode="auto" r:id="rId284">
              <p14:nvContentPartPr>
                <p14:cNvPr id="162" name="Ink 161">
                  <a:extLst>
                    <a:ext uri="{FF2B5EF4-FFF2-40B4-BE49-F238E27FC236}">
                      <a16:creationId xmlns:a16="http://schemas.microsoft.com/office/drawing/2014/main" id="{4839BA67-E164-4A8B-B7B1-C91E48F67831}"/>
                    </a:ext>
                  </a:extLst>
                </p14:cNvPr>
                <p14:cNvContentPartPr/>
                <p14:nvPr/>
              </p14:nvContentPartPr>
              <p14:xfrm>
                <a:off x="5249465" y="2723455"/>
                <a:ext cx="36720" cy="108720"/>
              </p14:xfrm>
            </p:contentPart>
          </mc:Choice>
          <mc:Fallback xmlns="">
            <p:pic>
              <p:nvPicPr>
                <p:cNvPr id="162" name="Ink 161">
                  <a:extLst>
                    <a:ext uri="{FF2B5EF4-FFF2-40B4-BE49-F238E27FC236}">
                      <a16:creationId xmlns:a16="http://schemas.microsoft.com/office/drawing/2014/main" id="{4839BA67-E164-4A8B-B7B1-C91E48F67831}"/>
                    </a:ext>
                  </a:extLst>
                </p:cNvPr>
                <p:cNvPicPr/>
                <p:nvPr/>
              </p:nvPicPr>
              <p:blipFill>
                <a:blip r:embed="rId285"/>
                <a:stretch>
                  <a:fillRect/>
                </a:stretch>
              </p:blipFill>
              <p:spPr>
                <a:xfrm>
                  <a:off x="5240825" y="2714455"/>
                  <a:ext cx="54360" cy="126360"/>
                </a:xfrm>
                <a:prstGeom prst="rect">
                  <a:avLst/>
                </a:prstGeom>
              </p:spPr>
            </p:pic>
          </mc:Fallback>
        </mc:AlternateContent>
        <mc:AlternateContent xmlns:mc="http://schemas.openxmlformats.org/markup-compatibility/2006" xmlns:p14="http://schemas.microsoft.com/office/powerpoint/2010/main">
          <mc:Choice Requires="p14">
            <p:contentPart p14:bwMode="auto" r:id="rId286">
              <p14:nvContentPartPr>
                <p14:cNvPr id="163" name="Ink 162">
                  <a:extLst>
                    <a:ext uri="{FF2B5EF4-FFF2-40B4-BE49-F238E27FC236}">
                      <a16:creationId xmlns:a16="http://schemas.microsoft.com/office/drawing/2014/main" id="{5C455829-AE34-4485-9F8E-F2A4ABB7D53C}"/>
                    </a:ext>
                  </a:extLst>
                </p14:cNvPr>
                <p14:cNvContentPartPr/>
                <p14:nvPr/>
              </p14:nvContentPartPr>
              <p14:xfrm>
                <a:off x="5265665" y="2740015"/>
                <a:ext cx="63360" cy="57240"/>
              </p14:xfrm>
            </p:contentPart>
          </mc:Choice>
          <mc:Fallback xmlns="">
            <p:pic>
              <p:nvPicPr>
                <p:cNvPr id="163" name="Ink 162">
                  <a:extLst>
                    <a:ext uri="{FF2B5EF4-FFF2-40B4-BE49-F238E27FC236}">
                      <a16:creationId xmlns:a16="http://schemas.microsoft.com/office/drawing/2014/main" id="{5C455829-AE34-4485-9F8E-F2A4ABB7D53C}"/>
                    </a:ext>
                  </a:extLst>
                </p:cNvPr>
                <p:cNvPicPr/>
                <p:nvPr/>
              </p:nvPicPr>
              <p:blipFill>
                <a:blip r:embed="rId287"/>
                <a:stretch>
                  <a:fillRect/>
                </a:stretch>
              </p:blipFill>
              <p:spPr>
                <a:xfrm>
                  <a:off x="5256665" y="2731015"/>
                  <a:ext cx="81000" cy="74880"/>
                </a:xfrm>
                <a:prstGeom prst="rect">
                  <a:avLst/>
                </a:prstGeom>
              </p:spPr>
            </p:pic>
          </mc:Fallback>
        </mc:AlternateContent>
        <mc:AlternateContent xmlns:mc="http://schemas.openxmlformats.org/markup-compatibility/2006" xmlns:p14="http://schemas.microsoft.com/office/powerpoint/2010/main">
          <mc:Choice Requires="p14">
            <p:contentPart p14:bwMode="auto" r:id="rId288">
              <p14:nvContentPartPr>
                <p14:cNvPr id="164" name="Ink 163">
                  <a:extLst>
                    <a:ext uri="{FF2B5EF4-FFF2-40B4-BE49-F238E27FC236}">
                      <a16:creationId xmlns:a16="http://schemas.microsoft.com/office/drawing/2014/main" id="{8E573D92-DA99-463E-8D00-100F82766127}"/>
                    </a:ext>
                  </a:extLst>
                </p14:cNvPr>
                <p14:cNvContentPartPr/>
                <p14:nvPr/>
              </p14:nvContentPartPr>
              <p14:xfrm>
                <a:off x="5429825" y="2800495"/>
                <a:ext cx="9720" cy="68400"/>
              </p14:xfrm>
            </p:contentPart>
          </mc:Choice>
          <mc:Fallback xmlns="">
            <p:pic>
              <p:nvPicPr>
                <p:cNvPr id="164" name="Ink 163">
                  <a:extLst>
                    <a:ext uri="{FF2B5EF4-FFF2-40B4-BE49-F238E27FC236}">
                      <a16:creationId xmlns:a16="http://schemas.microsoft.com/office/drawing/2014/main" id="{8E573D92-DA99-463E-8D00-100F82766127}"/>
                    </a:ext>
                  </a:extLst>
                </p:cNvPr>
                <p:cNvPicPr/>
                <p:nvPr/>
              </p:nvPicPr>
              <p:blipFill>
                <a:blip r:embed="rId289"/>
                <a:stretch>
                  <a:fillRect/>
                </a:stretch>
              </p:blipFill>
              <p:spPr>
                <a:xfrm>
                  <a:off x="5420825" y="2791855"/>
                  <a:ext cx="27360" cy="86040"/>
                </a:xfrm>
                <a:prstGeom prst="rect">
                  <a:avLst/>
                </a:prstGeom>
              </p:spPr>
            </p:pic>
          </mc:Fallback>
        </mc:AlternateContent>
        <mc:AlternateContent xmlns:mc="http://schemas.openxmlformats.org/markup-compatibility/2006" xmlns:p14="http://schemas.microsoft.com/office/powerpoint/2010/main">
          <mc:Choice Requires="p14">
            <p:contentPart p14:bwMode="auto" r:id="rId290">
              <p14:nvContentPartPr>
                <p14:cNvPr id="165" name="Ink 164">
                  <a:extLst>
                    <a:ext uri="{FF2B5EF4-FFF2-40B4-BE49-F238E27FC236}">
                      <a16:creationId xmlns:a16="http://schemas.microsoft.com/office/drawing/2014/main" id="{CB0C5347-11F8-4C32-BCB0-CE4CCAFF6F04}"/>
                    </a:ext>
                  </a:extLst>
                </p14:cNvPr>
                <p14:cNvContentPartPr/>
                <p14:nvPr/>
              </p14:nvContentPartPr>
              <p14:xfrm>
                <a:off x="5393465" y="2686735"/>
                <a:ext cx="136440" cy="113760"/>
              </p14:xfrm>
            </p:contentPart>
          </mc:Choice>
          <mc:Fallback xmlns="">
            <p:pic>
              <p:nvPicPr>
                <p:cNvPr id="165" name="Ink 164">
                  <a:extLst>
                    <a:ext uri="{FF2B5EF4-FFF2-40B4-BE49-F238E27FC236}">
                      <a16:creationId xmlns:a16="http://schemas.microsoft.com/office/drawing/2014/main" id="{CB0C5347-11F8-4C32-BCB0-CE4CCAFF6F04}"/>
                    </a:ext>
                  </a:extLst>
                </p:cNvPr>
                <p:cNvPicPr/>
                <p:nvPr/>
              </p:nvPicPr>
              <p:blipFill>
                <a:blip r:embed="rId291"/>
                <a:stretch>
                  <a:fillRect/>
                </a:stretch>
              </p:blipFill>
              <p:spPr>
                <a:xfrm>
                  <a:off x="5384825" y="2677735"/>
                  <a:ext cx="15408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292">
              <p14:nvContentPartPr>
                <p14:cNvPr id="166" name="Ink 165">
                  <a:extLst>
                    <a:ext uri="{FF2B5EF4-FFF2-40B4-BE49-F238E27FC236}">
                      <a16:creationId xmlns:a16="http://schemas.microsoft.com/office/drawing/2014/main" id="{79E3C919-04FB-4FFA-8350-C5387A795766}"/>
                    </a:ext>
                  </a:extLst>
                </p14:cNvPr>
                <p14:cNvContentPartPr/>
                <p14:nvPr/>
              </p14:nvContentPartPr>
              <p14:xfrm>
                <a:off x="5210945" y="2682415"/>
                <a:ext cx="79560" cy="137520"/>
              </p14:xfrm>
            </p:contentPart>
          </mc:Choice>
          <mc:Fallback xmlns="">
            <p:pic>
              <p:nvPicPr>
                <p:cNvPr id="166" name="Ink 165">
                  <a:extLst>
                    <a:ext uri="{FF2B5EF4-FFF2-40B4-BE49-F238E27FC236}">
                      <a16:creationId xmlns:a16="http://schemas.microsoft.com/office/drawing/2014/main" id="{79E3C919-04FB-4FFA-8350-C5387A795766}"/>
                    </a:ext>
                  </a:extLst>
                </p:cNvPr>
                <p:cNvPicPr/>
                <p:nvPr/>
              </p:nvPicPr>
              <p:blipFill>
                <a:blip r:embed="rId293"/>
                <a:stretch>
                  <a:fillRect/>
                </a:stretch>
              </p:blipFill>
              <p:spPr>
                <a:xfrm>
                  <a:off x="5201945" y="2673415"/>
                  <a:ext cx="97200" cy="155160"/>
                </a:xfrm>
                <a:prstGeom prst="rect">
                  <a:avLst/>
                </a:prstGeom>
              </p:spPr>
            </p:pic>
          </mc:Fallback>
        </mc:AlternateContent>
        <mc:AlternateContent xmlns:mc="http://schemas.openxmlformats.org/markup-compatibility/2006" xmlns:p14="http://schemas.microsoft.com/office/powerpoint/2010/main">
          <mc:Choice Requires="p14">
            <p:contentPart p14:bwMode="auto" r:id="rId294">
              <p14:nvContentPartPr>
                <p14:cNvPr id="167" name="Ink 166">
                  <a:extLst>
                    <a:ext uri="{FF2B5EF4-FFF2-40B4-BE49-F238E27FC236}">
                      <a16:creationId xmlns:a16="http://schemas.microsoft.com/office/drawing/2014/main" id="{F4E721F4-3F0D-4D84-945E-8BFF5F54383C}"/>
                    </a:ext>
                  </a:extLst>
                </p14:cNvPr>
                <p14:cNvContentPartPr/>
                <p14:nvPr/>
              </p14:nvContentPartPr>
              <p14:xfrm>
                <a:off x="5204465" y="2704375"/>
                <a:ext cx="105480" cy="111960"/>
              </p14:xfrm>
            </p:contentPart>
          </mc:Choice>
          <mc:Fallback xmlns="">
            <p:pic>
              <p:nvPicPr>
                <p:cNvPr id="167" name="Ink 166">
                  <a:extLst>
                    <a:ext uri="{FF2B5EF4-FFF2-40B4-BE49-F238E27FC236}">
                      <a16:creationId xmlns:a16="http://schemas.microsoft.com/office/drawing/2014/main" id="{F4E721F4-3F0D-4D84-945E-8BFF5F54383C}"/>
                    </a:ext>
                  </a:extLst>
                </p:cNvPr>
                <p:cNvPicPr/>
                <p:nvPr/>
              </p:nvPicPr>
              <p:blipFill>
                <a:blip r:embed="rId295"/>
                <a:stretch>
                  <a:fillRect/>
                </a:stretch>
              </p:blipFill>
              <p:spPr>
                <a:xfrm>
                  <a:off x="5195465" y="2695735"/>
                  <a:ext cx="123120" cy="129600"/>
                </a:xfrm>
                <a:prstGeom prst="rect">
                  <a:avLst/>
                </a:prstGeom>
              </p:spPr>
            </p:pic>
          </mc:Fallback>
        </mc:AlternateContent>
      </p:grpSp>
      <p:grpSp>
        <p:nvGrpSpPr>
          <p:cNvPr id="184" name="Group 183">
            <a:extLst>
              <a:ext uri="{FF2B5EF4-FFF2-40B4-BE49-F238E27FC236}">
                <a16:creationId xmlns:a16="http://schemas.microsoft.com/office/drawing/2014/main" id="{ACAF114D-4B88-460D-9CF3-0DE3E39F6434}"/>
              </a:ext>
            </a:extLst>
          </p:cNvPr>
          <p:cNvGrpSpPr/>
          <p:nvPr/>
        </p:nvGrpSpPr>
        <p:grpSpPr>
          <a:xfrm>
            <a:off x="6218225" y="2479735"/>
            <a:ext cx="1108800" cy="435960"/>
            <a:chOff x="6218225" y="2479735"/>
            <a:chExt cx="1108800" cy="435960"/>
          </a:xfrm>
        </p:grpSpPr>
        <mc:AlternateContent xmlns:mc="http://schemas.openxmlformats.org/markup-compatibility/2006" xmlns:p14="http://schemas.microsoft.com/office/powerpoint/2010/main">
          <mc:Choice Requires="p14">
            <p:contentPart p14:bwMode="auto" r:id="rId296">
              <p14:nvContentPartPr>
                <p14:cNvPr id="169" name="Ink 168">
                  <a:extLst>
                    <a:ext uri="{FF2B5EF4-FFF2-40B4-BE49-F238E27FC236}">
                      <a16:creationId xmlns:a16="http://schemas.microsoft.com/office/drawing/2014/main" id="{D1835C1E-EB50-4865-94B7-32186BDEF2A3}"/>
                    </a:ext>
                  </a:extLst>
                </p14:cNvPr>
                <p14:cNvContentPartPr/>
                <p14:nvPr/>
              </p14:nvContentPartPr>
              <p14:xfrm>
                <a:off x="6218225" y="2594935"/>
                <a:ext cx="129960" cy="140400"/>
              </p14:xfrm>
            </p:contentPart>
          </mc:Choice>
          <mc:Fallback xmlns="">
            <p:pic>
              <p:nvPicPr>
                <p:cNvPr id="169" name="Ink 168">
                  <a:extLst>
                    <a:ext uri="{FF2B5EF4-FFF2-40B4-BE49-F238E27FC236}">
                      <a16:creationId xmlns:a16="http://schemas.microsoft.com/office/drawing/2014/main" id="{D1835C1E-EB50-4865-94B7-32186BDEF2A3}"/>
                    </a:ext>
                  </a:extLst>
                </p:cNvPr>
                <p:cNvPicPr/>
                <p:nvPr/>
              </p:nvPicPr>
              <p:blipFill>
                <a:blip r:embed="rId297"/>
                <a:stretch>
                  <a:fillRect/>
                </a:stretch>
              </p:blipFill>
              <p:spPr>
                <a:xfrm>
                  <a:off x="6209225" y="2585935"/>
                  <a:ext cx="147600" cy="158040"/>
                </a:xfrm>
                <a:prstGeom prst="rect">
                  <a:avLst/>
                </a:prstGeom>
              </p:spPr>
            </p:pic>
          </mc:Fallback>
        </mc:AlternateContent>
        <mc:AlternateContent xmlns:mc="http://schemas.openxmlformats.org/markup-compatibility/2006" xmlns:p14="http://schemas.microsoft.com/office/powerpoint/2010/main">
          <mc:Choice Requires="p14">
            <p:contentPart p14:bwMode="auto" r:id="rId298">
              <p14:nvContentPartPr>
                <p14:cNvPr id="170" name="Ink 169">
                  <a:extLst>
                    <a:ext uri="{FF2B5EF4-FFF2-40B4-BE49-F238E27FC236}">
                      <a16:creationId xmlns:a16="http://schemas.microsoft.com/office/drawing/2014/main" id="{EBB18DF7-216B-4AB4-B8B5-0ABACAC502C5}"/>
                    </a:ext>
                  </a:extLst>
                </p14:cNvPr>
                <p14:cNvContentPartPr/>
                <p14:nvPr/>
              </p14:nvContentPartPr>
              <p14:xfrm>
                <a:off x="6259985" y="2591335"/>
                <a:ext cx="94680" cy="57960"/>
              </p14:xfrm>
            </p:contentPart>
          </mc:Choice>
          <mc:Fallback xmlns="">
            <p:pic>
              <p:nvPicPr>
                <p:cNvPr id="170" name="Ink 169">
                  <a:extLst>
                    <a:ext uri="{FF2B5EF4-FFF2-40B4-BE49-F238E27FC236}">
                      <a16:creationId xmlns:a16="http://schemas.microsoft.com/office/drawing/2014/main" id="{EBB18DF7-216B-4AB4-B8B5-0ABACAC502C5}"/>
                    </a:ext>
                  </a:extLst>
                </p:cNvPr>
                <p:cNvPicPr/>
                <p:nvPr/>
              </p:nvPicPr>
              <p:blipFill>
                <a:blip r:embed="rId299"/>
                <a:stretch>
                  <a:fillRect/>
                </a:stretch>
              </p:blipFill>
              <p:spPr>
                <a:xfrm>
                  <a:off x="6250985" y="2582695"/>
                  <a:ext cx="112320" cy="75600"/>
                </a:xfrm>
                <a:prstGeom prst="rect">
                  <a:avLst/>
                </a:prstGeom>
              </p:spPr>
            </p:pic>
          </mc:Fallback>
        </mc:AlternateContent>
        <mc:AlternateContent xmlns:mc="http://schemas.openxmlformats.org/markup-compatibility/2006" xmlns:p14="http://schemas.microsoft.com/office/powerpoint/2010/main">
          <mc:Choice Requires="p14">
            <p:contentPart p14:bwMode="auto" r:id="rId300">
              <p14:nvContentPartPr>
                <p14:cNvPr id="171" name="Ink 170">
                  <a:extLst>
                    <a:ext uri="{FF2B5EF4-FFF2-40B4-BE49-F238E27FC236}">
                      <a16:creationId xmlns:a16="http://schemas.microsoft.com/office/drawing/2014/main" id="{AB29DE9C-0ACE-4E33-87AF-97A1B551F99B}"/>
                    </a:ext>
                  </a:extLst>
                </p14:cNvPr>
                <p14:cNvContentPartPr/>
                <p14:nvPr/>
              </p14:nvContentPartPr>
              <p14:xfrm>
                <a:off x="6439265" y="2538415"/>
                <a:ext cx="53640" cy="326160"/>
              </p14:xfrm>
            </p:contentPart>
          </mc:Choice>
          <mc:Fallback xmlns="">
            <p:pic>
              <p:nvPicPr>
                <p:cNvPr id="171" name="Ink 170">
                  <a:extLst>
                    <a:ext uri="{FF2B5EF4-FFF2-40B4-BE49-F238E27FC236}">
                      <a16:creationId xmlns:a16="http://schemas.microsoft.com/office/drawing/2014/main" id="{AB29DE9C-0ACE-4E33-87AF-97A1B551F99B}"/>
                    </a:ext>
                  </a:extLst>
                </p:cNvPr>
                <p:cNvPicPr/>
                <p:nvPr/>
              </p:nvPicPr>
              <p:blipFill>
                <a:blip r:embed="rId301"/>
                <a:stretch>
                  <a:fillRect/>
                </a:stretch>
              </p:blipFill>
              <p:spPr>
                <a:xfrm>
                  <a:off x="6430625" y="2529415"/>
                  <a:ext cx="71280" cy="343800"/>
                </a:xfrm>
                <a:prstGeom prst="rect">
                  <a:avLst/>
                </a:prstGeom>
              </p:spPr>
            </p:pic>
          </mc:Fallback>
        </mc:AlternateContent>
        <mc:AlternateContent xmlns:mc="http://schemas.openxmlformats.org/markup-compatibility/2006" xmlns:p14="http://schemas.microsoft.com/office/powerpoint/2010/main">
          <mc:Choice Requires="p14">
            <p:contentPart p14:bwMode="auto" r:id="rId302">
              <p14:nvContentPartPr>
                <p14:cNvPr id="172" name="Ink 171">
                  <a:extLst>
                    <a:ext uri="{FF2B5EF4-FFF2-40B4-BE49-F238E27FC236}">
                      <a16:creationId xmlns:a16="http://schemas.microsoft.com/office/drawing/2014/main" id="{EA579B90-836E-443B-AA5A-38685DD494AD}"/>
                    </a:ext>
                  </a:extLst>
                </p14:cNvPr>
                <p14:cNvContentPartPr/>
                <p14:nvPr/>
              </p14:nvContentPartPr>
              <p14:xfrm>
                <a:off x="6584345" y="2657215"/>
                <a:ext cx="73080" cy="178920"/>
              </p14:xfrm>
            </p:contentPart>
          </mc:Choice>
          <mc:Fallback xmlns="">
            <p:pic>
              <p:nvPicPr>
                <p:cNvPr id="172" name="Ink 171">
                  <a:extLst>
                    <a:ext uri="{FF2B5EF4-FFF2-40B4-BE49-F238E27FC236}">
                      <a16:creationId xmlns:a16="http://schemas.microsoft.com/office/drawing/2014/main" id="{EA579B90-836E-443B-AA5A-38685DD494AD}"/>
                    </a:ext>
                  </a:extLst>
                </p:cNvPr>
                <p:cNvPicPr/>
                <p:nvPr/>
              </p:nvPicPr>
              <p:blipFill>
                <a:blip r:embed="rId303"/>
                <a:stretch>
                  <a:fillRect/>
                </a:stretch>
              </p:blipFill>
              <p:spPr>
                <a:xfrm>
                  <a:off x="6575705" y="2648215"/>
                  <a:ext cx="90720" cy="196560"/>
                </a:xfrm>
                <a:prstGeom prst="rect">
                  <a:avLst/>
                </a:prstGeom>
              </p:spPr>
            </p:pic>
          </mc:Fallback>
        </mc:AlternateContent>
        <mc:AlternateContent xmlns:mc="http://schemas.openxmlformats.org/markup-compatibility/2006" xmlns:p14="http://schemas.microsoft.com/office/powerpoint/2010/main">
          <mc:Choice Requires="p14">
            <p:contentPart p14:bwMode="auto" r:id="rId304">
              <p14:nvContentPartPr>
                <p14:cNvPr id="173" name="Ink 172">
                  <a:extLst>
                    <a:ext uri="{FF2B5EF4-FFF2-40B4-BE49-F238E27FC236}">
                      <a16:creationId xmlns:a16="http://schemas.microsoft.com/office/drawing/2014/main" id="{5231E56C-2DCF-478F-B018-3DF0C05AFE7B}"/>
                    </a:ext>
                  </a:extLst>
                </p14:cNvPr>
                <p14:cNvContentPartPr/>
                <p14:nvPr/>
              </p14:nvContentPartPr>
              <p14:xfrm>
                <a:off x="6538985" y="2663695"/>
                <a:ext cx="126000" cy="189000"/>
              </p14:xfrm>
            </p:contentPart>
          </mc:Choice>
          <mc:Fallback xmlns="">
            <p:pic>
              <p:nvPicPr>
                <p:cNvPr id="173" name="Ink 172">
                  <a:extLst>
                    <a:ext uri="{FF2B5EF4-FFF2-40B4-BE49-F238E27FC236}">
                      <a16:creationId xmlns:a16="http://schemas.microsoft.com/office/drawing/2014/main" id="{5231E56C-2DCF-478F-B018-3DF0C05AFE7B}"/>
                    </a:ext>
                  </a:extLst>
                </p:cNvPr>
                <p:cNvPicPr/>
                <p:nvPr/>
              </p:nvPicPr>
              <p:blipFill>
                <a:blip r:embed="rId305"/>
                <a:stretch>
                  <a:fillRect/>
                </a:stretch>
              </p:blipFill>
              <p:spPr>
                <a:xfrm>
                  <a:off x="6529985" y="2655055"/>
                  <a:ext cx="143640" cy="206640"/>
                </a:xfrm>
                <a:prstGeom prst="rect">
                  <a:avLst/>
                </a:prstGeom>
              </p:spPr>
            </p:pic>
          </mc:Fallback>
        </mc:AlternateContent>
        <mc:AlternateContent xmlns:mc="http://schemas.openxmlformats.org/markup-compatibility/2006" xmlns:p14="http://schemas.microsoft.com/office/powerpoint/2010/main">
          <mc:Choice Requires="p14">
            <p:contentPart p14:bwMode="auto" r:id="rId306">
              <p14:nvContentPartPr>
                <p14:cNvPr id="174" name="Ink 173">
                  <a:extLst>
                    <a:ext uri="{FF2B5EF4-FFF2-40B4-BE49-F238E27FC236}">
                      <a16:creationId xmlns:a16="http://schemas.microsoft.com/office/drawing/2014/main" id="{349C23EC-2846-483A-A352-89CE01D3AECD}"/>
                    </a:ext>
                  </a:extLst>
                </p14:cNvPr>
                <p14:cNvContentPartPr/>
                <p14:nvPr/>
              </p14:nvContentPartPr>
              <p14:xfrm>
                <a:off x="6751745" y="2706175"/>
                <a:ext cx="2160" cy="5040"/>
              </p14:xfrm>
            </p:contentPart>
          </mc:Choice>
          <mc:Fallback xmlns="">
            <p:pic>
              <p:nvPicPr>
                <p:cNvPr id="174" name="Ink 173">
                  <a:extLst>
                    <a:ext uri="{FF2B5EF4-FFF2-40B4-BE49-F238E27FC236}">
                      <a16:creationId xmlns:a16="http://schemas.microsoft.com/office/drawing/2014/main" id="{349C23EC-2846-483A-A352-89CE01D3AECD}"/>
                    </a:ext>
                  </a:extLst>
                </p:cNvPr>
                <p:cNvPicPr/>
                <p:nvPr/>
              </p:nvPicPr>
              <p:blipFill>
                <a:blip r:embed="rId307"/>
                <a:stretch>
                  <a:fillRect/>
                </a:stretch>
              </p:blipFill>
              <p:spPr>
                <a:xfrm>
                  <a:off x="6743105" y="2697535"/>
                  <a:ext cx="19800" cy="22680"/>
                </a:xfrm>
                <a:prstGeom prst="rect">
                  <a:avLst/>
                </a:prstGeom>
              </p:spPr>
            </p:pic>
          </mc:Fallback>
        </mc:AlternateContent>
        <mc:AlternateContent xmlns:mc="http://schemas.openxmlformats.org/markup-compatibility/2006" xmlns:p14="http://schemas.microsoft.com/office/powerpoint/2010/main">
          <mc:Choice Requires="p14">
            <p:contentPart p14:bwMode="auto" r:id="rId308">
              <p14:nvContentPartPr>
                <p14:cNvPr id="175" name="Ink 174">
                  <a:extLst>
                    <a:ext uri="{FF2B5EF4-FFF2-40B4-BE49-F238E27FC236}">
                      <a16:creationId xmlns:a16="http://schemas.microsoft.com/office/drawing/2014/main" id="{A0BED1C6-B6BB-4160-94EF-93AAB0F55636}"/>
                    </a:ext>
                  </a:extLst>
                </p14:cNvPr>
                <p14:cNvContentPartPr/>
                <p14:nvPr/>
              </p14:nvContentPartPr>
              <p14:xfrm>
                <a:off x="6688025" y="2540215"/>
                <a:ext cx="134640" cy="22680"/>
              </p14:xfrm>
            </p:contentPart>
          </mc:Choice>
          <mc:Fallback xmlns="">
            <p:pic>
              <p:nvPicPr>
                <p:cNvPr id="175" name="Ink 174">
                  <a:extLst>
                    <a:ext uri="{FF2B5EF4-FFF2-40B4-BE49-F238E27FC236}">
                      <a16:creationId xmlns:a16="http://schemas.microsoft.com/office/drawing/2014/main" id="{A0BED1C6-B6BB-4160-94EF-93AAB0F55636}"/>
                    </a:ext>
                  </a:extLst>
                </p:cNvPr>
                <p:cNvPicPr/>
                <p:nvPr/>
              </p:nvPicPr>
              <p:blipFill>
                <a:blip r:embed="rId309"/>
                <a:stretch>
                  <a:fillRect/>
                </a:stretch>
              </p:blipFill>
              <p:spPr>
                <a:xfrm>
                  <a:off x="6679025" y="2531215"/>
                  <a:ext cx="15228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310">
              <p14:nvContentPartPr>
                <p14:cNvPr id="176" name="Ink 175">
                  <a:extLst>
                    <a:ext uri="{FF2B5EF4-FFF2-40B4-BE49-F238E27FC236}">
                      <a16:creationId xmlns:a16="http://schemas.microsoft.com/office/drawing/2014/main" id="{13932BB8-934F-4C09-89E2-745608C840AF}"/>
                    </a:ext>
                  </a:extLst>
                </p14:cNvPr>
                <p14:cNvContentPartPr/>
                <p14:nvPr/>
              </p14:nvContentPartPr>
              <p14:xfrm>
                <a:off x="6746345" y="2606815"/>
                <a:ext cx="11880" cy="114120"/>
              </p14:xfrm>
            </p:contentPart>
          </mc:Choice>
          <mc:Fallback xmlns="">
            <p:pic>
              <p:nvPicPr>
                <p:cNvPr id="176" name="Ink 175">
                  <a:extLst>
                    <a:ext uri="{FF2B5EF4-FFF2-40B4-BE49-F238E27FC236}">
                      <a16:creationId xmlns:a16="http://schemas.microsoft.com/office/drawing/2014/main" id="{13932BB8-934F-4C09-89E2-745608C840AF}"/>
                    </a:ext>
                  </a:extLst>
                </p:cNvPr>
                <p:cNvPicPr/>
                <p:nvPr/>
              </p:nvPicPr>
              <p:blipFill>
                <a:blip r:embed="rId311"/>
                <a:stretch>
                  <a:fillRect/>
                </a:stretch>
              </p:blipFill>
              <p:spPr>
                <a:xfrm>
                  <a:off x="6737705" y="2597815"/>
                  <a:ext cx="29520" cy="131760"/>
                </a:xfrm>
                <a:prstGeom prst="rect">
                  <a:avLst/>
                </a:prstGeom>
              </p:spPr>
            </p:pic>
          </mc:Fallback>
        </mc:AlternateContent>
        <mc:AlternateContent xmlns:mc="http://schemas.openxmlformats.org/markup-compatibility/2006" xmlns:p14="http://schemas.microsoft.com/office/powerpoint/2010/main">
          <mc:Choice Requires="p14">
            <p:contentPart p14:bwMode="auto" r:id="rId312">
              <p14:nvContentPartPr>
                <p14:cNvPr id="177" name="Ink 176">
                  <a:extLst>
                    <a:ext uri="{FF2B5EF4-FFF2-40B4-BE49-F238E27FC236}">
                      <a16:creationId xmlns:a16="http://schemas.microsoft.com/office/drawing/2014/main" id="{CA66955A-0E39-4B6F-8870-D59A951B095F}"/>
                    </a:ext>
                  </a:extLst>
                </p14:cNvPr>
                <p14:cNvContentPartPr/>
                <p14:nvPr/>
              </p14:nvContentPartPr>
              <p14:xfrm>
                <a:off x="6850025" y="2680255"/>
                <a:ext cx="62280" cy="186840"/>
              </p14:xfrm>
            </p:contentPart>
          </mc:Choice>
          <mc:Fallback xmlns="">
            <p:pic>
              <p:nvPicPr>
                <p:cNvPr id="177" name="Ink 176">
                  <a:extLst>
                    <a:ext uri="{FF2B5EF4-FFF2-40B4-BE49-F238E27FC236}">
                      <a16:creationId xmlns:a16="http://schemas.microsoft.com/office/drawing/2014/main" id="{CA66955A-0E39-4B6F-8870-D59A951B095F}"/>
                    </a:ext>
                  </a:extLst>
                </p:cNvPr>
                <p:cNvPicPr/>
                <p:nvPr/>
              </p:nvPicPr>
              <p:blipFill>
                <a:blip r:embed="rId313"/>
                <a:stretch>
                  <a:fillRect/>
                </a:stretch>
              </p:blipFill>
              <p:spPr>
                <a:xfrm>
                  <a:off x="6841385" y="2671255"/>
                  <a:ext cx="79920" cy="204480"/>
                </a:xfrm>
                <a:prstGeom prst="rect">
                  <a:avLst/>
                </a:prstGeom>
              </p:spPr>
            </p:pic>
          </mc:Fallback>
        </mc:AlternateContent>
        <mc:AlternateContent xmlns:mc="http://schemas.openxmlformats.org/markup-compatibility/2006" xmlns:p14="http://schemas.microsoft.com/office/powerpoint/2010/main">
          <mc:Choice Requires="p14">
            <p:contentPart p14:bwMode="auto" r:id="rId314">
              <p14:nvContentPartPr>
                <p14:cNvPr id="178" name="Ink 177">
                  <a:extLst>
                    <a:ext uri="{FF2B5EF4-FFF2-40B4-BE49-F238E27FC236}">
                      <a16:creationId xmlns:a16="http://schemas.microsoft.com/office/drawing/2014/main" id="{3945A7E0-28F5-4D03-8651-BF86787B700B}"/>
                    </a:ext>
                  </a:extLst>
                </p14:cNvPr>
                <p14:cNvContentPartPr/>
                <p14:nvPr/>
              </p14:nvContentPartPr>
              <p14:xfrm>
                <a:off x="6821225" y="2677375"/>
                <a:ext cx="85320" cy="156960"/>
              </p14:xfrm>
            </p:contentPart>
          </mc:Choice>
          <mc:Fallback xmlns="">
            <p:pic>
              <p:nvPicPr>
                <p:cNvPr id="178" name="Ink 177">
                  <a:extLst>
                    <a:ext uri="{FF2B5EF4-FFF2-40B4-BE49-F238E27FC236}">
                      <a16:creationId xmlns:a16="http://schemas.microsoft.com/office/drawing/2014/main" id="{3945A7E0-28F5-4D03-8651-BF86787B700B}"/>
                    </a:ext>
                  </a:extLst>
                </p:cNvPr>
                <p:cNvPicPr/>
                <p:nvPr/>
              </p:nvPicPr>
              <p:blipFill>
                <a:blip r:embed="rId315"/>
                <a:stretch>
                  <a:fillRect/>
                </a:stretch>
              </p:blipFill>
              <p:spPr>
                <a:xfrm>
                  <a:off x="6812585" y="2668375"/>
                  <a:ext cx="102960" cy="174600"/>
                </a:xfrm>
                <a:prstGeom prst="rect">
                  <a:avLst/>
                </a:prstGeom>
              </p:spPr>
            </p:pic>
          </mc:Fallback>
        </mc:AlternateContent>
        <mc:AlternateContent xmlns:mc="http://schemas.openxmlformats.org/markup-compatibility/2006" xmlns:p14="http://schemas.microsoft.com/office/powerpoint/2010/main">
          <mc:Choice Requires="p14">
            <p:contentPart p14:bwMode="auto" r:id="rId316">
              <p14:nvContentPartPr>
                <p14:cNvPr id="179" name="Ink 178">
                  <a:extLst>
                    <a:ext uri="{FF2B5EF4-FFF2-40B4-BE49-F238E27FC236}">
                      <a16:creationId xmlns:a16="http://schemas.microsoft.com/office/drawing/2014/main" id="{1F427DAD-60B4-4B82-956B-CD1272EB120C}"/>
                    </a:ext>
                  </a:extLst>
                </p14:cNvPr>
                <p14:cNvContentPartPr/>
                <p14:nvPr/>
              </p14:nvContentPartPr>
              <p14:xfrm>
                <a:off x="6976385" y="2560015"/>
                <a:ext cx="82440" cy="355680"/>
              </p14:xfrm>
            </p:contentPart>
          </mc:Choice>
          <mc:Fallback xmlns="">
            <p:pic>
              <p:nvPicPr>
                <p:cNvPr id="179" name="Ink 178">
                  <a:extLst>
                    <a:ext uri="{FF2B5EF4-FFF2-40B4-BE49-F238E27FC236}">
                      <a16:creationId xmlns:a16="http://schemas.microsoft.com/office/drawing/2014/main" id="{1F427DAD-60B4-4B82-956B-CD1272EB120C}"/>
                    </a:ext>
                  </a:extLst>
                </p:cNvPr>
                <p:cNvPicPr/>
                <p:nvPr/>
              </p:nvPicPr>
              <p:blipFill>
                <a:blip r:embed="rId317"/>
                <a:stretch>
                  <a:fillRect/>
                </a:stretch>
              </p:blipFill>
              <p:spPr>
                <a:xfrm>
                  <a:off x="6967745" y="2551015"/>
                  <a:ext cx="100080" cy="373320"/>
                </a:xfrm>
                <a:prstGeom prst="rect">
                  <a:avLst/>
                </a:prstGeom>
              </p:spPr>
            </p:pic>
          </mc:Fallback>
        </mc:AlternateContent>
        <mc:AlternateContent xmlns:mc="http://schemas.openxmlformats.org/markup-compatibility/2006" xmlns:p14="http://schemas.microsoft.com/office/powerpoint/2010/main">
          <mc:Choice Requires="p14">
            <p:contentPart p14:bwMode="auto" r:id="rId318">
              <p14:nvContentPartPr>
                <p14:cNvPr id="180" name="Ink 179">
                  <a:extLst>
                    <a:ext uri="{FF2B5EF4-FFF2-40B4-BE49-F238E27FC236}">
                      <a16:creationId xmlns:a16="http://schemas.microsoft.com/office/drawing/2014/main" id="{CBADA921-C0EE-4AF0-9B90-87CBE3844041}"/>
                    </a:ext>
                  </a:extLst>
                </p14:cNvPr>
                <p14:cNvContentPartPr/>
                <p14:nvPr/>
              </p14:nvContentPartPr>
              <p14:xfrm>
                <a:off x="7117145" y="2520775"/>
                <a:ext cx="31680" cy="137880"/>
              </p14:xfrm>
            </p:contentPart>
          </mc:Choice>
          <mc:Fallback xmlns="">
            <p:pic>
              <p:nvPicPr>
                <p:cNvPr id="180" name="Ink 179">
                  <a:extLst>
                    <a:ext uri="{FF2B5EF4-FFF2-40B4-BE49-F238E27FC236}">
                      <a16:creationId xmlns:a16="http://schemas.microsoft.com/office/drawing/2014/main" id="{CBADA921-C0EE-4AF0-9B90-87CBE3844041}"/>
                    </a:ext>
                  </a:extLst>
                </p:cNvPr>
                <p:cNvPicPr/>
                <p:nvPr/>
              </p:nvPicPr>
              <p:blipFill>
                <a:blip r:embed="rId319"/>
                <a:stretch>
                  <a:fillRect/>
                </a:stretch>
              </p:blipFill>
              <p:spPr>
                <a:xfrm>
                  <a:off x="7108505" y="2512135"/>
                  <a:ext cx="4932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320">
              <p14:nvContentPartPr>
                <p14:cNvPr id="181" name="Ink 180">
                  <a:extLst>
                    <a:ext uri="{FF2B5EF4-FFF2-40B4-BE49-F238E27FC236}">
                      <a16:creationId xmlns:a16="http://schemas.microsoft.com/office/drawing/2014/main" id="{0B57528D-869B-4CF3-86BF-44928021780F}"/>
                    </a:ext>
                  </a:extLst>
                </p14:cNvPr>
                <p14:cNvContentPartPr/>
                <p14:nvPr/>
              </p14:nvContentPartPr>
              <p14:xfrm>
                <a:off x="7060985" y="2479735"/>
                <a:ext cx="94680" cy="23760"/>
              </p14:xfrm>
            </p:contentPart>
          </mc:Choice>
          <mc:Fallback xmlns="">
            <p:pic>
              <p:nvPicPr>
                <p:cNvPr id="181" name="Ink 180">
                  <a:extLst>
                    <a:ext uri="{FF2B5EF4-FFF2-40B4-BE49-F238E27FC236}">
                      <a16:creationId xmlns:a16="http://schemas.microsoft.com/office/drawing/2014/main" id="{0B57528D-869B-4CF3-86BF-44928021780F}"/>
                    </a:ext>
                  </a:extLst>
                </p:cNvPr>
                <p:cNvPicPr/>
                <p:nvPr/>
              </p:nvPicPr>
              <p:blipFill>
                <a:blip r:embed="rId321"/>
                <a:stretch>
                  <a:fillRect/>
                </a:stretch>
              </p:blipFill>
              <p:spPr>
                <a:xfrm>
                  <a:off x="7052345" y="2470735"/>
                  <a:ext cx="112320" cy="41400"/>
                </a:xfrm>
                <a:prstGeom prst="rect">
                  <a:avLst/>
                </a:prstGeom>
              </p:spPr>
            </p:pic>
          </mc:Fallback>
        </mc:AlternateContent>
        <mc:AlternateContent xmlns:mc="http://schemas.openxmlformats.org/markup-compatibility/2006" xmlns:p14="http://schemas.microsoft.com/office/powerpoint/2010/main">
          <mc:Choice Requires="p14">
            <p:contentPart p14:bwMode="auto" r:id="rId322">
              <p14:nvContentPartPr>
                <p14:cNvPr id="182" name="Ink 181">
                  <a:extLst>
                    <a:ext uri="{FF2B5EF4-FFF2-40B4-BE49-F238E27FC236}">
                      <a16:creationId xmlns:a16="http://schemas.microsoft.com/office/drawing/2014/main" id="{E29E0D34-B0F2-48AA-9DD3-AE3F69BE4F60}"/>
                    </a:ext>
                  </a:extLst>
                </p14:cNvPr>
                <p14:cNvContentPartPr/>
                <p14:nvPr/>
              </p14:nvContentPartPr>
              <p14:xfrm>
                <a:off x="7231265" y="2732095"/>
                <a:ext cx="95760" cy="31680"/>
              </p14:xfrm>
            </p:contentPart>
          </mc:Choice>
          <mc:Fallback xmlns="">
            <p:pic>
              <p:nvPicPr>
                <p:cNvPr id="182" name="Ink 181">
                  <a:extLst>
                    <a:ext uri="{FF2B5EF4-FFF2-40B4-BE49-F238E27FC236}">
                      <a16:creationId xmlns:a16="http://schemas.microsoft.com/office/drawing/2014/main" id="{E29E0D34-B0F2-48AA-9DD3-AE3F69BE4F60}"/>
                    </a:ext>
                  </a:extLst>
                </p:cNvPr>
                <p:cNvPicPr/>
                <p:nvPr/>
              </p:nvPicPr>
              <p:blipFill>
                <a:blip r:embed="rId323"/>
                <a:stretch>
                  <a:fillRect/>
                </a:stretch>
              </p:blipFill>
              <p:spPr>
                <a:xfrm>
                  <a:off x="7222625" y="2723095"/>
                  <a:ext cx="113400" cy="49320"/>
                </a:xfrm>
                <a:prstGeom prst="rect">
                  <a:avLst/>
                </a:prstGeom>
              </p:spPr>
            </p:pic>
          </mc:Fallback>
        </mc:AlternateContent>
        <mc:AlternateContent xmlns:mc="http://schemas.openxmlformats.org/markup-compatibility/2006" xmlns:p14="http://schemas.microsoft.com/office/powerpoint/2010/main">
          <mc:Choice Requires="p14">
            <p:contentPart p14:bwMode="auto" r:id="rId324">
              <p14:nvContentPartPr>
                <p14:cNvPr id="183" name="Ink 182">
                  <a:extLst>
                    <a:ext uri="{FF2B5EF4-FFF2-40B4-BE49-F238E27FC236}">
                      <a16:creationId xmlns:a16="http://schemas.microsoft.com/office/drawing/2014/main" id="{1A0257E5-7175-4562-9A06-4A06EBDB929C}"/>
                    </a:ext>
                  </a:extLst>
                </p14:cNvPr>
                <p14:cNvContentPartPr/>
                <p14:nvPr/>
              </p14:nvContentPartPr>
              <p14:xfrm>
                <a:off x="7237745" y="2653975"/>
                <a:ext cx="56520" cy="11880"/>
              </p14:xfrm>
            </p:contentPart>
          </mc:Choice>
          <mc:Fallback xmlns="">
            <p:pic>
              <p:nvPicPr>
                <p:cNvPr id="183" name="Ink 182">
                  <a:extLst>
                    <a:ext uri="{FF2B5EF4-FFF2-40B4-BE49-F238E27FC236}">
                      <a16:creationId xmlns:a16="http://schemas.microsoft.com/office/drawing/2014/main" id="{1A0257E5-7175-4562-9A06-4A06EBDB929C}"/>
                    </a:ext>
                  </a:extLst>
                </p:cNvPr>
                <p:cNvPicPr/>
                <p:nvPr/>
              </p:nvPicPr>
              <p:blipFill>
                <a:blip r:embed="rId325"/>
                <a:stretch>
                  <a:fillRect/>
                </a:stretch>
              </p:blipFill>
              <p:spPr>
                <a:xfrm>
                  <a:off x="7228745" y="2644975"/>
                  <a:ext cx="74160" cy="29520"/>
                </a:xfrm>
                <a:prstGeom prst="rect">
                  <a:avLst/>
                </a:prstGeom>
              </p:spPr>
            </p:pic>
          </mc:Fallback>
        </mc:AlternateContent>
      </p:grpSp>
      <p:grpSp>
        <p:nvGrpSpPr>
          <p:cNvPr id="190" name="Group 189">
            <a:extLst>
              <a:ext uri="{FF2B5EF4-FFF2-40B4-BE49-F238E27FC236}">
                <a16:creationId xmlns:a16="http://schemas.microsoft.com/office/drawing/2014/main" id="{182FAB81-6EFB-44CD-AFD8-96F8FDA05B78}"/>
              </a:ext>
            </a:extLst>
          </p:cNvPr>
          <p:cNvGrpSpPr/>
          <p:nvPr/>
        </p:nvGrpSpPr>
        <p:grpSpPr>
          <a:xfrm>
            <a:off x="7529345" y="2530495"/>
            <a:ext cx="425160" cy="312480"/>
            <a:chOff x="7529345" y="2530495"/>
            <a:chExt cx="425160" cy="312480"/>
          </a:xfrm>
        </p:grpSpPr>
        <mc:AlternateContent xmlns:mc="http://schemas.openxmlformats.org/markup-compatibility/2006" xmlns:p14="http://schemas.microsoft.com/office/powerpoint/2010/main">
          <mc:Choice Requires="p14">
            <p:contentPart p14:bwMode="auto" r:id="rId326">
              <p14:nvContentPartPr>
                <p14:cNvPr id="185" name="Ink 184">
                  <a:extLst>
                    <a:ext uri="{FF2B5EF4-FFF2-40B4-BE49-F238E27FC236}">
                      <a16:creationId xmlns:a16="http://schemas.microsoft.com/office/drawing/2014/main" id="{E75E8C4A-FACB-4862-9C12-D9625BB555D6}"/>
                    </a:ext>
                  </a:extLst>
                </p14:cNvPr>
                <p14:cNvContentPartPr/>
                <p14:nvPr/>
              </p14:nvContentPartPr>
              <p14:xfrm>
                <a:off x="7534385" y="2647855"/>
                <a:ext cx="105480" cy="158040"/>
              </p14:xfrm>
            </p:contentPart>
          </mc:Choice>
          <mc:Fallback xmlns="">
            <p:pic>
              <p:nvPicPr>
                <p:cNvPr id="185" name="Ink 184">
                  <a:extLst>
                    <a:ext uri="{FF2B5EF4-FFF2-40B4-BE49-F238E27FC236}">
                      <a16:creationId xmlns:a16="http://schemas.microsoft.com/office/drawing/2014/main" id="{E75E8C4A-FACB-4862-9C12-D9625BB555D6}"/>
                    </a:ext>
                  </a:extLst>
                </p:cNvPr>
                <p:cNvPicPr/>
                <p:nvPr/>
              </p:nvPicPr>
              <p:blipFill>
                <a:blip r:embed="rId327"/>
                <a:stretch>
                  <a:fillRect/>
                </a:stretch>
              </p:blipFill>
              <p:spPr>
                <a:xfrm>
                  <a:off x="7525385" y="2639215"/>
                  <a:ext cx="123120"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328">
              <p14:nvContentPartPr>
                <p14:cNvPr id="186" name="Ink 185">
                  <a:extLst>
                    <a:ext uri="{FF2B5EF4-FFF2-40B4-BE49-F238E27FC236}">
                      <a16:creationId xmlns:a16="http://schemas.microsoft.com/office/drawing/2014/main" id="{60991A54-FEDB-44A8-B41B-AC0FFC00453E}"/>
                    </a:ext>
                  </a:extLst>
                </p14:cNvPr>
                <p14:cNvContentPartPr/>
                <p14:nvPr/>
              </p14:nvContentPartPr>
              <p14:xfrm>
                <a:off x="7529345" y="2666935"/>
                <a:ext cx="114840" cy="143280"/>
              </p14:xfrm>
            </p:contentPart>
          </mc:Choice>
          <mc:Fallback xmlns="">
            <p:pic>
              <p:nvPicPr>
                <p:cNvPr id="186" name="Ink 185">
                  <a:extLst>
                    <a:ext uri="{FF2B5EF4-FFF2-40B4-BE49-F238E27FC236}">
                      <a16:creationId xmlns:a16="http://schemas.microsoft.com/office/drawing/2014/main" id="{60991A54-FEDB-44A8-B41B-AC0FFC00453E}"/>
                    </a:ext>
                  </a:extLst>
                </p:cNvPr>
                <p:cNvPicPr/>
                <p:nvPr/>
              </p:nvPicPr>
              <p:blipFill>
                <a:blip r:embed="rId329"/>
                <a:stretch>
                  <a:fillRect/>
                </a:stretch>
              </p:blipFill>
              <p:spPr>
                <a:xfrm>
                  <a:off x="7520345" y="2658295"/>
                  <a:ext cx="132480" cy="160920"/>
                </a:xfrm>
                <a:prstGeom prst="rect">
                  <a:avLst/>
                </a:prstGeom>
              </p:spPr>
            </p:pic>
          </mc:Fallback>
        </mc:AlternateContent>
        <mc:AlternateContent xmlns:mc="http://schemas.openxmlformats.org/markup-compatibility/2006" xmlns:p14="http://schemas.microsoft.com/office/powerpoint/2010/main">
          <mc:Choice Requires="p14">
            <p:contentPart p14:bwMode="auto" r:id="rId330">
              <p14:nvContentPartPr>
                <p14:cNvPr id="187" name="Ink 186">
                  <a:extLst>
                    <a:ext uri="{FF2B5EF4-FFF2-40B4-BE49-F238E27FC236}">
                      <a16:creationId xmlns:a16="http://schemas.microsoft.com/office/drawing/2014/main" id="{E3C1CD1D-836E-47C0-AD79-1F320FAFFB1A}"/>
                    </a:ext>
                  </a:extLst>
                </p14:cNvPr>
                <p14:cNvContentPartPr/>
                <p14:nvPr/>
              </p14:nvContentPartPr>
              <p14:xfrm>
                <a:off x="7720865" y="2553535"/>
                <a:ext cx="18000" cy="151200"/>
              </p14:xfrm>
            </p:contentPart>
          </mc:Choice>
          <mc:Fallback xmlns="">
            <p:pic>
              <p:nvPicPr>
                <p:cNvPr id="187" name="Ink 186">
                  <a:extLst>
                    <a:ext uri="{FF2B5EF4-FFF2-40B4-BE49-F238E27FC236}">
                      <a16:creationId xmlns:a16="http://schemas.microsoft.com/office/drawing/2014/main" id="{E3C1CD1D-836E-47C0-AD79-1F320FAFFB1A}"/>
                    </a:ext>
                  </a:extLst>
                </p:cNvPr>
                <p:cNvPicPr/>
                <p:nvPr/>
              </p:nvPicPr>
              <p:blipFill>
                <a:blip r:embed="rId331"/>
                <a:stretch>
                  <a:fillRect/>
                </a:stretch>
              </p:blipFill>
              <p:spPr>
                <a:xfrm>
                  <a:off x="7712225" y="2544895"/>
                  <a:ext cx="35640" cy="168840"/>
                </a:xfrm>
                <a:prstGeom prst="rect">
                  <a:avLst/>
                </a:prstGeom>
              </p:spPr>
            </p:pic>
          </mc:Fallback>
        </mc:AlternateContent>
        <mc:AlternateContent xmlns:mc="http://schemas.openxmlformats.org/markup-compatibility/2006" xmlns:p14="http://schemas.microsoft.com/office/powerpoint/2010/main">
          <mc:Choice Requires="p14">
            <p:contentPart p14:bwMode="auto" r:id="rId332">
              <p14:nvContentPartPr>
                <p14:cNvPr id="188" name="Ink 187">
                  <a:extLst>
                    <a:ext uri="{FF2B5EF4-FFF2-40B4-BE49-F238E27FC236}">
                      <a16:creationId xmlns:a16="http://schemas.microsoft.com/office/drawing/2014/main" id="{4DF36E94-A097-49C9-B00B-E719DAA2A63B}"/>
                    </a:ext>
                  </a:extLst>
                </p14:cNvPr>
                <p14:cNvContentPartPr/>
                <p14:nvPr/>
              </p14:nvContentPartPr>
              <p14:xfrm>
                <a:off x="7658585" y="2530495"/>
                <a:ext cx="138600" cy="63360"/>
              </p14:xfrm>
            </p:contentPart>
          </mc:Choice>
          <mc:Fallback xmlns="">
            <p:pic>
              <p:nvPicPr>
                <p:cNvPr id="188" name="Ink 187">
                  <a:extLst>
                    <a:ext uri="{FF2B5EF4-FFF2-40B4-BE49-F238E27FC236}">
                      <a16:creationId xmlns:a16="http://schemas.microsoft.com/office/drawing/2014/main" id="{4DF36E94-A097-49C9-B00B-E719DAA2A63B}"/>
                    </a:ext>
                  </a:extLst>
                </p:cNvPr>
                <p:cNvPicPr/>
                <p:nvPr/>
              </p:nvPicPr>
              <p:blipFill>
                <a:blip r:embed="rId333"/>
                <a:stretch>
                  <a:fillRect/>
                </a:stretch>
              </p:blipFill>
              <p:spPr>
                <a:xfrm>
                  <a:off x="7649585" y="2521495"/>
                  <a:ext cx="15624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334">
              <p14:nvContentPartPr>
                <p14:cNvPr id="189" name="Ink 188">
                  <a:extLst>
                    <a:ext uri="{FF2B5EF4-FFF2-40B4-BE49-F238E27FC236}">
                      <a16:creationId xmlns:a16="http://schemas.microsoft.com/office/drawing/2014/main" id="{B212E10A-E059-4C97-94AE-26F27384465D}"/>
                    </a:ext>
                  </a:extLst>
                </p14:cNvPr>
                <p14:cNvContentPartPr/>
                <p14:nvPr/>
              </p14:nvContentPartPr>
              <p14:xfrm>
                <a:off x="7811945" y="2681335"/>
                <a:ext cx="142560" cy="161640"/>
              </p14:xfrm>
            </p:contentPart>
          </mc:Choice>
          <mc:Fallback xmlns="">
            <p:pic>
              <p:nvPicPr>
                <p:cNvPr id="189" name="Ink 188">
                  <a:extLst>
                    <a:ext uri="{FF2B5EF4-FFF2-40B4-BE49-F238E27FC236}">
                      <a16:creationId xmlns:a16="http://schemas.microsoft.com/office/drawing/2014/main" id="{B212E10A-E059-4C97-94AE-26F27384465D}"/>
                    </a:ext>
                  </a:extLst>
                </p:cNvPr>
                <p:cNvPicPr/>
                <p:nvPr/>
              </p:nvPicPr>
              <p:blipFill>
                <a:blip r:embed="rId335"/>
                <a:stretch>
                  <a:fillRect/>
                </a:stretch>
              </p:blipFill>
              <p:spPr>
                <a:xfrm>
                  <a:off x="7802945" y="2672695"/>
                  <a:ext cx="160200" cy="179280"/>
                </a:xfrm>
                <a:prstGeom prst="rect">
                  <a:avLst/>
                </a:prstGeom>
              </p:spPr>
            </p:pic>
          </mc:Fallback>
        </mc:AlternateContent>
      </p:grpSp>
      <p:grpSp>
        <p:nvGrpSpPr>
          <p:cNvPr id="206" name="Group 205">
            <a:extLst>
              <a:ext uri="{FF2B5EF4-FFF2-40B4-BE49-F238E27FC236}">
                <a16:creationId xmlns:a16="http://schemas.microsoft.com/office/drawing/2014/main" id="{1715FB4A-D887-4878-BDEC-8D4B76422B24}"/>
              </a:ext>
            </a:extLst>
          </p:cNvPr>
          <p:cNvGrpSpPr/>
          <p:nvPr/>
        </p:nvGrpSpPr>
        <p:grpSpPr>
          <a:xfrm>
            <a:off x="557945" y="3094615"/>
            <a:ext cx="989280" cy="591120"/>
            <a:chOff x="557945" y="3094615"/>
            <a:chExt cx="989280" cy="591120"/>
          </a:xfrm>
        </p:grpSpPr>
        <mc:AlternateContent xmlns:mc="http://schemas.openxmlformats.org/markup-compatibility/2006" xmlns:p14="http://schemas.microsoft.com/office/powerpoint/2010/main">
          <mc:Choice Requires="p14">
            <p:contentPart p14:bwMode="auto" r:id="rId336">
              <p14:nvContentPartPr>
                <p14:cNvPr id="191" name="Ink 190">
                  <a:extLst>
                    <a:ext uri="{FF2B5EF4-FFF2-40B4-BE49-F238E27FC236}">
                      <a16:creationId xmlns:a16="http://schemas.microsoft.com/office/drawing/2014/main" id="{091C2FDE-4224-43DA-A44F-F7B39D216E31}"/>
                    </a:ext>
                  </a:extLst>
                </p14:cNvPr>
                <p14:cNvContentPartPr/>
                <p14:nvPr/>
              </p14:nvContentPartPr>
              <p14:xfrm>
                <a:off x="557945" y="3122335"/>
                <a:ext cx="221040" cy="194400"/>
              </p14:xfrm>
            </p:contentPart>
          </mc:Choice>
          <mc:Fallback xmlns="">
            <p:pic>
              <p:nvPicPr>
                <p:cNvPr id="191" name="Ink 190">
                  <a:extLst>
                    <a:ext uri="{FF2B5EF4-FFF2-40B4-BE49-F238E27FC236}">
                      <a16:creationId xmlns:a16="http://schemas.microsoft.com/office/drawing/2014/main" id="{091C2FDE-4224-43DA-A44F-F7B39D216E31}"/>
                    </a:ext>
                  </a:extLst>
                </p:cNvPr>
                <p:cNvPicPr/>
                <p:nvPr/>
              </p:nvPicPr>
              <p:blipFill>
                <a:blip r:embed="rId337"/>
                <a:stretch>
                  <a:fillRect/>
                </a:stretch>
              </p:blipFill>
              <p:spPr>
                <a:xfrm>
                  <a:off x="549305" y="3113335"/>
                  <a:ext cx="238680" cy="212040"/>
                </a:xfrm>
                <a:prstGeom prst="rect">
                  <a:avLst/>
                </a:prstGeom>
              </p:spPr>
            </p:pic>
          </mc:Fallback>
        </mc:AlternateContent>
        <mc:AlternateContent xmlns:mc="http://schemas.openxmlformats.org/markup-compatibility/2006" xmlns:p14="http://schemas.microsoft.com/office/powerpoint/2010/main">
          <mc:Choice Requires="p14">
            <p:contentPart p14:bwMode="auto" r:id="rId338">
              <p14:nvContentPartPr>
                <p14:cNvPr id="192" name="Ink 191">
                  <a:extLst>
                    <a:ext uri="{FF2B5EF4-FFF2-40B4-BE49-F238E27FC236}">
                      <a16:creationId xmlns:a16="http://schemas.microsoft.com/office/drawing/2014/main" id="{D0B98FD4-EBB5-44AD-BB40-51A8054CE5E3}"/>
                    </a:ext>
                  </a:extLst>
                </p14:cNvPr>
                <p14:cNvContentPartPr/>
                <p14:nvPr/>
              </p14:nvContentPartPr>
              <p14:xfrm>
                <a:off x="794825" y="3133135"/>
                <a:ext cx="134280" cy="191160"/>
              </p14:xfrm>
            </p:contentPart>
          </mc:Choice>
          <mc:Fallback xmlns="">
            <p:pic>
              <p:nvPicPr>
                <p:cNvPr id="192" name="Ink 191">
                  <a:extLst>
                    <a:ext uri="{FF2B5EF4-FFF2-40B4-BE49-F238E27FC236}">
                      <a16:creationId xmlns:a16="http://schemas.microsoft.com/office/drawing/2014/main" id="{D0B98FD4-EBB5-44AD-BB40-51A8054CE5E3}"/>
                    </a:ext>
                  </a:extLst>
                </p:cNvPr>
                <p:cNvPicPr/>
                <p:nvPr/>
              </p:nvPicPr>
              <p:blipFill>
                <a:blip r:embed="rId339"/>
                <a:stretch>
                  <a:fillRect/>
                </a:stretch>
              </p:blipFill>
              <p:spPr>
                <a:xfrm>
                  <a:off x="786185" y="3124495"/>
                  <a:ext cx="151920" cy="208800"/>
                </a:xfrm>
                <a:prstGeom prst="rect">
                  <a:avLst/>
                </a:prstGeom>
              </p:spPr>
            </p:pic>
          </mc:Fallback>
        </mc:AlternateContent>
        <mc:AlternateContent xmlns:mc="http://schemas.openxmlformats.org/markup-compatibility/2006" xmlns:p14="http://schemas.microsoft.com/office/powerpoint/2010/main">
          <mc:Choice Requires="p14">
            <p:contentPart p14:bwMode="auto" r:id="rId340">
              <p14:nvContentPartPr>
                <p14:cNvPr id="193" name="Ink 192">
                  <a:extLst>
                    <a:ext uri="{FF2B5EF4-FFF2-40B4-BE49-F238E27FC236}">
                      <a16:creationId xmlns:a16="http://schemas.microsoft.com/office/drawing/2014/main" id="{0B795D85-D12E-448F-9EE9-9716F6A75865}"/>
                    </a:ext>
                  </a:extLst>
                </p14:cNvPr>
                <p14:cNvContentPartPr/>
                <p14:nvPr/>
              </p14:nvContentPartPr>
              <p14:xfrm>
                <a:off x="914345" y="3141055"/>
                <a:ext cx="80640" cy="171360"/>
              </p14:xfrm>
            </p:contentPart>
          </mc:Choice>
          <mc:Fallback xmlns="">
            <p:pic>
              <p:nvPicPr>
                <p:cNvPr id="193" name="Ink 192">
                  <a:extLst>
                    <a:ext uri="{FF2B5EF4-FFF2-40B4-BE49-F238E27FC236}">
                      <a16:creationId xmlns:a16="http://schemas.microsoft.com/office/drawing/2014/main" id="{0B795D85-D12E-448F-9EE9-9716F6A75865}"/>
                    </a:ext>
                  </a:extLst>
                </p:cNvPr>
                <p:cNvPicPr/>
                <p:nvPr/>
              </p:nvPicPr>
              <p:blipFill>
                <a:blip r:embed="rId341"/>
                <a:stretch>
                  <a:fillRect/>
                </a:stretch>
              </p:blipFill>
              <p:spPr>
                <a:xfrm>
                  <a:off x="905705" y="3132415"/>
                  <a:ext cx="98280" cy="189000"/>
                </a:xfrm>
                <a:prstGeom prst="rect">
                  <a:avLst/>
                </a:prstGeom>
              </p:spPr>
            </p:pic>
          </mc:Fallback>
        </mc:AlternateContent>
        <mc:AlternateContent xmlns:mc="http://schemas.openxmlformats.org/markup-compatibility/2006" xmlns:p14="http://schemas.microsoft.com/office/powerpoint/2010/main">
          <mc:Choice Requires="p14">
            <p:contentPart p14:bwMode="auto" r:id="rId342">
              <p14:nvContentPartPr>
                <p14:cNvPr id="194" name="Ink 193">
                  <a:extLst>
                    <a:ext uri="{FF2B5EF4-FFF2-40B4-BE49-F238E27FC236}">
                      <a16:creationId xmlns:a16="http://schemas.microsoft.com/office/drawing/2014/main" id="{43F82150-C258-4FC3-BBD1-D8DE7735EA14}"/>
                    </a:ext>
                  </a:extLst>
                </p14:cNvPr>
                <p14:cNvContentPartPr/>
                <p14:nvPr/>
              </p14:nvContentPartPr>
              <p14:xfrm>
                <a:off x="981665" y="3135295"/>
                <a:ext cx="114120" cy="181080"/>
              </p14:xfrm>
            </p:contentPart>
          </mc:Choice>
          <mc:Fallback xmlns="">
            <p:pic>
              <p:nvPicPr>
                <p:cNvPr id="194" name="Ink 193">
                  <a:extLst>
                    <a:ext uri="{FF2B5EF4-FFF2-40B4-BE49-F238E27FC236}">
                      <a16:creationId xmlns:a16="http://schemas.microsoft.com/office/drawing/2014/main" id="{43F82150-C258-4FC3-BBD1-D8DE7735EA14}"/>
                    </a:ext>
                  </a:extLst>
                </p:cNvPr>
                <p:cNvPicPr/>
                <p:nvPr/>
              </p:nvPicPr>
              <p:blipFill>
                <a:blip r:embed="rId343"/>
                <a:stretch>
                  <a:fillRect/>
                </a:stretch>
              </p:blipFill>
              <p:spPr>
                <a:xfrm>
                  <a:off x="973025" y="3126295"/>
                  <a:ext cx="131760" cy="198720"/>
                </a:xfrm>
                <a:prstGeom prst="rect">
                  <a:avLst/>
                </a:prstGeom>
              </p:spPr>
            </p:pic>
          </mc:Fallback>
        </mc:AlternateContent>
        <mc:AlternateContent xmlns:mc="http://schemas.openxmlformats.org/markup-compatibility/2006" xmlns:p14="http://schemas.microsoft.com/office/powerpoint/2010/main">
          <mc:Choice Requires="p14">
            <p:contentPart p14:bwMode="auto" r:id="rId344">
              <p14:nvContentPartPr>
                <p14:cNvPr id="195" name="Ink 194">
                  <a:extLst>
                    <a:ext uri="{FF2B5EF4-FFF2-40B4-BE49-F238E27FC236}">
                      <a16:creationId xmlns:a16="http://schemas.microsoft.com/office/drawing/2014/main" id="{9CBB4384-F065-42B5-A820-C3A165845C89}"/>
                    </a:ext>
                  </a:extLst>
                </p14:cNvPr>
                <p14:cNvContentPartPr/>
                <p14:nvPr/>
              </p14:nvContentPartPr>
              <p14:xfrm>
                <a:off x="1138265" y="3136375"/>
                <a:ext cx="103320" cy="168840"/>
              </p14:xfrm>
            </p:contentPart>
          </mc:Choice>
          <mc:Fallback xmlns="">
            <p:pic>
              <p:nvPicPr>
                <p:cNvPr id="195" name="Ink 194">
                  <a:extLst>
                    <a:ext uri="{FF2B5EF4-FFF2-40B4-BE49-F238E27FC236}">
                      <a16:creationId xmlns:a16="http://schemas.microsoft.com/office/drawing/2014/main" id="{9CBB4384-F065-42B5-A820-C3A165845C89}"/>
                    </a:ext>
                  </a:extLst>
                </p:cNvPr>
                <p:cNvPicPr/>
                <p:nvPr/>
              </p:nvPicPr>
              <p:blipFill>
                <a:blip r:embed="rId345"/>
                <a:stretch>
                  <a:fillRect/>
                </a:stretch>
              </p:blipFill>
              <p:spPr>
                <a:xfrm>
                  <a:off x="1129625" y="3127735"/>
                  <a:ext cx="120960" cy="186480"/>
                </a:xfrm>
                <a:prstGeom prst="rect">
                  <a:avLst/>
                </a:prstGeom>
              </p:spPr>
            </p:pic>
          </mc:Fallback>
        </mc:AlternateContent>
        <mc:AlternateContent xmlns:mc="http://schemas.openxmlformats.org/markup-compatibility/2006" xmlns:p14="http://schemas.microsoft.com/office/powerpoint/2010/main">
          <mc:Choice Requires="p14">
            <p:contentPart p14:bwMode="auto" r:id="rId346">
              <p14:nvContentPartPr>
                <p14:cNvPr id="196" name="Ink 195">
                  <a:extLst>
                    <a:ext uri="{FF2B5EF4-FFF2-40B4-BE49-F238E27FC236}">
                      <a16:creationId xmlns:a16="http://schemas.microsoft.com/office/drawing/2014/main" id="{4B011C46-612C-4B3C-8A87-5F77FC715F83}"/>
                    </a:ext>
                  </a:extLst>
                </p14:cNvPr>
                <p14:cNvContentPartPr/>
                <p14:nvPr/>
              </p14:nvContentPartPr>
              <p14:xfrm>
                <a:off x="1239785" y="3175975"/>
                <a:ext cx="57240" cy="158400"/>
              </p14:xfrm>
            </p:contentPart>
          </mc:Choice>
          <mc:Fallback xmlns="">
            <p:pic>
              <p:nvPicPr>
                <p:cNvPr id="196" name="Ink 195">
                  <a:extLst>
                    <a:ext uri="{FF2B5EF4-FFF2-40B4-BE49-F238E27FC236}">
                      <a16:creationId xmlns:a16="http://schemas.microsoft.com/office/drawing/2014/main" id="{4B011C46-612C-4B3C-8A87-5F77FC715F83}"/>
                    </a:ext>
                  </a:extLst>
                </p:cNvPr>
                <p:cNvPicPr/>
                <p:nvPr/>
              </p:nvPicPr>
              <p:blipFill>
                <a:blip r:embed="rId347"/>
                <a:stretch>
                  <a:fillRect/>
                </a:stretch>
              </p:blipFill>
              <p:spPr>
                <a:xfrm>
                  <a:off x="1231145" y="3167335"/>
                  <a:ext cx="74880" cy="176040"/>
                </a:xfrm>
                <a:prstGeom prst="rect">
                  <a:avLst/>
                </a:prstGeom>
              </p:spPr>
            </p:pic>
          </mc:Fallback>
        </mc:AlternateContent>
        <mc:AlternateContent xmlns:mc="http://schemas.openxmlformats.org/markup-compatibility/2006" xmlns:p14="http://schemas.microsoft.com/office/powerpoint/2010/main">
          <mc:Choice Requires="p14">
            <p:contentPart p14:bwMode="auto" r:id="rId348">
              <p14:nvContentPartPr>
                <p14:cNvPr id="197" name="Ink 196">
                  <a:extLst>
                    <a:ext uri="{FF2B5EF4-FFF2-40B4-BE49-F238E27FC236}">
                      <a16:creationId xmlns:a16="http://schemas.microsoft.com/office/drawing/2014/main" id="{16A05743-84A3-4589-ABCB-5C910DF48697}"/>
                    </a:ext>
                  </a:extLst>
                </p14:cNvPr>
                <p14:cNvContentPartPr/>
                <p14:nvPr/>
              </p14:nvContentPartPr>
              <p14:xfrm>
                <a:off x="1223225" y="3158695"/>
                <a:ext cx="123840" cy="123480"/>
              </p14:xfrm>
            </p:contentPart>
          </mc:Choice>
          <mc:Fallback xmlns="">
            <p:pic>
              <p:nvPicPr>
                <p:cNvPr id="197" name="Ink 196">
                  <a:extLst>
                    <a:ext uri="{FF2B5EF4-FFF2-40B4-BE49-F238E27FC236}">
                      <a16:creationId xmlns:a16="http://schemas.microsoft.com/office/drawing/2014/main" id="{16A05743-84A3-4589-ABCB-5C910DF48697}"/>
                    </a:ext>
                  </a:extLst>
                </p:cNvPr>
                <p:cNvPicPr/>
                <p:nvPr/>
              </p:nvPicPr>
              <p:blipFill>
                <a:blip r:embed="rId349"/>
                <a:stretch>
                  <a:fillRect/>
                </a:stretch>
              </p:blipFill>
              <p:spPr>
                <a:xfrm>
                  <a:off x="1214585" y="3150055"/>
                  <a:ext cx="141480" cy="141120"/>
                </a:xfrm>
                <a:prstGeom prst="rect">
                  <a:avLst/>
                </a:prstGeom>
              </p:spPr>
            </p:pic>
          </mc:Fallback>
        </mc:AlternateContent>
        <mc:AlternateContent xmlns:mc="http://schemas.openxmlformats.org/markup-compatibility/2006" xmlns:p14="http://schemas.microsoft.com/office/powerpoint/2010/main">
          <mc:Choice Requires="p14">
            <p:contentPart p14:bwMode="auto" r:id="rId350">
              <p14:nvContentPartPr>
                <p14:cNvPr id="198" name="Ink 197">
                  <a:extLst>
                    <a:ext uri="{FF2B5EF4-FFF2-40B4-BE49-F238E27FC236}">
                      <a16:creationId xmlns:a16="http://schemas.microsoft.com/office/drawing/2014/main" id="{05F9DD31-8D10-4617-8405-3438CCC7A5DF}"/>
                    </a:ext>
                  </a:extLst>
                </p14:cNvPr>
                <p14:cNvContentPartPr/>
                <p14:nvPr/>
              </p14:nvContentPartPr>
              <p14:xfrm>
                <a:off x="1161665" y="3102535"/>
                <a:ext cx="156600" cy="11880"/>
              </p14:xfrm>
            </p:contentPart>
          </mc:Choice>
          <mc:Fallback xmlns="">
            <p:pic>
              <p:nvPicPr>
                <p:cNvPr id="198" name="Ink 197">
                  <a:extLst>
                    <a:ext uri="{FF2B5EF4-FFF2-40B4-BE49-F238E27FC236}">
                      <a16:creationId xmlns:a16="http://schemas.microsoft.com/office/drawing/2014/main" id="{05F9DD31-8D10-4617-8405-3438CCC7A5DF}"/>
                    </a:ext>
                  </a:extLst>
                </p:cNvPr>
                <p:cNvPicPr/>
                <p:nvPr/>
              </p:nvPicPr>
              <p:blipFill>
                <a:blip r:embed="rId351"/>
                <a:stretch>
                  <a:fillRect/>
                </a:stretch>
              </p:blipFill>
              <p:spPr>
                <a:xfrm>
                  <a:off x="1153025" y="3093895"/>
                  <a:ext cx="17424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352">
              <p14:nvContentPartPr>
                <p14:cNvPr id="199" name="Ink 198">
                  <a:extLst>
                    <a:ext uri="{FF2B5EF4-FFF2-40B4-BE49-F238E27FC236}">
                      <a16:creationId xmlns:a16="http://schemas.microsoft.com/office/drawing/2014/main" id="{981BEC9B-861A-4461-8626-DD09FF729DED}"/>
                    </a:ext>
                  </a:extLst>
                </p14:cNvPr>
                <p14:cNvContentPartPr/>
                <p14:nvPr/>
              </p14:nvContentPartPr>
              <p14:xfrm>
                <a:off x="1356785" y="3094615"/>
                <a:ext cx="161640" cy="256320"/>
              </p14:xfrm>
            </p:contentPart>
          </mc:Choice>
          <mc:Fallback xmlns="">
            <p:pic>
              <p:nvPicPr>
                <p:cNvPr id="199" name="Ink 198">
                  <a:extLst>
                    <a:ext uri="{FF2B5EF4-FFF2-40B4-BE49-F238E27FC236}">
                      <a16:creationId xmlns:a16="http://schemas.microsoft.com/office/drawing/2014/main" id="{981BEC9B-861A-4461-8626-DD09FF729DED}"/>
                    </a:ext>
                  </a:extLst>
                </p:cNvPr>
                <p:cNvPicPr/>
                <p:nvPr/>
              </p:nvPicPr>
              <p:blipFill>
                <a:blip r:embed="rId353"/>
                <a:stretch>
                  <a:fillRect/>
                </a:stretch>
              </p:blipFill>
              <p:spPr>
                <a:xfrm>
                  <a:off x="1347785" y="3085975"/>
                  <a:ext cx="179280" cy="273960"/>
                </a:xfrm>
                <a:prstGeom prst="rect">
                  <a:avLst/>
                </a:prstGeom>
              </p:spPr>
            </p:pic>
          </mc:Fallback>
        </mc:AlternateContent>
        <mc:AlternateContent xmlns:mc="http://schemas.openxmlformats.org/markup-compatibility/2006" xmlns:p14="http://schemas.microsoft.com/office/powerpoint/2010/main">
          <mc:Choice Requires="p14">
            <p:contentPart p14:bwMode="auto" r:id="rId354">
              <p14:nvContentPartPr>
                <p14:cNvPr id="201" name="Ink 200">
                  <a:extLst>
                    <a:ext uri="{FF2B5EF4-FFF2-40B4-BE49-F238E27FC236}">
                      <a16:creationId xmlns:a16="http://schemas.microsoft.com/office/drawing/2014/main" id="{635737C0-1931-41DB-8C6E-733D01BE3A71}"/>
                    </a:ext>
                  </a:extLst>
                </p14:cNvPr>
                <p14:cNvContentPartPr/>
                <p14:nvPr/>
              </p14:nvContentPartPr>
              <p14:xfrm>
                <a:off x="625625" y="3367135"/>
                <a:ext cx="921600" cy="38880"/>
              </p14:xfrm>
            </p:contentPart>
          </mc:Choice>
          <mc:Fallback xmlns="">
            <p:pic>
              <p:nvPicPr>
                <p:cNvPr id="201" name="Ink 200">
                  <a:extLst>
                    <a:ext uri="{FF2B5EF4-FFF2-40B4-BE49-F238E27FC236}">
                      <a16:creationId xmlns:a16="http://schemas.microsoft.com/office/drawing/2014/main" id="{635737C0-1931-41DB-8C6E-733D01BE3A71}"/>
                    </a:ext>
                  </a:extLst>
                </p:cNvPr>
                <p:cNvPicPr/>
                <p:nvPr/>
              </p:nvPicPr>
              <p:blipFill>
                <a:blip r:embed="rId355"/>
                <a:stretch>
                  <a:fillRect/>
                </a:stretch>
              </p:blipFill>
              <p:spPr>
                <a:xfrm>
                  <a:off x="616985" y="3358135"/>
                  <a:ext cx="939240" cy="56520"/>
                </a:xfrm>
                <a:prstGeom prst="rect">
                  <a:avLst/>
                </a:prstGeom>
              </p:spPr>
            </p:pic>
          </mc:Fallback>
        </mc:AlternateContent>
        <mc:AlternateContent xmlns:mc="http://schemas.openxmlformats.org/markup-compatibility/2006" xmlns:p14="http://schemas.microsoft.com/office/powerpoint/2010/main">
          <mc:Choice Requires="p14">
            <p:contentPart p14:bwMode="auto" r:id="rId356">
              <p14:nvContentPartPr>
                <p14:cNvPr id="202" name="Ink 201">
                  <a:extLst>
                    <a:ext uri="{FF2B5EF4-FFF2-40B4-BE49-F238E27FC236}">
                      <a16:creationId xmlns:a16="http://schemas.microsoft.com/office/drawing/2014/main" id="{85751E2C-D8A2-46F2-BF6E-1157F82696DC}"/>
                    </a:ext>
                  </a:extLst>
                </p14:cNvPr>
                <p14:cNvContentPartPr/>
                <p14:nvPr/>
              </p14:nvContentPartPr>
              <p14:xfrm>
                <a:off x="854225" y="3505735"/>
                <a:ext cx="164160" cy="154800"/>
              </p14:xfrm>
            </p:contentPart>
          </mc:Choice>
          <mc:Fallback xmlns="">
            <p:pic>
              <p:nvPicPr>
                <p:cNvPr id="202" name="Ink 201">
                  <a:extLst>
                    <a:ext uri="{FF2B5EF4-FFF2-40B4-BE49-F238E27FC236}">
                      <a16:creationId xmlns:a16="http://schemas.microsoft.com/office/drawing/2014/main" id="{85751E2C-D8A2-46F2-BF6E-1157F82696DC}"/>
                    </a:ext>
                  </a:extLst>
                </p:cNvPr>
                <p:cNvPicPr/>
                <p:nvPr/>
              </p:nvPicPr>
              <p:blipFill>
                <a:blip r:embed="rId357"/>
                <a:stretch>
                  <a:fillRect/>
                </a:stretch>
              </p:blipFill>
              <p:spPr>
                <a:xfrm>
                  <a:off x="845225" y="3496735"/>
                  <a:ext cx="181800" cy="172440"/>
                </a:xfrm>
                <a:prstGeom prst="rect">
                  <a:avLst/>
                </a:prstGeom>
              </p:spPr>
            </p:pic>
          </mc:Fallback>
        </mc:AlternateContent>
        <mc:AlternateContent xmlns:mc="http://schemas.openxmlformats.org/markup-compatibility/2006" xmlns:p14="http://schemas.microsoft.com/office/powerpoint/2010/main">
          <mc:Choice Requires="p14">
            <p:contentPart p14:bwMode="auto" r:id="rId358">
              <p14:nvContentPartPr>
                <p14:cNvPr id="203" name="Ink 202">
                  <a:extLst>
                    <a:ext uri="{FF2B5EF4-FFF2-40B4-BE49-F238E27FC236}">
                      <a16:creationId xmlns:a16="http://schemas.microsoft.com/office/drawing/2014/main" id="{BDFA6E51-933D-4403-8921-D9765AC1866E}"/>
                    </a:ext>
                  </a:extLst>
                </p14:cNvPr>
                <p14:cNvContentPartPr/>
                <p14:nvPr/>
              </p14:nvContentPartPr>
              <p14:xfrm>
                <a:off x="1103705" y="3547135"/>
                <a:ext cx="38160" cy="138600"/>
              </p14:xfrm>
            </p:contentPart>
          </mc:Choice>
          <mc:Fallback xmlns="">
            <p:pic>
              <p:nvPicPr>
                <p:cNvPr id="203" name="Ink 202">
                  <a:extLst>
                    <a:ext uri="{FF2B5EF4-FFF2-40B4-BE49-F238E27FC236}">
                      <a16:creationId xmlns:a16="http://schemas.microsoft.com/office/drawing/2014/main" id="{BDFA6E51-933D-4403-8921-D9765AC1866E}"/>
                    </a:ext>
                  </a:extLst>
                </p:cNvPr>
                <p:cNvPicPr/>
                <p:nvPr/>
              </p:nvPicPr>
              <p:blipFill>
                <a:blip r:embed="rId359"/>
                <a:stretch>
                  <a:fillRect/>
                </a:stretch>
              </p:blipFill>
              <p:spPr>
                <a:xfrm>
                  <a:off x="1095065" y="3538135"/>
                  <a:ext cx="55800" cy="156240"/>
                </a:xfrm>
                <a:prstGeom prst="rect">
                  <a:avLst/>
                </a:prstGeom>
              </p:spPr>
            </p:pic>
          </mc:Fallback>
        </mc:AlternateContent>
        <mc:AlternateContent xmlns:mc="http://schemas.openxmlformats.org/markup-compatibility/2006" xmlns:p14="http://schemas.microsoft.com/office/powerpoint/2010/main">
          <mc:Choice Requires="p14">
            <p:contentPart p14:bwMode="auto" r:id="rId360">
              <p14:nvContentPartPr>
                <p14:cNvPr id="204" name="Ink 203">
                  <a:extLst>
                    <a:ext uri="{FF2B5EF4-FFF2-40B4-BE49-F238E27FC236}">
                      <a16:creationId xmlns:a16="http://schemas.microsoft.com/office/drawing/2014/main" id="{401C4DA8-247E-48C5-BE45-240D047F3CA1}"/>
                    </a:ext>
                  </a:extLst>
                </p14:cNvPr>
                <p14:cNvContentPartPr/>
                <p14:nvPr/>
              </p14:nvContentPartPr>
              <p14:xfrm>
                <a:off x="1051505" y="3508975"/>
                <a:ext cx="178560" cy="113040"/>
              </p14:xfrm>
            </p:contentPart>
          </mc:Choice>
          <mc:Fallback xmlns="">
            <p:pic>
              <p:nvPicPr>
                <p:cNvPr id="204" name="Ink 203">
                  <a:extLst>
                    <a:ext uri="{FF2B5EF4-FFF2-40B4-BE49-F238E27FC236}">
                      <a16:creationId xmlns:a16="http://schemas.microsoft.com/office/drawing/2014/main" id="{401C4DA8-247E-48C5-BE45-240D047F3CA1}"/>
                    </a:ext>
                  </a:extLst>
                </p:cNvPr>
                <p:cNvPicPr/>
                <p:nvPr/>
              </p:nvPicPr>
              <p:blipFill>
                <a:blip r:embed="rId361"/>
                <a:stretch>
                  <a:fillRect/>
                </a:stretch>
              </p:blipFill>
              <p:spPr>
                <a:xfrm>
                  <a:off x="1042505" y="3500335"/>
                  <a:ext cx="196200" cy="130680"/>
                </a:xfrm>
                <a:prstGeom prst="rect">
                  <a:avLst/>
                </a:prstGeom>
              </p:spPr>
            </p:pic>
          </mc:Fallback>
        </mc:AlternateContent>
        <mc:AlternateContent xmlns:mc="http://schemas.openxmlformats.org/markup-compatibility/2006" xmlns:p14="http://schemas.microsoft.com/office/powerpoint/2010/main">
          <mc:Choice Requires="p14">
            <p:contentPart p14:bwMode="auto" r:id="rId362">
              <p14:nvContentPartPr>
                <p14:cNvPr id="205" name="Ink 204">
                  <a:extLst>
                    <a:ext uri="{FF2B5EF4-FFF2-40B4-BE49-F238E27FC236}">
                      <a16:creationId xmlns:a16="http://schemas.microsoft.com/office/drawing/2014/main" id="{C72D0265-28F8-4D88-AD9D-3AF8ACE8FB2E}"/>
                    </a:ext>
                  </a:extLst>
                </p14:cNvPr>
                <p14:cNvContentPartPr/>
                <p14:nvPr/>
              </p14:nvContentPartPr>
              <p14:xfrm>
                <a:off x="1005425" y="3424735"/>
                <a:ext cx="138960" cy="62640"/>
              </p14:xfrm>
            </p:contentPart>
          </mc:Choice>
          <mc:Fallback xmlns="">
            <p:pic>
              <p:nvPicPr>
                <p:cNvPr id="205" name="Ink 204">
                  <a:extLst>
                    <a:ext uri="{FF2B5EF4-FFF2-40B4-BE49-F238E27FC236}">
                      <a16:creationId xmlns:a16="http://schemas.microsoft.com/office/drawing/2014/main" id="{C72D0265-28F8-4D88-AD9D-3AF8ACE8FB2E}"/>
                    </a:ext>
                  </a:extLst>
                </p:cNvPr>
                <p:cNvPicPr/>
                <p:nvPr/>
              </p:nvPicPr>
              <p:blipFill>
                <a:blip r:embed="rId363"/>
                <a:stretch>
                  <a:fillRect/>
                </a:stretch>
              </p:blipFill>
              <p:spPr>
                <a:xfrm>
                  <a:off x="996425" y="3415735"/>
                  <a:ext cx="156600" cy="802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64">
            <p14:nvContentPartPr>
              <p14:cNvPr id="207" name="Ink 206">
                <a:extLst>
                  <a:ext uri="{FF2B5EF4-FFF2-40B4-BE49-F238E27FC236}">
                    <a16:creationId xmlns:a16="http://schemas.microsoft.com/office/drawing/2014/main" id="{213C826B-6221-4C49-BFEE-EDC3B2909ADA}"/>
                  </a:ext>
                </a:extLst>
              </p14:cNvPr>
              <p14:cNvContentPartPr/>
              <p14:nvPr/>
            </p14:nvContentPartPr>
            <p14:xfrm>
              <a:off x="1729745" y="3454255"/>
              <a:ext cx="110160" cy="20880"/>
            </p14:xfrm>
          </p:contentPart>
        </mc:Choice>
        <mc:Fallback xmlns="">
          <p:pic>
            <p:nvPicPr>
              <p:cNvPr id="207" name="Ink 206">
                <a:extLst>
                  <a:ext uri="{FF2B5EF4-FFF2-40B4-BE49-F238E27FC236}">
                    <a16:creationId xmlns:a16="http://schemas.microsoft.com/office/drawing/2014/main" id="{213C826B-6221-4C49-BFEE-EDC3B2909ADA}"/>
                  </a:ext>
                </a:extLst>
              </p:cNvPr>
              <p:cNvPicPr/>
              <p:nvPr/>
            </p:nvPicPr>
            <p:blipFill>
              <a:blip r:embed="rId365"/>
              <a:stretch>
                <a:fillRect/>
              </a:stretch>
            </p:blipFill>
            <p:spPr>
              <a:xfrm>
                <a:off x="1720745" y="3445615"/>
                <a:ext cx="127800" cy="38520"/>
              </a:xfrm>
              <a:prstGeom prst="rect">
                <a:avLst/>
              </a:prstGeom>
            </p:spPr>
          </p:pic>
        </mc:Fallback>
      </mc:AlternateContent>
      <mc:AlternateContent xmlns:mc="http://schemas.openxmlformats.org/markup-compatibility/2006" xmlns:p14="http://schemas.microsoft.com/office/powerpoint/2010/main">
        <mc:Choice Requires="p14">
          <p:contentPart p14:bwMode="auto" r:id="rId366">
            <p14:nvContentPartPr>
              <p14:cNvPr id="209" name="Ink 208">
                <a:extLst>
                  <a:ext uri="{FF2B5EF4-FFF2-40B4-BE49-F238E27FC236}">
                    <a16:creationId xmlns:a16="http://schemas.microsoft.com/office/drawing/2014/main" id="{42E7CADA-BE79-4F9D-86C1-E8BBC601646F}"/>
                  </a:ext>
                </a:extLst>
              </p14:cNvPr>
              <p14:cNvContentPartPr/>
              <p14:nvPr/>
            </p14:nvContentPartPr>
            <p14:xfrm>
              <a:off x="1721465" y="3350935"/>
              <a:ext cx="102600" cy="15840"/>
            </p14:xfrm>
          </p:contentPart>
        </mc:Choice>
        <mc:Fallback xmlns="">
          <p:pic>
            <p:nvPicPr>
              <p:cNvPr id="209" name="Ink 208">
                <a:extLst>
                  <a:ext uri="{FF2B5EF4-FFF2-40B4-BE49-F238E27FC236}">
                    <a16:creationId xmlns:a16="http://schemas.microsoft.com/office/drawing/2014/main" id="{42E7CADA-BE79-4F9D-86C1-E8BBC601646F}"/>
                  </a:ext>
                </a:extLst>
              </p:cNvPr>
              <p:cNvPicPr/>
              <p:nvPr/>
            </p:nvPicPr>
            <p:blipFill>
              <a:blip r:embed="rId367"/>
              <a:stretch>
                <a:fillRect/>
              </a:stretch>
            </p:blipFill>
            <p:spPr>
              <a:xfrm>
                <a:off x="1712465" y="3341935"/>
                <a:ext cx="120240" cy="33480"/>
              </a:xfrm>
              <a:prstGeom prst="rect">
                <a:avLst/>
              </a:prstGeom>
            </p:spPr>
          </p:pic>
        </mc:Fallback>
      </mc:AlternateContent>
      <p:grpSp>
        <p:nvGrpSpPr>
          <p:cNvPr id="236" name="Group 235">
            <a:extLst>
              <a:ext uri="{FF2B5EF4-FFF2-40B4-BE49-F238E27FC236}">
                <a16:creationId xmlns:a16="http://schemas.microsoft.com/office/drawing/2014/main" id="{507D3B35-E76D-4B46-B511-FD688103ACEE}"/>
              </a:ext>
            </a:extLst>
          </p:cNvPr>
          <p:cNvGrpSpPr/>
          <p:nvPr/>
        </p:nvGrpSpPr>
        <p:grpSpPr>
          <a:xfrm>
            <a:off x="2050865" y="3235735"/>
            <a:ext cx="1202400" cy="432720"/>
            <a:chOff x="2050865" y="3235735"/>
            <a:chExt cx="1202400" cy="432720"/>
          </a:xfrm>
        </p:grpSpPr>
        <mc:AlternateContent xmlns:mc="http://schemas.openxmlformats.org/markup-compatibility/2006" xmlns:p14="http://schemas.microsoft.com/office/powerpoint/2010/main">
          <mc:Choice Requires="p14">
            <p:contentPart p14:bwMode="auto" r:id="rId368">
              <p14:nvContentPartPr>
                <p14:cNvPr id="222" name="Ink 221">
                  <a:extLst>
                    <a:ext uri="{FF2B5EF4-FFF2-40B4-BE49-F238E27FC236}">
                      <a16:creationId xmlns:a16="http://schemas.microsoft.com/office/drawing/2014/main" id="{F8B4AFC4-A470-4B88-BE70-4F0BAFFEDCEB}"/>
                    </a:ext>
                  </a:extLst>
                </p14:cNvPr>
                <p14:cNvContentPartPr/>
                <p14:nvPr/>
              </p14:nvContentPartPr>
              <p14:xfrm>
                <a:off x="2050865" y="3401335"/>
                <a:ext cx="64080" cy="23760"/>
              </p14:xfrm>
            </p:contentPart>
          </mc:Choice>
          <mc:Fallback xmlns="">
            <p:pic>
              <p:nvPicPr>
                <p:cNvPr id="222" name="Ink 221">
                  <a:extLst>
                    <a:ext uri="{FF2B5EF4-FFF2-40B4-BE49-F238E27FC236}">
                      <a16:creationId xmlns:a16="http://schemas.microsoft.com/office/drawing/2014/main" id="{F8B4AFC4-A470-4B88-BE70-4F0BAFFEDCEB}"/>
                    </a:ext>
                  </a:extLst>
                </p:cNvPr>
                <p:cNvPicPr/>
                <p:nvPr/>
              </p:nvPicPr>
              <p:blipFill>
                <a:blip r:embed="rId369"/>
                <a:stretch>
                  <a:fillRect/>
                </a:stretch>
              </p:blipFill>
              <p:spPr>
                <a:xfrm>
                  <a:off x="2041865" y="3392695"/>
                  <a:ext cx="81720" cy="41400"/>
                </a:xfrm>
                <a:prstGeom prst="rect">
                  <a:avLst/>
                </a:prstGeom>
              </p:spPr>
            </p:pic>
          </mc:Fallback>
        </mc:AlternateContent>
        <mc:AlternateContent xmlns:mc="http://schemas.openxmlformats.org/markup-compatibility/2006" xmlns:p14="http://schemas.microsoft.com/office/powerpoint/2010/main">
          <mc:Choice Requires="p14">
            <p:contentPart p14:bwMode="auto" r:id="rId370">
              <p14:nvContentPartPr>
                <p14:cNvPr id="223" name="Ink 222">
                  <a:extLst>
                    <a:ext uri="{FF2B5EF4-FFF2-40B4-BE49-F238E27FC236}">
                      <a16:creationId xmlns:a16="http://schemas.microsoft.com/office/drawing/2014/main" id="{310D534D-0441-454A-89AE-00FB457EDC51}"/>
                    </a:ext>
                  </a:extLst>
                </p14:cNvPr>
                <p14:cNvContentPartPr/>
                <p14:nvPr/>
              </p14:nvContentPartPr>
              <p14:xfrm>
                <a:off x="2200625" y="3350935"/>
                <a:ext cx="134280" cy="161640"/>
              </p14:xfrm>
            </p:contentPart>
          </mc:Choice>
          <mc:Fallback xmlns="">
            <p:pic>
              <p:nvPicPr>
                <p:cNvPr id="223" name="Ink 222">
                  <a:extLst>
                    <a:ext uri="{FF2B5EF4-FFF2-40B4-BE49-F238E27FC236}">
                      <a16:creationId xmlns:a16="http://schemas.microsoft.com/office/drawing/2014/main" id="{310D534D-0441-454A-89AE-00FB457EDC51}"/>
                    </a:ext>
                  </a:extLst>
                </p:cNvPr>
                <p:cNvPicPr/>
                <p:nvPr/>
              </p:nvPicPr>
              <p:blipFill>
                <a:blip r:embed="rId371"/>
                <a:stretch>
                  <a:fillRect/>
                </a:stretch>
              </p:blipFill>
              <p:spPr>
                <a:xfrm>
                  <a:off x="2191985" y="3342295"/>
                  <a:ext cx="151920" cy="179280"/>
                </a:xfrm>
                <a:prstGeom prst="rect">
                  <a:avLst/>
                </a:prstGeom>
              </p:spPr>
            </p:pic>
          </mc:Fallback>
        </mc:AlternateContent>
        <mc:AlternateContent xmlns:mc="http://schemas.openxmlformats.org/markup-compatibility/2006" xmlns:p14="http://schemas.microsoft.com/office/powerpoint/2010/main">
          <mc:Choice Requires="p14">
            <p:contentPart p14:bwMode="auto" r:id="rId372">
              <p14:nvContentPartPr>
                <p14:cNvPr id="224" name="Ink 223">
                  <a:extLst>
                    <a:ext uri="{FF2B5EF4-FFF2-40B4-BE49-F238E27FC236}">
                      <a16:creationId xmlns:a16="http://schemas.microsoft.com/office/drawing/2014/main" id="{8BA951ED-0CAD-4366-A466-5326A51BD2A7}"/>
                    </a:ext>
                  </a:extLst>
                </p14:cNvPr>
                <p14:cNvContentPartPr/>
                <p14:nvPr/>
              </p14:nvContentPartPr>
              <p14:xfrm>
                <a:off x="2427785" y="3259135"/>
                <a:ext cx="55440" cy="310680"/>
              </p14:xfrm>
            </p:contentPart>
          </mc:Choice>
          <mc:Fallback xmlns="">
            <p:pic>
              <p:nvPicPr>
                <p:cNvPr id="224" name="Ink 223">
                  <a:extLst>
                    <a:ext uri="{FF2B5EF4-FFF2-40B4-BE49-F238E27FC236}">
                      <a16:creationId xmlns:a16="http://schemas.microsoft.com/office/drawing/2014/main" id="{8BA951ED-0CAD-4366-A466-5326A51BD2A7}"/>
                    </a:ext>
                  </a:extLst>
                </p:cNvPr>
                <p:cNvPicPr/>
                <p:nvPr/>
              </p:nvPicPr>
              <p:blipFill>
                <a:blip r:embed="rId373"/>
                <a:stretch>
                  <a:fillRect/>
                </a:stretch>
              </p:blipFill>
              <p:spPr>
                <a:xfrm>
                  <a:off x="2419145" y="3250495"/>
                  <a:ext cx="73080" cy="328320"/>
                </a:xfrm>
                <a:prstGeom prst="rect">
                  <a:avLst/>
                </a:prstGeom>
              </p:spPr>
            </p:pic>
          </mc:Fallback>
        </mc:AlternateContent>
        <mc:AlternateContent xmlns:mc="http://schemas.openxmlformats.org/markup-compatibility/2006" xmlns:p14="http://schemas.microsoft.com/office/powerpoint/2010/main">
          <mc:Choice Requires="p14">
            <p:contentPart p14:bwMode="auto" r:id="rId374">
              <p14:nvContentPartPr>
                <p14:cNvPr id="225" name="Ink 224">
                  <a:extLst>
                    <a:ext uri="{FF2B5EF4-FFF2-40B4-BE49-F238E27FC236}">
                      <a16:creationId xmlns:a16="http://schemas.microsoft.com/office/drawing/2014/main" id="{1B16F313-9784-4F4C-BB0E-101D826F181F}"/>
                    </a:ext>
                  </a:extLst>
                </p14:cNvPr>
                <p14:cNvContentPartPr/>
                <p14:nvPr/>
              </p14:nvContentPartPr>
              <p14:xfrm>
                <a:off x="2534345" y="3373615"/>
                <a:ext cx="126360" cy="294840"/>
              </p14:xfrm>
            </p:contentPart>
          </mc:Choice>
          <mc:Fallback xmlns="">
            <p:pic>
              <p:nvPicPr>
                <p:cNvPr id="225" name="Ink 224">
                  <a:extLst>
                    <a:ext uri="{FF2B5EF4-FFF2-40B4-BE49-F238E27FC236}">
                      <a16:creationId xmlns:a16="http://schemas.microsoft.com/office/drawing/2014/main" id="{1B16F313-9784-4F4C-BB0E-101D826F181F}"/>
                    </a:ext>
                  </a:extLst>
                </p:cNvPr>
                <p:cNvPicPr/>
                <p:nvPr/>
              </p:nvPicPr>
              <p:blipFill>
                <a:blip r:embed="rId375"/>
                <a:stretch>
                  <a:fillRect/>
                </a:stretch>
              </p:blipFill>
              <p:spPr>
                <a:xfrm>
                  <a:off x="2525705" y="3364975"/>
                  <a:ext cx="144000" cy="312480"/>
                </a:xfrm>
                <a:prstGeom prst="rect">
                  <a:avLst/>
                </a:prstGeom>
              </p:spPr>
            </p:pic>
          </mc:Fallback>
        </mc:AlternateContent>
        <mc:AlternateContent xmlns:mc="http://schemas.openxmlformats.org/markup-compatibility/2006" xmlns:p14="http://schemas.microsoft.com/office/powerpoint/2010/main">
          <mc:Choice Requires="p14">
            <p:contentPart p14:bwMode="auto" r:id="rId376">
              <p14:nvContentPartPr>
                <p14:cNvPr id="226" name="Ink 225">
                  <a:extLst>
                    <a:ext uri="{FF2B5EF4-FFF2-40B4-BE49-F238E27FC236}">
                      <a16:creationId xmlns:a16="http://schemas.microsoft.com/office/drawing/2014/main" id="{E7355CF1-6803-45A8-BE99-D086B85497FA}"/>
                    </a:ext>
                  </a:extLst>
                </p14:cNvPr>
                <p14:cNvContentPartPr/>
                <p14:nvPr/>
              </p14:nvContentPartPr>
              <p14:xfrm>
                <a:off x="2627225" y="3342655"/>
                <a:ext cx="23760" cy="75240"/>
              </p14:xfrm>
            </p:contentPart>
          </mc:Choice>
          <mc:Fallback xmlns="">
            <p:pic>
              <p:nvPicPr>
                <p:cNvPr id="226" name="Ink 225">
                  <a:extLst>
                    <a:ext uri="{FF2B5EF4-FFF2-40B4-BE49-F238E27FC236}">
                      <a16:creationId xmlns:a16="http://schemas.microsoft.com/office/drawing/2014/main" id="{E7355CF1-6803-45A8-BE99-D086B85497FA}"/>
                    </a:ext>
                  </a:extLst>
                </p:cNvPr>
                <p:cNvPicPr/>
                <p:nvPr/>
              </p:nvPicPr>
              <p:blipFill>
                <a:blip r:embed="rId377"/>
                <a:stretch>
                  <a:fillRect/>
                </a:stretch>
              </p:blipFill>
              <p:spPr>
                <a:xfrm>
                  <a:off x="2618225" y="3333655"/>
                  <a:ext cx="41400" cy="92880"/>
                </a:xfrm>
                <a:prstGeom prst="rect">
                  <a:avLst/>
                </a:prstGeom>
              </p:spPr>
            </p:pic>
          </mc:Fallback>
        </mc:AlternateContent>
        <mc:AlternateContent xmlns:mc="http://schemas.openxmlformats.org/markup-compatibility/2006" xmlns:p14="http://schemas.microsoft.com/office/powerpoint/2010/main">
          <mc:Choice Requires="p14">
            <p:contentPart p14:bwMode="auto" r:id="rId378">
              <p14:nvContentPartPr>
                <p14:cNvPr id="227" name="Ink 226">
                  <a:extLst>
                    <a:ext uri="{FF2B5EF4-FFF2-40B4-BE49-F238E27FC236}">
                      <a16:creationId xmlns:a16="http://schemas.microsoft.com/office/drawing/2014/main" id="{4D1431A4-98F0-4AC0-8E4C-381AD028E545}"/>
                    </a:ext>
                  </a:extLst>
                </p14:cNvPr>
                <p14:cNvContentPartPr/>
                <p14:nvPr/>
              </p14:nvContentPartPr>
              <p14:xfrm>
                <a:off x="2578985" y="3330775"/>
                <a:ext cx="97200" cy="16920"/>
              </p14:xfrm>
            </p:contentPart>
          </mc:Choice>
          <mc:Fallback xmlns="">
            <p:pic>
              <p:nvPicPr>
                <p:cNvPr id="227" name="Ink 226">
                  <a:extLst>
                    <a:ext uri="{FF2B5EF4-FFF2-40B4-BE49-F238E27FC236}">
                      <a16:creationId xmlns:a16="http://schemas.microsoft.com/office/drawing/2014/main" id="{4D1431A4-98F0-4AC0-8E4C-381AD028E545}"/>
                    </a:ext>
                  </a:extLst>
                </p:cNvPr>
                <p:cNvPicPr/>
                <p:nvPr/>
              </p:nvPicPr>
              <p:blipFill>
                <a:blip r:embed="rId379"/>
                <a:stretch>
                  <a:fillRect/>
                </a:stretch>
              </p:blipFill>
              <p:spPr>
                <a:xfrm>
                  <a:off x="2570345" y="3321775"/>
                  <a:ext cx="114840" cy="34560"/>
                </a:xfrm>
                <a:prstGeom prst="rect">
                  <a:avLst/>
                </a:prstGeom>
              </p:spPr>
            </p:pic>
          </mc:Fallback>
        </mc:AlternateContent>
        <mc:AlternateContent xmlns:mc="http://schemas.openxmlformats.org/markup-compatibility/2006" xmlns:p14="http://schemas.microsoft.com/office/powerpoint/2010/main">
          <mc:Choice Requires="p14">
            <p:contentPart p14:bwMode="auto" r:id="rId380">
              <p14:nvContentPartPr>
                <p14:cNvPr id="228" name="Ink 227">
                  <a:extLst>
                    <a:ext uri="{FF2B5EF4-FFF2-40B4-BE49-F238E27FC236}">
                      <a16:creationId xmlns:a16="http://schemas.microsoft.com/office/drawing/2014/main" id="{0A190AFE-FEDD-4D51-9CE7-3A674131D625}"/>
                    </a:ext>
                  </a:extLst>
                </p14:cNvPr>
                <p14:cNvContentPartPr/>
                <p14:nvPr/>
              </p14:nvContentPartPr>
              <p14:xfrm>
                <a:off x="2790305" y="3379735"/>
                <a:ext cx="43200" cy="132480"/>
              </p14:xfrm>
            </p:contentPart>
          </mc:Choice>
          <mc:Fallback xmlns="">
            <p:pic>
              <p:nvPicPr>
                <p:cNvPr id="228" name="Ink 227">
                  <a:extLst>
                    <a:ext uri="{FF2B5EF4-FFF2-40B4-BE49-F238E27FC236}">
                      <a16:creationId xmlns:a16="http://schemas.microsoft.com/office/drawing/2014/main" id="{0A190AFE-FEDD-4D51-9CE7-3A674131D625}"/>
                    </a:ext>
                  </a:extLst>
                </p:cNvPr>
                <p:cNvPicPr/>
                <p:nvPr/>
              </p:nvPicPr>
              <p:blipFill>
                <a:blip r:embed="rId381"/>
                <a:stretch>
                  <a:fillRect/>
                </a:stretch>
              </p:blipFill>
              <p:spPr>
                <a:xfrm>
                  <a:off x="2781665" y="3371095"/>
                  <a:ext cx="60840" cy="150120"/>
                </a:xfrm>
                <a:prstGeom prst="rect">
                  <a:avLst/>
                </a:prstGeom>
              </p:spPr>
            </p:pic>
          </mc:Fallback>
        </mc:AlternateContent>
        <mc:AlternateContent xmlns:mc="http://schemas.openxmlformats.org/markup-compatibility/2006" xmlns:p14="http://schemas.microsoft.com/office/powerpoint/2010/main">
          <mc:Choice Requires="p14">
            <p:contentPart p14:bwMode="auto" r:id="rId382">
              <p14:nvContentPartPr>
                <p14:cNvPr id="229" name="Ink 228">
                  <a:extLst>
                    <a:ext uri="{FF2B5EF4-FFF2-40B4-BE49-F238E27FC236}">
                      <a16:creationId xmlns:a16="http://schemas.microsoft.com/office/drawing/2014/main" id="{FD7B54B3-EF1A-4D2F-B6C3-2D96F124604A}"/>
                    </a:ext>
                  </a:extLst>
                </p14:cNvPr>
                <p14:cNvContentPartPr/>
                <p14:nvPr/>
              </p14:nvContentPartPr>
              <p14:xfrm>
                <a:off x="2719385" y="3351295"/>
                <a:ext cx="146160" cy="135360"/>
              </p14:xfrm>
            </p:contentPart>
          </mc:Choice>
          <mc:Fallback xmlns="">
            <p:pic>
              <p:nvPicPr>
                <p:cNvPr id="229" name="Ink 228">
                  <a:extLst>
                    <a:ext uri="{FF2B5EF4-FFF2-40B4-BE49-F238E27FC236}">
                      <a16:creationId xmlns:a16="http://schemas.microsoft.com/office/drawing/2014/main" id="{FD7B54B3-EF1A-4D2F-B6C3-2D96F124604A}"/>
                    </a:ext>
                  </a:extLst>
                </p:cNvPr>
                <p:cNvPicPr/>
                <p:nvPr/>
              </p:nvPicPr>
              <p:blipFill>
                <a:blip r:embed="rId383"/>
                <a:stretch>
                  <a:fillRect/>
                </a:stretch>
              </p:blipFill>
              <p:spPr>
                <a:xfrm>
                  <a:off x="2710385" y="3342295"/>
                  <a:ext cx="163800" cy="153000"/>
                </a:xfrm>
                <a:prstGeom prst="rect">
                  <a:avLst/>
                </a:prstGeom>
              </p:spPr>
            </p:pic>
          </mc:Fallback>
        </mc:AlternateContent>
        <mc:AlternateContent xmlns:mc="http://schemas.openxmlformats.org/markup-compatibility/2006" xmlns:p14="http://schemas.microsoft.com/office/powerpoint/2010/main">
          <mc:Choice Requires="p14">
            <p:contentPart p14:bwMode="auto" r:id="rId384">
              <p14:nvContentPartPr>
                <p14:cNvPr id="230" name="Ink 229">
                  <a:extLst>
                    <a:ext uri="{FF2B5EF4-FFF2-40B4-BE49-F238E27FC236}">
                      <a16:creationId xmlns:a16="http://schemas.microsoft.com/office/drawing/2014/main" id="{EEB66650-3BA7-4DC7-9334-02355CFB3D07}"/>
                    </a:ext>
                  </a:extLst>
                </p14:cNvPr>
                <p14:cNvContentPartPr/>
                <p14:nvPr/>
              </p14:nvContentPartPr>
              <p14:xfrm>
                <a:off x="2886065" y="3305575"/>
                <a:ext cx="61920" cy="278640"/>
              </p14:xfrm>
            </p:contentPart>
          </mc:Choice>
          <mc:Fallback xmlns="">
            <p:pic>
              <p:nvPicPr>
                <p:cNvPr id="230" name="Ink 229">
                  <a:extLst>
                    <a:ext uri="{FF2B5EF4-FFF2-40B4-BE49-F238E27FC236}">
                      <a16:creationId xmlns:a16="http://schemas.microsoft.com/office/drawing/2014/main" id="{EEB66650-3BA7-4DC7-9334-02355CFB3D07}"/>
                    </a:ext>
                  </a:extLst>
                </p:cNvPr>
                <p:cNvPicPr/>
                <p:nvPr/>
              </p:nvPicPr>
              <p:blipFill>
                <a:blip r:embed="rId385"/>
                <a:stretch>
                  <a:fillRect/>
                </a:stretch>
              </p:blipFill>
              <p:spPr>
                <a:xfrm>
                  <a:off x="2877425" y="3296935"/>
                  <a:ext cx="79560" cy="296280"/>
                </a:xfrm>
                <a:prstGeom prst="rect">
                  <a:avLst/>
                </a:prstGeom>
              </p:spPr>
            </p:pic>
          </mc:Fallback>
        </mc:AlternateContent>
        <mc:AlternateContent xmlns:mc="http://schemas.openxmlformats.org/markup-compatibility/2006" xmlns:p14="http://schemas.microsoft.com/office/powerpoint/2010/main">
          <mc:Choice Requires="p14">
            <p:contentPart p14:bwMode="auto" r:id="rId386">
              <p14:nvContentPartPr>
                <p14:cNvPr id="231" name="Ink 230">
                  <a:extLst>
                    <a:ext uri="{FF2B5EF4-FFF2-40B4-BE49-F238E27FC236}">
                      <a16:creationId xmlns:a16="http://schemas.microsoft.com/office/drawing/2014/main" id="{144906FB-8A3B-4A44-8BB5-FD6F2B23056B}"/>
                    </a:ext>
                  </a:extLst>
                </p14:cNvPr>
                <p14:cNvContentPartPr/>
                <p14:nvPr/>
              </p14:nvContentPartPr>
              <p14:xfrm>
                <a:off x="2931065" y="3275695"/>
                <a:ext cx="10440" cy="75240"/>
              </p14:xfrm>
            </p:contentPart>
          </mc:Choice>
          <mc:Fallback xmlns="">
            <p:pic>
              <p:nvPicPr>
                <p:cNvPr id="231" name="Ink 230">
                  <a:extLst>
                    <a:ext uri="{FF2B5EF4-FFF2-40B4-BE49-F238E27FC236}">
                      <a16:creationId xmlns:a16="http://schemas.microsoft.com/office/drawing/2014/main" id="{144906FB-8A3B-4A44-8BB5-FD6F2B23056B}"/>
                    </a:ext>
                  </a:extLst>
                </p:cNvPr>
                <p:cNvPicPr/>
                <p:nvPr/>
              </p:nvPicPr>
              <p:blipFill>
                <a:blip r:embed="rId387"/>
                <a:stretch>
                  <a:fillRect/>
                </a:stretch>
              </p:blipFill>
              <p:spPr>
                <a:xfrm>
                  <a:off x="2922425" y="3267055"/>
                  <a:ext cx="28080" cy="92880"/>
                </a:xfrm>
                <a:prstGeom prst="rect">
                  <a:avLst/>
                </a:prstGeom>
              </p:spPr>
            </p:pic>
          </mc:Fallback>
        </mc:AlternateContent>
        <mc:AlternateContent xmlns:mc="http://schemas.openxmlformats.org/markup-compatibility/2006" xmlns:p14="http://schemas.microsoft.com/office/powerpoint/2010/main">
          <mc:Choice Requires="p14">
            <p:contentPart p14:bwMode="auto" r:id="rId388">
              <p14:nvContentPartPr>
                <p14:cNvPr id="232" name="Ink 231">
                  <a:extLst>
                    <a:ext uri="{FF2B5EF4-FFF2-40B4-BE49-F238E27FC236}">
                      <a16:creationId xmlns:a16="http://schemas.microsoft.com/office/drawing/2014/main" id="{A93C8029-75BE-4E83-B318-772B5D5B67FA}"/>
                    </a:ext>
                  </a:extLst>
                </p14:cNvPr>
                <p14:cNvContentPartPr/>
                <p14:nvPr/>
              </p14:nvContentPartPr>
              <p14:xfrm>
                <a:off x="2846465" y="3235735"/>
                <a:ext cx="97920" cy="24840"/>
              </p14:xfrm>
            </p:contentPart>
          </mc:Choice>
          <mc:Fallback xmlns="">
            <p:pic>
              <p:nvPicPr>
                <p:cNvPr id="232" name="Ink 231">
                  <a:extLst>
                    <a:ext uri="{FF2B5EF4-FFF2-40B4-BE49-F238E27FC236}">
                      <a16:creationId xmlns:a16="http://schemas.microsoft.com/office/drawing/2014/main" id="{A93C8029-75BE-4E83-B318-772B5D5B67FA}"/>
                    </a:ext>
                  </a:extLst>
                </p:cNvPr>
                <p:cNvPicPr/>
                <p:nvPr/>
              </p:nvPicPr>
              <p:blipFill>
                <a:blip r:embed="rId389"/>
                <a:stretch>
                  <a:fillRect/>
                </a:stretch>
              </p:blipFill>
              <p:spPr>
                <a:xfrm>
                  <a:off x="2837825" y="3227095"/>
                  <a:ext cx="115560" cy="42480"/>
                </a:xfrm>
                <a:prstGeom prst="rect">
                  <a:avLst/>
                </a:prstGeom>
              </p:spPr>
            </p:pic>
          </mc:Fallback>
        </mc:AlternateContent>
        <mc:AlternateContent xmlns:mc="http://schemas.openxmlformats.org/markup-compatibility/2006" xmlns:p14="http://schemas.microsoft.com/office/powerpoint/2010/main">
          <mc:Choice Requires="p14">
            <p:contentPart p14:bwMode="auto" r:id="rId390">
              <p14:nvContentPartPr>
                <p14:cNvPr id="234" name="Ink 233">
                  <a:extLst>
                    <a:ext uri="{FF2B5EF4-FFF2-40B4-BE49-F238E27FC236}">
                      <a16:creationId xmlns:a16="http://schemas.microsoft.com/office/drawing/2014/main" id="{1AD4996D-52C5-425F-B5AA-8FA504AE6EBF}"/>
                    </a:ext>
                  </a:extLst>
                </p14:cNvPr>
                <p14:cNvContentPartPr/>
                <p14:nvPr/>
              </p14:nvContentPartPr>
              <p14:xfrm>
                <a:off x="3101705" y="3352735"/>
                <a:ext cx="101880" cy="160920"/>
              </p14:xfrm>
            </p:contentPart>
          </mc:Choice>
          <mc:Fallback xmlns="">
            <p:pic>
              <p:nvPicPr>
                <p:cNvPr id="234" name="Ink 233">
                  <a:extLst>
                    <a:ext uri="{FF2B5EF4-FFF2-40B4-BE49-F238E27FC236}">
                      <a16:creationId xmlns:a16="http://schemas.microsoft.com/office/drawing/2014/main" id="{1AD4996D-52C5-425F-B5AA-8FA504AE6EBF}"/>
                    </a:ext>
                  </a:extLst>
                </p:cNvPr>
                <p:cNvPicPr/>
                <p:nvPr/>
              </p:nvPicPr>
              <p:blipFill>
                <a:blip r:embed="rId391"/>
                <a:stretch>
                  <a:fillRect/>
                </a:stretch>
              </p:blipFill>
              <p:spPr>
                <a:xfrm>
                  <a:off x="3092705" y="3343735"/>
                  <a:ext cx="119520" cy="178560"/>
                </a:xfrm>
                <a:prstGeom prst="rect">
                  <a:avLst/>
                </a:prstGeom>
              </p:spPr>
            </p:pic>
          </mc:Fallback>
        </mc:AlternateContent>
        <mc:AlternateContent xmlns:mc="http://schemas.openxmlformats.org/markup-compatibility/2006" xmlns:p14="http://schemas.microsoft.com/office/powerpoint/2010/main">
          <mc:Choice Requires="p14">
            <p:contentPart p14:bwMode="auto" r:id="rId392">
              <p14:nvContentPartPr>
                <p14:cNvPr id="235" name="Ink 234">
                  <a:extLst>
                    <a:ext uri="{FF2B5EF4-FFF2-40B4-BE49-F238E27FC236}">
                      <a16:creationId xmlns:a16="http://schemas.microsoft.com/office/drawing/2014/main" id="{D6146938-A45C-4DFB-9029-C0638B0133C9}"/>
                    </a:ext>
                  </a:extLst>
                </p14:cNvPr>
                <p14:cNvContentPartPr/>
                <p14:nvPr/>
              </p14:nvContentPartPr>
              <p14:xfrm>
                <a:off x="3070745" y="3385135"/>
                <a:ext cx="182520" cy="67320"/>
              </p14:xfrm>
            </p:contentPart>
          </mc:Choice>
          <mc:Fallback xmlns="">
            <p:pic>
              <p:nvPicPr>
                <p:cNvPr id="235" name="Ink 234">
                  <a:extLst>
                    <a:ext uri="{FF2B5EF4-FFF2-40B4-BE49-F238E27FC236}">
                      <a16:creationId xmlns:a16="http://schemas.microsoft.com/office/drawing/2014/main" id="{D6146938-A45C-4DFB-9029-C0638B0133C9}"/>
                    </a:ext>
                  </a:extLst>
                </p:cNvPr>
                <p:cNvPicPr/>
                <p:nvPr/>
              </p:nvPicPr>
              <p:blipFill>
                <a:blip r:embed="rId393"/>
                <a:stretch>
                  <a:fillRect/>
                </a:stretch>
              </p:blipFill>
              <p:spPr>
                <a:xfrm>
                  <a:off x="3062105" y="3376495"/>
                  <a:ext cx="200160" cy="84960"/>
                </a:xfrm>
                <a:prstGeom prst="rect">
                  <a:avLst/>
                </a:prstGeom>
              </p:spPr>
            </p:pic>
          </mc:Fallback>
        </mc:AlternateContent>
      </p:grpSp>
      <p:grpSp>
        <p:nvGrpSpPr>
          <p:cNvPr id="258" name="Group 257">
            <a:extLst>
              <a:ext uri="{FF2B5EF4-FFF2-40B4-BE49-F238E27FC236}">
                <a16:creationId xmlns:a16="http://schemas.microsoft.com/office/drawing/2014/main" id="{B58CECBC-7927-4762-AD56-D2669C1ED2F4}"/>
              </a:ext>
            </a:extLst>
          </p:cNvPr>
          <p:cNvGrpSpPr/>
          <p:nvPr/>
        </p:nvGrpSpPr>
        <p:grpSpPr>
          <a:xfrm>
            <a:off x="3382145" y="3274615"/>
            <a:ext cx="1567440" cy="292320"/>
            <a:chOff x="3382145" y="3274615"/>
            <a:chExt cx="1567440" cy="292320"/>
          </a:xfrm>
        </p:grpSpPr>
        <mc:AlternateContent xmlns:mc="http://schemas.openxmlformats.org/markup-compatibility/2006" xmlns:p14="http://schemas.microsoft.com/office/powerpoint/2010/main">
          <mc:Choice Requires="p14">
            <p:contentPart p14:bwMode="auto" r:id="rId394">
              <p14:nvContentPartPr>
                <p14:cNvPr id="237" name="Ink 236">
                  <a:extLst>
                    <a:ext uri="{FF2B5EF4-FFF2-40B4-BE49-F238E27FC236}">
                      <a16:creationId xmlns:a16="http://schemas.microsoft.com/office/drawing/2014/main" id="{3B2C7F67-070F-4D75-AA9C-81F6702C18C7}"/>
                    </a:ext>
                  </a:extLst>
                </p14:cNvPr>
                <p14:cNvContentPartPr/>
                <p14:nvPr/>
              </p14:nvContentPartPr>
              <p14:xfrm>
                <a:off x="3382145" y="3280015"/>
                <a:ext cx="116280" cy="279360"/>
              </p14:xfrm>
            </p:contentPart>
          </mc:Choice>
          <mc:Fallback xmlns="">
            <p:pic>
              <p:nvPicPr>
                <p:cNvPr id="237" name="Ink 236">
                  <a:extLst>
                    <a:ext uri="{FF2B5EF4-FFF2-40B4-BE49-F238E27FC236}">
                      <a16:creationId xmlns:a16="http://schemas.microsoft.com/office/drawing/2014/main" id="{3B2C7F67-070F-4D75-AA9C-81F6702C18C7}"/>
                    </a:ext>
                  </a:extLst>
                </p:cNvPr>
                <p:cNvPicPr/>
                <p:nvPr/>
              </p:nvPicPr>
              <p:blipFill>
                <a:blip r:embed="rId395"/>
                <a:stretch>
                  <a:fillRect/>
                </a:stretch>
              </p:blipFill>
              <p:spPr>
                <a:xfrm>
                  <a:off x="3373145" y="3271375"/>
                  <a:ext cx="133920" cy="297000"/>
                </a:xfrm>
                <a:prstGeom prst="rect">
                  <a:avLst/>
                </a:prstGeom>
              </p:spPr>
            </p:pic>
          </mc:Fallback>
        </mc:AlternateContent>
        <mc:AlternateContent xmlns:mc="http://schemas.openxmlformats.org/markup-compatibility/2006" xmlns:p14="http://schemas.microsoft.com/office/powerpoint/2010/main">
          <mc:Choice Requires="p14">
            <p:contentPart p14:bwMode="auto" r:id="rId396">
              <p14:nvContentPartPr>
                <p14:cNvPr id="238" name="Ink 237">
                  <a:extLst>
                    <a:ext uri="{FF2B5EF4-FFF2-40B4-BE49-F238E27FC236}">
                      <a16:creationId xmlns:a16="http://schemas.microsoft.com/office/drawing/2014/main" id="{28AF77CA-A23C-4DBB-A65B-8B19884B3C46}"/>
                    </a:ext>
                  </a:extLst>
                </p14:cNvPr>
                <p14:cNvContentPartPr/>
                <p14:nvPr/>
              </p14:nvContentPartPr>
              <p14:xfrm>
                <a:off x="3524705" y="3379735"/>
                <a:ext cx="77400" cy="181080"/>
              </p14:xfrm>
            </p:contentPart>
          </mc:Choice>
          <mc:Fallback xmlns="">
            <p:pic>
              <p:nvPicPr>
                <p:cNvPr id="238" name="Ink 237">
                  <a:extLst>
                    <a:ext uri="{FF2B5EF4-FFF2-40B4-BE49-F238E27FC236}">
                      <a16:creationId xmlns:a16="http://schemas.microsoft.com/office/drawing/2014/main" id="{28AF77CA-A23C-4DBB-A65B-8B19884B3C46}"/>
                    </a:ext>
                  </a:extLst>
                </p:cNvPr>
                <p:cNvPicPr/>
                <p:nvPr/>
              </p:nvPicPr>
              <p:blipFill>
                <a:blip r:embed="rId397"/>
                <a:stretch>
                  <a:fillRect/>
                </a:stretch>
              </p:blipFill>
              <p:spPr>
                <a:xfrm>
                  <a:off x="3515705" y="3371095"/>
                  <a:ext cx="95040" cy="198720"/>
                </a:xfrm>
                <a:prstGeom prst="rect">
                  <a:avLst/>
                </a:prstGeom>
              </p:spPr>
            </p:pic>
          </mc:Fallback>
        </mc:AlternateContent>
        <mc:AlternateContent xmlns:mc="http://schemas.openxmlformats.org/markup-compatibility/2006" xmlns:p14="http://schemas.microsoft.com/office/powerpoint/2010/main">
          <mc:Choice Requires="p14">
            <p:contentPart p14:bwMode="auto" r:id="rId398">
              <p14:nvContentPartPr>
                <p14:cNvPr id="239" name="Ink 238">
                  <a:extLst>
                    <a:ext uri="{FF2B5EF4-FFF2-40B4-BE49-F238E27FC236}">
                      <a16:creationId xmlns:a16="http://schemas.microsoft.com/office/drawing/2014/main" id="{5081311A-3942-4117-9628-9FD77C0C3D15}"/>
                    </a:ext>
                  </a:extLst>
                </p14:cNvPr>
                <p14:cNvContentPartPr/>
                <p14:nvPr/>
              </p14:nvContentPartPr>
              <p14:xfrm>
                <a:off x="3486545" y="3377935"/>
                <a:ext cx="130320" cy="146520"/>
              </p14:xfrm>
            </p:contentPart>
          </mc:Choice>
          <mc:Fallback xmlns="">
            <p:pic>
              <p:nvPicPr>
                <p:cNvPr id="239" name="Ink 238">
                  <a:extLst>
                    <a:ext uri="{FF2B5EF4-FFF2-40B4-BE49-F238E27FC236}">
                      <a16:creationId xmlns:a16="http://schemas.microsoft.com/office/drawing/2014/main" id="{5081311A-3942-4117-9628-9FD77C0C3D15}"/>
                    </a:ext>
                  </a:extLst>
                </p:cNvPr>
                <p:cNvPicPr/>
                <p:nvPr/>
              </p:nvPicPr>
              <p:blipFill>
                <a:blip r:embed="rId399"/>
                <a:stretch>
                  <a:fillRect/>
                </a:stretch>
              </p:blipFill>
              <p:spPr>
                <a:xfrm>
                  <a:off x="3477545" y="3368935"/>
                  <a:ext cx="147960" cy="164160"/>
                </a:xfrm>
                <a:prstGeom prst="rect">
                  <a:avLst/>
                </a:prstGeom>
              </p:spPr>
            </p:pic>
          </mc:Fallback>
        </mc:AlternateContent>
        <mc:AlternateContent xmlns:mc="http://schemas.openxmlformats.org/markup-compatibility/2006" xmlns:p14="http://schemas.microsoft.com/office/powerpoint/2010/main">
          <mc:Choice Requires="p14">
            <p:contentPart p14:bwMode="auto" r:id="rId400">
              <p14:nvContentPartPr>
                <p14:cNvPr id="240" name="Ink 239">
                  <a:extLst>
                    <a:ext uri="{FF2B5EF4-FFF2-40B4-BE49-F238E27FC236}">
                      <a16:creationId xmlns:a16="http://schemas.microsoft.com/office/drawing/2014/main" id="{76AC1513-8D68-4CB6-94EC-8C92A4827351}"/>
                    </a:ext>
                  </a:extLst>
                </p14:cNvPr>
                <p14:cNvContentPartPr/>
                <p14:nvPr/>
              </p14:nvContentPartPr>
              <p14:xfrm>
                <a:off x="3638825" y="3346615"/>
                <a:ext cx="35280" cy="27000"/>
              </p14:xfrm>
            </p:contentPart>
          </mc:Choice>
          <mc:Fallback xmlns="">
            <p:pic>
              <p:nvPicPr>
                <p:cNvPr id="240" name="Ink 239">
                  <a:extLst>
                    <a:ext uri="{FF2B5EF4-FFF2-40B4-BE49-F238E27FC236}">
                      <a16:creationId xmlns:a16="http://schemas.microsoft.com/office/drawing/2014/main" id="{76AC1513-8D68-4CB6-94EC-8C92A4827351}"/>
                    </a:ext>
                  </a:extLst>
                </p:cNvPr>
                <p:cNvPicPr/>
                <p:nvPr/>
              </p:nvPicPr>
              <p:blipFill>
                <a:blip r:embed="rId401"/>
                <a:stretch>
                  <a:fillRect/>
                </a:stretch>
              </p:blipFill>
              <p:spPr>
                <a:xfrm>
                  <a:off x="3629825" y="3337975"/>
                  <a:ext cx="52920" cy="44640"/>
                </a:xfrm>
                <a:prstGeom prst="rect">
                  <a:avLst/>
                </a:prstGeom>
              </p:spPr>
            </p:pic>
          </mc:Fallback>
        </mc:AlternateContent>
        <mc:AlternateContent xmlns:mc="http://schemas.openxmlformats.org/markup-compatibility/2006" xmlns:p14="http://schemas.microsoft.com/office/powerpoint/2010/main">
          <mc:Choice Requires="p14">
            <p:contentPart p14:bwMode="auto" r:id="rId402">
              <p14:nvContentPartPr>
                <p14:cNvPr id="241" name="Ink 240">
                  <a:extLst>
                    <a:ext uri="{FF2B5EF4-FFF2-40B4-BE49-F238E27FC236}">
                      <a16:creationId xmlns:a16="http://schemas.microsoft.com/office/drawing/2014/main" id="{021F42D6-EC2C-4F83-AB63-4454E40FB6D9}"/>
                    </a:ext>
                  </a:extLst>
                </p14:cNvPr>
                <p14:cNvContentPartPr/>
                <p14:nvPr/>
              </p14:nvContentPartPr>
              <p14:xfrm>
                <a:off x="3765545" y="3369295"/>
                <a:ext cx="118080" cy="166320"/>
              </p14:xfrm>
            </p:contentPart>
          </mc:Choice>
          <mc:Fallback xmlns="">
            <p:pic>
              <p:nvPicPr>
                <p:cNvPr id="241" name="Ink 240">
                  <a:extLst>
                    <a:ext uri="{FF2B5EF4-FFF2-40B4-BE49-F238E27FC236}">
                      <a16:creationId xmlns:a16="http://schemas.microsoft.com/office/drawing/2014/main" id="{021F42D6-EC2C-4F83-AB63-4454E40FB6D9}"/>
                    </a:ext>
                  </a:extLst>
                </p:cNvPr>
                <p:cNvPicPr/>
                <p:nvPr/>
              </p:nvPicPr>
              <p:blipFill>
                <a:blip r:embed="rId403"/>
                <a:stretch>
                  <a:fillRect/>
                </a:stretch>
              </p:blipFill>
              <p:spPr>
                <a:xfrm>
                  <a:off x="3756545" y="3360295"/>
                  <a:ext cx="135720"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404">
              <p14:nvContentPartPr>
                <p14:cNvPr id="242" name="Ink 241">
                  <a:extLst>
                    <a:ext uri="{FF2B5EF4-FFF2-40B4-BE49-F238E27FC236}">
                      <a16:creationId xmlns:a16="http://schemas.microsoft.com/office/drawing/2014/main" id="{2AA87081-FDAA-44B5-84A8-CBB7767BE10B}"/>
                    </a:ext>
                  </a:extLst>
                </p14:cNvPr>
                <p14:cNvContentPartPr/>
                <p14:nvPr/>
              </p14:nvContentPartPr>
              <p14:xfrm>
                <a:off x="3734225" y="3411415"/>
                <a:ext cx="143280" cy="120960"/>
              </p14:xfrm>
            </p:contentPart>
          </mc:Choice>
          <mc:Fallback xmlns="">
            <p:pic>
              <p:nvPicPr>
                <p:cNvPr id="242" name="Ink 241">
                  <a:extLst>
                    <a:ext uri="{FF2B5EF4-FFF2-40B4-BE49-F238E27FC236}">
                      <a16:creationId xmlns:a16="http://schemas.microsoft.com/office/drawing/2014/main" id="{2AA87081-FDAA-44B5-84A8-CBB7767BE10B}"/>
                    </a:ext>
                  </a:extLst>
                </p:cNvPr>
                <p:cNvPicPr/>
                <p:nvPr/>
              </p:nvPicPr>
              <p:blipFill>
                <a:blip r:embed="rId405"/>
                <a:stretch>
                  <a:fillRect/>
                </a:stretch>
              </p:blipFill>
              <p:spPr>
                <a:xfrm>
                  <a:off x="3725585" y="3402775"/>
                  <a:ext cx="160920" cy="138600"/>
                </a:xfrm>
                <a:prstGeom prst="rect">
                  <a:avLst/>
                </a:prstGeom>
              </p:spPr>
            </p:pic>
          </mc:Fallback>
        </mc:AlternateContent>
        <mc:AlternateContent xmlns:mc="http://schemas.openxmlformats.org/markup-compatibility/2006" xmlns:p14="http://schemas.microsoft.com/office/powerpoint/2010/main">
          <mc:Choice Requires="p14">
            <p:contentPart p14:bwMode="auto" r:id="rId406">
              <p14:nvContentPartPr>
                <p14:cNvPr id="243" name="Ink 242">
                  <a:extLst>
                    <a:ext uri="{FF2B5EF4-FFF2-40B4-BE49-F238E27FC236}">
                      <a16:creationId xmlns:a16="http://schemas.microsoft.com/office/drawing/2014/main" id="{E997119D-4088-4934-AB05-DA047F662D73}"/>
                    </a:ext>
                  </a:extLst>
                </p14:cNvPr>
                <p14:cNvContentPartPr/>
                <p14:nvPr/>
              </p14:nvContentPartPr>
              <p14:xfrm>
                <a:off x="3912065" y="3452815"/>
                <a:ext cx="131040" cy="78480"/>
              </p14:xfrm>
            </p:contentPart>
          </mc:Choice>
          <mc:Fallback xmlns="">
            <p:pic>
              <p:nvPicPr>
                <p:cNvPr id="243" name="Ink 242">
                  <a:extLst>
                    <a:ext uri="{FF2B5EF4-FFF2-40B4-BE49-F238E27FC236}">
                      <a16:creationId xmlns:a16="http://schemas.microsoft.com/office/drawing/2014/main" id="{E997119D-4088-4934-AB05-DA047F662D73}"/>
                    </a:ext>
                  </a:extLst>
                </p:cNvPr>
                <p:cNvPicPr/>
                <p:nvPr/>
              </p:nvPicPr>
              <p:blipFill>
                <a:blip r:embed="rId407"/>
                <a:stretch>
                  <a:fillRect/>
                </a:stretch>
              </p:blipFill>
              <p:spPr>
                <a:xfrm>
                  <a:off x="3903425" y="3444175"/>
                  <a:ext cx="148680" cy="96120"/>
                </a:xfrm>
                <a:prstGeom prst="rect">
                  <a:avLst/>
                </a:prstGeom>
              </p:spPr>
            </p:pic>
          </mc:Fallback>
        </mc:AlternateContent>
        <mc:AlternateContent xmlns:mc="http://schemas.openxmlformats.org/markup-compatibility/2006" xmlns:p14="http://schemas.microsoft.com/office/powerpoint/2010/main">
          <mc:Choice Requires="p14">
            <p:contentPart p14:bwMode="auto" r:id="rId408">
              <p14:nvContentPartPr>
                <p14:cNvPr id="244" name="Ink 243">
                  <a:extLst>
                    <a:ext uri="{FF2B5EF4-FFF2-40B4-BE49-F238E27FC236}">
                      <a16:creationId xmlns:a16="http://schemas.microsoft.com/office/drawing/2014/main" id="{CFE23E85-356D-47C5-9D73-41F1D1058152}"/>
                    </a:ext>
                  </a:extLst>
                </p14:cNvPr>
                <p14:cNvContentPartPr/>
                <p14:nvPr/>
              </p14:nvContentPartPr>
              <p14:xfrm>
                <a:off x="4166225" y="3358135"/>
                <a:ext cx="145800" cy="178920"/>
              </p14:xfrm>
            </p:contentPart>
          </mc:Choice>
          <mc:Fallback xmlns="">
            <p:pic>
              <p:nvPicPr>
                <p:cNvPr id="244" name="Ink 243">
                  <a:extLst>
                    <a:ext uri="{FF2B5EF4-FFF2-40B4-BE49-F238E27FC236}">
                      <a16:creationId xmlns:a16="http://schemas.microsoft.com/office/drawing/2014/main" id="{CFE23E85-356D-47C5-9D73-41F1D1058152}"/>
                    </a:ext>
                  </a:extLst>
                </p:cNvPr>
                <p:cNvPicPr/>
                <p:nvPr/>
              </p:nvPicPr>
              <p:blipFill>
                <a:blip r:embed="rId409"/>
                <a:stretch>
                  <a:fillRect/>
                </a:stretch>
              </p:blipFill>
              <p:spPr>
                <a:xfrm>
                  <a:off x="4157585" y="3349135"/>
                  <a:ext cx="163440" cy="196560"/>
                </a:xfrm>
                <a:prstGeom prst="rect">
                  <a:avLst/>
                </a:prstGeom>
              </p:spPr>
            </p:pic>
          </mc:Fallback>
        </mc:AlternateContent>
        <mc:AlternateContent xmlns:mc="http://schemas.openxmlformats.org/markup-compatibility/2006" xmlns:p14="http://schemas.microsoft.com/office/powerpoint/2010/main">
          <mc:Choice Requires="p14">
            <p:contentPart p14:bwMode="auto" r:id="rId410">
              <p14:nvContentPartPr>
                <p14:cNvPr id="246" name="Ink 245">
                  <a:extLst>
                    <a:ext uri="{FF2B5EF4-FFF2-40B4-BE49-F238E27FC236}">
                      <a16:creationId xmlns:a16="http://schemas.microsoft.com/office/drawing/2014/main" id="{211B4EB1-E856-4C58-BFE0-A44B860458DF}"/>
                    </a:ext>
                  </a:extLst>
                </p14:cNvPr>
                <p14:cNvContentPartPr/>
                <p14:nvPr/>
              </p14:nvContentPartPr>
              <p14:xfrm>
                <a:off x="4296545" y="3282895"/>
                <a:ext cx="51120" cy="104040"/>
              </p14:xfrm>
            </p:contentPart>
          </mc:Choice>
          <mc:Fallback xmlns="">
            <p:pic>
              <p:nvPicPr>
                <p:cNvPr id="246" name="Ink 245">
                  <a:extLst>
                    <a:ext uri="{FF2B5EF4-FFF2-40B4-BE49-F238E27FC236}">
                      <a16:creationId xmlns:a16="http://schemas.microsoft.com/office/drawing/2014/main" id="{211B4EB1-E856-4C58-BFE0-A44B860458DF}"/>
                    </a:ext>
                  </a:extLst>
                </p:cNvPr>
                <p:cNvPicPr/>
                <p:nvPr/>
              </p:nvPicPr>
              <p:blipFill>
                <a:blip r:embed="rId411"/>
                <a:stretch>
                  <a:fillRect/>
                </a:stretch>
              </p:blipFill>
              <p:spPr>
                <a:xfrm>
                  <a:off x="4287545" y="3273895"/>
                  <a:ext cx="68760" cy="121680"/>
                </a:xfrm>
                <a:prstGeom prst="rect">
                  <a:avLst/>
                </a:prstGeom>
              </p:spPr>
            </p:pic>
          </mc:Fallback>
        </mc:AlternateContent>
        <mc:AlternateContent xmlns:mc="http://schemas.openxmlformats.org/markup-compatibility/2006" xmlns:p14="http://schemas.microsoft.com/office/powerpoint/2010/main">
          <mc:Choice Requires="p14">
            <p:contentPart p14:bwMode="auto" r:id="rId412">
              <p14:nvContentPartPr>
                <p14:cNvPr id="247" name="Ink 246">
                  <a:extLst>
                    <a:ext uri="{FF2B5EF4-FFF2-40B4-BE49-F238E27FC236}">
                      <a16:creationId xmlns:a16="http://schemas.microsoft.com/office/drawing/2014/main" id="{12111A0A-E7EC-4090-AF30-1BAEB6D171A9}"/>
                    </a:ext>
                  </a:extLst>
                </p14:cNvPr>
                <p14:cNvContentPartPr/>
                <p14:nvPr/>
              </p14:nvContentPartPr>
              <p14:xfrm>
                <a:off x="4462505" y="3361375"/>
                <a:ext cx="84960" cy="178200"/>
              </p14:xfrm>
            </p:contentPart>
          </mc:Choice>
          <mc:Fallback xmlns="">
            <p:pic>
              <p:nvPicPr>
                <p:cNvPr id="247" name="Ink 246">
                  <a:extLst>
                    <a:ext uri="{FF2B5EF4-FFF2-40B4-BE49-F238E27FC236}">
                      <a16:creationId xmlns:a16="http://schemas.microsoft.com/office/drawing/2014/main" id="{12111A0A-E7EC-4090-AF30-1BAEB6D171A9}"/>
                    </a:ext>
                  </a:extLst>
                </p:cNvPr>
                <p:cNvPicPr/>
                <p:nvPr/>
              </p:nvPicPr>
              <p:blipFill>
                <a:blip r:embed="rId413"/>
                <a:stretch>
                  <a:fillRect/>
                </a:stretch>
              </p:blipFill>
              <p:spPr>
                <a:xfrm>
                  <a:off x="4453505" y="3352735"/>
                  <a:ext cx="102600" cy="195840"/>
                </a:xfrm>
                <a:prstGeom prst="rect">
                  <a:avLst/>
                </a:prstGeom>
              </p:spPr>
            </p:pic>
          </mc:Fallback>
        </mc:AlternateContent>
        <mc:AlternateContent xmlns:mc="http://schemas.openxmlformats.org/markup-compatibility/2006" xmlns:p14="http://schemas.microsoft.com/office/powerpoint/2010/main">
          <mc:Choice Requires="p14">
            <p:contentPart p14:bwMode="auto" r:id="rId414">
              <p14:nvContentPartPr>
                <p14:cNvPr id="248" name="Ink 247">
                  <a:extLst>
                    <a:ext uri="{FF2B5EF4-FFF2-40B4-BE49-F238E27FC236}">
                      <a16:creationId xmlns:a16="http://schemas.microsoft.com/office/drawing/2014/main" id="{3C7A50A9-F98D-4B3D-95B2-2F0A77E6B615}"/>
                    </a:ext>
                  </a:extLst>
                </p14:cNvPr>
                <p14:cNvContentPartPr/>
                <p14:nvPr/>
              </p14:nvContentPartPr>
              <p14:xfrm>
                <a:off x="4407065" y="3385855"/>
                <a:ext cx="163800" cy="158040"/>
              </p14:xfrm>
            </p:contentPart>
          </mc:Choice>
          <mc:Fallback xmlns="">
            <p:pic>
              <p:nvPicPr>
                <p:cNvPr id="248" name="Ink 247">
                  <a:extLst>
                    <a:ext uri="{FF2B5EF4-FFF2-40B4-BE49-F238E27FC236}">
                      <a16:creationId xmlns:a16="http://schemas.microsoft.com/office/drawing/2014/main" id="{3C7A50A9-F98D-4B3D-95B2-2F0A77E6B615}"/>
                    </a:ext>
                  </a:extLst>
                </p:cNvPr>
                <p:cNvPicPr/>
                <p:nvPr/>
              </p:nvPicPr>
              <p:blipFill>
                <a:blip r:embed="rId415"/>
                <a:stretch>
                  <a:fillRect/>
                </a:stretch>
              </p:blipFill>
              <p:spPr>
                <a:xfrm>
                  <a:off x="4398065" y="3376855"/>
                  <a:ext cx="181440"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416">
              <p14:nvContentPartPr>
                <p14:cNvPr id="249" name="Ink 248">
                  <a:extLst>
                    <a:ext uri="{FF2B5EF4-FFF2-40B4-BE49-F238E27FC236}">
                      <a16:creationId xmlns:a16="http://schemas.microsoft.com/office/drawing/2014/main" id="{1688A765-F74C-4424-A3BE-5A742F95C80D}"/>
                    </a:ext>
                  </a:extLst>
                </p14:cNvPr>
                <p14:cNvContentPartPr/>
                <p14:nvPr/>
              </p14:nvContentPartPr>
              <p14:xfrm>
                <a:off x="3948785" y="3400975"/>
                <a:ext cx="43200" cy="140400"/>
              </p14:xfrm>
            </p:contentPart>
          </mc:Choice>
          <mc:Fallback xmlns="">
            <p:pic>
              <p:nvPicPr>
                <p:cNvPr id="249" name="Ink 248">
                  <a:extLst>
                    <a:ext uri="{FF2B5EF4-FFF2-40B4-BE49-F238E27FC236}">
                      <a16:creationId xmlns:a16="http://schemas.microsoft.com/office/drawing/2014/main" id="{1688A765-F74C-4424-A3BE-5A742F95C80D}"/>
                    </a:ext>
                  </a:extLst>
                </p:cNvPr>
                <p:cNvPicPr/>
                <p:nvPr/>
              </p:nvPicPr>
              <p:blipFill>
                <a:blip r:embed="rId417"/>
                <a:stretch>
                  <a:fillRect/>
                </a:stretch>
              </p:blipFill>
              <p:spPr>
                <a:xfrm>
                  <a:off x="3940145" y="3391975"/>
                  <a:ext cx="60840" cy="158040"/>
                </a:xfrm>
                <a:prstGeom prst="rect">
                  <a:avLst/>
                </a:prstGeom>
              </p:spPr>
            </p:pic>
          </mc:Fallback>
        </mc:AlternateContent>
        <mc:AlternateContent xmlns:mc="http://schemas.openxmlformats.org/markup-compatibility/2006" xmlns:p14="http://schemas.microsoft.com/office/powerpoint/2010/main">
          <mc:Choice Requires="p14">
            <p:contentPart p14:bwMode="auto" r:id="rId418">
              <p14:nvContentPartPr>
                <p14:cNvPr id="250" name="Ink 249">
                  <a:extLst>
                    <a:ext uri="{FF2B5EF4-FFF2-40B4-BE49-F238E27FC236}">
                      <a16:creationId xmlns:a16="http://schemas.microsoft.com/office/drawing/2014/main" id="{37D79750-07E0-4F31-ACDF-B215CED59C1A}"/>
                    </a:ext>
                  </a:extLst>
                </p14:cNvPr>
                <p14:cNvContentPartPr/>
                <p14:nvPr/>
              </p14:nvContentPartPr>
              <p14:xfrm>
                <a:off x="3873545" y="3469015"/>
                <a:ext cx="164520" cy="22320"/>
              </p14:xfrm>
            </p:contentPart>
          </mc:Choice>
          <mc:Fallback xmlns="">
            <p:pic>
              <p:nvPicPr>
                <p:cNvPr id="250" name="Ink 249">
                  <a:extLst>
                    <a:ext uri="{FF2B5EF4-FFF2-40B4-BE49-F238E27FC236}">
                      <a16:creationId xmlns:a16="http://schemas.microsoft.com/office/drawing/2014/main" id="{37D79750-07E0-4F31-ACDF-B215CED59C1A}"/>
                    </a:ext>
                  </a:extLst>
                </p:cNvPr>
                <p:cNvPicPr/>
                <p:nvPr/>
              </p:nvPicPr>
              <p:blipFill>
                <a:blip r:embed="rId419"/>
                <a:stretch>
                  <a:fillRect/>
                </a:stretch>
              </p:blipFill>
              <p:spPr>
                <a:xfrm>
                  <a:off x="3864545" y="3460375"/>
                  <a:ext cx="182160" cy="39960"/>
                </a:xfrm>
                <a:prstGeom prst="rect">
                  <a:avLst/>
                </a:prstGeom>
              </p:spPr>
            </p:pic>
          </mc:Fallback>
        </mc:AlternateContent>
        <mc:AlternateContent xmlns:mc="http://schemas.openxmlformats.org/markup-compatibility/2006" xmlns:p14="http://schemas.microsoft.com/office/powerpoint/2010/main">
          <mc:Choice Requires="p14">
            <p:contentPart p14:bwMode="auto" r:id="rId420">
              <p14:nvContentPartPr>
                <p14:cNvPr id="252" name="Ink 251">
                  <a:extLst>
                    <a:ext uri="{FF2B5EF4-FFF2-40B4-BE49-F238E27FC236}">
                      <a16:creationId xmlns:a16="http://schemas.microsoft.com/office/drawing/2014/main" id="{50CAF183-00D9-44DF-A45B-4A7F96C9EC13}"/>
                    </a:ext>
                  </a:extLst>
                </p14:cNvPr>
                <p14:cNvContentPartPr/>
                <p14:nvPr/>
              </p14:nvContentPartPr>
              <p14:xfrm>
                <a:off x="3564305" y="3349135"/>
                <a:ext cx="91440" cy="13320"/>
              </p14:xfrm>
            </p:contentPart>
          </mc:Choice>
          <mc:Fallback xmlns="">
            <p:pic>
              <p:nvPicPr>
                <p:cNvPr id="252" name="Ink 251">
                  <a:extLst>
                    <a:ext uri="{FF2B5EF4-FFF2-40B4-BE49-F238E27FC236}">
                      <a16:creationId xmlns:a16="http://schemas.microsoft.com/office/drawing/2014/main" id="{50CAF183-00D9-44DF-A45B-4A7F96C9EC13}"/>
                    </a:ext>
                  </a:extLst>
                </p:cNvPr>
                <p:cNvPicPr/>
                <p:nvPr/>
              </p:nvPicPr>
              <p:blipFill>
                <a:blip r:embed="rId421"/>
                <a:stretch>
                  <a:fillRect/>
                </a:stretch>
              </p:blipFill>
              <p:spPr>
                <a:xfrm>
                  <a:off x="3555305" y="3340135"/>
                  <a:ext cx="10908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422">
              <p14:nvContentPartPr>
                <p14:cNvPr id="253" name="Ink 252">
                  <a:extLst>
                    <a:ext uri="{FF2B5EF4-FFF2-40B4-BE49-F238E27FC236}">
                      <a16:creationId xmlns:a16="http://schemas.microsoft.com/office/drawing/2014/main" id="{F26C6DC2-1935-431B-9F20-FC31D9BB4A85}"/>
                    </a:ext>
                  </a:extLst>
                </p14:cNvPr>
                <p14:cNvContentPartPr/>
                <p14:nvPr/>
              </p14:nvContentPartPr>
              <p14:xfrm>
                <a:off x="4204745" y="3280015"/>
                <a:ext cx="125280" cy="7920"/>
              </p14:xfrm>
            </p:contentPart>
          </mc:Choice>
          <mc:Fallback xmlns="">
            <p:pic>
              <p:nvPicPr>
                <p:cNvPr id="253" name="Ink 252">
                  <a:extLst>
                    <a:ext uri="{FF2B5EF4-FFF2-40B4-BE49-F238E27FC236}">
                      <a16:creationId xmlns:a16="http://schemas.microsoft.com/office/drawing/2014/main" id="{F26C6DC2-1935-431B-9F20-FC31D9BB4A85}"/>
                    </a:ext>
                  </a:extLst>
                </p:cNvPr>
                <p:cNvPicPr/>
                <p:nvPr/>
              </p:nvPicPr>
              <p:blipFill>
                <a:blip r:embed="rId423"/>
                <a:stretch>
                  <a:fillRect/>
                </a:stretch>
              </p:blipFill>
              <p:spPr>
                <a:xfrm>
                  <a:off x="4196105" y="3271015"/>
                  <a:ext cx="142920" cy="25560"/>
                </a:xfrm>
                <a:prstGeom prst="rect">
                  <a:avLst/>
                </a:prstGeom>
              </p:spPr>
            </p:pic>
          </mc:Fallback>
        </mc:AlternateContent>
        <mc:AlternateContent xmlns:mc="http://schemas.openxmlformats.org/markup-compatibility/2006" xmlns:p14="http://schemas.microsoft.com/office/powerpoint/2010/main">
          <mc:Choice Requires="p14">
            <p:contentPart p14:bwMode="auto" r:id="rId424">
              <p14:nvContentPartPr>
                <p14:cNvPr id="255" name="Ink 254">
                  <a:extLst>
                    <a:ext uri="{FF2B5EF4-FFF2-40B4-BE49-F238E27FC236}">
                      <a16:creationId xmlns:a16="http://schemas.microsoft.com/office/drawing/2014/main" id="{43604195-3765-436F-B02D-7CB0049EFBFE}"/>
                    </a:ext>
                  </a:extLst>
                </p14:cNvPr>
                <p14:cNvContentPartPr/>
                <p14:nvPr/>
              </p14:nvContentPartPr>
              <p14:xfrm>
                <a:off x="4621985" y="3274615"/>
                <a:ext cx="79920" cy="288000"/>
              </p14:xfrm>
            </p:contentPart>
          </mc:Choice>
          <mc:Fallback xmlns="">
            <p:pic>
              <p:nvPicPr>
                <p:cNvPr id="255" name="Ink 254">
                  <a:extLst>
                    <a:ext uri="{FF2B5EF4-FFF2-40B4-BE49-F238E27FC236}">
                      <a16:creationId xmlns:a16="http://schemas.microsoft.com/office/drawing/2014/main" id="{43604195-3765-436F-B02D-7CB0049EFBFE}"/>
                    </a:ext>
                  </a:extLst>
                </p:cNvPr>
                <p:cNvPicPr/>
                <p:nvPr/>
              </p:nvPicPr>
              <p:blipFill>
                <a:blip r:embed="rId425"/>
                <a:stretch>
                  <a:fillRect/>
                </a:stretch>
              </p:blipFill>
              <p:spPr>
                <a:xfrm>
                  <a:off x="4612985" y="3265615"/>
                  <a:ext cx="97560" cy="305640"/>
                </a:xfrm>
                <a:prstGeom prst="rect">
                  <a:avLst/>
                </a:prstGeom>
              </p:spPr>
            </p:pic>
          </mc:Fallback>
        </mc:AlternateContent>
        <mc:AlternateContent xmlns:mc="http://schemas.openxmlformats.org/markup-compatibility/2006" xmlns:p14="http://schemas.microsoft.com/office/powerpoint/2010/main">
          <mc:Choice Requires="p14">
            <p:contentPart p14:bwMode="auto" r:id="rId426">
              <p14:nvContentPartPr>
                <p14:cNvPr id="256" name="Ink 255">
                  <a:extLst>
                    <a:ext uri="{FF2B5EF4-FFF2-40B4-BE49-F238E27FC236}">
                      <a16:creationId xmlns:a16="http://schemas.microsoft.com/office/drawing/2014/main" id="{5933836F-E62C-4B76-B666-CD5E00DE0363}"/>
                    </a:ext>
                  </a:extLst>
                </p14:cNvPr>
                <p14:cNvContentPartPr/>
                <p14:nvPr/>
              </p14:nvContentPartPr>
              <p14:xfrm>
                <a:off x="4836905" y="3394855"/>
                <a:ext cx="15840" cy="172080"/>
              </p14:xfrm>
            </p:contentPart>
          </mc:Choice>
          <mc:Fallback xmlns="">
            <p:pic>
              <p:nvPicPr>
                <p:cNvPr id="256" name="Ink 255">
                  <a:extLst>
                    <a:ext uri="{FF2B5EF4-FFF2-40B4-BE49-F238E27FC236}">
                      <a16:creationId xmlns:a16="http://schemas.microsoft.com/office/drawing/2014/main" id="{5933836F-E62C-4B76-B666-CD5E00DE0363}"/>
                    </a:ext>
                  </a:extLst>
                </p:cNvPr>
                <p:cNvPicPr/>
                <p:nvPr/>
              </p:nvPicPr>
              <p:blipFill>
                <a:blip r:embed="rId427"/>
                <a:stretch>
                  <a:fillRect/>
                </a:stretch>
              </p:blipFill>
              <p:spPr>
                <a:xfrm>
                  <a:off x="4828265" y="3386215"/>
                  <a:ext cx="33480" cy="189720"/>
                </a:xfrm>
                <a:prstGeom prst="rect">
                  <a:avLst/>
                </a:prstGeom>
              </p:spPr>
            </p:pic>
          </mc:Fallback>
        </mc:AlternateContent>
        <mc:AlternateContent xmlns:mc="http://schemas.openxmlformats.org/markup-compatibility/2006" xmlns:p14="http://schemas.microsoft.com/office/powerpoint/2010/main">
          <mc:Choice Requires="p14">
            <p:contentPart p14:bwMode="auto" r:id="rId428">
              <p14:nvContentPartPr>
                <p14:cNvPr id="257" name="Ink 256">
                  <a:extLst>
                    <a:ext uri="{FF2B5EF4-FFF2-40B4-BE49-F238E27FC236}">
                      <a16:creationId xmlns:a16="http://schemas.microsoft.com/office/drawing/2014/main" id="{B9377E61-CCA2-4349-A7D1-EB75F7ECA275}"/>
                    </a:ext>
                  </a:extLst>
                </p14:cNvPr>
                <p14:cNvContentPartPr/>
                <p14:nvPr/>
              </p14:nvContentPartPr>
              <p14:xfrm>
                <a:off x="4775345" y="3323935"/>
                <a:ext cx="174240" cy="180360"/>
              </p14:xfrm>
            </p:contentPart>
          </mc:Choice>
          <mc:Fallback xmlns="">
            <p:pic>
              <p:nvPicPr>
                <p:cNvPr id="257" name="Ink 256">
                  <a:extLst>
                    <a:ext uri="{FF2B5EF4-FFF2-40B4-BE49-F238E27FC236}">
                      <a16:creationId xmlns:a16="http://schemas.microsoft.com/office/drawing/2014/main" id="{B9377E61-CCA2-4349-A7D1-EB75F7ECA275}"/>
                    </a:ext>
                  </a:extLst>
                </p:cNvPr>
                <p:cNvPicPr/>
                <p:nvPr/>
              </p:nvPicPr>
              <p:blipFill>
                <a:blip r:embed="rId429"/>
                <a:stretch>
                  <a:fillRect/>
                </a:stretch>
              </p:blipFill>
              <p:spPr>
                <a:xfrm>
                  <a:off x="4766705" y="3314935"/>
                  <a:ext cx="191880" cy="198000"/>
                </a:xfrm>
                <a:prstGeom prst="rect">
                  <a:avLst/>
                </a:prstGeom>
              </p:spPr>
            </p:pic>
          </mc:Fallback>
        </mc:AlternateContent>
      </p:grpSp>
      <p:grpSp>
        <p:nvGrpSpPr>
          <p:cNvPr id="271" name="Group 270">
            <a:extLst>
              <a:ext uri="{FF2B5EF4-FFF2-40B4-BE49-F238E27FC236}">
                <a16:creationId xmlns:a16="http://schemas.microsoft.com/office/drawing/2014/main" id="{7014C5BD-9FB5-4C51-A8F5-7F1D35EBDD4A}"/>
              </a:ext>
            </a:extLst>
          </p:cNvPr>
          <p:cNvGrpSpPr/>
          <p:nvPr/>
        </p:nvGrpSpPr>
        <p:grpSpPr>
          <a:xfrm>
            <a:off x="5146145" y="3351655"/>
            <a:ext cx="77040" cy="83880"/>
            <a:chOff x="5146145" y="3351655"/>
            <a:chExt cx="77040" cy="83880"/>
          </a:xfrm>
        </p:grpSpPr>
        <mc:AlternateContent xmlns:mc="http://schemas.openxmlformats.org/markup-compatibility/2006" xmlns:p14="http://schemas.microsoft.com/office/powerpoint/2010/main">
          <mc:Choice Requires="p14">
            <p:contentPart p14:bwMode="auto" r:id="rId430">
              <p14:nvContentPartPr>
                <p14:cNvPr id="259" name="Ink 258">
                  <a:extLst>
                    <a:ext uri="{FF2B5EF4-FFF2-40B4-BE49-F238E27FC236}">
                      <a16:creationId xmlns:a16="http://schemas.microsoft.com/office/drawing/2014/main" id="{47539AE1-685E-4196-BFE8-BD375D5CD787}"/>
                    </a:ext>
                  </a:extLst>
                </p14:cNvPr>
                <p14:cNvContentPartPr/>
                <p14:nvPr/>
              </p14:nvContentPartPr>
              <p14:xfrm>
                <a:off x="5146145" y="3428335"/>
                <a:ext cx="77040" cy="7200"/>
              </p14:xfrm>
            </p:contentPart>
          </mc:Choice>
          <mc:Fallback xmlns="">
            <p:pic>
              <p:nvPicPr>
                <p:cNvPr id="259" name="Ink 258">
                  <a:extLst>
                    <a:ext uri="{FF2B5EF4-FFF2-40B4-BE49-F238E27FC236}">
                      <a16:creationId xmlns:a16="http://schemas.microsoft.com/office/drawing/2014/main" id="{47539AE1-685E-4196-BFE8-BD375D5CD787}"/>
                    </a:ext>
                  </a:extLst>
                </p:cNvPr>
                <p:cNvPicPr/>
                <p:nvPr/>
              </p:nvPicPr>
              <p:blipFill>
                <a:blip r:embed="rId431"/>
                <a:stretch>
                  <a:fillRect/>
                </a:stretch>
              </p:blipFill>
              <p:spPr>
                <a:xfrm>
                  <a:off x="5137145" y="3419695"/>
                  <a:ext cx="94680" cy="24840"/>
                </a:xfrm>
                <a:prstGeom prst="rect">
                  <a:avLst/>
                </a:prstGeom>
              </p:spPr>
            </p:pic>
          </mc:Fallback>
        </mc:AlternateContent>
        <mc:AlternateContent xmlns:mc="http://schemas.openxmlformats.org/markup-compatibility/2006" xmlns:p14="http://schemas.microsoft.com/office/powerpoint/2010/main">
          <mc:Choice Requires="p14">
            <p:contentPart p14:bwMode="auto" r:id="rId432">
              <p14:nvContentPartPr>
                <p14:cNvPr id="260" name="Ink 259">
                  <a:extLst>
                    <a:ext uri="{FF2B5EF4-FFF2-40B4-BE49-F238E27FC236}">
                      <a16:creationId xmlns:a16="http://schemas.microsoft.com/office/drawing/2014/main" id="{617AD9EF-715E-459C-866C-226045285F80}"/>
                    </a:ext>
                  </a:extLst>
                </p14:cNvPr>
                <p14:cNvContentPartPr/>
                <p14:nvPr/>
              </p14:nvContentPartPr>
              <p14:xfrm>
                <a:off x="5183225" y="3351655"/>
                <a:ext cx="24840" cy="7200"/>
              </p14:xfrm>
            </p:contentPart>
          </mc:Choice>
          <mc:Fallback xmlns="">
            <p:pic>
              <p:nvPicPr>
                <p:cNvPr id="260" name="Ink 259">
                  <a:extLst>
                    <a:ext uri="{FF2B5EF4-FFF2-40B4-BE49-F238E27FC236}">
                      <a16:creationId xmlns:a16="http://schemas.microsoft.com/office/drawing/2014/main" id="{617AD9EF-715E-459C-866C-226045285F80}"/>
                    </a:ext>
                  </a:extLst>
                </p:cNvPr>
                <p:cNvPicPr/>
                <p:nvPr/>
              </p:nvPicPr>
              <p:blipFill>
                <a:blip r:embed="rId433"/>
                <a:stretch>
                  <a:fillRect/>
                </a:stretch>
              </p:blipFill>
              <p:spPr>
                <a:xfrm>
                  <a:off x="5174585" y="3343015"/>
                  <a:ext cx="42480" cy="24840"/>
                </a:xfrm>
                <a:prstGeom prst="rect">
                  <a:avLst/>
                </a:prstGeom>
              </p:spPr>
            </p:pic>
          </mc:Fallback>
        </mc:AlternateContent>
      </p:grpSp>
      <p:grpSp>
        <p:nvGrpSpPr>
          <p:cNvPr id="270" name="Group 269">
            <a:extLst>
              <a:ext uri="{FF2B5EF4-FFF2-40B4-BE49-F238E27FC236}">
                <a16:creationId xmlns:a16="http://schemas.microsoft.com/office/drawing/2014/main" id="{236459DA-08AD-4832-B2E0-474656C62E24}"/>
              </a:ext>
            </a:extLst>
          </p:cNvPr>
          <p:cNvGrpSpPr/>
          <p:nvPr/>
        </p:nvGrpSpPr>
        <p:grpSpPr>
          <a:xfrm>
            <a:off x="5512265" y="3261655"/>
            <a:ext cx="1034280" cy="337320"/>
            <a:chOff x="5512265" y="3261655"/>
            <a:chExt cx="1034280" cy="337320"/>
          </a:xfrm>
        </p:grpSpPr>
        <mc:AlternateContent xmlns:mc="http://schemas.openxmlformats.org/markup-compatibility/2006" xmlns:p14="http://schemas.microsoft.com/office/powerpoint/2010/main">
          <mc:Choice Requires="p14">
            <p:contentPart p14:bwMode="auto" r:id="rId434">
              <p14:nvContentPartPr>
                <p14:cNvPr id="261" name="Ink 260">
                  <a:extLst>
                    <a:ext uri="{FF2B5EF4-FFF2-40B4-BE49-F238E27FC236}">
                      <a16:creationId xmlns:a16="http://schemas.microsoft.com/office/drawing/2014/main" id="{7790048B-B882-4B30-B6E9-4541DA91ACB4}"/>
                    </a:ext>
                  </a:extLst>
                </p14:cNvPr>
                <p14:cNvContentPartPr/>
                <p14:nvPr/>
              </p14:nvContentPartPr>
              <p14:xfrm>
                <a:off x="5512265" y="3384775"/>
                <a:ext cx="68400" cy="22320"/>
              </p14:xfrm>
            </p:contentPart>
          </mc:Choice>
          <mc:Fallback xmlns="">
            <p:pic>
              <p:nvPicPr>
                <p:cNvPr id="261" name="Ink 260">
                  <a:extLst>
                    <a:ext uri="{FF2B5EF4-FFF2-40B4-BE49-F238E27FC236}">
                      <a16:creationId xmlns:a16="http://schemas.microsoft.com/office/drawing/2014/main" id="{7790048B-B882-4B30-B6E9-4541DA91ACB4}"/>
                    </a:ext>
                  </a:extLst>
                </p:cNvPr>
                <p:cNvPicPr/>
                <p:nvPr/>
              </p:nvPicPr>
              <p:blipFill>
                <a:blip r:embed="rId435"/>
                <a:stretch>
                  <a:fillRect/>
                </a:stretch>
              </p:blipFill>
              <p:spPr>
                <a:xfrm>
                  <a:off x="5503625" y="3376135"/>
                  <a:ext cx="86040" cy="39960"/>
                </a:xfrm>
                <a:prstGeom prst="rect">
                  <a:avLst/>
                </a:prstGeom>
              </p:spPr>
            </p:pic>
          </mc:Fallback>
        </mc:AlternateContent>
        <mc:AlternateContent xmlns:mc="http://schemas.openxmlformats.org/markup-compatibility/2006" xmlns:p14="http://schemas.microsoft.com/office/powerpoint/2010/main">
          <mc:Choice Requires="p14">
            <p:contentPart p14:bwMode="auto" r:id="rId436">
              <p14:nvContentPartPr>
                <p14:cNvPr id="262" name="Ink 261">
                  <a:extLst>
                    <a:ext uri="{FF2B5EF4-FFF2-40B4-BE49-F238E27FC236}">
                      <a16:creationId xmlns:a16="http://schemas.microsoft.com/office/drawing/2014/main" id="{7B13B13E-258A-470D-90CA-22E5840F2ADF}"/>
                    </a:ext>
                  </a:extLst>
                </p14:cNvPr>
                <p14:cNvContentPartPr/>
                <p14:nvPr/>
              </p14:nvContentPartPr>
              <p14:xfrm>
                <a:off x="5654825" y="3331495"/>
                <a:ext cx="177840" cy="152640"/>
              </p14:xfrm>
            </p:contentPart>
          </mc:Choice>
          <mc:Fallback xmlns="">
            <p:pic>
              <p:nvPicPr>
                <p:cNvPr id="262" name="Ink 261">
                  <a:extLst>
                    <a:ext uri="{FF2B5EF4-FFF2-40B4-BE49-F238E27FC236}">
                      <a16:creationId xmlns:a16="http://schemas.microsoft.com/office/drawing/2014/main" id="{7B13B13E-258A-470D-90CA-22E5840F2ADF}"/>
                    </a:ext>
                  </a:extLst>
                </p:cNvPr>
                <p:cNvPicPr/>
                <p:nvPr/>
              </p:nvPicPr>
              <p:blipFill>
                <a:blip r:embed="rId437"/>
                <a:stretch>
                  <a:fillRect/>
                </a:stretch>
              </p:blipFill>
              <p:spPr>
                <a:xfrm>
                  <a:off x="5646185" y="3322495"/>
                  <a:ext cx="195480" cy="170280"/>
                </a:xfrm>
                <a:prstGeom prst="rect">
                  <a:avLst/>
                </a:prstGeom>
              </p:spPr>
            </p:pic>
          </mc:Fallback>
        </mc:AlternateContent>
        <mc:AlternateContent xmlns:mc="http://schemas.openxmlformats.org/markup-compatibility/2006" xmlns:p14="http://schemas.microsoft.com/office/powerpoint/2010/main">
          <mc:Choice Requires="p14">
            <p:contentPart p14:bwMode="auto" r:id="rId438">
              <p14:nvContentPartPr>
                <p14:cNvPr id="263" name="Ink 262">
                  <a:extLst>
                    <a:ext uri="{FF2B5EF4-FFF2-40B4-BE49-F238E27FC236}">
                      <a16:creationId xmlns:a16="http://schemas.microsoft.com/office/drawing/2014/main" id="{606829A2-7B1E-4C4B-859A-EAD531344EF0}"/>
                    </a:ext>
                  </a:extLst>
                </p14:cNvPr>
                <p14:cNvContentPartPr/>
                <p14:nvPr/>
              </p14:nvContentPartPr>
              <p14:xfrm>
                <a:off x="5884865" y="3264535"/>
                <a:ext cx="120960" cy="262440"/>
              </p14:xfrm>
            </p:contentPart>
          </mc:Choice>
          <mc:Fallback xmlns="">
            <p:pic>
              <p:nvPicPr>
                <p:cNvPr id="263" name="Ink 262">
                  <a:extLst>
                    <a:ext uri="{FF2B5EF4-FFF2-40B4-BE49-F238E27FC236}">
                      <a16:creationId xmlns:a16="http://schemas.microsoft.com/office/drawing/2014/main" id="{606829A2-7B1E-4C4B-859A-EAD531344EF0}"/>
                    </a:ext>
                  </a:extLst>
                </p:cNvPr>
                <p:cNvPicPr/>
                <p:nvPr/>
              </p:nvPicPr>
              <p:blipFill>
                <a:blip r:embed="rId439"/>
                <a:stretch>
                  <a:fillRect/>
                </a:stretch>
              </p:blipFill>
              <p:spPr>
                <a:xfrm>
                  <a:off x="5876225" y="3255535"/>
                  <a:ext cx="138600" cy="280080"/>
                </a:xfrm>
                <a:prstGeom prst="rect">
                  <a:avLst/>
                </a:prstGeom>
              </p:spPr>
            </p:pic>
          </mc:Fallback>
        </mc:AlternateContent>
        <mc:AlternateContent xmlns:mc="http://schemas.openxmlformats.org/markup-compatibility/2006" xmlns:p14="http://schemas.microsoft.com/office/powerpoint/2010/main">
          <mc:Choice Requires="p14">
            <p:contentPart p14:bwMode="auto" r:id="rId440">
              <p14:nvContentPartPr>
                <p14:cNvPr id="264" name="Ink 263">
                  <a:extLst>
                    <a:ext uri="{FF2B5EF4-FFF2-40B4-BE49-F238E27FC236}">
                      <a16:creationId xmlns:a16="http://schemas.microsoft.com/office/drawing/2014/main" id="{36047BBD-E511-4723-83A1-AAFF9647D75C}"/>
                    </a:ext>
                  </a:extLst>
                </p14:cNvPr>
                <p14:cNvContentPartPr/>
                <p14:nvPr/>
              </p14:nvContentPartPr>
              <p14:xfrm>
                <a:off x="5997185" y="3341575"/>
                <a:ext cx="154800" cy="257400"/>
              </p14:xfrm>
            </p:contentPart>
          </mc:Choice>
          <mc:Fallback xmlns="">
            <p:pic>
              <p:nvPicPr>
                <p:cNvPr id="264" name="Ink 263">
                  <a:extLst>
                    <a:ext uri="{FF2B5EF4-FFF2-40B4-BE49-F238E27FC236}">
                      <a16:creationId xmlns:a16="http://schemas.microsoft.com/office/drawing/2014/main" id="{36047BBD-E511-4723-83A1-AAFF9647D75C}"/>
                    </a:ext>
                  </a:extLst>
                </p:cNvPr>
                <p:cNvPicPr/>
                <p:nvPr/>
              </p:nvPicPr>
              <p:blipFill>
                <a:blip r:embed="rId441"/>
                <a:stretch>
                  <a:fillRect/>
                </a:stretch>
              </p:blipFill>
              <p:spPr>
                <a:xfrm>
                  <a:off x="5988185" y="3332935"/>
                  <a:ext cx="172440" cy="275040"/>
                </a:xfrm>
                <a:prstGeom prst="rect">
                  <a:avLst/>
                </a:prstGeom>
              </p:spPr>
            </p:pic>
          </mc:Fallback>
        </mc:AlternateContent>
        <mc:AlternateContent xmlns:mc="http://schemas.openxmlformats.org/markup-compatibility/2006" xmlns:p14="http://schemas.microsoft.com/office/powerpoint/2010/main">
          <mc:Choice Requires="p14">
            <p:contentPart p14:bwMode="auto" r:id="rId442">
              <p14:nvContentPartPr>
                <p14:cNvPr id="265" name="Ink 264">
                  <a:extLst>
                    <a:ext uri="{FF2B5EF4-FFF2-40B4-BE49-F238E27FC236}">
                      <a16:creationId xmlns:a16="http://schemas.microsoft.com/office/drawing/2014/main" id="{E129B185-B248-4D78-850A-2037EC861C8A}"/>
                    </a:ext>
                  </a:extLst>
                </p14:cNvPr>
                <p14:cNvContentPartPr/>
                <p14:nvPr/>
              </p14:nvContentPartPr>
              <p14:xfrm>
                <a:off x="6146225" y="3301615"/>
                <a:ext cx="10440" cy="24120"/>
              </p14:xfrm>
            </p:contentPart>
          </mc:Choice>
          <mc:Fallback xmlns="">
            <p:pic>
              <p:nvPicPr>
                <p:cNvPr id="265" name="Ink 264">
                  <a:extLst>
                    <a:ext uri="{FF2B5EF4-FFF2-40B4-BE49-F238E27FC236}">
                      <a16:creationId xmlns:a16="http://schemas.microsoft.com/office/drawing/2014/main" id="{E129B185-B248-4D78-850A-2037EC861C8A}"/>
                    </a:ext>
                  </a:extLst>
                </p:cNvPr>
                <p:cNvPicPr/>
                <p:nvPr/>
              </p:nvPicPr>
              <p:blipFill>
                <a:blip r:embed="rId443"/>
                <a:stretch>
                  <a:fillRect/>
                </a:stretch>
              </p:blipFill>
              <p:spPr>
                <a:xfrm>
                  <a:off x="6137585" y="3292975"/>
                  <a:ext cx="28080" cy="41760"/>
                </a:xfrm>
                <a:prstGeom prst="rect">
                  <a:avLst/>
                </a:prstGeom>
              </p:spPr>
            </p:pic>
          </mc:Fallback>
        </mc:AlternateContent>
        <mc:AlternateContent xmlns:mc="http://schemas.openxmlformats.org/markup-compatibility/2006" xmlns:p14="http://schemas.microsoft.com/office/powerpoint/2010/main">
          <mc:Choice Requires="p14">
            <p:contentPart p14:bwMode="auto" r:id="rId444">
              <p14:nvContentPartPr>
                <p14:cNvPr id="266" name="Ink 265">
                  <a:extLst>
                    <a:ext uri="{FF2B5EF4-FFF2-40B4-BE49-F238E27FC236}">
                      <a16:creationId xmlns:a16="http://schemas.microsoft.com/office/drawing/2014/main" id="{B5C224F3-BAEA-47CD-B19A-B7E53A622F09}"/>
                    </a:ext>
                  </a:extLst>
                </p14:cNvPr>
                <p14:cNvContentPartPr/>
                <p14:nvPr/>
              </p14:nvContentPartPr>
              <p14:xfrm>
                <a:off x="6287345" y="3328615"/>
                <a:ext cx="88200" cy="195480"/>
              </p14:xfrm>
            </p:contentPart>
          </mc:Choice>
          <mc:Fallback xmlns="">
            <p:pic>
              <p:nvPicPr>
                <p:cNvPr id="266" name="Ink 265">
                  <a:extLst>
                    <a:ext uri="{FF2B5EF4-FFF2-40B4-BE49-F238E27FC236}">
                      <a16:creationId xmlns:a16="http://schemas.microsoft.com/office/drawing/2014/main" id="{B5C224F3-BAEA-47CD-B19A-B7E53A622F09}"/>
                    </a:ext>
                  </a:extLst>
                </p:cNvPr>
                <p:cNvPicPr/>
                <p:nvPr/>
              </p:nvPicPr>
              <p:blipFill>
                <a:blip r:embed="rId445"/>
                <a:stretch>
                  <a:fillRect/>
                </a:stretch>
              </p:blipFill>
              <p:spPr>
                <a:xfrm>
                  <a:off x="6278705" y="3319975"/>
                  <a:ext cx="10584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446">
              <p14:nvContentPartPr>
                <p14:cNvPr id="267" name="Ink 266">
                  <a:extLst>
                    <a:ext uri="{FF2B5EF4-FFF2-40B4-BE49-F238E27FC236}">
                      <a16:creationId xmlns:a16="http://schemas.microsoft.com/office/drawing/2014/main" id="{3B733BE4-6208-4303-B1C3-F5AB79320A2E}"/>
                    </a:ext>
                  </a:extLst>
                </p14:cNvPr>
                <p14:cNvContentPartPr/>
                <p14:nvPr/>
              </p14:nvContentPartPr>
              <p14:xfrm>
                <a:off x="6243425" y="3371455"/>
                <a:ext cx="133560" cy="113040"/>
              </p14:xfrm>
            </p:contentPart>
          </mc:Choice>
          <mc:Fallback xmlns="">
            <p:pic>
              <p:nvPicPr>
                <p:cNvPr id="267" name="Ink 266">
                  <a:extLst>
                    <a:ext uri="{FF2B5EF4-FFF2-40B4-BE49-F238E27FC236}">
                      <a16:creationId xmlns:a16="http://schemas.microsoft.com/office/drawing/2014/main" id="{3B733BE4-6208-4303-B1C3-F5AB79320A2E}"/>
                    </a:ext>
                  </a:extLst>
                </p:cNvPr>
                <p:cNvPicPr/>
                <p:nvPr/>
              </p:nvPicPr>
              <p:blipFill>
                <a:blip r:embed="rId447"/>
                <a:stretch>
                  <a:fillRect/>
                </a:stretch>
              </p:blipFill>
              <p:spPr>
                <a:xfrm>
                  <a:off x="6234425" y="3362815"/>
                  <a:ext cx="151200" cy="130680"/>
                </a:xfrm>
                <a:prstGeom prst="rect">
                  <a:avLst/>
                </a:prstGeom>
              </p:spPr>
            </p:pic>
          </mc:Fallback>
        </mc:AlternateContent>
        <mc:AlternateContent xmlns:mc="http://schemas.openxmlformats.org/markup-compatibility/2006" xmlns:p14="http://schemas.microsoft.com/office/powerpoint/2010/main">
          <mc:Choice Requires="p14">
            <p:contentPart p14:bwMode="auto" r:id="rId448">
              <p14:nvContentPartPr>
                <p14:cNvPr id="268" name="Ink 267">
                  <a:extLst>
                    <a:ext uri="{FF2B5EF4-FFF2-40B4-BE49-F238E27FC236}">
                      <a16:creationId xmlns:a16="http://schemas.microsoft.com/office/drawing/2014/main" id="{6734FF7F-0031-40C3-898A-DFC0C8F92581}"/>
                    </a:ext>
                  </a:extLst>
                </p14:cNvPr>
                <p14:cNvContentPartPr/>
                <p14:nvPr/>
              </p14:nvContentPartPr>
              <p14:xfrm>
                <a:off x="6454385" y="3296215"/>
                <a:ext cx="55440" cy="252360"/>
              </p14:xfrm>
            </p:contentPart>
          </mc:Choice>
          <mc:Fallback xmlns="">
            <p:pic>
              <p:nvPicPr>
                <p:cNvPr id="268" name="Ink 267">
                  <a:extLst>
                    <a:ext uri="{FF2B5EF4-FFF2-40B4-BE49-F238E27FC236}">
                      <a16:creationId xmlns:a16="http://schemas.microsoft.com/office/drawing/2014/main" id="{6734FF7F-0031-40C3-898A-DFC0C8F92581}"/>
                    </a:ext>
                  </a:extLst>
                </p:cNvPr>
                <p:cNvPicPr/>
                <p:nvPr/>
              </p:nvPicPr>
              <p:blipFill>
                <a:blip r:embed="rId449"/>
                <a:stretch>
                  <a:fillRect/>
                </a:stretch>
              </p:blipFill>
              <p:spPr>
                <a:xfrm>
                  <a:off x="6445745" y="3287215"/>
                  <a:ext cx="73080" cy="270000"/>
                </a:xfrm>
                <a:prstGeom prst="rect">
                  <a:avLst/>
                </a:prstGeom>
              </p:spPr>
            </p:pic>
          </mc:Fallback>
        </mc:AlternateContent>
        <mc:AlternateContent xmlns:mc="http://schemas.openxmlformats.org/markup-compatibility/2006" xmlns:p14="http://schemas.microsoft.com/office/powerpoint/2010/main">
          <mc:Choice Requires="p14">
            <p:contentPart p14:bwMode="auto" r:id="rId450">
              <p14:nvContentPartPr>
                <p14:cNvPr id="269" name="Ink 268">
                  <a:extLst>
                    <a:ext uri="{FF2B5EF4-FFF2-40B4-BE49-F238E27FC236}">
                      <a16:creationId xmlns:a16="http://schemas.microsoft.com/office/drawing/2014/main" id="{AF45CCE1-4CF5-42FB-A76B-2198D1E34984}"/>
                    </a:ext>
                  </a:extLst>
                </p14:cNvPr>
                <p14:cNvContentPartPr/>
                <p14:nvPr/>
              </p14:nvContentPartPr>
              <p14:xfrm>
                <a:off x="6526385" y="3261655"/>
                <a:ext cx="20160" cy="79200"/>
              </p14:xfrm>
            </p:contentPart>
          </mc:Choice>
          <mc:Fallback xmlns="">
            <p:pic>
              <p:nvPicPr>
                <p:cNvPr id="269" name="Ink 268">
                  <a:extLst>
                    <a:ext uri="{FF2B5EF4-FFF2-40B4-BE49-F238E27FC236}">
                      <a16:creationId xmlns:a16="http://schemas.microsoft.com/office/drawing/2014/main" id="{AF45CCE1-4CF5-42FB-A76B-2198D1E34984}"/>
                    </a:ext>
                  </a:extLst>
                </p:cNvPr>
                <p:cNvPicPr/>
                <p:nvPr/>
              </p:nvPicPr>
              <p:blipFill>
                <a:blip r:embed="rId451"/>
                <a:stretch>
                  <a:fillRect/>
                </a:stretch>
              </p:blipFill>
              <p:spPr>
                <a:xfrm>
                  <a:off x="6517745" y="3252655"/>
                  <a:ext cx="37800" cy="96840"/>
                </a:xfrm>
                <a:prstGeom prst="rect">
                  <a:avLst/>
                </a:prstGeom>
              </p:spPr>
            </p:pic>
          </mc:Fallback>
        </mc:AlternateContent>
      </p:grpSp>
      <p:grpSp>
        <p:nvGrpSpPr>
          <p:cNvPr id="278" name="Group 277">
            <a:extLst>
              <a:ext uri="{FF2B5EF4-FFF2-40B4-BE49-F238E27FC236}">
                <a16:creationId xmlns:a16="http://schemas.microsoft.com/office/drawing/2014/main" id="{0881EF2D-F630-45D4-BB99-F451F3759CCE}"/>
              </a:ext>
            </a:extLst>
          </p:cNvPr>
          <p:cNvGrpSpPr/>
          <p:nvPr/>
        </p:nvGrpSpPr>
        <p:grpSpPr>
          <a:xfrm>
            <a:off x="6700265" y="3294415"/>
            <a:ext cx="348480" cy="235440"/>
            <a:chOff x="6700265" y="3294415"/>
            <a:chExt cx="348480" cy="235440"/>
          </a:xfrm>
        </p:grpSpPr>
        <mc:AlternateContent xmlns:mc="http://schemas.openxmlformats.org/markup-compatibility/2006" xmlns:p14="http://schemas.microsoft.com/office/powerpoint/2010/main">
          <mc:Choice Requires="p14">
            <p:contentPart p14:bwMode="auto" r:id="rId452">
              <p14:nvContentPartPr>
                <p14:cNvPr id="272" name="Ink 271">
                  <a:extLst>
                    <a:ext uri="{FF2B5EF4-FFF2-40B4-BE49-F238E27FC236}">
                      <a16:creationId xmlns:a16="http://schemas.microsoft.com/office/drawing/2014/main" id="{2175E225-C638-41B8-8254-4FF4C07C201A}"/>
                    </a:ext>
                  </a:extLst>
                </p14:cNvPr>
                <p14:cNvContentPartPr/>
                <p14:nvPr/>
              </p14:nvContentPartPr>
              <p14:xfrm>
                <a:off x="6734825" y="3294415"/>
                <a:ext cx="25200" cy="201600"/>
              </p14:xfrm>
            </p:contentPart>
          </mc:Choice>
          <mc:Fallback xmlns="">
            <p:pic>
              <p:nvPicPr>
                <p:cNvPr id="272" name="Ink 271">
                  <a:extLst>
                    <a:ext uri="{FF2B5EF4-FFF2-40B4-BE49-F238E27FC236}">
                      <a16:creationId xmlns:a16="http://schemas.microsoft.com/office/drawing/2014/main" id="{2175E225-C638-41B8-8254-4FF4C07C201A}"/>
                    </a:ext>
                  </a:extLst>
                </p:cNvPr>
                <p:cNvPicPr/>
                <p:nvPr/>
              </p:nvPicPr>
              <p:blipFill>
                <a:blip r:embed="rId453"/>
                <a:stretch>
                  <a:fillRect/>
                </a:stretch>
              </p:blipFill>
              <p:spPr>
                <a:xfrm>
                  <a:off x="6725825" y="3285415"/>
                  <a:ext cx="42840" cy="219240"/>
                </a:xfrm>
                <a:prstGeom prst="rect">
                  <a:avLst/>
                </a:prstGeom>
              </p:spPr>
            </p:pic>
          </mc:Fallback>
        </mc:AlternateContent>
        <mc:AlternateContent xmlns:mc="http://schemas.openxmlformats.org/markup-compatibility/2006" xmlns:p14="http://schemas.microsoft.com/office/powerpoint/2010/main">
          <mc:Choice Requires="p14">
            <p:contentPart p14:bwMode="auto" r:id="rId454">
              <p14:nvContentPartPr>
                <p14:cNvPr id="273" name="Ink 272">
                  <a:extLst>
                    <a:ext uri="{FF2B5EF4-FFF2-40B4-BE49-F238E27FC236}">
                      <a16:creationId xmlns:a16="http://schemas.microsoft.com/office/drawing/2014/main" id="{B60BF303-4CE2-4A3B-ABC6-72AF4F886A84}"/>
                    </a:ext>
                  </a:extLst>
                </p14:cNvPr>
                <p14:cNvContentPartPr/>
                <p14:nvPr/>
              </p14:nvContentPartPr>
              <p14:xfrm>
                <a:off x="6700265" y="3368575"/>
                <a:ext cx="115920" cy="23400"/>
              </p14:xfrm>
            </p:contentPart>
          </mc:Choice>
          <mc:Fallback xmlns="">
            <p:pic>
              <p:nvPicPr>
                <p:cNvPr id="273" name="Ink 272">
                  <a:extLst>
                    <a:ext uri="{FF2B5EF4-FFF2-40B4-BE49-F238E27FC236}">
                      <a16:creationId xmlns:a16="http://schemas.microsoft.com/office/drawing/2014/main" id="{B60BF303-4CE2-4A3B-ABC6-72AF4F886A84}"/>
                    </a:ext>
                  </a:extLst>
                </p:cNvPr>
                <p:cNvPicPr/>
                <p:nvPr/>
              </p:nvPicPr>
              <p:blipFill>
                <a:blip r:embed="rId455"/>
                <a:stretch>
                  <a:fillRect/>
                </a:stretch>
              </p:blipFill>
              <p:spPr>
                <a:xfrm>
                  <a:off x="6691625" y="3359935"/>
                  <a:ext cx="133560" cy="41040"/>
                </a:xfrm>
                <a:prstGeom prst="rect">
                  <a:avLst/>
                </a:prstGeom>
              </p:spPr>
            </p:pic>
          </mc:Fallback>
        </mc:AlternateContent>
        <mc:AlternateContent xmlns:mc="http://schemas.openxmlformats.org/markup-compatibility/2006" xmlns:p14="http://schemas.microsoft.com/office/powerpoint/2010/main">
          <mc:Choice Requires="p14">
            <p:contentPart p14:bwMode="auto" r:id="rId456">
              <p14:nvContentPartPr>
                <p14:cNvPr id="274" name="Ink 273">
                  <a:extLst>
                    <a:ext uri="{FF2B5EF4-FFF2-40B4-BE49-F238E27FC236}">
                      <a16:creationId xmlns:a16="http://schemas.microsoft.com/office/drawing/2014/main" id="{2F1DB851-59C3-4C67-83D9-E47F73707CAA}"/>
                    </a:ext>
                  </a:extLst>
                </p14:cNvPr>
                <p14:cNvContentPartPr/>
                <p14:nvPr/>
              </p14:nvContentPartPr>
              <p14:xfrm>
                <a:off x="6887105" y="3330055"/>
                <a:ext cx="161640" cy="199800"/>
              </p14:xfrm>
            </p:contentPart>
          </mc:Choice>
          <mc:Fallback xmlns="">
            <p:pic>
              <p:nvPicPr>
                <p:cNvPr id="274" name="Ink 273">
                  <a:extLst>
                    <a:ext uri="{FF2B5EF4-FFF2-40B4-BE49-F238E27FC236}">
                      <a16:creationId xmlns:a16="http://schemas.microsoft.com/office/drawing/2014/main" id="{2F1DB851-59C3-4C67-83D9-E47F73707CAA}"/>
                    </a:ext>
                  </a:extLst>
                </p:cNvPr>
                <p:cNvPicPr/>
                <p:nvPr/>
              </p:nvPicPr>
              <p:blipFill>
                <a:blip r:embed="rId457"/>
                <a:stretch>
                  <a:fillRect/>
                </a:stretch>
              </p:blipFill>
              <p:spPr>
                <a:xfrm>
                  <a:off x="6878105" y="3321055"/>
                  <a:ext cx="179280" cy="217440"/>
                </a:xfrm>
                <a:prstGeom prst="rect">
                  <a:avLst/>
                </a:prstGeom>
              </p:spPr>
            </p:pic>
          </mc:Fallback>
        </mc:AlternateContent>
      </p:grpSp>
      <p:grpSp>
        <p:nvGrpSpPr>
          <p:cNvPr id="288" name="Group 287">
            <a:extLst>
              <a:ext uri="{FF2B5EF4-FFF2-40B4-BE49-F238E27FC236}">
                <a16:creationId xmlns:a16="http://schemas.microsoft.com/office/drawing/2014/main" id="{D4203A6D-FBAF-4A11-A3E7-18F95FA814A0}"/>
              </a:ext>
            </a:extLst>
          </p:cNvPr>
          <p:cNvGrpSpPr/>
          <p:nvPr/>
        </p:nvGrpSpPr>
        <p:grpSpPr>
          <a:xfrm>
            <a:off x="7098065" y="3251935"/>
            <a:ext cx="589320" cy="323280"/>
            <a:chOff x="7098065" y="3251935"/>
            <a:chExt cx="589320" cy="323280"/>
          </a:xfrm>
        </p:grpSpPr>
        <mc:AlternateContent xmlns:mc="http://schemas.openxmlformats.org/markup-compatibility/2006" xmlns:p14="http://schemas.microsoft.com/office/powerpoint/2010/main">
          <mc:Choice Requires="p14">
            <p:contentPart p14:bwMode="auto" r:id="rId458">
              <p14:nvContentPartPr>
                <p14:cNvPr id="279" name="Ink 278">
                  <a:extLst>
                    <a:ext uri="{FF2B5EF4-FFF2-40B4-BE49-F238E27FC236}">
                      <a16:creationId xmlns:a16="http://schemas.microsoft.com/office/drawing/2014/main" id="{D6E95096-21EA-45F4-B43A-64C3613B405A}"/>
                    </a:ext>
                  </a:extLst>
                </p14:cNvPr>
                <p14:cNvContentPartPr/>
                <p14:nvPr/>
              </p14:nvContentPartPr>
              <p14:xfrm>
                <a:off x="7098065" y="3352015"/>
                <a:ext cx="92880" cy="169920"/>
              </p14:xfrm>
            </p:contentPart>
          </mc:Choice>
          <mc:Fallback xmlns="">
            <p:pic>
              <p:nvPicPr>
                <p:cNvPr id="279" name="Ink 278">
                  <a:extLst>
                    <a:ext uri="{FF2B5EF4-FFF2-40B4-BE49-F238E27FC236}">
                      <a16:creationId xmlns:a16="http://schemas.microsoft.com/office/drawing/2014/main" id="{D6E95096-21EA-45F4-B43A-64C3613B405A}"/>
                    </a:ext>
                  </a:extLst>
                </p:cNvPr>
                <p:cNvPicPr/>
                <p:nvPr/>
              </p:nvPicPr>
              <p:blipFill>
                <a:blip r:embed="rId459"/>
                <a:stretch>
                  <a:fillRect/>
                </a:stretch>
              </p:blipFill>
              <p:spPr>
                <a:xfrm>
                  <a:off x="7089065" y="3343015"/>
                  <a:ext cx="110520" cy="187560"/>
                </a:xfrm>
                <a:prstGeom prst="rect">
                  <a:avLst/>
                </a:prstGeom>
              </p:spPr>
            </p:pic>
          </mc:Fallback>
        </mc:AlternateContent>
        <mc:AlternateContent xmlns:mc="http://schemas.openxmlformats.org/markup-compatibility/2006" xmlns:p14="http://schemas.microsoft.com/office/powerpoint/2010/main">
          <mc:Choice Requires="p14">
            <p:contentPart p14:bwMode="auto" r:id="rId460">
              <p14:nvContentPartPr>
                <p14:cNvPr id="280" name="Ink 279">
                  <a:extLst>
                    <a:ext uri="{FF2B5EF4-FFF2-40B4-BE49-F238E27FC236}">
                      <a16:creationId xmlns:a16="http://schemas.microsoft.com/office/drawing/2014/main" id="{51819502-D99F-4A9D-A4A8-261C4AE63D56}"/>
                    </a:ext>
                  </a:extLst>
                </p14:cNvPr>
                <p14:cNvContentPartPr/>
                <p14:nvPr/>
              </p14:nvContentPartPr>
              <p14:xfrm>
                <a:off x="7102745" y="3370015"/>
                <a:ext cx="89640" cy="149760"/>
              </p14:xfrm>
            </p:contentPart>
          </mc:Choice>
          <mc:Fallback xmlns="">
            <p:pic>
              <p:nvPicPr>
                <p:cNvPr id="280" name="Ink 279">
                  <a:extLst>
                    <a:ext uri="{FF2B5EF4-FFF2-40B4-BE49-F238E27FC236}">
                      <a16:creationId xmlns:a16="http://schemas.microsoft.com/office/drawing/2014/main" id="{51819502-D99F-4A9D-A4A8-261C4AE63D56}"/>
                    </a:ext>
                  </a:extLst>
                </p:cNvPr>
                <p:cNvPicPr/>
                <p:nvPr/>
              </p:nvPicPr>
              <p:blipFill>
                <a:blip r:embed="rId461"/>
                <a:stretch>
                  <a:fillRect/>
                </a:stretch>
              </p:blipFill>
              <p:spPr>
                <a:xfrm>
                  <a:off x="7093745" y="3361375"/>
                  <a:ext cx="107280" cy="167400"/>
                </a:xfrm>
                <a:prstGeom prst="rect">
                  <a:avLst/>
                </a:prstGeom>
              </p:spPr>
            </p:pic>
          </mc:Fallback>
        </mc:AlternateContent>
        <mc:AlternateContent xmlns:mc="http://schemas.openxmlformats.org/markup-compatibility/2006" xmlns:p14="http://schemas.microsoft.com/office/powerpoint/2010/main">
          <mc:Choice Requires="p14">
            <p:contentPart p14:bwMode="auto" r:id="rId462">
              <p14:nvContentPartPr>
                <p14:cNvPr id="281" name="Ink 280">
                  <a:extLst>
                    <a:ext uri="{FF2B5EF4-FFF2-40B4-BE49-F238E27FC236}">
                      <a16:creationId xmlns:a16="http://schemas.microsoft.com/office/drawing/2014/main" id="{79FBCAF9-C7BC-4949-9F79-A3F587846755}"/>
                    </a:ext>
                  </a:extLst>
                </p14:cNvPr>
                <p14:cNvContentPartPr/>
                <p14:nvPr/>
              </p14:nvContentPartPr>
              <p14:xfrm>
                <a:off x="7226225" y="3251935"/>
                <a:ext cx="32400" cy="93240"/>
              </p14:xfrm>
            </p:contentPart>
          </mc:Choice>
          <mc:Fallback xmlns="">
            <p:pic>
              <p:nvPicPr>
                <p:cNvPr id="281" name="Ink 280">
                  <a:extLst>
                    <a:ext uri="{FF2B5EF4-FFF2-40B4-BE49-F238E27FC236}">
                      <a16:creationId xmlns:a16="http://schemas.microsoft.com/office/drawing/2014/main" id="{79FBCAF9-C7BC-4949-9F79-A3F587846755}"/>
                    </a:ext>
                  </a:extLst>
                </p:cNvPr>
                <p:cNvPicPr/>
                <p:nvPr/>
              </p:nvPicPr>
              <p:blipFill>
                <a:blip r:embed="rId463"/>
                <a:stretch>
                  <a:fillRect/>
                </a:stretch>
              </p:blipFill>
              <p:spPr>
                <a:xfrm>
                  <a:off x="7217585" y="3243295"/>
                  <a:ext cx="5004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464">
              <p14:nvContentPartPr>
                <p14:cNvPr id="282" name="Ink 281">
                  <a:extLst>
                    <a:ext uri="{FF2B5EF4-FFF2-40B4-BE49-F238E27FC236}">
                      <a16:creationId xmlns:a16="http://schemas.microsoft.com/office/drawing/2014/main" id="{014A7F5E-807A-4491-AD6C-167906D14115}"/>
                    </a:ext>
                  </a:extLst>
                </p14:cNvPr>
                <p14:cNvContentPartPr/>
                <p14:nvPr/>
              </p14:nvContentPartPr>
              <p14:xfrm>
                <a:off x="7398665" y="3364615"/>
                <a:ext cx="61920" cy="141120"/>
              </p14:xfrm>
            </p:contentPart>
          </mc:Choice>
          <mc:Fallback xmlns="">
            <p:pic>
              <p:nvPicPr>
                <p:cNvPr id="282" name="Ink 281">
                  <a:extLst>
                    <a:ext uri="{FF2B5EF4-FFF2-40B4-BE49-F238E27FC236}">
                      <a16:creationId xmlns:a16="http://schemas.microsoft.com/office/drawing/2014/main" id="{014A7F5E-807A-4491-AD6C-167906D14115}"/>
                    </a:ext>
                  </a:extLst>
                </p:cNvPr>
                <p:cNvPicPr/>
                <p:nvPr/>
              </p:nvPicPr>
              <p:blipFill>
                <a:blip r:embed="rId465"/>
                <a:stretch>
                  <a:fillRect/>
                </a:stretch>
              </p:blipFill>
              <p:spPr>
                <a:xfrm>
                  <a:off x="7389665" y="3355615"/>
                  <a:ext cx="79560" cy="158760"/>
                </a:xfrm>
                <a:prstGeom prst="rect">
                  <a:avLst/>
                </a:prstGeom>
              </p:spPr>
            </p:pic>
          </mc:Fallback>
        </mc:AlternateContent>
        <mc:AlternateContent xmlns:mc="http://schemas.openxmlformats.org/markup-compatibility/2006" xmlns:p14="http://schemas.microsoft.com/office/powerpoint/2010/main">
          <mc:Choice Requires="p14">
            <p:contentPart p14:bwMode="auto" r:id="rId466">
              <p14:nvContentPartPr>
                <p14:cNvPr id="283" name="Ink 282">
                  <a:extLst>
                    <a:ext uri="{FF2B5EF4-FFF2-40B4-BE49-F238E27FC236}">
                      <a16:creationId xmlns:a16="http://schemas.microsoft.com/office/drawing/2014/main" id="{50EC68EE-5149-4E54-919C-62779B0842B8}"/>
                    </a:ext>
                  </a:extLst>
                </p14:cNvPr>
                <p14:cNvContentPartPr/>
                <p14:nvPr/>
              </p14:nvContentPartPr>
              <p14:xfrm>
                <a:off x="7347905" y="3349855"/>
                <a:ext cx="118800" cy="154800"/>
              </p14:xfrm>
            </p:contentPart>
          </mc:Choice>
          <mc:Fallback xmlns="">
            <p:pic>
              <p:nvPicPr>
                <p:cNvPr id="283" name="Ink 282">
                  <a:extLst>
                    <a:ext uri="{FF2B5EF4-FFF2-40B4-BE49-F238E27FC236}">
                      <a16:creationId xmlns:a16="http://schemas.microsoft.com/office/drawing/2014/main" id="{50EC68EE-5149-4E54-919C-62779B0842B8}"/>
                    </a:ext>
                  </a:extLst>
                </p:cNvPr>
                <p:cNvPicPr/>
                <p:nvPr/>
              </p:nvPicPr>
              <p:blipFill>
                <a:blip r:embed="rId467"/>
                <a:stretch>
                  <a:fillRect/>
                </a:stretch>
              </p:blipFill>
              <p:spPr>
                <a:xfrm>
                  <a:off x="7339265" y="3341215"/>
                  <a:ext cx="136440" cy="172440"/>
                </a:xfrm>
                <a:prstGeom prst="rect">
                  <a:avLst/>
                </a:prstGeom>
              </p:spPr>
            </p:pic>
          </mc:Fallback>
        </mc:AlternateContent>
        <mc:AlternateContent xmlns:mc="http://schemas.openxmlformats.org/markup-compatibility/2006" xmlns:p14="http://schemas.microsoft.com/office/powerpoint/2010/main">
          <mc:Choice Requires="p14">
            <p:contentPart p14:bwMode="auto" r:id="rId468">
              <p14:nvContentPartPr>
                <p14:cNvPr id="284" name="Ink 283">
                  <a:extLst>
                    <a:ext uri="{FF2B5EF4-FFF2-40B4-BE49-F238E27FC236}">
                      <a16:creationId xmlns:a16="http://schemas.microsoft.com/office/drawing/2014/main" id="{1ACAD13A-03AA-4702-8E65-0E95E5DF40CA}"/>
                    </a:ext>
                  </a:extLst>
                </p14:cNvPr>
                <p14:cNvContentPartPr/>
                <p14:nvPr/>
              </p14:nvContentPartPr>
              <p14:xfrm>
                <a:off x="7552025" y="3400615"/>
                <a:ext cx="17640" cy="174600"/>
              </p14:xfrm>
            </p:contentPart>
          </mc:Choice>
          <mc:Fallback xmlns="">
            <p:pic>
              <p:nvPicPr>
                <p:cNvPr id="284" name="Ink 283">
                  <a:extLst>
                    <a:ext uri="{FF2B5EF4-FFF2-40B4-BE49-F238E27FC236}">
                      <a16:creationId xmlns:a16="http://schemas.microsoft.com/office/drawing/2014/main" id="{1ACAD13A-03AA-4702-8E65-0E95E5DF40CA}"/>
                    </a:ext>
                  </a:extLst>
                </p:cNvPr>
                <p:cNvPicPr/>
                <p:nvPr/>
              </p:nvPicPr>
              <p:blipFill>
                <a:blip r:embed="rId469"/>
                <a:stretch>
                  <a:fillRect/>
                </a:stretch>
              </p:blipFill>
              <p:spPr>
                <a:xfrm>
                  <a:off x="7543385" y="3391615"/>
                  <a:ext cx="35280" cy="192240"/>
                </a:xfrm>
                <a:prstGeom prst="rect">
                  <a:avLst/>
                </a:prstGeom>
              </p:spPr>
            </p:pic>
          </mc:Fallback>
        </mc:AlternateContent>
        <mc:AlternateContent xmlns:mc="http://schemas.openxmlformats.org/markup-compatibility/2006" xmlns:p14="http://schemas.microsoft.com/office/powerpoint/2010/main">
          <mc:Choice Requires="p14">
            <p:contentPart p14:bwMode="auto" r:id="rId470">
              <p14:nvContentPartPr>
                <p14:cNvPr id="285" name="Ink 284">
                  <a:extLst>
                    <a:ext uri="{FF2B5EF4-FFF2-40B4-BE49-F238E27FC236}">
                      <a16:creationId xmlns:a16="http://schemas.microsoft.com/office/drawing/2014/main" id="{27C859FA-DB3E-4A8D-BEC5-3D646E17D3C6}"/>
                    </a:ext>
                  </a:extLst>
                </p14:cNvPr>
                <p14:cNvContentPartPr/>
                <p14:nvPr/>
              </p14:nvContentPartPr>
              <p14:xfrm>
                <a:off x="7533305" y="3324295"/>
                <a:ext cx="154080" cy="190440"/>
              </p14:xfrm>
            </p:contentPart>
          </mc:Choice>
          <mc:Fallback xmlns="">
            <p:pic>
              <p:nvPicPr>
                <p:cNvPr id="285" name="Ink 284">
                  <a:extLst>
                    <a:ext uri="{FF2B5EF4-FFF2-40B4-BE49-F238E27FC236}">
                      <a16:creationId xmlns:a16="http://schemas.microsoft.com/office/drawing/2014/main" id="{27C859FA-DB3E-4A8D-BEC5-3D646E17D3C6}"/>
                    </a:ext>
                  </a:extLst>
                </p:cNvPr>
                <p:cNvPicPr/>
                <p:nvPr/>
              </p:nvPicPr>
              <p:blipFill>
                <a:blip r:embed="rId471"/>
                <a:stretch>
                  <a:fillRect/>
                </a:stretch>
              </p:blipFill>
              <p:spPr>
                <a:xfrm>
                  <a:off x="7524665" y="3315295"/>
                  <a:ext cx="171720" cy="208080"/>
                </a:xfrm>
                <a:prstGeom prst="rect">
                  <a:avLst/>
                </a:prstGeom>
              </p:spPr>
            </p:pic>
          </mc:Fallback>
        </mc:AlternateContent>
      </p:grpSp>
      <p:grpSp>
        <p:nvGrpSpPr>
          <p:cNvPr id="294" name="Group 293">
            <a:extLst>
              <a:ext uri="{FF2B5EF4-FFF2-40B4-BE49-F238E27FC236}">
                <a16:creationId xmlns:a16="http://schemas.microsoft.com/office/drawing/2014/main" id="{F94BF3C8-27CD-40F7-BFE6-3C2760826327}"/>
              </a:ext>
            </a:extLst>
          </p:cNvPr>
          <p:cNvGrpSpPr/>
          <p:nvPr/>
        </p:nvGrpSpPr>
        <p:grpSpPr>
          <a:xfrm>
            <a:off x="7810865" y="3317095"/>
            <a:ext cx="429840" cy="216720"/>
            <a:chOff x="7810865" y="3317095"/>
            <a:chExt cx="429840" cy="216720"/>
          </a:xfrm>
        </p:grpSpPr>
        <mc:AlternateContent xmlns:mc="http://schemas.openxmlformats.org/markup-compatibility/2006" xmlns:p14="http://schemas.microsoft.com/office/powerpoint/2010/main">
          <mc:Choice Requires="p14">
            <p:contentPart p14:bwMode="auto" r:id="rId472">
              <p14:nvContentPartPr>
                <p14:cNvPr id="289" name="Ink 288">
                  <a:extLst>
                    <a:ext uri="{FF2B5EF4-FFF2-40B4-BE49-F238E27FC236}">
                      <a16:creationId xmlns:a16="http://schemas.microsoft.com/office/drawing/2014/main" id="{203E846E-B125-4B2D-8AAF-FE1B68078C1D}"/>
                    </a:ext>
                  </a:extLst>
                </p14:cNvPr>
                <p14:cNvContentPartPr/>
                <p14:nvPr/>
              </p14:nvContentPartPr>
              <p14:xfrm>
                <a:off x="7810865" y="3317095"/>
                <a:ext cx="54000" cy="46440"/>
              </p14:xfrm>
            </p:contentPart>
          </mc:Choice>
          <mc:Fallback xmlns="">
            <p:pic>
              <p:nvPicPr>
                <p:cNvPr id="289" name="Ink 288">
                  <a:extLst>
                    <a:ext uri="{FF2B5EF4-FFF2-40B4-BE49-F238E27FC236}">
                      <a16:creationId xmlns:a16="http://schemas.microsoft.com/office/drawing/2014/main" id="{203E846E-B125-4B2D-8AAF-FE1B68078C1D}"/>
                    </a:ext>
                  </a:extLst>
                </p:cNvPr>
                <p:cNvPicPr/>
                <p:nvPr/>
              </p:nvPicPr>
              <p:blipFill>
                <a:blip r:embed="rId473"/>
                <a:stretch>
                  <a:fillRect/>
                </a:stretch>
              </p:blipFill>
              <p:spPr>
                <a:xfrm>
                  <a:off x="7801865" y="3308095"/>
                  <a:ext cx="71640" cy="64080"/>
                </a:xfrm>
                <a:prstGeom prst="rect">
                  <a:avLst/>
                </a:prstGeom>
              </p:spPr>
            </p:pic>
          </mc:Fallback>
        </mc:AlternateContent>
        <mc:AlternateContent xmlns:mc="http://schemas.openxmlformats.org/markup-compatibility/2006" xmlns:p14="http://schemas.microsoft.com/office/powerpoint/2010/main">
          <mc:Choice Requires="p14">
            <p:contentPart p14:bwMode="auto" r:id="rId474">
              <p14:nvContentPartPr>
                <p14:cNvPr id="290" name="Ink 289">
                  <a:extLst>
                    <a:ext uri="{FF2B5EF4-FFF2-40B4-BE49-F238E27FC236}">
                      <a16:creationId xmlns:a16="http://schemas.microsoft.com/office/drawing/2014/main" id="{B496C085-05CE-4900-B0B3-C7201E5E6822}"/>
                    </a:ext>
                  </a:extLst>
                </p14:cNvPr>
                <p14:cNvContentPartPr/>
                <p14:nvPr/>
              </p14:nvContentPartPr>
              <p14:xfrm>
                <a:off x="7826705" y="3446695"/>
                <a:ext cx="60120" cy="54360"/>
              </p14:xfrm>
            </p:contentPart>
          </mc:Choice>
          <mc:Fallback xmlns="">
            <p:pic>
              <p:nvPicPr>
                <p:cNvPr id="290" name="Ink 289">
                  <a:extLst>
                    <a:ext uri="{FF2B5EF4-FFF2-40B4-BE49-F238E27FC236}">
                      <a16:creationId xmlns:a16="http://schemas.microsoft.com/office/drawing/2014/main" id="{B496C085-05CE-4900-B0B3-C7201E5E6822}"/>
                    </a:ext>
                  </a:extLst>
                </p:cNvPr>
                <p:cNvPicPr/>
                <p:nvPr/>
              </p:nvPicPr>
              <p:blipFill>
                <a:blip r:embed="rId475"/>
                <a:stretch>
                  <a:fillRect/>
                </a:stretch>
              </p:blipFill>
              <p:spPr>
                <a:xfrm>
                  <a:off x="7817705" y="3437695"/>
                  <a:ext cx="7776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476">
              <p14:nvContentPartPr>
                <p14:cNvPr id="291" name="Ink 290">
                  <a:extLst>
                    <a:ext uri="{FF2B5EF4-FFF2-40B4-BE49-F238E27FC236}">
                      <a16:creationId xmlns:a16="http://schemas.microsoft.com/office/drawing/2014/main" id="{694BA7AB-4A96-4A07-8B52-7A23CD855C5C}"/>
                    </a:ext>
                  </a:extLst>
                </p14:cNvPr>
                <p14:cNvContentPartPr/>
                <p14:nvPr/>
              </p14:nvContentPartPr>
              <p14:xfrm>
                <a:off x="7945505" y="3485215"/>
                <a:ext cx="106920" cy="16920"/>
              </p14:xfrm>
            </p:contentPart>
          </mc:Choice>
          <mc:Fallback xmlns="">
            <p:pic>
              <p:nvPicPr>
                <p:cNvPr id="291" name="Ink 290">
                  <a:extLst>
                    <a:ext uri="{FF2B5EF4-FFF2-40B4-BE49-F238E27FC236}">
                      <a16:creationId xmlns:a16="http://schemas.microsoft.com/office/drawing/2014/main" id="{694BA7AB-4A96-4A07-8B52-7A23CD855C5C}"/>
                    </a:ext>
                  </a:extLst>
                </p:cNvPr>
                <p:cNvPicPr/>
                <p:nvPr/>
              </p:nvPicPr>
              <p:blipFill>
                <a:blip r:embed="rId477"/>
                <a:stretch>
                  <a:fillRect/>
                </a:stretch>
              </p:blipFill>
              <p:spPr>
                <a:xfrm>
                  <a:off x="7936865" y="3476575"/>
                  <a:ext cx="124560" cy="34560"/>
                </a:xfrm>
                <a:prstGeom prst="rect">
                  <a:avLst/>
                </a:prstGeom>
              </p:spPr>
            </p:pic>
          </mc:Fallback>
        </mc:AlternateContent>
        <mc:AlternateContent xmlns:mc="http://schemas.openxmlformats.org/markup-compatibility/2006" xmlns:p14="http://schemas.microsoft.com/office/powerpoint/2010/main">
          <mc:Choice Requires="p14">
            <p:contentPart p14:bwMode="auto" r:id="rId478">
              <p14:nvContentPartPr>
                <p14:cNvPr id="292" name="Ink 291">
                  <a:extLst>
                    <a:ext uri="{FF2B5EF4-FFF2-40B4-BE49-F238E27FC236}">
                      <a16:creationId xmlns:a16="http://schemas.microsoft.com/office/drawing/2014/main" id="{59B655B8-F723-4FD3-B6E2-FF23A80380DF}"/>
                    </a:ext>
                  </a:extLst>
                </p14:cNvPr>
                <p14:cNvContentPartPr/>
                <p14:nvPr/>
              </p14:nvContentPartPr>
              <p14:xfrm>
                <a:off x="7859105" y="3346975"/>
                <a:ext cx="138240" cy="6120"/>
              </p14:xfrm>
            </p:contentPart>
          </mc:Choice>
          <mc:Fallback xmlns="">
            <p:pic>
              <p:nvPicPr>
                <p:cNvPr id="292" name="Ink 291">
                  <a:extLst>
                    <a:ext uri="{FF2B5EF4-FFF2-40B4-BE49-F238E27FC236}">
                      <a16:creationId xmlns:a16="http://schemas.microsoft.com/office/drawing/2014/main" id="{59B655B8-F723-4FD3-B6E2-FF23A80380DF}"/>
                    </a:ext>
                  </a:extLst>
                </p:cNvPr>
                <p:cNvPicPr/>
                <p:nvPr/>
              </p:nvPicPr>
              <p:blipFill>
                <a:blip r:embed="rId479"/>
                <a:stretch>
                  <a:fillRect/>
                </a:stretch>
              </p:blipFill>
              <p:spPr>
                <a:xfrm>
                  <a:off x="7850465" y="3337975"/>
                  <a:ext cx="155880" cy="23760"/>
                </a:xfrm>
                <a:prstGeom prst="rect">
                  <a:avLst/>
                </a:prstGeom>
              </p:spPr>
            </p:pic>
          </mc:Fallback>
        </mc:AlternateContent>
        <mc:AlternateContent xmlns:mc="http://schemas.openxmlformats.org/markup-compatibility/2006" xmlns:p14="http://schemas.microsoft.com/office/powerpoint/2010/main">
          <mc:Choice Requires="p14">
            <p:contentPart p14:bwMode="auto" r:id="rId480">
              <p14:nvContentPartPr>
                <p14:cNvPr id="293" name="Ink 292">
                  <a:extLst>
                    <a:ext uri="{FF2B5EF4-FFF2-40B4-BE49-F238E27FC236}">
                      <a16:creationId xmlns:a16="http://schemas.microsoft.com/office/drawing/2014/main" id="{D55CEF9D-50DE-4E8B-93E5-D710FE04194C}"/>
                    </a:ext>
                  </a:extLst>
                </p14:cNvPr>
                <p14:cNvContentPartPr/>
                <p14:nvPr/>
              </p14:nvContentPartPr>
              <p14:xfrm>
                <a:off x="8122625" y="3378295"/>
                <a:ext cx="118080" cy="155520"/>
              </p14:xfrm>
            </p:contentPart>
          </mc:Choice>
          <mc:Fallback xmlns="">
            <p:pic>
              <p:nvPicPr>
                <p:cNvPr id="293" name="Ink 292">
                  <a:extLst>
                    <a:ext uri="{FF2B5EF4-FFF2-40B4-BE49-F238E27FC236}">
                      <a16:creationId xmlns:a16="http://schemas.microsoft.com/office/drawing/2014/main" id="{D55CEF9D-50DE-4E8B-93E5-D710FE04194C}"/>
                    </a:ext>
                  </a:extLst>
                </p:cNvPr>
                <p:cNvPicPr/>
                <p:nvPr/>
              </p:nvPicPr>
              <p:blipFill>
                <a:blip r:embed="rId481"/>
                <a:stretch>
                  <a:fillRect/>
                </a:stretch>
              </p:blipFill>
              <p:spPr>
                <a:xfrm>
                  <a:off x="8113985" y="3369295"/>
                  <a:ext cx="135720" cy="1731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82">
            <p14:nvContentPartPr>
              <p14:cNvPr id="306" name="Ink 305">
                <a:extLst>
                  <a:ext uri="{FF2B5EF4-FFF2-40B4-BE49-F238E27FC236}">
                    <a16:creationId xmlns:a16="http://schemas.microsoft.com/office/drawing/2014/main" id="{1A352A35-180A-4F6F-B272-E2565E28F02B}"/>
                  </a:ext>
                </a:extLst>
              </p14:cNvPr>
              <p14:cNvContentPartPr/>
              <p14:nvPr/>
            </p14:nvContentPartPr>
            <p14:xfrm>
              <a:off x="7417025" y="3600415"/>
              <a:ext cx="176040" cy="37440"/>
            </p14:xfrm>
          </p:contentPart>
        </mc:Choice>
        <mc:Fallback xmlns="">
          <p:pic>
            <p:nvPicPr>
              <p:cNvPr id="306" name="Ink 305">
                <a:extLst>
                  <a:ext uri="{FF2B5EF4-FFF2-40B4-BE49-F238E27FC236}">
                    <a16:creationId xmlns:a16="http://schemas.microsoft.com/office/drawing/2014/main" id="{1A352A35-180A-4F6F-B272-E2565E28F02B}"/>
                  </a:ext>
                </a:extLst>
              </p:cNvPr>
              <p:cNvPicPr/>
              <p:nvPr/>
            </p:nvPicPr>
            <p:blipFill>
              <a:blip r:embed="rId483"/>
              <a:stretch>
                <a:fillRect/>
              </a:stretch>
            </p:blipFill>
            <p:spPr>
              <a:xfrm>
                <a:off x="7408025" y="3591775"/>
                <a:ext cx="193680" cy="55080"/>
              </a:xfrm>
              <a:prstGeom prst="rect">
                <a:avLst/>
              </a:prstGeom>
            </p:spPr>
          </p:pic>
        </mc:Fallback>
      </mc:AlternateContent>
      <p:grpSp>
        <p:nvGrpSpPr>
          <p:cNvPr id="392" name="Group 391">
            <a:extLst>
              <a:ext uri="{FF2B5EF4-FFF2-40B4-BE49-F238E27FC236}">
                <a16:creationId xmlns:a16="http://schemas.microsoft.com/office/drawing/2014/main" id="{CCE6392C-D97A-443F-A889-843B4B9A6387}"/>
              </a:ext>
            </a:extLst>
          </p:cNvPr>
          <p:cNvGrpSpPr/>
          <p:nvPr/>
        </p:nvGrpSpPr>
        <p:grpSpPr>
          <a:xfrm>
            <a:off x="2102345" y="3718855"/>
            <a:ext cx="6723360" cy="1003680"/>
            <a:chOff x="2102345" y="3718855"/>
            <a:chExt cx="6723360" cy="1003680"/>
          </a:xfrm>
        </p:grpSpPr>
        <mc:AlternateContent xmlns:mc="http://schemas.openxmlformats.org/markup-compatibility/2006" xmlns:p14="http://schemas.microsoft.com/office/powerpoint/2010/main">
          <mc:Choice Requires="p14">
            <p:contentPart p14:bwMode="auto" r:id="rId484">
              <p14:nvContentPartPr>
                <p14:cNvPr id="354" name="Ink 353">
                  <a:extLst>
                    <a:ext uri="{FF2B5EF4-FFF2-40B4-BE49-F238E27FC236}">
                      <a16:creationId xmlns:a16="http://schemas.microsoft.com/office/drawing/2014/main" id="{D386B354-5532-4712-8A03-B5B73782AD98}"/>
                    </a:ext>
                  </a:extLst>
                </p14:cNvPr>
                <p14:cNvContentPartPr/>
                <p14:nvPr/>
              </p14:nvContentPartPr>
              <p14:xfrm>
                <a:off x="5939945" y="4169215"/>
                <a:ext cx="30600" cy="163440"/>
              </p14:xfrm>
            </p:contentPart>
          </mc:Choice>
          <mc:Fallback xmlns="">
            <p:pic>
              <p:nvPicPr>
                <p:cNvPr id="354" name="Ink 353">
                  <a:extLst>
                    <a:ext uri="{FF2B5EF4-FFF2-40B4-BE49-F238E27FC236}">
                      <a16:creationId xmlns:a16="http://schemas.microsoft.com/office/drawing/2014/main" id="{D386B354-5532-4712-8A03-B5B73782AD98}"/>
                    </a:ext>
                  </a:extLst>
                </p:cNvPr>
                <p:cNvPicPr/>
                <p:nvPr/>
              </p:nvPicPr>
              <p:blipFill>
                <a:blip r:embed="rId485"/>
                <a:stretch>
                  <a:fillRect/>
                </a:stretch>
              </p:blipFill>
              <p:spPr>
                <a:xfrm>
                  <a:off x="5931305" y="4160215"/>
                  <a:ext cx="48240" cy="181080"/>
                </a:xfrm>
                <a:prstGeom prst="rect">
                  <a:avLst/>
                </a:prstGeom>
              </p:spPr>
            </p:pic>
          </mc:Fallback>
        </mc:AlternateContent>
        <mc:AlternateContent xmlns:mc="http://schemas.openxmlformats.org/markup-compatibility/2006" xmlns:p14="http://schemas.microsoft.com/office/powerpoint/2010/main">
          <mc:Choice Requires="p14">
            <p:contentPart p14:bwMode="auto" r:id="rId486">
              <p14:nvContentPartPr>
                <p14:cNvPr id="355" name="Ink 354">
                  <a:extLst>
                    <a:ext uri="{FF2B5EF4-FFF2-40B4-BE49-F238E27FC236}">
                      <a16:creationId xmlns:a16="http://schemas.microsoft.com/office/drawing/2014/main" id="{8A8F3EE0-5A2B-493B-97A0-903E32D800E6}"/>
                    </a:ext>
                  </a:extLst>
                </p14:cNvPr>
                <p14:cNvContentPartPr/>
                <p14:nvPr/>
              </p14:nvContentPartPr>
              <p14:xfrm>
                <a:off x="5981705" y="4237255"/>
                <a:ext cx="75600" cy="68760"/>
              </p14:xfrm>
            </p:contentPart>
          </mc:Choice>
          <mc:Fallback xmlns="">
            <p:pic>
              <p:nvPicPr>
                <p:cNvPr id="355" name="Ink 354">
                  <a:extLst>
                    <a:ext uri="{FF2B5EF4-FFF2-40B4-BE49-F238E27FC236}">
                      <a16:creationId xmlns:a16="http://schemas.microsoft.com/office/drawing/2014/main" id="{8A8F3EE0-5A2B-493B-97A0-903E32D800E6}"/>
                    </a:ext>
                  </a:extLst>
                </p:cNvPr>
                <p:cNvPicPr/>
                <p:nvPr/>
              </p:nvPicPr>
              <p:blipFill>
                <a:blip r:embed="rId487"/>
                <a:stretch>
                  <a:fillRect/>
                </a:stretch>
              </p:blipFill>
              <p:spPr>
                <a:xfrm>
                  <a:off x="5972705" y="4228615"/>
                  <a:ext cx="93240" cy="86400"/>
                </a:xfrm>
                <a:prstGeom prst="rect">
                  <a:avLst/>
                </a:prstGeom>
              </p:spPr>
            </p:pic>
          </mc:Fallback>
        </mc:AlternateContent>
        <mc:AlternateContent xmlns:mc="http://schemas.openxmlformats.org/markup-compatibility/2006" xmlns:p14="http://schemas.microsoft.com/office/powerpoint/2010/main">
          <mc:Choice Requires="p14">
            <p:contentPart p14:bwMode="auto" r:id="rId488">
              <p14:nvContentPartPr>
                <p14:cNvPr id="356" name="Ink 355">
                  <a:extLst>
                    <a:ext uri="{FF2B5EF4-FFF2-40B4-BE49-F238E27FC236}">
                      <a16:creationId xmlns:a16="http://schemas.microsoft.com/office/drawing/2014/main" id="{42BFA083-8FDC-4265-B8F8-D58B78690677}"/>
                    </a:ext>
                  </a:extLst>
                </p14:cNvPr>
                <p14:cNvContentPartPr/>
                <p14:nvPr/>
              </p14:nvContentPartPr>
              <p14:xfrm>
                <a:off x="6077825" y="4237615"/>
                <a:ext cx="101160" cy="52200"/>
              </p14:xfrm>
            </p:contentPart>
          </mc:Choice>
          <mc:Fallback xmlns="">
            <p:pic>
              <p:nvPicPr>
                <p:cNvPr id="356" name="Ink 355">
                  <a:extLst>
                    <a:ext uri="{FF2B5EF4-FFF2-40B4-BE49-F238E27FC236}">
                      <a16:creationId xmlns:a16="http://schemas.microsoft.com/office/drawing/2014/main" id="{42BFA083-8FDC-4265-B8F8-D58B78690677}"/>
                    </a:ext>
                  </a:extLst>
                </p:cNvPr>
                <p:cNvPicPr/>
                <p:nvPr/>
              </p:nvPicPr>
              <p:blipFill>
                <a:blip r:embed="rId489"/>
                <a:stretch>
                  <a:fillRect/>
                </a:stretch>
              </p:blipFill>
              <p:spPr>
                <a:xfrm>
                  <a:off x="6068825" y="4228975"/>
                  <a:ext cx="118800" cy="69840"/>
                </a:xfrm>
                <a:prstGeom prst="rect">
                  <a:avLst/>
                </a:prstGeom>
              </p:spPr>
            </p:pic>
          </mc:Fallback>
        </mc:AlternateContent>
        <mc:AlternateContent xmlns:mc="http://schemas.openxmlformats.org/markup-compatibility/2006" xmlns:p14="http://schemas.microsoft.com/office/powerpoint/2010/main">
          <mc:Choice Requires="p14">
            <p:contentPart p14:bwMode="auto" r:id="rId490">
              <p14:nvContentPartPr>
                <p14:cNvPr id="357" name="Ink 356">
                  <a:extLst>
                    <a:ext uri="{FF2B5EF4-FFF2-40B4-BE49-F238E27FC236}">
                      <a16:creationId xmlns:a16="http://schemas.microsoft.com/office/drawing/2014/main" id="{013C37FD-32B3-4FC8-842D-5CB22541FF5D}"/>
                    </a:ext>
                  </a:extLst>
                </p14:cNvPr>
                <p14:cNvContentPartPr/>
                <p14:nvPr/>
              </p14:nvContentPartPr>
              <p14:xfrm>
                <a:off x="6236945" y="4227535"/>
                <a:ext cx="56880" cy="59400"/>
              </p14:xfrm>
            </p:contentPart>
          </mc:Choice>
          <mc:Fallback xmlns="">
            <p:pic>
              <p:nvPicPr>
                <p:cNvPr id="357" name="Ink 356">
                  <a:extLst>
                    <a:ext uri="{FF2B5EF4-FFF2-40B4-BE49-F238E27FC236}">
                      <a16:creationId xmlns:a16="http://schemas.microsoft.com/office/drawing/2014/main" id="{013C37FD-32B3-4FC8-842D-5CB22541FF5D}"/>
                    </a:ext>
                  </a:extLst>
                </p:cNvPr>
                <p:cNvPicPr/>
                <p:nvPr/>
              </p:nvPicPr>
              <p:blipFill>
                <a:blip r:embed="rId491"/>
                <a:stretch>
                  <a:fillRect/>
                </a:stretch>
              </p:blipFill>
              <p:spPr>
                <a:xfrm>
                  <a:off x="6227945" y="4218895"/>
                  <a:ext cx="74520" cy="77040"/>
                </a:xfrm>
                <a:prstGeom prst="rect">
                  <a:avLst/>
                </a:prstGeom>
              </p:spPr>
            </p:pic>
          </mc:Fallback>
        </mc:AlternateContent>
        <mc:AlternateContent xmlns:mc="http://schemas.openxmlformats.org/markup-compatibility/2006" xmlns:p14="http://schemas.microsoft.com/office/powerpoint/2010/main">
          <mc:Choice Requires="p14">
            <p:contentPart p14:bwMode="auto" r:id="rId492">
              <p14:nvContentPartPr>
                <p14:cNvPr id="358" name="Ink 357">
                  <a:extLst>
                    <a:ext uri="{FF2B5EF4-FFF2-40B4-BE49-F238E27FC236}">
                      <a16:creationId xmlns:a16="http://schemas.microsoft.com/office/drawing/2014/main" id="{1EF3FC05-43A9-4151-874A-0AE601C499BC}"/>
                    </a:ext>
                  </a:extLst>
                </p14:cNvPr>
                <p14:cNvContentPartPr/>
                <p14:nvPr/>
              </p14:nvContentPartPr>
              <p14:xfrm>
                <a:off x="6308225" y="4104055"/>
                <a:ext cx="134640" cy="197640"/>
              </p14:xfrm>
            </p:contentPart>
          </mc:Choice>
          <mc:Fallback xmlns="">
            <p:pic>
              <p:nvPicPr>
                <p:cNvPr id="358" name="Ink 357">
                  <a:extLst>
                    <a:ext uri="{FF2B5EF4-FFF2-40B4-BE49-F238E27FC236}">
                      <a16:creationId xmlns:a16="http://schemas.microsoft.com/office/drawing/2014/main" id="{1EF3FC05-43A9-4151-874A-0AE601C499BC}"/>
                    </a:ext>
                  </a:extLst>
                </p:cNvPr>
                <p:cNvPicPr/>
                <p:nvPr/>
              </p:nvPicPr>
              <p:blipFill>
                <a:blip r:embed="rId493"/>
                <a:stretch>
                  <a:fillRect/>
                </a:stretch>
              </p:blipFill>
              <p:spPr>
                <a:xfrm>
                  <a:off x="6299225" y="4095415"/>
                  <a:ext cx="152280" cy="215280"/>
                </a:xfrm>
                <a:prstGeom prst="rect">
                  <a:avLst/>
                </a:prstGeom>
              </p:spPr>
            </p:pic>
          </mc:Fallback>
        </mc:AlternateContent>
        <mc:AlternateContent xmlns:mc="http://schemas.openxmlformats.org/markup-compatibility/2006" xmlns:p14="http://schemas.microsoft.com/office/powerpoint/2010/main">
          <mc:Choice Requires="p14">
            <p:contentPart p14:bwMode="auto" r:id="rId494">
              <p14:nvContentPartPr>
                <p14:cNvPr id="359" name="Ink 358">
                  <a:extLst>
                    <a:ext uri="{FF2B5EF4-FFF2-40B4-BE49-F238E27FC236}">
                      <a16:creationId xmlns:a16="http://schemas.microsoft.com/office/drawing/2014/main" id="{9B84A96E-BF54-4F1D-821F-7669AF54467A}"/>
                    </a:ext>
                  </a:extLst>
                </p14:cNvPr>
                <p14:cNvContentPartPr/>
                <p14:nvPr/>
              </p14:nvContentPartPr>
              <p14:xfrm>
                <a:off x="6572465" y="4196575"/>
                <a:ext cx="98280" cy="102600"/>
              </p14:xfrm>
            </p:contentPart>
          </mc:Choice>
          <mc:Fallback xmlns="">
            <p:pic>
              <p:nvPicPr>
                <p:cNvPr id="359" name="Ink 358">
                  <a:extLst>
                    <a:ext uri="{FF2B5EF4-FFF2-40B4-BE49-F238E27FC236}">
                      <a16:creationId xmlns:a16="http://schemas.microsoft.com/office/drawing/2014/main" id="{9B84A96E-BF54-4F1D-821F-7669AF54467A}"/>
                    </a:ext>
                  </a:extLst>
                </p:cNvPr>
                <p:cNvPicPr/>
                <p:nvPr/>
              </p:nvPicPr>
              <p:blipFill>
                <a:blip r:embed="rId495"/>
                <a:stretch>
                  <a:fillRect/>
                </a:stretch>
              </p:blipFill>
              <p:spPr>
                <a:xfrm>
                  <a:off x="6563825" y="4187935"/>
                  <a:ext cx="115920" cy="120240"/>
                </a:xfrm>
                <a:prstGeom prst="rect">
                  <a:avLst/>
                </a:prstGeom>
              </p:spPr>
            </p:pic>
          </mc:Fallback>
        </mc:AlternateContent>
        <mc:AlternateContent xmlns:mc="http://schemas.openxmlformats.org/markup-compatibility/2006" xmlns:p14="http://schemas.microsoft.com/office/powerpoint/2010/main">
          <mc:Choice Requires="p14">
            <p:contentPart p14:bwMode="auto" r:id="rId496">
              <p14:nvContentPartPr>
                <p14:cNvPr id="360" name="Ink 359">
                  <a:extLst>
                    <a:ext uri="{FF2B5EF4-FFF2-40B4-BE49-F238E27FC236}">
                      <a16:creationId xmlns:a16="http://schemas.microsoft.com/office/drawing/2014/main" id="{95C0FE87-95BA-42B4-96E7-0E428562B896}"/>
                    </a:ext>
                  </a:extLst>
                </p14:cNvPr>
                <p14:cNvContentPartPr/>
                <p14:nvPr/>
              </p14:nvContentPartPr>
              <p14:xfrm>
                <a:off x="6665345" y="4201255"/>
                <a:ext cx="97200" cy="230760"/>
              </p14:xfrm>
            </p:contentPart>
          </mc:Choice>
          <mc:Fallback xmlns="">
            <p:pic>
              <p:nvPicPr>
                <p:cNvPr id="360" name="Ink 359">
                  <a:extLst>
                    <a:ext uri="{FF2B5EF4-FFF2-40B4-BE49-F238E27FC236}">
                      <a16:creationId xmlns:a16="http://schemas.microsoft.com/office/drawing/2014/main" id="{95C0FE87-95BA-42B4-96E7-0E428562B896}"/>
                    </a:ext>
                  </a:extLst>
                </p:cNvPr>
                <p:cNvPicPr/>
                <p:nvPr/>
              </p:nvPicPr>
              <p:blipFill>
                <a:blip r:embed="rId497"/>
                <a:stretch>
                  <a:fillRect/>
                </a:stretch>
              </p:blipFill>
              <p:spPr>
                <a:xfrm>
                  <a:off x="6656345" y="4192255"/>
                  <a:ext cx="114840" cy="248400"/>
                </a:xfrm>
                <a:prstGeom prst="rect">
                  <a:avLst/>
                </a:prstGeom>
              </p:spPr>
            </p:pic>
          </mc:Fallback>
        </mc:AlternateContent>
        <mc:AlternateContent xmlns:mc="http://schemas.openxmlformats.org/markup-compatibility/2006" xmlns:p14="http://schemas.microsoft.com/office/powerpoint/2010/main">
          <mc:Choice Requires="p14">
            <p:contentPart p14:bwMode="auto" r:id="rId498">
              <p14:nvContentPartPr>
                <p14:cNvPr id="361" name="Ink 360">
                  <a:extLst>
                    <a:ext uri="{FF2B5EF4-FFF2-40B4-BE49-F238E27FC236}">
                      <a16:creationId xmlns:a16="http://schemas.microsoft.com/office/drawing/2014/main" id="{1534E994-D33A-43AB-BD8B-6B03CE53FE15}"/>
                    </a:ext>
                  </a:extLst>
                </p14:cNvPr>
                <p14:cNvContentPartPr/>
                <p14:nvPr/>
              </p14:nvContentPartPr>
              <p14:xfrm>
                <a:off x="6762905" y="4207375"/>
                <a:ext cx="109080" cy="65880"/>
              </p14:xfrm>
            </p:contentPart>
          </mc:Choice>
          <mc:Fallback xmlns="">
            <p:pic>
              <p:nvPicPr>
                <p:cNvPr id="361" name="Ink 360">
                  <a:extLst>
                    <a:ext uri="{FF2B5EF4-FFF2-40B4-BE49-F238E27FC236}">
                      <a16:creationId xmlns:a16="http://schemas.microsoft.com/office/drawing/2014/main" id="{1534E994-D33A-43AB-BD8B-6B03CE53FE15}"/>
                    </a:ext>
                  </a:extLst>
                </p:cNvPr>
                <p:cNvPicPr/>
                <p:nvPr/>
              </p:nvPicPr>
              <p:blipFill>
                <a:blip r:embed="rId499"/>
                <a:stretch>
                  <a:fillRect/>
                </a:stretch>
              </p:blipFill>
              <p:spPr>
                <a:xfrm>
                  <a:off x="6753905" y="4198375"/>
                  <a:ext cx="126720" cy="83520"/>
                </a:xfrm>
                <a:prstGeom prst="rect">
                  <a:avLst/>
                </a:prstGeom>
              </p:spPr>
            </p:pic>
          </mc:Fallback>
        </mc:AlternateContent>
        <mc:AlternateContent xmlns:mc="http://schemas.openxmlformats.org/markup-compatibility/2006" xmlns:p14="http://schemas.microsoft.com/office/powerpoint/2010/main">
          <mc:Choice Requires="p14">
            <p:contentPart p14:bwMode="auto" r:id="rId500">
              <p14:nvContentPartPr>
                <p14:cNvPr id="362" name="Ink 361">
                  <a:extLst>
                    <a:ext uri="{FF2B5EF4-FFF2-40B4-BE49-F238E27FC236}">
                      <a16:creationId xmlns:a16="http://schemas.microsoft.com/office/drawing/2014/main" id="{AAF1E100-FE72-4E65-A8D8-125AA3E061CF}"/>
                    </a:ext>
                  </a:extLst>
                </p14:cNvPr>
                <p14:cNvContentPartPr/>
                <p14:nvPr/>
              </p14:nvContentPartPr>
              <p14:xfrm>
                <a:off x="6852545" y="4182895"/>
                <a:ext cx="323640" cy="82800"/>
              </p14:xfrm>
            </p:contentPart>
          </mc:Choice>
          <mc:Fallback xmlns="">
            <p:pic>
              <p:nvPicPr>
                <p:cNvPr id="362" name="Ink 361">
                  <a:extLst>
                    <a:ext uri="{FF2B5EF4-FFF2-40B4-BE49-F238E27FC236}">
                      <a16:creationId xmlns:a16="http://schemas.microsoft.com/office/drawing/2014/main" id="{AAF1E100-FE72-4E65-A8D8-125AA3E061CF}"/>
                    </a:ext>
                  </a:extLst>
                </p:cNvPr>
                <p:cNvPicPr/>
                <p:nvPr/>
              </p:nvPicPr>
              <p:blipFill>
                <a:blip r:embed="rId501"/>
                <a:stretch>
                  <a:fillRect/>
                </a:stretch>
              </p:blipFill>
              <p:spPr>
                <a:xfrm>
                  <a:off x="6843545" y="4173895"/>
                  <a:ext cx="341280" cy="100440"/>
                </a:xfrm>
                <a:prstGeom prst="rect">
                  <a:avLst/>
                </a:prstGeom>
              </p:spPr>
            </p:pic>
          </mc:Fallback>
        </mc:AlternateContent>
        <mc:AlternateContent xmlns:mc="http://schemas.openxmlformats.org/markup-compatibility/2006" xmlns:p14="http://schemas.microsoft.com/office/powerpoint/2010/main">
          <mc:Choice Requires="p14">
            <p:contentPart p14:bwMode="auto" r:id="rId502">
              <p14:nvContentPartPr>
                <p14:cNvPr id="363" name="Ink 362">
                  <a:extLst>
                    <a:ext uri="{FF2B5EF4-FFF2-40B4-BE49-F238E27FC236}">
                      <a16:creationId xmlns:a16="http://schemas.microsoft.com/office/drawing/2014/main" id="{5626A054-F102-4DD5-A453-7173370705BB}"/>
                    </a:ext>
                  </a:extLst>
                </p14:cNvPr>
                <p14:cNvContentPartPr/>
                <p14:nvPr/>
              </p14:nvContentPartPr>
              <p14:xfrm>
                <a:off x="7369145" y="4175335"/>
                <a:ext cx="70560" cy="91800"/>
              </p14:xfrm>
            </p:contentPart>
          </mc:Choice>
          <mc:Fallback xmlns="">
            <p:pic>
              <p:nvPicPr>
                <p:cNvPr id="363" name="Ink 362">
                  <a:extLst>
                    <a:ext uri="{FF2B5EF4-FFF2-40B4-BE49-F238E27FC236}">
                      <a16:creationId xmlns:a16="http://schemas.microsoft.com/office/drawing/2014/main" id="{5626A054-F102-4DD5-A453-7173370705BB}"/>
                    </a:ext>
                  </a:extLst>
                </p:cNvPr>
                <p:cNvPicPr/>
                <p:nvPr/>
              </p:nvPicPr>
              <p:blipFill>
                <a:blip r:embed="rId503"/>
                <a:stretch>
                  <a:fillRect/>
                </a:stretch>
              </p:blipFill>
              <p:spPr>
                <a:xfrm>
                  <a:off x="7360505" y="4166335"/>
                  <a:ext cx="88200" cy="109440"/>
                </a:xfrm>
                <a:prstGeom prst="rect">
                  <a:avLst/>
                </a:prstGeom>
              </p:spPr>
            </p:pic>
          </mc:Fallback>
        </mc:AlternateContent>
        <mc:AlternateContent xmlns:mc="http://schemas.openxmlformats.org/markup-compatibility/2006" xmlns:p14="http://schemas.microsoft.com/office/powerpoint/2010/main">
          <mc:Choice Requires="p14">
            <p:contentPart p14:bwMode="auto" r:id="rId504">
              <p14:nvContentPartPr>
                <p14:cNvPr id="364" name="Ink 363">
                  <a:extLst>
                    <a:ext uri="{FF2B5EF4-FFF2-40B4-BE49-F238E27FC236}">
                      <a16:creationId xmlns:a16="http://schemas.microsoft.com/office/drawing/2014/main" id="{D45695E0-C59B-4BC9-89DC-19BDABEDF069}"/>
                    </a:ext>
                  </a:extLst>
                </p14:cNvPr>
                <p14:cNvContentPartPr/>
                <p14:nvPr/>
              </p14:nvContentPartPr>
              <p14:xfrm>
                <a:off x="7509185" y="4195855"/>
                <a:ext cx="76680" cy="51480"/>
              </p14:xfrm>
            </p:contentPart>
          </mc:Choice>
          <mc:Fallback xmlns="">
            <p:pic>
              <p:nvPicPr>
                <p:cNvPr id="364" name="Ink 363">
                  <a:extLst>
                    <a:ext uri="{FF2B5EF4-FFF2-40B4-BE49-F238E27FC236}">
                      <a16:creationId xmlns:a16="http://schemas.microsoft.com/office/drawing/2014/main" id="{D45695E0-C59B-4BC9-89DC-19BDABEDF069}"/>
                    </a:ext>
                  </a:extLst>
                </p:cNvPr>
                <p:cNvPicPr/>
                <p:nvPr/>
              </p:nvPicPr>
              <p:blipFill>
                <a:blip r:embed="rId505"/>
                <a:stretch>
                  <a:fillRect/>
                </a:stretch>
              </p:blipFill>
              <p:spPr>
                <a:xfrm>
                  <a:off x="7500545" y="4186855"/>
                  <a:ext cx="94320" cy="69120"/>
                </a:xfrm>
                <a:prstGeom prst="rect">
                  <a:avLst/>
                </a:prstGeom>
              </p:spPr>
            </p:pic>
          </mc:Fallback>
        </mc:AlternateContent>
        <mc:AlternateContent xmlns:mc="http://schemas.openxmlformats.org/markup-compatibility/2006" xmlns:p14="http://schemas.microsoft.com/office/powerpoint/2010/main">
          <mc:Choice Requires="p14">
            <p:contentPart p14:bwMode="auto" r:id="rId506">
              <p14:nvContentPartPr>
                <p14:cNvPr id="365" name="Ink 364">
                  <a:extLst>
                    <a:ext uri="{FF2B5EF4-FFF2-40B4-BE49-F238E27FC236}">
                      <a16:creationId xmlns:a16="http://schemas.microsoft.com/office/drawing/2014/main" id="{DFC8B0FF-983C-4631-AC8A-3CE5171FCA54}"/>
                    </a:ext>
                  </a:extLst>
                </p14:cNvPr>
                <p14:cNvContentPartPr/>
                <p14:nvPr/>
              </p14:nvContentPartPr>
              <p14:xfrm>
                <a:off x="7608545" y="4119535"/>
                <a:ext cx="246240" cy="138960"/>
              </p14:xfrm>
            </p:contentPart>
          </mc:Choice>
          <mc:Fallback xmlns="">
            <p:pic>
              <p:nvPicPr>
                <p:cNvPr id="365" name="Ink 364">
                  <a:extLst>
                    <a:ext uri="{FF2B5EF4-FFF2-40B4-BE49-F238E27FC236}">
                      <a16:creationId xmlns:a16="http://schemas.microsoft.com/office/drawing/2014/main" id="{DFC8B0FF-983C-4631-AC8A-3CE5171FCA54}"/>
                    </a:ext>
                  </a:extLst>
                </p:cNvPr>
                <p:cNvPicPr/>
                <p:nvPr/>
              </p:nvPicPr>
              <p:blipFill>
                <a:blip r:embed="rId507"/>
                <a:stretch>
                  <a:fillRect/>
                </a:stretch>
              </p:blipFill>
              <p:spPr>
                <a:xfrm>
                  <a:off x="7599905" y="4110535"/>
                  <a:ext cx="26388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508">
              <p14:nvContentPartPr>
                <p14:cNvPr id="366" name="Ink 365">
                  <a:extLst>
                    <a:ext uri="{FF2B5EF4-FFF2-40B4-BE49-F238E27FC236}">
                      <a16:creationId xmlns:a16="http://schemas.microsoft.com/office/drawing/2014/main" id="{0BE9EFA4-13C8-473A-9046-BC1701F3234F}"/>
                    </a:ext>
                  </a:extLst>
                </p14:cNvPr>
                <p14:cNvContentPartPr/>
                <p14:nvPr/>
              </p14:nvContentPartPr>
              <p14:xfrm>
                <a:off x="7867385" y="4213855"/>
                <a:ext cx="107280" cy="41760"/>
              </p14:xfrm>
            </p:contentPart>
          </mc:Choice>
          <mc:Fallback xmlns="">
            <p:pic>
              <p:nvPicPr>
                <p:cNvPr id="366" name="Ink 365">
                  <a:extLst>
                    <a:ext uri="{FF2B5EF4-FFF2-40B4-BE49-F238E27FC236}">
                      <a16:creationId xmlns:a16="http://schemas.microsoft.com/office/drawing/2014/main" id="{0BE9EFA4-13C8-473A-9046-BC1701F3234F}"/>
                    </a:ext>
                  </a:extLst>
                </p:cNvPr>
                <p:cNvPicPr/>
                <p:nvPr/>
              </p:nvPicPr>
              <p:blipFill>
                <a:blip r:embed="rId509"/>
                <a:stretch>
                  <a:fillRect/>
                </a:stretch>
              </p:blipFill>
              <p:spPr>
                <a:xfrm>
                  <a:off x="7858745" y="4204855"/>
                  <a:ext cx="124920" cy="59400"/>
                </a:xfrm>
                <a:prstGeom prst="rect">
                  <a:avLst/>
                </a:prstGeom>
              </p:spPr>
            </p:pic>
          </mc:Fallback>
        </mc:AlternateContent>
        <mc:AlternateContent xmlns:mc="http://schemas.openxmlformats.org/markup-compatibility/2006" xmlns:p14="http://schemas.microsoft.com/office/powerpoint/2010/main">
          <mc:Choice Requires="p14">
            <p:contentPart p14:bwMode="auto" r:id="rId510">
              <p14:nvContentPartPr>
                <p14:cNvPr id="367" name="Ink 366">
                  <a:extLst>
                    <a:ext uri="{FF2B5EF4-FFF2-40B4-BE49-F238E27FC236}">
                      <a16:creationId xmlns:a16="http://schemas.microsoft.com/office/drawing/2014/main" id="{674BCE45-BE4A-4ADA-AD0C-8F2EB03794EB}"/>
                    </a:ext>
                  </a:extLst>
                </p14:cNvPr>
                <p14:cNvContentPartPr/>
                <p14:nvPr/>
              </p14:nvContentPartPr>
              <p14:xfrm>
                <a:off x="7984745" y="4086775"/>
                <a:ext cx="140400" cy="177120"/>
              </p14:xfrm>
            </p:contentPart>
          </mc:Choice>
          <mc:Fallback xmlns="">
            <p:pic>
              <p:nvPicPr>
                <p:cNvPr id="367" name="Ink 366">
                  <a:extLst>
                    <a:ext uri="{FF2B5EF4-FFF2-40B4-BE49-F238E27FC236}">
                      <a16:creationId xmlns:a16="http://schemas.microsoft.com/office/drawing/2014/main" id="{674BCE45-BE4A-4ADA-AD0C-8F2EB03794EB}"/>
                    </a:ext>
                  </a:extLst>
                </p:cNvPr>
                <p:cNvPicPr/>
                <p:nvPr/>
              </p:nvPicPr>
              <p:blipFill>
                <a:blip r:embed="rId511"/>
                <a:stretch>
                  <a:fillRect/>
                </a:stretch>
              </p:blipFill>
              <p:spPr>
                <a:xfrm>
                  <a:off x="7976105" y="4078135"/>
                  <a:ext cx="158040" cy="194760"/>
                </a:xfrm>
                <a:prstGeom prst="rect">
                  <a:avLst/>
                </a:prstGeom>
              </p:spPr>
            </p:pic>
          </mc:Fallback>
        </mc:AlternateContent>
        <mc:AlternateContent xmlns:mc="http://schemas.openxmlformats.org/markup-compatibility/2006" xmlns:p14="http://schemas.microsoft.com/office/powerpoint/2010/main">
          <mc:Choice Requires="p14">
            <p:contentPart p14:bwMode="auto" r:id="rId512">
              <p14:nvContentPartPr>
                <p14:cNvPr id="368" name="Ink 367">
                  <a:extLst>
                    <a:ext uri="{FF2B5EF4-FFF2-40B4-BE49-F238E27FC236}">
                      <a16:creationId xmlns:a16="http://schemas.microsoft.com/office/drawing/2014/main" id="{A12E6DDD-C295-4245-AA56-1002BE3E2E00}"/>
                    </a:ext>
                  </a:extLst>
                </p14:cNvPr>
                <p14:cNvContentPartPr/>
                <p14:nvPr/>
              </p14:nvContentPartPr>
              <p14:xfrm>
                <a:off x="8176625" y="4125295"/>
                <a:ext cx="91800" cy="105480"/>
              </p14:xfrm>
            </p:contentPart>
          </mc:Choice>
          <mc:Fallback xmlns="">
            <p:pic>
              <p:nvPicPr>
                <p:cNvPr id="368" name="Ink 367">
                  <a:extLst>
                    <a:ext uri="{FF2B5EF4-FFF2-40B4-BE49-F238E27FC236}">
                      <a16:creationId xmlns:a16="http://schemas.microsoft.com/office/drawing/2014/main" id="{A12E6DDD-C295-4245-AA56-1002BE3E2E00}"/>
                    </a:ext>
                  </a:extLst>
                </p:cNvPr>
                <p:cNvPicPr/>
                <p:nvPr/>
              </p:nvPicPr>
              <p:blipFill>
                <a:blip r:embed="rId513"/>
                <a:stretch>
                  <a:fillRect/>
                </a:stretch>
              </p:blipFill>
              <p:spPr>
                <a:xfrm>
                  <a:off x="8167625" y="4116295"/>
                  <a:ext cx="109440" cy="123120"/>
                </a:xfrm>
                <a:prstGeom prst="rect">
                  <a:avLst/>
                </a:prstGeom>
              </p:spPr>
            </p:pic>
          </mc:Fallback>
        </mc:AlternateContent>
        <mc:AlternateContent xmlns:mc="http://schemas.openxmlformats.org/markup-compatibility/2006" xmlns:p14="http://schemas.microsoft.com/office/powerpoint/2010/main">
          <mc:Choice Requires="p14">
            <p:contentPart p14:bwMode="auto" r:id="rId514">
              <p14:nvContentPartPr>
                <p14:cNvPr id="295" name="Ink 294">
                  <a:extLst>
                    <a:ext uri="{FF2B5EF4-FFF2-40B4-BE49-F238E27FC236}">
                      <a16:creationId xmlns:a16="http://schemas.microsoft.com/office/drawing/2014/main" id="{6E626C60-D6EF-41CD-9CC8-FDC8866AA49F}"/>
                    </a:ext>
                  </a:extLst>
                </p14:cNvPr>
                <p14:cNvContentPartPr/>
                <p14:nvPr/>
              </p14:nvContentPartPr>
              <p14:xfrm>
                <a:off x="2482505" y="3894535"/>
                <a:ext cx="102600" cy="173520"/>
              </p14:xfrm>
            </p:contentPart>
          </mc:Choice>
          <mc:Fallback xmlns="">
            <p:pic>
              <p:nvPicPr>
                <p:cNvPr id="295" name="Ink 294">
                  <a:extLst>
                    <a:ext uri="{FF2B5EF4-FFF2-40B4-BE49-F238E27FC236}">
                      <a16:creationId xmlns:a16="http://schemas.microsoft.com/office/drawing/2014/main" id="{6E626C60-D6EF-41CD-9CC8-FDC8866AA49F}"/>
                    </a:ext>
                  </a:extLst>
                </p:cNvPr>
                <p:cNvPicPr/>
                <p:nvPr/>
              </p:nvPicPr>
              <p:blipFill>
                <a:blip r:embed="rId515"/>
                <a:stretch>
                  <a:fillRect/>
                </a:stretch>
              </p:blipFill>
              <p:spPr>
                <a:xfrm>
                  <a:off x="2473505" y="3885535"/>
                  <a:ext cx="120240" cy="191160"/>
                </a:xfrm>
                <a:prstGeom prst="rect">
                  <a:avLst/>
                </a:prstGeom>
              </p:spPr>
            </p:pic>
          </mc:Fallback>
        </mc:AlternateContent>
        <mc:AlternateContent xmlns:mc="http://schemas.openxmlformats.org/markup-compatibility/2006" xmlns:p14="http://schemas.microsoft.com/office/powerpoint/2010/main">
          <mc:Choice Requires="p14">
            <p:contentPart p14:bwMode="auto" r:id="rId516">
              <p14:nvContentPartPr>
                <p14:cNvPr id="296" name="Ink 295">
                  <a:extLst>
                    <a:ext uri="{FF2B5EF4-FFF2-40B4-BE49-F238E27FC236}">
                      <a16:creationId xmlns:a16="http://schemas.microsoft.com/office/drawing/2014/main" id="{B6A6CF1D-8EA0-41E4-A0FE-5AC869E312A1}"/>
                    </a:ext>
                  </a:extLst>
                </p14:cNvPr>
                <p14:cNvContentPartPr/>
                <p14:nvPr/>
              </p14:nvContentPartPr>
              <p14:xfrm>
                <a:off x="2420585" y="3901015"/>
                <a:ext cx="184320" cy="177120"/>
              </p14:xfrm>
            </p:contentPart>
          </mc:Choice>
          <mc:Fallback xmlns="">
            <p:pic>
              <p:nvPicPr>
                <p:cNvPr id="296" name="Ink 295">
                  <a:extLst>
                    <a:ext uri="{FF2B5EF4-FFF2-40B4-BE49-F238E27FC236}">
                      <a16:creationId xmlns:a16="http://schemas.microsoft.com/office/drawing/2014/main" id="{B6A6CF1D-8EA0-41E4-A0FE-5AC869E312A1}"/>
                    </a:ext>
                  </a:extLst>
                </p:cNvPr>
                <p:cNvPicPr/>
                <p:nvPr/>
              </p:nvPicPr>
              <p:blipFill>
                <a:blip r:embed="rId517"/>
                <a:stretch>
                  <a:fillRect/>
                </a:stretch>
              </p:blipFill>
              <p:spPr>
                <a:xfrm>
                  <a:off x="2411585" y="3892375"/>
                  <a:ext cx="201960" cy="194760"/>
                </a:xfrm>
                <a:prstGeom prst="rect">
                  <a:avLst/>
                </a:prstGeom>
              </p:spPr>
            </p:pic>
          </mc:Fallback>
        </mc:AlternateContent>
        <mc:AlternateContent xmlns:mc="http://schemas.openxmlformats.org/markup-compatibility/2006" xmlns:p14="http://schemas.microsoft.com/office/powerpoint/2010/main">
          <mc:Choice Requires="p14">
            <p:contentPart p14:bwMode="auto" r:id="rId518">
              <p14:nvContentPartPr>
                <p14:cNvPr id="298" name="Ink 297">
                  <a:extLst>
                    <a:ext uri="{FF2B5EF4-FFF2-40B4-BE49-F238E27FC236}">
                      <a16:creationId xmlns:a16="http://schemas.microsoft.com/office/drawing/2014/main" id="{177975F0-9931-4464-8BB3-E16A0024A8BD}"/>
                    </a:ext>
                  </a:extLst>
                </p14:cNvPr>
                <p14:cNvContentPartPr/>
                <p14:nvPr/>
              </p14:nvContentPartPr>
              <p14:xfrm>
                <a:off x="2645225" y="3818215"/>
                <a:ext cx="23400" cy="160920"/>
              </p14:xfrm>
            </p:contentPart>
          </mc:Choice>
          <mc:Fallback xmlns="">
            <p:pic>
              <p:nvPicPr>
                <p:cNvPr id="298" name="Ink 297">
                  <a:extLst>
                    <a:ext uri="{FF2B5EF4-FFF2-40B4-BE49-F238E27FC236}">
                      <a16:creationId xmlns:a16="http://schemas.microsoft.com/office/drawing/2014/main" id="{177975F0-9931-4464-8BB3-E16A0024A8BD}"/>
                    </a:ext>
                  </a:extLst>
                </p:cNvPr>
                <p:cNvPicPr/>
                <p:nvPr/>
              </p:nvPicPr>
              <p:blipFill>
                <a:blip r:embed="rId519"/>
                <a:stretch>
                  <a:fillRect/>
                </a:stretch>
              </p:blipFill>
              <p:spPr>
                <a:xfrm>
                  <a:off x="2636225" y="3809575"/>
                  <a:ext cx="41040" cy="178560"/>
                </a:xfrm>
                <a:prstGeom prst="rect">
                  <a:avLst/>
                </a:prstGeom>
              </p:spPr>
            </p:pic>
          </mc:Fallback>
        </mc:AlternateContent>
        <mc:AlternateContent xmlns:mc="http://schemas.openxmlformats.org/markup-compatibility/2006" xmlns:p14="http://schemas.microsoft.com/office/powerpoint/2010/main">
          <mc:Choice Requires="p14">
            <p:contentPart p14:bwMode="auto" r:id="rId520">
              <p14:nvContentPartPr>
                <p14:cNvPr id="299" name="Ink 298">
                  <a:extLst>
                    <a:ext uri="{FF2B5EF4-FFF2-40B4-BE49-F238E27FC236}">
                      <a16:creationId xmlns:a16="http://schemas.microsoft.com/office/drawing/2014/main" id="{EC9F730A-E8AD-496A-ADAA-05078047BC68}"/>
                    </a:ext>
                  </a:extLst>
                </p14:cNvPr>
                <p14:cNvContentPartPr/>
                <p14:nvPr/>
              </p14:nvContentPartPr>
              <p14:xfrm>
                <a:off x="2817305" y="3879775"/>
                <a:ext cx="135000" cy="162000"/>
              </p14:xfrm>
            </p:contentPart>
          </mc:Choice>
          <mc:Fallback xmlns="">
            <p:pic>
              <p:nvPicPr>
                <p:cNvPr id="299" name="Ink 298">
                  <a:extLst>
                    <a:ext uri="{FF2B5EF4-FFF2-40B4-BE49-F238E27FC236}">
                      <a16:creationId xmlns:a16="http://schemas.microsoft.com/office/drawing/2014/main" id="{EC9F730A-E8AD-496A-ADAA-05078047BC68}"/>
                    </a:ext>
                  </a:extLst>
                </p:cNvPr>
                <p:cNvPicPr/>
                <p:nvPr/>
              </p:nvPicPr>
              <p:blipFill>
                <a:blip r:embed="rId521"/>
                <a:stretch>
                  <a:fillRect/>
                </a:stretch>
              </p:blipFill>
              <p:spPr>
                <a:xfrm>
                  <a:off x="2808305" y="3870775"/>
                  <a:ext cx="152640" cy="179640"/>
                </a:xfrm>
                <a:prstGeom prst="rect">
                  <a:avLst/>
                </a:prstGeom>
              </p:spPr>
            </p:pic>
          </mc:Fallback>
        </mc:AlternateContent>
        <mc:AlternateContent xmlns:mc="http://schemas.openxmlformats.org/markup-compatibility/2006" xmlns:p14="http://schemas.microsoft.com/office/powerpoint/2010/main">
          <mc:Choice Requires="p14">
            <p:contentPart p14:bwMode="auto" r:id="rId522">
              <p14:nvContentPartPr>
                <p14:cNvPr id="300" name="Ink 299">
                  <a:extLst>
                    <a:ext uri="{FF2B5EF4-FFF2-40B4-BE49-F238E27FC236}">
                      <a16:creationId xmlns:a16="http://schemas.microsoft.com/office/drawing/2014/main" id="{A0570B23-10D5-41A7-A75F-B010EF698FF6}"/>
                    </a:ext>
                  </a:extLst>
                </p14:cNvPr>
                <p14:cNvContentPartPr/>
                <p14:nvPr/>
              </p14:nvContentPartPr>
              <p14:xfrm>
                <a:off x="2801465" y="3893815"/>
                <a:ext cx="171360" cy="136800"/>
              </p14:xfrm>
            </p:contentPart>
          </mc:Choice>
          <mc:Fallback xmlns="">
            <p:pic>
              <p:nvPicPr>
                <p:cNvPr id="300" name="Ink 299">
                  <a:extLst>
                    <a:ext uri="{FF2B5EF4-FFF2-40B4-BE49-F238E27FC236}">
                      <a16:creationId xmlns:a16="http://schemas.microsoft.com/office/drawing/2014/main" id="{A0570B23-10D5-41A7-A75F-B010EF698FF6}"/>
                    </a:ext>
                  </a:extLst>
                </p:cNvPr>
                <p:cNvPicPr/>
                <p:nvPr/>
              </p:nvPicPr>
              <p:blipFill>
                <a:blip r:embed="rId523"/>
                <a:stretch>
                  <a:fillRect/>
                </a:stretch>
              </p:blipFill>
              <p:spPr>
                <a:xfrm>
                  <a:off x="2792825" y="3884815"/>
                  <a:ext cx="189000" cy="154440"/>
                </a:xfrm>
                <a:prstGeom prst="rect">
                  <a:avLst/>
                </a:prstGeom>
              </p:spPr>
            </p:pic>
          </mc:Fallback>
        </mc:AlternateContent>
        <mc:AlternateContent xmlns:mc="http://schemas.openxmlformats.org/markup-compatibility/2006" xmlns:p14="http://schemas.microsoft.com/office/powerpoint/2010/main">
          <mc:Choice Requires="p14">
            <p:contentPart p14:bwMode="auto" r:id="rId524">
              <p14:nvContentPartPr>
                <p14:cNvPr id="302" name="Ink 301">
                  <a:extLst>
                    <a:ext uri="{FF2B5EF4-FFF2-40B4-BE49-F238E27FC236}">
                      <a16:creationId xmlns:a16="http://schemas.microsoft.com/office/drawing/2014/main" id="{205A29C9-05DF-4AB2-82A1-821107ED435E}"/>
                    </a:ext>
                  </a:extLst>
                </p14:cNvPr>
                <p14:cNvContentPartPr/>
                <p14:nvPr/>
              </p14:nvContentPartPr>
              <p14:xfrm>
                <a:off x="3050225" y="3932695"/>
                <a:ext cx="49320" cy="186480"/>
              </p14:xfrm>
            </p:contentPart>
          </mc:Choice>
          <mc:Fallback xmlns="">
            <p:pic>
              <p:nvPicPr>
                <p:cNvPr id="302" name="Ink 301">
                  <a:extLst>
                    <a:ext uri="{FF2B5EF4-FFF2-40B4-BE49-F238E27FC236}">
                      <a16:creationId xmlns:a16="http://schemas.microsoft.com/office/drawing/2014/main" id="{205A29C9-05DF-4AB2-82A1-821107ED435E}"/>
                    </a:ext>
                  </a:extLst>
                </p:cNvPr>
                <p:cNvPicPr/>
                <p:nvPr/>
              </p:nvPicPr>
              <p:blipFill>
                <a:blip r:embed="rId525"/>
                <a:stretch>
                  <a:fillRect/>
                </a:stretch>
              </p:blipFill>
              <p:spPr>
                <a:xfrm>
                  <a:off x="3041225" y="3924055"/>
                  <a:ext cx="66960" cy="204120"/>
                </a:xfrm>
                <a:prstGeom prst="rect">
                  <a:avLst/>
                </a:prstGeom>
              </p:spPr>
            </p:pic>
          </mc:Fallback>
        </mc:AlternateContent>
        <mc:AlternateContent xmlns:mc="http://schemas.openxmlformats.org/markup-compatibility/2006" xmlns:p14="http://schemas.microsoft.com/office/powerpoint/2010/main">
          <mc:Choice Requires="p14">
            <p:contentPart p14:bwMode="auto" r:id="rId526">
              <p14:nvContentPartPr>
                <p14:cNvPr id="303" name="Ink 302">
                  <a:extLst>
                    <a:ext uri="{FF2B5EF4-FFF2-40B4-BE49-F238E27FC236}">
                      <a16:creationId xmlns:a16="http://schemas.microsoft.com/office/drawing/2014/main" id="{522035B8-4AB3-47DF-AB8A-10C7DD9161A9}"/>
                    </a:ext>
                  </a:extLst>
                </p14:cNvPr>
                <p14:cNvContentPartPr/>
                <p14:nvPr/>
              </p14:nvContentPartPr>
              <p14:xfrm>
                <a:off x="3046625" y="3892735"/>
                <a:ext cx="122040" cy="160560"/>
              </p14:xfrm>
            </p:contentPart>
          </mc:Choice>
          <mc:Fallback xmlns="">
            <p:pic>
              <p:nvPicPr>
                <p:cNvPr id="303" name="Ink 302">
                  <a:extLst>
                    <a:ext uri="{FF2B5EF4-FFF2-40B4-BE49-F238E27FC236}">
                      <a16:creationId xmlns:a16="http://schemas.microsoft.com/office/drawing/2014/main" id="{522035B8-4AB3-47DF-AB8A-10C7DD9161A9}"/>
                    </a:ext>
                  </a:extLst>
                </p:cNvPr>
                <p:cNvPicPr/>
                <p:nvPr/>
              </p:nvPicPr>
              <p:blipFill>
                <a:blip r:embed="rId527"/>
                <a:stretch>
                  <a:fillRect/>
                </a:stretch>
              </p:blipFill>
              <p:spPr>
                <a:xfrm>
                  <a:off x="3037625" y="3884095"/>
                  <a:ext cx="139680" cy="178200"/>
                </a:xfrm>
                <a:prstGeom prst="rect">
                  <a:avLst/>
                </a:prstGeom>
              </p:spPr>
            </p:pic>
          </mc:Fallback>
        </mc:AlternateContent>
        <mc:AlternateContent xmlns:mc="http://schemas.openxmlformats.org/markup-compatibility/2006" xmlns:p14="http://schemas.microsoft.com/office/powerpoint/2010/main">
          <mc:Choice Requires="p14">
            <p:contentPart p14:bwMode="auto" r:id="rId528">
              <p14:nvContentPartPr>
                <p14:cNvPr id="304" name="Ink 303">
                  <a:extLst>
                    <a:ext uri="{FF2B5EF4-FFF2-40B4-BE49-F238E27FC236}">
                      <a16:creationId xmlns:a16="http://schemas.microsoft.com/office/drawing/2014/main" id="{517E7083-F69B-457D-9F2D-1DC2AB021BCD}"/>
                    </a:ext>
                  </a:extLst>
                </p14:cNvPr>
                <p14:cNvContentPartPr/>
                <p14:nvPr/>
              </p14:nvContentPartPr>
              <p14:xfrm>
                <a:off x="3044825" y="4067695"/>
                <a:ext cx="162720" cy="9000"/>
              </p14:xfrm>
            </p:contentPart>
          </mc:Choice>
          <mc:Fallback xmlns="">
            <p:pic>
              <p:nvPicPr>
                <p:cNvPr id="304" name="Ink 303">
                  <a:extLst>
                    <a:ext uri="{FF2B5EF4-FFF2-40B4-BE49-F238E27FC236}">
                      <a16:creationId xmlns:a16="http://schemas.microsoft.com/office/drawing/2014/main" id="{517E7083-F69B-457D-9F2D-1DC2AB021BCD}"/>
                    </a:ext>
                  </a:extLst>
                </p:cNvPr>
                <p:cNvPicPr/>
                <p:nvPr/>
              </p:nvPicPr>
              <p:blipFill>
                <a:blip r:embed="rId529"/>
                <a:stretch>
                  <a:fillRect/>
                </a:stretch>
              </p:blipFill>
              <p:spPr>
                <a:xfrm>
                  <a:off x="3035825" y="4058695"/>
                  <a:ext cx="180360" cy="26640"/>
                </a:xfrm>
                <a:prstGeom prst="rect">
                  <a:avLst/>
                </a:prstGeom>
              </p:spPr>
            </p:pic>
          </mc:Fallback>
        </mc:AlternateContent>
        <mc:AlternateContent xmlns:mc="http://schemas.openxmlformats.org/markup-compatibility/2006" xmlns:p14="http://schemas.microsoft.com/office/powerpoint/2010/main">
          <mc:Choice Requires="p14">
            <p:contentPart p14:bwMode="auto" r:id="rId530">
              <p14:nvContentPartPr>
                <p14:cNvPr id="305" name="Ink 304">
                  <a:extLst>
                    <a:ext uri="{FF2B5EF4-FFF2-40B4-BE49-F238E27FC236}">
                      <a16:creationId xmlns:a16="http://schemas.microsoft.com/office/drawing/2014/main" id="{54D7B897-3737-4187-9507-1B6114B2CA96}"/>
                    </a:ext>
                  </a:extLst>
                </p14:cNvPr>
                <p14:cNvContentPartPr/>
                <p14:nvPr/>
              </p14:nvContentPartPr>
              <p14:xfrm>
                <a:off x="2991905" y="3718855"/>
                <a:ext cx="116280" cy="97200"/>
              </p14:xfrm>
            </p:contentPart>
          </mc:Choice>
          <mc:Fallback xmlns="">
            <p:pic>
              <p:nvPicPr>
                <p:cNvPr id="305" name="Ink 304">
                  <a:extLst>
                    <a:ext uri="{FF2B5EF4-FFF2-40B4-BE49-F238E27FC236}">
                      <a16:creationId xmlns:a16="http://schemas.microsoft.com/office/drawing/2014/main" id="{54D7B897-3737-4187-9507-1B6114B2CA96}"/>
                    </a:ext>
                  </a:extLst>
                </p:cNvPr>
                <p:cNvPicPr/>
                <p:nvPr/>
              </p:nvPicPr>
              <p:blipFill>
                <a:blip r:embed="rId531"/>
                <a:stretch>
                  <a:fillRect/>
                </a:stretch>
              </p:blipFill>
              <p:spPr>
                <a:xfrm>
                  <a:off x="2982905" y="3709855"/>
                  <a:ext cx="133920" cy="114840"/>
                </a:xfrm>
                <a:prstGeom prst="rect">
                  <a:avLst/>
                </a:prstGeom>
              </p:spPr>
            </p:pic>
          </mc:Fallback>
        </mc:AlternateContent>
        <mc:AlternateContent xmlns:mc="http://schemas.openxmlformats.org/markup-compatibility/2006" xmlns:p14="http://schemas.microsoft.com/office/powerpoint/2010/main">
          <mc:Choice Requires="p14">
            <p:contentPart p14:bwMode="auto" r:id="rId532">
              <p14:nvContentPartPr>
                <p14:cNvPr id="308" name="Ink 307">
                  <a:extLst>
                    <a:ext uri="{FF2B5EF4-FFF2-40B4-BE49-F238E27FC236}">
                      <a16:creationId xmlns:a16="http://schemas.microsoft.com/office/drawing/2014/main" id="{A081A0A7-3254-4D17-BAAC-2F5B50DB1842}"/>
                    </a:ext>
                  </a:extLst>
                </p14:cNvPr>
                <p14:cNvContentPartPr/>
                <p14:nvPr/>
              </p14:nvContentPartPr>
              <p14:xfrm>
                <a:off x="3363425" y="3935575"/>
                <a:ext cx="116640" cy="17280"/>
              </p14:xfrm>
            </p:contentPart>
          </mc:Choice>
          <mc:Fallback xmlns="">
            <p:pic>
              <p:nvPicPr>
                <p:cNvPr id="308" name="Ink 307">
                  <a:extLst>
                    <a:ext uri="{FF2B5EF4-FFF2-40B4-BE49-F238E27FC236}">
                      <a16:creationId xmlns:a16="http://schemas.microsoft.com/office/drawing/2014/main" id="{A081A0A7-3254-4D17-BAAC-2F5B50DB1842}"/>
                    </a:ext>
                  </a:extLst>
                </p:cNvPr>
                <p:cNvPicPr/>
                <p:nvPr/>
              </p:nvPicPr>
              <p:blipFill>
                <a:blip r:embed="rId533"/>
                <a:stretch>
                  <a:fillRect/>
                </a:stretch>
              </p:blipFill>
              <p:spPr>
                <a:xfrm>
                  <a:off x="3354425" y="3926575"/>
                  <a:ext cx="134280"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534">
              <p14:nvContentPartPr>
                <p14:cNvPr id="309" name="Ink 308">
                  <a:extLst>
                    <a:ext uri="{FF2B5EF4-FFF2-40B4-BE49-F238E27FC236}">
                      <a16:creationId xmlns:a16="http://schemas.microsoft.com/office/drawing/2014/main" id="{27038A65-FFF9-48A9-A466-2278B4137BF1}"/>
                    </a:ext>
                  </a:extLst>
                </p14:cNvPr>
                <p14:cNvContentPartPr/>
                <p14:nvPr/>
              </p14:nvContentPartPr>
              <p14:xfrm>
                <a:off x="3354425" y="3874735"/>
                <a:ext cx="90360" cy="6840"/>
              </p14:xfrm>
            </p:contentPart>
          </mc:Choice>
          <mc:Fallback xmlns="">
            <p:pic>
              <p:nvPicPr>
                <p:cNvPr id="309" name="Ink 308">
                  <a:extLst>
                    <a:ext uri="{FF2B5EF4-FFF2-40B4-BE49-F238E27FC236}">
                      <a16:creationId xmlns:a16="http://schemas.microsoft.com/office/drawing/2014/main" id="{27038A65-FFF9-48A9-A466-2278B4137BF1}"/>
                    </a:ext>
                  </a:extLst>
                </p:cNvPr>
                <p:cNvPicPr/>
                <p:nvPr/>
              </p:nvPicPr>
              <p:blipFill>
                <a:blip r:embed="rId535"/>
                <a:stretch>
                  <a:fillRect/>
                </a:stretch>
              </p:blipFill>
              <p:spPr>
                <a:xfrm>
                  <a:off x="3345425" y="3866095"/>
                  <a:ext cx="10800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536">
              <p14:nvContentPartPr>
                <p14:cNvPr id="310" name="Ink 309">
                  <a:extLst>
                    <a:ext uri="{FF2B5EF4-FFF2-40B4-BE49-F238E27FC236}">
                      <a16:creationId xmlns:a16="http://schemas.microsoft.com/office/drawing/2014/main" id="{19B916D2-230B-41DD-A117-FF576549B4E5}"/>
                    </a:ext>
                  </a:extLst>
                </p14:cNvPr>
                <p14:cNvContentPartPr/>
                <p14:nvPr/>
              </p14:nvContentPartPr>
              <p14:xfrm>
                <a:off x="3657905" y="3871855"/>
                <a:ext cx="88200" cy="159480"/>
              </p14:xfrm>
            </p:contentPart>
          </mc:Choice>
          <mc:Fallback xmlns="">
            <p:pic>
              <p:nvPicPr>
                <p:cNvPr id="310" name="Ink 309">
                  <a:extLst>
                    <a:ext uri="{FF2B5EF4-FFF2-40B4-BE49-F238E27FC236}">
                      <a16:creationId xmlns:a16="http://schemas.microsoft.com/office/drawing/2014/main" id="{19B916D2-230B-41DD-A117-FF576549B4E5}"/>
                    </a:ext>
                  </a:extLst>
                </p:cNvPr>
                <p:cNvPicPr/>
                <p:nvPr/>
              </p:nvPicPr>
              <p:blipFill>
                <a:blip r:embed="rId537"/>
                <a:stretch>
                  <a:fillRect/>
                </a:stretch>
              </p:blipFill>
              <p:spPr>
                <a:xfrm>
                  <a:off x="3649265" y="3862855"/>
                  <a:ext cx="105840" cy="177120"/>
                </a:xfrm>
                <a:prstGeom prst="rect">
                  <a:avLst/>
                </a:prstGeom>
              </p:spPr>
            </p:pic>
          </mc:Fallback>
        </mc:AlternateContent>
        <mc:AlternateContent xmlns:mc="http://schemas.openxmlformats.org/markup-compatibility/2006" xmlns:p14="http://schemas.microsoft.com/office/powerpoint/2010/main">
          <mc:Choice Requires="p14">
            <p:contentPart p14:bwMode="auto" r:id="rId538">
              <p14:nvContentPartPr>
                <p14:cNvPr id="311" name="Ink 310">
                  <a:extLst>
                    <a:ext uri="{FF2B5EF4-FFF2-40B4-BE49-F238E27FC236}">
                      <a16:creationId xmlns:a16="http://schemas.microsoft.com/office/drawing/2014/main" id="{17C52AEC-BC54-49BB-B773-A24A8E84FD56}"/>
                    </a:ext>
                  </a:extLst>
                </p14:cNvPr>
                <p14:cNvContentPartPr/>
                <p14:nvPr/>
              </p14:nvContentPartPr>
              <p14:xfrm>
                <a:off x="3624785" y="3893815"/>
                <a:ext cx="123480" cy="98640"/>
              </p14:xfrm>
            </p:contentPart>
          </mc:Choice>
          <mc:Fallback xmlns="">
            <p:pic>
              <p:nvPicPr>
                <p:cNvPr id="311" name="Ink 310">
                  <a:extLst>
                    <a:ext uri="{FF2B5EF4-FFF2-40B4-BE49-F238E27FC236}">
                      <a16:creationId xmlns:a16="http://schemas.microsoft.com/office/drawing/2014/main" id="{17C52AEC-BC54-49BB-B773-A24A8E84FD56}"/>
                    </a:ext>
                  </a:extLst>
                </p:cNvPr>
                <p:cNvPicPr/>
                <p:nvPr/>
              </p:nvPicPr>
              <p:blipFill>
                <a:blip r:embed="rId539"/>
                <a:stretch>
                  <a:fillRect/>
                </a:stretch>
              </p:blipFill>
              <p:spPr>
                <a:xfrm>
                  <a:off x="3616145" y="3884815"/>
                  <a:ext cx="141120" cy="116280"/>
                </a:xfrm>
                <a:prstGeom prst="rect">
                  <a:avLst/>
                </a:prstGeom>
              </p:spPr>
            </p:pic>
          </mc:Fallback>
        </mc:AlternateContent>
        <mc:AlternateContent xmlns:mc="http://schemas.openxmlformats.org/markup-compatibility/2006" xmlns:p14="http://schemas.microsoft.com/office/powerpoint/2010/main">
          <mc:Choice Requires="p14">
            <p:contentPart p14:bwMode="auto" r:id="rId540">
              <p14:nvContentPartPr>
                <p14:cNvPr id="312" name="Ink 311">
                  <a:extLst>
                    <a:ext uri="{FF2B5EF4-FFF2-40B4-BE49-F238E27FC236}">
                      <a16:creationId xmlns:a16="http://schemas.microsoft.com/office/drawing/2014/main" id="{DDB23893-3DC3-4745-BD60-7D6EF5C75D17}"/>
                    </a:ext>
                  </a:extLst>
                </p14:cNvPr>
                <p14:cNvContentPartPr/>
                <p14:nvPr/>
              </p14:nvContentPartPr>
              <p14:xfrm>
                <a:off x="3755465" y="3756655"/>
                <a:ext cx="41760" cy="94680"/>
              </p14:xfrm>
            </p:contentPart>
          </mc:Choice>
          <mc:Fallback xmlns="">
            <p:pic>
              <p:nvPicPr>
                <p:cNvPr id="312" name="Ink 311">
                  <a:extLst>
                    <a:ext uri="{FF2B5EF4-FFF2-40B4-BE49-F238E27FC236}">
                      <a16:creationId xmlns:a16="http://schemas.microsoft.com/office/drawing/2014/main" id="{DDB23893-3DC3-4745-BD60-7D6EF5C75D17}"/>
                    </a:ext>
                  </a:extLst>
                </p:cNvPr>
                <p:cNvPicPr/>
                <p:nvPr/>
              </p:nvPicPr>
              <p:blipFill>
                <a:blip r:embed="rId541"/>
                <a:stretch>
                  <a:fillRect/>
                </a:stretch>
              </p:blipFill>
              <p:spPr>
                <a:xfrm>
                  <a:off x="3746465" y="3748015"/>
                  <a:ext cx="59400" cy="112320"/>
                </a:xfrm>
                <a:prstGeom prst="rect">
                  <a:avLst/>
                </a:prstGeom>
              </p:spPr>
            </p:pic>
          </mc:Fallback>
        </mc:AlternateContent>
        <mc:AlternateContent xmlns:mc="http://schemas.openxmlformats.org/markup-compatibility/2006" xmlns:p14="http://schemas.microsoft.com/office/powerpoint/2010/main">
          <mc:Choice Requires="p14">
            <p:contentPart p14:bwMode="auto" r:id="rId542">
              <p14:nvContentPartPr>
                <p14:cNvPr id="313" name="Ink 312">
                  <a:extLst>
                    <a:ext uri="{FF2B5EF4-FFF2-40B4-BE49-F238E27FC236}">
                      <a16:creationId xmlns:a16="http://schemas.microsoft.com/office/drawing/2014/main" id="{7BDAA4A7-FFD4-4327-AF59-CC08CD905528}"/>
                    </a:ext>
                  </a:extLst>
                </p14:cNvPr>
                <p14:cNvContentPartPr/>
                <p14:nvPr/>
              </p14:nvContentPartPr>
              <p14:xfrm>
                <a:off x="3893705" y="3873655"/>
                <a:ext cx="97920" cy="103320"/>
              </p14:xfrm>
            </p:contentPart>
          </mc:Choice>
          <mc:Fallback xmlns="">
            <p:pic>
              <p:nvPicPr>
                <p:cNvPr id="313" name="Ink 312">
                  <a:extLst>
                    <a:ext uri="{FF2B5EF4-FFF2-40B4-BE49-F238E27FC236}">
                      <a16:creationId xmlns:a16="http://schemas.microsoft.com/office/drawing/2014/main" id="{7BDAA4A7-FFD4-4327-AF59-CC08CD905528}"/>
                    </a:ext>
                  </a:extLst>
                </p:cNvPr>
                <p:cNvPicPr/>
                <p:nvPr/>
              </p:nvPicPr>
              <p:blipFill>
                <a:blip r:embed="rId543"/>
                <a:stretch>
                  <a:fillRect/>
                </a:stretch>
              </p:blipFill>
              <p:spPr>
                <a:xfrm>
                  <a:off x="3885065" y="3864655"/>
                  <a:ext cx="115560" cy="120960"/>
                </a:xfrm>
                <a:prstGeom prst="rect">
                  <a:avLst/>
                </a:prstGeom>
              </p:spPr>
            </p:pic>
          </mc:Fallback>
        </mc:AlternateContent>
        <mc:AlternateContent xmlns:mc="http://schemas.openxmlformats.org/markup-compatibility/2006" xmlns:p14="http://schemas.microsoft.com/office/powerpoint/2010/main">
          <mc:Choice Requires="p14">
            <p:contentPart p14:bwMode="auto" r:id="rId544">
              <p14:nvContentPartPr>
                <p14:cNvPr id="314" name="Ink 313">
                  <a:extLst>
                    <a:ext uri="{FF2B5EF4-FFF2-40B4-BE49-F238E27FC236}">
                      <a16:creationId xmlns:a16="http://schemas.microsoft.com/office/drawing/2014/main" id="{F62CE25B-2191-44C6-A15C-C52CF1EEDBC2}"/>
                    </a:ext>
                  </a:extLst>
                </p14:cNvPr>
                <p14:cNvContentPartPr/>
                <p14:nvPr/>
              </p14:nvContentPartPr>
              <p14:xfrm>
                <a:off x="3969305" y="3839095"/>
                <a:ext cx="72360" cy="240480"/>
              </p14:xfrm>
            </p:contentPart>
          </mc:Choice>
          <mc:Fallback xmlns="">
            <p:pic>
              <p:nvPicPr>
                <p:cNvPr id="314" name="Ink 313">
                  <a:extLst>
                    <a:ext uri="{FF2B5EF4-FFF2-40B4-BE49-F238E27FC236}">
                      <a16:creationId xmlns:a16="http://schemas.microsoft.com/office/drawing/2014/main" id="{F62CE25B-2191-44C6-A15C-C52CF1EEDBC2}"/>
                    </a:ext>
                  </a:extLst>
                </p:cNvPr>
                <p:cNvPicPr/>
                <p:nvPr/>
              </p:nvPicPr>
              <p:blipFill>
                <a:blip r:embed="rId545"/>
                <a:stretch>
                  <a:fillRect/>
                </a:stretch>
              </p:blipFill>
              <p:spPr>
                <a:xfrm>
                  <a:off x="3960305" y="3830095"/>
                  <a:ext cx="90000" cy="258120"/>
                </a:xfrm>
                <a:prstGeom prst="rect">
                  <a:avLst/>
                </a:prstGeom>
              </p:spPr>
            </p:pic>
          </mc:Fallback>
        </mc:AlternateContent>
        <mc:AlternateContent xmlns:mc="http://schemas.openxmlformats.org/markup-compatibility/2006" xmlns:p14="http://schemas.microsoft.com/office/powerpoint/2010/main">
          <mc:Choice Requires="p14">
            <p:contentPart p14:bwMode="auto" r:id="rId546">
              <p14:nvContentPartPr>
                <p14:cNvPr id="316" name="Ink 315">
                  <a:extLst>
                    <a:ext uri="{FF2B5EF4-FFF2-40B4-BE49-F238E27FC236}">
                      <a16:creationId xmlns:a16="http://schemas.microsoft.com/office/drawing/2014/main" id="{257BE99B-68E2-4E22-82A8-ED470ABA838F}"/>
                    </a:ext>
                  </a:extLst>
                </p14:cNvPr>
                <p14:cNvContentPartPr/>
                <p14:nvPr/>
              </p14:nvContentPartPr>
              <p14:xfrm>
                <a:off x="2447945" y="4408615"/>
                <a:ext cx="24840" cy="163080"/>
              </p14:xfrm>
            </p:contentPart>
          </mc:Choice>
          <mc:Fallback xmlns="">
            <p:pic>
              <p:nvPicPr>
                <p:cNvPr id="316" name="Ink 315">
                  <a:extLst>
                    <a:ext uri="{FF2B5EF4-FFF2-40B4-BE49-F238E27FC236}">
                      <a16:creationId xmlns:a16="http://schemas.microsoft.com/office/drawing/2014/main" id="{257BE99B-68E2-4E22-82A8-ED470ABA838F}"/>
                    </a:ext>
                  </a:extLst>
                </p:cNvPr>
                <p:cNvPicPr/>
                <p:nvPr/>
              </p:nvPicPr>
              <p:blipFill>
                <a:blip r:embed="rId547"/>
                <a:stretch>
                  <a:fillRect/>
                </a:stretch>
              </p:blipFill>
              <p:spPr>
                <a:xfrm>
                  <a:off x="2439305" y="4399615"/>
                  <a:ext cx="42480" cy="180720"/>
                </a:xfrm>
                <a:prstGeom prst="rect">
                  <a:avLst/>
                </a:prstGeom>
              </p:spPr>
            </p:pic>
          </mc:Fallback>
        </mc:AlternateContent>
        <mc:AlternateContent xmlns:mc="http://schemas.openxmlformats.org/markup-compatibility/2006" xmlns:p14="http://schemas.microsoft.com/office/powerpoint/2010/main">
          <mc:Choice Requires="p14">
            <p:contentPart p14:bwMode="auto" r:id="rId548">
              <p14:nvContentPartPr>
                <p14:cNvPr id="317" name="Ink 316">
                  <a:extLst>
                    <a:ext uri="{FF2B5EF4-FFF2-40B4-BE49-F238E27FC236}">
                      <a16:creationId xmlns:a16="http://schemas.microsoft.com/office/drawing/2014/main" id="{F1AC0793-41D2-4F48-8A1C-2391F844ED9B}"/>
                    </a:ext>
                  </a:extLst>
                </p14:cNvPr>
                <p14:cNvContentPartPr/>
                <p14:nvPr/>
              </p14:nvContentPartPr>
              <p14:xfrm>
                <a:off x="2428145" y="4319695"/>
                <a:ext cx="128880" cy="151920"/>
              </p14:xfrm>
            </p:contentPart>
          </mc:Choice>
          <mc:Fallback xmlns="">
            <p:pic>
              <p:nvPicPr>
                <p:cNvPr id="317" name="Ink 316">
                  <a:extLst>
                    <a:ext uri="{FF2B5EF4-FFF2-40B4-BE49-F238E27FC236}">
                      <a16:creationId xmlns:a16="http://schemas.microsoft.com/office/drawing/2014/main" id="{F1AC0793-41D2-4F48-8A1C-2391F844ED9B}"/>
                    </a:ext>
                  </a:extLst>
                </p:cNvPr>
                <p:cNvPicPr/>
                <p:nvPr/>
              </p:nvPicPr>
              <p:blipFill>
                <a:blip r:embed="rId549"/>
                <a:stretch>
                  <a:fillRect/>
                </a:stretch>
              </p:blipFill>
              <p:spPr>
                <a:xfrm>
                  <a:off x="2419505" y="4311055"/>
                  <a:ext cx="146520" cy="169560"/>
                </a:xfrm>
                <a:prstGeom prst="rect">
                  <a:avLst/>
                </a:prstGeom>
              </p:spPr>
            </p:pic>
          </mc:Fallback>
        </mc:AlternateContent>
        <mc:AlternateContent xmlns:mc="http://schemas.openxmlformats.org/markup-compatibility/2006" xmlns:p14="http://schemas.microsoft.com/office/powerpoint/2010/main">
          <mc:Choice Requires="p14">
            <p:contentPart p14:bwMode="auto" r:id="rId550">
              <p14:nvContentPartPr>
                <p14:cNvPr id="318" name="Ink 317">
                  <a:extLst>
                    <a:ext uri="{FF2B5EF4-FFF2-40B4-BE49-F238E27FC236}">
                      <a16:creationId xmlns:a16="http://schemas.microsoft.com/office/drawing/2014/main" id="{55DAB799-FF2D-453B-9139-590E814D8483}"/>
                    </a:ext>
                  </a:extLst>
                </p14:cNvPr>
                <p14:cNvContentPartPr/>
                <p14:nvPr/>
              </p14:nvContentPartPr>
              <p14:xfrm>
                <a:off x="2404385" y="4182895"/>
                <a:ext cx="61560" cy="82080"/>
              </p14:xfrm>
            </p:contentPart>
          </mc:Choice>
          <mc:Fallback xmlns="">
            <p:pic>
              <p:nvPicPr>
                <p:cNvPr id="318" name="Ink 317">
                  <a:extLst>
                    <a:ext uri="{FF2B5EF4-FFF2-40B4-BE49-F238E27FC236}">
                      <a16:creationId xmlns:a16="http://schemas.microsoft.com/office/drawing/2014/main" id="{55DAB799-FF2D-453B-9139-590E814D8483}"/>
                    </a:ext>
                  </a:extLst>
                </p:cNvPr>
                <p:cNvPicPr/>
                <p:nvPr/>
              </p:nvPicPr>
              <p:blipFill>
                <a:blip r:embed="rId551"/>
                <a:stretch>
                  <a:fillRect/>
                </a:stretch>
              </p:blipFill>
              <p:spPr>
                <a:xfrm>
                  <a:off x="2395385" y="4173895"/>
                  <a:ext cx="79200" cy="99720"/>
                </a:xfrm>
                <a:prstGeom prst="rect">
                  <a:avLst/>
                </a:prstGeom>
              </p:spPr>
            </p:pic>
          </mc:Fallback>
        </mc:AlternateContent>
        <mc:AlternateContent xmlns:mc="http://schemas.openxmlformats.org/markup-compatibility/2006" xmlns:p14="http://schemas.microsoft.com/office/powerpoint/2010/main">
          <mc:Choice Requires="p14">
            <p:contentPart p14:bwMode="auto" r:id="rId552">
              <p14:nvContentPartPr>
                <p14:cNvPr id="319" name="Ink 318">
                  <a:extLst>
                    <a:ext uri="{FF2B5EF4-FFF2-40B4-BE49-F238E27FC236}">
                      <a16:creationId xmlns:a16="http://schemas.microsoft.com/office/drawing/2014/main" id="{2919D905-3093-4C60-A5D3-8E3B629A209E}"/>
                    </a:ext>
                  </a:extLst>
                </p14:cNvPr>
                <p14:cNvContentPartPr/>
                <p14:nvPr/>
              </p14:nvContentPartPr>
              <p14:xfrm>
                <a:off x="2410865" y="4570615"/>
                <a:ext cx="134640" cy="8640"/>
              </p14:xfrm>
            </p:contentPart>
          </mc:Choice>
          <mc:Fallback xmlns="">
            <p:pic>
              <p:nvPicPr>
                <p:cNvPr id="319" name="Ink 318">
                  <a:extLst>
                    <a:ext uri="{FF2B5EF4-FFF2-40B4-BE49-F238E27FC236}">
                      <a16:creationId xmlns:a16="http://schemas.microsoft.com/office/drawing/2014/main" id="{2919D905-3093-4C60-A5D3-8E3B629A209E}"/>
                    </a:ext>
                  </a:extLst>
                </p:cNvPr>
                <p:cNvPicPr/>
                <p:nvPr/>
              </p:nvPicPr>
              <p:blipFill>
                <a:blip r:embed="rId553"/>
                <a:stretch>
                  <a:fillRect/>
                </a:stretch>
              </p:blipFill>
              <p:spPr>
                <a:xfrm>
                  <a:off x="2401865" y="4561615"/>
                  <a:ext cx="152280" cy="26280"/>
                </a:xfrm>
                <a:prstGeom prst="rect">
                  <a:avLst/>
                </a:prstGeom>
              </p:spPr>
            </p:pic>
          </mc:Fallback>
        </mc:AlternateContent>
        <mc:AlternateContent xmlns:mc="http://schemas.openxmlformats.org/markup-compatibility/2006" xmlns:p14="http://schemas.microsoft.com/office/powerpoint/2010/main">
          <mc:Choice Requires="p14">
            <p:contentPart p14:bwMode="auto" r:id="rId554">
              <p14:nvContentPartPr>
                <p14:cNvPr id="320" name="Ink 319">
                  <a:extLst>
                    <a:ext uri="{FF2B5EF4-FFF2-40B4-BE49-F238E27FC236}">
                      <a16:creationId xmlns:a16="http://schemas.microsoft.com/office/drawing/2014/main" id="{CBBC5BE0-86EB-4767-B8FE-F34BBA8FBDCD}"/>
                    </a:ext>
                  </a:extLst>
                </p14:cNvPr>
                <p14:cNvContentPartPr/>
                <p14:nvPr/>
              </p14:nvContentPartPr>
              <p14:xfrm>
                <a:off x="2725505" y="4435975"/>
                <a:ext cx="86040" cy="9720"/>
              </p14:xfrm>
            </p:contentPart>
          </mc:Choice>
          <mc:Fallback xmlns="">
            <p:pic>
              <p:nvPicPr>
                <p:cNvPr id="320" name="Ink 319">
                  <a:extLst>
                    <a:ext uri="{FF2B5EF4-FFF2-40B4-BE49-F238E27FC236}">
                      <a16:creationId xmlns:a16="http://schemas.microsoft.com/office/drawing/2014/main" id="{CBBC5BE0-86EB-4767-B8FE-F34BBA8FBDCD}"/>
                    </a:ext>
                  </a:extLst>
                </p:cNvPr>
                <p:cNvPicPr/>
                <p:nvPr/>
              </p:nvPicPr>
              <p:blipFill>
                <a:blip r:embed="rId555"/>
                <a:stretch>
                  <a:fillRect/>
                </a:stretch>
              </p:blipFill>
              <p:spPr>
                <a:xfrm>
                  <a:off x="2716865" y="4426975"/>
                  <a:ext cx="103680" cy="27360"/>
                </a:xfrm>
                <a:prstGeom prst="rect">
                  <a:avLst/>
                </a:prstGeom>
              </p:spPr>
            </p:pic>
          </mc:Fallback>
        </mc:AlternateContent>
        <mc:AlternateContent xmlns:mc="http://schemas.openxmlformats.org/markup-compatibility/2006" xmlns:p14="http://schemas.microsoft.com/office/powerpoint/2010/main">
          <mc:Choice Requires="p14">
            <p:contentPart p14:bwMode="auto" r:id="rId556">
              <p14:nvContentPartPr>
                <p14:cNvPr id="321" name="Ink 320">
                  <a:extLst>
                    <a:ext uri="{FF2B5EF4-FFF2-40B4-BE49-F238E27FC236}">
                      <a16:creationId xmlns:a16="http://schemas.microsoft.com/office/drawing/2014/main" id="{34224362-ECC6-4FC8-965C-9C30990836BD}"/>
                    </a:ext>
                  </a:extLst>
                </p14:cNvPr>
                <p14:cNvContentPartPr/>
                <p14:nvPr/>
              </p14:nvContentPartPr>
              <p14:xfrm>
                <a:off x="2752145" y="4345255"/>
                <a:ext cx="68400" cy="20520"/>
              </p14:xfrm>
            </p:contentPart>
          </mc:Choice>
          <mc:Fallback xmlns="">
            <p:pic>
              <p:nvPicPr>
                <p:cNvPr id="321" name="Ink 320">
                  <a:extLst>
                    <a:ext uri="{FF2B5EF4-FFF2-40B4-BE49-F238E27FC236}">
                      <a16:creationId xmlns:a16="http://schemas.microsoft.com/office/drawing/2014/main" id="{34224362-ECC6-4FC8-965C-9C30990836BD}"/>
                    </a:ext>
                  </a:extLst>
                </p:cNvPr>
                <p:cNvPicPr/>
                <p:nvPr/>
              </p:nvPicPr>
              <p:blipFill>
                <a:blip r:embed="rId557"/>
                <a:stretch>
                  <a:fillRect/>
                </a:stretch>
              </p:blipFill>
              <p:spPr>
                <a:xfrm>
                  <a:off x="2743505" y="4336615"/>
                  <a:ext cx="8604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558">
              <p14:nvContentPartPr>
                <p14:cNvPr id="324" name="Ink 323">
                  <a:extLst>
                    <a:ext uri="{FF2B5EF4-FFF2-40B4-BE49-F238E27FC236}">
                      <a16:creationId xmlns:a16="http://schemas.microsoft.com/office/drawing/2014/main" id="{E7887AFF-96C4-4DEA-9554-8368916F1C85}"/>
                    </a:ext>
                  </a:extLst>
                </p14:cNvPr>
                <p14:cNvContentPartPr/>
                <p14:nvPr/>
              </p14:nvContentPartPr>
              <p14:xfrm>
                <a:off x="3016025" y="4325815"/>
                <a:ext cx="102600" cy="176040"/>
              </p14:xfrm>
            </p:contentPart>
          </mc:Choice>
          <mc:Fallback xmlns="">
            <p:pic>
              <p:nvPicPr>
                <p:cNvPr id="324" name="Ink 323">
                  <a:extLst>
                    <a:ext uri="{FF2B5EF4-FFF2-40B4-BE49-F238E27FC236}">
                      <a16:creationId xmlns:a16="http://schemas.microsoft.com/office/drawing/2014/main" id="{E7887AFF-96C4-4DEA-9554-8368916F1C85}"/>
                    </a:ext>
                  </a:extLst>
                </p:cNvPr>
                <p:cNvPicPr/>
                <p:nvPr/>
              </p:nvPicPr>
              <p:blipFill>
                <a:blip r:embed="rId559"/>
                <a:stretch>
                  <a:fillRect/>
                </a:stretch>
              </p:blipFill>
              <p:spPr>
                <a:xfrm>
                  <a:off x="3007025" y="4317175"/>
                  <a:ext cx="120240" cy="193680"/>
                </a:xfrm>
                <a:prstGeom prst="rect">
                  <a:avLst/>
                </a:prstGeom>
              </p:spPr>
            </p:pic>
          </mc:Fallback>
        </mc:AlternateContent>
        <mc:AlternateContent xmlns:mc="http://schemas.openxmlformats.org/markup-compatibility/2006" xmlns:p14="http://schemas.microsoft.com/office/powerpoint/2010/main">
          <mc:Choice Requires="p14">
            <p:contentPart p14:bwMode="auto" r:id="rId560">
              <p14:nvContentPartPr>
                <p14:cNvPr id="325" name="Ink 324">
                  <a:extLst>
                    <a:ext uri="{FF2B5EF4-FFF2-40B4-BE49-F238E27FC236}">
                      <a16:creationId xmlns:a16="http://schemas.microsoft.com/office/drawing/2014/main" id="{46F011EF-63E1-4E79-AF90-31650B060F8D}"/>
                    </a:ext>
                  </a:extLst>
                </p14:cNvPr>
                <p14:cNvContentPartPr/>
                <p14:nvPr/>
              </p14:nvContentPartPr>
              <p14:xfrm>
                <a:off x="3205745" y="4363615"/>
                <a:ext cx="34200" cy="100080"/>
              </p14:xfrm>
            </p:contentPart>
          </mc:Choice>
          <mc:Fallback xmlns="">
            <p:pic>
              <p:nvPicPr>
                <p:cNvPr id="325" name="Ink 324">
                  <a:extLst>
                    <a:ext uri="{FF2B5EF4-FFF2-40B4-BE49-F238E27FC236}">
                      <a16:creationId xmlns:a16="http://schemas.microsoft.com/office/drawing/2014/main" id="{46F011EF-63E1-4E79-AF90-31650B060F8D}"/>
                    </a:ext>
                  </a:extLst>
                </p:cNvPr>
                <p:cNvPicPr/>
                <p:nvPr/>
              </p:nvPicPr>
              <p:blipFill>
                <a:blip r:embed="rId561"/>
                <a:stretch>
                  <a:fillRect/>
                </a:stretch>
              </p:blipFill>
              <p:spPr>
                <a:xfrm>
                  <a:off x="3196745" y="4354615"/>
                  <a:ext cx="51840" cy="117720"/>
                </a:xfrm>
                <a:prstGeom prst="rect">
                  <a:avLst/>
                </a:prstGeom>
              </p:spPr>
            </p:pic>
          </mc:Fallback>
        </mc:AlternateContent>
        <mc:AlternateContent xmlns:mc="http://schemas.openxmlformats.org/markup-compatibility/2006" xmlns:p14="http://schemas.microsoft.com/office/powerpoint/2010/main">
          <mc:Choice Requires="p14">
            <p:contentPart p14:bwMode="auto" r:id="rId562">
              <p14:nvContentPartPr>
                <p14:cNvPr id="326" name="Ink 325">
                  <a:extLst>
                    <a:ext uri="{FF2B5EF4-FFF2-40B4-BE49-F238E27FC236}">
                      <a16:creationId xmlns:a16="http://schemas.microsoft.com/office/drawing/2014/main" id="{DE9BC506-432F-49A1-AE71-E5EA742DE544}"/>
                    </a:ext>
                  </a:extLst>
                </p14:cNvPr>
                <p14:cNvContentPartPr/>
                <p14:nvPr/>
              </p14:nvContentPartPr>
              <p14:xfrm>
                <a:off x="3148505" y="4365415"/>
                <a:ext cx="91080" cy="90000"/>
              </p14:xfrm>
            </p:contentPart>
          </mc:Choice>
          <mc:Fallback xmlns="">
            <p:pic>
              <p:nvPicPr>
                <p:cNvPr id="326" name="Ink 325">
                  <a:extLst>
                    <a:ext uri="{FF2B5EF4-FFF2-40B4-BE49-F238E27FC236}">
                      <a16:creationId xmlns:a16="http://schemas.microsoft.com/office/drawing/2014/main" id="{DE9BC506-432F-49A1-AE71-E5EA742DE544}"/>
                    </a:ext>
                  </a:extLst>
                </p:cNvPr>
                <p:cNvPicPr/>
                <p:nvPr/>
              </p:nvPicPr>
              <p:blipFill>
                <a:blip r:embed="rId563"/>
                <a:stretch>
                  <a:fillRect/>
                </a:stretch>
              </p:blipFill>
              <p:spPr>
                <a:xfrm>
                  <a:off x="3139865" y="4356415"/>
                  <a:ext cx="108720" cy="107640"/>
                </a:xfrm>
                <a:prstGeom prst="rect">
                  <a:avLst/>
                </a:prstGeom>
              </p:spPr>
            </p:pic>
          </mc:Fallback>
        </mc:AlternateContent>
        <mc:AlternateContent xmlns:mc="http://schemas.openxmlformats.org/markup-compatibility/2006" xmlns:p14="http://schemas.microsoft.com/office/powerpoint/2010/main">
          <mc:Choice Requires="p14">
            <p:contentPart p14:bwMode="auto" r:id="rId564">
              <p14:nvContentPartPr>
                <p14:cNvPr id="327" name="Ink 326">
                  <a:extLst>
                    <a:ext uri="{FF2B5EF4-FFF2-40B4-BE49-F238E27FC236}">
                      <a16:creationId xmlns:a16="http://schemas.microsoft.com/office/drawing/2014/main" id="{410BA35D-B086-40A5-B9B4-066B901446A0}"/>
                    </a:ext>
                  </a:extLst>
                </p14:cNvPr>
                <p14:cNvContentPartPr/>
                <p14:nvPr/>
              </p14:nvContentPartPr>
              <p14:xfrm>
                <a:off x="3268745" y="4300975"/>
                <a:ext cx="4320" cy="25200"/>
              </p14:xfrm>
            </p:contentPart>
          </mc:Choice>
          <mc:Fallback xmlns="">
            <p:pic>
              <p:nvPicPr>
                <p:cNvPr id="327" name="Ink 326">
                  <a:extLst>
                    <a:ext uri="{FF2B5EF4-FFF2-40B4-BE49-F238E27FC236}">
                      <a16:creationId xmlns:a16="http://schemas.microsoft.com/office/drawing/2014/main" id="{410BA35D-B086-40A5-B9B4-066B901446A0}"/>
                    </a:ext>
                  </a:extLst>
                </p:cNvPr>
                <p:cNvPicPr/>
                <p:nvPr/>
              </p:nvPicPr>
              <p:blipFill>
                <a:blip r:embed="rId565"/>
                <a:stretch>
                  <a:fillRect/>
                </a:stretch>
              </p:blipFill>
              <p:spPr>
                <a:xfrm>
                  <a:off x="3260105" y="4292335"/>
                  <a:ext cx="21960" cy="42840"/>
                </a:xfrm>
                <a:prstGeom prst="rect">
                  <a:avLst/>
                </a:prstGeom>
              </p:spPr>
            </p:pic>
          </mc:Fallback>
        </mc:AlternateContent>
        <mc:AlternateContent xmlns:mc="http://schemas.openxmlformats.org/markup-compatibility/2006" xmlns:p14="http://schemas.microsoft.com/office/powerpoint/2010/main">
          <mc:Choice Requires="p14">
            <p:contentPart p14:bwMode="auto" r:id="rId566">
              <p14:nvContentPartPr>
                <p14:cNvPr id="328" name="Ink 327">
                  <a:extLst>
                    <a:ext uri="{FF2B5EF4-FFF2-40B4-BE49-F238E27FC236}">
                      <a16:creationId xmlns:a16="http://schemas.microsoft.com/office/drawing/2014/main" id="{65FACDC8-99BC-4242-ABC5-FC1021480E7A}"/>
                    </a:ext>
                  </a:extLst>
                </p14:cNvPr>
                <p14:cNvContentPartPr/>
                <p14:nvPr/>
              </p14:nvContentPartPr>
              <p14:xfrm>
                <a:off x="3370625" y="4339495"/>
                <a:ext cx="63720" cy="149040"/>
              </p14:xfrm>
            </p:contentPart>
          </mc:Choice>
          <mc:Fallback xmlns="">
            <p:pic>
              <p:nvPicPr>
                <p:cNvPr id="328" name="Ink 327">
                  <a:extLst>
                    <a:ext uri="{FF2B5EF4-FFF2-40B4-BE49-F238E27FC236}">
                      <a16:creationId xmlns:a16="http://schemas.microsoft.com/office/drawing/2014/main" id="{65FACDC8-99BC-4242-ABC5-FC1021480E7A}"/>
                    </a:ext>
                  </a:extLst>
                </p:cNvPr>
                <p:cNvPicPr/>
                <p:nvPr/>
              </p:nvPicPr>
              <p:blipFill>
                <a:blip r:embed="rId567"/>
                <a:stretch>
                  <a:fillRect/>
                </a:stretch>
              </p:blipFill>
              <p:spPr>
                <a:xfrm>
                  <a:off x="3361625" y="4330855"/>
                  <a:ext cx="81360" cy="166680"/>
                </a:xfrm>
                <a:prstGeom prst="rect">
                  <a:avLst/>
                </a:prstGeom>
              </p:spPr>
            </p:pic>
          </mc:Fallback>
        </mc:AlternateContent>
        <mc:AlternateContent xmlns:mc="http://schemas.openxmlformats.org/markup-compatibility/2006" xmlns:p14="http://schemas.microsoft.com/office/powerpoint/2010/main">
          <mc:Choice Requires="p14">
            <p:contentPart p14:bwMode="auto" r:id="rId568">
              <p14:nvContentPartPr>
                <p14:cNvPr id="329" name="Ink 328">
                  <a:extLst>
                    <a:ext uri="{FF2B5EF4-FFF2-40B4-BE49-F238E27FC236}">
                      <a16:creationId xmlns:a16="http://schemas.microsoft.com/office/drawing/2014/main" id="{B1914147-5CF2-4CAB-A9C4-DF7673A855E3}"/>
                    </a:ext>
                  </a:extLst>
                </p14:cNvPr>
                <p14:cNvContentPartPr/>
                <p14:nvPr/>
              </p14:nvContentPartPr>
              <p14:xfrm>
                <a:off x="3356945" y="4349215"/>
                <a:ext cx="63720" cy="100440"/>
              </p14:xfrm>
            </p:contentPart>
          </mc:Choice>
          <mc:Fallback xmlns="">
            <p:pic>
              <p:nvPicPr>
                <p:cNvPr id="329" name="Ink 328">
                  <a:extLst>
                    <a:ext uri="{FF2B5EF4-FFF2-40B4-BE49-F238E27FC236}">
                      <a16:creationId xmlns:a16="http://schemas.microsoft.com/office/drawing/2014/main" id="{B1914147-5CF2-4CAB-A9C4-DF7673A855E3}"/>
                    </a:ext>
                  </a:extLst>
                </p:cNvPr>
                <p:cNvPicPr/>
                <p:nvPr/>
              </p:nvPicPr>
              <p:blipFill>
                <a:blip r:embed="rId569"/>
                <a:stretch>
                  <a:fillRect/>
                </a:stretch>
              </p:blipFill>
              <p:spPr>
                <a:xfrm>
                  <a:off x="3347945" y="4340575"/>
                  <a:ext cx="81360" cy="118080"/>
                </a:xfrm>
                <a:prstGeom prst="rect">
                  <a:avLst/>
                </a:prstGeom>
              </p:spPr>
            </p:pic>
          </mc:Fallback>
        </mc:AlternateContent>
        <mc:AlternateContent xmlns:mc="http://schemas.openxmlformats.org/markup-compatibility/2006" xmlns:p14="http://schemas.microsoft.com/office/powerpoint/2010/main">
          <mc:Choice Requires="p14">
            <p:contentPart p14:bwMode="auto" r:id="rId570">
              <p14:nvContentPartPr>
                <p14:cNvPr id="330" name="Ink 329">
                  <a:extLst>
                    <a:ext uri="{FF2B5EF4-FFF2-40B4-BE49-F238E27FC236}">
                      <a16:creationId xmlns:a16="http://schemas.microsoft.com/office/drawing/2014/main" id="{AC8F1C0D-8284-4993-B75D-ED279352C054}"/>
                    </a:ext>
                  </a:extLst>
                </p14:cNvPr>
                <p14:cNvContentPartPr/>
                <p14:nvPr/>
              </p14:nvContentPartPr>
              <p14:xfrm>
                <a:off x="3498785" y="4287295"/>
                <a:ext cx="69840" cy="194760"/>
              </p14:xfrm>
            </p:contentPart>
          </mc:Choice>
          <mc:Fallback xmlns="">
            <p:pic>
              <p:nvPicPr>
                <p:cNvPr id="330" name="Ink 329">
                  <a:extLst>
                    <a:ext uri="{FF2B5EF4-FFF2-40B4-BE49-F238E27FC236}">
                      <a16:creationId xmlns:a16="http://schemas.microsoft.com/office/drawing/2014/main" id="{AC8F1C0D-8284-4993-B75D-ED279352C054}"/>
                    </a:ext>
                  </a:extLst>
                </p:cNvPr>
                <p:cNvPicPr/>
                <p:nvPr/>
              </p:nvPicPr>
              <p:blipFill>
                <a:blip r:embed="rId571"/>
                <a:stretch>
                  <a:fillRect/>
                </a:stretch>
              </p:blipFill>
              <p:spPr>
                <a:xfrm>
                  <a:off x="3490145" y="4278295"/>
                  <a:ext cx="87480" cy="212400"/>
                </a:xfrm>
                <a:prstGeom prst="rect">
                  <a:avLst/>
                </a:prstGeom>
              </p:spPr>
            </p:pic>
          </mc:Fallback>
        </mc:AlternateContent>
        <mc:AlternateContent xmlns:mc="http://schemas.openxmlformats.org/markup-compatibility/2006" xmlns:p14="http://schemas.microsoft.com/office/powerpoint/2010/main">
          <mc:Choice Requires="p14">
            <p:contentPart p14:bwMode="auto" r:id="rId572">
              <p14:nvContentPartPr>
                <p14:cNvPr id="331" name="Ink 330">
                  <a:extLst>
                    <a:ext uri="{FF2B5EF4-FFF2-40B4-BE49-F238E27FC236}">
                      <a16:creationId xmlns:a16="http://schemas.microsoft.com/office/drawing/2014/main" id="{97C0AD57-9AAF-42FA-A45E-E3AE95F16CA6}"/>
                    </a:ext>
                  </a:extLst>
                </p14:cNvPr>
                <p14:cNvContentPartPr/>
                <p14:nvPr/>
              </p14:nvContentPartPr>
              <p14:xfrm>
                <a:off x="3526505" y="4217815"/>
                <a:ext cx="47520" cy="5040"/>
              </p14:xfrm>
            </p:contentPart>
          </mc:Choice>
          <mc:Fallback xmlns="">
            <p:pic>
              <p:nvPicPr>
                <p:cNvPr id="331" name="Ink 330">
                  <a:extLst>
                    <a:ext uri="{FF2B5EF4-FFF2-40B4-BE49-F238E27FC236}">
                      <a16:creationId xmlns:a16="http://schemas.microsoft.com/office/drawing/2014/main" id="{97C0AD57-9AAF-42FA-A45E-E3AE95F16CA6}"/>
                    </a:ext>
                  </a:extLst>
                </p:cNvPr>
                <p:cNvPicPr/>
                <p:nvPr/>
              </p:nvPicPr>
              <p:blipFill>
                <a:blip r:embed="rId573"/>
                <a:stretch>
                  <a:fillRect/>
                </a:stretch>
              </p:blipFill>
              <p:spPr>
                <a:xfrm>
                  <a:off x="3517505" y="4208815"/>
                  <a:ext cx="65160" cy="22680"/>
                </a:xfrm>
                <a:prstGeom prst="rect">
                  <a:avLst/>
                </a:prstGeom>
              </p:spPr>
            </p:pic>
          </mc:Fallback>
        </mc:AlternateContent>
        <mc:AlternateContent xmlns:mc="http://schemas.openxmlformats.org/markup-compatibility/2006" xmlns:p14="http://schemas.microsoft.com/office/powerpoint/2010/main">
          <mc:Choice Requires="p14">
            <p:contentPart p14:bwMode="auto" r:id="rId574">
              <p14:nvContentPartPr>
                <p14:cNvPr id="332" name="Ink 331">
                  <a:extLst>
                    <a:ext uri="{FF2B5EF4-FFF2-40B4-BE49-F238E27FC236}">
                      <a16:creationId xmlns:a16="http://schemas.microsoft.com/office/drawing/2014/main" id="{CEFF0E6C-B09F-4135-8577-B9551678389D}"/>
                    </a:ext>
                  </a:extLst>
                </p14:cNvPr>
                <p14:cNvContentPartPr/>
                <p14:nvPr/>
              </p14:nvContentPartPr>
              <p14:xfrm>
                <a:off x="3630905" y="4186855"/>
                <a:ext cx="16560" cy="72720"/>
              </p14:xfrm>
            </p:contentPart>
          </mc:Choice>
          <mc:Fallback xmlns="">
            <p:pic>
              <p:nvPicPr>
                <p:cNvPr id="332" name="Ink 331">
                  <a:extLst>
                    <a:ext uri="{FF2B5EF4-FFF2-40B4-BE49-F238E27FC236}">
                      <a16:creationId xmlns:a16="http://schemas.microsoft.com/office/drawing/2014/main" id="{CEFF0E6C-B09F-4135-8577-B9551678389D}"/>
                    </a:ext>
                  </a:extLst>
                </p:cNvPr>
                <p:cNvPicPr/>
                <p:nvPr/>
              </p:nvPicPr>
              <p:blipFill>
                <a:blip r:embed="rId575"/>
                <a:stretch>
                  <a:fillRect/>
                </a:stretch>
              </p:blipFill>
              <p:spPr>
                <a:xfrm>
                  <a:off x="3621905" y="4177855"/>
                  <a:ext cx="34200" cy="90360"/>
                </a:xfrm>
                <a:prstGeom prst="rect">
                  <a:avLst/>
                </a:prstGeom>
              </p:spPr>
            </p:pic>
          </mc:Fallback>
        </mc:AlternateContent>
        <mc:AlternateContent xmlns:mc="http://schemas.openxmlformats.org/markup-compatibility/2006" xmlns:p14="http://schemas.microsoft.com/office/powerpoint/2010/main">
          <mc:Choice Requires="p14">
            <p:contentPart p14:bwMode="auto" r:id="rId576">
              <p14:nvContentPartPr>
                <p14:cNvPr id="334" name="Ink 333">
                  <a:extLst>
                    <a:ext uri="{FF2B5EF4-FFF2-40B4-BE49-F238E27FC236}">
                      <a16:creationId xmlns:a16="http://schemas.microsoft.com/office/drawing/2014/main" id="{BF569E0C-C7BA-4A53-8111-F5648439801A}"/>
                    </a:ext>
                  </a:extLst>
                </p14:cNvPr>
                <p14:cNvContentPartPr/>
                <p14:nvPr/>
              </p14:nvContentPartPr>
              <p14:xfrm>
                <a:off x="3790385" y="4377295"/>
                <a:ext cx="43200" cy="91440"/>
              </p14:xfrm>
            </p:contentPart>
          </mc:Choice>
          <mc:Fallback xmlns="">
            <p:pic>
              <p:nvPicPr>
                <p:cNvPr id="334" name="Ink 333">
                  <a:extLst>
                    <a:ext uri="{FF2B5EF4-FFF2-40B4-BE49-F238E27FC236}">
                      <a16:creationId xmlns:a16="http://schemas.microsoft.com/office/drawing/2014/main" id="{BF569E0C-C7BA-4A53-8111-F5648439801A}"/>
                    </a:ext>
                  </a:extLst>
                </p:cNvPr>
                <p:cNvPicPr/>
                <p:nvPr/>
              </p:nvPicPr>
              <p:blipFill>
                <a:blip r:embed="rId577"/>
                <a:stretch>
                  <a:fillRect/>
                </a:stretch>
              </p:blipFill>
              <p:spPr>
                <a:xfrm>
                  <a:off x="3781385" y="4368655"/>
                  <a:ext cx="60840" cy="109080"/>
                </a:xfrm>
                <a:prstGeom prst="rect">
                  <a:avLst/>
                </a:prstGeom>
              </p:spPr>
            </p:pic>
          </mc:Fallback>
        </mc:AlternateContent>
        <mc:AlternateContent xmlns:mc="http://schemas.openxmlformats.org/markup-compatibility/2006" xmlns:p14="http://schemas.microsoft.com/office/powerpoint/2010/main">
          <mc:Choice Requires="p14">
            <p:contentPart p14:bwMode="auto" r:id="rId578">
              <p14:nvContentPartPr>
                <p14:cNvPr id="335" name="Ink 334">
                  <a:extLst>
                    <a:ext uri="{FF2B5EF4-FFF2-40B4-BE49-F238E27FC236}">
                      <a16:creationId xmlns:a16="http://schemas.microsoft.com/office/drawing/2014/main" id="{CFFCBA38-FDBE-4EFD-8249-09F78D14CB96}"/>
                    </a:ext>
                  </a:extLst>
                </p14:cNvPr>
                <p14:cNvContentPartPr/>
                <p14:nvPr/>
              </p14:nvContentPartPr>
              <p14:xfrm>
                <a:off x="3759785" y="4333735"/>
                <a:ext cx="90000" cy="135000"/>
              </p14:xfrm>
            </p:contentPart>
          </mc:Choice>
          <mc:Fallback xmlns="">
            <p:pic>
              <p:nvPicPr>
                <p:cNvPr id="335" name="Ink 334">
                  <a:extLst>
                    <a:ext uri="{FF2B5EF4-FFF2-40B4-BE49-F238E27FC236}">
                      <a16:creationId xmlns:a16="http://schemas.microsoft.com/office/drawing/2014/main" id="{CFFCBA38-FDBE-4EFD-8249-09F78D14CB96}"/>
                    </a:ext>
                  </a:extLst>
                </p:cNvPr>
                <p:cNvPicPr/>
                <p:nvPr/>
              </p:nvPicPr>
              <p:blipFill>
                <a:blip r:embed="rId579"/>
                <a:stretch>
                  <a:fillRect/>
                </a:stretch>
              </p:blipFill>
              <p:spPr>
                <a:xfrm>
                  <a:off x="3750785" y="4325095"/>
                  <a:ext cx="107640" cy="152640"/>
                </a:xfrm>
                <a:prstGeom prst="rect">
                  <a:avLst/>
                </a:prstGeom>
              </p:spPr>
            </p:pic>
          </mc:Fallback>
        </mc:AlternateContent>
        <mc:AlternateContent xmlns:mc="http://schemas.openxmlformats.org/markup-compatibility/2006" xmlns:p14="http://schemas.microsoft.com/office/powerpoint/2010/main">
          <mc:Choice Requires="p14">
            <p:contentPart p14:bwMode="auto" r:id="rId580">
              <p14:nvContentPartPr>
                <p14:cNvPr id="337" name="Ink 336">
                  <a:extLst>
                    <a:ext uri="{FF2B5EF4-FFF2-40B4-BE49-F238E27FC236}">
                      <a16:creationId xmlns:a16="http://schemas.microsoft.com/office/drawing/2014/main" id="{7FD6015F-C6F9-468A-9BE7-463290ECF2D3}"/>
                    </a:ext>
                  </a:extLst>
                </p14:cNvPr>
                <p14:cNvContentPartPr/>
                <p14:nvPr/>
              </p14:nvContentPartPr>
              <p14:xfrm>
                <a:off x="3909905" y="4257775"/>
                <a:ext cx="15480" cy="82800"/>
              </p14:xfrm>
            </p:contentPart>
          </mc:Choice>
          <mc:Fallback xmlns="">
            <p:pic>
              <p:nvPicPr>
                <p:cNvPr id="337" name="Ink 336">
                  <a:extLst>
                    <a:ext uri="{FF2B5EF4-FFF2-40B4-BE49-F238E27FC236}">
                      <a16:creationId xmlns:a16="http://schemas.microsoft.com/office/drawing/2014/main" id="{7FD6015F-C6F9-468A-9BE7-463290ECF2D3}"/>
                    </a:ext>
                  </a:extLst>
                </p:cNvPr>
                <p:cNvPicPr/>
                <p:nvPr/>
              </p:nvPicPr>
              <p:blipFill>
                <a:blip r:embed="rId581"/>
                <a:stretch>
                  <a:fillRect/>
                </a:stretch>
              </p:blipFill>
              <p:spPr>
                <a:xfrm>
                  <a:off x="3900905" y="4249135"/>
                  <a:ext cx="33120" cy="100440"/>
                </a:xfrm>
                <a:prstGeom prst="rect">
                  <a:avLst/>
                </a:prstGeom>
              </p:spPr>
            </p:pic>
          </mc:Fallback>
        </mc:AlternateContent>
        <mc:AlternateContent xmlns:mc="http://schemas.openxmlformats.org/markup-compatibility/2006" xmlns:p14="http://schemas.microsoft.com/office/powerpoint/2010/main">
          <mc:Choice Requires="p14">
            <p:contentPart p14:bwMode="auto" r:id="rId582">
              <p14:nvContentPartPr>
                <p14:cNvPr id="338" name="Ink 337">
                  <a:extLst>
                    <a:ext uri="{FF2B5EF4-FFF2-40B4-BE49-F238E27FC236}">
                      <a16:creationId xmlns:a16="http://schemas.microsoft.com/office/drawing/2014/main" id="{8D3C4223-B00A-4E67-8B38-0F5F248B1AF6}"/>
                    </a:ext>
                  </a:extLst>
                </p14:cNvPr>
                <p14:cNvContentPartPr/>
                <p14:nvPr/>
              </p14:nvContentPartPr>
              <p14:xfrm>
                <a:off x="4028345" y="4314295"/>
                <a:ext cx="113040" cy="92520"/>
              </p14:xfrm>
            </p:contentPart>
          </mc:Choice>
          <mc:Fallback xmlns="">
            <p:pic>
              <p:nvPicPr>
                <p:cNvPr id="338" name="Ink 337">
                  <a:extLst>
                    <a:ext uri="{FF2B5EF4-FFF2-40B4-BE49-F238E27FC236}">
                      <a16:creationId xmlns:a16="http://schemas.microsoft.com/office/drawing/2014/main" id="{8D3C4223-B00A-4E67-8B38-0F5F248B1AF6}"/>
                    </a:ext>
                  </a:extLst>
                </p:cNvPr>
                <p:cNvPicPr/>
                <p:nvPr/>
              </p:nvPicPr>
              <p:blipFill>
                <a:blip r:embed="rId583"/>
                <a:stretch>
                  <a:fillRect/>
                </a:stretch>
              </p:blipFill>
              <p:spPr>
                <a:xfrm>
                  <a:off x="4019345" y="4305655"/>
                  <a:ext cx="130680" cy="110160"/>
                </a:xfrm>
                <a:prstGeom prst="rect">
                  <a:avLst/>
                </a:prstGeom>
              </p:spPr>
            </p:pic>
          </mc:Fallback>
        </mc:AlternateContent>
        <mc:AlternateContent xmlns:mc="http://schemas.openxmlformats.org/markup-compatibility/2006" xmlns:p14="http://schemas.microsoft.com/office/powerpoint/2010/main">
          <mc:Choice Requires="p14">
            <p:contentPart p14:bwMode="auto" r:id="rId584">
              <p14:nvContentPartPr>
                <p14:cNvPr id="339" name="Ink 338">
                  <a:extLst>
                    <a:ext uri="{FF2B5EF4-FFF2-40B4-BE49-F238E27FC236}">
                      <a16:creationId xmlns:a16="http://schemas.microsoft.com/office/drawing/2014/main" id="{455F8CC0-8165-4266-8A25-6E8A0EBDE918}"/>
                    </a:ext>
                  </a:extLst>
                </p14:cNvPr>
                <p14:cNvContentPartPr/>
                <p14:nvPr/>
              </p14:nvContentPartPr>
              <p14:xfrm>
                <a:off x="4069385" y="4317895"/>
                <a:ext cx="130320" cy="221040"/>
              </p14:xfrm>
            </p:contentPart>
          </mc:Choice>
          <mc:Fallback xmlns="">
            <p:pic>
              <p:nvPicPr>
                <p:cNvPr id="339" name="Ink 338">
                  <a:extLst>
                    <a:ext uri="{FF2B5EF4-FFF2-40B4-BE49-F238E27FC236}">
                      <a16:creationId xmlns:a16="http://schemas.microsoft.com/office/drawing/2014/main" id="{455F8CC0-8165-4266-8A25-6E8A0EBDE918}"/>
                    </a:ext>
                  </a:extLst>
                </p:cNvPr>
                <p:cNvPicPr/>
                <p:nvPr/>
              </p:nvPicPr>
              <p:blipFill>
                <a:blip r:embed="rId585"/>
                <a:stretch>
                  <a:fillRect/>
                </a:stretch>
              </p:blipFill>
              <p:spPr>
                <a:xfrm>
                  <a:off x="4060745" y="4309255"/>
                  <a:ext cx="147960" cy="238680"/>
                </a:xfrm>
                <a:prstGeom prst="rect">
                  <a:avLst/>
                </a:prstGeom>
              </p:spPr>
            </p:pic>
          </mc:Fallback>
        </mc:AlternateContent>
        <mc:AlternateContent xmlns:mc="http://schemas.openxmlformats.org/markup-compatibility/2006" xmlns:p14="http://schemas.microsoft.com/office/powerpoint/2010/main">
          <mc:Choice Requires="p14">
            <p:contentPart p14:bwMode="auto" r:id="rId586">
              <p14:nvContentPartPr>
                <p14:cNvPr id="340" name="Ink 339">
                  <a:extLst>
                    <a:ext uri="{FF2B5EF4-FFF2-40B4-BE49-F238E27FC236}">
                      <a16:creationId xmlns:a16="http://schemas.microsoft.com/office/drawing/2014/main" id="{C06519D9-7F25-452F-AC28-02120984DCB4}"/>
                    </a:ext>
                  </a:extLst>
                </p14:cNvPr>
                <p14:cNvContentPartPr/>
                <p14:nvPr/>
              </p14:nvContentPartPr>
              <p14:xfrm>
                <a:off x="4022585" y="4477015"/>
                <a:ext cx="5040" cy="5400"/>
              </p14:xfrm>
            </p:contentPart>
          </mc:Choice>
          <mc:Fallback xmlns="">
            <p:pic>
              <p:nvPicPr>
                <p:cNvPr id="340" name="Ink 339">
                  <a:extLst>
                    <a:ext uri="{FF2B5EF4-FFF2-40B4-BE49-F238E27FC236}">
                      <a16:creationId xmlns:a16="http://schemas.microsoft.com/office/drawing/2014/main" id="{C06519D9-7F25-452F-AC28-02120984DCB4}"/>
                    </a:ext>
                  </a:extLst>
                </p:cNvPr>
                <p:cNvPicPr/>
                <p:nvPr/>
              </p:nvPicPr>
              <p:blipFill>
                <a:blip r:embed="rId307"/>
                <a:stretch>
                  <a:fillRect/>
                </a:stretch>
              </p:blipFill>
              <p:spPr>
                <a:xfrm>
                  <a:off x="4013585" y="4468375"/>
                  <a:ext cx="2268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587">
              <p14:nvContentPartPr>
                <p14:cNvPr id="341" name="Ink 340">
                  <a:extLst>
                    <a:ext uri="{FF2B5EF4-FFF2-40B4-BE49-F238E27FC236}">
                      <a16:creationId xmlns:a16="http://schemas.microsoft.com/office/drawing/2014/main" id="{48464E78-4BBF-48B9-ACC8-C2CB61CCDB0A}"/>
                    </a:ext>
                  </a:extLst>
                </p14:cNvPr>
                <p14:cNvContentPartPr/>
                <p14:nvPr/>
              </p14:nvContentPartPr>
              <p14:xfrm>
                <a:off x="4009985" y="4460095"/>
                <a:ext cx="216000" cy="9000"/>
              </p14:xfrm>
            </p:contentPart>
          </mc:Choice>
          <mc:Fallback xmlns="">
            <p:pic>
              <p:nvPicPr>
                <p:cNvPr id="341" name="Ink 340">
                  <a:extLst>
                    <a:ext uri="{FF2B5EF4-FFF2-40B4-BE49-F238E27FC236}">
                      <a16:creationId xmlns:a16="http://schemas.microsoft.com/office/drawing/2014/main" id="{48464E78-4BBF-48B9-ACC8-C2CB61CCDB0A}"/>
                    </a:ext>
                  </a:extLst>
                </p:cNvPr>
                <p:cNvPicPr/>
                <p:nvPr/>
              </p:nvPicPr>
              <p:blipFill>
                <a:blip r:embed="rId588"/>
                <a:stretch>
                  <a:fillRect/>
                </a:stretch>
              </p:blipFill>
              <p:spPr>
                <a:xfrm>
                  <a:off x="4001345" y="4451095"/>
                  <a:ext cx="233640" cy="26640"/>
                </a:xfrm>
                <a:prstGeom prst="rect">
                  <a:avLst/>
                </a:prstGeom>
              </p:spPr>
            </p:pic>
          </mc:Fallback>
        </mc:AlternateContent>
        <mc:AlternateContent xmlns:mc="http://schemas.openxmlformats.org/markup-compatibility/2006" xmlns:p14="http://schemas.microsoft.com/office/powerpoint/2010/main">
          <mc:Choice Requires="p14">
            <p:contentPart p14:bwMode="auto" r:id="rId589">
              <p14:nvContentPartPr>
                <p14:cNvPr id="343" name="Ink 342">
                  <a:extLst>
                    <a:ext uri="{FF2B5EF4-FFF2-40B4-BE49-F238E27FC236}">
                      <a16:creationId xmlns:a16="http://schemas.microsoft.com/office/drawing/2014/main" id="{3A633D5E-DA2B-4D80-B21D-7BC0EE046982}"/>
                    </a:ext>
                  </a:extLst>
                </p14:cNvPr>
                <p14:cNvContentPartPr/>
                <p14:nvPr/>
              </p14:nvContentPartPr>
              <p14:xfrm>
                <a:off x="2102345" y="4139695"/>
                <a:ext cx="42480" cy="513000"/>
              </p14:xfrm>
            </p:contentPart>
          </mc:Choice>
          <mc:Fallback xmlns="">
            <p:pic>
              <p:nvPicPr>
                <p:cNvPr id="343" name="Ink 342">
                  <a:extLst>
                    <a:ext uri="{FF2B5EF4-FFF2-40B4-BE49-F238E27FC236}">
                      <a16:creationId xmlns:a16="http://schemas.microsoft.com/office/drawing/2014/main" id="{3A633D5E-DA2B-4D80-B21D-7BC0EE046982}"/>
                    </a:ext>
                  </a:extLst>
                </p:cNvPr>
                <p:cNvPicPr/>
                <p:nvPr/>
              </p:nvPicPr>
              <p:blipFill>
                <a:blip r:embed="rId590"/>
                <a:stretch>
                  <a:fillRect/>
                </a:stretch>
              </p:blipFill>
              <p:spPr>
                <a:xfrm>
                  <a:off x="2093705" y="4131055"/>
                  <a:ext cx="601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591">
              <p14:nvContentPartPr>
                <p14:cNvPr id="344" name="Ink 343">
                  <a:extLst>
                    <a:ext uri="{FF2B5EF4-FFF2-40B4-BE49-F238E27FC236}">
                      <a16:creationId xmlns:a16="http://schemas.microsoft.com/office/drawing/2014/main" id="{363667BB-195D-49BA-84D3-F799E0C64CCF}"/>
                    </a:ext>
                  </a:extLst>
                </p14:cNvPr>
                <p14:cNvContentPartPr/>
                <p14:nvPr/>
              </p14:nvContentPartPr>
              <p14:xfrm>
                <a:off x="2205665" y="4117015"/>
                <a:ext cx="2320920" cy="364320"/>
              </p14:xfrm>
            </p:contentPart>
          </mc:Choice>
          <mc:Fallback xmlns="">
            <p:pic>
              <p:nvPicPr>
                <p:cNvPr id="344" name="Ink 343">
                  <a:extLst>
                    <a:ext uri="{FF2B5EF4-FFF2-40B4-BE49-F238E27FC236}">
                      <a16:creationId xmlns:a16="http://schemas.microsoft.com/office/drawing/2014/main" id="{363667BB-195D-49BA-84D3-F799E0C64CCF}"/>
                    </a:ext>
                  </a:extLst>
                </p:cNvPr>
                <p:cNvPicPr/>
                <p:nvPr/>
              </p:nvPicPr>
              <p:blipFill>
                <a:blip r:embed="rId592"/>
                <a:stretch>
                  <a:fillRect/>
                </a:stretch>
              </p:blipFill>
              <p:spPr>
                <a:xfrm>
                  <a:off x="2197025" y="4108375"/>
                  <a:ext cx="2338560" cy="381960"/>
                </a:xfrm>
                <a:prstGeom prst="rect">
                  <a:avLst/>
                </a:prstGeom>
              </p:spPr>
            </p:pic>
          </mc:Fallback>
        </mc:AlternateContent>
        <mc:AlternateContent xmlns:mc="http://schemas.openxmlformats.org/markup-compatibility/2006" xmlns:p14="http://schemas.microsoft.com/office/powerpoint/2010/main">
          <mc:Choice Requires="p14">
            <p:contentPart p14:bwMode="auto" r:id="rId593">
              <p14:nvContentPartPr>
                <p14:cNvPr id="345" name="Ink 344">
                  <a:extLst>
                    <a:ext uri="{FF2B5EF4-FFF2-40B4-BE49-F238E27FC236}">
                      <a16:creationId xmlns:a16="http://schemas.microsoft.com/office/drawing/2014/main" id="{A86E877D-5408-430C-A469-B8FE1D6C7FFD}"/>
                    </a:ext>
                  </a:extLst>
                </p14:cNvPr>
                <p14:cNvContentPartPr/>
                <p14:nvPr/>
              </p14:nvContentPartPr>
              <p14:xfrm>
                <a:off x="2104145" y="4408255"/>
                <a:ext cx="2409840" cy="314280"/>
              </p14:xfrm>
            </p:contentPart>
          </mc:Choice>
          <mc:Fallback xmlns="">
            <p:pic>
              <p:nvPicPr>
                <p:cNvPr id="345" name="Ink 344">
                  <a:extLst>
                    <a:ext uri="{FF2B5EF4-FFF2-40B4-BE49-F238E27FC236}">
                      <a16:creationId xmlns:a16="http://schemas.microsoft.com/office/drawing/2014/main" id="{A86E877D-5408-430C-A469-B8FE1D6C7FFD}"/>
                    </a:ext>
                  </a:extLst>
                </p:cNvPr>
                <p:cNvPicPr/>
                <p:nvPr/>
              </p:nvPicPr>
              <p:blipFill>
                <a:blip r:embed="rId594"/>
                <a:stretch>
                  <a:fillRect/>
                </a:stretch>
              </p:blipFill>
              <p:spPr>
                <a:xfrm>
                  <a:off x="2095145" y="4399255"/>
                  <a:ext cx="2427480" cy="331920"/>
                </a:xfrm>
                <a:prstGeom prst="rect">
                  <a:avLst/>
                </a:prstGeom>
              </p:spPr>
            </p:pic>
          </mc:Fallback>
        </mc:AlternateContent>
        <mc:AlternateContent xmlns:mc="http://schemas.openxmlformats.org/markup-compatibility/2006" xmlns:p14="http://schemas.microsoft.com/office/powerpoint/2010/main">
          <mc:Choice Requires="p14">
            <p:contentPart p14:bwMode="auto" r:id="rId595">
              <p14:nvContentPartPr>
                <p14:cNvPr id="347" name="Ink 346">
                  <a:extLst>
                    <a:ext uri="{FF2B5EF4-FFF2-40B4-BE49-F238E27FC236}">
                      <a16:creationId xmlns:a16="http://schemas.microsoft.com/office/drawing/2014/main" id="{50BA5E0C-1920-4458-B6D0-88C532F6F7CD}"/>
                    </a:ext>
                  </a:extLst>
                </p14:cNvPr>
                <p14:cNvContentPartPr/>
                <p14:nvPr/>
              </p14:nvContentPartPr>
              <p14:xfrm>
                <a:off x="4536305" y="4345255"/>
                <a:ext cx="244440" cy="27720"/>
              </p14:xfrm>
            </p:contentPart>
          </mc:Choice>
          <mc:Fallback xmlns="">
            <p:pic>
              <p:nvPicPr>
                <p:cNvPr id="347" name="Ink 346">
                  <a:extLst>
                    <a:ext uri="{FF2B5EF4-FFF2-40B4-BE49-F238E27FC236}">
                      <a16:creationId xmlns:a16="http://schemas.microsoft.com/office/drawing/2014/main" id="{50BA5E0C-1920-4458-B6D0-88C532F6F7CD}"/>
                    </a:ext>
                  </a:extLst>
                </p:cNvPr>
                <p:cNvPicPr/>
                <p:nvPr/>
              </p:nvPicPr>
              <p:blipFill>
                <a:blip r:embed="rId596"/>
                <a:stretch>
                  <a:fillRect/>
                </a:stretch>
              </p:blipFill>
              <p:spPr>
                <a:xfrm>
                  <a:off x="4527665" y="4336615"/>
                  <a:ext cx="262080" cy="45360"/>
                </a:xfrm>
                <a:prstGeom prst="rect">
                  <a:avLst/>
                </a:prstGeom>
              </p:spPr>
            </p:pic>
          </mc:Fallback>
        </mc:AlternateContent>
        <mc:AlternateContent xmlns:mc="http://schemas.openxmlformats.org/markup-compatibility/2006" xmlns:p14="http://schemas.microsoft.com/office/powerpoint/2010/main">
          <mc:Choice Requires="p14">
            <p:contentPart p14:bwMode="auto" r:id="rId597">
              <p14:nvContentPartPr>
                <p14:cNvPr id="349" name="Ink 348">
                  <a:extLst>
                    <a:ext uri="{FF2B5EF4-FFF2-40B4-BE49-F238E27FC236}">
                      <a16:creationId xmlns:a16="http://schemas.microsoft.com/office/drawing/2014/main" id="{D585CB48-4B8F-4D0A-9B91-EDE91FF5403F}"/>
                    </a:ext>
                  </a:extLst>
                </p14:cNvPr>
                <p14:cNvContentPartPr/>
                <p14:nvPr/>
              </p14:nvContentPartPr>
              <p14:xfrm>
                <a:off x="4912145" y="4285855"/>
                <a:ext cx="240480" cy="255960"/>
              </p14:xfrm>
            </p:contentPart>
          </mc:Choice>
          <mc:Fallback xmlns="">
            <p:pic>
              <p:nvPicPr>
                <p:cNvPr id="349" name="Ink 348">
                  <a:extLst>
                    <a:ext uri="{FF2B5EF4-FFF2-40B4-BE49-F238E27FC236}">
                      <a16:creationId xmlns:a16="http://schemas.microsoft.com/office/drawing/2014/main" id="{D585CB48-4B8F-4D0A-9B91-EDE91FF5403F}"/>
                    </a:ext>
                  </a:extLst>
                </p:cNvPr>
                <p:cNvPicPr/>
                <p:nvPr/>
              </p:nvPicPr>
              <p:blipFill>
                <a:blip r:embed="rId598"/>
                <a:stretch>
                  <a:fillRect/>
                </a:stretch>
              </p:blipFill>
              <p:spPr>
                <a:xfrm>
                  <a:off x="4903145" y="4277215"/>
                  <a:ext cx="258120" cy="273600"/>
                </a:xfrm>
                <a:prstGeom prst="rect">
                  <a:avLst/>
                </a:prstGeom>
              </p:spPr>
            </p:pic>
          </mc:Fallback>
        </mc:AlternateContent>
        <mc:AlternateContent xmlns:mc="http://schemas.openxmlformats.org/markup-compatibility/2006" xmlns:p14="http://schemas.microsoft.com/office/powerpoint/2010/main">
          <mc:Choice Requires="p14">
            <p:contentPart p14:bwMode="auto" r:id="rId599">
              <p14:nvContentPartPr>
                <p14:cNvPr id="350" name="Ink 349">
                  <a:extLst>
                    <a:ext uri="{FF2B5EF4-FFF2-40B4-BE49-F238E27FC236}">
                      <a16:creationId xmlns:a16="http://schemas.microsoft.com/office/drawing/2014/main" id="{680C2155-C710-4140-A637-AB861188BA9D}"/>
                    </a:ext>
                  </a:extLst>
                </p14:cNvPr>
                <p14:cNvContentPartPr/>
                <p14:nvPr/>
              </p14:nvContentPartPr>
              <p14:xfrm>
                <a:off x="5166305" y="4272895"/>
                <a:ext cx="232920" cy="89280"/>
              </p14:xfrm>
            </p:contentPart>
          </mc:Choice>
          <mc:Fallback xmlns="">
            <p:pic>
              <p:nvPicPr>
                <p:cNvPr id="350" name="Ink 349">
                  <a:extLst>
                    <a:ext uri="{FF2B5EF4-FFF2-40B4-BE49-F238E27FC236}">
                      <a16:creationId xmlns:a16="http://schemas.microsoft.com/office/drawing/2014/main" id="{680C2155-C710-4140-A637-AB861188BA9D}"/>
                    </a:ext>
                  </a:extLst>
                </p:cNvPr>
                <p:cNvPicPr/>
                <p:nvPr/>
              </p:nvPicPr>
              <p:blipFill>
                <a:blip r:embed="rId600"/>
                <a:stretch>
                  <a:fillRect/>
                </a:stretch>
              </p:blipFill>
              <p:spPr>
                <a:xfrm>
                  <a:off x="5157305" y="4263895"/>
                  <a:ext cx="250560" cy="106920"/>
                </a:xfrm>
                <a:prstGeom prst="rect">
                  <a:avLst/>
                </a:prstGeom>
              </p:spPr>
            </p:pic>
          </mc:Fallback>
        </mc:AlternateContent>
        <mc:AlternateContent xmlns:mc="http://schemas.openxmlformats.org/markup-compatibility/2006" xmlns:p14="http://schemas.microsoft.com/office/powerpoint/2010/main">
          <mc:Choice Requires="p14">
            <p:contentPart p14:bwMode="auto" r:id="rId601">
              <p14:nvContentPartPr>
                <p14:cNvPr id="351" name="Ink 350">
                  <a:extLst>
                    <a:ext uri="{FF2B5EF4-FFF2-40B4-BE49-F238E27FC236}">
                      <a16:creationId xmlns:a16="http://schemas.microsoft.com/office/drawing/2014/main" id="{0A83ADBF-62E9-47D1-82CC-DAC52A60688E}"/>
                    </a:ext>
                  </a:extLst>
                </p14:cNvPr>
                <p14:cNvContentPartPr/>
                <p14:nvPr/>
              </p14:nvContentPartPr>
              <p14:xfrm>
                <a:off x="5431985" y="4277935"/>
                <a:ext cx="38160" cy="89640"/>
              </p14:xfrm>
            </p:contentPart>
          </mc:Choice>
          <mc:Fallback xmlns="">
            <p:pic>
              <p:nvPicPr>
                <p:cNvPr id="351" name="Ink 350">
                  <a:extLst>
                    <a:ext uri="{FF2B5EF4-FFF2-40B4-BE49-F238E27FC236}">
                      <a16:creationId xmlns:a16="http://schemas.microsoft.com/office/drawing/2014/main" id="{0A83ADBF-62E9-47D1-82CC-DAC52A60688E}"/>
                    </a:ext>
                  </a:extLst>
                </p:cNvPr>
                <p:cNvPicPr/>
                <p:nvPr/>
              </p:nvPicPr>
              <p:blipFill>
                <a:blip r:embed="rId602"/>
                <a:stretch>
                  <a:fillRect/>
                </a:stretch>
              </p:blipFill>
              <p:spPr>
                <a:xfrm>
                  <a:off x="5423345" y="4268935"/>
                  <a:ext cx="55800" cy="107280"/>
                </a:xfrm>
                <a:prstGeom prst="rect">
                  <a:avLst/>
                </a:prstGeom>
              </p:spPr>
            </p:pic>
          </mc:Fallback>
        </mc:AlternateContent>
        <mc:AlternateContent xmlns:mc="http://schemas.openxmlformats.org/markup-compatibility/2006" xmlns:p14="http://schemas.microsoft.com/office/powerpoint/2010/main">
          <mc:Choice Requires="p14">
            <p:contentPart p14:bwMode="auto" r:id="rId603">
              <p14:nvContentPartPr>
                <p14:cNvPr id="352" name="Ink 351">
                  <a:extLst>
                    <a:ext uri="{FF2B5EF4-FFF2-40B4-BE49-F238E27FC236}">
                      <a16:creationId xmlns:a16="http://schemas.microsoft.com/office/drawing/2014/main" id="{86F8EADE-479D-41EE-9AD3-17D97631BC7F}"/>
                    </a:ext>
                  </a:extLst>
                </p14:cNvPr>
                <p14:cNvContentPartPr/>
                <p14:nvPr/>
              </p14:nvContentPartPr>
              <p14:xfrm>
                <a:off x="5528465" y="4270735"/>
                <a:ext cx="128520" cy="68400"/>
              </p14:xfrm>
            </p:contentPart>
          </mc:Choice>
          <mc:Fallback xmlns="">
            <p:pic>
              <p:nvPicPr>
                <p:cNvPr id="352" name="Ink 351">
                  <a:extLst>
                    <a:ext uri="{FF2B5EF4-FFF2-40B4-BE49-F238E27FC236}">
                      <a16:creationId xmlns:a16="http://schemas.microsoft.com/office/drawing/2014/main" id="{86F8EADE-479D-41EE-9AD3-17D97631BC7F}"/>
                    </a:ext>
                  </a:extLst>
                </p:cNvPr>
                <p:cNvPicPr/>
                <p:nvPr/>
              </p:nvPicPr>
              <p:blipFill>
                <a:blip r:embed="rId604"/>
                <a:stretch>
                  <a:fillRect/>
                </a:stretch>
              </p:blipFill>
              <p:spPr>
                <a:xfrm>
                  <a:off x="5519465" y="4261735"/>
                  <a:ext cx="146160" cy="86040"/>
                </a:xfrm>
                <a:prstGeom prst="rect">
                  <a:avLst/>
                </a:prstGeom>
              </p:spPr>
            </p:pic>
          </mc:Fallback>
        </mc:AlternateContent>
        <mc:AlternateContent xmlns:mc="http://schemas.openxmlformats.org/markup-compatibility/2006" xmlns:p14="http://schemas.microsoft.com/office/powerpoint/2010/main">
          <mc:Choice Requires="p14">
            <p:contentPart p14:bwMode="auto" r:id="rId605">
              <p14:nvContentPartPr>
                <p14:cNvPr id="353" name="Ink 352">
                  <a:extLst>
                    <a:ext uri="{FF2B5EF4-FFF2-40B4-BE49-F238E27FC236}">
                      <a16:creationId xmlns:a16="http://schemas.microsoft.com/office/drawing/2014/main" id="{0C97890E-E489-47D7-906D-AFC2095D8A98}"/>
                    </a:ext>
                  </a:extLst>
                </p14:cNvPr>
                <p14:cNvContentPartPr/>
                <p14:nvPr/>
              </p14:nvContentPartPr>
              <p14:xfrm>
                <a:off x="5671025" y="4070575"/>
                <a:ext cx="83520" cy="252000"/>
              </p14:xfrm>
            </p:contentPart>
          </mc:Choice>
          <mc:Fallback xmlns="">
            <p:pic>
              <p:nvPicPr>
                <p:cNvPr id="353" name="Ink 352">
                  <a:extLst>
                    <a:ext uri="{FF2B5EF4-FFF2-40B4-BE49-F238E27FC236}">
                      <a16:creationId xmlns:a16="http://schemas.microsoft.com/office/drawing/2014/main" id="{0C97890E-E489-47D7-906D-AFC2095D8A98}"/>
                    </a:ext>
                  </a:extLst>
                </p:cNvPr>
                <p:cNvPicPr/>
                <p:nvPr/>
              </p:nvPicPr>
              <p:blipFill>
                <a:blip r:embed="rId606"/>
                <a:stretch>
                  <a:fillRect/>
                </a:stretch>
              </p:blipFill>
              <p:spPr>
                <a:xfrm>
                  <a:off x="5662025" y="4061575"/>
                  <a:ext cx="101160" cy="269640"/>
                </a:xfrm>
                <a:prstGeom prst="rect">
                  <a:avLst/>
                </a:prstGeom>
              </p:spPr>
            </p:pic>
          </mc:Fallback>
        </mc:AlternateContent>
        <mc:AlternateContent xmlns:mc="http://schemas.openxmlformats.org/markup-compatibility/2006" xmlns:p14="http://schemas.microsoft.com/office/powerpoint/2010/main">
          <mc:Choice Requires="p14">
            <p:contentPart p14:bwMode="auto" r:id="rId607">
              <p14:nvContentPartPr>
                <p14:cNvPr id="369" name="Ink 368">
                  <a:extLst>
                    <a:ext uri="{FF2B5EF4-FFF2-40B4-BE49-F238E27FC236}">
                      <a16:creationId xmlns:a16="http://schemas.microsoft.com/office/drawing/2014/main" id="{A71CBDE2-E330-447C-8F4A-06007EF3BBC8}"/>
                    </a:ext>
                  </a:extLst>
                </p14:cNvPr>
                <p14:cNvContentPartPr/>
                <p14:nvPr/>
              </p14:nvContentPartPr>
              <p14:xfrm>
                <a:off x="5268905" y="4479895"/>
                <a:ext cx="101880" cy="208440"/>
              </p14:xfrm>
            </p:contentPart>
          </mc:Choice>
          <mc:Fallback xmlns="">
            <p:pic>
              <p:nvPicPr>
                <p:cNvPr id="369" name="Ink 368">
                  <a:extLst>
                    <a:ext uri="{FF2B5EF4-FFF2-40B4-BE49-F238E27FC236}">
                      <a16:creationId xmlns:a16="http://schemas.microsoft.com/office/drawing/2014/main" id="{A71CBDE2-E330-447C-8F4A-06007EF3BBC8}"/>
                    </a:ext>
                  </a:extLst>
                </p:cNvPr>
                <p:cNvPicPr/>
                <p:nvPr/>
              </p:nvPicPr>
              <p:blipFill>
                <a:blip r:embed="rId608"/>
                <a:stretch>
                  <a:fillRect/>
                </a:stretch>
              </p:blipFill>
              <p:spPr>
                <a:xfrm>
                  <a:off x="5259905" y="4470895"/>
                  <a:ext cx="119520" cy="226080"/>
                </a:xfrm>
                <a:prstGeom prst="rect">
                  <a:avLst/>
                </a:prstGeom>
              </p:spPr>
            </p:pic>
          </mc:Fallback>
        </mc:AlternateContent>
        <mc:AlternateContent xmlns:mc="http://schemas.openxmlformats.org/markup-compatibility/2006" xmlns:p14="http://schemas.microsoft.com/office/powerpoint/2010/main">
          <mc:Choice Requires="p14">
            <p:contentPart p14:bwMode="auto" r:id="rId609">
              <p14:nvContentPartPr>
                <p14:cNvPr id="370" name="Ink 369">
                  <a:extLst>
                    <a:ext uri="{FF2B5EF4-FFF2-40B4-BE49-F238E27FC236}">
                      <a16:creationId xmlns:a16="http://schemas.microsoft.com/office/drawing/2014/main" id="{66BC5078-A45A-4442-BF8A-20EF59D7A127}"/>
                    </a:ext>
                  </a:extLst>
                </p14:cNvPr>
                <p14:cNvContentPartPr/>
                <p14:nvPr/>
              </p14:nvContentPartPr>
              <p14:xfrm>
                <a:off x="5223185" y="4578535"/>
                <a:ext cx="225720" cy="84960"/>
              </p14:xfrm>
            </p:contentPart>
          </mc:Choice>
          <mc:Fallback xmlns="">
            <p:pic>
              <p:nvPicPr>
                <p:cNvPr id="370" name="Ink 369">
                  <a:extLst>
                    <a:ext uri="{FF2B5EF4-FFF2-40B4-BE49-F238E27FC236}">
                      <a16:creationId xmlns:a16="http://schemas.microsoft.com/office/drawing/2014/main" id="{66BC5078-A45A-4442-BF8A-20EF59D7A127}"/>
                    </a:ext>
                  </a:extLst>
                </p:cNvPr>
                <p:cNvPicPr/>
                <p:nvPr/>
              </p:nvPicPr>
              <p:blipFill>
                <a:blip r:embed="rId610"/>
                <a:stretch>
                  <a:fillRect/>
                </a:stretch>
              </p:blipFill>
              <p:spPr>
                <a:xfrm>
                  <a:off x="5214185" y="4569895"/>
                  <a:ext cx="243360" cy="102600"/>
                </a:xfrm>
                <a:prstGeom prst="rect">
                  <a:avLst/>
                </a:prstGeom>
              </p:spPr>
            </p:pic>
          </mc:Fallback>
        </mc:AlternateContent>
        <mc:AlternateContent xmlns:mc="http://schemas.openxmlformats.org/markup-compatibility/2006" xmlns:p14="http://schemas.microsoft.com/office/powerpoint/2010/main">
          <mc:Choice Requires="p14">
            <p:contentPart p14:bwMode="auto" r:id="rId611">
              <p14:nvContentPartPr>
                <p14:cNvPr id="371" name="Ink 370">
                  <a:extLst>
                    <a:ext uri="{FF2B5EF4-FFF2-40B4-BE49-F238E27FC236}">
                      <a16:creationId xmlns:a16="http://schemas.microsoft.com/office/drawing/2014/main" id="{F46ADCDB-533D-441F-BD95-1F4C2C2971CE}"/>
                    </a:ext>
                  </a:extLst>
                </p14:cNvPr>
                <p14:cNvContentPartPr/>
                <p14:nvPr/>
              </p14:nvContentPartPr>
              <p14:xfrm>
                <a:off x="5439545" y="4563055"/>
                <a:ext cx="197280" cy="96480"/>
              </p14:xfrm>
            </p:contentPart>
          </mc:Choice>
          <mc:Fallback xmlns="">
            <p:pic>
              <p:nvPicPr>
                <p:cNvPr id="371" name="Ink 370">
                  <a:extLst>
                    <a:ext uri="{FF2B5EF4-FFF2-40B4-BE49-F238E27FC236}">
                      <a16:creationId xmlns:a16="http://schemas.microsoft.com/office/drawing/2014/main" id="{F46ADCDB-533D-441F-BD95-1F4C2C2971CE}"/>
                    </a:ext>
                  </a:extLst>
                </p:cNvPr>
                <p:cNvPicPr/>
                <p:nvPr/>
              </p:nvPicPr>
              <p:blipFill>
                <a:blip r:embed="rId612"/>
                <a:stretch>
                  <a:fillRect/>
                </a:stretch>
              </p:blipFill>
              <p:spPr>
                <a:xfrm>
                  <a:off x="5430905" y="4554055"/>
                  <a:ext cx="214920" cy="114120"/>
                </a:xfrm>
                <a:prstGeom prst="rect">
                  <a:avLst/>
                </a:prstGeom>
              </p:spPr>
            </p:pic>
          </mc:Fallback>
        </mc:AlternateContent>
        <mc:AlternateContent xmlns:mc="http://schemas.openxmlformats.org/markup-compatibility/2006" xmlns:p14="http://schemas.microsoft.com/office/powerpoint/2010/main">
          <mc:Choice Requires="p14">
            <p:contentPart p14:bwMode="auto" r:id="rId613">
              <p14:nvContentPartPr>
                <p14:cNvPr id="376" name="Ink 375">
                  <a:extLst>
                    <a:ext uri="{FF2B5EF4-FFF2-40B4-BE49-F238E27FC236}">
                      <a16:creationId xmlns:a16="http://schemas.microsoft.com/office/drawing/2014/main" id="{EFD868D5-9C9A-4184-ADEB-63F72E52B622}"/>
                    </a:ext>
                  </a:extLst>
                </p14:cNvPr>
                <p14:cNvContentPartPr/>
                <p14:nvPr/>
              </p14:nvContentPartPr>
              <p14:xfrm>
                <a:off x="5824745" y="4524895"/>
                <a:ext cx="183960" cy="90000"/>
              </p14:xfrm>
            </p:contentPart>
          </mc:Choice>
          <mc:Fallback xmlns="">
            <p:pic>
              <p:nvPicPr>
                <p:cNvPr id="376" name="Ink 375">
                  <a:extLst>
                    <a:ext uri="{FF2B5EF4-FFF2-40B4-BE49-F238E27FC236}">
                      <a16:creationId xmlns:a16="http://schemas.microsoft.com/office/drawing/2014/main" id="{EFD868D5-9C9A-4184-ADEB-63F72E52B622}"/>
                    </a:ext>
                  </a:extLst>
                </p:cNvPr>
                <p:cNvPicPr/>
                <p:nvPr/>
              </p:nvPicPr>
              <p:blipFill>
                <a:blip r:embed="rId614"/>
                <a:stretch>
                  <a:fillRect/>
                </a:stretch>
              </p:blipFill>
              <p:spPr>
                <a:xfrm>
                  <a:off x="5815745" y="4515895"/>
                  <a:ext cx="201600" cy="107640"/>
                </a:xfrm>
                <a:prstGeom prst="rect">
                  <a:avLst/>
                </a:prstGeom>
              </p:spPr>
            </p:pic>
          </mc:Fallback>
        </mc:AlternateContent>
        <mc:AlternateContent xmlns:mc="http://schemas.openxmlformats.org/markup-compatibility/2006" xmlns:p14="http://schemas.microsoft.com/office/powerpoint/2010/main">
          <mc:Choice Requires="p14">
            <p:contentPart p14:bwMode="auto" r:id="rId615">
              <p14:nvContentPartPr>
                <p14:cNvPr id="377" name="Ink 376">
                  <a:extLst>
                    <a:ext uri="{FF2B5EF4-FFF2-40B4-BE49-F238E27FC236}">
                      <a16:creationId xmlns:a16="http://schemas.microsoft.com/office/drawing/2014/main" id="{051B60D3-A920-45CE-A42B-4629B93F1DAC}"/>
                    </a:ext>
                  </a:extLst>
                </p14:cNvPr>
                <p14:cNvContentPartPr/>
                <p14:nvPr/>
              </p14:nvContentPartPr>
              <p14:xfrm>
                <a:off x="6117065" y="4477375"/>
                <a:ext cx="79920" cy="129960"/>
              </p14:xfrm>
            </p:contentPart>
          </mc:Choice>
          <mc:Fallback xmlns="">
            <p:pic>
              <p:nvPicPr>
                <p:cNvPr id="377" name="Ink 376">
                  <a:extLst>
                    <a:ext uri="{FF2B5EF4-FFF2-40B4-BE49-F238E27FC236}">
                      <a16:creationId xmlns:a16="http://schemas.microsoft.com/office/drawing/2014/main" id="{051B60D3-A920-45CE-A42B-4629B93F1DAC}"/>
                    </a:ext>
                  </a:extLst>
                </p:cNvPr>
                <p:cNvPicPr/>
                <p:nvPr/>
              </p:nvPicPr>
              <p:blipFill>
                <a:blip r:embed="rId616"/>
                <a:stretch>
                  <a:fillRect/>
                </a:stretch>
              </p:blipFill>
              <p:spPr>
                <a:xfrm>
                  <a:off x="6108065" y="4468735"/>
                  <a:ext cx="97560" cy="147600"/>
                </a:xfrm>
                <a:prstGeom prst="rect">
                  <a:avLst/>
                </a:prstGeom>
              </p:spPr>
            </p:pic>
          </mc:Fallback>
        </mc:AlternateContent>
        <mc:AlternateContent xmlns:mc="http://schemas.openxmlformats.org/markup-compatibility/2006" xmlns:p14="http://schemas.microsoft.com/office/powerpoint/2010/main">
          <mc:Choice Requires="p14">
            <p:contentPart p14:bwMode="auto" r:id="rId617">
              <p14:nvContentPartPr>
                <p14:cNvPr id="378" name="Ink 377">
                  <a:extLst>
                    <a:ext uri="{FF2B5EF4-FFF2-40B4-BE49-F238E27FC236}">
                      <a16:creationId xmlns:a16="http://schemas.microsoft.com/office/drawing/2014/main" id="{8D897A81-1204-41A7-9902-D1AE409D1834}"/>
                    </a:ext>
                  </a:extLst>
                </p14:cNvPr>
                <p14:cNvContentPartPr/>
                <p14:nvPr/>
              </p14:nvContentPartPr>
              <p14:xfrm>
                <a:off x="6222545" y="4569895"/>
                <a:ext cx="11520" cy="11880"/>
              </p14:xfrm>
            </p:contentPart>
          </mc:Choice>
          <mc:Fallback xmlns="">
            <p:pic>
              <p:nvPicPr>
                <p:cNvPr id="378" name="Ink 377">
                  <a:extLst>
                    <a:ext uri="{FF2B5EF4-FFF2-40B4-BE49-F238E27FC236}">
                      <a16:creationId xmlns:a16="http://schemas.microsoft.com/office/drawing/2014/main" id="{8D897A81-1204-41A7-9902-D1AE409D1834}"/>
                    </a:ext>
                  </a:extLst>
                </p:cNvPr>
                <p:cNvPicPr/>
                <p:nvPr/>
              </p:nvPicPr>
              <p:blipFill>
                <a:blip r:embed="rId618"/>
                <a:stretch>
                  <a:fillRect/>
                </a:stretch>
              </p:blipFill>
              <p:spPr>
                <a:xfrm>
                  <a:off x="6213905" y="4561255"/>
                  <a:ext cx="2916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619">
              <p14:nvContentPartPr>
                <p14:cNvPr id="379" name="Ink 378">
                  <a:extLst>
                    <a:ext uri="{FF2B5EF4-FFF2-40B4-BE49-F238E27FC236}">
                      <a16:creationId xmlns:a16="http://schemas.microsoft.com/office/drawing/2014/main" id="{BDEACE56-C911-469A-8D95-7790A86556EB}"/>
                    </a:ext>
                  </a:extLst>
                </p14:cNvPr>
                <p14:cNvContentPartPr/>
                <p14:nvPr/>
              </p14:nvContentPartPr>
              <p14:xfrm>
                <a:off x="6262145" y="4541455"/>
                <a:ext cx="285840" cy="86400"/>
              </p14:xfrm>
            </p:contentPart>
          </mc:Choice>
          <mc:Fallback xmlns="">
            <p:pic>
              <p:nvPicPr>
                <p:cNvPr id="379" name="Ink 378">
                  <a:extLst>
                    <a:ext uri="{FF2B5EF4-FFF2-40B4-BE49-F238E27FC236}">
                      <a16:creationId xmlns:a16="http://schemas.microsoft.com/office/drawing/2014/main" id="{BDEACE56-C911-469A-8D95-7790A86556EB}"/>
                    </a:ext>
                  </a:extLst>
                </p:cNvPr>
                <p:cNvPicPr/>
                <p:nvPr/>
              </p:nvPicPr>
              <p:blipFill>
                <a:blip r:embed="rId620"/>
                <a:stretch>
                  <a:fillRect/>
                </a:stretch>
              </p:blipFill>
              <p:spPr>
                <a:xfrm>
                  <a:off x="6253505" y="4532455"/>
                  <a:ext cx="303480" cy="104040"/>
                </a:xfrm>
                <a:prstGeom prst="rect">
                  <a:avLst/>
                </a:prstGeom>
              </p:spPr>
            </p:pic>
          </mc:Fallback>
        </mc:AlternateContent>
        <mc:AlternateContent xmlns:mc="http://schemas.openxmlformats.org/markup-compatibility/2006" xmlns:p14="http://schemas.microsoft.com/office/powerpoint/2010/main">
          <mc:Choice Requires="p14">
            <p:contentPart p14:bwMode="auto" r:id="rId621">
              <p14:nvContentPartPr>
                <p14:cNvPr id="380" name="Ink 379">
                  <a:extLst>
                    <a:ext uri="{FF2B5EF4-FFF2-40B4-BE49-F238E27FC236}">
                      <a16:creationId xmlns:a16="http://schemas.microsoft.com/office/drawing/2014/main" id="{51893FC8-64B4-480F-88B5-4169521FE865}"/>
                    </a:ext>
                  </a:extLst>
                </p14:cNvPr>
                <p14:cNvContentPartPr/>
                <p14:nvPr/>
              </p14:nvContentPartPr>
              <p14:xfrm>
                <a:off x="6585425" y="4542895"/>
                <a:ext cx="146880" cy="82080"/>
              </p14:xfrm>
            </p:contentPart>
          </mc:Choice>
          <mc:Fallback xmlns="">
            <p:pic>
              <p:nvPicPr>
                <p:cNvPr id="380" name="Ink 379">
                  <a:extLst>
                    <a:ext uri="{FF2B5EF4-FFF2-40B4-BE49-F238E27FC236}">
                      <a16:creationId xmlns:a16="http://schemas.microsoft.com/office/drawing/2014/main" id="{51893FC8-64B4-480F-88B5-4169521FE865}"/>
                    </a:ext>
                  </a:extLst>
                </p:cNvPr>
                <p:cNvPicPr/>
                <p:nvPr/>
              </p:nvPicPr>
              <p:blipFill>
                <a:blip r:embed="rId622"/>
                <a:stretch>
                  <a:fillRect/>
                </a:stretch>
              </p:blipFill>
              <p:spPr>
                <a:xfrm>
                  <a:off x="6576785" y="4533895"/>
                  <a:ext cx="164520" cy="99720"/>
                </a:xfrm>
                <a:prstGeom prst="rect">
                  <a:avLst/>
                </a:prstGeom>
              </p:spPr>
            </p:pic>
          </mc:Fallback>
        </mc:AlternateContent>
        <mc:AlternateContent xmlns:mc="http://schemas.openxmlformats.org/markup-compatibility/2006" xmlns:p14="http://schemas.microsoft.com/office/powerpoint/2010/main">
          <mc:Choice Requires="p14">
            <p:contentPart p14:bwMode="auto" r:id="rId623">
              <p14:nvContentPartPr>
                <p14:cNvPr id="381" name="Ink 380">
                  <a:extLst>
                    <a:ext uri="{FF2B5EF4-FFF2-40B4-BE49-F238E27FC236}">
                      <a16:creationId xmlns:a16="http://schemas.microsoft.com/office/drawing/2014/main" id="{4B7A2CC3-B8A8-4368-BE05-B2FE7130FDD7}"/>
                    </a:ext>
                  </a:extLst>
                </p14:cNvPr>
                <p14:cNvContentPartPr/>
                <p14:nvPr/>
              </p14:nvContentPartPr>
              <p14:xfrm>
                <a:off x="6871625" y="4505455"/>
                <a:ext cx="97560" cy="109440"/>
              </p14:xfrm>
            </p:contentPart>
          </mc:Choice>
          <mc:Fallback xmlns="">
            <p:pic>
              <p:nvPicPr>
                <p:cNvPr id="381" name="Ink 380">
                  <a:extLst>
                    <a:ext uri="{FF2B5EF4-FFF2-40B4-BE49-F238E27FC236}">
                      <a16:creationId xmlns:a16="http://schemas.microsoft.com/office/drawing/2014/main" id="{4B7A2CC3-B8A8-4368-BE05-B2FE7130FDD7}"/>
                    </a:ext>
                  </a:extLst>
                </p:cNvPr>
                <p:cNvPicPr/>
                <p:nvPr/>
              </p:nvPicPr>
              <p:blipFill>
                <a:blip r:embed="rId624"/>
                <a:stretch>
                  <a:fillRect/>
                </a:stretch>
              </p:blipFill>
              <p:spPr>
                <a:xfrm>
                  <a:off x="6862625" y="4496455"/>
                  <a:ext cx="11520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625">
              <p14:nvContentPartPr>
                <p14:cNvPr id="382" name="Ink 381">
                  <a:extLst>
                    <a:ext uri="{FF2B5EF4-FFF2-40B4-BE49-F238E27FC236}">
                      <a16:creationId xmlns:a16="http://schemas.microsoft.com/office/drawing/2014/main" id="{5B079F34-59DC-4803-9B62-BAE11BFC7D6D}"/>
                    </a:ext>
                  </a:extLst>
                </p14:cNvPr>
                <p14:cNvContentPartPr/>
                <p14:nvPr/>
              </p14:nvContentPartPr>
              <p14:xfrm>
                <a:off x="6990425" y="4495375"/>
                <a:ext cx="83160" cy="87120"/>
              </p14:xfrm>
            </p:contentPart>
          </mc:Choice>
          <mc:Fallback xmlns="">
            <p:pic>
              <p:nvPicPr>
                <p:cNvPr id="382" name="Ink 381">
                  <a:extLst>
                    <a:ext uri="{FF2B5EF4-FFF2-40B4-BE49-F238E27FC236}">
                      <a16:creationId xmlns:a16="http://schemas.microsoft.com/office/drawing/2014/main" id="{5B079F34-59DC-4803-9B62-BAE11BFC7D6D}"/>
                    </a:ext>
                  </a:extLst>
                </p:cNvPr>
                <p:cNvPicPr/>
                <p:nvPr/>
              </p:nvPicPr>
              <p:blipFill>
                <a:blip r:embed="rId626"/>
                <a:stretch>
                  <a:fillRect/>
                </a:stretch>
              </p:blipFill>
              <p:spPr>
                <a:xfrm>
                  <a:off x="6981425" y="4486735"/>
                  <a:ext cx="100800" cy="104760"/>
                </a:xfrm>
                <a:prstGeom prst="rect">
                  <a:avLst/>
                </a:prstGeom>
              </p:spPr>
            </p:pic>
          </mc:Fallback>
        </mc:AlternateContent>
        <mc:AlternateContent xmlns:mc="http://schemas.openxmlformats.org/markup-compatibility/2006" xmlns:p14="http://schemas.microsoft.com/office/powerpoint/2010/main">
          <mc:Choice Requires="p14">
            <p:contentPart p14:bwMode="auto" r:id="rId627">
              <p14:nvContentPartPr>
                <p14:cNvPr id="383" name="Ink 382">
                  <a:extLst>
                    <a:ext uri="{FF2B5EF4-FFF2-40B4-BE49-F238E27FC236}">
                      <a16:creationId xmlns:a16="http://schemas.microsoft.com/office/drawing/2014/main" id="{924D7F38-2F52-41F1-B10E-3E57FF88AF40}"/>
                    </a:ext>
                  </a:extLst>
                </p14:cNvPr>
                <p14:cNvContentPartPr/>
                <p14:nvPr/>
              </p14:nvContentPartPr>
              <p14:xfrm>
                <a:off x="7118585" y="4518415"/>
                <a:ext cx="123120" cy="180360"/>
              </p14:xfrm>
            </p:contentPart>
          </mc:Choice>
          <mc:Fallback xmlns="">
            <p:pic>
              <p:nvPicPr>
                <p:cNvPr id="383" name="Ink 382">
                  <a:extLst>
                    <a:ext uri="{FF2B5EF4-FFF2-40B4-BE49-F238E27FC236}">
                      <a16:creationId xmlns:a16="http://schemas.microsoft.com/office/drawing/2014/main" id="{924D7F38-2F52-41F1-B10E-3E57FF88AF40}"/>
                    </a:ext>
                  </a:extLst>
                </p:cNvPr>
                <p:cNvPicPr/>
                <p:nvPr/>
              </p:nvPicPr>
              <p:blipFill>
                <a:blip r:embed="rId628"/>
                <a:stretch>
                  <a:fillRect/>
                </a:stretch>
              </p:blipFill>
              <p:spPr>
                <a:xfrm>
                  <a:off x="7109585" y="4509775"/>
                  <a:ext cx="140760" cy="198000"/>
                </a:xfrm>
                <a:prstGeom prst="rect">
                  <a:avLst/>
                </a:prstGeom>
              </p:spPr>
            </p:pic>
          </mc:Fallback>
        </mc:AlternateContent>
        <mc:AlternateContent xmlns:mc="http://schemas.openxmlformats.org/markup-compatibility/2006" xmlns:p14="http://schemas.microsoft.com/office/powerpoint/2010/main">
          <mc:Choice Requires="p14">
            <p:contentPart p14:bwMode="auto" r:id="rId629">
              <p14:nvContentPartPr>
                <p14:cNvPr id="384" name="Ink 383">
                  <a:extLst>
                    <a:ext uri="{FF2B5EF4-FFF2-40B4-BE49-F238E27FC236}">
                      <a16:creationId xmlns:a16="http://schemas.microsoft.com/office/drawing/2014/main" id="{6958C56A-86B6-4B9D-926B-4C6826A60D08}"/>
                    </a:ext>
                  </a:extLst>
                </p14:cNvPr>
                <p14:cNvContentPartPr/>
                <p14:nvPr/>
              </p14:nvContentPartPr>
              <p14:xfrm>
                <a:off x="7217945" y="4510135"/>
                <a:ext cx="147600" cy="82080"/>
              </p14:xfrm>
            </p:contentPart>
          </mc:Choice>
          <mc:Fallback xmlns="">
            <p:pic>
              <p:nvPicPr>
                <p:cNvPr id="384" name="Ink 383">
                  <a:extLst>
                    <a:ext uri="{FF2B5EF4-FFF2-40B4-BE49-F238E27FC236}">
                      <a16:creationId xmlns:a16="http://schemas.microsoft.com/office/drawing/2014/main" id="{6958C56A-86B6-4B9D-926B-4C6826A60D08}"/>
                    </a:ext>
                  </a:extLst>
                </p:cNvPr>
                <p:cNvPicPr/>
                <p:nvPr/>
              </p:nvPicPr>
              <p:blipFill>
                <a:blip r:embed="rId630"/>
                <a:stretch>
                  <a:fillRect/>
                </a:stretch>
              </p:blipFill>
              <p:spPr>
                <a:xfrm>
                  <a:off x="7208945" y="4501135"/>
                  <a:ext cx="165240" cy="99720"/>
                </a:xfrm>
                <a:prstGeom prst="rect">
                  <a:avLst/>
                </a:prstGeom>
              </p:spPr>
            </p:pic>
          </mc:Fallback>
        </mc:AlternateContent>
        <mc:AlternateContent xmlns:mc="http://schemas.openxmlformats.org/markup-compatibility/2006" xmlns:p14="http://schemas.microsoft.com/office/powerpoint/2010/main">
          <mc:Choice Requires="p14">
            <p:contentPart p14:bwMode="auto" r:id="rId631">
              <p14:nvContentPartPr>
                <p14:cNvPr id="385" name="Ink 384">
                  <a:extLst>
                    <a:ext uri="{FF2B5EF4-FFF2-40B4-BE49-F238E27FC236}">
                      <a16:creationId xmlns:a16="http://schemas.microsoft.com/office/drawing/2014/main" id="{4444DEE4-92A2-44AD-B546-02EC088514EE}"/>
                    </a:ext>
                  </a:extLst>
                </p14:cNvPr>
                <p14:cNvContentPartPr/>
                <p14:nvPr/>
              </p14:nvContentPartPr>
              <p14:xfrm>
                <a:off x="7416305" y="4511215"/>
                <a:ext cx="63000" cy="84240"/>
              </p14:xfrm>
            </p:contentPart>
          </mc:Choice>
          <mc:Fallback xmlns="">
            <p:pic>
              <p:nvPicPr>
                <p:cNvPr id="385" name="Ink 384">
                  <a:extLst>
                    <a:ext uri="{FF2B5EF4-FFF2-40B4-BE49-F238E27FC236}">
                      <a16:creationId xmlns:a16="http://schemas.microsoft.com/office/drawing/2014/main" id="{4444DEE4-92A2-44AD-B546-02EC088514EE}"/>
                    </a:ext>
                  </a:extLst>
                </p:cNvPr>
                <p:cNvPicPr/>
                <p:nvPr/>
              </p:nvPicPr>
              <p:blipFill>
                <a:blip r:embed="rId632"/>
                <a:stretch>
                  <a:fillRect/>
                </a:stretch>
              </p:blipFill>
              <p:spPr>
                <a:xfrm>
                  <a:off x="7407305" y="4502215"/>
                  <a:ext cx="80640" cy="101880"/>
                </a:xfrm>
                <a:prstGeom prst="rect">
                  <a:avLst/>
                </a:prstGeom>
              </p:spPr>
            </p:pic>
          </mc:Fallback>
        </mc:AlternateContent>
        <mc:AlternateContent xmlns:mc="http://schemas.openxmlformats.org/markup-compatibility/2006" xmlns:p14="http://schemas.microsoft.com/office/powerpoint/2010/main">
          <mc:Choice Requires="p14">
            <p:contentPart p14:bwMode="auto" r:id="rId633">
              <p14:nvContentPartPr>
                <p14:cNvPr id="386" name="Ink 385">
                  <a:extLst>
                    <a:ext uri="{FF2B5EF4-FFF2-40B4-BE49-F238E27FC236}">
                      <a16:creationId xmlns:a16="http://schemas.microsoft.com/office/drawing/2014/main" id="{FA2C0AE8-4661-40EA-B6F3-1DE4BABF70C5}"/>
                    </a:ext>
                  </a:extLst>
                </p14:cNvPr>
                <p14:cNvContentPartPr/>
                <p14:nvPr/>
              </p14:nvContentPartPr>
              <p14:xfrm>
                <a:off x="7493705" y="4514095"/>
                <a:ext cx="203400" cy="90360"/>
              </p14:xfrm>
            </p:contentPart>
          </mc:Choice>
          <mc:Fallback xmlns="">
            <p:pic>
              <p:nvPicPr>
                <p:cNvPr id="386" name="Ink 385">
                  <a:extLst>
                    <a:ext uri="{FF2B5EF4-FFF2-40B4-BE49-F238E27FC236}">
                      <a16:creationId xmlns:a16="http://schemas.microsoft.com/office/drawing/2014/main" id="{FA2C0AE8-4661-40EA-B6F3-1DE4BABF70C5}"/>
                    </a:ext>
                  </a:extLst>
                </p:cNvPr>
                <p:cNvPicPr/>
                <p:nvPr/>
              </p:nvPicPr>
              <p:blipFill>
                <a:blip r:embed="rId634"/>
                <a:stretch>
                  <a:fillRect/>
                </a:stretch>
              </p:blipFill>
              <p:spPr>
                <a:xfrm>
                  <a:off x="7484705" y="4505095"/>
                  <a:ext cx="221040" cy="108000"/>
                </a:xfrm>
                <a:prstGeom prst="rect">
                  <a:avLst/>
                </a:prstGeom>
              </p:spPr>
            </p:pic>
          </mc:Fallback>
        </mc:AlternateContent>
        <mc:AlternateContent xmlns:mc="http://schemas.openxmlformats.org/markup-compatibility/2006" xmlns:p14="http://schemas.microsoft.com/office/powerpoint/2010/main">
          <mc:Choice Requires="p14">
            <p:contentPart p14:bwMode="auto" r:id="rId635">
              <p14:nvContentPartPr>
                <p14:cNvPr id="387" name="Ink 386">
                  <a:extLst>
                    <a:ext uri="{FF2B5EF4-FFF2-40B4-BE49-F238E27FC236}">
                      <a16:creationId xmlns:a16="http://schemas.microsoft.com/office/drawing/2014/main" id="{498DB843-454A-489A-8807-450A3E81076A}"/>
                    </a:ext>
                  </a:extLst>
                </p14:cNvPr>
                <p14:cNvContentPartPr/>
                <p14:nvPr/>
              </p14:nvContentPartPr>
              <p14:xfrm>
                <a:off x="7671185" y="4495375"/>
                <a:ext cx="219960" cy="97920"/>
              </p14:xfrm>
            </p:contentPart>
          </mc:Choice>
          <mc:Fallback xmlns="">
            <p:pic>
              <p:nvPicPr>
                <p:cNvPr id="387" name="Ink 386">
                  <a:extLst>
                    <a:ext uri="{FF2B5EF4-FFF2-40B4-BE49-F238E27FC236}">
                      <a16:creationId xmlns:a16="http://schemas.microsoft.com/office/drawing/2014/main" id="{498DB843-454A-489A-8807-450A3E81076A}"/>
                    </a:ext>
                  </a:extLst>
                </p:cNvPr>
                <p:cNvPicPr/>
                <p:nvPr/>
              </p:nvPicPr>
              <p:blipFill>
                <a:blip r:embed="rId636"/>
                <a:stretch>
                  <a:fillRect/>
                </a:stretch>
              </p:blipFill>
              <p:spPr>
                <a:xfrm>
                  <a:off x="7662185" y="4486735"/>
                  <a:ext cx="237600" cy="115560"/>
                </a:xfrm>
                <a:prstGeom prst="rect">
                  <a:avLst/>
                </a:prstGeom>
              </p:spPr>
            </p:pic>
          </mc:Fallback>
        </mc:AlternateContent>
        <mc:AlternateContent xmlns:mc="http://schemas.openxmlformats.org/markup-compatibility/2006" xmlns:p14="http://schemas.microsoft.com/office/powerpoint/2010/main">
          <mc:Choice Requires="p14">
            <p:contentPart p14:bwMode="auto" r:id="rId637">
              <p14:nvContentPartPr>
                <p14:cNvPr id="388" name="Ink 387">
                  <a:extLst>
                    <a:ext uri="{FF2B5EF4-FFF2-40B4-BE49-F238E27FC236}">
                      <a16:creationId xmlns:a16="http://schemas.microsoft.com/office/drawing/2014/main" id="{3269B20B-AA5C-4DD8-99AA-1A548A7D0A93}"/>
                    </a:ext>
                  </a:extLst>
                </p14:cNvPr>
                <p14:cNvContentPartPr/>
                <p14:nvPr/>
              </p14:nvContentPartPr>
              <p14:xfrm>
                <a:off x="7954145" y="4484935"/>
                <a:ext cx="273600" cy="96480"/>
              </p14:xfrm>
            </p:contentPart>
          </mc:Choice>
          <mc:Fallback xmlns="">
            <p:pic>
              <p:nvPicPr>
                <p:cNvPr id="388" name="Ink 387">
                  <a:extLst>
                    <a:ext uri="{FF2B5EF4-FFF2-40B4-BE49-F238E27FC236}">
                      <a16:creationId xmlns:a16="http://schemas.microsoft.com/office/drawing/2014/main" id="{3269B20B-AA5C-4DD8-99AA-1A548A7D0A93}"/>
                    </a:ext>
                  </a:extLst>
                </p:cNvPr>
                <p:cNvPicPr/>
                <p:nvPr/>
              </p:nvPicPr>
              <p:blipFill>
                <a:blip r:embed="rId638"/>
                <a:stretch>
                  <a:fillRect/>
                </a:stretch>
              </p:blipFill>
              <p:spPr>
                <a:xfrm>
                  <a:off x="7945145" y="4476295"/>
                  <a:ext cx="291240" cy="114120"/>
                </a:xfrm>
                <a:prstGeom prst="rect">
                  <a:avLst/>
                </a:prstGeom>
              </p:spPr>
            </p:pic>
          </mc:Fallback>
        </mc:AlternateContent>
        <mc:AlternateContent xmlns:mc="http://schemas.openxmlformats.org/markup-compatibility/2006" xmlns:p14="http://schemas.microsoft.com/office/powerpoint/2010/main">
          <mc:Choice Requires="p14">
            <p:contentPart p14:bwMode="auto" r:id="rId639">
              <p14:nvContentPartPr>
                <p14:cNvPr id="389" name="Ink 388">
                  <a:extLst>
                    <a:ext uri="{FF2B5EF4-FFF2-40B4-BE49-F238E27FC236}">
                      <a16:creationId xmlns:a16="http://schemas.microsoft.com/office/drawing/2014/main" id="{6819F01C-F00F-4828-A027-05C7FB0234DA}"/>
                    </a:ext>
                  </a:extLst>
                </p14:cNvPr>
                <p14:cNvContentPartPr/>
                <p14:nvPr/>
              </p14:nvContentPartPr>
              <p14:xfrm>
                <a:off x="8255825" y="4375135"/>
                <a:ext cx="455760" cy="195120"/>
              </p14:xfrm>
            </p:contentPart>
          </mc:Choice>
          <mc:Fallback xmlns="">
            <p:pic>
              <p:nvPicPr>
                <p:cNvPr id="389" name="Ink 388">
                  <a:extLst>
                    <a:ext uri="{FF2B5EF4-FFF2-40B4-BE49-F238E27FC236}">
                      <a16:creationId xmlns:a16="http://schemas.microsoft.com/office/drawing/2014/main" id="{6819F01C-F00F-4828-A027-05C7FB0234DA}"/>
                    </a:ext>
                  </a:extLst>
                </p:cNvPr>
                <p:cNvPicPr/>
                <p:nvPr/>
              </p:nvPicPr>
              <p:blipFill>
                <a:blip r:embed="rId640"/>
                <a:stretch>
                  <a:fillRect/>
                </a:stretch>
              </p:blipFill>
              <p:spPr>
                <a:xfrm>
                  <a:off x="8246825" y="4366135"/>
                  <a:ext cx="47340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641">
              <p14:nvContentPartPr>
                <p14:cNvPr id="390" name="Ink 389">
                  <a:extLst>
                    <a:ext uri="{FF2B5EF4-FFF2-40B4-BE49-F238E27FC236}">
                      <a16:creationId xmlns:a16="http://schemas.microsoft.com/office/drawing/2014/main" id="{0E8C4F92-79A2-4FC5-B204-8595750C81E0}"/>
                    </a:ext>
                  </a:extLst>
                </p14:cNvPr>
                <p14:cNvContentPartPr/>
                <p14:nvPr/>
              </p14:nvContentPartPr>
              <p14:xfrm>
                <a:off x="8648225" y="4334815"/>
                <a:ext cx="86040" cy="173880"/>
              </p14:xfrm>
            </p:contentPart>
          </mc:Choice>
          <mc:Fallback xmlns="">
            <p:pic>
              <p:nvPicPr>
                <p:cNvPr id="390" name="Ink 389">
                  <a:extLst>
                    <a:ext uri="{FF2B5EF4-FFF2-40B4-BE49-F238E27FC236}">
                      <a16:creationId xmlns:a16="http://schemas.microsoft.com/office/drawing/2014/main" id="{0E8C4F92-79A2-4FC5-B204-8595750C81E0}"/>
                    </a:ext>
                  </a:extLst>
                </p:cNvPr>
                <p:cNvPicPr/>
                <p:nvPr/>
              </p:nvPicPr>
              <p:blipFill>
                <a:blip r:embed="rId642"/>
                <a:stretch>
                  <a:fillRect/>
                </a:stretch>
              </p:blipFill>
              <p:spPr>
                <a:xfrm>
                  <a:off x="8639585" y="4325815"/>
                  <a:ext cx="103680" cy="191520"/>
                </a:xfrm>
                <a:prstGeom prst="rect">
                  <a:avLst/>
                </a:prstGeom>
              </p:spPr>
            </p:pic>
          </mc:Fallback>
        </mc:AlternateContent>
        <mc:AlternateContent xmlns:mc="http://schemas.openxmlformats.org/markup-compatibility/2006" xmlns:p14="http://schemas.microsoft.com/office/powerpoint/2010/main">
          <mc:Choice Requires="p14">
            <p:contentPart p14:bwMode="auto" r:id="rId643">
              <p14:nvContentPartPr>
                <p14:cNvPr id="391" name="Ink 390">
                  <a:extLst>
                    <a:ext uri="{FF2B5EF4-FFF2-40B4-BE49-F238E27FC236}">
                      <a16:creationId xmlns:a16="http://schemas.microsoft.com/office/drawing/2014/main" id="{3B991AA5-B88A-4F31-AEB4-B1897258DBE1}"/>
                    </a:ext>
                  </a:extLst>
                </p14:cNvPr>
                <p14:cNvContentPartPr/>
                <p14:nvPr/>
              </p14:nvContentPartPr>
              <p14:xfrm>
                <a:off x="8822465" y="4498255"/>
                <a:ext cx="3240" cy="2160"/>
              </p14:xfrm>
            </p:contentPart>
          </mc:Choice>
          <mc:Fallback xmlns="">
            <p:pic>
              <p:nvPicPr>
                <p:cNvPr id="391" name="Ink 390">
                  <a:extLst>
                    <a:ext uri="{FF2B5EF4-FFF2-40B4-BE49-F238E27FC236}">
                      <a16:creationId xmlns:a16="http://schemas.microsoft.com/office/drawing/2014/main" id="{3B991AA5-B88A-4F31-AEB4-B1897258DBE1}"/>
                    </a:ext>
                  </a:extLst>
                </p:cNvPr>
                <p:cNvPicPr/>
                <p:nvPr/>
              </p:nvPicPr>
              <p:blipFill>
                <a:blip r:embed="rId307"/>
                <a:stretch>
                  <a:fillRect/>
                </a:stretch>
              </p:blipFill>
              <p:spPr>
                <a:xfrm>
                  <a:off x="8813465" y="4489255"/>
                  <a:ext cx="20880" cy="19800"/>
                </a:xfrm>
                <a:prstGeom prst="rect">
                  <a:avLst/>
                </a:prstGeom>
              </p:spPr>
            </p:pic>
          </mc:Fallback>
        </mc:AlternateContent>
      </p:grpSp>
    </p:spTree>
    <p:extLst>
      <p:ext uri="{BB962C8B-B14F-4D97-AF65-F5344CB8AC3E}">
        <p14:creationId xmlns:p14="http://schemas.microsoft.com/office/powerpoint/2010/main" val="1827895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Least Squares: Derive parameter estimates in matrix notation</a:t>
            </a:r>
            <a:br>
              <a:rPr lang="en-US" dirty="0"/>
            </a:br>
            <a:endParaRPr lang="en-US" dirty="0"/>
          </a:p>
        </p:txBody>
      </p:sp>
      <p:grpSp>
        <p:nvGrpSpPr>
          <p:cNvPr id="168" name="Group 167">
            <a:extLst>
              <a:ext uri="{FF2B5EF4-FFF2-40B4-BE49-F238E27FC236}">
                <a16:creationId xmlns:a16="http://schemas.microsoft.com/office/drawing/2014/main" id="{3023C952-515C-402B-B1A9-7A4F181ED972}"/>
              </a:ext>
            </a:extLst>
          </p:cNvPr>
          <p:cNvGrpSpPr/>
          <p:nvPr/>
        </p:nvGrpSpPr>
        <p:grpSpPr>
          <a:xfrm>
            <a:off x="164465" y="1691335"/>
            <a:ext cx="659880" cy="279000"/>
            <a:chOff x="164465" y="1691335"/>
            <a:chExt cx="659880" cy="279000"/>
          </a:xfrm>
        </p:grpSpPr>
        <mc:AlternateContent xmlns:mc="http://schemas.openxmlformats.org/markup-compatibility/2006" xmlns:p14="http://schemas.microsoft.com/office/powerpoint/2010/main">
          <mc:Choice Requires="p14">
            <p:contentPart p14:bwMode="auto" r:id="rId2">
              <p14:nvContentPartPr>
                <p14:cNvPr id="161" name="Ink 160">
                  <a:extLst>
                    <a:ext uri="{FF2B5EF4-FFF2-40B4-BE49-F238E27FC236}">
                      <a16:creationId xmlns:a16="http://schemas.microsoft.com/office/drawing/2014/main" id="{A2AC9F79-6AD8-43FB-8114-B548C1E5CDD4}"/>
                    </a:ext>
                  </a:extLst>
                </p14:cNvPr>
                <p14:cNvContentPartPr/>
                <p14:nvPr/>
              </p14:nvContentPartPr>
              <p14:xfrm>
                <a:off x="235745" y="1792855"/>
                <a:ext cx="79560" cy="174960"/>
              </p14:xfrm>
            </p:contentPart>
          </mc:Choice>
          <mc:Fallback xmlns="">
            <p:pic>
              <p:nvPicPr>
                <p:cNvPr id="161" name="Ink 160">
                  <a:extLst>
                    <a:ext uri="{FF2B5EF4-FFF2-40B4-BE49-F238E27FC236}">
                      <a16:creationId xmlns:a16="http://schemas.microsoft.com/office/drawing/2014/main" id="{A2AC9F79-6AD8-43FB-8114-B548C1E5CDD4}"/>
                    </a:ext>
                  </a:extLst>
                </p:cNvPr>
                <p:cNvPicPr/>
                <p:nvPr/>
              </p:nvPicPr>
              <p:blipFill>
                <a:blip r:embed="rId3"/>
                <a:stretch>
                  <a:fillRect/>
                </a:stretch>
              </p:blipFill>
              <p:spPr>
                <a:xfrm>
                  <a:off x="227105" y="1783855"/>
                  <a:ext cx="97200" cy="1926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62" name="Ink 161">
                  <a:extLst>
                    <a:ext uri="{FF2B5EF4-FFF2-40B4-BE49-F238E27FC236}">
                      <a16:creationId xmlns:a16="http://schemas.microsoft.com/office/drawing/2014/main" id="{4C9BC3B3-6BA8-4637-BAAC-91FC3DDA7A86}"/>
                    </a:ext>
                  </a:extLst>
                </p14:cNvPr>
                <p14:cNvContentPartPr/>
                <p14:nvPr/>
              </p14:nvContentPartPr>
              <p14:xfrm>
                <a:off x="164465" y="1769815"/>
                <a:ext cx="177480" cy="191880"/>
              </p14:xfrm>
            </p:contentPart>
          </mc:Choice>
          <mc:Fallback xmlns="">
            <p:pic>
              <p:nvPicPr>
                <p:cNvPr id="162" name="Ink 161">
                  <a:extLst>
                    <a:ext uri="{FF2B5EF4-FFF2-40B4-BE49-F238E27FC236}">
                      <a16:creationId xmlns:a16="http://schemas.microsoft.com/office/drawing/2014/main" id="{4C9BC3B3-6BA8-4637-BAAC-91FC3DDA7A86}"/>
                    </a:ext>
                  </a:extLst>
                </p:cNvPr>
                <p:cNvPicPr/>
                <p:nvPr/>
              </p:nvPicPr>
              <p:blipFill>
                <a:blip r:embed="rId5"/>
                <a:stretch>
                  <a:fillRect/>
                </a:stretch>
              </p:blipFill>
              <p:spPr>
                <a:xfrm>
                  <a:off x="155465" y="1761175"/>
                  <a:ext cx="19512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63" name="Ink 162">
                  <a:extLst>
                    <a:ext uri="{FF2B5EF4-FFF2-40B4-BE49-F238E27FC236}">
                      <a16:creationId xmlns:a16="http://schemas.microsoft.com/office/drawing/2014/main" id="{EA9186F7-7BC1-4AA8-9AFB-A954AF5C12FC}"/>
                    </a:ext>
                  </a:extLst>
                </p14:cNvPr>
                <p14:cNvContentPartPr/>
                <p14:nvPr/>
              </p14:nvContentPartPr>
              <p14:xfrm>
                <a:off x="370385" y="1691335"/>
                <a:ext cx="31320" cy="90000"/>
              </p14:xfrm>
            </p:contentPart>
          </mc:Choice>
          <mc:Fallback xmlns="">
            <p:pic>
              <p:nvPicPr>
                <p:cNvPr id="163" name="Ink 162">
                  <a:extLst>
                    <a:ext uri="{FF2B5EF4-FFF2-40B4-BE49-F238E27FC236}">
                      <a16:creationId xmlns:a16="http://schemas.microsoft.com/office/drawing/2014/main" id="{EA9186F7-7BC1-4AA8-9AFB-A954AF5C12FC}"/>
                    </a:ext>
                  </a:extLst>
                </p:cNvPr>
                <p:cNvPicPr/>
                <p:nvPr/>
              </p:nvPicPr>
              <p:blipFill>
                <a:blip r:embed="rId7"/>
                <a:stretch>
                  <a:fillRect/>
                </a:stretch>
              </p:blipFill>
              <p:spPr>
                <a:xfrm>
                  <a:off x="361745" y="1682335"/>
                  <a:ext cx="48960" cy="1076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64" name="Ink 163">
                  <a:extLst>
                    <a:ext uri="{FF2B5EF4-FFF2-40B4-BE49-F238E27FC236}">
                      <a16:creationId xmlns:a16="http://schemas.microsoft.com/office/drawing/2014/main" id="{1F51CA3C-360B-44E2-8EA0-26C905D01015}"/>
                    </a:ext>
                  </a:extLst>
                </p14:cNvPr>
                <p14:cNvContentPartPr/>
                <p14:nvPr/>
              </p14:nvContentPartPr>
              <p14:xfrm>
                <a:off x="543545" y="1781335"/>
                <a:ext cx="36360" cy="189000"/>
              </p14:xfrm>
            </p:contentPart>
          </mc:Choice>
          <mc:Fallback xmlns="">
            <p:pic>
              <p:nvPicPr>
                <p:cNvPr id="164" name="Ink 163">
                  <a:extLst>
                    <a:ext uri="{FF2B5EF4-FFF2-40B4-BE49-F238E27FC236}">
                      <a16:creationId xmlns:a16="http://schemas.microsoft.com/office/drawing/2014/main" id="{1F51CA3C-360B-44E2-8EA0-26C905D01015}"/>
                    </a:ext>
                  </a:extLst>
                </p:cNvPr>
                <p:cNvPicPr/>
                <p:nvPr/>
              </p:nvPicPr>
              <p:blipFill>
                <a:blip r:embed="rId9"/>
                <a:stretch>
                  <a:fillRect/>
                </a:stretch>
              </p:blipFill>
              <p:spPr>
                <a:xfrm>
                  <a:off x="534545" y="1772695"/>
                  <a:ext cx="54000" cy="2066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65" name="Ink 164">
                  <a:extLst>
                    <a:ext uri="{FF2B5EF4-FFF2-40B4-BE49-F238E27FC236}">
                      <a16:creationId xmlns:a16="http://schemas.microsoft.com/office/drawing/2014/main" id="{144A8BA3-FFFC-4DE0-8DDC-DCBAEED4019C}"/>
                    </a:ext>
                  </a:extLst>
                </p14:cNvPr>
                <p14:cNvContentPartPr/>
                <p14:nvPr/>
              </p14:nvContentPartPr>
              <p14:xfrm>
                <a:off x="473345" y="1782415"/>
                <a:ext cx="182520" cy="182880"/>
              </p14:xfrm>
            </p:contentPart>
          </mc:Choice>
          <mc:Fallback xmlns="">
            <p:pic>
              <p:nvPicPr>
                <p:cNvPr id="165" name="Ink 164">
                  <a:extLst>
                    <a:ext uri="{FF2B5EF4-FFF2-40B4-BE49-F238E27FC236}">
                      <a16:creationId xmlns:a16="http://schemas.microsoft.com/office/drawing/2014/main" id="{144A8BA3-FFFC-4DE0-8DDC-DCBAEED4019C}"/>
                    </a:ext>
                  </a:extLst>
                </p:cNvPr>
                <p:cNvPicPr/>
                <p:nvPr/>
              </p:nvPicPr>
              <p:blipFill>
                <a:blip r:embed="rId11"/>
                <a:stretch>
                  <a:fillRect/>
                </a:stretch>
              </p:blipFill>
              <p:spPr>
                <a:xfrm>
                  <a:off x="464705" y="1773415"/>
                  <a:ext cx="200160" cy="2005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66" name="Ink 165">
                  <a:extLst>
                    <a:ext uri="{FF2B5EF4-FFF2-40B4-BE49-F238E27FC236}">
                      <a16:creationId xmlns:a16="http://schemas.microsoft.com/office/drawing/2014/main" id="{EAFA69C5-7727-4C48-8D53-B698E27874FE}"/>
                    </a:ext>
                  </a:extLst>
                </p14:cNvPr>
                <p14:cNvContentPartPr/>
                <p14:nvPr/>
              </p14:nvContentPartPr>
              <p14:xfrm>
                <a:off x="763145" y="1883935"/>
                <a:ext cx="61200" cy="6120"/>
              </p14:xfrm>
            </p:contentPart>
          </mc:Choice>
          <mc:Fallback xmlns="">
            <p:pic>
              <p:nvPicPr>
                <p:cNvPr id="166" name="Ink 165">
                  <a:extLst>
                    <a:ext uri="{FF2B5EF4-FFF2-40B4-BE49-F238E27FC236}">
                      <a16:creationId xmlns:a16="http://schemas.microsoft.com/office/drawing/2014/main" id="{EAFA69C5-7727-4C48-8D53-B698E27874FE}"/>
                    </a:ext>
                  </a:extLst>
                </p:cNvPr>
                <p:cNvPicPr/>
                <p:nvPr/>
              </p:nvPicPr>
              <p:blipFill>
                <a:blip r:embed="rId13"/>
                <a:stretch>
                  <a:fillRect/>
                </a:stretch>
              </p:blipFill>
              <p:spPr>
                <a:xfrm>
                  <a:off x="754505" y="1875295"/>
                  <a:ext cx="78840" cy="237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67" name="Ink 166">
                  <a:extLst>
                    <a:ext uri="{FF2B5EF4-FFF2-40B4-BE49-F238E27FC236}">
                      <a16:creationId xmlns:a16="http://schemas.microsoft.com/office/drawing/2014/main" id="{12942A81-8FF5-4C26-A3BE-F6DEC586EAF3}"/>
                    </a:ext>
                  </a:extLst>
                </p14:cNvPr>
                <p14:cNvContentPartPr/>
                <p14:nvPr/>
              </p14:nvContentPartPr>
              <p14:xfrm>
                <a:off x="755225" y="1799695"/>
                <a:ext cx="36000" cy="13320"/>
              </p14:xfrm>
            </p:contentPart>
          </mc:Choice>
          <mc:Fallback xmlns="">
            <p:pic>
              <p:nvPicPr>
                <p:cNvPr id="167" name="Ink 166">
                  <a:extLst>
                    <a:ext uri="{FF2B5EF4-FFF2-40B4-BE49-F238E27FC236}">
                      <a16:creationId xmlns:a16="http://schemas.microsoft.com/office/drawing/2014/main" id="{12942A81-8FF5-4C26-A3BE-F6DEC586EAF3}"/>
                    </a:ext>
                  </a:extLst>
                </p:cNvPr>
                <p:cNvPicPr/>
                <p:nvPr/>
              </p:nvPicPr>
              <p:blipFill>
                <a:blip r:embed="rId15"/>
                <a:stretch>
                  <a:fillRect/>
                </a:stretch>
              </p:blipFill>
              <p:spPr>
                <a:xfrm>
                  <a:off x="746585" y="1790695"/>
                  <a:ext cx="53640" cy="30960"/>
                </a:xfrm>
                <a:prstGeom prst="rect">
                  <a:avLst/>
                </a:prstGeom>
              </p:spPr>
            </p:pic>
          </mc:Fallback>
        </mc:AlternateContent>
      </p:grpSp>
      <p:grpSp>
        <p:nvGrpSpPr>
          <p:cNvPr id="231" name="Group 230">
            <a:extLst>
              <a:ext uri="{FF2B5EF4-FFF2-40B4-BE49-F238E27FC236}">
                <a16:creationId xmlns:a16="http://schemas.microsoft.com/office/drawing/2014/main" id="{B3263FEE-239D-4EE5-9A8A-087793495192}"/>
              </a:ext>
            </a:extLst>
          </p:cNvPr>
          <p:cNvGrpSpPr/>
          <p:nvPr/>
        </p:nvGrpSpPr>
        <p:grpSpPr>
          <a:xfrm>
            <a:off x="998585" y="1549495"/>
            <a:ext cx="2447640" cy="1146240"/>
            <a:chOff x="998585" y="1549495"/>
            <a:chExt cx="2447640" cy="1146240"/>
          </a:xfrm>
        </p:grpSpPr>
        <mc:AlternateContent xmlns:mc="http://schemas.openxmlformats.org/markup-compatibility/2006" xmlns:p14="http://schemas.microsoft.com/office/powerpoint/2010/main">
          <mc:Choice Requires="p14">
            <p:contentPart p14:bwMode="auto" r:id="rId16">
              <p14:nvContentPartPr>
                <p14:cNvPr id="200" name="Ink 199">
                  <a:extLst>
                    <a:ext uri="{FF2B5EF4-FFF2-40B4-BE49-F238E27FC236}">
                      <a16:creationId xmlns:a16="http://schemas.microsoft.com/office/drawing/2014/main" id="{8FB41628-BDFC-4D86-BA9C-722A5E418F4C}"/>
                    </a:ext>
                  </a:extLst>
                </p14:cNvPr>
                <p14:cNvContentPartPr/>
                <p14:nvPr/>
              </p14:nvContentPartPr>
              <p14:xfrm>
                <a:off x="3127985" y="1605655"/>
                <a:ext cx="59760" cy="110880"/>
              </p14:xfrm>
            </p:contentPart>
          </mc:Choice>
          <mc:Fallback xmlns="">
            <p:pic>
              <p:nvPicPr>
                <p:cNvPr id="200" name="Ink 199">
                  <a:extLst>
                    <a:ext uri="{FF2B5EF4-FFF2-40B4-BE49-F238E27FC236}">
                      <a16:creationId xmlns:a16="http://schemas.microsoft.com/office/drawing/2014/main" id="{8FB41628-BDFC-4D86-BA9C-722A5E418F4C}"/>
                    </a:ext>
                  </a:extLst>
                </p:cNvPr>
                <p:cNvPicPr/>
                <p:nvPr/>
              </p:nvPicPr>
              <p:blipFill>
                <a:blip r:embed="rId17"/>
                <a:stretch>
                  <a:fillRect/>
                </a:stretch>
              </p:blipFill>
              <p:spPr>
                <a:xfrm>
                  <a:off x="3118985" y="1597015"/>
                  <a:ext cx="77400" cy="1285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01" name="Ink 200">
                  <a:extLst>
                    <a:ext uri="{FF2B5EF4-FFF2-40B4-BE49-F238E27FC236}">
                      <a16:creationId xmlns:a16="http://schemas.microsoft.com/office/drawing/2014/main" id="{AF5D1147-82D7-44E6-BE60-F4C5E90804D7}"/>
                    </a:ext>
                  </a:extLst>
                </p14:cNvPr>
                <p14:cNvContentPartPr/>
                <p14:nvPr/>
              </p14:nvContentPartPr>
              <p14:xfrm>
                <a:off x="3093785" y="1616095"/>
                <a:ext cx="103680" cy="103320"/>
              </p14:xfrm>
            </p:contentPart>
          </mc:Choice>
          <mc:Fallback xmlns="">
            <p:pic>
              <p:nvPicPr>
                <p:cNvPr id="201" name="Ink 200">
                  <a:extLst>
                    <a:ext uri="{FF2B5EF4-FFF2-40B4-BE49-F238E27FC236}">
                      <a16:creationId xmlns:a16="http://schemas.microsoft.com/office/drawing/2014/main" id="{AF5D1147-82D7-44E6-BE60-F4C5E90804D7}"/>
                    </a:ext>
                  </a:extLst>
                </p:cNvPr>
                <p:cNvPicPr/>
                <p:nvPr/>
              </p:nvPicPr>
              <p:blipFill>
                <a:blip r:embed="rId19"/>
                <a:stretch>
                  <a:fillRect/>
                </a:stretch>
              </p:blipFill>
              <p:spPr>
                <a:xfrm>
                  <a:off x="3085145" y="1607455"/>
                  <a:ext cx="121320" cy="1209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02" name="Ink 201">
                  <a:extLst>
                    <a:ext uri="{FF2B5EF4-FFF2-40B4-BE49-F238E27FC236}">
                      <a16:creationId xmlns:a16="http://schemas.microsoft.com/office/drawing/2014/main" id="{6DE8CC0A-12BA-407B-ACC3-48C71C768D98}"/>
                    </a:ext>
                  </a:extLst>
                </p14:cNvPr>
                <p14:cNvContentPartPr/>
                <p14:nvPr/>
              </p14:nvContentPartPr>
              <p14:xfrm>
                <a:off x="3240665" y="1690975"/>
                <a:ext cx="16560" cy="28800"/>
              </p14:xfrm>
            </p:contentPart>
          </mc:Choice>
          <mc:Fallback xmlns="">
            <p:pic>
              <p:nvPicPr>
                <p:cNvPr id="202" name="Ink 201">
                  <a:extLst>
                    <a:ext uri="{FF2B5EF4-FFF2-40B4-BE49-F238E27FC236}">
                      <a16:creationId xmlns:a16="http://schemas.microsoft.com/office/drawing/2014/main" id="{6DE8CC0A-12BA-407B-ACC3-48C71C768D98}"/>
                    </a:ext>
                  </a:extLst>
                </p:cNvPr>
                <p:cNvPicPr/>
                <p:nvPr/>
              </p:nvPicPr>
              <p:blipFill>
                <a:blip r:embed="rId21"/>
                <a:stretch>
                  <a:fillRect/>
                </a:stretch>
              </p:blipFill>
              <p:spPr>
                <a:xfrm>
                  <a:off x="3231665" y="1681975"/>
                  <a:ext cx="3420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03" name="Ink 202">
                  <a:extLst>
                    <a:ext uri="{FF2B5EF4-FFF2-40B4-BE49-F238E27FC236}">
                      <a16:creationId xmlns:a16="http://schemas.microsoft.com/office/drawing/2014/main" id="{1BCB9C74-6ADD-4EC2-88D7-C4BFD9DA4E90}"/>
                    </a:ext>
                  </a:extLst>
                </p14:cNvPr>
                <p14:cNvContentPartPr/>
                <p14:nvPr/>
              </p14:nvContentPartPr>
              <p14:xfrm>
                <a:off x="3073985" y="1843255"/>
                <a:ext cx="63720" cy="115200"/>
              </p14:xfrm>
            </p:contentPart>
          </mc:Choice>
          <mc:Fallback xmlns="">
            <p:pic>
              <p:nvPicPr>
                <p:cNvPr id="203" name="Ink 202">
                  <a:extLst>
                    <a:ext uri="{FF2B5EF4-FFF2-40B4-BE49-F238E27FC236}">
                      <a16:creationId xmlns:a16="http://schemas.microsoft.com/office/drawing/2014/main" id="{1BCB9C74-6ADD-4EC2-88D7-C4BFD9DA4E90}"/>
                    </a:ext>
                  </a:extLst>
                </p:cNvPr>
                <p:cNvPicPr/>
                <p:nvPr/>
              </p:nvPicPr>
              <p:blipFill>
                <a:blip r:embed="rId23"/>
                <a:stretch>
                  <a:fillRect/>
                </a:stretch>
              </p:blipFill>
              <p:spPr>
                <a:xfrm>
                  <a:off x="3065345" y="1834615"/>
                  <a:ext cx="81360" cy="1328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04" name="Ink 203">
                  <a:extLst>
                    <a:ext uri="{FF2B5EF4-FFF2-40B4-BE49-F238E27FC236}">
                      <a16:creationId xmlns:a16="http://schemas.microsoft.com/office/drawing/2014/main" id="{C085773F-F872-49A0-B886-33B7BF7B721E}"/>
                    </a:ext>
                  </a:extLst>
                </p14:cNvPr>
                <p14:cNvContentPartPr/>
                <p14:nvPr/>
              </p14:nvContentPartPr>
              <p14:xfrm>
                <a:off x="3056345" y="1890775"/>
                <a:ext cx="60120" cy="56880"/>
              </p14:xfrm>
            </p:contentPart>
          </mc:Choice>
          <mc:Fallback xmlns="">
            <p:pic>
              <p:nvPicPr>
                <p:cNvPr id="204" name="Ink 203">
                  <a:extLst>
                    <a:ext uri="{FF2B5EF4-FFF2-40B4-BE49-F238E27FC236}">
                      <a16:creationId xmlns:a16="http://schemas.microsoft.com/office/drawing/2014/main" id="{C085773F-F872-49A0-B886-33B7BF7B721E}"/>
                    </a:ext>
                  </a:extLst>
                </p:cNvPr>
                <p:cNvPicPr/>
                <p:nvPr/>
              </p:nvPicPr>
              <p:blipFill>
                <a:blip r:embed="rId25"/>
                <a:stretch>
                  <a:fillRect/>
                </a:stretch>
              </p:blipFill>
              <p:spPr>
                <a:xfrm>
                  <a:off x="3047345" y="1882135"/>
                  <a:ext cx="77760" cy="745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05" name="Ink 204">
                  <a:extLst>
                    <a:ext uri="{FF2B5EF4-FFF2-40B4-BE49-F238E27FC236}">
                      <a16:creationId xmlns:a16="http://schemas.microsoft.com/office/drawing/2014/main" id="{C9926D0E-76FE-4618-A803-CE0ACE5D698B}"/>
                    </a:ext>
                  </a:extLst>
                </p14:cNvPr>
                <p14:cNvContentPartPr/>
                <p14:nvPr/>
              </p14:nvContentPartPr>
              <p14:xfrm>
                <a:off x="3168665" y="1922455"/>
                <a:ext cx="100800" cy="76320"/>
              </p14:xfrm>
            </p:contentPart>
          </mc:Choice>
          <mc:Fallback xmlns="">
            <p:pic>
              <p:nvPicPr>
                <p:cNvPr id="205" name="Ink 204">
                  <a:extLst>
                    <a:ext uri="{FF2B5EF4-FFF2-40B4-BE49-F238E27FC236}">
                      <a16:creationId xmlns:a16="http://schemas.microsoft.com/office/drawing/2014/main" id="{C9926D0E-76FE-4618-A803-CE0ACE5D698B}"/>
                    </a:ext>
                  </a:extLst>
                </p:cNvPr>
                <p:cNvPicPr/>
                <p:nvPr/>
              </p:nvPicPr>
              <p:blipFill>
                <a:blip r:embed="rId27"/>
                <a:stretch>
                  <a:fillRect/>
                </a:stretch>
              </p:blipFill>
              <p:spPr>
                <a:xfrm>
                  <a:off x="3160025" y="1913815"/>
                  <a:ext cx="11844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06" name="Ink 205">
                  <a:extLst>
                    <a:ext uri="{FF2B5EF4-FFF2-40B4-BE49-F238E27FC236}">
                      <a16:creationId xmlns:a16="http://schemas.microsoft.com/office/drawing/2014/main" id="{CF03358A-9339-415D-AFE2-B47EE83FD8CD}"/>
                    </a:ext>
                  </a:extLst>
                </p14:cNvPr>
                <p14:cNvContentPartPr/>
                <p14:nvPr/>
              </p14:nvContentPartPr>
              <p14:xfrm>
                <a:off x="3120785" y="2103895"/>
                <a:ext cx="18000" cy="9000"/>
              </p14:xfrm>
            </p:contentPart>
          </mc:Choice>
          <mc:Fallback xmlns="">
            <p:pic>
              <p:nvPicPr>
                <p:cNvPr id="206" name="Ink 205">
                  <a:extLst>
                    <a:ext uri="{FF2B5EF4-FFF2-40B4-BE49-F238E27FC236}">
                      <a16:creationId xmlns:a16="http://schemas.microsoft.com/office/drawing/2014/main" id="{CF03358A-9339-415D-AFE2-B47EE83FD8CD}"/>
                    </a:ext>
                  </a:extLst>
                </p:cNvPr>
                <p:cNvPicPr/>
                <p:nvPr/>
              </p:nvPicPr>
              <p:blipFill>
                <a:blip r:embed="rId29"/>
                <a:stretch>
                  <a:fillRect/>
                </a:stretch>
              </p:blipFill>
              <p:spPr>
                <a:xfrm>
                  <a:off x="3112145" y="2094895"/>
                  <a:ext cx="35640" cy="2664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07" name="Ink 206">
                  <a:extLst>
                    <a:ext uri="{FF2B5EF4-FFF2-40B4-BE49-F238E27FC236}">
                      <a16:creationId xmlns:a16="http://schemas.microsoft.com/office/drawing/2014/main" id="{E02CAABF-9822-48C0-ABC3-F9402721BD69}"/>
                    </a:ext>
                  </a:extLst>
                </p14:cNvPr>
                <p14:cNvContentPartPr/>
                <p14:nvPr/>
              </p14:nvContentPartPr>
              <p14:xfrm>
                <a:off x="3126545" y="2180215"/>
                <a:ext cx="4680" cy="15480"/>
              </p14:xfrm>
            </p:contentPart>
          </mc:Choice>
          <mc:Fallback xmlns="">
            <p:pic>
              <p:nvPicPr>
                <p:cNvPr id="207" name="Ink 206">
                  <a:extLst>
                    <a:ext uri="{FF2B5EF4-FFF2-40B4-BE49-F238E27FC236}">
                      <a16:creationId xmlns:a16="http://schemas.microsoft.com/office/drawing/2014/main" id="{E02CAABF-9822-48C0-ABC3-F9402721BD69}"/>
                    </a:ext>
                  </a:extLst>
                </p:cNvPr>
                <p:cNvPicPr/>
                <p:nvPr/>
              </p:nvPicPr>
              <p:blipFill>
                <a:blip r:embed="rId31"/>
                <a:stretch>
                  <a:fillRect/>
                </a:stretch>
              </p:blipFill>
              <p:spPr>
                <a:xfrm>
                  <a:off x="3117545" y="2171575"/>
                  <a:ext cx="22320" cy="331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08" name="Ink 207">
                  <a:extLst>
                    <a:ext uri="{FF2B5EF4-FFF2-40B4-BE49-F238E27FC236}">
                      <a16:creationId xmlns:a16="http://schemas.microsoft.com/office/drawing/2014/main" id="{55FE4E50-6ADC-4BF4-A447-8663E7AB2195}"/>
                    </a:ext>
                  </a:extLst>
                </p14:cNvPr>
                <p14:cNvContentPartPr/>
                <p14:nvPr/>
              </p14:nvContentPartPr>
              <p14:xfrm>
                <a:off x="3112505" y="2270575"/>
                <a:ext cx="10080" cy="10800"/>
              </p14:xfrm>
            </p:contentPart>
          </mc:Choice>
          <mc:Fallback xmlns="">
            <p:pic>
              <p:nvPicPr>
                <p:cNvPr id="208" name="Ink 207">
                  <a:extLst>
                    <a:ext uri="{FF2B5EF4-FFF2-40B4-BE49-F238E27FC236}">
                      <a16:creationId xmlns:a16="http://schemas.microsoft.com/office/drawing/2014/main" id="{55FE4E50-6ADC-4BF4-A447-8663E7AB2195}"/>
                    </a:ext>
                  </a:extLst>
                </p:cNvPr>
                <p:cNvPicPr/>
                <p:nvPr/>
              </p:nvPicPr>
              <p:blipFill>
                <a:blip r:embed="rId33"/>
                <a:stretch>
                  <a:fillRect/>
                </a:stretch>
              </p:blipFill>
              <p:spPr>
                <a:xfrm>
                  <a:off x="3103505" y="2261575"/>
                  <a:ext cx="27720"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09" name="Ink 208">
                  <a:extLst>
                    <a:ext uri="{FF2B5EF4-FFF2-40B4-BE49-F238E27FC236}">
                      <a16:creationId xmlns:a16="http://schemas.microsoft.com/office/drawing/2014/main" id="{D0AC9A45-1788-47E8-A483-D4AA4D957C8C}"/>
                    </a:ext>
                  </a:extLst>
                </p14:cNvPr>
                <p14:cNvContentPartPr/>
                <p14:nvPr/>
              </p14:nvContentPartPr>
              <p14:xfrm>
                <a:off x="3025745" y="2350135"/>
                <a:ext cx="64800" cy="92880"/>
              </p14:xfrm>
            </p:contentPart>
          </mc:Choice>
          <mc:Fallback xmlns="">
            <p:pic>
              <p:nvPicPr>
                <p:cNvPr id="209" name="Ink 208">
                  <a:extLst>
                    <a:ext uri="{FF2B5EF4-FFF2-40B4-BE49-F238E27FC236}">
                      <a16:creationId xmlns:a16="http://schemas.microsoft.com/office/drawing/2014/main" id="{D0AC9A45-1788-47E8-A483-D4AA4D957C8C}"/>
                    </a:ext>
                  </a:extLst>
                </p:cNvPr>
                <p:cNvPicPr/>
                <p:nvPr/>
              </p:nvPicPr>
              <p:blipFill>
                <a:blip r:embed="rId35"/>
                <a:stretch>
                  <a:fillRect/>
                </a:stretch>
              </p:blipFill>
              <p:spPr>
                <a:xfrm>
                  <a:off x="3017105" y="2341135"/>
                  <a:ext cx="82440" cy="1105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10" name="Ink 209">
                  <a:extLst>
                    <a:ext uri="{FF2B5EF4-FFF2-40B4-BE49-F238E27FC236}">
                      <a16:creationId xmlns:a16="http://schemas.microsoft.com/office/drawing/2014/main" id="{53D4C69A-2E05-497D-A41B-D45FBE84F385}"/>
                    </a:ext>
                  </a:extLst>
                </p14:cNvPr>
                <p14:cNvContentPartPr/>
                <p14:nvPr/>
              </p14:nvContentPartPr>
              <p14:xfrm>
                <a:off x="3016025" y="2364175"/>
                <a:ext cx="65520" cy="99720"/>
              </p14:xfrm>
            </p:contentPart>
          </mc:Choice>
          <mc:Fallback xmlns="">
            <p:pic>
              <p:nvPicPr>
                <p:cNvPr id="210" name="Ink 209">
                  <a:extLst>
                    <a:ext uri="{FF2B5EF4-FFF2-40B4-BE49-F238E27FC236}">
                      <a16:creationId xmlns:a16="http://schemas.microsoft.com/office/drawing/2014/main" id="{53D4C69A-2E05-497D-A41B-D45FBE84F385}"/>
                    </a:ext>
                  </a:extLst>
                </p:cNvPr>
                <p:cNvPicPr/>
                <p:nvPr/>
              </p:nvPicPr>
              <p:blipFill>
                <a:blip r:embed="rId37"/>
                <a:stretch>
                  <a:fillRect/>
                </a:stretch>
              </p:blipFill>
              <p:spPr>
                <a:xfrm>
                  <a:off x="3007385" y="2355535"/>
                  <a:ext cx="83160" cy="11736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11" name="Ink 210">
                  <a:extLst>
                    <a:ext uri="{FF2B5EF4-FFF2-40B4-BE49-F238E27FC236}">
                      <a16:creationId xmlns:a16="http://schemas.microsoft.com/office/drawing/2014/main" id="{AF94488B-ACAE-4C4B-B6B0-5FCC9FFD8E67}"/>
                    </a:ext>
                  </a:extLst>
                </p14:cNvPr>
                <p14:cNvContentPartPr/>
                <p14:nvPr/>
              </p14:nvContentPartPr>
              <p14:xfrm>
                <a:off x="3148145" y="2412415"/>
                <a:ext cx="72360" cy="80640"/>
              </p14:xfrm>
            </p:contentPart>
          </mc:Choice>
          <mc:Fallback xmlns="">
            <p:pic>
              <p:nvPicPr>
                <p:cNvPr id="211" name="Ink 210">
                  <a:extLst>
                    <a:ext uri="{FF2B5EF4-FFF2-40B4-BE49-F238E27FC236}">
                      <a16:creationId xmlns:a16="http://schemas.microsoft.com/office/drawing/2014/main" id="{AF94488B-ACAE-4C4B-B6B0-5FCC9FFD8E67}"/>
                    </a:ext>
                  </a:extLst>
                </p:cNvPr>
                <p:cNvPicPr/>
                <p:nvPr/>
              </p:nvPicPr>
              <p:blipFill>
                <a:blip r:embed="rId39"/>
                <a:stretch>
                  <a:fillRect/>
                </a:stretch>
              </p:blipFill>
              <p:spPr>
                <a:xfrm>
                  <a:off x="3139145" y="2403775"/>
                  <a:ext cx="90000" cy="982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15" name="Ink 214">
                  <a:extLst>
                    <a:ext uri="{FF2B5EF4-FFF2-40B4-BE49-F238E27FC236}">
                      <a16:creationId xmlns:a16="http://schemas.microsoft.com/office/drawing/2014/main" id="{61ECBE56-0479-43D3-8E89-6A1DCCA49711}"/>
                    </a:ext>
                  </a:extLst>
                </p14:cNvPr>
                <p14:cNvContentPartPr/>
                <p14:nvPr/>
              </p14:nvContentPartPr>
              <p14:xfrm>
                <a:off x="3292145" y="1561015"/>
                <a:ext cx="154080" cy="955440"/>
              </p14:xfrm>
            </p:contentPart>
          </mc:Choice>
          <mc:Fallback xmlns="">
            <p:pic>
              <p:nvPicPr>
                <p:cNvPr id="215" name="Ink 214">
                  <a:extLst>
                    <a:ext uri="{FF2B5EF4-FFF2-40B4-BE49-F238E27FC236}">
                      <a16:creationId xmlns:a16="http://schemas.microsoft.com/office/drawing/2014/main" id="{61ECBE56-0479-43D3-8E89-6A1DCCA49711}"/>
                    </a:ext>
                  </a:extLst>
                </p:cNvPr>
                <p:cNvPicPr/>
                <p:nvPr/>
              </p:nvPicPr>
              <p:blipFill>
                <a:blip r:embed="rId41"/>
                <a:stretch>
                  <a:fillRect/>
                </a:stretch>
              </p:blipFill>
              <p:spPr>
                <a:xfrm>
                  <a:off x="3283145" y="1552375"/>
                  <a:ext cx="171720" cy="97308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169" name="Ink 168">
                  <a:extLst>
                    <a:ext uri="{FF2B5EF4-FFF2-40B4-BE49-F238E27FC236}">
                      <a16:creationId xmlns:a16="http://schemas.microsoft.com/office/drawing/2014/main" id="{74D3CC15-ADDB-44F9-BAAC-C578807EC31E}"/>
                    </a:ext>
                  </a:extLst>
                </p14:cNvPr>
                <p14:cNvContentPartPr/>
                <p14:nvPr/>
              </p14:nvContentPartPr>
              <p14:xfrm>
                <a:off x="998585" y="1583335"/>
                <a:ext cx="135720" cy="749160"/>
              </p14:xfrm>
            </p:contentPart>
          </mc:Choice>
          <mc:Fallback xmlns="">
            <p:pic>
              <p:nvPicPr>
                <p:cNvPr id="169" name="Ink 168">
                  <a:extLst>
                    <a:ext uri="{FF2B5EF4-FFF2-40B4-BE49-F238E27FC236}">
                      <a16:creationId xmlns:a16="http://schemas.microsoft.com/office/drawing/2014/main" id="{74D3CC15-ADDB-44F9-BAAC-C578807EC31E}"/>
                    </a:ext>
                  </a:extLst>
                </p:cNvPr>
                <p:cNvPicPr/>
                <p:nvPr/>
              </p:nvPicPr>
              <p:blipFill>
                <a:blip r:embed="rId43"/>
                <a:stretch>
                  <a:fillRect/>
                </a:stretch>
              </p:blipFill>
              <p:spPr>
                <a:xfrm>
                  <a:off x="989945" y="1574335"/>
                  <a:ext cx="153360" cy="7668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170" name="Ink 169">
                  <a:extLst>
                    <a:ext uri="{FF2B5EF4-FFF2-40B4-BE49-F238E27FC236}">
                      <a16:creationId xmlns:a16="http://schemas.microsoft.com/office/drawing/2014/main" id="{A8FCBC36-22CC-413F-89EF-AAA5838D1824}"/>
                    </a:ext>
                  </a:extLst>
                </p14:cNvPr>
                <p14:cNvContentPartPr/>
                <p14:nvPr/>
              </p14:nvContentPartPr>
              <p14:xfrm>
                <a:off x="1154825" y="1668655"/>
                <a:ext cx="15480" cy="97920"/>
              </p14:xfrm>
            </p:contentPart>
          </mc:Choice>
          <mc:Fallback xmlns="">
            <p:pic>
              <p:nvPicPr>
                <p:cNvPr id="170" name="Ink 169">
                  <a:extLst>
                    <a:ext uri="{FF2B5EF4-FFF2-40B4-BE49-F238E27FC236}">
                      <a16:creationId xmlns:a16="http://schemas.microsoft.com/office/drawing/2014/main" id="{A8FCBC36-22CC-413F-89EF-AAA5838D1824}"/>
                    </a:ext>
                  </a:extLst>
                </p:cNvPr>
                <p:cNvPicPr/>
                <p:nvPr/>
              </p:nvPicPr>
              <p:blipFill>
                <a:blip r:embed="rId45"/>
                <a:stretch>
                  <a:fillRect/>
                </a:stretch>
              </p:blipFill>
              <p:spPr>
                <a:xfrm>
                  <a:off x="1145825" y="1660015"/>
                  <a:ext cx="33120" cy="11556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172" name="Ink 171">
                  <a:extLst>
                    <a:ext uri="{FF2B5EF4-FFF2-40B4-BE49-F238E27FC236}">
                      <a16:creationId xmlns:a16="http://schemas.microsoft.com/office/drawing/2014/main" id="{C330D187-A6F9-4899-855E-BD8A12B0811B}"/>
                    </a:ext>
                  </a:extLst>
                </p14:cNvPr>
                <p14:cNvContentPartPr/>
                <p14:nvPr/>
              </p14:nvContentPartPr>
              <p14:xfrm>
                <a:off x="1356785" y="1670095"/>
                <a:ext cx="28440" cy="87120"/>
              </p14:xfrm>
            </p:contentPart>
          </mc:Choice>
          <mc:Fallback xmlns="">
            <p:pic>
              <p:nvPicPr>
                <p:cNvPr id="172" name="Ink 171">
                  <a:extLst>
                    <a:ext uri="{FF2B5EF4-FFF2-40B4-BE49-F238E27FC236}">
                      <a16:creationId xmlns:a16="http://schemas.microsoft.com/office/drawing/2014/main" id="{C330D187-A6F9-4899-855E-BD8A12B0811B}"/>
                    </a:ext>
                  </a:extLst>
                </p:cNvPr>
                <p:cNvPicPr/>
                <p:nvPr/>
              </p:nvPicPr>
              <p:blipFill>
                <a:blip r:embed="rId47"/>
                <a:stretch>
                  <a:fillRect/>
                </a:stretch>
              </p:blipFill>
              <p:spPr>
                <a:xfrm>
                  <a:off x="1347785" y="1661455"/>
                  <a:ext cx="46080" cy="10476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173" name="Ink 172">
                  <a:extLst>
                    <a:ext uri="{FF2B5EF4-FFF2-40B4-BE49-F238E27FC236}">
                      <a16:creationId xmlns:a16="http://schemas.microsoft.com/office/drawing/2014/main" id="{996EBDF6-DC9E-4FBA-AFAA-A17D95C2C7FC}"/>
                    </a:ext>
                  </a:extLst>
                </p14:cNvPr>
                <p14:cNvContentPartPr/>
                <p14:nvPr/>
              </p14:nvContentPartPr>
              <p14:xfrm>
                <a:off x="1533545" y="1701055"/>
                <a:ext cx="12240" cy="20880"/>
              </p14:xfrm>
            </p:contentPart>
          </mc:Choice>
          <mc:Fallback xmlns="">
            <p:pic>
              <p:nvPicPr>
                <p:cNvPr id="173" name="Ink 172">
                  <a:extLst>
                    <a:ext uri="{FF2B5EF4-FFF2-40B4-BE49-F238E27FC236}">
                      <a16:creationId xmlns:a16="http://schemas.microsoft.com/office/drawing/2014/main" id="{996EBDF6-DC9E-4FBA-AFAA-A17D95C2C7FC}"/>
                    </a:ext>
                  </a:extLst>
                </p:cNvPr>
                <p:cNvPicPr/>
                <p:nvPr/>
              </p:nvPicPr>
              <p:blipFill>
                <a:blip r:embed="rId49"/>
                <a:stretch>
                  <a:fillRect/>
                </a:stretch>
              </p:blipFill>
              <p:spPr>
                <a:xfrm>
                  <a:off x="1524545" y="1692055"/>
                  <a:ext cx="29880" cy="3852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174" name="Ink 173">
                  <a:extLst>
                    <a:ext uri="{FF2B5EF4-FFF2-40B4-BE49-F238E27FC236}">
                      <a16:creationId xmlns:a16="http://schemas.microsoft.com/office/drawing/2014/main" id="{BAA6B5A7-7E7A-4343-B3D7-F0C11544AC04}"/>
                    </a:ext>
                  </a:extLst>
                </p14:cNvPr>
                <p14:cNvContentPartPr/>
                <p14:nvPr/>
              </p14:nvContentPartPr>
              <p14:xfrm>
                <a:off x="1705625" y="1688455"/>
                <a:ext cx="29520" cy="25200"/>
              </p14:xfrm>
            </p:contentPart>
          </mc:Choice>
          <mc:Fallback xmlns="">
            <p:pic>
              <p:nvPicPr>
                <p:cNvPr id="174" name="Ink 173">
                  <a:extLst>
                    <a:ext uri="{FF2B5EF4-FFF2-40B4-BE49-F238E27FC236}">
                      <a16:creationId xmlns:a16="http://schemas.microsoft.com/office/drawing/2014/main" id="{BAA6B5A7-7E7A-4343-B3D7-F0C11544AC04}"/>
                    </a:ext>
                  </a:extLst>
                </p:cNvPr>
                <p:cNvPicPr/>
                <p:nvPr/>
              </p:nvPicPr>
              <p:blipFill>
                <a:blip r:embed="rId51"/>
                <a:stretch>
                  <a:fillRect/>
                </a:stretch>
              </p:blipFill>
              <p:spPr>
                <a:xfrm>
                  <a:off x="1696625" y="1679815"/>
                  <a:ext cx="47160" cy="4284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175" name="Ink 174">
                  <a:extLst>
                    <a:ext uri="{FF2B5EF4-FFF2-40B4-BE49-F238E27FC236}">
                      <a16:creationId xmlns:a16="http://schemas.microsoft.com/office/drawing/2014/main" id="{ADF6D96F-C82E-42E2-8725-F6596DBE91BC}"/>
                    </a:ext>
                  </a:extLst>
                </p14:cNvPr>
                <p14:cNvContentPartPr/>
                <p14:nvPr/>
              </p14:nvContentPartPr>
              <p14:xfrm>
                <a:off x="1877705" y="1678375"/>
                <a:ext cx="30600" cy="30600"/>
              </p14:xfrm>
            </p:contentPart>
          </mc:Choice>
          <mc:Fallback xmlns="">
            <p:pic>
              <p:nvPicPr>
                <p:cNvPr id="175" name="Ink 174">
                  <a:extLst>
                    <a:ext uri="{FF2B5EF4-FFF2-40B4-BE49-F238E27FC236}">
                      <a16:creationId xmlns:a16="http://schemas.microsoft.com/office/drawing/2014/main" id="{ADF6D96F-C82E-42E2-8725-F6596DBE91BC}"/>
                    </a:ext>
                  </a:extLst>
                </p:cNvPr>
                <p:cNvPicPr/>
                <p:nvPr/>
              </p:nvPicPr>
              <p:blipFill>
                <a:blip r:embed="rId53"/>
                <a:stretch>
                  <a:fillRect/>
                </a:stretch>
              </p:blipFill>
              <p:spPr>
                <a:xfrm>
                  <a:off x="1868705" y="1669375"/>
                  <a:ext cx="48240" cy="4824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176" name="Ink 175">
                  <a:extLst>
                    <a:ext uri="{FF2B5EF4-FFF2-40B4-BE49-F238E27FC236}">
                      <a16:creationId xmlns:a16="http://schemas.microsoft.com/office/drawing/2014/main" id="{3C5E3E17-00F2-4C33-B632-6424FAFF567E}"/>
                    </a:ext>
                  </a:extLst>
                </p14:cNvPr>
                <p14:cNvContentPartPr/>
                <p14:nvPr/>
              </p14:nvContentPartPr>
              <p14:xfrm>
                <a:off x="2059145" y="1635175"/>
                <a:ext cx="31320" cy="117720"/>
              </p14:xfrm>
            </p:contentPart>
          </mc:Choice>
          <mc:Fallback xmlns="">
            <p:pic>
              <p:nvPicPr>
                <p:cNvPr id="176" name="Ink 175">
                  <a:extLst>
                    <a:ext uri="{FF2B5EF4-FFF2-40B4-BE49-F238E27FC236}">
                      <a16:creationId xmlns:a16="http://schemas.microsoft.com/office/drawing/2014/main" id="{3C5E3E17-00F2-4C33-B632-6424FAFF567E}"/>
                    </a:ext>
                  </a:extLst>
                </p:cNvPr>
                <p:cNvPicPr/>
                <p:nvPr/>
              </p:nvPicPr>
              <p:blipFill>
                <a:blip r:embed="rId55"/>
                <a:stretch>
                  <a:fillRect/>
                </a:stretch>
              </p:blipFill>
              <p:spPr>
                <a:xfrm>
                  <a:off x="2050145" y="1626175"/>
                  <a:ext cx="48960" cy="13536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177" name="Ink 176">
                  <a:extLst>
                    <a:ext uri="{FF2B5EF4-FFF2-40B4-BE49-F238E27FC236}">
                      <a16:creationId xmlns:a16="http://schemas.microsoft.com/office/drawing/2014/main" id="{1762072B-A66F-4594-B693-9488820A180C}"/>
                    </a:ext>
                  </a:extLst>
                </p14:cNvPr>
                <p14:cNvContentPartPr/>
                <p14:nvPr/>
              </p14:nvContentPartPr>
              <p14:xfrm>
                <a:off x="1152665" y="2054935"/>
                <a:ext cx="37440" cy="78480"/>
              </p14:xfrm>
            </p:contentPart>
          </mc:Choice>
          <mc:Fallback xmlns="">
            <p:pic>
              <p:nvPicPr>
                <p:cNvPr id="177" name="Ink 176">
                  <a:extLst>
                    <a:ext uri="{FF2B5EF4-FFF2-40B4-BE49-F238E27FC236}">
                      <a16:creationId xmlns:a16="http://schemas.microsoft.com/office/drawing/2014/main" id="{1762072B-A66F-4594-B693-9488820A180C}"/>
                    </a:ext>
                  </a:extLst>
                </p:cNvPr>
                <p:cNvPicPr/>
                <p:nvPr/>
              </p:nvPicPr>
              <p:blipFill>
                <a:blip r:embed="rId57"/>
                <a:stretch>
                  <a:fillRect/>
                </a:stretch>
              </p:blipFill>
              <p:spPr>
                <a:xfrm>
                  <a:off x="1143665" y="2046295"/>
                  <a:ext cx="55080" cy="9612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178" name="Ink 177">
                  <a:extLst>
                    <a:ext uri="{FF2B5EF4-FFF2-40B4-BE49-F238E27FC236}">
                      <a16:creationId xmlns:a16="http://schemas.microsoft.com/office/drawing/2014/main" id="{BB977893-99F9-412F-AAAD-1EB1B2106D48}"/>
                    </a:ext>
                  </a:extLst>
                </p14:cNvPr>
                <p14:cNvContentPartPr/>
                <p14:nvPr/>
              </p14:nvContentPartPr>
              <p14:xfrm>
                <a:off x="1098665" y="2038375"/>
                <a:ext cx="71640" cy="112680"/>
              </p14:xfrm>
            </p:contentPart>
          </mc:Choice>
          <mc:Fallback xmlns="">
            <p:pic>
              <p:nvPicPr>
                <p:cNvPr id="178" name="Ink 177">
                  <a:extLst>
                    <a:ext uri="{FF2B5EF4-FFF2-40B4-BE49-F238E27FC236}">
                      <a16:creationId xmlns:a16="http://schemas.microsoft.com/office/drawing/2014/main" id="{BB977893-99F9-412F-AAAD-1EB1B2106D48}"/>
                    </a:ext>
                  </a:extLst>
                </p:cNvPr>
                <p:cNvPicPr/>
                <p:nvPr/>
              </p:nvPicPr>
              <p:blipFill>
                <a:blip r:embed="rId59"/>
                <a:stretch>
                  <a:fillRect/>
                </a:stretch>
              </p:blipFill>
              <p:spPr>
                <a:xfrm>
                  <a:off x="1090025" y="2029375"/>
                  <a:ext cx="89280" cy="13032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179" name="Ink 178">
                  <a:extLst>
                    <a:ext uri="{FF2B5EF4-FFF2-40B4-BE49-F238E27FC236}">
                      <a16:creationId xmlns:a16="http://schemas.microsoft.com/office/drawing/2014/main" id="{FADE834E-7FC4-4E88-A33B-5F7619BC99DD}"/>
                    </a:ext>
                  </a:extLst>
                </p14:cNvPr>
                <p14:cNvContentPartPr/>
                <p14:nvPr/>
              </p14:nvContentPartPr>
              <p14:xfrm>
                <a:off x="1223225" y="2118655"/>
                <a:ext cx="10080" cy="70560"/>
              </p14:xfrm>
            </p:contentPart>
          </mc:Choice>
          <mc:Fallback xmlns="">
            <p:pic>
              <p:nvPicPr>
                <p:cNvPr id="179" name="Ink 178">
                  <a:extLst>
                    <a:ext uri="{FF2B5EF4-FFF2-40B4-BE49-F238E27FC236}">
                      <a16:creationId xmlns:a16="http://schemas.microsoft.com/office/drawing/2014/main" id="{FADE834E-7FC4-4E88-A33B-5F7619BC99DD}"/>
                    </a:ext>
                  </a:extLst>
                </p:cNvPr>
                <p:cNvPicPr/>
                <p:nvPr/>
              </p:nvPicPr>
              <p:blipFill>
                <a:blip r:embed="rId61"/>
                <a:stretch>
                  <a:fillRect/>
                </a:stretch>
              </p:blipFill>
              <p:spPr>
                <a:xfrm>
                  <a:off x="1214585" y="2110015"/>
                  <a:ext cx="27720" cy="8820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180" name="Ink 179">
                  <a:extLst>
                    <a:ext uri="{FF2B5EF4-FFF2-40B4-BE49-F238E27FC236}">
                      <a16:creationId xmlns:a16="http://schemas.microsoft.com/office/drawing/2014/main" id="{F6453104-C920-43C5-AA79-DD84FCBDE9D7}"/>
                    </a:ext>
                  </a:extLst>
                </p14:cNvPr>
                <p14:cNvContentPartPr/>
                <p14:nvPr/>
              </p14:nvContentPartPr>
              <p14:xfrm>
                <a:off x="1377305" y="2031535"/>
                <a:ext cx="53280" cy="101160"/>
              </p14:xfrm>
            </p:contentPart>
          </mc:Choice>
          <mc:Fallback xmlns="">
            <p:pic>
              <p:nvPicPr>
                <p:cNvPr id="180" name="Ink 179">
                  <a:extLst>
                    <a:ext uri="{FF2B5EF4-FFF2-40B4-BE49-F238E27FC236}">
                      <a16:creationId xmlns:a16="http://schemas.microsoft.com/office/drawing/2014/main" id="{F6453104-C920-43C5-AA79-DD84FCBDE9D7}"/>
                    </a:ext>
                  </a:extLst>
                </p:cNvPr>
                <p:cNvPicPr/>
                <p:nvPr/>
              </p:nvPicPr>
              <p:blipFill>
                <a:blip r:embed="rId63"/>
                <a:stretch>
                  <a:fillRect/>
                </a:stretch>
              </p:blipFill>
              <p:spPr>
                <a:xfrm>
                  <a:off x="1368305" y="2022895"/>
                  <a:ext cx="70920" cy="11880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181" name="Ink 180">
                  <a:extLst>
                    <a:ext uri="{FF2B5EF4-FFF2-40B4-BE49-F238E27FC236}">
                      <a16:creationId xmlns:a16="http://schemas.microsoft.com/office/drawing/2014/main" id="{60A50414-FD8A-4C0D-A5E1-3BB70C49CCCD}"/>
                    </a:ext>
                  </a:extLst>
                </p14:cNvPr>
                <p14:cNvContentPartPr/>
                <p14:nvPr/>
              </p14:nvContentPartPr>
              <p14:xfrm>
                <a:off x="1343465" y="2053855"/>
                <a:ext cx="59040" cy="74880"/>
              </p14:xfrm>
            </p:contentPart>
          </mc:Choice>
          <mc:Fallback xmlns="">
            <p:pic>
              <p:nvPicPr>
                <p:cNvPr id="181" name="Ink 180">
                  <a:extLst>
                    <a:ext uri="{FF2B5EF4-FFF2-40B4-BE49-F238E27FC236}">
                      <a16:creationId xmlns:a16="http://schemas.microsoft.com/office/drawing/2014/main" id="{60A50414-FD8A-4C0D-A5E1-3BB70C49CCCD}"/>
                    </a:ext>
                  </a:extLst>
                </p:cNvPr>
                <p:cNvPicPr/>
                <p:nvPr/>
              </p:nvPicPr>
              <p:blipFill>
                <a:blip r:embed="rId65"/>
                <a:stretch>
                  <a:fillRect/>
                </a:stretch>
              </p:blipFill>
              <p:spPr>
                <a:xfrm>
                  <a:off x="1334825" y="2045215"/>
                  <a:ext cx="76680" cy="9252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182" name="Ink 181">
                  <a:extLst>
                    <a:ext uri="{FF2B5EF4-FFF2-40B4-BE49-F238E27FC236}">
                      <a16:creationId xmlns:a16="http://schemas.microsoft.com/office/drawing/2014/main" id="{1E8CBF9D-7AAF-4B43-AAFA-AF495AF7C8DF}"/>
                    </a:ext>
                  </a:extLst>
                </p14:cNvPr>
                <p14:cNvContentPartPr/>
                <p14:nvPr/>
              </p14:nvContentPartPr>
              <p14:xfrm>
                <a:off x="1430945" y="2099935"/>
                <a:ext cx="88560" cy="67680"/>
              </p14:xfrm>
            </p:contentPart>
          </mc:Choice>
          <mc:Fallback xmlns="">
            <p:pic>
              <p:nvPicPr>
                <p:cNvPr id="182" name="Ink 181">
                  <a:extLst>
                    <a:ext uri="{FF2B5EF4-FFF2-40B4-BE49-F238E27FC236}">
                      <a16:creationId xmlns:a16="http://schemas.microsoft.com/office/drawing/2014/main" id="{1E8CBF9D-7AAF-4B43-AAFA-AF495AF7C8DF}"/>
                    </a:ext>
                  </a:extLst>
                </p:cNvPr>
                <p:cNvPicPr/>
                <p:nvPr/>
              </p:nvPicPr>
              <p:blipFill>
                <a:blip r:embed="rId67"/>
                <a:stretch>
                  <a:fillRect/>
                </a:stretch>
              </p:blipFill>
              <p:spPr>
                <a:xfrm>
                  <a:off x="1422305" y="2091295"/>
                  <a:ext cx="106200" cy="8532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183" name="Ink 182">
                  <a:extLst>
                    <a:ext uri="{FF2B5EF4-FFF2-40B4-BE49-F238E27FC236}">
                      <a16:creationId xmlns:a16="http://schemas.microsoft.com/office/drawing/2014/main" id="{FD189FCB-9DEC-433C-B84B-08DE31B205DF}"/>
                    </a:ext>
                  </a:extLst>
                </p14:cNvPr>
                <p14:cNvContentPartPr/>
                <p14:nvPr/>
              </p14:nvContentPartPr>
              <p14:xfrm>
                <a:off x="1610225" y="2058895"/>
                <a:ext cx="35280" cy="49680"/>
              </p14:xfrm>
            </p:contentPart>
          </mc:Choice>
          <mc:Fallback xmlns="">
            <p:pic>
              <p:nvPicPr>
                <p:cNvPr id="183" name="Ink 182">
                  <a:extLst>
                    <a:ext uri="{FF2B5EF4-FFF2-40B4-BE49-F238E27FC236}">
                      <a16:creationId xmlns:a16="http://schemas.microsoft.com/office/drawing/2014/main" id="{FD189FCB-9DEC-433C-B84B-08DE31B205DF}"/>
                    </a:ext>
                  </a:extLst>
                </p:cNvPr>
                <p:cNvPicPr/>
                <p:nvPr/>
              </p:nvPicPr>
              <p:blipFill>
                <a:blip r:embed="rId69"/>
                <a:stretch>
                  <a:fillRect/>
                </a:stretch>
              </p:blipFill>
              <p:spPr>
                <a:xfrm>
                  <a:off x="1601585" y="2050255"/>
                  <a:ext cx="52920" cy="6732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184" name="Ink 183">
                  <a:extLst>
                    <a:ext uri="{FF2B5EF4-FFF2-40B4-BE49-F238E27FC236}">
                      <a16:creationId xmlns:a16="http://schemas.microsoft.com/office/drawing/2014/main" id="{39555911-0F85-4BCA-B721-351EE88C8F42}"/>
                    </a:ext>
                  </a:extLst>
                </p14:cNvPr>
                <p14:cNvContentPartPr/>
                <p14:nvPr/>
              </p14:nvContentPartPr>
              <p14:xfrm>
                <a:off x="1775825" y="2059975"/>
                <a:ext cx="25200" cy="24480"/>
              </p14:xfrm>
            </p:contentPart>
          </mc:Choice>
          <mc:Fallback xmlns="">
            <p:pic>
              <p:nvPicPr>
                <p:cNvPr id="184" name="Ink 183">
                  <a:extLst>
                    <a:ext uri="{FF2B5EF4-FFF2-40B4-BE49-F238E27FC236}">
                      <a16:creationId xmlns:a16="http://schemas.microsoft.com/office/drawing/2014/main" id="{39555911-0F85-4BCA-B721-351EE88C8F42}"/>
                    </a:ext>
                  </a:extLst>
                </p:cNvPr>
                <p:cNvPicPr/>
                <p:nvPr/>
              </p:nvPicPr>
              <p:blipFill>
                <a:blip r:embed="rId71"/>
                <a:stretch>
                  <a:fillRect/>
                </a:stretch>
              </p:blipFill>
              <p:spPr>
                <a:xfrm>
                  <a:off x="1766825" y="2050975"/>
                  <a:ext cx="4284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186" name="Ink 185">
                  <a:extLst>
                    <a:ext uri="{FF2B5EF4-FFF2-40B4-BE49-F238E27FC236}">
                      <a16:creationId xmlns:a16="http://schemas.microsoft.com/office/drawing/2014/main" id="{C2E658A7-DA51-4458-AD84-968ED87EFF16}"/>
                    </a:ext>
                  </a:extLst>
                </p14:cNvPr>
                <p14:cNvContentPartPr/>
                <p14:nvPr/>
              </p14:nvContentPartPr>
              <p14:xfrm>
                <a:off x="1889225" y="2037295"/>
                <a:ext cx="39960" cy="40320"/>
              </p14:xfrm>
            </p:contentPart>
          </mc:Choice>
          <mc:Fallback xmlns="">
            <p:pic>
              <p:nvPicPr>
                <p:cNvPr id="186" name="Ink 185">
                  <a:extLst>
                    <a:ext uri="{FF2B5EF4-FFF2-40B4-BE49-F238E27FC236}">
                      <a16:creationId xmlns:a16="http://schemas.microsoft.com/office/drawing/2014/main" id="{C2E658A7-DA51-4458-AD84-968ED87EFF16}"/>
                    </a:ext>
                  </a:extLst>
                </p:cNvPr>
                <p:cNvPicPr/>
                <p:nvPr/>
              </p:nvPicPr>
              <p:blipFill>
                <a:blip r:embed="rId73"/>
                <a:stretch>
                  <a:fillRect/>
                </a:stretch>
              </p:blipFill>
              <p:spPr>
                <a:xfrm>
                  <a:off x="1880225" y="2028655"/>
                  <a:ext cx="57600" cy="5796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187" name="Ink 186">
                  <a:extLst>
                    <a:ext uri="{FF2B5EF4-FFF2-40B4-BE49-F238E27FC236}">
                      <a16:creationId xmlns:a16="http://schemas.microsoft.com/office/drawing/2014/main" id="{EABBB778-7546-4433-8D26-E273E18EE61C}"/>
                    </a:ext>
                  </a:extLst>
                </p14:cNvPr>
                <p14:cNvContentPartPr/>
                <p14:nvPr/>
              </p14:nvContentPartPr>
              <p14:xfrm>
                <a:off x="2063825" y="1996255"/>
                <a:ext cx="56160" cy="127440"/>
              </p14:xfrm>
            </p:contentPart>
          </mc:Choice>
          <mc:Fallback xmlns="">
            <p:pic>
              <p:nvPicPr>
                <p:cNvPr id="187" name="Ink 186">
                  <a:extLst>
                    <a:ext uri="{FF2B5EF4-FFF2-40B4-BE49-F238E27FC236}">
                      <a16:creationId xmlns:a16="http://schemas.microsoft.com/office/drawing/2014/main" id="{EABBB778-7546-4433-8D26-E273E18EE61C}"/>
                    </a:ext>
                  </a:extLst>
                </p:cNvPr>
                <p:cNvPicPr/>
                <p:nvPr/>
              </p:nvPicPr>
              <p:blipFill>
                <a:blip r:embed="rId75"/>
                <a:stretch>
                  <a:fillRect/>
                </a:stretch>
              </p:blipFill>
              <p:spPr>
                <a:xfrm>
                  <a:off x="2054825" y="1987615"/>
                  <a:ext cx="73800" cy="14508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188" name="Ink 187">
                  <a:extLst>
                    <a:ext uri="{FF2B5EF4-FFF2-40B4-BE49-F238E27FC236}">
                      <a16:creationId xmlns:a16="http://schemas.microsoft.com/office/drawing/2014/main" id="{2870B7A3-50A3-4D25-9E13-1E700EA12219}"/>
                    </a:ext>
                  </a:extLst>
                </p14:cNvPr>
                <p14:cNvContentPartPr/>
                <p14:nvPr/>
              </p14:nvContentPartPr>
              <p14:xfrm>
                <a:off x="2041865" y="2039455"/>
                <a:ext cx="82800" cy="96480"/>
              </p14:xfrm>
            </p:contentPart>
          </mc:Choice>
          <mc:Fallback xmlns="">
            <p:pic>
              <p:nvPicPr>
                <p:cNvPr id="188" name="Ink 187">
                  <a:extLst>
                    <a:ext uri="{FF2B5EF4-FFF2-40B4-BE49-F238E27FC236}">
                      <a16:creationId xmlns:a16="http://schemas.microsoft.com/office/drawing/2014/main" id="{2870B7A3-50A3-4D25-9E13-1E700EA12219}"/>
                    </a:ext>
                  </a:extLst>
                </p:cNvPr>
                <p:cNvPicPr/>
                <p:nvPr/>
              </p:nvPicPr>
              <p:blipFill>
                <a:blip r:embed="rId77"/>
                <a:stretch>
                  <a:fillRect/>
                </a:stretch>
              </p:blipFill>
              <p:spPr>
                <a:xfrm>
                  <a:off x="2033225" y="2030455"/>
                  <a:ext cx="100440" cy="11412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189" name="Ink 188">
                  <a:extLst>
                    <a:ext uri="{FF2B5EF4-FFF2-40B4-BE49-F238E27FC236}">
                      <a16:creationId xmlns:a16="http://schemas.microsoft.com/office/drawing/2014/main" id="{224535A4-77A6-4813-BCCC-0CF2E9D3D868}"/>
                    </a:ext>
                  </a:extLst>
                </p14:cNvPr>
                <p14:cNvContentPartPr/>
                <p14:nvPr/>
              </p14:nvContentPartPr>
              <p14:xfrm>
                <a:off x="2173985" y="2129455"/>
                <a:ext cx="72000" cy="82800"/>
              </p14:xfrm>
            </p:contentPart>
          </mc:Choice>
          <mc:Fallback xmlns="">
            <p:pic>
              <p:nvPicPr>
                <p:cNvPr id="189" name="Ink 188">
                  <a:extLst>
                    <a:ext uri="{FF2B5EF4-FFF2-40B4-BE49-F238E27FC236}">
                      <a16:creationId xmlns:a16="http://schemas.microsoft.com/office/drawing/2014/main" id="{224535A4-77A6-4813-BCCC-0CF2E9D3D868}"/>
                    </a:ext>
                  </a:extLst>
                </p:cNvPr>
                <p:cNvPicPr/>
                <p:nvPr/>
              </p:nvPicPr>
              <p:blipFill>
                <a:blip r:embed="rId79"/>
                <a:stretch>
                  <a:fillRect/>
                </a:stretch>
              </p:blipFill>
              <p:spPr>
                <a:xfrm>
                  <a:off x="2165345" y="2120455"/>
                  <a:ext cx="89640" cy="10044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190" name="Ink 189">
                  <a:extLst>
                    <a:ext uri="{FF2B5EF4-FFF2-40B4-BE49-F238E27FC236}">
                      <a16:creationId xmlns:a16="http://schemas.microsoft.com/office/drawing/2014/main" id="{EB050660-FB1C-44AF-88FD-3A2D7A5BD973}"/>
                    </a:ext>
                  </a:extLst>
                </p14:cNvPr>
                <p14:cNvContentPartPr/>
                <p14:nvPr/>
              </p14:nvContentPartPr>
              <p14:xfrm>
                <a:off x="2245625" y="1606735"/>
                <a:ext cx="239400" cy="719280"/>
              </p14:xfrm>
            </p:contentPart>
          </mc:Choice>
          <mc:Fallback xmlns="">
            <p:pic>
              <p:nvPicPr>
                <p:cNvPr id="190" name="Ink 189">
                  <a:extLst>
                    <a:ext uri="{FF2B5EF4-FFF2-40B4-BE49-F238E27FC236}">
                      <a16:creationId xmlns:a16="http://schemas.microsoft.com/office/drawing/2014/main" id="{EB050660-FB1C-44AF-88FD-3A2D7A5BD973}"/>
                    </a:ext>
                  </a:extLst>
                </p:cNvPr>
                <p:cNvPicPr/>
                <p:nvPr/>
              </p:nvPicPr>
              <p:blipFill>
                <a:blip r:embed="rId81"/>
                <a:stretch>
                  <a:fillRect/>
                </a:stretch>
              </p:blipFill>
              <p:spPr>
                <a:xfrm>
                  <a:off x="2236625" y="1597735"/>
                  <a:ext cx="257040" cy="73692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192" name="Ink 191">
                  <a:extLst>
                    <a:ext uri="{FF2B5EF4-FFF2-40B4-BE49-F238E27FC236}">
                      <a16:creationId xmlns:a16="http://schemas.microsoft.com/office/drawing/2014/main" id="{5D1C13A5-A8B5-4C59-9145-059D33237106}"/>
                    </a:ext>
                  </a:extLst>
                </p14:cNvPr>
                <p14:cNvContentPartPr/>
                <p14:nvPr/>
              </p14:nvContentPartPr>
              <p14:xfrm>
                <a:off x="2537225" y="1549495"/>
                <a:ext cx="208440" cy="970560"/>
              </p14:xfrm>
            </p:contentPart>
          </mc:Choice>
          <mc:Fallback xmlns="">
            <p:pic>
              <p:nvPicPr>
                <p:cNvPr id="192" name="Ink 191">
                  <a:extLst>
                    <a:ext uri="{FF2B5EF4-FFF2-40B4-BE49-F238E27FC236}">
                      <a16:creationId xmlns:a16="http://schemas.microsoft.com/office/drawing/2014/main" id="{5D1C13A5-A8B5-4C59-9145-059D33237106}"/>
                    </a:ext>
                  </a:extLst>
                </p:cNvPr>
                <p:cNvPicPr/>
                <p:nvPr/>
              </p:nvPicPr>
              <p:blipFill>
                <a:blip r:embed="rId83"/>
                <a:stretch>
                  <a:fillRect/>
                </a:stretch>
              </p:blipFill>
              <p:spPr>
                <a:xfrm>
                  <a:off x="2528585" y="1540855"/>
                  <a:ext cx="226080" cy="98820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193" name="Ink 192">
                  <a:extLst>
                    <a:ext uri="{FF2B5EF4-FFF2-40B4-BE49-F238E27FC236}">
                      <a16:creationId xmlns:a16="http://schemas.microsoft.com/office/drawing/2014/main" id="{4D0BC8C2-A99C-4313-BE9B-86EB3A65CB68}"/>
                    </a:ext>
                  </a:extLst>
                </p14:cNvPr>
                <p14:cNvContentPartPr/>
                <p14:nvPr/>
              </p14:nvContentPartPr>
              <p14:xfrm>
                <a:off x="2713625" y="1602055"/>
                <a:ext cx="6480" cy="123120"/>
              </p14:xfrm>
            </p:contentPart>
          </mc:Choice>
          <mc:Fallback xmlns="">
            <p:pic>
              <p:nvPicPr>
                <p:cNvPr id="193" name="Ink 192">
                  <a:extLst>
                    <a:ext uri="{FF2B5EF4-FFF2-40B4-BE49-F238E27FC236}">
                      <a16:creationId xmlns:a16="http://schemas.microsoft.com/office/drawing/2014/main" id="{4D0BC8C2-A99C-4313-BE9B-86EB3A65CB68}"/>
                    </a:ext>
                  </a:extLst>
                </p:cNvPr>
                <p:cNvPicPr/>
                <p:nvPr/>
              </p:nvPicPr>
              <p:blipFill>
                <a:blip r:embed="rId85"/>
                <a:stretch>
                  <a:fillRect/>
                </a:stretch>
              </p:blipFill>
              <p:spPr>
                <a:xfrm>
                  <a:off x="2704985" y="1593415"/>
                  <a:ext cx="24120" cy="14076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194" name="Ink 193">
                  <a:extLst>
                    <a:ext uri="{FF2B5EF4-FFF2-40B4-BE49-F238E27FC236}">
                      <a16:creationId xmlns:a16="http://schemas.microsoft.com/office/drawing/2014/main" id="{C2C87E94-E123-4689-83CC-28D3A3006CD9}"/>
                    </a:ext>
                  </a:extLst>
                </p14:cNvPr>
                <p14:cNvContentPartPr/>
                <p14:nvPr/>
              </p14:nvContentPartPr>
              <p14:xfrm>
                <a:off x="2721545" y="1827775"/>
                <a:ext cx="2160" cy="110160"/>
              </p14:xfrm>
            </p:contentPart>
          </mc:Choice>
          <mc:Fallback xmlns="">
            <p:pic>
              <p:nvPicPr>
                <p:cNvPr id="194" name="Ink 193">
                  <a:extLst>
                    <a:ext uri="{FF2B5EF4-FFF2-40B4-BE49-F238E27FC236}">
                      <a16:creationId xmlns:a16="http://schemas.microsoft.com/office/drawing/2014/main" id="{C2C87E94-E123-4689-83CC-28D3A3006CD9}"/>
                    </a:ext>
                  </a:extLst>
                </p:cNvPr>
                <p:cNvPicPr/>
                <p:nvPr/>
              </p:nvPicPr>
              <p:blipFill>
                <a:blip r:embed="rId87"/>
                <a:stretch>
                  <a:fillRect/>
                </a:stretch>
              </p:blipFill>
              <p:spPr>
                <a:xfrm>
                  <a:off x="2712545" y="1819135"/>
                  <a:ext cx="19800" cy="12780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195" name="Ink 194">
                  <a:extLst>
                    <a:ext uri="{FF2B5EF4-FFF2-40B4-BE49-F238E27FC236}">
                      <a16:creationId xmlns:a16="http://schemas.microsoft.com/office/drawing/2014/main" id="{8B0FC554-AEB2-419F-A7C7-6731A2EB3588}"/>
                    </a:ext>
                  </a:extLst>
                </p14:cNvPr>
                <p14:cNvContentPartPr/>
                <p14:nvPr/>
              </p14:nvContentPartPr>
              <p14:xfrm>
                <a:off x="2704985" y="2057815"/>
                <a:ext cx="19800" cy="24480"/>
              </p14:xfrm>
            </p:contentPart>
          </mc:Choice>
          <mc:Fallback xmlns="">
            <p:pic>
              <p:nvPicPr>
                <p:cNvPr id="195" name="Ink 194">
                  <a:extLst>
                    <a:ext uri="{FF2B5EF4-FFF2-40B4-BE49-F238E27FC236}">
                      <a16:creationId xmlns:a16="http://schemas.microsoft.com/office/drawing/2014/main" id="{8B0FC554-AEB2-419F-A7C7-6731A2EB3588}"/>
                    </a:ext>
                  </a:extLst>
                </p:cNvPr>
                <p:cNvPicPr/>
                <p:nvPr/>
              </p:nvPicPr>
              <p:blipFill>
                <a:blip r:embed="rId89"/>
                <a:stretch>
                  <a:fillRect/>
                </a:stretch>
              </p:blipFill>
              <p:spPr>
                <a:xfrm>
                  <a:off x="2695985" y="2048815"/>
                  <a:ext cx="3744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196" name="Ink 195">
                  <a:extLst>
                    <a:ext uri="{FF2B5EF4-FFF2-40B4-BE49-F238E27FC236}">
                      <a16:creationId xmlns:a16="http://schemas.microsoft.com/office/drawing/2014/main" id="{875CAB8D-8A6A-4104-AAB4-3F824DE18B0A}"/>
                    </a:ext>
                  </a:extLst>
                </p14:cNvPr>
                <p14:cNvContentPartPr/>
                <p14:nvPr/>
              </p14:nvContentPartPr>
              <p14:xfrm>
                <a:off x="2715065" y="2152855"/>
                <a:ext cx="18000" cy="44640"/>
              </p14:xfrm>
            </p:contentPart>
          </mc:Choice>
          <mc:Fallback xmlns="">
            <p:pic>
              <p:nvPicPr>
                <p:cNvPr id="196" name="Ink 195">
                  <a:extLst>
                    <a:ext uri="{FF2B5EF4-FFF2-40B4-BE49-F238E27FC236}">
                      <a16:creationId xmlns:a16="http://schemas.microsoft.com/office/drawing/2014/main" id="{875CAB8D-8A6A-4104-AAB4-3F824DE18B0A}"/>
                    </a:ext>
                  </a:extLst>
                </p:cNvPr>
                <p:cNvPicPr/>
                <p:nvPr/>
              </p:nvPicPr>
              <p:blipFill>
                <a:blip r:embed="rId91"/>
                <a:stretch>
                  <a:fillRect/>
                </a:stretch>
              </p:blipFill>
              <p:spPr>
                <a:xfrm>
                  <a:off x="2706065" y="2143855"/>
                  <a:ext cx="35640" cy="6228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197" name="Ink 196">
                  <a:extLst>
                    <a:ext uri="{FF2B5EF4-FFF2-40B4-BE49-F238E27FC236}">
                      <a16:creationId xmlns:a16="http://schemas.microsoft.com/office/drawing/2014/main" id="{95206008-B12F-4710-8CDB-512841F34999}"/>
                    </a:ext>
                  </a:extLst>
                </p14:cNvPr>
                <p14:cNvContentPartPr/>
                <p14:nvPr/>
              </p14:nvContentPartPr>
              <p14:xfrm>
                <a:off x="2701385" y="2274535"/>
                <a:ext cx="20160" cy="23040"/>
              </p14:xfrm>
            </p:contentPart>
          </mc:Choice>
          <mc:Fallback xmlns="">
            <p:pic>
              <p:nvPicPr>
                <p:cNvPr id="197" name="Ink 196">
                  <a:extLst>
                    <a:ext uri="{FF2B5EF4-FFF2-40B4-BE49-F238E27FC236}">
                      <a16:creationId xmlns:a16="http://schemas.microsoft.com/office/drawing/2014/main" id="{95206008-B12F-4710-8CDB-512841F34999}"/>
                    </a:ext>
                  </a:extLst>
                </p:cNvPr>
                <p:cNvPicPr/>
                <p:nvPr/>
              </p:nvPicPr>
              <p:blipFill>
                <a:blip r:embed="rId93"/>
                <a:stretch>
                  <a:fillRect/>
                </a:stretch>
              </p:blipFill>
              <p:spPr>
                <a:xfrm>
                  <a:off x="2692745" y="2265895"/>
                  <a:ext cx="3780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198" name="Ink 197">
                  <a:extLst>
                    <a:ext uri="{FF2B5EF4-FFF2-40B4-BE49-F238E27FC236}">
                      <a16:creationId xmlns:a16="http://schemas.microsoft.com/office/drawing/2014/main" id="{C0E36E3C-2F9A-468E-B94F-8A5C61CB78D9}"/>
                    </a:ext>
                  </a:extLst>
                </p14:cNvPr>
                <p14:cNvContentPartPr/>
                <p14:nvPr/>
              </p14:nvContentPartPr>
              <p14:xfrm>
                <a:off x="2721905" y="2352295"/>
                <a:ext cx="14760" cy="124560"/>
              </p14:xfrm>
            </p:contentPart>
          </mc:Choice>
          <mc:Fallback xmlns="">
            <p:pic>
              <p:nvPicPr>
                <p:cNvPr id="198" name="Ink 197">
                  <a:extLst>
                    <a:ext uri="{FF2B5EF4-FFF2-40B4-BE49-F238E27FC236}">
                      <a16:creationId xmlns:a16="http://schemas.microsoft.com/office/drawing/2014/main" id="{C0E36E3C-2F9A-468E-B94F-8A5C61CB78D9}"/>
                    </a:ext>
                  </a:extLst>
                </p:cNvPr>
                <p:cNvPicPr/>
                <p:nvPr/>
              </p:nvPicPr>
              <p:blipFill>
                <a:blip r:embed="rId95"/>
                <a:stretch>
                  <a:fillRect/>
                </a:stretch>
              </p:blipFill>
              <p:spPr>
                <a:xfrm>
                  <a:off x="2713265" y="2343655"/>
                  <a:ext cx="32400" cy="14220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218" name="Ink 217">
                  <a:extLst>
                    <a:ext uri="{FF2B5EF4-FFF2-40B4-BE49-F238E27FC236}">
                      <a16:creationId xmlns:a16="http://schemas.microsoft.com/office/drawing/2014/main" id="{CCBCD43F-A477-4112-BC1A-DB1DA9A0A391}"/>
                    </a:ext>
                  </a:extLst>
                </p14:cNvPr>
                <p14:cNvContentPartPr/>
                <p14:nvPr/>
              </p14:nvContentPartPr>
              <p14:xfrm>
                <a:off x="1099745" y="2314135"/>
                <a:ext cx="1231920" cy="193680"/>
              </p14:xfrm>
            </p:contentPart>
          </mc:Choice>
          <mc:Fallback xmlns="">
            <p:pic>
              <p:nvPicPr>
                <p:cNvPr id="218" name="Ink 217">
                  <a:extLst>
                    <a:ext uri="{FF2B5EF4-FFF2-40B4-BE49-F238E27FC236}">
                      <a16:creationId xmlns:a16="http://schemas.microsoft.com/office/drawing/2014/main" id="{CCBCD43F-A477-4112-BC1A-DB1DA9A0A391}"/>
                    </a:ext>
                  </a:extLst>
                </p:cNvPr>
                <p:cNvPicPr/>
                <p:nvPr/>
              </p:nvPicPr>
              <p:blipFill>
                <a:blip r:embed="rId97"/>
                <a:stretch>
                  <a:fillRect/>
                </a:stretch>
              </p:blipFill>
              <p:spPr>
                <a:xfrm>
                  <a:off x="1090745" y="2305495"/>
                  <a:ext cx="1249560" cy="21132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220" name="Ink 219">
                  <a:extLst>
                    <a:ext uri="{FF2B5EF4-FFF2-40B4-BE49-F238E27FC236}">
                      <a16:creationId xmlns:a16="http://schemas.microsoft.com/office/drawing/2014/main" id="{0F2BC15C-7012-4EBC-9281-3DA846C2AFCF}"/>
                    </a:ext>
                  </a:extLst>
                </p14:cNvPr>
                <p14:cNvContentPartPr/>
                <p14:nvPr/>
              </p14:nvContentPartPr>
              <p14:xfrm>
                <a:off x="1340225" y="2543815"/>
                <a:ext cx="94680" cy="121680"/>
              </p14:xfrm>
            </p:contentPart>
          </mc:Choice>
          <mc:Fallback xmlns="">
            <p:pic>
              <p:nvPicPr>
                <p:cNvPr id="220" name="Ink 219">
                  <a:extLst>
                    <a:ext uri="{FF2B5EF4-FFF2-40B4-BE49-F238E27FC236}">
                      <a16:creationId xmlns:a16="http://schemas.microsoft.com/office/drawing/2014/main" id="{0F2BC15C-7012-4EBC-9281-3DA846C2AFCF}"/>
                    </a:ext>
                  </a:extLst>
                </p:cNvPr>
                <p:cNvPicPr/>
                <p:nvPr/>
              </p:nvPicPr>
              <p:blipFill>
                <a:blip r:embed="rId99"/>
                <a:stretch>
                  <a:fillRect/>
                </a:stretch>
              </p:blipFill>
              <p:spPr>
                <a:xfrm>
                  <a:off x="1331225" y="2534815"/>
                  <a:ext cx="112320" cy="13932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221" name="Ink 220">
                  <a:extLst>
                    <a:ext uri="{FF2B5EF4-FFF2-40B4-BE49-F238E27FC236}">
                      <a16:creationId xmlns:a16="http://schemas.microsoft.com/office/drawing/2014/main" id="{C11F6E2A-9EB4-4B19-A96D-6DA3653734EA}"/>
                    </a:ext>
                  </a:extLst>
                </p14:cNvPr>
                <p14:cNvContentPartPr/>
                <p14:nvPr/>
              </p14:nvContentPartPr>
              <p14:xfrm>
                <a:off x="1516625" y="2534815"/>
                <a:ext cx="56520" cy="116280"/>
              </p14:xfrm>
            </p:contentPart>
          </mc:Choice>
          <mc:Fallback xmlns="">
            <p:pic>
              <p:nvPicPr>
                <p:cNvPr id="221" name="Ink 220">
                  <a:extLst>
                    <a:ext uri="{FF2B5EF4-FFF2-40B4-BE49-F238E27FC236}">
                      <a16:creationId xmlns:a16="http://schemas.microsoft.com/office/drawing/2014/main" id="{C11F6E2A-9EB4-4B19-A96D-6DA3653734EA}"/>
                    </a:ext>
                  </a:extLst>
                </p:cNvPr>
                <p:cNvPicPr/>
                <p:nvPr/>
              </p:nvPicPr>
              <p:blipFill>
                <a:blip r:embed="rId101"/>
                <a:stretch>
                  <a:fillRect/>
                </a:stretch>
              </p:blipFill>
              <p:spPr>
                <a:xfrm>
                  <a:off x="1507625" y="2526175"/>
                  <a:ext cx="74160" cy="13392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222" name="Ink 221">
                  <a:extLst>
                    <a:ext uri="{FF2B5EF4-FFF2-40B4-BE49-F238E27FC236}">
                      <a16:creationId xmlns:a16="http://schemas.microsoft.com/office/drawing/2014/main" id="{57FD14D2-DC2B-4C5B-8FE8-04382D5F91A6}"/>
                    </a:ext>
                  </a:extLst>
                </p14:cNvPr>
                <p14:cNvContentPartPr/>
                <p14:nvPr/>
              </p14:nvContentPartPr>
              <p14:xfrm>
                <a:off x="1507265" y="2554255"/>
                <a:ext cx="57600" cy="120600"/>
              </p14:xfrm>
            </p:contentPart>
          </mc:Choice>
          <mc:Fallback xmlns="">
            <p:pic>
              <p:nvPicPr>
                <p:cNvPr id="222" name="Ink 221">
                  <a:extLst>
                    <a:ext uri="{FF2B5EF4-FFF2-40B4-BE49-F238E27FC236}">
                      <a16:creationId xmlns:a16="http://schemas.microsoft.com/office/drawing/2014/main" id="{57FD14D2-DC2B-4C5B-8FE8-04382D5F91A6}"/>
                    </a:ext>
                  </a:extLst>
                </p:cNvPr>
                <p:cNvPicPr/>
                <p:nvPr/>
              </p:nvPicPr>
              <p:blipFill>
                <a:blip r:embed="rId103"/>
                <a:stretch>
                  <a:fillRect/>
                </a:stretch>
              </p:blipFill>
              <p:spPr>
                <a:xfrm>
                  <a:off x="1498625" y="2545255"/>
                  <a:ext cx="75240" cy="13824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223" name="Ink 222">
                  <a:extLst>
                    <a:ext uri="{FF2B5EF4-FFF2-40B4-BE49-F238E27FC236}">
                      <a16:creationId xmlns:a16="http://schemas.microsoft.com/office/drawing/2014/main" id="{C9D916DC-DE4D-4CA6-9CFD-21D749E0E63B}"/>
                    </a:ext>
                  </a:extLst>
                </p14:cNvPr>
                <p14:cNvContentPartPr/>
                <p14:nvPr/>
              </p14:nvContentPartPr>
              <p14:xfrm>
                <a:off x="1642985" y="2553175"/>
                <a:ext cx="110520" cy="118800"/>
              </p14:xfrm>
            </p:contentPart>
          </mc:Choice>
          <mc:Fallback xmlns="">
            <p:pic>
              <p:nvPicPr>
                <p:cNvPr id="223" name="Ink 222">
                  <a:extLst>
                    <a:ext uri="{FF2B5EF4-FFF2-40B4-BE49-F238E27FC236}">
                      <a16:creationId xmlns:a16="http://schemas.microsoft.com/office/drawing/2014/main" id="{C9D916DC-DE4D-4CA6-9CFD-21D749E0E63B}"/>
                    </a:ext>
                  </a:extLst>
                </p:cNvPr>
                <p:cNvPicPr/>
                <p:nvPr/>
              </p:nvPicPr>
              <p:blipFill>
                <a:blip r:embed="rId105"/>
                <a:stretch>
                  <a:fillRect/>
                </a:stretch>
              </p:blipFill>
              <p:spPr>
                <a:xfrm>
                  <a:off x="1633985" y="2544535"/>
                  <a:ext cx="128160" cy="13644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225" name="Ink 224">
                  <a:extLst>
                    <a:ext uri="{FF2B5EF4-FFF2-40B4-BE49-F238E27FC236}">
                      <a16:creationId xmlns:a16="http://schemas.microsoft.com/office/drawing/2014/main" id="{CE6155A5-0205-44D8-AC58-2FA1DD6782EF}"/>
                    </a:ext>
                  </a:extLst>
                </p14:cNvPr>
                <p14:cNvContentPartPr/>
                <p14:nvPr/>
              </p14:nvContentPartPr>
              <p14:xfrm>
                <a:off x="2575025" y="2559655"/>
                <a:ext cx="704160" cy="136080"/>
              </p14:xfrm>
            </p:contentPart>
          </mc:Choice>
          <mc:Fallback xmlns="">
            <p:pic>
              <p:nvPicPr>
                <p:cNvPr id="225" name="Ink 224">
                  <a:extLst>
                    <a:ext uri="{FF2B5EF4-FFF2-40B4-BE49-F238E27FC236}">
                      <a16:creationId xmlns:a16="http://schemas.microsoft.com/office/drawing/2014/main" id="{CE6155A5-0205-44D8-AC58-2FA1DD6782EF}"/>
                    </a:ext>
                  </a:extLst>
                </p:cNvPr>
                <p:cNvPicPr/>
                <p:nvPr/>
              </p:nvPicPr>
              <p:blipFill>
                <a:blip r:embed="rId107"/>
                <a:stretch>
                  <a:fillRect/>
                </a:stretch>
              </p:blipFill>
              <p:spPr>
                <a:xfrm>
                  <a:off x="2566025" y="2550655"/>
                  <a:ext cx="721800" cy="153720"/>
                </a:xfrm>
                <a:prstGeom prst="rect">
                  <a:avLst/>
                </a:prstGeom>
              </p:spPr>
            </p:pic>
          </mc:Fallback>
        </mc:AlternateContent>
      </p:grpSp>
      <p:grpSp>
        <p:nvGrpSpPr>
          <p:cNvPr id="273" name="Group 272">
            <a:extLst>
              <a:ext uri="{FF2B5EF4-FFF2-40B4-BE49-F238E27FC236}">
                <a16:creationId xmlns:a16="http://schemas.microsoft.com/office/drawing/2014/main" id="{AA64741A-A645-4535-AFCB-C5C54BD6DB47}"/>
              </a:ext>
            </a:extLst>
          </p:cNvPr>
          <p:cNvGrpSpPr/>
          <p:nvPr/>
        </p:nvGrpSpPr>
        <p:grpSpPr>
          <a:xfrm>
            <a:off x="139351" y="3091066"/>
            <a:ext cx="631440" cy="309960"/>
            <a:chOff x="139351" y="3091066"/>
            <a:chExt cx="631440" cy="309960"/>
          </a:xfrm>
        </p:grpSpPr>
        <mc:AlternateContent xmlns:mc="http://schemas.openxmlformats.org/markup-compatibility/2006" xmlns:p14="http://schemas.microsoft.com/office/powerpoint/2010/main">
          <mc:Choice Requires="p14">
            <p:contentPart p14:bwMode="auto" r:id="rId108">
              <p14:nvContentPartPr>
                <p14:cNvPr id="259" name="Ink 258">
                  <a:extLst>
                    <a:ext uri="{FF2B5EF4-FFF2-40B4-BE49-F238E27FC236}">
                      <a16:creationId xmlns:a16="http://schemas.microsoft.com/office/drawing/2014/main" id="{B5A43FBF-4F22-4574-A033-3C45BAEAB0C6}"/>
                    </a:ext>
                  </a:extLst>
                </p14:cNvPr>
                <p14:cNvContentPartPr/>
                <p14:nvPr/>
              </p14:nvContentPartPr>
              <p14:xfrm>
                <a:off x="246271" y="3215626"/>
                <a:ext cx="45720" cy="134280"/>
              </p14:xfrm>
            </p:contentPart>
          </mc:Choice>
          <mc:Fallback xmlns="">
            <p:pic>
              <p:nvPicPr>
                <p:cNvPr id="259" name="Ink 258">
                  <a:extLst>
                    <a:ext uri="{FF2B5EF4-FFF2-40B4-BE49-F238E27FC236}">
                      <a16:creationId xmlns:a16="http://schemas.microsoft.com/office/drawing/2014/main" id="{B5A43FBF-4F22-4574-A033-3C45BAEAB0C6}"/>
                    </a:ext>
                  </a:extLst>
                </p:cNvPr>
                <p:cNvPicPr/>
                <p:nvPr/>
              </p:nvPicPr>
              <p:blipFill>
                <a:blip r:embed="rId109"/>
                <a:stretch>
                  <a:fillRect/>
                </a:stretch>
              </p:blipFill>
              <p:spPr>
                <a:xfrm>
                  <a:off x="237631" y="3206626"/>
                  <a:ext cx="63360" cy="15192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260" name="Ink 259">
                  <a:extLst>
                    <a:ext uri="{FF2B5EF4-FFF2-40B4-BE49-F238E27FC236}">
                      <a16:creationId xmlns:a16="http://schemas.microsoft.com/office/drawing/2014/main" id="{991E87C3-FB08-4B78-ADF0-2DCEF5734BC9}"/>
                    </a:ext>
                  </a:extLst>
                </p14:cNvPr>
                <p14:cNvContentPartPr/>
                <p14:nvPr/>
              </p14:nvContentPartPr>
              <p14:xfrm>
                <a:off x="230791" y="3235066"/>
                <a:ext cx="100080" cy="117360"/>
              </p14:xfrm>
            </p:contentPart>
          </mc:Choice>
          <mc:Fallback xmlns="">
            <p:pic>
              <p:nvPicPr>
                <p:cNvPr id="260" name="Ink 259">
                  <a:extLst>
                    <a:ext uri="{FF2B5EF4-FFF2-40B4-BE49-F238E27FC236}">
                      <a16:creationId xmlns:a16="http://schemas.microsoft.com/office/drawing/2014/main" id="{991E87C3-FB08-4B78-ADF0-2DCEF5734BC9}"/>
                    </a:ext>
                  </a:extLst>
                </p:cNvPr>
                <p:cNvPicPr/>
                <p:nvPr/>
              </p:nvPicPr>
              <p:blipFill>
                <a:blip r:embed="rId111"/>
                <a:stretch>
                  <a:fillRect/>
                </a:stretch>
              </p:blipFill>
              <p:spPr>
                <a:xfrm>
                  <a:off x="221791" y="3226426"/>
                  <a:ext cx="117720" cy="13500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261" name="Ink 260">
                  <a:extLst>
                    <a:ext uri="{FF2B5EF4-FFF2-40B4-BE49-F238E27FC236}">
                      <a16:creationId xmlns:a16="http://schemas.microsoft.com/office/drawing/2014/main" id="{636821ED-EC8A-48F4-A909-50B07EDB8CC6}"/>
                    </a:ext>
                  </a:extLst>
                </p14:cNvPr>
                <p14:cNvContentPartPr/>
                <p14:nvPr/>
              </p14:nvContentPartPr>
              <p14:xfrm>
                <a:off x="349231" y="3167386"/>
                <a:ext cx="12960" cy="59760"/>
              </p14:xfrm>
            </p:contentPart>
          </mc:Choice>
          <mc:Fallback xmlns="">
            <p:pic>
              <p:nvPicPr>
                <p:cNvPr id="261" name="Ink 260">
                  <a:extLst>
                    <a:ext uri="{FF2B5EF4-FFF2-40B4-BE49-F238E27FC236}">
                      <a16:creationId xmlns:a16="http://schemas.microsoft.com/office/drawing/2014/main" id="{636821ED-EC8A-48F4-A909-50B07EDB8CC6}"/>
                    </a:ext>
                  </a:extLst>
                </p:cNvPr>
                <p:cNvPicPr/>
                <p:nvPr/>
              </p:nvPicPr>
              <p:blipFill>
                <a:blip r:embed="rId113"/>
                <a:stretch>
                  <a:fillRect/>
                </a:stretch>
              </p:blipFill>
              <p:spPr>
                <a:xfrm>
                  <a:off x="340231" y="3158746"/>
                  <a:ext cx="30600" cy="7740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262" name="Ink 261">
                  <a:extLst>
                    <a:ext uri="{FF2B5EF4-FFF2-40B4-BE49-F238E27FC236}">
                      <a16:creationId xmlns:a16="http://schemas.microsoft.com/office/drawing/2014/main" id="{A75D0B5F-FB1C-416D-A6F6-EBAE22EFCDCE}"/>
                    </a:ext>
                  </a:extLst>
                </p14:cNvPr>
                <p14:cNvContentPartPr/>
                <p14:nvPr/>
              </p14:nvContentPartPr>
              <p14:xfrm>
                <a:off x="437071" y="3233986"/>
                <a:ext cx="41400" cy="119880"/>
              </p14:xfrm>
            </p:contentPart>
          </mc:Choice>
          <mc:Fallback xmlns="">
            <p:pic>
              <p:nvPicPr>
                <p:cNvPr id="262" name="Ink 261">
                  <a:extLst>
                    <a:ext uri="{FF2B5EF4-FFF2-40B4-BE49-F238E27FC236}">
                      <a16:creationId xmlns:a16="http://schemas.microsoft.com/office/drawing/2014/main" id="{A75D0B5F-FB1C-416D-A6F6-EBAE22EFCDCE}"/>
                    </a:ext>
                  </a:extLst>
                </p:cNvPr>
                <p:cNvPicPr/>
                <p:nvPr/>
              </p:nvPicPr>
              <p:blipFill>
                <a:blip r:embed="rId115"/>
                <a:stretch>
                  <a:fillRect/>
                </a:stretch>
              </p:blipFill>
              <p:spPr>
                <a:xfrm>
                  <a:off x="428071" y="3224986"/>
                  <a:ext cx="59040" cy="13752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263" name="Ink 262">
                  <a:extLst>
                    <a:ext uri="{FF2B5EF4-FFF2-40B4-BE49-F238E27FC236}">
                      <a16:creationId xmlns:a16="http://schemas.microsoft.com/office/drawing/2014/main" id="{5E2017EA-69BB-48E6-8058-2963E20C6ED0}"/>
                    </a:ext>
                  </a:extLst>
                </p14:cNvPr>
                <p14:cNvContentPartPr/>
                <p14:nvPr/>
              </p14:nvContentPartPr>
              <p14:xfrm>
                <a:off x="412951" y="3234346"/>
                <a:ext cx="65520" cy="101520"/>
              </p14:xfrm>
            </p:contentPart>
          </mc:Choice>
          <mc:Fallback xmlns="">
            <p:pic>
              <p:nvPicPr>
                <p:cNvPr id="263" name="Ink 262">
                  <a:extLst>
                    <a:ext uri="{FF2B5EF4-FFF2-40B4-BE49-F238E27FC236}">
                      <a16:creationId xmlns:a16="http://schemas.microsoft.com/office/drawing/2014/main" id="{5E2017EA-69BB-48E6-8058-2963E20C6ED0}"/>
                    </a:ext>
                  </a:extLst>
                </p:cNvPr>
                <p:cNvPicPr/>
                <p:nvPr/>
              </p:nvPicPr>
              <p:blipFill>
                <a:blip r:embed="rId117"/>
                <a:stretch>
                  <a:fillRect/>
                </a:stretch>
              </p:blipFill>
              <p:spPr>
                <a:xfrm>
                  <a:off x="403951" y="3225706"/>
                  <a:ext cx="83160" cy="11916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264" name="Ink 263">
                  <a:extLst>
                    <a:ext uri="{FF2B5EF4-FFF2-40B4-BE49-F238E27FC236}">
                      <a16:creationId xmlns:a16="http://schemas.microsoft.com/office/drawing/2014/main" id="{B242B5A7-EBBF-4D7F-B979-CB65BE7244E2}"/>
                    </a:ext>
                  </a:extLst>
                </p14:cNvPr>
                <p14:cNvContentPartPr/>
                <p14:nvPr/>
              </p14:nvContentPartPr>
              <p14:xfrm>
                <a:off x="523831" y="3164146"/>
                <a:ext cx="77040" cy="208440"/>
              </p14:xfrm>
            </p:contentPart>
          </mc:Choice>
          <mc:Fallback xmlns="">
            <p:pic>
              <p:nvPicPr>
                <p:cNvPr id="264" name="Ink 263">
                  <a:extLst>
                    <a:ext uri="{FF2B5EF4-FFF2-40B4-BE49-F238E27FC236}">
                      <a16:creationId xmlns:a16="http://schemas.microsoft.com/office/drawing/2014/main" id="{B242B5A7-EBBF-4D7F-B979-CB65BE7244E2}"/>
                    </a:ext>
                  </a:extLst>
                </p:cNvPr>
                <p:cNvPicPr/>
                <p:nvPr/>
              </p:nvPicPr>
              <p:blipFill>
                <a:blip r:embed="rId119"/>
                <a:stretch>
                  <a:fillRect/>
                </a:stretch>
              </p:blipFill>
              <p:spPr>
                <a:xfrm>
                  <a:off x="515191" y="3155506"/>
                  <a:ext cx="94680" cy="22608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265" name="Ink 264">
                  <a:extLst>
                    <a:ext uri="{FF2B5EF4-FFF2-40B4-BE49-F238E27FC236}">
                      <a16:creationId xmlns:a16="http://schemas.microsoft.com/office/drawing/2014/main" id="{9A7F81E9-6449-439D-A087-A3DCDEF95DEE}"/>
                    </a:ext>
                  </a:extLst>
                </p14:cNvPr>
                <p14:cNvContentPartPr/>
                <p14:nvPr/>
              </p14:nvContentPartPr>
              <p14:xfrm>
                <a:off x="139351" y="3199786"/>
                <a:ext cx="51840" cy="201240"/>
              </p14:xfrm>
            </p:contentPart>
          </mc:Choice>
          <mc:Fallback xmlns="">
            <p:pic>
              <p:nvPicPr>
                <p:cNvPr id="265" name="Ink 264">
                  <a:extLst>
                    <a:ext uri="{FF2B5EF4-FFF2-40B4-BE49-F238E27FC236}">
                      <a16:creationId xmlns:a16="http://schemas.microsoft.com/office/drawing/2014/main" id="{9A7F81E9-6449-439D-A087-A3DCDEF95DEE}"/>
                    </a:ext>
                  </a:extLst>
                </p:cNvPr>
                <p:cNvPicPr/>
                <p:nvPr/>
              </p:nvPicPr>
              <p:blipFill>
                <a:blip r:embed="rId121"/>
                <a:stretch>
                  <a:fillRect/>
                </a:stretch>
              </p:blipFill>
              <p:spPr>
                <a:xfrm>
                  <a:off x="130711" y="3190786"/>
                  <a:ext cx="69480" cy="21888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266" name="Ink 265">
                  <a:extLst>
                    <a:ext uri="{FF2B5EF4-FFF2-40B4-BE49-F238E27FC236}">
                      <a16:creationId xmlns:a16="http://schemas.microsoft.com/office/drawing/2014/main" id="{F9F36B3B-237D-4A33-B1F6-5691F661EC83}"/>
                    </a:ext>
                  </a:extLst>
                </p14:cNvPr>
                <p14:cNvContentPartPr/>
                <p14:nvPr/>
              </p14:nvContentPartPr>
              <p14:xfrm>
                <a:off x="523471" y="3106906"/>
                <a:ext cx="33840" cy="17640"/>
              </p14:xfrm>
            </p:contentPart>
          </mc:Choice>
          <mc:Fallback xmlns="">
            <p:pic>
              <p:nvPicPr>
                <p:cNvPr id="266" name="Ink 265">
                  <a:extLst>
                    <a:ext uri="{FF2B5EF4-FFF2-40B4-BE49-F238E27FC236}">
                      <a16:creationId xmlns:a16="http://schemas.microsoft.com/office/drawing/2014/main" id="{F9F36B3B-237D-4A33-B1F6-5691F661EC83}"/>
                    </a:ext>
                  </a:extLst>
                </p:cNvPr>
                <p:cNvPicPr/>
                <p:nvPr/>
              </p:nvPicPr>
              <p:blipFill>
                <a:blip r:embed="rId123"/>
                <a:stretch>
                  <a:fillRect/>
                </a:stretch>
              </p:blipFill>
              <p:spPr>
                <a:xfrm>
                  <a:off x="514831" y="3097906"/>
                  <a:ext cx="5148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267" name="Ink 266">
                  <a:extLst>
                    <a:ext uri="{FF2B5EF4-FFF2-40B4-BE49-F238E27FC236}">
                      <a16:creationId xmlns:a16="http://schemas.microsoft.com/office/drawing/2014/main" id="{AA847972-2094-439A-BEF4-348CBDA07007}"/>
                    </a:ext>
                  </a:extLst>
                </p14:cNvPr>
                <p14:cNvContentPartPr/>
                <p14:nvPr/>
              </p14:nvContentPartPr>
              <p14:xfrm>
                <a:off x="627151" y="3091066"/>
                <a:ext cx="14400" cy="96840"/>
              </p14:xfrm>
            </p:contentPart>
          </mc:Choice>
          <mc:Fallback xmlns="">
            <p:pic>
              <p:nvPicPr>
                <p:cNvPr id="267" name="Ink 266">
                  <a:extLst>
                    <a:ext uri="{FF2B5EF4-FFF2-40B4-BE49-F238E27FC236}">
                      <a16:creationId xmlns:a16="http://schemas.microsoft.com/office/drawing/2014/main" id="{AA847972-2094-439A-BEF4-348CBDA07007}"/>
                    </a:ext>
                  </a:extLst>
                </p:cNvPr>
                <p:cNvPicPr/>
                <p:nvPr/>
              </p:nvPicPr>
              <p:blipFill>
                <a:blip r:embed="rId125"/>
                <a:stretch>
                  <a:fillRect/>
                </a:stretch>
              </p:blipFill>
              <p:spPr>
                <a:xfrm>
                  <a:off x="618151" y="3082426"/>
                  <a:ext cx="32040" cy="11448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268" name="Ink 267">
                  <a:extLst>
                    <a:ext uri="{FF2B5EF4-FFF2-40B4-BE49-F238E27FC236}">
                      <a16:creationId xmlns:a16="http://schemas.microsoft.com/office/drawing/2014/main" id="{E31F8801-EF42-4A88-A556-11DFE6B176F5}"/>
                    </a:ext>
                  </a:extLst>
                </p14:cNvPr>
                <p14:cNvContentPartPr/>
                <p14:nvPr/>
              </p14:nvContentPartPr>
              <p14:xfrm>
                <a:off x="738751" y="3287626"/>
                <a:ext cx="32040" cy="25920"/>
              </p14:xfrm>
            </p:contentPart>
          </mc:Choice>
          <mc:Fallback xmlns="">
            <p:pic>
              <p:nvPicPr>
                <p:cNvPr id="268" name="Ink 267">
                  <a:extLst>
                    <a:ext uri="{FF2B5EF4-FFF2-40B4-BE49-F238E27FC236}">
                      <a16:creationId xmlns:a16="http://schemas.microsoft.com/office/drawing/2014/main" id="{E31F8801-EF42-4A88-A556-11DFE6B176F5}"/>
                    </a:ext>
                  </a:extLst>
                </p:cNvPr>
                <p:cNvPicPr/>
                <p:nvPr/>
              </p:nvPicPr>
              <p:blipFill>
                <a:blip r:embed="rId127"/>
                <a:stretch>
                  <a:fillRect/>
                </a:stretch>
              </p:blipFill>
              <p:spPr>
                <a:xfrm>
                  <a:off x="730111" y="3278986"/>
                  <a:ext cx="4968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269" name="Ink 268">
                  <a:extLst>
                    <a:ext uri="{FF2B5EF4-FFF2-40B4-BE49-F238E27FC236}">
                      <a16:creationId xmlns:a16="http://schemas.microsoft.com/office/drawing/2014/main" id="{D9F3EBFA-4E21-4FAF-9191-69D4C62A7400}"/>
                    </a:ext>
                  </a:extLst>
                </p14:cNvPr>
                <p14:cNvContentPartPr/>
                <p14:nvPr/>
              </p14:nvContentPartPr>
              <p14:xfrm>
                <a:off x="721831" y="3255226"/>
                <a:ext cx="47160" cy="9000"/>
              </p14:xfrm>
            </p:contentPart>
          </mc:Choice>
          <mc:Fallback xmlns="">
            <p:pic>
              <p:nvPicPr>
                <p:cNvPr id="269" name="Ink 268">
                  <a:extLst>
                    <a:ext uri="{FF2B5EF4-FFF2-40B4-BE49-F238E27FC236}">
                      <a16:creationId xmlns:a16="http://schemas.microsoft.com/office/drawing/2014/main" id="{D9F3EBFA-4E21-4FAF-9191-69D4C62A7400}"/>
                    </a:ext>
                  </a:extLst>
                </p:cNvPr>
                <p:cNvPicPr/>
                <p:nvPr/>
              </p:nvPicPr>
              <p:blipFill>
                <a:blip r:embed="rId129"/>
                <a:stretch>
                  <a:fillRect/>
                </a:stretch>
              </p:blipFill>
              <p:spPr>
                <a:xfrm>
                  <a:off x="712831" y="3246586"/>
                  <a:ext cx="64800" cy="26640"/>
                </a:xfrm>
                <a:prstGeom prst="rect">
                  <a:avLst/>
                </a:prstGeom>
              </p:spPr>
            </p:pic>
          </mc:Fallback>
        </mc:AlternateContent>
      </p:grpSp>
      <p:grpSp>
        <p:nvGrpSpPr>
          <p:cNvPr id="291" name="Group 290">
            <a:extLst>
              <a:ext uri="{FF2B5EF4-FFF2-40B4-BE49-F238E27FC236}">
                <a16:creationId xmlns:a16="http://schemas.microsoft.com/office/drawing/2014/main" id="{D5907B31-535D-4C31-AFCE-B49BB540037C}"/>
              </a:ext>
            </a:extLst>
          </p:cNvPr>
          <p:cNvGrpSpPr/>
          <p:nvPr/>
        </p:nvGrpSpPr>
        <p:grpSpPr>
          <a:xfrm>
            <a:off x="925951" y="3004306"/>
            <a:ext cx="1122480" cy="507960"/>
            <a:chOff x="925951" y="3004306"/>
            <a:chExt cx="1122480" cy="507960"/>
          </a:xfrm>
        </p:grpSpPr>
        <mc:AlternateContent xmlns:mc="http://schemas.openxmlformats.org/markup-compatibility/2006" xmlns:p14="http://schemas.microsoft.com/office/powerpoint/2010/main">
          <mc:Choice Requires="p14">
            <p:contentPart p14:bwMode="auto" r:id="rId130">
              <p14:nvContentPartPr>
                <p14:cNvPr id="270" name="Ink 269">
                  <a:extLst>
                    <a:ext uri="{FF2B5EF4-FFF2-40B4-BE49-F238E27FC236}">
                      <a16:creationId xmlns:a16="http://schemas.microsoft.com/office/drawing/2014/main" id="{AA43E432-CC3E-4514-9540-15B6DD3930BF}"/>
                    </a:ext>
                  </a:extLst>
                </p14:cNvPr>
                <p14:cNvContentPartPr/>
                <p14:nvPr/>
              </p14:nvContentPartPr>
              <p14:xfrm>
                <a:off x="1279471" y="3004306"/>
                <a:ext cx="19800" cy="81720"/>
              </p14:xfrm>
            </p:contentPart>
          </mc:Choice>
          <mc:Fallback xmlns="">
            <p:pic>
              <p:nvPicPr>
                <p:cNvPr id="270" name="Ink 269">
                  <a:extLst>
                    <a:ext uri="{FF2B5EF4-FFF2-40B4-BE49-F238E27FC236}">
                      <a16:creationId xmlns:a16="http://schemas.microsoft.com/office/drawing/2014/main" id="{AA43E432-CC3E-4514-9540-15B6DD3930BF}"/>
                    </a:ext>
                  </a:extLst>
                </p:cNvPr>
                <p:cNvPicPr/>
                <p:nvPr/>
              </p:nvPicPr>
              <p:blipFill>
                <a:blip r:embed="rId131"/>
                <a:stretch>
                  <a:fillRect/>
                </a:stretch>
              </p:blipFill>
              <p:spPr>
                <a:xfrm>
                  <a:off x="1270471" y="2995306"/>
                  <a:ext cx="37440" cy="9936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271" name="Ink 270">
                  <a:extLst>
                    <a:ext uri="{FF2B5EF4-FFF2-40B4-BE49-F238E27FC236}">
                      <a16:creationId xmlns:a16="http://schemas.microsoft.com/office/drawing/2014/main" id="{054F4177-1FFE-4A8C-AB05-90C9B06D26ED}"/>
                    </a:ext>
                  </a:extLst>
                </p14:cNvPr>
                <p14:cNvContentPartPr/>
                <p14:nvPr/>
              </p14:nvContentPartPr>
              <p14:xfrm>
                <a:off x="959431" y="3123826"/>
                <a:ext cx="800640" cy="41400"/>
              </p14:xfrm>
            </p:contentPart>
          </mc:Choice>
          <mc:Fallback xmlns="">
            <p:pic>
              <p:nvPicPr>
                <p:cNvPr id="271" name="Ink 270">
                  <a:extLst>
                    <a:ext uri="{FF2B5EF4-FFF2-40B4-BE49-F238E27FC236}">
                      <a16:creationId xmlns:a16="http://schemas.microsoft.com/office/drawing/2014/main" id="{054F4177-1FFE-4A8C-AB05-90C9B06D26ED}"/>
                    </a:ext>
                  </a:extLst>
                </p:cNvPr>
                <p:cNvPicPr/>
                <p:nvPr/>
              </p:nvPicPr>
              <p:blipFill>
                <a:blip r:embed="rId133"/>
                <a:stretch>
                  <a:fillRect/>
                </a:stretch>
              </p:blipFill>
              <p:spPr>
                <a:xfrm>
                  <a:off x="950791" y="3114826"/>
                  <a:ext cx="818280" cy="5904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274" name="Ink 273">
                  <a:extLst>
                    <a:ext uri="{FF2B5EF4-FFF2-40B4-BE49-F238E27FC236}">
                      <a16:creationId xmlns:a16="http://schemas.microsoft.com/office/drawing/2014/main" id="{DE0787D3-2456-4427-9804-241E43FDA993}"/>
                    </a:ext>
                  </a:extLst>
                </p14:cNvPr>
                <p14:cNvContentPartPr/>
                <p14:nvPr/>
              </p14:nvContentPartPr>
              <p14:xfrm>
                <a:off x="925951" y="3361786"/>
                <a:ext cx="47520" cy="64080"/>
              </p14:xfrm>
            </p:contentPart>
          </mc:Choice>
          <mc:Fallback xmlns="">
            <p:pic>
              <p:nvPicPr>
                <p:cNvPr id="274" name="Ink 273">
                  <a:extLst>
                    <a:ext uri="{FF2B5EF4-FFF2-40B4-BE49-F238E27FC236}">
                      <a16:creationId xmlns:a16="http://schemas.microsoft.com/office/drawing/2014/main" id="{DE0787D3-2456-4427-9804-241E43FDA993}"/>
                    </a:ext>
                  </a:extLst>
                </p:cNvPr>
                <p:cNvPicPr/>
                <p:nvPr/>
              </p:nvPicPr>
              <p:blipFill>
                <a:blip r:embed="rId135"/>
                <a:stretch>
                  <a:fillRect/>
                </a:stretch>
              </p:blipFill>
              <p:spPr>
                <a:xfrm>
                  <a:off x="917311" y="3353146"/>
                  <a:ext cx="65160" cy="8172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275" name="Ink 274">
                  <a:extLst>
                    <a:ext uri="{FF2B5EF4-FFF2-40B4-BE49-F238E27FC236}">
                      <a16:creationId xmlns:a16="http://schemas.microsoft.com/office/drawing/2014/main" id="{B7187EC6-0BE0-4B59-9A2F-6A7E32B65A6D}"/>
                    </a:ext>
                  </a:extLst>
                </p14:cNvPr>
                <p14:cNvContentPartPr/>
                <p14:nvPr/>
              </p14:nvContentPartPr>
              <p14:xfrm>
                <a:off x="1028551" y="3278626"/>
                <a:ext cx="91800" cy="182520"/>
              </p14:xfrm>
            </p:contentPart>
          </mc:Choice>
          <mc:Fallback xmlns="">
            <p:pic>
              <p:nvPicPr>
                <p:cNvPr id="275" name="Ink 274">
                  <a:extLst>
                    <a:ext uri="{FF2B5EF4-FFF2-40B4-BE49-F238E27FC236}">
                      <a16:creationId xmlns:a16="http://schemas.microsoft.com/office/drawing/2014/main" id="{B7187EC6-0BE0-4B59-9A2F-6A7E32B65A6D}"/>
                    </a:ext>
                  </a:extLst>
                </p:cNvPr>
                <p:cNvPicPr/>
                <p:nvPr/>
              </p:nvPicPr>
              <p:blipFill>
                <a:blip r:embed="rId137"/>
                <a:stretch>
                  <a:fillRect/>
                </a:stretch>
              </p:blipFill>
              <p:spPr>
                <a:xfrm>
                  <a:off x="1019911" y="3269626"/>
                  <a:ext cx="109440" cy="20016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276" name="Ink 275">
                  <a:extLst>
                    <a:ext uri="{FF2B5EF4-FFF2-40B4-BE49-F238E27FC236}">
                      <a16:creationId xmlns:a16="http://schemas.microsoft.com/office/drawing/2014/main" id="{F2B29380-4410-4775-ADE4-E6B3BADF7C96}"/>
                    </a:ext>
                  </a:extLst>
                </p14:cNvPr>
                <p14:cNvContentPartPr/>
                <p14:nvPr/>
              </p14:nvContentPartPr>
              <p14:xfrm>
                <a:off x="1170391" y="3352066"/>
                <a:ext cx="39960" cy="94680"/>
              </p14:xfrm>
            </p:contentPart>
          </mc:Choice>
          <mc:Fallback xmlns="">
            <p:pic>
              <p:nvPicPr>
                <p:cNvPr id="276" name="Ink 275">
                  <a:extLst>
                    <a:ext uri="{FF2B5EF4-FFF2-40B4-BE49-F238E27FC236}">
                      <a16:creationId xmlns:a16="http://schemas.microsoft.com/office/drawing/2014/main" id="{F2B29380-4410-4775-ADE4-E6B3BADF7C96}"/>
                    </a:ext>
                  </a:extLst>
                </p:cNvPr>
                <p:cNvPicPr/>
                <p:nvPr/>
              </p:nvPicPr>
              <p:blipFill>
                <a:blip r:embed="rId139"/>
                <a:stretch>
                  <a:fillRect/>
                </a:stretch>
              </p:blipFill>
              <p:spPr>
                <a:xfrm>
                  <a:off x="1161751" y="3343066"/>
                  <a:ext cx="57600" cy="11232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277" name="Ink 276">
                  <a:extLst>
                    <a:ext uri="{FF2B5EF4-FFF2-40B4-BE49-F238E27FC236}">
                      <a16:creationId xmlns:a16="http://schemas.microsoft.com/office/drawing/2014/main" id="{59BB6431-1034-4FDC-99B0-ED26109FB5DA}"/>
                    </a:ext>
                  </a:extLst>
                </p14:cNvPr>
                <p14:cNvContentPartPr/>
                <p14:nvPr/>
              </p14:nvContentPartPr>
              <p14:xfrm>
                <a:off x="1157791" y="3353866"/>
                <a:ext cx="41400" cy="95040"/>
              </p14:xfrm>
            </p:contentPart>
          </mc:Choice>
          <mc:Fallback xmlns="">
            <p:pic>
              <p:nvPicPr>
                <p:cNvPr id="277" name="Ink 276">
                  <a:extLst>
                    <a:ext uri="{FF2B5EF4-FFF2-40B4-BE49-F238E27FC236}">
                      <a16:creationId xmlns:a16="http://schemas.microsoft.com/office/drawing/2014/main" id="{59BB6431-1034-4FDC-99B0-ED26109FB5DA}"/>
                    </a:ext>
                  </a:extLst>
                </p:cNvPr>
                <p:cNvPicPr/>
                <p:nvPr/>
              </p:nvPicPr>
              <p:blipFill>
                <a:blip r:embed="rId141"/>
                <a:stretch>
                  <a:fillRect/>
                </a:stretch>
              </p:blipFill>
              <p:spPr>
                <a:xfrm>
                  <a:off x="1148791" y="3345226"/>
                  <a:ext cx="5904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278" name="Ink 277">
                  <a:extLst>
                    <a:ext uri="{FF2B5EF4-FFF2-40B4-BE49-F238E27FC236}">
                      <a16:creationId xmlns:a16="http://schemas.microsoft.com/office/drawing/2014/main" id="{B370A656-9BF2-41D3-BC71-78E551B05CA6}"/>
                    </a:ext>
                  </a:extLst>
                </p14:cNvPr>
                <p14:cNvContentPartPr/>
                <p14:nvPr/>
              </p14:nvContentPartPr>
              <p14:xfrm>
                <a:off x="1229071" y="3435946"/>
                <a:ext cx="61200" cy="47880"/>
              </p14:xfrm>
            </p:contentPart>
          </mc:Choice>
          <mc:Fallback xmlns="">
            <p:pic>
              <p:nvPicPr>
                <p:cNvPr id="278" name="Ink 277">
                  <a:extLst>
                    <a:ext uri="{FF2B5EF4-FFF2-40B4-BE49-F238E27FC236}">
                      <a16:creationId xmlns:a16="http://schemas.microsoft.com/office/drawing/2014/main" id="{B370A656-9BF2-41D3-BC71-78E551B05CA6}"/>
                    </a:ext>
                  </a:extLst>
                </p:cNvPr>
                <p:cNvPicPr/>
                <p:nvPr/>
              </p:nvPicPr>
              <p:blipFill>
                <a:blip r:embed="rId143"/>
                <a:stretch>
                  <a:fillRect/>
                </a:stretch>
              </p:blipFill>
              <p:spPr>
                <a:xfrm>
                  <a:off x="1220071" y="3427306"/>
                  <a:ext cx="78840" cy="6552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279" name="Ink 278">
                  <a:extLst>
                    <a:ext uri="{FF2B5EF4-FFF2-40B4-BE49-F238E27FC236}">
                      <a16:creationId xmlns:a16="http://schemas.microsoft.com/office/drawing/2014/main" id="{D3A7D5F9-2130-4C67-9D26-2C933A45BDE3}"/>
                    </a:ext>
                  </a:extLst>
                </p14:cNvPr>
                <p14:cNvContentPartPr/>
                <p14:nvPr/>
              </p14:nvContentPartPr>
              <p14:xfrm>
                <a:off x="1242031" y="3383746"/>
                <a:ext cx="3600" cy="5040"/>
              </p14:xfrm>
            </p:contentPart>
          </mc:Choice>
          <mc:Fallback xmlns="">
            <p:pic>
              <p:nvPicPr>
                <p:cNvPr id="279" name="Ink 278">
                  <a:extLst>
                    <a:ext uri="{FF2B5EF4-FFF2-40B4-BE49-F238E27FC236}">
                      <a16:creationId xmlns:a16="http://schemas.microsoft.com/office/drawing/2014/main" id="{D3A7D5F9-2130-4C67-9D26-2C933A45BDE3}"/>
                    </a:ext>
                  </a:extLst>
                </p:cNvPr>
                <p:cNvPicPr/>
                <p:nvPr/>
              </p:nvPicPr>
              <p:blipFill>
                <a:blip r:embed="rId145"/>
                <a:stretch>
                  <a:fillRect/>
                </a:stretch>
              </p:blipFill>
              <p:spPr>
                <a:xfrm>
                  <a:off x="1233391" y="3374746"/>
                  <a:ext cx="21240" cy="2268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280" name="Ink 279">
                  <a:extLst>
                    <a:ext uri="{FF2B5EF4-FFF2-40B4-BE49-F238E27FC236}">
                      <a16:creationId xmlns:a16="http://schemas.microsoft.com/office/drawing/2014/main" id="{D817BFE5-FB99-4A22-B5C4-09CA3972FC61}"/>
                    </a:ext>
                  </a:extLst>
                </p14:cNvPr>
                <p14:cNvContentPartPr/>
                <p14:nvPr/>
              </p14:nvContentPartPr>
              <p14:xfrm>
                <a:off x="1271911" y="3282946"/>
                <a:ext cx="43560" cy="80280"/>
              </p14:xfrm>
            </p:contentPart>
          </mc:Choice>
          <mc:Fallback xmlns="">
            <p:pic>
              <p:nvPicPr>
                <p:cNvPr id="280" name="Ink 279">
                  <a:extLst>
                    <a:ext uri="{FF2B5EF4-FFF2-40B4-BE49-F238E27FC236}">
                      <a16:creationId xmlns:a16="http://schemas.microsoft.com/office/drawing/2014/main" id="{D817BFE5-FB99-4A22-B5C4-09CA3972FC61}"/>
                    </a:ext>
                  </a:extLst>
                </p:cNvPr>
                <p:cNvPicPr/>
                <p:nvPr/>
              </p:nvPicPr>
              <p:blipFill>
                <a:blip r:embed="rId147"/>
                <a:stretch>
                  <a:fillRect/>
                </a:stretch>
              </p:blipFill>
              <p:spPr>
                <a:xfrm>
                  <a:off x="1262911" y="3273946"/>
                  <a:ext cx="61200" cy="9792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281" name="Ink 280">
                  <a:extLst>
                    <a:ext uri="{FF2B5EF4-FFF2-40B4-BE49-F238E27FC236}">
                      <a16:creationId xmlns:a16="http://schemas.microsoft.com/office/drawing/2014/main" id="{866C7981-AA73-4F37-9D41-F09386A5C7FB}"/>
                    </a:ext>
                  </a:extLst>
                </p14:cNvPr>
                <p14:cNvContentPartPr/>
                <p14:nvPr/>
              </p14:nvContentPartPr>
              <p14:xfrm>
                <a:off x="1395751" y="3371146"/>
                <a:ext cx="60120" cy="19080"/>
              </p14:xfrm>
            </p:contentPart>
          </mc:Choice>
          <mc:Fallback xmlns="">
            <p:pic>
              <p:nvPicPr>
                <p:cNvPr id="281" name="Ink 280">
                  <a:extLst>
                    <a:ext uri="{FF2B5EF4-FFF2-40B4-BE49-F238E27FC236}">
                      <a16:creationId xmlns:a16="http://schemas.microsoft.com/office/drawing/2014/main" id="{866C7981-AA73-4F37-9D41-F09386A5C7FB}"/>
                    </a:ext>
                  </a:extLst>
                </p:cNvPr>
                <p:cNvPicPr/>
                <p:nvPr/>
              </p:nvPicPr>
              <p:blipFill>
                <a:blip r:embed="rId149"/>
                <a:stretch>
                  <a:fillRect/>
                </a:stretch>
              </p:blipFill>
              <p:spPr>
                <a:xfrm>
                  <a:off x="1387111" y="3362146"/>
                  <a:ext cx="7776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283" name="Ink 282">
                  <a:extLst>
                    <a:ext uri="{FF2B5EF4-FFF2-40B4-BE49-F238E27FC236}">
                      <a16:creationId xmlns:a16="http://schemas.microsoft.com/office/drawing/2014/main" id="{BABA0945-656B-495A-95AD-163431DE52A0}"/>
                    </a:ext>
                  </a:extLst>
                </p14:cNvPr>
                <p14:cNvContentPartPr/>
                <p14:nvPr/>
              </p14:nvContentPartPr>
              <p14:xfrm>
                <a:off x="1577911" y="3278626"/>
                <a:ext cx="89640" cy="178200"/>
              </p14:xfrm>
            </p:contentPart>
          </mc:Choice>
          <mc:Fallback xmlns="">
            <p:pic>
              <p:nvPicPr>
                <p:cNvPr id="283" name="Ink 282">
                  <a:extLst>
                    <a:ext uri="{FF2B5EF4-FFF2-40B4-BE49-F238E27FC236}">
                      <a16:creationId xmlns:a16="http://schemas.microsoft.com/office/drawing/2014/main" id="{BABA0945-656B-495A-95AD-163431DE52A0}"/>
                    </a:ext>
                  </a:extLst>
                </p:cNvPr>
                <p:cNvPicPr/>
                <p:nvPr/>
              </p:nvPicPr>
              <p:blipFill>
                <a:blip r:embed="rId151"/>
                <a:stretch>
                  <a:fillRect/>
                </a:stretch>
              </p:blipFill>
              <p:spPr>
                <a:xfrm>
                  <a:off x="1568911" y="3269986"/>
                  <a:ext cx="107280" cy="19584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284" name="Ink 283">
                  <a:extLst>
                    <a:ext uri="{FF2B5EF4-FFF2-40B4-BE49-F238E27FC236}">
                      <a16:creationId xmlns:a16="http://schemas.microsoft.com/office/drawing/2014/main" id="{ABA9CC39-BC6A-4DAE-8F8A-CEBE22AC91E0}"/>
                    </a:ext>
                  </a:extLst>
                </p14:cNvPr>
                <p14:cNvContentPartPr/>
                <p14:nvPr/>
              </p14:nvContentPartPr>
              <p14:xfrm>
                <a:off x="1709671" y="3343786"/>
                <a:ext cx="32760" cy="82440"/>
              </p14:xfrm>
            </p:contentPart>
          </mc:Choice>
          <mc:Fallback xmlns="">
            <p:pic>
              <p:nvPicPr>
                <p:cNvPr id="284" name="Ink 283">
                  <a:extLst>
                    <a:ext uri="{FF2B5EF4-FFF2-40B4-BE49-F238E27FC236}">
                      <a16:creationId xmlns:a16="http://schemas.microsoft.com/office/drawing/2014/main" id="{ABA9CC39-BC6A-4DAE-8F8A-CEBE22AC91E0}"/>
                    </a:ext>
                  </a:extLst>
                </p:cNvPr>
                <p:cNvPicPr/>
                <p:nvPr/>
              </p:nvPicPr>
              <p:blipFill>
                <a:blip r:embed="rId153"/>
                <a:stretch>
                  <a:fillRect/>
                </a:stretch>
              </p:blipFill>
              <p:spPr>
                <a:xfrm>
                  <a:off x="1701031" y="3334786"/>
                  <a:ext cx="50400" cy="10008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285" name="Ink 284">
                  <a:extLst>
                    <a:ext uri="{FF2B5EF4-FFF2-40B4-BE49-F238E27FC236}">
                      <a16:creationId xmlns:a16="http://schemas.microsoft.com/office/drawing/2014/main" id="{C1537E16-CCFE-4520-B6FC-4AD54638A27E}"/>
                    </a:ext>
                  </a:extLst>
                </p14:cNvPr>
                <p14:cNvContentPartPr/>
                <p14:nvPr/>
              </p14:nvContentPartPr>
              <p14:xfrm>
                <a:off x="1693471" y="3347746"/>
                <a:ext cx="47880" cy="72360"/>
              </p14:xfrm>
            </p:contentPart>
          </mc:Choice>
          <mc:Fallback xmlns="">
            <p:pic>
              <p:nvPicPr>
                <p:cNvPr id="285" name="Ink 284">
                  <a:extLst>
                    <a:ext uri="{FF2B5EF4-FFF2-40B4-BE49-F238E27FC236}">
                      <a16:creationId xmlns:a16="http://schemas.microsoft.com/office/drawing/2014/main" id="{C1537E16-CCFE-4520-B6FC-4AD54638A27E}"/>
                    </a:ext>
                  </a:extLst>
                </p:cNvPr>
                <p:cNvPicPr/>
                <p:nvPr/>
              </p:nvPicPr>
              <p:blipFill>
                <a:blip r:embed="rId155"/>
                <a:stretch>
                  <a:fillRect/>
                </a:stretch>
              </p:blipFill>
              <p:spPr>
                <a:xfrm>
                  <a:off x="1684471" y="3339106"/>
                  <a:ext cx="65520" cy="9000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286" name="Ink 285">
                  <a:extLst>
                    <a:ext uri="{FF2B5EF4-FFF2-40B4-BE49-F238E27FC236}">
                      <a16:creationId xmlns:a16="http://schemas.microsoft.com/office/drawing/2014/main" id="{60D65BA8-4901-4EC4-9025-8116A90141E4}"/>
                    </a:ext>
                  </a:extLst>
                </p14:cNvPr>
                <p14:cNvContentPartPr/>
                <p14:nvPr/>
              </p14:nvContentPartPr>
              <p14:xfrm>
                <a:off x="1789951" y="3349546"/>
                <a:ext cx="49680" cy="115920"/>
              </p14:xfrm>
            </p:contentPart>
          </mc:Choice>
          <mc:Fallback xmlns="">
            <p:pic>
              <p:nvPicPr>
                <p:cNvPr id="286" name="Ink 285">
                  <a:extLst>
                    <a:ext uri="{FF2B5EF4-FFF2-40B4-BE49-F238E27FC236}">
                      <a16:creationId xmlns:a16="http://schemas.microsoft.com/office/drawing/2014/main" id="{60D65BA8-4901-4EC4-9025-8116A90141E4}"/>
                    </a:ext>
                  </a:extLst>
                </p:cNvPr>
                <p:cNvPicPr/>
                <p:nvPr/>
              </p:nvPicPr>
              <p:blipFill>
                <a:blip r:embed="rId157"/>
                <a:stretch>
                  <a:fillRect/>
                </a:stretch>
              </p:blipFill>
              <p:spPr>
                <a:xfrm>
                  <a:off x="1780951" y="3340546"/>
                  <a:ext cx="6732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287" name="Ink 286">
                  <a:extLst>
                    <a:ext uri="{FF2B5EF4-FFF2-40B4-BE49-F238E27FC236}">
                      <a16:creationId xmlns:a16="http://schemas.microsoft.com/office/drawing/2014/main" id="{72A85937-A2B8-4A79-BA58-39B7AF88E9A0}"/>
                    </a:ext>
                  </a:extLst>
                </p14:cNvPr>
                <p14:cNvContentPartPr/>
                <p14:nvPr/>
              </p14:nvContentPartPr>
              <p14:xfrm>
                <a:off x="1884271" y="3271426"/>
                <a:ext cx="39600" cy="214560"/>
              </p14:xfrm>
            </p:contentPart>
          </mc:Choice>
          <mc:Fallback xmlns="">
            <p:pic>
              <p:nvPicPr>
                <p:cNvPr id="287" name="Ink 286">
                  <a:extLst>
                    <a:ext uri="{FF2B5EF4-FFF2-40B4-BE49-F238E27FC236}">
                      <a16:creationId xmlns:a16="http://schemas.microsoft.com/office/drawing/2014/main" id="{72A85937-A2B8-4A79-BA58-39B7AF88E9A0}"/>
                    </a:ext>
                  </a:extLst>
                </p:cNvPr>
                <p:cNvPicPr/>
                <p:nvPr/>
              </p:nvPicPr>
              <p:blipFill>
                <a:blip r:embed="rId159"/>
                <a:stretch>
                  <a:fillRect/>
                </a:stretch>
              </p:blipFill>
              <p:spPr>
                <a:xfrm>
                  <a:off x="1875631" y="3262426"/>
                  <a:ext cx="57240" cy="23220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288" name="Ink 287">
                  <a:extLst>
                    <a:ext uri="{FF2B5EF4-FFF2-40B4-BE49-F238E27FC236}">
                      <a16:creationId xmlns:a16="http://schemas.microsoft.com/office/drawing/2014/main" id="{8444BF23-C857-4B63-BAA3-F1D67E05BAB4}"/>
                    </a:ext>
                  </a:extLst>
                </p14:cNvPr>
                <p14:cNvContentPartPr/>
                <p14:nvPr/>
              </p14:nvContentPartPr>
              <p14:xfrm>
                <a:off x="1504471" y="3302026"/>
                <a:ext cx="41760" cy="210240"/>
              </p14:xfrm>
            </p:contentPart>
          </mc:Choice>
          <mc:Fallback xmlns="">
            <p:pic>
              <p:nvPicPr>
                <p:cNvPr id="288" name="Ink 287">
                  <a:extLst>
                    <a:ext uri="{FF2B5EF4-FFF2-40B4-BE49-F238E27FC236}">
                      <a16:creationId xmlns:a16="http://schemas.microsoft.com/office/drawing/2014/main" id="{8444BF23-C857-4B63-BAA3-F1D67E05BAB4}"/>
                    </a:ext>
                  </a:extLst>
                </p:cNvPr>
                <p:cNvPicPr/>
                <p:nvPr/>
              </p:nvPicPr>
              <p:blipFill>
                <a:blip r:embed="rId161"/>
                <a:stretch>
                  <a:fillRect/>
                </a:stretch>
              </p:blipFill>
              <p:spPr>
                <a:xfrm>
                  <a:off x="1495471" y="3293386"/>
                  <a:ext cx="59400" cy="22788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289" name="Ink 288">
                  <a:extLst>
                    <a:ext uri="{FF2B5EF4-FFF2-40B4-BE49-F238E27FC236}">
                      <a16:creationId xmlns:a16="http://schemas.microsoft.com/office/drawing/2014/main" id="{7A4E79BD-4D60-467E-B348-5F3A83D4C067}"/>
                    </a:ext>
                  </a:extLst>
                </p14:cNvPr>
                <p14:cNvContentPartPr/>
                <p14:nvPr/>
              </p14:nvContentPartPr>
              <p14:xfrm>
                <a:off x="1944751" y="3222106"/>
                <a:ext cx="103680" cy="82440"/>
              </p14:xfrm>
            </p:contentPart>
          </mc:Choice>
          <mc:Fallback xmlns="">
            <p:pic>
              <p:nvPicPr>
                <p:cNvPr id="289" name="Ink 288">
                  <a:extLst>
                    <a:ext uri="{FF2B5EF4-FFF2-40B4-BE49-F238E27FC236}">
                      <a16:creationId xmlns:a16="http://schemas.microsoft.com/office/drawing/2014/main" id="{7A4E79BD-4D60-467E-B348-5F3A83D4C067}"/>
                    </a:ext>
                  </a:extLst>
                </p:cNvPr>
                <p:cNvPicPr/>
                <p:nvPr/>
              </p:nvPicPr>
              <p:blipFill>
                <a:blip r:embed="rId163"/>
                <a:stretch>
                  <a:fillRect/>
                </a:stretch>
              </p:blipFill>
              <p:spPr>
                <a:xfrm>
                  <a:off x="1936111" y="3213106"/>
                  <a:ext cx="121320" cy="10008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290" name="Ink 289">
                  <a:extLst>
                    <a:ext uri="{FF2B5EF4-FFF2-40B4-BE49-F238E27FC236}">
                      <a16:creationId xmlns:a16="http://schemas.microsoft.com/office/drawing/2014/main" id="{8378FE5A-7EB6-4FBD-8880-3E0E0EC2CE07}"/>
                    </a:ext>
                  </a:extLst>
                </p14:cNvPr>
                <p14:cNvContentPartPr/>
                <p14:nvPr/>
              </p14:nvContentPartPr>
              <p14:xfrm>
                <a:off x="1586551" y="3111586"/>
                <a:ext cx="367200" cy="37800"/>
              </p14:xfrm>
            </p:contentPart>
          </mc:Choice>
          <mc:Fallback xmlns="">
            <p:pic>
              <p:nvPicPr>
                <p:cNvPr id="290" name="Ink 289">
                  <a:extLst>
                    <a:ext uri="{FF2B5EF4-FFF2-40B4-BE49-F238E27FC236}">
                      <a16:creationId xmlns:a16="http://schemas.microsoft.com/office/drawing/2014/main" id="{8378FE5A-7EB6-4FBD-8880-3E0E0EC2CE07}"/>
                    </a:ext>
                  </a:extLst>
                </p:cNvPr>
                <p:cNvPicPr/>
                <p:nvPr/>
              </p:nvPicPr>
              <p:blipFill>
                <a:blip r:embed="rId165"/>
                <a:stretch>
                  <a:fillRect/>
                </a:stretch>
              </p:blipFill>
              <p:spPr>
                <a:xfrm>
                  <a:off x="1577911" y="3102946"/>
                  <a:ext cx="384840" cy="55440"/>
                </a:xfrm>
                <a:prstGeom prst="rect">
                  <a:avLst/>
                </a:prstGeom>
              </p:spPr>
            </p:pic>
          </mc:Fallback>
        </mc:AlternateContent>
      </p:grpSp>
      <p:grpSp>
        <p:nvGrpSpPr>
          <p:cNvPr id="307" name="Group 306">
            <a:extLst>
              <a:ext uri="{FF2B5EF4-FFF2-40B4-BE49-F238E27FC236}">
                <a16:creationId xmlns:a16="http://schemas.microsoft.com/office/drawing/2014/main" id="{09F65FFB-CBDC-4F87-8E5F-20401B80E251}"/>
              </a:ext>
            </a:extLst>
          </p:cNvPr>
          <p:cNvGrpSpPr/>
          <p:nvPr/>
        </p:nvGrpSpPr>
        <p:grpSpPr>
          <a:xfrm>
            <a:off x="2111071" y="2931586"/>
            <a:ext cx="940680" cy="672120"/>
            <a:chOff x="2111071" y="2931586"/>
            <a:chExt cx="940680" cy="672120"/>
          </a:xfrm>
        </p:grpSpPr>
        <mc:AlternateContent xmlns:mc="http://schemas.openxmlformats.org/markup-compatibility/2006" xmlns:p14="http://schemas.microsoft.com/office/powerpoint/2010/main">
          <mc:Choice Requires="p14">
            <p:contentPart p14:bwMode="auto" r:id="rId166">
              <p14:nvContentPartPr>
                <p14:cNvPr id="292" name="Ink 291">
                  <a:extLst>
                    <a:ext uri="{FF2B5EF4-FFF2-40B4-BE49-F238E27FC236}">
                      <a16:creationId xmlns:a16="http://schemas.microsoft.com/office/drawing/2014/main" id="{6E7AE25B-A3F6-4E39-80CF-3E61C873100E}"/>
                    </a:ext>
                  </a:extLst>
                </p14:cNvPr>
                <p14:cNvContentPartPr/>
                <p14:nvPr/>
              </p14:nvContentPartPr>
              <p14:xfrm>
                <a:off x="2111071" y="2931586"/>
                <a:ext cx="121680" cy="645480"/>
              </p14:xfrm>
            </p:contentPart>
          </mc:Choice>
          <mc:Fallback xmlns="">
            <p:pic>
              <p:nvPicPr>
                <p:cNvPr id="292" name="Ink 291">
                  <a:extLst>
                    <a:ext uri="{FF2B5EF4-FFF2-40B4-BE49-F238E27FC236}">
                      <a16:creationId xmlns:a16="http://schemas.microsoft.com/office/drawing/2014/main" id="{6E7AE25B-A3F6-4E39-80CF-3E61C873100E}"/>
                    </a:ext>
                  </a:extLst>
                </p:cNvPr>
                <p:cNvPicPr/>
                <p:nvPr/>
              </p:nvPicPr>
              <p:blipFill>
                <a:blip r:embed="rId167"/>
                <a:stretch>
                  <a:fillRect/>
                </a:stretch>
              </p:blipFill>
              <p:spPr>
                <a:xfrm>
                  <a:off x="2102071" y="2922586"/>
                  <a:ext cx="139320" cy="66312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293" name="Ink 292">
                  <a:extLst>
                    <a:ext uri="{FF2B5EF4-FFF2-40B4-BE49-F238E27FC236}">
                      <a16:creationId xmlns:a16="http://schemas.microsoft.com/office/drawing/2014/main" id="{54C3E873-6087-4E83-B59E-6472BB2A063E}"/>
                    </a:ext>
                  </a:extLst>
                </p14:cNvPr>
                <p14:cNvContentPartPr/>
                <p14:nvPr/>
              </p14:nvContentPartPr>
              <p14:xfrm>
                <a:off x="2219431" y="2988106"/>
                <a:ext cx="63360" cy="144360"/>
              </p14:xfrm>
            </p:contentPart>
          </mc:Choice>
          <mc:Fallback xmlns="">
            <p:pic>
              <p:nvPicPr>
                <p:cNvPr id="293" name="Ink 292">
                  <a:extLst>
                    <a:ext uri="{FF2B5EF4-FFF2-40B4-BE49-F238E27FC236}">
                      <a16:creationId xmlns:a16="http://schemas.microsoft.com/office/drawing/2014/main" id="{54C3E873-6087-4E83-B59E-6472BB2A063E}"/>
                    </a:ext>
                  </a:extLst>
                </p:cNvPr>
                <p:cNvPicPr/>
                <p:nvPr/>
              </p:nvPicPr>
              <p:blipFill>
                <a:blip r:embed="rId169"/>
                <a:stretch>
                  <a:fillRect/>
                </a:stretch>
              </p:blipFill>
              <p:spPr>
                <a:xfrm>
                  <a:off x="2210791" y="2979466"/>
                  <a:ext cx="81000" cy="16200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294" name="Ink 293">
                  <a:extLst>
                    <a:ext uri="{FF2B5EF4-FFF2-40B4-BE49-F238E27FC236}">
                      <a16:creationId xmlns:a16="http://schemas.microsoft.com/office/drawing/2014/main" id="{3358E5AB-52EF-4B40-9556-4A2E75AD3E6D}"/>
                    </a:ext>
                  </a:extLst>
                </p14:cNvPr>
                <p14:cNvContentPartPr/>
                <p14:nvPr/>
              </p14:nvContentPartPr>
              <p14:xfrm>
                <a:off x="2341471" y="3029146"/>
                <a:ext cx="37080" cy="91440"/>
              </p14:xfrm>
            </p:contentPart>
          </mc:Choice>
          <mc:Fallback xmlns="">
            <p:pic>
              <p:nvPicPr>
                <p:cNvPr id="294" name="Ink 293">
                  <a:extLst>
                    <a:ext uri="{FF2B5EF4-FFF2-40B4-BE49-F238E27FC236}">
                      <a16:creationId xmlns:a16="http://schemas.microsoft.com/office/drawing/2014/main" id="{3358E5AB-52EF-4B40-9556-4A2E75AD3E6D}"/>
                    </a:ext>
                  </a:extLst>
                </p:cNvPr>
                <p:cNvPicPr/>
                <p:nvPr/>
              </p:nvPicPr>
              <p:blipFill>
                <a:blip r:embed="rId171"/>
                <a:stretch>
                  <a:fillRect/>
                </a:stretch>
              </p:blipFill>
              <p:spPr>
                <a:xfrm>
                  <a:off x="2332471" y="3020146"/>
                  <a:ext cx="54720" cy="10908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295" name="Ink 294">
                  <a:extLst>
                    <a:ext uri="{FF2B5EF4-FFF2-40B4-BE49-F238E27FC236}">
                      <a16:creationId xmlns:a16="http://schemas.microsoft.com/office/drawing/2014/main" id="{12EB0707-2874-4445-8A23-176089A4EE72}"/>
                    </a:ext>
                  </a:extLst>
                </p14:cNvPr>
                <p14:cNvContentPartPr/>
                <p14:nvPr/>
              </p14:nvContentPartPr>
              <p14:xfrm>
                <a:off x="2323111" y="3038146"/>
                <a:ext cx="39600" cy="64440"/>
              </p14:xfrm>
            </p:contentPart>
          </mc:Choice>
          <mc:Fallback xmlns="">
            <p:pic>
              <p:nvPicPr>
                <p:cNvPr id="295" name="Ink 294">
                  <a:extLst>
                    <a:ext uri="{FF2B5EF4-FFF2-40B4-BE49-F238E27FC236}">
                      <a16:creationId xmlns:a16="http://schemas.microsoft.com/office/drawing/2014/main" id="{12EB0707-2874-4445-8A23-176089A4EE72}"/>
                    </a:ext>
                  </a:extLst>
                </p:cNvPr>
                <p:cNvPicPr/>
                <p:nvPr/>
              </p:nvPicPr>
              <p:blipFill>
                <a:blip r:embed="rId173"/>
                <a:stretch>
                  <a:fillRect/>
                </a:stretch>
              </p:blipFill>
              <p:spPr>
                <a:xfrm>
                  <a:off x="2314111" y="3029506"/>
                  <a:ext cx="57240" cy="8208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296" name="Ink 295">
                  <a:extLst>
                    <a:ext uri="{FF2B5EF4-FFF2-40B4-BE49-F238E27FC236}">
                      <a16:creationId xmlns:a16="http://schemas.microsoft.com/office/drawing/2014/main" id="{55084A80-7BFF-4313-9ADA-002DEFC77CA9}"/>
                    </a:ext>
                  </a:extLst>
                </p14:cNvPr>
                <p14:cNvContentPartPr/>
                <p14:nvPr/>
              </p14:nvContentPartPr>
              <p14:xfrm>
                <a:off x="2398351" y="3058306"/>
                <a:ext cx="18720" cy="97920"/>
              </p14:xfrm>
            </p:contentPart>
          </mc:Choice>
          <mc:Fallback xmlns="">
            <p:pic>
              <p:nvPicPr>
                <p:cNvPr id="296" name="Ink 295">
                  <a:extLst>
                    <a:ext uri="{FF2B5EF4-FFF2-40B4-BE49-F238E27FC236}">
                      <a16:creationId xmlns:a16="http://schemas.microsoft.com/office/drawing/2014/main" id="{55084A80-7BFF-4313-9ADA-002DEFC77CA9}"/>
                    </a:ext>
                  </a:extLst>
                </p:cNvPr>
                <p:cNvPicPr/>
                <p:nvPr/>
              </p:nvPicPr>
              <p:blipFill>
                <a:blip r:embed="rId175"/>
                <a:stretch>
                  <a:fillRect/>
                </a:stretch>
              </p:blipFill>
              <p:spPr>
                <a:xfrm>
                  <a:off x="2389711" y="3049666"/>
                  <a:ext cx="36360" cy="11556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297" name="Ink 296">
                  <a:extLst>
                    <a:ext uri="{FF2B5EF4-FFF2-40B4-BE49-F238E27FC236}">
                      <a16:creationId xmlns:a16="http://schemas.microsoft.com/office/drawing/2014/main" id="{A8138BC4-E156-4D26-9E1E-7BA91D26C64E}"/>
                    </a:ext>
                  </a:extLst>
                </p14:cNvPr>
                <p14:cNvContentPartPr/>
                <p14:nvPr/>
              </p14:nvContentPartPr>
              <p14:xfrm>
                <a:off x="2433631" y="2963266"/>
                <a:ext cx="52560" cy="82440"/>
              </p14:xfrm>
            </p:contentPart>
          </mc:Choice>
          <mc:Fallback xmlns="">
            <p:pic>
              <p:nvPicPr>
                <p:cNvPr id="297" name="Ink 296">
                  <a:extLst>
                    <a:ext uri="{FF2B5EF4-FFF2-40B4-BE49-F238E27FC236}">
                      <a16:creationId xmlns:a16="http://schemas.microsoft.com/office/drawing/2014/main" id="{A8138BC4-E156-4D26-9E1E-7BA91D26C64E}"/>
                    </a:ext>
                  </a:extLst>
                </p:cNvPr>
                <p:cNvPicPr/>
                <p:nvPr/>
              </p:nvPicPr>
              <p:blipFill>
                <a:blip r:embed="rId177"/>
                <a:stretch>
                  <a:fillRect/>
                </a:stretch>
              </p:blipFill>
              <p:spPr>
                <a:xfrm>
                  <a:off x="2424991" y="2954266"/>
                  <a:ext cx="70200" cy="10008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299" name="Ink 298">
                  <a:extLst>
                    <a:ext uri="{FF2B5EF4-FFF2-40B4-BE49-F238E27FC236}">
                      <a16:creationId xmlns:a16="http://schemas.microsoft.com/office/drawing/2014/main" id="{E12D5BE9-7821-4099-90B9-4562F38A8D1B}"/>
                    </a:ext>
                  </a:extLst>
                </p14:cNvPr>
                <p14:cNvContentPartPr/>
                <p14:nvPr/>
              </p14:nvContentPartPr>
              <p14:xfrm>
                <a:off x="2680951" y="2985226"/>
                <a:ext cx="59760" cy="132120"/>
              </p14:xfrm>
            </p:contentPart>
          </mc:Choice>
          <mc:Fallback xmlns="">
            <p:pic>
              <p:nvPicPr>
                <p:cNvPr id="299" name="Ink 298">
                  <a:extLst>
                    <a:ext uri="{FF2B5EF4-FFF2-40B4-BE49-F238E27FC236}">
                      <a16:creationId xmlns:a16="http://schemas.microsoft.com/office/drawing/2014/main" id="{E12D5BE9-7821-4099-90B9-4562F38A8D1B}"/>
                    </a:ext>
                  </a:extLst>
                </p:cNvPr>
                <p:cNvPicPr/>
                <p:nvPr/>
              </p:nvPicPr>
              <p:blipFill>
                <a:blip r:embed="rId179"/>
                <a:stretch>
                  <a:fillRect/>
                </a:stretch>
              </p:blipFill>
              <p:spPr>
                <a:xfrm>
                  <a:off x="2672311" y="2976226"/>
                  <a:ext cx="77400" cy="14976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300" name="Ink 299">
                  <a:extLst>
                    <a:ext uri="{FF2B5EF4-FFF2-40B4-BE49-F238E27FC236}">
                      <a16:creationId xmlns:a16="http://schemas.microsoft.com/office/drawing/2014/main" id="{95D354C5-1E1A-4E34-9F81-58213D540C93}"/>
                    </a:ext>
                  </a:extLst>
                </p14:cNvPr>
                <p14:cNvContentPartPr/>
                <p14:nvPr/>
              </p14:nvContentPartPr>
              <p14:xfrm>
                <a:off x="2801911" y="3032746"/>
                <a:ext cx="44280" cy="61560"/>
              </p14:xfrm>
            </p:contentPart>
          </mc:Choice>
          <mc:Fallback xmlns="">
            <p:pic>
              <p:nvPicPr>
                <p:cNvPr id="300" name="Ink 299">
                  <a:extLst>
                    <a:ext uri="{FF2B5EF4-FFF2-40B4-BE49-F238E27FC236}">
                      <a16:creationId xmlns:a16="http://schemas.microsoft.com/office/drawing/2014/main" id="{95D354C5-1E1A-4E34-9F81-58213D540C93}"/>
                    </a:ext>
                  </a:extLst>
                </p:cNvPr>
                <p:cNvPicPr/>
                <p:nvPr/>
              </p:nvPicPr>
              <p:blipFill>
                <a:blip r:embed="rId181"/>
                <a:stretch>
                  <a:fillRect/>
                </a:stretch>
              </p:blipFill>
              <p:spPr>
                <a:xfrm>
                  <a:off x="2793271" y="3023746"/>
                  <a:ext cx="61920" cy="7920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301" name="Ink 300">
                  <a:extLst>
                    <a:ext uri="{FF2B5EF4-FFF2-40B4-BE49-F238E27FC236}">
                      <a16:creationId xmlns:a16="http://schemas.microsoft.com/office/drawing/2014/main" id="{E5D9C37F-8F41-4054-AE1E-4CB7CC111770}"/>
                    </a:ext>
                  </a:extLst>
                </p14:cNvPr>
                <p14:cNvContentPartPr/>
                <p14:nvPr/>
              </p14:nvContentPartPr>
              <p14:xfrm>
                <a:off x="2791831" y="3049306"/>
                <a:ext cx="41760" cy="64800"/>
              </p14:xfrm>
            </p:contentPart>
          </mc:Choice>
          <mc:Fallback xmlns="">
            <p:pic>
              <p:nvPicPr>
                <p:cNvPr id="301" name="Ink 300">
                  <a:extLst>
                    <a:ext uri="{FF2B5EF4-FFF2-40B4-BE49-F238E27FC236}">
                      <a16:creationId xmlns:a16="http://schemas.microsoft.com/office/drawing/2014/main" id="{E5D9C37F-8F41-4054-AE1E-4CB7CC111770}"/>
                    </a:ext>
                  </a:extLst>
                </p:cNvPr>
                <p:cNvPicPr/>
                <p:nvPr/>
              </p:nvPicPr>
              <p:blipFill>
                <a:blip r:embed="rId183"/>
                <a:stretch>
                  <a:fillRect/>
                </a:stretch>
              </p:blipFill>
              <p:spPr>
                <a:xfrm>
                  <a:off x="2783191" y="3040306"/>
                  <a:ext cx="59400" cy="8244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302" name="Ink 301">
                  <a:extLst>
                    <a:ext uri="{FF2B5EF4-FFF2-40B4-BE49-F238E27FC236}">
                      <a16:creationId xmlns:a16="http://schemas.microsoft.com/office/drawing/2014/main" id="{10650915-ABFE-4F18-9625-B6EF54A8A285}"/>
                    </a:ext>
                  </a:extLst>
                </p14:cNvPr>
                <p14:cNvContentPartPr/>
                <p14:nvPr/>
              </p14:nvContentPartPr>
              <p14:xfrm>
                <a:off x="2860951" y="3097546"/>
                <a:ext cx="55080" cy="69120"/>
              </p14:xfrm>
            </p:contentPart>
          </mc:Choice>
          <mc:Fallback xmlns="">
            <p:pic>
              <p:nvPicPr>
                <p:cNvPr id="302" name="Ink 301">
                  <a:extLst>
                    <a:ext uri="{FF2B5EF4-FFF2-40B4-BE49-F238E27FC236}">
                      <a16:creationId xmlns:a16="http://schemas.microsoft.com/office/drawing/2014/main" id="{10650915-ABFE-4F18-9625-B6EF54A8A285}"/>
                    </a:ext>
                  </a:extLst>
                </p:cNvPr>
                <p:cNvPicPr/>
                <p:nvPr/>
              </p:nvPicPr>
              <p:blipFill>
                <a:blip r:embed="rId185"/>
                <a:stretch>
                  <a:fillRect/>
                </a:stretch>
              </p:blipFill>
              <p:spPr>
                <a:xfrm>
                  <a:off x="2851951" y="3088906"/>
                  <a:ext cx="72720" cy="8676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303" name="Ink 302">
                  <a:extLst>
                    <a:ext uri="{FF2B5EF4-FFF2-40B4-BE49-F238E27FC236}">
                      <a16:creationId xmlns:a16="http://schemas.microsoft.com/office/drawing/2014/main" id="{63FBC2B2-3D8A-4C6A-9313-5D30541D404E}"/>
                    </a:ext>
                  </a:extLst>
                </p14:cNvPr>
                <p14:cNvContentPartPr/>
                <p14:nvPr/>
              </p14:nvContentPartPr>
              <p14:xfrm>
                <a:off x="2892631" y="3074146"/>
                <a:ext cx="3960" cy="2160"/>
              </p14:xfrm>
            </p:contentPart>
          </mc:Choice>
          <mc:Fallback xmlns="">
            <p:pic>
              <p:nvPicPr>
                <p:cNvPr id="303" name="Ink 302">
                  <a:extLst>
                    <a:ext uri="{FF2B5EF4-FFF2-40B4-BE49-F238E27FC236}">
                      <a16:creationId xmlns:a16="http://schemas.microsoft.com/office/drawing/2014/main" id="{63FBC2B2-3D8A-4C6A-9313-5D30541D404E}"/>
                    </a:ext>
                  </a:extLst>
                </p:cNvPr>
                <p:cNvPicPr/>
                <p:nvPr/>
              </p:nvPicPr>
              <p:blipFill>
                <a:blip r:embed="rId145"/>
                <a:stretch>
                  <a:fillRect/>
                </a:stretch>
              </p:blipFill>
              <p:spPr>
                <a:xfrm>
                  <a:off x="2883631" y="3065146"/>
                  <a:ext cx="21600"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187">
              <p14:nvContentPartPr>
                <p14:cNvPr id="304" name="Ink 303">
                  <a:extLst>
                    <a:ext uri="{FF2B5EF4-FFF2-40B4-BE49-F238E27FC236}">
                      <a16:creationId xmlns:a16="http://schemas.microsoft.com/office/drawing/2014/main" id="{54F396B5-2FF4-45F9-84C0-B62FC5295E95}"/>
                    </a:ext>
                  </a:extLst>
                </p14:cNvPr>
                <p14:cNvContentPartPr/>
                <p14:nvPr/>
              </p14:nvContentPartPr>
              <p14:xfrm>
                <a:off x="2600311" y="3068746"/>
                <a:ext cx="45360" cy="18000"/>
              </p14:xfrm>
            </p:contentPart>
          </mc:Choice>
          <mc:Fallback xmlns="">
            <p:pic>
              <p:nvPicPr>
                <p:cNvPr id="304" name="Ink 303">
                  <a:extLst>
                    <a:ext uri="{FF2B5EF4-FFF2-40B4-BE49-F238E27FC236}">
                      <a16:creationId xmlns:a16="http://schemas.microsoft.com/office/drawing/2014/main" id="{54F396B5-2FF4-45F9-84C0-B62FC5295E95}"/>
                    </a:ext>
                  </a:extLst>
                </p:cNvPr>
                <p:cNvPicPr/>
                <p:nvPr/>
              </p:nvPicPr>
              <p:blipFill>
                <a:blip r:embed="rId188"/>
                <a:stretch>
                  <a:fillRect/>
                </a:stretch>
              </p:blipFill>
              <p:spPr>
                <a:xfrm>
                  <a:off x="2591311" y="3060106"/>
                  <a:ext cx="63000" cy="35640"/>
                </a:xfrm>
                <a:prstGeom prst="rect">
                  <a:avLst/>
                </a:prstGeom>
              </p:spPr>
            </p:pic>
          </mc:Fallback>
        </mc:AlternateContent>
        <mc:AlternateContent xmlns:mc="http://schemas.openxmlformats.org/markup-compatibility/2006" xmlns:p14="http://schemas.microsoft.com/office/powerpoint/2010/main">
          <mc:Choice Requires="p14">
            <p:contentPart p14:bwMode="auto" r:id="rId189">
              <p14:nvContentPartPr>
                <p14:cNvPr id="305" name="Ink 304">
                  <a:extLst>
                    <a:ext uri="{FF2B5EF4-FFF2-40B4-BE49-F238E27FC236}">
                      <a16:creationId xmlns:a16="http://schemas.microsoft.com/office/drawing/2014/main" id="{D2163278-A925-4704-BF6F-377D557BBC3B}"/>
                    </a:ext>
                  </a:extLst>
                </p14:cNvPr>
                <p14:cNvContentPartPr/>
                <p14:nvPr/>
              </p14:nvContentPartPr>
              <p14:xfrm>
                <a:off x="2896951" y="2950666"/>
                <a:ext cx="154800" cy="653040"/>
              </p14:xfrm>
            </p:contentPart>
          </mc:Choice>
          <mc:Fallback xmlns="">
            <p:pic>
              <p:nvPicPr>
                <p:cNvPr id="305" name="Ink 304">
                  <a:extLst>
                    <a:ext uri="{FF2B5EF4-FFF2-40B4-BE49-F238E27FC236}">
                      <a16:creationId xmlns:a16="http://schemas.microsoft.com/office/drawing/2014/main" id="{D2163278-A925-4704-BF6F-377D557BBC3B}"/>
                    </a:ext>
                  </a:extLst>
                </p:cNvPr>
                <p:cNvPicPr/>
                <p:nvPr/>
              </p:nvPicPr>
              <p:blipFill>
                <a:blip r:embed="rId190"/>
                <a:stretch>
                  <a:fillRect/>
                </a:stretch>
              </p:blipFill>
              <p:spPr>
                <a:xfrm>
                  <a:off x="2887951" y="2941666"/>
                  <a:ext cx="172440" cy="670680"/>
                </a:xfrm>
                <a:prstGeom prst="rect">
                  <a:avLst/>
                </a:prstGeom>
              </p:spPr>
            </p:pic>
          </mc:Fallback>
        </mc:AlternateContent>
        <mc:AlternateContent xmlns:mc="http://schemas.openxmlformats.org/markup-compatibility/2006" xmlns:p14="http://schemas.microsoft.com/office/powerpoint/2010/main">
          <mc:Choice Requires="p14">
            <p:contentPart p14:bwMode="auto" r:id="rId191">
              <p14:nvContentPartPr>
                <p14:cNvPr id="306" name="Ink 305">
                  <a:extLst>
                    <a:ext uri="{FF2B5EF4-FFF2-40B4-BE49-F238E27FC236}">
                      <a16:creationId xmlns:a16="http://schemas.microsoft.com/office/drawing/2014/main" id="{0033753A-D4C9-4173-9C3C-7BF39D2E3859}"/>
                    </a:ext>
                  </a:extLst>
                </p14:cNvPr>
                <p14:cNvContentPartPr/>
                <p14:nvPr/>
              </p14:nvContentPartPr>
              <p14:xfrm>
                <a:off x="2828551" y="3426586"/>
                <a:ext cx="85680" cy="121320"/>
              </p14:xfrm>
            </p:contentPart>
          </mc:Choice>
          <mc:Fallback xmlns="">
            <p:pic>
              <p:nvPicPr>
                <p:cNvPr id="306" name="Ink 305">
                  <a:extLst>
                    <a:ext uri="{FF2B5EF4-FFF2-40B4-BE49-F238E27FC236}">
                      <a16:creationId xmlns:a16="http://schemas.microsoft.com/office/drawing/2014/main" id="{0033753A-D4C9-4173-9C3C-7BF39D2E3859}"/>
                    </a:ext>
                  </a:extLst>
                </p:cNvPr>
                <p:cNvPicPr/>
                <p:nvPr/>
              </p:nvPicPr>
              <p:blipFill>
                <a:blip r:embed="rId192"/>
                <a:stretch>
                  <a:fillRect/>
                </a:stretch>
              </p:blipFill>
              <p:spPr>
                <a:xfrm>
                  <a:off x="2819551" y="3417946"/>
                  <a:ext cx="103320" cy="138960"/>
                </a:xfrm>
                <a:prstGeom prst="rect">
                  <a:avLst/>
                </a:prstGeom>
              </p:spPr>
            </p:pic>
          </mc:Fallback>
        </mc:AlternateContent>
      </p:grpSp>
      <p:grpSp>
        <p:nvGrpSpPr>
          <p:cNvPr id="314" name="Group 313">
            <a:extLst>
              <a:ext uri="{FF2B5EF4-FFF2-40B4-BE49-F238E27FC236}">
                <a16:creationId xmlns:a16="http://schemas.microsoft.com/office/drawing/2014/main" id="{DE9EFA7B-2C63-4A1A-9676-5B9E6D8B82D6}"/>
              </a:ext>
            </a:extLst>
          </p:cNvPr>
          <p:cNvGrpSpPr/>
          <p:nvPr/>
        </p:nvGrpSpPr>
        <p:grpSpPr>
          <a:xfrm>
            <a:off x="2200711" y="3355666"/>
            <a:ext cx="336960" cy="180360"/>
            <a:chOff x="2200711" y="3355666"/>
            <a:chExt cx="336960" cy="180360"/>
          </a:xfrm>
        </p:grpSpPr>
        <mc:AlternateContent xmlns:mc="http://schemas.openxmlformats.org/markup-compatibility/2006" xmlns:p14="http://schemas.microsoft.com/office/powerpoint/2010/main">
          <mc:Choice Requires="p14">
            <p:contentPart p14:bwMode="auto" r:id="rId193">
              <p14:nvContentPartPr>
                <p14:cNvPr id="308" name="Ink 307">
                  <a:extLst>
                    <a:ext uri="{FF2B5EF4-FFF2-40B4-BE49-F238E27FC236}">
                      <a16:creationId xmlns:a16="http://schemas.microsoft.com/office/drawing/2014/main" id="{DF7B1323-3E35-4F2F-B14E-B0ACA7ED6ADC}"/>
                    </a:ext>
                  </a:extLst>
                </p14:cNvPr>
                <p14:cNvContentPartPr/>
                <p14:nvPr/>
              </p14:nvContentPartPr>
              <p14:xfrm>
                <a:off x="2200711" y="3443506"/>
                <a:ext cx="62280" cy="23400"/>
              </p14:xfrm>
            </p:contentPart>
          </mc:Choice>
          <mc:Fallback xmlns="">
            <p:pic>
              <p:nvPicPr>
                <p:cNvPr id="308" name="Ink 307">
                  <a:extLst>
                    <a:ext uri="{FF2B5EF4-FFF2-40B4-BE49-F238E27FC236}">
                      <a16:creationId xmlns:a16="http://schemas.microsoft.com/office/drawing/2014/main" id="{DF7B1323-3E35-4F2F-B14E-B0ACA7ED6ADC}"/>
                    </a:ext>
                  </a:extLst>
                </p:cNvPr>
                <p:cNvPicPr/>
                <p:nvPr/>
              </p:nvPicPr>
              <p:blipFill>
                <a:blip r:embed="rId194"/>
                <a:stretch>
                  <a:fillRect/>
                </a:stretch>
              </p:blipFill>
              <p:spPr>
                <a:xfrm>
                  <a:off x="2191711" y="3434866"/>
                  <a:ext cx="79920" cy="41040"/>
                </a:xfrm>
                <a:prstGeom prst="rect">
                  <a:avLst/>
                </a:prstGeom>
              </p:spPr>
            </p:pic>
          </mc:Fallback>
        </mc:AlternateContent>
        <mc:AlternateContent xmlns:mc="http://schemas.openxmlformats.org/markup-compatibility/2006" xmlns:p14="http://schemas.microsoft.com/office/powerpoint/2010/main">
          <mc:Choice Requires="p14">
            <p:contentPart p14:bwMode="auto" r:id="rId195">
              <p14:nvContentPartPr>
                <p14:cNvPr id="309" name="Ink 308">
                  <a:extLst>
                    <a:ext uri="{FF2B5EF4-FFF2-40B4-BE49-F238E27FC236}">
                      <a16:creationId xmlns:a16="http://schemas.microsoft.com/office/drawing/2014/main" id="{82A49945-5720-4AB9-9522-34F8EC81F3EF}"/>
                    </a:ext>
                  </a:extLst>
                </p14:cNvPr>
                <p14:cNvContentPartPr/>
                <p14:nvPr/>
              </p14:nvContentPartPr>
              <p14:xfrm>
                <a:off x="2297191" y="3355666"/>
                <a:ext cx="80640" cy="140040"/>
              </p14:xfrm>
            </p:contentPart>
          </mc:Choice>
          <mc:Fallback xmlns="">
            <p:pic>
              <p:nvPicPr>
                <p:cNvPr id="309" name="Ink 308">
                  <a:extLst>
                    <a:ext uri="{FF2B5EF4-FFF2-40B4-BE49-F238E27FC236}">
                      <a16:creationId xmlns:a16="http://schemas.microsoft.com/office/drawing/2014/main" id="{82A49945-5720-4AB9-9522-34F8EC81F3EF}"/>
                    </a:ext>
                  </a:extLst>
                </p:cNvPr>
                <p:cNvPicPr/>
                <p:nvPr/>
              </p:nvPicPr>
              <p:blipFill>
                <a:blip r:embed="rId196"/>
                <a:stretch>
                  <a:fillRect/>
                </a:stretch>
              </p:blipFill>
              <p:spPr>
                <a:xfrm>
                  <a:off x="2288551" y="3347026"/>
                  <a:ext cx="98280" cy="157680"/>
                </a:xfrm>
                <a:prstGeom prst="rect">
                  <a:avLst/>
                </a:prstGeom>
              </p:spPr>
            </p:pic>
          </mc:Fallback>
        </mc:AlternateContent>
        <mc:AlternateContent xmlns:mc="http://schemas.openxmlformats.org/markup-compatibility/2006" xmlns:p14="http://schemas.microsoft.com/office/powerpoint/2010/main">
          <mc:Choice Requires="p14">
            <p:contentPart p14:bwMode="auto" r:id="rId197">
              <p14:nvContentPartPr>
                <p14:cNvPr id="310" name="Ink 309">
                  <a:extLst>
                    <a:ext uri="{FF2B5EF4-FFF2-40B4-BE49-F238E27FC236}">
                      <a16:creationId xmlns:a16="http://schemas.microsoft.com/office/drawing/2014/main" id="{DAD843BF-0FD1-41C9-8A8E-C91AFDB1300D}"/>
                    </a:ext>
                  </a:extLst>
                </p14:cNvPr>
                <p14:cNvContentPartPr/>
                <p14:nvPr/>
              </p14:nvContentPartPr>
              <p14:xfrm>
                <a:off x="2414551" y="3402466"/>
                <a:ext cx="26640" cy="100440"/>
              </p14:xfrm>
            </p:contentPart>
          </mc:Choice>
          <mc:Fallback xmlns="">
            <p:pic>
              <p:nvPicPr>
                <p:cNvPr id="310" name="Ink 309">
                  <a:extLst>
                    <a:ext uri="{FF2B5EF4-FFF2-40B4-BE49-F238E27FC236}">
                      <a16:creationId xmlns:a16="http://schemas.microsoft.com/office/drawing/2014/main" id="{DAD843BF-0FD1-41C9-8A8E-C91AFDB1300D}"/>
                    </a:ext>
                  </a:extLst>
                </p:cNvPr>
                <p:cNvPicPr/>
                <p:nvPr/>
              </p:nvPicPr>
              <p:blipFill>
                <a:blip r:embed="rId198"/>
                <a:stretch>
                  <a:fillRect/>
                </a:stretch>
              </p:blipFill>
              <p:spPr>
                <a:xfrm>
                  <a:off x="2405551" y="3393466"/>
                  <a:ext cx="44280" cy="118080"/>
                </a:xfrm>
                <a:prstGeom prst="rect">
                  <a:avLst/>
                </a:prstGeom>
              </p:spPr>
            </p:pic>
          </mc:Fallback>
        </mc:AlternateContent>
        <mc:AlternateContent xmlns:mc="http://schemas.openxmlformats.org/markup-compatibility/2006" xmlns:p14="http://schemas.microsoft.com/office/powerpoint/2010/main">
          <mc:Choice Requires="p14">
            <p:contentPart p14:bwMode="auto" r:id="rId199">
              <p14:nvContentPartPr>
                <p14:cNvPr id="311" name="Ink 310">
                  <a:extLst>
                    <a:ext uri="{FF2B5EF4-FFF2-40B4-BE49-F238E27FC236}">
                      <a16:creationId xmlns:a16="http://schemas.microsoft.com/office/drawing/2014/main" id="{93ED7D28-217B-440F-B69F-C8E7A67A33F9}"/>
                    </a:ext>
                  </a:extLst>
                </p14:cNvPr>
                <p14:cNvContentPartPr/>
                <p14:nvPr/>
              </p14:nvContentPartPr>
              <p14:xfrm>
                <a:off x="2396191" y="3392386"/>
                <a:ext cx="45360" cy="107280"/>
              </p14:xfrm>
            </p:contentPart>
          </mc:Choice>
          <mc:Fallback xmlns="">
            <p:pic>
              <p:nvPicPr>
                <p:cNvPr id="311" name="Ink 310">
                  <a:extLst>
                    <a:ext uri="{FF2B5EF4-FFF2-40B4-BE49-F238E27FC236}">
                      <a16:creationId xmlns:a16="http://schemas.microsoft.com/office/drawing/2014/main" id="{93ED7D28-217B-440F-B69F-C8E7A67A33F9}"/>
                    </a:ext>
                  </a:extLst>
                </p:cNvPr>
                <p:cNvPicPr/>
                <p:nvPr/>
              </p:nvPicPr>
              <p:blipFill>
                <a:blip r:embed="rId200"/>
                <a:stretch>
                  <a:fillRect/>
                </a:stretch>
              </p:blipFill>
              <p:spPr>
                <a:xfrm>
                  <a:off x="2387191" y="3383746"/>
                  <a:ext cx="63000" cy="124920"/>
                </a:xfrm>
                <a:prstGeom prst="rect">
                  <a:avLst/>
                </a:prstGeom>
              </p:spPr>
            </p:pic>
          </mc:Fallback>
        </mc:AlternateContent>
        <mc:AlternateContent xmlns:mc="http://schemas.openxmlformats.org/markup-compatibility/2006" xmlns:p14="http://schemas.microsoft.com/office/powerpoint/2010/main">
          <mc:Choice Requires="p14">
            <p:contentPart p14:bwMode="auto" r:id="rId201">
              <p14:nvContentPartPr>
                <p14:cNvPr id="312" name="Ink 311">
                  <a:extLst>
                    <a:ext uri="{FF2B5EF4-FFF2-40B4-BE49-F238E27FC236}">
                      <a16:creationId xmlns:a16="http://schemas.microsoft.com/office/drawing/2014/main" id="{B1EAA73D-A0ED-44E0-A8D2-4B05246FEF8E}"/>
                    </a:ext>
                  </a:extLst>
                </p14:cNvPr>
                <p14:cNvContentPartPr/>
                <p14:nvPr/>
              </p14:nvContentPartPr>
              <p14:xfrm>
                <a:off x="2482591" y="3471946"/>
                <a:ext cx="55080" cy="64080"/>
              </p14:xfrm>
            </p:contentPart>
          </mc:Choice>
          <mc:Fallback xmlns="">
            <p:pic>
              <p:nvPicPr>
                <p:cNvPr id="312" name="Ink 311">
                  <a:extLst>
                    <a:ext uri="{FF2B5EF4-FFF2-40B4-BE49-F238E27FC236}">
                      <a16:creationId xmlns:a16="http://schemas.microsoft.com/office/drawing/2014/main" id="{B1EAA73D-A0ED-44E0-A8D2-4B05246FEF8E}"/>
                    </a:ext>
                  </a:extLst>
                </p:cNvPr>
                <p:cNvPicPr/>
                <p:nvPr/>
              </p:nvPicPr>
              <p:blipFill>
                <a:blip r:embed="rId202"/>
                <a:stretch>
                  <a:fillRect/>
                </a:stretch>
              </p:blipFill>
              <p:spPr>
                <a:xfrm>
                  <a:off x="2473951" y="3462946"/>
                  <a:ext cx="72720" cy="81720"/>
                </a:xfrm>
                <a:prstGeom prst="rect">
                  <a:avLst/>
                </a:prstGeom>
              </p:spPr>
            </p:pic>
          </mc:Fallback>
        </mc:AlternateContent>
        <mc:AlternateContent xmlns:mc="http://schemas.openxmlformats.org/markup-compatibility/2006" xmlns:p14="http://schemas.microsoft.com/office/powerpoint/2010/main">
          <mc:Choice Requires="p14">
            <p:contentPart p14:bwMode="auto" r:id="rId203">
              <p14:nvContentPartPr>
                <p14:cNvPr id="313" name="Ink 312">
                  <a:extLst>
                    <a:ext uri="{FF2B5EF4-FFF2-40B4-BE49-F238E27FC236}">
                      <a16:creationId xmlns:a16="http://schemas.microsoft.com/office/drawing/2014/main" id="{7999811C-4DB6-4EBE-B8FB-F7114A80271D}"/>
                    </a:ext>
                  </a:extLst>
                </p14:cNvPr>
                <p14:cNvContentPartPr/>
                <p14:nvPr/>
              </p14:nvContentPartPr>
              <p14:xfrm>
                <a:off x="2507071" y="3424786"/>
                <a:ext cx="16200" cy="7200"/>
              </p14:xfrm>
            </p:contentPart>
          </mc:Choice>
          <mc:Fallback xmlns="">
            <p:pic>
              <p:nvPicPr>
                <p:cNvPr id="313" name="Ink 312">
                  <a:extLst>
                    <a:ext uri="{FF2B5EF4-FFF2-40B4-BE49-F238E27FC236}">
                      <a16:creationId xmlns:a16="http://schemas.microsoft.com/office/drawing/2014/main" id="{7999811C-4DB6-4EBE-B8FB-F7114A80271D}"/>
                    </a:ext>
                  </a:extLst>
                </p:cNvPr>
                <p:cNvPicPr/>
                <p:nvPr/>
              </p:nvPicPr>
              <p:blipFill>
                <a:blip r:embed="rId204"/>
                <a:stretch>
                  <a:fillRect/>
                </a:stretch>
              </p:blipFill>
              <p:spPr>
                <a:xfrm>
                  <a:off x="2498431" y="3416146"/>
                  <a:ext cx="33840" cy="24840"/>
                </a:xfrm>
                <a:prstGeom prst="rect">
                  <a:avLst/>
                </a:prstGeom>
              </p:spPr>
            </p:pic>
          </mc:Fallback>
        </mc:AlternateContent>
      </p:grpSp>
      <p:grpSp>
        <p:nvGrpSpPr>
          <p:cNvPr id="319" name="Group 318">
            <a:extLst>
              <a:ext uri="{FF2B5EF4-FFF2-40B4-BE49-F238E27FC236}">
                <a16:creationId xmlns:a16="http://schemas.microsoft.com/office/drawing/2014/main" id="{378B4A21-C367-4615-BF38-5BD06D86EEB3}"/>
              </a:ext>
            </a:extLst>
          </p:cNvPr>
          <p:cNvGrpSpPr/>
          <p:nvPr/>
        </p:nvGrpSpPr>
        <p:grpSpPr>
          <a:xfrm>
            <a:off x="2703631" y="2728186"/>
            <a:ext cx="242640" cy="66240"/>
            <a:chOff x="2703631" y="2728186"/>
            <a:chExt cx="242640" cy="66240"/>
          </a:xfrm>
        </p:grpSpPr>
        <mc:AlternateContent xmlns:mc="http://schemas.openxmlformats.org/markup-compatibility/2006" xmlns:p14="http://schemas.microsoft.com/office/powerpoint/2010/main">
          <mc:Choice Requires="p14">
            <p:contentPart p14:bwMode="auto" r:id="rId205">
              <p14:nvContentPartPr>
                <p14:cNvPr id="315" name="Ink 314">
                  <a:extLst>
                    <a:ext uri="{FF2B5EF4-FFF2-40B4-BE49-F238E27FC236}">
                      <a16:creationId xmlns:a16="http://schemas.microsoft.com/office/drawing/2014/main" id="{1A5BE38D-5D39-4C04-9815-07883898A6AD}"/>
                    </a:ext>
                  </a:extLst>
                </p14:cNvPr>
                <p14:cNvContentPartPr/>
                <p14:nvPr/>
              </p14:nvContentPartPr>
              <p14:xfrm>
                <a:off x="2703631" y="2728186"/>
                <a:ext cx="64440" cy="66240"/>
              </p14:xfrm>
            </p:contentPart>
          </mc:Choice>
          <mc:Fallback xmlns="">
            <p:pic>
              <p:nvPicPr>
                <p:cNvPr id="315" name="Ink 314">
                  <a:extLst>
                    <a:ext uri="{FF2B5EF4-FFF2-40B4-BE49-F238E27FC236}">
                      <a16:creationId xmlns:a16="http://schemas.microsoft.com/office/drawing/2014/main" id="{1A5BE38D-5D39-4C04-9815-07883898A6AD}"/>
                    </a:ext>
                  </a:extLst>
                </p:cNvPr>
                <p:cNvPicPr/>
                <p:nvPr/>
              </p:nvPicPr>
              <p:blipFill>
                <a:blip r:embed="rId206"/>
                <a:stretch>
                  <a:fillRect/>
                </a:stretch>
              </p:blipFill>
              <p:spPr>
                <a:xfrm>
                  <a:off x="2694991" y="2719546"/>
                  <a:ext cx="82080" cy="83880"/>
                </a:xfrm>
                <a:prstGeom prst="rect">
                  <a:avLst/>
                </a:prstGeom>
              </p:spPr>
            </p:pic>
          </mc:Fallback>
        </mc:AlternateContent>
        <mc:AlternateContent xmlns:mc="http://schemas.openxmlformats.org/markup-compatibility/2006" xmlns:p14="http://schemas.microsoft.com/office/powerpoint/2010/main">
          <mc:Choice Requires="p14">
            <p:contentPart p14:bwMode="auto" r:id="rId207">
              <p14:nvContentPartPr>
                <p14:cNvPr id="316" name="Ink 315">
                  <a:extLst>
                    <a:ext uri="{FF2B5EF4-FFF2-40B4-BE49-F238E27FC236}">
                      <a16:creationId xmlns:a16="http://schemas.microsoft.com/office/drawing/2014/main" id="{D3BF0999-4EFF-4F92-8719-F9731CED9350}"/>
                    </a:ext>
                  </a:extLst>
                </p14:cNvPr>
                <p14:cNvContentPartPr/>
                <p14:nvPr/>
              </p14:nvContentPartPr>
              <p14:xfrm>
                <a:off x="2819551" y="2741506"/>
                <a:ext cx="18720" cy="50040"/>
              </p14:xfrm>
            </p:contentPart>
          </mc:Choice>
          <mc:Fallback xmlns="">
            <p:pic>
              <p:nvPicPr>
                <p:cNvPr id="316" name="Ink 315">
                  <a:extLst>
                    <a:ext uri="{FF2B5EF4-FFF2-40B4-BE49-F238E27FC236}">
                      <a16:creationId xmlns:a16="http://schemas.microsoft.com/office/drawing/2014/main" id="{D3BF0999-4EFF-4F92-8719-F9731CED9350}"/>
                    </a:ext>
                  </a:extLst>
                </p:cNvPr>
                <p:cNvPicPr/>
                <p:nvPr/>
              </p:nvPicPr>
              <p:blipFill>
                <a:blip r:embed="rId208"/>
                <a:stretch>
                  <a:fillRect/>
                </a:stretch>
              </p:blipFill>
              <p:spPr>
                <a:xfrm>
                  <a:off x="2810551" y="2732866"/>
                  <a:ext cx="36360" cy="67680"/>
                </a:xfrm>
                <a:prstGeom prst="rect">
                  <a:avLst/>
                </a:prstGeom>
              </p:spPr>
            </p:pic>
          </mc:Fallback>
        </mc:AlternateContent>
        <mc:AlternateContent xmlns:mc="http://schemas.openxmlformats.org/markup-compatibility/2006" xmlns:p14="http://schemas.microsoft.com/office/powerpoint/2010/main">
          <mc:Choice Requires="p14">
            <p:contentPart p14:bwMode="auto" r:id="rId209">
              <p14:nvContentPartPr>
                <p14:cNvPr id="317" name="Ink 316">
                  <a:extLst>
                    <a:ext uri="{FF2B5EF4-FFF2-40B4-BE49-F238E27FC236}">
                      <a16:creationId xmlns:a16="http://schemas.microsoft.com/office/drawing/2014/main" id="{2F5A87E7-5366-4297-90CD-86CDFCD0B8D5}"/>
                    </a:ext>
                  </a:extLst>
                </p14:cNvPr>
                <p14:cNvContentPartPr/>
                <p14:nvPr/>
              </p14:nvContentPartPr>
              <p14:xfrm>
                <a:off x="2790751" y="2735026"/>
                <a:ext cx="39960" cy="57240"/>
              </p14:xfrm>
            </p:contentPart>
          </mc:Choice>
          <mc:Fallback xmlns="">
            <p:pic>
              <p:nvPicPr>
                <p:cNvPr id="317" name="Ink 316">
                  <a:extLst>
                    <a:ext uri="{FF2B5EF4-FFF2-40B4-BE49-F238E27FC236}">
                      <a16:creationId xmlns:a16="http://schemas.microsoft.com/office/drawing/2014/main" id="{2F5A87E7-5366-4297-90CD-86CDFCD0B8D5}"/>
                    </a:ext>
                  </a:extLst>
                </p:cNvPr>
                <p:cNvPicPr/>
                <p:nvPr/>
              </p:nvPicPr>
              <p:blipFill>
                <a:blip r:embed="rId210"/>
                <a:stretch>
                  <a:fillRect/>
                </a:stretch>
              </p:blipFill>
              <p:spPr>
                <a:xfrm>
                  <a:off x="2782111" y="2726026"/>
                  <a:ext cx="57600" cy="74880"/>
                </a:xfrm>
                <a:prstGeom prst="rect">
                  <a:avLst/>
                </a:prstGeom>
              </p:spPr>
            </p:pic>
          </mc:Fallback>
        </mc:AlternateContent>
        <mc:AlternateContent xmlns:mc="http://schemas.openxmlformats.org/markup-compatibility/2006" xmlns:p14="http://schemas.microsoft.com/office/powerpoint/2010/main">
          <mc:Choice Requires="p14">
            <p:contentPart p14:bwMode="auto" r:id="rId211">
              <p14:nvContentPartPr>
                <p14:cNvPr id="318" name="Ink 317">
                  <a:extLst>
                    <a:ext uri="{FF2B5EF4-FFF2-40B4-BE49-F238E27FC236}">
                      <a16:creationId xmlns:a16="http://schemas.microsoft.com/office/drawing/2014/main" id="{0DF043B9-9766-4761-B8DA-79E8DE1A8224}"/>
                    </a:ext>
                  </a:extLst>
                </p14:cNvPr>
                <p14:cNvContentPartPr/>
                <p14:nvPr/>
              </p14:nvContentPartPr>
              <p14:xfrm>
                <a:off x="2872111" y="2734306"/>
                <a:ext cx="74160" cy="58320"/>
              </p14:xfrm>
            </p:contentPart>
          </mc:Choice>
          <mc:Fallback xmlns="">
            <p:pic>
              <p:nvPicPr>
                <p:cNvPr id="318" name="Ink 317">
                  <a:extLst>
                    <a:ext uri="{FF2B5EF4-FFF2-40B4-BE49-F238E27FC236}">
                      <a16:creationId xmlns:a16="http://schemas.microsoft.com/office/drawing/2014/main" id="{0DF043B9-9766-4761-B8DA-79E8DE1A8224}"/>
                    </a:ext>
                  </a:extLst>
                </p:cNvPr>
                <p:cNvPicPr/>
                <p:nvPr/>
              </p:nvPicPr>
              <p:blipFill>
                <a:blip r:embed="rId212"/>
                <a:stretch>
                  <a:fillRect/>
                </a:stretch>
              </p:blipFill>
              <p:spPr>
                <a:xfrm>
                  <a:off x="2863471" y="2725306"/>
                  <a:ext cx="91800" cy="75960"/>
                </a:xfrm>
                <a:prstGeom prst="rect">
                  <a:avLst/>
                </a:prstGeom>
              </p:spPr>
            </p:pic>
          </mc:Fallback>
        </mc:AlternateContent>
      </p:grpSp>
      <p:grpSp>
        <p:nvGrpSpPr>
          <p:cNvPr id="325" name="Group 324">
            <a:extLst>
              <a:ext uri="{FF2B5EF4-FFF2-40B4-BE49-F238E27FC236}">
                <a16:creationId xmlns:a16="http://schemas.microsoft.com/office/drawing/2014/main" id="{F61531E3-7A8A-4BB7-86AF-7213E783C882}"/>
              </a:ext>
            </a:extLst>
          </p:cNvPr>
          <p:cNvGrpSpPr/>
          <p:nvPr/>
        </p:nvGrpSpPr>
        <p:grpSpPr>
          <a:xfrm>
            <a:off x="3619025" y="1601695"/>
            <a:ext cx="1564200" cy="1097331"/>
            <a:chOff x="3619025" y="1601695"/>
            <a:chExt cx="1564200" cy="1097331"/>
          </a:xfrm>
        </p:grpSpPr>
        <mc:AlternateContent xmlns:mc="http://schemas.openxmlformats.org/markup-compatibility/2006" xmlns:p14="http://schemas.microsoft.com/office/powerpoint/2010/main">
          <mc:Choice Requires="p14">
            <p:contentPart p14:bwMode="auto" r:id="rId213">
              <p14:nvContentPartPr>
                <p14:cNvPr id="235" name="Ink 234">
                  <a:extLst>
                    <a:ext uri="{FF2B5EF4-FFF2-40B4-BE49-F238E27FC236}">
                      <a16:creationId xmlns:a16="http://schemas.microsoft.com/office/drawing/2014/main" id="{6BCD2DC1-C2B9-495D-928C-2C05A81E2706}"/>
                    </a:ext>
                  </a:extLst>
                </p14:cNvPr>
                <p14:cNvContentPartPr/>
                <p14:nvPr/>
              </p14:nvContentPartPr>
              <p14:xfrm>
                <a:off x="4015385" y="1717255"/>
                <a:ext cx="94320" cy="128880"/>
              </p14:xfrm>
            </p:contentPart>
          </mc:Choice>
          <mc:Fallback xmlns="">
            <p:pic>
              <p:nvPicPr>
                <p:cNvPr id="235" name="Ink 234">
                  <a:extLst>
                    <a:ext uri="{FF2B5EF4-FFF2-40B4-BE49-F238E27FC236}">
                      <a16:creationId xmlns:a16="http://schemas.microsoft.com/office/drawing/2014/main" id="{6BCD2DC1-C2B9-495D-928C-2C05A81E2706}"/>
                    </a:ext>
                  </a:extLst>
                </p:cNvPr>
                <p:cNvPicPr/>
                <p:nvPr/>
              </p:nvPicPr>
              <p:blipFill>
                <a:blip r:embed="rId214"/>
                <a:stretch>
                  <a:fillRect/>
                </a:stretch>
              </p:blipFill>
              <p:spPr>
                <a:xfrm>
                  <a:off x="4006745" y="1708615"/>
                  <a:ext cx="111960" cy="146520"/>
                </a:xfrm>
                <a:prstGeom prst="rect">
                  <a:avLst/>
                </a:prstGeom>
              </p:spPr>
            </p:pic>
          </mc:Fallback>
        </mc:AlternateContent>
        <mc:AlternateContent xmlns:mc="http://schemas.openxmlformats.org/markup-compatibility/2006" xmlns:p14="http://schemas.microsoft.com/office/powerpoint/2010/main">
          <mc:Choice Requires="p14">
            <p:contentPart p14:bwMode="auto" r:id="rId215">
              <p14:nvContentPartPr>
                <p14:cNvPr id="232" name="Ink 231">
                  <a:extLst>
                    <a:ext uri="{FF2B5EF4-FFF2-40B4-BE49-F238E27FC236}">
                      <a16:creationId xmlns:a16="http://schemas.microsoft.com/office/drawing/2014/main" id="{C67502D6-7EDA-4A27-905B-A4541C24BCF4}"/>
                    </a:ext>
                  </a:extLst>
                </p14:cNvPr>
                <p14:cNvContentPartPr/>
                <p14:nvPr/>
              </p14:nvContentPartPr>
              <p14:xfrm>
                <a:off x="3619025" y="1998775"/>
                <a:ext cx="118800" cy="9720"/>
              </p14:xfrm>
            </p:contentPart>
          </mc:Choice>
          <mc:Fallback xmlns="">
            <p:pic>
              <p:nvPicPr>
                <p:cNvPr id="232" name="Ink 231">
                  <a:extLst>
                    <a:ext uri="{FF2B5EF4-FFF2-40B4-BE49-F238E27FC236}">
                      <a16:creationId xmlns:a16="http://schemas.microsoft.com/office/drawing/2014/main" id="{C67502D6-7EDA-4A27-905B-A4541C24BCF4}"/>
                    </a:ext>
                  </a:extLst>
                </p:cNvPr>
                <p:cNvPicPr/>
                <p:nvPr/>
              </p:nvPicPr>
              <p:blipFill>
                <a:blip r:embed="rId216"/>
                <a:stretch>
                  <a:fillRect/>
                </a:stretch>
              </p:blipFill>
              <p:spPr>
                <a:xfrm>
                  <a:off x="3610025" y="1990135"/>
                  <a:ext cx="136440" cy="27360"/>
                </a:xfrm>
                <a:prstGeom prst="rect">
                  <a:avLst/>
                </a:prstGeom>
              </p:spPr>
            </p:pic>
          </mc:Fallback>
        </mc:AlternateContent>
        <mc:AlternateContent xmlns:mc="http://schemas.openxmlformats.org/markup-compatibility/2006" xmlns:p14="http://schemas.microsoft.com/office/powerpoint/2010/main">
          <mc:Choice Requires="p14">
            <p:contentPart p14:bwMode="auto" r:id="rId217">
              <p14:nvContentPartPr>
                <p14:cNvPr id="233" name="Ink 232">
                  <a:extLst>
                    <a:ext uri="{FF2B5EF4-FFF2-40B4-BE49-F238E27FC236}">
                      <a16:creationId xmlns:a16="http://schemas.microsoft.com/office/drawing/2014/main" id="{B71B71AD-0729-45B4-9472-2D898D1DF083}"/>
                    </a:ext>
                  </a:extLst>
                </p14:cNvPr>
                <p14:cNvContentPartPr/>
                <p14:nvPr/>
              </p14:nvContentPartPr>
              <p14:xfrm>
                <a:off x="3627305" y="1938655"/>
                <a:ext cx="91440" cy="11520"/>
              </p14:xfrm>
            </p:contentPart>
          </mc:Choice>
          <mc:Fallback xmlns="">
            <p:pic>
              <p:nvPicPr>
                <p:cNvPr id="233" name="Ink 232">
                  <a:extLst>
                    <a:ext uri="{FF2B5EF4-FFF2-40B4-BE49-F238E27FC236}">
                      <a16:creationId xmlns:a16="http://schemas.microsoft.com/office/drawing/2014/main" id="{B71B71AD-0729-45B4-9472-2D898D1DF083}"/>
                    </a:ext>
                  </a:extLst>
                </p:cNvPr>
                <p:cNvPicPr/>
                <p:nvPr/>
              </p:nvPicPr>
              <p:blipFill>
                <a:blip r:embed="rId218"/>
                <a:stretch>
                  <a:fillRect/>
                </a:stretch>
              </p:blipFill>
              <p:spPr>
                <a:xfrm>
                  <a:off x="3618305" y="1929655"/>
                  <a:ext cx="109080" cy="29160"/>
                </a:xfrm>
                <a:prstGeom prst="rect">
                  <a:avLst/>
                </a:prstGeom>
              </p:spPr>
            </p:pic>
          </mc:Fallback>
        </mc:AlternateContent>
        <mc:AlternateContent xmlns:mc="http://schemas.openxmlformats.org/markup-compatibility/2006" xmlns:p14="http://schemas.microsoft.com/office/powerpoint/2010/main">
          <mc:Choice Requires="p14">
            <p:contentPart p14:bwMode="auto" r:id="rId219">
              <p14:nvContentPartPr>
                <p14:cNvPr id="242" name="Ink 241">
                  <a:extLst>
                    <a:ext uri="{FF2B5EF4-FFF2-40B4-BE49-F238E27FC236}">
                      <a16:creationId xmlns:a16="http://schemas.microsoft.com/office/drawing/2014/main" id="{0F112973-B2CE-47C5-9FB7-51F7753657C3}"/>
                    </a:ext>
                  </a:extLst>
                </p14:cNvPr>
                <p14:cNvContentPartPr/>
                <p14:nvPr/>
              </p14:nvContentPartPr>
              <p14:xfrm>
                <a:off x="3903425" y="2049175"/>
                <a:ext cx="111960" cy="163080"/>
              </p14:xfrm>
            </p:contentPart>
          </mc:Choice>
          <mc:Fallback xmlns="">
            <p:pic>
              <p:nvPicPr>
                <p:cNvPr id="242" name="Ink 241">
                  <a:extLst>
                    <a:ext uri="{FF2B5EF4-FFF2-40B4-BE49-F238E27FC236}">
                      <a16:creationId xmlns:a16="http://schemas.microsoft.com/office/drawing/2014/main" id="{0F112973-B2CE-47C5-9FB7-51F7753657C3}"/>
                    </a:ext>
                  </a:extLst>
                </p:cNvPr>
                <p:cNvPicPr/>
                <p:nvPr/>
              </p:nvPicPr>
              <p:blipFill>
                <a:blip r:embed="rId220"/>
                <a:stretch>
                  <a:fillRect/>
                </a:stretch>
              </p:blipFill>
              <p:spPr>
                <a:xfrm>
                  <a:off x="3894785" y="2040535"/>
                  <a:ext cx="129600" cy="180720"/>
                </a:xfrm>
                <a:prstGeom prst="rect">
                  <a:avLst/>
                </a:prstGeom>
              </p:spPr>
            </p:pic>
          </mc:Fallback>
        </mc:AlternateContent>
        <mc:AlternateContent xmlns:mc="http://schemas.openxmlformats.org/markup-compatibility/2006" xmlns:p14="http://schemas.microsoft.com/office/powerpoint/2010/main">
          <mc:Choice Requires="p14">
            <p:contentPart p14:bwMode="auto" r:id="rId221">
              <p14:nvContentPartPr>
                <p14:cNvPr id="243" name="Ink 242">
                  <a:extLst>
                    <a:ext uri="{FF2B5EF4-FFF2-40B4-BE49-F238E27FC236}">
                      <a16:creationId xmlns:a16="http://schemas.microsoft.com/office/drawing/2014/main" id="{C2EBE447-E86B-4488-801E-C36F7AC9A89B}"/>
                    </a:ext>
                  </a:extLst>
                </p14:cNvPr>
                <p14:cNvContentPartPr/>
                <p14:nvPr/>
              </p14:nvContentPartPr>
              <p14:xfrm>
                <a:off x="4086305" y="2071135"/>
                <a:ext cx="52200" cy="90360"/>
              </p14:xfrm>
            </p:contentPart>
          </mc:Choice>
          <mc:Fallback xmlns="">
            <p:pic>
              <p:nvPicPr>
                <p:cNvPr id="243" name="Ink 242">
                  <a:extLst>
                    <a:ext uri="{FF2B5EF4-FFF2-40B4-BE49-F238E27FC236}">
                      <a16:creationId xmlns:a16="http://schemas.microsoft.com/office/drawing/2014/main" id="{C2EBE447-E86B-4488-801E-C36F7AC9A89B}"/>
                    </a:ext>
                  </a:extLst>
                </p:cNvPr>
                <p:cNvPicPr/>
                <p:nvPr/>
              </p:nvPicPr>
              <p:blipFill>
                <a:blip r:embed="rId222"/>
                <a:stretch>
                  <a:fillRect/>
                </a:stretch>
              </p:blipFill>
              <p:spPr>
                <a:xfrm>
                  <a:off x="4077665" y="2062135"/>
                  <a:ext cx="69840" cy="108000"/>
                </a:xfrm>
                <a:prstGeom prst="rect">
                  <a:avLst/>
                </a:prstGeom>
              </p:spPr>
            </p:pic>
          </mc:Fallback>
        </mc:AlternateContent>
        <mc:AlternateContent xmlns:mc="http://schemas.openxmlformats.org/markup-compatibility/2006" xmlns:p14="http://schemas.microsoft.com/office/powerpoint/2010/main">
          <mc:Choice Requires="p14">
            <p:contentPart p14:bwMode="auto" r:id="rId223">
              <p14:nvContentPartPr>
                <p14:cNvPr id="244" name="Ink 243">
                  <a:extLst>
                    <a:ext uri="{FF2B5EF4-FFF2-40B4-BE49-F238E27FC236}">
                      <a16:creationId xmlns:a16="http://schemas.microsoft.com/office/drawing/2014/main" id="{1A503EA5-FEF4-46DA-BE4B-48BA8ABFC553}"/>
                    </a:ext>
                  </a:extLst>
                </p14:cNvPr>
                <p14:cNvContentPartPr/>
                <p14:nvPr/>
              </p14:nvContentPartPr>
              <p14:xfrm>
                <a:off x="4052465" y="2072935"/>
                <a:ext cx="78480" cy="98640"/>
              </p14:xfrm>
            </p:contentPart>
          </mc:Choice>
          <mc:Fallback xmlns="">
            <p:pic>
              <p:nvPicPr>
                <p:cNvPr id="244" name="Ink 243">
                  <a:extLst>
                    <a:ext uri="{FF2B5EF4-FFF2-40B4-BE49-F238E27FC236}">
                      <a16:creationId xmlns:a16="http://schemas.microsoft.com/office/drawing/2014/main" id="{1A503EA5-FEF4-46DA-BE4B-48BA8ABFC553}"/>
                    </a:ext>
                  </a:extLst>
                </p:cNvPr>
                <p:cNvPicPr/>
                <p:nvPr/>
              </p:nvPicPr>
              <p:blipFill>
                <a:blip r:embed="rId224"/>
                <a:stretch>
                  <a:fillRect/>
                </a:stretch>
              </p:blipFill>
              <p:spPr>
                <a:xfrm>
                  <a:off x="4043465" y="2063935"/>
                  <a:ext cx="96120" cy="116280"/>
                </a:xfrm>
                <a:prstGeom prst="rect">
                  <a:avLst/>
                </a:prstGeom>
              </p:spPr>
            </p:pic>
          </mc:Fallback>
        </mc:AlternateContent>
        <mc:AlternateContent xmlns:mc="http://schemas.openxmlformats.org/markup-compatibility/2006" xmlns:p14="http://schemas.microsoft.com/office/powerpoint/2010/main">
          <mc:Choice Requires="p14">
            <p:contentPart p14:bwMode="auto" r:id="rId225">
              <p14:nvContentPartPr>
                <p14:cNvPr id="245" name="Ink 244">
                  <a:extLst>
                    <a:ext uri="{FF2B5EF4-FFF2-40B4-BE49-F238E27FC236}">
                      <a16:creationId xmlns:a16="http://schemas.microsoft.com/office/drawing/2014/main" id="{655B47FB-4CF4-46CD-A544-FBAA612125EC}"/>
                    </a:ext>
                  </a:extLst>
                </p14:cNvPr>
                <p14:cNvContentPartPr/>
                <p14:nvPr/>
              </p14:nvContentPartPr>
              <p14:xfrm>
                <a:off x="4187105" y="2121895"/>
                <a:ext cx="62280" cy="82440"/>
              </p14:xfrm>
            </p:contentPart>
          </mc:Choice>
          <mc:Fallback xmlns="">
            <p:pic>
              <p:nvPicPr>
                <p:cNvPr id="245" name="Ink 244">
                  <a:extLst>
                    <a:ext uri="{FF2B5EF4-FFF2-40B4-BE49-F238E27FC236}">
                      <a16:creationId xmlns:a16="http://schemas.microsoft.com/office/drawing/2014/main" id="{655B47FB-4CF4-46CD-A544-FBAA612125EC}"/>
                    </a:ext>
                  </a:extLst>
                </p:cNvPr>
                <p:cNvPicPr/>
                <p:nvPr/>
              </p:nvPicPr>
              <p:blipFill>
                <a:blip r:embed="rId226"/>
                <a:stretch>
                  <a:fillRect/>
                </a:stretch>
              </p:blipFill>
              <p:spPr>
                <a:xfrm>
                  <a:off x="4178105" y="2113255"/>
                  <a:ext cx="79920" cy="100080"/>
                </a:xfrm>
                <a:prstGeom prst="rect">
                  <a:avLst/>
                </a:prstGeom>
              </p:spPr>
            </p:pic>
          </mc:Fallback>
        </mc:AlternateContent>
        <mc:AlternateContent xmlns:mc="http://schemas.openxmlformats.org/markup-compatibility/2006" xmlns:p14="http://schemas.microsoft.com/office/powerpoint/2010/main">
          <mc:Choice Requires="p14">
            <p:contentPart p14:bwMode="auto" r:id="rId227">
              <p14:nvContentPartPr>
                <p14:cNvPr id="246" name="Ink 245">
                  <a:extLst>
                    <a:ext uri="{FF2B5EF4-FFF2-40B4-BE49-F238E27FC236}">
                      <a16:creationId xmlns:a16="http://schemas.microsoft.com/office/drawing/2014/main" id="{9C3A62F4-1012-41F7-BE41-D27EAD6E836E}"/>
                    </a:ext>
                  </a:extLst>
                </p14:cNvPr>
                <p14:cNvContentPartPr/>
                <p14:nvPr/>
              </p14:nvContentPartPr>
              <p14:xfrm>
                <a:off x="4182425" y="2073295"/>
                <a:ext cx="2160" cy="7200"/>
              </p14:xfrm>
            </p:contentPart>
          </mc:Choice>
          <mc:Fallback xmlns="">
            <p:pic>
              <p:nvPicPr>
                <p:cNvPr id="246" name="Ink 245">
                  <a:extLst>
                    <a:ext uri="{FF2B5EF4-FFF2-40B4-BE49-F238E27FC236}">
                      <a16:creationId xmlns:a16="http://schemas.microsoft.com/office/drawing/2014/main" id="{9C3A62F4-1012-41F7-BE41-D27EAD6E836E}"/>
                    </a:ext>
                  </a:extLst>
                </p:cNvPr>
                <p:cNvPicPr/>
                <p:nvPr/>
              </p:nvPicPr>
              <p:blipFill>
                <a:blip r:embed="rId228"/>
                <a:stretch>
                  <a:fillRect/>
                </a:stretch>
              </p:blipFill>
              <p:spPr>
                <a:xfrm>
                  <a:off x="4173785" y="2064655"/>
                  <a:ext cx="19800" cy="24840"/>
                </a:xfrm>
                <a:prstGeom prst="rect">
                  <a:avLst/>
                </a:prstGeom>
              </p:spPr>
            </p:pic>
          </mc:Fallback>
        </mc:AlternateContent>
        <mc:AlternateContent xmlns:mc="http://schemas.openxmlformats.org/markup-compatibility/2006" xmlns:p14="http://schemas.microsoft.com/office/powerpoint/2010/main">
          <mc:Choice Requires="p14">
            <p:contentPart p14:bwMode="auto" r:id="rId229">
              <p14:nvContentPartPr>
                <p14:cNvPr id="255" name="Ink 254">
                  <a:extLst>
                    <a:ext uri="{FF2B5EF4-FFF2-40B4-BE49-F238E27FC236}">
                      <a16:creationId xmlns:a16="http://schemas.microsoft.com/office/drawing/2014/main" id="{354E9A03-6CF1-47E5-B41B-04616295FC8A}"/>
                    </a:ext>
                  </a:extLst>
                </p14:cNvPr>
                <p14:cNvContentPartPr/>
                <p14:nvPr/>
              </p14:nvContentPartPr>
              <p14:xfrm>
                <a:off x="3790745" y="1642375"/>
                <a:ext cx="196560" cy="690120"/>
              </p14:xfrm>
            </p:contentPart>
          </mc:Choice>
          <mc:Fallback xmlns="">
            <p:pic>
              <p:nvPicPr>
                <p:cNvPr id="255" name="Ink 254">
                  <a:extLst>
                    <a:ext uri="{FF2B5EF4-FFF2-40B4-BE49-F238E27FC236}">
                      <a16:creationId xmlns:a16="http://schemas.microsoft.com/office/drawing/2014/main" id="{354E9A03-6CF1-47E5-B41B-04616295FC8A}"/>
                    </a:ext>
                  </a:extLst>
                </p:cNvPr>
                <p:cNvPicPr/>
                <p:nvPr/>
              </p:nvPicPr>
              <p:blipFill>
                <a:blip r:embed="rId230"/>
                <a:stretch>
                  <a:fillRect/>
                </a:stretch>
              </p:blipFill>
              <p:spPr>
                <a:xfrm>
                  <a:off x="3782105" y="1633735"/>
                  <a:ext cx="214200" cy="707760"/>
                </a:xfrm>
                <a:prstGeom prst="rect">
                  <a:avLst/>
                </a:prstGeom>
              </p:spPr>
            </p:pic>
          </mc:Fallback>
        </mc:AlternateContent>
        <mc:AlternateContent xmlns:mc="http://schemas.openxmlformats.org/markup-compatibility/2006" xmlns:p14="http://schemas.microsoft.com/office/powerpoint/2010/main">
          <mc:Choice Requires="p14">
            <p:contentPart p14:bwMode="auto" r:id="rId231">
              <p14:nvContentPartPr>
                <p14:cNvPr id="236" name="Ink 235">
                  <a:extLst>
                    <a:ext uri="{FF2B5EF4-FFF2-40B4-BE49-F238E27FC236}">
                      <a16:creationId xmlns:a16="http://schemas.microsoft.com/office/drawing/2014/main" id="{62D0C118-59D9-475D-9BF4-5CE7DB831CA5}"/>
                    </a:ext>
                  </a:extLst>
                </p14:cNvPr>
                <p14:cNvContentPartPr/>
                <p14:nvPr/>
              </p14:nvContentPartPr>
              <p14:xfrm>
                <a:off x="4482665" y="1613935"/>
                <a:ext cx="136080" cy="188280"/>
              </p14:xfrm>
            </p:contentPart>
          </mc:Choice>
          <mc:Fallback xmlns="">
            <p:pic>
              <p:nvPicPr>
                <p:cNvPr id="236" name="Ink 235">
                  <a:extLst>
                    <a:ext uri="{FF2B5EF4-FFF2-40B4-BE49-F238E27FC236}">
                      <a16:creationId xmlns:a16="http://schemas.microsoft.com/office/drawing/2014/main" id="{62D0C118-59D9-475D-9BF4-5CE7DB831CA5}"/>
                    </a:ext>
                  </a:extLst>
                </p:cNvPr>
                <p:cNvPicPr/>
                <p:nvPr/>
              </p:nvPicPr>
              <p:blipFill>
                <a:blip r:embed="rId232"/>
                <a:stretch>
                  <a:fillRect/>
                </a:stretch>
              </p:blipFill>
              <p:spPr>
                <a:xfrm>
                  <a:off x="4473665" y="1605295"/>
                  <a:ext cx="153720" cy="205920"/>
                </a:xfrm>
                <a:prstGeom prst="rect">
                  <a:avLst/>
                </a:prstGeom>
              </p:spPr>
            </p:pic>
          </mc:Fallback>
        </mc:AlternateContent>
        <mc:AlternateContent xmlns:mc="http://schemas.openxmlformats.org/markup-compatibility/2006" xmlns:p14="http://schemas.microsoft.com/office/powerpoint/2010/main">
          <mc:Choice Requires="p14">
            <p:contentPart p14:bwMode="auto" r:id="rId233">
              <p14:nvContentPartPr>
                <p14:cNvPr id="237" name="Ink 236">
                  <a:extLst>
                    <a:ext uri="{FF2B5EF4-FFF2-40B4-BE49-F238E27FC236}">
                      <a16:creationId xmlns:a16="http://schemas.microsoft.com/office/drawing/2014/main" id="{0FEFD565-FAC2-4C30-8BFB-B30F21540B2F}"/>
                    </a:ext>
                  </a:extLst>
                </p14:cNvPr>
                <p14:cNvContentPartPr/>
                <p14:nvPr/>
              </p14:nvContentPartPr>
              <p14:xfrm>
                <a:off x="4694345" y="1686295"/>
                <a:ext cx="50760" cy="98640"/>
              </p14:xfrm>
            </p:contentPart>
          </mc:Choice>
          <mc:Fallback xmlns="">
            <p:pic>
              <p:nvPicPr>
                <p:cNvPr id="237" name="Ink 236">
                  <a:extLst>
                    <a:ext uri="{FF2B5EF4-FFF2-40B4-BE49-F238E27FC236}">
                      <a16:creationId xmlns:a16="http://schemas.microsoft.com/office/drawing/2014/main" id="{0FEFD565-FAC2-4C30-8BFB-B30F21540B2F}"/>
                    </a:ext>
                  </a:extLst>
                </p:cNvPr>
                <p:cNvPicPr/>
                <p:nvPr/>
              </p:nvPicPr>
              <p:blipFill>
                <a:blip r:embed="rId234"/>
                <a:stretch>
                  <a:fillRect/>
                </a:stretch>
              </p:blipFill>
              <p:spPr>
                <a:xfrm>
                  <a:off x="4685705" y="1677295"/>
                  <a:ext cx="68400" cy="116280"/>
                </a:xfrm>
                <a:prstGeom prst="rect">
                  <a:avLst/>
                </a:prstGeom>
              </p:spPr>
            </p:pic>
          </mc:Fallback>
        </mc:AlternateContent>
        <mc:AlternateContent xmlns:mc="http://schemas.openxmlformats.org/markup-compatibility/2006" xmlns:p14="http://schemas.microsoft.com/office/powerpoint/2010/main">
          <mc:Choice Requires="p14">
            <p:contentPart p14:bwMode="auto" r:id="rId235">
              <p14:nvContentPartPr>
                <p14:cNvPr id="238" name="Ink 237">
                  <a:extLst>
                    <a:ext uri="{FF2B5EF4-FFF2-40B4-BE49-F238E27FC236}">
                      <a16:creationId xmlns:a16="http://schemas.microsoft.com/office/drawing/2014/main" id="{35BB94B6-B9AE-4168-BA99-C0EA7FA66BF4}"/>
                    </a:ext>
                  </a:extLst>
                </p14:cNvPr>
                <p14:cNvContentPartPr/>
                <p14:nvPr/>
              </p14:nvContentPartPr>
              <p14:xfrm>
                <a:off x="4666265" y="1707175"/>
                <a:ext cx="64800" cy="76680"/>
              </p14:xfrm>
            </p:contentPart>
          </mc:Choice>
          <mc:Fallback xmlns="">
            <p:pic>
              <p:nvPicPr>
                <p:cNvPr id="238" name="Ink 237">
                  <a:extLst>
                    <a:ext uri="{FF2B5EF4-FFF2-40B4-BE49-F238E27FC236}">
                      <a16:creationId xmlns:a16="http://schemas.microsoft.com/office/drawing/2014/main" id="{35BB94B6-B9AE-4168-BA99-C0EA7FA66BF4}"/>
                    </a:ext>
                  </a:extLst>
                </p:cNvPr>
                <p:cNvPicPr/>
                <p:nvPr/>
              </p:nvPicPr>
              <p:blipFill>
                <a:blip r:embed="rId236"/>
                <a:stretch>
                  <a:fillRect/>
                </a:stretch>
              </p:blipFill>
              <p:spPr>
                <a:xfrm>
                  <a:off x="4657265" y="1698535"/>
                  <a:ext cx="8244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237">
              <p14:nvContentPartPr>
                <p14:cNvPr id="239" name="Ink 238">
                  <a:extLst>
                    <a:ext uri="{FF2B5EF4-FFF2-40B4-BE49-F238E27FC236}">
                      <a16:creationId xmlns:a16="http://schemas.microsoft.com/office/drawing/2014/main" id="{99383031-B414-4BE9-A044-9D74A5F6A347}"/>
                    </a:ext>
                  </a:extLst>
                </p14:cNvPr>
                <p14:cNvContentPartPr/>
                <p14:nvPr/>
              </p14:nvContentPartPr>
              <p14:xfrm>
                <a:off x="4794425" y="1764415"/>
                <a:ext cx="83880" cy="72360"/>
              </p14:xfrm>
            </p:contentPart>
          </mc:Choice>
          <mc:Fallback xmlns="">
            <p:pic>
              <p:nvPicPr>
                <p:cNvPr id="239" name="Ink 238">
                  <a:extLst>
                    <a:ext uri="{FF2B5EF4-FFF2-40B4-BE49-F238E27FC236}">
                      <a16:creationId xmlns:a16="http://schemas.microsoft.com/office/drawing/2014/main" id="{99383031-B414-4BE9-A044-9D74A5F6A347}"/>
                    </a:ext>
                  </a:extLst>
                </p:cNvPr>
                <p:cNvPicPr/>
                <p:nvPr/>
              </p:nvPicPr>
              <p:blipFill>
                <a:blip r:embed="rId238"/>
                <a:stretch>
                  <a:fillRect/>
                </a:stretch>
              </p:blipFill>
              <p:spPr>
                <a:xfrm>
                  <a:off x="4785425" y="1755415"/>
                  <a:ext cx="101520" cy="90000"/>
                </a:xfrm>
                <a:prstGeom prst="rect">
                  <a:avLst/>
                </a:prstGeom>
              </p:spPr>
            </p:pic>
          </mc:Fallback>
        </mc:AlternateContent>
        <mc:AlternateContent xmlns:mc="http://schemas.openxmlformats.org/markup-compatibility/2006" xmlns:p14="http://schemas.microsoft.com/office/powerpoint/2010/main">
          <mc:Choice Requires="p14">
            <p:contentPart p14:bwMode="auto" r:id="rId239">
              <p14:nvContentPartPr>
                <p14:cNvPr id="240" name="Ink 239">
                  <a:extLst>
                    <a:ext uri="{FF2B5EF4-FFF2-40B4-BE49-F238E27FC236}">
                      <a16:creationId xmlns:a16="http://schemas.microsoft.com/office/drawing/2014/main" id="{9EDF855F-08E4-483F-8039-7343B8D71A74}"/>
                    </a:ext>
                  </a:extLst>
                </p14:cNvPr>
                <p14:cNvContentPartPr/>
                <p14:nvPr/>
              </p14:nvContentPartPr>
              <p14:xfrm>
                <a:off x="4791545" y="1706095"/>
                <a:ext cx="5760" cy="2160"/>
              </p14:xfrm>
            </p:contentPart>
          </mc:Choice>
          <mc:Fallback xmlns="">
            <p:pic>
              <p:nvPicPr>
                <p:cNvPr id="240" name="Ink 239">
                  <a:extLst>
                    <a:ext uri="{FF2B5EF4-FFF2-40B4-BE49-F238E27FC236}">
                      <a16:creationId xmlns:a16="http://schemas.microsoft.com/office/drawing/2014/main" id="{9EDF855F-08E4-483F-8039-7343B8D71A74}"/>
                    </a:ext>
                  </a:extLst>
                </p:cNvPr>
                <p:cNvPicPr/>
                <p:nvPr/>
              </p:nvPicPr>
              <p:blipFill>
                <a:blip r:embed="rId145"/>
                <a:stretch>
                  <a:fillRect/>
                </a:stretch>
              </p:blipFill>
              <p:spPr>
                <a:xfrm>
                  <a:off x="4782905" y="1697095"/>
                  <a:ext cx="23400"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248" name="Ink 247">
                  <a:extLst>
                    <a:ext uri="{FF2B5EF4-FFF2-40B4-BE49-F238E27FC236}">
                      <a16:creationId xmlns:a16="http://schemas.microsoft.com/office/drawing/2014/main" id="{74CC7785-4F9F-4854-8AE4-F2B581B80C78}"/>
                    </a:ext>
                  </a:extLst>
                </p14:cNvPr>
                <p14:cNvContentPartPr/>
                <p14:nvPr/>
              </p14:nvContentPartPr>
              <p14:xfrm>
                <a:off x="4466465" y="2003095"/>
                <a:ext cx="129600" cy="189720"/>
              </p14:xfrm>
            </p:contentPart>
          </mc:Choice>
          <mc:Fallback xmlns="">
            <p:pic>
              <p:nvPicPr>
                <p:cNvPr id="248" name="Ink 247">
                  <a:extLst>
                    <a:ext uri="{FF2B5EF4-FFF2-40B4-BE49-F238E27FC236}">
                      <a16:creationId xmlns:a16="http://schemas.microsoft.com/office/drawing/2014/main" id="{74CC7785-4F9F-4854-8AE4-F2B581B80C78}"/>
                    </a:ext>
                  </a:extLst>
                </p:cNvPr>
                <p:cNvPicPr/>
                <p:nvPr/>
              </p:nvPicPr>
              <p:blipFill>
                <a:blip r:embed="rId241"/>
                <a:stretch>
                  <a:fillRect/>
                </a:stretch>
              </p:blipFill>
              <p:spPr>
                <a:xfrm>
                  <a:off x="4457825" y="1994095"/>
                  <a:ext cx="147240" cy="20736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249" name="Ink 248">
                  <a:extLst>
                    <a:ext uri="{FF2B5EF4-FFF2-40B4-BE49-F238E27FC236}">
                      <a16:creationId xmlns:a16="http://schemas.microsoft.com/office/drawing/2014/main" id="{DCDBD2AC-2315-433B-BB3D-D2F13738B1A6}"/>
                    </a:ext>
                  </a:extLst>
                </p14:cNvPr>
                <p14:cNvContentPartPr/>
                <p14:nvPr/>
              </p14:nvContentPartPr>
              <p14:xfrm>
                <a:off x="4689665" y="2059975"/>
                <a:ext cx="63720" cy="82440"/>
              </p14:xfrm>
            </p:contentPart>
          </mc:Choice>
          <mc:Fallback xmlns="">
            <p:pic>
              <p:nvPicPr>
                <p:cNvPr id="249" name="Ink 248">
                  <a:extLst>
                    <a:ext uri="{FF2B5EF4-FFF2-40B4-BE49-F238E27FC236}">
                      <a16:creationId xmlns:a16="http://schemas.microsoft.com/office/drawing/2014/main" id="{DCDBD2AC-2315-433B-BB3D-D2F13738B1A6}"/>
                    </a:ext>
                  </a:extLst>
                </p:cNvPr>
                <p:cNvPicPr/>
                <p:nvPr/>
              </p:nvPicPr>
              <p:blipFill>
                <a:blip r:embed="rId243"/>
                <a:stretch>
                  <a:fillRect/>
                </a:stretch>
              </p:blipFill>
              <p:spPr>
                <a:xfrm>
                  <a:off x="4680665" y="2051335"/>
                  <a:ext cx="81360" cy="10008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250" name="Ink 249">
                  <a:extLst>
                    <a:ext uri="{FF2B5EF4-FFF2-40B4-BE49-F238E27FC236}">
                      <a16:creationId xmlns:a16="http://schemas.microsoft.com/office/drawing/2014/main" id="{ACAED09D-DF26-4A6E-8676-4A37270D51C9}"/>
                    </a:ext>
                  </a:extLst>
                </p14:cNvPr>
                <p14:cNvContentPartPr/>
                <p14:nvPr/>
              </p14:nvContentPartPr>
              <p14:xfrm>
                <a:off x="4658345" y="2067895"/>
                <a:ext cx="78480" cy="72000"/>
              </p14:xfrm>
            </p:contentPart>
          </mc:Choice>
          <mc:Fallback xmlns="">
            <p:pic>
              <p:nvPicPr>
                <p:cNvPr id="250" name="Ink 249">
                  <a:extLst>
                    <a:ext uri="{FF2B5EF4-FFF2-40B4-BE49-F238E27FC236}">
                      <a16:creationId xmlns:a16="http://schemas.microsoft.com/office/drawing/2014/main" id="{ACAED09D-DF26-4A6E-8676-4A37270D51C9}"/>
                    </a:ext>
                  </a:extLst>
                </p:cNvPr>
                <p:cNvPicPr/>
                <p:nvPr/>
              </p:nvPicPr>
              <p:blipFill>
                <a:blip r:embed="rId245"/>
                <a:stretch>
                  <a:fillRect/>
                </a:stretch>
              </p:blipFill>
              <p:spPr>
                <a:xfrm>
                  <a:off x="4649345" y="2058895"/>
                  <a:ext cx="96120" cy="8964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251" name="Ink 250">
                  <a:extLst>
                    <a:ext uri="{FF2B5EF4-FFF2-40B4-BE49-F238E27FC236}">
                      <a16:creationId xmlns:a16="http://schemas.microsoft.com/office/drawing/2014/main" id="{A5B1C832-7B6C-4E9F-821A-337563749D74}"/>
                    </a:ext>
                  </a:extLst>
                </p14:cNvPr>
                <p14:cNvContentPartPr/>
                <p14:nvPr/>
              </p14:nvContentPartPr>
              <p14:xfrm>
                <a:off x="4772105" y="2119735"/>
                <a:ext cx="68760" cy="82800"/>
              </p14:xfrm>
            </p:contentPart>
          </mc:Choice>
          <mc:Fallback xmlns="">
            <p:pic>
              <p:nvPicPr>
                <p:cNvPr id="251" name="Ink 250">
                  <a:extLst>
                    <a:ext uri="{FF2B5EF4-FFF2-40B4-BE49-F238E27FC236}">
                      <a16:creationId xmlns:a16="http://schemas.microsoft.com/office/drawing/2014/main" id="{A5B1C832-7B6C-4E9F-821A-337563749D74}"/>
                    </a:ext>
                  </a:extLst>
                </p:cNvPr>
                <p:cNvPicPr/>
                <p:nvPr/>
              </p:nvPicPr>
              <p:blipFill>
                <a:blip r:embed="rId247"/>
                <a:stretch>
                  <a:fillRect/>
                </a:stretch>
              </p:blipFill>
              <p:spPr>
                <a:xfrm>
                  <a:off x="4763105" y="2110735"/>
                  <a:ext cx="86400" cy="100440"/>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252" name="Ink 251">
                  <a:extLst>
                    <a:ext uri="{FF2B5EF4-FFF2-40B4-BE49-F238E27FC236}">
                      <a16:creationId xmlns:a16="http://schemas.microsoft.com/office/drawing/2014/main" id="{1616A6EF-2BB1-4874-8722-E46B97699580}"/>
                    </a:ext>
                  </a:extLst>
                </p14:cNvPr>
                <p14:cNvContentPartPr/>
                <p14:nvPr/>
              </p14:nvContentPartPr>
              <p14:xfrm>
                <a:off x="4771385" y="2085175"/>
                <a:ext cx="18720" cy="1080"/>
              </p14:xfrm>
            </p:contentPart>
          </mc:Choice>
          <mc:Fallback xmlns="">
            <p:pic>
              <p:nvPicPr>
                <p:cNvPr id="252" name="Ink 251">
                  <a:extLst>
                    <a:ext uri="{FF2B5EF4-FFF2-40B4-BE49-F238E27FC236}">
                      <a16:creationId xmlns:a16="http://schemas.microsoft.com/office/drawing/2014/main" id="{1616A6EF-2BB1-4874-8722-E46B97699580}"/>
                    </a:ext>
                  </a:extLst>
                </p:cNvPr>
                <p:cNvPicPr/>
                <p:nvPr/>
              </p:nvPicPr>
              <p:blipFill>
                <a:blip r:embed="rId249"/>
                <a:stretch>
                  <a:fillRect/>
                </a:stretch>
              </p:blipFill>
              <p:spPr>
                <a:xfrm>
                  <a:off x="4762385" y="2076175"/>
                  <a:ext cx="36360" cy="18720"/>
                </a:xfrm>
                <a:prstGeom prst="rect">
                  <a:avLst/>
                </a:prstGeom>
              </p:spPr>
            </p:pic>
          </mc:Fallback>
        </mc:AlternateContent>
        <mc:AlternateContent xmlns:mc="http://schemas.openxmlformats.org/markup-compatibility/2006" xmlns:p14="http://schemas.microsoft.com/office/powerpoint/2010/main">
          <mc:Choice Requires="p14">
            <p:contentPart p14:bwMode="auto" r:id="rId250">
              <p14:nvContentPartPr>
                <p14:cNvPr id="253" name="Ink 252">
                  <a:extLst>
                    <a:ext uri="{FF2B5EF4-FFF2-40B4-BE49-F238E27FC236}">
                      <a16:creationId xmlns:a16="http://schemas.microsoft.com/office/drawing/2014/main" id="{DC5E6D3C-08FF-43D8-8317-5DFF1AB112D5}"/>
                    </a:ext>
                  </a:extLst>
                </p14:cNvPr>
                <p14:cNvContentPartPr/>
                <p14:nvPr/>
              </p14:nvContentPartPr>
              <p14:xfrm>
                <a:off x="4807745" y="1979335"/>
                <a:ext cx="94680" cy="106200"/>
              </p14:xfrm>
            </p:contentPart>
          </mc:Choice>
          <mc:Fallback xmlns="">
            <p:pic>
              <p:nvPicPr>
                <p:cNvPr id="253" name="Ink 252">
                  <a:extLst>
                    <a:ext uri="{FF2B5EF4-FFF2-40B4-BE49-F238E27FC236}">
                      <a16:creationId xmlns:a16="http://schemas.microsoft.com/office/drawing/2014/main" id="{DC5E6D3C-08FF-43D8-8317-5DFF1AB112D5}"/>
                    </a:ext>
                  </a:extLst>
                </p:cNvPr>
                <p:cNvPicPr/>
                <p:nvPr/>
              </p:nvPicPr>
              <p:blipFill>
                <a:blip r:embed="rId251"/>
                <a:stretch>
                  <a:fillRect/>
                </a:stretch>
              </p:blipFill>
              <p:spPr>
                <a:xfrm>
                  <a:off x="4798745" y="1970335"/>
                  <a:ext cx="112320" cy="123840"/>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256" name="Ink 255">
                  <a:extLst>
                    <a:ext uri="{FF2B5EF4-FFF2-40B4-BE49-F238E27FC236}">
                      <a16:creationId xmlns:a16="http://schemas.microsoft.com/office/drawing/2014/main" id="{3F6EFEFE-5416-47DD-9011-BE6746AC9843}"/>
                    </a:ext>
                  </a:extLst>
                </p14:cNvPr>
                <p14:cNvContentPartPr/>
                <p14:nvPr/>
              </p14:nvContentPartPr>
              <p14:xfrm>
                <a:off x="4900265" y="1601695"/>
                <a:ext cx="282960" cy="721080"/>
              </p14:xfrm>
            </p:contentPart>
          </mc:Choice>
          <mc:Fallback xmlns="">
            <p:pic>
              <p:nvPicPr>
                <p:cNvPr id="256" name="Ink 255">
                  <a:extLst>
                    <a:ext uri="{FF2B5EF4-FFF2-40B4-BE49-F238E27FC236}">
                      <a16:creationId xmlns:a16="http://schemas.microsoft.com/office/drawing/2014/main" id="{3F6EFEFE-5416-47DD-9011-BE6746AC9843}"/>
                    </a:ext>
                  </a:extLst>
                </p:cNvPr>
                <p:cNvPicPr/>
                <p:nvPr/>
              </p:nvPicPr>
              <p:blipFill>
                <a:blip r:embed="rId253"/>
                <a:stretch>
                  <a:fillRect/>
                </a:stretch>
              </p:blipFill>
              <p:spPr>
                <a:xfrm>
                  <a:off x="4891265" y="1593055"/>
                  <a:ext cx="300600" cy="738720"/>
                </a:xfrm>
                <a:prstGeom prst="rect">
                  <a:avLst/>
                </a:prstGeom>
              </p:spPr>
            </p:pic>
          </mc:Fallback>
        </mc:AlternateContent>
        <mc:AlternateContent xmlns:mc="http://schemas.openxmlformats.org/markup-compatibility/2006" xmlns:p14="http://schemas.microsoft.com/office/powerpoint/2010/main">
          <mc:Choice Requires="p14">
            <p:contentPart p14:bwMode="auto" r:id="rId254">
              <p14:nvContentPartPr>
                <p14:cNvPr id="320" name="Ink 319">
                  <a:extLst>
                    <a:ext uri="{FF2B5EF4-FFF2-40B4-BE49-F238E27FC236}">
                      <a16:creationId xmlns:a16="http://schemas.microsoft.com/office/drawing/2014/main" id="{9FC35734-BAFC-479F-A85A-F66E7061E034}"/>
                    </a:ext>
                  </a:extLst>
                </p14:cNvPr>
                <p14:cNvContentPartPr/>
                <p14:nvPr/>
              </p14:nvContentPartPr>
              <p14:xfrm>
                <a:off x="3741151" y="2340826"/>
                <a:ext cx="1366200" cy="141840"/>
              </p14:xfrm>
            </p:contentPart>
          </mc:Choice>
          <mc:Fallback xmlns="">
            <p:pic>
              <p:nvPicPr>
                <p:cNvPr id="320" name="Ink 319">
                  <a:extLst>
                    <a:ext uri="{FF2B5EF4-FFF2-40B4-BE49-F238E27FC236}">
                      <a16:creationId xmlns:a16="http://schemas.microsoft.com/office/drawing/2014/main" id="{9FC35734-BAFC-479F-A85A-F66E7061E034}"/>
                    </a:ext>
                  </a:extLst>
                </p:cNvPr>
                <p:cNvPicPr/>
                <p:nvPr/>
              </p:nvPicPr>
              <p:blipFill>
                <a:blip r:embed="rId255"/>
                <a:stretch>
                  <a:fillRect/>
                </a:stretch>
              </p:blipFill>
              <p:spPr>
                <a:xfrm>
                  <a:off x="3732151" y="2331826"/>
                  <a:ext cx="1383840" cy="159480"/>
                </a:xfrm>
                <a:prstGeom prst="rect">
                  <a:avLst/>
                </a:prstGeom>
              </p:spPr>
            </p:pic>
          </mc:Fallback>
        </mc:AlternateContent>
        <mc:AlternateContent xmlns:mc="http://schemas.openxmlformats.org/markup-compatibility/2006" xmlns:p14="http://schemas.microsoft.com/office/powerpoint/2010/main">
          <mc:Choice Requires="p14">
            <p:contentPart p14:bwMode="auto" r:id="rId256">
              <p14:nvContentPartPr>
                <p14:cNvPr id="321" name="Ink 320">
                  <a:extLst>
                    <a:ext uri="{FF2B5EF4-FFF2-40B4-BE49-F238E27FC236}">
                      <a16:creationId xmlns:a16="http://schemas.microsoft.com/office/drawing/2014/main" id="{4CDBB89F-B1AD-42A1-BBFD-025FD15988F5}"/>
                    </a:ext>
                  </a:extLst>
                </p14:cNvPr>
                <p14:cNvContentPartPr/>
                <p14:nvPr/>
              </p14:nvContentPartPr>
              <p14:xfrm>
                <a:off x="4037071" y="2596786"/>
                <a:ext cx="82080" cy="87120"/>
              </p14:xfrm>
            </p:contentPart>
          </mc:Choice>
          <mc:Fallback xmlns="">
            <p:pic>
              <p:nvPicPr>
                <p:cNvPr id="321" name="Ink 320">
                  <a:extLst>
                    <a:ext uri="{FF2B5EF4-FFF2-40B4-BE49-F238E27FC236}">
                      <a16:creationId xmlns:a16="http://schemas.microsoft.com/office/drawing/2014/main" id="{4CDBB89F-B1AD-42A1-BBFD-025FD15988F5}"/>
                    </a:ext>
                  </a:extLst>
                </p:cNvPr>
                <p:cNvPicPr/>
                <p:nvPr/>
              </p:nvPicPr>
              <p:blipFill>
                <a:blip r:embed="rId257"/>
                <a:stretch>
                  <a:fillRect/>
                </a:stretch>
              </p:blipFill>
              <p:spPr>
                <a:xfrm>
                  <a:off x="4028431" y="2588146"/>
                  <a:ext cx="99720" cy="104760"/>
                </a:xfrm>
                <a:prstGeom prst="rect">
                  <a:avLst/>
                </a:prstGeom>
              </p:spPr>
            </p:pic>
          </mc:Fallback>
        </mc:AlternateContent>
        <mc:AlternateContent xmlns:mc="http://schemas.openxmlformats.org/markup-compatibility/2006" xmlns:p14="http://schemas.microsoft.com/office/powerpoint/2010/main">
          <mc:Choice Requires="p14">
            <p:contentPart p14:bwMode="auto" r:id="rId258">
              <p14:nvContentPartPr>
                <p14:cNvPr id="322" name="Ink 321">
                  <a:extLst>
                    <a:ext uri="{FF2B5EF4-FFF2-40B4-BE49-F238E27FC236}">
                      <a16:creationId xmlns:a16="http://schemas.microsoft.com/office/drawing/2014/main" id="{54874BD5-809F-4E3F-9256-B3285EE1BD41}"/>
                    </a:ext>
                  </a:extLst>
                </p14:cNvPr>
                <p14:cNvContentPartPr/>
                <p14:nvPr/>
              </p14:nvContentPartPr>
              <p14:xfrm>
                <a:off x="4163431" y="2598586"/>
                <a:ext cx="73440" cy="100440"/>
              </p14:xfrm>
            </p:contentPart>
          </mc:Choice>
          <mc:Fallback xmlns="">
            <p:pic>
              <p:nvPicPr>
                <p:cNvPr id="322" name="Ink 321">
                  <a:extLst>
                    <a:ext uri="{FF2B5EF4-FFF2-40B4-BE49-F238E27FC236}">
                      <a16:creationId xmlns:a16="http://schemas.microsoft.com/office/drawing/2014/main" id="{54874BD5-809F-4E3F-9256-B3285EE1BD41}"/>
                    </a:ext>
                  </a:extLst>
                </p:cNvPr>
                <p:cNvPicPr/>
                <p:nvPr/>
              </p:nvPicPr>
              <p:blipFill>
                <a:blip r:embed="rId259"/>
                <a:stretch>
                  <a:fillRect/>
                </a:stretch>
              </p:blipFill>
              <p:spPr>
                <a:xfrm>
                  <a:off x="4154791" y="2589946"/>
                  <a:ext cx="91080" cy="118080"/>
                </a:xfrm>
                <a:prstGeom prst="rect">
                  <a:avLst/>
                </a:prstGeom>
              </p:spPr>
            </p:pic>
          </mc:Fallback>
        </mc:AlternateContent>
        <mc:AlternateContent xmlns:mc="http://schemas.openxmlformats.org/markup-compatibility/2006" xmlns:p14="http://schemas.microsoft.com/office/powerpoint/2010/main">
          <mc:Choice Requires="p14">
            <p:contentPart p14:bwMode="auto" r:id="rId260">
              <p14:nvContentPartPr>
                <p14:cNvPr id="323" name="Ink 322">
                  <a:extLst>
                    <a:ext uri="{FF2B5EF4-FFF2-40B4-BE49-F238E27FC236}">
                      <a16:creationId xmlns:a16="http://schemas.microsoft.com/office/drawing/2014/main" id="{71BA7210-065C-4A3C-A2A4-B5681C849BB4}"/>
                    </a:ext>
                  </a:extLst>
                </p14:cNvPr>
                <p14:cNvContentPartPr/>
                <p14:nvPr/>
              </p14:nvContentPartPr>
              <p14:xfrm>
                <a:off x="4163071" y="2619106"/>
                <a:ext cx="61560" cy="62640"/>
              </p14:xfrm>
            </p:contentPart>
          </mc:Choice>
          <mc:Fallback xmlns="">
            <p:pic>
              <p:nvPicPr>
                <p:cNvPr id="323" name="Ink 322">
                  <a:extLst>
                    <a:ext uri="{FF2B5EF4-FFF2-40B4-BE49-F238E27FC236}">
                      <a16:creationId xmlns:a16="http://schemas.microsoft.com/office/drawing/2014/main" id="{71BA7210-065C-4A3C-A2A4-B5681C849BB4}"/>
                    </a:ext>
                  </a:extLst>
                </p:cNvPr>
                <p:cNvPicPr/>
                <p:nvPr/>
              </p:nvPicPr>
              <p:blipFill>
                <a:blip r:embed="rId261"/>
                <a:stretch>
                  <a:fillRect/>
                </a:stretch>
              </p:blipFill>
              <p:spPr>
                <a:xfrm>
                  <a:off x="4154431" y="2610466"/>
                  <a:ext cx="79200" cy="80280"/>
                </a:xfrm>
                <a:prstGeom prst="rect">
                  <a:avLst/>
                </a:prstGeom>
              </p:spPr>
            </p:pic>
          </mc:Fallback>
        </mc:AlternateContent>
        <mc:AlternateContent xmlns:mc="http://schemas.openxmlformats.org/markup-compatibility/2006" xmlns:p14="http://schemas.microsoft.com/office/powerpoint/2010/main">
          <mc:Choice Requires="p14">
            <p:contentPart p14:bwMode="auto" r:id="rId262">
              <p14:nvContentPartPr>
                <p14:cNvPr id="324" name="Ink 323">
                  <a:extLst>
                    <a:ext uri="{FF2B5EF4-FFF2-40B4-BE49-F238E27FC236}">
                      <a16:creationId xmlns:a16="http://schemas.microsoft.com/office/drawing/2014/main" id="{C429E866-D82F-43F6-AD47-12EEC74D6BFF}"/>
                    </a:ext>
                  </a:extLst>
                </p14:cNvPr>
                <p14:cNvContentPartPr/>
                <p14:nvPr/>
              </p14:nvContentPartPr>
              <p14:xfrm>
                <a:off x="4286911" y="2568346"/>
                <a:ext cx="127080" cy="99720"/>
              </p14:xfrm>
            </p:contentPart>
          </mc:Choice>
          <mc:Fallback xmlns="">
            <p:pic>
              <p:nvPicPr>
                <p:cNvPr id="324" name="Ink 323">
                  <a:extLst>
                    <a:ext uri="{FF2B5EF4-FFF2-40B4-BE49-F238E27FC236}">
                      <a16:creationId xmlns:a16="http://schemas.microsoft.com/office/drawing/2014/main" id="{C429E866-D82F-43F6-AD47-12EEC74D6BFF}"/>
                    </a:ext>
                  </a:extLst>
                </p:cNvPr>
                <p:cNvPicPr/>
                <p:nvPr/>
              </p:nvPicPr>
              <p:blipFill>
                <a:blip r:embed="rId263"/>
                <a:stretch>
                  <a:fillRect/>
                </a:stretch>
              </p:blipFill>
              <p:spPr>
                <a:xfrm>
                  <a:off x="4278271" y="2559346"/>
                  <a:ext cx="144720" cy="117360"/>
                </a:xfrm>
                <a:prstGeom prst="rect">
                  <a:avLst/>
                </a:prstGeom>
              </p:spPr>
            </p:pic>
          </mc:Fallback>
        </mc:AlternateContent>
      </p:grpSp>
      <p:grpSp>
        <p:nvGrpSpPr>
          <p:cNvPr id="381" name="Group 380">
            <a:extLst>
              <a:ext uri="{FF2B5EF4-FFF2-40B4-BE49-F238E27FC236}">
                <a16:creationId xmlns:a16="http://schemas.microsoft.com/office/drawing/2014/main" id="{5213C525-DB61-4682-B409-50BEA5ADC550}"/>
              </a:ext>
            </a:extLst>
          </p:cNvPr>
          <p:cNvGrpSpPr/>
          <p:nvPr/>
        </p:nvGrpSpPr>
        <p:grpSpPr>
          <a:xfrm>
            <a:off x="142231" y="3768226"/>
            <a:ext cx="2005560" cy="857160"/>
            <a:chOff x="142231" y="3768226"/>
            <a:chExt cx="2005560" cy="857160"/>
          </a:xfrm>
        </p:grpSpPr>
        <mc:AlternateContent xmlns:mc="http://schemas.openxmlformats.org/markup-compatibility/2006" xmlns:p14="http://schemas.microsoft.com/office/powerpoint/2010/main">
          <mc:Choice Requires="p14">
            <p:contentPart p14:bwMode="auto" r:id="rId264">
              <p14:nvContentPartPr>
                <p14:cNvPr id="326" name="Ink 325">
                  <a:extLst>
                    <a:ext uri="{FF2B5EF4-FFF2-40B4-BE49-F238E27FC236}">
                      <a16:creationId xmlns:a16="http://schemas.microsoft.com/office/drawing/2014/main" id="{5834E999-9EEB-41F3-B67C-A45B69785F9E}"/>
                    </a:ext>
                  </a:extLst>
                </p14:cNvPr>
                <p14:cNvContentPartPr/>
                <p14:nvPr/>
              </p14:nvContentPartPr>
              <p14:xfrm>
                <a:off x="184711" y="4092226"/>
                <a:ext cx="39600" cy="117000"/>
              </p14:xfrm>
            </p:contentPart>
          </mc:Choice>
          <mc:Fallback xmlns="">
            <p:pic>
              <p:nvPicPr>
                <p:cNvPr id="326" name="Ink 325">
                  <a:extLst>
                    <a:ext uri="{FF2B5EF4-FFF2-40B4-BE49-F238E27FC236}">
                      <a16:creationId xmlns:a16="http://schemas.microsoft.com/office/drawing/2014/main" id="{5834E999-9EEB-41F3-B67C-A45B69785F9E}"/>
                    </a:ext>
                  </a:extLst>
                </p:cNvPr>
                <p:cNvPicPr/>
                <p:nvPr/>
              </p:nvPicPr>
              <p:blipFill>
                <a:blip r:embed="rId265"/>
                <a:stretch>
                  <a:fillRect/>
                </a:stretch>
              </p:blipFill>
              <p:spPr>
                <a:xfrm>
                  <a:off x="175711" y="4083586"/>
                  <a:ext cx="57240" cy="134640"/>
                </a:xfrm>
                <a:prstGeom prst="rect">
                  <a:avLst/>
                </a:prstGeom>
              </p:spPr>
            </p:pic>
          </mc:Fallback>
        </mc:AlternateContent>
        <mc:AlternateContent xmlns:mc="http://schemas.openxmlformats.org/markup-compatibility/2006" xmlns:p14="http://schemas.microsoft.com/office/powerpoint/2010/main">
          <mc:Choice Requires="p14">
            <p:contentPart p14:bwMode="auto" r:id="rId266">
              <p14:nvContentPartPr>
                <p14:cNvPr id="327" name="Ink 326">
                  <a:extLst>
                    <a:ext uri="{FF2B5EF4-FFF2-40B4-BE49-F238E27FC236}">
                      <a16:creationId xmlns:a16="http://schemas.microsoft.com/office/drawing/2014/main" id="{D35A5A79-9ED5-449A-AAA2-C03658BA8CE1}"/>
                    </a:ext>
                  </a:extLst>
                </p14:cNvPr>
                <p14:cNvContentPartPr/>
                <p14:nvPr/>
              </p14:nvContentPartPr>
              <p14:xfrm>
                <a:off x="142231" y="4077826"/>
                <a:ext cx="117720" cy="113760"/>
              </p14:xfrm>
            </p:contentPart>
          </mc:Choice>
          <mc:Fallback xmlns="">
            <p:pic>
              <p:nvPicPr>
                <p:cNvPr id="327" name="Ink 326">
                  <a:extLst>
                    <a:ext uri="{FF2B5EF4-FFF2-40B4-BE49-F238E27FC236}">
                      <a16:creationId xmlns:a16="http://schemas.microsoft.com/office/drawing/2014/main" id="{D35A5A79-9ED5-449A-AAA2-C03658BA8CE1}"/>
                    </a:ext>
                  </a:extLst>
                </p:cNvPr>
                <p:cNvPicPr/>
                <p:nvPr/>
              </p:nvPicPr>
              <p:blipFill>
                <a:blip r:embed="rId267"/>
                <a:stretch>
                  <a:fillRect/>
                </a:stretch>
              </p:blipFill>
              <p:spPr>
                <a:xfrm>
                  <a:off x="133231" y="4069186"/>
                  <a:ext cx="13536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268">
              <p14:nvContentPartPr>
                <p14:cNvPr id="329" name="Ink 328">
                  <a:extLst>
                    <a:ext uri="{FF2B5EF4-FFF2-40B4-BE49-F238E27FC236}">
                      <a16:creationId xmlns:a16="http://schemas.microsoft.com/office/drawing/2014/main" id="{F13BF3F8-C0FA-4465-9848-F6D0B34FC316}"/>
                    </a:ext>
                  </a:extLst>
                </p14:cNvPr>
                <p14:cNvContentPartPr/>
                <p14:nvPr/>
              </p14:nvContentPartPr>
              <p14:xfrm>
                <a:off x="248431" y="4018426"/>
                <a:ext cx="41040" cy="59400"/>
              </p14:xfrm>
            </p:contentPart>
          </mc:Choice>
          <mc:Fallback xmlns="">
            <p:pic>
              <p:nvPicPr>
                <p:cNvPr id="329" name="Ink 328">
                  <a:extLst>
                    <a:ext uri="{FF2B5EF4-FFF2-40B4-BE49-F238E27FC236}">
                      <a16:creationId xmlns:a16="http://schemas.microsoft.com/office/drawing/2014/main" id="{F13BF3F8-C0FA-4465-9848-F6D0B34FC316}"/>
                    </a:ext>
                  </a:extLst>
                </p:cNvPr>
                <p:cNvPicPr/>
                <p:nvPr/>
              </p:nvPicPr>
              <p:blipFill>
                <a:blip r:embed="rId269"/>
                <a:stretch>
                  <a:fillRect/>
                </a:stretch>
              </p:blipFill>
              <p:spPr>
                <a:xfrm>
                  <a:off x="239431" y="4009786"/>
                  <a:ext cx="58680" cy="77040"/>
                </a:xfrm>
                <a:prstGeom prst="rect">
                  <a:avLst/>
                </a:prstGeom>
              </p:spPr>
            </p:pic>
          </mc:Fallback>
        </mc:AlternateContent>
        <mc:AlternateContent xmlns:mc="http://schemas.openxmlformats.org/markup-compatibility/2006" xmlns:p14="http://schemas.microsoft.com/office/powerpoint/2010/main">
          <mc:Choice Requires="p14">
            <p:contentPart p14:bwMode="auto" r:id="rId270">
              <p14:nvContentPartPr>
                <p14:cNvPr id="330" name="Ink 329">
                  <a:extLst>
                    <a:ext uri="{FF2B5EF4-FFF2-40B4-BE49-F238E27FC236}">
                      <a16:creationId xmlns:a16="http://schemas.microsoft.com/office/drawing/2014/main" id="{639B3B59-3D61-4467-A5A0-200313BB491E}"/>
                    </a:ext>
                  </a:extLst>
                </p14:cNvPr>
                <p14:cNvContentPartPr/>
                <p14:nvPr/>
              </p14:nvContentPartPr>
              <p14:xfrm>
                <a:off x="363631" y="4064146"/>
                <a:ext cx="104760" cy="204120"/>
              </p14:xfrm>
            </p:contentPart>
          </mc:Choice>
          <mc:Fallback xmlns="">
            <p:pic>
              <p:nvPicPr>
                <p:cNvPr id="330" name="Ink 329">
                  <a:extLst>
                    <a:ext uri="{FF2B5EF4-FFF2-40B4-BE49-F238E27FC236}">
                      <a16:creationId xmlns:a16="http://schemas.microsoft.com/office/drawing/2014/main" id="{639B3B59-3D61-4467-A5A0-200313BB491E}"/>
                    </a:ext>
                  </a:extLst>
                </p:cNvPr>
                <p:cNvPicPr/>
                <p:nvPr/>
              </p:nvPicPr>
              <p:blipFill>
                <a:blip r:embed="rId271"/>
                <a:stretch>
                  <a:fillRect/>
                </a:stretch>
              </p:blipFill>
              <p:spPr>
                <a:xfrm>
                  <a:off x="354991" y="4055506"/>
                  <a:ext cx="122400" cy="221760"/>
                </a:xfrm>
                <a:prstGeom prst="rect">
                  <a:avLst/>
                </a:prstGeom>
              </p:spPr>
            </p:pic>
          </mc:Fallback>
        </mc:AlternateContent>
        <mc:AlternateContent xmlns:mc="http://schemas.openxmlformats.org/markup-compatibility/2006" xmlns:p14="http://schemas.microsoft.com/office/powerpoint/2010/main">
          <mc:Choice Requires="p14">
            <p:contentPart p14:bwMode="auto" r:id="rId272">
              <p14:nvContentPartPr>
                <p14:cNvPr id="331" name="Ink 330">
                  <a:extLst>
                    <a:ext uri="{FF2B5EF4-FFF2-40B4-BE49-F238E27FC236}">
                      <a16:creationId xmlns:a16="http://schemas.microsoft.com/office/drawing/2014/main" id="{F413E27E-9EDC-4A22-838B-57123CE581B3}"/>
                    </a:ext>
                  </a:extLst>
                </p14:cNvPr>
                <p14:cNvContentPartPr/>
                <p14:nvPr/>
              </p14:nvContentPartPr>
              <p14:xfrm>
                <a:off x="347431" y="4185826"/>
                <a:ext cx="136440" cy="15120"/>
              </p14:xfrm>
            </p:contentPart>
          </mc:Choice>
          <mc:Fallback xmlns="">
            <p:pic>
              <p:nvPicPr>
                <p:cNvPr id="331" name="Ink 330">
                  <a:extLst>
                    <a:ext uri="{FF2B5EF4-FFF2-40B4-BE49-F238E27FC236}">
                      <a16:creationId xmlns:a16="http://schemas.microsoft.com/office/drawing/2014/main" id="{F413E27E-9EDC-4A22-838B-57123CE581B3}"/>
                    </a:ext>
                  </a:extLst>
                </p:cNvPr>
                <p:cNvPicPr/>
                <p:nvPr/>
              </p:nvPicPr>
              <p:blipFill>
                <a:blip r:embed="rId273"/>
                <a:stretch>
                  <a:fillRect/>
                </a:stretch>
              </p:blipFill>
              <p:spPr>
                <a:xfrm>
                  <a:off x="338431" y="4177186"/>
                  <a:ext cx="154080" cy="32760"/>
                </a:xfrm>
                <a:prstGeom prst="rect">
                  <a:avLst/>
                </a:prstGeom>
              </p:spPr>
            </p:pic>
          </mc:Fallback>
        </mc:AlternateContent>
        <mc:AlternateContent xmlns:mc="http://schemas.openxmlformats.org/markup-compatibility/2006" xmlns:p14="http://schemas.microsoft.com/office/powerpoint/2010/main">
          <mc:Choice Requires="p14">
            <p:contentPart p14:bwMode="auto" r:id="rId274">
              <p14:nvContentPartPr>
                <p14:cNvPr id="333" name="Ink 332">
                  <a:extLst>
                    <a:ext uri="{FF2B5EF4-FFF2-40B4-BE49-F238E27FC236}">
                      <a16:creationId xmlns:a16="http://schemas.microsoft.com/office/drawing/2014/main" id="{927C6C82-C015-4BA6-B32E-F974C03C9FAE}"/>
                    </a:ext>
                  </a:extLst>
                </p14:cNvPr>
                <p14:cNvContentPartPr/>
                <p14:nvPr/>
              </p14:nvContentPartPr>
              <p14:xfrm>
                <a:off x="585031" y="4090786"/>
                <a:ext cx="45720" cy="16920"/>
              </p14:xfrm>
            </p:contentPart>
          </mc:Choice>
          <mc:Fallback xmlns="">
            <p:pic>
              <p:nvPicPr>
                <p:cNvPr id="333" name="Ink 332">
                  <a:extLst>
                    <a:ext uri="{FF2B5EF4-FFF2-40B4-BE49-F238E27FC236}">
                      <a16:creationId xmlns:a16="http://schemas.microsoft.com/office/drawing/2014/main" id="{927C6C82-C015-4BA6-B32E-F974C03C9FAE}"/>
                    </a:ext>
                  </a:extLst>
                </p:cNvPr>
                <p:cNvPicPr/>
                <p:nvPr/>
              </p:nvPicPr>
              <p:blipFill>
                <a:blip r:embed="rId275"/>
                <a:stretch>
                  <a:fillRect/>
                </a:stretch>
              </p:blipFill>
              <p:spPr>
                <a:xfrm>
                  <a:off x="576031" y="4081786"/>
                  <a:ext cx="63360" cy="34560"/>
                </a:xfrm>
                <a:prstGeom prst="rect">
                  <a:avLst/>
                </a:prstGeom>
              </p:spPr>
            </p:pic>
          </mc:Fallback>
        </mc:AlternateContent>
        <mc:AlternateContent xmlns:mc="http://schemas.openxmlformats.org/markup-compatibility/2006" xmlns:p14="http://schemas.microsoft.com/office/powerpoint/2010/main">
          <mc:Choice Requires="p14">
            <p:contentPart p14:bwMode="auto" r:id="rId276">
              <p14:nvContentPartPr>
                <p14:cNvPr id="334" name="Ink 333">
                  <a:extLst>
                    <a:ext uri="{FF2B5EF4-FFF2-40B4-BE49-F238E27FC236}">
                      <a16:creationId xmlns:a16="http://schemas.microsoft.com/office/drawing/2014/main" id="{25B609A6-5ACE-464C-A5FA-597AD2F50A2F}"/>
                    </a:ext>
                  </a:extLst>
                </p14:cNvPr>
                <p14:cNvContentPartPr/>
                <p14:nvPr/>
              </p14:nvContentPartPr>
              <p14:xfrm>
                <a:off x="591871" y="4047946"/>
                <a:ext cx="40680" cy="4680"/>
              </p14:xfrm>
            </p:contentPart>
          </mc:Choice>
          <mc:Fallback xmlns="">
            <p:pic>
              <p:nvPicPr>
                <p:cNvPr id="334" name="Ink 333">
                  <a:extLst>
                    <a:ext uri="{FF2B5EF4-FFF2-40B4-BE49-F238E27FC236}">
                      <a16:creationId xmlns:a16="http://schemas.microsoft.com/office/drawing/2014/main" id="{25B609A6-5ACE-464C-A5FA-597AD2F50A2F}"/>
                    </a:ext>
                  </a:extLst>
                </p:cNvPr>
                <p:cNvPicPr/>
                <p:nvPr/>
              </p:nvPicPr>
              <p:blipFill>
                <a:blip r:embed="rId277"/>
                <a:stretch>
                  <a:fillRect/>
                </a:stretch>
              </p:blipFill>
              <p:spPr>
                <a:xfrm>
                  <a:off x="582871" y="4039306"/>
                  <a:ext cx="5832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278">
              <p14:nvContentPartPr>
                <p14:cNvPr id="336" name="Ink 335">
                  <a:extLst>
                    <a:ext uri="{FF2B5EF4-FFF2-40B4-BE49-F238E27FC236}">
                      <a16:creationId xmlns:a16="http://schemas.microsoft.com/office/drawing/2014/main" id="{F23DD776-6195-472B-9442-E56B9FDB8619}"/>
                    </a:ext>
                  </a:extLst>
                </p14:cNvPr>
                <p14:cNvContentPartPr/>
                <p14:nvPr/>
              </p14:nvContentPartPr>
              <p14:xfrm>
                <a:off x="720751" y="3902506"/>
                <a:ext cx="126000" cy="442080"/>
              </p14:xfrm>
            </p:contentPart>
          </mc:Choice>
          <mc:Fallback xmlns="">
            <p:pic>
              <p:nvPicPr>
                <p:cNvPr id="336" name="Ink 335">
                  <a:extLst>
                    <a:ext uri="{FF2B5EF4-FFF2-40B4-BE49-F238E27FC236}">
                      <a16:creationId xmlns:a16="http://schemas.microsoft.com/office/drawing/2014/main" id="{F23DD776-6195-472B-9442-E56B9FDB8619}"/>
                    </a:ext>
                  </a:extLst>
                </p:cNvPr>
                <p:cNvPicPr/>
                <p:nvPr/>
              </p:nvPicPr>
              <p:blipFill>
                <a:blip r:embed="rId279"/>
                <a:stretch>
                  <a:fillRect/>
                </a:stretch>
              </p:blipFill>
              <p:spPr>
                <a:xfrm>
                  <a:off x="711751" y="3893866"/>
                  <a:ext cx="143640" cy="459720"/>
                </a:xfrm>
                <a:prstGeom prst="rect">
                  <a:avLst/>
                </a:prstGeom>
              </p:spPr>
            </p:pic>
          </mc:Fallback>
        </mc:AlternateContent>
        <mc:AlternateContent xmlns:mc="http://schemas.openxmlformats.org/markup-compatibility/2006" xmlns:p14="http://schemas.microsoft.com/office/powerpoint/2010/main">
          <mc:Choice Requires="p14">
            <p:contentPart p14:bwMode="auto" r:id="rId280">
              <p14:nvContentPartPr>
                <p14:cNvPr id="337" name="Ink 336">
                  <a:extLst>
                    <a:ext uri="{FF2B5EF4-FFF2-40B4-BE49-F238E27FC236}">
                      <a16:creationId xmlns:a16="http://schemas.microsoft.com/office/drawing/2014/main" id="{9CD52EC2-24D9-4555-836D-791AC7E6E91D}"/>
                    </a:ext>
                  </a:extLst>
                </p14:cNvPr>
                <p14:cNvContentPartPr/>
                <p14:nvPr/>
              </p14:nvContentPartPr>
              <p14:xfrm>
                <a:off x="860071" y="3925906"/>
                <a:ext cx="14760" cy="83520"/>
              </p14:xfrm>
            </p:contentPart>
          </mc:Choice>
          <mc:Fallback xmlns="">
            <p:pic>
              <p:nvPicPr>
                <p:cNvPr id="337" name="Ink 336">
                  <a:extLst>
                    <a:ext uri="{FF2B5EF4-FFF2-40B4-BE49-F238E27FC236}">
                      <a16:creationId xmlns:a16="http://schemas.microsoft.com/office/drawing/2014/main" id="{9CD52EC2-24D9-4555-836D-791AC7E6E91D}"/>
                    </a:ext>
                  </a:extLst>
                </p:cNvPr>
                <p:cNvPicPr/>
                <p:nvPr/>
              </p:nvPicPr>
              <p:blipFill>
                <a:blip r:embed="rId281"/>
                <a:stretch>
                  <a:fillRect/>
                </a:stretch>
              </p:blipFill>
              <p:spPr>
                <a:xfrm>
                  <a:off x="851071" y="3917266"/>
                  <a:ext cx="32400" cy="101160"/>
                </a:xfrm>
                <a:prstGeom prst="rect">
                  <a:avLst/>
                </a:prstGeom>
              </p:spPr>
            </p:pic>
          </mc:Fallback>
        </mc:AlternateContent>
        <mc:AlternateContent xmlns:mc="http://schemas.openxmlformats.org/markup-compatibility/2006" xmlns:p14="http://schemas.microsoft.com/office/powerpoint/2010/main">
          <mc:Choice Requires="p14">
            <p:contentPart p14:bwMode="auto" r:id="rId282">
              <p14:nvContentPartPr>
                <p14:cNvPr id="338" name="Ink 337">
                  <a:extLst>
                    <a:ext uri="{FF2B5EF4-FFF2-40B4-BE49-F238E27FC236}">
                      <a16:creationId xmlns:a16="http://schemas.microsoft.com/office/drawing/2014/main" id="{73C526A0-F7DF-491E-8ABB-9C0AA8E9C4F9}"/>
                    </a:ext>
                  </a:extLst>
                </p14:cNvPr>
                <p14:cNvContentPartPr/>
                <p14:nvPr/>
              </p14:nvContentPartPr>
              <p14:xfrm>
                <a:off x="935311" y="3950026"/>
                <a:ext cx="4320" cy="6840"/>
              </p14:xfrm>
            </p:contentPart>
          </mc:Choice>
          <mc:Fallback xmlns="">
            <p:pic>
              <p:nvPicPr>
                <p:cNvPr id="338" name="Ink 337">
                  <a:extLst>
                    <a:ext uri="{FF2B5EF4-FFF2-40B4-BE49-F238E27FC236}">
                      <a16:creationId xmlns:a16="http://schemas.microsoft.com/office/drawing/2014/main" id="{73C526A0-F7DF-491E-8ABB-9C0AA8E9C4F9}"/>
                    </a:ext>
                  </a:extLst>
                </p:cNvPr>
                <p:cNvPicPr/>
                <p:nvPr/>
              </p:nvPicPr>
              <p:blipFill>
                <a:blip r:embed="rId283"/>
                <a:stretch>
                  <a:fillRect/>
                </a:stretch>
              </p:blipFill>
              <p:spPr>
                <a:xfrm>
                  <a:off x="926671" y="3941026"/>
                  <a:ext cx="2196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284">
              <p14:nvContentPartPr>
                <p14:cNvPr id="339" name="Ink 338">
                  <a:extLst>
                    <a:ext uri="{FF2B5EF4-FFF2-40B4-BE49-F238E27FC236}">
                      <a16:creationId xmlns:a16="http://schemas.microsoft.com/office/drawing/2014/main" id="{B4D9E2F2-4921-4F01-97DE-DD4091B7F7BA}"/>
                    </a:ext>
                  </a:extLst>
                </p14:cNvPr>
                <p14:cNvContentPartPr/>
                <p14:nvPr/>
              </p14:nvContentPartPr>
              <p14:xfrm>
                <a:off x="929191" y="3917266"/>
                <a:ext cx="18720" cy="87480"/>
              </p14:xfrm>
            </p:contentPart>
          </mc:Choice>
          <mc:Fallback xmlns="">
            <p:pic>
              <p:nvPicPr>
                <p:cNvPr id="339" name="Ink 338">
                  <a:extLst>
                    <a:ext uri="{FF2B5EF4-FFF2-40B4-BE49-F238E27FC236}">
                      <a16:creationId xmlns:a16="http://schemas.microsoft.com/office/drawing/2014/main" id="{B4D9E2F2-4921-4F01-97DE-DD4091B7F7BA}"/>
                    </a:ext>
                  </a:extLst>
                </p:cNvPr>
                <p:cNvPicPr/>
                <p:nvPr/>
              </p:nvPicPr>
              <p:blipFill>
                <a:blip r:embed="rId285"/>
                <a:stretch>
                  <a:fillRect/>
                </a:stretch>
              </p:blipFill>
              <p:spPr>
                <a:xfrm>
                  <a:off x="920551" y="3908626"/>
                  <a:ext cx="3636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286">
              <p14:nvContentPartPr>
                <p14:cNvPr id="340" name="Ink 339">
                  <a:extLst>
                    <a:ext uri="{FF2B5EF4-FFF2-40B4-BE49-F238E27FC236}">
                      <a16:creationId xmlns:a16="http://schemas.microsoft.com/office/drawing/2014/main" id="{F2C14C22-A4BD-4558-A89C-3933AADE52BA}"/>
                    </a:ext>
                  </a:extLst>
                </p14:cNvPr>
                <p14:cNvContentPartPr/>
                <p14:nvPr/>
              </p14:nvContentPartPr>
              <p14:xfrm>
                <a:off x="1032151" y="3951466"/>
                <a:ext cx="10800" cy="9360"/>
              </p14:xfrm>
            </p:contentPart>
          </mc:Choice>
          <mc:Fallback xmlns="">
            <p:pic>
              <p:nvPicPr>
                <p:cNvPr id="340" name="Ink 339">
                  <a:extLst>
                    <a:ext uri="{FF2B5EF4-FFF2-40B4-BE49-F238E27FC236}">
                      <a16:creationId xmlns:a16="http://schemas.microsoft.com/office/drawing/2014/main" id="{F2C14C22-A4BD-4558-A89C-3933AADE52BA}"/>
                    </a:ext>
                  </a:extLst>
                </p:cNvPr>
                <p:cNvPicPr/>
                <p:nvPr/>
              </p:nvPicPr>
              <p:blipFill>
                <a:blip r:embed="rId287"/>
                <a:stretch>
                  <a:fillRect/>
                </a:stretch>
              </p:blipFill>
              <p:spPr>
                <a:xfrm>
                  <a:off x="1023151" y="3942826"/>
                  <a:ext cx="28440" cy="27000"/>
                </a:xfrm>
                <a:prstGeom prst="rect">
                  <a:avLst/>
                </a:prstGeom>
              </p:spPr>
            </p:pic>
          </mc:Fallback>
        </mc:AlternateContent>
        <mc:AlternateContent xmlns:mc="http://schemas.openxmlformats.org/markup-compatibility/2006" xmlns:p14="http://schemas.microsoft.com/office/powerpoint/2010/main">
          <mc:Choice Requires="p14">
            <p:contentPart p14:bwMode="auto" r:id="rId288">
              <p14:nvContentPartPr>
                <p14:cNvPr id="341" name="Ink 340">
                  <a:extLst>
                    <a:ext uri="{FF2B5EF4-FFF2-40B4-BE49-F238E27FC236}">
                      <a16:creationId xmlns:a16="http://schemas.microsoft.com/office/drawing/2014/main" id="{67BA7544-C91E-4DE3-9446-DFEB905E51A1}"/>
                    </a:ext>
                  </a:extLst>
                </p14:cNvPr>
                <p14:cNvContentPartPr/>
                <p14:nvPr/>
              </p14:nvContentPartPr>
              <p14:xfrm>
                <a:off x="1123951" y="3959746"/>
                <a:ext cx="5760" cy="2520"/>
              </p14:xfrm>
            </p:contentPart>
          </mc:Choice>
          <mc:Fallback xmlns="">
            <p:pic>
              <p:nvPicPr>
                <p:cNvPr id="341" name="Ink 340">
                  <a:extLst>
                    <a:ext uri="{FF2B5EF4-FFF2-40B4-BE49-F238E27FC236}">
                      <a16:creationId xmlns:a16="http://schemas.microsoft.com/office/drawing/2014/main" id="{67BA7544-C91E-4DE3-9446-DFEB905E51A1}"/>
                    </a:ext>
                  </a:extLst>
                </p:cNvPr>
                <p:cNvPicPr/>
                <p:nvPr/>
              </p:nvPicPr>
              <p:blipFill>
                <a:blip r:embed="rId145"/>
                <a:stretch>
                  <a:fillRect/>
                </a:stretch>
              </p:blipFill>
              <p:spPr>
                <a:xfrm>
                  <a:off x="1114951" y="3951106"/>
                  <a:ext cx="23400" cy="20160"/>
                </a:xfrm>
                <a:prstGeom prst="rect">
                  <a:avLst/>
                </a:prstGeom>
              </p:spPr>
            </p:pic>
          </mc:Fallback>
        </mc:AlternateContent>
        <mc:AlternateContent xmlns:mc="http://schemas.openxmlformats.org/markup-compatibility/2006" xmlns:p14="http://schemas.microsoft.com/office/powerpoint/2010/main">
          <mc:Choice Requires="p14">
            <p:contentPart p14:bwMode="auto" r:id="rId289">
              <p14:nvContentPartPr>
                <p14:cNvPr id="342" name="Ink 341">
                  <a:extLst>
                    <a:ext uri="{FF2B5EF4-FFF2-40B4-BE49-F238E27FC236}">
                      <a16:creationId xmlns:a16="http://schemas.microsoft.com/office/drawing/2014/main" id="{BA67C861-2620-4633-9D5E-2414D3E555F3}"/>
                    </a:ext>
                  </a:extLst>
                </p14:cNvPr>
                <p14:cNvContentPartPr/>
                <p14:nvPr/>
              </p14:nvContentPartPr>
              <p14:xfrm>
                <a:off x="1240591" y="3950026"/>
                <a:ext cx="1440" cy="720"/>
              </p14:xfrm>
            </p:contentPart>
          </mc:Choice>
          <mc:Fallback xmlns="">
            <p:pic>
              <p:nvPicPr>
                <p:cNvPr id="342" name="Ink 341">
                  <a:extLst>
                    <a:ext uri="{FF2B5EF4-FFF2-40B4-BE49-F238E27FC236}">
                      <a16:creationId xmlns:a16="http://schemas.microsoft.com/office/drawing/2014/main" id="{BA67C861-2620-4633-9D5E-2414D3E555F3}"/>
                    </a:ext>
                  </a:extLst>
                </p:cNvPr>
                <p:cNvPicPr/>
                <p:nvPr/>
              </p:nvPicPr>
              <p:blipFill>
                <a:blip r:embed="rId145"/>
                <a:stretch>
                  <a:fillRect/>
                </a:stretch>
              </p:blipFill>
              <p:spPr>
                <a:xfrm>
                  <a:off x="1231951" y="3941026"/>
                  <a:ext cx="19080" cy="18360"/>
                </a:xfrm>
                <a:prstGeom prst="rect">
                  <a:avLst/>
                </a:prstGeom>
              </p:spPr>
            </p:pic>
          </mc:Fallback>
        </mc:AlternateContent>
        <mc:AlternateContent xmlns:mc="http://schemas.openxmlformats.org/markup-compatibility/2006" xmlns:p14="http://schemas.microsoft.com/office/powerpoint/2010/main">
          <mc:Choice Requires="p14">
            <p:contentPart p14:bwMode="auto" r:id="rId290">
              <p14:nvContentPartPr>
                <p14:cNvPr id="343" name="Ink 342">
                  <a:extLst>
                    <a:ext uri="{FF2B5EF4-FFF2-40B4-BE49-F238E27FC236}">
                      <a16:creationId xmlns:a16="http://schemas.microsoft.com/office/drawing/2014/main" id="{9756DC97-02BF-45E0-8CD6-9604B2B9A361}"/>
                    </a:ext>
                  </a:extLst>
                </p14:cNvPr>
                <p14:cNvContentPartPr/>
                <p14:nvPr/>
              </p14:nvContentPartPr>
              <p14:xfrm>
                <a:off x="1340311" y="3906106"/>
                <a:ext cx="15480" cy="109440"/>
              </p14:xfrm>
            </p:contentPart>
          </mc:Choice>
          <mc:Fallback xmlns="">
            <p:pic>
              <p:nvPicPr>
                <p:cNvPr id="343" name="Ink 342">
                  <a:extLst>
                    <a:ext uri="{FF2B5EF4-FFF2-40B4-BE49-F238E27FC236}">
                      <a16:creationId xmlns:a16="http://schemas.microsoft.com/office/drawing/2014/main" id="{9756DC97-02BF-45E0-8CD6-9604B2B9A361}"/>
                    </a:ext>
                  </a:extLst>
                </p:cNvPr>
                <p:cNvPicPr/>
                <p:nvPr/>
              </p:nvPicPr>
              <p:blipFill>
                <a:blip r:embed="rId291"/>
                <a:stretch>
                  <a:fillRect/>
                </a:stretch>
              </p:blipFill>
              <p:spPr>
                <a:xfrm>
                  <a:off x="1331671" y="3897466"/>
                  <a:ext cx="3312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292">
              <p14:nvContentPartPr>
                <p14:cNvPr id="345" name="Ink 344">
                  <a:extLst>
                    <a:ext uri="{FF2B5EF4-FFF2-40B4-BE49-F238E27FC236}">
                      <a16:creationId xmlns:a16="http://schemas.microsoft.com/office/drawing/2014/main" id="{2A89DD20-1C63-47B6-B90E-FB7D9773C84B}"/>
                    </a:ext>
                  </a:extLst>
                </p14:cNvPr>
                <p14:cNvContentPartPr/>
                <p14:nvPr/>
              </p14:nvContentPartPr>
              <p14:xfrm>
                <a:off x="841711" y="4219306"/>
                <a:ext cx="3600" cy="63000"/>
              </p14:xfrm>
            </p:contentPart>
          </mc:Choice>
          <mc:Fallback xmlns="">
            <p:pic>
              <p:nvPicPr>
                <p:cNvPr id="345" name="Ink 344">
                  <a:extLst>
                    <a:ext uri="{FF2B5EF4-FFF2-40B4-BE49-F238E27FC236}">
                      <a16:creationId xmlns:a16="http://schemas.microsoft.com/office/drawing/2014/main" id="{2A89DD20-1C63-47B6-B90E-FB7D9773C84B}"/>
                    </a:ext>
                  </a:extLst>
                </p:cNvPr>
                <p:cNvPicPr/>
                <p:nvPr/>
              </p:nvPicPr>
              <p:blipFill>
                <a:blip r:embed="rId293"/>
                <a:stretch>
                  <a:fillRect/>
                </a:stretch>
              </p:blipFill>
              <p:spPr>
                <a:xfrm>
                  <a:off x="832711" y="4210666"/>
                  <a:ext cx="21240" cy="80640"/>
                </a:xfrm>
                <a:prstGeom prst="rect">
                  <a:avLst/>
                </a:prstGeom>
              </p:spPr>
            </p:pic>
          </mc:Fallback>
        </mc:AlternateContent>
        <mc:AlternateContent xmlns:mc="http://schemas.openxmlformats.org/markup-compatibility/2006" xmlns:p14="http://schemas.microsoft.com/office/powerpoint/2010/main">
          <mc:Choice Requires="p14">
            <p:contentPart p14:bwMode="auto" r:id="rId294">
              <p14:nvContentPartPr>
                <p14:cNvPr id="346" name="Ink 345">
                  <a:extLst>
                    <a:ext uri="{FF2B5EF4-FFF2-40B4-BE49-F238E27FC236}">
                      <a16:creationId xmlns:a16="http://schemas.microsoft.com/office/drawing/2014/main" id="{C51110CA-2746-4542-86B1-D28979FF59A2}"/>
                    </a:ext>
                  </a:extLst>
                </p14:cNvPr>
                <p14:cNvContentPartPr/>
                <p14:nvPr/>
              </p14:nvContentPartPr>
              <p14:xfrm>
                <a:off x="820831" y="4203106"/>
                <a:ext cx="37440" cy="70920"/>
              </p14:xfrm>
            </p:contentPart>
          </mc:Choice>
          <mc:Fallback xmlns="">
            <p:pic>
              <p:nvPicPr>
                <p:cNvPr id="346" name="Ink 345">
                  <a:extLst>
                    <a:ext uri="{FF2B5EF4-FFF2-40B4-BE49-F238E27FC236}">
                      <a16:creationId xmlns:a16="http://schemas.microsoft.com/office/drawing/2014/main" id="{C51110CA-2746-4542-86B1-D28979FF59A2}"/>
                    </a:ext>
                  </a:extLst>
                </p:cNvPr>
                <p:cNvPicPr/>
                <p:nvPr/>
              </p:nvPicPr>
              <p:blipFill>
                <a:blip r:embed="rId295"/>
                <a:stretch>
                  <a:fillRect/>
                </a:stretch>
              </p:blipFill>
              <p:spPr>
                <a:xfrm>
                  <a:off x="811831" y="4194466"/>
                  <a:ext cx="55080" cy="88560"/>
                </a:xfrm>
                <a:prstGeom prst="rect">
                  <a:avLst/>
                </a:prstGeom>
              </p:spPr>
            </p:pic>
          </mc:Fallback>
        </mc:AlternateContent>
        <mc:AlternateContent xmlns:mc="http://schemas.openxmlformats.org/markup-compatibility/2006" xmlns:p14="http://schemas.microsoft.com/office/powerpoint/2010/main">
          <mc:Choice Requires="p14">
            <p:contentPart p14:bwMode="auto" r:id="rId296">
              <p14:nvContentPartPr>
                <p14:cNvPr id="347" name="Ink 346">
                  <a:extLst>
                    <a:ext uri="{FF2B5EF4-FFF2-40B4-BE49-F238E27FC236}">
                      <a16:creationId xmlns:a16="http://schemas.microsoft.com/office/drawing/2014/main" id="{A97BB561-3A35-494B-896A-BBCB1E00A7D8}"/>
                    </a:ext>
                  </a:extLst>
                </p14:cNvPr>
                <p14:cNvContentPartPr/>
                <p14:nvPr/>
              </p14:nvContentPartPr>
              <p14:xfrm>
                <a:off x="875911" y="4267546"/>
                <a:ext cx="21600" cy="58320"/>
              </p14:xfrm>
            </p:contentPart>
          </mc:Choice>
          <mc:Fallback xmlns="">
            <p:pic>
              <p:nvPicPr>
                <p:cNvPr id="347" name="Ink 346">
                  <a:extLst>
                    <a:ext uri="{FF2B5EF4-FFF2-40B4-BE49-F238E27FC236}">
                      <a16:creationId xmlns:a16="http://schemas.microsoft.com/office/drawing/2014/main" id="{A97BB561-3A35-494B-896A-BBCB1E00A7D8}"/>
                    </a:ext>
                  </a:extLst>
                </p:cNvPr>
                <p:cNvPicPr/>
                <p:nvPr/>
              </p:nvPicPr>
              <p:blipFill>
                <a:blip r:embed="rId297"/>
                <a:stretch>
                  <a:fillRect/>
                </a:stretch>
              </p:blipFill>
              <p:spPr>
                <a:xfrm>
                  <a:off x="866911" y="4258546"/>
                  <a:ext cx="39240" cy="75960"/>
                </a:xfrm>
                <a:prstGeom prst="rect">
                  <a:avLst/>
                </a:prstGeom>
              </p:spPr>
            </p:pic>
          </mc:Fallback>
        </mc:AlternateContent>
        <mc:AlternateContent xmlns:mc="http://schemas.openxmlformats.org/markup-compatibility/2006" xmlns:p14="http://schemas.microsoft.com/office/powerpoint/2010/main">
          <mc:Choice Requires="p14">
            <p:contentPart p14:bwMode="auto" r:id="rId298">
              <p14:nvContentPartPr>
                <p14:cNvPr id="348" name="Ink 347">
                  <a:extLst>
                    <a:ext uri="{FF2B5EF4-FFF2-40B4-BE49-F238E27FC236}">
                      <a16:creationId xmlns:a16="http://schemas.microsoft.com/office/drawing/2014/main" id="{C4950E93-A8E2-4487-BDA7-7B3CC2B2F3DC}"/>
                    </a:ext>
                  </a:extLst>
                </p14:cNvPr>
                <p14:cNvContentPartPr/>
                <p14:nvPr/>
              </p14:nvContentPartPr>
              <p14:xfrm>
                <a:off x="955831" y="4195546"/>
                <a:ext cx="28080" cy="75960"/>
              </p14:xfrm>
            </p:contentPart>
          </mc:Choice>
          <mc:Fallback xmlns="">
            <p:pic>
              <p:nvPicPr>
                <p:cNvPr id="348" name="Ink 347">
                  <a:extLst>
                    <a:ext uri="{FF2B5EF4-FFF2-40B4-BE49-F238E27FC236}">
                      <a16:creationId xmlns:a16="http://schemas.microsoft.com/office/drawing/2014/main" id="{C4950E93-A8E2-4487-BDA7-7B3CC2B2F3DC}"/>
                    </a:ext>
                  </a:extLst>
                </p:cNvPr>
                <p:cNvPicPr/>
                <p:nvPr/>
              </p:nvPicPr>
              <p:blipFill>
                <a:blip r:embed="rId299"/>
                <a:stretch>
                  <a:fillRect/>
                </a:stretch>
              </p:blipFill>
              <p:spPr>
                <a:xfrm>
                  <a:off x="947191" y="4186546"/>
                  <a:ext cx="45720" cy="93600"/>
                </a:xfrm>
                <a:prstGeom prst="rect">
                  <a:avLst/>
                </a:prstGeom>
              </p:spPr>
            </p:pic>
          </mc:Fallback>
        </mc:AlternateContent>
        <mc:AlternateContent xmlns:mc="http://schemas.openxmlformats.org/markup-compatibility/2006" xmlns:p14="http://schemas.microsoft.com/office/powerpoint/2010/main">
          <mc:Choice Requires="p14">
            <p:contentPart p14:bwMode="auto" r:id="rId300">
              <p14:nvContentPartPr>
                <p14:cNvPr id="349" name="Ink 348">
                  <a:extLst>
                    <a:ext uri="{FF2B5EF4-FFF2-40B4-BE49-F238E27FC236}">
                      <a16:creationId xmlns:a16="http://schemas.microsoft.com/office/drawing/2014/main" id="{98E5474A-E7B0-4625-A03B-5355060CE136}"/>
                    </a:ext>
                  </a:extLst>
                </p14:cNvPr>
                <p14:cNvContentPartPr/>
                <p14:nvPr/>
              </p14:nvContentPartPr>
              <p14:xfrm>
                <a:off x="935671" y="4176106"/>
                <a:ext cx="39960" cy="75240"/>
              </p14:xfrm>
            </p:contentPart>
          </mc:Choice>
          <mc:Fallback xmlns="">
            <p:pic>
              <p:nvPicPr>
                <p:cNvPr id="349" name="Ink 348">
                  <a:extLst>
                    <a:ext uri="{FF2B5EF4-FFF2-40B4-BE49-F238E27FC236}">
                      <a16:creationId xmlns:a16="http://schemas.microsoft.com/office/drawing/2014/main" id="{98E5474A-E7B0-4625-A03B-5355060CE136}"/>
                    </a:ext>
                  </a:extLst>
                </p:cNvPr>
                <p:cNvPicPr/>
                <p:nvPr/>
              </p:nvPicPr>
              <p:blipFill>
                <a:blip r:embed="rId301"/>
                <a:stretch>
                  <a:fillRect/>
                </a:stretch>
              </p:blipFill>
              <p:spPr>
                <a:xfrm>
                  <a:off x="927031" y="4167106"/>
                  <a:ext cx="57600" cy="92880"/>
                </a:xfrm>
                <a:prstGeom prst="rect">
                  <a:avLst/>
                </a:prstGeom>
              </p:spPr>
            </p:pic>
          </mc:Fallback>
        </mc:AlternateContent>
        <mc:AlternateContent xmlns:mc="http://schemas.openxmlformats.org/markup-compatibility/2006" xmlns:p14="http://schemas.microsoft.com/office/powerpoint/2010/main">
          <mc:Choice Requires="p14">
            <p:contentPart p14:bwMode="auto" r:id="rId302">
              <p14:nvContentPartPr>
                <p14:cNvPr id="350" name="Ink 349">
                  <a:extLst>
                    <a:ext uri="{FF2B5EF4-FFF2-40B4-BE49-F238E27FC236}">
                      <a16:creationId xmlns:a16="http://schemas.microsoft.com/office/drawing/2014/main" id="{02AA7F9D-6358-42A9-A14F-AA9037AB8E90}"/>
                    </a:ext>
                  </a:extLst>
                </p14:cNvPr>
                <p14:cNvContentPartPr/>
                <p14:nvPr/>
              </p14:nvContentPartPr>
              <p14:xfrm>
                <a:off x="986791" y="4217866"/>
                <a:ext cx="125640" cy="97560"/>
              </p14:xfrm>
            </p:contentPart>
          </mc:Choice>
          <mc:Fallback xmlns="">
            <p:pic>
              <p:nvPicPr>
                <p:cNvPr id="350" name="Ink 349">
                  <a:extLst>
                    <a:ext uri="{FF2B5EF4-FFF2-40B4-BE49-F238E27FC236}">
                      <a16:creationId xmlns:a16="http://schemas.microsoft.com/office/drawing/2014/main" id="{02AA7F9D-6358-42A9-A14F-AA9037AB8E90}"/>
                    </a:ext>
                  </a:extLst>
                </p:cNvPr>
                <p:cNvPicPr/>
                <p:nvPr/>
              </p:nvPicPr>
              <p:blipFill>
                <a:blip r:embed="rId303"/>
                <a:stretch>
                  <a:fillRect/>
                </a:stretch>
              </p:blipFill>
              <p:spPr>
                <a:xfrm>
                  <a:off x="977791" y="4208866"/>
                  <a:ext cx="143280" cy="115200"/>
                </a:xfrm>
                <a:prstGeom prst="rect">
                  <a:avLst/>
                </a:prstGeom>
              </p:spPr>
            </p:pic>
          </mc:Fallback>
        </mc:AlternateContent>
        <mc:AlternateContent xmlns:mc="http://schemas.openxmlformats.org/markup-compatibility/2006" xmlns:p14="http://schemas.microsoft.com/office/powerpoint/2010/main">
          <mc:Choice Requires="p14">
            <p:contentPart p14:bwMode="auto" r:id="rId304">
              <p14:nvContentPartPr>
                <p14:cNvPr id="351" name="Ink 350">
                  <a:extLst>
                    <a:ext uri="{FF2B5EF4-FFF2-40B4-BE49-F238E27FC236}">
                      <a16:creationId xmlns:a16="http://schemas.microsoft.com/office/drawing/2014/main" id="{846FDC60-CD2B-4C24-8ED5-9BB1961D603B}"/>
                    </a:ext>
                  </a:extLst>
                </p14:cNvPr>
                <p14:cNvContentPartPr/>
                <p14:nvPr/>
              </p14:nvContentPartPr>
              <p14:xfrm>
                <a:off x="1186231" y="4204906"/>
                <a:ext cx="90720" cy="21240"/>
              </p14:xfrm>
            </p:contentPart>
          </mc:Choice>
          <mc:Fallback xmlns="">
            <p:pic>
              <p:nvPicPr>
                <p:cNvPr id="351" name="Ink 350">
                  <a:extLst>
                    <a:ext uri="{FF2B5EF4-FFF2-40B4-BE49-F238E27FC236}">
                      <a16:creationId xmlns:a16="http://schemas.microsoft.com/office/drawing/2014/main" id="{846FDC60-CD2B-4C24-8ED5-9BB1961D603B}"/>
                    </a:ext>
                  </a:extLst>
                </p:cNvPr>
                <p:cNvPicPr/>
                <p:nvPr/>
              </p:nvPicPr>
              <p:blipFill>
                <a:blip r:embed="rId305"/>
                <a:stretch>
                  <a:fillRect/>
                </a:stretch>
              </p:blipFill>
              <p:spPr>
                <a:xfrm>
                  <a:off x="1177231" y="4196266"/>
                  <a:ext cx="108360" cy="38880"/>
                </a:xfrm>
                <a:prstGeom prst="rect">
                  <a:avLst/>
                </a:prstGeom>
              </p:spPr>
            </p:pic>
          </mc:Fallback>
        </mc:AlternateContent>
        <mc:AlternateContent xmlns:mc="http://schemas.openxmlformats.org/markup-compatibility/2006" xmlns:p14="http://schemas.microsoft.com/office/powerpoint/2010/main">
          <mc:Choice Requires="p14">
            <p:contentPart p14:bwMode="auto" r:id="rId306">
              <p14:nvContentPartPr>
                <p14:cNvPr id="352" name="Ink 351">
                  <a:extLst>
                    <a:ext uri="{FF2B5EF4-FFF2-40B4-BE49-F238E27FC236}">
                      <a16:creationId xmlns:a16="http://schemas.microsoft.com/office/drawing/2014/main" id="{BD06BC21-F8BD-43EF-B7C5-52E826230D0B}"/>
                    </a:ext>
                  </a:extLst>
                </p14:cNvPr>
                <p14:cNvContentPartPr/>
                <p14:nvPr/>
              </p14:nvContentPartPr>
              <p14:xfrm>
                <a:off x="1362991" y="4165306"/>
                <a:ext cx="50400" cy="81360"/>
              </p14:xfrm>
            </p:contentPart>
          </mc:Choice>
          <mc:Fallback xmlns="">
            <p:pic>
              <p:nvPicPr>
                <p:cNvPr id="352" name="Ink 351">
                  <a:extLst>
                    <a:ext uri="{FF2B5EF4-FFF2-40B4-BE49-F238E27FC236}">
                      <a16:creationId xmlns:a16="http://schemas.microsoft.com/office/drawing/2014/main" id="{BD06BC21-F8BD-43EF-B7C5-52E826230D0B}"/>
                    </a:ext>
                  </a:extLst>
                </p:cNvPr>
                <p:cNvPicPr/>
                <p:nvPr/>
              </p:nvPicPr>
              <p:blipFill>
                <a:blip r:embed="rId307"/>
                <a:stretch>
                  <a:fillRect/>
                </a:stretch>
              </p:blipFill>
              <p:spPr>
                <a:xfrm>
                  <a:off x="1353991" y="4156306"/>
                  <a:ext cx="68040" cy="99000"/>
                </a:xfrm>
                <a:prstGeom prst="rect">
                  <a:avLst/>
                </a:prstGeom>
              </p:spPr>
            </p:pic>
          </mc:Fallback>
        </mc:AlternateContent>
        <mc:AlternateContent xmlns:mc="http://schemas.openxmlformats.org/markup-compatibility/2006" xmlns:p14="http://schemas.microsoft.com/office/powerpoint/2010/main">
          <mc:Choice Requires="p14">
            <p:contentPart p14:bwMode="auto" r:id="rId308">
              <p14:nvContentPartPr>
                <p14:cNvPr id="353" name="Ink 352">
                  <a:extLst>
                    <a:ext uri="{FF2B5EF4-FFF2-40B4-BE49-F238E27FC236}">
                      <a16:creationId xmlns:a16="http://schemas.microsoft.com/office/drawing/2014/main" id="{AB3156CD-FB5F-4204-92A1-DA90D4CF7109}"/>
                    </a:ext>
                  </a:extLst>
                </p14:cNvPr>
                <p14:cNvContentPartPr/>
                <p14:nvPr/>
              </p14:nvContentPartPr>
              <p14:xfrm>
                <a:off x="1350031" y="4175026"/>
                <a:ext cx="42840" cy="76320"/>
              </p14:xfrm>
            </p:contentPart>
          </mc:Choice>
          <mc:Fallback xmlns="">
            <p:pic>
              <p:nvPicPr>
                <p:cNvPr id="353" name="Ink 352">
                  <a:extLst>
                    <a:ext uri="{FF2B5EF4-FFF2-40B4-BE49-F238E27FC236}">
                      <a16:creationId xmlns:a16="http://schemas.microsoft.com/office/drawing/2014/main" id="{AB3156CD-FB5F-4204-92A1-DA90D4CF7109}"/>
                    </a:ext>
                  </a:extLst>
                </p:cNvPr>
                <p:cNvPicPr/>
                <p:nvPr/>
              </p:nvPicPr>
              <p:blipFill>
                <a:blip r:embed="rId309"/>
                <a:stretch>
                  <a:fillRect/>
                </a:stretch>
              </p:blipFill>
              <p:spPr>
                <a:xfrm>
                  <a:off x="1341031" y="4166386"/>
                  <a:ext cx="6048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310">
              <p14:nvContentPartPr>
                <p14:cNvPr id="354" name="Ink 353">
                  <a:extLst>
                    <a:ext uri="{FF2B5EF4-FFF2-40B4-BE49-F238E27FC236}">
                      <a16:creationId xmlns:a16="http://schemas.microsoft.com/office/drawing/2014/main" id="{B895933D-2C42-4B76-8031-7E5705607C26}"/>
                    </a:ext>
                  </a:extLst>
                </p14:cNvPr>
                <p14:cNvContentPartPr/>
                <p14:nvPr/>
              </p14:nvContentPartPr>
              <p14:xfrm>
                <a:off x="1430311" y="4237666"/>
                <a:ext cx="65880" cy="75240"/>
              </p14:xfrm>
            </p:contentPart>
          </mc:Choice>
          <mc:Fallback xmlns="">
            <p:pic>
              <p:nvPicPr>
                <p:cNvPr id="354" name="Ink 353">
                  <a:extLst>
                    <a:ext uri="{FF2B5EF4-FFF2-40B4-BE49-F238E27FC236}">
                      <a16:creationId xmlns:a16="http://schemas.microsoft.com/office/drawing/2014/main" id="{B895933D-2C42-4B76-8031-7E5705607C26}"/>
                    </a:ext>
                  </a:extLst>
                </p:cNvPr>
                <p:cNvPicPr/>
                <p:nvPr/>
              </p:nvPicPr>
              <p:blipFill>
                <a:blip r:embed="rId311"/>
                <a:stretch>
                  <a:fillRect/>
                </a:stretch>
              </p:blipFill>
              <p:spPr>
                <a:xfrm>
                  <a:off x="1421671" y="4228666"/>
                  <a:ext cx="83520" cy="92880"/>
                </a:xfrm>
                <a:prstGeom prst="rect">
                  <a:avLst/>
                </a:prstGeom>
              </p:spPr>
            </p:pic>
          </mc:Fallback>
        </mc:AlternateContent>
        <mc:AlternateContent xmlns:mc="http://schemas.openxmlformats.org/markup-compatibility/2006" xmlns:p14="http://schemas.microsoft.com/office/powerpoint/2010/main">
          <mc:Choice Requires="p14">
            <p:contentPart p14:bwMode="auto" r:id="rId312">
              <p14:nvContentPartPr>
                <p14:cNvPr id="355" name="Ink 354">
                  <a:extLst>
                    <a:ext uri="{FF2B5EF4-FFF2-40B4-BE49-F238E27FC236}">
                      <a16:creationId xmlns:a16="http://schemas.microsoft.com/office/drawing/2014/main" id="{BE3FE6AC-04ED-4B04-9462-54C4B25CE55E}"/>
                    </a:ext>
                  </a:extLst>
                </p14:cNvPr>
                <p14:cNvContentPartPr/>
                <p14:nvPr/>
              </p14:nvContentPartPr>
              <p14:xfrm>
                <a:off x="1427791" y="3836626"/>
                <a:ext cx="223560" cy="502200"/>
              </p14:xfrm>
            </p:contentPart>
          </mc:Choice>
          <mc:Fallback xmlns="">
            <p:pic>
              <p:nvPicPr>
                <p:cNvPr id="355" name="Ink 354">
                  <a:extLst>
                    <a:ext uri="{FF2B5EF4-FFF2-40B4-BE49-F238E27FC236}">
                      <a16:creationId xmlns:a16="http://schemas.microsoft.com/office/drawing/2014/main" id="{BE3FE6AC-04ED-4B04-9462-54C4B25CE55E}"/>
                    </a:ext>
                  </a:extLst>
                </p:cNvPr>
                <p:cNvPicPr/>
                <p:nvPr/>
              </p:nvPicPr>
              <p:blipFill>
                <a:blip r:embed="rId313"/>
                <a:stretch>
                  <a:fillRect/>
                </a:stretch>
              </p:blipFill>
              <p:spPr>
                <a:xfrm>
                  <a:off x="1419151" y="3827986"/>
                  <a:ext cx="241200" cy="519840"/>
                </a:xfrm>
                <a:prstGeom prst="rect">
                  <a:avLst/>
                </a:prstGeom>
              </p:spPr>
            </p:pic>
          </mc:Fallback>
        </mc:AlternateContent>
        <mc:AlternateContent xmlns:mc="http://schemas.openxmlformats.org/markup-compatibility/2006" xmlns:p14="http://schemas.microsoft.com/office/powerpoint/2010/main">
          <mc:Choice Requires="p14">
            <p:contentPart p14:bwMode="auto" r:id="rId314">
              <p14:nvContentPartPr>
                <p14:cNvPr id="357" name="Ink 356">
                  <a:extLst>
                    <a:ext uri="{FF2B5EF4-FFF2-40B4-BE49-F238E27FC236}">
                      <a16:creationId xmlns:a16="http://schemas.microsoft.com/office/drawing/2014/main" id="{F4A3635B-330C-42F5-8DAF-E1B02397C52A}"/>
                    </a:ext>
                  </a:extLst>
                </p14:cNvPr>
                <p14:cNvContentPartPr/>
                <p14:nvPr/>
              </p14:nvContentPartPr>
              <p14:xfrm>
                <a:off x="1681231" y="3794506"/>
                <a:ext cx="182160" cy="618120"/>
              </p14:xfrm>
            </p:contentPart>
          </mc:Choice>
          <mc:Fallback xmlns="">
            <p:pic>
              <p:nvPicPr>
                <p:cNvPr id="357" name="Ink 356">
                  <a:extLst>
                    <a:ext uri="{FF2B5EF4-FFF2-40B4-BE49-F238E27FC236}">
                      <a16:creationId xmlns:a16="http://schemas.microsoft.com/office/drawing/2014/main" id="{F4A3635B-330C-42F5-8DAF-E1B02397C52A}"/>
                    </a:ext>
                  </a:extLst>
                </p:cNvPr>
                <p:cNvPicPr/>
                <p:nvPr/>
              </p:nvPicPr>
              <p:blipFill>
                <a:blip r:embed="rId315"/>
                <a:stretch>
                  <a:fillRect/>
                </a:stretch>
              </p:blipFill>
              <p:spPr>
                <a:xfrm>
                  <a:off x="1672231" y="3785866"/>
                  <a:ext cx="199800" cy="635760"/>
                </a:xfrm>
                <a:prstGeom prst="rect">
                  <a:avLst/>
                </a:prstGeom>
              </p:spPr>
            </p:pic>
          </mc:Fallback>
        </mc:AlternateContent>
        <mc:AlternateContent xmlns:mc="http://schemas.openxmlformats.org/markup-compatibility/2006" xmlns:p14="http://schemas.microsoft.com/office/powerpoint/2010/main">
          <mc:Choice Requires="p14">
            <p:contentPart p14:bwMode="auto" r:id="rId316">
              <p14:nvContentPartPr>
                <p14:cNvPr id="358" name="Ink 357">
                  <a:extLst>
                    <a:ext uri="{FF2B5EF4-FFF2-40B4-BE49-F238E27FC236}">
                      <a16:creationId xmlns:a16="http://schemas.microsoft.com/office/drawing/2014/main" id="{5EB868E9-5A92-471A-934F-58920421A49F}"/>
                    </a:ext>
                  </a:extLst>
                </p14:cNvPr>
                <p14:cNvContentPartPr/>
                <p14:nvPr/>
              </p14:nvContentPartPr>
              <p14:xfrm>
                <a:off x="1812631" y="3830866"/>
                <a:ext cx="81000" cy="139320"/>
              </p14:xfrm>
            </p:contentPart>
          </mc:Choice>
          <mc:Fallback xmlns="">
            <p:pic>
              <p:nvPicPr>
                <p:cNvPr id="358" name="Ink 357">
                  <a:extLst>
                    <a:ext uri="{FF2B5EF4-FFF2-40B4-BE49-F238E27FC236}">
                      <a16:creationId xmlns:a16="http://schemas.microsoft.com/office/drawing/2014/main" id="{5EB868E9-5A92-471A-934F-58920421A49F}"/>
                    </a:ext>
                  </a:extLst>
                </p:cNvPr>
                <p:cNvPicPr/>
                <p:nvPr/>
              </p:nvPicPr>
              <p:blipFill>
                <a:blip r:embed="rId317"/>
                <a:stretch>
                  <a:fillRect/>
                </a:stretch>
              </p:blipFill>
              <p:spPr>
                <a:xfrm>
                  <a:off x="1803631" y="3821866"/>
                  <a:ext cx="98640" cy="156960"/>
                </a:xfrm>
                <a:prstGeom prst="rect">
                  <a:avLst/>
                </a:prstGeom>
              </p:spPr>
            </p:pic>
          </mc:Fallback>
        </mc:AlternateContent>
        <mc:AlternateContent xmlns:mc="http://schemas.openxmlformats.org/markup-compatibility/2006" xmlns:p14="http://schemas.microsoft.com/office/powerpoint/2010/main">
          <mc:Choice Requires="p14">
            <p:contentPart p14:bwMode="auto" r:id="rId318">
              <p14:nvContentPartPr>
                <p14:cNvPr id="359" name="Ink 358">
                  <a:extLst>
                    <a:ext uri="{FF2B5EF4-FFF2-40B4-BE49-F238E27FC236}">
                      <a16:creationId xmlns:a16="http://schemas.microsoft.com/office/drawing/2014/main" id="{597875CA-54D3-4D22-B6A3-27442D14B162}"/>
                    </a:ext>
                  </a:extLst>
                </p14:cNvPr>
                <p14:cNvContentPartPr/>
                <p14:nvPr/>
              </p14:nvContentPartPr>
              <p14:xfrm>
                <a:off x="1933591" y="3868306"/>
                <a:ext cx="19440" cy="45360"/>
              </p14:xfrm>
            </p:contentPart>
          </mc:Choice>
          <mc:Fallback xmlns="">
            <p:pic>
              <p:nvPicPr>
                <p:cNvPr id="359" name="Ink 358">
                  <a:extLst>
                    <a:ext uri="{FF2B5EF4-FFF2-40B4-BE49-F238E27FC236}">
                      <a16:creationId xmlns:a16="http://schemas.microsoft.com/office/drawing/2014/main" id="{597875CA-54D3-4D22-B6A3-27442D14B162}"/>
                    </a:ext>
                  </a:extLst>
                </p:cNvPr>
                <p:cNvPicPr/>
                <p:nvPr/>
              </p:nvPicPr>
              <p:blipFill>
                <a:blip r:embed="rId319"/>
                <a:stretch>
                  <a:fillRect/>
                </a:stretch>
              </p:blipFill>
              <p:spPr>
                <a:xfrm>
                  <a:off x="1924951" y="3859666"/>
                  <a:ext cx="37080" cy="63000"/>
                </a:xfrm>
                <a:prstGeom prst="rect">
                  <a:avLst/>
                </a:prstGeom>
              </p:spPr>
            </p:pic>
          </mc:Fallback>
        </mc:AlternateContent>
        <mc:AlternateContent xmlns:mc="http://schemas.openxmlformats.org/markup-compatibility/2006" xmlns:p14="http://schemas.microsoft.com/office/powerpoint/2010/main">
          <mc:Choice Requires="p14">
            <p:contentPart p14:bwMode="auto" r:id="rId320">
              <p14:nvContentPartPr>
                <p14:cNvPr id="360" name="Ink 359">
                  <a:extLst>
                    <a:ext uri="{FF2B5EF4-FFF2-40B4-BE49-F238E27FC236}">
                      <a16:creationId xmlns:a16="http://schemas.microsoft.com/office/drawing/2014/main" id="{1FD0DA44-0759-4B2B-8A36-281139B02C1C}"/>
                    </a:ext>
                  </a:extLst>
                </p14:cNvPr>
                <p14:cNvContentPartPr/>
                <p14:nvPr/>
              </p14:nvContentPartPr>
              <p14:xfrm>
                <a:off x="1818391" y="4021306"/>
                <a:ext cx="74520" cy="82080"/>
              </p14:xfrm>
            </p:contentPart>
          </mc:Choice>
          <mc:Fallback xmlns="">
            <p:pic>
              <p:nvPicPr>
                <p:cNvPr id="360" name="Ink 359">
                  <a:extLst>
                    <a:ext uri="{FF2B5EF4-FFF2-40B4-BE49-F238E27FC236}">
                      <a16:creationId xmlns:a16="http://schemas.microsoft.com/office/drawing/2014/main" id="{1FD0DA44-0759-4B2B-8A36-281139B02C1C}"/>
                    </a:ext>
                  </a:extLst>
                </p:cNvPr>
                <p:cNvPicPr/>
                <p:nvPr/>
              </p:nvPicPr>
              <p:blipFill>
                <a:blip r:embed="rId321"/>
                <a:stretch>
                  <a:fillRect/>
                </a:stretch>
              </p:blipFill>
              <p:spPr>
                <a:xfrm>
                  <a:off x="1809751" y="4012306"/>
                  <a:ext cx="92160" cy="99720"/>
                </a:xfrm>
                <a:prstGeom prst="rect">
                  <a:avLst/>
                </a:prstGeom>
              </p:spPr>
            </p:pic>
          </mc:Fallback>
        </mc:AlternateContent>
        <mc:AlternateContent xmlns:mc="http://schemas.openxmlformats.org/markup-compatibility/2006" xmlns:p14="http://schemas.microsoft.com/office/powerpoint/2010/main">
          <mc:Choice Requires="p14">
            <p:contentPart p14:bwMode="auto" r:id="rId322">
              <p14:nvContentPartPr>
                <p14:cNvPr id="361" name="Ink 360">
                  <a:extLst>
                    <a:ext uri="{FF2B5EF4-FFF2-40B4-BE49-F238E27FC236}">
                      <a16:creationId xmlns:a16="http://schemas.microsoft.com/office/drawing/2014/main" id="{22947E76-9CCE-463B-AD8F-A16A1F252A95}"/>
                    </a:ext>
                  </a:extLst>
                </p14:cNvPr>
                <p14:cNvContentPartPr/>
                <p14:nvPr/>
              </p14:nvContentPartPr>
              <p14:xfrm>
                <a:off x="1909831" y="4027786"/>
                <a:ext cx="77400" cy="48600"/>
              </p14:xfrm>
            </p:contentPart>
          </mc:Choice>
          <mc:Fallback xmlns="">
            <p:pic>
              <p:nvPicPr>
                <p:cNvPr id="361" name="Ink 360">
                  <a:extLst>
                    <a:ext uri="{FF2B5EF4-FFF2-40B4-BE49-F238E27FC236}">
                      <a16:creationId xmlns:a16="http://schemas.microsoft.com/office/drawing/2014/main" id="{22947E76-9CCE-463B-AD8F-A16A1F252A95}"/>
                    </a:ext>
                  </a:extLst>
                </p:cNvPr>
                <p:cNvPicPr/>
                <p:nvPr/>
              </p:nvPicPr>
              <p:blipFill>
                <a:blip r:embed="rId323"/>
                <a:stretch>
                  <a:fillRect/>
                </a:stretch>
              </p:blipFill>
              <p:spPr>
                <a:xfrm>
                  <a:off x="1901191" y="4019146"/>
                  <a:ext cx="95040" cy="66240"/>
                </a:xfrm>
                <a:prstGeom prst="rect">
                  <a:avLst/>
                </a:prstGeom>
              </p:spPr>
            </p:pic>
          </mc:Fallback>
        </mc:AlternateContent>
        <mc:AlternateContent xmlns:mc="http://schemas.openxmlformats.org/markup-compatibility/2006" xmlns:p14="http://schemas.microsoft.com/office/powerpoint/2010/main">
          <mc:Choice Requires="p14">
            <p:contentPart p14:bwMode="auto" r:id="rId324">
              <p14:nvContentPartPr>
                <p14:cNvPr id="362" name="Ink 361">
                  <a:extLst>
                    <a:ext uri="{FF2B5EF4-FFF2-40B4-BE49-F238E27FC236}">
                      <a16:creationId xmlns:a16="http://schemas.microsoft.com/office/drawing/2014/main" id="{4921507F-D67E-44D6-B591-87AD13FD1F05}"/>
                    </a:ext>
                  </a:extLst>
                </p14:cNvPr>
                <p14:cNvContentPartPr/>
                <p14:nvPr/>
              </p14:nvContentPartPr>
              <p14:xfrm>
                <a:off x="1866991" y="4154866"/>
                <a:ext cx="1800" cy="1080"/>
              </p14:xfrm>
            </p:contentPart>
          </mc:Choice>
          <mc:Fallback xmlns="">
            <p:pic>
              <p:nvPicPr>
                <p:cNvPr id="362" name="Ink 361">
                  <a:extLst>
                    <a:ext uri="{FF2B5EF4-FFF2-40B4-BE49-F238E27FC236}">
                      <a16:creationId xmlns:a16="http://schemas.microsoft.com/office/drawing/2014/main" id="{4921507F-D67E-44D6-B591-87AD13FD1F05}"/>
                    </a:ext>
                  </a:extLst>
                </p:cNvPr>
                <p:cNvPicPr/>
                <p:nvPr/>
              </p:nvPicPr>
              <p:blipFill>
                <a:blip r:embed="rId145"/>
                <a:stretch>
                  <a:fillRect/>
                </a:stretch>
              </p:blipFill>
              <p:spPr>
                <a:xfrm>
                  <a:off x="1858351" y="4146226"/>
                  <a:ext cx="19440" cy="18720"/>
                </a:xfrm>
                <a:prstGeom prst="rect">
                  <a:avLst/>
                </a:prstGeom>
              </p:spPr>
            </p:pic>
          </mc:Fallback>
        </mc:AlternateContent>
        <mc:AlternateContent xmlns:mc="http://schemas.openxmlformats.org/markup-compatibility/2006" xmlns:p14="http://schemas.microsoft.com/office/powerpoint/2010/main">
          <mc:Choice Requires="p14">
            <p:contentPart p14:bwMode="auto" r:id="rId325">
              <p14:nvContentPartPr>
                <p14:cNvPr id="363" name="Ink 362">
                  <a:extLst>
                    <a:ext uri="{FF2B5EF4-FFF2-40B4-BE49-F238E27FC236}">
                      <a16:creationId xmlns:a16="http://schemas.microsoft.com/office/drawing/2014/main" id="{F381F88F-6ADF-484E-846F-BE8A6C7217AF}"/>
                    </a:ext>
                  </a:extLst>
                </p14:cNvPr>
                <p14:cNvContentPartPr/>
                <p14:nvPr/>
              </p14:nvContentPartPr>
              <p14:xfrm>
                <a:off x="1866271" y="4191586"/>
                <a:ext cx="2520" cy="27000"/>
              </p14:xfrm>
            </p:contentPart>
          </mc:Choice>
          <mc:Fallback xmlns="">
            <p:pic>
              <p:nvPicPr>
                <p:cNvPr id="363" name="Ink 362">
                  <a:extLst>
                    <a:ext uri="{FF2B5EF4-FFF2-40B4-BE49-F238E27FC236}">
                      <a16:creationId xmlns:a16="http://schemas.microsoft.com/office/drawing/2014/main" id="{F381F88F-6ADF-484E-846F-BE8A6C7217AF}"/>
                    </a:ext>
                  </a:extLst>
                </p:cNvPr>
                <p:cNvPicPr/>
                <p:nvPr/>
              </p:nvPicPr>
              <p:blipFill>
                <a:blip r:embed="rId326"/>
                <a:stretch>
                  <a:fillRect/>
                </a:stretch>
              </p:blipFill>
              <p:spPr>
                <a:xfrm>
                  <a:off x="1857271" y="4182946"/>
                  <a:ext cx="20160" cy="44640"/>
                </a:xfrm>
                <a:prstGeom prst="rect">
                  <a:avLst/>
                </a:prstGeom>
              </p:spPr>
            </p:pic>
          </mc:Fallback>
        </mc:AlternateContent>
        <mc:AlternateContent xmlns:mc="http://schemas.openxmlformats.org/markup-compatibility/2006" xmlns:p14="http://schemas.microsoft.com/office/powerpoint/2010/main">
          <mc:Choice Requires="p14">
            <p:contentPart p14:bwMode="auto" r:id="rId327">
              <p14:nvContentPartPr>
                <p14:cNvPr id="364" name="Ink 363">
                  <a:extLst>
                    <a:ext uri="{FF2B5EF4-FFF2-40B4-BE49-F238E27FC236}">
                      <a16:creationId xmlns:a16="http://schemas.microsoft.com/office/drawing/2014/main" id="{599C2998-4F0F-4F0A-A648-F0E2DBEBD28F}"/>
                    </a:ext>
                  </a:extLst>
                </p14:cNvPr>
                <p14:cNvContentPartPr/>
                <p14:nvPr/>
              </p14:nvContentPartPr>
              <p14:xfrm>
                <a:off x="1880671" y="4232986"/>
                <a:ext cx="1080" cy="2880"/>
              </p14:xfrm>
            </p:contentPart>
          </mc:Choice>
          <mc:Fallback xmlns="">
            <p:pic>
              <p:nvPicPr>
                <p:cNvPr id="364" name="Ink 363">
                  <a:extLst>
                    <a:ext uri="{FF2B5EF4-FFF2-40B4-BE49-F238E27FC236}">
                      <a16:creationId xmlns:a16="http://schemas.microsoft.com/office/drawing/2014/main" id="{599C2998-4F0F-4F0A-A648-F0E2DBEBD28F}"/>
                    </a:ext>
                  </a:extLst>
                </p:cNvPr>
                <p:cNvPicPr/>
                <p:nvPr/>
              </p:nvPicPr>
              <p:blipFill>
                <a:blip r:embed="rId145"/>
                <a:stretch>
                  <a:fillRect/>
                </a:stretch>
              </p:blipFill>
              <p:spPr>
                <a:xfrm>
                  <a:off x="1871671" y="4224346"/>
                  <a:ext cx="18720" cy="20520"/>
                </a:xfrm>
                <a:prstGeom prst="rect">
                  <a:avLst/>
                </a:prstGeom>
              </p:spPr>
            </p:pic>
          </mc:Fallback>
        </mc:AlternateContent>
        <mc:AlternateContent xmlns:mc="http://schemas.openxmlformats.org/markup-compatibility/2006" xmlns:p14="http://schemas.microsoft.com/office/powerpoint/2010/main">
          <mc:Choice Requires="p14">
            <p:contentPart p14:bwMode="auto" r:id="rId328">
              <p14:nvContentPartPr>
                <p14:cNvPr id="365" name="Ink 364">
                  <a:extLst>
                    <a:ext uri="{FF2B5EF4-FFF2-40B4-BE49-F238E27FC236}">
                      <a16:creationId xmlns:a16="http://schemas.microsoft.com/office/drawing/2014/main" id="{A92894AB-C5E2-4E1E-8B6A-25CDCEBC90F3}"/>
                    </a:ext>
                  </a:extLst>
                </p14:cNvPr>
                <p14:cNvContentPartPr/>
                <p14:nvPr/>
              </p14:nvContentPartPr>
              <p14:xfrm>
                <a:off x="1793551" y="4276186"/>
                <a:ext cx="89280" cy="123840"/>
              </p14:xfrm>
            </p:contentPart>
          </mc:Choice>
          <mc:Fallback xmlns="">
            <p:pic>
              <p:nvPicPr>
                <p:cNvPr id="365" name="Ink 364">
                  <a:extLst>
                    <a:ext uri="{FF2B5EF4-FFF2-40B4-BE49-F238E27FC236}">
                      <a16:creationId xmlns:a16="http://schemas.microsoft.com/office/drawing/2014/main" id="{A92894AB-C5E2-4E1E-8B6A-25CDCEBC90F3}"/>
                    </a:ext>
                  </a:extLst>
                </p:cNvPr>
                <p:cNvPicPr/>
                <p:nvPr/>
              </p:nvPicPr>
              <p:blipFill>
                <a:blip r:embed="rId329"/>
                <a:stretch>
                  <a:fillRect/>
                </a:stretch>
              </p:blipFill>
              <p:spPr>
                <a:xfrm>
                  <a:off x="1784911" y="4267546"/>
                  <a:ext cx="10692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330">
              <p14:nvContentPartPr>
                <p14:cNvPr id="366" name="Ink 365">
                  <a:extLst>
                    <a:ext uri="{FF2B5EF4-FFF2-40B4-BE49-F238E27FC236}">
                      <a16:creationId xmlns:a16="http://schemas.microsoft.com/office/drawing/2014/main" id="{8A11BD19-7F24-4EDF-ACEF-8550C37652E3}"/>
                    </a:ext>
                  </a:extLst>
                </p14:cNvPr>
                <p14:cNvContentPartPr/>
                <p14:nvPr/>
              </p14:nvContentPartPr>
              <p14:xfrm>
                <a:off x="1899751" y="4320106"/>
                <a:ext cx="86400" cy="61200"/>
              </p14:xfrm>
            </p:contentPart>
          </mc:Choice>
          <mc:Fallback xmlns="">
            <p:pic>
              <p:nvPicPr>
                <p:cNvPr id="366" name="Ink 365">
                  <a:extLst>
                    <a:ext uri="{FF2B5EF4-FFF2-40B4-BE49-F238E27FC236}">
                      <a16:creationId xmlns:a16="http://schemas.microsoft.com/office/drawing/2014/main" id="{8A11BD19-7F24-4EDF-ACEF-8550C37652E3}"/>
                    </a:ext>
                  </a:extLst>
                </p:cNvPr>
                <p:cNvPicPr/>
                <p:nvPr/>
              </p:nvPicPr>
              <p:blipFill>
                <a:blip r:embed="rId331"/>
                <a:stretch>
                  <a:fillRect/>
                </a:stretch>
              </p:blipFill>
              <p:spPr>
                <a:xfrm>
                  <a:off x="1891111" y="4311106"/>
                  <a:ext cx="104040" cy="78840"/>
                </a:xfrm>
                <a:prstGeom prst="rect">
                  <a:avLst/>
                </a:prstGeom>
              </p:spPr>
            </p:pic>
          </mc:Fallback>
        </mc:AlternateContent>
        <mc:AlternateContent xmlns:mc="http://schemas.openxmlformats.org/markup-compatibility/2006" xmlns:p14="http://schemas.microsoft.com/office/powerpoint/2010/main">
          <mc:Choice Requires="p14">
            <p:contentPart p14:bwMode="auto" r:id="rId332">
              <p14:nvContentPartPr>
                <p14:cNvPr id="367" name="Ink 366">
                  <a:extLst>
                    <a:ext uri="{FF2B5EF4-FFF2-40B4-BE49-F238E27FC236}">
                      <a16:creationId xmlns:a16="http://schemas.microsoft.com/office/drawing/2014/main" id="{06F20FF8-8C8F-4E5E-8D70-ACF440181661}"/>
                    </a:ext>
                  </a:extLst>
                </p14:cNvPr>
                <p14:cNvContentPartPr/>
                <p14:nvPr/>
              </p14:nvContentPartPr>
              <p14:xfrm>
                <a:off x="1991191" y="3768226"/>
                <a:ext cx="156600" cy="662760"/>
              </p14:xfrm>
            </p:contentPart>
          </mc:Choice>
          <mc:Fallback xmlns="">
            <p:pic>
              <p:nvPicPr>
                <p:cNvPr id="367" name="Ink 366">
                  <a:extLst>
                    <a:ext uri="{FF2B5EF4-FFF2-40B4-BE49-F238E27FC236}">
                      <a16:creationId xmlns:a16="http://schemas.microsoft.com/office/drawing/2014/main" id="{06F20FF8-8C8F-4E5E-8D70-ACF440181661}"/>
                    </a:ext>
                  </a:extLst>
                </p:cNvPr>
                <p:cNvPicPr/>
                <p:nvPr/>
              </p:nvPicPr>
              <p:blipFill>
                <a:blip r:embed="rId333"/>
                <a:stretch>
                  <a:fillRect/>
                </a:stretch>
              </p:blipFill>
              <p:spPr>
                <a:xfrm>
                  <a:off x="1982191" y="3759226"/>
                  <a:ext cx="174240" cy="680400"/>
                </a:xfrm>
                <a:prstGeom prst="rect">
                  <a:avLst/>
                </a:prstGeom>
              </p:spPr>
            </p:pic>
          </mc:Fallback>
        </mc:AlternateContent>
        <mc:AlternateContent xmlns:mc="http://schemas.openxmlformats.org/markup-compatibility/2006" xmlns:p14="http://schemas.microsoft.com/office/powerpoint/2010/main">
          <mc:Choice Requires="p14">
            <p:contentPart p14:bwMode="auto" r:id="rId334">
              <p14:nvContentPartPr>
                <p14:cNvPr id="369" name="Ink 368">
                  <a:extLst>
                    <a:ext uri="{FF2B5EF4-FFF2-40B4-BE49-F238E27FC236}">
                      <a16:creationId xmlns:a16="http://schemas.microsoft.com/office/drawing/2014/main" id="{C8F2D5A7-C54E-491B-A9BE-BEDAD07CEED3}"/>
                    </a:ext>
                  </a:extLst>
                </p14:cNvPr>
                <p14:cNvContentPartPr/>
                <p14:nvPr/>
              </p14:nvContentPartPr>
              <p14:xfrm>
                <a:off x="816511" y="4331626"/>
                <a:ext cx="682920" cy="133920"/>
              </p14:xfrm>
            </p:contentPart>
          </mc:Choice>
          <mc:Fallback xmlns="">
            <p:pic>
              <p:nvPicPr>
                <p:cNvPr id="369" name="Ink 368">
                  <a:extLst>
                    <a:ext uri="{FF2B5EF4-FFF2-40B4-BE49-F238E27FC236}">
                      <a16:creationId xmlns:a16="http://schemas.microsoft.com/office/drawing/2014/main" id="{C8F2D5A7-C54E-491B-A9BE-BEDAD07CEED3}"/>
                    </a:ext>
                  </a:extLst>
                </p:cNvPr>
                <p:cNvPicPr/>
                <p:nvPr/>
              </p:nvPicPr>
              <p:blipFill>
                <a:blip r:embed="rId335"/>
                <a:stretch>
                  <a:fillRect/>
                </a:stretch>
              </p:blipFill>
              <p:spPr>
                <a:xfrm>
                  <a:off x="807871" y="4322986"/>
                  <a:ext cx="700560" cy="151560"/>
                </a:xfrm>
                <a:prstGeom prst="rect">
                  <a:avLst/>
                </a:prstGeom>
              </p:spPr>
            </p:pic>
          </mc:Fallback>
        </mc:AlternateContent>
        <mc:AlternateContent xmlns:mc="http://schemas.openxmlformats.org/markup-compatibility/2006" xmlns:p14="http://schemas.microsoft.com/office/powerpoint/2010/main">
          <mc:Choice Requires="p14">
            <p:contentPart p14:bwMode="auto" r:id="rId336">
              <p14:nvContentPartPr>
                <p14:cNvPr id="370" name="Ink 369">
                  <a:extLst>
                    <a:ext uri="{FF2B5EF4-FFF2-40B4-BE49-F238E27FC236}">
                      <a16:creationId xmlns:a16="http://schemas.microsoft.com/office/drawing/2014/main" id="{F6BFEC87-A07F-4710-9E2A-F21575236067}"/>
                    </a:ext>
                  </a:extLst>
                </p14:cNvPr>
                <p14:cNvContentPartPr/>
                <p14:nvPr/>
              </p14:nvContentPartPr>
              <p14:xfrm>
                <a:off x="999751" y="4539706"/>
                <a:ext cx="73440" cy="62640"/>
              </p14:xfrm>
            </p:contentPart>
          </mc:Choice>
          <mc:Fallback xmlns="">
            <p:pic>
              <p:nvPicPr>
                <p:cNvPr id="370" name="Ink 369">
                  <a:extLst>
                    <a:ext uri="{FF2B5EF4-FFF2-40B4-BE49-F238E27FC236}">
                      <a16:creationId xmlns:a16="http://schemas.microsoft.com/office/drawing/2014/main" id="{F6BFEC87-A07F-4710-9E2A-F21575236067}"/>
                    </a:ext>
                  </a:extLst>
                </p:cNvPr>
                <p:cNvPicPr/>
                <p:nvPr/>
              </p:nvPicPr>
              <p:blipFill>
                <a:blip r:embed="rId337"/>
                <a:stretch>
                  <a:fillRect/>
                </a:stretch>
              </p:blipFill>
              <p:spPr>
                <a:xfrm>
                  <a:off x="991111" y="4531066"/>
                  <a:ext cx="91080" cy="80280"/>
                </a:xfrm>
                <a:prstGeom prst="rect">
                  <a:avLst/>
                </a:prstGeom>
              </p:spPr>
            </p:pic>
          </mc:Fallback>
        </mc:AlternateContent>
        <mc:AlternateContent xmlns:mc="http://schemas.openxmlformats.org/markup-compatibility/2006" xmlns:p14="http://schemas.microsoft.com/office/powerpoint/2010/main">
          <mc:Choice Requires="p14">
            <p:contentPart p14:bwMode="auto" r:id="rId338">
              <p14:nvContentPartPr>
                <p14:cNvPr id="371" name="Ink 370">
                  <a:extLst>
                    <a:ext uri="{FF2B5EF4-FFF2-40B4-BE49-F238E27FC236}">
                      <a16:creationId xmlns:a16="http://schemas.microsoft.com/office/drawing/2014/main" id="{593AD142-81BF-499E-8003-997D22CD65D4}"/>
                    </a:ext>
                  </a:extLst>
                </p14:cNvPr>
                <p14:cNvContentPartPr/>
                <p14:nvPr/>
              </p14:nvContentPartPr>
              <p14:xfrm>
                <a:off x="1099111" y="4532146"/>
                <a:ext cx="67320" cy="60840"/>
              </p14:xfrm>
            </p:contentPart>
          </mc:Choice>
          <mc:Fallback xmlns="">
            <p:pic>
              <p:nvPicPr>
                <p:cNvPr id="371" name="Ink 370">
                  <a:extLst>
                    <a:ext uri="{FF2B5EF4-FFF2-40B4-BE49-F238E27FC236}">
                      <a16:creationId xmlns:a16="http://schemas.microsoft.com/office/drawing/2014/main" id="{593AD142-81BF-499E-8003-997D22CD65D4}"/>
                    </a:ext>
                  </a:extLst>
                </p:cNvPr>
                <p:cNvPicPr/>
                <p:nvPr/>
              </p:nvPicPr>
              <p:blipFill>
                <a:blip r:embed="rId339"/>
                <a:stretch>
                  <a:fillRect/>
                </a:stretch>
              </p:blipFill>
              <p:spPr>
                <a:xfrm>
                  <a:off x="1090471" y="4523146"/>
                  <a:ext cx="84960" cy="78480"/>
                </a:xfrm>
                <a:prstGeom prst="rect">
                  <a:avLst/>
                </a:prstGeom>
              </p:spPr>
            </p:pic>
          </mc:Fallback>
        </mc:AlternateContent>
        <mc:AlternateContent xmlns:mc="http://schemas.openxmlformats.org/markup-compatibility/2006" xmlns:p14="http://schemas.microsoft.com/office/powerpoint/2010/main">
          <mc:Choice Requires="p14">
            <p:contentPart p14:bwMode="auto" r:id="rId340">
              <p14:nvContentPartPr>
                <p14:cNvPr id="372" name="Ink 371">
                  <a:extLst>
                    <a:ext uri="{FF2B5EF4-FFF2-40B4-BE49-F238E27FC236}">
                      <a16:creationId xmlns:a16="http://schemas.microsoft.com/office/drawing/2014/main" id="{B79E618F-1542-4E39-8E2E-410F5355DE10}"/>
                    </a:ext>
                  </a:extLst>
                </p14:cNvPr>
                <p14:cNvContentPartPr/>
                <p14:nvPr/>
              </p14:nvContentPartPr>
              <p14:xfrm>
                <a:off x="1085431" y="4540786"/>
                <a:ext cx="55080" cy="52560"/>
              </p14:xfrm>
            </p:contentPart>
          </mc:Choice>
          <mc:Fallback xmlns="">
            <p:pic>
              <p:nvPicPr>
                <p:cNvPr id="372" name="Ink 371">
                  <a:extLst>
                    <a:ext uri="{FF2B5EF4-FFF2-40B4-BE49-F238E27FC236}">
                      <a16:creationId xmlns:a16="http://schemas.microsoft.com/office/drawing/2014/main" id="{B79E618F-1542-4E39-8E2E-410F5355DE10}"/>
                    </a:ext>
                  </a:extLst>
                </p:cNvPr>
                <p:cNvPicPr/>
                <p:nvPr/>
              </p:nvPicPr>
              <p:blipFill>
                <a:blip r:embed="rId341"/>
                <a:stretch>
                  <a:fillRect/>
                </a:stretch>
              </p:blipFill>
              <p:spPr>
                <a:xfrm>
                  <a:off x="1076791" y="4531786"/>
                  <a:ext cx="7272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342">
              <p14:nvContentPartPr>
                <p14:cNvPr id="373" name="Ink 372">
                  <a:extLst>
                    <a:ext uri="{FF2B5EF4-FFF2-40B4-BE49-F238E27FC236}">
                      <a16:creationId xmlns:a16="http://schemas.microsoft.com/office/drawing/2014/main" id="{44C5BC47-57A6-44BB-9B8B-E4AA25FB4045}"/>
                    </a:ext>
                  </a:extLst>
                </p14:cNvPr>
                <p14:cNvContentPartPr/>
                <p14:nvPr/>
              </p14:nvContentPartPr>
              <p14:xfrm>
                <a:off x="1181551" y="4542946"/>
                <a:ext cx="118440" cy="77040"/>
              </p14:xfrm>
            </p:contentPart>
          </mc:Choice>
          <mc:Fallback xmlns="">
            <p:pic>
              <p:nvPicPr>
                <p:cNvPr id="373" name="Ink 372">
                  <a:extLst>
                    <a:ext uri="{FF2B5EF4-FFF2-40B4-BE49-F238E27FC236}">
                      <a16:creationId xmlns:a16="http://schemas.microsoft.com/office/drawing/2014/main" id="{44C5BC47-57A6-44BB-9B8B-E4AA25FB4045}"/>
                    </a:ext>
                  </a:extLst>
                </p:cNvPr>
                <p:cNvPicPr/>
                <p:nvPr/>
              </p:nvPicPr>
              <p:blipFill>
                <a:blip r:embed="rId343"/>
                <a:stretch>
                  <a:fillRect/>
                </a:stretch>
              </p:blipFill>
              <p:spPr>
                <a:xfrm>
                  <a:off x="1172911" y="4534306"/>
                  <a:ext cx="136080" cy="94680"/>
                </a:xfrm>
                <a:prstGeom prst="rect">
                  <a:avLst/>
                </a:prstGeom>
              </p:spPr>
            </p:pic>
          </mc:Fallback>
        </mc:AlternateContent>
        <mc:AlternateContent xmlns:mc="http://schemas.openxmlformats.org/markup-compatibility/2006" xmlns:p14="http://schemas.microsoft.com/office/powerpoint/2010/main">
          <mc:Choice Requires="p14">
            <p:contentPart p14:bwMode="auto" r:id="rId344">
              <p14:nvContentPartPr>
                <p14:cNvPr id="374" name="Ink 373">
                  <a:extLst>
                    <a:ext uri="{FF2B5EF4-FFF2-40B4-BE49-F238E27FC236}">
                      <a16:creationId xmlns:a16="http://schemas.microsoft.com/office/drawing/2014/main" id="{4E8181AA-12F7-4CF7-B86C-8435A6870BC6}"/>
                    </a:ext>
                  </a:extLst>
                </p14:cNvPr>
                <p14:cNvContentPartPr/>
                <p14:nvPr/>
              </p14:nvContentPartPr>
              <p14:xfrm>
                <a:off x="1750711" y="4441786"/>
                <a:ext cx="252000" cy="54720"/>
              </p14:xfrm>
            </p:contentPart>
          </mc:Choice>
          <mc:Fallback xmlns="">
            <p:pic>
              <p:nvPicPr>
                <p:cNvPr id="374" name="Ink 373">
                  <a:extLst>
                    <a:ext uri="{FF2B5EF4-FFF2-40B4-BE49-F238E27FC236}">
                      <a16:creationId xmlns:a16="http://schemas.microsoft.com/office/drawing/2014/main" id="{4E8181AA-12F7-4CF7-B86C-8435A6870BC6}"/>
                    </a:ext>
                  </a:extLst>
                </p:cNvPr>
                <p:cNvPicPr/>
                <p:nvPr/>
              </p:nvPicPr>
              <p:blipFill>
                <a:blip r:embed="rId345"/>
                <a:stretch>
                  <a:fillRect/>
                </a:stretch>
              </p:blipFill>
              <p:spPr>
                <a:xfrm>
                  <a:off x="1742071" y="4432786"/>
                  <a:ext cx="269640" cy="72360"/>
                </a:xfrm>
                <a:prstGeom prst="rect">
                  <a:avLst/>
                </a:prstGeom>
              </p:spPr>
            </p:pic>
          </mc:Fallback>
        </mc:AlternateContent>
        <mc:AlternateContent xmlns:mc="http://schemas.openxmlformats.org/markup-compatibility/2006" xmlns:p14="http://schemas.microsoft.com/office/powerpoint/2010/main">
          <mc:Choice Requires="p14">
            <p:contentPart p14:bwMode="auto" r:id="rId346">
              <p14:nvContentPartPr>
                <p14:cNvPr id="375" name="Ink 374">
                  <a:extLst>
                    <a:ext uri="{FF2B5EF4-FFF2-40B4-BE49-F238E27FC236}">
                      <a16:creationId xmlns:a16="http://schemas.microsoft.com/office/drawing/2014/main" id="{182850A3-4384-45E8-8752-BCECF63678AF}"/>
                    </a:ext>
                  </a:extLst>
                </p14:cNvPr>
                <p14:cNvContentPartPr/>
                <p14:nvPr/>
              </p14:nvContentPartPr>
              <p14:xfrm>
                <a:off x="1771231" y="4553746"/>
                <a:ext cx="46080" cy="60840"/>
              </p14:xfrm>
            </p:contentPart>
          </mc:Choice>
          <mc:Fallback xmlns="">
            <p:pic>
              <p:nvPicPr>
                <p:cNvPr id="375" name="Ink 374">
                  <a:extLst>
                    <a:ext uri="{FF2B5EF4-FFF2-40B4-BE49-F238E27FC236}">
                      <a16:creationId xmlns:a16="http://schemas.microsoft.com/office/drawing/2014/main" id="{182850A3-4384-45E8-8752-BCECF63678AF}"/>
                    </a:ext>
                  </a:extLst>
                </p:cNvPr>
                <p:cNvPicPr/>
                <p:nvPr/>
              </p:nvPicPr>
              <p:blipFill>
                <a:blip r:embed="rId347"/>
                <a:stretch>
                  <a:fillRect/>
                </a:stretch>
              </p:blipFill>
              <p:spPr>
                <a:xfrm>
                  <a:off x="1762231" y="4545106"/>
                  <a:ext cx="63720" cy="78480"/>
                </a:xfrm>
                <a:prstGeom prst="rect">
                  <a:avLst/>
                </a:prstGeom>
              </p:spPr>
            </p:pic>
          </mc:Fallback>
        </mc:AlternateContent>
        <mc:AlternateContent xmlns:mc="http://schemas.openxmlformats.org/markup-compatibility/2006" xmlns:p14="http://schemas.microsoft.com/office/powerpoint/2010/main">
          <mc:Choice Requires="p14">
            <p:contentPart p14:bwMode="auto" r:id="rId348">
              <p14:nvContentPartPr>
                <p14:cNvPr id="376" name="Ink 375">
                  <a:extLst>
                    <a:ext uri="{FF2B5EF4-FFF2-40B4-BE49-F238E27FC236}">
                      <a16:creationId xmlns:a16="http://schemas.microsoft.com/office/drawing/2014/main" id="{C743C175-27AE-49DE-BAAD-C8ACF96F8CE6}"/>
                    </a:ext>
                  </a:extLst>
                </p14:cNvPr>
                <p14:cNvContentPartPr/>
                <p14:nvPr/>
              </p14:nvContentPartPr>
              <p14:xfrm>
                <a:off x="1756471" y="4554466"/>
                <a:ext cx="57600" cy="51480"/>
              </p14:xfrm>
            </p:contentPart>
          </mc:Choice>
          <mc:Fallback xmlns="">
            <p:pic>
              <p:nvPicPr>
                <p:cNvPr id="376" name="Ink 375">
                  <a:extLst>
                    <a:ext uri="{FF2B5EF4-FFF2-40B4-BE49-F238E27FC236}">
                      <a16:creationId xmlns:a16="http://schemas.microsoft.com/office/drawing/2014/main" id="{C743C175-27AE-49DE-BAAD-C8ACF96F8CE6}"/>
                    </a:ext>
                  </a:extLst>
                </p:cNvPr>
                <p:cNvPicPr/>
                <p:nvPr/>
              </p:nvPicPr>
              <p:blipFill>
                <a:blip r:embed="rId349"/>
                <a:stretch>
                  <a:fillRect/>
                </a:stretch>
              </p:blipFill>
              <p:spPr>
                <a:xfrm>
                  <a:off x="1747471" y="4545466"/>
                  <a:ext cx="75240" cy="69120"/>
                </a:xfrm>
                <a:prstGeom prst="rect">
                  <a:avLst/>
                </a:prstGeom>
              </p:spPr>
            </p:pic>
          </mc:Fallback>
        </mc:AlternateContent>
        <mc:AlternateContent xmlns:mc="http://schemas.openxmlformats.org/markup-compatibility/2006" xmlns:p14="http://schemas.microsoft.com/office/powerpoint/2010/main">
          <mc:Choice Requires="p14">
            <p:contentPart p14:bwMode="auto" r:id="rId350">
              <p14:nvContentPartPr>
                <p14:cNvPr id="377" name="Ink 376">
                  <a:extLst>
                    <a:ext uri="{FF2B5EF4-FFF2-40B4-BE49-F238E27FC236}">
                      <a16:creationId xmlns:a16="http://schemas.microsoft.com/office/drawing/2014/main" id="{81EE133A-78CC-4022-A9C2-194D6778A9E9}"/>
                    </a:ext>
                  </a:extLst>
                </p14:cNvPr>
                <p14:cNvContentPartPr/>
                <p14:nvPr/>
              </p14:nvContentPartPr>
              <p14:xfrm>
                <a:off x="1740991" y="4559866"/>
                <a:ext cx="104760" cy="65520"/>
              </p14:xfrm>
            </p:contentPart>
          </mc:Choice>
          <mc:Fallback xmlns="">
            <p:pic>
              <p:nvPicPr>
                <p:cNvPr id="377" name="Ink 376">
                  <a:extLst>
                    <a:ext uri="{FF2B5EF4-FFF2-40B4-BE49-F238E27FC236}">
                      <a16:creationId xmlns:a16="http://schemas.microsoft.com/office/drawing/2014/main" id="{81EE133A-78CC-4022-A9C2-194D6778A9E9}"/>
                    </a:ext>
                  </a:extLst>
                </p:cNvPr>
                <p:cNvPicPr/>
                <p:nvPr/>
              </p:nvPicPr>
              <p:blipFill>
                <a:blip r:embed="rId351"/>
                <a:stretch>
                  <a:fillRect/>
                </a:stretch>
              </p:blipFill>
              <p:spPr>
                <a:xfrm>
                  <a:off x="1731991" y="4551226"/>
                  <a:ext cx="122400" cy="83160"/>
                </a:xfrm>
                <a:prstGeom prst="rect">
                  <a:avLst/>
                </a:prstGeom>
              </p:spPr>
            </p:pic>
          </mc:Fallback>
        </mc:AlternateContent>
        <mc:AlternateContent xmlns:mc="http://schemas.openxmlformats.org/markup-compatibility/2006" xmlns:p14="http://schemas.microsoft.com/office/powerpoint/2010/main">
          <mc:Choice Requires="p14">
            <p:contentPart p14:bwMode="auto" r:id="rId352">
              <p14:nvContentPartPr>
                <p14:cNvPr id="378" name="Ink 377">
                  <a:extLst>
                    <a:ext uri="{FF2B5EF4-FFF2-40B4-BE49-F238E27FC236}">
                      <a16:creationId xmlns:a16="http://schemas.microsoft.com/office/drawing/2014/main" id="{4E9049EA-82EB-44A3-8A52-5517B9B9D506}"/>
                    </a:ext>
                  </a:extLst>
                </p14:cNvPr>
                <p14:cNvContentPartPr/>
                <p14:nvPr/>
              </p14:nvContentPartPr>
              <p14:xfrm>
                <a:off x="1878871" y="4559506"/>
                <a:ext cx="39240" cy="64440"/>
              </p14:xfrm>
            </p:contentPart>
          </mc:Choice>
          <mc:Fallback xmlns="">
            <p:pic>
              <p:nvPicPr>
                <p:cNvPr id="378" name="Ink 377">
                  <a:extLst>
                    <a:ext uri="{FF2B5EF4-FFF2-40B4-BE49-F238E27FC236}">
                      <a16:creationId xmlns:a16="http://schemas.microsoft.com/office/drawing/2014/main" id="{4E9049EA-82EB-44A3-8A52-5517B9B9D506}"/>
                    </a:ext>
                  </a:extLst>
                </p:cNvPr>
                <p:cNvPicPr/>
                <p:nvPr/>
              </p:nvPicPr>
              <p:blipFill>
                <a:blip r:embed="rId353"/>
                <a:stretch>
                  <a:fillRect/>
                </a:stretch>
              </p:blipFill>
              <p:spPr>
                <a:xfrm>
                  <a:off x="1869871" y="4550866"/>
                  <a:ext cx="56880" cy="82080"/>
                </a:xfrm>
                <a:prstGeom prst="rect">
                  <a:avLst/>
                </a:prstGeom>
              </p:spPr>
            </p:pic>
          </mc:Fallback>
        </mc:AlternateContent>
        <mc:AlternateContent xmlns:mc="http://schemas.openxmlformats.org/markup-compatibility/2006" xmlns:p14="http://schemas.microsoft.com/office/powerpoint/2010/main">
          <mc:Choice Requires="p14">
            <p:contentPart p14:bwMode="auto" r:id="rId354">
              <p14:nvContentPartPr>
                <p14:cNvPr id="379" name="Ink 378">
                  <a:extLst>
                    <a:ext uri="{FF2B5EF4-FFF2-40B4-BE49-F238E27FC236}">
                      <a16:creationId xmlns:a16="http://schemas.microsoft.com/office/drawing/2014/main" id="{34805D1B-EAF3-4225-8FD3-A4DA5850CEFF}"/>
                    </a:ext>
                  </a:extLst>
                </p14:cNvPr>
                <p14:cNvContentPartPr/>
                <p14:nvPr/>
              </p14:nvContentPartPr>
              <p14:xfrm>
                <a:off x="1847911" y="4562026"/>
                <a:ext cx="73800" cy="52200"/>
              </p14:xfrm>
            </p:contentPart>
          </mc:Choice>
          <mc:Fallback xmlns="">
            <p:pic>
              <p:nvPicPr>
                <p:cNvPr id="379" name="Ink 378">
                  <a:extLst>
                    <a:ext uri="{FF2B5EF4-FFF2-40B4-BE49-F238E27FC236}">
                      <a16:creationId xmlns:a16="http://schemas.microsoft.com/office/drawing/2014/main" id="{34805D1B-EAF3-4225-8FD3-A4DA5850CEFF}"/>
                    </a:ext>
                  </a:extLst>
                </p:cNvPr>
                <p:cNvPicPr/>
                <p:nvPr/>
              </p:nvPicPr>
              <p:blipFill>
                <a:blip r:embed="rId355"/>
                <a:stretch>
                  <a:fillRect/>
                </a:stretch>
              </p:blipFill>
              <p:spPr>
                <a:xfrm>
                  <a:off x="1838911" y="4553026"/>
                  <a:ext cx="91440" cy="69840"/>
                </a:xfrm>
                <a:prstGeom prst="rect">
                  <a:avLst/>
                </a:prstGeom>
              </p:spPr>
            </p:pic>
          </mc:Fallback>
        </mc:AlternateContent>
        <mc:AlternateContent xmlns:mc="http://schemas.openxmlformats.org/markup-compatibility/2006" xmlns:p14="http://schemas.microsoft.com/office/powerpoint/2010/main">
          <mc:Choice Requires="p14">
            <p:contentPart p14:bwMode="auto" r:id="rId356">
              <p14:nvContentPartPr>
                <p14:cNvPr id="380" name="Ink 379">
                  <a:extLst>
                    <a:ext uri="{FF2B5EF4-FFF2-40B4-BE49-F238E27FC236}">
                      <a16:creationId xmlns:a16="http://schemas.microsoft.com/office/drawing/2014/main" id="{2E3FA87D-F4EC-4039-B5A1-E64C7B4BC9F8}"/>
                    </a:ext>
                  </a:extLst>
                </p14:cNvPr>
                <p14:cNvContentPartPr/>
                <p14:nvPr/>
              </p14:nvContentPartPr>
              <p14:xfrm>
                <a:off x="1974631" y="4566346"/>
                <a:ext cx="12960" cy="44640"/>
              </p14:xfrm>
            </p:contentPart>
          </mc:Choice>
          <mc:Fallback xmlns="">
            <p:pic>
              <p:nvPicPr>
                <p:cNvPr id="380" name="Ink 379">
                  <a:extLst>
                    <a:ext uri="{FF2B5EF4-FFF2-40B4-BE49-F238E27FC236}">
                      <a16:creationId xmlns:a16="http://schemas.microsoft.com/office/drawing/2014/main" id="{2E3FA87D-F4EC-4039-B5A1-E64C7B4BC9F8}"/>
                    </a:ext>
                  </a:extLst>
                </p:cNvPr>
                <p:cNvPicPr/>
                <p:nvPr/>
              </p:nvPicPr>
              <p:blipFill>
                <a:blip r:embed="rId357"/>
                <a:stretch>
                  <a:fillRect/>
                </a:stretch>
              </p:blipFill>
              <p:spPr>
                <a:xfrm>
                  <a:off x="1965631" y="4557346"/>
                  <a:ext cx="30600" cy="62280"/>
                </a:xfrm>
                <a:prstGeom prst="rect">
                  <a:avLst/>
                </a:prstGeom>
              </p:spPr>
            </p:pic>
          </mc:Fallback>
        </mc:AlternateContent>
      </p:grpSp>
      <p:grpSp>
        <p:nvGrpSpPr>
          <p:cNvPr id="384" name="Group 383">
            <a:extLst>
              <a:ext uri="{FF2B5EF4-FFF2-40B4-BE49-F238E27FC236}">
                <a16:creationId xmlns:a16="http://schemas.microsoft.com/office/drawing/2014/main" id="{CA21048C-77D1-4A3F-9353-953B6ED97700}"/>
              </a:ext>
            </a:extLst>
          </p:cNvPr>
          <p:cNvGrpSpPr/>
          <p:nvPr/>
        </p:nvGrpSpPr>
        <p:grpSpPr>
          <a:xfrm>
            <a:off x="2319871" y="4017346"/>
            <a:ext cx="105120" cy="83160"/>
            <a:chOff x="2319871" y="4017346"/>
            <a:chExt cx="105120" cy="83160"/>
          </a:xfrm>
        </p:grpSpPr>
        <mc:AlternateContent xmlns:mc="http://schemas.openxmlformats.org/markup-compatibility/2006" xmlns:p14="http://schemas.microsoft.com/office/powerpoint/2010/main">
          <mc:Choice Requires="p14">
            <p:contentPart p14:bwMode="auto" r:id="rId358">
              <p14:nvContentPartPr>
                <p14:cNvPr id="382" name="Ink 381">
                  <a:extLst>
                    <a:ext uri="{FF2B5EF4-FFF2-40B4-BE49-F238E27FC236}">
                      <a16:creationId xmlns:a16="http://schemas.microsoft.com/office/drawing/2014/main" id="{E6352DE6-DEEC-4A54-91A4-EF10CBAC9BB4}"/>
                    </a:ext>
                  </a:extLst>
                </p14:cNvPr>
                <p14:cNvContentPartPr/>
                <p14:nvPr/>
              </p14:nvContentPartPr>
              <p14:xfrm>
                <a:off x="2333191" y="4076746"/>
                <a:ext cx="85320" cy="23760"/>
              </p14:xfrm>
            </p:contentPart>
          </mc:Choice>
          <mc:Fallback xmlns="">
            <p:pic>
              <p:nvPicPr>
                <p:cNvPr id="382" name="Ink 381">
                  <a:extLst>
                    <a:ext uri="{FF2B5EF4-FFF2-40B4-BE49-F238E27FC236}">
                      <a16:creationId xmlns:a16="http://schemas.microsoft.com/office/drawing/2014/main" id="{E6352DE6-DEEC-4A54-91A4-EF10CBAC9BB4}"/>
                    </a:ext>
                  </a:extLst>
                </p:cNvPr>
                <p:cNvPicPr/>
                <p:nvPr/>
              </p:nvPicPr>
              <p:blipFill>
                <a:blip r:embed="rId359"/>
                <a:stretch>
                  <a:fillRect/>
                </a:stretch>
              </p:blipFill>
              <p:spPr>
                <a:xfrm>
                  <a:off x="2324191" y="4067746"/>
                  <a:ext cx="102960" cy="41400"/>
                </a:xfrm>
                <a:prstGeom prst="rect">
                  <a:avLst/>
                </a:prstGeom>
              </p:spPr>
            </p:pic>
          </mc:Fallback>
        </mc:AlternateContent>
        <mc:AlternateContent xmlns:mc="http://schemas.openxmlformats.org/markup-compatibility/2006" xmlns:p14="http://schemas.microsoft.com/office/powerpoint/2010/main">
          <mc:Choice Requires="p14">
            <p:contentPart p14:bwMode="auto" r:id="rId360">
              <p14:nvContentPartPr>
                <p14:cNvPr id="383" name="Ink 382">
                  <a:extLst>
                    <a:ext uri="{FF2B5EF4-FFF2-40B4-BE49-F238E27FC236}">
                      <a16:creationId xmlns:a16="http://schemas.microsoft.com/office/drawing/2014/main" id="{942A254B-DF57-4D97-AB9E-3495B2171300}"/>
                    </a:ext>
                  </a:extLst>
                </p14:cNvPr>
                <p14:cNvContentPartPr/>
                <p14:nvPr/>
              </p14:nvContentPartPr>
              <p14:xfrm>
                <a:off x="2319871" y="4017346"/>
                <a:ext cx="105120" cy="6840"/>
              </p14:xfrm>
            </p:contentPart>
          </mc:Choice>
          <mc:Fallback xmlns="">
            <p:pic>
              <p:nvPicPr>
                <p:cNvPr id="383" name="Ink 382">
                  <a:extLst>
                    <a:ext uri="{FF2B5EF4-FFF2-40B4-BE49-F238E27FC236}">
                      <a16:creationId xmlns:a16="http://schemas.microsoft.com/office/drawing/2014/main" id="{942A254B-DF57-4D97-AB9E-3495B2171300}"/>
                    </a:ext>
                  </a:extLst>
                </p:cNvPr>
                <p:cNvPicPr/>
                <p:nvPr/>
              </p:nvPicPr>
              <p:blipFill>
                <a:blip r:embed="rId361"/>
                <a:stretch>
                  <a:fillRect/>
                </a:stretch>
              </p:blipFill>
              <p:spPr>
                <a:xfrm>
                  <a:off x="2310871" y="4008346"/>
                  <a:ext cx="122760" cy="244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62">
            <p14:nvContentPartPr>
              <p14:cNvPr id="385" name="Ink 384">
                <a:extLst>
                  <a:ext uri="{FF2B5EF4-FFF2-40B4-BE49-F238E27FC236}">
                    <a16:creationId xmlns:a16="http://schemas.microsoft.com/office/drawing/2014/main" id="{57C4CAB8-3827-4365-B01B-7CCBDDD6B212}"/>
                  </a:ext>
                </a:extLst>
              </p14:cNvPr>
              <p14:cNvContentPartPr/>
              <p14:nvPr/>
            </p14:nvContentPartPr>
            <p14:xfrm>
              <a:off x="2619031" y="3761386"/>
              <a:ext cx="174600" cy="663120"/>
            </p14:xfrm>
          </p:contentPart>
        </mc:Choice>
        <mc:Fallback xmlns="">
          <p:pic>
            <p:nvPicPr>
              <p:cNvPr id="385" name="Ink 384">
                <a:extLst>
                  <a:ext uri="{FF2B5EF4-FFF2-40B4-BE49-F238E27FC236}">
                    <a16:creationId xmlns:a16="http://schemas.microsoft.com/office/drawing/2014/main" id="{57C4CAB8-3827-4365-B01B-7CCBDDD6B212}"/>
                  </a:ext>
                </a:extLst>
              </p:cNvPr>
              <p:cNvPicPr/>
              <p:nvPr/>
            </p:nvPicPr>
            <p:blipFill>
              <a:blip r:embed="rId363"/>
              <a:stretch>
                <a:fillRect/>
              </a:stretch>
            </p:blipFill>
            <p:spPr>
              <a:xfrm>
                <a:off x="2610391" y="3752386"/>
                <a:ext cx="192240" cy="680760"/>
              </a:xfrm>
              <a:prstGeom prst="rect">
                <a:avLst/>
              </a:prstGeom>
            </p:spPr>
          </p:pic>
        </mc:Fallback>
      </mc:AlternateContent>
      <p:grpSp>
        <p:nvGrpSpPr>
          <p:cNvPr id="406" name="Group 405">
            <a:extLst>
              <a:ext uri="{FF2B5EF4-FFF2-40B4-BE49-F238E27FC236}">
                <a16:creationId xmlns:a16="http://schemas.microsoft.com/office/drawing/2014/main" id="{9D14F011-DAB4-4799-A67F-191896227FFC}"/>
              </a:ext>
            </a:extLst>
          </p:cNvPr>
          <p:cNvGrpSpPr/>
          <p:nvPr/>
        </p:nvGrpSpPr>
        <p:grpSpPr>
          <a:xfrm>
            <a:off x="2780671" y="3736186"/>
            <a:ext cx="556920" cy="694800"/>
            <a:chOff x="2780671" y="3736186"/>
            <a:chExt cx="556920" cy="694800"/>
          </a:xfrm>
        </p:grpSpPr>
        <mc:AlternateContent xmlns:mc="http://schemas.openxmlformats.org/markup-compatibility/2006" xmlns:p14="http://schemas.microsoft.com/office/powerpoint/2010/main">
          <mc:Choice Requires="p14">
            <p:contentPart p14:bwMode="auto" r:id="rId364">
              <p14:nvContentPartPr>
                <p14:cNvPr id="391" name="Ink 390">
                  <a:extLst>
                    <a:ext uri="{FF2B5EF4-FFF2-40B4-BE49-F238E27FC236}">
                      <a16:creationId xmlns:a16="http://schemas.microsoft.com/office/drawing/2014/main" id="{2FC1337C-577F-43D1-B277-72640568E9F7}"/>
                    </a:ext>
                  </a:extLst>
                </p14:cNvPr>
                <p14:cNvContentPartPr/>
                <p14:nvPr/>
              </p14:nvContentPartPr>
              <p14:xfrm>
                <a:off x="2787151" y="3771466"/>
                <a:ext cx="92160" cy="140760"/>
              </p14:xfrm>
            </p:contentPart>
          </mc:Choice>
          <mc:Fallback xmlns="">
            <p:pic>
              <p:nvPicPr>
                <p:cNvPr id="391" name="Ink 390">
                  <a:extLst>
                    <a:ext uri="{FF2B5EF4-FFF2-40B4-BE49-F238E27FC236}">
                      <a16:creationId xmlns:a16="http://schemas.microsoft.com/office/drawing/2014/main" id="{2FC1337C-577F-43D1-B277-72640568E9F7}"/>
                    </a:ext>
                  </a:extLst>
                </p:cNvPr>
                <p:cNvPicPr/>
                <p:nvPr/>
              </p:nvPicPr>
              <p:blipFill>
                <a:blip r:embed="rId365"/>
                <a:stretch>
                  <a:fillRect/>
                </a:stretch>
              </p:blipFill>
              <p:spPr>
                <a:xfrm>
                  <a:off x="2778151" y="3762466"/>
                  <a:ext cx="109800" cy="158400"/>
                </a:xfrm>
                <a:prstGeom prst="rect">
                  <a:avLst/>
                </a:prstGeom>
              </p:spPr>
            </p:pic>
          </mc:Fallback>
        </mc:AlternateContent>
        <mc:AlternateContent xmlns:mc="http://schemas.openxmlformats.org/markup-compatibility/2006" xmlns:p14="http://schemas.microsoft.com/office/powerpoint/2010/main">
          <mc:Choice Requires="p14">
            <p:contentPart p14:bwMode="auto" r:id="rId366">
              <p14:nvContentPartPr>
                <p14:cNvPr id="392" name="Ink 391">
                  <a:extLst>
                    <a:ext uri="{FF2B5EF4-FFF2-40B4-BE49-F238E27FC236}">
                      <a16:creationId xmlns:a16="http://schemas.microsoft.com/office/drawing/2014/main" id="{30193FC5-95A9-4F38-A313-934E9EA593B8}"/>
                    </a:ext>
                  </a:extLst>
                </p14:cNvPr>
                <p14:cNvContentPartPr/>
                <p14:nvPr/>
              </p14:nvContentPartPr>
              <p14:xfrm>
                <a:off x="2927551" y="3806746"/>
                <a:ext cx="77400" cy="128160"/>
              </p14:xfrm>
            </p:contentPart>
          </mc:Choice>
          <mc:Fallback xmlns="">
            <p:pic>
              <p:nvPicPr>
                <p:cNvPr id="392" name="Ink 391">
                  <a:extLst>
                    <a:ext uri="{FF2B5EF4-FFF2-40B4-BE49-F238E27FC236}">
                      <a16:creationId xmlns:a16="http://schemas.microsoft.com/office/drawing/2014/main" id="{30193FC5-95A9-4F38-A313-934E9EA593B8}"/>
                    </a:ext>
                  </a:extLst>
                </p:cNvPr>
                <p:cNvPicPr/>
                <p:nvPr/>
              </p:nvPicPr>
              <p:blipFill>
                <a:blip r:embed="rId367"/>
                <a:stretch>
                  <a:fillRect/>
                </a:stretch>
              </p:blipFill>
              <p:spPr>
                <a:xfrm>
                  <a:off x="2918551" y="3797746"/>
                  <a:ext cx="9504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368">
              <p14:nvContentPartPr>
                <p14:cNvPr id="393" name="Ink 392">
                  <a:extLst>
                    <a:ext uri="{FF2B5EF4-FFF2-40B4-BE49-F238E27FC236}">
                      <a16:creationId xmlns:a16="http://schemas.microsoft.com/office/drawing/2014/main" id="{7C8BE407-B8BC-495B-BD71-974067136DA1}"/>
                    </a:ext>
                  </a:extLst>
                </p14:cNvPr>
                <p14:cNvContentPartPr/>
                <p14:nvPr/>
              </p14:nvContentPartPr>
              <p14:xfrm>
                <a:off x="3034111" y="3831226"/>
                <a:ext cx="82080" cy="70200"/>
              </p14:xfrm>
            </p:contentPart>
          </mc:Choice>
          <mc:Fallback xmlns="">
            <p:pic>
              <p:nvPicPr>
                <p:cNvPr id="393" name="Ink 392">
                  <a:extLst>
                    <a:ext uri="{FF2B5EF4-FFF2-40B4-BE49-F238E27FC236}">
                      <a16:creationId xmlns:a16="http://schemas.microsoft.com/office/drawing/2014/main" id="{7C8BE407-B8BC-495B-BD71-974067136DA1}"/>
                    </a:ext>
                  </a:extLst>
                </p:cNvPr>
                <p:cNvPicPr/>
                <p:nvPr/>
              </p:nvPicPr>
              <p:blipFill>
                <a:blip r:embed="rId369"/>
                <a:stretch>
                  <a:fillRect/>
                </a:stretch>
              </p:blipFill>
              <p:spPr>
                <a:xfrm>
                  <a:off x="3025471" y="3822586"/>
                  <a:ext cx="9972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370">
              <p14:nvContentPartPr>
                <p14:cNvPr id="394" name="Ink 393">
                  <a:extLst>
                    <a:ext uri="{FF2B5EF4-FFF2-40B4-BE49-F238E27FC236}">
                      <a16:creationId xmlns:a16="http://schemas.microsoft.com/office/drawing/2014/main" id="{5D0D1B18-CB6E-4CEE-ADC9-BB0436735938}"/>
                    </a:ext>
                  </a:extLst>
                </p14:cNvPr>
                <p14:cNvContentPartPr/>
                <p14:nvPr/>
              </p14:nvContentPartPr>
              <p14:xfrm>
                <a:off x="3077311" y="3781546"/>
                <a:ext cx="2160" cy="5040"/>
              </p14:xfrm>
            </p:contentPart>
          </mc:Choice>
          <mc:Fallback xmlns="">
            <p:pic>
              <p:nvPicPr>
                <p:cNvPr id="394" name="Ink 393">
                  <a:extLst>
                    <a:ext uri="{FF2B5EF4-FFF2-40B4-BE49-F238E27FC236}">
                      <a16:creationId xmlns:a16="http://schemas.microsoft.com/office/drawing/2014/main" id="{5D0D1B18-CB6E-4CEE-ADC9-BB0436735938}"/>
                    </a:ext>
                  </a:extLst>
                </p:cNvPr>
                <p:cNvPicPr/>
                <p:nvPr/>
              </p:nvPicPr>
              <p:blipFill>
                <a:blip r:embed="rId145"/>
                <a:stretch>
                  <a:fillRect/>
                </a:stretch>
              </p:blipFill>
              <p:spPr>
                <a:xfrm>
                  <a:off x="3068671" y="3772546"/>
                  <a:ext cx="19800" cy="22680"/>
                </a:xfrm>
                <a:prstGeom prst="rect">
                  <a:avLst/>
                </a:prstGeom>
              </p:spPr>
            </p:pic>
          </mc:Fallback>
        </mc:AlternateContent>
        <mc:AlternateContent xmlns:mc="http://schemas.openxmlformats.org/markup-compatibility/2006" xmlns:p14="http://schemas.microsoft.com/office/powerpoint/2010/main">
          <mc:Choice Requires="p14">
            <p:contentPart p14:bwMode="auto" r:id="rId371">
              <p14:nvContentPartPr>
                <p14:cNvPr id="395" name="Ink 394">
                  <a:extLst>
                    <a:ext uri="{FF2B5EF4-FFF2-40B4-BE49-F238E27FC236}">
                      <a16:creationId xmlns:a16="http://schemas.microsoft.com/office/drawing/2014/main" id="{008CFA1C-3839-485B-B4C7-7A90F80CEA29}"/>
                    </a:ext>
                  </a:extLst>
                </p14:cNvPr>
                <p14:cNvContentPartPr/>
                <p14:nvPr/>
              </p14:nvContentPartPr>
              <p14:xfrm>
                <a:off x="2780671" y="4155946"/>
                <a:ext cx="79560" cy="127080"/>
              </p14:xfrm>
            </p:contentPart>
          </mc:Choice>
          <mc:Fallback xmlns="">
            <p:pic>
              <p:nvPicPr>
                <p:cNvPr id="395" name="Ink 394">
                  <a:extLst>
                    <a:ext uri="{FF2B5EF4-FFF2-40B4-BE49-F238E27FC236}">
                      <a16:creationId xmlns:a16="http://schemas.microsoft.com/office/drawing/2014/main" id="{008CFA1C-3839-485B-B4C7-7A90F80CEA29}"/>
                    </a:ext>
                  </a:extLst>
                </p:cNvPr>
                <p:cNvPicPr/>
                <p:nvPr/>
              </p:nvPicPr>
              <p:blipFill>
                <a:blip r:embed="rId372"/>
                <a:stretch>
                  <a:fillRect/>
                </a:stretch>
              </p:blipFill>
              <p:spPr>
                <a:xfrm>
                  <a:off x="2771671" y="4147306"/>
                  <a:ext cx="97200" cy="144720"/>
                </a:xfrm>
                <a:prstGeom prst="rect">
                  <a:avLst/>
                </a:prstGeom>
              </p:spPr>
            </p:pic>
          </mc:Fallback>
        </mc:AlternateContent>
        <mc:AlternateContent xmlns:mc="http://schemas.openxmlformats.org/markup-compatibility/2006" xmlns:p14="http://schemas.microsoft.com/office/powerpoint/2010/main">
          <mc:Choice Requires="p14">
            <p:contentPart p14:bwMode="auto" r:id="rId373">
              <p14:nvContentPartPr>
                <p14:cNvPr id="396" name="Ink 395">
                  <a:extLst>
                    <a:ext uri="{FF2B5EF4-FFF2-40B4-BE49-F238E27FC236}">
                      <a16:creationId xmlns:a16="http://schemas.microsoft.com/office/drawing/2014/main" id="{9B4AC6E8-1402-406C-AC04-E898C68794AD}"/>
                    </a:ext>
                  </a:extLst>
                </p14:cNvPr>
                <p14:cNvContentPartPr/>
                <p14:nvPr/>
              </p14:nvContentPartPr>
              <p14:xfrm>
                <a:off x="2915671" y="4185826"/>
                <a:ext cx="35280" cy="87120"/>
              </p14:xfrm>
            </p:contentPart>
          </mc:Choice>
          <mc:Fallback xmlns="">
            <p:pic>
              <p:nvPicPr>
                <p:cNvPr id="396" name="Ink 395">
                  <a:extLst>
                    <a:ext uri="{FF2B5EF4-FFF2-40B4-BE49-F238E27FC236}">
                      <a16:creationId xmlns:a16="http://schemas.microsoft.com/office/drawing/2014/main" id="{9B4AC6E8-1402-406C-AC04-E898C68794AD}"/>
                    </a:ext>
                  </a:extLst>
                </p:cNvPr>
                <p:cNvPicPr/>
                <p:nvPr/>
              </p:nvPicPr>
              <p:blipFill>
                <a:blip r:embed="rId374"/>
                <a:stretch>
                  <a:fillRect/>
                </a:stretch>
              </p:blipFill>
              <p:spPr>
                <a:xfrm>
                  <a:off x="2907031" y="4176826"/>
                  <a:ext cx="52920" cy="104760"/>
                </a:xfrm>
                <a:prstGeom prst="rect">
                  <a:avLst/>
                </a:prstGeom>
              </p:spPr>
            </p:pic>
          </mc:Fallback>
        </mc:AlternateContent>
        <mc:AlternateContent xmlns:mc="http://schemas.openxmlformats.org/markup-compatibility/2006" xmlns:p14="http://schemas.microsoft.com/office/powerpoint/2010/main">
          <mc:Choice Requires="p14">
            <p:contentPart p14:bwMode="auto" r:id="rId375">
              <p14:nvContentPartPr>
                <p14:cNvPr id="397" name="Ink 396">
                  <a:extLst>
                    <a:ext uri="{FF2B5EF4-FFF2-40B4-BE49-F238E27FC236}">
                      <a16:creationId xmlns:a16="http://schemas.microsoft.com/office/drawing/2014/main" id="{4E9626AA-1036-4951-B1DA-92E1F3D936E7}"/>
                    </a:ext>
                  </a:extLst>
                </p14:cNvPr>
                <p14:cNvContentPartPr/>
                <p14:nvPr/>
              </p14:nvContentPartPr>
              <p14:xfrm>
                <a:off x="2898391" y="4177186"/>
                <a:ext cx="33840" cy="75960"/>
              </p14:xfrm>
            </p:contentPart>
          </mc:Choice>
          <mc:Fallback xmlns="">
            <p:pic>
              <p:nvPicPr>
                <p:cNvPr id="397" name="Ink 396">
                  <a:extLst>
                    <a:ext uri="{FF2B5EF4-FFF2-40B4-BE49-F238E27FC236}">
                      <a16:creationId xmlns:a16="http://schemas.microsoft.com/office/drawing/2014/main" id="{4E9626AA-1036-4951-B1DA-92E1F3D936E7}"/>
                    </a:ext>
                  </a:extLst>
                </p:cNvPr>
                <p:cNvPicPr/>
                <p:nvPr/>
              </p:nvPicPr>
              <p:blipFill>
                <a:blip r:embed="rId376"/>
                <a:stretch>
                  <a:fillRect/>
                </a:stretch>
              </p:blipFill>
              <p:spPr>
                <a:xfrm>
                  <a:off x="2889751" y="4168546"/>
                  <a:ext cx="51480" cy="93600"/>
                </a:xfrm>
                <a:prstGeom prst="rect">
                  <a:avLst/>
                </a:prstGeom>
              </p:spPr>
            </p:pic>
          </mc:Fallback>
        </mc:AlternateContent>
        <mc:AlternateContent xmlns:mc="http://schemas.openxmlformats.org/markup-compatibility/2006" xmlns:p14="http://schemas.microsoft.com/office/powerpoint/2010/main">
          <mc:Choice Requires="p14">
            <p:contentPart p14:bwMode="auto" r:id="rId377">
              <p14:nvContentPartPr>
                <p14:cNvPr id="398" name="Ink 397">
                  <a:extLst>
                    <a:ext uri="{FF2B5EF4-FFF2-40B4-BE49-F238E27FC236}">
                      <a16:creationId xmlns:a16="http://schemas.microsoft.com/office/drawing/2014/main" id="{2DC8FAF7-9A5E-4975-A12A-0A363740CC6C}"/>
                    </a:ext>
                  </a:extLst>
                </p14:cNvPr>
                <p14:cNvContentPartPr/>
                <p14:nvPr/>
              </p14:nvContentPartPr>
              <p14:xfrm>
                <a:off x="2971471" y="4203466"/>
                <a:ext cx="55080" cy="96840"/>
              </p14:xfrm>
            </p:contentPart>
          </mc:Choice>
          <mc:Fallback xmlns="">
            <p:pic>
              <p:nvPicPr>
                <p:cNvPr id="398" name="Ink 397">
                  <a:extLst>
                    <a:ext uri="{FF2B5EF4-FFF2-40B4-BE49-F238E27FC236}">
                      <a16:creationId xmlns:a16="http://schemas.microsoft.com/office/drawing/2014/main" id="{2DC8FAF7-9A5E-4975-A12A-0A363740CC6C}"/>
                    </a:ext>
                  </a:extLst>
                </p:cNvPr>
                <p:cNvPicPr/>
                <p:nvPr/>
              </p:nvPicPr>
              <p:blipFill>
                <a:blip r:embed="rId378"/>
                <a:stretch>
                  <a:fillRect/>
                </a:stretch>
              </p:blipFill>
              <p:spPr>
                <a:xfrm>
                  <a:off x="2962831" y="4194466"/>
                  <a:ext cx="72720" cy="114480"/>
                </a:xfrm>
                <a:prstGeom prst="rect">
                  <a:avLst/>
                </a:prstGeom>
              </p:spPr>
            </p:pic>
          </mc:Fallback>
        </mc:AlternateContent>
        <mc:AlternateContent xmlns:mc="http://schemas.openxmlformats.org/markup-compatibility/2006" xmlns:p14="http://schemas.microsoft.com/office/powerpoint/2010/main">
          <mc:Choice Requires="p14">
            <p:contentPart p14:bwMode="auto" r:id="rId379">
              <p14:nvContentPartPr>
                <p14:cNvPr id="399" name="Ink 398">
                  <a:extLst>
                    <a:ext uri="{FF2B5EF4-FFF2-40B4-BE49-F238E27FC236}">
                      <a16:creationId xmlns:a16="http://schemas.microsoft.com/office/drawing/2014/main" id="{AE605262-7C66-4782-A619-684BEA3ED853}"/>
                    </a:ext>
                  </a:extLst>
                </p14:cNvPr>
                <p14:cNvContentPartPr/>
                <p14:nvPr/>
              </p14:nvContentPartPr>
              <p14:xfrm>
                <a:off x="3044551" y="4174306"/>
                <a:ext cx="74880" cy="135000"/>
              </p14:xfrm>
            </p:contentPart>
          </mc:Choice>
          <mc:Fallback xmlns="">
            <p:pic>
              <p:nvPicPr>
                <p:cNvPr id="399" name="Ink 398">
                  <a:extLst>
                    <a:ext uri="{FF2B5EF4-FFF2-40B4-BE49-F238E27FC236}">
                      <a16:creationId xmlns:a16="http://schemas.microsoft.com/office/drawing/2014/main" id="{AE605262-7C66-4782-A619-684BEA3ED853}"/>
                    </a:ext>
                  </a:extLst>
                </p:cNvPr>
                <p:cNvPicPr/>
                <p:nvPr/>
              </p:nvPicPr>
              <p:blipFill>
                <a:blip r:embed="rId380"/>
                <a:stretch>
                  <a:fillRect/>
                </a:stretch>
              </p:blipFill>
              <p:spPr>
                <a:xfrm>
                  <a:off x="3035911" y="4165666"/>
                  <a:ext cx="92520" cy="152640"/>
                </a:xfrm>
                <a:prstGeom prst="rect">
                  <a:avLst/>
                </a:prstGeom>
              </p:spPr>
            </p:pic>
          </mc:Fallback>
        </mc:AlternateContent>
        <mc:AlternateContent xmlns:mc="http://schemas.openxmlformats.org/markup-compatibility/2006" xmlns:p14="http://schemas.microsoft.com/office/powerpoint/2010/main">
          <mc:Choice Requires="p14">
            <p:contentPart p14:bwMode="auto" r:id="rId381">
              <p14:nvContentPartPr>
                <p14:cNvPr id="400" name="Ink 399">
                  <a:extLst>
                    <a:ext uri="{FF2B5EF4-FFF2-40B4-BE49-F238E27FC236}">
                      <a16:creationId xmlns:a16="http://schemas.microsoft.com/office/drawing/2014/main" id="{CA315DEC-B45C-46C2-85C6-C9FD0BAAD13C}"/>
                    </a:ext>
                  </a:extLst>
                </p14:cNvPr>
                <p14:cNvContentPartPr/>
                <p14:nvPr/>
              </p14:nvContentPartPr>
              <p14:xfrm>
                <a:off x="3146071" y="4208866"/>
                <a:ext cx="66240" cy="71640"/>
              </p14:xfrm>
            </p:contentPart>
          </mc:Choice>
          <mc:Fallback xmlns="">
            <p:pic>
              <p:nvPicPr>
                <p:cNvPr id="400" name="Ink 399">
                  <a:extLst>
                    <a:ext uri="{FF2B5EF4-FFF2-40B4-BE49-F238E27FC236}">
                      <a16:creationId xmlns:a16="http://schemas.microsoft.com/office/drawing/2014/main" id="{CA315DEC-B45C-46C2-85C6-C9FD0BAAD13C}"/>
                    </a:ext>
                  </a:extLst>
                </p:cNvPr>
                <p:cNvPicPr/>
                <p:nvPr/>
              </p:nvPicPr>
              <p:blipFill>
                <a:blip r:embed="rId382"/>
                <a:stretch>
                  <a:fillRect/>
                </a:stretch>
              </p:blipFill>
              <p:spPr>
                <a:xfrm>
                  <a:off x="3137071" y="4200226"/>
                  <a:ext cx="83880" cy="89280"/>
                </a:xfrm>
                <a:prstGeom prst="rect">
                  <a:avLst/>
                </a:prstGeom>
              </p:spPr>
            </p:pic>
          </mc:Fallback>
        </mc:AlternateContent>
        <mc:AlternateContent xmlns:mc="http://schemas.openxmlformats.org/markup-compatibility/2006" xmlns:p14="http://schemas.microsoft.com/office/powerpoint/2010/main">
          <mc:Choice Requires="p14">
            <p:contentPart p14:bwMode="auto" r:id="rId383">
              <p14:nvContentPartPr>
                <p14:cNvPr id="401" name="Ink 400">
                  <a:extLst>
                    <a:ext uri="{FF2B5EF4-FFF2-40B4-BE49-F238E27FC236}">
                      <a16:creationId xmlns:a16="http://schemas.microsoft.com/office/drawing/2014/main" id="{1ADC196A-A140-4587-B427-5555BFBE9494}"/>
                    </a:ext>
                  </a:extLst>
                </p14:cNvPr>
                <p14:cNvContentPartPr/>
                <p14:nvPr/>
              </p14:nvContentPartPr>
              <p14:xfrm>
                <a:off x="3176311" y="4163146"/>
                <a:ext cx="10800" cy="19080"/>
              </p14:xfrm>
            </p:contentPart>
          </mc:Choice>
          <mc:Fallback xmlns="">
            <p:pic>
              <p:nvPicPr>
                <p:cNvPr id="401" name="Ink 400">
                  <a:extLst>
                    <a:ext uri="{FF2B5EF4-FFF2-40B4-BE49-F238E27FC236}">
                      <a16:creationId xmlns:a16="http://schemas.microsoft.com/office/drawing/2014/main" id="{1ADC196A-A140-4587-B427-5555BFBE9494}"/>
                    </a:ext>
                  </a:extLst>
                </p:cNvPr>
                <p:cNvPicPr/>
                <p:nvPr/>
              </p:nvPicPr>
              <p:blipFill>
                <a:blip r:embed="rId384"/>
                <a:stretch>
                  <a:fillRect/>
                </a:stretch>
              </p:blipFill>
              <p:spPr>
                <a:xfrm>
                  <a:off x="3167671" y="4154506"/>
                  <a:ext cx="2844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385">
              <p14:nvContentPartPr>
                <p14:cNvPr id="402" name="Ink 401">
                  <a:extLst>
                    <a:ext uri="{FF2B5EF4-FFF2-40B4-BE49-F238E27FC236}">
                      <a16:creationId xmlns:a16="http://schemas.microsoft.com/office/drawing/2014/main" id="{E5DF006F-036E-465F-8C49-A3A6F9BC5FF5}"/>
                    </a:ext>
                  </a:extLst>
                </p14:cNvPr>
                <p14:cNvContentPartPr/>
                <p14:nvPr/>
              </p14:nvContentPartPr>
              <p14:xfrm>
                <a:off x="2896951" y="4190146"/>
                <a:ext cx="68400" cy="99720"/>
              </p14:xfrm>
            </p:contentPart>
          </mc:Choice>
          <mc:Fallback xmlns="">
            <p:pic>
              <p:nvPicPr>
                <p:cNvPr id="402" name="Ink 401">
                  <a:extLst>
                    <a:ext uri="{FF2B5EF4-FFF2-40B4-BE49-F238E27FC236}">
                      <a16:creationId xmlns:a16="http://schemas.microsoft.com/office/drawing/2014/main" id="{E5DF006F-036E-465F-8C49-A3A6F9BC5FF5}"/>
                    </a:ext>
                  </a:extLst>
                </p:cNvPr>
                <p:cNvPicPr/>
                <p:nvPr/>
              </p:nvPicPr>
              <p:blipFill>
                <a:blip r:embed="rId386"/>
                <a:stretch>
                  <a:fillRect/>
                </a:stretch>
              </p:blipFill>
              <p:spPr>
                <a:xfrm>
                  <a:off x="2888311" y="4181506"/>
                  <a:ext cx="86040" cy="117360"/>
                </a:xfrm>
                <a:prstGeom prst="rect">
                  <a:avLst/>
                </a:prstGeom>
              </p:spPr>
            </p:pic>
          </mc:Fallback>
        </mc:AlternateContent>
        <mc:AlternateContent xmlns:mc="http://schemas.openxmlformats.org/markup-compatibility/2006" xmlns:p14="http://schemas.microsoft.com/office/powerpoint/2010/main">
          <mc:Choice Requires="p14">
            <p:contentPart p14:bwMode="auto" r:id="rId387">
              <p14:nvContentPartPr>
                <p14:cNvPr id="405" name="Ink 404">
                  <a:extLst>
                    <a:ext uri="{FF2B5EF4-FFF2-40B4-BE49-F238E27FC236}">
                      <a16:creationId xmlns:a16="http://schemas.microsoft.com/office/drawing/2014/main" id="{DC589A7E-1F1E-471F-B6E3-E6F96DA34E7E}"/>
                    </a:ext>
                  </a:extLst>
                </p14:cNvPr>
                <p14:cNvContentPartPr/>
                <p14:nvPr/>
              </p14:nvContentPartPr>
              <p14:xfrm>
                <a:off x="3101791" y="3736186"/>
                <a:ext cx="235800" cy="694800"/>
              </p14:xfrm>
            </p:contentPart>
          </mc:Choice>
          <mc:Fallback xmlns="">
            <p:pic>
              <p:nvPicPr>
                <p:cNvPr id="405" name="Ink 404">
                  <a:extLst>
                    <a:ext uri="{FF2B5EF4-FFF2-40B4-BE49-F238E27FC236}">
                      <a16:creationId xmlns:a16="http://schemas.microsoft.com/office/drawing/2014/main" id="{DC589A7E-1F1E-471F-B6E3-E6F96DA34E7E}"/>
                    </a:ext>
                  </a:extLst>
                </p:cNvPr>
                <p:cNvPicPr/>
                <p:nvPr/>
              </p:nvPicPr>
              <p:blipFill>
                <a:blip r:embed="rId388"/>
                <a:stretch>
                  <a:fillRect/>
                </a:stretch>
              </p:blipFill>
              <p:spPr>
                <a:xfrm>
                  <a:off x="3092791" y="3727186"/>
                  <a:ext cx="253440" cy="712440"/>
                </a:xfrm>
                <a:prstGeom prst="rect">
                  <a:avLst/>
                </a:prstGeom>
              </p:spPr>
            </p:pic>
          </mc:Fallback>
        </mc:AlternateContent>
      </p:grpSp>
      <p:grpSp>
        <p:nvGrpSpPr>
          <p:cNvPr id="430" name="Group 429">
            <a:extLst>
              <a:ext uri="{FF2B5EF4-FFF2-40B4-BE49-F238E27FC236}">
                <a16:creationId xmlns:a16="http://schemas.microsoft.com/office/drawing/2014/main" id="{F02BA844-D17A-4338-82D9-DC14AACDE33E}"/>
              </a:ext>
            </a:extLst>
          </p:cNvPr>
          <p:cNvGrpSpPr/>
          <p:nvPr/>
        </p:nvGrpSpPr>
        <p:grpSpPr>
          <a:xfrm>
            <a:off x="5664991" y="1397951"/>
            <a:ext cx="1233720" cy="435960"/>
            <a:chOff x="5664991" y="1397951"/>
            <a:chExt cx="1233720" cy="435960"/>
          </a:xfrm>
        </p:grpSpPr>
        <mc:AlternateContent xmlns:mc="http://schemas.openxmlformats.org/markup-compatibility/2006" xmlns:p14="http://schemas.microsoft.com/office/powerpoint/2010/main">
          <mc:Choice Requires="p14">
            <p:contentPart p14:bwMode="auto" r:id="rId389">
              <p14:nvContentPartPr>
                <p14:cNvPr id="407" name="Ink 406">
                  <a:extLst>
                    <a:ext uri="{FF2B5EF4-FFF2-40B4-BE49-F238E27FC236}">
                      <a16:creationId xmlns:a16="http://schemas.microsoft.com/office/drawing/2014/main" id="{62969945-FD2E-4BC6-93B5-44208D5FDF92}"/>
                    </a:ext>
                  </a:extLst>
                </p14:cNvPr>
                <p14:cNvContentPartPr/>
                <p14:nvPr/>
              </p14:nvContentPartPr>
              <p14:xfrm>
                <a:off x="5741671" y="1635191"/>
                <a:ext cx="18360" cy="120240"/>
              </p14:xfrm>
            </p:contentPart>
          </mc:Choice>
          <mc:Fallback xmlns="">
            <p:pic>
              <p:nvPicPr>
                <p:cNvPr id="407" name="Ink 406">
                  <a:extLst>
                    <a:ext uri="{FF2B5EF4-FFF2-40B4-BE49-F238E27FC236}">
                      <a16:creationId xmlns:a16="http://schemas.microsoft.com/office/drawing/2014/main" id="{62969945-FD2E-4BC6-93B5-44208D5FDF92}"/>
                    </a:ext>
                  </a:extLst>
                </p:cNvPr>
                <p:cNvPicPr/>
                <p:nvPr/>
              </p:nvPicPr>
              <p:blipFill>
                <a:blip r:embed="rId390"/>
                <a:stretch>
                  <a:fillRect/>
                </a:stretch>
              </p:blipFill>
              <p:spPr>
                <a:xfrm>
                  <a:off x="5732671" y="1626191"/>
                  <a:ext cx="3600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391">
              <p14:nvContentPartPr>
                <p14:cNvPr id="408" name="Ink 407">
                  <a:extLst>
                    <a:ext uri="{FF2B5EF4-FFF2-40B4-BE49-F238E27FC236}">
                      <a16:creationId xmlns:a16="http://schemas.microsoft.com/office/drawing/2014/main" id="{42042461-BB8A-44FB-A721-110B24B3E9A1}"/>
                    </a:ext>
                  </a:extLst>
                </p14:cNvPr>
                <p14:cNvContentPartPr/>
                <p14:nvPr/>
              </p14:nvContentPartPr>
              <p14:xfrm>
                <a:off x="5720071" y="1600631"/>
                <a:ext cx="127800" cy="153360"/>
              </p14:xfrm>
            </p:contentPart>
          </mc:Choice>
          <mc:Fallback xmlns="">
            <p:pic>
              <p:nvPicPr>
                <p:cNvPr id="408" name="Ink 407">
                  <a:extLst>
                    <a:ext uri="{FF2B5EF4-FFF2-40B4-BE49-F238E27FC236}">
                      <a16:creationId xmlns:a16="http://schemas.microsoft.com/office/drawing/2014/main" id="{42042461-BB8A-44FB-A721-110B24B3E9A1}"/>
                    </a:ext>
                  </a:extLst>
                </p:cNvPr>
                <p:cNvPicPr/>
                <p:nvPr/>
              </p:nvPicPr>
              <p:blipFill>
                <a:blip r:embed="rId392"/>
                <a:stretch>
                  <a:fillRect/>
                </a:stretch>
              </p:blipFill>
              <p:spPr>
                <a:xfrm>
                  <a:off x="5711071" y="1591991"/>
                  <a:ext cx="14544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393">
              <p14:nvContentPartPr>
                <p14:cNvPr id="409" name="Ink 408">
                  <a:extLst>
                    <a:ext uri="{FF2B5EF4-FFF2-40B4-BE49-F238E27FC236}">
                      <a16:creationId xmlns:a16="http://schemas.microsoft.com/office/drawing/2014/main" id="{7BCF598E-EEE5-42C7-8DB3-1B16A8C55868}"/>
                    </a:ext>
                  </a:extLst>
                </p14:cNvPr>
                <p14:cNvContentPartPr/>
                <p14:nvPr/>
              </p14:nvContentPartPr>
              <p14:xfrm>
                <a:off x="5706751" y="1515671"/>
                <a:ext cx="82800" cy="57960"/>
              </p14:xfrm>
            </p:contentPart>
          </mc:Choice>
          <mc:Fallback xmlns="">
            <p:pic>
              <p:nvPicPr>
                <p:cNvPr id="409" name="Ink 408">
                  <a:extLst>
                    <a:ext uri="{FF2B5EF4-FFF2-40B4-BE49-F238E27FC236}">
                      <a16:creationId xmlns:a16="http://schemas.microsoft.com/office/drawing/2014/main" id="{7BCF598E-EEE5-42C7-8DB3-1B16A8C55868}"/>
                    </a:ext>
                  </a:extLst>
                </p:cNvPr>
                <p:cNvPicPr/>
                <p:nvPr/>
              </p:nvPicPr>
              <p:blipFill>
                <a:blip r:embed="rId394"/>
                <a:stretch>
                  <a:fillRect/>
                </a:stretch>
              </p:blipFill>
              <p:spPr>
                <a:xfrm>
                  <a:off x="5697751" y="1507031"/>
                  <a:ext cx="100440" cy="75600"/>
                </a:xfrm>
                <a:prstGeom prst="rect">
                  <a:avLst/>
                </a:prstGeom>
              </p:spPr>
            </p:pic>
          </mc:Fallback>
        </mc:AlternateContent>
        <mc:AlternateContent xmlns:mc="http://schemas.openxmlformats.org/markup-compatibility/2006" xmlns:p14="http://schemas.microsoft.com/office/powerpoint/2010/main">
          <mc:Choice Requires="p14">
            <p:contentPart p14:bwMode="auto" r:id="rId395">
              <p14:nvContentPartPr>
                <p14:cNvPr id="411" name="Ink 410">
                  <a:extLst>
                    <a:ext uri="{FF2B5EF4-FFF2-40B4-BE49-F238E27FC236}">
                      <a16:creationId xmlns:a16="http://schemas.microsoft.com/office/drawing/2014/main" id="{08D30A05-D626-44E7-AF14-FD00869BC3F3}"/>
                    </a:ext>
                  </a:extLst>
                </p14:cNvPr>
                <p14:cNvContentPartPr/>
                <p14:nvPr/>
              </p14:nvContentPartPr>
              <p14:xfrm>
                <a:off x="5664991" y="1814471"/>
                <a:ext cx="201240" cy="19440"/>
              </p14:xfrm>
            </p:contentPart>
          </mc:Choice>
          <mc:Fallback xmlns="">
            <p:pic>
              <p:nvPicPr>
                <p:cNvPr id="411" name="Ink 410">
                  <a:extLst>
                    <a:ext uri="{FF2B5EF4-FFF2-40B4-BE49-F238E27FC236}">
                      <a16:creationId xmlns:a16="http://schemas.microsoft.com/office/drawing/2014/main" id="{08D30A05-D626-44E7-AF14-FD00869BC3F3}"/>
                    </a:ext>
                  </a:extLst>
                </p:cNvPr>
                <p:cNvPicPr/>
                <p:nvPr/>
              </p:nvPicPr>
              <p:blipFill>
                <a:blip r:embed="rId396"/>
                <a:stretch>
                  <a:fillRect/>
                </a:stretch>
              </p:blipFill>
              <p:spPr>
                <a:xfrm>
                  <a:off x="5656351" y="1805471"/>
                  <a:ext cx="21888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397">
              <p14:nvContentPartPr>
                <p14:cNvPr id="412" name="Ink 411">
                  <a:extLst>
                    <a:ext uri="{FF2B5EF4-FFF2-40B4-BE49-F238E27FC236}">
                      <a16:creationId xmlns:a16="http://schemas.microsoft.com/office/drawing/2014/main" id="{23762579-1509-4E02-8DEC-27E169AC5489}"/>
                    </a:ext>
                  </a:extLst>
                </p14:cNvPr>
                <p14:cNvContentPartPr/>
                <p14:nvPr/>
              </p14:nvContentPartPr>
              <p14:xfrm>
                <a:off x="5916631" y="1660391"/>
                <a:ext cx="56520" cy="10800"/>
              </p14:xfrm>
            </p:contentPart>
          </mc:Choice>
          <mc:Fallback xmlns="">
            <p:pic>
              <p:nvPicPr>
                <p:cNvPr id="412" name="Ink 411">
                  <a:extLst>
                    <a:ext uri="{FF2B5EF4-FFF2-40B4-BE49-F238E27FC236}">
                      <a16:creationId xmlns:a16="http://schemas.microsoft.com/office/drawing/2014/main" id="{23762579-1509-4E02-8DEC-27E169AC5489}"/>
                    </a:ext>
                  </a:extLst>
                </p:cNvPr>
                <p:cNvPicPr/>
                <p:nvPr/>
              </p:nvPicPr>
              <p:blipFill>
                <a:blip r:embed="rId398"/>
                <a:stretch>
                  <a:fillRect/>
                </a:stretch>
              </p:blipFill>
              <p:spPr>
                <a:xfrm>
                  <a:off x="5907631" y="1651751"/>
                  <a:ext cx="74160"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399">
              <p14:nvContentPartPr>
                <p14:cNvPr id="413" name="Ink 412">
                  <a:extLst>
                    <a:ext uri="{FF2B5EF4-FFF2-40B4-BE49-F238E27FC236}">
                      <a16:creationId xmlns:a16="http://schemas.microsoft.com/office/drawing/2014/main" id="{CC4626FB-0425-4279-B3DF-85454968E198}"/>
                    </a:ext>
                  </a:extLst>
                </p14:cNvPr>
                <p14:cNvContentPartPr/>
                <p14:nvPr/>
              </p14:nvContentPartPr>
              <p14:xfrm>
                <a:off x="5938231" y="1593791"/>
                <a:ext cx="7560" cy="2880"/>
              </p14:xfrm>
            </p:contentPart>
          </mc:Choice>
          <mc:Fallback xmlns="">
            <p:pic>
              <p:nvPicPr>
                <p:cNvPr id="413" name="Ink 412">
                  <a:extLst>
                    <a:ext uri="{FF2B5EF4-FFF2-40B4-BE49-F238E27FC236}">
                      <a16:creationId xmlns:a16="http://schemas.microsoft.com/office/drawing/2014/main" id="{CC4626FB-0425-4279-B3DF-85454968E198}"/>
                    </a:ext>
                  </a:extLst>
                </p:cNvPr>
                <p:cNvPicPr/>
                <p:nvPr/>
              </p:nvPicPr>
              <p:blipFill>
                <a:blip r:embed="rId400"/>
                <a:stretch>
                  <a:fillRect/>
                </a:stretch>
              </p:blipFill>
              <p:spPr>
                <a:xfrm>
                  <a:off x="5929231" y="1585151"/>
                  <a:ext cx="25200" cy="20520"/>
                </a:xfrm>
                <a:prstGeom prst="rect">
                  <a:avLst/>
                </a:prstGeom>
              </p:spPr>
            </p:pic>
          </mc:Fallback>
        </mc:AlternateContent>
        <mc:AlternateContent xmlns:mc="http://schemas.openxmlformats.org/markup-compatibility/2006" xmlns:p14="http://schemas.microsoft.com/office/powerpoint/2010/main">
          <mc:Choice Requires="p14">
            <p:contentPart p14:bwMode="auto" r:id="rId401">
              <p14:nvContentPartPr>
                <p14:cNvPr id="414" name="Ink 413">
                  <a:extLst>
                    <a:ext uri="{FF2B5EF4-FFF2-40B4-BE49-F238E27FC236}">
                      <a16:creationId xmlns:a16="http://schemas.microsoft.com/office/drawing/2014/main" id="{B236205D-3DEB-4DC8-B320-2BA556A840F0}"/>
                    </a:ext>
                  </a:extLst>
                </p14:cNvPr>
                <p14:cNvContentPartPr/>
                <p14:nvPr/>
              </p14:nvContentPartPr>
              <p14:xfrm>
                <a:off x="6073231" y="1495511"/>
                <a:ext cx="60840" cy="282240"/>
              </p14:xfrm>
            </p:contentPart>
          </mc:Choice>
          <mc:Fallback xmlns="">
            <p:pic>
              <p:nvPicPr>
                <p:cNvPr id="414" name="Ink 413">
                  <a:extLst>
                    <a:ext uri="{FF2B5EF4-FFF2-40B4-BE49-F238E27FC236}">
                      <a16:creationId xmlns:a16="http://schemas.microsoft.com/office/drawing/2014/main" id="{B236205D-3DEB-4DC8-B320-2BA556A840F0}"/>
                    </a:ext>
                  </a:extLst>
                </p:cNvPr>
                <p:cNvPicPr/>
                <p:nvPr/>
              </p:nvPicPr>
              <p:blipFill>
                <a:blip r:embed="rId402"/>
                <a:stretch>
                  <a:fillRect/>
                </a:stretch>
              </p:blipFill>
              <p:spPr>
                <a:xfrm>
                  <a:off x="6064231" y="1486511"/>
                  <a:ext cx="78480" cy="299880"/>
                </a:xfrm>
                <a:prstGeom prst="rect">
                  <a:avLst/>
                </a:prstGeom>
              </p:spPr>
            </p:pic>
          </mc:Fallback>
        </mc:AlternateContent>
        <mc:AlternateContent xmlns:mc="http://schemas.openxmlformats.org/markup-compatibility/2006" xmlns:p14="http://schemas.microsoft.com/office/powerpoint/2010/main">
          <mc:Choice Requires="p14">
            <p:contentPart p14:bwMode="auto" r:id="rId403">
              <p14:nvContentPartPr>
                <p14:cNvPr id="415" name="Ink 414">
                  <a:extLst>
                    <a:ext uri="{FF2B5EF4-FFF2-40B4-BE49-F238E27FC236}">
                      <a16:creationId xmlns:a16="http://schemas.microsoft.com/office/drawing/2014/main" id="{E19F2102-1D73-4F0A-B771-AE9B2E430067}"/>
                    </a:ext>
                  </a:extLst>
                </p14:cNvPr>
                <p14:cNvContentPartPr/>
                <p14:nvPr/>
              </p14:nvContentPartPr>
              <p14:xfrm>
                <a:off x="6186991" y="1621151"/>
                <a:ext cx="30960" cy="108720"/>
              </p14:xfrm>
            </p:contentPart>
          </mc:Choice>
          <mc:Fallback xmlns="">
            <p:pic>
              <p:nvPicPr>
                <p:cNvPr id="415" name="Ink 414">
                  <a:extLst>
                    <a:ext uri="{FF2B5EF4-FFF2-40B4-BE49-F238E27FC236}">
                      <a16:creationId xmlns:a16="http://schemas.microsoft.com/office/drawing/2014/main" id="{E19F2102-1D73-4F0A-B771-AE9B2E430067}"/>
                    </a:ext>
                  </a:extLst>
                </p:cNvPr>
                <p:cNvPicPr/>
                <p:nvPr/>
              </p:nvPicPr>
              <p:blipFill>
                <a:blip r:embed="rId404"/>
                <a:stretch>
                  <a:fillRect/>
                </a:stretch>
              </p:blipFill>
              <p:spPr>
                <a:xfrm>
                  <a:off x="6178351" y="1612151"/>
                  <a:ext cx="48600" cy="126360"/>
                </a:xfrm>
                <a:prstGeom prst="rect">
                  <a:avLst/>
                </a:prstGeom>
              </p:spPr>
            </p:pic>
          </mc:Fallback>
        </mc:AlternateContent>
        <mc:AlternateContent xmlns:mc="http://schemas.openxmlformats.org/markup-compatibility/2006" xmlns:p14="http://schemas.microsoft.com/office/powerpoint/2010/main">
          <mc:Choice Requires="p14">
            <p:contentPart p14:bwMode="auto" r:id="rId405">
              <p14:nvContentPartPr>
                <p14:cNvPr id="416" name="Ink 415">
                  <a:extLst>
                    <a:ext uri="{FF2B5EF4-FFF2-40B4-BE49-F238E27FC236}">
                      <a16:creationId xmlns:a16="http://schemas.microsoft.com/office/drawing/2014/main" id="{37E93293-EB42-4BCA-B62D-0BAFBEF81D3C}"/>
                    </a:ext>
                  </a:extLst>
                </p14:cNvPr>
                <p14:cNvContentPartPr/>
                <p14:nvPr/>
              </p14:nvContentPartPr>
              <p14:xfrm>
                <a:off x="6153871" y="1617551"/>
                <a:ext cx="86040" cy="89280"/>
              </p14:xfrm>
            </p:contentPart>
          </mc:Choice>
          <mc:Fallback xmlns="">
            <p:pic>
              <p:nvPicPr>
                <p:cNvPr id="416" name="Ink 415">
                  <a:extLst>
                    <a:ext uri="{FF2B5EF4-FFF2-40B4-BE49-F238E27FC236}">
                      <a16:creationId xmlns:a16="http://schemas.microsoft.com/office/drawing/2014/main" id="{37E93293-EB42-4BCA-B62D-0BAFBEF81D3C}"/>
                    </a:ext>
                  </a:extLst>
                </p:cNvPr>
                <p:cNvPicPr/>
                <p:nvPr/>
              </p:nvPicPr>
              <p:blipFill>
                <a:blip r:embed="rId406"/>
                <a:stretch>
                  <a:fillRect/>
                </a:stretch>
              </p:blipFill>
              <p:spPr>
                <a:xfrm>
                  <a:off x="6145231" y="1608551"/>
                  <a:ext cx="103680" cy="106920"/>
                </a:xfrm>
                <a:prstGeom prst="rect">
                  <a:avLst/>
                </a:prstGeom>
              </p:spPr>
            </p:pic>
          </mc:Fallback>
        </mc:AlternateContent>
        <mc:AlternateContent xmlns:mc="http://schemas.openxmlformats.org/markup-compatibility/2006" xmlns:p14="http://schemas.microsoft.com/office/powerpoint/2010/main">
          <mc:Choice Requires="p14">
            <p:contentPart p14:bwMode="auto" r:id="rId407">
              <p14:nvContentPartPr>
                <p14:cNvPr id="417" name="Ink 416">
                  <a:extLst>
                    <a:ext uri="{FF2B5EF4-FFF2-40B4-BE49-F238E27FC236}">
                      <a16:creationId xmlns:a16="http://schemas.microsoft.com/office/drawing/2014/main" id="{9EBEE704-8667-4A77-9686-779A71003866}"/>
                    </a:ext>
                  </a:extLst>
                </p14:cNvPr>
                <p14:cNvContentPartPr/>
                <p14:nvPr/>
              </p14:nvContentPartPr>
              <p14:xfrm>
                <a:off x="6267271" y="1513151"/>
                <a:ext cx="16560" cy="83160"/>
              </p14:xfrm>
            </p:contentPart>
          </mc:Choice>
          <mc:Fallback xmlns="">
            <p:pic>
              <p:nvPicPr>
                <p:cNvPr id="417" name="Ink 416">
                  <a:extLst>
                    <a:ext uri="{FF2B5EF4-FFF2-40B4-BE49-F238E27FC236}">
                      <a16:creationId xmlns:a16="http://schemas.microsoft.com/office/drawing/2014/main" id="{9EBEE704-8667-4A77-9686-779A71003866}"/>
                    </a:ext>
                  </a:extLst>
                </p:cNvPr>
                <p:cNvPicPr/>
                <p:nvPr/>
              </p:nvPicPr>
              <p:blipFill>
                <a:blip r:embed="rId408"/>
                <a:stretch>
                  <a:fillRect/>
                </a:stretch>
              </p:blipFill>
              <p:spPr>
                <a:xfrm>
                  <a:off x="6258631" y="1504151"/>
                  <a:ext cx="34200" cy="100800"/>
                </a:xfrm>
                <a:prstGeom prst="rect">
                  <a:avLst/>
                </a:prstGeom>
              </p:spPr>
            </p:pic>
          </mc:Fallback>
        </mc:AlternateContent>
        <mc:AlternateContent xmlns:mc="http://schemas.openxmlformats.org/markup-compatibility/2006" xmlns:p14="http://schemas.microsoft.com/office/powerpoint/2010/main">
          <mc:Choice Requires="p14">
            <p:contentPart p14:bwMode="auto" r:id="rId409">
              <p14:nvContentPartPr>
                <p14:cNvPr id="418" name="Ink 417">
                  <a:extLst>
                    <a:ext uri="{FF2B5EF4-FFF2-40B4-BE49-F238E27FC236}">
                      <a16:creationId xmlns:a16="http://schemas.microsoft.com/office/drawing/2014/main" id="{BBE21DDC-3E55-43B5-93E4-E01607370B28}"/>
                    </a:ext>
                  </a:extLst>
                </p14:cNvPr>
                <p14:cNvContentPartPr/>
                <p14:nvPr/>
              </p14:nvContentPartPr>
              <p14:xfrm>
                <a:off x="6338551" y="1594151"/>
                <a:ext cx="34560" cy="139320"/>
              </p14:xfrm>
            </p:contentPart>
          </mc:Choice>
          <mc:Fallback xmlns="">
            <p:pic>
              <p:nvPicPr>
                <p:cNvPr id="418" name="Ink 417">
                  <a:extLst>
                    <a:ext uri="{FF2B5EF4-FFF2-40B4-BE49-F238E27FC236}">
                      <a16:creationId xmlns:a16="http://schemas.microsoft.com/office/drawing/2014/main" id="{BBE21DDC-3E55-43B5-93E4-E01607370B28}"/>
                    </a:ext>
                  </a:extLst>
                </p:cNvPr>
                <p:cNvPicPr/>
                <p:nvPr/>
              </p:nvPicPr>
              <p:blipFill>
                <a:blip r:embed="rId410"/>
                <a:stretch>
                  <a:fillRect/>
                </a:stretch>
              </p:blipFill>
              <p:spPr>
                <a:xfrm>
                  <a:off x="6329551" y="1585511"/>
                  <a:ext cx="52200" cy="156960"/>
                </a:xfrm>
                <a:prstGeom prst="rect">
                  <a:avLst/>
                </a:prstGeom>
              </p:spPr>
            </p:pic>
          </mc:Fallback>
        </mc:AlternateContent>
        <mc:AlternateContent xmlns:mc="http://schemas.openxmlformats.org/markup-compatibility/2006" xmlns:p14="http://schemas.microsoft.com/office/powerpoint/2010/main">
          <mc:Choice Requires="p14">
            <p:contentPart p14:bwMode="auto" r:id="rId411">
              <p14:nvContentPartPr>
                <p14:cNvPr id="419" name="Ink 418">
                  <a:extLst>
                    <a:ext uri="{FF2B5EF4-FFF2-40B4-BE49-F238E27FC236}">
                      <a16:creationId xmlns:a16="http://schemas.microsoft.com/office/drawing/2014/main" id="{C238DF2A-985F-4183-8489-0D94446600B0}"/>
                    </a:ext>
                  </a:extLst>
                </p14:cNvPr>
                <p14:cNvContentPartPr/>
                <p14:nvPr/>
              </p14:nvContentPartPr>
              <p14:xfrm>
                <a:off x="6306511" y="1638791"/>
                <a:ext cx="90720" cy="73800"/>
              </p14:xfrm>
            </p:contentPart>
          </mc:Choice>
          <mc:Fallback xmlns="">
            <p:pic>
              <p:nvPicPr>
                <p:cNvPr id="419" name="Ink 418">
                  <a:extLst>
                    <a:ext uri="{FF2B5EF4-FFF2-40B4-BE49-F238E27FC236}">
                      <a16:creationId xmlns:a16="http://schemas.microsoft.com/office/drawing/2014/main" id="{C238DF2A-985F-4183-8489-0D94446600B0}"/>
                    </a:ext>
                  </a:extLst>
                </p:cNvPr>
                <p:cNvPicPr/>
                <p:nvPr/>
              </p:nvPicPr>
              <p:blipFill>
                <a:blip r:embed="rId412"/>
                <a:stretch>
                  <a:fillRect/>
                </a:stretch>
              </p:blipFill>
              <p:spPr>
                <a:xfrm>
                  <a:off x="6297511" y="1629791"/>
                  <a:ext cx="108360" cy="91440"/>
                </a:xfrm>
                <a:prstGeom prst="rect">
                  <a:avLst/>
                </a:prstGeom>
              </p:spPr>
            </p:pic>
          </mc:Fallback>
        </mc:AlternateContent>
        <mc:AlternateContent xmlns:mc="http://schemas.openxmlformats.org/markup-compatibility/2006" xmlns:p14="http://schemas.microsoft.com/office/powerpoint/2010/main">
          <mc:Choice Requires="p14">
            <p:contentPart p14:bwMode="auto" r:id="rId413">
              <p14:nvContentPartPr>
                <p14:cNvPr id="420" name="Ink 419">
                  <a:extLst>
                    <a:ext uri="{FF2B5EF4-FFF2-40B4-BE49-F238E27FC236}">
                      <a16:creationId xmlns:a16="http://schemas.microsoft.com/office/drawing/2014/main" id="{74359A3F-EC2D-477A-80BA-AC87B4C74A42}"/>
                    </a:ext>
                  </a:extLst>
                </p14:cNvPr>
                <p14:cNvContentPartPr/>
                <p14:nvPr/>
              </p14:nvContentPartPr>
              <p14:xfrm>
                <a:off x="6442231" y="1522511"/>
                <a:ext cx="41760" cy="203760"/>
              </p14:xfrm>
            </p:contentPart>
          </mc:Choice>
          <mc:Fallback xmlns="">
            <p:pic>
              <p:nvPicPr>
                <p:cNvPr id="420" name="Ink 419">
                  <a:extLst>
                    <a:ext uri="{FF2B5EF4-FFF2-40B4-BE49-F238E27FC236}">
                      <a16:creationId xmlns:a16="http://schemas.microsoft.com/office/drawing/2014/main" id="{74359A3F-EC2D-477A-80BA-AC87B4C74A42}"/>
                    </a:ext>
                  </a:extLst>
                </p:cNvPr>
                <p:cNvPicPr/>
                <p:nvPr/>
              </p:nvPicPr>
              <p:blipFill>
                <a:blip r:embed="rId414"/>
                <a:stretch>
                  <a:fillRect/>
                </a:stretch>
              </p:blipFill>
              <p:spPr>
                <a:xfrm>
                  <a:off x="6433231" y="1513871"/>
                  <a:ext cx="59400" cy="221400"/>
                </a:xfrm>
                <a:prstGeom prst="rect">
                  <a:avLst/>
                </a:prstGeom>
              </p:spPr>
            </p:pic>
          </mc:Fallback>
        </mc:AlternateContent>
        <mc:AlternateContent xmlns:mc="http://schemas.openxmlformats.org/markup-compatibility/2006" xmlns:p14="http://schemas.microsoft.com/office/powerpoint/2010/main">
          <mc:Choice Requires="p14">
            <p:contentPart p14:bwMode="auto" r:id="rId415">
              <p14:nvContentPartPr>
                <p14:cNvPr id="421" name="Ink 420">
                  <a:extLst>
                    <a:ext uri="{FF2B5EF4-FFF2-40B4-BE49-F238E27FC236}">
                      <a16:creationId xmlns:a16="http://schemas.microsoft.com/office/drawing/2014/main" id="{B5339CC7-0184-4A19-9A25-5B223CFFE056}"/>
                    </a:ext>
                  </a:extLst>
                </p14:cNvPr>
                <p14:cNvContentPartPr/>
                <p14:nvPr/>
              </p14:nvContentPartPr>
              <p14:xfrm>
                <a:off x="6411271" y="1397951"/>
                <a:ext cx="114840" cy="65520"/>
              </p14:xfrm>
            </p:contentPart>
          </mc:Choice>
          <mc:Fallback xmlns="">
            <p:pic>
              <p:nvPicPr>
                <p:cNvPr id="421" name="Ink 420">
                  <a:extLst>
                    <a:ext uri="{FF2B5EF4-FFF2-40B4-BE49-F238E27FC236}">
                      <a16:creationId xmlns:a16="http://schemas.microsoft.com/office/drawing/2014/main" id="{B5339CC7-0184-4A19-9A25-5B223CFFE056}"/>
                    </a:ext>
                  </a:extLst>
                </p:cNvPr>
                <p:cNvPicPr/>
                <p:nvPr/>
              </p:nvPicPr>
              <p:blipFill>
                <a:blip r:embed="rId416"/>
                <a:stretch>
                  <a:fillRect/>
                </a:stretch>
              </p:blipFill>
              <p:spPr>
                <a:xfrm>
                  <a:off x="6402631" y="1388951"/>
                  <a:ext cx="132480" cy="83160"/>
                </a:xfrm>
                <a:prstGeom prst="rect">
                  <a:avLst/>
                </a:prstGeom>
              </p:spPr>
            </p:pic>
          </mc:Fallback>
        </mc:AlternateContent>
        <mc:AlternateContent xmlns:mc="http://schemas.openxmlformats.org/markup-compatibility/2006" xmlns:p14="http://schemas.microsoft.com/office/powerpoint/2010/main">
          <mc:Choice Requires="p14">
            <p:contentPart p14:bwMode="auto" r:id="rId417">
              <p14:nvContentPartPr>
                <p14:cNvPr id="423" name="Ink 422">
                  <a:extLst>
                    <a:ext uri="{FF2B5EF4-FFF2-40B4-BE49-F238E27FC236}">
                      <a16:creationId xmlns:a16="http://schemas.microsoft.com/office/drawing/2014/main" id="{70DCB92A-4AAE-47CC-AE66-BB4B7D162B1A}"/>
                    </a:ext>
                  </a:extLst>
                </p14:cNvPr>
                <p14:cNvContentPartPr/>
                <p14:nvPr/>
              </p14:nvContentPartPr>
              <p14:xfrm>
                <a:off x="6612151" y="1548431"/>
                <a:ext cx="37800" cy="109800"/>
              </p14:xfrm>
            </p:contentPart>
          </mc:Choice>
          <mc:Fallback xmlns="">
            <p:pic>
              <p:nvPicPr>
                <p:cNvPr id="423" name="Ink 422">
                  <a:extLst>
                    <a:ext uri="{FF2B5EF4-FFF2-40B4-BE49-F238E27FC236}">
                      <a16:creationId xmlns:a16="http://schemas.microsoft.com/office/drawing/2014/main" id="{70DCB92A-4AAE-47CC-AE66-BB4B7D162B1A}"/>
                    </a:ext>
                  </a:extLst>
                </p:cNvPr>
                <p:cNvPicPr/>
                <p:nvPr/>
              </p:nvPicPr>
              <p:blipFill>
                <a:blip r:embed="rId418"/>
                <a:stretch>
                  <a:fillRect/>
                </a:stretch>
              </p:blipFill>
              <p:spPr>
                <a:xfrm>
                  <a:off x="6603511" y="1539431"/>
                  <a:ext cx="55440" cy="127440"/>
                </a:xfrm>
                <a:prstGeom prst="rect">
                  <a:avLst/>
                </a:prstGeom>
              </p:spPr>
            </p:pic>
          </mc:Fallback>
        </mc:AlternateContent>
        <mc:AlternateContent xmlns:mc="http://schemas.openxmlformats.org/markup-compatibility/2006" xmlns:p14="http://schemas.microsoft.com/office/powerpoint/2010/main">
          <mc:Choice Requires="p14">
            <p:contentPart p14:bwMode="auto" r:id="rId419">
              <p14:nvContentPartPr>
                <p14:cNvPr id="424" name="Ink 423">
                  <a:extLst>
                    <a:ext uri="{FF2B5EF4-FFF2-40B4-BE49-F238E27FC236}">
                      <a16:creationId xmlns:a16="http://schemas.microsoft.com/office/drawing/2014/main" id="{F0B6192B-3F69-4714-997D-6130108FDC33}"/>
                    </a:ext>
                  </a:extLst>
                </p14:cNvPr>
                <p14:cNvContentPartPr/>
                <p14:nvPr/>
              </p14:nvContentPartPr>
              <p14:xfrm>
                <a:off x="6592351" y="1561751"/>
                <a:ext cx="97200" cy="88920"/>
              </p14:xfrm>
            </p:contentPart>
          </mc:Choice>
          <mc:Fallback xmlns="">
            <p:pic>
              <p:nvPicPr>
                <p:cNvPr id="424" name="Ink 423">
                  <a:extLst>
                    <a:ext uri="{FF2B5EF4-FFF2-40B4-BE49-F238E27FC236}">
                      <a16:creationId xmlns:a16="http://schemas.microsoft.com/office/drawing/2014/main" id="{F0B6192B-3F69-4714-997D-6130108FDC33}"/>
                    </a:ext>
                  </a:extLst>
                </p:cNvPr>
                <p:cNvPicPr/>
                <p:nvPr/>
              </p:nvPicPr>
              <p:blipFill>
                <a:blip r:embed="rId420"/>
                <a:stretch>
                  <a:fillRect/>
                </a:stretch>
              </p:blipFill>
              <p:spPr>
                <a:xfrm>
                  <a:off x="6583351" y="1553111"/>
                  <a:ext cx="114840" cy="106560"/>
                </a:xfrm>
                <a:prstGeom prst="rect">
                  <a:avLst/>
                </a:prstGeom>
              </p:spPr>
            </p:pic>
          </mc:Fallback>
        </mc:AlternateContent>
        <mc:AlternateContent xmlns:mc="http://schemas.openxmlformats.org/markup-compatibility/2006" xmlns:p14="http://schemas.microsoft.com/office/powerpoint/2010/main">
          <mc:Choice Requires="p14">
            <p:contentPart p14:bwMode="auto" r:id="rId421">
              <p14:nvContentPartPr>
                <p14:cNvPr id="426" name="Ink 425">
                  <a:extLst>
                    <a:ext uri="{FF2B5EF4-FFF2-40B4-BE49-F238E27FC236}">
                      <a16:creationId xmlns:a16="http://schemas.microsoft.com/office/drawing/2014/main" id="{3135F295-7140-4D68-A0EA-0D9B25B3DA36}"/>
                    </a:ext>
                  </a:extLst>
                </p14:cNvPr>
                <p14:cNvContentPartPr/>
                <p14:nvPr/>
              </p14:nvContentPartPr>
              <p14:xfrm>
                <a:off x="6694591" y="1523951"/>
                <a:ext cx="2160" cy="72000"/>
              </p14:xfrm>
            </p:contentPart>
          </mc:Choice>
          <mc:Fallback xmlns="">
            <p:pic>
              <p:nvPicPr>
                <p:cNvPr id="426" name="Ink 425">
                  <a:extLst>
                    <a:ext uri="{FF2B5EF4-FFF2-40B4-BE49-F238E27FC236}">
                      <a16:creationId xmlns:a16="http://schemas.microsoft.com/office/drawing/2014/main" id="{3135F295-7140-4D68-A0EA-0D9B25B3DA36}"/>
                    </a:ext>
                  </a:extLst>
                </p:cNvPr>
                <p:cNvPicPr/>
                <p:nvPr/>
              </p:nvPicPr>
              <p:blipFill>
                <a:blip r:embed="rId422"/>
                <a:stretch>
                  <a:fillRect/>
                </a:stretch>
              </p:blipFill>
              <p:spPr>
                <a:xfrm>
                  <a:off x="6685591" y="1515311"/>
                  <a:ext cx="19800" cy="89640"/>
                </a:xfrm>
                <a:prstGeom prst="rect">
                  <a:avLst/>
                </a:prstGeom>
              </p:spPr>
            </p:pic>
          </mc:Fallback>
        </mc:AlternateContent>
        <mc:AlternateContent xmlns:mc="http://schemas.openxmlformats.org/markup-compatibility/2006" xmlns:p14="http://schemas.microsoft.com/office/powerpoint/2010/main">
          <mc:Choice Requires="p14">
            <p:contentPart p14:bwMode="auto" r:id="rId423">
              <p14:nvContentPartPr>
                <p14:cNvPr id="428" name="Ink 427">
                  <a:extLst>
                    <a:ext uri="{FF2B5EF4-FFF2-40B4-BE49-F238E27FC236}">
                      <a16:creationId xmlns:a16="http://schemas.microsoft.com/office/drawing/2014/main" id="{12FB89AE-0D41-4E2C-B52B-2DF4469A3C2E}"/>
                    </a:ext>
                  </a:extLst>
                </p14:cNvPr>
                <p14:cNvContentPartPr/>
                <p14:nvPr/>
              </p14:nvContentPartPr>
              <p14:xfrm>
                <a:off x="6757231" y="1567151"/>
                <a:ext cx="97920" cy="158760"/>
              </p14:xfrm>
            </p:contentPart>
          </mc:Choice>
          <mc:Fallback xmlns="">
            <p:pic>
              <p:nvPicPr>
                <p:cNvPr id="428" name="Ink 427">
                  <a:extLst>
                    <a:ext uri="{FF2B5EF4-FFF2-40B4-BE49-F238E27FC236}">
                      <a16:creationId xmlns:a16="http://schemas.microsoft.com/office/drawing/2014/main" id="{12FB89AE-0D41-4E2C-B52B-2DF4469A3C2E}"/>
                    </a:ext>
                  </a:extLst>
                </p:cNvPr>
                <p:cNvPicPr/>
                <p:nvPr/>
              </p:nvPicPr>
              <p:blipFill>
                <a:blip r:embed="rId424"/>
                <a:stretch>
                  <a:fillRect/>
                </a:stretch>
              </p:blipFill>
              <p:spPr>
                <a:xfrm>
                  <a:off x="6748591" y="1558511"/>
                  <a:ext cx="11556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425">
              <p14:nvContentPartPr>
                <p14:cNvPr id="429" name="Ink 428">
                  <a:extLst>
                    <a:ext uri="{FF2B5EF4-FFF2-40B4-BE49-F238E27FC236}">
                      <a16:creationId xmlns:a16="http://schemas.microsoft.com/office/drawing/2014/main" id="{279B2CBC-7C44-48EA-AD4E-5D0EBB37EA10}"/>
                    </a:ext>
                  </a:extLst>
                </p14:cNvPr>
                <p14:cNvContentPartPr/>
                <p14:nvPr/>
              </p14:nvContentPartPr>
              <p14:xfrm>
                <a:off x="6730591" y="1631591"/>
                <a:ext cx="168120" cy="17640"/>
              </p14:xfrm>
            </p:contentPart>
          </mc:Choice>
          <mc:Fallback xmlns="">
            <p:pic>
              <p:nvPicPr>
                <p:cNvPr id="429" name="Ink 428">
                  <a:extLst>
                    <a:ext uri="{FF2B5EF4-FFF2-40B4-BE49-F238E27FC236}">
                      <a16:creationId xmlns:a16="http://schemas.microsoft.com/office/drawing/2014/main" id="{279B2CBC-7C44-48EA-AD4E-5D0EBB37EA10}"/>
                    </a:ext>
                  </a:extLst>
                </p:cNvPr>
                <p:cNvPicPr/>
                <p:nvPr/>
              </p:nvPicPr>
              <p:blipFill>
                <a:blip r:embed="rId426"/>
                <a:stretch>
                  <a:fillRect/>
                </a:stretch>
              </p:blipFill>
              <p:spPr>
                <a:xfrm>
                  <a:off x="6721591" y="1622951"/>
                  <a:ext cx="185760" cy="35280"/>
                </a:xfrm>
                <a:prstGeom prst="rect">
                  <a:avLst/>
                </a:prstGeom>
              </p:spPr>
            </p:pic>
          </mc:Fallback>
        </mc:AlternateContent>
      </p:grpSp>
      <p:grpSp>
        <p:nvGrpSpPr>
          <p:cNvPr id="465" name="Group 464">
            <a:extLst>
              <a:ext uri="{FF2B5EF4-FFF2-40B4-BE49-F238E27FC236}">
                <a16:creationId xmlns:a16="http://schemas.microsoft.com/office/drawing/2014/main" id="{670B1F18-338E-4300-97FC-21FA007DF178}"/>
              </a:ext>
            </a:extLst>
          </p:cNvPr>
          <p:cNvGrpSpPr/>
          <p:nvPr/>
        </p:nvGrpSpPr>
        <p:grpSpPr>
          <a:xfrm>
            <a:off x="3203311" y="2943791"/>
            <a:ext cx="1753560" cy="786600"/>
            <a:chOff x="3203311" y="2943791"/>
            <a:chExt cx="1753560" cy="786600"/>
          </a:xfrm>
        </p:grpSpPr>
        <mc:AlternateContent xmlns:mc="http://schemas.openxmlformats.org/markup-compatibility/2006" xmlns:p14="http://schemas.microsoft.com/office/powerpoint/2010/main">
          <mc:Choice Requires="p14">
            <p:contentPart p14:bwMode="auto" r:id="rId427">
              <p14:nvContentPartPr>
                <p14:cNvPr id="431" name="Ink 430">
                  <a:extLst>
                    <a:ext uri="{FF2B5EF4-FFF2-40B4-BE49-F238E27FC236}">
                      <a16:creationId xmlns:a16="http://schemas.microsoft.com/office/drawing/2014/main" id="{D95263CE-E693-4E00-9B92-0CD5831B7935}"/>
                    </a:ext>
                  </a:extLst>
                </p14:cNvPr>
                <p14:cNvContentPartPr/>
                <p14:nvPr/>
              </p14:nvContentPartPr>
              <p14:xfrm>
                <a:off x="3203311" y="3413951"/>
                <a:ext cx="230040" cy="297720"/>
              </p14:xfrm>
            </p:contentPart>
          </mc:Choice>
          <mc:Fallback xmlns="">
            <p:pic>
              <p:nvPicPr>
                <p:cNvPr id="431" name="Ink 430">
                  <a:extLst>
                    <a:ext uri="{FF2B5EF4-FFF2-40B4-BE49-F238E27FC236}">
                      <a16:creationId xmlns:a16="http://schemas.microsoft.com/office/drawing/2014/main" id="{D95263CE-E693-4E00-9B92-0CD5831B7935}"/>
                    </a:ext>
                  </a:extLst>
                </p:cNvPr>
                <p:cNvPicPr/>
                <p:nvPr/>
              </p:nvPicPr>
              <p:blipFill>
                <a:blip r:embed="rId428"/>
                <a:stretch>
                  <a:fillRect/>
                </a:stretch>
              </p:blipFill>
              <p:spPr>
                <a:xfrm>
                  <a:off x="3194671" y="3404951"/>
                  <a:ext cx="247680" cy="315360"/>
                </a:xfrm>
                <a:prstGeom prst="rect">
                  <a:avLst/>
                </a:prstGeom>
              </p:spPr>
            </p:pic>
          </mc:Fallback>
        </mc:AlternateContent>
        <mc:AlternateContent xmlns:mc="http://schemas.openxmlformats.org/markup-compatibility/2006" xmlns:p14="http://schemas.microsoft.com/office/powerpoint/2010/main">
          <mc:Choice Requires="p14">
            <p:contentPart p14:bwMode="auto" r:id="rId429">
              <p14:nvContentPartPr>
                <p14:cNvPr id="432" name="Ink 431">
                  <a:extLst>
                    <a:ext uri="{FF2B5EF4-FFF2-40B4-BE49-F238E27FC236}">
                      <a16:creationId xmlns:a16="http://schemas.microsoft.com/office/drawing/2014/main" id="{F8B3C036-6822-449C-87EA-F6DA3B402BD2}"/>
                    </a:ext>
                  </a:extLst>
                </p14:cNvPr>
                <p14:cNvContentPartPr/>
                <p14:nvPr/>
              </p14:nvContentPartPr>
              <p14:xfrm>
                <a:off x="3579151" y="3425111"/>
                <a:ext cx="43200" cy="176400"/>
              </p14:xfrm>
            </p:contentPart>
          </mc:Choice>
          <mc:Fallback xmlns="">
            <p:pic>
              <p:nvPicPr>
                <p:cNvPr id="432" name="Ink 431">
                  <a:extLst>
                    <a:ext uri="{FF2B5EF4-FFF2-40B4-BE49-F238E27FC236}">
                      <a16:creationId xmlns:a16="http://schemas.microsoft.com/office/drawing/2014/main" id="{F8B3C036-6822-449C-87EA-F6DA3B402BD2}"/>
                    </a:ext>
                  </a:extLst>
                </p:cNvPr>
                <p:cNvPicPr/>
                <p:nvPr/>
              </p:nvPicPr>
              <p:blipFill>
                <a:blip r:embed="rId430"/>
                <a:stretch>
                  <a:fillRect/>
                </a:stretch>
              </p:blipFill>
              <p:spPr>
                <a:xfrm>
                  <a:off x="3570511" y="3416471"/>
                  <a:ext cx="60840" cy="194040"/>
                </a:xfrm>
                <a:prstGeom prst="rect">
                  <a:avLst/>
                </a:prstGeom>
              </p:spPr>
            </p:pic>
          </mc:Fallback>
        </mc:AlternateContent>
        <mc:AlternateContent xmlns:mc="http://schemas.openxmlformats.org/markup-compatibility/2006" xmlns:p14="http://schemas.microsoft.com/office/powerpoint/2010/main">
          <mc:Choice Requires="p14">
            <p:contentPart p14:bwMode="auto" r:id="rId431">
              <p14:nvContentPartPr>
                <p14:cNvPr id="433" name="Ink 432">
                  <a:extLst>
                    <a:ext uri="{FF2B5EF4-FFF2-40B4-BE49-F238E27FC236}">
                      <a16:creationId xmlns:a16="http://schemas.microsoft.com/office/drawing/2014/main" id="{4FEFACC5-0E0E-4DF1-AA35-4B01EDC1B2F5}"/>
                    </a:ext>
                  </a:extLst>
                </p14:cNvPr>
                <p14:cNvContentPartPr/>
                <p14:nvPr/>
              </p14:nvContentPartPr>
              <p14:xfrm>
                <a:off x="3569071" y="3386231"/>
                <a:ext cx="124920" cy="134640"/>
              </p14:xfrm>
            </p:contentPart>
          </mc:Choice>
          <mc:Fallback xmlns="">
            <p:pic>
              <p:nvPicPr>
                <p:cNvPr id="433" name="Ink 432">
                  <a:extLst>
                    <a:ext uri="{FF2B5EF4-FFF2-40B4-BE49-F238E27FC236}">
                      <a16:creationId xmlns:a16="http://schemas.microsoft.com/office/drawing/2014/main" id="{4FEFACC5-0E0E-4DF1-AA35-4B01EDC1B2F5}"/>
                    </a:ext>
                  </a:extLst>
                </p:cNvPr>
                <p:cNvPicPr/>
                <p:nvPr/>
              </p:nvPicPr>
              <p:blipFill>
                <a:blip r:embed="rId432"/>
                <a:stretch>
                  <a:fillRect/>
                </a:stretch>
              </p:blipFill>
              <p:spPr>
                <a:xfrm>
                  <a:off x="3560071" y="3377591"/>
                  <a:ext cx="142560" cy="152280"/>
                </a:xfrm>
                <a:prstGeom prst="rect">
                  <a:avLst/>
                </a:prstGeom>
              </p:spPr>
            </p:pic>
          </mc:Fallback>
        </mc:AlternateContent>
        <mc:AlternateContent xmlns:mc="http://schemas.openxmlformats.org/markup-compatibility/2006" xmlns:p14="http://schemas.microsoft.com/office/powerpoint/2010/main">
          <mc:Choice Requires="p14">
            <p:contentPart p14:bwMode="auto" r:id="rId433">
              <p14:nvContentPartPr>
                <p14:cNvPr id="435" name="Ink 434">
                  <a:extLst>
                    <a:ext uri="{FF2B5EF4-FFF2-40B4-BE49-F238E27FC236}">
                      <a16:creationId xmlns:a16="http://schemas.microsoft.com/office/drawing/2014/main" id="{3ECF0630-6903-4195-A429-3824BC59D989}"/>
                    </a:ext>
                  </a:extLst>
                </p14:cNvPr>
                <p14:cNvContentPartPr/>
                <p14:nvPr/>
              </p14:nvContentPartPr>
              <p14:xfrm>
                <a:off x="3559711" y="3255191"/>
                <a:ext cx="102600" cy="71280"/>
              </p14:xfrm>
            </p:contentPart>
          </mc:Choice>
          <mc:Fallback xmlns="">
            <p:pic>
              <p:nvPicPr>
                <p:cNvPr id="435" name="Ink 434">
                  <a:extLst>
                    <a:ext uri="{FF2B5EF4-FFF2-40B4-BE49-F238E27FC236}">
                      <a16:creationId xmlns:a16="http://schemas.microsoft.com/office/drawing/2014/main" id="{3ECF0630-6903-4195-A429-3824BC59D989}"/>
                    </a:ext>
                  </a:extLst>
                </p:cNvPr>
                <p:cNvPicPr/>
                <p:nvPr/>
              </p:nvPicPr>
              <p:blipFill>
                <a:blip r:embed="rId434"/>
                <a:stretch>
                  <a:fillRect/>
                </a:stretch>
              </p:blipFill>
              <p:spPr>
                <a:xfrm>
                  <a:off x="3550711" y="3246191"/>
                  <a:ext cx="120240" cy="88920"/>
                </a:xfrm>
                <a:prstGeom prst="rect">
                  <a:avLst/>
                </a:prstGeom>
              </p:spPr>
            </p:pic>
          </mc:Fallback>
        </mc:AlternateContent>
        <mc:AlternateContent xmlns:mc="http://schemas.openxmlformats.org/markup-compatibility/2006" xmlns:p14="http://schemas.microsoft.com/office/powerpoint/2010/main">
          <mc:Choice Requires="p14">
            <p:contentPart p14:bwMode="auto" r:id="rId435">
              <p14:nvContentPartPr>
                <p14:cNvPr id="436" name="Ink 435">
                  <a:extLst>
                    <a:ext uri="{FF2B5EF4-FFF2-40B4-BE49-F238E27FC236}">
                      <a16:creationId xmlns:a16="http://schemas.microsoft.com/office/drawing/2014/main" id="{0E14F460-7501-40F7-9C9D-CB86BBB0FB41}"/>
                    </a:ext>
                  </a:extLst>
                </p14:cNvPr>
                <p14:cNvContentPartPr/>
                <p14:nvPr/>
              </p14:nvContentPartPr>
              <p14:xfrm>
                <a:off x="3533431" y="3590351"/>
                <a:ext cx="208080" cy="24840"/>
              </p14:xfrm>
            </p:contentPart>
          </mc:Choice>
          <mc:Fallback xmlns="">
            <p:pic>
              <p:nvPicPr>
                <p:cNvPr id="436" name="Ink 435">
                  <a:extLst>
                    <a:ext uri="{FF2B5EF4-FFF2-40B4-BE49-F238E27FC236}">
                      <a16:creationId xmlns:a16="http://schemas.microsoft.com/office/drawing/2014/main" id="{0E14F460-7501-40F7-9C9D-CB86BBB0FB41}"/>
                    </a:ext>
                  </a:extLst>
                </p:cNvPr>
                <p:cNvPicPr/>
                <p:nvPr/>
              </p:nvPicPr>
              <p:blipFill>
                <a:blip r:embed="rId436"/>
                <a:stretch>
                  <a:fillRect/>
                </a:stretch>
              </p:blipFill>
              <p:spPr>
                <a:xfrm>
                  <a:off x="3524791" y="3581711"/>
                  <a:ext cx="225720" cy="42480"/>
                </a:xfrm>
                <a:prstGeom prst="rect">
                  <a:avLst/>
                </a:prstGeom>
              </p:spPr>
            </p:pic>
          </mc:Fallback>
        </mc:AlternateContent>
        <mc:AlternateContent xmlns:mc="http://schemas.openxmlformats.org/markup-compatibility/2006" xmlns:p14="http://schemas.microsoft.com/office/powerpoint/2010/main">
          <mc:Choice Requires="p14">
            <p:contentPart p14:bwMode="auto" r:id="rId437">
              <p14:nvContentPartPr>
                <p14:cNvPr id="437" name="Ink 436">
                  <a:extLst>
                    <a:ext uri="{FF2B5EF4-FFF2-40B4-BE49-F238E27FC236}">
                      <a16:creationId xmlns:a16="http://schemas.microsoft.com/office/drawing/2014/main" id="{9794C845-C29C-417A-B579-A3987E0909C7}"/>
                    </a:ext>
                  </a:extLst>
                </p14:cNvPr>
                <p14:cNvContentPartPr/>
                <p14:nvPr/>
              </p14:nvContentPartPr>
              <p14:xfrm>
                <a:off x="3782911" y="3460031"/>
                <a:ext cx="70200" cy="23040"/>
              </p14:xfrm>
            </p:contentPart>
          </mc:Choice>
          <mc:Fallback xmlns="">
            <p:pic>
              <p:nvPicPr>
                <p:cNvPr id="437" name="Ink 436">
                  <a:extLst>
                    <a:ext uri="{FF2B5EF4-FFF2-40B4-BE49-F238E27FC236}">
                      <a16:creationId xmlns:a16="http://schemas.microsoft.com/office/drawing/2014/main" id="{9794C845-C29C-417A-B579-A3987E0909C7}"/>
                    </a:ext>
                  </a:extLst>
                </p:cNvPr>
                <p:cNvPicPr/>
                <p:nvPr/>
              </p:nvPicPr>
              <p:blipFill>
                <a:blip r:embed="rId438"/>
                <a:stretch>
                  <a:fillRect/>
                </a:stretch>
              </p:blipFill>
              <p:spPr>
                <a:xfrm>
                  <a:off x="3774271" y="3451031"/>
                  <a:ext cx="8784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439">
              <p14:nvContentPartPr>
                <p14:cNvPr id="438" name="Ink 437">
                  <a:extLst>
                    <a:ext uri="{FF2B5EF4-FFF2-40B4-BE49-F238E27FC236}">
                      <a16:creationId xmlns:a16="http://schemas.microsoft.com/office/drawing/2014/main" id="{4AC53A8B-BD6F-48CE-AEE0-A294AD28BC0F}"/>
                    </a:ext>
                  </a:extLst>
                </p14:cNvPr>
                <p14:cNvContentPartPr/>
                <p14:nvPr/>
              </p14:nvContentPartPr>
              <p14:xfrm>
                <a:off x="3810631" y="3421151"/>
                <a:ext cx="16200" cy="1080"/>
              </p14:xfrm>
            </p:contentPart>
          </mc:Choice>
          <mc:Fallback xmlns="">
            <p:pic>
              <p:nvPicPr>
                <p:cNvPr id="438" name="Ink 437">
                  <a:extLst>
                    <a:ext uri="{FF2B5EF4-FFF2-40B4-BE49-F238E27FC236}">
                      <a16:creationId xmlns:a16="http://schemas.microsoft.com/office/drawing/2014/main" id="{4AC53A8B-BD6F-48CE-AEE0-A294AD28BC0F}"/>
                    </a:ext>
                  </a:extLst>
                </p:cNvPr>
                <p:cNvPicPr/>
                <p:nvPr/>
              </p:nvPicPr>
              <p:blipFill>
                <a:blip r:embed="rId440"/>
                <a:stretch>
                  <a:fillRect/>
                </a:stretch>
              </p:blipFill>
              <p:spPr>
                <a:xfrm>
                  <a:off x="3801631" y="3412511"/>
                  <a:ext cx="33840" cy="18720"/>
                </a:xfrm>
                <a:prstGeom prst="rect">
                  <a:avLst/>
                </a:prstGeom>
              </p:spPr>
            </p:pic>
          </mc:Fallback>
        </mc:AlternateContent>
        <mc:AlternateContent xmlns:mc="http://schemas.openxmlformats.org/markup-compatibility/2006" xmlns:p14="http://schemas.microsoft.com/office/powerpoint/2010/main">
          <mc:Choice Requires="p14">
            <p:contentPart p14:bwMode="auto" r:id="rId441">
              <p14:nvContentPartPr>
                <p14:cNvPr id="439" name="Ink 438">
                  <a:extLst>
                    <a:ext uri="{FF2B5EF4-FFF2-40B4-BE49-F238E27FC236}">
                      <a16:creationId xmlns:a16="http://schemas.microsoft.com/office/drawing/2014/main" id="{E55F98BB-2708-4D2A-82E0-3A6FB67CC07F}"/>
                    </a:ext>
                  </a:extLst>
                </p14:cNvPr>
                <p14:cNvContentPartPr/>
                <p14:nvPr/>
              </p14:nvContentPartPr>
              <p14:xfrm>
                <a:off x="3972631" y="3018671"/>
                <a:ext cx="212400" cy="701640"/>
              </p14:xfrm>
            </p:contentPart>
          </mc:Choice>
          <mc:Fallback xmlns="">
            <p:pic>
              <p:nvPicPr>
                <p:cNvPr id="439" name="Ink 438">
                  <a:extLst>
                    <a:ext uri="{FF2B5EF4-FFF2-40B4-BE49-F238E27FC236}">
                      <a16:creationId xmlns:a16="http://schemas.microsoft.com/office/drawing/2014/main" id="{E55F98BB-2708-4D2A-82E0-3A6FB67CC07F}"/>
                    </a:ext>
                  </a:extLst>
                </p:cNvPr>
                <p:cNvPicPr/>
                <p:nvPr/>
              </p:nvPicPr>
              <p:blipFill>
                <a:blip r:embed="rId442"/>
                <a:stretch>
                  <a:fillRect/>
                </a:stretch>
              </p:blipFill>
              <p:spPr>
                <a:xfrm>
                  <a:off x="3963631" y="3009671"/>
                  <a:ext cx="230040" cy="719280"/>
                </a:xfrm>
                <a:prstGeom prst="rect">
                  <a:avLst/>
                </a:prstGeom>
              </p:spPr>
            </p:pic>
          </mc:Fallback>
        </mc:AlternateContent>
        <mc:AlternateContent xmlns:mc="http://schemas.openxmlformats.org/markup-compatibility/2006" xmlns:p14="http://schemas.microsoft.com/office/powerpoint/2010/main">
          <mc:Choice Requires="p14">
            <p:contentPart p14:bwMode="auto" r:id="rId443">
              <p14:nvContentPartPr>
                <p14:cNvPr id="441" name="Ink 440">
                  <a:extLst>
                    <a:ext uri="{FF2B5EF4-FFF2-40B4-BE49-F238E27FC236}">
                      <a16:creationId xmlns:a16="http://schemas.microsoft.com/office/drawing/2014/main" id="{2036DE5F-1100-410A-A3F2-61CD205A3897}"/>
                    </a:ext>
                  </a:extLst>
                </p14:cNvPr>
                <p14:cNvContentPartPr/>
                <p14:nvPr/>
              </p14:nvContentPartPr>
              <p14:xfrm>
                <a:off x="4184311" y="3061151"/>
                <a:ext cx="114480" cy="126000"/>
              </p14:xfrm>
            </p:contentPart>
          </mc:Choice>
          <mc:Fallback xmlns="">
            <p:pic>
              <p:nvPicPr>
                <p:cNvPr id="441" name="Ink 440">
                  <a:extLst>
                    <a:ext uri="{FF2B5EF4-FFF2-40B4-BE49-F238E27FC236}">
                      <a16:creationId xmlns:a16="http://schemas.microsoft.com/office/drawing/2014/main" id="{2036DE5F-1100-410A-A3F2-61CD205A3897}"/>
                    </a:ext>
                  </a:extLst>
                </p:cNvPr>
                <p:cNvPicPr/>
                <p:nvPr/>
              </p:nvPicPr>
              <p:blipFill>
                <a:blip r:embed="rId444"/>
                <a:stretch>
                  <a:fillRect/>
                </a:stretch>
              </p:blipFill>
              <p:spPr>
                <a:xfrm>
                  <a:off x="4175311" y="3052511"/>
                  <a:ext cx="132120" cy="143640"/>
                </a:xfrm>
                <a:prstGeom prst="rect">
                  <a:avLst/>
                </a:prstGeom>
              </p:spPr>
            </p:pic>
          </mc:Fallback>
        </mc:AlternateContent>
        <mc:AlternateContent xmlns:mc="http://schemas.openxmlformats.org/markup-compatibility/2006" xmlns:p14="http://schemas.microsoft.com/office/powerpoint/2010/main">
          <mc:Choice Requires="p14">
            <p:contentPart p14:bwMode="auto" r:id="rId445">
              <p14:nvContentPartPr>
                <p14:cNvPr id="442" name="Ink 441">
                  <a:extLst>
                    <a:ext uri="{FF2B5EF4-FFF2-40B4-BE49-F238E27FC236}">
                      <a16:creationId xmlns:a16="http://schemas.microsoft.com/office/drawing/2014/main" id="{6D99268B-6842-4745-963D-6DEFF887F701}"/>
                    </a:ext>
                  </a:extLst>
                </p14:cNvPr>
                <p14:cNvContentPartPr/>
                <p14:nvPr/>
              </p14:nvContentPartPr>
              <p14:xfrm>
                <a:off x="4159831" y="3008231"/>
                <a:ext cx="68400" cy="9720"/>
              </p14:xfrm>
            </p:contentPart>
          </mc:Choice>
          <mc:Fallback xmlns="">
            <p:pic>
              <p:nvPicPr>
                <p:cNvPr id="442" name="Ink 441">
                  <a:extLst>
                    <a:ext uri="{FF2B5EF4-FFF2-40B4-BE49-F238E27FC236}">
                      <a16:creationId xmlns:a16="http://schemas.microsoft.com/office/drawing/2014/main" id="{6D99268B-6842-4745-963D-6DEFF887F701}"/>
                    </a:ext>
                  </a:extLst>
                </p:cNvPr>
                <p:cNvPicPr/>
                <p:nvPr/>
              </p:nvPicPr>
              <p:blipFill>
                <a:blip r:embed="rId446"/>
                <a:stretch>
                  <a:fillRect/>
                </a:stretch>
              </p:blipFill>
              <p:spPr>
                <a:xfrm>
                  <a:off x="4151191" y="2999231"/>
                  <a:ext cx="86040" cy="27360"/>
                </a:xfrm>
                <a:prstGeom prst="rect">
                  <a:avLst/>
                </a:prstGeom>
              </p:spPr>
            </p:pic>
          </mc:Fallback>
        </mc:AlternateContent>
        <mc:AlternateContent xmlns:mc="http://schemas.openxmlformats.org/markup-compatibility/2006" xmlns:p14="http://schemas.microsoft.com/office/powerpoint/2010/main">
          <mc:Choice Requires="p14">
            <p:contentPart p14:bwMode="auto" r:id="rId447">
              <p14:nvContentPartPr>
                <p14:cNvPr id="444" name="Ink 443">
                  <a:extLst>
                    <a:ext uri="{FF2B5EF4-FFF2-40B4-BE49-F238E27FC236}">
                      <a16:creationId xmlns:a16="http://schemas.microsoft.com/office/drawing/2014/main" id="{3923C14F-C712-43CF-A54A-A116266A3502}"/>
                    </a:ext>
                  </a:extLst>
                </p14:cNvPr>
                <p14:cNvContentPartPr/>
                <p14:nvPr/>
              </p14:nvContentPartPr>
              <p14:xfrm>
                <a:off x="4325791" y="3104711"/>
                <a:ext cx="55440" cy="8280"/>
              </p14:xfrm>
            </p:contentPart>
          </mc:Choice>
          <mc:Fallback xmlns="">
            <p:pic>
              <p:nvPicPr>
                <p:cNvPr id="444" name="Ink 443">
                  <a:extLst>
                    <a:ext uri="{FF2B5EF4-FFF2-40B4-BE49-F238E27FC236}">
                      <a16:creationId xmlns:a16="http://schemas.microsoft.com/office/drawing/2014/main" id="{3923C14F-C712-43CF-A54A-A116266A3502}"/>
                    </a:ext>
                  </a:extLst>
                </p:cNvPr>
                <p:cNvPicPr/>
                <p:nvPr/>
              </p:nvPicPr>
              <p:blipFill>
                <a:blip r:embed="rId448"/>
                <a:stretch>
                  <a:fillRect/>
                </a:stretch>
              </p:blipFill>
              <p:spPr>
                <a:xfrm>
                  <a:off x="4317151" y="3095711"/>
                  <a:ext cx="73080" cy="25920"/>
                </a:xfrm>
                <a:prstGeom prst="rect">
                  <a:avLst/>
                </a:prstGeom>
              </p:spPr>
            </p:pic>
          </mc:Fallback>
        </mc:AlternateContent>
        <mc:AlternateContent xmlns:mc="http://schemas.openxmlformats.org/markup-compatibility/2006" xmlns:p14="http://schemas.microsoft.com/office/powerpoint/2010/main">
          <mc:Choice Requires="p14">
            <p:contentPart p14:bwMode="auto" r:id="rId449">
              <p14:nvContentPartPr>
                <p14:cNvPr id="446" name="Ink 445">
                  <a:extLst>
                    <a:ext uri="{FF2B5EF4-FFF2-40B4-BE49-F238E27FC236}">
                      <a16:creationId xmlns:a16="http://schemas.microsoft.com/office/drawing/2014/main" id="{A2C66684-F861-4645-A542-08552EAACC6C}"/>
                    </a:ext>
                  </a:extLst>
                </p14:cNvPr>
                <p14:cNvContentPartPr/>
                <p14:nvPr/>
              </p14:nvContentPartPr>
              <p14:xfrm>
                <a:off x="4439191" y="3075911"/>
                <a:ext cx="11880" cy="106920"/>
              </p14:xfrm>
            </p:contentPart>
          </mc:Choice>
          <mc:Fallback xmlns="">
            <p:pic>
              <p:nvPicPr>
                <p:cNvPr id="446" name="Ink 445">
                  <a:extLst>
                    <a:ext uri="{FF2B5EF4-FFF2-40B4-BE49-F238E27FC236}">
                      <a16:creationId xmlns:a16="http://schemas.microsoft.com/office/drawing/2014/main" id="{A2C66684-F861-4645-A542-08552EAACC6C}"/>
                    </a:ext>
                  </a:extLst>
                </p:cNvPr>
                <p:cNvPicPr/>
                <p:nvPr/>
              </p:nvPicPr>
              <p:blipFill>
                <a:blip r:embed="rId450"/>
                <a:stretch>
                  <a:fillRect/>
                </a:stretch>
              </p:blipFill>
              <p:spPr>
                <a:xfrm>
                  <a:off x="4430551" y="3066911"/>
                  <a:ext cx="2952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451">
              <p14:nvContentPartPr>
                <p14:cNvPr id="447" name="Ink 446">
                  <a:extLst>
                    <a:ext uri="{FF2B5EF4-FFF2-40B4-BE49-F238E27FC236}">
                      <a16:creationId xmlns:a16="http://schemas.microsoft.com/office/drawing/2014/main" id="{8CF9F3C5-684D-4DC3-BD00-F930B7D7DA1C}"/>
                    </a:ext>
                  </a:extLst>
                </p14:cNvPr>
                <p14:cNvContentPartPr/>
                <p14:nvPr/>
              </p14:nvContentPartPr>
              <p14:xfrm>
                <a:off x="4432711" y="3042431"/>
                <a:ext cx="69480" cy="92880"/>
              </p14:xfrm>
            </p:contentPart>
          </mc:Choice>
          <mc:Fallback xmlns="">
            <p:pic>
              <p:nvPicPr>
                <p:cNvPr id="447" name="Ink 446">
                  <a:extLst>
                    <a:ext uri="{FF2B5EF4-FFF2-40B4-BE49-F238E27FC236}">
                      <a16:creationId xmlns:a16="http://schemas.microsoft.com/office/drawing/2014/main" id="{8CF9F3C5-684D-4DC3-BD00-F930B7D7DA1C}"/>
                    </a:ext>
                  </a:extLst>
                </p:cNvPr>
                <p:cNvPicPr/>
                <p:nvPr/>
              </p:nvPicPr>
              <p:blipFill>
                <a:blip r:embed="rId452"/>
                <a:stretch>
                  <a:fillRect/>
                </a:stretch>
              </p:blipFill>
              <p:spPr>
                <a:xfrm>
                  <a:off x="4423711" y="3033791"/>
                  <a:ext cx="87120" cy="110520"/>
                </a:xfrm>
                <a:prstGeom prst="rect">
                  <a:avLst/>
                </a:prstGeom>
              </p:spPr>
            </p:pic>
          </mc:Fallback>
        </mc:AlternateContent>
        <mc:AlternateContent xmlns:mc="http://schemas.openxmlformats.org/markup-compatibility/2006" xmlns:p14="http://schemas.microsoft.com/office/powerpoint/2010/main">
          <mc:Choice Requires="p14">
            <p:contentPart p14:bwMode="auto" r:id="rId453">
              <p14:nvContentPartPr>
                <p14:cNvPr id="448" name="Ink 447">
                  <a:extLst>
                    <a:ext uri="{FF2B5EF4-FFF2-40B4-BE49-F238E27FC236}">
                      <a16:creationId xmlns:a16="http://schemas.microsoft.com/office/drawing/2014/main" id="{6F9246D9-B287-42D7-97B0-81B7B175EF8B}"/>
                    </a:ext>
                  </a:extLst>
                </p14:cNvPr>
                <p14:cNvContentPartPr/>
                <p14:nvPr/>
              </p14:nvContentPartPr>
              <p14:xfrm>
                <a:off x="4538191" y="3115151"/>
                <a:ext cx="18360" cy="97200"/>
              </p14:xfrm>
            </p:contentPart>
          </mc:Choice>
          <mc:Fallback xmlns="">
            <p:pic>
              <p:nvPicPr>
                <p:cNvPr id="448" name="Ink 447">
                  <a:extLst>
                    <a:ext uri="{FF2B5EF4-FFF2-40B4-BE49-F238E27FC236}">
                      <a16:creationId xmlns:a16="http://schemas.microsoft.com/office/drawing/2014/main" id="{6F9246D9-B287-42D7-97B0-81B7B175EF8B}"/>
                    </a:ext>
                  </a:extLst>
                </p:cNvPr>
                <p:cNvPicPr/>
                <p:nvPr/>
              </p:nvPicPr>
              <p:blipFill>
                <a:blip r:embed="rId454"/>
                <a:stretch>
                  <a:fillRect/>
                </a:stretch>
              </p:blipFill>
              <p:spPr>
                <a:xfrm>
                  <a:off x="4529551" y="3106151"/>
                  <a:ext cx="36000" cy="114840"/>
                </a:xfrm>
                <a:prstGeom prst="rect">
                  <a:avLst/>
                </a:prstGeom>
              </p:spPr>
            </p:pic>
          </mc:Fallback>
        </mc:AlternateContent>
        <mc:AlternateContent xmlns:mc="http://schemas.openxmlformats.org/markup-compatibility/2006" xmlns:p14="http://schemas.microsoft.com/office/powerpoint/2010/main">
          <mc:Choice Requires="p14">
            <p:contentPart p14:bwMode="auto" r:id="rId455">
              <p14:nvContentPartPr>
                <p14:cNvPr id="450" name="Ink 449">
                  <a:extLst>
                    <a:ext uri="{FF2B5EF4-FFF2-40B4-BE49-F238E27FC236}">
                      <a16:creationId xmlns:a16="http://schemas.microsoft.com/office/drawing/2014/main" id="{395B7AC4-4167-496A-9530-88DC386592A6}"/>
                    </a:ext>
                  </a:extLst>
                </p14:cNvPr>
                <p14:cNvContentPartPr/>
                <p14:nvPr/>
              </p14:nvContentPartPr>
              <p14:xfrm>
                <a:off x="4437751" y="2987711"/>
                <a:ext cx="40320" cy="24480"/>
              </p14:xfrm>
            </p:contentPart>
          </mc:Choice>
          <mc:Fallback xmlns="">
            <p:pic>
              <p:nvPicPr>
                <p:cNvPr id="450" name="Ink 449">
                  <a:extLst>
                    <a:ext uri="{FF2B5EF4-FFF2-40B4-BE49-F238E27FC236}">
                      <a16:creationId xmlns:a16="http://schemas.microsoft.com/office/drawing/2014/main" id="{395B7AC4-4167-496A-9530-88DC386592A6}"/>
                    </a:ext>
                  </a:extLst>
                </p:cNvPr>
                <p:cNvPicPr/>
                <p:nvPr/>
              </p:nvPicPr>
              <p:blipFill>
                <a:blip r:embed="rId456"/>
                <a:stretch>
                  <a:fillRect/>
                </a:stretch>
              </p:blipFill>
              <p:spPr>
                <a:xfrm>
                  <a:off x="4429111" y="2979071"/>
                  <a:ext cx="5796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457">
              <p14:nvContentPartPr>
                <p14:cNvPr id="451" name="Ink 450">
                  <a:extLst>
                    <a:ext uri="{FF2B5EF4-FFF2-40B4-BE49-F238E27FC236}">
                      <a16:creationId xmlns:a16="http://schemas.microsoft.com/office/drawing/2014/main" id="{88894785-B00D-47D9-893F-0843DAD3D1BA}"/>
                    </a:ext>
                  </a:extLst>
                </p14:cNvPr>
                <p14:cNvContentPartPr/>
                <p14:nvPr/>
              </p14:nvContentPartPr>
              <p14:xfrm>
                <a:off x="4624591" y="3042431"/>
                <a:ext cx="83880" cy="104400"/>
              </p14:xfrm>
            </p:contentPart>
          </mc:Choice>
          <mc:Fallback xmlns="">
            <p:pic>
              <p:nvPicPr>
                <p:cNvPr id="451" name="Ink 450">
                  <a:extLst>
                    <a:ext uri="{FF2B5EF4-FFF2-40B4-BE49-F238E27FC236}">
                      <a16:creationId xmlns:a16="http://schemas.microsoft.com/office/drawing/2014/main" id="{88894785-B00D-47D9-893F-0843DAD3D1BA}"/>
                    </a:ext>
                  </a:extLst>
                </p:cNvPr>
                <p:cNvPicPr/>
                <p:nvPr/>
              </p:nvPicPr>
              <p:blipFill>
                <a:blip r:embed="rId458"/>
                <a:stretch>
                  <a:fillRect/>
                </a:stretch>
              </p:blipFill>
              <p:spPr>
                <a:xfrm>
                  <a:off x="4615951" y="3033791"/>
                  <a:ext cx="101520" cy="122040"/>
                </a:xfrm>
                <a:prstGeom prst="rect">
                  <a:avLst/>
                </a:prstGeom>
              </p:spPr>
            </p:pic>
          </mc:Fallback>
        </mc:AlternateContent>
        <mc:AlternateContent xmlns:mc="http://schemas.openxmlformats.org/markup-compatibility/2006" xmlns:p14="http://schemas.microsoft.com/office/powerpoint/2010/main">
          <mc:Choice Requires="p14">
            <p:contentPart p14:bwMode="auto" r:id="rId459">
              <p14:nvContentPartPr>
                <p14:cNvPr id="452" name="Ink 451">
                  <a:extLst>
                    <a:ext uri="{FF2B5EF4-FFF2-40B4-BE49-F238E27FC236}">
                      <a16:creationId xmlns:a16="http://schemas.microsoft.com/office/drawing/2014/main" id="{A513BE05-CAF5-43A1-8083-2566F23A5F1A}"/>
                    </a:ext>
                  </a:extLst>
                </p14:cNvPr>
                <p14:cNvContentPartPr/>
                <p14:nvPr/>
              </p14:nvContentPartPr>
              <p14:xfrm>
                <a:off x="4609831" y="3040271"/>
                <a:ext cx="112680" cy="80640"/>
              </p14:xfrm>
            </p:contentPart>
          </mc:Choice>
          <mc:Fallback xmlns="">
            <p:pic>
              <p:nvPicPr>
                <p:cNvPr id="452" name="Ink 451">
                  <a:extLst>
                    <a:ext uri="{FF2B5EF4-FFF2-40B4-BE49-F238E27FC236}">
                      <a16:creationId xmlns:a16="http://schemas.microsoft.com/office/drawing/2014/main" id="{A513BE05-CAF5-43A1-8083-2566F23A5F1A}"/>
                    </a:ext>
                  </a:extLst>
                </p:cNvPr>
                <p:cNvPicPr/>
                <p:nvPr/>
              </p:nvPicPr>
              <p:blipFill>
                <a:blip r:embed="rId460"/>
                <a:stretch>
                  <a:fillRect/>
                </a:stretch>
              </p:blipFill>
              <p:spPr>
                <a:xfrm>
                  <a:off x="4601191" y="3031271"/>
                  <a:ext cx="130320" cy="98280"/>
                </a:xfrm>
                <a:prstGeom prst="rect">
                  <a:avLst/>
                </a:prstGeom>
              </p:spPr>
            </p:pic>
          </mc:Fallback>
        </mc:AlternateContent>
        <mc:AlternateContent xmlns:mc="http://schemas.openxmlformats.org/markup-compatibility/2006" xmlns:p14="http://schemas.microsoft.com/office/powerpoint/2010/main">
          <mc:Choice Requires="p14">
            <p:contentPart p14:bwMode="auto" r:id="rId461">
              <p14:nvContentPartPr>
                <p14:cNvPr id="453" name="Ink 452">
                  <a:extLst>
                    <a:ext uri="{FF2B5EF4-FFF2-40B4-BE49-F238E27FC236}">
                      <a16:creationId xmlns:a16="http://schemas.microsoft.com/office/drawing/2014/main" id="{C07A7B8B-FC42-4617-A898-C463153028AC}"/>
                    </a:ext>
                  </a:extLst>
                </p14:cNvPr>
                <p14:cNvContentPartPr/>
                <p14:nvPr/>
              </p14:nvContentPartPr>
              <p14:xfrm>
                <a:off x="4586431" y="2994911"/>
                <a:ext cx="131760" cy="16200"/>
              </p14:xfrm>
            </p:contentPart>
          </mc:Choice>
          <mc:Fallback xmlns="">
            <p:pic>
              <p:nvPicPr>
                <p:cNvPr id="453" name="Ink 452">
                  <a:extLst>
                    <a:ext uri="{FF2B5EF4-FFF2-40B4-BE49-F238E27FC236}">
                      <a16:creationId xmlns:a16="http://schemas.microsoft.com/office/drawing/2014/main" id="{C07A7B8B-FC42-4617-A898-C463153028AC}"/>
                    </a:ext>
                  </a:extLst>
                </p:cNvPr>
                <p:cNvPicPr/>
                <p:nvPr/>
              </p:nvPicPr>
              <p:blipFill>
                <a:blip r:embed="rId462"/>
                <a:stretch>
                  <a:fillRect/>
                </a:stretch>
              </p:blipFill>
              <p:spPr>
                <a:xfrm>
                  <a:off x="4577431" y="2985911"/>
                  <a:ext cx="149400" cy="33840"/>
                </a:xfrm>
                <a:prstGeom prst="rect">
                  <a:avLst/>
                </a:prstGeom>
              </p:spPr>
            </p:pic>
          </mc:Fallback>
        </mc:AlternateContent>
        <mc:AlternateContent xmlns:mc="http://schemas.openxmlformats.org/markup-compatibility/2006" xmlns:p14="http://schemas.microsoft.com/office/powerpoint/2010/main">
          <mc:Choice Requires="p14">
            <p:contentPart p14:bwMode="auto" r:id="rId463">
              <p14:nvContentPartPr>
                <p14:cNvPr id="455" name="Ink 454">
                  <a:extLst>
                    <a:ext uri="{FF2B5EF4-FFF2-40B4-BE49-F238E27FC236}">
                      <a16:creationId xmlns:a16="http://schemas.microsoft.com/office/drawing/2014/main" id="{CBF7892E-1CC0-42D6-9E7B-752D1CF67C85}"/>
                    </a:ext>
                  </a:extLst>
                </p14:cNvPr>
                <p14:cNvContentPartPr/>
                <p14:nvPr/>
              </p14:nvContentPartPr>
              <p14:xfrm>
                <a:off x="4155511" y="3420431"/>
                <a:ext cx="77400" cy="73080"/>
              </p14:xfrm>
            </p:contentPart>
          </mc:Choice>
          <mc:Fallback xmlns="">
            <p:pic>
              <p:nvPicPr>
                <p:cNvPr id="455" name="Ink 454">
                  <a:extLst>
                    <a:ext uri="{FF2B5EF4-FFF2-40B4-BE49-F238E27FC236}">
                      <a16:creationId xmlns:a16="http://schemas.microsoft.com/office/drawing/2014/main" id="{CBF7892E-1CC0-42D6-9E7B-752D1CF67C85}"/>
                    </a:ext>
                  </a:extLst>
                </p:cNvPr>
                <p:cNvPicPr/>
                <p:nvPr/>
              </p:nvPicPr>
              <p:blipFill>
                <a:blip r:embed="rId464"/>
                <a:stretch>
                  <a:fillRect/>
                </a:stretch>
              </p:blipFill>
              <p:spPr>
                <a:xfrm>
                  <a:off x="4146871" y="3411431"/>
                  <a:ext cx="95040" cy="90720"/>
                </a:xfrm>
                <a:prstGeom prst="rect">
                  <a:avLst/>
                </a:prstGeom>
              </p:spPr>
            </p:pic>
          </mc:Fallback>
        </mc:AlternateContent>
        <mc:AlternateContent xmlns:mc="http://schemas.openxmlformats.org/markup-compatibility/2006" xmlns:p14="http://schemas.microsoft.com/office/powerpoint/2010/main">
          <mc:Choice Requires="p14">
            <p:contentPart p14:bwMode="auto" r:id="rId465">
              <p14:nvContentPartPr>
                <p14:cNvPr id="456" name="Ink 455">
                  <a:extLst>
                    <a:ext uri="{FF2B5EF4-FFF2-40B4-BE49-F238E27FC236}">
                      <a16:creationId xmlns:a16="http://schemas.microsoft.com/office/drawing/2014/main" id="{8E09A27A-B8AE-4EE8-ADBD-461E5E986115}"/>
                    </a:ext>
                  </a:extLst>
                </p14:cNvPr>
                <p14:cNvContentPartPr/>
                <p14:nvPr/>
              </p14:nvContentPartPr>
              <p14:xfrm>
                <a:off x="4244071" y="3428351"/>
                <a:ext cx="53640" cy="61920"/>
              </p14:xfrm>
            </p:contentPart>
          </mc:Choice>
          <mc:Fallback xmlns="">
            <p:pic>
              <p:nvPicPr>
                <p:cNvPr id="456" name="Ink 455">
                  <a:extLst>
                    <a:ext uri="{FF2B5EF4-FFF2-40B4-BE49-F238E27FC236}">
                      <a16:creationId xmlns:a16="http://schemas.microsoft.com/office/drawing/2014/main" id="{8E09A27A-B8AE-4EE8-ADBD-461E5E986115}"/>
                    </a:ext>
                  </a:extLst>
                </p:cNvPr>
                <p:cNvPicPr/>
                <p:nvPr/>
              </p:nvPicPr>
              <p:blipFill>
                <a:blip r:embed="rId466"/>
                <a:stretch>
                  <a:fillRect/>
                </a:stretch>
              </p:blipFill>
              <p:spPr>
                <a:xfrm>
                  <a:off x="4235431" y="3419711"/>
                  <a:ext cx="71280" cy="79560"/>
                </a:xfrm>
                <a:prstGeom prst="rect">
                  <a:avLst/>
                </a:prstGeom>
              </p:spPr>
            </p:pic>
          </mc:Fallback>
        </mc:AlternateContent>
        <mc:AlternateContent xmlns:mc="http://schemas.openxmlformats.org/markup-compatibility/2006" xmlns:p14="http://schemas.microsoft.com/office/powerpoint/2010/main">
          <mc:Choice Requires="p14">
            <p:contentPart p14:bwMode="auto" r:id="rId467">
              <p14:nvContentPartPr>
                <p14:cNvPr id="457" name="Ink 456">
                  <a:extLst>
                    <a:ext uri="{FF2B5EF4-FFF2-40B4-BE49-F238E27FC236}">
                      <a16:creationId xmlns:a16="http://schemas.microsoft.com/office/drawing/2014/main" id="{82E7BA51-94E5-4E95-9233-6FEF88B1BE6C}"/>
                    </a:ext>
                  </a:extLst>
                </p14:cNvPr>
                <p14:cNvContentPartPr/>
                <p14:nvPr/>
              </p14:nvContentPartPr>
              <p14:xfrm>
                <a:off x="4247311" y="3429791"/>
                <a:ext cx="60840" cy="55800"/>
              </p14:xfrm>
            </p:contentPart>
          </mc:Choice>
          <mc:Fallback xmlns="">
            <p:pic>
              <p:nvPicPr>
                <p:cNvPr id="457" name="Ink 456">
                  <a:extLst>
                    <a:ext uri="{FF2B5EF4-FFF2-40B4-BE49-F238E27FC236}">
                      <a16:creationId xmlns:a16="http://schemas.microsoft.com/office/drawing/2014/main" id="{82E7BA51-94E5-4E95-9233-6FEF88B1BE6C}"/>
                    </a:ext>
                  </a:extLst>
                </p:cNvPr>
                <p:cNvPicPr/>
                <p:nvPr/>
              </p:nvPicPr>
              <p:blipFill>
                <a:blip r:embed="rId468"/>
                <a:stretch>
                  <a:fillRect/>
                </a:stretch>
              </p:blipFill>
              <p:spPr>
                <a:xfrm>
                  <a:off x="4238311" y="3421151"/>
                  <a:ext cx="78480" cy="73440"/>
                </a:xfrm>
                <a:prstGeom prst="rect">
                  <a:avLst/>
                </a:prstGeom>
              </p:spPr>
            </p:pic>
          </mc:Fallback>
        </mc:AlternateContent>
        <mc:AlternateContent xmlns:mc="http://schemas.openxmlformats.org/markup-compatibility/2006" xmlns:p14="http://schemas.microsoft.com/office/powerpoint/2010/main">
          <mc:Choice Requires="p14">
            <p:contentPart p14:bwMode="auto" r:id="rId469">
              <p14:nvContentPartPr>
                <p14:cNvPr id="458" name="Ink 457">
                  <a:extLst>
                    <a:ext uri="{FF2B5EF4-FFF2-40B4-BE49-F238E27FC236}">
                      <a16:creationId xmlns:a16="http://schemas.microsoft.com/office/drawing/2014/main" id="{3406354C-05A8-4EEC-8A1D-B58E246F9571}"/>
                    </a:ext>
                  </a:extLst>
                </p14:cNvPr>
                <p14:cNvContentPartPr/>
                <p14:nvPr/>
              </p14:nvContentPartPr>
              <p14:xfrm>
                <a:off x="4333351" y="3424751"/>
                <a:ext cx="55080" cy="39240"/>
              </p14:xfrm>
            </p:contentPart>
          </mc:Choice>
          <mc:Fallback xmlns="">
            <p:pic>
              <p:nvPicPr>
                <p:cNvPr id="458" name="Ink 457">
                  <a:extLst>
                    <a:ext uri="{FF2B5EF4-FFF2-40B4-BE49-F238E27FC236}">
                      <a16:creationId xmlns:a16="http://schemas.microsoft.com/office/drawing/2014/main" id="{3406354C-05A8-4EEC-8A1D-B58E246F9571}"/>
                    </a:ext>
                  </a:extLst>
                </p:cNvPr>
                <p:cNvPicPr/>
                <p:nvPr/>
              </p:nvPicPr>
              <p:blipFill>
                <a:blip r:embed="rId470"/>
                <a:stretch>
                  <a:fillRect/>
                </a:stretch>
              </p:blipFill>
              <p:spPr>
                <a:xfrm>
                  <a:off x="4324711" y="3415751"/>
                  <a:ext cx="72720" cy="56880"/>
                </a:xfrm>
                <a:prstGeom prst="rect">
                  <a:avLst/>
                </a:prstGeom>
              </p:spPr>
            </p:pic>
          </mc:Fallback>
        </mc:AlternateContent>
        <mc:AlternateContent xmlns:mc="http://schemas.openxmlformats.org/markup-compatibility/2006" xmlns:p14="http://schemas.microsoft.com/office/powerpoint/2010/main">
          <mc:Choice Requires="p14">
            <p:contentPart p14:bwMode="auto" r:id="rId471">
              <p14:nvContentPartPr>
                <p14:cNvPr id="459" name="Ink 458">
                  <a:extLst>
                    <a:ext uri="{FF2B5EF4-FFF2-40B4-BE49-F238E27FC236}">
                      <a16:creationId xmlns:a16="http://schemas.microsoft.com/office/drawing/2014/main" id="{230EA4E4-3C8F-401F-9922-D7B73CC777A1}"/>
                    </a:ext>
                  </a:extLst>
                </p14:cNvPr>
                <p14:cNvContentPartPr/>
                <p14:nvPr/>
              </p14:nvContentPartPr>
              <p14:xfrm>
                <a:off x="4381231" y="3412151"/>
                <a:ext cx="20880" cy="108000"/>
              </p14:xfrm>
            </p:contentPart>
          </mc:Choice>
          <mc:Fallback xmlns="">
            <p:pic>
              <p:nvPicPr>
                <p:cNvPr id="459" name="Ink 458">
                  <a:extLst>
                    <a:ext uri="{FF2B5EF4-FFF2-40B4-BE49-F238E27FC236}">
                      <a16:creationId xmlns:a16="http://schemas.microsoft.com/office/drawing/2014/main" id="{230EA4E4-3C8F-401F-9922-D7B73CC777A1}"/>
                    </a:ext>
                  </a:extLst>
                </p:cNvPr>
                <p:cNvPicPr/>
                <p:nvPr/>
              </p:nvPicPr>
              <p:blipFill>
                <a:blip r:embed="rId472"/>
                <a:stretch>
                  <a:fillRect/>
                </a:stretch>
              </p:blipFill>
              <p:spPr>
                <a:xfrm>
                  <a:off x="4372231" y="3403511"/>
                  <a:ext cx="38520" cy="125640"/>
                </a:xfrm>
                <a:prstGeom prst="rect">
                  <a:avLst/>
                </a:prstGeom>
              </p:spPr>
            </p:pic>
          </mc:Fallback>
        </mc:AlternateContent>
        <mc:AlternateContent xmlns:mc="http://schemas.openxmlformats.org/markup-compatibility/2006" xmlns:p14="http://schemas.microsoft.com/office/powerpoint/2010/main">
          <mc:Choice Requires="p14">
            <p:contentPart p14:bwMode="auto" r:id="rId473">
              <p14:nvContentPartPr>
                <p14:cNvPr id="460" name="Ink 459">
                  <a:extLst>
                    <a:ext uri="{FF2B5EF4-FFF2-40B4-BE49-F238E27FC236}">
                      <a16:creationId xmlns:a16="http://schemas.microsoft.com/office/drawing/2014/main" id="{8A6FB959-7C07-4184-B7E7-2A4B21017BEB}"/>
                    </a:ext>
                  </a:extLst>
                </p14:cNvPr>
                <p14:cNvContentPartPr/>
                <p14:nvPr/>
              </p14:nvContentPartPr>
              <p14:xfrm>
                <a:off x="4425511" y="3461471"/>
                <a:ext cx="79200" cy="149040"/>
              </p14:xfrm>
            </p:contentPart>
          </mc:Choice>
          <mc:Fallback xmlns="">
            <p:pic>
              <p:nvPicPr>
                <p:cNvPr id="460" name="Ink 459">
                  <a:extLst>
                    <a:ext uri="{FF2B5EF4-FFF2-40B4-BE49-F238E27FC236}">
                      <a16:creationId xmlns:a16="http://schemas.microsoft.com/office/drawing/2014/main" id="{8A6FB959-7C07-4184-B7E7-2A4B21017BEB}"/>
                    </a:ext>
                  </a:extLst>
                </p:cNvPr>
                <p:cNvPicPr/>
                <p:nvPr/>
              </p:nvPicPr>
              <p:blipFill>
                <a:blip r:embed="rId474"/>
                <a:stretch>
                  <a:fillRect/>
                </a:stretch>
              </p:blipFill>
              <p:spPr>
                <a:xfrm>
                  <a:off x="4416511" y="3452831"/>
                  <a:ext cx="96840" cy="166680"/>
                </a:xfrm>
                <a:prstGeom prst="rect">
                  <a:avLst/>
                </a:prstGeom>
              </p:spPr>
            </p:pic>
          </mc:Fallback>
        </mc:AlternateContent>
        <mc:AlternateContent xmlns:mc="http://schemas.openxmlformats.org/markup-compatibility/2006" xmlns:p14="http://schemas.microsoft.com/office/powerpoint/2010/main">
          <mc:Choice Requires="p14">
            <p:contentPart p14:bwMode="auto" r:id="rId475">
              <p14:nvContentPartPr>
                <p14:cNvPr id="461" name="Ink 460">
                  <a:extLst>
                    <a:ext uri="{FF2B5EF4-FFF2-40B4-BE49-F238E27FC236}">
                      <a16:creationId xmlns:a16="http://schemas.microsoft.com/office/drawing/2014/main" id="{6309A8C5-5FCE-46FA-86E4-7287EBCA15A1}"/>
                    </a:ext>
                  </a:extLst>
                </p14:cNvPr>
                <p14:cNvContentPartPr/>
                <p14:nvPr/>
              </p14:nvContentPartPr>
              <p14:xfrm>
                <a:off x="4484551" y="3544271"/>
                <a:ext cx="85680" cy="93600"/>
              </p14:xfrm>
            </p:contentPart>
          </mc:Choice>
          <mc:Fallback xmlns="">
            <p:pic>
              <p:nvPicPr>
                <p:cNvPr id="461" name="Ink 460">
                  <a:extLst>
                    <a:ext uri="{FF2B5EF4-FFF2-40B4-BE49-F238E27FC236}">
                      <a16:creationId xmlns:a16="http://schemas.microsoft.com/office/drawing/2014/main" id="{6309A8C5-5FCE-46FA-86E4-7287EBCA15A1}"/>
                    </a:ext>
                  </a:extLst>
                </p:cNvPr>
                <p:cNvPicPr/>
                <p:nvPr/>
              </p:nvPicPr>
              <p:blipFill>
                <a:blip r:embed="rId476"/>
                <a:stretch>
                  <a:fillRect/>
                </a:stretch>
              </p:blipFill>
              <p:spPr>
                <a:xfrm>
                  <a:off x="4475551" y="3535631"/>
                  <a:ext cx="103320" cy="111240"/>
                </a:xfrm>
                <a:prstGeom prst="rect">
                  <a:avLst/>
                </a:prstGeom>
              </p:spPr>
            </p:pic>
          </mc:Fallback>
        </mc:AlternateContent>
        <mc:AlternateContent xmlns:mc="http://schemas.openxmlformats.org/markup-compatibility/2006" xmlns:p14="http://schemas.microsoft.com/office/powerpoint/2010/main">
          <mc:Choice Requires="p14">
            <p:contentPart p14:bwMode="auto" r:id="rId477">
              <p14:nvContentPartPr>
                <p14:cNvPr id="462" name="Ink 461">
                  <a:extLst>
                    <a:ext uri="{FF2B5EF4-FFF2-40B4-BE49-F238E27FC236}">
                      <a16:creationId xmlns:a16="http://schemas.microsoft.com/office/drawing/2014/main" id="{ABC88B71-5084-4D97-97CE-123EAA0021C6}"/>
                    </a:ext>
                  </a:extLst>
                </p14:cNvPr>
                <p14:cNvContentPartPr/>
                <p14:nvPr/>
              </p14:nvContentPartPr>
              <p14:xfrm>
                <a:off x="4599751" y="3547871"/>
                <a:ext cx="55800" cy="82440"/>
              </p14:xfrm>
            </p:contentPart>
          </mc:Choice>
          <mc:Fallback xmlns="">
            <p:pic>
              <p:nvPicPr>
                <p:cNvPr id="462" name="Ink 461">
                  <a:extLst>
                    <a:ext uri="{FF2B5EF4-FFF2-40B4-BE49-F238E27FC236}">
                      <a16:creationId xmlns:a16="http://schemas.microsoft.com/office/drawing/2014/main" id="{ABC88B71-5084-4D97-97CE-123EAA0021C6}"/>
                    </a:ext>
                  </a:extLst>
                </p:cNvPr>
                <p:cNvPicPr/>
                <p:nvPr/>
              </p:nvPicPr>
              <p:blipFill>
                <a:blip r:embed="rId478"/>
                <a:stretch>
                  <a:fillRect/>
                </a:stretch>
              </p:blipFill>
              <p:spPr>
                <a:xfrm>
                  <a:off x="4591111" y="3539231"/>
                  <a:ext cx="73440" cy="100080"/>
                </a:xfrm>
                <a:prstGeom prst="rect">
                  <a:avLst/>
                </a:prstGeom>
              </p:spPr>
            </p:pic>
          </mc:Fallback>
        </mc:AlternateContent>
        <mc:AlternateContent xmlns:mc="http://schemas.openxmlformats.org/markup-compatibility/2006" xmlns:p14="http://schemas.microsoft.com/office/powerpoint/2010/main">
          <mc:Choice Requires="p14">
            <p:contentPart p14:bwMode="auto" r:id="rId479">
              <p14:nvContentPartPr>
                <p14:cNvPr id="463" name="Ink 462">
                  <a:extLst>
                    <a:ext uri="{FF2B5EF4-FFF2-40B4-BE49-F238E27FC236}">
                      <a16:creationId xmlns:a16="http://schemas.microsoft.com/office/drawing/2014/main" id="{0306913C-1AAE-40FC-98EC-6D2E3177DC24}"/>
                    </a:ext>
                  </a:extLst>
                </p14:cNvPr>
                <p14:cNvContentPartPr/>
                <p14:nvPr/>
              </p14:nvContentPartPr>
              <p14:xfrm>
                <a:off x="4566991" y="3550391"/>
                <a:ext cx="192240" cy="102960"/>
              </p14:xfrm>
            </p:contentPart>
          </mc:Choice>
          <mc:Fallback xmlns="">
            <p:pic>
              <p:nvPicPr>
                <p:cNvPr id="463" name="Ink 462">
                  <a:extLst>
                    <a:ext uri="{FF2B5EF4-FFF2-40B4-BE49-F238E27FC236}">
                      <a16:creationId xmlns:a16="http://schemas.microsoft.com/office/drawing/2014/main" id="{0306913C-1AAE-40FC-98EC-6D2E3177DC24}"/>
                    </a:ext>
                  </a:extLst>
                </p:cNvPr>
                <p:cNvPicPr/>
                <p:nvPr/>
              </p:nvPicPr>
              <p:blipFill>
                <a:blip r:embed="rId480"/>
                <a:stretch>
                  <a:fillRect/>
                </a:stretch>
              </p:blipFill>
              <p:spPr>
                <a:xfrm>
                  <a:off x="4557991" y="3541391"/>
                  <a:ext cx="209880" cy="120600"/>
                </a:xfrm>
                <a:prstGeom prst="rect">
                  <a:avLst/>
                </a:prstGeom>
              </p:spPr>
            </p:pic>
          </mc:Fallback>
        </mc:AlternateContent>
        <mc:AlternateContent xmlns:mc="http://schemas.openxmlformats.org/markup-compatibility/2006" xmlns:p14="http://schemas.microsoft.com/office/powerpoint/2010/main">
          <mc:Choice Requires="p14">
            <p:contentPart p14:bwMode="auto" r:id="rId481">
              <p14:nvContentPartPr>
                <p14:cNvPr id="464" name="Ink 463">
                  <a:extLst>
                    <a:ext uri="{FF2B5EF4-FFF2-40B4-BE49-F238E27FC236}">
                      <a16:creationId xmlns:a16="http://schemas.microsoft.com/office/drawing/2014/main" id="{38CD0BFC-749A-4B40-B922-591BA434EA3C}"/>
                    </a:ext>
                  </a:extLst>
                </p14:cNvPr>
                <p14:cNvContentPartPr/>
                <p14:nvPr/>
              </p14:nvContentPartPr>
              <p14:xfrm>
                <a:off x="4760311" y="2943791"/>
                <a:ext cx="196560" cy="786600"/>
              </p14:xfrm>
            </p:contentPart>
          </mc:Choice>
          <mc:Fallback xmlns="">
            <p:pic>
              <p:nvPicPr>
                <p:cNvPr id="464" name="Ink 463">
                  <a:extLst>
                    <a:ext uri="{FF2B5EF4-FFF2-40B4-BE49-F238E27FC236}">
                      <a16:creationId xmlns:a16="http://schemas.microsoft.com/office/drawing/2014/main" id="{38CD0BFC-749A-4B40-B922-591BA434EA3C}"/>
                    </a:ext>
                  </a:extLst>
                </p:cNvPr>
                <p:cNvPicPr/>
                <p:nvPr/>
              </p:nvPicPr>
              <p:blipFill>
                <a:blip r:embed="rId482"/>
                <a:stretch>
                  <a:fillRect/>
                </a:stretch>
              </p:blipFill>
              <p:spPr>
                <a:xfrm>
                  <a:off x="4751311" y="2934791"/>
                  <a:ext cx="214200" cy="804240"/>
                </a:xfrm>
                <a:prstGeom prst="rect">
                  <a:avLst/>
                </a:prstGeom>
              </p:spPr>
            </p:pic>
          </mc:Fallback>
        </mc:AlternateContent>
      </p:grpSp>
      <p:grpSp>
        <p:nvGrpSpPr>
          <p:cNvPr id="490" name="Group 489">
            <a:extLst>
              <a:ext uri="{FF2B5EF4-FFF2-40B4-BE49-F238E27FC236}">
                <a16:creationId xmlns:a16="http://schemas.microsoft.com/office/drawing/2014/main" id="{3F499F6E-AB88-4F3F-9801-BD0A261328E0}"/>
              </a:ext>
            </a:extLst>
          </p:cNvPr>
          <p:cNvGrpSpPr/>
          <p:nvPr/>
        </p:nvGrpSpPr>
        <p:grpSpPr>
          <a:xfrm>
            <a:off x="3636751" y="3775751"/>
            <a:ext cx="1551960" cy="667800"/>
            <a:chOff x="3636751" y="3775751"/>
            <a:chExt cx="1551960" cy="667800"/>
          </a:xfrm>
        </p:grpSpPr>
        <mc:AlternateContent xmlns:mc="http://schemas.openxmlformats.org/markup-compatibility/2006" xmlns:p14="http://schemas.microsoft.com/office/powerpoint/2010/main">
          <mc:Choice Requires="p14">
            <p:contentPart p14:bwMode="auto" r:id="rId483">
              <p14:nvContentPartPr>
                <p14:cNvPr id="466" name="Ink 465">
                  <a:extLst>
                    <a:ext uri="{FF2B5EF4-FFF2-40B4-BE49-F238E27FC236}">
                      <a16:creationId xmlns:a16="http://schemas.microsoft.com/office/drawing/2014/main" id="{1E92611A-3A1B-4D1D-8A37-F37BDD47E240}"/>
                    </a:ext>
                  </a:extLst>
                </p14:cNvPr>
                <p14:cNvContentPartPr/>
                <p14:nvPr/>
              </p14:nvContentPartPr>
              <p14:xfrm>
                <a:off x="3636751" y="3775751"/>
                <a:ext cx="1162800" cy="216000"/>
              </p14:xfrm>
            </p:contentPart>
          </mc:Choice>
          <mc:Fallback xmlns="">
            <p:pic>
              <p:nvPicPr>
                <p:cNvPr id="466" name="Ink 465">
                  <a:extLst>
                    <a:ext uri="{FF2B5EF4-FFF2-40B4-BE49-F238E27FC236}">
                      <a16:creationId xmlns:a16="http://schemas.microsoft.com/office/drawing/2014/main" id="{1E92611A-3A1B-4D1D-8A37-F37BDD47E240}"/>
                    </a:ext>
                  </a:extLst>
                </p:cNvPr>
                <p:cNvPicPr/>
                <p:nvPr/>
              </p:nvPicPr>
              <p:blipFill>
                <a:blip r:embed="rId484"/>
                <a:stretch>
                  <a:fillRect/>
                </a:stretch>
              </p:blipFill>
              <p:spPr>
                <a:xfrm>
                  <a:off x="3628111" y="3766751"/>
                  <a:ext cx="1180440" cy="233640"/>
                </a:xfrm>
                <a:prstGeom prst="rect">
                  <a:avLst/>
                </a:prstGeom>
              </p:spPr>
            </p:pic>
          </mc:Fallback>
        </mc:AlternateContent>
        <mc:AlternateContent xmlns:mc="http://schemas.openxmlformats.org/markup-compatibility/2006" xmlns:p14="http://schemas.microsoft.com/office/powerpoint/2010/main">
          <mc:Choice Requires="p14">
            <p:contentPart p14:bwMode="auto" r:id="rId485">
              <p14:nvContentPartPr>
                <p14:cNvPr id="467" name="Ink 466">
                  <a:extLst>
                    <a:ext uri="{FF2B5EF4-FFF2-40B4-BE49-F238E27FC236}">
                      <a16:creationId xmlns:a16="http://schemas.microsoft.com/office/drawing/2014/main" id="{871B2D81-75A0-4DC7-951C-8E52139FA29E}"/>
                    </a:ext>
                  </a:extLst>
                </p14:cNvPr>
                <p14:cNvContentPartPr/>
                <p14:nvPr/>
              </p14:nvContentPartPr>
              <p14:xfrm>
                <a:off x="3864271" y="4050791"/>
                <a:ext cx="124920" cy="174240"/>
              </p14:xfrm>
            </p:contentPart>
          </mc:Choice>
          <mc:Fallback xmlns="">
            <p:pic>
              <p:nvPicPr>
                <p:cNvPr id="467" name="Ink 466">
                  <a:extLst>
                    <a:ext uri="{FF2B5EF4-FFF2-40B4-BE49-F238E27FC236}">
                      <a16:creationId xmlns:a16="http://schemas.microsoft.com/office/drawing/2014/main" id="{871B2D81-75A0-4DC7-951C-8E52139FA29E}"/>
                    </a:ext>
                  </a:extLst>
                </p:cNvPr>
                <p:cNvPicPr/>
                <p:nvPr/>
              </p:nvPicPr>
              <p:blipFill>
                <a:blip r:embed="rId486"/>
                <a:stretch>
                  <a:fillRect/>
                </a:stretch>
              </p:blipFill>
              <p:spPr>
                <a:xfrm>
                  <a:off x="3855631" y="4042151"/>
                  <a:ext cx="142560" cy="191880"/>
                </a:xfrm>
                <a:prstGeom prst="rect">
                  <a:avLst/>
                </a:prstGeom>
              </p:spPr>
            </p:pic>
          </mc:Fallback>
        </mc:AlternateContent>
        <mc:AlternateContent xmlns:mc="http://schemas.openxmlformats.org/markup-compatibility/2006" xmlns:p14="http://schemas.microsoft.com/office/powerpoint/2010/main">
          <mc:Choice Requires="p14">
            <p:contentPart p14:bwMode="auto" r:id="rId487">
              <p14:nvContentPartPr>
                <p14:cNvPr id="468" name="Ink 467">
                  <a:extLst>
                    <a:ext uri="{FF2B5EF4-FFF2-40B4-BE49-F238E27FC236}">
                      <a16:creationId xmlns:a16="http://schemas.microsoft.com/office/drawing/2014/main" id="{2DBB006D-413A-49BC-ABE3-79D254162CE4}"/>
                    </a:ext>
                  </a:extLst>
                </p14:cNvPr>
                <p14:cNvContentPartPr/>
                <p14:nvPr/>
              </p14:nvContentPartPr>
              <p14:xfrm>
                <a:off x="4002511" y="4091831"/>
                <a:ext cx="23400" cy="119160"/>
              </p14:xfrm>
            </p:contentPart>
          </mc:Choice>
          <mc:Fallback xmlns="">
            <p:pic>
              <p:nvPicPr>
                <p:cNvPr id="468" name="Ink 467">
                  <a:extLst>
                    <a:ext uri="{FF2B5EF4-FFF2-40B4-BE49-F238E27FC236}">
                      <a16:creationId xmlns:a16="http://schemas.microsoft.com/office/drawing/2014/main" id="{2DBB006D-413A-49BC-ABE3-79D254162CE4}"/>
                    </a:ext>
                  </a:extLst>
                </p:cNvPr>
                <p:cNvPicPr/>
                <p:nvPr/>
              </p:nvPicPr>
              <p:blipFill>
                <a:blip r:embed="rId488"/>
                <a:stretch>
                  <a:fillRect/>
                </a:stretch>
              </p:blipFill>
              <p:spPr>
                <a:xfrm>
                  <a:off x="3993871" y="4082831"/>
                  <a:ext cx="41040" cy="136800"/>
                </a:xfrm>
                <a:prstGeom prst="rect">
                  <a:avLst/>
                </a:prstGeom>
              </p:spPr>
            </p:pic>
          </mc:Fallback>
        </mc:AlternateContent>
        <mc:AlternateContent xmlns:mc="http://schemas.openxmlformats.org/markup-compatibility/2006" xmlns:p14="http://schemas.microsoft.com/office/powerpoint/2010/main">
          <mc:Choice Requires="p14">
            <p:contentPart p14:bwMode="auto" r:id="rId489">
              <p14:nvContentPartPr>
                <p14:cNvPr id="469" name="Ink 468">
                  <a:extLst>
                    <a:ext uri="{FF2B5EF4-FFF2-40B4-BE49-F238E27FC236}">
                      <a16:creationId xmlns:a16="http://schemas.microsoft.com/office/drawing/2014/main" id="{2D19A2C5-4DAE-4C74-9BA7-33D65988DF25}"/>
                    </a:ext>
                  </a:extLst>
                </p14:cNvPr>
                <p14:cNvContentPartPr/>
                <p14:nvPr/>
              </p14:nvContentPartPr>
              <p14:xfrm>
                <a:off x="4048591" y="4097951"/>
                <a:ext cx="122400" cy="91440"/>
              </p14:xfrm>
            </p:contentPart>
          </mc:Choice>
          <mc:Fallback xmlns="">
            <p:pic>
              <p:nvPicPr>
                <p:cNvPr id="469" name="Ink 468">
                  <a:extLst>
                    <a:ext uri="{FF2B5EF4-FFF2-40B4-BE49-F238E27FC236}">
                      <a16:creationId xmlns:a16="http://schemas.microsoft.com/office/drawing/2014/main" id="{2D19A2C5-4DAE-4C74-9BA7-33D65988DF25}"/>
                    </a:ext>
                  </a:extLst>
                </p:cNvPr>
                <p:cNvPicPr/>
                <p:nvPr/>
              </p:nvPicPr>
              <p:blipFill>
                <a:blip r:embed="rId490"/>
                <a:stretch>
                  <a:fillRect/>
                </a:stretch>
              </p:blipFill>
              <p:spPr>
                <a:xfrm>
                  <a:off x="4039591" y="4088951"/>
                  <a:ext cx="140040" cy="109080"/>
                </a:xfrm>
                <a:prstGeom prst="rect">
                  <a:avLst/>
                </a:prstGeom>
              </p:spPr>
            </p:pic>
          </mc:Fallback>
        </mc:AlternateContent>
        <mc:AlternateContent xmlns:mc="http://schemas.openxmlformats.org/markup-compatibility/2006" xmlns:p14="http://schemas.microsoft.com/office/powerpoint/2010/main">
          <mc:Choice Requires="p14">
            <p:contentPart p14:bwMode="auto" r:id="rId491">
              <p14:nvContentPartPr>
                <p14:cNvPr id="470" name="Ink 469">
                  <a:extLst>
                    <a:ext uri="{FF2B5EF4-FFF2-40B4-BE49-F238E27FC236}">
                      <a16:creationId xmlns:a16="http://schemas.microsoft.com/office/drawing/2014/main" id="{C71C3576-C82A-4B3E-97DB-F987D01EEBBD}"/>
                    </a:ext>
                  </a:extLst>
                </p14:cNvPr>
                <p14:cNvContentPartPr/>
                <p14:nvPr/>
              </p14:nvContentPartPr>
              <p14:xfrm>
                <a:off x="4214911" y="4011191"/>
                <a:ext cx="59760" cy="238320"/>
              </p14:xfrm>
            </p:contentPart>
          </mc:Choice>
          <mc:Fallback xmlns="">
            <p:pic>
              <p:nvPicPr>
                <p:cNvPr id="470" name="Ink 469">
                  <a:extLst>
                    <a:ext uri="{FF2B5EF4-FFF2-40B4-BE49-F238E27FC236}">
                      <a16:creationId xmlns:a16="http://schemas.microsoft.com/office/drawing/2014/main" id="{C71C3576-C82A-4B3E-97DB-F987D01EEBBD}"/>
                    </a:ext>
                  </a:extLst>
                </p:cNvPr>
                <p:cNvPicPr/>
                <p:nvPr/>
              </p:nvPicPr>
              <p:blipFill>
                <a:blip r:embed="rId492"/>
                <a:stretch>
                  <a:fillRect/>
                </a:stretch>
              </p:blipFill>
              <p:spPr>
                <a:xfrm>
                  <a:off x="4205911" y="4002191"/>
                  <a:ext cx="77400" cy="255960"/>
                </a:xfrm>
                <a:prstGeom prst="rect">
                  <a:avLst/>
                </a:prstGeom>
              </p:spPr>
            </p:pic>
          </mc:Fallback>
        </mc:AlternateContent>
        <mc:AlternateContent xmlns:mc="http://schemas.openxmlformats.org/markup-compatibility/2006" xmlns:p14="http://schemas.microsoft.com/office/powerpoint/2010/main">
          <mc:Choice Requires="p14">
            <p:contentPart p14:bwMode="auto" r:id="rId493">
              <p14:nvContentPartPr>
                <p14:cNvPr id="471" name="Ink 470">
                  <a:extLst>
                    <a:ext uri="{FF2B5EF4-FFF2-40B4-BE49-F238E27FC236}">
                      <a16:creationId xmlns:a16="http://schemas.microsoft.com/office/drawing/2014/main" id="{82C97EB0-4124-4F18-9A73-B9CEF816B414}"/>
                    </a:ext>
                  </a:extLst>
                </p14:cNvPr>
                <p14:cNvContentPartPr/>
                <p14:nvPr/>
              </p14:nvContentPartPr>
              <p14:xfrm>
                <a:off x="4317151" y="3955031"/>
                <a:ext cx="140400" cy="164520"/>
              </p14:xfrm>
            </p:contentPart>
          </mc:Choice>
          <mc:Fallback xmlns="">
            <p:pic>
              <p:nvPicPr>
                <p:cNvPr id="471" name="Ink 470">
                  <a:extLst>
                    <a:ext uri="{FF2B5EF4-FFF2-40B4-BE49-F238E27FC236}">
                      <a16:creationId xmlns:a16="http://schemas.microsoft.com/office/drawing/2014/main" id="{82C97EB0-4124-4F18-9A73-B9CEF816B414}"/>
                    </a:ext>
                  </a:extLst>
                </p:cNvPr>
                <p:cNvPicPr/>
                <p:nvPr/>
              </p:nvPicPr>
              <p:blipFill>
                <a:blip r:embed="rId494"/>
                <a:stretch>
                  <a:fillRect/>
                </a:stretch>
              </p:blipFill>
              <p:spPr>
                <a:xfrm>
                  <a:off x="4308151" y="3946031"/>
                  <a:ext cx="158040" cy="182160"/>
                </a:xfrm>
                <a:prstGeom prst="rect">
                  <a:avLst/>
                </a:prstGeom>
              </p:spPr>
            </p:pic>
          </mc:Fallback>
        </mc:AlternateContent>
        <mc:AlternateContent xmlns:mc="http://schemas.openxmlformats.org/markup-compatibility/2006" xmlns:p14="http://schemas.microsoft.com/office/powerpoint/2010/main">
          <mc:Choice Requires="p14">
            <p:contentPart p14:bwMode="auto" r:id="rId495">
              <p14:nvContentPartPr>
                <p14:cNvPr id="472" name="Ink 471">
                  <a:extLst>
                    <a:ext uri="{FF2B5EF4-FFF2-40B4-BE49-F238E27FC236}">
                      <a16:creationId xmlns:a16="http://schemas.microsoft.com/office/drawing/2014/main" id="{CD9FF055-3EA3-445B-AA47-EC4DA6074B90}"/>
                    </a:ext>
                  </a:extLst>
                </p14:cNvPr>
                <p14:cNvContentPartPr/>
                <p14:nvPr/>
              </p14:nvContentPartPr>
              <p14:xfrm>
                <a:off x="4542151" y="3904991"/>
                <a:ext cx="12960" cy="201600"/>
              </p14:xfrm>
            </p:contentPart>
          </mc:Choice>
          <mc:Fallback xmlns="">
            <p:pic>
              <p:nvPicPr>
                <p:cNvPr id="472" name="Ink 471">
                  <a:extLst>
                    <a:ext uri="{FF2B5EF4-FFF2-40B4-BE49-F238E27FC236}">
                      <a16:creationId xmlns:a16="http://schemas.microsoft.com/office/drawing/2014/main" id="{CD9FF055-3EA3-445B-AA47-EC4DA6074B90}"/>
                    </a:ext>
                  </a:extLst>
                </p:cNvPr>
                <p:cNvPicPr/>
                <p:nvPr/>
              </p:nvPicPr>
              <p:blipFill>
                <a:blip r:embed="rId496"/>
                <a:stretch>
                  <a:fillRect/>
                </a:stretch>
              </p:blipFill>
              <p:spPr>
                <a:xfrm>
                  <a:off x="4533151" y="3895991"/>
                  <a:ext cx="30600" cy="219240"/>
                </a:xfrm>
                <a:prstGeom prst="rect">
                  <a:avLst/>
                </a:prstGeom>
              </p:spPr>
            </p:pic>
          </mc:Fallback>
        </mc:AlternateContent>
        <mc:AlternateContent xmlns:mc="http://schemas.openxmlformats.org/markup-compatibility/2006" xmlns:p14="http://schemas.microsoft.com/office/powerpoint/2010/main">
          <mc:Choice Requires="p14">
            <p:contentPart p14:bwMode="auto" r:id="rId497">
              <p14:nvContentPartPr>
                <p14:cNvPr id="474" name="Ink 473">
                  <a:extLst>
                    <a:ext uri="{FF2B5EF4-FFF2-40B4-BE49-F238E27FC236}">
                      <a16:creationId xmlns:a16="http://schemas.microsoft.com/office/drawing/2014/main" id="{6B7F8E2E-119E-4769-AC24-D1386EB2C6C7}"/>
                    </a:ext>
                  </a:extLst>
                </p14:cNvPr>
                <p14:cNvContentPartPr/>
                <p14:nvPr/>
              </p14:nvContentPartPr>
              <p14:xfrm>
                <a:off x="4592191" y="3958271"/>
                <a:ext cx="162000" cy="131400"/>
              </p14:xfrm>
            </p:contentPart>
          </mc:Choice>
          <mc:Fallback xmlns="">
            <p:pic>
              <p:nvPicPr>
                <p:cNvPr id="474" name="Ink 473">
                  <a:extLst>
                    <a:ext uri="{FF2B5EF4-FFF2-40B4-BE49-F238E27FC236}">
                      <a16:creationId xmlns:a16="http://schemas.microsoft.com/office/drawing/2014/main" id="{6B7F8E2E-119E-4769-AC24-D1386EB2C6C7}"/>
                    </a:ext>
                  </a:extLst>
                </p:cNvPr>
                <p:cNvPicPr/>
                <p:nvPr/>
              </p:nvPicPr>
              <p:blipFill>
                <a:blip r:embed="rId498"/>
                <a:stretch>
                  <a:fillRect/>
                </a:stretch>
              </p:blipFill>
              <p:spPr>
                <a:xfrm>
                  <a:off x="4583551" y="3949631"/>
                  <a:ext cx="179640" cy="149040"/>
                </a:xfrm>
                <a:prstGeom prst="rect">
                  <a:avLst/>
                </a:prstGeom>
              </p:spPr>
            </p:pic>
          </mc:Fallback>
        </mc:AlternateContent>
        <mc:AlternateContent xmlns:mc="http://schemas.openxmlformats.org/markup-compatibility/2006" xmlns:p14="http://schemas.microsoft.com/office/powerpoint/2010/main">
          <mc:Choice Requires="p14">
            <p:contentPart p14:bwMode="auto" r:id="rId499">
              <p14:nvContentPartPr>
                <p14:cNvPr id="475" name="Ink 474">
                  <a:extLst>
                    <a:ext uri="{FF2B5EF4-FFF2-40B4-BE49-F238E27FC236}">
                      <a16:creationId xmlns:a16="http://schemas.microsoft.com/office/drawing/2014/main" id="{8EC11FDC-ADD1-4D33-B212-3C65722269D5}"/>
                    </a:ext>
                  </a:extLst>
                </p14:cNvPr>
                <p14:cNvContentPartPr/>
                <p14:nvPr/>
              </p14:nvContentPartPr>
              <p14:xfrm>
                <a:off x="4804231" y="3949271"/>
                <a:ext cx="83160" cy="116280"/>
              </p14:xfrm>
            </p:contentPart>
          </mc:Choice>
          <mc:Fallback xmlns="">
            <p:pic>
              <p:nvPicPr>
                <p:cNvPr id="475" name="Ink 474">
                  <a:extLst>
                    <a:ext uri="{FF2B5EF4-FFF2-40B4-BE49-F238E27FC236}">
                      <a16:creationId xmlns:a16="http://schemas.microsoft.com/office/drawing/2014/main" id="{8EC11FDC-ADD1-4D33-B212-3C65722269D5}"/>
                    </a:ext>
                  </a:extLst>
                </p:cNvPr>
                <p:cNvPicPr/>
                <p:nvPr/>
              </p:nvPicPr>
              <p:blipFill>
                <a:blip r:embed="rId500"/>
                <a:stretch>
                  <a:fillRect/>
                </a:stretch>
              </p:blipFill>
              <p:spPr>
                <a:xfrm>
                  <a:off x="4795591" y="3940631"/>
                  <a:ext cx="100800" cy="133920"/>
                </a:xfrm>
                <a:prstGeom prst="rect">
                  <a:avLst/>
                </a:prstGeom>
              </p:spPr>
            </p:pic>
          </mc:Fallback>
        </mc:AlternateContent>
        <mc:AlternateContent xmlns:mc="http://schemas.openxmlformats.org/markup-compatibility/2006" xmlns:p14="http://schemas.microsoft.com/office/powerpoint/2010/main">
          <mc:Choice Requires="p14">
            <p:contentPart p14:bwMode="auto" r:id="rId501">
              <p14:nvContentPartPr>
                <p14:cNvPr id="477" name="Ink 476">
                  <a:extLst>
                    <a:ext uri="{FF2B5EF4-FFF2-40B4-BE49-F238E27FC236}">
                      <a16:creationId xmlns:a16="http://schemas.microsoft.com/office/drawing/2014/main" id="{0FA49915-063C-4DAA-BDAA-8DBC7E960A62}"/>
                    </a:ext>
                  </a:extLst>
                </p14:cNvPr>
                <p14:cNvContentPartPr/>
                <p14:nvPr/>
              </p14:nvContentPartPr>
              <p14:xfrm>
                <a:off x="4055791" y="4342031"/>
                <a:ext cx="50760" cy="101520"/>
              </p14:xfrm>
            </p:contentPart>
          </mc:Choice>
          <mc:Fallback xmlns="">
            <p:pic>
              <p:nvPicPr>
                <p:cNvPr id="477" name="Ink 476">
                  <a:extLst>
                    <a:ext uri="{FF2B5EF4-FFF2-40B4-BE49-F238E27FC236}">
                      <a16:creationId xmlns:a16="http://schemas.microsoft.com/office/drawing/2014/main" id="{0FA49915-063C-4DAA-BDAA-8DBC7E960A62}"/>
                    </a:ext>
                  </a:extLst>
                </p:cNvPr>
                <p:cNvPicPr/>
                <p:nvPr/>
              </p:nvPicPr>
              <p:blipFill>
                <a:blip r:embed="rId502"/>
                <a:stretch>
                  <a:fillRect/>
                </a:stretch>
              </p:blipFill>
              <p:spPr>
                <a:xfrm>
                  <a:off x="4047151" y="4333031"/>
                  <a:ext cx="68400" cy="119160"/>
                </a:xfrm>
                <a:prstGeom prst="rect">
                  <a:avLst/>
                </a:prstGeom>
              </p:spPr>
            </p:pic>
          </mc:Fallback>
        </mc:AlternateContent>
        <mc:AlternateContent xmlns:mc="http://schemas.openxmlformats.org/markup-compatibility/2006" xmlns:p14="http://schemas.microsoft.com/office/powerpoint/2010/main">
          <mc:Choice Requires="p14">
            <p:contentPart p14:bwMode="auto" r:id="rId503">
              <p14:nvContentPartPr>
                <p14:cNvPr id="478" name="Ink 477">
                  <a:extLst>
                    <a:ext uri="{FF2B5EF4-FFF2-40B4-BE49-F238E27FC236}">
                      <a16:creationId xmlns:a16="http://schemas.microsoft.com/office/drawing/2014/main" id="{25798281-DDD7-4FDA-BCE3-70CF8B429F87}"/>
                    </a:ext>
                  </a:extLst>
                </p14:cNvPr>
                <p14:cNvContentPartPr/>
                <p14:nvPr/>
              </p14:nvContentPartPr>
              <p14:xfrm>
                <a:off x="4138591" y="4304231"/>
                <a:ext cx="56520" cy="90000"/>
              </p14:xfrm>
            </p:contentPart>
          </mc:Choice>
          <mc:Fallback xmlns="">
            <p:pic>
              <p:nvPicPr>
                <p:cNvPr id="478" name="Ink 477">
                  <a:extLst>
                    <a:ext uri="{FF2B5EF4-FFF2-40B4-BE49-F238E27FC236}">
                      <a16:creationId xmlns:a16="http://schemas.microsoft.com/office/drawing/2014/main" id="{25798281-DDD7-4FDA-BCE3-70CF8B429F87}"/>
                    </a:ext>
                  </a:extLst>
                </p:cNvPr>
                <p:cNvPicPr/>
                <p:nvPr/>
              </p:nvPicPr>
              <p:blipFill>
                <a:blip r:embed="rId504"/>
                <a:stretch>
                  <a:fillRect/>
                </a:stretch>
              </p:blipFill>
              <p:spPr>
                <a:xfrm>
                  <a:off x="4129591" y="4295231"/>
                  <a:ext cx="74160" cy="107640"/>
                </a:xfrm>
                <a:prstGeom prst="rect">
                  <a:avLst/>
                </a:prstGeom>
              </p:spPr>
            </p:pic>
          </mc:Fallback>
        </mc:AlternateContent>
        <mc:AlternateContent xmlns:mc="http://schemas.openxmlformats.org/markup-compatibility/2006" xmlns:p14="http://schemas.microsoft.com/office/powerpoint/2010/main">
          <mc:Choice Requires="p14">
            <p:contentPart p14:bwMode="auto" r:id="rId505">
              <p14:nvContentPartPr>
                <p14:cNvPr id="479" name="Ink 478">
                  <a:extLst>
                    <a:ext uri="{FF2B5EF4-FFF2-40B4-BE49-F238E27FC236}">
                      <a16:creationId xmlns:a16="http://schemas.microsoft.com/office/drawing/2014/main" id="{9BAB5FB8-8404-4573-933E-677CE986D973}"/>
                    </a:ext>
                  </a:extLst>
                </p14:cNvPr>
                <p14:cNvContentPartPr/>
                <p14:nvPr/>
              </p14:nvContentPartPr>
              <p14:xfrm>
                <a:off x="4237231" y="4280111"/>
                <a:ext cx="50040" cy="149760"/>
              </p14:xfrm>
            </p:contentPart>
          </mc:Choice>
          <mc:Fallback xmlns="">
            <p:pic>
              <p:nvPicPr>
                <p:cNvPr id="479" name="Ink 478">
                  <a:extLst>
                    <a:ext uri="{FF2B5EF4-FFF2-40B4-BE49-F238E27FC236}">
                      <a16:creationId xmlns:a16="http://schemas.microsoft.com/office/drawing/2014/main" id="{9BAB5FB8-8404-4573-933E-677CE986D973}"/>
                    </a:ext>
                  </a:extLst>
                </p:cNvPr>
                <p:cNvPicPr/>
                <p:nvPr/>
              </p:nvPicPr>
              <p:blipFill>
                <a:blip r:embed="rId506"/>
                <a:stretch>
                  <a:fillRect/>
                </a:stretch>
              </p:blipFill>
              <p:spPr>
                <a:xfrm>
                  <a:off x="4228591" y="4271471"/>
                  <a:ext cx="67680" cy="167400"/>
                </a:xfrm>
                <a:prstGeom prst="rect">
                  <a:avLst/>
                </a:prstGeom>
              </p:spPr>
            </p:pic>
          </mc:Fallback>
        </mc:AlternateContent>
        <mc:AlternateContent xmlns:mc="http://schemas.openxmlformats.org/markup-compatibility/2006" xmlns:p14="http://schemas.microsoft.com/office/powerpoint/2010/main">
          <mc:Choice Requires="p14">
            <p:contentPart p14:bwMode="auto" r:id="rId507">
              <p14:nvContentPartPr>
                <p14:cNvPr id="483" name="Ink 482">
                  <a:extLst>
                    <a:ext uri="{FF2B5EF4-FFF2-40B4-BE49-F238E27FC236}">
                      <a16:creationId xmlns:a16="http://schemas.microsoft.com/office/drawing/2014/main" id="{3C267808-BCEF-4CC8-85B8-79F26860CB40}"/>
                    </a:ext>
                  </a:extLst>
                </p14:cNvPr>
                <p14:cNvContentPartPr/>
                <p14:nvPr/>
              </p14:nvContentPartPr>
              <p14:xfrm>
                <a:off x="4358911" y="4286231"/>
                <a:ext cx="112320" cy="94680"/>
              </p14:xfrm>
            </p:contentPart>
          </mc:Choice>
          <mc:Fallback xmlns="">
            <p:pic>
              <p:nvPicPr>
                <p:cNvPr id="483" name="Ink 482">
                  <a:extLst>
                    <a:ext uri="{FF2B5EF4-FFF2-40B4-BE49-F238E27FC236}">
                      <a16:creationId xmlns:a16="http://schemas.microsoft.com/office/drawing/2014/main" id="{3C267808-BCEF-4CC8-85B8-79F26860CB40}"/>
                    </a:ext>
                  </a:extLst>
                </p:cNvPr>
                <p:cNvPicPr/>
                <p:nvPr/>
              </p:nvPicPr>
              <p:blipFill>
                <a:blip r:embed="rId508"/>
                <a:stretch>
                  <a:fillRect/>
                </a:stretch>
              </p:blipFill>
              <p:spPr>
                <a:xfrm>
                  <a:off x="4349911" y="4277231"/>
                  <a:ext cx="129960" cy="112320"/>
                </a:xfrm>
                <a:prstGeom prst="rect">
                  <a:avLst/>
                </a:prstGeom>
              </p:spPr>
            </p:pic>
          </mc:Fallback>
        </mc:AlternateContent>
        <mc:AlternateContent xmlns:mc="http://schemas.openxmlformats.org/markup-compatibility/2006" xmlns:p14="http://schemas.microsoft.com/office/powerpoint/2010/main">
          <mc:Choice Requires="p14">
            <p:contentPart p14:bwMode="auto" r:id="rId509">
              <p14:nvContentPartPr>
                <p14:cNvPr id="484" name="Ink 483">
                  <a:extLst>
                    <a:ext uri="{FF2B5EF4-FFF2-40B4-BE49-F238E27FC236}">
                      <a16:creationId xmlns:a16="http://schemas.microsoft.com/office/drawing/2014/main" id="{A35C4508-C371-436F-A032-4B15F6F82BC9}"/>
                    </a:ext>
                  </a:extLst>
                </p14:cNvPr>
                <p14:cNvContentPartPr/>
                <p14:nvPr/>
              </p14:nvContentPartPr>
              <p14:xfrm>
                <a:off x="4451071" y="4237991"/>
                <a:ext cx="28080" cy="111600"/>
              </p14:xfrm>
            </p:contentPart>
          </mc:Choice>
          <mc:Fallback xmlns="">
            <p:pic>
              <p:nvPicPr>
                <p:cNvPr id="484" name="Ink 483">
                  <a:extLst>
                    <a:ext uri="{FF2B5EF4-FFF2-40B4-BE49-F238E27FC236}">
                      <a16:creationId xmlns:a16="http://schemas.microsoft.com/office/drawing/2014/main" id="{A35C4508-C371-436F-A032-4B15F6F82BC9}"/>
                    </a:ext>
                  </a:extLst>
                </p:cNvPr>
                <p:cNvPicPr/>
                <p:nvPr/>
              </p:nvPicPr>
              <p:blipFill>
                <a:blip r:embed="rId510"/>
                <a:stretch>
                  <a:fillRect/>
                </a:stretch>
              </p:blipFill>
              <p:spPr>
                <a:xfrm>
                  <a:off x="4442071" y="4229351"/>
                  <a:ext cx="45720" cy="129240"/>
                </a:xfrm>
                <a:prstGeom prst="rect">
                  <a:avLst/>
                </a:prstGeom>
              </p:spPr>
            </p:pic>
          </mc:Fallback>
        </mc:AlternateContent>
        <mc:AlternateContent xmlns:mc="http://schemas.openxmlformats.org/markup-compatibility/2006" xmlns:p14="http://schemas.microsoft.com/office/powerpoint/2010/main">
          <mc:Choice Requires="p14">
            <p:contentPart p14:bwMode="auto" r:id="rId511">
              <p14:nvContentPartPr>
                <p14:cNvPr id="485" name="Ink 484">
                  <a:extLst>
                    <a:ext uri="{FF2B5EF4-FFF2-40B4-BE49-F238E27FC236}">
                      <a16:creationId xmlns:a16="http://schemas.microsoft.com/office/drawing/2014/main" id="{0E9D6F06-E0B6-489A-A113-CFE1F4F575D2}"/>
                    </a:ext>
                  </a:extLst>
                </p14:cNvPr>
                <p14:cNvContentPartPr/>
                <p14:nvPr/>
              </p14:nvContentPartPr>
              <p14:xfrm>
                <a:off x="4505431" y="4249871"/>
                <a:ext cx="130320" cy="111240"/>
              </p14:xfrm>
            </p:contentPart>
          </mc:Choice>
          <mc:Fallback xmlns="">
            <p:pic>
              <p:nvPicPr>
                <p:cNvPr id="485" name="Ink 484">
                  <a:extLst>
                    <a:ext uri="{FF2B5EF4-FFF2-40B4-BE49-F238E27FC236}">
                      <a16:creationId xmlns:a16="http://schemas.microsoft.com/office/drawing/2014/main" id="{0E9D6F06-E0B6-489A-A113-CFE1F4F575D2}"/>
                    </a:ext>
                  </a:extLst>
                </p:cNvPr>
                <p:cNvPicPr/>
                <p:nvPr/>
              </p:nvPicPr>
              <p:blipFill>
                <a:blip r:embed="rId512"/>
                <a:stretch>
                  <a:fillRect/>
                </a:stretch>
              </p:blipFill>
              <p:spPr>
                <a:xfrm>
                  <a:off x="4496431" y="4240871"/>
                  <a:ext cx="147960" cy="128880"/>
                </a:xfrm>
                <a:prstGeom prst="rect">
                  <a:avLst/>
                </a:prstGeom>
              </p:spPr>
            </p:pic>
          </mc:Fallback>
        </mc:AlternateContent>
        <mc:AlternateContent xmlns:mc="http://schemas.openxmlformats.org/markup-compatibility/2006" xmlns:p14="http://schemas.microsoft.com/office/powerpoint/2010/main">
          <mc:Choice Requires="p14">
            <p:contentPart p14:bwMode="auto" r:id="rId513">
              <p14:nvContentPartPr>
                <p14:cNvPr id="486" name="Ink 485">
                  <a:extLst>
                    <a:ext uri="{FF2B5EF4-FFF2-40B4-BE49-F238E27FC236}">
                      <a16:creationId xmlns:a16="http://schemas.microsoft.com/office/drawing/2014/main" id="{C7662D41-8B31-4EEB-969E-BC31CEA24B05}"/>
                    </a:ext>
                  </a:extLst>
                </p14:cNvPr>
                <p14:cNvContentPartPr/>
                <p14:nvPr/>
              </p14:nvContentPartPr>
              <p14:xfrm>
                <a:off x="4741951" y="4223951"/>
                <a:ext cx="31320" cy="84960"/>
              </p14:xfrm>
            </p:contentPart>
          </mc:Choice>
          <mc:Fallback xmlns="">
            <p:pic>
              <p:nvPicPr>
                <p:cNvPr id="486" name="Ink 485">
                  <a:extLst>
                    <a:ext uri="{FF2B5EF4-FFF2-40B4-BE49-F238E27FC236}">
                      <a16:creationId xmlns:a16="http://schemas.microsoft.com/office/drawing/2014/main" id="{C7662D41-8B31-4EEB-969E-BC31CEA24B05}"/>
                    </a:ext>
                  </a:extLst>
                </p:cNvPr>
                <p:cNvPicPr/>
                <p:nvPr/>
              </p:nvPicPr>
              <p:blipFill>
                <a:blip r:embed="rId514"/>
                <a:stretch>
                  <a:fillRect/>
                </a:stretch>
              </p:blipFill>
              <p:spPr>
                <a:xfrm>
                  <a:off x="4733311" y="4215311"/>
                  <a:ext cx="48960" cy="102600"/>
                </a:xfrm>
                <a:prstGeom prst="rect">
                  <a:avLst/>
                </a:prstGeom>
              </p:spPr>
            </p:pic>
          </mc:Fallback>
        </mc:AlternateContent>
        <mc:AlternateContent xmlns:mc="http://schemas.openxmlformats.org/markup-compatibility/2006" xmlns:p14="http://schemas.microsoft.com/office/powerpoint/2010/main">
          <mc:Choice Requires="p14">
            <p:contentPart p14:bwMode="auto" r:id="rId515">
              <p14:nvContentPartPr>
                <p14:cNvPr id="487" name="Ink 486">
                  <a:extLst>
                    <a:ext uri="{FF2B5EF4-FFF2-40B4-BE49-F238E27FC236}">
                      <a16:creationId xmlns:a16="http://schemas.microsoft.com/office/drawing/2014/main" id="{4E06270F-7F2E-438E-8730-76F86FC0A987}"/>
                    </a:ext>
                  </a:extLst>
                </p14:cNvPr>
                <p14:cNvContentPartPr/>
                <p14:nvPr/>
              </p14:nvContentPartPr>
              <p14:xfrm>
                <a:off x="4799191" y="4214591"/>
                <a:ext cx="83520" cy="89640"/>
              </p14:xfrm>
            </p:contentPart>
          </mc:Choice>
          <mc:Fallback xmlns="">
            <p:pic>
              <p:nvPicPr>
                <p:cNvPr id="487" name="Ink 486">
                  <a:extLst>
                    <a:ext uri="{FF2B5EF4-FFF2-40B4-BE49-F238E27FC236}">
                      <a16:creationId xmlns:a16="http://schemas.microsoft.com/office/drawing/2014/main" id="{4E06270F-7F2E-438E-8730-76F86FC0A987}"/>
                    </a:ext>
                  </a:extLst>
                </p:cNvPr>
                <p:cNvPicPr/>
                <p:nvPr/>
              </p:nvPicPr>
              <p:blipFill>
                <a:blip r:embed="rId516"/>
                <a:stretch>
                  <a:fillRect/>
                </a:stretch>
              </p:blipFill>
              <p:spPr>
                <a:xfrm>
                  <a:off x="4790551" y="4205591"/>
                  <a:ext cx="101160" cy="107280"/>
                </a:xfrm>
                <a:prstGeom prst="rect">
                  <a:avLst/>
                </a:prstGeom>
              </p:spPr>
            </p:pic>
          </mc:Fallback>
        </mc:AlternateContent>
        <mc:AlternateContent xmlns:mc="http://schemas.openxmlformats.org/markup-compatibility/2006" xmlns:p14="http://schemas.microsoft.com/office/powerpoint/2010/main">
          <mc:Choice Requires="p14">
            <p:contentPart p14:bwMode="auto" r:id="rId517">
              <p14:nvContentPartPr>
                <p14:cNvPr id="488" name="Ink 487">
                  <a:extLst>
                    <a:ext uri="{FF2B5EF4-FFF2-40B4-BE49-F238E27FC236}">
                      <a16:creationId xmlns:a16="http://schemas.microsoft.com/office/drawing/2014/main" id="{A5ED36C7-EDEB-47FC-BDAD-12CD70377DB1}"/>
                    </a:ext>
                  </a:extLst>
                </p14:cNvPr>
                <p14:cNvContentPartPr/>
                <p14:nvPr/>
              </p14:nvContentPartPr>
              <p14:xfrm>
                <a:off x="4911871" y="4177151"/>
                <a:ext cx="162360" cy="132120"/>
              </p14:xfrm>
            </p:contentPart>
          </mc:Choice>
          <mc:Fallback xmlns="">
            <p:pic>
              <p:nvPicPr>
                <p:cNvPr id="488" name="Ink 487">
                  <a:extLst>
                    <a:ext uri="{FF2B5EF4-FFF2-40B4-BE49-F238E27FC236}">
                      <a16:creationId xmlns:a16="http://schemas.microsoft.com/office/drawing/2014/main" id="{A5ED36C7-EDEB-47FC-BDAD-12CD70377DB1}"/>
                    </a:ext>
                  </a:extLst>
                </p:cNvPr>
                <p:cNvPicPr/>
                <p:nvPr/>
              </p:nvPicPr>
              <p:blipFill>
                <a:blip r:embed="rId518"/>
                <a:stretch>
                  <a:fillRect/>
                </a:stretch>
              </p:blipFill>
              <p:spPr>
                <a:xfrm>
                  <a:off x="4902871" y="4168511"/>
                  <a:ext cx="180000" cy="149760"/>
                </a:xfrm>
                <a:prstGeom prst="rect">
                  <a:avLst/>
                </a:prstGeom>
              </p:spPr>
            </p:pic>
          </mc:Fallback>
        </mc:AlternateContent>
        <mc:AlternateContent xmlns:mc="http://schemas.openxmlformats.org/markup-compatibility/2006" xmlns:p14="http://schemas.microsoft.com/office/powerpoint/2010/main">
          <mc:Choice Requires="p14">
            <p:contentPart p14:bwMode="auto" r:id="rId519">
              <p14:nvContentPartPr>
                <p14:cNvPr id="489" name="Ink 488">
                  <a:extLst>
                    <a:ext uri="{FF2B5EF4-FFF2-40B4-BE49-F238E27FC236}">
                      <a16:creationId xmlns:a16="http://schemas.microsoft.com/office/drawing/2014/main" id="{5A255EFE-26E6-4466-93EF-8FC1C96BB0E5}"/>
                    </a:ext>
                  </a:extLst>
                </p14:cNvPr>
                <p14:cNvContentPartPr/>
                <p14:nvPr/>
              </p14:nvContentPartPr>
              <p14:xfrm>
                <a:off x="5168191" y="4245911"/>
                <a:ext cx="20520" cy="1080"/>
              </p14:xfrm>
            </p:contentPart>
          </mc:Choice>
          <mc:Fallback xmlns="">
            <p:pic>
              <p:nvPicPr>
                <p:cNvPr id="489" name="Ink 488">
                  <a:extLst>
                    <a:ext uri="{FF2B5EF4-FFF2-40B4-BE49-F238E27FC236}">
                      <a16:creationId xmlns:a16="http://schemas.microsoft.com/office/drawing/2014/main" id="{5A255EFE-26E6-4466-93EF-8FC1C96BB0E5}"/>
                    </a:ext>
                  </a:extLst>
                </p:cNvPr>
                <p:cNvPicPr/>
                <p:nvPr/>
              </p:nvPicPr>
              <p:blipFill>
                <a:blip r:embed="rId520"/>
                <a:stretch>
                  <a:fillRect/>
                </a:stretch>
              </p:blipFill>
              <p:spPr>
                <a:xfrm>
                  <a:off x="5159191" y="4236911"/>
                  <a:ext cx="38160" cy="18720"/>
                </a:xfrm>
                <a:prstGeom prst="rect">
                  <a:avLst/>
                </a:prstGeom>
              </p:spPr>
            </p:pic>
          </mc:Fallback>
        </mc:AlternateContent>
      </p:grpSp>
    </p:spTree>
    <p:extLst>
      <p:ext uri="{BB962C8B-B14F-4D97-AF65-F5344CB8AC3E}">
        <p14:creationId xmlns:p14="http://schemas.microsoft.com/office/powerpoint/2010/main" val="17770006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Inference</a:t>
            </a:r>
          </a:p>
        </p:txBody>
      </p:sp>
      <p:sp>
        <p:nvSpPr>
          <p:cNvPr id="3" name="Text Placeholder 2"/>
          <p:cNvSpPr>
            <a:spLocks noGrp="1"/>
          </p:cNvSpPr>
          <p:nvPr>
            <p:ph type="body" idx="1"/>
          </p:nvPr>
        </p:nvSpPr>
        <p:spPr/>
        <p:txBody>
          <a:bodyPr/>
          <a:lstStyle/>
          <a:p>
            <a:r>
              <a:rPr lang="en-US" dirty="0"/>
              <a:t>Be sure to read Chapter 5 for matrix discussion.</a:t>
            </a:r>
          </a:p>
        </p:txBody>
      </p:sp>
    </p:spTree>
    <p:extLst>
      <p:ext uri="{BB962C8B-B14F-4D97-AF65-F5344CB8AC3E}">
        <p14:creationId xmlns:p14="http://schemas.microsoft.com/office/powerpoint/2010/main" val="13458456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George Box</a:t>
            </a:r>
          </a:p>
        </p:txBody>
      </p:sp>
      <p:sp>
        <p:nvSpPr>
          <p:cNvPr id="3" name="Content Placeholder 2"/>
          <p:cNvSpPr>
            <a:spLocks noGrp="1"/>
          </p:cNvSpPr>
          <p:nvPr>
            <p:ph idx="1"/>
          </p:nvPr>
        </p:nvSpPr>
        <p:spPr>
          <a:xfrm>
            <a:off x="2209800" y="2895600"/>
            <a:ext cx="4530726" cy="1524000"/>
          </a:xfrm>
        </p:spPr>
        <p:txBody>
          <a:bodyPr>
            <a:normAutofit/>
          </a:bodyPr>
          <a:lstStyle/>
          <a:p>
            <a:pPr marL="0" indent="0">
              <a:buNone/>
            </a:pPr>
            <a:r>
              <a:rPr lang="en-US" sz="2800" dirty="0">
                <a:solidFill>
                  <a:srgbClr val="000000"/>
                </a:solidFill>
              </a:rPr>
              <a:t>“All models are wrong, but some are useful.”</a:t>
            </a:r>
          </a:p>
        </p:txBody>
      </p:sp>
      <p:pic>
        <p:nvPicPr>
          <p:cNvPr id="4" name="Picture 3"/>
          <p:cNvPicPr>
            <a:picLocks noChangeAspect="1"/>
          </p:cNvPicPr>
          <p:nvPr/>
        </p:nvPicPr>
        <p:blipFill>
          <a:blip r:embed="rId2"/>
          <a:stretch>
            <a:fillRect/>
          </a:stretch>
        </p:blipFill>
        <p:spPr>
          <a:xfrm>
            <a:off x="6976307" y="0"/>
            <a:ext cx="2167693" cy="3048000"/>
          </a:xfrm>
          <a:prstGeom prst="rect">
            <a:avLst/>
          </a:prstGeom>
        </p:spPr>
      </p:pic>
      <p:sp>
        <p:nvSpPr>
          <p:cNvPr id="5" name="Slide Number Placeholder 4"/>
          <p:cNvSpPr>
            <a:spLocks noGrp="1"/>
          </p:cNvSpPr>
          <p:nvPr>
            <p:ph type="sldNum" sz="quarter" idx="12"/>
          </p:nvPr>
        </p:nvSpPr>
        <p:spPr/>
        <p:txBody>
          <a:bodyPr/>
          <a:lstStyle/>
          <a:p>
            <a:fld id="{4EA97F7A-E362-4A8E-A2D2-2731F606C961}" type="slidenum">
              <a:rPr lang="en-US" smtClean="0"/>
              <a:pPr/>
              <a:t>28</a:t>
            </a:fld>
            <a:endParaRPr lang="en-US"/>
          </a:p>
        </p:txBody>
      </p:sp>
    </p:spTree>
    <p:extLst>
      <p:ext uri="{BB962C8B-B14F-4D97-AF65-F5344CB8AC3E}">
        <p14:creationId xmlns:p14="http://schemas.microsoft.com/office/powerpoint/2010/main" val="41612287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Inference</a:t>
            </a:r>
          </a:p>
        </p:txBody>
      </p:sp>
      <p:sp>
        <p:nvSpPr>
          <p:cNvPr id="3" name="Content Placeholder 2"/>
          <p:cNvSpPr>
            <a:spLocks noGrp="1"/>
          </p:cNvSpPr>
          <p:nvPr>
            <p:ph idx="1"/>
          </p:nvPr>
        </p:nvSpPr>
        <p:spPr>
          <a:xfrm>
            <a:off x="418745" y="1371600"/>
            <a:ext cx="7620000" cy="4648200"/>
          </a:xfrm>
        </p:spPr>
        <p:txBody>
          <a:bodyPr>
            <a:normAutofit lnSpcReduction="10000"/>
          </a:bodyPr>
          <a:lstStyle/>
          <a:p>
            <a:pPr marL="0" indent="0">
              <a:buNone/>
            </a:pPr>
            <a:r>
              <a:rPr lang="en-US" sz="2800" dirty="0">
                <a:solidFill>
                  <a:srgbClr val="000000"/>
                </a:solidFill>
              </a:rPr>
              <a:t>Objective: Develop hypothesis tests and confidence intervals for the slope and intercept of a least squares regression model</a:t>
            </a:r>
          </a:p>
          <a:p>
            <a:pPr marL="514350" indent="-514350">
              <a:buFont typeface="+mj-lt"/>
              <a:buAutoNum type="arabicPeriod"/>
            </a:pPr>
            <a:r>
              <a:rPr lang="en-US" sz="2800" dirty="0">
                <a:solidFill>
                  <a:srgbClr val="000000"/>
                </a:solidFill>
              </a:rPr>
              <a:t>Assumptions: Next chapter</a:t>
            </a:r>
          </a:p>
          <a:p>
            <a:pPr marL="514350" indent="-514350">
              <a:buFont typeface="+mj-lt"/>
              <a:buAutoNum type="arabicPeriod"/>
            </a:pPr>
            <a:r>
              <a:rPr lang="en-US" sz="2800" dirty="0">
                <a:solidFill>
                  <a:srgbClr val="000000"/>
                </a:solidFill>
              </a:rPr>
              <a:t>Bias of Estimates</a:t>
            </a:r>
          </a:p>
          <a:p>
            <a:pPr marL="514350" indent="-514350">
              <a:buFont typeface="+mj-lt"/>
              <a:buAutoNum type="arabicPeriod"/>
            </a:pPr>
            <a:r>
              <a:rPr lang="en-US" sz="2800" dirty="0">
                <a:solidFill>
                  <a:srgbClr val="000000"/>
                </a:solidFill>
              </a:rPr>
              <a:t>Variability of Estimates</a:t>
            </a:r>
          </a:p>
          <a:p>
            <a:pPr marL="0" indent="0">
              <a:buNone/>
            </a:pPr>
            <a:r>
              <a:rPr lang="en-US" sz="2800" dirty="0">
                <a:solidFill>
                  <a:srgbClr val="000000"/>
                </a:solidFill>
              </a:rPr>
              <a:t>In English:  Is the percent of the states that voted for Obama in 2008 linearly related to the percentage in 2012?</a:t>
            </a:r>
          </a:p>
        </p:txBody>
      </p:sp>
      <p:sp>
        <p:nvSpPr>
          <p:cNvPr id="5" name="Slide Number Placeholder 4"/>
          <p:cNvSpPr>
            <a:spLocks noGrp="1"/>
          </p:cNvSpPr>
          <p:nvPr>
            <p:ph type="sldNum" sz="quarter" idx="12"/>
          </p:nvPr>
        </p:nvSpPr>
        <p:spPr/>
        <p:txBody>
          <a:bodyPr/>
          <a:lstStyle/>
          <a:p>
            <a:fld id="{4EA97F7A-E362-4A8E-A2D2-2731F606C961}" type="slidenum">
              <a:rPr lang="en-US" smtClean="0"/>
              <a:pPr/>
              <a:t>29</a:t>
            </a:fld>
            <a:endParaRPr lang="en-US"/>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C1F435ED-CAF3-4137-9777-53A1185F5DD0}"/>
                  </a:ext>
                </a:extLst>
              </p14:cNvPr>
              <p14:cNvContentPartPr/>
              <p14:nvPr/>
            </p14:nvContentPartPr>
            <p14:xfrm>
              <a:off x="3088597" y="2174275"/>
              <a:ext cx="501840" cy="35280"/>
            </p14:xfrm>
          </p:contentPart>
        </mc:Choice>
        <mc:Fallback xmlns="">
          <p:pic>
            <p:nvPicPr>
              <p:cNvPr id="4" name="Ink 3">
                <a:extLst>
                  <a:ext uri="{FF2B5EF4-FFF2-40B4-BE49-F238E27FC236}">
                    <a16:creationId xmlns:a16="http://schemas.microsoft.com/office/drawing/2014/main" id="{C1F435ED-CAF3-4137-9777-53A1185F5DD0}"/>
                  </a:ext>
                </a:extLst>
              </p:cNvPr>
              <p:cNvPicPr/>
              <p:nvPr/>
            </p:nvPicPr>
            <p:blipFill>
              <a:blip r:embed="rId3"/>
              <a:stretch>
                <a:fillRect/>
              </a:stretch>
            </p:blipFill>
            <p:spPr>
              <a:xfrm>
                <a:off x="3079957" y="2165635"/>
                <a:ext cx="519480" cy="5292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E1F31966-4728-44FF-8185-956FDA19A3F1}"/>
                  </a:ext>
                </a:extLst>
              </p14:cNvPr>
              <p14:cNvContentPartPr/>
              <p14:nvPr/>
            </p14:nvContentPartPr>
            <p14:xfrm>
              <a:off x="4590877" y="2127115"/>
              <a:ext cx="1028160" cy="68400"/>
            </p14:xfrm>
          </p:contentPart>
        </mc:Choice>
        <mc:Fallback xmlns="">
          <p:pic>
            <p:nvPicPr>
              <p:cNvPr id="6" name="Ink 5">
                <a:extLst>
                  <a:ext uri="{FF2B5EF4-FFF2-40B4-BE49-F238E27FC236}">
                    <a16:creationId xmlns:a16="http://schemas.microsoft.com/office/drawing/2014/main" id="{E1F31966-4728-44FF-8185-956FDA19A3F1}"/>
                  </a:ext>
                </a:extLst>
              </p:cNvPr>
              <p:cNvPicPr/>
              <p:nvPr/>
            </p:nvPicPr>
            <p:blipFill>
              <a:blip r:embed="rId5"/>
              <a:stretch>
                <a:fillRect/>
              </a:stretch>
            </p:blipFill>
            <p:spPr>
              <a:xfrm>
                <a:off x="4581877" y="2118115"/>
                <a:ext cx="1045800" cy="86040"/>
              </a:xfrm>
              <a:prstGeom prst="rect">
                <a:avLst/>
              </a:prstGeom>
            </p:spPr>
          </p:pic>
        </mc:Fallback>
      </mc:AlternateContent>
      <p:grpSp>
        <p:nvGrpSpPr>
          <p:cNvPr id="40" name="Group 39">
            <a:extLst>
              <a:ext uri="{FF2B5EF4-FFF2-40B4-BE49-F238E27FC236}">
                <a16:creationId xmlns:a16="http://schemas.microsoft.com/office/drawing/2014/main" id="{821DEEF3-6A0D-406F-9AC1-F629A17A2C2A}"/>
              </a:ext>
            </a:extLst>
          </p:cNvPr>
          <p:cNvGrpSpPr/>
          <p:nvPr/>
        </p:nvGrpSpPr>
        <p:grpSpPr>
          <a:xfrm>
            <a:off x="4419157" y="2611315"/>
            <a:ext cx="3679560" cy="1719720"/>
            <a:chOff x="4419157" y="2611315"/>
            <a:chExt cx="3679560" cy="1719720"/>
          </a:xfrm>
        </p:grpSpPr>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6CF9D42E-CCB0-430F-84DF-4242615B4426}"/>
                    </a:ext>
                  </a:extLst>
                </p14:cNvPr>
                <p14:cNvContentPartPr/>
                <p14:nvPr/>
              </p14:nvContentPartPr>
              <p14:xfrm>
                <a:off x="4419157" y="3985435"/>
                <a:ext cx="218880" cy="129600"/>
              </p14:xfrm>
            </p:contentPart>
          </mc:Choice>
          <mc:Fallback xmlns="">
            <p:pic>
              <p:nvPicPr>
                <p:cNvPr id="7" name="Ink 6">
                  <a:extLst>
                    <a:ext uri="{FF2B5EF4-FFF2-40B4-BE49-F238E27FC236}">
                      <a16:creationId xmlns:a16="http://schemas.microsoft.com/office/drawing/2014/main" id="{6CF9D42E-CCB0-430F-84DF-4242615B4426}"/>
                    </a:ext>
                  </a:extLst>
                </p:cNvPr>
                <p:cNvPicPr/>
                <p:nvPr/>
              </p:nvPicPr>
              <p:blipFill>
                <a:blip r:embed="rId7"/>
                <a:stretch>
                  <a:fillRect/>
                </a:stretch>
              </p:blipFill>
              <p:spPr>
                <a:xfrm>
                  <a:off x="4410157" y="3976795"/>
                  <a:ext cx="236520" cy="1472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Ink 7">
                  <a:extLst>
                    <a:ext uri="{FF2B5EF4-FFF2-40B4-BE49-F238E27FC236}">
                      <a16:creationId xmlns:a16="http://schemas.microsoft.com/office/drawing/2014/main" id="{B3B4F416-E918-44A5-BC8F-AD7E02703FB0}"/>
                    </a:ext>
                  </a:extLst>
                </p14:cNvPr>
                <p14:cNvContentPartPr/>
                <p14:nvPr/>
              </p14:nvContentPartPr>
              <p14:xfrm>
                <a:off x="4813357" y="3726235"/>
                <a:ext cx="224640" cy="279360"/>
              </p14:xfrm>
            </p:contentPart>
          </mc:Choice>
          <mc:Fallback xmlns="">
            <p:pic>
              <p:nvPicPr>
                <p:cNvPr id="8" name="Ink 7">
                  <a:extLst>
                    <a:ext uri="{FF2B5EF4-FFF2-40B4-BE49-F238E27FC236}">
                      <a16:creationId xmlns:a16="http://schemas.microsoft.com/office/drawing/2014/main" id="{B3B4F416-E918-44A5-BC8F-AD7E02703FB0}"/>
                    </a:ext>
                  </a:extLst>
                </p:cNvPr>
                <p:cNvPicPr/>
                <p:nvPr/>
              </p:nvPicPr>
              <p:blipFill>
                <a:blip r:embed="rId9"/>
                <a:stretch>
                  <a:fillRect/>
                </a:stretch>
              </p:blipFill>
              <p:spPr>
                <a:xfrm>
                  <a:off x="4804357" y="3717595"/>
                  <a:ext cx="242280" cy="297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9" name="Ink 8">
                  <a:extLst>
                    <a:ext uri="{FF2B5EF4-FFF2-40B4-BE49-F238E27FC236}">
                      <a16:creationId xmlns:a16="http://schemas.microsoft.com/office/drawing/2014/main" id="{BCD6A269-83DF-4A7F-8A20-FFAF26B6D789}"/>
                    </a:ext>
                  </a:extLst>
                </p14:cNvPr>
                <p14:cNvContentPartPr/>
                <p14:nvPr/>
              </p14:nvContentPartPr>
              <p14:xfrm>
                <a:off x="5041597" y="3626155"/>
                <a:ext cx="148320" cy="221760"/>
              </p14:xfrm>
            </p:contentPart>
          </mc:Choice>
          <mc:Fallback xmlns="">
            <p:pic>
              <p:nvPicPr>
                <p:cNvPr id="9" name="Ink 8">
                  <a:extLst>
                    <a:ext uri="{FF2B5EF4-FFF2-40B4-BE49-F238E27FC236}">
                      <a16:creationId xmlns:a16="http://schemas.microsoft.com/office/drawing/2014/main" id="{BCD6A269-83DF-4A7F-8A20-FFAF26B6D789}"/>
                    </a:ext>
                  </a:extLst>
                </p:cNvPr>
                <p:cNvPicPr/>
                <p:nvPr/>
              </p:nvPicPr>
              <p:blipFill>
                <a:blip r:embed="rId11"/>
                <a:stretch>
                  <a:fillRect/>
                </a:stretch>
              </p:blipFill>
              <p:spPr>
                <a:xfrm>
                  <a:off x="5032597" y="3617515"/>
                  <a:ext cx="165960" cy="2394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0" name="Ink 9">
                  <a:extLst>
                    <a:ext uri="{FF2B5EF4-FFF2-40B4-BE49-F238E27FC236}">
                      <a16:creationId xmlns:a16="http://schemas.microsoft.com/office/drawing/2014/main" id="{91AFAD83-7544-4D6F-85D1-26332EC54EAA}"/>
                    </a:ext>
                  </a:extLst>
                </p14:cNvPr>
                <p14:cNvContentPartPr/>
                <p14:nvPr/>
              </p14:nvContentPartPr>
              <p14:xfrm>
                <a:off x="5226637" y="3533275"/>
                <a:ext cx="138960" cy="219960"/>
              </p14:xfrm>
            </p:contentPart>
          </mc:Choice>
          <mc:Fallback xmlns="">
            <p:pic>
              <p:nvPicPr>
                <p:cNvPr id="10" name="Ink 9">
                  <a:extLst>
                    <a:ext uri="{FF2B5EF4-FFF2-40B4-BE49-F238E27FC236}">
                      <a16:creationId xmlns:a16="http://schemas.microsoft.com/office/drawing/2014/main" id="{91AFAD83-7544-4D6F-85D1-26332EC54EAA}"/>
                    </a:ext>
                  </a:extLst>
                </p:cNvPr>
                <p:cNvPicPr/>
                <p:nvPr/>
              </p:nvPicPr>
              <p:blipFill>
                <a:blip r:embed="rId13"/>
                <a:stretch>
                  <a:fillRect/>
                </a:stretch>
              </p:blipFill>
              <p:spPr>
                <a:xfrm>
                  <a:off x="5217637" y="3524635"/>
                  <a:ext cx="156600" cy="2376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1" name="Ink 10">
                  <a:extLst>
                    <a:ext uri="{FF2B5EF4-FFF2-40B4-BE49-F238E27FC236}">
                      <a16:creationId xmlns:a16="http://schemas.microsoft.com/office/drawing/2014/main" id="{486B6ABF-1B49-4169-BDA1-A6E1C8324128}"/>
                    </a:ext>
                  </a:extLst>
                </p14:cNvPr>
                <p14:cNvContentPartPr/>
                <p14:nvPr/>
              </p14:nvContentPartPr>
              <p14:xfrm>
                <a:off x="5336437" y="3323035"/>
                <a:ext cx="141840" cy="317880"/>
              </p14:xfrm>
            </p:contentPart>
          </mc:Choice>
          <mc:Fallback xmlns="">
            <p:pic>
              <p:nvPicPr>
                <p:cNvPr id="11" name="Ink 10">
                  <a:extLst>
                    <a:ext uri="{FF2B5EF4-FFF2-40B4-BE49-F238E27FC236}">
                      <a16:creationId xmlns:a16="http://schemas.microsoft.com/office/drawing/2014/main" id="{486B6ABF-1B49-4169-BDA1-A6E1C8324128}"/>
                    </a:ext>
                  </a:extLst>
                </p:cNvPr>
                <p:cNvPicPr/>
                <p:nvPr/>
              </p:nvPicPr>
              <p:blipFill>
                <a:blip r:embed="rId15"/>
                <a:stretch>
                  <a:fillRect/>
                </a:stretch>
              </p:blipFill>
              <p:spPr>
                <a:xfrm>
                  <a:off x="5327797" y="3314035"/>
                  <a:ext cx="159480" cy="3355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2" name="Ink 11">
                  <a:extLst>
                    <a:ext uri="{FF2B5EF4-FFF2-40B4-BE49-F238E27FC236}">
                      <a16:creationId xmlns:a16="http://schemas.microsoft.com/office/drawing/2014/main" id="{4B408A65-BEB8-4196-AC27-8DC10D49FFD5}"/>
                    </a:ext>
                  </a:extLst>
                </p14:cNvPr>
                <p14:cNvContentPartPr/>
                <p14:nvPr/>
              </p14:nvContentPartPr>
              <p14:xfrm>
                <a:off x="5660797" y="3116395"/>
                <a:ext cx="90360" cy="402480"/>
              </p14:xfrm>
            </p:contentPart>
          </mc:Choice>
          <mc:Fallback xmlns="">
            <p:pic>
              <p:nvPicPr>
                <p:cNvPr id="12" name="Ink 11">
                  <a:extLst>
                    <a:ext uri="{FF2B5EF4-FFF2-40B4-BE49-F238E27FC236}">
                      <a16:creationId xmlns:a16="http://schemas.microsoft.com/office/drawing/2014/main" id="{4B408A65-BEB8-4196-AC27-8DC10D49FFD5}"/>
                    </a:ext>
                  </a:extLst>
                </p:cNvPr>
                <p:cNvPicPr/>
                <p:nvPr/>
              </p:nvPicPr>
              <p:blipFill>
                <a:blip r:embed="rId17"/>
                <a:stretch>
                  <a:fillRect/>
                </a:stretch>
              </p:blipFill>
              <p:spPr>
                <a:xfrm>
                  <a:off x="5652157" y="3107395"/>
                  <a:ext cx="108000" cy="4201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3" name="Ink 12">
                  <a:extLst>
                    <a:ext uri="{FF2B5EF4-FFF2-40B4-BE49-F238E27FC236}">
                      <a16:creationId xmlns:a16="http://schemas.microsoft.com/office/drawing/2014/main" id="{0F0DAAE7-2998-4494-A23E-97506C2C9C34}"/>
                    </a:ext>
                  </a:extLst>
                </p14:cNvPr>
                <p14:cNvContentPartPr/>
                <p14:nvPr/>
              </p14:nvContentPartPr>
              <p14:xfrm>
                <a:off x="5600317" y="3191275"/>
                <a:ext cx="311760" cy="217080"/>
              </p14:xfrm>
            </p:contentPart>
          </mc:Choice>
          <mc:Fallback xmlns="">
            <p:pic>
              <p:nvPicPr>
                <p:cNvPr id="13" name="Ink 12">
                  <a:extLst>
                    <a:ext uri="{FF2B5EF4-FFF2-40B4-BE49-F238E27FC236}">
                      <a16:creationId xmlns:a16="http://schemas.microsoft.com/office/drawing/2014/main" id="{0F0DAAE7-2998-4494-A23E-97506C2C9C34}"/>
                    </a:ext>
                  </a:extLst>
                </p:cNvPr>
                <p:cNvPicPr/>
                <p:nvPr/>
              </p:nvPicPr>
              <p:blipFill>
                <a:blip r:embed="rId19"/>
                <a:stretch>
                  <a:fillRect/>
                </a:stretch>
              </p:blipFill>
              <p:spPr>
                <a:xfrm>
                  <a:off x="5591317" y="3182275"/>
                  <a:ext cx="329400" cy="2347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4" name="Ink 13">
                  <a:extLst>
                    <a:ext uri="{FF2B5EF4-FFF2-40B4-BE49-F238E27FC236}">
                      <a16:creationId xmlns:a16="http://schemas.microsoft.com/office/drawing/2014/main" id="{75FB97E3-7DC0-4B04-BD2A-E7C2F2EFAB32}"/>
                    </a:ext>
                  </a:extLst>
                </p14:cNvPr>
                <p14:cNvContentPartPr/>
                <p14:nvPr/>
              </p14:nvContentPartPr>
              <p14:xfrm>
                <a:off x="5983357" y="2933875"/>
                <a:ext cx="252360" cy="377640"/>
              </p14:xfrm>
            </p:contentPart>
          </mc:Choice>
          <mc:Fallback xmlns="">
            <p:pic>
              <p:nvPicPr>
                <p:cNvPr id="14" name="Ink 13">
                  <a:extLst>
                    <a:ext uri="{FF2B5EF4-FFF2-40B4-BE49-F238E27FC236}">
                      <a16:creationId xmlns:a16="http://schemas.microsoft.com/office/drawing/2014/main" id="{75FB97E3-7DC0-4B04-BD2A-E7C2F2EFAB32}"/>
                    </a:ext>
                  </a:extLst>
                </p:cNvPr>
                <p:cNvPicPr/>
                <p:nvPr/>
              </p:nvPicPr>
              <p:blipFill>
                <a:blip r:embed="rId21"/>
                <a:stretch>
                  <a:fillRect/>
                </a:stretch>
              </p:blipFill>
              <p:spPr>
                <a:xfrm>
                  <a:off x="5974717" y="2924875"/>
                  <a:ext cx="270000" cy="3952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5" name="Ink 14">
                  <a:extLst>
                    <a:ext uri="{FF2B5EF4-FFF2-40B4-BE49-F238E27FC236}">
                      <a16:creationId xmlns:a16="http://schemas.microsoft.com/office/drawing/2014/main" id="{296ACE0D-E556-4A0B-9BA0-5800BADF33AB}"/>
                    </a:ext>
                  </a:extLst>
                </p14:cNvPr>
                <p14:cNvContentPartPr/>
                <p14:nvPr/>
              </p14:nvContentPartPr>
              <p14:xfrm>
                <a:off x="6252277" y="2921995"/>
                <a:ext cx="259560" cy="239040"/>
              </p14:xfrm>
            </p:contentPart>
          </mc:Choice>
          <mc:Fallback xmlns="">
            <p:pic>
              <p:nvPicPr>
                <p:cNvPr id="15" name="Ink 14">
                  <a:extLst>
                    <a:ext uri="{FF2B5EF4-FFF2-40B4-BE49-F238E27FC236}">
                      <a16:creationId xmlns:a16="http://schemas.microsoft.com/office/drawing/2014/main" id="{296ACE0D-E556-4A0B-9BA0-5800BADF33AB}"/>
                    </a:ext>
                  </a:extLst>
                </p:cNvPr>
                <p:cNvPicPr/>
                <p:nvPr/>
              </p:nvPicPr>
              <p:blipFill>
                <a:blip r:embed="rId23"/>
                <a:stretch>
                  <a:fillRect/>
                </a:stretch>
              </p:blipFill>
              <p:spPr>
                <a:xfrm>
                  <a:off x="6243637" y="2912995"/>
                  <a:ext cx="277200" cy="2566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6" name="Ink 15">
                  <a:extLst>
                    <a:ext uri="{FF2B5EF4-FFF2-40B4-BE49-F238E27FC236}">
                      <a16:creationId xmlns:a16="http://schemas.microsoft.com/office/drawing/2014/main" id="{3BC30C29-0212-4472-87A9-1EF35CFCED6C}"/>
                    </a:ext>
                  </a:extLst>
                </p14:cNvPr>
                <p14:cNvContentPartPr/>
                <p14:nvPr/>
              </p14:nvContentPartPr>
              <p14:xfrm>
                <a:off x="6479797" y="2611315"/>
                <a:ext cx="401760" cy="398160"/>
              </p14:xfrm>
            </p:contentPart>
          </mc:Choice>
          <mc:Fallback xmlns="">
            <p:pic>
              <p:nvPicPr>
                <p:cNvPr id="16" name="Ink 15">
                  <a:extLst>
                    <a:ext uri="{FF2B5EF4-FFF2-40B4-BE49-F238E27FC236}">
                      <a16:creationId xmlns:a16="http://schemas.microsoft.com/office/drawing/2014/main" id="{3BC30C29-0212-4472-87A9-1EF35CFCED6C}"/>
                    </a:ext>
                  </a:extLst>
                </p:cNvPr>
                <p:cNvPicPr/>
                <p:nvPr/>
              </p:nvPicPr>
              <p:blipFill>
                <a:blip r:embed="rId25"/>
                <a:stretch>
                  <a:fillRect/>
                </a:stretch>
              </p:blipFill>
              <p:spPr>
                <a:xfrm>
                  <a:off x="6470797" y="2602675"/>
                  <a:ext cx="419400" cy="4158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7" name="Ink 16">
                  <a:extLst>
                    <a:ext uri="{FF2B5EF4-FFF2-40B4-BE49-F238E27FC236}">
                      <a16:creationId xmlns:a16="http://schemas.microsoft.com/office/drawing/2014/main" id="{52B98A2B-D87F-4817-893D-B91A2189BB05}"/>
                    </a:ext>
                  </a:extLst>
                </p14:cNvPr>
                <p14:cNvContentPartPr/>
                <p14:nvPr/>
              </p14:nvContentPartPr>
              <p14:xfrm>
                <a:off x="5265517" y="3964915"/>
                <a:ext cx="221040" cy="282960"/>
              </p14:xfrm>
            </p:contentPart>
          </mc:Choice>
          <mc:Fallback xmlns="">
            <p:pic>
              <p:nvPicPr>
                <p:cNvPr id="17" name="Ink 16">
                  <a:extLst>
                    <a:ext uri="{FF2B5EF4-FFF2-40B4-BE49-F238E27FC236}">
                      <a16:creationId xmlns:a16="http://schemas.microsoft.com/office/drawing/2014/main" id="{52B98A2B-D87F-4817-893D-B91A2189BB05}"/>
                    </a:ext>
                  </a:extLst>
                </p:cNvPr>
                <p:cNvPicPr/>
                <p:nvPr/>
              </p:nvPicPr>
              <p:blipFill>
                <a:blip r:embed="rId27"/>
                <a:stretch>
                  <a:fillRect/>
                </a:stretch>
              </p:blipFill>
              <p:spPr>
                <a:xfrm>
                  <a:off x="5256877" y="3955915"/>
                  <a:ext cx="238680" cy="3006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8" name="Ink 17">
                  <a:extLst>
                    <a:ext uri="{FF2B5EF4-FFF2-40B4-BE49-F238E27FC236}">
                      <a16:creationId xmlns:a16="http://schemas.microsoft.com/office/drawing/2014/main" id="{B274A850-3B77-4CBA-9BBD-8AA1DCB6DDA2}"/>
                    </a:ext>
                  </a:extLst>
                </p14:cNvPr>
                <p14:cNvContentPartPr/>
                <p14:nvPr/>
              </p14:nvContentPartPr>
              <p14:xfrm>
                <a:off x="5425717" y="3923155"/>
                <a:ext cx="175320" cy="226440"/>
              </p14:xfrm>
            </p:contentPart>
          </mc:Choice>
          <mc:Fallback xmlns="">
            <p:pic>
              <p:nvPicPr>
                <p:cNvPr id="18" name="Ink 17">
                  <a:extLst>
                    <a:ext uri="{FF2B5EF4-FFF2-40B4-BE49-F238E27FC236}">
                      <a16:creationId xmlns:a16="http://schemas.microsoft.com/office/drawing/2014/main" id="{B274A850-3B77-4CBA-9BBD-8AA1DCB6DDA2}"/>
                    </a:ext>
                  </a:extLst>
                </p:cNvPr>
                <p:cNvPicPr/>
                <p:nvPr/>
              </p:nvPicPr>
              <p:blipFill>
                <a:blip r:embed="rId29"/>
                <a:stretch>
                  <a:fillRect/>
                </a:stretch>
              </p:blipFill>
              <p:spPr>
                <a:xfrm>
                  <a:off x="5417077" y="3914515"/>
                  <a:ext cx="192960" cy="2440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9" name="Ink 18">
                  <a:extLst>
                    <a:ext uri="{FF2B5EF4-FFF2-40B4-BE49-F238E27FC236}">
                      <a16:creationId xmlns:a16="http://schemas.microsoft.com/office/drawing/2014/main" id="{135500A6-D601-4B9D-8A09-C6FC67D5A3A9}"/>
                    </a:ext>
                  </a:extLst>
                </p14:cNvPr>
                <p14:cNvContentPartPr/>
                <p14:nvPr/>
              </p14:nvContentPartPr>
              <p14:xfrm>
                <a:off x="5577637" y="3829555"/>
                <a:ext cx="276840" cy="237960"/>
              </p14:xfrm>
            </p:contentPart>
          </mc:Choice>
          <mc:Fallback xmlns="">
            <p:pic>
              <p:nvPicPr>
                <p:cNvPr id="19" name="Ink 18">
                  <a:extLst>
                    <a:ext uri="{FF2B5EF4-FFF2-40B4-BE49-F238E27FC236}">
                      <a16:creationId xmlns:a16="http://schemas.microsoft.com/office/drawing/2014/main" id="{135500A6-D601-4B9D-8A09-C6FC67D5A3A9}"/>
                    </a:ext>
                  </a:extLst>
                </p:cNvPr>
                <p:cNvPicPr/>
                <p:nvPr/>
              </p:nvPicPr>
              <p:blipFill>
                <a:blip r:embed="rId31"/>
                <a:stretch>
                  <a:fillRect/>
                </a:stretch>
              </p:blipFill>
              <p:spPr>
                <a:xfrm>
                  <a:off x="5568637" y="3820555"/>
                  <a:ext cx="294480" cy="2556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0" name="Ink 19">
                  <a:extLst>
                    <a:ext uri="{FF2B5EF4-FFF2-40B4-BE49-F238E27FC236}">
                      <a16:creationId xmlns:a16="http://schemas.microsoft.com/office/drawing/2014/main" id="{5937A270-747A-45E9-8206-7ADC8B88442D}"/>
                    </a:ext>
                  </a:extLst>
                </p14:cNvPr>
                <p14:cNvContentPartPr/>
                <p14:nvPr/>
              </p14:nvContentPartPr>
              <p14:xfrm>
                <a:off x="5878237" y="3698515"/>
                <a:ext cx="109440" cy="392400"/>
              </p14:xfrm>
            </p:contentPart>
          </mc:Choice>
          <mc:Fallback xmlns="">
            <p:pic>
              <p:nvPicPr>
                <p:cNvPr id="20" name="Ink 19">
                  <a:extLst>
                    <a:ext uri="{FF2B5EF4-FFF2-40B4-BE49-F238E27FC236}">
                      <a16:creationId xmlns:a16="http://schemas.microsoft.com/office/drawing/2014/main" id="{5937A270-747A-45E9-8206-7ADC8B88442D}"/>
                    </a:ext>
                  </a:extLst>
                </p:cNvPr>
                <p:cNvPicPr/>
                <p:nvPr/>
              </p:nvPicPr>
              <p:blipFill>
                <a:blip r:embed="rId33"/>
                <a:stretch>
                  <a:fillRect/>
                </a:stretch>
              </p:blipFill>
              <p:spPr>
                <a:xfrm>
                  <a:off x="5869237" y="3689875"/>
                  <a:ext cx="127080" cy="4100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1" name="Ink 20">
                  <a:extLst>
                    <a:ext uri="{FF2B5EF4-FFF2-40B4-BE49-F238E27FC236}">
                      <a16:creationId xmlns:a16="http://schemas.microsoft.com/office/drawing/2014/main" id="{D8D61A29-FFDA-46A4-B542-45E1589D5A0A}"/>
                    </a:ext>
                  </a:extLst>
                </p14:cNvPr>
                <p14:cNvContentPartPr/>
                <p14:nvPr/>
              </p14:nvContentPartPr>
              <p14:xfrm>
                <a:off x="5999557" y="3588715"/>
                <a:ext cx="86760" cy="233640"/>
              </p14:xfrm>
            </p:contentPart>
          </mc:Choice>
          <mc:Fallback xmlns="">
            <p:pic>
              <p:nvPicPr>
                <p:cNvPr id="21" name="Ink 20">
                  <a:extLst>
                    <a:ext uri="{FF2B5EF4-FFF2-40B4-BE49-F238E27FC236}">
                      <a16:creationId xmlns:a16="http://schemas.microsoft.com/office/drawing/2014/main" id="{D8D61A29-FFDA-46A4-B542-45E1589D5A0A}"/>
                    </a:ext>
                  </a:extLst>
                </p:cNvPr>
                <p:cNvPicPr/>
                <p:nvPr/>
              </p:nvPicPr>
              <p:blipFill>
                <a:blip r:embed="rId35"/>
                <a:stretch>
                  <a:fillRect/>
                </a:stretch>
              </p:blipFill>
              <p:spPr>
                <a:xfrm>
                  <a:off x="5990557" y="3579715"/>
                  <a:ext cx="104400" cy="25128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2" name="Ink 21">
                  <a:extLst>
                    <a:ext uri="{FF2B5EF4-FFF2-40B4-BE49-F238E27FC236}">
                      <a16:creationId xmlns:a16="http://schemas.microsoft.com/office/drawing/2014/main" id="{85FFC546-C029-4E6E-B389-C2D5ECB59F7B}"/>
                    </a:ext>
                  </a:extLst>
                </p14:cNvPr>
                <p14:cNvContentPartPr/>
                <p14:nvPr/>
              </p14:nvContentPartPr>
              <p14:xfrm>
                <a:off x="6131677" y="3586915"/>
                <a:ext cx="193320" cy="214200"/>
              </p14:xfrm>
            </p:contentPart>
          </mc:Choice>
          <mc:Fallback xmlns="">
            <p:pic>
              <p:nvPicPr>
                <p:cNvPr id="22" name="Ink 21">
                  <a:extLst>
                    <a:ext uri="{FF2B5EF4-FFF2-40B4-BE49-F238E27FC236}">
                      <a16:creationId xmlns:a16="http://schemas.microsoft.com/office/drawing/2014/main" id="{85FFC546-C029-4E6E-B389-C2D5ECB59F7B}"/>
                    </a:ext>
                  </a:extLst>
                </p:cNvPr>
                <p:cNvPicPr/>
                <p:nvPr/>
              </p:nvPicPr>
              <p:blipFill>
                <a:blip r:embed="rId37"/>
                <a:stretch>
                  <a:fillRect/>
                </a:stretch>
              </p:blipFill>
              <p:spPr>
                <a:xfrm>
                  <a:off x="6122677" y="3578275"/>
                  <a:ext cx="210960" cy="23184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3" name="Ink 22">
                  <a:extLst>
                    <a:ext uri="{FF2B5EF4-FFF2-40B4-BE49-F238E27FC236}">
                      <a16:creationId xmlns:a16="http://schemas.microsoft.com/office/drawing/2014/main" id="{1D8E0273-2DE5-41FD-B90F-33DC39B2EBC6}"/>
                    </a:ext>
                  </a:extLst>
                </p14:cNvPr>
                <p14:cNvContentPartPr/>
                <p14:nvPr/>
              </p14:nvContentPartPr>
              <p14:xfrm>
                <a:off x="6322117" y="3522475"/>
                <a:ext cx="278640" cy="474480"/>
              </p14:xfrm>
            </p:contentPart>
          </mc:Choice>
          <mc:Fallback xmlns="">
            <p:pic>
              <p:nvPicPr>
                <p:cNvPr id="23" name="Ink 22">
                  <a:extLst>
                    <a:ext uri="{FF2B5EF4-FFF2-40B4-BE49-F238E27FC236}">
                      <a16:creationId xmlns:a16="http://schemas.microsoft.com/office/drawing/2014/main" id="{1D8E0273-2DE5-41FD-B90F-33DC39B2EBC6}"/>
                    </a:ext>
                  </a:extLst>
                </p:cNvPr>
                <p:cNvPicPr/>
                <p:nvPr/>
              </p:nvPicPr>
              <p:blipFill>
                <a:blip r:embed="rId39"/>
                <a:stretch>
                  <a:fillRect/>
                </a:stretch>
              </p:blipFill>
              <p:spPr>
                <a:xfrm>
                  <a:off x="6313477" y="3513475"/>
                  <a:ext cx="296280" cy="49212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4" name="Ink 23">
                  <a:extLst>
                    <a:ext uri="{FF2B5EF4-FFF2-40B4-BE49-F238E27FC236}">
                      <a16:creationId xmlns:a16="http://schemas.microsoft.com/office/drawing/2014/main" id="{69B8E262-21C3-4B69-9BF7-BDFA340D7320}"/>
                    </a:ext>
                  </a:extLst>
                </p14:cNvPr>
                <p14:cNvContentPartPr/>
                <p14:nvPr/>
              </p14:nvContentPartPr>
              <p14:xfrm>
                <a:off x="6653677" y="3092275"/>
                <a:ext cx="177120" cy="462240"/>
              </p14:xfrm>
            </p:contentPart>
          </mc:Choice>
          <mc:Fallback xmlns="">
            <p:pic>
              <p:nvPicPr>
                <p:cNvPr id="24" name="Ink 23">
                  <a:extLst>
                    <a:ext uri="{FF2B5EF4-FFF2-40B4-BE49-F238E27FC236}">
                      <a16:creationId xmlns:a16="http://schemas.microsoft.com/office/drawing/2014/main" id="{69B8E262-21C3-4B69-9BF7-BDFA340D7320}"/>
                    </a:ext>
                  </a:extLst>
                </p:cNvPr>
                <p:cNvPicPr/>
                <p:nvPr/>
              </p:nvPicPr>
              <p:blipFill>
                <a:blip r:embed="rId41"/>
                <a:stretch>
                  <a:fillRect/>
                </a:stretch>
              </p:blipFill>
              <p:spPr>
                <a:xfrm>
                  <a:off x="6645037" y="3083275"/>
                  <a:ext cx="194760" cy="47988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5" name="Ink 24">
                  <a:extLst>
                    <a:ext uri="{FF2B5EF4-FFF2-40B4-BE49-F238E27FC236}">
                      <a16:creationId xmlns:a16="http://schemas.microsoft.com/office/drawing/2014/main" id="{2268DDDF-70D3-49FF-BA8C-19617063BA45}"/>
                    </a:ext>
                  </a:extLst>
                </p14:cNvPr>
                <p14:cNvContentPartPr/>
                <p14:nvPr/>
              </p14:nvContentPartPr>
              <p14:xfrm>
                <a:off x="6809557" y="3228715"/>
                <a:ext cx="81000" cy="193680"/>
              </p14:xfrm>
            </p:contentPart>
          </mc:Choice>
          <mc:Fallback xmlns="">
            <p:pic>
              <p:nvPicPr>
                <p:cNvPr id="25" name="Ink 24">
                  <a:extLst>
                    <a:ext uri="{FF2B5EF4-FFF2-40B4-BE49-F238E27FC236}">
                      <a16:creationId xmlns:a16="http://schemas.microsoft.com/office/drawing/2014/main" id="{2268DDDF-70D3-49FF-BA8C-19617063BA45}"/>
                    </a:ext>
                  </a:extLst>
                </p:cNvPr>
                <p:cNvPicPr/>
                <p:nvPr/>
              </p:nvPicPr>
              <p:blipFill>
                <a:blip r:embed="rId43"/>
                <a:stretch>
                  <a:fillRect/>
                </a:stretch>
              </p:blipFill>
              <p:spPr>
                <a:xfrm>
                  <a:off x="6800917" y="3220075"/>
                  <a:ext cx="98640" cy="21132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6" name="Ink 25">
                  <a:extLst>
                    <a:ext uri="{FF2B5EF4-FFF2-40B4-BE49-F238E27FC236}">
                      <a16:creationId xmlns:a16="http://schemas.microsoft.com/office/drawing/2014/main" id="{A3A67B16-9276-45CD-9135-2D1F1C7CCD1B}"/>
                    </a:ext>
                  </a:extLst>
                </p14:cNvPr>
                <p14:cNvContentPartPr/>
                <p14:nvPr/>
              </p14:nvContentPartPr>
              <p14:xfrm>
                <a:off x="6932317" y="2919475"/>
                <a:ext cx="85320" cy="493560"/>
              </p14:xfrm>
            </p:contentPart>
          </mc:Choice>
          <mc:Fallback xmlns="">
            <p:pic>
              <p:nvPicPr>
                <p:cNvPr id="26" name="Ink 25">
                  <a:extLst>
                    <a:ext uri="{FF2B5EF4-FFF2-40B4-BE49-F238E27FC236}">
                      <a16:creationId xmlns:a16="http://schemas.microsoft.com/office/drawing/2014/main" id="{A3A67B16-9276-45CD-9135-2D1F1C7CCD1B}"/>
                    </a:ext>
                  </a:extLst>
                </p:cNvPr>
                <p:cNvPicPr/>
                <p:nvPr/>
              </p:nvPicPr>
              <p:blipFill>
                <a:blip r:embed="rId45"/>
                <a:stretch>
                  <a:fillRect/>
                </a:stretch>
              </p:blipFill>
              <p:spPr>
                <a:xfrm>
                  <a:off x="6923677" y="2910835"/>
                  <a:ext cx="102960" cy="5112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27" name="Ink 26">
                  <a:extLst>
                    <a:ext uri="{FF2B5EF4-FFF2-40B4-BE49-F238E27FC236}">
                      <a16:creationId xmlns:a16="http://schemas.microsoft.com/office/drawing/2014/main" id="{11C0B55E-BD57-4E8F-904B-3F744D5698BA}"/>
                    </a:ext>
                  </a:extLst>
                </p14:cNvPr>
                <p14:cNvContentPartPr/>
                <p14:nvPr/>
              </p14:nvContentPartPr>
              <p14:xfrm>
                <a:off x="7037077" y="3092275"/>
                <a:ext cx="132840" cy="237600"/>
              </p14:xfrm>
            </p:contentPart>
          </mc:Choice>
          <mc:Fallback xmlns="">
            <p:pic>
              <p:nvPicPr>
                <p:cNvPr id="27" name="Ink 26">
                  <a:extLst>
                    <a:ext uri="{FF2B5EF4-FFF2-40B4-BE49-F238E27FC236}">
                      <a16:creationId xmlns:a16="http://schemas.microsoft.com/office/drawing/2014/main" id="{11C0B55E-BD57-4E8F-904B-3F744D5698BA}"/>
                    </a:ext>
                  </a:extLst>
                </p:cNvPr>
                <p:cNvPicPr/>
                <p:nvPr/>
              </p:nvPicPr>
              <p:blipFill>
                <a:blip r:embed="rId47"/>
                <a:stretch>
                  <a:fillRect/>
                </a:stretch>
              </p:blipFill>
              <p:spPr>
                <a:xfrm>
                  <a:off x="7028437" y="3083275"/>
                  <a:ext cx="150480" cy="25524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28" name="Ink 27">
                  <a:extLst>
                    <a:ext uri="{FF2B5EF4-FFF2-40B4-BE49-F238E27FC236}">
                      <a16:creationId xmlns:a16="http://schemas.microsoft.com/office/drawing/2014/main" id="{11A6356B-631A-4AB7-830A-81FEBF032BBF}"/>
                    </a:ext>
                  </a:extLst>
                </p14:cNvPr>
                <p14:cNvContentPartPr/>
                <p14:nvPr/>
              </p14:nvContentPartPr>
              <p14:xfrm>
                <a:off x="7075237" y="2815435"/>
                <a:ext cx="228240" cy="373320"/>
              </p14:xfrm>
            </p:contentPart>
          </mc:Choice>
          <mc:Fallback xmlns="">
            <p:pic>
              <p:nvPicPr>
                <p:cNvPr id="28" name="Ink 27">
                  <a:extLst>
                    <a:ext uri="{FF2B5EF4-FFF2-40B4-BE49-F238E27FC236}">
                      <a16:creationId xmlns:a16="http://schemas.microsoft.com/office/drawing/2014/main" id="{11A6356B-631A-4AB7-830A-81FEBF032BBF}"/>
                    </a:ext>
                  </a:extLst>
                </p:cNvPr>
                <p:cNvPicPr/>
                <p:nvPr/>
              </p:nvPicPr>
              <p:blipFill>
                <a:blip r:embed="rId49"/>
                <a:stretch>
                  <a:fillRect/>
                </a:stretch>
              </p:blipFill>
              <p:spPr>
                <a:xfrm>
                  <a:off x="7066237" y="2806435"/>
                  <a:ext cx="245880" cy="39096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29" name="Ink 28">
                  <a:extLst>
                    <a:ext uri="{FF2B5EF4-FFF2-40B4-BE49-F238E27FC236}">
                      <a16:creationId xmlns:a16="http://schemas.microsoft.com/office/drawing/2014/main" id="{1A2D2F61-1B46-428F-A8BF-E770B6E6A3EC}"/>
                    </a:ext>
                  </a:extLst>
                </p14:cNvPr>
                <p14:cNvContentPartPr/>
                <p14:nvPr/>
              </p14:nvContentPartPr>
              <p14:xfrm>
                <a:off x="7302397" y="2909755"/>
                <a:ext cx="171720" cy="200520"/>
              </p14:xfrm>
            </p:contentPart>
          </mc:Choice>
          <mc:Fallback xmlns="">
            <p:pic>
              <p:nvPicPr>
                <p:cNvPr id="29" name="Ink 28">
                  <a:extLst>
                    <a:ext uri="{FF2B5EF4-FFF2-40B4-BE49-F238E27FC236}">
                      <a16:creationId xmlns:a16="http://schemas.microsoft.com/office/drawing/2014/main" id="{1A2D2F61-1B46-428F-A8BF-E770B6E6A3EC}"/>
                    </a:ext>
                  </a:extLst>
                </p:cNvPr>
                <p:cNvPicPr/>
                <p:nvPr/>
              </p:nvPicPr>
              <p:blipFill>
                <a:blip r:embed="rId51"/>
                <a:stretch>
                  <a:fillRect/>
                </a:stretch>
              </p:blipFill>
              <p:spPr>
                <a:xfrm>
                  <a:off x="7293397" y="2901115"/>
                  <a:ext cx="189360" cy="21816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0" name="Ink 29">
                  <a:extLst>
                    <a:ext uri="{FF2B5EF4-FFF2-40B4-BE49-F238E27FC236}">
                      <a16:creationId xmlns:a16="http://schemas.microsoft.com/office/drawing/2014/main" id="{83E43700-A5E7-4603-8902-2DF0DC47B8A0}"/>
                    </a:ext>
                  </a:extLst>
                </p14:cNvPr>
                <p14:cNvContentPartPr/>
                <p14:nvPr/>
              </p14:nvContentPartPr>
              <p14:xfrm>
                <a:off x="7429477" y="2699155"/>
                <a:ext cx="240120" cy="395640"/>
              </p14:xfrm>
            </p:contentPart>
          </mc:Choice>
          <mc:Fallback xmlns="">
            <p:pic>
              <p:nvPicPr>
                <p:cNvPr id="30" name="Ink 29">
                  <a:extLst>
                    <a:ext uri="{FF2B5EF4-FFF2-40B4-BE49-F238E27FC236}">
                      <a16:creationId xmlns:a16="http://schemas.microsoft.com/office/drawing/2014/main" id="{83E43700-A5E7-4603-8902-2DF0DC47B8A0}"/>
                    </a:ext>
                  </a:extLst>
                </p:cNvPr>
                <p:cNvPicPr/>
                <p:nvPr/>
              </p:nvPicPr>
              <p:blipFill>
                <a:blip r:embed="rId53"/>
                <a:stretch>
                  <a:fillRect/>
                </a:stretch>
              </p:blipFill>
              <p:spPr>
                <a:xfrm>
                  <a:off x="7420477" y="2690515"/>
                  <a:ext cx="257760" cy="41328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1" name="Ink 30">
                  <a:extLst>
                    <a:ext uri="{FF2B5EF4-FFF2-40B4-BE49-F238E27FC236}">
                      <a16:creationId xmlns:a16="http://schemas.microsoft.com/office/drawing/2014/main" id="{8B318073-E99C-4026-BDB9-1ACCB809DC5F}"/>
                    </a:ext>
                  </a:extLst>
                </p14:cNvPr>
                <p14:cNvContentPartPr/>
                <p14:nvPr/>
              </p14:nvContentPartPr>
              <p14:xfrm>
                <a:off x="7604077" y="2654515"/>
                <a:ext cx="360000" cy="321480"/>
              </p14:xfrm>
            </p:contentPart>
          </mc:Choice>
          <mc:Fallback xmlns="">
            <p:pic>
              <p:nvPicPr>
                <p:cNvPr id="31" name="Ink 30">
                  <a:extLst>
                    <a:ext uri="{FF2B5EF4-FFF2-40B4-BE49-F238E27FC236}">
                      <a16:creationId xmlns:a16="http://schemas.microsoft.com/office/drawing/2014/main" id="{8B318073-E99C-4026-BDB9-1ACCB809DC5F}"/>
                    </a:ext>
                  </a:extLst>
                </p:cNvPr>
                <p:cNvPicPr/>
                <p:nvPr/>
              </p:nvPicPr>
              <p:blipFill>
                <a:blip r:embed="rId55"/>
                <a:stretch>
                  <a:fillRect/>
                </a:stretch>
              </p:blipFill>
              <p:spPr>
                <a:xfrm>
                  <a:off x="7595437" y="2645875"/>
                  <a:ext cx="377640" cy="33912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32" name="Ink 31">
                  <a:extLst>
                    <a:ext uri="{FF2B5EF4-FFF2-40B4-BE49-F238E27FC236}">
                      <a16:creationId xmlns:a16="http://schemas.microsoft.com/office/drawing/2014/main" id="{ED29C6C3-CFE8-4C20-ABC4-192B748C8AE2}"/>
                    </a:ext>
                  </a:extLst>
                </p14:cNvPr>
                <p14:cNvContentPartPr/>
                <p14:nvPr/>
              </p14:nvContentPartPr>
              <p14:xfrm>
                <a:off x="6457837" y="3864115"/>
                <a:ext cx="223920" cy="466920"/>
              </p14:xfrm>
            </p:contentPart>
          </mc:Choice>
          <mc:Fallback xmlns="">
            <p:pic>
              <p:nvPicPr>
                <p:cNvPr id="32" name="Ink 31">
                  <a:extLst>
                    <a:ext uri="{FF2B5EF4-FFF2-40B4-BE49-F238E27FC236}">
                      <a16:creationId xmlns:a16="http://schemas.microsoft.com/office/drawing/2014/main" id="{ED29C6C3-CFE8-4C20-ABC4-192B748C8AE2}"/>
                    </a:ext>
                  </a:extLst>
                </p:cNvPr>
                <p:cNvPicPr/>
                <p:nvPr/>
              </p:nvPicPr>
              <p:blipFill>
                <a:blip r:embed="rId57"/>
                <a:stretch>
                  <a:fillRect/>
                </a:stretch>
              </p:blipFill>
              <p:spPr>
                <a:xfrm>
                  <a:off x="6448837" y="3855115"/>
                  <a:ext cx="241560" cy="48456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33" name="Ink 32">
                  <a:extLst>
                    <a:ext uri="{FF2B5EF4-FFF2-40B4-BE49-F238E27FC236}">
                      <a16:creationId xmlns:a16="http://schemas.microsoft.com/office/drawing/2014/main" id="{C5FE0219-CEDE-44BB-9072-CF447E6174ED}"/>
                    </a:ext>
                  </a:extLst>
                </p14:cNvPr>
                <p14:cNvContentPartPr/>
                <p14:nvPr/>
              </p14:nvContentPartPr>
              <p14:xfrm>
                <a:off x="6506437" y="4145995"/>
                <a:ext cx="85320" cy="56160"/>
              </p14:xfrm>
            </p:contentPart>
          </mc:Choice>
          <mc:Fallback xmlns="">
            <p:pic>
              <p:nvPicPr>
                <p:cNvPr id="33" name="Ink 32">
                  <a:extLst>
                    <a:ext uri="{FF2B5EF4-FFF2-40B4-BE49-F238E27FC236}">
                      <a16:creationId xmlns:a16="http://schemas.microsoft.com/office/drawing/2014/main" id="{C5FE0219-CEDE-44BB-9072-CF447E6174ED}"/>
                    </a:ext>
                  </a:extLst>
                </p:cNvPr>
                <p:cNvPicPr/>
                <p:nvPr/>
              </p:nvPicPr>
              <p:blipFill>
                <a:blip r:embed="rId59"/>
                <a:stretch>
                  <a:fillRect/>
                </a:stretch>
              </p:blipFill>
              <p:spPr>
                <a:xfrm>
                  <a:off x="6497437" y="4136995"/>
                  <a:ext cx="102960" cy="7380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34" name="Ink 33">
                  <a:extLst>
                    <a:ext uri="{FF2B5EF4-FFF2-40B4-BE49-F238E27FC236}">
                      <a16:creationId xmlns:a16="http://schemas.microsoft.com/office/drawing/2014/main" id="{97B63723-5D50-4D5F-889E-B96E0185FCC5}"/>
                    </a:ext>
                  </a:extLst>
                </p14:cNvPr>
                <p14:cNvContentPartPr/>
                <p14:nvPr/>
              </p14:nvContentPartPr>
              <p14:xfrm>
                <a:off x="6809197" y="3935755"/>
                <a:ext cx="144720" cy="172800"/>
              </p14:xfrm>
            </p:contentPart>
          </mc:Choice>
          <mc:Fallback xmlns="">
            <p:pic>
              <p:nvPicPr>
                <p:cNvPr id="34" name="Ink 33">
                  <a:extLst>
                    <a:ext uri="{FF2B5EF4-FFF2-40B4-BE49-F238E27FC236}">
                      <a16:creationId xmlns:a16="http://schemas.microsoft.com/office/drawing/2014/main" id="{97B63723-5D50-4D5F-889E-B96E0185FCC5}"/>
                    </a:ext>
                  </a:extLst>
                </p:cNvPr>
                <p:cNvPicPr/>
                <p:nvPr/>
              </p:nvPicPr>
              <p:blipFill>
                <a:blip r:embed="rId61"/>
                <a:stretch>
                  <a:fillRect/>
                </a:stretch>
              </p:blipFill>
              <p:spPr>
                <a:xfrm>
                  <a:off x="6800197" y="3927115"/>
                  <a:ext cx="162360" cy="19044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35" name="Ink 34">
                  <a:extLst>
                    <a:ext uri="{FF2B5EF4-FFF2-40B4-BE49-F238E27FC236}">
                      <a16:creationId xmlns:a16="http://schemas.microsoft.com/office/drawing/2014/main" id="{047A33C5-84C5-4EBC-A67D-F18372D0D0F8}"/>
                    </a:ext>
                  </a:extLst>
                </p14:cNvPr>
                <p14:cNvContentPartPr/>
                <p14:nvPr/>
              </p14:nvContentPartPr>
              <p14:xfrm>
                <a:off x="6999997" y="3613915"/>
                <a:ext cx="143280" cy="408240"/>
              </p14:xfrm>
            </p:contentPart>
          </mc:Choice>
          <mc:Fallback xmlns="">
            <p:pic>
              <p:nvPicPr>
                <p:cNvPr id="35" name="Ink 34">
                  <a:extLst>
                    <a:ext uri="{FF2B5EF4-FFF2-40B4-BE49-F238E27FC236}">
                      <a16:creationId xmlns:a16="http://schemas.microsoft.com/office/drawing/2014/main" id="{047A33C5-84C5-4EBC-A67D-F18372D0D0F8}"/>
                    </a:ext>
                  </a:extLst>
                </p:cNvPr>
                <p:cNvPicPr/>
                <p:nvPr/>
              </p:nvPicPr>
              <p:blipFill>
                <a:blip r:embed="rId63"/>
                <a:stretch>
                  <a:fillRect/>
                </a:stretch>
              </p:blipFill>
              <p:spPr>
                <a:xfrm>
                  <a:off x="6991357" y="3605275"/>
                  <a:ext cx="160920" cy="42588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36" name="Ink 35">
                  <a:extLst>
                    <a:ext uri="{FF2B5EF4-FFF2-40B4-BE49-F238E27FC236}">
                      <a16:creationId xmlns:a16="http://schemas.microsoft.com/office/drawing/2014/main" id="{4DEFAF05-02CE-406B-9257-5248007F1C03}"/>
                    </a:ext>
                  </a:extLst>
                </p14:cNvPr>
                <p14:cNvContentPartPr/>
                <p14:nvPr/>
              </p14:nvContentPartPr>
              <p14:xfrm>
                <a:off x="7090357" y="3782395"/>
                <a:ext cx="136800" cy="141480"/>
              </p14:xfrm>
            </p:contentPart>
          </mc:Choice>
          <mc:Fallback xmlns="">
            <p:pic>
              <p:nvPicPr>
                <p:cNvPr id="36" name="Ink 35">
                  <a:extLst>
                    <a:ext uri="{FF2B5EF4-FFF2-40B4-BE49-F238E27FC236}">
                      <a16:creationId xmlns:a16="http://schemas.microsoft.com/office/drawing/2014/main" id="{4DEFAF05-02CE-406B-9257-5248007F1C03}"/>
                    </a:ext>
                  </a:extLst>
                </p:cNvPr>
                <p:cNvPicPr/>
                <p:nvPr/>
              </p:nvPicPr>
              <p:blipFill>
                <a:blip r:embed="rId65"/>
                <a:stretch>
                  <a:fillRect/>
                </a:stretch>
              </p:blipFill>
              <p:spPr>
                <a:xfrm>
                  <a:off x="7081357" y="3773755"/>
                  <a:ext cx="154440" cy="15912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37" name="Ink 36">
                  <a:extLst>
                    <a:ext uri="{FF2B5EF4-FFF2-40B4-BE49-F238E27FC236}">
                      <a16:creationId xmlns:a16="http://schemas.microsoft.com/office/drawing/2014/main" id="{EF9591A5-13E8-4AA5-9AEC-2E42278DCEA7}"/>
                    </a:ext>
                  </a:extLst>
                </p14:cNvPr>
                <p14:cNvContentPartPr/>
                <p14:nvPr/>
              </p14:nvContentPartPr>
              <p14:xfrm>
                <a:off x="7309957" y="3658915"/>
                <a:ext cx="185400" cy="190440"/>
              </p14:xfrm>
            </p:contentPart>
          </mc:Choice>
          <mc:Fallback xmlns="">
            <p:pic>
              <p:nvPicPr>
                <p:cNvPr id="37" name="Ink 36">
                  <a:extLst>
                    <a:ext uri="{FF2B5EF4-FFF2-40B4-BE49-F238E27FC236}">
                      <a16:creationId xmlns:a16="http://schemas.microsoft.com/office/drawing/2014/main" id="{EF9591A5-13E8-4AA5-9AEC-2E42278DCEA7}"/>
                    </a:ext>
                  </a:extLst>
                </p:cNvPr>
                <p:cNvPicPr/>
                <p:nvPr/>
              </p:nvPicPr>
              <p:blipFill>
                <a:blip r:embed="rId67"/>
                <a:stretch>
                  <a:fillRect/>
                </a:stretch>
              </p:blipFill>
              <p:spPr>
                <a:xfrm>
                  <a:off x="7300957" y="3650275"/>
                  <a:ext cx="203040" cy="20808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38" name="Ink 37">
                  <a:extLst>
                    <a:ext uri="{FF2B5EF4-FFF2-40B4-BE49-F238E27FC236}">
                      <a16:creationId xmlns:a16="http://schemas.microsoft.com/office/drawing/2014/main" id="{EC79127E-0F98-4B6D-A50A-85A199C0E034}"/>
                    </a:ext>
                  </a:extLst>
                </p14:cNvPr>
                <p14:cNvContentPartPr/>
                <p14:nvPr/>
              </p14:nvContentPartPr>
              <p14:xfrm>
                <a:off x="7502917" y="3526795"/>
                <a:ext cx="107280" cy="186840"/>
              </p14:xfrm>
            </p:contentPart>
          </mc:Choice>
          <mc:Fallback xmlns="">
            <p:pic>
              <p:nvPicPr>
                <p:cNvPr id="38" name="Ink 37">
                  <a:extLst>
                    <a:ext uri="{FF2B5EF4-FFF2-40B4-BE49-F238E27FC236}">
                      <a16:creationId xmlns:a16="http://schemas.microsoft.com/office/drawing/2014/main" id="{EC79127E-0F98-4B6D-A50A-85A199C0E034}"/>
                    </a:ext>
                  </a:extLst>
                </p:cNvPr>
                <p:cNvPicPr/>
                <p:nvPr/>
              </p:nvPicPr>
              <p:blipFill>
                <a:blip r:embed="rId69"/>
                <a:stretch>
                  <a:fillRect/>
                </a:stretch>
              </p:blipFill>
              <p:spPr>
                <a:xfrm>
                  <a:off x="7494277" y="3518155"/>
                  <a:ext cx="124920" cy="20448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39" name="Ink 38">
                  <a:extLst>
                    <a:ext uri="{FF2B5EF4-FFF2-40B4-BE49-F238E27FC236}">
                      <a16:creationId xmlns:a16="http://schemas.microsoft.com/office/drawing/2014/main" id="{D157925E-A332-4F2F-936B-1B1E7EAE6528}"/>
                    </a:ext>
                  </a:extLst>
                </p14:cNvPr>
                <p14:cNvContentPartPr/>
                <p14:nvPr/>
              </p14:nvContentPartPr>
              <p14:xfrm>
                <a:off x="7561957" y="3234835"/>
                <a:ext cx="536760" cy="358200"/>
              </p14:xfrm>
            </p:contentPart>
          </mc:Choice>
          <mc:Fallback xmlns="">
            <p:pic>
              <p:nvPicPr>
                <p:cNvPr id="39" name="Ink 38">
                  <a:extLst>
                    <a:ext uri="{FF2B5EF4-FFF2-40B4-BE49-F238E27FC236}">
                      <a16:creationId xmlns:a16="http://schemas.microsoft.com/office/drawing/2014/main" id="{D157925E-A332-4F2F-936B-1B1E7EAE6528}"/>
                    </a:ext>
                  </a:extLst>
                </p:cNvPr>
                <p:cNvPicPr/>
                <p:nvPr/>
              </p:nvPicPr>
              <p:blipFill>
                <a:blip r:embed="rId71"/>
                <a:stretch>
                  <a:fillRect/>
                </a:stretch>
              </p:blipFill>
              <p:spPr>
                <a:xfrm>
                  <a:off x="7553317" y="3226195"/>
                  <a:ext cx="554400" cy="375840"/>
                </a:xfrm>
                <a:prstGeom prst="rect">
                  <a:avLst/>
                </a:prstGeom>
              </p:spPr>
            </p:pic>
          </mc:Fallback>
        </mc:AlternateContent>
      </p:grpSp>
      <p:grpSp>
        <p:nvGrpSpPr>
          <p:cNvPr id="60" name="Group 59">
            <a:extLst>
              <a:ext uri="{FF2B5EF4-FFF2-40B4-BE49-F238E27FC236}">
                <a16:creationId xmlns:a16="http://schemas.microsoft.com/office/drawing/2014/main" id="{9132E11A-BB72-4CDF-AD61-1BD9E8FB30CB}"/>
              </a:ext>
            </a:extLst>
          </p:cNvPr>
          <p:cNvGrpSpPr/>
          <p:nvPr/>
        </p:nvGrpSpPr>
        <p:grpSpPr>
          <a:xfrm>
            <a:off x="2442037" y="5025475"/>
            <a:ext cx="687240" cy="373680"/>
            <a:chOff x="2442037" y="5025475"/>
            <a:chExt cx="687240" cy="373680"/>
          </a:xfrm>
        </p:grpSpPr>
        <mc:AlternateContent xmlns:mc="http://schemas.openxmlformats.org/markup-compatibility/2006" xmlns:p14="http://schemas.microsoft.com/office/powerpoint/2010/main">
          <mc:Choice Requires="p14">
            <p:contentPart p14:bwMode="auto" r:id="rId72">
              <p14:nvContentPartPr>
                <p14:cNvPr id="41" name="Ink 40">
                  <a:extLst>
                    <a:ext uri="{FF2B5EF4-FFF2-40B4-BE49-F238E27FC236}">
                      <a16:creationId xmlns:a16="http://schemas.microsoft.com/office/drawing/2014/main" id="{9D900C1E-08BA-46F8-A2A0-C10E8BFF6884}"/>
                    </a:ext>
                  </a:extLst>
                </p14:cNvPr>
                <p14:cNvContentPartPr/>
                <p14:nvPr/>
              </p14:nvContentPartPr>
              <p14:xfrm>
                <a:off x="2442037" y="5175235"/>
                <a:ext cx="675000" cy="223920"/>
              </p14:xfrm>
            </p:contentPart>
          </mc:Choice>
          <mc:Fallback xmlns="">
            <p:pic>
              <p:nvPicPr>
                <p:cNvPr id="41" name="Ink 40">
                  <a:extLst>
                    <a:ext uri="{FF2B5EF4-FFF2-40B4-BE49-F238E27FC236}">
                      <a16:creationId xmlns:a16="http://schemas.microsoft.com/office/drawing/2014/main" id="{9D900C1E-08BA-46F8-A2A0-C10E8BFF6884}"/>
                    </a:ext>
                  </a:extLst>
                </p:cNvPr>
                <p:cNvPicPr/>
                <p:nvPr/>
              </p:nvPicPr>
              <p:blipFill>
                <a:blip r:embed="rId73"/>
                <a:stretch>
                  <a:fillRect/>
                </a:stretch>
              </p:blipFill>
              <p:spPr>
                <a:xfrm>
                  <a:off x="2433037" y="5166595"/>
                  <a:ext cx="692640" cy="24156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42" name="Ink 41">
                  <a:extLst>
                    <a:ext uri="{FF2B5EF4-FFF2-40B4-BE49-F238E27FC236}">
                      <a16:creationId xmlns:a16="http://schemas.microsoft.com/office/drawing/2014/main" id="{E742EAAE-7FFA-475A-98E1-7B8610A9361C}"/>
                    </a:ext>
                  </a:extLst>
                </p14:cNvPr>
                <p14:cNvContentPartPr/>
                <p14:nvPr/>
              </p14:nvContentPartPr>
              <p14:xfrm>
                <a:off x="2552197" y="5055355"/>
                <a:ext cx="208800" cy="126360"/>
              </p14:xfrm>
            </p:contentPart>
          </mc:Choice>
          <mc:Fallback xmlns="">
            <p:pic>
              <p:nvPicPr>
                <p:cNvPr id="42" name="Ink 41">
                  <a:extLst>
                    <a:ext uri="{FF2B5EF4-FFF2-40B4-BE49-F238E27FC236}">
                      <a16:creationId xmlns:a16="http://schemas.microsoft.com/office/drawing/2014/main" id="{E742EAAE-7FFA-475A-98E1-7B8610A9361C}"/>
                    </a:ext>
                  </a:extLst>
                </p:cNvPr>
                <p:cNvPicPr/>
                <p:nvPr/>
              </p:nvPicPr>
              <p:blipFill>
                <a:blip r:embed="rId75"/>
                <a:stretch>
                  <a:fillRect/>
                </a:stretch>
              </p:blipFill>
              <p:spPr>
                <a:xfrm>
                  <a:off x="2543557" y="5046355"/>
                  <a:ext cx="22644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43" name="Ink 42">
                  <a:extLst>
                    <a:ext uri="{FF2B5EF4-FFF2-40B4-BE49-F238E27FC236}">
                      <a16:creationId xmlns:a16="http://schemas.microsoft.com/office/drawing/2014/main" id="{E1349DAE-C24D-454B-8CD8-A031D5B2092F}"/>
                    </a:ext>
                  </a:extLst>
                </p14:cNvPr>
                <p14:cNvContentPartPr/>
                <p14:nvPr/>
              </p14:nvContentPartPr>
              <p14:xfrm>
                <a:off x="2728237" y="5034475"/>
                <a:ext cx="134280" cy="169560"/>
              </p14:xfrm>
            </p:contentPart>
          </mc:Choice>
          <mc:Fallback xmlns="">
            <p:pic>
              <p:nvPicPr>
                <p:cNvPr id="43" name="Ink 42">
                  <a:extLst>
                    <a:ext uri="{FF2B5EF4-FFF2-40B4-BE49-F238E27FC236}">
                      <a16:creationId xmlns:a16="http://schemas.microsoft.com/office/drawing/2014/main" id="{E1349DAE-C24D-454B-8CD8-A031D5B2092F}"/>
                    </a:ext>
                  </a:extLst>
                </p:cNvPr>
                <p:cNvPicPr/>
                <p:nvPr/>
              </p:nvPicPr>
              <p:blipFill>
                <a:blip r:embed="rId77"/>
                <a:stretch>
                  <a:fillRect/>
                </a:stretch>
              </p:blipFill>
              <p:spPr>
                <a:xfrm>
                  <a:off x="2719237" y="5025475"/>
                  <a:ext cx="151920" cy="18720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44" name="Ink 43">
                  <a:extLst>
                    <a:ext uri="{FF2B5EF4-FFF2-40B4-BE49-F238E27FC236}">
                      <a16:creationId xmlns:a16="http://schemas.microsoft.com/office/drawing/2014/main" id="{9E1EE339-0D48-493C-83DB-770B48947FCE}"/>
                    </a:ext>
                  </a:extLst>
                </p14:cNvPr>
                <p14:cNvContentPartPr/>
                <p14:nvPr/>
              </p14:nvContentPartPr>
              <p14:xfrm>
                <a:off x="2901037" y="5025475"/>
                <a:ext cx="39600" cy="171000"/>
              </p14:xfrm>
            </p:contentPart>
          </mc:Choice>
          <mc:Fallback xmlns="">
            <p:pic>
              <p:nvPicPr>
                <p:cNvPr id="44" name="Ink 43">
                  <a:extLst>
                    <a:ext uri="{FF2B5EF4-FFF2-40B4-BE49-F238E27FC236}">
                      <a16:creationId xmlns:a16="http://schemas.microsoft.com/office/drawing/2014/main" id="{9E1EE339-0D48-493C-83DB-770B48947FCE}"/>
                    </a:ext>
                  </a:extLst>
                </p:cNvPr>
                <p:cNvPicPr/>
                <p:nvPr/>
              </p:nvPicPr>
              <p:blipFill>
                <a:blip r:embed="rId79"/>
                <a:stretch>
                  <a:fillRect/>
                </a:stretch>
              </p:blipFill>
              <p:spPr>
                <a:xfrm>
                  <a:off x="2892397" y="5016475"/>
                  <a:ext cx="57240" cy="18864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45" name="Ink 44">
                  <a:extLst>
                    <a:ext uri="{FF2B5EF4-FFF2-40B4-BE49-F238E27FC236}">
                      <a16:creationId xmlns:a16="http://schemas.microsoft.com/office/drawing/2014/main" id="{DCBC255A-689B-4164-A2C9-E4626A8845EC}"/>
                    </a:ext>
                  </a:extLst>
                </p14:cNvPr>
                <p14:cNvContentPartPr/>
                <p14:nvPr/>
              </p14:nvContentPartPr>
              <p14:xfrm>
                <a:off x="2969077" y="5032315"/>
                <a:ext cx="160200" cy="176040"/>
              </p14:xfrm>
            </p:contentPart>
          </mc:Choice>
          <mc:Fallback xmlns="">
            <p:pic>
              <p:nvPicPr>
                <p:cNvPr id="45" name="Ink 44">
                  <a:extLst>
                    <a:ext uri="{FF2B5EF4-FFF2-40B4-BE49-F238E27FC236}">
                      <a16:creationId xmlns:a16="http://schemas.microsoft.com/office/drawing/2014/main" id="{DCBC255A-689B-4164-A2C9-E4626A8845EC}"/>
                    </a:ext>
                  </a:extLst>
                </p:cNvPr>
                <p:cNvPicPr/>
                <p:nvPr/>
              </p:nvPicPr>
              <p:blipFill>
                <a:blip r:embed="rId81"/>
                <a:stretch>
                  <a:fillRect/>
                </a:stretch>
              </p:blipFill>
              <p:spPr>
                <a:xfrm>
                  <a:off x="2960437" y="5023315"/>
                  <a:ext cx="177840" cy="193680"/>
                </a:xfrm>
                <a:prstGeom prst="rect">
                  <a:avLst/>
                </a:prstGeom>
              </p:spPr>
            </p:pic>
          </mc:Fallback>
        </mc:AlternateContent>
      </p:grpSp>
      <p:grpSp>
        <p:nvGrpSpPr>
          <p:cNvPr id="59" name="Group 58">
            <a:extLst>
              <a:ext uri="{FF2B5EF4-FFF2-40B4-BE49-F238E27FC236}">
                <a16:creationId xmlns:a16="http://schemas.microsoft.com/office/drawing/2014/main" id="{63674FB4-430E-42DC-90E8-BEC83F072FAF}"/>
              </a:ext>
            </a:extLst>
          </p:cNvPr>
          <p:cNvGrpSpPr/>
          <p:nvPr/>
        </p:nvGrpSpPr>
        <p:grpSpPr>
          <a:xfrm>
            <a:off x="1041277" y="5030875"/>
            <a:ext cx="1097280" cy="401400"/>
            <a:chOff x="1041277" y="5030875"/>
            <a:chExt cx="1097280" cy="401400"/>
          </a:xfrm>
        </p:grpSpPr>
        <mc:AlternateContent xmlns:mc="http://schemas.openxmlformats.org/markup-compatibility/2006" xmlns:p14="http://schemas.microsoft.com/office/powerpoint/2010/main">
          <mc:Choice Requires="p14">
            <p:contentPart p14:bwMode="auto" r:id="rId82">
              <p14:nvContentPartPr>
                <p14:cNvPr id="46" name="Ink 45">
                  <a:extLst>
                    <a:ext uri="{FF2B5EF4-FFF2-40B4-BE49-F238E27FC236}">
                      <a16:creationId xmlns:a16="http://schemas.microsoft.com/office/drawing/2014/main" id="{13AB9F3E-81C3-46A1-9BC6-2DEA25FAEB50}"/>
                    </a:ext>
                  </a:extLst>
                </p14:cNvPr>
                <p14:cNvContentPartPr/>
                <p14:nvPr/>
              </p14:nvContentPartPr>
              <p14:xfrm>
                <a:off x="1041277" y="5192875"/>
                <a:ext cx="917640" cy="239400"/>
              </p14:xfrm>
            </p:contentPart>
          </mc:Choice>
          <mc:Fallback xmlns="">
            <p:pic>
              <p:nvPicPr>
                <p:cNvPr id="46" name="Ink 45">
                  <a:extLst>
                    <a:ext uri="{FF2B5EF4-FFF2-40B4-BE49-F238E27FC236}">
                      <a16:creationId xmlns:a16="http://schemas.microsoft.com/office/drawing/2014/main" id="{13AB9F3E-81C3-46A1-9BC6-2DEA25FAEB50}"/>
                    </a:ext>
                  </a:extLst>
                </p:cNvPr>
                <p:cNvPicPr/>
                <p:nvPr/>
              </p:nvPicPr>
              <p:blipFill>
                <a:blip r:embed="rId83"/>
                <a:stretch>
                  <a:fillRect/>
                </a:stretch>
              </p:blipFill>
              <p:spPr>
                <a:xfrm>
                  <a:off x="1032637" y="5183875"/>
                  <a:ext cx="935280" cy="25704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47" name="Ink 46">
                  <a:extLst>
                    <a:ext uri="{FF2B5EF4-FFF2-40B4-BE49-F238E27FC236}">
                      <a16:creationId xmlns:a16="http://schemas.microsoft.com/office/drawing/2014/main" id="{FB42180E-A9F1-4657-A398-C2478B402E3C}"/>
                    </a:ext>
                  </a:extLst>
                </p14:cNvPr>
                <p14:cNvContentPartPr/>
                <p14:nvPr/>
              </p14:nvContentPartPr>
              <p14:xfrm>
                <a:off x="1323157" y="5098915"/>
                <a:ext cx="51480" cy="177840"/>
              </p14:xfrm>
            </p:contentPart>
          </mc:Choice>
          <mc:Fallback xmlns="">
            <p:pic>
              <p:nvPicPr>
                <p:cNvPr id="47" name="Ink 46">
                  <a:extLst>
                    <a:ext uri="{FF2B5EF4-FFF2-40B4-BE49-F238E27FC236}">
                      <a16:creationId xmlns:a16="http://schemas.microsoft.com/office/drawing/2014/main" id="{FB42180E-A9F1-4657-A398-C2478B402E3C}"/>
                    </a:ext>
                  </a:extLst>
                </p:cNvPr>
                <p:cNvPicPr/>
                <p:nvPr/>
              </p:nvPicPr>
              <p:blipFill>
                <a:blip r:embed="rId85"/>
                <a:stretch>
                  <a:fillRect/>
                </a:stretch>
              </p:blipFill>
              <p:spPr>
                <a:xfrm>
                  <a:off x="1314517" y="5089915"/>
                  <a:ext cx="6912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48" name="Ink 47">
                  <a:extLst>
                    <a:ext uri="{FF2B5EF4-FFF2-40B4-BE49-F238E27FC236}">
                      <a16:creationId xmlns:a16="http://schemas.microsoft.com/office/drawing/2014/main" id="{785B2FC5-BD92-4422-8414-719166B6A072}"/>
                    </a:ext>
                  </a:extLst>
                </p14:cNvPr>
                <p14:cNvContentPartPr/>
                <p14:nvPr/>
              </p14:nvContentPartPr>
              <p14:xfrm>
                <a:off x="1272397" y="5031955"/>
                <a:ext cx="149040" cy="73800"/>
              </p14:xfrm>
            </p:contentPart>
          </mc:Choice>
          <mc:Fallback xmlns="">
            <p:pic>
              <p:nvPicPr>
                <p:cNvPr id="48" name="Ink 47">
                  <a:extLst>
                    <a:ext uri="{FF2B5EF4-FFF2-40B4-BE49-F238E27FC236}">
                      <a16:creationId xmlns:a16="http://schemas.microsoft.com/office/drawing/2014/main" id="{785B2FC5-BD92-4422-8414-719166B6A072}"/>
                    </a:ext>
                  </a:extLst>
                </p:cNvPr>
                <p:cNvPicPr/>
                <p:nvPr/>
              </p:nvPicPr>
              <p:blipFill>
                <a:blip r:embed="rId87"/>
                <a:stretch>
                  <a:fillRect/>
                </a:stretch>
              </p:blipFill>
              <p:spPr>
                <a:xfrm>
                  <a:off x="1263757" y="5022955"/>
                  <a:ext cx="166680" cy="9144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49" name="Ink 48">
                  <a:extLst>
                    <a:ext uri="{FF2B5EF4-FFF2-40B4-BE49-F238E27FC236}">
                      <a16:creationId xmlns:a16="http://schemas.microsoft.com/office/drawing/2014/main" id="{47FA0BD5-69D1-4B33-81A2-22CD050B1C6C}"/>
                    </a:ext>
                  </a:extLst>
                </p14:cNvPr>
                <p14:cNvContentPartPr/>
                <p14:nvPr/>
              </p14:nvContentPartPr>
              <p14:xfrm>
                <a:off x="1462117" y="5115115"/>
                <a:ext cx="66600" cy="142920"/>
              </p14:xfrm>
            </p:contentPart>
          </mc:Choice>
          <mc:Fallback xmlns="">
            <p:pic>
              <p:nvPicPr>
                <p:cNvPr id="49" name="Ink 48">
                  <a:extLst>
                    <a:ext uri="{FF2B5EF4-FFF2-40B4-BE49-F238E27FC236}">
                      <a16:creationId xmlns:a16="http://schemas.microsoft.com/office/drawing/2014/main" id="{47FA0BD5-69D1-4B33-81A2-22CD050B1C6C}"/>
                    </a:ext>
                  </a:extLst>
                </p:cNvPr>
                <p:cNvPicPr/>
                <p:nvPr/>
              </p:nvPicPr>
              <p:blipFill>
                <a:blip r:embed="rId89"/>
                <a:stretch>
                  <a:fillRect/>
                </a:stretch>
              </p:blipFill>
              <p:spPr>
                <a:xfrm>
                  <a:off x="1453477" y="5106115"/>
                  <a:ext cx="84240" cy="16056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50" name="Ink 49">
                  <a:extLst>
                    <a:ext uri="{FF2B5EF4-FFF2-40B4-BE49-F238E27FC236}">
                      <a16:creationId xmlns:a16="http://schemas.microsoft.com/office/drawing/2014/main" id="{E0A7B10D-BECD-4845-B0EA-2763E3EE9BA1}"/>
                    </a:ext>
                  </a:extLst>
                </p14:cNvPr>
                <p14:cNvContentPartPr/>
                <p14:nvPr/>
              </p14:nvContentPartPr>
              <p14:xfrm>
                <a:off x="1567957" y="5091715"/>
                <a:ext cx="75240" cy="122760"/>
              </p14:xfrm>
            </p:contentPart>
          </mc:Choice>
          <mc:Fallback xmlns="">
            <p:pic>
              <p:nvPicPr>
                <p:cNvPr id="50" name="Ink 49">
                  <a:extLst>
                    <a:ext uri="{FF2B5EF4-FFF2-40B4-BE49-F238E27FC236}">
                      <a16:creationId xmlns:a16="http://schemas.microsoft.com/office/drawing/2014/main" id="{E0A7B10D-BECD-4845-B0EA-2763E3EE9BA1}"/>
                    </a:ext>
                  </a:extLst>
                </p:cNvPr>
                <p:cNvPicPr/>
                <p:nvPr/>
              </p:nvPicPr>
              <p:blipFill>
                <a:blip r:embed="rId91"/>
                <a:stretch>
                  <a:fillRect/>
                </a:stretch>
              </p:blipFill>
              <p:spPr>
                <a:xfrm>
                  <a:off x="1559317" y="5082715"/>
                  <a:ext cx="92880" cy="14040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51" name="Ink 50">
                  <a:extLst>
                    <a:ext uri="{FF2B5EF4-FFF2-40B4-BE49-F238E27FC236}">
                      <a16:creationId xmlns:a16="http://schemas.microsoft.com/office/drawing/2014/main" id="{78448DEA-7819-42C4-9344-76F704520C2F}"/>
                    </a:ext>
                  </a:extLst>
                </p14:cNvPr>
                <p14:cNvContentPartPr/>
                <p14:nvPr/>
              </p14:nvContentPartPr>
              <p14:xfrm>
                <a:off x="1715557" y="5065075"/>
                <a:ext cx="270720" cy="129600"/>
              </p14:xfrm>
            </p:contentPart>
          </mc:Choice>
          <mc:Fallback xmlns="">
            <p:pic>
              <p:nvPicPr>
                <p:cNvPr id="51" name="Ink 50">
                  <a:extLst>
                    <a:ext uri="{FF2B5EF4-FFF2-40B4-BE49-F238E27FC236}">
                      <a16:creationId xmlns:a16="http://schemas.microsoft.com/office/drawing/2014/main" id="{78448DEA-7819-42C4-9344-76F704520C2F}"/>
                    </a:ext>
                  </a:extLst>
                </p:cNvPr>
                <p:cNvPicPr/>
                <p:nvPr/>
              </p:nvPicPr>
              <p:blipFill>
                <a:blip r:embed="rId93"/>
                <a:stretch>
                  <a:fillRect/>
                </a:stretch>
              </p:blipFill>
              <p:spPr>
                <a:xfrm>
                  <a:off x="1706917" y="5056075"/>
                  <a:ext cx="288360" cy="14724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52" name="Ink 51">
                  <a:extLst>
                    <a:ext uri="{FF2B5EF4-FFF2-40B4-BE49-F238E27FC236}">
                      <a16:creationId xmlns:a16="http://schemas.microsoft.com/office/drawing/2014/main" id="{9D34E6AE-012B-4638-9B64-DEF0F725C09F}"/>
                    </a:ext>
                  </a:extLst>
                </p14:cNvPr>
                <p14:cNvContentPartPr/>
                <p14:nvPr/>
              </p14:nvContentPartPr>
              <p14:xfrm>
                <a:off x="2057197" y="5030875"/>
                <a:ext cx="81360" cy="324360"/>
              </p14:xfrm>
            </p:contentPart>
          </mc:Choice>
          <mc:Fallback xmlns="">
            <p:pic>
              <p:nvPicPr>
                <p:cNvPr id="52" name="Ink 51">
                  <a:extLst>
                    <a:ext uri="{FF2B5EF4-FFF2-40B4-BE49-F238E27FC236}">
                      <a16:creationId xmlns:a16="http://schemas.microsoft.com/office/drawing/2014/main" id="{9D34E6AE-012B-4638-9B64-DEF0F725C09F}"/>
                    </a:ext>
                  </a:extLst>
                </p:cNvPr>
                <p:cNvPicPr/>
                <p:nvPr/>
              </p:nvPicPr>
              <p:blipFill>
                <a:blip r:embed="rId95"/>
                <a:stretch>
                  <a:fillRect/>
                </a:stretch>
              </p:blipFill>
              <p:spPr>
                <a:xfrm>
                  <a:off x="2048557" y="5021875"/>
                  <a:ext cx="99000" cy="342000"/>
                </a:xfrm>
                <a:prstGeom prst="rect">
                  <a:avLst/>
                </a:prstGeom>
              </p:spPr>
            </p:pic>
          </mc:Fallback>
        </mc:AlternateContent>
      </p:grpSp>
      <p:grpSp>
        <p:nvGrpSpPr>
          <p:cNvPr id="58" name="Group 57">
            <a:extLst>
              <a:ext uri="{FF2B5EF4-FFF2-40B4-BE49-F238E27FC236}">
                <a16:creationId xmlns:a16="http://schemas.microsoft.com/office/drawing/2014/main" id="{5E92435B-ED2A-4E6C-9BD7-7A51F945C8FA}"/>
              </a:ext>
            </a:extLst>
          </p:cNvPr>
          <p:cNvGrpSpPr/>
          <p:nvPr/>
        </p:nvGrpSpPr>
        <p:grpSpPr>
          <a:xfrm>
            <a:off x="2371117" y="5553595"/>
            <a:ext cx="928440" cy="635400"/>
            <a:chOff x="2371117" y="5553595"/>
            <a:chExt cx="928440" cy="635400"/>
          </a:xfrm>
        </p:grpSpPr>
        <mc:AlternateContent xmlns:mc="http://schemas.openxmlformats.org/markup-compatibility/2006" xmlns:p14="http://schemas.microsoft.com/office/powerpoint/2010/main">
          <mc:Choice Requires="p14">
            <p:contentPart p14:bwMode="auto" r:id="rId96">
              <p14:nvContentPartPr>
                <p14:cNvPr id="53" name="Ink 52">
                  <a:extLst>
                    <a:ext uri="{FF2B5EF4-FFF2-40B4-BE49-F238E27FC236}">
                      <a16:creationId xmlns:a16="http://schemas.microsoft.com/office/drawing/2014/main" id="{2E87ABCD-6FF5-44AB-965A-1AB1DBDF0304}"/>
                    </a:ext>
                  </a:extLst>
                </p14:cNvPr>
                <p14:cNvContentPartPr/>
                <p14:nvPr/>
              </p14:nvContentPartPr>
              <p14:xfrm>
                <a:off x="2371117" y="5553595"/>
                <a:ext cx="928440" cy="276480"/>
              </p14:xfrm>
            </p:contentPart>
          </mc:Choice>
          <mc:Fallback xmlns="">
            <p:pic>
              <p:nvPicPr>
                <p:cNvPr id="53" name="Ink 52">
                  <a:extLst>
                    <a:ext uri="{FF2B5EF4-FFF2-40B4-BE49-F238E27FC236}">
                      <a16:creationId xmlns:a16="http://schemas.microsoft.com/office/drawing/2014/main" id="{2E87ABCD-6FF5-44AB-965A-1AB1DBDF0304}"/>
                    </a:ext>
                  </a:extLst>
                </p:cNvPr>
                <p:cNvPicPr/>
                <p:nvPr/>
              </p:nvPicPr>
              <p:blipFill>
                <a:blip r:embed="rId97"/>
                <a:stretch>
                  <a:fillRect/>
                </a:stretch>
              </p:blipFill>
              <p:spPr>
                <a:xfrm>
                  <a:off x="2362477" y="5544595"/>
                  <a:ext cx="946080" cy="29412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54" name="Ink 53">
                  <a:extLst>
                    <a:ext uri="{FF2B5EF4-FFF2-40B4-BE49-F238E27FC236}">
                      <a16:creationId xmlns:a16="http://schemas.microsoft.com/office/drawing/2014/main" id="{309DEA9A-181C-4FDB-A348-034BF24D3F43}"/>
                    </a:ext>
                  </a:extLst>
                </p14:cNvPr>
                <p14:cNvContentPartPr/>
                <p14:nvPr/>
              </p14:nvContentPartPr>
              <p14:xfrm>
                <a:off x="2485957" y="6027355"/>
                <a:ext cx="162000" cy="161640"/>
              </p14:xfrm>
            </p:contentPart>
          </mc:Choice>
          <mc:Fallback xmlns="">
            <p:pic>
              <p:nvPicPr>
                <p:cNvPr id="54" name="Ink 53">
                  <a:extLst>
                    <a:ext uri="{FF2B5EF4-FFF2-40B4-BE49-F238E27FC236}">
                      <a16:creationId xmlns:a16="http://schemas.microsoft.com/office/drawing/2014/main" id="{309DEA9A-181C-4FDB-A348-034BF24D3F43}"/>
                    </a:ext>
                  </a:extLst>
                </p:cNvPr>
                <p:cNvPicPr/>
                <p:nvPr/>
              </p:nvPicPr>
              <p:blipFill>
                <a:blip r:embed="rId99"/>
                <a:stretch>
                  <a:fillRect/>
                </a:stretch>
              </p:blipFill>
              <p:spPr>
                <a:xfrm>
                  <a:off x="2477317" y="6018355"/>
                  <a:ext cx="179640" cy="17928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55" name="Ink 54">
                  <a:extLst>
                    <a:ext uri="{FF2B5EF4-FFF2-40B4-BE49-F238E27FC236}">
                      <a16:creationId xmlns:a16="http://schemas.microsoft.com/office/drawing/2014/main" id="{37BE07E5-98F0-40CD-A334-7F97ECA94633}"/>
                    </a:ext>
                  </a:extLst>
                </p14:cNvPr>
                <p14:cNvContentPartPr/>
                <p14:nvPr/>
              </p14:nvContentPartPr>
              <p14:xfrm>
                <a:off x="2677117" y="5989555"/>
                <a:ext cx="80280" cy="129960"/>
              </p14:xfrm>
            </p:contentPart>
          </mc:Choice>
          <mc:Fallback xmlns="">
            <p:pic>
              <p:nvPicPr>
                <p:cNvPr id="55" name="Ink 54">
                  <a:extLst>
                    <a:ext uri="{FF2B5EF4-FFF2-40B4-BE49-F238E27FC236}">
                      <a16:creationId xmlns:a16="http://schemas.microsoft.com/office/drawing/2014/main" id="{37BE07E5-98F0-40CD-A334-7F97ECA94633}"/>
                    </a:ext>
                  </a:extLst>
                </p:cNvPr>
                <p:cNvPicPr/>
                <p:nvPr/>
              </p:nvPicPr>
              <p:blipFill>
                <a:blip r:embed="rId101"/>
                <a:stretch>
                  <a:fillRect/>
                </a:stretch>
              </p:blipFill>
              <p:spPr>
                <a:xfrm>
                  <a:off x="2668117" y="5980555"/>
                  <a:ext cx="97920" cy="14760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56" name="Ink 55">
                  <a:extLst>
                    <a:ext uri="{FF2B5EF4-FFF2-40B4-BE49-F238E27FC236}">
                      <a16:creationId xmlns:a16="http://schemas.microsoft.com/office/drawing/2014/main" id="{29A78646-D047-4E9D-A9B7-25C81D776FBE}"/>
                    </a:ext>
                  </a:extLst>
                </p14:cNvPr>
                <p14:cNvContentPartPr/>
                <p14:nvPr/>
              </p14:nvContentPartPr>
              <p14:xfrm>
                <a:off x="2833717" y="5908915"/>
                <a:ext cx="137520" cy="192240"/>
              </p14:xfrm>
            </p:contentPart>
          </mc:Choice>
          <mc:Fallback xmlns="">
            <p:pic>
              <p:nvPicPr>
                <p:cNvPr id="56" name="Ink 55">
                  <a:extLst>
                    <a:ext uri="{FF2B5EF4-FFF2-40B4-BE49-F238E27FC236}">
                      <a16:creationId xmlns:a16="http://schemas.microsoft.com/office/drawing/2014/main" id="{29A78646-D047-4E9D-A9B7-25C81D776FBE}"/>
                    </a:ext>
                  </a:extLst>
                </p:cNvPr>
                <p:cNvPicPr/>
                <p:nvPr/>
              </p:nvPicPr>
              <p:blipFill>
                <a:blip r:embed="rId103"/>
                <a:stretch>
                  <a:fillRect/>
                </a:stretch>
              </p:blipFill>
              <p:spPr>
                <a:xfrm>
                  <a:off x="2824717" y="5899915"/>
                  <a:ext cx="155160" cy="20988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57" name="Ink 56">
                  <a:extLst>
                    <a:ext uri="{FF2B5EF4-FFF2-40B4-BE49-F238E27FC236}">
                      <a16:creationId xmlns:a16="http://schemas.microsoft.com/office/drawing/2014/main" id="{244EA6F2-25DE-4624-BEA8-6023B9AF6F14}"/>
                    </a:ext>
                  </a:extLst>
                </p14:cNvPr>
                <p14:cNvContentPartPr/>
                <p14:nvPr/>
              </p14:nvContentPartPr>
              <p14:xfrm>
                <a:off x="2978077" y="5926195"/>
                <a:ext cx="88920" cy="161280"/>
              </p14:xfrm>
            </p:contentPart>
          </mc:Choice>
          <mc:Fallback xmlns="">
            <p:pic>
              <p:nvPicPr>
                <p:cNvPr id="57" name="Ink 56">
                  <a:extLst>
                    <a:ext uri="{FF2B5EF4-FFF2-40B4-BE49-F238E27FC236}">
                      <a16:creationId xmlns:a16="http://schemas.microsoft.com/office/drawing/2014/main" id="{244EA6F2-25DE-4624-BEA8-6023B9AF6F14}"/>
                    </a:ext>
                  </a:extLst>
                </p:cNvPr>
                <p:cNvPicPr/>
                <p:nvPr/>
              </p:nvPicPr>
              <p:blipFill>
                <a:blip r:embed="rId105"/>
                <a:stretch>
                  <a:fillRect/>
                </a:stretch>
              </p:blipFill>
              <p:spPr>
                <a:xfrm>
                  <a:off x="2969077" y="5917555"/>
                  <a:ext cx="106560" cy="178920"/>
                </a:xfrm>
                <a:prstGeom prst="rect">
                  <a:avLst/>
                </a:prstGeom>
              </p:spPr>
            </p:pic>
          </mc:Fallback>
        </mc:AlternateContent>
      </p:grpSp>
    </p:spTree>
    <p:extLst>
      <p:ext uri="{BB962C8B-B14F-4D97-AF65-F5344CB8AC3E}">
        <p14:creationId xmlns:p14="http://schemas.microsoft.com/office/powerpoint/2010/main" val="23952145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Simple Linear Regression (SLR) Models</a:t>
            </a:r>
          </a:p>
        </p:txBody>
      </p:sp>
      <p:sp>
        <p:nvSpPr>
          <p:cNvPr id="3" name="Content Placeholder 2"/>
          <p:cNvSpPr>
            <a:spLocks noGrp="1"/>
          </p:cNvSpPr>
          <p:nvPr>
            <p:ph idx="1"/>
          </p:nvPr>
        </p:nvSpPr>
        <p:spPr>
          <a:xfrm>
            <a:off x="381000" y="1371600"/>
            <a:ext cx="7556313" cy="4800600"/>
          </a:xfrm>
        </p:spPr>
        <p:txBody>
          <a:bodyPr>
            <a:normAutofit/>
          </a:bodyPr>
          <a:lstStyle/>
          <a:p>
            <a:pPr>
              <a:buNone/>
            </a:pPr>
            <a:r>
              <a:rPr lang="en-US" sz="2400" dirty="0">
                <a:solidFill>
                  <a:srgbClr val="000000"/>
                </a:solidFill>
              </a:rPr>
              <a:t>We always draw a scatterplot first to obtain an idea of the </a:t>
            </a:r>
            <a:r>
              <a:rPr lang="en-US" sz="2400" b="1" dirty="0">
                <a:solidFill>
                  <a:srgbClr val="000000"/>
                </a:solidFill>
              </a:rPr>
              <a:t>strength</a:t>
            </a:r>
            <a:r>
              <a:rPr lang="en-US" sz="2400" dirty="0">
                <a:solidFill>
                  <a:srgbClr val="000000"/>
                </a:solidFill>
              </a:rPr>
              <a:t> (measured by correlation), </a:t>
            </a:r>
            <a:r>
              <a:rPr lang="en-US" sz="2400" b="1" dirty="0">
                <a:solidFill>
                  <a:srgbClr val="000000"/>
                </a:solidFill>
              </a:rPr>
              <a:t>form</a:t>
            </a:r>
            <a:r>
              <a:rPr lang="en-US" sz="2400" dirty="0">
                <a:solidFill>
                  <a:srgbClr val="000000"/>
                </a:solidFill>
              </a:rPr>
              <a:t> (e.g., linear, quadratic, exponential), and </a:t>
            </a:r>
            <a:r>
              <a:rPr lang="en-US" sz="2400" b="1" dirty="0">
                <a:solidFill>
                  <a:srgbClr val="000000"/>
                </a:solidFill>
              </a:rPr>
              <a:t>direction</a:t>
            </a:r>
            <a:r>
              <a:rPr lang="en-US" sz="2400" dirty="0">
                <a:solidFill>
                  <a:srgbClr val="000000"/>
                </a:solidFill>
              </a:rPr>
              <a:t> (positive or negative, in the linear case) of any relationship that exists between two variables.</a:t>
            </a:r>
          </a:p>
          <a:p>
            <a:pPr>
              <a:buNone/>
            </a:pPr>
            <a:endParaRPr lang="en-US" sz="2400" dirty="0">
              <a:solidFill>
                <a:srgbClr val="000000"/>
              </a:solidFill>
            </a:endParaRPr>
          </a:p>
          <a:p>
            <a:pPr>
              <a:buNone/>
            </a:pPr>
            <a:r>
              <a:rPr lang="en-US" sz="2400" dirty="0">
                <a:solidFill>
                  <a:srgbClr val="000000"/>
                </a:solidFill>
              </a:rPr>
              <a:t>On the next slide we see a strong (correlation close to 1) positive (as x increases, y increases) linear (straight line) relationship between the percentage of voters of each state who voted for President Obama in 2008 and in 2012.  </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Expectation and Variance of Random Variables</a:t>
            </a:r>
          </a:p>
        </p:txBody>
      </p:sp>
      <p:sp>
        <p:nvSpPr>
          <p:cNvPr id="4" name="TextBox 3"/>
          <p:cNvSpPr txBox="1"/>
          <p:nvPr/>
        </p:nvSpPr>
        <p:spPr>
          <a:xfrm>
            <a:off x="533400" y="1828800"/>
            <a:ext cx="7772400" cy="3416320"/>
          </a:xfrm>
          <a:prstGeom prst="rect">
            <a:avLst/>
          </a:prstGeom>
          <a:noFill/>
        </p:spPr>
        <p:txBody>
          <a:bodyPr wrap="square" rtlCol="0">
            <a:spAutoFit/>
          </a:bodyPr>
          <a:lstStyle/>
          <a:p>
            <a:r>
              <a:rPr lang="en-US" sz="2400" dirty="0"/>
              <a:t>Recall the definition of variance:</a:t>
            </a:r>
          </a:p>
          <a:p>
            <a:endParaRPr lang="en-US" sz="2400" dirty="0"/>
          </a:p>
          <a:p>
            <a:endParaRPr lang="en-US" sz="2400" dirty="0"/>
          </a:p>
          <a:p>
            <a:endParaRPr lang="en-US" sz="2400" dirty="0"/>
          </a:p>
          <a:p>
            <a:endParaRPr lang="en-US" sz="2400" dirty="0"/>
          </a:p>
          <a:p>
            <a:endParaRPr lang="en-US" sz="2400" dirty="0"/>
          </a:p>
          <a:p>
            <a:endParaRPr lang="en-US" sz="2400" dirty="0"/>
          </a:p>
          <a:p>
            <a:r>
              <a:rPr lang="en-US" sz="2400" dirty="0"/>
              <a:t>Covariance is similar.  It is the numerator of correlation:</a:t>
            </a:r>
          </a:p>
          <a:p>
            <a:endParaRPr lang="en-US" sz="2400" dirty="0"/>
          </a:p>
        </p:txBody>
      </p:sp>
      <p:pic>
        <p:nvPicPr>
          <p:cNvPr id="5" name="Picture 4"/>
          <p:cNvPicPr>
            <a:picLocks noChangeAspect="1"/>
          </p:cNvPicPr>
          <p:nvPr/>
        </p:nvPicPr>
        <p:blipFill>
          <a:blip r:embed="rId3"/>
          <a:stretch>
            <a:fillRect/>
          </a:stretch>
        </p:blipFill>
        <p:spPr>
          <a:xfrm>
            <a:off x="1905000" y="2819400"/>
            <a:ext cx="5372100" cy="1435100"/>
          </a:xfrm>
          <a:prstGeom prst="rect">
            <a:avLst/>
          </a:prstGeom>
        </p:spPr>
      </p:pic>
      <p:pic>
        <p:nvPicPr>
          <p:cNvPr id="6" name="Picture 5"/>
          <p:cNvPicPr>
            <a:picLocks noChangeAspect="1"/>
          </p:cNvPicPr>
          <p:nvPr/>
        </p:nvPicPr>
        <p:blipFill>
          <a:blip r:embed="rId4"/>
          <a:stretch>
            <a:fillRect/>
          </a:stretch>
        </p:blipFill>
        <p:spPr>
          <a:xfrm>
            <a:off x="609600" y="5016530"/>
            <a:ext cx="7620000" cy="723900"/>
          </a:xfrm>
          <a:prstGeom prst="rect">
            <a:avLst/>
          </a:prstGeom>
        </p:spPr>
      </p:pic>
      <p:grpSp>
        <p:nvGrpSpPr>
          <p:cNvPr id="27" name="Group 26">
            <a:extLst>
              <a:ext uri="{FF2B5EF4-FFF2-40B4-BE49-F238E27FC236}">
                <a16:creationId xmlns:a16="http://schemas.microsoft.com/office/drawing/2014/main" id="{22AA68CD-CB6F-4ED7-9B35-83B0794F41AE}"/>
              </a:ext>
            </a:extLst>
          </p:cNvPr>
          <p:cNvGrpSpPr/>
          <p:nvPr/>
        </p:nvGrpSpPr>
        <p:grpSpPr>
          <a:xfrm>
            <a:off x="3642277" y="5714515"/>
            <a:ext cx="4019760" cy="520560"/>
            <a:chOff x="3642277" y="5714515"/>
            <a:chExt cx="4019760" cy="520560"/>
          </a:xfrm>
        </p:grpSpPr>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53324192-1874-4EEE-B68E-C8128B459159}"/>
                    </a:ext>
                  </a:extLst>
                </p14:cNvPr>
                <p14:cNvContentPartPr/>
                <p14:nvPr/>
              </p14:nvContentPartPr>
              <p14:xfrm>
                <a:off x="3696637" y="5928355"/>
                <a:ext cx="231120" cy="262080"/>
              </p14:xfrm>
            </p:contentPart>
          </mc:Choice>
          <mc:Fallback xmlns="">
            <p:pic>
              <p:nvPicPr>
                <p:cNvPr id="3" name="Ink 2">
                  <a:extLst>
                    <a:ext uri="{FF2B5EF4-FFF2-40B4-BE49-F238E27FC236}">
                      <a16:creationId xmlns:a16="http://schemas.microsoft.com/office/drawing/2014/main" id="{53324192-1874-4EEE-B68E-C8128B459159}"/>
                    </a:ext>
                  </a:extLst>
                </p:cNvPr>
                <p:cNvPicPr/>
                <p:nvPr/>
              </p:nvPicPr>
              <p:blipFill>
                <a:blip r:embed="rId6"/>
                <a:stretch>
                  <a:fillRect/>
                </a:stretch>
              </p:blipFill>
              <p:spPr>
                <a:xfrm>
                  <a:off x="3687997" y="5919715"/>
                  <a:ext cx="248760" cy="2797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E9D75364-5CA7-4DD2-9FF6-9BB199F71240}"/>
                    </a:ext>
                  </a:extLst>
                </p14:cNvPr>
                <p14:cNvContentPartPr/>
                <p14:nvPr/>
              </p14:nvContentPartPr>
              <p14:xfrm>
                <a:off x="3744877" y="6056875"/>
                <a:ext cx="86760" cy="32040"/>
              </p14:xfrm>
            </p:contentPart>
          </mc:Choice>
          <mc:Fallback xmlns="">
            <p:pic>
              <p:nvPicPr>
                <p:cNvPr id="7" name="Ink 6">
                  <a:extLst>
                    <a:ext uri="{FF2B5EF4-FFF2-40B4-BE49-F238E27FC236}">
                      <a16:creationId xmlns:a16="http://schemas.microsoft.com/office/drawing/2014/main" id="{E9D75364-5CA7-4DD2-9FF6-9BB199F71240}"/>
                    </a:ext>
                  </a:extLst>
                </p:cNvPr>
                <p:cNvPicPr/>
                <p:nvPr/>
              </p:nvPicPr>
              <p:blipFill>
                <a:blip r:embed="rId8"/>
                <a:stretch>
                  <a:fillRect/>
                </a:stretch>
              </p:blipFill>
              <p:spPr>
                <a:xfrm>
                  <a:off x="3736237" y="6048235"/>
                  <a:ext cx="104400" cy="496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 name="Ink 7">
                  <a:extLst>
                    <a:ext uri="{FF2B5EF4-FFF2-40B4-BE49-F238E27FC236}">
                      <a16:creationId xmlns:a16="http://schemas.microsoft.com/office/drawing/2014/main" id="{E7CC4DDB-568C-4B9B-B493-13A580809A15}"/>
                    </a:ext>
                  </a:extLst>
                </p14:cNvPr>
                <p14:cNvContentPartPr/>
                <p14:nvPr/>
              </p14:nvContentPartPr>
              <p14:xfrm>
                <a:off x="3642277" y="5875795"/>
                <a:ext cx="188640" cy="57960"/>
              </p14:xfrm>
            </p:contentPart>
          </mc:Choice>
          <mc:Fallback xmlns="">
            <p:pic>
              <p:nvPicPr>
                <p:cNvPr id="8" name="Ink 7">
                  <a:extLst>
                    <a:ext uri="{FF2B5EF4-FFF2-40B4-BE49-F238E27FC236}">
                      <a16:creationId xmlns:a16="http://schemas.microsoft.com/office/drawing/2014/main" id="{E7CC4DDB-568C-4B9B-B493-13A580809A15}"/>
                    </a:ext>
                  </a:extLst>
                </p:cNvPr>
                <p:cNvPicPr/>
                <p:nvPr/>
              </p:nvPicPr>
              <p:blipFill>
                <a:blip r:embed="rId10"/>
                <a:stretch>
                  <a:fillRect/>
                </a:stretch>
              </p:blipFill>
              <p:spPr>
                <a:xfrm>
                  <a:off x="3633637" y="5867155"/>
                  <a:ext cx="206280" cy="756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9" name="Ink 8">
                  <a:extLst>
                    <a:ext uri="{FF2B5EF4-FFF2-40B4-BE49-F238E27FC236}">
                      <a16:creationId xmlns:a16="http://schemas.microsoft.com/office/drawing/2014/main" id="{1B3D96FE-9541-4D1D-A03D-CB7DAE011DD1}"/>
                    </a:ext>
                  </a:extLst>
                </p14:cNvPr>
                <p14:cNvContentPartPr/>
                <p14:nvPr/>
              </p14:nvContentPartPr>
              <p14:xfrm>
                <a:off x="3867637" y="5792635"/>
                <a:ext cx="268560" cy="439200"/>
              </p14:xfrm>
            </p:contentPart>
          </mc:Choice>
          <mc:Fallback xmlns="">
            <p:pic>
              <p:nvPicPr>
                <p:cNvPr id="9" name="Ink 8">
                  <a:extLst>
                    <a:ext uri="{FF2B5EF4-FFF2-40B4-BE49-F238E27FC236}">
                      <a16:creationId xmlns:a16="http://schemas.microsoft.com/office/drawing/2014/main" id="{1B3D96FE-9541-4D1D-A03D-CB7DAE011DD1}"/>
                    </a:ext>
                  </a:extLst>
                </p:cNvPr>
                <p:cNvPicPr/>
                <p:nvPr/>
              </p:nvPicPr>
              <p:blipFill>
                <a:blip r:embed="rId12"/>
                <a:stretch>
                  <a:fillRect/>
                </a:stretch>
              </p:blipFill>
              <p:spPr>
                <a:xfrm>
                  <a:off x="3858637" y="5783995"/>
                  <a:ext cx="286200" cy="4568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0" name="Ink 9">
                  <a:extLst>
                    <a:ext uri="{FF2B5EF4-FFF2-40B4-BE49-F238E27FC236}">
                      <a16:creationId xmlns:a16="http://schemas.microsoft.com/office/drawing/2014/main" id="{EE02AEFD-9A08-4A9A-8E61-09DC7FDC5F52}"/>
                    </a:ext>
                  </a:extLst>
                </p14:cNvPr>
                <p14:cNvContentPartPr/>
                <p14:nvPr/>
              </p14:nvContentPartPr>
              <p14:xfrm>
                <a:off x="4155997" y="5907835"/>
                <a:ext cx="114840" cy="272160"/>
              </p14:xfrm>
            </p:contentPart>
          </mc:Choice>
          <mc:Fallback xmlns="">
            <p:pic>
              <p:nvPicPr>
                <p:cNvPr id="10" name="Ink 9">
                  <a:extLst>
                    <a:ext uri="{FF2B5EF4-FFF2-40B4-BE49-F238E27FC236}">
                      <a16:creationId xmlns:a16="http://schemas.microsoft.com/office/drawing/2014/main" id="{EE02AEFD-9A08-4A9A-8E61-09DC7FDC5F52}"/>
                    </a:ext>
                  </a:extLst>
                </p:cNvPr>
                <p:cNvPicPr/>
                <p:nvPr/>
              </p:nvPicPr>
              <p:blipFill>
                <a:blip r:embed="rId14"/>
                <a:stretch>
                  <a:fillRect/>
                </a:stretch>
              </p:blipFill>
              <p:spPr>
                <a:xfrm>
                  <a:off x="4146997" y="5898835"/>
                  <a:ext cx="132480" cy="2898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1" name="Ink 10">
                  <a:extLst>
                    <a:ext uri="{FF2B5EF4-FFF2-40B4-BE49-F238E27FC236}">
                      <a16:creationId xmlns:a16="http://schemas.microsoft.com/office/drawing/2014/main" id="{48C205A2-FE85-4DCE-8670-A01EB81C17A0}"/>
                    </a:ext>
                  </a:extLst>
                </p14:cNvPr>
                <p14:cNvContentPartPr/>
                <p14:nvPr/>
              </p14:nvContentPartPr>
              <p14:xfrm>
                <a:off x="4037557" y="5906035"/>
                <a:ext cx="235080" cy="225000"/>
              </p14:xfrm>
            </p:contentPart>
          </mc:Choice>
          <mc:Fallback xmlns="">
            <p:pic>
              <p:nvPicPr>
                <p:cNvPr id="11" name="Ink 10">
                  <a:extLst>
                    <a:ext uri="{FF2B5EF4-FFF2-40B4-BE49-F238E27FC236}">
                      <a16:creationId xmlns:a16="http://schemas.microsoft.com/office/drawing/2014/main" id="{48C205A2-FE85-4DCE-8670-A01EB81C17A0}"/>
                    </a:ext>
                  </a:extLst>
                </p:cNvPr>
                <p:cNvPicPr/>
                <p:nvPr/>
              </p:nvPicPr>
              <p:blipFill>
                <a:blip r:embed="rId16"/>
                <a:stretch>
                  <a:fillRect/>
                </a:stretch>
              </p:blipFill>
              <p:spPr>
                <a:xfrm>
                  <a:off x="4028917" y="5897035"/>
                  <a:ext cx="252720" cy="2426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2" name="Ink 11">
                  <a:extLst>
                    <a:ext uri="{FF2B5EF4-FFF2-40B4-BE49-F238E27FC236}">
                      <a16:creationId xmlns:a16="http://schemas.microsoft.com/office/drawing/2014/main" id="{7E667696-7CEA-4173-9B9E-D8E44E268B13}"/>
                    </a:ext>
                  </a:extLst>
                </p14:cNvPr>
                <p14:cNvContentPartPr/>
                <p14:nvPr/>
              </p14:nvContentPartPr>
              <p14:xfrm>
                <a:off x="4319077" y="5896675"/>
                <a:ext cx="181800" cy="330840"/>
              </p14:xfrm>
            </p:contentPart>
          </mc:Choice>
          <mc:Fallback xmlns="">
            <p:pic>
              <p:nvPicPr>
                <p:cNvPr id="12" name="Ink 11">
                  <a:extLst>
                    <a:ext uri="{FF2B5EF4-FFF2-40B4-BE49-F238E27FC236}">
                      <a16:creationId xmlns:a16="http://schemas.microsoft.com/office/drawing/2014/main" id="{7E667696-7CEA-4173-9B9E-D8E44E268B13}"/>
                    </a:ext>
                  </a:extLst>
                </p:cNvPr>
                <p:cNvPicPr/>
                <p:nvPr/>
              </p:nvPicPr>
              <p:blipFill>
                <a:blip r:embed="rId18"/>
                <a:stretch>
                  <a:fillRect/>
                </a:stretch>
              </p:blipFill>
              <p:spPr>
                <a:xfrm>
                  <a:off x="4310437" y="5887675"/>
                  <a:ext cx="199440" cy="3484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3" name="Ink 12">
                  <a:extLst>
                    <a:ext uri="{FF2B5EF4-FFF2-40B4-BE49-F238E27FC236}">
                      <a16:creationId xmlns:a16="http://schemas.microsoft.com/office/drawing/2014/main" id="{6E037CA8-6ED6-48EA-8160-7E7B058890BF}"/>
                    </a:ext>
                  </a:extLst>
                </p14:cNvPr>
                <p14:cNvContentPartPr/>
                <p14:nvPr/>
              </p14:nvContentPartPr>
              <p14:xfrm>
                <a:off x="4393957" y="5796955"/>
                <a:ext cx="387720" cy="438120"/>
              </p14:xfrm>
            </p:contentPart>
          </mc:Choice>
          <mc:Fallback xmlns="">
            <p:pic>
              <p:nvPicPr>
                <p:cNvPr id="13" name="Ink 12">
                  <a:extLst>
                    <a:ext uri="{FF2B5EF4-FFF2-40B4-BE49-F238E27FC236}">
                      <a16:creationId xmlns:a16="http://schemas.microsoft.com/office/drawing/2014/main" id="{6E037CA8-6ED6-48EA-8160-7E7B058890BF}"/>
                    </a:ext>
                  </a:extLst>
                </p:cNvPr>
                <p:cNvPicPr/>
                <p:nvPr/>
              </p:nvPicPr>
              <p:blipFill>
                <a:blip r:embed="rId20"/>
                <a:stretch>
                  <a:fillRect/>
                </a:stretch>
              </p:blipFill>
              <p:spPr>
                <a:xfrm>
                  <a:off x="4384957" y="5787955"/>
                  <a:ext cx="405360" cy="4557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4" name="Ink 13">
                  <a:extLst>
                    <a:ext uri="{FF2B5EF4-FFF2-40B4-BE49-F238E27FC236}">
                      <a16:creationId xmlns:a16="http://schemas.microsoft.com/office/drawing/2014/main" id="{3F11A41D-B348-4447-B52B-A56C5275F7E9}"/>
                    </a:ext>
                  </a:extLst>
                </p14:cNvPr>
                <p14:cNvContentPartPr/>
                <p14:nvPr/>
              </p14:nvContentPartPr>
              <p14:xfrm>
                <a:off x="4955197" y="6029155"/>
                <a:ext cx="163440" cy="23400"/>
              </p14:xfrm>
            </p:contentPart>
          </mc:Choice>
          <mc:Fallback xmlns="">
            <p:pic>
              <p:nvPicPr>
                <p:cNvPr id="14" name="Ink 13">
                  <a:extLst>
                    <a:ext uri="{FF2B5EF4-FFF2-40B4-BE49-F238E27FC236}">
                      <a16:creationId xmlns:a16="http://schemas.microsoft.com/office/drawing/2014/main" id="{3F11A41D-B348-4447-B52B-A56C5275F7E9}"/>
                    </a:ext>
                  </a:extLst>
                </p:cNvPr>
                <p:cNvPicPr/>
                <p:nvPr/>
              </p:nvPicPr>
              <p:blipFill>
                <a:blip r:embed="rId22"/>
                <a:stretch>
                  <a:fillRect/>
                </a:stretch>
              </p:blipFill>
              <p:spPr>
                <a:xfrm>
                  <a:off x="4946197" y="6020155"/>
                  <a:ext cx="181080" cy="4104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5" name="Ink 14">
                  <a:extLst>
                    <a:ext uri="{FF2B5EF4-FFF2-40B4-BE49-F238E27FC236}">
                      <a16:creationId xmlns:a16="http://schemas.microsoft.com/office/drawing/2014/main" id="{20AD6DCE-BC0D-4A24-803F-6924B4A99A63}"/>
                    </a:ext>
                  </a:extLst>
                </p14:cNvPr>
                <p14:cNvContentPartPr/>
                <p14:nvPr/>
              </p14:nvContentPartPr>
              <p14:xfrm>
                <a:off x="5382517" y="5875075"/>
                <a:ext cx="225720" cy="258120"/>
              </p14:xfrm>
            </p:contentPart>
          </mc:Choice>
          <mc:Fallback xmlns="">
            <p:pic>
              <p:nvPicPr>
                <p:cNvPr id="15" name="Ink 14">
                  <a:extLst>
                    <a:ext uri="{FF2B5EF4-FFF2-40B4-BE49-F238E27FC236}">
                      <a16:creationId xmlns:a16="http://schemas.microsoft.com/office/drawing/2014/main" id="{20AD6DCE-BC0D-4A24-803F-6924B4A99A63}"/>
                    </a:ext>
                  </a:extLst>
                </p:cNvPr>
                <p:cNvPicPr/>
                <p:nvPr/>
              </p:nvPicPr>
              <p:blipFill>
                <a:blip r:embed="rId24"/>
                <a:stretch>
                  <a:fillRect/>
                </a:stretch>
              </p:blipFill>
              <p:spPr>
                <a:xfrm>
                  <a:off x="5373517" y="5866435"/>
                  <a:ext cx="243360" cy="27576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6" name="Ink 15">
                  <a:extLst>
                    <a:ext uri="{FF2B5EF4-FFF2-40B4-BE49-F238E27FC236}">
                      <a16:creationId xmlns:a16="http://schemas.microsoft.com/office/drawing/2014/main" id="{71D4D72E-61B6-41D2-983B-0711B98014A5}"/>
                    </a:ext>
                  </a:extLst>
                </p14:cNvPr>
                <p14:cNvContentPartPr/>
                <p14:nvPr/>
              </p14:nvContentPartPr>
              <p14:xfrm>
                <a:off x="5273437" y="5820355"/>
                <a:ext cx="204480" cy="193320"/>
              </p14:xfrm>
            </p:contentPart>
          </mc:Choice>
          <mc:Fallback xmlns="">
            <p:pic>
              <p:nvPicPr>
                <p:cNvPr id="16" name="Ink 15">
                  <a:extLst>
                    <a:ext uri="{FF2B5EF4-FFF2-40B4-BE49-F238E27FC236}">
                      <a16:creationId xmlns:a16="http://schemas.microsoft.com/office/drawing/2014/main" id="{71D4D72E-61B6-41D2-983B-0711B98014A5}"/>
                    </a:ext>
                  </a:extLst>
                </p:cNvPr>
                <p:cNvPicPr/>
                <p:nvPr/>
              </p:nvPicPr>
              <p:blipFill>
                <a:blip r:embed="rId26"/>
                <a:stretch>
                  <a:fillRect/>
                </a:stretch>
              </p:blipFill>
              <p:spPr>
                <a:xfrm>
                  <a:off x="5264797" y="5811715"/>
                  <a:ext cx="222120" cy="21096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7" name="Ink 16">
                  <a:extLst>
                    <a:ext uri="{FF2B5EF4-FFF2-40B4-BE49-F238E27FC236}">
                      <a16:creationId xmlns:a16="http://schemas.microsoft.com/office/drawing/2014/main" id="{8E9E4682-C09D-48D5-9530-DFD39AA244E9}"/>
                    </a:ext>
                  </a:extLst>
                </p14:cNvPr>
                <p14:cNvContentPartPr/>
                <p14:nvPr/>
              </p14:nvContentPartPr>
              <p14:xfrm>
                <a:off x="5547397" y="5768875"/>
                <a:ext cx="321480" cy="403920"/>
              </p14:xfrm>
            </p:contentPart>
          </mc:Choice>
          <mc:Fallback xmlns="">
            <p:pic>
              <p:nvPicPr>
                <p:cNvPr id="17" name="Ink 16">
                  <a:extLst>
                    <a:ext uri="{FF2B5EF4-FFF2-40B4-BE49-F238E27FC236}">
                      <a16:creationId xmlns:a16="http://schemas.microsoft.com/office/drawing/2014/main" id="{8E9E4682-C09D-48D5-9530-DFD39AA244E9}"/>
                    </a:ext>
                  </a:extLst>
                </p:cNvPr>
                <p:cNvPicPr/>
                <p:nvPr/>
              </p:nvPicPr>
              <p:blipFill>
                <a:blip r:embed="rId28"/>
                <a:stretch>
                  <a:fillRect/>
                </a:stretch>
              </p:blipFill>
              <p:spPr>
                <a:xfrm>
                  <a:off x="5538397" y="5759875"/>
                  <a:ext cx="339120" cy="42156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18" name="Ink 17">
                  <a:extLst>
                    <a:ext uri="{FF2B5EF4-FFF2-40B4-BE49-F238E27FC236}">
                      <a16:creationId xmlns:a16="http://schemas.microsoft.com/office/drawing/2014/main" id="{65DF35AA-AFBF-4A7E-ACEC-ED9A5A65BBBF}"/>
                    </a:ext>
                  </a:extLst>
                </p14:cNvPr>
                <p14:cNvContentPartPr/>
                <p14:nvPr/>
              </p14:nvContentPartPr>
              <p14:xfrm>
                <a:off x="5850157" y="5838715"/>
                <a:ext cx="88560" cy="292680"/>
              </p14:xfrm>
            </p:contentPart>
          </mc:Choice>
          <mc:Fallback xmlns="">
            <p:pic>
              <p:nvPicPr>
                <p:cNvPr id="18" name="Ink 17">
                  <a:extLst>
                    <a:ext uri="{FF2B5EF4-FFF2-40B4-BE49-F238E27FC236}">
                      <a16:creationId xmlns:a16="http://schemas.microsoft.com/office/drawing/2014/main" id="{65DF35AA-AFBF-4A7E-ACEC-ED9A5A65BBBF}"/>
                    </a:ext>
                  </a:extLst>
                </p:cNvPr>
                <p:cNvPicPr/>
                <p:nvPr/>
              </p:nvPicPr>
              <p:blipFill>
                <a:blip r:embed="rId30"/>
                <a:stretch>
                  <a:fillRect/>
                </a:stretch>
              </p:blipFill>
              <p:spPr>
                <a:xfrm>
                  <a:off x="5841517" y="5830075"/>
                  <a:ext cx="106200" cy="3103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19" name="Ink 18">
                  <a:extLst>
                    <a:ext uri="{FF2B5EF4-FFF2-40B4-BE49-F238E27FC236}">
                      <a16:creationId xmlns:a16="http://schemas.microsoft.com/office/drawing/2014/main" id="{C084C818-83CA-4DDC-A93C-0BBF196D6524}"/>
                    </a:ext>
                  </a:extLst>
                </p14:cNvPr>
                <p14:cNvContentPartPr/>
                <p14:nvPr/>
              </p14:nvContentPartPr>
              <p14:xfrm>
                <a:off x="5719837" y="5876515"/>
                <a:ext cx="204480" cy="234360"/>
              </p14:xfrm>
            </p:contentPart>
          </mc:Choice>
          <mc:Fallback xmlns="">
            <p:pic>
              <p:nvPicPr>
                <p:cNvPr id="19" name="Ink 18">
                  <a:extLst>
                    <a:ext uri="{FF2B5EF4-FFF2-40B4-BE49-F238E27FC236}">
                      <a16:creationId xmlns:a16="http://schemas.microsoft.com/office/drawing/2014/main" id="{C084C818-83CA-4DDC-A93C-0BBF196D6524}"/>
                    </a:ext>
                  </a:extLst>
                </p:cNvPr>
                <p:cNvPicPr/>
                <p:nvPr/>
              </p:nvPicPr>
              <p:blipFill>
                <a:blip r:embed="rId32"/>
                <a:stretch>
                  <a:fillRect/>
                </a:stretch>
              </p:blipFill>
              <p:spPr>
                <a:xfrm>
                  <a:off x="5710837" y="5867515"/>
                  <a:ext cx="222120" cy="2520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0" name="Ink 19">
                  <a:extLst>
                    <a:ext uri="{FF2B5EF4-FFF2-40B4-BE49-F238E27FC236}">
                      <a16:creationId xmlns:a16="http://schemas.microsoft.com/office/drawing/2014/main" id="{1B92B96F-D164-4164-B4C0-E64727859CBC}"/>
                    </a:ext>
                  </a:extLst>
                </p14:cNvPr>
                <p14:cNvContentPartPr/>
                <p14:nvPr/>
              </p14:nvContentPartPr>
              <p14:xfrm>
                <a:off x="5929357" y="5787595"/>
                <a:ext cx="310680" cy="384480"/>
              </p14:xfrm>
            </p:contentPart>
          </mc:Choice>
          <mc:Fallback xmlns="">
            <p:pic>
              <p:nvPicPr>
                <p:cNvPr id="20" name="Ink 19">
                  <a:extLst>
                    <a:ext uri="{FF2B5EF4-FFF2-40B4-BE49-F238E27FC236}">
                      <a16:creationId xmlns:a16="http://schemas.microsoft.com/office/drawing/2014/main" id="{1B92B96F-D164-4164-B4C0-E64727859CBC}"/>
                    </a:ext>
                  </a:extLst>
                </p:cNvPr>
                <p:cNvPicPr/>
                <p:nvPr/>
              </p:nvPicPr>
              <p:blipFill>
                <a:blip r:embed="rId34"/>
                <a:stretch>
                  <a:fillRect/>
                </a:stretch>
              </p:blipFill>
              <p:spPr>
                <a:xfrm>
                  <a:off x="5920717" y="5778955"/>
                  <a:ext cx="328320" cy="40212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1" name="Ink 20">
                  <a:extLst>
                    <a:ext uri="{FF2B5EF4-FFF2-40B4-BE49-F238E27FC236}">
                      <a16:creationId xmlns:a16="http://schemas.microsoft.com/office/drawing/2014/main" id="{40952E34-4A37-42BC-BD1E-7645D7187C06}"/>
                    </a:ext>
                  </a:extLst>
                </p14:cNvPr>
                <p14:cNvContentPartPr/>
                <p14:nvPr/>
              </p14:nvContentPartPr>
              <p14:xfrm>
                <a:off x="6376837" y="5862115"/>
                <a:ext cx="331560" cy="321840"/>
              </p14:xfrm>
            </p:contentPart>
          </mc:Choice>
          <mc:Fallback xmlns="">
            <p:pic>
              <p:nvPicPr>
                <p:cNvPr id="21" name="Ink 20">
                  <a:extLst>
                    <a:ext uri="{FF2B5EF4-FFF2-40B4-BE49-F238E27FC236}">
                      <a16:creationId xmlns:a16="http://schemas.microsoft.com/office/drawing/2014/main" id="{40952E34-4A37-42BC-BD1E-7645D7187C06}"/>
                    </a:ext>
                  </a:extLst>
                </p:cNvPr>
                <p:cNvPicPr/>
                <p:nvPr/>
              </p:nvPicPr>
              <p:blipFill>
                <a:blip r:embed="rId36"/>
                <a:stretch>
                  <a:fillRect/>
                </a:stretch>
              </p:blipFill>
              <p:spPr>
                <a:xfrm>
                  <a:off x="6368197" y="5853115"/>
                  <a:ext cx="349200" cy="33948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2" name="Ink 21">
                  <a:extLst>
                    <a:ext uri="{FF2B5EF4-FFF2-40B4-BE49-F238E27FC236}">
                      <a16:creationId xmlns:a16="http://schemas.microsoft.com/office/drawing/2014/main" id="{82B75EBD-5A9F-40EA-B078-30E768E6F48E}"/>
                    </a:ext>
                  </a:extLst>
                </p14:cNvPr>
                <p14:cNvContentPartPr/>
                <p14:nvPr/>
              </p14:nvContentPartPr>
              <p14:xfrm>
                <a:off x="6344077" y="5936275"/>
                <a:ext cx="147240" cy="55440"/>
              </p14:xfrm>
            </p:contentPart>
          </mc:Choice>
          <mc:Fallback xmlns="">
            <p:pic>
              <p:nvPicPr>
                <p:cNvPr id="22" name="Ink 21">
                  <a:extLst>
                    <a:ext uri="{FF2B5EF4-FFF2-40B4-BE49-F238E27FC236}">
                      <a16:creationId xmlns:a16="http://schemas.microsoft.com/office/drawing/2014/main" id="{82B75EBD-5A9F-40EA-B078-30E768E6F48E}"/>
                    </a:ext>
                  </a:extLst>
                </p:cNvPr>
                <p:cNvPicPr/>
                <p:nvPr/>
              </p:nvPicPr>
              <p:blipFill>
                <a:blip r:embed="rId38"/>
                <a:stretch>
                  <a:fillRect/>
                </a:stretch>
              </p:blipFill>
              <p:spPr>
                <a:xfrm>
                  <a:off x="6335077" y="5927275"/>
                  <a:ext cx="164880" cy="7308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3" name="Ink 22">
                  <a:extLst>
                    <a:ext uri="{FF2B5EF4-FFF2-40B4-BE49-F238E27FC236}">
                      <a16:creationId xmlns:a16="http://schemas.microsoft.com/office/drawing/2014/main" id="{9D0CCDEB-8D25-466B-92AC-3ABEB6740C9E}"/>
                    </a:ext>
                  </a:extLst>
                </p14:cNvPr>
                <p14:cNvContentPartPr/>
                <p14:nvPr/>
              </p14:nvContentPartPr>
              <p14:xfrm>
                <a:off x="6303037" y="5832955"/>
                <a:ext cx="277200" cy="75240"/>
              </p14:xfrm>
            </p:contentPart>
          </mc:Choice>
          <mc:Fallback xmlns="">
            <p:pic>
              <p:nvPicPr>
                <p:cNvPr id="23" name="Ink 22">
                  <a:extLst>
                    <a:ext uri="{FF2B5EF4-FFF2-40B4-BE49-F238E27FC236}">
                      <a16:creationId xmlns:a16="http://schemas.microsoft.com/office/drawing/2014/main" id="{9D0CCDEB-8D25-466B-92AC-3ABEB6740C9E}"/>
                    </a:ext>
                  </a:extLst>
                </p:cNvPr>
                <p:cNvPicPr/>
                <p:nvPr/>
              </p:nvPicPr>
              <p:blipFill>
                <a:blip r:embed="rId40"/>
                <a:stretch>
                  <a:fillRect/>
                </a:stretch>
              </p:blipFill>
              <p:spPr>
                <a:xfrm>
                  <a:off x="6294037" y="5823955"/>
                  <a:ext cx="294840" cy="9288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24" name="Ink 23">
                  <a:extLst>
                    <a:ext uri="{FF2B5EF4-FFF2-40B4-BE49-F238E27FC236}">
                      <a16:creationId xmlns:a16="http://schemas.microsoft.com/office/drawing/2014/main" id="{570EEAB2-638B-4EAE-8237-F09C76462D13}"/>
                    </a:ext>
                  </a:extLst>
                </p14:cNvPr>
                <p14:cNvContentPartPr/>
                <p14:nvPr/>
              </p14:nvContentPartPr>
              <p14:xfrm>
                <a:off x="6706597" y="5731435"/>
                <a:ext cx="344160" cy="386280"/>
              </p14:xfrm>
            </p:contentPart>
          </mc:Choice>
          <mc:Fallback xmlns="">
            <p:pic>
              <p:nvPicPr>
                <p:cNvPr id="24" name="Ink 23">
                  <a:extLst>
                    <a:ext uri="{FF2B5EF4-FFF2-40B4-BE49-F238E27FC236}">
                      <a16:creationId xmlns:a16="http://schemas.microsoft.com/office/drawing/2014/main" id="{570EEAB2-638B-4EAE-8237-F09C76462D13}"/>
                    </a:ext>
                  </a:extLst>
                </p:cNvPr>
                <p:cNvPicPr/>
                <p:nvPr/>
              </p:nvPicPr>
              <p:blipFill>
                <a:blip r:embed="rId42"/>
                <a:stretch>
                  <a:fillRect/>
                </a:stretch>
              </p:blipFill>
              <p:spPr>
                <a:xfrm>
                  <a:off x="6697597" y="5722795"/>
                  <a:ext cx="361800" cy="40392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25" name="Ink 24">
                  <a:extLst>
                    <a:ext uri="{FF2B5EF4-FFF2-40B4-BE49-F238E27FC236}">
                      <a16:creationId xmlns:a16="http://schemas.microsoft.com/office/drawing/2014/main" id="{30B4DD3C-3E7C-44A4-92E4-DFA159BFF62A}"/>
                    </a:ext>
                  </a:extLst>
                </p14:cNvPr>
                <p14:cNvContentPartPr/>
                <p14:nvPr/>
              </p14:nvContentPartPr>
              <p14:xfrm>
                <a:off x="7016197" y="5819275"/>
                <a:ext cx="267120" cy="372600"/>
              </p14:xfrm>
            </p:contentPart>
          </mc:Choice>
          <mc:Fallback xmlns="">
            <p:pic>
              <p:nvPicPr>
                <p:cNvPr id="25" name="Ink 24">
                  <a:extLst>
                    <a:ext uri="{FF2B5EF4-FFF2-40B4-BE49-F238E27FC236}">
                      <a16:creationId xmlns:a16="http://schemas.microsoft.com/office/drawing/2014/main" id="{30B4DD3C-3E7C-44A4-92E4-DFA159BFF62A}"/>
                    </a:ext>
                  </a:extLst>
                </p:cNvPr>
                <p:cNvPicPr/>
                <p:nvPr/>
              </p:nvPicPr>
              <p:blipFill>
                <a:blip r:embed="rId44"/>
                <a:stretch>
                  <a:fillRect/>
                </a:stretch>
              </p:blipFill>
              <p:spPr>
                <a:xfrm>
                  <a:off x="7007197" y="5810275"/>
                  <a:ext cx="284760" cy="39024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26" name="Ink 25">
                  <a:extLst>
                    <a:ext uri="{FF2B5EF4-FFF2-40B4-BE49-F238E27FC236}">
                      <a16:creationId xmlns:a16="http://schemas.microsoft.com/office/drawing/2014/main" id="{7A6AA34D-6894-4609-9B3B-7A47860FE9E5}"/>
                    </a:ext>
                  </a:extLst>
                </p14:cNvPr>
                <p14:cNvContentPartPr/>
                <p14:nvPr/>
              </p14:nvContentPartPr>
              <p14:xfrm>
                <a:off x="7246957" y="5714515"/>
                <a:ext cx="415080" cy="486720"/>
              </p14:xfrm>
            </p:contentPart>
          </mc:Choice>
          <mc:Fallback xmlns="">
            <p:pic>
              <p:nvPicPr>
                <p:cNvPr id="26" name="Ink 25">
                  <a:extLst>
                    <a:ext uri="{FF2B5EF4-FFF2-40B4-BE49-F238E27FC236}">
                      <a16:creationId xmlns:a16="http://schemas.microsoft.com/office/drawing/2014/main" id="{7A6AA34D-6894-4609-9B3B-7A47860FE9E5}"/>
                    </a:ext>
                  </a:extLst>
                </p:cNvPr>
                <p:cNvPicPr/>
                <p:nvPr/>
              </p:nvPicPr>
              <p:blipFill>
                <a:blip r:embed="rId46"/>
                <a:stretch>
                  <a:fillRect/>
                </a:stretch>
              </p:blipFill>
              <p:spPr>
                <a:xfrm>
                  <a:off x="7237957" y="5705515"/>
                  <a:ext cx="432720" cy="504360"/>
                </a:xfrm>
                <a:prstGeom prst="rect">
                  <a:avLst/>
                </a:prstGeom>
              </p:spPr>
            </p:pic>
          </mc:Fallback>
        </mc:AlternateContent>
      </p:grpSp>
    </p:spTree>
    <p:extLst>
      <p:ext uri="{BB962C8B-B14F-4D97-AF65-F5344CB8AC3E}">
        <p14:creationId xmlns:p14="http://schemas.microsoft.com/office/powerpoint/2010/main" val="197995953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Covariance</a:t>
            </a:r>
          </a:p>
        </p:txBody>
      </p:sp>
      <p:sp>
        <p:nvSpPr>
          <p:cNvPr id="3" name="Content Placeholder 2"/>
          <p:cNvSpPr>
            <a:spLocks noGrp="1"/>
          </p:cNvSpPr>
          <p:nvPr>
            <p:ph idx="1"/>
          </p:nvPr>
        </p:nvSpPr>
        <p:spPr>
          <a:xfrm>
            <a:off x="498474" y="1295400"/>
            <a:ext cx="7556313" cy="4830763"/>
          </a:xfrm>
        </p:spPr>
        <p:txBody>
          <a:bodyPr/>
          <a:lstStyle/>
          <a:p>
            <a:r>
              <a:rPr lang="en-US" dirty="0">
                <a:solidFill>
                  <a:schemeClr val="tx1"/>
                </a:solidFill>
              </a:rPr>
              <a:t>Covariance is the numerator of correlation:</a:t>
            </a:r>
          </a:p>
          <a:p>
            <a:endParaRPr lang="en-US" dirty="0">
              <a:solidFill>
                <a:schemeClr val="tx1"/>
              </a:solidFill>
            </a:endParaRPr>
          </a:p>
          <a:p>
            <a:endParaRPr lang="en-US" dirty="0">
              <a:solidFill>
                <a:schemeClr val="tx1"/>
              </a:solidFill>
            </a:endParaRPr>
          </a:p>
          <a:p>
            <a:endParaRPr lang="en-US" dirty="0">
              <a:solidFill>
                <a:schemeClr val="tx1"/>
              </a:solidFill>
            </a:endParaRPr>
          </a:p>
          <a:p>
            <a:endParaRPr lang="en-US" dirty="0">
              <a:solidFill>
                <a:schemeClr val="tx1"/>
              </a:solidFill>
            </a:endParaRPr>
          </a:p>
          <a:p>
            <a:r>
              <a:rPr lang="en-US" dirty="0">
                <a:solidFill>
                  <a:schemeClr val="tx1"/>
                </a:solidFill>
              </a:rPr>
              <a:t>Ex: Suppose the covariance between X and Y is 3, and the standard deviations of x and y are 2 and 3, respectively.  </a:t>
            </a:r>
          </a:p>
        </p:txBody>
      </p:sp>
      <p:grpSp>
        <p:nvGrpSpPr>
          <p:cNvPr id="64" name="Group 63">
            <a:extLst>
              <a:ext uri="{FF2B5EF4-FFF2-40B4-BE49-F238E27FC236}">
                <a16:creationId xmlns:a16="http://schemas.microsoft.com/office/drawing/2014/main" id="{69062160-B142-4973-8686-FE745B3F48C5}"/>
              </a:ext>
            </a:extLst>
          </p:cNvPr>
          <p:cNvGrpSpPr/>
          <p:nvPr/>
        </p:nvGrpSpPr>
        <p:grpSpPr>
          <a:xfrm>
            <a:off x="729517" y="1628875"/>
            <a:ext cx="6292080" cy="975960"/>
            <a:chOff x="729517" y="1628875"/>
            <a:chExt cx="6292080" cy="975960"/>
          </a:xfrm>
        </p:grpSpPr>
        <mc:AlternateContent xmlns:mc="http://schemas.openxmlformats.org/markup-compatibility/2006" xmlns:p14="http://schemas.microsoft.com/office/powerpoint/2010/main">
          <mc:Choice Requires="p14">
            <p:contentPart p14:bwMode="auto" r:id="rId2">
              <p14:nvContentPartPr>
                <p14:cNvPr id="11" name="Ink 10">
                  <a:extLst>
                    <a:ext uri="{FF2B5EF4-FFF2-40B4-BE49-F238E27FC236}">
                      <a16:creationId xmlns:a16="http://schemas.microsoft.com/office/drawing/2014/main" id="{17ABC564-B253-4937-9283-75033E7AE21C}"/>
                    </a:ext>
                  </a:extLst>
                </p14:cNvPr>
                <p14:cNvContentPartPr/>
                <p14:nvPr/>
              </p14:nvContentPartPr>
              <p14:xfrm>
                <a:off x="729517" y="1982395"/>
                <a:ext cx="141480" cy="239760"/>
              </p14:xfrm>
            </p:contentPart>
          </mc:Choice>
          <mc:Fallback xmlns="">
            <p:pic>
              <p:nvPicPr>
                <p:cNvPr id="11" name="Ink 10">
                  <a:extLst>
                    <a:ext uri="{FF2B5EF4-FFF2-40B4-BE49-F238E27FC236}">
                      <a16:creationId xmlns:a16="http://schemas.microsoft.com/office/drawing/2014/main" id="{17ABC564-B253-4937-9283-75033E7AE21C}"/>
                    </a:ext>
                  </a:extLst>
                </p:cNvPr>
                <p:cNvPicPr/>
                <p:nvPr/>
              </p:nvPicPr>
              <p:blipFill>
                <a:blip r:embed="rId3"/>
                <a:stretch>
                  <a:fillRect/>
                </a:stretch>
              </p:blipFill>
              <p:spPr>
                <a:xfrm>
                  <a:off x="720877" y="1973755"/>
                  <a:ext cx="159120" cy="2574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2" name="Ink 11">
                  <a:extLst>
                    <a:ext uri="{FF2B5EF4-FFF2-40B4-BE49-F238E27FC236}">
                      <a16:creationId xmlns:a16="http://schemas.microsoft.com/office/drawing/2014/main" id="{C4C87A89-955B-4E07-9D70-FBA4DB0AF5A9}"/>
                    </a:ext>
                  </a:extLst>
                </p14:cNvPr>
                <p14:cNvContentPartPr/>
                <p14:nvPr/>
              </p14:nvContentPartPr>
              <p14:xfrm>
                <a:off x="878557" y="2006875"/>
                <a:ext cx="129960" cy="201240"/>
              </p14:xfrm>
            </p:contentPart>
          </mc:Choice>
          <mc:Fallback xmlns="">
            <p:pic>
              <p:nvPicPr>
                <p:cNvPr id="12" name="Ink 11">
                  <a:extLst>
                    <a:ext uri="{FF2B5EF4-FFF2-40B4-BE49-F238E27FC236}">
                      <a16:creationId xmlns:a16="http://schemas.microsoft.com/office/drawing/2014/main" id="{C4C87A89-955B-4E07-9D70-FBA4DB0AF5A9}"/>
                    </a:ext>
                  </a:extLst>
                </p:cNvPr>
                <p:cNvPicPr/>
                <p:nvPr/>
              </p:nvPicPr>
              <p:blipFill>
                <a:blip r:embed="rId5"/>
                <a:stretch>
                  <a:fillRect/>
                </a:stretch>
              </p:blipFill>
              <p:spPr>
                <a:xfrm>
                  <a:off x="869917" y="1998235"/>
                  <a:ext cx="147600" cy="2188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3" name="Ink 12">
                  <a:extLst>
                    <a:ext uri="{FF2B5EF4-FFF2-40B4-BE49-F238E27FC236}">
                      <a16:creationId xmlns:a16="http://schemas.microsoft.com/office/drawing/2014/main" id="{9E0C79CD-4BAA-4F25-A5FF-48B5FD89EE09}"/>
                    </a:ext>
                  </a:extLst>
                </p14:cNvPr>
                <p14:cNvContentPartPr/>
                <p14:nvPr/>
              </p14:nvContentPartPr>
              <p14:xfrm>
                <a:off x="1039117" y="1969075"/>
                <a:ext cx="114840" cy="257400"/>
              </p14:xfrm>
            </p:contentPart>
          </mc:Choice>
          <mc:Fallback xmlns="">
            <p:pic>
              <p:nvPicPr>
                <p:cNvPr id="13" name="Ink 12">
                  <a:extLst>
                    <a:ext uri="{FF2B5EF4-FFF2-40B4-BE49-F238E27FC236}">
                      <a16:creationId xmlns:a16="http://schemas.microsoft.com/office/drawing/2014/main" id="{9E0C79CD-4BAA-4F25-A5FF-48B5FD89EE09}"/>
                    </a:ext>
                  </a:extLst>
                </p:cNvPr>
                <p:cNvPicPr/>
                <p:nvPr/>
              </p:nvPicPr>
              <p:blipFill>
                <a:blip r:embed="rId7"/>
                <a:stretch>
                  <a:fillRect/>
                </a:stretch>
              </p:blipFill>
              <p:spPr>
                <a:xfrm>
                  <a:off x="1030477" y="1960435"/>
                  <a:ext cx="132480" cy="2750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4" name="Ink 13">
                  <a:extLst>
                    <a:ext uri="{FF2B5EF4-FFF2-40B4-BE49-F238E27FC236}">
                      <a16:creationId xmlns:a16="http://schemas.microsoft.com/office/drawing/2014/main" id="{E387325E-3231-428C-AAF2-623B68D3E413}"/>
                    </a:ext>
                  </a:extLst>
                </p14:cNvPr>
                <p14:cNvContentPartPr/>
                <p14:nvPr/>
              </p14:nvContentPartPr>
              <p14:xfrm>
                <a:off x="1137037" y="1978075"/>
                <a:ext cx="176040" cy="203760"/>
              </p14:xfrm>
            </p:contentPart>
          </mc:Choice>
          <mc:Fallback xmlns="">
            <p:pic>
              <p:nvPicPr>
                <p:cNvPr id="14" name="Ink 13">
                  <a:extLst>
                    <a:ext uri="{FF2B5EF4-FFF2-40B4-BE49-F238E27FC236}">
                      <a16:creationId xmlns:a16="http://schemas.microsoft.com/office/drawing/2014/main" id="{E387325E-3231-428C-AAF2-623B68D3E413}"/>
                    </a:ext>
                  </a:extLst>
                </p:cNvPr>
                <p:cNvPicPr/>
                <p:nvPr/>
              </p:nvPicPr>
              <p:blipFill>
                <a:blip r:embed="rId9"/>
                <a:stretch>
                  <a:fillRect/>
                </a:stretch>
              </p:blipFill>
              <p:spPr>
                <a:xfrm>
                  <a:off x="1128397" y="1969435"/>
                  <a:ext cx="193680" cy="2214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5" name="Ink 14">
                  <a:extLst>
                    <a:ext uri="{FF2B5EF4-FFF2-40B4-BE49-F238E27FC236}">
                      <a16:creationId xmlns:a16="http://schemas.microsoft.com/office/drawing/2014/main" id="{D98AA922-1C23-45AF-B9EB-64C2CBF1C9DE}"/>
                    </a:ext>
                  </a:extLst>
                </p14:cNvPr>
                <p14:cNvContentPartPr/>
                <p14:nvPr/>
              </p14:nvContentPartPr>
              <p14:xfrm>
                <a:off x="1395517" y="1919035"/>
                <a:ext cx="155520" cy="315000"/>
              </p14:xfrm>
            </p:contentPart>
          </mc:Choice>
          <mc:Fallback xmlns="">
            <p:pic>
              <p:nvPicPr>
                <p:cNvPr id="15" name="Ink 14">
                  <a:extLst>
                    <a:ext uri="{FF2B5EF4-FFF2-40B4-BE49-F238E27FC236}">
                      <a16:creationId xmlns:a16="http://schemas.microsoft.com/office/drawing/2014/main" id="{D98AA922-1C23-45AF-B9EB-64C2CBF1C9DE}"/>
                    </a:ext>
                  </a:extLst>
                </p:cNvPr>
                <p:cNvPicPr/>
                <p:nvPr/>
              </p:nvPicPr>
              <p:blipFill>
                <a:blip r:embed="rId11"/>
                <a:stretch>
                  <a:fillRect/>
                </a:stretch>
              </p:blipFill>
              <p:spPr>
                <a:xfrm>
                  <a:off x="1386877" y="1910035"/>
                  <a:ext cx="173160" cy="3326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6" name="Ink 15">
                  <a:extLst>
                    <a:ext uri="{FF2B5EF4-FFF2-40B4-BE49-F238E27FC236}">
                      <a16:creationId xmlns:a16="http://schemas.microsoft.com/office/drawing/2014/main" id="{244DC80D-EFF9-40F0-81B1-D2DD1164E367}"/>
                    </a:ext>
                  </a:extLst>
                </p14:cNvPr>
                <p14:cNvContentPartPr/>
                <p14:nvPr/>
              </p14:nvContentPartPr>
              <p14:xfrm>
                <a:off x="1630597" y="1970875"/>
                <a:ext cx="69120" cy="282960"/>
              </p14:xfrm>
            </p:contentPart>
          </mc:Choice>
          <mc:Fallback xmlns="">
            <p:pic>
              <p:nvPicPr>
                <p:cNvPr id="16" name="Ink 15">
                  <a:extLst>
                    <a:ext uri="{FF2B5EF4-FFF2-40B4-BE49-F238E27FC236}">
                      <a16:creationId xmlns:a16="http://schemas.microsoft.com/office/drawing/2014/main" id="{244DC80D-EFF9-40F0-81B1-D2DD1164E367}"/>
                    </a:ext>
                  </a:extLst>
                </p:cNvPr>
                <p:cNvPicPr/>
                <p:nvPr/>
              </p:nvPicPr>
              <p:blipFill>
                <a:blip r:embed="rId13"/>
                <a:stretch>
                  <a:fillRect/>
                </a:stretch>
              </p:blipFill>
              <p:spPr>
                <a:xfrm>
                  <a:off x="1621597" y="1962235"/>
                  <a:ext cx="86760" cy="3006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7" name="Ink 16">
                  <a:extLst>
                    <a:ext uri="{FF2B5EF4-FFF2-40B4-BE49-F238E27FC236}">
                      <a16:creationId xmlns:a16="http://schemas.microsoft.com/office/drawing/2014/main" id="{A72F97C8-FA6C-4850-863B-7560B509E54D}"/>
                    </a:ext>
                  </a:extLst>
                </p14:cNvPr>
                <p14:cNvContentPartPr/>
                <p14:nvPr/>
              </p14:nvContentPartPr>
              <p14:xfrm>
                <a:off x="1561117" y="2020555"/>
                <a:ext cx="171360" cy="245880"/>
              </p14:xfrm>
            </p:contentPart>
          </mc:Choice>
          <mc:Fallback xmlns="">
            <p:pic>
              <p:nvPicPr>
                <p:cNvPr id="17" name="Ink 16">
                  <a:extLst>
                    <a:ext uri="{FF2B5EF4-FFF2-40B4-BE49-F238E27FC236}">
                      <a16:creationId xmlns:a16="http://schemas.microsoft.com/office/drawing/2014/main" id="{A72F97C8-FA6C-4850-863B-7560B509E54D}"/>
                    </a:ext>
                  </a:extLst>
                </p:cNvPr>
                <p:cNvPicPr/>
                <p:nvPr/>
              </p:nvPicPr>
              <p:blipFill>
                <a:blip r:embed="rId15"/>
                <a:stretch>
                  <a:fillRect/>
                </a:stretch>
              </p:blipFill>
              <p:spPr>
                <a:xfrm>
                  <a:off x="1552117" y="2011555"/>
                  <a:ext cx="189000" cy="2635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8" name="Ink 17">
                  <a:extLst>
                    <a:ext uri="{FF2B5EF4-FFF2-40B4-BE49-F238E27FC236}">
                      <a16:creationId xmlns:a16="http://schemas.microsoft.com/office/drawing/2014/main" id="{BD721F84-C5CD-4640-86B2-8950D53B936B}"/>
                    </a:ext>
                  </a:extLst>
                </p14:cNvPr>
                <p14:cNvContentPartPr/>
                <p14:nvPr/>
              </p14:nvContentPartPr>
              <p14:xfrm>
                <a:off x="1809877" y="2195875"/>
                <a:ext cx="43920" cy="90000"/>
              </p14:xfrm>
            </p:contentPart>
          </mc:Choice>
          <mc:Fallback xmlns="">
            <p:pic>
              <p:nvPicPr>
                <p:cNvPr id="18" name="Ink 17">
                  <a:extLst>
                    <a:ext uri="{FF2B5EF4-FFF2-40B4-BE49-F238E27FC236}">
                      <a16:creationId xmlns:a16="http://schemas.microsoft.com/office/drawing/2014/main" id="{BD721F84-C5CD-4640-86B2-8950D53B936B}"/>
                    </a:ext>
                  </a:extLst>
                </p:cNvPr>
                <p:cNvPicPr/>
                <p:nvPr/>
              </p:nvPicPr>
              <p:blipFill>
                <a:blip r:embed="rId17"/>
                <a:stretch>
                  <a:fillRect/>
                </a:stretch>
              </p:blipFill>
              <p:spPr>
                <a:xfrm>
                  <a:off x="1800877" y="2186875"/>
                  <a:ext cx="61560" cy="1076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9" name="Ink 18">
                  <a:extLst>
                    <a:ext uri="{FF2B5EF4-FFF2-40B4-BE49-F238E27FC236}">
                      <a16:creationId xmlns:a16="http://schemas.microsoft.com/office/drawing/2014/main" id="{ADBBB630-1D72-46D9-A8C8-1683DDC6B95A}"/>
                    </a:ext>
                  </a:extLst>
                </p14:cNvPr>
                <p14:cNvContentPartPr/>
                <p14:nvPr/>
              </p14:nvContentPartPr>
              <p14:xfrm>
                <a:off x="1895917" y="1968355"/>
                <a:ext cx="88920" cy="211320"/>
              </p14:xfrm>
            </p:contentPart>
          </mc:Choice>
          <mc:Fallback xmlns="">
            <p:pic>
              <p:nvPicPr>
                <p:cNvPr id="19" name="Ink 18">
                  <a:extLst>
                    <a:ext uri="{FF2B5EF4-FFF2-40B4-BE49-F238E27FC236}">
                      <a16:creationId xmlns:a16="http://schemas.microsoft.com/office/drawing/2014/main" id="{ADBBB630-1D72-46D9-A8C8-1683DDC6B95A}"/>
                    </a:ext>
                  </a:extLst>
                </p:cNvPr>
                <p:cNvPicPr/>
                <p:nvPr/>
              </p:nvPicPr>
              <p:blipFill>
                <a:blip r:embed="rId19"/>
                <a:stretch>
                  <a:fillRect/>
                </a:stretch>
              </p:blipFill>
              <p:spPr>
                <a:xfrm>
                  <a:off x="1887277" y="1959715"/>
                  <a:ext cx="106560" cy="2289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0" name="Ink 19">
                  <a:extLst>
                    <a:ext uri="{FF2B5EF4-FFF2-40B4-BE49-F238E27FC236}">
                      <a16:creationId xmlns:a16="http://schemas.microsoft.com/office/drawing/2014/main" id="{1F996BED-F532-4E30-A658-9B7586A61C55}"/>
                    </a:ext>
                  </a:extLst>
                </p14:cNvPr>
                <p14:cNvContentPartPr/>
                <p14:nvPr/>
              </p14:nvContentPartPr>
              <p14:xfrm>
                <a:off x="2051797" y="1948915"/>
                <a:ext cx="19080" cy="329040"/>
              </p14:xfrm>
            </p:contentPart>
          </mc:Choice>
          <mc:Fallback xmlns="">
            <p:pic>
              <p:nvPicPr>
                <p:cNvPr id="20" name="Ink 19">
                  <a:extLst>
                    <a:ext uri="{FF2B5EF4-FFF2-40B4-BE49-F238E27FC236}">
                      <a16:creationId xmlns:a16="http://schemas.microsoft.com/office/drawing/2014/main" id="{1F996BED-F532-4E30-A658-9B7586A61C55}"/>
                    </a:ext>
                  </a:extLst>
                </p:cNvPr>
                <p:cNvPicPr/>
                <p:nvPr/>
              </p:nvPicPr>
              <p:blipFill>
                <a:blip r:embed="rId21"/>
                <a:stretch>
                  <a:fillRect/>
                </a:stretch>
              </p:blipFill>
              <p:spPr>
                <a:xfrm>
                  <a:off x="2043157" y="1940275"/>
                  <a:ext cx="36720" cy="3466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1" name="Ink 20">
                  <a:extLst>
                    <a:ext uri="{FF2B5EF4-FFF2-40B4-BE49-F238E27FC236}">
                      <a16:creationId xmlns:a16="http://schemas.microsoft.com/office/drawing/2014/main" id="{809FE4A0-116E-46C7-878F-25D1B7F9F429}"/>
                    </a:ext>
                  </a:extLst>
                </p14:cNvPr>
                <p14:cNvContentPartPr/>
                <p14:nvPr/>
              </p14:nvContentPartPr>
              <p14:xfrm>
                <a:off x="2119117" y="1804195"/>
                <a:ext cx="105840" cy="471240"/>
              </p14:xfrm>
            </p:contentPart>
          </mc:Choice>
          <mc:Fallback xmlns="">
            <p:pic>
              <p:nvPicPr>
                <p:cNvPr id="21" name="Ink 20">
                  <a:extLst>
                    <a:ext uri="{FF2B5EF4-FFF2-40B4-BE49-F238E27FC236}">
                      <a16:creationId xmlns:a16="http://schemas.microsoft.com/office/drawing/2014/main" id="{809FE4A0-116E-46C7-878F-25D1B7F9F429}"/>
                    </a:ext>
                  </a:extLst>
                </p:cNvPr>
                <p:cNvPicPr/>
                <p:nvPr/>
              </p:nvPicPr>
              <p:blipFill>
                <a:blip r:embed="rId23"/>
                <a:stretch>
                  <a:fillRect/>
                </a:stretch>
              </p:blipFill>
              <p:spPr>
                <a:xfrm>
                  <a:off x="2110117" y="1795555"/>
                  <a:ext cx="123480" cy="4888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2" name="Ink 21">
                  <a:extLst>
                    <a:ext uri="{FF2B5EF4-FFF2-40B4-BE49-F238E27FC236}">
                      <a16:creationId xmlns:a16="http://schemas.microsoft.com/office/drawing/2014/main" id="{E6B61944-2B56-44E0-8383-C156BCF7A80D}"/>
                    </a:ext>
                  </a:extLst>
                </p14:cNvPr>
                <p14:cNvContentPartPr/>
                <p14:nvPr/>
              </p14:nvContentPartPr>
              <p14:xfrm>
                <a:off x="2519077" y="2132155"/>
                <a:ext cx="81000" cy="18000"/>
              </p14:xfrm>
            </p:contentPart>
          </mc:Choice>
          <mc:Fallback xmlns="">
            <p:pic>
              <p:nvPicPr>
                <p:cNvPr id="22" name="Ink 21">
                  <a:extLst>
                    <a:ext uri="{FF2B5EF4-FFF2-40B4-BE49-F238E27FC236}">
                      <a16:creationId xmlns:a16="http://schemas.microsoft.com/office/drawing/2014/main" id="{E6B61944-2B56-44E0-8383-C156BCF7A80D}"/>
                    </a:ext>
                  </a:extLst>
                </p:cNvPr>
                <p:cNvPicPr/>
                <p:nvPr/>
              </p:nvPicPr>
              <p:blipFill>
                <a:blip r:embed="rId25"/>
                <a:stretch>
                  <a:fillRect/>
                </a:stretch>
              </p:blipFill>
              <p:spPr>
                <a:xfrm>
                  <a:off x="2510437" y="2123515"/>
                  <a:ext cx="98640" cy="3564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3" name="Ink 22">
                  <a:extLst>
                    <a:ext uri="{FF2B5EF4-FFF2-40B4-BE49-F238E27FC236}">
                      <a16:creationId xmlns:a16="http://schemas.microsoft.com/office/drawing/2014/main" id="{45E64FB4-5B75-4772-A662-905760C9AFB9}"/>
                    </a:ext>
                  </a:extLst>
                </p14:cNvPr>
                <p14:cNvContentPartPr/>
                <p14:nvPr/>
              </p14:nvContentPartPr>
              <p14:xfrm>
                <a:off x="2424757" y="2032075"/>
                <a:ext cx="192240" cy="14040"/>
              </p14:xfrm>
            </p:contentPart>
          </mc:Choice>
          <mc:Fallback xmlns="">
            <p:pic>
              <p:nvPicPr>
                <p:cNvPr id="23" name="Ink 22">
                  <a:extLst>
                    <a:ext uri="{FF2B5EF4-FFF2-40B4-BE49-F238E27FC236}">
                      <a16:creationId xmlns:a16="http://schemas.microsoft.com/office/drawing/2014/main" id="{45E64FB4-5B75-4772-A662-905760C9AFB9}"/>
                    </a:ext>
                  </a:extLst>
                </p:cNvPr>
                <p:cNvPicPr/>
                <p:nvPr/>
              </p:nvPicPr>
              <p:blipFill>
                <a:blip r:embed="rId27"/>
                <a:stretch>
                  <a:fillRect/>
                </a:stretch>
              </p:blipFill>
              <p:spPr>
                <a:xfrm>
                  <a:off x="2415757" y="2023435"/>
                  <a:ext cx="209880" cy="316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4" name="Ink 23">
                  <a:extLst>
                    <a:ext uri="{FF2B5EF4-FFF2-40B4-BE49-F238E27FC236}">
                      <a16:creationId xmlns:a16="http://schemas.microsoft.com/office/drawing/2014/main" id="{B5C702D4-E554-4EF7-B8DB-B5A720B67F06}"/>
                    </a:ext>
                  </a:extLst>
                </p14:cNvPr>
                <p14:cNvContentPartPr/>
                <p14:nvPr/>
              </p14:nvContentPartPr>
              <p14:xfrm>
                <a:off x="3191557" y="1777555"/>
                <a:ext cx="148680" cy="171000"/>
              </p14:xfrm>
            </p:contentPart>
          </mc:Choice>
          <mc:Fallback xmlns="">
            <p:pic>
              <p:nvPicPr>
                <p:cNvPr id="24" name="Ink 23">
                  <a:extLst>
                    <a:ext uri="{FF2B5EF4-FFF2-40B4-BE49-F238E27FC236}">
                      <a16:creationId xmlns:a16="http://schemas.microsoft.com/office/drawing/2014/main" id="{B5C702D4-E554-4EF7-B8DB-B5A720B67F06}"/>
                    </a:ext>
                  </a:extLst>
                </p:cNvPr>
                <p:cNvPicPr/>
                <p:nvPr/>
              </p:nvPicPr>
              <p:blipFill>
                <a:blip r:embed="rId29"/>
                <a:stretch>
                  <a:fillRect/>
                </a:stretch>
              </p:blipFill>
              <p:spPr>
                <a:xfrm>
                  <a:off x="3182557" y="1768915"/>
                  <a:ext cx="166320" cy="18864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5" name="Ink 24">
                  <a:extLst>
                    <a:ext uri="{FF2B5EF4-FFF2-40B4-BE49-F238E27FC236}">
                      <a16:creationId xmlns:a16="http://schemas.microsoft.com/office/drawing/2014/main" id="{33011368-1641-4C44-8D88-C14B631E97E4}"/>
                    </a:ext>
                  </a:extLst>
                </p14:cNvPr>
                <p14:cNvContentPartPr/>
                <p14:nvPr/>
              </p14:nvContentPartPr>
              <p14:xfrm>
                <a:off x="3355357" y="1758835"/>
                <a:ext cx="128160" cy="178920"/>
              </p14:xfrm>
            </p:contentPart>
          </mc:Choice>
          <mc:Fallback xmlns="">
            <p:pic>
              <p:nvPicPr>
                <p:cNvPr id="25" name="Ink 24">
                  <a:extLst>
                    <a:ext uri="{FF2B5EF4-FFF2-40B4-BE49-F238E27FC236}">
                      <a16:creationId xmlns:a16="http://schemas.microsoft.com/office/drawing/2014/main" id="{33011368-1641-4C44-8D88-C14B631E97E4}"/>
                    </a:ext>
                  </a:extLst>
                </p:cNvPr>
                <p:cNvPicPr/>
                <p:nvPr/>
              </p:nvPicPr>
              <p:blipFill>
                <a:blip r:embed="rId31"/>
                <a:stretch>
                  <a:fillRect/>
                </a:stretch>
              </p:blipFill>
              <p:spPr>
                <a:xfrm>
                  <a:off x="3346717" y="1749835"/>
                  <a:ext cx="145800" cy="1965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6" name="Ink 25">
                  <a:extLst>
                    <a:ext uri="{FF2B5EF4-FFF2-40B4-BE49-F238E27FC236}">
                      <a16:creationId xmlns:a16="http://schemas.microsoft.com/office/drawing/2014/main" id="{E0CADA84-757F-430F-9533-03FF34E7CC78}"/>
                    </a:ext>
                  </a:extLst>
                </p14:cNvPr>
                <p14:cNvContentPartPr/>
                <p14:nvPr/>
              </p14:nvContentPartPr>
              <p14:xfrm>
                <a:off x="3522757" y="1754155"/>
                <a:ext cx="220680" cy="163440"/>
              </p14:xfrm>
            </p:contentPart>
          </mc:Choice>
          <mc:Fallback xmlns="">
            <p:pic>
              <p:nvPicPr>
                <p:cNvPr id="26" name="Ink 25">
                  <a:extLst>
                    <a:ext uri="{FF2B5EF4-FFF2-40B4-BE49-F238E27FC236}">
                      <a16:creationId xmlns:a16="http://schemas.microsoft.com/office/drawing/2014/main" id="{E0CADA84-757F-430F-9533-03FF34E7CC78}"/>
                    </a:ext>
                  </a:extLst>
                </p:cNvPr>
                <p:cNvPicPr/>
                <p:nvPr/>
              </p:nvPicPr>
              <p:blipFill>
                <a:blip r:embed="rId33"/>
                <a:stretch>
                  <a:fillRect/>
                </a:stretch>
              </p:blipFill>
              <p:spPr>
                <a:xfrm>
                  <a:off x="3514117" y="1745515"/>
                  <a:ext cx="238320" cy="18108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7" name="Ink 26">
                  <a:extLst>
                    <a:ext uri="{FF2B5EF4-FFF2-40B4-BE49-F238E27FC236}">
                      <a16:creationId xmlns:a16="http://schemas.microsoft.com/office/drawing/2014/main" id="{8E5E8910-498D-420F-AA57-87A5A19366D2}"/>
                    </a:ext>
                  </a:extLst>
                </p14:cNvPr>
                <p14:cNvContentPartPr/>
                <p14:nvPr/>
              </p14:nvContentPartPr>
              <p14:xfrm>
                <a:off x="3825157" y="1665955"/>
                <a:ext cx="128520" cy="259560"/>
              </p14:xfrm>
            </p:contentPart>
          </mc:Choice>
          <mc:Fallback xmlns="">
            <p:pic>
              <p:nvPicPr>
                <p:cNvPr id="27" name="Ink 26">
                  <a:extLst>
                    <a:ext uri="{FF2B5EF4-FFF2-40B4-BE49-F238E27FC236}">
                      <a16:creationId xmlns:a16="http://schemas.microsoft.com/office/drawing/2014/main" id="{8E5E8910-498D-420F-AA57-87A5A19366D2}"/>
                    </a:ext>
                  </a:extLst>
                </p:cNvPr>
                <p:cNvPicPr/>
                <p:nvPr/>
              </p:nvPicPr>
              <p:blipFill>
                <a:blip r:embed="rId35"/>
                <a:stretch>
                  <a:fillRect/>
                </a:stretch>
              </p:blipFill>
              <p:spPr>
                <a:xfrm>
                  <a:off x="3816517" y="1656955"/>
                  <a:ext cx="146160" cy="2772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8" name="Ink 27">
                  <a:extLst>
                    <a:ext uri="{FF2B5EF4-FFF2-40B4-BE49-F238E27FC236}">
                      <a16:creationId xmlns:a16="http://schemas.microsoft.com/office/drawing/2014/main" id="{48F91F54-7014-4BB6-AD90-3E859C054ABF}"/>
                    </a:ext>
                  </a:extLst>
                </p14:cNvPr>
                <p14:cNvContentPartPr/>
                <p14:nvPr/>
              </p14:nvContentPartPr>
              <p14:xfrm>
                <a:off x="4052677" y="1715995"/>
                <a:ext cx="70560" cy="223560"/>
              </p14:xfrm>
            </p:contentPart>
          </mc:Choice>
          <mc:Fallback xmlns="">
            <p:pic>
              <p:nvPicPr>
                <p:cNvPr id="28" name="Ink 27">
                  <a:extLst>
                    <a:ext uri="{FF2B5EF4-FFF2-40B4-BE49-F238E27FC236}">
                      <a16:creationId xmlns:a16="http://schemas.microsoft.com/office/drawing/2014/main" id="{48F91F54-7014-4BB6-AD90-3E859C054ABF}"/>
                    </a:ext>
                  </a:extLst>
                </p:cNvPr>
                <p:cNvPicPr/>
                <p:nvPr/>
              </p:nvPicPr>
              <p:blipFill>
                <a:blip r:embed="rId37"/>
                <a:stretch>
                  <a:fillRect/>
                </a:stretch>
              </p:blipFill>
              <p:spPr>
                <a:xfrm>
                  <a:off x="4044037" y="1706995"/>
                  <a:ext cx="88200" cy="2412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9" name="Ink 28">
                  <a:extLst>
                    <a:ext uri="{FF2B5EF4-FFF2-40B4-BE49-F238E27FC236}">
                      <a16:creationId xmlns:a16="http://schemas.microsoft.com/office/drawing/2014/main" id="{E92C088A-8782-4A56-98A2-7A6E8BD52C80}"/>
                    </a:ext>
                  </a:extLst>
                </p14:cNvPr>
                <p14:cNvContentPartPr/>
                <p14:nvPr/>
              </p14:nvContentPartPr>
              <p14:xfrm>
                <a:off x="4001197" y="1758115"/>
                <a:ext cx="231480" cy="194040"/>
              </p14:xfrm>
            </p:contentPart>
          </mc:Choice>
          <mc:Fallback xmlns="">
            <p:pic>
              <p:nvPicPr>
                <p:cNvPr id="29" name="Ink 28">
                  <a:extLst>
                    <a:ext uri="{FF2B5EF4-FFF2-40B4-BE49-F238E27FC236}">
                      <a16:creationId xmlns:a16="http://schemas.microsoft.com/office/drawing/2014/main" id="{E92C088A-8782-4A56-98A2-7A6E8BD52C80}"/>
                    </a:ext>
                  </a:extLst>
                </p:cNvPr>
                <p:cNvPicPr/>
                <p:nvPr/>
              </p:nvPicPr>
              <p:blipFill>
                <a:blip r:embed="rId39"/>
                <a:stretch>
                  <a:fillRect/>
                </a:stretch>
              </p:blipFill>
              <p:spPr>
                <a:xfrm>
                  <a:off x="3992197" y="1749115"/>
                  <a:ext cx="249120" cy="2116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0" name="Ink 29">
                  <a:extLst>
                    <a:ext uri="{FF2B5EF4-FFF2-40B4-BE49-F238E27FC236}">
                      <a16:creationId xmlns:a16="http://schemas.microsoft.com/office/drawing/2014/main" id="{86A70B3D-8870-4277-95D4-3CF6CC1F6B52}"/>
                    </a:ext>
                  </a:extLst>
                </p14:cNvPr>
                <p14:cNvContentPartPr/>
                <p14:nvPr/>
              </p14:nvContentPartPr>
              <p14:xfrm>
                <a:off x="4292437" y="1687195"/>
                <a:ext cx="311400" cy="173880"/>
              </p14:xfrm>
            </p:contentPart>
          </mc:Choice>
          <mc:Fallback xmlns="">
            <p:pic>
              <p:nvPicPr>
                <p:cNvPr id="30" name="Ink 29">
                  <a:extLst>
                    <a:ext uri="{FF2B5EF4-FFF2-40B4-BE49-F238E27FC236}">
                      <a16:creationId xmlns:a16="http://schemas.microsoft.com/office/drawing/2014/main" id="{86A70B3D-8870-4277-95D4-3CF6CC1F6B52}"/>
                    </a:ext>
                  </a:extLst>
                </p:cNvPr>
                <p:cNvPicPr/>
                <p:nvPr/>
              </p:nvPicPr>
              <p:blipFill>
                <a:blip r:embed="rId41"/>
                <a:stretch>
                  <a:fillRect/>
                </a:stretch>
              </p:blipFill>
              <p:spPr>
                <a:xfrm>
                  <a:off x="4283797" y="1678555"/>
                  <a:ext cx="329040" cy="1915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31" name="Ink 30">
                  <a:extLst>
                    <a:ext uri="{FF2B5EF4-FFF2-40B4-BE49-F238E27FC236}">
                      <a16:creationId xmlns:a16="http://schemas.microsoft.com/office/drawing/2014/main" id="{3A74B8C8-A782-4600-AB49-2EEE0D349C2D}"/>
                    </a:ext>
                  </a:extLst>
                </p14:cNvPr>
                <p14:cNvContentPartPr/>
                <p14:nvPr/>
              </p14:nvContentPartPr>
              <p14:xfrm>
                <a:off x="4464517" y="1651915"/>
                <a:ext cx="212760" cy="380160"/>
              </p14:xfrm>
            </p:contentPart>
          </mc:Choice>
          <mc:Fallback xmlns="">
            <p:pic>
              <p:nvPicPr>
                <p:cNvPr id="31" name="Ink 30">
                  <a:extLst>
                    <a:ext uri="{FF2B5EF4-FFF2-40B4-BE49-F238E27FC236}">
                      <a16:creationId xmlns:a16="http://schemas.microsoft.com/office/drawing/2014/main" id="{3A74B8C8-A782-4600-AB49-2EEE0D349C2D}"/>
                    </a:ext>
                  </a:extLst>
                </p:cNvPr>
                <p:cNvPicPr/>
                <p:nvPr/>
              </p:nvPicPr>
              <p:blipFill>
                <a:blip r:embed="rId43"/>
                <a:stretch>
                  <a:fillRect/>
                </a:stretch>
              </p:blipFill>
              <p:spPr>
                <a:xfrm>
                  <a:off x="4455877" y="1642915"/>
                  <a:ext cx="230400" cy="3978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2" name="Ink 31">
                  <a:extLst>
                    <a:ext uri="{FF2B5EF4-FFF2-40B4-BE49-F238E27FC236}">
                      <a16:creationId xmlns:a16="http://schemas.microsoft.com/office/drawing/2014/main" id="{193D5EC9-CD28-444F-9623-98EDB5BECB1F}"/>
                    </a:ext>
                  </a:extLst>
                </p14:cNvPr>
                <p14:cNvContentPartPr/>
                <p14:nvPr/>
              </p14:nvContentPartPr>
              <p14:xfrm>
                <a:off x="3207757" y="2004355"/>
                <a:ext cx="1629720" cy="74880"/>
              </p14:xfrm>
            </p:contentPart>
          </mc:Choice>
          <mc:Fallback xmlns="">
            <p:pic>
              <p:nvPicPr>
                <p:cNvPr id="32" name="Ink 31">
                  <a:extLst>
                    <a:ext uri="{FF2B5EF4-FFF2-40B4-BE49-F238E27FC236}">
                      <a16:creationId xmlns:a16="http://schemas.microsoft.com/office/drawing/2014/main" id="{193D5EC9-CD28-444F-9623-98EDB5BECB1F}"/>
                    </a:ext>
                  </a:extLst>
                </p:cNvPr>
                <p:cNvPicPr/>
                <p:nvPr/>
              </p:nvPicPr>
              <p:blipFill>
                <a:blip r:embed="rId45"/>
                <a:stretch>
                  <a:fillRect/>
                </a:stretch>
              </p:blipFill>
              <p:spPr>
                <a:xfrm>
                  <a:off x="3198757" y="1995715"/>
                  <a:ext cx="1647360" cy="9252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3" name="Ink 32">
                  <a:extLst>
                    <a:ext uri="{FF2B5EF4-FFF2-40B4-BE49-F238E27FC236}">
                      <a16:creationId xmlns:a16="http://schemas.microsoft.com/office/drawing/2014/main" id="{A6F49E93-9F19-446F-B692-773D3D0565DA}"/>
                    </a:ext>
                  </a:extLst>
                </p14:cNvPr>
                <p14:cNvContentPartPr/>
                <p14:nvPr/>
              </p14:nvContentPartPr>
              <p14:xfrm>
                <a:off x="3190117" y="2291995"/>
                <a:ext cx="69840" cy="173160"/>
              </p14:xfrm>
            </p:contentPart>
          </mc:Choice>
          <mc:Fallback xmlns="">
            <p:pic>
              <p:nvPicPr>
                <p:cNvPr id="33" name="Ink 32">
                  <a:extLst>
                    <a:ext uri="{FF2B5EF4-FFF2-40B4-BE49-F238E27FC236}">
                      <a16:creationId xmlns:a16="http://schemas.microsoft.com/office/drawing/2014/main" id="{A6F49E93-9F19-446F-B692-773D3D0565DA}"/>
                    </a:ext>
                  </a:extLst>
                </p:cNvPr>
                <p:cNvPicPr/>
                <p:nvPr/>
              </p:nvPicPr>
              <p:blipFill>
                <a:blip r:embed="rId47"/>
                <a:stretch>
                  <a:fillRect/>
                </a:stretch>
              </p:blipFill>
              <p:spPr>
                <a:xfrm>
                  <a:off x="3181477" y="2282995"/>
                  <a:ext cx="87480" cy="1908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4" name="Ink 33">
                  <a:extLst>
                    <a:ext uri="{FF2B5EF4-FFF2-40B4-BE49-F238E27FC236}">
                      <a16:creationId xmlns:a16="http://schemas.microsoft.com/office/drawing/2014/main" id="{6E612D09-C766-4594-BEAD-909991F7A3B4}"/>
                    </a:ext>
                  </a:extLst>
                </p14:cNvPr>
                <p14:cNvContentPartPr/>
                <p14:nvPr/>
              </p14:nvContentPartPr>
              <p14:xfrm>
                <a:off x="3339877" y="2316475"/>
                <a:ext cx="126000" cy="116280"/>
              </p14:xfrm>
            </p:contentPart>
          </mc:Choice>
          <mc:Fallback xmlns="">
            <p:pic>
              <p:nvPicPr>
                <p:cNvPr id="34" name="Ink 33">
                  <a:extLst>
                    <a:ext uri="{FF2B5EF4-FFF2-40B4-BE49-F238E27FC236}">
                      <a16:creationId xmlns:a16="http://schemas.microsoft.com/office/drawing/2014/main" id="{6E612D09-C766-4594-BEAD-909991F7A3B4}"/>
                    </a:ext>
                  </a:extLst>
                </p:cNvPr>
                <p:cNvPicPr/>
                <p:nvPr/>
              </p:nvPicPr>
              <p:blipFill>
                <a:blip r:embed="rId49"/>
                <a:stretch>
                  <a:fillRect/>
                </a:stretch>
              </p:blipFill>
              <p:spPr>
                <a:xfrm>
                  <a:off x="3331237" y="2307475"/>
                  <a:ext cx="143640" cy="13392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5" name="Ink 34">
                  <a:extLst>
                    <a:ext uri="{FF2B5EF4-FFF2-40B4-BE49-F238E27FC236}">
                      <a16:creationId xmlns:a16="http://schemas.microsoft.com/office/drawing/2014/main" id="{BAB50857-83B9-4BEA-801F-F6CF6DB2B525}"/>
                    </a:ext>
                  </a:extLst>
                </p14:cNvPr>
                <p14:cNvContentPartPr/>
                <p14:nvPr/>
              </p14:nvContentPartPr>
              <p14:xfrm>
                <a:off x="3489637" y="2304955"/>
                <a:ext cx="84240" cy="107640"/>
              </p14:xfrm>
            </p:contentPart>
          </mc:Choice>
          <mc:Fallback xmlns="">
            <p:pic>
              <p:nvPicPr>
                <p:cNvPr id="35" name="Ink 34">
                  <a:extLst>
                    <a:ext uri="{FF2B5EF4-FFF2-40B4-BE49-F238E27FC236}">
                      <a16:creationId xmlns:a16="http://schemas.microsoft.com/office/drawing/2014/main" id="{BAB50857-83B9-4BEA-801F-F6CF6DB2B525}"/>
                    </a:ext>
                  </a:extLst>
                </p:cNvPr>
                <p:cNvPicPr/>
                <p:nvPr/>
              </p:nvPicPr>
              <p:blipFill>
                <a:blip r:embed="rId51"/>
                <a:stretch>
                  <a:fillRect/>
                </a:stretch>
              </p:blipFill>
              <p:spPr>
                <a:xfrm>
                  <a:off x="3480997" y="2295955"/>
                  <a:ext cx="10188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6" name="Ink 35">
                  <a:extLst>
                    <a:ext uri="{FF2B5EF4-FFF2-40B4-BE49-F238E27FC236}">
                      <a16:creationId xmlns:a16="http://schemas.microsoft.com/office/drawing/2014/main" id="{86BEEC18-F780-4CA6-AC09-A34C70D9B0CE}"/>
                    </a:ext>
                  </a:extLst>
                </p14:cNvPr>
                <p14:cNvContentPartPr/>
                <p14:nvPr/>
              </p14:nvContentPartPr>
              <p14:xfrm>
                <a:off x="3596557" y="2222515"/>
                <a:ext cx="215640" cy="280800"/>
              </p14:xfrm>
            </p:contentPart>
          </mc:Choice>
          <mc:Fallback xmlns="">
            <p:pic>
              <p:nvPicPr>
                <p:cNvPr id="36" name="Ink 35">
                  <a:extLst>
                    <a:ext uri="{FF2B5EF4-FFF2-40B4-BE49-F238E27FC236}">
                      <a16:creationId xmlns:a16="http://schemas.microsoft.com/office/drawing/2014/main" id="{86BEEC18-F780-4CA6-AC09-A34C70D9B0CE}"/>
                    </a:ext>
                  </a:extLst>
                </p:cNvPr>
                <p:cNvPicPr/>
                <p:nvPr/>
              </p:nvPicPr>
              <p:blipFill>
                <a:blip r:embed="rId53"/>
                <a:stretch>
                  <a:fillRect/>
                </a:stretch>
              </p:blipFill>
              <p:spPr>
                <a:xfrm>
                  <a:off x="3587557" y="2213875"/>
                  <a:ext cx="233280" cy="29844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7" name="Ink 36">
                  <a:extLst>
                    <a:ext uri="{FF2B5EF4-FFF2-40B4-BE49-F238E27FC236}">
                      <a16:creationId xmlns:a16="http://schemas.microsoft.com/office/drawing/2014/main" id="{B11614A6-67B1-4B47-91CD-D9A90038E003}"/>
                    </a:ext>
                  </a:extLst>
                </p14:cNvPr>
                <p14:cNvContentPartPr/>
                <p14:nvPr/>
              </p14:nvContentPartPr>
              <p14:xfrm>
                <a:off x="3698077" y="2312155"/>
                <a:ext cx="114120" cy="108360"/>
              </p14:xfrm>
            </p:contentPart>
          </mc:Choice>
          <mc:Fallback xmlns="">
            <p:pic>
              <p:nvPicPr>
                <p:cNvPr id="37" name="Ink 36">
                  <a:extLst>
                    <a:ext uri="{FF2B5EF4-FFF2-40B4-BE49-F238E27FC236}">
                      <a16:creationId xmlns:a16="http://schemas.microsoft.com/office/drawing/2014/main" id="{B11614A6-67B1-4B47-91CD-D9A90038E003}"/>
                    </a:ext>
                  </a:extLst>
                </p:cNvPr>
                <p:cNvPicPr/>
                <p:nvPr/>
              </p:nvPicPr>
              <p:blipFill>
                <a:blip r:embed="rId55"/>
                <a:stretch>
                  <a:fillRect/>
                </a:stretch>
              </p:blipFill>
              <p:spPr>
                <a:xfrm>
                  <a:off x="3689437" y="2303515"/>
                  <a:ext cx="13176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38" name="Ink 37">
                  <a:extLst>
                    <a:ext uri="{FF2B5EF4-FFF2-40B4-BE49-F238E27FC236}">
                      <a16:creationId xmlns:a16="http://schemas.microsoft.com/office/drawing/2014/main" id="{1221CF45-638C-44BD-BF37-CC2EB961AF7C}"/>
                    </a:ext>
                  </a:extLst>
                </p14:cNvPr>
                <p14:cNvContentPartPr/>
                <p14:nvPr/>
              </p14:nvContentPartPr>
              <p14:xfrm>
                <a:off x="3843157" y="2251315"/>
                <a:ext cx="97920" cy="239040"/>
              </p14:xfrm>
            </p:contentPart>
          </mc:Choice>
          <mc:Fallback xmlns="">
            <p:pic>
              <p:nvPicPr>
                <p:cNvPr id="38" name="Ink 37">
                  <a:extLst>
                    <a:ext uri="{FF2B5EF4-FFF2-40B4-BE49-F238E27FC236}">
                      <a16:creationId xmlns:a16="http://schemas.microsoft.com/office/drawing/2014/main" id="{1221CF45-638C-44BD-BF37-CC2EB961AF7C}"/>
                    </a:ext>
                  </a:extLst>
                </p:cNvPr>
                <p:cNvPicPr/>
                <p:nvPr/>
              </p:nvPicPr>
              <p:blipFill>
                <a:blip r:embed="rId57"/>
                <a:stretch>
                  <a:fillRect/>
                </a:stretch>
              </p:blipFill>
              <p:spPr>
                <a:xfrm>
                  <a:off x="3834157" y="2242675"/>
                  <a:ext cx="115560" cy="25668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46" name="Ink 45">
                  <a:extLst>
                    <a:ext uri="{FF2B5EF4-FFF2-40B4-BE49-F238E27FC236}">
                      <a16:creationId xmlns:a16="http://schemas.microsoft.com/office/drawing/2014/main" id="{43EFFB08-BF63-4B72-952B-B33A94359801}"/>
                    </a:ext>
                  </a:extLst>
                </p14:cNvPr>
                <p14:cNvContentPartPr/>
                <p14:nvPr/>
              </p14:nvContentPartPr>
              <p14:xfrm>
                <a:off x="4060597" y="2242675"/>
                <a:ext cx="110160" cy="208080"/>
              </p14:xfrm>
            </p:contentPart>
          </mc:Choice>
          <mc:Fallback xmlns="">
            <p:pic>
              <p:nvPicPr>
                <p:cNvPr id="46" name="Ink 45">
                  <a:extLst>
                    <a:ext uri="{FF2B5EF4-FFF2-40B4-BE49-F238E27FC236}">
                      <a16:creationId xmlns:a16="http://schemas.microsoft.com/office/drawing/2014/main" id="{43EFFB08-BF63-4B72-952B-B33A94359801}"/>
                    </a:ext>
                  </a:extLst>
                </p:cNvPr>
                <p:cNvPicPr/>
                <p:nvPr/>
              </p:nvPicPr>
              <p:blipFill>
                <a:blip r:embed="rId59"/>
                <a:stretch>
                  <a:fillRect/>
                </a:stretch>
              </p:blipFill>
              <p:spPr>
                <a:xfrm>
                  <a:off x="4051957" y="2234035"/>
                  <a:ext cx="12780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47" name="Ink 46">
                  <a:extLst>
                    <a:ext uri="{FF2B5EF4-FFF2-40B4-BE49-F238E27FC236}">
                      <a16:creationId xmlns:a16="http://schemas.microsoft.com/office/drawing/2014/main" id="{883AC987-3D6A-4A4D-8C71-653FF3A8EE82}"/>
                    </a:ext>
                  </a:extLst>
                </p14:cNvPr>
                <p14:cNvContentPartPr/>
                <p14:nvPr/>
              </p14:nvContentPartPr>
              <p14:xfrm>
                <a:off x="4224757" y="2239435"/>
                <a:ext cx="113400" cy="194040"/>
              </p14:xfrm>
            </p:contentPart>
          </mc:Choice>
          <mc:Fallback xmlns="">
            <p:pic>
              <p:nvPicPr>
                <p:cNvPr id="47" name="Ink 46">
                  <a:extLst>
                    <a:ext uri="{FF2B5EF4-FFF2-40B4-BE49-F238E27FC236}">
                      <a16:creationId xmlns:a16="http://schemas.microsoft.com/office/drawing/2014/main" id="{883AC987-3D6A-4A4D-8C71-653FF3A8EE82}"/>
                    </a:ext>
                  </a:extLst>
                </p:cNvPr>
                <p:cNvPicPr/>
                <p:nvPr/>
              </p:nvPicPr>
              <p:blipFill>
                <a:blip r:embed="rId61"/>
                <a:stretch>
                  <a:fillRect/>
                </a:stretch>
              </p:blipFill>
              <p:spPr>
                <a:xfrm>
                  <a:off x="4216117" y="2230795"/>
                  <a:ext cx="131040" cy="21168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48" name="Ink 47">
                  <a:extLst>
                    <a:ext uri="{FF2B5EF4-FFF2-40B4-BE49-F238E27FC236}">
                      <a16:creationId xmlns:a16="http://schemas.microsoft.com/office/drawing/2014/main" id="{6631C6F6-9328-4138-952B-1DA67E83AEF4}"/>
                    </a:ext>
                  </a:extLst>
                </p14:cNvPr>
                <p14:cNvContentPartPr/>
                <p14:nvPr/>
              </p14:nvContentPartPr>
              <p14:xfrm>
                <a:off x="4368757" y="2232235"/>
                <a:ext cx="96840" cy="142560"/>
              </p14:xfrm>
            </p:contentPart>
          </mc:Choice>
          <mc:Fallback xmlns="">
            <p:pic>
              <p:nvPicPr>
                <p:cNvPr id="48" name="Ink 47">
                  <a:extLst>
                    <a:ext uri="{FF2B5EF4-FFF2-40B4-BE49-F238E27FC236}">
                      <a16:creationId xmlns:a16="http://schemas.microsoft.com/office/drawing/2014/main" id="{6631C6F6-9328-4138-952B-1DA67E83AEF4}"/>
                    </a:ext>
                  </a:extLst>
                </p:cNvPr>
                <p:cNvPicPr/>
                <p:nvPr/>
              </p:nvPicPr>
              <p:blipFill>
                <a:blip r:embed="rId63"/>
                <a:stretch>
                  <a:fillRect/>
                </a:stretch>
              </p:blipFill>
              <p:spPr>
                <a:xfrm>
                  <a:off x="4359757" y="2223595"/>
                  <a:ext cx="114480" cy="16020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49" name="Ink 48">
                  <a:extLst>
                    <a:ext uri="{FF2B5EF4-FFF2-40B4-BE49-F238E27FC236}">
                      <a16:creationId xmlns:a16="http://schemas.microsoft.com/office/drawing/2014/main" id="{85DF1E73-F0EF-4207-B3A3-7CAEC0A2B238}"/>
                    </a:ext>
                  </a:extLst>
                </p14:cNvPr>
                <p14:cNvContentPartPr/>
                <p14:nvPr/>
              </p14:nvContentPartPr>
              <p14:xfrm>
                <a:off x="4463077" y="2194795"/>
                <a:ext cx="132120" cy="223920"/>
              </p14:xfrm>
            </p:contentPart>
          </mc:Choice>
          <mc:Fallback xmlns="">
            <p:pic>
              <p:nvPicPr>
                <p:cNvPr id="49" name="Ink 48">
                  <a:extLst>
                    <a:ext uri="{FF2B5EF4-FFF2-40B4-BE49-F238E27FC236}">
                      <a16:creationId xmlns:a16="http://schemas.microsoft.com/office/drawing/2014/main" id="{85DF1E73-F0EF-4207-B3A3-7CAEC0A2B238}"/>
                    </a:ext>
                  </a:extLst>
                </p:cNvPr>
                <p:cNvPicPr/>
                <p:nvPr/>
              </p:nvPicPr>
              <p:blipFill>
                <a:blip r:embed="rId65"/>
                <a:stretch>
                  <a:fillRect/>
                </a:stretch>
              </p:blipFill>
              <p:spPr>
                <a:xfrm>
                  <a:off x="4454077" y="2186155"/>
                  <a:ext cx="149760" cy="24156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50" name="Ink 49">
                  <a:extLst>
                    <a:ext uri="{FF2B5EF4-FFF2-40B4-BE49-F238E27FC236}">
                      <a16:creationId xmlns:a16="http://schemas.microsoft.com/office/drawing/2014/main" id="{B5FB3875-9F9C-441E-A02C-88F0DE7A356C}"/>
                    </a:ext>
                  </a:extLst>
                </p14:cNvPr>
                <p14:cNvContentPartPr/>
                <p14:nvPr/>
              </p14:nvContentPartPr>
              <p14:xfrm>
                <a:off x="4599157" y="2221075"/>
                <a:ext cx="99720" cy="158040"/>
              </p14:xfrm>
            </p:contentPart>
          </mc:Choice>
          <mc:Fallback xmlns="">
            <p:pic>
              <p:nvPicPr>
                <p:cNvPr id="50" name="Ink 49">
                  <a:extLst>
                    <a:ext uri="{FF2B5EF4-FFF2-40B4-BE49-F238E27FC236}">
                      <a16:creationId xmlns:a16="http://schemas.microsoft.com/office/drawing/2014/main" id="{B5FB3875-9F9C-441E-A02C-88F0DE7A356C}"/>
                    </a:ext>
                  </a:extLst>
                </p:cNvPr>
                <p:cNvPicPr/>
                <p:nvPr/>
              </p:nvPicPr>
              <p:blipFill>
                <a:blip r:embed="rId67"/>
                <a:stretch>
                  <a:fillRect/>
                </a:stretch>
              </p:blipFill>
              <p:spPr>
                <a:xfrm>
                  <a:off x="4590517" y="2212435"/>
                  <a:ext cx="117360"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51" name="Ink 50">
                  <a:extLst>
                    <a:ext uri="{FF2B5EF4-FFF2-40B4-BE49-F238E27FC236}">
                      <a16:creationId xmlns:a16="http://schemas.microsoft.com/office/drawing/2014/main" id="{449686AC-C87D-4C77-9803-98A5BB6C16DF}"/>
                    </a:ext>
                  </a:extLst>
                </p14:cNvPr>
                <p14:cNvContentPartPr/>
                <p14:nvPr/>
              </p14:nvContentPartPr>
              <p14:xfrm>
                <a:off x="4644517" y="2243395"/>
                <a:ext cx="132840" cy="361440"/>
              </p14:xfrm>
            </p:contentPart>
          </mc:Choice>
          <mc:Fallback xmlns="">
            <p:pic>
              <p:nvPicPr>
                <p:cNvPr id="51" name="Ink 50">
                  <a:extLst>
                    <a:ext uri="{FF2B5EF4-FFF2-40B4-BE49-F238E27FC236}">
                      <a16:creationId xmlns:a16="http://schemas.microsoft.com/office/drawing/2014/main" id="{449686AC-C87D-4C77-9803-98A5BB6C16DF}"/>
                    </a:ext>
                  </a:extLst>
                </p:cNvPr>
                <p:cNvPicPr/>
                <p:nvPr/>
              </p:nvPicPr>
              <p:blipFill>
                <a:blip r:embed="rId69"/>
                <a:stretch>
                  <a:fillRect/>
                </a:stretch>
              </p:blipFill>
              <p:spPr>
                <a:xfrm>
                  <a:off x="4635877" y="2234395"/>
                  <a:ext cx="150480" cy="37908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52" name="Ink 51">
                  <a:extLst>
                    <a:ext uri="{FF2B5EF4-FFF2-40B4-BE49-F238E27FC236}">
                      <a16:creationId xmlns:a16="http://schemas.microsoft.com/office/drawing/2014/main" id="{32E6DE19-D8E8-4412-A596-03187667F473}"/>
                    </a:ext>
                  </a:extLst>
                </p14:cNvPr>
                <p14:cNvContentPartPr/>
                <p14:nvPr/>
              </p14:nvContentPartPr>
              <p14:xfrm>
                <a:off x="4775557" y="2133955"/>
                <a:ext cx="108000" cy="361440"/>
              </p14:xfrm>
            </p:contentPart>
          </mc:Choice>
          <mc:Fallback xmlns="">
            <p:pic>
              <p:nvPicPr>
                <p:cNvPr id="52" name="Ink 51">
                  <a:extLst>
                    <a:ext uri="{FF2B5EF4-FFF2-40B4-BE49-F238E27FC236}">
                      <a16:creationId xmlns:a16="http://schemas.microsoft.com/office/drawing/2014/main" id="{32E6DE19-D8E8-4412-A596-03187667F473}"/>
                    </a:ext>
                  </a:extLst>
                </p:cNvPr>
                <p:cNvPicPr/>
                <p:nvPr/>
              </p:nvPicPr>
              <p:blipFill>
                <a:blip r:embed="rId71"/>
                <a:stretch>
                  <a:fillRect/>
                </a:stretch>
              </p:blipFill>
              <p:spPr>
                <a:xfrm>
                  <a:off x="4766557" y="2125315"/>
                  <a:ext cx="125640" cy="37908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53" name="Ink 52">
                  <a:extLst>
                    <a:ext uri="{FF2B5EF4-FFF2-40B4-BE49-F238E27FC236}">
                      <a16:creationId xmlns:a16="http://schemas.microsoft.com/office/drawing/2014/main" id="{16BD27F1-19FD-461D-A873-8976FAA3CD81}"/>
                    </a:ext>
                  </a:extLst>
                </p14:cNvPr>
                <p14:cNvContentPartPr/>
                <p14:nvPr/>
              </p14:nvContentPartPr>
              <p14:xfrm>
                <a:off x="2861797" y="2093275"/>
                <a:ext cx="2122200" cy="422640"/>
              </p14:xfrm>
            </p:contentPart>
          </mc:Choice>
          <mc:Fallback xmlns="">
            <p:pic>
              <p:nvPicPr>
                <p:cNvPr id="53" name="Ink 52">
                  <a:extLst>
                    <a:ext uri="{FF2B5EF4-FFF2-40B4-BE49-F238E27FC236}">
                      <a16:creationId xmlns:a16="http://schemas.microsoft.com/office/drawing/2014/main" id="{16BD27F1-19FD-461D-A873-8976FAA3CD81}"/>
                    </a:ext>
                  </a:extLst>
                </p:cNvPr>
                <p:cNvPicPr/>
                <p:nvPr/>
              </p:nvPicPr>
              <p:blipFill>
                <a:blip r:embed="rId73"/>
                <a:stretch>
                  <a:fillRect/>
                </a:stretch>
              </p:blipFill>
              <p:spPr>
                <a:xfrm>
                  <a:off x="2852797" y="2084275"/>
                  <a:ext cx="2139840" cy="44028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54" name="Ink 53">
                  <a:extLst>
                    <a:ext uri="{FF2B5EF4-FFF2-40B4-BE49-F238E27FC236}">
                      <a16:creationId xmlns:a16="http://schemas.microsoft.com/office/drawing/2014/main" id="{53728769-0049-4330-9E8D-DB0821061320}"/>
                    </a:ext>
                  </a:extLst>
                </p14:cNvPr>
                <p14:cNvContentPartPr/>
                <p14:nvPr/>
              </p14:nvContentPartPr>
              <p14:xfrm>
                <a:off x="4996237" y="2156275"/>
                <a:ext cx="32760" cy="65880"/>
              </p14:xfrm>
            </p:contentPart>
          </mc:Choice>
          <mc:Fallback xmlns="">
            <p:pic>
              <p:nvPicPr>
                <p:cNvPr id="54" name="Ink 53">
                  <a:extLst>
                    <a:ext uri="{FF2B5EF4-FFF2-40B4-BE49-F238E27FC236}">
                      <a16:creationId xmlns:a16="http://schemas.microsoft.com/office/drawing/2014/main" id="{53728769-0049-4330-9E8D-DB0821061320}"/>
                    </a:ext>
                  </a:extLst>
                </p:cNvPr>
                <p:cNvPicPr/>
                <p:nvPr/>
              </p:nvPicPr>
              <p:blipFill>
                <a:blip r:embed="rId75"/>
                <a:stretch>
                  <a:fillRect/>
                </a:stretch>
              </p:blipFill>
              <p:spPr>
                <a:xfrm>
                  <a:off x="4987237" y="2147275"/>
                  <a:ext cx="50400" cy="8352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56" name="Ink 55">
                  <a:extLst>
                    <a:ext uri="{FF2B5EF4-FFF2-40B4-BE49-F238E27FC236}">
                      <a16:creationId xmlns:a16="http://schemas.microsoft.com/office/drawing/2014/main" id="{C6661C57-EFC4-40D4-ADDF-99102A9F931D}"/>
                    </a:ext>
                  </a:extLst>
                </p14:cNvPr>
                <p14:cNvContentPartPr/>
                <p14:nvPr/>
              </p14:nvContentPartPr>
              <p14:xfrm>
                <a:off x="5315197" y="2057635"/>
                <a:ext cx="139680" cy="50040"/>
              </p14:xfrm>
            </p:contentPart>
          </mc:Choice>
          <mc:Fallback xmlns="">
            <p:pic>
              <p:nvPicPr>
                <p:cNvPr id="56" name="Ink 55">
                  <a:extLst>
                    <a:ext uri="{FF2B5EF4-FFF2-40B4-BE49-F238E27FC236}">
                      <a16:creationId xmlns:a16="http://schemas.microsoft.com/office/drawing/2014/main" id="{C6661C57-EFC4-40D4-ADDF-99102A9F931D}"/>
                    </a:ext>
                  </a:extLst>
                </p:cNvPr>
                <p:cNvPicPr/>
                <p:nvPr/>
              </p:nvPicPr>
              <p:blipFill>
                <a:blip r:embed="rId77"/>
                <a:stretch>
                  <a:fillRect/>
                </a:stretch>
              </p:blipFill>
              <p:spPr>
                <a:xfrm>
                  <a:off x="5306557" y="2048635"/>
                  <a:ext cx="157320" cy="6768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57" name="Ink 56">
                  <a:extLst>
                    <a:ext uri="{FF2B5EF4-FFF2-40B4-BE49-F238E27FC236}">
                      <a16:creationId xmlns:a16="http://schemas.microsoft.com/office/drawing/2014/main" id="{302FAC6B-4259-41B4-B779-89A57548D96B}"/>
                    </a:ext>
                  </a:extLst>
                </p14:cNvPr>
                <p14:cNvContentPartPr/>
                <p14:nvPr/>
              </p14:nvContentPartPr>
              <p14:xfrm>
                <a:off x="5268757" y="1951075"/>
                <a:ext cx="170640" cy="11880"/>
              </p14:xfrm>
            </p:contentPart>
          </mc:Choice>
          <mc:Fallback xmlns="">
            <p:pic>
              <p:nvPicPr>
                <p:cNvPr id="57" name="Ink 56">
                  <a:extLst>
                    <a:ext uri="{FF2B5EF4-FFF2-40B4-BE49-F238E27FC236}">
                      <a16:creationId xmlns:a16="http://schemas.microsoft.com/office/drawing/2014/main" id="{302FAC6B-4259-41B4-B779-89A57548D96B}"/>
                    </a:ext>
                  </a:extLst>
                </p:cNvPr>
                <p:cNvPicPr/>
                <p:nvPr/>
              </p:nvPicPr>
              <p:blipFill>
                <a:blip r:embed="rId79"/>
                <a:stretch>
                  <a:fillRect/>
                </a:stretch>
              </p:blipFill>
              <p:spPr>
                <a:xfrm>
                  <a:off x="5260117" y="1942075"/>
                  <a:ext cx="18828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59" name="Ink 58">
                  <a:extLst>
                    <a:ext uri="{FF2B5EF4-FFF2-40B4-BE49-F238E27FC236}">
                      <a16:creationId xmlns:a16="http://schemas.microsoft.com/office/drawing/2014/main" id="{7810CB76-673B-40B9-B008-4820A2289846}"/>
                    </a:ext>
                  </a:extLst>
                </p14:cNvPr>
                <p14:cNvContentPartPr/>
                <p14:nvPr/>
              </p14:nvContentPartPr>
              <p14:xfrm>
                <a:off x="6119437" y="1628875"/>
                <a:ext cx="306000" cy="236880"/>
              </p14:xfrm>
            </p:contentPart>
          </mc:Choice>
          <mc:Fallback xmlns="">
            <p:pic>
              <p:nvPicPr>
                <p:cNvPr id="59" name="Ink 58">
                  <a:extLst>
                    <a:ext uri="{FF2B5EF4-FFF2-40B4-BE49-F238E27FC236}">
                      <a16:creationId xmlns:a16="http://schemas.microsoft.com/office/drawing/2014/main" id="{7810CB76-673B-40B9-B008-4820A2289846}"/>
                    </a:ext>
                  </a:extLst>
                </p:cNvPr>
                <p:cNvPicPr/>
                <p:nvPr/>
              </p:nvPicPr>
              <p:blipFill>
                <a:blip r:embed="rId81"/>
                <a:stretch>
                  <a:fillRect/>
                </a:stretch>
              </p:blipFill>
              <p:spPr>
                <a:xfrm>
                  <a:off x="6110797" y="1619875"/>
                  <a:ext cx="323640" cy="25452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60" name="Ink 59">
                  <a:extLst>
                    <a:ext uri="{FF2B5EF4-FFF2-40B4-BE49-F238E27FC236}">
                      <a16:creationId xmlns:a16="http://schemas.microsoft.com/office/drawing/2014/main" id="{2B41F687-654C-4160-B699-C76EE202A088}"/>
                    </a:ext>
                  </a:extLst>
                </p14:cNvPr>
                <p14:cNvContentPartPr/>
                <p14:nvPr/>
              </p14:nvContentPartPr>
              <p14:xfrm>
                <a:off x="6306277" y="1896715"/>
                <a:ext cx="73800" cy="92520"/>
              </p14:xfrm>
            </p:contentPart>
          </mc:Choice>
          <mc:Fallback xmlns="">
            <p:pic>
              <p:nvPicPr>
                <p:cNvPr id="60" name="Ink 59">
                  <a:extLst>
                    <a:ext uri="{FF2B5EF4-FFF2-40B4-BE49-F238E27FC236}">
                      <a16:creationId xmlns:a16="http://schemas.microsoft.com/office/drawing/2014/main" id="{2B41F687-654C-4160-B699-C76EE202A088}"/>
                    </a:ext>
                  </a:extLst>
                </p:cNvPr>
                <p:cNvPicPr/>
                <p:nvPr/>
              </p:nvPicPr>
              <p:blipFill>
                <a:blip r:embed="rId83"/>
                <a:stretch>
                  <a:fillRect/>
                </a:stretch>
              </p:blipFill>
              <p:spPr>
                <a:xfrm>
                  <a:off x="6297637" y="1888075"/>
                  <a:ext cx="91440" cy="11016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61" name="Ink 60">
                  <a:extLst>
                    <a:ext uri="{FF2B5EF4-FFF2-40B4-BE49-F238E27FC236}">
                      <a16:creationId xmlns:a16="http://schemas.microsoft.com/office/drawing/2014/main" id="{4932D030-C237-4607-A612-BC5FBD873559}"/>
                    </a:ext>
                  </a:extLst>
                </p14:cNvPr>
                <p14:cNvContentPartPr/>
                <p14:nvPr/>
              </p14:nvContentPartPr>
              <p14:xfrm>
                <a:off x="6243997" y="1853515"/>
                <a:ext cx="140760" cy="172440"/>
              </p14:xfrm>
            </p:contentPart>
          </mc:Choice>
          <mc:Fallback xmlns="">
            <p:pic>
              <p:nvPicPr>
                <p:cNvPr id="61" name="Ink 60">
                  <a:extLst>
                    <a:ext uri="{FF2B5EF4-FFF2-40B4-BE49-F238E27FC236}">
                      <a16:creationId xmlns:a16="http://schemas.microsoft.com/office/drawing/2014/main" id="{4932D030-C237-4607-A612-BC5FBD873559}"/>
                    </a:ext>
                  </a:extLst>
                </p:cNvPr>
                <p:cNvPicPr/>
                <p:nvPr/>
              </p:nvPicPr>
              <p:blipFill>
                <a:blip r:embed="rId85"/>
                <a:stretch>
                  <a:fillRect/>
                </a:stretch>
              </p:blipFill>
              <p:spPr>
                <a:xfrm>
                  <a:off x="6234997" y="1844875"/>
                  <a:ext cx="158400" cy="19008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62" name="Ink 61">
                  <a:extLst>
                    <a:ext uri="{FF2B5EF4-FFF2-40B4-BE49-F238E27FC236}">
                      <a16:creationId xmlns:a16="http://schemas.microsoft.com/office/drawing/2014/main" id="{A9FC37E0-1201-447D-A816-5DA53058E980}"/>
                    </a:ext>
                  </a:extLst>
                </p14:cNvPr>
                <p14:cNvContentPartPr/>
                <p14:nvPr/>
              </p14:nvContentPartPr>
              <p14:xfrm>
                <a:off x="6457477" y="1867555"/>
                <a:ext cx="108720" cy="227880"/>
              </p14:xfrm>
            </p:contentPart>
          </mc:Choice>
          <mc:Fallback xmlns="">
            <p:pic>
              <p:nvPicPr>
                <p:cNvPr id="62" name="Ink 61">
                  <a:extLst>
                    <a:ext uri="{FF2B5EF4-FFF2-40B4-BE49-F238E27FC236}">
                      <a16:creationId xmlns:a16="http://schemas.microsoft.com/office/drawing/2014/main" id="{A9FC37E0-1201-447D-A816-5DA53058E980}"/>
                    </a:ext>
                  </a:extLst>
                </p:cNvPr>
                <p:cNvPicPr/>
                <p:nvPr/>
              </p:nvPicPr>
              <p:blipFill>
                <a:blip r:embed="rId87"/>
                <a:stretch>
                  <a:fillRect/>
                </a:stretch>
              </p:blipFill>
              <p:spPr>
                <a:xfrm>
                  <a:off x="6448837" y="1858555"/>
                  <a:ext cx="126360" cy="24552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63" name="Ink 62">
                  <a:extLst>
                    <a:ext uri="{FF2B5EF4-FFF2-40B4-BE49-F238E27FC236}">
                      <a16:creationId xmlns:a16="http://schemas.microsoft.com/office/drawing/2014/main" id="{57310CA5-A2E9-4C2C-A08A-F269EE39F7E6}"/>
                    </a:ext>
                  </a:extLst>
                </p14:cNvPr>
                <p14:cNvContentPartPr/>
                <p14:nvPr/>
              </p14:nvContentPartPr>
              <p14:xfrm>
                <a:off x="5641717" y="2128195"/>
                <a:ext cx="1379880" cy="73080"/>
              </p14:xfrm>
            </p:contentPart>
          </mc:Choice>
          <mc:Fallback xmlns="">
            <p:pic>
              <p:nvPicPr>
                <p:cNvPr id="63" name="Ink 62">
                  <a:extLst>
                    <a:ext uri="{FF2B5EF4-FFF2-40B4-BE49-F238E27FC236}">
                      <a16:creationId xmlns:a16="http://schemas.microsoft.com/office/drawing/2014/main" id="{57310CA5-A2E9-4C2C-A08A-F269EE39F7E6}"/>
                    </a:ext>
                  </a:extLst>
                </p:cNvPr>
                <p:cNvPicPr/>
                <p:nvPr/>
              </p:nvPicPr>
              <p:blipFill>
                <a:blip r:embed="rId89"/>
                <a:stretch>
                  <a:fillRect/>
                </a:stretch>
              </p:blipFill>
              <p:spPr>
                <a:xfrm>
                  <a:off x="5633077" y="2119195"/>
                  <a:ext cx="1397520" cy="90720"/>
                </a:xfrm>
                <a:prstGeom prst="rect">
                  <a:avLst/>
                </a:prstGeom>
              </p:spPr>
            </p:pic>
          </mc:Fallback>
        </mc:AlternateContent>
      </p:grpSp>
      <p:grpSp>
        <p:nvGrpSpPr>
          <p:cNvPr id="71" name="Group 70">
            <a:extLst>
              <a:ext uri="{FF2B5EF4-FFF2-40B4-BE49-F238E27FC236}">
                <a16:creationId xmlns:a16="http://schemas.microsoft.com/office/drawing/2014/main" id="{0A8B7A70-63A6-405C-B996-1DF46997CCC7}"/>
              </a:ext>
            </a:extLst>
          </p:cNvPr>
          <p:cNvGrpSpPr/>
          <p:nvPr/>
        </p:nvGrpSpPr>
        <p:grpSpPr>
          <a:xfrm>
            <a:off x="5785717" y="2345995"/>
            <a:ext cx="908280" cy="421200"/>
            <a:chOff x="5785717" y="2345995"/>
            <a:chExt cx="908280" cy="421200"/>
          </a:xfrm>
        </p:grpSpPr>
        <mc:AlternateContent xmlns:mc="http://schemas.openxmlformats.org/markup-compatibility/2006" xmlns:p14="http://schemas.microsoft.com/office/powerpoint/2010/main">
          <mc:Choice Requires="p14">
            <p:contentPart p14:bwMode="auto" r:id="rId90">
              <p14:nvContentPartPr>
                <p14:cNvPr id="65" name="Ink 64">
                  <a:extLst>
                    <a:ext uri="{FF2B5EF4-FFF2-40B4-BE49-F238E27FC236}">
                      <a16:creationId xmlns:a16="http://schemas.microsoft.com/office/drawing/2014/main" id="{3E85C999-D886-476C-B1CA-D655F96B95CC}"/>
                    </a:ext>
                  </a:extLst>
                </p14:cNvPr>
                <p14:cNvContentPartPr/>
                <p14:nvPr/>
              </p14:nvContentPartPr>
              <p14:xfrm>
                <a:off x="5785717" y="2388115"/>
                <a:ext cx="219240" cy="203040"/>
              </p14:xfrm>
            </p:contentPart>
          </mc:Choice>
          <mc:Fallback xmlns="">
            <p:pic>
              <p:nvPicPr>
                <p:cNvPr id="65" name="Ink 64">
                  <a:extLst>
                    <a:ext uri="{FF2B5EF4-FFF2-40B4-BE49-F238E27FC236}">
                      <a16:creationId xmlns:a16="http://schemas.microsoft.com/office/drawing/2014/main" id="{3E85C999-D886-476C-B1CA-D655F96B95CC}"/>
                    </a:ext>
                  </a:extLst>
                </p:cNvPr>
                <p:cNvPicPr/>
                <p:nvPr/>
              </p:nvPicPr>
              <p:blipFill>
                <a:blip r:embed="rId91"/>
                <a:stretch>
                  <a:fillRect/>
                </a:stretch>
              </p:blipFill>
              <p:spPr>
                <a:xfrm>
                  <a:off x="5777077" y="2379475"/>
                  <a:ext cx="236880" cy="22068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66" name="Ink 65">
                  <a:extLst>
                    <a:ext uri="{FF2B5EF4-FFF2-40B4-BE49-F238E27FC236}">
                      <a16:creationId xmlns:a16="http://schemas.microsoft.com/office/drawing/2014/main" id="{CEC88338-E4EC-4ADB-B29D-53F9AE1FBEF5}"/>
                    </a:ext>
                  </a:extLst>
                </p14:cNvPr>
                <p14:cNvContentPartPr/>
                <p14:nvPr/>
              </p14:nvContentPartPr>
              <p14:xfrm>
                <a:off x="5950957" y="2537515"/>
                <a:ext cx="106200" cy="124560"/>
              </p14:xfrm>
            </p:contentPart>
          </mc:Choice>
          <mc:Fallback xmlns="">
            <p:pic>
              <p:nvPicPr>
                <p:cNvPr id="66" name="Ink 65">
                  <a:extLst>
                    <a:ext uri="{FF2B5EF4-FFF2-40B4-BE49-F238E27FC236}">
                      <a16:creationId xmlns:a16="http://schemas.microsoft.com/office/drawing/2014/main" id="{CEC88338-E4EC-4ADB-B29D-53F9AE1FBEF5}"/>
                    </a:ext>
                  </a:extLst>
                </p:cNvPr>
                <p:cNvPicPr/>
                <p:nvPr/>
              </p:nvPicPr>
              <p:blipFill>
                <a:blip r:embed="rId93"/>
                <a:stretch>
                  <a:fillRect/>
                </a:stretch>
              </p:blipFill>
              <p:spPr>
                <a:xfrm>
                  <a:off x="5942317" y="2528875"/>
                  <a:ext cx="123840" cy="14220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67" name="Ink 66">
                  <a:extLst>
                    <a:ext uri="{FF2B5EF4-FFF2-40B4-BE49-F238E27FC236}">
                      <a16:creationId xmlns:a16="http://schemas.microsoft.com/office/drawing/2014/main" id="{FC03F761-5C1A-4929-90A8-CE350853E499}"/>
                    </a:ext>
                  </a:extLst>
                </p14:cNvPr>
                <p14:cNvContentPartPr/>
                <p14:nvPr/>
              </p14:nvContentPartPr>
              <p14:xfrm>
                <a:off x="5929357" y="2529595"/>
                <a:ext cx="172440" cy="118080"/>
              </p14:xfrm>
            </p:contentPart>
          </mc:Choice>
          <mc:Fallback xmlns="">
            <p:pic>
              <p:nvPicPr>
                <p:cNvPr id="67" name="Ink 66">
                  <a:extLst>
                    <a:ext uri="{FF2B5EF4-FFF2-40B4-BE49-F238E27FC236}">
                      <a16:creationId xmlns:a16="http://schemas.microsoft.com/office/drawing/2014/main" id="{FC03F761-5C1A-4929-90A8-CE350853E499}"/>
                    </a:ext>
                  </a:extLst>
                </p:cNvPr>
                <p:cNvPicPr/>
                <p:nvPr/>
              </p:nvPicPr>
              <p:blipFill>
                <a:blip r:embed="rId95"/>
                <a:stretch>
                  <a:fillRect/>
                </a:stretch>
              </p:blipFill>
              <p:spPr>
                <a:xfrm>
                  <a:off x="5920717" y="2520595"/>
                  <a:ext cx="190080" cy="13572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68" name="Ink 67">
                  <a:extLst>
                    <a:ext uri="{FF2B5EF4-FFF2-40B4-BE49-F238E27FC236}">
                      <a16:creationId xmlns:a16="http://schemas.microsoft.com/office/drawing/2014/main" id="{0DD8436E-2921-4DEB-BF96-360D0019AC8C}"/>
                    </a:ext>
                  </a:extLst>
                </p14:cNvPr>
                <p14:cNvContentPartPr/>
                <p14:nvPr/>
              </p14:nvContentPartPr>
              <p14:xfrm>
                <a:off x="6253717" y="2345995"/>
                <a:ext cx="293760" cy="223560"/>
              </p14:xfrm>
            </p:contentPart>
          </mc:Choice>
          <mc:Fallback xmlns="">
            <p:pic>
              <p:nvPicPr>
                <p:cNvPr id="68" name="Ink 67">
                  <a:extLst>
                    <a:ext uri="{FF2B5EF4-FFF2-40B4-BE49-F238E27FC236}">
                      <a16:creationId xmlns:a16="http://schemas.microsoft.com/office/drawing/2014/main" id="{0DD8436E-2921-4DEB-BF96-360D0019AC8C}"/>
                    </a:ext>
                  </a:extLst>
                </p:cNvPr>
                <p:cNvPicPr/>
                <p:nvPr/>
              </p:nvPicPr>
              <p:blipFill>
                <a:blip r:embed="rId97"/>
                <a:stretch>
                  <a:fillRect/>
                </a:stretch>
              </p:blipFill>
              <p:spPr>
                <a:xfrm>
                  <a:off x="6244717" y="2336995"/>
                  <a:ext cx="311400" cy="24120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69" name="Ink 68">
                  <a:extLst>
                    <a:ext uri="{FF2B5EF4-FFF2-40B4-BE49-F238E27FC236}">
                      <a16:creationId xmlns:a16="http://schemas.microsoft.com/office/drawing/2014/main" id="{F8FB4621-931C-43CE-9D12-A706CAFC966B}"/>
                    </a:ext>
                  </a:extLst>
                </p14:cNvPr>
                <p14:cNvContentPartPr/>
                <p14:nvPr/>
              </p14:nvContentPartPr>
              <p14:xfrm>
                <a:off x="6488077" y="2487475"/>
                <a:ext cx="128520" cy="83520"/>
              </p14:xfrm>
            </p:contentPart>
          </mc:Choice>
          <mc:Fallback xmlns="">
            <p:pic>
              <p:nvPicPr>
                <p:cNvPr id="69" name="Ink 68">
                  <a:extLst>
                    <a:ext uri="{FF2B5EF4-FFF2-40B4-BE49-F238E27FC236}">
                      <a16:creationId xmlns:a16="http://schemas.microsoft.com/office/drawing/2014/main" id="{F8FB4621-931C-43CE-9D12-A706CAFC966B}"/>
                    </a:ext>
                  </a:extLst>
                </p:cNvPr>
                <p:cNvPicPr/>
                <p:nvPr/>
              </p:nvPicPr>
              <p:blipFill>
                <a:blip r:embed="rId99"/>
                <a:stretch>
                  <a:fillRect/>
                </a:stretch>
              </p:blipFill>
              <p:spPr>
                <a:xfrm>
                  <a:off x="6479077" y="2478835"/>
                  <a:ext cx="146160" cy="10116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70" name="Ink 69">
                  <a:extLst>
                    <a:ext uri="{FF2B5EF4-FFF2-40B4-BE49-F238E27FC236}">
                      <a16:creationId xmlns:a16="http://schemas.microsoft.com/office/drawing/2014/main" id="{ACFE14EA-8849-49C9-855E-A74A64108FAC}"/>
                    </a:ext>
                  </a:extLst>
                </p14:cNvPr>
                <p14:cNvContentPartPr/>
                <p14:nvPr/>
              </p14:nvContentPartPr>
              <p14:xfrm>
                <a:off x="6606517" y="2508355"/>
                <a:ext cx="87480" cy="258840"/>
              </p14:xfrm>
            </p:contentPart>
          </mc:Choice>
          <mc:Fallback xmlns="">
            <p:pic>
              <p:nvPicPr>
                <p:cNvPr id="70" name="Ink 69">
                  <a:extLst>
                    <a:ext uri="{FF2B5EF4-FFF2-40B4-BE49-F238E27FC236}">
                      <a16:creationId xmlns:a16="http://schemas.microsoft.com/office/drawing/2014/main" id="{ACFE14EA-8849-49C9-855E-A74A64108FAC}"/>
                    </a:ext>
                  </a:extLst>
                </p:cNvPr>
                <p:cNvPicPr/>
                <p:nvPr/>
              </p:nvPicPr>
              <p:blipFill>
                <a:blip r:embed="rId101"/>
                <a:stretch>
                  <a:fillRect/>
                </a:stretch>
              </p:blipFill>
              <p:spPr>
                <a:xfrm>
                  <a:off x="6597517" y="2499355"/>
                  <a:ext cx="105120" cy="276480"/>
                </a:xfrm>
                <a:prstGeom prst="rect">
                  <a:avLst/>
                </a:prstGeom>
              </p:spPr>
            </p:pic>
          </mc:Fallback>
        </mc:AlternateContent>
      </p:grpSp>
      <p:grpSp>
        <p:nvGrpSpPr>
          <p:cNvPr id="94" name="Group 93">
            <a:extLst>
              <a:ext uri="{FF2B5EF4-FFF2-40B4-BE49-F238E27FC236}">
                <a16:creationId xmlns:a16="http://schemas.microsoft.com/office/drawing/2014/main" id="{06D37B8C-5B15-4F04-AD3F-9F01E03ACD44}"/>
              </a:ext>
            </a:extLst>
          </p:cNvPr>
          <p:cNvGrpSpPr/>
          <p:nvPr/>
        </p:nvGrpSpPr>
        <p:grpSpPr>
          <a:xfrm>
            <a:off x="1639957" y="5312395"/>
            <a:ext cx="1454760" cy="302400"/>
            <a:chOff x="1639957" y="5312395"/>
            <a:chExt cx="1454760" cy="302400"/>
          </a:xfrm>
        </p:grpSpPr>
        <mc:AlternateContent xmlns:mc="http://schemas.openxmlformats.org/markup-compatibility/2006" xmlns:p14="http://schemas.microsoft.com/office/powerpoint/2010/main">
          <mc:Choice Requires="p14">
            <p:contentPart p14:bwMode="auto" r:id="rId102">
              <p14:nvContentPartPr>
                <p14:cNvPr id="72" name="Ink 71">
                  <a:extLst>
                    <a:ext uri="{FF2B5EF4-FFF2-40B4-BE49-F238E27FC236}">
                      <a16:creationId xmlns:a16="http://schemas.microsoft.com/office/drawing/2014/main" id="{0D9B82C3-2C07-4D89-A097-B4CB91CCFDF6}"/>
                    </a:ext>
                  </a:extLst>
                </p14:cNvPr>
                <p14:cNvContentPartPr/>
                <p14:nvPr/>
              </p14:nvContentPartPr>
              <p14:xfrm>
                <a:off x="1639957" y="5393035"/>
                <a:ext cx="285120" cy="221760"/>
              </p14:xfrm>
            </p:contentPart>
          </mc:Choice>
          <mc:Fallback xmlns="">
            <p:pic>
              <p:nvPicPr>
                <p:cNvPr id="72" name="Ink 71">
                  <a:extLst>
                    <a:ext uri="{FF2B5EF4-FFF2-40B4-BE49-F238E27FC236}">
                      <a16:creationId xmlns:a16="http://schemas.microsoft.com/office/drawing/2014/main" id="{0D9B82C3-2C07-4D89-A097-B4CB91CCFDF6}"/>
                    </a:ext>
                  </a:extLst>
                </p:cNvPr>
                <p:cNvPicPr/>
                <p:nvPr/>
              </p:nvPicPr>
              <p:blipFill>
                <a:blip r:embed="rId103"/>
                <a:stretch>
                  <a:fillRect/>
                </a:stretch>
              </p:blipFill>
              <p:spPr>
                <a:xfrm>
                  <a:off x="1630957" y="5384395"/>
                  <a:ext cx="302760" cy="23940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73" name="Ink 72">
                  <a:extLst>
                    <a:ext uri="{FF2B5EF4-FFF2-40B4-BE49-F238E27FC236}">
                      <a16:creationId xmlns:a16="http://schemas.microsoft.com/office/drawing/2014/main" id="{859F38A7-96B2-4108-8B24-28DE69F742DC}"/>
                    </a:ext>
                  </a:extLst>
                </p14:cNvPr>
                <p14:cNvContentPartPr/>
                <p14:nvPr/>
              </p14:nvContentPartPr>
              <p14:xfrm>
                <a:off x="1898437" y="5427595"/>
                <a:ext cx="200520" cy="135360"/>
              </p14:xfrm>
            </p:contentPart>
          </mc:Choice>
          <mc:Fallback xmlns="">
            <p:pic>
              <p:nvPicPr>
                <p:cNvPr id="73" name="Ink 72">
                  <a:extLst>
                    <a:ext uri="{FF2B5EF4-FFF2-40B4-BE49-F238E27FC236}">
                      <a16:creationId xmlns:a16="http://schemas.microsoft.com/office/drawing/2014/main" id="{859F38A7-96B2-4108-8B24-28DE69F742DC}"/>
                    </a:ext>
                  </a:extLst>
                </p:cNvPr>
                <p:cNvPicPr/>
                <p:nvPr/>
              </p:nvPicPr>
              <p:blipFill>
                <a:blip r:embed="rId105"/>
                <a:stretch>
                  <a:fillRect/>
                </a:stretch>
              </p:blipFill>
              <p:spPr>
                <a:xfrm>
                  <a:off x="1889437" y="5418595"/>
                  <a:ext cx="218160" cy="15300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74" name="Ink 73">
                  <a:extLst>
                    <a:ext uri="{FF2B5EF4-FFF2-40B4-BE49-F238E27FC236}">
                      <a16:creationId xmlns:a16="http://schemas.microsoft.com/office/drawing/2014/main" id="{B1C0ADF8-4DD4-44D9-831C-63430B9D17A0}"/>
                    </a:ext>
                  </a:extLst>
                </p14:cNvPr>
                <p14:cNvContentPartPr/>
                <p14:nvPr/>
              </p14:nvContentPartPr>
              <p14:xfrm>
                <a:off x="2094637" y="5342995"/>
                <a:ext cx="345960" cy="219240"/>
              </p14:xfrm>
            </p:contentPart>
          </mc:Choice>
          <mc:Fallback xmlns="">
            <p:pic>
              <p:nvPicPr>
                <p:cNvPr id="74" name="Ink 73">
                  <a:extLst>
                    <a:ext uri="{FF2B5EF4-FFF2-40B4-BE49-F238E27FC236}">
                      <a16:creationId xmlns:a16="http://schemas.microsoft.com/office/drawing/2014/main" id="{B1C0ADF8-4DD4-44D9-831C-63430B9D17A0}"/>
                    </a:ext>
                  </a:extLst>
                </p:cNvPr>
                <p:cNvPicPr/>
                <p:nvPr/>
              </p:nvPicPr>
              <p:blipFill>
                <a:blip r:embed="rId107"/>
                <a:stretch>
                  <a:fillRect/>
                </a:stretch>
              </p:blipFill>
              <p:spPr>
                <a:xfrm>
                  <a:off x="2085637" y="5333995"/>
                  <a:ext cx="363600" cy="23688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75" name="Ink 74">
                  <a:extLst>
                    <a:ext uri="{FF2B5EF4-FFF2-40B4-BE49-F238E27FC236}">
                      <a16:creationId xmlns:a16="http://schemas.microsoft.com/office/drawing/2014/main" id="{9C8FF2CD-F99C-40D6-8E56-C7FB58CA1511}"/>
                    </a:ext>
                  </a:extLst>
                </p14:cNvPr>
                <p14:cNvContentPartPr/>
                <p14:nvPr/>
              </p14:nvContentPartPr>
              <p14:xfrm>
                <a:off x="2366797" y="5377915"/>
                <a:ext cx="329400" cy="158040"/>
              </p14:xfrm>
            </p:contentPart>
          </mc:Choice>
          <mc:Fallback xmlns="">
            <p:pic>
              <p:nvPicPr>
                <p:cNvPr id="75" name="Ink 74">
                  <a:extLst>
                    <a:ext uri="{FF2B5EF4-FFF2-40B4-BE49-F238E27FC236}">
                      <a16:creationId xmlns:a16="http://schemas.microsoft.com/office/drawing/2014/main" id="{9C8FF2CD-F99C-40D6-8E56-C7FB58CA1511}"/>
                    </a:ext>
                  </a:extLst>
                </p:cNvPr>
                <p:cNvPicPr/>
                <p:nvPr/>
              </p:nvPicPr>
              <p:blipFill>
                <a:blip r:embed="rId109"/>
                <a:stretch>
                  <a:fillRect/>
                </a:stretch>
              </p:blipFill>
              <p:spPr>
                <a:xfrm>
                  <a:off x="2358157" y="5368915"/>
                  <a:ext cx="347040"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76" name="Ink 75">
                  <a:extLst>
                    <a:ext uri="{FF2B5EF4-FFF2-40B4-BE49-F238E27FC236}">
                      <a16:creationId xmlns:a16="http://schemas.microsoft.com/office/drawing/2014/main" id="{DEBED61A-7D35-4AA9-A567-EA15A73D99A6}"/>
                    </a:ext>
                  </a:extLst>
                </p14:cNvPr>
                <p14:cNvContentPartPr/>
                <p14:nvPr/>
              </p14:nvContentPartPr>
              <p14:xfrm>
                <a:off x="2906797" y="5465035"/>
                <a:ext cx="164880" cy="29520"/>
              </p14:xfrm>
            </p:contentPart>
          </mc:Choice>
          <mc:Fallback xmlns="">
            <p:pic>
              <p:nvPicPr>
                <p:cNvPr id="76" name="Ink 75">
                  <a:extLst>
                    <a:ext uri="{FF2B5EF4-FFF2-40B4-BE49-F238E27FC236}">
                      <a16:creationId xmlns:a16="http://schemas.microsoft.com/office/drawing/2014/main" id="{DEBED61A-7D35-4AA9-A567-EA15A73D99A6}"/>
                    </a:ext>
                  </a:extLst>
                </p:cNvPr>
                <p:cNvPicPr/>
                <p:nvPr/>
              </p:nvPicPr>
              <p:blipFill>
                <a:blip r:embed="rId111"/>
                <a:stretch>
                  <a:fillRect/>
                </a:stretch>
              </p:blipFill>
              <p:spPr>
                <a:xfrm>
                  <a:off x="2898157" y="5456395"/>
                  <a:ext cx="182520" cy="4716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77" name="Ink 76">
                  <a:extLst>
                    <a:ext uri="{FF2B5EF4-FFF2-40B4-BE49-F238E27FC236}">
                      <a16:creationId xmlns:a16="http://schemas.microsoft.com/office/drawing/2014/main" id="{C3E92373-A6F2-41B9-A6F3-21C25FCCD503}"/>
                    </a:ext>
                  </a:extLst>
                </p14:cNvPr>
                <p14:cNvContentPartPr/>
                <p14:nvPr/>
              </p14:nvContentPartPr>
              <p14:xfrm>
                <a:off x="2866837" y="5312395"/>
                <a:ext cx="227880" cy="20160"/>
              </p14:xfrm>
            </p:contentPart>
          </mc:Choice>
          <mc:Fallback xmlns="">
            <p:pic>
              <p:nvPicPr>
                <p:cNvPr id="77" name="Ink 76">
                  <a:extLst>
                    <a:ext uri="{FF2B5EF4-FFF2-40B4-BE49-F238E27FC236}">
                      <a16:creationId xmlns:a16="http://schemas.microsoft.com/office/drawing/2014/main" id="{C3E92373-A6F2-41B9-A6F3-21C25FCCD503}"/>
                    </a:ext>
                  </a:extLst>
                </p:cNvPr>
                <p:cNvPicPr/>
                <p:nvPr/>
              </p:nvPicPr>
              <p:blipFill>
                <a:blip r:embed="rId113"/>
                <a:stretch>
                  <a:fillRect/>
                </a:stretch>
              </p:blipFill>
              <p:spPr>
                <a:xfrm>
                  <a:off x="2857837" y="5303395"/>
                  <a:ext cx="245520" cy="37800"/>
                </a:xfrm>
                <a:prstGeom prst="rect">
                  <a:avLst/>
                </a:prstGeom>
              </p:spPr>
            </p:pic>
          </mc:Fallback>
        </mc:AlternateContent>
      </p:grpSp>
      <p:grpSp>
        <p:nvGrpSpPr>
          <p:cNvPr id="93" name="Group 92">
            <a:extLst>
              <a:ext uri="{FF2B5EF4-FFF2-40B4-BE49-F238E27FC236}">
                <a16:creationId xmlns:a16="http://schemas.microsoft.com/office/drawing/2014/main" id="{5478BBBF-F32B-48B1-88FB-C2BEF2C98DDD}"/>
              </a:ext>
            </a:extLst>
          </p:cNvPr>
          <p:cNvGrpSpPr/>
          <p:nvPr/>
        </p:nvGrpSpPr>
        <p:grpSpPr>
          <a:xfrm>
            <a:off x="3547237" y="4853395"/>
            <a:ext cx="982080" cy="336960"/>
            <a:chOff x="3547237" y="4853395"/>
            <a:chExt cx="982080" cy="336960"/>
          </a:xfrm>
        </p:grpSpPr>
        <mc:AlternateContent xmlns:mc="http://schemas.openxmlformats.org/markup-compatibility/2006" xmlns:p14="http://schemas.microsoft.com/office/powerpoint/2010/main">
          <mc:Choice Requires="p14">
            <p:contentPart p14:bwMode="auto" r:id="rId114">
              <p14:nvContentPartPr>
                <p14:cNvPr id="78" name="Ink 77">
                  <a:extLst>
                    <a:ext uri="{FF2B5EF4-FFF2-40B4-BE49-F238E27FC236}">
                      <a16:creationId xmlns:a16="http://schemas.microsoft.com/office/drawing/2014/main" id="{991331FB-0637-4EB3-8F23-00005DF72E26}"/>
                    </a:ext>
                  </a:extLst>
                </p14:cNvPr>
                <p14:cNvContentPartPr/>
                <p14:nvPr/>
              </p14:nvContentPartPr>
              <p14:xfrm>
                <a:off x="3803197" y="4853395"/>
                <a:ext cx="266760" cy="222120"/>
              </p14:xfrm>
            </p:contentPart>
          </mc:Choice>
          <mc:Fallback xmlns="">
            <p:pic>
              <p:nvPicPr>
                <p:cNvPr id="78" name="Ink 77">
                  <a:extLst>
                    <a:ext uri="{FF2B5EF4-FFF2-40B4-BE49-F238E27FC236}">
                      <a16:creationId xmlns:a16="http://schemas.microsoft.com/office/drawing/2014/main" id="{991331FB-0637-4EB3-8F23-00005DF72E26}"/>
                    </a:ext>
                  </a:extLst>
                </p:cNvPr>
                <p:cNvPicPr/>
                <p:nvPr/>
              </p:nvPicPr>
              <p:blipFill>
                <a:blip r:embed="rId115"/>
                <a:stretch>
                  <a:fillRect/>
                </a:stretch>
              </p:blipFill>
              <p:spPr>
                <a:xfrm>
                  <a:off x="3794197" y="4844395"/>
                  <a:ext cx="284400" cy="23976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79" name="Ink 78">
                  <a:extLst>
                    <a:ext uri="{FF2B5EF4-FFF2-40B4-BE49-F238E27FC236}">
                      <a16:creationId xmlns:a16="http://schemas.microsoft.com/office/drawing/2014/main" id="{1132D663-43DC-41D6-9B35-4E8B366A916F}"/>
                    </a:ext>
                  </a:extLst>
                </p14:cNvPr>
                <p14:cNvContentPartPr/>
                <p14:nvPr/>
              </p14:nvContentPartPr>
              <p14:xfrm>
                <a:off x="3547237" y="5087035"/>
                <a:ext cx="982080" cy="103320"/>
              </p14:xfrm>
            </p:contentPart>
          </mc:Choice>
          <mc:Fallback xmlns="">
            <p:pic>
              <p:nvPicPr>
                <p:cNvPr id="79" name="Ink 78">
                  <a:extLst>
                    <a:ext uri="{FF2B5EF4-FFF2-40B4-BE49-F238E27FC236}">
                      <a16:creationId xmlns:a16="http://schemas.microsoft.com/office/drawing/2014/main" id="{1132D663-43DC-41D6-9B35-4E8B366A916F}"/>
                    </a:ext>
                  </a:extLst>
                </p:cNvPr>
                <p:cNvPicPr/>
                <p:nvPr/>
              </p:nvPicPr>
              <p:blipFill>
                <a:blip r:embed="rId117"/>
                <a:stretch>
                  <a:fillRect/>
                </a:stretch>
              </p:blipFill>
              <p:spPr>
                <a:xfrm>
                  <a:off x="3538237" y="5078395"/>
                  <a:ext cx="999720" cy="120960"/>
                </a:xfrm>
                <a:prstGeom prst="rect">
                  <a:avLst/>
                </a:prstGeom>
              </p:spPr>
            </p:pic>
          </mc:Fallback>
        </mc:AlternateContent>
      </p:grpSp>
      <p:grpSp>
        <p:nvGrpSpPr>
          <p:cNvPr id="92" name="Group 91">
            <a:extLst>
              <a:ext uri="{FF2B5EF4-FFF2-40B4-BE49-F238E27FC236}">
                <a16:creationId xmlns:a16="http://schemas.microsoft.com/office/drawing/2014/main" id="{E6140A1E-FA96-4E4A-A0F8-8DD859E016F3}"/>
              </a:ext>
            </a:extLst>
          </p:cNvPr>
          <p:cNvGrpSpPr/>
          <p:nvPr/>
        </p:nvGrpSpPr>
        <p:grpSpPr>
          <a:xfrm>
            <a:off x="3590437" y="5298715"/>
            <a:ext cx="744840" cy="218520"/>
            <a:chOff x="3590437" y="5298715"/>
            <a:chExt cx="744840" cy="218520"/>
          </a:xfrm>
        </p:grpSpPr>
        <mc:AlternateContent xmlns:mc="http://schemas.openxmlformats.org/markup-compatibility/2006" xmlns:p14="http://schemas.microsoft.com/office/powerpoint/2010/main">
          <mc:Choice Requires="p14">
            <p:contentPart p14:bwMode="auto" r:id="rId118">
              <p14:nvContentPartPr>
                <p14:cNvPr id="80" name="Ink 79">
                  <a:extLst>
                    <a:ext uri="{FF2B5EF4-FFF2-40B4-BE49-F238E27FC236}">
                      <a16:creationId xmlns:a16="http://schemas.microsoft.com/office/drawing/2014/main" id="{C6B7C658-415F-4D69-AAE8-9E300D14C295}"/>
                    </a:ext>
                  </a:extLst>
                </p14:cNvPr>
                <p14:cNvContentPartPr/>
                <p14:nvPr/>
              </p14:nvContentPartPr>
              <p14:xfrm>
                <a:off x="3590437" y="5298715"/>
                <a:ext cx="340200" cy="218520"/>
              </p14:xfrm>
            </p:contentPart>
          </mc:Choice>
          <mc:Fallback xmlns="">
            <p:pic>
              <p:nvPicPr>
                <p:cNvPr id="80" name="Ink 79">
                  <a:extLst>
                    <a:ext uri="{FF2B5EF4-FFF2-40B4-BE49-F238E27FC236}">
                      <a16:creationId xmlns:a16="http://schemas.microsoft.com/office/drawing/2014/main" id="{C6B7C658-415F-4D69-AAE8-9E300D14C295}"/>
                    </a:ext>
                  </a:extLst>
                </p:cNvPr>
                <p:cNvPicPr/>
                <p:nvPr/>
              </p:nvPicPr>
              <p:blipFill>
                <a:blip r:embed="rId119"/>
                <a:stretch>
                  <a:fillRect/>
                </a:stretch>
              </p:blipFill>
              <p:spPr>
                <a:xfrm>
                  <a:off x="3581437" y="5289715"/>
                  <a:ext cx="357840" cy="23616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81" name="Ink 80">
                  <a:extLst>
                    <a:ext uri="{FF2B5EF4-FFF2-40B4-BE49-F238E27FC236}">
                      <a16:creationId xmlns:a16="http://schemas.microsoft.com/office/drawing/2014/main" id="{8BC36A2A-D606-459F-883F-58DCFCEF56B3}"/>
                    </a:ext>
                  </a:extLst>
                </p14:cNvPr>
                <p14:cNvContentPartPr/>
                <p14:nvPr/>
              </p14:nvContentPartPr>
              <p14:xfrm>
                <a:off x="3932797" y="5347315"/>
                <a:ext cx="53640" cy="29880"/>
              </p14:xfrm>
            </p:contentPart>
          </mc:Choice>
          <mc:Fallback xmlns="">
            <p:pic>
              <p:nvPicPr>
                <p:cNvPr id="81" name="Ink 80">
                  <a:extLst>
                    <a:ext uri="{FF2B5EF4-FFF2-40B4-BE49-F238E27FC236}">
                      <a16:creationId xmlns:a16="http://schemas.microsoft.com/office/drawing/2014/main" id="{8BC36A2A-D606-459F-883F-58DCFCEF56B3}"/>
                    </a:ext>
                  </a:extLst>
                </p:cNvPr>
                <p:cNvPicPr/>
                <p:nvPr/>
              </p:nvPicPr>
              <p:blipFill>
                <a:blip r:embed="rId121"/>
                <a:stretch>
                  <a:fillRect/>
                </a:stretch>
              </p:blipFill>
              <p:spPr>
                <a:xfrm>
                  <a:off x="3924157" y="5338315"/>
                  <a:ext cx="71280" cy="4752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82" name="Ink 81">
                  <a:extLst>
                    <a:ext uri="{FF2B5EF4-FFF2-40B4-BE49-F238E27FC236}">
                      <a16:creationId xmlns:a16="http://schemas.microsoft.com/office/drawing/2014/main" id="{E7B62804-D21B-4310-94C4-4AEB9921431D}"/>
                    </a:ext>
                  </a:extLst>
                </p14:cNvPr>
                <p14:cNvContentPartPr/>
                <p14:nvPr/>
              </p14:nvContentPartPr>
              <p14:xfrm>
                <a:off x="4103077" y="5300155"/>
                <a:ext cx="232200" cy="195120"/>
              </p14:xfrm>
            </p:contentPart>
          </mc:Choice>
          <mc:Fallback xmlns="">
            <p:pic>
              <p:nvPicPr>
                <p:cNvPr id="82" name="Ink 81">
                  <a:extLst>
                    <a:ext uri="{FF2B5EF4-FFF2-40B4-BE49-F238E27FC236}">
                      <a16:creationId xmlns:a16="http://schemas.microsoft.com/office/drawing/2014/main" id="{E7B62804-D21B-4310-94C4-4AEB9921431D}"/>
                    </a:ext>
                  </a:extLst>
                </p:cNvPr>
                <p:cNvPicPr/>
                <p:nvPr/>
              </p:nvPicPr>
              <p:blipFill>
                <a:blip r:embed="rId123"/>
                <a:stretch>
                  <a:fillRect/>
                </a:stretch>
              </p:blipFill>
              <p:spPr>
                <a:xfrm>
                  <a:off x="4094437" y="5291515"/>
                  <a:ext cx="249840" cy="212760"/>
                </a:xfrm>
                <a:prstGeom prst="rect">
                  <a:avLst/>
                </a:prstGeom>
              </p:spPr>
            </p:pic>
          </mc:Fallback>
        </mc:AlternateContent>
      </p:grpSp>
      <p:grpSp>
        <p:nvGrpSpPr>
          <p:cNvPr id="91" name="Group 90">
            <a:extLst>
              <a:ext uri="{FF2B5EF4-FFF2-40B4-BE49-F238E27FC236}">
                <a16:creationId xmlns:a16="http://schemas.microsoft.com/office/drawing/2014/main" id="{DB5F119B-71AB-4981-9D26-067BF8B46954}"/>
              </a:ext>
            </a:extLst>
          </p:cNvPr>
          <p:cNvGrpSpPr/>
          <p:nvPr/>
        </p:nvGrpSpPr>
        <p:grpSpPr>
          <a:xfrm>
            <a:off x="4867357" y="5157595"/>
            <a:ext cx="176040" cy="158760"/>
            <a:chOff x="4867357" y="5157595"/>
            <a:chExt cx="176040" cy="158760"/>
          </a:xfrm>
        </p:grpSpPr>
        <mc:AlternateContent xmlns:mc="http://schemas.openxmlformats.org/markup-compatibility/2006" xmlns:p14="http://schemas.microsoft.com/office/powerpoint/2010/main">
          <mc:Choice Requires="p14">
            <p:contentPart p14:bwMode="auto" r:id="rId124">
              <p14:nvContentPartPr>
                <p14:cNvPr id="83" name="Ink 82">
                  <a:extLst>
                    <a:ext uri="{FF2B5EF4-FFF2-40B4-BE49-F238E27FC236}">
                      <a16:creationId xmlns:a16="http://schemas.microsoft.com/office/drawing/2014/main" id="{05C6303E-D799-4D76-A8EE-95DCCE58ED48}"/>
                    </a:ext>
                  </a:extLst>
                </p14:cNvPr>
                <p14:cNvContentPartPr/>
                <p14:nvPr/>
              </p14:nvContentPartPr>
              <p14:xfrm>
                <a:off x="4888957" y="5285395"/>
                <a:ext cx="154440" cy="30960"/>
              </p14:xfrm>
            </p:contentPart>
          </mc:Choice>
          <mc:Fallback xmlns="">
            <p:pic>
              <p:nvPicPr>
                <p:cNvPr id="83" name="Ink 82">
                  <a:extLst>
                    <a:ext uri="{FF2B5EF4-FFF2-40B4-BE49-F238E27FC236}">
                      <a16:creationId xmlns:a16="http://schemas.microsoft.com/office/drawing/2014/main" id="{05C6303E-D799-4D76-A8EE-95DCCE58ED48}"/>
                    </a:ext>
                  </a:extLst>
                </p:cNvPr>
                <p:cNvPicPr/>
                <p:nvPr/>
              </p:nvPicPr>
              <p:blipFill>
                <a:blip r:embed="rId125"/>
                <a:stretch>
                  <a:fillRect/>
                </a:stretch>
              </p:blipFill>
              <p:spPr>
                <a:xfrm>
                  <a:off x="4879957" y="5276395"/>
                  <a:ext cx="172080" cy="4860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84" name="Ink 83">
                  <a:extLst>
                    <a:ext uri="{FF2B5EF4-FFF2-40B4-BE49-F238E27FC236}">
                      <a16:creationId xmlns:a16="http://schemas.microsoft.com/office/drawing/2014/main" id="{90883033-AECA-41E9-882C-5D10EE308015}"/>
                    </a:ext>
                  </a:extLst>
                </p14:cNvPr>
                <p14:cNvContentPartPr/>
                <p14:nvPr/>
              </p14:nvContentPartPr>
              <p14:xfrm>
                <a:off x="4867357" y="5157595"/>
                <a:ext cx="141840" cy="29160"/>
              </p14:xfrm>
            </p:contentPart>
          </mc:Choice>
          <mc:Fallback xmlns="">
            <p:pic>
              <p:nvPicPr>
                <p:cNvPr id="84" name="Ink 83">
                  <a:extLst>
                    <a:ext uri="{FF2B5EF4-FFF2-40B4-BE49-F238E27FC236}">
                      <a16:creationId xmlns:a16="http://schemas.microsoft.com/office/drawing/2014/main" id="{90883033-AECA-41E9-882C-5D10EE308015}"/>
                    </a:ext>
                  </a:extLst>
                </p:cNvPr>
                <p:cNvPicPr/>
                <p:nvPr/>
              </p:nvPicPr>
              <p:blipFill>
                <a:blip r:embed="rId127"/>
                <a:stretch>
                  <a:fillRect/>
                </a:stretch>
              </p:blipFill>
              <p:spPr>
                <a:xfrm>
                  <a:off x="4858717" y="5148955"/>
                  <a:ext cx="159480" cy="46800"/>
                </a:xfrm>
                <a:prstGeom prst="rect">
                  <a:avLst/>
                </a:prstGeom>
              </p:spPr>
            </p:pic>
          </mc:Fallback>
        </mc:AlternateContent>
      </p:grpSp>
      <p:grpSp>
        <p:nvGrpSpPr>
          <p:cNvPr id="90" name="Group 89">
            <a:extLst>
              <a:ext uri="{FF2B5EF4-FFF2-40B4-BE49-F238E27FC236}">
                <a16:creationId xmlns:a16="http://schemas.microsoft.com/office/drawing/2014/main" id="{71806E4C-10A5-4CD8-9AB4-412F93EF34E6}"/>
              </a:ext>
            </a:extLst>
          </p:cNvPr>
          <p:cNvGrpSpPr/>
          <p:nvPr/>
        </p:nvGrpSpPr>
        <p:grpSpPr>
          <a:xfrm>
            <a:off x="5514997" y="4893355"/>
            <a:ext cx="632520" cy="608040"/>
            <a:chOff x="5514997" y="4893355"/>
            <a:chExt cx="632520" cy="608040"/>
          </a:xfrm>
        </p:grpSpPr>
        <mc:AlternateContent xmlns:mc="http://schemas.openxmlformats.org/markup-compatibility/2006" xmlns:p14="http://schemas.microsoft.com/office/powerpoint/2010/main">
          <mc:Choice Requires="p14">
            <p:contentPart p14:bwMode="auto" r:id="rId128">
              <p14:nvContentPartPr>
                <p14:cNvPr id="85" name="Ink 84">
                  <a:extLst>
                    <a:ext uri="{FF2B5EF4-FFF2-40B4-BE49-F238E27FC236}">
                      <a16:creationId xmlns:a16="http://schemas.microsoft.com/office/drawing/2014/main" id="{180299BD-8378-4D1C-9F5D-42F6B58C55A6}"/>
                    </a:ext>
                  </a:extLst>
                </p14:cNvPr>
                <p14:cNvContentPartPr/>
                <p14:nvPr/>
              </p14:nvContentPartPr>
              <p14:xfrm>
                <a:off x="5716237" y="4893355"/>
                <a:ext cx="59760" cy="187920"/>
              </p14:xfrm>
            </p:contentPart>
          </mc:Choice>
          <mc:Fallback xmlns="">
            <p:pic>
              <p:nvPicPr>
                <p:cNvPr id="85" name="Ink 84">
                  <a:extLst>
                    <a:ext uri="{FF2B5EF4-FFF2-40B4-BE49-F238E27FC236}">
                      <a16:creationId xmlns:a16="http://schemas.microsoft.com/office/drawing/2014/main" id="{180299BD-8378-4D1C-9F5D-42F6B58C55A6}"/>
                    </a:ext>
                  </a:extLst>
                </p:cNvPr>
                <p:cNvPicPr/>
                <p:nvPr/>
              </p:nvPicPr>
              <p:blipFill>
                <a:blip r:embed="rId129"/>
                <a:stretch>
                  <a:fillRect/>
                </a:stretch>
              </p:blipFill>
              <p:spPr>
                <a:xfrm>
                  <a:off x="5707597" y="4884355"/>
                  <a:ext cx="77400" cy="20556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86" name="Ink 85">
                  <a:extLst>
                    <a:ext uri="{FF2B5EF4-FFF2-40B4-BE49-F238E27FC236}">
                      <a16:creationId xmlns:a16="http://schemas.microsoft.com/office/drawing/2014/main" id="{6D6FAF80-F946-4B22-AEE6-40818A7C4F51}"/>
                    </a:ext>
                  </a:extLst>
                </p14:cNvPr>
                <p14:cNvContentPartPr/>
                <p14:nvPr/>
              </p14:nvContentPartPr>
              <p14:xfrm>
                <a:off x="5893717" y="5182075"/>
                <a:ext cx="109440" cy="18720"/>
              </p14:xfrm>
            </p:contentPart>
          </mc:Choice>
          <mc:Fallback xmlns="">
            <p:pic>
              <p:nvPicPr>
                <p:cNvPr id="86" name="Ink 85">
                  <a:extLst>
                    <a:ext uri="{FF2B5EF4-FFF2-40B4-BE49-F238E27FC236}">
                      <a16:creationId xmlns:a16="http://schemas.microsoft.com/office/drawing/2014/main" id="{6D6FAF80-F946-4B22-AEE6-40818A7C4F51}"/>
                    </a:ext>
                  </a:extLst>
                </p:cNvPr>
                <p:cNvPicPr/>
                <p:nvPr/>
              </p:nvPicPr>
              <p:blipFill>
                <a:blip r:embed="rId131"/>
                <a:stretch>
                  <a:fillRect/>
                </a:stretch>
              </p:blipFill>
              <p:spPr>
                <a:xfrm>
                  <a:off x="5885077" y="5173075"/>
                  <a:ext cx="127080" cy="3636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87" name="Ink 86">
                  <a:extLst>
                    <a:ext uri="{FF2B5EF4-FFF2-40B4-BE49-F238E27FC236}">
                      <a16:creationId xmlns:a16="http://schemas.microsoft.com/office/drawing/2014/main" id="{5AE6C647-356C-48CE-BC89-7A5396D944C6}"/>
                    </a:ext>
                  </a:extLst>
                </p14:cNvPr>
                <p14:cNvContentPartPr/>
                <p14:nvPr/>
              </p14:nvContentPartPr>
              <p14:xfrm>
                <a:off x="5666197" y="5278555"/>
                <a:ext cx="187920" cy="38880"/>
              </p14:xfrm>
            </p:contentPart>
          </mc:Choice>
          <mc:Fallback xmlns="">
            <p:pic>
              <p:nvPicPr>
                <p:cNvPr id="87" name="Ink 86">
                  <a:extLst>
                    <a:ext uri="{FF2B5EF4-FFF2-40B4-BE49-F238E27FC236}">
                      <a16:creationId xmlns:a16="http://schemas.microsoft.com/office/drawing/2014/main" id="{5AE6C647-356C-48CE-BC89-7A5396D944C6}"/>
                    </a:ext>
                  </a:extLst>
                </p:cNvPr>
                <p:cNvPicPr/>
                <p:nvPr/>
              </p:nvPicPr>
              <p:blipFill>
                <a:blip r:embed="rId133"/>
                <a:stretch>
                  <a:fillRect/>
                </a:stretch>
              </p:blipFill>
              <p:spPr>
                <a:xfrm>
                  <a:off x="5657197" y="5269555"/>
                  <a:ext cx="205560" cy="5652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88" name="Ink 87">
                  <a:extLst>
                    <a:ext uri="{FF2B5EF4-FFF2-40B4-BE49-F238E27FC236}">
                      <a16:creationId xmlns:a16="http://schemas.microsoft.com/office/drawing/2014/main" id="{F91C41A8-6CB6-4908-A2AE-748FDB0F6A20}"/>
                    </a:ext>
                  </a:extLst>
                </p14:cNvPr>
                <p14:cNvContentPartPr/>
                <p14:nvPr/>
              </p14:nvContentPartPr>
              <p14:xfrm>
                <a:off x="5514997" y="5152915"/>
                <a:ext cx="632520" cy="83160"/>
              </p14:xfrm>
            </p:contentPart>
          </mc:Choice>
          <mc:Fallback xmlns="">
            <p:pic>
              <p:nvPicPr>
                <p:cNvPr id="88" name="Ink 87">
                  <a:extLst>
                    <a:ext uri="{FF2B5EF4-FFF2-40B4-BE49-F238E27FC236}">
                      <a16:creationId xmlns:a16="http://schemas.microsoft.com/office/drawing/2014/main" id="{F91C41A8-6CB6-4908-A2AE-748FDB0F6A20}"/>
                    </a:ext>
                  </a:extLst>
                </p:cNvPr>
                <p:cNvPicPr/>
                <p:nvPr/>
              </p:nvPicPr>
              <p:blipFill>
                <a:blip r:embed="rId135"/>
                <a:stretch>
                  <a:fillRect/>
                </a:stretch>
              </p:blipFill>
              <p:spPr>
                <a:xfrm>
                  <a:off x="5505997" y="5143915"/>
                  <a:ext cx="650160" cy="10080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89" name="Ink 88">
                  <a:extLst>
                    <a:ext uri="{FF2B5EF4-FFF2-40B4-BE49-F238E27FC236}">
                      <a16:creationId xmlns:a16="http://schemas.microsoft.com/office/drawing/2014/main" id="{B498BB19-1B3E-4024-99CA-D9FB13C50B7B}"/>
                    </a:ext>
                  </a:extLst>
                </p14:cNvPr>
                <p14:cNvContentPartPr/>
                <p14:nvPr/>
              </p14:nvContentPartPr>
              <p14:xfrm>
                <a:off x="5638477" y="5300515"/>
                <a:ext cx="487080" cy="200880"/>
              </p14:xfrm>
            </p:contentPart>
          </mc:Choice>
          <mc:Fallback xmlns="">
            <p:pic>
              <p:nvPicPr>
                <p:cNvPr id="89" name="Ink 88">
                  <a:extLst>
                    <a:ext uri="{FF2B5EF4-FFF2-40B4-BE49-F238E27FC236}">
                      <a16:creationId xmlns:a16="http://schemas.microsoft.com/office/drawing/2014/main" id="{B498BB19-1B3E-4024-99CA-D9FB13C50B7B}"/>
                    </a:ext>
                  </a:extLst>
                </p:cNvPr>
                <p:cNvPicPr/>
                <p:nvPr/>
              </p:nvPicPr>
              <p:blipFill>
                <a:blip r:embed="rId137"/>
                <a:stretch>
                  <a:fillRect/>
                </a:stretch>
              </p:blipFill>
              <p:spPr>
                <a:xfrm>
                  <a:off x="5629837" y="5291515"/>
                  <a:ext cx="504720" cy="218520"/>
                </a:xfrm>
                <a:prstGeom prst="rect">
                  <a:avLst/>
                </a:prstGeom>
              </p:spPr>
            </p:pic>
          </mc:Fallback>
        </mc:AlternateContent>
      </p:grpSp>
    </p:spTree>
    <p:extLst>
      <p:ext uri="{BB962C8B-B14F-4D97-AF65-F5344CB8AC3E}">
        <p14:creationId xmlns:p14="http://schemas.microsoft.com/office/powerpoint/2010/main" val="112051030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Expectation and Variance of Random Variables</a:t>
            </a:r>
          </a:p>
        </p:txBody>
      </p:sp>
      <p:sp>
        <p:nvSpPr>
          <p:cNvPr id="4" name="TextBox 3"/>
          <p:cNvSpPr txBox="1"/>
          <p:nvPr/>
        </p:nvSpPr>
        <p:spPr>
          <a:xfrm>
            <a:off x="533400" y="1828800"/>
            <a:ext cx="7772400" cy="1200328"/>
          </a:xfrm>
          <a:prstGeom prst="rect">
            <a:avLst/>
          </a:prstGeom>
          <a:noFill/>
        </p:spPr>
        <p:txBody>
          <a:bodyPr wrap="square" rtlCol="0">
            <a:spAutoFit/>
          </a:bodyPr>
          <a:lstStyle/>
          <a:p>
            <a:r>
              <a:rPr lang="en-US" sz="2400" dirty="0"/>
              <a:t>Assume X and Y are random variables, and a and b are constants.  Then:</a:t>
            </a:r>
          </a:p>
          <a:p>
            <a:endParaRPr lang="en-US" sz="2400" dirty="0"/>
          </a:p>
        </p:txBody>
      </p:sp>
      <p:pic>
        <p:nvPicPr>
          <p:cNvPr id="3" name="Picture 2"/>
          <p:cNvPicPr>
            <a:picLocks noChangeAspect="1"/>
          </p:cNvPicPr>
          <p:nvPr/>
        </p:nvPicPr>
        <p:blipFill>
          <a:blip r:embed="rId3"/>
          <a:stretch>
            <a:fillRect/>
          </a:stretch>
        </p:blipFill>
        <p:spPr>
          <a:xfrm>
            <a:off x="1371600" y="2590801"/>
            <a:ext cx="6267711" cy="3505200"/>
          </a:xfrm>
          <a:prstGeom prst="rect">
            <a:avLst/>
          </a:prstGeom>
        </p:spPr>
      </p:pic>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A343C0AE-0194-4313-80D6-189BA98929A2}"/>
                  </a:ext>
                </a:extLst>
              </p14:cNvPr>
              <p14:cNvContentPartPr/>
              <p14:nvPr/>
            </p14:nvContentPartPr>
            <p14:xfrm>
              <a:off x="1412077" y="4679155"/>
              <a:ext cx="119160" cy="21600"/>
            </p14:xfrm>
          </p:contentPart>
        </mc:Choice>
        <mc:Fallback xmlns="">
          <p:pic>
            <p:nvPicPr>
              <p:cNvPr id="5" name="Ink 4">
                <a:extLst>
                  <a:ext uri="{FF2B5EF4-FFF2-40B4-BE49-F238E27FC236}">
                    <a16:creationId xmlns:a16="http://schemas.microsoft.com/office/drawing/2014/main" id="{A343C0AE-0194-4313-80D6-189BA98929A2}"/>
                  </a:ext>
                </a:extLst>
              </p:cNvPr>
              <p:cNvPicPr/>
              <p:nvPr/>
            </p:nvPicPr>
            <p:blipFill>
              <a:blip r:embed="rId5"/>
              <a:stretch>
                <a:fillRect/>
              </a:stretch>
            </p:blipFill>
            <p:spPr>
              <a:xfrm>
                <a:off x="1403437" y="4670515"/>
                <a:ext cx="136800" cy="392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548CFC25-0351-413E-9A44-3D58908A2970}"/>
                  </a:ext>
                </a:extLst>
              </p14:cNvPr>
              <p14:cNvContentPartPr/>
              <p14:nvPr/>
            </p14:nvContentPartPr>
            <p14:xfrm>
              <a:off x="1369597" y="4582675"/>
              <a:ext cx="125280" cy="60480"/>
            </p14:xfrm>
          </p:contentPart>
        </mc:Choice>
        <mc:Fallback xmlns="">
          <p:pic>
            <p:nvPicPr>
              <p:cNvPr id="6" name="Ink 5">
                <a:extLst>
                  <a:ext uri="{FF2B5EF4-FFF2-40B4-BE49-F238E27FC236}">
                    <a16:creationId xmlns:a16="http://schemas.microsoft.com/office/drawing/2014/main" id="{548CFC25-0351-413E-9A44-3D58908A2970}"/>
                  </a:ext>
                </a:extLst>
              </p:cNvPr>
              <p:cNvPicPr/>
              <p:nvPr/>
            </p:nvPicPr>
            <p:blipFill>
              <a:blip r:embed="rId7"/>
              <a:stretch>
                <a:fillRect/>
              </a:stretch>
            </p:blipFill>
            <p:spPr>
              <a:xfrm>
                <a:off x="1360597" y="4574035"/>
                <a:ext cx="142920" cy="78120"/>
              </a:xfrm>
              <a:prstGeom prst="rect">
                <a:avLst/>
              </a:prstGeom>
            </p:spPr>
          </p:pic>
        </mc:Fallback>
      </mc:AlternateContent>
      <p:grpSp>
        <p:nvGrpSpPr>
          <p:cNvPr id="23" name="Group 22">
            <a:extLst>
              <a:ext uri="{FF2B5EF4-FFF2-40B4-BE49-F238E27FC236}">
                <a16:creationId xmlns:a16="http://schemas.microsoft.com/office/drawing/2014/main" id="{B66F55D0-9DC6-4170-AC06-B28BB3737417}"/>
              </a:ext>
            </a:extLst>
          </p:cNvPr>
          <p:cNvGrpSpPr/>
          <p:nvPr/>
        </p:nvGrpSpPr>
        <p:grpSpPr>
          <a:xfrm>
            <a:off x="1699357" y="4451995"/>
            <a:ext cx="1815120" cy="358920"/>
            <a:chOff x="1699357" y="4451995"/>
            <a:chExt cx="1815120" cy="358920"/>
          </a:xfrm>
        </p:grpSpPr>
        <mc:AlternateContent xmlns:mc="http://schemas.openxmlformats.org/markup-compatibility/2006" xmlns:p14="http://schemas.microsoft.com/office/powerpoint/2010/main">
          <mc:Choice Requires="p14">
            <p:contentPart p14:bwMode="auto" r:id="rId8">
              <p14:nvContentPartPr>
                <p14:cNvPr id="7" name="Ink 6">
                  <a:extLst>
                    <a:ext uri="{FF2B5EF4-FFF2-40B4-BE49-F238E27FC236}">
                      <a16:creationId xmlns:a16="http://schemas.microsoft.com/office/drawing/2014/main" id="{AE4CCE97-B14A-4363-B0B8-948B79847709}"/>
                    </a:ext>
                  </a:extLst>
                </p14:cNvPr>
                <p14:cNvContentPartPr/>
                <p14:nvPr/>
              </p14:nvContentPartPr>
              <p14:xfrm>
                <a:off x="1699357" y="4524715"/>
                <a:ext cx="219240" cy="214200"/>
              </p14:xfrm>
            </p:contentPart>
          </mc:Choice>
          <mc:Fallback xmlns="">
            <p:pic>
              <p:nvPicPr>
                <p:cNvPr id="7" name="Ink 6">
                  <a:extLst>
                    <a:ext uri="{FF2B5EF4-FFF2-40B4-BE49-F238E27FC236}">
                      <a16:creationId xmlns:a16="http://schemas.microsoft.com/office/drawing/2014/main" id="{AE4CCE97-B14A-4363-B0B8-948B79847709}"/>
                    </a:ext>
                  </a:extLst>
                </p:cNvPr>
                <p:cNvPicPr/>
                <p:nvPr/>
              </p:nvPicPr>
              <p:blipFill>
                <a:blip r:embed="rId9"/>
                <a:stretch>
                  <a:fillRect/>
                </a:stretch>
              </p:blipFill>
              <p:spPr>
                <a:xfrm>
                  <a:off x="1690717" y="4515715"/>
                  <a:ext cx="236880" cy="2318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8" name="Ink 7">
                  <a:extLst>
                    <a:ext uri="{FF2B5EF4-FFF2-40B4-BE49-F238E27FC236}">
                      <a16:creationId xmlns:a16="http://schemas.microsoft.com/office/drawing/2014/main" id="{1C233E81-026A-4AE6-96AC-91743806A0AD}"/>
                    </a:ext>
                  </a:extLst>
                </p14:cNvPr>
                <p14:cNvContentPartPr/>
                <p14:nvPr/>
              </p14:nvContentPartPr>
              <p14:xfrm>
                <a:off x="1788277" y="4630195"/>
                <a:ext cx="82080" cy="28800"/>
              </p14:xfrm>
            </p:contentPart>
          </mc:Choice>
          <mc:Fallback xmlns="">
            <p:pic>
              <p:nvPicPr>
                <p:cNvPr id="8" name="Ink 7">
                  <a:extLst>
                    <a:ext uri="{FF2B5EF4-FFF2-40B4-BE49-F238E27FC236}">
                      <a16:creationId xmlns:a16="http://schemas.microsoft.com/office/drawing/2014/main" id="{1C233E81-026A-4AE6-96AC-91743806A0AD}"/>
                    </a:ext>
                  </a:extLst>
                </p:cNvPr>
                <p:cNvPicPr/>
                <p:nvPr/>
              </p:nvPicPr>
              <p:blipFill>
                <a:blip r:embed="rId11"/>
                <a:stretch>
                  <a:fillRect/>
                </a:stretch>
              </p:blipFill>
              <p:spPr>
                <a:xfrm>
                  <a:off x="1779637" y="4621195"/>
                  <a:ext cx="9972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9" name="Ink 8">
                  <a:extLst>
                    <a:ext uri="{FF2B5EF4-FFF2-40B4-BE49-F238E27FC236}">
                      <a16:creationId xmlns:a16="http://schemas.microsoft.com/office/drawing/2014/main" id="{45B2479C-3D7C-407C-B996-7E6EAFFF940B}"/>
                    </a:ext>
                  </a:extLst>
                </p14:cNvPr>
                <p14:cNvContentPartPr/>
                <p14:nvPr/>
              </p14:nvContentPartPr>
              <p14:xfrm>
                <a:off x="1752997" y="4515355"/>
                <a:ext cx="112680" cy="47520"/>
              </p14:xfrm>
            </p:contentPart>
          </mc:Choice>
          <mc:Fallback xmlns="">
            <p:pic>
              <p:nvPicPr>
                <p:cNvPr id="9" name="Ink 8">
                  <a:extLst>
                    <a:ext uri="{FF2B5EF4-FFF2-40B4-BE49-F238E27FC236}">
                      <a16:creationId xmlns:a16="http://schemas.microsoft.com/office/drawing/2014/main" id="{45B2479C-3D7C-407C-B996-7E6EAFFF940B}"/>
                    </a:ext>
                  </a:extLst>
                </p:cNvPr>
                <p:cNvPicPr/>
                <p:nvPr/>
              </p:nvPicPr>
              <p:blipFill>
                <a:blip r:embed="rId13"/>
                <a:stretch>
                  <a:fillRect/>
                </a:stretch>
              </p:blipFill>
              <p:spPr>
                <a:xfrm>
                  <a:off x="1743997" y="4506355"/>
                  <a:ext cx="130320" cy="651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0" name="Ink 9">
                  <a:extLst>
                    <a:ext uri="{FF2B5EF4-FFF2-40B4-BE49-F238E27FC236}">
                      <a16:creationId xmlns:a16="http://schemas.microsoft.com/office/drawing/2014/main" id="{AE2EABA3-DC66-43AD-9924-6DA21FBB356F}"/>
                    </a:ext>
                  </a:extLst>
                </p14:cNvPr>
                <p14:cNvContentPartPr/>
                <p14:nvPr/>
              </p14:nvContentPartPr>
              <p14:xfrm>
                <a:off x="1954957" y="4451995"/>
                <a:ext cx="157320" cy="358920"/>
              </p14:xfrm>
            </p:contentPart>
          </mc:Choice>
          <mc:Fallback xmlns="">
            <p:pic>
              <p:nvPicPr>
                <p:cNvPr id="10" name="Ink 9">
                  <a:extLst>
                    <a:ext uri="{FF2B5EF4-FFF2-40B4-BE49-F238E27FC236}">
                      <a16:creationId xmlns:a16="http://schemas.microsoft.com/office/drawing/2014/main" id="{AE2EABA3-DC66-43AD-9924-6DA21FBB356F}"/>
                    </a:ext>
                  </a:extLst>
                </p:cNvPr>
                <p:cNvPicPr/>
                <p:nvPr/>
              </p:nvPicPr>
              <p:blipFill>
                <a:blip r:embed="rId15"/>
                <a:stretch>
                  <a:fillRect/>
                </a:stretch>
              </p:blipFill>
              <p:spPr>
                <a:xfrm>
                  <a:off x="1946317" y="4442995"/>
                  <a:ext cx="174960" cy="3765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1" name="Ink 10">
                  <a:extLst>
                    <a:ext uri="{FF2B5EF4-FFF2-40B4-BE49-F238E27FC236}">
                      <a16:creationId xmlns:a16="http://schemas.microsoft.com/office/drawing/2014/main" id="{7DCAF429-1FD5-4BAC-82D7-D938D7B6BF69}"/>
                    </a:ext>
                  </a:extLst>
                </p14:cNvPr>
                <p14:cNvContentPartPr/>
                <p14:nvPr/>
              </p14:nvContentPartPr>
              <p14:xfrm>
                <a:off x="2167357" y="4544515"/>
                <a:ext cx="42840" cy="210240"/>
              </p14:xfrm>
            </p:contentPart>
          </mc:Choice>
          <mc:Fallback xmlns="">
            <p:pic>
              <p:nvPicPr>
                <p:cNvPr id="11" name="Ink 10">
                  <a:extLst>
                    <a:ext uri="{FF2B5EF4-FFF2-40B4-BE49-F238E27FC236}">
                      <a16:creationId xmlns:a16="http://schemas.microsoft.com/office/drawing/2014/main" id="{7DCAF429-1FD5-4BAC-82D7-D938D7B6BF69}"/>
                    </a:ext>
                  </a:extLst>
                </p:cNvPr>
                <p:cNvPicPr/>
                <p:nvPr/>
              </p:nvPicPr>
              <p:blipFill>
                <a:blip r:embed="rId17"/>
                <a:stretch>
                  <a:fillRect/>
                </a:stretch>
              </p:blipFill>
              <p:spPr>
                <a:xfrm>
                  <a:off x="2158717" y="4535515"/>
                  <a:ext cx="60480" cy="2278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2" name="Ink 11">
                  <a:extLst>
                    <a:ext uri="{FF2B5EF4-FFF2-40B4-BE49-F238E27FC236}">
                      <a16:creationId xmlns:a16="http://schemas.microsoft.com/office/drawing/2014/main" id="{29A76673-05DB-4D49-A030-3F99E5A9F4F7}"/>
                    </a:ext>
                  </a:extLst>
                </p14:cNvPr>
                <p14:cNvContentPartPr/>
                <p14:nvPr/>
              </p14:nvContentPartPr>
              <p14:xfrm>
                <a:off x="2259517" y="4620835"/>
                <a:ext cx="115560" cy="110160"/>
              </p14:xfrm>
            </p:contentPart>
          </mc:Choice>
          <mc:Fallback xmlns="">
            <p:pic>
              <p:nvPicPr>
                <p:cNvPr id="12" name="Ink 11">
                  <a:extLst>
                    <a:ext uri="{FF2B5EF4-FFF2-40B4-BE49-F238E27FC236}">
                      <a16:creationId xmlns:a16="http://schemas.microsoft.com/office/drawing/2014/main" id="{29A76673-05DB-4D49-A030-3F99E5A9F4F7}"/>
                    </a:ext>
                  </a:extLst>
                </p:cNvPr>
                <p:cNvPicPr/>
                <p:nvPr/>
              </p:nvPicPr>
              <p:blipFill>
                <a:blip r:embed="rId19"/>
                <a:stretch>
                  <a:fillRect/>
                </a:stretch>
              </p:blipFill>
              <p:spPr>
                <a:xfrm>
                  <a:off x="2250877" y="4611835"/>
                  <a:ext cx="133200" cy="1278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3" name="Ink 12">
                  <a:extLst>
                    <a:ext uri="{FF2B5EF4-FFF2-40B4-BE49-F238E27FC236}">
                      <a16:creationId xmlns:a16="http://schemas.microsoft.com/office/drawing/2014/main" id="{58306C62-37A1-42FA-A07E-197406F41331}"/>
                    </a:ext>
                  </a:extLst>
                </p14:cNvPr>
                <p14:cNvContentPartPr/>
                <p14:nvPr/>
              </p14:nvContentPartPr>
              <p14:xfrm>
                <a:off x="2474437" y="4575115"/>
                <a:ext cx="33840" cy="164160"/>
              </p14:xfrm>
            </p:contentPart>
          </mc:Choice>
          <mc:Fallback xmlns="">
            <p:pic>
              <p:nvPicPr>
                <p:cNvPr id="13" name="Ink 12">
                  <a:extLst>
                    <a:ext uri="{FF2B5EF4-FFF2-40B4-BE49-F238E27FC236}">
                      <a16:creationId xmlns:a16="http://schemas.microsoft.com/office/drawing/2014/main" id="{58306C62-37A1-42FA-A07E-197406F41331}"/>
                    </a:ext>
                  </a:extLst>
                </p:cNvPr>
                <p:cNvPicPr/>
                <p:nvPr/>
              </p:nvPicPr>
              <p:blipFill>
                <a:blip r:embed="rId21"/>
                <a:stretch>
                  <a:fillRect/>
                </a:stretch>
              </p:blipFill>
              <p:spPr>
                <a:xfrm>
                  <a:off x="2465437" y="4566475"/>
                  <a:ext cx="51480" cy="1818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4" name="Ink 13">
                  <a:extLst>
                    <a:ext uri="{FF2B5EF4-FFF2-40B4-BE49-F238E27FC236}">
                      <a16:creationId xmlns:a16="http://schemas.microsoft.com/office/drawing/2014/main" id="{C8192F18-B2A4-4E31-B611-403C454A3E51}"/>
                    </a:ext>
                  </a:extLst>
                </p14:cNvPr>
                <p14:cNvContentPartPr/>
                <p14:nvPr/>
              </p14:nvContentPartPr>
              <p14:xfrm>
                <a:off x="2387317" y="4601395"/>
                <a:ext cx="187560" cy="134280"/>
              </p14:xfrm>
            </p:contentPart>
          </mc:Choice>
          <mc:Fallback xmlns="">
            <p:pic>
              <p:nvPicPr>
                <p:cNvPr id="14" name="Ink 13">
                  <a:extLst>
                    <a:ext uri="{FF2B5EF4-FFF2-40B4-BE49-F238E27FC236}">
                      <a16:creationId xmlns:a16="http://schemas.microsoft.com/office/drawing/2014/main" id="{C8192F18-B2A4-4E31-B611-403C454A3E51}"/>
                    </a:ext>
                  </a:extLst>
                </p:cNvPr>
                <p:cNvPicPr/>
                <p:nvPr/>
              </p:nvPicPr>
              <p:blipFill>
                <a:blip r:embed="rId23"/>
                <a:stretch>
                  <a:fillRect/>
                </a:stretch>
              </p:blipFill>
              <p:spPr>
                <a:xfrm>
                  <a:off x="2378317" y="4592395"/>
                  <a:ext cx="205200" cy="1519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6" name="Ink 15">
                  <a:extLst>
                    <a:ext uri="{FF2B5EF4-FFF2-40B4-BE49-F238E27FC236}">
                      <a16:creationId xmlns:a16="http://schemas.microsoft.com/office/drawing/2014/main" id="{DEB029E1-2D24-44A9-9AA7-505F25BE208A}"/>
                    </a:ext>
                  </a:extLst>
                </p14:cNvPr>
                <p14:cNvContentPartPr/>
                <p14:nvPr/>
              </p14:nvContentPartPr>
              <p14:xfrm>
                <a:off x="2677837" y="4671595"/>
                <a:ext cx="115920" cy="25920"/>
              </p14:xfrm>
            </p:contentPart>
          </mc:Choice>
          <mc:Fallback xmlns="">
            <p:pic>
              <p:nvPicPr>
                <p:cNvPr id="16" name="Ink 15">
                  <a:extLst>
                    <a:ext uri="{FF2B5EF4-FFF2-40B4-BE49-F238E27FC236}">
                      <a16:creationId xmlns:a16="http://schemas.microsoft.com/office/drawing/2014/main" id="{DEB029E1-2D24-44A9-9AA7-505F25BE208A}"/>
                    </a:ext>
                  </a:extLst>
                </p:cNvPr>
                <p:cNvPicPr/>
                <p:nvPr/>
              </p:nvPicPr>
              <p:blipFill>
                <a:blip r:embed="rId25"/>
                <a:stretch>
                  <a:fillRect/>
                </a:stretch>
              </p:blipFill>
              <p:spPr>
                <a:xfrm>
                  <a:off x="2668837" y="4662595"/>
                  <a:ext cx="13356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7" name="Ink 16">
                  <a:extLst>
                    <a:ext uri="{FF2B5EF4-FFF2-40B4-BE49-F238E27FC236}">
                      <a16:creationId xmlns:a16="http://schemas.microsoft.com/office/drawing/2014/main" id="{28824967-38F8-4549-9E4C-92A930C110EF}"/>
                    </a:ext>
                  </a:extLst>
                </p14:cNvPr>
                <p14:cNvContentPartPr/>
                <p14:nvPr/>
              </p14:nvContentPartPr>
              <p14:xfrm>
                <a:off x="2921917" y="4601395"/>
                <a:ext cx="100800" cy="132480"/>
              </p14:xfrm>
            </p:contentPart>
          </mc:Choice>
          <mc:Fallback xmlns="">
            <p:pic>
              <p:nvPicPr>
                <p:cNvPr id="17" name="Ink 16">
                  <a:extLst>
                    <a:ext uri="{FF2B5EF4-FFF2-40B4-BE49-F238E27FC236}">
                      <a16:creationId xmlns:a16="http://schemas.microsoft.com/office/drawing/2014/main" id="{28824967-38F8-4549-9E4C-92A930C110EF}"/>
                    </a:ext>
                  </a:extLst>
                </p:cNvPr>
                <p:cNvPicPr/>
                <p:nvPr/>
              </p:nvPicPr>
              <p:blipFill>
                <a:blip r:embed="rId27"/>
                <a:stretch>
                  <a:fillRect/>
                </a:stretch>
              </p:blipFill>
              <p:spPr>
                <a:xfrm>
                  <a:off x="2912917" y="4592395"/>
                  <a:ext cx="118440" cy="1501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9" name="Ink 18">
                  <a:extLst>
                    <a:ext uri="{FF2B5EF4-FFF2-40B4-BE49-F238E27FC236}">
                      <a16:creationId xmlns:a16="http://schemas.microsoft.com/office/drawing/2014/main" id="{353FE6AF-A6CA-45B4-A73F-3B2905707A05}"/>
                    </a:ext>
                  </a:extLst>
                </p14:cNvPr>
                <p14:cNvContentPartPr/>
                <p14:nvPr/>
              </p14:nvContentPartPr>
              <p14:xfrm>
                <a:off x="3083557" y="4551715"/>
                <a:ext cx="198000" cy="188640"/>
              </p14:xfrm>
            </p:contentPart>
          </mc:Choice>
          <mc:Fallback xmlns="">
            <p:pic>
              <p:nvPicPr>
                <p:cNvPr id="19" name="Ink 18">
                  <a:extLst>
                    <a:ext uri="{FF2B5EF4-FFF2-40B4-BE49-F238E27FC236}">
                      <a16:creationId xmlns:a16="http://schemas.microsoft.com/office/drawing/2014/main" id="{353FE6AF-A6CA-45B4-A73F-3B2905707A05}"/>
                    </a:ext>
                  </a:extLst>
                </p:cNvPr>
                <p:cNvPicPr/>
                <p:nvPr/>
              </p:nvPicPr>
              <p:blipFill>
                <a:blip r:embed="rId29"/>
                <a:stretch>
                  <a:fillRect/>
                </a:stretch>
              </p:blipFill>
              <p:spPr>
                <a:xfrm>
                  <a:off x="3074917" y="4542715"/>
                  <a:ext cx="215640" cy="2062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0" name="Ink 19">
                  <a:extLst>
                    <a:ext uri="{FF2B5EF4-FFF2-40B4-BE49-F238E27FC236}">
                      <a16:creationId xmlns:a16="http://schemas.microsoft.com/office/drawing/2014/main" id="{011FDB4F-176C-4345-9B69-6DAEBAEDAF63}"/>
                    </a:ext>
                  </a:extLst>
                </p14:cNvPr>
                <p14:cNvContentPartPr/>
                <p14:nvPr/>
              </p14:nvContentPartPr>
              <p14:xfrm>
                <a:off x="3327997" y="4687795"/>
                <a:ext cx="61920" cy="67320"/>
              </p14:xfrm>
            </p:contentPart>
          </mc:Choice>
          <mc:Fallback xmlns="">
            <p:pic>
              <p:nvPicPr>
                <p:cNvPr id="20" name="Ink 19">
                  <a:extLst>
                    <a:ext uri="{FF2B5EF4-FFF2-40B4-BE49-F238E27FC236}">
                      <a16:creationId xmlns:a16="http://schemas.microsoft.com/office/drawing/2014/main" id="{011FDB4F-176C-4345-9B69-6DAEBAEDAF63}"/>
                    </a:ext>
                  </a:extLst>
                </p:cNvPr>
                <p:cNvPicPr/>
                <p:nvPr/>
              </p:nvPicPr>
              <p:blipFill>
                <a:blip r:embed="rId31"/>
                <a:stretch>
                  <a:fillRect/>
                </a:stretch>
              </p:blipFill>
              <p:spPr>
                <a:xfrm>
                  <a:off x="3318997" y="4678795"/>
                  <a:ext cx="79560" cy="849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1" name="Ink 20">
                  <a:extLst>
                    <a:ext uri="{FF2B5EF4-FFF2-40B4-BE49-F238E27FC236}">
                      <a16:creationId xmlns:a16="http://schemas.microsoft.com/office/drawing/2014/main" id="{071337DB-C5CF-48DF-9D21-C0A0E5457622}"/>
                    </a:ext>
                  </a:extLst>
                </p14:cNvPr>
                <p14:cNvContentPartPr/>
                <p14:nvPr/>
              </p14:nvContentPartPr>
              <p14:xfrm>
                <a:off x="3285517" y="4679155"/>
                <a:ext cx="87840" cy="75240"/>
              </p14:xfrm>
            </p:contentPart>
          </mc:Choice>
          <mc:Fallback xmlns="">
            <p:pic>
              <p:nvPicPr>
                <p:cNvPr id="21" name="Ink 20">
                  <a:extLst>
                    <a:ext uri="{FF2B5EF4-FFF2-40B4-BE49-F238E27FC236}">
                      <a16:creationId xmlns:a16="http://schemas.microsoft.com/office/drawing/2014/main" id="{071337DB-C5CF-48DF-9D21-C0A0E5457622}"/>
                    </a:ext>
                  </a:extLst>
                </p:cNvPr>
                <p:cNvPicPr/>
                <p:nvPr/>
              </p:nvPicPr>
              <p:blipFill>
                <a:blip r:embed="rId33"/>
                <a:stretch>
                  <a:fillRect/>
                </a:stretch>
              </p:blipFill>
              <p:spPr>
                <a:xfrm>
                  <a:off x="3276877" y="4670515"/>
                  <a:ext cx="105480" cy="9288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2" name="Ink 21">
                  <a:extLst>
                    <a:ext uri="{FF2B5EF4-FFF2-40B4-BE49-F238E27FC236}">
                      <a16:creationId xmlns:a16="http://schemas.microsoft.com/office/drawing/2014/main" id="{F916B88C-F1B7-4AA1-9D1D-58C856AAA82E}"/>
                    </a:ext>
                  </a:extLst>
                </p14:cNvPr>
                <p14:cNvContentPartPr/>
                <p14:nvPr/>
              </p14:nvContentPartPr>
              <p14:xfrm>
                <a:off x="3478117" y="4516795"/>
                <a:ext cx="36360" cy="228240"/>
              </p14:xfrm>
            </p:contentPart>
          </mc:Choice>
          <mc:Fallback xmlns="">
            <p:pic>
              <p:nvPicPr>
                <p:cNvPr id="22" name="Ink 21">
                  <a:extLst>
                    <a:ext uri="{FF2B5EF4-FFF2-40B4-BE49-F238E27FC236}">
                      <a16:creationId xmlns:a16="http://schemas.microsoft.com/office/drawing/2014/main" id="{F916B88C-F1B7-4AA1-9D1D-58C856AAA82E}"/>
                    </a:ext>
                  </a:extLst>
                </p:cNvPr>
                <p:cNvPicPr/>
                <p:nvPr/>
              </p:nvPicPr>
              <p:blipFill>
                <a:blip r:embed="rId35"/>
                <a:stretch>
                  <a:fillRect/>
                </a:stretch>
              </p:blipFill>
              <p:spPr>
                <a:xfrm>
                  <a:off x="3469117" y="4508155"/>
                  <a:ext cx="54000" cy="245880"/>
                </a:xfrm>
                <a:prstGeom prst="rect">
                  <a:avLst/>
                </a:prstGeom>
              </p:spPr>
            </p:pic>
          </mc:Fallback>
        </mc:AlternateContent>
      </p:grpSp>
      <p:grpSp>
        <p:nvGrpSpPr>
          <p:cNvPr id="33" name="Group 32">
            <a:extLst>
              <a:ext uri="{FF2B5EF4-FFF2-40B4-BE49-F238E27FC236}">
                <a16:creationId xmlns:a16="http://schemas.microsoft.com/office/drawing/2014/main" id="{1B66843B-E842-492C-85CA-62688AB7E69D}"/>
              </a:ext>
            </a:extLst>
          </p:cNvPr>
          <p:cNvGrpSpPr/>
          <p:nvPr/>
        </p:nvGrpSpPr>
        <p:grpSpPr>
          <a:xfrm>
            <a:off x="3565237" y="4460275"/>
            <a:ext cx="1608480" cy="358560"/>
            <a:chOff x="3565237" y="4460275"/>
            <a:chExt cx="1608480" cy="358560"/>
          </a:xfrm>
        </p:grpSpPr>
        <mc:AlternateContent xmlns:mc="http://schemas.openxmlformats.org/markup-compatibility/2006" xmlns:p14="http://schemas.microsoft.com/office/powerpoint/2010/main">
          <mc:Choice Requires="p14">
            <p:contentPart p14:bwMode="auto" r:id="rId36">
              <p14:nvContentPartPr>
                <p14:cNvPr id="24" name="Ink 23">
                  <a:extLst>
                    <a:ext uri="{FF2B5EF4-FFF2-40B4-BE49-F238E27FC236}">
                      <a16:creationId xmlns:a16="http://schemas.microsoft.com/office/drawing/2014/main" id="{C1E8FD52-F3BC-4028-A6EA-5599DCE56142}"/>
                    </a:ext>
                  </a:extLst>
                </p14:cNvPr>
                <p14:cNvContentPartPr/>
                <p14:nvPr/>
              </p14:nvContentPartPr>
              <p14:xfrm>
                <a:off x="3565237" y="4469275"/>
                <a:ext cx="137880" cy="297360"/>
              </p14:xfrm>
            </p:contentPart>
          </mc:Choice>
          <mc:Fallback xmlns="">
            <p:pic>
              <p:nvPicPr>
                <p:cNvPr id="24" name="Ink 23">
                  <a:extLst>
                    <a:ext uri="{FF2B5EF4-FFF2-40B4-BE49-F238E27FC236}">
                      <a16:creationId xmlns:a16="http://schemas.microsoft.com/office/drawing/2014/main" id="{C1E8FD52-F3BC-4028-A6EA-5599DCE56142}"/>
                    </a:ext>
                  </a:extLst>
                </p:cNvPr>
                <p:cNvPicPr/>
                <p:nvPr/>
              </p:nvPicPr>
              <p:blipFill>
                <a:blip r:embed="rId37"/>
                <a:stretch>
                  <a:fillRect/>
                </a:stretch>
              </p:blipFill>
              <p:spPr>
                <a:xfrm>
                  <a:off x="3556237" y="4460635"/>
                  <a:ext cx="155520" cy="3150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5" name="Ink 24">
                  <a:extLst>
                    <a:ext uri="{FF2B5EF4-FFF2-40B4-BE49-F238E27FC236}">
                      <a16:creationId xmlns:a16="http://schemas.microsoft.com/office/drawing/2014/main" id="{9B954E77-0FE9-4F19-968E-0B92BD64B0A3}"/>
                    </a:ext>
                  </a:extLst>
                </p14:cNvPr>
                <p14:cNvContentPartPr/>
                <p14:nvPr/>
              </p14:nvContentPartPr>
              <p14:xfrm>
                <a:off x="3734437" y="4531195"/>
                <a:ext cx="131040" cy="144720"/>
              </p14:xfrm>
            </p:contentPart>
          </mc:Choice>
          <mc:Fallback xmlns="">
            <p:pic>
              <p:nvPicPr>
                <p:cNvPr id="25" name="Ink 24">
                  <a:extLst>
                    <a:ext uri="{FF2B5EF4-FFF2-40B4-BE49-F238E27FC236}">
                      <a16:creationId xmlns:a16="http://schemas.microsoft.com/office/drawing/2014/main" id="{9B954E77-0FE9-4F19-968E-0B92BD64B0A3}"/>
                    </a:ext>
                  </a:extLst>
                </p:cNvPr>
                <p:cNvPicPr/>
                <p:nvPr/>
              </p:nvPicPr>
              <p:blipFill>
                <a:blip r:embed="rId39"/>
                <a:stretch>
                  <a:fillRect/>
                </a:stretch>
              </p:blipFill>
              <p:spPr>
                <a:xfrm>
                  <a:off x="3725797" y="4522195"/>
                  <a:ext cx="148680" cy="16236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6" name="Ink 25">
                  <a:extLst>
                    <a:ext uri="{FF2B5EF4-FFF2-40B4-BE49-F238E27FC236}">
                      <a16:creationId xmlns:a16="http://schemas.microsoft.com/office/drawing/2014/main" id="{9988E707-CCB7-4A28-A8ED-C53848C0FA39}"/>
                    </a:ext>
                  </a:extLst>
                </p14:cNvPr>
                <p14:cNvContentPartPr/>
                <p14:nvPr/>
              </p14:nvContentPartPr>
              <p14:xfrm>
                <a:off x="3936397" y="4558555"/>
                <a:ext cx="132120" cy="260280"/>
              </p14:xfrm>
            </p:contentPart>
          </mc:Choice>
          <mc:Fallback xmlns="">
            <p:pic>
              <p:nvPicPr>
                <p:cNvPr id="26" name="Ink 25">
                  <a:extLst>
                    <a:ext uri="{FF2B5EF4-FFF2-40B4-BE49-F238E27FC236}">
                      <a16:creationId xmlns:a16="http://schemas.microsoft.com/office/drawing/2014/main" id="{9988E707-CCB7-4A28-A8ED-C53848C0FA39}"/>
                    </a:ext>
                  </a:extLst>
                </p:cNvPr>
                <p:cNvPicPr/>
                <p:nvPr/>
              </p:nvPicPr>
              <p:blipFill>
                <a:blip r:embed="rId41"/>
                <a:stretch>
                  <a:fillRect/>
                </a:stretch>
              </p:blipFill>
              <p:spPr>
                <a:xfrm>
                  <a:off x="3927757" y="4549915"/>
                  <a:ext cx="149760" cy="2779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7" name="Ink 26">
                  <a:extLst>
                    <a:ext uri="{FF2B5EF4-FFF2-40B4-BE49-F238E27FC236}">
                      <a16:creationId xmlns:a16="http://schemas.microsoft.com/office/drawing/2014/main" id="{EACC12FB-B6CE-46C1-8B40-0D59AE589636}"/>
                    </a:ext>
                  </a:extLst>
                </p14:cNvPr>
                <p14:cNvContentPartPr/>
                <p14:nvPr/>
              </p14:nvContentPartPr>
              <p14:xfrm>
                <a:off x="4162117" y="4601395"/>
                <a:ext cx="88560" cy="30960"/>
              </p14:xfrm>
            </p:contentPart>
          </mc:Choice>
          <mc:Fallback xmlns="">
            <p:pic>
              <p:nvPicPr>
                <p:cNvPr id="27" name="Ink 26">
                  <a:extLst>
                    <a:ext uri="{FF2B5EF4-FFF2-40B4-BE49-F238E27FC236}">
                      <a16:creationId xmlns:a16="http://schemas.microsoft.com/office/drawing/2014/main" id="{EACC12FB-B6CE-46C1-8B40-0D59AE589636}"/>
                    </a:ext>
                  </a:extLst>
                </p:cNvPr>
                <p:cNvPicPr/>
                <p:nvPr/>
              </p:nvPicPr>
              <p:blipFill>
                <a:blip r:embed="rId43"/>
                <a:stretch>
                  <a:fillRect/>
                </a:stretch>
              </p:blipFill>
              <p:spPr>
                <a:xfrm>
                  <a:off x="4153117" y="4592395"/>
                  <a:ext cx="106200" cy="486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8" name="Ink 27">
                  <a:extLst>
                    <a:ext uri="{FF2B5EF4-FFF2-40B4-BE49-F238E27FC236}">
                      <a16:creationId xmlns:a16="http://schemas.microsoft.com/office/drawing/2014/main" id="{ADE5C701-BBB5-4A1B-8DD5-E1D2875C6736}"/>
                    </a:ext>
                  </a:extLst>
                </p14:cNvPr>
                <p14:cNvContentPartPr/>
                <p14:nvPr/>
              </p14:nvContentPartPr>
              <p14:xfrm>
                <a:off x="4358317" y="4506355"/>
                <a:ext cx="126000" cy="194760"/>
              </p14:xfrm>
            </p:contentPart>
          </mc:Choice>
          <mc:Fallback xmlns="">
            <p:pic>
              <p:nvPicPr>
                <p:cNvPr id="28" name="Ink 27">
                  <a:extLst>
                    <a:ext uri="{FF2B5EF4-FFF2-40B4-BE49-F238E27FC236}">
                      <a16:creationId xmlns:a16="http://schemas.microsoft.com/office/drawing/2014/main" id="{ADE5C701-BBB5-4A1B-8DD5-E1D2875C6736}"/>
                    </a:ext>
                  </a:extLst>
                </p:cNvPr>
                <p:cNvPicPr/>
                <p:nvPr/>
              </p:nvPicPr>
              <p:blipFill>
                <a:blip r:embed="rId45"/>
                <a:stretch>
                  <a:fillRect/>
                </a:stretch>
              </p:blipFill>
              <p:spPr>
                <a:xfrm>
                  <a:off x="4349317" y="4497715"/>
                  <a:ext cx="143640" cy="2124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29" name="Ink 28">
                  <a:extLst>
                    <a:ext uri="{FF2B5EF4-FFF2-40B4-BE49-F238E27FC236}">
                      <a16:creationId xmlns:a16="http://schemas.microsoft.com/office/drawing/2014/main" id="{EE18BE3D-C3F2-429B-97C4-6C00DBAE082E}"/>
                    </a:ext>
                  </a:extLst>
                </p14:cNvPr>
                <p14:cNvContentPartPr/>
                <p14:nvPr/>
              </p14:nvContentPartPr>
              <p14:xfrm>
                <a:off x="4550557" y="4547395"/>
                <a:ext cx="205560" cy="127080"/>
              </p14:xfrm>
            </p:contentPart>
          </mc:Choice>
          <mc:Fallback xmlns="">
            <p:pic>
              <p:nvPicPr>
                <p:cNvPr id="29" name="Ink 28">
                  <a:extLst>
                    <a:ext uri="{FF2B5EF4-FFF2-40B4-BE49-F238E27FC236}">
                      <a16:creationId xmlns:a16="http://schemas.microsoft.com/office/drawing/2014/main" id="{EE18BE3D-C3F2-429B-97C4-6C00DBAE082E}"/>
                    </a:ext>
                  </a:extLst>
                </p:cNvPr>
                <p:cNvPicPr/>
                <p:nvPr/>
              </p:nvPicPr>
              <p:blipFill>
                <a:blip r:embed="rId47"/>
                <a:stretch>
                  <a:fillRect/>
                </a:stretch>
              </p:blipFill>
              <p:spPr>
                <a:xfrm>
                  <a:off x="4541557" y="4538755"/>
                  <a:ext cx="223200" cy="14472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0" name="Ink 29">
                  <a:extLst>
                    <a:ext uri="{FF2B5EF4-FFF2-40B4-BE49-F238E27FC236}">
                      <a16:creationId xmlns:a16="http://schemas.microsoft.com/office/drawing/2014/main" id="{F536D03D-928F-4A81-A2CA-D7495D88E386}"/>
                    </a:ext>
                  </a:extLst>
                </p14:cNvPr>
                <p14:cNvContentPartPr/>
                <p14:nvPr/>
              </p14:nvContentPartPr>
              <p14:xfrm>
                <a:off x="4717957" y="4612195"/>
                <a:ext cx="153720" cy="174600"/>
              </p14:xfrm>
            </p:contentPart>
          </mc:Choice>
          <mc:Fallback xmlns="">
            <p:pic>
              <p:nvPicPr>
                <p:cNvPr id="30" name="Ink 29">
                  <a:extLst>
                    <a:ext uri="{FF2B5EF4-FFF2-40B4-BE49-F238E27FC236}">
                      <a16:creationId xmlns:a16="http://schemas.microsoft.com/office/drawing/2014/main" id="{F536D03D-928F-4A81-A2CA-D7495D88E386}"/>
                    </a:ext>
                  </a:extLst>
                </p:cNvPr>
                <p:cNvPicPr/>
                <p:nvPr/>
              </p:nvPicPr>
              <p:blipFill>
                <a:blip r:embed="rId49"/>
                <a:stretch>
                  <a:fillRect/>
                </a:stretch>
              </p:blipFill>
              <p:spPr>
                <a:xfrm>
                  <a:off x="4709317" y="4603195"/>
                  <a:ext cx="171360" cy="19224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1" name="Ink 30">
                  <a:extLst>
                    <a:ext uri="{FF2B5EF4-FFF2-40B4-BE49-F238E27FC236}">
                      <a16:creationId xmlns:a16="http://schemas.microsoft.com/office/drawing/2014/main" id="{52F5E28E-497F-4A33-BE1E-6DFCE84E1E25}"/>
                    </a:ext>
                  </a:extLst>
                </p14:cNvPr>
                <p14:cNvContentPartPr/>
                <p14:nvPr/>
              </p14:nvContentPartPr>
              <p14:xfrm>
                <a:off x="4929637" y="4481875"/>
                <a:ext cx="74880" cy="282240"/>
              </p14:xfrm>
            </p:contentPart>
          </mc:Choice>
          <mc:Fallback xmlns="">
            <p:pic>
              <p:nvPicPr>
                <p:cNvPr id="31" name="Ink 30">
                  <a:extLst>
                    <a:ext uri="{FF2B5EF4-FFF2-40B4-BE49-F238E27FC236}">
                      <a16:creationId xmlns:a16="http://schemas.microsoft.com/office/drawing/2014/main" id="{52F5E28E-497F-4A33-BE1E-6DFCE84E1E25}"/>
                    </a:ext>
                  </a:extLst>
                </p:cNvPr>
                <p:cNvPicPr/>
                <p:nvPr/>
              </p:nvPicPr>
              <p:blipFill>
                <a:blip r:embed="rId51"/>
                <a:stretch>
                  <a:fillRect/>
                </a:stretch>
              </p:blipFill>
              <p:spPr>
                <a:xfrm>
                  <a:off x="4920997" y="4472875"/>
                  <a:ext cx="92520" cy="29988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2" name="Ink 31">
                  <a:extLst>
                    <a:ext uri="{FF2B5EF4-FFF2-40B4-BE49-F238E27FC236}">
                      <a16:creationId xmlns:a16="http://schemas.microsoft.com/office/drawing/2014/main" id="{FEA59494-C7A2-4591-B2D1-FEB4CBF85C60}"/>
                    </a:ext>
                  </a:extLst>
                </p14:cNvPr>
                <p14:cNvContentPartPr/>
                <p14:nvPr/>
              </p14:nvContentPartPr>
              <p14:xfrm>
                <a:off x="4955197" y="4460275"/>
                <a:ext cx="218520" cy="315360"/>
              </p14:xfrm>
            </p:contentPart>
          </mc:Choice>
          <mc:Fallback xmlns="">
            <p:pic>
              <p:nvPicPr>
                <p:cNvPr id="32" name="Ink 31">
                  <a:extLst>
                    <a:ext uri="{FF2B5EF4-FFF2-40B4-BE49-F238E27FC236}">
                      <a16:creationId xmlns:a16="http://schemas.microsoft.com/office/drawing/2014/main" id="{FEA59494-C7A2-4591-B2D1-FEB4CBF85C60}"/>
                    </a:ext>
                  </a:extLst>
                </p:cNvPr>
                <p:cNvPicPr/>
                <p:nvPr/>
              </p:nvPicPr>
              <p:blipFill>
                <a:blip r:embed="rId53"/>
                <a:stretch>
                  <a:fillRect/>
                </a:stretch>
              </p:blipFill>
              <p:spPr>
                <a:xfrm>
                  <a:off x="4946197" y="4451275"/>
                  <a:ext cx="236160" cy="333000"/>
                </a:xfrm>
                <a:prstGeom prst="rect">
                  <a:avLst/>
                </a:prstGeom>
              </p:spPr>
            </p:pic>
          </mc:Fallback>
        </mc:AlternateContent>
      </p:grpSp>
      <p:grpSp>
        <p:nvGrpSpPr>
          <p:cNvPr id="44" name="Group 43">
            <a:extLst>
              <a:ext uri="{FF2B5EF4-FFF2-40B4-BE49-F238E27FC236}">
                <a16:creationId xmlns:a16="http://schemas.microsoft.com/office/drawing/2014/main" id="{AE614A59-EFC0-4502-B8CD-B8DC63BA2C6C}"/>
              </a:ext>
            </a:extLst>
          </p:cNvPr>
          <p:cNvGrpSpPr/>
          <p:nvPr/>
        </p:nvGrpSpPr>
        <p:grpSpPr>
          <a:xfrm>
            <a:off x="5281717" y="4520395"/>
            <a:ext cx="474840" cy="205200"/>
            <a:chOff x="5281717" y="4520395"/>
            <a:chExt cx="474840" cy="205200"/>
          </a:xfrm>
        </p:grpSpPr>
        <mc:AlternateContent xmlns:mc="http://schemas.openxmlformats.org/markup-compatibility/2006" xmlns:p14="http://schemas.microsoft.com/office/powerpoint/2010/main">
          <mc:Choice Requires="p14">
            <p:contentPart p14:bwMode="auto" r:id="rId54">
              <p14:nvContentPartPr>
                <p14:cNvPr id="34" name="Ink 33">
                  <a:extLst>
                    <a:ext uri="{FF2B5EF4-FFF2-40B4-BE49-F238E27FC236}">
                      <a16:creationId xmlns:a16="http://schemas.microsoft.com/office/drawing/2014/main" id="{D1BF0732-F1A9-4FAB-8F5C-D6DC41239AB0}"/>
                    </a:ext>
                  </a:extLst>
                </p14:cNvPr>
                <p14:cNvContentPartPr/>
                <p14:nvPr/>
              </p14:nvContentPartPr>
              <p14:xfrm>
                <a:off x="5281717" y="4714795"/>
                <a:ext cx="88560" cy="10440"/>
              </p14:xfrm>
            </p:contentPart>
          </mc:Choice>
          <mc:Fallback xmlns="">
            <p:pic>
              <p:nvPicPr>
                <p:cNvPr id="34" name="Ink 33">
                  <a:extLst>
                    <a:ext uri="{FF2B5EF4-FFF2-40B4-BE49-F238E27FC236}">
                      <a16:creationId xmlns:a16="http://schemas.microsoft.com/office/drawing/2014/main" id="{D1BF0732-F1A9-4FAB-8F5C-D6DC41239AB0}"/>
                    </a:ext>
                  </a:extLst>
                </p:cNvPr>
                <p:cNvPicPr/>
                <p:nvPr/>
              </p:nvPicPr>
              <p:blipFill>
                <a:blip r:embed="rId55"/>
                <a:stretch>
                  <a:fillRect/>
                </a:stretch>
              </p:blipFill>
              <p:spPr>
                <a:xfrm>
                  <a:off x="5273077" y="4705795"/>
                  <a:ext cx="10620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35" name="Ink 34">
                  <a:extLst>
                    <a:ext uri="{FF2B5EF4-FFF2-40B4-BE49-F238E27FC236}">
                      <a16:creationId xmlns:a16="http://schemas.microsoft.com/office/drawing/2014/main" id="{61B6A472-91A9-48CD-BAA8-83830C20AFD6}"/>
                    </a:ext>
                  </a:extLst>
                </p14:cNvPr>
                <p14:cNvContentPartPr/>
                <p14:nvPr/>
              </p14:nvContentPartPr>
              <p14:xfrm>
                <a:off x="5283877" y="4626595"/>
                <a:ext cx="99000" cy="18720"/>
              </p14:xfrm>
            </p:contentPart>
          </mc:Choice>
          <mc:Fallback xmlns="">
            <p:pic>
              <p:nvPicPr>
                <p:cNvPr id="35" name="Ink 34">
                  <a:extLst>
                    <a:ext uri="{FF2B5EF4-FFF2-40B4-BE49-F238E27FC236}">
                      <a16:creationId xmlns:a16="http://schemas.microsoft.com/office/drawing/2014/main" id="{61B6A472-91A9-48CD-BAA8-83830C20AFD6}"/>
                    </a:ext>
                  </a:extLst>
                </p:cNvPr>
                <p:cNvPicPr/>
                <p:nvPr/>
              </p:nvPicPr>
              <p:blipFill>
                <a:blip r:embed="rId57"/>
                <a:stretch>
                  <a:fillRect/>
                </a:stretch>
              </p:blipFill>
              <p:spPr>
                <a:xfrm>
                  <a:off x="5274877" y="4617955"/>
                  <a:ext cx="116640" cy="3636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37" name="Ink 36">
                  <a:extLst>
                    <a:ext uri="{FF2B5EF4-FFF2-40B4-BE49-F238E27FC236}">
                      <a16:creationId xmlns:a16="http://schemas.microsoft.com/office/drawing/2014/main" id="{7C226549-49D1-405E-97E2-554AFE1F861A}"/>
                    </a:ext>
                  </a:extLst>
                </p14:cNvPr>
                <p14:cNvContentPartPr/>
                <p14:nvPr/>
              </p14:nvContentPartPr>
              <p14:xfrm>
                <a:off x="5474677" y="4609315"/>
                <a:ext cx="147240" cy="115560"/>
              </p14:xfrm>
            </p:contentPart>
          </mc:Choice>
          <mc:Fallback xmlns="">
            <p:pic>
              <p:nvPicPr>
                <p:cNvPr id="37" name="Ink 36">
                  <a:extLst>
                    <a:ext uri="{FF2B5EF4-FFF2-40B4-BE49-F238E27FC236}">
                      <a16:creationId xmlns:a16="http://schemas.microsoft.com/office/drawing/2014/main" id="{7C226549-49D1-405E-97E2-554AFE1F861A}"/>
                    </a:ext>
                  </a:extLst>
                </p:cNvPr>
                <p:cNvPicPr/>
                <p:nvPr/>
              </p:nvPicPr>
              <p:blipFill>
                <a:blip r:embed="rId59"/>
                <a:stretch>
                  <a:fillRect/>
                </a:stretch>
              </p:blipFill>
              <p:spPr>
                <a:xfrm>
                  <a:off x="5465677" y="4600315"/>
                  <a:ext cx="164880" cy="13320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38" name="Ink 37">
                  <a:extLst>
                    <a:ext uri="{FF2B5EF4-FFF2-40B4-BE49-F238E27FC236}">
                      <a16:creationId xmlns:a16="http://schemas.microsoft.com/office/drawing/2014/main" id="{36DE643C-FA9D-4810-B4C1-91E1C26D7052}"/>
                    </a:ext>
                  </a:extLst>
                </p14:cNvPr>
                <p14:cNvContentPartPr/>
                <p14:nvPr/>
              </p14:nvContentPartPr>
              <p14:xfrm>
                <a:off x="5614357" y="4520395"/>
                <a:ext cx="142200" cy="205200"/>
              </p14:xfrm>
            </p:contentPart>
          </mc:Choice>
          <mc:Fallback xmlns="">
            <p:pic>
              <p:nvPicPr>
                <p:cNvPr id="38" name="Ink 37">
                  <a:extLst>
                    <a:ext uri="{FF2B5EF4-FFF2-40B4-BE49-F238E27FC236}">
                      <a16:creationId xmlns:a16="http://schemas.microsoft.com/office/drawing/2014/main" id="{36DE643C-FA9D-4810-B4C1-91E1C26D7052}"/>
                    </a:ext>
                  </a:extLst>
                </p:cNvPr>
                <p:cNvPicPr/>
                <p:nvPr/>
              </p:nvPicPr>
              <p:blipFill>
                <a:blip r:embed="rId61"/>
                <a:stretch>
                  <a:fillRect/>
                </a:stretch>
              </p:blipFill>
              <p:spPr>
                <a:xfrm>
                  <a:off x="5605357" y="4511755"/>
                  <a:ext cx="159840" cy="222840"/>
                </a:xfrm>
                <a:prstGeom prst="rect">
                  <a:avLst/>
                </a:prstGeom>
              </p:spPr>
            </p:pic>
          </mc:Fallback>
        </mc:AlternateContent>
      </p:grpSp>
      <p:grpSp>
        <p:nvGrpSpPr>
          <p:cNvPr id="67" name="Group 66">
            <a:extLst>
              <a:ext uri="{FF2B5EF4-FFF2-40B4-BE49-F238E27FC236}">
                <a16:creationId xmlns:a16="http://schemas.microsoft.com/office/drawing/2014/main" id="{6680C5C1-AC9A-4D00-A9A1-5166CF9C2568}"/>
              </a:ext>
            </a:extLst>
          </p:cNvPr>
          <p:cNvGrpSpPr/>
          <p:nvPr/>
        </p:nvGrpSpPr>
        <p:grpSpPr>
          <a:xfrm>
            <a:off x="5944837" y="4444075"/>
            <a:ext cx="2076480" cy="364680"/>
            <a:chOff x="5944837" y="4444075"/>
            <a:chExt cx="2076480" cy="364680"/>
          </a:xfrm>
        </p:grpSpPr>
        <mc:AlternateContent xmlns:mc="http://schemas.openxmlformats.org/markup-compatibility/2006" xmlns:p14="http://schemas.microsoft.com/office/powerpoint/2010/main">
          <mc:Choice Requires="p14">
            <p:contentPart p14:bwMode="auto" r:id="rId62">
              <p14:nvContentPartPr>
                <p14:cNvPr id="39" name="Ink 38">
                  <a:extLst>
                    <a:ext uri="{FF2B5EF4-FFF2-40B4-BE49-F238E27FC236}">
                      <a16:creationId xmlns:a16="http://schemas.microsoft.com/office/drawing/2014/main" id="{8D9A7780-8848-4B0F-B055-4F9058D68115}"/>
                    </a:ext>
                  </a:extLst>
                </p14:cNvPr>
                <p14:cNvContentPartPr/>
                <p14:nvPr/>
              </p14:nvContentPartPr>
              <p14:xfrm>
                <a:off x="5952397" y="4541995"/>
                <a:ext cx="153000" cy="160920"/>
              </p14:xfrm>
            </p:contentPart>
          </mc:Choice>
          <mc:Fallback xmlns="">
            <p:pic>
              <p:nvPicPr>
                <p:cNvPr id="39" name="Ink 38">
                  <a:extLst>
                    <a:ext uri="{FF2B5EF4-FFF2-40B4-BE49-F238E27FC236}">
                      <a16:creationId xmlns:a16="http://schemas.microsoft.com/office/drawing/2014/main" id="{8D9A7780-8848-4B0F-B055-4F9058D68115}"/>
                    </a:ext>
                  </a:extLst>
                </p:cNvPr>
                <p:cNvPicPr/>
                <p:nvPr/>
              </p:nvPicPr>
              <p:blipFill>
                <a:blip r:embed="rId63"/>
                <a:stretch>
                  <a:fillRect/>
                </a:stretch>
              </p:blipFill>
              <p:spPr>
                <a:xfrm>
                  <a:off x="5943397" y="4533355"/>
                  <a:ext cx="170640" cy="17856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40" name="Ink 39">
                  <a:extLst>
                    <a:ext uri="{FF2B5EF4-FFF2-40B4-BE49-F238E27FC236}">
                      <a16:creationId xmlns:a16="http://schemas.microsoft.com/office/drawing/2014/main" id="{14C4C9F7-2900-4457-8F12-CAFAA4FB95D9}"/>
                    </a:ext>
                  </a:extLst>
                </p14:cNvPr>
                <p14:cNvContentPartPr/>
                <p14:nvPr/>
              </p14:nvContentPartPr>
              <p14:xfrm>
                <a:off x="5988757" y="4605715"/>
                <a:ext cx="68040" cy="4320"/>
              </p14:xfrm>
            </p:contentPart>
          </mc:Choice>
          <mc:Fallback xmlns="">
            <p:pic>
              <p:nvPicPr>
                <p:cNvPr id="40" name="Ink 39">
                  <a:extLst>
                    <a:ext uri="{FF2B5EF4-FFF2-40B4-BE49-F238E27FC236}">
                      <a16:creationId xmlns:a16="http://schemas.microsoft.com/office/drawing/2014/main" id="{14C4C9F7-2900-4457-8F12-CAFAA4FB95D9}"/>
                    </a:ext>
                  </a:extLst>
                </p:cNvPr>
                <p:cNvPicPr/>
                <p:nvPr/>
              </p:nvPicPr>
              <p:blipFill>
                <a:blip r:embed="rId65"/>
                <a:stretch>
                  <a:fillRect/>
                </a:stretch>
              </p:blipFill>
              <p:spPr>
                <a:xfrm>
                  <a:off x="5979757" y="4597075"/>
                  <a:ext cx="85680" cy="2196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41" name="Ink 40">
                  <a:extLst>
                    <a:ext uri="{FF2B5EF4-FFF2-40B4-BE49-F238E27FC236}">
                      <a16:creationId xmlns:a16="http://schemas.microsoft.com/office/drawing/2014/main" id="{89373DB6-7D46-411E-B353-4231254C3AD4}"/>
                    </a:ext>
                  </a:extLst>
                </p14:cNvPr>
                <p14:cNvContentPartPr/>
                <p14:nvPr/>
              </p14:nvContentPartPr>
              <p14:xfrm>
                <a:off x="5944837" y="4502035"/>
                <a:ext cx="72000" cy="43200"/>
              </p14:xfrm>
            </p:contentPart>
          </mc:Choice>
          <mc:Fallback xmlns="">
            <p:pic>
              <p:nvPicPr>
                <p:cNvPr id="41" name="Ink 40">
                  <a:extLst>
                    <a:ext uri="{FF2B5EF4-FFF2-40B4-BE49-F238E27FC236}">
                      <a16:creationId xmlns:a16="http://schemas.microsoft.com/office/drawing/2014/main" id="{89373DB6-7D46-411E-B353-4231254C3AD4}"/>
                    </a:ext>
                  </a:extLst>
                </p:cNvPr>
                <p:cNvPicPr/>
                <p:nvPr/>
              </p:nvPicPr>
              <p:blipFill>
                <a:blip r:embed="rId67"/>
                <a:stretch>
                  <a:fillRect/>
                </a:stretch>
              </p:blipFill>
              <p:spPr>
                <a:xfrm>
                  <a:off x="5936197" y="4493035"/>
                  <a:ext cx="89640" cy="6084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42" name="Ink 41">
                  <a:extLst>
                    <a:ext uri="{FF2B5EF4-FFF2-40B4-BE49-F238E27FC236}">
                      <a16:creationId xmlns:a16="http://schemas.microsoft.com/office/drawing/2014/main" id="{A9591772-F9FF-4A51-AD44-89D1D476D19B}"/>
                    </a:ext>
                  </a:extLst>
                </p14:cNvPr>
                <p14:cNvContentPartPr/>
                <p14:nvPr/>
              </p14:nvContentPartPr>
              <p14:xfrm>
                <a:off x="6151117" y="4451275"/>
                <a:ext cx="180000" cy="306360"/>
              </p14:xfrm>
            </p:contentPart>
          </mc:Choice>
          <mc:Fallback xmlns="">
            <p:pic>
              <p:nvPicPr>
                <p:cNvPr id="42" name="Ink 41">
                  <a:extLst>
                    <a:ext uri="{FF2B5EF4-FFF2-40B4-BE49-F238E27FC236}">
                      <a16:creationId xmlns:a16="http://schemas.microsoft.com/office/drawing/2014/main" id="{A9591772-F9FF-4A51-AD44-89D1D476D19B}"/>
                    </a:ext>
                  </a:extLst>
                </p:cNvPr>
                <p:cNvPicPr/>
                <p:nvPr/>
              </p:nvPicPr>
              <p:blipFill>
                <a:blip r:embed="rId69"/>
                <a:stretch>
                  <a:fillRect/>
                </a:stretch>
              </p:blipFill>
              <p:spPr>
                <a:xfrm>
                  <a:off x="6142117" y="4442275"/>
                  <a:ext cx="197640" cy="32400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45" name="Ink 44">
                  <a:extLst>
                    <a:ext uri="{FF2B5EF4-FFF2-40B4-BE49-F238E27FC236}">
                      <a16:creationId xmlns:a16="http://schemas.microsoft.com/office/drawing/2014/main" id="{C7A93D04-047A-4C66-ACB0-A4664F870543}"/>
                    </a:ext>
                  </a:extLst>
                </p14:cNvPr>
                <p14:cNvContentPartPr/>
                <p14:nvPr/>
              </p14:nvContentPartPr>
              <p14:xfrm>
                <a:off x="6297997" y="4553875"/>
                <a:ext cx="135360" cy="143280"/>
              </p14:xfrm>
            </p:contentPart>
          </mc:Choice>
          <mc:Fallback xmlns="">
            <p:pic>
              <p:nvPicPr>
                <p:cNvPr id="45" name="Ink 44">
                  <a:extLst>
                    <a:ext uri="{FF2B5EF4-FFF2-40B4-BE49-F238E27FC236}">
                      <a16:creationId xmlns:a16="http://schemas.microsoft.com/office/drawing/2014/main" id="{C7A93D04-047A-4C66-ACB0-A4664F870543}"/>
                    </a:ext>
                  </a:extLst>
                </p:cNvPr>
                <p:cNvPicPr/>
                <p:nvPr/>
              </p:nvPicPr>
              <p:blipFill>
                <a:blip r:embed="rId71"/>
                <a:stretch>
                  <a:fillRect/>
                </a:stretch>
              </p:blipFill>
              <p:spPr>
                <a:xfrm>
                  <a:off x="6288997" y="4544875"/>
                  <a:ext cx="153000" cy="16092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46" name="Ink 45">
                  <a:extLst>
                    <a:ext uri="{FF2B5EF4-FFF2-40B4-BE49-F238E27FC236}">
                      <a16:creationId xmlns:a16="http://schemas.microsoft.com/office/drawing/2014/main" id="{6824E313-7AC8-459D-BFB5-2258FFF4D8AC}"/>
                    </a:ext>
                  </a:extLst>
                </p14:cNvPr>
                <p14:cNvContentPartPr/>
                <p14:nvPr/>
              </p14:nvContentPartPr>
              <p14:xfrm>
                <a:off x="6305557" y="4559635"/>
                <a:ext cx="83880" cy="114120"/>
              </p14:xfrm>
            </p:contentPart>
          </mc:Choice>
          <mc:Fallback xmlns="">
            <p:pic>
              <p:nvPicPr>
                <p:cNvPr id="46" name="Ink 45">
                  <a:extLst>
                    <a:ext uri="{FF2B5EF4-FFF2-40B4-BE49-F238E27FC236}">
                      <a16:creationId xmlns:a16="http://schemas.microsoft.com/office/drawing/2014/main" id="{6824E313-7AC8-459D-BFB5-2258FFF4D8AC}"/>
                    </a:ext>
                  </a:extLst>
                </p:cNvPr>
                <p:cNvPicPr/>
                <p:nvPr/>
              </p:nvPicPr>
              <p:blipFill>
                <a:blip r:embed="rId73"/>
                <a:stretch>
                  <a:fillRect/>
                </a:stretch>
              </p:blipFill>
              <p:spPr>
                <a:xfrm>
                  <a:off x="6296557" y="4550995"/>
                  <a:ext cx="101520" cy="13176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47" name="Ink 46">
                  <a:extLst>
                    <a:ext uri="{FF2B5EF4-FFF2-40B4-BE49-F238E27FC236}">
                      <a16:creationId xmlns:a16="http://schemas.microsoft.com/office/drawing/2014/main" id="{4D7731F5-BADB-460D-A1E1-C39A061FEF9F}"/>
                    </a:ext>
                  </a:extLst>
                </p14:cNvPr>
                <p14:cNvContentPartPr/>
                <p14:nvPr/>
              </p14:nvContentPartPr>
              <p14:xfrm>
                <a:off x="6240397" y="4474315"/>
                <a:ext cx="117000" cy="243000"/>
              </p14:xfrm>
            </p:contentPart>
          </mc:Choice>
          <mc:Fallback xmlns="">
            <p:pic>
              <p:nvPicPr>
                <p:cNvPr id="47" name="Ink 46">
                  <a:extLst>
                    <a:ext uri="{FF2B5EF4-FFF2-40B4-BE49-F238E27FC236}">
                      <a16:creationId xmlns:a16="http://schemas.microsoft.com/office/drawing/2014/main" id="{4D7731F5-BADB-460D-A1E1-C39A061FEF9F}"/>
                    </a:ext>
                  </a:extLst>
                </p:cNvPr>
                <p:cNvPicPr/>
                <p:nvPr/>
              </p:nvPicPr>
              <p:blipFill>
                <a:blip r:embed="rId75"/>
                <a:stretch>
                  <a:fillRect/>
                </a:stretch>
              </p:blipFill>
              <p:spPr>
                <a:xfrm>
                  <a:off x="6231397" y="4465315"/>
                  <a:ext cx="134640" cy="26064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49" name="Ink 48">
                  <a:extLst>
                    <a:ext uri="{FF2B5EF4-FFF2-40B4-BE49-F238E27FC236}">
                      <a16:creationId xmlns:a16="http://schemas.microsoft.com/office/drawing/2014/main" id="{DDBC24F9-1CBA-4A15-ADD9-676C68E77AB3}"/>
                    </a:ext>
                  </a:extLst>
                </p14:cNvPr>
                <p14:cNvContentPartPr/>
                <p14:nvPr/>
              </p14:nvContentPartPr>
              <p14:xfrm>
                <a:off x="6527677" y="4637035"/>
                <a:ext cx="84240" cy="19440"/>
              </p14:xfrm>
            </p:contentPart>
          </mc:Choice>
          <mc:Fallback xmlns="">
            <p:pic>
              <p:nvPicPr>
                <p:cNvPr id="49" name="Ink 48">
                  <a:extLst>
                    <a:ext uri="{FF2B5EF4-FFF2-40B4-BE49-F238E27FC236}">
                      <a16:creationId xmlns:a16="http://schemas.microsoft.com/office/drawing/2014/main" id="{DDBC24F9-1CBA-4A15-ADD9-676C68E77AB3}"/>
                    </a:ext>
                  </a:extLst>
                </p:cNvPr>
                <p:cNvPicPr/>
                <p:nvPr/>
              </p:nvPicPr>
              <p:blipFill>
                <a:blip r:embed="rId77"/>
                <a:stretch>
                  <a:fillRect/>
                </a:stretch>
              </p:blipFill>
              <p:spPr>
                <a:xfrm>
                  <a:off x="6519037" y="4628035"/>
                  <a:ext cx="10188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50" name="Ink 49">
                  <a:extLst>
                    <a:ext uri="{FF2B5EF4-FFF2-40B4-BE49-F238E27FC236}">
                      <a16:creationId xmlns:a16="http://schemas.microsoft.com/office/drawing/2014/main" id="{B8358111-1AAA-49FA-95AE-26CC08D9D572}"/>
                    </a:ext>
                  </a:extLst>
                </p14:cNvPr>
                <p14:cNvContentPartPr/>
                <p14:nvPr/>
              </p14:nvContentPartPr>
              <p14:xfrm>
                <a:off x="6635677" y="4560715"/>
                <a:ext cx="192600" cy="138600"/>
              </p14:xfrm>
            </p:contentPart>
          </mc:Choice>
          <mc:Fallback xmlns="">
            <p:pic>
              <p:nvPicPr>
                <p:cNvPr id="50" name="Ink 49">
                  <a:extLst>
                    <a:ext uri="{FF2B5EF4-FFF2-40B4-BE49-F238E27FC236}">
                      <a16:creationId xmlns:a16="http://schemas.microsoft.com/office/drawing/2014/main" id="{B8358111-1AAA-49FA-95AE-26CC08D9D572}"/>
                    </a:ext>
                  </a:extLst>
                </p:cNvPr>
                <p:cNvPicPr/>
                <p:nvPr/>
              </p:nvPicPr>
              <p:blipFill>
                <a:blip r:embed="rId79"/>
                <a:stretch>
                  <a:fillRect/>
                </a:stretch>
              </p:blipFill>
              <p:spPr>
                <a:xfrm>
                  <a:off x="6626677" y="4551715"/>
                  <a:ext cx="210240" cy="15624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51" name="Ink 50">
                  <a:extLst>
                    <a:ext uri="{FF2B5EF4-FFF2-40B4-BE49-F238E27FC236}">
                      <a16:creationId xmlns:a16="http://schemas.microsoft.com/office/drawing/2014/main" id="{DC05D796-16A4-4B4B-9518-8791448260B2}"/>
                    </a:ext>
                  </a:extLst>
                </p14:cNvPr>
                <p14:cNvContentPartPr/>
                <p14:nvPr/>
              </p14:nvContentPartPr>
              <p14:xfrm>
                <a:off x="6878677" y="4643515"/>
                <a:ext cx="64080" cy="98280"/>
              </p14:xfrm>
            </p:contentPart>
          </mc:Choice>
          <mc:Fallback xmlns="">
            <p:pic>
              <p:nvPicPr>
                <p:cNvPr id="51" name="Ink 50">
                  <a:extLst>
                    <a:ext uri="{FF2B5EF4-FFF2-40B4-BE49-F238E27FC236}">
                      <a16:creationId xmlns:a16="http://schemas.microsoft.com/office/drawing/2014/main" id="{DC05D796-16A4-4B4B-9518-8791448260B2}"/>
                    </a:ext>
                  </a:extLst>
                </p:cNvPr>
                <p:cNvPicPr/>
                <p:nvPr/>
              </p:nvPicPr>
              <p:blipFill>
                <a:blip r:embed="rId81"/>
                <a:stretch>
                  <a:fillRect/>
                </a:stretch>
              </p:blipFill>
              <p:spPr>
                <a:xfrm>
                  <a:off x="6869677" y="4634515"/>
                  <a:ext cx="81720" cy="11592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52" name="Ink 51">
                  <a:extLst>
                    <a:ext uri="{FF2B5EF4-FFF2-40B4-BE49-F238E27FC236}">
                      <a16:creationId xmlns:a16="http://schemas.microsoft.com/office/drawing/2014/main" id="{4A6C99FE-DA21-4F17-86ED-8B9A47F5B762}"/>
                    </a:ext>
                  </a:extLst>
                </p14:cNvPr>
                <p14:cNvContentPartPr/>
                <p14:nvPr/>
              </p14:nvContentPartPr>
              <p14:xfrm>
                <a:off x="6881197" y="4671595"/>
                <a:ext cx="51840" cy="60120"/>
              </p14:xfrm>
            </p:contentPart>
          </mc:Choice>
          <mc:Fallback xmlns="">
            <p:pic>
              <p:nvPicPr>
                <p:cNvPr id="52" name="Ink 51">
                  <a:extLst>
                    <a:ext uri="{FF2B5EF4-FFF2-40B4-BE49-F238E27FC236}">
                      <a16:creationId xmlns:a16="http://schemas.microsoft.com/office/drawing/2014/main" id="{4A6C99FE-DA21-4F17-86ED-8B9A47F5B762}"/>
                    </a:ext>
                  </a:extLst>
                </p:cNvPr>
                <p:cNvPicPr/>
                <p:nvPr/>
              </p:nvPicPr>
              <p:blipFill>
                <a:blip r:embed="rId83"/>
                <a:stretch>
                  <a:fillRect/>
                </a:stretch>
              </p:blipFill>
              <p:spPr>
                <a:xfrm>
                  <a:off x="6872197" y="4662595"/>
                  <a:ext cx="6948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53" name="Ink 52">
                  <a:extLst>
                    <a:ext uri="{FF2B5EF4-FFF2-40B4-BE49-F238E27FC236}">
                      <a16:creationId xmlns:a16="http://schemas.microsoft.com/office/drawing/2014/main" id="{B64E5FD9-6758-4A76-AD69-65A45AD57C76}"/>
                    </a:ext>
                  </a:extLst>
                </p14:cNvPr>
                <p14:cNvContentPartPr/>
                <p14:nvPr/>
              </p14:nvContentPartPr>
              <p14:xfrm>
                <a:off x="6961117" y="4546315"/>
                <a:ext cx="40680" cy="185400"/>
              </p14:xfrm>
            </p:contentPart>
          </mc:Choice>
          <mc:Fallback xmlns="">
            <p:pic>
              <p:nvPicPr>
                <p:cNvPr id="53" name="Ink 52">
                  <a:extLst>
                    <a:ext uri="{FF2B5EF4-FFF2-40B4-BE49-F238E27FC236}">
                      <a16:creationId xmlns:a16="http://schemas.microsoft.com/office/drawing/2014/main" id="{B64E5FD9-6758-4A76-AD69-65A45AD57C76}"/>
                    </a:ext>
                  </a:extLst>
                </p:cNvPr>
                <p:cNvPicPr/>
                <p:nvPr/>
              </p:nvPicPr>
              <p:blipFill>
                <a:blip r:embed="rId85"/>
                <a:stretch>
                  <a:fillRect/>
                </a:stretch>
              </p:blipFill>
              <p:spPr>
                <a:xfrm>
                  <a:off x="6952477" y="4537315"/>
                  <a:ext cx="58320" cy="20304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55" name="Ink 54">
                  <a:extLst>
                    <a:ext uri="{FF2B5EF4-FFF2-40B4-BE49-F238E27FC236}">
                      <a16:creationId xmlns:a16="http://schemas.microsoft.com/office/drawing/2014/main" id="{6B94D2F9-E8B2-42D0-A5F5-1EBE5416A071}"/>
                    </a:ext>
                  </a:extLst>
                </p14:cNvPr>
                <p14:cNvContentPartPr/>
                <p14:nvPr/>
              </p14:nvContentPartPr>
              <p14:xfrm>
                <a:off x="7066237" y="4518955"/>
                <a:ext cx="62640" cy="216000"/>
              </p14:xfrm>
            </p:contentPart>
          </mc:Choice>
          <mc:Fallback xmlns="">
            <p:pic>
              <p:nvPicPr>
                <p:cNvPr id="55" name="Ink 54">
                  <a:extLst>
                    <a:ext uri="{FF2B5EF4-FFF2-40B4-BE49-F238E27FC236}">
                      <a16:creationId xmlns:a16="http://schemas.microsoft.com/office/drawing/2014/main" id="{6B94D2F9-E8B2-42D0-A5F5-1EBE5416A071}"/>
                    </a:ext>
                  </a:extLst>
                </p:cNvPr>
                <p:cNvPicPr/>
                <p:nvPr/>
              </p:nvPicPr>
              <p:blipFill>
                <a:blip r:embed="rId87"/>
                <a:stretch>
                  <a:fillRect/>
                </a:stretch>
              </p:blipFill>
              <p:spPr>
                <a:xfrm>
                  <a:off x="7057597" y="4509955"/>
                  <a:ext cx="80280" cy="23364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56" name="Ink 55">
                  <a:extLst>
                    <a:ext uri="{FF2B5EF4-FFF2-40B4-BE49-F238E27FC236}">
                      <a16:creationId xmlns:a16="http://schemas.microsoft.com/office/drawing/2014/main" id="{CF792611-8C9D-43A8-AE8E-D42C886B50B8}"/>
                    </a:ext>
                  </a:extLst>
                </p14:cNvPr>
                <p14:cNvContentPartPr/>
                <p14:nvPr/>
              </p14:nvContentPartPr>
              <p14:xfrm>
                <a:off x="7186117" y="4638475"/>
                <a:ext cx="55440" cy="50040"/>
              </p14:xfrm>
            </p:contentPart>
          </mc:Choice>
          <mc:Fallback xmlns="">
            <p:pic>
              <p:nvPicPr>
                <p:cNvPr id="56" name="Ink 55">
                  <a:extLst>
                    <a:ext uri="{FF2B5EF4-FFF2-40B4-BE49-F238E27FC236}">
                      <a16:creationId xmlns:a16="http://schemas.microsoft.com/office/drawing/2014/main" id="{CF792611-8C9D-43A8-AE8E-D42C886B50B8}"/>
                    </a:ext>
                  </a:extLst>
                </p:cNvPr>
                <p:cNvPicPr/>
                <p:nvPr/>
              </p:nvPicPr>
              <p:blipFill>
                <a:blip r:embed="rId89"/>
                <a:stretch>
                  <a:fillRect/>
                </a:stretch>
              </p:blipFill>
              <p:spPr>
                <a:xfrm>
                  <a:off x="7177477" y="4629475"/>
                  <a:ext cx="73080" cy="6768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57" name="Ink 56">
                  <a:extLst>
                    <a:ext uri="{FF2B5EF4-FFF2-40B4-BE49-F238E27FC236}">
                      <a16:creationId xmlns:a16="http://schemas.microsoft.com/office/drawing/2014/main" id="{242CA7BE-EBA9-4332-B1DB-FAC4F6741BDD}"/>
                    </a:ext>
                  </a:extLst>
                </p14:cNvPr>
                <p14:cNvContentPartPr/>
                <p14:nvPr/>
              </p14:nvContentPartPr>
              <p14:xfrm>
                <a:off x="7184677" y="4608595"/>
                <a:ext cx="98280" cy="154440"/>
              </p14:xfrm>
            </p:contentPart>
          </mc:Choice>
          <mc:Fallback xmlns="">
            <p:pic>
              <p:nvPicPr>
                <p:cNvPr id="57" name="Ink 56">
                  <a:extLst>
                    <a:ext uri="{FF2B5EF4-FFF2-40B4-BE49-F238E27FC236}">
                      <a16:creationId xmlns:a16="http://schemas.microsoft.com/office/drawing/2014/main" id="{242CA7BE-EBA9-4332-B1DB-FAC4F6741BDD}"/>
                    </a:ext>
                  </a:extLst>
                </p:cNvPr>
                <p:cNvPicPr/>
                <p:nvPr/>
              </p:nvPicPr>
              <p:blipFill>
                <a:blip r:embed="rId91"/>
                <a:stretch>
                  <a:fillRect/>
                </a:stretch>
              </p:blipFill>
              <p:spPr>
                <a:xfrm>
                  <a:off x="7176037" y="4599955"/>
                  <a:ext cx="115920" cy="17208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58" name="Ink 57">
                  <a:extLst>
                    <a:ext uri="{FF2B5EF4-FFF2-40B4-BE49-F238E27FC236}">
                      <a16:creationId xmlns:a16="http://schemas.microsoft.com/office/drawing/2014/main" id="{1B12FC5C-0F44-46FF-B385-2779558794DC}"/>
                    </a:ext>
                  </a:extLst>
                </p14:cNvPr>
                <p14:cNvContentPartPr/>
                <p14:nvPr/>
              </p14:nvContentPartPr>
              <p14:xfrm>
                <a:off x="7318237" y="4633795"/>
                <a:ext cx="43920" cy="7560"/>
              </p14:xfrm>
            </p:contentPart>
          </mc:Choice>
          <mc:Fallback xmlns="">
            <p:pic>
              <p:nvPicPr>
                <p:cNvPr id="58" name="Ink 57">
                  <a:extLst>
                    <a:ext uri="{FF2B5EF4-FFF2-40B4-BE49-F238E27FC236}">
                      <a16:creationId xmlns:a16="http://schemas.microsoft.com/office/drawing/2014/main" id="{1B12FC5C-0F44-46FF-B385-2779558794DC}"/>
                    </a:ext>
                  </a:extLst>
                </p:cNvPr>
                <p:cNvPicPr/>
                <p:nvPr/>
              </p:nvPicPr>
              <p:blipFill>
                <a:blip r:embed="rId93"/>
                <a:stretch>
                  <a:fillRect/>
                </a:stretch>
              </p:blipFill>
              <p:spPr>
                <a:xfrm>
                  <a:off x="7309597" y="4624795"/>
                  <a:ext cx="61560" cy="2520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62" name="Ink 61">
                  <a:extLst>
                    <a:ext uri="{FF2B5EF4-FFF2-40B4-BE49-F238E27FC236}">
                      <a16:creationId xmlns:a16="http://schemas.microsoft.com/office/drawing/2014/main" id="{79851327-BC10-452C-A8A6-8D259A8196AA}"/>
                    </a:ext>
                  </a:extLst>
                </p14:cNvPr>
                <p14:cNvContentPartPr/>
                <p14:nvPr/>
              </p14:nvContentPartPr>
              <p14:xfrm>
                <a:off x="7403557" y="4542355"/>
                <a:ext cx="296640" cy="132840"/>
              </p14:xfrm>
            </p:contentPart>
          </mc:Choice>
          <mc:Fallback xmlns="">
            <p:pic>
              <p:nvPicPr>
                <p:cNvPr id="62" name="Ink 61">
                  <a:extLst>
                    <a:ext uri="{FF2B5EF4-FFF2-40B4-BE49-F238E27FC236}">
                      <a16:creationId xmlns:a16="http://schemas.microsoft.com/office/drawing/2014/main" id="{79851327-BC10-452C-A8A6-8D259A8196AA}"/>
                    </a:ext>
                  </a:extLst>
                </p:cNvPr>
                <p:cNvPicPr/>
                <p:nvPr/>
              </p:nvPicPr>
              <p:blipFill>
                <a:blip r:embed="rId95"/>
                <a:stretch>
                  <a:fillRect/>
                </a:stretch>
              </p:blipFill>
              <p:spPr>
                <a:xfrm>
                  <a:off x="7394557" y="4533715"/>
                  <a:ext cx="314280" cy="15048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63" name="Ink 62">
                  <a:extLst>
                    <a:ext uri="{FF2B5EF4-FFF2-40B4-BE49-F238E27FC236}">
                      <a16:creationId xmlns:a16="http://schemas.microsoft.com/office/drawing/2014/main" id="{1282DEC2-3BF4-4081-963D-E3D1601DF9AD}"/>
                    </a:ext>
                  </a:extLst>
                </p14:cNvPr>
                <p14:cNvContentPartPr/>
                <p14:nvPr/>
              </p14:nvContentPartPr>
              <p14:xfrm>
                <a:off x="7674997" y="4645315"/>
                <a:ext cx="70560" cy="106200"/>
              </p14:xfrm>
            </p:contentPart>
          </mc:Choice>
          <mc:Fallback xmlns="">
            <p:pic>
              <p:nvPicPr>
                <p:cNvPr id="63" name="Ink 62">
                  <a:extLst>
                    <a:ext uri="{FF2B5EF4-FFF2-40B4-BE49-F238E27FC236}">
                      <a16:creationId xmlns:a16="http://schemas.microsoft.com/office/drawing/2014/main" id="{1282DEC2-3BF4-4081-963D-E3D1601DF9AD}"/>
                    </a:ext>
                  </a:extLst>
                </p:cNvPr>
                <p:cNvPicPr/>
                <p:nvPr/>
              </p:nvPicPr>
              <p:blipFill>
                <a:blip r:embed="rId97"/>
                <a:stretch>
                  <a:fillRect/>
                </a:stretch>
              </p:blipFill>
              <p:spPr>
                <a:xfrm>
                  <a:off x="7665997" y="4636675"/>
                  <a:ext cx="88200" cy="12384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64" name="Ink 63">
                  <a:extLst>
                    <a:ext uri="{FF2B5EF4-FFF2-40B4-BE49-F238E27FC236}">
                      <a16:creationId xmlns:a16="http://schemas.microsoft.com/office/drawing/2014/main" id="{3106AF69-F752-4F7A-BD88-2D248D6F9D9B}"/>
                    </a:ext>
                  </a:extLst>
                </p14:cNvPr>
                <p14:cNvContentPartPr/>
                <p14:nvPr/>
              </p14:nvContentPartPr>
              <p14:xfrm>
                <a:off x="7672477" y="4658275"/>
                <a:ext cx="54360" cy="69840"/>
              </p14:xfrm>
            </p:contentPart>
          </mc:Choice>
          <mc:Fallback xmlns="">
            <p:pic>
              <p:nvPicPr>
                <p:cNvPr id="64" name="Ink 63">
                  <a:extLst>
                    <a:ext uri="{FF2B5EF4-FFF2-40B4-BE49-F238E27FC236}">
                      <a16:creationId xmlns:a16="http://schemas.microsoft.com/office/drawing/2014/main" id="{3106AF69-F752-4F7A-BD88-2D248D6F9D9B}"/>
                    </a:ext>
                  </a:extLst>
                </p:cNvPr>
                <p:cNvPicPr/>
                <p:nvPr/>
              </p:nvPicPr>
              <p:blipFill>
                <a:blip r:embed="rId99"/>
                <a:stretch>
                  <a:fillRect/>
                </a:stretch>
              </p:blipFill>
              <p:spPr>
                <a:xfrm>
                  <a:off x="7663477" y="4649635"/>
                  <a:ext cx="72000" cy="8748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65" name="Ink 64">
                  <a:extLst>
                    <a:ext uri="{FF2B5EF4-FFF2-40B4-BE49-F238E27FC236}">
                      <a16:creationId xmlns:a16="http://schemas.microsoft.com/office/drawing/2014/main" id="{A641A2E3-EAE0-4913-BDE4-C6EC4BC15E6A}"/>
                    </a:ext>
                  </a:extLst>
                </p14:cNvPr>
                <p14:cNvContentPartPr/>
                <p14:nvPr/>
              </p14:nvContentPartPr>
              <p14:xfrm>
                <a:off x="7763557" y="4525795"/>
                <a:ext cx="74160" cy="232920"/>
              </p14:xfrm>
            </p:contentPart>
          </mc:Choice>
          <mc:Fallback xmlns="">
            <p:pic>
              <p:nvPicPr>
                <p:cNvPr id="65" name="Ink 64">
                  <a:extLst>
                    <a:ext uri="{FF2B5EF4-FFF2-40B4-BE49-F238E27FC236}">
                      <a16:creationId xmlns:a16="http://schemas.microsoft.com/office/drawing/2014/main" id="{A641A2E3-EAE0-4913-BDE4-C6EC4BC15E6A}"/>
                    </a:ext>
                  </a:extLst>
                </p:cNvPr>
                <p:cNvPicPr/>
                <p:nvPr/>
              </p:nvPicPr>
              <p:blipFill>
                <a:blip r:embed="rId101"/>
                <a:stretch>
                  <a:fillRect/>
                </a:stretch>
              </p:blipFill>
              <p:spPr>
                <a:xfrm>
                  <a:off x="7754557" y="4517155"/>
                  <a:ext cx="91800" cy="25056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66" name="Ink 65">
                  <a:extLst>
                    <a:ext uri="{FF2B5EF4-FFF2-40B4-BE49-F238E27FC236}">
                      <a16:creationId xmlns:a16="http://schemas.microsoft.com/office/drawing/2014/main" id="{ABFB3149-B4ED-4398-B256-5A848A748F27}"/>
                    </a:ext>
                  </a:extLst>
                </p14:cNvPr>
                <p14:cNvContentPartPr/>
                <p14:nvPr/>
              </p14:nvContentPartPr>
              <p14:xfrm>
                <a:off x="7827637" y="4444075"/>
                <a:ext cx="193680" cy="364680"/>
              </p14:xfrm>
            </p:contentPart>
          </mc:Choice>
          <mc:Fallback xmlns="">
            <p:pic>
              <p:nvPicPr>
                <p:cNvPr id="66" name="Ink 65">
                  <a:extLst>
                    <a:ext uri="{FF2B5EF4-FFF2-40B4-BE49-F238E27FC236}">
                      <a16:creationId xmlns:a16="http://schemas.microsoft.com/office/drawing/2014/main" id="{ABFB3149-B4ED-4398-B256-5A848A748F27}"/>
                    </a:ext>
                  </a:extLst>
                </p:cNvPr>
                <p:cNvPicPr/>
                <p:nvPr/>
              </p:nvPicPr>
              <p:blipFill>
                <a:blip r:embed="rId103"/>
                <a:stretch>
                  <a:fillRect/>
                </a:stretch>
              </p:blipFill>
              <p:spPr>
                <a:xfrm>
                  <a:off x="7818997" y="4435075"/>
                  <a:ext cx="211320" cy="3823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04">
            <p14:nvContentPartPr>
              <p14:cNvPr id="68" name="Ink 67">
                <a:extLst>
                  <a:ext uri="{FF2B5EF4-FFF2-40B4-BE49-F238E27FC236}">
                    <a16:creationId xmlns:a16="http://schemas.microsoft.com/office/drawing/2014/main" id="{D2337F2E-758A-4765-8061-B2D7999CEF84}"/>
                  </a:ext>
                </a:extLst>
              </p14:cNvPr>
              <p14:cNvContentPartPr/>
              <p14:nvPr/>
            </p14:nvContentPartPr>
            <p14:xfrm>
              <a:off x="2743357" y="5327515"/>
              <a:ext cx="128880" cy="137880"/>
            </p14:xfrm>
          </p:contentPart>
        </mc:Choice>
        <mc:Fallback xmlns="">
          <p:pic>
            <p:nvPicPr>
              <p:cNvPr id="68" name="Ink 67">
                <a:extLst>
                  <a:ext uri="{FF2B5EF4-FFF2-40B4-BE49-F238E27FC236}">
                    <a16:creationId xmlns:a16="http://schemas.microsoft.com/office/drawing/2014/main" id="{D2337F2E-758A-4765-8061-B2D7999CEF84}"/>
                  </a:ext>
                </a:extLst>
              </p:cNvPr>
              <p:cNvPicPr/>
              <p:nvPr/>
            </p:nvPicPr>
            <p:blipFill>
              <a:blip r:embed="rId105"/>
              <a:stretch>
                <a:fillRect/>
              </a:stretch>
            </p:blipFill>
            <p:spPr>
              <a:xfrm>
                <a:off x="2734717" y="5318875"/>
                <a:ext cx="14652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70" name="Ink 69">
                <a:extLst>
                  <a:ext uri="{FF2B5EF4-FFF2-40B4-BE49-F238E27FC236}">
                    <a16:creationId xmlns:a16="http://schemas.microsoft.com/office/drawing/2014/main" id="{46946CE4-46B8-4575-B992-F66D435FB2D2}"/>
                  </a:ext>
                </a:extLst>
              </p14:cNvPr>
              <p14:cNvContentPartPr/>
              <p14:nvPr/>
            </p14:nvContentPartPr>
            <p14:xfrm>
              <a:off x="3286237" y="5336875"/>
              <a:ext cx="152640" cy="211680"/>
            </p14:xfrm>
          </p:contentPart>
        </mc:Choice>
        <mc:Fallback xmlns="">
          <p:pic>
            <p:nvPicPr>
              <p:cNvPr id="70" name="Ink 69">
                <a:extLst>
                  <a:ext uri="{FF2B5EF4-FFF2-40B4-BE49-F238E27FC236}">
                    <a16:creationId xmlns:a16="http://schemas.microsoft.com/office/drawing/2014/main" id="{46946CE4-46B8-4575-B992-F66D435FB2D2}"/>
                  </a:ext>
                </a:extLst>
              </p:cNvPr>
              <p:cNvPicPr/>
              <p:nvPr/>
            </p:nvPicPr>
            <p:blipFill>
              <a:blip r:embed="rId107"/>
              <a:stretch>
                <a:fillRect/>
              </a:stretch>
            </p:blipFill>
            <p:spPr>
              <a:xfrm>
                <a:off x="3277597" y="5328235"/>
                <a:ext cx="170280" cy="22932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71" name="Ink 70">
                <a:extLst>
                  <a:ext uri="{FF2B5EF4-FFF2-40B4-BE49-F238E27FC236}">
                    <a16:creationId xmlns:a16="http://schemas.microsoft.com/office/drawing/2014/main" id="{C40C0BDF-A2D8-4320-9292-F4EBB1B16E67}"/>
                  </a:ext>
                </a:extLst>
              </p14:cNvPr>
              <p14:cNvContentPartPr/>
              <p14:nvPr/>
            </p14:nvContentPartPr>
            <p14:xfrm>
              <a:off x="7680037" y="5485915"/>
              <a:ext cx="200160" cy="57600"/>
            </p14:xfrm>
          </p:contentPart>
        </mc:Choice>
        <mc:Fallback xmlns="">
          <p:pic>
            <p:nvPicPr>
              <p:cNvPr id="71" name="Ink 70">
                <a:extLst>
                  <a:ext uri="{FF2B5EF4-FFF2-40B4-BE49-F238E27FC236}">
                    <a16:creationId xmlns:a16="http://schemas.microsoft.com/office/drawing/2014/main" id="{C40C0BDF-A2D8-4320-9292-F4EBB1B16E67}"/>
                  </a:ext>
                </a:extLst>
              </p:cNvPr>
              <p:cNvPicPr/>
              <p:nvPr/>
            </p:nvPicPr>
            <p:blipFill>
              <a:blip r:embed="rId109"/>
              <a:stretch>
                <a:fillRect/>
              </a:stretch>
            </p:blipFill>
            <p:spPr>
              <a:xfrm>
                <a:off x="7671037" y="5477275"/>
                <a:ext cx="217800" cy="7524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72" name="Ink 71">
                <a:extLst>
                  <a:ext uri="{FF2B5EF4-FFF2-40B4-BE49-F238E27FC236}">
                    <a16:creationId xmlns:a16="http://schemas.microsoft.com/office/drawing/2014/main" id="{14D03D9C-56C7-4CFF-AAA0-7C13EAF87BB0}"/>
                  </a:ext>
                </a:extLst>
              </p14:cNvPr>
              <p14:cNvContentPartPr/>
              <p14:nvPr/>
            </p14:nvContentPartPr>
            <p14:xfrm>
              <a:off x="7741957" y="5343715"/>
              <a:ext cx="110160" cy="30960"/>
            </p14:xfrm>
          </p:contentPart>
        </mc:Choice>
        <mc:Fallback xmlns="">
          <p:pic>
            <p:nvPicPr>
              <p:cNvPr id="72" name="Ink 71">
                <a:extLst>
                  <a:ext uri="{FF2B5EF4-FFF2-40B4-BE49-F238E27FC236}">
                    <a16:creationId xmlns:a16="http://schemas.microsoft.com/office/drawing/2014/main" id="{14D03D9C-56C7-4CFF-AAA0-7C13EAF87BB0}"/>
                  </a:ext>
                </a:extLst>
              </p:cNvPr>
              <p:cNvPicPr/>
              <p:nvPr/>
            </p:nvPicPr>
            <p:blipFill>
              <a:blip r:embed="rId111"/>
              <a:stretch>
                <a:fillRect/>
              </a:stretch>
            </p:blipFill>
            <p:spPr>
              <a:xfrm>
                <a:off x="7732957" y="5335075"/>
                <a:ext cx="127800" cy="48600"/>
              </a:xfrm>
              <a:prstGeom prst="rect">
                <a:avLst/>
              </a:prstGeom>
            </p:spPr>
          </p:pic>
        </mc:Fallback>
      </mc:AlternateContent>
      <p:grpSp>
        <p:nvGrpSpPr>
          <p:cNvPr id="82" name="Group 81">
            <a:extLst>
              <a:ext uri="{FF2B5EF4-FFF2-40B4-BE49-F238E27FC236}">
                <a16:creationId xmlns:a16="http://schemas.microsoft.com/office/drawing/2014/main" id="{FB0A580A-CE99-48CC-B4B3-CB739BFBF50E}"/>
              </a:ext>
            </a:extLst>
          </p:cNvPr>
          <p:cNvGrpSpPr/>
          <p:nvPr/>
        </p:nvGrpSpPr>
        <p:grpSpPr>
          <a:xfrm>
            <a:off x="8049757" y="5123035"/>
            <a:ext cx="951840" cy="477000"/>
            <a:chOff x="8049757" y="5123035"/>
            <a:chExt cx="951840" cy="477000"/>
          </a:xfrm>
        </p:grpSpPr>
        <mc:AlternateContent xmlns:mc="http://schemas.openxmlformats.org/markup-compatibility/2006" xmlns:p14="http://schemas.microsoft.com/office/powerpoint/2010/main">
          <mc:Choice Requires="p14">
            <p:contentPart p14:bwMode="auto" r:id="rId112">
              <p14:nvContentPartPr>
                <p14:cNvPr id="73" name="Ink 72">
                  <a:extLst>
                    <a:ext uri="{FF2B5EF4-FFF2-40B4-BE49-F238E27FC236}">
                      <a16:creationId xmlns:a16="http://schemas.microsoft.com/office/drawing/2014/main" id="{81A15206-73A6-48E3-9861-F06057E2C24F}"/>
                    </a:ext>
                  </a:extLst>
                </p14:cNvPr>
                <p14:cNvContentPartPr/>
                <p14:nvPr/>
              </p14:nvContentPartPr>
              <p14:xfrm>
                <a:off x="8049757" y="5330395"/>
                <a:ext cx="68400" cy="225000"/>
              </p14:xfrm>
            </p:contentPart>
          </mc:Choice>
          <mc:Fallback xmlns="">
            <p:pic>
              <p:nvPicPr>
                <p:cNvPr id="73" name="Ink 72">
                  <a:extLst>
                    <a:ext uri="{FF2B5EF4-FFF2-40B4-BE49-F238E27FC236}">
                      <a16:creationId xmlns:a16="http://schemas.microsoft.com/office/drawing/2014/main" id="{81A15206-73A6-48E3-9861-F06057E2C24F}"/>
                    </a:ext>
                  </a:extLst>
                </p:cNvPr>
                <p:cNvPicPr/>
                <p:nvPr/>
              </p:nvPicPr>
              <p:blipFill>
                <a:blip r:embed="rId113"/>
                <a:stretch>
                  <a:fillRect/>
                </a:stretch>
              </p:blipFill>
              <p:spPr>
                <a:xfrm>
                  <a:off x="8041117" y="5321395"/>
                  <a:ext cx="86040" cy="24264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74" name="Ink 73">
                  <a:extLst>
                    <a:ext uri="{FF2B5EF4-FFF2-40B4-BE49-F238E27FC236}">
                      <a16:creationId xmlns:a16="http://schemas.microsoft.com/office/drawing/2014/main" id="{B4C57E6D-BA38-43B2-B2A8-778431B513F6}"/>
                    </a:ext>
                  </a:extLst>
                </p14:cNvPr>
                <p14:cNvContentPartPr/>
                <p14:nvPr/>
              </p14:nvContentPartPr>
              <p14:xfrm>
                <a:off x="8128597" y="5349475"/>
                <a:ext cx="124920" cy="160920"/>
              </p14:xfrm>
            </p:contentPart>
          </mc:Choice>
          <mc:Fallback xmlns="">
            <p:pic>
              <p:nvPicPr>
                <p:cNvPr id="74" name="Ink 73">
                  <a:extLst>
                    <a:ext uri="{FF2B5EF4-FFF2-40B4-BE49-F238E27FC236}">
                      <a16:creationId xmlns:a16="http://schemas.microsoft.com/office/drawing/2014/main" id="{B4C57E6D-BA38-43B2-B2A8-778431B513F6}"/>
                    </a:ext>
                  </a:extLst>
                </p:cNvPr>
                <p:cNvPicPr/>
                <p:nvPr/>
              </p:nvPicPr>
              <p:blipFill>
                <a:blip r:embed="rId115"/>
                <a:stretch>
                  <a:fillRect/>
                </a:stretch>
              </p:blipFill>
              <p:spPr>
                <a:xfrm>
                  <a:off x="8119597" y="5340835"/>
                  <a:ext cx="142560" cy="17856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75" name="Ink 74">
                  <a:extLst>
                    <a:ext uri="{FF2B5EF4-FFF2-40B4-BE49-F238E27FC236}">
                      <a16:creationId xmlns:a16="http://schemas.microsoft.com/office/drawing/2014/main" id="{31D40A38-C563-4AB0-8D1F-6327A7203C87}"/>
                    </a:ext>
                  </a:extLst>
                </p14:cNvPr>
                <p14:cNvContentPartPr/>
                <p14:nvPr/>
              </p14:nvContentPartPr>
              <p14:xfrm>
                <a:off x="8262517" y="5334715"/>
                <a:ext cx="68400" cy="209160"/>
              </p14:xfrm>
            </p:contentPart>
          </mc:Choice>
          <mc:Fallback xmlns="">
            <p:pic>
              <p:nvPicPr>
                <p:cNvPr id="75" name="Ink 74">
                  <a:extLst>
                    <a:ext uri="{FF2B5EF4-FFF2-40B4-BE49-F238E27FC236}">
                      <a16:creationId xmlns:a16="http://schemas.microsoft.com/office/drawing/2014/main" id="{31D40A38-C563-4AB0-8D1F-6327A7203C87}"/>
                    </a:ext>
                  </a:extLst>
                </p:cNvPr>
                <p:cNvPicPr/>
                <p:nvPr/>
              </p:nvPicPr>
              <p:blipFill>
                <a:blip r:embed="rId117"/>
                <a:stretch>
                  <a:fillRect/>
                </a:stretch>
              </p:blipFill>
              <p:spPr>
                <a:xfrm>
                  <a:off x="8253517" y="5326075"/>
                  <a:ext cx="86040" cy="22680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76" name="Ink 75">
                  <a:extLst>
                    <a:ext uri="{FF2B5EF4-FFF2-40B4-BE49-F238E27FC236}">
                      <a16:creationId xmlns:a16="http://schemas.microsoft.com/office/drawing/2014/main" id="{CCDBD75A-0E4A-40E6-B1F9-42D0E13EAA72}"/>
                    </a:ext>
                  </a:extLst>
                </p14:cNvPr>
                <p14:cNvContentPartPr/>
                <p14:nvPr/>
              </p14:nvContentPartPr>
              <p14:xfrm>
                <a:off x="8350357" y="5297275"/>
                <a:ext cx="54360" cy="192960"/>
              </p14:xfrm>
            </p:contentPart>
          </mc:Choice>
          <mc:Fallback xmlns="">
            <p:pic>
              <p:nvPicPr>
                <p:cNvPr id="76" name="Ink 75">
                  <a:extLst>
                    <a:ext uri="{FF2B5EF4-FFF2-40B4-BE49-F238E27FC236}">
                      <a16:creationId xmlns:a16="http://schemas.microsoft.com/office/drawing/2014/main" id="{CCDBD75A-0E4A-40E6-B1F9-42D0E13EAA72}"/>
                    </a:ext>
                  </a:extLst>
                </p:cNvPr>
                <p:cNvPicPr/>
                <p:nvPr/>
              </p:nvPicPr>
              <p:blipFill>
                <a:blip r:embed="rId119"/>
                <a:stretch>
                  <a:fillRect/>
                </a:stretch>
              </p:blipFill>
              <p:spPr>
                <a:xfrm>
                  <a:off x="8341357" y="5288635"/>
                  <a:ext cx="72000" cy="21060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77" name="Ink 76">
                  <a:extLst>
                    <a:ext uri="{FF2B5EF4-FFF2-40B4-BE49-F238E27FC236}">
                      <a16:creationId xmlns:a16="http://schemas.microsoft.com/office/drawing/2014/main" id="{255C999A-CB76-49D8-A075-677C6B18A333}"/>
                    </a:ext>
                  </a:extLst>
                </p14:cNvPr>
                <p14:cNvContentPartPr/>
                <p14:nvPr/>
              </p14:nvContentPartPr>
              <p14:xfrm>
                <a:off x="8497237" y="5209435"/>
                <a:ext cx="62280" cy="301320"/>
              </p14:xfrm>
            </p:contentPart>
          </mc:Choice>
          <mc:Fallback xmlns="">
            <p:pic>
              <p:nvPicPr>
                <p:cNvPr id="77" name="Ink 76">
                  <a:extLst>
                    <a:ext uri="{FF2B5EF4-FFF2-40B4-BE49-F238E27FC236}">
                      <a16:creationId xmlns:a16="http://schemas.microsoft.com/office/drawing/2014/main" id="{255C999A-CB76-49D8-A075-677C6B18A333}"/>
                    </a:ext>
                  </a:extLst>
                </p:cNvPr>
                <p:cNvPicPr/>
                <p:nvPr/>
              </p:nvPicPr>
              <p:blipFill>
                <a:blip r:embed="rId121"/>
                <a:stretch>
                  <a:fillRect/>
                </a:stretch>
              </p:blipFill>
              <p:spPr>
                <a:xfrm>
                  <a:off x="8488237" y="5200435"/>
                  <a:ext cx="79920" cy="31896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78" name="Ink 77">
                  <a:extLst>
                    <a:ext uri="{FF2B5EF4-FFF2-40B4-BE49-F238E27FC236}">
                      <a16:creationId xmlns:a16="http://schemas.microsoft.com/office/drawing/2014/main" id="{A0FF9D9A-82F0-4734-96C5-B378F980383D}"/>
                    </a:ext>
                  </a:extLst>
                </p14:cNvPr>
                <p14:cNvContentPartPr/>
                <p14:nvPr/>
              </p14:nvContentPartPr>
              <p14:xfrm>
                <a:off x="8532517" y="5299435"/>
                <a:ext cx="143280" cy="235800"/>
              </p14:xfrm>
            </p:contentPart>
          </mc:Choice>
          <mc:Fallback xmlns="">
            <p:pic>
              <p:nvPicPr>
                <p:cNvPr id="78" name="Ink 77">
                  <a:extLst>
                    <a:ext uri="{FF2B5EF4-FFF2-40B4-BE49-F238E27FC236}">
                      <a16:creationId xmlns:a16="http://schemas.microsoft.com/office/drawing/2014/main" id="{A0FF9D9A-82F0-4734-96C5-B378F980383D}"/>
                    </a:ext>
                  </a:extLst>
                </p:cNvPr>
                <p:cNvPicPr/>
                <p:nvPr/>
              </p:nvPicPr>
              <p:blipFill>
                <a:blip r:embed="rId123"/>
                <a:stretch>
                  <a:fillRect/>
                </a:stretch>
              </p:blipFill>
              <p:spPr>
                <a:xfrm>
                  <a:off x="8523517" y="5290795"/>
                  <a:ext cx="160920" cy="25344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79" name="Ink 78">
                  <a:extLst>
                    <a:ext uri="{FF2B5EF4-FFF2-40B4-BE49-F238E27FC236}">
                      <a16:creationId xmlns:a16="http://schemas.microsoft.com/office/drawing/2014/main" id="{644F66C0-E16D-4711-8A4C-3DB3AD0CDAD5}"/>
                    </a:ext>
                  </a:extLst>
                </p14:cNvPr>
                <p14:cNvContentPartPr/>
                <p14:nvPr/>
              </p14:nvContentPartPr>
              <p14:xfrm>
                <a:off x="8689837" y="5450995"/>
                <a:ext cx="34920" cy="124920"/>
              </p14:xfrm>
            </p:contentPart>
          </mc:Choice>
          <mc:Fallback xmlns="">
            <p:pic>
              <p:nvPicPr>
                <p:cNvPr id="79" name="Ink 78">
                  <a:extLst>
                    <a:ext uri="{FF2B5EF4-FFF2-40B4-BE49-F238E27FC236}">
                      <a16:creationId xmlns:a16="http://schemas.microsoft.com/office/drawing/2014/main" id="{644F66C0-E16D-4711-8A4C-3DB3AD0CDAD5}"/>
                    </a:ext>
                  </a:extLst>
                </p:cNvPr>
                <p:cNvPicPr/>
                <p:nvPr/>
              </p:nvPicPr>
              <p:blipFill>
                <a:blip r:embed="rId125"/>
                <a:stretch>
                  <a:fillRect/>
                </a:stretch>
              </p:blipFill>
              <p:spPr>
                <a:xfrm>
                  <a:off x="8680837" y="5441995"/>
                  <a:ext cx="5256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80" name="Ink 79">
                  <a:extLst>
                    <a:ext uri="{FF2B5EF4-FFF2-40B4-BE49-F238E27FC236}">
                      <a16:creationId xmlns:a16="http://schemas.microsoft.com/office/drawing/2014/main" id="{D281F068-77F9-41C9-BDC2-711D3EC6745B}"/>
                    </a:ext>
                  </a:extLst>
                </p14:cNvPr>
                <p14:cNvContentPartPr/>
                <p14:nvPr/>
              </p14:nvContentPartPr>
              <p14:xfrm>
                <a:off x="8760397" y="5289715"/>
                <a:ext cx="119880" cy="306360"/>
              </p14:xfrm>
            </p:contentPart>
          </mc:Choice>
          <mc:Fallback xmlns="">
            <p:pic>
              <p:nvPicPr>
                <p:cNvPr id="80" name="Ink 79">
                  <a:extLst>
                    <a:ext uri="{FF2B5EF4-FFF2-40B4-BE49-F238E27FC236}">
                      <a16:creationId xmlns:a16="http://schemas.microsoft.com/office/drawing/2014/main" id="{D281F068-77F9-41C9-BDC2-711D3EC6745B}"/>
                    </a:ext>
                  </a:extLst>
                </p:cNvPr>
                <p:cNvPicPr/>
                <p:nvPr/>
              </p:nvPicPr>
              <p:blipFill>
                <a:blip r:embed="rId127"/>
                <a:stretch>
                  <a:fillRect/>
                </a:stretch>
              </p:blipFill>
              <p:spPr>
                <a:xfrm>
                  <a:off x="8751757" y="5281075"/>
                  <a:ext cx="137520" cy="32400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81" name="Ink 80">
                  <a:extLst>
                    <a:ext uri="{FF2B5EF4-FFF2-40B4-BE49-F238E27FC236}">
                      <a16:creationId xmlns:a16="http://schemas.microsoft.com/office/drawing/2014/main" id="{79726C40-3149-4C81-8800-2108A54A8F8A}"/>
                    </a:ext>
                  </a:extLst>
                </p14:cNvPr>
                <p14:cNvContentPartPr/>
                <p14:nvPr/>
              </p14:nvContentPartPr>
              <p14:xfrm>
                <a:off x="8848957" y="5123035"/>
                <a:ext cx="152640" cy="477000"/>
              </p14:xfrm>
            </p:contentPart>
          </mc:Choice>
          <mc:Fallback xmlns="">
            <p:pic>
              <p:nvPicPr>
                <p:cNvPr id="81" name="Ink 80">
                  <a:extLst>
                    <a:ext uri="{FF2B5EF4-FFF2-40B4-BE49-F238E27FC236}">
                      <a16:creationId xmlns:a16="http://schemas.microsoft.com/office/drawing/2014/main" id="{79726C40-3149-4C81-8800-2108A54A8F8A}"/>
                    </a:ext>
                  </a:extLst>
                </p:cNvPr>
                <p:cNvPicPr/>
                <p:nvPr/>
              </p:nvPicPr>
              <p:blipFill>
                <a:blip r:embed="rId129"/>
                <a:stretch>
                  <a:fillRect/>
                </a:stretch>
              </p:blipFill>
              <p:spPr>
                <a:xfrm>
                  <a:off x="8839957" y="5114035"/>
                  <a:ext cx="170280" cy="494640"/>
                </a:xfrm>
                <a:prstGeom prst="rect">
                  <a:avLst/>
                </a:prstGeom>
              </p:spPr>
            </p:pic>
          </mc:Fallback>
        </mc:AlternateContent>
      </p:grpSp>
    </p:spTree>
    <p:extLst>
      <p:ext uri="{BB962C8B-B14F-4D97-AF65-F5344CB8AC3E}">
        <p14:creationId xmlns:p14="http://schemas.microsoft.com/office/powerpoint/2010/main" val="125369315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Correlation</a:t>
            </a:r>
          </a:p>
        </p:txBody>
      </p:sp>
      <p:sp>
        <p:nvSpPr>
          <p:cNvPr id="3" name="Content Placeholder 2"/>
          <p:cNvSpPr>
            <a:spLocks noGrp="1"/>
          </p:cNvSpPr>
          <p:nvPr>
            <p:ph idx="1"/>
          </p:nvPr>
        </p:nvSpPr>
        <p:spPr>
          <a:xfrm>
            <a:off x="498474" y="1600200"/>
            <a:ext cx="7556313" cy="4754563"/>
          </a:xfrm>
        </p:spPr>
        <p:txBody>
          <a:bodyPr/>
          <a:lstStyle/>
          <a:p>
            <a:r>
              <a:rPr lang="en-US" dirty="0">
                <a:solidFill>
                  <a:schemeClr val="tx1"/>
                </a:solidFill>
              </a:rPr>
              <a:t>Correlation is unit-free (with no measurement error, changing from meters to feet yields the same correlation).</a:t>
            </a:r>
          </a:p>
          <a:p>
            <a:r>
              <a:rPr lang="en-US" dirty="0">
                <a:solidFill>
                  <a:schemeClr val="tx1"/>
                </a:solidFill>
              </a:rPr>
              <a:t>Correlation does not change if the explanatory and response variables are exchanged.</a:t>
            </a:r>
          </a:p>
          <a:p>
            <a:r>
              <a:rPr lang="en-US" dirty="0">
                <a:solidFill>
                  <a:schemeClr val="tx1"/>
                </a:solidFill>
              </a:rPr>
              <a:t>Correlation is always between -1 and 1.</a:t>
            </a:r>
          </a:p>
          <a:p>
            <a:r>
              <a:rPr lang="en-US" dirty="0">
                <a:solidFill>
                  <a:schemeClr val="tx1"/>
                </a:solidFill>
              </a:rPr>
              <a:t>Correlation closer to -1 or +1 indicates a stronger relationship between the explanatory and response variables; correlation closer to 0 indicates a weaker association.</a:t>
            </a:r>
          </a:p>
          <a:p>
            <a:endParaRPr lang="en-US" dirty="0"/>
          </a:p>
        </p:txBody>
      </p:sp>
      <p:grpSp>
        <p:nvGrpSpPr>
          <p:cNvPr id="10" name="Group 9">
            <a:extLst>
              <a:ext uri="{FF2B5EF4-FFF2-40B4-BE49-F238E27FC236}">
                <a16:creationId xmlns:a16="http://schemas.microsoft.com/office/drawing/2014/main" id="{83E3BAB4-ECFA-45CA-B7DF-BCCDA1279A62}"/>
              </a:ext>
            </a:extLst>
          </p:cNvPr>
          <p:cNvGrpSpPr/>
          <p:nvPr/>
        </p:nvGrpSpPr>
        <p:grpSpPr>
          <a:xfrm>
            <a:off x="445117" y="5206195"/>
            <a:ext cx="871920" cy="391680"/>
            <a:chOff x="445117" y="5206195"/>
            <a:chExt cx="871920" cy="391680"/>
          </a:xfrm>
        </p:grpSpPr>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3A80B5D3-619A-4CD1-9690-7F6EAC73912D}"/>
                    </a:ext>
                  </a:extLst>
                </p14:cNvPr>
                <p14:cNvContentPartPr/>
                <p14:nvPr/>
              </p14:nvContentPartPr>
              <p14:xfrm>
                <a:off x="445117" y="5330035"/>
                <a:ext cx="311040" cy="253080"/>
              </p14:xfrm>
            </p:contentPart>
          </mc:Choice>
          <mc:Fallback xmlns="">
            <p:pic>
              <p:nvPicPr>
                <p:cNvPr id="4" name="Ink 3">
                  <a:extLst>
                    <a:ext uri="{FF2B5EF4-FFF2-40B4-BE49-F238E27FC236}">
                      <a16:creationId xmlns:a16="http://schemas.microsoft.com/office/drawing/2014/main" id="{3A80B5D3-619A-4CD1-9690-7F6EAC73912D}"/>
                    </a:ext>
                  </a:extLst>
                </p:cNvPr>
                <p:cNvPicPr/>
                <p:nvPr/>
              </p:nvPicPr>
              <p:blipFill>
                <a:blip r:embed="rId3"/>
                <a:stretch>
                  <a:fillRect/>
                </a:stretch>
              </p:blipFill>
              <p:spPr>
                <a:xfrm>
                  <a:off x="436117" y="5321395"/>
                  <a:ext cx="328680" cy="27072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6727E786-448A-4A61-A406-F3846F894365}"/>
                    </a:ext>
                  </a:extLst>
                </p14:cNvPr>
                <p14:cNvContentPartPr/>
                <p14:nvPr/>
              </p14:nvContentPartPr>
              <p14:xfrm>
                <a:off x="777757" y="5329315"/>
                <a:ext cx="109440" cy="238680"/>
              </p14:xfrm>
            </p:contentPart>
          </mc:Choice>
          <mc:Fallback xmlns="">
            <p:pic>
              <p:nvPicPr>
                <p:cNvPr id="5" name="Ink 4">
                  <a:extLst>
                    <a:ext uri="{FF2B5EF4-FFF2-40B4-BE49-F238E27FC236}">
                      <a16:creationId xmlns:a16="http://schemas.microsoft.com/office/drawing/2014/main" id="{6727E786-448A-4A61-A406-F3846F894365}"/>
                    </a:ext>
                  </a:extLst>
                </p:cNvPr>
                <p:cNvPicPr/>
                <p:nvPr/>
              </p:nvPicPr>
              <p:blipFill>
                <a:blip r:embed="rId5"/>
                <a:stretch>
                  <a:fillRect/>
                </a:stretch>
              </p:blipFill>
              <p:spPr>
                <a:xfrm>
                  <a:off x="768757" y="5320675"/>
                  <a:ext cx="127080" cy="2563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A8510146-5041-459F-B0FA-2130B1460889}"/>
                    </a:ext>
                  </a:extLst>
                </p14:cNvPr>
                <p14:cNvContentPartPr/>
                <p14:nvPr/>
              </p14:nvContentPartPr>
              <p14:xfrm>
                <a:off x="854077" y="5279275"/>
                <a:ext cx="141840" cy="12600"/>
              </p14:xfrm>
            </p:contentPart>
          </mc:Choice>
          <mc:Fallback xmlns="">
            <p:pic>
              <p:nvPicPr>
                <p:cNvPr id="6" name="Ink 5">
                  <a:extLst>
                    <a:ext uri="{FF2B5EF4-FFF2-40B4-BE49-F238E27FC236}">
                      <a16:creationId xmlns:a16="http://schemas.microsoft.com/office/drawing/2014/main" id="{A8510146-5041-459F-B0FA-2130B1460889}"/>
                    </a:ext>
                  </a:extLst>
                </p:cNvPr>
                <p:cNvPicPr/>
                <p:nvPr/>
              </p:nvPicPr>
              <p:blipFill>
                <a:blip r:embed="rId7"/>
                <a:stretch>
                  <a:fillRect/>
                </a:stretch>
              </p:blipFill>
              <p:spPr>
                <a:xfrm>
                  <a:off x="845437" y="5270635"/>
                  <a:ext cx="159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7" name="Ink 6">
                  <a:extLst>
                    <a:ext uri="{FF2B5EF4-FFF2-40B4-BE49-F238E27FC236}">
                      <a16:creationId xmlns:a16="http://schemas.microsoft.com/office/drawing/2014/main" id="{CD7AF6F2-1F81-4C38-8601-F27EAAF5C019}"/>
                    </a:ext>
                  </a:extLst>
                </p14:cNvPr>
                <p14:cNvContentPartPr/>
                <p14:nvPr/>
              </p14:nvContentPartPr>
              <p14:xfrm>
                <a:off x="892597" y="5289715"/>
                <a:ext cx="292320" cy="291600"/>
              </p14:xfrm>
            </p:contentPart>
          </mc:Choice>
          <mc:Fallback xmlns="">
            <p:pic>
              <p:nvPicPr>
                <p:cNvPr id="7" name="Ink 6">
                  <a:extLst>
                    <a:ext uri="{FF2B5EF4-FFF2-40B4-BE49-F238E27FC236}">
                      <a16:creationId xmlns:a16="http://schemas.microsoft.com/office/drawing/2014/main" id="{CD7AF6F2-1F81-4C38-8601-F27EAAF5C019}"/>
                    </a:ext>
                  </a:extLst>
                </p:cNvPr>
                <p:cNvPicPr/>
                <p:nvPr/>
              </p:nvPicPr>
              <p:blipFill>
                <a:blip r:embed="rId9"/>
                <a:stretch>
                  <a:fillRect/>
                </a:stretch>
              </p:blipFill>
              <p:spPr>
                <a:xfrm>
                  <a:off x="883597" y="5281075"/>
                  <a:ext cx="309960" cy="3092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8" name="Ink 7">
                  <a:extLst>
                    <a:ext uri="{FF2B5EF4-FFF2-40B4-BE49-F238E27FC236}">
                      <a16:creationId xmlns:a16="http://schemas.microsoft.com/office/drawing/2014/main" id="{D2DD9EC9-95E6-4C65-96BA-A505B16AC7B5}"/>
                    </a:ext>
                  </a:extLst>
                </p14:cNvPr>
                <p14:cNvContentPartPr/>
                <p14:nvPr/>
              </p14:nvContentPartPr>
              <p14:xfrm>
                <a:off x="1177717" y="5329315"/>
                <a:ext cx="107640" cy="268560"/>
              </p14:xfrm>
            </p:contentPart>
          </mc:Choice>
          <mc:Fallback xmlns="">
            <p:pic>
              <p:nvPicPr>
                <p:cNvPr id="8" name="Ink 7">
                  <a:extLst>
                    <a:ext uri="{FF2B5EF4-FFF2-40B4-BE49-F238E27FC236}">
                      <a16:creationId xmlns:a16="http://schemas.microsoft.com/office/drawing/2014/main" id="{D2DD9EC9-95E6-4C65-96BA-A505B16AC7B5}"/>
                    </a:ext>
                  </a:extLst>
                </p:cNvPr>
                <p:cNvPicPr/>
                <p:nvPr/>
              </p:nvPicPr>
              <p:blipFill>
                <a:blip r:embed="rId11"/>
                <a:stretch>
                  <a:fillRect/>
                </a:stretch>
              </p:blipFill>
              <p:spPr>
                <a:xfrm>
                  <a:off x="1169077" y="5320675"/>
                  <a:ext cx="125280" cy="2862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9" name="Ink 8">
                  <a:extLst>
                    <a:ext uri="{FF2B5EF4-FFF2-40B4-BE49-F238E27FC236}">
                      <a16:creationId xmlns:a16="http://schemas.microsoft.com/office/drawing/2014/main" id="{DF29512D-3C88-4204-A450-D087CD16685D}"/>
                    </a:ext>
                  </a:extLst>
                </p14:cNvPr>
                <p14:cNvContentPartPr/>
                <p14:nvPr/>
              </p14:nvContentPartPr>
              <p14:xfrm>
                <a:off x="1082317" y="5206195"/>
                <a:ext cx="234720" cy="253080"/>
              </p14:xfrm>
            </p:contentPart>
          </mc:Choice>
          <mc:Fallback xmlns="">
            <p:pic>
              <p:nvPicPr>
                <p:cNvPr id="9" name="Ink 8">
                  <a:extLst>
                    <a:ext uri="{FF2B5EF4-FFF2-40B4-BE49-F238E27FC236}">
                      <a16:creationId xmlns:a16="http://schemas.microsoft.com/office/drawing/2014/main" id="{DF29512D-3C88-4204-A450-D087CD16685D}"/>
                    </a:ext>
                  </a:extLst>
                </p:cNvPr>
                <p:cNvPicPr/>
                <p:nvPr/>
              </p:nvPicPr>
              <p:blipFill>
                <a:blip r:embed="rId13"/>
                <a:stretch>
                  <a:fillRect/>
                </a:stretch>
              </p:blipFill>
              <p:spPr>
                <a:xfrm>
                  <a:off x="1073317" y="5197555"/>
                  <a:ext cx="252360" cy="270720"/>
                </a:xfrm>
                <a:prstGeom prst="rect">
                  <a:avLst/>
                </a:prstGeom>
              </p:spPr>
            </p:pic>
          </mc:Fallback>
        </mc:AlternateContent>
      </p:grpSp>
      <p:grpSp>
        <p:nvGrpSpPr>
          <p:cNvPr id="27" name="Group 26">
            <a:extLst>
              <a:ext uri="{FF2B5EF4-FFF2-40B4-BE49-F238E27FC236}">
                <a16:creationId xmlns:a16="http://schemas.microsoft.com/office/drawing/2014/main" id="{726D2404-6E87-43D9-A02D-2BE7FFB104E5}"/>
              </a:ext>
            </a:extLst>
          </p:cNvPr>
          <p:cNvGrpSpPr/>
          <p:nvPr/>
        </p:nvGrpSpPr>
        <p:grpSpPr>
          <a:xfrm>
            <a:off x="5610397" y="3534715"/>
            <a:ext cx="1047960" cy="545040"/>
            <a:chOff x="5610397" y="3534715"/>
            <a:chExt cx="1047960" cy="545040"/>
          </a:xfrm>
        </p:grpSpPr>
        <mc:AlternateContent xmlns:mc="http://schemas.openxmlformats.org/markup-compatibility/2006" xmlns:p14="http://schemas.microsoft.com/office/powerpoint/2010/main">
          <mc:Choice Requires="p14">
            <p:contentPart p14:bwMode="auto" r:id="rId14">
              <p14:nvContentPartPr>
                <p14:cNvPr id="22" name="Ink 21">
                  <a:extLst>
                    <a:ext uri="{FF2B5EF4-FFF2-40B4-BE49-F238E27FC236}">
                      <a16:creationId xmlns:a16="http://schemas.microsoft.com/office/drawing/2014/main" id="{EB7325E6-747E-42C4-B0F2-6EA72F4DFFC1}"/>
                    </a:ext>
                  </a:extLst>
                </p14:cNvPr>
                <p14:cNvContentPartPr/>
                <p14:nvPr/>
              </p14:nvContentPartPr>
              <p14:xfrm>
                <a:off x="5801917" y="3924235"/>
                <a:ext cx="168840" cy="155520"/>
              </p14:xfrm>
            </p:contentPart>
          </mc:Choice>
          <mc:Fallback xmlns="">
            <p:pic>
              <p:nvPicPr>
                <p:cNvPr id="22" name="Ink 21">
                  <a:extLst>
                    <a:ext uri="{FF2B5EF4-FFF2-40B4-BE49-F238E27FC236}">
                      <a16:creationId xmlns:a16="http://schemas.microsoft.com/office/drawing/2014/main" id="{EB7325E6-747E-42C4-B0F2-6EA72F4DFFC1}"/>
                    </a:ext>
                  </a:extLst>
                </p:cNvPr>
                <p:cNvPicPr/>
                <p:nvPr/>
              </p:nvPicPr>
              <p:blipFill>
                <a:blip r:embed="rId15"/>
                <a:stretch>
                  <a:fillRect/>
                </a:stretch>
              </p:blipFill>
              <p:spPr>
                <a:xfrm>
                  <a:off x="5793277" y="3915595"/>
                  <a:ext cx="186480" cy="1731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3" name="Ink 22">
                  <a:extLst>
                    <a:ext uri="{FF2B5EF4-FFF2-40B4-BE49-F238E27FC236}">
                      <a16:creationId xmlns:a16="http://schemas.microsoft.com/office/drawing/2014/main" id="{7762A9C4-849F-404C-B752-E00F313906C1}"/>
                    </a:ext>
                  </a:extLst>
                </p14:cNvPr>
                <p14:cNvContentPartPr/>
                <p14:nvPr/>
              </p14:nvContentPartPr>
              <p14:xfrm>
                <a:off x="5610397" y="3629035"/>
                <a:ext cx="59400" cy="220320"/>
              </p14:xfrm>
            </p:contentPart>
          </mc:Choice>
          <mc:Fallback xmlns="">
            <p:pic>
              <p:nvPicPr>
                <p:cNvPr id="23" name="Ink 22">
                  <a:extLst>
                    <a:ext uri="{FF2B5EF4-FFF2-40B4-BE49-F238E27FC236}">
                      <a16:creationId xmlns:a16="http://schemas.microsoft.com/office/drawing/2014/main" id="{7762A9C4-849F-404C-B752-E00F313906C1}"/>
                    </a:ext>
                  </a:extLst>
                </p:cNvPr>
                <p:cNvPicPr/>
                <p:nvPr/>
              </p:nvPicPr>
              <p:blipFill>
                <a:blip r:embed="rId17"/>
                <a:stretch>
                  <a:fillRect/>
                </a:stretch>
              </p:blipFill>
              <p:spPr>
                <a:xfrm>
                  <a:off x="5601757" y="3620395"/>
                  <a:ext cx="77040" cy="2379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4" name="Ink 23">
                  <a:extLst>
                    <a:ext uri="{FF2B5EF4-FFF2-40B4-BE49-F238E27FC236}">
                      <a16:creationId xmlns:a16="http://schemas.microsoft.com/office/drawing/2014/main" id="{56462474-2C44-4570-9322-A5B0A379F3AD}"/>
                    </a:ext>
                  </a:extLst>
                </p14:cNvPr>
                <p14:cNvContentPartPr/>
                <p14:nvPr/>
              </p14:nvContentPartPr>
              <p14:xfrm>
                <a:off x="5795077" y="3650995"/>
                <a:ext cx="36000" cy="211320"/>
              </p14:xfrm>
            </p:contentPart>
          </mc:Choice>
          <mc:Fallback xmlns="">
            <p:pic>
              <p:nvPicPr>
                <p:cNvPr id="24" name="Ink 23">
                  <a:extLst>
                    <a:ext uri="{FF2B5EF4-FFF2-40B4-BE49-F238E27FC236}">
                      <a16:creationId xmlns:a16="http://schemas.microsoft.com/office/drawing/2014/main" id="{56462474-2C44-4570-9322-A5B0A379F3AD}"/>
                    </a:ext>
                  </a:extLst>
                </p:cNvPr>
                <p:cNvPicPr/>
                <p:nvPr/>
              </p:nvPicPr>
              <p:blipFill>
                <a:blip r:embed="rId19"/>
                <a:stretch>
                  <a:fillRect/>
                </a:stretch>
              </p:blipFill>
              <p:spPr>
                <a:xfrm>
                  <a:off x="5786077" y="3641995"/>
                  <a:ext cx="53640" cy="2289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5" name="Ink 24">
                  <a:extLst>
                    <a:ext uri="{FF2B5EF4-FFF2-40B4-BE49-F238E27FC236}">
                      <a16:creationId xmlns:a16="http://schemas.microsoft.com/office/drawing/2014/main" id="{B995EF81-D7B8-413F-84D2-57B0023DB9B6}"/>
                    </a:ext>
                  </a:extLst>
                </p14:cNvPr>
                <p14:cNvContentPartPr/>
                <p14:nvPr/>
              </p14:nvContentPartPr>
              <p14:xfrm>
                <a:off x="5858797" y="3577555"/>
                <a:ext cx="401760" cy="222480"/>
              </p14:xfrm>
            </p:contentPart>
          </mc:Choice>
          <mc:Fallback xmlns="">
            <p:pic>
              <p:nvPicPr>
                <p:cNvPr id="25" name="Ink 24">
                  <a:extLst>
                    <a:ext uri="{FF2B5EF4-FFF2-40B4-BE49-F238E27FC236}">
                      <a16:creationId xmlns:a16="http://schemas.microsoft.com/office/drawing/2014/main" id="{B995EF81-D7B8-413F-84D2-57B0023DB9B6}"/>
                    </a:ext>
                  </a:extLst>
                </p:cNvPr>
                <p:cNvPicPr/>
                <p:nvPr/>
              </p:nvPicPr>
              <p:blipFill>
                <a:blip r:embed="rId21"/>
                <a:stretch>
                  <a:fillRect/>
                </a:stretch>
              </p:blipFill>
              <p:spPr>
                <a:xfrm>
                  <a:off x="5849797" y="3568555"/>
                  <a:ext cx="419400" cy="2401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6" name="Ink 25">
                  <a:extLst>
                    <a:ext uri="{FF2B5EF4-FFF2-40B4-BE49-F238E27FC236}">
                      <a16:creationId xmlns:a16="http://schemas.microsoft.com/office/drawing/2014/main" id="{5E242858-B6C2-489D-AE29-6DE9D83400E3}"/>
                    </a:ext>
                  </a:extLst>
                </p14:cNvPr>
                <p14:cNvContentPartPr/>
                <p14:nvPr/>
              </p14:nvContentPartPr>
              <p14:xfrm>
                <a:off x="6286837" y="3534715"/>
                <a:ext cx="371520" cy="166680"/>
              </p14:xfrm>
            </p:contentPart>
          </mc:Choice>
          <mc:Fallback xmlns="">
            <p:pic>
              <p:nvPicPr>
                <p:cNvPr id="26" name="Ink 25">
                  <a:extLst>
                    <a:ext uri="{FF2B5EF4-FFF2-40B4-BE49-F238E27FC236}">
                      <a16:creationId xmlns:a16="http://schemas.microsoft.com/office/drawing/2014/main" id="{5E242858-B6C2-489D-AE29-6DE9D83400E3}"/>
                    </a:ext>
                  </a:extLst>
                </p:cNvPr>
                <p:cNvPicPr/>
                <p:nvPr/>
              </p:nvPicPr>
              <p:blipFill>
                <a:blip r:embed="rId23"/>
                <a:stretch>
                  <a:fillRect/>
                </a:stretch>
              </p:blipFill>
              <p:spPr>
                <a:xfrm>
                  <a:off x="6277837" y="3525715"/>
                  <a:ext cx="389160" cy="184320"/>
                </a:xfrm>
                <a:prstGeom prst="rect">
                  <a:avLst/>
                </a:prstGeom>
              </p:spPr>
            </p:pic>
          </mc:Fallback>
        </mc:AlternateContent>
      </p:grpSp>
      <p:grpSp>
        <p:nvGrpSpPr>
          <p:cNvPr id="33" name="Group 32">
            <a:extLst>
              <a:ext uri="{FF2B5EF4-FFF2-40B4-BE49-F238E27FC236}">
                <a16:creationId xmlns:a16="http://schemas.microsoft.com/office/drawing/2014/main" id="{A5AA78A3-F86B-4D25-96F4-2368BB916222}"/>
              </a:ext>
            </a:extLst>
          </p:cNvPr>
          <p:cNvGrpSpPr/>
          <p:nvPr/>
        </p:nvGrpSpPr>
        <p:grpSpPr>
          <a:xfrm>
            <a:off x="1744357" y="4773835"/>
            <a:ext cx="3097080" cy="1033920"/>
            <a:chOff x="1744357" y="4773835"/>
            <a:chExt cx="3097080" cy="1033920"/>
          </a:xfrm>
        </p:grpSpPr>
        <mc:AlternateContent xmlns:mc="http://schemas.openxmlformats.org/markup-compatibility/2006" xmlns:p14="http://schemas.microsoft.com/office/powerpoint/2010/main">
          <mc:Choice Requires="p14">
            <p:contentPart p14:bwMode="auto" r:id="rId24">
              <p14:nvContentPartPr>
                <p14:cNvPr id="11" name="Ink 10">
                  <a:extLst>
                    <a:ext uri="{FF2B5EF4-FFF2-40B4-BE49-F238E27FC236}">
                      <a16:creationId xmlns:a16="http://schemas.microsoft.com/office/drawing/2014/main" id="{75CAE5E3-C44B-421E-B636-6D823F60A4E0}"/>
                    </a:ext>
                  </a:extLst>
                </p14:cNvPr>
                <p14:cNvContentPartPr/>
                <p14:nvPr/>
              </p14:nvContentPartPr>
              <p14:xfrm>
                <a:off x="1744357" y="5249035"/>
                <a:ext cx="432000" cy="322560"/>
              </p14:xfrm>
            </p:contentPart>
          </mc:Choice>
          <mc:Fallback xmlns="">
            <p:pic>
              <p:nvPicPr>
                <p:cNvPr id="11" name="Ink 10">
                  <a:extLst>
                    <a:ext uri="{FF2B5EF4-FFF2-40B4-BE49-F238E27FC236}">
                      <a16:creationId xmlns:a16="http://schemas.microsoft.com/office/drawing/2014/main" id="{75CAE5E3-C44B-421E-B636-6D823F60A4E0}"/>
                    </a:ext>
                  </a:extLst>
                </p:cNvPr>
                <p:cNvPicPr/>
                <p:nvPr/>
              </p:nvPicPr>
              <p:blipFill>
                <a:blip r:embed="rId25"/>
                <a:stretch>
                  <a:fillRect/>
                </a:stretch>
              </p:blipFill>
              <p:spPr>
                <a:xfrm>
                  <a:off x="1735717" y="5240035"/>
                  <a:ext cx="449640" cy="3402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2" name="Ink 11">
                  <a:extLst>
                    <a:ext uri="{FF2B5EF4-FFF2-40B4-BE49-F238E27FC236}">
                      <a16:creationId xmlns:a16="http://schemas.microsoft.com/office/drawing/2014/main" id="{7D404AF7-ACEC-44E3-B28B-92DA3167E9B2}"/>
                    </a:ext>
                  </a:extLst>
                </p14:cNvPr>
                <p14:cNvContentPartPr/>
                <p14:nvPr/>
              </p14:nvContentPartPr>
              <p14:xfrm>
                <a:off x="2128117" y="5345155"/>
                <a:ext cx="518040" cy="180360"/>
              </p14:xfrm>
            </p:contentPart>
          </mc:Choice>
          <mc:Fallback xmlns="">
            <p:pic>
              <p:nvPicPr>
                <p:cNvPr id="12" name="Ink 11">
                  <a:extLst>
                    <a:ext uri="{FF2B5EF4-FFF2-40B4-BE49-F238E27FC236}">
                      <a16:creationId xmlns:a16="http://schemas.microsoft.com/office/drawing/2014/main" id="{7D404AF7-ACEC-44E3-B28B-92DA3167E9B2}"/>
                    </a:ext>
                  </a:extLst>
                </p:cNvPr>
                <p:cNvPicPr/>
                <p:nvPr/>
              </p:nvPicPr>
              <p:blipFill>
                <a:blip r:embed="rId27"/>
                <a:stretch>
                  <a:fillRect/>
                </a:stretch>
              </p:blipFill>
              <p:spPr>
                <a:xfrm>
                  <a:off x="2119477" y="5336515"/>
                  <a:ext cx="535680" cy="1980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3" name="Ink 12">
                  <a:extLst>
                    <a:ext uri="{FF2B5EF4-FFF2-40B4-BE49-F238E27FC236}">
                      <a16:creationId xmlns:a16="http://schemas.microsoft.com/office/drawing/2014/main" id="{44DD8F51-E75B-46DB-82FA-794FE2550F10}"/>
                    </a:ext>
                  </a:extLst>
                </p14:cNvPr>
                <p14:cNvContentPartPr/>
                <p14:nvPr/>
              </p14:nvContentPartPr>
              <p14:xfrm>
                <a:off x="2540317" y="5110795"/>
                <a:ext cx="756720" cy="696960"/>
              </p14:xfrm>
            </p:contentPart>
          </mc:Choice>
          <mc:Fallback xmlns="">
            <p:pic>
              <p:nvPicPr>
                <p:cNvPr id="13" name="Ink 12">
                  <a:extLst>
                    <a:ext uri="{FF2B5EF4-FFF2-40B4-BE49-F238E27FC236}">
                      <a16:creationId xmlns:a16="http://schemas.microsoft.com/office/drawing/2014/main" id="{44DD8F51-E75B-46DB-82FA-794FE2550F10}"/>
                    </a:ext>
                  </a:extLst>
                </p:cNvPr>
                <p:cNvPicPr/>
                <p:nvPr/>
              </p:nvPicPr>
              <p:blipFill>
                <a:blip r:embed="rId29"/>
                <a:stretch>
                  <a:fillRect/>
                </a:stretch>
              </p:blipFill>
              <p:spPr>
                <a:xfrm>
                  <a:off x="2531677" y="5102155"/>
                  <a:ext cx="774360" cy="7146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4" name="Ink 13">
                  <a:extLst>
                    <a:ext uri="{FF2B5EF4-FFF2-40B4-BE49-F238E27FC236}">
                      <a16:creationId xmlns:a16="http://schemas.microsoft.com/office/drawing/2014/main" id="{7A3FBAD8-20E4-45A4-AE90-EEC25FD46846}"/>
                    </a:ext>
                  </a:extLst>
                </p14:cNvPr>
                <p14:cNvContentPartPr/>
                <p14:nvPr/>
              </p14:nvContentPartPr>
              <p14:xfrm>
                <a:off x="3375877" y="5141755"/>
                <a:ext cx="110160" cy="395640"/>
              </p14:xfrm>
            </p:contentPart>
          </mc:Choice>
          <mc:Fallback xmlns="">
            <p:pic>
              <p:nvPicPr>
                <p:cNvPr id="14" name="Ink 13">
                  <a:extLst>
                    <a:ext uri="{FF2B5EF4-FFF2-40B4-BE49-F238E27FC236}">
                      <a16:creationId xmlns:a16="http://schemas.microsoft.com/office/drawing/2014/main" id="{7A3FBAD8-20E4-45A4-AE90-EEC25FD46846}"/>
                    </a:ext>
                  </a:extLst>
                </p:cNvPr>
                <p:cNvPicPr/>
                <p:nvPr/>
              </p:nvPicPr>
              <p:blipFill>
                <a:blip r:embed="rId31"/>
                <a:stretch>
                  <a:fillRect/>
                </a:stretch>
              </p:blipFill>
              <p:spPr>
                <a:xfrm>
                  <a:off x="3367237" y="5132755"/>
                  <a:ext cx="127800" cy="41328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5" name="Ink 14">
                  <a:extLst>
                    <a:ext uri="{FF2B5EF4-FFF2-40B4-BE49-F238E27FC236}">
                      <a16:creationId xmlns:a16="http://schemas.microsoft.com/office/drawing/2014/main" id="{78CCB09A-1306-4702-9E14-2C030867865E}"/>
                    </a:ext>
                  </a:extLst>
                </p14:cNvPr>
                <p14:cNvContentPartPr/>
                <p14:nvPr/>
              </p14:nvContentPartPr>
              <p14:xfrm>
                <a:off x="3540397" y="5084515"/>
                <a:ext cx="61200" cy="479520"/>
              </p14:xfrm>
            </p:contentPart>
          </mc:Choice>
          <mc:Fallback xmlns="">
            <p:pic>
              <p:nvPicPr>
                <p:cNvPr id="15" name="Ink 14">
                  <a:extLst>
                    <a:ext uri="{FF2B5EF4-FFF2-40B4-BE49-F238E27FC236}">
                      <a16:creationId xmlns:a16="http://schemas.microsoft.com/office/drawing/2014/main" id="{78CCB09A-1306-4702-9E14-2C030867865E}"/>
                    </a:ext>
                  </a:extLst>
                </p:cNvPr>
                <p:cNvPicPr/>
                <p:nvPr/>
              </p:nvPicPr>
              <p:blipFill>
                <a:blip r:embed="rId33"/>
                <a:stretch>
                  <a:fillRect/>
                </a:stretch>
              </p:blipFill>
              <p:spPr>
                <a:xfrm>
                  <a:off x="3531757" y="5075515"/>
                  <a:ext cx="78840" cy="49716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16" name="Ink 15">
                  <a:extLst>
                    <a:ext uri="{FF2B5EF4-FFF2-40B4-BE49-F238E27FC236}">
                      <a16:creationId xmlns:a16="http://schemas.microsoft.com/office/drawing/2014/main" id="{9F6B890E-0301-4FFB-8672-9AA33755B032}"/>
                    </a:ext>
                  </a:extLst>
                </p14:cNvPr>
                <p14:cNvContentPartPr/>
                <p14:nvPr/>
              </p14:nvContentPartPr>
              <p14:xfrm>
                <a:off x="3657757" y="5195395"/>
                <a:ext cx="438120" cy="277560"/>
              </p14:xfrm>
            </p:contentPart>
          </mc:Choice>
          <mc:Fallback xmlns="">
            <p:pic>
              <p:nvPicPr>
                <p:cNvPr id="16" name="Ink 15">
                  <a:extLst>
                    <a:ext uri="{FF2B5EF4-FFF2-40B4-BE49-F238E27FC236}">
                      <a16:creationId xmlns:a16="http://schemas.microsoft.com/office/drawing/2014/main" id="{9F6B890E-0301-4FFB-8672-9AA33755B032}"/>
                    </a:ext>
                  </a:extLst>
                </p:cNvPr>
                <p:cNvPicPr/>
                <p:nvPr/>
              </p:nvPicPr>
              <p:blipFill>
                <a:blip r:embed="rId35"/>
                <a:stretch>
                  <a:fillRect/>
                </a:stretch>
              </p:blipFill>
              <p:spPr>
                <a:xfrm>
                  <a:off x="3649117" y="5186755"/>
                  <a:ext cx="455760" cy="2952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17" name="Ink 16">
                  <a:extLst>
                    <a:ext uri="{FF2B5EF4-FFF2-40B4-BE49-F238E27FC236}">
                      <a16:creationId xmlns:a16="http://schemas.microsoft.com/office/drawing/2014/main" id="{699F276C-E2C4-4BE9-AC0F-865B62911A21}"/>
                    </a:ext>
                  </a:extLst>
                </p14:cNvPr>
                <p14:cNvContentPartPr/>
                <p14:nvPr/>
              </p14:nvContentPartPr>
              <p14:xfrm>
                <a:off x="4049077" y="5175235"/>
                <a:ext cx="86760" cy="366840"/>
              </p14:xfrm>
            </p:contentPart>
          </mc:Choice>
          <mc:Fallback xmlns="">
            <p:pic>
              <p:nvPicPr>
                <p:cNvPr id="17" name="Ink 16">
                  <a:extLst>
                    <a:ext uri="{FF2B5EF4-FFF2-40B4-BE49-F238E27FC236}">
                      <a16:creationId xmlns:a16="http://schemas.microsoft.com/office/drawing/2014/main" id="{699F276C-E2C4-4BE9-AC0F-865B62911A21}"/>
                    </a:ext>
                  </a:extLst>
                </p:cNvPr>
                <p:cNvPicPr/>
                <p:nvPr/>
              </p:nvPicPr>
              <p:blipFill>
                <a:blip r:embed="rId37"/>
                <a:stretch>
                  <a:fillRect/>
                </a:stretch>
              </p:blipFill>
              <p:spPr>
                <a:xfrm>
                  <a:off x="4040077" y="5166595"/>
                  <a:ext cx="104400" cy="38448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18" name="Ink 17">
                  <a:extLst>
                    <a:ext uri="{FF2B5EF4-FFF2-40B4-BE49-F238E27FC236}">
                      <a16:creationId xmlns:a16="http://schemas.microsoft.com/office/drawing/2014/main" id="{DAC6740C-CC1B-4D8E-A589-FE64E3956549}"/>
                    </a:ext>
                  </a:extLst>
                </p14:cNvPr>
                <p14:cNvContentPartPr/>
                <p14:nvPr/>
              </p14:nvContentPartPr>
              <p14:xfrm>
                <a:off x="4207117" y="5089195"/>
                <a:ext cx="40320" cy="438120"/>
              </p14:xfrm>
            </p:contentPart>
          </mc:Choice>
          <mc:Fallback xmlns="">
            <p:pic>
              <p:nvPicPr>
                <p:cNvPr id="18" name="Ink 17">
                  <a:extLst>
                    <a:ext uri="{FF2B5EF4-FFF2-40B4-BE49-F238E27FC236}">
                      <a16:creationId xmlns:a16="http://schemas.microsoft.com/office/drawing/2014/main" id="{DAC6740C-CC1B-4D8E-A589-FE64E3956549}"/>
                    </a:ext>
                  </a:extLst>
                </p:cNvPr>
                <p:cNvPicPr/>
                <p:nvPr/>
              </p:nvPicPr>
              <p:blipFill>
                <a:blip r:embed="rId39"/>
                <a:stretch>
                  <a:fillRect/>
                </a:stretch>
              </p:blipFill>
              <p:spPr>
                <a:xfrm>
                  <a:off x="4198117" y="5080195"/>
                  <a:ext cx="57960" cy="45576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19" name="Ink 18">
                  <a:extLst>
                    <a:ext uri="{FF2B5EF4-FFF2-40B4-BE49-F238E27FC236}">
                      <a16:creationId xmlns:a16="http://schemas.microsoft.com/office/drawing/2014/main" id="{67DD304B-4415-4B9A-8DAC-54FAA7D05858}"/>
                    </a:ext>
                  </a:extLst>
                </p14:cNvPr>
                <p14:cNvContentPartPr/>
                <p14:nvPr/>
              </p14:nvContentPartPr>
              <p14:xfrm>
                <a:off x="4305037" y="5206555"/>
                <a:ext cx="171360" cy="263880"/>
              </p14:xfrm>
            </p:contentPart>
          </mc:Choice>
          <mc:Fallback xmlns="">
            <p:pic>
              <p:nvPicPr>
                <p:cNvPr id="19" name="Ink 18">
                  <a:extLst>
                    <a:ext uri="{FF2B5EF4-FFF2-40B4-BE49-F238E27FC236}">
                      <a16:creationId xmlns:a16="http://schemas.microsoft.com/office/drawing/2014/main" id="{67DD304B-4415-4B9A-8DAC-54FAA7D05858}"/>
                    </a:ext>
                  </a:extLst>
                </p:cNvPr>
                <p:cNvPicPr/>
                <p:nvPr/>
              </p:nvPicPr>
              <p:blipFill>
                <a:blip r:embed="rId41"/>
                <a:stretch>
                  <a:fillRect/>
                </a:stretch>
              </p:blipFill>
              <p:spPr>
                <a:xfrm>
                  <a:off x="4296037" y="5197555"/>
                  <a:ext cx="189000" cy="2815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0" name="Ink 19">
                  <a:extLst>
                    <a:ext uri="{FF2B5EF4-FFF2-40B4-BE49-F238E27FC236}">
                      <a16:creationId xmlns:a16="http://schemas.microsoft.com/office/drawing/2014/main" id="{18005814-AC99-4593-A195-199CB74A4D8F}"/>
                    </a:ext>
                  </a:extLst>
                </p14:cNvPr>
                <p14:cNvContentPartPr/>
                <p14:nvPr/>
              </p14:nvContentPartPr>
              <p14:xfrm>
                <a:off x="4432477" y="5231395"/>
                <a:ext cx="408960" cy="231480"/>
              </p14:xfrm>
            </p:contentPart>
          </mc:Choice>
          <mc:Fallback xmlns="">
            <p:pic>
              <p:nvPicPr>
                <p:cNvPr id="20" name="Ink 19">
                  <a:extLst>
                    <a:ext uri="{FF2B5EF4-FFF2-40B4-BE49-F238E27FC236}">
                      <a16:creationId xmlns:a16="http://schemas.microsoft.com/office/drawing/2014/main" id="{18005814-AC99-4593-A195-199CB74A4D8F}"/>
                    </a:ext>
                  </a:extLst>
                </p:cNvPr>
                <p:cNvPicPr/>
                <p:nvPr/>
              </p:nvPicPr>
              <p:blipFill>
                <a:blip r:embed="rId43"/>
                <a:stretch>
                  <a:fillRect/>
                </a:stretch>
              </p:blipFill>
              <p:spPr>
                <a:xfrm>
                  <a:off x="4423477" y="5222755"/>
                  <a:ext cx="426600" cy="24912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8" name="Ink 27">
                  <a:extLst>
                    <a:ext uri="{FF2B5EF4-FFF2-40B4-BE49-F238E27FC236}">
                      <a16:creationId xmlns:a16="http://schemas.microsoft.com/office/drawing/2014/main" id="{A51E3BB2-6DC5-4389-AFF3-54818B3DCFF4}"/>
                    </a:ext>
                  </a:extLst>
                </p14:cNvPr>
                <p14:cNvContentPartPr/>
                <p14:nvPr/>
              </p14:nvContentPartPr>
              <p14:xfrm>
                <a:off x="3214237" y="4809115"/>
                <a:ext cx="644040" cy="127800"/>
              </p14:xfrm>
            </p:contentPart>
          </mc:Choice>
          <mc:Fallback xmlns="">
            <p:pic>
              <p:nvPicPr>
                <p:cNvPr id="28" name="Ink 27">
                  <a:extLst>
                    <a:ext uri="{FF2B5EF4-FFF2-40B4-BE49-F238E27FC236}">
                      <a16:creationId xmlns:a16="http://schemas.microsoft.com/office/drawing/2014/main" id="{A51E3BB2-6DC5-4389-AFF3-54818B3DCFF4}"/>
                    </a:ext>
                  </a:extLst>
                </p:cNvPr>
                <p:cNvPicPr/>
                <p:nvPr/>
              </p:nvPicPr>
              <p:blipFill>
                <a:blip r:embed="rId45"/>
                <a:stretch>
                  <a:fillRect/>
                </a:stretch>
              </p:blipFill>
              <p:spPr>
                <a:xfrm>
                  <a:off x="3205237" y="4800475"/>
                  <a:ext cx="661680" cy="14544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29" name="Ink 28">
                  <a:extLst>
                    <a:ext uri="{FF2B5EF4-FFF2-40B4-BE49-F238E27FC236}">
                      <a16:creationId xmlns:a16="http://schemas.microsoft.com/office/drawing/2014/main" id="{DE14BC20-FC24-4A16-9AA0-7FF351ED3069}"/>
                    </a:ext>
                  </a:extLst>
                </p14:cNvPr>
                <p14:cNvContentPartPr/>
                <p14:nvPr/>
              </p14:nvContentPartPr>
              <p14:xfrm>
                <a:off x="3905437" y="4792555"/>
                <a:ext cx="102240" cy="172800"/>
              </p14:xfrm>
            </p:contentPart>
          </mc:Choice>
          <mc:Fallback xmlns="">
            <p:pic>
              <p:nvPicPr>
                <p:cNvPr id="29" name="Ink 28">
                  <a:extLst>
                    <a:ext uri="{FF2B5EF4-FFF2-40B4-BE49-F238E27FC236}">
                      <a16:creationId xmlns:a16="http://schemas.microsoft.com/office/drawing/2014/main" id="{DE14BC20-FC24-4A16-9AA0-7FF351ED3069}"/>
                    </a:ext>
                  </a:extLst>
                </p:cNvPr>
                <p:cNvPicPr/>
                <p:nvPr/>
              </p:nvPicPr>
              <p:blipFill>
                <a:blip r:embed="rId47"/>
                <a:stretch>
                  <a:fillRect/>
                </a:stretch>
              </p:blipFill>
              <p:spPr>
                <a:xfrm>
                  <a:off x="3896437" y="4783555"/>
                  <a:ext cx="119880" cy="19044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0" name="Ink 29">
                  <a:extLst>
                    <a:ext uri="{FF2B5EF4-FFF2-40B4-BE49-F238E27FC236}">
                      <a16:creationId xmlns:a16="http://schemas.microsoft.com/office/drawing/2014/main" id="{7962BF6A-DCB2-4D06-8114-1F8A095F49E1}"/>
                    </a:ext>
                  </a:extLst>
                </p14:cNvPr>
                <p14:cNvContentPartPr/>
                <p14:nvPr/>
              </p14:nvContentPartPr>
              <p14:xfrm>
                <a:off x="4015957" y="4835395"/>
                <a:ext cx="424440" cy="125280"/>
              </p14:xfrm>
            </p:contentPart>
          </mc:Choice>
          <mc:Fallback xmlns="">
            <p:pic>
              <p:nvPicPr>
                <p:cNvPr id="30" name="Ink 29">
                  <a:extLst>
                    <a:ext uri="{FF2B5EF4-FFF2-40B4-BE49-F238E27FC236}">
                      <a16:creationId xmlns:a16="http://schemas.microsoft.com/office/drawing/2014/main" id="{7962BF6A-DCB2-4D06-8114-1F8A095F49E1}"/>
                    </a:ext>
                  </a:extLst>
                </p:cNvPr>
                <p:cNvPicPr/>
                <p:nvPr/>
              </p:nvPicPr>
              <p:blipFill>
                <a:blip r:embed="rId49"/>
                <a:stretch>
                  <a:fillRect/>
                </a:stretch>
              </p:blipFill>
              <p:spPr>
                <a:xfrm>
                  <a:off x="4006957" y="4826395"/>
                  <a:ext cx="442080" cy="14292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1" name="Ink 30">
                  <a:extLst>
                    <a:ext uri="{FF2B5EF4-FFF2-40B4-BE49-F238E27FC236}">
                      <a16:creationId xmlns:a16="http://schemas.microsoft.com/office/drawing/2014/main" id="{91243F98-9FDB-4F99-9A49-DED96C7335D7}"/>
                    </a:ext>
                  </a:extLst>
                </p14:cNvPr>
                <p14:cNvContentPartPr/>
                <p14:nvPr/>
              </p14:nvContentPartPr>
              <p14:xfrm>
                <a:off x="4442917" y="4779955"/>
                <a:ext cx="240480" cy="159120"/>
              </p14:xfrm>
            </p:contentPart>
          </mc:Choice>
          <mc:Fallback xmlns="">
            <p:pic>
              <p:nvPicPr>
                <p:cNvPr id="31" name="Ink 30">
                  <a:extLst>
                    <a:ext uri="{FF2B5EF4-FFF2-40B4-BE49-F238E27FC236}">
                      <a16:creationId xmlns:a16="http://schemas.microsoft.com/office/drawing/2014/main" id="{91243F98-9FDB-4F99-9A49-DED96C7335D7}"/>
                    </a:ext>
                  </a:extLst>
                </p:cNvPr>
                <p:cNvPicPr/>
                <p:nvPr/>
              </p:nvPicPr>
              <p:blipFill>
                <a:blip r:embed="rId51"/>
                <a:stretch>
                  <a:fillRect/>
                </a:stretch>
              </p:blipFill>
              <p:spPr>
                <a:xfrm>
                  <a:off x="4433917" y="4770955"/>
                  <a:ext cx="258120" cy="17676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2" name="Ink 31">
                  <a:extLst>
                    <a:ext uri="{FF2B5EF4-FFF2-40B4-BE49-F238E27FC236}">
                      <a16:creationId xmlns:a16="http://schemas.microsoft.com/office/drawing/2014/main" id="{623050AC-BE95-4632-813F-F4404EBD934D}"/>
                    </a:ext>
                  </a:extLst>
                </p14:cNvPr>
                <p14:cNvContentPartPr/>
                <p14:nvPr/>
              </p14:nvContentPartPr>
              <p14:xfrm>
                <a:off x="3135397" y="4773835"/>
                <a:ext cx="208440" cy="125640"/>
              </p14:xfrm>
            </p:contentPart>
          </mc:Choice>
          <mc:Fallback xmlns="">
            <p:pic>
              <p:nvPicPr>
                <p:cNvPr id="32" name="Ink 31">
                  <a:extLst>
                    <a:ext uri="{FF2B5EF4-FFF2-40B4-BE49-F238E27FC236}">
                      <a16:creationId xmlns:a16="http://schemas.microsoft.com/office/drawing/2014/main" id="{623050AC-BE95-4632-813F-F4404EBD934D}"/>
                    </a:ext>
                  </a:extLst>
                </p:cNvPr>
                <p:cNvPicPr/>
                <p:nvPr/>
              </p:nvPicPr>
              <p:blipFill>
                <a:blip r:embed="rId53"/>
                <a:stretch>
                  <a:fillRect/>
                </a:stretch>
              </p:blipFill>
              <p:spPr>
                <a:xfrm>
                  <a:off x="3126757" y="4764835"/>
                  <a:ext cx="226080" cy="143280"/>
                </a:xfrm>
                <a:prstGeom prst="rect">
                  <a:avLst/>
                </a:prstGeom>
              </p:spPr>
            </p:pic>
          </mc:Fallback>
        </mc:AlternateContent>
      </p:grpSp>
      <p:grpSp>
        <p:nvGrpSpPr>
          <p:cNvPr id="44" name="Group 43">
            <a:extLst>
              <a:ext uri="{FF2B5EF4-FFF2-40B4-BE49-F238E27FC236}">
                <a16:creationId xmlns:a16="http://schemas.microsoft.com/office/drawing/2014/main" id="{E67E8093-8BB8-4613-8DE2-A27F4E2E7036}"/>
              </a:ext>
            </a:extLst>
          </p:cNvPr>
          <p:cNvGrpSpPr/>
          <p:nvPr/>
        </p:nvGrpSpPr>
        <p:grpSpPr>
          <a:xfrm>
            <a:off x="5240317" y="4517155"/>
            <a:ext cx="3831480" cy="1051560"/>
            <a:chOff x="5240317" y="4517155"/>
            <a:chExt cx="3831480" cy="1051560"/>
          </a:xfrm>
        </p:grpSpPr>
        <mc:AlternateContent xmlns:mc="http://schemas.openxmlformats.org/markup-compatibility/2006" xmlns:p14="http://schemas.microsoft.com/office/powerpoint/2010/main">
          <mc:Choice Requires="p14">
            <p:contentPart p14:bwMode="auto" r:id="rId54">
              <p14:nvContentPartPr>
                <p14:cNvPr id="34" name="Ink 33">
                  <a:extLst>
                    <a:ext uri="{FF2B5EF4-FFF2-40B4-BE49-F238E27FC236}">
                      <a16:creationId xmlns:a16="http://schemas.microsoft.com/office/drawing/2014/main" id="{A7DB2BF1-7FDD-464D-9F21-B4899504DF2C}"/>
                    </a:ext>
                  </a:extLst>
                </p14:cNvPr>
                <p14:cNvContentPartPr/>
                <p14:nvPr/>
              </p14:nvContentPartPr>
              <p14:xfrm>
                <a:off x="5240317" y="5054995"/>
                <a:ext cx="172800" cy="513720"/>
              </p14:xfrm>
            </p:contentPart>
          </mc:Choice>
          <mc:Fallback xmlns="">
            <p:pic>
              <p:nvPicPr>
                <p:cNvPr id="34" name="Ink 33">
                  <a:extLst>
                    <a:ext uri="{FF2B5EF4-FFF2-40B4-BE49-F238E27FC236}">
                      <a16:creationId xmlns:a16="http://schemas.microsoft.com/office/drawing/2014/main" id="{A7DB2BF1-7FDD-464D-9F21-B4899504DF2C}"/>
                    </a:ext>
                  </a:extLst>
                </p:cNvPr>
                <p:cNvPicPr/>
                <p:nvPr/>
              </p:nvPicPr>
              <p:blipFill>
                <a:blip r:embed="rId55"/>
                <a:stretch>
                  <a:fillRect/>
                </a:stretch>
              </p:blipFill>
              <p:spPr>
                <a:xfrm>
                  <a:off x="5231317" y="5046355"/>
                  <a:ext cx="190440" cy="53136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35" name="Ink 34">
                  <a:extLst>
                    <a:ext uri="{FF2B5EF4-FFF2-40B4-BE49-F238E27FC236}">
                      <a16:creationId xmlns:a16="http://schemas.microsoft.com/office/drawing/2014/main" id="{1A3F4656-3621-4F1A-9420-429DF3C274A1}"/>
                    </a:ext>
                  </a:extLst>
                </p14:cNvPr>
                <p14:cNvContentPartPr/>
                <p14:nvPr/>
              </p14:nvContentPartPr>
              <p14:xfrm>
                <a:off x="5405557" y="5218435"/>
                <a:ext cx="216720" cy="274680"/>
              </p14:xfrm>
            </p:contentPart>
          </mc:Choice>
          <mc:Fallback xmlns="">
            <p:pic>
              <p:nvPicPr>
                <p:cNvPr id="35" name="Ink 34">
                  <a:extLst>
                    <a:ext uri="{FF2B5EF4-FFF2-40B4-BE49-F238E27FC236}">
                      <a16:creationId xmlns:a16="http://schemas.microsoft.com/office/drawing/2014/main" id="{1A3F4656-3621-4F1A-9420-429DF3C274A1}"/>
                    </a:ext>
                  </a:extLst>
                </p:cNvPr>
                <p:cNvPicPr/>
                <p:nvPr/>
              </p:nvPicPr>
              <p:blipFill>
                <a:blip r:embed="rId57"/>
                <a:stretch>
                  <a:fillRect/>
                </a:stretch>
              </p:blipFill>
              <p:spPr>
                <a:xfrm>
                  <a:off x="5396917" y="5209435"/>
                  <a:ext cx="234360" cy="29232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36" name="Ink 35">
                  <a:extLst>
                    <a:ext uri="{FF2B5EF4-FFF2-40B4-BE49-F238E27FC236}">
                      <a16:creationId xmlns:a16="http://schemas.microsoft.com/office/drawing/2014/main" id="{6831BED6-CCDB-4D1C-9609-D8194A0EB356}"/>
                    </a:ext>
                  </a:extLst>
                </p14:cNvPr>
                <p14:cNvContentPartPr/>
                <p14:nvPr/>
              </p14:nvContentPartPr>
              <p14:xfrm>
                <a:off x="5647837" y="5223475"/>
                <a:ext cx="523080" cy="262080"/>
              </p14:xfrm>
            </p:contentPart>
          </mc:Choice>
          <mc:Fallback xmlns="">
            <p:pic>
              <p:nvPicPr>
                <p:cNvPr id="36" name="Ink 35">
                  <a:extLst>
                    <a:ext uri="{FF2B5EF4-FFF2-40B4-BE49-F238E27FC236}">
                      <a16:creationId xmlns:a16="http://schemas.microsoft.com/office/drawing/2014/main" id="{6831BED6-CCDB-4D1C-9609-D8194A0EB356}"/>
                    </a:ext>
                  </a:extLst>
                </p:cNvPr>
                <p:cNvPicPr/>
                <p:nvPr/>
              </p:nvPicPr>
              <p:blipFill>
                <a:blip r:embed="rId59"/>
                <a:stretch>
                  <a:fillRect/>
                </a:stretch>
              </p:blipFill>
              <p:spPr>
                <a:xfrm>
                  <a:off x="5639197" y="5214475"/>
                  <a:ext cx="540720" cy="27972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37" name="Ink 36">
                  <a:extLst>
                    <a:ext uri="{FF2B5EF4-FFF2-40B4-BE49-F238E27FC236}">
                      <a16:creationId xmlns:a16="http://schemas.microsoft.com/office/drawing/2014/main" id="{E0BC3799-A5A9-470F-84F8-C560C6131796}"/>
                    </a:ext>
                  </a:extLst>
                </p14:cNvPr>
                <p14:cNvContentPartPr/>
                <p14:nvPr/>
              </p14:nvContentPartPr>
              <p14:xfrm>
                <a:off x="6098917" y="5030155"/>
                <a:ext cx="347400" cy="361800"/>
              </p14:xfrm>
            </p:contentPart>
          </mc:Choice>
          <mc:Fallback xmlns="">
            <p:pic>
              <p:nvPicPr>
                <p:cNvPr id="37" name="Ink 36">
                  <a:extLst>
                    <a:ext uri="{FF2B5EF4-FFF2-40B4-BE49-F238E27FC236}">
                      <a16:creationId xmlns:a16="http://schemas.microsoft.com/office/drawing/2014/main" id="{E0BC3799-A5A9-470F-84F8-C560C6131796}"/>
                    </a:ext>
                  </a:extLst>
                </p:cNvPr>
                <p:cNvPicPr/>
                <p:nvPr/>
              </p:nvPicPr>
              <p:blipFill>
                <a:blip r:embed="rId61"/>
                <a:stretch>
                  <a:fillRect/>
                </a:stretch>
              </p:blipFill>
              <p:spPr>
                <a:xfrm>
                  <a:off x="6090277" y="5021515"/>
                  <a:ext cx="365040" cy="37944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38" name="Ink 37">
                  <a:extLst>
                    <a:ext uri="{FF2B5EF4-FFF2-40B4-BE49-F238E27FC236}">
                      <a16:creationId xmlns:a16="http://schemas.microsoft.com/office/drawing/2014/main" id="{EC711F16-7AB5-4415-8271-117B107A85F9}"/>
                    </a:ext>
                  </a:extLst>
                </p14:cNvPr>
                <p14:cNvContentPartPr/>
                <p14:nvPr/>
              </p14:nvContentPartPr>
              <p14:xfrm>
                <a:off x="6578797" y="5052115"/>
                <a:ext cx="263160" cy="315720"/>
              </p14:xfrm>
            </p:contentPart>
          </mc:Choice>
          <mc:Fallback xmlns="">
            <p:pic>
              <p:nvPicPr>
                <p:cNvPr id="38" name="Ink 37">
                  <a:extLst>
                    <a:ext uri="{FF2B5EF4-FFF2-40B4-BE49-F238E27FC236}">
                      <a16:creationId xmlns:a16="http://schemas.microsoft.com/office/drawing/2014/main" id="{EC711F16-7AB5-4415-8271-117B107A85F9}"/>
                    </a:ext>
                  </a:extLst>
                </p:cNvPr>
                <p:cNvPicPr/>
                <p:nvPr/>
              </p:nvPicPr>
              <p:blipFill>
                <a:blip r:embed="rId63"/>
                <a:stretch>
                  <a:fillRect/>
                </a:stretch>
              </p:blipFill>
              <p:spPr>
                <a:xfrm>
                  <a:off x="6569797" y="5043115"/>
                  <a:ext cx="280800" cy="33336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39" name="Ink 38">
                  <a:extLst>
                    <a:ext uri="{FF2B5EF4-FFF2-40B4-BE49-F238E27FC236}">
                      <a16:creationId xmlns:a16="http://schemas.microsoft.com/office/drawing/2014/main" id="{624EB325-ABB0-4C70-8E4B-339D9341661A}"/>
                    </a:ext>
                  </a:extLst>
                </p14:cNvPr>
                <p14:cNvContentPartPr/>
                <p14:nvPr/>
              </p14:nvContentPartPr>
              <p14:xfrm>
                <a:off x="6964357" y="5365675"/>
                <a:ext cx="36720" cy="192960"/>
              </p14:xfrm>
            </p:contentPart>
          </mc:Choice>
          <mc:Fallback xmlns="">
            <p:pic>
              <p:nvPicPr>
                <p:cNvPr id="39" name="Ink 38">
                  <a:extLst>
                    <a:ext uri="{FF2B5EF4-FFF2-40B4-BE49-F238E27FC236}">
                      <a16:creationId xmlns:a16="http://schemas.microsoft.com/office/drawing/2014/main" id="{624EB325-ABB0-4C70-8E4B-339D9341661A}"/>
                    </a:ext>
                  </a:extLst>
                </p:cNvPr>
                <p:cNvPicPr/>
                <p:nvPr/>
              </p:nvPicPr>
              <p:blipFill>
                <a:blip r:embed="rId65"/>
                <a:stretch>
                  <a:fillRect/>
                </a:stretch>
              </p:blipFill>
              <p:spPr>
                <a:xfrm>
                  <a:off x="6955357" y="5357035"/>
                  <a:ext cx="54360" cy="21060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40" name="Ink 39">
                  <a:extLst>
                    <a:ext uri="{FF2B5EF4-FFF2-40B4-BE49-F238E27FC236}">
                      <a16:creationId xmlns:a16="http://schemas.microsoft.com/office/drawing/2014/main" id="{88234773-4793-432B-B6E3-9B082E1F63D8}"/>
                    </a:ext>
                  </a:extLst>
                </p14:cNvPr>
                <p14:cNvContentPartPr/>
                <p14:nvPr/>
              </p14:nvContentPartPr>
              <p14:xfrm>
                <a:off x="7103317" y="5022595"/>
                <a:ext cx="650880" cy="332640"/>
              </p14:xfrm>
            </p:contentPart>
          </mc:Choice>
          <mc:Fallback xmlns="">
            <p:pic>
              <p:nvPicPr>
                <p:cNvPr id="40" name="Ink 39">
                  <a:extLst>
                    <a:ext uri="{FF2B5EF4-FFF2-40B4-BE49-F238E27FC236}">
                      <a16:creationId xmlns:a16="http://schemas.microsoft.com/office/drawing/2014/main" id="{88234773-4793-432B-B6E3-9B082E1F63D8}"/>
                    </a:ext>
                  </a:extLst>
                </p:cNvPr>
                <p:cNvPicPr/>
                <p:nvPr/>
              </p:nvPicPr>
              <p:blipFill>
                <a:blip r:embed="rId67"/>
                <a:stretch>
                  <a:fillRect/>
                </a:stretch>
              </p:blipFill>
              <p:spPr>
                <a:xfrm>
                  <a:off x="7094317" y="5013595"/>
                  <a:ext cx="668520" cy="35028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41" name="Ink 40">
                  <a:extLst>
                    <a:ext uri="{FF2B5EF4-FFF2-40B4-BE49-F238E27FC236}">
                      <a16:creationId xmlns:a16="http://schemas.microsoft.com/office/drawing/2014/main" id="{AB303359-5BE8-4E25-83B5-0D27B304C9F7}"/>
                    </a:ext>
                  </a:extLst>
                </p14:cNvPr>
                <p14:cNvContentPartPr/>
                <p14:nvPr/>
              </p14:nvContentPartPr>
              <p14:xfrm>
                <a:off x="7759237" y="4890475"/>
                <a:ext cx="676800" cy="384840"/>
              </p14:xfrm>
            </p:contentPart>
          </mc:Choice>
          <mc:Fallback xmlns="">
            <p:pic>
              <p:nvPicPr>
                <p:cNvPr id="41" name="Ink 40">
                  <a:extLst>
                    <a:ext uri="{FF2B5EF4-FFF2-40B4-BE49-F238E27FC236}">
                      <a16:creationId xmlns:a16="http://schemas.microsoft.com/office/drawing/2014/main" id="{AB303359-5BE8-4E25-83B5-0D27B304C9F7}"/>
                    </a:ext>
                  </a:extLst>
                </p:cNvPr>
                <p:cNvPicPr/>
                <p:nvPr/>
              </p:nvPicPr>
              <p:blipFill>
                <a:blip r:embed="rId69"/>
                <a:stretch>
                  <a:fillRect/>
                </a:stretch>
              </p:blipFill>
              <p:spPr>
                <a:xfrm>
                  <a:off x="7750237" y="4881475"/>
                  <a:ext cx="694440" cy="40248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42" name="Ink 41">
                  <a:extLst>
                    <a:ext uri="{FF2B5EF4-FFF2-40B4-BE49-F238E27FC236}">
                      <a16:creationId xmlns:a16="http://schemas.microsoft.com/office/drawing/2014/main" id="{77C8CAA4-8D9F-4721-BC19-C9B11353639C}"/>
                    </a:ext>
                  </a:extLst>
                </p14:cNvPr>
                <p14:cNvContentPartPr/>
                <p14:nvPr/>
              </p14:nvContentPartPr>
              <p14:xfrm>
                <a:off x="8521717" y="4806955"/>
                <a:ext cx="247680" cy="333720"/>
              </p14:xfrm>
            </p:contentPart>
          </mc:Choice>
          <mc:Fallback xmlns="">
            <p:pic>
              <p:nvPicPr>
                <p:cNvPr id="42" name="Ink 41">
                  <a:extLst>
                    <a:ext uri="{FF2B5EF4-FFF2-40B4-BE49-F238E27FC236}">
                      <a16:creationId xmlns:a16="http://schemas.microsoft.com/office/drawing/2014/main" id="{77C8CAA4-8D9F-4721-BC19-C9B11353639C}"/>
                    </a:ext>
                  </a:extLst>
                </p:cNvPr>
                <p:cNvPicPr/>
                <p:nvPr/>
              </p:nvPicPr>
              <p:blipFill>
                <a:blip r:embed="rId71"/>
                <a:stretch>
                  <a:fillRect/>
                </a:stretch>
              </p:blipFill>
              <p:spPr>
                <a:xfrm>
                  <a:off x="8512717" y="4797955"/>
                  <a:ext cx="265320" cy="35136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43" name="Ink 42">
                  <a:extLst>
                    <a:ext uri="{FF2B5EF4-FFF2-40B4-BE49-F238E27FC236}">
                      <a16:creationId xmlns:a16="http://schemas.microsoft.com/office/drawing/2014/main" id="{B2DB1675-D882-45A6-918A-E265D0F31DAA}"/>
                    </a:ext>
                  </a:extLst>
                </p14:cNvPr>
                <p14:cNvContentPartPr/>
                <p14:nvPr/>
              </p14:nvContentPartPr>
              <p14:xfrm>
                <a:off x="8778757" y="4517155"/>
                <a:ext cx="293040" cy="804240"/>
              </p14:xfrm>
            </p:contentPart>
          </mc:Choice>
          <mc:Fallback xmlns="">
            <p:pic>
              <p:nvPicPr>
                <p:cNvPr id="43" name="Ink 42">
                  <a:extLst>
                    <a:ext uri="{FF2B5EF4-FFF2-40B4-BE49-F238E27FC236}">
                      <a16:creationId xmlns:a16="http://schemas.microsoft.com/office/drawing/2014/main" id="{B2DB1675-D882-45A6-918A-E265D0F31DAA}"/>
                    </a:ext>
                  </a:extLst>
                </p:cNvPr>
                <p:cNvPicPr/>
                <p:nvPr/>
              </p:nvPicPr>
              <p:blipFill>
                <a:blip r:embed="rId73"/>
                <a:stretch>
                  <a:fillRect/>
                </a:stretch>
              </p:blipFill>
              <p:spPr>
                <a:xfrm>
                  <a:off x="8769757" y="4508515"/>
                  <a:ext cx="310680" cy="821880"/>
                </a:xfrm>
                <a:prstGeom prst="rect">
                  <a:avLst/>
                </a:prstGeom>
              </p:spPr>
            </p:pic>
          </mc:Fallback>
        </mc:AlternateContent>
      </p:grpSp>
    </p:spTree>
    <p:extLst>
      <p:ext uri="{BB962C8B-B14F-4D97-AF65-F5344CB8AC3E}">
        <p14:creationId xmlns:p14="http://schemas.microsoft.com/office/powerpoint/2010/main" val="207848622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Correlation</a:t>
            </a:r>
          </a:p>
        </p:txBody>
      </p:sp>
      <p:sp>
        <p:nvSpPr>
          <p:cNvPr id="3" name="Content Placeholder 2"/>
          <p:cNvSpPr>
            <a:spLocks noGrp="1"/>
          </p:cNvSpPr>
          <p:nvPr>
            <p:ph idx="1"/>
          </p:nvPr>
        </p:nvSpPr>
        <p:spPr>
          <a:xfrm>
            <a:off x="486442" y="3429000"/>
            <a:ext cx="8352758" cy="3200400"/>
          </a:xfrm>
        </p:spPr>
        <p:txBody>
          <a:bodyPr>
            <a:normAutofit/>
          </a:bodyPr>
          <a:lstStyle/>
          <a:p>
            <a:r>
              <a:rPr lang="en-US" dirty="0">
                <a:solidFill>
                  <a:schemeClr val="tx1"/>
                </a:solidFill>
              </a:rPr>
              <a:t>When both x and y are above average, or both x and y are below average, a positive value is contributed to the sum.  When exactly one is above average, a negative value is contributed to the sum.</a:t>
            </a:r>
          </a:p>
          <a:p>
            <a:r>
              <a:rPr lang="en-US" dirty="0">
                <a:solidFill>
                  <a:schemeClr val="tx1"/>
                </a:solidFill>
              </a:rPr>
              <a:t>When most values are in the bottom left and top right of the plot, the correlation is positive.</a:t>
            </a:r>
          </a:p>
          <a:p>
            <a:r>
              <a:rPr lang="en-US" dirty="0">
                <a:solidFill>
                  <a:schemeClr val="tx1"/>
                </a:solidFill>
              </a:rPr>
              <a:t>Sample covariance is the numerator of sample correlation.</a:t>
            </a:r>
          </a:p>
        </p:txBody>
      </p:sp>
      <p:pic>
        <p:nvPicPr>
          <p:cNvPr id="4" name="Picture 3"/>
          <p:cNvPicPr>
            <a:picLocks noChangeAspect="1"/>
          </p:cNvPicPr>
          <p:nvPr/>
        </p:nvPicPr>
        <p:blipFill>
          <a:blip r:embed="rId2"/>
          <a:stretch>
            <a:fillRect/>
          </a:stretch>
        </p:blipFill>
        <p:spPr>
          <a:xfrm>
            <a:off x="4495800" y="2057400"/>
            <a:ext cx="4108450" cy="850706"/>
          </a:xfrm>
          <a:prstGeom prst="rect">
            <a:avLst/>
          </a:prstGeom>
        </p:spPr>
      </p:pic>
      <p:grpSp>
        <p:nvGrpSpPr>
          <p:cNvPr id="12" name="Group 11">
            <a:extLst>
              <a:ext uri="{FF2B5EF4-FFF2-40B4-BE49-F238E27FC236}">
                <a16:creationId xmlns:a16="http://schemas.microsoft.com/office/drawing/2014/main" id="{8D78D1C1-7D3C-498C-9C69-691C2BCFD630}"/>
              </a:ext>
            </a:extLst>
          </p:cNvPr>
          <p:cNvGrpSpPr/>
          <p:nvPr/>
        </p:nvGrpSpPr>
        <p:grpSpPr>
          <a:xfrm>
            <a:off x="847594" y="129034"/>
            <a:ext cx="1153440" cy="332640"/>
            <a:chOff x="847594" y="129034"/>
            <a:chExt cx="1153440" cy="332640"/>
          </a:xfrm>
        </p:grpSpPr>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703E9204-BD3F-4D5B-8C88-F3F402926308}"/>
                    </a:ext>
                  </a:extLst>
                </p14:cNvPr>
                <p14:cNvContentPartPr/>
                <p14:nvPr/>
              </p14:nvContentPartPr>
              <p14:xfrm>
                <a:off x="847594" y="149194"/>
                <a:ext cx="206280" cy="312480"/>
              </p14:xfrm>
            </p:contentPart>
          </mc:Choice>
          <mc:Fallback xmlns="">
            <p:pic>
              <p:nvPicPr>
                <p:cNvPr id="5" name="Ink 4">
                  <a:extLst>
                    <a:ext uri="{FF2B5EF4-FFF2-40B4-BE49-F238E27FC236}">
                      <a16:creationId xmlns:a16="http://schemas.microsoft.com/office/drawing/2014/main" id="{703E9204-BD3F-4D5B-8C88-F3F402926308}"/>
                    </a:ext>
                  </a:extLst>
                </p:cNvPr>
                <p:cNvPicPr/>
                <p:nvPr/>
              </p:nvPicPr>
              <p:blipFill>
                <a:blip r:embed="rId4"/>
                <a:stretch>
                  <a:fillRect/>
                </a:stretch>
              </p:blipFill>
              <p:spPr>
                <a:xfrm>
                  <a:off x="838954" y="140554"/>
                  <a:ext cx="223920" cy="3301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65FD645F-7D84-41B2-B1B7-E74FECC8C203}"/>
                    </a:ext>
                  </a:extLst>
                </p14:cNvPr>
                <p14:cNvContentPartPr/>
                <p14:nvPr/>
              </p14:nvContentPartPr>
              <p14:xfrm>
                <a:off x="1185994" y="239554"/>
                <a:ext cx="28440" cy="206640"/>
              </p14:xfrm>
            </p:contentPart>
          </mc:Choice>
          <mc:Fallback xmlns="">
            <p:pic>
              <p:nvPicPr>
                <p:cNvPr id="6" name="Ink 5">
                  <a:extLst>
                    <a:ext uri="{FF2B5EF4-FFF2-40B4-BE49-F238E27FC236}">
                      <a16:creationId xmlns:a16="http://schemas.microsoft.com/office/drawing/2014/main" id="{65FD645F-7D84-41B2-B1B7-E74FECC8C203}"/>
                    </a:ext>
                  </a:extLst>
                </p:cNvPr>
                <p:cNvPicPr/>
                <p:nvPr/>
              </p:nvPicPr>
              <p:blipFill>
                <a:blip r:embed="rId6"/>
                <a:stretch>
                  <a:fillRect/>
                </a:stretch>
              </p:blipFill>
              <p:spPr>
                <a:xfrm>
                  <a:off x="1177354" y="230554"/>
                  <a:ext cx="46080" cy="2242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3BD925CD-F304-4A83-A027-F601F236A8F3}"/>
                    </a:ext>
                  </a:extLst>
                </p14:cNvPr>
                <p14:cNvContentPartPr/>
                <p14:nvPr/>
              </p14:nvContentPartPr>
              <p14:xfrm>
                <a:off x="1110754" y="165394"/>
                <a:ext cx="331560" cy="260280"/>
              </p14:xfrm>
            </p:contentPart>
          </mc:Choice>
          <mc:Fallback xmlns="">
            <p:pic>
              <p:nvPicPr>
                <p:cNvPr id="7" name="Ink 6">
                  <a:extLst>
                    <a:ext uri="{FF2B5EF4-FFF2-40B4-BE49-F238E27FC236}">
                      <a16:creationId xmlns:a16="http://schemas.microsoft.com/office/drawing/2014/main" id="{3BD925CD-F304-4A83-A027-F601F236A8F3}"/>
                    </a:ext>
                  </a:extLst>
                </p:cNvPr>
                <p:cNvPicPr/>
                <p:nvPr/>
              </p:nvPicPr>
              <p:blipFill>
                <a:blip r:embed="rId8"/>
                <a:stretch>
                  <a:fillRect/>
                </a:stretch>
              </p:blipFill>
              <p:spPr>
                <a:xfrm>
                  <a:off x="1102114" y="156754"/>
                  <a:ext cx="349200" cy="2779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 name="Ink 7">
                  <a:extLst>
                    <a:ext uri="{FF2B5EF4-FFF2-40B4-BE49-F238E27FC236}">
                      <a16:creationId xmlns:a16="http://schemas.microsoft.com/office/drawing/2014/main" id="{C18FB88B-386C-48F6-83DA-81689B0C2770}"/>
                    </a:ext>
                  </a:extLst>
                </p14:cNvPr>
                <p14:cNvContentPartPr/>
                <p14:nvPr/>
              </p14:nvContentPartPr>
              <p14:xfrm>
                <a:off x="1314514" y="291034"/>
                <a:ext cx="203040" cy="67320"/>
              </p14:xfrm>
            </p:contentPart>
          </mc:Choice>
          <mc:Fallback xmlns="">
            <p:pic>
              <p:nvPicPr>
                <p:cNvPr id="8" name="Ink 7">
                  <a:extLst>
                    <a:ext uri="{FF2B5EF4-FFF2-40B4-BE49-F238E27FC236}">
                      <a16:creationId xmlns:a16="http://schemas.microsoft.com/office/drawing/2014/main" id="{C18FB88B-386C-48F6-83DA-81689B0C2770}"/>
                    </a:ext>
                  </a:extLst>
                </p:cNvPr>
                <p:cNvPicPr/>
                <p:nvPr/>
              </p:nvPicPr>
              <p:blipFill>
                <a:blip r:embed="rId10"/>
                <a:stretch>
                  <a:fillRect/>
                </a:stretch>
              </p:blipFill>
              <p:spPr>
                <a:xfrm>
                  <a:off x="1305874" y="282394"/>
                  <a:ext cx="220680" cy="849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9" name="Ink 8">
                  <a:extLst>
                    <a:ext uri="{FF2B5EF4-FFF2-40B4-BE49-F238E27FC236}">
                      <a16:creationId xmlns:a16="http://schemas.microsoft.com/office/drawing/2014/main" id="{12BD9950-C0CD-4581-A673-1CA6A998D11E}"/>
                    </a:ext>
                  </a:extLst>
                </p14:cNvPr>
                <p14:cNvContentPartPr/>
                <p14:nvPr/>
              </p14:nvContentPartPr>
              <p14:xfrm>
                <a:off x="1533034" y="252154"/>
                <a:ext cx="51840" cy="169920"/>
              </p14:xfrm>
            </p:contentPart>
          </mc:Choice>
          <mc:Fallback xmlns="">
            <p:pic>
              <p:nvPicPr>
                <p:cNvPr id="9" name="Ink 8">
                  <a:extLst>
                    <a:ext uri="{FF2B5EF4-FFF2-40B4-BE49-F238E27FC236}">
                      <a16:creationId xmlns:a16="http://schemas.microsoft.com/office/drawing/2014/main" id="{12BD9950-C0CD-4581-A673-1CA6A998D11E}"/>
                    </a:ext>
                  </a:extLst>
                </p:cNvPr>
                <p:cNvPicPr/>
                <p:nvPr/>
              </p:nvPicPr>
              <p:blipFill>
                <a:blip r:embed="rId12"/>
                <a:stretch>
                  <a:fillRect/>
                </a:stretch>
              </p:blipFill>
              <p:spPr>
                <a:xfrm>
                  <a:off x="1524034" y="243514"/>
                  <a:ext cx="69480" cy="1875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0" name="Ink 9">
                  <a:extLst>
                    <a:ext uri="{FF2B5EF4-FFF2-40B4-BE49-F238E27FC236}">
                      <a16:creationId xmlns:a16="http://schemas.microsoft.com/office/drawing/2014/main" id="{EB770554-2618-4D32-8C52-A25B60449902}"/>
                    </a:ext>
                  </a:extLst>
                </p14:cNvPr>
                <p14:cNvContentPartPr/>
                <p14:nvPr/>
              </p14:nvContentPartPr>
              <p14:xfrm>
                <a:off x="1542034" y="129034"/>
                <a:ext cx="294480" cy="255600"/>
              </p14:xfrm>
            </p:contentPart>
          </mc:Choice>
          <mc:Fallback xmlns="">
            <p:pic>
              <p:nvPicPr>
                <p:cNvPr id="10" name="Ink 9">
                  <a:extLst>
                    <a:ext uri="{FF2B5EF4-FFF2-40B4-BE49-F238E27FC236}">
                      <a16:creationId xmlns:a16="http://schemas.microsoft.com/office/drawing/2014/main" id="{EB770554-2618-4D32-8C52-A25B60449902}"/>
                    </a:ext>
                  </a:extLst>
                </p:cNvPr>
                <p:cNvPicPr/>
                <p:nvPr/>
              </p:nvPicPr>
              <p:blipFill>
                <a:blip r:embed="rId14"/>
                <a:stretch>
                  <a:fillRect/>
                </a:stretch>
              </p:blipFill>
              <p:spPr>
                <a:xfrm>
                  <a:off x="1533394" y="120034"/>
                  <a:ext cx="312120" cy="2732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1" name="Ink 10">
                  <a:extLst>
                    <a:ext uri="{FF2B5EF4-FFF2-40B4-BE49-F238E27FC236}">
                      <a16:creationId xmlns:a16="http://schemas.microsoft.com/office/drawing/2014/main" id="{5ED7E618-4421-4258-BA96-E53B95573AB8}"/>
                    </a:ext>
                  </a:extLst>
                </p14:cNvPr>
                <p14:cNvContentPartPr/>
                <p14:nvPr/>
              </p14:nvContentPartPr>
              <p14:xfrm>
                <a:off x="1791514" y="154594"/>
                <a:ext cx="209520" cy="248760"/>
              </p14:xfrm>
            </p:contentPart>
          </mc:Choice>
          <mc:Fallback xmlns="">
            <p:pic>
              <p:nvPicPr>
                <p:cNvPr id="11" name="Ink 10">
                  <a:extLst>
                    <a:ext uri="{FF2B5EF4-FFF2-40B4-BE49-F238E27FC236}">
                      <a16:creationId xmlns:a16="http://schemas.microsoft.com/office/drawing/2014/main" id="{5ED7E618-4421-4258-BA96-E53B95573AB8}"/>
                    </a:ext>
                  </a:extLst>
                </p:cNvPr>
                <p:cNvPicPr/>
                <p:nvPr/>
              </p:nvPicPr>
              <p:blipFill>
                <a:blip r:embed="rId16"/>
                <a:stretch>
                  <a:fillRect/>
                </a:stretch>
              </p:blipFill>
              <p:spPr>
                <a:xfrm>
                  <a:off x="1782874" y="145594"/>
                  <a:ext cx="227160" cy="266400"/>
                </a:xfrm>
                <a:prstGeom prst="rect">
                  <a:avLst/>
                </a:prstGeom>
              </p:spPr>
            </p:pic>
          </mc:Fallback>
        </mc:AlternateContent>
      </p:grpSp>
      <p:grpSp>
        <p:nvGrpSpPr>
          <p:cNvPr id="23" name="Group 22">
            <a:extLst>
              <a:ext uri="{FF2B5EF4-FFF2-40B4-BE49-F238E27FC236}">
                <a16:creationId xmlns:a16="http://schemas.microsoft.com/office/drawing/2014/main" id="{6B3D12F6-CA9A-450E-B48D-E3B90D16CCAC}"/>
              </a:ext>
            </a:extLst>
          </p:cNvPr>
          <p:cNvGrpSpPr/>
          <p:nvPr/>
        </p:nvGrpSpPr>
        <p:grpSpPr>
          <a:xfrm>
            <a:off x="2251954" y="-11006"/>
            <a:ext cx="1968120" cy="435600"/>
            <a:chOff x="2251954" y="-11006"/>
            <a:chExt cx="1968120" cy="435600"/>
          </a:xfrm>
        </p:grpSpPr>
        <mc:AlternateContent xmlns:mc="http://schemas.openxmlformats.org/markup-compatibility/2006" xmlns:p14="http://schemas.microsoft.com/office/powerpoint/2010/main">
          <mc:Choice Requires="p14">
            <p:contentPart p14:bwMode="auto" r:id="rId17">
              <p14:nvContentPartPr>
                <p14:cNvPr id="13" name="Ink 12">
                  <a:extLst>
                    <a:ext uri="{FF2B5EF4-FFF2-40B4-BE49-F238E27FC236}">
                      <a16:creationId xmlns:a16="http://schemas.microsoft.com/office/drawing/2014/main" id="{4FDB1952-50BD-4011-B9F4-0A2397C7F5A0}"/>
                    </a:ext>
                  </a:extLst>
                </p14:cNvPr>
                <p14:cNvContentPartPr/>
                <p14:nvPr/>
              </p14:nvContentPartPr>
              <p14:xfrm>
                <a:off x="2251954" y="149194"/>
                <a:ext cx="170640" cy="268200"/>
              </p14:xfrm>
            </p:contentPart>
          </mc:Choice>
          <mc:Fallback xmlns="">
            <p:pic>
              <p:nvPicPr>
                <p:cNvPr id="13" name="Ink 12">
                  <a:extLst>
                    <a:ext uri="{FF2B5EF4-FFF2-40B4-BE49-F238E27FC236}">
                      <a16:creationId xmlns:a16="http://schemas.microsoft.com/office/drawing/2014/main" id="{4FDB1952-50BD-4011-B9F4-0A2397C7F5A0}"/>
                    </a:ext>
                  </a:extLst>
                </p:cNvPr>
                <p:cNvPicPr/>
                <p:nvPr/>
              </p:nvPicPr>
              <p:blipFill>
                <a:blip r:embed="rId18"/>
                <a:stretch>
                  <a:fillRect/>
                </a:stretch>
              </p:blipFill>
              <p:spPr>
                <a:xfrm>
                  <a:off x="2242954" y="140554"/>
                  <a:ext cx="188280" cy="28584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4" name="Ink 13">
                  <a:extLst>
                    <a:ext uri="{FF2B5EF4-FFF2-40B4-BE49-F238E27FC236}">
                      <a16:creationId xmlns:a16="http://schemas.microsoft.com/office/drawing/2014/main" id="{2FC4AD2F-99F0-47BA-8717-36C5AD4B33DE}"/>
                    </a:ext>
                  </a:extLst>
                </p14:cNvPr>
                <p14:cNvContentPartPr/>
                <p14:nvPr/>
              </p14:nvContentPartPr>
              <p14:xfrm>
                <a:off x="2468314" y="289234"/>
                <a:ext cx="83880" cy="110160"/>
              </p14:xfrm>
            </p:contentPart>
          </mc:Choice>
          <mc:Fallback xmlns="">
            <p:pic>
              <p:nvPicPr>
                <p:cNvPr id="14" name="Ink 13">
                  <a:extLst>
                    <a:ext uri="{FF2B5EF4-FFF2-40B4-BE49-F238E27FC236}">
                      <a16:creationId xmlns:a16="http://schemas.microsoft.com/office/drawing/2014/main" id="{2FC4AD2F-99F0-47BA-8717-36C5AD4B33DE}"/>
                    </a:ext>
                  </a:extLst>
                </p:cNvPr>
                <p:cNvPicPr/>
                <p:nvPr/>
              </p:nvPicPr>
              <p:blipFill>
                <a:blip r:embed="rId20"/>
                <a:stretch>
                  <a:fillRect/>
                </a:stretch>
              </p:blipFill>
              <p:spPr>
                <a:xfrm>
                  <a:off x="2459314" y="280234"/>
                  <a:ext cx="101520" cy="1278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5" name="Ink 14">
                  <a:extLst>
                    <a:ext uri="{FF2B5EF4-FFF2-40B4-BE49-F238E27FC236}">
                      <a16:creationId xmlns:a16="http://schemas.microsoft.com/office/drawing/2014/main" id="{CD5228C3-9681-4EBC-BB6D-F622BF67A2C3}"/>
                    </a:ext>
                  </a:extLst>
                </p14:cNvPr>
                <p14:cNvContentPartPr/>
                <p14:nvPr/>
              </p14:nvContentPartPr>
              <p14:xfrm>
                <a:off x="2627794" y="125434"/>
                <a:ext cx="200520" cy="255240"/>
              </p14:xfrm>
            </p:contentPart>
          </mc:Choice>
          <mc:Fallback xmlns="">
            <p:pic>
              <p:nvPicPr>
                <p:cNvPr id="15" name="Ink 14">
                  <a:extLst>
                    <a:ext uri="{FF2B5EF4-FFF2-40B4-BE49-F238E27FC236}">
                      <a16:creationId xmlns:a16="http://schemas.microsoft.com/office/drawing/2014/main" id="{CD5228C3-9681-4EBC-BB6D-F622BF67A2C3}"/>
                    </a:ext>
                  </a:extLst>
                </p:cNvPr>
                <p:cNvPicPr/>
                <p:nvPr/>
              </p:nvPicPr>
              <p:blipFill>
                <a:blip r:embed="rId22"/>
                <a:stretch>
                  <a:fillRect/>
                </a:stretch>
              </p:blipFill>
              <p:spPr>
                <a:xfrm>
                  <a:off x="2618794" y="116794"/>
                  <a:ext cx="218160" cy="2728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6" name="Ink 15">
                  <a:extLst>
                    <a:ext uri="{FF2B5EF4-FFF2-40B4-BE49-F238E27FC236}">
                      <a16:creationId xmlns:a16="http://schemas.microsoft.com/office/drawing/2014/main" id="{F3D55E98-B6A6-48C5-B449-C0F8961F1FD5}"/>
                    </a:ext>
                  </a:extLst>
                </p14:cNvPr>
                <p14:cNvContentPartPr/>
                <p14:nvPr/>
              </p14:nvContentPartPr>
              <p14:xfrm>
                <a:off x="2963674" y="104194"/>
                <a:ext cx="27360" cy="319320"/>
              </p14:xfrm>
            </p:contentPart>
          </mc:Choice>
          <mc:Fallback xmlns="">
            <p:pic>
              <p:nvPicPr>
                <p:cNvPr id="16" name="Ink 15">
                  <a:extLst>
                    <a:ext uri="{FF2B5EF4-FFF2-40B4-BE49-F238E27FC236}">
                      <a16:creationId xmlns:a16="http://schemas.microsoft.com/office/drawing/2014/main" id="{F3D55E98-B6A6-48C5-B449-C0F8961F1FD5}"/>
                    </a:ext>
                  </a:extLst>
                </p:cNvPr>
                <p:cNvPicPr/>
                <p:nvPr/>
              </p:nvPicPr>
              <p:blipFill>
                <a:blip r:embed="rId24"/>
                <a:stretch>
                  <a:fillRect/>
                </a:stretch>
              </p:blipFill>
              <p:spPr>
                <a:xfrm>
                  <a:off x="2955034" y="95194"/>
                  <a:ext cx="45000" cy="33696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7" name="Ink 16">
                  <a:extLst>
                    <a:ext uri="{FF2B5EF4-FFF2-40B4-BE49-F238E27FC236}">
                      <a16:creationId xmlns:a16="http://schemas.microsoft.com/office/drawing/2014/main" id="{BD8A791E-F233-4530-905A-A45DD92E0F94}"/>
                    </a:ext>
                  </a:extLst>
                </p14:cNvPr>
                <p14:cNvContentPartPr/>
                <p14:nvPr/>
              </p14:nvContentPartPr>
              <p14:xfrm>
                <a:off x="3127834" y="87634"/>
                <a:ext cx="22320" cy="325800"/>
              </p14:xfrm>
            </p:contentPart>
          </mc:Choice>
          <mc:Fallback xmlns="">
            <p:pic>
              <p:nvPicPr>
                <p:cNvPr id="17" name="Ink 16">
                  <a:extLst>
                    <a:ext uri="{FF2B5EF4-FFF2-40B4-BE49-F238E27FC236}">
                      <a16:creationId xmlns:a16="http://schemas.microsoft.com/office/drawing/2014/main" id="{BD8A791E-F233-4530-905A-A45DD92E0F94}"/>
                    </a:ext>
                  </a:extLst>
                </p:cNvPr>
                <p:cNvPicPr/>
                <p:nvPr/>
              </p:nvPicPr>
              <p:blipFill>
                <a:blip r:embed="rId26"/>
                <a:stretch>
                  <a:fillRect/>
                </a:stretch>
              </p:blipFill>
              <p:spPr>
                <a:xfrm>
                  <a:off x="3118834" y="78994"/>
                  <a:ext cx="39960" cy="34344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8" name="Ink 17">
                  <a:extLst>
                    <a:ext uri="{FF2B5EF4-FFF2-40B4-BE49-F238E27FC236}">
                      <a16:creationId xmlns:a16="http://schemas.microsoft.com/office/drawing/2014/main" id="{69A8A596-F7D6-4235-A4CE-30BCCA75F897}"/>
                    </a:ext>
                  </a:extLst>
                </p14:cNvPr>
                <p14:cNvContentPartPr/>
                <p14:nvPr/>
              </p14:nvContentPartPr>
              <p14:xfrm>
                <a:off x="3263554" y="118234"/>
                <a:ext cx="158400" cy="233280"/>
              </p14:xfrm>
            </p:contentPart>
          </mc:Choice>
          <mc:Fallback xmlns="">
            <p:pic>
              <p:nvPicPr>
                <p:cNvPr id="18" name="Ink 17">
                  <a:extLst>
                    <a:ext uri="{FF2B5EF4-FFF2-40B4-BE49-F238E27FC236}">
                      <a16:creationId xmlns:a16="http://schemas.microsoft.com/office/drawing/2014/main" id="{69A8A596-F7D6-4235-A4CE-30BCCA75F897}"/>
                    </a:ext>
                  </a:extLst>
                </p:cNvPr>
                <p:cNvPicPr/>
                <p:nvPr/>
              </p:nvPicPr>
              <p:blipFill>
                <a:blip r:embed="rId28"/>
                <a:stretch>
                  <a:fillRect/>
                </a:stretch>
              </p:blipFill>
              <p:spPr>
                <a:xfrm>
                  <a:off x="3254554" y="109594"/>
                  <a:ext cx="176040" cy="25092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19" name="Ink 18">
                  <a:extLst>
                    <a:ext uri="{FF2B5EF4-FFF2-40B4-BE49-F238E27FC236}">
                      <a16:creationId xmlns:a16="http://schemas.microsoft.com/office/drawing/2014/main" id="{CE508828-2454-482A-A4EF-F5D916C35818}"/>
                    </a:ext>
                  </a:extLst>
                </p14:cNvPr>
                <p14:cNvContentPartPr/>
                <p14:nvPr/>
              </p14:nvContentPartPr>
              <p14:xfrm>
                <a:off x="3479194" y="138394"/>
                <a:ext cx="104760" cy="234720"/>
              </p14:xfrm>
            </p:contentPart>
          </mc:Choice>
          <mc:Fallback xmlns="">
            <p:pic>
              <p:nvPicPr>
                <p:cNvPr id="19" name="Ink 18">
                  <a:extLst>
                    <a:ext uri="{FF2B5EF4-FFF2-40B4-BE49-F238E27FC236}">
                      <a16:creationId xmlns:a16="http://schemas.microsoft.com/office/drawing/2014/main" id="{CE508828-2454-482A-A4EF-F5D916C35818}"/>
                    </a:ext>
                  </a:extLst>
                </p:cNvPr>
                <p:cNvPicPr/>
                <p:nvPr/>
              </p:nvPicPr>
              <p:blipFill>
                <a:blip r:embed="rId30"/>
                <a:stretch>
                  <a:fillRect/>
                </a:stretch>
              </p:blipFill>
              <p:spPr>
                <a:xfrm>
                  <a:off x="3470554" y="129394"/>
                  <a:ext cx="122400" cy="25236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0" name="Ink 19">
                  <a:extLst>
                    <a:ext uri="{FF2B5EF4-FFF2-40B4-BE49-F238E27FC236}">
                      <a16:creationId xmlns:a16="http://schemas.microsoft.com/office/drawing/2014/main" id="{3DDFB706-8E35-4586-A2E1-F87A73849CDD}"/>
                    </a:ext>
                  </a:extLst>
                </p14:cNvPr>
                <p14:cNvContentPartPr/>
                <p14:nvPr/>
              </p14:nvContentPartPr>
              <p14:xfrm>
                <a:off x="3659554" y="-11006"/>
                <a:ext cx="128160" cy="435600"/>
              </p14:xfrm>
            </p:contentPart>
          </mc:Choice>
          <mc:Fallback xmlns="">
            <p:pic>
              <p:nvPicPr>
                <p:cNvPr id="20" name="Ink 19">
                  <a:extLst>
                    <a:ext uri="{FF2B5EF4-FFF2-40B4-BE49-F238E27FC236}">
                      <a16:creationId xmlns:a16="http://schemas.microsoft.com/office/drawing/2014/main" id="{3DDFB706-8E35-4586-A2E1-F87A73849CDD}"/>
                    </a:ext>
                  </a:extLst>
                </p:cNvPr>
                <p:cNvPicPr/>
                <p:nvPr/>
              </p:nvPicPr>
              <p:blipFill>
                <a:blip r:embed="rId32"/>
                <a:stretch>
                  <a:fillRect/>
                </a:stretch>
              </p:blipFill>
              <p:spPr>
                <a:xfrm>
                  <a:off x="3650914" y="-20006"/>
                  <a:ext cx="145800" cy="4532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1" name="Ink 20">
                  <a:extLst>
                    <a:ext uri="{FF2B5EF4-FFF2-40B4-BE49-F238E27FC236}">
                      <a16:creationId xmlns:a16="http://schemas.microsoft.com/office/drawing/2014/main" id="{F3665009-EF2D-476F-9487-72E583E7E533}"/>
                    </a:ext>
                  </a:extLst>
                </p14:cNvPr>
                <p14:cNvContentPartPr/>
                <p14:nvPr/>
              </p14:nvContentPartPr>
              <p14:xfrm>
                <a:off x="3828754" y="78274"/>
                <a:ext cx="180360" cy="247680"/>
              </p14:xfrm>
            </p:contentPart>
          </mc:Choice>
          <mc:Fallback xmlns="">
            <p:pic>
              <p:nvPicPr>
                <p:cNvPr id="21" name="Ink 20">
                  <a:extLst>
                    <a:ext uri="{FF2B5EF4-FFF2-40B4-BE49-F238E27FC236}">
                      <a16:creationId xmlns:a16="http://schemas.microsoft.com/office/drawing/2014/main" id="{F3665009-EF2D-476F-9487-72E583E7E533}"/>
                    </a:ext>
                  </a:extLst>
                </p:cNvPr>
                <p:cNvPicPr/>
                <p:nvPr/>
              </p:nvPicPr>
              <p:blipFill>
                <a:blip r:embed="rId34"/>
                <a:stretch>
                  <a:fillRect/>
                </a:stretch>
              </p:blipFill>
              <p:spPr>
                <a:xfrm>
                  <a:off x="3819754" y="69634"/>
                  <a:ext cx="198000" cy="26532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2" name="Ink 21">
                  <a:extLst>
                    <a:ext uri="{FF2B5EF4-FFF2-40B4-BE49-F238E27FC236}">
                      <a16:creationId xmlns:a16="http://schemas.microsoft.com/office/drawing/2014/main" id="{DA58F422-295E-4E1E-B967-8DC23F059C93}"/>
                    </a:ext>
                  </a:extLst>
                </p14:cNvPr>
                <p14:cNvContentPartPr/>
                <p14:nvPr/>
              </p14:nvContentPartPr>
              <p14:xfrm>
                <a:off x="4074994" y="72154"/>
                <a:ext cx="145080" cy="261720"/>
              </p14:xfrm>
            </p:contentPart>
          </mc:Choice>
          <mc:Fallback xmlns="">
            <p:pic>
              <p:nvPicPr>
                <p:cNvPr id="22" name="Ink 21">
                  <a:extLst>
                    <a:ext uri="{FF2B5EF4-FFF2-40B4-BE49-F238E27FC236}">
                      <a16:creationId xmlns:a16="http://schemas.microsoft.com/office/drawing/2014/main" id="{DA58F422-295E-4E1E-B967-8DC23F059C93}"/>
                    </a:ext>
                  </a:extLst>
                </p:cNvPr>
                <p:cNvPicPr/>
                <p:nvPr/>
              </p:nvPicPr>
              <p:blipFill>
                <a:blip r:embed="rId36"/>
                <a:stretch>
                  <a:fillRect/>
                </a:stretch>
              </p:blipFill>
              <p:spPr>
                <a:xfrm>
                  <a:off x="4065994" y="63154"/>
                  <a:ext cx="162720" cy="279360"/>
                </a:xfrm>
                <a:prstGeom prst="rect">
                  <a:avLst/>
                </a:prstGeom>
              </p:spPr>
            </p:pic>
          </mc:Fallback>
        </mc:AlternateContent>
      </p:grpSp>
      <p:grpSp>
        <p:nvGrpSpPr>
          <p:cNvPr id="28" name="Group 27">
            <a:extLst>
              <a:ext uri="{FF2B5EF4-FFF2-40B4-BE49-F238E27FC236}">
                <a16:creationId xmlns:a16="http://schemas.microsoft.com/office/drawing/2014/main" id="{1F78B1D8-A7A5-4C6A-ABF5-C3238F407D18}"/>
              </a:ext>
            </a:extLst>
          </p:cNvPr>
          <p:cNvGrpSpPr/>
          <p:nvPr/>
        </p:nvGrpSpPr>
        <p:grpSpPr>
          <a:xfrm>
            <a:off x="4697434" y="93754"/>
            <a:ext cx="832680" cy="430200"/>
            <a:chOff x="4697434" y="93754"/>
            <a:chExt cx="832680" cy="430200"/>
          </a:xfrm>
        </p:grpSpPr>
        <mc:AlternateContent xmlns:mc="http://schemas.openxmlformats.org/markup-compatibility/2006" xmlns:p14="http://schemas.microsoft.com/office/powerpoint/2010/main">
          <mc:Choice Requires="p14">
            <p:contentPart p14:bwMode="auto" r:id="rId37">
              <p14:nvContentPartPr>
                <p14:cNvPr id="24" name="Ink 23">
                  <a:extLst>
                    <a:ext uri="{FF2B5EF4-FFF2-40B4-BE49-F238E27FC236}">
                      <a16:creationId xmlns:a16="http://schemas.microsoft.com/office/drawing/2014/main" id="{12FE3741-0191-43CF-973B-80E532D9ED09}"/>
                    </a:ext>
                  </a:extLst>
                </p14:cNvPr>
                <p14:cNvContentPartPr/>
                <p14:nvPr/>
              </p14:nvContentPartPr>
              <p14:xfrm>
                <a:off x="4697434" y="93754"/>
                <a:ext cx="123120" cy="430200"/>
              </p14:xfrm>
            </p:contentPart>
          </mc:Choice>
          <mc:Fallback xmlns="">
            <p:pic>
              <p:nvPicPr>
                <p:cNvPr id="24" name="Ink 23">
                  <a:extLst>
                    <a:ext uri="{FF2B5EF4-FFF2-40B4-BE49-F238E27FC236}">
                      <a16:creationId xmlns:a16="http://schemas.microsoft.com/office/drawing/2014/main" id="{12FE3741-0191-43CF-973B-80E532D9ED09}"/>
                    </a:ext>
                  </a:extLst>
                </p:cNvPr>
                <p:cNvPicPr/>
                <p:nvPr/>
              </p:nvPicPr>
              <p:blipFill>
                <a:blip r:embed="rId38"/>
                <a:stretch>
                  <a:fillRect/>
                </a:stretch>
              </p:blipFill>
              <p:spPr>
                <a:xfrm>
                  <a:off x="4688794" y="85114"/>
                  <a:ext cx="140760" cy="44784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5" name="Ink 24">
                  <a:extLst>
                    <a:ext uri="{FF2B5EF4-FFF2-40B4-BE49-F238E27FC236}">
                      <a16:creationId xmlns:a16="http://schemas.microsoft.com/office/drawing/2014/main" id="{F631C50C-C8A1-4A78-895D-07BF543BD2D5}"/>
                    </a:ext>
                  </a:extLst>
                </p14:cNvPr>
                <p14:cNvContentPartPr/>
                <p14:nvPr/>
              </p14:nvContentPartPr>
              <p14:xfrm>
                <a:off x="4833154" y="207874"/>
                <a:ext cx="177840" cy="293400"/>
              </p14:xfrm>
            </p:contentPart>
          </mc:Choice>
          <mc:Fallback xmlns="">
            <p:pic>
              <p:nvPicPr>
                <p:cNvPr id="25" name="Ink 24">
                  <a:extLst>
                    <a:ext uri="{FF2B5EF4-FFF2-40B4-BE49-F238E27FC236}">
                      <a16:creationId xmlns:a16="http://schemas.microsoft.com/office/drawing/2014/main" id="{F631C50C-C8A1-4A78-895D-07BF543BD2D5}"/>
                    </a:ext>
                  </a:extLst>
                </p:cNvPr>
                <p:cNvPicPr/>
                <p:nvPr/>
              </p:nvPicPr>
              <p:blipFill>
                <a:blip r:embed="rId40"/>
                <a:stretch>
                  <a:fillRect/>
                </a:stretch>
              </p:blipFill>
              <p:spPr>
                <a:xfrm>
                  <a:off x="4824514" y="199234"/>
                  <a:ext cx="195480" cy="31104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26" name="Ink 25">
                  <a:extLst>
                    <a:ext uri="{FF2B5EF4-FFF2-40B4-BE49-F238E27FC236}">
                      <a16:creationId xmlns:a16="http://schemas.microsoft.com/office/drawing/2014/main" id="{AC3B526F-D203-4F5E-ABC5-D6D628931963}"/>
                    </a:ext>
                  </a:extLst>
                </p14:cNvPr>
                <p14:cNvContentPartPr/>
                <p14:nvPr/>
              </p14:nvContentPartPr>
              <p14:xfrm>
                <a:off x="5073994" y="270874"/>
                <a:ext cx="231480" cy="144720"/>
              </p14:xfrm>
            </p:contentPart>
          </mc:Choice>
          <mc:Fallback xmlns="">
            <p:pic>
              <p:nvPicPr>
                <p:cNvPr id="26" name="Ink 25">
                  <a:extLst>
                    <a:ext uri="{FF2B5EF4-FFF2-40B4-BE49-F238E27FC236}">
                      <a16:creationId xmlns:a16="http://schemas.microsoft.com/office/drawing/2014/main" id="{AC3B526F-D203-4F5E-ABC5-D6D628931963}"/>
                    </a:ext>
                  </a:extLst>
                </p:cNvPr>
                <p:cNvPicPr/>
                <p:nvPr/>
              </p:nvPicPr>
              <p:blipFill>
                <a:blip r:embed="rId42"/>
                <a:stretch>
                  <a:fillRect/>
                </a:stretch>
              </p:blipFill>
              <p:spPr>
                <a:xfrm>
                  <a:off x="5064994" y="261874"/>
                  <a:ext cx="249120" cy="16236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27" name="Ink 26">
                  <a:extLst>
                    <a:ext uri="{FF2B5EF4-FFF2-40B4-BE49-F238E27FC236}">
                      <a16:creationId xmlns:a16="http://schemas.microsoft.com/office/drawing/2014/main" id="{17D1A7E3-9E84-4BA1-9CC5-22B1D0A440B8}"/>
                    </a:ext>
                  </a:extLst>
                </p14:cNvPr>
                <p14:cNvContentPartPr/>
                <p14:nvPr/>
              </p14:nvContentPartPr>
              <p14:xfrm>
                <a:off x="5299354" y="134074"/>
                <a:ext cx="230760" cy="263160"/>
              </p14:xfrm>
            </p:contentPart>
          </mc:Choice>
          <mc:Fallback xmlns="">
            <p:pic>
              <p:nvPicPr>
                <p:cNvPr id="27" name="Ink 26">
                  <a:extLst>
                    <a:ext uri="{FF2B5EF4-FFF2-40B4-BE49-F238E27FC236}">
                      <a16:creationId xmlns:a16="http://schemas.microsoft.com/office/drawing/2014/main" id="{17D1A7E3-9E84-4BA1-9CC5-22B1D0A440B8}"/>
                    </a:ext>
                  </a:extLst>
                </p:cNvPr>
                <p:cNvPicPr/>
                <p:nvPr/>
              </p:nvPicPr>
              <p:blipFill>
                <a:blip r:embed="rId44"/>
                <a:stretch>
                  <a:fillRect/>
                </a:stretch>
              </p:blipFill>
              <p:spPr>
                <a:xfrm>
                  <a:off x="5290354" y="125434"/>
                  <a:ext cx="248400" cy="280800"/>
                </a:xfrm>
                <a:prstGeom prst="rect">
                  <a:avLst/>
                </a:prstGeom>
              </p:spPr>
            </p:pic>
          </mc:Fallback>
        </mc:AlternateContent>
      </p:grpSp>
      <p:grpSp>
        <p:nvGrpSpPr>
          <p:cNvPr id="40" name="Group 39">
            <a:extLst>
              <a:ext uri="{FF2B5EF4-FFF2-40B4-BE49-F238E27FC236}">
                <a16:creationId xmlns:a16="http://schemas.microsoft.com/office/drawing/2014/main" id="{796433CC-258F-4B2D-993F-A9E59258D131}"/>
              </a:ext>
            </a:extLst>
          </p:cNvPr>
          <p:cNvGrpSpPr/>
          <p:nvPr/>
        </p:nvGrpSpPr>
        <p:grpSpPr>
          <a:xfrm>
            <a:off x="5763754" y="6634"/>
            <a:ext cx="2045520" cy="496440"/>
            <a:chOff x="5763754" y="6634"/>
            <a:chExt cx="2045520" cy="496440"/>
          </a:xfrm>
        </p:grpSpPr>
        <mc:AlternateContent xmlns:mc="http://schemas.openxmlformats.org/markup-compatibility/2006" xmlns:p14="http://schemas.microsoft.com/office/powerpoint/2010/main">
          <mc:Choice Requires="p14">
            <p:contentPart p14:bwMode="auto" r:id="rId45">
              <p14:nvContentPartPr>
                <p14:cNvPr id="29" name="Ink 28">
                  <a:extLst>
                    <a:ext uri="{FF2B5EF4-FFF2-40B4-BE49-F238E27FC236}">
                      <a16:creationId xmlns:a16="http://schemas.microsoft.com/office/drawing/2014/main" id="{50C1D9BB-6F7F-4772-924C-FCA85C5CC33B}"/>
                    </a:ext>
                  </a:extLst>
                </p14:cNvPr>
                <p14:cNvContentPartPr/>
                <p14:nvPr/>
              </p14:nvContentPartPr>
              <p14:xfrm>
                <a:off x="5763754" y="98074"/>
                <a:ext cx="167400" cy="214200"/>
              </p14:xfrm>
            </p:contentPart>
          </mc:Choice>
          <mc:Fallback xmlns="">
            <p:pic>
              <p:nvPicPr>
                <p:cNvPr id="29" name="Ink 28">
                  <a:extLst>
                    <a:ext uri="{FF2B5EF4-FFF2-40B4-BE49-F238E27FC236}">
                      <a16:creationId xmlns:a16="http://schemas.microsoft.com/office/drawing/2014/main" id="{50C1D9BB-6F7F-4772-924C-FCA85C5CC33B}"/>
                    </a:ext>
                  </a:extLst>
                </p:cNvPr>
                <p:cNvPicPr/>
                <p:nvPr/>
              </p:nvPicPr>
              <p:blipFill>
                <a:blip r:embed="rId46"/>
                <a:stretch>
                  <a:fillRect/>
                </a:stretch>
              </p:blipFill>
              <p:spPr>
                <a:xfrm>
                  <a:off x="5754754" y="89434"/>
                  <a:ext cx="185040" cy="23184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30" name="Ink 29">
                  <a:extLst>
                    <a:ext uri="{FF2B5EF4-FFF2-40B4-BE49-F238E27FC236}">
                      <a16:creationId xmlns:a16="http://schemas.microsoft.com/office/drawing/2014/main" id="{866393F4-55B7-4AAF-AB0F-C183537E9F64}"/>
                    </a:ext>
                  </a:extLst>
                </p14:cNvPr>
                <p14:cNvContentPartPr/>
                <p14:nvPr/>
              </p14:nvContentPartPr>
              <p14:xfrm>
                <a:off x="5999914" y="265114"/>
                <a:ext cx="25920" cy="140040"/>
              </p14:xfrm>
            </p:contentPart>
          </mc:Choice>
          <mc:Fallback xmlns="">
            <p:pic>
              <p:nvPicPr>
                <p:cNvPr id="30" name="Ink 29">
                  <a:extLst>
                    <a:ext uri="{FF2B5EF4-FFF2-40B4-BE49-F238E27FC236}">
                      <a16:creationId xmlns:a16="http://schemas.microsoft.com/office/drawing/2014/main" id="{866393F4-55B7-4AAF-AB0F-C183537E9F64}"/>
                    </a:ext>
                  </a:extLst>
                </p:cNvPr>
                <p:cNvPicPr/>
                <p:nvPr/>
              </p:nvPicPr>
              <p:blipFill>
                <a:blip r:embed="rId48"/>
                <a:stretch>
                  <a:fillRect/>
                </a:stretch>
              </p:blipFill>
              <p:spPr>
                <a:xfrm>
                  <a:off x="5990914" y="256114"/>
                  <a:ext cx="43560" cy="15768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1" name="Ink 30">
                  <a:extLst>
                    <a:ext uri="{FF2B5EF4-FFF2-40B4-BE49-F238E27FC236}">
                      <a16:creationId xmlns:a16="http://schemas.microsoft.com/office/drawing/2014/main" id="{9EEA32BC-EB5E-44A1-880B-E36D98825583}"/>
                    </a:ext>
                  </a:extLst>
                </p14:cNvPr>
                <p14:cNvContentPartPr/>
                <p14:nvPr/>
              </p14:nvContentPartPr>
              <p14:xfrm>
                <a:off x="6193954" y="126874"/>
                <a:ext cx="415440" cy="182520"/>
              </p14:xfrm>
            </p:contentPart>
          </mc:Choice>
          <mc:Fallback xmlns="">
            <p:pic>
              <p:nvPicPr>
                <p:cNvPr id="31" name="Ink 30">
                  <a:extLst>
                    <a:ext uri="{FF2B5EF4-FFF2-40B4-BE49-F238E27FC236}">
                      <a16:creationId xmlns:a16="http://schemas.microsoft.com/office/drawing/2014/main" id="{9EEA32BC-EB5E-44A1-880B-E36D98825583}"/>
                    </a:ext>
                  </a:extLst>
                </p:cNvPr>
                <p:cNvPicPr/>
                <p:nvPr/>
              </p:nvPicPr>
              <p:blipFill>
                <a:blip r:embed="rId50"/>
                <a:stretch>
                  <a:fillRect/>
                </a:stretch>
              </p:blipFill>
              <p:spPr>
                <a:xfrm>
                  <a:off x="6185314" y="117874"/>
                  <a:ext cx="433080" cy="20016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32" name="Ink 31">
                  <a:extLst>
                    <a:ext uri="{FF2B5EF4-FFF2-40B4-BE49-F238E27FC236}">
                      <a16:creationId xmlns:a16="http://schemas.microsoft.com/office/drawing/2014/main" id="{49CAC030-01F3-4562-94DE-2ADE5517FF25}"/>
                    </a:ext>
                  </a:extLst>
                </p14:cNvPr>
                <p14:cNvContentPartPr/>
                <p14:nvPr/>
              </p14:nvContentPartPr>
              <p14:xfrm>
                <a:off x="6657274" y="59194"/>
                <a:ext cx="22680" cy="267480"/>
              </p14:xfrm>
            </p:contentPart>
          </mc:Choice>
          <mc:Fallback xmlns="">
            <p:pic>
              <p:nvPicPr>
                <p:cNvPr id="32" name="Ink 31">
                  <a:extLst>
                    <a:ext uri="{FF2B5EF4-FFF2-40B4-BE49-F238E27FC236}">
                      <a16:creationId xmlns:a16="http://schemas.microsoft.com/office/drawing/2014/main" id="{49CAC030-01F3-4562-94DE-2ADE5517FF25}"/>
                    </a:ext>
                  </a:extLst>
                </p:cNvPr>
                <p:cNvPicPr/>
                <p:nvPr/>
              </p:nvPicPr>
              <p:blipFill>
                <a:blip r:embed="rId52"/>
                <a:stretch>
                  <a:fillRect/>
                </a:stretch>
              </p:blipFill>
              <p:spPr>
                <a:xfrm>
                  <a:off x="6648634" y="50554"/>
                  <a:ext cx="40320" cy="28512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33" name="Ink 32">
                  <a:extLst>
                    <a:ext uri="{FF2B5EF4-FFF2-40B4-BE49-F238E27FC236}">
                      <a16:creationId xmlns:a16="http://schemas.microsoft.com/office/drawing/2014/main" id="{690BD220-0EFF-49A4-BBEE-E8CD3650AE20}"/>
                    </a:ext>
                  </a:extLst>
                </p14:cNvPr>
                <p14:cNvContentPartPr/>
                <p14:nvPr/>
              </p14:nvContentPartPr>
              <p14:xfrm>
                <a:off x="6675634" y="168274"/>
                <a:ext cx="177840" cy="151560"/>
              </p14:xfrm>
            </p:contentPart>
          </mc:Choice>
          <mc:Fallback xmlns="">
            <p:pic>
              <p:nvPicPr>
                <p:cNvPr id="33" name="Ink 32">
                  <a:extLst>
                    <a:ext uri="{FF2B5EF4-FFF2-40B4-BE49-F238E27FC236}">
                      <a16:creationId xmlns:a16="http://schemas.microsoft.com/office/drawing/2014/main" id="{690BD220-0EFF-49A4-BBEE-E8CD3650AE20}"/>
                    </a:ext>
                  </a:extLst>
                </p:cNvPr>
                <p:cNvPicPr/>
                <p:nvPr/>
              </p:nvPicPr>
              <p:blipFill>
                <a:blip r:embed="rId54"/>
                <a:stretch>
                  <a:fillRect/>
                </a:stretch>
              </p:blipFill>
              <p:spPr>
                <a:xfrm>
                  <a:off x="6666634" y="159274"/>
                  <a:ext cx="195480" cy="16920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34" name="Ink 33">
                  <a:extLst>
                    <a:ext uri="{FF2B5EF4-FFF2-40B4-BE49-F238E27FC236}">
                      <a16:creationId xmlns:a16="http://schemas.microsoft.com/office/drawing/2014/main" id="{AFA333A4-35AD-4555-8F6F-6A629910FAAE}"/>
                    </a:ext>
                  </a:extLst>
                </p14:cNvPr>
                <p14:cNvContentPartPr/>
                <p14:nvPr/>
              </p14:nvContentPartPr>
              <p14:xfrm>
                <a:off x="6898474" y="162514"/>
                <a:ext cx="154800" cy="138960"/>
              </p14:xfrm>
            </p:contentPart>
          </mc:Choice>
          <mc:Fallback xmlns="">
            <p:pic>
              <p:nvPicPr>
                <p:cNvPr id="34" name="Ink 33">
                  <a:extLst>
                    <a:ext uri="{FF2B5EF4-FFF2-40B4-BE49-F238E27FC236}">
                      <a16:creationId xmlns:a16="http://schemas.microsoft.com/office/drawing/2014/main" id="{AFA333A4-35AD-4555-8F6F-6A629910FAAE}"/>
                    </a:ext>
                  </a:extLst>
                </p:cNvPr>
                <p:cNvPicPr/>
                <p:nvPr/>
              </p:nvPicPr>
              <p:blipFill>
                <a:blip r:embed="rId56"/>
                <a:stretch>
                  <a:fillRect/>
                </a:stretch>
              </p:blipFill>
              <p:spPr>
                <a:xfrm>
                  <a:off x="6889474" y="153514"/>
                  <a:ext cx="17244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36" name="Ink 35">
                  <a:extLst>
                    <a:ext uri="{FF2B5EF4-FFF2-40B4-BE49-F238E27FC236}">
                      <a16:creationId xmlns:a16="http://schemas.microsoft.com/office/drawing/2014/main" id="{287221DA-AFD6-4D59-9262-9C02D74C3BC2}"/>
                    </a:ext>
                  </a:extLst>
                </p14:cNvPr>
                <p14:cNvContentPartPr/>
                <p14:nvPr/>
              </p14:nvContentPartPr>
              <p14:xfrm>
                <a:off x="7029154" y="175474"/>
                <a:ext cx="61920" cy="136440"/>
              </p14:xfrm>
            </p:contentPart>
          </mc:Choice>
          <mc:Fallback xmlns="">
            <p:pic>
              <p:nvPicPr>
                <p:cNvPr id="36" name="Ink 35">
                  <a:extLst>
                    <a:ext uri="{FF2B5EF4-FFF2-40B4-BE49-F238E27FC236}">
                      <a16:creationId xmlns:a16="http://schemas.microsoft.com/office/drawing/2014/main" id="{287221DA-AFD6-4D59-9262-9C02D74C3BC2}"/>
                    </a:ext>
                  </a:extLst>
                </p:cNvPr>
                <p:cNvPicPr/>
                <p:nvPr/>
              </p:nvPicPr>
              <p:blipFill>
                <a:blip r:embed="rId58"/>
                <a:stretch>
                  <a:fillRect/>
                </a:stretch>
              </p:blipFill>
              <p:spPr>
                <a:xfrm>
                  <a:off x="7020154" y="166474"/>
                  <a:ext cx="79560" cy="15408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37" name="Ink 36">
                  <a:extLst>
                    <a:ext uri="{FF2B5EF4-FFF2-40B4-BE49-F238E27FC236}">
                      <a16:creationId xmlns:a16="http://schemas.microsoft.com/office/drawing/2014/main" id="{FFA03139-8312-426A-8A5B-2E1FBF1C7577}"/>
                    </a:ext>
                  </a:extLst>
                </p14:cNvPr>
                <p14:cNvContentPartPr/>
                <p14:nvPr/>
              </p14:nvContentPartPr>
              <p14:xfrm>
                <a:off x="7263154" y="122194"/>
                <a:ext cx="119520" cy="100440"/>
              </p14:xfrm>
            </p:contentPart>
          </mc:Choice>
          <mc:Fallback xmlns="">
            <p:pic>
              <p:nvPicPr>
                <p:cNvPr id="37" name="Ink 36">
                  <a:extLst>
                    <a:ext uri="{FF2B5EF4-FFF2-40B4-BE49-F238E27FC236}">
                      <a16:creationId xmlns:a16="http://schemas.microsoft.com/office/drawing/2014/main" id="{FFA03139-8312-426A-8A5B-2E1FBF1C7577}"/>
                    </a:ext>
                  </a:extLst>
                </p:cNvPr>
                <p:cNvPicPr/>
                <p:nvPr/>
              </p:nvPicPr>
              <p:blipFill>
                <a:blip r:embed="rId60"/>
                <a:stretch>
                  <a:fillRect/>
                </a:stretch>
              </p:blipFill>
              <p:spPr>
                <a:xfrm>
                  <a:off x="7254514" y="113554"/>
                  <a:ext cx="137160" cy="11808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38" name="Ink 37">
                  <a:extLst>
                    <a:ext uri="{FF2B5EF4-FFF2-40B4-BE49-F238E27FC236}">
                      <a16:creationId xmlns:a16="http://schemas.microsoft.com/office/drawing/2014/main" id="{D72A2744-3C1B-49C6-9F74-0FEBCE649C3C}"/>
                    </a:ext>
                  </a:extLst>
                </p14:cNvPr>
                <p14:cNvContentPartPr/>
                <p14:nvPr/>
              </p14:nvContentPartPr>
              <p14:xfrm>
                <a:off x="7373674" y="40114"/>
                <a:ext cx="60120" cy="283320"/>
              </p14:xfrm>
            </p:contentPart>
          </mc:Choice>
          <mc:Fallback xmlns="">
            <p:pic>
              <p:nvPicPr>
                <p:cNvPr id="38" name="Ink 37">
                  <a:extLst>
                    <a:ext uri="{FF2B5EF4-FFF2-40B4-BE49-F238E27FC236}">
                      <a16:creationId xmlns:a16="http://schemas.microsoft.com/office/drawing/2014/main" id="{D72A2744-3C1B-49C6-9F74-0FEBCE649C3C}"/>
                    </a:ext>
                  </a:extLst>
                </p:cNvPr>
                <p:cNvPicPr/>
                <p:nvPr/>
              </p:nvPicPr>
              <p:blipFill>
                <a:blip r:embed="rId62"/>
                <a:stretch>
                  <a:fillRect/>
                </a:stretch>
              </p:blipFill>
              <p:spPr>
                <a:xfrm>
                  <a:off x="7364674" y="31474"/>
                  <a:ext cx="77760" cy="30096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39" name="Ink 38">
                  <a:extLst>
                    <a:ext uri="{FF2B5EF4-FFF2-40B4-BE49-F238E27FC236}">
                      <a16:creationId xmlns:a16="http://schemas.microsoft.com/office/drawing/2014/main" id="{B7F4975E-810F-48BA-AA5E-1891BF75DCCE}"/>
                    </a:ext>
                  </a:extLst>
                </p14:cNvPr>
                <p14:cNvContentPartPr/>
                <p14:nvPr/>
              </p14:nvContentPartPr>
              <p14:xfrm>
                <a:off x="7596154" y="6634"/>
                <a:ext cx="213120" cy="496440"/>
              </p14:xfrm>
            </p:contentPart>
          </mc:Choice>
          <mc:Fallback xmlns="">
            <p:pic>
              <p:nvPicPr>
                <p:cNvPr id="39" name="Ink 38">
                  <a:extLst>
                    <a:ext uri="{FF2B5EF4-FFF2-40B4-BE49-F238E27FC236}">
                      <a16:creationId xmlns:a16="http://schemas.microsoft.com/office/drawing/2014/main" id="{B7F4975E-810F-48BA-AA5E-1891BF75DCCE}"/>
                    </a:ext>
                  </a:extLst>
                </p:cNvPr>
                <p:cNvPicPr/>
                <p:nvPr/>
              </p:nvPicPr>
              <p:blipFill>
                <a:blip r:embed="rId64"/>
                <a:stretch>
                  <a:fillRect/>
                </a:stretch>
              </p:blipFill>
              <p:spPr>
                <a:xfrm>
                  <a:off x="7587514" y="-2006"/>
                  <a:ext cx="230760" cy="5140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5">
            <p14:nvContentPartPr>
              <p14:cNvPr id="41" name="Ink 40">
                <a:extLst>
                  <a:ext uri="{FF2B5EF4-FFF2-40B4-BE49-F238E27FC236}">
                    <a16:creationId xmlns:a16="http://schemas.microsoft.com/office/drawing/2014/main" id="{4A9E1665-F291-4633-8D0A-AB6472B55143}"/>
                  </a:ext>
                </a:extLst>
              </p14:cNvPr>
              <p14:cNvContentPartPr/>
              <p14:nvPr/>
            </p14:nvContentPartPr>
            <p14:xfrm>
              <a:off x="4816954" y="5569560"/>
              <a:ext cx="2104920" cy="332640"/>
            </p14:xfrm>
          </p:contentPart>
        </mc:Choice>
        <mc:Fallback xmlns="">
          <p:pic>
            <p:nvPicPr>
              <p:cNvPr id="41" name="Ink 40">
                <a:extLst>
                  <a:ext uri="{FF2B5EF4-FFF2-40B4-BE49-F238E27FC236}">
                    <a16:creationId xmlns:a16="http://schemas.microsoft.com/office/drawing/2014/main" id="{4A9E1665-F291-4633-8D0A-AB6472B55143}"/>
                  </a:ext>
                </a:extLst>
              </p:cNvPr>
              <p:cNvPicPr/>
              <p:nvPr/>
            </p:nvPicPr>
            <p:blipFill>
              <a:blip r:embed="rId66"/>
              <a:stretch>
                <a:fillRect/>
              </a:stretch>
            </p:blipFill>
            <p:spPr>
              <a:xfrm>
                <a:off x="4807954" y="5560560"/>
                <a:ext cx="2122560" cy="35028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42" name="Ink 41">
                <a:extLst>
                  <a:ext uri="{FF2B5EF4-FFF2-40B4-BE49-F238E27FC236}">
                    <a16:creationId xmlns:a16="http://schemas.microsoft.com/office/drawing/2014/main" id="{A1B27F26-DEF3-4E27-87A9-3FE12CE33F33}"/>
                  </a:ext>
                </a:extLst>
              </p14:cNvPr>
              <p14:cNvContentPartPr/>
              <p14:nvPr/>
            </p14:nvContentPartPr>
            <p14:xfrm>
              <a:off x="7388794" y="2709720"/>
              <a:ext cx="1686600" cy="2661120"/>
            </p14:xfrm>
          </p:contentPart>
        </mc:Choice>
        <mc:Fallback xmlns="">
          <p:pic>
            <p:nvPicPr>
              <p:cNvPr id="42" name="Ink 41">
                <a:extLst>
                  <a:ext uri="{FF2B5EF4-FFF2-40B4-BE49-F238E27FC236}">
                    <a16:creationId xmlns:a16="http://schemas.microsoft.com/office/drawing/2014/main" id="{A1B27F26-DEF3-4E27-87A9-3FE12CE33F33}"/>
                  </a:ext>
                </a:extLst>
              </p:cNvPr>
              <p:cNvPicPr/>
              <p:nvPr/>
            </p:nvPicPr>
            <p:blipFill>
              <a:blip r:embed="rId68"/>
              <a:stretch>
                <a:fillRect/>
              </a:stretch>
            </p:blipFill>
            <p:spPr>
              <a:xfrm>
                <a:off x="7379794" y="2701080"/>
                <a:ext cx="1704240" cy="2678760"/>
              </a:xfrm>
              <a:prstGeom prst="rect">
                <a:avLst/>
              </a:prstGeom>
            </p:spPr>
          </p:pic>
        </mc:Fallback>
      </mc:AlternateContent>
    </p:spTree>
    <p:extLst>
      <p:ext uri="{BB962C8B-B14F-4D97-AF65-F5344CB8AC3E}">
        <p14:creationId xmlns:p14="http://schemas.microsoft.com/office/powerpoint/2010/main" val="162404409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Correlation</a:t>
            </a:r>
          </a:p>
        </p:txBody>
      </p:sp>
      <p:sp>
        <p:nvSpPr>
          <p:cNvPr id="3" name="TextBox 2"/>
          <p:cNvSpPr txBox="1"/>
          <p:nvPr/>
        </p:nvSpPr>
        <p:spPr>
          <a:xfrm>
            <a:off x="4276630" y="2438400"/>
            <a:ext cx="3886200" cy="2246769"/>
          </a:xfrm>
          <a:prstGeom prst="rect">
            <a:avLst/>
          </a:prstGeom>
          <a:noFill/>
        </p:spPr>
        <p:txBody>
          <a:bodyPr wrap="square" rtlCol="0">
            <a:spAutoFit/>
          </a:bodyPr>
          <a:lstStyle/>
          <a:p>
            <a:r>
              <a:rPr lang="en-US" sz="2000" dirty="0"/>
              <a:t>The correlation between the </a:t>
            </a:r>
            <a:r>
              <a:rPr lang="en-US" sz="2000" dirty="0" err="1"/>
              <a:t>percents</a:t>
            </a:r>
            <a:r>
              <a:rPr lang="en-US" sz="2000" dirty="0"/>
              <a:t> of states voting for Trump in 2016 and 2020 is r = 0.87.</a:t>
            </a:r>
          </a:p>
          <a:p>
            <a:endParaRPr lang="en-US" sz="2000" dirty="0"/>
          </a:p>
          <a:p>
            <a:r>
              <a:rPr lang="en-US" sz="2000" dirty="0"/>
              <a:t>This indicates a strong positive relationship between 2016 and 2020.</a:t>
            </a:r>
          </a:p>
        </p:txBody>
      </p:sp>
      <p:pic>
        <p:nvPicPr>
          <p:cNvPr id="6" name="Picture 5">
            <a:extLst>
              <a:ext uri="{FF2B5EF4-FFF2-40B4-BE49-F238E27FC236}">
                <a16:creationId xmlns:a16="http://schemas.microsoft.com/office/drawing/2014/main" id="{BA2B9FD1-37F0-C542-A3C3-C82C35156B1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0620" y="2286000"/>
            <a:ext cx="4106580" cy="2971800"/>
          </a:xfrm>
          <a:prstGeom prst="rect">
            <a:avLst/>
          </a:prstGeom>
        </p:spPr>
      </p:pic>
    </p:spTree>
    <p:extLst>
      <p:ext uri="{BB962C8B-B14F-4D97-AF65-F5344CB8AC3E}">
        <p14:creationId xmlns:p14="http://schemas.microsoft.com/office/powerpoint/2010/main" val="32508496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Expectation and Variance of Matrices</a:t>
            </a:r>
          </a:p>
        </p:txBody>
      </p:sp>
      <p:sp>
        <p:nvSpPr>
          <p:cNvPr id="4" name="TextBox 3"/>
          <p:cNvSpPr txBox="1"/>
          <p:nvPr/>
        </p:nvSpPr>
        <p:spPr>
          <a:xfrm>
            <a:off x="533400" y="1828800"/>
            <a:ext cx="7772400" cy="461665"/>
          </a:xfrm>
          <a:prstGeom prst="rect">
            <a:avLst/>
          </a:prstGeom>
          <a:noFill/>
        </p:spPr>
        <p:txBody>
          <a:bodyPr wrap="square" rtlCol="0">
            <a:spAutoFit/>
          </a:bodyPr>
          <a:lstStyle/>
          <a:p>
            <a:r>
              <a:rPr lang="en-US" sz="2400" dirty="0"/>
              <a:t>Assume </a:t>
            </a:r>
            <a:r>
              <a:rPr lang="en-US" sz="2400" b="1" dirty="0"/>
              <a:t>x</a:t>
            </a:r>
            <a:r>
              <a:rPr lang="en-US" sz="2400" dirty="0"/>
              <a:t> is a vector of random variables.  Then:</a:t>
            </a:r>
          </a:p>
        </p:txBody>
      </p:sp>
      <p:pic>
        <p:nvPicPr>
          <p:cNvPr id="3" name="Picture 2"/>
          <p:cNvPicPr>
            <a:picLocks noChangeAspect="1"/>
          </p:cNvPicPr>
          <p:nvPr/>
        </p:nvPicPr>
        <p:blipFill>
          <a:blip r:embed="rId3"/>
          <a:stretch>
            <a:fillRect/>
          </a:stretch>
        </p:blipFill>
        <p:spPr>
          <a:xfrm>
            <a:off x="1447800" y="2590800"/>
            <a:ext cx="6057900" cy="2628900"/>
          </a:xfrm>
          <a:prstGeom prst="rect">
            <a:avLst/>
          </a:prstGeom>
        </p:spPr>
      </p:pic>
      <mc:AlternateContent xmlns:mc="http://schemas.openxmlformats.org/markup-compatibility/2006" xmlns:p14="http://schemas.microsoft.com/office/powerpoint/2010/main">
        <mc:Choice Requires="p14">
          <p:contentPart p14:bwMode="auto" r:id="rId4">
            <p14:nvContentPartPr>
              <p14:cNvPr id="26" name="Ink 25">
                <a:extLst>
                  <a:ext uri="{FF2B5EF4-FFF2-40B4-BE49-F238E27FC236}">
                    <a16:creationId xmlns:a16="http://schemas.microsoft.com/office/drawing/2014/main" id="{593B8FEF-709D-4010-8441-9C61984C0B66}"/>
                  </a:ext>
                </a:extLst>
              </p14:cNvPr>
              <p14:cNvContentPartPr/>
              <p14:nvPr/>
            </p14:nvContentPartPr>
            <p14:xfrm>
              <a:off x="6706234" y="3699360"/>
              <a:ext cx="2880" cy="2520"/>
            </p14:xfrm>
          </p:contentPart>
        </mc:Choice>
        <mc:Fallback xmlns="">
          <p:pic>
            <p:nvPicPr>
              <p:cNvPr id="26" name="Ink 25">
                <a:extLst>
                  <a:ext uri="{FF2B5EF4-FFF2-40B4-BE49-F238E27FC236}">
                    <a16:creationId xmlns:a16="http://schemas.microsoft.com/office/drawing/2014/main" id="{593B8FEF-709D-4010-8441-9C61984C0B66}"/>
                  </a:ext>
                </a:extLst>
              </p:cNvPr>
              <p:cNvPicPr/>
              <p:nvPr/>
            </p:nvPicPr>
            <p:blipFill>
              <a:blip r:embed="rId5"/>
              <a:stretch>
                <a:fillRect/>
              </a:stretch>
            </p:blipFill>
            <p:spPr>
              <a:xfrm>
                <a:off x="6697594" y="3690360"/>
                <a:ext cx="20520" cy="20160"/>
              </a:xfrm>
              <a:prstGeom prst="rect">
                <a:avLst/>
              </a:prstGeom>
            </p:spPr>
          </p:pic>
        </mc:Fallback>
      </mc:AlternateContent>
      <p:grpSp>
        <p:nvGrpSpPr>
          <p:cNvPr id="63" name="Group 62">
            <a:extLst>
              <a:ext uri="{FF2B5EF4-FFF2-40B4-BE49-F238E27FC236}">
                <a16:creationId xmlns:a16="http://schemas.microsoft.com/office/drawing/2014/main" id="{B3BB7121-BC01-4255-9FD0-1BED3DD06ED8}"/>
              </a:ext>
            </a:extLst>
          </p:cNvPr>
          <p:cNvGrpSpPr/>
          <p:nvPr/>
        </p:nvGrpSpPr>
        <p:grpSpPr>
          <a:xfrm>
            <a:off x="4322314" y="2962800"/>
            <a:ext cx="895680" cy="253080"/>
            <a:chOff x="4322314" y="2962800"/>
            <a:chExt cx="895680" cy="253080"/>
          </a:xfrm>
        </p:grpSpPr>
        <mc:AlternateContent xmlns:mc="http://schemas.openxmlformats.org/markup-compatibility/2006" xmlns:p14="http://schemas.microsoft.com/office/powerpoint/2010/main">
          <mc:Choice Requires="p14">
            <p:contentPart p14:bwMode="auto" r:id="rId6">
              <p14:nvContentPartPr>
                <p14:cNvPr id="38" name="Ink 37">
                  <a:extLst>
                    <a:ext uri="{FF2B5EF4-FFF2-40B4-BE49-F238E27FC236}">
                      <a16:creationId xmlns:a16="http://schemas.microsoft.com/office/drawing/2014/main" id="{84BE9575-0D46-4F83-9827-0E5A61CF82B4}"/>
                    </a:ext>
                  </a:extLst>
                </p14:cNvPr>
                <p14:cNvContentPartPr/>
                <p14:nvPr/>
              </p14:nvContentPartPr>
              <p14:xfrm>
                <a:off x="4322314" y="3074040"/>
                <a:ext cx="109080" cy="23760"/>
              </p14:xfrm>
            </p:contentPart>
          </mc:Choice>
          <mc:Fallback xmlns="">
            <p:pic>
              <p:nvPicPr>
                <p:cNvPr id="38" name="Ink 37">
                  <a:extLst>
                    <a:ext uri="{FF2B5EF4-FFF2-40B4-BE49-F238E27FC236}">
                      <a16:creationId xmlns:a16="http://schemas.microsoft.com/office/drawing/2014/main" id="{84BE9575-0D46-4F83-9827-0E5A61CF82B4}"/>
                    </a:ext>
                  </a:extLst>
                </p:cNvPr>
                <p:cNvPicPr/>
                <p:nvPr/>
              </p:nvPicPr>
              <p:blipFill>
                <a:blip r:embed="rId7"/>
                <a:stretch>
                  <a:fillRect/>
                </a:stretch>
              </p:blipFill>
              <p:spPr>
                <a:xfrm>
                  <a:off x="4313314" y="3065040"/>
                  <a:ext cx="126720" cy="414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39" name="Ink 38">
                  <a:extLst>
                    <a:ext uri="{FF2B5EF4-FFF2-40B4-BE49-F238E27FC236}">
                      <a16:creationId xmlns:a16="http://schemas.microsoft.com/office/drawing/2014/main" id="{C112B9F2-77AB-45BC-B81E-CA902F475BAC}"/>
                    </a:ext>
                  </a:extLst>
                </p14:cNvPr>
                <p14:cNvContentPartPr/>
                <p14:nvPr/>
              </p14:nvContentPartPr>
              <p14:xfrm>
                <a:off x="4369474" y="3031560"/>
                <a:ext cx="14040" cy="2880"/>
              </p14:xfrm>
            </p:contentPart>
          </mc:Choice>
          <mc:Fallback xmlns="">
            <p:pic>
              <p:nvPicPr>
                <p:cNvPr id="39" name="Ink 38">
                  <a:extLst>
                    <a:ext uri="{FF2B5EF4-FFF2-40B4-BE49-F238E27FC236}">
                      <a16:creationId xmlns:a16="http://schemas.microsoft.com/office/drawing/2014/main" id="{C112B9F2-77AB-45BC-B81E-CA902F475BAC}"/>
                    </a:ext>
                  </a:extLst>
                </p:cNvPr>
                <p:cNvPicPr/>
                <p:nvPr/>
              </p:nvPicPr>
              <p:blipFill>
                <a:blip r:embed="rId9"/>
                <a:stretch>
                  <a:fillRect/>
                </a:stretch>
              </p:blipFill>
              <p:spPr>
                <a:xfrm>
                  <a:off x="4360834" y="3022920"/>
                  <a:ext cx="31680" cy="205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40" name="Ink 39">
                  <a:extLst>
                    <a:ext uri="{FF2B5EF4-FFF2-40B4-BE49-F238E27FC236}">
                      <a16:creationId xmlns:a16="http://schemas.microsoft.com/office/drawing/2014/main" id="{4359A7D0-5E92-40F7-913B-AB3AE5261036}"/>
                    </a:ext>
                  </a:extLst>
                </p14:cNvPr>
                <p14:cNvContentPartPr/>
                <p14:nvPr/>
              </p14:nvContentPartPr>
              <p14:xfrm>
                <a:off x="4490434" y="3027960"/>
                <a:ext cx="115200" cy="151920"/>
              </p14:xfrm>
            </p:contentPart>
          </mc:Choice>
          <mc:Fallback xmlns="">
            <p:pic>
              <p:nvPicPr>
                <p:cNvPr id="40" name="Ink 39">
                  <a:extLst>
                    <a:ext uri="{FF2B5EF4-FFF2-40B4-BE49-F238E27FC236}">
                      <a16:creationId xmlns:a16="http://schemas.microsoft.com/office/drawing/2014/main" id="{4359A7D0-5E92-40F7-913B-AB3AE5261036}"/>
                    </a:ext>
                  </a:extLst>
                </p:cNvPr>
                <p:cNvPicPr/>
                <p:nvPr/>
              </p:nvPicPr>
              <p:blipFill>
                <a:blip r:embed="rId11"/>
                <a:stretch>
                  <a:fillRect/>
                </a:stretch>
              </p:blipFill>
              <p:spPr>
                <a:xfrm>
                  <a:off x="4481434" y="3018960"/>
                  <a:ext cx="132840" cy="1695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41" name="Ink 40">
                  <a:extLst>
                    <a:ext uri="{FF2B5EF4-FFF2-40B4-BE49-F238E27FC236}">
                      <a16:creationId xmlns:a16="http://schemas.microsoft.com/office/drawing/2014/main" id="{49279FAD-DF52-42E7-A53F-A3273712F46D}"/>
                    </a:ext>
                  </a:extLst>
                </p14:cNvPr>
                <p14:cNvContentPartPr/>
                <p14:nvPr/>
              </p14:nvContentPartPr>
              <p14:xfrm>
                <a:off x="4520314" y="3065040"/>
                <a:ext cx="65160" cy="13320"/>
              </p14:xfrm>
            </p:contentPart>
          </mc:Choice>
          <mc:Fallback xmlns="">
            <p:pic>
              <p:nvPicPr>
                <p:cNvPr id="41" name="Ink 40">
                  <a:extLst>
                    <a:ext uri="{FF2B5EF4-FFF2-40B4-BE49-F238E27FC236}">
                      <a16:creationId xmlns:a16="http://schemas.microsoft.com/office/drawing/2014/main" id="{49279FAD-DF52-42E7-A53F-A3273712F46D}"/>
                    </a:ext>
                  </a:extLst>
                </p:cNvPr>
                <p:cNvPicPr/>
                <p:nvPr/>
              </p:nvPicPr>
              <p:blipFill>
                <a:blip r:embed="rId13"/>
                <a:stretch>
                  <a:fillRect/>
                </a:stretch>
              </p:blipFill>
              <p:spPr>
                <a:xfrm>
                  <a:off x="4511314" y="3056040"/>
                  <a:ext cx="8280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42" name="Ink 41">
                  <a:extLst>
                    <a:ext uri="{FF2B5EF4-FFF2-40B4-BE49-F238E27FC236}">
                      <a16:creationId xmlns:a16="http://schemas.microsoft.com/office/drawing/2014/main" id="{B1183745-6B96-4040-8077-F233B8B25C28}"/>
                    </a:ext>
                  </a:extLst>
                </p14:cNvPr>
                <p14:cNvContentPartPr/>
                <p14:nvPr/>
              </p14:nvContentPartPr>
              <p14:xfrm>
                <a:off x="4475674" y="3012120"/>
                <a:ext cx="73440" cy="13320"/>
              </p14:xfrm>
            </p:contentPart>
          </mc:Choice>
          <mc:Fallback xmlns="">
            <p:pic>
              <p:nvPicPr>
                <p:cNvPr id="42" name="Ink 41">
                  <a:extLst>
                    <a:ext uri="{FF2B5EF4-FFF2-40B4-BE49-F238E27FC236}">
                      <a16:creationId xmlns:a16="http://schemas.microsoft.com/office/drawing/2014/main" id="{B1183745-6B96-4040-8077-F233B8B25C28}"/>
                    </a:ext>
                  </a:extLst>
                </p:cNvPr>
                <p:cNvPicPr/>
                <p:nvPr/>
              </p:nvPicPr>
              <p:blipFill>
                <a:blip r:embed="rId15"/>
                <a:stretch>
                  <a:fillRect/>
                </a:stretch>
              </p:blipFill>
              <p:spPr>
                <a:xfrm>
                  <a:off x="4467034" y="3003120"/>
                  <a:ext cx="9108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43" name="Ink 42">
                  <a:extLst>
                    <a:ext uri="{FF2B5EF4-FFF2-40B4-BE49-F238E27FC236}">
                      <a16:creationId xmlns:a16="http://schemas.microsoft.com/office/drawing/2014/main" id="{8D54903D-B247-4D11-AC40-52D2F71735DA}"/>
                    </a:ext>
                  </a:extLst>
                </p14:cNvPr>
                <p14:cNvContentPartPr/>
                <p14:nvPr/>
              </p14:nvContentPartPr>
              <p14:xfrm>
                <a:off x="4582594" y="2962800"/>
                <a:ext cx="122760" cy="219240"/>
              </p14:xfrm>
            </p:contentPart>
          </mc:Choice>
          <mc:Fallback xmlns="">
            <p:pic>
              <p:nvPicPr>
                <p:cNvPr id="43" name="Ink 42">
                  <a:extLst>
                    <a:ext uri="{FF2B5EF4-FFF2-40B4-BE49-F238E27FC236}">
                      <a16:creationId xmlns:a16="http://schemas.microsoft.com/office/drawing/2014/main" id="{8D54903D-B247-4D11-AC40-52D2F71735DA}"/>
                    </a:ext>
                  </a:extLst>
                </p:cNvPr>
                <p:cNvPicPr/>
                <p:nvPr/>
              </p:nvPicPr>
              <p:blipFill>
                <a:blip r:embed="rId17"/>
                <a:stretch>
                  <a:fillRect/>
                </a:stretch>
              </p:blipFill>
              <p:spPr>
                <a:xfrm>
                  <a:off x="4573594" y="2954160"/>
                  <a:ext cx="140400" cy="2368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44" name="Ink 43">
                  <a:extLst>
                    <a:ext uri="{FF2B5EF4-FFF2-40B4-BE49-F238E27FC236}">
                      <a16:creationId xmlns:a16="http://schemas.microsoft.com/office/drawing/2014/main" id="{8C9FC0C8-D351-449F-BD08-0169E2EEB312}"/>
                    </a:ext>
                  </a:extLst>
                </p14:cNvPr>
                <p14:cNvContentPartPr/>
                <p14:nvPr/>
              </p14:nvContentPartPr>
              <p14:xfrm>
                <a:off x="4726954" y="3038760"/>
                <a:ext cx="95040" cy="138600"/>
              </p14:xfrm>
            </p:contentPart>
          </mc:Choice>
          <mc:Fallback xmlns="">
            <p:pic>
              <p:nvPicPr>
                <p:cNvPr id="44" name="Ink 43">
                  <a:extLst>
                    <a:ext uri="{FF2B5EF4-FFF2-40B4-BE49-F238E27FC236}">
                      <a16:creationId xmlns:a16="http://schemas.microsoft.com/office/drawing/2014/main" id="{8C9FC0C8-D351-449F-BD08-0169E2EEB312}"/>
                    </a:ext>
                  </a:extLst>
                </p:cNvPr>
                <p:cNvPicPr/>
                <p:nvPr/>
              </p:nvPicPr>
              <p:blipFill>
                <a:blip r:embed="rId19"/>
                <a:stretch>
                  <a:fillRect/>
                </a:stretch>
              </p:blipFill>
              <p:spPr>
                <a:xfrm>
                  <a:off x="4717954" y="3029760"/>
                  <a:ext cx="112680" cy="1562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45" name="Ink 44">
                  <a:extLst>
                    <a:ext uri="{FF2B5EF4-FFF2-40B4-BE49-F238E27FC236}">
                      <a16:creationId xmlns:a16="http://schemas.microsoft.com/office/drawing/2014/main" id="{26103E87-AE38-4F06-8229-DEFA3DDA853D}"/>
                    </a:ext>
                  </a:extLst>
                </p14:cNvPr>
                <p14:cNvContentPartPr/>
                <p14:nvPr/>
              </p14:nvContentPartPr>
              <p14:xfrm>
                <a:off x="4747474" y="3035520"/>
                <a:ext cx="29520" cy="79200"/>
              </p14:xfrm>
            </p:contentPart>
          </mc:Choice>
          <mc:Fallback xmlns="">
            <p:pic>
              <p:nvPicPr>
                <p:cNvPr id="45" name="Ink 44">
                  <a:extLst>
                    <a:ext uri="{FF2B5EF4-FFF2-40B4-BE49-F238E27FC236}">
                      <a16:creationId xmlns:a16="http://schemas.microsoft.com/office/drawing/2014/main" id="{26103E87-AE38-4F06-8229-DEFA3DDA853D}"/>
                    </a:ext>
                  </a:extLst>
                </p:cNvPr>
                <p:cNvPicPr/>
                <p:nvPr/>
              </p:nvPicPr>
              <p:blipFill>
                <a:blip r:embed="rId21"/>
                <a:stretch>
                  <a:fillRect/>
                </a:stretch>
              </p:blipFill>
              <p:spPr>
                <a:xfrm>
                  <a:off x="4738474" y="3026520"/>
                  <a:ext cx="47160" cy="968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46" name="Ink 45">
                  <a:extLst>
                    <a:ext uri="{FF2B5EF4-FFF2-40B4-BE49-F238E27FC236}">
                      <a16:creationId xmlns:a16="http://schemas.microsoft.com/office/drawing/2014/main" id="{81CF468B-ED36-451A-96FA-099A7C43C9F9}"/>
                    </a:ext>
                  </a:extLst>
                </p14:cNvPr>
                <p14:cNvContentPartPr/>
                <p14:nvPr/>
              </p14:nvContentPartPr>
              <p14:xfrm>
                <a:off x="4834954" y="3101400"/>
                <a:ext cx="49320" cy="93960"/>
              </p14:xfrm>
            </p:contentPart>
          </mc:Choice>
          <mc:Fallback xmlns="">
            <p:pic>
              <p:nvPicPr>
                <p:cNvPr id="46" name="Ink 45">
                  <a:extLst>
                    <a:ext uri="{FF2B5EF4-FFF2-40B4-BE49-F238E27FC236}">
                      <a16:creationId xmlns:a16="http://schemas.microsoft.com/office/drawing/2014/main" id="{81CF468B-ED36-451A-96FA-099A7C43C9F9}"/>
                    </a:ext>
                  </a:extLst>
                </p:cNvPr>
                <p:cNvPicPr/>
                <p:nvPr/>
              </p:nvPicPr>
              <p:blipFill>
                <a:blip r:embed="rId23"/>
                <a:stretch>
                  <a:fillRect/>
                </a:stretch>
              </p:blipFill>
              <p:spPr>
                <a:xfrm>
                  <a:off x="4825954" y="3092400"/>
                  <a:ext cx="66960" cy="1116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47" name="Ink 46">
                  <a:extLst>
                    <a:ext uri="{FF2B5EF4-FFF2-40B4-BE49-F238E27FC236}">
                      <a16:creationId xmlns:a16="http://schemas.microsoft.com/office/drawing/2014/main" id="{1FDDB08C-0595-41A3-A3B3-87D572510DD2}"/>
                    </a:ext>
                  </a:extLst>
                </p14:cNvPr>
                <p14:cNvContentPartPr/>
                <p14:nvPr/>
              </p14:nvContentPartPr>
              <p14:xfrm>
                <a:off x="4872034" y="3003840"/>
                <a:ext cx="178200" cy="212040"/>
              </p14:xfrm>
            </p:contentPart>
          </mc:Choice>
          <mc:Fallback xmlns="">
            <p:pic>
              <p:nvPicPr>
                <p:cNvPr id="47" name="Ink 46">
                  <a:extLst>
                    <a:ext uri="{FF2B5EF4-FFF2-40B4-BE49-F238E27FC236}">
                      <a16:creationId xmlns:a16="http://schemas.microsoft.com/office/drawing/2014/main" id="{1FDDB08C-0595-41A3-A3B3-87D572510DD2}"/>
                    </a:ext>
                  </a:extLst>
                </p:cNvPr>
                <p:cNvPicPr/>
                <p:nvPr/>
              </p:nvPicPr>
              <p:blipFill>
                <a:blip r:embed="rId25"/>
                <a:stretch>
                  <a:fillRect/>
                </a:stretch>
              </p:blipFill>
              <p:spPr>
                <a:xfrm>
                  <a:off x="4863034" y="2995200"/>
                  <a:ext cx="195840" cy="2296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48" name="Ink 47">
                  <a:extLst>
                    <a:ext uri="{FF2B5EF4-FFF2-40B4-BE49-F238E27FC236}">
                      <a16:creationId xmlns:a16="http://schemas.microsoft.com/office/drawing/2014/main" id="{1379C7D0-1F90-41C8-8419-AA8543463C2F}"/>
                    </a:ext>
                  </a:extLst>
                </p14:cNvPr>
                <p14:cNvContentPartPr/>
                <p14:nvPr/>
              </p14:nvContentPartPr>
              <p14:xfrm>
                <a:off x="5143834" y="3083760"/>
                <a:ext cx="74160" cy="29160"/>
              </p14:xfrm>
            </p:contentPart>
          </mc:Choice>
          <mc:Fallback xmlns="">
            <p:pic>
              <p:nvPicPr>
                <p:cNvPr id="48" name="Ink 47">
                  <a:extLst>
                    <a:ext uri="{FF2B5EF4-FFF2-40B4-BE49-F238E27FC236}">
                      <a16:creationId xmlns:a16="http://schemas.microsoft.com/office/drawing/2014/main" id="{1379C7D0-1F90-41C8-8419-AA8543463C2F}"/>
                    </a:ext>
                  </a:extLst>
                </p:cNvPr>
                <p:cNvPicPr/>
                <p:nvPr/>
              </p:nvPicPr>
              <p:blipFill>
                <a:blip r:embed="rId27"/>
                <a:stretch>
                  <a:fillRect/>
                </a:stretch>
              </p:blipFill>
              <p:spPr>
                <a:xfrm>
                  <a:off x="5135194" y="3074760"/>
                  <a:ext cx="91800" cy="468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49" name="Ink 48">
                  <a:extLst>
                    <a:ext uri="{FF2B5EF4-FFF2-40B4-BE49-F238E27FC236}">
                      <a16:creationId xmlns:a16="http://schemas.microsoft.com/office/drawing/2014/main" id="{C1C8E0C2-F1F9-4726-9524-F1B9B1A087B4}"/>
                    </a:ext>
                  </a:extLst>
                </p14:cNvPr>
                <p14:cNvContentPartPr/>
                <p14:nvPr/>
              </p14:nvContentPartPr>
              <p14:xfrm>
                <a:off x="5115754" y="3006000"/>
                <a:ext cx="60120" cy="9000"/>
              </p14:xfrm>
            </p:contentPart>
          </mc:Choice>
          <mc:Fallback xmlns="">
            <p:pic>
              <p:nvPicPr>
                <p:cNvPr id="49" name="Ink 48">
                  <a:extLst>
                    <a:ext uri="{FF2B5EF4-FFF2-40B4-BE49-F238E27FC236}">
                      <a16:creationId xmlns:a16="http://schemas.microsoft.com/office/drawing/2014/main" id="{C1C8E0C2-F1F9-4726-9524-F1B9B1A087B4}"/>
                    </a:ext>
                  </a:extLst>
                </p:cNvPr>
                <p:cNvPicPr/>
                <p:nvPr/>
              </p:nvPicPr>
              <p:blipFill>
                <a:blip r:embed="rId29"/>
                <a:stretch>
                  <a:fillRect/>
                </a:stretch>
              </p:blipFill>
              <p:spPr>
                <a:xfrm>
                  <a:off x="5106754" y="2997360"/>
                  <a:ext cx="77760" cy="26640"/>
                </a:xfrm>
                <a:prstGeom prst="rect">
                  <a:avLst/>
                </a:prstGeom>
              </p:spPr>
            </p:pic>
          </mc:Fallback>
        </mc:AlternateContent>
      </p:grpSp>
      <p:grpSp>
        <p:nvGrpSpPr>
          <p:cNvPr id="62" name="Group 61">
            <a:extLst>
              <a:ext uri="{FF2B5EF4-FFF2-40B4-BE49-F238E27FC236}">
                <a16:creationId xmlns:a16="http://schemas.microsoft.com/office/drawing/2014/main" id="{6CB15C8A-65D1-40C3-B57E-41A236312BDF}"/>
              </a:ext>
            </a:extLst>
          </p:cNvPr>
          <p:cNvGrpSpPr/>
          <p:nvPr/>
        </p:nvGrpSpPr>
        <p:grpSpPr>
          <a:xfrm>
            <a:off x="4313314" y="3525120"/>
            <a:ext cx="1071720" cy="240480"/>
            <a:chOff x="4313314" y="3525120"/>
            <a:chExt cx="1071720" cy="240480"/>
          </a:xfrm>
        </p:grpSpPr>
        <mc:AlternateContent xmlns:mc="http://schemas.openxmlformats.org/markup-compatibility/2006" xmlns:p14="http://schemas.microsoft.com/office/powerpoint/2010/main">
          <mc:Choice Requires="p14">
            <p:contentPart p14:bwMode="auto" r:id="rId30">
              <p14:nvContentPartPr>
                <p14:cNvPr id="50" name="Ink 49">
                  <a:extLst>
                    <a:ext uri="{FF2B5EF4-FFF2-40B4-BE49-F238E27FC236}">
                      <a16:creationId xmlns:a16="http://schemas.microsoft.com/office/drawing/2014/main" id="{81094142-9F4C-4C88-8F7D-15C9E8A7C200}"/>
                    </a:ext>
                  </a:extLst>
                </p14:cNvPr>
                <p14:cNvContentPartPr/>
                <p14:nvPr/>
              </p14:nvContentPartPr>
              <p14:xfrm>
                <a:off x="4313314" y="3746160"/>
                <a:ext cx="90720" cy="8280"/>
              </p14:xfrm>
            </p:contentPart>
          </mc:Choice>
          <mc:Fallback xmlns="">
            <p:pic>
              <p:nvPicPr>
                <p:cNvPr id="50" name="Ink 49">
                  <a:extLst>
                    <a:ext uri="{FF2B5EF4-FFF2-40B4-BE49-F238E27FC236}">
                      <a16:creationId xmlns:a16="http://schemas.microsoft.com/office/drawing/2014/main" id="{81094142-9F4C-4C88-8F7D-15C9E8A7C200}"/>
                    </a:ext>
                  </a:extLst>
                </p:cNvPr>
                <p:cNvPicPr/>
                <p:nvPr/>
              </p:nvPicPr>
              <p:blipFill>
                <a:blip r:embed="rId31"/>
                <a:stretch>
                  <a:fillRect/>
                </a:stretch>
              </p:blipFill>
              <p:spPr>
                <a:xfrm>
                  <a:off x="4304314" y="3737520"/>
                  <a:ext cx="108360" cy="259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51" name="Ink 50">
                  <a:extLst>
                    <a:ext uri="{FF2B5EF4-FFF2-40B4-BE49-F238E27FC236}">
                      <a16:creationId xmlns:a16="http://schemas.microsoft.com/office/drawing/2014/main" id="{47332F58-F5DE-4D42-A39A-DBE5E16167BC}"/>
                    </a:ext>
                  </a:extLst>
                </p14:cNvPr>
                <p14:cNvContentPartPr/>
                <p14:nvPr/>
              </p14:nvContentPartPr>
              <p14:xfrm>
                <a:off x="4350754" y="3690720"/>
                <a:ext cx="97920" cy="32400"/>
              </p14:xfrm>
            </p:contentPart>
          </mc:Choice>
          <mc:Fallback xmlns="">
            <p:pic>
              <p:nvPicPr>
                <p:cNvPr id="51" name="Ink 50">
                  <a:extLst>
                    <a:ext uri="{FF2B5EF4-FFF2-40B4-BE49-F238E27FC236}">
                      <a16:creationId xmlns:a16="http://schemas.microsoft.com/office/drawing/2014/main" id="{47332F58-F5DE-4D42-A39A-DBE5E16167BC}"/>
                    </a:ext>
                  </a:extLst>
                </p:cNvPr>
                <p:cNvPicPr/>
                <p:nvPr/>
              </p:nvPicPr>
              <p:blipFill>
                <a:blip r:embed="rId33"/>
                <a:stretch>
                  <a:fillRect/>
                </a:stretch>
              </p:blipFill>
              <p:spPr>
                <a:xfrm>
                  <a:off x="4342114" y="3682080"/>
                  <a:ext cx="115560" cy="500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52" name="Ink 51">
                  <a:extLst>
                    <a:ext uri="{FF2B5EF4-FFF2-40B4-BE49-F238E27FC236}">
                      <a16:creationId xmlns:a16="http://schemas.microsoft.com/office/drawing/2014/main" id="{45C8236A-8879-4C5A-8E52-83D1A31CA526}"/>
                    </a:ext>
                  </a:extLst>
                </p14:cNvPr>
                <p14:cNvContentPartPr/>
                <p14:nvPr/>
              </p14:nvContentPartPr>
              <p14:xfrm>
                <a:off x="4505554" y="3601800"/>
                <a:ext cx="119880" cy="145440"/>
              </p14:xfrm>
            </p:contentPart>
          </mc:Choice>
          <mc:Fallback xmlns="">
            <p:pic>
              <p:nvPicPr>
                <p:cNvPr id="52" name="Ink 51">
                  <a:extLst>
                    <a:ext uri="{FF2B5EF4-FFF2-40B4-BE49-F238E27FC236}">
                      <a16:creationId xmlns:a16="http://schemas.microsoft.com/office/drawing/2014/main" id="{45C8236A-8879-4C5A-8E52-83D1A31CA526}"/>
                    </a:ext>
                  </a:extLst>
                </p:cNvPr>
                <p:cNvPicPr/>
                <p:nvPr/>
              </p:nvPicPr>
              <p:blipFill>
                <a:blip r:embed="rId35"/>
                <a:stretch>
                  <a:fillRect/>
                </a:stretch>
              </p:blipFill>
              <p:spPr>
                <a:xfrm>
                  <a:off x="4496914" y="3593160"/>
                  <a:ext cx="137520" cy="16308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53" name="Ink 52">
                  <a:extLst>
                    <a:ext uri="{FF2B5EF4-FFF2-40B4-BE49-F238E27FC236}">
                      <a16:creationId xmlns:a16="http://schemas.microsoft.com/office/drawing/2014/main" id="{509B03C6-699C-4A22-BFF7-E98AAED54BCE}"/>
                    </a:ext>
                  </a:extLst>
                </p14:cNvPr>
                <p14:cNvContentPartPr/>
                <p14:nvPr/>
              </p14:nvContentPartPr>
              <p14:xfrm>
                <a:off x="4523194" y="3656520"/>
                <a:ext cx="41400" cy="27360"/>
              </p14:xfrm>
            </p:contentPart>
          </mc:Choice>
          <mc:Fallback xmlns="">
            <p:pic>
              <p:nvPicPr>
                <p:cNvPr id="53" name="Ink 52">
                  <a:extLst>
                    <a:ext uri="{FF2B5EF4-FFF2-40B4-BE49-F238E27FC236}">
                      <a16:creationId xmlns:a16="http://schemas.microsoft.com/office/drawing/2014/main" id="{509B03C6-699C-4A22-BFF7-E98AAED54BCE}"/>
                    </a:ext>
                  </a:extLst>
                </p:cNvPr>
                <p:cNvPicPr/>
                <p:nvPr/>
              </p:nvPicPr>
              <p:blipFill>
                <a:blip r:embed="rId37"/>
                <a:stretch>
                  <a:fillRect/>
                </a:stretch>
              </p:blipFill>
              <p:spPr>
                <a:xfrm>
                  <a:off x="4514194" y="3647880"/>
                  <a:ext cx="59040" cy="450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54" name="Ink 53">
                  <a:extLst>
                    <a:ext uri="{FF2B5EF4-FFF2-40B4-BE49-F238E27FC236}">
                      <a16:creationId xmlns:a16="http://schemas.microsoft.com/office/drawing/2014/main" id="{97926124-917A-40AD-80C6-F7A3F21F173D}"/>
                    </a:ext>
                  </a:extLst>
                </p14:cNvPr>
                <p14:cNvContentPartPr/>
                <p14:nvPr/>
              </p14:nvContentPartPr>
              <p14:xfrm>
                <a:off x="4526434" y="3569040"/>
                <a:ext cx="94680" cy="11520"/>
              </p14:xfrm>
            </p:contentPart>
          </mc:Choice>
          <mc:Fallback xmlns="">
            <p:pic>
              <p:nvPicPr>
                <p:cNvPr id="54" name="Ink 53">
                  <a:extLst>
                    <a:ext uri="{FF2B5EF4-FFF2-40B4-BE49-F238E27FC236}">
                      <a16:creationId xmlns:a16="http://schemas.microsoft.com/office/drawing/2014/main" id="{97926124-917A-40AD-80C6-F7A3F21F173D}"/>
                    </a:ext>
                  </a:extLst>
                </p:cNvPr>
                <p:cNvPicPr/>
                <p:nvPr/>
              </p:nvPicPr>
              <p:blipFill>
                <a:blip r:embed="rId39"/>
                <a:stretch>
                  <a:fillRect/>
                </a:stretch>
              </p:blipFill>
              <p:spPr>
                <a:xfrm>
                  <a:off x="4517794" y="3560400"/>
                  <a:ext cx="112320" cy="2916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55" name="Ink 54">
                  <a:extLst>
                    <a:ext uri="{FF2B5EF4-FFF2-40B4-BE49-F238E27FC236}">
                      <a16:creationId xmlns:a16="http://schemas.microsoft.com/office/drawing/2014/main" id="{C532C908-48E9-45BB-9D7C-58752C415F30}"/>
                    </a:ext>
                  </a:extLst>
                </p14:cNvPr>
                <p14:cNvContentPartPr/>
                <p14:nvPr/>
              </p14:nvContentPartPr>
              <p14:xfrm>
                <a:off x="4667554" y="3525120"/>
                <a:ext cx="93960" cy="204840"/>
              </p14:xfrm>
            </p:contentPart>
          </mc:Choice>
          <mc:Fallback xmlns="">
            <p:pic>
              <p:nvPicPr>
                <p:cNvPr id="55" name="Ink 54">
                  <a:extLst>
                    <a:ext uri="{FF2B5EF4-FFF2-40B4-BE49-F238E27FC236}">
                      <a16:creationId xmlns:a16="http://schemas.microsoft.com/office/drawing/2014/main" id="{C532C908-48E9-45BB-9D7C-58752C415F30}"/>
                    </a:ext>
                  </a:extLst>
                </p:cNvPr>
                <p:cNvPicPr/>
                <p:nvPr/>
              </p:nvPicPr>
              <p:blipFill>
                <a:blip r:embed="rId41"/>
                <a:stretch>
                  <a:fillRect/>
                </a:stretch>
              </p:blipFill>
              <p:spPr>
                <a:xfrm>
                  <a:off x="4658554" y="3516480"/>
                  <a:ext cx="111600" cy="22248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56" name="Ink 55">
                  <a:extLst>
                    <a:ext uri="{FF2B5EF4-FFF2-40B4-BE49-F238E27FC236}">
                      <a16:creationId xmlns:a16="http://schemas.microsoft.com/office/drawing/2014/main" id="{1633302C-70D8-4453-8573-5EBA4E0D1DD8}"/>
                    </a:ext>
                  </a:extLst>
                </p14:cNvPr>
                <p14:cNvContentPartPr/>
                <p14:nvPr/>
              </p14:nvContentPartPr>
              <p14:xfrm>
                <a:off x="4743874" y="3624120"/>
                <a:ext cx="65160" cy="97560"/>
              </p14:xfrm>
            </p:contentPart>
          </mc:Choice>
          <mc:Fallback xmlns="">
            <p:pic>
              <p:nvPicPr>
                <p:cNvPr id="56" name="Ink 55">
                  <a:extLst>
                    <a:ext uri="{FF2B5EF4-FFF2-40B4-BE49-F238E27FC236}">
                      <a16:creationId xmlns:a16="http://schemas.microsoft.com/office/drawing/2014/main" id="{1633302C-70D8-4453-8573-5EBA4E0D1DD8}"/>
                    </a:ext>
                  </a:extLst>
                </p:cNvPr>
                <p:cNvPicPr/>
                <p:nvPr/>
              </p:nvPicPr>
              <p:blipFill>
                <a:blip r:embed="rId43"/>
                <a:stretch>
                  <a:fillRect/>
                </a:stretch>
              </p:blipFill>
              <p:spPr>
                <a:xfrm>
                  <a:off x="4735234" y="3615480"/>
                  <a:ext cx="82800" cy="1152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57" name="Ink 56">
                  <a:extLst>
                    <a:ext uri="{FF2B5EF4-FFF2-40B4-BE49-F238E27FC236}">
                      <a16:creationId xmlns:a16="http://schemas.microsoft.com/office/drawing/2014/main" id="{6C41882D-B5D9-4C65-9E21-4322DC5091BC}"/>
                    </a:ext>
                  </a:extLst>
                </p14:cNvPr>
                <p14:cNvContentPartPr/>
                <p14:nvPr/>
              </p14:nvContentPartPr>
              <p14:xfrm>
                <a:off x="4734514" y="3614400"/>
                <a:ext cx="63360" cy="100080"/>
              </p14:xfrm>
            </p:contentPart>
          </mc:Choice>
          <mc:Fallback xmlns="">
            <p:pic>
              <p:nvPicPr>
                <p:cNvPr id="57" name="Ink 56">
                  <a:extLst>
                    <a:ext uri="{FF2B5EF4-FFF2-40B4-BE49-F238E27FC236}">
                      <a16:creationId xmlns:a16="http://schemas.microsoft.com/office/drawing/2014/main" id="{6C41882D-B5D9-4C65-9E21-4322DC5091BC}"/>
                    </a:ext>
                  </a:extLst>
                </p:cNvPr>
                <p:cNvPicPr/>
                <p:nvPr/>
              </p:nvPicPr>
              <p:blipFill>
                <a:blip r:embed="rId45"/>
                <a:stretch>
                  <a:fillRect/>
                </a:stretch>
              </p:blipFill>
              <p:spPr>
                <a:xfrm>
                  <a:off x="4725514" y="3605760"/>
                  <a:ext cx="81000" cy="11772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58" name="Ink 57">
                  <a:extLst>
                    <a:ext uri="{FF2B5EF4-FFF2-40B4-BE49-F238E27FC236}">
                      <a16:creationId xmlns:a16="http://schemas.microsoft.com/office/drawing/2014/main" id="{04ED3C3B-743D-438F-AAAD-24BA2B74BD5B}"/>
                    </a:ext>
                  </a:extLst>
                </p14:cNvPr>
                <p14:cNvContentPartPr/>
                <p14:nvPr/>
              </p14:nvContentPartPr>
              <p14:xfrm>
                <a:off x="4839994" y="3670200"/>
                <a:ext cx="109080" cy="68040"/>
              </p14:xfrm>
            </p:contentPart>
          </mc:Choice>
          <mc:Fallback xmlns="">
            <p:pic>
              <p:nvPicPr>
                <p:cNvPr id="58" name="Ink 57">
                  <a:extLst>
                    <a:ext uri="{FF2B5EF4-FFF2-40B4-BE49-F238E27FC236}">
                      <a16:creationId xmlns:a16="http://schemas.microsoft.com/office/drawing/2014/main" id="{04ED3C3B-743D-438F-AAAD-24BA2B74BD5B}"/>
                    </a:ext>
                  </a:extLst>
                </p:cNvPr>
                <p:cNvPicPr/>
                <p:nvPr/>
              </p:nvPicPr>
              <p:blipFill>
                <a:blip r:embed="rId47"/>
                <a:stretch>
                  <a:fillRect/>
                </a:stretch>
              </p:blipFill>
              <p:spPr>
                <a:xfrm>
                  <a:off x="4830994" y="3661560"/>
                  <a:ext cx="126720" cy="8568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59" name="Ink 58">
                  <a:extLst>
                    <a:ext uri="{FF2B5EF4-FFF2-40B4-BE49-F238E27FC236}">
                      <a16:creationId xmlns:a16="http://schemas.microsoft.com/office/drawing/2014/main" id="{311D551A-3F02-41B8-94C7-E4067A414F5D}"/>
                    </a:ext>
                  </a:extLst>
                </p14:cNvPr>
                <p14:cNvContentPartPr/>
                <p14:nvPr/>
              </p14:nvContentPartPr>
              <p14:xfrm>
                <a:off x="4909474" y="3563280"/>
                <a:ext cx="155880" cy="202320"/>
              </p14:xfrm>
            </p:contentPart>
          </mc:Choice>
          <mc:Fallback xmlns="">
            <p:pic>
              <p:nvPicPr>
                <p:cNvPr id="59" name="Ink 58">
                  <a:extLst>
                    <a:ext uri="{FF2B5EF4-FFF2-40B4-BE49-F238E27FC236}">
                      <a16:creationId xmlns:a16="http://schemas.microsoft.com/office/drawing/2014/main" id="{311D551A-3F02-41B8-94C7-E4067A414F5D}"/>
                    </a:ext>
                  </a:extLst>
                </p:cNvPr>
                <p:cNvPicPr/>
                <p:nvPr/>
              </p:nvPicPr>
              <p:blipFill>
                <a:blip r:embed="rId49"/>
                <a:stretch>
                  <a:fillRect/>
                </a:stretch>
              </p:blipFill>
              <p:spPr>
                <a:xfrm>
                  <a:off x="4900834" y="3554280"/>
                  <a:ext cx="173520" cy="21996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60" name="Ink 59">
                  <a:extLst>
                    <a:ext uri="{FF2B5EF4-FFF2-40B4-BE49-F238E27FC236}">
                      <a16:creationId xmlns:a16="http://schemas.microsoft.com/office/drawing/2014/main" id="{7C8DFF6D-A4DA-418E-8CCD-4CA87E7439F7}"/>
                    </a:ext>
                  </a:extLst>
                </p14:cNvPr>
                <p14:cNvContentPartPr/>
                <p14:nvPr/>
              </p14:nvContentPartPr>
              <p14:xfrm>
                <a:off x="5182714" y="3690720"/>
                <a:ext cx="199440" cy="9360"/>
              </p14:xfrm>
            </p:contentPart>
          </mc:Choice>
          <mc:Fallback xmlns="">
            <p:pic>
              <p:nvPicPr>
                <p:cNvPr id="60" name="Ink 59">
                  <a:extLst>
                    <a:ext uri="{FF2B5EF4-FFF2-40B4-BE49-F238E27FC236}">
                      <a16:creationId xmlns:a16="http://schemas.microsoft.com/office/drawing/2014/main" id="{7C8DFF6D-A4DA-418E-8CCD-4CA87E7439F7}"/>
                    </a:ext>
                  </a:extLst>
                </p:cNvPr>
                <p:cNvPicPr/>
                <p:nvPr/>
              </p:nvPicPr>
              <p:blipFill>
                <a:blip r:embed="rId51"/>
                <a:stretch>
                  <a:fillRect/>
                </a:stretch>
              </p:blipFill>
              <p:spPr>
                <a:xfrm>
                  <a:off x="5173714" y="3682080"/>
                  <a:ext cx="217080" cy="2700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61" name="Ink 60">
                  <a:extLst>
                    <a:ext uri="{FF2B5EF4-FFF2-40B4-BE49-F238E27FC236}">
                      <a16:creationId xmlns:a16="http://schemas.microsoft.com/office/drawing/2014/main" id="{EA1151B6-EA1A-487A-80BA-6F64D6F19224}"/>
                    </a:ext>
                  </a:extLst>
                </p14:cNvPr>
                <p14:cNvContentPartPr/>
                <p14:nvPr/>
              </p14:nvContentPartPr>
              <p14:xfrm>
                <a:off x="5143114" y="3589200"/>
                <a:ext cx="241920" cy="15840"/>
              </p14:xfrm>
            </p:contentPart>
          </mc:Choice>
          <mc:Fallback xmlns="">
            <p:pic>
              <p:nvPicPr>
                <p:cNvPr id="61" name="Ink 60">
                  <a:extLst>
                    <a:ext uri="{FF2B5EF4-FFF2-40B4-BE49-F238E27FC236}">
                      <a16:creationId xmlns:a16="http://schemas.microsoft.com/office/drawing/2014/main" id="{EA1151B6-EA1A-487A-80BA-6F64D6F19224}"/>
                    </a:ext>
                  </a:extLst>
                </p:cNvPr>
                <p:cNvPicPr/>
                <p:nvPr/>
              </p:nvPicPr>
              <p:blipFill>
                <a:blip r:embed="rId53"/>
                <a:stretch>
                  <a:fillRect/>
                </a:stretch>
              </p:blipFill>
              <p:spPr>
                <a:xfrm>
                  <a:off x="5134114" y="3580200"/>
                  <a:ext cx="259560" cy="334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54">
            <p14:nvContentPartPr>
              <p14:cNvPr id="64" name="Ink 63">
                <a:extLst>
                  <a:ext uri="{FF2B5EF4-FFF2-40B4-BE49-F238E27FC236}">
                    <a16:creationId xmlns:a16="http://schemas.microsoft.com/office/drawing/2014/main" id="{4081243A-C92D-428F-9023-4DBCBFCC1620}"/>
                  </a:ext>
                </a:extLst>
              </p14:cNvPr>
              <p14:cNvContentPartPr/>
              <p14:nvPr/>
            </p14:nvContentPartPr>
            <p14:xfrm>
              <a:off x="4667554" y="4116600"/>
              <a:ext cx="3240" cy="40320"/>
            </p14:xfrm>
          </p:contentPart>
        </mc:Choice>
        <mc:Fallback xmlns="">
          <p:pic>
            <p:nvPicPr>
              <p:cNvPr id="64" name="Ink 63">
                <a:extLst>
                  <a:ext uri="{FF2B5EF4-FFF2-40B4-BE49-F238E27FC236}">
                    <a16:creationId xmlns:a16="http://schemas.microsoft.com/office/drawing/2014/main" id="{4081243A-C92D-428F-9023-4DBCBFCC1620}"/>
                  </a:ext>
                </a:extLst>
              </p:cNvPr>
              <p:cNvPicPr/>
              <p:nvPr/>
            </p:nvPicPr>
            <p:blipFill>
              <a:blip r:embed="rId55"/>
              <a:stretch>
                <a:fillRect/>
              </a:stretch>
            </p:blipFill>
            <p:spPr>
              <a:xfrm>
                <a:off x="4658554" y="4107960"/>
                <a:ext cx="20880" cy="5796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65" name="Ink 64">
                <a:extLst>
                  <a:ext uri="{FF2B5EF4-FFF2-40B4-BE49-F238E27FC236}">
                    <a16:creationId xmlns:a16="http://schemas.microsoft.com/office/drawing/2014/main" id="{E7B1B949-0653-456E-8E65-5CDDFF1F53EF}"/>
                  </a:ext>
                </a:extLst>
              </p14:cNvPr>
              <p14:cNvContentPartPr/>
              <p14:nvPr/>
            </p14:nvContentPartPr>
            <p14:xfrm>
              <a:off x="4633354" y="4299840"/>
              <a:ext cx="3600" cy="2160"/>
            </p14:xfrm>
          </p:contentPart>
        </mc:Choice>
        <mc:Fallback xmlns="">
          <p:pic>
            <p:nvPicPr>
              <p:cNvPr id="65" name="Ink 64">
                <a:extLst>
                  <a:ext uri="{FF2B5EF4-FFF2-40B4-BE49-F238E27FC236}">
                    <a16:creationId xmlns:a16="http://schemas.microsoft.com/office/drawing/2014/main" id="{E7B1B949-0653-456E-8E65-5CDDFF1F53EF}"/>
                  </a:ext>
                </a:extLst>
              </p:cNvPr>
              <p:cNvPicPr/>
              <p:nvPr/>
            </p:nvPicPr>
            <p:blipFill>
              <a:blip r:embed="rId5"/>
              <a:stretch>
                <a:fillRect/>
              </a:stretch>
            </p:blipFill>
            <p:spPr>
              <a:xfrm>
                <a:off x="4624354" y="4291200"/>
                <a:ext cx="21240"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66" name="Ink 65">
                <a:extLst>
                  <a:ext uri="{FF2B5EF4-FFF2-40B4-BE49-F238E27FC236}">
                    <a16:creationId xmlns:a16="http://schemas.microsoft.com/office/drawing/2014/main" id="{1AF2A543-5958-423D-97AB-B59D0B002187}"/>
                  </a:ext>
                </a:extLst>
              </p14:cNvPr>
              <p14:cNvContentPartPr/>
              <p14:nvPr/>
            </p14:nvContentPartPr>
            <p14:xfrm>
              <a:off x="4628674" y="4419000"/>
              <a:ext cx="12240" cy="43200"/>
            </p14:xfrm>
          </p:contentPart>
        </mc:Choice>
        <mc:Fallback xmlns="">
          <p:pic>
            <p:nvPicPr>
              <p:cNvPr id="66" name="Ink 65">
                <a:extLst>
                  <a:ext uri="{FF2B5EF4-FFF2-40B4-BE49-F238E27FC236}">
                    <a16:creationId xmlns:a16="http://schemas.microsoft.com/office/drawing/2014/main" id="{1AF2A543-5958-423D-97AB-B59D0B002187}"/>
                  </a:ext>
                </a:extLst>
              </p:cNvPr>
              <p:cNvPicPr/>
              <p:nvPr/>
            </p:nvPicPr>
            <p:blipFill>
              <a:blip r:embed="rId58"/>
              <a:stretch>
                <a:fillRect/>
              </a:stretch>
            </p:blipFill>
            <p:spPr>
              <a:xfrm>
                <a:off x="4619674" y="4410000"/>
                <a:ext cx="29880" cy="60840"/>
              </a:xfrm>
              <a:prstGeom prst="rect">
                <a:avLst/>
              </a:prstGeom>
            </p:spPr>
          </p:pic>
        </mc:Fallback>
      </mc:AlternateContent>
      <p:grpSp>
        <p:nvGrpSpPr>
          <p:cNvPr id="80" name="Group 79">
            <a:extLst>
              <a:ext uri="{FF2B5EF4-FFF2-40B4-BE49-F238E27FC236}">
                <a16:creationId xmlns:a16="http://schemas.microsoft.com/office/drawing/2014/main" id="{8C36DFD0-09E2-4B56-B43E-B396172BFC04}"/>
              </a:ext>
            </a:extLst>
          </p:cNvPr>
          <p:cNvGrpSpPr/>
          <p:nvPr/>
        </p:nvGrpSpPr>
        <p:grpSpPr>
          <a:xfrm>
            <a:off x="4361194" y="4658040"/>
            <a:ext cx="1146600" cy="353520"/>
            <a:chOff x="4361194" y="4658040"/>
            <a:chExt cx="1146600" cy="353520"/>
          </a:xfrm>
        </p:grpSpPr>
        <mc:AlternateContent xmlns:mc="http://schemas.openxmlformats.org/markup-compatibility/2006" xmlns:p14="http://schemas.microsoft.com/office/powerpoint/2010/main">
          <mc:Choice Requires="p14">
            <p:contentPart p14:bwMode="auto" r:id="rId59">
              <p14:nvContentPartPr>
                <p14:cNvPr id="67" name="Ink 66">
                  <a:extLst>
                    <a:ext uri="{FF2B5EF4-FFF2-40B4-BE49-F238E27FC236}">
                      <a16:creationId xmlns:a16="http://schemas.microsoft.com/office/drawing/2014/main" id="{812FFD9B-7D8D-41CC-88C1-89A1102413A7}"/>
                    </a:ext>
                  </a:extLst>
                </p14:cNvPr>
                <p14:cNvContentPartPr/>
                <p14:nvPr/>
              </p14:nvContentPartPr>
              <p14:xfrm>
                <a:off x="4361194" y="4849560"/>
                <a:ext cx="141120" cy="37080"/>
              </p14:xfrm>
            </p:contentPart>
          </mc:Choice>
          <mc:Fallback xmlns="">
            <p:pic>
              <p:nvPicPr>
                <p:cNvPr id="67" name="Ink 66">
                  <a:extLst>
                    <a:ext uri="{FF2B5EF4-FFF2-40B4-BE49-F238E27FC236}">
                      <a16:creationId xmlns:a16="http://schemas.microsoft.com/office/drawing/2014/main" id="{812FFD9B-7D8D-41CC-88C1-89A1102413A7}"/>
                    </a:ext>
                  </a:extLst>
                </p:cNvPr>
                <p:cNvPicPr/>
                <p:nvPr/>
              </p:nvPicPr>
              <p:blipFill>
                <a:blip r:embed="rId60"/>
                <a:stretch>
                  <a:fillRect/>
                </a:stretch>
              </p:blipFill>
              <p:spPr>
                <a:xfrm>
                  <a:off x="4352554" y="4840560"/>
                  <a:ext cx="158760" cy="5472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68" name="Ink 67">
                  <a:extLst>
                    <a:ext uri="{FF2B5EF4-FFF2-40B4-BE49-F238E27FC236}">
                      <a16:creationId xmlns:a16="http://schemas.microsoft.com/office/drawing/2014/main" id="{FEB340AC-E7CB-4C6B-94B4-0A895061B8E7}"/>
                    </a:ext>
                  </a:extLst>
                </p14:cNvPr>
                <p14:cNvContentPartPr/>
                <p14:nvPr/>
              </p14:nvContentPartPr>
              <p14:xfrm>
                <a:off x="4407274" y="4753080"/>
                <a:ext cx="127440" cy="60120"/>
              </p14:xfrm>
            </p:contentPart>
          </mc:Choice>
          <mc:Fallback xmlns="">
            <p:pic>
              <p:nvPicPr>
                <p:cNvPr id="68" name="Ink 67">
                  <a:extLst>
                    <a:ext uri="{FF2B5EF4-FFF2-40B4-BE49-F238E27FC236}">
                      <a16:creationId xmlns:a16="http://schemas.microsoft.com/office/drawing/2014/main" id="{FEB340AC-E7CB-4C6B-94B4-0A895061B8E7}"/>
                    </a:ext>
                  </a:extLst>
                </p:cNvPr>
                <p:cNvPicPr/>
                <p:nvPr/>
              </p:nvPicPr>
              <p:blipFill>
                <a:blip r:embed="rId62"/>
                <a:stretch>
                  <a:fillRect/>
                </a:stretch>
              </p:blipFill>
              <p:spPr>
                <a:xfrm>
                  <a:off x="4398634" y="4744440"/>
                  <a:ext cx="14508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69" name="Ink 68">
                  <a:extLst>
                    <a:ext uri="{FF2B5EF4-FFF2-40B4-BE49-F238E27FC236}">
                      <a16:creationId xmlns:a16="http://schemas.microsoft.com/office/drawing/2014/main" id="{F3310DEB-56A4-4FC9-B4EC-82D5B7986BE3}"/>
                    </a:ext>
                  </a:extLst>
                </p14:cNvPr>
                <p14:cNvContentPartPr/>
                <p14:nvPr/>
              </p14:nvContentPartPr>
              <p14:xfrm>
                <a:off x="4654594" y="4788720"/>
                <a:ext cx="142200" cy="189000"/>
              </p14:xfrm>
            </p:contentPart>
          </mc:Choice>
          <mc:Fallback xmlns="">
            <p:pic>
              <p:nvPicPr>
                <p:cNvPr id="69" name="Ink 68">
                  <a:extLst>
                    <a:ext uri="{FF2B5EF4-FFF2-40B4-BE49-F238E27FC236}">
                      <a16:creationId xmlns:a16="http://schemas.microsoft.com/office/drawing/2014/main" id="{F3310DEB-56A4-4FC9-B4EC-82D5B7986BE3}"/>
                    </a:ext>
                  </a:extLst>
                </p:cNvPr>
                <p:cNvPicPr/>
                <p:nvPr/>
              </p:nvPicPr>
              <p:blipFill>
                <a:blip r:embed="rId64"/>
                <a:stretch>
                  <a:fillRect/>
                </a:stretch>
              </p:blipFill>
              <p:spPr>
                <a:xfrm>
                  <a:off x="4645594" y="4779720"/>
                  <a:ext cx="159840" cy="20664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70" name="Ink 69">
                  <a:extLst>
                    <a:ext uri="{FF2B5EF4-FFF2-40B4-BE49-F238E27FC236}">
                      <a16:creationId xmlns:a16="http://schemas.microsoft.com/office/drawing/2014/main" id="{CA5FC2B1-67C3-4A06-B27C-ACD0E5088FF1}"/>
                    </a:ext>
                  </a:extLst>
                </p14:cNvPr>
                <p14:cNvContentPartPr/>
                <p14:nvPr/>
              </p14:nvContentPartPr>
              <p14:xfrm>
                <a:off x="4668634" y="4838400"/>
                <a:ext cx="100800" cy="16200"/>
              </p14:xfrm>
            </p:contentPart>
          </mc:Choice>
          <mc:Fallback xmlns="">
            <p:pic>
              <p:nvPicPr>
                <p:cNvPr id="70" name="Ink 69">
                  <a:extLst>
                    <a:ext uri="{FF2B5EF4-FFF2-40B4-BE49-F238E27FC236}">
                      <a16:creationId xmlns:a16="http://schemas.microsoft.com/office/drawing/2014/main" id="{CA5FC2B1-67C3-4A06-B27C-ACD0E5088FF1}"/>
                    </a:ext>
                  </a:extLst>
                </p:cNvPr>
                <p:cNvPicPr/>
                <p:nvPr/>
              </p:nvPicPr>
              <p:blipFill>
                <a:blip r:embed="rId66"/>
                <a:stretch>
                  <a:fillRect/>
                </a:stretch>
              </p:blipFill>
              <p:spPr>
                <a:xfrm>
                  <a:off x="4659994" y="4829760"/>
                  <a:ext cx="118440" cy="3384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71" name="Ink 70">
                  <a:extLst>
                    <a:ext uri="{FF2B5EF4-FFF2-40B4-BE49-F238E27FC236}">
                      <a16:creationId xmlns:a16="http://schemas.microsoft.com/office/drawing/2014/main" id="{CF357D58-4A36-4561-8870-E652190BD602}"/>
                    </a:ext>
                  </a:extLst>
                </p14:cNvPr>
                <p14:cNvContentPartPr/>
                <p14:nvPr/>
              </p14:nvContentPartPr>
              <p14:xfrm>
                <a:off x="4671514" y="4696200"/>
                <a:ext cx="86040" cy="110520"/>
              </p14:xfrm>
            </p:contentPart>
          </mc:Choice>
          <mc:Fallback xmlns="">
            <p:pic>
              <p:nvPicPr>
                <p:cNvPr id="71" name="Ink 70">
                  <a:extLst>
                    <a:ext uri="{FF2B5EF4-FFF2-40B4-BE49-F238E27FC236}">
                      <a16:creationId xmlns:a16="http://schemas.microsoft.com/office/drawing/2014/main" id="{CF357D58-4A36-4561-8870-E652190BD602}"/>
                    </a:ext>
                  </a:extLst>
                </p:cNvPr>
                <p:cNvPicPr/>
                <p:nvPr/>
              </p:nvPicPr>
              <p:blipFill>
                <a:blip r:embed="rId68"/>
                <a:stretch>
                  <a:fillRect/>
                </a:stretch>
              </p:blipFill>
              <p:spPr>
                <a:xfrm>
                  <a:off x="4662874" y="4687200"/>
                  <a:ext cx="103680" cy="12816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72" name="Ink 71">
                  <a:extLst>
                    <a:ext uri="{FF2B5EF4-FFF2-40B4-BE49-F238E27FC236}">
                      <a16:creationId xmlns:a16="http://schemas.microsoft.com/office/drawing/2014/main" id="{46732A2C-7203-43BA-9138-75C78ECD061E}"/>
                    </a:ext>
                  </a:extLst>
                </p14:cNvPr>
                <p14:cNvContentPartPr/>
                <p14:nvPr/>
              </p14:nvContentPartPr>
              <p14:xfrm>
                <a:off x="4836754" y="4683600"/>
                <a:ext cx="123480" cy="262080"/>
              </p14:xfrm>
            </p:contentPart>
          </mc:Choice>
          <mc:Fallback xmlns="">
            <p:pic>
              <p:nvPicPr>
                <p:cNvPr id="72" name="Ink 71">
                  <a:extLst>
                    <a:ext uri="{FF2B5EF4-FFF2-40B4-BE49-F238E27FC236}">
                      <a16:creationId xmlns:a16="http://schemas.microsoft.com/office/drawing/2014/main" id="{46732A2C-7203-43BA-9138-75C78ECD061E}"/>
                    </a:ext>
                  </a:extLst>
                </p:cNvPr>
                <p:cNvPicPr/>
                <p:nvPr/>
              </p:nvPicPr>
              <p:blipFill>
                <a:blip r:embed="rId70"/>
                <a:stretch>
                  <a:fillRect/>
                </a:stretch>
              </p:blipFill>
              <p:spPr>
                <a:xfrm>
                  <a:off x="4827754" y="4674600"/>
                  <a:ext cx="141120" cy="27972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73" name="Ink 72">
                  <a:extLst>
                    <a:ext uri="{FF2B5EF4-FFF2-40B4-BE49-F238E27FC236}">
                      <a16:creationId xmlns:a16="http://schemas.microsoft.com/office/drawing/2014/main" id="{004B8874-1714-40B6-82E2-0543D67FC4B5}"/>
                    </a:ext>
                  </a:extLst>
                </p14:cNvPr>
                <p14:cNvContentPartPr/>
                <p14:nvPr/>
              </p14:nvContentPartPr>
              <p14:xfrm>
                <a:off x="4953394" y="4887720"/>
                <a:ext cx="25560" cy="51840"/>
              </p14:xfrm>
            </p:contentPart>
          </mc:Choice>
          <mc:Fallback xmlns="">
            <p:pic>
              <p:nvPicPr>
                <p:cNvPr id="73" name="Ink 72">
                  <a:extLst>
                    <a:ext uri="{FF2B5EF4-FFF2-40B4-BE49-F238E27FC236}">
                      <a16:creationId xmlns:a16="http://schemas.microsoft.com/office/drawing/2014/main" id="{004B8874-1714-40B6-82E2-0543D67FC4B5}"/>
                    </a:ext>
                  </a:extLst>
                </p:cNvPr>
                <p:cNvPicPr/>
                <p:nvPr/>
              </p:nvPicPr>
              <p:blipFill>
                <a:blip r:embed="rId72"/>
                <a:stretch>
                  <a:fillRect/>
                </a:stretch>
              </p:blipFill>
              <p:spPr>
                <a:xfrm>
                  <a:off x="4944754" y="4878720"/>
                  <a:ext cx="43200" cy="6948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74" name="Ink 73">
                  <a:extLst>
                    <a:ext uri="{FF2B5EF4-FFF2-40B4-BE49-F238E27FC236}">
                      <a16:creationId xmlns:a16="http://schemas.microsoft.com/office/drawing/2014/main" id="{08991C3D-F621-4DA6-B95E-9999A62FCD61}"/>
                    </a:ext>
                  </a:extLst>
                </p14:cNvPr>
                <p14:cNvContentPartPr/>
                <p14:nvPr/>
              </p14:nvContentPartPr>
              <p14:xfrm>
                <a:off x="4965274" y="4734720"/>
                <a:ext cx="81720" cy="168120"/>
              </p14:xfrm>
            </p:contentPart>
          </mc:Choice>
          <mc:Fallback xmlns="">
            <p:pic>
              <p:nvPicPr>
                <p:cNvPr id="74" name="Ink 73">
                  <a:extLst>
                    <a:ext uri="{FF2B5EF4-FFF2-40B4-BE49-F238E27FC236}">
                      <a16:creationId xmlns:a16="http://schemas.microsoft.com/office/drawing/2014/main" id="{08991C3D-F621-4DA6-B95E-9999A62FCD61}"/>
                    </a:ext>
                  </a:extLst>
                </p:cNvPr>
                <p:cNvPicPr/>
                <p:nvPr/>
              </p:nvPicPr>
              <p:blipFill>
                <a:blip r:embed="rId74"/>
                <a:stretch>
                  <a:fillRect/>
                </a:stretch>
              </p:blipFill>
              <p:spPr>
                <a:xfrm>
                  <a:off x="4956634" y="4726080"/>
                  <a:ext cx="99360" cy="18576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75" name="Ink 74">
                  <a:extLst>
                    <a:ext uri="{FF2B5EF4-FFF2-40B4-BE49-F238E27FC236}">
                      <a16:creationId xmlns:a16="http://schemas.microsoft.com/office/drawing/2014/main" id="{22D08B9B-F928-46AB-BB17-0CFD85F7FEFB}"/>
                    </a:ext>
                  </a:extLst>
                </p14:cNvPr>
                <p14:cNvContentPartPr/>
                <p14:nvPr/>
              </p14:nvContentPartPr>
              <p14:xfrm>
                <a:off x="5064634" y="4879800"/>
                <a:ext cx="88200" cy="123840"/>
              </p14:xfrm>
            </p:contentPart>
          </mc:Choice>
          <mc:Fallback xmlns="">
            <p:pic>
              <p:nvPicPr>
                <p:cNvPr id="75" name="Ink 74">
                  <a:extLst>
                    <a:ext uri="{FF2B5EF4-FFF2-40B4-BE49-F238E27FC236}">
                      <a16:creationId xmlns:a16="http://schemas.microsoft.com/office/drawing/2014/main" id="{22D08B9B-F928-46AB-BB17-0CFD85F7FEFB}"/>
                    </a:ext>
                  </a:extLst>
                </p:cNvPr>
                <p:cNvPicPr/>
                <p:nvPr/>
              </p:nvPicPr>
              <p:blipFill>
                <a:blip r:embed="rId76"/>
                <a:stretch>
                  <a:fillRect/>
                </a:stretch>
              </p:blipFill>
              <p:spPr>
                <a:xfrm>
                  <a:off x="5055994" y="4870800"/>
                  <a:ext cx="10584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76" name="Ink 75">
                  <a:extLst>
                    <a:ext uri="{FF2B5EF4-FFF2-40B4-BE49-F238E27FC236}">
                      <a16:creationId xmlns:a16="http://schemas.microsoft.com/office/drawing/2014/main" id="{DD094CF4-6FB4-46E5-B397-1FF51150C259}"/>
                    </a:ext>
                  </a:extLst>
                </p14:cNvPr>
                <p14:cNvContentPartPr/>
                <p14:nvPr/>
              </p14:nvContentPartPr>
              <p14:xfrm>
                <a:off x="4978954" y="4698360"/>
                <a:ext cx="91440" cy="182880"/>
              </p14:xfrm>
            </p:contentPart>
          </mc:Choice>
          <mc:Fallback xmlns="">
            <p:pic>
              <p:nvPicPr>
                <p:cNvPr id="76" name="Ink 75">
                  <a:extLst>
                    <a:ext uri="{FF2B5EF4-FFF2-40B4-BE49-F238E27FC236}">
                      <a16:creationId xmlns:a16="http://schemas.microsoft.com/office/drawing/2014/main" id="{DD094CF4-6FB4-46E5-B397-1FF51150C259}"/>
                    </a:ext>
                  </a:extLst>
                </p:cNvPr>
                <p:cNvPicPr/>
                <p:nvPr/>
              </p:nvPicPr>
              <p:blipFill>
                <a:blip r:embed="rId78"/>
                <a:stretch>
                  <a:fillRect/>
                </a:stretch>
              </p:blipFill>
              <p:spPr>
                <a:xfrm>
                  <a:off x="4970314" y="4689720"/>
                  <a:ext cx="109080" cy="20052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77" name="Ink 76">
                  <a:extLst>
                    <a:ext uri="{FF2B5EF4-FFF2-40B4-BE49-F238E27FC236}">
                      <a16:creationId xmlns:a16="http://schemas.microsoft.com/office/drawing/2014/main" id="{9AE09E8E-D096-4D16-8D4D-22A468DB3574}"/>
                    </a:ext>
                  </a:extLst>
                </p14:cNvPr>
                <p14:cNvContentPartPr/>
                <p14:nvPr/>
              </p14:nvContentPartPr>
              <p14:xfrm>
                <a:off x="5101354" y="4658040"/>
                <a:ext cx="157680" cy="353520"/>
              </p14:xfrm>
            </p:contentPart>
          </mc:Choice>
          <mc:Fallback xmlns="">
            <p:pic>
              <p:nvPicPr>
                <p:cNvPr id="77" name="Ink 76">
                  <a:extLst>
                    <a:ext uri="{FF2B5EF4-FFF2-40B4-BE49-F238E27FC236}">
                      <a16:creationId xmlns:a16="http://schemas.microsoft.com/office/drawing/2014/main" id="{9AE09E8E-D096-4D16-8D4D-22A468DB3574}"/>
                    </a:ext>
                  </a:extLst>
                </p:cNvPr>
                <p:cNvPicPr/>
                <p:nvPr/>
              </p:nvPicPr>
              <p:blipFill>
                <a:blip r:embed="rId80"/>
                <a:stretch>
                  <a:fillRect/>
                </a:stretch>
              </p:blipFill>
              <p:spPr>
                <a:xfrm>
                  <a:off x="5092354" y="4649040"/>
                  <a:ext cx="175320" cy="37116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78" name="Ink 77">
                  <a:extLst>
                    <a:ext uri="{FF2B5EF4-FFF2-40B4-BE49-F238E27FC236}">
                      <a16:creationId xmlns:a16="http://schemas.microsoft.com/office/drawing/2014/main" id="{7D2A4B9A-981E-4A2D-90E8-3037171E6658}"/>
                    </a:ext>
                  </a:extLst>
                </p14:cNvPr>
                <p14:cNvContentPartPr/>
                <p14:nvPr/>
              </p14:nvContentPartPr>
              <p14:xfrm>
                <a:off x="5349034" y="4837680"/>
                <a:ext cx="136080" cy="47520"/>
              </p14:xfrm>
            </p:contentPart>
          </mc:Choice>
          <mc:Fallback xmlns="">
            <p:pic>
              <p:nvPicPr>
                <p:cNvPr id="78" name="Ink 77">
                  <a:extLst>
                    <a:ext uri="{FF2B5EF4-FFF2-40B4-BE49-F238E27FC236}">
                      <a16:creationId xmlns:a16="http://schemas.microsoft.com/office/drawing/2014/main" id="{7D2A4B9A-981E-4A2D-90E8-3037171E6658}"/>
                    </a:ext>
                  </a:extLst>
                </p:cNvPr>
                <p:cNvPicPr/>
                <p:nvPr/>
              </p:nvPicPr>
              <p:blipFill>
                <a:blip r:embed="rId82"/>
                <a:stretch>
                  <a:fillRect/>
                </a:stretch>
              </p:blipFill>
              <p:spPr>
                <a:xfrm>
                  <a:off x="5340394" y="4828680"/>
                  <a:ext cx="153720" cy="6516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79" name="Ink 78">
                  <a:extLst>
                    <a:ext uri="{FF2B5EF4-FFF2-40B4-BE49-F238E27FC236}">
                      <a16:creationId xmlns:a16="http://schemas.microsoft.com/office/drawing/2014/main" id="{0638343C-07FC-47BE-875B-412387352B8C}"/>
                    </a:ext>
                  </a:extLst>
                </p14:cNvPr>
                <p14:cNvContentPartPr/>
                <p14:nvPr/>
              </p14:nvContentPartPr>
              <p14:xfrm>
                <a:off x="5373874" y="4767120"/>
                <a:ext cx="133920" cy="33480"/>
              </p14:xfrm>
            </p:contentPart>
          </mc:Choice>
          <mc:Fallback xmlns="">
            <p:pic>
              <p:nvPicPr>
                <p:cNvPr id="79" name="Ink 78">
                  <a:extLst>
                    <a:ext uri="{FF2B5EF4-FFF2-40B4-BE49-F238E27FC236}">
                      <a16:creationId xmlns:a16="http://schemas.microsoft.com/office/drawing/2014/main" id="{0638343C-07FC-47BE-875B-412387352B8C}"/>
                    </a:ext>
                  </a:extLst>
                </p:cNvPr>
                <p:cNvPicPr/>
                <p:nvPr/>
              </p:nvPicPr>
              <p:blipFill>
                <a:blip r:embed="rId84"/>
                <a:stretch>
                  <a:fillRect/>
                </a:stretch>
              </p:blipFill>
              <p:spPr>
                <a:xfrm>
                  <a:off x="5365234" y="4758120"/>
                  <a:ext cx="151560" cy="51120"/>
                </a:xfrm>
                <a:prstGeom prst="rect">
                  <a:avLst/>
                </a:prstGeom>
              </p:spPr>
            </p:pic>
          </mc:Fallback>
        </mc:AlternateContent>
      </p:grpSp>
    </p:spTree>
    <p:extLst>
      <p:ext uri="{BB962C8B-B14F-4D97-AF65-F5344CB8AC3E}">
        <p14:creationId xmlns:p14="http://schemas.microsoft.com/office/powerpoint/2010/main" val="2907916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Variance / Covariance Matrix</a:t>
            </a:r>
          </a:p>
        </p:txBody>
      </p:sp>
      <p:pic>
        <p:nvPicPr>
          <p:cNvPr id="3" name="Picture 2"/>
          <p:cNvPicPr>
            <a:picLocks noChangeAspect="1"/>
          </p:cNvPicPr>
          <p:nvPr/>
        </p:nvPicPr>
        <p:blipFill>
          <a:blip r:embed="rId3"/>
          <a:stretch>
            <a:fillRect/>
          </a:stretch>
        </p:blipFill>
        <p:spPr>
          <a:xfrm>
            <a:off x="736515" y="1205753"/>
            <a:ext cx="5892885" cy="1676401"/>
          </a:xfrm>
          <a:prstGeom prst="rect">
            <a:avLst/>
          </a:prstGeom>
        </p:spPr>
      </p:pic>
      <p:pic>
        <p:nvPicPr>
          <p:cNvPr id="5" name="Picture 4"/>
          <p:cNvPicPr>
            <a:picLocks noChangeAspect="1"/>
          </p:cNvPicPr>
          <p:nvPr/>
        </p:nvPicPr>
        <p:blipFill>
          <a:blip r:embed="rId4"/>
          <a:stretch>
            <a:fillRect/>
          </a:stretch>
        </p:blipFill>
        <p:spPr>
          <a:xfrm>
            <a:off x="1304830" y="3667100"/>
            <a:ext cx="5476970" cy="2887085"/>
          </a:xfrm>
          <a:prstGeom prst="rect">
            <a:avLst/>
          </a:prstGeom>
        </p:spPr>
      </p:pic>
      <p:pic>
        <p:nvPicPr>
          <p:cNvPr id="6" name="Picture 5"/>
          <p:cNvPicPr>
            <a:picLocks noChangeAspect="1"/>
          </p:cNvPicPr>
          <p:nvPr/>
        </p:nvPicPr>
        <p:blipFill>
          <a:blip r:embed="rId5"/>
          <a:stretch>
            <a:fillRect/>
          </a:stretch>
        </p:blipFill>
        <p:spPr>
          <a:xfrm>
            <a:off x="977852" y="2993109"/>
            <a:ext cx="6130926" cy="506888"/>
          </a:xfrm>
          <a:prstGeom prst="rect">
            <a:avLst/>
          </a:prstGeom>
        </p:spPr>
      </p:pic>
      <p:grpSp>
        <p:nvGrpSpPr>
          <p:cNvPr id="31" name="Group 30">
            <a:extLst>
              <a:ext uri="{FF2B5EF4-FFF2-40B4-BE49-F238E27FC236}">
                <a16:creationId xmlns:a16="http://schemas.microsoft.com/office/drawing/2014/main" id="{40D4D540-2B79-4998-87B2-00691F172708}"/>
              </a:ext>
            </a:extLst>
          </p:cNvPr>
          <p:cNvGrpSpPr/>
          <p:nvPr/>
        </p:nvGrpSpPr>
        <p:grpSpPr>
          <a:xfrm>
            <a:off x="3496474" y="3599640"/>
            <a:ext cx="4750200" cy="2827080"/>
            <a:chOff x="3496474" y="3599640"/>
            <a:chExt cx="4750200" cy="2827080"/>
          </a:xfrm>
        </p:grpSpPr>
        <mc:AlternateContent xmlns:mc="http://schemas.openxmlformats.org/markup-compatibility/2006" xmlns:p14="http://schemas.microsoft.com/office/powerpoint/2010/main">
          <mc:Choice Requires="p14">
            <p:contentPart p14:bwMode="auto" r:id="rId6">
              <p14:nvContentPartPr>
                <p14:cNvPr id="4" name="Ink 3">
                  <a:extLst>
                    <a:ext uri="{FF2B5EF4-FFF2-40B4-BE49-F238E27FC236}">
                      <a16:creationId xmlns:a16="http://schemas.microsoft.com/office/drawing/2014/main" id="{5FEFF6B4-6B45-4D73-8219-DBE64938E98F}"/>
                    </a:ext>
                  </a:extLst>
                </p14:cNvPr>
                <p14:cNvContentPartPr/>
                <p14:nvPr/>
              </p14:nvContentPartPr>
              <p14:xfrm>
                <a:off x="3532834" y="4720680"/>
                <a:ext cx="3116520" cy="1706040"/>
              </p14:xfrm>
            </p:contentPart>
          </mc:Choice>
          <mc:Fallback xmlns="">
            <p:pic>
              <p:nvPicPr>
                <p:cNvPr id="4" name="Ink 3">
                  <a:extLst>
                    <a:ext uri="{FF2B5EF4-FFF2-40B4-BE49-F238E27FC236}">
                      <a16:creationId xmlns:a16="http://schemas.microsoft.com/office/drawing/2014/main" id="{5FEFF6B4-6B45-4D73-8219-DBE64938E98F}"/>
                    </a:ext>
                  </a:extLst>
                </p:cNvPr>
                <p:cNvPicPr/>
                <p:nvPr/>
              </p:nvPicPr>
              <p:blipFill>
                <a:blip r:embed="rId7"/>
                <a:stretch>
                  <a:fillRect/>
                </a:stretch>
              </p:blipFill>
              <p:spPr>
                <a:xfrm>
                  <a:off x="3524194" y="4712040"/>
                  <a:ext cx="3134160" cy="17236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7" name="Ink 6">
                  <a:extLst>
                    <a:ext uri="{FF2B5EF4-FFF2-40B4-BE49-F238E27FC236}">
                      <a16:creationId xmlns:a16="http://schemas.microsoft.com/office/drawing/2014/main" id="{E8A74760-F7C6-4600-B041-F280FDF1993A}"/>
                    </a:ext>
                  </a:extLst>
                </p14:cNvPr>
                <p14:cNvContentPartPr/>
                <p14:nvPr/>
              </p14:nvContentPartPr>
              <p14:xfrm>
                <a:off x="3496474" y="4442400"/>
                <a:ext cx="3129840" cy="1814760"/>
              </p14:xfrm>
            </p:contentPart>
          </mc:Choice>
          <mc:Fallback xmlns="">
            <p:pic>
              <p:nvPicPr>
                <p:cNvPr id="7" name="Ink 6">
                  <a:extLst>
                    <a:ext uri="{FF2B5EF4-FFF2-40B4-BE49-F238E27FC236}">
                      <a16:creationId xmlns:a16="http://schemas.microsoft.com/office/drawing/2014/main" id="{E8A74760-F7C6-4600-B041-F280FDF1993A}"/>
                    </a:ext>
                  </a:extLst>
                </p:cNvPr>
                <p:cNvPicPr/>
                <p:nvPr/>
              </p:nvPicPr>
              <p:blipFill>
                <a:blip r:embed="rId9"/>
                <a:stretch>
                  <a:fillRect/>
                </a:stretch>
              </p:blipFill>
              <p:spPr>
                <a:xfrm>
                  <a:off x="3487474" y="4433400"/>
                  <a:ext cx="3147480" cy="18324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9" name="Ink 8">
                  <a:extLst>
                    <a:ext uri="{FF2B5EF4-FFF2-40B4-BE49-F238E27FC236}">
                      <a16:creationId xmlns:a16="http://schemas.microsoft.com/office/drawing/2014/main" id="{0978EA19-19B3-4123-8B42-968D507A43A1}"/>
                    </a:ext>
                  </a:extLst>
                </p14:cNvPr>
                <p14:cNvContentPartPr/>
                <p14:nvPr/>
              </p14:nvContentPartPr>
              <p14:xfrm>
                <a:off x="6636754" y="6115320"/>
                <a:ext cx="252720" cy="187200"/>
              </p14:xfrm>
            </p:contentPart>
          </mc:Choice>
          <mc:Fallback xmlns="">
            <p:pic>
              <p:nvPicPr>
                <p:cNvPr id="9" name="Ink 8">
                  <a:extLst>
                    <a:ext uri="{FF2B5EF4-FFF2-40B4-BE49-F238E27FC236}">
                      <a16:creationId xmlns:a16="http://schemas.microsoft.com/office/drawing/2014/main" id="{0978EA19-19B3-4123-8B42-968D507A43A1}"/>
                    </a:ext>
                  </a:extLst>
                </p:cNvPr>
                <p:cNvPicPr/>
                <p:nvPr/>
              </p:nvPicPr>
              <p:blipFill>
                <a:blip r:embed="rId11"/>
                <a:stretch>
                  <a:fillRect/>
                </a:stretch>
              </p:blipFill>
              <p:spPr>
                <a:xfrm>
                  <a:off x="6627754" y="6106680"/>
                  <a:ext cx="270360" cy="2048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0" name="Ink 9">
                  <a:extLst>
                    <a:ext uri="{FF2B5EF4-FFF2-40B4-BE49-F238E27FC236}">
                      <a16:creationId xmlns:a16="http://schemas.microsoft.com/office/drawing/2014/main" id="{27B125AF-20A4-47BC-824A-E98C5FAE9B6B}"/>
                    </a:ext>
                  </a:extLst>
                </p14:cNvPr>
                <p14:cNvContentPartPr/>
                <p14:nvPr/>
              </p14:nvContentPartPr>
              <p14:xfrm>
                <a:off x="6930514" y="5913000"/>
                <a:ext cx="160920" cy="212760"/>
              </p14:xfrm>
            </p:contentPart>
          </mc:Choice>
          <mc:Fallback xmlns="">
            <p:pic>
              <p:nvPicPr>
                <p:cNvPr id="10" name="Ink 9">
                  <a:extLst>
                    <a:ext uri="{FF2B5EF4-FFF2-40B4-BE49-F238E27FC236}">
                      <a16:creationId xmlns:a16="http://schemas.microsoft.com/office/drawing/2014/main" id="{27B125AF-20A4-47BC-824A-E98C5FAE9B6B}"/>
                    </a:ext>
                  </a:extLst>
                </p:cNvPr>
                <p:cNvPicPr/>
                <p:nvPr/>
              </p:nvPicPr>
              <p:blipFill>
                <a:blip r:embed="rId13"/>
                <a:stretch>
                  <a:fillRect/>
                </a:stretch>
              </p:blipFill>
              <p:spPr>
                <a:xfrm>
                  <a:off x="6921514" y="5904000"/>
                  <a:ext cx="178560" cy="2304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1" name="Ink 10">
                  <a:extLst>
                    <a:ext uri="{FF2B5EF4-FFF2-40B4-BE49-F238E27FC236}">
                      <a16:creationId xmlns:a16="http://schemas.microsoft.com/office/drawing/2014/main" id="{151BBC57-435F-4804-89C2-0DC9582FAA8C}"/>
                    </a:ext>
                  </a:extLst>
                </p14:cNvPr>
                <p14:cNvContentPartPr/>
                <p14:nvPr/>
              </p14:nvContentPartPr>
              <p14:xfrm>
                <a:off x="7116274" y="5879520"/>
                <a:ext cx="145440" cy="189720"/>
              </p14:xfrm>
            </p:contentPart>
          </mc:Choice>
          <mc:Fallback xmlns="">
            <p:pic>
              <p:nvPicPr>
                <p:cNvPr id="11" name="Ink 10">
                  <a:extLst>
                    <a:ext uri="{FF2B5EF4-FFF2-40B4-BE49-F238E27FC236}">
                      <a16:creationId xmlns:a16="http://schemas.microsoft.com/office/drawing/2014/main" id="{151BBC57-435F-4804-89C2-0DC9582FAA8C}"/>
                    </a:ext>
                  </a:extLst>
                </p:cNvPr>
                <p:cNvPicPr/>
                <p:nvPr/>
              </p:nvPicPr>
              <p:blipFill>
                <a:blip r:embed="rId15"/>
                <a:stretch>
                  <a:fillRect/>
                </a:stretch>
              </p:blipFill>
              <p:spPr>
                <a:xfrm>
                  <a:off x="7107274" y="5870520"/>
                  <a:ext cx="163080" cy="2073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2" name="Ink 11">
                  <a:extLst>
                    <a:ext uri="{FF2B5EF4-FFF2-40B4-BE49-F238E27FC236}">
                      <a16:creationId xmlns:a16="http://schemas.microsoft.com/office/drawing/2014/main" id="{090C7740-58C7-4504-AF67-06A258826954}"/>
                    </a:ext>
                  </a:extLst>
                </p14:cNvPr>
                <p14:cNvContentPartPr/>
                <p14:nvPr/>
              </p14:nvContentPartPr>
              <p14:xfrm>
                <a:off x="7276834" y="5830560"/>
                <a:ext cx="115920" cy="160920"/>
              </p14:xfrm>
            </p:contentPart>
          </mc:Choice>
          <mc:Fallback xmlns="">
            <p:pic>
              <p:nvPicPr>
                <p:cNvPr id="12" name="Ink 11">
                  <a:extLst>
                    <a:ext uri="{FF2B5EF4-FFF2-40B4-BE49-F238E27FC236}">
                      <a16:creationId xmlns:a16="http://schemas.microsoft.com/office/drawing/2014/main" id="{090C7740-58C7-4504-AF67-06A258826954}"/>
                    </a:ext>
                  </a:extLst>
                </p:cNvPr>
                <p:cNvPicPr/>
                <p:nvPr/>
              </p:nvPicPr>
              <p:blipFill>
                <a:blip r:embed="rId17"/>
                <a:stretch>
                  <a:fillRect/>
                </a:stretch>
              </p:blipFill>
              <p:spPr>
                <a:xfrm>
                  <a:off x="7268194" y="5821920"/>
                  <a:ext cx="133560" cy="1785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3" name="Ink 12">
                  <a:extLst>
                    <a:ext uri="{FF2B5EF4-FFF2-40B4-BE49-F238E27FC236}">
                      <a16:creationId xmlns:a16="http://schemas.microsoft.com/office/drawing/2014/main" id="{13FA8547-9676-4D0B-AFEE-30836DCA4DB5}"/>
                    </a:ext>
                  </a:extLst>
                </p14:cNvPr>
                <p14:cNvContentPartPr/>
                <p14:nvPr/>
              </p14:nvContentPartPr>
              <p14:xfrm>
                <a:off x="7434874" y="5659200"/>
                <a:ext cx="89280" cy="352440"/>
              </p14:xfrm>
            </p:contentPart>
          </mc:Choice>
          <mc:Fallback xmlns="">
            <p:pic>
              <p:nvPicPr>
                <p:cNvPr id="13" name="Ink 12">
                  <a:extLst>
                    <a:ext uri="{FF2B5EF4-FFF2-40B4-BE49-F238E27FC236}">
                      <a16:creationId xmlns:a16="http://schemas.microsoft.com/office/drawing/2014/main" id="{13FA8547-9676-4D0B-AFEE-30836DCA4DB5}"/>
                    </a:ext>
                  </a:extLst>
                </p:cNvPr>
                <p:cNvPicPr/>
                <p:nvPr/>
              </p:nvPicPr>
              <p:blipFill>
                <a:blip r:embed="rId19"/>
                <a:stretch>
                  <a:fillRect/>
                </a:stretch>
              </p:blipFill>
              <p:spPr>
                <a:xfrm>
                  <a:off x="7425874" y="5650560"/>
                  <a:ext cx="106920" cy="3700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4" name="Ink 13">
                  <a:extLst>
                    <a:ext uri="{FF2B5EF4-FFF2-40B4-BE49-F238E27FC236}">
                      <a16:creationId xmlns:a16="http://schemas.microsoft.com/office/drawing/2014/main" id="{60D8249F-A17C-44FF-AB9E-FDDC98F3FFB5}"/>
                    </a:ext>
                  </a:extLst>
                </p14:cNvPr>
                <p14:cNvContentPartPr/>
                <p14:nvPr/>
              </p14:nvContentPartPr>
              <p14:xfrm>
                <a:off x="7562674" y="5718960"/>
                <a:ext cx="168840" cy="200160"/>
              </p14:xfrm>
            </p:contentPart>
          </mc:Choice>
          <mc:Fallback xmlns="">
            <p:pic>
              <p:nvPicPr>
                <p:cNvPr id="14" name="Ink 13">
                  <a:extLst>
                    <a:ext uri="{FF2B5EF4-FFF2-40B4-BE49-F238E27FC236}">
                      <a16:creationId xmlns:a16="http://schemas.microsoft.com/office/drawing/2014/main" id="{60D8249F-A17C-44FF-AB9E-FDDC98F3FFB5}"/>
                    </a:ext>
                  </a:extLst>
                </p:cNvPr>
                <p:cNvPicPr/>
                <p:nvPr/>
              </p:nvPicPr>
              <p:blipFill>
                <a:blip r:embed="rId21"/>
                <a:stretch>
                  <a:fillRect/>
                </a:stretch>
              </p:blipFill>
              <p:spPr>
                <a:xfrm>
                  <a:off x="7553674" y="5709960"/>
                  <a:ext cx="186480" cy="2178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5" name="Ink 14">
                  <a:extLst>
                    <a:ext uri="{FF2B5EF4-FFF2-40B4-BE49-F238E27FC236}">
                      <a16:creationId xmlns:a16="http://schemas.microsoft.com/office/drawing/2014/main" id="{08539D87-C44F-41BC-B45A-36E13207D28E}"/>
                    </a:ext>
                  </a:extLst>
                </p14:cNvPr>
                <p14:cNvContentPartPr/>
                <p14:nvPr/>
              </p14:nvContentPartPr>
              <p14:xfrm>
                <a:off x="7728634" y="5731560"/>
                <a:ext cx="83880" cy="259920"/>
              </p14:xfrm>
            </p:contentPart>
          </mc:Choice>
          <mc:Fallback xmlns="">
            <p:pic>
              <p:nvPicPr>
                <p:cNvPr id="15" name="Ink 14">
                  <a:extLst>
                    <a:ext uri="{FF2B5EF4-FFF2-40B4-BE49-F238E27FC236}">
                      <a16:creationId xmlns:a16="http://schemas.microsoft.com/office/drawing/2014/main" id="{08539D87-C44F-41BC-B45A-36E13207D28E}"/>
                    </a:ext>
                  </a:extLst>
                </p:cNvPr>
                <p:cNvPicPr/>
                <p:nvPr/>
              </p:nvPicPr>
              <p:blipFill>
                <a:blip r:embed="rId23"/>
                <a:stretch>
                  <a:fillRect/>
                </a:stretch>
              </p:blipFill>
              <p:spPr>
                <a:xfrm>
                  <a:off x="7719634" y="5722920"/>
                  <a:ext cx="101520" cy="2775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6" name="Ink 15">
                  <a:extLst>
                    <a:ext uri="{FF2B5EF4-FFF2-40B4-BE49-F238E27FC236}">
                      <a16:creationId xmlns:a16="http://schemas.microsoft.com/office/drawing/2014/main" id="{868E9693-3C9F-4F02-8387-6EC9FDC393AE}"/>
                    </a:ext>
                  </a:extLst>
                </p14:cNvPr>
                <p14:cNvContentPartPr/>
                <p14:nvPr/>
              </p14:nvContentPartPr>
              <p14:xfrm>
                <a:off x="7900714" y="5546880"/>
                <a:ext cx="162360" cy="459000"/>
              </p14:xfrm>
            </p:contentPart>
          </mc:Choice>
          <mc:Fallback xmlns="">
            <p:pic>
              <p:nvPicPr>
                <p:cNvPr id="16" name="Ink 15">
                  <a:extLst>
                    <a:ext uri="{FF2B5EF4-FFF2-40B4-BE49-F238E27FC236}">
                      <a16:creationId xmlns:a16="http://schemas.microsoft.com/office/drawing/2014/main" id="{868E9693-3C9F-4F02-8387-6EC9FDC393AE}"/>
                    </a:ext>
                  </a:extLst>
                </p:cNvPr>
                <p:cNvPicPr/>
                <p:nvPr/>
              </p:nvPicPr>
              <p:blipFill>
                <a:blip r:embed="rId25"/>
                <a:stretch>
                  <a:fillRect/>
                </a:stretch>
              </p:blipFill>
              <p:spPr>
                <a:xfrm>
                  <a:off x="7892074" y="5538240"/>
                  <a:ext cx="180000" cy="47664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8" name="Ink 17">
                  <a:extLst>
                    <a:ext uri="{FF2B5EF4-FFF2-40B4-BE49-F238E27FC236}">
                      <a16:creationId xmlns:a16="http://schemas.microsoft.com/office/drawing/2014/main" id="{7924F0DB-3DB2-48BF-9117-5A08A3A41A61}"/>
                    </a:ext>
                  </a:extLst>
                </p14:cNvPr>
                <p14:cNvContentPartPr/>
                <p14:nvPr/>
              </p14:nvContentPartPr>
              <p14:xfrm>
                <a:off x="4206394" y="4287240"/>
                <a:ext cx="1016640" cy="567000"/>
              </p14:xfrm>
            </p:contentPart>
          </mc:Choice>
          <mc:Fallback xmlns="">
            <p:pic>
              <p:nvPicPr>
                <p:cNvPr id="18" name="Ink 17">
                  <a:extLst>
                    <a:ext uri="{FF2B5EF4-FFF2-40B4-BE49-F238E27FC236}">
                      <a16:creationId xmlns:a16="http://schemas.microsoft.com/office/drawing/2014/main" id="{7924F0DB-3DB2-48BF-9117-5A08A3A41A61}"/>
                    </a:ext>
                  </a:extLst>
                </p:cNvPr>
                <p:cNvPicPr/>
                <p:nvPr/>
              </p:nvPicPr>
              <p:blipFill>
                <a:blip r:embed="rId27"/>
                <a:stretch>
                  <a:fillRect/>
                </a:stretch>
              </p:blipFill>
              <p:spPr>
                <a:xfrm>
                  <a:off x="4197754" y="4278240"/>
                  <a:ext cx="1034280" cy="5846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9" name="Ink 18">
                  <a:extLst>
                    <a:ext uri="{FF2B5EF4-FFF2-40B4-BE49-F238E27FC236}">
                      <a16:creationId xmlns:a16="http://schemas.microsoft.com/office/drawing/2014/main" id="{B57646E6-2FAC-4063-BEB3-AB0A46964394}"/>
                    </a:ext>
                  </a:extLst>
                </p14:cNvPr>
                <p14:cNvContentPartPr/>
                <p14:nvPr/>
              </p14:nvContentPartPr>
              <p14:xfrm>
                <a:off x="4974634" y="4100400"/>
                <a:ext cx="681120" cy="250560"/>
              </p14:xfrm>
            </p:contentPart>
          </mc:Choice>
          <mc:Fallback xmlns="">
            <p:pic>
              <p:nvPicPr>
                <p:cNvPr id="19" name="Ink 18">
                  <a:extLst>
                    <a:ext uri="{FF2B5EF4-FFF2-40B4-BE49-F238E27FC236}">
                      <a16:creationId xmlns:a16="http://schemas.microsoft.com/office/drawing/2014/main" id="{B57646E6-2FAC-4063-BEB3-AB0A46964394}"/>
                    </a:ext>
                  </a:extLst>
                </p:cNvPr>
                <p:cNvPicPr/>
                <p:nvPr/>
              </p:nvPicPr>
              <p:blipFill>
                <a:blip r:embed="rId29"/>
                <a:stretch>
                  <a:fillRect/>
                </a:stretch>
              </p:blipFill>
              <p:spPr>
                <a:xfrm>
                  <a:off x="4965994" y="4091400"/>
                  <a:ext cx="698760" cy="2682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0" name="Ink 19">
                  <a:extLst>
                    <a:ext uri="{FF2B5EF4-FFF2-40B4-BE49-F238E27FC236}">
                      <a16:creationId xmlns:a16="http://schemas.microsoft.com/office/drawing/2014/main" id="{EA944A37-3BFF-4135-8C5C-1A2226103603}"/>
                    </a:ext>
                  </a:extLst>
                </p14:cNvPr>
                <p14:cNvContentPartPr/>
                <p14:nvPr/>
              </p14:nvContentPartPr>
              <p14:xfrm>
                <a:off x="5777434" y="4044240"/>
                <a:ext cx="180720" cy="205920"/>
              </p14:xfrm>
            </p:contentPart>
          </mc:Choice>
          <mc:Fallback xmlns="">
            <p:pic>
              <p:nvPicPr>
                <p:cNvPr id="20" name="Ink 19">
                  <a:extLst>
                    <a:ext uri="{FF2B5EF4-FFF2-40B4-BE49-F238E27FC236}">
                      <a16:creationId xmlns:a16="http://schemas.microsoft.com/office/drawing/2014/main" id="{EA944A37-3BFF-4135-8C5C-1A2226103603}"/>
                    </a:ext>
                  </a:extLst>
                </p:cNvPr>
                <p:cNvPicPr/>
                <p:nvPr/>
              </p:nvPicPr>
              <p:blipFill>
                <a:blip r:embed="rId31"/>
                <a:stretch>
                  <a:fillRect/>
                </a:stretch>
              </p:blipFill>
              <p:spPr>
                <a:xfrm>
                  <a:off x="5768794" y="4035240"/>
                  <a:ext cx="198360" cy="2235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1" name="Ink 20">
                  <a:extLst>
                    <a:ext uri="{FF2B5EF4-FFF2-40B4-BE49-F238E27FC236}">
                      <a16:creationId xmlns:a16="http://schemas.microsoft.com/office/drawing/2014/main" id="{DE384312-5B68-4B95-B0FC-EE78427E4D84}"/>
                    </a:ext>
                  </a:extLst>
                </p14:cNvPr>
                <p14:cNvContentPartPr/>
                <p14:nvPr/>
              </p14:nvContentPartPr>
              <p14:xfrm>
                <a:off x="5970754" y="3995280"/>
                <a:ext cx="236160" cy="205200"/>
              </p14:xfrm>
            </p:contentPart>
          </mc:Choice>
          <mc:Fallback xmlns="">
            <p:pic>
              <p:nvPicPr>
                <p:cNvPr id="21" name="Ink 20">
                  <a:extLst>
                    <a:ext uri="{FF2B5EF4-FFF2-40B4-BE49-F238E27FC236}">
                      <a16:creationId xmlns:a16="http://schemas.microsoft.com/office/drawing/2014/main" id="{DE384312-5B68-4B95-B0FC-EE78427E4D84}"/>
                    </a:ext>
                  </a:extLst>
                </p:cNvPr>
                <p:cNvPicPr/>
                <p:nvPr/>
              </p:nvPicPr>
              <p:blipFill>
                <a:blip r:embed="rId33"/>
                <a:stretch>
                  <a:fillRect/>
                </a:stretch>
              </p:blipFill>
              <p:spPr>
                <a:xfrm>
                  <a:off x="5962114" y="3986640"/>
                  <a:ext cx="253800" cy="2228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2" name="Ink 21">
                  <a:extLst>
                    <a:ext uri="{FF2B5EF4-FFF2-40B4-BE49-F238E27FC236}">
                      <a16:creationId xmlns:a16="http://schemas.microsoft.com/office/drawing/2014/main" id="{5DBC50A4-1660-4287-A69D-41B39B53AC46}"/>
                    </a:ext>
                  </a:extLst>
                </p14:cNvPr>
                <p14:cNvContentPartPr/>
                <p14:nvPr/>
              </p14:nvContentPartPr>
              <p14:xfrm>
                <a:off x="6143554" y="3997440"/>
                <a:ext cx="222840" cy="152280"/>
              </p14:xfrm>
            </p:contentPart>
          </mc:Choice>
          <mc:Fallback xmlns="">
            <p:pic>
              <p:nvPicPr>
                <p:cNvPr id="22" name="Ink 21">
                  <a:extLst>
                    <a:ext uri="{FF2B5EF4-FFF2-40B4-BE49-F238E27FC236}">
                      <a16:creationId xmlns:a16="http://schemas.microsoft.com/office/drawing/2014/main" id="{5DBC50A4-1660-4287-A69D-41B39B53AC46}"/>
                    </a:ext>
                  </a:extLst>
                </p:cNvPr>
                <p:cNvPicPr/>
                <p:nvPr/>
              </p:nvPicPr>
              <p:blipFill>
                <a:blip r:embed="rId35"/>
                <a:stretch>
                  <a:fillRect/>
                </a:stretch>
              </p:blipFill>
              <p:spPr>
                <a:xfrm>
                  <a:off x="6134914" y="3988800"/>
                  <a:ext cx="240480" cy="1699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3" name="Ink 22">
                  <a:extLst>
                    <a:ext uri="{FF2B5EF4-FFF2-40B4-BE49-F238E27FC236}">
                      <a16:creationId xmlns:a16="http://schemas.microsoft.com/office/drawing/2014/main" id="{173B7990-F9BC-4422-898A-3D1BA32B9064}"/>
                    </a:ext>
                  </a:extLst>
                </p14:cNvPr>
                <p14:cNvContentPartPr/>
                <p14:nvPr/>
              </p14:nvContentPartPr>
              <p14:xfrm>
                <a:off x="6543874" y="3830760"/>
                <a:ext cx="182880" cy="253080"/>
              </p14:xfrm>
            </p:contentPart>
          </mc:Choice>
          <mc:Fallback xmlns="">
            <p:pic>
              <p:nvPicPr>
                <p:cNvPr id="23" name="Ink 22">
                  <a:extLst>
                    <a:ext uri="{FF2B5EF4-FFF2-40B4-BE49-F238E27FC236}">
                      <a16:creationId xmlns:a16="http://schemas.microsoft.com/office/drawing/2014/main" id="{173B7990-F9BC-4422-898A-3D1BA32B9064}"/>
                    </a:ext>
                  </a:extLst>
                </p:cNvPr>
                <p:cNvPicPr/>
                <p:nvPr/>
              </p:nvPicPr>
              <p:blipFill>
                <a:blip r:embed="rId37"/>
                <a:stretch>
                  <a:fillRect/>
                </a:stretch>
              </p:blipFill>
              <p:spPr>
                <a:xfrm>
                  <a:off x="6534874" y="3822120"/>
                  <a:ext cx="200520" cy="2707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4" name="Ink 23">
                  <a:extLst>
                    <a:ext uri="{FF2B5EF4-FFF2-40B4-BE49-F238E27FC236}">
                      <a16:creationId xmlns:a16="http://schemas.microsoft.com/office/drawing/2014/main" id="{53B83873-C1EE-45C4-AEA8-DD5236D1C48C}"/>
                    </a:ext>
                  </a:extLst>
                </p14:cNvPr>
                <p14:cNvContentPartPr/>
                <p14:nvPr/>
              </p14:nvContentPartPr>
              <p14:xfrm>
                <a:off x="6722794" y="3802320"/>
                <a:ext cx="214920" cy="293040"/>
              </p14:xfrm>
            </p:contentPart>
          </mc:Choice>
          <mc:Fallback xmlns="">
            <p:pic>
              <p:nvPicPr>
                <p:cNvPr id="24" name="Ink 23">
                  <a:extLst>
                    <a:ext uri="{FF2B5EF4-FFF2-40B4-BE49-F238E27FC236}">
                      <a16:creationId xmlns:a16="http://schemas.microsoft.com/office/drawing/2014/main" id="{53B83873-C1EE-45C4-AEA8-DD5236D1C48C}"/>
                    </a:ext>
                  </a:extLst>
                </p:cNvPr>
                <p:cNvPicPr/>
                <p:nvPr/>
              </p:nvPicPr>
              <p:blipFill>
                <a:blip r:embed="rId39"/>
                <a:stretch>
                  <a:fillRect/>
                </a:stretch>
              </p:blipFill>
              <p:spPr>
                <a:xfrm>
                  <a:off x="6714154" y="3793320"/>
                  <a:ext cx="232560" cy="3106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5" name="Ink 24">
                  <a:extLst>
                    <a:ext uri="{FF2B5EF4-FFF2-40B4-BE49-F238E27FC236}">
                      <a16:creationId xmlns:a16="http://schemas.microsoft.com/office/drawing/2014/main" id="{99A49772-8CA4-4DAE-A8E3-68AEF71107CD}"/>
                    </a:ext>
                  </a:extLst>
                </p14:cNvPr>
                <p14:cNvContentPartPr/>
                <p14:nvPr/>
              </p14:nvContentPartPr>
              <p14:xfrm>
                <a:off x="6964354" y="4003560"/>
                <a:ext cx="50400" cy="120600"/>
              </p14:xfrm>
            </p:contentPart>
          </mc:Choice>
          <mc:Fallback xmlns="">
            <p:pic>
              <p:nvPicPr>
                <p:cNvPr id="25" name="Ink 24">
                  <a:extLst>
                    <a:ext uri="{FF2B5EF4-FFF2-40B4-BE49-F238E27FC236}">
                      <a16:creationId xmlns:a16="http://schemas.microsoft.com/office/drawing/2014/main" id="{99A49772-8CA4-4DAE-A8E3-68AEF71107CD}"/>
                    </a:ext>
                  </a:extLst>
                </p:cNvPr>
                <p:cNvPicPr/>
                <p:nvPr/>
              </p:nvPicPr>
              <p:blipFill>
                <a:blip r:embed="rId41"/>
                <a:stretch>
                  <a:fillRect/>
                </a:stretch>
              </p:blipFill>
              <p:spPr>
                <a:xfrm>
                  <a:off x="6955714" y="3994920"/>
                  <a:ext cx="68040" cy="13824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6" name="Ink 25">
                  <a:extLst>
                    <a:ext uri="{FF2B5EF4-FFF2-40B4-BE49-F238E27FC236}">
                      <a16:creationId xmlns:a16="http://schemas.microsoft.com/office/drawing/2014/main" id="{67870B13-5F6E-4505-9EF1-6EA0B590538B}"/>
                    </a:ext>
                  </a:extLst>
                </p14:cNvPr>
                <p14:cNvContentPartPr/>
                <p14:nvPr/>
              </p14:nvContentPartPr>
              <p14:xfrm>
                <a:off x="7169554" y="3981960"/>
                <a:ext cx="29520" cy="204120"/>
              </p14:xfrm>
            </p:contentPart>
          </mc:Choice>
          <mc:Fallback xmlns="">
            <p:pic>
              <p:nvPicPr>
                <p:cNvPr id="26" name="Ink 25">
                  <a:extLst>
                    <a:ext uri="{FF2B5EF4-FFF2-40B4-BE49-F238E27FC236}">
                      <a16:creationId xmlns:a16="http://schemas.microsoft.com/office/drawing/2014/main" id="{67870B13-5F6E-4505-9EF1-6EA0B590538B}"/>
                    </a:ext>
                  </a:extLst>
                </p:cNvPr>
                <p:cNvPicPr/>
                <p:nvPr/>
              </p:nvPicPr>
              <p:blipFill>
                <a:blip r:embed="rId43"/>
                <a:stretch>
                  <a:fillRect/>
                </a:stretch>
              </p:blipFill>
              <p:spPr>
                <a:xfrm>
                  <a:off x="7160914" y="3972960"/>
                  <a:ext cx="47160" cy="2217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7" name="Ink 26">
                  <a:extLst>
                    <a:ext uri="{FF2B5EF4-FFF2-40B4-BE49-F238E27FC236}">
                      <a16:creationId xmlns:a16="http://schemas.microsoft.com/office/drawing/2014/main" id="{78AFF17A-84A1-40A1-9350-2F986363C671}"/>
                    </a:ext>
                  </a:extLst>
                </p14:cNvPr>
                <p14:cNvContentPartPr/>
                <p14:nvPr/>
              </p14:nvContentPartPr>
              <p14:xfrm>
                <a:off x="7391674" y="3728520"/>
                <a:ext cx="106920" cy="307800"/>
              </p14:xfrm>
            </p:contentPart>
          </mc:Choice>
          <mc:Fallback xmlns="">
            <p:pic>
              <p:nvPicPr>
                <p:cNvPr id="27" name="Ink 26">
                  <a:extLst>
                    <a:ext uri="{FF2B5EF4-FFF2-40B4-BE49-F238E27FC236}">
                      <a16:creationId xmlns:a16="http://schemas.microsoft.com/office/drawing/2014/main" id="{78AFF17A-84A1-40A1-9350-2F986363C671}"/>
                    </a:ext>
                  </a:extLst>
                </p:cNvPr>
                <p:cNvPicPr/>
                <p:nvPr/>
              </p:nvPicPr>
              <p:blipFill>
                <a:blip r:embed="rId45"/>
                <a:stretch>
                  <a:fillRect/>
                </a:stretch>
              </p:blipFill>
              <p:spPr>
                <a:xfrm>
                  <a:off x="7383034" y="3719520"/>
                  <a:ext cx="124560" cy="32544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28" name="Ink 27">
                  <a:extLst>
                    <a:ext uri="{FF2B5EF4-FFF2-40B4-BE49-F238E27FC236}">
                      <a16:creationId xmlns:a16="http://schemas.microsoft.com/office/drawing/2014/main" id="{B166F927-03AE-4C4E-ABB7-EE19D09D44CC}"/>
                    </a:ext>
                  </a:extLst>
                </p14:cNvPr>
                <p14:cNvContentPartPr/>
                <p14:nvPr/>
              </p14:nvContentPartPr>
              <p14:xfrm>
                <a:off x="7322194" y="3754800"/>
                <a:ext cx="208800" cy="246960"/>
              </p14:xfrm>
            </p:contentPart>
          </mc:Choice>
          <mc:Fallback xmlns="">
            <p:pic>
              <p:nvPicPr>
                <p:cNvPr id="28" name="Ink 27">
                  <a:extLst>
                    <a:ext uri="{FF2B5EF4-FFF2-40B4-BE49-F238E27FC236}">
                      <a16:creationId xmlns:a16="http://schemas.microsoft.com/office/drawing/2014/main" id="{B166F927-03AE-4C4E-ABB7-EE19D09D44CC}"/>
                    </a:ext>
                  </a:extLst>
                </p:cNvPr>
                <p:cNvPicPr/>
                <p:nvPr/>
              </p:nvPicPr>
              <p:blipFill>
                <a:blip r:embed="rId47"/>
                <a:stretch>
                  <a:fillRect/>
                </a:stretch>
              </p:blipFill>
              <p:spPr>
                <a:xfrm>
                  <a:off x="7313554" y="3746160"/>
                  <a:ext cx="226440" cy="2646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29" name="Ink 28">
                  <a:extLst>
                    <a:ext uri="{FF2B5EF4-FFF2-40B4-BE49-F238E27FC236}">
                      <a16:creationId xmlns:a16="http://schemas.microsoft.com/office/drawing/2014/main" id="{52915D7C-70AE-47CC-B63E-60E38F67E139}"/>
                    </a:ext>
                  </a:extLst>
                </p14:cNvPr>
                <p14:cNvContentPartPr/>
                <p14:nvPr/>
              </p14:nvContentPartPr>
              <p14:xfrm>
                <a:off x="7659514" y="3922200"/>
                <a:ext cx="244800" cy="166320"/>
              </p14:xfrm>
            </p:contentPart>
          </mc:Choice>
          <mc:Fallback xmlns="">
            <p:pic>
              <p:nvPicPr>
                <p:cNvPr id="29" name="Ink 28">
                  <a:extLst>
                    <a:ext uri="{FF2B5EF4-FFF2-40B4-BE49-F238E27FC236}">
                      <a16:creationId xmlns:a16="http://schemas.microsoft.com/office/drawing/2014/main" id="{52915D7C-70AE-47CC-B63E-60E38F67E139}"/>
                    </a:ext>
                  </a:extLst>
                </p:cNvPr>
                <p:cNvPicPr/>
                <p:nvPr/>
              </p:nvPicPr>
              <p:blipFill>
                <a:blip r:embed="rId49"/>
                <a:stretch>
                  <a:fillRect/>
                </a:stretch>
              </p:blipFill>
              <p:spPr>
                <a:xfrm>
                  <a:off x="7650514" y="3913560"/>
                  <a:ext cx="262440"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0" name="Ink 29">
                  <a:extLst>
                    <a:ext uri="{FF2B5EF4-FFF2-40B4-BE49-F238E27FC236}">
                      <a16:creationId xmlns:a16="http://schemas.microsoft.com/office/drawing/2014/main" id="{A13BF029-C0E2-4640-B23A-541D7B4DD468}"/>
                    </a:ext>
                  </a:extLst>
                </p14:cNvPr>
                <p14:cNvContentPartPr/>
                <p14:nvPr/>
              </p14:nvContentPartPr>
              <p14:xfrm>
                <a:off x="7840234" y="3599640"/>
                <a:ext cx="406440" cy="490680"/>
              </p14:xfrm>
            </p:contentPart>
          </mc:Choice>
          <mc:Fallback xmlns="">
            <p:pic>
              <p:nvPicPr>
                <p:cNvPr id="30" name="Ink 29">
                  <a:extLst>
                    <a:ext uri="{FF2B5EF4-FFF2-40B4-BE49-F238E27FC236}">
                      <a16:creationId xmlns:a16="http://schemas.microsoft.com/office/drawing/2014/main" id="{A13BF029-C0E2-4640-B23A-541D7B4DD468}"/>
                    </a:ext>
                  </a:extLst>
                </p:cNvPr>
                <p:cNvPicPr/>
                <p:nvPr/>
              </p:nvPicPr>
              <p:blipFill>
                <a:blip r:embed="rId51"/>
                <a:stretch>
                  <a:fillRect/>
                </a:stretch>
              </p:blipFill>
              <p:spPr>
                <a:xfrm>
                  <a:off x="7831234" y="3590640"/>
                  <a:ext cx="424080" cy="508320"/>
                </a:xfrm>
                <a:prstGeom prst="rect">
                  <a:avLst/>
                </a:prstGeom>
              </p:spPr>
            </p:pic>
          </mc:Fallback>
        </mc:AlternateContent>
      </p:grpSp>
    </p:spTree>
    <p:extLst>
      <p:ext uri="{BB962C8B-B14F-4D97-AF65-F5344CB8AC3E}">
        <p14:creationId xmlns:p14="http://schemas.microsoft.com/office/powerpoint/2010/main" val="66190976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Correlation Matrix</a:t>
            </a:r>
          </a:p>
        </p:txBody>
      </p:sp>
      <p:sp>
        <p:nvSpPr>
          <p:cNvPr id="4" name="Content Placeholder 3"/>
          <p:cNvSpPr>
            <a:spLocks noGrp="1"/>
          </p:cNvSpPr>
          <p:nvPr>
            <p:ph idx="1"/>
          </p:nvPr>
        </p:nvSpPr>
        <p:spPr>
          <a:xfrm>
            <a:off x="498474" y="1981201"/>
            <a:ext cx="7556313" cy="1828800"/>
          </a:xfrm>
        </p:spPr>
        <p:txBody>
          <a:bodyPr>
            <a:normAutofit/>
          </a:bodyPr>
          <a:lstStyle/>
          <a:p>
            <a:r>
              <a:rPr lang="en-US" sz="2400" dirty="0">
                <a:solidFill>
                  <a:srgbClr val="000000"/>
                </a:solidFill>
              </a:rPr>
              <a:t>To calculate the correlation matrix, divide by the appropriate standard deviations </a:t>
            </a:r>
            <a:r>
              <a:rPr lang="en-US" sz="2400" dirty="0" err="1">
                <a:solidFill>
                  <a:srgbClr val="000000"/>
                </a:solidFill>
              </a:rPr>
              <a:t>elementwise</a:t>
            </a:r>
            <a:r>
              <a:rPr lang="en-US" sz="2400" dirty="0">
                <a:solidFill>
                  <a:srgbClr val="000000"/>
                </a:solidFill>
              </a:rPr>
              <a:t>.</a:t>
            </a:r>
          </a:p>
        </p:txBody>
      </p:sp>
      <p:pic>
        <p:nvPicPr>
          <p:cNvPr id="6" name="Picture 5"/>
          <p:cNvPicPr>
            <a:picLocks noChangeAspect="1"/>
          </p:cNvPicPr>
          <p:nvPr/>
        </p:nvPicPr>
        <p:blipFill>
          <a:blip r:embed="rId3"/>
          <a:stretch>
            <a:fillRect/>
          </a:stretch>
        </p:blipFill>
        <p:spPr>
          <a:xfrm>
            <a:off x="2057400" y="3048000"/>
            <a:ext cx="5016500" cy="2463800"/>
          </a:xfrm>
          <a:prstGeom prst="rect">
            <a:avLst/>
          </a:prstGeom>
        </p:spPr>
      </p:pic>
    </p:spTree>
    <p:extLst>
      <p:ext uri="{BB962C8B-B14F-4D97-AF65-F5344CB8AC3E}">
        <p14:creationId xmlns:p14="http://schemas.microsoft.com/office/powerpoint/2010/main" val="167669942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a:t>
            </a:r>
          </a:p>
        </p:txBody>
      </p:sp>
      <p:sp>
        <p:nvSpPr>
          <p:cNvPr id="3" name="Content Placeholder 2"/>
          <p:cNvSpPr>
            <a:spLocks noGrp="1"/>
          </p:cNvSpPr>
          <p:nvPr>
            <p:ph idx="1"/>
          </p:nvPr>
        </p:nvSpPr>
        <p:spPr>
          <a:xfrm>
            <a:off x="498474" y="1295400"/>
            <a:ext cx="7556313" cy="4830763"/>
          </a:xfrm>
        </p:spPr>
        <p:txBody>
          <a:bodyPr/>
          <a:lstStyle/>
          <a:p>
            <a:r>
              <a:rPr lang="en-US" dirty="0">
                <a:solidFill>
                  <a:schemeClr val="tx1"/>
                </a:solidFill>
              </a:rPr>
              <a:t>Suppose the covariance between x1 and x2 is 3, the covariance between x1 and x3 is 2, and the covariance between x2 and x3 is 1.  Also suppose the standard deviations of x1, x2, and x3 are 3, 2, and 2, respectively.  Calculate the covariance and correlation matrices.</a:t>
            </a:r>
          </a:p>
        </p:txBody>
      </p:sp>
      <p:grpSp>
        <p:nvGrpSpPr>
          <p:cNvPr id="24" name="Group 23">
            <a:extLst>
              <a:ext uri="{FF2B5EF4-FFF2-40B4-BE49-F238E27FC236}">
                <a16:creationId xmlns:a16="http://schemas.microsoft.com/office/drawing/2014/main" id="{049EED07-C1C9-4975-A6CE-AEA7D20B6B94}"/>
              </a:ext>
            </a:extLst>
          </p:cNvPr>
          <p:cNvGrpSpPr/>
          <p:nvPr/>
        </p:nvGrpSpPr>
        <p:grpSpPr>
          <a:xfrm>
            <a:off x="1156474" y="2878354"/>
            <a:ext cx="585000" cy="276120"/>
            <a:chOff x="1156474" y="2878354"/>
            <a:chExt cx="585000" cy="276120"/>
          </a:xfrm>
        </p:grpSpPr>
        <mc:AlternateContent xmlns:mc="http://schemas.openxmlformats.org/markup-compatibility/2006" xmlns:p14="http://schemas.microsoft.com/office/powerpoint/2010/main">
          <mc:Choice Requires="p14">
            <p:contentPart p14:bwMode="auto" r:id="rId2">
              <p14:nvContentPartPr>
                <p14:cNvPr id="8" name="Ink 7">
                  <a:extLst>
                    <a:ext uri="{FF2B5EF4-FFF2-40B4-BE49-F238E27FC236}">
                      <a16:creationId xmlns:a16="http://schemas.microsoft.com/office/drawing/2014/main" id="{3821048D-9CEF-412C-B44D-534691137531}"/>
                    </a:ext>
                  </a:extLst>
                </p14:cNvPr>
                <p14:cNvContentPartPr/>
                <p14:nvPr/>
              </p14:nvContentPartPr>
              <p14:xfrm>
                <a:off x="1218034" y="2878354"/>
                <a:ext cx="55800" cy="224280"/>
              </p14:xfrm>
            </p:contentPart>
          </mc:Choice>
          <mc:Fallback xmlns="">
            <p:pic>
              <p:nvPicPr>
                <p:cNvPr id="8" name="Ink 7">
                  <a:extLst>
                    <a:ext uri="{FF2B5EF4-FFF2-40B4-BE49-F238E27FC236}">
                      <a16:creationId xmlns:a16="http://schemas.microsoft.com/office/drawing/2014/main" id="{3821048D-9CEF-412C-B44D-534691137531}"/>
                    </a:ext>
                  </a:extLst>
                </p:cNvPr>
                <p:cNvPicPr/>
                <p:nvPr/>
              </p:nvPicPr>
              <p:blipFill>
                <a:blip r:embed="rId3"/>
                <a:stretch>
                  <a:fillRect/>
                </a:stretch>
              </p:blipFill>
              <p:spPr>
                <a:xfrm>
                  <a:off x="1209394" y="2869714"/>
                  <a:ext cx="73440" cy="24192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9" name="Ink 8">
                  <a:extLst>
                    <a:ext uri="{FF2B5EF4-FFF2-40B4-BE49-F238E27FC236}">
                      <a16:creationId xmlns:a16="http://schemas.microsoft.com/office/drawing/2014/main" id="{AA8FF9F4-02F4-40E9-A29A-BE4FB051FF14}"/>
                    </a:ext>
                  </a:extLst>
                </p14:cNvPr>
                <p14:cNvContentPartPr/>
                <p14:nvPr/>
              </p14:nvContentPartPr>
              <p14:xfrm>
                <a:off x="1181674" y="2897434"/>
                <a:ext cx="259200" cy="131040"/>
              </p14:xfrm>
            </p:contentPart>
          </mc:Choice>
          <mc:Fallback xmlns="">
            <p:pic>
              <p:nvPicPr>
                <p:cNvPr id="9" name="Ink 8">
                  <a:extLst>
                    <a:ext uri="{FF2B5EF4-FFF2-40B4-BE49-F238E27FC236}">
                      <a16:creationId xmlns:a16="http://schemas.microsoft.com/office/drawing/2014/main" id="{AA8FF9F4-02F4-40E9-A29A-BE4FB051FF14}"/>
                    </a:ext>
                  </a:extLst>
                </p:cNvPr>
                <p:cNvPicPr/>
                <p:nvPr/>
              </p:nvPicPr>
              <p:blipFill>
                <a:blip r:embed="rId5"/>
                <a:stretch>
                  <a:fillRect/>
                </a:stretch>
              </p:blipFill>
              <p:spPr>
                <a:xfrm>
                  <a:off x="1172674" y="2888794"/>
                  <a:ext cx="276840" cy="1486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0" name="Ink 9">
                  <a:extLst>
                    <a:ext uri="{FF2B5EF4-FFF2-40B4-BE49-F238E27FC236}">
                      <a16:creationId xmlns:a16="http://schemas.microsoft.com/office/drawing/2014/main" id="{B08D17CE-F215-4E25-A53B-44B91507AA68}"/>
                    </a:ext>
                  </a:extLst>
                </p14:cNvPr>
                <p14:cNvContentPartPr/>
                <p14:nvPr/>
              </p14:nvContentPartPr>
              <p14:xfrm>
                <a:off x="1156474" y="3097954"/>
                <a:ext cx="335160" cy="56520"/>
              </p14:xfrm>
            </p:contentPart>
          </mc:Choice>
          <mc:Fallback xmlns="">
            <p:pic>
              <p:nvPicPr>
                <p:cNvPr id="10" name="Ink 9">
                  <a:extLst>
                    <a:ext uri="{FF2B5EF4-FFF2-40B4-BE49-F238E27FC236}">
                      <a16:creationId xmlns:a16="http://schemas.microsoft.com/office/drawing/2014/main" id="{B08D17CE-F215-4E25-A53B-44B91507AA68}"/>
                    </a:ext>
                  </a:extLst>
                </p:cNvPr>
                <p:cNvPicPr/>
                <p:nvPr/>
              </p:nvPicPr>
              <p:blipFill>
                <a:blip r:embed="rId7"/>
                <a:stretch>
                  <a:fillRect/>
                </a:stretch>
              </p:blipFill>
              <p:spPr>
                <a:xfrm>
                  <a:off x="1147474" y="3089314"/>
                  <a:ext cx="352800" cy="741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1" name="Ink 10">
                  <a:extLst>
                    <a:ext uri="{FF2B5EF4-FFF2-40B4-BE49-F238E27FC236}">
                      <a16:creationId xmlns:a16="http://schemas.microsoft.com/office/drawing/2014/main" id="{187A98C0-7A18-4C39-BC88-BFF90B18C71A}"/>
                    </a:ext>
                  </a:extLst>
                </p14:cNvPr>
                <p14:cNvContentPartPr/>
                <p14:nvPr/>
              </p14:nvContentPartPr>
              <p14:xfrm>
                <a:off x="1602874" y="2961154"/>
                <a:ext cx="138600" cy="41400"/>
              </p14:xfrm>
            </p:contentPart>
          </mc:Choice>
          <mc:Fallback xmlns="">
            <p:pic>
              <p:nvPicPr>
                <p:cNvPr id="11" name="Ink 10">
                  <a:extLst>
                    <a:ext uri="{FF2B5EF4-FFF2-40B4-BE49-F238E27FC236}">
                      <a16:creationId xmlns:a16="http://schemas.microsoft.com/office/drawing/2014/main" id="{187A98C0-7A18-4C39-BC88-BFF90B18C71A}"/>
                    </a:ext>
                  </a:extLst>
                </p:cNvPr>
                <p:cNvPicPr/>
                <p:nvPr/>
              </p:nvPicPr>
              <p:blipFill>
                <a:blip r:embed="rId9"/>
                <a:stretch>
                  <a:fillRect/>
                </a:stretch>
              </p:blipFill>
              <p:spPr>
                <a:xfrm>
                  <a:off x="1594234" y="2952514"/>
                  <a:ext cx="156240" cy="590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2" name="Ink 11">
                  <a:extLst>
                    <a:ext uri="{FF2B5EF4-FFF2-40B4-BE49-F238E27FC236}">
                      <a16:creationId xmlns:a16="http://schemas.microsoft.com/office/drawing/2014/main" id="{FD4F4980-3220-4DB6-AAAA-CFB2930E897B}"/>
                    </a:ext>
                  </a:extLst>
                </p14:cNvPr>
                <p14:cNvContentPartPr/>
                <p14:nvPr/>
              </p14:nvContentPartPr>
              <p14:xfrm>
                <a:off x="1568314" y="2912914"/>
                <a:ext cx="141120" cy="10080"/>
              </p14:xfrm>
            </p:contentPart>
          </mc:Choice>
          <mc:Fallback xmlns="">
            <p:pic>
              <p:nvPicPr>
                <p:cNvPr id="12" name="Ink 11">
                  <a:extLst>
                    <a:ext uri="{FF2B5EF4-FFF2-40B4-BE49-F238E27FC236}">
                      <a16:creationId xmlns:a16="http://schemas.microsoft.com/office/drawing/2014/main" id="{FD4F4980-3220-4DB6-AAAA-CFB2930E897B}"/>
                    </a:ext>
                  </a:extLst>
                </p:cNvPr>
                <p:cNvPicPr/>
                <p:nvPr/>
              </p:nvPicPr>
              <p:blipFill>
                <a:blip r:embed="rId11"/>
                <a:stretch>
                  <a:fillRect/>
                </a:stretch>
              </p:blipFill>
              <p:spPr>
                <a:xfrm>
                  <a:off x="1559674" y="2904274"/>
                  <a:ext cx="158760" cy="27720"/>
                </a:xfrm>
                <a:prstGeom prst="rect">
                  <a:avLst/>
                </a:prstGeom>
              </p:spPr>
            </p:pic>
          </mc:Fallback>
        </mc:AlternateContent>
      </p:grpSp>
      <p:grpSp>
        <p:nvGrpSpPr>
          <p:cNvPr id="23" name="Group 22">
            <a:extLst>
              <a:ext uri="{FF2B5EF4-FFF2-40B4-BE49-F238E27FC236}">
                <a16:creationId xmlns:a16="http://schemas.microsoft.com/office/drawing/2014/main" id="{392EDECD-67B1-4CDC-A458-4A2E021C7992}"/>
              </a:ext>
            </a:extLst>
          </p:cNvPr>
          <p:cNvGrpSpPr/>
          <p:nvPr/>
        </p:nvGrpSpPr>
        <p:grpSpPr>
          <a:xfrm>
            <a:off x="1924714" y="2597554"/>
            <a:ext cx="905040" cy="706320"/>
            <a:chOff x="1924714" y="2597554"/>
            <a:chExt cx="905040" cy="706320"/>
          </a:xfrm>
        </p:grpSpPr>
        <mc:AlternateContent xmlns:mc="http://schemas.openxmlformats.org/markup-compatibility/2006" xmlns:p14="http://schemas.microsoft.com/office/powerpoint/2010/main">
          <mc:Choice Requires="p14">
            <p:contentPart p14:bwMode="auto" r:id="rId12">
              <p14:nvContentPartPr>
                <p14:cNvPr id="13" name="Ink 12">
                  <a:extLst>
                    <a:ext uri="{FF2B5EF4-FFF2-40B4-BE49-F238E27FC236}">
                      <a16:creationId xmlns:a16="http://schemas.microsoft.com/office/drawing/2014/main" id="{F0387FBC-205D-4180-BFCA-7DC396DFFD94}"/>
                    </a:ext>
                  </a:extLst>
                </p14:cNvPr>
                <p14:cNvContentPartPr/>
                <p14:nvPr/>
              </p14:nvContentPartPr>
              <p14:xfrm>
                <a:off x="1924714" y="2619514"/>
                <a:ext cx="264600" cy="651960"/>
              </p14:xfrm>
            </p:contentPart>
          </mc:Choice>
          <mc:Fallback xmlns="">
            <p:pic>
              <p:nvPicPr>
                <p:cNvPr id="13" name="Ink 12">
                  <a:extLst>
                    <a:ext uri="{FF2B5EF4-FFF2-40B4-BE49-F238E27FC236}">
                      <a16:creationId xmlns:a16="http://schemas.microsoft.com/office/drawing/2014/main" id="{F0387FBC-205D-4180-BFCA-7DC396DFFD94}"/>
                    </a:ext>
                  </a:extLst>
                </p:cNvPr>
                <p:cNvPicPr/>
                <p:nvPr/>
              </p:nvPicPr>
              <p:blipFill>
                <a:blip r:embed="rId13"/>
                <a:stretch>
                  <a:fillRect/>
                </a:stretch>
              </p:blipFill>
              <p:spPr>
                <a:xfrm>
                  <a:off x="1916074" y="2610874"/>
                  <a:ext cx="282240" cy="6696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4" name="Ink 13">
                  <a:extLst>
                    <a:ext uri="{FF2B5EF4-FFF2-40B4-BE49-F238E27FC236}">
                      <a16:creationId xmlns:a16="http://schemas.microsoft.com/office/drawing/2014/main" id="{E840AE62-4DDE-41AB-8C6E-A04F6DFCA374}"/>
                    </a:ext>
                  </a:extLst>
                </p14:cNvPr>
                <p14:cNvContentPartPr/>
                <p14:nvPr/>
              </p14:nvContentPartPr>
              <p14:xfrm>
                <a:off x="2282914" y="2611594"/>
                <a:ext cx="72000" cy="168120"/>
              </p14:xfrm>
            </p:contentPart>
          </mc:Choice>
          <mc:Fallback xmlns="">
            <p:pic>
              <p:nvPicPr>
                <p:cNvPr id="14" name="Ink 13">
                  <a:extLst>
                    <a:ext uri="{FF2B5EF4-FFF2-40B4-BE49-F238E27FC236}">
                      <a16:creationId xmlns:a16="http://schemas.microsoft.com/office/drawing/2014/main" id="{E840AE62-4DDE-41AB-8C6E-A04F6DFCA374}"/>
                    </a:ext>
                  </a:extLst>
                </p:cNvPr>
                <p:cNvPicPr/>
                <p:nvPr/>
              </p:nvPicPr>
              <p:blipFill>
                <a:blip r:embed="rId15"/>
                <a:stretch>
                  <a:fillRect/>
                </a:stretch>
              </p:blipFill>
              <p:spPr>
                <a:xfrm>
                  <a:off x="2274274" y="2602594"/>
                  <a:ext cx="89640" cy="1857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5" name="Ink 14">
                  <a:extLst>
                    <a:ext uri="{FF2B5EF4-FFF2-40B4-BE49-F238E27FC236}">
                      <a16:creationId xmlns:a16="http://schemas.microsoft.com/office/drawing/2014/main" id="{AF8B9005-5533-4804-BA2F-E1327B2DBF14}"/>
                    </a:ext>
                  </a:extLst>
                </p14:cNvPr>
                <p14:cNvContentPartPr/>
                <p14:nvPr/>
              </p14:nvContentPartPr>
              <p14:xfrm>
                <a:off x="2230354" y="2643634"/>
                <a:ext cx="95400" cy="122040"/>
              </p14:xfrm>
            </p:contentPart>
          </mc:Choice>
          <mc:Fallback xmlns="">
            <p:pic>
              <p:nvPicPr>
                <p:cNvPr id="15" name="Ink 14">
                  <a:extLst>
                    <a:ext uri="{FF2B5EF4-FFF2-40B4-BE49-F238E27FC236}">
                      <a16:creationId xmlns:a16="http://schemas.microsoft.com/office/drawing/2014/main" id="{AF8B9005-5533-4804-BA2F-E1327B2DBF14}"/>
                    </a:ext>
                  </a:extLst>
                </p:cNvPr>
                <p:cNvPicPr/>
                <p:nvPr/>
              </p:nvPicPr>
              <p:blipFill>
                <a:blip r:embed="rId17"/>
                <a:stretch>
                  <a:fillRect/>
                </a:stretch>
              </p:blipFill>
              <p:spPr>
                <a:xfrm>
                  <a:off x="2221714" y="2634634"/>
                  <a:ext cx="113040" cy="1396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6" name="Ink 15">
                  <a:extLst>
                    <a:ext uri="{FF2B5EF4-FFF2-40B4-BE49-F238E27FC236}">
                      <a16:creationId xmlns:a16="http://schemas.microsoft.com/office/drawing/2014/main" id="{F4CFF53B-8ED1-4E4B-9433-72761A13BFC5}"/>
                    </a:ext>
                  </a:extLst>
                </p14:cNvPr>
                <p14:cNvContentPartPr/>
                <p14:nvPr/>
              </p14:nvContentPartPr>
              <p14:xfrm>
                <a:off x="2390554" y="2737234"/>
                <a:ext cx="31680" cy="73800"/>
              </p14:xfrm>
            </p:contentPart>
          </mc:Choice>
          <mc:Fallback xmlns="">
            <p:pic>
              <p:nvPicPr>
                <p:cNvPr id="16" name="Ink 15">
                  <a:extLst>
                    <a:ext uri="{FF2B5EF4-FFF2-40B4-BE49-F238E27FC236}">
                      <a16:creationId xmlns:a16="http://schemas.microsoft.com/office/drawing/2014/main" id="{F4CFF53B-8ED1-4E4B-9433-72761A13BFC5}"/>
                    </a:ext>
                  </a:extLst>
                </p:cNvPr>
                <p:cNvPicPr/>
                <p:nvPr/>
              </p:nvPicPr>
              <p:blipFill>
                <a:blip r:embed="rId19"/>
                <a:stretch>
                  <a:fillRect/>
                </a:stretch>
              </p:blipFill>
              <p:spPr>
                <a:xfrm>
                  <a:off x="2381554" y="2728594"/>
                  <a:ext cx="49320" cy="914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7" name="Ink 16">
                  <a:extLst>
                    <a:ext uri="{FF2B5EF4-FFF2-40B4-BE49-F238E27FC236}">
                      <a16:creationId xmlns:a16="http://schemas.microsoft.com/office/drawing/2014/main" id="{CFE63305-7B3A-4B7E-B67B-A21AA62A16FD}"/>
                    </a:ext>
                  </a:extLst>
                </p14:cNvPr>
                <p14:cNvContentPartPr/>
                <p14:nvPr/>
              </p14:nvContentPartPr>
              <p14:xfrm>
                <a:off x="2296234" y="2944594"/>
                <a:ext cx="25560" cy="90360"/>
              </p14:xfrm>
            </p:contentPart>
          </mc:Choice>
          <mc:Fallback xmlns="">
            <p:pic>
              <p:nvPicPr>
                <p:cNvPr id="17" name="Ink 16">
                  <a:extLst>
                    <a:ext uri="{FF2B5EF4-FFF2-40B4-BE49-F238E27FC236}">
                      <a16:creationId xmlns:a16="http://schemas.microsoft.com/office/drawing/2014/main" id="{CFE63305-7B3A-4B7E-B67B-A21AA62A16FD}"/>
                    </a:ext>
                  </a:extLst>
                </p:cNvPr>
                <p:cNvPicPr/>
                <p:nvPr/>
              </p:nvPicPr>
              <p:blipFill>
                <a:blip r:embed="rId21"/>
                <a:stretch>
                  <a:fillRect/>
                </a:stretch>
              </p:blipFill>
              <p:spPr>
                <a:xfrm>
                  <a:off x="2287234" y="2935594"/>
                  <a:ext cx="43200" cy="1080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8" name="Ink 17">
                  <a:extLst>
                    <a:ext uri="{FF2B5EF4-FFF2-40B4-BE49-F238E27FC236}">
                      <a16:creationId xmlns:a16="http://schemas.microsoft.com/office/drawing/2014/main" id="{B762902D-C024-4DA5-BC4A-2F37902E3752}"/>
                    </a:ext>
                  </a:extLst>
                </p14:cNvPr>
                <p14:cNvContentPartPr/>
                <p14:nvPr/>
              </p14:nvContentPartPr>
              <p14:xfrm>
                <a:off x="2286154" y="2926954"/>
                <a:ext cx="237600" cy="134280"/>
              </p14:xfrm>
            </p:contentPart>
          </mc:Choice>
          <mc:Fallback xmlns="">
            <p:pic>
              <p:nvPicPr>
                <p:cNvPr id="18" name="Ink 17">
                  <a:extLst>
                    <a:ext uri="{FF2B5EF4-FFF2-40B4-BE49-F238E27FC236}">
                      <a16:creationId xmlns:a16="http://schemas.microsoft.com/office/drawing/2014/main" id="{B762902D-C024-4DA5-BC4A-2F37902E3752}"/>
                    </a:ext>
                  </a:extLst>
                </p:cNvPr>
                <p:cNvPicPr/>
                <p:nvPr/>
              </p:nvPicPr>
              <p:blipFill>
                <a:blip r:embed="rId23"/>
                <a:stretch>
                  <a:fillRect/>
                </a:stretch>
              </p:blipFill>
              <p:spPr>
                <a:xfrm>
                  <a:off x="2277154" y="2918314"/>
                  <a:ext cx="255240" cy="1519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9" name="Ink 18">
                  <a:extLst>
                    <a:ext uri="{FF2B5EF4-FFF2-40B4-BE49-F238E27FC236}">
                      <a16:creationId xmlns:a16="http://schemas.microsoft.com/office/drawing/2014/main" id="{9C409BD7-50B7-4429-A2EF-D9A261C12130}"/>
                    </a:ext>
                  </a:extLst>
                </p14:cNvPr>
                <p14:cNvContentPartPr/>
                <p14:nvPr/>
              </p14:nvContentPartPr>
              <p14:xfrm>
                <a:off x="2321074" y="3171394"/>
                <a:ext cx="20160" cy="107280"/>
              </p14:xfrm>
            </p:contentPart>
          </mc:Choice>
          <mc:Fallback xmlns="">
            <p:pic>
              <p:nvPicPr>
                <p:cNvPr id="19" name="Ink 18">
                  <a:extLst>
                    <a:ext uri="{FF2B5EF4-FFF2-40B4-BE49-F238E27FC236}">
                      <a16:creationId xmlns:a16="http://schemas.microsoft.com/office/drawing/2014/main" id="{9C409BD7-50B7-4429-A2EF-D9A261C12130}"/>
                    </a:ext>
                  </a:extLst>
                </p:cNvPr>
                <p:cNvPicPr/>
                <p:nvPr/>
              </p:nvPicPr>
              <p:blipFill>
                <a:blip r:embed="rId25"/>
                <a:stretch>
                  <a:fillRect/>
                </a:stretch>
              </p:blipFill>
              <p:spPr>
                <a:xfrm>
                  <a:off x="2312074" y="3162394"/>
                  <a:ext cx="37800" cy="1249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0" name="Ink 19">
                  <a:extLst>
                    <a:ext uri="{FF2B5EF4-FFF2-40B4-BE49-F238E27FC236}">
                      <a16:creationId xmlns:a16="http://schemas.microsoft.com/office/drawing/2014/main" id="{1879ABF8-ABD2-4A43-9E4C-B5031DC31A07}"/>
                    </a:ext>
                  </a:extLst>
                </p14:cNvPr>
                <p14:cNvContentPartPr/>
                <p14:nvPr/>
              </p14:nvContentPartPr>
              <p14:xfrm>
                <a:off x="2308114" y="3166714"/>
                <a:ext cx="101880" cy="116280"/>
              </p14:xfrm>
            </p:contentPart>
          </mc:Choice>
          <mc:Fallback xmlns="">
            <p:pic>
              <p:nvPicPr>
                <p:cNvPr id="20" name="Ink 19">
                  <a:extLst>
                    <a:ext uri="{FF2B5EF4-FFF2-40B4-BE49-F238E27FC236}">
                      <a16:creationId xmlns:a16="http://schemas.microsoft.com/office/drawing/2014/main" id="{1879ABF8-ABD2-4A43-9E4C-B5031DC31A07}"/>
                    </a:ext>
                  </a:extLst>
                </p:cNvPr>
                <p:cNvPicPr/>
                <p:nvPr/>
              </p:nvPicPr>
              <p:blipFill>
                <a:blip r:embed="rId27"/>
                <a:stretch>
                  <a:fillRect/>
                </a:stretch>
              </p:blipFill>
              <p:spPr>
                <a:xfrm>
                  <a:off x="2299474" y="3157714"/>
                  <a:ext cx="119520" cy="1339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1" name="Ink 20">
                  <a:extLst>
                    <a:ext uri="{FF2B5EF4-FFF2-40B4-BE49-F238E27FC236}">
                      <a16:creationId xmlns:a16="http://schemas.microsoft.com/office/drawing/2014/main" id="{005C6CB8-7C86-49CE-BA1F-39D6750D2DE4}"/>
                    </a:ext>
                  </a:extLst>
                </p14:cNvPr>
                <p14:cNvContentPartPr/>
                <p14:nvPr/>
              </p14:nvContentPartPr>
              <p14:xfrm>
                <a:off x="2445634" y="3210994"/>
                <a:ext cx="116280" cy="92880"/>
              </p14:xfrm>
            </p:contentPart>
          </mc:Choice>
          <mc:Fallback xmlns="">
            <p:pic>
              <p:nvPicPr>
                <p:cNvPr id="21" name="Ink 20">
                  <a:extLst>
                    <a:ext uri="{FF2B5EF4-FFF2-40B4-BE49-F238E27FC236}">
                      <a16:creationId xmlns:a16="http://schemas.microsoft.com/office/drawing/2014/main" id="{005C6CB8-7C86-49CE-BA1F-39D6750D2DE4}"/>
                    </a:ext>
                  </a:extLst>
                </p:cNvPr>
                <p:cNvPicPr/>
                <p:nvPr/>
              </p:nvPicPr>
              <p:blipFill>
                <a:blip r:embed="rId29"/>
                <a:stretch>
                  <a:fillRect/>
                </a:stretch>
              </p:blipFill>
              <p:spPr>
                <a:xfrm>
                  <a:off x="2436634" y="3201994"/>
                  <a:ext cx="133920" cy="1105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2" name="Ink 21">
                  <a:extLst>
                    <a:ext uri="{FF2B5EF4-FFF2-40B4-BE49-F238E27FC236}">
                      <a16:creationId xmlns:a16="http://schemas.microsoft.com/office/drawing/2014/main" id="{1D8E1B07-B17C-4964-9127-304163E24331}"/>
                    </a:ext>
                  </a:extLst>
                </p14:cNvPr>
                <p14:cNvContentPartPr/>
                <p14:nvPr/>
              </p14:nvContentPartPr>
              <p14:xfrm>
                <a:off x="2518354" y="2597554"/>
                <a:ext cx="311400" cy="669600"/>
              </p14:xfrm>
            </p:contentPart>
          </mc:Choice>
          <mc:Fallback xmlns="">
            <p:pic>
              <p:nvPicPr>
                <p:cNvPr id="22" name="Ink 21">
                  <a:extLst>
                    <a:ext uri="{FF2B5EF4-FFF2-40B4-BE49-F238E27FC236}">
                      <a16:creationId xmlns:a16="http://schemas.microsoft.com/office/drawing/2014/main" id="{1D8E1B07-B17C-4964-9127-304163E24331}"/>
                    </a:ext>
                  </a:extLst>
                </p:cNvPr>
                <p:cNvPicPr/>
                <p:nvPr/>
              </p:nvPicPr>
              <p:blipFill>
                <a:blip r:embed="rId31"/>
                <a:stretch>
                  <a:fillRect/>
                </a:stretch>
              </p:blipFill>
              <p:spPr>
                <a:xfrm>
                  <a:off x="2509714" y="2588554"/>
                  <a:ext cx="329040" cy="6872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2">
            <p14:nvContentPartPr>
              <p14:cNvPr id="25" name="Ink 24">
                <a:extLst>
                  <a:ext uri="{FF2B5EF4-FFF2-40B4-BE49-F238E27FC236}">
                    <a16:creationId xmlns:a16="http://schemas.microsoft.com/office/drawing/2014/main" id="{7FD3FD1D-DCD1-4E10-9153-09D3AC24917D}"/>
                  </a:ext>
                </a:extLst>
              </p14:cNvPr>
              <p14:cNvContentPartPr/>
              <p14:nvPr/>
            </p14:nvContentPartPr>
            <p14:xfrm>
              <a:off x="3135034" y="2979154"/>
              <a:ext cx="33120" cy="177480"/>
            </p14:xfrm>
          </p:contentPart>
        </mc:Choice>
        <mc:Fallback xmlns="">
          <p:pic>
            <p:nvPicPr>
              <p:cNvPr id="25" name="Ink 24">
                <a:extLst>
                  <a:ext uri="{FF2B5EF4-FFF2-40B4-BE49-F238E27FC236}">
                    <a16:creationId xmlns:a16="http://schemas.microsoft.com/office/drawing/2014/main" id="{7FD3FD1D-DCD1-4E10-9153-09D3AC24917D}"/>
                  </a:ext>
                </a:extLst>
              </p:cNvPr>
              <p:cNvPicPr/>
              <p:nvPr/>
            </p:nvPicPr>
            <p:blipFill>
              <a:blip r:embed="rId33"/>
              <a:stretch>
                <a:fillRect/>
              </a:stretch>
            </p:blipFill>
            <p:spPr>
              <a:xfrm>
                <a:off x="3126034" y="2970154"/>
                <a:ext cx="50760" cy="195120"/>
              </a:xfrm>
              <a:prstGeom prst="rect">
                <a:avLst/>
              </a:prstGeom>
            </p:spPr>
          </p:pic>
        </mc:Fallback>
      </mc:AlternateContent>
      <p:grpSp>
        <p:nvGrpSpPr>
          <p:cNvPr id="36" name="Group 35">
            <a:extLst>
              <a:ext uri="{FF2B5EF4-FFF2-40B4-BE49-F238E27FC236}">
                <a16:creationId xmlns:a16="http://schemas.microsoft.com/office/drawing/2014/main" id="{90237B11-47B4-462D-A648-156204C2194F}"/>
              </a:ext>
            </a:extLst>
          </p:cNvPr>
          <p:cNvGrpSpPr/>
          <p:nvPr/>
        </p:nvGrpSpPr>
        <p:grpSpPr>
          <a:xfrm>
            <a:off x="3454354" y="2582794"/>
            <a:ext cx="1606680" cy="1011240"/>
            <a:chOff x="3454354" y="2582794"/>
            <a:chExt cx="1606680" cy="1011240"/>
          </a:xfrm>
        </p:grpSpPr>
        <mc:AlternateContent xmlns:mc="http://schemas.openxmlformats.org/markup-compatibility/2006" xmlns:p14="http://schemas.microsoft.com/office/powerpoint/2010/main">
          <mc:Choice Requires="p14">
            <p:contentPart p14:bwMode="auto" r:id="rId34">
              <p14:nvContentPartPr>
                <p14:cNvPr id="26" name="Ink 25">
                  <a:extLst>
                    <a:ext uri="{FF2B5EF4-FFF2-40B4-BE49-F238E27FC236}">
                      <a16:creationId xmlns:a16="http://schemas.microsoft.com/office/drawing/2014/main" id="{FB7AF543-2664-4822-8F76-90E266FFCF98}"/>
                    </a:ext>
                  </a:extLst>
                </p14:cNvPr>
                <p14:cNvContentPartPr/>
                <p14:nvPr/>
              </p14:nvContentPartPr>
              <p14:xfrm>
                <a:off x="3454354" y="2914714"/>
                <a:ext cx="137880" cy="174960"/>
              </p14:xfrm>
            </p:contentPart>
          </mc:Choice>
          <mc:Fallback xmlns="">
            <p:pic>
              <p:nvPicPr>
                <p:cNvPr id="26" name="Ink 25">
                  <a:extLst>
                    <a:ext uri="{FF2B5EF4-FFF2-40B4-BE49-F238E27FC236}">
                      <a16:creationId xmlns:a16="http://schemas.microsoft.com/office/drawing/2014/main" id="{FB7AF543-2664-4822-8F76-90E266FFCF98}"/>
                    </a:ext>
                  </a:extLst>
                </p:cNvPr>
                <p:cNvPicPr/>
                <p:nvPr/>
              </p:nvPicPr>
              <p:blipFill>
                <a:blip r:embed="rId35"/>
                <a:stretch>
                  <a:fillRect/>
                </a:stretch>
              </p:blipFill>
              <p:spPr>
                <a:xfrm>
                  <a:off x="3445354" y="2905714"/>
                  <a:ext cx="155520" cy="1926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7" name="Ink 26">
                  <a:extLst>
                    <a:ext uri="{FF2B5EF4-FFF2-40B4-BE49-F238E27FC236}">
                      <a16:creationId xmlns:a16="http://schemas.microsoft.com/office/drawing/2014/main" id="{A8F566E1-D629-4370-8082-B67E25D62C39}"/>
                    </a:ext>
                  </a:extLst>
                </p14:cNvPr>
                <p14:cNvContentPartPr/>
                <p14:nvPr/>
              </p14:nvContentPartPr>
              <p14:xfrm>
                <a:off x="3646234" y="2927674"/>
                <a:ext cx="106920" cy="133920"/>
              </p14:xfrm>
            </p:contentPart>
          </mc:Choice>
          <mc:Fallback xmlns="">
            <p:pic>
              <p:nvPicPr>
                <p:cNvPr id="27" name="Ink 26">
                  <a:extLst>
                    <a:ext uri="{FF2B5EF4-FFF2-40B4-BE49-F238E27FC236}">
                      <a16:creationId xmlns:a16="http://schemas.microsoft.com/office/drawing/2014/main" id="{A8F566E1-D629-4370-8082-B67E25D62C39}"/>
                    </a:ext>
                  </a:extLst>
                </p:cNvPr>
                <p:cNvPicPr/>
                <p:nvPr/>
              </p:nvPicPr>
              <p:blipFill>
                <a:blip r:embed="rId37"/>
                <a:stretch>
                  <a:fillRect/>
                </a:stretch>
              </p:blipFill>
              <p:spPr>
                <a:xfrm>
                  <a:off x="3637234" y="2918674"/>
                  <a:ext cx="124560" cy="15156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8" name="Ink 27">
                  <a:extLst>
                    <a:ext uri="{FF2B5EF4-FFF2-40B4-BE49-F238E27FC236}">
                      <a16:creationId xmlns:a16="http://schemas.microsoft.com/office/drawing/2014/main" id="{D97AE686-A15E-47F1-97AB-E443CE9BBEC8}"/>
                    </a:ext>
                  </a:extLst>
                </p14:cNvPr>
                <p14:cNvContentPartPr/>
                <p14:nvPr/>
              </p14:nvContentPartPr>
              <p14:xfrm>
                <a:off x="3790594" y="2908594"/>
                <a:ext cx="105840" cy="136440"/>
              </p14:xfrm>
            </p:contentPart>
          </mc:Choice>
          <mc:Fallback xmlns="">
            <p:pic>
              <p:nvPicPr>
                <p:cNvPr id="28" name="Ink 27">
                  <a:extLst>
                    <a:ext uri="{FF2B5EF4-FFF2-40B4-BE49-F238E27FC236}">
                      <a16:creationId xmlns:a16="http://schemas.microsoft.com/office/drawing/2014/main" id="{D97AE686-A15E-47F1-97AB-E443CE9BBEC8}"/>
                    </a:ext>
                  </a:extLst>
                </p:cNvPr>
                <p:cNvPicPr/>
                <p:nvPr/>
              </p:nvPicPr>
              <p:blipFill>
                <a:blip r:embed="rId39"/>
                <a:stretch>
                  <a:fillRect/>
                </a:stretch>
              </p:blipFill>
              <p:spPr>
                <a:xfrm>
                  <a:off x="3781954" y="2899954"/>
                  <a:ext cx="123480" cy="1540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9" name="Ink 28">
                  <a:extLst>
                    <a:ext uri="{FF2B5EF4-FFF2-40B4-BE49-F238E27FC236}">
                      <a16:creationId xmlns:a16="http://schemas.microsoft.com/office/drawing/2014/main" id="{7701EC34-CAF1-4A79-9276-174D078BE740}"/>
                    </a:ext>
                  </a:extLst>
                </p14:cNvPr>
                <p14:cNvContentPartPr/>
                <p14:nvPr/>
              </p14:nvContentPartPr>
              <p14:xfrm>
                <a:off x="3995794" y="2758474"/>
                <a:ext cx="80640" cy="344520"/>
              </p14:xfrm>
            </p:contentPart>
          </mc:Choice>
          <mc:Fallback xmlns="">
            <p:pic>
              <p:nvPicPr>
                <p:cNvPr id="29" name="Ink 28">
                  <a:extLst>
                    <a:ext uri="{FF2B5EF4-FFF2-40B4-BE49-F238E27FC236}">
                      <a16:creationId xmlns:a16="http://schemas.microsoft.com/office/drawing/2014/main" id="{7701EC34-CAF1-4A79-9276-174D078BE740}"/>
                    </a:ext>
                  </a:extLst>
                </p:cNvPr>
                <p:cNvPicPr/>
                <p:nvPr/>
              </p:nvPicPr>
              <p:blipFill>
                <a:blip r:embed="rId41"/>
                <a:stretch>
                  <a:fillRect/>
                </a:stretch>
              </p:blipFill>
              <p:spPr>
                <a:xfrm>
                  <a:off x="3986794" y="2749474"/>
                  <a:ext cx="98280" cy="36216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30" name="Ink 29">
                  <a:extLst>
                    <a:ext uri="{FF2B5EF4-FFF2-40B4-BE49-F238E27FC236}">
                      <a16:creationId xmlns:a16="http://schemas.microsoft.com/office/drawing/2014/main" id="{AE531A6B-14AC-4644-B060-1D93489A7A14}"/>
                    </a:ext>
                  </a:extLst>
                </p14:cNvPr>
                <p14:cNvContentPartPr/>
                <p14:nvPr/>
              </p14:nvContentPartPr>
              <p14:xfrm>
                <a:off x="4176514" y="2871154"/>
                <a:ext cx="133200" cy="222480"/>
              </p14:xfrm>
            </p:contentPart>
          </mc:Choice>
          <mc:Fallback xmlns="">
            <p:pic>
              <p:nvPicPr>
                <p:cNvPr id="30" name="Ink 29">
                  <a:extLst>
                    <a:ext uri="{FF2B5EF4-FFF2-40B4-BE49-F238E27FC236}">
                      <a16:creationId xmlns:a16="http://schemas.microsoft.com/office/drawing/2014/main" id="{AE531A6B-14AC-4644-B060-1D93489A7A14}"/>
                    </a:ext>
                  </a:extLst>
                </p:cNvPr>
                <p:cNvPicPr/>
                <p:nvPr/>
              </p:nvPicPr>
              <p:blipFill>
                <a:blip r:embed="rId43"/>
                <a:stretch>
                  <a:fillRect/>
                </a:stretch>
              </p:blipFill>
              <p:spPr>
                <a:xfrm>
                  <a:off x="4167514" y="2862154"/>
                  <a:ext cx="150840" cy="24012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1" name="Ink 30">
                  <a:extLst>
                    <a:ext uri="{FF2B5EF4-FFF2-40B4-BE49-F238E27FC236}">
                      <a16:creationId xmlns:a16="http://schemas.microsoft.com/office/drawing/2014/main" id="{7FD14341-1AB0-430F-84A5-9046D01D6CA8}"/>
                    </a:ext>
                  </a:extLst>
                </p14:cNvPr>
                <p14:cNvContentPartPr/>
                <p14:nvPr/>
              </p14:nvContentPartPr>
              <p14:xfrm>
                <a:off x="4105234" y="2915794"/>
                <a:ext cx="179280" cy="141120"/>
              </p14:xfrm>
            </p:contentPart>
          </mc:Choice>
          <mc:Fallback xmlns="">
            <p:pic>
              <p:nvPicPr>
                <p:cNvPr id="31" name="Ink 30">
                  <a:extLst>
                    <a:ext uri="{FF2B5EF4-FFF2-40B4-BE49-F238E27FC236}">
                      <a16:creationId xmlns:a16="http://schemas.microsoft.com/office/drawing/2014/main" id="{7FD14341-1AB0-430F-84A5-9046D01D6CA8}"/>
                    </a:ext>
                  </a:extLst>
                </p:cNvPr>
                <p:cNvPicPr/>
                <p:nvPr/>
              </p:nvPicPr>
              <p:blipFill>
                <a:blip r:embed="rId45"/>
                <a:stretch>
                  <a:fillRect/>
                </a:stretch>
              </p:blipFill>
              <p:spPr>
                <a:xfrm>
                  <a:off x="4096594" y="2907154"/>
                  <a:ext cx="196920" cy="15876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2" name="Ink 31">
                  <a:extLst>
                    <a:ext uri="{FF2B5EF4-FFF2-40B4-BE49-F238E27FC236}">
                      <a16:creationId xmlns:a16="http://schemas.microsoft.com/office/drawing/2014/main" id="{A52268DE-DECF-4440-B6AD-3B9EA4629106}"/>
                    </a:ext>
                  </a:extLst>
                </p14:cNvPr>
                <p14:cNvContentPartPr/>
                <p14:nvPr/>
              </p14:nvContentPartPr>
              <p14:xfrm>
                <a:off x="4316554" y="2760274"/>
                <a:ext cx="87840" cy="332280"/>
              </p14:xfrm>
            </p:contentPart>
          </mc:Choice>
          <mc:Fallback xmlns="">
            <p:pic>
              <p:nvPicPr>
                <p:cNvPr id="32" name="Ink 31">
                  <a:extLst>
                    <a:ext uri="{FF2B5EF4-FFF2-40B4-BE49-F238E27FC236}">
                      <a16:creationId xmlns:a16="http://schemas.microsoft.com/office/drawing/2014/main" id="{A52268DE-DECF-4440-B6AD-3B9EA4629106}"/>
                    </a:ext>
                  </a:extLst>
                </p:cNvPr>
                <p:cNvPicPr/>
                <p:nvPr/>
              </p:nvPicPr>
              <p:blipFill>
                <a:blip r:embed="rId47"/>
                <a:stretch>
                  <a:fillRect/>
                </a:stretch>
              </p:blipFill>
              <p:spPr>
                <a:xfrm>
                  <a:off x="4307914" y="2751634"/>
                  <a:ext cx="105480" cy="34992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3" name="Ink 32">
                  <a:extLst>
                    <a:ext uri="{FF2B5EF4-FFF2-40B4-BE49-F238E27FC236}">
                      <a16:creationId xmlns:a16="http://schemas.microsoft.com/office/drawing/2014/main" id="{FC298865-6C0F-4BF3-8173-03F0F3BAEE24}"/>
                    </a:ext>
                  </a:extLst>
                </p14:cNvPr>
                <p14:cNvContentPartPr/>
                <p14:nvPr/>
              </p14:nvContentPartPr>
              <p14:xfrm>
                <a:off x="4497274" y="2892394"/>
                <a:ext cx="118800" cy="91800"/>
              </p14:xfrm>
            </p:contentPart>
          </mc:Choice>
          <mc:Fallback xmlns="">
            <p:pic>
              <p:nvPicPr>
                <p:cNvPr id="33" name="Ink 32">
                  <a:extLst>
                    <a:ext uri="{FF2B5EF4-FFF2-40B4-BE49-F238E27FC236}">
                      <a16:creationId xmlns:a16="http://schemas.microsoft.com/office/drawing/2014/main" id="{FC298865-6C0F-4BF3-8173-03F0F3BAEE24}"/>
                    </a:ext>
                  </a:extLst>
                </p:cNvPr>
                <p:cNvPicPr/>
                <p:nvPr/>
              </p:nvPicPr>
              <p:blipFill>
                <a:blip r:embed="rId49"/>
                <a:stretch>
                  <a:fillRect/>
                </a:stretch>
              </p:blipFill>
              <p:spPr>
                <a:xfrm>
                  <a:off x="4488274" y="2883754"/>
                  <a:ext cx="136440" cy="10944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5" name="Ink 34">
                  <a:extLst>
                    <a:ext uri="{FF2B5EF4-FFF2-40B4-BE49-F238E27FC236}">
                      <a16:creationId xmlns:a16="http://schemas.microsoft.com/office/drawing/2014/main" id="{BC93F040-DB1D-4942-8745-9C1A00A4838C}"/>
                    </a:ext>
                  </a:extLst>
                </p14:cNvPr>
                <p14:cNvContentPartPr/>
                <p14:nvPr/>
              </p14:nvContentPartPr>
              <p14:xfrm>
                <a:off x="4742794" y="2582794"/>
                <a:ext cx="318240" cy="1011240"/>
              </p14:xfrm>
            </p:contentPart>
          </mc:Choice>
          <mc:Fallback xmlns="">
            <p:pic>
              <p:nvPicPr>
                <p:cNvPr id="35" name="Ink 34">
                  <a:extLst>
                    <a:ext uri="{FF2B5EF4-FFF2-40B4-BE49-F238E27FC236}">
                      <a16:creationId xmlns:a16="http://schemas.microsoft.com/office/drawing/2014/main" id="{BC93F040-DB1D-4942-8745-9C1A00A4838C}"/>
                    </a:ext>
                  </a:extLst>
                </p:cNvPr>
                <p:cNvPicPr/>
                <p:nvPr/>
              </p:nvPicPr>
              <p:blipFill>
                <a:blip r:embed="rId51"/>
                <a:stretch>
                  <a:fillRect/>
                </a:stretch>
              </p:blipFill>
              <p:spPr>
                <a:xfrm>
                  <a:off x="4734154" y="2574154"/>
                  <a:ext cx="335880" cy="10288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52">
            <p14:nvContentPartPr>
              <p14:cNvPr id="37" name="Ink 36">
                <a:extLst>
                  <a:ext uri="{FF2B5EF4-FFF2-40B4-BE49-F238E27FC236}">
                    <a16:creationId xmlns:a16="http://schemas.microsoft.com/office/drawing/2014/main" id="{3A3574D1-566A-4E39-9F3F-6EFFC1DF1612}"/>
                  </a:ext>
                </a:extLst>
              </p14:cNvPr>
              <p14:cNvContentPartPr/>
              <p14:nvPr/>
            </p14:nvContentPartPr>
            <p14:xfrm>
              <a:off x="5253274" y="2694754"/>
              <a:ext cx="103680" cy="105840"/>
            </p14:xfrm>
          </p:contentPart>
        </mc:Choice>
        <mc:Fallback xmlns="">
          <p:pic>
            <p:nvPicPr>
              <p:cNvPr id="37" name="Ink 36">
                <a:extLst>
                  <a:ext uri="{FF2B5EF4-FFF2-40B4-BE49-F238E27FC236}">
                    <a16:creationId xmlns:a16="http://schemas.microsoft.com/office/drawing/2014/main" id="{3A3574D1-566A-4E39-9F3F-6EFFC1DF1612}"/>
                  </a:ext>
                </a:extLst>
              </p:cNvPr>
              <p:cNvPicPr/>
              <p:nvPr/>
            </p:nvPicPr>
            <p:blipFill>
              <a:blip r:embed="rId53"/>
              <a:stretch>
                <a:fillRect/>
              </a:stretch>
            </p:blipFill>
            <p:spPr>
              <a:xfrm>
                <a:off x="5244274" y="2685754"/>
                <a:ext cx="121320" cy="12348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8" name="Ink 37">
                <a:extLst>
                  <a:ext uri="{FF2B5EF4-FFF2-40B4-BE49-F238E27FC236}">
                    <a16:creationId xmlns:a16="http://schemas.microsoft.com/office/drawing/2014/main" id="{4D3514A8-1AF2-4102-81F0-CFAABDF0E5D5}"/>
                  </a:ext>
                </a:extLst>
              </p14:cNvPr>
              <p14:cNvContentPartPr/>
              <p14:nvPr/>
            </p14:nvContentPartPr>
            <p14:xfrm>
              <a:off x="5643874" y="2685394"/>
              <a:ext cx="207360" cy="138240"/>
            </p14:xfrm>
          </p:contentPart>
        </mc:Choice>
        <mc:Fallback xmlns="">
          <p:pic>
            <p:nvPicPr>
              <p:cNvPr id="38" name="Ink 37">
                <a:extLst>
                  <a:ext uri="{FF2B5EF4-FFF2-40B4-BE49-F238E27FC236}">
                    <a16:creationId xmlns:a16="http://schemas.microsoft.com/office/drawing/2014/main" id="{4D3514A8-1AF2-4102-81F0-CFAABDF0E5D5}"/>
                  </a:ext>
                </a:extLst>
              </p:cNvPr>
              <p:cNvPicPr/>
              <p:nvPr/>
            </p:nvPicPr>
            <p:blipFill>
              <a:blip r:embed="rId55"/>
              <a:stretch>
                <a:fillRect/>
              </a:stretch>
            </p:blipFill>
            <p:spPr>
              <a:xfrm>
                <a:off x="5634874" y="2676754"/>
                <a:ext cx="225000" cy="15588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39" name="Ink 38">
                <a:extLst>
                  <a:ext uri="{FF2B5EF4-FFF2-40B4-BE49-F238E27FC236}">
                    <a16:creationId xmlns:a16="http://schemas.microsoft.com/office/drawing/2014/main" id="{5C1A7522-BE62-4A04-B81F-F8DD25C1D45C}"/>
                  </a:ext>
                </a:extLst>
              </p14:cNvPr>
              <p14:cNvContentPartPr/>
              <p14:nvPr/>
            </p14:nvContentPartPr>
            <p14:xfrm>
              <a:off x="4861234" y="2708074"/>
              <a:ext cx="110880" cy="111960"/>
            </p14:xfrm>
          </p:contentPart>
        </mc:Choice>
        <mc:Fallback xmlns="">
          <p:pic>
            <p:nvPicPr>
              <p:cNvPr id="39" name="Ink 38">
                <a:extLst>
                  <a:ext uri="{FF2B5EF4-FFF2-40B4-BE49-F238E27FC236}">
                    <a16:creationId xmlns:a16="http://schemas.microsoft.com/office/drawing/2014/main" id="{5C1A7522-BE62-4A04-B81F-F8DD25C1D45C}"/>
                  </a:ext>
                </a:extLst>
              </p:cNvPr>
              <p:cNvPicPr/>
              <p:nvPr/>
            </p:nvPicPr>
            <p:blipFill>
              <a:blip r:embed="rId57"/>
              <a:stretch>
                <a:fillRect/>
              </a:stretch>
            </p:blipFill>
            <p:spPr>
              <a:xfrm>
                <a:off x="4852234" y="2699434"/>
                <a:ext cx="128520" cy="129600"/>
              </a:xfrm>
              <a:prstGeom prst="rect">
                <a:avLst/>
              </a:prstGeom>
            </p:spPr>
          </p:pic>
        </mc:Fallback>
      </mc:AlternateContent>
      <p:grpSp>
        <p:nvGrpSpPr>
          <p:cNvPr id="42" name="Group 41">
            <a:extLst>
              <a:ext uri="{FF2B5EF4-FFF2-40B4-BE49-F238E27FC236}">
                <a16:creationId xmlns:a16="http://schemas.microsoft.com/office/drawing/2014/main" id="{70B52AD1-56C1-4848-A281-DC88DE1FD4C8}"/>
              </a:ext>
            </a:extLst>
          </p:cNvPr>
          <p:cNvGrpSpPr/>
          <p:nvPr/>
        </p:nvGrpSpPr>
        <p:grpSpPr>
          <a:xfrm>
            <a:off x="5199274" y="3065914"/>
            <a:ext cx="145800" cy="138600"/>
            <a:chOff x="5199274" y="3065914"/>
            <a:chExt cx="145800" cy="138600"/>
          </a:xfrm>
        </p:grpSpPr>
        <mc:AlternateContent xmlns:mc="http://schemas.openxmlformats.org/markup-compatibility/2006" xmlns:p14="http://schemas.microsoft.com/office/powerpoint/2010/main">
          <mc:Choice Requires="p14">
            <p:contentPart p14:bwMode="auto" r:id="rId58">
              <p14:nvContentPartPr>
                <p14:cNvPr id="40" name="Ink 39">
                  <a:extLst>
                    <a:ext uri="{FF2B5EF4-FFF2-40B4-BE49-F238E27FC236}">
                      <a16:creationId xmlns:a16="http://schemas.microsoft.com/office/drawing/2014/main" id="{EBC86D9A-621C-49A6-81CF-CA508252C4D4}"/>
                    </a:ext>
                  </a:extLst>
                </p14:cNvPr>
                <p14:cNvContentPartPr/>
                <p14:nvPr/>
              </p14:nvContentPartPr>
              <p14:xfrm>
                <a:off x="5199274" y="3065914"/>
                <a:ext cx="95040" cy="70200"/>
              </p14:xfrm>
            </p:contentPart>
          </mc:Choice>
          <mc:Fallback xmlns="">
            <p:pic>
              <p:nvPicPr>
                <p:cNvPr id="40" name="Ink 39">
                  <a:extLst>
                    <a:ext uri="{FF2B5EF4-FFF2-40B4-BE49-F238E27FC236}">
                      <a16:creationId xmlns:a16="http://schemas.microsoft.com/office/drawing/2014/main" id="{EBC86D9A-621C-49A6-81CF-CA508252C4D4}"/>
                    </a:ext>
                  </a:extLst>
                </p:cNvPr>
                <p:cNvPicPr/>
                <p:nvPr/>
              </p:nvPicPr>
              <p:blipFill>
                <a:blip r:embed="rId59"/>
                <a:stretch>
                  <a:fillRect/>
                </a:stretch>
              </p:blipFill>
              <p:spPr>
                <a:xfrm>
                  <a:off x="5190634" y="3056914"/>
                  <a:ext cx="11268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41" name="Ink 40">
                  <a:extLst>
                    <a:ext uri="{FF2B5EF4-FFF2-40B4-BE49-F238E27FC236}">
                      <a16:creationId xmlns:a16="http://schemas.microsoft.com/office/drawing/2014/main" id="{A1B7A947-8464-4A84-8E42-A931741785DB}"/>
                    </a:ext>
                  </a:extLst>
                </p14:cNvPr>
                <p14:cNvContentPartPr/>
                <p14:nvPr/>
              </p14:nvContentPartPr>
              <p14:xfrm>
                <a:off x="5273794" y="3081394"/>
                <a:ext cx="71280" cy="123120"/>
              </p14:xfrm>
            </p:contentPart>
          </mc:Choice>
          <mc:Fallback xmlns="">
            <p:pic>
              <p:nvPicPr>
                <p:cNvPr id="41" name="Ink 40">
                  <a:extLst>
                    <a:ext uri="{FF2B5EF4-FFF2-40B4-BE49-F238E27FC236}">
                      <a16:creationId xmlns:a16="http://schemas.microsoft.com/office/drawing/2014/main" id="{A1B7A947-8464-4A84-8E42-A931741785DB}"/>
                    </a:ext>
                  </a:extLst>
                </p:cNvPr>
                <p:cNvPicPr/>
                <p:nvPr/>
              </p:nvPicPr>
              <p:blipFill>
                <a:blip r:embed="rId61"/>
                <a:stretch>
                  <a:fillRect/>
                </a:stretch>
              </p:blipFill>
              <p:spPr>
                <a:xfrm>
                  <a:off x="5264794" y="3072754"/>
                  <a:ext cx="88920" cy="1407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2">
            <p14:nvContentPartPr>
              <p14:cNvPr id="46" name="Ink 45">
                <a:extLst>
                  <a:ext uri="{FF2B5EF4-FFF2-40B4-BE49-F238E27FC236}">
                    <a16:creationId xmlns:a16="http://schemas.microsoft.com/office/drawing/2014/main" id="{EEEA9030-D757-458E-A0F9-6516D251150E}"/>
                  </a:ext>
                </a:extLst>
              </p14:cNvPr>
              <p14:cNvContentPartPr/>
              <p14:nvPr/>
            </p14:nvContentPartPr>
            <p14:xfrm>
              <a:off x="5660794" y="3011554"/>
              <a:ext cx="50760" cy="178920"/>
            </p14:xfrm>
          </p:contentPart>
        </mc:Choice>
        <mc:Fallback xmlns="">
          <p:pic>
            <p:nvPicPr>
              <p:cNvPr id="46" name="Ink 45">
                <a:extLst>
                  <a:ext uri="{FF2B5EF4-FFF2-40B4-BE49-F238E27FC236}">
                    <a16:creationId xmlns:a16="http://schemas.microsoft.com/office/drawing/2014/main" id="{EEEA9030-D757-458E-A0F9-6516D251150E}"/>
                  </a:ext>
                </a:extLst>
              </p:cNvPr>
              <p:cNvPicPr/>
              <p:nvPr/>
            </p:nvPicPr>
            <p:blipFill>
              <a:blip r:embed="rId63"/>
              <a:stretch>
                <a:fillRect/>
              </a:stretch>
            </p:blipFill>
            <p:spPr>
              <a:xfrm>
                <a:off x="5652154" y="3002554"/>
                <a:ext cx="68400" cy="196560"/>
              </a:xfrm>
              <a:prstGeom prst="rect">
                <a:avLst/>
              </a:prstGeom>
            </p:spPr>
          </p:pic>
        </mc:Fallback>
      </mc:AlternateContent>
      <p:grpSp>
        <p:nvGrpSpPr>
          <p:cNvPr id="49" name="Group 48">
            <a:extLst>
              <a:ext uri="{FF2B5EF4-FFF2-40B4-BE49-F238E27FC236}">
                <a16:creationId xmlns:a16="http://schemas.microsoft.com/office/drawing/2014/main" id="{5E4243AF-6332-4949-833E-4A685CBACD79}"/>
              </a:ext>
            </a:extLst>
          </p:cNvPr>
          <p:cNvGrpSpPr/>
          <p:nvPr/>
        </p:nvGrpSpPr>
        <p:grpSpPr>
          <a:xfrm>
            <a:off x="4883914" y="3064834"/>
            <a:ext cx="111960" cy="139680"/>
            <a:chOff x="4883914" y="3064834"/>
            <a:chExt cx="111960" cy="139680"/>
          </a:xfrm>
        </p:grpSpPr>
        <mc:AlternateContent xmlns:mc="http://schemas.openxmlformats.org/markup-compatibility/2006" xmlns:p14="http://schemas.microsoft.com/office/powerpoint/2010/main">
          <mc:Choice Requires="p14">
            <p:contentPart p14:bwMode="auto" r:id="rId64">
              <p14:nvContentPartPr>
                <p14:cNvPr id="47" name="Ink 46">
                  <a:extLst>
                    <a:ext uri="{FF2B5EF4-FFF2-40B4-BE49-F238E27FC236}">
                      <a16:creationId xmlns:a16="http://schemas.microsoft.com/office/drawing/2014/main" id="{D30AEB4F-27F7-4EF9-9021-6AC238DD1BBF}"/>
                    </a:ext>
                  </a:extLst>
                </p14:cNvPr>
                <p14:cNvContentPartPr/>
                <p14:nvPr/>
              </p14:nvContentPartPr>
              <p14:xfrm>
                <a:off x="4921714" y="3103354"/>
                <a:ext cx="66960" cy="70920"/>
              </p14:xfrm>
            </p:contentPart>
          </mc:Choice>
          <mc:Fallback xmlns="">
            <p:pic>
              <p:nvPicPr>
                <p:cNvPr id="47" name="Ink 46">
                  <a:extLst>
                    <a:ext uri="{FF2B5EF4-FFF2-40B4-BE49-F238E27FC236}">
                      <a16:creationId xmlns:a16="http://schemas.microsoft.com/office/drawing/2014/main" id="{D30AEB4F-27F7-4EF9-9021-6AC238DD1BBF}"/>
                    </a:ext>
                  </a:extLst>
                </p:cNvPr>
                <p:cNvPicPr/>
                <p:nvPr/>
              </p:nvPicPr>
              <p:blipFill>
                <a:blip r:embed="rId65"/>
                <a:stretch>
                  <a:fillRect/>
                </a:stretch>
              </p:blipFill>
              <p:spPr>
                <a:xfrm>
                  <a:off x="4912714" y="3094354"/>
                  <a:ext cx="84600" cy="8856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48" name="Ink 47">
                  <a:extLst>
                    <a:ext uri="{FF2B5EF4-FFF2-40B4-BE49-F238E27FC236}">
                      <a16:creationId xmlns:a16="http://schemas.microsoft.com/office/drawing/2014/main" id="{54B4EF73-2336-4973-9C0C-35171FC470F0}"/>
                    </a:ext>
                  </a:extLst>
                </p14:cNvPr>
                <p14:cNvContentPartPr/>
                <p14:nvPr/>
              </p14:nvContentPartPr>
              <p14:xfrm>
                <a:off x="4883914" y="3064834"/>
                <a:ext cx="111960" cy="139680"/>
              </p14:xfrm>
            </p:contentPart>
          </mc:Choice>
          <mc:Fallback xmlns="">
            <p:pic>
              <p:nvPicPr>
                <p:cNvPr id="48" name="Ink 47">
                  <a:extLst>
                    <a:ext uri="{FF2B5EF4-FFF2-40B4-BE49-F238E27FC236}">
                      <a16:creationId xmlns:a16="http://schemas.microsoft.com/office/drawing/2014/main" id="{54B4EF73-2336-4973-9C0C-35171FC470F0}"/>
                    </a:ext>
                  </a:extLst>
                </p:cNvPr>
                <p:cNvPicPr/>
                <p:nvPr/>
              </p:nvPicPr>
              <p:blipFill>
                <a:blip r:embed="rId67"/>
                <a:stretch>
                  <a:fillRect/>
                </a:stretch>
              </p:blipFill>
              <p:spPr>
                <a:xfrm>
                  <a:off x="4874914" y="3056194"/>
                  <a:ext cx="129600" cy="1573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8">
            <p14:nvContentPartPr>
              <p14:cNvPr id="50" name="Ink 49">
                <a:extLst>
                  <a:ext uri="{FF2B5EF4-FFF2-40B4-BE49-F238E27FC236}">
                    <a16:creationId xmlns:a16="http://schemas.microsoft.com/office/drawing/2014/main" id="{A07BA951-FB17-4BF8-A35D-531DD1DDC299}"/>
                  </a:ext>
                </a:extLst>
              </p14:cNvPr>
              <p14:cNvContentPartPr/>
              <p14:nvPr/>
            </p14:nvContentPartPr>
            <p14:xfrm>
              <a:off x="4945474" y="3375154"/>
              <a:ext cx="152640" cy="94680"/>
            </p14:xfrm>
          </p:contentPart>
        </mc:Choice>
        <mc:Fallback xmlns="">
          <p:pic>
            <p:nvPicPr>
              <p:cNvPr id="50" name="Ink 49">
                <a:extLst>
                  <a:ext uri="{FF2B5EF4-FFF2-40B4-BE49-F238E27FC236}">
                    <a16:creationId xmlns:a16="http://schemas.microsoft.com/office/drawing/2014/main" id="{A07BA951-FB17-4BF8-A35D-531DD1DDC299}"/>
                  </a:ext>
                </a:extLst>
              </p:cNvPr>
              <p:cNvPicPr/>
              <p:nvPr/>
            </p:nvPicPr>
            <p:blipFill>
              <a:blip r:embed="rId69"/>
              <a:stretch>
                <a:fillRect/>
              </a:stretch>
            </p:blipFill>
            <p:spPr>
              <a:xfrm>
                <a:off x="4936474" y="3366514"/>
                <a:ext cx="170280" cy="11232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51" name="Ink 50">
                <a:extLst>
                  <a:ext uri="{FF2B5EF4-FFF2-40B4-BE49-F238E27FC236}">
                    <a16:creationId xmlns:a16="http://schemas.microsoft.com/office/drawing/2014/main" id="{03A6B609-3B17-46E3-A8CC-C82BC749BCAA}"/>
                  </a:ext>
                </a:extLst>
              </p14:cNvPr>
              <p14:cNvContentPartPr/>
              <p14:nvPr/>
            </p14:nvContentPartPr>
            <p14:xfrm>
              <a:off x="5320954" y="3340954"/>
              <a:ext cx="17280" cy="136800"/>
            </p14:xfrm>
          </p:contentPart>
        </mc:Choice>
        <mc:Fallback xmlns="">
          <p:pic>
            <p:nvPicPr>
              <p:cNvPr id="51" name="Ink 50">
                <a:extLst>
                  <a:ext uri="{FF2B5EF4-FFF2-40B4-BE49-F238E27FC236}">
                    <a16:creationId xmlns:a16="http://schemas.microsoft.com/office/drawing/2014/main" id="{03A6B609-3B17-46E3-A8CC-C82BC749BCAA}"/>
                  </a:ext>
                </a:extLst>
              </p:cNvPr>
              <p:cNvPicPr/>
              <p:nvPr/>
            </p:nvPicPr>
            <p:blipFill>
              <a:blip r:embed="rId71"/>
              <a:stretch>
                <a:fillRect/>
              </a:stretch>
            </p:blipFill>
            <p:spPr>
              <a:xfrm>
                <a:off x="5312314" y="3332314"/>
                <a:ext cx="34920" cy="154440"/>
              </a:xfrm>
              <a:prstGeom prst="rect">
                <a:avLst/>
              </a:prstGeom>
            </p:spPr>
          </p:pic>
        </mc:Fallback>
      </mc:AlternateContent>
      <p:grpSp>
        <p:nvGrpSpPr>
          <p:cNvPr id="53" name="Group 52">
            <a:extLst>
              <a:ext uri="{FF2B5EF4-FFF2-40B4-BE49-F238E27FC236}">
                <a16:creationId xmlns:a16="http://schemas.microsoft.com/office/drawing/2014/main" id="{E0ABD86E-103E-4112-BB0C-7333BB1675E9}"/>
              </a:ext>
            </a:extLst>
          </p:cNvPr>
          <p:cNvGrpSpPr/>
          <p:nvPr/>
        </p:nvGrpSpPr>
        <p:grpSpPr>
          <a:xfrm>
            <a:off x="5724874" y="2581714"/>
            <a:ext cx="459360" cy="1045440"/>
            <a:chOff x="5724874" y="2581714"/>
            <a:chExt cx="459360" cy="1045440"/>
          </a:xfrm>
        </p:grpSpPr>
        <mc:AlternateContent xmlns:mc="http://schemas.openxmlformats.org/markup-compatibility/2006" xmlns:p14="http://schemas.microsoft.com/office/powerpoint/2010/main">
          <mc:Choice Requires="p14">
            <p:contentPart p14:bwMode="auto" r:id="rId72">
              <p14:nvContentPartPr>
                <p14:cNvPr id="43" name="Ink 42">
                  <a:extLst>
                    <a:ext uri="{FF2B5EF4-FFF2-40B4-BE49-F238E27FC236}">
                      <a16:creationId xmlns:a16="http://schemas.microsoft.com/office/drawing/2014/main" id="{1BC827C7-CFBC-4415-8295-C76E982ABFA8}"/>
                    </a:ext>
                  </a:extLst>
                </p14:cNvPr>
                <p14:cNvContentPartPr/>
                <p14:nvPr/>
              </p14:nvContentPartPr>
              <p14:xfrm>
                <a:off x="5724874" y="3379114"/>
                <a:ext cx="67680" cy="79200"/>
              </p14:xfrm>
            </p:contentPart>
          </mc:Choice>
          <mc:Fallback xmlns="">
            <p:pic>
              <p:nvPicPr>
                <p:cNvPr id="43" name="Ink 42">
                  <a:extLst>
                    <a:ext uri="{FF2B5EF4-FFF2-40B4-BE49-F238E27FC236}">
                      <a16:creationId xmlns:a16="http://schemas.microsoft.com/office/drawing/2014/main" id="{1BC827C7-CFBC-4415-8295-C76E982ABFA8}"/>
                    </a:ext>
                  </a:extLst>
                </p:cNvPr>
                <p:cNvPicPr/>
                <p:nvPr/>
              </p:nvPicPr>
              <p:blipFill>
                <a:blip r:embed="rId73"/>
                <a:stretch>
                  <a:fillRect/>
                </a:stretch>
              </p:blipFill>
              <p:spPr>
                <a:xfrm>
                  <a:off x="5715874" y="3370114"/>
                  <a:ext cx="85320" cy="9684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44" name="Ink 43">
                  <a:extLst>
                    <a:ext uri="{FF2B5EF4-FFF2-40B4-BE49-F238E27FC236}">
                      <a16:creationId xmlns:a16="http://schemas.microsoft.com/office/drawing/2014/main" id="{6D7F30C9-2FB3-4605-A9AE-F971B584FA49}"/>
                    </a:ext>
                  </a:extLst>
                </p14:cNvPr>
                <p14:cNvContentPartPr/>
                <p14:nvPr/>
              </p14:nvContentPartPr>
              <p14:xfrm>
                <a:off x="5809474" y="3383434"/>
                <a:ext cx="63000" cy="129240"/>
              </p14:xfrm>
            </p:contentPart>
          </mc:Choice>
          <mc:Fallback xmlns="">
            <p:pic>
              <p:nvPicPr>
                <p:cNvPr id="44" name="Ink 43">
                  <a:extLst>
                    <a:ext uri="{FF2B5EF4-FFF2-40B4-BE49-F238E27FC236}">
                      <a16:creationId xmlns:a16="http://schemas.microsoft.com/office/drawing/2014/main" id="{6D7F30C9-2FB3-4605-A9AE-F971B584FA49}"/>
                    </a:ext>
                  </a:extLst>
                </p:cNvPr>
                <p:cNvPicPr/>
                <p:nvPr/>
              </p:nvPicPr>
              <p:blipFill>
                <a:blip r:embed="rId75"/>
                <a:stretch>
                  <a:fillRect/>
                </a:stretch>
              </p:blipFill>
              <p:spPr>
                <a:xfrm>
                  <a:off x="5800474" y="3374434"/>
                  <a:ext cx="80640" cy="14688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52" name="Ink 51">
                  <a:extLst>
                    <a:ext uri="{FF2B5EF4-FFF2-40B4-BE49-F238E27FC236}">
                      <a16:creationId xmlns:a16="http://schemas.microsoft.com/office/drawing/2014/main" id="{E95C7927-358A-4CB5-9624-942193B29A9D}"/>
                    </a:ext>
                  </a:extLst>
                </p14:cNvPr>
                <p14:cNvContentPartPr/>
                <p14:nvPr/>
              </p14:nvContentPartPr>
              <p14:xfrm>
                <a:off x="5860234" y="2581714"/>
                <a:ext cx="324000" cy="1045440"/>
              </p14:xfrm>
            </p:contentPart>
          </mc:Choice>
          <mc:Fallback xmlns="">
            <p:pic>
              <p:nvPicPr>
                <p:cNvPr id="52" name="Ink 51">
                  <a:extLst>
                    <a:ext uri="{FF2B5EF4-FFF2-40B4-BE49-F238E27FC236}">
                      <a16:creationId xmlns:a16="http://schemas.microsoft.com/office/drawing/2014/main" id="{E95C7927-358A-4CB5-9624-942193B29A9D}"/>
                    </a:ext>
                  </a:extLst>
                </p:cNvPr>
                <p:cNvPicPr/>
                <p:nvPr/>
              </p:nvPicPr>
              <p:blipFill>
                <a:blip r:embed="rId77"/>
                <a:stretch>
                  <a:fillRect/>
                </a:stretch>
              </p:blipFill>
              <p:spPr>
                <a:xfrm>
                  <a:off x="5851234" y="2572714"/>
                  <a:ext cx="341640" cy="10630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8">
            <p14:nvContentPartPr>
              <p14:cNvPr id="59" name="Ink 58">
                <a:extLst>
                  <a:ext uri="{FF2B5EF4-FFF2-40B4-BE49-F238E27FC236}">
                    <a16:creationId xmlns:a16="http://schemas.microsoft.com/office/drawing/2014/main" id="{7D522481-9C15-47BE-992F-28B2F9051462}"/>
                  </a:ext>
                </a:extLst>
              </p14:cNvPr>
              <p14:cNvContentPartPr/>
              <p14:nvPr/>
            </p14:nvContentPartPr>
            <p14:xfrm>
              <a:off x="2244034" y="4484314"/>
              <a:ext cx="1080" cy="8640"/>
            </p14:xfrm>
          </p:contentPart>
        </mc:Choice>
        <mc:Fallback xmlns="">
          <p:pic>
            <p:nvPicPr>
              <p:cNvPr id="59" name="Ink 58">
                <a:extLst>
                  <a:ext uri="{FF2B5EF4-FFF2-40B4-BE49-F238E27FC236}">
                    <a16:creationId xmlns:a16="http://schemas.microsoft.com/office/drawing/2014/main" id="{7D522481-9C15-47BE-992F-28B2F9051462}"/>
                  </a:ext>
                </a:extLst>
              </p:cNvPr>
              <p:cNvPicPr/>
              <p:nvPr/>
            </p:nvPicPr>
            <p:blipFill>
              <a:blip r:embed="rId79"/>
              <a:stretch>
                <a:fillRect/>
              </a:stretch>
            </p:blipFill>
            <p:spPr>
              <a:xfrm>
                <a:off x="2235394" y="4475314"/>
                <a:ext cx="18720" cy="26280"/>
              </a:xfrm>
              <a:prstGeom prst="rect">
                <a:avLst/>
              </a:prstGeom>
            </p:spPr>
          </p:pic>
        </mc:Fallback>
      </mc:AlternateContent>
      <p:grpSp>
        <p:nvGrpSpPr>
          <p:cNvPr id="93" name="Group 92">
            <a:extLst>
              <a:ext uri="{FF2B5EF4-FFF2-40B4-BE49-F238E27FC236}">
                <a16:creationId xmlns:a16="http://schemas.microsoft.com/office/drawing/2014/main" id="{99E30424-27EB-4AC2-AD12-B8CA5AE5F0D3}"/>
              </a:ext>
            </a:extLst>
          </p:cNvPr>
          <p:cNvGrpSpPr/>
          <p:nvPr/>
        </p:nvGrpSpPr>
        <p:grpSpPr>
          <a:xfrm>
            <a:off x="741754" y="4008034"/>
            <a:ext cx="1427760" cy="316440"/>
            <a:chOff x="741754" y="4008034"/>
            <a:chExt cx="1427760" cy="316440"/>
          </a:xfrm>
        </p:grpSpPr>
        <mc:AlternateContent xmlns:mc="http://schemas.openxmlformats.org/markup-compatibility/2006" xmlns:p14="http://schemas.microsoft.com/office/powerpoint/2010/main">
          <mc:Choice Requires="p14">
            <p:contentPart p14:bwMode="auto" r:id="rId80">
              <p14:nvContentPartPr>
                <p14:cNvPr id="79" name="Ink 78">
                  <a:extLst>
                    <a:ext uri="{FF2B5EF4-FFF2-40B4-BE49-F238E27FC236}">
                      <a16:creationId xmlns:a16="http://schemas.microsoft.com/office/drawing/2014/main" id="{82305B5E-BC26-4928-B32F-38FB58ADA46C}"/>
                    </a:ext>
                  </a:extLst>
                </p14:cNvPr>
                <p14:cNvContentPartPr/>
                <p14:nvPr/>
              </p14:nvContentPartPr>
              <p14:xfrm>
                <a:off x="741754" y="4068514"/>
                <a:ext cx="196200" cy="211680"/>
              </p14:xfrm>
            </p:contentPart>
          </mc:Choice>
          <mc:Fallback xmlns="">
            <p:pic>
              <p:nvPicPr>
                <p:cNvPr id="79" name="Ink 78">
                  <a:extLst>
                    <a:ext uri="{FF2B5EF4-FFF2-40B4-BE49-F238E27FC236}">
                      <a16:creationId xmlns:a16="http://schemas.microsoft.com/office/drawing/2014/main" id="{82305B5E-BC26-4928-B32F-38FB58ADA46C}"/>
                    </a:ext>
                  </a:extLst>
                </p:cNvPr>
                <p:cNvPicPr/>
                <p:nvPr/>
              </p:nvPicPr>
              <p:blipFill>
                <a:blip r:embed="rId81"/>
                <a:stretch>
                  <a:fillRect/>
                </a:stretch>
              </p:blipFill>
              <p:spPr>
                <a:xfrm>
                  <a:off x="733114" y="4059514"/>
                  <a:ext cx="213840" cy="22932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80" name="Ink 79">
                  <a:extLst>
                    <a:ext uri="{FF2B5EF4-FFF2-40B4-BE49-F238E27FC236}">
                      <a16:creationId xmlns:a16="http://schemas.microsoft.com/office/drawing/2014/main" id="{33E7F2EC-C4F7-408D-841C-0BE703CFD8BA}"/>
                    </a:ext>
                  </a:extLst>
                </p14:cNvPr>
                <p14:cNvContentPartPr/>
                <p14:nvPr/>
              </p14:nvContentPartPr>
              <p14:xfrm>
                <a:off x="910234" y="4100554"/>
                <a:ext cx="73800" cy="118080"/>
              </p14:xfrm>
            </p:contentPart>
          </mc:Choice>
          <mc:Fallback xmlns="">
            <p:pic>
              <p:nvPicPr>
                <p:cNvPr id="80" name="Ink 79">
                  <a:extLst>
                    <a:ext uri="{FF2B5EF4-FFF2-40B4-BE49-F238E27FC236}">
                      <a16:creationId xmlns:a16="http://schemas.microsoft.com/office/drawing/2014/main" id="{33E7F2EC-C4F7-408D-841C-0BE703CFD8BA}"/>
                    </a:ext>
                  </a:extLst>
                </p:cNvPr>
                <p:cNvPicPr/>
                <p:nvPr/>
              </p:nvPicPr>
              <p:blipFill>
                <a:blip r:embed="rId83"/>
                <a:stretch>
                  <a:fillRect/>
                </a:stretch>
              </p:blipFill>
              <p:spPr>
                <a:xfrm>
                  <a:off x="901594" y="4091554"/>
                  <a:ext cx="91440" cy="13572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81" name="Ink 80">
                  <a:extLst>
                    <a:ext uri="{FF2B5EF4-FFF2-40B4-BE49-F238E27FC236}">
                      <a16:creationId xmlns:a16="http://schemas.microsoft.com/office/drawing/2014/main" id="{DA1BE3D5-D91D-4491-AB4C-F9FEB57C6023}"/>
                    </a:ext>
                  </a:extLst>
                </p14:cNvPr>
                <p14:cNvContentPartPr/>
                <p14:nvPr/>
              </p14:nvContentPartPr>
              <p14:xfrm>
                <a:off x="1018954" y="4091194"/>
                <a:ext cx="111600" cy="134640"/>
              </p14:xfrm>
            </p:contentPart>
          </mc:Choice>
          <mc:Fallback xmlns="">
            <p:pic>
              <p:nvPicPr>
                <p:cNvPr id="81" name="Ink 80">
                  <a:extLst>
                    <a:ext uri="{FF2B5EF4-FFF2-40B4-BE49-F238E27FC236}">
                      <a16:creationId xmlns:a16="http://schemas.microsoft.com/office/drawing/2014/main" id="{DA1BE3D5-D91D-4491-AB4C-F9FEB57C6023}"/>
                    </a:ext>
                  </a:extLst>
                </p:cNvPr>
                <p:cNvPicPr/>
                <p:nvPr/>
              </p:nvPicPr>
              <p:blipFill>
                <a:blip r:embed="rId85"/>
                <a:stretch>
                  <a:fillRect/>
                </a:stretch>
              </p:blipFill>
              <p:spPr>
                <a:xfrm>
                  <a:off x="1010314" y="4082554"/>
                  <a:ext cx="129240" cy="15228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82" name="Ink 81">
                  <a:extLst>
                    <a:ext uri="{FF2B5EF4-FFF2-40B4-BE49-F238E27FC236}">
                      <a16:creationId xmlns:a16="http://schemas.microsoft.com/office/drawing/2014/main" id="{38E2AF06-F7FD-4913-90C1-4FB72F0E198D}"/>
                    </a:ext>
                  </a:extLst>
                </p14:cNvPr>
                <p14:cNvContentPartPr/>
                <p14:nvPr/>
              </p14:nvContentPartPr>
              <p14:xfrm>
                <a:off x="1175914" y="4035034"/>
                <a:ext cx="121320" cy="233280"/>
              </p14:xfrm>
            </p:contentPart>
          </mc:Choice>
          <mc:Fallback xmlns="">
            <p:pic>
              <p:nvPicPr>
                <p:cNvPr id="82" name="Ink 81">
                  <a:extLst>
                    <a:ext uri="{FF2B5EF4-FFF2-40B4-BE49-F238E27FC236}">
                      <a16:creationId xmlns:a16="http://schemas.microsoft.com/office/drawing/2014/main" id="{38E2AF06-F7FD-4913-90C1-4FB72F0E198D}"/>
                    </a:ext>
                  </a:extLst>
                </p:cNvPr>
                <p:cNvPicPr/>
                <p:nvPr/>
              </p:nvPicPr>
              <p:blipFill>
                <a:blip r:embed="rId87"/>
                <a:stretch>
                  <a:fillRect/>
                </a:stretch>
              </p:blipFill>
              <p:spPr>
                <a:xfrm>
                  <a:off x="1167274" y="4026034"/>
                  <a:ext cx="138960" cy="25092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83" name="Ink 82">
                  <a:extLst>
                    <a:ext uri="{FF2B5EF4-FFF2-40B4-BE49-F238E27FC236}">
                      <a16:creationId xmlns:a16="http://schemas.microsoft.com/office/drawing/2014/main" id="{29A44289-0297-433F-832D-1922E25CFD70}"/>
                    </a:ext>
                  </a:extLst>
                </p14:cNvPr>
                <p14:cNvContentPartPr/>
                <p14:nvPr/>
              </p14:nvContentPartPr>
              <p14:xfrm>
                <a:off x="1363114" y="4114234"/>
                <a:ext cx="40320" cy="146520"/>
              </p14:xfrm>
            </p:contentPart>
          </mc:Choice>
          <mc:Fallback xmlns="">
            <p:pic>
              <p:nvPicPr>
                <p:cNvPr id="83" name="Ink 82">
                  <a:extLst>
                    <a:ext uri="{FF2B5EF4-FFF2-40B4-BE49-F238E27FC236}">
                      <a16:creationId xmlns:a16="http://schemas.microsoft.com/office/drawing/2014/main" id="{29A44289-0297-433F-832D-1922E25CFD70}"/>
                    </a:ext>
                  </a:extLst>
                </p:cNvPr>
                <p:cNvPicPr/>
                <p:nvPr/>
              </p:nvPicPr>
              <p:blipFill>
                <a:blip r:embed="rId89"/>
                <a:stretch>
                  <a:fillRect/>
                </a:stretch>
              </p:blipFill>
              <p:spPr>
                <a:xfrm>
                  <a:off x="1354114" y="4105234"/>
                  <a:ext cx="57960" cy="16416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84" name="Ink 83">
                  <a:extLst>
                    <a:ext uri="{FF2B5EF4-FFF2-40B4-BE49-F238E27FC236}">
                      <a16:creationId xmlns:a16="http://schemas.microsoft.com/office/drawing/2014/main" id="{274289A1-0D9D-4368-A068-F8EDB3C4B8E3}"/>
                    </a:ext>
                  </a:extLst>
                </p14:cNvPr>
                <p14:cNvContentPartPr/>
                <p14:nvPr/>
              </p14:nvContentPartPr>
              <p14:xfrm>
                <a:off x="1313434" y="4089754"/>
                <a:ext cx="144720" cy="218160"/>
              </p14:xfrm>
            </p:contentPart>
          </mc:Choice>
          <mc:Fallback xmlns="">
            <p:pic>
              <p:nvPicPr>
                <p:cNvPr id="84" name="Ink 83">
                  <a:extLst>
                    <a:ext uri="{FF2B5EF4-FFF2-40B4-BE49-F238E27FC236}">
                      <a16:creationId xmlns:a16="http://schemas.microsoft.com/office/drawing/2014/main" id="{274289A1-0D9D-4368-A068-F8EDB3C4B8E3}"/>
                    </a:ext>
                  </a:extLst>
                </p:cNvPr>
                <p:cNvPicPr/>
                <p:nvPr/>
              </p:nvPicPr>
              <p:blipFill>
                <a:blip r:embed="rId91"/>
                <a:stretch>
                  <a:fillRect/>
                </a:stretch>
              </p:blipFill>
              <p:spPr>
                <a:xfrm>
                  <a:off x="1304794" y="4080754"/>
                  <a:ext cx="162360" cy="23580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86" name="Ink 85">
                  <a:extLst>
                    <a:ext uri="{FF2B5EF4-FFF2-40B4-BE49-F238E27FC236}">
                      <a16:creationId xmlns:a16="http://schemas.microsoft.com/office/drawing/2014/main" id="{42154D5C-42B2-4AC8-8A95-0A07AF75E501}"/>
                    </a:ext>
                  </a:extLst>
                </p14:cNvPr>
                <p14:cNvContentPartPr/>
                <p14:nvPr/>
              </p14:nvContentPartPr>
              <p14:xfrm>
                <a:off x="1551754" y="4248514"/>
                <a:ext cx="30960" cy="75960"/>
              </p14:xfrm>
            </p:contentPart>
          </mc:Choice>
          <mc:Fallback xmlns="">
            <p:pic>
              <p:nvPicPr>
                <p:cNvPr id="86" name="Ink 85">
                  <a:extLst>
                    <a:ext uri="{FF2B5EF4-FFF2-40B4-BE49-F238E27FC236}">
                      <a16:creationId xmlns:a16="http://schemas.microsoft.com/office/drawing/2014/main" id="{42154D5C-42B2-4AC8-8A95-0A07AF75E501}"/>
                    </a:ext>
                  </a:extLst>
                </p:cNvPr>
                <p:cNvPicPr/>
                <p:nvPr/>
              </p:nvPicPr>
              <p:blipFill>
                <a:blip r:embed="rId93"/>
                <a:stretch>
                  <a:fillRect/>
                </a:stretch>
              </p:blipFill>
              <p:spPr>
                <a:xfrm>
                  <a:off x="1542754" y="4239514"/>
                  <a:ext cx="48600" cy="9360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87" name="Ink 86">
                  <a:extLst>
                    <a:ext uri="{FF2B5EF4-FFF2-40B4-BE49-F238E27FC236}">
                      <a16:creationId xmlns:a16="http://schemas.microsoft.com/office/drawing/2014/main" id="{5D5E612B-914A-4D82-BB27-3635FBC72399}"/>
                    </a:ext>
                  </a:extLst>
                </p14:cNvPr>
                <p14:cNvContentPartPr/>
                <p14:nvPr/>
              </p14:nvContentPartPr>
              <p14:xfrm>
                <a:off x="1674514" y="4062394"/>
                <a:ext cx="63360" cy="174960"/>
              </p14:xfrm>
            </p:contentPart>
          </mc:Choice>
          <mc:Fallback xmlns="">
            <p:pic>
              <p:nvPicPr>
                <p:cNvPr id="87" name="Ink 86">
                  <a:extLst>
                    <a:ext uri="{FF2B5EF4-FFF2-40B4-BE49-F238E27FC236}">
                      <a16:creationId xmlns:a16="http://schemas.microsoft.com/office/drawing/2014/main" id="{5D5E612B-914A-4D82-BB27-3635FBC72399}"/>
                    </a:ext>
                  </a:extLst>
                </p:cNvPr>
                <p:cNvPicPr/>
                <p:nvPr/>
              </p:nvPicPr>
              <p:blipFill>
                <a:blip r:embed="rId95"/>
                <a:stretch>
                  <a:fillRect/>
                </a:stretch>
              </p:blipFill>
              <p:spPr>
                <a:xfrm>
                  <a:off x="1665874" y="4053394"/>
                  <a:ext cx="81000" cy="19260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88" name="Ink 87">
                  <a:extLst>
                    <a:ext uri="{FF2B5EF4-FFF2-40B4-BE49-F238E27FC236}">
                      <a16:creationId xmlns:a16="http://schemas.microsoft.com/office/drawing/2014/main" id="{9CED45B2-3578-4B90-9AC9-E8E58AAAFCD4}"/>
                    </a:ext>
                  </a:extLst>
                </p14:cNvPr>
                <p14:cNvContentPartPr/>
                <p14:nvPr/>
              </p14:nvContentPartPr>
              <p14:xfrm>
                <a:off x="1624114" y="4069954"/>
                <a:ext cx="100800" cy="136440"/>
              </p14:xfrm>
            </p:contentPart>
          </mc:Choice>
          <mc:Fallback xmlns="">
            <p:pic>
              <p:nvPicPr>
                <p:cNvPr id="88" name="Ink 87">
                  <a:extLst>
                    <a:ext uri="{FF2B5EF4-FFF2-40B4-BE49-F238E27FC236}">
                      <a16:creationId xmlns:a16="http://schemas.microsoft.com/office/drawing/2014/main" id="{9CED45B2-3578-4B90-9AC9-E8E58AAAFCD4}"/>
                    </a:ext>
                  </a:extLst>
                </p:cNvPr>
                <p:cNvPicPr/>
                <p:nvPr/>
              </p:nvPicPr>
              <p:blipFill>
                <a:blip r:embed="rId97"/>
                <a:stretch>
                  <a:fillRect/>
                </a:stretch>
              </p:blipFill>
              <p:spPr>
                <a:xfrm>
                  <a:off x="1615474" y="4061314"/>
                  <a:ext cx="118440" cy="15408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89" name="Ink 88">
                  <a:extLst>
                    <a:ext uri="{FF2B5EF4-FFF2-40B4-BE49-F238E27FC236}">
                      <a16:creationId xmlns:a16="http://schemas.microsoft.com/office/drawing/2014/main" id="{F371A674-0281-49E3-8AE9-4D064FA35344}"/>
                    </a:ext>
                  </a:extLst>
                </p14:cNvPr>
                <p14:cNvContentPartPr/>
                <p14:nvPr/>
              </p14:nvContentPartPr>
              <p14:xfrm>
                <a:off x="1764154" y="4140514"/>
                <a:ext cx="136800" cy="104760"/>
              </p14:xfrm>
            </p:contentPart>
          </mc:Choice>
          <mc:Fallback xmlns="">
            <p:pic>
              <p:nvPicPr>
                <p:cNvPr id="89" name="Ink 88">
                  <a:extLst>
                    <a:ext uri="{FF2B5EF4-FFF2-40B4-BE49-F238E27FC236}">
                      <a16:creationId xmlns:a16="http://schemas.microsoft.com/office/drawing/2014/main" id="{F371A674-0281-49E3-8AE9-4D064FA35344}"/>
                    </a:ext>
                  </a:extLst>
                </p:cNvPr>
                <p:cNvPicPr/>
                <p:nvPr/>
              </p:nvPicPr>
              <p:blipFill>
                <a:blip r:embed="rId99"/>
                <a:stretch>
                  <a:fillRect/>
                </a:stretch>
              </p:blipFill>
              <p:spPr>
                <a:xfrm>
                  <a:off x="1755514" y="4131874"/>
                  <a:ext cx="154440" cy="12240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90" name="Ink 89">
                  <a:extLst>
                    <a:ext uri="{FF2B5EF4-FFF2-40B4-BE49-F238E27FC236}">
                      <a16:creationId xmlns:a16="http://schemas.microsoft.com/office/drawing/2014/main" id="{CB43D2E0-45B2-4C64-B4DD-2E50A62DC2EB}"/>
                    </a:ext>
                  </a:extLst>
                </p14:cNvPr>
                <p14:cNvContentPartPr/>
                <p14:nvPr/>
              </p14:nvContentPartPr>
              <p14:xfrm>
                <a:off x="1833274" y="4008034"/>
                <a:ext cx="123120" cy="303480"/>
              </p14:xfrm>
            </p:contentPart>
          </mc:Choice>
          <mc:Fallback xmlns="">
            <p:pic>
              <p:nvPicPr>
                <p:cNvPr id="90" name="Ink 89">
                  <a:extLst>
                    <a:ext uri="{FF2B5EF4-FFF2-40B4-BE49-F238E27FC236}">
                      <a16:creationId xmlns:a16="http://schemas.microsoft.com/office/drawing/2014/main" id="{CB43D2E0-45B2-4C64-B4DD-2E50A62DC2EB}"/>
                    </a:ext>
                  </a:extLst>
                </p:cNvPr>
                <p:cNvPicPr/>
                <p:nvPr/>
              </p:nvPicPr>
              <p:blipFill>
                <a:blip r:embed="rId101"/>
                <a:stretch>
                  <a:fillRect/>
                </a:stretch>
              </p:blipFill>
              <p:spPr>
                <a:xfrm>
                  <a:off x="1824634" y="3999394"/>
                  <a:ext cx="140760" cy="32112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91" name="Ink 90">
                  <a:extLst>
                    <a:ext uri="{FF2B5EF4-FFF2-40B4-BE49-F238E27FC236}">
                      <a16:creationId xmlns:a16="http://schemas.microsoft.com/office/drawing/2014/main" id="{2FD1C4A7-88C3-49DA-837F-61E252BFA773}"/>
                    </a:ext>
                  </a:extLst>
                </p14:cNvPr>
                <p14:cNvContentPartPr/>
                <p14:nvPr/>
              </p14:nvContentPartPr>
              <p14:xfrm>
                <a:off x="2111914" y="4124314"/>
                <a:ext cx="57600" cy="22680"/>
              </p14:xfrm>
            </p:contentPart>
          </mc:Choice>
          <mc:Fallback xmlns="">
            <p:pic>
              <p:nvPicPr>
                <p:cNvPr id="91" name="Ink 90">
                  <a:extLst>
                    <a:ext uri="{FF2B5EF4-FFF2-40B4-BE49-F238E27FC236}">
                      <a16:creationId xmlns:a16="http://schemas.microsoft.com/office/drawing/2014/main" id="{2FD1C4A7-88C3-49DA-837F-61E252BFA773}"/>
                    </a:ext>
                  </a:extLst>
                </p:cNvPr>
                <p:cNvPicPr/>
                <p:nvPr/>
              </p:nvPicPr>
              <p:blipFill>
                <a:blip r:embed="rId103"/>
                <a:stretch>
                  <a:fillRect/>
                </a:stretch>
              </p:blipFill>
              <p:spPr>
                <a:xfrm>
                  <a:off x="2102914" y="4115674"/>
                  <a:ext cx="7524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92" name="Ink 91">
                  <a:extLst>
                    <a:ext uri="{FF2B5EF4-FFF2-40B4-BE49-F238E27FC236}">
                      <a16:creationId xmlns:a16="http://schemas.microsoft.com/office/drawing/2014/main" id="{A32EA53F-E96E-4E19-931F-699516EE581E}"/>
                    </a:ext>
                  </a:extLst>
                </p14:cNvPr>
                <p14:cNvContentPartPr/>
                <p14:nvPr/>
              </p14:nvContentPartPr>
              <p14:xfrm>
                <a:off x="2053594" y="4057714"/>
                <a:ext cx="82440" cy="6480"/>
              </p14:xfrm>
            </p:contentPart>
          </mc:Choice>
          <mc:Fallback xmlns="">
            <p:pic>
              <p:nvPicPr>
                <p:cNvPr id="92" name="Ink 91">
                  <a:extLst>
                    <a:ext uri="{FF2B5EF4-FFF2-40B4-BE49-F238E27FC236}">
                      <a16:creationId xmlns:a16="http://schemas.microsoft.com/office/drawing/2014/main" id="{A32EA53F-E96E-4E19-931F-699516EE581E}"/>
                    </a:ext>
                  </a:extLst>
                </p:cNvPr>
                <p:cNvPicPr/>
                <p:nvPr/>
              </p:nvPicPr>
              <p:blipFill>
                <a:blip r:embed="rId105"/>
                <a:stretch>
                  <a:fillRect/>
                </a:stretch>
              </p:blipFill>
              <p:spPr>
                <a:xfrm>
                  <a:off x="2044954" y="4048714"/>
                  <a:ext cx="100080" cy="24120"/>
                </a:xfrm>
                <a:prstGeom prst="rect">
                  <a:avLst/>
                </a:prstGeom>
              </p:spPr>
            </p:pic>
          </mc:Fallback>
        </mc:AlternateContent>
      </p:grpSp>
      <p:grpSp>
        <p:nvGrpSpPr>
          <p:cNvPr id="114" name="Group 113">
            <a:extLst>
              <a:ext uri="{FF2B5EF4-FFF2-40B4-BE49-F238E27FC236}">
                <a16:creationId xmlns:a16="http://schemas.microsoft.com/office/drawing/2014/main" id="{36FB9E2D-D519-460E-8909-AC3C4356ABEA}"/>
              </a:ext>
            </a:extLst>
          </p:cNvPr>
          <p:cNvGrpSpPr/>
          <p:nvPr/>
        </p:nvGrpSpPr>
        <p:grpSpPr>
          <a:xfrm>
            <a:off x="2353474" y="3875914"/>
            <a:ext cx="1248120" cy="454320"/>
            <a:chOff x="2353474" y="3875914"/>
            <a:chExt cx="1248120" cy="454320"/>
          </a:xfrm>
        </p:grpSpPr>
        <mc:AlternateContent xmlns:mc="http://schemas.openxmlformats.org/markup-compatibility/2006" xmlns:p14="http://schemas.microsoft.com/office/powerpoint/2010/main">
          <mc:Choice Requires="p14">
            <p:contentPart p14:bwMode="auto" r:id="rId106">
              <p14:nvContentPartPr>
                <p14:cNvPr id="94" name="Ink 93">
                  <a:extLst>
                    <a:ext uri="{FF2B5EF4-FFF2-40B4-BE49-F238E27FC236}">
                      <a16:creationId xmlns:a16="http://schemas.microsoft.com/office/drawing/2014/main" id="{B68480DF-CA69-47FE-AD1B-E9C0DB043311}"/>
                    </a:ext>
                  </a:extLst>
                </p14:cNvPr>
                <p14:cNvContentPartPr/>
                <p14:nvPr/>
              </p14:nvContentPartPr>
              <p14:xfrm>
                <a:off x="2452114" y="3875914"/>
                <a:ext cx="197280" cy="159840"/>
              </p14:xfrm>
            </p:contentPart>
          </mc:Choice>
          <mc:Fallback xmlns="">
            <p:pic>
              <p:nvPicPr>
                <p:cNvPr id="94" name="Ink 93">
                  <a:extLst>
                    <a:ext uri="{FF2B5EF4-FFF2-40B4-BE49-F238E27FC236}">
                      <a16:creationId xmlns:a16="http://schemas.microsoft.com/office/drawing/2014/main" id="{B68480DF-CA69-47FE-AD1B-E9C0DB043311}"/>
                    </a:ext>
                  </a:extLst>
                </p:cNvPr>
                <p:cNvPicPr/>
                <p:nvPr/>
              </p:nvPicPr>
              <p:blipFill>
                <a:blip r:embed="rId107"/>
                <a:stretch>
                  <a:fillRect/>
                </a:stretch>
              </p:blipFill>
              <p:spPr>
                <a:xfrm>
                  <a:off x="2443114" y="3867274"/>
                  <a:ext cx="214920" cy="17748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95" name="Ink 94">
                  <a:extLst>
                    <a:ext uri="{FF2B5EF4-FFF2-40B4-BE49-F238E27FC236}">
                      <a16:creationId xmlns:a16="http://schemas.microsoft.com/office/drawing/2014/main" id="{160F7626-DA27-40F8-BB37-C64734678A14}"/>
                    </a:ext>
                  </a:extLst>
                </p14:cNvPr>
                <p14:cNvContentPartPr/>
                <p14:nvPr/>
              </p14:nvContentPartPr>
              <p14:xfrm>
                <a:off x="2463994" y="4072834"/>
                <a:ext cx="462240" cy="25200"/>
              </p14:xfrm>
            </p:contentPart>
          </mc:Choice>
          <mc:Fallback xmlns="">
            <p:pic>
              <p:nvPicPr>
                <p:cNvPr id="95" name="Ink 94">
                  <a:extLst>
                    <a:ext uri="{FF2B5EF4-FFF2-40B4-BE49-F238E27FC236}">
                      <a16:creationId xmlns:a16="http://schemas.microsoft.com/office/drawing/2014/main" id="{160F7626-DA27-40F8-BB37-C64734678A14}"/>
                    </a:ext>
                  </a:extLst>
                </p:cNvPr>
                <p:cNvPicPr/>
                <p:nvPr/>
              </p:nvPicPr>
              <p:blipFill>
                <a:blip r:embed="rId109"/>
                <a:stretch>
                  <a:fillRect/>
                </a:stretch>
              </p:blipFill>
              <p:spPr>
                <a:xfrm>
                  <a:off x="2454994" y="4064194"/>
                  <a:ext cx="479880" cy="4284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96" name="Ink 95">
                  <a:extLst>
                    <a:ext uri="{FF2B5EF4-FFF2-40B4-BE49-F238E27FC236}">
                      <a16:creationId xmlns:a16="http://schemas.microsoft.com/office/drawing/2014/main" id="{877F81D2-EA3E-4207-A930-17EFF8EC0A75}"/>
                    </a:ext>
                  </a:extLst>
                </p14:cNvPr>
                <p14:cNvContentPartPr/>
                <p14:nvPr/>
              </p14:nvContentPartPr>
              <p14:xfrm>
                <a:off x="2353474" y="4192354"/>
                <a:ext cx="156960" cy="137880"/>
              </p14:xfrm>
            </p:contentPart>
          </mc:Choice>
          <mc:Fallback xmlns="">
            <p:pic>
              <p:nvPicPr>
                <p:cNvPr id="96" name="Ink 95">
                  <a:extLst>
                    <a:ext uri="{FF2B5EF4-FFF2-40B4-BE49-F238E27FC236}">
                      <a16:creationId xmlns:a16="http://schemas.microsoft.com/office/drawing/2014/main" id="{877F81D2-EA3E-4207-A930-17EFF8EC0A75}"/>
                    </a:ext>
                  </a:extLst>
                </p:cNvPr>
                <p:cNvPicPr/>
                <p:nvPr/>
              </p:nvPicPr>
              <p:blipFill>
                <a:blip r:embed="rId111"/>
                <a:stretch>
                  <a:fillRect/>
                </a:stretch>
              </p:blipFill>
              <p:spPr>
                <a:xfrm>
                  <a:off x="2344474" y="4183714"/>
                  <a:ext cx="17460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97" name="Ink 96">
                  <a:extLst>
                    <a:ext uri="{FF2B5EF4-FFF2-40B4-BE49-F238E27FC236}">
                      <a16:creationId xmlns:a16="http://schemas.microsoft.com/office/drawing/2014/main" id="{57C4B33A-808B-4426-9C2C-2FD9EDDBAB80}"/>
                    </a:ext>
                  </a:extLst>
                </p14:cNvPr>
                <p14:cNvContentPartPr/>
                <p14:nvPr/>
              </p14:nvContentPartPr>
              <p14:xfrm>
                <a:off x="2594314" y="4236994"/>
                <a:ext cx="41400" cy="18720"/>
              </p14:xfrm>
            </p:contentPart>
          </mc:Choice>
          <mc:Fallback xmlns="">
            <p:pic>
              <p:nvPicPr>
                <p:cNvPr id="97" name="Ink 96">
                  <a:extLst>
                    <a:ext uri="{FF2B5EF4-FFF2-40B4-BE49-F238E27FC236}">
                      <a16:creationId xmlns:a16="http://schemas.microsoft.com/office/drawing/2014/main" id="{57C4B33A-808B-4426-9C2C-2FD9EDDBAB80}"/>
                    </a:ext>
                  </a:extLst>
                </p:cNvPr>
                <p:cNvPicPr/>
                <p:nvPr/>
              </p:nvPicPr>
              <p:blipFill>
                <a:blip r:embed="rId113"/>
                <a:stretch>
                  <a:fillRect/>
                </a:stretch>
              </p:blipFill>
              <p:spPr>
                <a:xfrm>
                  <a:off x="2585314" y="4228354"/>
                  <a:ext cx="59040" cy="3636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98" name="Ink 97">
                  <a:extLst>
                    <a:ext uri="{FF2B5EF4-FFF2-40B4-BE49-F238E27FC236}">
                      <a16:creationId xmlns:a16="http://schemas.microsoft.com/office/drawing/2014/main" id="{6A46F310-A860-4F1E-AAA6-7CC0996E8E8C}"/>
                    </a:ext>
                  </a:extLst>
                </p14:cNvPr>
                <p14:cNvContentPartPr/>
                <p14:nvPr/>
              </p14:nvContentPartPr>
              <p14:xfrm>
                <a:off x="2727154" y="4173634"/>
                <a:ext cx="149760" cy="136080"/>
              </p14:xfrm>
            </p:contentPart>
          </mc:Choice>
          <mc:Fallback xmlns="">
            <p:pic>
              <p:nvPicPr>
                <p:cNvPr id="98" name="Ink 97">
                  <a:extLst>
                    <a:ext uri="{FF2B5EF4-FFF2-40B4-BE49-F238E27FC236}">
                      <a16:creationId xmlns:a16="http://schemas.microsoft.com/office/drawing/2014/main" id="{6A46F310-A860-4F1E-AAA6-7CC0996E8E8C}"/>
                    </a:ext>
                  </a:extLst>
                </p:cNvPr>
                <p:cNvPicPr/>
                <p:nvPr/>
              </p:nvPicPr>
              <p:blipFill>
                <a:blip r:embed="rId115"/>
                <a:stretch>
                  <a:fillRect/>
                </a:stretch>
              </p:blipFill>
              <p:spPr>
                <a:xfrm>
                  <a:off x="2718514" y="4164994"/>
                  <a:ext cx="167400" cy="15372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99" name="Ink 98">
                  <a:extLst>
                    <a:ext uri="{FF2B5EF4-FFF2-40B4-BE49-F238E27FC236}">
                      <a16:creationId xmlns:a16="http://schemas.microsoft.com/office/drawing/2014/main" id="{D3C75F41-C688-4D88-8207-F949E475D3D2}"/>
                    </a:ext>
                  </a:extLst>
                </p14:cNvPr>
                <p14:cNvContentPartPr/>
                <p14:nvPr/>
              </p14:nvContentPartPr>
              <p14:xfrm>
                <a:off x="3043594" y="4082554"/>
                <a:ext cx="75600" cy="75240"/>
              </p14:xfrm>
            </p:contentPart>
          </mc:Choice>
          <mc:Fallback xmlns="">
            <p:pic>
              <p:nvPicPr>
                <p:cNvPr id="99" name="Ink 98">
                  <a:extLst>
                    <a:ext uri="{FF2B5EF4-FFF2-40B4-BE49-F238E27FC236}">
                      <a16:creationId xmlns:a16="http://schemas.microsoft.com/office/drawing/2014/main" id="{D3C75F41-C688-4D88-8207-F949E475D3D2}"/>
                    </a:ext>
                  </a:extLst>
                </p:cNvPr>
                <p:cNvPicPr/>
                <p:nvPr/>
              </p:nvPicPr>
              <p:blipFill>
                <a:blip r:embed="rId117"/>
                <a:stretch>
                  <a:fillRect/>
                </a:stretch>
              </p:blipFill>
              <p:spPr>
                <a:xfrm>
                  <a:off x="3034954" y="4073554"/>
                  <a:ext cx="93240" cy="9288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100" name="Ink 99">
                  <a:extLst>
                    <a:ext uri="{FF2B5EF4-FFF2-40B4-BE49-F238E27FC236}">
                      <a16:creationId xmlns:a16="http://schemas.microsoft.com/office/drawing/2014/main" id="{0286FA89-88D2-4043-8D32-B5583319A44A}"/>
                    </a:ext>
                  </a:extLst>
                </p14:cNvPr>
                <p14:cNvContentPartPr/>
                <p14:nvPr/>
              </p14:nvContentPartPr>
              <p14:xfrm>
                <a:off x="3207034" y="3986074"/>
                <a:ext cx="51840" cy="117360"/>
              </p14:xfrm>
            </p:contentPart>
          </mc:Choice>
          <mc:Fallback xmlns="">
            <p:pic>
              <p:nvPicPr>
                <p:cNvPr id="100" name="Ink 99">
                  <a:extLst>
                    <a:ext uri="{FF2B5EF4-FFF2-40B4-BE49-F238E27FC236}">
                      <a16:creationId xmlns:a16="http://schemas.microsoft.com/office/drawing/2014/main" id="{0286FA89-88D2-4043-8D32-B5583319A44A}"/>
                    </a:ext>
                  </a:extLst>
                </p:cNvPr>
                <p:cNvPicPr/>
                <p:nvPr/>
              </p:nvPicPr>
              <p:blipFill>
                <a:blip r:embed="rId119"/>
                <a:stretch>
                  <a:fillRect/>
                </a:stretch>
              </p:blipFill>
              <p:spPr>
                <a:xfrm>
                  <a:off x="3198394" y="3977434"/>
                  <a:ext cx="69480" cy="13500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101" name="Ink 100">
                  <a:extLst>
                    <a:ext uri="{FF2B5EF4-FFF2-40B4-BE49-F238E27FC236}">
                      <a16:creationId xmlns:a16="http://schemas.microsoft.com/office/drawing/2014/main" id="{4DFF8BB8-D7E3-44B5-974E-23446B721505}"/>
                    </a:ext>
                  </a:extLst>
                </p14:cNvPr>
                <p14:cNvContentPartPr/>
                <p14:nvPr/>
              </p14:nvContentPartPr>
              <p14:xfrm>
                <a:off x="3335914" y="4009834"/>
                <a:ext cx="49320" cy="234000"/>
              </p14:xfrm>
            </p:contentPart>
          </mc:Choice>
          <mc:Fallback xmlns="">
            <p:pic>
              <p:nvPicPr>
                <p:cNvPr id="101" name="Ink 100">
                  <a:extLst>
                    <a:ext uri="{FF2B5EF4-FFF2-40B4-BE49-F238E27FC236}">
                      <a16:creationId xmlns:a16="http://schemas.microsoft.com/office/drawing/2014/main" id="{4DFF8BB8-D7E3-44B5-974E-23446B721505}"/>
                    </a:ext>
                  </a:extLst>
                </p:cNvPr>
                <p:cNvPicPr/>
                <p:nvPr/>
              </p:nvPicPr>
              <p:blipFill>
                <a:blip r:embed="rId121"/>
                <a:stretch>
                  <a:fillRect/>
                </a:stretch>
              </p:blipFill>
              <p:spPr>
                <a:xfrm>
                  <a:off x="3326914" y="4000834"/>
                  <a:ext cx="66960" cy="25164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102" name="Ink 101">
                  <a:extLst>
                    <a:ext uri="{FF2B5EF4-FFF2-40B4-BE49-F238E27FC236}">
                      <a16:creationId xmlns:a16="http://schemas.microsoft.com/office/drawing/2014/main" id="{12F287A9-E4A7-4F01-B161-7C49B2AF3B76}"/>
                    </a:ext>
                  </a:extLst>
                </p14:cNvPr>
                <p14:cNvContentPartPr/>
                <p14:nvPr/>
              </p14:nvContentPartPr>
              <p14:xfrm>
                <a:off x="3407194" y="4139794"/>
                <a:ext cx="194400" cy="144720"/>
              </p14:xfrm>
            </p:contentPart>
          </mc:Choice>
          <mc:Fallback xmlns="">
            <p:pic>
              <p:nvPicPr>
                <p:cNvPr id="102" name="Ink 101">
                  <a:extLst>
                    <a:ext uri="{FF2B5EF4-FFF2-40B4-BE49-F238E27FC236}">
                      <a16:creationId xmlns:a16="http://schemas.microsoft.com/office/drawing/2014/main" id="{12F287A9-E4A7-4F01-B161-7C49B2AF3B76}"/>
                    </a:ext>
                  </a:extLst>
                </p:cNvPr>
                <p:cNvPicPr/>
                <p:nvPr/>
              </p:nvPicPr>
              <p:blipFill>
                <a:blip r:embed="rId123"/>
                <a:stretch>
                  <a:fillRect/>
                </a:stretch>
              </p:blipFill>
              <p:spPr>
                <a:xfrm>
                  <a:off x="3398194" y="4130794"/>
                  <a:ext cx="212040" cy="162360"/>
                </a:xfrm>
                <a:prstGeom prst="rect">
                  <a:avLst/>
                </a:prstGeom>
              </p:spPr>
            </p:pic>
          </mc:Fallback>
        </mc:AlternateContent>
      </p:grpSp>
      <p:grpSp>
        <p:nvGrpSpPr>
          <p:cNvPr id="119" name="Group 118">
            <a:extLst>
              <a:ext uri="{FF2B5EF4-FFF2-40B4-BE49-F238E27FC236}">
                <a16:creationId xmlns:a16="http://schemas.microsoft.com/office/drawing/2014/main" id="{0EE8E780-B528-4B97-BDE8-78E15888B727}"/>
              </a:ext>
            </a:extLst>
          </p:cNvPr>
          <p:cNvGrpSpPr/>
          <p:nvPr/>
        </p:nvGrpSpPr>
        <p:grpSpPr>
          <a:xfrm>
            <a:off x="810154" y="4477114"/>
            <a:ext cx="1314000" cy="321840"/>
            <a:chOff x="810154" y="4477114"/>
            <a:chExt cx="1314000" cy="321840"/>
          </a:xfrm>
        </p:grpSpPr>
        <mc:AlternateContent xmlns:mc="http://schemas.openxmlformats.org/markup-compatibility/2006" xmlns:p14="http://schemas.microsoft.com/office/powerpoint/2010/main">
          <mc:Choice Requires="p14">
            <p:contentPart p14:bwMode="auto" r:id="rId124">
              <p14:nvContentPartPr>
                <p14:cNvPr id="103" name="Ink 102">
                  <a:extLst>
                    <a:ext uri="{FF2B5EF4-FFF2-40B4-BE49-F238E27FC236}">
                      <a16:creationId xmlns:a16="http://schemas.microsoft.com/office/drawing/2014/main" id="{4A895FFD-8BDD-4EF8-864D-C849CC800403}"/>
                    </a:ext>
                  </a:extLst>
                </p14:cNvPr>
                <p14:cNvContentPartPr/>
                <p14:nvPr/>
              </p14:nvContentPartPr>
              <p14:xfrm>
                <a:off x="810154" y="4614274"/>
                <a:ext cx="118800" cy="169200"/>
              </p14:xfrm>
            </p:contentPart>
          </mc:Choice>
          <mc:Fallback xmlns="">
            <p:pic>
              <p:nvPicPr>
                <p:cNvPr id="103" name="Ink 102">
                  <a:extLst>
                    <a:ext uri="{FF2B5EF4-FFF2-40B4-BE49-F238E27FC236}">
                      <a16:creationId xmlns:a16="http://schemas.microsoft.com/office/drawing/2014/main" id="{4A895FFD-8BDD-4EF8-864D-C849CC800403}"/>
                    </a:ext>
                  </a:extLst>
                </p:cNvPr>
                <p:cNvPicPr/>
                <p:nvPr/>
              </p:nvPicPr>
              <p:blipFill>
                <a:blip r:embed="rId125"/>
                <a:stretch>
                  <a:fillRect/>
                </a:stretch>
              </p:blipFill>
              <p:spPr>
                <a:xfrm>
                  <a:off x="801514" y="4605634"/>
                  <a:ext cx="136440" cy="18684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104" name="Ink 103">
                  <a:extLst>
                    <a:ext uri="{FF2B5EF4-FFF2-40B4-BE49-F238E27FC236}">
                      <a16:creationId xmlns:a16="http://schemas.microsoft.com/office/drawing/2014/main" id="{CC4821B5-BA4D-4DD0-BD46-3930A9404918}"/>
                    </a:ext>
                  </a:extLst>
                </p14:cNvPr>
                <p14:cNvContentPartPr/>
                <p14:nvPr/>
              </p14:nvContentPartPr>
              <p14:xfrm>
                <a:off x="977194" y="4639834"/>
                <a:ext cx="59760" cy="93960"/>
              </p14:xfrm>
            </p:contentPart>
          </mc:Choice>
          <mc:Fallback xmlns="">
            <p:pic>
              <p:nvPicPr>
                <p:cNvPr id="104" name="Ink 103">
                  <a:extLst>
                    <a:ext uri="{FF2B5EF4-FFF2-40B4-BE49-F238E27FC236}">
                      <a16:creationId xmlns:a16="http://schemas.microsoft.com/office/drawing/2014/main" id="{CC4821B5-BA4D-4DD0-BD46-3930A9404918}"/>
                    </a:ext>
                  </a:extLst>
                </p:cNvPr>
                <p:cNvPicPr/>
                <p:nvPr/>
              </p:nvPicPr>
              <p:blipFill>
                <a:blip r:embed="rId127"/>
                <a:stretch>
                  <a:fillRect/>
                </a:stretch>
              </p:blipFill>
              <p:spPr>
                <a:xfrm>
                  <a:off x="968554" y="4631194"/>
                  <a:ext cx="77400" cy="11160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105" name="Ink 104">
                  <a:extLst>
                    <a:ext uri="{FF2B5EF4-FFF2-40B4-BE49-F238E27FC236}">
                      <a16:creationId xmlns:a16="http://schemas.microsoft.com/office/drawing/2014/main" id="{384AA099-DA35-42F9-A9A6-F253F1C25BEC}"/>
                    </a:ext>
                  </a:extLst>
                </p14:cNvPr>
                <p14:cNvContentPartPr/>
                <p14:nvPr/>
              </p14:nvContentPartPr>
              <p14:xfrm>
                <a:off x="1083754" y="4607794"/>
                <a:ext cx="112680" cy="126360"/>
              </p14:xfrm>
            </p:contentPart>
          </mc:Choice>
          <mc:Fallback xmlns="">
            <p:pic>
              <p:nvPicPr>
                <p:cNvPr id="105" name="Ink 104">
                  <a:extLst>
                    <a:ext uri="{FF2B5EF4-FFF2-40B4-BE49-F238E27FC236}">
                      <a16:creationId xmlns:a16="http://schemas.microsoft.com/office/drawing/2014/main" id="{384AA099-DA35-42F9-A9A6-F253F1C25BEC}"/>
                    </a:ext>
                  </a:extLst>
                </p:cNvPr>
                <p:cNvPicPr/>
                <p:nvPr/>
              </p:nvPicPr>
              <p:blipFill>
                <a:blip r:embed="rId129"/>
                <a:stretch>
                  <a:fillRect/>
                </a:stretch>
              </p:blipFill>
              <p:spPr>
                <a:xfrm>
                  <a:off x="1075114" y="4599154"/>
                  <a:ext cx="13032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106" name="Ink 105">
                  <a:extLst>
                    <a:ext uri="{FF2B5EF4-FFF2-40B4-BE49-F238E27FC236}">
                      <a16:creationId xmlns:a16="http://schemas.microsoft.com/office/drawing/2014/main" id="{8985C529-DCE4-43E4-8713-04434E11ECA3}"/>
                    </a:ext>
                  </a:extLst>
                </p14:cNvPr>
                <p14:cNvContentPartPr/>
                <p14:nvPr/>
              </p14:nvContentPartPr>
              <p14:xfrm>
                <a:off x="1207594" y="4595554"/>
                <a:ext cx="115920" cy="145800"/>
              </p14:xfrm>
            </p:contentPart>
          </mc:Choice>
          <mc:Fallback xmlns="">
            <p:pic>
              <p:nvPicPr>
                <p:cNvPr id="106" name="Ink 105">
                  <a:extLst>
                    <a:ext uri="{FF2B5EF4-FFF2-40B4-BE49-F238E27FC236}">
                      <a16:creationId xmlns:a16="http://schemas.microsoft.com/office/drawing/2014/main" id="{8985C529-DCE4-43E4-8713-04434E11ECA3}"/>
                    </a:ext>
                  </a:extLst>
                </p:cNvPr>
                <p:cNvPicPr/>
                <p:nvPr/>
              </p:nvPicPr>
              <p:blipFill>
                <a:blip r:embed="rId131"/>
                <a:stretch>
                  <a:fillRect/>
                </a:stretch>
              </p:blipFill>
              <p:spPr>
                <a:xfrm>
                  <a:off x="1198594" y="4586554"/>
                  <a:ext cx="13356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107" name="Ink 106">
                  <a:extLst>
                    <a:ext uri="{FF2B5EF4-FFF2-40B4-BE49-F238E27FC236}">
                      <a16:creationId xmlns:a16="http://schemas.microsoft.com/office/drawing/2014/main" id="{BCBEBD9D-AEFA-47B2-A285-2CD6CD087C5C}"/>
                    </a:ext>
                  </a:extLst>
                </p14:cNvPr>
                <p14:cNvContentPartPr/>
                <p14:nvPr/>
              </p14:nvContentPartPr>
              <p14:xfrm>
                <a:off x="1365994" y="4579714"/>
                <a:ext cx="137880" cy="171360"/>
              </p14:xfrm>
            </p:contentPart>
          </mc:Choice>
          <mc:Fallback xmlns="">
            <p:pic>
              <p:nvPicPr>
                <p:cNvPr id="107" name="Ink 106">
                  <a:extLst>
                    <a:ext uri="{FF2B5EF4-FFF2-40B4-BE49-F238E27FC236}">
                      <a16:creationId xmlns:a16="http://schemas.microsoft.com/office/drawing/2014/main" id="{BCBEBD9D-AEFA-47B2-A285-2CD6CD087C5C}"/>
                    </a:ext>
                  </a:extLst>
                </p:cNvPr>
                <p:cNvPicPr/>
                <p:nvPr/>
              </p:nvPicPr>
              <p:blipFill>
                <a:blip r:embed="rId133"/>
                <a:stretch>
                  <a:fillRect/>
                </a:stretch>
              </p:blipFill>
              <p:spPr>
                <a:xfrm>
                  <a:off x="1357354" y="4571074"/>
                  <a:ext cx="155520" cy="18900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108" name="Ink 107">
                  <a:extLst>
                    <a:ext uri="{FF2B5EF4-FFF2-40B4-BE49-F238E27FC236}">
                      <a16:creationId xmlns:a16="http://schemas.microsoft.com/office/drawing/2014/main" id="{E390C066-55DE-4926-AB49-7C008841E667}"/>
                    </a:ext>
                  </a:extLst>
                </p14:cNvPr>
                <p14:cNvContentPartPr/>
                <p14:nvPr/>
              </p14:nvContentPartPr>
              <p14:xfrm>
                <a:off x="1549954" y="4665754"/>
                <a:ext cx="17640" cy="118440"/>
              </p14:xfrm>
            </p:contentPart>
          </mc:Choice>
          <mc:Fallback xmlns="">
            <p:pic>
              <p:nvPicPr>
                <p:cNvPr id="108" name="Ink 107">
                  <a:extLst>
                    <a:ext uri="{FF2B5EF4-FFF2-40B4-BE49-F238E27FC236}">
                      <a16:creationId xmlns:a16="http://schemas.microsoft.com/office/drawing/2014/main" id="{E390C066-55DE-4926-AB49-7C008841E667}"/>
                    </a:ext>
                  </a:extLst>
                </p:cNvPr>
                <p:cNvPicPr/>
                <p:nvPr/>
              </p:nvPicPr>
              <p:blipFill>
                <a:blip r:embed="rId135"/>
                <a:stretch>
                  <a:fillRect/>
                </a:stretch>
              </p:blipFill>
              <p:spPr>
                <a:xfrm>
                  <a:off x="1541314" y="4657114"/>
                  <a:ext cx="35280" cy="13608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109" name="Ink 108">
                  <a:extLst>
                    <a:ext uri="{FF2B5EF4-FFF2-40B4-BE49-F238E27FC236}">
                      <a16:creationId xmlns:a16="http://schemas.microsoft.com/office/drawing/2014/main" id="{794A1FEB-A6B8-431E-8C12-3CC376D5C76D}"/>
                    </a:ext>
                  </a:extLst>
                </p14:cNvPr>
                <p14:cNvContentPartPr/>
                <p14:nvPr/>
              </p14:nvContentPartPr>
              <p14:xfrm>
                <a:off x="1651834" y="4667194"/>
                <a:ext cx="34920" cy="131760"/>
              </p14:xfrm>
            </p:contentPart>
          </mc:Choice>
          <mc:Fallback xmlns="">
            <p:pic>
              <p:nvPicPr>
                <p:cNvPr id="109" name="Ink 108">
                  <a:extLst>
                    <a:ext uri="{FF2B5EF4-FFF2-40B4-BE49-F238E27FC236}">
                      <a16:creationId xmlns:a16="http://schemas.microsoft.com/office/drawing/2014/main" id="{794A1FEB-A6B8-431E-8C12-3CC376D5C76D}"/>
                    </a:ext>
                  </a:extLst>
                </p:cNvPr>
                <p:cNvPicPr/>
                <p:nvPr/>
              </p:nvPicPr>
              <p:blipFill>
                <a:blip r:embed="rId137"/>
                <a:stretch>
                  <a:fillRect/>
                </a:stretch>
              </p:blipFill>
              <p:spPr>
                <a:xfrm>
                  <a:off x="1643194" y="4658554"/>
                  <a:ext cx="52560" cy="14940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110" name="Ink 109">
                  <a:extLst>
                    <a:ext uri="{FF2B5EF4-FFF2-40B4-BE49-F238E27FC236}">
                      <a16:creationId xmlns:a16="http://schemas.microsoft.com/office/drawing/2014/main" id="{5E93C4D5-59A9-445F-83FD-4257E86BCCBE}"/>
                    </a:ext>
                  </a:extLst>
                </p14:cNvPr>
                <p14:cNvContentPartPr/>
                <p14:nvPr/>
              </p14:nvContentPartPr>
              <p14:xfrm>
                <a:off x="1741114" y="4620394"/>
                <a:ext cx="23040" cy="128160"/>
              </p14:xfrm>
            </p:contentPart>
          </mc:Choice>
          <mc:Fallback xmlns="">
            <p:pic>
              <p:nvPicPr>
                <p:cNvPr id="110" name="Ink 109">
                  <a:extLst>
                    <a:ext uri="{FF2B5EF4-FFF2-40B4-BE49-F238E27FC236}">
                      <a16:creationId xmlns:a16="http://schemas.microsoft.com/office/drawing/2014/main" id="{5E93C4D5-59A9-445F-83FD-4257E86BCCBE}"/>
                    </a:ext>
                  </a:extLst>
                </p:cNvPr>
                <p:cNvPicPr/>
                <p:nvPr/>
              </p:nvPicPr>
              <p:blipFill>
                <a:blip r:embed="rId139"/>
                <a:stretch>
                  <a:fillRect/>
                </a:stretch>
              </p:blipFill>
              <p:spPr>
                <a:xfrm>
                  <a:off x="1732474" y="4611394"/>
                  <a:ext cx="40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111" name="Ink 110">
                  <a:extLst>
                    <a:ext uri="{FF2B5EF4-FFF2-40B4-BE49-F238E27FC236}">
                      <a16:creationId xmlns:a16="http://schemas.microsoft.com/office/drawing/2014/main" id="{9A371A9D-F590-4611-A805-D0CBC7C4307A}"/>
                    </a:ext>
                  </a:extLst>
                </p14:cNvPr>
                <p14:cNvContentPartPr/>
                <p14:nvPr/>
              </p14:nvContentPartPr>
              <p14:xfrm>
                <a:off x="1705834" y="4619314"/>
                <a:ext cx="107640" cy="119160"/>
              </p14:xfrm>
            </p:contentPart>
          </mc:Choice>
          <mc:Fallback xmlns="">
            <p:pic>
              <p:nvPicPr>
                <p:cNvPr id="111" name="Ink 110">
                  <a:extLst>
                    <a:ext uri="{FF2B5EF4-FFF2-40B4-BE49-F238E27FC236}">
                      <a16:creationId xmlns:a16="http://schemas.microsoft.com/office/drawing/2014/main" id="{9A371A9D-F590-4611-A805-D0CBC7C4307A}"/>
                    </a:ext>
                  </a:extLst>
                </p:cNvPr>
                <p:cNvPicPr/>
                <p:nvPr/>
              </p:nvPicPr>
              <p:blipFill>
                <a:blip r:embed="rId141"/>
                <a:stretch>
                  <a:fillRect/>
                </a:stretch>
              </p:blipFill>
              <p:spPr>
                <a:xfrm>
                  <a:off x="1696834" y="4610674"/>
                  <a:ext cx="125280" cy="13680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112" name="Ink 111">
                  <a:extLst>
                    <a:ext uri="{FF2B5EF4-FFF2-40B4-BE49-F238E27FC236}">
                      <a16:creationId xmlns:a16="http://schemas.microsoft.com/office/drawing/2014/main" id="{D6DA1B0B-DDD9-4954-A0A8-1D127761B381}"/>
                    </a:ext>
                  </a:extLst>
                </p14:cNvPr>
                <p14:cNvContentPartPr/>
                <p14:nvPr/>
              </p14:nvContentPartPr>
              <p14:xfrm>
                <a:off x="1830034" y="4638034"/>
                <a:ext cx="133560" cy="153720"/>
              </p14:xfrm>
            </p:contentPart>
          </mc:Choice>
          <mc:Fallback xmlns="">
            <p:pic>
              <p:nvPicPr>
                <p:cNvPr id="112" name="Ink 111">
                  <a:extLst>
                    <a:ext uri="{FF2B5EF4-FFF2-40B4-BE49-F238E27FC236}">
                      <a16:creationId xmlns:a16="http://schemas.microsoft.com/office/drawing/2014/main" id="{D6DA1B0B-DDD9-4954-A0A8-1D127761B381}"/>
                    </a:ext>
                  </a:extLst>
                </p:cNvPr>
                <p:cNvPicPr/>
                <p:nvPr/>
              </p:nvPicPr>
              <p:blipFill>
                <a:blip r:embed="rId143"/>
                <a:stretch>
                  <a:fillRect/>
                </a:stretch>
              </p:blipFill>
              <p:spPr>
                <a:xfrm>
                  <a:off x="1821034" y="4629394"/>
                  <a:ext cx="151200" cy="17136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115" name="Ink 114">
                  <a:extLst>
                    <a:ext uri="{FF2B5EF4-FFF2-40B4-BE49-F238E27FC236}">
                      <a16:creationId xmlns:a16="http://schemas.microsoft.com/office/drawing/2014/main" id="{5AB98432-DF83-4E33-A91A-5E39F7200BE8}"/>
                    </a:ext>
                  </a:extLst>
                </p14:cNvPr>
                <p14:cNvContentPartPr/>
                <p14:nvPr/>
              </p14:nvContentPartPr>
              <p14:xfrm>
                <a:off x="2005354" y="4477114"/>
                <a:ext cx="118800" cy="313560"/>
              </p14:xfrm>
            </p:contentPart>
          </mc:Choice>
          <mc:Fallback xmlns="">
            <p:pic>
              <p:nvPicPr>
                <p:cNvPr id="115" name="Ink 114">
                  <a:extLst>
                    <a:ext uri="{FF2B5EF4-FFF2-40B4-BE49-F238E27FC236}">
                      <a16:creationId xmlns:a16="http://schemas.microsoft.com/office/drawing/2014/main" id="{5AB98432-DF83-4E33-A91A-5E39F7200BE8}"/>
                    </a:ext>
                  </a:extLst>
                </p:cNvPr>
                <p:cNvPicPr/>
                <p:nvPr/>
              </p:nvPicPr>
              <p:blipFill>
                <a:blip r:embed="rId145"/>
                <a:stretch>
                  <a:fillRect/>
                </a:stretch>
              </p:blipFill>
              <p:spPr>
                <a:xfrm>
                  <a:off x="1996714" y="4468474"/>
                  <a:ext cx="136440" cy="331200"/>
                </a:xfrm>
                <a:prstGeom prst="rect">
                  <a:avLst/>
                </a:prstGeom>
              </p:spPr>
            </p:pic>
          </mc:Fallback>
        </mc:AlternateContent>
      </p:grpSp>
      <p:grpSp>
        <p:nvGrpSpPr>
          <p:cNvPr id="118" name="Group 117">
            <a:extLst>
              <a:ext uri="{FF2B5EF4-FFF2-40B4-BE49-F238E27FC236}">
                <a16:creationId xmlns:a16="http://schemas.microsoft.com/office/drawing/2014/main" id="{357A7544-618B-4092-A8CF-B0D4791BE2D2}"/>
              </a:ext>
            </a:extLst>
          </p:cNvPr>
          <p:cNvGrpSpPr/>
          <p:nvPr/>
        </p:nvGrpSpPr>
        <p:grpSpPr>
          <a:xfrm>
            <a:off x="2288674" y="4596634"/>
            <a:ext cx="98640" cy="112320"/>
            <a:chOff x="2288674" y="4596634"/>
            <a:chExt cx="98640" cy="112320"/>
          </a:xfrm>
        </p:grpSpPr>
        <mc:AlternateContent xmlns:mc="http://schemas.openxmlformats.org/markup-compatibility/2006" xmlns:p14="http://schemas.microsoft.com/office/powerpoint/2010/main">
          <mc:Choice Requires="p14">
            <p:contentPart p14:bwMode="auto" r:id="rId146">
              <p14:nvContentPartPr>
                <p14:cNvPr id="116" name="Ink 115">
                  <a:extLst>
                    <a:ext uri="{FF2B5EF4-FFF2-40B4-BE49-F238E27FC236}">
                      <a16:creationId xmlns:a16="http://schemas.microsoft.com/office/drawing/2014/main" id="{81CAAB4A-D216-4D76-9F5A-8B5C5F3D3870}"/>
                    </a:ext>
                  </a:extLst>
                </p14:cNvPr>
                <p14:cNvContentPartPr/>
                <p14:nvPr/>
              </p14:nvContentPartPr>
              <p14:xfrm>
                <a:off x="2288674" y="4692394"/>
                <a:ext cx="93240" cy="16560"/>
              </p14:xfrm>
            </p:contentPart>
          </mc:Choice>
          <mc:Fallback xmlns="">
            <p:pic>
              <p:nvPicPr>
                <p:cNvPr id="116" name="Ink 115">
                  <a:extLst>
                    <a:ext uri="{FF2B5EF4-FFF2-40B4-BE49-F238E27FC236}">
                      <a16:creationId xmlns:a16="http://schemas.microsoft.com/office/drawing/2014/main" id="{81CAAB4A-D216-4D76-9F5A-8B5C5F3D3870}"/>
                    </a:ext>
                  </a:extLst>
                </p:cNvPr>
                <p:cNvPicPr/>
                <p:nvPr/>
              </p:nvPicPr>
              <p:blipFill>
                <a:blip r:embed="rId147"/>
                <a:stretch>
                  <a:fillRect/>
                </a:stretch>
              </p:blipFill>
              <p:spPr>
                <a:xfrm>
                  <a:off x="2279674" y="4683394"/>
                  <a:ext cx="110880" cy="3420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117" name="Ink 116">
                  <a:extLst>
                    <a:ext uri="{FF2B5EF4-FFF2-40B4-BE49-F238E27FC236}">
                      <a16:creationId xmlns:a16="http://schemas.microsoft.com/office/drawing/2014/main" id="{2EEAA2C5-F0D9-4F7E-AEEA-C4B3D8430C53}"/>
                    </a:ext>
                  </a:extLst>
                </p14:cNvPr>
                <p14:cNvContentPartPr/>
                <p14:nvPr/>
              </p14:nvContentPartPr>
              <p14:xfrm>
                <a:off x="2310274" y="4596634"/>
                <a:ext cx="77040" cy="30240"/>
              </p14:xfrm>
            </p:contentPart>
          </mc:Choice>
          <mc:Fallback xmlns="">
            <p:pic>
              <p:nvPicPr>
                <p:cNvPr id="117" name="Ink 116">
                  <a:extLst>
                    <a:ext uri="{FF2B5EF4-FFF2-40B4-BE49-F238E27FC236}">
                      <a16:creationId xmlns:a16="http://schemas.microsoft.com/office/drawing/2014/main" id="{2EEAA2C5-F0D9-4F7E-AEEA-C4B3D8430C53}"/>
                    </a:ext>
                  </a:extLst>
                </p:cNvPr>
                <p:cNvPicPr/>
                <p:nvPr/>
              </p:nvPicPr>
              <p:blipFill>
                <a:blip r:embed="rId149"/>
                <a:stretch>
                  <a:fillRect/>
                </a:stretch>
              </p:blipFill>
              <p:spPr>
                <a:xfrm>
                  <a:off x="2301274" y="4587994"/>
                  <a:ext cx="94680" cy="47880"/>
                </a:xfrm>
                <a:prstGeom prst="rect">
                  <a:avLst/>
                </a:prstGeom>
              </p:spPr>
            </p:pic>
          </mc:Fallback>
        </mc:AlternateContent>
      </p:grpSp>
      <p:grpSp>
        <p:nvGrpSpPr>
          <p:cNvPr id="139" name="Group 138">
            <a:extLst>
              <a:ext uri="{FF2B5EF4-FFF2-40B4-BE49-F238E27FC236}">
                <a16:creationId xmlns:a16="http://schemas.microsoft.com/office/drawing/2014/main" id="{D3059395-03B3-487A-A120-6D61F72754F8}"/>
              </a:ext>
            </a:extLst>
          </p:cNvPr>
          <p:cNvGrpSpPr/>
          <p:nvPr/>
        </p:nvGrpSpPr>
        <p:grpSpPr>
          <a:xfrm>
            <a:off x="2604754" y="4432474"/>
            <a:ext cx="1172160" cy="430560"/>
            <a:chOff x="2604754" y="4432474"/>
            <a:chExt cx="1172160" cy="430560"/>
          </a:xfrm>
        </p:grpSpPr>
        <mc:AlternateContent xmlns:mc="http://schemas.openxmlformats.org/markup-compatibility/2006" xmlns:p14="http://schemas.microsoft.com/office/powerpoint/2010/main">
          <mc:Choice Requires="p14">
            <p:contentPart p14:bwMode="auto" r:id="rId150">
              <p14:nvContentPartPr>
                <p14:cNvPr id="120" name="Ink 119">
                  <a:extLst>
                    <a:ext uri="{FF2B5EF4-FFF2-40B4-BE49-F238E27FC236}">
                      <a16:creationId xmlns:a16="http://schemas.microsoft.com/office/drawing/2014/main" id="{E525A66C-816E-49AD-B4E2-90628D3259CE}"/>
                    </a:ext>
                  </a:extLst>
                </p14:cNvPr>
                <p14:cNvContentPartPr/>
                <p14:nvPr/>
              </p14:nvContentPartPr>
              <p14:xfrm>
                <a:off x="2724634" y="4432474"/>
                <a:ext cx="208080" cy="128160"/>
              </p14:xfrm>
            </p:contentPart>
          </mc:Choice>
          <mc:Fallback xmlns="">
            <p:pic>
              <p:nvPicPr>
                <p:cNvPr id="120" name="Ink 119">
                  <a:extLst>
                    <a:ext uri="{FF2B5EF4-FFF2-40B4-BE49-F238E27FC236}">
                      <a16:creationId xmlns:a16="http://schemas.microsoft.com/office/drawing/2014/main" id="{E525A66C-816E-49AD-B4E2-90628D3259CE}"/>
                    </a:ext>
                  </a:extLst>
                </p:cNvPr>
                <p:cNvPicPr/>
                <p:nvPr/>
              </p:nvPicPr>
              <p:blipFill>
                <a:blip r:embed="rId151"/>
                <a:stretch>
                  <a:fillRect/>
                </a:stretch>
              </p:blipFill>
              <p:spPr>
                <a:xfrm>
                  <a:off x="2715994" y="4423834"/>
                  <a:ext cx="22572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121" name="Ink 120">
                  <a:extLst>
                    <a:ext uri="{FF2B5EF4-FFF2-40B4-BE49-F238E27FC236}">
                      <a16:creationId xmlns:a16="http://schemas.microsoft.com/office/drawing/2014/main" id="{6B4635AF-9526-4591-A397-AB99EDEC0825}"/>
                    </a:ext>
                  </a:extLst>
                </p14:cNvPr>
                <p14:cNvContentPartPr/>
                <p14:nvPr/>
              </p14:nvContentPartPr>
              <p14:xfrm>
                <a:off x="2658754" y="4595914"/>
                <a:ext cx="487440" cy="33480"/>
              </p14:xfrm>
            </p:contentPart>
          </mc:Choice>
          <mc:Fallback xmlns="">
            <p:pic>
              <p:nvPicPr>
                <p:cNvPr id="121" name="Ink 120">
                  <a:extLst>
                    <a:ext uri="{FF2B5EF4-FFF2-40B4-BE49-F238E27FC236}">
                      <a16:creationId xmlns:a16="http://schemas.microsoft.com/office/drawing/2014/main" id="{6B4635AF-9526-4591-A397-AB99EDEC0825}"/>
                    </a:ext>
                  </a:extLst>
                </p:cNvPr>
                <p:cNvPicPr/>
                <p:nvPr/>
              </p:nvPicPr>
              <p:blipFill>
                <a:blip r:embed="rId153"/>
                <a:stretch>
                  <a:fillRect/>
                </a:stretch>
              </p:blipFill>
              <p:spPr>
                <a:xfrm>
                  <a:off x="2649754" y="4587274"/>
                  <a:ext cx="505080" cy="5112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122" name="Ink 121">
                  <a:extLst>
                    <a:ext uri="{FF2B5EF4-FFF2-40B4-BE49-F238E27FC236}">
                      <a16:creationId xmlns:a16="http://schemas.microsoft.com/office/drawing/2014/main" id="{5F2E63A6-852D-400C-BEDB-245D52149A2A}"/>
                    </a:ext>
                  </a:extLst>
                </p14:cNvPr>
                <p14:cNvContentPartPr/>
                <p14:nvPr/>
              </p14:nvContentPartPr>
              <p14:xfrm>
                <a:off x="2604754" y="4743514"/>
                <a:ext cx="173880" cy="119520"/>
              </p14:xfrm>
            </p:contentPart>
          </mc:Choice>
          <mc:Fallback xmlns="">
            <p:pic>
              <p:nvPicPr>
                <p:cNvPr id="122" name="Ink 121">
                  <a:extLst>
                    <a:ext uri="{FF2B5EF4-FFF2-40B4-BE49-F238E27FC236}">
                      <a16:creationId xmlns:a16="http://schemas.microsoft.com/office/drawing/2014/main" id="{5F2E63A6-852D-400C-BEDB-245D52149A2A}"/>
                    </a:ext>
                  </a:extLst>
                </p:cNvPr>
                <p:cNvPicPr/>
                <p:nvPr/>
              </p:nvPicPr>
              <p:blipFill>
                <a:blip r:embed="rId155"/>
                <a:stretch>
                  <a:fillRect/>
                </a:stretch>
              </p:blipFill>
              <p:spPr>
                <a:xfrm>
                  <a:off x="2596114" y="4734874"/>
                  <a:ext cx="191520" cy="13716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123" name="Ink 122">
                  <a:extLst>
                    <a:ext uri="{FF2B5EF4-FFF2-40B4-BE49-F238E27FC236}">
                      <a16:creationId xmlns:a16="http://schemas.microsoft.com/office/drawing/2014/main" id="{8280AAE5-8B91-448A-8A14-E9EE89C6DF2F}"/>
                    </a:ext>
                  </a:extLst>
                </p14:cNvPr>
                <p14:cNvContentPartPr/>
                <p14:nvPr/>
              </p14:nvContentPartPr>
              <p14:xfrm>
                <a:off x="2861794" y="4767634"/>
                <a:ext cx="7920" cy="5760"/>
              </p14:xfrm>
            </p:contentPart>
          </mc:Choice>
          <mc:Fallback xmlns="">
            <p:pic>
              <p:nvPicPr>
                <p:cNvPr id="123" name="Ink 122">
                  <a:extLst>
                    <a:ext uri="{FF2B5EF4-FFF2-40B4-BE49-F238E27FC236}">
                      <a16:creationId xmlns:a16="http://schemas.microsoft.com/office/drawing/2014/main" id="{8280AAE5-8B91-448A-8A14-E9EE89C6DF2F}"/>
                    </a:ext>
                  </a:extLst>
                </p:cNvPr>
                <p:cNvPicPr/>
                <p:nvPr/>
              </p:nvPicPr>
              <p:blipFill>
                <a:blip r:embed="rId157"/>
                <a:stretch>
                  <a:fillRect/>
                </a:stretch>
              </p:blipFill>
              <p:spPr>
                <a:xfrm>
                  <a:off x="2852794" y="4758634"/>
                  <a:ext cx="25560" cy="2340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124" name="Ink 123">
                  <a:extLst>
                    <a:ext uri="{FF2B5EF4-FFF2-40B4-BE49-F238E27FC236}">
                      <a16:creationId xmlns:a16="http://schemas.microsoft.com/office/drawing/2014/main" id="{953403F5-FD25-4508-B47D-983ECE859BB1}"/>
                    </a:ext>
                  </a:extLst>
                </p14:cNvPr>
                <p14:cNvContentPartPr/>
                <p14:nvPr/>
              </p14:nvContentPartPr>
              <p14:xfrm>
                <a:off x="2935594" y="4444354"/>
                <a:ext cx="600120" cy="370080"/>
              </p14:xfrm>
            </p:contentPart>
          </mc:Choice>
          <mc:Fallback xmlns="">
            <p:pic>
              <p:nvPicPr>
                <p:cNvPr id="124" name="Ink 123">
                  <a:extLst>
                    <a:ext uri="{FF2B5EF4-FFF2-40B4-BE49-F238E27FC236}">
                      <a16:creationId xmlns:a16="http://schemas.microsoft.com/office/drawing/2014/main" id="{953403F5-FD25-4508-B47D-983ECE859BB1}"/>
                    </a:ext>
                  </a:extLst>
                </p:cNvPr>
                <p:cNvPicPr/>
                <p:nvPr/>
              </p:nvPicPr>
              <p:blipFill>
                <a:blip r:embed="rId159"/>
                <a:stretch>
                  <a:fillRect/>
                </a:stretch>
              </p:blipFill>
              <p:spPr>
                <a:xfrm>
                  <a:off x="2926954" y="4435714"/>
                  <a:ext cx="617760" cy="38772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125" name="Ink 124">
                  <a:extLst>
                    <a:ext uri="{FF2B5EF4-FFF2-40B4-BE49-F238E27FC236}">
                      <a16:creationId xmlns:a16="http://schemas.microsoft.com/office/drawing/2014/main" id="{11A87657-3A4D-4D0E-B31E-6437620E33A1}"/>
                    </a:ext>
                  </a:extLst>
                </p14:cNvPr>
                <p14:cNvContentPartPr/>
                <p14:nvPr/>
              </p14:nvContentPartPr>
              <p14:xfrm>
                <a:off x="3585754" y="4564594"/>
                <a:ext cx="33840" cy="156240"/>
              </p14:xfrm>
            </p:contentPart>
          </mc:Choice>
          <mc:Fallback xmlns="">
            <p:pic>
              <p:nvPicPr>
                <p:cNvPr id="125" name="Ink 124">
                  <a:extLst>
                    <a:ext uri="{FF2B5EF4-FFF2-40B4-BE49-F238E27FC236}">
                      <a16:creationId xmlns:a16="http://schemas.microsoft.com/office/drawing/2014/main" id="{11A87657-3A4D-4D0E-B31E-6437620E33A1}"/>
                    </a:ext>
                  </a:extLst>
                </p:cNvPr>
                <p:cNvPicPr/>
                <p:nvPr/>
              </p:nvPicPr>
              <p:blipFill>
                <a:blip r:embed="rId161"/>
                <a:stretch>
                  <a:fillRect/>
                </a:stretch>
              </p:blipFill>
              <p:spPr>
                <a:xfrm>
                  <a:off x="3576754" y="4555954"/>
                  <a:ext cx="51480" cy="17388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126" name="Ink 125">
                  <a:extLst>
                    <a:ext uri="{FF2B5EF4-FFF2-40B4-BE49-F238E27FC236}">
                      <a16:creationId xmlns:a16="http://schemas.microsoft.com/office/drawing/2014/main" id="{9C4B637E-35F3-43A0-9226-1F653368EEA8}"/>
                    </a:ext>
                  </a:extLst>
                </p14:cNvPr>
                <p14:cNvContentPartPr/>
                <p14:nvPr/>
              </p14:nvContentPartPr>
              <p14:xfrm>
                <a:off x="3625354" y="4589074"/>
                <a:ext cx="151560" cy="177480"/>
              </p14:xfrm>
            </p:contentPart>
          </mc:Choice>
          <mc:Fallback xmlns="">
            <p:pic>
              <p:nvPicPr>
                <p:cNvPr id="126" name="Ink 125">
                  <a:extLst>
                    <a:ext uri="{FF2B5EF4-FFF2-40B4-BE49-F238E27FC236}">
                      <a16:creationId xmlns:a16="http://schemas.microsoft.com/office/drawing/2014/main" id="{9C4B637E-35F3-43A0-9226-1F653368EEA8}"/>
                    </a:ext>
                  </a:extLst>
                </p:cNvPr>
                <p:cNvPicPr/>
                <p:nvPr/>
              </p:nvPicPr>
              <p:blipFill>
                <a:blip r:embed="rId163"/>
                <a:stretch>
                  <a:fillRect/>
                </a:stretch>
              </p:blipFill>
              <p:spPr>
                <a:xfrm>
                  <a:off x="3616714" y="4580434"/>
                  <a:ext cx="169200" cy="195120"/>
                </a:xfrm>
                <a:prstGeom prst="rect">
                  <a:avLst/>
                </a:prstGeom>
              </p:spPr>
            </p:pic>
          </mc:Fallback>
        </mc:AlternateContent>
      </p:grpSp>
      <p:grpSp>
        <p:nvGrpSpPr>
          <p:cNvPr id="138" name="Group 137">
            <a:extLst>
              <a:ext uri="{FF2B5EF4-FFF2-40B4-BE49-F238E27FC236}">
                <a16:creationId xmlns:a16="http://schemas.microsoft.com/office/drawing/2014/main" id="{39510EAD-8803-45AB-A615-0A2A638CEFC7}"/>
              </a:ext>
            </a:extLst>
          </p:cNvPr>
          <p:cNvGrpSpPr/>
          <p:nvPr/>
        </p:nvGrpSpPr>
        <p:grpSpPr>
          <a:xfrm>
            <a:off x="870994" y="4997314"/>
            <a:ext cx="1623960" cy="372600"/>
            <a:chOff x="870994" y="4997314"/>
            <a:chExt cx="1623960" cy="372600"/>
          </a:xfrm>
        </p:grpSpPr>
        <mc:AlternateContent xmlns:mc="http://schemas.openxmlformats.org/markup-compatibility/2006" xmlns:p14="http://schemas.microsoft.com/office/powerpoint/2010/main">
          <mc:Choice Requires="p14">
            <p:contentPart p14:bwMode="auto" r:id="rId164">
              <p14:nvContentPartPr>
                <p14:cNvPr id="127" name="Ink 126">
                  <a:extLst>
                    <a:ext uri="{FF2B5EF4-FFF2-40B4-BE49-F238E27FC236}">
                      <a16:creationId xmlns:a16="http://schemas.microsoft.com/office/drawing/2014/main" id="{B10D5DEA-F104-4100-8229-632A3AB7A798}"/>
                    </a:ext>
                  </a:extLst>
                </p14:cNvPr>
                <p14:cNvContentPartPr/>
                <p14:nvPr/>
              </p14:nvContentPartPr>
              <p14:xfrm>
                <a:off x="870994" y="5097034"/>
                <a:ext cx="41760" cy="168120"/>
              </p14:xfrm>
            </p:contentPart>
          </mc:Choice>
          <mc:Fallback xmlns="">
            <p:pic>
              <p:nvPicPr>
                <p:cNvPr id="127" name="Ink 126">
                  <a:extLst>
                    <a:ext uri="{FF2B5EF4-FFF2-40B4-BE49-F238E27FC236}">
                      <a16:creationId xmlns:a16="http://schemas.microsoft.com/office/drawing/2014/main" id="{B10D5DEA-F104-4100-8229-632A3AB7A798}"/>
                    </a:ext>
                  </a:extLst>
                </p:cNvPr>
                <p:cNvPicPr/>
                <p:nvPr/>
              </p:nvPicPr>
              <p:blipFill>
                <a:blip r:embed="rId165"/>
                <a:stretch>
                  <a:fillRect/>
                </a:stretch>
              </p:blipFill>
              <p:spPr>
                <a:xfrm>
                  <a:off x="861994" y="5088394"/>
                  <a:ext cx="59400" cy="18576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128" name="Ink 127">
                  <a:extLst>
                    <a:ext uri="{FF2B5EF4-FFF2-40B4-BE49-F238E27FC236}">
                      <a16:creationId xmlns:a16="http://schemas.microsoft.com/office/drawing/2014/main" id="{5EB55332-1994-4A00-BF5B-C7DF87323213}"/>
                    </a:ext>
                  </a:extLst>
                </p14:cNvPr>
                <p14:cNvContentPartPr/>
                <p14:nvPr/>
              </p14:nvContentPartPr>
              <p14:xfrm>
                <a:off x="1000954" y="5138074"/>
                <a:ext cx="85320" cy="77040"/>
              </p14:xfrm>
            </p:contentPart>
          </mc:Choice>
          <mc:Fallback xmlns="">
            <p:pic>
              <p:nvPicPr>
                <p:cNvPr id="128" name="Ink 127">
                  <a:extLst>
                    <a:ext uri="{FF2B5EF4-FFF2-40B4-BE49-F238E27FC236}">
                      <a16:creationId xmlns:a16="http://schemas.microsoft.com/office/drawing/2014/main" id="{5EB55332-1994-4A00-BF5B-C7DF87323213}"/>
                    </a:ext>
                  </a:extLst>
                </p:cNvPr>
                <p:cNvPicPr/>
                <p:nvPr/>
              </p:nvPicPr>
              <p:blipFill>
                <a:blip r:embed="rId167"/>
                <a:stretch>
                  <a:fillRect/>
                </a:stretch>
              </p:blipFill>
              <p:spPr>
                <a:xfrm>
                  <a:off x="992314" y="5129434"/>
                  <a:ext cx="102960" cy="9468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29" name="Ink 128">
                  <a:extLst>
                    <a:ext uri="{FF2B5EF4-FFF2-40B4-BE49-F238E27FC236}">
                      <a16:creationId xmlns:a16="http://schemas.microsoft.com/office/drawing/2014/main" id="{C55D93C3-A1BB-418F-9481-5B3065D5B908}"/>
                    </a:ext>
                  </a:extLst>
                </p14:cNvPr>
                <p14:cNvContentPartPr/>
                <p14:nvPr/>
              </p14:nvContentPartPr>
              <p14:xfrm>
                <a:off x="1146394" y="5135554"/>
                <a:ext cx="88560" cy="81360"/>
              </p14:xfrm>
            </p:contentPart>
          </mc:Choice>
          <mc:Fallback xmlns="">
            <p:pic>
              <p:nvPicPr>
                <p:cNvPr id="129" name="Ink 128">
                  <a:extLst>
                    <a:ext uri="{FF2B5EF4-FFF2-40B4-BE49-F238E27FC236}">
                      <a16:creationId xmlns:a16="http://schemas.microsoft.com/office/drawing/2014/main" id="{C55D93C3-A1BB-418F-9481-5B3065D5B908}"/>
                    </a:ext>
                  </a:extLst>
                </p:cNvPr>
                <p:cNvPicPr/>
                <p:nvPr/>
              </p:nvPicPr>
              <p:blipFill>
                <a:blip r:embed="rId169"/>
                <a:stretch>
                  <a:fillRect/>
                </a:stretch>
              </p:blipFill>
              <p:spPr>
                <a:xfrm>
                  <a:off x="1137394" y="5126914"/>
                  <a:ext cx="106200" cy="9900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30" name="Ink 129">
                  <a:extLst>
                    <a:ext uri="{FF2B5EF4-FFF2-40B4-BE49-F238E27FC236}">
                      <a16:creationId xmlns:a16="http://schemas.microsoft.com/office/drawing/2014/main" id="{7B3D1538-85F4-46AB-9F52-C5F43B9C8733}"/>
                    </a:ext>
                  </a:extLst>
                </p14:cNvPr>
                <p14:cNvContentPartPr/>
                <p14:nvPr/>
              </p14:nvContentPartPr>
              <p14:xfrm>
                <a:off x="1346554" y="5031514"/>
                <a:ext cx="59760" cy="295920"/>
              </p14:xfrm>
            </p:contentPart>
          </mc:Choice>
          <mc:Fallback xmlns="">
            <p:pic>
              <p:nvPicPr>
                <p:cNvPr id="130" name="Ink 129">
                  <a:extLst>
                    <a:ext uri="{FF2B5EF4-FFF2-40B4-BE49-F238E27FC236}">
                      <a16:creationId xmlns:a16="http://schemas.microsoft.com/office/drawing/2014/main" id="{7B3D1538-85F4-46AB-9F52-C5F43B9C8733}"/>
                    </a:ext>
                  </a:extLst>
                </p:cNvPr>
                <p:cNvPicPr/>
                <p:nvPr/>
              </p:nvPicPr>
              <p:blipFill>
                <a:blip r:embed="rId171"/>
                <a:stretch>
                  <a:fillRect/>
                </a:stretch>
              </p:blipFill>
              <p:spPr>
                <a:xfrm>
                  <a:off x="1337914" y="5022874"/>
                  <a:ext cx="77400" cy="3135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31" name="Ink 130">
                  <a:extLst>
                    <a:ext uri="{FF2B5EF4-FFF2-40B4-BE49-F238E27FC236}">
                      <a16:creationId xmlns:a16="http://schemas.microsoft.com/office/drawing/2014/main" id="{A4C12340-BB38-47FD-B5EF-34A9B7F45C15}"/>
                    </a:ext>
                  </a:extLst>
                </p14:cNvPr>
                <p14:cNvContentPartPr/>
                <p14:nvPr/>
              </p14:nvContentPartPr>
              <p14:xfrm>
                <a:off x="1464994" y="5145994"/>
                <a:ext cx="108000" cy="152640"/>
              </p14:xfrm>
            </p:contentPart>
          </mc:Choice>
          <mc:Fallback xmlns="">
            <p:pic>
              <p:nvPicPr>
                <p:cNvPr id="131" name="Ink 130">
                  <a:extLst>
                    <a:ext uri="{FF2B5EF4-FFF2-40B4-BE49-F238E27FC236}">
                      <a16:creationId xmlns:a16="http://schemas.microsoft.com/office/drawing/2014/main" id="{A4C12340-BB38-47FD-B5EF-34A9B7F45C15}"/>
                    </a:ext>
                  </a:extLst>
                </p:cNvPr>
                <p:cNvPicPr/>
                <p:nvPr/>
              </p:nvPicPr>
              <p:blipFill>
                <a:blip r:embed="rId173"/>
                <a:stretch>
                  <a:fillRect/>
                </a:stretch>
              </p:blipFill>
              <p:spPr>
                <a:xfrm>
                  <a:off x="1456354" y="5136994"/>
                  <a:ext cx="125640" cy="17028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32" name="Ink 131">
                  <a:extLst>
                    <a:ext uri="{FF2B5EF4-FFF2-40B4-BE49-F238E27FC236}">
                      <a16:creationId xmlns:a16="http://schemas.microsoft.com/office/drawing/2014/main" id="{05EFEC79-FEB4-45D0-96D8-EA9A82FFAA64}"/>
                    </a:ext>
                  </a:extLst>
                </p14:cNvPr>
                <p14:cNvContentPartPr/>
                <p14:nvPr/>
              </p14:nvContentPartPr>
              <p14:xfrm>
                <a:off x="1426474" y="5155354"/>
                <a:ext cx="241920" cy="179280"/>
              </p14:xfrm>
            </p:contentPart>
          </mc:Choice>
          <mc:Fallback xmlns="">
            <p:pic>
              <p:nvPicPr>
                <p:cNvPr id="132" name="Ink 131">
                  <a:extLst>
                    <a:ext uri="{FF2B5EF4-FFF2-40B4-BE49-F238E27FC236}">
                      <a16:creationId xmlns:a16="http://schemas.microsoft.com/office/drawing/2014/main" id="{05EFEC79-FEB4-45D0-96D8-EA9A82FFAA64}"/>
                    </a:ext>
                  </a:extLst>
                </p:cNvPr>
                <p:cNvPicPr/>
                <p:nvPr/>
              </p:nvPicPr>
              <p:blipFill>
                <a:blip r:embed="rId175"/>
                <a:stretch>
                  <a:fillRect/>
                </a:stretch>
              </p:blipFill>
              <p:spPr>
                <a:xfrm>
                  <a:off x="1417834" y="5146714"/>
                  <a:ext cx="259560" cy="19692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33" name="Ink 132">
                  <a:extLst>
                    <a:ext uri="{FF2B5EF4-FFF2-40B4-BE49-F238E27FC236}">
                      <a16:creationId xmlns:a16="http://schemas.microsoft.com/office/drawing/2014/main" id="{35313578-37BC-4171-A0E9-0C026B972D93}"/>
                    </a:ext>
                  </a:extLst>
                </p14:cNvPr>
                <p14:cNvContentPartPr/>
                <p14:nvPr/>
              </p14:nvContentPartPr>
              <p14:xfrm>
                <a:off x="1696474" y="5293594"/>
                <a:ext cx="75240" cy="76320"/>
              </p14:xfrm>
            </p:contentPart>
          </mc:Choice>
          <mc:Fallback xmlns="">
            <p:pic>
              <p:nvPicPr>
                <p:cNvPr id="133" name="Ink 132">
                  <a:extLst>
                    <a:ext uri="{FF2B5EF4-FFF2-40B4-BE49-F238E27FC236}">
                      <a16:creationId xmlns:a16="http://schemas.microsoft.com/office/drawing/2014/main" id="{35313578-37BC-4171-A0E9-0C026B972D93}"/>
                    </a:ext>
                  </a:extLst>
                </p:cNvPr>
                <p:cNvPicPr/>
                <p:nvPr/>
              </p:nvPicPr>
              <p:blipFill>
                <a:blip r:embed="rId177"/>
                <a:stretch>
                  <a:fillRect/>
                </a:stretch>
              </p:blipFill>
              <p:spPr>
                <a:xfrm>
                  <a:off x="1687474" y="5284594"/>
                  <a:ext cx="9288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34" name="Ink 133">
                  <a:extLst>
                    <a:ext uri="{FF2B5EF4-FFF2-40B4-BE49-F238E27FC236}">
                      <a16:creationId xmlns:a16="http://schemas.microsoft.com/office/drawing/2014/main" id="{64A91FBF-48C2-4A15-B9CE-918E7313983C}"/>
                    </a:ext>
                  </a:extLst>
                </p14:cNvPr>
                <p14:cNvContentPartPr/>
                <p14:nvPr/>
              </p14:nvContentPartPr>
              <p14:xfrm>
                <a:off x="1787914" y="5140594"/>
                <a:ext cx="161640" cy="140040"/>
              </p14:xfrm>
            </p:contentPart>
          </mc:Choice>
          <mc:Fallback xmlns="">
            <p:pic>
              <p:nvPicPr>
                <p:cNvPr id="134" name="Ink 133">
                  <a:extLst>
                    <a:ext uri="{FF2B5EF4-FFF2-40B4-BE49-F238E27FC236}">
                      <a16:creationId xmlns:a16="http://schemas.microsoft.com/office/drawing/2014/main" id="{64A91FBF-48C2-4A15-B9CE-918E7313983C}"/>
                    </a:ext>
                  </a:extLst>
                </p:cNvPr>
                <p:cNvPicPr/>
                <p:nvPr/>
              </p:nvPicPr>
              <p:blipFill>
                <a:blip r:embed="rId179"/>
                <a:stretch>
                  <a:fillRect/>
                </a:stretch>
              </p:blipFill>
              <p:spPr>
                <a:xfrm>
                  <a:off x="1778914" y="5131594"/>
                  <a:ext cx="179280" cy="15768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35" name="Ink 134">
                  <a:extLst>
                    <a:ext uri="{FF2B5EF4-FFF2-40B4-BE49-F238E27FC236}">
                      <a16:creationId xmlns:a16="http://schemas.microsoft.com/office/drawing/2014/main" id="{4EBAFDAA-88E5-479F-A74A-4C98044F6B1B}"/>
                    </a:ext>
                  </a:extLst>
                </p14:cNvPr>
                <p14:cNvContentPartPr/>
                <p14:nvPr/>
              </p14:nvContentPartPr>
              <p14:xfrm>
                <a:off x="1965394" y="5186674"/>
                <a:ext cx="78120" cy="173520"/>
              </p14:xfrm>
            </p:contentPart>
          </mc:Choice>
          <mc:Fallback xmlns="">
            <p:pic>
              <p:nvPicPr>
                <p:cNvPr id="135" name="Ink 134">
                  <a:extLst>
                    <a:ext uri="{FF2B5EF4-FFF2-40B4-BE49-F238E27FC236}">
                      <a16:creationId xmlns:a16="http://schemas.microsoft.com/office/drawing/2014/main" id="{4EBAFDAA-88E5-479F-A74A-4C98044F6B1B}"/>
                    </a:ext>
                  </a:extLst>
                </p:cNvPr>
                <p:cNvPicPr/>
                <p:nvPr/>
              </p:nvPicPr>
              <p:blipFill>
                <a:blip r:embed="rId181"/>
                <a:stretch>
                  <a:fillRect/>
                </a:stretch>
              </p:blipFill>
              <p:spPr>
                <a:xfrm>
                  <a:off x="1956394" y="5178034"/>
                  <a:ext cx="95760" cy="19116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36" name="Ink 135">
                  <a:extLst>
                    <a:ext uri="{FF2B5EF4-FFF2-40B4-BE49-F238E27FC236}">
                      <a16:creationId xmlns:a16="http://schemas.microsoft.com/office/drawing/2014/main" id="{70B3253B-A37A-4F5C-876C-E0B1B3078AC2}"/>
                    </a:ext>
                  </a:extLst>
                </p14:cNvPr>
                <p14:cNvContentPartPr/>
                <p14:nvPr/>
              </p14:nvContentPartPr>
              <p14:xfrm>
                <a:off x="2088874" y="4997314"/>
                <a:ext cx="192960" cy="349560"/>
              </p14:xfrm>
            </p:contentPart>
          </mc:Choice>
          <mc:Fallback xmlns="">
            <p:pic>
              <p:nvPicPr>
                <p:cNvPr id="136" name="Ink 135">
                  <a:extLst>
                    <a:ext uri="{FF2B5EF4-FFF2-40B4-BE49-F238E27FC236}">
                      <a16:creationId xmlns:a16="http://schemas.microsoft.com/office/drawing/2014/main" id="{70B3253B-A37A-4F5C-876C-E0B1B3078AC2}"/>
                    </a:ext>
                  </a:extLst>
                </p:cNvPr>
                <p:cNvPicPr/>
                <p:nvPr/>
              </p:nvPicPr>
              <p:blipFill>
                <a:blip r:embed="rId183"/>
                <a:stretch>
                  <a:fillRect/>
                </a:stretch>
              </p:blipFill>
              <p:spPr>
                <a:xfrm>
                  <a:off x="2079874" y="4988314"/>
                  <a:ext cx="210600" cy="36720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37" name="Ink 136">
                  <a:extLst>
                    <a:ext uri="{FF2B5EF4-FFF2-40B4-BE49-F238E27FC236}">
                      <a16:creationId xmlns:a16="http://schemas.microsoft.com/office/drawing/2014/main" id="{4EF637E4-CB98-400A-8D2B-9FD0BF0FE086}"/>
                    </a:ext>
                  </a:extLst>
                </p14:cNvPr>
                <p14:cNvContentPartPr/>
                <p14:nvPr/>
              </p14:nvContentPartPr>
              <p14:xfrm>
                <a:off x="2345194" y="5157154"/>
                <a:ext cx="149760" cy="82800"/>
              </p14:xfrm>
            </p:contentPart>
          </mc:Choice>
          <mc:Fallback xmlns="">
            <p:pic>
              <p:nvPicPr>
                <p:cNvPr id="137" name="Ink 136">
                  <a:extLst>
                    <a:ext uri="{FF2B5EF4-FFF2-40B4-BE49-F238E27FC236}">
                      <a16:creationId xmlns:a16="http://schemas.microsoft.com/office/drawing/2014/main" id="{4EF637E4-CB98-400A-8D2B-9FD0BF0FE086}"/>
                    </a:ext>
                  </a:extLst>
                </p:cNvPr>
                <p:cNvPicPr/>
                <p:nvPr/>
              </p:nvPicPr>
              <p:blipFill>
                <a:blip r:embed="rId185"/>
                <a:stretch>
                  <a:fillRect/>
                </a:stretch>
              </p:blipFill>
              <p:spPr>
                <a:xfrm>
                  <a:off x="2336554" y="5148514"/>
                  <a:ext cx="167400" cy="100440"/>
                </a:xfrm>
                <a:prstGeom prst="rect">
                  <a:avLst/>
                </a:prstGeom>
              </p:spPr>
            </p:pic>
          </mc:Fallback>
        </mc:AlternateContent>
      </p:grpSp>
      <p:grpSp>
        <p:nvGrpSpPr>
          <p:cNvPr id="162" name="Group 161">
            <a:extLst>
              <a:ext uri="{FF2B5EF4-FFF2-40B4-BE49-F238E27FC236}">
                <a16:creationId xmlns:a16="http://schemas.microsoft.com/office/drawing/2014/main" id="{6DB68B25-FF32-48BA-8710-0A38670E435E}"/>
              </a:ext>
            </a:extLst>
          </p:cNvPr>
          <p:cNvGrpSpPr/>
          <p:nvPr/>
        </p:nvGrpSpPr>
        <p:grpSpPr>
          <a:xfrm>
            <a:off x="2841634" y="4960234"/>
            <a:ext cx="1048320" cy="392400"/>
            <a:chOff x="2841634" y="4960234"/>
            <a:chExt cx="1048320" cy="392400"/>
          </a:xfrm>
        </p:grpSpPr>
        <mc:AlternateContent xmlns:mc="http://schemas.openxmlformats.org/markup-compatibility/2006" xmlns:p14="http://schemas.microsoft.com/office/powerpoint/2010/main">
          <mc:Choice Requires="p14">
            <p:contentPart p14:bwMode="auto" r:id="rId186">
              <p14:nvContentPartPr>
                <p14:cNvPr id="140" name="Ink 139">
                  <a:extLst>
                    <a:ext uri="{FF2B5EF4-FFF2-40B4-BE49-F238E27FC236}">
                      <a16:creationId xmlns:a16="http://schemas.microsoft.com/office/drawing/2014/main" id="{904A1AAD-5FF7-45E3-B011-EC9F50BCCFE3}"/>
                    </a:ext>
                  </a:extLst>
                </p14:cNvPr>
                <p14:cNvContentPartPr/>
                <p14:nvPr/>
              </p14:nvContentPartPr>
              <p14:xfrm>
                <a:off x="2900314" y="4960234"/>
                <a:ext cx="81720" cy="162360"/>
              </p14:xfrm>
            </p:contentPart>
          </mc:Choice>
          <mc:Fallback xmlns="">
            <p:pic>
              <p:nvPicPr>
                <p:cNvPr id="140" name="Ink 139">
                  <a:extLst>
                    <a:ext uri="{FF2B5EF4-FFF2-40B4-BE49-F238E27FC236}">
                      <a16:creationId xmlns:a16="http://schemas.microsoft.com/office/drawing/2014/main" id="{904A1AAD-5FF7-45E3-B011-EC9F50BCCFE3}"/>
                    </a:ext>
                  </a:extLst>
                </p:cNvPr>
                <p:cNvPicPr/>
                <p:nvPr/>
              </p:nvPicPr>
              <p:blipFill>
                <a:blip r:embed="rId187"/>
                <a:stretch>
                  <a:fillRect/>
                </a:stretch>
              </p:blipFill>
              <p:spPr>
                <a:xfrm>
                  <a:off x="2891314" y="4951594"/>
                  <a:ext cx="99360" cy="18000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41" name="Ink 140">
                  <a:extLst>
                    <a:ext uri="{FF2B5EF4-FFF2-40B4-BE49-F238E27FC236}">
                      <a16:creationId xmlns:a16="http://schemas.microsoft.com/office/drawing/2014/main" id="{34B41556-383C-4EA5-92CF-F917552DD8E3}"/>
                    </a:ext>
                  </a:extLst>
                </p14:cNvPr>
                <p14:cNvContentPartPr/>
                <p14:nvPr/>
              </p14:nvContentPartPr>
              <p14:xfrm>
                <a:off x="2880874" y="5032594"/>
                <a:ext cx="343080" cy="41040"/>
              </p14:xfrm>
            </p:contentPart>
          </mc:Choice>
          <mc:Fallback xmlns="">
            <p:pic>
              <p:nvPicPr>
                <p:cNvPr id="141" name="Ink 140">
                  <a:extLst>
                    <a:ext uri="{FF2B5EF4-FFF2-40B4-BE49-F238E27FC236}">
                      <a16:creationId xmlns:a16="http://schemas.microsoft.com/office/drawing/2014/main" id="{34B41556-383C-4EA5-92CF-F917552DD8E3}"/>
                    </a:ext>
                  </a:extLst>
                </p:cNvPr>
                <p:cNvPicPr/>
                <p:nvPr/>
              </p:nvPicPr>
              <p:blipFill>
                <a:blip r:embed="rId189"/>
                <a:stretch>
                  <a:fillRect/>
                </a:stretch>
              </p:blipFill>
              <p:spPr>
                <a:xfrm>
                  <a:off x="2872234" y="5023954"/>
                  <a:ext cx="360720" cy="5868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42" name="Ink 141">
                  <a:extLst>
                    <a:ext uri="{FF2B5EF4-FFF2-40B4-BE49-F238E27FC236}">
                      <a16:creationId xmlns:a16="http://schemas.microsoft.com/office/drawing/2014/main" id="{9E3C4F0D-01B2-46C5-9E8B-EC32E32DC5CF}"/>
                    </a:ext>
                  </a:extLst>
                </p14:cNvPr>
                <p14:cNvContentPartPr/>
                <p14:nvPr/>
              </p14:nvContentPartPr>
              <p14:xfrm>
                <a:off x="2841634" y="5208274"/>
                <a:ext cx="108720" cy="144360"/>
              </p14:xfrm>
            </p:contentPart>
          </mc:Choice>
          <mc:Fallback xmlns="">
            <p:pic>
              <p:nvPicPr>
                <p:cNvPr id="142" name="Ink 141">
                  <a:extLst>
                    <a:ext uri="{FF2B5EF4-FFF2-40B4-BE49-F238E27FC236}">
                      <a16:creationId xmlns:a16="http://schemas.microsoft.com/office/drawing/2014/main" id="{9E3C4F0D-01B2-46C5-9E8B-EC32E32DC5CF}"/>
                    </a:ext>
                  </a:extLst>
                </p:cNvPr>
                <p:cNvPicPr/>
                <p:nvPr/>
              </p:nvPicPr>
              <p:blipFill>
                <a:blip r:embed="rId191"/>
                <a:stretch>
                  <a:fillRect/>
                </a:stretch>
              </p:blipFill>
              <p:spPr>
                <a:xfrm>
                  <a:off x="2832634" y="5199634"/>
                  <a:ext cx="126360" cy="16200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43" name="Ink 142">
                  <a:extLst>
                    <a:ext uri="{FF2B5EF4-FFF2-40B4-BE49-F238E27FC236}">
                      <a16:creationId xmlns:a16="http://schemas.microsoft.com/office/drawing/2014/main" id="{AB5FD8D8-602B-4536-8C06-7C61EC85D074}"/>
                    </a:ext>
                  </a:extLst>
                </p14:cNvPr>
                <p14:cNvContentPartPr/>
                <p14:nvPr/>
              </p14:nvContentPartPr>
              <p14:xfrm>
                <a:off x="3024874" y="5257594"/>
                <a:ext cx="9720" cy="36000"/>
              </p14:xfrm>
            </p:contentPart>
          </mc:Choice>
          <mc:Fallback xmlns="">
            <p:pic>
              <p:nvPicPr>
                <p:cNvPr id="143" name="Ink 142">
                  <a:extLst>
                    <a:ext uri="{FF2B5EF4-FFF2-40B4-BE49-F238E27FC236}">
                      <a16:creationId xmlns:a16="http://schemas.microsoft.com/office/drawing/2014/main" id="{AB5FD8D8-602B-4536-8C06-7C61EC85D074}"/>
                    </a:ext>
                  </a:extLst>
                </p:cNvPr>
                <p:cNvPicPr/>
                <p:nvPr/>
              </p:nvPicPr>
              <p:blipFill>
                <a:blip r:embed="rId193"/>
                <a:stretch>
                  <a:fillRect/>
                </a:stretch>
              </p:blipFill>
              <p:spPr>
                <a:xfrm>
                  <a:off x="3015874" y="5248594"/>
                  <a:ext cx="27360" cy="5364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44" name="Ink 143">
                  <a:extLst>
                    <a:ext uri="{FF2B5EF4-FFF2-40B4-BE49-F238E27FC236}">
                      <a16:creationId xmlns:a16="http://schemas.microsoft.com/office/drawing/2014/main" id="{2B82E821-770D-4CFA-A226-9A51F534423A}"/>
                    </a:ext>
                  </a:extLst>
                </p14:cNvPr>
                <p14:cNvContentPartPr/>
                <p14:nvPr/>
              </p14:nvContentPartPr>
              <p14:xfrm>
                <a:off x="3100114" y="5172994"/>
                <a:ext cx="186120" cy="160920"/>
              </p14:xfrm>
            </p:contentPart>
          </mc:Choice>
          <mc:Fallback xmlns="">
            <p:pic>
              <p:nvPicPr>
                <p:cNvPr id="144" name="Ink 143">
                  <a:extLst>
                    <a:ext uri="{FF2B5EF4-FFF2-40B4-BE49-F238E27FC236}">
                      <a16:creationId xmlns:a16="http://schemas.microsoft.com/office/drawing/2014/main" id="{2B82E821-770D-4CFA-A226-9A51F534423A}"/>
                    </a:ext>
                  </a:extLst>
                </p:cNvPr>
                <p:cNvPicPr/>
                <p:nvPr/>
              </p:nvPicPr>
              <p:blipFill>
                <a:blip r:embed="rId195"/>
                <a:stretch>
                  <a:fillRect/>
                </a:stretch>
              </p:blipFill>
              <p:spPr>
                <a:xfrm>
                  <a:off x="3091114" y="5163994"/>
                  <a:ext cx="203760" cy="17856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146" name="Ink 145">
                  <a:extLst>
                    <a:ext uri="{FF2B5EF4-FFF2-40B4-BE49-F238E27FC236}">
                      <a16:creationId xmlns:a16="http://schemas.microsoft.com/office/drawing/2014/main" id="{F57BBDBD-3F58-4AE9-B66C-5D22EEA6DEDE}"/>
                    </a:ext>
                  </a:extLst>
                </p14:cNvPr>
                <p14:cNvContentPartPr/>
                <p14:nvPr/>
              </p14:nvContentPartPr>
              <p14:xfrm>
                <a:off x="3412954" y="5162194"/>
                <a:ext cx="85680" cy="11880"/>
              </p14:xfrm>
            </p:contentPart>
          </mc:Choice>
          <mc:Fallback xmlns="">
            <p:pic>
              <p:nvPicPr>
                <p:cNvPr id="146" name="Ink 145">
                  <a:extLst>
                    <a:ext uri="{FF2B5EF4-FFF2-40B4-BE49-F238E27FC236}">
                      <a16:creationId xmlns:a16="http://schemas.microsoft.com/office/drawing/2014/main" id="{F57BBDBD-3F58-4AE9-B66C-5D22EEA6DEDE}"/>
                    </a:ext>
                  </a:extLst>
                </p:cNvPr>
                <p:cNvPicPr/>
                <p:nvPr/>
              </p:nvPicPr>
              <p:blipFill>
                <a:blip r:embed="rId197"/>
                <a:stretch>
                  <a:fillRect/>
                </a:stretch>
              </p:blipFill>
              <p:spPr>
                <a:xfrm>
                  <a:off x="3403954" y="5153554"/>
                  <a:ext cx="10332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47" name="Ink 146">
                  <a:extLst>
                    <a:ext uri="{FF2B5EF4-FFF2-40B4-BE49-F238E27FC236}">
                      <a16:creationId xmlns:a16="http://schemas.microsoft.com/office/drawing/2014/main" id="{1F9F5D51-5516-4F09-A6D7-3DC2D7DFE480}"/>
                    </a:ext>
                  </a:extLst>
                </p14:cNvPr>
                <p14:cNvContentPartPr/>
                <p14:nvPr/>
              </p14:nvContentPartPr>
              <p14:xfrm>
                <a:off x="3457234" y="5115754"/>
                <a:ext cx="30960" cy="12240"/>
              </p14:xfrm>
            </p:contentPart>
          </mc:Choice>
          <mc:Fallback xmlns="">
            <p:pic>
              <p:nvPicPr>
                <p:cNvPr id="147" name="Ink 146">
                  <a:extLst>
                    <a:ext uri="{FF2B5EF4-FFF2-40B4-BE49-F238E27FC236}">
                      <a16:creationId xmlns:a16="http://schemas.microsoft.com/office/drawing/2014/main" id="{1F9F5D51-5516-4F09-A6D7-3DC2D7DFE480}"/>
                    </a:ext>
                  </a:extLst>
                </p:cNvPr>
                <p:cNvPicPr/>
                <p:nvPr/>
              </p:nvPicPr>
              <p:blipFill>
                <a:blip r:embed="rId199"/>
                <a:stretch>
                  <a:fillRect/>
                </a:stretch>
              </p:blipFill>
              <p:spPr>
                <a:xfrm>
                  <a:off x="3448594" y="5107114"/>
                  <a:ext cx="48600" cy="2988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48" name="Ink 147">
                  <a:extLst>
                    <a:ext uri="{FF2B5EF4-FFF2-40B4-BE49-F238E27FC236}">
                      <a16:creationId xmlns:a16="http://schemas.microsoft.com/office/drawing/2014/main" id="{50BC0FFC-8268-4C95-84B3-D6067AB19369}"/>
                    </a:ext>
                  </a:extLst>
                </p14:cNvPr>
                <p14:cNvContentPartPr/>
                <p14:nvPr/>
              </p14:nvContentPartPr>
              <p14:xfrm>
                <a:off x="3604114" y="5023954"/>
                <a:ext cx="167040" cy="182160"/>
              </p14:xfrm>
            </p:contentPart>
          </mc:Choice>
          <mc:Fallback xmlns="">
            <p:pic>
              <p:nvPicPr>
                <p:cNvPr id="148" name="Ink 147">
                  <a:extLst>
                    <a:ext uri="{FF2B5EF4-FFF2-40B4-BE49-F238E27FC236}">
                      <a16:creationId xmlns:a16="http://schemas.microsoft.com/office/drawing/2014/main" id="{50BC0FFC-8268-4C95-84B3-D6067AB19369}"/>
                    </a:ext>
                  </a:extLst>
                </p:cNvPr>
                <p:cNvPicPr/>
                <p:nvPr/>
              </p:nvPicPr>
              <p:blipFill>
                <a:blip r:embed="rId201"/>
                <a:stretch>
                  <a:fillRect/>
                </a:stretch>
              </p:blipFill>
              <p:spPr>
                <a:xfrm>
                  <a:off x="3595114" y="5015314"/>
                  <a:ext cx="184680" cy="19980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149" name="Ink 148">
                  <a:extLst>
                    <a:ext uri="{FF2B5EF4-FFF2-40B4-BE49-F238E27FC236}">
                      <a16:creationId xmlns:a16="http://schemas.microsoft.com/office/drawing/2014/main" id="{00337D92-17D0-4D50-AA80-D1576C54CD6B}"/>
                    </a:ext>
                  </a:extLst>
                </p14:cNvPr>
                <p14:cNvContentPartPr/>
                <p14:nvPr/>
              </p14:nvContentPartPr>
              <p14:xfrm>
                <a:off x="3753874" y="5147434"/>
                <a:ext cx="136080" cy="146880"/>
              </p14:xfrm>
            </p:contentPart>
          </mc:Choice>
          <mc:Fallback xmlns="">
            <p:pic>
              <p:nvPicPr>
                <p:cNvPr id="149" name="Ink 148">
                  <a:extLst>
                    <a:ext uri="{FF2B5EF4-FFF2-40B4-BE49-F238E27FC236}">
                      <a16:creationId xmlns:a16="http://schemas.microsoft.com/office/drawing/2014/main" id="{00337D92-17D0-4D50-AA80-D1576C54CD6B}"/>
                    </a:ext>
                  </a:extLst>
                </p:cNvPr>
                <p:cNvPicPr/>
                <p:nvPr/>
              </p:nvPicPr>
              <p:blipFill>
                <a:blip r:embed="rId203"/>
                <a:stretch>
                  <a:fillRect/>
                </a:stretch>
              </p:blipFill>
              <p:spPr>
                <a:xfrm>
                  <a:off x="3745234" y="5138434"/>
                  <a:ext cx="153720" cy="164520"/>
                </a:xfrm>
                <a:prstGeom prst="rect">
                  <a:avLst/>
                </a:prstGeom>
              </p:spPr>
            </p:pic>
          </mc:Fallback>
        </mc:AlternateContent>
      </p:grpSp>
      <p:grpSp>
        <p:nvGrpSpPr>
          <p:cNvPr id="161" name="Group 160">
            <a:extLst>
              <a:ext uri="{FF2B5EF4-FFF2-40B4-BE49-F238E27FC236}">
                <a16:creationId xmlns:a16="http://schemas.microsoft.com/office/drawing/2014/main" id="{CDBD625E-3704-4D28-A82B-C030C79CEFAE}"/>
              </a:ext>
            </a:extLst>
          </p:cNvPr>
          <p:cNvGrpSpPr/>
          <p:nvPr/>
        </p:nvGrpSpPr>
        <p:grpSpPr>
          <a:xfrm>
            <a:off x="4098754" y="4469554"/>
            <a:ext cx="279360" cy="190440"/>
            <a:chOff x="4098754" y="4469554"/>
            <a:chExt cx="279360" cy="190440"/>
          </a:xfrm>
        </p:grpSpPr>
        <mc:AlternateContent xmlns:mc="http://schemas.openxmlformats.org/markup-compatibility/2006" xmlns:p14="http://schemas.microsoft.com/office/powerpoint/2010/main">
          <mc:Choice Requires="p14">
            <p:contentPart p14:bwMode="auto" r:id="rId204">
              <p14:nvContentPartPr>
                <p14:cNvPr id="150" name="Ink 149">
                  <a:extLst>
                    <a:ext uri="{FF2B5EF4-FFF2-40B4-BE49-F238E27FC236}">
                      <a16:creationId xmlns:a16="http://schemas.microsoft.com/office/drawing/2014/main" id="{041BE76A-E027-49C8-9579-0BCDE3B01999}"/>
                    </a:ext>
                  </a:extLst>
                </p14:cNvPr>
                <p14:cNvContentPartPr/>
                <p14:nvPr/>
              </p14:nvContentPartPr>
              <p14:xfrm>
                <a:off x="4098754" y="4600954"/>
                <a:ext cx="134280" cy="15840"/>
              </p14:xfrm>
            </p:contentPart>
          </mc:Choice>
          <mc:Fallback xmlns="">
            <p:pic>
              <p:nvPicPr>
                <p:cNvPr id="150" name="Ink 149">
                  <a:extLst>
                    <a:ext uri="{FF2B5EF4-FFF2-40B4-BE49-F238E27FC236}">
                      <a16:creationId xmlns:a16="http://schemas.microsoft.com/office/drawing/2014/main" id="{041BE76A-E027-49C8-9579-0BCDE3B01999}"/>
                    </a:ext>
                  </a:extLst>
                </p:cNvPr>
                <p:cNvPicPr/>
                <p:nvPr/>
              </p:nvPicPr>
              <p:blipFill>
                <a:blip r:embed="rId205"/>
                <a:stretch>
                  <a:fillRect/>
                </a:stretch>
              </p:blipFill>
              <p:spPr>
                <a:xfrm>
                  <a:off x="4090114" y="4592314"/>
                  <a:ext cx="151920" cy="3348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151" name="Ink 150">
                  <a:extLst>
                    <a:ext uri="{FF2B5EF4-FFF2-40B4-BE49-F238E27FC236}">
                      <a16:creationId xmlns:a16="http://schemas.microsoft.com/office/drawing/2014/main" id="{5B0011D1-B50A-425C-B04B-5E981B6607D6}"/>
                    </a:ext>
                  </a:extLst>
                </p14:cNvPr>
                <p14:cNvContentPartPr/>
                <p14:nvPr/>
              </p14:nvContentPartPr>
              <p14:xfrm>
                <a:off x="4111714" y="4535434"/>
                <a:ext cx="63360" cy="12240"/>
              </p14:xfrm>
            </p:contentPart>
          </mc:Choice>
          <mc:Fallback xmlns="">
            <p:pic>
              <p:nvPicPr>
                <p:cNvPr id="151" name="Ink 150">
                  <a:extLst>
                    <a:ext uri="{FF2B5EF4-FFF2-40B4-BE49-F238E27FC236}">
                      <a16:creationId xmlns:a16="http://schemas.microsoft.com/office/drawing/2014/main" id="{5B0011D1-B50A-425C-B04B-5E981B6607D6}"/>
                    </a:ext>
                  </a:extLst>
                </p:cNvPr>
                <p:cNvPicPr/>
                <p:nvPr/>
              </p:nvPicPr>
              <p:blipFill>
                <a:blip r:embed="rId207"/>
                <a:stretch>
                  <a:fillRect/>
                </a:stretch>
              </p:blipFill>
              <p:spPr>
                <a:xfrm>
                  <a:off x="4102714" y="4526434"/>
                  <a:ext cx="81000" cy="2988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52" name="Ink 151">
                  <a:extLst>
                    <a:ext uri="{FF2B5EF4-FFF2-40B4-BE49-F238E27FC236}">
                      <a16:creationId xmlns:a16="http://schemas.microsoft.com/office/drawing/2014/main" id="{A72D2C1E-73C3-4F9E-BE73-FAFA7648B77D}"/>
                    </a:ext>
                  </a:extLst>
                </p14:cNvPr>
                <p14:cNvContentPartPr/>
                <p14:nvPr/>
              </p14:nvContentPartPr>
              <p14:xfrm>
                <a:off x="4194514" y="4469554"/>
                <a:ext cx="183600" cy="190440"/>
              </p14:xfrm>
            </p:contentPart>
          </mc:Choice>
          <mc:Fallback xmlns="">
            <p:pic>
              <p:nvPicPr>
                <p:cNvPr id="152" name="Ink 151">
                  <a:extLst>
                    <a:ext uri="{FF2B5EF4-FFF2-40B4-BE49-F238E27FC236}">
                      <a16:creationId xmlns:a16="http://schemas.microsoft.com/office/drawing/2014/main" id="{A72D2C1E-73C3-4F9E-BE73-FAFA7648B77D}"/>
                    </a:ext>
                  </a:extLst>
                </p:cNvPr>
                <p:cNvPicPr/>
                <p:nvPr/>
              </p:nvPicPr>
              <p:blipFill>
                <a:blip r:embed="rId209"/>
                <a:stretch>
                  <a:fillRect/>
                </a:stretch>
              </p:blipFill>
              <p:spPr>
                <a:xfrm>
                  <a:off x="4185514" y="4460914"/>
                  <a:ext cx="201240" cy="208080"/>
                </a:xfrm>
                <a:prstGeom prst="rect">
                  <a:avLst/>
                </a:prstGeom>
              </p:spPr>
            </p:pic>
          </mc:Fallback>
        </mc:AlternateContent>
      </p:grpSp>
      <p:grpSp>
        <p:nvGrpSpPr>
          <p:cNvPr id="160" name="Group 159">
            <a:extLst>
              <a:ext uri="{FF2B5EF4-FFF2-40B4-BE49-F238E27FC236}">
                <a16:creationId xmlns:a16="http://schemas.microsoft.com/office/drawing/2014/main" id="{86D40189-9C31-4F43-A7FC-28BED6242640}"/>
              </a:ext>
            </a:extLst>
          </p:cNvPr>
          <p:cNvGrpSpPr/>
          <p:nvPr/>
        </p:nvGrpSpPr>
        <p:grpSpPr>
          <a:xfrm>
            <a:off x="4589434" y="4385314"/>
            <a:ext cx="835200" cy="260640"/>
            <a:chOff x="4589434" y="4385314"/>
            <a:chExt cx="835200" cy="260640"/>
          </a:xfrm>
        </p:grpSpPr>
        <mc:AlternateContent xmlns:mc="http://schemas.openxmlformats.org/markup-compatibility/2006" xmlns:p14="http://schemas.microsoft.com/office/powerpoint/2010/main">
          <mc:Choice Requires="p14">
            <p:contentPart p14:bwMode="auto" r:id="rId210">
              <p14:nvContentPartPr>
                <p14:cNvPr id="153" name="Ink 152">
                  <a:extLst>
                    <a:ext uri="{FF2B5EF4-FFF2-40B4-BE49-F238E27FC236}">
                      <a16:creationId xmlns:a16="http://schemas.microsoft.com/office/drawing/2014/main" id="{5EAA36B7-79BA-43E4-92D5-E47002BEFDF7}"/>
                    </a:ext>
                  </a:extLst>
                </p14:cNvPr>
                <p14:cNvContentPartPr/>
                <p14:nvPr/>
              </p14:nvContentPartPr>
              <p14:xfrm>
                <a:off x="4589434" y="4467394"/>
                <a:ext cx="72360" cy="174960"/>
              </p14:xfrm>
            </p:contentPart>
          </mc:Choice>
          <mc:Fallback xmlns="">
            <p:pic>
              <p:nvPicPr>
                <p:cNvPr id="153" name="Ink 152">
                  <a:extLst>
                    <a:ext uri="{FF2B5EF4-FFF2-40B4-BE49-F238E27FC236}">
                      <a16:creationId xmlns:a16="http://schemas.microsoft.com/office/drawing/2014/main" id="{5EAA36B7-79BA-43E4-92D5-E47002BEFDF7}"/>
                    </a:ext>
                  </a:extLst>
                </p:cNvPr>
                <p:cNvPicPr/>
                <p:nvPr/>
              </p:nvPicPr>
              <p:blipFill>
                <a:blip r:embed="rId211"/>
                <a:stretch>
                  <a:fillRect/>
                </a:stretch>
              </p:blipFill>
              <p:spPr>
                <a:xfrm>
                  <a:off x="4580794" y="4458754"/>
                  <a:ext cx="90000" cy="192600"/>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154" name="Ink 153">
                  <a:extLst>
                    <a:ext uri="{FF2B5EF4-FFF2-40B4-BE49-F238E27FC236}">
                      <a16:creationId xmlns:a16="http://schemas.microsoft.com/office/drawing/2014/main" id="{B750B2E8-3F0B-414A-BEDF-1F684424F538}"/>
                    </a:ext>
                  </a:extLst>
                </p14:cNvPr>
                <p14:cNvContentPartPr/>
                <p14:nvPr/>
              </p14:nvContentPartPr>
              <p14:xfrm>
                <a:off x="4686274" y="4476394"/>
                <a:ext cx="125280" cy="125280"/>
              </p14:xfrm>
            </p:contentPart>
          </mc:Choice>
          <mc:Fallback xmlns="">
            <p:pic>
              <p:nvPicPr>
                <p:cNvPr id="154" name="Ink 153">
                  <a:extLst>
                    <a:ext uri="{FF2B5EF4-FFF2-40B4-BE49-F238E27FC236}">
                      <a16:creationId xmlns:a16="http://schemas.microsoft.com/office/drawing/2014/main" id="{B750B2E8-3F0B-414A-BEDF-1F684424F538}"/>
                    </a:ext>
                  </a:extLst>
                </p:cNvPr>
                <p:cNvPicPr/>
                <p:nvPr/>
              </p:nvPicPr>
              <p:blipFill>
                <a:blip r:embed="rId213"/>
                <a:stretch>
                  <a:fillRect/>
                </a:stretch>
              </p:blipFill>
              <p:spPr>
                <a:xfrm>
                  <a:off x="4677634" y="4467394"/>
                  <a:ext cx="142920" cy="14292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155" name="Ink 154">
                  <a:extLst>
                    <a:ext uri="{FF2B5EF4-FFF2-40B4-BE49-F238E27FC236}">
                      <a16:creationId xmlns:a16="http://schemas.microsoft.com/office/drawing/2014/main" id="{51C10B3B-6739-4C09-AE9D-E3D4CAB6A62A}"/>
                    </a:ext>
                  </a:extLst>
                </p14:cNvPr>
                <p14:cNvContentPartPr/>
                <p14:nvPr/>
              </p14:nvContentPartPr>
              <p14:xfrm>
                <a:off x="4825234" y="4459114"/>
                <a:ext cx="127800" cy="138600"/>
              </p14:xfrm>
            </p:contentPart>
          </mc:Choice>
          <mc:Fallback xmlns="">
            <p:pic>
              <p:nvPicPr>
                <p:cNvPr id="155" name="Ink 154">
                  <a:extLst>
                    <a:ext uri="{FF2B5EF4-FFF2-40B4-BE49-F238E27FC236}">
                      <a16:creationId xmlns:a16="http://schemas.microsoft.com/office/drawing/2014/main" id="{51C10B3B-6739-4C09-AE9D-E3D4CAB6A62A}"/>
                    </a:ext>
                  </a:extLst>
                </p:cNvPr>
                <p:cNvPicPr/>
                <p:nvPr/>
              </p:nvPicPr>
              <p:blipFill>
                <a:blip r:embed="rId215"/>
                <a:stretch>
                  <a:fillRect/>
                </a:stretch>
              </p:blipFill>
              <p:spPr>
                <a:xfrm>
                  <a:off x="4816234" y="4450114"/>
                  <a:ext cx="145440" cy="15624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156" name="Ink 155">
                  <a:extLst>
                    <a:ext uri="{FF2B5EF4-FFF2-40B4-BE49-F238E27FC236}">
                      <a16:creationId xmlns:a16="http://schemas.microsoft.com/office/drawing/2014/main" id="{1522383C-0BB9-49FB-8DDC-97D0C0088A36}"/>
                    </a:ext>
                  </a:extLst>
                </p14:cNvPr>
                <p14:cNvContentPartPr/>
                <p14:nvPr/>
              </p14:nvContentPartPr>
              <p14:xfrm>
                <a:off x="5010994" y="4385314"/>
                <a:ext cx="130680" cy="260640"/>
              </p14:xfrm>
            </p:contentPart>
          </mc:Choice>
          <mc:Fallback xmlns="">
            <p:pic>
              <p:nvPicPr>
                <p:cNvPr id="156" name="Ink 155">
                  <a:extLst>
                    <a:ext uri="{FF2B5EF4-FFF2-40B4-BE49-F238E27FC236}">
                      <a16:creationId xmlns:a16="http://schemas.microsoft.com/office/drawing/2014/main" id="{1522383C-0BB9-49FB-8DDC-97D0C0088A36}"/>
                    </a:ext>
                  </a:extLst>
                </p:cNvPr>
                <p:cNvPicPr/>
                <p:nvPr/>
              </p:nvPicPr>
              <p:blipFill>
                <a:blip r:embed="rId217"/>
                <a:stretch>
                  <a:fillRect/>
                </a:stretch>
              </p:blipFill>
              <p:spPr>
                <a:xfrm>
                  <a:off x="5001994" y="4376674"/>
                  <a:ext cx="148320" cy="27828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157" name="Ink 156">
                  <a:extLst>
                    <a:ext uri="{FF2B5EF4-FFF2-40B4-BE49-F238E27FC236}">
                      <a16:creationId xmlns:a16="http://schemas.microsoft.com/office/drawing/2014/main" id="{8DB1764B-8A28-4342-A353-E7BB9377074A}"/>
                    </a:ext>
                  </a:extLst>
                </p14:cNvPr>
                <p14:cNvContentPartPr/>
                <p14:nvPr/>
              </p14:nvContentPartPr>
              <p14:xfrm>
                <a:off x="5205754" y="4469914"/>
                <a:ext cx="112320" cy="163800"/>
              </p14:xfrm>
            </p:contentPart>
          </mc:Choice>
          <mc:Fallback xmlns="">
            <p:pic>
              <p:nvPicPr>
                <p:cNvPr id="157" name="Ink 156">
                  <a:extLst>
                    <a:ext uri="{FF2B5EF4-FFF2-40B4-BE49-F238E27FC236}">
                      <a16:creationId xmlns:a16="http://schemas.microsoft.com/office/drawing/2014/main" id="{8DB1764B-8A28-4342-A353-E7BB9377074A}"/>
                    </a:ext>
                  </a:extLst>
                </p:cNvPr>
                <p:cNvPicPr/>
                <p:nvPr/>
              </p:nvPicPr>
              <p:blipFill>
                <a:blip r:embed="rId219"/>
                <a:stretch>
                  <a:fillRect/>
                </a:stretch>
              </p:blipFill>
              <p:spPr>
                <a:xfrm>
                  <a:off x="5197114" y="4461274"/>
                  <a:ext cx="129960" cy="18144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158" name="Ink 157">
                  <a:extLst>
                    <a:ext uri="{FF2B5EF4-FFF2-40B4-BE49-F238E27FC236}">
                      <a16:creationId xmlns:a16="http://schemas.microsoft.com/office/drawing/2014/main" id="{C4489D89-14B0-4638-8364-4757CEFB2C46}"/>
                    </a:ext>
                  </a:extLst>
                </p14:cNvPr>
                <p14:cNvContentPartPr/>
                <p14:nvPr/>
              </p14:nvContentPartPr>
              <p14:xfrm>
                <a:off x="5137354" y="4495114"/>
                <a:ext cx="161280" cy="132480"/>
              </p14:xfrm>
            </p:contentPart>
          </mc:Choice>
          <mc:Fallback xmlns="">
            <p:pic>
              <p:nvPicPr>
                <p:cNvPr id="158" name="Ink 157">
                  <a:extLst>
                    <a:ext uri="{FF2B5EF4-FFF2-40B4-BE49-F238E27FC236}">
                      <a16:creationId xmlns:a16="http://schemas.microsoft.com/office/drawing/2014/main" id="{C4489D89-14B0-4638-8364-4757CEFB2C46}"/>
                    </a:ext>
                  </a:extLst>
                </p:cNvPr>
                <p:cNvPicPr/>
                <p:nvPr/>
              </p:nvPicPr>
              <p:blipFill>
                <a:blip r:embed="rId221"/>
                <a:stretch>
                  <a:fillRect/>
                </a:stretch>
              </p:blipFill>
              <p:spPr>
                <a:xfrm>
                  <a:off x="5128714" y="4486474"/>
                  <a:ext cx="178920" cy="15012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159" name="Ink 158">
                  <a:extLst>
                    <a:ext uri="{FF2B5EF4-FFF2-40B4-BE49-F238E27FC236}">
                      <a16:creationId xmlns:a16="http://schemas.microsoft.com/office/drawing/2014/main" id="{797D6CD8-4266-47B2-A59F-005FE42955A6}"/>
                    </a:ext>
                  </a:extLst>
                </p14:cNvPr>
                <p14:cNvContentPartPr/>
                <p14:nvPr/>
              </p14:nvContentPartPr>
              <p14:xfrm>
                <a:off x="5276674" y="4397554"/>
                <a:ext cx="147960" cy="244440"/>
              </p14:xfrm>
            </p:contentPart>
          </mc:Choice>
          <mc:Fallback xmlns="">
            <p:pic>
              <p:nvPicPr>
                <p:cNvPr id="159" name="Ink 158">
                  <a:extLst>
                    <a:ext uri="{FF2B5EF4-FFF2-40B4-BE49-F238E27FC236}">
                      <a16:creationId xmlns:a16="http://schemas.microsoft.com/office/drawing/2014/main" id="{797D6CD8-4266-47B2-A59F-005FE42955A6}"/>
                    </a:ext>
                  </a:extLst>
                </p:cNvPr>
                <p:cNvPicPr/>
                <p:nvPr/>
              </p:nvPicPr>
              <p:blipFill>
                <a:blip r:embed="rId223"/>
                <a:stretch>
                  <a:fillRect/>
                </a:stretch>
              </p:blipFill>
              <p:spPr>
                <a:xfrm>
                  <a:off x="5267674" y="4388554"/>
                  <a:ext cx="165600" cy="262080"/>
                </a:xfrm>
                <a:prstGeom prst="rect">
                  <a:avLst/>
                </a:prstGeom>
              </p:spPr>
            </p:pic>
          </mc:Fallback>
        </mc:AlternateContent>
      </p:grpSp>
      <p:grpSp>
        <p:nvGrpSpPr>
          <p:cNvPr id="170" name="Group 169">
            <a:extLst>
              <a:ext uri="{FF2B5EF4-FFF2-40B4-BE49-F238E27FC236}">
                <a16:creationId xmlns:a16="http://schemas.microsoft.com/office/drawing/2014/main" id="{908F51CC-4646-4D4C-BEEA-ACD66F2E4FEA}"/>
              </a:ext>
            </a:extLst>
          </p:cNvPr>
          <p:cNvGrpSpPr/>
          <p:nvPr/>
        </p:nvGrpSpPr>
        <p:grpSpPr>
          <a:xfrm>
            <a:off x="5604994" y="4025674"/>
            <a:ext cx="712800" cy="1233000"/>
            <a:chOff x="5604994" y="4025674"/>
            <a:chExt cx="712800" cy="1233000"/>
          </a:xfrm>
        </p:grpSpPr>
        <mc:AlternateContent xmlns:mc="http://schemas.openxmlformats.org/markup-compatibility/2006" xmlns:p14="http://schemas.microsoft.com/office/powerpoint/2010/main">
          <mc:Choice Requires="p14">
            <p:contentPart p14:bwMode="auto" r:id="rId224">
              <p14:nvContentPartPr>
                <p14:cNvPr id="163" name="Ink 162">
                  <a:extLst>
                    <a:ext uri="{FF2B5EF4-FFF2-40B4-BE49-F238E27FC236}">
                      <a16:creationId xmlns:a16="http://schemas.microsoft.com/office/drawing/2014/main" id="{3460F055-ED33-405E-93A1-6C9934ED8F14}"/>
                    </a:ext>
                  </a:extLst>
                </p14:cNvPr>
                <p14:cNvContentPartPr/>
                <p14:nvPr/>
              </p14:nvContentPartPr>
              <p14:xfrm>
                <a:off x="5622994" y="4527154"/>
                <a:ext cx="68760" cy="32040"/>
              </p14:xfrm>
            </p:contentPart>
          </mc:Choice>
          <mc:Fallback xmlns="">
            <p:pic>
              <p:nvPicPr>
                <p:cNvPr id="163" name="Ink 162">
                  <a:extLst>
                    <a:ext uri="{FF2B5EF4-FFF2-40B4-BE49-F238E27FC236}">
                      <a16:creationId xmlns:a16="http://schemas.microsoft.com/office/drawing/2014/main" id="{3460F055-ED33-405E-93A1-6C9934ED8F14}"/>
                    </a:ext>
                  </a:extLst>
                </p:cNvPr>
                <p:cNvPicPr/>
                <p:nvPr/>
              </p:nvPicPr>
              <p:blipFill>
                <a:blip r:embed="rId225"/>
                <a:stretch>
                  <a:fillRect/>
                </a:stretch>
              </p:blipFill>
              <p:spPr>
                <a:xfrm>
                  <a:off x="5613994" y="4518514"/>
                  <a:ext cx="86400" cy="4968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164" name="Ink 163">
                  <a:extLst>
                    <a:ext uri="{FF2B5EF4-FFF2-40B4-BE49-F238E27FC236}">
                      <a16:creationId xmlns:a16="http://schemas.microsoft.com/office/drawing/2014/main" id="{F1287374-FEF5-4BA2-A64A-9759A1A863FD}"/>
                    </a:ext>
                  </a:extLst>
                </p14:cNvPr>
                <p14:cNvContentPartPr/>
                <p14:nvPr/>
              </p14:nvContentPartPr>
              <p14:xfrm>
                <a:off x="5604994" y="4441114"/>
                <a:ext cx="85320" cy="13680"/>
              </p14:xfrm>
            </p:contentPart>
          </mc:Choice>
          <mc:Fallback xmlns="">
            <p:pic>
              <p:nvPicPr>
                <p:cNvPr id="164" name="Ink 163">
                  <a:extLst>
                    <a:ext uri="{FF2B5EF4-FFF2-40B4-BE49-F238E27FC236}">
                      <a16:creationId xmlns:a16="http://schemas.microsoft.com/office/drawing/2014/main" id="{F1287374-FEF5-4BA2-A64A-9759A1A863FD}"/>
                    </a:ext>
                  </a:extLst>
                </p:cNvPr>
                <p:cNvPicPr/>
                <p:nvPr/>
              </p:nvPicPr>
              <p:blipFill>
                <a:blip r:embed="rId227"/>
                <a:stretch>
                  <a:fillRect/>
                </a:stretch>
              </p:blipFill>
              <p:spPr>
                <a:xfrm>
                  <a:off x="5595994" y="4432114"/>
                  <a:ext cx="102960" cy="3132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166" name="Ink 165">
                  <a:extLst>
                    <a:ext uri="{FF2B5EF4-FFF2-40B4-BE49-F238E27FC236}">
                      <a16:creationId xmlns:a16="http://schemas.microsoft.com/office/drawing/2014/main" id="{638D39E7-732F-400C-BB02-67B42F72B729}"/>
                    </a:ext>
                  </a:extLst>
                </p14:cNvPr>
                <p14:cNvContentPartPr/>
                <p14:nvPr/>
              </p14:nvContentPartPr>
              <p14:xfrm>
                <a:off x="5850874" y="4025674"/>
                <a:ext cx="466920" cy="1233000"/>
              </p14:xfrm>
            </p:contentPart>
          </mc:Choice>
          <mc:Fallback xmlns="">
            <p:pic>
              <p:nvPicPr>
                <p:cNvPr id="166" name="Ink 165">
                  <a:extLst>
                    <a:ext uri="{FF2B5EF4-FFF2-40B4-BE49-F238E27FC236}">
                      <a16:creationId xmlns:a16="http://schemas.microsoft.com/office/drawing/2014/main" id="{638D39E7-732F-400C-BB02-67B42F72B729}"/>
                    </a:ext>
                  </a:extLst>
                </p:cNvPr>
                <p:cNvPicPr/>
                <p:nvPr/>
              </p:nvPicPr>
              <p:blipFill>
                <a:blip r:embed="rId229"/>
                <a:stretch>
                  <a:fillRect/>
                </a:stretch>
              </p:blipFill>
              <p:spPr>
                <a:xfrm>
                  <a:off x="5841874" y="4016674"/>
                  <a:ext cx="484560" cy="125064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67" name="Ink 166">
                  <a:extLst>
                    <a:ext uri="{FF2B5EF4-FFF2-40B4-BE49-F238E27FC236}">
                      <a16:creationId xmlns:a16="http://schemas.microsoft.com/office/drawing/2014/main" id="{C95AFAC6-9CB9-46CB-82F8-1D965C3B1BC4}"/>
                    </a:ext>
                  </a:extLst>
                </p14:cNvPr>
                <p14:cNvContentPartPr/>
                <p14:nvPr/>
              </p14:nvContentPartPr>
              <p14:xfrm>
                <a:off x="6013234" y="4120354"/>
                <a:ext cx="72360" cy="175680"/>
              </p14:xfrm>
            </p:contentPart>
          </mc:Choice>
          <mc:Fallback xmlns="">
            <p:pic>
              <p:nvPicPr>
                <p:cNvPr id="167" name="Ink 166">
                  <a:extLst>
                    <a:ext uri="{FF2B5EF4-FFF2-40B4-BE49-F238E27FC236}">
                      <a16:creationId xmlns:a16="http://schemas.microsoft.com/office/drawing/2014/main" id="{C95AFAC6-9CB9-46CB-82F8-1D965C3B1BC4}"/>
                    </a:ext>
                  </a:extLst>
                </p:cNvPr>
                <p:cNvPicPr/>
                <p:nvPr/>
              </p:nvPicPr>
              <p:blipFill>
                <a:blip r:embed="rId231"/>
                <a:stretch>
                  <a:fillRect/>
                </a:stretch>
              </p:blipFill>
              <p:spPr>
                <a:xfrm>
                  <a:off x="6004594" y="4111714"/>
                  <a:ext cx="90000" cy="1933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32">
            <p14:nvContentPartPr>
              <p14:cNvPr id="168" name="Ink 167">
                <a:extLst>
                  <a:ext uri="{FF2B5EF4-FFF2-40B4-BE49-F238E27FC236}">
                    <a16:creationId xmlns:a16="http://schemas.microsoft.com/office/drawing/2014/main" id="{1823F0A8-09F2-4469-ADAF-6AD2529663B5}"/>
                  </a:ext>
                </a:extLst>
              </p14:cNvPr>
              <p14:cNvContentPartPr/>
              <p14:nvPr/>
            </p14:nvContentPartPr>
            <p14:xfrm>
              <a:off x="6576994" y="4585834"/>
              <a:ext cx="79200" cy="186120"/>
            </p14:xfrm>
          </p:contentPart>
        </mc:Choice>
        <mc:Fallback xmlns="">
          <p:pic>
            <p:nvPicPr>
              <p:cNvPr id="168" name="Ink 167">
                <a:extLst>
                  <a:ext uri="{FF2B5EF4-FFF2-40B4-BE49-F238E27FC236}">
                    <a16:creationId xmlns:a16="http://schemas.microsoft.com/office/drawing/2014/main" id="{1823F0A8-09F2-4469-ADAF-6AD2529663B5}"/>
                  </a:ext>
                </a:extLst>
              </p:cNvPr>
              <p:cNvPicPr/>
              <p:nvPr/>
            </p:nvPicPr>
            <p:blipFill>
              <a:blip r:embed="rId233"/>
              <a:stretch>
                <a:fillRect/>
              </a:stretch>
            </p:blipFill>
            <p:spPr>
              <a:xfrm>
                <a:off x="6567994" y="4576834"/>
                <a:ext cx="96840" cy="20376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169" name="Ink 168">
                <a:extLst>
                  <a:ext uri="{FF2B5EF4-FFF2-40B4-BE49-F238E27FC236}">
                    <a16:creationId xmlns:a16="http://schemas.microsoft.com/office/drawing/2014/main" id="{E06A703E-5027-43CF-A3E3-8C588C5FAFD0}"/>
                  </a:ext>
                </a:extLst>
              </p14:cNvPr>
              <p14:cNvContentPartPr/>
              <p14:nvPr/>
            </p14:nvContentPartPr>
            <p14:xfrm>
              <a:off x="7294834" y="4951234"/>
              <a:ext cx="63360" cy="168120"/>
            </p14:xfrm>
          </p:contentPart>
        </mc:Choice>
        <mc:Fallback xmlns="">
          <p:pic>
            <p:nvPicPr>
              <p:cNvPr id="169" name="Ink 168">
                <a:extLst>
                  <a:ext uri="{FF2B5EF4-FFF2-40B4-BE49-F238E27FC236}">
                    <a16:creationId xmlns:a16="http://schemas.microsoft.com/office/drawing/2014/main" id="{E06A703E-5027-43CF-A3E3-8C588C5FAFD0}"/>
                  </a:ext>
                </a:extLst>
              </p:cNvPr>
              <p:cNvPicPr/>
              <p:nvPr/>
            </p:nvPicPr>
            <p:blipFill>
              <a:blip r:embed="rId235"/>
              <a:stretch>
                <a:fillRect/>
              </a:stretch>
            </p:blipFill>
            <p:spPr>
              <a:xfrm>
                <a:off x="7286194" y="4942234"/>
                <a:ext cx="81000" cy="185760"/>
              </a:xfrm>
              <a:prstGeom prst="rect">
                <a:avLst/>
              </a:prstGeom>
            </p:spPr>
          </p:pic>
        </mc:Fallback>
      </mc:AlternateContent>
      <p:grpSp>
        <p:nvGrpSpPr>
          <p:cNvPr id="179" name="Group 178">
            <a:extLst>
              <a:ext uri="{FF2B5EF4-FFF2-40B4-BE49-F238E27FC236}">
                <a16:creationId xmlns:a16="http://schemas.microsoft.com/office/drawing/2014/main" id="{63209335-809E-40EE-84B0-04D865F9C963}"/>
              </a:ext>
            </a:extLst>
          </p:cNvPr>
          <p:cNvGrpSpPr/>
          <p:nvPr/>
        </p:nvGrpSpPr>
        <p:grpSpPr>
          <a:xfrm>
            <a:off x="6418594" y="4072834"/>
            <a:ext cx="370440" cy="208800"/>
            <a:chOff x="6418594" y="4072834"/>
            <a:chExt cx="370440" cy="208800"/>
          </a:xfrm>
        </p:grpSpPr>
        <mc:AlternateContent xmlns:mc="http://schemas.openxmlformats.org/markup-compatibility/2006" xmlns:p14="http://schemas.microsoft.com/office/powerpoint/2010/main">
          <mc:Choice Requires="p14">
            <p:contentPart p14:bwMode="auto" r:id="rId236">
              <p14:nvContentPartPr>
                <p14:cNvPr id="171" name="Ink 170">
                  <a:extLst>
                    <a:ext uri="{FF2B5EF4-FFF2-40B4-BE49-F238E27FC236}">
                      <a16:creationId xmlns:a16="http://schemas.microsoft.com/office/drawing/2014/main" id="{FC54454D-947A-4795-9903-C531743E16B3}"/>
                    </a:ext>
                  </a:extLst>
                </p14:cNvPr>
                <p14:cNvContentPartPr/>
                <p14:nvPr/>
              </p14:nvContentPartPr>
              <p14:xfrm>
                <a:off x="6418594" y="4072834"/>
                <a:ext cx="44640" cy="163080"/>
              </p14:xfrm>
            </p:contentPart>
          </mc:Choice>
          <mc:Fallback xmlns="">
            <p:pic>
              <p:nvPicPr>
                <p:cNvPr id="171" name="Ink 170">
                  <a:extLst>
                    <a:ext uri="{FF2B5EF4-FFF2-40B4-BE49-F238E27FC236}">
                      <a16:creationId xmlns:a16="http://schemas.microsoft.com/office/drawing/2014/main" id="{FC54454D-947A-4795-9903-C531743E16B3}"/>
                    </a:ext>
                  </a:extLst>
                </p:cNvPr>
                <p:cNvPicPr/>
                <p:nvPr/>
              </p:nvPicPr>
              <p:blipFill>
                <a:blip r:embed="rId237"/>
                <a:stretch>
                  <a:fillRect/>
                </a:stretch>
              </p:blipFill>
              <p:spPr>
                <a:xfrm>
                  <a:off x="6409594" y="4064194"/>
                  <a:ext cx="62280" cy="18072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172" name="Ink 171">
                  <a:extLst>
                    <a:ext uri="{FF2B5EF4-FFF2-40B4-BE49-F238E27FC236}">
                      <a16:creationId xmlns:a16="http://schemas.microsoft.com/office/drawing/2014/main" id="{633257CC-EA97-4E6F-890D-E5801567A1BC}"/>
                    </a:ext>
                  </a:extLst>
                </p14:cNvPr>
                <p14:cNvContentPartPr/>
                <p14:nvPr/>
              </p14:nvContentPartPr>
              <p14:xfrm>
                <a:off x="6487354" y="4118914"/>
                <a:ext cx="44640" cy="154800"/>
              </p14:xfrm>
            </p:contentPart>
          </mc:Choice>
          <mc:Fallback xmlns="">
            <p:pic>
              <p:nvPicPr>
                <p:cNvPr id="172" name="Ink 171">
                  <a:extLst>
                    <a:ext uri="{FF2B5EF4-FFF2-40B4-BE49-F238E27FC236}">
                      <a16:creationId xmlns:a16="http://schemas.microsoft.com/office/drawing/2014/main" id="{633257CC-EA97-4E6F-890D-E5801567A1BC}"/>
                    </a:ext>
                  </a:extLst>
                </p:cNvPr>
                <p:cNvPicPr/>
                <p:nvPr/>
              </p:nvPicPr>
              <p:blipFill>
                <a:blip r:embed="rId239"/>
                <a:stretch>
                  <a:fillRect/>
                </a:stretch>
              </p:blipFill>
              <p:spPr>
                <a:xfrm>
                  <a:off x="6478354" y="4110274"/>
                  <a:ext cx="62280" cy="17244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173" name="Ink 172">
                  <a:extLst>
                    <a:ext uri="{FF2B5EF4-FFF2-40B4-BE49-F238E27FC236}">
                      <a16:creationId xmlns:a16="http://schemas.microsoft.com/office/drawing/2014/main" id="{CB2772B2-3983-4915-B664-370F0A09CBBF}"/>
                    </a:ext>
                  </a:extLst>
                </p14:cNvPr>
                <p14:cNvContentPartPr/>
                <p14:nvPr/>
              </p14:nvContentPartPr>
              <p14:xfrm>
                <a:off x="6589594" y="4195594"/>
                <a:ext cx="199440" cy="86040"/>
              </p14:xfrm>
            </p:contentPart>
          </mc:Choice>
          <mc:Fallback xmlns="">
            <p:pic>
              <p:nvPicPr>
                <p:cNvPr id="173" name="Ink 172">
                  <a:extLst>
                    <a:ext uri="{FF2B5EF4-FFF2-40B4-BE49-F238E27FC236}">
                      <a16:creationId xmlns:a16="http://schemas.microsoft.com/office/drawing/2014/main" id="{CB2772B2-3983-4915-B664-370F0A09CBBF}"/>
                    </a:ext>
                  </a:extLst>
                </p:cNvPr>
                <p:cNvPicPr/>
                <p:nvPr/>
              </p:nvPicPr>
              <p:blipFill>
                <a:blip r:embed="rId241"/>
                <a:stretch>
                  <a:fillRect/>
                </a:stretch>
              </p:blipFill>
              <p:spPr>
                <a:xfrm>
                  <a:off x="6580594" y="4186594"/>
                  <a:ext cx="217080" cy="103680"/>
                </a:xfrm>
                <a:prstGeom prst="rect">
                  <a:avLst/>
                </a:prstGeom>
              </p:spPr>
            </p:pic>
          </mc:Fallback>
        </mc:AlternateContent>
      </p:grpSp>
      <p:grpSp>
        <p:nvGrpSpPr>
          <p:cNvPr id="190" name="Group 189">
            <a:extLst>
              <a:ext uri="{FF2B5EF4-FFF2-40B4-BE49-F238E27FC236}">
                <a16:creationId xmlns:a16="http://schemas.microsoft.com/office/drawing/2014/main" id="{1E5FF299-D688-4B95-97F8-C712A69DA32C}"/>
              </a:ext>
            </a:extLst>
          </p:cNvPr>
          <p:cNvGrpSpPr/>
          <p:nvPr/>
        </p:nvGrpSpPr>
        <p:grpSpPr>
          <a:xfrm>
            <a:off x="6600394" y="4956994"/>
            <a:ext cx="243360" cy="219960"/>
            <a:chOff x="6600394" y="4956994"/>
            <a:chExt cx="243360" cy="219960"/>
          </a:xfrm>
        </p:grpSpPr>
        <mc:AlternateContent xmlns:mc="http://schemas.openxmlformats.org/markup-compatibility/2006" xmlns:p14="http://schemas.microsoft.com/office/powerpoint/2010/main">
          <mc:Choice Requires="p14">
            <p:contentPart p14:bwMode="auto" r:id="rId242">
              <p14:nvContentPartPr>
                <p14:cNvPr id="183" name="Ink 182">
                  <a:extLst>
                    <a:ext uri="{FF2B5EF4-FFF2-40B4-BE49-F238E27FC236}">
                      <a16:creationId xmlns:a16="http://schemas.microsoft.com/office/drawing/2014/main" id="{44E61022-6214-49AE-9DD9-2AD668C4790B}"/>
                    </a:ext>
                  </a:extLst>
                </p14:cNvPr>
                <p14:cNvContentPartPr/>
                <p14:nvPr/>
              </p14:nvContentPartPr>
              <p14:xfrm>
                <a:off x="6600394" y="4962754"/>
                <a:ext cx="38880" cy="45000"/>
              </p14:xfrm>
            </p:contentPart>
          </mc:Choice>
          <mc:Fallback xmlns="">
            <p:pic>
              <p:nvPicPr>
                <p:cNvPr id="183" name="Ink 182">
                  <a:extLst>
                    <a:ext uri="{FF2B5EF4-FFF2-40B4-BE49-F238E27FC236}">
                      <a16:creationId xmlns:a16="http://schemas.microsoft.com/office/drawing/2014/main" id="{44E61022-6214-49AE-9DD9-2AD668C4790B}"/>
                    </a:ext>
                  </a:extLst>
                </p:cNvPr>
                <p:cNvPicPr/>
                <p:nvPr/>
              </p:nvPicPr>
              <p:blipFill>
                <a:blip r:embed="rId243"/>
                <a:stretch>
                  <a:fillRect/>
                </a:stretch>
              </p:blipFill>
              <p:spPr>
                <a:xfrm>
                  <a:off x="6591394" y="4953754"/>
                  <a:ext cx="56520" cy="6264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184" name="Ink 183">
                  <a:extLst>
                    <a:ext uri="{FF2B5EF4-FFF2-40B4-BE49-F238E27FC236}">
                      <a16:creationId xmlns:a16="http://schemas.microsoft.com/office/drawing/2014/main" id="{94C9BD63-4F96-46EB-A392-B73A04B7F270}"/>
                    </a:ext>
                  </a:extLst>
                </p14:cNvPr>
                <p14:cNvContentPartPr/>
                <p14:nvPr/>
              </p14:nvContentPartPr>
              <p14:xfrm>
                <a:off x="6669874" y="4956994"/>
                <a:ext cx="50040" cy="200520"/>
              </p14:xfrm>
            </p:contentPart>
          </mc:Choice>
          <mc:Fallback xmlns="">
            <p:pic>
              <p:nvPicPr>
                <p:cNvPr id="184" name="Ink 183">
                  <a:extLst>
                    <a:ext uri="{FF2B5EF4-FFF2-40B4-BE49-F238E27FC236}">
                      <a16:creationId xmlns:a16="http://schemas.microsoft.com/office/drawing/2014/main" id="{94C9BD63-4F96-46EB-A392-B73A04B7F270}"/>
                    </a:ext>
                  </a:extLst>
                </p:cNvPr>
                <p:cNvPicPr/>
                <p:nvPr/>
              </p:nvPicPr>
              <p:blipFill>
                <a:blip r:embed="rId245"/>
                <a:stretch>
                  <a:fillRect/>
                </a:stretch>
              </p:blipFill>
              <p:spPr>
                <a:xfrm>
                  <a:off x="6661234" y="4948354"/>
                  <a:ext cx="67680" cy="21816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185" name="Ink 184">
                  <a:extLst>
                    <a:ext uri="{FF2B5EF4-FFF2-40B4-BE49-F238E27FC236}">
                      <a16:creationId xmlns:a16="http://schemas.microsoft.com/office/drawing/2014/main" id="{58A02C2C-BC86-47AA-868D-4593F52AFBBD}"/>
                    </a:ext>
                  </a:extLst>
                </p14:cNvPr>
                <p14:cNvContentPartPr/>
                <p14:nvPr/>
              </p14:nvContentPartPr>
              <p14:xfrm>
                <a:off x="6755554" y="5009914"/>
                <a:ext cx="88200" cy="167040"/>
              </p14:xfrm>
            </p:contentPart>
          </mc:Choice>
          <mc:Fallback xmlns="">
            <p:pic>
              <p:nvPicPr>
                <p:cNvPr id="185" name="Ink 184">
                  <a:extLst>
                    <a:ext uri="{FF2B5EF4-FFF2-40B4-BE49-F238E27FC236}">
                      <a16:creationId xmlns:a16="http://schemas.microsoft.com/office/drawing/2014/main" id="{58A02C2C-BC86-47AA-868D-4593F52AFBBD}"/>
                    </a:ext>
                  </a:extLst>
                </p:cNvPr>
                <p:cNvPicPr/>
                <p:nvPr/>
              </p:nvPicPr>
              <p:blipFill>
                <a:blip r:embed="rId247"/>
                <a:stretch>
                  <a:fillRect/>
                </a:stretch>
              </p:blipFill>
              <p:spPr>
                <a:xfrm>
                  <a:off x="6746554" y="5001274"/>
                  <a:ext cx="105840" cy="184680"/>
                </a:xfrm>
                <a:prstGeom prst="rect">
                  <a:avLst/>
                </a:prstGeom>
              </p:spPr>
            </p:pic>
          </mc:Fallback>
        </mc:AlternateContent>
      </p:grpSp>
      <p:grpSp>
        <p:nvGrpSpPr>
          <p:cNvPr id="189" name="Group 188">
            <a:extLst>
              <a:ext uri="{FF2B5EF4-FFF2-40B4-BE49-F238E27FC236}">
                <a16:creationId xmlns:a16="http://schemas.microsoft.com/office/drawing/2014/main" id="{A28F50F0-7A4A-4CB7-8A76-002D9D611E37}"/>
              </a:ext>
            </a:extLst>
          </p:cNvPr>
          <p:cNvGrpSpPr/>
          <p:nvPr/>
        </p:nvGrpSpPr>
        <p:grpSpPr>
          <a:xfrm>
            <a:off x="6064714" y="4942954"/>
            <a:ext cx="347040" cy="196560"/>
            <a:chOff x="6064714" y="4942954"/>
            <a:chExt cx="347040" cy="196560"/>
          </a:xfrm>
        </p:grpSpPr>
        <mc:AlternateContent xmlns:mc="http://schemas.openxmlformats.org/markup-compatibility/2006" xmlns:p14="http://schemas.microsoft.com/office/powerpoint/2010/main">
          <mc:Choice Requires="p14">
            <p:contentPart p14:bwMode="auto" r:id="rId248">
              <p14:nvContentPartPr>
                <p14:cNvPr id="186" name="Ink 185">
                  <a:extLst>
                    <a:ext uri="{FF2B5EF4-FFF2-40B4-BE49-F238E27FC236}">
                      <a16:creationId xmlns:a16="http://schemas.microsoft.com/office/drawing/2014/main" id="{15D4B7AB-1887-4B4E-9EBC-72EAFB73C887}"/>
                    </a:ext>
                  </a:extLst>
                </p14:cNvPr>
                <p14:cNvContentPartPr/>
                <p14:nvPr/>
              </p14:nvContentPartPr>
              <p14:xfrm>
                <a:off x="6064714" y="4942954"/>
                <a:ext cx="34920" cy="75240"/>
              </p14:xfrm>
            </p:contentPart>
          </mc:Choice>
          <mc:Fallback xmlns="">
            <p:pic>
              <p:nvPicPr>
                <p:cNvPr id="186" name="Ink 185">
                  <a:extLst>
                    <a:ext uri="{FF2B5EF4-FFF2-40B4-BE49-F238E27FC236}">
                      <a16:creationId xmlns:a16="http://schemas.microsoft.com/office/drawing/2014/main" id="{15D4B7AB-1887-4B4E-9EBC-72EAFB73C887}"/>
                    </a:ext>
                  </a:extLst>
                </p:cNvPr>
                <p:cNvPicPr/>
                <p:nvPr/>
              </p:nvPicPr>
              <p:blipFill>
                <a:blip r:embed="rId249"/>
                <a:stretch>
                  <a:fillRect/>
                </a:stretch>
              </p:blipFill>
              <p:spPr>
                <a:xfrm>
                  <a:off x="6055714" y="4933954"/>
                  <a:ext cx="52560" cy="92880"/>
                </a:xfrm>
                <a:prstGeom prst="rect">
                  <a:avLst/>
                </a:prstGeom>
              </p:spPr>
            </p:pic>
          </mc:Fallback>
        </mc:AlternateContent>
        <mc:AlternateContent xmlns:mc="http://schemas.openxmlformats.org/markup-compatibility/2006" xmlns:p14="http://schemas.microsoft.com/office/powerpoint/2010/main">
          <mc:Choice Requires="p14">
            <p:contentPart p14:bwMode="auto" r:id="rId250">
              <p14:nvContentPartPr>
                <p14:cNvPr id="187" name="Ink 186">
                  <a:extLst>
                    <a:ext uri="{FF2B5EF4-FFF2-40B4-BE49-F238E27FC236}">
                      <a16:creationId xmlns:a16="http://schemas.microsoft.com/office/drawing/2014/main" id="{AB4033FF-97AC-432D-8CA0-5EC36FC29DF1}"/>
                    </a:ext>
                  </a:extLst>
                </p14:cNvPr>
                <p14:cNvContentPartPr/>
                <p14:nvPr/>
              </p14:nvContentPartPr>
              <p14:xfrm>
                <a:off x="6179194" y="4954834"/>
                <a:ext cx="51840" cy="164520"/>
              </p14:xfrm>
            </p:contentPart>
          </mc:Choice>
          <mc:Fallback xmlns="">
            <p:pic>
              <p:nvPicPr>
                <p:cNvPr id="187" name="Ink 186">
                  <a:extLst>
                    <a:ext uri="{FF2B5EF4-FFF2-40B4-BE49-F238E27FC236}">
                      <a16:creationId xmlns:a16="http://schemas.microsoft.com/office/drawing/2014/main" id="{AB4033FF-97AC-432D-8CA0-5EC36FC29DF1}"/>
                    </a:ext>
                  </a:extLst>
                </p:cNvPr>
                <p:cNvPicPr/>
                <p:nvPr/>
              </p:nvPicPr>
              <p:blipFill>
                <a:blip r:embed="rId251"/>
                <a:stretch>
                  <a:fillRect/>
                </a:stretch>
              </p:blipFill>
              <p:spPr>
                <a:xfrm>
                  <a:off x="6170194" y="4945834"/>
                  <a:ext cx="69480" cy="182160"/>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188" name="Ink 187">
                  <a:extLst>
                    <a:ext uri="{FF2B5EF4-FFF2-40B4-BE49-F238E27FC236}">
                      <a16:creationId xmlns:a16="http://schemas.microsoft.com/office/drawing/2014/main" id="{C5A1BC3F-B15F-43ED-8144-7CD8FEDE4F35}"/>
                    </a:ext>
                  </a:extLst>
                </p14:cNvPr>
                <p14:cNvContentPartPr/>
                <p14:nvPr/>
              </p14:nvContentPartPr>
              <p14:xfrm>
                <a:off x="6254074" y="4990834"/>
                <a:ext cx="157680" cy="148680"/>
              </p14:xfrm>
            </p:contentPart>
          </mc:Choice>
          <mc:Fallback xmlns="">
            <p:pic>
              <p:nvPicPr>
                <p:cNvPr id="188" name="Ink 187">
                  <a:extLst>
                    <a:ext uri="{FF2B5EF4-FFF2-40B4-BE49-F238E27FC236}">
                      <a16:creationId xmlns:a16="http://schemas.microsoft.com/office/drawing/2014/main" id="{C5A1BC3F-B15F-43ED-8144-7CD8FEDE4F35}"/>
                    </a:ext>
                  </a:extLst>
                </p:cNvPr>
                <p:cNvPicPr/>
                <p:nvPr/>
              </p:nvPicPr>
              <p:blipFill>
                <a:blip r:embed="rId253"/>
                <a:stretch>
                  <a:fillRect/>
                </a:stretch>
              </p:blipFill>
              <p:spPr>
                <a:xfrm>
                  <a:off x="6245434" y="4982194"/>
                  <a:ext cx="175320" cy="166320"/>
                </a:xfrm>
                <a:prstGeom prst="rect">
                  <a:avLst/>
                </a:prstGeom>
              </p:spPr>
            </p:pic>
          </mc:Fallback>
        </mc:AlternateContent>
      </p:grpSp>
      <p:grpSp>
        <p:nvGrpSpPr>
          <p:cNvPr id="197" name="Group 196">
            <a:extLst>
              <a:ext uri="{FF2B5EF4-FFF2-40B4-BE49-F238E27FC236}">
                <a16:creationId xmlns:a16="http://schemas.microsoft.com/office/drawing/2014/main" id="{44093A25-C9A6-4AD7-97FE-9A435D8D20F4}"/>
              </a:ext>
            </a:extLst>
          </p:cNvPr>
          <p:cNvGrpSpPr/>
          <p:nvPr/>
        </p:nvGrpSpPr>
        <p:grpSpPr>
          <a:xfrm>
            <a:off x="6119434" y="4522834"/>
            <a:ext cx="264240" cy="210600"/>
            <a:chOff x="6119434" y="4522834"/>
            <a:chExt cx="264240" cy="210600"/>
          </a:xfrm>
        </p:grpSpPr>
        <mc:AlternateContent xmlns:mc="http://schemas.openxmlformats.org/markup-compatibility/2006" xmlns:p14="http://schemas.microsoft.com/office/powerpoint/2010/main">
          <mc:Choice Requires="p14">
            <p:contentPart p14:bwMode="auto" r:id="rId254">
              <p14:nvContentPartPr>
                <p14:cNvPr id="192" name="Ink 191">
                  <a:extLst>
                    <a:ext uri="{FF2B5EF4-FFF2-40B4-BE49-F238E27FC236}">
                      <a16:creationId xmlns:a16="http://schemas.microsoft.com/office/drawing/2014/main" id="{7BED7B06-2C5C-452F-8C45-17E487DFDBE4}"/>
                    </a:ext>
                  </a:extLst>
                </p14:cNvPr>
                <p14:cNvContentPartPr/>
                <p14:nvPr/>
              </p14:nvContentPartPr>
              <p14:xfrm>
                <a:off x="6119434" y="4522834"/>
                <a:ext cx="10800" cy="142920"/>
              </p14:xfrm>
            </p:contentPart>
          </mc:Choice>
          <mc:Fallback xmlns="">
            <p:pic>
              <p:nvPicPr>
                <p:cNvPr id="192" name="Ink 191">
                  <a:extLst>
                    <a:ext uri="{FF2B5EF4-FFF2-40B4-BE49-F238E27FC236}">
                      <a16:creationId xmlns:a16="http://schemas.microsoft.com/office/drawing/2014/main" id="{7BED7B06-2C5C-452F-8C45-17E487DFDBE4}"/>
                    </a:ext>
                  </a:extLst>
                </p:cNvPr>
                <p:cNvPicPr/>
                <p:nvPr/>
              </p:nvPicPr>
              <p:blipFill>
                <a:blip r:embed="rId255"/>
                <a:stretch>
                  <a:fillRect/>
                </a:stretch>
              </p:blipFill>
              <p:spPr>
                <a:xfrm>
                  <a:off x="6110434" y="4514194"/>
                  <a:ext cx="28440" cy="160560"/>
                </a:xfrm>
                <a:prstGeom prst="rect">
                  <a:avLst/>
                </a:prstGeom>
              </p:spPr>
            </p:pic>
          </mc:Fallback>
        </mc:AlternateContent>
        <mc:AlternateContent xmlns:mc="http://schemas.openxmlformats.org/markup-compatibility/2006" xmlns:p14="http://schemas.microsoft.com/office/powerpoint/2010/main">
          <mc:Choice Requires="p14">
            <p:contentPart p14:bwMode="auto" r:id="rId256">
              <p14:nvContentPartPr>
                <p14:cNvPr id="193" name="Ink 192">
                  <a:extLst>
                    <a:ext uri="{FF2B5EF4-FFF2-40B4-BE49-F238E27FC236}">
                      <a16:creationId xmlns:a16="http://schemas.microsoft.com/office/drawing/2014/main" id="{26927F96-5F1C-4567-BA02-69ABB59A93EB}"/>
                    </a:ext>
                  </a:extLst>
                </p14:cNvPr>
                <p14:cNvContentPartPr/>
                <p14:nvPr/>
              </p14:nvContentPartPr>
              <p14:xfrm>
                <a:off x="6157234" y="4571074"/>
                <a:ext cx="79200" cy="131040"/>
              </p14:xfrm>
            </p:contentPart>
          </mc:Choice>
          <mc:Fallback xmlns="">
            <p:pic>
              <p:nvPicPr>
                <p:cNvPr id="193" name="Ink 192">
                  <a:extLst>
                    <a:ext uri="{FF2B5EF4-FFF2-40B4-BE49-F238E27FC236}">
                      <a16:creationId xmlns:a16="http://schemas.microsoft.com/office/drawing/2014/main" id="{26927F96-5F1C-4567-BA02-69ABB59A93EB}"/>
                    </a:ext>
                  </a:extLst>
                </p:cNvPr>
                <p:cNvPicPr/>
                <p:nvPr/>
              </p:nvPicPr>
              <p:blipFill>
                <a:blip r:embed="rId257"/>
                <a:stretch>
                  <a:fillRect/>
                </a:stretch>
              </p:blipFill>
              <p:spPr>
                <a:xfrm>
                  <a:off x="6148594" y="4562434"/>
                  <a:ext cx="96840" cy="148680"/>
                </a:xfrm>
                <a:prstGeom prst="rect">
                  <a:avLst/>
                </a:prstGeom>
              </p:spPr>
            </p:pic>
          </mc:Fallback>
        </mc:AlternateContent>
        <mc:AlternateContent xmlns:mc="http://schemas.openxmlformats.org/markup-compatibility/2006" xmlns:p14="http://schemas.microsoft.com/office/powerpoint/2010/main">
          <mc:Choice Requires="p14">
            <p:contentPart p14:bwMode="auto" r:id="rId258">
              <p14:nvContentPartPr>
                <p14:cNvPr id="194" name="Ink 193">
                  <a:extLst>
                    <a:ext uri="{FF2B5EF4-FFF2-40B4-BE49-F238E27FC236}">
                      <a16:creationId xmlns:a16="http://schemas.microsoft.com/office/drawing/2014/main" id="{3BB9839D-76F3-4B9E-9ECF-CA151E059794}"/>
                    </a:ext>
                  </a:extLst>
                </p14:cNvPr>
                <p14:cNvContentPartPr/>
                <p14:nvPr/>
              </p14:nvContentPartPr>
              <p14:xfrm>
                <a:off x="6235354" y="4608874"/>
                <a:ext cx="148320" cy="124560"/>
              </p14:xfrm>
            </p:contentPart>
          </mc:Choice>
          <mc:Fallback xmlns="">
            <p:pic>
              <p:nvPicPr>
                <p:cNvPr id="194" name="Ink 193">
                  <a:extLst>
                    <a:ext uri="{FF2B5EF4-FFF2-40B4-BE49-F238E27FC236}">
                      <a16:creationId xmlns:a16="http://schemas.microsoft.com/office/drawing/2014/main" id="{3BB9839D-76F3-4B9E-9ECF-CA151E059794}"/>
                    </a:ext>
                  </a:extLst>
                </p:cNvPr>
                <p:cNvPicPr/>
                <p:nvPr/>
              </p:nvPicPr>
              <p:blipFill>
                <a:blip r:embed="rId259"/>
                <a:stretch>
                  <a:fillRect/>
                </a:stretch>
              </p:blipFill>
              <p:spPr>
                <a:xfrm>
                  <a:off x="6226714" y="4600234"/>
                  <a:ext cx="165960" cy="142200"/>
                </a:xfrm>
                <a:prstGeom prst="rect">
                  <a:avLst/>
                </a:prstGeom>
              </p:spPr>
            </p:pic>
          </mc:Fallback>
        </mc:AlternateContent>
      </p:grpSp>
      <p:grpSp>
        <p:nvGrpSpPr>
          <p:cNvPr id="196" name="Group 195">
            <a:extLst>
              <a:ext uri="{FF2B5EF4-FFF2-40B4-BE49-F238E27FC236}">
                <a16:creationId xmlns:a16="http://schemas.microsoft.com/office/drawing/2014/main" id="{8C7382B8-D4E9-417B-BB9A-E370E83FCE39}"/>
              </a:ext>
            </a:extLst>
          </p:cNvPr>
          <p:cNvGrpSpPr/>
          <p:nvPr/>
        </p:nvGrpSpPr>
        <p:grpSpPr>
          <a:xfrm>
            <a:off x="7159114" y="3899314"/>
            <a:ext cx="578520" cy="1323000"/>
            <a:chOff x="7159114" y="3899314"/>
            <a:chExt cx="578520" cy="1323000"/>
          </a:xfrm>
        </p:grpSpPr>
        <mc:AlternateContent xmlns:mc="http://schemas.openxmlformats.org/markup-compatibility/2006" xmlns:p14="http://schemas.microsoft.com/office/powerpoint/2010/main">
          <mc:Choice Requires="p14">
            <p:contentPart p14:bwMode="auto" r:id="rId260">
              <p14:nvContentPartPr>
                <p14:cNvPr id="174" name="Ink 173">
                  <a:extLst>
                    <a:ext uri="{FF2B5EF4-FFF2-40B4-BE49-F238E27FC236}">
                      <a16:creationId xmlns:a16="http://schemas.microsoft.com/office/drawing/2014/main" id="{F038DA75-23D8-4365-B031-151797FC7B96}"/>
                    </a:ext>
                  </a:extLst>
                </p14:cNvPr>
                <p14:cNvContentPartPr/>
                <p14:nvPr/>
              </p14:nvContentPartPr>
              <p14:xfrm>
                <a:off x="7159114" y="4021354"/>
                <a:ext cx="75960" cy="156600"/>
              </p14:xfrm>
            </p:contentPart>
          </mc:Choice>
          <mc:Fallback xmlns="">
            <p:pic>
              <p:nvPicPr>
                <p:cNvPr id="174" name="Ink 173">
                  <a:extLst>
                    <a:ext uri="{FF2B5EF4-FFF2-40B4-BE49-F238E27FC236}">
                      <a16:creationId xmlns:a16="http://schemas.microsoft.com/office/drawing/2014/main" id="{F038DA75-23D8-4365-B031-151797FC7B96}"/>
                    </a:ext>
                  </a:extLst>
                </p:cNvPr>
                <p:cNvPicPr/>
                <p:nvPr/>
              </p:nvPicPr>
              <p:blipFill>
                <a:blip r:embed="rId261"/>
                <a:stretch>
                  <a:fillRect/>
                </a:stretch>
              </p:blipFill>
              <p:spPr>
                <a:xfrm>
                  <a:off x="7150474" y="4012354"/>
                  <a:ext cx="93600" cy="174240"/>
                </a:xfrm>
                <a:prstGeom prst="rect">
                  <a:avLst/>
                </a:prstGeom>
              </p:spPr>
            </p:pic>
          </mc:Fallback>
        </mc:AlternateContent>
        <mc:AlternateContent xmlns:mc="http://schemas.openxmlformats.org/markup-compatibility/2006" xmlns:p14="http://schemas.microsoft.com/office/powerpoint/2010/main">
          <mc:Choice Requires="p14">
            <p:contentPart p14:bwMode="auto" r:id="rId262">
              <p14:nvContentPartPr>
                <p14:cNvPr id="175" name="Ink 174">
                  <a:extLst>
                    <a:ext uri="{FF2B5EF4-FFF2-40B4-BE49-F238E27FC236}">
                      <a16:creationId xmlns:a16="http://schemas.microsoft.com/office/drawing/2014/main" id="{5DB369E0-F5D7-4EE7-858C-2A3213C5B89D}"/>
                    </a:ext>
                  </a:extLst>
                </p14:cNvPr>
                <p14:cNvContentPartPr/>
                <p14:nvPr/>
              </p14:nvContentPartPr>
              <p14:xfrm>
                <a:off x="7277914" y="4230154"/>
                <a:ext cx="22680" cy="15480"/>
              </p14:xfrm>
            </p:contentPart>
          </mc:Choice>
          <mc:Fallback xmlns="">
            <p:pic>
              <p:nvPicPr>
                <p:cNvPr id="175" name="Ink 174">
                  <a:extLst>
                    <a:ext uri="{FF2B5EF4-FFF2-40B4-BE49-F238E27FC236}">
                      <a16:creationId xmlns:a16="http://schemas.microsoft.com/office/drawing/2014/main" id="{5DB369E0-F5D7-4EE7-858C-2A3213C5B89D}"/>
                    </a:ext>
                  </a:extLst>
                </p:cNvPr>
                <p:cNvPicPr/>
                <p:nvPr/>
              </p:nvPicPr>
              <p:blipFill>
                <a:blip r:embed="rId263"/>
                <a:stretch>
                  <a:fillRect/>
                </a:stretch>
              </p:blipFill>
              <p:spPr>
                <a:xfrm>
                  <a:off x="7268914" y="4221154"/>
                  <a:ext cx="40320" cy="33120"/>
                </a:xfrm>
                <a:prstGeom prst="rect">
                  <a:avLst/>
                </a:prstGeom>
              </p:spPr>
            </p:pic>
          </mc:Fallback>
        </mc:AlternateContent>
        <mc:AlternateContent xmlns:mc="http://schemas.openxmlformats.org/markup-compatibility/2006" xmlns:p14="http://schemas.microsoft.com/office/powerpoint/2010/main">
          <mc:Choice Requires="p14">
            <p:contentPart p14:bwMode="auto" r:id="rId264">
              <p14:nvContentPartPr>
                <p14:cNvPr id="176" name="Ink 175">
                  <a:extLst>
                    <a:ext uri="{FF2B5EF4-FFF2-40B4-BE49-F238E27FC236}">
                      <a16:creationId xmlns:a16="http://schemas.microsoft.com/office/drawing/2014/main" id="{FB39B300-E599-4A0F-ACC8-0EA4ABABE8A4}"/>
                    </a:ext>
                  </a:extLst>
                </p14:cNvPr>
                <p14:cNvContentPartPr/>
                <p14:nvPr/>
              </p14:nvContentPartPr>
              <p14:xfrm>
                <a:off x="7383034" y="4162474"/>
                <a:ext cx="128880" cy="138240"/>
              </p14:xfrm>
            </p:contentPart>
          </mc:Choice>
          <mc:Fallback xmlns="">
            <p:pic>
              <p:nvPicPr>
                <p:cNvPr id="176" name="Ink 175">
                  <a:extLst>
                    <a:ext uri="{FF2B5EF4-FFF2-40B4-BE49-F238E27FC236}">
                      <a16:creationId xmlns:a16="http://schemas.microsoft.com/office/drawing/2014/main" id="{FB39B300-E599-4A0F-ACC8-0EA4ABABE8A4}"/>
                    </a:ext>
                  </a:extLst>
                </p:cNvPr>
                <p:cNvPicPr/>
                <p:nvPr/>
              </p:nvPicPr>
              <p:blipFill>
                <a:blip r:embed="rId265"/>
                <a:stretch>
                  <a:fillRect/>
                </a:stretch>
              </p:blipFill>
              <p:spPr>
                <a:xfrm>
                  <a:off x="7374394" y="4153474"/>
                  <a:ext cx="146520" cy="155880"/>
                </a:xfrm>
                <a:prstGeom prst="rect">
                  <a:avLst/>
                </a:prstGeom>
              </p:spPr>
            </p:pic>
          </mc:Fallback>
        </mc:AlternateContent>
        <mc:AlternateContent xmlns:mc="http://schemas.openxmlformats.org/markup-compatibility/2006" xmlns:p14="http://schemas.microsoft.com/office/powerpoint/2010/main">
          <mc:Choice Requires="p14">
            <p:contentPart p14:bwMode="auto" r:id="rId266">
              <p14:nvContentPartPr>
                <p14:cNvPr id="177" name="Ink 176">
                  <a:extLst>
                    <a:ext uri="{FF2B5EF4-FFF2-40B4-BE49-F238E27FC236}">
                      <a16:creationId xmlns:a16="http://schemas.microsoft.com/office/drawing/2014/main" id="{CCA4847C-94CD-484C-B08F-8D179FB891D5}"/>
                    </a:ext>
                  </a:extLst>
                </p14:cNvPr>
                <p14:cNvContentPartPr/>
                <p14:nvPr/>
              </p14:nvContentPartPr>
              <p14:xfrm>
                <a:off x="7264234" y="4102714"/>
                <a:ext cx="87840" cy="176040"/>
              </p14:xfrm>
            </p:contentPart>
          </mc:Choice>
          <mc:Fallback xmlns="">
            <p:pic>
              <p:nvPicPr>
                <p:cNvPr id="177" name="Ink 176">
                  <a:extLst>
                    <a:ext uri="{FF2B5EF4-FFF2-40B4-BE49-F238E27FC236}">
                      <a16:creationId xmlns:a16="http://schemas.microsoft.com/office/drawing/2014/main" id="{CCA4847C-94CD-484C-B08F-8D179FB891D5}"/>
                    </a:ext>
                  </a:extLst>
                </p:cNvPr>
                <p:cNvPicPr/>
                <p:nvPr/>
              </p:nvPicPr>
              <p:blipFill>
                <a:blip r:embed="rId267"/>
                <a:stretch>
                  <a:fillRect/>
                </a:stretch>
              </p:blipFill>
              <p:spPr>
                <a:xfrm>
                  <a:off x="7255234" y="4094074"/>
                  <a:ext cx="105480" cy="193680"/>
                </a:xfrm>
                <a:prstGeom prst="rect">
                  <a:avLst/>
                </a:prstGeom>
              </p:spPr>
            </p:pic>
          </mc:Fallback>
        </mc:AlternateContent>
        <mc:AlternateContent xmlns:mc="http://schemas.openxmlformats.org/markup-compatibility/2006" xmlns:p14="http://schemas.microsoft.com/office/powerpoint/2010/main">
          <mc:Choice Requires="p14">
            <p:contentPart p14:bwMode="auto" r:id="rId268">
              <p14:nvContentPartPr>
                <p14:cNvPr id="180" name="Ink 179">
                  <a:extLst>
                    <a:ext uri="{FF2B5EF4-FFF2-40B4-BE49-F238E27FC236}">
                      <a16:creationId xmlns:a16="http://schemas.microsoft.com/office/drawing/2014/main" id="{D92DABAA-B0A1-4DC6-A695-D64031504C1B}"/>
                    </a:ext>
                  </a:extLst>
                </p14:cNvPr>
                <p14:cNvContentPartPr/>
                <p14:nvPr/>
              </p14:nvContentPartPr>
              <p14:xfrm>
                <a:off x="7164874" y="4501954"/>
                <a:ext cx="24840" cy="131400"/>
              </p14:xfrm>
            </p:contentPart>
          </mc:Choice>
          <mc:Fallback xmlns="">
            <p:pic>
              <p:nvPicPr>
                <p:cNvPr id="180" name="Ink 179">
                  <a:extLst>
                    <a:ext uri="{FF2B5EF4-FFF2-40B4-BE49-F238E27FC236}">
                      <a16:creationId xmlns:a16="http://schemas.microsoft.com/office/drawing/2014/main" id="{D92DABAA-B0A1-4DC6-A695-D64031504C1B}"/>
                    </a:ext>
                  </a:extLst>
                </p:cNvPr>
                <p:cNvPicPr/>
                <p:nvPr/>
              </p:nvPicPr>
              <p:blipFill>
                <a:blip r:embed="rId269"/>
                <a:stretch>
                  <a:fillRect/>
                </a:stretch>
              </p:blipFill>
              <p:spPr>
                <a:xfrm>
                  <a:off x="7156234" y="4493314"/>
                  <a:ext cx="42480" cy="149040"/>
                </a:xfrm>
                <a:prstGeom prst="rect">
                  <a:avLst/>
                </a:prstGeom>
              </p:spPr>
            </p:pic>
          </mc:Fallback>
        </mc:AlternateContent>
        <mc:AlternateContent xmlns:mc="http://schemas.openxmlformats.org/markup-compatibility/2006" xmlns:p14="http://schemas.microsoft.com/office/powerpoint/2010/main">
          <mc:Choice Requires="p14">
            <p:contentPart p14:bwMode="auto" r:id="rId270">
              <p14:nvContentPartPr>
                <p14:cNvPr id="181" name="Ink 180">
                  <a:extLst>
                    <a:ext uri="{FF2B5EF4-FFF2-40B4-BE49-F238E27FC236}">
                      <a16:creationId xmlns:a16="http://schemas.microsoft.com/office/drawing/2014/main" id="{FE91F7D8-3945-4F57-89A6-FE8A09B58B0B}"/>
                    </a:ext>
                  </a:extLst>
                </p14:cNvPr>
                <p14:cNvContentPartPr/>
                <p14:nvPr/>
              </p14:nvContentPartPr>
              <p14:xfrm>
                <a:off x="7232194" y="4582954"/>
                <a:ext cx="234360" cy="155880"/>
              </p14:xfrm>
            </p:contentPart>
          </mc:Choice>
          <mc:Fallback xmlns="">
            <p:pic>
              <p:nvPicPr>
                <p:cNvPr id="181" name="Ink 180">
                  <a:extLst>
                    <a:ext uri="{FF2B5EF4-FFF2-40B4-BE49-F238E27FC236}">
                      <a16:creationId xmlns:a16="http://schemas.microsoft.com/office/drawing/2014/main" id="{FE91F7D8-3945-4F57-89A6-FE8A09B58B0B}"/>
                    </a:ext>
                  </a:extLst>
                </p:cNvPr>
                <p:cNvPicPr/>
                <p:nvPr/>
              </p:nvPicPr>
              <p:blipFill>
                <a:blip r:embed="rId271"/>
                <a:stretch>
                  <a:fillRect/>
                </a:stretch>
              </p:blipFill>
              <p:spPr>
                <a:xfrm>
                  <a:off x="7223554" y="4574314"/>
                  <a:ext cx="252000" cy="173520"/>
                </a:xfrm>
                <a:prstGeom prst="rect">
                  <a:avLst/>
                </a:prstGeom>
              </p:spPr>
            </p:pic>
          </mc:Fallback>
        </mc:AlternateContent>
        <mc:AlternateContent xmlns:mc="http://schemas.openxmlformats.org/markup-compatibility/2006" xmlns:p14="http://schemas.microsoft.com/office/powerpoint/2010/main">
          <mc:Choice Requires="p14">
            <p:contentPart p14:bwMode="auto" r:id="rId272">
              <p14:nvContentPartPr>
                <p14:cNvPr id="182" name="Ink 181">
                  <a:extLst>
                    <a:ext uri="{FF2B5EF4-FFF2-40B4-BE49-F238E27FC236}">
                      <a16:creationId xmlns:a16="http://schemas.microsoft.com/office/drawing/2014/main" id="{2AFCED1E-9F91-42E7-9CD1-BD9116B63F19}"/>
                    </a:ext>
                  </a:extLst>
                </p14:cNvPr>
                <p14:cNvContentPartPr/>
                <p14:nvPr/>
              </p14:nvContentPartPr>
              <p14:xfrm>
                <a:off x="7434874" y="4585114"/>
                <a:ext cx="42840" cy="210600"/>
              </p14:xfrm>
            </p:contentPart>
          </mc:Choice>
          <mc:Fallback xmlns="">
            <p:pic>
              <p:nvPicPr>
                <p:cNvPr id="182" name="Ink 181">
                  <a:extLst>
                    <a:ext uri="{FF2B5EF4-FFF2-40B4-BE49-F238E27FC236}">
                      <a16:creationId xmlns:a16="http://schemas.microsoft.com/office/drawing/2014/main" id="{2AFCED1E-9F91-42E7-9CD1-BD9116B63F19}"/>
                    </a:ext>
                  </a:extLst>
                </p:cNvPr>
                <p:cNvPicPr/>
                <p:nvPr/>
              </p:nvPicPr>
              <p:blipFill>
                <a:blip r:embed="rId273"/>
                <a:stretch>
                  <a:fillRect/>
                </a:stretch>
              </p:blipFill>
              <p:spPr>
                <a:xfrm>
                  <a:off x="7425874" y="4576474"/>
                  <a:ext cx="60480" cy="228240"/>
                </a:xfrm>
                <a:prstGeom prst="rect">
                  <a:avLst/>
                </a:prstGeom>
              </p:spPr>
            </p:pic>
          </mc:Fallback>
        </mc:AlternateContent>
        <mc:AlternateContent xmlns:mc="http://schemas.openxmlformats.org/markup-compatibility/2006" xmlns:p14="http://schemas.microsoft.com/office/powerpoint/2010/main">
          <mc:Choice Requires="p14">
            <p:contentPart p14:bwMode="auto" r:id="rId274">
              <p14:nvContentPartPr>
                <p14:cNvPr id="195" name="Ink 194">
                  <a:extLst>
                    <a:ext uri="{FF2B5EF4-FFF2-40B4-BE49-F238E27FC236}">
                      <a16:creationId xmlns:a16="http://schemas.microsoft.com/office/drawing/2014/main" id="{58C3965B-EBB2-4544-B956-25733237B430}"/>
                    </a:ext>
                  </a:extLst>
                </p14:cNvPr>
                <p14:cNvContentPartPr/>
                <p14:nvPr/>
              </p14:nvContentPartPr>
              <p14:xfrm>
                <a:off x="7363234" y="3899314"/>
                <a:ext cx="374400" cy="1323000"/>
              </p14:xfrm>
            </p:contentPart>
          </mc:Choice>
          <mc:Fallback xmlns="">
            <p:pic>
              <p:nvPicPr>
                <p:cNvPr id="195" name="Ink 194">
                  <a:extLst>
                    <a:ext uri="{FF2B5EF4-FFF2-40B4-BE49-F238E27FC236}">
                      <a16:creationId xmlns:a16="http://schemas.microsoft.com/office/drawing/2014/main" id="{58C3965B-EBB2-4544-B956-25733237B430}"/>
                    </a:ext>
                  </a:extLst>
                </p:cNvPr>
                <p:cNvPicPr/>
                <p:nvPr/>
              </p:nvPicPr>
              <p:blipFill>
                <a:blip r:embed="rId275"/>
                <a:stretch>
                  <a:fillRect/>
                </a:stretch>
              </p:blipFill>
              <p:spPr>
                <a:xfrm>
                  <a:off x="7354234" y="3890674"/>
                  <a:ext cx="392040" cy="1340640"/>
                </a:xfrm>
                <a:prstGeom prst="rect">
                  <a:avLst/>
                </a:prstGeom>
              </p:spPr>
            </p:pic>
          </mc:Fallback>
        </mc:AlternateContent>
      </p:grpSp>
    </p:spTree>
    <p:extLst>
      <p:ext uri="{BB962C8B-B14F-4D97-AF65-F5344CB8AC3E}">
        <p14:creationId xmlns:p14="http://schemas.microsoft.com/office/powerpoint/2010/main" val="9703210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Simple Linear Regression (SLR) Models</a:t>
            </a:r>
          </a:p>
        </p:txBody>
      </p:sp>
      <p:pic>
        <p:nvPicPr>
          <p:cNvPr id="5" name="Picture 4">
            <a:extLst>
              <a:ext uri="{FF2B5EF4-FFF2-40B4-BE49-F238E27FC236}">
                <a16:creationId xmlns:a16="http://schemas.microsoft.com/office/drawing/2014/main" id="{68C069EB-7298-FC46-AC07-4B66DF3256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2363" y="1604211"/>
            <a:ext cx="6888533" cy="4985010"/>
          </a:xfrm>
          <a:prstGeom prst="rect">
            <a:avLst/>
          </a:prstGeom>
        </p:spPr>
      </p:pic>
    </p:spTree>
    <p:extLst>
      <p:ext uri="{BB962C8B-B14F-4D97-AF65-F5344CB8AC3E}">
        <p14:creationId xmlns:p14="http://schemas.microsoft.com/office/powerpoint/2010/main" val="8128213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Expectation and Variance of Matrices</a:t>
            </a:r>
          </a:p>
        </p:txBody>
      </p:sp>
      <p:sp>
        <p:nvSpPr>
          <p:cNvPr id="4" name="TextBox 3"/>
          <p:cNvSpPr txBox="1"/>
          <p:nvPr/>
        </p:nvSpPr>
        <p:spPr>
          <a:xfrm>
            <a:off x="533400" y="1828800"/>
            <a:ext cx="7772400" cy="1200328"/>
          </a:xfrm>
          <a:prstGeom prst="rect">
            <a:avLst/>
          </a:prstGeom>
          <a:noFill/>
        </p:spPr>
        <p:txBody>
          <a:bodyPr wrap="square" rtlCol="0">
            <a:spAutoFit/>
          </a:bodyPr>
          <a:lstStyle/>
          <a:p>
            <a:r>
              <a:rPr lang="en-US" sz="2400" dirty="0"/>
              <a:t>Assume </a:t>
            </a:r>
            <a:r>
              <a:rPr lang="en-US" sz="2400" b="1" dirty="0"/>
              <a:t>X</a:t>
            </a:r>
            <a:r>
              <a:rPr lang="en-US" sz="2400" dirty="0"/>
              <a:t> and </a:t>
            </a:r>
            <a:r>
              <a:rPr lang="en-US" sz="2400" b="1" dirty="0"/>
              <a:t>Y</a:t>
            </a:r>
            <a:r>
              <a:rPr lang="en-US" sz="2400" dirty="0"/>
              <a:t> are matrices of random variables; </a:t>
            </a:r>
            <a:r>
              <a:rPr lang="en-US" sz="2400" b="1" dirty="0"/>
              <a:t>x</a:t>
            </a:r>
            <a:r>
              <a:rPr lang="en-US" sz="2400" dirty="0"/>
              <a:t> and </a:t>
            </a:r>
            <a:r>
              <a:rPr lang="en-US" sz="2400" b="1" dirty="0"/>
              <a:t>y</a:t>
            </a:r>
            <a:r>
              <a:rPr lang="en-US" sz="2400" dirty="0"/>
              <a:t> are vectors of random variables; and </a:t>
            </a:r>
            <a:r>
              <a:rPr lang="en-US" sz="2400" b="1" dirty="0"/>
              <a:t>A</a:t>
            </a:r>
            <a:r>
              <a:rPr lang="en-US" sz="2400" dirty="0"/>
              <a:t>, </a:t>
            </a:r>
            <a:r>
              <a:rPr lang="en-US" sz="2400" b="1" dirty="0"/>
              <a:t>B</a:t>
            </a:r>
            <a:r>
              <a:rPr lang="en-US" sz="2400" dirty="0"/>
              <a:t>, and </a:t>
            </a:r>
            <a:r>
              <a:rPr lang="en-US" sz="2400" b="1" dirty="0"/>
              <a:t>C</a:t>
            </a:r>
            <a:r>
              <a:rPr lang="en-US" sz="2400" dirty="0"/>
              <a:t> are constant matrices.  Then:</a:t>
            </a:r>
          </a:p>
        </p:txBody>
      </p:sp>
      <p:pic>
        <p:nvPicPr>
          <p:cNvPr id="8" name="Picture 7"/>
          <p:cNvPicPr>
            <a:picLocks noChangeAspect="1"/>
          </p:cNvPicPr>
          <p:nvPr/>
        </p:nvPicPr>
        <p:blipFill>
          <a:blip r:embed="rId3"/>
          <a:stretch>
            <a:fillRect/>
          </a:stretch>
        </p:blipFill>
        <p:spPr>
          <a:xfrm>
            <a:off x="990600" y="3733800"/>
            <a:ext cx="6426200" cy="1866900"/>
          </a:xfrm>
          <a:prstGeom prst="rect">
            <a:avLst/>
          </a:prstGeom>
        </p:spPr>
      </p:pic>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C1E55E5D-83D7-4F8A-ABB5-2A8438A86711}"/>
                  </a:ext>
                </a:extLst>
              </p14:cNvPr>
              <p14:cNvContentPartPr/>
              <p14:nvPr/>
            </p14:nvContentPartPr>
            <p14:xfrm>
              <a:off x="5163994" y="2471914"/>
              <a:ext cx="3012840" cy="184320"/>
            </p14:xfrm>
          </p:contentPart>
        </mc:Choice>
        <mc:Fallback xmlns="">
          <p:pic>
            <p:nvPicPr>
              <p:cNvPr id="3" name="Ink 2">
                <a:extLst>
                  <a:ext uri="{FF2B5EF4-FFF2-40B4-BE49-F238E27FC236}">
                    <a16:creationId xmlns:a16="http://schemas.microsoft.com/office/drawing/2014/main" id="{C1E55E5D-83D7-4F8A-ABB5-2A8438A86711}"/>
                  </a:ext>
                </a:extLst>
              </p:cNvPr>
              <p:cNvPicPr/>
              <p:nvPr/>
            </p:nvPicPr>
            <p:blipFill>
              <a:blip r:embed="rId5"/>
              <a:stretch>
                <a:fillRect/>
              </a:stretch>
            </p:blipFill>
            <p:spPr>
              <a:xfrm>
                <a:off x="5154994" y="2462914"/>
                <a:ext cx="3030480" cy="2019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a16="http://schemas.microsoft.com/office/drawing/2014/main" id="{667C2FB6-3D8D-47B0-81AF-96271F02A019}"/>
                  </a:ext>
                </a:extLst>
              </p14:cNvPr>
              <p14:cNvContentPartPr/>
              <p14:nvPr/>
            </p14:nvContentPartPr>
            <p14:xfrm>
              <a:off x="596314" y="2645794"/>
              <a:ext cx="1215720" cy="317880"/>
            </p14:xfrm>
          </p:contentPart>
        </mc:Choice>
        <mc:Fallback xmlns="">
          <p:pic>
            <p:nvPicPr>
              <p:cNvPr id="5" name="Ink 4">
                <a:extLst>
                  <a:ext uri="{FF2B5EF4-FFF2-40B4-BE49-F238E27FC236}">
                    <a16:creationId xmlns:a16="http://schemas.microsoft.com/office/drawing/2014/main" id="{667C2FB6-3D8D-47B0-81AF-96271F02A019}"/>
                  </a:ext>
                </a:extLst>
              </p:cNvPr>
              <p:cNvPicPr/>
              <p:nvPr/>
            </p:nvPicPr>
            <p:blipFill>
              <a:blip r:embed="rId7"/>
              <a:stretch>
                <a:fillRect/>
              </a:stretch>
            </p:blipFill>
            <p:spPr>
              <a:xfrm>
                <a:off x="587674" y="2636794"/>
                <a:ext cx="1233360" cy="3355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6" name="Ink 5">
                <a:extLst>
                  <a:ext uri="{FF2B5EF4-FFF2-40B4-BE49-F238E27FC236}">
                    <a16:creationId xmlns:a16="http://schemas.microsoft.com/office/drawing/2014/main" id="{31FE6EB8-79EF-49FA-9046-B683A77DD154}"/>
                  </a:ext>
                </a:extLst>
              </p14:cNvPr>
              <p14:cNvContentPartPr/>
              <p14:nvPr/>
            </p14:nvContentPartPr>
            <p14:xfrm>
              <a:off x="517114" y="105274"/>
              <a:ext cx="446760" cy="474840"/>
            </p14:xfrm>
          </p:contentPart>
        </mc:Choice>
        <mc:Fallback xmlns="">
          <p:pic>
            <p:nvPicPr>
              <p:cNvPr id="6" name="Ink 5">
                <a:extLst>
                  <a:ext uri="{FF2B5EF4-FFF2-40B4-BE49-F238E27FC236}">
                    <a16:creationId xmlns:a16="http://schemas.microsoft.com/office/drawing/2014/main" id="{31FE6EB8-79EF-49FA-9046-B683A77DD154}"/>
                  </a:ext>
                </a:extLst>
              </p:cNvPr>
              <p:cNvPicPr/>
              <p:nvPr/>
            </p:nvPicPr>
            <p:blipFill>
              <a:blip r:embed="rId9"/>
              <a:stretch>
                <a:fillRect/>
              </a:stretch>
            </p:blipFill>
            <p:spPr>
              <a:xfrm>
                <a:off x="508474" y="96634"/>
                <a:ext cx="464400" cy="492480"/>
              </a:xfrm>
              <a:prstGeom prst="rect">
                <a:avLst/>
              </a:prstGeom>
            </p:spPr>
          </p:pic>
        </mc:Fallback>
      </mc:AlternateContent>
    </p:spTree>
    <p:extLst>
      <p:ext uri="{BB962C8B-B14F-4D97-AF65-F5344CB8AC3E}">
        <p14:creationId xmlns:p14="http://schemas.microsoft.com/office/powerpoint/2010/main" val="160077437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Quadratic Form</a:t>
            </a:r>
          </a:p>
        </p:txBody>
      </p:sp>
      <p:pic>
        <p:nvPicPr>
          <p:cNvPr id="14" name="Picture 13"/>
          <p:cNvPicPr>
            <a:picLocks noChangeAspect="1"/>
          </p:cNvPicPr>
          <p:nvPr/>
        </p:nvPicPr>
        <p:blipFill>
          <a:blip r:embed="rId2"/>
          <a:stretch>
            <a:fillRect/>
          </a:stretch>
        </p:blipFill>
        <p:spPr>
          <a:xfrm>
            <a:off x="990600" y="2590800"/>
            <a:ext cx="7162800" cy="177859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D435E98A-5F20-40BF-AA01-D36C9FB4B5C4}"/>
                  </a:ext>
                </a:extLst>
              </p14:cNvPr>
              <p14:cNvContentPartPr/>
              <p14:nvPr/>
            </p14:nvContentPartPr>
            <p14:xfrm>
              <a:off x="5378554" y="3834154"/>
              <a:ext cx="2698200" cy="142920"/>
            </p14:xfrm>
          </p:contentPart>
        </mc:Choice>
        <mc:Fallback xmlns="">
          <p:pic>
            <p:nvPicPr>
              <p:cNvPr id="3" name="Ink 2">
                <a:extLst>
                  <a:ext uri="{FF2B5EF4-FFF2-40B4-BE49-F238E27FC236}">
                    <a16:creationId xmlns:a16="http://schemas.microsoft.com/office/drawing/2014/main" id="{D435E98A-5F20-40BF-AA01-D36C9FB4B5C4}"/>
                  </a:ext>
                </a:extLst>
              </p:cNvPr>
              <p:cNvPicPr/>
              <p:nvPr/>
            </p:nvPicPr>
            <p:blipFill>
              <a:blip r:embed="rId4"/>
              <a:stretch>
                <a:fillRect/>
              </a:stretch>
            </p:blipFill>
            <p:spPr>
              <a:xfrm>
                <a:off x="5369554" y="3825154"/>
                <a:ext cx="2715840" cy="1605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4" name="Ink 3">
                <a:extLst>
                  <a:ext uri="{FF2B5EF4-FFF2-40B4-BE49-F238E27FC236}">
                    <a16:creationId xmlns:a16="http://schemas.microsoft.com/office/drawing/2014/main" id="{93297AC0-1E35-4E17-AB25-03990DD17E3F}"/>
                  </a:ext>
                </a:extLst>
              </p14:cNvPr>
              <p14:cNvContentPartPr/>
              <p14:nvPr/>
            </p14:nvContentPartPr>
            <p14:xfrm>
              <a:off x="817354" y="4053754"/>
              <a:ext cx="745920" cy="525600"/>
            </p14:xfrm>
          </p:contentPart>
        </mc:Choice>
        <mc:Fallback xmlns="">
          <p:pic>
            <p:nvPicPr>
              <p:cNvPr id="4" name="Ink 3">
                <a:extLst>
                  <a:ext uri="{FF2B5EF4-FFF2-40B4-BE49-F238E27FC236}">
                    <a16:creationId xmlns:a16="http://schemas.microsoft.com/office/drawing/2014/main" id="{93297AC0-1E35-4E17-AB25-03990DD17E3F}"/>
                  </a:ext>
                </a:extLst>
              </p:cNvPr>
              <p:cNvPicPr/>
              <p:nvPr/>
            </p:nvPicPr>
            <p:blipFill>
              <a:blip r:embed="rId6"/>
              <a:stretch>
                <a:fillRect/>
              </a:stretch>
            </p:blipFill>
            <p:spPr>
              <a:xfrm>
                <a:off x="808354" y="4044754"/>
                <a:ext cx="763560" cy="543240"/>
              </a:xfrm>
              <a:prstGeom prst="rect">
                <a:avLst/>
              </a:prstGeom>
            </p:spPr>
          </p:pic>
        </mc:Fallback>
      </mc:AlternateContent>
    </p:spTree>
    <p:extLst>
      <p:ext uri="{BB962C8B-B14F-4D97-AF65-F5344CB8AC3E}">
        <p14:creationId xmlns:p14="http://schemas.microsoft.com/office/powerpoint/2010/main" val="101408808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Expectation of Quadratic Form</a:t>
            </a:r>
          </a:p>
        </p:txBody>
      </p:sp>
      <p:sp>
        <p:nvSpPr>
          <p:cNvPr id="3" name="Content Placeholder 2"/>
          <p:cNvSpPr>
            <a:spLocks noGrp="1"/>
          </p:cNvSpPr>
          <p:nvPr>
            <p:ph idx="1"/>
          </p:nvPr>
        </p:nvSpPr>
        <p:spPr>
          <a:xfrm>
            <a:off x="498474" y="1447800"/>
            <a:ext cx="7556313" cy="4678363"/>
          </a:xfrm>
        </p:spPr>
        <p:txBody>
          <a:bodyPr>
            <a:normAutofit/>
          </a:bodyPr>
          <a:lstStyle/>
          <a:p>
            <a:pPr marL="0" indent="0">
              <a:buNone/>
            </a:pPr>
            <a:r>
              <a:rPr lang="en-US" sz="2400" dirty="0">
                <a:solidFill>
                  <a:srgbClr val="000000"/>
                </a:solidFill>
              </a:rPr>
              <a:t>It can be shown that </a:t>
            </a:r>
          </a:p>
          <a:p>
            <a:pPr marL="0" indent="0">
              <a:buNone/>
            </a:pPr>
            <a:endParaRPr lang="en-US" sz="2400" dirty="0">
              <a:solidFill>
                <a:srgbClr val="000000"/>
              </a:solidFill>
            </a:endParaRPr>
          </a:p>
          <a:p>
            <a:pPr marL="0" indent="0">
              <a:buNone/>
            </a:pPr>
            <a:endParaRPr lang="en-US" sz="2400" dirty="0">
              <a:solidFill>
                <a:srgbClr val="000000"/>
              </a:solidFill>
            </a:endParaRPr>
          </a:p>
          <a:p>
            <a:pPr marL="0" indent="0">
              <a:buNone/>
            </a:pPr>
            <a:r>
              <a:rPr lang="en-US" sz="2400" dirty="0">
                <a:solidFill>
                  <a:srgbClr val="000000"/>
                </a:solidFill>
              </a:rPr>
              <a:t>where </a:t>
            </a:r>
            <a:r>
              <a:rPr lang="en-US" sz="2400" b="1" dirty="0">
                <a:solidFill>
                  <a:srgbClr val="000000"/>
                </a:solidFill>
              </a:rPr>
              <a:t>μ</a:t>
            </a:r>
            <a:r>
              <a:rPr lang="en-US" sz="2400" dirty="0">
                <a:solidFill>
                  <a:srgbClr val="000000"/>
                </a:solidFill>
              </a:rPr>
              <a:t> and </a:t>
            </a:r>
            <a:r>
              <a:rPr lang="en-US" sz="2400" b="1" dirty="0">
                <a:solidFill>
                  <a:srgbClr val="000000"/>
                </a:solidFill>
              </a:rPr>
              <a:t>Σ</a:t>
            </a:r>
            <a:r>
              <a:rPr lang="en-US" sz="2400" dirty="0">
                <a:solidFill>
                  <a:srgbClr val="000000"/>
                </a:solidFill>
              </a:rPr>
              <a:t> are the </a:t>
            </a:r>
            <a:r>
              <a:rPr lang="en-US" sz="2400" dirty="0">
                <a:solidFill>
                  <a:srgbClr val="000000"/>
                </a:solidFill>
                <a:hlinkClick r:id="rId2" action="ppaction://hlinkfile" tooltip="Expected value"/>
              </a:rPr>
              <a:t>expected value</a:t>
            </a:r>
            <a:r>
              <a:rPr lang="en-US" sz="2400" dirty="0">
                <a:solidFill>
                  <a:srgbClr val="000000"/>
                </a:solidFill>
              </a:rPr>
              <a:t> and </a:t>
            </a:r>
            <a:r>
              <a:rPr lang="en-US" sz="2400" dirty="0">
                <a:solidFill>
                  <a:srgbClr val="000000"/>
                </a:solidFill>
                <a:hlinkClick r:id="rId3" action="ppaction://hlinkfile" tooltip="Covariance matrix"/>
              </a:rPr>
              <a:t>variance-covariance matrix</a:t>
            </a:r>
            <a:r>
              <a:rPr lang="en-US" sz="2400" dirty="0">
                <a:solidFill>
                  <a:srgbClr val="000000"/>
                </a:solidFill>
              </a:rPr>
              <a:t> of </a:t>
            </a:r>
            <a:r>
              <a:rPr lang="en-US" sz="2400" b="1" dirty="0">
                <a:solidFill>
                  <a:srgbClr val="000000"/>
                </a:solidFill>
              </a:rPr>
              <a:t>x</a:t>
            </a:r>
            <a:r>
              <a:rPr lang="en-US" sz="2400" dirty="0">
                <a:solidFill>
                  <a:srgbClr val="000000"/>
                </a:solidFill>
              </a:rPr>
              <a:t>, respectively, and </a:t>
            </a:r>
            <a:r>
              <a:rPr lang="en-US" sz="2400" dirty="0" err="1">
                <a:solidFill>
                  <a:srgbClr val="000000"/>
                </a:solidFill>
              </a:rPr>
              <a:t>tr</a:t>
            </a:r>
            <a:r>
              <a:rPr lang="en-US" sz="2400" dirty="0">
                <a:solidFill>
                  <a:srgbClr val="000000"/>
                </a:solidFill>
              </a:rPr>
              <a:t> denotes the </a:t>
            </a:r>
            <a:r>
              <a:rPr lang="en-US" sz="2400" dirty="0">
                <a:solidFill>
                  <a:srgbClr val="000000"/>
                </a:solidFill>
                <a:hlinkClick r:id="rId4" action="ppaction://hlinkfile" tooltip="Trace (linear algebra)"/>
              </a:rPr>
              <a:t>trace</a:t>
            </a:r>
            <a:r>
              <a:rPr lang="en-US" sz="2400" dirty="0">
                <a:solidFill>
                  <a:srgbClr val="000000"/>
                </a:solidFill>
              </a:rPr>
              <a:t> of a matrix. </a:t>
            </a:r>
          </a:p>
          <a:p>
            <a:pPr marL="0" indent="0">
              <a:buNone/>
            </a:pPr>
            <a:r>
              <a:rPr lang="en-US" sz="2400" dirty="0">
                <a:solidFill>
                  <a:srgbClr val="000000"/>
                </a:solidFill>
              </a:rPr>
              <a:t>This result only depends on the existence of </a:t>
            </a:r>
            <a:r>
              <a:rPr lang="en-US" sz="2400" b="1" dirty="0">
                <a:solidFill>
                  <a:srgbClr val="000000"/>
                </a:solidFill>
              </a:rPr>
              <a:t>μ</a:t>
            </a:r>
            <a:r>
              <a:rPr lang="en-US" sz="2400" dirty="0">
                <a:solidFill>
                  <a:srgbClr val="000000"/>
                </a:solidFill>
              </a:rPr>
              <a:t> and </a:t>
            </a:r>
            <a:r>
              <a:rPr lang="en-US" sz="2400" b="1" dirty="0">
                <a:solidFill>
                  <a:srgbClr val="000000"/>
                </a:solidFill>
              </a:rPr>
              <a:t>Σ</a:t>
            </a:r>
            <a:r>
              <a:rPr lang="en-US" sz="2400" dirty="0">
                <a:solidFill>
                  <a:srgbClr val="000000"/>
                </a:solidFill>
              </a:rPr>
              <a:t>; in particular, </a:t>
            </a:r>
            <a:r>
              <a:rPr lang="en-US" sz="2400" dirty="0">
                <a:solidFill>
                  <a:srgbClr val="000000"/>
                </a:solidFill>
                <a:hlinkClick r:id="rId5" action="ppaction://hlinkfile" tooltip="Multivariate normal distribution"/>
              </a:rPr>
              <a:t>normality</a:t>
            </a:r>
            <a:r>
              <a:rPr lang="en-US" sz="2400" dirty="0">
                <a:solidFill>
                  <a:srgbClr val="000000"/>
                </a:solidFill>
              </a:rPr>
              <a:t> of </a:t>
            </a:r>
            <a:r>
              <a:rPr lang="en-US" sz="2400" b="1" dirty="0">
                <a:solidFill>
                  <a:srgbClr val="000000"/>
                </a:solidFill>
              </a:rPr>
              <a:t>x</a:t>
            </a:r>
            <a:r>
              <a:rPr lang="en-US" sz="2400" dirty="0">
                <a:solidFill>
                  <a:srgbClr val="000000"/>
                </a:solidFill>
              </a:rPr>
              <a:t> is </a:t>
            </a:r>
            <a:r>
              <a:rPr lang="en-US" sz="2400" i="1" dirty="0">
                <a:solidFill>
                  <a:srgbClr val="000000"/>
                </a:solidFill>
              </a:rPr>
              <a:t>not</a:t>
            </a:r>
            <a:r>
              <a:rPr lang="en-US" sz="2400" dirty="0">
                <a:solidFill>
                  <a:srgbClr val="000000"/>
                </a:solidFill>
              </a:rPr>
              <a:t> required.</a:t>
            </a:r>
          </a:p>
          <a:p>
            <a:pPr marL="0" indent="0">
              <a:buNone/>
            </a:pPr>
            <a:endParaRPr lang="en-US" dirty="0"/>
          </a:p>
        </p:txBody>
      </p:sp>
      <p:pic>
        <p:nvPicPr>
          <p:cNvPr id="14" name="Picture 13"/>
          <p:cNvPicPr>
            <a:picLocks noChangeAspect="1"/>
          </p:cNvPicPr>
          <p:nvPr/>
        </p:nvPicPr>
        <p:blipFill>
          <a:blip r:embed="rId6"/>
          <a:stretch>
            <a:fillRect/>
          </a:stretch>
        </p:blipFill>
        <p:spPr>
          <a:xfrm>
            <a:off x="1600200" y="2362200"/>
            <a:ext cx="5295900" cy="495300"/>
          </a:xfrm>
          <a:prstGeom prst="rect">
            <a:avLst/>
          </a:prstGeom>
        </p:spPr>
      </p:pic>
      <p:pic>
        <p:nvPicPr>
          <p:cNvPr id="4" name="Picture 3"/>
          <p:cNvPicPr>
            <a:picLocks noChangeAspect="1"/>
          </p:cNvPicPr>
          <p:nvPr/>
        </p:nvPicPr>
        <p:blipFill>
          <a:blip r:embed="rId7"/>
          <a:stretch>
            <a:fillRect/>
          </a:stretch>
        </p:blipFill>
        <p:spPr>
          <a:xfrm>
            <a:off x="1371600" y="2209800"/>
            <a:ext cx="6248400" cy="738554"/>
          </a:xfrm>
          <a:prstGeom prst="rect">
            <a:avLst/>
          </a:prstGeom>
        </p:spPr>
      </p:pic>
      <p:grpSp>
        <p:nvGrpSpPr>
          <p:cNvPr id="36" name="Group 35">
            <a:extLst>
              <a:ext uri="{FF2B5EF4-FFF2-40B4-BE49-F238E27FC236}">
                <a16:creationId xmlns:a16="http://schemas.microsoft.com/office/drawing/2014/main" id="{0BAE7698-F071-4714-987C-7B1954DA6040}"/>
              </a:ext>
            </a:extLst>
          </p:cNvPr>
          <p:cNvGrpSpPr/>
          <p:nvPr/>
        </p:nvGrpSpPr>
        <p:grpSpPr>
          <a:xfrm>
            <a:off x="4735954" y="821674"/>
            <a:ext cx="3240720" cy="1554120"/>
            <a:chOff x="4735954" y="821674"/>
            <a:chExt cx="3240720" cy="1554120"/>
          </a:xfrm>
        </p:grpSpPr>
        <mc:AlternateContent xmlns:mc="http://schemas.openxmlformats.org/markup-compatibility/2006" xmlns:p14="http://schemas.microsoft.com/office/powerpoint/2010/main">
          <mc:Choice Requires="p14">
            <p:contentPart p14:bwMode="auto" r:id="rId8">
              <p14:nvContentPartPr>
                <p14:cNvPr id="5" name="Ink 4">
                  <a:extLst>
                    <a:ext uri="{FF2B5EF4-FFF2-40B4-BE49-F238E27FC236}">
                      <a16:creationId xmlns:a16="http://schemas.microsoft.com/office/drawing/2014/main" id="{A1153DCB-0873-4D73-9BD5-AF3F277ECEA9}"/>
                    </a:ext>
                  </a:extLst>
                </p14:cNvPr>
                <p14:cNvContentPartPr/>
                <p14:nvPr/>
              </p14:nvContentPartPr>
              <p14:xfrm>
                <a:off x="4735954" y="1726354"/>
                <a:ext cx="334080" cy="649440"/>
              </p14:xfrm>
            </p:contentPart>
          </mc:Choice>
          <mc:Fallback xmlns="">
            <p:pic>
              <p:nvPicPr>
                <p:cNvPr id="5" name="Ink 4">
                  <a:extLst>
                    <a:ext uri="{FF2B5EF4-FFF2-40B4-BE49-F238E27FC236}">
                      <a16:creationId xmlns:a16="http://schemas.microsoft.com/office/drawing/2014/main" id="{A1153DCB-0873-4D73-9BD5-AF3F277ECEA9}"/>
                    </a:ext>
                  </a:extLst>
                </p:cNvPr>
                <p:cNvPicPr/>
                <p:nvPr/>
              </p:nvPicPr>
              <p:blipFill>
                <a:blip r:embed="rId9"/>
                <a:stretch>
                  <a:fillRect/>
                </a:stretch>
              </p:blipFill>
              <p:spPr>
                <a:xfrm>
                  <a:off x="4726954" y="1717354"/>
                  <a:ext cx="351720" cy="6670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6" name="Ink 5">
                  <a:extLst>
                    <a:ext uri="{FF2B5EF4-FFF2-40B4-BE49-F238E27FC236}">
                      <a16:creationId xmlns:a16="http://schemas.microsoft.com/office/drawing/2014/main" id="{78CA7922-0610-426F-B6D9-7B6D9CAFD056}"/>
                    </a:ext>
                  </a:extLst>
                </p14:cNvPr>
                <p14:cNvContentPartPr/>
                <p14:nvPr/>
              </p14:nvContentPartPr>
              <p14:xfrm>
                <a:off x="5084074" y="1531234"/>
                <a:ext cx="195480" cy="333000"/>
              </p14:xfrm>
            </p:contentPart>
          </mc:Choice>
          <mc:Fallback xmlns="">
            <p:pic>
              <p:nvPicPr>
                <p:cNvPr id="6" name="Ink 5">
                  <a:extLst>
                    <a:ext uri="{FF2B5EF4-FFF2-40B4-BE49-F238E27FC236}">
                      <a16:creationId xmlns:a16="http://schemas.microsoft.com/office/drawing/2014/main" id="{78CA7922-0610-426F-B6D9-7B6D9CAFD056}"/>
                    </a:ext>
                  </a:extLst>
                </p:cNvPr>
                <p:cNvPicPr/>
                <p:nvPr/>
              </p:nvPicPr>
              <p:blipFill>
                <a:blip r:embed="rId11"/>
                <a:stretch>
                  <a:fillRect/>
                </a:stretch>
              </p:blipFill>
              <p:spPr>
                <a:xfrm>
                  <a:off x="5075434" y="1522234"/>
                  <a:ext cx="213120" cy="3506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7" name="Ink 6">
                  <a:extLst>
                    <a:ext uri="{FF2B5EF4-FFF2-40B4-BE49-F238E27FC236}">
                      <a16:creationId xmlns:a16="http://schemas.microsoft.com/office/drawing/2014/main" id="{BFAE0019-7C06-4629-AF17-BCCF332E95AF}"/>
                    </a:ext>
                  </a:extLst>
                </p14:cNvPr>
                <p14:cNvContentPartPr/>
                <p14:nvPr/>
              </p14:nvContentPartPr>
              <p14:xfrm>
                <a:off x="5381074" y="1361674"/>
                <a:ext cx="160920" cy="291960"/>
              </p14:xfrm>
            </p:contentPart>
          </mc:Choice>
          <mc:Fallback xmlns="">
            <p:pic>
              <p:nvPicPr>
                <p:cNvPr id="7" name="Ink 6">
                  <a:extLst>
                    <a:ext uri="{FF2B5EF4-FFF2-40B4-BE49-F238E27FC236}">
                      <a16:creationId xmlns:a16="http://schemas.microsoft.com/office/drawing/2014/main" id="{BFAE0019-7C06-4629-AF17-BCCF332E95AF}"/>
                    </a:ext>
                  </a:extLst>
                </p:cNvPr>
                <p:cNvPicPr/>
                <p:nvPr/>
              </p:nvPicPr>
              <p:blipFill>
                <a:blip r:embed="rId13"/>
                <a:stretch>
                  <a:fillRect/>
                </a:stretch>
              </p:blipFill>
              <p:spPr>
                <a:xfrm>
                  <a:off x="5372434" y="1353034"/>
                  <a:ext cx="178560" cy="3096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8" name="Ink 7">
                  <a:extLst>
                    <a:ext uri="{FF2B5EF4-FFF2-40B4-BE49-F238E27FC236}">
                      <a16:creationId xmlns:a16="http://schemas.microsoft.com/office/drawing/2014/main" id="{A6B41BF3-1020-4F51-B7CB-34F7AF0853A5}"/>
                    </a:ext>
                  </a:extLst>
                </p14:cNvPr>
                <p14:cNvContentPartPr/>
                <p14:nvPr/>
              </p14:nvContentPartPr>
              <p14:xfrm>
                <a:off x="5504914" y="1337914"/>
                <a:ext cx="159120" cy="255960"/>
              </p14:xfrm>
            </p:contentPart>
          </mc:Choice>
          <mc:Fallback xmlns="">
            <p:pic>
              <p:nvPicPr>
                <p:cNvPr id="8" name="Ink 7">
                  <a:extLst>
                    <a:ext uri="{FF2B5EF4-FFF2-40B4-BE49-F238E27FC236}">
                      <a16:creationId xmlns:a16="http://schemas.microsoft.com/office/drawing/2014/main" id="{A6B41BF3-1020-4F51-B7CB-34F7AF0853A5}"/>
                    </a:ext>
                  </a:extLst>
                </p:cNvPr>
                <p:cNvPicPr/>
                <p:nvPr/>
              </p:nvPicPr>
              <p:blipFill>
                <a:blip r:embed="rId15"/>
                <a:stretch>
                  <a:fillRect/>
                </a:stretch>
              </p:blipFill>
              <p:spPr>
                <a:xfrm>
                  <a:off x="5495914" y="1328914"/>
                  <a:ext cx="176760" cy="2736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9" name="Ink 8">
                  <a:extLst>
                    <a:ext uri="{FF2B5EF4-FFF2-40B4-BE49-F238E27FC236}">
                      <a16:creationId xmlns:a16="http://schemas.microsoft.com/office/drawing/2014/main" id="{8C2A6431-3DCA-41AB-B9B3-DEA617CBF716}"/>
                    </a:ext>
                  </a:extLst>
                </p14:cNvPr>
                <p14:cNvContentPartPr/>
                <p14:nvPr/>
              </p14:nvContentPartPr>
              <p14:xfrm>
                <a:off x="5716594" y="1177714"/>
                <a:ext cx="126720" cy="281520"/>
              </p14:xfrm>
            </p:contentPart>
          </mc:Choice>
          <mc:Fallback xmlns="">
            <p:pic>
              <p:nvPicPr>
                <p:cNvPr id="9" name="Ink 8">
                  <a:extLst>
                    <a:ext uri="{FF2B5EF4-FFF2-40B4-BE49-F238E27FC236}">
                      <a16:creationId xmlns:a16="http://schemas.microsoft.com/office/drawing/2014/main" id="{8C2A6431-3DCA-41AB-B9B3-DEA617CBF716}"/>
                    </a:ext>
                  </a:extLst>
                </p:cNvPr>
                <p:cNvPicPr/>
                <p:nvPr/>
              </p:nvPicPr>
              <p:blipFill>
                <a:blip r:embed="rId17"/>
                <a:stretch>
                  <a:fillRect/>
                </a:stretch>
              </p:blipFill>
              <p:spPr>
                <a:xfrm>
                  <a:off x="5707954" y="1168714"/>
                  <a:ext cx="144360" cy="2991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0" name="Ink 9">
                  <a:extLst>
                    <a:ext uri="{FF2B5EF4-FFF2-40B4-BE49-F238E27FC236}">
                      <a16:creationId xmlns:a16="http://schemas.microsoft.com/office/drawing/2014/main" id="{DF31C3EF-C6F0-4A57-8C65-94B124A40256}"/>
                    </a:ext>
                  </a:extLst>
                </p14:cNvPr>
                <p14:cNvContentPartPr/>
                <p14:nvPr/>
              </p14:nvContentPartPr>
              <p14:xfrm>
                <a:off x="5926474" y="1030474"/>
                <a:ext cx="181800" cy="356040"/>
              </p14:xfrm>
            </p:contentPart>
          </mc:Choice>
          <mc:Fallback xmlns="">
            <p:pic>
              <p:nvPicPr>
                <p:cNvPr id="10" name="Ink 9">
                  <a:extLst>
                    <a:ext uri="{FF2B5EF4-FFF2-40B4-BE49-F238E27FC236}">
                      <a16:creationId xmlns:a16="http://schemas.microsoft.com/office/drawing/2014/main" id="{DF31C3EF-C6F0-4A57-8C65-94B124A40256}"/>
                    </a:ext>
                  </a:extLst>
                </p:cNvPr>
                <p:cNvPicPr/>
                <p:nvPr/>
              </p:nvPicPr>
              <p:blipFill>
                <a:blip r:embed="rId19"/>
                <a:stretch>
                  <a:fillRect/>
                </a:stretch>
              </p:blipFill>
              <p:spPr>
                <a:xfrm>
                  <a:off x="5917834" y="1021474"/>
                  <a:ext cx="199440" cy="3736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1" name="Ink 10">
                  <a:extLst>
                    <a:ext uri="{FF2B5EF4-FFF2-40B4-BE49-F238E27FC236}">
                      <a16:creationId xmlns:a16="http://schemas.microsoft.com/office/drawing/2014/main" id="{DA3050AF-CDBD-44B2-8CD8-053DEF996FAF}"/>
                    </a:ext>
                  </a:extLst>
                </p14:cNvPr>
                <p14:cNvContentPartPr/>
                <p14:nvPr/>
              </p14:nvContentPartPr>
              <p14:xfrm>
                <a:off x="6183154" y="1023994"/>
                <a:ext cx="114480" cy="342360"/>
              </p14:xfrm>
            </p:contentPart>
          </mc:Choice>
          <mc:Fallback xmlns="">
            <p:pic>
              <p:nvPicPr>
                <p:cNvPr id="11" name="Ink 10">
                  <a:extLst>
                    <a:ext uri="{FF2B5EF4-FFF2-40B4-BE49-F238E27FC236}">
                      <a16:creationId xmlns:a16="http://schemas.microsoft.com/office/drawing/2014/main" id="{DA3050AF-CDBD-44B2-8CD8-053DEF996FAF}"/>
                    </a:ext>
                  </a:extLst>
                </p:cNvPr>
                <p:cNvPicPr/>
                <p:nvPr/>
              </p:nvPicPr>
              <p:blipFill>
                <a:blip r:embed="rId21"/>
                <a:stretch>
                  <a:fillRect/>
                </a:stretch>
              </p:blipFill>
              <p:spPr>
                <a:xfrm>
                  <a:off x="6174514" y="1015354"/>
                  <a:ext cx="13212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2" name="Ink 11">
                  <a:extLst>
                    <a:ext uri="{FF2B5EF4-FFF2-40B4-BE49-F238E27FC236}">
                      <a16:creationId xmlns:a16="http://schemas.microsoft.com/office/drawing/2014/main" id="{82AA0C4E-EF6B-442B-BDDF-4E9869F12694}"/>
                    </a:ext>
                  </a:extLst>
                </p14:cNvPr>
                <p14:cNvContentPartPr/>
                <p14:nvPr/>
              </p14:nvContentPartPr>
              <p14:xfrm>
                <a:off x="6061474" y="1086274"/>
                <a:ext cx="351720" cy="204480"/>
              </p14:xfrm>
            </p:contentPart>
          </mc:Choice>
          <mc:Fallback xmlns="">
            <p:pic>
              <p:nvPicPr>
                <p:cNvPr id="12" name="Ink 11">
                  <a:extLst>
                    <a:ext uri="{FF2B5EF4-FFF2-40B4-BE49-F238E27FC236}">
                      <a16:creationId xmlns:a16="http://schemas.microsoft.com/office/drawing/2014/main" id="{82AA0C4E-EF6B-442B-BDDF-4E9869F12694}"/>
                    </a:ext>
                  </a:extLst>
                </p:cNvPr>
                <p:cNvPicPr/>
                <p:nvPr/>
              </p:nvPicPr>
              <p:blipFill>
                <a:blip r:embed="rId23"/>
                <a:stretch>
                  <a:fillRect/>
                </a:stretch>
              </p:blipFill>
              <p:spPr>
                <a:xfrm>
                  <a:off x="6052834" y="1077634"/>
                  <a:ext cx="369360" cy="2221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3" name="Ink 12">
                  <a:extLst>
                    <a:ext uri="{FF2B5EF4-FFF2-40B4-BE49-F238E27FC236}">
                      <a16:creationId xmlns:a16="http://schemas.microsoft.com/office/drawing/2014/main" id="{41B7766D-FF63-4C3C-8D86-18EE9E9ADFC7}"/>
                    </a:ext>
                  </a:extLst>
                </p14:cNvPr>
                <p14:cNvContentPartPr/>
                <p14:nvPr/>
              </p14:nvContentPartPr>
              <p14:xfrm>
                <a:off x="6408514" y="821674"/>
                <a:ext cx="173880" cy="516240"/>
              </p14:xfrm>
            </p:contentPart>
          </mc:Choice>
          <mc:Fallback xmlns="">
            <p:pic>
              <p:nvPicPr>
                <p:cNvPr id="13" name="Ink 12">
                  <a:extLst>
                    <a:ext uri="{FF2B5EF4-FFF2-40B4-BE49-F238E27FC236}">
                      <a16:creationId xmlns:a16="http://schemas.microsoft.com/office/drawing/2014/main" id="{41B7766D-FF63-4C3C-8D86-18EE9E9ADFC7}"/>
                    </a:ext>
                  </a:extLst>
                </p:cNvPr>
                <p:cNvPicPr/>
                <p:nvPr/>
              </p:nvPicPr>
              <p:blipFill>
                <a:blip r:embed="rId25"/>
                <a:stretch>
                  <a:fillRect/>
                </a:stretch>
              </p:blipFill>
              <p:spPr>
                <a:xfrm>
                  <a:off x="6399514" y="813034"/>
                  <a:ext cx="191520" cy="5338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9" name="Ink 18">
                  <a:extLst>
                    <a:ext uri="{FF2B5EF4-FFF2-40B4-BE49-F238E27FC236}">
                      <a16:creationId xmlns:a16="http://schemas.microsoft.com/office/drawing/2014/main" id="{AB9EC0F5-F051-4C71-B64E-A0B0F14D96B7}"/>
                    </a:ext>
                  </a:extLst>
                </p14:cNvPr>
                <p14:cNvContentPartPr/>
                <p14:nvPr/>
              </p14:nvContentPartPr>
              <p14:xfrm>
                <a:off x="6450274" y="2009674"/>
                <a:ext cx="173880" cy="248400"/>
              </p14:xfrm>
            </p:contentPart>
          </mc:Choice>
          <mc:Fallback xmlns="">
            <p:pic>
              <p:nvPicPr>
                <p:cNvPr id="19" name="Ink 18">
                  <a:extLst>
                    <a:ext uri="{FF2B5EF4-FFF2-40B4-BE49-F238E27FC236}">
                      <a16:creationId xmlns:a16="http://schemas.microsoft.com/office/drawing/2014/main" id="{AB9EC0F5-F051-4C71-B64E-A0B0F14D96B7}"/>
                    </a:ext>
                  </a:extLst>
                </p:cNvPr>
                <p:cNvPicPr/>
                <p:nvPr/>
              </p:nvPicPr>
              <p:blipFill>
                <a:blip r:embed="rId27"/>
                <a:stretch>
                  <a:fillRect/>
                </a:stretch>
              </p:blipFill>
              <p:spPr>
                <a:xfrm>
                  <a:off x="6441274" y="2000674"/>
                  <a:ext cx="191520" cy="2660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0" name="Ink 19">
                  <a:extLst>
                    <a:ext uri="{FF2B5EF4-FFF2-40B4-BE49-F238E27FC236}">
                      <a16:creationId xmlns:a16="http://schemas.microsoft.com/office/drawing/2014/main" id="{4C48463F-82CC-4ECE-9B7C-117F5CFBC5DF}"/>
                    </a:ext>
                  </a:extLst>
                </p14:cNvPr>
                <p14:cNvContentPartPr/>
                <p14:nvPr/>
              </p14:nvContentPartPr>
              <p14:xfrm>
                <a:off x="6603634" y="1894114"/>
                <a:ext cx="152640" cy="199440"/>
              </p14:xfrm>
            </p:contentPart>
          </mc:Choice>
          <mc:Fallback xmlns="">
            <p:pic>
              <p:nvPicPr>
                <p:cNvPr id="20" name="Ink 19">
                  <a:extLst>
                    <a:ext uri="{FF2B5EF4-FFF2-40B4-BE49-F238E27FC236}">
                      <a16:creationId xmlns:a16="http://schemas.microsoft.com/office/drawing/2014/main" id="{4C48463F-82CC-4ECE-9B7C-117F5CFBC5DF}"/>
                    </a:ext>
                  </a:extLst>
                </p:cNvPr>
                <p:cNvPicPr/>
                <p:nvPr/>
              </p:nvPicPr>
              <p:blipFill>
                <a:blip r:embed="rId29"/>
                <a:stretch>
                  <a:fillRect/>
                </a:stretch>
              </p:blipFill>
              <p:spPr>
                <a:xfrm>
                  <a:off x="6594994" y="1885474"/>
                  <a:ext cx="170280" cy="2170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1" name="Ink 20">
                  <a:extLst>
                    <a:ext uri="{FF2B5EF4-FFF2-40B4-BE49-F238E27FC236}">
                      <a16:creationId xmlns:a16="http://schemas.microsoft.com/office/drawing/2014/main" id="{9286B5B3-922D-4E73-89A4-0EE9AC3F3CDA}"/>
                    </a:ext>
                  </a:extLst>
                </p14:cNvPr>
                <p14:cNvContentPartPr/>
                <p14:nvPr/>
              </p14:nvContentPartPr>
              <p14:xfrm>
                <a:off x="6817834" y="1658674"/>
                <a:ext cx="195840" cy="235080"/>
              </p14:xfrm>
            </p:contentPart>
          </mc:Choice>
          <mc:Fallback xmlns="">
            <p:pic>
              <p:nvPicPr>
                <p:cNvPr id="21" name="Ink 20">
                  <a:extLst>
                    <a:ext uri="{FF2B5EF4-FFF2-40B4-BE49-F238E27FC236}">
                      <a16:creationId xmlns:a16="http://schemas.microsoft.com/office/drawing/2014/main" id="{9286B5B3-922D-4E73-89A4-0EE9AC3F3CDA}"/>
                    </a:ext>
                  </a:extLst>
                </p:cNvPr>
                <p:cNvPicPr/>
                <p:nvPr/>
              </p:nvPicPr>
              <p:blipFill>
                <a:blip r:embed="rId31"/>
                <a:stretch>
                  <a:fillRect/>
                </a:stretch>
              </p:blipFill>
              <p:spPr>
                <a:xfrm>
                  <a:off x="6808834" y="1650034"/>
                  <a:ext cx="213480" cy="2527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2" name="Ink 21">
                  <a:extLst>
                    <a:ext uri="{FF2B5EF4-FFF2-40B4-BE49-F238E27FC236}">
                      <a16:creationId xmlns:a16="http://schemas.microsoft.com/office/drawing/2014/main" id="{833433FE-3BBA-493A-83DF-59FA9722E73A}"/>
                    </a:ext>
                  </a:extLst>
                </p14:cNvPr>
                <p14:cNvContentPartPr/>
                <p14:nvPr/>
              </p14:nvContentPartPr>
              <p14:xfrm>
                <a:off x="7077034" y="1668754"/>
                <a:ext cx="113400" cy="51120"/>
              </p14:xfrm>
            </p:contentPart>
          </mc:Choice>
          <mc:Fallback xmlns="">
            <p:pic>
              <p:nvPicPr>
                <p:cNvPr id="22" name="Ink 21">
                  <a:extLst>
                    <a:ext uri="{FF2B5EF4-FFF2-40B4-BE49-F238E27FC236}">
                      <a16:creationId xmlns:a16="http://schemas.microsoft.com/office/drawing/2014/main" id="{833433FE-3BBA-493A-83DF-59FA9722E73A}"/>
                    </a:ext>
                  </a:extLst>
                </p:cNvPr>
                <p:cNvPicPr/>
                <p:nvPr/>
              </p:nvPicPr>
              <p:blipFill>
                <a:blip r:embed="rId33"/>
                <a:stretch>
                  <a:fillRect/>
                </a:stretch>
              </p:blipFill>
              <p:spPr>
                <a:xfrm>
                  <a:off x="7068394" y="1659754"/>
                  <a:ext cx="131040" cy="6876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3" name="Ink 22">
                  <a:extLst>
                    <a:ext uri="{FF2B5EF4-FFF2-40B4-BE49-F238E27FC236}">
                      <a16:creationId xmlns:a16="http://schemas.microsoft.com/office/drawing/2014/main" id="{BBE14474-5497-4C45-AB68-02986FBC47F0}"/>
                    </a:ext>
                  </a:extLst>
                </p14:cNvPr>
                <p14:cNvContentPartPr/>
                <p14:nvPr/>
              </p14:nvContentPartPr>
              <p14:xfrm>
                <a:off x="7059034" y="1604314"/>
                <a:ext cx="74880" cy="58680"/>
              </p14:xfrm>
            </p:contentPart>
          </mc:Choice>
          <mc:Fallback xmlns="">
            <p:pic>
              <p:nvPicPr>
                <p:cNvPr id="23" name="Ink 22">
                  <a:extLst>
                    <a:ext uri="{FF2B5EF4-FFF2-40B4-BE49-F238E27FC236}">
                      <a16:creationId xmlns:a16="http://schemas.microsoft.com/office/drawing/2014/main" id="{BBE14474-5497-4C45-AB68-02986FBC47F0}"/>
                    </a:ext>
                  </a:extLst>
                </p:cNvPr>
                <p:cNvPicPr/>
                <p:nvPr/>
              </p:nvPicPr>
              <p:blipFill>
                <a:blip r:embed="rId35"/>
                <a:stretch>
                  <a:fillRect/>
                </a:stretch>
              </p:blipFill>
              <p:spPr>
                <a:xfrm>
                  <a:off x="7050034" y="1595314"/>
                  <a:ext cx="92520" cy="763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4" name="Ink 23">
                  <a:extLst>
                    <a:ext uri="{FF2B5EF4-FFF2-40B4-BE49-F238E27FC236}">
                      <a16:creationId xmlns:a16="http://schemas.microsoft.com/office/drawing/2014/main" id="{325646BD-8852-41D5-911C-79D39AEDB5F6}"/>
                    </a:ext>
                  </a:extLst>
                </p14:cNvPr>
                <p14:cNvContentPartPr/>
                <p14:nvPr/>
              </p14:nvContentPartPr>
              <p14:xfrm>
                <a:off x="7260634" y="1470394"/>
                <a:ext cx="189360" cy="163080"/>
              </p14:xfrm>
            </p:contentPart>
          </mc:Choice>
          <mc:Fallback xmlns="">
            <p:pic>
              <p:nvPicPr>
                <p:cNvPr id="24" name="Ink 23">
                  <a:extLst>
                    <a:ext uri="{FF2B5EF4-FFF2-40B4-BE49-F238E27FC236}">
                      <a16:creationId xmlns:a16="http://schemas.microsoft.com/office/drawing/2014/main" id="{325646BD-8852-41D5-911C-79D39AEDB5F6}"/>
                    </a:ext>
                  </a:extLst>
                </p:cNvPr>
                <p:cNvPicPr/>
                <p:nvPr/>
              </p:nvPicPr>
              <p:blipFill>
                <a:blip r:embed="rId37"/>
                <a:stretch>
                  <a:fillRect/>
                </a:stretch>
              </p:blipFill>
              <p:spPr>
                <a:xfrm>
                  <a:off x="7251994" y="1461754"/>
                  <a:ext cx="207000" cy="1807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5" name="Ink 24">
                  <a:extLst>
                    <a:ext uri="{FF2B5EF4-FFF2-40B4-BE49-F238E27FC236}">
                      <a16:creationId xmlns:a16="http://schemas.microsoft.com/office/drawing/2014/main" id="{D913ABFD-159B-4BB4-9DC0-4AC00CA9E862}"/>
                    </a:ext>
                  </a:extLst>
                </p14:cNvPr>
                <p14:cNvContentPartPr/>
                <p14:nvPr/>
              </p14:nvContentPartPr>
              <p14:xfrm>
                <a:off x="7258474" y="1418914"/>
                <a:ext cx="145080" cy="115560"/>
              </p14:xfrm>
            </p:contentPart>
          </mc:Choice>
          <mc:Fallback xmlns="">
            <p:pic>
              <p:nvPicPr>
                <p:cNvPr id="25" name="Ink 24">
                  <a:extLst>
                    <a:ext uri="{FF2B5EF4-FFF2-40B4-BE49-F238E27FC236}">
                      <a16:creationId xmlns:a16="http://schemas.microsoft.com/office/drawing/2014/main" id="{D913ABFD-159B-4BB4-9DC0-4AC00CA9E862}"/>
                    </a:ext>
                  </a:extLst>
                </p:cNvPr>
                <p:cNvPicPr/>
                <p:nvPr/>
              </p:nvPicPr>
              <p:blipFill>
                <a:blip r:embed="rId39"/>
                <a:stretch>
                  <a:fillRect/>
                </a:stretch>
              </p:blipFill>
              <p:spPr>
                <a:xfrm>
                  <a:off x="7249834" y="1409914"/>
                  <a:ext cx="162720" cy="1332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6" name="Ink 25">
                  <a:extLst>
                    <a:ext uri="{FF2B5EF4-FFF2-40B4-BE49-F238E27FC236}">
                      <a16:creationId xmlns:a16="http://schemas.microsoft.com/office/drawing/2014/main" id="{79AE73E7-296F-4C2F-83D9-BF62AB202004}"/>
                    </a:ext>
                  </a:extLst>
                </p14:cNvPr>
                <p14:cNvContentPartPr/>
                <p14:nvPr/>
              </p14:nvContentPartPr>
              <p14:xfrm>
                <a:off x="7448554" y="1249354"/>
                <a:ext cx="156600" cy="260640"/>
              </p14:xfrm>
            </p:contentPart>
          </mc:Choice>
          <mc:Fallback xmlns="">
            <p:pic>
              <p:nvPicPr>
                <p:cNvPr id="26" name="Ink 25">
                  <a:extLst>
                    <a:ext uri="{FF2B5EF4-FFF2-40B4-BE49-F238E27FC236}">
                      <a16:creationId xmlns:a16="http://schemas.microsoft.com/office/drawing/2014/main" id="{79AE73E7-296F-4C2F-83D9-BF62AB202004}"/>
                    </a:ext>
                  </a:extLst>
                </p:cNvPr>
                <p:cNvPicPr/>
                <p:nvPr/>
              </p:nvPicPr>
              <p:blipFill>
                <a:blip r:embed="rId41"/>
                <a:stretch>
                  <a:fillRect/>
                </a:stretch>
              </p:blipFill>
              <p:spPr>
                <a:xfrm>
                  <a:off x="7439914" y="1240714"/>
                  <a:ext cx="174240" cy="27828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7" name="Ink 26">
                  <a:extLst>
                    <a:ext uri="{FF2B5EF4-FFF2-40B4-BE49-F238E27FC236}">
                      <a16:creationId xmlns:a16="http://schemas.microsoft.com/office/drawing/2014/main" id="{844DEED0-6812-48A4-B4E1-9C90D0E656A7}"/>
                    </a:ext>
                  </a:extLst>
                </p14:cNvPr>
                <p14:cNvContentPartPr/>
                <p14:nvPr/>
              </p14:nvContentPartPr>
              <p14:xfrm>
                <a:off x="7638634" y="1281754"/>
                <a:ext cx="87120" cy="177120"/>
              </p14:xfrm>
            </p:contentPart>
          </mc:Choice>
          <mc:Fallback xmlns="">
            <p:pic>
              <p:nvPicPr>
                <p:cNvPr id="27" name="Ink 26">
                  <a:extLst>
                    <a:ext uri="{FF2B5EF4-FFF2-40B4-BE49-F238E27FC236}">
                      <a16:creationId xmlns:a16="http://schemas.microsoft.com/office/drawing/2014/main" id="{844DEED0-6812-48A4-B4E1-9C90D0E656A7}"/>
                    </a:ext>
                  </a:extLst>
                </p:cNvPr>
                <p:cNvPicPr/>
                <p:nvPr/>
              </p:nvPicPr>
              <p:blipFill>
                <a:blip r:embed="rId43"/>
                <a:stretch>
                  <a:fillRect/>
                </a:stretch>
              </p:blipFill>
              <p:spPr>
                <a:xfrm>
                  <a:off x="7629634" y="1273114"/>
                  <a:ext cx="104760" cy="1947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8" name="Ink 27">
                  <a:extLst>
                    <a:ext uri="{FF2B5EF4-FFF2-40B4-BE49-F238E27FC236}">
                      <a16:creationId xmlns:a16="http://schemas.microsoft.com/office/drawing/2014/main" id="{963B6902-23F0-44C2-8B48-CDEB68967E7E}"/>
                    </a:ext>
                  </a:extLst>
                </p14:cNvPr>
                <p14:cNvContentPartPr/>
                <p14:nvPr/>
              </p14:nvContentPartPr>
              <p14:xfrm>
                <a:off x="7615594" y="1327474"/>
                <a:ext cx="88560" cy="97200"/>
              </p14:xfrm>
            </p:contentPart>
          </mc:Choice>
          <mc:Fallback xmlns="">
            <p:pic>
              <p:nvPicPr>
                <p:cNvPr id="28" name="Ink 27">
                  <a:extLst>
                    <a:ext uri="{FF2B5EF4-FFF2-40B4-BE49-F238E27FC236}">
                      <a16:creationId xmlns:a16="http://schemas.microsoft.com/office/drawing/2014/main" id="{963B6902-23F0-44C2-8B48-CDEB68967E7E}"/>
                    </a:ext>
                  </a:extLst>
                </p:cNvPr>
                <p:cNvPicPr/>
                <p:nvPr/>
              </p:nvPicPr>
              <p:blipFill>
                <a:blip r:embed="rId45"/>
                <a:stretch>
                  <a:fillRect/>
                </a:stretch>
              </p:blipFill>
              <p:spPr>
                <a:xfrm>
                  <a:off x="7606594" y="1318834"/>
                  <a:ext cx="106200" cy="11484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29" name="Ink 28">
                  <a:extLst>
                    <a:ext uri="{FF2B5EF4-FFF2-40B4-BE49-F238E27FC236}">
                      <a16:creationId xmlns:a16="http://schemas.microsoft.com/office/drawing/2014/main" id="{0810BB4C-57A0-404F-B09A-3656E118F4DC}"/>
                    </a:ext>
                  </a:extLst>
                </p14:cNvPr>
                <p14:cNvContentPartPr/>
                <p14:nvPr/>
              </p14:nvContentPartPr>
              <p14:xfrm>
                <a:off x="7681114" y="1132714"/>
                <a:ext cx="295560" cy="318600"/>
              </p14:xfrm>
            </p:contentPart>
          </mc:Choice>
          <mc:Fallback xmlns="">
            <p:pic>
              <p:nvPicPr>
                <p:cNvPr id="29" name="Ink 28">
                  <a:extLst>
                    <a:ext uri="{FF2B5EF4-FFF2-40B4-BE49-F238E27FC236}">
                      <a16:creationId xmlns:a16="http://schemas.microsoft.com/office/drawing/2014/main" id="{0810BB4C-57A0-404F-B09A-3656E118F4DC}"/>
                    </a:ext>
                  </a:extLst>
                </p:cNvPr>
                <p:cNvPicPr/>
                <p:nvPr/>
              </p:nvPicPr>
              <p:blipFill>
                <a:blip r:embed="rId47"/>
                <a:stretch>
                  <a:fillRect/>
                </a:stretch>
              </p:blipFill>
              <p:spPr>
                <a:xfrm>
                  <a:off x="7672474" y="1123714"/>
                  <a:ext cx="313200" cy="33624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1" name="Ink 30">
                  <a:extLst>
                    <a:ext uri="{FF2B5EF4-FFF2-40B4-BE49-F238E27FC236}">
                      <a16:creationId xmlns:a16="http://schemas.microsoft.com/office/drawing/2014/main" id="{D5291C6B-C454-4F45-B720-F1E1CAE4BDEA}"/>
                    </a:ext>
                  </a:extLst>
                </p14:cNvPr>
                <p14:cNvContentPartPr/>
                <p14:nvPr/>
              </p14:nvContentPartPr>
              <p14:xfrm>
                <a:off x="6880834" y="1839034"/>
                <a:ext cx="190800" cy="120600"/>
              </p14:xfrm>
            </p:contentPart>
          </mc:Choice>
          <mc:Fallback xmlns="">
            <p:pic>
              <p:nvPicPr>
                <p:cNvPr id="31" name="Ink 30">
                  <a:extLst>
                    <a:ext uri="{FF2B5EF4-FFF2-40B4-BE49-F238E27FC236}">
                      <a16:creationId xmlns:a16="http://schemas.microsoft.com/office/drawing/2014/main" id="{D5291C6B-C454-4F45-B720-F1E1CAE4BDEA}"/>
                    </a:ext>
                  </a:extLst>
                </p:cNvPr>
                <p:cNvPicPr/>
                <p:nvPr/>
              </p:nvPicPr>
              <p:blipFill>
                <a:blip r:embed="rId49"/>
                <a:stretch>
                  <a:fillRect/>
                </a:stretch>
              </p:blipFill>
              <p:spPr>
                <a:xfrm>
                  <a:off x="6872194" y="1830034"/>
                  <a:ext cx="208440" cy="13824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3" name="Ink 32">
                  <a:extLst>
                    <a:ext uri="{FF2B5EF4-FFF2-40B4-BE49-F238E27FC236}">
                      <a16:creationId xmlns:a16="http://schemas.microsoft.com/office/drawing/2014/main" id="{9173BABE-8B03-4B3E-8F9D-33F039292443}"/>
                    </a:ext>
                  </a:extLst>
                </p14:cNvPr>
                <p14:cNvContentPartPr/>
                <p14:nvPr/>
              </p14:nvContentPartPr>
              <p14:xfrm>
                <a:off x="7615954" y="1434394"/>
                <a:ext cx="159120" cy="94320"/>
              </p14:xfrm>
            </p:contentPart>
          </mc:Choice>
          <mc:Fallback xmlns="">
            <p:pic>
              <p:nvPicPr>
                <p:cNvPr id="33" name="Ink 32">
                  <a:extLst>
                    <a:ext uri="{FF2B5EF4-FFF2-40B4-BE49-F238E27FC236}">
                      <a16:creationId xmlns:a16="http://schemas.microsoft.com/office/drawing/2014/main" id="{9173BABE-8B03-4B3E-8F9D-33F039292443}"/>
                    </a:ext>
                  </a:extLst>
                </p:cNvPr>
                <p:cNvPicPr/>
                <p:nvPr/>
              </p:nvPicPr>
              <p:blipFill>
                <a:blip r:embed="rId51"/>
                <a:stretch>
                  <a:fillRect/>
                </a:stretch>
              </p:blipFill>
              <p:spPr>
                <a:xfrm>
                  <a:off x="7606954" y="1425394"/>
                  <a:ext cx="176760" cy="111960"/>
                </a:xfrm>
                <a:prstGeom prst="rect">
                  <a:avLst/>
                </a:prstGeom>
              </p:spPr>
            </p:pic>
          </mc:Fallback>
        </mc:AlternateContent>
      </p:grpSp>
    </p:spTree>
    <p:extLst>
      <p:ext uri="{BB962C8B-B14F-4D97-AF65-F5344CB8AC3E}">
        <p14:creationId xmlns:p14="http://schemas.microsoft.com/office/powerpoint/2010/main" val="134823881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Usual Assumptions</a:t>
            </a:r>
          </a:p>
        </p:txBody>
      </p:sp>
      <p:sp>
        <p:nvSpPr>
          <p:cNvPr id="3" name="TextBox 2"/>
          <p:cNvSpPr txBox="1"/>
          <p:nvPr/>
        </p:nvSpPr>
        <p:spPr>
          <a:xfrm>
            <a:off x="304800" y="1905000"/>
            <a:ext cx="8382000" cy="461665"/>
          </a:xfrm>
          <a:prstGeom prst="rect">
            <a:avLst/>
          </a:prstGeom>
          <a:noFill/>
        </p:spPr>
        <p:txBody>
          <a:bodyPr wrap="square" rtlCol="0">
            <a:spAutoFit/>
          </a:bodyPr>
          <a:lstStyle/>
          <a:p>
            <a:r>
              <a:rPr lang="en-US" sz="2400" dirty="0"/>
              <a:t>In matrix notation:</a:t>
            </a:r>
          </a:p>
        </p:txBody>
      </p:sp>
      <p:sp>
        <p:nvSpPr>
          <p:cNvPr id="4" name="Slide Number Placeholder 3"/>
          <p:cNvSpPr>
            <a:spLocks noGrp="1"/>
          </p:cNvSpPr>
          <p:nvPr>
            <p:ph type="sldNum" sz="quarter" idx="12"/>
          </p:nvPr>
        </p:nvSpPr>
        <p:spPr/>
        <p:txBody>
          <a:bodyPr/>
          <a:lstStyle/>
          <a:p>
            <a:fld id="{4EA97F7A-E362-4A8E-A2D2-2731F606C961}" type="slidenum">
              <a:rPr lang="en-US" smtClean="0"/>
              <a:pPr/>
              <a:t>43</a:t>
            </a:fld>
            <a:endParaRPr lang="en-US"/>
          </a:p>
        </p:txBody>
      </p:sp>
      <p:grpSp>
        <p:nvGrpSpPr>
          <p:cNvPr id="23" name="Group 22">
            <a:extLst>
              <a:ext uri="{FF2B5EF4-FFF2-40B4-BE49-F238E27FC236}">
                <a16:creationId xmlns:a16="http://schemas.microsoft.com/office/drawing/2014/main" id="{53F6FE33-D722-4E35-B40D-5007AF581E23}"/>
              </a:ext>
            </a:extLst>
          </p:cNvPr>
          <p:cNvGrpSpPr/>
          <p:nvPr/>
        </p:nvGrpSpPr>
        <p:grpSpPr>
          <a:xfrm>
            <a:off x="931474" y="973234"/>
            <a:ext cx="1386000" cy="461880"/>
            <a:chOff x="931474" y="973234"/>
            <a:chExt cx="1386000" cy="461880"/>
          </a:xfrm>
        </p:grpSpPr>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1DE2E09D-4ED9-49DB-AA1C-CE54D3A52B38}"/>
                    </a:ext>
                  </a:extLst>
                </p14:cNvPr>
                <p14:cNvContentPartPr/>
                <p14:nvPr/>
              </p14:nvContentPartPr>
              <p14:xfrm>
                <a:off x="931474" y="1228114"/>
                <a:ext cx="127440" cy="160920"/>
              </p14:xfrm>
            </p:contentPart>
          </mc:Choice>
          <mc:Fallback xmlns="">
            <p:pic>
              <p:nvPicPr>
                <p:cNvPr id="5" name="Ink 4">
                  <a:extLst>
                    <a:ext uri="{FF2B5EF4-FFF2-40B4-BE49-F238E27FC236}">
                      <a16:creationId xmlns:a16="http://schemas.microsoft.com/office/drawing/2014/main" id="{1DE2E09D-4ED9-49DB-AA1C-CE54D3A52B38}"/>
                    </a:ext>
                  </a:extLst>
                </p:cNvPr>
                <p:cNvPicPr/>
                <p:nvPr/>
              </p:nvPicPr>
              <p:blipFill>
                <a:blip r:embed="rId4"/>
                <a:stretch>
                  <a:fillRect/>
                </a:stretch>
              </p:blipFill>
              <p:spPr>
                <a:xfrm>
                  <a:off x="922474" y="1219474"/>
                  <a:ext cx="145080" cy="1785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E15B902F-B841-4BDF-AF3F-46EDE37AE035}"/>
                    </a:ext>
                  </a:extLst>
                </p14:cNvPr>
                <p14:cNvContentPartPr/>
                <p14:nvPr/>
              </p14:nvContentPartPr>
              <p14:xfrm>
                <a:off x="1093474" y="1337194"/>
                <a:ext cx="81000" cy="97920"/>
              </p14:xfrm>
            </p:contentPart>
          </mc:Choice>
          <mc:Fallback xmlns="">
            <p:pic>
              <p:nvPicPr>
                <p:cNvPr id="6" name="Ink 5">
                  <a:extLst>
                    <a:ext uri="{FF2B5EF4-FFF2-40B4-BE49-F238E27FC236}">
                      <a16:creationId xmlns:a16="http://schemas.microsoft.com/office/drawing/2014/main" id="{E15B902F-B841-4BDF-AF3F-46EDE37AE035}"/>
                    </a:ext>
                  </a:extLst>
                </p:cNvPr>
                <p:cNvPicPr/>
                <p:nvPr/>
              </p:nvPicPr>
              <p:blipFill>
                <a:blip r:embed="rId6"/>
                <a:stretch>
                  <a:fillRect/>
                </a:stretch>
              </p:blipFill>
              <p:spPr>
                <a:xfrm>
                  <a:off x="1084474" y="1328554"/>
                  <a:ext cx="98640" cy="1155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F1CCA166-180F-4E7A-BA26-D33DAD8A9C8D}"/>
                    </a:ext>
                  </a:extLst>
                </p14:cNvPr>
                <p14:cNvContentPartPr/>
                <p14:nvPr/>
              </p14:nvContentPartPr>
              <p14:xfrm>
                <a:off x="1074754" y="1283914"/>
                <a:ext cx="5760" cy="5400"/>
              </p14:xfrm>
            </p:contentPart>
          </mc:Choice>
          <mc:Fallback xmlns="">
            <p:pic>
              <p:nvPicPr>
                <p:cNvPr id="7" name="Ink 6">
                  <a:extLst>
                    <a:ext uri="{FF2B5EF4-FFF2-40B4-BE49-F238E27FC236}">
                      <a16:creationId xmlns:a16="http://schemas.microsoft.com/office/drawing/2014/main" id="{F1CCA166-180F-4E7A-BA26-D33DAD8A9C8D}"/>
                    </a:ext>
                  </a:extLst>
                </p:cNvPr>
                <p:cNvPicPr/>
                <p:nvPr/>
              </p:nvPicPr>
              <p:blipFill>
                <a:blip r:embed="rId8"/>
                <a:stretch>
                  <a:fillRect/>
                </a:stretch>
              </p:blipFill>
              <p:spPr>
                <a:xfrm>
                  <a:off x="1066114" y="1275274"/>
                  <a:ext cx="2340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Ink 8">
                  <a:extLst>
                    <a:ext uri="{FF2B5EF4-FFF2-40B4-BE49-F238E27FC236}">
                      <a16:creationId xmlns:a16="http://schemas.microsoft.com/office/drawing/2014/main" id="{F7581AAE-C114-4816-BB8B-57275034F351}"/>
                    </a:ext>
                  </a:extLst>
                </p14:cNvPr>
                <p14:cNvContentPartPr/>
                <p14:nvPr/>
              </p14:nvContentPartPr>
              <p14:xfrm>
                <a:off x="1207594" y="1207954"/>
                <a:ext cx="152640" cy="90360"/>
              </p14:xfrm>
            </p:contentPart>
          </mc:Choice>
          <mc:Fallback xmlns="">
            <p:pic>
              <p:nvPicPr>
                <p:cNvPr id="9" name="Ink 8">
                  <a:extLst>
                    <a:ext uri="{FF2B5EF4-FFF2-40B4-BE49-F238E27FC236}">
                      <a16:creationId xmlns:a16="http://schemas.microsoft.com/office/drawing/2014/main" id="{F7581AAE-C114-4816-BB8B-57275034F351}"/>
                    </a:ext>
                  </a:extLst>
                </p:cNvPr>
                <p:cNvPicPr/>
                <p:nvPr/>
              </p:nvPicPr>
              <p:blipFill>
                <a:blip r:embed="rId10"/>
                <a:stretch>
                  <a:fillRect/>
                </a:stretch>
              </p:blipFill>
              <p:spPr>
                <a:xfrm>
                  <a:off x="1198594" y="1199314"/>
                  <a:ext cx="170280" cy="108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0" name="Ink 9">
                  <a:extLst>
                    <a:ext uri="{FF2B5EF4-FFF2-40B4-BE49-F238E27FC236}">
                      <a16:creationId xmlns:a16="http://schemas.microsoft.com/office/drawing/2014/main" id="{A6261AB2-47DB-4FFC-9439-263C9F3065E2}"/>
                    </a:ext>
                  </a:extLst>
                </p14:cNvPr>
                <p14:cNvContentPartPr/>
                <p14:nvPr/>
              </p14:nvContentPartPr>
              <p14:xfrm>
                <a:off x="1481554" y="1171234"/>
                <a:ext cx="137160" cy="159480"/>
              </p14:xfrm>
            </p:contentPart>
          </mc:Choice>
          <mc:Fallback xmlns="">
            <p:pic>
              <p:nvPicPr>
                <p:cNvPr id="10" name="Ink 9">
                  <a:extLst>
                    <a:ext uri="{FF2B5EF4-FFF2-40B4-BE49-F238E27FC236}">
                      <a16:creationId xmlns:a16="http://schemas.microsoft.com/office/drawing/2014/main" id="{A6261AB2-47DB-4FFC-9439-263C9F3065E2}"/>
                    </a:ext>
                  </a:extLst>
                </p:cNvPr>
                <p:cNvPicPr/>
                <p:nvPr/>
              </p:nvPicPr>
              <p:blipFill>
                <a:blip r:embed="rId12"/>
                <a:stretch>
                  <a:fillRect/>
                </a:stretch>
              </p:blipFill>
              <p:spPr>
                <a:xfrm>
                  <a:off x="1472914" y="1162594"/>
                  <a:ext cx="154800" cy="1771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1" name="Ink 10">
                  <a:extLst>
                    <a:ext uri="{FF2B5EF4-FFF2-40B4-BE49-F238E27FC236}">
                      <a16:creationId xmlns:a16="http://schemas.microsoft.com/office/drawing/2014/main" id="{63D76E4B-977C-4243-B08C-445C6F873E13}"/>
                    </a:ext>
                  </a:extLst>
                </p14:cNvPr>
                <p14:cNvContentPartPr/>
                <p14:nvPr/>
              </p14:nvContentPartPr>
              <p14:xfrm>
                <a:off x="1672354" y="1131274"/>
                <a:ext cx="38880" cy="216720"/>
              </p14:xfrm>
            </p:contentPart>
          </mc:Choice>
          <mc:Fallback xmlns="">
            <p:pic>
              <p:nvPicPr>
                <p:cNvPr id="11" name="Ink 10">
                  <a:extLst>
                    <a:ext uri="{FF2B5EF4-FFF2-40B4-BE49-F238E27FC236}">
                      <a16:creationId xmlns:a16="http://schemas.microsoft.com/office/drawing/2014/main" id="{63D76E4B-977C-4243-B08C-445C6F873E13}"/>
                    </a:ext>
                  </a:extLst>
                </p:cNvPr>
                <p:cNvPicPr/>
                <p:nvPr/>
              </p:nvPicPr>
              <p:blipFill>
                <a:blip r:embed="rId14"/>
                <a:stretch>
                  <a:fillRect/>
                </a:stretch>
              </p:blipFill>
              <p:spPr>
                <a:xfrm>
                  <a:off x="1663714" y="1122274"/>
                  <a:ext cx="56520" cy="2343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2" name="Ink 11">
                  <a:extLst>
                    <a:ext uri="{FF2B5EF4-FFF2-40B4-BE49-F238E27FC236}">
                      <a16:creationId xmlns:a16="http://schemas.microsoft.com/office/drawing/2014/main" id="{D0970A9A-7AC3-4E08-BB9D-DDB744992A97}"/>
                    </a:ext>
                  </a:extLst>
                </p14:cNvPr>
                <p14:cNvContentPartPr/>
                <p14:nvPr/>
              </p14:nvContentPartPr>
              <p14:xfrm>
                <a:off x="1744714" y="1204714"/>
                <a:ext cx="83880" cy="126360"/>
              </p14:xfrm>
            </p:contentPart>
          </mc:Choice>
          <mc:Fallback xmlns="">
            <p:pic>
              <p:nvPicPr>
                <p:cNvPr id="12" name="Ink 11">
                  <a:extLst>
                    <a:ext uri="{FF2B5EF4-FFF2-40B4-BE49-F238E27FC236}">
                      <a16:creationId xmlns:a16="http://schemas.microsoft.com/office/drawing/2014/main" id="{D0970A9A-7AC3-4E08-BB9D-DDB744992A97}"/>
                    </a:ext>
                  </a:extLst>
                </p:cNvPr>
                <p:cNvPicPr/>
                <p:nvPr/>
              </p:nvPicPr>
              <p:blipFill>
                <a:blip r:embed="rId16"/>
                <a:stretch>
                  <a:fillRect/>
                </a:stretch>
              </p:blipFill>
              <p:spPr>
                <a:xfrm>
                  <a:off x="1735714" y="1195714"/>
                  <a:ext cx="10152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3" name="Ink 12">
                  <a:extLst>
                    <a:ext uri="{FF2B5EF4-FFF2-40B4-BE49-F238E27FC236}">
                      <a16:creationId xmlns:a16="http://schemas.microsoft.com/office/drawing/2014/main" id="{C04F7238-5285-4500-B7F7-C716400824C5}"/>
                    </a:ext>
                  </a:extLst>
                </p14:cNvPr>
                <p14:cNvContentPartPr/>
                <p14:nvPr/>
              </p14:nvContentPartPr>
              <p14:xfrm>
                <a:off x="1871074" y="1313434"/>
                <a:ext cx="25560" cy="60120"/>
              </p14:xfrm>
            </p:contentPart>
          </mc:Choice>
          <mc:Fallback xmlns="">
            <p:pic>
              <p:nvPicPr>
                <p:cNvPr id="13" name="Ink 12">
                  <a:extLst>
                    <a:ext uri="{FF2B5EF4-FFF2-40B4-BE49-F238E27FC236}">
                      <a16:creationId xmlns:a16="http://schemas.microsoft.com/office/drawing/2014/main" id="{C04F7238-5285-4500-B7F7-C716400824C5}"/>
                    </a:ext>
                  </a:extLst>
                </p:cNvPr>
                <p:cNvPicPr/>
                <p:nvPr/>
              </p:nvPicPr>
              <p:blipFill>
                <a:blip r:embed="rId18"/>
                <a:stretch>
                  <a:fillRect/>
                </a:stretch>
              </p:blipFill>
              <p:spPr>
                <a:xfrm>
                  <a:off x="1862434" y="1304794"/>
                  <a:ext cx="432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4" name="Ink 13">
                  <a:extLst>
                    <a:ext uri="{FF2B5EF4-FFF2-40B4-BE49-F238E27FC236}">
                      <a16:creationId xmlns:a16="http://schemas.microsoft.com/office/drawing/2014/main" id="{058AF92B-5042-400B-B52C-9ABFF63CB060}"/>
                    </a:ext>
                  </a:extLst>
                </p14:cNvPr>
                <p14:cNvContentPartPr/>
                <p14:nvPr/>
              </p14:nvContentPartPr>
              <p14:xfrm>
                <a:off x="1961434" y="1204354"/>
                <a:ext cx="115200" cy="120240"/>
              </p14:xfrm>
            </p:contentPart>
          </mc:Choice>
          <mc:Fallback xmlns="">
            <p:pic>
              <p:nvPicPr>
                <p:cNvPr id="14" name="Ink 13">
                  <a:extLst>
                    <a:ext uri="{FF2B5EF4-FFF2-40B4-BE49-F238E27FC236}">
                      <a16:creationId xmlns:a16="http://schemas.microsoft.com/office/drawing/2014/main" id="{058AF92B-5042-400B-B52C-9ABFF63CB060}"/>
                    </a:ext>
                  </a:extLst>
                </p:cNvPr>
                <p:cNvPicPr/>
                <p:nvPr/>
              </p:nvPicPr>
              <p:blipFill>
                <a:blip r:embed="rId20"/>
                <a:stretch>
                  <a:fillRect/>
                </a:stretch>
              </p:blipFill>
              <p:spPr>
                <a:xfrm>
                  <a:off x="1952794" y="1195714"/>
                  <a:ext cx="13284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5" name="Ink 14">
                  <a:extLst>
                    <a:ext uri="{FF2B5EF4-FFF2-40B4-BE49-F238E27FC236}">
                      <a16:creationId xmlns:a16="http://schemas.microsoft.com/office/drawing/2014/main" id="{E5043394-F227-4835-B5CA-D9F8C0BBA029}"/>
                    </a:ext>
                  </a:extLst>
                </p14:cNvPr>
                <p14:cNvContentPartPr/>
                <p14:nvPr/>
              </p14:nvContentPartPr>
              <p14:xfrm>
                <a:off x="2134954" y="1129474"/>
                <a:ext cx="81720" cy="93960"/>
              </p14:xfrm>
            </p:contentPart>
          </mc:Choice>
          <mc:Fallback xmlns="">
            <p:pic>
              <p:nvPicPr>
                <p:cNvPr id="15" name="Ink 14">
                  <a:extLst>
                    <a:ext uri="{FF2B5EF4-FFF2-40B4-BE49-F238E27FC236}">
                      <a16:creationId xmlns:a16="http://schemas.microsoft.com/office/drawing/2014/main" id="{E5043394-F227-4835-B5CA-D9F8C0BBA029}"/>
                    </a:ext>
                  </a:extLst>
                </p:cNvPr>
                <p:cNvPicPr/>
                <p:nvPr/>
              </p:nvPicPr>
              <p:blipFill>
                <a:blip r:embed="rId22"/>
                <a:stretch>
                  <a:fillRect/>
                </a:stretch>
              </p:blipFill>
              <p:spPr>
                <a:xfrm>
                  <a:off x="2125954" y="1120474"/>
                  <a:ext cx="99360" cy="1116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6" name="Ink 15">
                  <a:extLst>
                    <a:ext uri="{FF2B5EF4-FFF2-40B4-BE49-F238E27FC236}">
                      <a16:creationId xmlns:a16="http://schemas.microsoft.com/office/drawing/2014/main" id="{9C316971-138C-4243-BEAF-D407ADF69AA6}"/>
                    </a:ext>
                  </a:extLst>
                </p14:cNvPr>
                <p14:cNvContentPartPr/>
                <p14:nvPr/>
              </p14:nvContentPartPr>
              <p14:xfrm>
                <a:off x="2239714" y="1090234"/>
                <a:ext cx="77760" cy="310320"/>
              </p14:xfrm>
            </p:contentPart>
          </mc:Choice>
          <mc:Fallback xmlns="">
            <p:pic>
              <p:nvPicPr>
                <p:cNvPr id="16" name="Ink 15">
                  <a:extLst>
                    <a:ext uri="{FF2B5EF4-FFF2-40B4-BE49-F238E27FC236}">
                      <a16:creationId xmlns:a16="http://schemas.microsoft.com/office/drawing/2014/main" id="{9C316971-138C-4243-BEAF-D407ADF69AA6}"/>
                    </a:ext>
                  </a:extLst>
                </p:cNvPr>
                <p:cNvPicPr/>
                <p:nvPr/>
              </p:nvPicPr>
              <p:blipFill>
                <a:blip r:embed="rId24"/>
                <a:stretch>
                  <a:fillRect/>
                </a:stretch>
              </p:blipFill>
              <p:spPr>
                <a:xfrm>
                  <a:off x="2230714" y="1081234"/>
                  <a:ext cx="95400" cy="32796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8" name="Ink 17">
                  <a:extLst>
                    <a:ext uri="{FF2B5EF4-FFF2-40B4-BE49-F238E27FC236}">
                      <a16:creationId xmlns:a16="http://schemas.microsoft.com/office/drawing/2014/main" id="{417810DB-AAAC-46DB-9803-1531A86C4E69}"/>
                    </a:ext>
                  </a:extLst>
                </p14:cNvPr>
                <p14:cNvContentPartPr/>
                <p14:nvPr/>
              </p14:nvContentPartPr>
              <p14:xfrm>
                <a:off x="1191034" y="1051714"/>
                <a:ext cx="51840" cy="77400"/>
              </p14:xfrm>
            </p:contentPart>
          </mc:Choice>
          <mc:Fallback xmlns="">
            <p:pic>
              <p:nvPicPr>
                <p:cNvPr id="18" name="Ink 17">
                  <a:extLst>
                    <a:ext uri="{FF2B5EF4-FFF2-40B4-BE49-F238E27FC236}">
                      <a16:creationId xmlns:a16="http://schemas.microsoft.com/office/drawing/2014/main" id="{417810DB-AAAC-46DB-9803-1531A86C4E69}"/>
                    </a:ext>
                  </a:extLst>
                </p:cNvPr>
                <p:cNvPicPr/>
                <p:nvPr/>
              </p:nvPicPr>
              <p:blipFill>
                <a:blip r:embed="rId26"/>
                <a:stretch>
                  <a:fillRect/>
                </a:stretch>
              </p:blipFill>
              <p:spPr>
                <a:xfrm>
                  <a:off x="1182034" y="1043074"/>
                  <a:ext cx="69480" cy="9504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9" name="Ink 18">
                  <a:extLst>
                    <a:ext uri="{FF2B5EF4-FFF2-40B4-BE49-F238E27FC236}">
                      <a16:creationId xmlns:a16="http://schemas.microsoft.com/office/drawing/2014/main" id="{346962A3-4A77-42A0-86EC-0FE4FB2F7396}"/>
                    </a:ext>
                  </a:extLst>
                </p14:cNvPr>
                <p14:cNvContentPartPr/>
                <p14:nvPr/>
              </p14:nvContentPartPr>
              <p14:xfrm>
                <a:off x="1195714" y="1007794"/>
                <a:ext cx="3600" cy="2160"/>
              </p14:xfrm>
            </p:contentPart>
          </mc:Choice>
          <mc:Fallback xmlns="">
            <p:pic>
              <p:nvPicPr>
                <p:cNvPr id="19" name="Ink 18">
                  <a:extLst>
                    <a:ext uri="{FF2B5EF4-FFF2-40B4-BE49-F238E27FC236}">
                      <a16:creationId xmlns:a16="http://schemas.microsoft.com/office/drawing/2014/main" id="{346962A3-4A77-42A0-86EC-0FE4FB2F7396}"/>
                    </a:ext>
                  </a:extLst>
                </p:cNvPr>
                <p:cNvPicPr/>
                <p:nvPr/>
              </p:nvPicPr>
              <p:blipFill>
                <a:blip r:embed="rId8"/>
                <a:stretch>
                  <a:fillRect/>
                </a:stretch>
              </p:blipFill>
              <p:spPr>
                <a:xfrm>
                  <a:off x="1186714" y="999154"/>
                  <a:ext cx="21240"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0" name="Ink 19">
                  <a:extLst>
                    <a:ext uri="{FF2B5EF4-FFF2-40B4-BE49-F238E27FC236}">
                      <a16:creationId xmlns:a16="http://schemas.microsoft.com/office/drawing/2014/main" id="{88D2EA29-6866-4792-AAC6-DDF189A3372D}"/>
                    </a:ext>
                  </a:extLst>
                </p14:cNvPr>
                <p14:cNvContentPartPr/>
                <p14:nvPr/>
              </p14:nvContentPartPr>
              <p14:xfrm>
                <a:off x="1247914" y="1042714"/>
                <a:ext cx="64440" cy="79560"/>
              </p14:xfrm>
            </p:contentPart>
          </mc:Choice>
          <mc:Fallback xmlns="">
            <p:pic>
              <p:nvPicPr>
                <p:cNvPr id="20" name="Ink 19">
                  <a:extLst>
                    <a:ext uri="{FF2B5EF4-FFF2-40B4-BE49-F238E27FC236}">
                      <a16:creationId xmlns:a16="http://schemas.microsoft.com/office/drawing/2014/main" id="{88D2EA29-6866-4792-AAC6-DDF189A3372D}"/>
                    </a:ext>
                  </a:extLst>
                </p:cNvPr>
                <p:cNvPicPr/>
                <p:nvPr/>
              </p:nvPicPr>
              <p:blipFill>
                <a:blip r:embed="rId29"/>
                <a:stretch>
                  <a:fillRect/>
                </a:stretch>
              </p:blipFill>
              <p:spPr>
                <a:xfrm>
                  <a:off x="1238914" y="1034074"/>
                  <a:ext cx="82080" cy="972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1" name="Ink 20">
                  <a:extLst>
                    <a:ext uri="{FF2B5EF4-FFF2-40B4-BE49-F238E27FC236}">
                      <a16:creationId xmlns:a16="http://schemas.microsoft.com/office/drawing/2014/main" id="{8EDF829D-A764-4D66-B2DA-DEFCF3C351C1}"/>
                    </a:ext>
                  </a:extLst>
                </p14:cNvPr>
                <p14:cNvContentPartPr/>
                <p14:nvPr/>
              </p14:nvContentPartPr>
              <p14:xfrm>
                <a:off x="1266634" y="1010674"/>
                <a:ext cx="6480" cy="14760"/>
              </p14:xfrm>
            </p:contentPart>
          </mc:Choice>
          <mc:Fallback xmlns="">
            <p:pic>
              <p:nvPicPr>
                <p:cNvPr id="21" name="Ink 20">
                  <a:extLst>
                    <a:ext uri="{FF2B5EF4-FFF2-40B4-BE49-F238E27FC236}">
                      <a16:creationId xmlns:a16="http://schemas.microsoft.com/office/drawing/2014/main" id="{8EDF829D-A764-4D66-B2DA-DEFCF3C351C1}"/>
                    </a:ext>
                  </a:extLst>
                </p:cNvPr>
                <p:cNvPicPr/>
                <p:nvPr/>
              </p:nvPicPr>
              <p:blipFill>
                <a:blip r:embed="rId31"/>
                <a:stretch>
                  <a:fillRect/>
                </a:stretch>
              </p:blipFill>
              <p:spPr>
                <a:xfrm>
                  <a:off x="1257634" y="1002034"/>
                  <a:ext cx="24120" cy="324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2" name="Ink 21">
                  <a:extLst>
                    <a:ext uri="{FF2B5EF4-FFF2-40B4-BE49-F238E27FC236}">
                      <a16:creationId xmlns:a16="http://schemas.microsoft.com/office/drawing/2014/main" id="{25DE0F33-6879-4199-B5F1-83D2BCC488BB}"/>
                    </a:ext>
                  </a:extLst>
                </p14:cNvPr>
                <p14:cNvContentPartPr/>
                <p14:nvPr/>
              </p14:nvContentPartPr>
              <p14:xfrm>
                <a:off x="1334314" y="973234"/>
                <a:ext cx="47520" cy="151560"/>
              </p14:xfrm>
            </p:contentPart>
          </mc:Choice>
          <mc:Fallback xmlns="">
            <p:pic>
              <p:nvPicPr>
                <p:cNvPr id="22" name="Ink 21">
                  <a:extLst>
                    <a:ext uri="{FF2B5EF4-FFF2-40B4-BE49-F238E27FC236}">
                      <a16:creationId xmlns:a16="http://schemas.microsoft.com/office/drawing/2014/main" id="{25DE0F33-6879-4199-B5F1-83D2BCC488BB}"/>
                    </a:ext>
                  </a:extLst>
                </p:cNvPr>
                <p:cNvPicPr/>
                <p:nvPr/>
              </p:nvPicPr>
              <p:blipFill>
                <a:blip r:embed="rId33"/>
                <a:stretch>
                  <a:fillRect/>
                </a:stretch>
              </p:blipFill>
              <p:spPr>
                <a:xfrm>
                  <a:off x="1325314" y="964234"/>
                  <a:ext cx="65160" cy="1692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4">
            <p14:nvContentPartPr>
              <p14:cNvPr id="24" name="Ink 23">
                <a:extLst>
                  <a:ext uri="{FF2B5EF4-FFF2-40B4-BE49-F238E27FC236}">
                    <a16:creationId xmlns:a16="http://schemas.microsoft.com/office/drawing/2014/main" id="{36277E00-4E8A-4DD2-8D40-ACCABB4B576D}"/>
                  </a:ext>
                </a:extLst>
              </p14:cNvPr>
              <p14:cNvContentPartPr/>
              <p14:nvPr/>
            </p14:nvContentPartPr>
            <p14:xfrm>
              <a:off x="918154" y="1490554"/>
              <a:ext cx="1590480" cy="63720"/>
            </p14:xfrm>
          </p:contentPart>
        </mc:Choice>
        <mc:Fallback xmlns="">
          <p:pic>
            <p:nvPicPr>
              <p:cNvPr id="24" name="Ink 23">
                <a:extLst>
                  <a:ext uri="{FF2B5EF4-FFF2-40B4-BE49-F238E27FC236}">
                    <a16:creationId xmlns:a16="http://schemas.microsoft.com/office/drawing/2014/main" id="{36277E00-4E8A-4DD2-8D40-ACCABB4B576D}"/>
                  </a:ext>
                </a:extLst>
              </p:cNvPr>
              <p:cNvPicPr/>
              <p:nvPr/>
            </p:nvPicPr>
            <p:blipFill>
              <a:blip r:embed="rId35"/>
              <a:stretch>
                <a:fillRect/>
              </a:stretch>
            </p:blipFill>
            <p:spPr>
              <a:xfrm>
                <a:off x="909154" y="1481554"/>
                <a:ext cx="1608120" cy="8136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5" name="Ink 24">
                <a:extLst>
                  <a:ext uri="{FF2B5EF4-FFF2-40B4-BE49-F238E27FC236}">
                    <a16:creationId xmlns:a16="http://schemas.microsoft.com/office/drawing/2014/main" id="{E6C29996-F668-4C34-80AB-57729FFF7412}"/>
                  </a:ext>
                </a:extLst>
              </p14:cNvPr>
              <p14:cNvContentPartPr/>
              <p14:nvPr/>
            </p14:nvContentPartPr>
            <p14:xfrm>
              <a:off x="572194" y="1309114"/>
              <a:ext cx="106200" cy="77400"/>
            </p14:xfrm>
          </p:contentPart>
        </mc:Choice>
        <mc:Fallback xmlns="">
          <p:pic>
            <p:nvPicPr>
              <p:cNvPr id="25" name="Ink 24">
                <a:extLst>
                  <a:ext uri="{FF2B5EF4-FFF2-40B4-BE49-F238E27FC236}">
                    <a16:creationId xmlns:a16="http://schemas.microsoft.com/office/drawing/2014/main" id="{E6C29996-F668-4C34-80AB-57729FFF7412}"/>
                  </a:ext>
                </a:extLst>
              </p:cNvPr>
              <p:cNvPicPr/>
              <p:nvPr/>
            </p:nvPicPr>
            <p:blipFill>
              <a:blip r:embed="rId37"/>
              <a:stretch>
                <a:fillRect/>
              </a:stretch>
            </p:blipFill>
            <p:spPr>
              <a:xfrm>
                <a:off x="563554" y="1300474"/>
                <a:ext cx="123840" cy="95040"/>
              </a:xfrm>
              <a:prstGeom prst="rect">
                <a:avLst/>
              </a:prstGeom>
            </p:spPr>
          </p:pic>
        </mc:Fallback>
      </mc:AlternateContent>
      <p:grpSp>
        <p:nvGrpSpPr>
          <p:cNvPr id="57" name="Group 56">
            <a:extLst>
              <a:ext uri="{FF2B5EF4-FFF2-40B4-BE49-F238E27FC236}">
                <a16:creationId xmlns:a16="http://schemas.microsoft.com/office/drawing/2014/main" id="{E64119E4-E5FA-4BFC-A1DD-B505BE410EBC}"/>
              </a:ext>
            </a:extLst>
          </p:cNvPr>
          <p:cNvGrpSpPr/>
          <p:nvPr/>
        </p:nvGrpSpPr>
        <p:grpSpPr>
          <a:xfrm>
            <a:off x="2654434" y="1046674"/>
            <a:ext cx="2384640" cy="345960"/>
            <a:chOff x="2654434" y="1046674"/>
            <a:chExt cx="2384640" cy="345960"/>
          </a:xfrm>
        </p:grpSpPr>
        <mc:AlternateContent xmlns:mc="http://schemas.openxmlformats.org/markup-compatibility/2006" xmlns:p14="http://schemas.microsoft.com/office/powerpoint/2010/main">
          <mc:Choice Requires="p14">
            <p:contentPart p14:bwMode="auto" r:id="rId38">
              <p14:nvContentPartPr>
                <p14:cNvPr id="26" name="Ink 25">
                  <a:extLst>
                    <a:ext uri="{FF2B5EF4-FFF2-40B4-BE49-F238E27FC236}">
                      <a16:creationId xmlns:a16="http://schemas.microsoft.com/office/drawing/2014/main" id="{619F3B0C-AC4D-4E71-A645-C46364BA5AEB}"/>
                    </a:ext>
                  </a:extLst>
                </p14:cNvPr>
                <p14:cNvContentPartPr/>
                <p14:nvPr/>
              </p14:nvContentPartPr>
              <p14:xfrm>
                <a:off x="2654434" y="1271314"/>
                <a:ext cx="110520" cy="12960"/>
              </p14:xfrm>
            </p:contentPart>
          </mc:Choice>
          <mc:Fallback xmlns="">
            <p:pic>
              <p:nvPicPr>
                <p:cNvPr id="26" name="Ink 25">
                  <a:extLst>
                    <a:ext uri="{FF2B5EF4-FFF2-40B4-BE49-F238E27FC236}">
                      <a16:creationId xmlns:a16="http://schemas.microsoft.com/office/drawing/2014/main" id="{619F3B0C-AC4D-4E71-A645-C46364BA5AEB}"/>
                    </a:ext>
                  </a:extLst>
                </p:cNvPr>
                <p:cNvPicPr/>
                <p:nvPr/>
              </p:nvPicPr>
              <p:blipFill>
                <a:blip r:embed="rId39"/>
                <a:stretch>
                  <a:fillRect/>
                </a:stretch>
              </p:blipFill>
              <p:spPr>
                <a:xfrm>
                  <a:off x="2645434" y="1262314"/>
                  <a:ext cx="128160"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7" name="Ink 26">
                  <a:extLst>
                    <a:ext uri="{FF2B5EF4-FFF2-40B4-BE49-F238E27FC236}">
                      <a16:creationId xmlns:a16="http://schemas.microsoft.com/office/drawing/2014/main" id="{06A6D1F9-ADAE-408F-B934-5ED2318957C4}"/>
                    </a:ext>
                  </a:extLst>
                </p14:cNvPr>
                <p14:cNvContentPartPr/>
                <p14:nvPr/>
              </p14:nvContentPartPr>
              <p14:xfrm>
                <a:off x="2751634" y="1195354"/>
                <a:ext cx="132840" cy="110880"/>
              </p14:xfrm>
            </p:contentPart>
          </mc:Choice>
          <mc:Fallback xmlns="">
            <p:pic>
              <p:nvPicPr>
                <p:cNvPr id="27" name="Ink 26">
                  <a:extLst>
                    <a:ext uri="{FF2B5EF4-FFF2-40B4-BE49-F238E27FC236}">
                      <a16:creationId xmlns:a16="http://schemas.microsoft.com/office/drawing/2014/main" id="{06A6D1F9-ADAE-408F-B934-5ED2318957C4}"/>
                    </a:ext>
                  </a:extLst>
                </p:cNvPr>
                <p:cNvPicPr/>
                <p:nvPr/>
              </p:nvPicPr>
              <p:blipFill>
                <a:blip r:embed="rId41"/>
                <a:stretch>
                  <a:fillRect/>
                </a:stretch>
              </p:blipFill>
              <p:spPr>
                <a:xfrm>
                  <a:off x="2742634" y="1186714"/>
                  <a:ext cx="150480" cy="1285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8" name="Ink 27">
                  <a:extLst>
                    <a:ext uri="{FF2B5EF4-FFF2-40B4-BE49-F238E27FC236}">
                      <a16:creationId xmlns:a16="http://schemas.microsoft.com/office/drawing/2014/main" id="{1826F211-CA03-4B7F-8A62-DE0808F9D718}"/>
                    </a:ext>
                  </a:extLst>
                </p14:cNvPr>
                <p14:cNvContentPartPr/>
                <p14:nvPr/>
              </p14:nvContentPartPr>
              <p14:xfrm>
                <a:off x="2971954" y="1161154"/>
                <a:ext cx="245880" cy="160920"/>
              </p14:xfrm>
            </p:contentPart>
          </mc:Choice>
          <mc:Fallback xmlns="">
            <p:pic>
              <p:nvPicPr>
                <p:cNvPr id="28" name="Ink 27">
                  <a:extLst>
                    <a:ext uri="{FF2B5EF4-FFF2-40B4-BE49-F238E27FC236}">
                      <a16:creationId xmlns:a16="http://schemas.microsoft.com/office/drawing/2014/main" id="{1826F211-CA03-4B7F-8A62-DE0808F9D718}"/>
                    </a:ext>
                  </a:extLst>
                </p:cNvPr>
                <p:cNvPicPr/>
                <p:nvPr/>
              </p:nvPicPr>
              <p:blipFill>
                <a:blip r:embed="rId43"/>
                <a:stretch>
                  <a:fillRect/>
                </a:stretch>
              </p:blipFill>
              <p:spPr>
                <a:xfrm>
                  <a:off x="2962954" y="1152514"/>
                  <a:ext cx="263520" cy="1785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9" name="Ink 28">
                  <a:extLst>
                    <a:ext uri="{FF2B5EF4-FFF2-40B4-BE49-F238E27FC236}">
                      <a16:creationId xmlns:a16="http://schemas.microsoft.com/office/drawing/2014/main" id="{B6995C70-57B2-4A2A-8622-AF903746163A}"/>
                    </a:ext>
                  </a:extLst>
                </p14:cNvPr>
                <p14:cNvContentPartPr/>
                <p14:nvPr/>
              </p14:nvContentPartPr>
              <p14:xfrm>
                <a:off x="3226114" y="1194274"/>
                <a:ext cx="125640" cy="198360"/>
              </p14:xfrm>
            </p:contentPart>
          </mc:Choice>
          <mc:Fallback xmlns="">
            <p:pic>
              <p:nvPicPr>
                <p:cNvPr id="29" name="Ink 28">
                  <a:extLst>
                    <a:ext uri="{FF2B5EF4-FFF2-40B4-BE49-F238E27FC236}">
                      <a16:creationId xmlns:a16="http://schemas.microsoft.com/office/drawing/2014/main" id="{B6995C70-57B2-4A2A-8622-AF903746163A}"/>
                    </a:ext>
                  </a:extLst>
                </p:cNvPr>
                <p:cNvPicPr/>
                <p:nvPr/>
              </p:nvPicPr>
              <p:blipFill>
                <a:blip r:embed="rId45"/>
                <a:stretch>
                  <a:fillRect/>
                </a:stretch>
              </p:blipFill>
              <p:spPr>
                <a:xfrm>
                  <a:off x="3217474" y="1185634"/>
                  <a:ext cx="14328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0" name="Ink 29">
                  <a:extLst>
                    <a:ext uri="{FF2B5EF4-FFF2-40B4-BE49-F238E27FC236}">
                      <a16:creationId xmlns:a16="http://schemas.microsoft.com/office/drawing/2014/main" id="{63F87D6D-2D9F-4A8F-949A-60ED612865BA}"/>
                    </a:ext>
                  </a:extLst>
                </p14:cNvPr>
                <p14:cNvContentPartPr/>
                <p14:nvPr/>
              </p14:nvContentPartPr>
              <p14:xfrm>
                <a:off x="3423034" y="1179154"/>
                <a:ext cx="183600" cy="118080"/>
              </p14:xfrm>
            </p:contentPart>
          </mc:Choice>
          <mc:Fallback xmlns="">
            <p:pic>
              <p:nvPicPr>
                <p:cNvPr id="30" name="Ink 29">
                  <a:extLst>
                    <a:ext uri="{FF2B5EF4-FFF2-40B4-BE49-F238E27FC236}">
                      <a16:creationId xmlns:a16="http://schemas.microsoft.com/office/drawing/2014/main" id="{63F87D6D-2D9F-4A8F-949A-60ED612865BA}"/>
                    </a:ext>
                  </a:extLst>
                </p:cNvPr>
                <p:cNvPicPr/>
                <p:nvPr/>
              </p:nvPicPr>
              <p:blipFill>
                <a:blip r:embed="rId47"/>
                <a:stretch>
                  <a:fillRect/>
                </a:stretch>
              </p:blipFill>
              <p:spPr>
                <a:xfrm>
                  <a:off x="3414034" y="1170154"/>
                  <a:ext cx="201240" cy="13572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1" name="Ink 30">
                  <a:extLst>
                    <a:ext uri="{FF2B5EF4-FFF2-40B4-BE49-F238E27FC236}">
                      <a16:creationId xmlns:a16="http://schemas.microsoft.com/office/drawing/2014/main" id="{F3B06FA1-30C7-4039-A4FD-C5D0E8E02CF9}"/>
                    </a:ext>
                  </a:extLst>
                </p14:cNvPr>
                <p14:cNvContentPartPr/>
                <p14:nvPr/>
              </p14:nvContentPartPr>
              <p14:xfrm>
                <a:off x="3588634" y="1177714"/>
                <a:ext cx="53640" cy="102600"/>
              </p14:xfrm>
            </p:contentPart>
          </mc:Choice>
          <mc:Fallback xmlns="">
            <p:pic>
              <p:nvPicPr>
                <p:cNvPr id="31" name="Ink 30">
                  <a:extLst>
                    <a:ext uri="{FF2B5EF4-FFF2-40B4-BE49-F238E27FC236}">
                      <a16:creationId xmlns:a16="http://schemas.microsoft.com/office/drawing/2014/main" id="{F3B06FA1-30C7-4039-A4FD-C5D0E8E02CF9}"/>
                    </a:ext>
                  </a:extLst>
                </p:cNvPr>
                <p:cNvPicPr/>
                <p:nvPr/>
              </p:nvPicPr>
              <p:blipFill>
                <a:blip r:embed="rId49"/>
                <a:stretch>
                  <a:fillRect/>
                </a:stretch>
              </p:blipFill>
              <p:spPr>
                <a:xfrm>
                  <a:off x="3579994" y="1168714"/>
                  <a:ext cx="71280" cy="12024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3" name="Ink 32">
                  <a:extLst>
                    <a:ext uri="{FF2B5EF4-FFF2-40B4-BE49-F238E27FC236}">
                      <a16:creationId xmlns:a16="http://schemas.microsoft.com/office/drawing/2014/main" id="{DCAB1E14-4B37-4B54-82C5-6DE192408954}"/>
                    </a:ext>
                  </a:extLst>
                </p14:cNvPr>
                <p14:cNvContentPartPr/>
                <p14:nvPr/>
              </p14:nvContentPartPr>
              <p14:xfrm>
                <a:off x="3683314" y="1194274"/>
                <a:ext cx="151920" cy="87840"/>
              </p14:xfrm>
            </p:contentPart>
          </mc:Choice>
          <mc:Fallback xmlns="">
            <p:pic>
              <p:nvPicPr>
                <p:cNvPr id="33" name="Ink 32">
                  <a:extLst>
                    <a:ext uri="{FF2B5EF4-FFF2-40B4-BE49-F238E27FC236}">
                      <a16:creationId xmlns:a16="http://schemas.microsoft.com/office/drawing/2014/main" id="{DCAB1E14-4B37-4B54-82C5-6DE192408954}"/>
                    </a:ext>
                  </a:extLst>
                </p:cNvPr>
                <p:cNvPicPr/>
                <p:nvPr/>
              </p:nvPicPr>
              <p:blipFill>
                <a:blip r:embed="rId51"/>
                <a:stretch>
                  <a:fillRect/>
                </a:stretch>
              </p:blipFill>
              <p:spPr>
                <a:xfrm>
                  <a:off x="3674314" y="1185634"/>
                  <a:ext cx="169560" cy="10548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4" name="Ink 33">
                  <a:extLst>
                    <a:ext uri="{FF2B5EF4-FFF2-40B4-BE49-F238E27FC236}">
                      <a16:creationId xmlns:a16="http://schemas.microsoft.com/office/drawing/2014/main" id="{31F3F812-AD27-4AD4-8149-793E2E27EC4C}"/>
                    </a:ext>
                  </a:extLst>
                </p14:cNvPr>
                <p14:cNvContentPartPr/>
                <p14:nvPr/>
              </p14:nvContentPartPr>
              <p14:xfrm>
                <a:off x="3843874" y="1198594"/>
                <a:ext cx="99360" cy="194040"/>
              </p14:xfrm>
            </p:contentPart>
          </mc:Choice>
          <mc:Fallback xmlns="">
            <p:pic>
              <p:nvPicPr>
                <p:cNvPr id="34" name="Ink 33">
                  <a:extLst>
                    <a:ext uri="{FF2B5EF4-FFF2-40B4-BE49-F238E27FC236}">
                      <a16:creationId xmlns:a16="http://schemas.microsoft.com/office/drawing/2014/main" id="{31F3F812-AD27-4AD4-8149-793E2E27EC4C}"/>
                    </a:ext>
                  </a:extLst>
                </p:cNvPr>
                <p:cNvPicPr/>
                <p:nvPr/>
              </p:nvPicPr>
              <p:blipFill>
                <a:blip r:embed="rId53"/>
                <a:stretch>
                  <a:fillRect/>
                </a:stretch>
              </p:blipFill>
              <p:spPr>
                <a:xfrm>
                  <a:off x="3835234" y="1189954"/>
                  <a:ext cx="117000" cy="21168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5" name="Ink 34">
                  <a:extLst>
                    <a:ext uri="{FF2B5EF4-FFF2-40B4-BE49-F238E27FC236}">
                      <a16:creationId xmlns:a16="http://schemas.microsoft.com/office/drawing/2014/main" id="{68777D83-C291-4057-AB67-23AB8E58A734}"/>
                    </a:ext>
                  </a:extLst>
                </p14:cNvPr>
                <p14:cNvContentPartPr/>
                <p14:nvPr/>
              </p14:nvContentPartPr>
              <p14:xfrm>
                <a:off x="3939634" y="1098874"/>
                <a:ext cx="168120" cy="163080"/>
              </p14:xfrm>
            </p:contentPart>
          </mc:Choice>
          <mc:Fallback xmlns="">
            <p:pic>
              <p:nvPicPr>
                <p:cNvPr id="35" name="Ink 34">
                  <a:extLst>
                    <a:ext uri="{FF2B5EF4-FFF2-40B4-BE49-F238E27FC236}">
                      <a16:creationId xmlns:a16="http://schemas.microsoft.com/office/drawing/2014/main" id="{68777D83-C291-4057-AB67-23AB8E58A734}"/>
                    </a:ext>
                  </a:extLst>
                </p:cNvPr>
                <p:cNvPicPr/>
                <p:nvPr/>
              </p:nvPicPr>
              <p:blipFill>
                <a:blip r:embed="rId55"/>
                <a:stretch>
                  <a:fillRect/>
                </a:stretch>
              </p:blipFill>
              <p:spPr>
                <a:xfrm>
                  <a:off x="3930994" y="1089874"/>
                  <a:ext cx="185760" cy="18072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36" name="Ink 35">
                  <a:extLst>
                    <a:ext uri="{FF2B5EF4-FFF2-40B4-BE49-F238E27FC236}">
                      <a16:creationId xmlns:a16="http://schemas.microsoft.com/office/drawing/2014/main" id="{B4B5E9A2-3D76-4584-ADF9-BB0F483D3AA7}"/>
                    </a:ext>
                  </a:extLst>
                </p14:cNvPr>
                <p14:cNvContentPartPr/>
                <p14:nvPr/>
              </p14:nvContentPartPr>
              <p14:xfrm>
                <a:off x="4103434" y="1166194"/>
                <a:ext cx="214560" cy="92880"/>
              </p14:xfrm>
            </p:contentPart>
          </mc:Choice>
          <mc:Fallback xmlns="">
            <p:pic>
              <p:nvPicPr>
                <p:cNvPr id="36" name="Ink 35">
                  <a:extLst>
                    <a:ext uri="{FF2B5EF4-FFF2-40B4-BE49-F238E27FC236}">
                      <a16:creationId xmlns:a16="http://schemas.microsoft.com/office/drawing/2014/main" id="{B4B5E9A2-3D76-4584-ADF9-BB0F483D3AA7}"/>
                    </a:ext>
                  </a:extLst>
                </p:cNvPr>
                <p:cNvPicPr/>
                <p:nvPr/>
              </p:nvPicPr>
              <p:blipFill>
                <a:blip r:embed="rId57"/>
                <a:stretch>
                  <a:fillRect/>
                </a:stretch>
              </p:blipFill>
              <p:spPr>
                <a:xfrm>
                  <a:off x="4094794" y="1157194"/>
                  <a:ext cx="232200" cy="11052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37" name="Ink 36">
                  <a:extLst>
                    <a:ext uri="{FF2B5EF4-FFF2-40B4-BE49-F238E27FC236}">
                      <a16:creationId xmlns:a16="http://schemas.microsoft.com/office/drawing/2014/main" id="{B0100706-F215-4F20-B42F-31FD2B8E1DDC}"/>
                    </a:ext>
                  </a:extLst>
                </p14:cNvPr>
                <p14:cNvContentPartPr/>
                <p14:nvPr/>
              </p14:nvContentPartPr>
              <p14:xfrm>
                <a:off x="4459114" y="1152154"/>
                <a:ext cx="46440" cy="48240"/>
              </p14:xfrm>
            </p:contentPart>
          </mc:Choice>
          <mc:Fallback xmlns="">
            <p:pic>
              <p:nvPicPr>
                <p:cNvPr id="37" name="Ink 36">
                  <a:extLst>
                    <a:ext uri="{FF2B5EF4-FFF2-40B4-BE49-F238E27FC236}">
                      <a16:creationId xmlns:a16="http://schemas.microsoft.com/office/drawing/2014/main" id="{B0100706-F215-4F20-B42F-31FD2B8E1DDC}"/>
                    </a:ext>
                  </a:extLst>
                </p:cNvPr>
                <p:cNvPicPr/>
                <p:nvPr/>
              </p:nvPicPr>
              <p:blipFill>
                <a:blip r:embed="rId59"/>
                <a:stretch>
                  <a:fillRect/>
                </a:stretch>
              </p:blipFill>
              <p:spPr>
                <a:xfrm>
                  <a:off x="4450474" y="1143154"/>
                  <a:ext cx="64080" cy="6588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38" name="Ink 37">
                  <a:extLst>
                    <a:ext uri="{FF2B5EF4-FFF2-40B4-BE49-F238E27FC236}">
                      <a16:creationId xmlns:a16="http://schemas.microsoft.com/office/drawing/2014/main" id="{5F179211-B5AD-448D-9F1B-9B86C8416F7A}"/>
                    </a:ext>
                  </a:extLst>
                </p14:cNvPr>
                <p14:cNvContentPartPr/>
                <p14:nvPr/>
              </p14:nvContentPartPr>
              <p14:xfrm>
                <a:off x="4506994" y="1085914"/>
                <a:ext cx="56520" cy="134640"/>
              </p14:xfrm>
            </p:contentPart>
          </mc:Choice>
          <mc:Fallback xmlns="">
            <p:pic>
              <p:nvPicPr>
                <p:cNvPr id="38" name="Ink 37">
                  <a:extLst>
                    <a:ext uri="{FF2B5EF4-FFF2-40B4-BE49-F238E27FC236}">
                      <a16:creationId xmlns:a16="http://schemas.microsoft.com/office/drawing/2014/main" id="{5F179211-B5AD-448D-9F1B-9B86C8416F7A}"/>
                    </a:ext>
                  </a:extLst>
                </p:cNvPr>
                <p:cNvPicPr/>
                <p:nvPr/>
              </p:nvPicPr>
              <p:blipFill>
                <a:blip r:embed="rId61"/>
                <a:stretch>
                  <a:fillRect/>
                </a:stretch>
              </p:blipFill>
              <p:spPr>
                <a:xfrm>
                  <a:off x="4497994" y="1077274"/>
                  <a:ext cx="74160" cy="15228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39" name="Ink 38">
                  <a:extLst>
                    <a:ext uri="{FF2B5EF4-FFF2-40B4-BE49-F238E27FC236}">
                      <a16:creationId xmlns:a16="http://schemas.microsoft.com/office/drawing/2014/main" id="{C56D88E4-63B6-4A56-811E-928832B4E2E7}"/>
                    </a:ext>
                  </a:extLst>
                </p14:cNvPr>
                <p14:cNvContentPartPr/>
                <p14:nvPr/>
              </p14:nvContentPartPr>
              <p14:xfrm>
                <a:off x="4512034" y="1161874"/>
                <a:ext cx="78840" cy="11160"/>
              </p14:xfrm>
            </p:contentPart>
          </mc:Choice>
          <mc:Fallback xmlns="">
            <p:pic>
              <p:nvPicPr>
                <p:cNvPr id="39" name="Ink 38">
                  <a:extLst>
                    <a:ext uri="{FF2B5EF4-FFF2-40B4-BE49-F238E27FC236}">
                      <a16:creationId xmlns:a16="http://schemas.microsoft.com/office/drawing/2014/main" id="{C56D88E4-63B6-4A56-811E-928832B4E2E7}"/>
                    </a:ext>
                  </a:extLst>
                </p:cNvPr>
                <p:cNvPicPr/>
                <p:nvPr/>
              </p:nvPicPr>
              <p:blipFill>
                <a:blip r:embed="rId63"/>
                <a:stretch>
                  <a:fillRect/>
                </a:stretch>
              </p:blipFill>
              <p:spPr>
                <a:xfrm>
                  <a:off x="4503394" y="1153234"/>
                  <a:ext cx="96480" cy="2880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40" name="Ink 39">
                  <a:extLst>
                    <a:ext uri="{FF2B5EF4-FFF2-40B4-BE49-F238E27FC236}">
                      <a16:creationId xmlns:a16="http://schemas.microsoft.com/office/drawing/2014/main" id="{C930F892-CC9A-455D-B25B-47FC1B6617ED}"/>
                    </a:ext>
                  </a:extLst>
                </p14:cNvPr>
                <p14:cNvContentPartPr/>
                <p14:nvPr/>
              </p14:nvContentPartPr>
              <p14:xfrm>
                <a:off x="4677634" y="1046674"/>
                <a:ext cx="18720" cy="151200"/>
              </p14:xfrm>
            </p:contentPart>
          </mc:Choice>
          <mc:Fallback xmlns="">
            <p:pic>
              <p:nvPicPr>
                <p:cNvPr id="40" name="Ink 39">
                  <a:extLst>
                    <a:ext uri="{FF2B5EF4-FFF2-40B4-BE49-F238E27FC236}">
                      <a16:creationId xmlns:a16="http://schemas.microsoft.com/office/drawing/2014/main" id="{C930F892-CC9A-455D-B25B-47FC1B6617ED}"/>
                    </a:ext>
                  </a:extLst>
                </p:cNvPr>
                <p:cNvPicPr/>
                <p:nvPr/>
              </p:nvPicPr>
              <p:blipFill>
                <a:blip r:embed="rId65"/>
                <a:stretch>
                  <a:fillRect/>
                </a:stretch>
              </p:blipFill>
              <p:spPr>
                <a:xfrm>
                  <a:off x="4668994" y="1037674"/>
                  <a:ext cx="36360" cy="16884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41" name="Ink 40">
                  <a:extLst>
                    <a:ext uri="{FF2B5EF4-FFF2-40B4-BE49-F238E27FC236}">
                      <a16:creationId xmlns:a16="http://schemas.microsoft.com/office/drawing/2014/main" id="{5B9678CF-C972-4849-B2E3-51E29AB6DDDD}"/>
                    </a:ext>
                  </a:extLst>
                </p14:cNvPr>
                <p14:cNvContentPartPr/>
                <p14:nvPr/>
              </p14:nvContentPartPr>
              <p14:xfrm>
                <a:off x="4736674" y="1137034"/>
                <a:ext cx="174960" cy="64440"/>
              </p14:xfrm>
            </p:contentPart>
          </mc:Choice>
          <mc:Fallback xmlns="">
            <p:pic>
              <p:nvPicPr>
                <p:cNvPr id="41" name="Ink 40">
                  <a:extLst>
                    <a:ext uri="{FF2B5EF4-FFF2-40B4-BE49-F238E27FC236}">
                      <a16:creationId xmlns:a16="http://schemas.microsoft.com/office/drawing/2014/main" id="{5B9678CF-C972-4849-B2E3-51E29AB6DDDD}"/>
                    </a:ext>
                  </a:extLst>
                </p:cNvPr>
                <p:cNvPicPr/>
                <p:nvPr/>
              </p:nvPicPr>
              <p:blipFill>
                <a:blip r:embed="rId67"/>
                <a:stretch>
                  <a:fillRect/>
                </a:stretch>
              </p:blipFill>
              <p:spPr>
                <a:xfrm>
                  <a:off x="4728034" y="1128394"/>
                  <a:ext cx="192600" cy="8208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42" name="Ink 41">
                  <a:extLst>
                    <a:ext uri="{FF2B5EF4-FFF2-40B4-BE49-F238E27FC236}">
                      <a16:creationId xmlns:a16="http://schemas.microsoft.com/office/drawing/2014/main" id="{9A0A9E65-A0F9-4969-8F79-E7ADDAA99257}"/>
                    </a:ext>
                  </a:extLst>
                </p14:cNvPr>
                <p14:cNvContentPartPr/>
                <p14:nvPr/>
              </p14:nvContentPartPr>
              <p14:xfrm>
                <a:off x="4908034" y="1139194"/>
                <a:ext cx="70560" cy="48600"/>
              </p14:xfrm>
            </p:contentPart>
          </mc:Choice>
          <mc:Fallback xmlns="">
            <p:pic>
              <p:nvPicPr>
                <p:cNvPr id="42" name="Ink 41">
                  <a:extLst>
                    <a:ext uri="{FF2B5EF4-FFF2-40B4-BE49-F238E27FC236}">
                      <a16:creationId xmlns:a16="http://schemas.microsoft.com/office/drawing/2014/main" id="{9A0A9E65-A0F9-4969-8F79-E7ADDAA99257}"/>
                    </a:ext>
                  </a:extLst>
                </p:cNvPr>
                <p:cNvPicPr/>
                <p:nvPr/>
              </p:nvPicPr>
              <p:blipFill>
                <a:blip r:embed="rId69"/>
                <a:stretch>
                  <a:fillRect/>
                </a:stretch>
              </p:blipFill>
              <p:spPr>
                <a:xfrm>
                  <a:off x="4899034" y="1130554"/>
                  <a:ext cx="88200" cy="6624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43" name="Ink 42">
                  <a:extLst>
                    <a:ext uri="{FF2B5EF4-FFF2-40B4-BE49-F238E27FC236}">
                      <a16:creationId xmlns:a16="http://schemas.microsoft.com/office/drawing/2014/main" id="{FF078379-C08D-4E6E-8353-474DF48833B6}"/>
                    </a:ext>
                  </a:extLst>
                </p14:cNvPr>
                <p14:cNvContentPartPr/>
                <p14:nvPr/>
              </p14:nvContentPartPr>
              <p14:xfrm>
                <a:off x="4987954" y="1108954"/>
                <a:ext cx="51120" cy="71640"/>
              </p14:xfrm>
            </p:contentPart>
          </mc:Choice>
          <mc:Fallback xmlns="">
            <p:pic>
              <p:nvPicPr>
                <p:cNvPr id="43" name="Ink 42">
                  <a:extLst>
                    <a:ext uri="{FF2B5EF4-FFF2-40B4-BE49-F238E27FC236}">
                      <a16:creationId xmlns:a16="http://schemas.microsoft.com/office/drawing/2014/main" id="{FF078379-C08D-4E6E-8353-474DF48833B6}"/>
                    </a:ext>
                  </a:extLst>
                </p:cNvPr>
                <p:cNvPicPr/>
                <p:nvPr/>
              </p:nvPicPr>
              <p:blipFill>
                <a:blip r:embed="rId71"/>
                <a:stretch>
                  <a:fillRect/>
                </a:stretch>
              </p:blipFill>
              <p:spPr>
                <a:xfrm>
                  <a:off x="4978954" y="1099954"/>
                  <a:ext cx="68760" cy="89280"/>
                </a:xfrm>
                <a:prstGeom prst="rect">
                  <a:avLst/>
                </a:prstGeom>
              </p:spPr>
            </p:pic>
          </mc:Fallback>
        </mc:AlternateContent>
      </p:grpSp>
      <p:grpSp>
        <p:nvGrpSpPr>
          <p:cNvPr id="56" name="Group 55">
            <a:extLst>
              <a:ext uri="{FF2B5EF4-FFF2-40B4-BE49-F238E27FC236}">
                <a16:creationId xmlns:a16="http://schemas.microsoft.com/office/drawing/2014/main" id="{69F1A6B4-CC4E-4D40-886F-756D3C053537}"/>
              </a:ext>
            </a:extLst>
          </p:cNvPr>
          <p:cNvGrpSpPr/>
          <p:nvPr/>
        </p:nvGrpSpPr>
        <p:grpSpPr>
          <a:xfrm>
            <a:off x="5214394" y="936514"/>
            <a:ext cx="1392480" cy="373320"/>
            <a:chOff x="5214394" y="936514"/>
            <a:chExt cx="1392480" cy="373320"/>
          </a:xfrm>
        </p:grpSpPr>
        <mc:AlternateContent xmlns:mc="http://schemas.openxmlformats.org/markup-compatibility/2006" xmlns:p14="http://schemas.microsoft.com/office/powerpoint/2010/main">
          <mc:Choice Requires="p14">
            <p:contentPart p14:bwMode="auto" r:id="rId72">
              <p14:nvContentPartPr>
                <p14:cNvPr id="44" name="Ink 43">
                  <a:extLst>
                    <a:ext uri="{FF2B5EF4-FFF2-40B4-BE49-F238E27FC236}">
                      <a16:creationId xmlns:a16="http://schemas.microsoft.com/office/drawing/2014/main" id="{D9DADD15-A675-4C68-AB7B-98C040BE58C2}"/>
                    </a:ext>
                  </a:extLst>
                </p14:cNvPr>
                <p14:cNvContentPartPr/>
                <p14:nvPr/>
              </p14:nvContentPartPr>
              <p14:xfrm>
                <a:off x="5214394" y="1124794"/>
                <a:ext cx="61560" cy="78480"/>
              </p14:xfrm>
            </p:contentPart>
          </mc:Choice>
          <mc:Fallback xmlns="">
            <p:pic>
              <p:nvPicPr>
                <p:cNvPr id="44" name="Ink 43">
                  <a:extLst>
                    <a:ext uri="{FF2B5EF4-FFF2-40B4-BE49-F238E27FC236}">
                      <a16:creationId xmlns:a16="http://schemas.microsoft.com/office/drawing/2014/main" id="{D9DADD15-A675-4C68-AB7B-98C040BE58C2}"/>
                    </a:ext>
                  </a:extLst>
                </p:cNvPr>
                <p:cNvPicPr/>
                <p:nvPr/>
              </p:nvPicPr>
              <p:blipFill>
                <a:blip r:embed="rId73"/>
                <a:stretch>
                  <a:fillRect/>
                </a:stretch>
              </p:blipFill>
              <p:spPr>
                <a:xfrm>
                  <a:off x="5205754" y="1115794"/>
                  <a:ext cx="79200" cy="9612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45" name="Ink 44">
                  <a:extLst>
                    <a:ext uri="{FF2B5EF4-FFF2-40B4-BE49-F238E27FC236}">
                      <a16:creationId xmlns:a16="http://schemas.microsoft.com/office/drawing/2014/main" id="{9C5AB91A-C562-407C-815E-8F5B22E74EA1}"/>
                    </a:ext>
                  </a:extLst>
                </p14:cNvPr>
                <p14:cNvContentPartPr/>
                <p14:nvPr/>
              </p14:nvContentPartPr>
              <p14:xfrm>
                <a:off x="5283154" y="1102474"/>
                <a:ext cx="165600" cy="207360"/>
              </p14:xfrm>
            </p:contentPart>
          </mc:Choice>
          <mc:Fallback xmlns="">
            <p:pic>
              <p:nvPicPr>
                <p:cNvPr id="45" name="Ink 44">
                  <a:extLst>
                    <a:ext uri="{FF2B5EF4-FFF2-40B4-BE49-F238E27FC236}">
                      <a16:creationId xmlns:a16="http://schemas.microsoft.com/office/drawing/2014/main" id="{9C5AB91A-C562-407C-815E-8F5B22E74EA1}"/>
                    </a:ext>
                  </a:extLst>
                </p:cNvPr>
                <p:cNvPicPr/>
                <p:nvPr/>
              </p:nvPicPr>
              <p:blipFill>
                <a:blip r:embed="rId75"/>
                <a:stretch>
                  <a:fillRect/>
                </a:stretch>
              </p:blipFill>
              <p:spPr>
                <a:xfrm>
                  <a:off x="5274154" y="1093834"/>
                  <a:ext cx="183240" cy="22500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46" name="Ink 45">
                  <a:extLst>
                    <a:ext uri="{FF2B5EF4-FFF2-40B4-BE49-F238E27FC236}">
                      <a16:creationId xmlns:a16="http://schemas.microsoft.com/office/drawing/2014/main" id="{925F681B-0E63-4AE9-97A9-8B5775C03A18}"/>
                    </a:ext>
                  </a:extLst>
                </p14:cNvPr>
                <p14:cNvContentPartPr/>
                <p14:nvPr/>
              </p14:nvContentPartPr>
              <p14:xfrm>
                <a:off x="5450194" y="1124434"/>
                <a:ext cx="195840" cy="57960"/>
              </p14:xfrm>
            </p:contentPart>
          </mc:Choice>
          <mc:Fallback xmlns="">
            <p:pic>
              <p:nvPicPr>
                <p:cNvPr id="46" name="Ink 45">
                  <a:extLst>
                    <a:ext uri="{FF2B5EF4-FFF2-40B4-BE49-F238E27FC236}">
                      <a16:creationId xmlns:a16="http://schemas.microsoft.com/office/drawing/2014/main" id="{925F681B-0E63-4AE9-97A9-8B5775C03A18}"/>
                    </a:ext>
                  </a:extLst>
                </p:cNvPr>
                <p:cNvPicPr/>
                <p:nvPr/>
              </p:nvPicPr>
              <p:blipFill>
                <a:blip r:embed="rId77"/>
                <a:stretch>
                  <a:fillRect/>
                </a:stretch>
              </p:blipFill>
              <p:spPr>
                <a:xfrm>
                  <a:off x="5441554" y="1115434"/>
                  <a:ext cx="213480" cy="7560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47" name="Ink 46">
                  <a:extLst>
                    <a:ext uri="{FF2B5EF4-FFF2-40B4-BE49-F238E27FC236}">
                      <a16:creationId xmlns:a16="http://schemas.microsoft.com/office/drawing/2014/main" id="{35EF8D9F-823A-4C1D-831F-AB593EA2BBAB}"/>
                    </a:ext>
                  </a:extLst>
                </p14:cNvPr>
                <p14:cNvContentPartPr/>
                <p14:nvPr/>
              </p14:nvContentPartPr>
              <p14:xfrm>
                <a:off x="5658274" y="1111834"/>
                <a:ext cx="66600" cy="59040"/>
              </p14:xfrm>
            </p:contentPart>
          </mc:Choice>
          <mc:Fallback xmlns="">
            <p:pic>
              <p:nvPicPr>
                <p:cNvPr id="47" name="Ink 46">
                  <a:extLst>
                    <a:ext uri="{FF2B5EF4-FFF2-40B4-BE49-F238E27FC236}">
                      <a16:creationId xmlns:a16="http://schemas.microsoft.com/office/drawing/2014/main" id="{35EF8D9F-823A-4C1D-831F-AB593EA2BBAB}"/>
                    </a:ext>
                  </a:extLst>
                </p:cNvPr>
                <p:cNvPicPr/>
                <p:nvPr/>
              </p:nvPicPr>
              <p:blipFill>
                <a:blip r:embed="rId79"/>
                <a:stretch>
                  <a:fillRect/>
                </a:stretch>
              </p:blipFill>
              <p:spPr>
                <a:xfrm>
                  <a:off x="5649274" y="1102834"/>
                  <a:ext cx="84240" cy="7668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48" name="Ink 47">
                  <a:extLst>
                    <a:ext uri="{FF2B5EF4-FFF2-40B4-BE49-F238E27FC236}">
                      <a16:creationId xmlns:a16="http://schemas.microsoft.com/office/drawing/2014/main" id="{9189BA74-FE93-40FE-AD0A-5CB79F851CC9}"/>
                    </a:ext>
                  </a:extLst>
                </p14:cNvPr>
                <p14:cNvContentPartPr/>
                <p14:nvPr/>
              </p14:nvContentPartPr>
              <p14:xfrm>
                <a:off x="5747914" y="1124794"/>
                <a:ext cx="47880" cy="35280"/>
              </p14:xfrm>
            </p:contentPart>
          </mc:Choice>
          <mc:Fallback xmlns="">
            <p:pic>
              <p:nvPicPr>
                <p:cNvPr id="48" name="Ink 47">
                  <a:extLst>
                    <a:ext uri="{FF2B5EF4-FFF2-40B4-BE49-F238E27FC236}">
                      <a16:creationId xmlns:a16="http://schemas.microsoft.com/office/drawing/2014/main" id="{9189BA74-FE93-40FE-AD0A-5CB79F851CC9}"/>
                    </a:ext>
                  </a:extLst>
                </p:cNvPr>
                <p:cNvPicPr/>
                <p:nvPr/>
              </p:nvPicPr>
              <p:blipFill>
                <a:blip r:embed="rId81"/>
                <a:stretch>
                  <a:fillRect/>
                </a:stretch>
              </p:blipFill>
              <p:spPr>
                <a:xfrm>
                  <a:off x="5738914" y="1115794"/>
                  <a:ext cx="65520" cy="5292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49" name="Ink 48">
                  <a:extLst>
                    <a:ext uri="{FF2B5EF4-FFF2-40B4-BE49-F238E27FC236}">
                      <a16:creationId xmlns:a16="http://schemas.microsoft.com/office/drawing/2014/main" id="{82FE84A1-8713-409A-9B20-52568752C350}"/>
                    </a:ext>
                  </a:extLst>
                </p14:cNvPr>
                <p14:cNvContentPartPr/>
                <p14:nvPr/>
              </p14:nvContentPartPr>
              <p14:xfrm>
                <a:off x="5732074" y="1104634"/>
                <a:ext cx="83520" cy="80280"/>
              </p14:xfrm>
            </p:contentPart>
          </mc:Choice>
          <mc:Fallback xmlns="">
            <p:pic>
              <p:nvPicPr>
                <p:cNvPr id="49" name="Ink 48">
                  <a:extLst>
                    <a:ext uri="{FF2B5EF4-FFF2-40B4-BE49-F238E27FC236}">
                      <a16:creationId xmlns:a16="http://schemas.microsoft.com/office/drawing/2014/main" id="{82FE84A1-8713-409A-9B20-52568752C350}"/>
                    </a:ext>
                  </a:extLst>
                </p:cNvPr>
                <p:cNvPicPr/>
                <p:nvPr/>
              </p:nvPicPr>
              <p:blipFill>
                <a:blip r:embed="rId83"/>
                <a:stretch>
                  <a:fillRect/>
                </a:stretch>
              </p:blipFill>
              <p:spPr>
                <a:xfrm>
                  <a:off x="5723074" y="1095994"/>
                  <a:ext cx="101160" cy="9792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50" name="Ink 49">
                  <a:extLst>
                    <a:ext uri="{FF2B5EF4-FFF2-40B4-BE49-F238E27FC236}">
                      <a16:creationId xmlns:a16="http://schemas.microsoft.com/office/drawing/2014/main" id="{1AF9C0D0-660E-490F-B8B8-87FDCE18381F}"/>
                    </a:ext>
                  </a:extLst>
                </p14:cNvPr>
                <p14:cNvContentPartPr/>
                <p14:nvPr/>
              </p14:nvContentPartPr>
              <p14:xfrm>
                <a:off x="5824234" y="1145314"/>
                <a:ext cx="106920" cy="50760"/>
              </p14:xfrm>
            </p:contentPart>
          </mc:Choice>
          <mc:Fallback xmlns="">
            <p:pic>
              <p:nvPicPr>
                <p:cNvPr id="50" name="Ink 49">
                  <a:extLst>
                    <a:ext uri="{FF2B5EF4-FFF2-40B4-BE49-F238E27FC236}">
                      <a16:creationId xmlns:a16="http://schemas.microsoft.com/office/drawing/2014/main" id="{1AF9C0D0-660E-490F-B8B8-87FDCE18381F}"/>
                    </a:ext>
                  </a:extLst>
                </p:cNvPr>
                <p:cNvPicPr/>
                <p:nvPr/>
              </p:nvPicPr>
              <p:blipFill>
                <a:blip r:embed="rId85"/>
                <a:stretch>
                  <a:fillRect/>
                </a:stretch>
              </p:blipFill>
              <p:spPr>
                <a:xfrm>
                  <a:off x="5815594" y="1136314"/>
                  <a:ext cx="124560" cy="6840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51" name="Ink 50">
                  <a:extLst>
                    <a:ext uri="{FF2B5EF4-FFF2-40B4-BE49-F238E27FC236}">
                      <a16:creationId xmlns:a16="http://schemas.microsoft.com/office/drawing/2014/main" id="{79D40455-EB9D-43A7-8EE4-98B87966C610}"/>
                    </a:ext>
                  </a:extLst>
                </p14:cNvPr>
                <p14:cNvContentPartPr/>
                <p14:nvPr/>
              </p14:nvContentPartPr>
              <p14:xfrm>
                <a:off x="6024394" y="1122634"/>
                <a:ext cx="155880" cy="54720"/>
              </p14:xfrm>
            </p:contentPart>
          </mc:Choice>
          <mc:Fallback xmlns="">
            <p:pic>
              <p:nvPicPr>
                <p:cNvPr id="51" name="Ink 50">
                  <a:extLst>
                    <a:ext uri="{FF2B5EF4-FFF2-40B4-BE49-F238E27FC236}">
                      <a16:creationId xmlns:a16="http://schemas.microsoft.com/office/drawing/2014/main" id="{79D40455-EB9D-43A7-8EE4-98B87966C610}"/>
                    </a:ext>
                  </a:extLst>
                </p:cNvPr>
                <p:cNvPicPr/>
                <p:nvPr/>
              </p:nvPicPr>
              <p:blipFill>
                <a:blip r:embed="rId87"/>
                <a:stretch>
                  <a:fillRect/>
                </a:stretch>
              </p:blipFill>
              <p:spPr>
                <a:xfrm>
                  <a:off x="6015754" y="1113994"/>
                  <a:ext cx="173520" cy="7236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52" name="Ink 51">
                  <a:extLst>
                    <a:ext uri="{FF2B5EF4-FFF2-40B4-BE49-F238E27FC236}">
                      <a16:creationId xmlns:a16="http://schemas.microsoft.com/office/drawing/2014/main" id="{2C94E53A-E6FD-408F-8456-F9233EB90D88}"/>
                    </a:ext>
                  </a:extLst>
                </p14:cNvPr>
                <p14:cNvContentPartPr/>
                <p14:nvPr/>
              </p14:nvContentPartPr>
              <p14:xfrm>
                <a:off x="6161914" y="1124434"/>
                <a:ext cx="119880" cy="45000"/>
              </p14:xfrm>
            </p:contentPart>
          </mc:Choice>
          <mc:Fallback xmlns="">
            <p:pic>
              <p:nvPicPr>
                <p:cNvPr id="52" name="Ink 51">
                  <a:extLst>
                    <a:ext uri="{FF2B5EF4-FFF2-40B4-BE49-F238E27FC236}">
                      <a16:creationId xmlns:a16="http://schemas.microsoft.com/office/drawing/2014/main" id="{2C94E53A-E6FD-408F-8456-F9233EB90D88}"/>
                    </a:ext>
                  </a:extLst>
                </p:cNvPr>
                <p:cNvPicPr/>
                <p:nvPr/>
              </p:nvPicPr>
              <p:blipFill>
                <a:blip r:embed="rId89"/>
                <a:stretch>
                  <a:fillRect/>
                </a:stretch>
              </p:blipFill>
              <p:spPr>
                <a:xfrm>
                  <a:off x="6152914" y="1115434"/>
                  <a:ext cx="137520" cy="6264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53" name="Ink 52">
                  <a:extLst>
                    <a:ext uri="{FF2B5EF4-FFF2-40B4-BE49-F238E27FC236}">
                      <a16:creationId xmlns:a16="http://schemas.microsoft.com/office/drawing/2014/main" id="{9F9FE240-46ED-441B-ABE0-6AE9FB719A68}"/>
                    </a:ext>
                  </a:extLst>
                </p14:cNvPr>
                <p14:cNvContentPartPr/>
                <p14:nvPr/>
              </p14:nvContentPartPr>
              <p14:xfrm>
                <a:off x="6268834" y="984754"/>
                <a:ext cx="232920" cy="171720"/>
              </p14:xfrm>
            </p:contentPart>
          </mc:Choice>
          <mc:Fallback xmlns="">
            <p:pic>
              <p:nvPicPr>
                <p:cNvPr id="53" name="Ink 52">
                  <a:extLst>
                    <a:ext uri="{FF2B5EF4-FFF2-40B4-BE49-F238E27FC236}">
                      <a16:creationId xmlns:a16="http://schemas.microsoft.com/office/drawing/2014/main" id="{9F9FE240-46ED-441B-ABE0-6AE9FB719A68}"/>
                    </a:ext>
                  </a:extLst>
                </p:cNvPr>
                <p:cNvPicPr/>
                <p:nvPr/>
              </p:nvPicPr>
              <p:blipFill>
                <a:blip r:embed="rId91"/>
                <a:stretch>
                  <a:fillRect/>
                </a:stretch>
              </p:blipFill>
              <p:spPr>
                <a:xfrm>
                  <a:off x="6260194" y="975754"/>
                  <a:ext cx="250560" cy="18936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54" name="Ink 53">
                  <a:extLst>
                    <a:ext uri="{FF2B5EF4-FFF2-40B4-BE49-F238E27FC236}">
                      <a16:creationId xmlns:a16="http://schemas.microsoft.com/office/drawing/2014/main" id="{30ADA011-943C-4B1A-B1B8-8C82509FA74E}"/>
                    </a:ext>
                  </a:extLst>
                </p14:cNvPr>
                <p14:cNvContentPartPr/>
                <p14:nvPr/>
              </p14:nvContentPartPr>
              <p14:xfrm>
                <a:off x="6483034" y="936514"/>
                <a:ext cx="100080" cy="195840"/>
              </p14:xfrm>
            </p:contentPart>
          </mc:Choice>
          <mc:Fallback xmlns="">
            <p:pic>
              <p:nvPicPr>
                <p:cNvPr id="54" name="Ink 53">
                  <a:extLst>
                    <a:ext uri="{FF2B5EF4-FFF2-40B4-BE49-F238E27FC236}">
                      <a16:creationId xmlns:a16="http://schemas.microsoft.com/office/drawing/2014/main" id="{30ADA011-943C-4B1A-B1B8-8C82509FA74E}"/>
                    </a:ext>
                  </a:extLst>
                </p:cNvPr>
                <p:cNvPicPr/>
                <p:nvPr/>
              </p:nvPicPr>
              <p:blipFill>
                <a:blip r:embed="rId93"/>
                <a:stretch>
                  <a:fillRect/>
                </a:stretch>
              </p:blipFill>
              <p:spPr>
                <a:xfrm>
                  <a:off x="6474034" y="927874"/>
                  <a:ext cx="117720" cy="21348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55" name="Ink 54">
                  <a:extLst>
                    <a:ext uri="{FF2B5EF4-FFF2-40B4-BE49-F238E27FC236}">
                      <a16:creationId xmlns:a16="http://schemas.microsoft.com/office/drawing/2014/main" id="{98BF7925-E998-46B9-B9A0-645DE483F80B}"/>
                    </a:ext>
                  </a:extLst>
                </p14:cNvPr>
                <p14:cNvContentPartPr/>
                <p14:nvPr/>
              </p14:nvContentPartPr>
              <p14:xfrm>
                <a:off x="6604714" y="1097074"/>
                <a:ext cx="2160" cy="4320"/>
              </p14:xfrm>
            </p:contentPart>
          </mc:Choice>
          <mc:Fallback xmlns="">
            <p:pic>
              <p:nvPicPr>
                <p:cNvPr id="55" name="Ink 54">
                  <a:extLst>
                    <a:ext uri="{FF2B5EF4-FFF2-40B4-BE49-F238E27FC236}">
                      <a16:creationId xmlns:a16="http://schemas.microsoft.com/office/drawing/2014/main" id="{98BF7925-E998-46B9-B9A0-645DE483F80B}"/>
                    </a:ext>
                  </a:extLst>
                </p:cNvPr>
                <p:cNvPicPr/>
                <p:nvPr/>
              </p:nvPicPr>
              <p:blipFill>
                <a:blip r:embed="rId8"/>
                <a:stretch>
                  <a:fillRect/>
                </a:stretch>
              </p:blipFill>
              <p:spPr>
                <a:xfrm>
                  <a:off x="6595714" y="1088074"/>
                  <a:ext cx="19800" cy="21960"/>
                </a:xfrm>
                <a:prstGeom prst="rect">
                  <a:avLst/>
                </a:prstGeom>
              </p:spPr>
            </p:pic>
          </mc:Fallback>
        </mc:AlternateContent>
      </p:grpSp>
      <p:grpSp>
        <p:nvGrpSpPr>
          <p:cNvPr id="78" name="Group 77">
            <a:extLst>
              <a:ext uri="{FF2B5EF4-FFF2-40B4-BE49-F238E27FC236}">
                <a16:creationId xmlns:a16="http://schemas.microsoft.com/office/drawing/2014/main" id="{F722ED0B-4F70-47CB-8ED3-373989A0EC14}"/>
              </a:ext>
            </a:extLst>
          </p:cNvPr>
          <p:cNvGrpSpPr/>
          <p:nvPr/>
        </p:nvGrpSpPr>
        <p:grpSpPr>
          <a:xfrm>
            <a:off x="1711594" y="2665594"/>
            <a:ext cx="746280" cy="564840"/>
            <a:chOff x="1711594" y="2665594"/>
            <a:chExt cx="746280" cy="564840"/>
          </a:xfrm>
        </p:grpSpPr>
        <mc:AlternateContent xmlns:mc="http://schemas.openxmlformats.org/markup-compatibility/2006" xmlns:p14="http://schemas.microsoft.com/office/powerpoint/2010/main">
          <mc:Choice Requires="p14">
            <p:contentPart p14:bwMode="auto" r:id="rId95">
              <p14:nvContentPartPr>
                <p14:cNvPr id="63" name="Ink 62">
                  <a:extLst>
                    <a:ext uri="{FF2B5EF4-FFF2-40B4-BE49-F238E27FC236}">
                      <a16:creationId xmlns:a16="http://schemas.microsoft.com/office/drawing/2014/main" id="{63237467-B638-40E8-8927-A2A6CEC34630}"/>
                    </a:ext>
                  </a:extLst>
                </p14:cNvPr>
                <p14:cNvContentPartPr/>
                <p14:nvPr/>
              </p14:nvContentPartPr>
              <p14:xfrm>
                <a:off x="1851634" y="2665594"/>
                <a:ext cx="606240" cy="130320"/>
              </p14:xfrm>
            </p:contentPart>
          </mc:Choice>
          <mc:Fallback xmlns="">
            <p:pic>
              <p:nvPicPr>
                <p:cNvPr id="63" name="Ink 62">
                  <a:extLst>
                    <a:ext uri="{FF2B5EF4-FFF2-40B4-BE49-F238E27FC236}">
                      <a16:creationId xmlns:a16="http://schemas.microsoft.com/office/drawing/2014/main" id="{63237467-B638-40E8-8927-A2A6CEC34630}"/>
                    </a:ext>
                  </a:extLst>
                </p:cNvPr>
                <p:cNvPicPr/>
                <p:nvPr/>
              </p:nvPicPr>
              <p:blipFill>
                <a:blip r:embed="rId96"/>
                <a:stretch>
                  <a:fillRect/>
                </a:stretch>
              </p:blipFill>
              <p:spPr>
                <a:xfrm>
                  <a:off x="1842994" y="2656954"/>
                  <a:ext cx="623880" cy="14796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64" name="Ink 63">
                  <a:extLst>
                    <a:ext uri="{FF2B5EF4-FFF2-40B4-BE49-F238E27FC236}">
                      <a16:creationId xmlns:a16="http://schemas.microsoft.com/office/drawing/2014/main" id="{17164014-4322-447F-A054-4E1047FB36EB}"/>
                    </a:ext>
                  </a:extLst>
                </p14:cNvPr>
                <p14:cNvContentPartPr/>
                <p14:nvPr/>
              </p14:nvContentPartPr>
              <p14:xfrm>
                <a:off x="1711594" y="2930914"/>
                <a:ext cx="117720" cy="100440"/>
              </p14:xfrm>
            </p:contentPart>
          </mc:Choice>
          <mc:Fallback xmlns="">
            <p:pic>
              <p:nvPicPr>
                <p:cNvPr id="64" name="Ink 63">
                  <a:extLst>
                    <a:ext uri="{FF2B5EF4-FFF2-40B4-BE49-F238E27FC236}">
                      <a16:creationId xmlns:a16="http://schemas.microsoft.com/office/drawing/2014/main" id="{17164014-4322-447F-A054-4E1047FB36EB}"/>
                    </a:ext>
                  </a:extLst>
                </p:cNvPr>
                <p:cNvPicPr/>
                <p:nvPr/>
              </p:nvPicPr>
              <p:blipFill>
                <a:blip r:embed="rId98"/>
                <a:stretch>
                  <a:fillRect/>
                </a:stretch>
              </p:blipFill>
              <p:spPr>
                <a:xfrm>
                  <a:off x="1702594" y="2921914"/>
                  <a:ext cx="135360" cy="11808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65" name="Ink 64">
                  <a:extLst>
                    <a:ext uri="{FF2B5EF4-FFF2-40B4-BE49-F238E27FC236}">
                      <a16:creationId xmlns:a16="http://schemas.microsoft.com/office/drawing/2014/main" id="{D3B040C9-2F72-402E-A100-01FB49650A34}"/>
                    </a:ext>
                  </a:extLst>
                </p14:cNvPr>
                <p14:cNvContentPartPr/>
                <p14:nvPr/>
              </p14:nvContentPartPr>
              <p14:xfrm>
                <a:off x="1862434" y="2952154"/>
                <a:ext cx="21240" cy="37080"/>
              </p14:xfrm>
            </p:contentPart>
          </mc:Choice>
          <mc:Fallback xmlns="">
            <p:pic>
              <p:nvPicPr>
                <p:cNvPr id="65" name="Ink 64">
                  <a:extLst>
                    <a:ext uri="{FF2B5EF4-FFF2-40B4-BE49-F238E27FC236}">
                      <a16:creationId xmlns:a16="http://schemas.microsoft.com/office/drawing/2014/main" id="{D3B040C9-2F72-402E-A100-01FB49650A34}"/>
                    </a:ext>
                  </a:extLst>
                </p:cNvPr>
                <p:cNvPicPr/>
                <p:nvPr/>
              </p:nvPicPr>
              <p:blipFill>
                <a:blip r:embed="rId100"/>
                <a:stretch>
                  <a:fillRect/>
                </a:stretch>
              </p:blipFill>
              <p:spPr>
                <a:xfrm>
                  <a:off x="1853794" y="2943514"/>
                  <a:ext cx="38880" cy="5472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66" name="Ink 65">
                  <a:extLst>
                    <a:ext uri="{FF2B5EF4-FFF2-40B4-BE49-F238E27FC236}">
                      <a16:creationId xmlns:a16="http://schemas.microsoft.com/office/drawing/2014/main" id="{46AF9029-5C5B-4129-B277-27C8FF3BDB91}"/>
                    </a:ext>
                  </a:extLst>
                </p14:cNvPr>
                <p14:cNvContentPartPr/>
                <p14:nvPr/>
              </p14:nvContentPartPr>
              <p14:xfrm>
                <a:off x="1940914" y="2897074"/>
                <a:ext cx="15840" cy="90720"/>
              </p14:xfrm>
            </p:contentPart>
          </mc:Choice>
          <mc:Fallback xmlns="">
            <p:pic>
              <p:nvPicPr>
                <p:cNvPr id="66" name="Ink 65">
                  <a:extLst>
                    <a:ext uri="{FF2B5EF4-FFF2-40B4-BE49-F238E27FC236}">
                      <a16:creationId xmlns:a16="http://schemas.microsoft.com/office/drawing/2014/main" id="{46AF9029-5C5B-4129-B277-27C8FF3BDB91}"/>
                    </a:ext>
                  </a:extLst>
                </p:cNvPr>
                <p:cNvPicPr/>
                <p:nvPr/>
              </p:nvPicPr>
              <p:blipFill>
                <a:blip r:embed="rId102"/>
                <a:stretch>
                  <a:fillRect/>
                </a:stretch>
              </p:blipFill>
              <p:spPr>
                <a:xfrm>
                  <a:off x="1932274" y="2888434"/>
                  <a:ext cx="33480" cy="10836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67" name="Ink 66">
                  <a:extLst>
                    <a:ext uri="{FF2B5EF4-FFF2-40B4-BE49-F238E27FC236}">
                      <a16:creationId xmlns:a16="http://schemas.microsoft.com/office/drawing/2014/main" id="{207152BF-8873-464E-8E8D-8E49F7BD1BFE}"/>
                    </a:ext>
                  </a:extLst>
                </p14:cNvPr>
                <p14:cNvContentPartPr/>
                <p14:nvPr/>
              </p14:nvContentPartPr>
              <p14:xfrm>
                <a:off x="1956754" y="2876194"/>
                <a:ext cx="73440" cy="125280"/>
              </p14:xfrm>
            </p:contentPart>
          </mc:Choice>
          <mc:Fallback xmlns="">
            <p:pic>
              <p:nvPicPr>
                <p:cNvPr id="67" name="Ink 66">
                  <a:extLst>
                    <a:ext uri="{FF2B5EF4-FFF2-40B4-BE49-F238E27FC236}">
                      <a16:creationId xmlns:a16="http://schemas.microsoft.com/office/drawing/2014/main" id="{207152BF-8873-464E-8E8D-8E49F7BD1BFE}"/>
                    </a:ext>
                  </a:extLst>
                </p:cNvPr>
                <p:cNvPicPr/>
                <p:nvPr/>
              </p:nvPicPr>
              <p:blipFill>
                <a:blip r:embed="rId104"/>
                <a:stretch>
                  <a:fillRect/>
                </a:stretch>
              </p:blipFill>
              <p:spPr>
                <a:xfrm>
                  <a:off x="1947754" y="2867194"/>
                  <a:ext cx="91080" cy="14292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68" name="Ink 67">
                  <a:extLst>
                    <a:ext uri="{FF2B5EF4-FFF2-40B4-BE49-F238E27FC236}">
                      <a16:creationId xmlns:a16="http://schemas.microsoft.com/office/drawing/2014/main" id="{D46BCDE7-6893-46D7-A806-AD4CFC91D56A}"/>
                    </a:ext>
                  </a:extLst>
                </p14:cNvPr>
                <p14:cNvContentPartPr/>
                <p14:nvPr/>
              </p14:nvContentPartPr>
              <p14:xfrm>
                <a:off x="2049634" y="2934514"/>
                <a:ext cx="53640" cy="51480"/>
              </p14:xfrm>
            </p:contentPart>
          </mc:Choice>
          <mc:Fallback xmlns="">
            <p:pic>
              <p:nvPicPr>
                <p:cNvPr id="68" name="Ink 67">
                  <a:extLst>
                    <a:ext uri="{FF2B5EF4-FFF2-40B4-BE49-F238E27FC236}">
                      <a16:creationId xmlns:a16="http://schemas.microsoft.com/office/drawing/2014/main" id="{D46BCDE7-6893-46D7-A806-AD4CFC91D56A}"/>
                    </a:ext>
                  </a:extLst>
                </p:cNvPr>
                <p:cNvPicPr/>
                <p:nvPr/>
              </p:nvPicPr>
              <p:blipFill>
                <a:blip r:embed="rId106"/>
                <a:stretch>
                  <a:fillRect/>
                </a:stretch>
              </p:blipFill>
              <p:spPr>
                <a:xfrm>
                  <a:off x="2040634" y="2925874"/>
                  <a:ext cx="71280" cy="6912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69" name="Ink 68">
                  <a:extLst>
                    <a:ext uri="{FF2B5EF4-FFF2-40B4-BE49-F238E27FC236}">
                      <a16:creationId xmlns:a16="http://schemas.microsoft.com/office/drawing/2014/main" id="{F9843606-5EEC-4236-80D6-11A7A6717358}"/>
                    </a:ext>
                  </a:extLst>
                </p14:cNvPr>
                <p14:cNvContentPartPr/>
                <p14:nvPr/>
              </p14:nvContentPartPr>
              <p14:xfrm>
                <a:off x="2081314" y="2922274"/>
                <a:ext cx="43200" cy="75960"/>
              </p14:xfrm>
            </p:contentPart>
          </mc:Choice>
          <mc:Fallback xmlns="">
            <p:pic>
              <p:nvPicPr>
                <p:cNvPr id="69" name="Ink 68">
                  <a:extLst>
                    <a:ext uri="{FF2B5EF4-FFF2-40B4-BE49-F238E27FC236}">
                      <a16:creationId xmlns:a16="http://schemas.microsoft.com/office/drawing/2014/main" id="{F9843606-5EEC-4236-80D6-11A7A6717358}"/>
                    </a:ext>
                  </a:extLst>
                </p:cNvPr>
                <p:cNvPicPr/>
                <p:nvPr/>
              </p:nvPicPr>
              <p:blipFill>
                <a:blip r:embed="rId108"/>
                <a:stretch>
                  <a:fillRect/>
                </a:stretch>
              </p:blipFill>
              <p:spPr>
                <a:xfrm>
                  <a:off x="2072674" y="2913634"/>
                  <a:ext cx="60840" cy="9360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70" name="Ink 69">
                  <a:extLst>
                    <a:ext uri="{FF2B5EF4-FFF2-40B4-BE49-F238E27FC236}">
                      <a16:creationId xmlns:a16="http://schemas.microsoft.com/office/drawing/2014/main" id="{8D52E496-5FC5-4F94-9C39-D8456FDA7823}"/>
                    </a:ext>
                  </a:extLst>
                </p14:cNvPr>
                <p14:cNvContentPartPr/>
                <p14:nvPr/>
              </p14:nvContentPartPr>
              <p14:xfrm>
                <a:off x="2134234" y="2844874"/>
                <a:ext cx="96120" cy="164880"/>
              </p14:xfrm>
            </p:contentPart>
          </mc:Choice>
          <mc:Fallback xmlns="">
            <p:pic>
              <p:nvPicPr>
                <p:cNvPr id="70" name="Ink 69">
                  <a:extLst>
                    <a:ext uri="{FF2B5EF4-FFF2-40B4-BE49-F238E27FC236}">
                      <a16:creationId xmlns:a16="http://schemas.microsoft.com/office/drawing/2014/main" id="{8D52E496-5FC5-4F94-9C39-D8456FDA7823}"/>
                    </a:ext>
                  </a:extLst>
                </p:cNvPr>
                <p:cNvPicPr/>
                <p:nvPr/>
              </p:nvPicPr>
              <p:blipFill>
                <a:blip r:embed="rId110"/>
                <a:stretch>
                  <a:fillRect/>
                </a:stretch>
              </p:blipFill>
              <p:spPr>
                <a:xfrm>
                  <a:off x="2125594" y="2836234"/>
                  <a:ext cx="113760" cy="18252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71" name="Ink 70">
                  <a:extLst>
                    <a:ext uri="{FF2B5EF4-FFF2-40B4-BE49-F238E27FC236}">
                      <a16:creationId xmlns:a16="http://schemas.microsoft.com/office/drawing/2014/main" id="{02E9E58C-7C91-4F1A-8B28-448481994751}"/>
                    </a:ext>
                  </a:extLst>
                </p14:cNvPr>
                <p14:cNvContentPartPr/>
                <p14:nvPr/>
              </p14:nvContentPartPr>
              <p14:xfrm>
                <a:off x="2154034" y="2896354"/>
                <a:ext cx="61920" cy="109800"/>
              </p14:xfrm>
            </p:contentPart>
          </mc:Choice>
          <mc:Fallback xmlns="">
            <p:pic>
              <p:nvPicPr>
                <p:cNvPr id="71" name="Ink 70">
                  <a:extLst>
                    <a:ext uri="{FF2B5EF4-FFF2-40B4-BE49-F238E27FC236}">
                      <a16:creationId xmlns:a16="http://schemas.microsoft.com/office/drawing/2014/main" id="{02E9E58C-7C91-4F1A-8B28-448481994751}"/>
                    </a:ext>
                  </a:extLst>
                </p:cNvPr>
                <p:cNvPicPr/>
                <p:nvPr/>
              </p:nvPicPr>
              <p:blipFill>
                <a:blip r:embed="rId112"/>
                <a:stretch>
                  <a:fillRect/>
                </a:stretch>
              </p:blipFill>
              <p:spPr>
                <a:xfrm>
                  <a:off x="2145034" y="2887354"/>
                  <a:ext cx="79560" cy="12744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72" name="Ink 71">
                  <a:extLst>
                    <a:ext uri="{FF2B5EF4-FFF2-40B4-BE49-F238E27FC236}">
                      <a16:creationId xmlns:a16="http://schemas.microsoft.com/office/drawing/2014/main" id="{AD12F868-CC51-42F1-B16C-970DDBF1152F}"/>
                    </a:ext>
                  </a:extLst>
                </p14:cNvPr>
                <p14:cNvContentPartPr/>
                <p14:nvPr/>
              </p14:nvContentPartPr>
              <p14:xfrm>
                <a:off x="2232874" y="2795914"/>
                <a:ext cx="152280" cy="151200"/>
              </p14:xfrm>
            </p:contentPart>
          </mc:Choice>
          <mc:Fallback xmlns="">
            <p:pic>
              <p:nvPicPr>
                <p:cNvPr id="72" name="Ink 71">
                  <a:extLst>
                    <a:ext uri="{FF2B5EF4-FFF2-40B4-BE49-F238E27FC236}">
                      <a16:creationId xmlns:a16="http://schemas.microsoft.com/office/drawing/2014/main" id="{AD12F868-CC51-42F1-B16C-970DDBF1152F}"/>
                    </a:ext>
                  </a:extLst>
                </p:cNvPr>
                <p:cNvPicPr/>
                <p:nvPr/>
              </p:nvPicPr>
              <p:blipFill>
                <a:blip r:embed="rId114"/>
                <a:stretch>
                  <a:fillRect/>
                </a:stretch>
              </p:blipFill>
              <p:spPr>
                <a:xfrm>
                  <a:off x="2224234" y="2787274"/>
                  <a:ext cx="169920" cy="16884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73" name="Ink 72">
                  <a:extLst>
                    <a:ext uri="{FF2B5EF4-FFF2-40B4-BE49-F238E27FC236}">
                      <a16:creationId xmlns:a16="http://schemas.microsoft.com/office/drawing/2014/main" id="{FEDA4E26-5733-4974-9492-B9F7F084DC15}"/>
                    </a:ext>
                  </a:extLst>
                </p14:cNvPr>
                <p14:cNvContentPartPr/>
                <p14:nvPr/>
              </p14:nvContentPartPr>
              <p14:xfrm>
                <a:off x="1824994" y="3144034"/>
                <a:ext cx="114480" cy="86400"/>
              </p14:xfrm>
            </p:contentPart>
          </mc:Choice>
          <mc:Fallback xmlns="">
            <p:pic>
              <p:nvPicPr>
                <p:cNvPr id="73" name="Ink 72">
                  <a:extLst>
                    <a:ext uri="{FF2B5EF4-FFF2-40B4-BE49-F238E27FC236}">
                      <a16:creationId xmlns:a16="http://schemas.microsoft.com/office/drawing/2014/main" id="{FEDA4E26-5733-4974-9492-B9F7F084DC15}"/>
                    </a:ext>
                  </a:extLst>
                </p:cNvPr>
                <p:cNvPicPr/>
                <p:nvPr/>
              </p:nvPicPr>
              <p:blipFill>
                <a:blip r:embed="rId116"/>
                <a:stretch>
                  <a:fillRect/>
                </a:stretch>
              </p:blipFill>
              <p:spPr>
                <a:xfrm>
                  <a:off x="1815994" y="3135034"/>
                  <a:ext cx="132120" cy="10404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74" name="Ink 73">
                  <a:extLst>
                    <a:ext uri="{FF2B5EF4-FFF2-40B4-BE49-F238E27FC236}">
                      <a16:creationId xmlns:a16="http://schemas.microsoft.com/office/drawing/2014/main" id="{8FEE510D-5D3D-4717-9266-D0498BFA9868}"/>
                    </a:ext>
                  </a:extLst>
                </p14:cNvPr>
                <p14:cNvContentPartPr/>
                <p14:nvPr/>
              </p14:nvContentPartPr>
              <p14:xfrm>
                <a:off x="1925794" y="3135034"/>
                <a:ext cx="133560" cy="83880"/>
              </p14:xfrm>
            </p:contentPart>
          </mc:Choice>
          <mc:Fallback xmlns="">
            <p:pic>
              <p:nvPicPr>
                <p:cNvPr id="74" name="Ink 73">
                  <a:extLst>
                    <a:ext uri="{FF2B5EF4-FFF2-40B4-BE49-F238E27FC236}">
                      <a16:creationId xmlns:a16="http://schemas.microsoft.com/office/drawing/2014/main" id="{8FEE510D-5D3D-4717-9266-D0498BFA9868}"/>
                    </a:ext>
                  </a:extLst>
                </p:cNvPr>
                <p:cNvPicPr/>
                <p:nvPr/>
              </p:nvPicPr>
              <p:blipFill>
                <a:blip r:embed="rId118"/>
                <a:stretch>
                  <a:fillRect/>
                </a:stretch>
              </p:blipFill>
              <p:spPr>
                <a:xfrm>
                  <a:off x="1917154" y="3126034"/>
                  <a:ext cx="151200" cy="10152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75" name="Ink 74">
                  <a:extLst>
                    <a:ext uri="{FF2B5EF4-FFF2-40B4-BE49-F238E27FC236}">
                      <a16:creationId xmlns:a16="http://schemas.microsoft.com/office/drawing/2014/main" id="{448745CA-A6DE-4251-9FFD-AF9312D62AD2}"/>
                    </a:ext>
                  </a:extLst>
                </p14:cNvPr>
                <p14:cNvContentPartPr/>
                <p14:nvPr/>
              </p14:nvContentPartPr>
              <p14:xfrm>
                <a:off x="2131354" y="3132514"/>
                <a:ext cx="86040" cy="64440"/>
              </p14:xfrm>
            </p:contentPart>
          </mc:Choice>
          <mc:Fallback xmlns="">
            <p:pic>
              <p:nvPicPr>
                <p:cNvPr id="75" name="Ink 74">
                  <a:extLst>
                    <a:ext uri="{FF2B5EF4-FFF2-40B4-BE49-F238E27FC236}">
                      <a16:creationId xmlns:a16="http://schemas.microsoft.com/office/drawing/2014/main" id="{448745CA-A6DE-4251-9FFD-AF9312D62AD2}"/>
                    </a:ext>
                  </a:extLst>
                </p:cNvPr>
                <p:cNvPicPr/>
                <p:nvPr/>
              </p:nvPicPr>
              <p:blipFill>
                <a:blip r:embed="rId120"/>
                <a:stretch>
                  <a:fillRect/>
                </a:stretch>
              </p:blipFill>
              <p:spPr>
                <a:xfrm>
                  <a:off x="2122714" y="3123514"/>
                  <a:ext cx="103680" cy="8208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76" name="Ink 75">
                  <a:extLst>
                    <a:ext uri="{FF2B5EF4-FFF2-40B4-BE49-F238E27FC236}">
                      <a16:creationId xmlns:a16="http://schemas.microsoft.com/office/drawing/2014/main" id="{D9258850-1203-463F-80B1-B87EAB1634D6}"/>
                    </a:ext>
                  </a:extLst>
                </p14:cNvPr>
                <p14:cNvContentPartPr/>
                <p14:nvPr/>
              </p14:nvContentPartPr>
              <p14:xfrm>
                <a:off x="2220634" y="3134314"/>
                <a:ext cx="135720" cy="62280"/>
              </p14:xfrm>
            </p:contentPart>
          </mc:Choice>
          <mc:Fallback xmlns="">
            <p:pic>
              <p:nvPicPr>
                <p:cNvPr id="76" name="Ink 75">
                  <a:extLst>
                    <a:ext uri="{FF2B5EF4-FFF2-40B4-BE49-F238E27FC236}">
                      <a16:creationId xmlns:a16="http://schemas.microsoft.com/office/drawing/2014/main" id="{D9258850-1203-463F-80B1-B87EAB1634D6}"/>
                    </a:ext>
                  </a:extLst>
                </p:cNvPr>
                <p:cNvPicPr/>
                <p:nvPr/>
              </p:nvPicPr>
              <p:blipFill>
                <a:blip r:embed="rId122"/>
                <a:stretch>
                  <a:fillRect/>
                </a:stretch>
              </p:blipFill>
              <p:spPr>
                <a:xfrm>
                  <a:off x="2211634" y="3125674"/>
                  <a:ext cx="153360" cy="7992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77" name="Ink 76">
                  <a:extLst>
                    <a:ext uri="{FF2B5EF4-FFF2-40B4-BE49-F238E27FC236}">
                      <a16:creationId xmlns:a16="http://schemas.microsoft.com/office/drawing/2014/main" id="{5580CE10-833E-4EE6-BE9E-12E294049183}"/>
                    </a:ext>
                  </a:extLst>
                </p14:cNvPr>
                <p14:cNvContentPartPr/>
                <p14:nvPr/>
              </p14:nvContentPartPr>
              <p14:xfrm>
                <a:off x="2343034" y="3045034"/>
                <a:ext cx="74880" cy="143640"/>
              </p14:xfrm>
            </p:contentPart>
          </mc:Choice>
          <mc:Fallback xmlns="">
            <p:pic>
              <p:nvPicPr>
                <p:cNvPr id="77" name="Ink 76">
                  <a:extLst>
                    <a:ext uri="{FF2B5EF4-FFF2-40B4-BE49-F238E27FC236}">
                      <a16:creationId xmlns:a16="http://schemas.microsoft.com/office/drawing/2014/main" id="{5580CE10-833E-4EE6-BE9E-12E294049183}"/>
                    </a:ext>
                  </a:extLst>
                </p:cNvPr>
                <p:cNvPicPr/>
                <p:nvPr/>
              </p:nvPicPr>
              <p:blipFill>
                <a:blip r:embed="rId124"/>
                <a:stretch>
                  <a:fillRect/>
                </a:stretch>
              </p:blipFill>
              <p:spPr>
                <a:xfrm>
                  <a:off x="2334394" y="3036034"/>
                  <a:ext cx="92520" cy="161280"/>
                </a:xfrm>
                <a:prstGeom prst="rect">
                  <a:avLst/>
                </a:prstGeom>
              </p:spPr>
            </p:pic>
          </mc:Fallback>
        </mc:AlternateContent>
      </p:grpSp>
      <p:grpSp>
        <p:nvGrpSpPr>
          <p:cNvPr id="89" name="Group 88">
            <a:extLst>
              <a:ext uri="{FF2B5EF4-FFF2-40B4-BE49-F238E27FC236}">
                <a16:creationId xmlns:a16="http://schemas.microsoft.com/office/drawing/2014/main" id="{9D108A72-3C22-4514-8111-E1F4119EC99A}"/>
              </a:ext>
            </a:extLst>
          </p:cNvPr>
          <p:cNvGrpSpPr/>
          <p:nvPr/>
        </p:nvGrpSpPr>
        <p:grpSpPr>
          <a:xfrm>
            <a:off x="2679994" y="2297674"/>
            <a:ext cx="1386360" cy="388080"/>
            <a:chOff x="2679994" y="2297674"/>
            <a:chExt cx="1386360" cy="388080"/>
          </a:xfrm>
        </p:grpSpPr>
        <mc:AlternateContent xmlns:mc="http://schemas.openxmlformats.org/markup-compatibility/2006" xmlns:p14="http://schemas.microsoft.com/office/powerpoint/2010/main">
          <mc:Choice Requires="p14">
            <p:contentPart p14:bwMode="auto" r:id="rId125">
              <p14:nvContentPartPr>
                <p14:cNvPr id="79" name="Ink 78">
                  <a:extLst>
                    <a:ext uri="{FF2B5EF4-FFF2-40B4-BE49-F238E27FC236}">
                      <a16:creationId xmlns:a16="http://schemas.microsoft.com/office/drawing/2014/main" id="{0DA4D4AF-8F1F-4035-90F2-99E0D08D89DD}"/>
                    </a:ext>
                  </a:extLst>
                </p14:cNvPr>
                <p14:cNvContentPartPr/>
                <p14:nvPr/>
              </p14:nvContentPartPr>
              <p14:xfrm>
                <a:off x="2679994" y="2304514"/>
                <a:ext cx="113760" cy="351000"/>
              </p14:xfrm>
            </p:contentPart>
          </mc:Choice>
          <mc:Fallback xmlns="">
            <p:pic>
              <p:nvPicPr>
                <p:cNvPr id="79" name="Ink 78">
                  <a:extLst>
                    <a:ext uri="{FF2B5EF4-FFF2-40B4-BE49-F238E27FC236}">
                      <a16:creationId xmlns:a16="http://schemas.microsoft.com/office/drawing/2014/main" id="{0DA4D4AF-8F1F-4035-90F2-99E0D08D89DD}"/>
                    </a:ext>
                  </a:extLst>
                </p:cNvPr>
                <p:cNvPicPr/>
                <p:nvPr/>
              </p:nvPicPr>
              <p:blipFill>
                <a:blip r:embed="rId126"/>
                <a:stretch>
                  <a:fillRect/>
                </a:stretch>
              </p:blipFill>
              <p:spPr>
                <a:xfrm>
                  <a:off x="2671354" y="2295514"/>
                  <a:ext cx="131400" cy="36864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80" name="Ink 79">
                  <a:extLst>
                    <a:ext uri="{FF2B5EF4-FFF2-40B4-BE49-F238E27FC236}">
                      <a16:creationId xmlns:a16="http://schemas.microsoft.com/office/drawing/2014/main" id="{684CD4EB-9C97-454D-945B-ECA29314EA8F}"/>
                    </a:ext>
                  </a:extLst>
                </p14:cNvPr>
                <p14:cNvContentPartPr/>
                <p14:nvPr/>
              </p14:nvContentPartPr>
              <p14:xfrm>
                <a:off x="2851354" y="2451034"/>
                <a:ext cx="139680" cy="164520"/>
              </p14:xfrm>
            </p:contentPart>
          </mc:Choice>
          <mc:Fallback xmlns="">
            <p:pic>
              <p:nvPicPr>
                <p:cNvPr id="80" name="Ink 79">
                  <a:extLst>
                    <a:ext uri="{FF2B5EF4-FFF2-40B4-BE49-F238E27FC236}">
                      <a16:creationId xmlns:a16="http://schemas.microsoft.com/office/drawing/2014/main" id="{684CD4EB-9C97-454D-945B-ECA29314EA8F}"/>
                    </a:ext>
                  </a:extLst>
                </p:cNvPr>
                <p:cNvPicPr/>
                <p:nvPr/>
              </p:nvPicPr>
              <p:blipFill>
                <a:blip r:embed="rId128"/>
                <a:stretch>
                  <a:fillRect/>
                </a:stretch>
              </p:blipFill>
              <p:spPr>
                <a:xfrm>
                  <a:off x="2842714" y="2442034"/>
                  <a:ext cx="157320" cy="18216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81" name="Ink 80">
                  <a:extLst>
                    <a:ext uri="{FF2B5EF4-FFF2-40B4-BE49-F238E27FC236}">
                      <a16:creationId xmlns:a16="http://schemas.microsoft.com/office/drawing/2014/main" id="{FFDEB174-D644-4F96-8DE1-DCA969363B4D}"/>
                    </a:ext>
                  </a:extLst>
                </p14:cNvPr>
                <p14:cNvContentPartPr/>
                <p14:nvPr/>
              </p14:nvContentPartPr>
              <p14:xfrm>
                <a:off x="3071674" y="2568754"/>
                <a:ext cx="46440" cy="117000"/>
              </p14:xfrm>
            </p:contentPart>
          </mc:Choice>
          <mc:Fallback xmlns="">
            <p:pic>
              <p:nvPicPr>
                <p:cNvPr id="81" name="Ink 80">
                  <a:extLst>
                    <a:ext uri="{FF2B5EF4-FFF2-40B4-BE49-F238E27FC236}">
                      <a16:creationId xmlns:a16="http://schemas.microsoft.com/office/drawing/2014/main" id="{FFDEB174-D644-4F96-8DE1-DCA969363B4D}"/>
                    </a:ext>
                  </a:extLst>
                </p:cNvPr>
                <p:cNvPicPr/>
                <p:nvPr/>
              </p:nvPicPr>
              <p:blipFill>
                <a:blip r:embed="rId130"/>
                <a:stretch>
                  <a:fillRect/>
                </a:stretch>
              </p:blipFill>
              <p:spPr>
                <a:xfrm>
                  <a:off x="3063034" y="2560114"/>
                  <a:ext cx="64080" cy="13464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83" name="Ink 82">
                  <a:extLst>
                    <a:ext uri="{FF2B5EF4-FFF2-40B4-BE49-F238E27FC236}">
                      <a16:creationId xmlns:a16="http://schemas.microsoft.com/office/drawing/2014/main" id="{545C91E7-AD5F-4F5E-88E0-08C0F68EF2E1}"/>
                    </a:ext>
                  </a:extLst>
                </p14:cNvPr>
                <p14:cNvContentPartPr/>
                <p14:nvPr/>
              </p14:nvContentPartPr>
              <p14:xfrm>
                <a:off x="3281554" y="2425834"/>
                <a:ext cx="173880" cy="178920"/>
              </p14:xfrm>
            </p:contentPart>
          </mc:Choice>
          <mc:Fallback xmlns="">
            <p:pic>
              <p:nvPicPr>
                <p:cNvPr id="83" name="Ink 82">
                  <a:extLst>
                    <a:ext uri="{FF2B5EF4-FFF2-40B4-BE49-F238E27FC236}">
                      <a16:creationId xmlns:a16="http://schemas.microsoft.com/office/drawing/2014/main" id="{545C91E7-AD5F-4F5E-88E0-08C0F68EF2E1}"/>
                    </a:ext>
                  </a:extLst>
                </p:cNvPr>
                <p:cNvPicPr/>
                <p:nvPr/>
              </p:nvPicPr>
              <p:blipFill>
                <a:blip r:embed="rId132"/>
                <a:stretch>
                  <a:fillRect/>
                </a:stretch>
              </p:blipFill>
              <p:spPr>
                <a:xfrm>
                  <a:off x="3272554" y="2416834"/>
                  <a:ext cx="191520" cy="19656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84" name="Ink 83">
                  <a:extLst>
                    <a:ext uri="{FF2B5EF4-FFF2-40B4-BE49-F238E27FC236}">
                      <a16:creationId xmlns:a16="http://schemas.microsoft.com/office/drawing/2014/main" id="{3B40330E-EA40-4378-9A26-4EE8B896C61C}"/>
                    </a:ext>
                  </a:extLst>
                </p14:cNvPr>
                <p14:cNvContentPartPr/>
                <p14:nvPr/>
              </p14:nvContentPartPr>
              <p14:xfrm>
                <a:off x="3488914" y="2314594"/>
                <a:ext cx="110520" cy="90000"/>
              </p14:xfrm>
            </p:contentPart>
          </mc:Choice>
          <mc:Fallback xmlns="">
            <p:pic>
              <p:nvPicPr>
                <p:cNvPr id="84" name="Ink 83">
                  <a:extLst>
                    <a:ext uri="{FF2B5EF4-FFF2-40B4-BE49-F238E27FC236}">
                      <a16:creationId xmlns:a16="http://schemas.microsoft.com/office/drawing/2014/main" id="{3B40330E-EA40-4378-9A26-4EE8B896C61C}"/>
                    </a:ext>
                  </a:extLst>
                </p:cNvPr>
                <p:cNvPicPr/>
                <p:nvPr/>
              </p:nvPicPr>
              <p:blipFill>
                <a:blip r:embed="rId134"/>
                <a:stretch>
                  <a:fillRect/>
                </a:stretch>
              </p:blipFill>
              <p:spPr>
                <a:xfrm>
                  <a:off x="3479914" y="2305954"/>
                  <a:ext cx="128160" cy="10764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85" name="Ink 84">
                  <a:extLst>
                    <a:ext uri="{FF2B5EF4-FFF2-40B4-BE49-F238E27FC236}">
                      <a16:creationId xmlns:a16="http://schemas.microsoft.com/office/drawing/2014/main" id="{4261EB9E-4D57-47A7-A9A4-6EB97E9690B5}"/>
                    </a:ext>
                  </a:extLst>
                </p14:cNvPr>
                <p14:cNvContentPartPr/>
                <p14:nvPr/>
              </p14:nvContentPartPr>
              <p14:xfrm>
                <a:off x="3694474" y="2421154"/>
                <a:ext cx="37080" cy="183960"/>
              </p14:xfrm>
            </p:contentPart>
          </mc:Choice>
          <mc:Fallback xmlns="">
            <p:pic>
              <p:nvPicPr>
                <p:cNvPr id="85" name="Ink 84">
                  <a:extLst>
                    <a:ext uri="{FF2B5EF4-FFF2-40B4-BE49-F238E27FC236}">
                      <a16:creationId xmlns:a16="http://schemas.microsoft.com/office/drawing/2014/main" id="{4261EB9E-4D57-47A7-A9A4-6EB97E9690B5}"/>
                    </a:ext>
                  </a:extLst>
                </p:cNvPr>
                <p:cNvPicPr/>
                <p:nvPr/>
              </p:nvPicPr>
              <p:blipFill>
                <a:blip r:embed="rId136"/>
                <a:stretch>
                  <a:fillRect/>
                </a:stretch>
              </p:blipFill>
              <p:spPr>
                <a:xfrm>
                  <a:off x="3685834" y="2412514"/>
                  <a:ext cx="54720" cy="20160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86" name="Ink 85">
                  <a:extLst>
                    <a:ext uri="{FF2B5EF4-FFF2-40B4-BE49-F238E27FC236}">
                      <a16:creationId xmlns:a16="http://schemas.microsoft.com/office/drawing/2014/main" id="{39B70761-BFA1-4495-A2CD-B8B6C3D579CC}"/>
                    </a:ext>
                  </a:extLst>
                </p14:cNvPr>
                <p14:cNvContentPartPr/>
                <p14:nvPr/>
              </p14:nvContentPartPr>
              <p14:xfrm>
                <a:off x="3656314" y="2399914"/>
                <a:ext cx="168120" cy="52920"/>
              </p14:xfrm>
            </p:contentPart>
          </mc:Choice>
          <mc:Fallback xmlns="">
            <p:pic>
              <p:nvPicPr>
                <p:cNvPr id="86" name="Ink 85">
                  <a:extLst>
                    <a:ext uri="{FF2B5EF4-FFF2-40B4-BE49-F238E27FC236}">
                      <a16:creationId xmlns:a16="http://schemas.microsoft.com/office/drawing/2014/main" id="{39B70761-BFA1-4495-A2CD-B8B6C3D579CC}"/>
                    </a:ext>
                  </a:extLst>
                </p:cNvPr>
                <p:cNvPicPr/>
                <p:nvPr/>
              </p:nvPicPr>
              <p:blipFill>
                <a:blip r:embed="rId138"/>
                <a:stretch>
                  <a:fillRect/>
                </a:stretch>
              </p:blipFill>
              <p:spPr>
                <a:xfrm>
                  <a:off x="3647314" y="2390914"/>
                  <a:ext cx="185760" cy="7056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87" name="Ink 86">
                  <a:extLst>
                    <a:ext uri="{FF2B5EF4-FFF2-40B4-BE49-F238E27FC236}">
                      <a16:creationId xmlns:a16="http://schemas.microsoft.com/office/drawing/2014/main" id="{13789B32-967C-492B-A157-03E81552AB4F}"/>
                    </a:ext>
                  </a:extLst>
                </p14:cNvPr>
                <p14:cNvContentPartPr/>
                <p14:nvPr/>
              </p14:nvContentPartPr>
              <p14:xfrm>
                <a:off x="3610594" y="2616994"/>
                <a:ext cx="183960" cy="8640"/>
              </p14:xfrm>
            </p:contentPart>
          </mc:Choice>
          <mc:Fallback xmlns="">
            <p:pic>
              <p:nvPicPr>
                <p:cNvPr id="87" name="Ink 86">
                  <a:extLst>
                    <a:ext uri="{FF2B5EF4-FFF2-40B4-BE49-F238E27FC236}">
                      <a16:creationId xmlns:a16="http://schemas.microsoft.com/office/drawing/2014/main" id="{13789B32-967C-492B-A157-03E81552AB4F}"/>
                    </a:ext>
                  </a:extLst>
                </p:cNvPr>
                <p:cNvPicPr/>
                <p:nvPr/>
              </p:nvPicPr>
              <p:blipFill>
                <a:blip r:embed="rId140"/>
                <a:stretch>
                  <a:fillRect/>
                </a:stretch>
              </p:blipFill>
              <p:spPr>
                <a:xfrm>
                  <a:off x="3601594" y="2608354"/>
                  <a:ext cx="201600" cy="2628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88" name="Ink 87">
                  <a:extLst>
                    <a:ext uri="{FF2B5EF4-FFF2-40B4-BE49-F238E27FC236}">
                      <a16:creationId xmlns:a16="http://schemas.microsoft.com/office/drawing/2014/main" id="{D3C867AE-4FB3-42A8-998C-331E4BB97573}"/>
                    </a:ext>
                  </a:extLst>
                </p14:cNvPr>
                <p14:cNvContentPartPr/>
                <p14:nvPr/>
              </p14:nvContentPartPr>
              <p14:xfrm>
                <a:off x="3927394" y="2297674"/>
                <a:ext cx="138960" cy="360720"/>
              </p14:xfrm>
            </p:contentPart>
          </mc:Choice>
          <mc:Fallback xmlns="">
            <p:pic>
              <p:nvPicPr>
                <p:cNvPr id="88" name="Ink 87">
                  <a:extLst>
                    <a:ext uri="{FF2B5EF4-FFF2-40B4-BE49-F238E27FC236}">
                      <a16:creationId xmlns:a16="http://schemas.microsoft.com/office/drawing/2014/main" id="{D3C867AE-4FB3-42A8-998C-331E4BB97573}"/>
                    </a:ext>
                  </a:extLst>
                </p:cNvPr>
                <p:cNvPicPr/>
                <p:nvPr/>
              </p:nvPicPr>
              <p:blipFill>
                <a:blip r:embed="rId142"/>
                <a:stretch>
                  <a:fillRect/>
                </a:stretch>
              </p:blipFill>
              <p:spPr>
                <a:xfrm>
                  <a:off x="3918394" y="2289034"/>
                  <a:ext cx="156600" cy="378360"/>
                </a:xfrm>
                <a:prstGeom prst="rect">
                  <a:avLst/>
                </a:prstGeom>
              </p:spPr>
            </p:pic>
          </mc:Fallback>
        </mc:AlternateContent>
      </p:grpSp>
      <p:grpSp>
        <p:nvGrpSpPr>
          <p:cNvPr id="100" name="Group 99">
            <a:extLst>
              <a:ext uri="{FF2B5EF4-FFF2-40B4-BE49-F238E27FC236}">
                <a16:creationId xmlns:a16="http://schemas.microsoft.com/office/drawing/2014/main" id="{12A8C79D-E5F1-40EE-B15B-5B029715217B}"/>
              </a:ext>
            </a:extLst>
          </p:cNvPr>
          <p:cNvGrpSpPr/>
          <p:nvPr/>
        </p:nvGrpSpPr>
        <p:grpSpPr>
          <a:xfrm>
            <a:off x="1545274" y="2397394"/>
            <a:ext cx="920160" cy="222840"/>
            <a:chOff x="1545274" y="2397394"/>
            <a:chExt cx="920160" cy="222840"/>
          </a:xfrm>
        </p:grpSpPr>
        <mc:AlternateContent xmlns:mc="http://schemas.openxmlformats.org/markup-compatibility/2006" xmlns:p14="http://schemas.microsoft.com/office/powerpoint/2010/main">
          <mc:Choice Requires="p14">
            <p:contentPart p14:bwMode="auto" r:id="rId143">
              <p14:nvContentPartPr>
                <p14:cNvPr id="90" name="Ink 89">
                  <a:extLst>
                    <a:ext uri="{FF2B5EF4-FFF2-40B4-BE49-F238E27FC236}">
                      <a16:creationId xmlns:a16="http://schemas.microsoft.com/office/drawing/2014/main" id="{3C2982D9-F41C-4000-B470-F6A51DD442BC}"/>
                    </a:ext>
                  </a:extLst>
                </p14:cNvPr>
                <p14:cNvContentPartPr/>
                <p14:nvPr/>
              </p14:nvContentPartPr>
              <p14:xfrm>
                <a:off x="1545274" y="2488834"/>
                <a:ext cx="104040" cy="131400"/>
              </p14:xfrm>
            </p:contentPart>
          </mc:Choice>
          <mc:Fallback xmlns="">
            <p:pic>
              <p:nvPicPr>
                <p:cNvPr id="90" name="Ink 89">
                  <a:extLst>
                    <a:ext uri="{FF2B5EF4-FFF2-40B4-BE49-F238E27FC236}">
                      <a16:creationId xmlns:a16="http://schemas.microsoft.com/office/drawing/2014/main" id="{3C2982D9-F41C-4000-B470-F6A51DD442BC}"/>
                    </a:ext>
                  </a:extLst>
                </p:cNvPr>
                <p:cNvPicPr/>
                <p:nvPr/>
              </p:nvPicPr>
              <p:blipFill>
                <a:blip r:embed="rId144"/>
                <a:stretch>
                  <a:fillRect/>
                </a:stretch>
              </p:blipFill>
              <p:spPr>
                <a:xfrm>
                  <a:off x="1536634" y="2480194"/>
                  <a:ext cx="121680" cy="14904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91" name="Ink 90">
                  <a:extLst>
                    <a:ext uri="{FF2B5EF4-FFF2-40B4-BE49-F238E27FC236}">
                      <a16:creationId xmlns:a16="http://schemas.microsoft.com/office/drawing/2014/main" id="{41C8EF5B-1921-45D3-8EF4-094B7DCF781C}"/>
                    </a:ext>
                  </a:extLst>
                </p14:cNvPr>
                <p14:cNvContentPartPr/>
                <p14:nvPr/>
              </p14:nvContentPartPr>
              <p14:xfrm>
                <a:off x="1729954" y="2485234"/>
                <a:ext cx="162360" cy="106200"/>
              </p14:xfrm>
            </p:contentPart>
          </mc:Choice>
          <mc:Fallback xmlns="">
            <p:pic>
              <p:nvPicPr>
                <p:cNvPr id="91" name="Ink 90">
                  <a:extLst>
                    <a:ext uri="{FF2B5EF4-FFF2-40B4-BE49-F238E27FC236}">
                      <a16:creationId xmlns:a16="http://schemas.microsoft.com/office/drawing/2014/main" id="{41C8EF5B-1921-45D3-8EF4-094B7DCF781C}"/>
                    </a:ext>
                  </a:extLst>
                </p:cNvPr>
                <p:cNvPicPr/>
                <p:nvPr/>
              </p:nvPicPr>
              <p:blipFill>
                <a:blip r:embed="rId146"/>
                <a:stretch>
                  <a:fillRect/>
                </a:stretch>
              </p:blipFill>
              <p:spPr>
                <a:xfrm>
                  <a:off x="1721314" y="2476234"/>
                  <a:ext cx="180000" cy="12384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94" name="Ink 93">
                  <a:extLst>
                    <a:ext uri="{FF2B5EF4-FFF2-40B4-BE49-F238E27FC236}">
                      <a16:creationId xmlns:a16="http://schemas.microsoft.com/office/drawing/2014/main" id="{623EF95B-F66A-4912-832B-64D27CDDC843}"/>
                    </a:ext>
                  </a:extLst>
                </p14:cNvPr>
                <p14:cNvContentPartPr/>
                <p14:nvPr/>
              </p14:nvContentPartPr>
              <p14:xfrm>
                <a:off x="2143954" y="2411074"/>
                <a:ext cx="102240" cy="151560"/>
              </p14:xfrm>
            </p:contentPart>
          </mc:Choice>
          <mc:Fallback xmlns="">
            <p:pic>
              <p:nvPicPr>
                <p:cNvPr id="94" name="Ink 93">
                  <a:extLst>
                    <a:ext uri="{FF2B5EF4-FFF2-40B4-BE49-F238E27FC236}">
                      <a16:creationId xmlns:a16="http://schemas.microsoft.com/office/drawing/2014/main" id="{623EF95B-F66A-4912-832B-64D27CDDC843}"/>
                    </a:ext>
                  </a:extLst>
                </p:cNvPr>
                <p:cNvPicPr/>
                <p:nvPr/>
              </p:nvPicPr>
              <p:blipFill>
                <a:blip r:embed="rId148"/>
                <a:stretch>
                  <a:fillRect/>
                </a:stretch>
              </p:blipFill>
              <p:spPr>
                <a:xfrm>
                  <a:off x="2134954" y="2402074"/>
                  <a:ext cx="119880" cy="16920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95" name="Ink 94">
                  <a:extLst>
                    <a:ext uri="{FF2B5EF4-FFF2-40B4-BE49-F238E27FC236}">
                      <a16:creationId xmlns:a16="http://schemas.microsoft.com/office/drawing/2014/main" id="{0AC86DFB-2529-4B3A-A09F-525AB8EA0AE9}"/>
                    </a:ext>
                  </a:extLst>
                </p14:cNvPr>
                <p14:cNvContentPartPr/>
                <p14:nvPr/>
              </p14:nvContentPartPr>
              <p14:xfrm>
                <a:off x="2312794" y="2397394"/>
                <a:ext cx="152640" cy="177480"/>
              </p14:xfrm>
            </p:contentPart>
          </mc:Choice>
          <mc:Fallback xmlns="">
            <p:pic>
              <p:nvPicPr>
                <p:cNvPr id="95" name="Ink 94">
                  <a:extLst>
                    <a:ext uri="{FF2B5EF4-FFF2-40B4-BE49-F238E27FC236}">
                      <a16:creationId xmlns:a16="http://schemas.microsoft.com/office/drawing/2014/main" id="{0AC86DFB-2529-4B3A-A09F-525AB8EA0AE9}"/>
                    </a:ext>
                  </a:extLst>
                </p:cNvPr>
                <p:cNvPicPr/>
                <p:nvPr/>
              </p:nvPicPr>
              <p:blipFill>
                <a:blip r:embed="rId150"/>
                <a:stretch>
                  <a:fillRect/>
                </a:stretch>
              </p:blipFill>
              <p:spPr>
                <a:xfrm>
                  <a:off x="2304154" y="2388394"/>
                  <a:ext cx="170280" cy="19512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99" name="Ink 98">
                  <a:extLst>
                    <a:ext uri="{FF2B5EF4-FFF2-40B4-BE49-F238E27FC236}">
                      <a16:creationId xmlns:a16="http://schemas.microsoft.com/office/drawing/2014/main" id="{E374EF6D-3DFC-4CAF-A625-DFF20D92FFB3}"/>
                    </a:ext>
                  </a:extLst>
                </p14:cNvPr>
                <p14:cNvContentPartPr/>
                <p14:nvPr/>
              </p14:nvContentPartPr>
              <p14:xfrm>
                <a:off x="1952074" y="2400634"/>
                <a:ext cx="196200" cy="180000"/>
              </p14:xfrm>
            </p:contentPart>
          </mc:Choice>
          <mc:Fallback xmlns="">
            <p:pic>
              <p:nvPicPr>
                <p:cNvPr id="99" name="Ink 98">
                  <a:extLst>
                    <a:ext uri="{FF2B5EF4-FFF2-40B4-BE49-F238E27FC236}">
                      <a16:creationId xmlns:a16="http://schemas.microsoft.com/office/drawing/2014/main" id="{E374EF6D-3DFC-4CAF-A625-DFF20D92FFB3}"/>
                    </a:ext>
                  </a:extLst>
                </p:cNvPr>
                <p:cNvPicPr/>
                <p:nvPr/>
              </p:nvPicPr>
              <p:blipFill>
                <a:blip r:embed="rId152"/>
                <a:stretch>
                  <a:fillRect/>
                </a:stretch>
              </p:blipFill>
              <p:spPr>
                <a:xfrm>
                  <a:off x="1943434" y="2391994"/>
                  <a:ext cx="213840" cy="1976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53">
            <p14:nvContentPartPr>
              <p14:cNvPr id="157" name="Ink 156">
                <a:extLst>
                  <a:ext uri="{FF2B5EF4-FFF2-40B4-BE49-F238E27FC236}">
                    <a16:creationId xmlns:a16="http://schemas.microsoft.com/office/drawing/2014/main" id="{70BFAA06-1FE9-4197-859F-375AD2E33AA3}"/>
                  </a:ext>
                </a:extLst>
              </p14:cNvPr>
              <p14:cNvContentPartPr/>
              <p14:nvPr/>
            </p14:nvContentPartPr>
            <p14:xfrm>
              <a:off x="1314874" y="2559034"/>
              <a:ext cx="50760" cy="35280"/>
            </p14:xfrm>
          </p:contentPart>
        </mc:Choice>
        <mc:Fallback xmlns="">
          <p:pic>
            <p:nvPicPr>
              <p:cNvPr id="157" name="Ink 156">
                <a:extLst>
                  <a:ext uri="{FF2B5EF4-FFF2-40B4-BE49-F238E27FC236}">
                    <a16:creationId xmlns:a16="http://schemas.microsoft.com/office/drawing/2014/main" id="{70BFAA06-1FE9-4197-859F-375AD2E33AA3}"/>
                  </a:ext>
                </a:extLst>
              </p:cNvPr>
              <p:cNvPicPr/>
              <p:nvPr/>
            </p:nvPicPr>
            <p:blipFill>
              <a:blip r:embed="rId154"/>
              <a:stretch>
                <a:fillRect/>
              </a:stretch>
            </p:blipFill>
            <p:spPr>
              <a:xfrm>
                <a:off x="1306234" y="2550394"/>
                <a:ext cx="68400" cy="52920"/>
              </a:xfrm>
              <a:prstGeom prst="rect">
                <a:avLst/>
              </a:prstGeom>
            </p:spPr>
          </p:pic>
        </mc:Fallback>
      </mc:AlternateContent>
      <p:grpSp>
        <p:nvGrpSpPr>
          <p:cNvPr id="226" name="Group 225">
            <a:extLst>
              <a:ext uri="{FF2B5EF4-FFF2-40B4-BE49-F238E27FC236}">
                <a16:creationId xmlns:a16="http://schemas.microsoft.com/office/drawing/2014/main" id="{98FA8B4B-2AA0-4D0A-9784-20F4BD3E4A09}"/>
              </a:ext>
            </a:extLst>
          </p:cNvPr>
          <p:cNvGrpSpPr/>
          <p:nvPr/>
        </p:nvGrpSpPr>
        <p:grpSpPr>
          <a:xfrm>
            <a:off x="966034" y="3304954"/>
            <a:ext cx="6743520" cy="1668600"/>
            <a:chOff x="966034" y="3304954"/>
            <a:chExt cx="6743520" cy="1668600"/>
          </a:xfrm>
        </p:grpSpPr>
        <mc:AlternateContent xmlns:mc="http://schemas.openxmlformats.org/markup-compatibility/2006" xmlns:p14="http://schemas.microsoft.com/office/powerpoint/2010/main">
          <mc:Choice Requires="p14">
            <p:contentPart p14:bwMode="auto" r:id="rId155">
              <p14:nvContentPartPr>
                <p14:cNvPr id="101" name="Ink 100">
                  <a:extLst>
                    <a:ext uri="{FF2B5EF4-FFF2-40B4-BE49-F238E27FC236}">
                      <a16:creationId xmlns:a16="http://schemas.microsoft.com/office/drawing/2014/main" id="{ADD7471B-A69B-4E35-951F-D16488F17EB0}"/>
                    </a:ext>
                  </a:extLst>
                </p14:cNvPr>
                <p14:cNvContentPartPr/>
                <p14:nvPr/>
              </p14:nvContentPartPr>
              <p14:xfrm>
                <a:off x="2055394" y="3551554"/>
                <a:ext cx="18720" cy="133560"/>
              </p14:xfrm>
            </p:contentPart>
          </mc:Choice>
          <mc:Fallback xmlns="">
            <p:pic>
              <p:nvPicPr>
                <p:cNvPr id="101" name="Ink 100">
                  <a:extLst>
                    <a:ext uri="{FF2B5EF4-FFF2-40B4-BE49-F238E27FC236}">
                      <a16:creationId xmlns:a16="http://schemas.microsoft.com/office/drawing/2014/main" id="{ADD7471B-A69B-4E35-951F-D16488F17EB0}"/>
                    </a:ext>
                  </a:extLst>
                </p:cNvPr>
                <p:cNvPicPr/>
                <p:nvPr/>
              </p:nvPicPr>
              <p:blipFill>
                <a:blip r:embed="rId156"/>
                <a:stretch>
                  <a:fillRect/>
                </a:stretch>
              </p:blipFill>
              <p:spPr>
                <a:xfrm>
                  <a:off x="2046394" y="3542554"/>
                  <a:ext cx="3636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102" name="Ink 101">
                  <a:extLst>
                    <a:ext uri="{FF2B5EF4-FFF2-40B4-BE49-F238E27FC236}">
                      <a16:creationId xmlns:a16="http://schemas.microsoft.com/office/drawing/2014/main" id="{D1AE752E-CDE2-4DF5-8E70-F214CEBAFD9E}"/>
                    </a:ext>
                  </a:extLst>
                </p14:cNvPr>
                <p14:cNvContentPartPr/>
                <p14:nvPr/>
              </p14:nvContentPartPr>
              <p14:xfrm>
                <a:off x="2107954" y="3582154"/>
                <a:ext cx="163440" cy="98280"/>
              </p14:xfrm>
            </p:contentPart>
          </mc:Choice>
          <mc:Fallback xmlns="">
            <p:pic>
              <p:nvPicPr>
                <p:cNvPr id="102" name="Ink 101">
                  <a:extLst>
                    <a:ext uri="{FF2B5EF4-FFF2-40B4-BE49-F238E27FC236}">
                      <a16:creationId xmlns:a16="http://schemas.microsoft.com/office/drawing/2014/main" id="{D1AE752E-CDE2-4DF5-8E70-F214CEBAFD9E}"/>
                    </a:ext>
                  </a:extLst>
                </p:cNvPr>
                <p:cNvPicPr/>
                <p:nvPr/>
              </p:nvPicPr>
              <p:blipFill>
                <a:blip r:embed="rId158"/>
                <a:stretch>
                  <a:fillRect/>
                </a:stretch>
              </p:blipFill>
              <p:spPr>
                <a:xfrm>
                  <a:off x="2098954" y="3573514"/>
                  <a:ext cx="181080" cy="115920"/>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103" name="Ink 102">
                  <a:extLst>
                    <a:ext uri="{FF2B5EF4-FFF2-40B4-BE49-F238E27FC236}">
                      <a16:creationId xmlns:a16="http://schemas.microsoft.com/office/drawing/2014/main" id="{45766D21-58DA-4427-A155-8F571003447A}"/>
                    </a:ext>
                  </a:extLst>
                </p14:cNvPr>
                <p14:cNvContentPartPr/>
                <p14:nvPr/>
              </p14:nvContentPartPr>
              <p14:xfrm>
                <a:off x="2286514" y="3495034"/>
                <a:ext cx="153720" cy="190440"/>
              </p14:xfrm>
            </p:contentPart>
          </mc:Choice>
          <mc:Fallback xmlns="">
            <p:pic>
              <p:nvPicPr>
                <p:cNvPr id="103" name="Ink 102">
                  <a:extLst>
                    <a:ext uri="{FF2B5EF4-FFF2-40B4-BE49-F238E27FC236}">
                      <a16:creationId xmlns:a16="http://schemas.microsoft.com/office/drawing/2014/main" id="{45766D21-58DA-4427-A155-8F571003447A}"/>
                    </a:ext>
                  </a:extLst>
                </p:cNvPr>
                <p:cNvPicPr/>
                <p:nvPr/>
              </p:nvPicPr>
              <p:blipFill>
                <a:blip r:embed="rId160"/>
                <a:stretch>
                  <a:fillRect/>
                </a:stretch>
              </p:blipFill>
              <p:spPr>
                <a:xfrm>
                  <a:off x="2277874" y="3486034"/>
                  <a:ext cx="171360" cy="20808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104" name="Ink 103">
                  <a:extLst>
                    <a:ext uri="{FF2B5EF4-FFF2-40B4-BE49-F238E27FC236}">
                      <a16:creationId xmlns:a16="http://schemas.microsoft.com/office/drawing/2014/main" id="{D1AE5450-787F-400E-9F1E-5F2CD77462A3}"/>
                    </a:ext>
                  </a:extLst>
                </p14:cNvPr>
                <p14:cNvContentPartPr/>
                <p14:nvPr/>
              </p14:nvContentPartPr>
              <p14:xfrm>
                <a:off x="2505034" y="3558394"/>
                <a:ext cx="168120" cy="43560"/>
              </p14:xfrm>
            </p:contentPart>
          </mc:Choice>
          <mc:Fallback xmlns="">
            <p:pic>
              <p:nvPicPr>
                <p:cNvPr id="104" name="Ink 103">
                  <a:extLst>
                    <a:ext uri="{FF2B5EF4-FFF2-40B4-BE49-F238E27FC236}">
                      <a16:creationId xmlns:a16="http://schemas.microsoft.com/office/drawing/2014/main" id="{D1AE5450-787F-400E-9F1E-5F2CD77462A3}"/>
                    </a:ext>
                  </a:extLst>
                </p:cNvPr>
                <p:cNvPicPr/>
                <p:nvPr/>
              </p:nvPicPr>
              <p:blipFill>
                <a:blip r:embed="rId162"/>
                <a:stretch>
                  <a:fillRect/>
                </a:stretch>
              </p:blipFill>
              <p:spPr>
                <a:xfrm>
                  <a:off x="2496034" y="3549394"/>
                  <a:ext cx="185760" cy="61200"/>
                </a:xfrm>
                <a:prstGeom prst="rect">
                  <a:avLst/>
                </a:prstGeom>
              </p:spPr>
            </p:pic>
          </mc:Fallback>
        </mc:AlternateContent>
        <mc:AlternateContent xmlns:mc="http://schemas.openxmlformats.org/markup-compatibility/2006" xmlns:p14="http://schemas.microsoft.com/office/powerpoint/2010/main">
          <mc:Choice Requires="p14">
            <p:contentPart p14:bwMode="auto" r:id="rId163">
              <p14:nvContentPartPr>
                <p14:cNvPr id="105" name="Ink 104">
                  <a:extLst>
                    <a:ext uri="{FF2B5EF4-FFF2-40B4-BE49-F238E27FC236}">
                      <a16:creationId xmlns:a16="http://schemas.microsoft.com/office/drawing/2014/main" id="{53056664-19DE-434E-9FF6-B64462114233}"/>
                    </a:ext>
                  </a:extLst>
                </p14:cNvPr>
                <p14:cNvContentPartPr/>
                <p14:nvPr/>
              </p14:nvContentPartPr>
              <p14:xfrm>
                <a:off x="2476234" y="3527434"/>
                <a:ext cx="172080" cy="9000"/>
              </p14:xfrm>
            </p:contentPart>
          </mc:Choice>
          <mc:Fallback xmlns="">
            <p:pic>
              <p:nvPicPr>
                <p:cNvPr id="105" name="Ink 104">
                  <a:extLst>
                    <a:ext uri="{FF2B5EF4-FFF2-40B4-BE49-F238E27FC236}">
                      <a16:creationId xmlns:a16="http://schemas.microsoft.com/office/drawing/2014/main" id="{53056664-19DE-434E-9FF6-B64462114233}"/>
                    </a:ext>
                  </a:extLst>
                </p:cNvPr>
                <p:cNvPicPr/>
                <p:nvPr/>
              </p:nvPicPr>
              <p:blipFill>
                <a:blip r:embed="rId164"/>
                <a:stretch>
                  <a:fillRect/>
                </a:stretch>
              </p:blipFill>
              <p:spPr>
                <a:xfrm>
                  <a:off x="2467594" y="3518794"/>
                  <a:ext cx="189720" cy="26640"/>
                </a:xfrm>
                <a:prstGeom prst="rect">
                  <a:avLst/>
                </a:prstGeom>
              </p:spPr>
            </p:pic>
          </mc:Fallback>
        </mc:AlternateContent>
        <mc:AlternateContent xmlns:mc="http://schemas.openxmlformats.org/markup-compatibility/2006" xmlns:p14="http://schemas.microsoft.com/office/powerpoint/2010/main">
          <mc:Choice Requires="p14">
            <p:contentPart p14:bwMode="auto" r:id="rId165">
              <p14:nvContentPartPr>
                <p14:cNvPr id="106" name="Ink 105">
                  <a:extLst>
                    <a:ext uri="{FF2B5EF4-FFF2-40B4-BE49-F238E27FC236}">
                      <a16:creationId xmlns:a16="http://schemas.microsoft.com/office/drawing/2014/main" id="{7EAA957B-1FD6-43CA-8ED6-0CC761A0D47D}"/>
                    </a:ext>
                  </a:extLst>
                </p14:cNvPr>
                <p14:cNvContentPartPr/>
                <p14:nvPr/>
              </p14:nvContentPartPr>
              <p14:xfrm>
                <a:off x="2610874" y="3471274"/>
                <a:ext cx="124200" cy="177840"/>
              </p14:xfrm>
            </p:contentPart>
          </mc:Choice>
          <mc:Fallback xmlns="">
            <p:pic>
              <p:nvPicPr>
                <p:cNvPr id="106" name="Ink 105">
                  <a:extLst>
                    <a:ext uri="{FF2B5EF4-FFF2-40B4-BE49-F238E27FC236}">
                      <a16:creationId xmlns:a16="http://schemas.microsoft.com/office/drawing/2014/main" id="{7EAA957B-1FD6-43CA-8ED6-0CC761A0D47D}"/>
                    </a:ext>
                  </a:extLst>
                </p:cNvPr>
                <p:cNvPicPr/>
                <p:nvPr/>
              </p:nvPicPr>
              <p:blipFill>
                <a:blip r:embed="rId166"/>
                <a:stretch>
                  <a:fillRect/>
                </a:stretch>
              </p:blipFill>
              <p:spPr>
                <a:xfrm>
                  <a:off x="2601874" y="3462274"/>
                  <a:ext cx="14184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167">
              <p14:nvContentPartPr>
                <p14:cNvPr id="108" name="Ink 107">
                  <a:extLst>
                    <a:ext uri="{FF2B5EF4-FFF2-40B4-BE49-F238E27FC236}">
                      <a16:creationId xmlns:a16="http://schemas.microsoft.com/office/drawing/2014/main" id="{98CC7ABC-E2B0-4F82-9762-69289F2E627D}"/>
                    </a:ext>
                  </a:extLst>
                </p14:cNvPr>
                <p14:cNvContentPartPr/>
                <p14:nvPr/>
              </p14:nvContentPartPr>
              <p14:xfrm>
                <a:off x="2903554" y="3485674"/>
                <a:ext cx="75960" cy="114480"/>
              </p14:xfrm>
            </p:contentPart>
          </mc:Choice>
          <mc:Fallback xmlns="">
            <p:pic>
              <p:nvPicPr>
                <p:cNvPr id="108" name="Ink 107">
                  <a:extLst>
                    <a:ext uri="{FF2B5EF4-FFF2-40B4-BE49-F238E27FC236}">
                      <a16:creationId xmlns:a16="http://schemas.microsoft.com/office/drawing/2014/main" id="{98CC7ABC-E2B0-4F82-9762-69289F2E627D}"/>
                    </a:ext>
                  </a:extLst>
                </p:cNvPr>
                <p:cNvPicPr/>
                <p:nvPr/>
              </p:nvPicPr>
              <p:blipFill>
                <a:blip r:embed="rId168"/>
                <a:stretch>
                  <a:fillRect/>
                </a:stretch>
              </p:blipFill>
              <p:spPr>
                <a:xfrm>
                  <a:off x="2894554" y="3477034"/>
                  <a:ext cx="93600" cy="132120"/>
                </a:xfrm>
                <a:prstGeom prst="rect">
                  <a:avLst/>
                </a:prstGeom>
              </p:spPr>
            </p:pic>
          </mc:Fallback>
        </mc:AlternateContent>
        <mc:AlternateContent xmlns:mc="http://schemas.openxmlformats.org/markup-compatibility/2006" xmlns:p14="http://schemas.microsoft.com/office/powerpoint/2010/main">
          <mc:Choice Requires="p14">
            <p:contentPart p14:bwMode="auto" r:id="rId169">
              <p14:nvContentPartPr>
                <p14:cNvPr id="109" name="Ink 108">
                  <a:extLst>
                    <a:ext uri="{FF2B5EF4-FFF2-40B4-BE49-F238E27FC236}">
                      <a16:creationId xmlns:a16="http://schemas.microsoft.com/office/drawing/2014/main" id="{287E4515-5BE1-4512-9CBF-20F572B26CCB}"/>
                    </a:ext>
                  </a:extLst>
                </p14:cNvPr>
                <p14:cNvContentPartPr/>
                <p14:nvPr/>
              </p14:nvContentPartPr>
              <p14:xfrm>
                <a:off x="3014434" y="3492514"/>
                <a:ext cx="80640" cy="101880"/>
              </p14:xfrm>
            </p:contentPart>
          </mc:Choice>
          <mc:Fallback xmlns="">
            <p:pic>
              <p:nvPicPr>
                <p:cNvPr id="109" name="Ink 108">
                  <a:extLst>
                    <a:ext uri="{FF2B5EF4-FFF2-40B4-BE49-F238E27FC236}">
                      <a16:creationId xmlns:a16="http://schemas.microsoft.com/office/drawing/2014/main" id="{287E4515-5BE1-4512-9CBF-20F572B26CCB}"/>
                    </a:ext>
                  </a:extLst>
                </p:cNvPr>
                <p:cNvPicPr/>
                <p:nvPr/>
              </p:nvPicPr>
              <p:blipFill>
                <a:blip r:embed="rId170"/>
                <a:stretch>
                  <a:fillRect/>
                </a:stretch>
              </p:blipFill>
              <p:spPr>
                <a:xfrm>
                  <a:off x="3005434" y="3483874"/>
                  <a:ext cx="98280" cy="119520"/>
                </a:xfrm>
                <a:prstGeom prst="rect">
                  <a:avLst/>
                </a:prstGeom>
              </p:spPr>
            </p:pic>
          </mc:Fallback>
        </mc:AlternateContent>
        <mc:AlternateContent xmlns:mc="http://schemas.openxmlformats.org/markup-compatibility/2006" xmlns:p14="http://schemas.microsoft.com/office/powerpoint/2010/main">
          <mc:Choice Requires="p14">
            <p:contentPart p14:bwMode="auto" r:id="rId171">
              <p14:nvContentPartPr>
                <p14:cNvPr id="110" name="Ink 109">
                  <a:extLst>
                    <a:ext uri="{FF2B5EF4-FFF2-40B4-BE49-F238E27FC236}">
                      <a16:creationId xmlns:a16="http://schemas.microsoft.com/office/drawing/2014/main" id="{CA46945F-BCAE-42B9-B67D-08C870554A83}"/>
                    </a:ext>
                  </a:extLst>
                </p14:cNvPr>
                <p14:cNvContentPartPr/>
                <p14:nvPr/>
              </p14:nvContentPartPr>
              <p14:xfrm>
                <a:off x="3110194" y="3496834"/>
                <a:ext cx="86400" cy="77400"/>
              </p14:xfrm>
            </p:contentPart>
          </mc:Choice>
          <mc:Fallback xmlns="">
            <p:pic>
              <p:nvPicPr>
                <p:cNvPr id="110" name="Ink 109">
                  <a:extLst>
                    <a:ext uri="{FF2B5EF4-FFF2-40B4-BE49-F238E27FC236}">
                      <a16:creationId xmlns:a16="http://schemas.microsoft.com/office/drawing/2014/main" id="{CA46945F-BCAE-42B9-B67D-08C870554A83}"/>
                    </a:ext>
                  </a:extLst>
                </p:cNvPr>
                <p:cNvPicPr/>
                <p:nvPr/>
              </p:nvPicPr>
              <p:blipFill>
                <a:blip r:embed="rId172"/>
                <a:stretch>
                  <a:fillRect/>
                </a:stretch>
              </p:blipFill>
              <p:spPr>
                <a:xfrm>
                  <a:off x="3101554" y="3487834"/>
                  <a:ext cx="104040" cy="95040"/>
                </a:xfrm>
                <a:prstGeom prst="rect">
                  <a:avLst/>
                </a:prstGeom>
              </p:spPr>
            </p:pic>
          </mc:Fallback>
        </mc:AlternateContent>
        <mc:AlternateContent xmlns:mc="http://schemas.openxmlformats.org/markup-compatibility/2006" xmlns:p14="http://schemas.microsoft.com/office/powerpoint/2010/main">
          <mc:Choice Requires="p14">
            <p:contentPart p14:bwMode="auto" r:id="rId173">
              <p14:nvContentPartPr>
                <p14:cNvPr id="111" name="Ink 110">
                  <a:extLst>
                    <a:ext uri="{FF2B5EF4-FFF2-40B4-BE49-F238E27FC236}">
                      <a16:creationId xmlns:a16="http://schemas.microsoft.com/office/drawing/2014/main" id="{F6223403-6D13-4D38-B6F8-391D79B372FE}"/>
                    </a:ext>
                  </a:extLst>
                </p14:cNvPr>
                <p14:cNvContentPartPr/>
                <p14:nvPr/>
              </p14:nvContentPartPr>
              <p14:xfrm>
                <a:off x="3228634" y="3490714"/>
                <a:ext cx="279360" cy="69480"/>
              </p14:xfrm>
            </p:contentPart>
          </mc:Choice>
          <mc:Fallback xmlns="">
            <p:pic>
              <p:nvPicPr>
                <p:cNvPr id="111" name="Ink 110">
                  <a:extLst>
                    <a:ext uri="{FF2B5EF4-FFF2-40B4-BE49-F238E27FC236}">
                      <a16:creationId xmlns:a16="http://schemas.microsoft.com/office/drawing/2014/main" id="{F6223403-6D13-4D38-B6F8-391D79B372FE}"/>
                    </a:ext>
                  </a:extLst>
                </p:cNvPr>
                <p:cNvPicPr/>
                <p:nvPr/>
              </p:nvPicPr>
              <p:blipFill>
                <a:blip r:embed="rId174"/>
                <a:stretch>
                  <a:fillRect/>
                </a:stretch>
              </p:blipFill>
              <p:spPr>
                <a:xfrm>
                  <a:off x="3219634" y="3482074"/>
                  <a:ext cx="297000" cy="8712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112" name="Ink 111">
                  <a:extLst>
                    <a:ext uri="{FF2B5EF4-FFF2-40B4-BE49-F238E27FC236}">
                      <a16:creationId xmlns:a16="http://schemas.microsoft.com/office/drawing/2014/main" id="{34F3AD5D-4C4F-43B0-9785-6755ACF6F7AD}"/>
                    </a:ext>
                  </a:extLst>
                </p14:cNvPr>
                <p14:cNvContentPartPr/>
                <p14:nvPr/>
              </p14:nvContentPartPr>
              <p14:xfrm>
                <a:off x="3538594" y="3485674"/>
                <a:ext cx="84240" cy="51480"/>
              </p14:xfrm>
            </p:contentPart>
          </mc:Choice>
          <mc:Fallback xmlns="">
            <p:pic>
              <p:nvPicPr>
                <p:cNvPr id="112" name="Ink 111">
                  <a:extLst>
                    <a:ext uri="{FF2B5EF4-FFF2-40B4-BE49-F238E27FC236}">
                      <a16:creationId xmlns:a16="http://schemas.microsoft.com/office/drawing/2014/main" id="{34F3AD5D-4C4F-43B0-9785-6755ACF6F7AD}"/>
                    </a:ext>
                  </a:extLst>
                </p:cNvPr>
                <p:cNvPicPr/>
                <p:nvPr/>
              </p:nvPicPr>
              <p:blipFill>
                <a:blip r:embed="rId176"/>
                <a:stretch>
                  <a:fillRect/>
                </a:stretch>
              </p:blipFill>
              <p:spPr>
                <a:xfrm>
                  <a:off x="3529594" y="3477034"/>
                  <a:ext cx="101880" cy="69120"/>
                </a:xfrm>
                <a:prstGeom prst="rect">
                  <a:avLst/>
                </a:prstGeom>
              </p:spPr>
            </p:pic>
          </mc:Fallback>
        </mc:AlternateContent>
        <mc:AlternateContent xmlns:mc="http://schemas.openxmlformats.org/markup-compatibility/2006" xmlns:p14="http://schemas.microsoft.com/office/powerpoint/2010/main">
          <mc:Choice Requires="p14">
            <p:contentPart p14:bwMode="auto" r:id="rId177">
              <p14:nvContentPartPr>
                <p14:cNvPr id="113" name="Ink 112">
                  <a:extLst>
                    <a:ext uri="{FF2B5EF4-FFF2-40B4-BE49-F238E27FC236}">
                      <a16:creationId xmlns:a16="http://schemas.microsoft.com/office/drawing/2014/main" id="{9FDF70A7-07B9-435D-8CC0-B1746B2C2A58}"/>
                    </a:ext>
                  </a:extLst>
                </p14:cNvPr>
                <p14:cNvContentPartPr/>
                <p14:nvPr/>
              </p14:nvContentPartPr>
              <p14:xfrm>
                <a:off x="3650554" y="3465514"/>
                <a:ext cx="128160" cy="82440"/>
              </p14:xfrm>
            </p:contentPart>
          </mc:Choice>
          <mc:Fallback xmlns="">
            <p:pic>
              <p:nvPicPr>
                <p:cNvPr id="113" name="Ink 112">
                  <a:extLst>
                    <a:ext uri="{FF2B5EF4-FFF2-40B4-BE49-F238E27FC236}">
                      <a16:creationId xmlns:a16="http://schemas.microsoft.com/office/drawing/2014/main" id="{9FDF70A7-07B9-435D-8CC0-B1746B2C2A58}"/>
                    </a:ext>
                  </a:extLst>
                </p:cNvPr>
                <p:cNvPicPr/>
                <p:nvPr/>
              </p:nvPicPr>
              <p:blipFill>
                <a:blip r:embed="rId178"/>
                <a:stretch>
                  <a:fillRect/>
                </a:stretch>
              </p:blipFill>
              <p:spPr>
                <a:xfrm>
                  <a:off x="3641914" y="3456514"/>
                  <a:ext cx="145800" cy="100080"/>
                </a:xfrm>
                <a:prstGeom prst="rect">
                  <a:avLst/>
                </a:prstGeom>
              </p:spPr>
            </p:pic>
          </mc:Fallback>
        </mc:AlternateContent>
        <mc:AlternateContent xmlns:mc="http://schemas.openxmlformats.org/markup-compatibility/2006" xmlns:p14="http://schemas.microsoft.com/office/powerpoint/2010/main">
          <mc:Choice Requires="p14">
            <p:contentPart p14:bwMode="auto" r:id="rId179">
              <p14:nvContentPartPr>
                <p14:cNvPr id="114" name="Ink 113">
                  <a:extLst>
                    <a:ext uri="{FF2B5EF4-FFF2-40B4-BE49-F238E27FC236}">
                      <a16:creationId xmlns:a16="http://schemas.microsoft.com/office/drawing/2014/main" id="{8636BDF9-1A61-4EAE-A07F-2AF2A37DEBFE}"/>
                    </a:ext>
                  </a:extLst>
                </p14:cNvPr>
                <p14:cNvContentPartPr/>
                <p14:nvPr/>
              </p14:nvContentPartPr>
              <p14:xfrm>
                <a:off x="3803914" y="3412954"/>
                <a:ext cx="262080" cy="118800"/>
              </p14:xfrm>
            </p:contentPart>
          </mc:Choice>
          <mc:Fallback xmlns="">
            <p:pic>
              <p:nvPicPr>
                <p:cNvPr id="114" name="Ink 113">
                  <a:extLst>
                    <a:ext uri="{FF2B5EF4-FFF2-40B4-BE49-F238E27FC236}">
                      <a16:creationId xmlns:a16="http://schemas.microsoft.com/office/drawing/2014/main" id="{8636BDF9-1A61-4EAE-A07F-2AF2A37DEBFE}"/>
                    </a:ext>
                  </a:extLst>
                </p:cNvPr>
                <p:cNvPicPr/>
                <p:nvPr/>
              </p:nvPicPr>
              <p:blipFill>
                <a:blip r:embed="rId180"/>
                <a:stretch>
                  <a:fillRect/>
                </a:stretch>
              </p:blipFill>
              <p:spPr>
                <a:xfrm>
                  <a:off x="3794914" y="3404314"/>
                  <a:ext cx="279720" cy="136440"/>
                </a:xfrm>
                <a:prstGeom prst="rect">
                  <a:avLst/>
                </a:prstGeom>
              </p:spPr>
            </p:pic>
          </mc:Fallback>
        </mc:AlternateContent>
        <mc:AlternateContent xmlns:mc="http://schemas.openxmlformats.org/markup-compatibility/2006" xmlns:p14="http://schemas.microsoft.com/office/powerpoint/2010/main">
          <mc:Choice Requires="p14">
            <p:contentPart p14:bwMode="auto" r:id="rId181">
              <p14:nvContentPartPr>
                <p14:cNvPr id="116" name="Ink 115">
                  <a:extLst>
                    <a:ext uri="{FF2B5EF4-FFF2-40B4-BE49-F238E27FC236}">
                      <a16:creationId xmlns:a16="http://schemas.microsoft.com/office/drawing/2014/main" id="{1E631335-162D-4183-BB80-6E5A8968AED6}"/>
                    </a:ext>
                  </a:extLst>
                </p14:cNvPr>
                <p14:cNvContentPartPr/>
                <p14:nvPr/>
              </p14:nvContentPartPr>
              <p14:xfrm>
                <a:off x="4082194" y="3399634"/>
                <a:ext cx="84240" cy="90720"/>
              </p14:xfrm>
            </p:contentPart>
          </mc:Choice>
          <mc:Fallback xmlns="">
            <p:pic>
              <p:nvPicPr>
                <p:cNvPr id="116" name="Ink 115">
                  <a:extLst>
                    <a:ext uri="{FF2B5EF4-FFF2-40B4-BE49-F238E27FC236}">
                      <a16:creationId xmlns:a16="http://schemas.microsoft.com/office/drawing/2014/main" id="{1E631335-162D-4183-BB80-6E5A8968AED6}"/>
                    </a:ext>
                  </a:extLst>
                </p:cNvPr>
                <p:cNvPicPr/>
                <p:nvPr/>
              </p:nvPicPr>
              <p:blipFill>
                <a:blip r:embed="rId182"/>
                <a:stretch>
                  <a:fillRect/>
                </a:stretch>
              </p:blipFill>
              <p:spPr>
                <a:xfrm>
                  <a:off x="4073554" y="3390634"/>
                  <a:ext cx="101880" cy="108360"/>
                </a:xfrm>
                <a:prstGeom prst="rect">
                  <a:avLst/>
                </a:prstGeom>
              </p:spPr>
            </p:pic>
          </mc:Fallback>
        </mc:AlternateContent>
        <mc:AlternateContent xmlns:mc="http://schemas.openxmlformats.org/markup-compatibility/2006" xmlns:p14="http://schemas.microsoft.com/office/powerpoint/2010/main">
          <mc:Choice Requires="p14">
            <p:contentPart p14:bwMode="auto" r:id="rId183">
              <p14:nvContentPartPr>
                <p14:cNvPr id="117" name="Ink 116">
                  <a:extLst>
                    <a:ext uri="{FF2B5EF4-FFF2-40B4-BE49-F238E27FC236}">
                      <a16:creationId xmlns:a16="http://schemas.microsoft.com/office/drawing/2014/main" id="{FB8FB263-9CB8-4106-9EC7-6FEF03A7B889}"/>
                    </a:ext>
                  </a:extLst>
                </p14:cNvPr>
                <p14:cNvContentPartPr/>
                <p14:nvPr/>
              </p14:nvContentPartPr>
              <p14:xfrm>
                <a:off x="4344634" y="3405754"/>
                <a:ext cx="156600" cy="74520"/>
              </p14:xfrm>
            </p:contentPart>
          </mc:Choice>
          <mc:Fallback xmlns="">
            <p:pic>
              <p:nvPicPr>
                <p:cNvPr id="117" name="Ink 116">
                  <a:extLst>
                    <a:ext uri="{FF2B5EF4-FFF2-40B4-BE49-F238E27FC236}">
                      <a16:creationId xmlns:a16="http://schemas.microsoft.com/office/drawing/2014/main" id="{FB8FB263-9CB8-4106-9EC7-6FEF03A7B889}"/>
                    </a:ext>
                  </a:extLst>
                </p:cNvPr>
                <p:cNvPicPr/>
                <p:nvPr/>
              </p:nvPicPr>
              <p:blipFill>
                <a:blip r:embed="rId184"/>
                <a:stretch>
                  <a:fillRect/>
                </a:stretch>
              </p:blipFill>
              <p:spPr>
                <a:xfrm>
                  <a:off x="4335634" y="3396754"/>
                  <a:ext cx="174240" cy="92160"/>
                </a:xfrm>
                <a:prstGeom prst="rect">
                  <a:avLst/>
                </a:prstGeom>
              </p:spPr>
            </p:pic>
          </mc:Fallback>
        </mc:AlternateContent>
        <mc:AlternateContent xmlns:mc="http://schemas.openxmlformats.org/markup-compatibility/2006" xmlns:p14="http://schemas.microsoft.com/office/powerpoint/2010/main">
          <mc:Choice Requires="p14">
            <p:contentPart p14:bwMode="auto" r:id="rId185">
              <p14:nvContentPartPr>
                <p14:cNvPr id="118" name="Ink 117">
                  <a:extLst>
                    <a:ext uri="{FF2B5EF4-FFF2-40B4-BE49-F238E27FC236}">
                      <a16:creationId xmlns:a16="http://schemas.microsoft.com/office/drawing/2014/main" id="{49FE8652-336A-4729-BA55-B0F7A08AA74D}"/>
                    </a:ext>
                  </a:extLst>
                </p14:cNvPr>
                <p14:cNvContentPartPr/>
                <p14:nvPr/>
              </p14:nvContentPartPr>
              <p14:xfrm>
                <a:off x="4484314" y="3318274"/>
                <a:ext cx="51480" cy="170280"/>
              </p14:xfrm>
            </p:contentPart>
          </mc:Choice>
          <mc:Fallback xmlns="">
            <p:pic>
              <p:nvPicPr>
                <p:cNvPr id="118" name="Ink 117">
                  <a:extLst>
                    <a:ext uri="{FF2B5EF4-FFF2-40B4-BE49-F238E27FC236}">
                      <a16:creationId xmlns:a16="http://schemas.microsoft.com/office/drawing/2014/main" id="{49FE8652-336A-4729-BA55-B0F7A08AA74D}"/>
                    </a:ext>
                  </a:extLst>
                </p:cNvPr>
                <p:cNvPicPr/>
                <p:nvPr/>
              </p:nvPicPr>
              <p:blipFill>
                <a:blip r:embed="rId186"/>
                <a:stretch>
                  <a:fillRect/>
                </a:stretch>
              </p:blipFill>
              <p:spPr>
                <a:xfrm>
                  <a:off x="4475674" y="3309634"/>
                  <a:ext cx="69120" cy="187920"/>
                </a:xfrm>
                <a:prstGeom prst="rect">
                  <a:avLst/>
                </a:prstGeom>
              </p:spPr>
            </p:pic>
          </mc:Fallback>
        </mc:AlternateContent>
        <mc:AlternateContent xmlns:mc="http://schemas.openxmlformats.org/markup-compatibility/2006" xmlns:p14="http://schemas.microsoft.com/office/powerpoint/2010/main">
          <mc:Choice Requires="p14">
            <p:contentPart p14:bwMode="auto" r:id="rId187">
              <p14:nvContentPartPr>
                <p14:cNvPr id="119" name="Ink 118">
                  <a:extLst>
                    <a:ext uri="{FF2B5EF4-FFF2-40B4-BE49-F238E27FC236}">
                      <a16:creationId xmlns:a16="http://schemas.microsoft.com/office/drawing/2014/main" id="{1CFEBF42-AB55-4D8A-919F-AD93213168AE}"/>
                    </a:ext>
                  </a:extLst>
                </p14:cNvPr>
                <p14:cNvContentPartPr/>
                <p14:nvPr/>
              </p14:nvContentPartPr>
              <p14:xfrm>
                <a:off x="4528594" y="3318994"/>
                <a:ext cx="96120" cy="150480"/>
              </p14:xfrm>
            </p:contentPart>
          </mc:Choice>
          <mc:Fallback xmlns="">
            <p:pic>
              <p:nvPicPr>
                <p:cNvPr id="119" name="Ink 118">
                  <a:extLst>
                    <a:ext uri="{FF2B5EF4-FFF2-40B4-BE49-F238E27FC236}">
                      <a16:creationId xmlns:a16="http://schemas.microsoft.com/office/drawing/2014/main" id="{1CFEBF42-AB55-4D8A-919F-AD93213168AE}"/>
                    </a:ext>
                  </a:extLst>
                </p:cNvPr>
                <p:cNvPicPr/>
                <p:nvPr/>
              </p:nvPicPr>
              <p:blipFill>
                <a:blip r:embed="rId188"/>
                <a:stretch>
                  <a:fillRect/>
                </a:stretch>
              </p:blipFill>
              <p:spPr>
                <a:xfrm>
                  <a:off x="4519954" y="3309994"/>
                  <a:ext cx="113760" cy="168120"/>
                </a:xfrm>
                <a:prstGeom prst="rect">
                  <a:avLst/>
                </a:prstGeom>
              </p:spPr>
            </p:pic>
          </mc:Fallback>
        </mc:AlternateContent>
        <mc:AlternateContent xmlns:mc="http://schemas.openxmlformats.org/markup-compatibility/2006" xmlns:p14="http://schemas.microsoft.com/office/powerpoint/2010/main">
          <mc:Choice Requires="p14">
            <p:contentPart p14:bwMode="auto" r:id="rId189">
              <p14:nvContentPartPr>
                <p14:cNvPr id="120" name="Ink 119">
                  <a:extLst>
                    <a:ext uri="{FF2B5EF4-FFF2-40B4-BE49-F238E27FC236}">
                      <a16:creationId xmlns:a16="http://schemas.microsoft.com/office/drawing/2014/main" id="{0C38F731-A694-4062-B321-89EEDAE4BE64}"/>
                    </a:ext>
                  </a:extLst>
                </p14:cNvPr>
                <p14:cNvContentPartPr/>
                <p14:nvPr/>
              </p14:nvContentPartPr>
              <p14:xfrm>
                <a:off x="4722994" y="3304954"/>
                <a:ext cx="178920" cy="159840"/>
              </p14:xfrm>
            </p:contentPart>
          </mc:Choice>
          <mc:Fallback xmlns="">
            <p:pic>
              <p:nvPicPr>
                <p:cNvPr id="120" name="Ink 119">
                  <a:extLst>
                    <a:ext uri="{FF2B5EF4-FFF2-40B4-BE49-F238E27FC236}">
                      <a16:creationId xmlns:a16="http://schemas.microsoft.com/office/drawing/2014/main" id="{0C38F731-A694-4062-B321-89EEDAE4BE64}"/>
                    </a:ext>
                  </a:extLst>
                </p:cNvPr>
                <p:cNvPicPr/>
                <p:nvPr/>
              </p:nvPicPr>
              <p:blipFill>
                <a:blip r:embed="rId190"/>
                <a:stretch>
                  <a:fillRect/>
                </a:stretch>
              </p:blipFill>
              <p:spPr>
                <a:xfrm>
                  <a:off x="4714354" y="3295954"/>
                  <a:ext cx="196560" cy="177480"/>
                </a:xfrm>
                <a:prstGeom prst="rect">
                  <a:avLst/>
                </a:prstGeom>
              </p:spPr>
            </p:pic>
          </mc:Fallback>
        </mc:AlternateContent>
        <mc:AlternateContent xmlns:mc="http://schemas.openxmlformats.org/markup-compatibility/2006" xmlns:p14="http://schemas.microsoft.com/office/powerpoint/2010/main">
          <mc:Choice Requires="p14">
            <p:contentPart p14:bwMode="auto" r:id="rId191">
              <p14:nvContentPartPr>
                <p14:cNvPr id="123" name="Ink 122">
                  <a:extLst>
                    <a:ext uri="{FF2B5EF4-FFF2-40B4-BE49-F238E27FC236}">
                      <a16:creationId xmlns:a16="http://schemas.microsoft.com/office/drawing/2014/main" id="{8A63A64D-7E59-40D0-9565-277A92017353}"/>
                    </a:ext>
                  </a:extLst>
                </p14:cNvPr>
                <p14:cNvContentPartPr/>
                <p14:nvPr/>
              </p14:nvContentPartPr>
              <p14:xfrm>
                <a:off x="2034154" y="3937114"/>
                <a:ext cx="106560" cy="119520"/>
              </p14:xfrm>
            </p:contentPart>
          </mc:Choice>
          <mc:Fallback xmlns="">
            <p:pic>
              <p:nvPicPr>
                <p:cNvPr id="123" name="Ink 122">
                  <a:extLst>
                    <a:ext uri="{FF2B5EF4-FFF2-40B4-BE49-F238E27FC236}">
                      <a16:creationId xmlns:a16="http://schemas.microsoft.com/office/drawing/2014/main" id="{8A63A64D-7E59-40D0-9565-277A92017353}"/>
                    </a:ext>
                  </a:extLst>
                </p:cNvPr>
                <p:cNvPicPr/>
                <p:nvPr/>
              </p:nvPicPr>
              <p:blipFill>
                <a:blip r:embed="rId192"/>
                <a:stretch>
                  <a:fillRect/>
                </a:stretch>
              </p:blipFill>
              <p:spPr>
                <a:xfrm>
                  <a:off x="2025154" y="3928114"/>
                  <a:ext cx="124200" cy="137160"/>
                </a:xfrm>
                <a:prstGeom prst="rect">
                  <a:avLst/>
                </a:prstGeom>
              </p:spPr>
            </p:pic>
          </mc:Fallback>
        </mc:AlternateContent>
        <mc:AlternateContent xmlns:mc="http://schemas.openxmlformats.org/markup-compatibility/2006" xmlns:p14="http://schemas.microsoft.com/office/powerpoint/2010/main">
          <mc:Choice Requires="p14">
            <p:contentPart p14:bwMode="auto" r:id="rId193">
              <p14:nvContentPartPr>
                <p14:cNvPr id="124" name="Ink 123">
                  <a:extLst>
                    <a:ext uri="{FF2B5EF4-FFF2-40B4-BE49-F238E27FC236}">
                      <a16:creationId xmlns:a16="http://schemas.microsoft.com/office/drawing/2014/main" id="{CF7632EE-52EE-48A5-8869-87FDC5F897D8}"/>
                    </a:ext>
                  </a:extLst>
                </p14:cNvPr>
                <p14:cNvContentPartPr/>
                <p14:nvPr/>
              </p14:nvContentPartPr>
              <p14:xfrm>
                <a:off x="2160514" y="3931354"/>
                <a:ext cx="96120" cy="110880"/>
              </p14:xfrm>
            </p:contentPart>
          </mc:Choice>
          <mc:Fallback xmlns="">
            <p:pic>
              <p:nvPicPr>
                <p:cNvPr id="124" name="Ink 123">
                  <a:extLst>
                    <a:ext uri="{FF2B5EF4-FFF2-40B4-BE49-F238E27FC236}">
                      <a16:creationId xmlns:a16="http://schemas.microsoft.com/office/drawing/2014/main" id="{CF7632EE-52EE-48A5-8869-87FDC5F897D8}"/>
                    </a:ext>
                  </a:extLst>
                </p:cNvPr>
                <p:cNvPicPr/>
                <p:nvPr/>
              </p:nvPicPr>
              <p:blipFill>
                <a:blip r:embed="rId194"/>
                <a:stretch>
                  <a:fillRect/>
                </a:stretch>
              </p:blipFill>
              <p:spPr>
                <a:xfrm>
                  <a:off x="2151874" y="3922354"/>
                  <a:ext cx="113760" cy="128520"/>
                </a:xfrm>
                <a:prstGeom prst="rect">
                  <a:avLst/>
                </a:prstGeom>
              </p:spPr>
            </p:pic>
          </mc:Fallback>
        </mc:AlternateContent>
        <mc:AlternateContent xmlns:mc="http://schemas.openxmlformats.org/markup-compatibility/2006" xmlns:p14="http://schemas.microsoft.com/office/powerpoint/2010/main">
          <mc:Choice Requires="p14">
            <p:contentPart p14:bwMode="auto" r:id="rId195">
              <p14:nvContentPartPr>
                <p14:cNvPr id="125" name="Ink 124">
                  <a:extLst>
                    <a:ext uri="{FF2B5EF4-FFF2-40B4-BE49-F238E27FC236}">
                      <a16:creationId xmlns:a16="http://schemas.microsoft.com/office/drawing/2014/main" id="{B053354D-8EBB-433B-97C9-95FEC55BE893}"/>
                    </a:ext>
                  </a:extLst>
                </p14:cNvPr>
                <p14:cNvContentPartPr/>
                <p14:nvPr/>
              </p14:nvContentPartPr>
              <p14:xfrm>
                <a:off x="2260234" y="3935674"/>
                <a:ext cx="103320" cy="104760"/>
              </p14:xfrm>
            </p:contentPart>
          </mc:Choice>
          <mc:Fallback xmlns="">
            <p:pic>
              <p:nvPicPr>
                <p:cNvPr id="125" name="Ink 124">
                  <a:extLst>
                    <a:ext uri="{FF2B5EF4-FFF2-40B4-BE49-F238E27FC236}">
                      <a16:creationId xmlns:a16="http://schemas.microsoft.com/office/drawing/2014/main" id="{B053354D-8EBB-433B-97C9-95FEC55BE893}"/>
                    </a:ext>
                  </a:extLst>
                </p:cNvPr>
                <p:cNvPicPr/>
                <p:nvPr/>
              </p:nvPicPr>
              <p:blipFill>
                <a:blip r:embed="rId196"/>
                <a:stretch>
                  <a:fillRect/>
                </a:stretch>
              </p:blipFill>
              <p:spPr>
                <a:xfrm>
                  <a:off x="2251594" y="3927034"/>
                  <a:ext cx="120960" cy="122400"/>
                </a:xfrm>
                <a:prstGeom prst="rect">
                  <a:avLst/>
                </a:prstGeom>
              </p:spPr>
            </p:pic>
          </mc:Fallback>
        </mc:AlternateContent>
        <mc:AlternateContent xmlns:mc="http://schemas.openxmlformats.org/markup-compatibility/2006" xmlns:p14="http://schemas.microsoft.com/office/powerpoint/2010/main">
          <mc:Choice Requires="p14">
            <p:contentPart p14:bwMode="auto" r:id="rId197">
              <p14:nvContentPartPr>
                <p14:cNvPr id="126" name="Ink 125">
                  <a:extLst>
                    <a:ext uri="{FF2B5EF4-FFF2-40B4-BE49-F238E27FC236}">
                      <a16:creationId xmlns:a16="http://schemas.microsoft.com/office/drawing/2014/main" id="{20BB3033-DD01-4AD0-B5AC-8E10E00AC7FA}"/>
                    </a:ext>
                  </a:extLst>
                </p14:cNvPr>
                <p14:cNvContentPartPr/>
                <p14:nvPr/>
              </p14:nvContentPartPr>
              <p14:xfrm>
                <a:off x="2534554" y="3982474"/>
                <a:ext cx="84600" cy="26640"/>
              </p14:xfrm>
            </p:contentPart>
          </mc:Choice>
          <mc:Fallback xmlns="">
            <p:pic>
              <p:nvPicPr>
                <p:cNvPr id="126" name="Ink 125">
                  <a:extLst>
                    <a:ext uri="{FF2B5EF4-FFF2-40B4-BE49-F238E27FC236}">
                      <a16:creationId xmlns:a16="http://schemas.microsoft.com/office/drawing/2014/main" id="{20BB3033-DD01-4AD0-B5AC-8E10E00AC7FA}"/>
                    </a:ext>
                  </a:extLst>
                </p:cNvPr>
                <p:cNvPicPr/>
                <p:nvPr/>
              </p:nvPicPr>
              <p:blipFill>
                <a:blip r:embed="rId198"/>
                <a:stretch>
                  <a:fillRect/>
                </a:stretch>
              </p:blipFill>
              <p:spPr>
                <a:xfrm>
                  <a:off x="2525554" y="3973834"/>
                  <a:ext cx="102240" cy="44280"/>
                </a:xfrm>
                <a:prstGeom prst="rect">
                  <a:avLst/>
                </a:prstGeom>
              </p:spPr>
            </p:pic>
          </mc:Fallback>
        </mc:AlternateContent>
        <mc:AlternateContent xmlns:mc="http://schemas.openxmlformats.org/markup-compatibility/2006" xmlns:p14="http://schemas.microsoft.com/office/powerpoint/2010/main">
          <mc:Choice Requires="p14">
            <p:contentPart p14:bwMode="auto" r:id="rId199">
              <p14:nvContentPartPr>
                <p14:cNvPr id="127" name="Ink 126">
                  <a:extLst>
                    <a:ext uri="{FF2B5EF4-FFF2-40B4-BE49-F238E27FC236}">
                      <a16:creationId xmlns:a16="http://schemas.microsoft.com/office/drawing/2014/main" id="{AFC6708F-5ACA-4AF8-B360-F0A0F5C71CE3}"/>
                    </a:ext>
                  </a:extLst>
                </p14:cNvPr>
                <p14:cNvContentPartPr/>
                <p14:nvPr/>
              </p14:nvContentPartPr>
              <p14:xfrm>
                <a:off x="2534914" y="3916234"/>
                <a:ext cx="66240" cy="14760"/>
              </p14:xfrm>
            </p:contentPart>
          </mc:Choice>
          <mc:Fallback xmlns="">
            <p:pic>
              <p:nvPicPr>
                <p:cNvPr id="127" name="Ink 126">
                  <a:extLst>
                    <a:ext uri="{FF2B5EF4-FFF2-40B4-BE49-F238E27FC236}">
                      <a16:creationId xmlns:a16="http://schemas.microsoft.com/office/drawing/2014/main" id="{AFC6708F-5ACA-4AF8-B360-F0A0F5C71CE3}"/>
                    </a:ext>
                  </a:extLst>
                </p:cNvPr>
                <p:cNvPicPr/>
                <p:nvPr/>
              </p:nvPicPr>
              <p:blipFill>
                <a:blip r:embed="rId200"/>
                <a:stretch>
                  <a:fillRect/>
                </a:stretch>
              </p:blipFill>
              <p:spPr>
                <a:xfrm>
                  <a:off x="2526274" y="3907234"/>
                  <a:ext cx="83880" cy="32400"/>
                </a:xfrm>
                <a:prstGeom prst="rect">
                  <a:avLst/>
                </a:prstGeom>
              </p:spPr>
            </p:pic>
          </mc:Fallback>
        </mc:AlternateContent>
        <mc:AlternateContent xmlns:mc="http://schemas.openxmlformats.org/markup-compatibility/2006" xmlns:p14="http://schemas.microsoft.com/office/powerpoint/2010/main">
          <mc:Choice Requires="p14">
            <p:contentPart p14:bwMode="auto" r:id="rId201">
              <p14:nvContentPartPr>
                <p14:cNvPr id="128" name="Ink 127">
                  <a:extLst>
                    <a:ext uri="{FF2B5EF4-FFF2-40B4-BE49-F238E27FC236}">
                      <a16:creationId xmlns:a16="http://schemas.microsoft.com/office/drawing/2014/main" id="{74FDAF9E-6A67-4A71-8F3F-85A5887452F3}"/>
                    </a:ext>
                  </a:extLst>
                </p14:cNvPr>
                <p14:cNvContentPartPr/>
                <p14:nvPr/>
              </p14:nvContentPartPr>
              <p14:xfrm>
                <a:off x="2712034" y="3875194"/>
                <a:ext cx="155880" cy="152640"/>
              </p14:xfrm>
            </p:contentPart>
          </mc:Choice>
          <mc:Fallback xmlns="">
            <p:pic>
              <p:nvPicPr>
                <p:cNvPr id="128" name="Ink 127">
                  <a:extLst>
                    <a:ext uri="{FF2B5EF4-FFF2-40B4-BE49-F238E27FC236}">
                      <a16:creationId xmlns:a16="http://schemas.microsoft.com/office/drawing/2014/main" id="{74FDAF9E-6A67-4A71-8F3F-85A5887452F3}"/>
                    </a:ext>
                  </a:extLst>
                </p:cNvPr>
                <p:cNvPicPr/>
                <p:nvPr/>
              </p:nvPicPr>
              <p:blipFill>
                <a:blip r:embed="rId202"/>
                <a:stretch>
                  <a:fillRect/>
                </a:stretch>
              </p:blipFill>
              <p:spPr>
                <a:xfrm>
                  <a:off x="2703394" y="3866554"/>
                  <a:ext cx="173520" cy="170280"/>
                </a:xfrm>
                <a:prstGeom prst="rect">
                  <a:avLst/>
                </a:prstGeom>
              </p:spPr>
            </p:pic>
          </mc:Fallback>
        </mc:AlternateContent>
        <mc:AlternateContent xmlns:mc="http://schemas.openxmlformats.org/markup-compatibility/2006" xmlns:p14="http://schemas.microsoft.com/office/powerpoint/2010/main">
          <mc:Choice Requires="p14">
            <p:contentPart p14:bwMode="auto" r:id="rId203">
              <p14:nvContentPartPr>
                <p14:cNvPr id="129" name="Ink 128">
                  <a:extLst>
                    <a:ext uri="{FF2B5EF4-FFF2-40B4-BE49-F238E27FC236}">
                      <a16:creationId xmlns:a16="http://schemas.microsoft.com/office/drawing/2014/main" id="{C4D8B83B-0DAF-41ED-AF3D-10E8C6026090}"/>
                    </a:ext>
                  </a:extLst>
                </p14:cNvPr>
                <p14:cNvContentPartPr/>
                <p14:nvPr/>
              </p14:nvContentPartPr>
              <p14:xfrm>
                <a:off x="3191194" y="3866554"/>
                <a:ext cx="24120" cy="118080"/>
              </p14:xfrm>
            </p:contentPart>
          </mc:Choice>
          <mc:Fallback xmlns="">
            <p:pic>
              <p:nvPicPr>
                <p:cNvPr id="129" name="Ink 128">
                  <a:extLst>
                    <a:ext uri="{FF2B5EF4-FFF2-40B4-BE49-F238E27FC236}">
                      <a16:creationId xmlns:a16="http://schemas.microsoft.com/office/drawing/2014/main" id="{C4D8B83B-0DAF-41ED-AF3D-10E8C6026090}"/>
                    </a:ext>
                  </a:extLst>
                </p:cNvPr>
                <p:cNvPicPr/>
                <p:nvPr/>
              </p:nvPicPr>
              <p:blipFill>
                <a:blip r:embed="rId204"/>
                <a:stretch>
                  <a:fillRect/>
                </a:stretch>
              </p:blipFill>
              <p:spPr>
                <a:xfrm>
                  <a:off x="3182554" y="3857554"/>
                  <a:ext cx="41760" cy="135720"/>
                </a:xfrm>
                <a:prstGeom prst="rect">
                  <a:avLst/>
                </a:prstGeom>
              </p:spPr>
            </p:pic>
          </mc:Fallback>
        </mc:AlternateContent>
        <mc:AlternateContent xmlns:mc="http://schemas.openxmlformats.org/markup-compatibility/2006" xmlns:p14="http://schemas.microsoft.com/office/powerpoint/2010/main">
          <mc:Choice Requires="p14">
            <p:contentPart p14:bwMode="auto" r:id="rId205">
              <p14:nvContentPartPr>
                <p14:cNvPr id="130" name="Ink 129">
                  <a:extLst>
                    <a:ext uri="{FF2B5EF4-FFF2-40B4-BE49-F238E27FC236}">
                      <a16:creationId xmlns:a16="http://schemas.microsoft.com/office/drawing/2014/main" id="{969CDFB8-F2CC-495F-A8B3-232EA2F10DD7}"/>
                    </a:ext>
                  </a:extLst>
                </p14:cNvPr>
                <p14:cNvContentPartPr/>
                <p14:nvPr/>
              </p14:nvContentPartPr>
              <p14:xfrm>
                <a:off x="3115954" y="3898954"/>
                <a:ext cx="145800" cy="20520"/>
              </p14:xfrm>
            </p:contentPart>
          </mc:Choice>
          <mc:Fallback xmlns="">
            <p:pic>
              <p:nvPicPr>
                <p:cNvPr id="130" name="Ink 129">
                  <a:extLst>
                    <a:ext uri="{FF2B5EF4-FFF2-40B4-BE49-F238E27FC236}">
                      <a16:creationId xmlns:a16="http://schemas.microsoft.com/office/drawing/2014/main" id="{969CDFB8-F2CC-495F-A8B3-232EA2F10DD7}"/>
                    </a:ext>
                  </a:extLst>
                </p:cNvPr>
                <p:cNvPicPr/>
                <p:nvPr/>
              </p:nvPicPr>
              <p:blipFill>
                <a:blip r:embed="rId206"/>
                <a:stretch>
                  <a:fillRect/>
                </a:stretch>
              </p:blipFill>
              <p:spPr>
                <a:xfrm>
                  <a:off x="3106954" y="3890314"/>
                  <a:ext cx="16344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207">
              <p14:nvContentPartPr>
                <p14:cNvPr id="131" name="Ink 130">
                  <a:extLst>
                    <a:ext uri="{FF2B5EF4-FFF2-40B4-BE49-F238E27FC236}">
                      <a16:creationId xmlns:a16="http://schemas.microsoft.com/office/drawing/2014/main" id="{5BDB8C5B-BC6E-427C-8E5B-7AA1D722145B}"/>
                    </a:ext>
                  </a:extLst>
                </p14:cNvPr>
                <p14:cNvContentPartPr/>
                <p14:nvPr/>
              </p14:nvContentPartPr>
              <p14:xfrm>
                <a:off x="3345994" y="3839554"/>
                <a:ext cx="183600" cy="167400"/>
              </p14:xfrm>
            </p:contentPart>
          </mc:Choice>
          <mc:Fallback xmlns="">
            <p:pic>
              <p:nvPicPr>
                <p:cNvPr id="131" name="Ink 130">
                  <a:extLst>
                    <a:ext uri="{FF2B5EF4-FFF2-40B4-BE49-F238E27FC236}">
                      <a16:creationId xmlns:a16="http://schemas.microsoft.com/office/drawing/2014/main" id="{5BDB8C5B-BC6E-427C-8E5B-7AA1D722145B}"/>
                    </a:ext>
                  </a:extLst>
                </p:cNvPr>
                <p:cNvPicPr/>
                <p:nvPr/>
              </p:nvPicPr>
              <p:blipFill>
                <a:blip r:embed="rId208"/>
                <a:stretch>
                  <a:fillRect/>
                </a:stretch>
              </p:blipFill>
              <p:spPr>
                <a:xfrm>
                  <a:off x="3337354" y="3830554"/>
                  <a:ext cx="201240" cy="185040"/>
                </a:xfrm>
                <a:prstGeom prst="rect">
                  <a:avLst/>
                </a:prstGeom>
              </p:spPr>
            </p:pic>
          </mc:Fallback>
        </mc:AlternateContent>
        <mc:AlternateContent xmlns:mc="http://schemas.openxmlformats.org/markup-compatibility/2006" xmlns:p14="http://schemas.microsoft.com/office/powerpoint/2010/main">
          <mc:Choice Requires="p14">
            <p:contentPart p14:bwMode="auto" r:id="rId209">
              <p14:nvContentPartPr>
                <p14:cNvPr id="132" name="Ink 131">
                  <a:extLst>
                    <a:ext uri="{FF2B5EF4-FFF2-40B4-BE49-F238E27FC236}">
                      <a16:creationId xmlns:a16="http://schemas.microsoft.com/office/drawing/2014/main" id="{B3527EF5-52B8-4084-96BF-6627E5F0377E}"/>
                    </a:ext>
                  </a:extLst>
                </p14:cNvPr>
                <p14:cNvContentPartPr/>
                <p14:nvPr/>
              </p14:nvContentPartPr>
              <p14:xfrm>
                <a:off x="3556954" y="3910474"/>
                <a:ext cx="84240" cy="79200"/>
              </p14:xfrm>
            </p:contentPart>
          </mc:Choice>
          <mc:Fallback xmlns="">
            <p:pic>
              <p:nvPicPr>
                <p:cNvPr id="132" name="Ink 131">
                  <a:extLst>
                    <a:ext uri="{FF2B5EF4-FFF2-40B4-BE49-F238E27FC236}">
                      <a16:creationId xmlns:a16="http://schemas.microsoft.com/office/drawing/2014/main" id="{B3527EF5-52B8-4084-96BF-6627E5F0377E}"/>
                    </a:ext>
                  </a:extLst>
                </p:cNvPr>
                <p:cNvPicPr/>
                <p:nvPr/>
              </p:nvPicPr>
              <p:blipFill>
                <a:blip r:embed="rId210"/>
                <a:stretch>
                  <a:fillRect/>
                </a:stretch>
              </p:blipFill>
              <p:spPr>
                <a:xfrm>
                  <a:off x="3547954" y="3901834"/>
                  <a:ext cx="101880" cy="96840"/>
                </a:xfrm>
                <a:prstGeom prst="rect">
                  <a:avLst/>
                </a:prstGeom>
              </p:spPr>
            </p:pic>
          </mc:Fallback>
        </mc:AlternateContent>
        <mc:AlternateContent xmlns:mc="http://schemas.openxmlformats.org/markup-compatibility/2006" xmlns:p14="http://schemas.microsoft.com/office/powerpoint/2010/main">
          <mc:Choice Requires="p14">
            <p:contentPart p14:bwMode="auto" r:id="rId211">
              <p14:nvContentPartPr>
                <p14:cNvPr id="133" name="Ink 132">
                  <a:extLst>
                    <a:ext uri="{FF2B5EF4-FFF2-40B4-BE49-F238E27FC236}">
                      <a16:creationId xmlns:a16="http://schemas.microsoft.com/office/drawing/2014/main" id="{EDABEF8A-99C3-425E-B0D2-ACA2E7819119}"/>
                    </a:ext>
                  </a:extLst>
                </p14:cNvPr>
                <p14:cNvContentPartPr/>
                <p14:nvPr/>
              </p14:nvContentPartPr>
              <p14:xfrm>
                <a:off x="3657394" y="3861874"/>
                <a:ext cx="72000" cy="92160"/>
              </p14:xfrm>
            </p:contentPart>
          </mc:Choice>
          <mc:Fallback xmlns="">
            <p:pic>
              <p:nvPicPr>
                <p:cNvPr id="133" name="Ink 132">
                  <a:extLst>
                    <a:ext uri="{FF2B5EF4-FFF2-40B4-BE49-F238E27FC236}">
                      <a16:creationId xmlns:a16="http://schemas.microsoft.com/office/drawing/2014/main" id="{EDABEF8A-99C3-425E-B0D2-ACA2E7819119}"/>
                    </a:ext>
                  </a:extLst>
                </p:cNvPr>
                <p:cNvPicPr/>
                <p:nvPr/>
              </p:nvPicPr>
              <p:blipFill>
                <a:blip r:embed="rId212"/>
                <a:stretch>
                  <a:fillRect/>
                </a:stretch>
              </p:blipFill>
              <p:spPr>
                <a:xfrm>
                  <a:off x="3648754" y="3853234"/>
                  <a:ext cx="89640" cy="109800"/>
                </a:xfrm>
                <a:prstGeom prst="rect">
                  <a:avLst/>
                </a:prstGeom>
              </p:spPr>
            </p:pic>
          </mc:Fallback>
        </mc:AlternateContent>
        <mc:AlternateContent xmlns:mc="http://schemas.openxmlformats.org/markup-compatibility/2006" xmlns:p14="http://schemas.microsoft.com/office/powerpoint/2010/main">
          <mc:Choice Requires="p14">
            <p:contentPart p14:bwMode="auto" r:id="rId213">
              <p14:nvContentPartPr>
                <p14:cNvPr id="134" name="Ink 133">
                  <a:extLst>
                    <a:ext uri="{FF2B5EF4-FFF2-40B4-BE49-F238E27FC236}">
                      <a16:creationId xmlns:a16="http://schemas.microsoft.com/office/drawing/2014/main" id="{D5C88C7C-3684-4FCA-963F-CB816DAD867A}"/>
                    </a:ext>
                  </a:extLst>
                </p14:cNvPr>
                <p14:cNvContentPartPr/>
                <p14:nvPr/>
              </p14:nvContentPartPr>
              <p14:xfrm>
                <a:off x="3745594" y="3871954"/>
                <a:ext cx="200160" cy="88560"/>
              </p14:xfrm>
            </p:contentPart>
          </mc:Choice>
          <mc:Fallback xmlns="">
            <p:pic>
              <p:nvPicPr>
                <p:cNvPr id="134" name="Ink 133">
                  <a:extLst>
                    <a:ext uri="{FF2B5EF4-FFF2-40B4-BE49-F238E27FC236}">
                      <a16:creationId xmlns:a16="http://schemas.microsoft.com/office/drawing/2014/main" id="{D5C88C7C-3684-4FCA-963F-CB816DAD867A}"/>
                    </a:ext>
                  </a:extLst>
                </p:cNvPr>
                <p:cNvPicPr/>
                <p:nvPr/>
              </p:nvPicPr>
              <p:blipFill>
                <a:blip r:embed="rId214"/>
                <a:stretch>
                  <a:fillRect/>
                </a:stretch>
              </p:blipFill>
              <p:spPr>
                <a:xfrm>
                  <a:off x="3736594" y="3862954"/>
                  <a:ext cx="21780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215">
              <p14:nvContentPartPr>
                <p14:cNvPr id="135" name="Ink 134">
                  <a:extLst>
                    <a:ext uri="{FF2B5EF4-FFF2-40B4-BE49-F238E27FC236}">
                      <a16:creationId xmlns:a16="http://schemas.microsoft.com/office/drawing/2014/main" id="{0E05D351-8616-442B-8CD0-3F8D5719CE83}"/>
                    </a:ext>
                  </a:extLst>
                </p14:cNvPr>
                <p14:cNvContentPartPr/>
                <p14:nvPr/>
              </p14:nvContentPartPr>
              <p14:xfrm>
                <a:off x="3993634" y="3892114"/>
                <a:ext cx="133560" cy="57960"/>
              </p14:xfrm>
            </p:contentPart>
          </mc:Choice>
          <mc:Fallback xmlns="">
            <p:pic>
              <p:nvPicPr>
                <p:cNvPr id="135" name="Ink 134">
                  <a:extLst>
                    <a:ext uri="{FF2B5EF4-FFF2-40B4-BE49-F238E27FC236}">
                      <a16:creationId xmlns:a16="http://schemas.microsoft.com/office/drawing/2014/main" id="{0E05D351-8616-442B-8CD0-3F8D5719CE83}"/>
                    </a:ext>
                  </a:extLst>
                </p:cNvPr>
                <p:cNvPicPr/>
                <p:nvPr/>
              </p:nvPicPr>
              <p:blipFill>
                <a:blip r:embed="rId216"/>
                <a:stretch>
                  <a:fillRect/>
                </a:stretch>
              </p:blipFill>
              <p:spPr>
                <a:xfrm>
                  <a:off x="3984994" y="3883474"/>
                  <a:ext cx="151200" cy="75600"/>
                </a:xfrm>
                <a:prstGeom prst="rect">
                  <a:avLst/>
                </a:prstGeom>
              </p:spPr>
            </p:pic>
          </mc:Fallback>
        </mc:AlternateContent>
        <mc:AlternateContent xmlns:mc="http://schemas.openxmlformats.org/markup-compatibility/2006" xmlns:p14="http://schemas.microsoft.com/office/powerpoint/2010/main">
          <mc:Choice Requires="p14">
            <p:contentPart p14:bwMode="auto" r:id="rId217">
              <p14:nvContentPartPr>
                <p14:cNvPr id="136" name="Ink 135">
                  <a:extLst>
                    <a:ext uri="{FF2B5EF4-FFF2-40B4-BE49-F238E27FC236}">
                      <a16:creationId xmlns:a16="http://schemas.microsoft.com/office/drawing/2014/main" id="{2704350D-2245-4EB0-930D-07CF11687858}"/>
                    </a:ext>
                  </a:extLst>
                </p14:cNvPr>
                <p14:cNvContentPartPr/>
                <p14:nvPr/>
              </p14:nvContentPartPr>
              <p14:xfrm>
                <a:off x="4107034" y="3748834"/>
                <a:ext cx="177480" cy="161640"/>
              </p14:xfrm>
            </p:contentPart>
          </mc:Choice>
          <mc:Fallback xmlns="">
            <p:pic>
              <p:nvPicPr>
                <p:cNvPr id="136" name="Ink 135">
                  <a:extLst>
                    <a:ext uri="{FF2B5EF4-FFF2-40B4-BE49-F238E27FC236}">
                      <a16:creationId xmlns:a16="http://schemas.microsoft.com/office/drawing/2014/main" id="{2704350D-2245-4EB0-930D-07CF11687858}"/>
                    </a:ext>
                  </a:extLst>
                </p:cNvPr>
                <p:cNvPicPr/>
                <p:nvPr/>
              </p:nvPicPr>
              <p:blipFill>
                <a:blip r:embed="rId218"/>
                <a:stretch>
                  <a:fillRect/>
                </a:stretch>
              </p:blipFill>
              <p:spPr>
                <a:xfrm>
                  <a:off x="4098034" y="3739834"/>
                  <a:ext cx="195120" cy="179280"/>
                </a:xfrm>
                <a:prstGeom prst="rect">
                  <a:avLst/>
                </a:prstGeom>
              </p:spPr>
            </p:pic>
          </mc:Fallback>
        </mc:AlternateContent>
        <mc:AlternateContent xmlns:mc="http://schemas.openxmlformats.org/markup-compatibility/2006" xmlns:p14="http://schemas.microsoft.com/office/powerpoint/2010/main">
          <mc:Choice Requires="p14">
            <p:contentPart p14:bwMode="auto" r:id="rId219">
              <p14:nvContentPartPr>
                <p14:cNvPr id="137" name="Ink 136">
                  <a:extLst>
                    <a:ext uri="{FF2B5EF4-FFF2-40B4-BE49-F238E27FC236}">
                      <a16:creationId xmlns:a16="http://schemas.microsoft.com/office/drawing/2014/main" id="{82EDA581-4CB9-4E02-8E0E-EA4BA95D7D89}"/>
                    </a:ext>
                  </a:extLst>
                </p14:cNvPr>
                <p14:cNvContentPartPr/>
                <p14:nvPr/>
              </p14:nvContentPartPr>
              <p14:xfrm>
                <a:off x="4351834" y="3708874"/>
                <a:ext cx="40680" cy="170280"/>
              </p14:xfrm>
            </p:contentPart>
          </mc:Choice>
          <mc:Fallback xmlns="">
            <p:pic>
              <p:nvPicPr>
                <p:cNvPr id="137" name="Ink 136">
                  <a:extLst>
                    <a:ext uri="{FF2B5EF4-FFF2-40B4-BE49-F238E27FC236}">
                      <a16:creationId xmlns:a16="http://schemas.microsoft.com/office/drawing/2014/main" id="{82EDA581-4CB9-4E02-8E0E-EA4BA95D7D89}"/>
                    </a:ext>
                  </a:extLst>
                </p:cNvPr>
                <p:cNvPicPr/>
                <p:nvPr/>
              </p:nvPicPr>
              <p:blipFill>
                <a:blip r:embed="rId220"/>
                <a:stretch>
                  <a:fillRect/>
                </a:stretch>
              </p:blipFill>
              <p:spPr>
                <a:xfrm>
                  <a:off x="4342834" y="3700234"/>
                  <a:ext cx="58320" cy="187920"/>
                </a:xfrm>
                <a:prstGeom prst="rect">
                  <a:avLst/>
                </a:prstGeom>
              </p:spPr>
            </p:pic>
          </mc:Fallback>
        </mc:AlternateContent>
        <mc:AlternateContent xmlns:mc="http://schemas.openxmlformats.org/markup-compatibility/2006" xmlns:p14="http://schemas.microsoft.com/office/powerpoint/2010/main">
          <mc:Choice Requires="p14">
            <p:contentPart p14:bwMode="auto" r:id="rId221">
              <p14:nvContentPartPr>
                <p14:cNvPr id="138" name="Ink 137">
                  <a:extLst>
                    <a:ext uri="{FF2B5EF4-FFF2-40B4-BE49-F238E27FC236}">
                      <a16:creationId xmlns:a16="http://schemas.microsoft.com/office/drawing/2014/main" id="{B526C44F-BBDB-4921-A1C9-352DBD900934}"/>
                    </a:ext>
                  </a:extLst>
                </p14:cNvPr>
                <p14:cNvContentPartPr/>
                <p14:nvPr/>
              </p14:nvContentPartPr>
              <p14:xfrm>
                <a:off x="4360834" y="3831994"/>
                <a:ext cx="235080" cy="216360"/>
              </p14:xfrm>
            </p:contentPart>
          </mc:Choice>
          <mc:Fallback xmlns="">
            <p:pic>
              <p:nvPicPr>
                <p:cNvPr id="138" name="Ink 137">
                  <a:extLst>
                    <a:ext uri="{FF2B5EF4-FFF2-40B4-BE49-F238E27FC236}">
                      <a16:creationId xmlns:a16="http://schemas.microsoft.com/office/drawing/2014/main" id="{B526C44F-BBDB-4921-A1C9-352DBD900934}"/>
                    </a:ext>
                  </a:extLst>
                </p:cNvPr>
                <p:cNvPicPr/>
                <p:nvPr/>
              </p:nvPicPr>
              <p:blipFill>
                <a:blip r:embed="rId222"/>
                <a:stretch>
                  <a:fillRect/>
                </a:stretch>
              </p:blipFill>
              <p:spPr>
                <a:xfrm>
                  <a:off x="4352194" y="3822994"/>
                  <a:ext cx="252720" cy="234000"/>
                </a:xfrm>
                <a:prstGeom prst="rect">
                  <a:avLst/>
                </a:prstGeom>
              </p:spPr>
            </p:pic>
          </mc:Fallback>
        </mc:AlternateContent>
        <mc:AlternateContent xmlns:mc="http://schemas.openxmlformats.org/markup-compatibility/2006" xmlns:p14="http://schemas.microsoft.com/office/powerpoint/2010/main">
          <mc:Choice Requires="p14">
            <p:contentPart p14:bwMode="auto" r:id="rId223">
              <p14:nvContentPartPr>
                <p14:cNvPr id="139" name="Ink 138">
                  <a:extLst>
                    <a:ext uri="{FF2B5EF4-FFF2-40B4-BE49-F238E27FC236}">
                      <a16:creationId xmlns:a16="http://schemas.microsoft.com/office/drawing/2014/main" id="{7235F865-FD2E-4249-B880-B5D0C19A8256}"/>
                    </a:ext>
                  </a:extLst>
                </p14:cNvPr>
                <p14:cNvContentPartPr/>
                <p14:nvPr/>
              </p14:nvContentPartPr>
              <p14:xfrm>
                <a:off x="4773394" y="3859354"/>
                <a:ext cx="180000" cy="7200"/>
              </p14:xfrm>
            </p:contentPart>
          </mc:Choice>
          <mc:Fallback xmlns="">
            <p:pic>
              <p:nvPicPr>
                <p:cNvPr id="139" name="Ink 138">
                  <a:extLst>
                    <a:ext uri="{FF2B5EF4-FFF2-40B4-BE49-F238E27FC236}">
                      <a16:creationId xmlns:a16="http://schemas.microsoft.com/office/drawing/2014/main" id="{7235F865-FD2E-4249-B880-B5D0C19A8256}"/>
                    </a:ext>
                  </a:extLst>
                </p:cNvPr>
                <p:cNvPicPr/>
                <p:nvPr/>
              </p:nvPicPr>
              <p:blipFill>
                <a:blip r:embed="rId224"/>
                <a:stretch>
                  <a:fillRect/>
                </a:stretch>
              </p:blipFill>
              <p:spPr>
                <a:xfrm>
                  <a:off x="4764394" y="3850714"/>
                  <a:ext cx="197640" cy="24840"/>
                </a:xfrm>
                <a:prstGeom prst="rect">
                  <a:avLst/>
                </a:prstGeom>
              </p:spPr>
            </p:pic>
          </mc:Fallback>
        </mc:AlternateContent>
        <mc:AlternateContent xmlns:mc="http://schemas.openxmlformats.org/markup-compatibility/2006" xmlns:p14="http://schemas.microsoft.com/office/powerpoint/2010/main">
          <mc:Choice Requires="p14">
            <p:contentPart p14:bwMode="auto" r:id="rId225">
              <p14:nvContentPartPr>
                <p14:cNvPr id="140" name="Ink 139">
                  <a:extLst>
                    <a:ext uri="{FF2B5EF4-FFF2-40B4-BE49-F238E27FC236}">
                      <a16:creationId xmlns:a16="http://schemas.microsoft.com/office/drawing/2014/main" id="{D0E7450B-7F2F-4FE8-A043-9E47CA938093}"/>
                    </a:ext>
                  </a:extLst>
                </p14:cNvPr>
                <p14:cNvContentPartPr/>
                <p14:nvPr/>
              </p14:nvContentPartPr>
              <p14:xfrm>
                <a:off x="4703194" y="3778714"/>
                <a:ext cx="219600" cy="19080"/>
              </p14:xfrm>
            </p:contentPart>
          </mc:Choice>
          <mc:Fallback xmlns="">
            <p:pic>
              <p:nvPicPr>
                <p:cNvPr id="140" name="Ink 139">
                  <a:extLst>
                    <a:ext uri="{FF2B5EF4-FFF2-40B4-BE49-F238E27FC236}">
                      <a16:creationId xmlns:a16="http://schemas.microsoft.com/office/drawing/2014/main" id="{D0E7450B-7F2F-4FE8-A043-9E47CA938093}"/>
                    </a:ext>
                  </a:extLst>
                </p:cNvPr>
                <p:cNvPicPr/>
                <p:nvPr/>
              </p:nvPicPr>
              <p:blipFill>
                <a:blip r:embed="rId226"/>
                <a:stretch>
                  <a:fillRect/>
                </a:stretch>
              </p:blipFill>
              <p:spPr>
                <a:xfrm>
                  <a:off x="4694554" y="3769714"/>
                  <a:ext cx="23724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227">
              <p14:nvContentPartPr>
                <p14:cNvPr id="141" name="Ink 140">
                  <a:extLst>
                    <a:ext uri="{FF2B5EF4-FFF2-40B4-BE49-F238E27FC236}">
                      <a16:creationId xmlns:a16="http://schemas.microsoft.com/office/drawing/2014/main" id="{FF3C01F5-1917-4422-8960-3433894D3A5F}"/>
                    </a:ext>
                  </a:extLst>
                </p14:cNvPr>
                <p14:cNvContentPartPr/>
                <p14:nvPr/>
              </p14:nvContentPartPr>
              <p14:xfrm>
                <a:off x="4946914" y="3722554"/>
                <a:ext cx="198360" cy="222120"/>
              </p14:xfrm>
            </p:contentPart>
          </mc:Choice>
          <mc:Fallback xmlns="">
            <p:pic>
              <p:nvPicPr>
                <p:cNvPr id="141" name="Ink 140">
                  <a:extLst>
                    <a:ext uri="{FF2B5EF4-FFF2-40B4-BE49-F238E27FC236}">
                      <a16:creationId xmlns:a16="http://schemas.microsoft.com/office/drawing/2014/main" id="{FF3C01F5-1917-4422-8960-3433894D3A5F}"/>
                    </a:ext>
                  </a:extLst>
                </p:cNvPr>
                <p:cNvPicPr/>
                <p:nvPr/>
              </p:nvPicPr>
              <p:blipFill>
                <a:blip r:embed="rId228"/>
                <a:stretch>
                  <a:fillRect/>
                </a:stretch>
              </p:blipFill>
              <p:spPr>
                <a:xfrm>
                  <a:off x="4938274" y="3713914"/>
                  <a:ext cx="216000" cy="239760"/>
                </a:xfrm>
                <a:prstGeom prst="rect">
                  <a:avLst/>
                </a:prstGeom>
              </p:spPr>
            </p:pic>
          </mc:Fallback>
        </mc:AlternateContent>
        <mc:AlternateContent xmlns:mc="http://schemas.openxmlformats.org/markup-compatibility/2006" xmlns:p14="http://schemas.microsoft.com/office/powerpoint/2010/main">
          <mc:Choice Requires="p14">
            <p:contentPart p14:bwMode="auto" r:id="rId229">
              <p14:nvContentPartPr>
                <p14:cNvPr id="142" name="Ink 141">
                  <a:extLst>
                    <a:ext uri="{FF2B5EF4-FFF2-40B4-BE49-F238E27FC236}">
                      <a16:creationId xmlns:a16="http://schemas.microsoft.com/office/drawing/2014/main" id="{66904C07-379C-4C1E-A308-71D505AE81A7}"/>
                    </a:ext>
                  </a:extLst>
                </p14:cNvPr>
                <p14:cNvContentPartPr/>
                <p14:nvPr/>
              </p14:nvContentPartPr>
              <p14:xfrm>
                <a:off x="5359474" y="3717874"/>
                <a:ext cx="16560" cy="140400"/>
              </p14:xfrm>
            </p:contentPart>
          </mc:Choice>
          <mc:Fallback xmlns="">
            <p:pic>
              <p:nvPicPr>
                <p:cNvPr id="142" name="Ink 141">
                  <a:extLst>
                    <a:ext uri="{FF2B5EF4-FFF2-40B4-BE49-F238E27FC236}">
                      <a16:creationId xmlns:a16="http://schemas.microsoft.com/office/drawing/2014/main" id="{66904C07-379C-4C1E-A308-71D505AE81A7}"/>
                    </a:ext>
                  </a:extLst>
                </p:cNvPr>
                <p:cNvPicPr/>
                <p:nvPr/>
              </p:nvPicPr>
              <p:blipFill>
                <a:blip r:embed="rId230"/>
                <a:stretch>
                  <a:fillRect/>
                </a:stretch>
              </p:blipFill>
              <p:spPr>
                <a:xfrm>
                  <a:off x="5350474" y="3708874"/>
                  <a:ext cx="34200" cy="158040"/>
                </a:xfrm>
                <a:prstGeom prst="rect">
                  <a:avLst/>
                </a:prstGeom>
              </p:spPr>
            </p:pic>
          </mc:Fallback>
        </mc:AlternateContent>
        <mc:AlternateContent xmlns:mc="http://schemas.openxmlformats.org/markup-compatibility/2006" xmlns:p14="http://schemas.microsoft.com/office/powerpoint/2010/main">
          <mc:Choice Requires="p14">
            <p:contentPart p14:bwMode="auto" r:id="rId231">
              <p14:nvContentPartPr>
                <p14:cNvPr id="143" name="Ink 142">
                  <a:extLst>
                    <a:ext uri="{FF2B5EF4-FFF2-40B4-BE49-F238E27FC236}">
                      <a16:creationId xmlns:a16="http://schemas.microsoft.com/office/drawing/2014/main" id="{FDD0181D-72A2-4D28-B1AC-7596F4792786}"/>
                    </a:ext>
                  </a:extLst>
                </p14:cNvPr>
                <p14:cNvContentPartPr/>
                <p14:nvPr/>
              </p14:nvContentPartPr>
              <p14:xfrm>
                <a:off x="5400874" y="3721474"/>
                <a:ext cx="1800" cy="10080"/>
              </p14:xfrm>
            </p:contentPart>
          </mc:Choice>
          <mc:Fallback xmlns="">
            <p:pic>
              <p:nvPicPr>
                <p:cNvPr id="143" name="Ink 142">
                  <a:extLst>
                    <a:ext uri="{FF2B5EF4-FFF2-40B4-BE49-F238E27FC236}">
                      <a16:creationId xmlns:a16="http://schemas.microsoft.com/office/drawing/2014/main" id="{FDD0181D-72A2-4D28-B1AC-7596F4792786}"/>
                    </a:ext>
                  </a:extLst>
                </p:cNvPr>
                <p:cNvPicPr/>
                <p:nvPr/>
              </p:nvPicPr>
              <p:blipFill>
                <a:blip r:embed="rId232"/>
                <a:stretch>
                  <a:fillRect/>
                </a:stretch>
              </p:blipFill>
              <p:spPr>
                <a:xfrm>
                  <a:off x="5391874" y="3712474"/>
                  <a:ext cx="1944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233">
              <p14:nvContentPartPr>
                <p14:cNvPr id="144" name="Ink 143">
                  <a:extLst>
                    <a:ext uri="{FF2B5EF4-FFF2-40B4-BE49-F238E27FC236}">
                      <a16:creationId xmlns:a16="http://schemas.microsoft.com/office/drawing/2014/main" id="{9CF3B26B-5620-4D29-87DE-E41CD465A307}"/>
                    </a:ext>
                  </a:extLst>
                </p14:cNvPr>
                <p14:cNvContentPartPr/>
                <p14:nvPr/>
              </p14:nvContentPartPr>
              <p14:xfrm>
                <a:off x="5413834" y="3743434"/>
                <a:ext cx="87840" cy="103680"/>
              </p14:xfrm>
            </p:contentPart>
          </mc:Choice>
          <mc:Fallback xmlns="">
            <p:pic>
              <p:nvPicPr>
                <p:cNvPr id="144" name="Ink 143">
                  <a:extLst>
                    <a:ext uri="{FF2B5EF4-FFF2-40B4-BE49-F238E27FC236}">
                      <a16:creationId xmlns:a16="http://schemas.microsoft.com/office/drawing/2014/main" id="{9CF3B26B-5620-4D29-87DE-E41CD465A307}"/>
                    </a:ext>
                  </a:extLst>
                </p:cNvPr>
                <p:cNvPicPr/>
                <p:nvPr/>
              </p:nvPicPr>
              <p:blipFill>
                <a:blip r:embed="rId234"/>
                <a:stretch>
                  <a:fillRect/>
                </a:stretch>
              </p:blipFill>
              <p:spPr>
                <a:xfrm>
                  <a:off x="5404834" y="3734434"/>
                  <a:ext cx="105480" cy="121320"/>
                </a:xfrm>
                <a:prstGeom prst="rect">
                  <a:avLst/>
                </a:prstGeom>
              </p:spPr>
            </p:pic>
          </mc:Fallback>
        </mc:AlternateContent>
        <mc:AlternateContent xmlns:mc="http://schemas.openxmlformats.org/markup-compatibility/2006" xmlns:p14="http://schemas.microsoft.com/office/powerpoint/2010/main">
          <mc:Choice Requires="p14">
            <p:contentPart p14:bwMode="auto" r:id="rId235">
              <p14:nvContentPartPr>
                <p14:cNvPr id="145" name="Ink 144">
                  <a:extLst>
                    <a:ext uri="{FF2B5EF4-FFF2-40B4-BE49-F238E27FC236}">
                      <a16:creationId xmlns:a16="http://schemas.microsoft.com/office/drawing/2014/main" id="{9F0CE39F-23BA-4B6C-8A2B-05837B0B1065}"/>
                    </a:ext>
                  </a:extLst>
                </p14:cNvPr>
                <p14:cNvContentPartPr/>
                <p14:nvPr/>
              </p14:nvContentPartPr>
              <p14:xfrm>
                <a:off x="5545234" y="3586834"/>
                <a:ext cx="280800" cy="236160"/>
              </p14:xfrm>
            </p:contentPart>
          </mc:Choice>
          <mc:Fallback xmlns="">
            <p:pic>
              <p:nvPicPr>
                <p:cNvPr id="145" name="Ink 144">
                  <a:extLst>
                    <a:ext uri="{FF2B5EF4-FFF2-40B4-BE49-F238E27FC236}">
                      <a16:creationId xmlns:a16="http://schemas.microsoft.com/office/drawing/2014/main" id="{9F0CE39F-23BA-4B6C-8A2B-05837B0B1065}"/>
                    </a:ext>
                  </a:extLst>
                </p:cNvPr>
                <p:cNvPicPr/>
                <p:nvPr/>
              </p:nvPicPr>
              <p:blipFill>
                <a:blip r:embed="rId236"/>
                <a:stretch>
                  <a:fillRect/>
                </a:stretch>
              </p:blipFill>
              <p:spPr>
                <a:xfrm>
                  <a:off x="5536234" y="3578194"/>
                  <a:ext cx="298440" cy="253800"/>
                </a:xfrm>
                <a:prstGeom prst="rect">
                  <a:avLst/>
                </a:prstGeom>
              </p:spPr>
            </p:pic>
          </mc:Fallback>
        </mc:AlternateContent>
        <mc:AlternateContent xmlns:mc="http://schemas.openxmlformats.org/markup-compatibility/2006" xmlns:p14="http://schemas.microsoft.com/office/powerpoint/2010/main">
          <mc:Choice Requires="p14">
            <p:contentPart p14:bwMode="auto" r:id="rId237">
              <p14:nvContentPartPr>
                <p14:cNvPr id="146" name="Ink 145">
                  <a:extLst>
                    <a:ext uri="{FF2B5EF4-FFF2-40B4-BE49-F238E27FC236}">
                      <a16:creationId xmlns:a16="http://schemas.microsoft.com/office/drawing/2014/main" id="{E6380E21-A798-4CDD-9A27-3A021D45E4AF}"/>
                    </a:ext>
                  </a:extLst>
                </p14:cNvPr>
                <p14:cNvContentPartPr/>
                <p14:nvPr/>
              </p14:nvContentPartPr>
              <p14:xfrm>
                <a:off x="5822434" y="3697354"/>
                <a:ext cx="70560" cy="184680"/>
              </p14:xfrm>
            </p:contentPart>
          </mc:Choice>
          <mc:Fallback xmlns="">
            <p:pic>
              <p:nvPicPr>
                <p:cNvPr id="146" name="Ink 145">
                  <a:extLst>
                    <a:ext uri="{FF2B5EF4-FFF2-40B4-BE49-F238E27FC236}">
                      <a16:creationId xmlns:a16="http://schemas.microsoft.com/office/drawing/2014/main" id="{E6380E21-A798-4CDD-9A27-3A021D45E4AF}"/>
                    </a:ext>
                  </a:extLst>
                </p:cNvPr>
                <p:cNvPicPr/>
                <p:nvPr/>
              </p:nvPicPr>
              <p:blipFill>
                <a:blip r:embed="rId238"/>
                <a:stretch>
                  <a:fillRect/>
                </a:stretch>
              </p:blipFill>
              <p:spPr>
                <a:xfrm>
                  <a:off x="5813794" y="3688354"/>
                  <a:ext cx="88200" cy="202320"/>
                </a:xfrm>
                <a:prstGeom prst="rect">
                  <a:avLst/>
                </a:prstGeom>
              </p:spPr>
            </p:pic>
          </mc:Fallback>
        </mc:AlternateContent>
        <mc:AlternateContent xmlns:mc="http://schemas.openxmlformats.org/markup-compatibility/2006" xmlns:p14="http://schemas.microsoft.com/office/powerpoint/2010/main">
          <mc:Choice Requires="p14">
            <p:contentPart p14:bwMode="auto" r:id="rId239">
              <p14:nvContentPartPr>
                <p14:cNvPr id="147" name="Ink 146">
                  <a:extLst>
                    <a:ext uri="{FF2B5EF4-FFF2-40B4-BE49-F238E27FC236}">
                      <a16:creationId xmlns:a16="http://schemas.microsoft.com/office/drawing/2014/main" id="{45D11FB1-AC0A-4FF3-BEB9-E8547867FD39}"/>
                    </a:ext>
                  </a:extLst>
                </p14:cNvPr>
                <p14:cNvContentPartPr/>
                <p14:nvPr/>
              </p14:nvContentPartPr>
              <p14:xfrm>
                <a:off x="5908114" y="3713194"/>
                <a:ext cx="91800" cy="85680"/>
              </p14:xfrm>
            </p:contentPart>
          </mc:Choice>
          <mc:Fallback xmlns="">
            <p:pic>
              <p:nvPicPr>
                <p:cNvPr id="147" name="Ink 146">
                  <a:extLst>
                    <a:ext uri="{FF2B5EF4-FFF2-40B4-BE49-F238E27FC236}">
                      <a16:creationId xmlns:a16="http://schemas.microsoft.com/office/drawing/2014/main" id="{45D11FB1-AC0A-4FF3-BEB9-E8547867FD39}"/>
                    </a:ext>
                  </a:extLst>
                </p:cNvPr>
                <p:cNvPicPr/>
                <p:nvPr/>
              </p:nvPicPr>
              <p:blipFill>
                <a:blip r:embed="rId240"/>
                <a:stretch>
                  <a:fillRect/>
                </a:stretch>
              </p:blipFill>
              <p:spPr>
                <a:xfrm>
                  <a:off x="5899114" y="3704554"/>
                  <a:ext cx="109440" cy="103320"/>
                </a:xfrm>
                <a:prstGeom prst="rect">
                  <a:avLst/>
                </a:prstGeom>
              </p:spPr>
            </p:pic>
          </mc:Fallback>
        </mc:AlternateContent>
        <mc:AlternateContent xmlns:mc="http://schemas.openxmlformats.org/markup-compatibility/2006" xmlns:p14="http://schemas.microsoft.com/office/powerpoint/2010/main">
          <mc:Choice Requires="p14">
            <p:contentPart p14:bwMode="auto" r:id="rId241">
              <p14:nvContentPartPr>
                <p14:cNvPr id="148" name="Ink 147">
                  <a:extLst>
                    <a:ext uri="{FF2B5EF4-FFF2-40B4-BE49-F238E27FC236}">
                      <a16:creationId xmlns:a16="http://schemas.microsoft.com/office/drawing/2014/main" id="{877E1181-34C7-44B5-A561-4C9BBE868146}"/>
                    </a:ext>
                  </a:extLst>
                </p14:cNvPr>
                <p14:cNvContentPartPr/>
                <p14:nvPr/>
              </p14:nvContentPartPr>
              <p14:xfrm>
                <a:off x="6016114" y="3710314"/>
                <a:ext cx="81000" cy="82080"/>
              </p14:xfrm>
            </p:contentPart>
          </mc:Choice>
          <mc:Fallback xmlns="">
            <p:pic>
              <p:nvPicPr>
                <p:cNvPr id="148" name="Ink 147">
                  <a:extLst>
                    <a:ext uri="{FF2B5EF4-FFF2-40B4-BE49-F238E27FC236}">
                      <a16:creationId xmlns:a16="http://schemas.microsoft.com/office/drawing/2014/main" id="{877E1181-34C7-44B5-A561-4C9BBE868146}"/>
                    </a:ext>
                  </a:extLst>
                </p:cNvPr>
                <p:cNvPicPr/>
                <p:nvPr/>
              </p:nvPicPr>
              <p:blipFill>
                <a:blip r:embed="rId242"/>
                <a:stretch>
                  <a:fillRect/>
                </a:stretch>
              </p:blipFill>
              <p:spPr>
                <a:xfrm>
                  <a:off x="6007114" y="3701314"/>
                  <a:ext cx="98640" cy="99720"/>
                </a:xfrm>
                <a:prstGeom prst="rect">
                  <a:avLst/>
                </a:prstGeom>
              </p:spPr>
            </p:pic>
          </mc:Fallback>
        </mc:AlternateContent>
        <mc:AlternateContent xmlns:mc="http://schemas.openxmlformats.org/markup-compatibility/2006" xmlns:p14="http://schemas.microsoft.com/office/powerpoint/2010/main">
          <mc:Choice Requires="p14">
            <p:contentPart p14:bwMode="auto" r:id="rId243">
              <p14:nvContentPartPr>
                <p14:cNvPr id="149" name="Ink 148">
                  <a:extLst>
                    <a:ext uri="{FF2B5EF4-FFF2-40B4-BE49-F238E27FC236}">
                      <a16:creationId xmlns:a16="http://schemas.microsoft.com/office/drawing/2014/main" id="{15B77F29-1298-4C77-94FF-8E50EF48D149}"/>
                    </a:ext>
                  </a:extLst>
                </p14:cNvPr>
                <p14:cNvContentPartPr/>
                <p14:nvPr/>
              </p14:nvContentPartPr>
              <p14:xfrm>
                <a:off x="6133834" y="3545434"/>
                <a:ext cx="250560" cy="221400"/>
              </p14:xfrm>
            </p:contentPart>
          </mc:Choice>
          <mc:Fallback xmlns="">
            <p:pic>
              <p:nvPicPr>
                <p:cNvPr id="149" name="Ink 148">
                  <a:extLst>
                    <a:ext uri="{FF2B5EF4-FFF2-40B4-BE49-F238E27FC236}">
                      <a16:creationId xmlns:a16="http://schemas.microsoft.com/office/drawing/2014/main" id="{15B77F29-1298-4C77-94FF-8E50EF48D149}"/>
                    </a:ext>
                  </a:extLst>
                </p:cNvPr>
                <p:cNvPicPr/>
                <p:nvPr/>
              </p:nvPicPr>
              <p:blipFill>
                <a:blip r:embed="rId244"/>
                <a:stretch>
                  <a:fillRect/>
                </a:stretch>
              </p:blipFill>
              <p:spPr>
                <a:xfrm>
                  <a:off x="6124834" y="3536434"/>
                  <a:ext cx="268200" cy="239040"/>
                </a:xfrm>
                <a:prstGeom prst="rect">
                  <a:avLst/>
                </a:prstGeom>
              </p:spPr>
            </p:pic>
          </mc:Fallback>
        </mc:AlternateContent>
        <mc:AlternateContent xmlns:mc="http://schemas.openxmlformats.org/markup-compatibility/2006" xmlns:p14="http://schemas.microsoft.com/office/powerpoint/2010/main">
          <mc:Choice Requires="p14">
            <p:contentPart p14:bwMode="auto" r:id="rId245">
              <p14:nvContentPartPr>
                <p14:cNvPr id="150" name="Ink 149">
                  <a:extLst>
                    <a:ext uri="{FF2B5EF4-FFF2-40B4-BE49-F238E27FC236}">
                      <a16:creationId xmlns:a16="http://schemas.microsoft.com/office/drawing/2014/main" id="{1E316611-0FB0-476D-ABFC-DBB549814548}"/>
                    </a:ext>
                  </a:extLst>
                </p14:cNvPr>
                <p14:cNvContentPartPr/>
                <p14:nvPr/>
              </p14:nvContentPartPr>
              <p14:xfrm>
                <a:off x="6395194" y="3666754"/>
                <a:ext cx="105480" cy="78480"/>
              </p14:xfrm>
            </p:contentPart>
          </mc:Choice>
          <mc:Fallback xmlns="">
            <p:pic>
              <p:nvPicPr>
                <p:cNvPr id="150" name="Ink 149">
                  <a:extLst>
                    <a:ext uri="{FF2B5EF4-FFF2-40B4-BE49-F238E27FC236}">
                      <a16:creationId xmlns:a16="http://schemas.microsoft.com/office/drawing/2014/main" id="{1E316611-0FB0-476D-ABFC-DBB549814548}"/>
                    </a:ext>
                  </a:extLst>
                </p:cNvPr>
                <p:cNvPicPr/>
                <p:nvPr/>
              </p:nvPicPr>
              <p:blipFill>
                <a:blip r:embed="rId246"/>
                <a:stretch>
                  <a:fillRect/>
                </a:stretch>
              </p:blipFill>
              <p:spPr>
                <a:xfrm>
                  <a:off x="6386554" y="3657754"/>
                  <a:ext cx="123120" cy="96120"/>
                </a:xfrm>
                <a:prstGeom prst="rect">
                  <a:avLst/>
                </a:prstGeom>
              </p:spPr>
            </p:pic>
          </mc:Fallback>
        </mc:AlternateContent>
        <mc:AlternateContent xmlns:mc="http://schemas.openxmlformats.org/markup-compatibility/2006" xmlns:p14="http://schemas.microsoft.com/office/powerpoint/2010/main">
          <mc:Choice Requires="p14">
            <p:contentPart p14:bwMode="auto" r:id="rId247">
              <p14:nvContentPartPr>
                <p14:cNvPr id="151" name="Ink 150">
                  <a:extLst>
                    <a:ext uri="{FF2B5EF4-FFF2-40B4-BE49-F238E27FC236}">
                      <a16:creationId xmlns:a16="http://schemas.microsoft.com/office/drawing/2014/main" id="{2418875B-CD57-4EFC-AFEA-52A5E51E90A0}"/>
                    </a:ext>
                  </a:extLst>
                </p14:cNvPr>
                <p14:cNvContentPartPr/>
                <p14:nvPr/>
              </p14:nvContentPartPr>
              <p14:xfrm>
                <a:off x="6562954" y="3642274"/>
                <a:ext cx="279000" cy="114480"/>
              </p14:xfrm>
            </p:contentPart>
          </mc:Choice>
          <mc:Fallback xmlns="">
            <p:pic>
              <p:nvPicPr>
                <p:cNvPr id="151" name="Ink 150">
                  <a:extLst>
                    <a:ext uri="{FF2B5EF4-FFF2-40B4-BE49-F238E27FC236}">
                      <a16:creationId xmlns:a16="http://schemas.microsoft.com/office/drawing/2014/main" id="{2418875B-CD57-4EFC-AFEA-52A5E51E90A0}"/>
                    </a:ext>
                  </a:extLst>
                </p:cNvPr>
                <p:cNvPicPr/>
                <p:nvPr/>
              </p:nvPicPr>
              <p:blipFill>
                <a:blip r:embed="rId248"/>
                <a:stretch>
                  <a:fillRect/>
                </a:stretch>
              </p:blipFill>
              <p:spPr>
                <a:xfrm>
                  <a:off x="6554314" y="3633634"/>
                  <a:ext cx="296640" cy="132120"/>
                </a:xfrm>
                <a:prstGeom prst="rect">
                  <a:avLst/>
                </a:prstGeom>
              </p:spPr>
            </p:pic>
          </mc:Fallback>
        </mc:AlternateContent>
        <mc:AlternateContent xmlns:mc="http://schemas.openxmlformats.org/markup-compatibility/2006" xmlns:p14="http://schemas.microsoft.com/office/powerpoint/2010/main">
          <mc:Choice Requires="p14">
            <p:contentPart p14:bwMode="auto" r:id="rId249">
              <p14:nvContentPartPr>
                <p14:cNvPr id="155" name="Ink 154">
                  <a:extLst>
                    <a:ext uri="{FF2B5EF4-FFF2-40B4-BE49-F238E27FC236}">
                      <a16:creationId xmlns:a16="http://schemas.microsoft.com/office/drawing/2014/main" id="{3B5FC546-12C3-45D8-8542-E123412C529D}"/>
                    </a:ext>
                  </a:extLst>
                </p14:cNvPr>
                <p14:cNvContentPartPr/>
                <p14:nvPr/>
              </p14:nvContentPartPr>
              <p14:xfrm>
                <a:off x="1719154" y="4002634"/>
                <a:ext cx="75960" cy="62640"/>
              </p14:xfrm>
            </p:contentPart>
          </mc:Choice>
          <mc:Fallback xmlns="">
            <p:pic>
              <p:nvPicPr>
                <p:cNvPr id="155" name="Ink 154">
                  <a:extLst>
                    <a:ext uri="{FF2B5EF4-FFF2-40B4-BE49-F238E27FC236}">
                      <a16:creationId xmlns:a16="http://schemas.microsoft.com/office/drawing/2014/main" id="{3B5FC546-12C3-45D8-8542-E123412C529D}"/>
                    </a:ext>
                  </a:extLst>
                </p:cNvPr>
                <p:cNvPicPr/>
                <p:nvPr/>
              </p:nvPicPr>
              <p:blipFill>
                <a:blip r:embed="rId250"/>
                <a:stretch>
                  <a:fillRect/>
                </a:stretch>
              </p:blipFill>
              <p:spPr>
                <a:xfrm>
                  <a:off x="1710514" y="3993994"/>
                  <a:ext cx="93600" cy="80280"/>
                </a:xfrm>
                <a:prstGeom prst="rect">
                  <a:avLst/>
                </a:prstGeom>
              </p:spPr>
            </p:pic>
          </mc:Fallback>
        </mc:AlternateContent>
        <mc:AlternateContent xmlns:mc="http://schemas.openxmlformats.org/markup-compatibility/2006" xmlns:p14="http://schemas.microsoft.com/office/powerpoint/2010/main">
          <mc:Choice Requires="p14">
            <p:contentPart p14:bwMode="auto" r:id="rId251">
              <p14:nvContentPartPr>
                <p14:cNvPr id="156" name="Ink 155">
                  <a:extLst>
                    <a:ext uri="{FF2B5EF4-FFF2-40B4-BE49-F238E27FC236}">
                      <a16:creationId xmlns:a16="http://schemas.microsoft.com/office/drawing/2014/main" id="{5386BE4D-3EF0-4DFE-91E7-7ED3839B83D7}"/>
                    </a:ext>
                  </a:extLst>
                </p14:cNvPr>
                <p14:cNvContentPartPr/>
                <p14:nvPr/>
              </p14:nvContentPartPr>
              <p14:xfrm>
                <a:off x="1819954" y="3552634"/>
                <a:ext cx="55080" cy="91440"/>
              </p14:xfrm>
            </p:contentPart>
          </mc:Choice>
          <mc:Fallback xmlns="">
            <p:pic>
              <p:nvPicPr>
                <p:cNvPr id="156" name="Ink 155">
                  <a:extLst>
                    <a:ext uri="{FF2B5EF4-FFF2-40B4-BE49-F238E27FC236}">
                      <a16:creationId xmlns:a16="http://schemas.microsoft.com/office/drawing/2014/main" id="{5386BE4D-3EF0-4DFE-91E7-7ED3839B83D7}"/>
                    </a:ext>
                  </a:extLst>
                </p:cNvPr>
                <p:cNvPicPr/>
                <p:nvPr/>
              </p:nvPicPr>
              <p:blipFill>
                <a:blip r:embed="rId252"/>
                <a:stretch>
                  <a:fillRect/>
                </a:stretch>
              </p:blipFill>
              <p:spPr>
                <a:xfrm>
                  <a:off x="1811314" y="3543634"/>
                  <a:ext cx="72720" cy="109080"/>
                </a:xfrm>
                <a:prstGeom prst="rect">
                  <a:avLst/>
                </a:prstGeom>
              </p:spPr>
            </p:pic>
          </mc:Fallback>
        </mc:AlternateContent>
        <mc:AlternateContent xmlns:mc="http://schemas.openxmlformats.org/markup-compatibility/2006" xmlns:p14="http://schemas.microsoft.com/office/powerpoint/2010/main">
          <mc:Choice Requires="p14">
            <p:contentPart p14:bwMode="auto" r:id="rId253">
              <p14:nvContentPartPr>
                <p14:cNvPr id="158" name="Ink 157">
                  <a:extLst>
                    <a:ext uri="{FF2B5EF4-FFF2-40B4-BE49-F238E27FC236}">
                      <a16:creationId xmlns:a16="http://schemas.microsoft.com/office/drawing/2014/main" id="{C9D7C2CC-1956-470D-AC22-A14A76020B52}"/>
                    </a:ext>
                  </a:extLst>
                </p14:cNvPr>
                <p14:cNvContentPartPr/>
                <p14:nvPr/>
              </p14:nvContentPartPr>
              <p14:xfrm>
                <a:off x="966034" y="4463434"/>
                <a:ext cx="45360" cy="82440"/>
              </p14:xfrm>
            </p:contentPart>
          </mc:Choice>
          <mc:Fallback xmlns="">
            <p:pic>
              <p:nvPicPr>
                <p:cNvPr id="158" name="Ink 157">
                  <a:extLst>
                    <a:ext uri="{FF2B5EF4-FFF2-40B4-BE49-F238E27FC236}">
                      <a16:creationId xmlns:a16="http://schemas.microsoft.com/office/drawing/2014/main" id="{C9D7C2CC-1956-470D-AC22-A14A76020B52}"/>
                    </a:ext>
                  </a:extLst>
                </p:cNvPr>
                <p:cNvPicPr/>
                <p:nvPr/>
              </p:nvPicPr>
              <p:blipFill>
                <a:blip r:embed="rId254"/>
                <a:stretch>
                  <a:fillRect/>
                </a:stretch>
              </p:blipFill>
              <p:spPr>
                <a:xfrm>
                  <a:off x="957394" y="4454434"/>
                  <a:ext cx="63000" cy="100080"/>
                </a:xfrm>
                <a:prstGeom prst="rect">
                  <a:avLst/>
                </a:prstGeom>
              </p:spPr>
            </p:pic>
          </mc:Fallback>
        </mc:AlternateContent>
        <mc:AlternateContent xmlns:mc="http://schemas.openxmlformats.org/markup-compatibility/2006" xmlns:p14="http://schemas.microsoft.com/office/powerpoint/2010/main">
          <mc:Choice Requires="p14">
            <p:contentPart p14:bwMode="auto" r:id="rId255">
              <p14:nvContentPartPr>
                <p14:cNvPr id="159" name="Ink 158">
                  <a:extLst>
                    <a:ext uri="{FF2B5EF4-FFF2-40B4-BE49-F238E27FC236}">
                      <a16:creationId xmlns:a16="http://schemas.microsoft.com/office/drawing/2014/main" id="{E2FBDA17-D066-4BEF-A409-1C0933BB5A54}"/>
                    </a:ext>
                  </a:extLst>
                </p14:cNvPr>
                <p14:cNvContentPartPr/>
                <p14:nvPr/>
              </p14:nvContentPartPr>
              <p14:xfrm>
                <a:off x="1105354" y="4488994"/>
                <a:ext cx="100080" cy="86040"/>
              </p14:xfrm>
            </p:contentPart>
          </mc:Choice>
          <mc:Fallback xmlns="">
            <p:pic>
              <p:nvPicPr>
                <p:cNvPr id="159" name="Ink 158">
                  <a:extLst>
                    <a:ext uri="{FF2B5EF4-FFF2-40B4-BE49-F238E27FC236}">
                      <a16:creationId xmlns:a16="http://schemas.microsoft.com/office/drawing/2014/main" id="{E2FBDA17-D066-4BEF-A409-1C0933BB5A54}"/>
                    </a:ext>
                  </a:extLst>
                </p:cNvPr>
                <p:cNvPicPr/>
                <p:nvPr/>
              </p:nvPicPr>
              <p:blipFill>
                <a:blip r:embed="rId256"/>
                <a:stretch>
                  <a:fillRect/>
                </a:stretch>
              </p:blipFill>
              <p:spPr>
                <a:xfrm>
                  <a:off x="1096714" y="4479994"/>
                  <a:ext cx="117720" cy="103680"/>
                </a:xfrm>
                <a:prstGeom prst="rect">
                  <a:avLst/>
                </a:prstGeom>
              </p:spPr>
            </p:pic>
          </mc:Fallback>
        </mc:AlternateContent>
        <mc:AlternateContent xmlns:mc="http://schemas.openxmlformats.org/markup-compatibility/2006" xmlns:p14="http://schemas.microsoft.com/office/powerpoint/2010/main">
          <mc:Choice Requires="p14">
            <p:contentPart p14:bwMode="auto" r:id="rId257">
              <p14:nvContentPartPr>
                <p14:cNvPr id="160" name="Ink 159">
                  <a:extLst>
                    <a:ext uri="{FF2B5EF4-FFF2-40B4-BE49-F238E27FC236}">
                      <a16:creationId xmlns:a16="http://schemas.microsoft.com/office/drawing/2014/main" id="{A43D9930-1188-4BA7-8872-93212BA51ECD}"/>
                    </a:ext>
                  </a:extLst>
                </p14:cNvPr>
                <p14:cNvContentPartPr/>
                <p14:nvPr/>
              </p14:nvContentPartPr>
              <p14:xfrm>
                <a:off x="1241794" y="4476034"/>
                <a:ext cx="104040" cy="109800"/>
              </p14:xfrm>
            </p:contentPart>
          </mc:Choice>
          <mc:Fallback xmlns="">
            <p:pic>
              <p:nvPicPr>
                <p:cNvPr id="160" name="Ink 159">
                  <a:extLst>
                    <a:ext uri="{FF2B5EF4-FFF2-40B4-BE49-F238E27FC236}">
                      <a16:creationId xmlns:a16="http://schemas.microsoft.com/office/drawing/2014/main" id="{A43D9930-1188-4BA7-8872-93212BA51ECD}"/>
                    </a:ext>
                  </a:extLst>
                </p:cNvPr>
                <p:cNvPicPr/>
                <p:nvPr/>
              </p:nvPicPr>
              <p:blipFill>
                <a:blip r:embed="rId258"/>
                <a:stretch>
                  <a:fillRect/>
                </a:stretch>
              </p:blipFill>
              <p:spPr>
                <a:xfrm>
                  <a:off x="1233154" y="4467034"/>
                  <a:ext cx="121680" cy="127440"/>
                </a:xfrm>
                <a:prstGeom prst="rect">
                  <a:avLst/>
                </a:prstGeom>
              </p:spPr>
            </p:pic>
          </mc:Fallback>
        </mc:AlternateContent>
        <mc:AlternateContent xmlns:mc="http://schemas.openxmlformats.org/markup-compatibility/2006" xmlns:p14="http://schemas.microsoft.com/office/powerpoint/2010/main">
          <mc:Choice Requires="p14">
            <p:contentPart p14:bwMode="auto" r:id="rId259">
              <p14:nvContentPartPr>
                <p14:cNvPr id="161" name="Ink 160">
                  <a:extLst>
                    <a:ext uri="{FF2B5EF4-FFF2-40B4-BE49-F238E27FC236}">
                      <a16:creationId xmlns:a16="http://schemas.microsoft.com/office/drawing/2014/main" id="{D85EA5C0-D89A-4BBC-99BE-E652612B2EF5}"/>
                    </a:ext>
                  </a:extLst>
                </p14:cNvPr>
                <p14:cNvContentPartPr/>
                <p14:nvPr/>
              </p14:nvContentPartPr>
              <p14:xfrm>
                <a:off x="1340074" y="4490434"/>
                <a:ext cx="98640" cy="96120"/>
              </p14:xfrm>
            </p:contentPart>
          </mc:Choice>
          <mc:Fallback xmlns="">
            <p:pic>
              <p:nvPicPr>
                <p:cNvPr id="161" name="Ink 160">
                  <a:extLst>
                    <a:ext uri="{FF2B5EF4-FFF2-40B4-BE49-F238E27FC236}">
                      <a16:creationId xmlns:a16="http://schemas.microsoft.com/office/drawing/2014/main" id="{D85EA5C0-D89A-4BBC-99BE-E652612B2EF5}"/>
                    </a:ext>
                  </a:extLst>
                </p:cNvPr>
                <p:cNvPicPr/>
                <p:nvPr/>
              </p:nvPicPr>
              <p:blipFill>
                <a:blip r:embed="rId260"/>
                <a:stretch>
                  <a:fillRect/>
                </a:stretch>
              </p:blipFill>
              <p:spPr>
                <a:xfrm>
                  <a:off x="1331434" y="4481794"/>
                  <a:ext cx="116280" cy="113760"/>
                </a:xfrm>
                <a:prstGeom prst="rect">
                  <a:avLst/>
                </a:prstGeom>
              </p:spPr>
            </p:pic>
          </mc:Fallback>
        </mc:AlternateContent>
        <mc:AlternateContent xmlns:mc="http://schemas.openxmlformats.org/markup-compatibility/2006" xmlns:p14="http://schemas.microsoft.com/office/powerpoint/2010/main">
          <mc:Choice Requires="p14">
            <p:contentPart p14:bwMode="auto" r:id="rId261">
              <p14:nvContentPartPr>
                <p14:cNvPr id="162" name="Ink 161">
                  <a:extLst>
                    <a:ext uri="{FF2B5EF4-FFF2-40B4-BE49-F238E27FC236}">
                      <a16:creationId xmlns:a16="http://schemas.microsoft.com/office/drawing/2014/main" id="{FDE8454D-04C7-4814-8F4E-1469943C120E}"/>
                    </a:ext>
                  </a:extLst>
                </p14:cNvPr>
                <p14:cNvContentPartPr/>
                <p14:nvPr/>
              </p14:nvContentPartPr>
              <p14:xfrm>
                <a:off x="1445554" y="4472794"/>
                <a:ext cx="73440" cy="99360"/>
              </p14:xfrm>
            </p:contentPart>
          </mc:Choice>
          <mc:Fallback xmlns="">
            <p:pic>
              <p:nvPicPr>
                <p:cNvPr id="162" name="Ink 161">
                  <a:extLst>
                    <a:ext uri="{FF2B5EF4-FFF2-40B4-BE49-F238E27FC236}">
                      <a16:creationId xmlns:a16="http://schemas.microsoft.com/office/drawing/2014/main" id="{FDE8454D-04C7-4814-8F4E-1469943C120E}"/>
                    </a:ext>
                  </a:extLst>
                </p:cNvPr>
                <p:cNvPicPr/>
                <p:nvPr/>
              </p:nvPicPr>
              <p:blipFill>
                <a:blip r:embed="rId262"/>
                <a:stretch>
                  <a:fillRect/>
                </a:stretch>
              </p:blipFill>
              <p:spPr>
                <a:xfrm>
                  <a:off x="1436914" y="4463794"/>
                  <a:ext cx="91080" cy="117000"/>
                </a:xfrm>
                <a:prstGeom prst="rect">
                  <a:avLst/>
                </a:prstGeom>
              </p:spPr>
            </p:pic>
          </mc:Fallback>
        </mc:AlternateContent>
        <mc:AlternateContent xmlns:mc="http://schemas.openxmlformats.org/markup-compatibility/2006" xmlns:p14="http://schemas.microsoft.com/office/powerpoint/2010/main">
          <mc:Choice Requires="p14">
            <p:contentPart p14:bwMode="auto" r:id="rId263">
              <p14:nvContentPartPr>
                <p14:cNvPr id="163" name="Ink 162">
                  <a:extLst>
                    <a:ext uri="{FF2B5EF4-FFF2-40B4-BE49-F238E27FC236}">
                      <a16:creationId xmlns:a16="http://schemas.microsoft.com/office/drawing/2014/main" id="{72B91A24-150A-4A41-903B-8F25AFCC6506}"/>
                    </a:ext>
                  </a:extLst>
                </p14:cNvPr>
                <p14:cNvContentPartPr/>
                <p14:nvPr/>
              </p14:nvContentPartPr>
              <p14:xfrm>
                <a:off x="1563634" y="4469554"/>
                <a:ext cx="99000" cy="99360"/>
              </p14:xfrm>
            </p:contentPart>
          </mc:Choice>
          <mc:Fallback xmlns="">
            <p:pic>
              <p:nvPicPr>
                <p:cNvPr id="163" name="Ink 162">
                  <a:extLst>
                    <a:ext uri="{FF2B5EF4-FFF2-40B4-BE49-F238E27FC236}">
                      <a16:creationId xmlns:a16="http://schemas.microsoft.com/office/drawing/2014/main" id="{72B91A24-150A-4A41-903B-8F25AFCC6506}"/>
                    </a:ext>
                  </a:extLst>
                </p:cNvPr>
                <p:cNvPicPr/>
                <p:nvPr/>
              </p:nvPicPr>
              <p:blipFill>
                <a:blip r:embed="rId264"/>
                <a:stretch>
                  <a:fillRect/>
                </a:stretch>
              </p:blipFill>
              <p:spPr>
                <a:xfrm>
                  <a:off x="1554994" y="4460914"/>
                  <a:ext cx="116640" cy="117000"/>
                </a:xfrm>
                <a:prstGeom prst="rect">
                  <a:avLst/>
                </a:prstGeom>
              </p:spPr>
            </p:pic>
          </mc:Fallback>
        </mc:AlternateContent>
        <mc:AlternateContent xmlns:mc="http://schemas.openxmlformats.org/markup-compatibility/2006" xmlns:p14="http://schemas.microsoft.com/office/powerpoint/2010/main">
          <mc:Choice Requires="p14">
            <p:contentPart p14:bwMode="auto" r:id="rId265">
              <p14:nvContentPartPr>
                <p14:cNvPr id="164" name="Ink 163">
                  <a:extLst>
                    <a:ext uri="{FF2B5EF4-FFF2-40B4-BE49-F238E27FC236}">
                      <a16:creationId xmlns:a16="http://schemas.microsoft.com/office/drawing/2014/main" id="{E66A63D4-54D9-4BCD-B9D8-55881B3A8684}"/>
                    </a:ext>
                  </a:extLst>
                </p14:cNvPr>
                <p14:cNvContentPartPr/>
                <p14:nvPr/>
              </p14:nvContentPartPr>
              <p14:xfrm>
                <a:off x="1628434" y="4444354"/>
                <a:ext cx="82440" cy="112680"/>
              </p14:xfrm>
            </p:contentPart>
          </mc:Choice>
          <mc:Fallback xmlns="">
            <p:pic>
              <p:nvPicPr>
                <p:cNvPr id="164" name="Ink 163">
                  <a:extLst>
                    <a:ext uri="{FF2B5EF4-FFF2-40B4-BE49-F238E27FC236}">
                      <a16:creationId xmlns:a16="http://schemas.microsoft.com/office/drawing/2014/main" id="{E66A63D4-54D9-4BCD-B9D8-55881B3A8684}"/>
                    </a:ext>
                  </a:extLst>
                </p:cNvPr>
                <p:cNvPicPr/>
                <p:nvPr/>
              </p:nvPicPr>
              <p:blipFill>
                <a:blip r:embed="rId266"/>
                <a:stretch>
                  <a:fillRect/>
                </a:stretch>
              </p:blipFill>
              <p:spPr>
                <a:xfrm>
                  <a:off x="1619794" y="4435354"/>
                  <a:ext cx="100080" cy="130320"/>
                </a:xfrm>
                <a:prstGeom prst="rect">
                  <a:avLst/>
                </a:prstGeom>
              </p:spPr>
            </p:pic>
          </mc:Fallback>
        </mc:AlternateContent>
        <mc:AlternateContent xmlns:mc="http://schemas.openxmlformats.org/markup-compatibility/2006" xmlns:p14="http://schemas.microsoft.com/office/powerpoint/2010/main">
          <mc:Choice Requires="p14">
            <p:contentPart p14:bwMode="auto" r:id="rId267">
              <p14:nvContentPartPr>
                <p14:cNvPr id="165" name="Ink 164">
                  <a:extLst>
                    <a:ext uri="{FF2B5EF4-FFF2-40B4-BE49-F238E27FC236}">
                      <a16:creationId xmlns:a16="http://schemas.microsoft.com/office/drawing/2014/main" id="{CACA8D4B-A67F-44A8-827C-907DC09312FB}"/>
                    </a:ext>
                  </a:extLst>
                </p14:cNvPr>
                <p14:cNvContentPartPr/>
                <p14:nvPr/>
              </p14:nvContentPartPr>
              <p14:xfrm>
                <a:off x="1879354" y="4416634"/>
                <a:ext cx="248040" cy="125640"/>
              </p14:xfrm>
            </p:contentPart>
          </mc:Choice>
          <mc:Fallback xmlns="">
            <p:pic>
              <p:nvPicPr>
                <p:cNvPr id="165" name="Ink 164">
                  <a:extLst>
                    <a:ext uri="{FF2B5EF4-FFF2-40B4-BE49-F238E27FC236}">
                      <a16:creationId xmlns:a16="http://schemas.microsoft.com/office/drawing/2014/main" id="{CACA8D4B-A67F-44A8-827C-907DC09312FB}"/>
                    </a:ext>
                  </a:extLst>
                </p:cNvPr>
                <p:cNvPicPr/>
                <p:nvPr/>
              </p:nvPicPr>
              <p:blipFill>
                <a:blip r:embed="rId268"/>
                <a:stretch>
                  <a:fillRect/>
                </a:stretch>
              </p:blipFill>
              <p:spPr>
                <a:xfrm>
                  <a:off x="1870354" y="4407634"/>
                  <a:ext cx="265680" cy="143280"/>
                </a:xfrm>
                <a:prstGeom prst="rect">
                  <a:avLst/>
                </a:prstGeom>
              </p:spPr>
            </p:pic>
          </mc:Fallback>
        </mc:AlternateContent>
        <mc:AlternateContent xmlns:mc="http://schemas.openxmlformats.org/markup-compatibility/2006" xmlns:p14="http://schemas.microsoft.com/office/powerpoint/2010/main">
          <mc:Choice Requires="p14">
            <p:contentPart p14:bwMode="auto" r:id="rId269">
              <p14:nvContentPartPr>
                <p14:cNvPr id="166" name="Ink 165">
                  <a:extLst>
                    <a:ext uri="{FF2B5EF4-FFF2-40B4-BE49-F238E27FC236}">
                      <a16:creationId xmlns:a16="http://schemas.microsoft.com/office/drawing/2014/main" id="{9BCE234B-F95D-4435-84BF-F1E98A9D8871}"/>
                    </a:ext>
                  </a:extLst>
                </p14:cNvPr>
                <p14:cNvContentPartPr/>
                <p14:nvPr/>
              </p14:nvContentPartPr>
              <p14:xfrm>
                <a:off x="2088514" y="4424194"/>
                <a:ext cx="136800" cy="101160"/>
              </p14:xfrm>
            </p:contentPart>
          </mc:Choice>
          <mc:Fallback xmlns="">
            <p:pic>
              <p:nvPicPr>
                <p:cNvPr id="166" name="Ink 165">
                  <a:extLst>
                    <a:ext uri="{FF2B5EF4-FFF2-40B4-BE49-F238E27FC236}">
                      <a16:creationId xmlns:a16="http://schemas.microsoft.com/office/drawing/2014/main" id="{9BCE234B-F95D-4435-84BF-F1E98A9D8871}"/>
                    </a:ext>
                  </a:extLst>
                </p:cNvPr>
                <p:cNvPicPr/>
                <p:nvPr/>
              </p:nvPicPr>
              <p:blipFill>
                <a:blip r:embed="rId270"/>
                <a:stretch>
                  <a:fillRect/>
                </a:stretch>
              </p:blipFill>
              <p:spPr>
                <a:xfrm>
                  <a:off x="2079874" y="4415194"/>
                  <a:ext cx="154440" cy="118800"/>
                </a:xfrm>
                <a:prstGeom prst="rect">
                  <a:avLst/>
                </a:prstGeom>
              </p:spPr>
            </p:pic>
          </mc:Fallback>
        </mc:AlternateContent>
        <mc:AlternateContent xmlns:mc="http://schemas.openxmlformats.org/markup-compatibility/2006" xmlns:p14="http://schemas.microsoft.com/office/powerpoint/2010/main">
          <mc:Choice Requires="p14">
            <p:contentPart p14:bwMode="auto" r:id="rId271">
              <p14:nvContentPartPr>
                <p14:cNvPr id="167" name="Ink 166">
                  <a:extLst>
                    <a:ext uri="{FF2B5EF4-FFF2-40B4-BE49-F238E27FC236}">
                      <a16:creationId xmlns:a16="http://schemas.microsoft.com/office/drawing/2014/main" id="{B4FFC992-BAA3-4F6C-823F-EF8222484F1B}"/>
                    </a:ext>
                  </a:extLst>
                </p14:cNvPr>
                <p14:cNvContentPartPr/>
                <p14:nvPr/>
              </p14:nvContentPartPr>
              <p14:xfrm>
                <a:off x="2321794" y="4441474"/>
                <a:ext cx="115200" cy="95040"/>
              </p14:xfrm>
            </p:contentPart>
          </mc:Choice>
          <mc:Fallback xmlns="">
            <p:pic>
              <p:nvPicPr>
                <p:cNvPr id="167" name="Ink 166">
                  <a:extLst>
                    <a:ext uri="{FF2B5EF4-FFF2-40B4-BE49-F238E27FC236}">
                      <a16:creationId xmlns:a16="http://schemas.microsoft.com/office/drawing/2014/main" id="{B4FFC992-BAA3-4F6C-823F-EF8222484F1B}"/>
                    </a:ext>
                  </a:extLst>
                </p:cNvPr>
                <p:cNvPicPr/>
                <p:nvPr/>
              </p:nvPicPr>
              <p:blipFill>
                <a:blip r:embed="rId272"/>
                <a:stretch>
                  <a:fillRect/>
                </a:stretch>
              </p:blipFill>
              <p:spPr>
                <a:xfrm>
                  <a:off x="2312794" y="4432834"/>
                  <a:ext cx="13284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273">
              <p14:nvContentPartPr>
                <p14:cNvPr id="168" name="Ink 167">
                  <a:extLst>
                    <a:ext uri="{FF2B5EF4-FFF2-40B4-BE49-F238E27FC236}">
                      <a16:creationId xmlns:a16="http://schemas.microsoft.com/office/drawing/2014/main" id="{54939AAF-4AFD-4B94-9CD1-AF784ED93D18}"/>
                    </a:ext>
                  </a:extLst>
                </p14:cNvPr>
                <p14:cNvContentPartPr/>
                <p14:nvPr/>
              </p14:nvContentPartPr>
              <p14:xfrm>
                <a:off x="2428714" y="4431754"/>
                <a:ext cx="63720" cy="115200"/>
              </p14:xfrm>
            </p:contentPart>
          </mc:Choice>
          <mc:Fallback xmlns="">
            <p:pic>
              <p:nvPicPr>
                <p:cNvPr id="168" name="Ink 167">
                  <a:extLst>
                    <a:ext uri="{FF2B5EF4-FFF2-40B4-BE49-F238E27FC236}">
                      <a16:creationId xmlns:a16="http://schemas.microsoft.com/office/drawing/2014/main" id="{54939AAF-4AFD-4B94-9CD1-AF784ED93D18}"/>
                    </a:ext>
                  </a:extLst>
                </p:cNvPr>
                <p:cNvPicPr/>
                <p:nvPr/>
              </p:nvPicPr>
              <p:blipFill>
                <a:blip r:embed="rId274"/>
                <a:stretch>
                  <a:fillRect/>
                </a:stretch>
              </p:blipFill>
              <p:spPr>
                <a:xfrm>
                  <a:off x="2420074" y="4422754"/>
                  <a:ext cx="81360" cy="132840"/>
                </a:xfrm>
                <a:prstGeom prst="rect">
                  <a:avLst/>
                </a:prstGeom>
              </p:spPr>
            </p:pic>
          </mc:Fallback>
        </mc:AlternateContent>
        <mc:AlternateContent xmlns:mc="http://schemas.openxmlformats.org/markup-compatibility/2006" xmlns:p14="http://schemas.microsoft.com/office/powerpoint/2010/main">
          <mc:Choice Requires="p14">
            <p:contentPart p14:bwMode="auto" r:id="rId275">
              <p14:nvContentPartPr>
                <p14:cNvPr id="169" name="Ink 168">
                  <a:extLst>
                    <a:ext uri="{FF2B5EF4-FFF2-40B4-BE49-F238E27FC236}">
                      <a16:creationId xmlns:a16="http://schemas.microsoft.com/office/drawing/2014/main" id="{5B6A2A72-77CE-4C63-BC75-B0E03FEDA974}"/>
                    </a:ext>
                  </a:extLst>
                </p14:cNvPr>
                <p14:cNvContentPartPr/>
                <p14:nvPr/>
              </p14:nvContentPartPr>
              <p14:xfrm>
                <a:off x="2515474" y="4440754"/>
                <a:ext cx="73440" cy="90000"/>
              </p14:xfrm>
            </p:contentPart>
          </mc:Choice>
          <mc:Fallback xmlns="">
            <p:pic>
              <p:nvPicPr>
                <p:cNvPr id="169" name="Ink 168">
                  <a:extLst>
                    <a:ext uri="{FF2B5EF4-FFF2-40B4-BE49-F238E27FC236}">
                      <a16:creationId xmlns:a16="http://schemas.microsoft.com/office/drawing/2014/main" id="{5B6A2A72-77CE-4C63-BC75-B0E03FEDA974}"/>
                    </a:ext>
                  </a:extLst>
                </p:cNvPr>
                <p:cNvPicPr/>
                <p:nvPr/>
              </p:nvPicPr>
              <p:blipFill>
                <a:blip r:embed="rId276"/>
                <a:stretch>
                  <a:fillRect/>
                </a:stretch>
              </p:blipFill>
              <p:spPr>
                <a:xfrm>
                  <a:off x="2506834" y="4432114"/>
                  <a:ext cx="91080" cy="107640"/>
                </a:xfrm>
                <a:prstGeom prst="rect">
                  <a:avLst/>
                </a:prstGeom>
              </p:spPr>
            </p:pic>
          </mc:Fallback>
        </mc:AlternateContent>
        <mc:AlternateContent xmlns:mc="http://schemas.openxmlformats.org/markup-compatibility/2006" xmlns:p14="http://schemas.microsoft.com/office/powerpoint/2010/main">
          <mc:Choice Requires="p14">
            <p:contentPart p14:bwMode="auto" r:id="rId277">
              <p14:nvContentPartPr>
                <p14:cNvPr id="170" name="Ink 169">
                  <a:extLst>
                    <a:ext uri="{FF2B5EF4-FFF2-40B4-BE49-F238E27FC236}">
                      <a16:creationId xmlns:a16="http://schemas.microsoft.com/office/drawing/2014/main" id="{641C7EC3-FFDE-4136-9A5D-47DD1651B7ED}"/>
                    </a:ext>
                  </a:extLst>
                </p14:cNvPr>
                <p14:cNvContentPartPr/>
                <p14:nvPr/>
              </p14:nvContentPartPr>
              <p14:xfrm>
                <a:off x="2607634" y="4423114"/>
                <a:ext cx="183600" cy="107280"/>
              </p14:xfrm>
            </p:contentPart>
          </mc:Choice>
          <mc:Fallback xmlns="">
            <p:pic>
              <p:nvPicPr>
                <p:cNvPr id="170" name="Ink 169">
                  <a:extLst>
                    <a:ext uri="{FF2B5EF4-FFF2-40B4-BE49-F238E27FC236}">
                      <a16:creationId xmlns:a16="http://schemas.microsoft.com/office/drawing/2014/main" id="{641C7EC3-FFDE-4136-9A5D-47DD1651B7ED}"/>
                    </a:ext>
                  </a:extLst>
                </p:cNvPr>
                <p:cNvPicPr/>
                <p:nvPr/>
              </p:nvPicPr>
              <p:blipFill>
                <a:blip r:embed="rId278"/>
                <a:stretch>
                  <a:fillRect/>
                </a:stretch>
              </p:blipFill>
              <p:spPr>
                <a:xfrm>
                  <a:off x="2598994" y="4414114"/>
                  <a:ext cx="201240" cy="124920"/>
                </a:xfrm>
                <a:prstGeom prst="rect">
                  <a:avLst/>
                </a:prstGeom>
              </p:spPr>
            </p:pic>
          </mc:Fallback>
        </mc:AlternateContent>
        <mc:AlternateContent xmlns:mc="http://schemas.openxmlformats.org/markup-compatibility/2006" xmlns:p14="http://schemas.microsoft.com/office/powerpoint/2010/main">
          <mc:Choice Requires="p14">
            <p:contentPart p14:bwMode="auto" r:id="rId279">
              <p14:nvContentPartPr>
                <p14:cNvPr id="171" name="Ink 170">
                  <a:extLst>
                    <a:ext uri="{FF2B5EF4-FFF2-40B4-BE49-F238E27FC236}">
                      <a16:creationId xmlns:a16="http://schemas.microsoft.com/office/drawing/2014/main" id="{15D12436-DDE0-47B0-AFA3-9ECAAE3F2A85}"/>
                    </a:ext>
                  </a:extLst>
                </p14:cNvPr>
                <p14:cNvContentPartPr/>
                <p14:nvPr/>
              </p14:nvContentPartPr>
              <p14:xfrm>
                <a:off x="2788354" y="4443274"/>
                <a:ext cx="66600" cy="84600"/>
              </p14:xfrm>
            </p:contentPart>
          </mc:Choice>
          <mc:Fallback xmlns="">
            <p:pic>
              <p:nvPicPr>
                <p:cNvPr id="171" name="Ink 170">
                  <a:extLst>
                    <a:ext uri="{FF2B5EF4-FFF2-40B4-BE49-F238E27FC236}">
                      <a16:creationId xmlns:a16="http://schemas.microsoft.com/office/drawing/2014/main" id="{15D12436-DDE0-47B0-AFA3-9ECAAE3F2A85}"/>
                    </a:ext>
                  </a:extLst>
                </p:cNvPr>
                <p:cNvPicPr/>
                <p:nvPr/>
              </p:nvPicPr>
              <p:blipFill>
                <a:blip r:embed="rId280"/>
                <a:stretch>
                  <a:fillRect/>
                </a:stretch>
              </p:blipFill>
              <p:spPr>
                <a:xfrm>
                  <a:off x="2779354" y="4434274"/>
                  <a:ext cx="84240" cy="102240"/>
                </a:xfrm>
                <a:prstGeom prst="rect">
                  <a:avLst/>
                </a:prstGeom>
              </p:spPr>
            </p:pic>
          </mc:Fallback>
        </mc:AlternateContent>
        <mc:AlternateContent xmlns:mc="http://schemas.openxmlformats.org/markup-compatibility/2006" xmlns:p14="http://schemas.microsoft.com/office/powerpoint/2010/main">
          <mc:Choice Requires="p14">
            <p:contentPart p14:bwMode="auto" r:id="rId281">
              <p14:nvContentPartPr>
                <p14:cNvPr id="172" name="Ink 171">
                  <a:extLst>
                    <a:ext uri="{FF2B5EF4-FFF2-40B4-BE49-F238E27FC236}">
                      <a16:creationId xmlns:a16="http://schemas.microsoft.com/office/drawing/2014/main" id="{3713200C-3975-4DDD-B5D0-50E0E757C23A}"/>
                    </a:ext>
                  </a:extLst>
                </p14:cNvPr>
                <p14:cNvContentPartPr/>
                <p14:nvPr/>
              </p14:nvContentPartPr>
              <p14:xfrm>
                <a:off x="2848474" y="4348594"/>
                <a:ext cx="64800" cy="161640"/>
              </p14:xfrm>
            </p:contentPart>
          </mc:Choice>
          <mc:Fallback xmlns="">
            <p:pic>
              <p:nvPicPr>
                <p:cNvPr id="172" name="Ink 171">
                  <a:extLst>
                    <a:ext uri="{FF2B5EF4-FFF2-40B4-BE49-F238E27FC236}">
                      <a16:creationId xmlns:a16="http://schemas.microsoft.com/office/drawing/2014/main" id="{3713200C-3975-4DDD-B5D0-50E0E757C23A}"/>
                    </a:ext>
                  </a:extLst>
                </p:cNvPr>
                <p:cNvPicPr/>
                <p:nvPr/>
              </p:nvPicPr>
              <p:blipFill>
                <a:blip r:embed="rId282"/>
                <a:stretch>
                  <a:fillRect/>
                </a:stretch>
              </p:blipFill>
              <p:spPr>
                <a:xfrm>
                  <a:off x="2839834" y="4339954"/>
                  <a:ext cx="82440" cy="179280"/>
                </a:xfrm>
                <a:prstGeom prst="rect">
                  <a:avLst/>
                </a:prstGeom>
              </p:spPr>
            </p:pic>
          </mc:Fallback>
        </mc:AlternateContent>
        <mc:AlternateContent xmlns:mc="http://schemas.openxmlformats.org/markup-compatibility/2006" xmlns:p14="http://schemas.microsoft.com/office/powerpoint/2010/main">
          <mc:Choice Requires="p14">
            <p:contentPart p14:bwMode="auto" r:id="rId283">
              <p14:nvContentPartPr>
                <p14:cNvPr id="173" name="Ink 172">
                  <a:extLst>
                    <a:ext uri="{FF2B5EF4-FFF2-40B4-BE49-F238E27FC236}">
                      <a16:creationId xmlns:a16="http://schemas.microsoft.com/office/drawing/2014/main" id="{10BFC84A-BACC-4907-9114-0C2D65179347}"/>
                    </a:ext>
                  </a:extLst>
                </p14:cNvPr>
                <p14:cNvContentPartPr/>
                <p14:nvPr/>
              </p14:nvContentPartPr>
              <p14:xfrm>
                <a:off x="2898514" y="4330954"/>
                <a:ext cx="59760" cy="154440"/>
              </p14:xfrm>
            </p:contentPart>
          </mc:Choice>
          <mc:Fallback xmlns="">
            <p:pic>
              <p:nvPicPr>
                <p:cNvPr id="173" name="Ink 172">
                  <a:extLst>
                    <a:ext uri="{FF2B5EF4-FFF2-40B4-BE49-F238E27FC236}">
                      <a16:creationId xmlns:a16="http://schemas.microsoft.com/office/drawing/2014/main" id="{10BFC84A-BACC-4907-9114-0C2D65179347}"/>
                    </a:ext>
                  </a:extLst>
                </p:cNvPr>
                <p:cNvPicPr/>
                <p:nvPr/>
              </p:nvPicPr>
              <p:blipFill>
                <a:blip r:embed="rId284"/>
                <a:stretch>
                  <a:fillRect/>
                </a:stretch>
              </p:blipFill>
              <p:spPr>
                <a:xfrm>
                  <a:off x="2889514" y="4321954"/>
                  <a:ext cx="77400" cy="172080"/>
                </a:xfrm>
                <a:prstGeom prst="rect">
                  <a:avLst/>
                </a:prstGeom>
              </p:spPr>
            </p:pic>
          </mc:Fallback>
        </mc:AlternateContent>
        <mc:AlternateContent xmlns:mc="http://schemas.openxmlformats.org/markup-compatibility/2006" xmlns:p14="http://schemas.microsoft.com/office/powerpoint/2010/main">
          <mc:Choice Requires="p14">
            <p:contentPart p14:bwMode="auto" r:id="rId285">
              <p14:nvContentPartPr>
                <p14:cNvPr id="174" name="Ink 173">
                  <a:extLst>
                    <a:ext uri="{FF2B5EF4-FFF2-40B4-BE49-F238E27FC236}">
                      <a16:creationId xmlns:a16="http://schemas.microsoft.com/office/drawing/2014/main" id="{5028C267-161E-40B0-AA68-41320076E00A}"/>
                    </a:ext>
                  </a:extLst>
                </p14:cNvPr>
                <p14:cNvContentPartPr/>
                <p14:nvPr/>
              </p14:nvContentPartPr>
              <p14:xfrm>
                <a:off x="2961154" y="4413034"/>
                <a:ext cx="99720" cy="211680"/>
              </p14:xfrm>
            </p:contentPart>
          </mc:Choice>
          <mc:Fallback xmlns="">
            <p:pic>
              <p:nvPicPr>
                <p:cNvPr id="174" name="Ink 173">
                  <a:extLst>
                    <a:ext uri="{FF2B5EF4-FFF2-40B4-BE49-F238E27FC236}">
                      <a16:creationId xmlns:a16="http://schemas.microsoft.com/office/drawing/2014/main" id="{5028C267-161E-40B0-AA68-41320076E00A}"/>
                    </a:ext>
                  </a:extLst>
                </p:cNvPr>
                <p:cNvPicPr/>
                <p:nvPr/>
              </p:nvPicPr>
              <p:blipFill>
                <a:blip r:embed="rId286"/>
                <a:stretch>
                  <a:fillRect/>
                </a:stretch>
              </p:blipFill>
              <p:spPr>
                <a:xfrm>
                  <a:off x="2952154" y="4404034"/>
                  <a:ext cx="117360" cy="229320"/>
                </a:xfrm>
                <a:prstGeom prst="rect">
                  <a:avLst/>
                </a:prstGeom>
              </p:spPr>
            </p:pic>
          </mc:Fallback>
        </mc:AlternateContent>
        <mc:AlternateContent xmlns:mc="http://schemas.openxmlformats.org/markup-compatibility/2006" xmlns:p14="http://schemas.microsoft.com/office/powerpoint/2010/main">
          <mc:Choice Requires="p14">
            <p:contentPart p14:bwMode="auto" r:id="rId287">
              <p14:nvContentPartPr>
                <p14:cNvPr id="175" name="Ink 174">
                  <a:extLst>
                    <a:ext uri="{FF2B5EF4-FFF2-40B4-BE49-F238E27FC236}">
                      <a16:creationId xmlns:a16="http://schemas.microsoft.com/office/drawing/2014/main" id="{0E22F61C-50A4-4C14-B016-7ED7B642DA2F}"/>
                    </a:ext>
                  </a:extLst>
                </p14:cNvPr>
                <p14:cNvContentPartPr/>
                <p14:nvPr/>
              </p14:nvContentPartPr>
              <p14:xfrm>
                <a:off x="3191194" y="4325914"/>
                <a:ext cx="163800" cy="191520"/>
              </p14:xfrm>
            </p:contentPart>
          </mc:Choice>
          <mc:Fallback xmlns="">
            <p:pic>
              <p:nvPicPr>
                <p:cNvPr id="175" name="Ink 174">
                  <a:extLst>
                    <a:ext uri="{FF2B5EF4-FFF2-40B4-BE49-F238E27FC236}">
                      <a16:creationId xmlns:a16="http://schemas.microsoft.com/office/drawing/2014/main" id="{0E22F61C-50A4-4C14-B016-7ED7B642DA2F}"/>
                    </a:ext>
                  </a:extLst>
                </p:cNvPr>
                <p:cNvPicPr/>
                <p:nvPr/>
              </p:nvPicPr>
              <p:blipFill>
                <a:blip r:embed="rId288"/>
                <a:stretch>
                  <a:fillRect/>
                </a:stretch>
              </p:blipFill>
              <p:spPr>
                <a:xfrm>
                  <a:off x="3182194" y="4317274"/>
                  <a:ext cx="181440" cy="209160"/>
                </a:xfrm>
                <a:prstGeom prst="rect">
                  <a:avLst/>
                </a:prstGeom>
              </p:spPr>
            </p:pic>
          </mc:Fallback>
        </mc:AlternateContent>
        <mc:AlternateContent xmlns:mc="http://schemas.openxmlformats.org/markup-compatibility/2006" xmlns:p14="http://schemas.microsoft.com/office/powerpoint/2010/main">
          <mc:Choice Requires="p14">
            <p:contentPart p14:bwMode="auto" r:id="rId289">
              <p14:nvContentPartPr>
                <p14:cNvPr id="176" name="Ink 175">
                  <a:extLst>
                    <a:ext uri="{FF2B5EF4-FFF2-40B4-BE49-F238E27FC236}">
                      <a16:creationId xmlns:a16="http://schemas.microsoft.com/office/drawing/2014/main" id="{4B6ACFEA-1BD5-43C6-A824-AB230A53F879}"/>
                    </a:ext>
                  </a:extLst>
                </p14:cNvPr>
                <p14:cNvContentPartPr/>
                <p14:nvPr/>
              </p14:nvContentPartPr>
              <p14:xfrm>
                <a:off x="3346714" y="4397554"/>
                <a:ext cx="32040" cy="69840"/>
              </p14:xfrm>
            </p:contentPart>
          </mc:Choice>
          <mc:Fallback xmlns="">
            <p:pic>
              <p:nvPicPr>
                <p:cNvPr id="176" name="Ink 175">
                  <a:extLst>
                    <a:ext uri="{FF2B5EF4-FFF2-40B4-BE49-F238E27FC236}">
                      <a16:creationId xmlns:a16="http://schemas.microsoft.com/office/drawing/2014/main" id="{4B6ACFEA-1BD5-43C6-A824-AB230A53F879}"/>
                    </a:ext>
                  </a:extLst>
                </p:cNvPr>
                <p:cNvPicPr/>
                <p:nvPr/>
              </p:nvPicPr>
              <p:blipFill>
                <a:blip r:embed="rId290"/>
                <a:stretch>
                  <a:fillRect/>
                </a:stretch>
              </p:blipFill>
              <p:spPr>
                <a:xfrm>
                  <a:off x="3338074" y="4388914"/>
                  <a:ext cx="49680" cy="87480"/>
                </a:xfrm>
                <a:prstGeom prst="rect">
                  <a:avLst/>
                </a:prstGeom>
              </p:spPr>
            </p:pic>
          </mc:Fallback>
        </mc:AlternateContent>
        <mc:AlternateContent xmlns:mc="http://schemas.openxmlformats.org/markup-compatibility/2006" xmlns:p14="http://schemas.microsoft.com/office/powerpoint/2010/main">
          <mc:Choice Requires="p14">
            <p:contentPart p14:bwMode="auto" r:id="rId291">
              <p14:nvContentPartPr>
                <p14:cNvPr id="177" name="Ink 176">
                  <a:extLst>
                    <a:ext uri="{FF2B5EF4-FFF2-40B4-BE49-F238E27FC236}">
                      <a16:creationId xmlns:a16="http://schemas.microsoft.com/office/drawing/2014/main" id="{13FD5B02-1FC7-4159-B436-C0C109D90804}"/>
                    </a:ext>
                  </a:extLst>
                </p14:cNvPr>
                <p14:cNvContentPartPr/>
                <p14:nvPr/>
              </p14:nvContentPartPr>
              <p14:xfrm>
                <a:off x="3387754" y="4403674"/>
                <a:ext cx="55800" cy="80640"/>
              </p14:xfrm>
            </p:contentPart>
          </mc:Choice>
          <mc:Fallback xmlns="">
            <p:pic>
              <p:nvPicPr>
                <p:cNvPr id="177" name="Ink 176">
                  <a:extLst>
                    <a:ext uri="{FF2B5EF4-FFF2-40B4-BE49-F238E27FC236}">
                      <a16:creationId xmlns:a16="http://schemas.microsoft.com/office/drawing/2014/main" id="{13FD5B02-1FC7-4159-B436-C0C109D90804}"/>
                    </a:ext>
                  </a:extLst>
                </p:cNvPr>
                <p:cNvPicPr/>
                <p:nvPr/>
              </p:nvPicPr>
              <p:blipFill>
                <a:blip r:embed="rId292"/>
                <a:stretch>
                  <a:fillRect/>
                </a:stretch>
              </p:blipFill>
              <p:spPr>
                <a:xfrm>
                  <a:off x="3378754" y="4394674"/>
                  <a:ext cx="73440" cy="98280"/>
                </a:xfrm>
                <a:prstGeom prst="rect">
                  <a:avLst/>
                </a:prstGeom>
              </p:spPr>
            </p:pic>
          </mc:Fallback>
        </mc:AlternateContent>
        <mc:AlternateContent xmlns:mc="http://schemas.openxmlformats.org/markup-compatibility/2006" xmlns:p14="http://schemas.microsoft.com/office/powerpoint/2010/main">
          <mc:Choice Requires="p14">
            <p:contentPart p14:bwMode="auto" r:id="rId293">
              <p14:nvContentPartPr>
                <p14:cNvPr id="178" name="Ink 177">
                  <a:extLst>
                    <a:ext uri="{FF2B5EF4-FFF2-40B4-BE49-F238E27FC236}">
                      <a16:creationId xmlns:a16="http://schemas.microsoft.com/office/drawing/2014/main" id="{0921DB75-552D-4F28-969D-A59265F300FF}"/>
                    </a:ext>
                  </a:extLst>
                </p14:cNvPr>
                <p14:cNvContentPartPr/>
                <p14:nvPr/>
              </p14:nvContentPartPr>
              <p14:xfrm>
                <a:off x="3436354" y="4310794"/>
                <a:ext cx="60480" cy="158400"/>
              </p14:xfrm>
            </p:contentPart>
          </mc:Choice>
          <mc:Fallback xmlns="">
            <p:pic>
              <p:nvPicPr>
                <p:cNvPr id="178" name="Ink 177">
                  <a:extLst>
                    <a:ext uri="{FF2B5EF4-FFF2-40B4-BE49-F238E27FC236}">
                      <a16:creationId xmlns:a16="http://schemas.microsoft.com/office/drawing/2014/main" id="{0921DB75-552D-4F28-969D-A59265F300FF}"/>
                    </a:ext>
                  </a:extLst>
                </p:cNvPr>
                <p:cNvPicPr/>
                <p:nvPr/>
              </p:nvPicPr>
              <p:blipFill>
                <a:blip r:embed="rId294"/>
                <a:stretch>
                  <a:fillRect/>
                </a:stretch>
              </p:blipFill>
              <p:spPr>
                <a:xfrm>
                  <a:off x="3427354" y="4302154"/>
                  <a:ext cx="78120" cy="176040"/>
                </a:xfrm>
                <a:prstGeom prst="rect">
                  <a:avLst/>
                </a:prstGeom>
              </p:spPr>
            </p:pic>
          </mc:Fallback>
        </mc:AlternateContent>
        <mc:AlternateContent xmlns:mc="http://schemas.openxmlformats.org/markup-compatibility/2006" xmlns:p14="http://schemas.microsoft.com/office/powerpoint/2010/main">
          <mc:Choice Requires="p14">
            <p:contentPart p14:bwMode="auto" r:id="rId295">
              <p14:nvContentPartPr>
                <p14:cNvPr id="179" name="Ink 178">
                  <a:extLst>
                    <a:ext uri="{FF2B5EF4-FFF2-40B4-BE49-F238E27FC236}">
                      <a16:creationId xmlns:a16="http://schemas.microsoft.com/office/drawing/2014/main" id="{7A4083EB-FB55-4B03-8DDC-9C843B636061}"/>
                    </a:ext>
                  </a:extLst>
                </p14:cNvPr>
                <p14:cNvContentPartPr/>
                <p14:nvPr/>
              </p14:nvContentPartPr>
              <p14:xfrm>
                <a:off x="3498274" y="4379194"/>
                <a:ext cx="106560" cy="71640"/>
              </p14:xfrm>
            </p:contentPart>
          </mc:Choice>
          <mc:Fallback xmlns="">
            <p:pic>
              <p:nvPicPr>
                <p:cNvPr id="179" name="Ink 178">
                  <a:extLst>
                    <a:ext uri="{FF2B5EF4-FFF2-40B4-BE49-F238E27FC236}">
                      <a16:creationId xmlns:a16="http://schemas.microsoft.com/office/drawing/2014/main" id="{7A4083EB-FB55-4B03-8DDC-9C843B636061}"/>
                    </a:ext>
                  </a:extLst>
                </p:cNvPr>
                <p:cNvPicPr/>
                <p:nvPr/>
              </p:nvPicPr>
              <p:blipFill>
                <a:blip r:embed="rId296"/>
                <a:stretch>
                  <a:fillRect/>
                </a:stretch>
              </p:blipFill>
              <p:spPr>
                <a:xfrm>
                  <a:off x="3489274" y="4370194"/>
                  <a:ext cx="124200" cy="89280"/>
                </a:xfrm>
                <a:prstGeom prst="rect">
                  <a:avLst/>
                </a:prstGeom>
              </p:spPr>
            </p:pic>
          </mc:Fallback>
        </mc:AlternateContent>
        <mc:AlternateContent xmlns:mc="http://schemas.openxmlformats.org/markup-compatibility/2006" xmlns:p14="http://schemas.microsoft.com/office/powerpoint/2010/main">
          <mc:Choice Requires="p14">
            <p:contentPart p14:bwMode="auto" r:id="rId297">
              <p14:nvContentPartPr>
                <p14:cNvPr id="180" name="Ink 179">
                  <a:extLst>
                    <a:ext uri="{FF2B5EF4-FFF2-40B4-BE49-F238E27FC236}">
                      <a16:creationId xmlns:a16="http://schemas.microsoft.com/office/drawing/2014/main" id="{CD05E68A-8428-4C5A-8745-0BE458BB06E0}"/>
                    </a:ext>
                  </a:extLst>
                </p14:cNvPr>
                <p14:cNvContentPartPr/>
                <p14:nvPr/>
              </p14:nvContentPartPr>
              <p14:xfrm>
                <a:off x="3583234" y="4267234"/>
                <a:ext cx="225720" cy="172080"/>
              </p14:xfrm>
            </p:contentPart>
          </mc:Choice>
          <mc:Fallback xmlns="">
            <p:pic>
              <p:nvPicPr>
                <p:cNvPr id="180" name="Ink 179">
                  <a:extLst>
                    <a:ext uri="{FF2B5EF4-FFF2-40B4-BE49-F238E27FC236}">
                      <a16:creationId xmlns:a16="http://schemas.microsoft.com/office/drawing/2014/main" id="{CD05E68A-8428-4C5A-8745-0BE458BB06E0}"/>
                    </a:ext>
                  </a:extLst>
                </p:cNvPr>
                <p:cNvPicPr/>
                <p:nvPr/>
              </p:nvPicPr>
              <p:blipFill>
                <a:blip r:embed="rId298"/>
                <a:stretch>
                  <a:fillRect/>
                </a:stretch>
              </p:blipFill>
              <p:spPr>
                <a:xfrm>
                  <a:off x="3574234" y="4258594"/>
                  <a:ext cx="243360" cy="189720"/>
                </a:xfrm>
                <a:prstGeom prst="rect">
                  <a:avLst/>
                </a:prstGeom>
              </p:spPr>
            </p:pic>
          </mc:Fallback>
        </mc:AlternateContent>
        <mc:AlternateContent xmlns:mc="http://schemas.openxmlformats.org/markup-compatibility/2006" xmlns:p14="http://schemas.microsoft.com/office/powerpoint/2010/main">
          <mc:Choice Requires="p14">
            <p:contentPart p14:bwMode="auto" r:id="rId299">
              <p14:nvContentPartPr>
                <p14:cNvPr id="181" name="Ink 180">
                  <a:extLst>
                    <a:ext uri="{FF2B5EF4-FFF2-40B4-BE49-F238E27FC236}">
                      <a16:creationId xmlns:a16="http://schemas.microsoft.com/office/drawing/2014/main" id="{56F5FE08-27BC-4FA4-B6BC-BCAFDA3D1C4F}"/>
                    </a:ext>
                  </a:extLst>
                </p14:cNvPr>
                <p14:cNvContentPartPr/>
                <p14:nvPr/>
              </p14:nvContentPartPr>
              <p14:xfrm>
                <a:off x="3791674" y="4211074"/>
                <a:ext cx="129960" cy="222840"/>
              </p14:xfrm>
            </p:contentPart>
          </mc:Choice>
          <mc:Fallback xmlns="">
            <p:pic>
              <p:nvPicPr>
                <p:cNvPr id="181" name="Ink 180">
                  <a:extLst>
                    <a:ext uri="{FF2B5EF4-FFF2-40B4-BE49-F238E27FC236}">
                      <a16:creationId xmlns:a16="http://schemas.microsoft.com/office/drawing/2014/main" id="{56F5FE08-27BC-4FA4-B6BC-BCAFDA3D1C4F}"/>
                    </a:ext>
                  </a:extLst>
                </p:cNvPr>
                <p:cNvPicPr/>
                <p:nvPr/>
              </p:nvPicPr>
              <p:blipFill>
                <a:blip r:embed="rId300"/>
                <a:stretch>
                  <a:fillRect/>
                </a:stretch>
              </p:blipFill>
              <p:spPr>
                <a:xfrm>
                  <a:off x="3782674" y="4202074"/>
                  <a:ext cx="147600" cy="240480"/>
                </a:xfrm>
                <a:prstGeom prst="rect">
                  <a:avLst/>
                </a:prstGeom>
              </p:spPr>
            </p:pic>
          </mc:Fallback>
        </mc:AlternateContent>
        <mc:AlternateContent xmlns:mc="http://schemas.openxmlformats.org/markup-compatibility/2006" xmlns:p14="http://schemas.microsoft.com/office/powerpoint/2010/main">
          <mc:Choice Requires="p14">
            <p:contentPart p14:bwMode="auto" r:id="rId301">
              <p14:nvContentPartPr>
                <p14:cNvPr id="182" name="Ink 181">
                  <a:extLst>
                    <a:ext uri="{FF2B5EF4-FFF2-40B4-BE49-F238E27FC236}">
                      <a16:creationId xmlns:a16="http://schemas.microsoft.com/office/drawing/2014/main" id="{949B36E0-0470-4098-AD09-CCDE3C8B0EE8}"/>
                    </a:ext>
                  </a:extLst>
                </p14:cNvPr>
                <p14:cNvContentPartPr/>
                <p14:nvPr/>
              </p14:nvContentPartPr>
              <p14:xfrm>
                <a:off x="3909754" y="4231594"/>
                <a:ext cx="174960" cy="192600"/>
              </p14:xfrm>
            </p:contentPart>
          </mc:Choice>
          <mc:Fallback xmlns="">
            <p:pic>
              <p:nvPicPr>
                <p:cNvPr id="182" name="Ink 181">
                  <a:extLst>
                    <a:ext uri="{FF2B5EF4-FFF2-40B4-BE49-F238E27FC236}">
                      <a16:creationId xmlns:a16="http://schemas.microsoft.com/office/drawing/2014/main" id="{949B36E0-0470-4098-AD09-CCDE3C8B0EE8}"/>
                    </a:ext>
                  </a:extLst>
                </p:cNvPr>
                <p:cNvPicPr/>
                <p:nvPr/>
              </p:nvPicPr>
              <p:blipFill>
                <a:blip r:embed="rId302"/>
                <a:stretch>
                  <a:fillRect/>
                </a:stretch>
              </p:blipFill>
              <p:spPr>
                <a:xfrm>
                  <a:off x="3901114" y="4222954"/>
                  <a:ext cx="192600" cy="210240"/>
                </a:xfrm>
                <a:prstGeom prst="rect">
                  <a:avLst/>
                </a:prstGeom>
              </p:spPr>
            </p:pic>
          </mc:Fallback>
        </mc:AlternateContent>
        <mc:AlternateContent xmlns:mc="http://schemas.openxmlformats.org/markup-compatibility/2006" xmlns:p14="http://schemas.microsoft.com/office/powerpoint/2010/main">
          <mc:Choice Requires="p14">
            <p:contentPart p14:bwMode="auto" r:id="rId303">
              <p14:nvContentPartPr>
                <p14:cNvPr id="183" name="Ink 182">
                  <a:extLst>
                    <a:ext uri="{FF2B5EF4-FFF2-40B4-BE49-F238E27FC236}">
                      <a16:creationId xmlns:a16="http://schemas.microsoft.com/office/drawing/2014/main" id="{96F61FBA-02B6-4D0B-A945-0E8C9B4F4DD3}"/>
                    </a:ext>
                  </a:extLst>
                </p14:cNvPr>
                <p14:cNvContentPartPr/>
                <p14:nvPr/>
              </p14:nvContentPartPr>
              <p14:xfrm>
                <a:off x="4081474" y="4386754"/>
                <a:ext cx="28800" cy="126000"/>
              </p14:xfrm>
            </p:contentPart>
          </mc:Choice>
          <mc:Fallback xmlns="">
            <p:pic>
              <p:nvPicPr>
                <p:cNvPr id="183" name="Ink 182">
                  <a:extLst>
                    <a:ext uri="{FF2B5EF4-FFF2-40B4-BE49-F238E27FC236}">
                      <a16:creationId xmlns:a16="http://schemas.microsoft.com/office/drawing/2014/main" id="{96F61FBA-02B6-4D0B-A945-0E8C9B4F4DD3}"/>
                    </a:ext>
                  </a:extLst>
                </p:cNvPr>
                <p:cNvPicPr/>
                <p:nvPr/>
              </p:nvPicPr>
              <p:blipFill>
                <a:blip r:embed="rId304"/>
                <a:stretch>
                  <a:fillRect/>
                </a:stretch>
              </p:blipFill>
              <p:spPr>
                <a:xfrm>
                  <a:off x="4072474" y="4377754"/>
                  <a:ext cx="46440" cy="143640"/>
                </a:xfrm>
                <a:prstGeom prst="rect">
                  <a:avLst/>
                </a:prstGeom>
              </p:spPr>
            </p:pic>
          </mc:Fallback>
        </mc:AlternateContent>
        <mc:AlternateContent xmlns:mc="http://schemas.openxmlformats.org/markup-compatibility/2006" xmlns:p14="http://schemas.microsoft.com/office/powerpoint/2010/main">
          <mc:Choice Requires="p14">
            <p:contentPart p14:bwMode="auto" r:id="rId305">
              <p14:nvContentPartPr>
                <p14:cNvPr id="184" name="Ink 183">
                  <a:extLst>
                    <a:ext uri="{FF2B5EF4-FFF2-40B4-BE49-F238E27FC236}">
                      <a16:creationId xmlns:a16="http://schemas.microsoft.com/office/drawing/2014/main" id="{4F64E684-E407-4413-ADF8-9F98332237FF}"/>
                    </a:ext>
                  </a:extLst>
                </p14:cNvPr>
                <p14:cNvContentPartPr/>
                <p14:nvPr/>
              </p14:nvContentPartPr>
              <p14:xfrm>
                <a:off x="4249594" y="4337434"/>
                <a:ext cx="245880" cy="139680"/>
              </p14:xfrm>
            </p:contentPart>
          </mc:Choice>
          <mc:Fallback xmlns="">
            <p:pic>
              <p:nvPicPr>
                <p:cNvPr id="184" name="Ink 183">
                  <a:extLst>
                    <a:ext uri="{FF2B5EF4-FFF2-40B4-BE49-F238E27FC236}">
                      <a16:creationId xmlns:a16="http://schemas.microsoft.com/office/drawing/2014/main" id="{4F64E684-E407-4413-ADF8-9F98332237FF}"/>
                    </a:ext>
                  </a:extLst>
                </p:cNvPr>
                <p:cNvPicPr/>
                <p:nvPr/>
              </p:nvPicPr>
              <p:blipFill>
                <a:blip r:embed="rId306"/>
                <a:stretch>
                  <a:fillRect/>
                </a:stretch>
              </p:blipFill>
              <p:spPr>
                <a:xfrm>
                  <a:off x="4240594" y="4328794"/>
                  <a:ext cx="263520" cy="157320"/>
                </a:xfrm>
                <a:prstGeom prst="rect">
                  <a:avLst/>
                </a:prstGeom>
              </p:spPr>
            </p:pic>
          </mc:Fallback>
        </mc:AlternateContent>
        <mc:AlternateContent xmlns:mc="http://schemas.openxmlformats.org/markup-compatibility/2006" xmlns:p14="http://schemas.microsoft.com/office/powerpoint/2010/main">
          <mc:Choice Requires="p14">
            <p:contentPart p14:bwMode="auto" r:id="rId307">
              <p14:nvContentPartPr>
                <p14:cNvPr id="185" name="Ink 184">
                  <a:extLst>
                    <a:ext uri="{FF2B5EF4-FFF2-40B4-BE49-F238E27FC236}">
                      <a16:creationId xmlns:a16="http://schemas.microsoft.com/office/drawing/2014/main" id="{60834167-C8F0-4964-A539-C3EED8011695}"/>
                    </a:ext>
                  </a:extLst>
                </p14:cNvPr>
                <p14:cNvContentPartPr/>
                <p14:nvPr/>
              </p14:nvContentPartPr>
              <p14:xfrm>
                <a:off x="4508074" y="4347154"/>
                <a:ext cx="205200" cy="108000"/>
              </p14:xfrm>
            </p:contentPart>
          </mc:Choice>
          <mc:Fallback xmlns="">
            <p:pic>
              <p:nvPicPr>
                <p:cNvPr id="185" name="Ink 184">
                  <a:extLst>
                    <a:ext uri="{FF2B5EF4-FFF2-40B4-BE49-F238E27FC236}">
                      <a16:creationId xmlns:a16="http://schemas.microsoft.com/office/drawing/2014/main" id="{60834167-C8F0-4964-A539-C3EED8011695}"/>
                    </a:ext>
                  </a:extLst>
                </p:cNvPr>
                <p:cNvPicPr/>
                <p:nvPr/>
              </p:nvPicPr>
              <p:blipFill>
                <a:blip r:embed="rId308"/>
                <a:stretch>
                  <a:fillRect/>
                </a:stretch>
              </p:blipFill>
              <p:spPr>
                <a:xfrm>
                  <a:off x="4499074" y="4338154"/>
                  <a:ext cx="222840" cy="125640"/>
                </a:xfrm>
                <a:prstGeom prst="rect">
                  <a:avLst/>
                </a:prstGeom>
              </p:spPr>
            </p:pic>
          </mc:Fallback>
        </mc:AlternateContent>
        <mc:AlternateContent xmlns:mc="http://schemas.openxmlformats.org/markup-compatibility/2006" xmlns:p14="http://schemas.microsoft.com/office/powerpoint/2010/main">
          <mc:Choice Requires="p14">
            <p:contentPart p14:bwMode="auto" r:id="rId309">
              <p14:nvContentPartPr>
                <p14:cNvPr id="186" name="Ink 185">
                  <a:extLst>
                    <a:ext uri="{FF2B5EF4-FFF2-40B4-BE49-F238E27FC236}">
                      <a16:creationId xmlns:a16="http://schemas.microsoft.com/office/drawing/2014/main" id="{8280B98C-1C5C-4461-BC48-E1A63C3E1211}"/>
                    </a:ext>
                  </a:extLst>
                </p14:cNvPr>
                <p14:cNvContentPartPr/>
                <p14:nvPr/>
              </p14:nvContentPartPr>
              <p14:xfrm>
                <a:off x="4831714" y="4263274"/>
                <a:ext cx="146160" cy="172440"/>
              </p14:xfrm>
            </p:contentPart>
          </mc:Choice>
          <mc:Fallback xmlns="">
            <p:pic>
              <p:nvPicPr>
                <p:cNvPr id="186" name="Ink 185">
                  <a:extLst>
                    <a:ext uri="{FF2B5EF4-FFF2-40B4-BE49-F238E27FC236}">
                      <a16:creationId xmlns:a16="http://schemas.microsoft.com/office/drawing/2014/main" id="{8280B98C-1C5C-4461-BC48-E1A63C3E1211}"/>
                    </a:ext>
                  </a:extLst>
                </p:cNvPr>
                <p:cNvPicPr/>
                <p:nvPr/>
              </p:nvPicPr>
              <p:blipFill>
                <a:blip r:embed="rId310"/>
                <a:stretch>
                  <a:fillRect/>
                </a:stretch>
              </p:blipFill>
              <p:spPr>
                <a:xfrm>
                  <a:off x="4823074" y="4254274"/>
                  <a:ext cx="163800" cy="190080"/>
                </a:xfrm>
                <a:prstGeom prst="rect">
                  <a:avLst/>
                </a:prstGeom>
              </p:spPr>
            </p:pic>
          </mc:Fallback>
        </mc:AlternateContent>
        <mc:AlternateContent xmlns:mc="http://schemas.openxmlformats.org/markup-compatibility/2006" xmlns:p14="http://schemas.microsoft.com/office/powerpoint/2010/main">
          <mc:Choice Requires="p14">
            <p:contentPart p14:bwMode="auto" r:id="rId311">
              <p14:nvContentPartPr>
                <p14:cNvPr id="187" name="Ink 186">
                  <a:extLst>
                    <a:ext uri="{FF2B5EF4-FFF2-40B4-BE49-F238E27FC236}">
                      <a16:creationId xmlns:a16="http://schemas.microsoft.com/office/drawing/2014/main" id="{8473B447-15C3-44D5-BEEB-14E1154EDB95}"/>
                    </a:ext>
                  </a:extLst>
                </p14:cNvPr>
                <p14:cNvContentPartPr/>
                <p14:nvPr/>
              </p14:nvContentPartPr>
              <p14:xfrm>
                <a:off x="4813354" y="4361554"/>
                <a:ext cx="135360" cy="30600"/>
              </p14:xfrm>
            </p:contentPart>
          </mc:Choice>
          <mc:Fallback xmlns="">
            <p:pic>
              <p:nvPicPr>
                <p:cNvPr id="187" name="Ink 186">
                  <a:extLst>
                    <a:ext uri="{FF2B5EF4-FFF2-40B4-BE49-F238E27FC236}">
                      <a16:creationId xmlns:a16="http://schemas.microsoft.com/office/drawing/2014/main" id="{8473B447-15C3-44D5-BEEB-14E1154EDB95}"/>
                    </a:ext>
                  </a:extLst>
                </p:cNvPr>
                <p:cNvPicPr/>
                <p:nvPr/>
              </p:nvPicPr>
              <p:blipFill>
                <a:blip r:embed="rId312"/>
                <a:stretch>
                  <a:fillRect/>
                </a:stretch>
              </p:blipFill>
              <p:spPr>
                <a:xfrm>
                  <a:off x="4804714" y="4352914"/>
                  <a:ext cx="153000" cy="48240"/>
                </a:xfrm>
                <a:prstGeom prst="rect">
                  <a:avLst/>
                </a:prstGeom>
              </p:spPr>
            </p:pic>
          </mc:Fallback>
        </mc:AlternateContent>
        <mc:AlternateContent xmlns:mc="http://schemas.openxmlformats.org/markup-compatibility/2006" xmlns:p14="http://schemas.microsoft.com/office/powerpoint/2010/main">
          <mc:Choice Requires="p14">
            <p:contentPart p14:bwMode="auto" r:id="rId313">
              <p14:nvContentPartPr>
                <p14:cNvPr id="188" name="Ink 187">
                  <a:extLst>
                    <a:ext uri="{FF2B5EF4-FFF2-40B4-BE49-F238E27FC236}">
                      <a16:creationId xmlns:a16="http://schemas.microsoft.com/office/drawing/2014/main" id="{90E498DF-3FA8-4D15-A252-78C72414CA21}"/>
                    </a:ext>
                  </a:extLst>
                </p14:cNvPr>
                <p14:cNvContentPartPr/>
                <p14:nvPr/>
              </p14:nvContentPartPr>
              <p14:xfrm>
                <a:off x="4938274" y="4304674"/>
                <a:ext cx="85320" cy="99360"/>
              </p14:xfrm>
            </p:contentPart>
          </mc:Choice>
          <mc:Fallback xmlns="">
            <p:pic>
              <p:nvPicPr>
                <p:cNvPr id="188" name="Ink 187">
                  <a:extLst>
                    <a:ext uri="{FF2B5EF4-FFF2-40B4-BE49-F238E27FC236}">
                      <a16:creationId xmlns:a16="http://schemas.microsoft.com/office/drawing/2014/main" id="{90E498DF-3FA8-4D15-A252-78C72414CA21}"/>
                    </a:ext>
                  </a:extLst>
                </p:cNvPr>
                <p:cNvPicPr/>
                <p:nvPr/>
              </p:nvPicPr>
              <p:blipFill>
                <a:blip r:embed="rId314"/>
                <a:stretch>
                  <a:fillRect/>
                </a:stretch>
              </p:blipFill>
              <p:spPr>
                <a:xfrm>
                  <a:off x="4929634" y="4295674"/>
                  <a:ext cx="102960" cy="117000"/>
                </a:xfrm>
                <a:prstGeom prst="rect">
                  <a:avLst/>
                </a:prstGeom>
              </p:spPr>
            </p:pic>
          </mc:Fallback>
        </mc:AlternateContent>
        <mc:AlternateContent xmlns:mc="http://schemas.openxmlformats.org/markup-compatibility/2006" xmlns:p14="http://schemas.microsoft.com/office/powerpoint/2010/main">
          <mc:Choice Requires="p14">
            <p:contentPart p14:bwMode="auto" r:id="rId315">
              <p14:nvContentPartPr>
                <p14:cNvPr id="189" name="Ink 188">
                  <a:extLst>
                    <a:ext uri="{FF2B5EF4-FFF2-40B4-BE49-F238E27FC236}">
                      <a16:creationId xmlns:a16="http://schemas.microsoft.com/office/drawing/2014/main" id="{4FC13B2C-F1EC-4A1E-9CAE-F1E1F1AE9577}"/>
                    </a:ext>
                  </a:extLst>
                </p14:cNvPr>
                <p14:cNvContentPartPr/>
                <p14:nvPr/>
              </p14:nvContentPartPr>
              <p14:xfrm>
                <a:off x="5092354" y="4297114"/>
                <a:ext cx="68760" cy="116640"/>
              </p14:xfrm>
            </p:contentPart>
          </mc:Choice>
          <mc:Fallback xmlns="">
            <p:pic>
              <p:nvPicPr>
                <p:cNvPr id="189" name="Ink 188">
                  <a:extLst>
                    <a:ext uri="{FF2B5EF4-FFF2-40B4-BE49-F238E27FC236}">
                      <a16:creationId xmlns:a16="http://schemas.microsoft.com/office/drawing/2014/main" id="{4FC13B2C-F1EC-4A1E-9CAE-F1E1F1AE9577}"/>
                    </a:ext>
                  </a:extLst>
                </p:cNvPr>
                <p:cNvPicPr/>
                <p:nvPr/>
              </p:nvPicPr>
              <p:blipFill>
                <a:blip r:embed="rId316"/>
                <a:stretch>
                  <a:fillRect/>
                </a:stretch>
              </p:blipFill>
              <p:spPr>
                <a:xfrm>
                  <a:off x="5083354" y="4288474"/>
                  <a:ext cx="86400" cy="134280"/>
                </a:xfrm>
                <a:prstGeom prst="rect">
                  <a:avLst/>
                </a:prstGeom>
              </p:spPr>
            </p:pic>
          </mc:Fallback>
        </mc:AlternateContent>
        <mc:AlternateContent xmlns:mc="http://schemas.openxmlformats.org/markup-compatibility/2006" xmlns:p14="http://schemas.microsoft.com/office/powerpoint/2010/main">
          <mc:Choice Requires="p14">
            <p:contentPart p14:bwMode="auto" r:id="rId317">
              <p14:nvContentPartPr>
                <p14:cNvPr id="190" name="Ink 189">
                  <a:extLst>
                    <a:ext uri="{FF2B5EF4-FFF2-40B4-BE49-F238E27FC236}">
                      <a16:creationId xmlns:a16="http://schemas.microsoft.com/office/drawing/2014/main" id="{FCE87C45-2DD7-4D3C-9DEF-C505964D5CD0}"/>
                    </a:ext>
                  </a:extLst>
                </p14:cNvPr>
                <p14:cNvContentPartPr/>
                <p14:nvPr/>
              </p14:nvContentPartPr>
              <p14:xfrm>
                <a:off x="5185234" y="4264714"/>
                <a:ext cx="109080" cy="125280"/>
              </p14:xfrm>
            </p:contentPart>
          </mc:Choice>
          <mc:Fallback xmlns="">
            <p:pic>
              <p:nvPicPr>
                <p:cNvPr id="190" name="Ink 189">
                  <a:extLst>
                    <a:ext uri="{FF2B5EF4-FFF2-40B4-BE49-F238E27FC236}">
                      <a16:creationId xmlns:a16="http://schemas.microsoft.com/office/drawing/2014/main" id="{FCE87C45-2DD7-4D3C-9DEF-C505964D5CD0}"/>
                    </a:ext>
                  </a:extLst>
                </p:cNvPr>
                <p:cNvPicPr/>
                <p:nvPr/>
              </p:nvPicPr>
              <p:blipFill>
                <a:blip r:embed="rId318"/>
                <a:stretch>
                  <a:fillRect/>
                </a:stretch>
              </p:blipFill>
              <p:spPr>
                <a:xfrm>
                  <a:off x="5176234" y="4255714"/>
                  <a:ext cx="126720" cy="142920"/>
                </a:xfrm>
                <a:prstGeom prst="rect">
                  <a:avLst/>
                </a:prstGeom>
              </p:spPr>
            </p:pic>
          </mc:Fallback>
        </mc:AlternateContent>
        <mc:AlternateContent xmlns:mc="http://schemas.openxmlformats.org/markup-compatibility/2006" xmlns:p14="http://schemas.microsoft.com/office/powerpoint/2010/main">
          <mc:Choice Requires="p14">
            <p:contentPart p14:bwMode="auto" r:id="rId319">
              <p14:nvContentPartPr>
                <p14:cNvPr id="191" name="Ink 190">
                  <a:extLst>
                    <a:ext uri="{FF2B5EF4-FFF2-40B4-BE49-F238E27FC236}">
                      <a16:creationId xmlns:a16="http://schemas.microsoft.com/office/drawing/2014/main" id="{5BEF1CB1-A353-464E-8FF0-7C66D25DDE6A}"/>
                    </a:ext>
                  </a:extLst>
                </p14:cNvPr>
                <p14:cNvContentPartPr/>
                <p14:nvPr/>
              </p14:nvContentPartPr>
              <p14:xfrm>
                <a:off x="5355514" y="4391074"/>
                <a:ext cx="23400" cy="99360"/>
              </p14:xfrm>
            </p:contentPart>
          </mc:Choice>
          <mc:Fallback xmlns="">
            <p:pic>
              <p:nvPicPr>
                <p:cNvPr id="191" name="Ink 190">
                  <a:extLst>
                    <a:ext uri="{FF2B5EF4-FFF2-40B4-BE49-F238E27FC236}">
                      <a16:creationId xmlns:a16="http://schemas.microsoft.com/office/drawing/2014/main" id="{5BEF1CB1-A353-464E-8FF0-7C66D25DDE6A}"/>
                    </a:ext>
                  </a:extLst>
                </p:cNvPr>
                <p:cNvPicPr/>
                <p:nvPr/>
              </p:nvPicPr>
              <p:blipFill>
                <a:blip r:embed="rId320"/>
                <a:stretch>
                  <a:fillRect/>
                </a:stretch>
              </p:blipFill>
              <p:spPr>
                <a:xfrm>
                  <a:off x="5346874" y="4382434"/>
                  <a:ext cx="41040" cy="117000"/>
                </a:xfrm>
                <a:prstGeom prst="rect">
                  <a:avLst/>
                </a:prstGeom>
              </p:spPr>
            </p:pic>
          </mc:Fallback>
        </mc:AlternateContent>
        <mc:AlternateContent xmlns:mc="http://schemas.openxmlformats.org/markup-compatibility/2006" xmlns:p14="http://schemas.microsoft.com/office/powerpoint/2010/main">
          <mc:Choice Requires="p14">
            <p:contentPart p14:bwMode="auto" r:id="rId321">
              <p14:nvContentPartPr>
                <p14:cNvPr id="192" name="Ink 191">
                  <a:extLst>
                    <a:ext uri="{FF2B5EF4-FFF2-40B4-BE49-F238E27FC236}">
                      <a16:creationId xmlns:a16="http://schemas.microsoft.com/office/drawing/2014/main" id="{2E42FEFD-DF6D-4BA2-B7B0-1635284414B3}"/>
                    </a:ext>
                  </a:extLst>
                </p14:cNvPr>
                <p14:cNvContentPartPr/>
                <p14:nvPr/>
              </p14:nvContentPartPr>
              <p14:xfrm>
                <a:off x="5543794" y="4244914"/>
                <a:ext cx="66960" cy="118800"/>
              </p14:xfrm>
            </p:contentPart>
          </mc:Choice>
          <mc:Fallback xmlns="">
            <p:pic>
              <p:nvPicPr>
                <p:cNvPr id="192" name="Ink 191">
                  <a:extLst>
                    <a:ext uri="{FF2B5EF4-FFF2-40B4-BE49-F238E27FC236}">
                      <a16:creationId xmlns:a16="http://schemas.microsoft.com/office/drawing/2014/main" id="{2E42FEFD-DF6D-4BA2-B7B0-1635284414B3}"/>
                    </a:ext>
                  </a:extLst>
                </p:cNvPr>
                <p:cNvPicPr/>
                <p:nvPr/>
              </p:nvPicPr>
              <p:blipFill>
                <a:blip r:embed="rId322"/>
                <a:stretch>
                  <a:fillRect/>
                </a:stretch>
              </p:blipFill>
              <p:spPr>
                <a:xfrm>
                  <a:off x="5534794" y="4236274"/>
                  <a:ext cx="84600" cy="136440"/>
                </a:xfrm>
                <a:prstGeom prst="rect">
                  <a:avLst/>
                </a:prstGeom>
              </p:spPr>
            </p:pic>
          </mc:Fallback>
        </mc:AlternateContent>
        <mc:AlternateContent xmlns:mc="http://schemas.openxmlformats.org/markup-compatibility/2006" xmlns:p14="http://schemas.microsoft.com/office/powerpoint/2010/main">
          <mc:Choice Requires="p14">
            <p:contentPart p14:bwMode="auto" r:id="rId323">
              <p14:nvContentPartPr>
                <p14:cNvPr id="193" name="Ink 192">
                  <a:extLst>
                    <a:ext uri="{FF2B5EF4-FFF2-40B4-BE49-F238E27FC236}">
                      <a16:creationId xmlns:a16="http://schemas.microsoft.com/office/drawing/2014/main" id="{6A93C8DF-C710-48FC-A6A1-5D2A18D4AAA3}"/>
                    </a:ext>
                  </a:extLst>
                </p14:cNvPr>
                <p14:cNvContentPartPr/>
                <p14:nvPr/>
              </p14:nvContentPartPr>
              <p14:xfrm>
                <a:off x="5620834" y="4249594"/>
                <a:ext cx="88200" cy="96480"/>
              </p14:xfrm>
            </p:contentPart>
          </mc:Choice>
          <mc:Fallback xmlns="">
            <p:pic>
              <p:nvPicPr>
                <p:cNvPr id="193" name="Ink 192">
                  <a:extLst>
                    <a:ext uri="{FF2B5EF4-FFF2-40B4-BE49-F238E27FC236}">
                      <a16:creationId xmlns:a16="http://schemas.microsoft.com/office/drawing/2014/main" id="{6A93C8DF-C710-48FC-A6A1-5D2A18D4AAA3}"/>
                    </a:ext>
                  </a:extLst>
                </p:cNvPr>
                <p:cNvPicPr/>
                <p:nvPr/>
              </p:nvPicPr>
              <p:blipFill>
                <a:blip r:embed="rId324"/>
                <a:stretch>
                  <a:fillRect/>
                </a:stretch>
              </p:blipFill>
              <p:spPr>
                <a:xfrm>
                  <a:off x="5612194" y="4240594"/>
                  <a:ext cx="105840" cy="114120"/>
                </a:xfrm>
                <a:prstGeom prst="rect">
                  <a:avLst/>
                </a:prstGeom>
              </p:spPr>
            </p:pic>
          </mc:Fallback>
        </mc:AlternateContent>
        <mc:AlternateContent xmlns:mc="http://schemas.openxmlformats.org/markup-compatibility/2006" xmlns:p14="http://schemas.microsoft.com/office/powerpoint/2010/main">
          <mc:Choice Requires="p14">
            <p:contentPart p14:bwMode="auto" r:id="rId325">
              <p14:nvContentPartPr>
                <p14:cNvPr id="194" name="Ink 193">
                  <a:extLst>
                    <a:ext uri="{FF2B5EF4-FFF2-40B4-BE49-F238E27FC236}">
                      <a16:creationId xmlns:a16="http://schemas.microsoft.com/office/drawing/2014/main" id="{7A07FCB6-667B-46D6-A2B0-81F694E4EAA3}"/>
                    </a:ext>
                  </a:extLst>
                </p14:cNvPr>
                <p14:cNvContentPartPr/>
                <p14:nvPr/>
              </p14:nvContentPartPr>
              <p14:xfrm>
                <a:off x="5730274" y="4242754"/>
                <a:ext cx="119520" cy="86760"/>
              </p14:xfrm>
            </p:contentPart>
          </mc:Choice>
          <mc:Fallback xmlns="">
            <p:pic>
              <p:nvPicPr>
                <p:cNvPr id="194" name="Ink 193">
                  <a:extLst>
                    <a:ext uri="{FF2B5EF4-FFF2-40B4-BE49-F238E27FC236}">
                      <a16:creationId xmlns:a16="http://schemas.microsoft.com/office/drawing/2014/main" id="{7A07FCB6-667B-46D6-A2B0-81F694E4EAA3}"/>
                    </a:ext>
                  </a:extLst>
                </p:cNvPr>
                <p:cNvPicPr/>
                <p:nvPr/>
              </p:nvPicPr>
              <p:blipFill>
                <a:blip r:embed="rId326"/>
                <a:stretch>
                  <a:fillRect/>
                </a:stretch>
              </p:blipFill>
              <p:spPr>
                <a:xfrm>
                  <a:off x="5721274" y="4234114"/>
                  <a:ext cx="137160" cy="104400"/>
                </a:xfrm>
                <a:prstGeom prst="rect">
                  <a:avLst/>
                </a:prstGeom>
              </p:spPr>
            </p:pic>
          </mc:Fallback>
        </mc:AlternateContent>
        <mc:AlternateContent xmlns:mc="http://schemas.openxmlformats.org/markup-compatibility/2006" xmlns:p14="http://schemas.microsoft.com/office/powerpoint/2010/main">
          <mc:Choice Requires="p14">
            <p:contentPart p14:bwMode="auto" r:id="rId327">
              <p14:nvContentPartPr>
                <p14:cNvPr id="195" name="Ink 194">
                  <a:extLst>
                    <a:ext uri="{FF2B5EF4-FFF2-40B4-BE49-F238E27FC236}">
                      <a16:creationId xmlns:a16="http://schemas.microsoft.com/office/drawing/2014/main" id="{948573BD-9268-4835-AEFB-667CE844DD62}"/>
                    </a:ext>
                  </a:extLst>
                </p14:cNvPr>
                <p14:cNvContentPartPr/>
                <p14:nvPr/>
              </p14:nvContentPartPr>
              <p14:xfrm>
                <a:off x="5874274" y="4249594"/>
                <a:ext cx="131040" cy="95400"/>
              </p14:xfrm>
            </p:contentPart>
          </mc:Choice>
          <mc:Fallback xmlns="">
            <p:pic>
              <p:nvPicPr>
                <p:cNvPr id="195" name="Ink 194">
                  <a:extLst>
                    <a:ext uri="{FF2B5EF4-FFF2-40B4-BE49-F238E27FC236}">
                      <a16:creationId xmlns:a16="http://schemas.microsoft.com/office/drawing/2014/main" id="{948573BD-9268-4835-AEFB-667CE844DD62}"/>
                    </a:ext>
                  </a:extLst>
                </p:cNvPr>
                <p:cNvPicPr/>
                <p:nvPr/>
              </p:nvPicPr>
              <p:blipFill>
                <a:blip r:embed="rId328"/>
                <a:stretch>
                  <a:fillRect/>
                </a:stretch>
              </p:blipFill>
              <p:spPr>
                <a:xfrm>
                  <a:off x="5865274" y="4240594"/>
                  <a:ext cx="148680" cy="113040"/>
                </a:xfrm>
                <a:prstGeom prst="rect">
                  <a:avLst/>
                </a:prstGeom>
              </p:spPr>
            </p:pic>
          </mc:Fallback>
        </mc:AlternateContent>
        <mc:AlternateContent xmlns:mc="http://schemas.openxmlformats.org/markup-compatibility/2006" xmlns:p14="http://schemas.microsoft.com/office/powerpoint/2010/main">
          <mc:Choice Requires="p14">
            <p:contentPart p14:bwMode="auto" r:id="rId329">
              <p14:nvContentPartPr>
                <p14:cNvPr id="196" name="Ink 195">
                  <a:extLst>
                    <a:ext uri="{FF2B5EF4-FFF2-40B4-BE49-F238E27FC236}">
                      <a16:creationId xmlns:a16="http://schemas.microsoft.com/office/drawing/2014/main" id="{9BBB5DD7-4C0A-48A8-80AE-A534DD271C22}"/>
                    </a:ext>
                  </a:extLst>
                </p14:cNvPr>
                <p14:cNvContentPartPr/>
                <p14:nvPr/>
              </p14:nvContentPartPr>
              <p14:xfrm>
                <a:off x="5960314" y="4148794"/>
                <a:ext cx="324360" cy="165600"/>
              </p14:xfrm>
            </p:contentPart>
          </mc:Choice>
          <mc:Fallback xmlns="">
            <p:pic>
              <p:nvPicPr>
                <p:cNvPr id="196" name="Ink 195">
                  <a:extLst>
                    <a:ext uri="{FF2B5EF4-FFF2-40B4-BE49-F238E27FC236}">
                      <a16:creationId xmlns:a16="http://schemas.microsoft.com/office/drawing/2014/main" id="{9BBB5DD7-4C0A-48A8-80AE-A534DD271C22}"/>
                    </a:ext>
                  </a:extLst>
                </p:cNvPr>
                <p:cNvPicPr/>
                <p:nvPr/>
              </p:nvPicPr>
              <p:blipFill>
                <a:blip r:embed="rId330"/>
                <a:stretch>
                  <a:fillRect/>
                </a:stretch>
              </p:blipFill>
              <p:spPr>
                <a:xfrm>
                  <a:off x="5951674" y="4139794"/>
                  <a:ext cx="342000" cy="183240"/>
                </a:xfrm>
                <a:prstGeom prst="rect">
                  <a:avLst/>
                </a:prstGeom>
              </p:spPr>
            </p:pic>
          </mc:Fallback>
        </mc:AlternateContent>
        <mc:AlternateContent xmlns:mc="http://schemas.openxmlformats.org/markup-compatibility/2006" xmlns:p14="http://schemas.microsoft.com/office/powerpoint/2010/main">
          <mc:Choice Requires="p14">
            <p:contentPart p14:bwMode="auto" r:id="rId331">
              <p14:nvContentPartPr>
                <p14:cNvPr id="197" name="Ink 196">
                  <a:extLst>
                    <a:ext uri="{FF2B5EF4-FFF2-40B4-BE49-F238E27FC236}">
                      <a16:creationId xmlns:a16="http://schemas.microsoft.com/office/drawing/2014/main" id="{232B2589-3E1D-43DD-8E3F-90635FCB9218}"/>
                    </a:ext>
                  </a:extLst>
                </p14:cNvPr>
                <p14:cNvContentPartPr/>
                <p14:nvPr/>
              </p14:nvContentPartPr>
              <p14:xfrm>
                <a:off x="6260194" y="4103074"/>
                <a:ext cx="83520" cy="192240"/>
              </p14:xfrm>
            </p:contentPart>
          </mc:Choice>
          <mc:Fallback xmlns="">
            <p:pic>
              <p:nvPicPr>
                <p:cNvPr id="197" name="Ink 196">
                  <a:extLst>
                    <a:ext uri="{FF2B5EF4-FFF2-40B4-BE49-F238E27FC236}">
                      <a16:creationId xmlns:a16="http://schemas.microsoft.com/office/drawing/2014/main" id="{232B2589-3E1D-43DD-8E3F-90635FCB9218}"/>
                    </a:ext>
                  </a:extLst>
                </p:cNvPr>
                <p:cNvPicPr/>
                <p:nvPr/>
              </p:nvPicPr>
              <p:blipFill>
                <a:blip r:embed="rId332"/>
                <a:stretch>
                  <a:fillRect/>
                </a:stretch>
              </p:blipFill>
              <p:spPr>
                <a:xfrm>
                  <a:off x="6251194" y="4094434"/>
                  <a:ext cx="101160" cy="209880"/>
                </a:xfrm>
                <a:prstGeom prst="rect">
                  <a:avLst/>
                </a:prstGeom>
              </p:spPr>
            </p:pic>
          </mc:Fallback>
        </mc:AlternateContent>
        <mc:AlternateContent xmlns:mc="http://schemas.openxmlformats.org/markup-compatibility/2006" xmlns:p14="http://schemas.microsoft.com/office/powerpoint/2010/main">
          <mc:Choice Requires="p14">
            <p:contentPart p14:bwMode="auto" r:id="rId333">
              <p14:nvContentPartPr>
                <p14:cNvPr id="198" name="Ink 197">
                  <a:extLst>
                    <a:ext uri="{FF2B5EF4-FFF2-40B4-BE49-F238E27FC236}">
                      <a16:creationId xmlns:a16="http://schemas.microsoft.com/office/drawing/2014/main" id="{E9208989-0386-44E2-AA01-1091C3F30117}"/>
                    </a:ext>
                  </a:extLst>
                </p14:cNvPr>
                <p14:cNvContentPartPr/>
                <p14:nvPr/>
              </p14:nvContentPartPr>
              <p14:xfrm>
                <a:off x="6452794" y="4175434"/>
                <a:ext cx="72360" cy="116280"/>
              </p14:xfrm>
            </p:contentPart>
          </mc:Choice>
          <mc:Fallback xmlns="">
            <p:pic>
              <p:nvPicPr>
                <p:cNvPr id="198" name="Ink 197">
                  <a:extLst>
                    <a:ext uri="{FF2B5EF4-FFF2-40B4-BE49-F238E27FC236}">
                      <a16:creationId xmlns:a16="http://schemas.microsoft.com/office/drawing/2014/main" id="{E9208989-0386-44E2-AA01-1091C3F30117}"/>
                    </a:ext>
                  </a:extLst>
                </p:cNvPr>
                <p:cNvPicPr/>
                <p:nvPr/>
              </p:nvPicPr>
              <p:blipFill>
                <a:blip r:embed="rId334"/>
                <a:stretch>
                  <a:fillRect/>
                </a:stretch>
              </p:blipFill>
              <p:spPr>
                <a:xfrm>
                  <a:off x="6443794" y="4166794"/>
                  <a:ext cx="90000" cy="133920"/>
                </a:xfrm>
                <a:prstGeom prst="rect">
                  <a:avLst/>
                </a:prstGeom>
              </p:spPr>
            </p:pic>
          </mc:Fallback>
        </mc:AlternateContent>
        <mc:AlternateContent xmlns:mc="http://schemas.openxmlformats.org/markup-compatibility/2006" xmlns:p14="http://schemas.microsoft.com/office/powerpoint/2010/main">
          <mc:Choice Requires="p14">
            <p:contentPart p14:bwMode="auto" r:id="rId335">
              <p14:nvContentPartPr>
                <p14:cNvPr id="199" name="Ink 198">
                  <a:extLst>
                    <a:ext uri="{FF2B5EF4-FFF2-40B4-BE49-F238E27FC236}">
                      <a16:creationId xmlns:a16="http://schemas.microsoft.com/office/drawing/2014/main" id="{2F1D802B-4522-46FE-91B5-ED2D7CE7FDD1}"/>
                    </a:ext>
                  </a:extLst>
                </p14:cNvPr>
                <p14:cNvContentPartPr/>
                <p14:nvPr/>
              </p14:nvContentPartPr>
              <p14:xfrm>
                <a:off x="6522274" y="4176874"/>
                <a:ext cx="200520" cy="111240"/>
              </p14:xfrm>
            </p:contentPart>
          </mc:Choice>
          <mc:Fallback xmlns="">
            <p:pic>
              <p:nvPicPr>
                <p:cNvPr id="199" name="Ink 198">
                  <a:extLst>
                    <a:ext uri="{FF2B5EF4-FFF2-40B4-BE49-F238E27FC236}">
                      <a16:creationId xmlns:a16="http://schemas.microsoft.com/office/drawing/2014/main" id="{2F1D802B-4522-46FE-91B5-ED2D7CE7FDD1}"/>
                    </a:ext>
                  </a:extLst>
                </p:cNvPr>
                <p:cNvPicPr/>
                <p:nvPr/>
              </p:nvPicPr>
              <p:blipFill>
                <a:blip r:embed="rId336"/>
                <a:stretch>
                  <a:fillRect/>
                </a:stretch>
              </p:blipFill>
              <p:spPr>
                <a:xfrm>
                  <a:off x="6513634" y="4167874"/>
                  <a:ext cx="218160" cy="128880"/>
                </a:xfrm>
                <a:prstGeom prst="rect">
                  <a:avLst/>
                </a:prstGeom>
              </p:spPr>
            </p:pic>
          </mc:Fallback>
        </mc:AlternateContent>
        <mc:AlternateContent xmlns:mc="http://schemas.openxmlformats.org/markup-compatibility/2006" xmlns:p14="http://schemas.microsoft.com/office/powerpoint/2010/main">
          <mc:Choice Requires="p14">
            <p:contentPart p14:bwMode="auto" r:id="rId337">
              <p14:nvContentPartPr>
                <p14:cNvPr id="200" name="Ink 199">
                  <a:extLst>
                    <a:ext uri="{FF2B5EF4-FFF2-40B4-BE49-F238E27FC236}">
                      <a16:creationId xmlns:a16="http://schemas.microsoft.com/office/drawing/2014/main" id="{D6BB555A-E2DD-48A0-A520-B7291C2BE072}"/>
                    </a:ext>
                  </a:extLst>
                </p14:cNvPr>
                <p14:cNvContentPartPr/>
                <p14:nvPr/>
              </p14:nvContentPartPr>
              <p14:xfrm>
                <a:off x="6790114" y="4183714"/>
                <a:ext cx="52920" cy="89280"/>
              </p14:xfrm>
            </p:contentPart>
          </mc:Choice>
          <mc:Fallback xmlns="">
            <p:pic>
              <p:nvPicPr>
                <p:cNvPr id="200" name="Ink 199">
                  <a:extLst>
                    <a:ext uri="{FF2B5EF4-FFF2-40B4-BE49-F238E27FC236}">
                      <a16:creationId xmlns:a16="http://schemas.microsoft.com/office/drawing/2014/main" id="{D6BB555A-E2DD-48A0-A520-B7291C2BE072}"/>
                    </a:ext>
                  </a:extLst>
                </p:cNvPr>
                <p:cNvPicPr/>
                <p:nvPr/>
              </p:nvPicPr>
              <p:blipFill>
                <a:blip r:embed="rId338"/>
                <a:stretch>
                  <a:fillRect/>
                </a:stretch>
              </p:blipFill>
              <p:spPr>
                <a:xfrm>
                  <a:off x="6781474" y="4174714"/>
                  <a:ext cx="70560" cy="106920"/>
                </a:xfrm>
                <a:prstGeom prst="rect">
                  <a:avLst/>
                </a:prstGeom>
              </p:spPr>
            </p:pic>
          </mc:Fallback>
        </mc:AlternateContent>
        <mc:AlternateContent xmlns:mc="http://schemas.openxmlformats.org/markup-compatibility/2006" xmlns:p14="http://schemas.microsoft.com/office/powerpoint/2010/main">
          <mc:Choice Requires="p14">
            <p:contentPart p14:bwMode="auto" r:id="rId339">
              <p14:nvContentPartPr>
                <p14:cNvPr id="201" name="Ink 200">
                  <a:extLst>
                    <a:ext uri="{FF2B5EF4-FFF2-40B4-BE49-F238E27FC236}">
                      <a16:creationId xmlns:a16="http://schemas.microsoft.com/office/drawing/2014/main" id="{331DA38A-1D0D-4795-B1D5-C6CEC7A778FB}"/>
                    </a:ext>
                  </a:extLst>
                </p14:cNvPr>
                <p14:cNvContentPartPr/>
                <p14:nvPr/>
              </p14:nvContentPartPr>
              <p14:xfrm>
                <a:off x="6857074" y="4170394"/>
                <a:ext cx="105480" cy="97560"/>
              </p14:xfrm>
            </p:contentPart>
          </mc:Choice>
          <mc:Fallback xmlns="">
            <p:pic>
              <p:nvPicPr>
                <p:cNvPr id="201" name="Ink 200">
                  <a:extLst>
                    <a:ext uri="{FF2B5EF4-FFF2-40B4-BE49-F238E27FC236}">
                      <a16:creationId xmlns:a16="http://schemas.microsoft.com/office/drawing/2014/main" id="{331DA38A-1D0D-4795-B1D5-C6CEC7A778FB}"/>
                    </a:ext>
                  </a:extLst>
                </p:cNvPr>
                <p:cNvPicPr/>
                <p:nvPr/>
              </p:nvPicPr>
              <p:blipFill>
                <a:blip r:embed="rId340"/>
                <a:stretch>
                  <a:fillRect/>
                </a:stretch>
              </p:blipFill>
              <p:spPr>
                <a:xfrm>
                  <a:off x="6848074" y="4161394"/>
                  <a:ext cx="123120" cy="115200"/>
                </a:xfrm>
                <a:prstGeom prst="rect">
                  <a:avLst/>
                </a:prstGeom>
              </p:spPr>
            </p:pic>
          </mc:Fallback>
        </mc:AlternateContent>
        <mc:AlternateContent xmlns:mc="http://schemas.openxmlformats.org/markup-compatibility/2006" xmlns:p14="http://schemas.microsoft.com/office/powerpoint/2010/main">
          <mc:Choice Requires="p14">
            <p:contentPart p14:bwMode="auto" r:id="rId341">
              <p14:nvContentPartPr>
                <p14:cNvPr id="202" name="Ink 201">
                  <a:extLst>
                    <a:ext uri="{FF2B5EF4-FFF2-40B4-BE49-F238E27FC236}">
                      <a16:creationId xmlns:a16="http://schemas.microsoft.com/office/drawing/2014/main" id="{DEA29088-89EA-450D-BC64-70E151C953C3}"/>
                    </a:ext>
                  </a:extLst>
                </p14:cNvPr>
                <p14:cNvContentPartPr/>
                <p14:nvPr/>
              </p14:nvContentPartPr>
              <p14:xfrm>
                <a:off x="6990994" y="4144474"/>
                <a:ext cx="225720" cy="117720"/>
              </p14:xfrm>
            </p:contentPart>
          </mc:Choice>
          <mc:Fallback xmlns="">
            <p:pic>
              <p:nvPicPr>
                <p:cNvPr id="202" name="Ink 201">
                  <a:extLst>
                    <a:ext uri="{FF2B5EF4-FFF2-40B4-BE49-F238E27FC236}">
                      <a16:creationId xmlns:a16="http://schemas.microsoft.com/office/drawing/2014/main" id="{DEA29088-89EA-450D-BC64-70E151C953C3}"/>
                    </a:ext>
                  </a:extLst>
                </p:cNvPr>
                <p:cNvPicPr/>
                <p:nvPr/>
              </p:nvPicPr>
              <p:blipFill>
                <a:blip r:embed="rId342"/>
                <a:stretch>
                  <a:fillRect/>
                </a:stretch>
              </p:blipFill>
              <p:spPr>
                <a:xfrm>
                  <a:off x="6981994" y="4135474"/>
                  <a:ext cx="243360" cy="135360"/>
                </a:xfrm>
                <a:prstGeom prst="rect">
                  <a:avLst/>
                </a:prstGeom>
              </p:spPr>
            </p:pic>
          </mc:Fallback>
        </mc:AlternateContent>
        <mc:AlternateContent xmlns:mc="http://schemas.openxmlformats.org/markup-compatibility/2006" xmlns:p14="http://schemas.microsoft.com/office/powerpoint/2010/main">
          <mc:Choice Requires="p14">
            <p:contentPart p14:bwMode="auto" r:id="rId343">
              <p14:nvContentPartPr>
                <p14:cNvPr id="203" name="Ink 202">
                  <a:extLst>
                    <a:ext uri="{FF2B5EF4-FFF2-40B4-BE49-F238E27FC236}">
                      <a16:creationId xmlns:a16="http://schemas.microsoft.com/office/drawing/2014/main" id="{7E245365-972A-4C73-8863-31BEB1491804}"/>
                    </a:ext>
                  </a:extLst>
                </p14:cNvPr>
                <p14:cNvContentPartPr/>
                <p14:nvPr/>
              </p14:nvContentPartPr>
              <p14:xfrm>
                <a:off x="7361074" y="4041874"/>
                <a:ext cx="193680" cy="169920"/>
              </p14:xfrm>
            </p:contentPart>
          </mc:Choice>
          <mc:Fallback xmlns="">
            <p:pic>
              <p:nvPicPr>
                <p:cNvPr id="203" name="Ink 202">
                  <a:extLst>
                    <a:ext uri="{FF2B5EF4-FFF2-40B4-BE49-F238E27FC236}">
                      <a16:creationId xmlns:a16="http://schemas.microsoft.com/office/drawing/2014/main" id="{7E245365-972A-4C73-8863-31BEB1491804}"/>
                    </a:ext>
                  </a:extLst>
                </p:cNvPr>
                <p:cNvPicPr/>
                <p:nvPr/>
              </p:nvPicPr>
              <p:blipFill>
                <a:blip r:embed="rId344"/>
                <a:stretch>
                  <a:fillRect/>
                </a:stretch>
              </p:blipFill>
              <p:spPr>
                <a:xfrm>
                  <a:off x="7352434" y="4033234"/>
                  <a:ext cx="211320" cy="187560"/>
                </a:xfrm>
                <a:prstGeom prst="rect">
                  <a:avLst/>
                </a:prstGeom>
              </p:spPr>
            </p:pic>
          </mc:Fallback>
        </mc:AlternateContent>
        <mc:AlternateContent xmlns:mc="http://schemas.openxmlformats.org/markup-compatibility/2006" xmlns:p14="http://schemas.microsoft.com/office/powerpoint/2010/main">
          <mc:Choice Requires="p14">
            <p:contentPart p14:bwMode="auto" r:id="rId345">
              <p14:nvContentPartPr>
                <p14:cNvPr id="204" name="Ink 203">
                  <a:extLst>
                    <a:ext uri="{FF2B5EF4-FFF2-40B4-BE49-F238E27FC236}">
                      <a16:creationId xmlns:a16="http://schemas.microsoft.com/office/drawing/2014/main" id="{F5717C4B-4C92-4C61-AB9A-212B8F2329DA}"/>
                    </a:ext>
                  </a:extLst>
                </p14:cNvPr>
                <p14:cNvContentPartPr/>
                <p14:nvPr/>
              </p14:nvContentPartPr>
              <p14:xfrm>
                <a:off x="7601914" y="3974914"/>
                <a:ext cx="107640" cy="123120"/>
              </p14:xfrm>
            </p:contentPart>
          </mc:Choice>
          <mc:Fallback xmlns="">
            <p:pic>
              <p:nvPicPr>
                <p:cNvPr id="204" name="Ink 203">
                  <a:extLst>
                    <a:ext uri="{FF2B5EF4-FFF2-40B4-BE49-F238E27FC236}">
                      <a16:creationId xmlns:a16="http://schemas.microsoft.com/office/drawing/2014/main" id="{F5717C4B-4C92-4C61-AB9A-212B8F2329DA}"/>
                    </a:ext>
                  </a:extLst>
                </p:cNvPr>
                <p:cNvPicPr/>
                <p:nvPr/>
              </p:nvPicPr>
              <p:blipFill>
                <a:blip r:embed="rId346"/>
                <a:stretch>
                  <a:fillRect/>
                </a:stretch>
              </p:blipFill>
              <p:spPr>
                <a:xfrm>
                  <a:off x="7592914" y="3966274"/>
                  <a:ext cx="125280" cy="140760"/>
                </a:xfrm>
                <a:prstGeom prst="rect">
                  <a:avLst/>
                </a:prstGeom>
              </p:spPr>
            </p:pic>
          </mc:Fallback>
        </mc:AlternateContent>
        <mc:AlternateContent xmlns:mc="http://schemas.openxmlformats.org/markup-compatibility/2006" xmlns:p14="http://schemas.microsoft.com/office/powerpoint/2010/main">
          <mc:Choice Requires="p14">
            <p:contentPart p14:bwMode="auto" r:id="rId347">
              <p14:nvContentPartPr>
                <p14:cNvPr id="206" name="Ink 205">
                  <a:extLst>
                    <a:ext uri="{FF2B5EF4-FFF2-40B4-BE49-F238E27FC236}">
                      <a16:creationId xmlns:a16="http://schemas.microsoft.com/office/drawing/2014/main" id="{049F3177-9BF7-4BC5-8EA1-AFD6E2F7D0FA}"/>
                    </a:ext>
                  </a:extLst>
                </p14:cNvPr>
                <p14:cNvContentPartPr/>
                <p14:nvPr/>
              </p14:nvContentPartPr>
              <p14:xfrm>
                <a:off x="1945594" y="4835674"/>
                <a:ext cx="150480" cy="115920"/>
              </p14:xfrm>
            </p:contentPart>
          </mc:Choice>
          <mc:Fallback xmlns="">
            <p:pic>
              <p:nvPicPr>
                <p:cNvPr id="206" name="Ink 205">
                  <a:extLst>
                    <a:ext uri="{FF2B5EF4-FFF2-40B4-BE49-F238E27FC236}">
                      <a16:creationId xmlns:a16="http://schemas.microsoft.com/office/drawing/2014/main" id="{049F3177-9BF7-4BC5-8EA1-AFD6E2F7D0FA}"/>
                    </a:ext>
                  </a:extLst>
                </p:cNvPr>
                <p:cNvPicPr/>
                <p:nvPr/>
              </p:nvPicPr>
              <p:blipFill>
                <a:blip r:embed="rId348"/>
                <a:stretch>
                  <a:fillRect/>
                </a:stretch>
              </p:blipFill>
              <p:spPr>
                <a:xfrm>
                  <a:off x="1936954" y="4827034"/>
                  <a:ext cx="16812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349">
              <p14:nvContentPartPr>
                <p14:cNvPr id="207" name="Ink 206">
                  <a:extLst>
                    <a:ext uri="{FF2B5EF4-FFF2-40B4-BE49-F238E27FC236}">
                      <a16:creationId xmlns:a16="http://schemas.microsoft.com/office/drawing/2014/main" id="{0515D0D7-2F91-489E-96C7-8E262CC13D16}"/>
                    </a:ext>
                  </a:extLst>
                </p14:cNvPr>
                <p14:cNvContentPartPr/>
                <p14:nvPr/>
              </p14:nvContentPartPr>
              <p14:xfrm>
                <a:off x="2093554" y="4819474"/>
                <a:ext cx="104760" cy="119880"/>
              </p14:xfrm>
            </p:contentPart>
          </mc:Choice>
          <mc:Fallback xmlns="">
            <p:pic>
              <p:nvPicPr>
                <p:cNvPr id="207" name="Ink 206">
                  <a:extLst>
                    <a:ext uri="{FF2B5EF4-FFF2-40B4-BE49-F238E27FC236}">
                      <a16:creationId xmlns:a16="http://schemas.microsoft.com/office/drawing/2014/main" id="{0515D0D7-2F91-489E-96C7-8E262CC13D16}"/>
                    </a:ext>
                  </a:extLst>
                </p:cNvPr>
                <p:cNvPicPr/>
                <p:nvPr/>
              </p:nvPicPr>
              <p:blipFill>
                <a:blip r:embed="rId350"/>
                <a:stretch>
                  <a:fillRect/>
                </a:stretch>
              </p:blipFill>
              <p:spPr>
                <a:xfrm>
                  <a:off x="2084554" y="4810474"/>
                  <a:ext cx="122400" cy="137520"/>
                </a:xfrm>
                <a:prstGeom prst="rect">
                  <a:avLst/>
                </a:prstGeom>
              </p:spPr>
            </p:pic>
          </mc:Fallback>
        </mc:AlternateContent>
        <mc:AlternateContent xmlns:mc="http://schemas.openxmlformats.org/markup-compatibility/2006" xmlns:p14="http://schemas.microsoft.com/office/powerpoint/2010/main">
          <mc:Choice Requires="p14">
            <p:contentPart p14:bwMode="auto" r:id="rId351">
              <p14:nvContentPartPr>
                <p14:cNvPr id="208" name="Ink 207">
                  <a:extLst>
                    <a:ext uri="{FF2B5EF4-FFF2-40B4-BE49-F238E27FC236}">
                      <a16:creationId xmlns:a16="http://schemas.microsoft.com/office/drawing/2014/main" id="{8C2C240F-0FBE-4DA3-96A4-28C49BFA3040}"/>
                    </a:ext>
                  </a:extLst>
                </p14:cNvPr>
                <p14:cNvContentPartPr/>
                <p14:nvPr/>
              </p14:nvContentPartPr>
              <p14:xfrm>
                <a:off x="2230714" y="4743874"/>
                <a:ext cx="203040" cy="189000"/>
              </p14:xfrm>
            </p:contentPart>
          </mc:Choice>
          <mc:Fallback xmlns="">
            <p:pic>
              <p:nvPicPr>
                <p:cNvPr id="208" name="Ink 207">
                  <a:extLst>
                    <a:ext uri="{FF2B5EF4-FFF2-40B4-BE49-F238E27FC236}">
                      <a16:creationId xmlns:a16="http://schemas.microsoft.com/office/drawing/2014/main" id="{8C2C240F-0FBE-4DA3-96A4-28C49BFA3040}"/>
                    </a:ext>
                  </a:extLst>
                </p:cNvPr>
                <p:cNvPicPr/>
                <p:nvPr/>
              </p:nvPicPr>
              <p:blipFill>
                <a:blip r:embed="rId352"/>
                <a:stretch>
                  <a:fillRect/>
                </a:stretch>
              </p:blipFill>
              <p:spPr>
                <a:xfrm>
                  <a:off x="2221714" y="4735234"/>
                  <a:ext cx="220680" cy="206640"/>
                </a:xfrm>
                <a:prstGeom prst="rect">
                  <a:avLst/>
                </a:prstGeom>
              </p:spPr>
            </p:pic>
          </mc:Fallback>
        </mc:AlternateContent>
        <mc:AlternateContent xmlns:mc="http://schemas.openxmlformats.org/markup-compatibility/2006" xmlns:p14="http://schemas.microsoft.com/office/powerpoint/2010/main">
          <mc:Choice Requires="p14">
            <p:contentPart p14:bwMode="auto" r:id="rId353">
              <p14:nvContentPartPr>
                <p14:cNvPr id="209" name="Ink 208">
                  <a:extLst>
                    <a:ext uri="{FF2B5EF4-FFF2-40B4-BE49-F238E27FC236}">
                      <a16:creationId xmlns:a16="http://schemas.microsoft.com/office/drawing/2014/main" id="{3D60EF6D-733D-4CEB-BF0B-94305E342848}"/>
                    </a:ext>
                  </a:extLst>
                </p14:cNvPr>
                <p14:cNvContentPartPr/>
                <p14:nvPr/>
              </p14:nvContentPartPr>
              <p14:xfrm>
                <a:off x="2506834" y="4833514"/>
                <a:ext cx="9720" cy="83520"/>
              </p14:xfrm>
            </p:contentPart>
          </mc:Choice>
          <mc:Fallback xmlns="">
            <p:pic>
              <p:nvPicPr>
                <p:cNvPr id="209" name="Ink 208">
                  <a:extLst>
                    <a:ext uri="{FF2B5EF4-FFF2-40B4-BE49-F238E27FC236}">
                      <a16:creationId xmlns:a16="http://schemas.microsoft.com/office/drawing/2014/main" id="{3D60EF6D-733D-4CEB-BF0B-94305E342848}"/>
                    </a:ext>
                  </a:extLst>
                </p:cNvPr>
                <p:cNvPicPr/>
                <p:nvPr/>
              </p:nvPicPr>
              <p:blipFill>
                <a:blip r:embed="rId354"/>
                <a:stretch>
                  <a:fillRect/>
                </a:stretch>
              </p:blipFill>
              <p:spPr>
                <a:xfrm>
                  <a:off x="2497834" y="4824514"/>
                  <a:ext cx="27360" cy="101160"/>
                </a:xfrm>
                <a:prstGeom prst="rect">
                  <a:avLst/>
                </a:prstGeom>
              </p:spPr>
            </p:pic>
          </mc:Fallback>
        </mc:AlternateContent>
        <mc:AlternateContent xmlns:mc="http://schemas.openxmlformats.org/markup-compatibility/2006" xmlns:p14="http://schemas.microsoft.com/office/powerpoint/2010/main">
          <mc:Choice Requires="p14">
            <p:contentPart p14:bwMode="auto" r:id="rId355">
              <p14:nvContentPartPr>
                <p14:cNvPr id="210" name="Ink 209">
                  <a:extLst>
                    <a:ext uri="{FF2B5EF4-FFF2-40B4-BE49-F238E27FC236}">
                      <a16:creationId xmlns:a16="http://schemas.microsoft.com/office/drawing/2014/main" id="{AC2B1549-0B78-4FE8-A157-7DF77715AC2F}"/>
                    </a:ext>
                  </a:extLst>
                </p14:cNvPr>
                <p14:cNvContentPartPr/>
                <p14:nvPr/>
              </p14:nvContentPartPr>
              <p14:xfrm>
                <a:off x="2547874" y="4823434"/>
                <a:ext cx="65520" cy="78120"/>
              </p14:xfrm>
            </p:contentPart>
          </mc:Choice>
          <mc:Fallback xmlns="">
            <p:pic>
              <p:nvPicPr>
                <p:cNvPr id="210" name="Ink 209">
                  <a:extLst>
                    <a:ext uri="{FF2B5EF4-FFF2-40B4-BE49-F238E27FC236}">
                      <a16:creationId xmlns:a16="http://schemas.microsoft.com/office/drawing/2014/main" id="{AC2B1549-0B78-4FE8-A157-7DF77715AC2F}"/>
                    </a:ext>
                  </a:extLst>
                </p:cNvPr>
                <p:cNvPicPr/>
                <p:nvPr/>
              </p:nvPicPr>
              <p:blipFill>
                <a:blip r:embed="rId356"/>
                <a:stretch>
                  <a:fillRect/>
                </a:stretch>
              </p:blipFill>
              <p:spPr>
                <a:xfrm>
                  <a:off x="2539234" y="4814434"/>
                  <a:ext cx="83160" cy="95760"/>
                </a:xfrm>
                <a:prstGeom prst="rect">
                  <a:avLst/>
                </a:prstGeom>
              </p:spPr>
            </p:pic>
          </mc:Fallback>
        </mc:AlternateContent>
        <mc:AlternateContent xmlns:mc="http://schemas.openxmlformats.org/markup-compatibility/2006" xmlns:p14="http://schemas.microsoft.com/office/powerpoint/2010/main">
          <mc:Choice Requires="p14">
            <p:contentPart p14:bwMode="auto" r:id="rId357">
              <p14:nvContentPartPr>
                <p14:cNvPr id="211" name="Ink 210">
                  <a:extLst>
                    <a:ext uri="{FF2B5EF4-FFF2-40B4-BE49-F238E27FC236}">
                      <a16:creationId xmlns:a16="http://schemas.microsoft.com/office/drawing/2014/main" id="{B5B22298-B088-434F-9FC1-E89AFF0FD54F}"/>
                    </a:ext>
                  </a:extLst>
                </p14:cNvPr>
                <p14:cNvContentPartPr/>
                <p14:nvPr/>
              </p14:nvContentPartPr>
              <p14:xfrm>
                <a:off x="2650114" y="4763314"/>
                <a:ext cx="211320" cy="134640"/>
              </p14:xfrm>
            </p:contentPart>
          </mc:Choice>
          <mc:Fallback xmlns="">
            <p:pic>
              <p:nvPicPr>
                <p:cNvPr id="211" name="Ink 210">
                  <a:extLst>
                    <a:ext uri="{FF2B5EF4-FFF2-40B4-BE49-F238E27FC236}">
                      <a16:creationId xmlns:a16="http://schemas.microsoft.com/office/drawing/2014/main" id="{B5B22298-B088-434F-9FC1-E89AFF0FD54F}"/>
                    </a:ext>
                  </a:extLst>
                </p:cNvPr>
                <p:cNvPicPr/>
                <p:nvPr/>
              </p:nvPicPr>
              <p:blipFill>
                <a:blip r:embed="rId358"/>
                <a:stretch>
                  <a:fillRect/>
                </a:stretch>
              </p:blipFill>
              <p:spPr>
                <a:xfrm>
                  <a:off x="2641474" y="4754674"/>
                  <a:ext cx="228960" cy="152280"/>
                </a:xfrm>
                <a:prstGeom prst="rect">
                  <a:avLst/>
                </a:prstGeom>
              </p:spPr>
            </p:pic>
          </mc:Fallback>
        </mc:AlternateContent>
        <mc:AlternateContent xmlns:mc="http://schemas.openxmlformats.org/markup-compatibility/2006" xmlns:p14="http://schemas.microsoft.com/office/powerpoint/2010/main">
          <mc:Choice Requires="p14">
            <p:contentPart p14:bwMode="auto" r:id="rId359">
              <p14:nvContentPartPr>
                <p14:cNvPr id="212" name="Ink 211">
                  <a:extLst>
                    <a:ext uri="{FF2B5EF4-FFF2-40B4-BE49-F238E27FC236}">
                      <a16:creationId xmlns:a16="http://schemas.microsoft.com/office/drawing/2014/main" id="{F3093203-57D1-401B-8DF8-8A022EDE0988}"/>
                    </a:ext>
                  </a:extLst>
                </p14:cNvPr>
                <p14:cNvContentPartPr/>
                <p14:nvPr/>
              </p14:nvContentPartPr>
              <p14:xfrm>
                <a:off x="2816434" y="4769074"/>
                <a:ext cx="43200" cy="204480"/>
              </p14:xfrm>
            </p:contentPart>
          </mc:Choice>
          <mc:Fallback xmlns="">
            <p:pic>
              <p:nvPicPr>
                <p:cNvPr id="212" name="Ink 211">
                  <a:extLst>
                    <a:ext uri="{FF2B5EF4-FFF2-40B4-BE49-F238E27FC236}">
                      <a16:creationId xmlns:a16="http://schemas.microsoft.com/office/drawing/2014/main" id="{F3093203-57D1-401B-8DF8-8A022EDE0988}"/>
                    </a:ext>
                  </a:extLst>
                </p:cNvPr>
                <p:cNvPicPr/>
                <p:nvPr/>
              </p:nvPicPr>
              <p:blipFill>
                <a:blip r:embed="rId360"/>
                <a:stretch>
                  <a:fillRect/>
                </a:stretch>
              </p:blipFill>
              <p:spPr>
                <a:xfrm>
                  <a:off x="2807434" y="4760434"/>
                  <a:ext cx="60840" cy="222120"/>
                </a:xfrm>
                <a:prstGeom prst="rect">
                  <a:avLst/>
                </a:prstGeom>
              </p:spPr>
            </p:pic>
          </mc:Fallback>
        </mc:AlternateContent>
        <mc:AlternateContent xmlns:mc="http://schemas.openxmlformats.org/markup-compatibility/2006" xmlns:p14="http://schemas.microsoft.com/office/powerpoint/2010/main">
          <mc:Choice Requires="p14">
            <p:contentPart p14:bwMode="auto" r:id="rId361">
              <p14:nvContentPartPr>
                <p14:cNvPr id="213" name="Ink 212">
                  <a:extLst>
                    <a:ext uri="{FF2B5EF4-FFF2-40B4-BE49-F238E27FC236}">
                      <a16:creationId xmlns:a16="http://schemas.microsoft.com/office/drawing/2014/main" id="{F9EE1EF3-83A1-4B60-801A-C9BF2284662F}"/>
                    </a:ext>
                  </a:extLst>
                </p14:cNvPr>
                <p14:cNvContentPartPr/>
                <p14:nvPr/>
              </p14:nvContentPartPr>
              <p14:xfrm>
                <a:off x="2897794" y="4774474"/>
                <a:ext cx="175320" cy="82440"/>
              </p14:xfrm>
            </p:contentPart>
          </mc:Choice>
          <mc:Fallback xmlns="">
            <p:pic>
              <p:nvPicPr>
                <p:cNvPr id="213" name="Ink 212">
                  <a:extLst>
                    <a:ext uri="{FF2B5EF4-FFF2-40B4-BE49-F238E27FC236}">
                      <a16:creationId xmlns:a16="http://schemas.microsoft.com/office/drawing/2014/main" id="{F9EE1EF3-83A1-4B60-801A-C9BF2284662F}"/>
                    </a:ext>
                  </a:extLst>
                </p:cNvPr>
                <p:cNvPicPr/>
                <p:nvPr/>
              </p:nvPicPr>
              <p:blipFill>
                <a:blip r:embed="rId362"/>
                <a:stretch>
                  <a:fillRect/>
                </a:stretch>
              </p:blipFill>
              <p:spPr>
                <a:xfrm>
                  <a:off x="2888794" y="4765474"/>
                  <a:ext cx="192960" cy="100080"/>
                </a:xfrm>
                <a:prstGeom prst="rect">
                  <a:avLst/>
                </a:prstGeom>
              </p:spPr>
            </p:pic>
          </mc:Fallback>
        </mc:AlternateContent>
        <mc:AlternateContent xmlns:mc="http://schemas.openxmlformats.org/markup-compatibility/2006" xmlns:p14="http://schemas.microsoft.com/office/powerpoint/2010/main">
          <mc:Choice Requires="p14">
            <p:contentPart p14:bwMode="auto" r:id="rId363">
              <p14:nvContentPartPr>
                <p14:cNvPr id="214" name="Ink 213">
                  <a:extLst>
                    <a:ext uri="{FF2B5EF4-FFF2-40B4-BE49-F238E27FC236}">
                      <a16:creationId xmlns:a16="http://schemas.microsoft.com/office/drawing/2014/main" id="{229B39EC-D04D-47D7-8847-4104C43B68CC}"/>
                    </a:ext>
                  </a:extLst>
                </p14:cNvPr>
                <p14:cNvContentPartPr/>
                <p14:nvPr/>
              </p14:nvContentPartPr>
              <p14:xfrm>
                <a:off x="3115594" y="4670794"/>
                <a:ext cx="352080" cy="175320"/>
              </p14:xfrm>
            </p:contentPart>
          </mc:Choice>
          <mc:Fallback xmlns="">
            <p:pic>
              <p:nvPicPr>
                <p:cNvPr id="214" name="Ink 213">
                  <a:extLst>
                    <a:ext uri="{FF2B5EF4-FFF2-40B4-BE49-F238E27FC236}">
                      <a16:creationId xmlns:a16="http://schemas.microsoft.com/office/drawing/2014/main" id="{229B39EC-D04D-47D7-8847-4104C43B68CC}"/>
                    </a:ext>
                  </a:extLst>
                </p:cNvPr>
                <p:cNvPicPr/>
                <p:nvPr/>
              </p:nvPicPr>
              <p:blipFill>
                <a:blip r:embed="rId364"/>
                <a:stretch>
                  <a:fillRect/>
                </a:stretch>
              </p:blipFill>
              <p:spPr>
                <a:xfrm>
                  <a:off x="3106954" y="4661794"/>
                  <a:ext cx="369720" cy="192960"/>
                </a:xfrm>
                <a:prstGeom prst="rect">
                  <a:avLst/>
                </a:prstGeom>
              </p:spPr>
            </p:pic>
          </mc:Fallback>
        </mc:AlternateContent>
        <mc:AlternateContent xmlns:mc="http://schemas.openxmlformats.org/markup-compatibility/2006" xmlns:p14="http://schemas.microsoft.com/office/powerpoint/2010/main">
          <mc:Choice Requires="p14">
            <p:contentPart p14:bwMode="auto" r:id="rId365">
              <p14:nvContentPartPr>
                <p14:cNvPr id="215" name="Ink 214">
                  <a:extLst>
                    <a:ext uri="{FF2B5EF4-FFF2-40B4-BE49-F238E27FC236}">
                      <a16:creationId xmlns:a16="http://schemas.microsoft.com/office/drawing/2014/main" id="{F8AC9757-B512-46C7-A6D7-2E4DCF598106}"/>
                    </a:ext>
                  </a:extLst>
                </p14:cNvPr>
                <p14:cNvContentPartPr/>
                <p14:nvPr/>
              </p14:nvContentPartPr>
              <p14:xfrm>
                <a:off x="3453994" y="4615714"/>
                <a:ext cx="45000" cy="223200"/>
              </p14:xfrm>
            </p:contentPart>
          </mc:Choice>
          <mc:Fallback xmlns="">
            <p:pic>
              <p:nvPicPr>
                <p:cNvPr id="215" name="Ink 214">
                  <a:extLst>
                    <a:ext uri="{FF2B5EF4-FFF2-40B4-BE49-F238E27FC236}">
                      <a16:creationId xmlns:a16="http://schemas.microsoft.com/office/drawing/2014/main" id="{F8AC9757-B512-46C7-A6D7-2E4DCF598106}"/>
                    </a:ext>
                  </a:extLst>
                </p:cNvPr>
                <p:cNvPicPr/>
                <p:nvPr/>
              </p:nvPicPr>
              <p:blipFill>
                <a:blip r:embed="rId366"/>
                <a:stretch>
                  <a:fillRect/>
                </a:stretch>
              </p:blipFill>
              <p:spPr>
                <a:xfrm>
                  <a:off x="3445354" y="4606714"/>
                  <a:ext cx="62640" cy="240840"/>
                </a:xfrm>
                <a:prstGeom prst="rect">
                  <a:avLst/>
                </a:prstGeom>
              </p:spPr>
            </p:pic>
          </mc:Fallback>
        </mc:AlternateContent>
        <mc:AlternateContent xmlns:mc="http://schemas.openxmlformats.org/markup-compatibility/2006" xmlns:p14="http://schemas.microsoft.com/office/powerpoint/2010/main">
          <mc:Choice Requires="p14">
            <p:contentPart p14:bwMode="auto" r:id="rId367">
              <p14:nvContentPartPr>
                <p14:cNvPr id="216" name="Ink 215">
                  <a:extLst>
                    <a:ext uri="{FF2B5EF4-FFF2-40B4-BE49-F238E27FC236}">
                      <a16:creationId xmlns:a16="http://schemas.microsoft.com/office/drawing/2014/main" id="{2AC3E0D0-081C-41D8-A10B-AF214AEE01B0}"/>
                    </a:ext>
                  </a:extLst>
                </p14:cNvPr>
                <p14:cNvContentPartPr/>
                <p14:nvPr/>
              </p14:nvContentPartPr>
              <p14:xfrm>
                <a:off x="3446434" y="4728754"/>
                <a:ext cx="96480" cy="44280"/>
              </p14:xfrm>
            </p:contentPart>
          </mc:Choice>
          <mc:Fallback xmlns="">
            <p:pic>
              <p:nvPicPr>
                <p:cNvPr id="216" name="Ink 215">
                  <a:extLst>
                    <a:ext uri="{FF2B5EF4-FFF2-40B4-BE49-F238E27FC236}">
                      <a16:creationId xmlns:a16="http://schemas.microsoft.com/office/drawing/2014/main" id="{2AC3E0D0-081C-41D8-A10B-AF214AEE01B0}"/>
                    </a:ext>
                  </a:extLst>
                </p:cNvPr>
                <p:cNvPicPr/>
                <p:nvPr/>
              </p:nvPicPr>
              <p:blipFill>
                <a:blip r:embed="rId368"/>
                <a:stretch>
                  <a:fillRect/>
                </a:stretch>
              </p:blipFill>
              <p:spPr>
                <a:xfrm>
                  <a:off x="3437434" y="4720114"/>
                  <a:ext cx="114120" cy="61920"/>
                </a:xfrm>
                <a:prstGeom prst="rect">
                  <a:avLst/>
                </a:prstGeom>
              </p:spPr>
            </p:pic>
          </mc:Fallback>
        </mc:AlternateContent>
        <mc:AlternateContent xmlns:mc="http://schemas.openxmlformats.org/markup-compatibility/2006" xmlns:p14="http://schemas.microsoft.com/office/powerpoint/2010/main">
          <mc:Choice Requires="p14">
            <p:contentPart p14:bwMode="auto" r:id="rId369">
              <p14:nvContentPartPr>
                <p14:cNvPr id="217" name="Ink 216">
                  <a:extLst>
                    <a:ext uri="{FF2B5EF4-FFF2-40B4-BE49-F238E27FC236}">
                      <a16:creationId xmlns:a16="http://schemas.microsoft.com/office/drawing/2014/main" id="{232DB12C-6B07-43FF-AC81-9E86D2C35686}"/>
                    </a:ext>
                  </a:extLst>
                </p14:cNvPr>
                <p14:cNvContentPartPr/>
                <p14:nvPr/>
              </p14:nvContentPartPr>
              <p14:xfrm>
                <a:off x="3663514" y="4583314"/>
                <a:ext cx="152640" cy="212400"/>
              </p14:xfrm>
            </p:contentPart>
          </mc:Choice>
          <mc:Fallback xmlns="">
            <p:pic>
              <p:nvPicPr>
                <p:cNvPr id="217" name="Ink 216">
                  <a:extLst>
                    <a:ext uri="{FF2B5EF4-FFF2-40B4-BE49-F238E27FC236}">
                      <a16:creationId xmlns:a16="http://schemas.microsoft.com/office/drawing/2014/main" id="{232DB12C-6B07-43FF-AC81-9E86D2C35686}"/>
                    </a:ext>
                  </a:extLst>
                </p:cNvPr>
                <p:cNvPicPr/>
                <p:nvPr/>
              </p:nvPicPr>
              <p:blipFill>
                <a:blip r:embed="rId370"/>
                <a:stretch>
                  <a:fillRect/>
                </a:stretch>
              </p:blipFill>
              <p:spPr>
                <a:xfrm>
                  <a:off x="3654514" y="4574674"/>
                  <a:ext cx="170280" cy="230040"/>
                </a:xfrm>
                <a:prstGeom prst="rect">
                  <a:avLst/>
                </a:prstGeom>
              </p:spPr>
            </p:pic>
          </mc:Fallback>
        </mc:AlternateContent>
        <mc:AlternateContent xmlns:mc="http://schemas.openxmlformats.org/markup-compatibility/2006" xmlns:p14="http://schemas.microsoft.com/office/powerpoint/2010/main">
          <mc:Choice Requires="p14">
            <p:contentPart p14:bwMode="auto" r:id="rId371">
              <p14:nvContentPartPr>
                <p14:cNvPr id="218" name="Ink 217">
                  <a:extLst>
                    <a:ext uri="{FF2B5EF4-FFF2-40B4-BE49-F238E27FC236}">
                      <a16:creationId xmlns:a16="http://schemas.microsoft.com/office/drawing/2014/main" id="{3ECB728B-52DD-4BF8-A2E0-4DA61C6934C5}"/>
                    </a:ext>
                  </a:extLst>
                </p14:cNvPr>
                <p14:cNvContentPartPr/>
                <p14:nvPr/>
              </p14:nvContentPartPr>
              <p14:xfrm>
                <a:off x="3691234" y="4717954"/>
                <a:ext cx="113040" cy="38520"/>
              </p14:xfrm>
            </p:contentPart>
          </mc:Choice>
          <mc:Fallback xmlns="">
            <p:pic>
              <p:nvPicPr>
                <p:cNvPr id="218" name="Ink 217">
                  <a:extLst>
                    <a:ext uri="{FF2B5EF4-FFF2-40B4-BE49-F238E27FC236}">
                      <a16:creationId xmlns:a16="http://schemas.microsoft.com/office/drawing/2014/main" id="{3ECB728B-52DD-4BF8-A2E0-4DA61C6934C5}"/>
                    </a:ext>
                  </a:extLst>
                </p:cNvPr>
                <p:cNvPicPr/>
                <p:nvPr/>
              </p:nvPicPr>
              <p:blipFill>
                <a:blip r:embed="rId372"/>
                <a:stretch>
                  <a:fillRect/>
                </a:stretch>
              </p:blipFill>
              <p:spPr>
                <a:xfrm>
                  <a:off x="3682234" y="4709314"/>
                  <a:ext cx="130680" cy="56160"/>
                </a:xfrm>
                <a:prstGeom prst="rect">
                  <a:avLst/>
                </a:prstGeom>
              </p:spPr>
            </p:pic>
          </mc:Fallback>
        </mc:AlternateContent>
        <mc:AlternateContent xmlns:mc="http://schemas.openxmlformats.org/markup-compatibility/2006" xmlns:p14="http://schemas.microsoft.com/office/powerpoint/2010/main">
          <mc:Choice Requires="p14">
            <p:contentPart p14:bwMode="auto" r:id="rId373">
              <p14:nvContentPartPr>
                <p14:cNvPr id="219" name="Ink 218">
                  <a:extLst>
                    <a:ext uri="{FF2B5EF4-FFF2-40B4-BE49-F238E27FC236}">
                      <a16:creationId xmlns:a16="http://schemas.microsoft.com/office/drawing/2014/main" id="{7A4F1B10-2632-486C-8D4F-507E370C7BE2}"/>
                    </a:ext>
                  </a:extLst>
                </p14:cNvPr>
                <p14:cNvContentPartPr/>
                <p14:nvPr/>
              </p14:nvContentPartPr>
              <p14:xfrm>
                <a:off x="3943594" y="4666834"/>
                <a:ext cx="80640" cy="129240"/>
              </p14:xfrm>
            </p:contentPart>
          </mc:Choice>
          <mc:Fallback xmlns="">
            <p:pic>
              <p:nvPicPr>
                <p:cNvPr id="219" name="Ink 218">
                  <a:extLst>
                    <a:ext uri="{FF2B5EF4-FFF2-40B4-BE49-F238E27FC236}">
                      <a16:creationId xmlns:a16="http://schemas.microsoft.com/office/drawing/2014/main" id="{7A4F1B10-2632-486C-8D4F-507E370C7BE2}"/>
                    </a:ext>
                  </a:extLst>
                </p:cNvPr>
                <p:cNvPicPr/>
                <p:nvPr/>
              </p:nvPicPr>
              <p:blipFill>
                <a:blip r:embed="rId374"/>
                <a:stretch>
                  <a:fillRect/>
                </a:stretch>
              </p:blipFill>
              <p:spPr>
                <a:xfrm>
                  <a:off x="3934594" y="4658194"/>
                  <a:ext cx="98280" cy="146880"/>
                </a:xfrm>
                <a:prstGeom prst="rect">
                  <a:avLst/>
                </a:prstGeom>
              </p:spPr>
            </p:pic>
          </mc:Fallback>
        </mc:AlternateContent>
        <mc:AlternateContent xmlns:mc="http://schemas.openxmlformats.org/markup-compatibility/2006" xmlns:p14="http://schemas.microsoft.com/office/powerpoint/2010/main">
          <mc:Choice Requires="p14">
            <p:contentPart p14:bwMode="auto" r:id="rId375">
              <p14:nvContentPartPr>
                <p14:cNvPr id="220" name="Ink 219">
                  <a:extLst>
                    <a:ext uri="{FF2B5EF4-FFF2-40B4-BE49-F238E27FC236}">
                      <a16:creationId xmlns:a16="http://schemas.microsoft.com/office/drawing/2014/main" id="{124C32E3-AB4D-4ABB-90BA-89469D5FEC91}"/>
                    </a:ext>
                  </a:extLst>
                </p14:cNvPr>
                <p14:cNvContentPartPr/>
                <p14:nvPr/>
              </p14:nvContentPartPr>
              <p14:xfrm>
                <a:off x="4049434" y="4671874"/>
                <a:ext cx="81720" cy="118080"/>
              </p14:xfrm>
            </p:contentPart>
          </mc:Choice>
          <mc:Fallback xmlns="">
            <p:pic>
              <p:nvPicPr>
                <p:cNvPr id="220" name="Ink 219">
                  <a:extLst>
                    <a:ext uri="{FF2B5EF4-FFF2-40B4-BE49-F238E27FC236}">
                      <a16:creationId xmlns:a16="http://schemas.microsoft.com/office/drawing/2014/main" id="{124C32E3-AB4D-4ABB-90BA-89469D5FEC91}"/>
                    </a:ext>
                  </a:extLst>
                </p:cNvPr>
                <p:cNvPicPr/>
                <p:nvPr/>
              </p:nvPicPr>
              <p:blipFill>
                <a:blip r:embed="rId376"/>
                <a:stretch>
                  <a:fillRect/>
                </a:stretch>
              </p:blipFill>
              <p:spPr>
                <a:xfrm>
                  <a:off x="4040794" y="4662874"/>
                  <a:ext cx="99360" cy="135720"/>
                </a:xfrm>
                <a:prstGeom prst="rect">
                  <a:avLst/>
                </a:prstGeom>
              </p:spPr>
            </p:pic>
          </mc:Fallback>
        </mc:AlternateContent>
        <mc:AlternateContent xmlns:mc="http://schemas.openxmlformats.org/markup-compatibility/2006" xmlns:p14="http://schemas.microsoft.com/office/powerpoint/2010/main">
          <mc:Choice Requires="p14">
            <p:contentPart p14:bwMode="auto" r:id="rId377">
              <p14:nvContentPartPr>
                <p14:cNvPr id="221" name="Ink 220">
                  <a:extLst>
                    <a:ext uri="{FF2B5EF4-FFF2-40B4-BE49-F238E27FC236}">
                      <a16:creationId xmlns:a16="http://schemas.microsoft.com/office/drawing/2014/main" id="{47C02B8B-2EDB-4221-AA06-5F0C2133C9D8}"/>
                    </a:ext>
                  </a:extLst>
                </p14:cNvPr>
                <p14:cNvContentPartPr/>
                <p14:nvPr/>
              </p14:nvContentPartPr>
              <p14:xfrm>
                <a:off x="4177954" y="4634794"/>
                <a:ext cx="76680" cy="152640"/>
              </p14:xfrm>
            </p:contentPart>
          </mc:Choice>
          <mc:Fallback xmlns="">
            <p:pic>
              <p:nvPicPr>
                <p:cNvPr id="221" name="Ink 220">
                  <a:extLst>
                    <a:ext uri="{FF2B5EF4-FFF2-40B4-BE49-F238E27FC236}">
                      <a16:creationId xmlns:a16="http://schemas.microsoft.com/office/drawing/2014/main" id="{47C02B8B-2EDB-4221-AA06-5F0C2133C9D8}"/>
                    </a:ext>
                  </a:extLst>
                </p:cNvPr>
                <p:cNvPicPr/>
                <p:nvPr/>
              </p:nvPicPr>
              <p:blipFill>
                <a:blip r:embed="rId378"/>
                <a:stretch>
                  <a:fillRect/>
                </a:stretch>
              </p:blipFill>
              <p:spPr>
                <a:xfrm>
                  <a:off x="4168954" y="4625794"/>
                  <a:ext cx="94320" cy="170280"/>
                </a:xfrm>
                <a:prstGeom prst="rect">
                  <a:avLst/>
                </a:prstGeom>
              </p:spPr>
            </p:pic>
          </mc:Fallback>
        </mc:AlternateContent>
        <mc:AlternateContent xmlns:mc="http://schemas.openxmlformats.org/markup-compatibility/2006" xmlns:p14="http://schemas.microsoft.com/office/powerpoint/2010/main">
          <mc:Choice Requires="p14">
            <p:contentPart p14:bwMode="auto" r:id="rId379">
              <p14:nvContentPartPr>
                <p14:cNvPr id="222" name="Ink 221">
                  <a:extLst>
                    <a:ext uri="{FF2B5EF4-FFF2-40B4-BE49-F238E27FC236}">
                      <a16:creationId xmlns:a16="http://schemas.microsoft.com/office/drawing/2014/main" id="{5EC4523C-F88F-48DF-9DCE-1D521CC7117A}"/>
                    </a:ext>
                  </a:extLst>
                </p14:cNvPr>
                <p14:cNvContentPartPr/>
                <p14:nvPr/>
              </p14:nvContentPartPr>
              <p14:xfrm>
                <a:off x="4250674" y="4604914"/>
                <a:ext cx="150840" cy="190440"/>
              </p14:xfrm>
            </p:contentPart>
          </mc:Choice>
          <mc:Fallback xmlns="">
            <p:pic>
              <p:nvPicPr>
                <p:cNvPr id="222" name="Ink 221">
                  <a:extLst>
                    <a:ext uri="{FF2B5EF4-FFF2-40B4-BE49-F238E27FC236}">
                      <a16:creationId xmlns:a16="http://schemas.microsoft.com/office/drawing/2014/main" id="{5EC4523C-F88F-48DF-9DCE-1D521CC7117A}"/>
                    </a:ext>
                  </a:extLst>
                </p:cNvPr>
                <p:cNvPicPr/>
                <p:nvPr/>
              </p:nvPicPr>
              <p:blipFill>
                <a:blip r:embed="rId380"/>
                <a:stretch>
                  <a:fillRect/>
                </a:stretch>
              </p:blipFill>
              <p:spPr>
                <a:xfrm>
                  <a:off x="4242034" y="4596274"/>
                  <a:ext cx="168480" cy="208080"/>
                </a:xfrm>
                <a:prstGeom prst="rect">
                  <a:avLst/>
                </a:prstGeom>
              </p:spPr>
            </p:pic>
          </mc:Fallback>
        </mc:AlternateContent>
        <mc:AlternateContent xmlns:mc="http://schemas.openxmlformats.org/markup-compatibility/2006" xmlns:p14="http://schemas.microsoft.com/office/powerpoint/2010/main">
          <mc:Choice Requires="p14">
            <p:contentPart p14:bwMode="auto" r:id="rId381">
              <p14:nvContentPartPr>
                <p14:cNvPr id="223" name="Ink 222">
                  <a:extLst>
                    <a:ext uri="{FF2B5EF4-FFF2-40B4-BE49-F238E27FC236}">
                      <a16:creationId xmlns:a16="http://schemas.microsoft.com/office/drawing/2014/main" id="{4968FA19-C138-4E7C-8E51-2A05E8294519}"/>
                    </a:ext>
                  </a:extLst>
                </p14:cNvPr>
                <p14:cNvContentPartPr/>
                <p14:nvPr/>
              </p14:nvContentPartPr>
              <p14:xfrm>
                <a:off x="4413394" y="4669714"/>
                <a:ext cx="91800" cy="87120"/>
              </p14:xfrm>
            </p:contentPart>
          </mc:Choice>
          <mc:Fallback xmlns="">
            <p:pic>
              <p:nvPicPr>
                <p:cNvPr id="223" name="Ink 222">
                  <a:extLst>
                    <a:ext uri="{FF2B5EF4-FFF2-40B4-BE49-F238E27FC236}">
                      <a16:creationId xmlns:a16="http://schemas.microsoft.com/office/drawing/2014/main" id="{4968FA19-C138-4E7C-8E51-2A05E8294519}"/>
                    </a:ext>
                  </a:extLst>
                </p:cNvPr>
                <p:cNvPicPr/>
                <p:nvPr/>
              </p:nvPicPr>
              <p:blipFill>
                <a:blip r:embed="rId382"/>
                <a:stretch>
                  <a:fillRect/>
                </a:stretch>
              </p:blipFill>
              <p:spPr>
                <a:xfrm>
                  <a:off x="4404754" y="4661074"/>
                  <a:ext cx="109440" cy="104760"/>
                </a:xfrm>
                <a:prstGeom prst="rect">
                  <a:avLst/>
                </a:prstGeom>
              </p:spPr>
            </p:pic>
          </mc:Fallback>
        </mc:AlternateContent>
        <mc:AlternateContent xmlns:mc="http://schemas.openxmlformats.org/markup-compatibility/2006" xmlns:p14="http://schemas.microsoft.com/office/powerpoint/2010/main">
          <mc:Choice Requires="p14">
            <p:contentPart p14:bwMode="auto" r:id="rId383">
              <p14:nvContentPartPr>
                <p14:cNvPr id="224" name="Ink 223">
                  <a:extLst>
                    <a:ext uri="{FF2B5EF4-FFF2-40B4-BE49-F238E27FC236}">
                      <a16:creationId xmlns:a16="http://schemas.microsoft.com/office/drawing/2014/main" id="{9841DD36-6B38-43EE-9FC8-FA7DA9CAD6FF}"/>
                    </a:ext>
                  </a:extLst>
                </p14:cNvPr>
                <p14:cNvContentPartPr/>
                <p14:nvPr/>
              </p14:nvContentPartPr>
              <p14:xfrm>
                <a:off x="4528954" y="4518874"/>
                <a:ext cx="317520" cy="255600"/>
              </p14:xfrm>
            </p:contentPart>
          </mc:Choice>
          <mc:Fallback xmlns="">
            <p:pic>
              <p:nvPicPr>
                <p:cNvPr id="224" name="Ink 223">
                  <a:extLst>
                    <a:ext uri="{FF2B5EF4-FFF2-40B4-BE49-F238E27FC236}">
                      <a16:creationId xmlns:a16="http://schemas.microsoft.com/office/drawing/2014/main" id="{9841DD36-6B38-43EE-9FC8-FA7DA9CAD6FF}"/>
                    </a:ext>
                  </a:extLst>
                </p:cNvPr>
                <p:cNvPicPr/>
                <p:nvPr/>
              </p:nvPicPr>
              <p:blipFill>
                <a:blip r:embed="rId384"/>
                <a:stretch>
                  <a:fillRect/>
                </a:stretch>
              </p:blipFill>
              <p:spPr>
                <a:xfrm>
                  <a:off x="4519954" y="4509874"/>
                  <a:ext cx="335160" cy="273240"/>
                </a:xfrm>
                <a:prstGeom prst="rect">
                  <a:avLst/>
                </a:prstGeom>
              </p:spPr>
            </p:pic>
          </mc:Fallback>
        </mc:AlternateContent>
        <mc:AlternateContent xmlns:mc="http://schemas.openxmlformats.org/markup-compatibility/2006" xmlns:p14="http://schemas.microsoft.com/office/powerpoint/2010/main">
          <mc:Choice Requires="p14">
            <p:contentPart p14:bwMode="auto" r:id="rId385">
              <p14:nvContentPartPr>
                <p14:cNvPr id="225" name="Ink 224">
                  <a:extLst>
                    <a:ext uri="{FF2B5EF4-FFF2-40B4-BE49-F238E27FC236}">
                      <a16:creationId xmlns:a16="http://schemas.microsoft.com/office/drawing/2014/main" id="{B849A3D1-4D42-43D9-AA83-9A34469151B5}"/>
                    </a:ext>
                  </a:extLst>
                </p14:cNvPr>
                <p14:cNvContentPartPr/>
                <p14:nvPr/>
              </p14:nvContentPartPr>
              <p14:xfrm>
                <a:off x="4853674" y="4771594"/>
                <a:ext cx="5040" cy="5040"/>
              </p14:xfrm>
            </p:contentPart>
          </mc:Choice>
          <mc:Fallback xmlns="">
            <p:pic>
              <p:nvPicPr>
                <p:cNvPr id="225" name="Ink 224">
                  <a:extLst>
                    <a:ext uri="{FF2B5EF4-FFF2-40B4-BE49-F238E27FC236}">
                      <a16:creationId xmlns:a16="http://schemas.microsoft.com/office/drawing/2014/main" id="{B849A3D1-4D42-43D9-AA83-9A34469151B5}"/>
                    </a:ext>
                  </a:extLst>
                </p:cNvPr>
                <p:cNvPicPr/>
                <p:nvPr/>
              </p:nvPicPr>
              <p:blipFill>
                <a:blip r:embed="rId8"/>
                <a:stretch>
                  <a:fillRect/>
                </a:stretch>
              </p:blipFill>
              <p:spPr>
                <a:xfrm>
                  <a:off x="4844674" y="4762594"/>
                  <a:ext cx="22680" cy="22680"/>
                </a:xfrm>
                <a:prstGeom prst="rect">
                  <a:avLst/>
                </a:prstGeom>
              </p:spPr>
            </p:pic>
          </mc:Fallback>
        </mc:AlternateContent>
      </p:grpSp>
    </p:spTree>
    <p:extLst>
      <p:ext uri="{BB962C8B-B14F-4D97-AF65-F5344CB8AC3E}">
        <p14:creationId xmlns:p14="http://schemas.microsoft.com/office/powerpoint/2010/main" val="107462439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Bias</a:t>
            </a:r>
          </a:p>
        </p:txBody>
      </p:sp>
      <p:sp>
        <p:nvSpPr>
          <p:cNvPr id="3" name="Content Placeholder 2"/>
          <p:cNvSpPr>
            <a:spLocks noGrp="1"/>
          </p:cNvSpPr>
          <p:nvPr>
            <p:ph idx="1"/>
          </p:nvPr>
        </p:nvSpPr>
        <p:spPr/>
        <p:txBody>
          <a:bodyPr/>
          <a:lstStyle/>
          <a:p>
            <a:r>
              <a:rPr lang="en-US" dirty="0">
                <a:solidFill>
                  <a:schemeClr val="tx1"/>
                </a:solidFill>
              </a:rPr>
              <a:t>The bias of a statistic is the difference between its expected value and the parameter it should estimate.  </a:t>
            </a:r>
          </a:p>
        </p:txBody>
      </p:sp>
      <p:grpSp>
        <p:nvGrpSpPr>
          <p:cNvPr id="53" name="Group 52">
            <a:extLst>
              <a:ext uri="{FF2B5EF4-FFF2-40B4-BE49-F238E27FC236}">
                <a16:creationId xmlns:a16="http://schemas.microsoft.com/office/drawing/2014/main" id="{5A7B057D-D1DC-4631-8F32-1803CA3F2D9D}"/>
              </a:ext>
            </a:extLst>
          </p:cNvPr>
          <p:cNvGrpSpPr/>
          <p:nvPr/>
        </p:nvGrpSpPr>
        <p:grpSpPr>
          <a:xfrm>
            <a:off x="1510714" y="996274"/>
            <a:ext cx="1299600" cy="241200"/>
            <a:chOff x="1510714" y="996274"/>
            <a:chExt cx="1299600" cy="241200"/>
          </a:xfrm>
        </p:grpSpPr>
        <mc:AlternateContent xmlns:mc="http://schemas.openxmlformats.org/markup-compatibility/2006" xmlns:p14="http://schemas.microsoft.com/office/powerpoint/2010/main">
          <mc:Choice Requires="p14">
            <p:contentPart p14:bwMode="auto" r:id="rId2">
              <p14:nvContentPartPr>
                <p14:cNvPr id="42" name="Ink 41">
                  <a:extLst>
                    <a:ext uri="{FF2B5EF4-FFF2-40B4-BE49-F238E27FC236}">
                      <a16:creationId xmlns:a16="http://schemas.microsoft.com/office/drawing/2014/main" id="{7E278467-5872-46B3-A430-6878364673EA}"/>
                    </a:ext>
                  </a:extLst>
                </p14:cNvPr>
                <p14:cNvContentPartPr/>
                <p14:nvPr/>
              </p14:nvContentPartPr>
              <p14:xfrm>
                <a:off x="1510714" y="1110394"/>
                <a:ext cx="117720" cy="127080"/>
              </p14:xfrm>
            </p:contentPart>
          </mc:Choice>
          <mc:Fallback xmlns="">
            <p:pic>
              <p:nvPicPr>
                <p:cNvPr id="42" name="Ink 41">
                  <a:extLst>
                    <a:ext uri="{FF2B5EF4-FFF2-40B4-BE49-F238E27FC236}">
                      <a16:creationId xmlns:a16="http://schemas.microsoft.com/office/drawing/2014/main" id="{7E278467-5872-46B3-A430-6878364673EA}"/>
                    </a:ext>
                  </a:extLst>
                </p:cNvPr>
                <p:cNvPicPr/>
                <p:nvPr/>
              </p:nvPicPr>
              <p:blipFill>
                <a:blip r:embed="rId3"/>
                <a:stretch>
                  <a:fillRect/>
                </a:stretch>
              </p:blipFill>
              <p:spPr>
                <a:xfrm>
                  <a:off x="1502074" y="1101394"/>
                  <a:ext cx="135360" cy="14472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43" name="Ink 42">
                  <a:extLst>
                    <a:ext uri="{FF2B5EF4-FFF2-40B4-BE49-F238E27FC236}">
                      <a16:creationId xmlns:a16="http://schemas.microsoft.com/office/drawing/2014/main" id="{D9EB4891-46E6-4480-8462-59BBB9753A18}"/>
                    </a:ext>
                  </a:extLst>
                </p14:cNvPr>
                <p14:cNvContentPartPr/>
                <p14:nvPr/>
              </p14:nvContentPartPr>
              <p14:xfrm>
                <a:off x="1577314" y="1131274"/>
                <a:ext cx="72360" cy="27360"/>
              </p14:xfrm>
            </p:contentPart>
          </mc:Choice>
          <mc:Fallback xmlns="">
            <p:pic>
              <p:nvPicPr>
                <p:cNvPr id="43" name="Ink 42">
                  <a:extLst>
                    <a:ext uri="{FF2B5EF4-FFF2-40B4-BE49-F238E27FC236}">
                      <a16:creationId xmlns:a16="http://schemas.microsoft.com/office/drawing/2014/main" id="{D9EB4891-46E6-4480-8462-59BBB9753A18}"/>
                    </a:ext>
                  </a:extLst>
                </p:cNvPr>
                <p:cNvPicPr/>
                <p:nvPr/>
              </p:nvPicPr>
              <p:blipFill>
                <a:blip r:embed="rId5"/>
                <a:stretch>
                  <a:fillRect/>
                </a:stretch>
              </p:blipFill>
              <p:spPr>
                <a:xfrm>
                  <a:off x="1568674" y="1122274"/>
                  <a:ext cx="90000" cy="45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4" name="Ink 43">
                  <a:extLst>
                    <a:ext uri="{FF2B5EF4-FFF2-40B4-BE49-F238E27FC236}">
                      <a16:creationId xmlns:a16="http://schemas.microsoft.com/office/drawing/2014/main" id="{06874B93-4DFE-48E2-86B4-73AE807B821C}"/>
                    </a:ext>
                  </a:extLst>
                </p14:cNvPr>
                <p14:cNvContentPartPr/>
                <p14:nvPr/>
              </p14:nvContentPartPr>
              <p14:xfrm>
                <a:off x="1561114" y="1083034"/>
                <a:ext cx="54360" cy="24120"/>
              </p14:xfrm>
            </p:contentPart>
          </mc:Choice>
          <mc:Fallback xmlns="">
            <p:pic>
              <p:nvPicPr>
                <p:cNvPr id="44" name="Ink 43">
                  <a:extLst>
                    <a:ext uri="{FF2B5EF4-FFF2-40B4-BE49-F238E27FC236}">
                      <a16:creationId xmlns:a16="http://schemas.microsoft.com/office/drawing/2014/main" id="{06874B93-4DFE-48E2-86B4-73AE807B821C}"/>
                    </a:ext>
                  </a:extLst>
                </p:cNvPr>
                <p:cNvPicPr/>
                <p:nvPr/>
              </p:nvPicPr>
              <p:blipFill>
                <a:blip r:embed="rId7"/>
                <a:stretch>
                  <a:fillRect/>
                </a:stretch>
              </p:blipFill>
              <p:spPr>
                <a:xfrm>
                  <a:off x="1552114" y="1074394"/>
                  <a:ext cx="72000" cy="417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45" name="Ink 44">
                  <a:extLst>
                    <a:ext uri="{FF2B5EF4-FFF2-40B4-BE49-F238E27FC236}">
                      <a16:creationId xmlns:a16="http://schemas.microsoft.com/office/drawing/2014/main" id="{ED08A61B-AFC1-46E5-A3E6-9FCF30DAEDCE}"/>
                    </a:ext>
                  </a:extLst>
                </p14:cNvPr>
                <p14:cNvContentPartPr/>
                <p14:nvPr/>
              </p14:nvContentPartPr>
              <p14:xfrm>
                <a:off x="1733554" y="1057834"/>
                <a:ext cx="72720" cy="176040"/>
              </p14:xfrm>
            </p:contentPart>
          </mc:Choice>
          <mc:Fallback xmlns="">
            <p:pic>
              <p:nvPicPr>
                <p:cNvPr id="45" name="Ink 44">
                  <a:extLst>
                    <a:ext uri="{FF2B5EF4-FFF2-40B4-BE49-F238E27FC236}">
                      <a16:creationId xmlns:a16="http://schemas.microsoft.com/office/drawing/2014/main" id="{ED08A61B-AFC1-46E5-A3E6-9FCF30DAEDCE}"/>
                    </a:ext>
                  </a:extLst>
                </p:cNvPr>
                <p:cNvPicPr/>
                <p:nvPr/>
              </p:nvPicPr>
              <p:blipFill>
                <a:blip r:embed="rId9"/>
                <a:stretch>
                  <a:fillRect/>
                </a:stretch>
              </p:blipFill>
              <p:spPr>
                <a:xfrm>
                  <a:off x="1724914" y="1048834"/>
                  <a:ext cx="90360" cy="1936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46" name="Ink 45">
                  <a:extLst>
                    <a:ext uri="{FF2B5EF4-FFF2-40B4-BE49-F238E27FC236}">
                      <a16:creationId xmlns:a16="http://schemas.microsoft.com/office/drawing/2014/main" id="{270505C4-A6AC-4DC9-ADAA-511704E1F715}"/>
                    </a:ext>
                  </a:extLst>
                </p14:cNvPr>
                <p14:cNvContentPartPr/>
                <p14:nvPr/>
              </p14:nvContentPartPr>
              <p14:xfrm>
                <a:off x="1945234" y="1102474"/>
                <a:ext cx="30600" cy="121680"/>
              </p14:xfrm>
            </p:contentPart>
          </mc:Choice>
          <mc:Fallback xmlns="">
            <p:pic>
              <p:nvPicPr>
                <p:cNvPr id="46" name="Ink 45">
                  <a:extLst>
                    <a:ext uri="{FF2B5EF4-FFF2-40B4-BE49-F238E27FC236}">
                      <a16:creationId xmlns:a16="http://schemas.microsoft.com/office/drawing/2014/main" id="{270505C4-A6AC-4DC9-ADAA-511704E1F715}"/>
                    </a:ext>
                  </a:extLst>
                </p:cNvPr>
                <p:cNvPicPr/>
                <p:nvPr/>
              </p:nvPicPr>
              <p:blipFill>
                <a:blip r:embed="rId11"/>
                <a:stretch>
                  <a:fillRect/>
                </a:stretch>
              </p:blipFill>
              <p:spPr>
                <a:xfrm>
                  <a:off x="1936594" y="1093834"/>
                  <a:ext cx="48240" cy="1393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47" name="Ink 46">
                  <a:extLst>
                    <a:ext uri="{FF2B5EF4-FFF2-40B4-BE49-F238E27FC236}">
                      <a16:creationId xmlns:a16="http://schemas.microsoft.com/office/drawing/2014/main" id="{FFC81A58-0C4F-4A3A-8395-D402882B3309}"/>
                    </a:ext>
                  </a:extLst>
                </p14:cNvPr>
                <p14:cNvContentPartPr/>
                <p14:nvPr/>
              </p14:nvContentPartPr>
              <p14:xfrm>
                <a:off x="1898434" y="1128034"/>
                <a:ext cx="94680" cy="85680"/>
              </p14:xfrm>
            </p:contentPart>
          </mc:Choice>
          <mc:Fallback xmlns="">
            <p:pic>
              <p:nvPicPr>
                <p:cNvPr id="47" name="Ink 46">
                  <a:extLst>
                    <a:ext uri="{FF2B5EF4-FFF2-40B4-BE49-F238E27FC236}">
                      <a16:creationId xmlns:a16="http://schemas.microsoft.com/office/drawing/2014/main" id="{FFC81A58-0C4F-4A3A-8395-D402882B3309}"/>
                    </a:ext>
                  </a:extLst>
                </p:cNvPr>
                <p:cNvPicPr/>
                <p:nvPr/>
              </p:nvPicPr>
              <p:blipFill>
                <a:blip r:embed="rId13"/>
                <a:stretch>
                  <a:fillRect/>
                </a:stretch>
              </p:blipFill>
              <p:spPr>
                <a:xfrm>
                  <a:off x="1889434" y="1119394"/>
                  <a:ext cx="112320" cy="1033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48" name="Ink 47">
                  <a:extLst>
                    <a:ext uri="{FF2B5EF4-FFF2-40B4-BE49-F238E27FC236}">
                      <a16:creationId xmlns:a16="http://schemas.microsoft.com/office/drawing/2014/main" id="{D22AC3A0-8820-424A-B66A-F1AE3A52A1BA}"/>
                    </a:ext>
                  </a:extLst>
                </p14:cNvPr>
                <p14:cNvContentPartPr/>
                <p14:nvPr/>
              </p14:nvContentPartPr>
              <p14:xfrm>
                <a:off x="1899514" y="1062514"/>
                <a:ext cx="87840" cy="32040"/>
              </p14:xfrm>
            </p:contentPart>
          </mc:Choice>
          <mc:Fallback xmlns="">
            <p:pic>
              <p:nvPicPr>
                <p:cNvPr id="48" name="Ink 47">
                  <a:extLst>
                    <a:ext uri="{FF2B5EF4-FFF2-40B4-BE49-F238E27FC236}">
                      <a16:creationId xmlns:a16="http://schemas.microsoft.com/office/drawing/2014/main" id="{D22AC3A0-8820-424A-B66A-F1AE3A52A1BA}"/>
                    </a:ext>
                  </a:extLst>
                </p:cNvPr>
                <p:cNvPicPr/>
                <p:nvPr/>
              </p:nvPicPr>
              <p:blipFill>
                <a:blip r:embed="rId15"/>
                <a:stretch>
                  <a:fillRect/>
                </a:stretch>
              </p:blipFill>
              <p:spPr>
                <a:xfrm>
                  <a:off x="1890874" y="1053514"/>
                  <a:ext cx="105480" cy="496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49" name="Ink 48">
                  <a:extLst>
                    <a:ext uri="{FF2B5EF4-FFF2-40B4-BE49-F238E27FC236}">
                      <a16:creationId xmlns:a16="http://schemas.microsoft.com/office/drawing/2014/main" id="{CD588819-36BB-4686-A49B-E8A2D540B410}"/>
                    </a:ext>
                  </a:extLst>
                </p14:cNvPr>
                <p14:cNvContentPartPr/>
                <p14:nvPr/>
              </p14:nvContentPartPr>
              <p14:xfrm>
                <a:off x="2048554" y="996274"/>
                <a:ext cx="182880" cy="218160"/>
              </p14:xfrm>
            </p:contentPart>
          </mc:Choice>
          <mc:Fallback xmlns="">
            <p:pic>
              <p:nvPicPr>
                <p:cNvPr id="49" name="Ink 48">
                  <a:extLst>
                    <a:ext uri="{FF2B5EF4-FFF2-40B4-BE49-F238E27FC236}">
                      <a16:creationId xmlns:a16="http://schemas.microsoft.com/office/drawing/2014/main" id="{CD588819-36BB-4686-A49B-E8A2D540B410}"/>
                    </a:ext>
                  </a:extLst>
                </p:cNvPr>
                <p:cNvPicPr/>
                <p:nvPr/>
              </p:nvPicPr>
              <p:blipFill>
                <a:blip r:embed="rId17"/>
                <a:stretch>
                  <a:fillRect/>
                </a:stretch>
              </p:blipFill>
              <p:spPr>
                <a:xfrm>
                  <a:off x="2039914" y="987274"/>
                  <a:ext cx="200520" cy="2358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50" name="Ink 49">
                  <a:extLst>
                    <a:ext uri="{FF2B5EF4-FFF2-40B4-BE49-F238E27FC236}">
                      <a16:creationId xmlns:a16="http://schemas.microsoft.com/office/drawing/2014/main" id="{91B5EC93-351C-48AE-BD2E-5A2F29303714}"/>
                    </a:ext>
                  </a:extLst>
                </p14:cNvPr>
                <p14:cNvContentPartPr/>
                <p14:nvPr/>
              </p14:nvContentPartPr>
              <p14:xfrm>
                <a:off x="2300554" y="1115074"/>
                <a:ext cx="115560" cy="18360"/>
              </p14:xfrm>
            </p:contentPart>
          </mc:Choice>
          <mc:Fallback xmlns="">
            <p:pic>
              <p:nvPicPr>
                <p:cNvPr id="50" name="Ink 49">
                  <a:extLst>
                    <a:ext uri="{FF2B5EF4-FFF2-40B4-BE49-F238E27FC236}">
                      <a16:creationId xmlns:a16="http://schemas.microsoft.com/office/drawing/2014/main" id="{91B5EC93-351C-48AE-BD2E-5A2F29303714}"/>
                    </a:ext>
                  </a:extLst>
                </p:cNvPr>
                <p:cNvPicPr/>
                <p:nvPr/>
              </p:nvPicPr>
              <p:blipFill>
                <a:blip r:embed="rId19"/>
                <a:stretch>
                  <a:fillRect/>
                </a:stretch>
              </p:blipFill>
              <p:spPr>
                <a:xfrm>
                  <a:off x="2291554" y="1106074"/>
                  <a:ext cx="1332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51" name="Ink 50">
                  <a:extLst>
                    <a:ext uri="{FF2B5EF4-FFF2-40B4-BE49-F238E27FC236}">
                      <a16:creationId xmlns:a16="http://schemas.microsoft.com/office/drawing/2014/main" id="{A25C4CA0-4BEF-4051-8FA6-E29FB3D5FEEC}"/>
                    </a:ext>
                  </a:extLst>
                </p14:cNvPr>
                <p14:cNvContentPartPr/>
                <p14:nvPr/>
              </p14:nvContentPartPr>
              <p14:xfrm>
                <a:off x="2341594" y="1062874"/>
                <a:ext cx="39240" cy="6480"/>
              </p14:xfrm>
            </p:contentPart>
          </mc:Choice>
          <mc:Fallback xmlns="">
            <p:pic>
              <p:nvPicPr>
                <p:cNvPr id="51" name="Ink 50">
                  <a:extLst>
                    <a:ext uri="{FF2B5EF4-FFF2-40B4-BE49-F238E27FC236}">
                      <a16:creationId xmlns:a16="http://schemas.microsoft.com/office/drawing/2014/main" id="{A25C4CA0-4BEF-4051-8FA6-E29FB3D5FEEC}"/>
                    </a:ext>
                  </a:extLst>
                </p:cNvPr>
                <p:cNvPicPr/>
                <p:nvPr/>
              </p:nvPicPr>
              <p:blipFill>
                <a:blip r:embed="rId21"/>
                <a:stretch>
                  <a:fillRect/>
                </a:stretch>
              </p:blipFill>
              <p:spPr>
                <a:xfrm>
                  <a:off x="2332594" y="1053874"/>
                  <a:ext cx="5688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52" name="Ink 51">
                  <a:extLst>
                    <a:ext uri="{FF2B5EF4-FFF2-40B4-BE49-F238E27FC236}">
                      <a16:creationId xmlns:a16="http://schemas.microsoft.com/office/drawing/2014/main" id="{8D9F4ED8-94BC-4ECB-A38C-35BE1E826E06}"/>
                    </a:ext>
                  </a:extLst>
                </p14:cNvPr>
                <p14:cNvContentPartPr/>
                <p14:nvPr/>
              </p14:nvContentPartPr>
              <p14:xfrm>
                <a:off x="2522674" y="1044154"/>
                <a:ext cx="287640" cy="98280"/>
              </p14:xfrm>
            </p:contentPart>
          </mc:Choice>
          <mc:Fallback xmlns="">
            <p:pic>
              <p:nvPicPr>
                <p:cNvPr id="52" name="Ink 51">
                  <a:extLst>
                    <a:ext uri="{FF2B5EF4-FFF2-40B4-BE49-F238E27FC236}">
                      <a16:creationId xmlns:a16="http://schemas.microsoft.com/office/drawing/2014/main" id="{8D9F4ED8-94BC-4ECB-A38C-35BE1E826E06}"/>
                    </a:ext>
                  </a:extLst>
                </p:cNvPr>
                <p:cNvPicPr/>
                <p:nvPr/>
              </p:nvPicPr>
              <p:blipFill>
                <a:blip r:embed="rId23"/>
                <a:stretch>
                  <a:fillRect/>
                </a:stretch>
              </p:blipFill>
              <p:spPr>
                <a:xfrm>
                  <a:off x="2514034" y="1035154"/>
                  <a:ext cx="305280" cy="115920"/>
                </a:xfrm>
                <a:prstGeom prst="rect">
                  <a:avLst/>
                </a:prstGeom>
              </p:spPr>
            </p:pic>
          </mc:Fallback>
        </mc:AlternateContent>
      </p:grpSp>
      <p:grpSp>
        <p:nvGrpSpPr>
          <p:cNvPr id="80" name="Group 79">
            <a:extLst>
              <a:ext uri="{FF2B5EF4-FFF2-40B4-BE49-F238E27FC236}">
                <a16:creationId xmlns:a16="http://schemas.microsoft.com/office/drawing/2014/main" id="{FBB2686B-7918-47D2-9723-59BDB13492CA}"/>
              </a:ext>
            </a:extLst>
          </p:cNvPr>
          <p:cNvGrpSpPr/>
          <p:nvPr/>
        </p:nvGrpSpPr>
        <p:grpSpPr>
          <a:xfrm>
            <a:off x="3100114" y="865234"/>
            <a:ext cx="1301400" cy="290880"/>
            <a:chOff x="3100114" y="865234"/>
            <a:chExt cx="1301400" cy="290880"/>
          </a:xfrm>
        </p:grpSpPr>
        <mc:AlternateContent xmlns:mc="http://schemas.openxmlformats.org/markup-compatibility/2006" xmlns:p14="http://schemas.microsoft.com/office/powerpoint/2010/main">
          <mc:Choice Requires="p14">
            <p:contentPart p14:bwMode="auto" r:id="rId24">
              <p14:nvContentPartPr>
                <p14:cNvPr id="54" name="Ink 53">
                  <a:extLst>
                    <a:ext uri="{FF2B5EF4-FFF2-40B4-BE49-F238E27FC236}">
                      <a16:creationId xmlns:a16="http://schemas.microsoft.com/office/drawing/2014/main" id="{E1B2A575-465C-4632-BC24-A437136761B9}"/>
                    </a:ext>
                  </a:extLst>
                </p14:cNvPr>
                <p14:cNvContentPartPr/>
                <p14:nvPr/>
              </p14:nvContentPartPr>
              <p14:xfrm>
                <a:off x="3100474" y="1044514"/>
                <a:ext cx="124920" cy="36000"/>
              </p14:xfrm>
            </p:contentPart>
          </mc:Choice>
          <mc:Fallback xmlns="">
            <p:pic>
              <p:nvPicPr>
                <p:cNvPr id="54" name="Ink 53">
                  <a:extLst>
                    <a:ext uri="{FF2B5EF4-FFF2-40B4-BE49-F238E27FC236}">
                      <a16:creationId xmlns:a16="http://schemas.microsoft.com/office/drawing/2014/main" id="{E1B2A575-465C-4632-BC24-A437136761B9}"/>
                    </a:ext>
                  </a:extLst>
                </p:cNvPr>
                <p:cNvPicPr/>
                <p:nvPr/>
              </p:nvPicPr>
              <p:blipFill>
                <a:blip r:embed="rId25"/>
                <a:stretch>
                  <a:fillRect/>
                </a:stretch>
              </p:blipFill>
              <p:spPr>
                <a:xfrm>
                  <a:off x="3091474" y="1035874"/>
                  <a:ext cx="142560" cy="5364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55" name="Ink 54">
                  <a:extLst>
                    <a:ext uri="{FF2B5EF4-FFF2-40B4-BE49-F238E27FC236}">
                      <a16:creationId xmlns:a16="http://schemas.microsoft.com/office/drawing/2014/main" id="{E90FE143-3608-47B6-8193-125BF8402FF4}"/>
                    </a:ext>
                  </a:extLst>
                </p14:cNvPr>
                <p14:cNvContentPartPr/>
                <p14:nvPr/>
              </p14:nvContentPartPr>
              <p14:xfrm>
                <a:off x="3100114" y="999874"/>
                <a:ext cx="79200" cy="27720"/>
              </p14:xfrm>
            </p:contentPart>
          </mc:Choice>
          <mc:Fallback xmlns="">
            <p:pic>
              <p:nvPicPr>
                <p:cNvPr id="55" name="Ink 54">
                  <a:extLst>
                    <a:ext uri="{FF2B5EF4-FFF2-40B4-BE49-F238E27FC236}">
                      <a16:creationId xmlns:a16="http://schemas.microsoft.com/office/drawing/2014/main" id="{E90FE143-3608-47B6-8193-125BF8402FF4}"/>
                    </a:ext>
                  </a:extLst>
                </p:cNvPr>
                <p:cNvPicPr/>
                <p:nvPr/>
              </p:nvPicPr>
              <p:blipFill>
                <a:blip r:embed="rId27"/>
                <a:stretch>
                  <a:fillRect/>
                </a:stretch>
              </p:blipFill>
              <p:spPr>
                <a:xfrm>
                  <a:off x="3091114" y="990874"/>
                  <a:ext cx="96840" cy="4536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56" name="Ink 55">
                  <a:extLst>
                    <a:ext uri="{FF2B5EF4-FFF2-40B4-BE49-F238E27FC236}">
                      <a16:creationId xmlns:a16="http://schemas.microsoft.com/office/drawing/2014/main" id="{0F40CCD9-9379-4477-B7F6-9E02AE3681CE}"/>
                    </a:ext>
                  </a:extLst>
                </p14:cNvPr>
                <p14:cNvContentPartPr/>
                <p14:nvPr/>
              </p14:nvContentPartPr>
              <p14:xfrm>
                <a:off x="3216034" y="940834"/>
                <a:ext cx="148680" cy="178560"/>
              </p14:xfrm>
            </p:contentPart>
          </mc:Choice>
          <mc:Fallback xmlns="">
            <p:pic>
              <p:nvPicPr>
                <p:cNvPr id="56" name="Ink 55">
                  <a:extLst>
                    <a:ext uri="{FF2B5EF4-FFF2-40B4-BE49-F238E27FC236}">
                      <a16:creationId xmlns:a16="http://schemas.microsoft.com/office/drawing/2014/main" id="{0F40CCD9-9379-4477-B7F6-9E02AE3681CE}"/>
                    </a:ext>
                  </a:extLst>
                </p:cNvPr>
                <p:cNvPicPr/>
                <p:nvPr/>
              </p:nvPicPr>
              <p:blipFill>
                <a:blip r:embed="rId29"/>
                <a:stretch>
                  <a:fillRect/>
                </a:stretch>
              </p:blipFill>
              <p:spPr>
                <a:xfrm>
                  <a:off x="3207394" y="932194"/>
                  <a:ext cx="166320" cy="1962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57" name="Ink 56">
                  <a:extLst>
                    <a:ext uri="{FF2B5EF4-FFF2-40B4-BE49-F238E27FC236}">
                      <a16:creationId xmlns:a16="http://schemas.microsoft.com/office/drawing/2014/main" id="{5EC9EF08-5385-4CFB-8995-2452B7170295}"/>
                    </a:ext>
                  </a:extLst>
                </p14:cNvPr>
                <p14:cNvContentPartPr/>
                <p14:nvPr/>
              </p14:nvContentPartPr>
              <p14:xfrm>
                <a:off x="3471634" y="972874"/>
                <a:ext cx="162360" cy="131400"/>
              </p14:xfrm>
            </p:contentPart>
          </mc:Choice>
          <mc:Fallback xmlns="">
            <p:pic>
              <p:nvPicPr>
                <p:cNvPr id="57" name="Ink 56">
                  <a:extLst>
                    <a:ext uri="{FF2B5EF4-FFF2-40B4-BE49-F238E27FC236}">
                      <a16:creationId xmlns:a16="http://schemas.microsoft.com/office/drawing/2014/main" id="{5EC9EF08-5385-4CFB-8995-2452B7170295}"/>
                    </a:ext>
                  </a:extLst>
                </p:cNvPr>
                <p:cNvPicPr/>
                <p:nvPr/>
              </p:nvPicPr>
              <p:blipFill>
                <a:blip r:embed="rId31"/>
                <a:stretch>
                  <a:fillRect/>
                </a:stretch>
              </p:blipFill>
              <p:spPr>
                <a:xfrm>
                  <a:off x="3462994" y="963874"/>
                  <a:ext cx="180000" cy="14904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58" name="Ink 57">
                  <a:extLst>
                    <a:ext uri="{FF2B5EF4-FFF2-40B4-BE49-F238E27FC236}">
                      <a16:creationId xmlns:a16="http://schemas.microsoft.com/office/drawing/2014/main" id="{EC601503-3334-4561-B7D2-26B762A23FE2}"/>
                    </a:ext>
                  </a:extLst>
                </p14:cNvPr>
                <p14:cNvContentPartPr/>
                <p14:nvPr/>
              </p14:nvContentPartPr>
              <p14:xfrm>
                <a:off x="3654874" y="1012114"/>
                <a:ext cx="49320" cy="88920"/>
              </p14:xfrm>
            </p:contentPart>
          </mc:Choice>
          <mc:Fallback xmlns="">
            <p:pic>
              <p:nvPicPr>
                <p:cNvPr id="58" name="Ink 57">
                  <a:extLst>
                    <a:ext uri="{FF2B5EF4-FFF2-40B4-BE49-F238E27FC236}">
                      <a16:creationId xmlns:a16="http://schemas.microsoft.com/office/drawing/2014/main" id="{EC601503-3334-4561-B7D2-26B762A23FE2}"/>
                    </a:ext>
                  </a:extLst>
                </p:cNvPr>
                <p:cNvPicPr/>
                <p:nvPr/>
              </p:nvPicPr>
              <p:blipFill>
                <a:blip r:embed="rId33"/>
                <a:stretch>
                  <a:fillRect/>
                </a:stretch>
              </p:blipFill>
              <p:spPr>
                <a:xfrm>
                  <a:off x="3646234" y="1003114"/>
                  <a:ext cx="66960" cy="10656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59" name="Ink 58">
                  <a:extLst>
                    <a:ext uri="{FF2B5EF4-FFF2-40B4-BE49-F238E27FC236}">
                      <a16:creationId xmlns:a16="http://schemas.microsoft.com/office/drawing/2014/main" id="{75D967FE-EED4-478A-BFCA-AB927E9791F7}"/>
                    </a:ext>
                  </a:extLst>
                </p14:cNvPr>
                <p14:cNvContentPartPr/>
                <p14:nvPr/>
              </p14:nvContentPartPr>
              <p14:xfrm>
                <a:off x="3738754" y="1015354"/>
                <a:ext cx="137520" cy="93240"/>
              </p14:xfrm>
            </p:contentPart>
          </mc:Choice>
          <mc:Fallback xmlns="">
            <p:pic>
              <p:nvPicPr>
                <p:cNvPr id="59" name="Ink 58">
                  <a:extLst>
                    <a:ext uri="{FF2B5EF4-FFF2-40B4-BE49-F238E27FC236}">
                      <a16:creationId xmlns:a16="http://schemas.microsoft.com/office/drawing/2014/main" id="{75D967FE-EED4-478A-BFCA-AB927E9791F7}"/>
                    </a:ext>
                  </a:extLst>
                </p:cNvPr>
                <p:cNvPicPr/>
                <p:nvPr/>
              </p:nvPicPr>
              <p:blipFill>
                <a:blip r:embed="rId35"/>
                <a:stretch>
                  <a:fillRect/>
                </a:stretch>
              </p:blipFill>
              <p:spPr>
                <a:xfrm>
                  <a:off x="3730114" y="1006354"/>
                  <a:ext cx="15516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60" name="Ink 59">
                  <a:extLst>
                    <a:ext uri="{FF2B5EF4-FFF2-40B4-BE49-F238E27FC236}">
                      <a16:creationId xmlns:a16="http://schemas.microsoft.com/office/drawing/2014/main" id="{D0C9C6D2-7406-48C0-886D-B36C4B0FE820}"/>
                    </a:ext>
                  </a:extLst>
                </p14:cNvPr>
                <p14:cNvContentPartPr/>
                <p14:nvPr/>
              </p14:nvContentPartPr>
              <p14:xfrm>
                <a:off x="3894994" y="999154"/>
                <a:ext cx="81720" cy="82440"/>
              </p14:xfrm>
            </p:contentPart>
          </mc:Choice>
          <mc:Fallback xmlns="">
            <p:pic>
              <p:nvPicPr>
                <p:cNvPr id="60" name="Ink 59">
                  <a:extLst>
                    <a:ext uri="{FF2B5EF4-FFF2-40B4-BE49-F238E27FC236}">
                      <a16:creationId xmlns:a16="http://schemas.microsoft.com/office/drawing/2014/main" id="{D0C9C6D2-7406-48C0-886D-B36C4B0FE820}"/>
                    </a:ext>
                  </a:extLst>
                </p:cNvPr>
                <p:cNvPicPr/>
                <p:nvPr/>
              </p:nvPicPr>
              <p:blipFill>
                <a:blip r:embed="rId37"/>
                <a:stretch>
                  <a:fillRect/>
                </a:stretch>
              </p:blipFill>
              <p:spPr>
                <a:xfrm>
                  <a:off x="3885994" y="990154"/>
                  <a:ext cx="99360" cy="10008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61" name="Ink 60">
                  <a:extLst>
                    <a:ext uri="{FF2B5EF4-FFF2-40B4-BE49-F238E27FC236}">
                      <a16:creationId xmlns:a16="http://schemas.microsoft.com/office/drawing/2014/main" id="{3F7301A1-362F-460E-88E6-744B59801623}"/>
                    </a:ext>
                  </a:extLst>
                </p14:cNvPr>
                <p14:cNvContentPartPr/>
                <p14:nvPr/>
              </p14:nvContentPartPr>
              <p14:xfrm>
                <a:off x="4036474" y="913474"/>
                <a:ext cx="110160" cy="200160"/>
              </p14:xfrm>
            </p:contentPart>
          </mc:Choice>
          <mc:Fallback xmlns="">
            <p:pic>
              <p:nvPicPr>
                <p:cNvPr id="61" name="Ink 60">
                  <a:extLst>
                    <a:ext uri="{FF2B5EF4-FFF2-40B4-BE49-F238E27FC236}">
                      <a16:creationId xmlns:a16="http://schemas.microsoft.com/office/drawing/2014/main" id="{3F7301A1-362F-460E-88E6-744B59801623}"/>
                    </a:ext>
                  </a:extLst>
                </p:cNvPr>
                <p:cNvPicPr/>
                <p:nvPr/>
              </p:nvPicPr>
              <p:blipFill>
                <a:blip r:embed="rId39"/>
                <a:stretch>
                  <a:fillRect/>
                </a:stretch>
              </p:blipFill>
              <p:spPr>
                <a:xfrm>
                  <a:off x="4027834" y="904474"/>
                  <a:ext cx="127800" cy="2178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62" name="Ink 61">
                  <a:extLst>
                    <a:ext uri="{FF2B5EF4-FFF2-40B4-BE49-F238E27FC236}">
                      <a16:creationId xmlns:a16="http://schemas.microsoft.com/office/drawing/2014/main" id="{15E2E295-EE93-4140-BD6D-9B32F7F9E3AF}"/>
                    </a:ext>
                  </a:extLst>
                </p14:cNvPr>
                <p14:cNvContentPartPr/>
                <p14:nvPr/>
              </p14:nvContentPartPr>
              <p14:xfrm>
                <a:off x="4194514" y="966394"/>
                <a:ext cx="60120" cy="142200"/>
              </p14:xfrm>
            </p:contentPart>
          </mc:Choice>
          <mc:Fallback xmlns="">
            <p:pic>
              <p:nvPicPr>
                <p:cNvPr id="62" name="Ink 61">
                  <a:extLst>
                    <a:ext uri="{FF2B5EF4-FFF2-40B4-BE49-F238E27FC236}">
                      <a16:creationId xmlns:a16="http://schemas.microsoft.com/office/drawing/2014/main" id="{15E2E295-EE93-4140-BD6D-9B32F7F9E3AF}"/>
                    </a:ext>
                  </a:extLst>
                </p:cNvPr>
                <p:cNvPicPr/>
                <p:nvPr/>
              </p:nvPicPr>
              <p:blipFill>
                <a:blip r:embed="rId41"/>
                <a:stretch>
                  <a:fillRect/>
                </a:stretch>
              </p:blipFill>
              <p:spPr>
                <a:xfrm>
                  <a:off x="4185514" y="957754"/>
                  <a:ext cx="77760" cy="15984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63" name="Ink 62">
                  <a:extLst>
                    <a:ext uri="{FF2B5EF4-FFF2-40B4-BE49-F238E27FC236}">
                      <a16:creationId xmlns:a16="http://schemas.microsoft.com/office/drawing/2014/main" id="{E2A2E3D6-72F6-4D77-A0E2-0C0926E77ECD}"/>
                    </a:ext>
                  </a:extLst>
                </p14:cNvPr>
                <p14:cNvContentPartPr/>
                <p14:nvPr/>
              </p14:nvContentPartPr>
              <p14:xfrm>
                <a:off x="4126114" y="957034"/>
                <a:ext cx="117360" cy="134280"/>
              </p14:xfrm>
            </p:contentPart>
          </mc:Choice>
          <mc:Fallback xmlns="">
            <p:pic>
              <p:nvPicPr>
                <p:cNvPr id="63" name="Ink 62">
                  <a:extLst>
                    <a:ext uri="{FF2B5EF4-FFF2-40B4-BE49-F238E27FC236}">
                      <a16:creationId xmlns:a16="http://schemas.microsoft.com/office/drawing/2014/main" id="{E2A2E3D6-72F6-4D77-A0E2-0C0926E77ECD}"/>
                    </a:ext>
                  </a:extLst>
                </p:cNvPr>
                <p:cNvPicPr/>
                <p:nvPr/>
              </p:nvPicPr>
              <p:blipFill>
                <a:blip r:embed="rId43"/>
                <a:stretch>
                  <a:fillRect/>
                </a:stretch>
              </p:blipFill>
              <p:spPr>
                <a:xfrm>
                  <a:off x="4117114" y="948034"/>
                  <a:ext cx="135000" cy="15192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64" name="Ink 63">
                  <a:extLst>
                    <a:ext uri="{FF2B5EF4-FFF2-40B4-BE49-F238E27FC236}">
                      <a16:creationId xmlns:a16="http://schemas.microsoft.com/office/drawing/2014/main" id="{44519E2D-24AB-4328-A17A-D91F1CFA6C17}"/>
                    </a:ext>
                  </a:extLst>
                </p14:cNvPr>
                <p14:cNvContentPartPr/>
                <p14:nvPr/>
              </p14:nvContentPartPr>
              <p14:xfrm>
                <a:off x="4285234" y="865234"/>
                <a:ext cx="116280" cy="290880"/>
              </p14:xfrm>
            </p:contentPart>
          </mc:Choice>
          <mc:Fallback xmlns="">
            <p:pic>
              <p:nvPicPr>
                <p:cNvPr id="64" name="Ink 63">
                  <a:extLst>
                    <a:ext uri="{FF2B5EF4-FFF2-40B4-BE49-F238E27FC236}">
                      <a16:creationId xmlns:a16="http://schemas.microsoft.com/office/drawing/2014/main" id="{44519E2D-24AB-4328-A17A-D91F1CFA6C17}"/>
                    </a:ext>
                  </a:extLst>
                </p:cNvPr>
                <p:cNvPicPr/>
                <p:nvPr/>
              </p:nvPicPr>
              <p:blipFill>
                <a:blip r:embed="rId45"/>
                <a:stretch>
                  <a:fillRect/>
                </a:stretch>
              </p:blipFill>
              <p:spPr>
                <a:xfrm>
                  <a:off x="4276594" y="856594"/>
                  <a:ext cx="133920" cy="308520"/>
                </a:xfrm>
                <a:prstGeom prst="rect">
                  <a:avLst/>
                </a:prstGeom>
              </p:spPr>
            </p:pic>
          </mc:Fallback>
        </mc:AlternateContent>
      </p:grpSp>
      <p:grpSp>
        <p:nvGrpSpPr>
          <p:cNvPr id="79" name="Group 78">
            <a:extLst>
              <a:ext uri="{FF2B5EF4-FFF2-40B4-BE49-F238E27FC236}">
                <a16:creationId xmlns:a16="http://schemas.microsoft.com/office/drawing/2014/main" id="{9060FCAC-8B45-489E-B28E-1164A438528B}"/>
              </a:ext>
            </a:extLst>
          </p:cNvPr>
          <p:cNvGrpSpPr/>
          <p:nvPr/>
        </p:nvGrpSpPr>
        <p:grpSpPr>
          <a:xfrm>
            <a:off x="4615354" y="813754"/>
            <a:ext cx="1962720" cy="246600"/>
            <a:chOff x="4615354" y="813754"/>
            <a:chExt cx="1962720" cy="246600"/>
          </a:xfrm>
        </p:grpSpPr>
        <mc:AlternateContent xmlns:mc="http://schemas.openxmlformats.org/markup-compatibility/2006" xmlns:p14="http://schemas.microsoft.com/office/powerpoint/2010/main">
          <mc:Choice Requires="p14">
            <p:contentPart p14:bwMode="auto" r:id="rId46">
              <p14:nvContentPartPr>
                <p14:cNvPr id="65" name="Ink 64">
                  <a:extLst>
                    <a:ext uri="{FF2B5EF4-FFF2-40B4-BE49-F238E27FC236}">
                      <a16:creationId xmlns:a16="http://schemas.microsoft.com/office/drawing/2014/main" id="{C058D0D8-A98B-4A46-9FAD-B3C037C17702}"/>
                    </a:ext>
                  </a:extLst>
                </p14:cNvPr>
                <p14:cNvContentPartPr/>
                <p14:nvPr/>
              </p14:nvContentPartPr>
              <p14:xfrm>
                <a:off x="4618954" y="992314"/>
                <a:ext cx="78120" cy="25920"/>
              </p14:xfrm>
            </p:contentPart>
          </mc:Choice>
          <mc:Fallback xmlns="">
            <p:pic>
              <p:nvPicPr>
                <p:cNvPr id="65" name="Ink 64">
                  <a:extLst>
                    <a:ext uri="{FF2B5EF4-FFF2-40B4-BE49-F238E27FC236}">
                      <a16:creationId xmlns:a16="http://schemas.microsoft.com/office/drawing/2014/main" id="{C058D0D8-A98B-4A46-9FAD-B3C037C17702}"/>
                    </a:ext>
                  </a:extLst>
                </p:cNvPr>
                <p:cNvPicPr/>
                <p:nvPr/>
              </p:nvPicPr>
              <p:blipFill>
                <a:blip r:embed="rId47"/>
                <a:stretch>
                  <a:fillRect/>
                </a:stretch>
              </p:blipFill>
              <p:spPr>
                <a:xfrm>
                  <a:off x="4609954" y="983674"/>
                  <a:ext cx="9576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66" name="Ink 65">
                  <a:extLst>
                    <a:ext uri="{FF2B5EF4-FFF2-40B4-BE49-F238E27FC236}">
                      <a16:creationId xmlns:a16="http://schemas.microsoft.com/office/drawing/2014/main" id="{5FFCEA0A-B9CF-47EF-A1DA-0A0BB6489E70}"/>
                    </a:ext>
                  </a:extLst>
                </p14:cNvPr>
                <p14:cNvContentPartPr/>
                <p14:nvPr/>
              </p14:nvContentPartPr>
              <p14:xfrm>
                <a:off x="4615354" y="927874"/>
                <a:ext cx="87480" cy="28440"/>
              </p14:xfrm>
            </p:contentPart>
          </mc:Choice>
          <mc:Fallback xmlns="">
            <p:pic>
              <p:nvPicPr>
                <p:cNvPr id="66" name="Ink 65">
                  <a:extLst>
                    <a:ext uri="{FF2B5EF4-FFF2-40B4-BE49-F238E27FC236}">
                      <a16:creationId xmlns:a16="http://schemas.microsoft.com/office/drawing/2014/main" id="{5FFCEA0A-B9CF-47EF-A1DA-0A0BB6489E70}"/>
                    </a:ext>
                  </a:extLst>
                </p:cNvPr>
                <p:cNvPicPr/>
                <p:nvPr/>
              </p:nvPicPr>
              <p:blipFill>
                <a:blip r:embed="rId49"/>
                <a:stretch>
                  <a:fillRect/>
                </a:stretch>
              </p:blipFill>
              <p:spPr>
                <a:xfrm>
                  <a:off x="4606354" y="919234"/>
                  <a:ext cx="105120"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67" name="Ink 66">
                  <a:extLst>
                    <a:ext uri="{FF2B5EF4-FFF2-40B4-BE49-F238E27FC236}">
                      <a16:creationId xmlns:a16="http://schemas.microsoft.com/office/drawing/2014/main" id="{700D7727-BEB8-471D-B98F-5710A293A3CB}"/>
                    </a:ext>
                  </a:extLst>
                </p14:cNvPr>
                <p14:cNvContentPartPr/>
                <p14:nvPr/>
              </p14:nvContentPartPr>
              <p14:xfrm>
                <a:off x="4860874" y="925354"/>
                <a:ext cx="159120" cy="129600"/>
              </p14:xfrm>
            </p:contentPart>
          </mc:Choice>
          <mc:Fallback xmlns="">
            <p:pic>
              <p:nvPicPr>
                <p:cNvPr id="67" name="Ink 66">
                  <a:extLst>
                    <a:ext uri="{FF2B5EF4-FFF2-40B4-BE49-F238E27FC236}">
                      <a16:creationId xmlns:a16="http://schemas.microsoft.com/office/drawing/2014/main" id="{700D7727-BEB8-471D-B98F-5710A293A3CB}"/>
                    </a:ext>
                  </a:extLst>
                </p:cNvPr>
                <p:cNvPicPr/>
                <p:nvPr/>
              </p:nvPicPr>
              <p:blipFill>
                <a:blip r:embed="rId51"/>
                <a:stretch>
                  <a:fillRect/>
                </a:stretch>
              </p:blipFill>
              <p:spPr>
                <a:xfrm>
                  <a:off x="4852234" y="916714"/>
                  <a:ext cx="176760" cy="14724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68" name="Ink 67">
                  <a:extLst>
                    <a:ext uri="{FF2B5EF4-FFF2-40B4-BE49-F238E27FC236}">
                      <a16:creationId xmlns:a16="http://schemas.microsoft.com/office/drawing/2014/main" id="{D8698BDA-BD22-4B3C-89F6-350D6EBEC559}"/>
                    </a:ext>
                  </a:extLst>
                </p14:cNvPr>
                <p14:cNvContentPartPr/>
                <p14:nvPr/>
              </p14:nvContentPartPr>
              <p14:xfrm>
                <a:off x="4824874" y="916354"/>
                <a:ext cx="132120" cy="73440"/>
              </p14:xfrm>
            </p:contentPart>
          </mc:Choice>
          <mc:Fallback xmlns="">
            <p:pic>
              <p:nvPicPr>
                <p:cNvPr id="68" name="Ink 67">
                  <a:extLst>
                    <a:ext uri="{FF2B5EF4-FFF2-40B4-BE49-F238E27FC236}">
                      <a16:creationId xmlns:a16="http://schemas.microsoft.com/office/drawing/2014/main" id="{D8698BDA-BD22-4B3C-89F6-350D6EBEC559}"/>
                    </a:ext>
                  </a:extLst>
                </p:cNvPr>
                <p:cNvPicPr/>
                <p:nvPr/>
              </p:nvPicPr>
              <p:blipFill>
                <a:blip r:embed="rId53"/>
                <a:stretch>
                  <a:fillRect/>
                </a:stretch>
              </p:blipFill>
              <p:spPr>
                <a:xfrm>
                  <a:off x="4815874" y="907714"/>
                  <a:ext cx="149760" cy="9108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69" name="Ink 68">
                  <a:extLst>
                    <a:ext uri="{FF2B5EF4-FFF2-40B4-BE49-F238E27FC236}">
                      <a16:creationId xmlns:a16="http://schemas.microsoft.com/office/drawing/2014/main" id="{0B628FEB-A0A9-48AB-AE02-BAE0BAAA7C88}"/>
                    </a:ext>
                  </a:extLst>
                </p14:cNvPr>
                <p14:cNvContentPartPr/>
                <p14:nvPr/>
              </p14:nvContentPartPr>
              <p14:xfrm>
                <a:off x="5055274" y="845074"/>
                <a:ext cx="149760" cy="199440"/>
              </p14:xfrm>
            </p:contentPart>
          </mc:Choice>
          <mc:Fallback xmlns="">
            <p:pic>
              <p:nvPicPr>
                <p:cNvPr id="69" name="Ink 68">
                  <a:extLst>
                    <a:ext uri="{FF2B5EF4-FFF2-40B4-BE49-F238E27FC236}">
                      <a16:creationId xmlns:a16="http://schemas.microsoft.com/office/drawing/2014/main" id="{0B628FEB-A0A9-48AB-AE02-BAE0BAAA7C88}"/>
                    </a:ext>
                  </a:extLst>
                </p:cNvPr>
                <p:cNvPicPr/>
                <p:nvPr/>
              </p:nvPicPr>
              <p:blipFill>
                <a:blip r:embed="rId55"/>
                <a:stretch>
                  <a:fillRect/>
                </a:stretch>
              </p:blipFill>
              <p:spPr>
                <a:xfrm>
                  <a:off x="5046634" y="836074"/>
                  <a:ext cx="167400" cy="21708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70" name="Ink 69">
                  <a:extLst>
                    <a:ext uri="{FF2B5EF4-FFF2-40B4-BE49-F238E27FC236}">
                      <a16:creationId xmlns:a16="http://schemas.microsoft.com/office/drawing/2014/main" id="{68F32325-B8C4-4D99-87C1-967CD63B703F}"/>
                    </a:ext>
                  </a:extLst>
                </p14:cNvPr>
                <p14:cNvContentPartPr/>
                <p14:nvPr/>
              </p14:nvContentPartPr>
              <p14:xfrm>
                <a:off x="5273794" y="928234"/>
                <a:ext cx="69120" cy="121680"/>
              </p14:xfrm>
            </p:contentPart>
          </mc:Choice>
          <mc:Fallback xmlns="">
            <p:pic>
              <p:nvPicPr>
                <p:cNvPr id="70" name="Ink 69">
                  <a:extLst>
                    <a:ext uri="{FF2B5EF4-FFF2-40B4-BE49-F238E27FC236}">
                      <a16:creationId xmlns:a16="http://schemas.microsoft.com/office/drawing/2014/main" id="{68F32325-B8C4-4D99-87C1-967CD63B703F}"/>
                    </a:ext>
                  </a:extLst>
                </p:cNvPr>
                <p:cNvPicPr/>
                <p:nvPr/>
              </p:nvPicPr>
              <p:blipFill>
                <a:blip r:embed="rId57"/>
                <a:stretch>
                  <a:fillRect/>
                </a:stretch>
              </p:blipFill>
              <p:spPr>
                <a:xfrm>
                  <a:off x="5264794" y="919234"/>
                  <a:ext cx="86760" cy="13932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71" name="Ink 70">
                  <a:extLst>
                    <a:ext uri="{FF2B5EF4-FFF2-40B4-BE49-F238E27FC236}">
                      <a16:creationId xmlns:a16="http://schemas.microsoft.com/office/drawing/2014/main" id="{695B4B8C-A4D8-4C2C-A4F1-9DE3EBF82598}"/>
                    </a:ext>
                  </a:extLst>
                </p14:cNvPr>
                <p14:cNvContentPartPr/>
                <p14:nvPr/>
              </p14:nvContentPartPr>
              <p14:xfrm>
                <a:off x="5210434" y="933994"/>
                <a:ext cx="123480" cy="101520"/>
              </p14:xfrm>
            </p:contentPart>
          </mc:Choice>
          <mc:Fallback xmlns="">
            <p:pic>
              <p:nvPicPr>
                <p:cNvPr id="71" name="Ink 70">
                  <a:extLst>
                    <a:ext uri="{FF2B5EF4-FFF2-40B4-BE49-F238E27FC236}">
                      <a16:creationId xmlns:a16="http://schemas.microsoft.com/office/drawing/2014/main" id="{695B4B8C-A4D8-4C2C-A4F1-9DE3EBF82598}"/>
                    </a:ext>
                  </a:extLst>
                </p:cNvPr>
                <p:cNvPicPr/>
                <p:nvPr/>
              </p:nvPicPr>
              <p:blipFill>
                <a:blip r:embed="rId59"/>
                <a:stretch>
                  <a:fillRect/>
                </a:stretch>
              </p:blipFill>
              <p:spPr>
                <a:xfrm>
                  <a:off x="5201794" y="924994"/>
                  <a:ext cx="141120" cy="11916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72" name="Ink 71">
                  <a:extLst>
                    <a:ext uri="{FF2B5EF4-FFF2-40B4-BE49-F238E27FC236}">
                      <a16:creationId xmlns:a16="http://schemas.microsoft.com/office/drawing/2014/main" id="{47E75D67-DD1B-4B6F-A8F0-BE493ED6913E}"/>
                    </a:ext>
                  </a:extLst>
                </p14:cNvPr>
                <p14:cNvContentPartPr/>
                <p14:nvPr/>
              </p14:nvContentPartPr>
              <p14:xfrm>
                <a:off x="5200714" y="881434"/>
                <a:ext cx="83520" cy="14040"/>
              </p14:xfrm>
            </p:contentPart>
          </mc:Choice>
          <mc:Fallback xmlns="">
            <p:pic>
              <p:nvPicPr>
                <p:cNvPr id="72" name="Ink 71">
                  <a:extLst>
                    <a:ext uri="{FF2B5EF4-FFF2-40B4-BE49-F238E27FC236}">
                      <a16:creationId xmlns:a16="http://schemas.microsoft.com/office/drawing/2014/main" id="{47E75D67-DD1B-4B6F-A8F0-BE493ED6913E}"/>
                    </a:ext>
                  </a:extLst>
                </p:cNvPr>
                <p:cNvPicPr/>
                <p:nvPr/>
              </p:nvPicPr>
              <p:blipFill>
                <a:blip r:embed="rId61"/>
                <a:stretch>
                  <a:fillRect/>
                </a:stretch>
              </p:blipFill>
              <p:spPr>
                <a:xfrm>
                  <a:off x="5191714" y="872794"/>
                  <a:ext cx="101160" cy="3168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73" name="Ink 72">
                  <a:extLst>
                    <a:ext uri="{FF2B5EF4-FFF2-40B4-BE49-F238E27FC236}">
                      <a16:creationId xmlns:a16="http://schemas.microsoft.com/office/drawing/2014/main" id="{DD394F97-69C6-419E-BA5C-7024459F9455}"/>
                    </a:ext>
                  </a:extLst>
                </p14:cNvPr>
                <p14:cNvContentPartPr/>
                <p14:nvPr/>
              </p14:nvContentPartPr>
              <p14:xfrm>
                <a:off x="5402674" y="813754"/>
                <a:ext cx="166680" cy="246600"/>
              </p14:xfrm>
            </p:contentPart>
          </mc:Choice>
          <mc:Fallback xmlns="">
            <p:pic>
              <p:nvPicPr>
                <p:cNvPr id="73" name="Ink 72">
                  <a:extLst>
                    <a:ext uri="{FF2B5EF4-FFF2-40B4-BE49-F238E27FC236}">
                      <a16:creationId xmlns:a16="http://schemas.microsoft.com/office/drawing/2014/main" id="{DD394F97-69C6-419E-BA5C-7024459F9455}"/>
                    </a:ext>
                  </a:extLst>
                </p:cNvPr>
                <p:cNvPicPr/>
                <p:nvPr/>
              </p:nvPicPr>
              <p:blipFill>
                <a:blip r:embed="rId63"/>
                <a:stretch>
                  <a:fillRect/>
                </a:stretch>
              </p:blipFill>
              <p:spPr>
                <a:xfrm>
                  <a:off x="5393674" y="805114"/>
                  <a:ext cx="184320" cy="26424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74" name="Ink 73">
                  <a:extLst>
                    <a:ext uri="{FF2B5EF4-FFF2-40B4-BE49-F238E27FC236}">
                      <a16:creationId xmlns:a16="http://schemas.microsoft.com/office/drawing/2014/main" id="{66F3C86D-24D0-498F-AE73-7A05FE3A20A4}"/>
                    </a:ext>
                  </a:extLst>
                </p14:cNvPr>
                <p14:cNvContentPartPr/>
                <p14:nvPr/>
              </p14:nvContentPartPr>
              <p14:xfrm>
                <a:off x="5658274" y="944794"/>
                <a:ext cx="119160" cy="10800"/>
              </p14:xfrm>
            </p:contentPart>
          </mc:Choice>
          <mc:Fallback xmlns="">
            <p:pic>
              <p:nvPicPr>
                <p:cNvPr id="74" name="Ink 73">
                  <a:extLst>
                    <a:ext uri="{FF2B5EF4-FFF2-40B4-BE49-F238E27FC236}">
                      <a16:creationId xmlns:a16="http://schemas.microsoft.com/office/drawing/2014/main" id="{66F3C86D-24D0-498F-AE73-7A05FE3A20A4}"/>
                    </a:ext>
                  </a:extLst>
                </p:cNvPr>
                <p:cNvPicPr/>
                <p:nvPr/>
              </p:nvPicPr>
              <p:blipFill>
                <a:blip r:embed="rId65"/>
                <a:stretch>
                  <a:fillRect/>
                </a:stretch>
              </p:blipFill>
              <p:spPr>
                <a:xfrm>
                  <a:off x="5649274" y="936154"/>
                  <a:ext cx="136800"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75" name="Ink 74">
                  <a:extLst>
                    <a:ext uri="{FF2B5EF4-FFF2-40B4-BE49-F238E27FC236}">
                      <a16:creationId xmlns:a16="http://schemas.microsoft.com/office/drawing/2014/main" id="{69F65AFA-E9F7-4ADC-9349-5C1766AC2E6C}"/>
                    </a:ext>
                  </a:extLst>
                </p14:cNvPr>
                <p14:cNvContentPartPr/>
                <p14:nvPr/>
              </p14:nvContentPartPr>
              <p14:xfrm>
                <a:off x="5876434" y="872074"/>
                <a:ext cx="248040" cy="140400"/>
              </p14:xfrm>
            </p:contentPart>
          </mc:Choice>
          <mc:Fallback xmlns="">
            <p:pic>
              <p:nvPicPr>
                <p:cNvPr id="75" name="Ink 74">
                  <a:extLst>
                    <a:ext uri="{FF2B5EF4-FFF2-40B4-BE49-F238E27FC236}">
                      <a16:creationId xmlns:a16="http://schemas.microsoft.com/office/drawing/2014/main" id="{69F65AFA-E9F7-4ADC-9349-5C1766AC2E6C}"/>
                    </a:ext>
                  </a:extLst>
                </p:cNvPr>
                <p:cNvPicPr/>
                <p:nvPr/>
              </p:nvPicPr>
              <p:blipFill>
                <a:blip r:embed="rId67"/>
                <a:stretch>
                  <a:fillRect/>
                </a:stretch>
              </p:blipFill>
              <p:spPr>
                <a:xfrm>
                  <a:off x="5867794" y="863074"/>
                  <a:ext cx="265680" cy="15804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76" name="Ink 75">
                  <a:extLst>
                    <a:ext uri="{FF2B5EF4-FFF2-40B4-BE49-F238E27FC236}">
                      <a16:creationId xmlns:a16="http://schemas.microsoft.com/office/drawing/2014/main" id="{E869F04F-0466-4EDE-B097-DDB6A33629A8}"/>
                    </a:ext>
                  </a:extLst>
                </p14:cNvPr>
                <p14:cNvContentPartPr/>
                <p14:nvPr/>
              </p14:nvContentPartPr>
              <p14:xfrm>
                <a:off x="6293314" y="922474"/>
                <a:ext cx="213480" cy="27720"/>
              </p14:xfrm>
            </p:contentPart>
          </mc:Choice>
          <mc:Fallback xmlns="">
            <p:pic>
              <p:nvPicPr>
                <p:cNvPr id="76" name="Ink 75">
                  <a:extLst>
                    <a:ext uri="{FF2B5EF4-FFF2-40B4-BE49-F238E27FC236}">
                      <a16:creationId xmlns:a16="http://schemas.microsoft.com/office/drawing/2014/main" id="{E869F04F-0466-4EDE-B097-DDB6A33629A8}"/>
                    </a:ext>
                  </a:extLst>
                </p:cNvPr>
                <p:cNvPicPr/>
                <p:nvPr/>
              </p:nvPicPr>
              <p:blipFill>
                <a:blip r:embed="rId69"/>
                <a:stretch>
                  <a:fillRect/>
                </a:stretch>
              </p:blipFill>
              <p:spPr>
                <a:xfrm>
                  <a:off x="6284674" y="913474"/>
                  <a:ext cx="231120" cy="4536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77" name="Ink 76">
                  <a:extLst>
                    <a:ext uri="{FF2B5EF4-FFF2-40B4-BE49-F238E27FC236}">
                      <a16:creationId xmlns:a16="http://schemas.microsoft.com/office/drawing/2014/main" id="{F12E5E23-62E7-4DC1-9F31-2D904573E6B9}"/>
                    </a:ext>
                  </a:extLst>
                </p14:cNvPr>
                <p14:cNvContentPartPr/>
                <p14:nvPr/>
              </p14:nvContentPartPr>
              <p14:xfrm>
                <a:off x="6258034" y="858034"/>
                <a:ext cx="75600" cy="7920"/>
              </p14:xfrm>
            </p:contentPart>
          </mc:Choice>
          <mc:Fallback xmlns="">
            <p:pic>
              <p:nvPicPr>
                <p:cNvPr id="77" name="Ink 76">
                  <a:extLst>
                    <a:ext uri="{FF2B5EF4-FFF2-40B4-BE49-F238E27FC236}">
                      <a16:creationId xmlns:a16="http://schemas.microsoft.com/office/drawing/2014/main" id="{F12E5E23-62E7-4DC1-9F31-2D904573E6B9}"/>
                    </a:ext>
                  </a:extLst>
                </p:cNvPr>
                <p:cNvPicPr/>
                <p:nvPr/>
              </p:nvPicPr>
              <p:blipFill>
                <a:blip r:embed="rId71"/>
                <a:stretch>
                  <a:fillRect/>
                </a:stretch>
              </p:blipFill>
              <p:spPr>
                <a:xfrm>
                  <a:off x="6249034" y="849034"/>
                  <a:ext cx="93240" cy="2556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78" name="Ink 77">
                  <a:extLst>
                    <a:ext uri="{FF2B5EF4-FFF2-40B4-BE49-F238E27FC236}">
                      <a16:creationId xmlns:a16="http://schemas.microsoft.com/office/drawing/2014/main" id="{676DDB82-FE57-457B-8FF5-C103AE2CD2EC}"/>
                    </a:ext>
                  </a:extLst>
                </p14:cNvPr>
                <p14:cNvContentPartPr/>
                <p14:nvPr/>
              </p14:nvContentPartPr>
              <p14:xfrm>
                <a:off x="6414994" y="817354"/>
                <a:ext cx="163080" cy="151200"/>
              </p14:xfrm>
            </p:contentPart>
          </mc:Choice>
          <mc:Fallback xmlns="">
            <p:pic>
              <p:nvPicPr>
                <p:cNvPr id="78" name="Ink 77">
                  <a:extLst>
                    <a:ext uri="{FF2B5EF4-FFF2-40B4-BE49-F238E27FC236}">
                      <a16:creationId xmlns:a16="http://schemas.microsoft.com/office/drawing/2014/main" id="{676DDB82-FE57-457B-8FF5-C103AE2CD2EC}"/>
                    </a:ext>
                  </a:extLst>
                </p:cNvPr>
                <p:cNvPicPr/>
                <p:nvPr/>
              </p:nvPicPr>
              <p:blipFill>
                <a:blip r:embed="rId73"/>
                <a:stretch>
                  <a:fillRect/>
                </a:stretch>
              </p:blipFill>
              <p:spPr>
                <a:xfrm>
                  <a:off x="6405994" y="808714"/>
                  <a:ext cx="180720" cy="168840"/>
                </a:xfrm>
                <a:prstGeom prst="rect">
                  <a:avLst/>
                </a:prstGeom>
              </p:spPr>
            </p:pic>
          </mc:Fallback>
        </mc:AlternateContent>
      </p:grpSp>
      <p:grpSp>
        <p:nvGrpSpPr>
          <p:cNvPr id="110" name="Group 109">
            <a:extLst>
              <a:ext uri="{FF2B5EF4-FFF2-40B4-BE49-F238E27FC236}">
                <a16:creationId xmlns:a16="http://schemas.microsoft.com/office/drawing/2014/main" id="{77924A69-91A6-4CDD-AE55-BAD56E35507C}"/>
              </a:ext>
            </a:extLst>
          </p:cNvPr>
          <p:cNvGrpSpPr/>
          <p:nvPr/>
        </p:nvGrpSpPr>
        <p:grpSpPr>
          <a:xfrm>
            <a:off x="3095434" y="1214794"/>
            <a:ext cx="3642840" cy="345240"/>
            <a:chOff x="3095434" y="1214794"/>
            <a:chExt cx="3642840" cy="345240"/>
          </a:xfrm>
        </p:grpSpPr>
        <mc:AlternateContent xmlns:mc="http://schemas.openxmlformats.org/markup-compatibility/2006" xmlns:p14="http://schemas.microsoft.com/office/powerpoint/2010/main">
          <mc:Choice Requires="p14">
            <p:contentPart p14:bwMode="auto" r:id="rId74">
              <p14:nvContentPartPr>
                <p14:cNvPr id="81" name="Ink 80">
                  <a:extLst>
                    <a:ext uri="{FF2B5EF4-FFF2-40B4-BE49-F238E27FC236}">
                      <a16:creationId xmlns:a16="http://schemas.microsoft.com/office/drawing/2014/main" id="{05CA8EC0-CF4A-4264-B5BD-D71BAFFE83B8}"/>
                    </a:ext>
                  </a:extLst>
                </p14:cNvPr>
                <p14:cNvContentPartPr/>
                <p14:nvPr/>
              </p14:nvContentPartPr>
              <p14:xfrm>
                <a:off x="3095434" y="1461394"/>
                <a:ext cx="132480" cy="20160"/>
              </p14:xfrm>
            </p:contentPart>
          </mc:Choice>
          <mc:Fallback xmlns="">
            <p:pic>
              <p:nvPicPr>
                <p:cNvPr id="81" name="Ink 80">
                  <a:extLst>
                    <a:ext uri="{FF2B5EF4-FFF2-40B4-BE49-F238E27FC236}">
                      <a16:creationId xmlns:a16="http://schemas.microsoft.com/office/drawing/2014/main" id="{05CA8EC0-CF4A-4264-B5BD-D71BAFFE83B8}"/>
                    </a:ext>
                  </a:extLst>
                </p:cNvPr>
                <p:cNvPicPr/>
                <p:nvPr/>
              </p:nvPicPr>
              <p:blipFill>
                <a:blip r:embed="rId75"/>
                <a:stretch>
                  <a:fillRect/>
                </a:stretch>
              </p:blipFill>
              <p:spPr>
                <a:xfrm>
                  <a:off x="3086794" y="1452754"/>
                  <a:ext cx="150120" cy="3780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82" name="Ink 81">
                  <a:extLst>
                    <a:ext uri="{FF2B5EF4-FFF2-40B4-BE49-F238E27FC236}">
                      <a16:creationId xmlns:a16="http://schemas.microsoft.com/office/drawing/2014/main" id="{2CF92861-32AF-4150-8363-AC255376FA02}"/>
                    </a:ext>
                  </a:extLst>
                </p14:cNvPr>
                <p14:cNvContentPartPr/>
                <p14:nvPr/>
              </p14:nvContentPartPr>
              <p14:xfrm>
                <a:off x="3136114" y="1387234"/>
                <a:ext cx="111960" cy="29520"/>
              </p14:xfrm>
            </p:contentPart>
          </mc:Choice>
          <mc:Fallback xmlns="">
            <p:pic>
              <p:nvPicPr>
                <p:cNvPr id="82" name="Ink 81">
                  <a:extLst>
                    <a:ext uri="{FF2B5EF4-FFF2-40B4-BE49-F238E27FC236}">
                      <a16:creationId xmlns:a16="http://schemas.microsoft.com/office/drawing/2014/main" id="{2CF92861-32AF-4150-8363-AC255376FA02}"/>
                    </a:ext>
                  </a:extLst>
                </p:cNvPr>
                <p:cNvPicPr/>
                <p:nvPr/>
              </p:nvPicPr>
              <p:blipFill>
                <a:blip r:embed="rId77"/>
                <a:stretch>
                  <a:fillRect/>
                </a:stretch>
              </p:blipFill>
              <p:spPr>
                <a:xfrm>
                  <a:off x="3127474" y="1378594"/>
                  <a:ext cx="129600" cy="4716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83" name="Ink 82">
                  <a:extLst>
                    <a:ext uri="{FF2B5EF4-FFF2-40B4-BE49-F238E27FC236}">
                      <a16:creationId xmlns:a16="http://schemas.microsoft.com/office/drawing/2014/main" id="{DE7EEF1E-9A0F-4943-B42A-8D27294F9553}"/>
                    </a:ext>
                  </a:extLst>
                </p14:cNvPr>
                <p14:cNvContentPartPr/>
                <p14:nvPr/>
              </p14:nvContentPartPr>
              <p14:xfrm>
                <a:off x="3188674" y="1355914"/>
                <a:ext cx="183240" cy="204120"/>
              </p14:xfrm>
            </p:contentPart>
          </mc:Choice>
          <mc:Fallback xmlns="">
            <p:pic>
              <p:nvPicPr>
                <p:cNvPr id="83" name="Ink 82">
                  <a:extLst>
                    <a:ext uri="{FF2B5EF4-FFF2-40B4-BE49-F238E27FC236}">
                      <a16:creationId xmlns:a16="http://schemas.microsoft.com/office/drawing/2014/main" id="{DE7EEF1E-9A0F-4943-B42A-8D27294F9553}"/>
                    </a:ext>
                  </a:extLst>
                </p:cNvPr>
                <p:cNvPicPr/>
                <p:nvPr/>
              </p:nvPicPr>
              <p:blipFill>
                <a:blip r:embed="rId79"/>
                <a:stretch>
                  <a:fillRect/>
                </a:stretch>
              </p:blipFill>
              <p:spPr>
                <a:xfrm>
                  <a:off x="3180034" y="1347274"/>
                  <a:ext cx="200880" cy="22176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84" name="Ink 83">
                  <a:extLst>
                    <a:ext uri="{FF2B5EF4-FFF2-40B4-BE49-F238E27FC236}">
                      <a16:creationId xmlns:a16="http://schemas.microsoft.com/office/drawing/2014/main" id="{9FE86D0C-E37B-4466-8470-6C57C109CEDF}"/>
                    </a:ext>
                  </a:extLst>
                </p14:cNvPr>
                <p14:cNvContentPartPr/>
                <p14:nvPr/>
              </p14:nvContentPartPr>
              <p14:xfrm>
                <a:off x="3581434" y="1419634"/>
                <a:ext cx="79920" cy="112320"/>
              </p14:xfrm>
            </p:contentPart>
          </mc:Choice>
          <mc:Fallback xmlns="">
            <p:pic>
              <p:nvPicPr>
                <p:cNvPr id="84" name="Ink 83">
                  <a:extLst>
                    <a:ext uri="{FF2B5EF4-FFF2-40B4-BE49-F238E27FC236}">
                      <a16:creationId xmlns:a16="http://schemas.microsoft.com/office/drawing/2014/main" id="{9FE86D0C-E37B-4466-8470-6C57C109CEDF}"/>
                    </a:ext>
                  </a:extLst>
                </p:cNvPr>
                <p:cNvPicPr/>
                <p:nvPr/>
              </p:nvPicPr>
              <p:blipFill>
                <a:blip r:embed="rId81"/>
                <a:stretch>
                  <a:fillRect/>
                </a:stretch>
              </p:blipFill>
              <p:spPr>
                <a:xfrm>
                  <a:off x="3572794" y="1410994"/>
                  <a:ext cx="97560" cy="12996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85" name="Ink 84">
                  <a:extLst>
                    <a:ext uri="{FF2B5EF4-FFF2-40B4-BE49-F238E27FC236}">
                      <a16:creationId xmlns:a16="http://schemas.microsoft.com/office/drawing/2014/main" id="{2C720F48-33B7-4EF5-A781-ACB10E7130A8}"/>
                    </a:ext>
                  </a:extLst>
                </p14:cNvPr>
                <p14:cNvContentPartPr/>
                <p14:nvPr/>
              </p14:nvContentPartPr>
              <p14:xfrm>
                <a:off x="3549394" y="1422154"/>
                <a:ext cx="109080" cy="114480"/>
              </p14:xfrm>
            </p:contentPart>
          </mc:Choice>
          <mc:Fallback xmlns="">
            <p:pic>
              <p:nvPicPr>
                <p:cNvPr id="85" name="Ink 84">
                  <a:extLst>
                    <a:ext uri="{FF2B5EF4-FFF2-40B4-BE49-F238E27FC236}">
                      <a16:creationId xmlns:a16="http://schemas.microsoft.com/office/drawing/2014/main" id="{2C720F48-33B7-4EF5-A781-ACB10E7130A8}"/>
                    </a:ext>
                  </a:extLst>
                </p:cNvPr>
                <p:cNvPicPr/>
                <p:nvPr/>
              </p:nvPicPr>
              <p:blipFill>
                <a:blip r:embed="rId83"/>
                <a:stretch>
                  <a:fillRect/>
                </a:stretch>
              </p:blipFill>
              <p:spPr>
                <a:xfrm>
                  <a:off x="3540394" y="1413514"/>
                  <a:ext cx="126720" cy="13212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86" name="Ink 85">
                  <a:extLst>
                    <a:ext uri="{FF2B5EF4-FFF2-40B4-BE49-F238E27FC236}">
                      <a16:creationId xmlns:a16="http://schemas.microsoft.com/office/drawing/2014/main" id="{41ECA4FB-DF43-4E84-99F8-DE790B16F19F}"/>
                    </a:ext>
                  </a:extLst>
                </p14:cNvPr>
                <p14:cNvContentPartPr/>
                <p14:nvPr/>
              </p14:nvContentPartPr>
              <p14:xfrm>
                <a:off x="3528514" y="1333594"/>
                <a:ext cx="126360" cy="27720"/>
              </p14:xfrm>
            </p:contentPart>
          </mc:Choice>
          <mc:Fallback xmlns="">
            <p:pic>
              <p:nvPicPr>
                <p:cNvPr id="86" name="Ink 85">
                  <a:extLst>
                    <a:ext uri="{FF2B5EF4-FFF2-40B4-BE49-F238E27FC236}">
                      <a16:creationId xmlns:a16="http://schemas.microsoft.com/office/drawing/2014/main" id="{41ECA4FB-DF43-4E84-99F8-DE790B16F19F}"/>
                    </a:ext>
                  </a:extLst>
                </p:cNvPr>
                <p:cNvPicPr/>
                <p:nvPr/>
              </p:nvPicPr>
              <p:blipFill>
                <a:blip r:embed="rId85"/>
                <a:stretch>
                  <a:fillRect/>
                </a:stretch>
              </p:blipFill>
              <p:spPr>
                <a:xfrm>
                  <a:off x="3519874" y="1324594"/>
                  <a:ext cx="144000" cy="4536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87" name="Ink 86">
                  <a:extLst>
                    <a:ext uri="{FF2B5EF4-FFF2-40B4-BE49-F238E27FC236}">
                      <a16:creationId xmlns:a16="http://schemas.microsoft.com/office/drawing/2014/main" id="{54E2D27E-AC9A-4A24-A0AF-423C9A586FC0}"/>
                    </a:ext>
                  </a:extLst>
                </p14:cNvPr>
                <p14:cNvContentPartPr/>
                <p14:nvPr/>
              </p14:nvContentPartPr>
              <p14:xfrm>
                <a:off x="3825154" y="1422874"/>
                <a:ext cx="26280" cy="92880"/>
              </p14:xfrm>
            </p:contentPart>
          </mc:Choice>
          <mc:Fallback xmlns="">
            <p:pic>
              <p:nvPicPr>
                <p:cNvPr id="87" name="Ink 86">
                  <a:extLst>
                    <a:ext uri="{FF2B5EF4-FFF2-40B4-BE49-F238E27FC236}">
                      <a16:creationId xmlns:a16="http://schemas.microsoft.com/office/drawing/2014/main" id="{54E2D27E-AC9A-4A24-A0AF-423C9A586FC0}"/>
                    </a:ext>
                  </a:extLst>
                </p:cNvPr>
                <p:cNvPicPr/>
                <p:nvPr/>
              </p:nvPicPr>
              <p:blipFill>
                <a:blip r:embed="rId87"/>
                <a:stretch>
                  <a:fillRect/>
                </a:stretch>
              </p:blipFill>
              <p:spPr>
                <a:xfrm>
                  <a:off x="3816514" y="1413874"/>
                  <a:ext cx="43920" cy="11052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88" name="Ink 87">
                  <a:extLst>
                    <a:ext uri="{FF2B5EF4-FFF2-40B4-BE49-F238E27FC236}">
                      <a16:creationId xmlns:a16="http://schemas.microsoft.com/office/drawing/2014/main" id="{8746AA65-0393-4845-AB05-88FE20DD9295}"/>
                    </a:ext>
                  </a:extLst>
                </p14:cNvPr>
                <p14:cNvContentPartPr/>
                <p14:nvPr/>
              </p14:nvContentPartPr>
              <p14:xfrm>
                <a:off x="3887074" y="1458874"/>
                <a:ext cx="54360" cy="65880"/>
              </p14:xfrm>
            </p:contentPart>
          </mc:Choice>
          <mc:Fallback xmlns="">
            <p:pic>
              <p:nvPicPr>
                <p:cNvPr id="88" name="Ink 87">
                  <a:extLst>
                    <a:ext uri="{FF2B5EF4-FFF2-40B4-BE49-F238E27FC236}">
                      <a16:creationId xmlns:a16="http://schemas.microsoft.com/office/drawing/2014/main" id="{8746AA65-0393-4845-AB05-88FE20DD9295}"/>
                    </a:ext>
                  </a:extLst>
                </p:cNvPr>
                <p:cNvPicPr/>
                <p:nvPr/>
              </p:nvPicPr>
              <p:blipFill>
                <a:blip r:embed="rId89"/>
                <a:stretch>
                  <a:fillRect/>
                </a:stretch>
              </p:blipFill>
              <p:spPr>
                <a:xfrm>
                  <a:off x="3878434" y="1450234"/>
                  <a:ext cx="72000" cy="8352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89" name="Ink 88">
                  <a:extLst>
                    <a:ext uri="{FF2B5EF4-FFF2-40B4-BE49-F238E27FC236}">
                      <a16:creationId xmlns:a16="http://schemas.microsoft.com/office/drawing/2014/main" id="{ED3D2747-5AEF-4FCA-9879-A8EC75E1E1C5}"/>
                    </a:ext>
                  </a:extLst>
                </p14:cNvPr>
                <p14:cNvContentPartPr/>
                <p14:nvPr/>
              </p14:nvContentPartPr>
              <p14:xfrm>
                <a:off x="4078594" y="1442674"/>
                <a:ext cx="90000" cy="62280"/>
              </p14:xfrm>
            </p:contentPart>
          </mc:Choice>
          <mc:Fallback xmlns="">
            <p:pic>
              <p:nvPicPr>
                <p:cNvPr id="89" name="Ink 88">
                  <a:extLst>
                    <a:ext uri="{FF2B5EF4-FFF2-40B4-BE49-F238E27FC236}">
                      <a16:creationId xmlns:a16="http://schemas.microsoft.com/office/drawing/2014/main" id="{ED3D2747-5AEF-4FCA-9879-A8EC75E1E1C5}"/>
                    </a:ext>
                  </a:extLst>
                </p:cNvPr>
                <p:cNvPicPr/>
                <p:nvPr/>
              </p:nvPicPr>
              <p:blipFill>
                <a:blip r:embed="rId91"/>
                <a:stretch>
                  <a:fillRect/>
                </a:stretch>
              </p:blipFill>
              <p:spPr>
                <a:xfrm>
                  <a:off x="4069594" y="1434034"/>
                  <a:ext cx="107640" cy="7992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90" name="Ink 89">
                  <a:extLst>
                    <a:ext uri="{FF2B5EF4-FFF2-40B4-BE49-F238E27FC236}">
                      <a16:creationId xmlns:a16="http://schemas.microsoft.com/office/drawing/2014/main" id="{B82F1739-768B-44C9-A079-E4134F5B643B}"/>
                    </a:ext>
                  </a:extLst>
                </p14:cNvPr>
                <p14:cNvContentPartPr/>
                <p14:nvPr/>
              </p14:nvContentPartPr>
              <p14:xfrm>
                <a:off x="4195954" y="1440514"/>
                <a:ext cx="140400" cy="74160"/>
              </p14:xfrm>
            </p:contentPart>
          </mc:Choice>
          <mc:Fallback xmlns="">
            <p:pic>
              <p:nvPicPr>
                <p:cNvPr id="90" name="Ink 89">
                  <a:extLst>
                    <a:ext uri="{FF2B5EF4-FFF2-40B4-BE49-F238E27FC236}">
                      <a16:creationId xmlns:a16="http://schemas.microsoft.com/office/drawing/2014/main" id="{B82F1739-768B-44C9-A079-E4134F5B643B}"/>
                    </a:ext>
                  </a:extLst>
                </p:cNvPr>
                <p:cNvPicPr/>
                <p:nvPr/>
              </p:nvPicPr>
              <p:blipFill>
                <a:blip r:embed="rId93"/>
                <a:stretch>
                  <a:fillRect/>
                </a:stretch>
              </p:blipFill>
              <p:spPr>
                <a:xfrm>
                  <a:off x="4186954" y="1431514"/>
                  <a:ext cx="158040" cy="9180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91" name="Ink 90">
                  <a:extLst>
                    <a:ext uri="{FF2B5EF4-FFF2-40B4-BE49-F238E27FC236}">
                      <a16:creationId xmlns:a16="http://schemas.microsoft.com/office/drawing/2014/main" id="{A377344F-D220-413F-AB25-D431E54C5367}"/>
                    </a:ext>
                  </a:extLst>
                </p14:cNvPr>
                <p14:cNvContentPartPr/>
                <p14:nvPr/>
              </p14:nvContentPartPr>
              <p14:xfrm>
                <a:off x="4410514" y="1436914"/>
                <a:ext cx="197640" cy="95760"/>
              </p14:xfrm>
            </p:contentPart>
          </mc:Choice>
          <mc:Fallback xmlns="">
            <p:pic>
              <p:nvPicPr>
                <p:cNvPr id="91" name="Ink 90">
                  <a:extLst>
                    <a:ext uri="{FF2B5EF4-FFF2-40B4-BE49-F238E27FC236}">
                      <a16:creationId xmlns:a16="http://schemas.microsoft.com/office/drawing/2014/main" id="{A377344F-D220-413F-AB25-D431E54C5367}"/>
                    </a:ext>
                  </a:extLst>
                </p:cNvPr>
                <p:cNvPicPr/>
                <p:nvPr/>
              </p:nvPicPr>
              <p:blipFill>
                <a:blip r:embed="rId95"/>
                <a:stretch>
                  <a:fillRect/>
                </a:stretch>
              </p:blipFill>
              <p:spPr>
                <a:xfrm>
                  <a:off x="4401874" y="1427914"/>
                  <a:ext cx="215280" cy="11340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92" name="Ink 91">
                  <a:extLst>
                    <a:ext uri="{FF2B5EF4-FFF2-40B4-BE49-F238E27FC236}">
                      <a16:creationId xmlns:a16="http://schemas.microsoft.com/office/drawing/2014/main" id="{8E73CF58-1AB9-409F-B351-F3229D5AEA75}"/>
                    </a:ext>
                  </a:extLst>
                </p14:cNvPr>
                <p14:cNvContentPartPr/>
                <p14:nvPr/>
              </p14:nvContentPartPr>
              <p14:xfrm>
                <a:off x="4624714" y="1394074"/>
                <a:ext cx="68040" cy="106920"/>
              </p14:xfrm>
            </p:contentPart>
          </mc:Choice>
          <mc:Fallback xmlns="">
            <p:pic>
              <p:nvPicPr>
                <p:cNvPr id="92" name="Ink 91">
                  <a:extLst>
                    <a:ext uri="{FF2B5EF4-FFF2-40B4-BE49-F238E27FC236}">
                      <a16:creationId xmlns:a16="http://schemas.microsoft.com/office/drawing/2014/main" id="{8E73CF58-1AB9-409F-B351-F3229D5AEA75}"/>
                    </a:ext>
                  </a:extLst>
                </p:cNvPr>
                <p:cNvPicPr/>
                <p:nvPr/>
              </p:nvPicPr>
              <p:blipFill>
                <a:blip r:embed="rId97"/>
                <a:stretch>
                  <a:fillRect/>
                </a:stretch>
              </p:blipFill>
              <p:spPr>
                <a:xfrm>
                  <a:off x="4616074" y="1385434"/>
                  <a:ext cx="8568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93" name="Ink 92">
                  <a:extLst>
                    <a:ext uri="{FF2B5EF4-FFF2-40B4-BE49-F238E27FC236}">
                      <a16:creationId xmlns:a16="http://schemas.microsoft.com/office/drawing/2014/main" id="{976AF4B9-AD55-4E2D-A23F-1CD8A5AC32C2}"/>
                    </a:ext>
                  </a:extLst>
                </p14:cNvPr>
                <p14:cNvContentPartPr/>
                <p14:nvPr/>
              </p14:nvContentPartPr>
              <p14:xfrm>
                <a:off x="4728034" y="1435114"/>
                <a:ext cx="29880" cy="56880"/>
              </p14:xfrm>
            </p:contentPart>
          </mc:Choice>
          <mc:Fallback xmlns="">
            <p:pic>
              <p:nvPicPr>
                <p:cNvPr id="93" name="Ink 92">
                  <a:extLst>
                    <a:ext uri="{FF2B5EF4-FFF2-40B4-BE49-F238E27FC236}">
                      <a16:creationId xmlns:a16="http://schemas.microsoft.com/office/drawing/2014/main" id="{976AF4B9-AD55-4E2D-A23F-1CD8A5AC32C2}"/>
                    </a:ext>
                  </a:extLst>
                </p:cNvPr>
                <p:cNvPicPr/>
                <p:nvPr/>
              </p:nvPicPr>
              <p:blipFill>
                <a:blip r:embed="rId99"/>
                <a:stretch>
                  <a:fillRect/>
                </a:stretch>
              </p:blipFill>
              <p:spPr>
                <a:xfrm>
                  <a:off x="4719394" y="1426114"/>
                  <a:ext cx="47520" cy="7452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94" name="Ink 93">
                  <a:extLst>
                    <a:ext uri="{FF2B5EF4-FFF2-40B4-BE49-F238E27FC236}">
                      <a16:creationId xmlns:a16="http://schemas.microsoft.com/office/drawing/2014/main" id="{178B659C-2180-496E-9307-348E6E75A3F8}"/>
                    </a:ext>
                  </a:extLst>
                </p14:cNvPr>
                <p14:cNvContentPartPr/>
                <p14:nvPr/>
              </p14:nvContentPartPr>
              <p14:xfrm>
                <a:off x="4785274" y="1411354"/>
                <a:ext cx="117000" cy="66240"/>
              </p14:xfrm>
            </p:contentPart>
          </mc:Choice>
          <mc:Fallback xmlns="">
            <p:pic>
              <p:nvPicPr>
                <p:cNvPr id="94" name="Ink 93">
                  <a:extLst>
                    <a:ext uri="{FF2B5EF4-FFF2-40B4-BE49-F238E27FC236}">
                      <a16:creationId xmlns:a16="http://schemas.microsoft.com/office/drawing/2014/main" id="{178B659C-2180-496E-9307-348E6E75A3F8}"/>
                    </a:ext>
                  </a:extLst>
                </p:cNvPr>
                <p:cNvPicPr/>
                <p:nvPr/>
              </p:nvPicPr>
              <p:blipFill>
                <a:blip r:embed="rId101"/>
                <a:stretch>
                  <a:fillRect/>
                </a:stretch>
              </p:blipFill>
              <p:spPr>
                <a:xfrm>
                  <a:off x="4776634" y="1402354"/>
                  <a:ext cx="134640" cy="8388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95" name="Ink 94">
                  <a:extLst>
                    <a:ext uri="{FF2B5EF4-FFF2-40B4-BE49-F238E27FC236}">
                      <a16:creationId xmlns:a16="http://schemas.microsoft.com/office/drawing/2014/main" id="{4BD48621-CC57-40BE-94F5-2A4758DD987D}"/>
                    </a:ext>
                  </a:extLst>
                </p14:cNvPr>
                <p14:cNvContentPartPr/>
                <p14:nvPr/>
              </p14:nvContentPartPr>
              <p14:xfrm>
                <a:off x="4906954" y="1389754"/>
                <a:ext cx="163800" cy="121320"/>
              </p14:xfrm>
            </p:contentPart>
          </mc:Choice>
          <mc:Fallback xmlns="">
            <p:pic>
              <p:nvPicPr>
                <p:cNvPr id="95" name="Ink 94">
                  <a:extLst>
                    <a:ext uri="{FF2B5EF4-FFF2-40B4-BE49-F238E27FC236}">
                      <a16:creationId xmlns:a16="http://schemas.microsoft.com/office/drawing/2014/main" id="{4BD48621-CC57-40BE-94F5-2A4758DD987D}"/>
                    </a:ext>
                  </a:extLst>
                </p:cNvPr>
                <p:cNvPicPr/>
                <p:nvPr/>
              </p:nvPicPr>
              <p:blipFill>
                <a:blip r:embed="rId103"/>
                <a:stretch>
                  <a:fillRect/>
                </a:stretch>
              </p:blipFill>
              <p:spPr>
                <a:xfrm>
                  <a:off x="4897954" y="1381114"/>
                  <a:ext cx="18144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96" name="Ink 95">
                  <a:extLst>
                    <a:ext uri="{FF2B5EF4-FFF2-40B4-BE49-F238E27FC236}">
                      <a16:creationId xmlns:a16="http://schemas.microsoft.com/office/drawing/2014/main" id="{FB268734-58E6-45C1-89D2-13540B5F1484}"/>
                    </a:ext>
                  </a:extLst>
                </p14:cNvPr>
                <p14:cNvContentPartPr/>
                <p14:nvPr/>
              </p14:nvContentPartPr>
              <p14:xfrm>
                <a:off x="5137714" y="1320274"/>
                <a:ext cx="43200" cy="168480"/>
              </p14:xfrm>
            </p:contentPart>
          </mc:Choice>
          <mc:Fallback xmlns="">
            <p:pic>
              <p:nvPicPr>
                <p:cNvPr id="96" name="Ink 95">
                  <a:extLst>
                    <a:ext uri="{FF2B5EF4-FFF2-40B4-BE49-F238E27FC236}">
                      <a16:creationId xmlns:a16="http://schemas.microsoft.com/office/drawing/2014/main" id="{FB268734-58E6-45C1-89D2-13540B5F1484}"/>
                    </a:ext>
                  </a:extLst>
                </p:cNvPr>
                <p:cNvPicPr/>
                <p:nvPr/>
              </p:nvPicPr>
              <p:blipFill>
                <a:blip r:embed="rId105"/>
                <a:stretch>
                  <a:fillRect/>
                </a:stretch>
              </p:blipFill>
              <p:spPr>
                <a:xfrm>
                  <a:off x="5128714" y="1311274"/>
                  <a:ext cx="60840" cy="18612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97" name="Ink 96">
                  <a:extLst>
                    <a:ext uri="{FF2B5EF4-FFF2-40B4-BE49-F238E27FC236}">
                      <a16:creationId xmlns:a16="http://schemas.microsoft.com/office/drawing/2014/main" id="{F39B2B41-D6C2-4D15-814C-8B1D930B4CC5}"/>
                    </a:ext>
                  </a:extLst>
                </p14:cNvPr>
                <p14:cNvContentPartPr/>
                <p14:nvPr/>
              </p14:nvContentPartPr>
              <p14:xfrm>
                <a:off x="5239234" y="1404874"/>
                <a:ext cx="82800" cy="73800"/>
              </p14:xfrm>
            </p:contentPart>
          </mc:Choice>
          <mc:Fallback xmlns="">
            <p:pic>
              <p:nvPicPr>
                <p:cNvPr id="97" name="Ink 96">
                  <a:extLst>
                    <a:ext uri="{FF2B5EF4-FFF2-40B4-BE49-F238E27FC236}">
                      <a16:creationId xmlns:a16="http://schemas.microsoft.com/office/drawing/2014/main" id="{F39B2B41-D6C2-4D15-814C-8B1D930B4CC5}"/>
                    </a:ext>
                  </a:extLst>
                </p:cNvPr>
                <p:cNvPicPr/>
                <p:nvPr/>
              </p:nvPicPr>
              <p:blipFill>
                <a:blip r:embed="rId107"/>
                <a:stretch>
                  <a:fillRect/>
                </a:stretch>
              </p:blipFill>
              <p:spPr>
                <a:xfrm>
                  <a:off x="5230594" y="1395874"/>
                  <a:ext cx="100440" cy="9144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98" name="Ink 97">
                  <a:extLst>
                    <a:ext uri="{FF2B5EF4-FFF2-40B4-BE49-F238E27FC236}">
                      <a16:creationId xmlns:a16="http://schemas.microsoft.com/office/drawing/2014/main" id="{73AA0795-AACD-4821-A6E6-D32DAC8747F6}"/>
                    </a:ext>
                  </a:extLst>
                </p14:cNvPr>
                <p14:cNvContentPartPr/>
                <p14:nvPr/>
              </p14:nvContentPartPr>
              <p14:xfrm>
                <a:off x="5331394" y="1389034"/>
                <a:ext cx="83880" cy="81720"/>
              </p14:xfrm>
            </p:contentPart>
          </mc:Choice>
          <mc:Fallback xmlns="">
            <p:pic>
              <p:nvPicPr>
                <p:cNvPr id="98" name="Ink 97">
                  <a:extLst>
                    <a:ext uri="{FF2B5EF4-FFF2-40B4-BE49-F238E27FC236}">
                      <a16:creationId xmlns:a16="http://schemas.microsoft.com/office/drawing/2014/main" id="{73AA0795-AACD-4821-A6E6-D32DAC8747F6}"/>
                    </a:ext>
                  </a:extLst>
                </p:cNvPr>
                <p:cNvPicPr/>
                <p:nvPr/>
              </p:nvPicPr>
              <p:blipFill>
                <a:blip r:embed="rId109"/>
                <a:stretch>
                  <a:fillRect/>
                </a:stretch>
              </p:blipFill>
              <p:spPr>
                <a:xfrm>
                  <a:off x="5322394" y="1380034"/>
                  <a:ext cx="101520" cy="9936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99" name="Ink 98">
                  <a:extLst>
                    <a:ext uri="{FF2B5EF4-FFF2-40B4-BE49-F238E27FC236}">
                      <a16:creationId xmlns:a16="http://schemas.microsoft.com/office/drawing/2014/main" id="{24B164CA-DCCA-42AF-BBBF-A88C7F633DCA}"/>
                    </a:ext>
                  </a:extLst>
                </p14:cNvPr>
                <p14:cNvContentPartPr/>
                <p14:nvPr/>
              </p14:nvContentPartPr>
              <p14:xfrm>
                <a:off x="5452354" y="1339354"/>
                <a:ext cx="52560" cy="153360"/>
              </p14:xfrm>
            </p:contentPart>
          </mc:Choice>
          <mc:Fallback xmlns="">
            <p:pic>
              <p:nvPicPr>
                <p:cNvPr id="99" name="Ink 98">
                  <a:extLst>
                    <a:ext uri="{FF2B5EF4-FFF2-40B4-BE49-F238E27FC236}">
                      <a16:creationId xmlns:a16="http://schemas.microsoft.com/office/drawing/2014/main" id="{24B164CA-DCCA-42AF-BBBF-A88C7F633DCA}"/>
                    </a:ext>
                  </a:extLst>
                </p:cNvPr>
                <p:cNvPicPr/>
                <p:nvPr/>
              </p:nvPicPr>
              <p:blipFill>
                <a:blip r:embed="rId111"/>
                <a:stretch>
                  <a:fillRect/>
                </a:stretch>
              </p:blipFill>
              <p:spPr>
                <a:xfrm>
                  <a:off x="5443714" y="1330714"/>
                  <a:ext cx="7020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100" name="Ink 99">
                  <a:extLst>
                    <a:ext uri="{FF2B5EF4-FFF2-40B4-BE49-F238E27FC236}">
                      <a16:creationId xmlns:a16="http://schemas.microsoft.com/office/drawing/2014/main" id="{02A64EB5-018F-46CD-A1D7-56E1DCDE0199}"/>
                    </a:ext>
                  </a:extLst>
                </p14:cNvPr>
                <p14:cNvContentPartPr/>
                <p14:nvPr/>
              </p14:nvContentPartPr>
              <p14:xfrm>
                <a:off x="5455594" y="1388314"/>
                <a:ext cx="81000" cy="86760"/>
              </p14:xfrm>
            </p:contentPart>
          </mc:Choice>
          <mc:Fallback xmlns="">
            <p:pic>
              <p:nvPicPr>
                <p:cNvPr id="100" name="Ink 99">
                  <a:extLst>
                    <a:ext uri="{FF2B5EF4-FFF2-40B4-BE49-F238E27FC236}">
                      <a16:creationId xmlns:a16="http://schemas.microsoft.com/office/drawing/2014/main" id="{02A64EB5-018F-46CD-A1D7-56E1DCDE0199}"/>
                    </a:ext>
                  </a:extLst>
                </p:cNvPr>
                <p:cNvPicPr/>
                <p:nvPr/>
              </p:nvPicPr>
              <p:blipFill>
                <a:blip r:embed="rId113"/>
                <a:stretch>
                  <a:fillRect/>
                </a:stretch>
              </p:blipFill>
              <p:spPr>
                <a:xfrm>
                  <a:off x="5446594" y="1379314"/>
                  <a:ext cx="98640" cy="10440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101" name="Ink 100">
                  <a:extLst>
                    <a:ext uri="{FF2B5EF4-FFF2-40B4-BE49-F238E27FC236}">
                      <a16:creationId xmlns:a16="http://schemas.microsoft.com/office/drawing/2014/main" id="{27DE3FB6-3F3C-45EB-8D16-0D92BC234DF9}"/>
                    </a:ext>
                  </a:extLst>
                </p14:cNvPr>
                <p14:cNvContentPartPr/>
                <p14:nvPr/>
              </p14:nvContentPartPr>
              <p14:xfrm>
                <a:off x="5555674" y="1362034"/>
                <a:ext cx="135000" cy="116280"/>
              </p14:xfrm>
            </p:contentPart>
          </mc:Choice>
          <mc:Fallback xmlns="">
            <p:pic>
              <p:nvPicPr>
                <p:cNvPr id="101" name="Ink 100">
                  <a:extLst>
                    <a:ext uri="{FF2B5EF4-FFF2-40B4-BE49-F238E27FC236}">
                      <a16:creationId xmlns:a16="http://schemas.microsoft.com/office/drawing/2014/main" id="{27DE3FB6-3F3C-45EB-8D16-0D92BC234DF9}"/>
                    </a:ext>
                  </a:extLst>
                </p:cNvPr>
                <p:cNvPicPr/>
                <p:nvPr/>
              </p:nvPicPr>
              <p:blipFill>
                <a:blip r:embed="rId115"/>
                <a:stretch>
                  <a:fillRect/>
                </a:stretch>
              </p:blipFill>
              <p:spPr>
                <a:xfrm>
                  <a:off x="5547034" y="1353034"/>
                  <a:ext cx="152640" cy="13392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102" name="Ink 101">
                  <a:extLst>
                    <a:ext uri="{FF2B5EF4-FFF2-40B4-BE49-F238E27FC236}">
                      <a16:creationId xmlns:a16="http://schemas.microsoft.com/office/drawing/2014/main" id="{B947CCDE-D349-4E7F-8583-959015AB23D9}"/>
                    </a:ext>
                  </a:extLst>
                </p14:cNvPr>
                <p14:cNvContentPartPr/>
                <p14:nvPr/>
              </p14:nvContentPartPr>
              <p14:xfrm>
                <a:off x="5676634" y="1298674"/>
                <a:ext cx="228960" cy="164160"/>
              </p14:xfrm>
            </p:contentPart>
          </mc:Choice>
          <mc:Fallback xmlns="">
            <p:pic>
              <p:nvPicPr>
                <p:cNvPr id="102" name="Ink 101">
                  <a:extLst>
                    <a:ext uri="{FF2B5EF4-FFF2-40B4-BE49-F238E27FC236}">
                      <a16:creationId xmlns:a16="http://schemas.microsoft.com/office/drawing/2014/main" id="{B947CCDE-D349-4E7F-8583-959015AB23D9}"/>
                    </a:ext>
                  </a:extLst>
                </p:cNvPr>
                <p:cNvPicPr/>
                <p:nvPr/>
              </p:nvPicPr>
              <p:blipFill>
                <a:blip r:embed="rId117"/>
                <a:stretch>
                  <a:fillRect/>
                </a:stretch>
              </p:blipFill>
              <p:spPr>
                <a:xfrm>
                  <a:off x="5667994" y="1289674"/>
                  <a:ext cx="246600" cy="18180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103" name="Ink 102">
                  <a:extLst>
                    <a:ext uri="{FF2B5EF4-FFF2-40B4-BE49-F238E27FC236}">
                      <a16:creationId xmlns:a16="http://schemas.microsoft.com/office/drawing/2014/main" id="{9B05AA42-3AE7-4384-900A-9BA822E4C2E3}"/>
                    </a:ext>
                  </a:extLst>
                </p14:cNvPr>
                <p14:cNvContentPartPr/>
                <p14:nvPr/>
              </p14:nvContentPartPr>
              <p14:xfrm>
                <a:off x="5926114" y="1340074"/>
                <a:ext cx="150480" cy="75600"/>
              </p14:xfrm>
            </p:contentPart>
          </mc:Choice>
          <mc:Fallback xmlns="">
            <p:pic>
              <p:nvPicPr>
                <p:cNvPr id="103" name="Ink 102">
                  <a:extLst>
                    <a:ext uri="{FF2B5EF4-FFF2-40B4-BE49-F238E27FC236}">
                      <a16:creationId xmlns:a16="http://schemas.microsoft.com/office/drawing/2014/main" id="{9B05AA42-3AE7-4384-900A-9BA822E4C2E3}"/>
                    </a:ext>
                  </a:extLst>
                </p:cNvPr>
                <p:cNvPicPr/>
                <p:nvPr/>
              </p:nvPicPr>
              <p:blipFill>
                <a:blip r:embed="rId119"/>
                <a:stretch>
                  <a:fillRect/>
                </a:stretch>
              </p:blipFill>
              <p:spPr>
                <a:xfrm>
                  <a:off x="5917474" y="1331074"/>
                  <a:ext cx="168120" cy="9324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105" name="Ink 104">
                  <a:extLst>
                    <a:ext uri="{FF2B5EF4-FFF2-40B4-BE49-F238E27FC236}">
                      <a16:creationId xmlns:a16="http://schemas.microsoft.com/office/drawing/2014/main" id="{8D5A48AC-A059-4169-8D5B-67781C1F175C}"/>
                    </a:ext>
                  </a:extLst>
                </p14:cNvPr>
                <p14:cNvContentPartPr/>
                <p14:nvPr/>
              </p14:nvContentPartPr>
              <p14:xfrm>
                <a:off x="6104674" y="1323514"/>
                <a:ext cx="102600" cy="80280"/>
              </p14:xfrm>
            </p:contentPart>
          </mc:Choice>
          <mc:Fallback xmlns="">
            <p:pic>
              <p:nvPicPr>
                <p:cNvPr id="105" name="Ink 104">
                  <a:extLst>
                    <a:ext uri="{FF2B5EF4-FFF2-40B4-BE49-F238E27FC236}">
                      <a16:creationId xmlns:a16="http://schemas.microsoft.com/office/drawing/2014/main" id="{8D5A48AC-A059-4169-8D5B-67781C1F175C}"/>
                    </a:ext>
                  </a:extLst>
                </p:cNvPr>
                <p:cNvPicPr/>
                <p:nvPr/>
              </p:nvPicPr>
              <p:blipFill>
                <a:blip r:embed="rId121"/>
                <a:stretch>
                  <a:fillRect/>
                </a:stretch>
              </p:blipFill>
              <p:spPr>
                <a:xfrm>
                  <a:off x="6096034" y="1314514"/>
                  <a:ext cx="120240" cy="9792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106" name="Ink 105">
                  <a:extLst>
                    <a:ext uri="{FF2B5EF4-FFF2-40B4-BE49-F238E27FC236}">
                      <a16:creationId xmlns:a16="http://schemas.microsoft.com/office/drawing/2014/main" id="{E344E22F-7529-4CF1-A80F-24C13B032CFB}"/>
                    </a:ext>
                  </a:extLst>
                </p14:cNvPr>
                <p14:cNvContentPartPr/>
                <p14:nvPr/>
              </p14:nvContentPartPr>
              <p14:xfrm>
                <a:off x="6134194" y="1214794"/>
                <a:ext cx="209880" cy="160920"/>
              </p14:xfrm>
            </p:contentPart>
          </mc:Choice>
          <mc:Fallback xmlns="">
            <p:pic>
              <p:nvPicPr>
                <p:cNvPr id="106" name="Ink 105">
                  <a:extLst>
                    <a:ext uri="{FF2B5EF4-FFF2-40B4-BE49-F238E27FC236}">
                      <a16:creationId xmlns:a16="http://schemas.microsoft.com/office/drawing/2014/main" id="{E344E22F-7529-4CF1-A80F-24C13B032CFB}"/>
                    </a:ext>
                  </a:extLst>
                </p:cNvPr>
                <p:cNvPicPr/>
                <p:nvPr/>
              </p:nvPicPr>
              <p:blipFill>
                <a:blip r:embed="rId123"/>
                <a:stretch>
                  <a:fillRect/>
                </a:stretch>
              </p:blipFill>
              <p:spPr>
                <a:xfrm>
                  <a:off x="6125554" y="1205794"/>
                  <a:ext cx="227520" cy="17856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107" name="Ink 106">
                  <a:extLst>
                    <a:ext uri="{FF2B5EF4-FFF2-40B4-BE49-F238E27FC236}">
                      <a16:creationId xmlns:a16="http://schemas.microsoft.com/office/drawing/2014/main" id="{9E799FF9-3881-43D7-BD30-5CD05F398D9E}"/>
                    </a:ext>
                  </a:extLst>
                </p14:cNvPr>
                <p14:cNvContentPartPr/>
                <p14:nvPr/>
              </p14:nvContentPartPr>
              <p14:xfrm>
                <a:off x="6155074" y="1306234"/>
                <a:ext cx="152640" cy="8640"/>
              </p14:xfrm>
            </p:contentPart>
          </mc:Choice>
          <mc:Fallback xmlns="">
            <p:pic>
              <p:nvPicPr>
                <p:cNvPr id="107" name="Ink 106">
                  <a:extLst>
                    <a:ext uri="{FF2B5EF4-FFF2-40B4-BE49-F238E27FC236}">
                      <a16:creationId xmlns:a16="http://schemas.microsoft.com/office/drawing/2014/main" id="{9E799FF9-3881-43D7-BD30-5CD05F398D9E}"/>
                    </a:ext>
                  </a:extLst>
                </p:cNvPr>
                <p:cNvPicPr/>
                <p:nvPr/>
              </p:nvPicPr>
              <p:blipFill>
                <a:blip r:embed="rId125"/>
                <a:stretch>
                  <a:fillRect/>
                </a:stretch>
              </p:blipFill>
              <p:spPr>
                <a:xfrm>
                  <a:off x="6146434" y="1297234"/>
                  <a:ext cx="170280" cy="2628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108" name="Ink 107">
                  <a:extLst>
                    <a:ext uri="{FF2B5EF4-FFF2-40B4-BE49-F238E27FC236}">
                      <a16:creationId xmlns:a16="http://schemas.microsoft.com/office/drawing/2014/main" id="{01F6491D-B863-49D8-A6BC-4F9A10D30BFE}"/>
                    </a:ext>
                  </a:extLst>
                </p14:cNvPr>
                <p14:cNvContentPartPr/>
                <p14:nvPr/>
              </p14:nvContentPartPr>
              <p14:xfrm>
                <a:off x="6386554" y="1289314"/>
                <a:ext cx="299160" cy="80280"/>
              </p14:xfrm>
            </p:contentPart>
          </mc:Choice>
          <mc:Fallback xmlns="">
            <p:pic>
              <p:nvPicPr>
                <p:cNvPr id="108" name="Ink 107">
                  <a:extLst>
                    <a:ext uri="{FF2B5EF4-FFF2-40B4-BE49-F238E27FC236}">
                      <a16:creationId xmlns:a16="http://schemas.microsoft.com/office/drawing/2014/main" id="{01F6491D-B863-49D8-A6BC-4F9A10D30BFE}"/>
                    </a:ext>
                  </a:extLst>
                </p:cNvPr>
                <p:cNvPicPr/>
                <p:nvPr/>
              </p:nvPicPr>
              <p:blipFill>
                <a:blip r:embed="rId127"/>
                <a:stretch>
                  <a:fillRect/>
                </a:stretch>
              </p:blipFill>
              <p:spPr>
                <a:xfrm>
                  <a:off x="6377554" y="1280314"/>
                  <a:ext cx="316800" cy="9792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109" name="Ink 108">
                  <a:extLst>
                    <a:ext uri="{FF2B5EF4-FFF2-40B4-BE49-F238E27FC236}">
                      <a16:creationId xmlns:a16="http://schemas.microsoft.com/office/drawing/2014/main" id="{E1142A1A-3223-4B31-B09B-8BBC3DED9409}"/>
                    </a:ext>
                  </a:extLst>
                </p14:cNvPr>
                <p14:cNvContentPartPr/>
                <p14:nvPr/>
              </p14:nvContentPartPr>
              <p14:xfrm>
                <a:off x="6728914" y="1337194"/>
                <a:ext cx="9360" cy="5040"/>
              </p14:xfrm>
            </p:contentPart>
          </mc:Choice>
          <mc:Fallback xmlns="">
            <p:pic>
              <p:nvPicPr>
                <p:cNvPr id="109" name="Ink 108">
                  <a:extLst>
                    <a:ext uri="{FF2B5EF4-FFF2-40B4-BE49-F238E27FC236}">
                      <a16:creationId xmlns:a16="http://schemas.microsoft.com/office/drawing/2014/main" id="{E1142A1A-3223-4B31-B09B-8BBC3DED9409}"/>
                    </a:ext>
                  </a:extLst>
                </p:cNvPr>
                <p:cNvPicPr/>
                <p:nvPr/>
              </p:nvPicPr>
              <p:blipFill>
                <a:blip r:embed="rId129"/>
                <a:stretch>
                  <a:fillRect/>
                </a:stretch>
              </p:blipFill>
              <p:spPr>
                <a:xfrm>
                  <a:off x="6720274" y="1328554"/>
                  <a:ext cx="27000" cy="22680"/>
                </a:xfrm>
                <a:prstGeom prst="rect">
                  <a:avLst/>
                </a:prstGeom>
              </p:spPr>
            </p:pic>
          </mc:Fallback>
        </mc:AlternateContent>
      </p:grpSp>
      <p:grpSp>
        <p:nvGrpSpPr>
          <p:cNvPr id="125" name="Group 124">
            <a:extLst>
              <a:ext uri="{FF2B5EF4-FFF2-40B4-BE49-F238E27FC236}">
                <a16:creationId xmlns:a16="http://schemas.microsoft.com/office/drawing/2014/main" id="{A7C61823-5D89-4A08-BBF3-79D6FB1F795C}"/>
              </a:ext>
            </a:extLst>
          </p:cNvPr>
          <p:cNvGrpSpPr/>
          <p:nvPr/>
        </p:nvGrpSpPr>
        <p:grpSpPr>
          <a:xfrm>
            <a:off x="1191754" y="2823994"/>
            <a:ext cx="1287720" cy="216360"/>
            <a:chOff x="1191754" y="2823994"/>
            <a:chExt cx="1287720" cy="216360"/>
          </a:xfrm>
        </p:grpSpPr>
        <mc:AlternateContent xmlns:mc="http://schemas.openxmlformats.org/markup-compatibility/2006" xmlns:p14="http://schemas.microsoft.com/office/powerpoint/2010/main">
          <mc:Choice Requires="p14">
            <p:contentPart p14:bwMode="auto" r:id="rId130">
              <p14:nvContentPartPr>
                <p14:cNvPr id="111" name="Ink 110">
                  <a:extLst>
                    <a:ext uri="{FF2B5EF4-FFF2-40B4-BE49-F238E27FC236}">
                      <a16:creationId xmlns:a16="http://schemas.microsoft.com/office/drawing/2014/main" id="{EB3558E0-9619-4399-892F-E071B4682E6D}"/>
                    </a:ext>
                  </a:extLst>
                </p14:cNvPr>
                <p14:cNvContentPartPr/>
                <p14:nvPr/>
              </p14:nvContentPartPr>
              <p14:xfrm>
                <a:off x="1201114" y="2830474"/>
                <a:ext cx="54720" cy="183960"/>
              </p14:xfrm>
            </p:contentPart>
          </mc:Choice>
          <mc:Fallback xmlns="">
            <p:pic>
              <p:nvPicPr>
                <p:cNvPr id="111" name="Ink 110">
                  <a:extLst>
                    <a:ext uri="{FF2B5EF4-FFF2-40B4-BE49-F238E27FC236}">
                      <a16:creationId xmlns:a16="http://schemas.microsoft.com/office/drawing/2014/main" id="{EB3558E0-9619-4399-892F-E071B4682E6D}"/>
                    </a:ext>
                  </a:extLst>
                </p:cNvPr>
                <p:cNvPicPr/>
                <p:nvPr/>
              </p:nvPicPr>
              <p:blipFill>
                <a:blip r:embed="rId131"/>
                <a:stretch>
                  <a:fillRect/>
                </a:stretch>
              </p:blipFill>
              <p:spPr>
                <a:xfrm>
                  <a:off x="1192114" y="2821834"/>
                  <a:ext cx="72360" cy="20160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112" name="Ink 111">
                  <a:extLst>
                    <a:ext uri="{FF2B5EF4-FFF2-40B4-BE49-F238E27FC236}">
                      <a16:creationId xmlns:a16="http://schemas.microsoft.com/office/drawing/2014/main" id="{E71AB16B-F2C1-45DA-B7D3-AA9712D09DDB}"/>
                    </a:ext>
                  </a:extLst>
                </p14:cNvPr>
                <p14:cNvContentPartPr/>
                <p14:nvPr/>
              </p14:nvContentPartPr>
              <p14:xfrm>
                <a:off x="1191754" y="2823994"/>
                <a:ext cx="109080" cy="136800"/>
              </p14:xfrm>
            </p:contentPart>
          </mc:Choice>
          <mc:Fallback xmlns="">
            <p:pic>
              <p:nvPicPr>
                <p:cNvPr id="112" name="Ink 111">
                  <a:extLst>
                    <a:ext uri="{FF2B5EF4-FFF2-40B4-BE49-F238E27FC236}">
                      <a16:creationId xmlns:a16="http://schemas.microsoft.com/office/drawing/2014/main" id="{E71AB16B-F2C1-45DA-B7D3-AA9712D09DDB}"/>
                    </a:ext>
                  </a:extLst>
                </p:cNvPr>
                <p:cNvPicPr/>
                <p:nvPr/>
              </p:nvPicPr>
              <p:blipFill>
                <a:blip r:embed="rId133"/>
                <a:stretch>
                  <a:fillRect/>
                </a:stretch>
              </p:blipFill>
              <p:spPr>
                <a:xfrm>
                  <a:off x="1183114" y="2815354"/>
                  <a:ext cx="126720" cy="15444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113" name="Ink 112">
                  <a:extLst>
                    <a:ext uri="{FF2B5EF4-FFF2-40B4-BE49-F238E27FC236}">
                      <a16:creationId xmlns:a16="http://schemas.microsoft.com/office/drawing/2014/main" id="{63886BEC-2FD7-464E-BA6A-495C28D8D70F}"/>
                    </a:ext>
                  </a:extLst>
                </p14:cNvPr>
                <p14:cNvContentPartPr/>
                <p14:nvPr/>
              </p14:nvContentPartPr>
              <p14:xfrm>
                <a:off x="1290754" y="2968714"/>
                <a:ext cx="66600" cy="52920"/>
              </p14:xfrm>
            </p:contentPart>
          </mc:Choice>
          <mc:Fallback xmlns="">
            <p:pic>
              <p:nvPicPr>
                <p:cNvPr id="113" name="Ink 112">
                  <a:extLst>
                    <a:ext uri="{FF2B5EF4-FFF2-40B4-BE49-F238E27FC236}">
                      <a16:creationId xmlns:a16="http://schemas.microsoft.com/office/drawing/2014/main" id="{63886BEC-2FD7-464E-BA6A-495C28D8D70F}"/>
                    </a:ext>
                  </a:extLst>
                </p:cNvPr>
                <p:cNvPicPr/>
                <p:nvPr/>
              </p:nvPicPr>
              <p:blipFill>
                <a:blip r:embed="rId135"/>
                <a:stretch>
                  <a:fillRect/>
                </a:stretch>
              </p:blipFill>
              <p:spPr>
                <a:xfrm>
                  <a:off x="1281754" y="2959714"/>
                  <a:ext cx="84240" cy="7056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114" name="Ink 113">
                  <a:extLst>
                    <a:ext uri="{FF2B5EF4-FFF2-40B4-BE49-F238E27FC236}">
                      <a16:creationId xmlns:a16="http://schemas.microsoft.com/office/drawing/2014/main" id="{6AC01000-2E82-4A12-BE37-F89E29DAB47D}"/>
                    </a:ext>
                  </a:extLst>
                </p14:cNvPr>
                <p14:cNvContentPartPr/>
                <p14:nvPr/>
              </p14:nvContentPartPr>
              <p14:xfrm>
                <a:off x="1391194" y="2976274"/>
                <a:ext cx="89280" cy="64080"/>
              </p14:xfrm>
            </p:contentPart>
          </mc:Choice>
          <mc:Fallback xmlns="">
            <p:pic>
              <p:nvPicPr>
                <p:cNvPr id="114" name="Ink 113">
                  <a:extLst>
                    <a:ext uri="{FF2B5EF4-FFF2-40B4-BE49-F238E27FC236}">
                      <a16:creationId xmlns:a16="http://schemas.microsoft.com/office/drawing/2014/main" id="{6AC01000-2E82-4A12-BE37-F89E29DAB47D}"/>
                    </a:ext>
                  </a:extLst>
                </p:cNvPr>
                <p:cNvPicPr/>
                <p:nvPr/>
              </p:nvPicPr>
              <p:blipFill>
                <a:blip r:embed="rId137"/>
                <a:stretch>
                  <a:fillRect/>
                </a:stretch>
              </p:blipFill>
              <p:spPr>
                <a:xfrm>
                  <a:off x="1382554" y="2967634"/>
                  <a:ext cx="106920" cy="8172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115" name="Ink 114">
                  <a:extLst>
                    <a:ext uri="{FF2B5EF4-FFF2-40B4-BE49-F238E27FC236}">
                      <a16:creationId xmlns:a16="http://schemas.microsoft.com/office/drawing/2014/main" id="{A16996AB-9D71-4DFC-8CD6-2E5610EE9442}"/>
                    </a:ext>
                  </a:extLst>
                </p14:cNvPr>
                <p14:cNvContentPartPr/>
                <p14:nvPr/>
              </p14:nvContentPartPr>
              <p14:xfrm>
                <a:off x="1507474" y="2989954"/>
                <a:ext cx="52920" cy="32760"/>
              </p14:xfrm>
            </p:contentPart>
          </mc:Choice>
          <mc:Fallback xmlns="">
            <p:pic>
              <p:nvPicPr>
                <p:cNvPr id="115" name="Ink 114">
                  <a:extLst>
                    <a:ext uri="{FF2B5EF4-FFF2-40B4-BE49-F238E27FC236}">
                      <a16:creationId xmlns:a16="http://schemas.microsoft.com/office/drawing/2014/main" id="{A16996AB-9D71-4DFC-8CD6-2E5610EE9442}"/>
                    </a:ext>
                  </a:extLst>
                </p:cNvPr>
                <p:cNvPicPr/>
                <p:nvPr/>
              </p:nvPicPr>
              <p:blipFill>
                <a:blip r:embed="rId139"/>
                <a:stretch>
                  <a:fillRect/>
                </a:stretch>
              </p:blipFill>
              <p:spPr>
                <a:xfrm>
                  <a:off x="1498474" y="2980954"/>
                  <a:ext cx="70560" cy="5040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116" name="Ink 115">
                  <a:extLst>
                    <a:ext uri="{FF2B5EF4-FFF2-40B4-BE49-F238E27FC236}">
                      <a16:creationId xmlns:a16="http://schemas.microsoft.com/office/drawing/2014/main" id="{2EAADC56-78D1-49A0-87D6-BBA3FC0C4594}"/>
                    </a:ext>
                  </a:extLst>
                </p14:cNvPr>
                <p14:cNvContentPartPr/>
                <p14:nvPr/>
              </p14:nvContentPartPr>
              <p14:xfrm>
                <a:off x="1563634" y="2883034"/>
                <a:ext cx="50400" cy="126720"/>
              </p14:xfrm>
            </p:contentPart>
          </mc:Choice>
          <mc:Fallback xmlns="">
            <p:pic>
              <p:nvPicPr>
                <p:cNvPr id="116" name="Ink 115">
                  <a:extLst>
                    <a:ext uri="{FF2B5EF4-FFF2-40B4-BE49-F238E27FC236}">
                      <a16:creationId xmlns:a16="http://schemas.microsoft.com/office/drawing/2014/main" id="{2EAADC56-78D1-49A0-87D6-BBA3FC0C4594}"/>
                    </a:ext>
                  </a:extLst>
                </p:cNvPr>
                <p:cNvPicPr/>
                <p:nvPr/>
              </p:nvPicPr>
              <p:blipFill>
                <a:blip r:embed="rId141"/>
                <a:stretch>
                  <a:fillRect/>
                </a:stretch>
              </p:blipFill>
              <p:spPr>
                <a:xfrm>
                  <a:off x="1554994" y="2874034"/>
                  <a:ext cx="68040" cy="14436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117" name="Ink 116">
                  <a:extLst>
                    <a:ext uri="{FF2B5EF4-FFF2-40B4-BE49-F238E27FC236}">
                      <a16:creationId xmlns:a16="http://schemas.microsoft.com/office/drawing/2014/main" id="{41520CCB-31A6-46DD-A47B-7C96E5BCE9BB}"/>
                    </a:ext>
                  </a:extLst>
                </p14:cNvPr>
                <p14:cNvContentPartPr/>
                <p14:nvPr/>
              </p14:nvContentPartPr>
              <p14:xfrm>
                <a:off x="1569034" y="2940994"/>
                <a:ext cx="144720" cy="73440"/>
              </p14:xfrm>
            </p:contentPart>
          </mc:Choice>
          <mc:Fallback xmlns="">
            <p:pic>
              <p:nvPicPr>
                <p:cNvPr id="117" name="Ink 116">
                  <a:extLst>
                    <a:ext uri="{FF2B5EF4-FFF2-40B4-BE49-F238E27FC236}">
                      <a16:creationId xmlns:a16="http://schemas.microsoft.com/office/drawing/2014/main" id="{41520CCB-31A6-46DD-A47B-7C96E5BCE9BB}"/>
                    </a:ext>
                  </a:extLst>
                </p:cNvPr>
                <p:cNvPicPr/>
                <p:nvPr/>
              </p:nvPicPr>
              <p:blipFill>
                <a:blip r:embed="rId143"/>
                <a:stretch>
                  <a:fillRect/>
                </a:stretch>
              </p:blipFill>
              <p:spPr>
                <a:xfrm>
                  <a:off x="1560394" y="2932354"/>
                  <a:ext cx="162360" cy="9108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118" name="Ink 117">
                  <a:extLst>
                    <a:ext uri="{FF2B5EF4-FFF2-40B4-BE49-F238E27FC236}">
                      <a16:creationId xmlns:a16="http://schemas.microsoft.com/office/drawing/2014/main" id="{0698178D-CA79-4293-A8A4-95FB6C2EDB7F}"/>
                    </a:ext>
                  </a:extLst>
                </p14:cNvPr>
                <p14:cNvContentPartPr/>
                <p14:nvPr/>
              </p14:nvContentPartPr>
              <p14:xfrm>
                <a:off x="1718074" y="2953594"/>
                <a:ext cx="120960" cy="41760"/>
              </p14:xfrm>
            </p:contentPart>
          </mc:Choice>
          <mc:Fallback xmlns="">
            <p:pic>
              <p:nvPicPr>
                <p:cNvPr id="118" name="Ink 117">
                  <a:extLst>
                    <a:ext uri="{FF2B5EF4-FFF2-40B4-BE49-F238E27FC236}">
                      <a16:creationId xmlns:a16="http://schemas.microsoft.com/office/drawing/2014/main" id="{0698178D-CA79-4293-A8A4-95FB6C2EDB7F}"/>
                    </a:ext>
                  </a:extLst>
                </p:cNvPr>
                <p:cNvPicPr/>
                <p:nvPr/>
              </p:nvPicPr>
              <p:blipFill>
                <a:blip r:embed="rId145"/>
                <a:stretch>
                  <a:fillRect/>
                </a:stretch>
              </p:blipFill>
              <p:spPr>
                <a:xfrm>
                  <a:off x="1709434" y="2944594"/>
                  <a:ext cx="138600" cy="5940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119" name="Ink 118">
                  <a:extLst>
                    <a:ext uri="{FF2B5EF4-FFF2-40B4-BE49-F238E27FC236}">
                      <a16:creationId xmlns:a16="http://schemas.microsoft.com/office/drawing/2014/main" id="{3E81FE61-4E03-463E-8E63-88EB2A8374A3}"/>
                    </a:ext>
                  </a:extLst>
                </p14:cNvPr>
                <p14:cNvContentPartPr/>
                <p14:nvPr/>
              </p14:nvContentPartPr>
              <p14:xfrm>
                <a:off x="1952794" y="2871514"/>
                <a:ext cx="172800" cy="140040"/>
              </p14:xfrm>
            </p:contentPart>
          </mc:Choice>
          <mc:Fallback xmlns="">
            <p:pic>
              <p:nvPicPr>
                <p:cNvPr id="119" name="Ink 118">
                  <a:extLst>
                    <a:ext uri="{FF2B5EF4-FFF2-40B4-BE49-F238E27FC236}">
                      <a16:creationId xmlns:a16="http://schemas.microsoft.com/office/drawing/2014/main" id="{3E81FE61-4E03-463E-8E63-88EB2A8374A3}"/>
                    </a:ext>
                  </a:extLst>
                </p:cNvPr>
                <p:cNvPicPr/>
                <p:nvPr/>
              </p:nvPicPr>
              <p:blipFill>
                <a:blip r:embed="rId147"/>
                <a:stretch>
                  <a:fillRect/>
                </a:stretch>
              </p:blipFill>
              <p:spPr>
                <a:xfrm>
                  <a:off x="1944154" y="2862514"/>
                  <a:ext cx="190440" cy="15768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120" name="Ink 119">
                  <a:extLst>
                    <a:ext uri="{FF2B5EF4-FFF2-40B4-BE49-F238E27FC236}">
                      <a16:creationId xmlns:a16="http://schemas.microsoft.com/office/drawing/2014/main" id="{7F85573D-6A29-43B2-957B-1B9947AB31E0}"/>
                    </a:ext>
                  </a:extLst>
                </p14:cNvPr>
                <p14:cNvContentPartPr/>
                <p14:nvPr/>
              </p14:nvContentPartPr>
              <p14:xfrm>
                <a:off x="2169514" y="2933794"/>
                <a:ext cx="26640" cy="70200"/>
              </p14:xfrm>
            </p:contentPart>
          </mc:Choice>
          <mc:Fallback xmlns="">
            <p:pic>
              <p:nvPicPr>
                <p:cNvPr id="120" name="Ink 119">
                  <a:extLst>
                    <a:ext uri="{FF2B5EF4-FFF2-40B4-BE49-F238E27FC236}">
                      <a16:creationId xmlns:a16="http://schemas.microsoft.com/office/drawing/2014/main" id="{7F85573D-6A29-43B2-957B-1B9947AB31E0}"/>
                    </a:ext>
                  </a:extLst>
                </p:cNvPr>
                <p:cNvPicPr/>
                <p:nvPr/>
              </p:nvPicPr>
              <p:blipFill>
                <a:blip r:embed="rId149"/>
                <a:stretch>
                  <a:fillRect/>
                </a:stretch>
              </p:blipFill>
              <p:spPr>
                <a:xfrm>
                  <a:off x="2160514" y="2925154"/>
                  <a:ext cx="4428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121" name="Ink 120">
                  <a:extLst>
                    <a:ext uri="{FF2B5EF4-FFF2-40B4-BE49-F238E27FC236}">
                      <a16:creationId xmlns:a16="http://schemas.microsoft.com/office/drawing/2014/main" id="{398F8343-0690-4C61-A8BB-1B79D71E0B0C}"/>
                    </a:ext>
                  </a:extLst>
                </p14:cNvPr>
                <p14:cNvContentPartPr/>
                <p14:nvPr/>
              </p14:nvContentPartPr>
              <p14:xfrm>
                <a:off x="2219194" y="2949274"/>
                <a:ext cx="106920" cy="51840"/>
              </p14:xfrm>
            </p:contentPart>
          </mc:Choice>
          <mc:Fallback xmlns="">
            <p:pic>
              <p:nvPicPr>
                <p:cNvPr id="121" name="Ink 120">
                  <a:extLst>
                    <a:ext uri="{FF2B5EF4-FFF2-40B4-BE49-F238E27FC236}">
                      <a16:creationId xmlns:a16="http://schemas.microsoft.com/office/drawing/2014/main" id="{398F8343-0690-4C61-A8BB-1B79D71E0B0C}"/>
                    </a:ext>
                  </a:extLst>
                </p:cNvPr>
                <p:cNvPicPr/>
                <p:nvPr/>
              </p:nvPicPr>
              <p:blipFill>
                <a:blip r:embed="rId151"/>
                <a:stretch>
                  <a:fillRect/>
                </a:stretch>
              </p:blipFill>
              <p:spPr>
                <a:xfrm>
                  <a:off x="2210554" y="2940634"/>
                  <a:ext cx="124560" cy="6948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122" name="Ink 121">
                  <a:extLst>
                    <a:ext uri="{FF2B5EF4-FFF2-40B4-BE49-F238E27FC236}">
                      <a16:creationId xmlns:a16="http://schemas.microsoft.com/office/drawing/2014/main" id="{D41051A2-FEA5-4C10-8691-441D02D84D74}"/>
                    </a:ext>
                  </a:extLst>
                </p14:cNvPr>
                <p14:cNvContentPartPr/>
                <p14:nvPr/>
              </p14:nvContentPartPr>
              <p14:xfrm>
                <a:off x="2304874" y="2921194"/>
                <a:ext cx="93240" cy="72720"/>
              </p14:xfrm>
            </p:contentPart>
          </mc:Choice>
          <mc:Fallback xmlns="">
            <p:pic>
              <p:nvPicPr>
                <p:cNvPr id="122" name="Ink 121">
                  <a:extLst>
                    <a:ext uri="{FF2B5EF4-FFF2-40B4-BE49-F238E27FC236}">
                      <a16:creationId xmlns:a16="http://schemas.microsoft.com/office/drawing/2014/main" id="{D41051A2-FEA5-4C10-8691-441D02D84D74}"/>
                    </a:ext>
                  </a:extLst>
                </p:cNvPr>
                <p:cNvPicPr/>
                <p:nvPr/>
              </p:nvPicPr>
              <p:blipFill>
                <a:blip r:embed="rId153"/>
                <a:stretch>
                  <a:fillRect/>
                </a:stretch>
              </p:blipFill>
              <p:spPr>
                <a:xfrm>
                  <a:off x="2295874" y="2912554"/>
                  <a:ext cx="110880" cy="9036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123" name="Ink 122">
                  <a:extLst>
                    <a:ext uri="{FF2B5EF4-FFF2-40B4-BE49-F238E27FC236}">
                      <a16:creationId xmlns:a16="http://schemas.microsoft.com/office/drawing/2014/main" id="{95BA5B39-9201-49AB-80AB-158DF7884335}"/>
                    </a:ext>
                  </a:extLst>
                </p14:cNvPr>
                <p14:cNvContentPartPr/>
                <p14:nvPr/>
              </p14:nvContentPartPr>
              <p14:xfrm>
                <a:off x="2470834" y="3001834"/>
                <a:ext cx="8640" cy="1800"/>
              </p14:xfrm>
            </p:contentPart>
          </mc:Choice>
          <mc:Fallback xmlns="">
            <p:pic>
              <p:nvPicPr>
                <p:cNvPr id="123" name="Ink 122">
                  <a:extLst>
                    <a:ext uri="{FF2B5EF4-FFF2-40B4-BE49-F238E27FC236}">
                      <a16:creationId xmlns:a16="http://schemas.microsoft.com/office/drawing/2014/main" id="{95BA5B39-9201-49AB-80AB-158DF7884335}"/>
                    </a:ext>
                  </a:extLst>
                </p:cNvPr>
                <p:cNvPicPr/>
                <p:nvPr/>
              </p:nvPicPr>
              <p:blipFill>
                <a:blip r:embed="rId155"/>
                <a:stretch>
                  <a:fillRect/>
                </a:stretch>
              </p:blipFill>
              <p:spPr>
                <a:xfrm>
                  <a:off x="2461834" y="2992834"/>
                  <a:ext cx="26280" cy="1944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124" name="Ink 123">
                  <a:extLst>
                    <a:ext uri="{FF2B5EF4-FFF2-40B4-BE49-F238E27FC236}">
                      <a16:creationId xmlns:a16="http://schemas.microsoft.com/office/drawing/2014/main" id="{8B26253E-B8E9-4CE1-9369-F589D7BA0103}"/>
                    </a:ext>
                  </a:extLst>
                </p14:cNvPr>
                <p14:cNvContentPartPr/>
                <p14:nvPr/>
              </p14:nvContentPartPr>
              <p14:xfrm>
                <a:off x="2441674" y="2907874"/>
                <a:ext cx="18360" cy="46440"/>
              </p14:xfrm>
            </p:contentPart>
          </mc:Choice>
          <mc:Fallback xmlns="">
            <p:pic>
              <p:nvPicPr>
                <p:cNvPr id="124" name="Ink 123">
                  <a:extLst>
                    <a:ext uri="{FF2B5EF4-FFF2-40B4-BE49-F238E27FC236}">
                      <a16:creationId xmlns:a16="http://schemas.microsoft.com/office/drawing/2014/main" id="{8B26253E-B8E9-4CE1-9369-F589D7BA0103}"/>
                    </a:ext>
                  </a:extLst>
                </p:cNvPr>
                <p:cNvPicPr/>
                <p:nvPr/>
              </p:nvPicPr>
              <p:blipFill>
                <a:blip r:embed="rId157"/>
                <a:stretch>
                  <a:fillRect/>
                </a:stretch>
              </p:blipFill>
              <p:spPr>
                <a:xfrm>
                  <a:off x="2433034" y="2898874"/>
                  <a:ext cx="36000" cy="640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58">
            <p14:nvContentPartPr>
              <p14:cNvPr id="126" name="Ink 125">
                <a:extLst>
                  <a:ext uri="{FF2B5EF4-FFF2-40B4-BE49-F238E27FC236}">
                    <a16:creationId xmlns:a16="http://schemas.microsoft.com/office/drawing/2014/main" id="{5CA2593F-924B-40A6-9EE2-51D71C84C600}"/>
                  </a:ext>
                </a:extLst>
              </p14:cNvPr>
              <p14:cNvContentPartPr/>
              <p14:nvPr/>
            </p14:nvContentPartPr>
            <p14:xfrm>
              <a:off x="1245754" y="3138994"/>
              <a:ext cx="1075320" cy="44280"/>
            </p14:xfrm>
          </p:contentPart>
        </mc:Choice>
        <mc:Fallback xmlns="">
          <p:pic>
            <p:nvPicPr>
              <p:cNvPr id="126" name="Ink 125">
                <a:extLst>
                  <a:ext uri="{FF2B5EF4-FFF2-40B4-BE49-F238E27FC236}">
                    <a16:creationId xmlns:a16="http://schemas.microsoft.com/office/drawing/2014/main" id="{5CA2593F-924B-40A6-9EE2-51D71C84C600}"/>
                  </a:ext>
                </a:extLst>
              </p:cNvPr>
              <p:cNvPicPr/>
              <p:nvPr/>
            </p:nvPicPr>
            <p:blipFill>
              <a:blip r:embed="rId159"/>
              <a:stretch>
                <a:fillRect/>
              </a:stretch>
            </p:blipFill>
            <p:spPr>
              <a:xfrm>
                <a:off x="1236754" y="3130354"/>
                <a:ext cx="1092960" cy="61920"/>
              </a:xfrm>
              <a:prstGeom prst="rect">
                <a:avLst/>
              </a:prstGeom>
            </p:spPr>
          </p:pic>
        </mc:Fallback>
      </mc:AlternateContent>
      <p:grpSp>
        <p:nvGrpSpPr>
          <p:cNvPr id="151" name="Group 150">
            <a:extLst>
              <a:ext uri="{FF2B5EF4-FFF2-40B4-BE49-F238E27FC236}">
                <a16:creationId xmlns:a16="http://schemas.microsoft.com/office/drawing/2014/main" id="{CB497D15-916B-4643-A881-A4EA05A8792F}"/>
              </a:ext>
            </a:extLst>
          </p:cNvPr>
          <p:cNvGrpSpPr/>
          <p:nvPr/>
        </p:nvGrpSpPr>
        <p:grpSpPr>
          <a:xfrm>
            <a:off x="2704834" y="2751994"/>
            <a:ext cx="3697920" cy="335520"/>
            <a:chOff x="2704834" y="2751994"/>
            <a:chExt cx="3697920" cy="335520"/>
          </a:xfrm>
        </p:grpSpPr>
        <mc:AlternateContent xmlns:mc="http://schemas.openxmlformats.org/markup-compatibility/2006" xmlns:p14="http://schemas.microsoft.com/office/powerpoint/2010/main">
          <mc:Choice Requires="p14">
            <p:contentPart p14:bwMode="auto" r:id="rId160">
              <p14:nvContentPartPr>
                <p14:cNvPr id="127" name="Ink 126">
                  <a:extLst>
                    <a:ext uri="{FF2B5EF4-FFF2-40B4-BE49-F238E27FC236}">
                      <a16:creationId xmlns:a16="http://schemas.microsoft.com/office/drawing/2014/main" id="{B9117946-525F-4E74-BEA7-EFF7155D59C9}"/>
                    </a:ext>
                  </a:extLst>
                </p14:cNvPr>
                <p14:cNvContentPartPr/>
                <p14:nvPr/>
              </p14:nvContentPartPr>
              <p14:xfrm>
                <a:off x="2704834" y="2907874"/>
                <a:ext cx="90000" cy="113760"/>
              </p14:xfrm>
            </p:contentPart>
          </mc:Choice>
          <mc:Fallback xmlns="">
            <p:pic>
              <p:nvPicPr>
                <p:cNvPr id="127" name="Ink 126">
                  <a:extLst>
                    <a:ext uri="{FF2B5EF4-FFF2-40B4-BE49-F238E27FC236}">
                      <a16:creationId xmlns:a16="http://schemas.microsoft.com/office/drawing/2014/main" id="{B9117946-525F-4E74-BEA7-EFF7155D59C9}"/>
                    </a:ext>
                  </a:extLst>
                </p:cNvPr>
                <p:cNvPicPr/>
                <p:nvPr/>
              </p:nvPicPr>
              <p:blipFill>
                <a:blip r:embed="rId161"/>
                <a:stretch>
                  <a:fillRect/>
                </a:stretch>
              </p:blipFill>
              <p:spPr>
                <a:xfrm>
                  <a:off x="2696194" y="2898874"/>
                  <a:ext cx="10764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128" name="Ink 127">
                  <a:extLst>
                    <a:ext uri="{FF2B5EF4-FFF2-40B4-BE49-F238E27FC236}">
                      <a16:creationId xmlns:a16="http://schemas.microsoft.com/office/drawing/2014/main" id="{671583AB-7134-40D5-94C4-E4347F9131EA}"/>
                    </a:ext>
                  </a:extLst>
                </p14:cNvPr>
                <p14:cNvContentPartPr/>
                <p14:nvPr/>
              </p14:nvContentPartPr>
              <p14:xfrm>
                <a:off x="2829394" y="2931634"/>
                <a:ext cx="125280" cy="89640"/>
              </p14:xfrm>
            </p:contentPart>
          </mc:Choice>
          <mc:Fallback xmlns="">
            <p:pic>
              <p:nvPicPr>
                <p:cNvPr id="128" name="Ink 127">
                  <a:extLst>
                    <a:ext uri="{FF2B5EF4-FFF2-40B4-BE49-F238E27FC236}">
                      <a16:creationId xmlns:a16="http://schemas.microsoft.com/office/drawing/2014/main" id="{671583AB-7134-40D5-94C4-E4347F9131EA}"/>
                    </a:ext>
                  </a:extLst>
                </p:cNvPr>
                <p:cNvPicPr/>
                <p:nvPr/>
              </p:nvPicPr>
              <p:blipFill>
                <a:blip r:embed="rId163"/>
                <a:stretch>
                  <a:fillRect/>
                </a:stretch>
              </p:blipFill>
              <p:spPr>
                <a:xfrm>
                  <a:off x="2820754" y="2922634"/>
                  <a:ext cx="142920" cy="10728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129" name="Ink 128">
                  <a:extLst>
                    <a:ext uri="{FF2B5EF4-FFF2-40B4-BE49-F238E27FC236}">
                      <a16:creationId xmlns:a16="http://schemas.microsoft.com/office/drawing/2014/main" id="{B36EDF5E-2594-4F75-8B0A-45543B3209AD}"/>
                    </a:ext>
                  </a:extLst>
                </p14:cNvPr>
                <p14:cNvContentPartPr/>
                <p14:nvPr/>
              </p14:nvContentPartPr>
              <p14:xfrm>
                <a:off x="3056914" y="2918314"/>
                <a:ext cx="88560" cy="85320"/>
              </p14:xfrm>
            </p:contentPart>
          </mc:Choice>
          <mc:Fallback xmlns="">
            <p:pic>
              <p:nvPicPr>
                <p:cNvPr id="129" name="Ink 128">
                  <a:extLst>
                    <a:ext uri="{FF2B5EF4-FFF2-40B4-BE49-F238E27FC236}">
                      <a16:creationId xmlns:a16="http://schemas.microsoft.com/office/drawing/2014/main" id="{B36EDF5E-2594-4F75-8B0A-45543B3209AD}"/>
                    </a:ext>
                  </a:extLst>
                </p:cNvPr>
                <p:cNvPicPr/>
                <p:nvPr/>
              </p:nvPicPr>
              <p:blipFill>
                <a:blip r:embed="rId165"/>
                <a:stretch>
                  <a:fillRect/>
                </a:stretch>
              </p:blipFill>
              <p:spPr>
                <a:xfrm>
                  <a:off x="3047914" y="2909314"/>
                  <a:ext cx="106200" cy="10296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130" name="Ink 129">
                  <a:extLst>
                    <a:ext uri="{FF2B5EF4-FFF2-40B4-BE49-F238E27FC236}">
                      <a16:creationId xmlns:a16="http://schemas.microsoft.com/office/drawing/2014/main" id="{A2CCA669-6A29-432C-81D0-A8CCBFAD33BC}"/>
                    </a:ext>
                  </a:extLst>
                </p14:cNvPr>
                <p14:cNvContentPartPr/>
                <p14:nvPr/>
              </p14:nvContentPartPr>
              <p14:xfrm>
                <a:off x="3150514" y="2918674"/>
                <a:ext cx="221400" cy="68400"/>
              </p14:xfrm>
            </p:contentPart>
          </mc:Choice>
          <mc:Fallback xmlns="">
            <p:pic>
              <p:nvPicPr>
                <p:cNvPr id="130" name="Ink 129">
                  <a:extLst>
                    <a:ext uri="{FF2B5EF4-FFF2-40B4-BE49-F238E27FC236}">
                      <a16:creationId xmlns:a16="http://schemas.microsoft.com/office/drawing/2014/main" id="{A2CCA669-6A29-432C-81D0-A8CCBFAD33BC}"/>
                    </a:ext>
                  </a:extLst>
                </p:cNvPr>
                <p:cNvPicPr/>
                <p:nvPr/>
              </p:nvPicPr>
              <p:blipFill>
                <a:blip r:embed="rId167"/>
                <a:stretch>
                  <a:fillRect/>
                </a:stretch>
              </p:blipFill>
              <p:spPr>
                <a:xfrm>
                  <a:off x="3141514" y="2910034"/>
                  <a:ext cx="239040" cy="8604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31" name="Ink 130">
                  <a:extLst>
                    <a:ext uri="{FF2B5EF4-FFF2-40B4-BE49-F238E27FC236}">
                      <a16:creationId xmlns:a16="http://schemas.microsoft.com/office/drawing/2014/main" id="{27B25904-5972-4259-9CB5-13E415AF4BD6}"/>
                    </a:ext>
                  </a:extLst>
                </p14:cNvPr>
                <p14:cNvContentPartPr/>
                <p14:nvPr/>
              </p14:nvContentPartPr>
              <p14:xfrm>
                <a:off x="3376954" y="2911114"/>
                <a:ext cx="270360" cy="72720"/>
              </p14:xfrm>
            </p:contentPart>
          </mc:Choice>
          <mc:Fallback xmlns="">
            <p:pic>
              <p:nvPicPr>
                <p:cNvPr id="131" name="Ink 130">
                  <a:extLst>
                    <a:ext uri="{FF2B5EF4-FFF2-40B4-BE49-F238E27FC236}">
                      <a16:creationId xmlns:a16="http://schemas.microsoft.com/office/drawing/2014/main" id="{27B25904-5972-4259-9CB5-13E415AF4BD6}"/>
                    </a:ext>
                  </a:extLst>
                </p:cNvPr>
                <p:cNvPicPr/>
                <p:nvPr/>
              </p:nvPicPr>
              <p:blipFill>
                <a:blip r:embed="rId169"/>
                <a:stretch>
                  <a:fillRect/>
                </a:stretch>
              </p:blipFill>
              <p:spPr>
                <a:xfrm>
                  <a:off x="3368314" y="2902474"/>
                  <a:ext cx="288000" cy="9036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32" name="Ink 131">
                  <a:extLst>
                    <a:ext uri="{FF2B5EF4-FFF2-40B4-BE49-F238E27FC236}">
                      <a16:creationId xmlns:a16="http://schemas.microsoft.com/office/drawing/2014/main" id="{5B58A43E-C601-4149-9B32-25AB051075B7}"/>
                    </a:ext>
                  </a:extLst>
                </p14:cNvPr>
                <p14:cNvContentPartPr/>
                <p14:nvPr/>
              </p14:nvContentPartPr>
              <p14:xfrm>
                <a:off x="3692674" y="2899954"/>
                <a:ext cx="275040" cy="187560"/>
              </p14:xfrm>
            </p:contentPart>
          </mc:Choice>
          <mc:Fallback xmlns="">
            <p:pic>
              <p:nvPicPr>
                <p:cNvPr id="132" name="Ink 131">
                  <a:extLst>
                    <a:ext uri="{FF2B5EF4-FFF2-40B4-BE49-F238E27FC236}">
                      <a16:creationId xmlns:a16="http://schemas.microsoft.com/office/drawing/2014/main" id="{5B58A43E-C601-4149-9B32-25AB051075B7}"/>
                    </a:ext>
                  </a:extLst>
                </p:cNvPr>
                <p:cNvPicPr/>
                <p:nvPr/>
              </p:nvPicPr>
              <p:blipFill>
                <a:blip r:embed="rId171"/>
                <a:stretch>
                  <a:fillRect/>
                </a:stretch>
              </p:blipFill>
              <p:spPr>
                <a:xfrm>
                  <a:off x="3684034" y="2891314"/>
                  <a:ext cx="292680" cy="20520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34" name="Ink 133">
                  <a:extLst>
                    <a:ext uri="{FF2B5EF4-FFF2-40B4-BE49-F238E27FC236}">
                      <a16:creationId xmlns:a16="http://schemas.microsoft.com/office/drawing/2014/main" id="{02770106-66A5-45D9-8798-660E289FBCB1}"/>
                    </a:ext>
                  </a:extLst>
                </p14:cNvPr>
                <p14:cNvContentPartPr/>
                <p14:nvPr/>
              </p14:nvContentPartPr>
              <p14:xfrm>
                <a:off x="4060954" y="2945674"/>
                <a:ext cx="12240" cy="77760"/>
              </p14:xfrm>
            </p:contentPart>
          </mc:Choice>
          <mc:Fallback xmlns="">
            <p:pic>
              <p:nvPicPr>
                <p:cNvPr id="134" name="Ink 133">
                  <a:extLst>
                    <a:ext uri="{FF2B5EF4-FFF2-40B4-BE49-F238E27FC236}">
                      <a16:creationId xmlns:a16="http://schemas.microsoft.com/office/drawing/2014/main" id="{02770106-66A5-45D9-8798-660E289FBCB1}"/>
                    </a:ext>
                  </a:extLst>
                </p:cNvPr>
                <p:cNvPicPr/>
                <p:nvPr/>
              </p:nvPicPr>
              <p:blipFill>
                <a:blip r:embed="rId173"/>
                <a:stretch>
                  <a:fillRect/>
                </a:stretch>
              </p:blipFill>
              <p:spPr>
                <a:xfrm>
                  <a:off x="4051954" y="2937034"/>
                  <a:ext cx="29880" cy="9540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35" name="Ink 134">
                  <a:extLst>
                    <a:ext uri="{FF2B5EF4-FFF2-40B4-BE49-F238E27FC236}">
                      <a16:creationId xmlns:a16="http://schemas.microsoft.com/office/drawing/2014/main" id="{7628469E-6806-4945-92C2-8745A9F2A019}"/>
                    </a:ext>
                  </a:extLst>
                </p14:cNvPr>
                <p14:cNvContentPartPr/>
                <p14:nvPr/>
              </p14:nvContentPartPr>
              <p14:xfrm>
                <a:off x="4236274" y="2897434"/>
                <a:ext cx="101160" cy="93960"/>
              </p14:xfrm>
            </p:contentPart>
          </mc:Choice>
          <mc:Fallback xmlns="">
            <p:pic>
              <p:nvPicPr>
                <p:cNvPr id="135" name="Ink 134">
                  <a:extLst>
                    <a:ext uri="{FF2B5EF4-FFF2-40B4-BE49-F238E27FC236}">
                      <a16:creationId xmlns:a16="http://schemas.microsoft.com/office/drawing/2014/main" id="{7628469E-6806-4945-92C2-8745A9F2A019}"/>
                    </a:ext>
                  </a:extLst>
                </p:cNvPr>
                <p:cNvPicPr/>
                <p:nvPr/>
              </p:nvPicPr>
              <p:blipFill>
                <a:blip r:embed="rId175"/>
                <a:stretch>
                  <a:fillRect/>
                </a:stretch>
              </p:blipFill>
              <p:spPr>
                <a:xfrm>
                  <a:off x="4227634" y="2888794"/>
                  <a:ext cx="118800" cy="11160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36" name="Ink 135">
                  <a:extLst>
                    <a:ext uri="{FF2B5EF4-FFF2-40B4-BE49-F238E27FC236}">
                      <a16:creationId xmlns:a16="http://schemas.microsoft.com/office/drawing/2014/main" id="{5278E2BE-31DB-4B92-A97B-E09278B54393}"/>
                    </a:ext>
                  </a:extLst>
                </p14:cNvPr>
                <p14:cNvContentPartPr/>
                <p14:nvPr/>
              </p14:nvContentPartPr>
              <p14:xfrm>
                <a:off x="4355074" y="2858914"/>
                <a:ext cx="80640" cy="126720"/>
              </p14:xfrm>
            </p:contentPart>
          </mc:Choice>
          <mc:Fallback xmlns="">
            <p:pic>
              <p:nvPicPr>
                <p:cNvPr id="136" name="Ink 135">
                  <a:extLst>
                    <a:ext uri="{FF2B5EF4-FFF2-40B4-BE49-F238E27FC236}">
                      <a16:creationId xmlns:a16="http://schemas.microsoft.com/office/drawing/2014/main" id="{5278E2BE-31DB-4B92-A97B-E09278B54393}"/>
                    </a:ext>
                  </a:extLst>
                </p:cNvPr>
                <p:cNvPicPr/>
                <p:nvPr/>
              </p:nvPicPr>
              <p:blipFill>
                <a:blip r:embed="rId177"/>
                <a:stretch>
                  <a:fillRect/>
                </a:stretch>
              </p:blipFill>
              <p:spPr>
                <a:xfrm>
                  <a:off x="4346074" y="2850274"/>
                  <a:ext cx="98280" cy="14436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37" name="Ink 136">
                  <a:extLst>
                    <a:ext uri="{FF2B5EF4-FFF2-40B4-BE49-F238E27FC236}">
                      <a16:creationId xmlns:a16="http://schemas.microsoft.com/office/drawing/2014/main" id="{EBA422A3-5D5C-4ED8-AAE5-2BDDEB5C0D5B}"/>
                    </a:ext>
                  </a:extLst>
                </p14:cNvPr>
                <p14:cNvContentPartPr/>
                <p14:nvPr/>
              </p14:nvContentPartPr>
              <p14:xfrm>
                <a:off x="4362634" y="2898874"/>
                <a:ext cx="213840" cy="70560"/>
              </p14:xfrm>
            </p:contentPart>
          </mc:Choice>
          <mc:Fallback xmlns="">
            <p:pic>
              <p:nvPicPr>
                <p:cNvPr id="137" name="Ink 136">
                  <a:extLst>
                    <a:ext uri="{FF2B5EF4-FFF2-40B4-BE49-F238E27FC236}">
                      <a16:creationId xmlns:a16="http://schemas.microsoft.com/office/drawing/2014/main" id="{EBA422A3-5D5C-4ED8-AAE5-2BDDEB5C0D5B}"/>
                    </a:ext>
                  </a:extLst>
                </p:cNvPr>
                <p:cNvPicPr/>
                <p:nvPr/>
              </p:nvPicPr>
              <p:blipFill>
                <a:blip r:embed="rId179"/>
                <a:stretch>
                  <a:fillRect/>
                </a:stretch>
              </p:blipFill>
              <p:spPr>
                <a:xfrm>
                  <a:off x="4353994" y="2890234"/>
                  <a:ext cx="231480" cy="8820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38" name="Ink 137">
                  <a:extLst>
                    <a:ext uri="{FF2B5EF4-FFF2-40B4-BE49-F238E27FC236}">
                      <a16:creationId xmlns:a16="http://schemas.microsoft.com/office/drawing/2014/main" id="{34196636-4C35-466B-A6AA-EF72A5DDC103}"/>
                    </a:ext>
                  </a:extLst>
                </p14:cNvPr>
                <p14:cNvContentPartPr/>
                <p14:nvPr/>
              </p14:nvContentPartPr>
              <p14:xfrm>
                <a:off x="4524634" y="2832994"/>
                <a:ext cx="183240" cy="161640"/>
              </p14:xfrm>
            </p:contentPart>
          </mc:Choice>
          <mc:Fallback xmlns="">
            <p:pic>
              <p:nvPicPr>
                <p:cNvPr id="138" name="Ink 137">
                  <a:extLst>
                    <a:ext uri="{FF2B5EF4-FFF2-40B4-BE49-F238E27FC236}">
                      <a16:creationId xmlns:a16="http://schemas.microsoft.com/office/drawing/2014/main" id="{34196636-4C35-466B-A6AA-EF72A5DDC103}"/>
                    </a:ext>
                  </a:extLst>
                </p:cNvPr>
                <p:cNvPicPr/>
                <p:nvPr/>
              </p:nvPicPr>
              <p:blipFill>
                <a:blip r:embed="rId181"/>
                <a:stretch>
                  <a:fillRect/>
                </a:stretch>
              </p:blipFill>
              <p:spPr>
                <a:xfrm>
                  <a:off x="4515994" y="2823994"/>
                  <a:ext cx="200880" cy="17928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39" name="Ink 138">
                  <a:extLst>
                    <a:ext uri="{FF2B5EF4-FFF2-40B4-BE49-F238E27FC236}">
                      <a16:creationId xmlns:a16="http://schemas.microsoft.com/office/drawing/2014/main" id="{42A62C95-6671-4F9F-B583-4A304902AD25}"/>
                    </a:ext>
                  </a:extLst>
                </p14:cNvPr>
                <p14:cNvContentPartPr/>
                <p14:nvPr/>
              </p14:nvContentPartPr>
              <p14:xfrm>
                <a:off x="4699594" y="2928754"/>
                <a:ext cx="68040" cy="65520"/>
              </p14:xfrm>
            </p:contentPart>
          </mc:Choice>
          <mc:Fallback xmlns="">
            <p:pic>
              <p:nvPicPr>
                <p:cNvPr id="139" name="Ink 138">
                  <a:extLst>
                    <a:ext uri="{FF2B5EF4-FFF2-40B4-BE49-F238E27FC236}">
                      <a16:creationId xmlns:a16="http://schemas.microsoft.com/office/drawing/2014/main" id="{42A62C95-6671-4F9F-B583-4A304902AD25}"/>
                    </a:ext>
                  </a:extLst>
                </p:cNvPr>
                <p:cNvPicPr/>
                <p:nvPr/>
              </p:nvPicPr>
              <p:blipFill>
                <a:blip r:embed="rId183"/>
                <a:stretch>
                  <a:fillRect/>
                </a:stretch>
              </p:blipFill>
              <p:spPr>
                <a:xfrm>
                  <a:off x="4690594" y="2919754"/>
                  <a:ext cx="85680" cy="8316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40" name="Ink 139">
                  <a:extLst>
                    <a:ext uri="{FF2B5EF4-FFF2-40B4-BE49-F238E27FC236}">
                      <a16:creationId xmlns:a16="http://schemas.microsoft.com/office/drawing/2014/main" id="{615E3278-3E9A-40D2-B42E-73ED565FDA38}"/>
                    </a:ext>
                  </a:extLst>
                </p14:cNvPr>
                <p14:cNvContentPartPr/>
                <p14:nvPr/>
              </p14:nvContentPartPr>
              <p14:xfrm>
                <a:off x="4764034" y="2830834"/>
                <a:ext cx="87480" cy="135360"/>
              </p14:xfrm>
            </p:contentPart>
          </mc:Choice>
          <mc:Fallback xmlns="">
            <p:pic>
              <p:nvPicPr>
                <p:cNvPr id="140" name="Ink 139">
                  <a:extLst>
                    <a:ext uri="{FF2B5EF4-FFF2-40B4-BE49-F238E27FC236}">
                      <a16:creationId xmlns:a16="http://schemas.microsoft.com/office/drawing/2014/main" id="{615E3278-3E9A-40D2-B42E-73ED565FDA38}"/>
                    </a:ext>
                  </a:extLst>
                </p:cNvPr>
                <p:cNvPicPr/>
                <p:nvPr/>
              </p:nvPicPr>
              <p:blipFill>
                <a:blip r:embed="rId185"/>
                <a:stretch>
                  <a:fillRect/>
                </a:stretch>
              </p:blipFill>
              <p:spPr>
                <a:xfrm>
                  <a:off x="4755394" y="2821834"/>
                  <a:ext cx="105120" cy="15300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41" name="Ink 140">
                  <a:extLst>
                    <a:ext uri="{FF2B5EF4-FFF2-40B4-BE49-F238E27FC236}">
                      <a16:creationId xmlns:a16="http://schemas.microsoft.com/office/drawing/2014/main" id="{62970BF0-8CA7-42E6-9294-3EB9D4D7B667}"/>
                    </a:ext>
                  </a:extLst>
                </p14:cNvPr>
                <p14:cNvContentPartPr/>
                <p14:nvPr/>
              </p14:nvContentPartPr>
              <p14:xfrm>
                <a:off x="4759354" y="2861074"/>
                <a:ext cx="307440" cy="92520"/>
              </p14:xfrm>
            </p:contentPart>
          </mc:Choice>
          <mc:Fallback xmlns="">
            <p:pic>
              <p:nvPicPr>
                <p:cNvPr id="141" name="Ink 140">
                  <a:extLst>
                    <a:ext uri="{FF2B5EF4-FFF2-40B4-BE49-F238E27FC236}">
                      <a16:creationId xmlns:a16="http://schemas.microsoft.com/office/drawing/2014/main" id="{62970BF0-8CA7-42E6-9294-3EB9D4D7B667}"/>
                    </a:ext>
                  </a:extLst>
                </p:cNvPr>
                <p:cNvPicPr/>
                <p:nvPr/>
              </p:nvPicPr>
              <p:blipFill>
                <a:blip r:embed="rId187"/>
                <a:stretch>
                  <a:fillRect/>
                </a:stretch>
              </p:blipFill>
              <p:spPr>
                <a:xfrm>
                  <a:off x="4750354" y="2852074"/>
                  <a:ext cx="325080" cy="11016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42" name="Ink 141">
                  <a:extLst>
                    <a:ext uri="{FF2B5EF4-FFF2-40B4-BE49-F238E27FC236}">
                      <a16:creationId xmlns:a16="http://schemas.microsoft.com/office/drawing/2014/main" id="{1D5534A2-88BB-42EC-8DA0-8C18AF599A9C}"/>
                    </a:ext>
                  </a:extLst>
                </p14:cNvPr>
                <p14:cNvContentPartPr/>
                <p14:nvPr/>
              </p14:nvContentPartPr>
              <p14:xfrm>
                <a:off x="5171554" y="2824714"/>
                <a:ext cx="76320" cy="100800"/>
              </p14:xfrm>
            </p:contentPart>
          </mc:Choice>
          <mc:Fallback xmlns="">
            <p:pic>
              <p:nvPicPr>
                <p:cNvPr id="142" name="Ink 141">
                  <a:extLst>
                    <a:ext uri="{FF2B5EF4-FFF2-40B4-BE49-F238E27FC236}">
                      <a16:creationId xmlns:a16="http://schemas.microsoft.com/office/drawing/2014/main" id="{1D5534A2-88BB-42EC-8DA0-8C18AF599A9C}"/>
                    </a:ext>
                  </a:extLst>
                </p:cNvPr>
                <p:cNvPicPr/>
                <p:nvPr/>
              </p:nvPicPr>
              <p:blipFill>
                <a:blip r:embed="rId189"/>
                <a:stretch>
                  <a:fillRect/>
                </a:stretch>
              </p:blipFill>
              <p:spPr>
                <a:xfrm>
                  <a:off x="5162914" y="2815714"/>
                  <a:ext cx="93960" cy="11844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43" name="Ink 142">
                  <a:extLst>
                    <a:ext uri="{FF2B5EF4-FFF2-40B4-BE49-F238E27FC236}">
                      <a16:creationId xmlns:a16="http://schemas.microsoft.com/office/drawing/2014/main" id="{4BAAD3FD-59AA-41DD-88A8-DED7A8E00D44}"/>
                    </a:ext>
                  </a:extLst>
                </p14:cNvPr>
                <p14:cNvContentPartPr/>
                <p14:nvPr/>
              </p14:nvContentPartPr>
              <p14:xfrm>
                <a:off x="5247514" y="2850634"/>
                <a:ext cx="124560" cy="95400"/>
              </p14:xfrm>
            </p:contentPart>
          </mc:Choice>
          <mc:Fallback xmlns="">
            <p:pic>
              <p:nvPicPr>
                <p:cNvPr id="143" name="Ink 142">
                  <a:extLst>
                    <a:ext uri="{FF2B5EF4-FFF2-40B4-BE49-F238E27FC236}">
                      <a16:creationId xmlns:a16="http://schemas.microsoft.com/office/drawing/2014/main" id="{4BAAD3FD-59AA-41DD-88A8-DED7A8E00D44}"/>
                    </a:ext>
                  </a:extLst>
                </p:cNvPr>
                <p:cNvPicPr/>
                <p:nvPr/>
              </p:nvPicPr>
              <p:blipFill>
                <a:blip r:embed="rId191"/>
                <a:stretch>
                  <a:fillRect/>
                </a:stretch>
              </p:blipFill>
              <p:spPr>
                <a:xfrm>
                  <a:off x="5238874" y="2841634"/>
                  <a:ext cx="142200" cy="11304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44" name="Ink 143">
                  <a:extLst>
                    <a:ext uri="{FF2B5EF4-FFF2-40B4-BE49-F238E27FC236}">
                      <a16:creationId xmlns:a16="http://schemas.microsoft.com/office/drawing/2014/main" id="{BCB3D30A-88B9-4142-A234-E2DB843072F7}"/>
                    </a:ext>
                  </a:extLst>
                </p14:cNvPr>
                <p14:cNvContentPartPr/>
                <p14:nvPr/>
              </p14:nvContentPartPr>
              <p14:xfrm>
                <a:off x="5527594" y="2787274"/>
                <a:ext cx="40680" cy="161640"/>
              </p14:xfrm>
            </p:contentPart>
          </mc:Choice>
          <mc:Fallback xmlns="">
            <p:pic>
              <p:nvPicPr>
                <p:cNvPr id="144" name="Ink 143">
                  <a:extLst>
                    <a:ext uri="{FF2B5EF4-FFF2-40B4-BE49-F238E27FC236}">
                      <a16:creationId xmlns:a16="http://schemas.microsoft.com/office/drawing/2014/main" id="{BCB3D30A-88B9-4142-A234-E2DB843072F7}"/>
                    </a:ext>
                  </a:extLst>
                </p:cNvPr>
                <p:cNvPicPr/>
                <p:nvPr/>
              </p:nvPicPr>
              <p:blipFill>
                <a:blip r:embed="rId193"/>
                <a:stretch>
                  <a:fillRect/>
                </a:stretch>
              </p:blipFill>
              <p:spPr>
                <a:xfrm>
                  <a:off x="5518954" y="2778634"/>
                  <a:ext cx="58320" cy="17928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46" name="Ink 145">
                  <a:extLst>
                    <a:ext uri="{FF2B5EF4-FFF2-40B4-BE49-F238E27FC236}">
                      <a16:creationId xmlns:a16="http://schemas.microsoft.com/office/drawing/2014/main" id="{7FE4F220-881D-45AA-BD3C-3D22236CB5D4}"/>
                    </a:ext>
                  </a:extLst>
                </p14:cNvPr>
                <p14:cNvContentPartPr/>
                <p14:nvPr/>
              </p14:nvContentPartPr>
              <p14:xfrm>
                <a:off x="5548114" y="2827954"/>
                <a:ext cx="284040" cy="87120"/>
              </p14:xfrm>
            </p:contentPart>
          </mc:Choice>
          <mc:Fallback xmlns="">
            <p:pic>
              <p:nvPicPr>
                <p:cNvPr id="146" name="Ink 145">
                  <a:extLst>
                    <a:ext uri="{FF2B5EF4-FFF2-40B4-BE49-F238E27FC236}">
                      <a16:creationId xmlns:a16="http://schemas.microsoft.com/office/drawing/2014/main" id="{7FE4F220-881D-45AA-BD3C-3D22236CB5D4}"/>
                    </a:ext>
                  </a:extLst>
                </p:cNvPr>
                <p:cNvPicPr/>
                <p:nvPr/>
              </p:nvPicPr>
              <p:blipFill>
                <a:blip r:embed="rId195"/>
                <a:stretch>
                  <a:fillRect/>
                </a:stretch>
              </p:blipFill>
              <p:spPr>
                <a:xfrm>
                  <a:off x="5539114" y="2819314"/>
                  <a:ext cx="301680" cy="10476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147" name="Ink 146">
                  <a:extLst>
                    <a:ext uri="{FF2B5EF4-FFF2-40B4-BE49-F238E27FC236}">
                      <a16:creationId xmlns:a16="http://schemas.microsoft.com/office/drawing/2014/main" id="{2539B9D1-EBCA-4B41-8BF8-395A64AE65DE}"/>
                    </a:ext>
                  </a:extLst>
                </p14:cNvPr>
                <p14:cNvContentPartPr/>
                <p14:nvPr/>
              </p14:nvContentPartPr>
              <p14:xfrm>
                <a:off x="5950954" y="2751994"/>
                <a:ext cx="158040" cy="173160"/>
              </p14:xfrm>
            </p:contentPart>
          </mc:Choice>
          <mc:Fallback xmlns="">
            <p:pic>
              <p:nvPicPr>
                <p:cNvPr id="147" name="Ink 146">
                  <a:extLst>
                    <a:ext uri="{FF2B5EF4-FFF2-40B4-BE49-F238E27FC236}">
                      <a16:creationId xmlns:a16="http://schemas.microsoft.com/office/drawing/2014/main" id="{2539B9D1-EBCA-4B41-8BF8-395A64AE65DE}"/>
                    </a:ext>
                  </a:extLst>
                </p:cNvPr>
                <p:cNvPicPr/>
                <p:nvPr/>
              </p:nvPicPr>
              <p:blipFill>
                <a:blip r:embed="rId197"/>
                <a:stretch>
                  <a:fillRect/>
                </a:stretch>
              </p:blipFill>
              <p:spPr>
                <a:xfrm>
                  <a:off x="5942314" y="2742994"/>
                  <a:ext cx="175680" cy="19080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48" name="Ink 147">
                  <a:extLst>
                    <a:ext uri="{FF2B5EF4-FFF2-40B4-BE49-F238E27FC236}">
                      <a16:creationId xmlns:a16="http://schemas.microsoft.com/office/drawing/2014/main" id="{429299FB-6784-43C0-8A09-6014FE233E0B}"/>
                    </a:ext>
                  </a:extLst>
                </p14:cNvPr>
                <p14:cNvContentPartPr/>
                <p14:nvPr/>
              </p14:nvContentPartPr>
              <p14:xfrm>
                <a:off x="6067234" y="2838394"/>
                <a:ext cx="74160" cy="104040"/>
              </p14:xfrm>
            </p:contentPart>
          </mc:Choice>
          <mc:Fallback xmlns="">
            <p:pic>
              <p:nvPicPr>
                <p:cNvPr id="148" name="Ink 147">
                  <a:extLst>
                    <a:ext uri="{FF2B5EF4-FFF2-40B4-BE49-F238E27FC236}">
                      <a16:creationId xmlns:a16="http://schemas.microsoft.com/office/drawing/2014/main" id="{429299FB-6784-43C0-8A09-6014FE233E0B}"/>
                    </a:ext>
                  </a:extLst>
                </p:cNvPr>
                <p:cNvPicPr/>
                <p:nvPr/>
              </p:nvPicPr>
              <p:blipFill>
                <a:blip r:embed="rId199"/>
                <a:stretch>
                  <a:fillRect/>
                </a:stretch>
              </p:blipFill>
              <p:spPr>
                <a:xfrm>
                  <a:off x="6058234" y="2829394"/>
                  <a:ext cx="91800" cy="12168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49" name="Ink 148">
                  <a:extLst>
                    <a:ext uri="{FF2B5EF4-FFF2-40B4-BE49-F238E27FC236}">
                      <a16:creationId xmlns:a16="http://schemas.microsoft.com/office/drawing/2014/main" id="{077790F6-1CA2-407A-8512-E3B5E252DC35}"/>
                    </a:ext>
                  </a:extLst>
                </p14:cNvPr>
                <p14:cNvContentPartPr/>
                <p14:nvPr/>
              </p14:nvContentPartPr>
              <p14:xfrm>
                <a:off x="6173434" y="2826154"/>
                <a:ext cx="145080" cy="222840"/>
              </p14:xfrm>
            </p:contentPart>
          </mc:Choice>
          <mc:Fallback xmlns="">
            <p:pic>
              <p:nvPicPr>
                <p:cNvPr id="149" name="Ink 148">
                  <a:extLst>
                    <a:ext uri="{FF2B5EF4-FFF2-40B4-BE49-F238E27FC236}">
                      <a16:creationId xmlns:a16="http://schemas.microsoft.com/office/drawing/2014/main" id="{077790F6-1CA2-407A-8512-E3B5E252DC35}"/>
                    </a:ext>
                  </a:extLst>
                </p:cNvPr>
                <p:cNvPicPr/>
                <p:nvPr/>
              </p:nvPicPr>
              <p:blipFill>
                <a:blip r:embed="rId201"/>
                <a:stretch>
                  <a:fillRect/>
                </a:stretch>
              </p:blipFill>
              <p:spPr>
                <a:xfrm>
                  <a:off x="6164794" y="2817514"/>
                  <a:ext cx="162720" cy="24048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150" name="Ink 149">
                  <a:extLst>
                    <a:ext uri="{FF2B5EF4-FFF2-40B4-BE49-F238E27FC236}">
                      <a16:creationId xmlns:a16="http://schemas.microsoft.com/office/drawing/2014/main" id="{B7D73FBB-BA6C-4375-85FD-97D561B9BACF}"/>
                    </a:ext>
                  </a:extLst>
                </p14:cNvPr>
                <p14:cNvContentPartPr/>
                <p14:nvPr/>
              </p14:nvContentPartPr>
              <p14:xfrm>
                <a:off x="6397354" y="2896354"/>
                <a:ext cx="5400" cy="20880"/>
              </p14:xfrm>
            </p:contentPart>
          </mc:Choice>
          <mc:Fallback xmlns="">
            <p:pic>
              <p:nvPicPr>
                <p:cNvPr id="150" name="Ink 149">
                  <a:extLst>
                    <a:ext uri="{FF2B5EF4-FFF2-40B4-BE49-F238E27FC236}">
                      <a16:creationId xmlns:a16="http://schemas.microsoft.com/office/drawing/2014/main" id="{B7D73FBB-BA6C-4375-85FD-97D561B9BACF}"/>
                    </a:ext>
                  </a:extLst>
                </p:cNvPr>
                <p:cNvPicPr/>
                <p:nvPr/>
              </p:nvPicPr>
              <p:blipFill>
                <a:blip r:embed="rId203"/>
                <a:stretch>
                  <a:fillRect/>
                </a:stretch>
              </p:blipFill>
              <p:spPr>
                <a:xfrm>
                  <a:off x="6388354" y="2887354"/>
                  <a:ext cx="23040" cy="38520"/>
                </a:xfrm>
                <a:prstGeom prst="rect">
                  <a:avLst/>
                </a:prstGeom>
              </p:spPr>
            </p:pic>
          </mc:Fallback>
        </mc:AlternateContent>
      </p:grpSp>
      <p:grpSp>
        <p:nvGrpSpPr>
          <p:cNvPr id="198" name="Group 197">
            <a:extLst>
              <a:ext uri="{FF2B5EF4-FFF2-40B4-BE49-F238E27FC236}">
                <a16:creationId xmlns:a16="http://schemas.microsoft.com/office/drawing/2014/main" id="{6874D490-5FF4-4BF2-AE89-033A2A774828}"/>
              </a:ext>
            </a:extLst>
          </p:cNvPr>
          <p:cNvGrpSpPr/>
          <p:nvPr/>
        </p:nvGrpSpPr>
        <p:grpSpPr>
          <a:xfrm>
            <a:off x="1239994" y="3179314"/>
            <a:ext cx="4791600" cy="444960"/>
            <a:chOff x="1239994" y="3179314"/>
            <a:chExt cx="4791600" cy="444960"/>
          </a:xfrm>
        </p:grpSpPr>
        <mc:AlternateContent xmlns:mc="http://schemas.openxmlformats.org/markup-compatibility/2006" xmlns:p14="http://schemas.microsoft.com/office/powerpoint/2010/main">
          <mc:Choice Requires="p14">
            <p:contentPart p14:bwMode="auto" r:id="rId204">
              <p14:nvContentPartPr>
                <p14:cNvPr id="152" name="Ink 151">
                  <a:extLst>
                    <a:ext uri="{FF2B5EF4-FFF2-40B4-BE49-F238E27FC236}">
                      <a16:creationId xmlns:a16="http://schemas.microsoft.com/office/drawing/2014/main" id="{16D40968-888E-4531-9F91-F899BD48C951}"/>
                    </a:ext>
                  </a:extLst>
                </p14:cNvPr>
                <p14:cNvContentPartPr/>
                <p14:nvPr/>
              </p14:nvContentPartPr>
              <p14:xfrm>
                <a:off x="1239994" y="3339514"/>
                <a:ext cx="156600" cy="171720"/>
              </p14:xfrm>
            </p:contentPart>
          </mc:Choice>
          <mc:Fallback xmlns="">
            <p:pic>
              <p:nvPicPr>
                <p:cNvPr id="152" name="Ink 151">
                  <a:extLst>
                    <a:ext uri="{FF2B5EF4-FFF2-40B4-BE49-F238E27FC236}">
                      <a16:creationId xmlns:a16="http://schemas.microsoft.com/office/drawing/2014/main" id="{16D40968-888E-4531-9F91-F899BD48C951}"/>
                    </a:ext>
                  </a:extLst>
                </p:cNvPr>
                <p:cNvPicPr/>
                <p:nvPr/>
              </p:nvPicPr>
              <p:blipFill>
                <a:blip r:embed="rId205"/>
                <a:stretch>
                  <a:fillRect/>
                </a:stretch>
              </p:blipFill>
              <p:spPr>
                <a:xfrm>
                  <a:off x="1230994" y="3330514"/>
                  <a:ext cx="174240" cy="18936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153" name="Ink 152">
                  <a:extLst>
                    <a:ext uri="{FF2B5EF4-FFF2-40B4-BE49-F238E27FC236}">
                      <a16:creationId xmlns:a16="http://schemas.microsoft.com/office/drawing/2014/main" id="{513EB5D1-D0F1-448E-ABD5-3A868365E2F0}"/>
                    </a:ext>
                  </a:extLst>
                </p14:cNvPr>
                <p14:cNvContentPartPr/>
                <p14:nvPr/>
              </p14:nvContentPartPr>
              <p14:xfrm>
                <a:off x="1404514" y="3416554"/>
                <a:ext cx="100800" cy="74880"/>
              </p14:xfrm>
            </p:contentPart>
          </mc:Choice>
          <mc:Fallback xmlns="">
            <p:pic>
              <p:nvPicPr>
                <p:cNvPr id="153" name="Ink 152">
                  <a:extLst>
                    <a:ext uri="{FF2B5EF4-FFF2-40B4-BE49-F238E27FC236}">
                      <a16:creationId xmlns:a16="http://schemas.microsoft.com/office/drawing/2014/main" id="{513EB5D1-D0F1-448E-ABD5-3A868365E2F0}"/>
                    </a:ext>
                  </a:extLst>
                </p:cNvPr>
                <p:cNvPicPr/>
                <p:nvPr/>
              </p:nvPicPr>
              <p:blipFill>
                <a:blip r:embed="rId207"/>
                <a:stretch>
                  <a:fillRect/>
                </a:stretch>
              </p:blipFill>
              <p:spPr>
                <a:xfrm>
                  <a:off x="1395514" y="3407914"/>
                  <a:ext cx="118440" cy="9252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54" name="Ink 153">
                  <a:extLst>
                    <a:ext uri="{FF2B5EF4-FFF2-40B4-BE49-F238E27FC236}">
                      <a16:creationId xmlns:a16="http://schemas.microsoft.com/office/drawing/2014/main" id="{9E93AA8D-1AD1-4698-A79F-F828CF3DA6F9}"/>
                    </a:ext>
                  </a:extLst>
                </p14:cNvPr>
                <p14:cNvContentPartPr/>
                <p14:nvPr/>
              </p14:nvContentPartPr>
              <p14:xfrm>
                <a:off x="1536994" y="3402874"/>
                <a:ext cx="91080" cy="217080"/>
              </p14:xfrm>
            </p:contentPart>
          </mc:Choice>
          <mc:Fallback xmlns="">
            <p:pic>
              <p:nvPicPr>
                <p:cNvPr id="154" name="Ink 153">
                  <a:extLst>
                    <a:ext uri="{FF2B5EF4-FFF2-40B4-BE49-F238E27FC236}">
                      <a16:creationId xmlns:a16="http://schemas.microsoft.com/office/drawing/2014/main" id="{9E93AA8D-1AD1-4698-A79F-F828CF3DA6F9}"/>
                    </a:ext>
                  </a:extLst>
                </p:cNvPr>
                <p:cNvPicPr/>
                <p:nvPr/>
              </p:nvPicPr>
              <p:blipFill>
                <a:blip r:embed="rId209"/>
                <a:stretch>
                  <a:fillRect/>
                </a:stretch>
              </p:blipFill>
              <p:spPr>
                <a:xfrm>
                  <a:off x="1527994" y="3393874"/>
                  <a:ext cx="108720" cy="23472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155" name="Ink 154">
                  <a:extLst>
                    <a:ext uri="{FF2B5EF4-FFF2-40B4-BE49-F238E27FC236}">
                      <a16:creationId xmlns:a16="http://schemas.microsoft.com/office/drawing/2014/main" id="{2104AB25-02AD-47AD-8AA8-C3DB99B9D591}"/>
                    </a:ext>
                  </a:extLst>
                </p14:cNvPr>
                <p14:cNvContentPartPr/>
                <p14:nvPr/>
              </p14:nvContentPartPr>
              <p14:xfrm>
                <a:off x="1625554" y="3418714"/>
                <a:ext cx="122040" cy="69120"/>
              </p14:xfrm>
            </p:contentPart>
          </mc:Choice>
          <mc:Fallback xmlns="">
            <p:pic>
              <p:nvPicPr>
                <p:cNvPr id="155" name="Ink 154">
                  <a:extLst>
                    <a:ext uri="{FF2B5EF4-FFF2-40B4-BE49-F238E27FC236}">
                      <a16:creationId xmlns:a16="http://schemas.microsoft.com/office/drawing/2014/main" id="{2104AB25-02AD-47AD-8AA8-C3DB99B9D591}"/>
                    </a:ext>
                  </a:extLst>
                </p:cNvPr>
                <p:cNvPicPr/>
                <p:nvPr/>
              </p:nvPicPr>
              <p:blipFill>
                <a:blip r:embed="rId211"/>
                <a:stretch>
                  <a:fillRect/>
                </a:stretch>
              </p:blipFill>
              <p:spPr>
                <a:xfrm>
                  <a:off x="1616914" y="3410074"/>
                  <a:ext cx="139680" cy="86760"/>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156" name="Ink 155">
                  <a:extLst>
                    <a:ext uri="{FF2B5EF4-FFF2-40B4-BE49-F238E27FC236}">
                      <a16:creationId xmlns:a16="http://schemas.microsoft.com/office/drawing/2014/main" id="{B9EC2E7A-38DF-44C5-8888-B1B2852B282A}"/>
                    </a:ext>
                  </a:extLst>
                </p14:cNvPr>
                <p14:cNvContentPartPr/>
                <p14:nvPr/>
              </p14:nvContentPartPr>
              <p14:xfrm>
                <a:off x="1715554" y="3309994"/>
                <a:ext cx="318240" cy="175680"/>
              </p14:xfrm>
            </p:contentPart>
          </mc:Choice>
          <mc:Fallback xmlns="">
            <p:pic>
              <p:nvPicPr>
                <p:cNvPr id="156" name="Ink 155">
                  <a:extLst>
                    <a:ext uri="{FF2B5EF4-FFF2-40B4-BE49-F238E27FC236}">
                      <a16:creationId xmlns:a16="http://schemas.microsoft.com/office/drawing/2014/main" id="{B9EC2E7A-38DF-44C5-8888-B1B2852B282A}"/>
                    </a:ext>
                  </a:extLst>
                </p:cNvPr>
                <p:cNvPicPr/>
                <p:nvPr/>
              </p:nvPicPr>
              <p:blipFill>
                <a:blip r:embed="rId213"/>
                <a:stretch>
                  <a:fillRect/>
                </a:stretch>
              </p:blipFill>
              <p:spPr>
                <a:xfrm>
                  <a:off x="1706554" y="3300994"/>
                  <a:ext cx="335880" cy="19332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157" name="Ink 156">
                  <a:extLst>
                    <a:ext uri="{FF2B5EF4-FFF2-40B4-BE49-F238E27FC236}">
                      <a16:creationId xmlns:a16="http://schemas.microsoft.com/office/drawing/2014/main" id="{4D469AF8-B2B7-45F2-BC70-8DC81E892173}"/>
                    </a:ext>
                  </a:extLst>
                </p14:cNvPr>
                <p14:cNvContentPartPr/>
                <p14:nvPr/>
              </p14:nvContentPartPr>
              <p14:xfrm>
                <a:off x="2076634" y="3330514"/>
                <a:ext cx="156600" cy="136440"/>
              </p14:xfrm>
            </p:contentPart>
          </mc:Choice>
          <mc:Fallback xmlns="">
            <p:pic>
              <p:nvPicPr>
                <p:cNvPr id="157" name="Ink 156">
                  <a:extLst>
                    <a:ext uri="{FF2B5EF4-FFF2-40B4-BE49-F238E27FC236}">
                      <a16:creationId xmlns:a16="http://schemas.microsoft.com/office/drawing/2014/main" id="{4D469AF8-B2B7-45F2-BC70-8DC81E892173}"/>
                    </a:ext>
                  </a:extLst>
                </p:cNvPr>
                <p:cNvPicPr/>
                <p:nvPr/>
              </p:nvPicPr>
              <p:blipFill>
                <a:blip r:embed="rId215"/>
                <a:stretch>
                  <a:fillRect/>
                </a:stretch>
              </p:blipFill>
              <p:spPr>
                <a:xfrm>
                  <a:off x="2067634" y="3321514"/>
                  <a:ext cx="174240" cy="15408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158" name="Ink 157">
                  <a:extLst>
                    <a:ext uri="{FF2B5EF4-FFF2-40B4-BE49-F238E27FC236}">
                      <a16:creationId xmlns:a16="http://schemas.microsoft.com/office/drawing/2014/main" id="{CA93277F-7877-4166-AB93-485ADAE9C379}"/>
                    </a:ext>
                  </a:extLst>
                </p14:cNvPr>
                <p14:cNvContentPartPr/>
                <p14:nvPr/>
              </p14:nvContentPartPr>
              <p14:xfrm>
                <a:off x="2243674" y="3377314"/>
                <a:ext cx="34560" cy="101520"/>
              </p14:xfrm>
            </p:contentPart>
          </mc:Choice>
          <mc:Fallback xmlns="">
            <p:pic>
              <p:nvPicPr>
                <p:cNvPr id="158" name="Ink 157">
                  <a:extLst>
                    <a:ext uri="{FF2B5EF4-FFF2-40B4-BE49-F238E27FC236}">
                      <a16:creationId xmlns:a16="http://schemas.microsoft.com/office/drawing/2014/main" id="{CA93277F-7877-4166-AB93-485ADAE9C379}"/>
                    </a:ext>
                  </a:extLst>
                </p:cNvPr>
                <p:cNvPicPr/>
                <p:nvPr/>
              </p:nvPicPr>
              <p:blipFill>
                <a:blip r:embed="rId217"/>
                <a:stretch>
                  <a:fillRect/>
                </a:stretch>
              </p:blipFill>
              <p:spPr>
                <a:xfrm>
                  <a:off x="2235034" y="3368674"/>
                  <a:ext cx="52200" cy="11916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159" name="Ink 158">
                  <a:extLst>
                    <a:ext uri="{FF2B5EF4-FFF2-40B4-BE49-F238E27FC236}">
                      <a16:creationId xmlns:a16="http://schemas.microsoft.com/office/drawing/2014/main" id="{AACFF15B-9AAF-45DD-A453-90353075E82E}"/>
                    </a:ext>
                  </a:extLst>
                </p14:cNvPr>
                <p14:cNvContentPartPr/>
                <p14:nvPr/>
              </p14:nvContentPartPr>
              <p14:xfrm>
                <a:off x="2277874" y="3371194"/>
                <a:ext cx="102240" cy="99360"/>
              </p14:xfrm>
            </p:contentPart>
          </mc:Choice>
          <mc:Fallback xmlns="">
            <p:pic>
              <p:nvPicPr>
                <p:cNvPr id="159" name="Ink 158">
                  <a:extLst>
                    <a:ext uri="{FF2B5EF4-FFF2-40B4-BE49-F238E27FC236}">
                      <a16:creationId xmlns:a16="http://schemas.microsoft.com/office/drawing/2014/main" id="{AACFF15B-9AAF-45DD-A453-90353075E82E}"/>
                    </a:ext>
                  </a:extLst>
                </p:cNvPr>
                <p:cNvPicPr/>
                <p:nvPr/>
              </p:nvPicPr>
              <p:blipFill>
                <a:blip r:embed="rId219"/>
                <a:stretch>
                  <a:fillRect/>
                </a:stretch>
              </p:blipFill>
              <p:spPr>
                <a:xfrm>
                  <a:off x="2269234" y="3362554"/>
                  <a:ext cx="119880" cy="11700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160" name="Ink 159">
                  <a:extLst>
                    <a:ext uri="{FF2B5EF4-FFF2-40B4-BE49-F238E27FC236}">
                      <a16:creationId xmlns:a16="http://schemas.microsoft.com/office/drawing/2014/main" id="{963CC6FB-A04E-408A-8473-9B388F79864D}"/>
                    </a:ext>
                  </a:extLst>
                </p14:cNvPr>
                <p14:cNvContentPartPr/>
                <p14:nvPr/>
              </p14:nvContentPartPr>
              <p14:xfrm>
                <a:off x="2341234" y="3346354"/>
                <a:ext cx="203040" cy="128520"/>
              </p14:xfrm>
            </p:contentPart>
          </mc:Choice>
          <mc:Fallback xmlns="">
            <p:pic>
              <p:nvPicPr>
                <p:cNvPr id="160" name="Ink 159">
                  <a:extLst>
                    <a:ext uri="{FF2B5EF4-FFF2-40B4-BE49-F238E27FC236}">
                      <a16:creationId xmlns:a16="http://schemas.microsoft.com/office/drawing/2014/main" id="{963CC6FB-A04E-408A-8473-9B388F79864D}"/>
                    </a:ext>
                  </a:extLst>
                </p:cNvPr>
                <p:cNvPicPr/>
                <p:nvPr/>
              </p:nvPicPr>
              <p:blipFill>
                <a:blip r:embed="rId221"/>
                <a:stretch>
                  <a:fillRect/>
                </a:stretch>
              </p:blipFill>
              <p:spPr>
                <a:xfrm>
                  <a:off x="2332594" y="3337354"/>
                  <a:ext cx="220680" cy="14616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161" name="Ink 160">
                  <a:extLst>
                    <a:ext uri="{FF2B5EF4-FFF2-40B4-BE49-F238E27FC236}">
                      <a16:creationId xmlns:a16="http://schemas.microsoft.com/office/drawing/2014/main" id="{07948438-DABE-4464-AAB5-FB8C0DB34850}"/>
                    </a:ext>
                  </a:extLst>
                </p14:cNvPr>
                <p14:cNvContentPartPr/>
                <p14:nvPr/>
              </p14:nvContentPartPr>
              <p14:xfrm>
                <a:off x="1379314" y="3533194"/>
                <a:ext cx="1019880" cy="91080"/>
              </p14:xfrm>
            </p:contentPart>
          </mc:Choice>
          <mc:Fallback xmlns="">
            <p:pic>
              <p:nvPicPr>
                <p:cNvPr id="161" name="Ink 160">
                  <a:extLst>
                    <a:ext uri="{FF2B5EF4-FFF2-40B4-BE49-F238E27FC236}">
                      <a16:creationId xmlns:a16="http://schemas.microsoft.com/office/drawing/2014/main" id="{07948438-DABE-4464-AAB5-FB8C0DB34850}"/>
                    </a:ext>
                  </a:extLst>
                </p:cNvPr>
                <p:cNvPicPr/>
                <p:nvPr/>
              </p:nvPicPr>
              <p:blipFill>
                <a:blip r:embed="rId223"/>
                <a:stretch>
                  <a:fillRect/>
                </a:stretch>
              </p:blipFill>
              <p:spPr>
                <a:xfrm>
                  <a:off x="1370314" y="3524554"/>
                  <a:ext cx="1037520" cy="10872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162" name="Ink 161">
                  <a:extLst>
                    <a:ext uri="{FF2B5EF4-FFF2-40B4-BE49-F238E27FC236}">
                      <a16:creationId xmlns:a16="http://schemas.microsoft.com/office/drawing/2014/main" id="{E5D46889-0DFC-49E5-82A0-6B011105A716}"/>
                    </a:ext>
                  </a:extLst>
                </p14:cNvPr>
                <p14:cNvContentPartPr/>
                <p14:nvPr/>
              </p14:nvContentPartPr>
              <p14:xfrm>
                <a:off x="2491714" y="3417994"/>
                <a:ext cx="106920" cy="108000"/>
              </p14:xfrm>
            </p:contentPart>
          </mc:Choice>
          <mc:Fallback xmlns="">
            <p:pic>
              <p:nvPicPr>
                <p:cNvPr id="162" name="Ink 161">
                  <a:extLst>
                    <a:ext uri="{FF2B5EF4-FFF2-40B4-BE49-F238E27FC236}">
                      <a16:creationId xmlns:a16="http://schemas.microsoft.com/office/drawing/2014/main" id="{E5D46889-0DFC-49E5-82A0-6B011105A716}"/>
                    </a:ext>
                  </a:extLst>
                </p:cNvPr>
                <p:cNvPicPr/>
                <p:nvPr/>
              </p:nvPicPr>
              <p:blipFill>
                <a:blip r:embed="rId225"/>
                <a:stretch>
                  <a:fillRect/>
                </a:stretch>
              </p:blipFill>
              <p:spPr>
                <a:xfrm>
                  <a:off x="2482714" y="3408994"/>
                  <a:ext cx="124560" cy="12564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163" name="Ink 162">
                  <a:extLst>
                    <a:ext uri="{FF2B5EF4-FFF2-40B4-BE49-F238E27FC236}">
                      <a16:creationId xmlns:a16="http://schemas.microsoft.com/office/drawing/2014/main" id="{1239BBA1-DF31-4EDE-92B8-C4F32797F9F2}"/>
                    </a:ext>
                  </a:extLst>
                </p14:cNvPr>
                <p14:cNvContentPartPr/>
                <p14:nvPr/>
              </p14:nvContentPartPr>
              <p14:xfrm>
                <a:off x="2726434" y="3402154"/>
                <a:ext cx="112680" cy="102240"/>
              </p14:xfrm>
            </p:contentPart>
          </mc:Choice>
          <mc:Fallback xmlns="">
            <p:pic>
              <p:nvPicPr>
                <p:cNvPr id="163" name="Ink 162">
                  <a:extLst>
                    <a:ext uri="{FF2B5EF4-FFF2-40B4-BE49-F238E27FC236}">
                      <a16:creationId xmlns:a16="http://schemas.microsoft.com/office/drawing/2014/main" id="{1239BBA1-DF31-4EDE-92B8-C4F32797F9F2}"/>
                    </a:ext>
                  </a:extLst>
                </p:cNvPr>
                <p:cNvPicPr/>
                <p:nvPr/>
              </p:nvPicPr>
              <p:blipFill>
                <a:blip r:embed="rId227"/>
                <a:stretch>
                  <a:fillRect/>
                </a:stretch>
              </p:blipFill>
              <p:spPr>
                <a:xfrm>
                  <a:off x="2717794" y="3393514"/>
                  <a:ext cx="130320" cy="11988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164" name="Ink 163">
                  <a:extLst>
                    <a:ext uri="{FF2B5EF4-FFF2-40B4-BE49-F238E27FC236}">
                      <a16:creationId xmlns:a16="http://schemas.microsoft.com/office/drawing/2014/main" id="{0882B8E3-BA2F-4571-99B1-E4FE6041B210}"/>
                    </a:ext>
                  </a:extLst>
                </p14:cNvPr>
                <p14:cNvContentPartPr/>
                <p14:nvPr/>
              </p14:nvContentPartPr>
              <p14:xfrm>
                <a:off x="2889154" y="3407554"/>
                <a:ext cx="136800" cy="111600"/>
              </p14:xfrm>
            </p:contentPart>
          </mc:Choice>
          <mc:Fallback xmlns="">
            <p:pic>
              <p:nvPicPr>
                <p:cNvPr id="164" name="Ink 163">
                  <a:extLst>
                    <a:ext uri="{FF2B5EF4-FFF2-40B4-BE49-F238E27FC236}">
                      <a16:creationId xmlns:a16="http://schemas.microsoft.com/office/drawing/2014/main" id="{0882B8E3-BA2F-4571-99B1-E4FE6041B210}"/>
                    </a:ext>
                  </a:extLst>
                </p:cNvPr>
                <p:cNvPicPr/>
                <p:nvPr/>
              </p:nvPicPr>
              <p:blipFill>
                <a:blip r:embed="rId229"/>
                <a:stretch>
                  <a:fillRect/>
                </a:stretch>
              </p:blipFill>
              <p:spPr>
                <a:xfrm>
                  <a:off x="2880154" y="3398914"/>
                  <a:ext cx="154440" cy="12924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65" name="Ink 164">
                  <a:extLst>
                    <a:ext uri="{FF2B5EF4-FFF2-40B4-BE49-F238E27FC236}">
                      <a16:creationId xmlns:a16="http://schemas.microsoft.com/office/drawing/2014/main" id="{FECD8105-5243-40F9-8B02-D588A22410FB}"/>
                    </a:ext>
                  </a:extLst>
                </p14:cNvPr>
                <p14:cNvContentPartPr/>
                <p14:nvPr/>
              </p14:nvContentPartPr>
              <p14:xfrm>
                <a:off x="3095794" y="3429154"/>
                <a:ext cx="100440" cy="74880"/>
              </p14:xfrm>
            </p:contentPart>
          </mc:Choice>
          <mc:Fallback xmlns="">
            <p:pic>
              <p:nvPicPr>
                <p:cNvPr id="165" name="Ink 164">
                  <a:extLst>
                    <a:ext uri="{FF2B5EF4-FFF2-40B4-BE49-F238E27FC236}">
                      <a16:creationId xmlns:a16="http://schemas.microsoft.com/office/drawing/2014/main" id="{FECD8105-5243-40F9-8B02-D588A22410FB}"/>
                    </a:ext>
                  </a:extLst>
                </p:cNvPr>
                <p:cNvPicPr/>
                <p:nvPr/>
              </p:nvPicPr>
              <p:blipFill>
                <a:blip r:embed="rId231"/>
                <a:stretch>
                  <a:fillRect/>
                </a:stretch>
              </p:blipFill>
              <p:spPr>
                <a:xfrm>
                  <a:off x="3087154" y="3420514"/>
                  <a:ext cx="118080" cy="9252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66" name="Ink 165">
                  <a:extLst>
                    <a:ext uri="{FF2B5EF4-FFF2-40B4-BE49-F238E27FC236}">
                      <a16:creationId xmlns:a16="http://schemas.microsoft.com/office/drawing/2014/main" id="{F00609F9-34EE-4BDB-841D-7EA1072FBBAD}"/>
                    </a:ext>
                  </a:extLst>
                </p14:cNvPr>
                <p14:cNvContentPartPr/>
                <p14:nvPr/>
              </p14:nvContentPartPr>
              <p14:xfrm>
                <a:off x="3216394" y="3408274"/>
                <a:ext cx="221760" cy="94680"/>
              </p14:xfrm>
            </p:contentPart>
          </mc:Choice>
          <mc:Fallback xmlns="">
            <p:pic>
              <p:nvPicPr>
                <p:cNvPr id="166" name="Ink 165">
                  <a:extLst>
                    <a:ext uri="{FF2B5EF4-FFF2-40B4-BE49-F238E27FC236}">
                      <a16:creationId xmlns:a16="http://schemas.microsoft.com/office/drawing/2014/main" id="{F00609F9-34EE-4BDB-841D-7EA1072FBBAD}"/>
                    </a:ext>
                  </a:extLst>
                </p:cNvPr>
                <p:cNvPicPr/>
                <p:nvPr/>
              </p:nvPicPr>
              <p:blipFill>
                <a:blip r:embed="rId233"/>
                <a:stretch>
                  <a:fillRect/>
                </a:stretch>
              </p:blipFill>
              <p:spPr>
                <a:xfrm>
                  <a:off x="3207754" y="3399274"/>
                  <a:ext cx="239400" cy="11232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167" name="Ink 166">
                  <a:extLst>
                    <a:ext uri="{FF2B5EF4-FFF2-40B4-BE49-F238E27FC236}">
                      <a16:creationId xmlns:a16="http://schemas.microsoft.com/office/drawing/2014/main" id="{40F42DB7-4693-4944-BCBF-5B44D7BB1A82}"/>
                    </a:ext>
                  </a:extLst>
                </p14:cNvPr>
                <p14:cNvContentPartPr/>
                <p14:nvPr/>
              </p14:nvContentPartPr>
              <p14:xfrm>
                <a:off x="3455794" y="3391714"/>
                <a:ext cx="108360" cy="97560"/>
              </p14:xfrm>
            </p:contentPart>
          </mc:Choice>
          <mc:Fallback xmlns="">
            <p:pic>
              <p:nvPicPr>
                <p:cNvPr id="167" name="Ink 166">
                  <a:extLst>
                    <a:ext uri="{FF2B5EF4-FFF2-40B4-BE49-F238E27FC236}">
                      <a16:creationId xmlns:a16="http://schemas.microsoft.com/office/drawing/2014/main" id="{40F42DB7-4693-4944-BCBF-5B44D7BB1A82}"/>
                    </a:ext>
                  </a:extLst>
                </p:cNvPr>
                <p:cNvPicPr/>
                <p:nvPr/>
              </p:nvPicPr>
              <p:blipFill>
                <a:blip r:embed="rId235"/>
                <a:stretch>
                  <a:fillRect/>
                </a:stretch>
              </p:blipFill>
              <p:spPr>
                <a:xfrm>
                  <a:off x="3446794" y="3383074"/>
                  <a:ext cx="126000" cy="11520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168" name="Ink 167">
                  <a:extLst>
                    <a:ext uri="{FF2B5EF4-FFF2-40B4-BE49-F238E27FC236}">
                      <a16:creationId xmlns:a16="http://schemas.microsoft.com/office/drawing/2014/main" id="{553342F7-55D0-49E2-9C99-E840530AC135}"/>
                    </a:ext>
                  </a:extLst>
                </p14:cNvPr>
                <p14:cNvContentPartPr/>
                <p14:nvPr/>
              </p14:nvContentPartPr>
              <p14:xfrm>
                <a:off x="3567754" y="3393874"/>
                <a:ext cx="205920" cy="174600"/>
              </p14:xfrm>
            </p:contentPart>
          </mc:Choice>
          <mc:Fallback xmlns="">
            <p:pic>
              <p:nvPicPr>
                <p:cNvPr id="168" name="Ink 167">
                  <a:extLst>
                    <a:ext uri="{FF2B5EF4-FFF2-40B4-BE49-F238E27FC236}">
                      <a16:creationId xmlns:a16="http://schemas.microsoft.com/office/drawing/2014/main" id="{553342F7-55D0-49E2-9C99-E840530AC135}"/>
                    </a:ext>
                  </a:extLst>
                </p:cNvPr>
                <p:cNvPicPr/>
                <p:nvPr/>
              </p:nvPicPr>
              <p:blipFill>
                <a:blip r:embed="rId237"/>
                <a:stretch>
                  <a:fillRect/>
                </a:stretch>
              </p:blipFill>
              <p:spPr>
                <a:xfrm>
                  <a:off x="3558754" y="3384874"/>
                  <a:ext cx="223560" cy="19224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169" name="Ink 168">
                  <a:extLst>
                    <a:ext uri="{FF2B5EF4-FFF2-40B4-BE49-F238E27FC236}">
                      <a16:creationId xmlns:a16="http://schemas.microsoft.com/office/drawing/2014/main" id="{908230B9-E9FE-4A84-900D-72DD811CF474}"/>
                    </a:ext>
                  </a:extLst>
                </p14:cNvPr>
                <p14:cNvContentPartPr/>
                <p14:nvPr/>
              </p14:nvContentPartPr>
              <p14:xfrm>
                <a:off x="3835594" y="3469834"/>
                <a:ext cx="30240" cy="67680"/>
              </p14:xfrm>
            </p:contentPart>
          </mc:Choice>
          <mc:Fallback xmlns="">
            <p:pic>
              <p:nvPicPr>
                <p:cNvPr id="169" name="Ink 168">
                  <a:extLst>
                    <a:ext uri="{FF2B5EF4-FFF2-40B4-BE49-F238E27FC236}">
                      <a16:creationId xmlns:a16="http://schemas.microsoft.com/office/drawing/2014/main" id="{908230B9-E9FE-4A84-900D-72DD811CF474}"/>
                    </a:ext>
                  </a:extLst>
                </p:cNvPr>
                <p:cNvPicPr/>
                <p:nvPr/>
              </p:nvPicPr>
              <p:blipFill>
                <a:blip r:embed="rId239"/>
                <a:stretch>
                  <a:fillRect/>
                </a:stretch>
              </p:blipFill>
              <p:spPr>
                <a:xfrm>
                  <a:off x="3826594" y="3461194"/>
                  <a:ext cx="47880" cy="8532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171" name="Ink 170">
                  <a:extLst>
                    <a:ext uri="{FF2B5EF4-FFF2-40B4-BE49-F238E27FC236}">
                      <a16:creationId xmlns:a16="http://schemas.microsoft.com/office/drawing/2014/main" id="{CA397A85-0195-4445-BD4D-3584E1AFFB86}"/>
                    </a:ext>
                  </a:extLst>
                </p14:cNvPr>
                <p14:cNvContentPartPr/>
                <p14:nvPr/>
              </p14:nvContentPartPr>
              <p14:xfrm>
                <a:off x="3988234" y="3362194"/>
                <a:ext cx="113760" cy="97920"/>
              </p14:xfrm>
            </p:contentPart>
          </mc:Choice>
          <mc:Fallback xmlns="">
            <p:pic>
              <p:nvPicPr>
                <p:cNvPr id="171" name="Ink 170">
                  <a:extLst>
                    <a:ext uri="{FF2B5EF4-FFF2-40B4-BE49-F238E27FC236}">
                      <a16:creationId xmlns:a16="http://schemas.microsoft.com/office/drawing/2014/main" id="{CA397A85-0195-4445-BD4D-3584E1AFFB86}"/>
                    </a:ext>
                  </a:extLst>
                </p:cNvPr>
                <p:cNvPicPr/>
                <p:nvPr/>
              </p:nvPicPr>
              <p:blipFill>
                <a:blip r:embed="rId241"/>
                <a:stretch>
                  <a:fillRect/>
                </a:stretch>
              </p:blipFill>
              <p:spPr>
                <a:xfrm>
                  <a:off x="3979594" y="3353554"/>
                  <a:ext cx="131400" cy="11556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172" name="Ink 171">
                  <a:extLst>
                    <a:ext uri="{FF2B5EF4-FFF2-40B4-BE49-F238E27FC236}">
                      <a16:creationId xmlns:a16="http://schemas.microsoft.com/office/drawing/2014/main" id="{A370FCC0-6B26-4F24-9ABC-B3E67119B974}"/>
                    </a:ext>
                  </a:extLst>
                </p14:cNvPr>
                <p14:cNvContentPartPr/>
                <p14:nvPr/>
              </p14:nvContentPartPr>
              <p14:xfrm>
                <a:off x="4086514" y="3315394"/>
                <a:ext cx="168840" cy="163800"/>
              </p14:xfrm>
            </p:contentPart>
          </mc:Choice>
          <mc:Fallback xmlns="">
            <p:pic>
              <p:nvPicPr>
                <p:cNvPr id="172" name="Ink 171">
                  <a:extLst>
                    <a:ext uri="{FF2B5EF4-FFF2-40B4-BE49-F238E27FC236}">
                      <a16:creationId xmlns:a16="http://schemas.microsoft.com/office/drawing/2014/main" id="{A370FCC0-6B26-4F24-9ABC-B3E67119B974}"/>
                    </a:ext>
                  </a:extLst>
                </p:cNvPr>
                <p:cNvPicPr/>
                <p:nvPr/>
              </p:nvPicPr>
              <p:blipFill>
                <a:blip r:embed="rId243"/>
                <a:stretch>
                  <a:fillRect/>
                </a:stretch>
              </p:blipFill>
              <p:spPr>
                <a:xfrm>
                  <a:off x="4077514" y="3306754"/>
                  <a:ext cx="186480" cy="18144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173" name="Ink 172">
                  <a:extLst>
                    <a:ext uri="{FF2B5EF4-FFF2-40B4-BE49-F238E27FC236}">
                      <a16:creationId xmlns:a16="http://schemas.microsoft.com/office/drawing/2014/main" id="{4566602B-C7B9-48C5-AF94-FA835EF1B741}"/>
                    </a:ext>
                  </a:extLst>
                </p14:cNvPr>
                <p14:cNvContentPartPr/>
                <p14:nvPr/>
              </p14:nvContentPartPr>
              <p14:xfrm>
                <a:off x="4192714" y="3322954"/>
                <a:ext cx="55080" cy="147240"/>
              </p14:xfrm>
            </p:contentPart>
          </mc:Choice>
          <mc:Fallback xmlns="">
            <p:pic>
              <p:nvPicPr>
                <p:cNvPr id="173" name="Ink 172">
                  <a:extLst>
                    <a:ext uri="{FF2B5EF4-FFF2-40B4-BE49-F238E27FC236}">
                      <a16:creationId xmlns:a16="http://schemas.microsoft.com/office/drawing/2014/main" id="{4566602B-C7B9-48C5-AF94-FA835EF1B741}"/>
                    </a:ext>
                  </a:extLst>
                </p:cNvPr>
                <p:cNvPicPr/>
                <p:nvPr/>
              </p:nvPicPr>
              <p:blipFill>
                <a:blip r:embed="rId245"/>
                <a:stretch>
                  <a:fillRect/>
                </a:stretch>
              </p:blipFill>
              <p:spPr>
                <a:xfrm>
                  <a:off x="4184074" y="3314314"/>
                  <a:ext cx="72720" cy="16488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174" name="Ink 173">
                  <a:extLst>
                    <a:ext uri="{FF2B5EF4-FFF2-40B4-BE49-F238E27FC236}">
                      <a16:creationId xmlns:a16="http://schemas.microsoft.com/office/drawing/2014/main" id="{CEB69757-7584-403F-A1C8-7AF14241AAB8}"/>
                    </a:ext>
                  </a:extLst>
                </p14:cNvPr>
                <p14:cNvContentPartPr/>
                <p14:nvPr/>
              </p14:nvContentPartPr>
              <p14:xfrm>
                <a:off x="4219714" y="3371194"/>
                <a:ext cx="115200" cy="80640"/>
              </p14:xfrm>
            </p:contentPart>
          </mc:Choice>
          <mc:Fallback xmlns="">
            <p:pic>
              <p:nvPicPr>
                <p:cNvPr id="174" name="Ink 173">
                  <a:extLst>
                    <a:ext uri="{FF2B5EF4-FFF2-40B4-BE49-F238E27FC236}">
                      <a16:creationId xmlns:a16="http://schemas.microsoft.com/office/drawing/2014/main" id="{CEB69757-7584-403F-A1C8-7AF14241AAB8}"/>
                    </a:ext>
                  </a:extLst>
                </p:cNvPr>
                <p:cNvPicPr/>
                <p:nvPr/>
              </p:nvPicPr>
              <p:blipFill>
                <a:blip r:embed="rId247"/>
                <a:stretch>
                  <a:fillRect/>
                </a:stretch>
              </p:blipFill>
              <p:spPr>
                <a:xfrm>
                  <a:off x="4210714" y="3362194"/>
                  <a:ext cx="132840" cy="98280"/>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175" name="Ink 174">
                  <a:extLst>
                    <a:ext uri="{FF2B5EF4-FFF2-40B4-BE49-F238E27FC236}">
                      <a16:creationId xmlns:a16="http://schemas.microsoft.com/office/drawing/2014/main" id="{B73D1A59-28F9-4776-BCF3-47D69D8F3157}"/>
                    </a:ext>
                  </a:extLst>
                </p14:cNvPr>
                <p14:cNvContentPartPr/>
                <p14:nvPr/>
              </p14:nvContentPartPr>
              <p14:xfrm>
                <a:off x="4321954" y="3330154"/>
                <a:ext cx="153360" cy="165600"/>
              </p14:xfrm>
            </p:contentPart>
          </mc:Choice>
          <mc:Fallback xmlns="">
            <p:pic>
              <p:nvPicPr>
                <p:cNvPr id="175" name="Ink 174">
                  <a:extLst>
                    <a:ext uri="{FF2B5EF4-FFF2-40B4-BE49-F238E27FC236}">
                      <a16:creationId xmlns:a16="http://schemas.microsoft.com/office/drawing/2014/main" id="{B73D1A59-28F9-4776-BCF3-47D69D8F3157}"/>
                    </a:ext>
                  </a:extLst>
                </p:cNvPr>
                <p:cNvPicPr/>
                <p:nvPr/>
              </p:nvPicPr>
              <p:blipFill>
                <a:blip r:embed="rId249"/>
                <a:stretch>
                  <a:fillRect/>
                </a:stretch>
              </p:blipFill>
              <p:spPr>
                <a:xfrm>
                  <a:off x="4312954" y="3321514"/>
                  <a:ext cx="171000" cy="183240"/>
                </a:xfrm>
                <a:prstGeom prst="rect">
                  <a:avLst/>
                </a:prstGeom>
              </p:spPr>
            </p:pic>
          </mc:Fallback>
        </mc:AlternateContent>
        <mc:AlternateContent xmlns:mc="http://schemas.openxmlformats.org/markup-compatibility/2006" xmlns:p14="http://schemas.microsoft.com/office/powerpoint/2010/main">
          <mc:Choice Requires="p14">
            <p:contentPart p14:bwMode="auto" r:id="rId250">
              <p14:nvContentPartPr>
                <p14:cNvPr id="176" name="Ink 175">
                  <a:extLst>
                    <a:ext uri="{FF2B5EF4-FFF2-40B4-BE49-F238E27FC236}">
                      <a16:creationId xmlns:a16="http://schemas.microsoft.com/office/drawing/2014/main" id="{F9A054B7-9E86-4DBC-A87E-E1045F3370D0}"/>
                    </a:ext>
                  </a:extLst>
                </p14:cNvPr>
                <p14:cNvContentPartPr/>
                <p14:nvPr/>
              </p14:nvContentPartPr>
              <p14:xfrm>
                <a:off x="4408354" y="3363634"/>
                <a:ext cx="128880" cy="78840"/>
              </p14:xfrm>
            </p:contentPart>
          </mc:Choice>
          <mc:Fallback xmlns="">
            <p:pic>
              <p:nvPicPr>
                <p:cNvPr id="176" name="Ink 175">
                  <a:extLst>
                    <a:ext uri="{FF2B5EF4-FFF2-40B4-BE49-F238E27FC236}">
                      <a16:creationId xmlns:a16="http://schemas.microsoft.com/office/drawing/2014/main" id="{F9A054B7-9E86-4DBC-A87E-E1045F3370D0}"/>
                    </a:ext>
                  </a:extLst>
                </p:cNvPr>
                <p:cNvPicPr/>
                <p:nvPr/>
              </p:nvPicPr>
              <p:blipFill>
                <a:blip r:embed="rId251"/>
                <a:stretch>
                  <a:fillRect/>
                </a:stretch>
              </p:blipFill>
              <p:spPr>
                <a:xfrm>
                  <a:off x="4399714" y="3354634"/>
                  <a:ext cx="146520" cy="96480"/>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177" name="Ink 176">
                  <a:extLst>
                    <a:ext uri="{FF2B5EF4-FFF2-40B4-BE49-F238E27FC236}">
                      <a16:creationId xmlns:a16="http://schemas.microsoft.com/office/drawing/2014/main" id="{5282D108-E156-4708-A3AF-7A5DFB24E87F}"/>
                    </a:ext>
                  </a:extLst>
                </p14:cNvPr>
                <p14:cNvContentPartPr/>
                <p14:nvPr/>
              </p14:nvContentPartPr>
              <p14:xfrm>
                <a:off x="4541914" y="3348874"/>
                <a:ext cx="110160" cy="82080"/>
              </p14:xfrm>
            </p:contentPart>
          </mc:Choice>
          <mc:Fallback xmlns="">
            <p:pic>
              <p:nvPicPr>
                <p:cNvPr id="177" name="Ink 176">
                  <a:extLst>
                    <a:ext uri="{FF2B5EF4-FFF2-40B4-BE49-F238E27FC236}">
                      <a16:creationId xmlns:a16="http://schemas.microsoft.com/office/drawing/2014/main" id="{5282D108-E156-4708-A3AF-7A5DFB24E87F}"/>
                    </a:ext>
                  </a:extLst>
                </p:cNvPr>
                <p:cNvPicPr/>
                <p:nvPr/>
              </p:nvPicPr>
              <p:blipFill>
                <a:blip r:embed="rId253"/>
                <a:stretch>
                  <a:fillRect/>
                </a:stretch>
              </p:blipFill>
              <p:spPr>
                <a:xfrm>
                  <a:off x="4533274" y="3339874"/>
                  <a:ext cx="127800" cy="99720"/>
                </a:xfrm>
                <a:prstGeom prst="rect">
                  <a:avLst/>
                </a:prstGeom>
              </p:spPr>
            </p:pic>
          </mc:Fallback>
        </mc:AlternateContent>
        <mc:AlternateContent xmlns:mc="http://schemas.openxmlformats.org/markup-compatibility/2006" xmlns:p14="http://schemas.microsoft.com/office/powerpoint/2010/main">
          <mc:Choice Requires="p14">
            <p:contentPart p14:bwMode="auto" r:id="rId254">
              <p14:nvContentPartPr>
                <p14:cNvPr id="178" name="Ink 177">
                  <a:extLst>
                    <a:ext uri="{FF2B5EF4-FFF2-40B4-BE49-F238E27FC236}">
                      <a16:creationId xmlns:a16="http://schemas.microsoft.com/office/drawing/2014/main" id="{8AE9408E-BADE-4867-993E-AB6EC7AEA2F2}"/>
                    </a:ext>
                  </a:extLst>
                </p14:cNvPr>
                <p14:cNvContentPartPr/>
                <p14:nvPr/>
              </p14:nvContentPartPr>
              <p14:xfrm>
                <a:off x="4789234" y="3308194"/>
                <a:ext cx="5040" cy="15840"/>
              </p14:xfrm>
            </p:contentPart>
          </mc:Choice>
          <mc:Fallback xmlns="">
            <p:pic>
              <p:nvPicPr>
                <p:cNvPr id="178" name="Ink 177">
                  <a:extLst>
                    <a:ext uri="{FF2B5EF4-FFF2-40B4-BE49-F238E27FC236}">
                      <a16:creationId xmlns:a16="http://schemas.microsoft.com/office/drawing/2014/main" id="{8AE9408E-BADE-4867-993E-AB6EC7AEA2F2}"/>
                    </a:ext>
                  </a:extLst>
                </p:cNvPr>
                <p:cNvPicPr/>
                <p:nvPr/>
              </p:nvPicPr>
              <p:blipFill>
                <a:blip r:embed="rId255"/>
                <a:stretch>
                  <a:fillRect/>
                </a:stretch>
              </p:blipFill>
              <p:spPr>
                <a:xfrm>
                  <a:off x="4780234" y="3299194"/>
                  <a:ext cx="22680" cy="33480"/>
                </a:xfrm>
                <a:prstGeom prst="rect">
                  <a:avLst/>
                </a:prstGeom>
              </p:spPr>
            </p:pic>
          </mc:Fallback>
        </mc:AlternateContent>
        <mc:AlternateContent xmlns:mc="http://schemas.openxmlformats.org/markup-compatibility/2006" xmlns:p14="http://schemas.microsoft.com/office/powerpoint/2010/main">
          <mc:Choice Requires="p14">
            <p:contentPart p14:bwMode="auto" r:id="rId256">
              <p14:nvContentPartPr>
                <p14:cNvPr id="179" name="Ink 178">
                  <a:extLst>
                    <a:ext uri="{FF2B5EF4-FFF2-40B4-BE49-F238E27FC236}">
                      <a16:creationId xmlns:a16="http://schemas.microsoft.com/office/drawing/2014/main" id="{01E8535A-635B-4D17-BA8C-F6DE572BAC04}"/>
                    </a:ext>
                  </a:extLst>
                </p14:cNvPr>
                <p14:cNvContentPartPr/>
                <p14:nvPr/>
              </p14:nvContentPartPr>
              <p14:xfrm>
                <a:off x="4771594" y="3320074"/>
                <a:ext cx="26640" cy="76680"/>
              </p14:xfrm>
            </p:contentPart>
          </mc:Choice>
          <mc:Fallback xmlns="">
            <p:pic>
              <p:nvPicPr>
                <p:cNvPr id="179" name="Ink 178">
                  <a:extLst>
                    <a:ext uri="{FF2B5EF4-FFF2-40B4-BE49-F238E27FC236}">
                      <a16:creationId xmlns:a16="http://schemas.microsoft.com/office/drawing/2014/main" id="{01E8535A-635B-4D17-BA8C-F6DE572BAC04}"/>
                    </a:ext>
                  </a:extLst>
                </p:cNvPr>
                <p:cNvPicPr/>
                <p:nvPr/>
              </p:nvPicPr>
              <p:blipFill>
                <a:blip r:embed="rId257"/>
                <a:stretch>
                  <a:fillRect/>
                </a:stretch>
              </p:blipFill>
              <p:spPr>
                <a:xfrm>
                  <a:off x="4762594" y="3311434"/>
                  <a:ext cx="4428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258">
              <p14:nvContentPartPr>
                <p14:cNvPr id="180" name="Ink 179">
                  <a:extLst>
                    <a:ext uri="{FF2B5EF4-FFF2-40B4-BE49-F238E27FC236}">
                      <a16:creationId xmlns:a16="http://schemas.microsoft.com/office/drawing/2014/main" id="{CF546EF7-1A8B-4864-B10C-BD8BD6D21271}"/>
                    </a:ext>
                  </a:extLst>
                </p14:cNvPr>
                <p14:cNvContentPartPr/>
                <p14:nvPr/>
              </p14:nvContentPartPr>
              <p14:xfrm>
                <a:off x="4859434" y="3313954"/>
                <a:ext cx="51480" cy="47880"/>
              </p14:xfrm>
            </p:contentPart>
          </mc:Choice>
          <mc:Fallback xmlns="">
            <p:pic>
              <p:nvPicPr>
                <p:cNvPr id="180" name="Ink 179">
                  <a:extLst>
                    <a:ext uri="{FF2B5EF4-FFF2-40B4-BE49-F238E27FC236}">
                      <a16:creationId xmlns:a16="http://schemas.microsoft.com/office/drawing/2014/main" id="{CF546EF7-1A8B-4864-B10C-BD8BD6D21271}"/>
                    </a:ext>
                  </a:extLst>
                </p:cNvPr>
                <p:cNvPicPr/>
                <p:nvPr/>
              </p:nvPicPr>
              <p:blipFill>
                <a:blip r:embed="rId259"/>
                <a:stretch>
                  <a:fillRect/>
                </a:stretch>
              </p:blipFill>
              <p:spPr>
                <a:xfrm>
                  <a:off x="4850794" y="3304954"/>
                  <a:ext cx="69120" cy="65520"/>
                </a:xfrm>
                <a:prstGeom prst="rect">
                  <a:avLst/>
                </a:prstGeom>
              </p:spPr>
            </p:pic>
          </mc:Fallback>
        </mc:AlternateContent>
        <mc:AlternateContent xmlns:mc="http://schemas.openxmlformats.org/markup-compatibility/2006" xmlns:p14="http://schemas.microsoft.com/office/powerpoint/2010/main">
          <mc:Choice Requires="p14">
            <p:contentPart p14:bwMode="auto" r:id="rId260">
              <p14:nvContentPartPr>
                <p14:cNvPr id="181" name="Ink 180">
                  <a:extLst>
                    <a:ext uri="{FF2B5EF4-FFF2-40B4-BE49-F238E27FC236}">
                      <a16:creationId xmlns:a16="http://schemas.microsoft.com/office/drawing/2014/main" id="{CD325EB9-E201-442F-B29F-21941AA73981}"/>
                    </a:ext>
                  </a:extLst>
                </p14:cNvPr>
                <p14:cNvContentPartPr/>
                <p14:nvPr/>
              </p14:nvContentPartPr>
              <p14:xfrm>
                <a:off x="5084794" y="3255274"/>
                <a:ext cx="58320" cy="100800"/>
              </p14:xfrm>
            </p:contentPart>
          </mc:Choice>
          <mc:Fallback xmlns="">
            <p:pic>
              <p:nvPicPr>
                <p:cNvPr id="181" name="Ink 180">
                  <a:extLst>
                    <a:ext uri="{FF2B5EF4-FFF2-40B4-BE49-F238E27FC236}">
                      <a16:creationId xmlns:a16="http://schemas.microsoft.com/office/drawing/2014/main" id="{CD325EB9-E201-442F-B29F-21941AA73981}"/>
                    </a:ext>
                  </a:extLst>
                </p:cNvPr>
                <p:cNvPicPr/>
                <p:nvPr/>
              </p:nvPicPr>
              <p:blipFill>
                <a:blip r:embed="rId261"/>
                <a:stretch>
                  <a:fillRect/>
                </a:stretch>
              </p:blipFill>
              <p:spPr>
                <a:xfrm>
                  <a:off x="5076154" y="3246274"/>
                  <a:ext cx="75960" cy="118440"/>
                </a:xfrm>
                <a:prstGeom prst="rect">
                  <a:avLst/>
                </a:prstGeom>
              </p:spPr>
            </p:pic>
          </mc:Fallback>
        </mc:AlternateContent>
        <mc:AlternateContent xmlns:mc="http://schemas.openxmlformats.org/markup-compatibility/2006" xmlns:p14="http://schemas.microsoft.com/office/powerpoint/2010/main">
          <mc:Choice Requires="p14">
            <p:contentPart p14:bwMode="auto" r:id="rId262">
              <p14:nvContentPartPr>
                <p14:cNvPr id="182" name="Ink 181">
                  <a:extLst>
                    <a:ext uri="{FF2B5EF4-FFF2-40B4-BE49-F238E27FC236}">
                      <a16:creationId xmlns:a16="http://schemas.microsoft.com/office/drawing/2014/main" id="{21CA4E9A-5D8B-47BA-BF64-508872957EC2}"/>
                    </a:ext>
                  </a:extLst>
                </p14:cNvPr>
                <p14:cNvContentPartPr/>
                <p14:nvPr/>
              </p14:nvContentPartPr>
              <p14:xfrm>
                <a:off x="5106754" y="3311074"/>
                <a:ext cx="191880" cy="50040"/>
              </p14:xfrm>
            </p:contentPart>
          </mc:Choice>
          <mc:Fallback xmlns="">
            <p:pic>
              <p:nvPicPr>
                <p:cNvPr id="182" name="Ink 181">
                  <a:extLst>
                    <a:ext uri="{FF2B5EF4-FFF2-40B4-BE49-F238E27FC236}">
                      <a16:creationId xmlns:a16="http://schemas.microsoft.com/office/drawing/2014/main" id="{21CA4E9A-5D8B-47BA-BF64-508872957EC2}"/>
                    </a:ext>
                  </a:extLst>
                </p:cNvPr>
                <p:cNvPicPr/>
                <p:nvPr/>
              </p:nvPicPr>
              <p:blipFill>
                <a:blip r:embed="rId263"/>
                <a:stretch>
                  <a:fillRect/>
                </a:stretch>
              </p:blipFill>
              <p:spPr>
                <a:xfrm>
                  <a:off x="5097754" y="3302434"/>
                  <a:ext cx="209520" cy="67680"/>
                </a:xfrm>
                <a:prstGeom prst="rect">
                  <a:avLst/>
                </a:prstGeom>
              </p:spPr>
            </p:pic>
          </mc:Fallback>
        </mc:AlternateContent>
        <mc:AlternateContent xmlns:mc="http://schemas.openxmlformats.org/markup-compatibility/2006" xmlns:p14="http://schemas.microsoft.com/office/powerpoint/2010/main">
          <mc:Choice Requires="p14">
            <p:contentPart p14:bwMode="auto" r:id="rId264">
              <p14:nvContentPartPr>
                <p14:cNvPr id="183" name="Ink 182">
                  <a:extLst>
                    <a:ext uri="{FF2B5EF4-FFF2-40B4-BE49-F238E27FC236}">
                      <a16:creationId xmlns:a16="http://schemas.microsoft.com/office/drawing/2014/main" id="{A4E407B2-BAF9-46F7-BF02-2A8C43260113}"/>
                    </a:ext>
                  </a:extLst>
                </p14:cNvPr>
                <p14:cNvContentPartPr/>
                <p14:nvPr/>
              </p14:nvContentPartPr>
              <p14:xfrm>
                <a:off x="5280274" y="3330154"/>
                <a:ext cx="98640" cy="37080"/>
              </p14:xfrm>
            </p:contentPart>
          </mc:Choice>
          <mc:Fallback xmlns="">
            <p:pic>
              <p:nvPicPr>
                <p:cNvPr id="183" name="Ink 182">
                  <a:extLst>
                    <a:ext uri="{FF2B5EF4-FFF2-40B4-BE49-F238E27FC236}">
                      <a16:creationId xmlns:a16="http://schemas.microsoft.com/office/drawing/2014/main" id="{A4E407B2-BAF9-46F7-BF02-2A8C43260113}"/>
                    </a:ext>
                  </a:extLst>
                </p:cNvPr>
                <p:cNvPicPr/>
                <p:nvPr/>
              </p:nvPicPr>
              <p:blipFill>
                <a:blip r:embed="rId265"/>
                <a:stretch>
                  <a:fillRect/>
                </a:stretch>
              </p:blipFill>
              <p:spPr>
                <a:xfrm>
                  <a:off x="5271634" y="3321514"/>
                  <a:ext cx="116280" cy="54720"/>
                </a:xfrm>
                <a:prstGeom prst="rect">
                  <a:avLst/>
                </a:prstGeom>
              </p:spPr>
            </p:pic>
          </mc:Fallback>
        </mc:AlternateContent>
        <mc:AlternateContent xmlns:mc="http://schemas.openxmlformats.org/markup-compatibility/2006" xmlns:p14="http://schemas.microsoft.com/office/powerpoint/2010/main">
          <mc:Choice Requires="p14">
            <p:contentPart p14:bwMode="auto" r:id="rId266">
              <p14:nvContentPartPr>
                <p14:cNvPr id="184" name="Ink 183">
                  <a:extLst>
                    <a:ext uri="{FF2B5EF4-FFF2-40B4-BE49-F238E27FC236}">
                      <a16:creationId xmlns:a16="http://schemas.microsoft.com/office/drawing/2014/main" id="{B953071D-40CC-46F6-AF53-B6748D46CD0B}"/>
                    </a:ext>
                  </a:extLst>
                </p14:cNvPr>
                <p14:cNvContentPartPr/>
                <p14:nvPr/>
              </p14:nvContentPartPr>
              <p14:xfrm>
                <a:off x="5463874" y="3279034"/>
                <a:ext cx="328680" cy="102600"/>
              </p14:xfrm>
            </p:contentPart>
          </mc:Choice>
          <mc:Fallback xmlns="">
            <p:pic>
              <p:nvPicPr>
                <p:cNvPr id="184" name="Ink 183">
                  <a:extLst>
                    <a:ext uri="{FF2B5EF4-FFF2-40B4-BE49-F238E27FC236}">
                      <a16:creationId xmlns:a16="http://schemas.microsoft.com/office/drawing/2014/main" id="{B953071D-40CC-46F6-AF53-B6748D46CD0B}"/>
                    </a:ext>
                  </a:extLst>
                </p:cNvPr>
                <p:cNvPicPr/>
                <p:nvPr/>
              </p:nvPicPr>
              <p:blipFill>
                <a:blip r:embed="rId267"/>
                <a:stretch>
                  <a:fillRect/>
                </a:stretch>
              </p:blipFill>
              <p:spPr>
                <a:xfrm>
                  <a:off x="5455234" y="3270034"/>
                  <a:ext cx="346320" cy="120240"/>
                </a:xfrm>
                <a:prstGeom prst="rect">
                  <a:avLst/>
                </a:prstGeom>
              </p:spPr>
            </p:pic>
          </mc:Fallback>
        </mc:AlternateContent>
        <mc:AlternateContent xmlns:mc="http://schemas.openxmlformats.org/markup-compatibility/2006" xmlns:p14="http://schemas.microsoft.com/office/powerpoint/2010/main">
          <mc:Choice Requires="p14">
            <p:contentPart p14:bwMode="auto" r:id="rId268">
              <p14:nvContentPartPr>
                <p14:cNvPr id="185" name="Ink 184">
                  <a:extLst>
                    <a:ext uri="{FF2B5EF4-FFF2-40B4-BE49-F238E27FC236}">
                      <a16:creationId xmlns:a16="http://schemas.microsoft.com/office/drawing/2014/main" id="{C9D9F864-D2FD-40F2-B241-A4C9ADBC46F9}"/>
                    </a:ext>
                  </a:extLst>
                </p14:cNvPr>
                <p14:cNvContentPartPr/>
                <p14:nvPr/>
              </p14:nvContentPartPr>
              <p14:xfrm>
                <a:off x="5751514" y="3293074"/>
                <a:ext cx="136440" cy="52560"/>
              </p14:xfrm>
            </p:contentPart>
          </mc:Choice>
          <mc:Fallback xmlns="">
            <p:pic>
              <p:nvPicPr>
                <p:cNvPr id="185" name="Ink 184">
                  <a:extLst>
                    <a:ext uri="{FF2B5EF4-FFF2-40B4-BE49-F238E27FC236}">
                      <a16:creationId xmlns:a16="http://schemas.microsoft.com/office/drawing/2014/main" id="{C9D9F864-D2FD-40F2-B241-A4C9ADBC46F9}"/>
                    </a:ext>
                  </a:extLst>
                </p:cNvPr>
                <p:cNvPicPr/>
                <p:nvPr/>
              </p:nvPicPr>
              <p:blipFill>
                <a:blip r:embed="rId269"/>
                <a:stretch>
                  <a:fillRect/>
                </a:stretch>
              </p:blipFill>
              <p:spPr>
                <a:xfrm>
                  <a:off x="5742874" y="3284434"/>
                  <a:ext cx="15408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270">
              <p14:nvContentPartPr>
                <p14:cNvPr id="186" name="Ink 185">
                  <a:extLst>
                    <a:ext uri="{FF2B5EF4-FFF2-40B4-BE49-F238E27FC236}">
                      <a16:creationId xmlns:a16="http://schemas.microsoft.com/office/drawing/2014/main" id="{71CC4C24-4DB1-4116-8D46-AAEEE5DA3BBC}"/>
                    </a:ext>
                  </a:extLst>
                </p14:cNvPr>
                <p14:cNvContentPartPr/>
                <p14:nvPr/>
              </p14:nvContentPartPr>
              <p14:xfrm>
                <a:off x="5873554" y="3191914"/>
                <a:ext cx="61920" cy="156240"/>
              </p14:xfrm>
            </p:contentPart>
          </mc:Choice>
          <mc:Fallback xmlns="">
            <p:pic>
              <p:nvPicPr>
                <p:cNvPr id="186" name="Ink 185">
                  <a:extLst>
                    <a:ext uri="{FF2B5EF4-FFF2-40B4-BE49-F238E27FC236}">
                      <a16:creationId xmlns:a16="http://schemas.microsoft.com/office/drawing/2014/main" id="{71CC4C24-4DB1-4116-8D46-AAEEE5DA3BBC}"/>
                    </a:ext>
                  </a:extLst>
                </p:cNvPr>
                <p:cNvPicPr/>
                <p:nvPr/>
              </p:nvPicPr>
              <p:blipFill>
                <a:blip r:embed="rId271"/>
                <a:stretch>
                  <a:fillRect/>
                </a:stretch>
              </p:blipFill>
              <p:spPr>
                <a:xfrm>
                  <a:off x="5864554" y="3183274"/>
                  <a:ext cx="79560" cy="173880"/>
                </a:xfrm>
                <a:prstGeom prst="rect">
                  <a:avLst/>
                </a:prstGeom>
              </p:spPr>
            </p:pic>
          </mc:Fallback>
        </mc:AlternateContent>
        <mc:AlternateContent xmlns:mc="http://schemas.openxmlformats.org/markup-compatibility/2006" xmlns:p14="http://schemas.microsoft.com/office/powerpoint/2010/main">
          <mc:Choice Requires="p14">
            <p:contentPart p14:bwMode="auto" r:id="rId272">
              <p14:nvContentPartPr>
                <p14:cNvPr id="187" name="Ink 186">
                  <a:extLst>
                    <a:ext uri="{FF2B5EF4-FFF2-40B4-BE49-F238E27FC236}">
                      <a16:creationId xmlns:a16="http://schemas.microsoft.com/office/drawing/2014/main" id="{66333F82-3D2A-4E44-9A15-DAC3064C178D}"/>
                    </a:ext>
                  </a:extLst>
                </p14:cNvPr>
                <p14:cNvContentPartPr/>
                <p14:nvPr/>
              </p14:nvContentPartPr>
              <p14:xfrm>
                <a:off x="5919634" y="3179314"/>
                <a:ext cx="62280" cy="173520"/>
              </p14:xfrm>
            </p:contentPart>
          </mc:Choice>
          <mc:Fallback xmlns="">
            <p:pic>
              <p:nvPicPr>
                <p:cNvPr id="187" name="Ink 186">
                  <a:extLst>
                    <a:ext uri="{FF2B5EF4-FFF2-40B4-BE49-F238E27FC236}">
                      <a16:creationId xmlns:a16="http://schemas.microsoft.com/office/drawing/2014/main" id="{66333F82-3D2A-4E44-9A15-DAC3064C178D}"/>
                    </a:ext>
                  </a:extLst>
                </p:cNvPr>
                <p:cNvPicPr/>
                <p:nvPr/>
              </p:nvPicPr>
              <p:blipFill>
                <a:blip r:embed="rId273"/>
                <a:stretch>
                  <a:fillRect/>
                </a:stretch>
              </p:blipFill>
              <p:spPr>
                <a:xfrm>
                  <a:off x="5910634" y="3170314"/>
                  <a:ext cx="79920" cy="191160"/>
                </a:xfrm>
                <a:prstGeom prst="rect">
                  <a:avLst/>
                </a:prstGeom>
              </p:spPr>
            </p:pic>
          </mc:Fallback>
        </mc:AlternateContent>
        <mc:AlternateContent xmlns:mc="http://schemas.openxmlformats.org/markup-compatibility/2006" xmlns:p14="http://schemas.microsoft.com/office/powerpoint/2010/main">
          <mc:Choice Requires="p14">
            <p:contentPart p14:bwMode="auto" r:id="rId274">
              <p14:nvContentPartPr>
                <p14:cNvPr id="188" name="Ink 187">
                  <a:extLst>
                    <a:ext uri="{FF2B5EF4-FFF2-40B4-BE49-F238E27FC236}">
                      <a16:creationId xmlns:a16="http://schemas.microsoft.com/office/drawing/2014/main" id="{13BB4345-05B1-4714-A9E8-6CA6C177F664}"/>
                    </a:ext>
                  </a:extLst>
                </p14:cNvPr>
                <p14:cNvContentPartPr/>
                <p14:nvPr/>
              </p14:nvContentPartPr>
              <p14:xfrm>
                <a:off x="6007474" y="3313594"/>
                <a:ext cx="24120" cy="21600"/>
              </p14:xfrm>
            </p:contentPart>
          </mc:Choice>
          <mc:Fallback xmlns="">
            <p:pic>
              <p:nvPicPr>
                <p:cNvPr id="188" name="Ink 187">
                  <a:extLst>
                    <a:ext uri="{FF2B5EF4-FFF2-40B4-BE49-F238E27FC236}">
                      <a16:creationId xmlns:a16="http://schemas.microsoft.com/office/drawing/2014/main" id="{13BB4345-05B1-4714-A9E8-6CA6C177F664}"/>
                    </a:ext>
                  </a:extLst>
                </p:cNvPr>
                <p:cNvPicPr/>
                <p:nvPr/>
              </p:nvPicPr>
              <p:blipFill>
                <a:blip r:embed="rId275"/>
                <a:stretch>
                  <a:fillRect/>
                </a:stretch>
              </p:blipFill>
              <p:spPr>
                <a:xfrm>
                  <a:off x="5998474" y="3304954"/>
                  <a:ext cx="41760" cy="39240"/>
                </a:xfrm>
                <a:prstGeom prst="rect">
                  <a:avLst/>
                </a:prstGeom>
              </p:spPr>
            </p:pic>
          </mc:Fallback>
        </mc:AlternateContent>
      </p:grpSp>
      <p:grpSp>
        <p:nvGrpSpPr>
          <p:cNvPr id="196" name="Group 195">
            <a:extLst>
              <a:ext uri="{FF2B5EF4-FFF2-40B4-BE49-F238E27FC236}">
                <a16:creationId xmlns:a16="http://schemas.microsoft.com/office/drawing/2014/main" id="{1D69CD81-A33B-40C8-9A83-8EC0F1AA8A14}"/>
              </a:ext>
            </a:extLst>
          </p:cNvPr>
          <p:cNvGrpSpPr/>
          <p:nvPr/>
        </p:nvGrpSpPr>
        <p:grpSpPr>
          <a:xfrm>
            <a:off x="1936594" y="3774394"/>
            <a:ext cx="359640" cy="237240"/>
            <a:chOff x="1936594" y="3774394"/>
            <a:chExt cx="359640" cy="237240"/>
          </a:xfrm>
        </p:grpSpPr>
        <mc:AlternateContent xmlns:mc="http://schemas.openxmlformats.org/markup-compatibility/2006" xmlns:p14="http://schemas.microsoft.com/office/powerpoint/2010/main">
          <mc:Choice Requires="p14">
            <p:contentPart p14:bwMode="auto" r:id="rId276">
              <p14:nvContentPartPr>
                <p14:cNvPr id="189" name="Ink 188">
                  <a:extLst>
                    <a:ext uri="{FF2B5EF4-FFF2-40B4-BE49-F238E27FC236}">
                      <a16:creationId xmlns:a16="http://schemas.microsoft.com/office/drawing/2014/main" id="{92C9ABAB-9FB1-4402-A9E1-01E299FAE7AE}"/>
                    </a:ext>
                  </a:extLst>
                </p14:cNvPr>
                <p14:cNvContentPartPr/>
                <p14:nvPr/>
              </p14:nvContentPartPr>
              <p14:xfrm>
                <a:off x="1950994" y="3824794"/>
                <a:ext cx="151560" cy="113400"/>
              </p14:xfrm>
            </p:contentPart>
          </mc:Choice>
          <mc:Fallback xmlns="">
            <p:pic>
              <p:nvPicPr>
                <p:cNvPr id="189" name="Ink 188">
                  <a:extLst>
                    <a:ext uri="{FF2B5EF4-FFF2-40B4-BE49-F238E27FC236}">
                      <a16:creationId xmlns:a16="http://schemas.microsoft.com/office/drawing/2014/main" id="{92C9ABAB-9FB1-4402-A9E1-01E299FAE7AE}"/>
                    </a:ext>
                  </a:extLst>
                </p:cNvPr>
                <p:cNvPicPr/>
                <p:nvPr/>
              </p:nvPicPr>
              <p:blipFill>
                <a:blip r:embed="rId277"/>
                <a:stretch>
                  <a:fillRect/>
                </a:stretch>
              </p:blipFill>
              <p:spPr>
                <a:xfrm>
                  <a:off x="1941994" y="3816154"/>
                  <a:ext cx="169200" cy="131040"/>
                </a:xfrm>
                <a:prstGeom prst="rect">
                  <a:avLst/>
                </a:prstGeom>
              </p:spPr>
            </p:pic>
          </mc:Fallback>
        </mc:AlternateContent>
        <mc:AlternateContent xmlns:mc="http://schemas.openxmlformats.org/markup-compatibility/2006" xmlns:p14="http://schemas.microsoft.com/office/powerpoint/2010/main">
          <mc:Choice Requires="p14">
            <p:contentPart p14:bwMode="auto" r:id="rId278">
              <p14:nvContentPartPr>
                <p14:cNvPr id="190" name="Ink 189">
                  <a:extLst>
                    <a:ext uri="{FF2B5EF4-FFF2-40B4-BE49-F238E27FC236}">
                      <a16:creationId xmlns:a16="http://schemas.microsoft.com/office/drawing/2014/main" id="{89215591-53C6-4368-847F-6DE1FF2B2E09}"/>
                    </a:ext>
                  </a:extLst>
                </p14:cNvPr>
                <p14:cNvContentPartPr/>
                <p14:nvPr/>
              </p14:nvContentPartPr>
              <p14:xfrm>
                <a:off x="1970794" y="3866554"/>
                <a:ext cx="79200" cy="27720"/>
              </p14:xfrm>
            </p:contentPart>
          </mc:Choice>
          <mc:Fallback xmlns="">
            <p:pic>
              <p:nvPicPr>
                <p:cNvPr id="190" name="Ink 189">
                  <a:extLst>
                    <a:ext uri="{FF2B5EF4-FFF2-40B4-BE49-F238E27FC236}">
                      <a16:creationId xmlns:a16="http://schemas.microsoft.com/office/drawing/2014/main" id="{89215591-53C6-4368-847F-6DE1FF2B2E09}"/>
                    </a:ext>
                  </a:extLst>
                </p:cNvPr>
                <p:cNvPicPr/>
                <p:nvPr/>
              </p:nvPicPr>
              <p:blipFill>
                <a:blip r:embed="rId279"/>
                <a:stretch>
                  <a:fillRect/>
                </a:stretch>
              </p:blipFill>
              <p:spPr>
                <a:xfrm>
                  <a:off x="1962154" y="3857554"/>
                  <a:ext cx="96840" cy="45360"/>
                </a:xfrm>
                <a:prstGeom prst="rect">
                  <a:avLst/>
                </a:prstGeom>
              </p:spPr>
            </p:pic>
          </mc:Fallback>
        </mc:AlternateContent>
        <mc:AlternateContent xmlns:mc="http://schemas.openxmlformats.org/markup-compatibility/2006" xmlns:p14="http://schemas.microsoft.com/office/powerpoint/2010/main">
          <mc:Choice Requires="p14">
            <p:contentPart p14:bwMode="auto" r:id="rId280">
              <p14:nvContentPartPr>
                <p14:cNvPr id="191" name="Ink 190">
                  <a:extLst>
                    <a:ext uri="{FF2B5EF4-FFF2-40B4-BE49-F238E27FC236}">
                      <a16:creationId xmlns:a16="http://schemas.microsoft.com/office/drawing/2014/main" id="{97F4BCE2-1815-4DBA-A6E3-1E560B0B036C}"/>
                    </a:ext>
                  </a:extLst>
                </p14:cNvPr>
                <p14:cNvContentPartPr/>
                <p14:nvPr/>
              </p14:nvContentPartPr>
              <p14:xfrm>
                <a:off x="1936594" y="3774394"/>
                <a:ext cx="115200" cy="41400"/>
              </p14:xfrm>
            </p:contentPart>
          </mc:Choice>
          <mc:Fallback xmlns="">
            <p:pic>
              <p:nvPicPr>
                <p:cNvPr id="191" name="Ink 190">
                  <a:extLst>
                    <a:ext uri="{FF2B5EF4-FFF2-40B4-BE49-F238E27FC236}">
                      <a16:creationId xmlns:a16="http://schemas.microsoft.com/office/drawing/2014/main" id="{97F4BCE2-1815-4DBA-A6E3-1E560B0B036C}"/>
                    </a:ext>
                  </a:extLst>
                </p:cNvPr>
                <p:cNvPicPr/>
                <p:nvPr/>
              </p:nvPicPr>
              <p:blipFill>
                <a:blip r:embed="rId281"/>
                <a:stretch>
                  <a:fillRect/>
                </a:stretch>
              </p:blipFill>
              <p:spPr>
                <a:xfrm>
                  <a:off x="1927954" y="3765394"/>
                  <a:ext cx="132840" cy="59040"/>
                </a:xfrm>
                <a:prstGeom prst="rect">
                  <a:avLst/>
                </a:prstGeom>
              </p:spPr>
            </p:pic>
          </mc:Fallback>
        </mc:AlternateContent>
        <mc:AlternateContent xmlns:mc="http://schemas.openxmlformats.org/markup-compatibility/2006" xmlns:p14="http://schemas.microsoft.com/office/powerpoint/2010/main">
          <mc:Choice Requires="p14">
            <p:contentPart p14:bwMode="auto" r:id="rId282">
              <p14:nvContentPartPr>
                <p14:cNvPr id="192" name="Ink 191">
                  <a:extLst>
                    <a:ext uri="{FF2B5EF4-FFF2-40B4-BE49-F238E27FC236}">
                      <a16:creationId xmlns:a16="http://schemas.microsoft.com/office/drawing/2014/main" id="{D597B308-28DF-4758-BD00-52C3CBB1D557}"/>
                    </a:ext>
                  </a:extLst>
                </p14:cNvPr>
                <p14:cNvContentPartPr/>
                <p14:nvPr/>
              </p14:nvContentPartPr>
              <p14:xfrm>
                <a:off x="2118754" y="3839194"/>
                <a:ext cx="80280" cy="77760"/>
              </p14:xfrm>
            </p:contentPart>
          </mc:Choice>
          <mc:Fallback xmlns="">
            <p:pic>
              <p:nvPicPr>
                <p:cNvPr id="192" name="Ink 191">
                  <a:extLst>
                    <a:ext uri="{FF2B5EF4-FFF2-40B4-BE49-F238E27FC236}">
                      <a16:creationId xmlns:a16="http://schemas.microsoft.com/office/drawing/2014/main" id="{D597B308-28DF-4758-BD00-52C3CBB1D557}"/>
                    </a:ext>
                  </a:extLst>
                </p:cNvPr>
                <p:cNvPicPr/>
                <p:nvPr/>
              </p:nvPicPr>
              <p:blipFill>
                <a:blip r:embed="rId283"/>
                <a:stretch>
                  <a:fillRect/>
                </a:stretch>
              </p:blipFill>
              <p:spPr>
                <a:xfrm>
                  <a:off x="2109754" y="3830194"/>
                  <a:ext cx="97920" cy="95400"/>
                </a:xfrm>
                <a:prstGeom prst="rect">
                  <a:avLst/>
                </a:prstGeom>
              </p:spPr>
            </p:pic>
          </mc:Fallback>
        </mc:AlternateContent>
        <mc:AlternateContent xmlns:mc="http://schemas.openxmlformats.org/markup-compatibility/2006" xmlns:p14="http://schemas.microsoft.com/office/powerpoint/2010/main">
          <mc:Choice Requires="p14">
            <p:contentPart p14:bwMode="auto" r:id="rId284">
              <p14:nvContentPartPr>
                <p14:cNvPr id="193" name="Ink 192">
                  <a:extLst>
                    <a:ext uri="{FF2B5EF4-FFF2-40B4-BE49-F238E27FC236}">
                      <a16:creationId xmlns:a16="http://schemas.microsoft.com/office/drawing/2014/main" id="{799B7D7F-5AE9-41EA-A21D-2C1D7E4AD75B}"/>
                    </a:ext>
                  </a:extLst>
                </p14:cNvPr>
                <p14:cNvContentPartPr/>
                <p14:nvPr/>
              </p14:nvContentPartPr>
              <p14:xfrm>
                <a:off x="2135674" y="3957994"/>
                <a:ext cx="18720" cy="2520"/>
              </p14:xfrm>
            </p:contentPart>
          </mc:Choice>
          <mc:Fallback xmlns="">
            <p:pic>
              <p:nvPicPr>
                <p:cNvPr id="193" name="Ink 192">
                  <a:extLst>
                    <a:ext uri="{FF2B5EF4-FFF2-40B4-BE49-F238E27FC236}">
                      <a16:creationId xmlns:a16="http://schemas.microsoft.com/office/drawing/2014/main" id="{799B7D7F-5AE9-41EA-A21D-2C1D7E4AD75B}"/>
                    </a:ext>
                  </a:extLst>
                </p:cNvPr>
                <p:cNvPicPr/>
                <p:nvPr/>
              </p:nvPicPr>
              <p:blipFill>
                <a:blip r:embed="rId285"/>
                <a:stretch>
                  <a:fillRect/>
                </a:stretch>
              </p:blipFill>
              <p:spPr>
                <a:xfrm>
                  <a:off x="2127034" y="3948994"/>
                  <a:ext cx="36360" cy="20160"/>
                </a:xfrm>
                <a:prstGeom prst="rect">
                  <a:avLst/>
                </a:prstGeom>
              </p:spPr>
            </p:pic>
          </mc:Fallback>
        </mc:AlternateContent>
        <mc:AlternateContent xmlns:mc="http://schemas.openxmlformats.org/markup-compatibility/2006" xmlns:p14="http://schemas.microsoft.com/office/powerpoint/2010/main">
          <mc:Choice Requires="p14">
            <p:contentPart p14:bwMode="auto" r:id="rId286">
              <p14:nvContentPartPr>
                <p14:cNvPr id="194" name="Ink 193">
                  <a:extLst>
                    <a:ext uri="{FF2B5EF4-FFF2-40B4-BE49-F238E27FC236}">
                      <a16:creationId xmlns:a16="http://schemas.microsoft.com/office/drawing/2014/main" id="{75F9E0A0-2723-42C8-8CF5-9965621A5FA4}"/>
                    </a:ext>
                  </a:extLst>
                </p14:cNvPr>
                <p14:cNvContentPartPr/>
                <p14:nvPr/>
              </p14:nvContentPartPr>
              <p14:xfrm>
                <a:off x="2227834" y="3844234"/>
                <a:ext cx="68400" cy="113400"/>
              </p14:xfrm>
            </p:contentPart>
          </mc:Choice>
          <mc:Fallback xmlns="">
            <p:pic>
              <p:nvPicPr>
                <p:cNvPr id="194" name="Ink 193">
                  <a:extLst>
                    <a:ext uri="{FF2B5EF4-FFF2-40B4-BE49-F238E27FC236}">
                      <a16:creationId xmlns:a16="http://schemas.microsoft.com/office/drawing/2014/main" id="{75F9E0A0-2723-42C8-8CF5-9965621A5FA4}"/>
                    </a:ext>
                  </a:extLst>
                </p:cNvPr>
                <p:cNvPicPr/>
                <p:nvPr/>
              </p:nvPicPr>
              <p:blipFill>
                <a:blip r:embed="rId287"/>
                <a:stretch>
                  <a:fillRect/>
                </a:stretch>
              </p:blipFill>
              <p:spPr>
                <a:xfrm>
                  <a:off x="2219194" y="3835594"/>
                  <a:ext cx="86040" cy="131040"/>
                </a:xfrm>
                <a:prstGeom prst="rect">
                  <a:avLst/>
                </a:prstGeom>
              </p:spPr>
            </p:pic>
          </mc:Fallback>
        </mc:AlternateContent>
        <mc:AlternateContent xmlns:mc="http://schemas.openxmlformats.org/markup-compatibility/2006" xmlns:p14="http://schemas.microsoft.com/office/powerpoint/2010/main">
          <mc:Choice Requires="p14">
            <p:contentPart p14:bwMode="auto" r:id="rId288">
              <p14:nvContentPartPr>
                <p14:cNvPr id="195" name="Ink 194">
                  <a:extLst>
                    <a:ext uri="{FF2B5EF4-FFF2-40B4-BE49-F238E27FC236}">
                      <a16:creationId xmlns:a16="http://schemas.microsoft.com/office/drawing/2014/main" id="{9BD73F9A-9826-4B42-A85D-9BD0706993A1}"/>
                    </a:ext>
                  </a:extLst>
                </p14:cNvPr>
                <p14:cNvContentPartPr/>
                <p14:nvPr/>
              </p14:nvContentPartPr>
              <p14:xfrm>
                <a:off x="2009674" y="3979594"/>
                <a:ext cx="179280" cy="32040"/>
              </p14:xfrm>
            </p:contentPart>
          </mc:Choice>
          <mc:Fallback xmlns="">
            <p:pic>
              <p:nvPicPr>
                <p:cNvPr id="195" name="Ink 194">
                  <a:extLst>
                    <a:ext uri="{FF2B5EF4-FFF2-40B4-BE49-F238E27FC236}">
                      <a16:creationId xmlns:a16="http://schemas.microsoft.com/office/drawing/2014/main" id="{9BD73F9A-9826-4B42-A85D-9BD0706993A1}"/>
                    </a:ext>
                  </a:extLst>
                </p:cNvPr>
                <p:cNvPicPr/>
                <p:nvPr/>
              </p:nvPicPr>
              <p:blipFill>
                <a:blip r:embed="rId289"/>
                <a:stretch>
                  <a:fillRect/>
                </a:stretch>
              </p:blipFill>
              <p:spPr>
                <a:xfrm>
                  <a:off x="2001034" y="3970954"/>
                  <a:ext cx="196920" cy="49680"/>
                </a:xfrm>
                <a:prstGeom prst="rect">
                  <a:avLst/>
                </a:prstGeom>
              </p:spPr>
            </p:pic>
          </mc:Fallback>
        </mc:AlternateContent>
      </p:grpSp>
      <p:grpSp>
        <p:nvGrpSpPr>
          <p:cNvPr id="204" name="Group 203">
            <a:extLst>
              <a:ext uri="{FF2B5EF4-FFF2-40B4-BE49-F238E27FC236}">
                <a16:creationId xmlns:a16="http://schemas.microsoft.com/office/drawing/2014/main" id="{379C28ED-A0D8-46B6-B732-11B8A890700A}"/>
              </a:ext>
            </a:extLst>
          </p:cNvPr>
          <p:cNvGrpSpPr/>
          <p:nvPr/>
        </p:nvGrpSpPr>
        <p:grpSpPr>
          <a:xfrm>
            <a:off x="2554354" y="3745234"/>
            <a:ext cx="595800" cy="212760"/>
            <a:chOff x="2554354" y="3745234"/>
            <a:chExt cx="595800" cy="212760"/>
          </a:xfrm>
        </p:grpSpPr>
        <mc:AlternateContent xmlns:mc="http://schemas.openxmlformats.org/markup-compatibility/2006" xmlns:p14="http://schemas.microsoft.com/office/powerpoint/2010/main">
          <mc:Choice Requires="p14">
            <p:contentPart p14:bwMode="auto" r:id="rId290">
              <p14:nvContentPartPr>
                <p14:cNvPr id="199" name="Ink 198">
                  <a:extLst>
                    <a:ext uri="{FF2B5EF4-FFF2-40B4-BE49-F238E27FC236}">
                      <a16:creationId xmlns:a16="http://schemas.microsoft.com/office/drawing/2014/main" id="{36F3EAE9-C078-4CBA-98A9-9652C7B45809}"/>
                    </a:ext>
                  </a:extLst>
                </p14:cNvPr>
                <p14:cNvContentPartPr/>
                <p14:nvPr/>
              </p14:nvContentPartPr>
              <p14:xfrm>
                <a:off x="2554354" y="3853594"/>
                <a:ext cx="183600" cy="104400"/>
              </p14:xfrm>
            </p:contentPart>
          </mc:Choice>
          <mc:Fallback xmlns="">
            <p:pic>
              <p:nvPicPr>
                <p:cNvPr id="199" name="Ink 198">
                  <a:extLst>
                    <a:ext uri="{FF2B5EF4-FFF2-40B4-BE49-F238E27FC236}">
                      <a16:creationId xmlns:a16="http://schemas.microsoft.com/office/drawing/2014/main" id="{36F3EAE9-C078-4CBA-98A9-9652C7B45809}"/>
                    </a:ext>
                  </a:extLst>
                </p:cNvPr>
                <p:cNvPicPr/>
                <p:nvPr/>
              </p:nvPicPr>
              <p:blipFill>
                <a:blip r:embed="rId291"/>
                <a:stretch>
                  <a:fillRect/>
                </a:stretch>
              </p:blipFill>
              <p:spPr>
                <a:xfrm>
                  <a:off x="2545714" y="3844954"/>
                  <a:ext cx="201240" cy="122040"/>
                </a:xfrm>
                <a:prstGeom prst="rect">
                  <a:avLst/>
                </a:prstGeom>
              </p:spPr>
            </p:pic>
          </mc:Fallback>
        </mc:AlternateContent>
        <mc:AlternateContent xmlns:mc="http://schemas.openxmlformats.org/markup-compatibility/2006" xmlns:p14="http://schemas.microsoft.com/office/powerpoint/2010/main">
          <mc:Choice Requires="p14">
            <p:contentPart p14:bwMode="auto" r:id="rId292">
              <p14:nvContentPartPr>
                <p14:cNvPr id="200" name="Ink 199">
                  <a:extLst>
                    <a:ext uri="{FF2B5EF4-FFF2-40B4-BE49-F238E27FC236}">
                      <a16:creationId xmlns:a16="http://schemas.microsoft.com/office/drawing/2014/main" id="{E3941E97-7CF1-41A4-AB08-9FC143688711}"/>
                    </a:ext>
                  </a:extLst>
                </p14:cNvPr>
                <p14:cNvContentPartPr/>
                <p14:nvPr/>
              </p14:nvContentPartPr>
              <p14:xfrm>
                <a:off x="2569114" y="3759274"/>
                <a:ext cx="109080" cy="90000"/>
              </p14:xfrm>
            </p:contentPart>
          </mc:Choice>
          <mc:Fallback xmlns="">
            <p:pic>
              <p:nvPicPr>
                <p:cNvPr id="200" name="Ink 199">
                  <a:extLst>
                    <a:ext uri="{FF2B5EF4-FFF2-40B4-BE49-F238E27FC236}">
                      <a16:creationId xmlns:a16="http://schemas.microsoft.com/office/drawing/2014/main" id="{E3941E97-7CF1-41A4-AB08-9FC143688711}"/>
                    </a:ext>
                  </a:extLst>
                </p:cNvPr>
                <p:cNvPicPr/>
                <p:nvPr/>
              </p:nvPicPr>
              <p:blipFill>
                <a:blip r:embed="rId293"/>
                <a:stretch>
                  <a:fillRect/>
                </a:stretch>
              </p:blipFill>
              <p:spPr>
                <a:xfrm>
                  <a:off x="2560114" y="3750634"/>
                  <a:ext cx="126720" cy="107640"/>
                </a:xfrm>
                <a:prstGeom prst="rect">
                  <a:avLst/>
                </a:prstGeom>
              </p:spPr>
            </p:pic>
          </mc:Fallback>
        </mc:AlternateContent>
        <mc:AlternateContent xmlns:mc="http://schemas.openxmlformats.org/markup-compatibility/2006" xmlns:p14="http://schemas.microsoft.com/office/powerpoint/2010/main">
          <mc:Choice Requires="p14">
            <p:contentPart p14:bwMode="auto" r:id="rId294">
              <p14:nvContentPartPr>
                <p14:cNvPr id="201" name="Ink 200">
                  <a:extLst>
                    <a:ext uri="{FF2B5EF4-FFF2-40B4-BE49-F238E27FC236}">
                      <a16:creationId xmlns:a16="http://schemas.microsoft.com/office/drawing/2014/main" id="{53CBFAE8-EAFA-4043-962F-C1E0ADFC6898}"/>
                    </a:ext>
                  </a:extLst>
                </p14:cNvPr>
                <p14:cNvContentPartPr/>
                <p14:nvPr/>
              </p14:nvContentPartPr>
              <p14:xfrm>
                <a:off x="2782234" y="3745234"/>
                <a:ext cx="129960" cy="138960"/>
              </p14:xfrm>
            </p:contentPart>
          </mc:Choice>
          <mc:Fallback xmlns="">
            <p:pic>
              <p:nvPicPr>
                <p:cNvPr id="201" name="Ink 200">
                  <a:extLst>
                    <a:ext uri="{FF2B5EF4-FFF2-40B4-BE49-F238E27FC236}">
                      <a16:creationId xmlns:a16="http://schemas.microsoft.com/office/drawing/2014/main" id="{53CBFAE8-EAFA-4043-962F-C1E0ADFC6898}"/>
                    </a:ext>
                  </a:extLst>
                </p:cNvPr>
                <p:cNvPicPr/>
                <p:nvPr/>
              </p:nvPicPr>
              <p:blipFill>
                <a:blip r:embed="rId295"/>
                <a:stretch>
                  <a:fillRect/>
                </a:stretch>
              </p:blipFill>
              <p:spPr>
                <a:xfrm>
                  <a:off x="2773594" y="3736594"/>
                  <a:ext cx="14760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296">
              <p14:nvContentPartPr>
                <p14:cNvPr id="202" name="Ink 201">
                  <a:extLst>
                    <a:ext uri="{FF2B5EF4-FFF2-40B4-BE49-F238E27FC236}">
                      <a16:creationId xmlns:a16="http://schemas.microsoft.com/office/drawing/2014/main" id="{BD0AB4D2-4CDF-4372-9314-3EC78FA2C154}"/>
                    </a:ext>
                  </a:extLst>
                </p14:cNvPr>
                <p14:cNvContentPartPr/>
                <p14:nvPr/>
              </p14:nvContentPartPr>
              <p14:xfrm>
                <a:off x="3048634" y="3929194"/>
                <a:ext cx="101520" cy="10080"/>
              </p14:xfrm>
            </p:contentPart>
          </mc:Choice>
          <mc:Fallback xmlns="">
            <p:pic>
              <p:nvPicPr>
                <p:cNvPr id="202" name="Ink 201">
                  <a:extLst>
                    <a:ext uri="{FF2B5EF4-FFF2-40B4-BE49-F238E27FC236}">
                      <a16:creationId xmlns:a16="http://schemas.microsoft.com/office/drawing/2014/main" id="{BD0AB4D2-4CDF-4372-9314-3EC78FA2C154}"/>
                    </a:ext>
                  </a:extLst>
                </p:cNvPr>
                <p:cNvPicPr/>
                <p:nvPr/>
              </p:nvPicPr>
              <p:blipFill>
                <a:blip r:embed="rId297"/>
                <a:stretch>
                  <a:fillRect/>
                </a:stretch>
              </p:blipFill>
              <p:spPr>
                <a:xfrm>
                  <a:off x="3039994" y="3920554"/>
                  <a:ext cx="11916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298">
              <p14:nvContentPartPr>
                <p14:cNvPr id="203" name="Ink 202">
                  <a:extLst>
                    <a:ext uri="{FF2B5EF4-FFF2-40B4-BE49-F238E27FC236}">
                      <a16:creationId xmlns:a16="http://schemas.microsoft.com/office/drawing/2014/main" id="{0737D3A5-FF54-4127-B555-5CAE1A5D9516}"/>
                    </a:ext>
                  </a:extLst>
                </p14:cNvPr>
                <p14:cNvContentPartPr/>
                <p14:nvPr/>
              </p14:nvContentPartPr>
              <p14:xfrm>
                <a:off x="3037834" y="3850714"/>
                <a:ext cx="76680" cy="37080"/>
              </p14:xfrm>
            </p:contentPart>
          </mc:Choice>
          <mc:Fallback xmlns="">
            <p:pic>
              <p:nvPicPr>
                <p:cNvPr id="203" name="Ink 202">
                  <a:extLst>
                    <a:ext uri="{FF2B5EF4-FFF2-40B4-BE49-F238E27FC236}">
                      <a16:creationId xmlns:a16="http://schemas.microsoft.com/office/drawing/2014/main" id="{0737D3A5-FF54-4127-B555-5CAE1A5D9516}"/>
                    </a:ext>
                  </a:extLst>
                </p:cNvPr>
                <p:cNvPicPr/>
                <p:nvPr/>
              </p:nvPicPr>
              <p:blipFill>
                <a:blip r:embed="rId299"/>
                <a:stretch>
                  <a:fillRect/>
                </a:stretch>
              </p:blipFill>
              <p:spPr>
                <a:xfrm>
                  <a:off x="3028834" y="3842074"/>
                  <a:ext cx="94320" cy="54720"/>
                </a:xfrm>
                <a:prstGeom prst="rect">
                  <a:avLst/>
                </a:prstGeom>
              </p:spPr>
            </p:pic>
          </mc:Fallback>
        </mc:AlternateContent>
      </p:grpSp>
      <p:grpSp>
        <p:nvGrpSpPr>
          <p:cNvPr id="220" name="Group 219">
            <a:extLst>
              <a:ext uri="{FF2B5EF4-FFF2-40B4-BE49-F238E27FC236}">
                <a16:creationId xmlns:a16="http://schemas.microsoft.com/office/drawing/2014/main" id="{D2C8A2B9-EA18-4B18-8B07-BB9AC1E67F27}"/>
              </a:ext>
            </a:extLst>
          </p:cNvPr>
          <p:cNvGrpSpPr/>
          <p:nvPr/>
        </p:nvGrpSpPr>
        <p:grpSpPr>
          <a:xfrm>
            <a:off x="3371194" y="3649834"/>
            <a:ext cx="1289520" cy="381240"/>
            <a:chOff x="3371194" y="3649834"/>
            <a:chExt cx="1289520" cy="381240"/>
          </a:xfrm>
        </p:grpSpPr>
        <mc:AlternateContent xmlns:mc="http://schemas.openxmlformats.org/markup-compatibility/2006" xmlns:p14="http://schemas.microsoft.com/office/powerpoint/2010/main">
          <mc:Choice Requires="p14">
            <p:contentPart p14:bwMode="auto" r:id="rId300">
              <p14:nvContentPartPr>
                <p14:cNvPr id="205" name="Ink 204">
                  <a:extLst>
                    <a:ext uri="{FF2B5EF4-FFF2-40B4-BE49-F238E27FC236}">
                      <a16:creationId xmlns:a16="http://schemas.microsoft.com/office/drawing/2014/main" id="{116FE17E-3762-4A07-9BD9-D27272E9C475}"/>
                    </a:ext>
                  </a:extLst>
                </p14:cNvPr>
                <p14:cNvContentPartPr/>
                <p14:nvPr/>
              </p14:nvContentPartPr>
              <p14:xfrm>
                <a:off x="3383434" y="3714274"/>
                <a:ext cx="74160" cy="119880"/>
              </p14:xfrm>
            </p:contentPart>
          </mc:Choice>
          <mc:Fallback xmlns="">
            <p:pic>
              <p:nvPicPr>
                <p:cNvPr id="205" name="Ink 204">
                  <a:extLst>
                    <a:ext uri="{FF2B5EF4-FFF2-40B4-BE49-F238E27FC236}">
                      <a16:creationId xmlns:a16="http://schemas.microsoft.com/office/drawing/2014/main" id="{116FE17E-3762-4A07-9BD9-D27272E9C475}"/>
                    </a:ext>
                  </a:extLst>
                </p:cNvPr>
                <p:cNvPicPr/>
                <p:nvPr/>
              </p:nvPicPr>
              <p:blipFill>
                <a:blip r:embed="rId301"/>
                <a:stretch>
                  <a:fillRect/>
                </a:stretch>
              </p:blipFill>
              <p:spPr>
                <a:xfrm>
                  <a:off x="3374794" y="3705274"/>
                  <a:ext cx="91800" cy="137520"/>
                </a:xfrm>
                <a:prstGeom prst="rect">
                  <a:avLst/>
                </a:prstGeom>
              </p:spPr>
            </p:pic>
          </mc:Fallback>
        </mc:AlternateContent>
        <mc:AlternateContent xmlns:mc="http://schemas.openxmlformats.org/markup-compatibility/2006" xmlns:p14="http://schemas.microsoft.com/office/powerpoint/2010/main">
          <mc:Choice Requires="p14">
            <p:contentPart p14:bwMode="auto" r:id="rId302">
              <p14:nvContentPartPr>
                <p14:cNvPr id="206" name="Ink 205">
                  <a:extLst>
                    <a:ext uri="{FF2B5EF4-FFF2-40B4-BE49-F238E27FC236}">
                      <a16:creationId xmlns:a16="http://schemas.microsoft.com/office/drawing/2014/main" id="{E1959B1D-20C0-4D2F-AB02-0C63D86A786A}"/>
                    </a:ext>
                  </a:extLst>
                </p14:cNvPr>
                <p14:cNvContentPartPr/>
                <p14:nvPr/>
              </p14:nvContentPartPr>
              <p14:xfrm>
                <a:off x="3371194" y="3819034"/>
                <a:ext cx="202680" cy="21960"/>
              </p14:xfrm>
            </p:contentPart>
          </mc:Choice>
          <mc:Fallback xmlns="">
            <p:pic>
              <p:nvPicPr>
                <p:cNvPr id="206" name="Ink 205">
                  <a:extLst>
                    <a:ext uri="{FF2B5EF4-FFF2-40B4-BE49-F238E27FC236}">
                      <a16:creationId xmlns:a16="http://schemas.microsoft.com/office/drawing/2014/main" id="{E1959B1D-20C0-4D2F-AB02-0C63D86A786A}"/>
                    </a:ext>
                  </a:extLst>
                </p:cNvPr>
                <p:cNvPicPr/>
                <p:nvPr/>
              </p:nvPicPr>
              <p:blipFill>
                <a:blip r:embed="rId303"/>
                <a:stretch>
                  <a:fillRect/>
                </a:stretch>
              </p:blipFill>
              <p:spPr>
                <a:xfrm>
                  <a:off x="3362194" y="3810034"/>
                  <a:ext cx="220320" cy="39600"/>
                </a:xfrm>
                <a:prstGeom prst="rect">
                  <a:avLst/>
                </a:prstGeom>
              </p:spPr>
            </p:pic>
          </mc:Fallback>
        </mc:AlternateContent>
        <mc:AlternateContent xmlns:mc="http://schemas.openxmlformats.org/markup-compatibility/2006" xmlns:p14="http://schemas.microsoft.com/office/powerpoint/2010/main">
          <mc:Choice Requires="p14">
            <p:contentPart p14:bwMode="auto" r:id="rId304">
              <p14:nvContentPartPr>
                <p14:cNvPr id="207" name="Ink 206">
                  <a:extLst>
                    <a:ext uri="{FF2B5EF4-FFF2-40B4-BE49-F238E27FC236}">
                      <a16:creationId xmlns:a16="http://schemas.microsoft.com/office/drawing/2014/main" id="{7FFD63BF-EAD7-4F1B-81C6-54585A0E7F64}"/>
                    </a:ext>
                  </a:extLst>
                </p14:cNvPr>
                <p14:cNvContentPartPr/>
                <p14:nvPr/>
              </p14:nvContentPartPr>
              <p14:xfrm>
                <a:off x="3391714" y="3890314"/>
                <a:ext cx="140400" cy="104760"/>
              </p14:xfrm>
            </p:contentPart>
          </mc:Choice>
          <mc:Fallback xmlns="">
            <p:pic>
              <p:nvPicPr>
                <p:cNvPr id="207" name="Ink 206">
                  <a:extLst>
                    <a:ext uri="{FF2B5EF4-FFF2-40B4-BE49-F238E27FC236}">
                      <a16:creationId xmlns:a16="http://schemas.microsoft.com/office/drawing/2014/main" id="{7FFD63BF-EAD7-4F1B-81C6-54585A0E7F64}"/>
                    </a:ext>
                  </a:extLst>
                </p:cNvPr>
                <p:cNvPicPr/>
                <p:nvPr/>
              </p:nvPicPr>
              <p:blipFill>
                <a:blip r:embed="rId305"/>
                <a:stretch>
                  <a:fillRect/>
                </a:stretch>
              </p:blipFill>
              <p:spPr>
                <a:xfrm>
                  <a:off x="3382714" y="3881314"/>
                  <a:ext cx="158040" cy="122400"/>
                </a:xfrm>
                <a:prstGeom prst="rect">
                  <a:avLst/>
                </a:prstGeom>
              </p:spPr>
            </p:pic>
          </mc:Fallback>
        </mc:AlternateContent>
        <mc:AlternateContent xmlns:mc="http://schemas.openxmlformats.org/markup-compatibility/2006" xmlns:p14="http://schemas.microsoft.com/office/powerpoint/2010/main">
          <mc:Choice Requires="p14">
            <p:contentPart p14:bwMode="auto" r:id="rId306">
              <p14:nvContentPartPr>
                <p14:cNvPr id="208" name="Ink 207">
                  <a:extLst>
                    <a:ext uri="{FF2B5EF4-FFF2-40B4-BE49-F238E27FC236}">
                      <a16:creationId xmlns:a16="http://schemas.microsoft.com/office/drawing/2014/main" id="{D2448948-1D9B-444D-86F0-A25A3190EC7D}"/>
                    </a:ext>
                  </a:extLst>
                </p14:cNvPr>
                <p14:cNvContentPartPr/>
                <p14:nvPr/>
              </p14:nvContentPartPr>
              <p14:xfrm>
                <a:off x="3700234" y="3718234"/>
                <a:ext cx="161640" cy="216360"/>
              </p14:xfrm>
            </p:contentPart>
          </mc:Choice>
          <mc:Fallback xmlns="">
            <p:pic>
              <p:nvPicPr>
                <p:cNvPr id="208" name="Ink 207">
                  <a:extLst>
                    <a:ext uri="{FF2B5EF4-FFF2-40B4-BE49-F238E27FC236}">
                      <a16:creationId xmlns:a16="http://schemas.microsoft.com/office/drawing/2014/main" id="{D2448948-1D9B-444D-86F0-A25A3190EC7D}"/>
                    </a:ext>
                  </a:extLst>
                </p:cNvPr>
                <p:cNvPicPr/>
                <p:nvPr/>
              </p:nvPicPr>
              <p:blipFill>
                <a:blip r:embed="rId307"/>
                <a:stretch>
                  <a:fillRect/>
                </a:stretch>
              </p:blipFill>
              <p:spPr>
                <a:xfrm>
                  <a:off x="3691234" y="3709594"/>
                  <a:ext cx="179280" cy="234000"/>
                </a:xfrm>
                <a:prstGeom prst="rect">
                  <a:avLst/>
                </a:prstGeom>
              </p:spPr>
            </p:pic>
          </mc:Fallback>
        </mc:AlternateContent>
        <mc:AlternateContent xmlns:mc="http://schemas.openxmlformats.org/markup-compatibility/2006" xmlns:p14="http://schemas.microsoft.com/office/powerpoint/2010/main">
          <mc:Choice Requires="p14">
            <p:contentPart p14:bwMode="auto" r:id="rId308">
              <p14:nvContentPartPr>
                <p14:cNvPr id="209" name="Ink 208">
                  <a:extLst>
                    <a:ext uri="{FF2B5EF4-FFF2-40B4-BE49-F238E27FC236}">
                      <a16:creationId xmlns:a16="http://schemas.microsoft.com/office/drawing/2014/main" id="{189B09A8-A380-4C5F-91C8-2DF62C41BF1F}"/>
                    </a:ext>
                  </a:extLst>
                </p14:cNvPr>
                <p14:cNvContentPartPr/>
                <p14:nvPr/>
              </p14:nvContentPartPr>
              <p14:xfrm>
                <a:off x="3917314" y="3720394"/>
                <a:ext cx="102240" cy="186840"/>
              </p14:xfrm>
            </p:contentPart>
          </mc:Choice>
          <mc:Fallback xmlns="">
            <p:pic>
              <p:nvPicPr>
                <p:cNvPr id="209" name="Ink 208">
                  <a:extLst>
                    <a:ext uri="{FF2B5EF4-FFF2-40B4-BE49-F238E27FC236}">
                      <a16:creationId xmlns:a16="http://schemas.microsoft.com/office/drawing/2014/main" id="{189B09A8-A380-4C5F-91C8-2DF62C41BF1F}"/>
                    </a:ext>
                  </a:extLst>
                </p:cNvPr>
                <p:cNvPicPr/>
                <p:nvPr/>
              </p:nvPicPr>
              <p:blipFill>
                <a:blip r:embed="rId309"/>
                <a:stretch>
                  <a:fillRect/>
                </a:stretch>
              </p:blipFill>
              <p:spPr>
                <a:xfrm>
                  <a:off x="3908674" y="3711394"/>
                  <a:ext cx="119880" cy="204480"/>
                </a:xfrm>
                <a:prstGeom prst="rect">
                  <a:avLst/>
                </a:prstGeom>
              </p:spPr>
            </p:pic>
          </mc:Fallback>
        </mc:AlternateContent>
        <mc:AlternateContent xmlns:mc="http://schemas.openxmlformats.org/markup-compatibility/2006" xmlns:p14="http://schemas.microsoft.com/office/powerpoint/2010/main">
          <mc:Choice Requires="p14">
            <p:contentPart p14:bwMode="auto" r:id="rId310">
              <p14:nvContentPartPr>
                <p14:cNvPr id="210" name="Ink 209">
                  <a:extLst>
                    <a:ext uri="{FF2B5EF4-FFF2-40B4-BE49-F238E27FC236}">
                      <a16:creationId xmlns:a16="http://schemas.microsoft.com/office/drawing/2014/main" id="{B4799DEF-BE6C-42E3-9993-867267292B92}"/>
                    </a:ext>
                  </a:extLst>
                </p14:cNvPr>
                <p14:cNvContentPartPr/>
                <p14:nvPr/>
              </p14:nvContentPartPr>
              <p14:xfrm>
                <a:off x="4049794" y="3772954"/>
                <a:ext cx="47520" cy="119880"/>
              </p14:xfrm>
            </p:contentPart>
          </mc:Choice>
          <mc:Fallback xmlns="">
            <p:pic>
              <p:nvPicPr>
                <p:cNvPr id="210" name="Ink 209">
                  <a:extLst>
                    <a:ext uri="{FF2B5EF4-FFF2-40B4-BE49-F238E27FC236}">
                      <a16:creationId xmlns:a16="http://schemas.microsoft.com/office/drawing/2014/main" id="{B4799DEF-BE6C-42E3-9993-867267292B92}"/>
                    </a:ext>
                  </a:extLst>
                </p:cNvPr>
                <p:cNvPicPr/>
                <p:nvPr/>
              </p:nvPicPr>
              <p:blipFill>
                <a:blip r:embed="rId311"/>
                <a:stretch>
                  <a:fillRect/>
                </a:stretch>
              </p:blipFill>
              <p:spPr>
                <a:xfrm>
                  <a:off x="4040794" y="3763954"/>
                  <a:ext cx="65160" cy="137520"/>
                </a:xfrm>
                <a:prstGeom prst="rect">
                  <a:avLst/>
                </a:prstGeom>
              </p:spPr>
            </p:pic>
          </mc:Fallback>
        </mc:AlternateContent>
        <mc:AlternateContent xmlns:mc="http://schemas.openxmlformats.org/markup-compatibility/2006" xmlns:p14="http://schemas.microsoft.com/office/powerpoint/2010/main">
          <mc:Choice Requires="p14">
            <p:contentPart p14:bwMode="auto" r:id="rId312">
              <p14:nvContentPartPr>
                <p14:cNvPr id="211" name="Ink 210">
                  <a:extLst>
                    <a:ext uri="{FF2B5EF4-FFF2-40B4-BE49-F238E27FC236}">
                      <a16:creationId xmlns:a16="http://schemas.microsoft.com/office/drawing/2014/main" id="{7DEBC249-E9F3-4ACE-9427-43FA86E11720}"/>
                    </a:ext>
                  </a:extLst>
                </p14:cNvPr>
                <p14:cNvContentPartPr/>
                <p14:nvPr/>
              </p14:nvContentPartPr>
              <p14:xfrm>
                <a:off x="4010194" y="3790594"/>
                <a:ext cx="96840" cy="98280"/>
              </p14:xfrm>
            </p:contentPart>
          </mc:Choice>
          <mc:Fallback xmlns="">
            <p:pic>
              <p:nvPicPr>
                <p:cNvPr id="211" name="Ink 210">
                  <a:extLst>
                    <a:ext uri="{FF2B5EF4-FFF2-40B4-BE49-F238E27FC236}">
                      <a16:creationId xmlns:a16="http://schemas.microsoft.com/office/drawing/2014/main" id="{7DEBC249-E9F3-4ACE-9427-43FA86E11720}"/>
                    </a:ext>
                  </a:extLst>
                </p:cNvPr>
                <p:cNvPicPr/>
                <p:nvPr/>
              </p:nvPicPr>
              <p:blipFill>
                <a:blip r:embed="rId313"/>
                <a:stretch>
                  <a:fillRect/>
                </a:stretch>
              </p:blipFill>
              <p:spPr>
                <a:xfrm>
                  <a:off x="4001194" y="3781594"/>
                  <a:ext cx="114480" cy="115920"/>
                </a:xfrm>
                <a:prstGeom prst="rect">
                  <a:avLst/>
                </a:prstGeom>
              </p:spPr>
            </p:pic>
          </mc:Fallback>
        </mc:AlternateContent>
        <mc:AlternateContent xmlns:mc="http://schemas.openxmlformats.org/markup-compatibility/2006" xmlns:p14="http://schemas.microsoft.com/office/powerpoint/2010/main">
          <mc:Choice Requires="p14">
            <p:contentPart p14:bwMode="auto" r:id="rId314">
              <p14:nvContentPartPr>
                <p14:cNvPr id="212" name="Ink 211">
                  <a:extLst>
                    <a:ext uri="{FF2B5EF4-FFF2-40B4-BE49-F238E27FC236}">
                      <a16:creationId xmlns:a16="http://schemas.microsoft.com/office/drawing/2014/main" id="{EBDBC041-B619-4F6F-8804-5E8D28011BC4}"/>
                    </a:ext>
                  </a:extLst>
                </p14:cNvPr>
                <p14:cNvContentPartPr/>
                <p14:nvPr/>
              </p14:nvContentPartPr>
              <p14:xfrm>
                <a:off x="4150954" y="3832354"/>
                <a:ext cx="48600" cy="6480"/>
              </p14:xfrm>
            </p:contentPart>
          </mc:Choice>
          <mc:Fallback xmlns="">
            <p:pic>
              <p:nvPicPr>
                <p:cNvPr id="212" name="Ink 211">
                  <a:extLst>
                    <a:ext uri="{FF2B5EF4-FFF2-40B4-BE49-F238E27FC236}">
                      <a16:creationId xmlns:a16="http://schemas.microsoft.com/office/drawing/2014/main" id="{EBDBC041-B619-4F6F-8804-5E8D28011BC4}"/>
                    </a:ext>
                  </a:extLst>
                </p:cNvPr>
                <p:cNvPicPr/>
                <p:nvPr/>
              </p:nvPicPr>
              <p:blipFill>
                <a:blip r:embed="rId315"/>
                <a:stretch>
                  <a:fillRect/>
                </a:stretch>
              </p:blipFill>
              <p:spPr>
                <a:xfrm>
                  <a:off x="4142314" y="3823714"/>
                  <a:ext cx="6624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316">
              <p14:nvContentPartPr>
                <p14:cNvPr id="213" name="Ink 212">
                  <a:extLst>
                    <a:ext uri="{FF2B5EF4-FFF2-40B4-BE49-F238E27FC236}">
                      <a16:creationId xmlns:a16="http://schemas.microsoft.com/office/drawing/2014/main" id="{0B6E34C8-EE37-4B40-A759-B410358A8DCF}"/>
                    </a:ext>
                  </a:extLst>
                </p14:cNvPr>
                <p14:cNvContentPartPr/>
                <p14:nvPr/>
              </p14:nvContentPartPr>
              <p14:xfrm>
                <a:off x="4246714" y="3775474"/>
                <a:ext cx="154440" cy="109440"/>
              </p14:xfrm>
            </p:contentPart>
          </mc:Choice>
          <mc:Fallback xmlns="">
            <p:pic>
              <p:nvPicPr>
                <p:cNvPr id="213" name="Ink 212">
                  <a:extLst>
                    <a:ext uri="{FF2B5EF4-FFF2-40B4-BE49-F238E27FC236}">
                      <a16:creationId xmlns:a16="http://schemas.microsoft.com/office/drawing/2014/main" id="{0B6E34C8-EE37-4B40-A759-B410358A8DCF}"/>
                    </a:ext>
                  </a:extLst>
                </p:cNvPr>
                <p:cNvPicPr/>
                <p:nvPr/>
              </p:nvPicPr>
              <p:blipFill>
                <a:blip r:embed="rId317"/>
                <a:stretch>
                  <a:fillRect/>
                </a:stretch>
              </p:blipFill>
              <p:spPr>
                <a:xfrm>
                  <a:off x="4237714" y="3766474"/>
                  <a:ext cx="17208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318">
              <p14:nvContentPartPr>
                <p14:cNvPr id="214" name="Ink 213">
                  <a:extLst>
                    <a:ext uri="{FF2B5EF4-FFF2-40B4-BE49-F238E27FC236}">
                      <a16:creationId xmlns:a16="http://schemas.microsoft.com/office/drawing/2014/main" id="{78B17059-6BE1-4593-A24B-6CD8D9BE1F87}"/>
                    </a:ext>
                  </a:extLst>
                </p14:cNvPr>
                <p14:cNvContentPartPr/>
                <p14:nvPr/>
              </p14:nvContentPartPr>
              <p14:xfrm>
                <a:off x="4239874" y="3706714"/>
                <a:ext cx="131400" cy="13680"/>
              </p14:xfrm>
            </p:contentPart>
          </mc:Choice>
          <mc:Fallback xmlns="">
            <p:pic>
              <p:nvPicPr>
                <p:cNvPr id="214" name="Ink 213">
                  <a:extLst>
                    <a:ext uri="{FF2B5EF4-FFF2-40B4-BE49-F238E27FC236}">
                      <a16:creationId xmlns:a16="http://schemas.microsoft.com/office/drawing/2014/main" id="{78B17059-6BE1-4593-A24B-6CD8D9BE1F87}"/>
                    </a:ext>
                  </a:extLst>
                </p:cNvPr>
                <p:cNvPicPr/>
                <p:nvPr/>
              </p:nvPicPr>
              <p:blipFill>
                <a:blip r:embed="rId319"/>
                <a:stretch>
                  <a:fillRect/>
                </a:stretch>
              </p:blipFill>
              <p:spPr>
                <a:xfrm>
                  <a:off x="4230874" y="3698074"/>
                  <a:ext cx="149040" cy="31320"/>
                </a:xfrm>
                <a:prstGeom prst="rect">
                  <a:avLst/>
                </a:prstGeom>
              </p:spPr>
            </p:pic>
          </mc:Fallback>
        </mc:AlternateContent>
        <mc:AlternateContent xmlns:mc="http://schemas.openxmlformats.org/markup-compatibility/2006" xmlns:p14="http://schemas.microsoft.com/office/powerpoint/2010/main">
          <mc:Choice Requires="p14">
            <p:contentPart p14:bwMode="auto" r:id="rId320">
              <p14:nvContentPartPr>
                <p14:cNvPr id="215" name="Ink 214">
                  <a:extLst>
                    <a:ext uri="{FF2B5EF4-FFF2-40B4-BE49-F238E27FC236}">
                      <a16:creationId xmlns:a16="http://schemas.microsoft.com/office/drawing/2014/main" id="{C0142708-490E-4790-83DE-D2BD72705F95}"/>
                    </a:ext>
                  </a:extLst>
                </p14:cNvPr>
                <p14:cNvContentPartPr/>
                <p14:nvPr/>
              </p14:nvContentPartPr>
              <p14:xfrm>
                <a:off x="4461634" y="3699514"/>
                <a:ext cx="83880" cy="174240"/>
              </p14:xfrm>
            </p:contentPart>
          </mc:Choice>
          <mc:Fallback xmlns="">
            <p:pic>
              <p:nvPicPr>
                <p:cNvPr id="215" name="Ink 214">
                  <a:extLst>
                    <a:ext uri="{FF2B5EF4-FFF2-40B4-BE49-F238E27FC236}">
                      <a16:creationId xmlns:a16="http://schemas.microsoft.com/office/drawing/2014/main" id="{C0142708-490E-4790-83DE-D2BD72705F95}"/>
                    </a:ext>
                  </a:extLst>
                </p:cNvPr>
                <p:cNvPicPr/>
                <p:nvPr/>
              </p:nvPicPr>
              <p:blipFill>
                <a:blip r:embed="rId321"/>
                <a:stretch>
                  <a:fillRect/>
                </a:stretch>
              </p:blipFill>
              <p:spPr>
                <a:xfrm>
                  <a:off x="4452994" y="3690874"/>
                  <a:ext cx="101520" cy="191880"/>
                </a:xfrm>
                <a:prstGeom prst="rect">
                  <a:avLst/>
                </a:prstGeom>
              </p:spPr>
            </p:pic>
          </mc:Fallback>
        </mc:AlternateContent>
        <mc:AlternateContent xmlns:mc="http://schemas.openxmlformats.org/markup-compatibility/2006" xmlns:p14="http://schemas.microsoft.com/office/powerpoint/2010/main">
          <mc:Choice Requires="p14">
            <p:contentPart p14:bwMode="auto" r:id="rId322">
              <p14:nvContentPartPr>
                <p14:cNvPr id="216" name="Ink 215">
                  <a:extLst>
                    <a:ext uri="{FF2B5EF4-FFF2-40B4-BE49-F238E27FC236}">
                      <a16:creationId xmlns:a16="http://schemas.microsoft.com/office/drawing/2014/main" id="{95CF06AD-2903-40BC-8E2E-EE0096373744}"/>
                    </a:ext>
                  </a:extLst>
                </p14:cNvPr>
                <p14:cNvContentPartPr/>
                <p14:nvPr/>
              </p14:nvContentPartPr>
              <p14:xfrm>
                <a:off x="4532194" y="3649834"/>
                <a:ext cx="128520" cy="99720"/>
              </p14:xfrm>
            </p:contentPart>
          </mc:Choice>
          <mc:Fallback xmlns="">
            <p:pic>
              <p:nvPicPr>
                <p:cNvPr id="216" name="Ink 215">
                  <a:extLst>
                    <a:ext uri="{FF2B5EF4-FFF2-40B4-BE49-F238E27FC236}">
                      <a16:creationId xmlns:a16="http://schemas.microsoft.com/office/drawing/2014/main" id="{95CF06AD-2903-40BC-8E2E-EE0096373744}"/>
                    </a:ext>
                  </a:extLst>
                </p:cNvPr>
                <p:cNvPicPr/>
                <p:nvPr/>
              </p:nvPicPr>
              <p:blipFill>
                <a:blip r:embed="rId323"/>
                <a:stretch>
                  <a:fillRect/>
                </a:stretch>
              </p:blipFill>
              <p:spPr>
                <a:xfrm>
                  <a:off x="4523194" y="3641194"/>
                  <a:ext cx="146160" cy="117360"/>
                </a:xfrm>
                <a:prstGeom prst="rect">
                  <a:avLst/>
                </a:prstGeom>
              </p:spPr>
            </p:pic>
          </mc:Fallback>
        </mc:AlternateContent>
        <mc:AlternateContent xmlns:mc="http://schemas.openxmlformats.org/markup-compatibility/2006" xmlns:p14="http://schemas.microsoft.com/office/powerpoint/2010/main">
          <mc:Choice Requires="p14">
            <p:contentPart p14:bwMode="auto" r:id="rId324">
              <p14:nvContentPartPr>
                <p14:cNvPr id="218" name="Ink 217">
                  <a:extLst>
                    <a:ext uri="{FF2B5EF4-FFF2-40B4-BE49-F238E27FC236}">
                      <a16:creationId xmlns:a16="http://schemas.microsoft.com/office/drawing/2014/main" id="{4552D90C-95EE-4289-842D-0121CFD7DBE6}"/>
                    </a:ext>
                  </a:extLst>
                </p14:cNvPr>
                <p14:cNvContentPartPr/>
                <p14:nvPr/>
              </p14:nvContentPartPr>
              <p14:xfrm>
                <a:off x="4119634" y="3909754"/>
                <a:ext cx="96840" cy="121320"/>
              </p14:xfrm>
            </p:contentPart>
          </mc:Choice>
          <mc:Fallback xmlns="">
            <p:pic>
              <p:nvPicPr>
                <p:cNvPr id="218" name="Ink 217">
                  <a:extLst>
                    <a:ext uri="{FF2B5EF4-FFF2-40B4-BE49-F238E27FC236}">
                      <a16:creationId xmlns:a16="http://schemas.microsoft.com/office/drawing/2014/main" id="{4552D90C-95EE-4289-842D-0121CFD7DBE6}"/>
                    </a:ext>
                  </a:extLst>
                </p:cNvPr>
                <p:cNvPicPr/>
                <p:nvPr/>
              </p:nvPicPr>
              <p:blipFill>
                <a:blip r:embed="rId325"/>
                <a:stretch>
                  <a:fillRect/>
                </a:stretch>
              </p:blipFill>
              <p:spPr>
                <a:xfrm>
                  <a:off x="4110634" y="3900754"/>
                  <a:ext cx="11448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326">
              <p14:nvContentPartPr>
                <p14:cNvPr id="219" name="Ink 218">
                  <a:extLst>
                    <a:ext uri="{FF2B5EF4-FFF2-40B4-BE49-F238E27FC236}">
                      <a16:creationId xmlns:a16="http://schemas.microsoft.com/office/drawing/2014/main" id="{EE102DF5-9C46-4812-90F8-3A1FE0C25F45}"/>
                    </a:ext>
                  </a:extLst>
                </p14:cNvPr>
                <p14:cNvContentPartPr/>
                <p14:nvPr/>
              </p14:nvContentPartPr>
              <p14:xfrm>
                <a:off x="4099834" y="3880954"/>
                <a:ext cx="5040" cy="7560"/>
              </p14:xfrm>
            </p:contentPart>
          </mc:Choice>
          <mc:Fallback xmlns="">
            <p:pic>
              <p:nvPicPr>
                <p:cNvPr id="219" name="Ink 218">
                  <a:extLst>
                    <a:ext uri="{FF2B5EF4-FFF2-40B4-BE49-F238E27FC236}">
                      <a16:creationId xmlns:a16="http://schemas.microsoft.com/office/drawing/2014/main" id="{EE102DF5-9C46-4812-90F8-3A1FE0C25F45}"/>
                    </a:ext>
                  </a:extLst>
                </p:cNvPr>
                <p:cNvPicPr/>
                <p:nvPr/>
              </p:nvPicPr>
              <p:blipFill>
                <a:blip r:embed="rId327"/>
                <a:stretch>
                  <a:fillRect/>
                </a:stretch>
              </p:blipFill>
              <p:spPr>
                <a:xfrm>
                  <a:off x="4090834" y="3872314"/>
                  <a:ext cx="22680" cy="25200"/>
                </a:xfrm>
                <a:prstGeom prst="rect">
                  <a:avLst/>
                </a:prstGeom>
              </p:spPr>
            </p:pic>
          </mc:Fallback>
        </mc:AlternateContent>
      </p:grpSp>
      <p:grpSp>
        <p:nvGrpSpPr>
          <p:cNvPr id="238" name="Group 237">
            <a:extLst>
              <a:ext uri="{FF2B5EF4-FFF2-40B4-BE49-F238E27FC236}">
                <a16:creationId xmlns:a16="http://schemas.microsoft.com/office/drawing/2014/main" id="{4C226212-D4BD-4EF7-96FD-710824BD15D8}"/>
              </a:ext>
            </a:extLst>
          </p:cNvPr>
          <p:cNvGrpSpPr/>
          <p:nvPr/>
        </p:nvGrpSpPr>
        <p:grpSpPr>
          <a:xfrm>
            <a:off x="4962034" y="3589714"/>
            <a:ext cx="2240280" cy="277560"/>
            <a:chOff x="4962034" y="3589714"/>
            <a:chExt cx="2240280" cy="277560"/>
          </a:xfrm>
        </p:grpSpPr>
        <mc:AlternateContent xmlns:mc="http://schemas.openxmlformats.org/markup-compatibility/2006" xmlns:p14="http://schemas.microsoft.com/office/powerpoint/2010/main">
          <mc:Choice Requires="p14">
            <p:contentPart p14:bwMode="auto" r:id="rId328">
              <p14:nvContentPartPr>
                <p14:cNvPr id="221" name="Ink 220">
                  <a:extLst>
                    <a:ext uri="{FF2B5EF4-FFF2-40B4-BE49-F238E27FC236}">
                      <a16:creationId xmlns:a16="http://schemas.microsoft.com/office/drawing/2014/main" id="{54889DEC-84AA-42CE-A426-CE872D807C85}"/>
                    </a:ext>
                  </a:extLst>
                </p14:cNvPr>
                <p14:cNvContentPartPr/>
                <p14:nvPr/>
              </p14:nvContentPartPr>
              <p14:xfrm>
                <a:off x="4962034" y="3714274"/>
                <a:ext cx="124560" cy="129960"/>
              </p14:xfrm>
            </p:contentPart>
          </mc:Choice>
          <mc:Fallback xmlns="">
            <p:pic>
              <p:nvPicPr>
                <p:cNvPr id="221" name="Ink 220">
                  <a:extLst>
                    <a:ext uri="{FF2B5EF4-FFF2-40B4-BE49-F238E27FC236}">
                      <a16:creationId xmlns:a16="http://schemas.microsoft.com/office/drawing/2014/main" id="{54889DEC-84AA-42CE-A426-CE872D807C85}"/>
                    </a:ext>
                  </a:extLst>
                </p:cNvPr>
                <p:cNvPicPr/>
                <p:nvPr/>
              </p:nvPicPr>
              <p:blipFill>
                <a:blip r:embed="rId329"/>
                <a:stretch>
                  <a:fillRect/>
                </a:stretch>
              </p:blipFill>
              <p:spPr>
                <a:xfrm>
                  <a:off x="4953034" y="3705634"/>
                  <a:ext cx="142200" cy="147600"/>
                </a:xfrm>
                <a:prstGeom prst="rect">
                  <a:avLst/>
                </a:prstGeom>
              </p:spPr>
            </p:pic>
          </mc:Fallback>
        </mc:AlternateContent>
        <mc:AlternateContent xmlns:mc="http://schemas.openxmlformats.org/markup-compatibility/2006" xmlns:p14="http://schemas.microsoft.com/office/powerpoint/2010/main">
          <mc:Choice Requires="p14">
            <p:contentPart p14:bwMode="auto" r:id="rId330">
              <p14:nvContentPartPr>
                <p14:cNvPr id="222" name="Ink 221">
                  <a:extLst>
                    <a:ext uri="{FF2B5EF4-FFF2-40B4-BE49-F238E27FC236}">
                      <a16:creationId xmlns:a16="http://schemas.microsoft.com/office/drawing/2014/main" id="{F03C5DA2-8BFD-47B1-8A68-36429397D530}"/>
                    </a:ext>
                  </a:extLst>
                </p14:cNvPr>
                <p14:cNvContentPartPr/>
                <p14:nvPr/>
              </p14:nvContentPartPr>
              <p14:xfrm>
                <a:off x="5087674" y="3711034"/>
                <a:ext cx="77040" cy="103320"/>
              </p14:xfrm>
            </p:contentPart>
          </mc:Choice>
          <mc:Fallback xmlns="">
            <p:pic>
              <p:nvPicPr>
                <p:cNvPr id="222" name="Ink 221">
                  <a:extLst>
                    <a:ext uri="{FF2B5EF4-FFF2-40B4-BE49-F238E27FC236}">
                      <a16:creationId xmlns:a16="http://schemas.microsoft.com/office/drawing/2014/main" id="{F03C5DA2-8BFD-47B1-8A68-36429397D530}"/>
                    </a:ext>
                  </a:extLst>
                </p:cNvPr>
                <p:cNvPicPr/>
                <p:nvPr/>
              </p:nvPicPr>
              <p:blipFill>
                <a:blip r:embed="rId331"/>
                <a:stretch>
                  <a:fillRect/>
                </a:stretch>
              </p:blipFill>
              <p:spPr>
                <a:xfrm>
                  <a:off x="5079034" y="3702394"/>
                  <a:ext cx="94680" cy="120960"/>
                </a:xfrm>
                <a:prstGeom prst="rect">
                  <a:avLst/>
                </a:prstGeom>
              </p:spPr>
            </p:pic>
          </mc:Fallback>
        </mc:AlternateContent>
        <mc:AlternateContent xmlns:mc="http://schemas.openxmlformats.org/markup-compatibility/2006" xmlns:p14="http://schemas.microsoft.com/office/powerpoint/2010/main">
          <mc:Choice Requires="p14">
            <p:contentPart p14:bwMode="auto" r:id="rId332">
              <p14:nvContentPartPr>
                <p14:cNvPr id="223" name="Ink 222">
                  <a:extLst>
                    <a:ext uri="{FF2B5EF4-FFF2-40B4-BE49-F238E27FC236}">
                      <a16:creationId xmlns:a16="http://schemas.microsoft.com/office/drawing/2014/main" id="{1A0EA9CC-B953-449A-B5A2-44334F9DA3E2}"/>
                    </a:ext>
                  </a:extLst>
                </p14:cNvPr>
                <p14:cNvContentPartPr/>
                <p14:nvPr/>
              </p14:nvContentPartPr>
              <p14:xfrm>
                <a:off x="5201434" y="3772954"/>
                <a:ext cx="54360" cy="57960"/>
              </p14:xfrm>
            </p:contentPart>
          </mc:Choice>
          <mc:Fallback xmlns="">
            <p:pic>
              <p:nvPicPr>
                <p:cNvPr id="223" name="Ink 222">
                  <a:extLst>
                    <a:ext uri="{FF2B5EF4-FFF2-40B4-BE49-F238E27FC236}">
                      <a16:creationId xmlns:a16="http://schemas.microsoft.com/office/drawing/2014/main" id="{1A0EA9CC-B953-449A-B5A2-44334F9DA3E2}"/>
                    </a:ext>
                  </a:extLst>
                </p:cNvPr>
                <p:cNvPicPr/>
                <p:nvPr/>
              </p:nvPicPr>
              <p:blipFill>
                <a:blip r:embed="rId333"/>
                <a:stretch>
                  <a:fillRect/>
                </a:stretch>
              </p:blipFill>
              <p:spPr>
                <a:xfrm>
                  <a:off x="5192794" y="3764314"/>
                  <a:ext cx="72000" cy="75600"/>
                </a:xfrm>
                <a:prstGeom prst="rect">
                  <a:avLst/>
                </a:prstGeom>
              </p:spPr>
            </p:pic>
          </mc:Fallback>
        </mc:AlternateContent>
        <mc:AlternateContent xmlns:mc="http://schemas.openxmlformats.org/markup-compatibility/2006" xmlns:p14="http://schemas.microsoft.com/office/powerpoint/2010/main">
          <mc:Choice Requires="p14">
            <p:contentPart p14:bwMode="auto" r:id="rId334">
              <p14:nvContentPartPr>
                <p14:cNvPr id="225" name="Ink 224">
                  <a:extLst>
                    <a:ext uri="{FF2B5EF4-FFF2-40B4-BE49-F238E27FC236}">
                      <a16:creationId xmlns:a16="http://schemas.microsoft.com/office/drawing/2014/main" id="{F5A672CD-9982-4CC8-B8F4-C337F42F6BAF}"/>
                    </a:ext>
                  </a:extLst>
                </p14:cNvPr>
                <p14:cNvContentPartPr/>
                <p14:nvPr/>
              </p14:nvContentPartPr>
              <p14:xfrm>
                <a:off x="5167234" y="3689434"/>
                <a:ext cx="104400" cy="125640"/>
              </p14:xfrm>
            </p:contentPart>
          </mc:Choice>
          <mc:Fallback xmlns="">
            <p:pic>
              <p:nvPicPr>
                <p:cNvPr id="225" name="Ink 224">
                  <a:extLst>
                    <a:ext uri="{FF2B5EF4-FFF2-40B4-BE49-F238E27FC236}">
                      <a16:creationId xmlns:a16="http://schemas.microsoft.com/office/drawing/2014/main" id="{F5A672CD-9982-4CC8-B8F4-C337F42F6BAF}"/>
                    </a:ext>
                  </a:extLst>
                </p:cNvPr>
                <p:cNvPicPr/>
                <p:nvPr/>
              </p:nvPicPr>
              <p:blipFill>
                <a:blip r:embed="rId335"/>
                <a:stretch>
                  <a:fillRect/>
                </a:stretch>
              </p:blipFill>
              <p:spPr>
                <a:xfrm>
                  <a:off x="5158594" y="3680794"/>
                  <a:ext cx="122040" cy="143280"/>
                </a:xfrm>
                <a:prstGeom prst="rect">
                  <a:avLst/>
                </a:prstGeom>
              </p:spPr>
            </p:pic>
          </mc:Fallback>
        </mc:AlternateContent>
        <mc:AlternateContent xmlns:mc="http://schemas.openxmlformats.org/markup-compatibility/2006" xmlns:p14="http://schemas.microsoft.com/office/powerpoint/2010/main">
          <mc:Choice Requires="p14">
            <p:contentPart p14:bwMode="auto" r:id="rId336">
              <p14:nvContentPartPr>
                <p14:cNvPr id="226" name="Ink 225">
                  <a:extLst>
                    <a:ext uri="{FF2B5EF4-FFF2-40B4-BE49-F238E27FC236}">
                      <a16:creationId xmlns:a16="http://schemas.microsoft.com/office/drawing/2014/main" id="{19E22D31-843A-4DC8-919E-A341185727FF}"/>
                    </a:ext>
                  </a:extLst>
                </p14:cNvPr>
                <p14:cNvContentPartPr/>
                <p14:nvPr/>
              </p14:nvContentPartPr>
              <p14:xfrm>
                <a:off x="5390074" y="3695194"/>
                <a:ext cx="158400" cy="92160"/>
              </p14:xfrm>
            </p:contentPart>
          </mc:Choice>
          <mc:Fallback xmlns="">
            <p:pic>
              <p:nvPicPr>
                <p:cNvPr id="226" name="Ink 225">
                  <a:extLst>
                    <a:ext uri="{FF2B5EF4-FFF2-40B4-BE49-F238E27FC236}">
                      <a16:creationId xmlns:a16="http://schemas.microsoft.com/office/drawing/2014/main" id="{19E22D31-843A-4DC8-919E-A341185727FF}"/>
                    </a:ext>
                  </a:extLst>
                </p:cNvPr>
                <p:cNvPicPr/>
                <p:nvPr/>
              </p:nvPicPr>
              <p:blipFill>
                <a:blip r:embed="rId337"/>
                <a:stretch>
                  <a:fillRect/>
                </a:stretch>
              </p:blipFill>
              <p:spPr>
                <a:xfrm>
                  <a:off x="5381074" y="3686194"/>
                  <a:ext cx="176040" cy="109800"/>
                </a:xfrm>
                <a:prstGeom prst="rect">
                  <a:avLst/>
                </a:prstGeom>
              </p:spPr>
            </p:pic>
          </mc:Fallback>
        </mc:AlternateContent>
        <mc:AlternateContent xmlns:mc="http://schemas.openxmlformats.org/markup-compatibility/2006" xmlns:p14="http://schemas.microsoft.com/office/powerpoint/2010/main">
          <mc:Choice Requires="p14">
            <p:contentPart p14:bwMode="auto" r:id="rId338">
              <p14:nvContentPartPr>
                <p14:cNvPr id="227" name="Ink 226">
                  <a:extLst>
                    <a:ext uri="{FF2B5EF4-FFF2-40B4-BE49-F238E27FC236}">
                      <a16:creationId xmlns:a16="http://schemas.microsoft.com/office/drawing/2014/main" id="{0178CE84-57F6-48E4-A165-DA571E29622F}"/>
                    </a:ext>
                  </a:extLst>
                </p14:cNvPr>
                <p14:cNvContentPartPr/>
                <p14:nvPr/>
              </p14:nvContentPartPr>
              <p14:xfrm>
                <a:off x="5679514" y="3694114"/>
                <a:ext cx="117720" cy="72000"/>
              </p14:xfrm>
            </p:contentPart>
          </mc:Choice>
          <mc:Fallback xmlns="">
            <p:pic>
              <p:nvPicPr>
                <p:cNvPr id="227" name="Ink 226">
                  <a:extLst>
                    <a:ext uri="{FF2B5EF4-FFF2-40B4-BE49-F238E27FC236}">
                      <a16:creationId xmlns:a16="http://schemas.microsoft.com/office/drawing/2014/main" id="{0178CE84-57F6-48E4-A165-DA571E29622F}"/>
                    </a:ext>
                  </a:extLst>
                </p:cNvPr>
                <p:cNvPicPr/>
                <p:nvPr/>
              </p:nvPicPr>
              <p:blipFill>
                <a:blip r:embed="rId339"/>
                <a:stretch>
                  <a:fillRect/>
                </a:stretch>
              </p:blipFill>
              <p:spPr>
                <a:xfrm>
                  <a:off x="5670874" y="3685114"/>
                  <a:ext cx="135360" cy="89640"/>
                </a:xfrm>
                <a:prstGeom prst="rect">
                  <a:avLst/>
                </a:prstGeom>
              </p:spPr>
            </p:pic>
          </mc:Fallback>
        </mc:AlternateContent>
        <mc:AlternateContent xmlns:mc="http://schemas.openxmlformats.org/markup-compatibility/2006" xmlns:p14="http://schemas.microsoft.com/office/powerpoint/2010/main">
          <mc:Choice Requires="p14">
            <p:contentPart p14:bwMode="auto" r:id="rId340">
              <p14:nvContentPartPr>
                <p14:cNvPr id="228" name="Ink 227">
                  <a:extLst>
                    <a:ext uri="{FF2B5EF4-FFF2-40B4-BE49-F238E27FC236}">
                      <a16:creationId xmlns:a16="http://schemas.microsoft.com/office/drawing/2014/main" id="{53A12DBA-C0FE-42E5-903C-7E299000E6C4}"/>
                    </a:ext>
                  </a:extLst>
                </p14:cNvPr>
                <p14:cNvContentPartPr/>
                <p14:nvPr/>
              </p14:nvContentPartPr>
              <p14:xfrm>
                <a:off x="5802994" y="3675754"/>
                <a:ext cx="113040" cy="80640"/>
              </p14:xfrm>
            </p:contentPart>
          </mc:Choice>
          <mc:Fallback xmlns="">
            <p:pic>
              <p:nvPicPr>
                <p:cNvPr id="228" name="Ink 227">
                  <a:extLst>
                    <a:ext uri="{FF2B5EF4-FFF2-40B4-BE49-F238E27FC236}">
                      <a16:creationId xmlns:a16="http://schemas.microsoft.com/office/drawing/2014/main" id="{53A12DBA-C0FE-42E5-903C-7E299000E6C4}"/>
                    </a:ext>
                  </a:extLst>
                </p:cNvPr>
                <p:cNvPicPr/>
                <p:nvPr/>
              </p:nvPicPr>
              <p:blipFill>
                <a:blip r:embed="rId341"/>
                <a:stretch>
                  <a:fillRect/>
                </a:stretch>
              </p:blipFill>
              <p:spPr>
                <a:xfrm>
                  <a:off x="5794354" y="3666754"/>
                  <a:ext cx="130680" cy="98280"/>
                </a:xfrm>
                <a:prstGeom prst="rect">
                  <a:avLst/>
                </a:prstGeom>
              </p:spPr>
            </p:pic>
          </mc:Fallback>
        </mc:AlternateContent>
        <mc:AlternateContent xmlns:mc="http://schemas.openxmlformats.org/markup-compatibility/2006" xmlns:p14="http://schemas.microsoft.com/office/powerpoint/2010/main">
          <mc:Choice Requires="p14">
            <p:contentPart p14:bwMode="auto" r:id="rId342">
              <p14:nvContentPartPr>
                <p14:cNvPr id="229" name="Ink 228">
                  <a:extLst>
                    <a:ext uri="{FF2B5EF4-FFF2-40B4-BE49-F238E27FC236}">
                      <a16:creationId xmlns:a16="http://schemas.microsoft.com/office/drawing/2014/main" id="{D5C213C0-1869-4F48-9D3D-45846E9719BA}"/>
                    </a:ext>
                  </a:extLst>
                </p14:cNvPr>
                <p14:cNvContentPartPr/>
                <p14:nvPr/>
              </p14:nvContentPartPr>
              <p14:xfrm>
                <a:off x="5922514" y="3677914"/>
                <a:ext cx="89640" cy="189360"/>
              </p14:xfrm>
            </p:contentPart>
          </mc:Choice>
          <mc:Fallback xmlns="">
            <p:pic>
              <p:nvPicPr>
                <p:cNvPr id="229" name="Ink 228">
                  <a:extLst>
                    <a:ext uri="{FF2B5EF4-FFF2-40B4-BE49-F238E27FC236}">
                      <a16:creationId xmlns:a16="http://schemas.microsoft.com/office/drawing/2014/main" id="{D5C213C0-1869-4F48-9D3D-45846E9719BA}"/>
                    </a:ext>
                  </a:extLst>
                </p:cNvPr>
                <p:cNvPicPr/>
                <p:nvPr/>
              </p:nvPicPr>
              <p:blipFill>
                <a:blip r:embed="rId343"/>
                <a:stretch>
                  <a:fillRect/>
                </a:stretch>
              </p:blipFill>
              <p:spPr>
                <a:xfrm>
                  <a:off x="5913874" y="3668914"/>
                  <a:ext cx="107280" cy="207000"/>
                </a:xfrm>
                <a:prstGeom prst="rect">
                  <a:avLst/>
                </a:prstGeom>
              </p:spPr>
            </p:pic>
          </mc:Fallback>
        </mc:AlternateContent>
        <mc:AlternateContent xmlns:mc="http://schemas.openxmlformats.org/markup-compatibility/2006" xmlns:p14="http://schemas.microsoft.com/office/powerpoint/2010/main">
          <mc:Choice Requires="p14">
            <p:contentPart p14:bwMode="auto" r:id="rId344">
              <p14:nvContentPartPr>
                <p14:cNvPr id="230" name="Ink 229">
                  <a:extLst>
                    <a:ext uri="{FF2B5EF4-FFF2-40B4-BE49-F238E27FC236}">
                      <a16:creationId xmlns:a16="http://schemas.microsoft.com/office/drawing/2014/main" id="{54158DCF-409B-4F55-9FF5-AD2E04FE93E1}"/>
                    </a:ext>
                  </a:extLst>
                </p14:cNvPr>
                <p14:cNvContentPartPr/>
                <p14:nvPr/>
              </p14:nvContentPartPr>
              <p14:xfrm>
                <a:off x="6008194" y="3667474"/>
                <a:ext cx="186480" cy="68040"/>
              </p14:xfrm>
            </p:contentPart>
          </mc:Choice>
          <mc:Fallback xmlns="">
            <p:pic>
              <p:nvPicPr>
                <p:cNvPr id="230" name="Ink 229">
                  <a:extLst>
                    <a:ext uri="{FF2B5EF4-FFF2-40B4-BE49-F238E27FC236}">
                      <a16:creationId xmlns:a16="http://schemas.microsoft.com/office/drawing/2014/main" id="{54158DCF-409B-4F55-9FF5-AD2E04FE93E1}"/>
                    </a:ext>
                  </a:extLst>
                </p:cNvPr>
                <p:cNvPicPr/>
                <p:nvPr/>
              </p:nvPicPr>
              <p:blipFill>
                <a:blip r:embed="rId345"/>
                <a:stretch>
                  <a:fillRect/>
                </a:stretch>
              </p:blipFill>
              <p:spPr>
                <a:xfrm>
                  <a:off x="5999554" y="3658834"/>
                  <a:ext cx="204120" cy="85680"/>
                </a:xfrm>
                <a:prstGeom prst="rect">
                  <a:avLst/>
                </a:prstGeom>
              </p:spPr>
            </p:pic>
          </mc:Fallback>
        </mc:AlternateContent>
        <mc:AlternateContent xmlns:mc="http://schemas.openxmlformats.org/markup-compatibility/2006" xmlns:p14="http://schemas.microsoft.com/office/powerpoint/2010/main">
          <mc:Choice Requires="p14">
            <p:contentPart p14:bwMode="auto" r:id="rId346">
              <p14:nvContentPartPr>
                <p14:cNvPr id="231" name="Ink 230">
                  <a:extLst>
                    <a:ext uri="{FF2B5EF4-FFF2-40B4-BE49-F238E27FC236}">
                      <a16:creationId xmlns:a16="http://schemas.microsoft.com/office/drawing/2014/main" id="{D73C75C5-A77E-4CF0-BF6C-F57724F66D27}"/>
                    </a:ext>
                  </a:extLst>
                </p14:cNvPr>
                <p14:cNvContentPartPr/>
                <p14:nvPr/>
              </p14:nvContentPartPr>
              <p14:xfrm>
                <a:off x="6177754" y="3589714"/>
                <a:ext cx="325800" cy="149400"/>
              </p14:xfrm>
            </p:contentPart>
          </mc:Choice>
          <mc:Fallback xmlns="">
            <p:pic>
              <p:nvPicPr>
                <p:cNvPr id="231" name="Ink 230">
                  <a:extLst>
                    <a:ext uri="{FF2B5EF4-FFF2-40B4-BE49-F238E27FC236}">
                      <a16:creationId xmlns:a16="http://schemas.microsoft.com/office/drawing/2014/main" id="{D73C75C5-A77E-4CF0-BF6C-F57724F66D27}"/>
                    </a:ext>
                  </a:extLst>
                </p:cNvPr>
                <p:cNvPicPr/>
                <p:nvPr/>
              </p:nvPicPr>
              <p:blipFill>
                <a:blip r:embed="rId347"/>
                <a:stretch>
                  <a:fillRect/>
                </a:stretch>
              </p:blipFill>
              <p:spPr>
                <a:xfrm>
                  <a:off x="6168754" y="3581074"/>
                  <a:ext cx="343440" cy="167040"/>
                </a:xfrm>
                <a:prstGeom prst="rect">
                  <a:avLst/>
                </a:prstGeom>
              </p:spPr>
            </p:pic>
          </mc:Fallback>
        </mc:AlternateContent>
        <mc:AlternateContent xmlns:mc="http://schemas.openxmlformats.org/markup-compatibility/2006" xmlns:p14="http://schemas.microsoft.com/office/powerpoint/2010/main">
          <mc:Choice Requires="p14">
            <p:contentPart p14:bwMode="auto" r:id="rId348">
              <p14:nvContentPartPr>
                <p14:cNvPr id="232" name="Ink 231">
                  <a:extLst>
                    <a:ext uri="{FF2B5EF4-FFF2-40B4-BE49-F238E27FC236}">
                      <a16:creationId xmlns:a16="http://schemas.microsoft.com/office/drawing/2014/main" id="{8D331A9C-32E6-4C94-8112-691290C5BC2C}"/>
                    </a:ext>
                  </a:extLst>
                </p14:cNvPr>
                <p14:cNvContentPartPr/>
                <p14:nvPr/>
              </p14:nvContentPartPr>
              <p14:xfrm>
                <a:off x="6595714" y="3596914"/>
                <a:ext cx="138960" cy="151560"/>
              </p14:xfrm>
            </p:contentPart>
          </mc:Choice>
          <mc:Fallback xmlns="">
            <p:pic>
              <p:nvPicPr>
                <p:cNvPr id="232" name="Ink 231">
                  <a:extLst>
                    <a:ext uri="{FF2B5EF4-FFF2-40B4-BE49-F238E27FC236}">
                      <a16:creationId xmlns:a16="http://schemas.microsoft.com/office/drawing/2014/main" id="{8D331A9C-32E6-4C94-8112-691290C5BC2C}"/>
                    </a:ext>
                  </a:extLst>
                </p:cNvPr>
                <p:cNvPicPr/>
                <p:nvPr/>
              </p:nvPicPr>
              <p:blipFill>
                <a:blip r:embed="rId349"/>
                <a:stretch>
                  <a:fillRect/>
                </a:stretch>
              </p:blipFill>
              <p:spPr>
                <a:xfrm>
                  <a:off x="6587074" y="3587914"/>
                  <a:ext cx="156600" cy="169200"/>
                </a:xfrm>
                <a:prstGeom prst="rect">
                  <a:avLst/>
                </a:prstGeom>
              </p:spPr>
            </p:pic>
          </mc:Fallback>
        </mc:AlternateContent>
        <mc:AlternateContent xmlns:mc="http://schemas.openxmlformats.org/markup-compatibility/2006" xmlns:p14="http://schemas.microsoft.com/office/powerpoint/2010/main">
          <mc:Choice Requires="p14">
            <p:contentPart p14:bwMode="auto" r:id="rId350">
              <p14:nvContentPartPr>
                <p14:cNvPr id="233" name="Ink 232">
                  <a:extLst>
                    <a:ext uri="{FF2B5EF4-FFF2-40B4-BE49-F238E27FC236}">
                      <a16:creationId xmlns:a16="http://schemas.microsoft.com/office/drawing/2014/main" id="{4EDC2F1F-936E-49ED-B311-BE49270ACC35}"/>
                    </a:ext>
                  </a:extLst>
                </p14:cNvPr>
                <p14:cNvContentPartPr/>
                <p14:nvPr/>
              </p14:nvContentPartPr>
              <p14:xfrm>
                <a:off x="6767434" y="3669634"/>
                <a:ext cx="62280" cy="44280"/>
              </p14:xfrm>
            </p:contentPart>
          </mc:Choice>
          <mc:Fallback xmlns="">
            <p:pic>
              <p:nvPicPr>
                <p:cNvPr id="233" name="Ink 232">
                  <a:extLst>
                    <a:ext uri="{FF2B5EF4-FFF2-40B4-BE49-F238E27FC236}">
                      <a16:creationId xmlns:a16="http://schemas.microsoft.com/office/drawing/2014/main" id="{4EDC2F1F-936E-49ED-B311-BE49270ACC35}"/>
                    </a:ext>
                  </a:extLst>
                </p:cNvPr>
                <p:cNvPicPr/>
                <p:nvPr/>
              </p:nvPicPr>
              <p:blipFill>
                <a:blip r:embed="rId351"/>
                <a:stretch>
                  <a:fillRect/>
                </a:stretch>
              </p:blipFill>
              <p:spPr>
                <a:xfrm>
                  <a:off x="6758434" y="3660994"/>
                  <a:ext cx="79920" cy="61920"/>
                </a:xfrm>
                <a:prstGeom prst="rect">
                  <a:avLst/>
                </a:prstGeom>
              </p:spPr>
            </p:pic>
          </mc:Fallback>
        </mc:AlternateContent>
        <mc:AlternateContent xmlns:mc="http://schemas.openxmlformats.org/markup-compatibility/2006" xmlns:p14="http://schemas.microsoft.com/office/powerpoint/2010/main">
          <mc:Choice Requires="p14">
            <p:contentPart p14:bwMode="auto" r:id="rId352">
              <p14:nvContentPartPr>
                <p14:cNvPr id="234" name="Ink 233">
                  <a:extLst>
                    <a:ext uri="{FF2B5EF4-FFF2-40B4-BE49-F238E27FC236}">
                      <a16:creationId xmlns:a16="http://schemas.microsoft.com/office/drawing/2014/main" id="{7CE6DB50-FA35-4982-AC9F-E88968EBA649}"/>
                    </a:ext>
                  </a:extLst>
                </p14:cNvPr>
                <p14:cNvContentPartPr/>
                <p14:nvPr/>
              </p14:nvContentPartPr>
              <p14:xfrm>
                <a:off x="6843394" y="3643354"/>
                <a:ext cx="110520" cy="53640"/>
              </p14:xfrm>
            </p:contentPart>
          </mc:Choice>
          <mc:Fallback xmlns="">
            <p:pic>
              <p:nvPicPr>
                <p:cNvPr id="234" name="Ink 233">
                  <a:extLst>
                    <a:ext uri="{FF2B5EF4-FFF2-40B4-BE49-F238E27FC236}">
                      <a16:creationId xmlns:a16="http://schemas.microsoft.com/office/drawing/2014/main" id="{7CE6DB50-FA35-4982-AC9F-E88968EBA649}"/>
                    </a:ext>
                  </a:extLst>
                </p:cNvPr>
                <p:cNvPicPr/>
                <p:nvPr/>
              </p:nvPicPr>
              <p:blipFill>
                <a:blip r:embed="rId353"/>
                <a:stretch>
                  <a:fillRect/>
                </a:stretch>
              </p:blipFill>
              <p:spPr>
                <a:xfrm>
                  <a:off x="6834394" y="3634354"/>
                  <a:ext cx="128160" cy="71280"/>
                </a:xfrm>
                <a:prstGeom prst="rect">
                  <a:avLst/>
                </a:prstGeom>
              </p:spPr>
            </p:pic>
          </mc:Fallback>
        </mc:AlternateContent>
        <mc:AlternateContent xmlns:mc="http://schemas.openxmlformats.org/markup-compatibility/2006" xmlns:p14="http://schemas.microsoft.com/office/powerpoint/2010/main">
          <mc:Choice Requires="p14">
            <p:contentPart p14:bwMode="auto" r:id="rId354">
              <p14:nvContentPartPr>
                <p14:cNvPr id="235" name="Ink 234">
                  <a:extLst>
                    <a:ext uri="{FF2B5EF4-FFF2-40B4-BE49-F238E27FC236}">
                      <a16:creationId xmlns:a16="http://schemas.microsoft.com/office/drawing/2014/main" id="{AC5B0C91-107C-4579-A4CE-3DBB2EA7E9BF}"/>
                    </a:ext>
                  </a:extLst>
                </p14:cNvPr>
                <p14:cNvContentPartPr/>
                <p14:nvPr/>
              </p14:nvContentPartPr>
              <p14:xfrm>
                <a:off x="6949594" y="3640834"/>
                <a:ext cx="210600" cy="89640"/>
              </p14:xfrm>
            </p:contentPart>
          </mc:Choice>
          <mc:Fallback xmlns="">
            <p:pic>
              <p:nvPicPr>
                <p:cNvPr id="235" name="Ink 234">
                  <a:extLst>
                    <a:ext uri="{FF2B5EF4-FFF2-40B4-BE49-F238E27FC236}">
                      <a16:creationId xmlns:a16="http://schemas.microsoft.com/office/drawing/2014/main" id="{AC5B0C91-107C-4579-A4CE-3DBB2EA7E9BF}"/>
                    </a:ext>
                  </a:extLst>
                </p:cNvPr>
                <p:cNvPicPr/>
                <p:nvPr/>
              </p:nvPicPr>
              <p:blipFill>
                <a:blip r:embed="rId355"/>
                <a:stretch>
                  <a:fillRect/>
                </a:stretch>
              </p:blipFill>
              <p:spPr>
                <a:xfrm>
                  <a:off x="6940954" y="3631834"/>
                  <a:ext cx="228240" cy="107280"/>
                </a:xfrm>
                <a:prstGeom prst="rect">
                  <a:avLst/>
                </a:prstGeom>
              </p:spPr>
            </p:pic>
          </mc:Fallback>
        </mc:AlternateContent>
        <mc:AlternateContent xmlns:mc="http://schemas.openxmlformats.org/markup-compatibility/2006" xmlns:p14="http://schemas.microsoft.com/office/powerpoint/2010/main">
          <mc:Choice Requires="p14">
            <p:contentPart p14:bwMode="auto" r:id="rId356">
              <p14:nvContentPartPr>
                <p14:cNvPr id="237" name="Ink 236">
                  <a:extLst>
                    <a:ext uri="{FF2B5EF4-FFF2-40B4-BE49-F238E27FC236}">
                      <a16:creationId xmlns:a16="http://schemas.microsoft.com/office/drawing/2014/main" id="{02A4FAE5-E25C-415F-9D48-5C629ABC5C47}"/>
                    </a:ext>
                  </a:extLst>
                </p14:cNvPr>
                <p14:cNvContentPartPr/>
                <p14:nvPr/>
              </p14:nvContentPartPr>
              <p14:xfrm>
                <a:off x="5664754" y="3815074"/>
                <a:ext cx="1537560" cy="42120"/>
              </p14:xfrm>
            </p:contentPart>
          </mc:Choice>
          <mc:Fallback xmlns="">
            <p:pic>
              <p:nvPicPr>
                <p:cNvPr id="237" name="Ink 236">
                  <a:extLst>
                    <a:ext uri="{FF2B5EF4-FFF2-40B4-BE49-F238E27FC236}">
                      <a16:creationId xmlns:a16="http://schemas.microsoft.com/office/drawing/2014/main" id="{02A4FAE5-E25C-415F-9D48-5C629ABC5C47}"/>
                    </a:ext>
                  </a:extLst>
                </p:cNvPr>
                <p:cNvPicPr/>
                <p:nvPr/>
              </p:nvPicPr>
              <p:blipFill>
                <a:blip r:embed="rId357"/>
                <a:stretch>
                  <a:fillRect/>
                </a:stretch>
              </p:blipFill>
              <p:spPr>
                <a:xfrm>
                  <a:off x="5656114" y="3806434"/>
                  <a:ext cx="1555200" cy="59760"/>
                </a:xfrm>
                <a:prstGeom prst="rect">
                  <a:avLst/>
                </a:prstGeom>
              </p:spPr>
            </p:pic>
          </mc:Fallback>
        </mc:AlternateContent>
      </p:grpSp>
    </p:spTree>
    <p:extLst>
      <p:ext uri="{BB962C8B-B14F-4D97-AF65-F5344CB8AC3E}">
        <p14:creationId xmlns:p14="http://schemas.microsoft.com/office/powerpoint/2010/main" val="161883232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Inferences About the Slope and Intercept</a:t>
            </a:r>
          </a:p>
        </p:txBody>
      </p:sp>
      <p:sp>
        <p:nvSpPr>
          <p:cNvPr id="3" name="Content Placeholder 2"/>
          <p:cNvSpPr>
            <a:spLocks noGrp="1"/>
          </p:cNvSpPr>
          <p:nvPr>
            <p:ph idx="1"/>
          </p:nvPr>
        </p:nvSpPr>
        <p:spPr/>
        <p:txBody>
          <a:bodyPr/>
          <a:lstStyle/>
          <a:p>
            <a:r>
              <a:rPr lang="en-US" dirty="0">
                <a:solidFill>
                  <a:schemeClr val="tx1"/>
                </a:solidFill>
              </a:rPr>
              <a:t>What does it mean to take the expectation of the sample slope?</a:t>
            </a:r>
          </a:p>
        </p:txBody>
      </p:sp>
      <p:grpSp>
        <p:nvGrpSpPr>
          <p:cNvPr id="37" name="Group 36">
            <a:extLst>
              <a:ext uri="{FF2B5EF4-FFF2-40B4-BE49-F238E27FC236}">
                <a16:creationId xmlns:a16="http://schemas.microsoft.com/office/drawing/2014/main" id="{D92528EE-2206-48E4-B9A7-2B2BC45C75EE}"/>
              </a:ext>
            </a:extLst>
          </p:cNvPr>
          <p:cNvGrpSpPr/>
          <p:nvPr/>
        </p:nvGrpSpPr>
        <p:grpSpPr>
          <a:xfrm>
            <a:off x="504154" y="2382274"/>
            <a:ext cx="881640" cy="335160"/>
            <a:chOff x="504154" y="2382274"/>
            <a:chExt cx="881640" cy="335160"/>
          </a:xfrm>
        </p:grpSpPr>
        <mc:AlternateContent xmlns:mc="http://schemas.openxmlformats.org/markup-compatibility/2006" xmlns:p14="http://schemas.microsoft.com/office/powerpoint/2010/main">
          <mc:Choice Requires="p14">
            <p:contentPart p14:bwMode="auto" r:id="rId2">
              <p14:nvContentPartPr>
                <p14:cNvPr id="25" name="Ink 24">
                  <a:extLst>
                    <a:ext uri="{FF2B5EF4-FFF2-40B4-BE49-F238E27FC236}">
                      <a16:creationId xmlns:a16="http://schemas.microsoft.com/office/drawing/2014/main" id="{163352A1-4165-4DCC-B8F8-113471A4C186}"/>
                    </a:ext>
                  </a:extLst>
                </p14:cNvPr>
                <p14:cNvContentPartPr/>
                <p14:nvPr/>
              </p14:nvContentPartPr>
              <p14:xfrm>
                <a:off x="514954" y="2457514"/>
                <a:ext cx="168480" cy="152280"/>
              </p14:xfrm>
            </p:contentPart>
          </mc:Choice>
          <mc:Fallback xmlns="">
            <p:pic>
              <p:nvPicPr>
                <p:cNvPr id="25" name="Ink 24">
                  <a:extLst>
                    <a:ext uri="{FF2B5EF4-FFF2-40B4-BE49-F238E27FC236}">
                      <a16:creationId xmlns:a16="http://schemas.microsoft.com/office/drawing/2014/main" id="{163352A1-4165-4DCC-B8F8-113471A4C186}"/>
                    </a:ext>
                  </a:extLst>
                </p:cNvPr>
                <p:cNvPicPr/>
                <p:nvPr/>
              </p:nvPicPr>
              <p:blipFill>
                <a:blip r:embed="rId3"/>
                <a:stretch>
                  <a:fillRect/>
                </a:stretch>
              </p:blipFill>
              <p:spPr>
                <a:xfrm>
                  <a:off x="505954" y="2448874"/>
                  <a:ext cx="186120" cy="16992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26" name="Ink 25">
                  <a:extLst>
                    <a:ext uri="{FF2B5EF4-FFF2-40B4-BE49-F238E27FC236}">
                      <a16:creationId xmlns:a16="http://schemas.microsoft.com/office/drawing/2014/main" id="{0C1BCA18-DB48-493E-B222-96E5DD3B709B}"/>
                    </a:ext>
                  </a:extLst>
                </p14:cNvPr>
                <p14:cNvContentPartPr/>
                <p14:nvPr/>
              </p14:nvContentPartPr>
              <p14:xfrm>
                <a:off x="504154" y="2455354"/>
                <a:ext cx="133560" cy="21960"/>
              </p14:xfrm>
            </p:contentPart>
          </mc:Choice>
          <mc:Fallback xmlns="">
            <p:pic>
              <p:nvPicPr>
                <p:cNvPr id="26" name="Ink 25">
                  <a:extLst>
                    <a:ext uri="{FF2B5EF4-FFF2-40B4-BE49-F238E27FC236}">
                      <a16:creationId xmlns:a16="http://schemas.microsoft.com/office/drawing/2014/main" id="{0C1BCA18-DB48-493E-B222-96E5DD3B709B}"/>
                    </a:ext>
                  </a:extLst>
                </p:cNvPr>
                <p:cNvPicPr/>
                <p:nvPr/>
              </p:nvPicPr>
              <p:blipFill>
                <a:blip r:embed="rId5"/>
                <a:stretch>
                  <a:fillRect/>
                </a:stretch>
              </p:blipFill>
              <p:spPr>
                <a:xfrm>
                  <a:off x="495514" y="2446714"/>
                  <a:ext cx="151200" cy="396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7" name="Ink 26">
                  <a:extLst>
                    <a:ext uri="{FF2B5EF4-FFF2-40B4-BE49-F238E27FC236}">
                      <a16:creationId xmlns:a16="http://schemas.microsoft.com/office/drawing/2014/main" id="{34C87C69-FF71-4A1C-909C-5AE9F8F3E446}"/>
                    </a:ext>
                  </a:extLst>
                </p14:cNvPr>
                <p14:cNvContentPartPr/>
                <p14:nvPr/>
              </p14:nvContentPartPr>
              <p14:xfrm>
                <a:off x="509194" y="2523754"/>
                <a:ext cx="114480" cy="37440"/>
              </p14:xfrm>
            </p:contentPart>
          </mc:Choice>
          <mc:Fallback xmlns="">
            <p:pic>
              <p:nvPicPr>
                <p:cNvPr id="27" name="Ink 26">
                  <a:extLst>
                    <a:ext uri="{FF2B5EF4-FFF2-40B4-BE49-F238E27FC236}">
                      <a16:creationId xmlns:a16="http://schemas.microsoft.com/office/drawing/2014/main" id="{34C87C69-FF71-4A1C-909C-5AE9F8F3E446}"/>
                    </a:ext>
                  </a:extLst>
                </p:cNvPr>
                <p:cNvPicPr/>
                <p:nvPr/>
              </p:nvPicPr>
              <p:blipFill>
                <a:blip r:embed="rId7"/>
                <a:stretch>
                  <a:fillRect/>
                </a:stretch>
              </p:blipFill>
              <p:spPr>
                <a:xfrm>
                  <a:off x="500554" y="2514754"/>
                  <a:ext cx="132120" cy="550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8" name="Ink 27">
                  <a:extLst>
                    <a:ext uri="{FF2B5EF4-FFF2-40B4-BE49-F238E27FC236}">
                      <a16:creationId xmlns:a16="http://schemas.microsoft.com/office/drawing/2014/main" id="{F9BD666A-6A3E-41F7-847A-DD2F4F69032E}"/>
                    </a:ext>
                  </a:extLst>
                </p14:cNvPr>
                <p14:cNvContentPartPr/>
                <p14:nvPr/>
              </p14:nvContentPartPr>
              <p14:xfrm>
                <a:off x="666514" y="2411074"/>
                <a:ext cx="167400" cy="266760"/>
              </p14:xfrm>
            </p:contentPart>
          </mc:Choice>
          <mc:Fallback xmlns="">
            <p:pic>
              <p:nvPicPr>
                <p:cNvPr id="28" name="Ink 27">
                  <a:extLst>
                    <a:ext uri="{FF2B5EF4-FFF2-40B4-BE49-F238E27FC236}">
                      <a16:creationId xmlns:a16="http://schemas.microsoft.com/office/drawing/2014/main" id="{F9BD666A-6A3E-41F7-847A-DD2F4F69032E}"/>
                    </a:ext>
                  </a:extLst>
                </p:cNvPr>
                <p:cNvPicPr/>
                <p:nvPr/>
              </p:nvPicPr>
              <p:blipFill>
                <a:blip r:embed="rId9"/>
                <a:stretch>
                  <a:fillRect/>
                </a:stretch>
              </p:blipFill>
              <p:spPr>
                <a:xfrm>
                  <a:off x="657874" y="2402074"/>
                  <a:ext cx="185040" cy="2844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9" name="Ink 28">
                  <a:extLst>
                    <a:ext uri="{FF2B5EF4-FFF2-40B4-BE49-F238E27FC236}">
                      <a16:creationId xmlns:a16="http://schemas.microsoft.com/office/drawing/2014/main" id="{036DF534-7D6B-48AD-A245-6AF595940771}"/>
                    </a:ext>
                  </a:extLst>
                </p14:cNvPr>
                <p14:cNvContentPartPr/>
                <p14:nvPr/>
              </p14:nvContentPartPr>
              <p14:xfrm>
                <a:off x="880354" y="2519794"/>
                <a:ext cx="47520" cy="147600"/>
              </p14:xfrm>
            </p:contentPart>
          </mc:Choice>
          <mc:Fallback xmlns="">
            <p:pic>
              <p:nvPicPr>
                <p:cNvPr id="29" name="Ink 28">
                  <a:extLst>
                    <a:ext uri="{FF2B5EF4-FFF2-40B4-BE49-F238E27FC236}">
                      <a16:creationId xmlns:a16="http://schemas.microsoft.com/office/drawing/2014/main" id="{036DF534-7D6B-48AD-A245-6AF595940771}"/>
                    </a:ext>
                  </a:extLst>
                </p:cNvPr>
                <p:cNvPicPr/>
                <p:nvPr/>
              </p:nvPicPr>
              <p:blipFill>
                <a:blip r:embed="rId11"/>
                <a:stretch>
                  <a:fillRect/>
                </a:stretch>
              </p:blipFill>
              <p:spPr>
                <a:xfrm>
                  <a:off x="871354" y="2510794"/>
                  <a:ext cx="65160" cy="1652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0" name="Ink 29">
                  <a:extLst>
                    <a:ext uri="{FF2B5EF4-FFF2-40B4-BE49-F238E27FC236}">
                      <a16:creationId xmlns:a16="http://schemas.microsoft.com/office/drawing/2014/main" id="{547FC510-489C-4C9A-B663-CA821AFCF53E}"/>
                    </a:ext>
                  </a:extLst>
                </p14:cNvPr>
                <p14:cNvContentPartPr/>
                <p14:nvPr/>
              </p14:nvContentPartPr>
              <p14:xfrm>
                <a:off x="873874" y="2471194"/>
                <a:ext cx="110880" cy="149760"/>
              </p14:xfrm>
            </p:contentPart>
          </mc:Choice>
          <mc:Fallback xmlns="">
            <p:pic>
              <p:nvPicPr>
                <p:cNvPr id="30" name="Ink 29">
                  <a:extLst>
                    <a:ext uri="{FF2B5EF4-FFF2-40B4-BE49-F238E27FC236}">
                      <a16:creationId xmlns:a16="http://schemas.microsoft.com/office/drawing/2014/main" id="{547FC510-489C-4C9A-B663-CA821AFCF53E}"/>
                    </a:ext>
                  </a:extLst>
                </p:cNvPr>
                <p:cNvPicPr/>
                <p:nvPr/>
              </p:nvPicPr>
              <p:blipFill>
                <a:blip r:embed="rId13"/>
                <a:stretch>
                  <a:fillRect/>
                </a:stretch>
              </p:blipFill>
              <p:spPr>
                <a:xfrm>
                  <a:off x="864874" y="2462554"/>
                  <a:ext cx="128520" cy="1674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1" name="Ink 30">
                  <a:extLst>
                    <a:ext uri="{FF2B5EF4-FFF2-40B4-BE49-F238E27FC236}">
                      <a16:creationId xmlns:a16="http://schemas.microsoft.com/office/drawing/2014/main" id="{BC8A9AE4-2EA5-4F7F-A8E8-55049483139B}"/>
                    </a:ext>
                  </a:extLst>
                </p14:cNvPr>
                <p14:cNvContentPartPr/>
                <p14:nvPr/>
              </p14:nvContentPartPr>
              <p14:xfrm>
                <a:off x="868474" y="2382274"/>
                <a:ext cx="63720" cy="79920"/>
              </p14:xfrm>
            </p:contentPart>
          </mc:Choice>
          <mc:Fallback xmlns="">
            <p:pic>
              <p:nvPicPr>
                <p:cNvPr id="31" name="Ink 30">
                  <a:extLst>
                    <a:ext uri="{FF2B5EF4-FFF2-40B4-BE49-F238E27FC236}">
                      <a16:creationId xmlns:a16="http://schemas.microsoft.com/office/drawing/2014/main" id="{BC8A9AE4-2EA5-4F7F-A8E8-55049483139B}"/>
                    </a:ext>
                  </a:extLst>
                </p:cNvPr>
                <p:cNvPicPr/>
                <p:nvPr/>
              </p:nvPicPr>
              <p:blipFill>
                <a:blip r:embed="rId15"/>
                <a:stretch>
                  <a:fillRect/>
                </a:stretch>
              </p:blipFill>
              <p:spPr>
                <a:xfrm>
                  <a:off x="859474" y="2373634"/>
                  <a:ext cx="81360" cy="975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32" name="Ink 31">
                  <a:extLst>
                    <a:ext uri="{FF2B5EF4-FFF2-40B4-BE49-F238E27FC236}">
                      <a16:creationId xmlns:a16="http://schemas.microsoft.com/office/drawing/2014/main" id="{CBD33D4F-DD61-4A9B-A799-8CCAD47AD170}"/>
                    </a:ext>
                  </a:extLst>
                </p14:cNvPr>
                <p14:cNvContentPartPr/>
                <p14:nvPr/>
              </p14:nvContentPartPr>
              <p14:xfrm>
                <a:off x="839674" y="2678914"/>
                <a:ext cx="171720" cy="38520"/>
              </p14:xfrm>
            </p:contentPart>
          </mc:Choice>
          <mc:Fallback xmlns="">
            <p:pic>
              <p:nvPicPr>
                <p:cNvPr id="32" name="Ink 31">
                  <a:extLst>
                    <a:ext uri="{FF2B5EF4-FFF2-40B4-BE49-F238E27FC236}">
                      <a16:creationId xmlns:a16="http://schemas.microsoft.com/office/drawing/2014/main" id="{CBD33D4F-DD61-4A9B-A799-8CCAD47AD170}"/>
                    </a:ext>
                  </a:extLst>
                </p:cNvPr>
                <p:cNvPicPr/>
                <p:nvPr/>
              </p:nvPicPr>
              <p:blipFill>
                <a:blip r:embed="rId17"/>
                <a:stretch>
                  <a:fillRect/>
                </a:stretch>
              </p:blipFill>
              <p:spPr>
                <a:xfrm>
                  <a:off x="831034" y="2669914"/>
                  <a:ext cx="189360" cy="561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3" name="Ink 32">
                  <a:extLst>
                    <a:ext uri="{FF2B5EF4-FFF2-40B4-BE49-F238E27FC236}">
                      <a16:creationId xmlns:a16="http://schemas.microsoft.com/office/drawing/2014/main" id="{F5031A1B-1E80-4F17-8C50-01EE4B0FB469}"/>
                    </a:ext>
                  </a:extLst>
                </p14:cNvPr>
                <p14:cNvContentPartPr/>
                <p14:nvPr/>
              </p14:nvContentPartPr>
              <p14:xfrm>
                <a:off x="1054234" y="2413954"/>
                <a:ext cx="32760" cy="283320"/>
              </p14:xfrm>
            </p:contentPart>
          </mc:Choice>
          <mc:Fallback xmlns="">
            <p:pic>
              <p:nvPicPr>
                <p:cNvPr id="33" name="Ink 32">
                  <a:extLst>
                    <a:ext uri="{FF2B5EF4-FFF2-40B4-BE49-F238E27FC236}">
                      <a16:creationId xmlns:a16="http://schemas.microsoft.com/office/drawing/2014/main" id="{F5031A1B-1E80-4F17-8C50-01EE4B0FB469}"/>
                    </a:ext>
                  </a:extLst>
                </p:cNvPr>
                <p:cNvPicPr/>
                <p:nvPr/>
              </p:nvPicPr>
              <p:blipFill>
                <a:blip r:embed="rId19"/>
                <a:stretch>
                  <a:fillRect/>
                </a:stretch>
              </p:blipFill>
              <p:spPr>
                <a:xfrm>
                  <a:off x="1045234" y="2404954"/>
                  <a:ext cx="50400" cy="3009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4" name="Ink 33">
                  <a:extLst>
                    <a:ext uri="{FF2B5EF4-FFF2-40B4-BE49-F238E27FC236}">
                      <a16:creationId xmlns:a16="http://schemas.microsoft.com/office/drawing/2014/main" id="{1ACEA4C5-6562-49AA-AEDA-F02041EED60A}"/>
                    </a:ext>
                  </a:extLst>
                </p14:cNvPr>
                <p14:cNvContentPartPr/>
                <p14:nvPr/>
              </p14:nvContentPartPr>
              <p14:xfrm>
                <a:off x="1167634" y="2457514"/>
                <a:ext cx="56880" cy="211320"/>
              </p14:xfrm>
            </p:contentPart>
          </mc:Choice>
          <mc:Fallback xmlns="">
            <p:pic>
              <p:nvPicPr>
                <p:cNvPr id="34" name="Ink 33">
                  <a:extLst>
                    <a:ext uri="{FF2B5EF4-FFF2-40B4-BE49-F238E27FC236}">
                      <a16:creationId xmlns:a16="http://schemas.microsoft.com/office/drawing/2014/main" id="{1ACEA4C5-6562-49AA-AEDA-F02041EED60A}"/>
                    </a:ext>
                  </a:extLst>
                </p:cNvPr>
                <p:cNvPicPr/>
                <p:nvPr/>
              </p:nvPicPr>
              <p:blipFill>
                <a:blip r:embed="rId21"/>
                <a:stretch>
                  <a:fillRect/>
                </a:stretch>
              </p:blipFill>
              <p:spPr>
                <a:xfrm>
                  <a:off x="1158634" y="2448514"/>
                  <a:ext cx="74520" cy="2289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5" name="Ink 34">
                  <a:extLst>
                    <a:ext uri="{FF2B5EF4-FFF2-40B4-BE49-F238E27FC236}">
                      <a16:creationId xmlns:a16="http://schemas.microsoft.com/office/drawing/2014/main" id="{CF12452A-DA56-4176-891D-B527C68DB91D}"/>
                    </a:ext>
                  </a:extLst>
                </p14:cNvPr>
                <p14:cNvContentPartPr/>
                <p14:nvPr/>
              </p14:nvContentPartPr>
              <p14:xfrm>
                <a:off x="1110754" y="2483434"/>
                <a:ext cx="101520" cy="174240"/>
              </p14:xfrm>
            </p:contentPart>
          </mc:Choice>
          <mc:Fallback xmlns="">
            <p:pic>
              <p:nvPicPr>
                <p:cNvPr id="35" name="Ink 34">
                  <a:extLst>
                    <a:ext uri="{FF2B5EF4-FFF2-40B4-BE49-F238E27FC236}">
                      <a16:creationId xmlns:a16="http://schemas.microsoft.com/office/drawing/2014/main" id="{CF12452A-DA56-4176-891D-B527C68DB91D}"/>
                    </a:ext>
                  </a:extLst>
                </p:cNvPr>
                <p:cNvPicPr/>
                <p:nvPr/>
              </p:nvPicPr>
              <p:blipFill>
                <a:blip r:embed="rId23"/>
                <a:stretch>
                  <a:fillRect/>
                </a:stretch>
              </p:blipFill>
              <p:spPr>
                <a:xfrm>
                  <a:off x="1101754" y="2474794"/>
                  <a:ext cx="119160" cy="1918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6" name="Ink 35">
                  <a:extLst>
                    <a:ext uri="{FF2B5EF4-FFF2-40B4-BE49-F238E27FC236}">
                      <a16:creationId xmlns:a16="http://schemas.microsoft.com/office/drawing/2014/main" id="{F6947640-048F-4962-9CC5-E216C50ED29F}"/>
                    </a:ext>
                  </a:extLst>
                </p14:cNvPr>
                <p14:cNvContentPartPr/>
                <p14:nvPr/>
              </p14:nvContentPartPr>
              <p14:xfrm>
                <a:off x="1210474" y="2416834"/>
                <a:ext cx="175320" cy="266760"/>
              </p14:xfrm>
            </p:contentPart>
          </mc:Choice>
          <mc:Fallback xmlns="">
            <p:pic>
              <p:nvPicPr>
                <p:cNvPr id="36" name="Ink 35">
                  <a:extLst>
                    <a:ext uri="{FF2B5EF4-FFF2-40B4-BE49-F238E27FC236}">
                      <a16:creationId xmlns:a16="http://schemas.microsoft.com/office/drawing/2014/main" id="{F6947640-048F-4962-9CC5-E216C50ED29F}"/>
                    </a:ext>
                  </a:extLst>
                </p:cNvPr>
                <p:cNvPicPr/>
                <p:nvPr/>
              </p:nvPicPr>
              <p:blipFill>
                <a:blip r:embed="rId25"/>
                <a:stretch>
                  <a:fillRect/>
                </a:stretch>
              </p:blipFill>
              <p:spPr>
                <a:xfrm>
                  <a:off x="1201834" y="2408194"/>
                  <a:ext cx="192960" cy="284400"/>
                </a:xfrm>
                <a:prstGeom prst="rect">
                  <a:avLst/>
                </a:prstGeom>
              </p:spPr>
            </p:pic>
          </mc:Fallback>
        </mc:AlternateContent>
      </p:grpSp>
      <p:grpSp>
        <p:nvGrpSpPr>
          <p:cNvPr id="40" name="Group 39">
            <a:extLst>
              <a:ext uri="{FF2B5EF4-FFF2-40B4-BE49-F238E27FC236}">
                <a16:creationId xmlns:a16="http://schemas.microsoft.com/office/drawing/2014/main" id="{AA7A0B69-864D-4710-ABE1-7A6FE58787BA}"/>
              </a:ext>
            </a:extLst>
          </p:cNvPr>
          <p:cNvGrpSpPr/>
          <p:nvPr/>
        </p:nvGrpSpPr>
        <p:grpSpPr>
          <a:xfrm>
            <a:off x="1481194" y="2472634"/>
            <a:ext cx="89640" cy="86760"/>
            <a:chOff x="1481194" y="2472634"/>
            <a:chExt cx="89640" cy="86760"/>
          </a:xfrm>
        </p:grpSpPr>
        <mc:AlternateContent xmlns:mc="http://schemas.openxmlformats.org/markup-compatibility/2006" xmlns:p14="http://schemas.microsoft.com/office/powerpoint/2010/main">
          <mc:Choice Requires="p14">
            <p:contentPart p14:bwMode="auto" r:id="rId26">
              <p14:nvContentPartPr>
                <p14:cNvPr id="38" name="Ink 37">
                  <a:extLst>
                    <a:ext uri="{FF2B5EF4-FFF2-40B4-BE49-F238E27FC236}">
                      <a16:creationId xmlns:a16="http://schemas.microsoft.com/office/drawing/2014/main" id="{D207509A-A701-4EF0-B33F-E849B0F0859F}"/>
                    </a:ext>
                  </a:extLst>
                </p14:cNvPr>
                <p14:cNvContentPartPr/>
                <p14:nvPr/>
              </p14:nvContentPartPr>
              <p14:xfrm>
                <a:off x="1481194" y="2535634"/>
                <a:ext cx="89640" cy="23760"/>
              </p14:xfrm>
            </p:contentPart>
          </mc:Choice>
          <mc:Fallback xmlns="">
            <p:pic>
              <p:nvPicPr>
                <p:cNvPr id="38" name="Ink 37">
                  <a:extLst>
                    <a:ext uri="{FF2B5EF4-FFF2-40B4-BE49-F238E27FC236}">
                      <a16:creationId xmlns:a16="http://schemas.microsoft.com/office/drawing/2014/main" id="{D207509A-A701-4EF0-B33F-E849B0F0859F}"/>
                    </a:ext>
                  </a:extLst>
                </p:cNvPr>
                <p:cNvPicPr/>
                <p:nvPr/>
              </p:nvPicPr>
              <p:blipFill>
                <a:blip r:embed="rId27"/>
                <a:stretch>
                  <a:fillRect/>
                </a:stretch>
              </p:blipFill>
              <p:spPr>
                <a:xfrm>
                  <a:off x="1472554" y="2526634"/>
                  <a:ext cx="107280" cy="414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9" name="Ink 38">
                  <a:extLst>
                    <a:ext uri="{FF2B5EF4-FFF2-40B4-BE49-F238E27FC236}">
                      <a16:creationId xmlns:a16="http://schemas.microsoft.com/office/drawing/2014/main" id="{3C34B884-4E18-4AD8-BCCA-1CCB8F0E666F}"/>
                    </a:ext>
                  </a:extLst>
                </p14:cNvPr>
                <p14:cNvContentPartPr/>
                <p14:nvPr/>
              </p14:nvContentPartPr>
              <p14:xfrm>
                <a:off x="1495954" y="2472634"/>
                <a:ext cx="71640" cy="11160"/>
              </p14:xfrm>
            </p:contentPart>
          </mc:Choice>
          <mc:Fallback xmlns="">
            <p:pic>
              <p:nvPicPr>
                <p:cNvPr id="39" name="Ink 38">
                  <a:extLst>
                    <a:ext uri="{FF2B5EF4-FFF2-40B4-BE49-F238E27FC236}">
                      <a16:creationId xmlns:a16="http://schemas.microsoft.com/office/drawing/2014/main" id="{3C34B884-4E18-4AD8-BCCA-1CCB8F0E666F}"/>
                    </a:ext>
                  </a:extLst>
                </p:cNvPr>
                <p:cNvPicPr/>
                <p:nvPr/>
              </p:nvPicPr>
              <p:blipFill>
                <a:blip r:embed="rId29"/>
                <a:stretch>
                  <a:fillRect/>
                </a:stretch>
              </p:blipFill>
              <p:spPr>
                <a:xfrm>
                  <a:off x="1486954" y="2463994"/>
                  <a:ext cx="89280" cy="28800"/>
                </a:xfrm>
                <a:prstGeom prst="rect">
                  <a:avLst/>
                </a:prstGeom>
              </p:spPr>
            </p:pic>
          </mc:Fallback>
        </mc:AlternateContent>
      </p:grpSp>
      <p:grpSp>
        <p:nvGrpSpPr>
          <p:cNvPr id="56" name="Group 55">
            <a:extLst>
              <a:ext uri="{FF2B5EF4-FFF2-40B4-BE49-F238E27FC236}">
                <a16:creationId xmlns:a16="http://schemas.microsoft.com/office/drawing/2014/main" id="{1DA09E8B-010E-4694-B403-432D2C0FBB26}"/>
              </a:ext>
            </a:extLst>
          </p:cNvPr>
          <p:cNvGrpSpPr/>
          <p:nvPr/>
        </p:nvGrpSpPr>
        <p:grpSpPr>
          <a:xfrm>
            <a:off x="1809514" y="2324314"/>
            <a:ext cx="1049760" cy="311040"/>
            <a:chOff x="1809514" y="2324314"/>
            <a:chExt cx="1049760" cy="311040"/>
          </a:xfrm>
        </p:grpSpPr>
        <mc:AlternateContent xmlns:mc="http://schemas.openxmlformats.org/markup-compatibility/2006" xmlns:p14="http://schemas.microsoft.com/office/powerpoint/2010/main">
          <mc:Choice Requires="p14">
            <p:contentPart p14:bwMode="auto" r:id="rId30">
              <p14:nvContentPartPr>
                <p14:cNvPr id="41" name="Ink 40">
                  <a:extLst>
                    <a:ext uri="{FF2B5EF4-FFF2-40B4-BE49-F238E27FC236}">
                      <a16:creationId xmlns:a16="http://schemas.microsoft.com/office/drawing/2014/main" id="{CD63D492-8600-41B7-8E8F-5896F9F14955}"/>
                    </a:ext>
                  </a:extLst>
                </p14:cNvPr>
                <p14:cNvContentPartPr/>
                <p14:nvPr/>
              </p14:nvContentPartPr>
              <p14:xfrm>
                <a:off x="1823194" y="2427274"/>
                <a:ext cx="177480" cy="180360"/>
              </p14:xfrm>
            </p:contentPart>
          </mc:Choice>
          <mc:Fallback xmlns="">
            <p:pic>
              <p:nvPicPr>
                <p:cNvPr id="41" name="Ink 40">
                  <a:extLst>
                    <a:ext uri="{FF2B5EF4-FFF2-40B4-BE49-F238E27FC236}">
                      <a16:creationId xmlns:a16="http://schemas.microsoft.com/office/drawing/2014/main" id="{CD63D492-8600-41B7-8E8F-5896F9F14955}"/>
                    </a:ext>
                  </a:extLst>
                </p:cNvPr>
                <p:cNvPicPr/>
                <p:nvPr/>
              </p:nvPicPr>
              <p:blipFill>
                <a:blip r:embed="rId31"/>
                <a:stretch>
                  <a:fillRect/>
                </a:stretch>
              </p:blipFill>
              <p:spPr>
                <a:xfrm>
                  <a:off x="1814554" y="2418274"/>
                  <a:ext cx="195120" cy="1980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42" name="Ink 41">
                  <a:extLst>
                    <a:ext uri="{FF2B5EF4-FFF2-40B4-BE49-F238E27FC236}">
                      <a16:creationId xmlns:a16="http://schemas.microsoft.com/office/drawing/2014/main" id="{13695C48-9650-4B50-9021-D2D4281688CE}"/>
                    </a:ext>
                  </a:extLst>
                </p14:cNvPr>
                <p14:cNvContentPartPr/>
                <p14:nvPr/>
              </p14:nvContentPartPr>
              <p14:xfrm>
                <a:off x="1859194" y="2460034"/>
                <a:ext cx="105120" cy="62640"/>
              </p14:xfrm>
            </p:contentPart>
          </mc:Choice>
          <mc:Fallback xmlns="">
            <p:pic>
              <p:nvPicPr>
                <p:cNvPr id="42" name="Ink 41">
                  <a:extLst>
                    <a:ext uri="{FF2B5EF4-FFF2-40B4-BE49-F238E27FC236}">
                      <a16:creationId xmlns:a16="http://schemas.microsoft.com/office/drawing/2014/main" id="{13695C48-9650-4B50-9021-D2D4281688CE}"/>
                    </a:ext>
                  </a:extLst>
                </p:cNvPr>
                <p:cNvPicPr/>
                <p:nvPr/>
              </p:nvPicPr>
              <p:blipFill>
                <a:blip r:embed="rId33"/>
                <a:stretch>
                  <a:fillRect/>
                </a:stretch>
              </p:blipFill>
              <p:spPr>
                <a:xfrm>
                  <a:off x="1850554" y="2451034"/>
                  <a:ext cx="122760" cy="8028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43" name="Ink 42">
                  <a:extLst>
                    <a:ext uri="{FF2B5EF4-FFF2-40B4-BE49-F238E27FC236}">
                      <a16:creationId xmlns:a16="http://schemas.microsoft.com/office/drawing/2014/main" id="{5663701D-BE8B-4F42-B4AE-54A639FA36D1}"/>
                    </a:ext>
                  </a:extLst>
                </p14:cNvPr>
                <p14:cNvContentPartPr/>
                <p14:nvPr/>
              </p14:nvContentPartPr>
              <p14:xfrm>
                <a:off x="1809514" y="2409994"/>
                <a:ext cx="119880" cy="9000"/>
              </p14:xfrm>
            </p:contentPart>
          </mc:Choice>
          <mc:Fallback xmlns="">
            <p:pic>
              <p:nvPicPr>
                <p:cNvPr id="43" name="Ink 42">
                  <a:extLst>
                    <a:ext uri="{FF2B5EF4-FFF2-40B4-BE49-F238E27FC236}">
                      <a16:creationId xmlns:a16="http://schemas.microsoft.com/office/drawing/2014/main" id="{5663701D-BE8B-4F42-B4AE-54A639FA36D1}"/>
                    </a:ext>
                  </a:extLst>
                </p:cNvPr>
                <p:cNvPicPr/>
                <p:nvPr/>
              </p:nvPicPr>
              <p:blipFill>
                <a:blip r:embed="rId35"/>
                <a:stretch>
                  <a:fillRect/>
                </a:stretch>
              </p:blipFill>
              <p:spPr>
                <a:xfrm>
                  <a:off x="1800874" y="2401354"/>
                  <a:ext cx="137520" cy="2664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44" name="Ink 43">
                  <a:extLst>
                    <a:ext uri="{FF2B5EF4-FFF2-40B4-BE49-F238E27FC236}">
                      <a16:creationId xmlns:a16="http://schemas.microsoft.com/office/drawing/2014/main" id="{668FE116-F230-430D-A9AA-3830AA8D929C}"/>
                    </a:ext>
                  </a:extLst>
                </p14:cNvPr>
                <p14:cNvContentPartPr/>
                <p14:nvPr/>
              </p14:nvContentPartPr>
              <p14:xfrm>
                <a:off x="1994914" y="2344834"/>
                <a:ext cx="253080" cy="290520"/>
              </p14:xfrm>
            </p:contentPart>
          </mc:Choice>
          <mc:Fallback xmlns="">
            <p:pic>
              <p:nvPicPr>
                <p:cNvPr id="44" name="Ink 43">
                  <a:extLst>
                    <a:ext uri="{FF2B5EF4-FFF2-40B4-BE49-F238E27FC236}">
                      <a16:creationId xmlns:a16="http://schemas.microsoft.com/office/drawing/2014/main" id="{668FE116-F230-430D-A9AA-3830AA8D929C}"/>
                    </a:ext>
                  </a:extLst>
                </p:cNvPr>
                <p:cNvPicPr/>
                <p:nvPr/>
              </p:nvPicPr>
              <p:blipFill>
                <a:blip r:embed="rId37"/>
                <a:stretch>
                  <a:fillRect/>
                </a:stretch>
              </p:blipFill>
              <p:spPr>
                <a:xfrm>
                  <a:off x="1985914" y="2336194"/>
                  <a:ext cx="270720" cy="30816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46" name="Ink 45">
                  <a:extLst>
                    <a:ext uri="{FF2B5EF4-FFF2-40B4-BE49-F238E27FC236}">
                      <a16:creationId xmlns:a16="http://schemas.microsoft.com/office/drawing/2014/main" id="{25B592FA-4948-4080-A375-17E98CB1C4BE}"/>
                    </a:ext>
                  </a:extLst>
                </p14:cNvPr>
                <p14:cNvContentPartPr/>
                <p14:nvPr/>
              </p14:nvContentPartPr>
              <p14:xfrm>
                <a:off x="2250514" y="2429794"/>
                <a:ext cx="60840" cy="170280"/>
              </p14:xfrm>
            </p:contentPart>
          </mc:Choice>
          <mc:Fallback xmlns="">
            <p:pic>
              <p:nvPicPr>
                <p:cNvPr id="46" name="Ink 45">
                  <a:extLst>
                    <a:ext uri="{FF2B5EF4-FFF2-40B4-BE49-F238E27FC236}">
                      <a16:creationId xmlns:a16="http://schemas.microsoft.com/office/drawing/2014/main" id="{25B592FA-4948-4080-A375-17E98CB1C4BE}"/>
                    </a:ext>
                  </a:extLst>
                </p:cNvPr>
                <p:cNvPicPr/>
                <p:nvPr/>
              </p:nvPicPr>
              <p:blipFill>
                <a:blip r:embed="rId39"/>
                <a:stretch>
                  <a:fillRect/>
                </a:stretch>
              </p:blipFill>
              <p:spPr>
                <a:xfrm>
                  <a:off x="2241874" y="2420794"/>
                  <a:ext cx="78480" cy="18792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47" name="Ink 46">
                  <a:extLst>
                    <a:ext uri="{FF2B5EF4-FFF2-40B4-BE49-F238E27FC236}">
                      <a16:creationId xmlns:a16="http://schemas.microsoft.com/office/drawing/2014/main" id="{804345B1-227C-4FF5-89F4-9D288E69116C}"/>
                    </a:ext>
                  </a:extLst>
                </p14:cNvPr>
                <p14:cNvContentPartPr/>
                <p14:nvPr/>
              </p14:nvContentPartPr>
              <p14:xfrm>
                <a:off x="2384074" y="2441314"/>
                <a:ext cx="73080" cy="163800"/>
              </p14:xfrm>
            </p:contentPart>
          </mc:Choice>
          <mc:Fallback xmlns="">
            <p:pic>
              <p:nvPicPr>
                <p:cNvPr id="47" name="Ink 46">
                  <a:extLst>
                    <a:ext uri="{FF2B5EF4-FFF2-40B4-BE49-F238E27FC236}">
                      <a16:creationId xmlns:a16="http://schemas.microsoft.com/office/drawing/2014/main" id="{804345B1-227C-4FF5-89F4-9D288E69116C}"/>
                    </a:ext>
                  </a:extLst>
                </p:cNvPr>
                <p:cNvPicPr/>
                <p:nvPr/>
              </p:nvPicPr>
              <p:blipFill>
                <a:blip r:embed="rId41"/>
                <a:stretch>
                  <a:fillRect/>
                </a:stretch>
              </p:blipFill>
              <p:spPr>
                <a:xfrm>
                  <a:off x="2375434" y="2432674"/>
                  <a:ext cx="90720" cy="18144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48" name="Ink 47">
                  <a:extLst>
                    <a:ext uri="{FF2B5EF4-FFF2-40B4-BE49-F238E27FC236}">
                      <a16:creationId xmlns:a16="http://schemas.microsoft.com/office/drawing/2014/main" id="{C274B270-6E9A-4AA9-B1EF-46ED4DFA5A50}"/>
                    </a:ext>
                  </a:extLst>
                </p14:cNvPr>
                <p14:cNvContentPartPr/>
                <p14:nvPr/>
              </p14:nvContentPartPr>
              <p14:xfrm>
                <a:off x="2388754" y="2490274"/>
                <a:ext cx="73440" cy="97560"/>
              </p14:xfrm>
            </p:contentPart>
          </mc:Choice>
          <mc:Fallback xmlns="">
            <p:pic>
              <p:nvPicPr>
                <p:cNvPr id="48" name="Ink 47">
                  <a:extLst>
                    <a:ext uri="{FF2B5EF4-FFF2-40B4-BE49-F238E27FC236}">
                      <a16:creationId xmlns:a16="http://schemas.microsoft.com/office/drawing/2014/main" id="{C274B270-6E9A-4AA9-B1EF-46ED4DFA5A50}"/>
                    </a:ext>
                  </a:extLst>
                </p:cNvPr>
                <p:cNvPicPr/>
                <p:nvPr/>
              </p:nvPicPr>
              <p:blipFill>
                <a:blip r:embed="rId43"/>
                <a:stretch>
                  <a:fillRect/>
                </a:stretch>
              </p:blipFill>
              <p:spPr>
                <a:xfrm>
                  <a:off x="2379754" y="2481634"/>
                  <a:ext cx="91080" cy="1152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49" name="Ink 48">
                  <a:extLst>
                    <a:ext uri="{FF2B5EF4-FFF2-40B4-BE49-F238E27FC236}">
                      <a16:creationId xmlns:a16="http://schemas.microsoft.com/office/drawing/2014/main" id="{73610188-B686-42AE-AE2C-F91A9456B06B}"/>
                    </a:ext>
                  </a:extLst>
                </p14:cNvPr>
                <p14:cNvContentPartPr/>
                <p14:nvPr/>
              </p14:nvContentPartPr>
              <p14:xfrm>
                <a:off x="2498554" y="2418634"/>
                <a:ext cx="11520" cy="39240"/>
              </p14:xfrm>
            </p:contentPart>
          </mc:Choice>
          <mc:Fallback xmlns="">
            <p:pic>
              <p:nvPicPr>
                <p:cNvPr id="49" name="Ink 48">
                  <a:extLst>
                    <a:ext uri="{FF2B5EF4-FFF2-40B4-BE49-F238E27FC236}">
                      <a16:creationId xmlns:a16="http://schemas.microsoft.com/office/drawing/2014/main" id="{73610188-B686-42AE-AE2C-F91A9456B06B}"/>
                    </a:ext>
                  </a:extLst>
                </p:cNvPr>
                <p:cNvPicPr/>
                <p:nvPr/>
              </p:nvPicPr>
              <p:blipFill>
                <a:blip r:embed="rId45"/>
                <a:stretch>
                  <a:fillRect/>
                </a:stretch>
              </p:blipFill>
              <p:spPr>
                <a:xfrm>
                  <a:off x="2489554" y="2409634"/>
                  <a:ext cx="29160" cy="5688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50" name="Ink 49">
                  <a:extLst>
                    <a:ext uri="{FF2B5EF4-FFF2-40B4-BE49-F238E27FC236}">
                      <a16:creationId xmlns:a16="http://schemas.microsoft.com/office/drawing/2014/main" id="{73B5732D-DDC9-400C-AA31-01B63D18A9F2}"/>
                    </a:ext>
                  </a:extLst>
                </p14:cNvPr>
                <p14:cNvContentPartPr/>
                <p14:nvPr/>
              </p14:nvContentPartPr>
              <p14:xfrm>
                <a:off x="2604394" y="2453194"/>
                <a:ext cx="83880" cy="138960"/>
              </p14:xfrm>
            </p:contentPart>
          </mc:Choice>
          <mc:Fallback xmlns="">
            <p:pic>
              <p:nvPicPr>
                <p:cNvPr id="50" name="Ink 49">
                  <a:extLst>
                    <a:ext uri="{FF2B5EF4-FFF2-40B4-BE49-F238E27FC236}">
                      <a16:creationId xmlns:a16="http://schemas.microsoft.com/office/drawing/2014/main" id="{73B5732D-DDC9-400C-AA31-01B63D18A9F2}"/>
                    </a:ext>
                  </a:extLst>
                </p:cNvPr>
                <p:cNvPicPr/>
                <p:nvPr/>
              </p:nvPicPr>
              <p:blipFill>
                <a:blip r:embed="rId47"/>
                <a:stretch>
                  <a:fillRect/>
                </a:stretch>
              </p:blipFill>
              <p:spPr>
                <a:xfrm>
                  <a:off x="2595394" y="2444194"/>
                  <a:ext cx="10152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51" name="Ink 50">
                  <a:extLst>
                    <a:ext uri="{FF2B5EF4-FFF2-40B4-BE49-F238E27FC236}">
                      <a16:creationId xmlns:a16="http://schemas.microsoft.com/office/drawing/2014/main" id="{B58E1F38-65D1-42F3-9E8F-BD8DEBE5C7D4}"/>
                    </a:ext>
                  </a:extLst>
                </p14:cNvPr>
                <p14:cNvContentPartPr/>
                <p14:nvPr/>
              </p14:nvContentPartPr>
              <p14:xfrm>
                <a:off x="2583154" y="2469754"/>
                <a:ext cx="102600" cy="107280"/>
              </p14:xfrm>
            </p:contentPart>
          </mc:Choice>
          <mc:Fallback xmlns="">
            <p:pic>
              <p:nvPicPr>
                <p:cNvPr id="51" name="Ink 50">
                  <a:extLst>
                    <a:ext uri="{FF2B5EF4-FFF2-40B4-BE49-F238E27FC236}">
                      <a16:creationId xmlns:a16="http://schemas.microsoft.com/office/drawing/2014/main" id="{B58E1F38-65D1-42F3-9E8F-BD8DEBE5C7D4}"/>
                    </a:ext>
                  </a:extLst>
                </p:cNvPr>
                <p:cNvPicPr/>
                <p:nvPr/>
              </p:nvPicPr>
              <p:blipFill>
                <a:blip r:embed="rId49"/>
                <a:stretch>
                  <a:fillRect/>
                </a:stretch>
              </p:blipFill>
              <p:spPr>
                <a:xfrm>
                  <a:off x="2574154" y="2461114"/>
                  <a:ext cx="120240" cy="12492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53" name="Ink 52">
                  <a:extLst>
                    <a:ext uri="{FF2B5EF4-FFF2-40B4-BE49-F238E27FC236}">
                      <a16:creationId xmlns:a16="http://schemas.microsoft.com/office/drawing/2014/main" id="{FB1122AB-D481-4329-9BD0-D8728EC8DC8F}"/>
                    </a:ext>
                  </a:extLst>
                </p14:cNvPr>
                <p14:cNvContentPartPr/>
                <p14:nvPr/>
              </p14:nvContentPartPr>
              <p14:xfrm>
                <a:off x="2745514" y="2409274"/>
                <a:ext cx="90360" cy="220320"/>
              </p14:xfrm>
            </p:contentPart>
          </mc:Choice>
          <mc:Fallback xmlns="">
            <p:pic>
              <p:nvPicPr>
                <p:cNvPr id="53" name="Ink 52">
                  <a:extLst>
                    <a:ext uri="{FF2B5EF4-FFF2-40B4-BE49-F238E27FC236}">
                      <a16:creationId xmlns:a16="http://schemas.microsoft.com/office/drawing/2014/main" id="{FB1122AB-D481-4329-9BD0-D8728EC8DC8F}"/>
                    </a:ext>
                  </a:extLst>
                </p:cNvPr>
                <p:cNvPicPr/>
                <p:nvPr/>
              </p:nvPicPr>
              <p:blipFill>
                <a:blip r:embed="rId51"/>
                <a:stretch>
                  <a:fillRect/>
                </a:stretch>
              </p:blipFill>
              <p:spPr>
                <a:xfrm>
                  <a:off x="2736874" y="2400274"/>
                  <a:ext cx="108000" cy="23796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54" name="Ink 53">
                  <a:extLst>
                    <a:ext uri="{FF2B5EF4-FFF2-40B4-BE49-F238E27FC236}">
                      <a16:creationId xmlns:a16="http://schemas.microsoft.com/office/drawing/2014/main" id="{62503B32-99AF-4B49-B309-4DA1BCB86C03}"/>
                    </a:ext>
                  </a:extLst>
                </p14:cNvPr>
                <p14:cNvContentPartPr/>
                <p14:nvPr/>
              </p14:nvContentPartPr>
              <p14:xfrm>
                <a:off x="2740114" y="2324314"/>
                <a:ext cx="79920" cy="40320"/>
              </p14:xfrm>
            </p:contentPart>
          </mc:Choice>
          <mc:Fallback xmlns="">
            <p:pic>
              <p:nvPicPr>
                <p:cNvPr id="54" name="Ink 53">
                  <a:extLst>
                    <a:ext uri="{FF2B5EF4-FFF2-40B4-BE49-F238E27FC236}">
                      <a16:creationId xmlns:a16="http://schemas.microsoft.com/office/drawing/2014/main" id="{62503B32-99AF-4B49-B309-4DA1BCB86C03}"/>
                    </a:ext>
                  </a:extLst>
                </p:cNvPr>
                <p:cNvPicPr/>
                <p:nvPr/>
              </p:nvPicPr>
              <p:blipFill>
                <a:blip r:embed="rId53"/>
                <a:stretch>
                  <a:fillRect/>
                </a:stretch>
              </p:blipFill>
              <p:spPr>
                <a:xfrm>
                  <a:off x="2731114" y="2315314"/>
                  <a:ext cx="97560" cy="5796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55" name="Ink 54">
                  <a:extLst>
                    <a:ext uri="{FF2B5EF4-FFF2-40B4-BE49-F238E27FC236}">
                      <a16:creationId xmlns:a16="http://schemas.microsoft.com/office/drawing/2014/main" id="{0E5A570A-DDFE-4BBB-8F7A-37FB65026B67}"/>
                    </a:ext>
                  </a:extLst>
                </p14:cNvPr>
                <p14:cNvContentPartPr/>
                <p14:nvPr/>
              </p14:nvContentPartPr>
              <p14:xfrm>
                <a:off x="2851714" y="2331514"/>
                <a:ext cx="7560" cy="92880"/>
              </p14:xfrm>
            </p:contentPart>
          </mc:Choice>
          <mc:Fallback xmlns="">
            <p:pic>
              <p:nvPicPr>
                <p:cNvPr id="55" name="Ink 54">
                  <a:extLst>
                    <a:ext uri="{FF2B5EF4-FFF2-40B4-BE49-F238E27FC236}">
                      <a16:creationId xmlns:a16="http://schemas.microsoft.com/office/drawing/2014/main" id="{0E5A570A-DDFE-4BBB-8F7A-37FB65026B67}"/>
                    </a:ext>
                  </a:extLst>
                </p:cNvPr>
                <p:cNvPicPr/>
                <p:nvPr/>
              </p:nvPicPr>
              <p:blipFill>
                <a:blip r:embed="rId55"/>
                <a:stretch>
                  <a:fillRect/>
                </a:stretch>
              </p:blipFill>
              <p:spPr>
                <a:xfrm>
                  <a:off x="2842714" y="2322874"/>
                  <a:ext cx="25200" cy="110520"/>
                </a:xfrm>
                <a:prstGeom prst="rect">
                  <a:avLst/>
                </a:prstGeom>
              </p:spPr>
            </p:pic>
          </mc:Fallback>
        </mc:AlternateContent>
      </p:grpSp>
      <p:grpSp>
        <p:nvGrpSpPr>
          <p:cNvPr id="70" name="Group 69">
            <a:extLst>
              <a:ext uri="{FF2B5EF4-FFF2-40B4-BE49-F238E27FC236}">
                <a16:creationId xmlns:a16="http://schemas.microsoft.com/office/drawing/2014/main" id="{3A82288D-0E33-4BF2-8CC7-C73CFB4AC656}"/>
              </a:ext>
            </a:extLst>
          </p:cNvPr>
          <p:cNvGrpSpPr/>
          <p:nvPr/>
        </p:nvGrpSpPr>
        <p:grpSpPr>
          <a:xfrm>
            <a:off x="3015514" y="2307034"/>
            <a:ext cx="1116360" cy="354600"/>
            <a:chOff x="3015514" y="2307034"/>
            <a:chExt cx="1116360" cy="354600"/>
          </a:xfrm>
        </p:grpSpPr>
        <mc:AlternateContent xmlns:mc="http://schemas.openxmlformats.org/markup-compatibility/2006" xmlns:p14="http://schemas.microsoft.com/office/powerpoint/2010/main">
          <mc:Choice Requires="p14">
            <p:contentPart p14:bwMode="auto" r:id="rId56">
              <p14:nvContentPartPr>
                <p14:cNvPr id="57" name="Ink 56">
                  <a:extLst>
                    <a:ext uri="{FF2B5EF4-FFF2-40B4-BE49-F238E27FC236}">
                      <a16:creationId xmlns:a16="http://schemas.microsoft.com/office/drawing/2014/main" id="{1453EA92-1C24-4C9B-964D-4426F7EF4EBE}"/>
                    </a:ext>
                  </a:extLst>
                </p14:cNvPr>
                <p14:cNvContentPartPr/>
                <p14:nvPr/>
              </p14:nvContentPartPr>
              <p14:xfrm>
                <a:off x="3015514" y="2416834"/>
                <a:ext cx="134280" cy="181800"/>
              </p14:xfrm>
            </p:contentPart>
          </mc:Choice>
          <mc:Fallback xmlns="">
            <p:pic>
              <p:nvPicPr>
                <p:cNvPr id="57" name="Ink 56">
                  <a:extLst>
                    <a:ext uri="{FF2B5EF4-FFF2-40B4-BE49-F238E27FC236}">
                      <a16:creationId xmlns:a16="http://schemas.microsoft.com/office/drawing/2014/main" id="{1453EA92-1C24-4C9B-964D-4426F7EF4EBE}"/>
                    </a:ext>
                  </a:extLst>
                </p:cNvPr>
                <p:cNvPicPr/>
                <p:nvPr/>
              </p:nvPicPr>
              <p:blipFill>
                <a:blip r:embed="rId57"/>
                <a:stretch>
                  <a:fillRect/>
                </a:stretch>
              </p:blipFill>
              <p:spPr>
                <a:xfrm>
                  <a:off x="3006514" y="2408194"/>
                  <a:ext cx="151920" cy="19944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58" name="Ink 57">
                  <a:extLst>
                    <a:ext uri="{FF2B5EF4-FFF2-40B4-BE49-F238E27FC236}">
                      <a16:creationId xmlns:a16="http://schemas.microsoft.com/office/drawing/2014/main" id="{6FE8672D-13B3-4866-BD32-899C119D3030}"/>
                    </a:ext>
                  </a:extLst>
                </p14:cNvPr>
                <p14:cNvContentPartPr/>
                <p14:nvPr/>
              </p14:nvContentPartPr>
              <p14:xfrm>
                <a:off x="3020914" y="2447074"/>
                <a:ext cx="135360" cy="144720"/>
              </p14:xfrm>
            </p:contentPart>
          </mc:Choice>
          <mc:Fallback xmlns="">
            <p:pic>
              <p:nvPicPr>
                <p:cNvPr id="58" name="Ink 57">
                  <a:extLst>
                    <a:ext uri="{FF2B5EF4-FFF2-40B4-BE49-F238E27FC236}">
                      <a16:creationId xmlns:a16="http://schemas.microsoft.com/office/drawing/2014/main" id="{6FE8672D-13B3-4866-BD32-899C119D3030}"/>
                    </a:ext>
                  </a:extLst>
                </p:cNvPr>
                <p:cNvPicPr/>
                <p:nvPr/>
              </p:nvPicPr>
              <p:blipFill>
                <a:blip r:embed="rId59"/>
                <a:stretch>
                  <a:fillRect/>
                </a:stretch>
              </p:blipFill>
              <p:spPr>
                <a:xfrm>
                  <a:off x="3012274" y="2438434"/>
                  <a:ext cx="153000" cy="16236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59" name="Ink 58">
                  <a:extLst>
                    <a:ext uri="{FF2B5EF4-FFF2-40B4-BE49-F238E27FC236}">
                      <a16:creationId xmlns:a16="http://schemas.microsoft.com/office/drawing/2014/main" id="{786E3103-AD22-4EE9-B1B7-1DDFC79BFBE1}"/>
                    </a:ext>
                  </a:extLst>
                </p14:cNvPr>
                <p14:cNvContentPartPr/>
                <p14:nvPr/>
              </p14:nvContentPartPr>
              <p14:xfrm>
                <a:off x="3225034" y="2347354"/>
                <a:ext cx="16200" cy="83880"/>
              </p14:xfrm>
            </p:contentPart>
          </mc:Choice>
          <mc:Fallback xmlns="">
            <p:pic>
              <p:nvPicPr>
                <p:cNvPr id="59" name="Ink 58">
                  <a:extLst>
                    <a:ext uri="{FF2B5EF4-FFF2-40B4-BE49-F238E27FC236}">
                      <a16:creationId xmlns:a16="http://schemas.microsoft.com/office/drawing/2014/main" id="{786E3103-AD22-4EE9-B1B7-1DDFC79BFBE1}"/>
                    </a:ext>
                  </a:extLst>
                </p:cNvPr>
                <p:cNvPicPr/>
                <p:nvPr/>
              </p:nvPicPr>
              <p:blipFill>
                <a:blip r:embed="rId61"/>
                <a:stretch>
                  <a:fillRect/>
                </a:stretch>
              </p:blipFill>
              <p:spPr>
                <a:xfrm>
                  <a:off x="3216394" y="2338354"/>
                  <a:ext cx="33840" cy="10152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60" name="Ink 59">
                  <a:extLst>
                    <a:ext uri="{FF2B5EF4-FFF2-40B4-BE49-F238E27FC236}">
                      <a16:creationId xmlns:a16="http://schemas.microsoft.com/office/drawing/2014/main" id="{CFC7D2FB-2BC9-40AC-AE69-48E6A3F456B1}"/>
                    </a:ext>
                  </a:extLst>
                </p14:cNvPr>
                <p14:cNvContentPartPr/>
                <p14:nvPr/>
              </p14:nvContentPartPr>
              <p14:xfrm>
                <a:off x="3354274" y="2447794"/>
                <a:ext cx="71640" cy="108720"/>
              </p14:xfrm>
            </p:contentPart>
          </mc:Choice>
          <mc:Fallback xmlns="">
            <p:pic>
              <p:nvPicPr>
                <p:cNvPr id="60" name="Ink 59">
                  <a:extLst>
                    <a:ext uri="{FF2B5EF4-FFF2-40B4-BE49-F238E27FC236}">
                      <a16:creationId xmlns:a16="http://schemas.microsoft.com/office/drawing/2014/main" id="{CFC7D2FB-2BC9-40AC-AE69-48E6A3F456B1}"/>
                    </a:ext>
                  </a:extLst>
                </p:cNvPr>
                <p:cNvPicPr/>
                <p:nvPr/>
              </p:nvPicPr>
              <p:blipFill>
                <a:blip r:embed="rId63"/>
                <a:stretch>
                  <a:fillRect/>
                </a:stretch>
              </p:blipFill>
              <p:spPr>
                <a:xfrm>
                  <a:off x="3345634" y="2438794"/>
                  <a:ext cx="89280" cy="12636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61" name="Ink 60">
                  <a:extLst>
                    <a:ext uri="{FF2B5EF4-FFF2-40B4-BE49-F238E27FC236}">
                      <a16:creationId xmlns:a16="http://schemas.microsoft.com/office/drawing/2014/main" id="{592653F8-F4A1-4C7B-89D1-6BC41AC67852}"/>
                    </a:ext>
                  </a:extLst>
                </p14:cNvPr>
                <p14:cNvContentPartPr/>
                <p14:nvPr/>
              </p14:nvContentPartPr>
              <p14:xfrm>
                <a:off x="3406114" y="2451394"/>
                <a:ext cx="56160" cy="210240"/>
              </p14:xfrm>
            </p:contentPart>
          </mc:Choice>
          <mc:Fallback xmlns="">
            <p:pic>
              <p:nvPicPr>
                <p:cNvPr id="61" name="Ink 60">
                  <a:extLst>
                    <a:ext uri="{FF2B5EF4-FFF2-40B4-BE49-F238E27FC236}">
                      <a16:creationId xmlns:a16="http://schemas.microsoft.com/office/drawing/2014/main" id="{592653F8-F4A1-4C7B-89D1-6BC41AC67852}"/>
                    </a:ext>
                  </a:extLst>
                </p:cNvPr>
                <p:cNvPicPr/>
                <p:nvPr/>
              </p:nvPicPr>
              <p:blipFill>
                <a:blip r:embed="rId65"/>
                <a:stretch>
                  <a:fillRect/>
                </a:stretch>
              </p:blipFill>
              <p:spPr>
                <a:xfrm>
                  <a:off x="3397474" y="2442754"/>
                  <a:ext cx="73800" cy="22788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63" name="Ink 62">
                  <a:extLst>
                    <a:ext uri="{FF2B5EF4-FFF2-40B4-BE49-F238E27FC236}">
                      <a16:creationId xmlns:a16="http://schemas.microsoft.com/office/drawing/2014/main" id="{7DFD8FE9-6D57-4E41-88DD-ACE373784073}"/>
                    </a:ext>
                  </a:extLst>
                </p14:cNvPr>
                <p14:cNvContentPartPr/>
                <p14:nvPr/>
              </p14:nvContentPartPr>
              <p14:xfrm>
                <a:off x="3330154" y="2578114"/>
                <a:ext cx="203760" cy="25200"/>
              </p14:xfrm>
            </p:contentPart>
          </mc:Choice>
          <mc:Fallback xmlns="">
            <p:pic>
              <p:nvPicPr>
                <p:cNvPr id="63" name="Ink 62">
                  <a:extLst>
                    <a:ext uri="{FF2B5EF4-FFF2-40B4-BE49-F238E27FC236}">
                      <a16:creationId xmlns:a16="http://schemas.microsoft.com/office/drawing/2014/main" id="{7DFD8FE9-6D57-4E41-88DD-ACE373784073}"/>
                    </a:ext>
                  </a:extLst>
                </p:cNvPr>
                <p:cNvPicPr/>
                <p:nvPr/>
              </p:nvPicPr>
              <p:blipFill>
                <a:blip r:embed="rId67"/>
                <a:stretch>
                  <a:fillRect/>
                </a:stretch>
              </p:blipFill>
              <p:spPr>
                <a:xfrm>
                  <a:off x="3321154" y="2569474"/>
                  <a:ext cx="221400" cy="4284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65" name="Ink 64">
                  <a:extLst>
                    <a:ext uri="{FF2B5EF4-FFF2-40B4-BE49-F238E27FC236}">
                      <a16:creationId xmlns:a16="http://schemas.microsoft.com/office/drawing/2014/main" id="{93F26FCF-5665-4A00-9729-301BB734AAA9}"/>
                    </a:ext>
                  </a:extLst>
                </p14:cNvPr>
                <p14:cNvContentPartPr/>
                <p14:nvPr/>
              </p14:nvContentPartPr>
              <p14:xfrm>
                <a:off x="3650914" y="2433034"/>
                <a:ext cx="21240" cy="198360"/>
              </p14:xfrm>
            </p:contentPart>
          </mc:Choice>
          <mc:Fallback xmlns="">
            <p:pic>
              <p:nvPicPr>
                <p:cNvPr id="65" name="Ink 64">
                  <a:extLst>
                    <a:ext uri="{FF2B5EF4-FFF2-40B4-BE49-F238E27FC236}">
                      <a16:creationId xmlns:a16="http://schemas.microsoft.com/office/drawing/2014/main" id="{93F26FCF-5665-4A00-9729-301BB734AAA9}"/>
                    </a:ext>
                  </a:extLst>
                </p:cNvPr>
                <p:cNvPicPr/>
                <p:nvPr/>
              </p:nvPicPr>
              <p:blipFill>
                <a:blip r:embed="rId69"/>
                <a:stretch>
                  <a:fillRect/>
                </a:stretch>
              </p:blipFill>
              <p:spPr>
                <a:xfrm>
                  <a:off x="3641914" y="2424394"/>
                  <a:ext cx="3888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66" name="Ink 65">
                  <a:extLst>
                    <a:ext uri="{FF2B5EF4-FFF2-40B4-BE49-F238E27FC236}">
                      <a16:creationId xmlns:a16="http://schemas.microsoft.com/office/drawing/2014/main" id="{C50A2CD3-FB76-455B-B6BE-2D1F183E241E}"/>
                    </a:ext>
                  </a:extLst>
                </p14:cNvPr>
                <p14:cNvContentPartPr/>
                <p14:nvPr/>
              </p14:nvContentPartPr>
              <p14:xfrm>
                <a:off x="3761794" y="2426554"/>
                <a:ext cx="104400" cy="156960"/>
              </p14:xfrm>
            </p:contentPart>
          </mc:Choice>
          <mc:Fallback xmlns="">
            <p:pic>
              <p:nvPicPr>
                <p:cNvPr id="66" name="Ink 65">
                  <a:extLst>
                    <a:ext uri="{FF2B5EF4-FFF2-40B4-BE49-F238E27FC236}">
                      <a16:creationId xmlns:a16="http://schemas.microsoft.com/office/drawing/2014/main" id="{C50A2CD3-FB76-455B-B6BE-2D1F183E241E}"/>
                    </a:ext>
                  </a:extLst>
                </p:cNvPr>
                <p:cNvPicPr/>
                <p:nvPr/>
              </p:nvPicPr>
              <p:blipFill>
                <a:blip r:embed="rId71"/>
                <a:stretch>
                  <a:fillRect/>
                </a:stretch>
              </p:blipFill>
              <p:spPr>
                <a:xfrm>
                  <a:off x="3752794" y="2417914"/>
                  <a:ext cx="122040" cy="17460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67" name="Ink 66">
                  <a:extLst>
                    <a:ext uri="{FF2B5EF4-FFF2-40B4-BE49-F238E27FC236}">
                      <a16:creationId xmlns:a16="http://schemas.microsoft.com/office/drawing/2014/main" id="{C1803BA6-3A73-487F-BB2F-F15B074D110C}"/>
                    </a:ext>
                  </a:extLst>
                </p14:cNvPr>
                <p14:cNvContentPartPr/>
                <p14:nvPr/>
              </p14:nvContentPartPr>
              <p14:xfrm>
                <a:off x="3744514" y="2454274"/>
                <a:ext cx="104040" cy="137880"/>
              </p14:xfrm>
            </p:contentPart>
          </mc:Choice>
          <mc:Fallback xmlns="">
            <p:pic>
              <p:nvPicPr>
                <p:cNvPr id="67" name="Ink 66">
                  <a:extLst>
                    <a:ext uri="{FF2B5EF4-FFF2-40B4-BE49-F238E27FC236}">
                      <a16:creationId xmlns:a16="http://schemas.microsoft.com/office/drawing/2014/main" id="{C1803BA6-3A73-487F-BB2F-F15B074D110C}"/>
                    </a:ext>
                  </a:extLst>
                </p:cNvPr>
                <p:cNvPicPr/>
                <p:nvPr/>
              </p:nvPicPr>
              <p:blipFill>
                <a:blip r:embed="rId73"/>
                <a:stretch>
                  <a:fillRect/>
                </a:stretch>
              </p:blipFill>
              <p:spPr>
                <a:xfrm>
                  <a:off x="3735874" y="2445274"/>
                  <a:ext cx="12168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69" name="Ink 68">
                  <a:extLst>
                    <a:ext uri="{FF2B5EF4-FFF2-40B4-BE49-F238E27FC236}">
                      <a16:creationId xmlns:a16="http://schemas.microsoft.com/office/drawing/2014/main" id="{436C5167-7D71-4FA6-B6AA-0BB6D9BE7427}"/>
                    </a:ext>
                  </a:extLst>
                </p14:cNvPr>
                <p14:cNvContentPartPr/>
                <p14:nvPr/>
              </p14:nvContentPartPr>
              <p14:xfrm>
                <a:off x="3889594" y="2307034"/>
                <a:ext cx="242280" cy="326520"/>
              </p14:xfrm>
            </p:contentPart>
          </mc:Choice>
          <mc:Fallback xmlns="">
            <p:pic>
              <p:nvPicPr>
                <p:cNvPr id="69" name="Ink 68">
                  <a:extLst>
                    <a:ext uri="{FF2B5EF4-FFF2-40B4-BE49-F238E27FC236}">
                      <a16:creationId xmlns:a16="http://schemas.microsoft.com/office/drawing/2014/main" id="{436C5167-7D71-4FA6-B6AA-0BB6D9BE7427}"/>
                    </a:ext>
                  </a:extLst>
                </p:cNvPr>
                <p:cNvPicPr/>
                <p:nvPr/>
              </p:nvPicPr>
              <p:blipFill>
                <a:blip r:embed="rId75"/>
                <a:stretch>
                  <a:fillRect/>
                </a:stretch>
              </p:blipFill>
              <p:spPr>
                <a:xfrm>
                  <a:off x="3880954" y="2298034"/>
                  <a:ext cx="259920" cy="344160"/>
                </a:xfrm>
                <a:prstGeom prst="rect">
                  <a:avLst/>
                </a:prstGeom>
              </p:spPr>
            </p:pic>
          </mc:Fallback>
        </mc:AlternateContent>
      </p:grpSp>
      <p:grpSp>
        <p:nvGrpSpPr>
          <p:cNvPr id="215" name="Group 214">
            <a:extLst>
              <a:ext uri="{FF2B5EF4-FFF2-40B4-BE49-F238E27FC236}">
                <a16:creationId xmlns:a16="http://schemas.microsoft.com/office/drawing/2014/main" id="{349B9F74-CF3A-4CAA-97A1-585EE7469CDE}"/>
              </a:ext>
            </a:extLst>
          </p:cNvPr>
          <p:cNvGrpSpPr/>
          <p:nvPr/>
        </p:nvGrpSpPr>
        <p:grpSpPr>
          <a:xfrm>
            <a:off x="1506034" y="2710234"/>
            <a:ext cx="3911760" cy="2002320"/>
            <a:chOff x="1506034" y="2710234"/>
            <a:chExt cx="3911760" cy="2002320"/>
          </a:xfrm>
        </p:grpSpPr>
        <mc:AlternateContent xmlns:mc="http://schemas.openxmlformats.org/markup-compatibility/2006" xmlns:p14="http://schemas.microsoft.com/office/powerpoint/2010/main">
          <mc:Choice Requires="p14">
            <p:contentPart p14:bwMode="auto" r:id="rId76">
              <p14:nvContentPartPr>
                <p14:cNvPr id="71" name="Ink 70">
                  <a:extLst>
                    <a:ext uri="{FF2B5EF4-FFF2-40B4-BE49-F238E27FC236}">
                      <a16:creationId xmlns:a16="http://schemas.microsoft.com/office/drawing/2014/main" id="{B1BF3B3A-A874-4319-A019-5E87038E2EDB}"/>
                    </a:ext>
                  </a:extLst>
                </p14:cNvPr>
                <p14:cNvContentPartPr/>
                <p14:nvPr/>
              </p14:nvContentPartPr>
              <p14:xfrm>
                <a:off x="1523314" y="2940994"/>
                <a:ext cx="57600" cy="37440"/>
              </p14:xfrm>
            </p:contentPart>
          </mc:Choice>
          <mc:Fallback xmlns="">
            <p:pic>
              <p:nvPicPr>
                <p:cNvPr id="71" name="Ink 70">
                  <a:extLst>
                    <a:ext uri="{FF2B5EF4-FFF2-40B4-BE49-F238E27FC236}">
                      <a16:creationId xmlns:a16="http://schemas.microsoft.com/office/drawing/2014/main" id="{B1BF3B3A-A874-4319-A019-5E87038E2EDB}"/>
                    </a:ext>
                  </a:extLst>
                </p:cNvPr>
                <p:cNvPicPr/>
                <p:nvPr/>
              </p:nvPicPr>
              <p:blipFill>
                <a:blip r:embed="rId77"/>
                <a:stretch>
                  <a:fillRect/>
                </a:stretch>
              </p:blipFill>
              <p:spPr>
                <a:xfrm>
                  <a:off x="1514674" y="2932354"/>
                  <a:ext cx="75240" cy="5508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72" name="Ink 71">
                  <a:extLst>
                    <a:ext uri="{FF2B5EF4-FFF2-40B4-BE49-F238E27FC236}">
                      <a16:creationId xmlns:a16="http://schemas.microsoft.com/office/drawing/2014/main" id="{AF0EE771-DB5B-47B9-8F34-1439E8CDDDC5}"/>
                    </a:ext>
                  </a:extLst>
                </p14:cNvPr>
                <p14:cNvContentPartPr/>
                <p14:nvPr/>
              </p14:nvContentPartPr>
              <p14:xfrm>
                <a:off x="1511434" y="2910754"/>
                <a:ext cx="52920" cy="27720"/>
              </p14:xfrm>
            </p:contentPart>
          </mc:Choice>
          <mc:Fallback xmlns="">
            <p:pic>
              <p:nvPicPr>
                <p:cNvPr id="72" name="Ink 71">
                  <a:extLst>
                    <a:ext uri="{FF2B5EF4-FFF2-40B4-BE49-F238E27FC236}">
                      <a16:creationId xmlns:a16="http://schemas.microsoft.com/office/drawing/2014/main" id="{AF0EE771-DB5B-47B9-8F34-1439E8CDDDC5}"/>
                    </a:ext>
                  </a:extLst>
                </p:cNvPr>
                <p:cNvPicPr/>
                <p:nvPr/>
              </p:nvPicPr>
              <p:blipFill>
                <a:blip r:embed="rId79"/>
                <a:stretch>
                  <a:fillRect/>
                </a:stretch>
              </p:blipFill>
              <p:spPr>
                <a:xfrm>
                  <a:off x="1502794" y="2902114"/>
                  <a:ext cx="70560" cy="4536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101" name="Ink 100">
                  <a:extLst>
                    <a:ext uri="{FF2B5EF4-FFF2-40B4-BE49-F238E27FC236}">
                      <a16:creationId xmlns:a16="http://schemas.microsoft.com/office/drawing/2014/main" id="{42B4234E-487F-4E80-B24E-C94635FE7F4A}"/>
                    </a:ext>
                  </a:extLst>
                </p14:cNvPr>
                <p14:cNvContentPartPr/>
                <p14:nvPr/>
              </p14:nvContentPartPr>
              <p14:xfrm>
                <a:off x="1534834" y="3355354"/>
                <a:ext cx="64440" cy="16200"/>
              </p14:xfrm>
            </p:contentPart>
          </mc:Choice>
          <mc:Fallback xmlns="">
            <p:pic>
              <p:nvPicPr>
                <p:cNvPr id="101" name="Ink 100">
                  <a:extLst>
                    <a:ext uri="{FF2B5EF4-FFF2-40B4-BE49-F238E27FC236}">
                      <a16:creationId xmlns:a16="http://schemas.microsoft.com/office/drawing/2014/main" id="{42B4234E-487F-4E80-B24E-C94635FE7F4A}"/>
                    </a:ext>
                  </a:extLst>
                </p:cNvPr>
                <p:cNvPicPr/>
                <p:nvPr/>
              </p:nvPicPr>
              <p:blipFill>
                <a:blip r:embed="rId81"/>
                <a:stretch>
                  <a:fillRect/>
                </a:stretch>
              </p:blipFill>
              <p:spPr>
                <a:xfrm>
                  <a:off x="1526194" y="3346714"/>
                  <a:ext cx="82080" cy="3384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102" name="Ink 101">
                  <a:extLst>
                    <a:ext uri="{FF2B5EF4-FFF2-40B4-BE49-F238E27FC236}">
                      <a16:creationId xmlns:a16="http://schemas.microsoft.com/office/drawing/2014/main" id="{3250C225-C0D1-416B-B374-C2ED267711BA}"/>
                    </a:ext>
                  </a:extLst>
                </p14:cNvPr>
                <p14:cNvContentPartPr/>
                <p14:nvPr/>
              </p14:nvContentPartPr>
              <p14:xfrm>
                <a:off x="1582714" y="3291274"/>
                <a:ext cx="74160" cy="12240"/>
              </p14:xfrm>
            </p:contentPart>
          </mc:Choice>
          <mc:Fallback xmlns="">
            <p:pic>
              <p:nvPicPr>
                <p:cNvPr id="102" name="Ink 101">
                  <a:extLst>
                    <a:ext uri="{FF2B5EF4-FFF2-40B4-BE49-F238E27FC236}">
                      <a16:creationId xmlns:a16="http://schemas.microsoft.com/office/drawing/2014/main" id="{3250C225-C0D1-416B-B374-C2ED267711BA}"/>
                    </a:ext>
                  </a:extLst>
                </p:cNvPr>
                <p:cNvPicPr/>
                <p:nvPr/>
              </p:nvPicPr>
              <p:blipFill>
                <a:blip r:embed="rId83"/>
                <a:stretch>
                  <a:fillRect/>
                </a:stretch>
              </p:blipFill>
              <p:spPr>
                <a:xfrm>
                  <a:off x="1574074" y="3282274"/>
                  <a:ext cx="91800" cy="2988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141" name="Ink 140">
                  <a:extLst>
                    <a:ext uri="{FF2B5EF4-FFF2-40B4-BE49-F238E27FC236}">
                      <a16:creationId xmlns:a16="http://schemas.microsoft.com/office/drawing/2014/main" id="{7F5EB471-1E78-41F8-894D-718E99C9D537}"/>
                    </a:ext>
                  </a:extLst>
                </p14:cNvPr>
                <p14:cNvContentPartPr/>
                <p14:nvPr/>
              </p14:nvContentPartPr>
              <p14:xfrm>
                <a:off x="1542034" y="3777634"/>
                <a:ext cx="105840" cy="19800"/>
              </p14:xfrm>
            </p:contentPart>
          </mc:Choice>
          <mc:Fallback xmlns="">
            <p:pic>
              <p:nvPicPr>
                <p:cNvPr id="141" name="Ink 140">
                  <a:extLst>
                    <a:ext uri="{FF2B5EF4-FFF2-40B4-BE49-F238E27FC236}">
                      <a16:creationId xmlns:a16="http://schemas.microsoft.com/office/drawing/2014/main" id="{7F5EB471-1E78-41F8-894D-718E99C9D537}"/>
                    </a:ext>
                  </a:extLst>
                </p:cNvPr>
                <p:cNvPicPr/>
                <p:nvPr/>
              </p:nvPicPr>
              <p:blipFill>
                <a:blip r:embed="rId85"/>
                <a:stretch>
                  <a:fillRect/>
                </a:stretch>
              </p:blipFill>
              <p:spPr>
                <a:xfrm>
                  <a:off x="1533034" y="3768994"/>
                  <a:ext cx="123480" cy="3744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142" name="Ink 141">
                  <a:extLst>
                    <a:ext uri="{FF2B5EF4-FFF2-40B4-BE49-F238E27FC236}">
                      <a16:creationId xmlns:a16="http://schemas.microsoft.com/office/drawing/2014/main" id="{29D97AB0-FB6F-420C-A4DD-79D9DF0E2400}"/>
                    </a:ext>
                  </a:extLst>
                </p14:cNvPr>
                <p14:cNvContentPartPr/>
                <p14:nvPr/>
              </p14:nvContentPartPr>
              <p14:xfrm>
                <a:off x="1538794" y="3699874"/>
                <a:ext cx="97560" cy="18000"/>
              </p14:xfrm>
            </p:contentPart>
          </mc:Choice>
          <mc:Fallback xmlns="">
            <p:pic>
              <p:nvPicPr>
                <p:cNvPr id="142" name="Ink 141">
                  <a:extLst>
                    <a:ext uri="{FF2B5EF4-FFF2-40B4-BE49-F238E27FC236}">
                      <a16:creationId xmlns:a16="http://schemas.microsoft.com/office/drawing/2014/main" id="{29D97AB0-FB6F-420C-A4DD-79D9DF0E2400}"/>
                    </a:ext>
                  </a:extLst>
                </p:cNvPr>
                <p:cNvPicPr/>
                <p:nvPr/>
              </p:nvPicPr>
              <p:blipFill>
                <a:blip r:embed="rId87"/>
                <a:stretch>
                  <a:fillRect/>
                </a:stretch>
              </p:blipFill>
              <p:spPr>
                <a:xfrm>
                  <a:off x="1530154" y="3691234"/>
                  <a:ext cx="115200" cy="3564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74" name="Ink 73">
                  <a:extLst>
                    <a:ext uri="{FF2B5EF4-FFF2-40B4-BE49-F238E27FC236}">
                      <a16:creationId xmlns:a16="http://schemas.microsoft.com/office/drawing/2014/main" id="{9CF6B31E-FD8C-405B-8EAD-E70FF482C5A6}"/>
                    </a:ext>
                  </a:extLst>
                </p14:cNvPr>
                <p14:cNvContentPartPr/>
                <p14:nvPr/>
              </p14:nvContentPartPr>
              <p14:xfrm>
                <a:off x="1829674" y="2829754"/>
                <a:ext cx="67680" cy="196560"/>
              </p14:xfrm>
            </p:contentPart>
          </mc:Choice>
          <mc:Fallback xmlns="">
            <p:pic>
              <p:nvPicPr>
                <p:cNvPr id="74" name="Ink 73">
                  <a:extLst>
                    <a:ext uri="{FF2B5EF4-FFF2-40B4-BE49-F238E27FC236}">
                      <a16:creationId xmlns:a16="http://schemas.microsoft.com/office/drawing/2014/main" id="{9CF6B31E-FD8C-405B-8EAD-E70FF482C5A6}"/>
                    </a:ext>
                  </a:extLst>
                </p:cNvPr>
                <p:cNvPicPr/>
                <p:nvPr/>
              </p:nvPicPr>
              <p:blipFill>
                <a:blip r:embed="rId89"/>
                <a:stretch>
                  <a:fillRect/>
                </a:stretch>
              </p:blipFill>
              <p:spPr>
                <a:xfrm>
                  <a:off x="1820674" y="2820754"/>
                  <a:ext cx="85320" cy="21420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75" name="Ink 74">
                  <a:extLst>
                    <a:ext uri="{FF2B5EF4-FFF2-40B4-BE49-F238E27FC236}">
                      <a16:creationId xmlns:a16="http://schemas.microsoft.com/office/drawing/2014/main" id="{FB386C66-FC53-4945-91D1-98C266F88A70}"/>
                    </a:ext>
                  </a:extLst>
                </p14:cNvPr>
                <p14:cNvContentPartPr/>
                <p14:nvPr/>
              </p14:nvContentPartPr>
              <p14:xfrm>
                <a:off x="1997434" y="2908234"/>
                <a:ext cx="83520" cy="102240"/>
              </p14:xfrm>
            </p:contentPart>
          </mc:Choice>
          <mc:Fallback xmlns="">
            <p:pic>
              <p:nvPicPr>
                <p:cNvPr id="75" name="Ink 74">
                  <a:extLst>
                    <a:ext uri="{FF2B5EF4-FFF2-40B4-BE49-F238E27FC236}">
                      <a16:creationId xmlns:a16="http://schemas.microsoft.com/office/drawing/2014/main" id="{FB386C66-FC53-4945-91D1-98C266F88A70}"/>
                    </a:ext>
                  </a:extLst>
                </p:cNvPr>
                <p:cNvPicPr/>
                <p:nvPr/>
              </p:nvPicPr>
              <p:blipFill>
                <a:blip r:embed="rId91"/>
                <a:stretch>
                  <a:fillRect/>
                </a:stretch>
              </p:blipFill>
              <p:spPr>
                <a:xfrm>
                  <a:off x="1988434" y="2899234"/>
                  <a:ext cx="101160" cy="11988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76" name="Ink 75">
                  <a:extLst>
                    <a:ext uri="{FF2B5EF4-FFF2-40B4-BE49-F238E27FC236}">
                      <a16:creationId xmlns:a16="http://schemas.microsoft.com/office/drawing/2014/main" id="{1487C3FF-8530-4AF5-B0D5-B11BA607B7FC}"/>
                    </a:ext>
                  </a:extLst>
                </p14:cNvPr>
                <p14:cNvContentPartPr/>
                <p14:nvPr/>
              </p14:nvContentPartPr>
              <p14:xfrm>
                <a:off x="1991674" y="2929474"/>
                <a:ext cx="88200" cy="73800"/>
              </p14:xfrm>
            </p:contentPart>
          </mc:Choice>
          <mc:Fallback xmlns="">
            <p:pic>
              <p:nvPicPr>
                <p:cNvPr id="76" name="Ink 75">
                  <a:extLst>
                    <a:ext uri="{FF2B5EF4-FFF2-40B4-BE49-F238E27FC236}">
                      <a16:creationId xmlns:a16="http://schemas.microsoft.com/office/drawing/2014/main" id="{1487C3FF-8530-4AF5-B0D5-B11BA607B7FC}"/>
                    </a:ext>
                  </a:extLst>
                </p:cNvPr>
                <p:cNvPicPr/>
                <p:nvPr/>
              </p:nvPicPr>
              <p:blipFill>
                <a:blip r:embed="rId93"/>
                <a:stretch>
                  <a:fillRect/>
                </a:stretch>
              </p:blipFill>
              <p:spPr>
                <a:xfrm>
                  <a:off x="1983034" y="2920834"/>
                  <a:ext cx="105840" cy="9144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78" name="Ink 77">
                  <a:extLst>
                    <a:ext uri="{FF2B5EF4-FFF2-40B4-BE49-F238E27FC236}">
                      <a16:creationId xmlns:a16="http://schemas.microsoft.com/office/drawing/2014/main" id="{3D96545E-F607-4D4C-B98B-804DE0461E83}"/>
                    </a:ext>
                  </a:extLst>
                </p14:cNvPr>
                <p14:cNvContentPartPr/>
                <p14:nvPr/>
              </p14:nvContentPartPr>
              <p14:xfrm>
                <a:off x="2120914" y="2814634"/>
                <a:ext cx="33120" cy="123120"/>
              </p14:xfrm>
            </p:contentPart>
          </mc:Choice>
          <mc:Fallback xmlns="">
            <p:pic>
              <p:nvPicPr>
                <p:cNvPr id="78" name="Ink 77">
                  <a:extLst>
                    <a:ext uri="{FF2B5EF4-FFF2-40B4-BE49-F238E27FC236}">
                      <a16:creationId xmlns:a16="http://schemas.microsoft.com/office/drawing/2014/main" id="{3D96545E-F607-4D4C-B98B-804DE0461E83}"/>
                    </a:ext>
                  </a:extLst>
                </p:cNvPr>
                <p:cNvPicPr/>
                <p:nvPr/>
              </p:nvPicPr>
              <p:blipFill>
                <a:blip r:embed="rId95"/>
                <a:stretch>
                  <a:fillRect/>
                </a:stretch>
              </p:blipFill>
              <p:spPr>
                <a:xfrm>
                  <a:off x="2111914" y="2805994"/>
                  <a:ext cx="50760" cy="14076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79" name="Ink 78">
                  <a:extLst>
                    <a:ext uri="{FF2B5EF4-FFF2-40B4-BE49-F238E27FC236}">
                      <a16:creationId xmlns:a16="http://schemas.microsoft.com/office/drawing/2014/main" id="{A92AF61E-1C51-46BF-A4E3-729B6BE75F83}"/>
                    </a:ext>
                  </a:extLst>
                </p14:cNvPr>
                <p14:cNvContentPartPr/>
                <p14:nvPr/>
              </p14:nvContentPartPr>
              <p14:xfrm>
                <a:off x="2168794" y="2872954"/>
                <a:ext cx="90720" cy="150120"/>
              </p14:xfrm>
            </p:contentPart>
          </mc:Choice>
          <mc:Fallback xmlns="">
            <p:pic>
              <p:nvPicPr>
                <p:cNvPr id="79" name="Ink 78">
                  <a:extLst>
                    <a:ext uri="{FF2B5EF4-FFF2-40B4-BE49-F238E27FC236}">
                      <a16:creationId xmlns:a16="http://schemas.microsoft.com/office/drawing/2014/main" id="{A92AF61E-1C51-46BF-A4E3-729B6BE75F83}"/>
                    </a:ext>
                  </a:extLst>
                </p:cNvPr>
                <p:cNvPicPr/>
                <p:nvPr/>
              </p:nvPicPr>
              <p:blipFill>
                <a:blip r:embed="rId97"/>
                <a:stretch>
                  <a:fillRect/>
                </a:stretch>
              </p:blipFill>
              <p:spPr>
                <a:xfrm>
                  <a:off x="2160154" y="2863954"/>
                  <a:ext cx="108360" cy="16776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80" name="Ink 79">
                  <a:extLst>
                    <a:ext uri="{FF2B5EF4-FFF2-40B4-BE49-F238E27FC236}">
                      <a16:creationId xmlns:a16="http://schemas.microsoft.com/office/drawing/2014/main" id="{7BC6405D-AB10-4A04-9559-C869CABE1CDA}"/>
                    </a:ext>
                  </a:extLst>
                </p14:cNvPr>
                <p14:cNvContentPartPr/>
                <p14:nvPr/>
              </p14:nvContentPartPr>
              <p14:xfrm>
                <a:off x="2169514" y="2946754"/>
                <a:ext cx="68400" cy="72360"/>
              </p14:xfrm>
            </p:contentPart>
          </mc:Choice>
          <mc:Fallback xmlns="">
            <p:pic>
              <p:nvPicPr>
                <p:cNvPr id="80" name="Ink 79">
                  <a:extLst>
                    <a:ext uri="{FF2B5EF4-FFF2-40B4-BE49-F238E27FC236}">
                      <a16:creationId xmlns:a16="http://schemas.microsoft.com/office/drawing/2014/main" id="{7BC6405D-AB10-4A04-9559-C869CABE1CDA}"/>
                    </a:ext>
                  </a:extLst>
                </p:cNvPr>
                <p:cNvPicPr/>
                <p:nvPr/>
              </p:nvPicPr>
              <p:blipFill>
                <a:blip r:embed="rId99"/>
                <a:stretch>
                  <a:fillRect/>
                </a:stretch>
              </p:blipFill>
              <p:spPr>
                <a:xfrm>
                  <a:off x="2160514" y="2937754"/>
                  <a:ext cx="86040" cy="9000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81" name="Ink 80">
                  <a:extLst>
                    <a:ext uri="{FF2B5EF4-FFF2-40B4-BE49-F238E27FC236}">
                      <a16:creationId xmlns:a16="http://schemas.microsoft.com/office/drawing/2014/main" id="{C5BCB497-2E11-41CD-A32A-F2807D78AF17}"/>
                    </a:ext>
                  </a:extLst>
                </p14:cNvPr>
                <p14:cNvContentPartPr/>
                <p14:nvPr/>
              </p14:nvContentPartPr>
              <p14:xfrm>
                <a:off x="2307034" y="2837674"/>
                <a:ext cx="68040" cy="236520"/>
              </p14:xfrm>
            </p:contentPart>
          </mc:Choice>
          <mc:Fallback xmlns="">
            <p:pic>
              <p:nvPicPr>
                <p:cNvPr id="81" name="Ink 80">
                  <a:extLst>
                    <a:ext uri="{FF2B5EF4-FFF2-40B4-BE49-F238E27FC236}">
                      <a16:creationId xmlns:a16="http://schemas.microsoft.com/office/drawing/2014/main" id="{C5BCB497-2E11-41CD-A32A-F2807D78AF17}"/>
                    </a:ext>
                  </a:extLst>
                </p:cNvPr>
                <p:cNvPicPr/>
                <p:nvPr/>
              </p:nvPicPr>
              <p:blipFill>
                <a:blip r:embed="rId101"/>
                <a:stretch>
                  <a:fillRect/>
                </a:stretch>
              </p:blipFill>
              <p:spPr>
                <a:xfrm>
                  <a:off x="2298034" y="2829034"/>
                  <a:ext cx="85680" cy="25416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82" name="Ink 81">
                  <a:extLst>
                    <a:ext uri="{FF2B5EF4-FFF2-40B4-BE49-F238E27FC236}">
                      <a16:creationId xmlns:a16="http://schemas.microsoft.com/office/drawing/2014/main" id="{7EBD8065-B2F8-43AE-B57E-7C80A2A6FAC6}"/>
                    </a:ext>
                  </a:extLst>
                </p14:cNvPr>
                <p14:cNvContentPartPr/>
                <p14:nvPr/>
              </p14:nvContentPartPr>
              <p14:xfrm>
                <a:off x="2301634" y="2805274"/>
                <a:ext cx="105840" cy="18000"/>
              </p14:xfrm>
            </p:contentPart>
          </mc:Choice>
          <mc:Fallback xmlns="">
            <p:pic>
              <p:nvPicPr>
                <p:cNvPr id="82" name="Ink 81">
                  <a:extLst>
                    <a:ext uri="{FF2B5EF4-FFF2-40B4-BE49-F238E27FC236}">
                      <a16:creationId xmlns:a16="http://schemas.microsoft.com/office/drawing/2014/main" id="{7EBD8065-B2F8-43AE-B57E-7C80A2A6FAC6}"/>
                    </a:ext>
                  </a:extLst>
                </p:cNvPr>
                <p:cNvPicPr/>
                <p:nvPr/>
              </p:nvPicPr>
              <p:blipFill>
                <a:blip r:embed="rId103"/>
                <a:stretch>
                  <a:fillRect/>
                </a:stretch>
              </p:blipFill>
              <p:spPr>
                <a:xfrm>
                  <a:off x="2292994" y="2796634"/>
                  <a:ext cx="123480" cy="3564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83" name="Ink 82">
                  <a:extLst>
                    <a:ext uri="{FF2B5EF4-FFF2-40B4-BE49-F238E27FC236}">
                      <a16:creationId xmlns:a16="http://schemas.microsoft.com/office/drawing/2014/main" id="{5ABEB742-B9CE-4977-B74D-E70CED76D4AF}"/>
                    </a:ext>
                  </a:extLst>
                </p14:cNvPr>
                <p14:cNvContentPartPr/>
                <p14:nvPr/>
              </p14:nvContentPartPr>
              <p14:xfrm>
                <a:off x="2458954" y="2742634"/>
                <a:ext cx="5400" cy="100800"/>
              </p14:xfrm>
            </p:contentPart>
          </mc:Choice>
          <mc:Fallback xmlns="">
            <p:pic>
              <p:nvPicPr>
                <p:cNvPr id="83" name="Ink 82">
                  <a:extLst>
                    <a:ext uri="{FF2B5EF4-FFF2-40B4-BE49-F238E27FC236}">
                      <a16:creationId xmlns:a16="http://schemas.microsoft.com/office/drawing/2014/main" id="{5ABEB742-B9CE-4977-B74D-E70CED76D4AF}"/>
                    </a:ext>
                  </a:extLst>
                </p:cNvPr>
                <p:cNvPicPr/>
                <p:nvPr/>
              </p:nvPicPr>
              <p:blipFill>
                <a:blip r:embed="rId105"/>
                <a:stretch>
                  <a:fillRect/>
                </a:stretch>
              </p:blipFill>
              <p:spPr>
                <a:xfrm>
                  <a:off x="2449954" y="2733634"/>
                  <a:ext cx="23040" cy="11844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85" name="Ink 84">
                  <a:extLst>
                    <a:ext uri="{FF2B5EF4-FFF2-40B4-BE49-F238E27FC236}">
                      <a16:creationId xmlns:a16="http://schemas.microsoft.com/office/drawing/2014/main" id="{2F86FFC8-94C0-4D38-9722-73B3D2DB9078}"/>
                    </a:ext>
                  </a:extLst>
                </p14:cNvPr>
                <p14:cNvContentPartPr/>
                <p14:nvPr/>
              </p14:nvContentPartPr>
              <p14:xfrm>
                <a:off x="2604754" y="2875834"/>
                <a:ext cx="75240" cy="149040"/>
              </p14:xfrm>
            </p:contentPart>
          </mc:Choice>
          <mc:Fallback xmlns="">
            <p:pic>
              <p:nvPicPr>
                <p:cNvPr id="85" name="Ink 84">
                  <a:extLst>
                    <a:ext uri="{FF2B5EF4-FFF2-40B4-BE49-F238E27FC236}">
                      <a16:creationId xmlns:a16="http://schemas.microsoft.com/office/drawing/2014/main" id="{2F86FFC8-94C0-4D38-9722-73B3D2DB9078}"/>
                    </a:ext>
                  </a:extLst>
                </p:cNvPr>
                <p:cNvPicPr/>
                <p:nvPr/>
              </p:nvPicPr>
              <p:blipFill>
                <a:blip r:embed="rId107"/>
                <a:stretch>
                  <a:fillRect/>
                </a:stretch>
              </p:blipFill>
              <p:spPr>
                <a:xfrm>
                  <a:off x="2596114" y="2866834"/>
                  <a:ext cx="92880" cy="16668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86" name="Ink 85">
                  <a:extLst>
                    <a:ext uri="{FF2B5EF4-FFF2-40B4-BE49-F238E27FC236}">
                      <a16:creationId xmlns:a16="http://schemas.microsoft.com/office/drawing/2014/main" id="{56377B43-0704-4A7B-B675-EF5BFE75E4B3}"/>
                    </a:ext>
                  </a:extLst>
                </p14:cNvPr>
                <p14:cNvContentPartPr/>
                <p14:nvPr/>
              </p14:nvContentPartPr>
              <p14:xfrm>
                <a:off x="2553274" y="2890594"/>
                <a:ext cx="186480" cy="128880"/>
              </p14:xfrm>
            </p:contentPart>
          </mc:Choice>
          <mc:Fallback xmlns="">
            <p:pic>
              <p:nvPicPr>
                <p:cNvPr id="86" name="Ink 85">
                  <a:extLst>
                    <a:ext uri="{FF2B5EF4-FFF2-40B4-BE49-F238E27FC236}">
                      <a16:creationId xmlns:a16="http://schemas.microsoft.com/office/drawing/2014/main" id="{56377B43-0704-4A7B-B675-EF5BFE75E4B3}"/>
                    </a:ext>
                  </a:extLst>
                </p:cNvPr>
                <p:cNvPicPr/>
                <p:nvPr/>
              </p:nvPicPr>
              <p:blipFill>
                <a:blip r:embed="rId109"/>
                <a:stretch>
                  <a:fillRect/>
                </a:stretch>
              </p:blipFill>
              <p:spPr>
                <a:xfrm>
                  <a:off x="2544274" y="2881954"/>
                  <a:ext cx="204120" cy="14652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87" name="Ink 86">
                  <a:extLst>
                    <a:ext uri="{FF2B5EF4-FFF2-40B4-BE49-F238E27FC236}">
                      <a16:creationId xmlns:a16="http://schemas.microsoft.com/office/drawing/2014/main" id="{C7BCDCE6-63B8-441C-A74C-6732F80E8EA1}"/>
                    </a:ext>
                  </a:extLst>
                </p14:cNvPr>
                <p14:cNvContentPartPr/>
                <p14:nvPr/>
              </p14:nvContentPartPr>
              <p14:xfrm>
                <a:off x="2751994" y="2856034"/>
                <a:ext cx="6840" cy="52560"/>
              </p14:xfrm>
            </p:contentPart>
          </mc:Choice>
          <mc:Fallback xmlns="">
            <p:pic>
              <p:nvPicPr>
                <p:cNvPr id="87" name="Ink 86">
                  <a:extLst>
                    <a:ext uri="{FF2B5EF4-FFF2-40B4-BE49-F238E27FC236}">
                      <a16:creationId xmlns:a16="http://schemas.microsoft.com/office/drawing/2014/main" id="{C7BCDCE6-63B8-441C-A74C-6732F80E8EA1}"/>
                    </a:ext>
                  </a:extLst>
                </p:cNvPr>
                <p:cNvPicPr/>
                <p:nvPr/>
              </p:nvPicPr>
              <p:blipFill>
                <a:blip r:embed="rId111"/>
                <a:stretch>
                  <a:fillRect/>
                </a:stretch>
              </p:blipFill>
              <p:spPr>
                <a:xfrm>
                  <a:off x="2743354" y="2847394"/>
                  <a:ext cx="2448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88" name="Ink 87">
                  <a:extLst>
                    <a:ext uri="{FF2B5EF4-FFF2-40B4-BE49-F238E27FC236}">
                      <a16:creationId xmlns:a16="http://schemas.microsoft.com/office/drawing/2014/main" id="{D4A56F8F-0018-4D81-B231-937D95E1AF1B}"/>
                    </a:ext>
                  </a:extLst>
                </p14:cNvPr>
                <p14:cNvContentPartPr/>
                <p14:nvPr/>
              </p14:nvContentPartPr>
              <p14:xfrm>
                <a:off x="2907874" y="2888434"/>
                <a:ext cx="101520" cy="96840"/>
              </p14:xfrm>
            </p:contentPart>
          </mc:Choice>
          <mc:Fallback xmlns="">
            <p:pic>
              <p:nvPicPr>
                <p:cNvPr id="88" name="Ink 87">
                  <a:extLst>
                    <a:ext uri="{FF2B5EF4-FFF2-40B4-BE49-F238E27FC236}">
                      <a16:creationId xmlns:a16="http://schemas.microsoft.com/office/drawing/2014/main" id="{D4A56F8F-0018-4D81-B231-937D95E1AF1B}"/>
                    </a:ext>
                  </a:extLst>
                </p:cNvPr>
                <p:cNvPicPr/>
                <p:nvPr/>
              </p:nvPicPr>
              <p:blipFill>
                <a:blip r:embed="rId113"/>
                <a:stretch>
                  <a:fillRect/>
                </a:stretch>
              </p:blipFill>
              <p:spPr>
                <a:xfrm>
                  <a:off x="2899234" y="2879794"/>
                  <a:ext cx="119160" cy="11448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89" name="Ink 88">
                  <a:extLst>
                    <a:ext uri="{FF2B5EF4-FFF2-40B4-BE49-F238E27FC236}">
                      <a16:creationId xmlns:a16="http://schemas.microsoft.com/office/drawing/2014/main" id="{97FC8B29-FB07-43F6-B23D-D1CA7151784A}"/>
                    </a:ext>
                  </a:extLst>
                </p14:cNvPr>
                <p14:cNvContentPartPr/>
                <p14:nvPr/>
              </p14:nvContentPartPr>
              <p14:xfrm>
                <a:off x="2901034" y="2919034"/>
                <a:ext cx="92520" cy="15120"/>
              </p14:xfrm>
            </p:contentPart>
          </mc:Choice>
          <mc:Fallback xmlns="">
            <p:pic>
              <p:nvPicPr>
                <p:cNvPr id="89" name="Ink 88">
                  <a:extLst>
                    <a:ext uri="{FF2B5EF4-FFF2-40B4-BE49-F238E27FC236}">
                      <a16:creationId xmlns:a16="http://schemas.microsoft.com/office/drawing/2014/main" id="{97FC8B29-FB07-43F6-B23D-D1CA7151784A}"/>
                    </a:ext>
                  </a:extLst>
                </p:cNvPr>
                <p:cNvPicPr/>
                <p:nvPr/>
              </p:nvPicPr>
              <p:blipFill>
                <a:blip r:embed="rId115"/>
                <a:stretch>
                  <a:fillRect/>
                </a:stretch>
              </p:blipFill>
              <p:spPr>
                <a:xfrm>
                  <a:off x="2892394" y="2910034"/>
                  <a:ext cx="110160" cy="3276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90" name="Ink 89">
                  <a:extLst>
                    <a:ext uri="{FF2B5EF4-FFF2-40B4-BE49-F238E27FC236}">
                      <a16:creationId xmlns:a16="http://schemas.microsoft.com/office/drawing/2014/main" id="{6CD63120-B70C-4C4F-8B09-99984060B2C2}"/>
                    </a:ext>
                  </a:extLst>
                </p14:cNvPr>
                <p14:cNvContentPartPr/>
                <p14:nvPr/>
              </p14:nvContentPartPr>
              <p14:xfrm>
                <a:off x="2921194" y="2835514"/>
                <a:ext cx="104040" cy="30240"/>
              </p14:xfrm>
            </p:contentPart>
          </mc:Choice>
          <mc:Fallback xmlns="">
            <p:pic>
              <p:nvPicPr>
                <p:cNvPr id="90" name="Ink 89">
                  <a:extLst>
                    <a:ext uri="{FF2B5EF4-FFF2-40B4-BE49-F238E27FC236}">
                      <a16:creationId xmlns:a16="http://schemas.microsoft.com/office/drawing/2014/main" id="{6CD63120-B70C-4C4F-8B09-99984060B2C2}"/>
                    </a:ext>
                  </a:extLst>
                </p:cNvPr>
                <p:cNvPicPr/>
                <p:nvPr/>
              </p:nvPicPr>
              <p:blipFill>
                <a:blip r:embed="rId117"/>
                <a:stretch>
                  <a:fillRect/>
                </a:stretch>
              </p:blipFill>
              <p:spPr>
                <a:xfrm>
                  <a:off x="2912194" y="2826874"/>
                  <a:ext cx="121680" cy="4788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92" name="Ink 91">
                  <a:extLst>
                    <a:ext uri="{FF2B5EF4-FFF2-40B4-BE49-F238E27FC236}">
                      <a16:creationId xmlns:a16="http://schemas.microsoft.com/office/drawing/2014/main" id="{9109303F-C751-4D6F-89C8-E7D1D6791FFA}"/>
                    </a:ext>
                  </a:extLst>
                </p14:cNvPr>
                <p14:cNvContentPartPr/>
                <p14:nvPr/>
              </p14:nvContentPartPr>
              <p14:xfrm>
                <a:off x="3185794" y="2742994"/>
                <a:ext cx="136800" cy="272520"/>
              </p14:xfrm>
            </p:contentPart>
          </mc:Choice>
          <mc:Fallback xmlns="">
            <p:pic>
              <p:nvPicPr>
                <p:cNvPr id="92" name="Ink 91">
                  <a:extLst>
                    <a:ext uri="{FF2B5EF4-FFF2-40B4-BE49-F238E27FC236}">
                      <a16:creationId xmlns:a16="http://schemas.microsoft.com/office/drawing/2014/main" id="{9109303F-C751-4D6F-89C8-E7D1D6791FFA}"/>
                    </a:ext>
                  </a:extLst>
                </p:cNvPr>
                <p:cNvPicPr/>
                <p:nvPr/>
              </p:nvPicPr>
              <p:blipFill>
                <a:blip r:embed="rId119"/>
                <a:stretch>
                  <a:fillRect/>
                </a:stretch>
              </p:blipFill>
              <p:spPr>
                <a:xfrm>
                  <a:off x="3177154" y="2734354"/>
                  <a:ext cx="154440" cy="29016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93" name="Ink 92">
                  <a:extLst>
                    <a:ext uri="{FF2B5EF4-FFF2-40B4-BE49-F238E27FC236}">
                      <a16:creationId xmlns:a16="http://schemas.microsoft.com/office/drawing/2014/main" id="{AFDAD841-24AC-4B9F-82AB-6BBBAE5F025F}"/>
                    </a:ext>
                  </a:extLst>
                </p14:cNvPr>
                <p14:cNvContentPartPr/>
                <p14:nvPr/>
              </p14:nvContentPartPr>
              <p14:xfrm>
                <a:off x="3352834" y="2860354"/>
                <a:ext cx="84600" cy="117720"/>
              </p14:xfrm>
            </p:contentPart>
          </mc:Choice>
          <mc:Fallback xmlns="">
            <p:pic>
              <p:nvPicPr>
                <p:cNvPr id="93" name="Ink 92">
                  <a:extLst>
                    <a:ext uri="{FF2B5EF4-FFF2-40B4-BE49-F238E27FC236}">
                      <a16:creationId xmlns:a16="http://schemas.microsoft.com/office/drawing/2014/main" id="{AFDAD841-24AC-4B9F-82AB-6BBBAE5F025F}"/>
                    </a:ext>
                  </a:extLst>
                </p:cNvPr>
                <p:cNvPicPr/>
                <p:nvPr/>
              </p:nvPicPr>
              <p:blipFill>
                <a:blip r:embed="rId121"/>
                <a:stretch>
                  <a:fillRect/>
                </a:stretch>
              </p:blipFill>
              <p:spPr>
                <a:xfrm>
                  <a:off x="3343834" y="2851714"/>
                  <a:ext cx="102240" cy="13536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94" name="Ink 93">
                  <a:extLst>
                    <a:ext uri="{FF2B5EF4-FFF2-40B4-BE49-F238E27FC236}">
                      <a16:creationId xmlns:a16="http://schemas.microsoft.com/office/drawing/2014/main" id="{C6FB60AD-9604-4083-9E53-E0EBB1E2C172}"/>
                    </a:ext>
                  </a:extLst>
                </p14:cNvPr>
                <p14:cNvContentPartPr/>
                <p14:nvPr/>
              </p14:nvContentPartPr>
              <p14:xfrm>
                <a:off x="3398554" y="2855674"/>
                <a:ext cx="34560" cy="200160"/>
              </p14:xfrm>
            </p:contentPart>
          </mc:Choice>
          <mc:Fallback xmlns="">
            <p:pic>
              <p:nvPicPr>
                <p:cNvPr id="94" name="Ink 93">
                  <a:extLst>
                    <a:ext uri="{FF2B5EF4-FFF2-40B4-BE49-F238E27FC236}">
                      <a16:creationId xmlns:a16="http://schemas.microsoft.com/office/drawing/2014/main" id="{C6FB60AD-9604-4083-9E53-E0EBB1E2C172}"/>
                    </a:ext>
                  </a:extLst>
                </p:cNvPr>
                <p:cNvPicPr/>
                <p:nvPr/>
              </p:nvPicPr>
              <p:blipFill>
                <a:blip r:embed="rId123"/>
                <a:stretch>
                  <a:fillRect/>
                </a:stretch>
              </p:blipFill>
              <p:spPr>
                <a:xfrm>
                  <a:off x="3389914" y="2847034"/>
                  <a:ext cx="52200" cy="21780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95" name="Ink 94">
                  <a:extLst>
                    <a:ext uri="{FF2B5EF4-FFF2-40B4-BE49-F238E27FC236}">
                      <a16:creationId xmlns:a16="http://schemas.microsoft.com/office/drawing/2014/main" id="{CBA6E188-DD6C-4209-A087-F7861B241F4B}"/>
                    </a:ext>
                  </a:extLst>
                </p14:cNvPr>
                <p14:cNvContentPartPr/>
                <p14:nvPr/>
              </p14:nvContentPartPr>
              <p14:xfrm>
                <a:off x="3497554" y="2793034"/>
                <a:ext cx="35640" cy="202320"/>
              </p14:xfrm>
            </p:contentPart>
          </mc:Choice>
          <mc:Fallback xmlns="">
            <p:pic>
              <p:nvPicPr>
                <p:cNvPr id="95" name="Ink 94">
                  <a:extLst>
                    <a:ext uri="{FF2B5EF4-FFF2-40B4-BE49-F238E27FC236}">
                      <a16:creationId xmlns:a16="http://schemas.microsoft.com/office/drawing/2014/main" id="{CBA6E188-DD6C-4209-A087-F7861B241F4B}"/>
                    </a:ext>
                  </a:extLst>
                </p:cNvPr>
                <p:cNvPicPr/>
                <p:nvPr/>
              </p:nvPicPr>
              <p:blipFill>
                <a:blip r:embed="rId125"/>
                <a:stretch>
                  <a:fillRect/>
                </a:stretch>
              </p:blipFill>
              <p:spPr>
                <a:xfrm>
                  <a:off x="3488554" y="2784034"/>
                  <a:ext cx="53280" cy="21996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96" name="Ink 95">
                  <a:extLst>
                    <a:ext uri="{FF2B5EF4-FFF2-40B4-BE49-F238E27FC236}">
                      <a16:creationId xmlns:a16="http://schemas.microsoft.com/office/drawing/2014/main" id="{9EAC3D50-08E5-4344-A586-8A621E03747E}"/>
                    </a:ext>
                  </a:extLst>
                </p14:cNvPr>
                <p14:cNvContentPartPr/>
                <p14:nvPr/>
              </p14:nvContentPartPr>
              <p14:xfrm>
                <a:off x="3618154" y="2848834"/>
                <a:ext cx="105840" cy="144360"/>
              </p14:xfrm>
            </p:contentPart>
          </mc:Choice>
          <mc:Fallback xmlns="">
            <p:pic>
              <p:nvPicPr>
                <p:cNvPr id="96" name="Ink 95">
                  <a:extLst>
                    <a:ext uri="{FF2B5EF4-FFF2-40B4-BE49-F238E27FC236}">
                      <a16:creationId xmlns:a16="http://schemas.microsoft.com/office/drawing/2014/main" id="{9EAC3D50-08E5-4344-A586-8A621E03747E}"/>
                    </a:ext>
                  </a:extLst>
                </p:cNvPr>
                <p:cNvPicPr/>
                <p:nvPr/>
              </p:nvPicPr>
              <p:blipFill>
                <a:blip r:embed="rId127"/>
                <a:stretch>
                  <a:fillRect/>
                </a:stretch>
              </p:blipFill>
              <p:spPr>
                <a:xfrm>
                  <a:off x="3609514" y="2840194"/>
                  <a:ext cx="123480" cy="16200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97" name="Ink 96">
                  <a:extLst>
                    <a:ext uri="{FF2B5EF4-FFF2-40B4-BE49-F238E27FC236}">
                      <a16:creationId xmlns:a16="http://schemas.microsoft.com/office/drawing/2014/main" id="{F1A60F69-039D-4F80-B688-E54AE72D2329}"/>
                    </a:ext>
                  </a:extLst>
                </p14:cNvPr>
                <p14:cNvContentPartPr/>
                <p14:nvPr/>
              </p14:nvContentPartPr>
              <p14:xfrm>
                <a:off x="3605194" y="3015874"/>
                <a:ext cx="106200" cy="36360"/>
              </p14:xfrm>
            </p:contentPart>
          </mc:Choice>
          <mc:Fallback xmlns="">
            <p:pic>
              <p:nvPicPr>
                <p:cNvPr id="97" name="Ink 96">
                  <a:extLst>
                    <a:ext uri="{FF2B5EF4-FFF2-40B4-BE49-F238E27FC236}">
                      <a16:creationId xmlns:a16="http://schemas.microsoft.com/office/drawing/2014/main" id="{F1A60F69-039D-4F80-B688-E54AE72D2329}"/>
                    </a:ext>
                  </a:extLst>
                </p:cNvPr>
                <p:cNvPicPr/>
                <p:nvPr/>
              </p:nvPicPr>
              <p:blipFill>
                <a:blip r:embed="rId129"/>
                <a:stretch>
                  <a:fillRect/>
                </a:stretch>
              </p:blipFill>
              <p:spPr>
                <a:xfrm>
                  <a:off x="3596554" y="3006874"/>
                  <a:ext cx="123840" cy="5400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98" name="Ink 97">
                  <a:extLst>
                    <a:ext uri="{FF2B5EF4-FFF2-40B4-BE49-F238E27FC236}">
                      <a16:creationId xmlns:a16="http://schemas.microsoft.com/office/drawing/2014/main" id="{654A0055-AA7D-423B-A93B-21B92800A1D0}"/>
                    </a:ext>
                  </a:extLst>
                </p14:cNvPr>
                <p14:cNvContentPartPr/>
                <p14:nvPr/>
              </p14:nvContentPartPr>
              <p14:xfrm>
                <a:off x="3385594" y="3011194"/>
                <a:ext cx="96480" cy="15840"/>
              </p14:xfrm>
            </p:contentPart>
          </mc:Choice>
          <mc:Fallback xmlns="">
            <p:pic>
              <p:nvPicPr>
                <p:cNvPr id="98" name="Ink 97">
                  <a:extLst>
                    <a:ext uri="{FF2B5EF4-FFF2-40B4-BE49-F238E27FC236}">
                      <a16:creationId xmlns:a16="http://schemas.microsoft.com/office/drawing/2014/main" id="{654A0055-AA7D-423B-A93B-21B92800A1D0}"/>
                    </a:ext>
                  </a:extLst>
                </p:cNvPr>
                <p:cNvPicPr/>
                <p:nvPr/>
              </p:nvPicPr>
              <p:blipFill>
                <a:blip r:embed="rId131"/>
                <a:stretch>
                  <a:fillRect/>
                </a:stretch>
              </p:blipFill>
              <p:spPr>
                <a:xfrm>
                  <a:off x="3376594" y="3002194"/>
                  <a:ext cx="114120" cy="3348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99" name="Ink 98">
                  <a:extLst>
                    <a:ext uri="{FF2B5EF4-FFF2-40B4-BE49-F238E27FC236}">
                      <a16:creationId xmlns:a16="http://schemas.microsoft.com/office/drawing/2014/main" id="{C7A1E3F7-64B8-491F-B983-BD858824C9BB}"/>
                    </a:ext>
                  </a:extLst>
                </p14:cNvPr>
                <p14:cNvContentPartPr/>
                <p14:nvPr/>
              </p14:nvContentPartPr>
              <p14:xfrm>
                <a:off x="3827314" y="2710234"/>
                <a:ext cx="167040" cy="311400"/>
              </p14:xfrm>
            </p:contentPart>
          </mc:Choice>
          <mc:Fallback xmlns="">
            <p:pic>
              <p:nvPicPr>
                <p:cNvPr id="99" name="Ink 98">
                  <a:extLst>
                    <a:ext uri="{FF2B5EF4-FFF2-40B4-BE49-F238E27FC236}">
                      <a16:creationId xmlns:a16="http://schemas.microsoft.com/office/drawing/2014/main" id="{C7A1E3F7-64B8-491F-B983-BD858824C9BB}"/>
                    </a:ext>
                  </a:extLst>
                </p:cNvPr>
                <p:cNvPicPr/>
                <p:nvPr/>
              </p:nvPicPr>
              <p:blipFill>
                <a:blip r:embed="rId133"/>
                <a:stretch>
                  <a:fillRect/>
                </a:stretch>
              </p:blipFill>
              <p:spPr>
                <a:xfrm>
                  <a:off x="3818674" y="2701594"/>
                  <a:ext cx="184680" cy="32904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104" name="Ink 103">
                  <a:extLst>
                    <a:ext uri="{FF2B5EF4-FFF2-40B4-BE49-F238E27FC236}">
                      <a16:creationId xmlns:a16="http://schemas.microsoft.com/office/drawing/2014/main" id="{F7FF3A7A-7DCE-4ABC-A73E-5920179F5351}"/>
                    </a:ext>
                  </a:extLst>
                </p14:cNvPr>
                <p14:cNvContentPartPr/>
                <p14:nvPr/>
              </p14:nvContentPartPr>
              <p14:xfrm>
                <a:off x="1882954" y="3257794"/>
                <a:ext cx="50400" cy="166680"/>
              </p14:xfrm>
            </p:contentPart>
          </mc:Choice>
          <mc:Fallback xmlns="">
            <p:pic>
              <p:nvPicPr>
                <p:cNvPr id="104" name="Ink 103">
                  <a:extLst>
                    <a:ext uri="{FF2B5EF4-FFF2-40B4-BE49-F238E27FC236}">
                      <a16:creationId xmlns:a16="http://schemas.microsoft.com/office/drawing/2014/main" id="{F7FF3A7A-7DCE-4ABC-A73E-5920179F5351}"/>
                    </a:ext>
                  </a:extLst>
                </p:cNvPr>
                <p:cNvPicPr/>
                <p:nvPr/>
              </p:nvPicPr>
              <p:blipFill>
                <a:blip r:embed="rId135"/>
                <a:stretch>
                  <a:fillRect/>
                </a:stretch>
              </p:blipFill>
              <p:spPr>
                <a:xfrm>
                  <a:off x="1874314" y="3249154"/>
                  <a:ext cx="68040" cy="18432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105" name="Ink 104">
                  <a:extLst>
                    <a:ext uri="{FF2B5EF4-FFF2-40B4-BE49-F238E27FC236}">
                      <a16:creationId xmlns:a16="http://schemas.microsoft.com/office/drawing/2014/main" id="{64383509-5DC7-43CE-8FB9-3A8A6D4489B4}"/>
                    </a:ext>
                  </a:extLst>
                </p14:cNvPr>
                <p14:cNvContentPartPr/>
                <p14:nvPr/>
              </p14:nvContentPartPr>
              <p14:xfrm>
                <a:off x="2019034" y="3324394"/>
                <a:ext cx="41040" cy="84960"/>
              </p14:xfrm>
            </p:contentPart>
          </mc:Choice>
          <mc:Fallback xmlns="">
            <p:pic>
              <p:nvPicPr>
                <p:cNvPr id="105" name="Ink 104">
                  <a:extLst>
                    <a:ext uri="{FF2B5EF4-FFF2-40B4-BE49-F238E27FC236}">
                      <a16:creationId xmlns:a16="http://schemas.microsoft.com/office/drawing/2014/main" id="{64383509-5DC7-43CE-8FB9-3A8A6D4489B4}"/>
                    </a:ext>
                  </a:extLst>
                </p:cNvPr>
                <p:cNvPicPr/>
                <p:nvPr/>
              </p:nvPicPr>
              <p:blipFill>
                <a:blip r:embed="rId137"/>
                <a:stretch>
                  <a:fillRect/>
                </a:stretch>
              </p:blipFill>
              <p:spPr>
                <a:xfrm>
                  <a:off x="2010034" y="3315754"/>
                  <a:ext cx="58680" cy="10260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106" name="Ink 105">
                  <a:extLst>
                    <a:ext uri="{FF2B5EF4-FFF2-40B4-BE49-F238E27FC236}">
                      <a16:creationId xmlns:a16="http://schemas.microsoft.com/office/drawing/2014/main" id="{C9013C56-C66E-48E5-B126-154D60A34EA7}"/>
                    </a:ext>
                  </a:extLst>
                </p14:cNvPr>
                <p14:cNvContentPartPr/>
                <p14:nvPr/>
              </p14:nvContentPartPr>
              <p14:xfrm>
                <a:off x="1992394" y="3325834"/>
                <a:ext cx="59760" cy="72720"/>
              </p14:xfrm>
            </p:contentPart>
          </mc:Choice>
          <mc:Fallback xmlns="">
            <p:pic>
              <p:nvPicPr>
                <p:cNvPr id="106" name="Ink 105">
                  <a:extLst>
                    <a:ext uri="{FF2B5EF4-FFF2-40B4-BE49-F238E27FC236}">
                      <a16:creationId xmlns:a16="http://schemas.microsoft.com/office/drawing/2014/main" id="{C9013C56-C66E-48E5-B126-154D60A34EA7}"/>
                    </a:ext>
                  </a:extLst>
                </p:cNvPr>
                <p:cNvPicPr/>
                <p:nvPr/>
              </p:nvPicPr>
              <p:blipFill>
                <a:blip r:embed="rId139"/>
                <a:stretch>
                  <a:fillRect/>
                </a:stretch>
              </p:blipFill>
              <p:spPr>
                <a:xfrm>
                  <a:off x="1983394" y="3316834"/>
                  <a:ext cx="77400" cy="9036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107" name="Ink 106">
                  <a:extLst>
                    <a:ext uri="{FF2B5EF4-FFF2-40B4-BE49-F238E27FC236}">
                      <a16:creationId xmlns:a16="http://schemas.microsoft.com/office/drawing/2014/main" id="{D811C0C5-C546-4714-AF21-C0D318FEACD4}"/>
                    </a:ext>
                  </a:extLst>
                </p14:cNvPr>
                <p14:cNvContentPartPr/>
                <p14:nvPr/>
              </p14:nvContentPartPr>
              <p14:xfrm>
                <a:off x="2115154" y="3281554"/>
                <a:ext cx="19080" cy="58320"/>
              </p14:xfrm>
            </p:contentPart>
          </mc:Choice>
          <mc:Fallback xmlns="">
            <p:pic>
              <p:nvPicPr>
                <p:cNvPr id="107" name="Ink 106">
                  <a:extLst>
                    <a:ext uri="{FF2B5EF4-FFF2-40B4-BE49-F238E27FC236}">
                      <a16:creationId xmlns:a16="http://schemas.microsoft.com/office/drawing/2014/main" id="{D811C0C5-C546-4714-AF21-C0D318FEACD4}"/>
                    </a:ext>
                  </a:extLst>
                </p:cNvPr>
                <p:cNvPicPr/>
                <p:nvPr/>
              </p:nvPicPr>
              <p:blipFill>
                <a:blip r:embed="rId141"/>
                <a:stretch>
                  <a:fillRect/>
                </a:stretch>
              </p:blipFill>
              <p:spPr>
                <a:xfrm>
                  <a:off x="2106514" y="3272914"/>
                  <a:ext cx="36720" cy="7596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109" name="Ink 108">
                  <a:extLst>
                    <a:ext uri="{FF2B5EF4-FFF2-40B4-BE49-F238E27FC236}">
                      <a16:creationId xmlns:a16="http://schemas.microsoft.com/office/drawing/2014/main" id="{ED9FA840-6ECD-4C63-ACBD-7B80FF5D3A4F}"/>
                    </a:ext>
                  </a:extLst>
                </p14:cNvPr>
                <p14:cNvContentPartPr/>
                <p14:nvPr/>
              </p14:nvContentPartPr>
              <p14:xfrm>
                <a:off x="2087074" y="3268594"/>
                <a:ext cx="58680" cy="99360"/>
              </p14:xfrm>
            </p:contentPart>
          </mc:Choice>
          <mc:Fallback xmlns="">
            <p:pic>
              <p:nvPicPr>
                <p:cNvPr id="109" name="Ink 108">
                  <a:extLst>
                    <a:ext uri="{FF2B5EF4-FFF2-40B4-BE49-F238E27FC236}">
                      <a16:creationId xmlns:a16="http://schemas.microsoft.com/office/drawing/2014/main" id="{ED9FA840-6ECD-4C63-ACBD-7B80FF5D3A4F}"/>
                    </a:ext>
                  </a:extLst>
                </p:cNvPr>
                <p:cNvPicPr/>
                <p:nvPr/>
              </p:nvPicPr>
              <p:blipFill>
                <a:blip r:embed="rId143"/>
                <a:stretch>
                  <a:fillRect/>
                </a:stretch>
              </p:blipFill>
              <p:spPr>
                <a:xfrm>
                  <a:off x="2078074" y="3259954"/>
                  <a:ext cx="76320" cy="11700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111" name="Ink 110">
                  <a:extLst>
                    <a:ext uri="{FF2B5EF4-FFF2-40B4-BE49-F238E27FC236}">
                      <a16:creationId xmlns:a16="http://schemas.microsoft.com/office/drawing/2014/main" id="{531D527D-53F2-464D-9C86-3DCDD25A1623}"/>
                    </a:ext>
                  </a:extLst>
                </p14:cNvPr>
                <p14:cNvContentPartPr/>
                <p14:nvPr/>
              </p14:nvContentPartPr>
              <p14:xfrm>
                <a:off x="2231794" y="3293074"/>
                <a:ext cx="23400" cy="87840"/>
              </p14:xfrm>
            </p:contentPart>
          </mc:Choice>
          <mc:Fallback xmlns="">
            <p:pic>
              <p:nvPicPr>
                <p:cNvPr id="111" name="Ink 110">
                  <a:extLst>
                    <a:ext uri="{FF2B5EF4-FFF2-40B4-BE49-F238E27FC236}">
                      <a16:creationId xmlns:a16="http://schemas.microsoft.com/office/drawing/2014/main" id="{531D527D-53F2-464D-9C86-3DCDD25A1623}"/>
                    </a:ext>
                  </a:extLst>
                </p:cNvPr>
                <p:cNvPicPr/>
                <p:nvPr/>
              </p:nvPicPr>
              <p:blipFill>
                <a:blip r:embed="rId145"/>
                <a:stretch>
                  <a:fillRect/>
                </a:stretch>
              </p:blipFill>
              <p:spPr>
                <a:xfrm>
                  <a:off x="2222794" y="3284434"/>
                  <a:ext cx="41040" cy="10548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112" name="Ink 111">
                  <a:extLst>
                    <a:ext uri="{FF2B5EF4-FFF2-40B4-BE49-F238E27FC236}">
                      <a16:creationId xmlns:a16="http://schemas.microsoft.com/office/drawing/2014/main" id="{FE6F0F6C-B3A6-44E7-819F-37AEE0E7ECC5}"/>
                    </a:ext>
                  </a:extLst>
                </p14:cNvPr>
                <p14:cNvContentPartPr/>
                <p14:nvPr/>
              </p14:nvContentPartPr>
              <p14:xfrm>
                <a:off x="2193274" y="3331594"/>
                <a:ext cx="86760" cy="59760"/>
              </p14:xfrm>
            </p:contentPart>
          </mc:Choice>
          <mc:Fallback xmlns="">
            <p:pic>
              <p:nvPicPr>
                <p:cNvPr id="112" name="Ink 111">
                  <a:extLst>
                    <a:ext uri="{FF2B5EF4-FFF2-40B4-BE49-F238E27FC236}">
                      <a16:creationId xmlns:a16="http://schemas.microsoft.com/office/drawing/2014/main" id="{FE6F0F6C-B3A6-44E7-819F-37AEE0E7ECC5}"/>
                    </a:ext>
                  </a:extLst>
                </p:cNvPr>
                <p:cNvPicPr/>
                <p:nvPr/>
              </p:nvPicPr>
              <p:blipFill>
                <a:blip r:embed="rId147"/>
                <a:stretch>
                  <a:fillRect/>
                </a:stretch>
              </p:blipFill>
              <p:spPr>
                <a:xfrm>
                  <a:off x="2184274" y="3322594"/>
                  <a:ext cx="104400" cy="7740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113" name="Ink 112">
                  <a:extLst>
                    <a:ext uri="{FF2B5EF4-FFF2-40B4-BE49-F238E27FC236}">
                      <a16:creationId xmlns:a16="http://schemas.microsoft.com/office/drawing/2014/main" id="{24652188-920F-4B65-A3AD-FC523BECCE26}"/>
                    </a:ext>
                  </a:extLst>
                </p14:cNvPr>
                <p14:cNvContentPartPr/>
                <p14:nvPr/>
              </p14:nvContentPartPr>
              <p14:xfrm>
                <a:off x="2325754" y="3262474"/>
                <a:ext cx="14040" cy="148320"/>
              </p14:xfrm>
            </p:contentPart>
          </mc:Choice>
          <mc:Fallback xmlns="">
            <p:pic>
              <p:nvPicPr>
                <p:cNvPr id="113" name="Ink 112">
                  <a:extLst>
                    <a:ext uri="{FF2B5EF4-FFF2-40B4-BE49-F238E27FC236}">
                      <a16:creationId xmlns:a16="http://schemas.microsoft.com/office/drawing/2014/main" id="{24652188-920F-4B65-A3AD-FC523BECCE26}"/>
                    </a:ext>
                  </a:extLst>
                </p:cNvPr>
                <p:cNvPicPr/>
                <p:nvPr/>
              </p:nvPicPr>
              <p:blipFill>
                <a:blip r:embed="rId149"/>
                <a:stretch>
                  <a:fillRect/>
                </a:stretch>
              </p:blipFill>
              <p:spPr>
                <a:xfrm>
                  <a:off x="2316754" y="3253834"/>
                  <a:ext cx="31680" cy="16596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114" name="Ink 113">
                  <a:extLst>
                    <a:ext uri="{FF2B5EF4-FFF2-40B4-BE49-F238E27FC236}">
                      <a16:creationId xmlns:a16="http://schemas.microsoft.com/office/drawing/2014/main" id="{A95F2F37-CEB8-477D-8D76-B69CA2A721A5}"/>
                    </a:ext>
                  </a:extLst>
                </p14:cNvPr>
                <p14:cNvContentPartPr/>
                <p14:nvPr/>
              </p14:nvContentPartPr>
              <p14:xfrm>
                <a:off x="2266354" y="3156994"/>
                <a:ext cx="152640" cy="102600"/>
              </p14:xfrm>
            </p:contentPart>
          </mc:Choice>
          <mc:Fallback xmlns="">
            <p:pic>
              <p:nvPicPr>
                <p:cNvPr id="114" name="Ink 113">
                  <a:extLst>
                    <a:ext uri="{FF2B5EF4-FFF2-40B4-BE49-F238E27FC236}">
                      <a16:creationId xmlns:a16="http://schemas.microsoft.com/office/drawing/2014/main" id="{A95F2F37-CEB8-477D-8D76-B69CA2A721A5}"/>
                    </a:ext>
                  </a:extLst>
                </p:cNvPr>
                <p:cNvPicPr/>
                <p:nvPr/>
              </p:nvPicPr>
              <p:blipFill>
                <a:blip r:embed="rId151"/>
                <a:stretch>
                  <a:fillRect/>
                </a:stretch>
              </p:blipFill>
              <p:spPr>
                <a:xfrm>
                  <a:off x="2257714" y="3147994"/>
                  <a:ext cx="170280" cy="12024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116" name="Ink 115">
                  <a:extLst>
                    <a:ext uri="{FF2B5EF4-FFF2-40B4-BE49-F238E27FC236}">
                      <a16:creationId xmlns:a16="http://schemas.microsoft.com/office/drawing/2014/main" id="{59BBDC6B-516F-414E-A6E5-38ED510B1B29}"/>
                    </a:ext>
                  </a:extLst>
                </p14:cNvPr>
                <p14:cNvContentPartPr/>
                <p14:nvPr/>
              </p14:nvContentPartPr>
              <p14:xfrm>
                <a:off x="2598994" y="3268594"/>
                <a:ext cx="101880" cy="128520"/>
              </p14:xfrm>
            </p:contentPart>
          </mc:Choice>
          <mc:Fallback xmlns="">
            <p:pic>
              <p:nvPicPr>
                <p:cNvPr id="116" name="Ink 115">
                  <a:extLst>
                    <a:ext uri="{FF2B5EF4-FFF2-40B4-BE49-F238E27FC236}">
                      <a16:creationId xmlns:a16="http://schemas.microsoft.com/office/drawing/2014/main" id="{59BBDC6B-516F-414E-A6E5-38ED510B1B29}"/>
                    </a:ext>
                  </a:extLst>
                </p:cNvPr>
                <p:cNvPicPr/>
                <p:nvPr/>
              </p:nvPicPr>
              <p:blipFill>
                <a:blip r:embed="rId153"/>
                <a:stretch>
                  <a:fillRect/>
                </a:stretch>
              </p:blipFill>
              <p:spPr>
                <a:xfrm>
                  <a:off x="2590354" y="3259594"/>
                  <a:ext cx="119520" cy="14616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117" name="Ink 116">
                  <a:extLst>
                    <a:ext uri="{FF2B5EF4-FFF2-40B4-BE49-F238E27FC236}">
                      <a16:creationId xmlns:a16="http://schemas.microsoft.com/office/drawing/2014/main" id="{9FB75E4A-0658-42AE-BB93-F3CF3D795C05}"/>
                    </a:ext>
                  </a:extLst>
                </p14:cNvPr>
                <p14:cNvContentPartPr/>
                <p14:nvPr/>
              </p14:nvContentPartPr>
              <p14:xfrm>
                <a:off x="2584234" y="3306394"/>
                <a:ext cx="110880" cy="92880"/>
              </p14:xfrm>
            </p:contentPart>
          </mc:Choice>
          <mc:Fallback xmlns="">
            <p:pic>
              <p:nvPicPr>
                <p:cNvPr id="117" name="Ink 116">
                  <a:extLst>
                    <a:ext uri="{FF2B5EF4-FFF2-40B4-BE49-F238E27FC236}">
                      <a16:creationId xmlns:a16="http://schemas.microsoft.com/office/drawing/2014/main" id="{9FB75E4A-0658-42AE-BB93-F3CF3D795C05}"/>
                    </a:ext>
                  </a:extLst>
                </p:cNvPr>
                <p:cNvPicPr/>
                <p:nvPr/>
              </p:nvPicPr>
              <p:blipFill>
                <a:blip r:embed="rId155"/>
                <a:stretch>
                  <a:fillRect/>
                </a:stretch>
              </p:blipFill>
              <p:spPr>
                <a:xfrm>
                  <a:off x="2575594" y="3297754"/>
                  <a:ext cx="128520" cy="11052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118" name="Ink 117">
                  <a:extLst>
                    <a:ext uri="{FF2B5EF4-FFF2-40B4-BE49-F238E27FC236}">
                      <a16:creationId xmlns:a16="http://schemas.microsoft.com/office/drawing/2014/main" id="{2B3A16DC-F645-4FDB-804E-F3A61477E3CE}"/>
                    </a:ext>
                  </a:extLst>
                </p14:cNvPr>
                <p14:cNvContentPartPr/>
                <p14:nvPr/>
              </p14:nvContentPartPr>
              <p14:xfrm>
                <a:off x="2781514" y="3199834"/>
                <a:ext cx="7200" cy="85320"/>
              </p14:xfrm>
            </p:contentPart>
          </mc:Choice>
          <mc:Fallback xmlns="">
            <p:pic>
              <p:nvPicPr>
                <p:cNvPr id="118" name="Ink 117">
                  <a:extLst>
                    <a:ext uri="{FF2B5EF4-FFF2-40B4-BE49-F238E27FC236}">
                      <a16:creationId xmlns:a16="http://schemas.microsoft.com/office/drawing/2014/main" id="{2B3A16DC-F645-4FDB-804E-F3A61477E3CE}"/>
                    </a:ext>
                  </a:extLst>
                </p:cNvPr>
                <p:cNvPicPr/>
                <p:nvPr/>
              </p:nvPicPr>
              <p:blipFill>
                <a:blip r:embed="rId157"/>
                <a:stretch>
                  <a:fillRect/>
                </a:stretch>
              </p:blipFill>
              <p:spPr>
                <a:xfrm>
                  <a:off x="2772874" y="3190834"/>
                  <a:ext cx="24840" cy="10296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119" name="Ink 118">
                  <a:extLst>
                    <a:ext uri="{FF2B5EF4-FFF2-40B4-BE49-F238E27FC236}">
                      <a16:creationId xmlns:a16="http://schemas.microsoft.com/office/drawing/2014/main" id="{95DA651B-1D89-47B3-B708-AAB982A3DDD4}"/>
                    </a:ext>
                  </a:extLst>
                </p14:cNvPr>
                <p14:cNvContentPartPr/>
                <p14:nvPr/>
              </p14:nvContentPartPr>
              <p14:xfrm>
                <a:off x="2919394" y="3270754"/>
                <a:ext cx="148320" cy="111240"/>
              </p14:xfrm>
            </p:contentPart>
          </mc:Choice>
          <mc:Fallback xmlns="">
            <p:pic>
              <p:nvPicPr>
                <p:cNvPr id="119" name="Ink 118">
                  <a:extLst>
                    <a:ext uri="{FF2B5EF4-FFF2-40B4-BE49-F238E27FC236}">
                      <a16:creationId xmlns:a16="http://schemas.microsoft.com/office/drawing/2014/main" id="{95DA651B-1D89-47B3-B708-AAB982A3DDD4}"/>
                    </a:ext>
                  </a:extLst>
                </p:cNvPr>
                <p:cNvPicPr/>
                <p:nvPr/>
              </p:nvPicPr>
              <p:blipFill>
                <a:blip r:embed="rId159"/>
                <a:stretch>
                  <a:fillRect/>
                </a:stretch>
              </p:blipFill>
              <p:spPr>
                <a:xfrm>
                  <a:off x="2910754" y="3262114"/>
                  <a:ext cx="165960" cy="12888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120" name="Ink 119">
                  <a:extLst>
                    <a:ext uri="{FF2B5EF4-FFF2-40B4-BE49-F238E27FC236}">
                      <a16:creationId xmlns:a16="http://schemas.microsoft.com/office/drawing/2014/main" id="{53688E59-8694-484B-9F64-C2557B980C76}"/>
                    </a:ext>
                  </a:extLst>
                </p14:cNvPr>
                <p14:cNvContentPartPr/>
                <p14:nvPr/>
              </p14:nvContentPartPr>
              <p14:xfrm>
                <a:off x="2903194" y="3231514"/>
                <a:ext cx="90360" cy="86040"/>
              </p14:xfrm>
            </p:contentPart>
          </mc:Choice>
          <mc:Fallback xmlns="">
            <p:pic>
              <p:nvPicPr>
                <p:cNvPr id="120" name="Ink 119">
                  <a:extLst>
                    <a:ext uri="{FF2B5EF4-FFF2-40B4-BE49-F238E27FC236}">
                      <a16:creationId xmlns:a16="http://schemas.microsoft.com/office/drawing/2014/main" id="{53688E59-8694-484B-9F64-C2557B980C76}"/>
                    </a:ext>
                  </a:extLst>
                </p:cNvPr>
                <p:cNvPicPr/>
                <p:nvPr/>
              </p:nvPicPr>
              <p:blipFill>
                <a:blip r:embed="rId161"/>
                <a:stretch>
                  <a:fillRect/>
                </a:stretch>
              </p:blipFill>
              <p:spPr>
                <a:xfrm>
                  <a:off x="2894554" y="3222514"/>
                  <a:ext cx="108000" cy="10368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121" name="Ink 120">
                  <a:extLst>
                    <a:ext uri="{FF2B5EF4-FFF2-40B4-BE49-F238E27FC236}">
                      <a16:creationId xmlns:a16="http://schemas.microsoft.com/office/drawing/2014/main" id="{B7509A69-AB94-460F-9DA6-A6D95E347976}"/>
                    </a:ext>
                  </a:extLst>
                </p14:cNvPr>
                <p14:cNvContentPartPr/>
                <p14:nvPr/>
              </p14:nvContentPartPr>
              <p14:xfrm>
                <a:off x="3129274" y="3168874"/>
                <a:ext cx="142560" cy="263160"/>
              </p14:xfrm>
            </p:contentPart>
          </mc:Choice>
          <mc:Fallback xmlns="">
            <p:pic>
              <p:nvPicPr>
                <p:cNvPr id="121" name="Ink 120">
                  <a:extLst>
                    <a:ext uri="{FF2B5EF4-FFF2-40B4-BE49-F238E27FC236}">
                      <a16:creationId xmlns:a16="http://schemas.microsoft.com/office/drawing/2014/main" id="{B7509A69-AB94-460F-9DA6-A6D95E347976}"/>
                    </a:ext>
                  </a:extLst>
                </p:cNvPr>
                <p:cNvPicPr/>
                <p:nvPr/>
              </p:nvPicPr>
              <p:blipFill>
                <a:blip r:embed="rId163"/>
                <a:stretch>
                  <a:fillRect/>
                </a:stretch>
              </p:blipFill>
              <p:spPr>
                <a:xfrm>
                  <a:off x="3120634" y="3160234"/>
                  <a:ext cx="160200" cy="28080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123" name="Ink 122">
                  <a:extLst>
                    <a:ext uri="{FF2B5EF4-FFF2-40B4-BE49-F238E27FC236}">
                      <a16:creationId xmlns:a16="http://schemas.microsoft.com/office/drawing/2014/main" id="{51B8BF3B-04E2-4293-9EC0-45958C8A861A}"/>
                    </a:ext>
                  </a:extLst>
                </p14:cNvPr>
                <p14:cNvContentPartPr/>
                <p14:nvPr/>
              </p14:nvContentPartPr>
              <p14:xfrm>
                <a:off x="3393514" y="3279034"/>
                <a:ext cx="37800" cy="122400"/>
              </p14:xfrm>
            </p:contentPart>
          </mc:Choice>
          <mc:Fallback xmlns="">
            <p:pic>
              <p:nvPicPr>
                <p:cNvPr id="123" name="Ink 122">
                  <a:extLst>
                    <a:ext uri="{FF2B5EF4-FFF2-40B4-BE49-F238E27FC236}">
                      <a16:creationId xmlns:a16="http://schemas.microsoft.com/office/drawing/2014/main" id="{51B8BF3B-04E2-4293-9EC0-45958C8A861A}"/>
                    </a:ext>
                  </a:extLst>
                </p:cNvPr>
                <p:cNvPicPr/>
                <p:nvPr/>
              </p:nvPicPr>
              <p:blipFill>
                <a:blip r:embed="rId165"/>
                <a:stretch>
                  <a:fillRect/>
                </a:stretch>
              </p:blipFill>
              <p:spPr>
                <a:xfrm>
                  <a:off x="3384514" y="3270034"/>
                  <a:ext cx="5544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124" name="Ink 123">
                  <a:extLst>
                    <a:ext uri="{FF2B5EF4-FFF2-40B4-BE49-F238E27FC236}">
                      <a16:creationId xmlns:a16="http://schemas.microsoft.com/office/drawing/2014/main" id="{3F9703AF-8A89-49E1-B9EC-30BD96144ECF}"/>
                    </a:ext>
                  </a:extLst>
                </p14:cNvPr>
                <p14:cNvContentPartPr/>
                <p14:nvPr/>
              </p14:nvContentPartPr>
              <p14:xfrm>
                <a:off x="3366514" y="3277594"/>
                <a:ext cx="92520" cy="95040"/>
              </p14:xfrm>
            </p:contentPart>
          </mc:Choice>
          <mc:Fallback xmlns="">
            <p:pic>
              <p:nvPicPr>
                <p:cNvPr id="124" name="Ink 123">
                  <a:extLst>
                    <a:ext uri="{FF2B5EF4-FFF2-40B4-BE49-F238E27FC236}">
                      <a16:creationId xmlns:a16="http://schemas.microsoft.com/office/drawing/2014/main" id="{3F9703AF-8A89-49E1-B9EC-30BD96144ECF}"/>
                    </a:ext>
                  </a:extLst>
                </p:cNvPr>
                <p:cNvPicPr/>
                <p:nvPr/>
              </p:nvPicPr>
              <p:blipFill>
                <a:blip r:embed="rId167"/>
                <a:stretch>
                  <a:fillRect/>
                </a:stretch>
              </p:blipFill>
              <p:spPr>
                <a:xfrm>
                  <a:off x="3357514" y="3268594"/>
                  <a:ext cx="11016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28" name="Ink 127">
                  <a:extLst>
                    <a:ext uri="{FF2B5EF4-FFF2-40B4-BE49-F238E27FC236}">
                      <a16:creationId xmlns:a16="http://schemas.microsoft.com/office/drawing/2014/main" id="{73E46567-9E4A-45BE-88C1-298D7A5B8DE7}"/>
                    </a:ext>
                  </a:extLst>
                </p14:cNvPr>
                <p14:cNvContentPartPr/>
                <p14:nvPr/>
              </p14:nvContentPartPr>
              <p14:xfrm>
                <a:off x="3500794" y="3317194"/>
                <a:ext cx="62280" cy="188280"/>
              </p14:xfrm>
            </p:contentPart>
          </mc:Choice>
          <mc:Fallback xmlns="">
            <p:pic>
              <p:nvPicPr>
                <p:cNvPr id="128" name="Ink 127">
                  <a:extLst>
                    <a:ext uri="{FF2B5EF4-FFF2-40B4-BE49-F238E27FC236}">
                      <a16:creationId xmlns:a16="http://schemas.microsoft.com/office/drawing/2014/main" id="{73E46567-9E4A-45BE-88C1-298D7A5B8DE7}"/>
                    </a:ext>
                  </a:extLst>
                </p:cNvPr>
                <p:cNvPicPr/>
                <p:nvPr/>
              </p:nvPicPr>
              <p:blipFill>
                <a:blip r:embed="rId169"/>
                <a:stretch>
                  <a:fillRect/>
                </a:stretch>
              </p:blipFill>
              <p:spPr>
                <a:xfrm>
                  <a:off x="3492154" y="3308194"/>
                  <a:ext cx="79920" cy="20592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29" name="Ink 128">
                  <a:extLst>
                    <a:ext uri="{FF2B5EF4-FFF2-40B4-BE49-F238E27FC236}">
                      <a16:creationId xmlns:a16="http://schemas.microsoft.com/office/drawing/2014/main" id="{11F51DAC-190F-4E23-9F11-B9754050F0F5}"/>
                    </a:ext>
                  </a:extLst>
                </p14:cNvPr>
                <p14:cNvContentPartPr/>
                <p14:nvPr/>
              </p14:nvContentPartPr>
              <p14:xfrm>
                <a:off x="3519154" y="3235474"/>
                <a:ext cx="140760" cy="157680"/>
              </p14:xfrm>
            </p:contentPart>
          </mc:Choice>
          <mc:Fallback xmlns="">
            <p:pic>
              <p:nvPicPr>
                <p:cNvPr id="129" name="Ink 128">
                  <a:extLst>
                    <a:ext uri="{FF2B5EF4-FFF2-40B4-BE49-F238E27FC236}">
                      <a16:creationId xmlns:a16="http://schemas.microsoft.com/office/drawing/2014/main" id="{11F51DAC-190F-4E23-9F11-B9754050F0F5}"/>
                    </a:ext>
                  </a:extLst>
                </p:cNvPr>
                <p:cNvPicPr/>
                <p:nvPr/>
              </p:nvPicPr>
              <p:blipFill>
                <a:blip r:embed="rId171"/>
                <a:stretch>
                  <a:fillRect/>
                </a:stretch>
              </p:blipFill>
              <p:spPr>
                <a:xfrm>
                  <a:off x="3510514" y="3226474"/>
                  <a:ext cx="158400" cy="17532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30" name="Ink 129">
                  <a:extLst>
                    <a:ext uri="{FF2B5EF4-FFF2-40B4-BE49-F238E27FC236}">
                      <a16:creationId xmlns:a16="http://schemas.microsoft.com/office/drawing/2014/main" id="{302E7EFC-C7F6-42CB-BF49-90FE1BDE465D}"/>
                    </a:ext>
                  </a:extLst>
                </p14:cNvPr>
                <p14:cNvContentPartPr/>
                <p14:nvPr/>
              </p14:nvContentPartPr>
              <p14:xfrm>
                <a:off x="3443554" y="3384874"/>
                <a:ext cx="248040" cy="43560"/>
              </p14:xfrm>
            </p:contentPart>
          </mc:Choice>
          <mc:Fallback xmlns="">
            <p:pic>
              <p:nvPicPr>
                <p:cNvPr id="130" name="Ink 129">
                  <a:extLst>
                    <a:ext uri="{FF2B5EF4-FFF2-40B4-BE49-F238E27FC236}">
                      <a16:creationId xmlns:a16="http://schemas.microsoft.com/office/drawing/2014/main" id="{302E7EFC-C7F6-42CB-BF49-90FE1BDE465D}"/>
                    </a:ext>
                  </a:extLst>
                </p:cNvPr>
                <p:cNvPicPr/>
                <p:nvPr/>
              </p:nvPicPr>
              <p:blipFill>
                <a:blip r:embed="rId173"/>
                <a:stretch>
                  <a:fillRect/>
                </a:stretch>
              </p:blipFill>
              <p:spPr>
                <a:xfrm>
                  <a:off x="3434914" y="3376234"/>
                  <a:ext cx="265680" cy="6120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31" name="Ink 130">
                  <a:extLst>
                    <a:ext uri="{FF2B5EF4-FFF2-40B4-BE49-F238E27FC236}">
                      <a16:creationId xmlns:a16="http://schemas.microsoft.com/office/drawing/2014/main" id="{4EB6FB37-D6A6-4A5E-8C08-BCEA41B58099}"/>
                    </a:ext>
                  </a:extLst>
                </p14:cNvPr>
                <p14:cNvContentPartPr/>
                <p14:nvPr/>
              </p14:nvContentPartPr>
              <p14:xfrm>
                <a:off x="3771154" y="3249154"/>
                <a:ext cx="50760" cy="152280"/>
              </p14:xfrm>
            </p:contentPart>
          </mc:Choice>
          <mc:Fallback xmlns="">
            <p:pic>
              <p:nvPicPr>
                <p:cNvPr id="131" name="Ink 130">
                  <a:extLst>
                    <a:ext uri="{FF2B5EF4-FFF2-40B4-BE49-F238E27FC236}">
                      <a16:creationId xmlns:a16="http://schemas.microsoft.com/office/drawing/2014/main" id="{4EB6FB37-D6A6-4A5E-8C08-BCEA41B58099}"/>
                    </a:ext>
                  </a:extLst>
                </p:cNvPr>
                <p:cNvPicPr/>
                <p:nvPr/>
              </p:nvPicPr>
              <p:blipFill>
                <a:blip r:embed="rId175"/>
                <a:stretch>
                  <a:fillRect/>
                </a:stretch>
              </p:blipFill>
              <p:spPr>
                <a:xfrm>
                  <a:off x="3762154" y="3240154"/>
                  <a:ext cx="68400" cy="16992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32" name="Ink 131">
                  <a:extLst>
                    <a:ext uri="{FF2B5EF4-FFF2-40B4-BE49-F238E27FC236}">
                      <a16:creationId xmlns:a16="http://schemas.microsoft.com/office/drawing/2014/main" id="{B997A062-8CFC-4EA4-AA7D-F34F47E15EC9}"/>
                    </a:ext>
                  </a:extLst>
                </p14:cNvPr>
                <p14:cNvContentPartPr/>
                <p14:nvPr/>
              </p14:nvContentPartPr>
              <p14:xfrm>
                <a:off x="3721834" y="3347434"/>
                <a:ext cx="135360" cy="18720"/>
              </p14:xfrm>
            </p:contentPart>
          </mc:Choice>
          <mc:Fallback xmlns="">
            <p:pic>
              <p:nvPicPr>
                <p:cNvPr id="132" name="Ink 131">
                  <a:extLst>
                    <a:ext uri="{FF2B5EF4-FFF2-40B4-BE49-F238E27FC236}">
                      <a16:creationId xmlns:a16="http://schemas.microsoft.com/office/drawing/2014/main" id="{B997A062-8CFC-4EA4-AA7D-F34F47E15EC9}"/>
                    </a:ext>
                  </a:extLst>
                </p:cNvPr>
                <p:cNvPicPr/>
                <p:nvPr/>
              </p:nvPicPr>
              <p:blipFill>
                <a:blip r:embed="rId177"/>
                <a:stretch>
                  <a:fillRect/>
                </a:stretch>
              </p:blipFill>
              <p:spPr>
                <a:xfrm>
                  <a:off x="3713194" y="3338434"/>
                  <a:ext cx="153000" cy="3636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33" name="Ink 132">
                  <a:extLst>
                    <a:ext uri="{FF2B5EF4-FFF2-40B4-BE49-F238E27FC236}">
                      <a16:creationId xmlns:a16="http://schemas.microsoft.com/office/drawing/2014/main" id="{71C5498F-9477-4561-83CB-C1C6F6BCA222}"/>
                    </a:ext>
                  </a:extLst>
                </p14:cNvPr>
                <p14:cNvContentPartPr/>
                <p14:nvPr/>
              </p14:nvContentPartPr>
              <p14:xfrm>
                <a:off x="3933874" y="3264634"/>
                <a:ext cx="160920" cy="107280"/>
              </p14:xfrm>
            </p:contentPart>
          </mc:Choice>
          <mc:Fallback xmlns="">
            <p:pic>
              <p:nvPicPr>
                <p:cNvPr id="133" name="Ink 132">
                  <a:extLst>
                    <a:ext uri="{FF2B5EF4-FFF2-40B4-BE49-F238E27FC236}">
                      <a16:creationId xmlns:a16="http://schemas.microsoft.com/office/drawing/2014/main" id="{71C5498F-9477-4561-83CB-C1C6F6BCA222}"/>
                    </a:ext>
                  </a:extLst>
                </p:cNvPr>
                <p:cNvPicPr/>
                <p:nvPr/>
              </p:nvPicPr>
              <p:blipFill>
                <a:blip r:embed="rId179"/>
                <a:stretch>
                  <a:fillRect/>
                </a:stretch>
              </p:blipFill>
              <p:spPr>
                <a:xfrm>
                  <a:off x="3924874" y="3255994"/>
                  <a:ext cx="178560" cy="12492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34" name="Ink 133">
                  <a:extLst>
                    <a:ext uri="{FF2B5EF4-FFF2-40B4-BE49-F238E27FC236}">
                      <a16:creationId xmlns:a16="http://schemas.microsoft.com/office/drawing/2014/main" id="{1A5E4E69-4827-486D-B3D1-07FF32D7518E}"/>
                    </a:ext>
                  </a:extLst>
                </p14:cNvPr>
                <p14:cNvContentPartPr/>
                <p14:nvPr/>
              </p14:nvContentPartPr>
              <p14:xfrm>
                <a:off x="3935674" y="3443914"/>
                <a:ext cx="149400" cy="18000"/>
              </p14:xfrm>
            </p:contentPart>
          </mc:Choice>
          <mc:Fallback xmlns="">
            <p:pic>
              <p:nvPicPr>
                <p:cNvPr id="134" name="Ink 133">
                  <a:extLst>
                    <a:ext uri="{FF2B5EF4-FFF2-40B4-BE49-F238E27FC236}">
                      <a16:creationId xmlns:a16="http://schemas.microsoft.com/office/drawing/2014/main" id="{1A5E4E69-4827-486D-B3D1-07FF32D7518E}"/>
                    </a:ext>
                  </a:extLst>
                </p:cNvPr>
                <p:cNvPicPr/>
                <p:nvPr/>
              </p:nvPicPr>
              <p:blipFill>
                <a:blip r:embed="rId181"/>
                <a:stretch>
                  <a:fillRect/>
                </a:stretch>
              </p:blipFill>
              <p:spPr>
                <a:xfrm>
                  <a:off x="3927034" y="3435274"/>
                  <a:ext cx="167040" cy="3564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36" name="Ink 135">
                  <a:extLst>
                    <a:ext uri="{FF2B5EF4-FFF2-40B4-BE49-F238E27FC236}">
                      <a16:creationId xmlns:a16="http://schemas.microsoft.com/office/drawing/2014/main" id="{0F25F57E-DB4A-44EB-8206-8AF28C964850}"/>
                    </a:ext>
                  </a:extLst>
                </p14:cNvPr>
                <p14:cNvContentPartPr/>
                <p14:nvPr/>
              </p14:nvContentPartPr>
              <p14:xfrm>
                <a:off x="4252474" y="3210274"/>
                <a:ext cx="37800" cy="225000"/>
              </p14:xfrm>
            </p:contentPart>
          </mc:Choice>
          <mc:Fallback xmlns="">
            <p:pic>
              <p:nvPicPr>
                <p:cNvPr id="136" name="Ink 135">
                  <a:extLst>
                    <a:ext uri="{FF2B5EF4-FFF2-40B4-BE49-F238E27FC236}">
                      <a16:creationId xmlns:a16="http://schemas.microsoft.com/office/drawing/2014/main" id="{0F25F57E-DB4A-44EB-8206-8AF28C964850}"/>
                    </a:ext>
                  </a:extLst>
                </p:cNvPr>
                <p:cNvPicPr/>
                <p:nvPr/>
              </p:nvPicPr>
              <p:blipFill>
                <a:blip r:embed="rId183"/>
                <a:stretch>
                  <a:fillRect/>
                </a:stretch>
              </p:blipFill>
              <p:spPr>
                <a:xfrm>
                  <a:off x="4243834" y="3201634"/>
                  <a:ext cx="55440" cy="24264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37" name="Ink 136">
                  <a:extLst>
                    <a:ext uri="{FF2B5EF4-FFF2-40B4-BE49-F238E27FC236}">
                      <a16:creationId xmlns:a16="http://schemas.microsoft.com/office/drawing/2014/main" id="{53A7806E-394B-4D3B-8446-2CA36E4789F1}"/>
                    </a:ext>
                  </a:extLst>
                </p14:cNvPr>
                <p14:cNvContentPartPr/>
                <p14:nvPr/>
              </p14:nvContentPartPr>
              <p14:xfrm>
                <a:off x="4385674" y="3255994"/>
                <a:ext cx="100800" cy="132840"/>
              </p14:xfrm>
            </p:contentPart>
          </mc:Choice>
          <mc:Fallback xmlns="">
            <p:pic>
              <p:nvPicPr>
                <p:cNvPr id="137" name="Ink 136">
                  <a:extLst>
                    <a:ext uri="{FF2B5EF4-FFF2-40B4-BE49-F238E27FC236}">
                      <a16:creationId xmlns:a16="http://schemas.microsoft.com/office/drawing/2014/main" id="{53A7806E-394B-4D3B-8446-2CA36E4789F1}"/>
                    </a:ext>
                  </a:extLst>
                </p:cNvPr>
                <p:cNvPicPr/>
                <p:nvPr/>
              </p:nvPicPr>
              <p:blipFill>
                <a:blip r:embed="rId185"/>
                <a:stretch>
                  <a:fillRect/>
                </a:stretch>
              </p:blipFill>
              <p:spPr>
                <a:xfrm>
                  <a:off x="4377034" y="3246994"/>
                  <a:ext cx="118440" cy="15048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38" name="Ink 137">
                  <a:extLst>
                    <a:ext uri="{FF2B5EF4-FFF2-40B4-BE49-F238E27FC236}">
                      <a16:creationId xmlns:a16="http://schemas.microsoft.com/office/drawing/2014/main" id="{A30CA240-068D-4FA2-B8BA-CDBFE8A46C8D}"/>
                    </a:ext>
                  </a:extLst>
                </p14:cNvPr>
                <p14:cNvContentPartPr/>
                <p14:nvPr/>
              </p14:nvContentPartPr>
              <p14:xfrm>
                <a:off x="4373074" y="3313954"/>
                <a:ext cx="109800" cy="98640"/>
              </p14:xfrm>
            </p:contentPart>
          </mc:Choice>
          <mc:Fallback xmlns="">
            <p:pic>
              <p:nvPicPr>
                <p:cNvPr id="138" name="Ink 137">
                  <a:extLst>
                    <a:ext uri="{FF2B5EF4-FFF2-40B4-BE49-F238E27FC236}">
                      <a16:creationId xmlns:a16="http://schemas.microsoft.com/office/drawing/2014/main" id="{A30CA240-068D-4FA2-B8BA-CDBFE8A46C8D}"/>
                    </a:ext>
                  </a:extLst>
                </p:cNvPr>
                <p:cNvPicPr/>
                <p:nvPr/>
              </p:nvPicPr>
              <p:blipFill>
                <a:blip r:embed="rId187"/>
                <a:stretch>
                  <a:fillRect/>
                </a:stretch>
              </p:blipFill>
              <p:spPr>
                <a:xfrm>
                  <a:off x="4364434" y="3305314"/>
                  <a:ext cx="127440" cy="11628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39" name="Ink 138">
                  <a:extLst>
                    <a:ext uri="{FF2B5EF4-FFF2-40B4-BE49-F238E27FC236}">
                      <a16:creationId xmlns:a16="http://schemas.microsoft.com/office/drawing/2014/main" id="{634E1D93-3674-4D7A-AAE6-2E2CC1511447}"/>
                    </a:ext>
                  </a:extLst>
                </p14:cNvPr>
                <p14:cNvContentPartPr/>
                <p14:nvPr/>
              </p14:nvContentPartPr>
              <p14:xfrm>
                <a:off x="4559554" y="3153034"/>
                <a:ext cx="164160" cy="313200"/>
              </p14:xfrm>
            </p:contentPart>
          </mc:Choice>
          <mc:Fallback xmlns="">
            <p:pic>
              <p:nvPicPr>
                <p:cNvPr id="139" name="Ink 138">
                  <a:extLst>
                    <a:ext uri="{FF2B5EF4-FFF2-40B4-BE49-F238E27FC236}">
                      <a16:creationId xmlns:a16="http://schemas.microsoft.com/office/drawing/2014/main" id="{634E1D93-3674-4D7A-AAE6-2E2CC1511447}"/>
                    </a:ext>
                  </a:extLst>
                </p:cNvPr>
                <p:cNvPicPr/>
                <p:nvPr/>
              </p:nvPicPr>
              <p:blipFill>
                <a:blip r:embed="rId189"/>
                <a:stretch>
                  <a:fillRect/>
                </a:stretch>
              </p:blipFill>
              <p:spPr>
                <a:xfrm>
                  <a:off x="4550554" y="3144034"/>
                  <a:ext cx="181800" cy="33084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44" name="Ink 143">
                  <a:extLst>
                    <a:ext uri="{FF2B5EF4-FFF2-40B4-BE49-F238E27FC236}">
                      <a16:creationId xmlns:a16="http://schemas.microsoft.com/office/drawing/2014/main" id="{EDFFA580-00CE-44CA-A876-14896B197ABD}"/>
                    </a:ext>
                  </a:extLst>
                </p14:cNvPr>
                <p14:cNvContentPartPr/>
                <p14:nvPr/>
              </p14:nvContentPartPr>
              <p14:xfrm>
                <a:off x="1896994" y="3713194"/>
                <a:ext cx="72000" cy="161280"/>
              </p14:xfrm>
            </p:contentPart>
          </mc:Choice>
          <mc:Fallback xmlns="">
            <p:pic>
              <p:nvPicPr>
                <p:cNvPr id="144" name="Ink 143">
                  <a:extLst>
                    <a:ext uri="{FF2B5EF4-FFF2-40B4-BE49-F238E27FC236}">
                      <a16:creationId xmlns:a16="http://schemas.microsoft.com/office/drawing/2014/main" id="{EDFFA580-00CE-44CA-A876-14896B197ABD}"/>
                    </a:ext>
                  </a:extLst>
                </p:cNvPr>
                <p:cNvPicPr/>
                <p:nvPr/>
              </p:nvPicPr>
              <p:blipFill>
                <a:blip r:embed="rId191"/>
                <a:stretch>
                  <a:fillRect/>
                </a:stretch>
              </p:blipFill>
              <p:spPr>
                <a:xfrm>
                  <a:off x="1888354" y="3704554"/>
                  <a:ext cx="89640" cy="17892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45" name="Ink 144">
                  <a:extLst>
                    <a:ext uri="{FF2B5EF4-FFF2-40B4-BE49-F238E27FC236}">
                      <a16:creationId xmlns:a16="http://schemas.microsoft.com/office/drawing/2014/main" id="{09B51C43-A7B4-456D-879E-CC41FE3B44AD}"/>
                    </a:ext>
                  </a:extLst>
                </p14:cNvPr>
                <p14:cNvContentPartPr/>
                <p14:nvPr/>
              </p14:nvContentPartPr>
              <p14:xfrm>
                <a:off x="1867114" y="3743794"/>
                <a:ext cx="136080" cy="94320"/>
              </p14:xfrm>
            </p:contentPart>
          </mc:Choice>
          <mc:Fallback xmlns="">
            <p:pic>
              <p:nvPicPr>
                <p:cNvPr id="145" name="Ink 144">
                  <a:extLst>
                    <a:ext uri="{FF2B5EF4-FFF2-40B4-BE49-F238E27FC236}">
                      <a16:creationId xmlns:a16="http://schemas.microsoft.com/office/drawing/2014/main" id="{09B51C43-A7B4-456D-879E-CC41FE3B44AD}"/>
                    </a:ext>
                  </a:extLst>
                </p:cNvPr>
                <p:cNvPicPr/>
                <p:nvPr/>
              </p:nvPicPr>
              <p:blipFill>
                <a:blip r:embed="rId193"/>
                <a:stretch>
                  <a:fillRect/>
                </a:stretch>
              </p:blipFill>
              <p:spPr>
                <a:xfrm>
                  <a:off x="1858474" y="3734794"/>
                  <a:ext cx="153720" cy="11196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46" name="Ink 145">
                  <a:extLst>
                    <a:ext uri="{FF2B5EF4-FFF2-40B4-BE49-F238E27FC236}">
                      <a16:creationId xmlns:a16="http://schemas.microsoft.com/office/drawing/2014/main" id="{7081848B-4E4D-4B0D-B91A-098F1E525A94}"/>
                    </a:ext>
                  </a:extLst>
                </p14:cNvPr>
                <p14:cNvContentPartPr/>
                <p14:nvPr/>
              </p14:nvContentPartPr>
              <p14:xfrm>
                <a:off x="2007874" y="3600874"/>
                <a:ext cx="36720" cy="87480"/>
              </p14:xfrm>
            </p:contentPart>
          </mc:Choice>
          <mc:Fallback xmlns="">
            <p:pic>
              <p:nvPicPr>
                <p:cNvPr id="146" name="Ink 145">
                  <a:extLst>
                    <a:ext uri="{FF2B5EF4-FFF2-40B4-BE49-F238E27FC236}">
                      <a16:creationId xmlns:a16="http://schemas.microsoft.com/office/drawing/2014/main" id="{7081848B-4E4D-4B0D-B91A-098F1E525A94}"/>
                    </a:ext>
                  </a:extLst>
                </p:cNvPr>
                <p:cNvPicPr/>
                <p:nvPr/>
              </p:nvPicPr>
              <p:blipFill>
                <a:blip r:embed="rId195"/>
                <a:stretch>
                  <a:fillRect/>
                </a:stretch>
              </p:blipFill>
              <p:spPr>
                <a:xfrm>
                  <a:off x="1999234" y="3592234"/>
                  <a:ext cx="5436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147" name="Ink 146">
                  <a:extLst>
                    <a:ext uri="{FF2B5EF4-FFF2-40B4-BE49-F238E27FC236}">
                      <a16:creationId xmlns:a16="http://schemas.microsoft.com/office/drawing/2014/main" id="{26CBFBCF-C814-44BB-839E-5614D901BF1F}"/>
                    </a:ext>
                  </a:extLst>
                </p14:cNvPr>
                <p14:cNvContentPartPr/>
                <p14:nvPr/>
              </p14:nvContentPartPr>
              <p14:xfrm>
                <a:off x="2129554" y="3695554"/>
                <a:ext cx="59400" cy="153000"/>
              </p14:xfrm>
            </p:contentPart>
          </mc:Choice>
          <mc:Fallback xmlns="">
            <p:pic>
              <p:nvPicPr>
                <p:cNvPr id="147" name="Ink 146">
                  <a:extLst>
                    <a:ext uri="{FF2B5EF4-FFF2-40B4-BE49-F238E27FC236}">
                      <a16:creationId xmlns:a16="http://schemas.microsoft.com/office/drawing/2014/main" id="{26CBFBCF-C814-44BB-839E-5614D901BF1F}"/>
                    </a:ext>
                  </a:extLst>
                </p:cNvPr>
                <p:cNvPicPr/>
                <p:nvPr/>
              </p:nvPicPr>
              <p:blipFill>
                <a:blip r:embed="rId197"/>
                <a:stretch>
                  <a:fillRect/>
                </a:stretch>
              </p:blipFill>
              <p:spPr>
                <a:xfrm>
                  <a:off x="2120914" y="3686554"/>
                  <a:ext cx="77040" cy="17064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48" name="Ink 147">
                  <a:extLst>
                    <a:ext uri="{FF2B5EF4-FFF2-40B4-BE49-F238E27FC236}">
                      <a16:creationId xmlns:a16="http://schemas.microsoft.com/office/drawing/2014/main" id="{E8BB6624-3BA0-453C-92FC-938A1B2D27B7}"/>
                    </a:ext>
                  </a:extLst>
                </p14:cNvPr>
                <p14:cNvContentPartPr/>
                <p14:nvPr/>
              </p14:nvContentPartPr>
              <p14:xfrm>
                <a:off x="2096434" y="3742714"/>
                <a:ext cx="105120" cy="84960"/>
              </p14:xfrm>
            </p:contentPart>
          </mc:Choice>
          <mc:Fallback xmlns="">
            <p:pic>
              <p:nvPicPr>
                <p:cNvPr id="148" name="Ink 147">
                  <a:extLst>
                    <a:ext uri="{FF2B5EF4-FFF2-40B4-BE49-F238E27FC236}">
                      <a16:creationId xmlns:a16="http://schemas.microsoft.com/office/drawing/2014/main" id="{E8BB6624-3BA0-453C-92FC-938A1B2D27B7}"/>
                    </a:ext>
                  </a:extLst>
                </p:cNvPr>
                <p:cNvPicPr/>
                <p:nvPr/>
              </p:nvPicPr>
              <p:blipFill>
                <a:blip r:embed="rId199"/>
                <a:stretch>
                  <a:fillRect/>
                </a:stretch>
              </p:blipFill>
              <p:spPr>
                <a:xfrm>
                  <a:off x="2087434" y="3734074"/>
                  <a:ext cx="122760" cy="10260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49" name="Ink 148">
                  <a:extLst>
                    <a:ext uri="{FF2B5EF4-FFF2-40B4-BE49-F238E27FC236}">
                      <a16:creationId xmlns:a16="http://schemas.microsoft.com/office/drawing/2014/main" id="{DBDC0551-2371-4EE9-8AF3-04E2DDF8A74D}"/>
                    </a:ext>
                  </a:extLst>
                </p14:cNvPr>
                <p14:cNvContentPartPr/>
                <p14:nvPr/>
              </p14:nvContentPartPr>
              <p14:xfrm>
                <a:off x="2224594" y="3590434"/>
                <a:ext cx="52920" cy="34920"/>
              </p14:xfrm>
            </p:contentPart>
          </mc:Choice>
          <mc:Fallback xmlns="">
            <p:pic>
              <p:nvPicPr>
                <p:cNvPr id="149" name="Ink 148">
                  <a:extLst>
                    <a:ext uri="{FF2B5EF4-FFF2-40B4-BE49-F238E27FC236}">
                      <a16:creationId xmlns:a16="http://schemas.microsoft.com/office/drawing/2014/main" id="{DBDC0551-2371-4EE9-8AF3-04E2DDF8A74D}"/>
                    </a:ext>
                  </a:extLst>
                </p:cNvPr>
                <p:cNvPicPr/>
                <p:nvPr/>
              </p:nvPicPr>
              <p:blipFill>
                <a:blip r:embed="rId201"/>
                <a:stretch>
                  <a:fillRect/>
                </a:stretch>
              </p:blipFill>
              <p:spPr>
                <a:xfrm>
                  <a:off x="2215594" y="3581434"/>
                  <a:ext cx="70560" cy="5256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150" name="Ink 149">
                  <a:extLst>
                    <a:ext uri="{FF2B5EF4-FFF2-40B4-BE49-F238E27FC236}">
                      <a16:creationId xmlns:a16="http://schemas.microsoft.com/office/drawing/2014/main" id="{D7940A54-A109-4F6D-875F-44C6FA0E0C9C}"/>
                    </a:ext>
                  </a:extLst>
                </p14:cNvPr>
                <p14:cNvContentPartPr/>
                <p14:nvPr/>
              </p14:nvContentPartPr>
              <p14:xfrm>
                <a:off x="2363554" y="3526714"/>
                <a:ext cx="15120" cy="153720"/>
              </p14:xfrm>
            </p:contentPart>
          </mc:Choice>
          <mc:Fallback xmlns="">
            <p:pic>
              <p:nvPicPr>
                <p:cNvPr id="150" name="Ink 149">
                  <a:extLst>
                    <a:ext uri="{FF2B5EF4-FFF2-40B4-BE49-F238E27FC236}">
                      <a16:creationId xmlns:a16="http://schemas.microsoft.com/office/drawing/2014/main" id="{D7940A54-A109-4F6D-875F-44C6FA0E0C9C}"/>
                    </a:ext>
                  </a:extLst>
                </p:cNvPr>
                <p:cNvPicPr/>
                <p:nvPr/>
              </p:nvPicPr>
              <p:blipFill>
                <a:blip r:embed="rId203"/>
                <a:stretch>
                  <a:fillRect/>
                </a:stretch>
              </p:blipFill>
              <p:spPr>
                <a:xfrm>
                  <a:off x="2354554" y="3518074"/>
                  <a:ext cx="32760" cy="17136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151" name="Ink 150">
                  <a:extLst>
                    <a:ext uri="{FF2B5EF4-FFF2-40B4-BE49-F238E27FC236}">
                      <a16:creationId xmlns:a16="http://schemas.microsoft.com/office/drawing/2014/main" id="{CC994CF8-8C3D-4EAA-B5A5-0B7F9D7C1739}"/>
                    </a:ext>
                  </a:extLst>
                </p14:cNvPr>
                <p14:cNvContentPartPr/>
                <p14:nvPr/>
              </p14:nvContentPartPr>
              <p14:xfrm>
                <a:off x="1801594" y="3651634"/>
                <a:ext cx="92880" cy="212760"/>
              </p14:xfrm>
            </p:contentPart>
          </mc:Choice>
          <mc:Fallback xmlns="">
            <p:pic>
              <p:nvPicPr>
                <p:cNvPr id="151" name="Ink 150">
                  <a:extLst>
                    <a:ext uri="{FF2B5EF4-FFF2-40B4-BE49-F238E27FC236}">
                      <a16:creationId xmlns:a16="http://schemas.microsoft.com/office/drawing/2014/main" id="{CC994CF8-8C3D-4EAA-B5A5-0B7F9D7C1739}"/>
                    </a:ext>
                  </a:extLst>
                </p:cNvPr>
                <p:cNvPicPr/>
                <p:nvPr/>
              </p:nvPicPr>
              <p:blipFill>
                <a:blip r:embed="rId205"/>
                <a:stretch>
                  <a:fillRect/>
                </a:stretch>
              </p:blipFill>
              <p:spPr>
                <a:xfrm>
                  <a:off x="1792594" y="3642994"/>
                  <a:ext cx="110520" cy="23040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152" name="Ink 151">
                  <a:extLst>
                    <a:ext uri="{FF2B5EF4-FFF2-40B4-BE49-F238E27FC236}">
                      <a16:creationId xmlns:a16="http://schemas.microsoft.com/office/drawing/2014/main" id="{DF5946B1-DA9F-4D85-BDED-6EE5154DFE91}"/>
                    </a:ext>
                  </a:extLst>
                </p14:cNvPr>
                <p14:cNvContentPartPr/>
                <p14:nvPr/>
              </p14:nvContentPartPr>
              <p14:xfrm>
                <a:off x="2398474" y="3648754"/>
                <a:ext cx="73080" cy="248400"/>
              </p14:xfrm>
            </p:contentPart>
          </mc:Choice>
          <mc:Fallback xmlns="">
            <p:pic>
              <p:nvPicPr>
                <p:cNvPr id="152" name="Ink 151">
                  <a:extLst>
                    <a:ext uri="{FF2B5EF4-FFF2-40B4-BE49-F238E27FC236}">
                      <a16:creationId xmlns:a16="http://schemas.microsoft.com/office/drawing/2014/main" id="{DF5946B1-DA9F-4D85-BDED-6EE5154DFE91}"/>
                    </a:ext>
                  </a:extLst>
                </p:cNvPr>
                <p:cNvPicPr/>
                <p:nvPr/>
              </p:nvPicPr>
              <p:blipFill>
                <a:blip r:embed="rId207"/>
                <a:stretch>
                  <a:fillRect/>
                </a:stretch>
              </p:blipFill>
              <p:spPr>
                <a:xfrm>
                  <a:off x="2389834" y="3640114"/>
                  <a:ext cx="90720" cy="26604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53" name="Ink 152">
                  <a:extLst>
                    <a:ext uri="{FF2B5EF4-FFF2-40B4-BE49-F238E27FC236}">
                      <a16:creationId xmlns:a16="http://schemas.microsoft.com/office/drawing/2014/main" id="{196602F1-7DB6-4342-A597-8207D28C0B98}"/>
                    </a:ext>
                  </a:extLst>
                </p14:cNvPr>
                <p14:cNvContentPartPr/>
                <p14:nvPr/>
              </p14:nvContentPartPr>
              <p14:xfrm>
                <a:off x="2608714" y="3705274"/>
                <a:ext cx="77040" cy="132120"/>
              </p14:xfrm>
            </p:contentPart>
          </mc:Choice>
          <mc:Fallback xmlns="">
            <p:pic>
              <p:nvPicPr>
                <p:cNvPr id="153" name="Ink 152">
                  <a:extLst>
                    <a:ext uri="{FF2B5EF4-FFF2-40B4-BE49-F238E27FC236}">
                      <a16:creationId xmlns:a16="http://schemas.microsoft.com/office/drawing/2014/main" id="{196602F1-7DB6-4342-A597-8207D28C0B98}"/>
                    </a:ext>
                  </a:extLst>
                </p:cNvPr>
                <p:cNvPicPr/>
                <p:nvPr/>
              </p:nvPicPr>
              <p:blipFill>
                <a:blip r:embed="rId209"/>
                <a:stretch>
                  <a:fillRect/>
                </a:stretch>
              </p:blipFill>
              <p:spPr>
                <a:xfrm>
                  <a:off x="2599714" y="3696274"/>
                  <a:ext cx="94680" cy="14976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154" name="Ink 153">
                  <a:extLst>
                    <a:ext uri="{FF2B5EF4-FFF2-40B4-BE49-F238E27FC236}">
                      <a16:creationId xmlns:a16="http://schemas.microsoft.com/office/drawing/2014/main" id="{12778FEE-121C-4F00-A9C1-A6B77E9A2964}"/>
                    </a:ext>
                  </a:extLst>
                </p14:cNvPr>
                <p14:cNvContentPartPr/>
                <p14:nvPr/>
              </p14:nvContentPartPr>
              <p14:xfrm>
                <a:off x="2570554" y="3705634"/>
                <a:ext cx="75600" cy="98280"/>
              </p14:xfrm>
            </p:contentPart>
          </mc:Choice>
          <mc:Fallback xmlns="">
            <p:pic>
              <p:nvPicPr>
                <p:cNvPr id="154" name="Ink 153">
                  <a:extLst>
                    <a:ext uri="{FF2B5EF4-FFF2-40B4-BE49-F238E27FC236}">
                      <a16:creationId xmlns:a16="http://schemas.microsoft.com/office/drawing/2014/main" id="{12778FEE-121C-4F00-A9C1-A6B77E9A2964}"/>
                    </a:ext>
                  </a:extLst>
                </p:cNvPr>
                <p:cNvPicPr/>
                <p:nvPr/>
              </p:nvPicPr>
              <p:blipFill>
                <a:blip r:embed="rId211"/>
                <a:stretch>
                  <a:fillRect/>
                </a:stretch>
              </p:blipFill>
              <p:spPr>
                <a:xfrm>
                  <a:off x="2561914" y="3696994"/>
                  <a:ext cx="93240" cy="115920"/>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156" name="Ink 155">
                  <a:extLst>
                    <a:ext uri="{FF2B5EF4-FFF2-40B4-BE49-F238E27FC236}">
                      <a16:creationId xmlns:a16="http://schemas.microsoft.com/office/drawing/2014/main" id="{C27EB336-D48E-4FEB-BD0C-B31DC762528C}"/>
                    </a:ext>
                  </a:extLst>
                </p14:cNvPr>
                <p14:cNvContentPartPr/>
                <p14:nvPr/>
              </p14:nvContentPartPr>
              <p14:xfrm>
                <a:off x="2776474" y="3573154"/>
                <a:ext cx="24120" cy="108720"/>
              </p14:xfrm>
            </p:contentPart>
          </mc:Choice>
          <mc:Fallback xmlns="">
            <p:pic>
              <p:nvPicPr>
                <p:cNvPr id="156" name="Ink 155">
                  <a:extLst>
                    <a:ext uri="{FF2B5EF4-FFF2-40B4-BE49-F238E27FC236}">
                      <a16:creationId xmlns:a16="http://schemas.microsoft.com/office/drawing/2014/main" id="{C27EB336-D48E-4FEB-BD0C-B31DC762528C}"/>
                    </a:ext>
                  </a:extLst>
                </p:cNvPr>
                <p:cNvPicPr/>
                <p:nvPr/>
              </p:nvPicPr>
              <p:blipFill>
                <a:blip r:embed="rId213"/>
                <a:stretch>
                  <a:fillRect/>
                </a:stretch>
              </p:blipFill>
              <p:spPr>
                <a:xfrm>
                  <a:off x="2767474" y="3564154"/>
                  <a:ext cx="41760" cy="12636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157" name="Ink 156">
                  <a:extLst>
                    <a:ext uri="{FF2B5EF4-FFF2-40B4-BE49-F238E27FC236}">
                      <a16:creationId xmlns:a16="http://schemas.microsoft.com/office/drawing/2014/main" id="{8DD88057-0D12-4B0B-9A4F-EB0E0EE7CBDB}"/>
                    </a:ext>
                  </a:extLst>
                </p14:cNvPr>
                <p14:cNvContentPartPr/>
                <p14:nvPr/>
              </p14:nvContentPartPr>
              <p14:xfrm>
                <a:off x="2948194" y="3687994"/>
                <a:ext cx="100800" cy="122400"/>
              </p14:xfrm>
            </p:contentPart>
          </mc:Choice>
          <mc:Fallback xmlns="">
            <p:pic>
              <p:nvPicPr>
                <p:cNvPr id="157" name="Ink 156">
                  <a:extLst>
                    <a:ext uri="{FF2B5EF4-FFF2-40B4-BE49-F238E27FC236}">
                      <a16:creationId xmlns:a16="http://schemas.microsoft.com/office/drawing/2014/main" id="{8DD88057-0D12-4B0B-9A4F-EB0E0EE7CBDB}"/>
                    </a:ext>
                  </a:extLst>
                </p:cNvPr>
                <p:cNvPicPr/>
                <p:nvPr/>
              </p:nvPicPr>
              <p:blipFill>
                <a:blip r:embed="rId215"/>
                <a:stretch>
                  <a:fillRect/>
                </a:stretch>
              </p:blipFill>
              <p:spPr>
                <a:xfrm>
                  <a:off x="2939194" y="3678994"/>
                  <a:ext cx="11844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158" name="Ink 157">
                  <a:extLst>
                    <a:ext uri="{FF2B5EF4-FFF2-40B4-BE49-F238E27FC236}">
                      <a16:creationId xmlns:a16="http://schemas.microsoft.com/office/drawing/2014/main" id="{50B8D64F-521B-41B8-99BD-CA9258D5265E}"/>
                    </a:ext>
                  </a:extLst>
                </p14:cNvPr>
                <p14:cNvContentPartPr/>
                <p14:nvPr/>
              </p14:nvContentPartPr>
              <p14:xfrm>
                <a:off x="2940274" y="3705994"/>
                <a:ext cx="80280" cy="26280"/>
              </p14:xfrm>
            </p:contentPart>
          </mc:Choice>
          <mc:Fallback xmlns="">
            <p:pic>
              <p:nvPicPr>
                <p:cNvPr id="158" name="Ink 157">
                  <a:extLst>
                    <a:ext uri="{FF2B5EF4-FFF2-40B4-BE49-F238E27FC236}">
                      <a16:creationId xmlns:a16="http://schemas.microsoft.com/office/drawing/2014/main" id="{50B8D64F-521B-41B8-99BD-CA9258D5265E}"/>
                    </a:ext>
                  </a:extLst>
                </p:cNvPr>
                <p:cNvPicPr/>
                <p:nvPr/>
              </p:nvPicPr>
              <p:blipFill>
                <a:blip r:embed="rId217"/>
                <a:stretch>
                  <a:fillRect/>
                </a:stretch>
              </p:blipFill>
              <p:spPr>
                <a:xfrm>
                  <a:off x="2931274" y="3696994"/>
                  <a:ext cx="97920" cy="4392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159" name="Ink 158">
                  <a:extLst>
                    <a:ext uri="{FF2B5EF4-FFF2-40B4-BE49-F238E27FC236}">
                      <a16:creationId xmlns:a16="http://schemas.microsoft.com/office/drawing/2014/main" id="{09502396-FF6D-4D1A-9010-A7E4B61934EE}"/>
                    </a:ext>
                  </a:extLst>
                </p14:cNvPr>
                <p14:cNvContentPartPr/>
                <p14:nvPr/>
              </p14:nvContentPartPr>
              <p14:xfrm>
                <a:off x="2949274" y="3646954"/>
                <a:ext cx="119160" cy="35640"/>
              </p14:xfrm>
            </p:contentPart>
          </mc:Choice>
          <mc:Fallback xmlns="">
            <p:pic>
              <p:nvPicPr>
                <p:cNvPr id="159" name="Ink 158">
                  <a:extLst>
                    <a:ext uri="{FF2B5EF4-FFF2-40B4-BE49-F238E27FC236}">
                      <a16:creationId xmlns:a16="http://schemas.microsoft.com/office/drawing/2014/main" id="{09502396-FF6D-4D1A-9010-A7E4B61934EE}"/>
                    </a:ext>
                  </a:extLst>
                </p:cNvPr>
                <p:cNvPicPr/>
                <p:nvPr/>
              </p:nvPicPr>
              <p:blipFill>
                <a:blip r:embed="rId219"/>
                <a:stretch>
                  <a:fillRect/>
                </a:stretch>
              </p:blipFill>
              <p:spPr>
                <a:xfrm>
                  <a:off x="2940634" y="3638314"/>
                  <a:ext cx="136800" cy="5328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160" name="Ink 159">
                  <a:extLst>
                    <a:ext uri="{FF2B5EF4-FFF2-40B4-BE49-F238E27FC236}">
                      <a16:creationId xmlns:a16="http://schemas.microsoft.com/office/drawing/2014/main" id="{C6AFCC09-9EDB-4723-BA98-6912CD58C195}"/>
                    </a:ext>
                  </a:extLst>
                </p14:cNvPr>
                <p14:cNvContentPartPr/>
                <p14:nvPr/>
              </p14:nvContentPartPr>
              <p14:xfrm>
                <a:off x="3170674" y="3578554"/>
                <a:ext cx="108360" cy="251640"/>
              </p14:xfrm>
            </p:contentPart>
          </mc:Choice>
          <mc:Fallback xmlns="">
            <p:pic>
              <p:nvPicPr>
                <p:cNvPr id="160" name="Ink 159">
                  <a:extLst>
                    <a:ext uri="{FF2B5EF4-FFF2-40B4-BE49-F238E27FC236}">
                      <a16:creationId xmlns:a16="http://schemas.microsoft.com/office/drawing/2014/main" id="{C6AFCC09-9EDB-4723-BA98-6912CD58C195}"/>
                    </a:ext>
                  </a:extLst>
                </p:cNvPr>
                <p:cNvPicPr/>
                <p:nvPr/>
              </p:nvPicPr>
              <p:blipFill>
                <a:blip r:embed="rId221"/>
                <a:stretch>
                  <a:fillRect/>
                </a:stretch>
              </p:blipFill>
              <p:spPr>
                <a:xfrm>
                  <a:off x="3162034" y="3569554"/>
                  <a:ext cx="126000" cy="26928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161" name="Ink 160">
                  <a:extLst>
                    <a:ext uri="{FF2B5EF4-FFF2-40B4-BE49-F238E27FC236}">
                      <a16:creationId xmlns:a16="http://schemas.microsoft.com/office/drawing/2014/main" id="{25F3B12C-4491-456C-A7A0-2C72A9890CD0}"/>
                    </a:ext>
                  </a:extLst>
                </p14:cNvPr>
                <p14:cNvContentPartPr/>
                <p14:nvPr/>
              </p14:nvContentPartPr>
              <p14:xfrm>
                <a:off x="3362554" y="3675754"/>
                <a:ext cx="50040" cy="156960"/>
              </p14:xfrm>
            </p:contentPart>
          </mc:Choice>
          <mc:Fallback xmlns="">
            <p:pic>
              <p:nvPicPr>
                <p:cNvPr id="161" name="Ink 160">
                  <a:extLst>
                    <a:ext uri="{FF2B5EF4-FFF2-40B4-BE49-F238E27FC236}">
                      <a16:creationId xmlns:a16="http://schemas.microsoft.com/office/drawing/2014/main" id="{25F3B12C-4491-456C-A7A0-2C72A9890CD0}"/>
                    </a:ext>
                  </a:extLst>
                </p:cNvPr>
                <p:cNvPicPr/>
                <p:nvPr/>
              </p:nvPicPr>
              <p:blipFill>
                <a:blip r:embed="rId223"/>
                <a:stretch>
                  <a:fillRect/>
                </a:stretch>
              </p:blipFill>
              <p:spPr>
                <a:xfrm>
                  <a:off x="3353554" y="3666754"/>
                  <a:ext cx="67680" cy="17460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162" name="Ink 161">
                  <a:extLst>
                    <a:ext uri="{FF2B5EF4-FFF2-40B4-BE49-F238E27FC236}">
                      <a16:creationId xmlns:a16="http://schemas.microsoft.com/office/drawing/2014/main" id="{AEA30684-FF8B-4B5F-8F58-A2BE52722E4E}"/>
                    </a:ext>
                  </a:extLst>
                </p14:cNvPr>
                <p14:cNvContentPartPr/>
                <p14:nvPr/>
              </p14:nvContentPartPr>
              <p14:xfrm>
                <a:off x="3306034" y="3696274"/>
                <a:ext cx="111600" cy="117000"/>
              </p14:xfrm>
            </p:contentPart>
          </mc:Choice>
          <mc:Fallback xmlns="">
            <p:pic>
              <p:nvPicPr>
                <p:cNvPr id="162" name="Ink 161">
                  <a:extLst>
                    <a:ext uri="{FF2B5EF4-FFF2-40B4-BE49-F238E27FC236}">
                      <a16:creationId xmlns:a16="http://schemas.microsoft.com/office/drawing/2014/main" id="{AEA30684-FF8B-4B5F-8F58-A2BE52722E4E}"/>
                    </a:ext>
                  </a:extLst>
                </p:cNvPr>
                <p:cNvPicPr/>
                <p:nvPr/>
              </p:nvPicPr>
              <p:blipFill>
                <a:blip r:embed="rId225"/>
                <a:stretch>
                  <a:fillRect/>
                </a:stretch>
              </p:blipFill>
              <p:spPr>
                <a:xfrm>
                  <a:off x="3297394" y="3687274"/>
                  <a:ext cx="129240" cy="13464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163" name="Ink 162">
                  <a:extLst>
                    <a:ext uri="{FF2B5EF4-FFF2-40B4-BE49-F238E27FC236}">
                      <a16:creationId xmlns:a16="http://schemas.microsoft.com/office/drawing/2014/main" id="{E1C25B0B-7CD8-4009-B3C2-05D0840AD50E}"/>
                    </a:ext>
                  </a:extLst>
                </p14:cNvPr>
                <p14:cNvContentPartPr/>
                <p14:nvPr/>
              </p14:nvContentPartPr>
              <p14:xfrm>
                <a:off x="3518794" y="3703114"/>
                <a:ext cx="46440" cy="161280"/>
              </p14:xfrm>
            </p:contentPart>
          </mc:Choice>
          <mc:Fallback xmlns="">
            <p:pic>
              <p:nvPicPr>
                <p:cNvPr id="163" name="Ink 162">
                  <a:extLst>
                    <a:ext uri="{FF2B5EF4-FFF2-40B4-BE49-F238E27FC236}">
                      <a16:creationId xmlns:a16="http://schemas.microsoft.com/office/drawing/2014/main" id="{E1C25B0B-7CD8-4009-B3C2-05D0840AD50E}"/>
                    </a:ext>
                  </a:extLst>
                </p:cNvPr>
                <p:cNvPicPr/>
                <p:nvPr/>
              </p:nvPicPr>
              <p:blipFill>
                <a:blip r:embed="rId227"/>
                <a:stretch>
                  <a:fillRect/>
                </a:stretch>
              </p:blipFill>
              <p:spPr>
                <a:xfrm>
                  <a:off x="3509794" y="3694114"/>
                  <a:ext cx="64080" cy="17892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164" name="Ink 163">
                  <a:extLst>
                    <a:ext uri="{FF2B5EF4-FFF2-40B4-BE49-F238E27FC236}">
                      <a16:creationId xmlns:a16="http://schemas.microsoft.com/office/drawing/2014/main" id="{1CC51951-41DA-4489-9C93-A7DD29F4938C}"/>
                    </a:ext>
                  </a:extLst>
                </p14:cNvPr>
                <p14:cNvContentPartPr/>
                <p14:nvPr/>
              </p14:nvContentPartPr>
              <p14:xfrm>
                <a:off x="3533194" y="3684754"/>
                <a:ext cx="88200" cy="99720"/>
              </p14:xfrm>
            </p:contentPart>
          </mc:Choice>
          <mc:Fallback xmlns="">
            <p:pic>
              <p:nvPicPr>
                <p:cNvPr id="164" name="Ink 163">
                  <a:extLst>
                    <a:ext uri="{FF2B5EF4-FFF2-40B4-BE49-F238E27FC236}">
                      <a16:creationId xmlns:a16="http://schemas.microsoft.com/office/drawing/2014/main" id="{1CC51951-41DA-4489-9C93-A7DD29F4938C}"/>
                    </a:ext>
                  </a:extLst>
                </p:cNvPr>
                <p:cNvPicPr/>
                <p:nvPr/>
              </p:nvPicPr>
              <p:blipFill>
                <a:blip r:embed="rId229"/>
                <a:stretch>
                  <a:fillRect/>
                </a:stretch>
              </p:blipFill>
              <p:spPr>
                <a:xfrm>
                  <a:off x="3524554" y="3676114"/>
                  <a:ext cx="105840" cy="11736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65" name="Ink 164">
                  <a:extLst>
                    <a:ext uri="{FF2B5EF4-FFF2-40B4-BE49-F238E27FC236}">
                      <a16:creationId xmlns:a16="http://schemas.microsoft.com/office/drawing/2014/main" id="{97F0DF7B-639B-40AB-B2CE-0434F2BD8812}"/>
                    </a:ext>
                  </a:extLst>
                </p14:cNvPr>
                <p14:cNvContentPartPr/>
                <p14:nvPr/>
              </p14:nvContentPartPr>
              <p14:xfrm>
                <a:off x="3470194" y="3829474"/>
                <a:ext cx="183240" cy="18000"/>
              </p14:xfrm>
            </p:contentPart>
          </mc:Choice>
          <mc:Fallback xmlns="">
            <p:pic>
              <p:nvPicPr>
                <p:cNvPr id="165" name="Ink 164">
                  <a:extLst>
                    <a:ext uri="{FF2B5EF4-FFF2-40B4-BE49-F238E27FC236}">
                      <a16:creationId xmlns:a16="http://schemas.microsoft.com/office/drawing/2014/main" id="{97F0DF7B-639B-40AB-B2CE-0434F2BD8812}"/>
                    </a:ext>
                  </a:extLst>
                </p:cNvPr>
                <p:cNvPicPr/>
                <p:nvPr/>
              </p:nvPicPr>
              <p:blipFill>
                <a:blip r:embed="rId231"/>
                <a:stretch>
                  <a:fillRect/>
                </a:stretch>
              </p:blipFill>
              <p:spPr>
                <a:xfrm>
                  <a:off x="3461194" y="3820474"/>
                  <a:ext cx="200880" cy="3564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67" name="Ink 166">
                  <a:extLst>
                    <a:ext uri="{FF2B5EF4-FFF2-40B4-BE49-F238E27FC236}">
                      <a16:creationId xmlns:a16="http://schemas.microsoft.com/office/drawing/2014/main" id="{732D0054-1FEB-4329-9D3B-ACF18A550321}"/>
                    </a:ext>
                  </a:extLst>
                </p14:cNvPr>
                <p14:cNvContentPartPr/>
                <p14:nvPr/>
              </p14:nvContentPartPr>
              <p14:xfrm>
                <a:off x="3761434" y="3674314"/>
                <a:ext cx="16200" cy="112680"/>
              </p14:xfrm>
            </p:contentPart>
          </mc:Choice>
          <mc:Fallback xmlns="">
            <p:pic>
              <p:nvPicPr>
                <p:cNvPr id="167" name="Ink 166">
                  <a:extLst>
                    <a:ext uri="{FF2B5EF4-FFF2-40B4-BE49-F238E27FC236}">
                      <a16:creationId xmlns:a16="http://schemas.microsoft.com/office/drawing/2014/main" id="{732D0054-1FEB-4329-9D3B-ACF18A550321}"/>
                    </a:ext>
                  </a:extLst>
                </p:cNvPr>
                <p:cNvPicPr/>
                <p:nvPr/>
              </p:nvPicPr>
              <p:blipFill>
                <a:blip r:embed="rId233"/>
                <a:stretch>
                  <a:fillRect/>
                </a:stretch>
              </p:blipFill>
              <p:spPr>
                <a:xfrm>
                  <a:off x="3752434" y="3665314"/>
                  <a:ext cx="33840" cy="13032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168" name="Ink 167">
                  <a:extLst>
                    <a:ext uri="{FF2B5EF4-FFF2-40B4-BE49-F238E27FC236}">
                      <a16:creationId xmlns:a16="http://schemas.microsoft.com/office/drawing/2014/main" id="{FB71655E-DB29-430F-B28E-BBA1FC896943}"/>
                    </a:ext>
                  </a:extLst>
                </p14:cNvPr>
                <p14:cNvContentPartPr/>
                <p14:nvPr/>
              </p14:nvContentPartPr>
              <p14:xfrm>
                <a:off x="3730474" y="3718954"/>
                <a:ext cx="115560" cy="3600"/>
              </p14:xfrm>
            </p:contentPart>
          </mc:Choice>
          <mc:Fallback xmlns="">
            <p:pic>
              <p:nvPicPr>
                <p:cNvPr id="168" name="Ink 167">
                  <a:extLst>
                    <a:ext uri="{FF2B5EF4-FFF2-40B4-BE49-F238E27FC236}">
                      <a16:creationId xmlns:a16="http://schemas.microsoft.com/office/drawing/2014/main" id="{FB71655E-DB29-430F-B28E-BBA1FC896943}"/>
                    </a:ext>
                  </a:extLst>
                </p:cNvPr>
                <p:cNvPicPr/>
                <p:nvPr/>
              </p:nvPicPr>
              <p:blipFill>
                <a:blip r:embed="rId235"/>
                <a:stretch>
                  <a:fillRect/>
                </a:stretch>
              </p:blipFill>
              <p:spPr>
                <a:xfrm>
                  <a:off x="3721834" y="3709954"/>
                  <a:ext cx="133200" cy="2124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169" name="Ink 168">
                  <a:extLst>
                    <a:ext uri="{FF2B5EF4-FFF2-40B4-BE49-F238E27FC236}">
                      <a16:creationId xmlns:a16="http://schemas.microsoft.com/office/drawing/2014/main" id="{ED45939C-C82C-4968-B151-99696F5102B4}"/>
                    </a:ext>
                  </a:extLst>
                </p14:cNvPr>
                <p14:cNvContentPartPr/>
                <p14:nvPr/>
              </p14:nvContentPartPr>
              <p14:xfrm>
                <a:off x="3905074" y="3677194"/>
                <a:ext cx="113400" cy="101880"/>
              </p14:xfrm>
            </p:contentPart>
          </mc:Choice>
          <mc:Fallback xmlns="">
            <p:pic>
              <p:nvPicPr>
                <p:cNvPr id="169" name="Ink 168">
                  <a:extLst>
                    <a:ext uri="{FF2B5EF4-FFF2-40B4-BE49-F238E27FC236}">
                      <a16:creationId xmlns:a16="http://schemas.microsoft.com/office/drawing/2014/main" id="{ED45939C-C82C-4968-B151-99696F5102B4}"/>
                    </a:ext>
                  </a:extLst>
                </p:cNvPr>
                <p:cNvPicPr/>
                <p:nvPr/>
              </p:nvPicPr>
              <p:blipFill>
                <a:blip r:embed="rId237"/>
                <a:stretch>
                  <a:fillRect/>
                </a:stretch>
              </p:blipFill>
              <p:spPr>
                <a:xfrm>
                  <a:off x="3896074" y="3668554"/>
                  <a:ext cx="131040" cy="11952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170" name="Ink 169">
                  <a:extLst>
                    <a:ext uri="{FF2B5EF4-FFF2-40B4-BE49-F238E27FC236}">
                      <a16:creationId xmlns:a16="http://schemas.microsoft.com/office/drawing/2014/main" id="{725E1317-42B5-4042-8FC4-F014E95EC56C}"/>
                    </a:ext>
                  </a:extLst>
                </p14:cNvPr>
                <p14:cNvContentPartPr/>
                <p14:nvPr/>
              </p14:nvContentPartPr>
              <p14:xfrm>
                <a:off x="4105594" y="3619234"/>
                <a:ext cx="12240" cy="152640"/>
              </p14:xfrm>
            </p:contentPart>
          </mc:Choice>
          <mc:Fallback xmlns="">
            <p:pic>
              <p:nvPicPr>
                <p:cNvPr id="170" name="Ink 169">
                  <a:extLst>
                    <a:ext uri="{FF2B5EF4-FFF2-40B4-BE49-F238E27FC236}">
                      <a16:creationId xmlns:a16="http://schemas.microsoft.com/office/drawing/2014/main" id="{725E1317-42B5-4042-8FC4-F014E95EC56C}"/>
                    </a:ext>
                  </a:extLst>
                </p:cNvPr>
                <p:cNvPicPr/>
                <p:nvPr/>
              </p:nvPicPr>
              <p:blipFill>
                <a:blip r:embed="rId239"/>
                <a:stretch>
                  <a:fillRect/>
                </a:stretch>
              </p:blipFill>
              <p:spPr>
                <a:xfrm>
                  <a:off x="4096954" y="3610594"/>
                  <a:ext cx="29880" cy="17028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171" name="Ink 170">
                  <a:extLst>
                    <a:ext uri="{FF2B5EF4-FFF2-40B4-BE49-F238E27FC236}">
                      <a16:creationId xmlns:a16="http://schemas.microsoft.com/office/drawing/2014/main" id="{F331A262-A0D0-4F6C-84F1-856DA57A6BAD}"/>
                    </a:ext>
                  </a:extLst>
                </p14:cNvPr>
                <p14:cNvContentPartPr/>
                <p14:nvPr/>
              </p14:nvContentPartPr>
              <p14:xfrm>
                <a:off x="4208914" y="3636154"/>
                <a:ext cx="102600" cy="111960"/>
              </p14:xfrm>
            </p:contentPart>
          </mc:Choice>
          <mc:Fallback xmlns="">
            <p:pic>
              <p:nvPicPr>
                <p:cNvPr id="171" name="Ink 170">
                  <a:extLst>
                    <a:ext uri="{FF2B5EF4-FFF2-40B4-BE49-F238E27FC236}">
                      <a16:creationId xmlns:a16="http://schemas.microsoft.com/office/drawing/2014/main" id="{F331A262-A0D0-4F6C-84F1-856DA57A6BAD}"/>
                    </a:ext>
                  </a:extLst>
                </p:cNvPr>
                <p:cNvPicPr/>
                <p:nvPr/>
              </p:nvPicPr>
              <p:blipFill>
                <a:blip r:embed="rId241"/>
                <a:stretch>
                  <a:fillRect/>
                </a:stretch>
              </p:blipFill>
              <p:spPr>
                <a:xfrm>
                  <a:off x="4199914" y="3627154"/>
                  <a:ext cx="120240" cy="12960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172" name="Ink 171">
                  <a:extLst>
                    <a:ext uri="{FF2B5EF4-FFF2-40B4-BE49-F238E27FC236}">
                      <a16:creationId xmlns:a16="http://schemas.microsoft.com/office/drawing/2014/main" id="{0E87F5C0-11DF-4E1A-B50B-C320E0896279}"/>
                    </a:ext>
                  </a:extLst>
                </p14:cNvPr>
                <p14:cNvContentPartPr/>
                <p14:nvPr/>
              </p14:nvContentPartPr>
              <p14:xfrm>
                <a:off x="4201714" y="3656314"/>
                <a:ext cx="132480" cy="91080"/>
              </p14:xfrm>
            </p:contentPart>
          </mc:Choice>
          <mc:Fallback xmlns="">
            <p:pic>
              <p:nvPicPr>
                <p:cNvPr id="172" name="Ink 171">
                  <a:extLst>
                    <a:ext uri="{FF2B5EF4-FFF2-40B4-BE49-F238E27FC236}">
                      <a16:creationId xmlns:a16="http://schemas.microsoft.com/office/drawing/2014/main" id="{0E87F5C0-11DF-4E1A-B50B-C320E0896279}"/>
                    </a:ext>
                  </a:extLst>
                </p:cNvPr>
                <p:cNvPicPr/>
                <p:nvPr/>
              </p:nvPicPr>
              <p:blipFill>
                <a:blip r:embed="rId243"/>
                <a:stretch>
                  <a:fillRect/>
                </a:stretch>
              </p:blipFill>
              <p:spPr>
                <a:xfrm>
                  <a:off x="4192714" y="3647314"/>
                  <a:ext cx="150120" cy="10872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174" name="Ink 173">
                  <a:extLst>
                    <a:ext uri="{FF2B5EF4-FFF2-40B4-BE49-F238E27FC236}">
                      <a16:creationId xmlns:a16="http://schemas.microsoft.com/office/drawing/2014/main" id="{B0EFF188-6B96-435B-AC5D-B4CF984D7C22}"/>
                    </a:ext>
                  </a:extLst>
                </p14:cNvPr>
                <p14:cNvContentPartPr/>
                <p14:nvPr/>
              </p14:nvContentPartPr>
              <p14:xfrm>
                <a:off x="4375954" y="3550474"/>
                <a:ext cx="213120" cy="279360"/>
              </p14:xfrm>
            </p:contentPart>
          </mc:Choice>
          <mc:Fallback xmlns="">
            <p:pic>
              <p:nvPicPr>
                <p:cNvPr id="174" name="Ink 173">
                  <a:extLst>
                    <a:ext uri="{FF2B5EF4-FFF2-40B4-BE49-F238E27FC236}">
                      <a16:creationId xmlns:a16="http://schemas.microsoft.com/office/drawing/2014/main" id="{B0EFF188-6B96-435B-AC5D-B4CF984D7C22}"/>
                    </a:ext>
                  </a:extLst>
                </p:cNvPr>
                <p:cNvPicPr/>
                <p:nvPr/>
              </p:nvPicPr>
              <p:blipFill>
                <a:blip r:embed="rId245"/>
                <a:stretch>
                  <a:fillRect/>
                </a:stretch>
              </p:blipFill>
              <p:spPr>
                <a:xfrm>
                  <a:off x="4366954" y="3541834"/>
                  <a:ext cx="230760" cy="29700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176" name="Ink 175">
                  <a:extLst>
                    <a:ext uri="{FF2B5EF4-FFF2-40B4-BE49-F238E27FC236}">
                      <a16:creationId xmlns:a16="http://schemas.microsoft.com/office/drawing/2014/main" id="{4E043ECB-6E6A-47E1-AAFB-787BEFE0105F}"/>
                    </a:ext>
                  </a:extLst>
                </p14:cNvPr>
                <p14:cNvContentPartPr/>
                <p14:nvPr/>
              </p14:nvContentPartPr>
              <p14:xfrm>
                <a:off x="4183354" y="2983834"/>
                <a:ext cx="171360" cy="131040"/>
              </p14:xfrm>
            </p:contentPart>
          </mc:Choice>
          <mc:Fallback xmlns="">
            <p:pic>
              <p:nvPicPr>
                <p:cNvPr id="176" name="Ink 175">
                  <a:extLst>
                    <a:ext uri="{FF2B5EF4-FFF2-40B4-BE49-F238E27FC236}">
                      <a16:creationId xmlns:a16="http://schemas.microsoft.com/office/drawing/2014/main" id="{4E043ECB-6E6A-47E1-AAFB-787BEFE0105F}"/>
                    </a:ext>
                  </a:extLst>
                </p:cNvPr>
                <p:cNvPicPr/>
                <p:nvPr/>
              </p:nvPicPr>
              <p:blipFill>
                <a:blip r:embed="rId247"/>
                <a:stretch>
                  <a:fillRect/>
                </a:stretch>
              </p:blipFill>
              <p:spPr>
                <a:xfrm>
                  <a:off x="4174714" y="2974834"/>
                  <a:ext cx="189000" cy="148680"/>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177" name="Ink 176">
                  <a:extLst>
                    <a:ext uri="{FF2B5EF4-FFF2-40B4-BE49-F238E27FC236}">
                      <a16:creationId xmlns:a16="http://schemas.microsoft.com/office/drawing/2014/main" id="{33312BF0-8F3A-45D1-89C1-E21A35D5AE31}"/>
                    </a:ext>
                  </a:extLst>
                </p14:cNvPr>
                <p14:cNvContentPartPr/>
                <p14:nvPr/>
              </p14:nvContentPartPr>
              <p14:xfrm>
                <a:off x="4485754" y="2948914"/>
                <a:ext cx="97560" cy="102600"/>
              </p14:xfrm>
            </p:contentPart>
          </mc:Choice>
          <mc:Fallback xmlns="">
            <p:pic>
              <p:nvPicPr>
                <p:cNvPr id="177" name="Ink 176">
                  <a:extLst>
                    <a:ext uri="{FF2B5EF4-FFF2-40B4-BE49-F238E27FC236}">
                      <a16:creationId xmlns:a16="http://schemas.microsoft.com/office/drawing/2014/main" id="{33312BF0-8F3A-45D1-89C1-E21A35D5AE31}"/>
                    </a:ext>
                  </a:extLst>
                </p:cNvPr>
                <p:cNvPicPr/>
                <p:nvPr/>
              </p:nvPicPr>
              <p:blipFill>
                <a:blip r:embed="rId249"/>
                <a:stretch>
                  <a:fillRect/>
                </a:stretch>
              </p:blipFill>
              <p:spPr>
                <a:xfrm>
                  <a:off x="4476754" y="2939914"/>
                  <a:ext cx="115200" cy="120240"/>
                </a:xfrm>
                <a:prstGeom prst="rect">
                  <a:avLst/>
                </a:prstGeom>
              </p:spPr>
            </p:pic>
          </mc:Fallback>
        </mc:AlternateContent>
        <mc:AlternateContent xmlns:mc="http://schemas.openxmlformats.org/markup-compatibility/2006" xmlns:p14="http://schemas.microsoft.com/office/powerpoint/2010/main">
          <mc:Choice Requires="p14">
            <p:contentPart p14:bwMode="auto" r:id="rId250">
              <p14:nvContentPartPr>
                <p14:cNvPr id="178" name="Ink 177">
                  <a:extLst>
                    <a:ext uri="{FF2B5EF4-FFF2-40B4-BE49-F238E27FC236}">
                      <a16:creationId xmlns:a16="http://schemas.microsoft.com/office/drawing/2014/main" id="{1A25CB8F-FD6C-46E6-BFA7-0E9507243BD1}"/>
                    </a:ext>
                  </a:extLst>
                </p14:cNvPr>
                <p14:cNvContentPartPr/>
                <p14:nvPr/>
              </p14:nvContentPartPr>
              <p14:xfrm>
                <a:off x="4449394" y="2924434"/>
                <a:ext cx="103680" cy="81000"/>
              </p14:xfrm>
            </p:contentPart>
          </mc:Choice>
          <mc:Fallback xmlns="">
            <p:pic>
              <p:nvPicPr>
                <p:cNvPr id="178" name="Ink 177">
                  <a:extLst>
                    <a:ext uri="{FF2B5EF4-FFF2-40B4-BE49-F238E27FC236}">
                      <a16:creationId xmlns:a16="http://schemas.microsoft.com/office/drawing/2014/main" id="{1A25CB8F-FD6C-46E6-BFA7-0E9507243BD1}"/>
                    </a:ext>
                  </a:extLst>
                </p:cNvPr>
                <p:cNvPicPr/>
                <p:nvPr/>
              </p:nvPicPr>
              <p:blipFill>
                <a:blip r:embed="rId251"/>
                <a:stretch>
                  <a:fillRect/>
                </a:stretch>
              </p:blipFill>
              <p:spPr>
                <a:xfrm>
                  <a:off x="4440394" y="2915434"/>
                  <a:ext cx="121320" cy="98640"/>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179" name="Ink 178">
                  <a:extLst>
                    <a:ext uri="{FF2B5EF4-FFF2-40B4-BE49-F238E27FC236}">
                      <a16:creationId xmlns:a16="http://schemas.microsoft.com/office/drawing/2014/main" id="{97CE5D36-AD59-4D1D-98F8-B28C33229883}"/>
                    </a:ext>
                  </a:extLst>
                </p14:cNvPr>
                <p14:cNvContentPartPr/>
                <p14:nvPr/>
              </p14:nvContentPartPr>
              <p14:xfrm>
                <a:off x="4629034" y="2878354"/>
                <a:ext cx="124920" cy="248400"/>
              </p14:xfrm>
            </p:contentPart>
          </mc:Choice>
          <mc:Fallback xmlns="">
            <p:pic>
              <p:nvPicPr>
                <p:cNvPr id="179" name="Ink 178">
                  <a:extLst>
                    <a:ext uri="{FF2B5EF4-FFF2-40B4-BE49-F238E27FC236}">
                      <a16:creationId xmlns:a16="http://schemas.microsoft.com/office/drawing/2014/main" id="{97CE5D36-AD59-4D1D-98F8-B28C33229883}"/>
                    </a:ext>
                  </a:extLst>
                </p:cNvPr>
                <p:cNvPicPr/>
                <p:nvPr/>
              </p:nvPicPr>
              <p:blipFill>
                <a:blip r:embed="rId253"/>
                <a:stretch>
                  <a:fillRect/>
                </a:stretch>
              </p:blipFill>
              <p:spPr>
                <a:xfrm>
                  <a:off x="4620034" y="2869354"/>
                  <a:ext cx="142560" cy="266040"/>
                </a:xfrm>
                <a:prstGeom prst="rect">
                  <a:avLst/>
                </a:prstGeom>
              </p:spPr>
            </p:pic>
          </mc:Fallback>
        </mc:AlternateContent>
        <mc:AlternateContent xmlns:mc="http://schemas.openxmlformats.org/markup-compatibility/2006" xmlns:p14="http://schemas.microsoft.com/office/powerpoint/2010/main">
          <mc:Choice Requires="p14">
            <p:contentPart p14:bwMode="auto" r:id="rId254">
              <p14:nvContentPartPr>
                <p14:cNvPr id="180" name="Ink 179">
                  <a:extLst>
                    <a:ext uri="{FF2B5EF4-FFF2-40B4-BE49-F238E27FC236}">
                      <a16:creationId xmlns:a16="http://schemas.microsoft.com/office/drawing/2014/main" id="{D36E8E91-6407-44C3-9E77-B38D1ED9B927}"/>
                    </a:ext>
                  </a:extLst>
                </p14:cNvPr>
                <p14:cNvContentPartPr/>
                <p14:nvPr/>
              </p14:nvContentPartPr>
              <p14:xfrm>
                <a:off x="4715074" y="2974114"/>
                <a:ext cx="178200" cy="94680"/>
              </p14:xfrm>
            </p:contentPart>
          </mc:Choice>
          <mc:Fallback xmlns="">
            <p:pic>
              <p:nvPicPr>
                <p:cNvPr id="180" name="Ink 179">
                  <a:extLst>
                    <a:ext uri="{FF2B5EF4-FFF2-40B4-BE49-F238E27FC236}">
                      <a16:creationId xmlns:a16="http://schemas.microsoft.com/office/drawing/2014/main" id="{D36E8E91-6407-44C3-9E77-B38D1ED9B927}"/>
                    </a:ext>
                  </a:extLst>
                </p:cNvPr>
                <p:cNvPicPr/>
                <p:nvPr/>
              </p:nvPicPr>
              <p:blipFill>
                <a:blip r:embed="rId255"/>
                <a:stretch>
                  <a:fillRect/>
                </a:stretch>
              </p:blipFill>
              <p:spPr>
                <a:xfrm>
                  <a:off x="4706434" y="2965114"/>
                  <a:ext cx="195840" cy="112320"/>
                </a:xfrm>
                <a:prstGeom prst="rect">
                  <a:avLst/>
                </a:prstGeom>
              </p:spPr>
            </p:pic>
          </mc:Fallback>
        </mc:AlternateContent>
        <mc:AlternateContent xmlns:mc="http://schemas.openxmlformats.org/markup-compatibility/2006" xmlns:p14="http://schemas.microsoft.com/office/powerpoint/2010/main">
          <mc:Choice Requires="p14">
            <p:contentPart p14:bwMode="auto" r:id="rId256">
              <p14:nvContentPartPr>
                <p14:cNvPr id="181" name="Ink 180">
                  <a:extLst>
                    <a:ext uri="{FF2B5EF4-FFF2-40B4-BE49-F238E27FC236}">
                      <a16:creationId xmlns:a16="http://schemas.microsoft.com/office/drawing/2014/main" id="{714874B7-A396-43CA-B173-87C93272B5A6}"/>
                    </a:ext>
                  </a:extLst>
                </p14:cNvPr>
                <p14:cNvContentPartPr/>
                <p14:nvPr/>
              </p14:nvContentPartPr>
              <p14:xfrm>
                <a:off x="4895434" y="2894554"/>
                <a:ext cx="122040" cy="218880"/>
              </p14:xfrm>
            </p:contentPart>
          </mc:Choice>
          <mc:Fallback xmlns="">
            <p:pic>
              <p:nvPicPr>
                <p:cNvPr id="181" name="Ink 180">
                  <a:extLst>
                    <a:ext uri="{FF2B5EF4-FFF2-40B4-BE49-F238E27FC236}">
                      <a16:creationId xmlns:a16="http://schemas.microsoft.com/office/drawing/2014/main" id="{714874B7-A396-43CA-B173-87C93272B5A6}"/>
                    </a:ext>
                  </a:extLst>
                </p:cNvPr>
                <p:cNvPicPr/>
                <p:nvPr/>
              </p:nvPicPr>
              <p:blipFill>
                <a:blip r:embed="rId257"/>
                <a:stretch>
                  <a:fillRect/>
                </a:stretch>
              </p:blipFill>
              <p:spPr>
                <a:xfrm>
                  <a:off x="4886794" y="2885554"/>
                  <a:ext cx="139680" cy="236520"/>
                </a:xfrm>
                <a:prstGeom prst="rect">
                  <a:avLst/>
                </a:prstGeom>
              </p:spPr>
            </p:pic>
          </mc:Fallback>
        </mc:AlternateContent>
        <mc:AlternateContent xmlns:mc="http://schemas.openxmlformats.org/markup-compatibility/2006" xmlns:p14="http://schemas.microsoft.com/office/powerpoint/2010/main">
          <mc:Choice Requires="p14">
            <p:contentPart p14:bwMode="auto" r:id="rId258">
              <p14:nvContentPartPr>
                <p14:cNvPr id="182" name="Ink 181">
                  <a:extLst>
                    <a:ext uri="{FF2B5EF4-FFF2-40B4-BE49-F238E27FC236}">
                      <a16:creationId xmlns:a16="http://schemas.microsoft.com/office/drawing/2014/main" id="{E8CF1C1B-8736-467C-99FF-F902B334244F}"/>
                    </a:ext>
                  </a:extLst>
                </p14:cNvPr>
                <p14:cNvContentPartPr/>
                <p14:nvPr/>
              </p14:nvContentPartPr>
              <p14:xfrm>
                <a:off x="5067154" y="2970154"/>
                <a:ext cx="146160" cy="33840"/>
              </p14:xfrm>
            </p:contentPart>
          </mc:Choice>
          <mc:Fallback xmlns="">
            <p:pic>
              <p:nvPicPr>
                <p:cNvPr id="182" name="Ink 181">
                  <a:extLst>
                    <a:ext uri="{FF2B5EF4-FFF2-40B4-BE49-F238E27FC236}">
                      <a16:creationId xmlns:a16="http://schemas.microsoft.com/office/drawing/2014/main" id="{E8CF1C1B-8736-467C-99FF-F902B334244F}"/>
                    </a:ext>
                  </a:extLst>
                </p:cNvPr>
                <p:cNvPicPr/>
                <p:nvPr/>
              </p:nvPicPr>
              <p:blipFill>
                <a:blip r:embed="rId259"/>
                <a:stretch>
                  <a:fillRect/>
                </a:stretch>
              </p:blipFill>
              <p:spPr>
                <a:xfrm>
                  <a:off x="5058154" y="2961514"/>
                  <a:ext cx="163800" cy="51480"/>
                </a:xfrm>
                <a:prstGeom prst="rect">
                  <a:avLst/>
                </a:prstGeom>
              </p:spPr>
            </p:pic>
          </mc:Fallback>
        </mc:AlternateContent>
        <mc:AlternateContent xmlns:mc="http://schemas.openxmlformats.org/markup-compatibility/2006" xmlns:p14="http://schemas.microsoft.com/office/powerpoint/2010/main">
          <mc:Choice Requires="p14">
            <p:contentPart p14:bwMode="auto" r:id="rId260">
              <p14:nvContentPartPr>
                <p14:cNvPr id="183" name="Ink 182">
                  <a:extLst>
                    <a:ext uri="{FF2B5EF4-FFF2-40B4-BE49-F238E27FC236}">
                      <a16:creationId xmlns:a16="http://schemas.microsoft.com/office/drawing/2014/main" id="{17784327-B531-4233-8ED3-4991A8C63C7F}"/>
                    </a:ext>
                  </a:extLst>
                </p14:cNvPr>
                <p14:cNvContentPartPr/>
                <p14:nvPr/>
              </p14:nvContentPartPr>
              <p14:xfrm>
                <a:off x="5144194" y="2920474"/>
                <a:ext cx="76680" cy="14400"/>
              </p14:xfrm>
            </p:contentPart>
          </mc:Choice>
          <mc:Fallback xmlns="">
            <p:pic>
              <p:nvPicPr>
                <p:cNvPr id="183" name="Ink 182">
                  <a:extLst>
                    <a:ext uri="{FF2B5EF4-FFF2-40B4-BE49-F238E27FC236}">
                      <a16:creationId xmlns:a16="http://schemas.microsoft.com/office/drawing/2014/main" id="{17784327-B531-4233-8ED3-4991A8C63C7F}"/>
                    </a:ext>
                  </a:extLst>
                </p:cNvPr>
                <p:cNvPicPr/>
                <p:nvPr/>
              </p:nvPicPr>
              <p:blipFill>
                <a:blip r:embed="rId261"/>
                <a:stretch>
                  <a:fillRect/>
                </a:stretch>
              </p:blipFill>
              <p:spPr>
                <a:xfrm>
                  <a:off x="5135554" y="2911834"/>
                  <a:ext cx="94320" cy="32040"/>
                </a:xfrm>
                <a:prstGeom prst="rect">
                  <a:avLst/>
                </a:prstGeom>
              </p:spPr>
            </p:pic>
          </mc:Fallback>
        </mc:AlternateContent>
        <mc:AlternateContent xmlns:mc="http://schemas.openxmlformats.org/markup-compatibility/2006" xmlns:p14="http://schemas.microsoft.com/office/powerpoint/2010/main">
          <mc:Choice Requires="p14">
            <p:contentPart p14:bwMode="auto" r:id="rId262">
              <p14:nvContentPartPr>
                <p14:cNvPr id="184" name="Ink 183">
                  <a:extLst>
                    <a:ext uri="{FF2B5EF4-FFF2-40B4-BE49-F238E27FC236}">
                      <a16:creationId xmlns:a16="http://schemas.microsoft.com/office/drawing/2014/main" id="{BC5B7EA6-BB93-4F33-94E4-B0FE3E7FB5A4}"/>
                    </a:ext>
                  </a:extLst>
                </p14:cNvPr>
                <p14:cNvContentPartPr/>
                <p14:nvPr/>
              </p14:nvContentPartPr>
              <p14:xfrm>
                <a:off x="5309794" y="2882674"/>
                <a:ext cx="108000" cy="126360"/>
              </p14:xfrm>
            </p:contentPart>
          </mc:Choice>
          <mc:Fallback xmlns="">
            <p:pic>
              <p:nvPicPr>
                <p:cNvPr id="184" name="Ink 183">
                  <a:extLst>
                    <a:ext uri="{FF2B5EF4-FFF2-40B4-BE49-F238E27FC236}">
                      <a16:creationId xmlns:a16="http://schemas.microsoft.com/office/drawing/2014/main" id="{BC5B7EA6-BB93-4F33-94E4-B0FE3E7FB5A4}"/>
                    </a:ext>
                  </a:extLst>
                </p:cNvPr>
                <p:cNvPicPr/>
                <p:nvPr/>
              </p:nvPicPr>
              <p:blipFill>
                <a:blip r:embed="rId263"/>
                <a:stretch>
                  <a:fillRect/>
                </a:stretch>
              </p:blipFill>
              <p:spPr>
                <a:xfrm>
                  <a:off x="5301154" y="2873674"/>
                  <a:ext cx="12564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264">
              <p14:nvContentPartPr>
                <p14:cNvPr id="186" name="Ink 185">
                  <a:extLst>
                    <a:ext uri="{FF2B5EF4-FFF2-40B4-BE49-F238E27FC236}">
                      <a16:creationId xmlns:a16="http://schemas.microsoft.com/office/drawing/2014/main" id="{27F5B253-EBE6-41E9-9C1F-ABD157D3A11A}"/>
                    </a:ext>
                  </a:extLst>
                </p14:cNvPr>
                <p14:cNvContentPartPr/>
                <p14:nvPr/>
              </p14:nvContentPartPr>
              <p14:xfrm>
                <a:off x="1506034" y="4184794"/>
                <a:ext cx="67320" cy="21240"/>
              </p14:xfrm>
            </p:contentPart>
          </mc:Choice>
          <mc:Fallback xmlns="">
            <p:pic>
              <p:nvPicPr>
                <p:cNvPr id="186" name="Ink 185">
                  <a:extLst>
                    <a:ext uri="{FF2B5EF4-FFF2-40B4-BE49-F238E27FC236}">
                      <a16:creationId xmlns:a16="http://schemas.microsoft.com/office/drawing/2014/main" id="{27F5B253-EBE6-41E9-9C1F-ABD157D3A11A}"/>
                    </a:ext>
                  </a:extLst>
                </p:cNvPr>
                <p:cNvPicPr/>
                <p:nvPr/>
              </p:nvPicPr>
              <p:blipFill>
                <a:blip r:embed="rId265"/>
                <a:stretch>
                  <a:fillRect/>
                </a:stretch>
              </p:blipFill>
              <p:spPr>
                <a:xfrm>
                  <a:off x="1497034" y="4176154"/>
                  <a:ext cx="84960" cy="38880"/>
                </a:xfrm>
                <a:prstGeom prst="rect">
                  <a:avLst/>
                </a:prstGeom>
              </p:spPr>
            </p:pic>
          </mc:Fallback>
        </mc:AlternateContent>
        <mc:AlternateContent xmlns:mc="http://schemas.openxmlformats.org/markup-compatibility/2006" xmlns:p14="http://schemas.microsoft.com/office/powerpoint/2010/main">
          <mc:Choice Requires="p14">
            <p:contentPart p14:bwMode="auto" r:id="rId266">
              <p14:nvContentPartPr>
                <p14:cNvPr id="187" name="Ink 186">
                  <a:extLst>
                    <a:ext uri="{FF2B5EF4-FFF2-40B4-BE49-F238E27FC236}">
                      <a16:creationId xmlns:a16="http://schemas.microsoft.com/office/drawing/2014/main" id="{09807E4C-3576-4AAF-B975-95F66FAC3A44}"/>
                    </a:ext>
                  </a:extLst>
                </p14:cNvPr>
                <p14:cNvContentPartPr/>
                <p14:nvPr/>
              </p14:nvContentPartPr>
              <p14:xfrm>
                <a:off x="1577314" y="4082914"/>
                <a:ext cx="92880" cy="35280"/>
              </p14:xfrm>
            </p:contentPart>
          </mc:Choice>
          <mc:Fallback xmlns="">
            <p:pic>
              <p:nvPicPr>
                <p:cNvPr id="187" name="Ink 186">
                  <a:extLst>
                    <a:ext uri="{FF2B5EF4-FFF2-40B4-BE49-F238E27FC236}">
                      <a16:creationId xmlns:a16="http://schemas.microsoft.com/office/drawing/2014/main" id="{09807E4C-3576-4AAF-B975-95F66FAC3A44}"/>
                    </a:ext>
                  </a:extLst>
                </p:cNvPr>
                <p:cNvPicPr/>
                <p:nvPr/>
              </p:nvPicPr>
              <p:blipFill>
                <a:blip r:embed="rId267"/>
                <a:stretch>
                  <a:fillRect/>
                </a:stretch>
              </p:blipFill>
              <p:spPr>
                <a:xfrm>
                  <a:off x="1568674" y="4074274"/>
                  <a:ext cx="110520" cy="52920"/>
                </a:xfrm>
                <a:prstGeom prst="rect">
                  <a:avLst/>
                </a:prstGeom>
              </p:spPr>
            </p:pic>
          </mc:Fallback>
        </mc:AlternateContent>
        <mc:AlternateContent xmlns:mc="http://schemas.openxmlformats.org/markup-compatibility/2006" xmlns:p14="http://schemas.microsoft.com/office/powerpoint/2010/main">
          <mc:Choice Requires="p14">
            <p:contentPart p14:bwMode="auto" r:id="rId268">
              <p14:nvContentPartPr>
                <p14:cNvPr id="189" name="Ink 188">
                  <a:extLst>
                    <a:ext uri="{FF2B5EF4-FFF2-40B4-BE49-F238E27FC236}">
                      <a16:creationId xmlns:a16="http://schemas.microsoft.com/office/drawing/2014/main" id="{4BA5F744-3CA5-45A5-A0E9-A7DF501E027D}"/>
                    </a:ext>
                  </a:extLst>
                </p14:cNvPr>
                <p14:cNvContentPartPr/>
                <p14:nvPr/>
              </p14:nvContentPartPr>
              <p14:xfrm>
                <a:off x="1833994" y="4041514"/>
                <a:ext cx="33120" cy="200160"/>
              </p14:xfrm>
            </p:contentPart>
          </mc:Choice>
          <mc:Fallback xmlns="">
            <p:pic>
              <p:nvPicPr>
                <p:cNvPr id="189" name="Ink 188">
                  <a:extLst>
                    <a:ext uri="{FF2B5EF4-FFF2-40B4-BE49-F238E27FC236}">
                      <a16:creationId xmlns:a16="http://schemas.microsoft.com/office/drawing/2014/main" id="{4BA5F744-3CA5-45A5-A0E9-A7DF501E027D}"/>
                    </a:ext>
                  </a:extLst>
                </p:cNvPr>
                <p:cNvPicPr/>
                <p:nvPr/>
              </p:nvPicPr>
              <p:blipFill>
                <a:blip r:embed="rId269"/>
                <a:stretch>
                  <a:fillRect/>
                </a:stretch>
              </p:blipFill>
              <p:spPr>
                <a:xfrm>
                  <a:off x="1825354" y="4032514"/>
                  <a:ext cx="50760" cy="217800"/>
                </a:xfrm>
                <a:prstGeom prst="rect">
                  <a:avLst/>
                </a:prstGeom>
              </p:spPr>
            </p:pic>
          </mc:Fallback>
        </mc:AlternateContent>
        <mc:AlternateContent xmlns:mc="http://schemas.openxmlformats.org/markup-compatibility/2006" xmlns:p14="http://schemas.microsoft.com/office/powerpoint/2010/main">
          <mc:Choice Requires="p14">
            <p:contentPart p14:bwMode="auto" r:id="rId270">
              <p14:nvContentPartPr>
                <p14:cNvPr id="190" name="Ink 189">
                  <a:extLst>
                    <a:ext uri="{FF2B5EF4-FFF2-40B4-BE49-F238E27FC236}">
                      <a16:creationId xmlns:a16="http://schemas.microsoft.com/office/drawing/2014/main" id="{5C5FE842-C814-4F01-A95C-B3CD617A984A}"/>
                    </a:ext>
                  </a:extLst>
                </p14:cNvPr>
                <p14:cNvContentPartPr/>
                <p14:nvPr/>
              </p14:nvContentPartPr>
              <p14:xfrm>
                <a:off x="1960714" y="4110994"/>
                <a:ext cx="75600" cy="151200"/>
              </p14:xfrm>
            </p:contentPart>
          </mc:Choice>
          <mc:Fallback xmlns="">
            <p:pic>
              <p:nvPicPr>
                <p:cNvPr id="190" name="Ink 189">
                  <a:extLst>
                    <a:ext uri="{FF2B5EF4-FFF2-40B4-BE49-F238E27FC236}">
                      <a16:creationId xmlns:a16="http://schemas.microsoft.com/office/drawing/2014/main" id="{5C5FE842-C814-4F01-A95C-B3CD617A984A}"/>
                    </a:ext>
                  </a:extLst>
                </p:cNvPr>
                <p:cNvPicPr/>
                <p:nvPr/>
              </p:nvPicPr>
              <p:blipFill>
                <a:blip r:embed="rId271"/>
                <a:stretch>
                  <a:fillRect/>
                </a:stretch>
              </p:blipFill>
              <p:spPr>
                <a:xfrm>
                  <a:off x="1952074" y="4102354"/>
                  <a:ext cx="93240" cy="168840"/>
                </a:xfrm>
                <a:prstGeom prst="rect">
                  <a:avLst/>
                </a:prstGeom>
              </p:spPr>
            </p:pic>
          </mc:Fallback>
        </mc:AlternateContent>
        <mc:AlternateContent xmlns:mc="http://schemas.openxmlformats.org/markup-compatibility/2006" xmlns:p14="http://schemas.microsoft.com/office/powerpoint/2010/main">
          <mc:Choice Requires="p14">
            <p:contentPart p14:bwMode="auto" r:id="rId272">
              <p14:nvContentPartPr>
                <p14:cNvPr id="191" name="Ink 190">
                  <a:extLst>
                    <a:ext uri="{FF2B5EF4-FFF2-40B4-BE49-F238E27FC236}">
                      <a16:creationId xmlns:a16="http://schemas.microsoft.com/office/drawing/2014/main" id="{BEB7D411-4C22-4541-89C4-AD90630CB8DC}"/>
                    </a:ext>
                  </a:extLst>
                </p14:cNvPr>
                <p14:cNvContentPartPr/>
                <p14:nvPr/>
              </p14:nvContentPartPr>
              <p14:xfrm>
                <a:off x="1940554" y="4141234"/>
                <a:ext cx="61920" cy="92520"/>
              </p14:xfrm>
            </p:contentPart>
          </mc:Choice>
          <mc:Fallback xmlns="">
            <p:pic>
              <p:nvPicPr>
                <p:cNvPr id="191" name="Ink 190">
                  <a:extLst>
                    <a:ext uri="{FF2B5EF4-FFF2-40B4-BE49-F238E27FC236}">
                      <a16:creationId xmlns:a16="http://schemas.microsoft.com/office/drawing/2014/main" id="{BEB7D411-4C22-4541-89C4-AD90630CB8DC}"/>
                    </a:ext>
                  </a:extLst>
                </p:cNvPr>
                <p:cNvPicPr/>
                <p:nvPr/>
              </p:nvPicPr>
              <p:blipFill>
                <a:blip r:embed="rId273"/>
                <a:stretch>
                  <a:fillRect/>
                </a:stretch>
              </p:blipFill>
              <p:spPr>
                <a:xfrm>
                  <a:off x="1931914" y="4132234"/>
                  <a:ext cx="79560" cy="110160"/>
                </a:xfrm>
                <a:prstGeom prst="rect">
                  <a:avLst/>
                </a:prstGeom>
              </p:spPr>
            </p:pic>
          </mc:Fallback>
        </mc:AlternateContent>
        <mc:AlternateContent xmlns:mc="http://schemas.openxmlformats.org/markup-compatibility/2006" xmlns:p14="http://schemas.microsoft.com/office/powerpoint/2010/main">
          <mc:Choice Requires="p14">
            <p:contentPart p14:bwMode="auto" r:id="rId274">
              <p14:nvContentPartPr>
                <p14:cNvPr id="192" name="Ink 191">
                  <a:extLst>
                    <a:ext uri="{FF2B5EF4-FFF2-40B4-BE49-F238E27FC236}">
                      <a16:creationId xmlns:a16="http://schemas.microsoft.com/office/drawing/2014/main" id="{D9CBB43B-9610-4DBA-82CA-C18F13983C58}"/>
                    </a:ext>
                  </a:extLst>
                </p14:cNvPr>
                <p14:cNvContentPartPr/>
                <p14:nvPr/>
              </p14:nvContentPartPr>
              <p14:xfrm>
                <a:off x="2096794" y="4025314"/>
                <a:ext cx="12960" cy="113400"/>
              </p14:xfrm>
            </p:contentPart>
          </mc:Choice>
          <mc:Fallback xmlns="">
            <p:pic>
              <p:nvPicPr>
                <p:cNvPr id="192" name="Ink 191">
                  <a:extLst>
                    <a:ext uri="{FF2B5EF4-FFF2-40B4-BE49-F238E27FC236}">
                      <a16:creationId xmlns:a16="http://schemas.microsoft.com/office/drawing/2014/main" id="{D9CBB43B-9610-4DBA-82CA-C18F13983C58}"/>
                    </a:ext>
                  </a:extLst>
                </p:cNvPr>
                <p:cNvPicPr/>
                <p:nvPr/>
              </p:nvPicPr>
              <p:blipFill>
                <a:blip r:embed="rId275"/>
                <a:stretch>
                  <a:fillRect/>
                </a:stretch>
              </p:blipFill>
              <p:spPr>
                <a:xfrm>
                  <a:off x="2088154" y="4016674"/>
                  <a:ext cx="30600" cy="131040"/>
                </a:xfrm>
                <a:prstGeom prst="rect">
                  <a:avLst/>
                </a:prstGeom>
              </p:spPr>
            </p:pic>
          </mc:Fallback>
        </mc:AlternateContent>
        <mc:AlternateContent xmlns:mc="http://schemas.openxmlformats.org/markup-compatibility/2006" xmlns:p14="http://schemas.microsoft.com/office/powerpoint/2010/main">
          <mc:Choice Requires="p14">
            <p:contentPart p14:bwMode="auto" r:id="rId276">
              <p14:nvContentPartPr>
                <p14:cNvPr id="193" name="Ink 192">
                  <a:extLst>
                    <a:ext uri="{FF2B5EF4-FFF2-40B4-BE49-F238E27FC236}">
                      <a16:creationId xmlns:a16="http://schemas.microsoft.com/office/drawing/2014/main" id="{34A685AC-3177-4D72-98E0-5E87DFAAB77D}"/>
                    </a:ext>
                  </a:extLst>
                </p14:cNvPr>
                <p14:cNvContentPartPr/>
                <p14:nvPr/>
              </p14:nvContentPartPr>
              <p14:xfrm>
                <a:off x="2201554" y="4085794"/>
                <a:ext cx="98280" cy="131040"/>
              </p14:xfrm>
            </p:contentPart>
          </mc:Choice>
          <mc:Fallback xmlns="">
            <p:pic>
              <p:nvPicPr>
                <p:cNvPr id="193" name="Ink 192">
                  <a:extLst>
                    <a:ext uri="{FF2B5EF4-FFF2-40B4-BE49-F238E27FC236}">
                      <a16:creationId xmlns:a16="http://schemas.microsoft.com/office/drawing/2014/main" id="{34A685AC-3177-4D72-98E0-5E87DFAAB77D}"/>
                    </a:ext>
                  </a:extLst>
                </p:cNvPr>
                <p:cNvPicPr/>
                <p:nvPr/>
              </p:nvPicPr>
              <p:blipFill>
                <a:blip r:embed="rId277"/>
                <a:stretch>
                  <a:fillRect/>
                </a:stretch>
              </p:blipFill>
              <p:spPr>
                <a:xfrm>
                  <a:off x="2192554" y="4077154"/>
                  <a:ext cx="115920" cy="148680"/>
                </a:xfrm>
                <a:prstGeom prst="rect">
                  <a:avLst/>
                </a:prstGeom>
              </p:spPr>
            </p:pic>
          </mc:Fallback>
        </mc:AlternateContent>
        <mc:AlternateContent xmlns:mc="http://schemas.openxmlformats.org/markup-compatibility/2006" xmlns:p14="http://schemas.microsoft.com/office/powerpoint/2010/main">
          <mc:Choice Requires="p14">
            <p:contentPart p14:bwMode="auto" r:id="rId278">
              <p14:nvContentPartPr>
                <p14:cNvPr id="194" name="Ink 193">
                  <a:extLst>
                    <a:ext uri="{FF2B5EF4-FFF2-40B4-BE49-F238E27FC236}">
                      <a16:creationId xmlns:a16="http://schemas.microsoft.com/office/drawing/2014/main" id="{CF0FFF68-A1D0-4976-9F1B-E5AA06F41D27}"/>
                    </a:ext>
                  </a:extLst>
                </p14:cNvPr>
                <p14:cNvContentPartPr/>
                <p14:nvPr/>
              </p14:nvContentPartPr>
              <p14:xfrm>
                <a:off x="2188954" y="4092274"/>
                <a:ext cx="117000" cy="94680"/>
              </p14:xfrm>
            </p:contentPart>
          </mc:Choice>
          <mc:Fallback xmlns="">
            <p:pic>
              <p:nvPicPr>
                <p:cNvPr id="194" name="Ink 193">
                  <a:extLst>
                    <a:ext uri="{FF2B5EF4-FFF2-40B4-BE49-F238E27FC236}">
                      <a16:creationId xmlns:a16="http://schemas.microsoft.com/office/drawing/2014/main" id="{CF0FFF68-A1D0-4976-9F1B-E5AA06F41D27}"/>
                    </a:ext>
                  </a:extLst>
                </p:cNvPr>
                <p:cNvPicPr/>
                <p:nvPr/>
              </p:nvPicPr>
              <p:blipFill>
                <a:blip r:embed="rId279"/>
                <a:stretch>
                  <a:fillRect/>
                </a:stretch>
              </p:blipFill>
              <p:spPr>
                <a:xfrm>
                  <a:off x="2180314" y="4083634"/>
                  <a:ext cx="134640" cy="112320"/>
                </a:xfrm>
                <a:prstGeom prst="rect">
                  <a:avLst/>
                </a:prstGeom>
              </p:spPr>
            </p:pic>
          </mc:Fallback>
        </mc:AlternateContent>
        <mc:AlternateContent xmlns:mc="http://schemas.openxmlformats.org/markup-compatibility/2006" xmlns:p14="http://schemas.microsoft.com/office/powerpoint/2010/main">
          <mc:Choice Requires="p14">
            <p:contentPart p14:bwMode="auto" r:id="rId280">
              <p14:nvContentPartPr>
                <p14:cNvPr id="195" name="Ink 194">
                  <a:extLst>
                    <a:ext uri="{FF2B5EF4-FFF2-40B4-BE49-F238E27FC236}">
                      <a16:creationId xmlns:a16="http://schemas.microsoft.com/office/drawing/2014/main" id="{97BF4672-53BB-49B2-B2DE-191A04753375}"/>
                    </a:ext>
                  </a:extLst>
                </p14:cNvPr>
                <p14:cNvContentPartPr/>
                <p14:nvPr/>
              </p14:nvContentPartPr>
              <p14:xfrm>
                <a:off x="2378314" y="4042954"/>
                <a:ext cx="47160" cy="192240"/>
              </p14:xfrm>
            </p:contentPart>
          </mc:Choice>
          <mc:Fallback xmlns="">
            <p:pic>
              <p:nvPicPr>
                <p:cNvPr id="195" name="Ink 194">
                  <a:extLst>
                    <a:ext uri="{FF2B5EF4-FFF2-40B4-BE49-F238E27FC236}">
                      <a16:creationId xmlns:a16="http://schemas.microsoft.com/office/drawing/2014/main" id="{97BF4672-53BB-49B2-B2DE-191A04753375}"/>
                    </a:ext>
                  </a:extLst>
                </p:cNvPr>
                <p:cNvPicPr/>
                <p:nvPr/>
              </p:nvPicPr>
              <p:blipFill>
                <a:blip r:embed="rId281"/>
                <a:stretch>
                  <a:fillRect/>
                </a:stretch>
              </p:blipFill>
              <p:spPr>
                <a:xfrm>
                  <a:off x="2369314" y="4033954"/>
                  <a:ext cx="64800" cy="209880"/>
                </a:xfrm>
                <a:prstGeom prst="rect">
                  <a:avLst/>
                </a:prstGeom>
              </p:spPr>
            </p:pic>
          </mc:Fallback>
        </mc:AlternateContent>
        <mc:AlternateContent xmlns:mc="http://schemas.openxmlformats.org/markup-compatibility/2006" xmlns:p14="http://schemas.microsoft.com/office/powerpoint/2010/main">
          <mc:Choice Requires="p14">
            <p:contentPart p14:bwMode="auto" r:id="rId282">
              <p14:nvContentPartPr>
                <p14:cNvPr id="196" name="Ink 195">
                  <a:extLst>
                    <a:ext uri="{FF2B5EF4-FFF2-40B4-BE49-F238E27FC236}">
                      <a16:creationId xmlns:a16="http://schemas.microsoft.com/office/drawing/2014/main" id="{521DE2BB-D25A-49FF-BD2A-A788502A718B}"/>
                    </a:ext>
                  </a:extLst>
                </p14:cNvPr>
                <p14:cNvContentPartPr/>
                <p14:nvPr/>
              </p14:nvContentPartPr>
              <p14:xfrm>
                <a:off x="2342314" y="3951514"/>
                <a:ext cx="77760" cy="5400"/>
              </p14:xfrm>
            </p:contentPart>
          </mc:Choice>
          <mc:Fallback xmlns="">
            <p:pic>
              <p:nvPicPr>
                <p:cNvPr id="196" name="Ink 195">
                  <a:extLst>
                    <a:ext uri="{FF2B5EF4-FFF2-40B4-BE49-F238E27FC236}">
                      <a16:creationId xmlns:a16="http://schemas.microsoft.com/office/drawing/2014/main" id="{521DE2BB-D25A-49FF-BD2A-A788502A718B}"/>
                    </a:ext>
                  </a:extLst>
                </p:cNvPr>
                <p:cNvPicPr/>
                <p:nvPr/>
              </p:nvPicPr>
              <p:blipFill>
                <a:blip r:embed="rId283"/>
                <a:stretch>
                  <a:fillRect/>
                </a:stretch>
              </p:blipFill>
              <p:spPr>
                <a:xfrm>
                  <a:off x="2333314" y="3942514"/>
                  <a:ext cx="9540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284">
              <p14:nvContentPartPr>
                <p14:cNvPr id="197" name="Ink 196">
                  <a:extLst>
                    <a:ext uri="{FF2B5EF4-FFF2-40B4-BE49-F238E27FC236}">
                      <a16:creationId xmlns:a16="http://schemas.microsoft.com/office/drawing/2014/main" id="{8A7673D2-1F88-4581-B01D-0FA1F114833F}"/>
                    </a:ext>
                  </a:extLst>
                </p14:cNvPr>
                <p14:cNvContentPartPr/>
                <p14:nvPr/>
              </p14:nvContentPartPr>
              <p14:xfrm>
                <a:off x="2484154" y="3944314"/>
                <a:ext cx="14040" cy="103680"/>
              </p14:xfrm>
            </p:contentPart>
          </mc:Choice>
          <mc:Fallback xmlns="">
            <p:pic>
              <p:nvPicPr>
                <p:cNvPr id="197" name="Ink 196">
                  <a:extLst>
                    <a:ext uri="{FF2B5EF4-FFF2-40B4-BE49-F238E27FC236}">
                      <a16:creationId xmlns:a16="http://schemas.microsoft.com/office/drawing/2014/main" id="{8A7673D2-1F88-4581-B01D-0FA1F114833F}"/>
                    </a:ext>
                  </a:extLst>
                </p:cNvPr>
                <p:cNvPicPr/>
                <p:nvPr/>
              </p:nvPicPr>
              <p:blipFill>
                <a:blip r:embed="rId285"/>
                <a:stretch>
                  <a:fillRect/>
                </a:stretch>
              </p:blipFill>
              <p:spPr>
                <a:xfrm>
                  <a:off x="2475154" y="3935314"/>
                  <a:ext cx="31680" cy="121320"/>
                </a:xfrm>
                <a:prstGeom prst="rect">
                  <a:avLst/>
                </a:prstGeom>
              </p:spPr>
            </p:pic>
          </mc:Fallback>
        </mc:AlternateContent>
        <mc:AlternateContent xmlns:mc="http://schemas.openxmlformats.org/markup-compatibility/2006" xmlns:p14="http://schemas.microsoft.com/office/powerpoint/2010/main">
          <mc:Choice Requires="p14">
            <p:contentPart p14:bwMode="auto" r:id="rId286">
              <p14:nvContentPartPr>
                <p14:cNvPr id="198" name="Ink 197">
                  <a:extLst>
                    <a:ext uri="{FF2B5EF4-FFF2-40B4-BE49-F238E27FC236}">
                      <a16:creationId xmlns:a16="http://schemas.microsoft.com/office/drawing/2014/main" id="{DFF313DA-6648-4B4E-A9F3-31F1C3885AE8}"/>
                    </a:ext>
                  </a:extLst>
                </p14:cNvPr>
                <p14:cNvContentPartPr/>
                <p14:nvPr/>
              </p14:nvContentPartPr>
              <p14:xfrm>
                <a:off x="2621674" y="4080754"/>
                <a:ext cx="69480" cy="138600"/>
              </p14:xfrm>
            </p:contentPart>
          </mc:Choice>
          <mc:Fallback xmlns="">
            <p:pic>
              <p:nvPicPr>
                <p:cNvPr id="198" name="Ink 197">
                  <a:extLst>
                    <a:ext uri="{FF2B5EF4-FFF2-40B4-BE49-F238E27FC236}">
                      <a16:creationId xmlns:a16="http://schemas.microsoft.com/office/drawing/2014/main" id="{DFF313DA-6648-4B4E-A9F3-31F1C3885AE8}"/>
                    </a:ext>
                  </a:extLst>
                </p:cNvPr>
                <p:cNvPicPr/>
                <p:nvPr/>
              </p:nvPicPr>
              <p:blipFill>
                <a:blip r:embed="rId287"/>
                <a:stretch>
                  <a:fillRect/>
                </a:stretch>
              </p:blipFill>
              <p:spPr>
                <a:xfrm>
                  <a:off x="2612674" y="4072114"/>
                  <a:ext cx="87120" cy="156240"/>
                </a:xfrm>
                <a:prstGeom prst="rect">
                  <a:avLst/>
                </a:prstGeom>
              </p:spPr>
            </p:pic>
          </mc:Fallback>
        </mc:AlternateContent>
        <mc:AlternateContent xmlns:mc="http://schemas.openxmlformats.org/markup-compatibility/2006" xmlns:p14="http://schemas.microsoft.com/office/powerpoint/2010/main">
          <mc:Choice Requires="p14">
            <p:contentPart p14:bwMode="auto" r:id="rId288">
              <p14:nvContentPartPr>
                <p14:cNvPr id="199" name="Ink 198">
                  <a:extLst>
                    <a:ext uri="{FF2B5EF4-FFF2-40B4-BE49-F238E27FC236}">
                      <a16:creationId xmlns:a16="http://schemas.microsoft.com/office/drawing/2014/main" id="{FFC5A24F-D333-4701-873F-951E60BE58A9}"/>
                    </a:ext>
                  </a:extLst>
                </p14:cNvPr>
                <p14:cNvContentPartPr/>
                <p14:nvPr/>
              </p14:nvContentPartPr>
              <p14:xfrm>
                <a:off x="2611954" y="4099474"/>
                <a:ext cx="83880" cy="115560"/>
              </p14:xfrm>
            </p:contentPart>
          </mc:Choice>
          <mc:Fallback xmlns="">
            <p:pic>
              <p:nvPicPr>
                <p:cNvPr id="199" name="Ink 198">
                  <a:extLst>
                    <a:ext uri="{FF2B5EF4-FFF2-40B4-BE49-F238E27FC236}">
                      <a16:creationId xmlns:a16="http://schemas.microsoft.com/office/drawing/2014/main" id="{FFC5A24F-D333-4701-873F-951E60BE58A9}"/>
                    </a:ext>
                  </a:extLst>
                </p:cNvPr>
                <p:cNvPicPr/>
                <p:nvPr/>
              </p:nvPicPr>
              <p:blipFill>
                <a:blip r:embed="rId289"/>
                <a:stretch>
                  <a:fillRect/>
                </a:stretch>
              </p:blipFill>
              <p:spPr>
                <a:xfrm>
                  <a:off x="2602954" y="4090834"/>
                  <a:ext cx="101520" cy="133200"/>
                </a:xfrm>
                <a:prstGeom prst="rect">
                  <a:avLst/>
                </a:prstGeom>
              </p:spPr>
            </p:pic>
          </mc:Fallback>
        </mc:AlternateContent>
        <mc:AlternateContent xmlns:mc="http://schemas.openxmlformats.org/markup-compatibility/2006" xmlns:p14="http://schemas.microsoft.com/office/powerpoint/2010/main">
          <mc:Choice Requires="p14">
            <p:contentPart p14:bwMode="auto" r:id="rId290">
              <p14:nvContentPartPr>
                <p14:cNvPr id="200" name="Ink 199">
                  <a:extLst>
                    <a:ext uri="{FF2B5EF4-FFF2-40B4-BE49-F238E27FC236}">
                      <a16:creationId xmlns:a16="http://schemas.microsoft.com/office/drawing/2014/main" id="{DC4A33A3-C4AB-435F-B91E-32E584C823B9}"/>
                    </a:ext>
                  </a:extLst>
                </p14:cNvPr>
                <p14:cNvContentPartPr/>
                <p14:nvPr/>
              </p14:nvContentPartPr>
              <p14:xfrm>
                <a:off x="2782594" y="3954394"/>
                <a:ext cx="25200" cy="115560"/>
              </p14:xfrm>
            </p:contentPart>
          </mc:Choice>
          <mc:Fallback xmlns="">
            <p:pic>
              <p:nvPicPr>
                <p:cNvPr id="200" name="Ink 199">
                  <a:extLst>
                    <a:ext uri="{FF2B5EF4-FFF2-40B4-BE49-F238E27FC236}">
                      <a16:creationId xmlns:a16="http://schemas.microsoft.com/office/drawing/2014/main" id="{DC4A33A3-C4AB-435F-B91E-32E584C823B9}"/>
                    </a:ext>
                  </a:extLst>
                </p:cNvPr>
                <p:cNvPicPr/>
                <p:nvPr/>
              </p:nvPicPr>
              <p:blipFill>
                <a:blip r:embed="rId291"/>
                <a:stretch>
                  <a:fillRect/>
                </a:stretch>
              </p:blipFill>
              <p:spPr>
                <a:xfrm>
                  <a:off x="2773594" y="3945754"/>
                  <a:ext cx="42840" cy="133200"/>
                </a:xfrm>
                <a:prstGeom prst="rect">
                  <a:avLst/>
                </a:prstGeom>
              </p:spPr>
            </p:pic>
          </mc:Fallback>
        </mc:AlternateContent>
        <mc:AlternateContent xmlns:mc="http://schemas.openxmlformats.org/markup-compatibility/2006" xmlns:p14="http://schemas.microsoft.com/office/powerpoint/2010/main">
          <mc:Choice Requires="p14">
            <p:contentPart p14:bwMode="auto" r:id="rId292">
              <p14:nvContentPartPr>
                <p14:cNvPr id="206" name="Ink 205">
                  <a:extLst>
                    <a:ext uri="{FF2B5EF4-FFF2-40B4-BE49-F238E27FC236}">
                      <a16:creationId xmlns:a16="http://schemas.microsoft.com/office/drawing/2014/main" id="{E752E435-06DF-4CC9-805E-5DC6BDC26965}"/>
                    </a:ext>
                  </a:extLst>
                </p14:cNvPr>
                <p14:cNvContentPartPr/>
                <p14:nvPr/>
              </p14:nvContentPartPr>
              <p14:xfrm>
                <a:off x="2880874" y="4030714"/>
                <a:ext cx="112320" cy="156600"/>
              </p14:xfrm>
            </p:contentPart>
          </mc:Choice>
          <mc:Fallback xmlns="">
            <p:pic>
              <p:nvPicPr>
                <p:cNvPr id="206" name="Ink 205">
                  <a:extLst>
                    <a:ext uri="{FF2B5EF4-FFF2-40B4-BE49-F238E27FC236}">
                      <a16:creationId xmlns:a16="http://schemas.microsoft.com/office/drawing/2014/main" id="{E752E435-06DF-4CC9-805E-5DC6BDC26965}"/>
                    </a:ext>
                  </a:extLst>
                </p:cNvPr>
                <p:cNvPicPr/>
                <p:nvPr/>
              </p:nvPicPr>
              <p:blipFill>
                <a:blip r:embed="rId293"/>
                <a:stretch>
                  <a:fillRect/>
                </a:stretch>
              </p:blipFill>
              <p:spPr>
                <a:xfrm>
                  <a:off x="2872234" y="4022074"/>
                  <a:ext cx="129960" cy="174240"/>
                </a:xfrm>
                <a:prstGeom prst="rect">
                  <a:avLst/>
                </a:prstGeom>
              </p:spPr>
            </p:pic>
          </mc:Fallback>
        </mc:AlternateContent>
        <mc:AlternateContent xmlns:mc="http://schemas.openxmlformats.org/markup-compatibility/2006" xmlns:p14="http://schemas.microsoft.com/office/powerpoint/2010/main">
          <mc:Choice Requires="p14">
            <p:contentPart p14:bwMode="auto" r:id="rId294">
              <p14:nvContentPartPr>
                <p14:cNvPr id="207" name="Ink 206">
                  <a:extLst>
                    <a:ext uri="{FF2B5EF4-FFF2-40B4-BE49-F238E27FC236}">
                      <a16:creationId xmlns:a16="http://schemas.microsoft.com/office/drawing/2014/main" id="{B70C974B-E8BB-4AA8-98FF-229CCE904436}"/>
                    </a:ext>
                  </a:extLst>
                </p14:cNvPr>
                <p14:cNvContentPartPr/>
                <p14:nvPr/>
              </p14:nvContentPartPr>
              <p14:xfrm>
                <a:off x="2893474" y="4087234"/>
                <a:ext cx="84600" cy="118800"/>
              </p14:xfrm>
            </p:contentPart>
          </mc:Choice>
          <mc:Fallback xmlns="">
            <p:pic>
              <p:nvPicPr>
                <p:cNvPr id="207" name="Ink 206">
                  <a:extLst>
                    <a:ext uri="{FF2B5EF4-FFF2-40B4-BE49-F238E27FC236}">
                      <a16:creationId xmlns:a16="http://schemas.microsoft.com/office/drawing/2014/main" id="{B70C974B-E8BB-4AA8-98FF-229CCE904436}"/>
                    </a:ext>
                  </a:extLst>
                </p:cNvPr>
                <p:cNvPicPr/>
                <p:nvPr/>
              </p:nvPicPr>
              <p:blipFill>
                <a:blip r:embed="rId295"/>
                <a:stretch>
                  <a:fillRect/>
                </a:stretch>
              </p:blipFill>
              <p:spPr>
                <a:xfrm>
                  <a:off x="2884474" y="4078234"/>
                  <a:ext cx="102240" cy="136440"/>
                </a:xfrm>
                <a:prstGeom prst="rect">
                  <a:avLst/>
                </a:prstGeom>
              </p:spPr>
            </p:pic>
          </mc:Fallback>
        </mc:AlternateContent>
        <mc:AlternateContent xmlns:mc="http://schemas.openxmlformats.org/markup-compatibility/2006" xmlns:p14="http://schemas.microsoft.com/office/powerpoint/2010/main">
          <mc:Choice Requires="p14">
            <p:contentPart p14:bwMode="auto" r:id="rId296">
              <p14:nvContentPartPr>
                <p14:cNvPr id="208" name="Ink 207">
                  <a:extLst>
                    <a:ext uri="{FF2B5EF4-FFF2-40B4-BE49-F238E27FC236}">
                      <a16:creationId xmlns:a16="http://schemas.microsoft.com/office/drawing/2014/main" id="{DD32C829-1EF2-4E28-8768-906341EBFD8E}"/>
                    </a:ext>
                  </a:extLst>
                </p14:cNvPr>
                <p14:cNvContentPartPr/>
                <p14:nvPr/>
              </p14:nvContentPartPr>
              <p14:xfrm>
                <a:off x="3108034" y="4098394"/>
                <a:ext cx="19440" cy="162720"/>
              </p14:xfrm>
            </p:contentPart>
          </mc:Choice>
          <mc:Fallback xmlns="">
            <p:pic>
              <p:nvPicPr>
                <p:cNvPr id="208" name="Ink 207">
                  <a:extLst>
                    <a:ext uri="{FF2B5EF4-FFF2-40B4-BE49-F238E27FC236}">
                      <a16:creationId xmlns:a16="http://schemas.microsoft.com/office/drawing/2014/main" id="{DD32C829-1EF2-4E28-8768-906341EBFD8E}"/>
                    </a:ext>
                  </a:extLst>
                </p:cNvPr>
                <p:cNvPicPr/>
                <p:nvPr/>
              </p:nvPicPr>
              <p:blipFill>
                <a:blip r:embed="rId297"/>
                <a:stretch>
                  <a:fillRect/>
                </a:stretch>
              </p:blipFill>
              <p:spPr>
                <a:xfrm>
                  <a:off x="3099394" y="4089394"/>
                  <a:ext cx="37080" cy="180360"/>
                </a:xfrm>
                <a:prstGeom prst="rect">
                  <a:avLst/>
                </a:prstGeom>
              </p:spPr>
            </p:pic>
          </mc:Fallback>
        </mc:AlternateContent>
        <mc:AlternateContent xmlns:mc="http://schemas.openxmlformats.org/markup-compatibility/2006" xmlns:p14="http://schemas.microsoft.com/office/powerpoint/2010/main">
          <mc:Choice Requires="p14">
            <p:contentPart p14:bwMode="auto" r:id="rId298">
              <p14:nvContentPartPr>
                <p14:cNvPr id="209" name="Ink 208">
                  <a:extLst>
                    <a:ext uri="{FF2B5EF4-FFF2-40B4-BE49-F238E27FC236}">
                      <a16:creationId xmlns:a16="http://schemas.microsoft.com/office/drawing/2014/main" id="{F507A897-4D1A-4091-AA0C-8DE1D347B171}"/>
                    </a:ext>
                  </a:extLst>
                </p14:cNvPr>
                <p14:cNvContentPartPr/>
                <p14:nvPr/>
              </p14:nvContentPartPr>
              <p14:xfrm>
                <a:off x="3109114" y="4063474"/>
                <a:ext cx="110880" cy="132840"/>
              </p14:xfrm>
            </p:contentPart>
          </mc:Choice>
          <mc:Fallback xmlns="">
            <p:pic>
              <p:nvPicPr>
                <p:cNvPr id="209" name="Ink 208">
                  <a:extLst>
                    <a:ext uri="{FF2B5EF4-FFF2-40B4-BE49-F238E27FC236}">
                      <a16:creationId xmlns:a16="http://schemas.microsoft.com/office/drawing/2014/main" id="{F507A897-4D1A-4091-AA0C-8DE1D347B171}"/>
                    </a:ext>
                  </a:extLst>
                </p:cNvPr>
                <p:cNvPicPr/>
                <p:nvPr/>
              </p:nvPicPr>
              <p:blipFill>
                <a:blip r:embed="rId299"/>
                <a:stretch>
                  <a:fillRect/>
                </a:stretch>
              </p:blipFill>
              <p:spPr>
                <a:xfrm>
                  <a:off x="3100114" y="4054474"/>
                  <a:ext cx="128520" cy="150480"/>
                </a:xfrm>
                <a:prstGeom prst="rect">
                  <a:avLst/>
                </a:prstGeom>
              </p:spPr>
            </p:pic>
          </mc:Fallback>
        </mc:AlternateContent>
        <mc:AlternateContent xmlns:mc="http://schemas.openxmlformats.org/markup-compatibility/2006" xmlns:p14="http://schemas.microsoft.com/office/powerpoint/2010/main">
          <mc:Choice Requires="p14">
            <p:contentPart p14:bwMode="auto" r:id="rId300">
              <p14:nvContentPartPr>
                <p14:cNvPr id="211" name="Ink 210">
                  <a:extLst>
                    <a:ext uri="{FF2B5EF4-FFF2-40B4-BE49-F238E27FC236}">
                      <a16:creationId xmlns:a16="http://schemas.microsoft.com/office/drawing/2014/main" id="{A6F9E645-FE37-489C-838F-002A05EA00C6}"/>
                    </a:ext>
                  </a:extLst>
                </p14:cNvPr>
                <p14:cNvContentPartPr/>
                <p14:nvPr/>
              </p14:nvContentPartPr>
              <p14:xfrm>
                <a:off x="1796194" y="4314394"/>
                <a:ext cx="1042920" cy="153360"/>
              </p14:xfrm>
            </p:contentPart>
          </mc:Choice>
          <mc:Fallback xmlns="">
            <p:pic>
              <p:nvPicPr>
                <p:cNvPr id="211" name="Ink 210">
                  <a:extLst>
                    <a:ext uri="{FF2B5EF4-FFF2-40B4-BE49-F238E27FC236}">
                      <a16:creationId xmlns:a16="http://schemas.microsoft.com/office/drawing/2014/main" id="{A6F9E645-FE37-489C-838F-002A05EA00C6}"/>
                    </a:ext>
                  </a:extLst>
                </p:cNvPr>
                <p:cNvPicPr/>
                <p:nvPr/>
              </p:nvPicPr>
              <p:blipFill>
                <a:blip r:embed="rId301"/>
                <a:stretch>
                  <a:fillRect/>
                </a:stretch>
              </p:blipFill>
              <p:spPr>
                <a:xfrm>
                  <a:off x="1787554" y="4305394"/>
                  <a:ext cx="106056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302">
              <p14:nvContentPartPr>
                <p14:cNvPr id="212" name="Ink 211">
                  <a:extLst>
                    <a:ext uri="{FF2B5EF4-FFF2-40B4-BE49-F238E27FC236}">
                      <a16:creationId xmlns:a16="http://schemas.microsoft.com/office/drawing/2014/main" id="{9943755F-7EBD-42B5-8DEC-DE0685B96605}"/>
                    </a:ext>
                  </a:extLst>
                </p14:cNvPr>
                <p14:cNvContentPartPr/>
                <p14:nvPr/>
              </p14:nvContentPartPr>
              <p14:xfrm>
                <a:off x="2273194" y="4559194"/>
                <a:ext cx="36360" cy="114840"/>
              </p14:xfrm>
            </p:contentPart>
          </mc:Choice>
          <mc:Fallback xmlns="">
            <p:pic>
              <p:nvPicPr>
                <p:cNvPr id="212" name="Ink 211">
                  <a:extLst>
                    <a:ext uri="{FF2B5EF4-FFF2-40B4-BE49-F238E27FC236}">
                      <a16:creationId xmlns:a16="http://schemas.microsoft.com/office/drawing/2014/main" id="{9943755F-7EBD-42B5-8DEC-DE0685B96605}"/>
                    </a:ext>
                  </a:extLst>
                </p:cNvPr>
                <p:cNvPicPr/>
                <p:nvPr/>
              </p:nvPicPr>
              <p:blipFill>
                <a:blip r:embed="rId303"/>
                <a:stretch>
                  <a:fillRect/>
                </a:stretch>
              </p:blipFill>
              <p:spPr>
                <a:xfrm>
                  <a:off x="2264194" y="4550554"/>
                  <a:ext cx="54000" cy="132480"/>
                </a:xfrm>
                <a:prstGeom prst="rect">
                  <a:avLst/>
                </a:prstGeom>
              </p:spPr>
            </p:pic>
          </mc:Fallback>
        </mc:AlternateContent>
        <mc:AlternateContent xmlns:mc="http://schemas.openxmlformats.org/markup-compatibility/2006" xmlns:p14="http://schemas.microsoft.com/office/powerpoint/2010/main">
          <mc:Choice Requires="p14">
            <p:contentPart p14:bwMode="auto" r:id="rId304">
              <p14:nvContentPartPr>
                <p14:cNvPr id="213" name="Ink 212">
                  <a:extLst>
                    <a:ext uri="{FF2B5EF4-FFF2-40B4-BE49-F238E27FC236}">
                      <a16:creationId xmlns:a16="http://schemas.microsoft.com/office/drawing/2014/main" id="{CFD438CA-298C-4517-9BA0-40B767179C5D}"/>
                    </a:ext>
                  </a:extLst>
                </p14:cNvPr>
                <p14:cNvContentPartPr/>
                <p14:nvPr/>
              </p14:nvContentPartPr>
              <p14:xfrm>
                <a:off x="2246914" y="4527874"/>
                <a:ext cx="182520" cy="77760"/>
              </p14:xfrm>
            </p:contentPart>
          </mc:Choice>
          <mc:Fallback xmlns="">
            <p:pic>
              <p:nvPicPr>
                <p:cNvPr id="213" name="Ink 212">
                  <a:extLst>
                    <a:ext uri="{FF2B5EF4-FFF2-40B4-BE49-F238E27FC236}">
                      <a16:creationId xmlns:a16="http://schemas.microsoft.com/office/drawing/2014/main" id="{CFD438CA-298C-4517-9BA0-40B767179C5D}"/>
                    </a:ext>
                  </a:extLst>
                </p:cNvPr>
                <p:cNvPicPr/>
                <p:nvPr/>
              </p:nvPicPr>
              <p:blipFill>
                <a:blip r:embed="rId305"/>
                <a:stretch>
                  <a:fillRect/>
                </a:stretch>
              </p:blipFill>
              <p:spPr>
                <a:xfrm>
                  <a:off x="2237914" y="4519234"/>
                  <a:ext cx="200160" cy="95400"/>
                </a:xfrm>
                <a:prstGeom prst="rect">
                  <a:avLst/>
                </a:prstGeom>
              </p:spPr>
            </p:pic>
          </mc:Fallback>
        </mc:AlternateContent>
        <mc:AlternateContent xmlns:mc="http://schemas.openxmlformats.org/markup-compatibility/2006" xmlns:p14="http://schemas.microsoft.com/office/powerpoint/2010/main">
          <mc:Choice Requires="p14">
            <p:contentPart p14:bwMode="auto" r:id="rId306">
              <p14:nvContentPartPr>
                <p14:cNvPr id="214" name="Ink 213">
                  <a:extLst>
                    <a:ext uri="{FF2B5EF4-FFF2-40B4-BE49-F238E27FC236}">
                      <a16:creationId xmlns:a16="http://schemas.microsoft.com/office/drawing/2014/main" id="{4D2095D3-1409-4BC2-854F-21DFA92584BC}"/>
                    </a:ext>
                  </a:extLst>
                </p14:cNvPr>
                <p14:cNvContentPartPr/>
                <p14:nvPr/>
              </p14:nvContentPartPr>
              <p14:xfrm>
                <a:off x="2188234" y="4658914"/>
                <a:ext cx="177840" cy="53640"/>
              </p14:xfrm>
            </p:contentPart>
          </mc:Choice>
          <mc:Fallback xmlns="">
            <p:pic>
              <p:nvPicPr>
                <p:cNvPr id="214" name="Ink 213">
                  <a:extLst>
                    <a:ext uri="{FF2B5EF4-FFF2-40B4-BE49-F238E27FC236}">
                      <a16:creationId xmlns:a16="http://schemas.microsoft.com/office/drawing/2014/main" id="{4D2095D3-1409-4BC2-854F-21DFA92584BC}"/>
                    </a:ext>
                  </a:extLst>
                </p:cNvPr>
                <p:cNvPicPr/>
                <p:nvPr/>
              </p:nvPicPr>
              <p:blipFill>
                <a:blip r:embed="rId307"/>
                <a:stretch>
                  <a:fillRect/>
                </a:stretch>
              </p:blipFill>
              <p:spPr>
                <a:xfrm>
                  <a:off x="2179234" y="4649914"/>
                  <a:ext cx="195480" cy="71280"/>
                </a:xfrm>
                <a:prstGeom prst="rect">
                  <a:avLst/>
                </a:prstGeom>
              </p:spPr>
            </p:pic>
          </mc:Fallback>
        </mc:AlternateContent>
      </p:grpSp>
      <p:grpSp>
        <p:nvGrpSpPr>
          <p:cNvPr id="221" name="Group 220">
            <a:extLst>
              <a:ext uri="{FF2B5EF4-FFF2-40B4-BE49-F238E27FC236}">
                <a16:creationId xmlns:a16="http://schemas.microsoft.com/office/drawing/2014/main" id="{79302619-2254-4853-B017-D94C451F72AF}"/>
              </a:ext>
            </a:extLst>
          </p:cNvPr>
          <p:cNvGrpSpPr/>
          <p:nvPr/>
        </p:nvGrpSpPr>
        <p:grpSpPr>
          <a:xfrm>
            <a:off x="1487314" y="4871674"/>
            <a:ext cx="226440" cy="100080"/>
            <a:chOff x="1487314" y="4871674"/>
            <a:chExt cx="226440" cy="100080"/>
          </a:xfrm>
        </p:grpSpPr>
        <mc:AlternateContent xmlns:mc="http://schemas.openxmlformats.org/markup-compatibility/2006" xmlns:p14="http://schemas.microsoft.com/office/powerpoint/2010/main">
          <mc:Choice Requires="p14">
            <p:contentPart p14:bwMode="auto" r:id="rId308">
              <p14:nvContentPartPr>
                <p14:cNvPr id="216" name="Ink 215">
                  <a:extLst>
                    <a:ext uri="{FF2B5EF4-FFF2-40B4-BE49-F238E27FC236}">
                      <a16:creationId xmlns:a16="http://schemas.microsoft.com/office/drawing/2014/main" id="{D4C506EC-429F-411C-88F7-6E0DC42C9B02}"/>
                    </a:ext>
                  </a:extLst>
                </p14:cNvPr>
                <p14:cNvContentPartPr/>
                <p14:nvPr/>
              </p14:nvContentPartPr>
              <p14:xfrm>
                <a:off x="1487314" y="4924594"/>
                <a:ext cx="140040" cy="47160"/>
              </p14:xfrm>
            </p:contentPart>
          </mc:Choice>
          <mc:Fallback xmlns="">
            <p:pic>
              <p:nvPicPr>
                <p:cNvPr id="216" name="Ink 215">
                  <a:extLst>
                    <a:ext uri="{FF2B5EF4-FFF2-40B4-BE49-F238E27FC236}">
                      <a16:creationId xmlns:a16="http://schemas.microsoft.com/office/drawing/2014/main" id="{D4C506EC-429F-411C-88F7-6E0DC42C9B02}"/>
                    </a:ext>
                  </a:extLst>
                </p:cNvPr>
                <p:cNvPicPr/>
                <p:nvPr/>
              </p:nvPicPr>
              <p:blipFill>
                <a:blip r:embed="rId309"/>
                <a:stretch>
                  <a:fillRect/>
                </a:stretch>
              </p:blipFill>
              <p:spPr>
                <a:xfrm>
                  <a:off x="1478314" y="4915954"/>
                  <a:ext cx="157680" cy="64800"/>
                </a:xfrm>
                <a:prstGeom prst="rect">
                  <a:avLst/>
                </a:prstGeom>
              </p:spPr>
            </p:pic>
          </mc:Fallback>
        </mc:AlternateContent>
        <mc:AlternateContent xmlns:mc="http://schemas.openxmlformats.org/markup-compatibility/2006" xmlns:p14="http://schemas.microsoft.com/office/powerpoint/2010/main">
          <mc:Choice Requires="p14">
            <p:contentPart p14:bwMode="auto" r:id="rId310">
              <p14:nvContentPartPr>
                <p14:cNvPr id="217" name="Ink 216">
                  <a:extLst>
                    <a:ext uri="{FF2B5EF4-FFF2-40B4-BE49-F238E27FC236}">
                      <a16:creationId xmlns:a16="http://schemas.microsoft.com/office/drawing/2014/main" id="{E6BA9286-B399-41CE-8F73-9D8CD3071AB2}"/>
                    </a:ext>
                  </a:extLst>
                </p14:cNvPr>
                <p14:cNvContentPartPr/>
                <p14:nvPr/>
              </p14:nvContentPartPr>
              <p14:xfrm>
                <a:off x="1579834" y="4871674"/>
                <a:ext cx="133920" cy="23400"/>
              </p14:xfrm>
            </p:contentPart>
          </mc:Choice>
          <mc:Fallback xmlns="">
            <p:pic>
              <p:nvPicPr>
                <p:cNvPr id="217" name="Ink 216">
                  <a:extLst>
                    <a:ext uri="{FF2B5EF4-FFF2-40B4-BE49-F238E27FC236}">
                      <a16:creationId xmlns:a16="http://schemas.microsoft.com/office/drawing/2014/main" id="{E6BA9286-B399-41CE-8F73-9D8CD3071AB2}"/>
                    </a:ext>
                  </a:extLst>
                </p:cNvPr>
                <p:cNvPicPr/>
                <p:nvPr/>
              </p:nvPicPr>
              <p:blipFill>
                <a:blip r:embed="rId311"/>
                <a:stretch>
                  <a:fillRect/>
                </a:stretch>
              </p:blipFill>
              <p:spPr>
                <a:xfrm>
                  <a:off x="1570834" y="4863034"/>
                  <a:ext cx="151560" cy="41040"/>
                </a:xfrm>
                <a:prstGeom prst="rect">
                  <a:avLst/>
                </a:prstGeom>
              </p:spPr>
            </p:pic>
          </mc:Fallback>
        </mc:AlternateContent>
      </p:grpSp>
      <p:grpSp>
        <p:nvGrpSpPr>
          <p:cNvPr id="220" name="Group 219">
            <a:extLst>
              <a:ext uri="{FF2B5EF4-FFF2-40B4-BE49-F238E27FC236}">
                <a16:creationId xmlns:a16="http://schemas.microsoft.com/office/drawing/2014/main" id="{8B91CB6F-9572-48D4-A38C-5197F9FF0CD1}"/>
              </a:ext>
            </a:extLst>
          </p:cNvPr>
          <p:cNvGrpSpPr/>
          <p:nvPr/>
        </p:nvGrpSpPr>
        <p:grpSpPr>
          <a:xfrm>
            <a:off x="1944154" y="4850794"/>
            <a:ext cx="140040" cy="218160"/>
            <a:chOff x="1944154" y="4850794"/>
            <a:chExt cx="140040" cy="218160"/>
          </a:xfrm>
        </p:grpSpPr>
        <mc:AlternateContent xmlns:mc="http://schemas.openxmlformats.org/markup-compatibility/2006" xmlns:p14="http://schemas.microsoft.com/office/powerpoint/2010/main">
          <mc:Choice Requires="p14">
            <p:contentPart p14:bwMode="auto" r:id="rId312">
              <p14:nvContentPartPr>
                <p14:cNvPr id="218" name="Ink 217">
                  <a:extLst>
                    <a:ext uri="{FF2B5EF4-FFF2-40B4-BE49-F238E27FC236}">
                      <a16:creationId xmlns:a16="http://schemas.microsoft.com/office/drawing/2014/main" id="{2313D904-DE50-4230-9A4C-199AE6840745}"/>
                    </a:ext>
                  </a:extLst>
                </p14:cNvPr>
                <p14:cNvContentPartPr/>
                <p14:nvPr/>
              </p14:nvContentPartPr>
              <p14:xfrm>
                <a:off x="1949554" y="4904074"/>
                <a:ext cx="19440" cy="164880"/>
              </p14:xfrm>
            </p:contentPart>
          </mc:Choice>
          <mc:Fallback xmlns="">
            <p:pic>
              <p:nvPicPr>
                <p:cNvPr id="218" name="Ink 217">
                  <a:extLst>
                    <a:ext uri="{FF2B5EF4-FFF2-40B4-BE49-F238E27FC236}">
                      <a16:creationId xmlns:a16="http://schemas.microsoft.com/office/drawing/2014/main" id="{2313D904-DE50-4230-9A4C-199AE6840745}"/>
                    </a:ext>
                  </a:extLst>
                </p:cNvPr>
                <p:cNvPicPr/>
                <p:nvPr/>
              </p:nvPicPr>
              <p:blipFill>
                <a:blip r:embed="rId313"/>
                <a:stretch>
                  <a:fillRect/>
                </a:stretch>
              </p:blipFill>
              <p:spPr>
                <a:xfrm>
                  <a:off x="1940554" y="4895434"/>
                  <a:ext cx="37080" cy="182520"/>
                </a:xfrm>
                <a:prstGeom prst="rect">
                  <a:avLst/>
                </a:prstGeom>
              </p:spPr>
            </p:pic>
          </mc:Fallback>
        </mc:AlternateContent>
        <mc:AlternateContent xmlns:mc="http://schemas.openxmlformats.org/markup-compatibility/2006" xmlns:p14="http://schemas.microsoft.com/office/powerpoint/2010/main">
          <mc:Choice Requires="p14">
            <p:contentPart p14:bwMode="auto" r:id="rId314">
              <p14:nvContentPartPr>
                <p14:cNvPr id="219" name="Ink 218">
                  <a:extLst>
                    <a:ext uri="{FF2B5EF4-FFF2-40B4-BE49-F238E27FC236}">
                      <a16:creationId xmlns:a16="http://schemas.microsoft.com/office/drawing/2014/main" id="{CDF5D149-3CB0-49BF-B173-6F96BCAB8322}"/>
                    </a:ext>
                  </a:extLst>
                </p14:cNvPr>
                <p14:cNvContentPartPr/>
                <p14:nvPr/>
              </p14:nvContentPartPr>
              <p14:xfrm>
                <a:off x="1944154" y="4850794"/>
                <a:ext cx="140040" cy="168840"/>
              </p14:xfrm>
            </p:contentPart>
          </mc:Choice>
          <mc:Fallback xmlns="">
            <p:pic>
              <p:nvPicPr>
                <p:cNvPr id="219" name="Ink 218">
                  <a:extLst>
                    <a:ext uri="{FF2B5EF4-FFF2-40B4-BE49-F238E27FC236}">
                      <a16:creationId xmlns:a16="http://schemas.microsoft.com/office/drawing/2014/main" id="{CDF5D149-3CB0-49BF-B173-6F96BCAB8322}"/>
                    </a:ext>
                  </a:extLst>
                </p:cNvPr>
                <p:cNvPicPr/>
                <p:nvPr/>
              </p:nvPicPr>
              <p:blipFill>
                <a:blip r:embed="rId315"/>
                <a:stretch>
                  <a:fillRect/>
                </a:stretch>
              </p:blipFill>
              <p:spPr>
                <a:xfrm>
                  <a:off x="1935154" y="4842154"/>
                  <a:ext cx="157680" cy="186480"/>
                </a:xfrm>
                <a:prstGeom prst="rect">
                  <a:avLst/>
                </a:prstGeom>
              </p:spPr>
            </p:pic>
          </mc:Fallback>
        </mc:AlternateContent>
      </p:grpSp>
    </p:spTree>
    <p:extLst>
      <p:ext uri="{BB962C8B-B14F-4D97-AF65-F5344CB8AC3E}">
        <p14:creationId xmlns:p14="http://schemas.microsoft.com/office/powerpoint/2010/main" val="15787027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a:t>Inferences About the Slope and Intercept</a:t>
            </a:r>
          </a:p>
        </p:txBody>
      </p:sp>
      <p:sp>
        <p:nvSpPr>
          <p:cNvPr id="3" name="Content Placeholder 2"/>
          <p:cNvSpPr>
            <a:spLocks noGrp="1"/>
          </p:cNvSpPr>
          <p:nvPr>
            <p:ph idx="1"/>
          </p:nvPr>
        </p:nvSpPr>
        <p:spPr>
          <a:xfrm>
            <a:off x="533400" y="1676400"/>
            <a:ext cx="7556313" cy="4144963"/>
          </a:xfrm>
        </p:spPr>
        <p:txBody>
          <a:bodyPr>
            <a:normAutofit/>
          </a:bodyPr>
          <a:lstStyle/>
          <a:p>
            <a:r>
              <a:rPr lang="en-US" sz="2400" dirty="0">
                <a:solidFill>
                  <a:srgbClr val="000000"/>
                </a:solidFill>
              </a:rPr>
              <a:t>Unbiased Estimates</a:t>
            </a:r>
          </a:p>
        </p:txBody>
      </p:sp>
      <p:sp>
        <p:nvSpPr>
          <p:cNvPr id="5" name="Slide Number Placeholder 4"/>
          <p:cNvSpPr>
            <a:spLocks noGrp="1"/>
          </p:cNvSpPr>
          <p:nvPr>
            <p:ph type="sldNum" sz="quarter" idx="12"/>
          </p:nvPr>
        </p:nvSpPr>
        <p:spPr/>
        <p:txBody>
          <a:bodyPr/>
          <a:lstStyle/>
          <a:p>
            <a:fld id="{4EA97F7A-E362-4A8E-A2D2-2731F606C961}" type="slidenum">
              <a:rPr lang="en-US" smtClean="0"/>
              <a:pPr/>
              <a:t>46</a:t>
            </a:fld>
            <a:endParaRPr lang="en-US" dirty="0"/>
          </a:p>
        </p:txBody>
      </p:sp>
    </p:spTree>
    <p:extLst>
      <p:ext uri="{BB962C8B-B14F-4D97-AF65-F5344CB8AC3E}">
        <p14:creationId xmlns:p14="http://schemas.microsoft.com/office/powerpoint/2010/main" val="179090947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00200"/>
            <a:ext cx="7556313" cy="4144963"/>
          </a:xfrm>
        </p:spPr>
        <p:txBody>
          <a:bodyPr/>
          <a:lstStyle/>
          <a:p>
            <a:r>
              <a:rPr lang="en-US" sz="2400" dirty="0">
                <a:solidFill>
                  <a:srgbClr val="000000"/>
                </a:solidFill>
              </a:rPr>
              <a:t>Variance of the estimates</a:t>
            </a:r>
          </a:p>
          <a:p>
            <a:endParaRPr lang="en-US" dirty="0"/>
          </a:p>
        </p:txBody>
      </p:sp>
      <p:sp>
        <p:nvSpPr>
          <p:cNvPr id="7" name="Title 1"/>
          <p:cNvSpPr txBox="1">
            <a:spLocks/>
          </p:cNvSpPr>
          <p:nvPr/>
        </p:nvSpPr>
        <p:spPr>
          <a:xfrm>
            <a:off x="533400" y="304800"/>
            <a:ext cx="7556313" cy="1116106"/>
          </a:xfrm>
          <a:prstGeom prst="rect">
            <a:avLst/>
          </a:prstGeom>
        </p:spPr>
        <p:txBody>
          <a:bodyPr vert="horz" lIns="91440" tIns="45720" rIns="91440" bIns="45720" rtlCol="0" anchor="t" anchorCtr="0">
            <a:noAutofit/>
          </a:bodyPr>
          <a:lstStyle>
            <a:lvl1pPr algn="l" defTabSz="914400" rtl="0" eaLnBrk="1" latinLnBrk="0" hangingPunct="1">
              <a:spcBef>
                <a:spcPct val="0"/>
              </a:spcBef>
              <a:buNone/>
              <a:defRPr sz="3600" b="0" kern="1200">
                <a:solidFill>
                  <a:schemeClr val="accent1"/>
                </a:solidFill>
                <a:latin typeface="+mj-lt"/>
                <a:ea typeface="+mj-ea"/>
                <a:cs typeface="+mj-cs"/>
              </a:defRPr>
            </a:lvl1pPr>
          </a:lstStyle>
          <a:p>
            <a:r>
              <a:rPr lang="en-US" sz="3200" dirty="0"/>
              <a:t>Inferences About the Slope and Intercept</a:t>
            </a:r>
          </a:p>
        </p:txBody>
      </p:sp>
      <p:sp>
        <p:nvSpPr>
          <p:cNvPr id="6" name="Slide Number Placeholder 5"/>
          <p:cNvSpPr>
            <a:spLocks noGrp="1"/>
          </p:cNvSpPr>
          <p:nvPr>
            <p:ph type="sldNum" sz="quarter" idx="12"/>
          </p:nvPr>
        </p:nvSpPr>
        <p:spPr/>
        <p:txBody>
          <a:bodyPr/>
          <a:lstStyle/>
          <a:p>
            <a:fld id="{4EA97F7A-E362-4A8E-A2D2-2731F606C961}" type="slidenum">
              <a:rPr lang="en-US" smtClean="0"/>
              <a:pPr/>
              <a:t>47</a:t>
            </a:fld>
            <a:endParaRPr lang="en-US"/>
          </a:p>
        </p:txBody>
      </p:sp>
      <p:grpSp>
        <p:nvGrpSpPr>
          <p:cNvPr id="14" name="Group 13">
            <a:extLst>
              <a:ext uri="{FF2B5EF4-FFF2-40B4-BE49-F238E27FC236}">
                <a16:creationId xmlns:a16="http://schemas.microsoft.com/office/drawing/2014/main" id="{F6E1D513-AD39-4C22-A05C-F76B118A4D2D}"/>
              </a:ext>
            </a:extLst>
          </p:cNvPr>
          <p:cNvGrpSpPr/>
          <p:nvPr/>
        </p:nvGrpSpPr>
        <p:grpSpPr>
          <a:xfrm>
            <a:off x="4883914" y="1474714"/>
            <a:ext cx="372960" cy="194760"/>
            <a:chOff x="4883914" y="1474714"/>
            <a:chExt cx="372960" cy="194760"/>
          </a:xfrm>
        </p:grpSpPr>
        <mc:AlternateContent xmlns:mc="http://schemas.openxmlformats.org/markup-compatibility/2006" xmlns:p14="http://schemas.microsoft.com/office/powerpoint/2010/main">
          <mc:Choice Requires="p14">
            <p:contentPart p14:bwMode="auto" r:id="rId3">
              <p14:nvContentPartPr>
                <p14:cNvPr id="12" name="Ink 11">
                  <a:extLst>
                    <a:ext uri="{FF2B5EF4-FFF2-40B4-BE49-F238E27FC236}">
                      <a16:creationId xmlns:a16="http://schemas.microsoft.com/office/drawing/2014/main" id="{036C256A-BF17-4545-9D7C-B99BC6B4D8BC}"/>
                    </a:ext>
                  </a:extLst>
                </p14:cNvPr>
                <p14:cNvContentPartPr/>
                <p14:nvPr/>
              </p14:nvContentPartPr>
              <p14:xfrm>
                <a:off x="4883914" y="1539154"/>
                <a:ext cx="252360" cy="120600"/>
              </p14:xfrm>
            </p:contentPart>
          </mc:Choice>
          <mc:Fallback xmlns="">
            <p:pic>
              <p:nvPicPr>
                <p:cNvPr id="12" name="Ink 11">
                  <a:extLst>
                    <a:ext uri="{FF2B5EF4-FFF2-40B4-BE49-F238E27FC236}">
                      <a16:creationId xmlns:a16="http://schemas.microsoft.com/office/drawing/2014/main" id="{036C256A-BF17-4545-9D7C-B99BC6B4D8BC}"/>
                    </a:ext>
                  </a:extLst>
                </p:cNvPr>
                <p:cNvPicPr/>
                <p:nvPr/>
              </p:nvPicPr>
              <p:blipFill>
                <a:blip r:embed="rId4"/>
                <a:stretch>
                  <a:fillRect/>
                </a:stretch>
              </p:blipFill>
              <p:spPr>
                <a:xfrm>
                  <a:off x="4875274" y="1530154"/>
                  <a:ext cx="270000" cy="1382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3" name="Ink 12">
                  <a:extLst>
                    <a:ext uri="{FF2B5EF4-FFF2-40B4-BE49-F238E27FC236}">
                      <a16:creationId xmlns:a16="http://schemas.microsoft.com/office/drawing/2014/main" id="{A03DBB48-4186-415B-A733-61B01518499B}"/>
                    </a:ext>
                  </a:extLst>
                </p14:cNvPr>
                <p14:cNvContentPartPr/>
                <p14:nvPr/>
              </p14:nvContentPartPr>
              <p14:xfrm>
                <a:off x="5152834" y="1474714"/>
                <a:ext cx="104040" cy="194760"/>
              </p14:xfrm>
            </p:contentPart>
          </mc:Choice>
          <mc:Fallback xmlns="">
            <p:pic>
              <p:nvPicPr>
                <p:cNvPr id="13" name="Ink 12">
                  <a:extLst>
                    <a:ext uri="{FF2B5EF4-FFF2-40B4-BE49-F238E27FC236}">
                      <a16:creationId xmlns:a16="http://schemas.microsoft.com/office/drawing/2014/main" id="{A03DBB48-4186-415B-A733-61B01518499B}"/>
                    </a:ext>
                  </a:extLst>
                </p:cNvPr>
                <p:cNvPicPr/>
                <p:nvPr/>
              </p:nvPicPr>
              <p:blipFill>
                <a:blip r:embed="rId6"/>
                <a:stretch>
                  <a:fillRect/>
                </a:stretch>
              </p:blipFill>
              <p:spPr>
                <a:xfrm>
                  <a:off x="5144194" y="1466074"/>
                  <a:ext cx="121680" cy="212400"/>
                </a:xfrm>
                <a:prstGeom prst="rect">
                  <a:avLst/>
                </a:prstGeom>
              </p:spPr>
            </p:pic>
          </mc:Fallback>
        </mc:AlternateContent>
      </p:grpSp>
      <p:grpSp>
        <p:nvGrpSpPr>
          <p:cNvPr id="37" name="Group 36">
            <a:extLst>
              <a:ext uri="{FF2B5EF4-FFF2-40B4-BE49-F238E27FC236}">
                <a16:creationId xmlns:a16="http://schemas.microsoft.com/office/drawing/2014/main" id="{E5B855AE-B74B-4815-9757-BE85219BFA5F}"/>
              </a:ext>
            </a:extLst>
          </p:cNvPr>
          <p:cNvGrpSpPr/>
          <p:nvPr/>
        </p:nvGrpSpPr>
        <p:grpSpPr>
          <a:xfrm>
            <a:off x="4030714" y="1336474"/>
            <a:ext cx="741600" cy="529920"/>
            <a:chOff x="4030714" y="1336474"/>
            <a:chExt cx="741600" cy="529920"/>
          </a:xfrm>
        </p:grpSpPr>
        <mc:AlternateContent xmlns:mc="http://schemas.openxmlformats.org/markup-compatibility/2006" xmlns:p14="http://schemas.microsoft.com/office/powerpoint/2010/main">
          <mc:Choice Requires="p14">
            <p:contentPart p14:bwMode="auto" r:id="rId7">
              <p14:nvContentPartPr>
                <p14:cNvPr id="2" name="Ink 1">
                  <a:extLst>
                    <a:ext uri="{FF2B5EF4-FFF2-40B4-BE49-F238E27FC236}">
                      <a16:creationId xmlns:a16="http://schemas.microsoft.com/office/drawing/2014/main" id="{CA333436-21AE-4B5A-8842-2A4980EB47AB}"/>
                    </a:ext>
                  </a:extLst>
                </p14:cNvPr>
                <p14:cNvContentPartPr/>
                <p14:nvPr/>
              </p14:nvContentPartPr>
              <p14:xfrm>
                <a:off x="4214674" y="1539514"/>
                <a:ext cx="185400" cy="270720"/>
              </p14:xfrm>
            </p:contentPart>
          </mc:Choice>
          <mc:Fallback xmlns="">
            <p:pic>
              <p:nvPicPr>
                <p:cNvPr id="2" name="Ink 1">
                  <a:extLst>
                    <a:ext uri="{FF2B5EF4-FFF2-40B4-BE49-F238E27FC236}">
                      <a16:creationId xmlns:a16="http://schemas.microsoft.com/office/drawing/2014/main" id="{CA333436-21AE-4B5A-8842-2A4980EB47AB}"/>
                    </a:ext>
                  </a:extLst>
                </p:cNvPr>
                <p:cNvPicPr/>
                <p:nvPr/>
              </p:nvPicPr>
              <p:blipFill>
                <a:blip r:embed="rId8"/>
                <a:stretch>
                  <a:fillRect/>
                </a:stretch>
              </p:blipFill>
              <p:spPr>
                <a:xfrm>
                  <a:off x="4206034" y="1530514"/>
                  <a:ext cx="203040" cy="2883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4" name="Ink 3">
                  <a:extLst>
                    <a:ext uri="{FF2B5EF4-FFF2-40B4-BE49-F238E27FC236}">
                      <a16:creationId xmlns:a16="http://schemas.microsoft.com/office/drawing/2014/main" id="{80F0BCD0-3467-40EA-B224-DF1B5B3A4618}"/>
                    </a:ext>
                  </a:extLst>
                </p14:cNvPr>
                <p14:cNvContentPartPr/>
                <p14:nvPr/>
              </p14:nvContentPartPr>
              <p14:xfrm>
                <a:off x="4424914" y="1677034"/>
                <a:ext cx="69840" cy="99000"/>
              </p14:xfrm>
            </p:contentPart>
          </mc:Choice>
          <mc:Fallback xmlns="">
            <p:pic>
              <p:nvPicPr>
                <p:cNvPr id="4" name="Ink 3">
                  <a:extLst>
                    <a:ext uri="{FF2B5EF4-FFF2-40B4-BE49-F238E27FC236}">
                      <a16:creationId xmlns:a16="http://schemas.microsoft.com/office/drawing/2014/main" id="{80F0BCD0-3467-40EA-B224-DF1B5B3A4618}"/>
                    </a:ext>
                  </a:extLst>
                </p:cNvPr>
                <p:cNvPicPr/>
                <p:nvPr/>
              </p:nvPicPr>
              <p:blipFill>
                <a:blip r:embed="rId10"/>
                <a:stretch>
                  <a:fillRect/>
                </a:stretch>
              </p:blipFill>
              <p:spPr>
                <a:xfrm>
                  <a:off x="4416274" y="1668394"/>
                  <a:ext cx="87480" cy="1166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5" name="Ink 4">
                  <a:extLst>
                    <a:ext uri="{FF2B5EF4-FFF2-40B4-BE49-F238E27FC236}">
                      <a16:creationId xmlns:a16="http://schemas.microsoft.com/office/drawing/2014/main" id="{B3DF7CCC-318F-4429-BC24-5BDCA960CA93}"/>
                    </a:ext>
                  </a:extLst>
                </p14:cNvPr>
                <p14:cNvContentPartPr/>
                <p14:nvPr/>
              </p14:nvContentPartPr>
              <p14:xfrm>
                <a:off x="4512754" y="1694674"/>
                <a:ext cx="138240" cy="72360"/>
              </p14:xfrm>
            </p:contentPart>
          </mc:Choice>
          <mc:Fallback xmlns="">
            <p:pic>
              <p:nvPicPr>
                <p:cNvPr id="5" name="Ink 4">
                  <a:extLst>
                    <a:ext uri="{FF2B5EF4-FFF2-40B4-BE49-F238E27FC236}">
                      <a16:creationId xmlns:a16="http://schemas.microsoft.com/office/drawing/2014/main" id="{B3DF7CCC-318F-4429-BC24-5BDCA960CA93}"/>
                    </a:ext>
                  </a:extLst>
                </p:cNvPr>
                <p:cNvPicPr/>
                <p:nvPr/>
              </p:nvPicPr>
              <p:blipFill>
                <a:blip r:embed="rId12"/>
                <a:stretch>
                  <a:fillRect/>
                </a:stretch>
              </p:blipFill>
              <p:spPr>
                <a:xfrm>
                  <a:off x="4503754" y="1686034"/>
                  <a:ext cx="155880" cy="90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8" name="Ink 7">
                  <a:extLst>
                    <a:ext uri="{FF2B5EF4-FFF2-40B4-BE49-F238E27FC236}">
                      <a16:creationId xmlns:a16="http://schemas.microsoft.com/office/drawing/2014/main" id="{E868C6CD-BE89-4AB8-8288-258B06C56CF1}"/>
                    </a:ext>
                  </a:extLst>
                </p14:cNvPr>
                <p14:cNvContentPartPr/>
                <p14:nvPr/>
              </p14:nvContentPartPr>
              <p14:xfrm>
                <a:off x="4675114" y="1553554"/>
                <a:ext cx="21600" cy="214200"/>
              </p14:xfrm>
            </p:contentPart>
          </mc:Choice>
          <mc:Fallback xmlns="">
            <p:pic>
              <p:nvPicPr>
                <p:cNvPr id="8" name="Ink 7">
                  <a:extLst>
                    <a:ext uri="{FF2B5EF4-FFF2-40B4-BE49-F238E27FC236}">
                      <a16:creationId xmlns:a16="http://schemas.microsoft.com/office/drawing/2014/main" id="{E868C6CD-BE89-4AB8-8288-258B06C56CF1}"/>
                    </a:ext>
                  </a:extLst>
                </p:cNvPr>
                <p:cNvPicPr/>
                <p:nvPr/>
              </p:nvPicPr>
              <p:blipFill>
                <a:blip r:embed="rId14"/>
                <a:stretch>
                  <a:fillRect/>
                </a:stretch>
              </p:blipFill>
              <p:spPr>
                <a:xfrm>
                  <a:off x="4666474" y="1544914"/>
                  <a:ext cx="39240" cy="2318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9" name="Ink 8">
                  <a:extLst>
                    <a:ext uri="{FF2B5EF4-FFF2-40B4-BE49-F238E27FC236}">
                      <a16:creationId xmlns:a16="http://schemas.microsoft.com/office/drawing/2014/main" id="{888538CF-25EB-4EBC-B5D7-34A9A25017EA}"/>
                    </a:ext>
                  </a:extLst>
                </p14:cNvPr>
                <p14:cNvContentPartPr/>
                <p14:nvPr/>
              </p14:nvContentPartPr>
              <p14:xfrm>
                <a:off x="4732714" y="1514674"/>
                <a:ext cx="39600" cy="241920"/>
              </p14:xfrm>
            </p:contentPart>
          </mc:Choice>
          <mc:Fallback xmlns="">
            <p:pic>
              <p:nvPicPr>
                <p:cNvPr id="9" name="Ink 8">
                  <a:extLst>
                    <a:ext uri="{FF2B5EF4-FFF2-40B4-BE49-F238E27FC236}">
                      <a16:creationId xmlns:a16="http://schemas.microsoft.com/office/drawing/2014/main" id="{888538CF-25EB-4EBC-B5D7-34A9A25017EA}"/>
                    </a:ext>
                  </a:extLst>
                </p:cNvPr>
                <p:cNvPicPr/>
                <p:nvPr/>
              </p:nvPicPr>
              <p:blipFill>
                <a:blip r:embed="rId16"/>
                <a:stretch>
                  <a:fillRect/>
                </a:stretch>
              </p:blipFill>
              <p:spPr>
                <a:xfrm>
                  <a:off x="4724074" y="1505674"/>
                  <a:ext cx="57240" cy="2595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36" name="Ink 35">
                  <a:extLst>
                    <a:ext uri="{FF2B5EF4-FFF2-40B4-BE49-F238E27FC236}">
                      <a16:creationId xmlns:a16="http://schemas.microsoft.com/office/drawing/2014/main" id="{626230E0-8E79-44CD-BFB8-DC5806AA1C5E}"/>
                    </a:ext>
                  </a:extLst>
                </p14:cNvPr>
                <p14:cNvContentPartPr/>
                <p14:nvPr/>
              </p14:nvContentPartPr>
              <p14:xfrm>
                <a:off x="4030714" y="1336474"/>
                <a:ext cx="312120" cy="529920"/>
              </p14:xfrm>
            </p:contentPart>
          </mc:Choice>
          <mc:Fallback xmlns="">
            <p:pic>
              <p:nvPicPr>
                <p:cNvPr id="36" name="Ink 35">
                  <a:extLst>
                    <a:ext uri="{FF2B5EF4-FFF2-40B4-BE49-F238E27FC236}">
                      <a16:creationId xmlns:a16="http://schemas.microsoft.com/office/drawing/2014/main" id="{626230E0-8E79-44CD-BFB8-DC5806AA1C5E}"/>
                    </a:ext>
                  </a:extLst>
                </p:cNvPr>
                <p:cNvPicPr/>
                <p:nvPr/>
              </p:nvPicPr>
              <p:blipFill>
                <a:blip r:embed="rId18"/>
                <a:stretch>
                  <a:fillRect/>
                </a:stretch>
              </p:blipFill>
              <p:spPr>
                <a:xfrm>
                  <a:off x="4021714" y="1327474"/>
                  <a:ext cx="329760" cy="547560"/>
                </a:xfrm>
                <a:prstGeom prst="rect">
                  <a:avLst/>
                </a:prstGeom>
              </p:spPr>
            </p:pic>
          </mc:Fallback>
        </mc:AlternateContent>
      </p:grpSp>
      <p:grpSp>
        <p:nvGrpSpPr>
          <p:cNvPr id="39" name="Group 38">
            <a:extLst>
              <a:ext uri="{FF2B5EF4-FFF2-40B4-BE49-F238E27FC236}">
                <a16:creationId xmlns:a16="http://schemas.microsoft.com/office/drawing/2014/main" id="{3062985B-68A7-4223-9501-3C5C4648ED70}"/>
              </a:ext>
            </a:extLst>
          </p:cNvPr>
          <p:cNvGrpSpPr/>
          <p:nvPr/>
        </p:nvGrpSpPr>
        <p:grpSpPr>
          <a:xfrm>
            <a:off x="5442994" y="1011754"/>
            <a:ext cx="2772360" cy="762480"/>
            <a:chOff x="5442994" y="1011754"/>
            <a:chExt cx="2772360" cy="762480"/>
          </a:xfrm>
        </p:grpSpPr>
        <mc:AlternateContent xmlns:mc="http://schemas.openxmlformats.org/markup-compatibility/2006" xmlns:p14="http://schemas.microsoft.com/office/powerpoint/2010/main">
          <mc:Choice Requires="p14">
            <p:contentPart p14:bwMode="auto" r:id="rId19">
              <p14:nvContentPartPr>
                <p14:cNvPr id="15" name="Ink 14">
                  <a:extLst>
                    <a:ext uri="{FF2B5EF4-FFF2-40B4-BE49-F238E27FC236}">
                      <a16:creationId xmlns:a16="http://schemas.microsoft.com/office/drawing/2014/main" id="{09582869-EB6E-403D-AFB8-D5722310A1F6}"/>
                    </a:ext>
                  </a:extLst>
                </p14:cNvPr>
                <p14:cNvContentPartPr/>
                <p14:nvPr/>
              </p14:nvContentPartPr>
              <p14:xfrm>
                <a:off x="5442994" y="1476874"/>
                <a:ext cx="112320" cy="181800"/>
              </p14:xfrm>
            </p:contentPart>
          </mc:Choice>
          <mc:Fallback xmlns="">
            <p:pic>
              <p:nvPicPr>
                <p:cNvPr id="15" name="Ink 14">
                  <a:extLst>
                    <a:ext uri="{FF2B5EF4-FFF2-40B4-BE49-F238E27FC236}">
                      <a16:creationId xmlns:a16="http://schemas.microsoft.com/office/drawing/2014/main" id="{09582869-EB6E-403D-AFB8-D5722310A1F6}"/>
                    </a:ext>
                  </a:extLst>
                </p:cNvPr>
                <p:cNvPicPr/>
                <p:nvPr/>
              </p:nvPicPr>
              <p:blipFill>
                <a:blip r:embed="rId20"/>
                <a:stretch>
                  <a:fillRect/>
                </a:stretch>
              </p:blipFill>
              <p:spPr>
                <a:xfrm>
                  <a:off x="5434354" y="1467874"/>
                  <a:ext cx="129960" cy="1994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6" name="Ink 15">
                  <a:extLst>
                    <a:ext uri="{FF2B5EF4-FFF2-40B4-BE49-F238E27FC236}">
                      <a16:creationId xmlns:a16="http://schemas.microsoft.com/office/drawing/2014/main" id="{502E154D-335D-4102-92D2-5B7D62AC72D6}"/>
                    </a:ext>
                  </a:extLst>
                </p14:cNvPr>
                <p14:cNvContentPartPr/>
                <p14:nvPr/>
              </p14:nvContentPartPr>
              <p14:xfrm>
                <a:off x="5580154" y="1460674"/>
                <a:ext cx="217440" cy="158400"/>
              </p14:xfrm>
            </p:contentPart>
          </mc:Choice>
          <mc:Fallback xmlns="">
            <p:pic>
              <p:nvPicPr>
                <p:cNvPr id="16" name="Ink 15">
                  <a:extLst>
                    <a:ext uri="{FF2B5EF4-FFF2-40B4-BE49-F238E27FC236}">
                      <a16:creationId xmlns:a16="http://schemas.microsoft.com/office/drawing/2014/main" id="{502E154D-335D-4102-92D2-5B7D62AC72D6}"/>
                    </a:ext>
                  </a:extLst>
                </p:cNvPr>
                <p:cNvPicPr/>
                <p:nvPr/>
              </p:nvPicPr>
              <p:blipFill>
                <a:blip r:embed="rId22"/>
                <a:stretch>
                  <a:fillRect/>
                </a:stretch>
              </p:blipFill>
              <p:spPr>
                <a:xfrm>
                  <a:off x="5571514" y="1451674"/>
                  <a:ext cx="235080" cy="17604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7" name="Ink 16">
                  <a:extLst>
                    <a:ext uri="{FF2B5EF4-FFF2-40B4-BE49-F238E27FC236}">
                      <a16:creationId xmlns:a16="http://schemas.microsoft.com/office/drawing/2014/main" id="{9E3B24BC-5D51-4575-A27B-3B9087CEF222}"/>
                    </a:ext>
                  </a:extLst>
                </p14:cNvPr>
                <p14:cNvContentPartPr/>
                <p14:nvPr/>
              </p14:nvContentPartPr>
              <p14:xfrm>
                <a:off x="5895514" y="1357354"/>
                <a:ext cx="59400" cy="240120"/>
              </p14:xfrm>
            </p:contentPart>
          </mc:Choice>
          <mc:Fallback xmlns="">
            <p:pic>
              <p:nvPicPr>
                <p:cNvPr id="17" name="Ink 16">
                  <a:extLst>
                    <a:ext uri="{FF2B5EF4-FFF2-40B4-BE49-F238E27FC236}">
                      <a16:creationId xmlns:a16="http://schemas.microsoft.com/office/drawing/2014/main" id="{9E3B24BC-5D51-4575-A27B-3B9087CEF222}"/>
                    </a:ext>
                  </a:extLst>
                </p:cNvPr>
                <p:cNvPicPr/>
                <p:nvPr/>
              </p:nvPicPr>
              <p:blipFill>
                <a:blip r:embed="rId24"/>
                <a:stretch>
                  <a:fillRect/>
                </a:stretch>
              </p:blipFill>
              <p:spPr>
                <a:xfrm>
                  <a:off x="5886874" y="1348354"/>
                  <a:ext cx="77040" cy="25776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8" name="Ink 17">
                  <a:extLst>
                    <a:ext uri="{FF2B5EF4-FFF2-40B4-BE49-F238E27FC236}">
                      <a16:creationId xmlns:a16="http://schemas.microsoft.com/office/drawing/2014/main" id="{BBDD0201-9FCB-4E3B-937E-FB7A5A7E4BE4}"/>
                    </a:ext>
                  </a:extLst>
                </p14:cNvPr>
                <p14:cNvContentPartPr/>
                <p14:nvPr/>
              </p14:nvContentPartPr>
              <p14:xfrm>
                <a:off x="6003514" y="1356274"/>
                <a:ext cx="146880" cy="226800"/>
              </p14:xfrm>
            </p:contentPart>
          </mc:Choice>
          <mc:Fallback xmlns="">
            <p:pic>
              <p:nvPicPr>
                <p:cNvPr id="18" name="Ink 17">
                  <a:extLst>
                    <a:ext uri="{FF2B5EF4-FFF2-40B4-BE49-F238E27FC236}">
                      <a16:creationId xmlns:a16="http://schemas.microsoft.com/office/drawing/2014/main" id="{BBDD0201-9FCB-4E3B-937E-FB7A5A7E4BE4}"/>
                    </a:ext>
                  </a:extLst>
                </p:cNvPr>
                <p:cNvPicPr/>
                <p:nvPr/>
              </p:nvPicPr>
              <p:blipFill>
                <a:blip r:embed="rId26"/>
                <a:stretch>
                  <a:fillRect/>
                </a:stretch>
              </p:blipFill>
              <p:spPr>
                <a:xfrm>
                  <a:off x="5994874" y="1347634"/>
                  <a:ext cx="164520" cy="24444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9" name="Ink 18">
                  <a:extLst>
                    <a:ext uri="{FF2B5EF4-FFF2-40B4-BE49-F238E27FC236}">
                      <a16:creationId xmlns:a16="http://schemas.microsoft.com/office/drawing/2014/main" id="{024D7D8B-C2C6-4C67-83B9-94527D109B3D}"/>
                    </a:ext>
                  </a:extLst>
                </p14:cNvPr>
                <p14:cNvContentPartPr/>
                <p14:nvPr/>
              </p14:nvContentPartPr>
              <p14:xfrm>
                <a:off x="6037714" y="1506754"/>
                <a:ext cx="132840" cy="25200"/>
              </p14:xfrm>
            </p:contentPart>
          </mc:Choice>
          <mc:Fallback xmlns="">
            <p:pic>
              <p:nvPicPr>
                <p:cNvPr id="19" name="Ink 18">
                  <a:extLst>
                    <a:ext uri="{FF2B5EF4-FFF2-40B4-BE49-F238E27FC236}">
                      <a16:creationId xmlns:a16="http://schemas.microsoft.com/office/drawing/2014/main" id="{024D7D8B-C2C6-4C67-83B9-94527D109B3D}"/>
                    </a:ext>
                  </a:extLst>
                </p:cNvPr>
                <p:cNvPicPr/>
                <p:nvPr/>
              </p:nvPicPr>
              <p:blipFill>
                <a:blip r:embed="rId28"/>
                <a:stretch>
                  <a:fillRect/>
                </a:stretch>
              </p:blipFill>
              <p:spPr>
                <a:xfrm>
                  <a:off x="6029074" y="1498114"/>
                  <a:ext cx="150480" cy="4284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0" name="Ink 19">
                  <a:extLst>
                    <a:ext uri="{FF2B5EF4-FFF2-40B4-BE49-F238E27FC236}">
                      <a16:creationId xmlns:a16="http://schemas.microsoft.com/office/drawing/2014/main" id="{4C2ECE6E-002C-4351-97BB-15E739DCEFE9}"/>
                    </a:ext>
                  </a:extLst>
                </p14:cNvPr>
                <p14:cNvContentPartPr/>
                <p14:nvPr/>
              </p14:nvContentPartPr>
              <p14:xfrm>
                <a:off x="6247954" y="1435834"/>
                <a:ext cx="105120" cy="134280"/>
              </p14:xfrm>
            </p:contentPart>
          </mc:Choice>
          <mc:Fallback xmlns="">
            <p:pic>
              <p:nvPicPr>
                <p:cNvPr id="20" name="Ink 19">
                  <a:extLst>
                    <a:ext uri="{FF2B5EF4-FFF2-40B4-BE49-F238E27FC236}">
                      <a16:creationId xmlns:a16="http://schemas.microsoft.com/office/drawing/2014/main" id="{4C2ECE6E-002C-4351-97BB-15E739DCEFE9}"/>
                    </a:ext>
                  </a:extLst>
                </p:cNvPr>
                <p:cNvPicPr/>
                <p:nvPr/>
              </p:nvPicPr>
              <p:blipFill>
                <a:blip r:embed="rId30"/>
                <a:stretch>
                  <a:fillRect/>
                </a:stretch>
              </p:blipFill>
              <p:spPr>
                <a:xfrm>
                  <a:off x="6238954" y="1426834"/>
                  <a:ext cx="122760" cy="1519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1" name="Ink 20">
                  <a:extLst>
                    <a:ext uri="{FF2B5EF4-FFF2-40B4-BE49-F238E27FC236}">
                      <a16:creationId xmlns:a16="http://schemas.microsoft.com/office/drawing/2014/main" id="{A8EBB263-84A3-4506-8AE0-56A5AC9AD241}"/>
                    </a:ext>
                  </a:extLst>
                </p14:cNvPr>
                <p14:cNvContentPartPr/>
                <p14:nvPr/>
              </p14:nvContentPartPr>
              <p14:xfrm>
                <a:off x="6215914" y="1437994"/>
                <a:ext cx="110880" cy="122760"/>
              </p14:xfrm>
            </p:contentPart>
          </mc:Choice>
          <mc:Fallback xmlns="">
            <p:pic>
              <p:nvPicPr>
                <p:cNvPr id="21" name="Ink 20">
                  <a:extLst>
                    <a:ext uri="{FF2B5EF4-FFF2-40B4-BE49-F238E27FC236}">
                      <a16:creationId xmlns:a16="http://schemas.microsoft.com/office/drawing/2014/main" id="{A8EBB263-84A3-4506-8AE0-56A5AC9AD241}"/>
                    </a:ext>
                  </a:extLst>
                </p:cNvPr>
                <p:cNvPicPr/>
                <p:nvPr/>
              </p:nvPicPr>
              <p:blipFill>
                <a:blip r:embed="rId32"/>
                <a:stretch>
                  <a:fillRect/>
                </a:stretch>
              </p:blipFill>
              <p:spPr>
                <a:xfrm>
                  <a:off x="6206914" y="1429354"/>
                  <a:ext cx="128520" cy="1404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2" name="Ink 21">
                  <a:extLst>
                    <a:ext uri="{FF2B5EF4-FFF2-40B4-BE49-F238E27FC236}">
                      <a16:creationId xmlns:a16="http://schemas.microsoft.com/office/drawing/2014/main" id="{E0B06360-CAF0-402B-AFF9-29B4EC4E4AF2}"/>
                    </a:ext>
                  </a:extLst>
                </p14:cNvPr>
                <p14:cNvContentPartPr/>
                <p14:nvPr/>
              </p14:nvContentPartPr>
              <p14:xfrm>
                <a:off x="6395914" y="1313074"/>
                <a:ext cx="80640" cy="286200"/>
              </p14:xfrm>
            </p:contentPart>
          </mc:Choice>
          <mc:Fallback xmlns="">
            <p:pic>
              <p:nvPicPr>
                <p:cNvPr id="22" name="Ink 21">
                  <a:extLst>
                    <a:ext uri="{FF2B5EF4-FFF2-40B4-BE49-F238E27FC236}">
                      <a16:creationId xmlns:a16="http://schemas.microsoft.com/office/drawing/2014/main" id="{E0B06360-CAF0-402B-AFF9-29B4EC4E4AF2}"/>
                    </a:ext>
                  </a:extLst>
                </p:cNvPr>
                <p:cNvPicPr/>
                <p:nvPr/>
              </p:nvPicPr>
              <p:blipFill>
                <a:blip r:embed="rId34"/>
                <a:stretch>
                  <a:fillRect/>
                </a:stretch>
              </p:blipFill>
              <p:spPr>
                <a:xfrm>
                  <a:off x="6386914" y="1304074"/>
                  <a:ext cx="98280" cy="30384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3" name="Ink 22">
                  <a:extLst>
                    <a:ext uri="{FF2B5EF4-FFF2-40B4-BE49-F238E27FC236}">
                      <a16:creationId xmlns:a16="http://schemas.microsoft.com/office/drawing/2014/main" id="{1D8EA5E6-80EE-4F33-807D-C6C56F399D4D}"/>
                    </a:ext>
                  </a:extLst>
                </p14:cNvPr>
                <p14:cNvContentPartPr/>
                <p14:nvPr/>
              </p14:nvContentPartPr>
              <p14:xfrm>
                <a:off x="6598954" y="1410274"/>
                <a:ext cx="61560" cy="110160"/>
              </p14:xfrm>
            </p:contentPart>
          </mc:Choice>
          <mc:Fallback xmlns="">
            <p:pic>
              <p:nvPicPr>
                <p:cNvPr id="23" name="Ink 22">
                  <a:extLst>
                    <a:ext uri="{FF2B5EF4-FFF2-40B4-BE49-F238E27FC236}">
                      <a16:creationId xmlns:a16="http://schemas.microsoft.com/office/drawing/2014/main" id="{1D8EA5E6-80EE-4F33-807D-C6C56F399D4D}"/>
                    </a:ext>
                  </a:extLst>
                </p:cNvPr>
                <p:cNvPicPr/>
                <p:nvPr/>
              </p:nvPicPr>
              <p:blipFill>
                <a:blip r:embed="rId36"/>
                <a:stretch>
                  <a:fillRect/>
                </a:stretch>
              </p:blipFill>
              <p:spPr>
                <a:xfrm>
                  <a:off x="6590314" y="1401634"/>
                  <a:ext cx="79200" cy="1278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4" name="Ink 23">
                  <a:extLst>
                    <a:ext uri="{FF2B5EF4-FFF2-40B4-BE49-F238E27FC236}">
                      <a16:creationId xmlns:a16="http://schemas.microsoft.com/office/drawing/2014/main" id="{472F85FA-35A8-4FA1-9AC6-4D043B8A226D}"/>
                    </a:ext>
                  </a:extLst>
                </p14:cNvPr>
                <p14:cNvContentPartPr/>
                <p14:nvPr/>
              </p14:nvContentPartPr>
              <p14:xfrm>
                <a:off x="6765274" y="1359154"/>
                <a:ext cx="122760" cy="232200"/>
              </p14:xfrm>
            </p:contentPart>
          </mc:Choice>
          <mc:Fallback xmlns="">
            <p:pic>
              <p:nvPicPr>
                <p:cNvPr id="24" name="Ink 23">
                  <a:extLst>
                    <a:ext uri="{FF2B5EF4-FFF2-40B4-BE49-F238E27FC236}">
                      <a16:creationId xmlns:a16="http://schemas.microsoft.com/office/drawing/2014/main" id="{472F85FA-35A8-4FA1-9AC6-4D043B8A226D}"/>
                    </a:ext>
                  </a:extLst>
                </p:cNvPr>
                <p:cNvPicPr/>
                <p:nvPr/>
              </p:nvPicPr>
              <p:blipFill>
                <a:blip r:embed="rId38"/>
                <a:stretch>
                  <a:fillRect/>
                </a:stretch>
              </p:blipFill>
              <p:spPr>
                <a:xfrm>
                  <a:off x="6756634" y="1350514"/>
                  <a:ext cx="140400" cy="24984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5" name="Ink 24">
                  <a:extLst>
                    <a:ext uri="{FF2B5EF4-FFF2-40B4-BE49-F238E27FC236}">
                      <a16:creationId xmlns:a16="http://schemas.microsoft.com/office/drawing/2014/main" id="{267344C3-4F72-41AC-9419-669AC0682833}"/>
                    </a:ext>
                  </a:extLst>
                </p14:cNvPr>
                <p14:cNvContentPartPr/>
                <p14:nvPr/>
              </p14:nvContentPartPr>
              <p14:xfrm>
                <a:off x="6762394" y="1483714"/>
                <a:ext cx="135000" cy="23760"/>
              </p14:xfrm>
            </p:contentPart>
          </mc:Choice>
          <mc:Fallback xmlns="">
            <p:pic>
              <p:nvPicPr>
                <p:cNvPr id="25" name="Ink 24">
                  <a:extLst>
                    <a:ext uri="{FF2B5EF4-FFF2-40B4-BE49-F238E27FC236}">
                      <a16:creationId xmlns:a16="http://schemas.microsoft.com/office/drawing/2014/main" id="{267344C3-4F72-41AC-9419-669AC0682833}"/>
                    </a:ext>
                  </a:extLst>
                </p:cNvPr>
                <p:cNvPicPr/>
                <p:nvPr/>
              </p:nvPicPr>
              <p:blipFill>
                <a:blip r:embed="rId40"/>
                <a:stretch>
                  <a:fillRect/>
                </a:stretch>
              </p:blipFill>
              <p:spPr>
                <a:xfrm>
                  <a:off x="6753754" y="1475074"/>
                  <a:ext cx="152640" cy="4140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27" name="Ink 26">
                  <a:extLst>
                    <a:ext uri="{FF2B5EF4-FFF2-40B4-BE49-F238E27FC236}">
                      <a16:creationId xmlns:a16="http://schemas.microsoft.com/office/drawing/2014/main" id="{8236C378-80FD-48EB-A4C3-19E8A7AAC91F}"/>
                    </a:ext>
                  </a:extLst>
                </p14:cNvPr>
                <p14:cNvContentPartPr/>
                <p14:nvPr/>
              </p14:nvContentPartPr>
              <p14:xfrm>
                <a:off x="6961474" y="1417474"/>
                <a:ext cx="114840" cy="101880"/>
              </p14:xfrm>
            </p:contentPart>
          </mc:Choice>
          <mc:Fallback xmlns="">
            <p:pic>
              <p:nvPicPr>
                <p:cNvPr id="27" name="Ink 26">
                  <a:extLst>
                    <a:ext uri="{FF2B5EF4-FFF2-40B4-BE49-F238E27FC236}">
                      <a16:creationId xmlns:a16="http://schemas.microsoft.com/office/drawing/2014/main" id="{8236C378-80FD-48EB-A4C3-19E8A7AAC91F}"/>
                    </a:ext>
                  </a:extLst>
                </p:cNvPr>
                <p:cNvPicPr/>
                <p:nvPr/>
              </p:nvPicPr>
              <p:blipFill>
                <a:blip r:embed="rId42"/>
                <a:stretch>
                  <a:fillRect/>
                </a:stretch>
              </p:blipFill>
              <p:spPr>
                <a:xfrm>
                  <a:off x="6952834" y="1408474"/>
                  <a:ext cx="132480" cy="11952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28" name="Ink 27">
                  <a:extLst>
                    <a:ext uri="{FF2B5EF4-FFF2-40B4-BE49-F238E27FC236}">
                      <a16:creationId xmlns:a16="http://schemas.microsoft.com/office/drawing/2014/main" id="{B702DE7F-7B7A-45FA-A305-55EF41F427A4}"/>
                    </a:ext>
                  </a:extLst>
                </p14:cNvPr>
                <p14:cNvContentPartPr/>
                <p14:nvPr/>
              </p14:nvContentPartPr>
              <p14:xfrm>
                <a:off x="7156954" y="1422874"/>
                <a:ext cx="164160" cy="103680"/>
              </p14:xfrm>
            </p:contentPart>
          </mc:Choice>
          <mc:Fallback xmlns="">
            <p:pic>
              <p:nvPicPr>
                <p:cNvPr id="28" name="Ink 27">
                  <a:extLst>
                    <a:ext uri="{FF2B5EF4-FFF2-40B4-BE49-F238E27FC236}">
                      <a16:creationId xmlns:a16="http://schemas.microsoft.com/office/drawing/2014/main" id="{B702DE7F-7B7A-45FA-A305-55EF41F427A4}"/>
                    </a:ext>
                  </a:extLst>
                </p:cNvPr>
                <p:cNvPicPr/>
                <p:nvPr/>
              </p:nvPicPr>
              <p:blipFill>
                <a:blip r:embed="rId44"/>
                <a:stretch>
                  <a:fillRect/>
                </a:stretch>
              </p:blipFill>
              <p:spPr>
                <a:xfrm>
                  <a:off x="7147954" y="1413874"/>
                  <a:ext cx="181800" cy="12132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29" name="Ink 28">
                  <a:extLst>
                    <a:ext uri="{FF2B5EF4-FFF2-40B4-BE49-F238E27FC236}">
                      <a16:creationId xmlns:a16="http://schemas.microsoft.com/office/drawing/2014/main" id="{53C14621-1124-4DCE-9B84-84B39C370CCD}"/>
                    </a:ext>
                  </a:extLst>
                </p14:cNvPr>
                <p14:cNvContentPartPr/>
                <p14:nvPr/>
              </p14:nvContentPartPr>
              <p14:xfrm>
                <a:off x="7414714" y="1345114"/>
                <a:ext cx="61200" cy="172080"/>
              </p14:xfrm>
            </p:contentPart>
          </mc:Choice>
          <mc:Fallback xmlns="">
            <p:pic>
              <p:nvPicPr>
                <p:cNvPr id="29" name="Ink 28">
                  <a:extLst>
                    <a:ext uri="{FF2B5EF4-FFF2-40B4-BE49-F238E27FC236}">
                      <a16:creationId xmlns:a16="http://schemas.microsoft.com/office/drawing/2014/main" id="{53C14621-1124-4DCE-9B84-84B39C370CCD}"/>
                    </a:ext>
                  </a:extLst>
                </p:cNvPr>
                <p:cNvPicPr/>
                <p:nvPr/>
              </p:nvPicPr>
              <p:blipFill>
                <a:blip r:embed="rId46"/>
                <a:stretch>
                  <a:fillRect/>
                </a:stretch>
              </p:blipFill>
              <p:spPr>
                <a:xfrm>
                  <a:off x="7406074" y="1336114"/>
                  <a:ext cx="78840" cy="18972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30" name="Ink 29">
                  <a:extLst>
                    <a:ext uri="{FF2B5EF4-FFF2-40B4-BE49-F238E27FC236}">
                      <a16:creationId xmlns:a16="http://schemas.microsoft.com/office/drawing/2014/main" id="{D049FBB4-0EA8-46CB-AC19-E81810C71B24}"/>
                    </a:ext>
                  </a:extLst>
                </p14:cNvPr>
                <p14:cNvContentPartPr/>
                <p14:nvPr/>
              </p14:nvContentPartPr>
              <p14:xfrm>
                <a:off x="7506154" y="1369954"/>
                <a:ext cx="90360" cy="181440"/>
              </p14:xfrm>
            </p:contentPart>
          </mc:Choice>
          <mc:Fallback xmlns="">
            <p:pic>
              <p:nvPicPr>
                <p:cNvPr id="30" name="Ink 29">
                  <a:extLst>
                    <a:ext uri="{FF2B5EF4-FFF2-40B4-BE49-F238E27FC236}">
                      <a16:creationId xmlns:a16="http://schemas.microsoft.com/office/drawing/2014/main" id="{D049FBB4-0EA8-46CB-AC19-E81810C71B24}"/>
                    </a:ext>
                  </a:extLst>
                </p:cNvPr>
                <p:cNvPicPr/>
                <p:nvPr/>
              </p:nvPicPr>
              <p:blipFill>
                <a:blip r:embed="rId48"/>
                <a:stretch>
                  <a:fillRect/>
                </a:stretch>
              </p:blipFill>
              <p:spPr>
                <a:xfrm>
                  <a:off x="7497514" y="1360954"/>
                  <a:ext cx="108000" cy="19908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1" name="Ink 30">
                  <a:extLst>
                    <a:ext uri="{FF2B5EF4-FFF2-40B4-BE49-F238E27FC236}">
                      <a16:creationId xmlns:a16="http://schemas.microsoft.com/office/drawing/2014/main" id="{C4E829ED-F520-40FB-BB2F-337C23743D24}"/>
                    </a:ext>
                  </a:extLst>
                </p14:cNvPr>
                <p14:cNvContentPartPr/>
                <p14:nvPr/>
              </p14:nvContentPartPr>
              <p14:xfrm>
                <a:off x="7655554" y="1287874"/>
                <a:ext cx="37800" cy="226080"/>
              </p14:xfrm>
            </p:contentPart>
          </mc:Choice>
          <mc:Fallback xmlns="">
            <p:pic>
              <p:nvPicPr>
                <p:cNvPr id="31" name="Ink 30">
                  <a:extLst>
                    <a:ext uri="{FF2B5EF4-FFF2-40B4-BE49-F238E27FC236}">
                      <a16:creationId xmlns:a16="http://schemas.microsoft.com/office/drawing/2014/main" id="{C4E829ED-F520-40FB-BB2F-337C23743D24}"/>
                    </a:ext>
                  </a:extLst>
                </p:cNvPr>
                <p:cNvPicPr/>
                <p:nvPr/>
              </p:nvPicPr>
              <p:blipFill>
                <a:blip r:embed="rId50"/>
                <a:stretch>
                  <a:fillRect/>
                </a:stretch>
              </p:blipFill>
              <p:spPr>
                <a:xfrm>
                  <a:off x="7646914" y="1279234"/>
                  <a:ext cx="55440" cy="24372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32" name="Ink 31">
                  <a:extLst>
                    <a:ext uri="{FF2B5EF4-FFF2-40B4-BE49-F238E27FC236}">
                      <a16:creationId xmlns:a16="http://schemas.microsoft.com/office/drawing/2014/main" id="{64D1E318-5D43-4245-949B-84ED5A8DD2DC}"/>
                    </a:ext>
                  </a:extLst>
                </p14:cNvPr>
                <p14:cNvContentPartPr/>
                <p14:nvPr/>
              </p14:nvContentPartPr>
              <p14:xfrm>
                <a:off x="7771474" y="1272034"/>
                <a:ext cx="102240" cy="240840"/>
              </p14:xfrm>
            </p:contentPart>
          </mc:Choice>
          <mc:Fallback xmlns="">
            <p:pic>
              <p:nvPicPr>
                <p:cNvPr id="32" name="Ink 31">
                  <a:extLst>
                    <a:ext uri="{FF2B5EF4-FFF2-40B4-BE49-F238E27FC236}">
                      <a16:creationId xmlns:a16="http://schemas.microsoft.com/office/drawing/2014/main" id="{64D1E318-5D43-4245-949B-84ED5A8DD2DC}"/>
                    </a:ext>
                  </a:extLst>
                </p:cNvPr>
                <p:cNvPicPr/>
                <p:nvPr/>
              </p:nvPicPr>
              <p:blipFill>
                <a:blip r:embed="rId52"/>
                <a:stretch>
                  <a:fillRect/>
                </a:stretch>
              </p:blipFill>
              <p:spPr>
                <a:xfrm>
                  <a:off x="7762474" y="1263394"/>
                  <a:ext cx="119880" cy="25848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33" name="Ink 32">
                  <a:extLst>
                    <a:ext uri="{FF2B5EF4-FFF2-40B4-BE49-F238E27FC236}">
                      <a16:creationId xmlns:a16="http://schemas.microsoft.com/office/drawing/2014/main" id="{392D2833-A21E-4EE5-9417-F8FDB30FC7E2}"/>
                    </a:ext>
                  </a:extLst>
                </p14:cNvPr>
                <p14:cNvContentPartPr/>
                <p14:nvPr/>
              </p14:nvContentPartPr>
              <p14:xfrm>
                <a:off x="7787674" y="1369954"/>
                <a:ext cx="125280" cy="42480"/>
              </p14:xfrm>
            </p:contentPart>
          </mc:Choice>
          <mc:Fallback xmlns="">
            <p:pic>
              <p:nvPicPr>
                <p:cNvPr id="33" name="Ink 32">
                  <a:extLst>
                    <a:ext uri="{FF2B5EF4-FFF2-40B4-BE49-F238E27FC236}">
                      <a16:creationId xmlns:a16="http://schemas.microsoft.com/office/drawing/2014/main" id="{392D2833-A21E-4EE5-9417-F8FDB30FC7E2}"/>
                    </a:ext>
                  </a:extLst>
                </p:cNvPr>
                <p:cNvPicPr/>
                <p:nvPr/>
              </p:nvPicPr>
              <p:blipFill>
                <a:blip r:embed="rId54"/>
                <a:stretch>
                  <a:fillRect/>
                </a:stretch>
              </p:blipFill>
              <p:spPr>
                <a:xfrm>
                  <a:off x="7779034" y="1360954"/>
                  <a:ext cx="142920" cy="6012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34" name="Ink 33">
                  <a:extLst>
                    <a:ext uri="{FF2B5EF4-FFF2-40B4-BE49-F238E27FC236}">
                      <a16:creationId xmlns:a16="http://schemas.microsoft.com/office/drawing/2014/main" id="{06803174-8C0D-49E0-A408-392FC4A4065C}"/>
                    </a:ext>
                  </a:extLst>
                </p14:cNvPr>
                <p14:cNvContentPartPr/>
                <p14:nvPr/>
              </p14:nvContentPartPr>
              <p14:xfrm>
                <a:off x="7952554" y="1182754"/>
                <a:ext cx="12960" cy="110880"/>
              </p14:xfrm>
            </p:contentPart>
          </mc:Choice>
          <mc:Fallback xmlns="">
            <p:pic>
              <p:nvPicPr>
                <p:cNvPr id="34" name="Ink 33">
                  <a:extLst>
                    <a:ext uri="{FF2B5EF4-FFF2-40B4-BE49-F238E27FC236}">
                      <a16:creationId xmlns:a16="http://schemas.microsoft.com/office/drawing/2014/main" id="{06803174-8C0D-49E0-A408-392FC4A4065C}"/>
                    </a:ext>
                  </a:extLst>
                </p:cNvPr>
                <p:cNvPicPr/>
                <p:nvPr/>
              </p:nvPicPr>
              <p:blipFill>
                <a:blip r:embed="rId56"/>
                <a:stretch>
                  <a:fillRect/>
                </a:stretch>
              </p:blipFill>
              <p:spPr>
                <a:xfrm>
                  <a:off x="7943914" y="1174114"/>
                  <a:ext cx="30600" cy="12852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38" name="Ink 37">
                  <a:extLst>
                    <a:ext uri="{FF2B5EF4-FFF2-40B4-BE49-F238E27FC236}">
                      <a16:creationId xmlns:a16="http://schemas.microsoft.com/office/drawing/2014/main" id="{09CDA310-8EE2-4427-B490-C6115B4FC3B9}"/>
                    </a:ext>
                  </a:extLst>
                </p14:cNvPr>
                <p14:cNvContentPartPr/>
                <p14:nvPr/>
              </p14:nvContentPartPr>
              <p14:xfrm>
                <a:off x="7836634" y="1011754"/>
                <a:ext cx="378720" cy="762480"/>
              </p14:xfrm>
            </p:contentPart>
          </mc:Choice>
          <mc:Fallback xmlns="">
            <p:pic>
              <p:nvPicPr>
                <p:cNvPr id="38" name="Ink 37">
                  <a:extLst>
                    <a:ext uri="{FF2B5EF4-FFF2-40B4-BE49-F238E27FC236}">
                      <a16:creationId xmlns:a16="http://schemas.microsoft.com/office/drawing/2014/main" id="{09CDA310-8EE2-4427-B490-C6115B4FC3B9}"/>
                    </a:ext>
                  </a:extLst>
                </p:cNvPr>
                <p:cNvPicPr/>
                <p:nvPr/>
              </p:nvPicPr>
              <p:blipFill>
                <a:blip r:embed="rId58"/>
                <a:stretch>
                  <a:fillRect/>
                </a:stretch>
              </p:blipFill>
              <p:spPr>
                <a:xfrm>
                  <a:off x="7827634" y="1002754"/>
                  <a:ext cx="396360" cy="780120"/>
                </a:xfrm>
                <a:prstGeom prst="rect">
                  <a:avLst/>
                </a:prstGeom>
              </p:spPr>
            </p:pic>
          </mc:Fallback>
        </mc:AlternateContent>
      </p:grpSp>
      <p:grpSp>
        <p:nvGrpSpPr>
          <p:cNvPr id="63" name="Group 62">
            <a:extLst>
              <a:ext uri="{FF2B5EF4-FFF2-40B4-BE49-F238E27FC236}">
                <a16:creationId xmlns:a16="http://schemas.microsoft.com/office/drawing/2014/main" id="{C053CA3D-2A06-4342-9C2E-AFFE894572A3}"/>
              </a:ext>
            </a:extLst>
          </p:cNvPr>
          <p:cNvGrpSpPr/>
          <p:nvPr/>
        </p:nvGrpSpPr>
        <p:grpSpPr>
          <a:xfrm>
            <a:off x="901954" y="2162314"/>
            <a:ext cx="1538280" cy="297360"/>
            <a:chOff x="901954" y="2162314"/>
            <a:chExt cx="1538280" cy="297360"/>
          </a:xfrm>
        </p:grpSpPr>
        <mc:AlternateContent xmlns:mc="http://schemas.openxmlformats.org/markup-compatibility/2006" xmlns:p14="http://schemas.microsoft.com/office/powerpoint/2010/main">
          <mc:Choice Requires="p14">
            <p:contentPart p14:bwMode="auto" r:id="rId59">
              <p14:nvContentPartPr>
                <p14:cNvPr id="40" name="Ink 39">
                  <a:extLst>
                    <a:ext uri="{FF2B5EF4-FFF2-40B4-BE49-F238E27FC236}">
                      <a16:creationId xmlns:a16="http://schemas.microsoft.com/office/drawing/2014/main" id="{7C221101-0EC0-43FC-BCEB-8CA454B94FCB}"/>
                    </a:ext>
                  </a:extLst>
                </p14:cNvPr>
                <p14:cNvContentPartPr/>
                <p14:nvPr/>
              </p14:nvContentPartPr>
              <p14:xfrm>
                <a:off x="901954" y="2285074"/>
                <a:ext cx="141120" cy="158040"/>
              </p14:xfrm>
            </p:contentPart>
          </mc:Choice>
          <mc:Fallback xmlns="">
            <p:pic>
              <p:nvPicPr>
                <p:cNvPr id="40" name="Ink 39">
                  <a:extLst>
                    <a:ext uri="{FF2B5EF4-FFF2-40B4-BE49-F238E27FC236}">
                      <a16:creationId xmlns:a16="http://schemas.microsoft.com/office/drawing/2014/main" id="{7C221101-0EC0-43FC-BCEB-8CA454B94FCB}"/>
                    </a:ext>
                  </a:extLst>
                </p:cNvPr>
                <p:cNvPicPr/>
                <p:nvPr/>
              </p:nvPicPr>
              <p:blipFill>
                <a:blip r:embed="rId60"/>
                <a:stretch>
                  <a:fillRect/>
                </a:stretch>
              </p:blipFill>
              <p:spPr>
                <a:xfrm>
                  <a:off x="893314" y="2276074"/>
                  <a:ext cx="158760"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41" name="Ink 40">
                  <a:extLst>
                    <a:ext uri="{FF2B5EF4-FFF2-40B4-BE49-F238E27FC236}">
                      <a16:creationId xmlns:a16="http://schemas.microsoft.com/office/drawing/2014/main" id="{4F65DCF0-8D3D-4115-9CA2-77C63E9A884D}"/>
                    </a:ext>
                  </a:extLst>
                </p14:cNvPr>
                <p14:cNvContentPartPr/>
                <p14:nvPr/>
              </p14:nvContentPartPr>
              <p14:xfrm>
                <a:off x="1024354" y="2284714"/>
                <a:ext cx="302040" cy="144720"/>
              </p14:xfrm>
            </p:contentPart>
          </mc:Choice>
          <mc:Fallback xmlns="">
            <p:pic>
              <p:nvPicPr>
                <p:cNvPr id="41" name="Ink 40">
                  <a:extLst>
                    <a:ext uri="{FF2B5EF4-FFF2-40B4-BE49-F238E27FC236}">
                      <a16:creationId xmlns:a16="http://schemas.microsoft.com/office/drawing/2014/main" id="{4F65DCF0-8D3D-4115-9CA2-77C63E9A884D}"/>
                    </a:ext>
                  </a:extLst>
                </p:cNvPr>
                <p:cNvPicPr/>
                <p:nvPr/>
              </p:nvPicPr>
              <p:blipFill>
                <a:blip r:embed="rId62"/>
                <a:stretch>
                  <a:fillRect/>
                </a:stretch>
              </p:blipFill>
              <p:spPr>
                <a:xfrm>
                  <a:off x="1015354" y="2275714"/>
                  <a:ext cx="319680" cy="16236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42" name="Ink 41">
                  <a:extLst>
                    <a:ext uri="{FF2B5EF4-FFF2-40B4-BE49-F238E27FC236}">
                      <a16:creationId xmlns:a16="http://schemas.microsoft.com/office/drawing/2014/main" id="{DCF4CC77-2DC0-4A25-B277-53AA08E70921}"/>
                    </a:ext>
                  </a:extLst>
                </p14:cNvPr>
                <p14:cNvContentPartPr/>
                <p14:nvPr/>
              </p14:nvContentPartPr>
              <p14:xfrm>
                <a:off x="1415674" y="2205154"/>
                <a:ext cx="126000" cy="240480"/>
              </p14:xfrm>
            </p:contentPart>
          </mc:Choice>
          <mc:Fallback xmlns="">
            <p:pic>
              <p:nvPicPr>
                <p:cNvPr id="42" name="Ink 41">
                  <a:extLst>
                    <a:ext uri="{FF2B5EF4-FFF2-40B4-BE49-F238E27FC236}">
                      <a16:creationId xmlns:a16="http://schemas.microsoft.com/office/drawing/2014/main" id="{DCF4CC77-2DC0-4A25-B277-53AA08E70921}"/>
                    </a:ext>
                  </a:extLst>
                </p:cNvPr>
                <p:cNvPicPr/>
                <p:nvPr/>
              </p:nvPicPr>
              <p:blipFill>
                <a:blip r:embed="rId64"/>
                <a:stretch>
                  <a:fillRect/>
                </a:stretch>
              </p:blipFill>
              <p:spPr>
                <a:xfrm>
                  <a:off x="1407034" y="2196514"/>
                  <a:ext cx="143640" cy="25812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43" name="Ink 42">
                  <a:extLst>
                    <a:ext uri="{FF2B5EF4-FFF2-40B4-BE49-F238E27FC236}">
                      <a16:creationId xmlns:a16="http://schemas.microsoft.com/office/drawing/2014/main" id="{40374E6B-31A3-4D9F-A3BD-BB9FF7F5B002}"/>
                    </a:ext>
                  </a:extLst>
                </p14:cNvPr>
                <p14:cNvContentPartPr/>
                <p14:nvPr/>
              </p14:nvContentPartPr>
              <p14:xfrm>
                <a:off x="1588834" y="2369674"/>
                <a:ext cx="16560" cy="90000"/>
              </p14:xfrm>
            </p:contentPart>
          </mc:Choice>
          <mc:Fallback xmlns="">
            <p:pic>
              <p:nvPicPr>
                <p:cNvPr id="43" name="Ink 42">
                  <a:extLst>
                    <a:ext uri="{FF2B5EF4-FFF2-40B4-BE49-F238E27FC236}">
                      <a16:creationId xmlns:a16="http://schemas.microsoft.com/office/drawing/2014/main" id="{40374E6B-31A3-4D9F-A3BD-BB9FF7F5B002}"/>
                    </a:ext>
                  </a:extLst>
                </p:cNvPr>
                <p:cNvPicPr/>
                <p:nvPr/>
              </p:nvPicPr>
              <p:blipFill>
                <a:blip r:embed="rId66"/>
                <a:stretch>
                  <a:fillRect/>
                </a:stretch>
              </p:blipFill>
              <p:spPr>
                <a:xfrm>
                  <a:off x="1580194" y="2360674"/>
                  <a:ext cx="34200" cy="10764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44" name="Ink 43">
                  <a:extLst>
                    <a:ext uri="{FF2B5EF4-FFF2-40B4-BE49-F238E27FC236}">
                      <a16:creationId xmlns:a16="http://schemas.microsoft.com/office/drawing/2014/main" id="{BEF5FED6-91B5-468F-AF53-89EF3AA46720}"/>
                    </a:ext>
                  </a:extLst>
                </p14:cNvPr>
                <p14:cNvContentPartPr/>
                <p14:nvPr/>
              </p14:nvContentPartPr>
              <p14:xfrm>
                <a:off x="1555354" y="2269954"/>
                <a:ext cx="155520" cy="168480"/>
              </p14:xfrm>
            </p:contentPart>
          </mc:Choice>
          <mc:Fallback xmlns="">
            <p:pic>
              <p:nvPicPr>
                <p:cNvPr id="44" name="Ink 43">
                  <a:extLst>
                    <a:ext uri="{FF2B5EF4-FFF2-40B4-BE49-F238E27FC236}">
                      <a16:creationId xmlns:a16="http://schemas.microsoft.com/office/drawing/2014/main" id="{BEF5FED6-91B5-468F-AF53-89EF3AA46720}"/>
                    </a:ext>
                  </a:extLst>
                </p:cNvPr>
                <p:cNvPicPr/>
                <p:nvPr/>
              </p:nvPicPr>
              <p:blipFill>
                <a:blip r:embed="rId68"/>
                <a:stretch>
                  <a:fillRect/>
                </a:stretch>
              </p:blipFill>
              <p:spPr>
                <a:xfrm>
                  <a:off x="1546714" y="2261314"/>
                  <a:ext cx="173160" cy="18612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45" name="Ink 44">
                  <a:extLst>
                    <a:ext uri="{FF2B5EF4-FFF2-40B4-BE49-F238E27FC236}">
                      <a16:creationId xmlns:a16="http://schemas.microsoft.com/office/drawing/2014/main" id="{4CB93D72-924B-4728-BEC7-B1F900835F4A}"/>
                    </a:ext>
                  </a:extLst>
                </p14:cNvPr>
                <p14:cNvContentPartPr/>
                <p14:nvPr/>
              </p14:nvContentPartPr>
              <p14:xfrm>
                <a:off x="1557154" y="2162314"/>
                <a:ext cx="113760" cy="111600"/>
              </p14:xfrm>
            </p:contentPart>
          </mc:Choice>
          <mc:Fallback xmlns="">
            <p:pic>
              <p:nvPicPr>
                <p:cNvPr id="45" name="Ink 44">
                  <a:extLst>
                    <a:ext uri="{FF2B5EF4-FFF2-40B4-BE49-F238E27FC236}">
                      <a16:creationId xmlns:a16="http://schemas.microsoft.com/office/drawing/2014/main" id="{4CB93D72-924B-4728-BEC7-B1F900835F4A}"/>
                    </a:ext>
                  </a:extLst>
                </p:cNvPr>
                <p:cNvPicPr/>
                <p:nvPr/>
              </p:nvPicPr>
              <p:blipFill>
                <a:blip r:embed="rId70"/>
                <a:stretch>
                  <a:fillRect/>
                </a:stretch>
              </p:blipFill>
              <p:spPr>
                <a:xfrm>
                  <a:off x="1548514" y="2153314"/>
                  <a:ext cx="131400" cy="12924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46" name="Ink 45">
                  <a:extLst>
                    <a:ext uri="{FF2B5EF4-FFF2-40B4-BE49-F238E27FC236}">
                      <a16:creationId xmlns:a16="http://schemas.microsoft.com/office/drawing/2014/main" id="{E2FA08E8-2A36-432B-B654-36B6A21BA89F}"/>
                    </a:ext>
                  </a:extLst>
                </p14:cNvPr>
                <p14:cNvContentPartPr/>
                <p14:nvPr/>
              </p14:nvContentPartPr>
              <p14:xfrm>
                <a:off x="1821754" y="2183554"/>
                <a:ext cx="16200" cy="247680"/>
              </p14:xfrm>
            </p:contentPart>
          </mc:Choice>
          <mc:Fallback xmlns="">
            <p:pic>
              <p:nvPicPr>
                <p:cNvPr id="46" name="Ink 45">
                  <a:extLst>
                    <a:ext uri="{FF2B5EF4-FFF2-40B4-BE49-F238E27FC236}">
                      <a16:creationId xmlns:a16="http://schemas.microsoft.com/office/drawing/2014/main" id="{E2FA08E8-2A36-432B-B654-36B6A21BA89F}"/>
                    </a:ext>
                  </a:extLst>
                </p:cNvPr>
                <p:cNvPicPr/>
                <p:nvPr/>
              </p:nvPicPr>
              <p:blipFill>
                <a:blip r:embed="rId72"/>
                <a:stretch>
                  <a:fillRect/>
                </a:stretch>
              </p:blipFill>
              <p:spPr>
                <a:xfrm>
                  <a:off x="1813114" y="2174554"/>
                  <a:ext cx="33840" cy="26532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47" name="Ink 46">
                  <a:extLst>
                    <a:ext uri="{FF2B5EF4-FFF2-40B4-BE49-F238E27FC236}">
                      <a16:creationId xmlns:a16="http://schemas.microsoft.com/office/drawing/2014/main" id="{B1D09017-4C06-4FB3-BD11-22F1F63DAE47}"/>
                    </a:ext>
                  </a:extLst>
                </p14:cNvPr>
                <p14:cNvContentPartPr/>
                <p14:nvPr/>
              </p14:nvContentPartPr>
              <p14:xfrm>
                <a:off x="1941274" y="2243314"/>
                <a:ext cx="102960" cy="186120"/>
              </p14:xfrm>
            </p:contentPart>
          </mc:Choice>
          <mc:Fallback xmlns="">
            <p:pic>
              <p:nvPicPr>
                <p:cNvPr id="47" name="Ink 46">
                  <a:extLst>
                    <a:ext uri="{FF2B5EF4-FFF2-40B4-BE49-F238E27FC236}">
                      <a16:creationId xmlns:a16="http://schemas.microsoft.com/office/drawing/2014/main" id="{B1D09017-4C06-4FB3-BD11-22F1F63DAE47}"/>
                    </a:ext>
                  </a:extLst>
                </p:cNvPr>
                <p:cNvPicPr/>
                <p:nvPr/>
              </p:nvPicPr>
              <p:blipFill>
                <a:blip r:embed="rId74"/>
                <a:stretch>
                  <a:fillRect/>
                </a:stretch>
              </p:blipFill>
              <p:spPr>
                <a:xfrm>
                  <a:off x="1932634" y="2234314"/>
                  <a:ext cx="120600" cy="20376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48" name="Ink 47">
                  <a:extLst>
                    <a:ext uri="{FF2B5EF4-FFF2-40B4-BE49-F238E27FC236}">
                      <a16:creationId xmlns:a16="http://schemas.microsoft.com/office/drawing/2014/main" id="{2A5F0D61-204B-4E91-9E40-5B207CAD19CF}"/>
                    </a:ext>
                  </a:extLst>
                </p14:cNvPr>
                <p14:cNvContentPartPr/>
                <p14:nvPr/>
              </p14:nvContentPartPr>
              <p14:xfrm>
                <a:off x="1893394" y="2297314"/>
                <a:ext cx="127800" cy="151200"/>
              </p14:xfrm>
            </p:contentPart>
          </mc:Choice>
          <mc:Fallback xmlns="">
            <p:pic>
              <p:nvPicPr>
                <p:cNvPr id="48" name="Ink 47">
                  <a:extLst>
                    <a:ext uri="{FF2B5EF4-FFF2-40B4-BE49-F238E27FC236}">
                      <a16:creationId xmlns:a16="http://schemas.microsoft.com/office/drawing/2014/main" id="{2A5F0D61-204B-4E91-9E40-5B207CAD19CF}"/>
                    </a:ext>
                  </a:extLst>
                </p:cNvPr>
                <p:cNvPicPr/>
                <p:nvPr/>
              </p:nvPicPr>
              <p:blipFill>
                <a:blip r:embed="rId76"/>
                <a:stretch>
                  <a:fillRect/>
                </a:stretch>
              </p:blipFill>
              <p:spPr>
                <a:xfrm>
                  <a:off x="1884394" y="2288674"/>
                  <a:ext cx="145440" cy="16884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49" name="Ink 48">
                  <a:extLst>
                    <a:ext uri="{FF2B5EF4-FFF2-40B4-BE49-F238E27FC236}">
                      <a16:creationId xmlns:a16="http://schemas.microsoft.com/office/drawing/2014/main" id="{7E630070-41B1-4733-9FED-1373687A4089}"/>
                    </a:ext>
                  </a:extLst>
                </p14:cNvPr>
                <p14:cNvContentPartPr/>
                <p14:nvPr/>
              </p14:nvContentPartPr>
              <p14:xfrm>
                <a:off x="2099674" y="2179234"/>
                <a:ext cx="82800" cy="266760"/>
              </p14:xfrm>
            </p:contentPart>
          </mc:Choice>
          <mc:Fallback xmlns="">
            <p:pic>
              <p:nvPicPr>
                <p:cNvPr id="49" name="Ink 48">
                  <a:extLst>
                    <a:ext uri="{FF2B5EF4-FFF2-40B4-BE49-F238E27FC236}">
                      <a16:creationId xmlns:a16="http://schemas.microsoft.com/office/drawing/2014/main" id="{7E630070-41B1-4733-9FED-1373687A4089}"/>
                    </a:ext>
                  </a:extLst>
                </p:cNvPr>
                <p:cNvPicPr/>
                <p:nvPr/>
              </p:nvPicPr>
              <p:blipFill>
                <a:blip r:embed="rId78"/>
                <a:stretch>
                  <a:fillRect/>
                </a:stretch>
              </p:blipFill>
              <p:spPr>
                <a:xfrm>
                  <a:off x="2091034" y="2170594"/>
                  <a:ext cx="100440" cy="28440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51" name="Ink 50">
                  <a:extLst>
                    <a:ext uri="{FF2B5EF4-FFF2-40B4-BE49-F238E27FC236}">
                      <a16:creationId xmlns:a16="http://schemas.microsoft.com/office/drawing/2014/main" id="{D469CDDD-F74F-4712-A158-D958F450371A}"/>
                    </a:ext>
                  </a:extLst>
                </p14:cNvPr>
                <p14:cNvContentPartPr/>
                <p14:nvPr/>
              </p14:nvContentPartPr>
              <p14:xfrm>
                <a:off x="2319634" y="2300554"/>
                <a:ext cx="92520" cy="23760"/>
              </p14:xfrm>
            </p:contentPart>
          </mc:Choice>
          <mc:Fallback xmlns="">
            <p:pic>
              <p:nvPicPr>
                <p:cNvPr id="51" name="Ink 50">
                  <a:extLst>
                    <a:ext uri="{FF2B5EF4-FFF2-40B4-BE49-F238E27FC236}">
                      <a16:creationId xmlns:a16="http://schemas.microsoft.com/office/drawing/2014/main" id="{D469CDDD-F74F-4712-A158-D958F450371A}"/>
                    </a:ext>
                  </a:extLst>
                </p:cNvPr>
                <p:cNvPicPr/>
                <p:nvPr/>
              </p:nvPicPr>
              <p:blipFill>
                <a:blip r:embed="rId80"/>
                <a:stretch>
                  <a:fillRect/>
                </a:stretch>
              </p:blipFill>
              <p:spPr>
                <a:xfrm>
                  <a:off x="2310994" y="2291554"/>
                  <a:ext cx="110160" cy="4140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52" name="Ink 51">
                  <a:extLst>
                    <a:ext uri="{FF2B5EF4-FFF2-40B4-BE49-F238E27FC236}">
                      <a16:creationId xmlns:a16="http://schemas.microsoft.com/office/drawing/2014/main" id="{3689CCD8-FFF3-4CDD-9D5C-6534DF71E5A7}"/>
                    </a:ext>
                  </a:extLst>
                </p14:cNvPr>
                <p14:cNvContentPartPr/>
                <p14:nvPr/>
              </p14:nvContentPartPr>
              <p14:xfrm>
                <a:off x="2314234" y="2249434"/>
                <a:ext cx="126000" cy="18360"/>
              </p14:xfrm>
            </p:contentPart>
          </mc:Choice>
          <mc:Fallback xmlns="">
            <p:pic>
              <p:nvPicPr>
                <p:cNvPr id="52" name="Ink 51">
                  <a:extLst>
                    <a:ext uri="{FF2B5EF4-FFF2-40B4-BE49-F238E27FC236}">
                      <a16:creationId xmlns:a16="http://schemas.microsoft.com/office/drawing/2014/main" id="{3689CCD8-FFF3-4CDD-9D5C-6534DF71E5A7}"/>
                    </a:ext>
                  </a:extLst>
                </p:cNvPr>
                <p:cNvPicPr/>
                <p:nvPr/>
              </p:nvPicPr>
              <p:blipFill>
                <a:blip r:embed="rId82"/>
                <a:stretch>
                  <a:fillRect/>
                </a:stretch>
              </p:blipFill>
              <p:spPr>
                <a:xfrm>
                  <a:off x="2305234" y="2240794"/>
                  <a:ext cx="143640" cy="36000"/>
                </a:xfrm>
                <a:prstGeom prst="rect">
                  <a:avLst/>
                </a:prstGeom>
              </p:spPr>
            </p:pic>
          </mc:Fallback>
        </mc:AlternateContent>
      </p:grpSp>
      <p:grpSp>
        <p:nvGrpSpPr>
          <p:cNvPr id="74" name="Group 73">
            <a:extLst>
              <a:ext uri="{FF2B5EF4-FFF2-40B4-BE49-F238E27FC236}">
                <a16:creationId xmlns:a16="http://schemas.microsoft.com/office/drawing/2014/main" id="{39B5CAE4-A39E-4F04-852E-579D7988033B}"/>
              </a:ext>
            </a:extLst>
          </p:cNvPr>
          <p:cNvGrpSpPr/>
          <p:nvPr/>
        </p:nvGrpSpPr>
        <p:grpSpPr>
          <a:xfrm>
            <a:off x="2605834" y="2102194"/>
            <a:ext cx="1765440" cy="431280"/>
            <a:chOff x="2605834" y="2102194"/>
            <a:chExt cx="1765440" cy="431280"/>
          </a:xfrm>
        </p:grpSpPr>
        <mc:AlternateContent xmlns:mc="http://schemas.openxmlformats.org/markup-compatibility/2006" xmlns:p14="http://schemas.microsoft.com/office/powerpoint/2010/main">
          <mc:Choice Requires="p14">
            <p:contentPart p14:bwMode="auto" r:id="rId83">
              <p14:nvContentPartPr>
                <p14:cNvPr id="53" name="Ink 52">
                  <a:extLst>
                    <a:ext uri="{FF2B5EF4-FFF2-40B4-BE49-F238E27FC236}">
                      <a16:creationId xmlns:a16="http://schemas.microsoft.com/office/drawing/2014/main" id="{08993CB6-CA02-4690-BF95-D5B75A127AEF}"/>
                    </a:ext>
                  </a:extLst>
                </p14:cNvPr>
                <p14:cNvContentPartPr/>
                <p14:nvPr/>
              </p14:nvContentPartPr>
              <p14:xfrm>
                <a:off x="2605834" y="2247994"/>
                <a:ext cx="117360" cy="187920"/>
              </p14:xfrm>
            </p:contentPart>
          </mc:Choice>
          <mc:Fallback xmlns="">
            <p:pic>
              <p:nvPicPr>
                <p:cNvPr id="53" name="Ink 52">
                  <a:extLst>
                    <a:ext uri="{FF2B5EF4-FFF2-40B4-BE49-F238E27FC236}">
                      <a16:creationId xmlns:a16="http://schemas.microsoft.com/office/drawing/2014/main" id="{08993CB6-CA02-4690-BF95-D5B75A127AEF}"/>
                    </a:ext>
                  </a:extLst>
                </p:cNvPr>
                <p:cNvPicPr/>
                <p:nvPr/>
              </p:nvPicPr>
              <p:blipFill>
                <a:blip r:embed="rId84"/>
                <a:stretch>
                  <a:fillRect/>
                </a:stretch>
              </p:blipFill>
              <p:spPr>
                <a:xfrm>
                  <a:off x="2596834" y="2239354"/>
                  <a:ext cx="135000" cy="20556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54" name="Ink 53">
                  <a:extLst>
                    <a:ext uri="{FF2B5EF4-FFF2-40B4-BE49-F238E27FC236}">
                      <a16:creationId xmlns:a16="http://schemas.microsoft.com/office/drawing/2014/main" id="{80FC4171-2849-40DA-B46B-9D50A10661ED}"/>
                    </a:ext>
                  </a:extLst>
                </p14:cNvPr>
                <p14:cNvContentPartPr/>
                <p14:nvPr/>
              </p14:nvContentPartPr>
              <p14:xfrm>
                <a:off x="2757034" y="2262034"/>
                <a:ext cx="64080" cy="168840"/>
              </p14:xfrm>
            </p:contentPart>
          </mc:Choice>
          <mc:Fallback xmlns="">
            <p:pic>
              <p:nvPicPr>
                <p:cNvPr id="54" name="Ink 53">
                  <a:extLst>
                    <a:ext uri="{FF2B5EF4-FFF2-40B4-BE49-F238E27FC236}">
                      <a16:creationId xmlns:a16="http://schemas.microsoft.com/office/drawing/2014/main" id="{80FC4171-2849-40DA-B46B-9D50A10661ED}"/>
                    </a:ext>
                  </a:extLst>
                </p:cNvPr>
                <p:cNvPicPr/>
                <p:nvPr/>
              </p:nvPicPr>
              <p:blipFill>
                <a:blip r:embed="rId86"/>
                <a:stretch>
                  <a:fillRect/>
                </a:stretch>
              </p:blipFill>
              <p:spPr>
                <a:xfrm>
                  <a:off x="2748034" y="2253034"/>
                  <a:ext cx="81720" cy="18648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55" name="Ink 54">
                  <a:extLst>
                    <a:ext uri="{FF2B5EF4-FFF2-40B4-BE49-F238E27FC236}">
                      <a16:creationId xmlns:a16="http://schemas.microsoft.com/office/drawing/2014/main" id="{0392D532-0B99-46E2-B06F-AE8FCE4ADD56}"/>
                    </a:ext>
                  </a:extLst>
                </p14:cNvPr>
                <p14:cNvContentPartPr/>
                <p14:nvPr/>
              </p14:nvContentPartPr>
              <p14:xfrm>
                <a:off x="2867554" y="2276074"/>
                <a:ext cx="112320" cy="144360"/>
              </p14:xfrm>
            </p:contentPart>
          </mc:Choice>
          <mc:Fallback xmlns="">
            <p:pic>
              <p:nvPicPr>
                <p:cNvPr id="55" name="Ink 54">
                  <a:extLst>
                    <a:ext uri="{FF2B5EF4-FFF2-40B4-BE49-F238E27FC236}">
                      <a16:creationId xmlns:a16="http://schemas.microsoft.com/office/drawing/2014/main" id="{0392D532-0B99-46E2-B06F-AE8FCE4ADD56}"/>
                    </a:ext>
                  </a:extLst>
                </p:cNvPr>
                <p:cNvPicPr/>
                <p:nvPr/>
              </p:nvPicPr>
              <p:blipFill>
                <a:blip r:embed="rId88"/>
                <a:stretch>
                  <a:fillRect/>
                </a:stretch>
              </p:blipFill>
              <p:spPr>
                <a:xfrm>
                  <a:off x="2858914" y="2267074"/>
                  <a:ext cx="129960" cy="16200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56" name="Ink 55">
                  <a:extLst>
                    <a:ext uri="{FF2B5EF4-FFF2-40B4-BE49-F238E27FC236}">
                      <a16:creationId xmlns:a16="http://schemas.microsoft.com/office/drawing/2014/main" id="{B7EFC29E-61A5-4AF8-B276-39185D810DE4}"/>
                    </a:ext>
                  </a:extLst>
                </p14:cNvPr>
                <p14:cNvContentPartPr/>
                <p14:nvPr/>
              </p14:nvContentPartPr>
              <p14:xfrm>
                <a:off x="3059434" y="2148274"/>
                <a:ext cx="108000" cy="304920"/>
              </p14:xfrm>
            </p:contentPart>
          </mc:Choice>
          <mc:Fallback xmlns="">
            <p:pic>
              <p:nvPicPr>
                <p:cNvPr id="56" name="Ink 55">
                  <a:extLst>
                    <a:ext uri="{FF2B5EF4-FFF2-40B4-BE49-F238E27FC236}">
                      <a16:creationId xmlns:a16="http://schemas.microsoft.com/office/drawing/2014/main" id="{B7EFC29E-61A5-4AF8-B276-39185D810DE4}"/>
                    </a:ext>
                  </a:extLst>
                </p:cNvPr>
                <p:cNvPicPr/>
                <p:nvPr/>
              </p:nvPicPr>
              <p:blipFill>
                <a:blip r:embed="rId90"/>
                <a:stretch>
                  <a:fillRect/>
                </a:stretch>
              </p:blipFill>
              <p:spPr>
                <a:xfrm>
                  <a:off x="3050794" y="2139634"/>
                  <a:ext cx="125640" cy="32256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57" name="Ink 56">
                  <a:extLst>
                    <a:ext uri="{FF2B5EF4-FFF2-40B4-BE49-F238E27FC236}">
                      <a16:creationId xmlns:a16="http://schemas.microsoft.com/office/drawing/2014/main" id="{64DA102D-A88F-49CD-8CEF-612907BC9218}"/>
                    </a:ext>
                  </a:extLst>
                </p14:cNvPr>
                <p14:cNvContentPartPr/>
                <p14:nvPr/>
              </p14:nvContentPartPr>
              <p14:xfrm>
                <a:off x="3299914" y="2267074"/>
                <a:ext cx="39240" cy="185760"/>
              </p14:xfrm>
            </p:contentPart>
          </mc:Choice>
          <mc:Fallback xmlns="">
            <p:pic>
              <p:nvPicPr>
                <p:cNvPr id="57" name="Ink 56">
                  <a:extLst>
                    <a:ext uri="{FF2B5EF4-FFF2-40B4-BE49-F238E27FC236}">
                      <a16:creationId xmlns:a16="http://schemas.microsoft.com/office/drawing/2014/main" id="{64DA102D-A88F-49CD-8CEF-612907BC9218}"/>
                    </a:ext>
                  </a:extLst>
                </p:cNvPr>
                <p:cNvPicPr/>
                <p:nvPr/>
              </p:nvPicPr>
              <p:blipFill>
                <a:blip r:embed="rId92"/>
                <a:stretch>
                  <a:fillRect/>
                </a:stretch>
              </p:blipFill>
              <p:spPr>
                <a:xfrm>
                  <a:off x="3290914" y="2258074"/>
                  <a:ext cx="56880" cy="20340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58" name="Ink 57">
                  <a:extLst>
                    <a:ext uri="{FF2B5EF4-FFF2-40B4-BE49-F238E27FC236}">
                      <a16:creationId xmlns:a16="http://schemas.microsoft.com/office/drawing/2014/main" id="{38ADC57D-9B96-434C-ACBE-D10B8BEE5794}"/>
                    </a:ext>
                  </a:extLst>
                </p14:cNvPr>
                <p14:cNvContentPartPr/>
                <p14:nvPr/>
              </p14:nvContentPartPr>
              <p14:xfrm>
                <a:off x="3236194" y="2284714"/>
                <a:ext cx="128160" cy="149760"/>
              </p14:xfrm>
            </p:contentPart>
          </mc:Choice>
          <mc:Fallback xmlns="">
            <p:pic>
              <p:nvPicPr>
                <p:cNvPr id="58" name="Ink 57">
                  <a:extLst>
                    <a:ext uri="{FF2B5EF4-FFF2-40B4-BE49-F238E27FC236}">
                      <a16:creationId xmlns:a16="http://schemas.microsoft.com/office/drawing/2014/main" id="{38ADC57D-9B96-434C-ACBE-D10B8BEE5794}"/>
                    </a:ext>
                  </a:extLst>
                </p:cNvPr>
                <p:cNvPicPr/>
                <p:nvPr/>
              </p:nvPicPr>
              <p:blipFill>
                <a:blip r:embed="rId94"/>
                <a:stretch>
                  <a:fillRect/>
                </a:stretch>
              </p:blipFill>
              <p:spPr>
                <a:xfrm>
                  <a:off x="3227554" y="2276074"/>
                  <a:ext cx="145800" cy="16740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59" name="Ink 58">
                  <a:extLst>
                    <a:ext uri="{FF2B5EF4-FFF2-40B4-BE49-F238E27FC236}">
                      <a16:creationId xmlns:a16="http://schemas.microsoft.com/office/drawing/2014/main" id="{253D3F29-2672-40D7-A772-60FE8AA95AF3}"/>
                    </a:ext>
                  </a:extLst>
                </p14:cNvPr>
                <p14:cNvContentPartPr/>
                <p14:nvPr/>
              </p14:nvContentPartPr>
              <p14:xfrm>
                <a:off x="3398554" y="2204794"/>
                <a:ext cx="17640" cy="92520"/>
              </p14:xfrm>
            </p:contentPart>
          </mc:Choice>
          <mc:Fallback xmlns="">
            <p:pic>
              <p:nvPicPr>
                <p:cNvPr id="59" name="Ink 58">
                  <a:extLst>
                    <a:ext uri="{FF2B5EF4-FFF2-40B4-BE49-F238E27FC236}">
                      <a16:creationId xmlns:a16="http://schemas.microsoft.com/office/drawing/2014/main" id="{253D3F29-2672-40D7-A772-60FE8AA95AF3}"/>
                    </a:ext>
                  </a:extLst>
                </p:cNvPr>
                <p:cNvPicPr/>
                <p:nvPr/>
              </p:nvPicPr>
              <p:blipFill>
                <a:blip r:embed="rId96"/>
                <a:stretch>
                  <a:fillRect/>
                </a:stretch>
              </p:blipFill>
              <p:spPr>
                <a:xfrm>
                  <a:off x="3389554" y="2195794"/>
                  <a:ext cx="35280" cy="11016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60" name="Ink 59">
                  <a:extLst>
                    <a:ext uri="{FF2B5EF4-FFF2-40B4-BE49-F238E27FC236}">
                      <a16:creationId xmlns:a16="http://schemas.microsoft.com/office/drawing/2014/main" id="{9FF7C47C-097C-40AC-AF51-234BC403FDDC}"/>
                    </a:ext>
                  </a:extLst>
                </p14:cNvPr>
                <p14:cNvContentPartPr/>
                <p14:nvPr/>
              </p14:nvContentPartPr>
              <p14:xfrm>
                <a:off x="3528874" y="2247994"/>
                <a:ext cx="52200" cy="201240"/>
              </p14:xfrm>
            </p:contentPart>
          </mc:Choice>
          <mc:Fallback xmlns="">
            <p:pic>
              <p:nvPicPr>
                <p:cNvPr id="60" name="Ink 59">
                  <a:extLst>
                    <a:ext uri="{FF2B5EF4-FFF2-40B4-BE49-F238E27FC236}">
                      <a16:creationId xmlns:a16="http://schemas.microsoft.com/office/drawing/2014/main" id="{9FF7C47C-097C-40AC-AF51-234BC403FDDC}"/>
                    </a:ext>
                  </a:extLst>
                </p:cNvPr>
                <p:cNvPicPr/>
                <p:nvPr/>
              </p:nvPicPr>
              <p:blipFill>
                <a:blip r:embed="rId98"/>
                <a:stretch>
                  <a:fillRect/>
                </a:stretch>
              </p:blipFill>
              <p:spPr>
                <a:xfrm>
                  <a:off x="3520234" y="2238994"/>
                  <a:ext cx="69840" cy="21888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61" name="Ink 60">
                  <a:extLst>
                    <a:ext uri="{FF2B5EF4-FFF2-40B4-BE49-F238E27FC236}">
                      <a16:creationId xmlns:a16="http://schemas.microsoft.com/office/drawing/2014/main" id="{A1F7C50D-CFCE-4E4B-85C0-F60C54D16562}"/>
                    </a:ext>
                  </a:extLst>
                </p14:cNvPr>
                <p14:cNvContentPartPr/>
                <p14:nvPr/>
              </p14:nvContentPartPr>
              <p14:xfrm>
                <a:off x="3491074" y="2272114"/>
                <a:ext cx="140400" cy="145440"/>
              </p14:xfrm>
            </p:contentPart>
          </mc:Choice>
          <mc:Fallback xmlns="">
            <p:pic>
              <p:nvPicPr>
                <p:cNvPr id="61" name="Ink 60">
                  <a:extLst>
                    <a:ext uri="{FF2B5EF4-FFF2-40B4-BE49-F238E27FC236}">
                      <a16:creationId xmlns:a16="http://schemas.microsoft.com/office/drawing/2014/main" id="{A1F7C50D-CFCE-4E4B-85C0-F60C54D16562}"/>
                    </a:ext>
                  </a:extLst>
                </p:cNvPr>
                <p:cNvPicPr/>
                <p:nvPr/>
              </p:nvPicPr>
              <p:blipFill>
                <a:blip r:embed="rId100"/>
                <a:stretch>
                  <a:fillRect/>
                </a:stretch>
              </p:blipFill>
              <p:spPr>
                <a:xfrm>
                  <a:off x="3482074" y="2263474"/>
                  <a:ext cx="158040" cy="16308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64" name="Ink 63">
                  <a:extLst>
                    <a:ext uri="{FF2B5EF4-FFF2-40B4-BE49-F238E27FC236}">
                      <a16:creationId xmlns:a16="http://schemas.microsoft.com/office/drawing/2014/main" id="{8A8A6357-140B-4C74-8091-642797576C4E}"/>
                    </a:ext>
                  </a:extLst>
                </p14:cNvPr>
                <p14:cNvContentPartPr/>
                <p14:nvPr/>
              </p14:nvContentPartPr>
              <p14:xfrm>
                <a:off x="3163114" y="2242594"/>
                <a:ext cx="102600" cy="226080"/>
              </p14:xfrm>
            </p:contentPart>
          </mc:Choice>
          <mc:Fallback xmlns="">
            <p:pic>
              <p:nvPicPr>
                <p:cNvPr id="64" name="Ink 63">
                  <a:extLst>
                    <a:ext uri="{FF2B5EF4-FFF2-40B4-BE49-F238E27FC236}">
                      <a16:creationId xmlns:a16="http://schemas.microsoft.com/office/drawing/2014/main" id="{8A8A6357-140B-4C74-8091-642797576C4E}"/>
                    </a:ext>
                  </a:extLst>
                </p:cNvPr>
                <p:cNvPicPr/>
                <p:nvPr/>
              </p:nvPicPr>
              <p:blipFill>
                <a:blip r:embed="rId102"/>
                <a:stretch>
                  <a:fillRect/>
                </a:stretch>
              </p:blipFill>
              <p:spPr>
                <a:xfrm>
                  <a:off x="3154114" y="2233954"/>
                  <a:ext cx="120240" cy="24372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65" name="Ink 64">
                  <a:extLst>
                    <a:ext uri="{FF2B5EF4-FFF2-40B4-BE49-F238E27FC236}">
                      <a16:creationId xmlns:a16="http://schemas.microsoft.com/office/drawing/2014/main" id="{A3CBA8C7-EC57-4B5A-8A80-3702FBB2ACEA}"/>
                    </a:ext>
                  </a:extLst>
                </p14:cNvPr>
                <p14:cNvContentPartPr/>
                <p14:nvPr/>
              </p14:nvContentPartPr>
              <p14:xfrm>
                <a:off x="3694114" y="2210194"/>
                <a:ext cx="40320" cy="214560"/>
              </p14:xfrm>
            </p:contentPart>
          </mc:Choice>
          <mc:Fallback xmlns="">
            <p:pic>
              <p:nvPicPr>
                <p:cNvPr id="65" name="Ink 64">
                  <a:extLst>
                    <a:ext uri="{FF2B5EF4-FFF2-40B4-BE49-F238E27FC236}">
                      <a16:creationId xmlns:a16="http://schemas.microsoft.com/office/drawing/2014/main" id="{A3CBA8C7-EC57-4B5A-8A80-3702FBB2ACEA}"/>
                    </a:ext>
                  </a:extLst>
                </p:cNvPr>
                <p:cNvPicPr/>
                <p:nvPr/>
              </p:nvPicPr>
              <p:blipFill>
                <a:blip r:embed="rId104"/>
                <a:stretch>
                  <a:fillRect/>
                </a:stretch>
              </p:blipFill>
              <p:spPr>
                <a:xfrm>
                  <a:off x="3685474" y="2201554"/>
                  <a:ext cx="57960" cy="23220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66" name="Ink 65">
                  <a:extLst>
                    <a:ext uri="{FF2B5EF4-FFF2-40B4-BE49-F238E27FC236}">
                      <a16:creationId xmlns:a16="http://schemas.microsoft.com/office/drawing/2014/main" id="{F2B0A763-D767-47FE-8DFF-11F52D076AF7}"/>
                    </a:ext>
                  </a:extLst>
                </p14:cNvPr>
                <p14:cNvContentPartPr/>
                <p14:nvPr/>
              </p14:nvContentPartPr>
              <p14:xfrm>
                <a:off x="3667834" y="2113714"/>
                <a:ext cx="64800" cy="16200"/>
              </p14:xfrm>
            </p:contentPart>
          </mc:Choice>
          <mc:Fallback xmlns="">
            <p:pic>
              <p:nvPicPr>
                <p:cNvPr id="66" name="Ink 65">
                  <a:extLst>
                    <a:ext uri="{FF2B5EF4-FFF2-40B4-BE49-F238E27FC236}">
                      <a16:creationId xmlns:a16="http://schemas.microsoft.com/office/drawing/2014/main" id="{F2B0A763-D767-47FE-8DFF-11F52D076AF7}"/>
                    </a:ext>
                  </a:extLst>
                </p:cNvPr>
                <p:cNvPicPr/>
                <p:nvPr/>
              </p:nvPicPr>
              <p:blipFill>
                <a:blip r:embed="rId106"/>
                <a:stretch>
                  <a:fillRect/>
                </a:stretch>
              </p:blipFill>
              <p:spPr>
                <a:xfrm>
                  <a:off x="3658834" y="2105074"/>
                  <a:ext cx="82440" cy="3384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67" name="Ink 66">
                  <a:extLst>
                    <a:ext uri="{FF2B5EF4-FFF2-40B4-BE49-F238E27FC236}">
                      <a16:creationId xmlns:a16="http://schemas.microsoft.com/office/drawing/2014/main" id="{1E715B0F-54C4-4926-8D31-53B9FB79838E}"/>
                    </a:ext>
                  </a:extLst>
                </p14:cNvPr>
                <p14:cNvContentPartPr/>
                <p14:nvPr/>
              </p14:nvContentPartPr>
              <p14:xfrm>
                <a:off x="3779434" y="2102194"/>
                <a:ext cx="29880" cy="124200"/>
              </p14:xfrm>
            </p:contentPart>
          </mc:Choice>
          <mc:Fallback xmlns="">
            <p:pic>
              <p:nvPicPr>
                <p:cNvPr id="67" name="Ink 66">
                  <a:extLst>
                    <a:ext uri="{FF2B5EF4-FFF2-40B4-BE49-F238E27FC236}">
                      <a16:creationId xmlns:a16="http://schemas.microsoft.com/office/drawing/2014/main" id="{1E715B0F-54C4-4926-8D31-53B9FB79838E}"/>
                    </a:ext>
                  </a:extLst>
                </p:cNvPr>
                <p:cNvPicPr/>
                <p:nvPr/>
              </p:nvPicPr>
              <p:blipFill>
                <a:blip r:embed="rId108"/>
                <a:stretch>
                  <a:fillRect/>
                </a:stretch>
              </p:blipFill>
              <p:spPr>
                <a:xfrm>
                  <a:off x="3770794" y="2093554"/>
                  <a:ext cx="4752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69" name="Ink 68">
                  <a:extLst>
                    <a:ext uri="{FF2B5EF4-FFF2-40B4-BE49-F238E27FC236}">
                      <a16:creationId xmlns:a16="http://schemas.microsoft.com/office/drawing/2014/main" id="{3F275B61-8646-4E39-8AAF-854F4C95669B}"/>
                    </a:ext>
                  </a:extLst>
                </p14:cNvPr>
                <p14:cNvContentPartPr/>
                <p14:nvPr/>
              </p14:nvContentPartPr>
              <p14:xfrm>
                <a:off x="3964474" y="2260954"/>
                <a:ext cx="61920" cy="145800"/>
              </p14:xfrm>
            </p:contentPart>
          </mc:Choice>
          <mc:Fallback xmlns="">
            <p:pic>
              <p:nvPicPr>
                <p:cNvPr id="69" name="Ink 68">
                  <a:extLst>
                    <a:ext uri="{FF2B5EF4-FFF2-40B4-BE49-F238E27FC236}">
                      <a16:creationId xmlns:a16="http://schemas.microsoft.com/office/drawing/2014/main" id="{3F275B61-8646-4E39-8AAF-854F4C95669B}"/>
                    </a:ext>
                  </a:extLst>
                </p:cNvPr>
                <p:cNvPicPr/>
                <p:nvPr/>
              </p:nvPicPr>
              <p:blipFill>
                <a:blip r:embed="rId110"/>
                <a:stretch>
                  <a:fillRect/>
                </a:stretch>
              </p:blipFill>
              <p:spPr>
                <a:xfrm>
                  <a:off x="3955834" y="2252314"/>
                  <a:ext cx="7956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70" name="Ink 69">
                  <a:extLst>
                    <a:ext uri="{FF2B5EF4-FFF2-40B4-BE49-F238E27FC236}">
                      <a16:creationId xmlns:a16="http://schemas.microsoft.com/office/drawing/2014/main" id="{C957D314-2181-4C2A-93C4-F0DB6A440E60}"/>
                    </a:ext>
                  </a:extLst>
                </p14:cNvPr>
                <p14:cNvContentPartPr/>
                <p14:nvPr/>
              </p14:nvContentPartPr>
              <p14:xfrm>
                <a:off x="3921634" y="2264914"/>
                <a:ext cx="113400" cy="144720"/>
              </p14:xfrm>
            </p:contentPart>
          </mc:Choice>
          <mc:Fallback xmlns="">
            <p:pic>
              <p:nvPicPr>
                <p:cNvPr id="70" name="Ink 69">
                  <a:extLst>
                    <a:ext uri="{FF2B5EF4-FFF2-40B4-BE49-F238E27FC236}">
                      <a16:creationId xmlns:a16="http://schemas.microsoft.com/office/drawing/2014/main" id="{C957D314-2181-4C2A-93C4-F0DB6A440E60}"/>
                    </a:ext>
                  </a:extLst>
                </p:cNvPr>
                <p:cNvPicPr/>
                <p:nvPr/>
              </p:nvPicPr>
              <p:blipFill>
                <a:blip r:embed="rId112"/>
                <a:stretch>
                  <a:fillRect/>
                </a:stretch>
              </p:blipFill>
              <p:spPr>
                <a:xfrm>
                  <a:off x="3912994" y="2256274"/>
                  <a:ext cx="131040" cy="16236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71" name="Ink 70">
                  <a:extLst>
                    <a:ext uri="{FF2B5EF4-FFF2-40B4-BE49-F238E27FC236}">
                      <a16:creationId xmlns:a16="http://schemas.microsoft.com/office/drawing/2014/main" id="{FDAA36F1-B218-4C7F-8673-DAFDCDE0DBDB}"/>
                    </a:ext>
                  </a:extLst>
                </p14:cNvPr>
                <p14:cNvContentPartPr/>
                <p14:nvPr/>
              </p14:nvContentPartPr>
              <p14:xfrm>
                <a:off x="4083994" y="2160154"/>
                <a:ext cx="13320" cy="86040"/>
              </p14:xfrm>
            </p:contentPart>
          </mc:Choice>
          <mc:Fallback xmlns="">
            <p:pic>
              <p:nvPicPr>
                <p:cNvPr id="71" name="Ink 70">
                  <a:extLst>
                    <a:ext uri="{FF2B5EF4-FFF2-40B4-BE49-F238E27FC236}">
                      <a16:creationId xmlns:a16="http://schemas.microsoft.com/office/drawing/2014/main" id="{FDAA36F1-B218-4C7F-8673-DAFDCDE0DBDB}"/>
                    </a:ext>
                  </a:extLst>
                </p:cNvPr>
                <p:cNvPicPr/>
                <p:nvPr/>
              </p:nvPicPr>
              <p:blipFill>
                <a:blip r:embed="rId114"/>
                <a:stretch>
                  <a:fillRect/>
                </a:stretch>
              </p:blipFill>
              <p:spPr>
                <a:xfrm>
                  <a:off x="4074994" y="2151514"/>
                  <a:ext cx="30960" cy="10368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72" name="Ink 71">
                  <a:extLst>
                    <a:ext uri="{FF2B5EF4-FFF2-40B4-BE49-F238E27FC236}">
                      <a16:creationId xmlns:a16="http://schemas.microsoft.com/office/drawing/2014/main" id="{E6018BF4-7F97-4D74-BC66-546A1EC1965B}"/>
                    </a:ext>
                  </a:extLst>
                </p14:cNvPr>
                <p14:cNvContentPartPr/>
                <p14:nvPr/>
              </p14:nvContentPartPr>
              <p14:xfrm>
                <a:off x="4202434" y="2260594"/>
                <a:ext cx="64800" cy="125640"/>
              </p14:xfrm>
            </p:contentPart>
          </mc:Choice>
          <mc:Fallback xmlns="">
            <p:pic>
              <p:nvPicPr>
                <p:cNvPr id="72" name="Ink 71">
                  <a:extLst>
                    <a:ext uri="{FF2B5EF4-FFF2-40B4-BE49-F238E27FC236}">
                      <a16:creationId xmlns:a16="http://schemas.microsoft.com/office/drawing/2014/main" id="{E6018BF4-7F97-4D74-BC66-546A1EC1965B}"/>
                    </a:ext>
                  </a:extLst>
                </p:cNvPr>
                <p:cNvPicPr/>
                <p:nvPr/>
              </p:nvPicPr>
              <p:blipFill>
                <a:blip r:embed="rId116"/>
                <a:stretch>
                  <a:fillRect/>
                </a:stretch>
              </p:blipFill>
              <p:spPr>
                <a:xfrm>
                  <a:off x="4193794" y="2251594"/>
                  <a:ext cx="82440" cy="14328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73" name="Ink 72">
                  <a:extLst>
                    <a:ext uri="{FF2B5EF4-FFF2-40B4-BE49-F238E27FC236}">
                      <a16:creationId xmlns:a16="http://schemas.microsoft.com/office/drawing/2014/main" id="{3EB40ACB-9466-46BC-96A2-B89C1A83B208}"/>
                    </a:ext>
                  </a:extLst>
                </p14:cNvPr>
                <p14:cNvContentPartPr/>
                <p14:nvPr/>
              </p14:nvContentPartPr>
              <p14:xfrm>
                <a:off x="4222234" y="2255914"/>
                <a:ext cx="149040" cy="277560"/>
              </p14:xfrm>
            </p:contentPart>
          </mc:Choice>
          <mc:Fallback xmlns="">
            <p:pic>
              <p:nvPicPr>
                <p:cNvPr id="73" name="Ink 72">
                  <a:extLst>
                    <a:ext uri="{FF2B5EF4-FFF2-40B4-BE49-F238E27FC236}">
                      <a16:creationId xmlns:a16="http://schemas.microsoft.com/office/drawing/2014/main" id="{3EB40ACB-9466-46BC-96A2-B89C1A83B208}"/>
                    </a:ext>
                  </a:extLst>
                </p:cNvPr>
                <p:cNvPicPr/>
                <p:nvPr/>
              </p:nvPicPr>
              <p:blipFill>
                <a:blip r:embed="rId118"/>
                <a:stretch>
                  <a:fillRect/>
                </a:stretch>
              </p:blipFill>
              <p:spPr>
                <a:xfrm>
                  <a:off x="4213594" y="2247274"/>
                  <a:ext cx="166680" cy="295200"/>
                </a:xfrm>
                <a:prstGeom prst="rect">
                  <a:avLst/>
                </a:prstGeom>
              </p:spPr>
            </p:pic>
          </mc:Fallback>
        </mc:AlternateContent>
      </p:grpSp>
      <p:grpSp>
        <p:nvGrpSpPr>
          <p:cNvPr id="79" name="Group 78">
            <a:extLst>
              <a:ext uri="{FF2B5EF4-FFF2-40B4-BE49-F238E27FC236}">
                <a16:creationId xmlns:a16="http://schemas.microsoft.com/office/drawing/2014/main" id="{7A6433D1-5C3D-4728-ADB7-7882AED941A6}"/>
              </a:ext>
            </a:extLst>
          </p:cNvPr>
          <p:cNvGrpSpPr/>
          <p:nvPr/>
        </p:nvGrpSpPr>
        <p:grpSpPr>
          <a:xfrm>
            <a:off x="4444354" y="2113714"/>
            <a:ext cx="245520" cy="352080"/>
            <a:chOff x="4444354" y="2113714"/>
            <a:chExt cx="245520" cy="352080"/>
          </a:xfrm>
        </p:grpSpPr>
        <mc:AlternateContent xmlns:mc="http://schemas.openxmlformats.org/markup-compatibility/2006" xmlns:p14="http://schemas.microsoft.com/office/powerpoint/2010/main">
          <mc:Choice Requires="p14">
            <p:contentPart p14:bwMode="auto" r:id="rId119">
              <p14:nvContentPartPr>
                <p14:cNvPr id="75" name="Ink 74">
                  <a:extLst>
                    <a:ext uri="{FF2B5EF4-FFF2-40B4-BE49-F238E27FC236}">
                      <a16:creationId xmlns:a16="http://schemas.microsoft.com/office/drawing/2014/main" id="{71C67376-3887-4110-9AF5-EDDF900C6179}"/>
                    </a:ext>
                  </a:extLst>
                </p14:cNvPr>
                <p14:cNvContentPartPr/>
                <p14:nvPr/>
              </p14:nvContentPartPr>
              <p14:xfrm>
                <a:off x="4444354" y="2113714"/>
                <a:ext cx="61560" cy="352080"/>
              </p14:xfrm>
            </p:contentPart>
          </mc:Choice>
          <mc:Fallback xmlns="">
            <p:pic>
              <p:nvPicPr>
                <p:cNvPr id="75" name="Ink 74">
                  <a:extLst>
                    <a:ext uri="{FF2B5EF4-FFF2-40B4-BE49-F238E27FC236}">
                      <a16:creationId xmlns:a16="http://schemas.microsoft.com/office/drawing/2014/main" id="{71C67376-3887-4110-9AF5-EDDF900C6179}"/>
                    </a:ext>
                  </a:extLst>
                </p:cNvPr>
                <p:cNvPicPr/>
                <p:nvPr/>
              </p:nvPicPr>
              <p:blipFill>
                <a:blip r:embed="rId120"/>
                <a:stretch>
                  <a:fillRect/>
                </a:stretch>
              </p:blipFill>
              <p:spPr>
                <a:xfrm>
                  <a:off x="4435354" y="2105074"/>
                  <a:ext cx="79200" cy="36972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76" name="Ink 75">
                  <a:extLst>
                    <a:ext uri="{FF2B5EF4-FFF2-40B4-BE49-F238E27FC236}">
                      <a16:creationId xmlns:a16="http://schemas.microsoft.com/office/drawing/2014/main" id="{4BA7E434-2143-496C-87E5-D571741BE787}"/>
                    </a:ext>
                  </a:extLst>
                </p14:cNvPr>
                <p14:cNvContentPartPr/>
                <p14:nvPr/>
              </p14:nvContentPartPr>
              <p14:xfrm>
                <a:off x="4587994" y="2203354"/>
                <a:ext cx="95400" cy="219960"/>
              </p14:xfrm>
            </p:contentPart>
          </mc:Choice>
          <mc:Fallback xmlns="">
            <p:pic>
              <p:nvPicPr>
                <p:cNvPr id="76" name="Ink 75">
                  <a:extLst>
                    <a:ext uri="{FF2B5EF4-FFF2-40B4-BE49-F238E27FC236}">
                      <a16:creationId xmlns:a16="http://schemas.microsoft.com/office/drawing/2014/main" id="{4BA7E434-2143-496C-87E5-D571741BE787}"/>
                    </a:ext>
                  </a:extLst>
                </p:cNvPr>
                <p:cNvPicPr/>
                <p:nvPr/>
              </p:nvPicPr>
              <p:blipFill>
                <a:blip r:embed="rId122"/>
                <a:stretch>
                  <a:fillRect/>
                </a:stretch>
              </p:blipFill>
              <p:spPr>
                <a:xfrm>
                  <a:off x="4579354" y="2194354"/>
                  <a:ext cx="113040" cy="23760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77" name="Ink 76">
                  <a:extLst>
                    <a:ext uri="{FF2B5EF4-FFF2-40B4-BE49-F238E27FC236}">
                      <a16:creationId xmlns:a16="http://schemas.microsoft.com/office/drawing/2014/main" id="{2D3A88A0-05A8-4769-8953-9355DDA233CA}"/>
                    </a:ext>
                  </a:extLst>
                </p14:cNvPr>
                <p14:cNvContentPartPr/>
                <p14:nvPr/>
              </p14:nvContentPartPr>
              <p14:xfrm>
                <a:off x="4564234" y="2228194"/>
                <a:ext cx="125640" cy="147600"/>
              </p14:xfrm>
            </p:contentPart>
          </mc:Choice>
          <mc:Fallback xmlns="">
            <p:pic>
              <p:nvPicPr>
                <p:cNvPr id="77" name="Ink 76">
                  <a:extLst>
                    <a:ext uri="{FF2B5EF4-FFF2-40B4-BE49-F238E27FC236}">
                      <a16:creationId xmlns:a16="http://schemas.microsoft.com/office/drawing/2014/main" id="{2D3A88A0-05A8-4769-8953-9355DDA233CA}"/>
                    </a:ext>
                  </a:extLst>
                </p:cNvPr>
                <p:cNvPicPr/>
                <p:nvPr/>
              </p:nvPicPr>
              <p:blipFill>
                <a:blip r:embed="rId124"/>
                <a:stretch>
                  <a:fillRect/>
                </a:stretch>
              </p:blipFill>
              <p:spPr>
                <a:xfrm>
                  <a:off x="4555234" y="2219194"/>
                  <a:ext cx="143280" cy="1652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25">
            <p14:nvContentPartPr>
              <p14:cNvPr id="78" name="Ink 77">
                <a:extLst>
                  <a:ext uri="{FF2B5EF4-FFF2-40B4-BE49-F238E27FC236}">
                    <a16:creationId xmlns:a16="http://schemas.microsoft.com/office/drawing/2014/main" id="{88EE678C-94A4-4EF0-A808-20A1D12B36AD}"/>
                  </a:ext>
                </a:extLst>
              </p14:cNvPr>
              <p14:cNvContentPartPr/>
              <p14:nvPr/>
            </p14:nvContentPartPr>
            <p14:xfrm>
              <a:off x="4833154" y="2062954"/>
              <a:ext cx="68760" cy="415440"/>
            </p14:xfrm>
          </p:contentPart>
        </mc:Choice>
        <mc:Fallback xmlns="">
          <p:pic>
            <p:nvPicPr>
              <p:cNvPr id="78" name="Ink 77">
                <a:extLst>
                  <a:ext uri="{FF2B5EF4-FFF2-40B4-BE49-F238E27FC236}">
                    <a16:creationId xmlns:a16="http://schemas.microsoft.com/office/drawing/2014/main" id="{88EE678C-94A4-4EF0-A808-20A1D12B36AD}"/>
                  </a:ext>
                </a:extLst>
              </p:cNvPr>
              <p:cNvPicPr/>
              <p:nvPr/>
            </p:nvPicPr>
            <p:blipFill>
              <a:blip r:embed="rId126"/>
              <a:stretch>
                <a:fillRect/>
              </a:stretch>
            </p:blipFill>
            <p:spPr>
              <a:xfrm>
                <a:off x="4824154" y="2054314"/>
                <a:ext cx="86400" cy="433080"/>
              </a:xfrm>
              <a:prstGeom prst="rect">
                <a:avLst/>
              </a:prstGeom>
            </p:spPr>
          </p:pic>
        </mc:Fallback>
      </mc:AlternateContent>
      <p:grpSp>
        <p:nvGrpSpPr>
          <p:cNvPr id="92" name="Group 91">
            <a:extLst>
              <a:ext uri="{FF2B5EF4-FFF2-40B4-BE49-F238E27FC236}">
                <a16:creationId xmlns:a16="http://schemas.microsoft.com/office/drawing/2014/main" id="{5DCCC668-B784-436B-BD59-6FB1E2671374}"/>
              </a:ext>
            </a:extLst>
          </p:cNvPr>
          <p:cNvGrpSpPr/>
          <p:nvPr/>
        </p:nvGrpSpPr>
        <p:grpSpPr>
          <a:xfrm>
            <a:off x="2201554" y="2809594"/>
            <a:ext cx="95400" cy="59760"/>
            <a:chOff x="2201554" y="2809594"/>
            <a:chExt cx="95400" cy="59760"/>
          </a:xfrm>
        </p:grpSpPr>
        <mc:AlternateContent xmlns:mc="http://schemas.openxmlformats.org/markup-compatibility/2006" xmlns:p14="http://schemas.microsoft.com/office/powerpoint/2010/main">
          <mc:Choice Requires="p14">
            <p:contentPart p14:bwMode="auto" r:id="rId127">
              <p14:nvContentPartPr>
                <p14:cNvPr id="80" name="Ink 79">
                  <a:extLst>
                    <a:ext uri="{FF2B5EF4-FFF2-40B4-BE49-F238E27FC236}">
                      <a16:creationId xmlns:a16="http://schemas.microsoft.com/office/drawing/2014/main" id="{4313920D-8FAB-4AD9-B981-4F735E096BFD}"/>
                    </a:ext>
                  </a:extLst>
                </p14:cNvPr>
                <p14:cNvContentPartPr/>
                <p14:nvPr/>
              </p14:nvContentPartPr>
              <p14:xfrm>
                <a:off x="2215954" y="2862514"/>
                <a:ext cx="78480" cy="6840"/>
              </p14:xfrm>
            </p:contentPart>
          </mc:Choice>
          <mc:Fallback xmlns="">
            <p:pic>
              <p:nvPicPr>
                <p:cNvPr id="80" name="Ink 79">
                  <a:extLst>
                    <a:ext uri="{FF2B5EF4-FFF2-40B4-BE49-F238E27FC236}">
                      <a16:creationId xmlns:a16="http://schemas.microsoft.com/office/drawing/2014/main" id="{4313920D-8FAB-4AD9-B981-4F735E096BFD}"/>
                    </a:ext>
                  </a:extLst>
                </p:cNvPr>
                <p:cNvPicPr/>
                <p:nvPr/>
              </p:nvPicPr>
              <p:blipFill>
                <a:blip r:embed="rId128"/>
                <a:stretch>
                  <a:fillRect/>
                </a:stretch>
              </p:blipFill>
              <p:spPr>
                <a:xfrm>
                  <a:off x="2206954" y="2853514"/>
                  <a:ext cx="9612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81" name="Ink 80">
                  <a:extLst>
                    <a:ext uri="{FF2B5EF4-FFF2-40B4-BE49-F238E27FC236}">
                      <a16:creationId xmlns:a16="http://schemas.microsoft.com/office/drawing/2014/main" id="{DC6461D4-23E0-4590-A1C1-7DE5983097A2}"/>
                    </a:ext>
                  </a:extLst>
                </p14:cNvPr>
                <p14:cNvContentPartPr/>
                <p14:nvPr/>
              </p14:nvContentPartPr>
              <p14:xfrm>
                <a:off x="2201554" y="2809594"/>
                <a:ext cx="95400" cy="9720"/>
              </p14:xfrm>
            </p:contentPart>
          </mc:Choice>
          <mc:Fallback xmlns="">
            <p:pic>
              <p:nvPicPr>
                <p:cNvPr id="81" name="Ink 80">
                  <a:extLst>
                    <a:ext uri="{FF2B5EF4-FFF2-40B4-BE49-F238E27FC236}">
                      <a16:creationId xmlns:a16="http://schemas.microsoft.com/office/drawing/2014/main" id="{DC6461D4-23E0-4590-A1C1-7DE5983097A2}"/>
                    </a:ext>
                  </a:extLst>
                </p:cNvPr>
                <p:cNvPicPr/>
                <p:nvPr/>
              </p:nvPicPr>
              <p:blipFill>
                <a:blip r:embed="rId130"/>
                <a:stretch>
                  <a:fillRect/>
                </a:stretch>
              </p:blipFill>
              <p:spPr>
                <a:xfrm>
                  <a:off x="2192554" y="2800954"/>
                  <a:ext cx="113040" cy="27360"/>
                </a:xfrm>
                <a:prstGeom prst="rect">
                  <a:avLst/>
                </a:prstGeom>
              </p:spPr>
            </p:pic>
          </mc:Fallback>
        </mc:AlternateContent>
      </p:grpSp>
      <p:grpSp>
        <p:nvGrpSpPr>
          <p:cNvPr id="102" name="Group 101">
            <a:extLst>
              <a:ext uri="{FF2B5EF4-FFF2-40B4-BE49-F238E27FC236}">
                <a16:creationId xmlns:a16="http://schemas.microsoft.com/office/drawing/2014/main" id="{D528E154-DDD4-4944-9F6A-DC227C08BC69}"/>
              </a:ext>
            </a:extLst>
          </p:cNvPr>
          <p:cNvGrpSpPr/>
          <p:nvPr/>
        </p:nvGrpSpPr>
        <p:grpSpPr>
          <a:xfrm>
            <a:off x="2531674" y="2644714"/>
            <a:ext cx="1008000" cy="334440"/>
            <a:chOff x="2531674" y="2644714"/>
            <a:chExt cx="1008000" cy="334440"/>
          </a:xfrm>
        </p:grpSpPr>
        <mc:AlternateContent xmlns:mc="http://schemas.openxmlformats.org/markup-compatibility/2006" xmlns:p14="http://schemas.microsoft.com/office/powerpoint/2010/main">
          <mc:Choice Requires="p14">
            <p:contentPart p14:bwMode="auto" r:id="rId131">
              <p14:nvContentPartPr>
                <p14:cNvPr id="82" name="Ink 81">
                  <a:extLst>
                    <a:ext uri="{FF2B5EF4-FFF2-40B4-BE49-F238E27FC236}">
                      <a16:creationId xmlns:a16="http://schemas.microsoft.com/office/drawing/2014/main" id="{F4D66C80-F9F6-405A-BA03-D67B24066E8B}"/>
                    </a:ext>
                  </a:extLst>
                </p14:cNvPr>
                <p14:cNvContentPartPr/>
                <p14:nvPr/>
              </p14:nvContentPartPr>
              <p14:xfrm>
                <a:off x="2636794" y="2789434"/>
                <a:ext cx="84600" cy="151560"/>
              </p14:xfrm>
            </p:contentPart>
          </mc:Choice>
          <mc:Fallback xmlns="">
            <p:pic>
              <p:nvPicPr>
                <p:cNvPr id="82" name="Ink 81">
                  <a:extLst>
                    <a:ext uri="{FF2B5EF4-FFF2-40B4-BE49-F238E27FC236}">
                      <a16:creationId xmlns:a16="http://schemas.microsoft.com/office/drawing/2014/main" id="{F4D66C80-F9F6-405A-BA03-D67B24066E8B}"/>
                    </a:ext>
                  </a:extLst>
                </p:cNvPr>
                <p:cNvPicPr/>
                <p:nvPr/>
              </p:nvPicPr>
              <p:blipFill>
                <a:blip r:embed="rId132"/>
                <a:stretch>
                  <a:fillRect/>
                </a:stretch>
              </p:blipFill>
              <p:spPr>
                <a:xfrm>
                  <a:off x="2628154" y="2780794"/>
                  <a:ext cx="102240" cy="16920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83" name="Ink 82">
                  <a:extLst>
                    <a:ext uri="{FF2B5EF4-FFF2-40B4-BE49-F238E27FC236}">
                      <a16:creationId xmlns:a16="http://schemas.microsoft.com/office/drawing/2014/main" id="{23230469-CA8F-46AC-A195-A4D1F626268C}"/>
                    </a:ext>
                  </a:extLst>
                </p14:cNvPr>
                <p14:cNvContentPartPr/>
                <p14:nvPr/>
              </p14:nvContentPartPr>
              <p14:xfrm>
                <a:off x="2613034" y="2809954"/>
                <a:ext cx="147600" cy="114840"/>
              </p14:xfrm>
            </p:contentPart>
          </mc:Choice>
          <mc:Fallback xmlns="">
            <p:pic>
              <p:nvPicPr>
                <p:cNvPr id="83" name="Ink 82">
                  <a:extLst>
                    <a:ext uri="{FF2B5EF4-FFF2-40B4-BE49-F238E27FC236}">
                      <a16:creationId xmlns:a16="http://schemas.microsoft.com/office/drawing/2014/main" id="{23230469-CA8F-46AC-A195-A4D1F626268C}"/>
                    </a:ext>
                  </a:extLst>
                </p:cNvPr>
                <p:cNvPicPr/>
                <p:nvPr/>
              </p:nvPicPr>
              <p:blipFill>
                <a:blip r:embed="rId134"/>
                <a:stretch>
                  <a:fillRect/>
                </a:stretch>
              </p:blipFill>
              <p:spPr>
                <a:xfrm>
                  <a:off x="2604034" y="2800954"/>
                  <a:ext cx="165240" cy="13248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84" name="Ink 83">
                  <a:extLst>
                    <a:ext uri="{FF2B5EF4-FFF2-40B4-BE49-F238E27FC236}">
                      <a16:creationId xmlns:a16="http://schemas.microsoft.com/office/drawing/2014/main" id="{A1C9C79E-067A-4590-A465-CB7E2DD884A0}"/>
                    </a:ext>
                  </a:extLst>
                </p14:cNvPr>
                <p14:cNvContentPartPr/>
                <p14:nvPr/>
              </p14:nvContentPartPr>
              <p14:xfrm>
                <a:off x="2788354" y="2740114"/>
                <a:ext cx="7920" cy="60120"/>
              </p14:xfrm>
            </p:contentPart>
          </mc:Choice>
          <mc:Fallback xmlns="">
            <p:pic>
              <p:nvPicPr>
                <p:cNvPr id="84" name="Ink 83">
                  <a:extLst>
                    <a:ext uri="{FF2B5EF4-FFF2-40B4-BE49-F238E27FC236}">
                      <a16:creationId xmlns:a16="http://schemas.microsoft.com/office/drawing/2014/main" id="{A1C9C79E-067A-4590-A465-CB7E2DD884A0}"/>
                    </a:ext>
                  </a:extLst>
                </p:cNvPr>
                <p:cNvPicPr/>
                <p:nvPr/>
              </p:nvPicPr>
              <p:blipFill>
                <a:blip r:embed="rId136"/>
                <a:stretch>
                  <a:fillRect/>
                </a:stretch>
              </p:blipFill>
              <p:spPr>
                <a:xfrm>
                  <a:off x="2779714" y="2731114"/>
                  <a:ext cx="2556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85" name="Ink 84">
                  <a:extLst>
                    <a:ext uri="{FF2B5EF4-FFF2-40B4-BE49-F238E27FC236}">
                      <a16:creationId xmlns:a16="http://schemas.microsoft.com/office/drawing/2014/main" id="{0CEE1ECE-BF55-4169-A745-B5674AF0B3C5}"/>
                    </a:ext>
                  </a:extLst>
                </p14:cNvPr>
                <p14:cNvContentPartPr/>
                <p14:nvPr/>
              </p14:nvContentPartPr>
              <p14:xfrm>
                <a:off x="2907874" y="2801674"/>
                <a:ext cx="70200" cy="120240"/>
              </p14:xfrm>
            </p:contentPart>
          </mc:Choice>
          <mc:Fallback xmlns="">
            <p:pic>
              <p:nvPicPr>
                <p:cNvPr id="85" name="Ink 84">
                  <a:extLst>
                    <a:ext uri="{FF2B5EF4-FFF2-40B4-BE49-F238E27FC236}">
                      <a16:creationId xmlns:a16="http://schemas.microsoft.com/office/drawing/2014/main" id="{0CEE1ECE-BF55-4169-A745-B5674AF0B3C5}"/>
                    </a:ext>
                  </a:extLst>
                </p:cNvPr>
                <p:cNvPicPr/>
                <p:nvPr/>
              </p:nvPicPr>
              <p:blipFill>
                <a:blip r:embed="rId138"/>
                <a:stretch>
                  <a:fillRect/>
                </a:stretch>
              </p:blipFill>
              <p:spPr>
                <a:xfrm>
                  <a:off x="2899234" y="2792674"/>
                  <a:ext cx="8784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86" name="Ink 85">
                  <a:extLst>
                    <a:ext uri="{FF2B5EF4-FFF2-40B4-BE49-F238E27FC236}">
                      <a16:creationId xmlns:a16="http://schemas.microsoft.com/office/drawing/2014/main" id="{1EB8DA00-65D3-4A70-AB87-178E1CA5A999}"/>
                    </a:ext>
                  </a:extLst>
                </p14:cNvPr>
                <p14:cNvContentPartPr/>
                <p14:nvPr/>
              </p14:nvContentPartPr>
              <p14:xfrm>
                <a:off x="2863954" y="2809234"/>
                <a:ext cx="139680" cy="103320"/>
              </p14:xfrm>
            </p:contentPart>
          </mc:Choice>
          <mc:Fallback xmlns="">
            <p:pic>
              <p:nvPicPr>
                <p:cNvPr id="86" name="Ink 85">
                  <a:extLst>
                    <a:ext uri="{FF2B5EF4-FFF2-40B4-BE49-F238E27FC236}">
                      <a16:creationId xmlns:a16="http://schemas.microsoft.com/office/drawing/2014/main" id="{1EB8DA00-65D3-4A70-AB87-178E1CA5A999}"/>
                    </a:ext>
                  </a:extLst>
                </p:cNvPr>
                <p:cNvPicPr/>
                <p:nvPr/>
              </p:nvPicPr>
              <p:blipFill>
                <a:blip r:embed="rId140"/>
                <a:stretch>
                  <a:fillRect/>
                </a:stretch>
              </p:blipFill>
              <p:spPr>
                <a:xfrm>
                  <a:off x="2854954" y="2800594"/>
                  <a:ext cx="157320" cy="12096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87" name="Ink 86">
                  <a:extLst>
                    <a:ext uri="{FF2B5EF4-FFF2-40B4-BE49-F238E27FC236}">
                      <a16:creationId xmlns:a16="http://schemas.microsoft.com/office/drawing/2014/main" id="{2FF8D6CB-799C-47CE-ABD0-DB7EA3D0592C}"/>
                    </a:ext>
                  </a:extLst>
                </p14:cNvPr>
                <p14:cNvContentPartPr/>
                <p14:nvPr/>
              </p14:nvContentPartPr>
              <p14:xfrm>
                <a:off x="3088954" y="2804914"/>
                <a:ext cx="11880" cy="149400"/>
              </p14:xfrm>
            </p:contentPart>
          </mc:Choice>
          <mc:Fallback xmlns="">
            <p:pic>
              <p:nvPicPr>
                <p:cNvPr id="87" name="Ink 86">
                  <a:extLst>
                    <a:ext uri="{FF2B5EF4-FFF2-40B4-BE49-F238E27FC236}">
                      <a16:creationId xmlns:a16="http://schemas.microsoft.com/office/drawing/2014/main" id="{2FF8D6CB-799C-47CE-ABD0-DB7EA3D0592C}"/>
                    </a:ext>
                  </a:extLst>
                </p:cNvPr>
                <p:cNvPicPr/>
                <p:nvPr/>
              </p:nvPicPr>
              <p:blipFill>
                <a:blip r:embed="rId142"/>
                <a:stretch>
                  <a:fillRect/>
                </a:stretch>
              </p:blipFill>
              <p:spPr>
                <a:xfrm>
                  <a:off x="3079954" y="2795914"/>
                  <a:ext cx="29520" cy="16704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88" name="Ink 87">
                  <a:extLst>
                    <a:ext uri="{FF2B5EF4-FFF2-40B4-BE49-F238E27FC236}">
                      <a16:creationId xmlns:a16="http://schemas.microsoft.com/office/drawing/2014/main" id="{D76818DD-35BD-4474-BF2C-D0EBFF26696C}"/>
                    </a:ext>
                  </a:extLst>
                </p14:cNvPr>
                <p14:cNvContentPartPr/>
                <p14:nvPr/>
              </p14:nvContentPartPr>
              <p14:xfrm>
                <a:off x="2531674" y="2779714"/>
                <a:ext cx="81360" cy="199440"/>
              </p14:xfrm>
            </p:contentPart>
          </mc:Choice>
          <mc:Fallback xmlns="">
            <p:pic>
              <p:nvPicPr>
                <p:cNvPr id="88" name="Ink 87">
                  <a:extLst>
                    <a:ext uri="{FF2B5EF4-FFF2-40B4-BE49-F238E27FC236}">
                      <a16:creationId xmlns:a16="http://schemas.microsoft.com/office/drawing/2014/main" id="{D76818DD-35BD-4474-BF2C-D0EBFF26696C}"/>
                    </a:ext>
                  </a:extLst>
                </p:cNvPr>
                <p:cNvPicPr/>
                <p:nvPr/>
              </p:nvPicPr>
              <p:blipFill>
                <a:blip r:embed="rId144"/>
                <a:stretch>
                  <a:fillRect/>
                </a:stretch>
              </p:blipFill>
              <p:spPr>
                <a:xfrm>
                  <a:off x="2522674" y="2771074"/>
                  <a:ext cx="99000" cy="21708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89" name="Ink 88">
                  <a:extLst>
                    <a:ext uri="{FF2B5EF4-FFF2-40B4-BE49-F238E27FC236}">
                      <a16:creationId xmlns:a16="http://schemas.microsoft.com/office/drawing/2014/main" id="{C2FF1B5C-2C67-46F8-8159-83716AF2C6B0}"/>
                    </a:ext>
                  </a:extLst>
                </p14:cNvPr>
                <p14:cNvContentPartPr/>
                <p14:nvPr/>
              </p14:nvContentPartPr>
              <p14:xfrm>
                <a:off x="3122434" y="2678554"/>
                <a:ext cx="73440" cy="32040"/>
              </p14:xfrm>
            </p:contentPart>
          </mc:Choice>
          <mc:Fallback xmlns="">
            <p:pic>
              <p:nvPicPr>
                <p:cNvPr id="89" name="Ink 88">
                  <a:extLst>
                    <a:ext uri="{FF2B5EF4-FFF2-40B4-BE49-F238E27FC236}">
                      <a16:creationId xmlns:a16="http://schemas.microsoft.com/office/drawing/2014/main" id="{C2FF1B5C-2C67-46F8-8159-83716AF2C6B0}"/>
                    </a:ext>
                  </a:extLst>
                </p:cNvPr>
                <p:cNvPicPr/>
                <p:nvPr/>
              </p:nvPicPr>
              <p:blipFill>
                <a:blip r:embed="rId146"/>
                <a:stretch>
                  <a:fillRect/>
                </a:stretch>
              </p:blipFill>
              <p:spPr>
                <a:xfrm>
                  <a:off x="3113794" y="2669914"/>
                  <a:ext cx="91080" cy="4968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90" name="Ink 89">
                  <a:extLst>
                    <a:ext uri="{FF2B5EF4-FFF2-40B4-BE49-F238E27FC236}">
                      <a16:creationId xmlns:a16="http://schemas.microsoft.com/office/drawing/2014/main" id="{0CA95F7D-3478-4087-A585-9C8139AA01A4}"/>
                    </a:ext>
                  </a:extLst>
                </p14:cNvPr>
                <p14:cNvContentPartPr/>
                <p14:nvPr/>
              </p14:nvContentPartPr>
              <p14:xfrm>
                <a:off x="3238354" y="2644714"/>
                <a:ext cx="32760" cy="149400"/>
              </p14:xfrm>
            </p:contentPart>
          </mc:Choice>
          <mc:Fallback xmlns="">
            <p:pic>
              <p:nvPicPr>
                <p:cNvPr id="90" name="Ink 89">
                  <a:extLst>
                    <a:ext uri="{FF2B5EF4-FFF2-40B4-BE49-F238E27FC236}">
                      <a16:creationId xmlns:a16="http://schemas.microsoft.com/office/drawing/2014/main" id="{0CA95F7D-3478-4087-A585-9C8139AA01A4}"/>
                    </a:ext>
                  </a:extLst>
                </p:cNvPr>
                <p:cNvPicPr/>
                <p:nvPr/>
              </p:nvPicPr>
              <p:blipFill>
                <a:blip r:embed="rId148"/>
                <a:stretch>
                  <a:fillRect/>
                </a:stretch>
              </p:blipFill>
              <p:spPr>
                <a:xfrm>
                  <a:off x="3229354" y="2636074"/>
                  <a:ext cx="50400" cy="16704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93" name="Ink 92">
                  <a:extLst>
                    <a:ext uri="{FF2B5EF4-FFF2-40B4-BE49-F238E27FC236}">
                      <a16:creationId xmlns:a16="http://schemas.microsoft.com/office/drawing/2014/main" id="{FF3D46DF-3B65-403E-AD0B-AD3424A03897}"/>
                    </a:ext>
                  </a:extLst>
                </p14:cNvPr>
                <p14:cNvContentPartPr/>
                <p14:nvPr/>
              </p14:nvContentPartPr>
              <p14:xfrm>
                <a:off x="3361834" y="2812834"/>
                <a:ext cx="94320" cy="159120"/>
              </p14:xfrm>
            </p:contentPart>
          </mc:Choice>
          <mc:Fallback xmlns="">
            <p:pic>
              <p:nvPicPr>
                <p:cNvPr id="93" name="Ink 92">
                  <a:extLst>
                    <a:ext uri="{FF2B5EF4-FFF2-40B4-BE49-F238E27FC236}">
                      <a16:creationId xmlns:a16="http://schemas.microsoft.com/office/drawing/2014/main" id="{FF3D46DF-3B65-403E-AD0B-AD3424A03897}"/>
                    </a:ext>
                  </a:extLst>
                </p:cNvPr>
                <p:cNvPicPr/>
                <p:nvPr/>
              </p:nvPicPr>
              <p:blipFill>
                <a:blip r:embed="rId150"/>
                <a:stretch>
                  <a:fillRect/>
                </a:stretch>
              </p:blipFill>
              <p:spPr>
                <a:xfrm>
                  <a:off x="3353194" y="2804194"/>
                  <a:ext cx="111960" cy="17676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94" name="Ink 93">
                  <a:extLst>
                    <a:ext uri="{FF2B5EF4-FFF2-40B4-BE49-F238E27FC236}">
                      <a16:creationId xmlns:a16="http://schemas.microsoft.com/office/drawing/2014/main" id="{314ADD29-1C3A-40AD-8E8D-02F8749F273F}"/>
                    </a:ext>
                  </a:extLst>
                </p14:cNvPr>
                <p14:cNvContentPartPr/>
                <p14:nvPr/>
              </p14:nvContentPartPr>
              <p14:xfrm>
                <a:off x="3345634" y="2828674"/>
                <a:ext cx="143280" cy="113400"/>
              </p14:xfrm>
            </p:contentPart>
          </mc:Choice>
          <mc:Fallback xmlns="">
            <p:pic>
              <p:nvPicPr>
                <p:cNvPr id="94" name="Ink 93">
                  <a:extLst>
                    <a:ext uri="{FF2B5EF4-FFF2-40B4-BE49-F238E27FC236}">
                      <a16:creationId xmlns:a16="http://schemas.microsoft.com/office/drawing/2014/main" id="{314ADD29-1C3A-40AD-8E8D-02F8749F273F}"/>
                    </a:ext>
                  </a:extLst>
                </p:cNvPr>
                <p:cNvPicPr/>
                <p:nvPr/>
              </p:nvPicPr>
              <p:blipFill>
                <a:blip r:embed="rId152"/>
                <a:stretch>
                  <a:fillRect/>
                </a:stretch>
              </p:blipFill>
              <p:spPr>
                <a:xfrm>
                  <a:off x="3336634" y="2820034"/>
                  <a:ext cx="160920" cy="13104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95" name="Ink 94">
                  <a:extLst>
                    <a:ext uri="{FF2B5EF4-FFF2-40B4-BE49-F238E27FC236}">
                      <a16:creationId xmlns:a16="http://schemas.microsoft.com/office/drawing/2014/main" id="{CD675F4B-9417-4D78-A99E-010A8B0984D0}"/>
                    </a:ext>
                  </a:extLst>
                </p14:cNvPr>
                <p14:cNvContentPartPr/>
                <p14:nvPr/>
              </p14:nvContentPartPr>
              <p14:xfrm>
                <a:off x="3530314" y="2717434"/>
                <a:ext cx="9360" cy="120240"/>
              </p14:xfrm>
            </p:contentPart>
          </mc:Choice>
          <mc:Fallback xmlns="">
            <p:pic>
              <p:nvPicPr>
                <p:cNvPr id="95" name="Ink 94">
                  <a:extLst>
                    <a:ext uri="{FF2B5EF4-FFF2-40B4-BE49-F238E27FC236}">
                      <a16:creationId xmlns:a16="http://schemas.microsoft.com/office/drawing/2014/main" id="{CD675F4B-9417-4D78-A99E-010A8B0984D0}"/>
                    </a:ext>
                  </a:extLst>
                </p:cNvPr>
                <p:cNvPicPr/>
                <p:nvPr/>
              </p:nvPicPr>
              <p:blipFill>
                <a:blip r:embed="rId154"/>
                <a:stretch>
                  <a:fillRect/>
                </a:stretch>
              </p:blipFill>
              <p:spPr>
                <a:xfrm>
                  <a:off x="3521314" y="2708434"/>
                  <a:ext cx="27000" cy="137880"/>
                </a:xfrm>
                <a:prstGeom prst="rect">
                  <a:avLst/>
                </a:prstGeom>
              </p:spPr>
            </p:pic>
          </mc:Fallback>
        </mc:AlternateContent>
      </p:grpSp>
      <p:grpSp>
        <p:nvGrpSpPr>
          <p:cNvPr id="101" name="Group 100">
            <a:extLst>
              <a:ext uri="{FF2B5EF4-FFF2-40B4-BE49-F238E27FC236}">
                <a16:creationId xmlns:a16="http://schemas.microsoft.com/office/drawing/2014/main" id="{A3356BEE-52DC-4973-A8BC-31FA9CFD3E01}"/>
              </a:ext>
            </a:extLst>
          </p:cNvPr>
          <p:cNvGrpSpPr/>
          <p:nvPr/>
        </p:nvGrpSpPr>
        <p:grpSpPr>
          <a:xfrm>
            <a:off x="3731194" y="2721034"/>
            <a:ext cx="528480" cy="248400"/>
            <a:chOff x="3731194" y="2721034"/>
            <a:chExt cx="528480" cy="248400"/>
          </a:xfrm>
        </p:grpSpPr>
        <mc:AlternateContent xmlns:mc="http://schemas.openxmlformats.org/markup-compatibility/2006" xmlns:p14="http://schemas.microsoft.com/office/powerpoint/2010/main">
          <mc:Choice Requires="p14">
            <p:contentPart p14:bwMode="auto" r:id="rId155">
              <p14:nvContentPartPr>
                <p14:cNvPr id="96" name="Ink 95">
                  <a:extLst>
                    <a:ext uri="{FF2B5EF4-FFF2-40B4-BE49-F238E27FC236}">
                      <a16:creationId xmlns:a16="http://schemas.microsoft.com/office/drawing/2014/main" id="{2EAB1669-1931-4844-8350-AF659EADB297}"/>
                    </a:ext>
                  </a:extLst>
                </p14:cNvPr>
                <p14:cNvContentPartPr/>
                <p14:nvPr/>
              </p14:nvContentPartPr>
              <p14:xfrm>
                <a:off x="3731194" y="2820034"/>
                <a:ext cx="121680" cy="135720"/>
              </p14:xfrm>
            </p:contentPart>
          </mc:Choice>
          <mc:Fallback xmlns="">
            <p:pic>
              <p:nvPicPr>
                <p:cNvPr id="96" name="Ink 95">
                  <a:extLst>
                    <a:ext uri="{FF2B5EF4-FFF2-40B4-BE49-F238E27FC236}">
                      <a16:creationId xmlns:a16="http://schemas.microsoft.com/office/drawing/2014/main" id="{2EAB1669-1931-4844-8350-AF659EADB297}"/>
                    </a:ext>
                  </a:extLst>
                </p:cNvPr>
                <p:cNvPicPr/>
                <p:nvPr/>
              </p:nvPicPr>
              <p:blipFill>
                <a:blip r:embed="rId156"/>
                <a:stretch>
                  <a:fillRect/>
                </a:stretch>
              </p:blipFill>
              <p:spPr>
                <a:xfrm>
                  <a:off x="3722554" y="2811394"/>
                  <a:ext cx="139320" cy="15336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97" name="Ink 96">
                  <a:extLst>
                    <a:ext uri="{FF2B5EF4-FFF2-40B4-BE49-F238E27FC236}">
                      <a16:creationId xmlns:a16="http://schemas.microsoft.com/office/drawing/2014/main" id="{C5C9C7E0-CB9E-4336-A8B0-EF837DDED0DD}"/>
                    </a:ext>
                  </a:extLst>
                </p14:cNvPr>
                <p14:cNvContentPartPr/>
                <p14:nvPr/>
              </p14:nvContentPartPr>
              <p14:xfrm>
                <a:off x="3859354" y="2782594"/>
                <a:ext cx="268920" cy="144720"/>
              </p14:xfrm>
            </p:contentPart>
          </mc:Choice>
          <mc:Fallback xmlns="">
            <p:pic>
              <p:nvPicPr>
                <p:cNvPr id="97" name="Ink 96">
                  <a:extLst>
                    <a:ext uri="{FF2B5EF4-FFF2-40B4-BE49-F238E27FC236}">
                      <a16:creationId xmlns:a16="http://schemas.microsoft.com/office/drawing/2014/main" id="{C5C9C7E0-CB9E-4336-A8B0-EF837DDED0DD}"/>
                    </a:ext>
                  </a:extLst>
                </p:cNvPr>
                <p:cNvPicPr/>
                <p:nvPr/>
              </p:nvPicPr>
              <p:blipFill>
                <a:blip r:embed="rId158"/>
                <a:stretch>
                  <a:fillRect/>
                </a:stretch>
              </p:blipFill>
              <p:spPr>
                <a:xfrm>
                  <a:off x="3850714" y="2773594"/>
                  <a:ext cx="286560" cy="162360"/>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98" name="Ink 97">
                  <a:extLst>
                    <a:ext uri="{FF2B5EF4-FFF2-40B4-BE49-F238E27FC236}">
                      <a16:creationId xmlns:a16="http://schemas.microsoft.com/office/drawing/2014/main" id="{C9E19B89-1FAE-4499-966E-76EDF4D06A86}"/>
                    </a:ext>
                  </a:extLst>
                </p14:cNvPr>
                <p14:cNvContentPartPr/>
                <p14:nvPr/>
              </p14:nvContentPartPr>
              <p14:xfrm>
                <a:off x="4169314" y="2721034"/>
                <a:ext cx="90360" cy="248400"/>
              </p14:xfrm>
            </p:contentPart>
          </mc:Choice>
          <mc:Fallback xmlns="">
            <p:pic>
              <p:nvPicPr>
                <p:cNvPr id="98" name="Ink 97">
                  <a:extLst>
                    <a:ext uri="{FF2B5EF4-FFF2-40B4-BE49-F238E27FC236}">
                      <a16:creationId xmlns:a16="http://schemas.microsoft.com/office/drawing/2014/main" id="{C9E19B89-1FAE-4499-966E-76EDF4D06A86}"/>
                    </a:ext>
                  </a:extLst>
                </p:cNvPr>
                <p:cNvPicPr/>
                <p:nvPr/>
              </p:nvPicPr>
              <p:blipFill>
                <a:blip r:embed="rId160"/>
                <a:stretch>
                  <a:fillRect/>
                </a:stretch>
              </p:blipFill>
              <p:spPr>
                <a:xfrm>
                  <a:off x="4160314" y="2712034"/>
                  <a:ext cx="108000" cy="266040"/>
                </a:xfrm>
                <a:prstGeom prst="rect">
                  <a:avLst/>
                </a:prstGeom>
              </p:spPr>
            </p:pic>
          </mc:Fallback>
        </mc:AlternateContent>
      </p:grpSp>
      <p:grpSp>
        <p:nvGrpSpPr>
          <p:cNvPr id="109" name="Group 108">
            <a:extLst>
              <a:ext uri="{FF2B5EF4-FFF2-40B4-BE49-F238E27FC236}">
                <a16:creationId xmlns:a16="http://schemas.microsoft.com/office/drawing/2014/main" id="{D04EEC96-CFAD-4BBB-8E4A-436D13737AD0}"/>
              </a:ext>
            </a:extLst>
          </p:cNvPr>
          <p:cNvGrpSpPr/>
          <p:nvPr/>
        </p:nvGrpSpPr>
        <p:grpSpPr>
          <a:xfrm>
            <a:off x="4276594" y="2717434"/>
            <a:ext cx="669240" cy="271440"/>
            <a:chOff x="4276594" y="2717434"/>
            <a:chExt cx="669240" cy="271440"/>
          </a:xfrm>
        </p:grpSpPr>
        <mc:AlternateContent xmlns:mc="http://schemas.openxmlformats.org/markup-compatibility/2006" xmlns:p14="http://schemas.microsoft.com/office/powerpoint/2010/main">
          <mc:Choice Requires="p14">
            <p:contentPart p14:bwMode="auto" r:id="rId161">
              <p14:nvContentPartPr>
                <p14:cNvPr id="103" name="Ink 102">
                  <a:extLst>
                    <a:ext uri="{FF2B5EF4-FFF2-40B4-BE49-F238E27FC236}">
                      <a16:creationId xmlns:a16="http://schemas.microsoft.com/office/drawing/2014/main" id="{4A5AB3FE-FDC3-41FA-8445-5E2EE2170FDA}"/>
                    </a:ext>
                  </a:extLst>
                </p14:cNvPr>
                <p14:cNvContentPartPr/>
                <p14:nvPr/>
              </p14:nvContentPartPr>
              <p14:xfrm>
                <a:off x="4276594" y="2812114"/>
                <a:ext cx="117000" cy="83880"/>
              </p14:xfrm>
            </p:contentPart>
          </mc:Choice>
          <mc:Fallback xmlns="">
            <p:pic>
              <p:nvPicPr>
                <p:cNvPr id="103" name="Ink 102">
                  <a:extLst>
                    <a:ext uri="{FF2B5EF4-FFF2-40B4-BE49-F238E27FC236}">
                      <a16:creationId xmlns:a16="http://schemas.microsoft.com/office/drawing/2014/main" id="{4A5AB3FE-FDC3-41FA-8445-5E2EE2170FDA}"/>
                    </a:ext>
                  </a:extLst>
                </p:cNvPr>
                <p:cNvPicPr/>
                <p:nvPr/>
              </p:nvPicPr>
              <p:blipFill>
                <a:blip r:embed="rId162"/>
                <a:stretch>
                  <a:fillRect/>
                </a:stretch>
              </p:blipFill>
              <p:spPr>
                <a:xfrm>
                  <a:off x="4267594" y="2803474"/>
                  <a:ext cx="134640" cy="101520"/>
                </a:xfrm>
                <a:prstGeom prst="rect">
                  <a:avLst/>
                </a:prstGeom>
              </p:spPr>
            </p:pic>
          </mc:Fallback>
        </mc:AlternateContent>
        <mc:AlternateContent xmlns:mc="http://schemas.openxmlformats.org/markup-compatibility/2006" xmlns:p14="http://schemas.microsoft.com/office/powerpoint/2010/main">
          <mc:Choice Requires="p14">
            <p:contentPart p14:bwMode="auto" r:id="rId163">
              <p14:nvContentPartPr>
                <p14:cNvPr id="104" name="Ink 103">
                  <a:extLst>
                    <a:ext uri="{FF2B5EF4-FFF2-40B4-BE49-F238E27FC236}">
                      <a16:creationId xmlns:a16="http://schemas.microsoft.com/office/drawing/2014/main" id="{37707882-4765-42C7-B7DA-61BD6CE059C6}"/>
                    </a:ext>
                  </a:extLst>
                </p14:cNvPr>
                <p14:cNvContentPartPr/>
                <p14:nvPr/>
              </p14:nvContentPartPr>
              <p14:xfrm>
                <a:off x="4392154" y="2767114"/>
                <a:ext cx="20160" cy="221760"/>
              </p14:xfrm>
            </p:contentPart>
          </mc:Choice>
          <mc:Fallback xmlns="">
            <p:pic>
              <p:nvPicPr>
                <p:cNvPr id="104" name="Ink 103">
                  <a:extLst>
                    <a:ext uri="{FF2B5EF4-FFF2-40B4-BE49-F238E27FC236}">
                      <a16:creationId xmlns:a16="http://schemas.microsoft.com/office/drawing/2014/main" id="{37707882-4765-42C7-B7DA-61BD6CE059C6}"/>
                    </a:ext>
                  </a:extLst>
                </p:cNvPr>
                <p:cNvPicPr/>
                <p:nvPr/>
              </p:nvPicPr>
              <p:blipFill>
                <a:blip r:embed="rId164"/>
                <a:stretch>
                  <a:fillRect/>
                </a:stretch>
              </p:blipFill>
              <p:spPr>
                <a:xfrm>
                  <a:off x="4383154" y="2758114"/>
                  <a:ext cx="37800" cy="239400"/>
                </a:xfrm>
                <a:prstGeom prst="rect">
                  <a:avLst/>
                </a:prstGeom>
              </p:spPr>
            </p:pic>
          </mc:Fallback>
        </mc:AlternateContent>
        <mc:AlternateContent xmlns:mc="http://schemas.openxmlformats.org/markup-compatibility/2006" xmlns:p14="http://schemas.microsoft.com/office/powerpoint/2010/main">
          <mc:Choice Requires="p14">
            <p:contentPart p14:bwMode="auto" r:id="rId165">
              <p14:nvContentPartPr>
                <p14:cNvPr id="105" name="Ink 104">
                  <a:extLst>
                    <a:ext uri="{FF2B5EF4-FFF2-40B4-BE49-F238E27FC236}">
                      <a16:creationId xmlns:a16="http://schemas.microsoft.com/office/drawing/2014/main" id="{56196BCE-93D6-4626-B8D0-B4ADEDFFA72D}"/>
                    </a:ext>
                  </a:extLst>
                </p14:cNvPr>
                <p14:cNvContentPartPr/>
                <p14:nvPr/>
              </p14:nvContentPartPr>
              <p14:xfrm>
                <a:off x="4528234" y="2717434"/>
                <a:ext cx="37440" cy="253440"/>
              </p14:xfrm>
            </p:contentPart>
          </mc:Choice>
          <mc:Fallback xmlns="">
            <p:pic>
              <p:nvPicPr>
                <p:cNvPr id="105" name="Ink 104">
                  <a:extLst>
                    <a:ext uri="{FF2B5EF4-FFF2-40B4-BE49-F238E27FC236}">
                      <a16:creationId xmlns:a16="http://schemas.microsoft.com/office/drawing/2014/main" id="{56196BCE-93D6-4626-B8D0-B4ADEDFFA72D}"/>
                    </a:ext>
                  </a:extLst>
                </p:cNvPr>
                <p:cNvPicPr/>
                <p:nvPr/>
              </p:nvPicPr>
              <p:blipFill>
                <a:blip r:embed="rId166"/>
                <a:stretch>
                  <a:fillRect/>
                </a:stretch>
              </p:blipFill>
              <p:spPr>
                <a:xfrm>
                  <a:off x="4519594" y="2708434"/>
                  <a:ext cx="55080" cy="271080"/>
                </a:xfrm>
                <a:prstGeom prst="rect">
                  <a:avLst/>
                </a:prstGeom>
              </p:spPr>
            </p:pic>
          </mc:Fallback>
        </mc:AlternateContent>
        <mc:AlternateContent xmlns:mc="http://schemas.openxmlformats.org/markup-compatibility/2006" xmlns:p14="http://schemas.microsoft.com/office/powerpoint/2010/main">
          <mc:Choice Requires="p14">
            <p:contentPart p14:bwMode="auto" r:id="rId167">
              <p14:nvContentPartPr>
                <p14:cNvPr id="106" name="Ink 105">
                  <a:extLst>
                    <a:ext uri="{FF2B5EF4-FFF2-40B4-BE49-F238E27FC236}">
                      <a16:creationId xmlns:a16="http://schemas.microsoft.com/office/drawing/2014/main" id="{E60A01AC-74CC-4093-8143-6AE565C9B037}"/>
                    </a:ext>
                  </a:extLst>
                </p14:cNvPr>
                <p14:cNvContentPartPr/>
                <p14:nvPr/>
              </p14:nvContentPartPr>
              <p14:xfrm>
                <a:off x="4702474" y="2783674"/>
                <a:ext cx="60120" cy="147240"/>
              </p14:xfrm>
            </p:contentPart>
          </mc:Choice>
          <mc:Fallback xmlns="">
            <p:pic>
              <p:nvPicPr>
                <p:cNvPr id="106" name="Ink 105">
                  <a:extLst>
                    <a:ext uri="{FF2B5EF4-FFF2-40B4-BE49-F238E27FC236}">
                      <a16:creationId xmlns:a16="http://schemas.microsoft.com/office/drawing/2014/main" id="{E60A01AC-74CC-4093-8143-6AE565C9B037}"/>
                    </a:ext>
                  </a:extLst>
                </p:cNvPr>
                <p:cNvPicPr/>
                <p:nvPr/>
              </p:nvPicPr>
              <p:blipFill>
                <a:blip r:embed="rId168"/>
                <a:stretch>
                  <a:fillRect/>
                </a:stretch>
              </p:blipFill>
              <p:spPr>
                <a:xfrm>
                  <a:off x="4693834" y="2774674"/>
                  <a:ext cx="77760" cy="164880"/>
                </a:xfrm>
                <a:prstGeom prst="rect">
                  <a:avLst/>
                </a:prstGeom>
              </p:spPr>
            </p:pic>
          </mc:Fallback>
        </mc:AlternateContent>
        <mc:AlternateContent xmlns:mc="http://schemas.openxmlformats.org/markup-compatibility/2006" xmlns:p14="http://schemas.microsoft.com/office/powerpoint/2010/main">
          <mc:Choice Requires="p14">
            <p:contentPart p14:bwMode="auto" r:id="rId169">
              <p14:nvContentPartPr>
                <p14:cNvPr id="107" name="Ink 106">
                  <a:extLst>
                    <a:ext uri="{FF2B5EF4-FFF2-40B4-BE49-F238E27FC236}">
                      <a16:creationId xmlns:a16="http://schemas.microsoft.com/office/drawing/2014/main" id="{89F9A9B3-3D71-4576-B743-CD2D37352110}"/>
                    </a:ext>
                  </a:extLst>
                </p14:cNvPr>
                <p14:cNvContentPartPr/>
                <p14:nvPr/>
              </p14:nvContentPartPr>
              <p14:xfrm>
                <a:off x="4645594" y="2818954"/>
                <a:ext cx="154080" cy="110160"/>
              </p14:xfrm>
            </p:contentPart>
          </mc:Choice>
          <mc:Fallback xmlns="">
            <p:pic>
              <p:nvPicPr>
                <p:cNvPr id="107" name="Ink 106">
                  <a:extLst>
                    <a:ext uri="{FF2B5EF4-FFF2-40B4-BE49-F238E27FC236}">
                      <a16:creationId xmlns:a16="http://schemas.microsoft.com/office/drawing/2014/main" id="{89F9A9B3-3D71-4576-B743-CD2D37352110}"/>
                    </a:ext>
                  </a:extLst>
                </p:cNvPr>
                <p:cNvPicPr/>
                <p:nvPr/>
              </p:nvPicPr>
              <p:blipFill>
                <a:blip r:embed="rId170"/>
                <a:stretch>
                  <a:fillRect/>
                </a:stretch>
              </p:blipFill>
              <p:spPr>
                <a:xfrm>
                  <a:off x="4636954" y="2809954"/>
                  <a:ext cx="171720" cy="127800"/>
                </a:xfrm>
                <a:prstGeom prst="rect">
                  <a:avLst/>
                </a:prstGeom>
              </p:spPr>
            </p:pic>
          </mc:Fallback>
        </mc:AlternateContent>
        <mc:AlternateContent xmlns:mc="http://schemas.openxmlformats.org/markup-compatibility/2006" xmlns:p14="http://schemas.microsoft.com/office/powerpoint/2010/main">
          <mc:Choice Requires="p14">
            <p:contentPart p14:bwMode="auto" r:id="rId171">
              <p14:nvContentPartPr>
                <p14:cNvPr id="108" name="Ink 107">
                  <a:extLst>
                    <a:ext uri="{FF2B5EF4-FFF2-40B4-BE49-F238E27FC236}">
                      <a16:creationId xmlns:a16="http://schemas.microsoft.com/office/drawing/2014/main" id="{BA2D48A9-1C78-4B70-B484-C77CFDB5A38D}"/>
                    </a:ext>
                  </a:extLst>
                </p14:cNvPr>
                <p14:cNvContentPartPr/>
                <p14:nvPr/>
              </p14:nvContentPartPr>
              <p14:xfrm>
                <a:off x="4850434" y="2720314"/>
                <a:ext cx="95400" cy="267840"/>
              </p14:xfrm>
            </p:contentPart>
          </mc:Choice>
          <mc:Fallback xmlns="">
            <p:pic>
              <p:nvPicPr>
                <p:cNvPr id="108" name="Ink 107">
                  <a:extLst>
                    <a:ext uri="{FF2B5EF4-FFF2-40B4-BE49-F238E27FC236}">
                      <a16:creationId xmlns:a16="http://schemas.microsoft.com/office/drawing/2014/main" id="{BA2D48A9-1C78-4B70-B484-C77CFDB5A38D}"/>
                    </a:ext>
                  </a:extLst>
                </p:cNvPr>
                <p:cNvPicPr/>
                <p:nvPr/>
              </p:nvPicPr>
              <p:blipFill>
                <a:blip r:embed="rId172"/>
                <a:stretch>
                  <a:fillRect/>
                </a:stretch>
              </p:blipFill>
              <p:spPr>
                <a:xfrm>
                  <a:off x="4841434" y="2711314"/>
                  <a:ext cx="113040" cy="285480"/>
                </a:xfrm>
                <a:prstGeom prst="rect">
                  <a:avLst/>
                </a:prstGeom>
              </p:spPr>
            </p:pic>
          </mc:Fallback>
        </mc:AlternateContent>
      </p:grpSp>
      <p:grpSp>
        <p:nvGrpSpPr>
          <p:cNvPr id="121" name="Group 120">
            <a:extLst>
              <a:ext uri="{FF2B5EF4-FFF2-40B4-BE49-F238E27FC236}">
                <a16:creationId xmlns:a16="http://schemas.microsoft.com/office/drawing/2014/main" id="{4EE32E42-5705-4529-B181-FBE8AD1D9455}"/>
              </a:ext>
            </a:extLst>
          </p:cNvPr>
          <p:cNvGrpSpPr/>
          <p:nvPr/>
        </p:nvGrpSpPr>
        <p:grpSpPr>
          <a:xfrm>
            <a:off x="5080834" y="2599714"/>
            <a:ext cx="1033920" cy="419040"/>
            <a:chOff x="5080834" y="2599714"/>
            <a:chExt cx="1033920" cy="419040"/>
          </a:xfrm>
        </p:grpSpPr>
        <mc:AlternateContent xmlns:mc="http://schemas.openxmlformats.org/markup-compatibility/2006" xmlns:p14="http://schemas.microsoft.com/office/powerpoint/2010/main">
          <mc:Choice Requires="p14">
            <p:contentPart p14:bwMode="auto" r:id="rId173">
              <p14:nvContentPartPr>
                <p14:cNvPr id="110" name="Ink 109">
                  <a:extLst>
                    <a:ext uri="{FF2B5EF4-FFF2-40B4-BE49-F238E27FC236}">
                      <a16:creationId xmlns:a16="http://schemas.microsoft.com/office/drawing/2014/main" id="{8CD2B001-92F8-4A1E-94EC-5F573C1BFBD8}"/>
                    </a:ext>
                  </a:extLst>
                </p14:cNvPr>
                <p14:cNvContentPartPr/>
                <p14:nvPr/>
              </p14:nvContentPartPr>
              <p14:xfrm>
                <a:off x="5096314" y="2821114"/>
                <a:ext cx="84240" cy="132840"/>
              </p14:xfrm>
            </p:contentPart>
          </mc:Choice>
          <mc:Fallback xmlns="">
            <p:pic>
              <p:nvPicPr>
                <p:cNvPr id="110" name="Ink 109">
                  <a:extLst>
                    <a:ext uri="{FF2B5EF4-FFF2-40B4-BE49-F238E27FC236}">
                      <a16:creationId xmlns:a16="http://schemas.microsoft.com/office/drawing/2014/main" id="{8CD2B001-92F8-4A1E-94EC-5F573C1BFBD8}"/>
                    </a:ext>
                  </a:extLst>
                </p:cNvPr>
                <p:cNvPicPr/>
                <p:nvPr/>
              </p:nvPicPr>
              <p:blipFill>
                <a:blip r:embed="rId174"/>
                <a:stretch>
                  <a:fillRect/>
                </a:stretch>
              </p:blipFill>
              <p:spPr>
                <a:xfrm>
                  <a:off x="5087674" y="2812474"/>
                  <a:ext cx="101880" cy="15048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111" name="Ink 110">
                  <a:extLst>
                    <a:ext uri="{FF2B5EF4-FFF2-40B4-BE49-F238E27FC236}">
                      <a16:creationId xmlns:a16="http://schemas.microsoft.com/office/drawing/2014/main" id="{82EAE9F3-508E-4EE5-9D2C-08108FDEF5A9}"/>
                    </a:ext>
                  </a:extLst>
                </p14:cNvPr>
                <p14:cNvContentPartPr/>
                <p14:nvPr/>
              </p14:nvContentPartPr>
              <p14:xfrm>
                <a:off x="5080834" y="2829754"/>
                <a:ext cx="145080" cy="101520"/>
              </p14:xfrm>
            </p:contentPart>
          </mc:Choice>
          <mc:Fallback xmlns="">
            <p:pic>
              <p:nvPicPr>
                <p:cNvPr id="111" name="Ink 110">
                  <a:extLst>
                    <a:ext uri="{FF2B5EF4-FFF2-40B4-BE49-F238E27FC236}">
                      <a16:creationId xmlns:a16="http://schemas.microsoft.com/office/drawing/2014/main" id="{82EAE9F3-508E-4EE5-9D2C-08108FDEF5A9}"/>
                    </a:ext>
                  </a:extLst>
                </p:cNvPr>
                <p:cNvPicPr/>
                <p:nvPr/>
              </p:nvPicPr>
              <p:blipFill>
                <a:blip r:embed="rId176"/>
                <a:stretch>
                  <a:fillRect/>
                </a:stretch>
              </p:blipFill>
              <p:spPr>
                <a:xfrm>
                  <a:off x="5071834" y="2820754"/>
                  <a:ext cx="162720" cy="119160"/>
                </a:xfrm>
                <a:prstGeom prst="rect">
                  <a:avLst/>
                </a:prstGeom>
              </p:spPr>
            </p:pic>
          </mc:Fallback>
        </mc:AlternateContent>
        <mc:AlternateContent xmlns:mc="http://schemas.openxmlformats.org/markup-compatibility/2006" xmlns:p14="http://schemas.microsoft.com/office/powerpoint/2010/main">
          <mc:Choice Requires="p14">
            <p:contentPart p14:bwMode="auto" r:id="rId177">
              <p14:nvContentPartPr>
                <p14:cNvPr id="112" name="Ink 111">
                  <a:extLst>
                    <a:ext uri="{FF2B5EF4-FFF2-40B4-BE49-F238E27FC236}">
                      <a16:creationId xmlns:a16="http://schemas.microsoft.com/office/drawing/2014/main" id="{C9FA550A-11E2-40AA-AF2E-B6B8E6DC9CA9}"/>
                    </a:ext>
                  </a:extLst>
                </p14:cNvPr>
                <p14:cNvContentPartPr/>
                <p14:nvPr/>
              </p14:nvContentPartPr>
              <p14:xfrm>
                <a:off x="5355874" y="2755234"/>
                <a:ext cx="92880" cy="222480"/>
              </p14:xfrm>
            </p:contentPart>
          </mc:Choice>
          <mc:Fallback xmlns="">
            <p:pic>
              <p:nvPicPr>
                <p:cNvPr id="112" name="Ink 111">
                  <a:extLst>
                    <a:ext uri="{FF2B5EF4-FFF2-40B4-BE49-F238E27FC236}">
                      <a16:creationId xmlns:a16="http://schemas.microsoft.com/office/drawing/2014/main" id="{C9FA550A-11E2-40AA-AF2E-B6B8E6DC9CA9}"/>
                    </a:ext>
                  </a:extLst>
                </p:cNvPr>
                <p:cNvPicPr/>
                <p:nvPr/>
              </p:nvPicPr>
              <p:blipFill>
                <a:blip r:embed="rId178"/>
                <a:stretch>
                  <a:fillRect/>
                </a:stretch>
              </p:blipFill>
              <p:spPr>
                <a:xfrm>
                  <a:off x="5347234" y="2746594"/>
                  <a:ext cx="110520" cy="240120"/>
                </a:xfrm>
                <a:prstGeom prst="rect">
                  <a:avLst/>
                </a:prstGeom>
              </p:spPr>
            </p:pic>
          </mc:Fallback>
        </mc:AlternateContent>
        <mc:AlternateContent xmlns:mc="http://schemas.openxmlformats.org/markup-compatibility/2006" xmlns:p14="http://schemas.microsoft.com/office/powerpoint/2010/main">
          <mc:Choice Requires="p14">
            <p:contentPart p14:bwMode="auto" r:id="rId179">
              <p14:nvContentPartPr>
                <p14:cNvPr id="113" name="Ink 112">
                  <a:extLst>
                    <a:ext uri="{FF2B5EF4-FFF2-40B4-BE49-F238E27FC236}">
                      <a16:creationId xmlns:a16="http://schemas.microsoft.com/office/drawing/2014/main" id="{7E6CC53F-DFD7-4546-B5AA-486BF95E2825}"/>
                    </a:ext>
                  </a:extLst>
                </p14:cNvPr>
                <p14:cNvContentPartPr/>
                <p14:nvPr/>
              </p14:nvContentPartPr>
              <p14:xfrm>
                <a:off x="5495554" y="2832274"/>
                <a:ext cx="109800" cy="157320"/>
              </p14:xfrm>
            </p:contentPart>
          </mc:Choice>
          <mc:Fallback xmlns="">
            <p:pic>
              <p:nvPicPr>
                <p:cNvPr id="113" name="Ink 112">
                  <a:extLst>
                    <a:ext uri="{FF2B5EF4-FFF2-40B4-BE49-F238E27FC236}">
                      <a16:creationId xmlns:a16="http://schemas.microsoft.com/office/drawing/2014/main" id="{7E6CC53F-DFD7-4546-B5AA-486BF95E2825}"/>
                    </a:ext>
                  </a:extLst>
                </p:cNvPr>
                <p:cNvPicPr/>
                <p:nvPr/>
              </p:nvPicPr>
              <p:blipFill>
                <a:blip r:embed="rId180"/>
                <a:stretch>
                  <a:fillRect/>
                </a:stretch>
              </p:blipFill>
              <p:spPr>
                <a:xfrm>
                  <a:off x="5486914" y="2823274"/>
                  <a:ext cx="127440" cy="174960"/>
                </a:xfrm>
                <a:prstGeom prst="rect">
                  <a:avLst/>
                </a:prstGeom>
              </p:spPr>
            </p:pic>
          </mc:Fallback>
        </mc:AlternateContent>
        <mc:AlternateContent xmlns:mc="http://schemas.openxmlformats.org/markup-compatibility/2006" xmlns:p14="http://schemas.microsoft.com/office/powerpoint/2010/main">
          <mc:Choice Requires="p14">
            <p:contentPart p14:bwMode="auto" r:id="rId181">
              <p14:nvContentPartPr>
                <p14:cNvPr id="114" name="Ink 113">
                  <a:extLst>
                    <a:ext uri="{FF2B5EF4-FFF2-40B4-BE49-F238E27FC236}">
                      <a16:creationId xmlns:a16="http://schemas.microsoft.com/office/drawing/2014/main" id="{0D5C93BB-F82B-4794-8F8C-02A9B247D5E3}"/>
                    </a:ext>
                  </a:extLst>
                </p14:cNvPr>
                <p14:cNvContentPartPr/>
                <p14:nvPr/>
              </p14:nvContentPartPr>
              <p14:xfrm>
                <a:off x="5470714" y="2857834"/>
                <a:ext cx="124560" cy="105840"/>
              </p14:xfrm>
            </p:contentPart>
          </mc:Choice>
          <mc:Fallback xmlns="">
            <p:pic>
              <p:nvPicPr>
                <p:cNvPr id="114" name="Ink 113">
                  <a:extLst>
                    <a:ext uri="{FF2B5EF4-FFF2-40B4-BE49-F238E27FC236}">
                      <a16:creationId xmlns:a16="http://schemas.microsoft.com/office/drawing/2014/main" id="{0D5C93BB-F82B-4794-8F8C-02A9B247D5E3}"/>
                    </a:ext>
                  </a:extLst>
                </p:cNvPr>
                <p:cNvPicPr/>
                <p:nvPr/>
              </p:nvPicPr>
              <p:blipFill>
                <a:blip r:embed="rId182"/>
                <a:stretch>
                  <a:fillRect/>
                </a:stretch>
              </p:blipFill>
              <p:spPr>
                <a:xfrm>
                  <a:off x="5462074" y="2849194"/>
                  <a:ext cx="142200" cy="123480"/>
                </a:xfrm>
                <a:prstGeom prst="rect">
                  <a:avLst/>
                </a:prstGeom>
              </p:spPr>
            </p:pic>
          </mc:Fallback>
        </mc:AlternateContent>
        <mc:AlternateContent xmlns:mc="http://schemas.openxmlformats.org/markup-compatibility/2006" xmlns:p14="http://schemas.microsoft.com/office/powerpoint/2010/main">
          <mc:Choice Requires="p14">
            <p:contentPart p14:bwMode="auto" r:id="rId183">
              <p14:nvContentPartPr>
                <p14:cNvPr id="115" name="Ink 114">
                  <a:extLst>
                    <a:ext uri="{FF2B5EF4-FFF2-40B4-BE49-F238E27FC236}">
                      <a16:creationId xmlns:a16="http://schemas.microsoft.com/office/drawing/2014/main" id="{850FCEC2-B8A1-449F-AFE8-ACCB7A86973E}"/>
                    </a:ext>
                  </a:extLst>
                </p14:cNvPr>
                <p14:cNvContentPartPr/>
                <p14:nvPr/>
              </p14:nvContentPartPr>
              <p14:xfrm>
                <a:off x="5646034" y="2751994"/>
                <a:ext cx="25200" cy="67320"/>
              </p14:xfrm>
            </p:contentPart>
          </mc:Choice>
          <mc:Fallback xmlns="">
            <p:pic>
              <p:nvPicPr>
                <p:cNvPr id="115" name="Ink 114">
                  <a:extLst>
                    <a:ext uri="{FF2B5EF4-FFF2-40B4-BE49-F238E27FC236}">
                      <a16:creationId xmlns:a16="http://schemas.microsoft.com/office/drawing/2014/main" id="{850FCEC2-B8A1-449F-AFE8-ACCB7A86973E}"/>
                    </a:ext>
                  </a:extLst>
                </p:cNvPr>
                <p:cNvPicPr/>
                <p:nvPr/>
              </p:nvPicPr>
              <p:blipFill>
                <a:blip r:embed="rId184"/>
                <a:stretch>
                  <a:fillRect/>
                </a:stretch>
              </p:blipFill>
              <p:spPr>
                <a:xfrm>
                  <a:off x="5637034" y="2743354"/>
                  <a:ext cx="42840" cy="84960"/>
                </a:xfrm>
                <a:prstGeom prst="rect">
                  <a:avLst/>
                </a:prstGeom>
              </p:spPr>
            </p:pic>
          </mc:Fallback>
        </mc:AlternateContent>
        <mc:AlternateContent xmlns:mc="http://schemas.openxmlformats.org/markup-compatibility/2006" xmlns:p14="http://schemas.microsoft.com/office/powerpoint/2010/main">
          <mc:Choice Requires="p14">
            <p:contentPart p14:bwMode="auto" r:id="rId185">
              <p14:nvContentPartPr>
                <p14:cNvPr id="116" name="Ink 115">
                  <a:extLst>
                    <a:ext uri="{FF2B5EF4-FFF2-40B4-BE49-F238E27FC236}">
                      <a16:creationId xmlns:a16="http://schemas.microsoft.com/office/drawing/2014/main" id="{E2529D2B-53DD-45E7-AE1E-1AA2869FA33A}"/>
                    </a:ext>
                  </a:extLst>
                </p14:cNvPr>
                <p14:cNvContentPartPr/>
                <p14:nvPr/>
              </p14:nvContentPartPr>
              <p14:xfrm>
                <a:off x="5778514" y="2811394"/>
                <a:ext cx="89640" cy="167760"/>
              </p14:xfrm>
            </p:contentPart>
          </mc:Choice>
          <mc:Fallback xmlns="">
            <p:pic>
              <p:nvPicPr>
                <p:cNvPr id="116" name="Ink 115">
                  <a:extLst>
                    <a:ext uri="{FF2B5EF4-FFF2-40B4-BE49-F238E27FC236}">
                      <a16:creationId xmlns:a16="http://schemas.microsoft.com/office/drawing/2014/main" id="{E2529D2B-53DD-45E7-AE1E-1AA2869FA33A}"/>
                    </a:ext>
                  </a:extLst>
                </p:cNvPr>
                <p:cNvPicPr/>
                <p:nvPr/>
              </p:nvPicPr>
              <p:blipFill>
                <a:blip r:embed="rId186"/>
                <a:stretch>
                  <a:fillRect/>
                </a:stretch>
              </p:blipFill>
              <p:spPr>
                <a:xfrm>
                  <a:off x="5769874" y="2802394"/>
                  <a:ext cx="107280" cy="185400"/>
                </a:xfrm>
                <a:prstGeom prst="rect">
                  <a:avLst/>
                </a:prstGeom>
              </p:spPr>
            </p:pic>
          </mc:Fallback>
        </mc:AlternateContent>
        <mc:AlternateContent xmlns:mc="http://schemas.openxmlformats.org/markup-compatibility/2006" xmlns:p14="http://schemas.microsoft.com/office/powerpoint/2010/main">
          <mc:Choice Requires="p14">
            <p:contentPart p14:bwMode="auto" r:id="rId187">
              <p14:nvContentPartPr>
                <p14:cNvPr id="117" name="Ink 116">
                  <a:extLst>
                    <a:ext uri="{FF2B5EF4-FFF2-40B4-BE49-F238E27FC236}">
                      <a16:creationId xmlns:a16="http://schemas.microsoft.com/office/drawing/2014/main" id="{29A2E678-6AA5-4090-942C-3B955E6188CF}"/>
                    </a:ext>
                  </a:extLst>
                </p14:cNvPr>
                <p14:cNvContentPartPr/>
                <p14:nvPr/>
              </p14:nvContentPartPr>
              <p14:xfrm>
                <a:off x="5761594" y="2826514"/>
                <a:ext cx="127440" cy="110520"/>
              </p14:xfrm>
            </p:contentPart>
          </mc:Choice>
          <mc:Fallback xmlns="">
            <p:pic>
              <p:nvPicPr>
                <p:cNvPr id="117" name="Ink 116">
                  <a:extLst>
                    <a:ext uri="{FF2B5EF4-FFF2-40B4-BE49-F238E27FC236}">
                      <a16:creationId xmlns:a16="http://schemas.microsoft.com/office/drawing/2014/main" id="{29A2E678-6AA5-4090-942C-3B955E6188CF}"/>
                    </a:ext>
                  </a:extLst>
                </p:cNvPr>
                <p:cNvPicPr/>
                <p:nvPr/>
              </p:nvPicPr>
              <p:blipFill>
                <a:blip r:embed="rId188"/>
                <a:stretch>
                  <a:fillRect/>
                </a:stretch>
              </p:blipFill>
              <p:spPr>
                <a:xfrm>
                  <a:off x="5752954" y="2817874"/>
                  <a:ext cx="145080" cy="128160"/>
                </a:xfrm>
                <a:prstGeom prst="rect">
                  <a:avLst/>
                </a:prstGeom>
              </p:spPr>
            </p:pic>
          </mc:Fallback>
        </mc:AlternateContent>
        <mc:AlternateContent xmlns:mc="http://schemas.openxmlformats.org/markup-compatibility/2006" xmlns:p14="http://schemas.microsoft.com/office/powerpoint/2010/main">
          <mc:Choice Requires="p14">
            <p:contentPart p14:bwMode="auto" r:id="rId189">
              <p14:nvContentPartPr>
                <p14:cNvPr id="118" name="Ink 117">
                  <a:extLst>
                    <a:ext uri="{FF2B5EF4-FFF2-40B4-BE49-F238E27FC236}">
                      <a16:creationId xmlns:a16="http://schemas.microsoft.com/office/drawing/2014/main" id="{C3706504-3C8D-44AA-8484-81C2BEEAC222}"/>
                    </a:ext>
                  </a:extLst>
                </p14:cNvPr>
                <p14:cNvContentPartPr/>
                <p14:nvPr/>
              </p14:nvContentPartPr>
              <p14:xfrm>
                <a:off x="5938354" y="2754154"/>
                <a:ext cx="79200" cy="264600"/>
              </p14:xfrm>
            </p:contentPart>
          </mc:Choice>
          <mc:Fallback xmlns="">
            <p:pic>
              <p:nvPicPr>
                <p:cNvPr id="118" name="Ink 117">
                  <a:extLst>
                    <a:ext uri="{FF2B5EF4-FFF2-40B4-BE49-F238E27FC236}">
                      <a16:creationId xmlns:a16="http://schemas.microsoft.com/office/drawing/2014/main" id="{C3706504-3C8D-44AA-8484-81C2BEEAC222}"/>
                    </a:ext>
                  </a:extLst>
                </p:cNvPr>
                <p:cNvPicPr/>
                <p:nvPr/>
              </p:nvPicPr>
              <p:blipFill>
                <a:blip r:embed="rId190"/>
                <a:stretch>
                  <a:fillRect/>
                </a:stretch>
              </p:blipFill>
              <p:spPr>
                <a:xfrm>
                  <a:off x="5929354" y="2745154"/>
                  <a:ext cx="96840" cy="282240"/>
                </a:xfrm>
                <a:prstGeom prst="rect">
                  <a:avLst/>
                </a:prstGeom>
              </p:spPr>
            </p:pic>
          </mc:Fallback>
        </mc:AlternateContent>
        <mc:AlternateContent xmlns:mc="http://schemas.openxmlformats.org/markup-compatibility/2006" xmlns:p14="http://schemas.microsoft.com/office/powerpoint/2010/main">
          <mc:Choice Requires="p14">
            <p:contentPart p14:bwMode="auto" r:id="rId191">
              <p14:nvContentPartPr>
                <p14:cNvPr id="119" name="Ink 118">
                  <a:extLst>
                    <a:ext uri="{FF2B5EF4-FFF2-40B4-BE49-F238E27FC236}">
                      <a16:creationId xmlns:a16="http://schemas.microsoft.com/office/drawing/2014/main" id="{D7583348-C2BD-4915-9475-CDB9279CA892}"/>
                    </a:ext>
                  </a:extLst>
                </p14:cNvPr>
                <p14:cNvContentPartPr/>
                <p14:nvPr/>
              </p14:nvContentPartPr>
              <p14:xfrm>
                <a:off x="5921074" y="2599714"/>
                <a:ext cx="193680" cy="155880"/>
              </p14:xfrm>
            </p:contentPart>
          </mc:Choice>
          <mc:Fallback xmlns="">
            <p:pic>
              <p:nvPicPr>
                <p:cNvPr id="119" name="Ink 118">
                  <a:extLst>
                    <a:ext uri="{FF2B5EF4-FFF2-40B4-BE49-F238E27FC236}">
                      <a16:creationId xmlns:a16="http://schemas.microsoft.com/office/drawing/2014/main" id="{D7583348-C2BD-4915-9475-CDB9279CA892}"/>
                    </a:ext>
                  </a:extLst>
                </p:cNvPr>
                <p:cNvPicPr/>
                <p:nvPr/>
              </p:nvPicPr>
              <p:blipFill>
                <a:blip r:embed="rId192"/>
                <a:stretch>
                  <a:fillRect/>
                </a:stretch>
              </p:blipFill>
              <p:spPr>
                <a:xfrm>
                  <a:off x="5912434" y="2590714"/>
                  <a:ext cx="211320" cy="173520"/>
                </a:xfrm>
                <a:prstGeom prst="rect">
                  <a:avLst/>
                </a:prstGeom>
              </p:spPr>
            </p:pic>
          </mc:Fallback>
        </mc:AlternateContent>
      </p:grpSp>
      <p:grpSp>
        <p:nvGrpSpPr>
          <p:cNvPr id="124" name="Group 123">
            <a:extLst>
              <a:ext uri="{FF2B5EF4-FFF2-40B4-BE49-F238E27FC236}">
                <a16:creationId xmlns:a16="http://schemas.microsoft.com/office/drawing/2014/main" id="{C78E25BC-3496-4A0B-83A8-7C860C4115C9}"/>
              </a:ext>
            </a:extLst>
          </p:cNvPr>
          <p:cNvGrpSpPr/>
          <p:nvPr/>
        </p:nvGrpSpPr>
        <p:grpSpPr>
          <a:xfrm>
            <a:off x="2086354" y="3338074"/>
            <a:ext cx="140040" cy="87120"/>
            <a:chOff x="2086354" y="3338074"/>
            <a:chExt cx="140040" cy="87120"/>
          </a:xfrm>
        </p:grpSpPr>
        <mc:AlternateContent xmlns:mc="http://schemas.openxmlformats.org/markup-compatibility/2006" xmlns:p14="http://schemas.microsoft.com/office/powerpoint/2010/main">
          <mc:Choice Requires="p14">
            <p:contentPart p14:bwMode="auto" r:id="rId193">
              <p14:nvContentPartPr>
                <p14:cNvPr id="122" name="Ink 121">
                  <a:extLst>
                    <a:ext uri="{FF2B5EF4-FFF2-40B4-BE49-F238E27FC236}">
                      <a16:creationId xmlns:a16="http://schemas.microsoft.com/office/drawing/2014/main" id="{F5D62829-4A15-4A13-9266-A227F5A98DDF}"/>
                    </a:ext>
                  </a:extLst>
                </p14:cNvPr>
                <p14:cNvContentPartPr/>
                <p14:nvPr/>
              </p14:nvContentPartPr>
              <p14:xfrm>
                <a:off x="2086354" y="3398554"/>
                <a:ext cx="129240" cy="26640"/>
              </p14:xfrm>
            </p:contentPart>
          </mc:Choice>
          <mc:Fallback xmlns="">
            <p:pic>
              <p:nvPicPr>
                <p:cNvPr id="122" name="Ink 121">
                  <a:extLst>
                    <a:ext uri="{FF2B5EF4-FFF2-40B4-BE49-F238E27FC236}">
                      <a16:creationId xmlns:a16="http://schemas.microsoft.com/office/drawing/2014/main" id="{F5D62829-4A15-4A13-9266-A227F5A98DDF}"/>
                    </a:ext>
                  </a:extLst>
                </p:cNvPr>
                <p:cNvPicPr/>
                <p:nvPr/>
              </p:nvPicPr>
              <p:blipFill>
                <a:blip r:embed="rId194"/>
                <a:stretch>
                  <a:fillRect/>
                </a:stretch>
              </p:blipFill>
              <p:spPr>
                <a:xfrm>
                  <a:off x="2077354" y="3389914"/>
                  <a:ext cx="146880" cy="44280"/>
                </a:xfrm>
                <a:prstGeom prst="rect">
                  <a:avLst/>
                </a:prstGeom>
              </p:spPr>
            </p:pic>
          </mc:Fallback>
        </mc:AlternateContent>
        <mc:AlternateContent xmlns:mc="http://schemas.openxmlformats.org/markup-compatibility/2006" xmlns:p14="http://schemas.microsoft.com/office/powerpoint/2010/main">
          <mc:Choice Requires="p14">
            <p:contentPart p14:bwMode="auto" r:id="rId195">
              <p14:nvContentPartPr>
                <p14:cNvPr id="123" name="Ink 122">
                  <a:extLst>
                    <a:ext uri="{FF2B5EF4-FFF2-40B4-BE49-F238E27FC236}">
                      <a16:creationId xmlns:a16="http://schemas.microsoft.com/office/drawing/2014/main" id="{846DBEB3-687C-405E-BB81-D43A6172BCA2}"/>
                    </a:ext>
                  </a:extLst>
                </p14:cNvPr>
                <p14:cNvContentPartPr/>
                <p14:nvPr/>
              </p14:nvContentPartPr>
              <p14:xfrm>
                <a:off x="2108674" y="3338074"/>
                <a:ext cx="117720" cy="33840"/>
              </p14:xfrm>
            </p:contentPart>
          </mc:Choice>
          <mc:Fallback xmlns="">
            <p:pic>
              <p:nvPicPr>
                <p:cNvPr id="123" name="Ink 122">
                  <a:extLst>
                    <a:ext uri="{FF2B5EF4-FFF2-40B4-BE49-F238E27FC236}">
                      <a16:creationId xmlns:a16="http://schemas.microsoft.com/office/drawing/2014/main" id="{846DBEB3-687C-405E-BB81-D43A6172BCA2}"/>
                    </a:ext>
                  </a:extLst>
                </p:cNvPr>
                <p:cNvPicPr/>
                <p:nvPr/>
              </p:nvPicPr>
              <p:blipFill>
                <a:blip r:embed="rId196"/>
                <a:stretch>
                  <a:fillRect/>
                </a:stretch>
              </p:blipFill>
              <p:spPr>
                <a:xfrm>
                  <a:off x="2099674" y="3329074"/>
                  <a:ext cx="135360" cy="51480"/>
                </a:xfrm>
                <a:prstGeom prst="rect">
                  <a:avLst/>
                </a:prstGeom>
              </p:spPr>
            </p:pic>
          </mc:Fallback>
        </mc:AlternateContent>
      </p:grpSp>
      <p:grpSp>
        <p:nvGrpSpPr>
          <p:cNvPr id="141" name="Group 140">
            <a:extLst>
              <a:ext uri="{FF2B5EF4-FFF2-40B4-BE49-F238E27FC236}">
                <a16:creationId xmlns:a16="http://schemas.microsoft.com/office/drawing/2014/main" id="{BDDBFF67-20AE-4AA0-93D1-658381B878D3}"/>
              </a:ext>
            </a:extLst>
          </p:cNvPr>
          <p:cNvGrpSpPr/>
          <p:nvPr/>
        </p:nvGrpSpPr>
        <p:grpSpPr>
          <a:xfrm>
            <a:off x="2454274" y="3195874"/>
            <a:ext cx="686520" cy="364320"/>
            <a:chOff x="2454274" y="3195874"/>
            <a:chExt cx="686520" cy="364320"/>
          </a:xfrm>
        </p:grpSpPr>
        <mc:AlternateContent xmlns:mc="http://schemas.openxmlformats.org/markup-compatibility/2006" xmlns:p14="http://schemas.microsoft.com/office/powerpoint/2010/main">
          <mc:Choice Requires="p14">
            <p:contentPart p14:bwMode="auto" r:id="rId197">
              <p14:nvContentPartPr>
                <p14:cNvPr id="125" name="Ink 124">
                  <a:extLst>
                    <a:ext uri="{FF2B5EF4-FFF2-40B4-BE49-F238E27FC236}">
                      <a16:creationId xmlns:a16="http://schemas.microsoft.com/office/drawing/2014/main" id="{698D9201-AC86-4546-9B75-701A7E02C8A5}"/>
                    </a:ext>
                  </a:extLst>
                </p14:cNvPr>
                <p14:cNvContentPartPr/>
                <p14:nvPr/>
              </p14:nvContentPartPr>
              <p14:xfrm>
                <a:off x="2454274" y="3319354"/>
                <a:ext cx="42480" cy="163800"/>
              </p14:xfrm>
            </p:contentPart>
          </mc:Choice>
          <mc:Fallback xmlns="">
            <p:pic>
              <p:nvPicPr>
                <p:cNvPr id="125" name="Ink 124">
                  <a:extLst>
                    <a:ext uri="{FF2B5EF4-FFF2-40B4-BE49-F238E27FC236}">
                      <a16:creationId xmlns:a16="http://schemas.microsoft.com/office/drawing/2014/main" id="{698D9201-AC86-4546-9B75-701A7E02C8A5}"/>
                    </a:ext>
                  </a:extLst>
                </p:cNvPr>
                <p:cNvPicPr/>
                <p:nvPr/>
              </p:nvPicPr>
              <p:blipFill>
                <a:blip r:embed="rId198"/>
                <a:stretch>
                  <a:fillRect/>
                </a:stretch>
              </p:blipFill>
              <p:spPr>
                <a:xfrm>
                  <a:off x="2445634" y="3310354"/>
                  <a:ext cx="60120" cy="181440"/>
                </a:xfrm>
                <a:prstGeom prst="rect">
                  <a:avLst/>
                </a:prstGeom>
              </p:spPr>
            </p:pic>
          </mc:Fallback>
        </mc:AlternateContent>
        <mc:AlternateContent xmlns:mc="http://schemas.openxmlformats.org/markup-compatibility/2006" xmlns:p14="http://schemas.microsoft.com/office/powerpoint/2010/main">
          <mc:Choice Requires="p14">
            <p:contentPart p14:bwMode="auto" r:id="rId199">
              <p14:nvContentPartPr>
                <p14:cNvPr id="126" name="Ink 125">
                  <a:extLst>
                    <a:ext uri="{FF2B5EF4-FFF2-40B4-BE49-F238E27FC236}">
                      <a16:creationId xmlns:a16="http://schemas.microsoft.com/office/drawing/2014/main" id="{FC68ED55-C3A1-4BBB-9858-C180E3981DB7}"/>
                    </a:ext>
                  </a:extLst>
                </p14:cNvPr>
                <p14:cNvContentPartPr/>
                <p14:nvPr/>
              </p14:nvContentPartPr>
              <p14:xfrm>
                <a:off x="2624914" y="3393514"/>
                <a:ext cx="30600" cy="94320"/>
              </p14:xfrm>
            </p:contentPart>
          </mc:Choice>
          <mc:Fallback xmlns="">
            <p:pic>
              <p:nvPicPr>
                <p:cNvPr id="126" name="Ink 125">
                  <a:extLst>
                    <a:ext uri="{FF2B5EF4-FFF2-40B4-BE49-F238E27FC236}">
                      <a16:creationId xmlns:a16="http://schemas.microsoft.com/office/drawing/2014/main" id="{FC68ED55-C3A1-4BBB-9858-C180E3981DB7}"/>
                    </a:ext>
                  </a:extLst>
                </p:cNvPr>
                <p:cNvPicPr/>
                <p:nvPr/>
              </p:nvPicPr>
              <p:blipFill>
                <a:blip r:embed="rId200"/>
                <a:stretch>
                  <a:fillRect/>
                </a:stretch>
              </p:blipFill>
              <p:spPr>
                <a:xfrm>
                  <a:off x="2615914" y="3384874"/>
                  <a:ext cx="48240" cy="111960"/>
                </a:xfrm>
                <a:prstGeom prst="rect">
                  <a:avLst/>
                </a:prstGeom>
              </p:spPr>
            </p:pic>
          </mc:Fallback>
        </mc:AlternateContent>
        <mc:AlternateContent xmlns:mc="http://schemas.openxmlformats.org/markup-compatibility/2006" xmlns:p14="http://schemas.microsoft.com/office/powerpoint/2010/main">
          <mc:Choice Requires="p14">
            <p:contentPart p14:bwMode="auto" r:id="rId201">
              <p14:nvContentPartPr>
                <p14:cNvPr id="127" name="Ink 126">
                  <a:extLst>
                    <a:ext uri="{FF2B5EF4-FFF2-40B4-BE49-F238E27FC236}">
                      <a16:creationId xmlns:a16="http://schemas.microsoft.com/office/drawing/2014/main" id="{61C0E2E6-E515-47CF-9D36-E1C004545999}"/>
                    </a:ext>
                  </a:extLst>
                </p14:cNvPr>
                <p14:cNvContentPartPr/>
                <p14:nvPr/>
              </p14:nvContentPartPr>
              <p14:xfrm>
                <a:off x="2595394" y="3294514"/>
                <a:ext cx="133920" cy="181800"/>
              </p14:xfrm>
            </p:contentPart>
          </mc:Choice>
          <mc:Fallback xmlns="">
            <p:pic>
              <p:nvPicPr>
                <p:cNvPr id="127" name="Ink 126">
                  <a:extLst>
                    <a:ext uri="{FF2B5EF4-FFF2-40B4-BE49-F238E27FC236}">
                      <a16:creationId xmlns:a16="http://schemas.microsoft.com/office/drawing/2014/main" id="{61C0E2E6-E515-47CF-9D36-E1C004545999}"/>
                    </a:ext>
                  </a:extLst>
                </p:cNvPr>
                <p:cNvPicPr/>
                <p:nvPr/>
              </p:nvPicPr>
              <p:blipFill>
                <a:blip r:embed="rId202"/>
                <a:stretch>
                  <a:fillRect/>
                </a:stretch>
              </p:blipFill>
              <p:spPr>
                <a:xfrm>
                  <a:off x="2586754" y="3285874"/>
                  <a:ext cx="151560" cy="199440"/>
                </a:xfrm>
                <a:prstGeom prst="rect">
                  <a:avLst/>
                </a:prstGeom>
              </p:spPr>
            </p:pic>
          </mc:Fallback>
        </mc:AlternateContent>
        <mc:AlternateContent xmlns:mc="http://schemas.openxmlformats.org/markup-compatibility/2006" xmlns:p14="http://schemas.microsoft.com/office/powerpoint/2010/main">
          <mc:Choice Requires="p14">
            <p:contentPart p14:bwMode="auto" r:id="rId203">
              <p14:nvContentPartPr>
                <p14:cNvPr id="128" name="Ink 127">
                  <a:extLst>
                    <a:ext uri="{FF2B5EF4-FFF2-40B4-BE49-F238E27FC236}">
                      <a16:creationId xmlns:a16="http://schemas.microsoft.com/office/drawing/2014/main" id="{DBCFF461-FFB7-4519-9C8C-F4E49E7240BF}"/>
                    </a:ext>
                  </a:extLst>
                </p14:cNvPr>
                <p14:cNvContentPartPr/>
                <p14:nvPr/>
              </p14:nvContentPartPr>
              <p14:xfrm>
                <a:off x="2853514" y="3375154"/>
                <a:ext cx="53640" cy="120960"/>
              </p14:xfrm>
            </p:contentPart>
          </mc:Choice>
          <mc:Fallback xmlns="">
            <p:pic>
              <p:nvPicPr>
                <p:cNvPr id="128" name="Ink 127">
                  <a:extLst>
                    <a:ext uri="{FF2B5EF4-FFF2-40B4-BE49-F238E27FC236}">
                      <a16:creationId xmlns:a16="http://schemas.microsoft.com/office/drawing/2014/main" id="{DBCFF461-FFB7-4519-9C8C-F4E49E7240BF}"/>
                    </a:ext>
                  </a:extLst>
                </p:cNvPr>
                <p:cNvPicPr/>
                <p:nvPr/>
              </p:nvPicPr>
              <p:blipFill>
                <a:blip r:embed="rId204"/>
                <a:stretch>
                  <a:fillRect/>
                </a:stretch>
              </p:blipFill>
              <p:spPr>
                <a:xfrm>
                  <a:off x="2844874" y="3366514"/>
                  <a:ext cx="71280" cy="138600"/>
                </a:xfrm>
                <a:prstGeom prst="rect">
                  <a:avLst/>
                </a:prstGeom>
              </p:spPr>
            </p:pic>
          </mc:Fallback>
        </mc:AlternateContent>
        <mc:AlternateContent xmlns:mc="http://schemas.openxmlformats.org/markup-compatibility/2006" xmlns:p14="http://schemas.microsoft.com/office/powerpoint/2010/main">
          <mc:Choice Requires="p14">
            <p:contentPart p14:bwMode="auto" r:id="rId205">
              <p14:nvContentPartPr>
                <p14:cNvPr id="129" name="Ink 128">
                  <a:extLst>
                    <a:ext uri="{FF2B5EF4-FFF2-40B4-BE49-F238E27FC236}">
                      <a16:creationId xmlns:a16="http://schemas.microsoft.com/office/drawing/2014/main" id="{4E85503E-2A59-4737-907B-47C78B90FE11}"/>
                    </a:ext>
                  </a:extLst>
                </p14:cNvPr>
                <p14:cNvContentPartPr/>
                <p14:nvPr/>
              </p14:nvContentPartPr>
              <p14:xfrm>
                <a:off x="2810314" y="3384874"/>
                <a:ext cx="109800" cy="114480"/>
              </p14:xfrm>
            </p:contentPart>
          </mc:Choice>
          <mc:Fallback xmlns="">
            <p:pic>
              <p:nvPicPr>
                <p:cNvPr id="129" name="Ink 128">
                  <a:extLst>
                    <a:ext uri="{FF2B5EF4-FFF2-40B4-BE49-F238E27FC236}">
                      <a16:creationId xmlns:a16="http://schemas.microsoft.com/office/drawing/2014/main" id="{4E85503E-2A59-4737-907B-47C78B90FE11}"/>
                    </a:ext>
                  </a:extLst>
                </p:cNvPr>
                <p:cNvPicPr/>
                <p:nvPr/>
              </p:nvPicPr>
              <p:blipFill>
                <a:blip r:embed="rId206"/>
                <a:stretch>
                  <a:fillRect/>
                </a:stretch>
              </p:blipFill>
              <p:spPr>
                <a:xfrm>
                  <a:off x="2801314" y="3376234"/>
                  <a:ext cx="127440" cy="132120"/>
                </a:xfrm>
                <a:prstGeom prst="rect">
                  <a:avLst/>
                </a:prstGeom>
              </p:spPr>
            </p:pic>
          </mc:Fallback>
        </mc:AlternateContent>
        <mc:AlternateContent xmlns:mc="http://schemas.openxmlformats.org/markup-compatibility/2006" xmlns:p14="http://schemas.microsoft.com/office/powerpoint/2010/main">
          <mc:Choice Requires="p14">
            <p:contentPart p14:bwMode="auto" r:id="rId207">
              <p14:nvContentPartPr>
                <p14:cNvPr id="130" name="Ink 129">
                  <a:extLst>
                    <a:ext uri="{FF2B5EF4-FFF2-40B4-BE49-F238E27FC236}">
                      <a16:creationId xmlns:a16="http://schemas.microsoft.com/office/drawing/2014/main" id="{AC52C440-729A-4264-82E2-0DE0CF5D57A9}"/>
                    </a:ext>
                  </a:extLst>
                </p14:cNvPr>
                <p14:cNvContentPartPr/>
                <p14:nvPr/>
              </p14:nvContentPartPr>
              <p14:xfrm>
                <a:off x="2967634" y="3342394"/>
                <a:ext cx="73800" cy="217800"/>
              </p14:xfrm>
            </p:contentPart>
          </mc:Choice>
          <mc:Fallback xmlns="">
            <p:pic>
              <p:nvPicPr>
                <p:cNvPr id="130" name="Ink 129">
                  <a:extLst>
                    <a:ext uri="{FF2B5EF4-FFF2-40B4-BE49-F238E27FC236}">
                      <a16:creationId xmlns:a16="http://schemas.microsoft.com/office/drawing/2014/main" id="{AC52C440-729A-4264-82E2-0DE0CF5D57A9}"/>
                    </a:ext>
                  </a:extLst>
                </p:cNvPr>
                <p:cNvPicPr/>
                <p:nvPr/>
              </p:nvPicPr>
              <p:blipFill>
                <a:blip r:embed="rId208"/>
                <a:stretch>
                  <a:fillRect/>
                </a:stretch>
              </p:blipFill>
              <p:spPr>
                <a:xfrm>
                  <a:off x="2958994" y="3333394"/>
                  <a:ext cx="91440" cy="235440"/>
                </a:xfrm>
                <a:prstGeom prst="rect">
                  <a:avLst/>
                </a:prstGeom>
              </p:spPr>
            </p:pic>
          </mc:Fallback>
        </mc:AlternateContent>
        <mc:AlternateContent xmlns:mc="http://schemas.openxmlformats.org/markup-compatibility/2006" xmlns:p14="http://schemas.microsoft.com/office/powerpoint/2010/main">
          <mc:Choice Requires="p14">
            <p:contentPart p14:bwMode="auto" r:id="rId209">
              <p14:nvContentPartPr>
                <p14:cNvPr id="131" name="Ink 130">
                  <a:extLst>
                    <a:ext uri="{FF2B5EF4-FFF2-40B4-BE49-F238E27FC236}">
                      <a16:creationId xmlns:a16="http://schemas.microsoft.com/office/drawing/2014/main" id="{DB593563-ED71-4B82-A0BC-0716A0254B61}"/>
                    </a:ext>
                  </a:extLst>
                </p14:cNvPr>
                <p14:cNvContentPartPr/>
                <p14:nvPr/>
              </p14:nvContentPartPr>
              <p14:xfrm>
                <a:off x="2947114" y="3268954"/>
                <a:ext cx="63720" cy="9360"/>
              </p14:xfrm>
            </p:contentPart>
          </mc:Choice>
          <mc:Fallback xmlns="">
            <p:pic>
              <p:nvPicPr>
                <p:cNvPr id="131" name="Ink 130">
                  <a:extLst>
                    <a:ext uri="{FF2B5EF4-FFF2-40B4-BE49-F238E27FC236}">
                      <a16:creationId xmlns:a16="http://schemas.microsoft.com/office/drawing/2014/main" id="{DB593563-ED71-4B82-A0BC-0716A0254B61}"/>
                    </a:ext>
                  </a:extLst>
                </p:cNvPr>
                <p:cNvPicPr/>
                <p:nvPr/>
              </p:nvPicPr>
              <p:blipFill>
                <a:blip r:embed="rId210"/>
                <a:stretch>
                  <a:fillRect/>
                </a:stretch>
              </p:blipFill>
              <p:spPr>
                <a:xfrm>
                  <a:off x="2938474" y="3259954"/>
                  <a:ext cx="81360" cy="27000"/>
                </a:xfrm>
                <a:prstGeom prst="rect">
                  <a:avLst/>
                </a:prstGeom>
              </p:spPr>
            </p:pic>
          </mc:Fallback>
        </mc:AlternateContent>
        <mc:AlternateContent xmlns:mc="http://schemas.openxmlformats.org/markup-compatibility/2006" xmlns:p14="http://schemas.microsoft.com/office/powerpoint/2010/main">
          <mc:Choice Requires="p14">
            <p:contentPart p14:bwMode="auto" r:id="rId211">
              <p14:nvContentPartPr>
                <p14:cNvPr id="132" name="Ink 131">
                  <a:extLst>
                    <a:ext uri="{FF2B5EF4-FFF2-40B4-BE49-F238E27FC236}">
                      <a16:creationId xmlns:a16="http://schemas.microsoft.com/office/drawing/2014/main" id="{635C02AB-A19D-4538-A9DC-BB704AF788B5}"/>
                    </a:ext>
                  </a:extLst>
                </p14:cNvPr>
                <p14:cNvContentPartPr/>
                <p14:nvPr/>
              </p14:nvContentPartPr>
              <p14:xfrm>
                <a:off x="3104434" y="3195874"/>
                <a:ext cx="36360" cy="131400"/>
              </p14:xfrm>
            </p:contentPart>
          </mc:Choice>
          <mc:Fallback xmlns="">
            <p:pic>
              <p:nvPicPr>
                <p:cNvPr id="132" name="Ink 131">
                  <a:extLst>
                    <a:ext uri="{FF2B5EF4-FFF2-40B4-BE49-F238E27FC236}">
                      <a16:creationId xmlns:a16="http://schemas.microsoft.com/office/drawing/2014/main" id="{635C02AB-A19D-4538-A9DC-BB704AF788B5}"/>
                    </a:ext>
                  </a:extLst>
                </p:cNvPr>
                <p:cNvPicPr/>
                <p:nvPr/>
              </p:nvPicPr>
              <p:blipFill>
                <a:blip r:embed="rId212"/>
                <a:stretch>
                  <a:fillRect/>
                </a:stretch>
              </p:blipFill>
              <p:spPr>
                <a:xfrm>
                  <a:off x="3095434" y="3187234"/>
                  <a:ext cx="54000" cy="149040"/>
                </a:xfrm>
                <a:prstGeom prst="rect">
                  <a:avLst/>
                </a:prstGeom>
              </p:spPr>
            </p:pic>
          </mc:Fallback>
        </mc:AlternateContent>
      </p:grpSp>
      <p:grpSp>
        <p:nvGrpSpPr>
          <p:cNvPr id="170" name="Group 169">
            <a:extLst>
              <a:ext uri="{FF2B5EF4-FFF2-40B4-BE49-F238E27FC236}">
                <a16:creationId xmlns:a16="http://schemas.microsoft.com/office/drawing/2014/main" id="{BE244451-B2F5-4319-BEF3-7981CF969DEF}"/>
              </a:ext>
            </a:extLst>
          </p:cNvPr>
          <p:cNvGrpSpPr/>
          <p:nvPr/>
        </p:nvGrpSpPr>
        <p:grpSpPr>
          <a:xfrm>
            <a:off x="3295594" y="3160594"/>
            <a:ext cx="3271680" cy="378000"/>
            <a:chOff x="3295594" y="3160594"/>
            <a:chExt cx="3271680" cy="378000"/>
          </a:xfrm>
        </p:grpSpPr>
        <mc:AlternateContent xmlns:mc="http://schemas.openxmlformats.org/markup-compatibility/2006" xmlns:p14="http://schemas.microsoft.com/office/powerpoint/2010/main">
          <mc:Choice Requires="p14">
            <p:contentPart p14:bwMode="auto" r:id="rId213">
              <p14:nvContentPartPr>
                <p14:cNvPr id="133" name="Ink 132">
                  <a:extLst>
                    <a:ext uri="{FF2B5EF4-FFF2-40B4-BE49-F238E27FC236}">
                      <a16:creationId xmlns:a16="http://schemas.microsoft.com/office/drawing/2014/main" id="{89A4AE00-8DA2-4A44-AD36-0E93C2847611}"/>
                    </a:ext>
                  </a:extLst>
                </p14:cNvPr>
                <p14:cNvContentPartPr/>
                <p14:nvPr/>
              </p14:nvContentPartPr>
              <p14:xfrm>
                <a:off x="3350674" y="3338434"/>
                <a:ext cx="43920" cy="167400"/>
              </p14:xfrm>
            </p:contentPart>
          </mc:Choice>
          <mc:Fallback xmlns="">
            <p:pic>
              <p:nvPicPr>
                <p:cNvPr id="133" name="Ink 132">
                  <a:extLst>
                    <a:ext uri="{FF2B5EF4-FFF2-40B4-BE49-F238E27FC236}">
                      <a16:creationId xmlns:a16="http://schemas.microsoft.com/office/drawing/2014/main" id="{89A4AE00-8DA2-4A44-AD36-0E93C2847611}"/>
                    </a:ext>
                  </a:extLst>
                </p:cNvPr>
                <p:cNvPicPr/>
                <p:nvPr/>
              </p:nvPicPr>
              <p:blipFill>
                <a:blip r:embed="rId214"/>
                <a:stretch>
                  <a:fillRect/>
                </a:stretch>
              </p:blipFill>
              <p:spPr>
                <a:xfrm>
                  <a:off x="3341674" y="3329794"/>
                  <a:ext cx="61560" cy="185040"/>
                </a:xfrm>
                <a:prstGeom prst="rect">
                  <a:avLst/>
                </a:prstGeom>
              </p:spPr>
            </p:pic>
          </mc:Fallback>
        </mc:AlternateContent>
        <mc:AlternateContent xmlns:mc="http://schemas.openxmlformats.org/markup-compatibility/2006" xmlns:p14="http://schemas.microsoft.com/office/powerpoint/2010/main">
          <mc:Choice Requires="p14">
            <p:contentPart p14:bwMode="auto" r:id="rId215">
              <p14:nvContentPartPr>
                <p14:cNvPr id="134" name="Ink 133">
                  <a:extLst>
                    <a:ext uri="{FF2B5EF4-FFF2-40B4-BE49-F238E27FC236}">
                      <a16:creationId xmlns:a16="http://schemas.microsoft.com/office/drawing/2014/main" id="{C9F96515-CD03-44F8-A8F8-967B2A3B59E0}"/>
                    </a:ext>
                  </a:extLst>
                </p14:cNvPr>
                <p14:cNvContentPartPr/>
                <p14:nvPr/>
              </p14:nvContentPartPr>
              <p14:xfrm>
                <a:off x="3295594" y="3334114"/>
                <a:ext cx="141120" cy="124920"/>
              </p14:xfrm>
            </p:contentPart>
          </mc:Choice>
          <mc:Fallback xmlns="">
            <p:pic>
              <p:nvPicPr>
                <p:cNvPr id="134" name="Ink 133">
                  <a:extLst>
                    <a:ext uri="{FF2B5EF4-FFF2-40B4-BE49-F238E27FC236}">
                      <a16:creationId xmlns:a16="http://schemas.microsoft.com/office/drawing/2014/main" id="{C9F96515-CD03-44F8-A8F8-967B2A3B59E0}"/>
                    </a:ext>
                  </a:extLst>
                </p:cNvPr>
                <p:cNvPicPr/>
                <p:nvPr/>
              </p:nvPicPr>
              <p:blipFill>
                <a:blip r:embed="rId216"/>
                <a:stretch>
                  <a:fillRect/>
                </a:stretch>
              </p:blipFill>
              <p:spPr>
                <a:xfrm>
                  <a:off x="3286594" y="3325474"/>
                  <a:ext cx="15876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217">
              <p14:nvContentPartPr>
                <p14:cNvPr id="135" name="Ink 134">
                  <a:extLst>
                    <a:ext uri="{FF2B5EF4-FFF2-40B4-BE49-F238E27FC236}">
                      <a16:creationId xmlns:a16="http://schemas.microsoft.com/office/drawing/2014/main" id="{44925ED4-EFF9-4E0C-9F61-C686AB3158D4}"/>
                    </a:ext>
                  </a:extLst>
                </p14:cNvPr>
                <p14:cNvContentPartPr/>
                <p14:nvPr/>
              </p14:nvContentPartPr>
              <p14:xfrm>
                <a:off x="3426274" y="3211354"/>
                <a:ext cx="48600" cy="108720"/>
              </p14:xfrm>
            </p:contentPart>
          </mc:Choice>
          <mc:Fallback xmlns="">
            <p:pic>
              <p:nvPicPr>
                <p:cNvPr id="135" name="Ink 134">
                  <a:extLst>
                    <a:ext uri="{FF2B5EF4-FFF2-40B4-BE49-F238E27FC236}">
                      <a16:creationId xmlns:a16="http://schemas.microsoft.com/office/drawing/2014/main" id="{44925ED4-EFF9-4E0C-9F61-C686AB3158D4}"/>
                    </a:ext>
                  </a:extLst>
                </p:cNvPr>
                <p:cNvPicPr/>
                <p:nvPr/>
              </p:nvPicPr>
              <p:blipFill>
                <a:blip r:embed="rId218"/>
                <a:stretch>
                  <a:fillRect/>
                </a:stretch>
              </p:blipFill>
              <p:spPr>
                <a:xfrm>
                  <a:off x="3417274" y="3202354"/>
                  <a:ext cx="66240" cy="126360"/>
                </a:xfrm>
                <a:prstGeom prst="rect">
                  <a:avLst/>
                </a:prstGeom>
              </p:spPr>
            </p:pic>
          </mc:Fallback>
        </mc:AlternateContent>
        <mc:AlternateContent xmlns:mc="http://schemas.openxmlformats.org/markup-compatibility/2006" xmlns:p14="http://schemas.microsoft.com/office/powerpoint/2010/main">
          <mc:Choice Requires="p14">
            <p:contentPart p14:bwMode="auto" r:id="rId219">
              <p14:nvContentPartPr>
                <p14:cNvPr id="136" name="Ink 135">
                  <a:extLst>
                    <a:ext uri="{FF2B5EF4-FFF2-40B4-BE49-F238E27FC236}">
                      <a16:creationId xmlns:a16="http://schemas.microsoft.com/office/drawing/2014/main" id="{0B9AC09C-A686-4D92-A77C-EA521B11C6A3}"/>
                    </a:ext>
                  </a:extLst>
                </p14:cNvPr>
                <p14:cNvContentPartPr/>
                <p14:nvPr/>
              </p14:nvContentPartPr>
              <p14:xfrm>
                <a:off x="3585394" y="3344194"/>
                <a:ext cx="146160" cy="151200"/>
              </p14:xfrm>
            </p:contentPart>
          </mc:Choice>
          <mc:Fallback xmlns="">
            <p:pic>
              <p:nvPicPr>
                <p:cNvPr id="136" name="Ink 135">
                  <a:extLst>
                    <a:ext uri="{FF2B5EF4-FFF2-40B4-BE49-F238E27FC236}">
                      <a16:creationId xmlns:a16="http://schemas.microsoft.com/office/drawing/2014/main" id="{0B9AC09C-A686-4D92-A77C-EA521B11C6A3}"/>
                    </a:ext>
                  </a:extLst>
                </p:cNvPr>
                <p:cNvPicPr/>
                <p:nvPr/>
              </p:nvPicPr>
              <p:blipFill>
                <a:blip r:embed="rId220"/>
                <a:stretch>
                  <a:fillRect/>
                </a:stretch>
              </p:blipFill>
              <p:spPr>
                <a:xfrm>
                  <a:off x="3576394" y="3335554"/>
                  <a:ext cx="163800" cy="168840"/>
                </a:xfrm>
                <a:prstGeom prst="rect">
                  <a:avLst/>
                </a:prstGeom>
              </p:spPr>
            </p:pic>
          </mc:Fallback>
        </mc:AlternateContent>
        <mc:AlternateContent xmlns:mc="http://schemas.openxmlformats.org/markup-compatibility/2006" xmlns:p14="http://schemas.microsoft.com/office/powerpoint/2010/main">
          <mc:Choice Requires="p14">
            <p:contentPart p14:bwMode="auto" r:id="rId221">
              <p14:nvContentPartPr>
                <p14:cNvPr id="137" name="Ink 136">
                  <a:extLst>
                    <a:ext uri="{FF2B5EF4-FFF2-40B4-BE49-F238E27FC236}">
                      <a16:creationId xmlns:a16="http://schemas.microsoft.com/office/drawing/2014/main" id="{D4075EA6-A854-4353-AFA6-F682A8CE073B}"/>
                    </a:ext>
                  </a:extLst>
                </p14:cNvPr>
                <p14:cNvContentPartPr/>
                <p14:nvPr/>
              </p14:nvContentPartPr>
              <p14:xfrm>
                <a:off x="3755314" y="3357154"/>
                <a:ext cx="135720" cy="117000"/>
              </p14:xfrm>
            </p:contentPart>
          </mc:Choice>
          <mc:Fallback xmlns="">
            <p:pic>
              <p:nvPicPr>
                <p:cNvPr id="137" name="Ink 136">
                  <a:extLst>
                    <a:ext uri="{FF2B5EF4-FFF2-40B4-BE49-F238E27FC236}">
                      <a16:creationId xmlns:a16="http://schemas.microsoft.com/office/drawing/2014/main" id="{D4075EA6-A854-4353-AFA6-F682A8CE073B}"/>
                    </a:ext>
                  </a:extLst>
                </p:cNvPr>
                <p:cNvPicPr/>
                <p:nvPr/>
              </p:nvPicPr>
              <p:blipFill>
                <a:blip r:embed="rId222"/>
                <a:stretch>
                  <a:fillRect/>
                </a:stretch>
              </p:blipFill>
              <p:spPr>
                <a:xfrm>
                  <a:off x="3746314" y="3348514"/>
                  <a:ext cx="153360" cy="134640"/>
                </a:xfrm>
                <a:prstGeom prst="rect">
                  <a:avLst/>
                </a:prstGeom>
              </p:spPr>
            </p:pic>
          </mc:Fallback>
        </mc:AlternateContent>
        <mc:AlternateContent xmlns:mc="http://schemas.openxmlformats.org/markup-compatibility/2006" xmlns:p14="http://schemas.microsoft.com/office/powerpoint/2010/main">
          <mc:Choice Requires="p14">
            <p:contentPart p14:bwMode="auto" r:id="rId223">
              <p14:nvContentPartPr>
                <p14:cNvPr id="138" name="Ink 137">
                  <a:extLst>
                    <a:ext uri="{FF2B5EF4-FFF2-40B4-BE49-F238E27FC236}">
                      <a16:creationId xmlns:a16="http://schemas.microsoft.com/office/drawing/2014/main" id="{3E2002E2-B47E-4C6F-98EB-16C8F489A3C3}"/>
                    </a:ext>
                  </a:extLst>
                </p14:cNvPr>
                <p14:cNvContentPartPr/>
                <p14:nvPr/>
              </p14:nvContentPartPr>
              <p14:xfrm>
                <a:off x="3902914" y="3376234"/>
                <a:ext cx="127080" cy="97560"/>
              </p14:xfrm>
            </p:contentPart>
          </mc:Choice>
          <mc:Fallback xmlns="">
            <p:pic>
              <p:nvPicPr>
                <p:cNvPr id="138" name="Ink 137">
                  <a:extLst>
                    <a:ext uri="{FF2B5EF4-FFF2-40B4-BE49-F238E27FC236}">
                      <a16:creationId xmlns:a16="http://schemas.microsoft.com/office/drawing/2014/main" id="{3E2002E2-B47E-4C6F-98EB-16C8F489A3C3}"/>
                    </a:ext>
                  </a:extLst>
                </p:cNvPr>
                <p:cNvPicPr/>
                <p:nvPr/>
              </p:nvPicPr>
              <p:blipFill>
                <a:blip r:embed="rId224"/>
                <a:stretch>
                  <a:fillRect/>
                </a:stretch>
              </p:blipFill>
              <p:spPr>
                <a:xfrm>
                  <a:off x="3894274" y="3367594"/>
                  <a:ext cx="144720" cy="115200"/>
                </a:xfrm>
                <a:prstGeom prst="rect">
                  <a:avLst/>
                </a:prstGeom>
              </p:spPr>
            </p:pic>
          </mc:Fallback>
        </mc:AlternateContent>
        <mc:AlternateContent xmlns:mc="http://schemas.openxmlformats.org/markup-compatibility/2006" xmlns:p14="http://schemas.microsoft.com/office/powerpoint/2010/main">
          <mc:Choice Requires="p14">
            <p:contentPart p14:bwMode="auto" r:id="rId225">
              <p14:nvContentPartPr>
                <p14:cNvPr id="139" name="Ink 138">
                  <a:extLst>
                    <a:ext uri="{FF2B5EF4-FFF2-40B4-BE49-F238E27FC236}">
                      <a16:creationId xmlns:a16="http://schemas.microsoft.com/office/drawing/2014/main" id="{D8BA5539-4C1B-4FE2-BB70-A838F0E96405}"/>
                    </a:ext>
                  </a:extLst>
                </p14:cNvPr>
                <p14:cNvContentPartPr/>
                <p14:nvPr/>
              </p14:nvContentPartPr>
              <p14:xfrm>
                <a:off x="4075354" y="3258874"/>
                <a:ext cx="139320" cy="244800"/>
              </p14:xfrm>
            </p:contentPart>
          </mc:Choice>
          <mc:Fallback xmlns="">
            <p:pic>
              <p:nvPicPr>
                <p:cNvPr id="139" name="Ink 138">
                  <a:extLst>
                    <a:ext uri="{FF2B5EF4-FFF2-40B4-BE49-F238E27FC236}">
                      <a16:creationId xmlns:a16="http://schemas.microsoft.com/office/drawing/2014/main" id="{D8BA5539-4C1B-4FE2-BB70-A838F0E96405}"/>
                    </a:ext>
                  </a:extLst>
                </p:cNvPr>
                <p:cNvPicPr/>
                <p:nvPr/>
              </p:nvPicPr>
              <p:blipFill>
                <a:blip r:embed="rId226"/>
                <a:stretch>
                  <a:fillRect/>
                </a:stretch>
              </p:blipFill>
              <p:spPr>
                <a:xfrm>
                  <a:off x="4066354" y="3250234"/>
                  <a:ext cx="156960" cy="262440"/>
                </a:xfrm>
                <a:prstGeom prst="rect">
                  <a:avLst/>
                </a:prstGeom>
              </p:spPr>
            </p:pic>
          </mc:Fallback>
        </mc:AlternateContent>
        <mc:AlternateContent xmlns:mc="http://schemas.openxmlformats.org/markup-compatibility/2006" xmlns:p14="http://schemas.microsoft.com/office/powerpoint/2010/main">
          <mc:Choice Requires="p14">
            <p:contentPart p14:bwMode="auto" r:id="rId227">
              <p14:nvContentPartPr>
                <p14:cNvPr id="142" name="Ink 141">
                  <a:extLst>
                    <a:ext uri="{FF2B5EF4-FFF2-40B4-BE49-F238E27FC236}">
                      <a16:creationId xmlns:a16="http://schemas.microsoft.com/office/drawing/2014/main" id="{57E1A472-6EBA-40A9-862D-C15A3E16C976}"/>
                    </a:ext>
                  </a:extLst>
                </p14:cNvPr>
                <p14:cNvContentPartPr/>
                <p14:nvPr/>
              </p14:nvContentPartPr>
              <p14:xfrm>
                <a:off x="4306834" y="3336274"/>
                <a:ext cx="59040" cy="134280"/>
              </p14:xfrm>
            </p:contentPart>
          </mc:Choice>
          <mc:Fallback xmlns="">
            <p:pic>
              <p:nvPicPr>
                <p:cNvPr id="142" name="Ink 141">
                  <a:extLst>
                    <a:ext uri="{FF2B5EF4-FFF2-40B4-BE49-F238E27FC236}">
                      <a16:creationId xmlns:a16="http://schemas.microsoft.com/office/drawing/2014/main" id="{57E1A472-6EBA-40A9-862D-C15A3E16C976}"/>
                    </a:ext>
                  </a:extLst>
                </p:cNvPr>
                <p:cNvPicPr/>
                <p:nvPr/>
              </p:nvPicPr>
              <p:blipFill>
                <a:blip r:embed="rId228"/>
                <a:stretch>
                  <a:fillRect/>
                </a:stretch>
              </p:blipFill>
              <p:spPr>
                <a:xfrm>
                  <a:off x="4297834" y="3327634"/>
                  <a:ext cx="76680" cy="151920"/>
                </a:xfrm>
                <a:prstGeom prst="rect">
                  <a:avLst/>
                </a:prstGeom>
              </p:spPr>
            </p:pic>
          </mc:Fallback>
        </mc:AlternateContent>
        <mc:AlternateContent xmlns:mc="http://schemas.openxmlformats.org/markup-compatibility/2006" xmlns:p14="http://schemas.microsoft.com/office/powerpoint/2010/main">
          <mc:Choice Requires="p14">
            <p:contentPart p14:bwMode="auto" r:id="rId229">
              <p14:nvContentPartPr>
                <p14:cNvPr id="143" name="Ink 142">
                  <a:extLst>
                    <a:ext uri="{FF2B5EF4-FFF2-40B4-BE49-F238E27FC236}">
                      <a16:creationId xmlns:a16="http://schemas.microsoft.com/office/drawing/2014/main" id="{20B2F1ED-1869-41CB-9B5F-DED15B2507B6}"/>
                    </a:ext>
                  </a:extLst>
                </p14:cNvPr>
                <p14:cNvContentPartPr/>
                <p14:nvPr/>
              </p14:nvContentPartPr>
              <p14:xfrm>
                <a:off x="4269034" y="3351394"/>
                <a:ext cx="120600" cy="115920"/>
              </p14:xfrm>
            </p:contentPart>
          </mc:Choice>
          <mc:Fallback xmlns="">
            <p:pic>
              <p:nvPicPr>
                <p:cNvPr id="143" name="Ink 142">
                  <a:extLst>
                    <a:ext uri="{FF2B5EF4-FFF2-40B4-BE49-F238E27FC236}">
                      <a16:creationId xmlns:a16="http://schemas.microsoft.com/office/drawing/2014/main" id="{20B2F1ED-1869-41CB-9B5F-DED15B2507B6}"/>
                    </a:ext>
                  </a:extLst>
                </p:cNvPr>
                <p:cNvPicPr/>
                <p:nvPr/>
              </p:nvPicPr>
              <p:blipFill>
                <a:blip r:embed="rId230"/>
                <a:stretch>
                  <a:fillRect/>
                </a:stretch>
              </p:blipFill>
              <p:spPr>
                <a:xfrm>
                  <a:off x="4260034" y="3342394"/>
                  <a:ext cx="13824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231">
              <p14:nvContentPartPr>
                <p14:cNvPr id="144" name="Ink 143">
                  <a:extLst>
                    <a:ext uri="{FF2B5EF4-FFF2-40B4-BE49-F238E27FC236}">
                      <a16:creationId xmlns:a16="http://schemas.microsoft.com/office/drawing/2014/main" id="{8602DF37-537F-43CF-89FD-1E90EE3A9D03}"/>
                    </a:ext>
                  </a:extLst>
                </p14:cNvPr>
                <p14:cNvContentPartPr/>
                <p14:nvPr/>
              </p14:nvContentPartPr>
              <p14:xfrm>
                <a:off x="4463794" y="3364354"/>
                <a:ext cx="22680" cy="129960"/>
              </p14:xfrm>
            </p:contentPart>
          </mc:Choice>
          <mc:Fallback xmlns="">
            <p:pic>
              <p:nvPicPr>
                <p:cNvPr id="144" name="Ink 143">
                  <a:extLst>
                    <a:ext uri="{FF2B5EF4-FFF2-40B4-BE49-F238E27FC236}">
                      <a16:creationId xmlns:a16="http://schemas.microsoft.com/office/drawing/2014/main" id="{8602DF37-537F-43CF-89FD-1E90EE3A9D03}"/>
                    </a:ext>
                  </a:extLst>
                </p:cNvPr>
                <p:cNvPicPr/>
                <p:nvPr/>
              </p:nvPicPr>
              <p:blipFill>
                <a:blip r:embed="rId232"/>
                <a:stretch>
                  <a:fillRect/>
                </a:stretch>
              </p:blipFill>
              <p:spPr>
                <a:xfrm>
                  <a:off x="4455154" y="3355714"/>
                  <a:ext cx="40320" cy="147600"/>
                </a:xfrm>
                <a:prstGeom prst="rect">
                  <a:avLst/>
                </a:prstGeom>
              </p:spPr>
            </p:pic>
          </mc:Fallback>
        </mc:AlternateContent>
        <mc:AlternateContent xmlns:mc="http://schemas.openxmlformats.org/markup-compatibility/2006" xmlns:p14="http://schemas.microsoft.com/office/powerpoint/2010/main">
          <mc:Choice Requires="p14">
            <p:contentPart p14:bwMode="auto" r:id="rId233">
              <p14:nvContentPartPr>
                <p14:cNvPr id="145" name="Ink 144">
                  <a:extLst>
                    <a:ext uri="{FF2B5EF4-FFF2-40B4-BE49-F238E27FC236}">
                      <a16:creationId xmlns:a16="http://schemas.microsoft.com/office/drawing/2014/main" id="{D471FCD3-D59A-4FC1-A449-E19E2497E759}"/>
                    </a:ext>
                  </a:extLst>
                </p14:cNvPr>
                <p14:cNvContentPartPr/>
                <p14:nvPr/>
              </p14:nvContentPartPr>
              <p14:xfrm>
                <a:off x="4426354" y="3300274"/>
                <a:ext cx="135000" cy="154080"/>
              </p14:xfrm>
            </p:contentPart>
          </mc:Choice>
          <mc:Fallback xmlns="">
            <p:pic>
              <p:nvPicPr>
                <p:cNvPr id="145" name="Ink 144">
                  <a:extLst>
                    <a:ext uri="{FF2B5EF4-FFF2-40B4-BE49-F238E27FC236}">
                      <a16:creationId xmlns:a16="http://schemas.microsoft.com/office/drawing/2014/main" id="{D471FCD3-D59A-4FC1-A449-E19E2497E759}"/>
                    </a:ext>
                  </a:extLst>
                </p:cNvPr>
                <p:cNvPicPr/>
                <p:nvPr/>
              </p:nvPicPr>
              <p:blipFill>
                <a:blip r:embed="rId234"/>
                <a:stretch>
                  <a:fillRect/>
                </a:stretch>
              </p:blipFill>
              <p:spPr>
                <a:xfrm>
                  <a:off x="4417354" y="3291634"/>
                  <a:ext cx="15264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235">
              <p14:nvContentPartPr>
                <p14:cNvPr id="146" name="Ink 145">
                  <a:extLst>
                    <a:ext uri="{FF2B5EF4-FFF2-40B4-BE49-F238E27FC236}">
                      <a16:creationId xmlns:a16="http://schemas.microsoft.com/office/drawing/2014/main" id="{2C444270-3279-41A2-B583-AC3846D9FF7F}"/>
                    </a:ext>
                  </a:extLst>
                </p14:cNvPr>
                <p14:cNvContentPartPr/>
                <p14:nvPr/>
              </p14:nvContentPartPr>
              <p14:xfrm>
                <a:off x="4409074" y="3448954"/>
                <a:ext cx="197640" cy="28800"/>
              </p14:xfrm>
            </p:contentPart>
          </mc:Choice>
          <mc:Fallback xmlns="">
            <p:pic>
              <p:nvPicPr>
                <p:cNvPr id="146" name="Ink 145">
                  <a:extLst>
                    <a:ext uri="{FF2B5EF4-FFF2-40B4-BE49-F238E27FC236}">
                      <a16:creationId xmlns:a16="http://schemas.microsoft.com/office/drawing/2014/main" id="{2C444270-3279-41A2-B583-AC3846D9FF7F}"/>
                    </a:ext>
                  </a:extLst>
                </p:cNvPr>
                <p:cNvPicPr/>
                <p:nvPr/>
              </p:nvPicPr>
              <p:blipFill>
                <a:blip r:embed="rId236"/>
                <a:stretch>
                  <a:fillRect/>
                </a:stretch>
              </p:blipFill>
              <p:spPr>
                <a:xfrm>
                  <a:off x="4400074" y="3439954"/>
                  <a:ext cx="21528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237">
              <p14:nvContentPartPr>
                <p14:cNvPr id="147" name="Ink 146">
                  <a:extLst>
                    <a:ext uri="{FF2B5EF4-FFF2-40B4-BE49-F238E27FC236}">
                      <a16:creationId xmlns:a16="http://schemas.microsoft.com/office/drawing/2014/main" id="{0F03D5A4-12F1-45DE-ADF5-2134E50039D6}"/>
                    </a:ext>
                  </a:extLst>
                </p14:cNvPr>
                <p14:cNvContentPartPr/>
                <p14:nvPr/>
              </p14:nvContentPartPr>
              <p14:xfrm>
                <a:off x="4661434" y="3324394"/>
                <a:ext cx="43560" cy="114480"/>
              </p14:xfrm>
            </p:contentPart>
          </mc:Choice>
          <mc:Fallback xmlns="">
            <p:pic>
              <p:nvPicPr>
                <p:cNvPr id="147" name="Ink 146">
                  <a:extLst>
                    <a:ext uri="{FF2B5EF4-FFF2-40B4-BE49-F238E27FC236}">
                      <a16:creationId xmlns:a16="http://schemas.microsoft.com/office/drawing/2014/main" id="{0F03D5A4-12F1-45DE-ADF5-2134E50039D6}"/>
                    </a:ext>
                  </a:extLst>
                </p:cNvPr>
                <p:cNvPicPr/>
                <p:nvPr/>
              </p:nvPicPr>
              <p:blipFill>
                <a:blip r:embed="rId238"/>
                <a:stretch>
                  <a:fillRect/>
                </a:stretch>
              </p:blipFill>
              <p:spPr>
                <a:xfrm>
                  <a:off x="4652794" y="3315394"/>
                  <a:ext cx="61200" cy="132120"/>
                </a:xfrm>
                <a:prstGeom prst="rect">
                  <a:avLst/>
                </a:prstGeom>
              </p:spPr>
            </p:pic>
          </mc:Fallback>
        </mc:AlternateContent>
        <mc:AlternateContent xmlns:mc="http://schemas.openxmlformats.org/markup-compatibility/2006" xmlns:p14="http://schemas.microsoft.com/office/powerpoint/2010/main">
          <mc:Choice Requires="p14">
            <p:contentPart p14:bwMode="auto" r:id="rId239">
              <p14:nvContentPartPr>
                <p14:cNvPr id="148" name="Ink 147">
                  <a:extLst>
                    <a:ext uri="{FF2B5EF4-FFF2-40B4-BE49-F238E27FC236}">
                      <a16:creationId xmlns:a16="http://schemas.microsoft.com/office/drawing/2014/main" id="{4FD018A6-5F00-4F33-9B8B-3FA4E2F3C50E}"/>
                    </a:ext>
                  </a:extLst>
                </p14:cNvPr>
                <p14:cNvContentPartPr/>
                <p14:nvPr/>
              </p14:nvContentPartPr>
              <p14:xfrm>
                <a:off x="4703194" y="3351754"/>
                <a:ext cx="21960" cy="3600"/>
              </p14:xfrm>
            </p:contentPart>
          </mc:Choice>
          <mc:Fallback xmlns="">
            <p:pic>
              <p:nvPicPr>
                <p:cNvPr id="148" name="Ink 147">
                  <a:extLst>
                    <a:ext uri="{FF2B5EF4-FFF2-40B4-BE49-F238E27FC236}">
                      <a16:creationId xmlns:a16="http://schemas.microsoft.com/office/drawing/2014/main" id="{4FD018A6-5F00-4F33-9B8B-3FA4E2F3C50E}"/>
                    </a:ext>
                  </a:extLst>
                </p:cNvPr>
                <p:cNvPicPr/>
                <p:nvPr/>
              </p:nvPicPr>
              <p:blipFill>
                <a:blip r:embed="rId240"/>
                <a:stretch>
                  <a:fillRect/>
                </a:stretch>
              </p:blipFill>
              <p:spPr>
                <a:xfrm>
                  <a:off x="4694554" y="3342754"/>
                  <a:ext cx="39600" cy="21240"/>
                </a:xfrm>
                <a:prstGeom prst="rect">
                  <a:avLst/>
                </a:prstGeom>
              </p:spPr>
            </p:pic>
          </mc:Fallback>
        </mc:AlternateContent>
        <mc:AlternateContent xmlns:mc="http://schemas.openxmlformats.org/markup-compatibility/2006" xmlns:p14="http://schemas.microsoft.com/office/powerpoint/2010/main">
          <mc:Choice Requires="p14">
            <p:contentPart p14:bwMode="auto" r:id="rId241">
              <p14:nvContentPartPr>
                <p14:cNvPr id="149" name="Ink 148">
                  <a:extLst>
                    <a:ext uri="{FF2B5EF4-FFF2-40B4-BE49-F238E27FC236}">
                      <a16:creationId xmlns:a16="http://schemas.microsoft.com/office/drawing/2014/main" id="{3A87A654-E876-429A-BD64-8956DCE09EE7}"/>
                    </a:ext>
                  </a:extLst>
                </p14:cNvPr>
                <p14:cNvContentPartPr/>
                <p14:nvPr/>
              </p14:nvContentPartPr>
              <p14:xfrm>
                <a:off x="4806154" y="3296674"/>
                <a:ext cx="158400" cy="129600"/>
              </p14:xfrm>
            </p:contentPart>
          </mc:Choice>
          <mc:Fallback xmlns="">
            <p:pic>
              <p:nvPicPr>
                <p:cNvPr id="149" name="Ink 148">
                  <a:extLst>
                    <a:ext uri="{FF2B5EF4-FFF2-40B4-BE49-F238E27FC236}">
                      <a16:creationId xmlns:a16="http://schemas.microsoft.com/office/drawing/2014/main" id="{3A87A654-E876-429A-BD64-8956DCE09EE7}"/>
                    </a:ext>
                  </a:extLst>
                </p:cNvPr>
                <p:cNvPicPr/>
                <p:nvPr/>
              </p:nvPicPr>
              <p:blipFill>
                <a:blip r:embed="rId242"/>
                <a:stretch>
                  <a:fillRect/>
                </a:stretch>
              </p:blipFill>
              <p:spPr>
                <a:xfrm>
                  <a:off x="4797154" y="3287674"/>
                  <a:ext cx="176040" cy="147240"/>
                </a:xfrm>
                <a:prstGeom prst="rect">
                  <a:avLst/>
                </a:prstGeom>
              </p:spPr>
            </p:pic>
          </mc:Fallback>
        </mc:AlternateContent>
        <mc:AlternateContent xmlns:mc="http://schemas.openxmlformats.org/markup-compatibility/2006" xmlns:p14="http://schemas.microsoft.com/office/powerpoint/2010/main">
          <mc:Choice Requires="p14">
            <p:contentPart p14:bwMode="auto" r:id="rId243">
              <p14:nvContentPartPr>
                <p14:cNvPr id="150" name="Ink 149">
                  <a:extLst>
                    <a:ext uri="{FF2B5EF4-FFF2-40B4-BE49-F238E27FC236}">
                      <a16:creationId xmlns:a16="http://schemas.microsoft.com/office/drawing/2014/main" id="{5723F1C7-1EAC-4BD0-8279-42BE6C07D7D9}"/>
                    </a:ext>
                  </a:extLst>
                </p14:cNvPr>
                <p14:cNvContentPartPr/>
                <p14:nvPr/>
              </p14:nvContentPartPr>
              <p14:xfrm>
                <a:off x="4818034" y="3506554"/>
                <a:ext cx="186840" cy="7200"/>
              </p14:xfrm>
            </p:contentPart>
          </mc:Choice>
          <mc:Fallback xmlns="">
            <p:pic>
              <p:nvPicPr>
                <p:cNvPr id="150" name="Ink 149">
                  <a:extLst>
                    <a:ext uri="{FF2B5EF4-FFF2-40B4-BE49-F238E27FC236}">
                      <a16:creationId xmlns:a16="http://schemas.microsoft.com/office/drawing/2014/main" id="{5723F1C7-1EAC-4BD0-8279-42BE6C07D7D9}"/>
                    </a:ext>
                  </a:extLst>
                </p:cNvPr>
                <p:cNvPicPr/>
                <p:nvPr/>
              </p:nvPicPr>
              <p:blipFill>
                <a:blip r:embed="rId244"/>
                <a:stretch>
                  <a:fillRect/>
                </a:stretch>
              </p:blipFill>
              <p:spPr>
                <a:xfrm>
                  <a:off x="4809394" y="3497914"/>
                  <a:ext cx="204480" cy="24840"/>
                </a:xfrm>
                <a:prstGeom prst="rect">
                  <a:avLst/>
                </a:prstGeom>
              </p:spPr>
            </p:pic>
          </mc:Fallback>
        </mc:AlternateContent>
        <mc:AlternateContent xmlns:mc="http://schemas.openxmlformats.org/markup-compatibility/2006" xmlns:p14="http://schemas.microsoft.com/office/powerpoint/2010/main">
          <mc:Choice Requires="p14">
            <p:contentPart p14:bwMode="auto" r:id="rId245">
              <p14:nvContentPartPr>
                <p14:cNvPr id="152" name="Ink 151">
                  <a:extLst>
                    <a:ext uri="{FF2B5EF4-FFF2-40B4-BE49-F238E27FC236}">
                      <a16:creationId xmlns:a16="http://schemas.microsoft.com/office/drawing/2014/main" id="{27CCB887-F07A-443F-BF39-25B3EF4B06FD}"/>
                    </a:ext>
                  </a:extLst>
                </p14:cNvPr>
                <p14:cNvContentPartPr/>
                <p14:nvPr/>
              </p14:nvContentPartPr>
              <p14:xfrm>
                <a:off x="5063194" y="3305674"/>
                <a:ext cx="50040" cy="218880"/>
              </p14:xfrm>
            </p:contentPart>
          </mc:Choice>
          <mc:Fallback xmlns="">
            <p:pic>
              <p:nvPicPr>
                <p:cNvPr id="152" name="Ink 151">
                  <a:extLst>
                    <a:ext uri="{FF2B5EF4-FFF2-40B4-BE49-F238E27FC236}">
                      <a16:creationId xmlns:a16="http://schemas.microsoft.com/office/drawing/2014/main" id="{27CCB887-F07A-443F-BF39-25B3EF4B06FD}"/>
                    </a:ext>
                  </a:extLst>
                </p:cNvPr>
                <p:cNvPicPr/>
                <p:nvPr/>
              </p:nvPicPr>
              <p:blipFill>
                <a:blip r:embed="rId246"/>
                <a:stretch>
                  <a:fillRect/>
                </a:stretch>
              </p:blipFill>
              <p:spPr>
                <a:xfrm>
                  <a:off x="5054194" y="3296674"/>
                  <a:ext cx="67680" cy="236520"/>
                </a:xfrm>
                <a:prstGeom prst="rect">
                  <a:avLst/>
                </a:prstGeom>
              </p:spPr>
            </p:pic>
          </mc:Fallback>
        </mc:AlternateContent>
        <mc:AlternateContent xmlns:mc="http://schemas.openxmlformats.org/markup-compatibility/2006" xmlns:p14="http://schemas.microsoft.com/office/powerpoint/2010/main">
          <mc:Choice Requires="p14">
            <p:contentPart p14:bwMode="auto" r:id="rId247">
              <p14:nvContentPartPr>
                <p14:cNvPr id="153" name="Ink 152">
                  <a:extLst>
                    <a:ext uri="{FF2B5EF4-FFF2-40B4-BE49-F238E27FC236}">
                      <a16:creationId xmlns:a16="http://schemas.microsoft.com/office/drawing/2014/main" id="{4964D00D-494D-488C-9F89-6B332DF942EA}"/>
                    </a:ext>
                  </a:extLst>
                </p14:cNvPr>
                <p14:cNvContentPartPr/>
                <p14:nvPr/>
              </p14:nvContentPartPr>
              <p14:xfrm>
                <a:off x="5224834" y="3341674"/>
                <a:ext cx="97920" cy="146880"/>
              </p14:xfrm>
            </p:contentPart>
          </mc:Choice>
          <mc:Fallback xmlns="">
            <p:pic>
              <p:nvPicPr>
                <p:cNvPr id="153" name="Ink 152">
                  <a:extLst>
                    <a:ext uri="{FF2B5EF4-FFF2-40B4-BE49-F238E27FC236}">
                      <a16:creationId xmlns:a16="http://schemas.microsoft.com/office/drawing/2014/main" id="{4964D00D-494D-488C-9F89-6B332DF942EA}"/>
                    </a:ext>
                  </a:extLst>
                </p:cNvPr>
                <p:cNvPicPr/>
                <p:nvPr/>
              </p:nvPicPr>
              <p:blipFill>
                <a:blip r:embed="rId248"/>
                <a:stretch>
                  <a:fillRect/>
                </a:stretch>
              </p:blipFill>
              <p:spPr>
                <a:xfrm>
                  <a:off x="5216194" y="3332674"/>
                  <a:ext cx="115560" cy="164520"/>
                </a:xfrm>
                <a:prstGeom prst="rect">
                  <a:avLst/>
                </a:prstGeom>
              </p:spPr>
            </p:pic>
          </mc:Fallback>
        </mc:AlternateContent>
        <mc:AlternateContent xmlns:mc="http://schemas.openxmlformats.org/markup-compatibility/2006" xmlns:p14="http://schemas.microsoft.com/office/powerpoint/2010/main">
          <mc:Choice Requires="p14">
            <p:contentPart p14:bwMode="auto" r:id="rId249">
              <p14:nvContentPartPr>
                <p14:cNvPr id="154" name="Ink 153">
                  <a:extLst>
                    <a:ext uri="{FF2B5EF4-FFF2-40B4-BE49-F238E27FC236}">
                      <a16:creationId xmlns:a16="http://schemas.microsoft.com/office/drawing/2014/main" id="{3275E3A4-18C6-4056-990A-85AAE0364E5F}"/>
                    </a:ext>
                  </a:extLst>
                </p14:cNvPr>
                <p14:cNvContentPartPr/>
                <p14:nvPr/>
              </p14:nvContentPartPr>
              <p14:xfrm>
                <a:off x="5198914" y="3349234"/>
                <a:ext cx="108720" cy="127080"/>
              </p14:xfrm>
            </p:contentPart>
          </mc:Choice>
          <mc:Fallback xmlns="">
            <p:pic>
              <p:nvPicPr>
                <p:cNvPr id="154" name="Ink 153">
                  <a:extLst>
                    <a:ext uri="{FF2B5EF4-FFF2-40B4-BE49-F238E27FC236}">
                      <a16:creationId xmlns:a16="http://schemas.microsoft.com/office/drawing/2014/main" id="{3275E3A4-18C6-4056-990A-85AAE0364E5F}"/>
                    </a:ext>
                  </a:extLst>
                </p:cNvPr>
                <p:cNvPicPr/>
                <p:nvPr/>
              </p:nvPicPr>
              <p:blipFill>
                <a:blip r:embed="rId250"/>
                <a:stretch>
                  <a:fillRect/>
                </a:stretch>
              </p:blipFill>
              <p:spPr>
                <a:xfrm>
                  <a:off x="5190274" y="3340234"/>
                  <a:ext cx="126360" cy="144720"/>
                </a:xfrm>
                <a:prstGeom prst="rect">
                  <a:avLst/>
                </a:prstGeom>
              </p:spPr>
            </p:pic>
          </mc:Fallback>
        </mc:AlternateContent>
        <mc:AlternateContent xmlns:mc="http://schemas.openxmlformats.org/markup-compatibility/2006" xmlns:p14="http://schemas.microsoft.com/office/powerpoint/2010/main">
          <mc:Choice Requires="p14">
            <p:contentPart p14:bwMode="auto" r:id="rId251">
              <p14:nvContentPartPr>
                <p14:cNvPr id="156" name="Ink 155">
                  <a:extLst>
                    <a:ext uri="{FF2B5EF4-FFF2-40B4-BE49-F238E27FC236}">
                      <a16:creationId xmlns:a16="http://schemas.microsoft.com/office/drawing/2014/main" id="{0237A4B8-84C8-4A06-A083-BB575396E298}"/>
                    </a:ext>
                  </a:extLst>
                </p14:cNvPr>
                <p14:cNvContentPartPr/>
                <p14:nvPr/>
              </p14:nvContentPartPr>
              <p14:xfrm>
                <a:off x="5427874" y="3292714"/>
                <a:ext cx="120240" cy="245880"/>
              </p14:xfrm>
            </p:contentPart>
          </mc:Choice>
          <mc:Fallback xmlns="">
            <p:pic>
              <p:nvPicPr>
                <p:cNvPr id="156" name="Ink 155">
                  <a:extLst>
                    <a:ext uri="{FF2B5EF4-FFF2-40B4-BE49-F238E27FC236}">
                      <a16:creationId xmlns:a16="http://schemas.microsoft.com/office/drawing/2014/main" id="{0237A4B8-84C8-4A06-A083-BB575396E298}"/>
                    </a:ext>
                  </a:extLst>
                </p:cNvPr>
                <p:cNvPicPr/>
                <p:nvPr/>
              </p:nvPicPr>
              <p:blipFill>
                <a:blip r:embed="rId252"/>
                <a:stretch>
                  <a:fillRect/>
                </a:stretch>
              </p:blipFill>
              <p:spPr>
                <a:xfrm>
                  <a:off x="5418874" y="3283714"/>
                  <a:ext cx="137880" cy="263520"/>
                </a:xfrm>
                <a:prstGeom prst="rect">
                  <a:avLst/>
                </a:prstGeom>
              </p:spPr>
            </p:pic>
          </mc:Fallback>
        </mc:AlternateContent>
        <mc:AlternateContent xmlns:mc="http://schemas.openxmlformats.org/markup-compatibility/2006" xmlns:p14="http://schemas.microsoft.com/office/powerpoint/2010/main">
          <mc:Choice Requires="p14">
            <p:contentPart p14:bwMode="auto" r:id="rId253">
              <p14:nvContentPartPr>
                <p14:cNvPr id="158" name="Ink 157">
                  <a:extLst>
                    <a:ext uri="{FF2B5EF4-FFF2-40B4-BE49-F238E27FC236}">
                      <a16:creationId xmlns:a16="http://schemas.microsoft.com/office/drawing/2014/main" id="{BA6182FE-6993-4576-A3F6-F52D558DCA00}"/>
                    </a:ext>
                  </a:extLst>
                </p14:cNvPr>
                <p14:cNvContentPartPr/>
                <p14:nvPr/>
              </p14:nvContentPartPr>
              <p14:xfrm>
                <a:off x="5689594" y="3329074"/>
                <a:ext cx="90000" cy="149400"/>
              </p14:xfrm>
            </p:contentPart>
          </mc:Choice>
          <mc:Fallback xmlns="">
            <p:pic>
              <p:nvPicPr>
                <p:cNvPr id="158" name="Ink 157">
                  <a:extLst>
                    <a:ext uri="{FF2B5EF4-FFF2-40B4-BE49-F238E27FC236}">
                      <a16:creationId xmlns:a16="http://schemas.microsoft.com/office/drawing/2014/main" id="{BA6182FE-6993-4576-A3F6-F52D558DCA00}"/>
                    </a:ext>
                  </a:extLst>
                </p:cNvPr>
                <p:cNvPicPr/>
                <p:nvPr/>
              </p:nvPicPr>
              <p:blipFill>
                <a:blip r:embed="rId254"/>
                <a:stretch>
                  <a:fillRect/>
                </a:stretch>
              </p:blipFill>
              <p:spPr>
                <a:xfrm>
                  <a:off x="5680594" y="3320074"/>
                  <a:ext cx="107640" cy="167040"/>
                </a:xfrm>
                <a:prstGeom prst="rect">
                  <a:avLst/>
                </a:prstGeom>
              </p:spPr>
            </p:pic>
          </mc:Fallback>
        </mc:AlternateContent>
        <mc:AlternateContent xmlns:mc="http://schemas.openxmlformats.org/markup-compatibility/2006" xmlns:p14="http://schemas.microsoft.com/office/powerpoint/2010/main">
          <mc:Choice Requires="p14">
            <p:contentPart p14:bwMode="auto" r:id="rId255">
              <p14:nvContentPartPr>
                <p14:cNvPr id="159" name="Ink 158">
                  <a:extLst>
                    <a:ext uri="{FF2B5EF4-FFF2-40B4-BE49-F238E27FC236}">
                      <a16:creationId xmlns:a16="http://schemas.microsoft.com/office/drawing/2014/main" id="{579DD214-7D36-4E61-A093-F0B2136DFD14}"/>
                    </a:ext>
                  </a:extLst>
                </p14:cNvPr>
                <p14:cNvContentPartPr/>
                <p14:nvPr/>
              </p14:nvContentPartPr>
              <p14:xfrm>
                <a:off x="5658634" y="3335554"/>
                <a:ext cx="161640" cy="120240"/>
              </p14:xfrm>
            </p:contentPart>
          </mc:Choice>
          <mc:Fallback xmlns="">
            <p:pic>
              <p:nvPicPr>
                <p:cNvPr id="159" name="Ink 158">
                  <a:extLst>
                    <a:ext uri="{FF2B5EF4-FFF2-40B4-BE49-F238E27FC236}">
                      <a16:creationId xmlns:a16="http://schemas.microsoft.com/office/drawing/2014/main" id="{579DD214-7D36-4E61-A093-F0B2136DFD14}"/>
                    </a:ext>
                  </a:extLst>
                </p:cNvPr>
                <p:cNvPicPr/>
                <p:nvPr/>
              </p:nvPicPr>
              <p:blipFill>
                <a:blip r:embed="rId256"/>
                <a:stretch>
                  <a:fillRect/>
                </a:stretch>
              </p:blipFill>
              <p:spPr>
                <a:xfrm>
                  <a:off x="5649994" y="3326554"/>
                  <a:ext cx="17928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257">
              <p14:nvContentPartPr>
                <p14:cNvPr id="160" name="Ink 159">
                  <a:extLst>
                    <a:ext uri="{FF2B5EF4-FFF2-40B4-BE49-F238E27FC236}">
                      <a16:creationId xmlns:a16="http://schemas.microsoft.com/office/drawing/2014/main" id="{FE46A589-152C-45F6-ABA2-9499EDC71E67}"/>
                    </a:ext>
                  </a:extLst>
                </p14:cNvPr>
                <p14:cNvContentPartPr/>
                <p14:nvPr/>
              </p14:nvContentPartPr>
              <p14:xfrm>
                <a:off x="5943394" y="3300994"/>
                <a:ext cx="38160" cy="165960"/>
              </p14:xfrm>
            </p:contentPart>
          </mc:Choice>
          <mc:Fallback xmlns="">
            <p:pic>
              <p:nvPicPr>
                <p:cNvPr id="160" name="Ink 159">
                  <a:extLst>
                    <a:ext uri="{FF2B5EF4-FFF2-40B4-BE49-F238E27FC236}">
                      <a16:creationId xmlns:a16="http://schemas.microsoft.com/office/drawing/2014/main" id="{FE46A589-152C-45F6-ABA2-9499EDC71E67}"/>
                    </a:ext>
                  </a:extLst>
                </p:cNvPr>
                <p:cNvPicPr/>
                <p:nvPr/>
              </p:nvPicPr>
              <p:blipFill>
                <a:blip r:embed="rId258"/>
                <a:stretch>
                  <a:fillRect/>
                </a:stretch>
              </p:blipFill>
              <p:spPr>
                <a:xfrm>
                  <a:off x="5934394" y="3291994"/>
                  <a:ext cx="55800" cy="183600"/>
                </a:xfrm>
                <a:prstGeom prst="rect">
                  <a:avLst/>
                </a:prstGeom>
              </p:spPr>
            </p:pic>
          </mc:Fallback>
        </mc:AlternateContent>
        <mc:AlternateContent xmlns:mc="http://schemas.openxmlformats.org/markup-compatibility/2006" xmlns:p14="http://schemas.microsoft.com/office/powerpoint/2010/main">
          <mc:Choice Requires="p14">
            <p:contentPart p14:bwMode="auto" r:id="rId259">
              <p14:nvContentPartPr>
                <p14:cNvPr id="161" name="Ink 160">
                  <a:extLst>
                    <a:ext uri="{FF2B5EF4-FFF2-40B4-BE49-F238E27FC236}">
                      <a16:creationId xmlns:a16="http://schemas.microsoft.com/office/drawing/2014/main" id="{A77111C5-241A-4904-9691-30FD64FCBD76}"/>
                    </a:ext>
                  </a:extLst>
                </p14:cNvPr>
                <p14:cNvContentPartPr/>
                <p14:nvPr/>
              </p14:nvContentPartPr>
              <p14:xfrm>
                <a:off x="6063274" y="3344914"/>
                <a:ext cx="78120" cy="109800"/>
              </p14:xfrm>
            </p:contentPart>
          </mc:Choice>
          <mc:Fallback xmlns="">
            <p:pic>
              <p:nvPicPr>
                <p:cNvPr id="161" name="Ink 160">
                  <a:extLst>
                    <a:ext uri="{FF2B5EF4-FFF2-40B4-BE49-F238E27FC236}">
                      <a16:creationId xmlns:a16="http://schemas.microsoft.com/office/drawing/2014/main" id="{A77111C5-241A-4904-9691-30FD64FCBD76}"/>
                    </a:ext>
                  </a:extLst>
                </p:cNvPr>
                <p:cNvPicPr/>
                <p:nvPr/>
              </p:nvPicPr>
              <p:blipFill>
                <a:blip r:embed="rId260"/>
                <a:stretch>
                  <a:fillRect/>
                </a:stretch>
              </p:blipFill>
              <p:spPr>
                <a:xfrm>
                  <a:off x="6054634" y="3335914"/>
                  <a:ext cx="95760" cy="127440"/>
                </a:xfrm>
                <a:prstGeom prst="rect">
                  <a:avLst/>
                </a:prstGeom>
              </p:spPr>
            </p:pic>
          </mc:Fallback>
        </mc:AlternateContent>
        <mc:AlternateContent xmlns:mc="http://schemas.openxmlformats.org/markup-compatibility/2006" xmlns:p14="http://schemas.microsoft.com/office/powerpoint/2010/main">
          <mc:Choice Requires="p14">
            <p:contentPart p14:bwMode="auto" r:id="rId261">
              <p14:nvContentPartPr>
                <p14:cNvPr id="162" name="Ink 161">
                  <a:extLst>
                    <a:ext uri="{FF2B5EF4-FFF2-40B4-BE49-F238E27FC236}">
                      <a16:creationId xmlns:a16="http://schemas.microsoft.com/office/drawing/2014/main" id="{B3D17FC6-47C3-47D3-919B-B4E22D1B6855}"/>
                    </a:ext>
                  </a:extLst>
                </p14:cNvPr>
                <p14:cNvContentPartPr/>
                <p14:nvPr/>
              </p14:nvContentPartPr>
              <p14:xfrm>
                <a:off x="6021874" y="3338434"/>
                <a:ext cx="103320" cy="100800"/>
              </p14:xfrm>
            </p:contentPart>
          </mc:Choice>
          <mc:Fallback xmlns="">
            <p:pic>
              <p:nvPicPr>
                <p:cNvPr id="162" name="Ink 161">
                  <a:extLst>
                    <a:ext uri="{FF2B5EF4-FFF2-40B4-BE49-F238E27FC236}">
                      <a16:creationId xmlns:a16="http://schemas.microsoft.com/office/drawing/2014/main" id="{B3D17FC6-47C3-47D3-919B-B4E22D1B6855}"/>
                    </a:ext>
                  </a:extLst>
                </p:cNvPr>
                <p:cNvPicPr/>
                <p:nvPr/>
              </p:nvPicPr>
              <p:blipFill>
                <a:blip r:embed="rId262"/>
                <a:stretch>
                  <a:fillRect/>
                </a:stretch>
              </p:blipFill>
              <p:spPr>
                <a:xfrm>
                  <a:off x="6013234" y="3329794"/>
                  <a:ext cx="120960" cy="118440"/>
                </a:xfrm>
                <a:prstGeom prst="rect">
                  <a:avLst/>
                </a:prstGeom>
              </p:spPr>
            </p:pic>
          </mc:Fallback>
        </mc:AlternateContent>
        <mc:AlternateContent xmlns:mc="http://schemas.openxmlformats.org/markup-compatibility/2006" xmlns:p14="http://schemas.microsoft.com/office/powerpoint/2010/main">
          <mc:Choice Requires="p14">
            <p:contentPart p14:bwMode="auto" r:id="rId263">
              <p14:nvContentPartPr>
                <p14:cNvPr id="163" name="Ink 162">
                  <a:extLst>
                    <a:ext uri="{FF2B5EF4-FFF2-40B4-BE49-F238E27FC236}">
                      <a16:creationId xmlns:a16="http://schemas.microsoft.com/office/drawing/2014/main" id="{25450898-4F84-49B6-8C6C-822A59AE6A49}"/>
                    </a:ext>
                  </a:extLst>
                </p14:cNvPr>
                <p14:cNvContentPartPr/>
                <p14:nvPr/>
              </p14:nvContentPartPr>
              <p14:xfrm>
                <a:off x="6100714" y="3293794"/>
                <a:ext cx="45720" cy="13680"/>
              </p14:xfrm>
            </p:contentPart>
          </mc:Choice>
          <mc:Fallback xmlns="">
            <p:pic>
              <p:nvPicPr>
                <p:cNvPr id="163" name="Ink 162">
                  <a:extLst>
                    <a:ext uri="{FF2B5EF4-FFF2-40B4-BE49-F238E27FC236}">
                      <a16:creationId xmlns:a16="http://schemas.microsoft.com/office/drawing/2014/main" id="{25450898-4F84-49B6-8C6C-822A59AE6A49}"/>
                    </a:ext>
                  </a:extLst>
                </p:cNvPr>
                <p:cNvPicPr/>
                <p:nvPr/>
              </p:nvPicPr>
              <p:blipFill>
                <a:blip r:embed="rId264"/>
                <a:stretch>
                  <a:fillRect/>
                </a:stretch>
              </p:blipFill>
              <p:spPr>
                <a:xfrm>
                  <a:off x="6091714" y="3284794"/>
                  <a:ext cx="63360" cy="31320"/>
                </a:xfrm>
                <a:prstGeom prst="rect">
                  <a:avLst/>
                </a:prstGeom>
              </p:spPr>
            </p:pic>
          </mc:Fallback>
        </mc:AlternateContent>
        <mc:AlternateContent xmlns:mc="http://schemas.openxmlformats.org/markup-compatibility/2006" xmlns:p14="http://schemas.microsoft.com/office/powerpoint/2010/main">
          <mc:Choice Requires="p14">
            <p:contentPart p14:bwMode="auto" r:id="rId265">
              <p14:nvContentPartPr>
                <p14:cNvPr id="164" name="Ink 163">
                  <a:extLst>
                    <a:ext uri="{FF2B5EF4-FFF2-40B4-BE49-F238E27FC236}">
                      <a16:creationId xmlns:a16="http://schemas.microsoft.com/office/drawing/2014/main" id="{A56B1C86-D156-497C-9AA6-F8D71F66C7A9}"/>
                    </a:ext>
                  </a:extLst>
                </p14:cNvPr>
                <p14:cNvContentPartPr/>
                <p14:nvPr/>
              </p14:nvContentPartPr>
              <p14:xfrm>
                <a:off x="6080554" y="3257434"/>
                <a:ext cx="63720" cy="100440"/>
              </p14:xfrm>
            </p:contentPart>
          </mc:Choice>
          <mc:Fallback xmlns="">
            <p:pic>
              <p:nvPicPr>
                <p:cNvPr id="164" name="Ink 163">
                  <a:extLst>
                    <a:ext uri="{FF2B5EF4-FFF2-40B4-BE49-F238E27FC236}">
                      <a16:creationId xmlns:a16="http://schemas.microsoft.com/office/drawing/2014/main" id="{A56B1C86-D156-497C-9AA6-F8D71F66C7A9}"/>
                    </a:ext>
                  </a:extLst>
                </p:cNvPr>
                <p:cNvPicPr/>
                <p:nvPr/>
              </p:nvPicPr>
              <p:blipFill>
                <a:blip r:embed="rId266"/>
                <a:stretch>
                  <a:fillRect/>
                </a:stretch>
              </p:blipFill>
              <p:spPr>
                <a:xfrm>
                  <a:off x="6071914" y="3248434"/>
                  <a:ext cx="81360" cy="118080"/>
                </a:xfrm>
                <a:prstGeom prst="rect">
                  <a:avLst/>
                </a:prstGeom>
              </p:spPr>
            </p:pic>
          </mc:Fallback>
        </mc:AlternateContent>
        <mc:AlternateContent xmlns:mc="http://schemas.openxmlformats.org/markup-compatibility/2006" xmlns:p14="http://schemas.microsoft.com/office/powerpoint/2010/main">
          <mc:Choice Requires="p14">
            <p:contentPart p14:bwMode="auto" r:id="rId267">
              <p14:nvContentPartPr>
                <p14:cNvPr id="165" name="Ink 164">
                  <a:extLst>
                    <a:ext uri="{FF2B5EF4-FFF2-40B4-BE49-F238E27FC236}">
                      <a16:creationId xmlns:a16="http://schemas.microsoft.com/office/drawing/2014/main" id="{9D26A408-1FD9-484C-A398-6E9DD187FE83}"/>
                    </a:ext>
                  </a:extLst>
                </p14:cNvPr>
                <p14:cNvContentPartPr/>
                <p14:nvPr/>
              </p14:nvContentPartPr>
              <p14:xfrm>
                <a:off x="6237154" y="3304594"/>
                <a:ext cx="78480" cy="151560"/>
              </p14:xfrm>
            </p:contentPart>
          </mc:Choice>
          <mc:Fallback xmlns="">
            <p:pic>
              <p:nvPicPr>
                <p:cNvPr id="165" name="Ink 164">
                  <a:extLst>
                    <a:ext uri="{FF2B5EF4-FFF2-40B4-BE49-F238E27FC236}">
                      <a16:creationId xmlns:a16="http://schemas.microsoft.com/office/drawing/2014/main" id="{9D26A408-1FD9-484C-A398-6E9DD187FE83}"/>
                    </a:ext>
                  </a:extLst>
                </p:cNvPr>
                <p:cNvPicPr/>
                <p:nvPr/>
              </p:nvPicPr>
              <p:blipFill>
                <a:blip r:embed="rId268"/>
                <a:stretch>
                  <a:fillRect/>
                </a:stretch>
              </p:blipFill>
              <p:spPr>
                <a:xfrm>
                  <a:off x="6228154" y="3295954"/>
                  <a:ext cx="96120" cy="169200"/>
                </a:xfrm>
                <a:prstGeom prst="rect">
                  <a:avLst/>
                </a:prstGeom>
              </p:spPr>
            </p:pic>
          </mc:Fallback>
        </mc:AlternateContent>
        <mc:AlternateContent xmlns:mc="http://schemas.openxmlformats.org/markup-compatibility/2006" xmlns:p14="http://schemas.microsoft.com/office/powerpoint/2010/main">
          <mc:Choice Requires="p14">
            <p:contentPart p14:bwMode="auto" r:id="rId269">
              <p14:nvContentPartPr>
                <p14:cNvPr id="166" name="Ink 165">
                  <a:extLst>
                    <a:ext uri="{FF2B5EF4-FFF2-40B4-BE49-F238E27FC236}">
                      <a16:creationId xmlns:a16="http://schemas.microsoft.com/office/drawing/2014/main" id="{342F93D4-AD9D-4709-994E-5020E241C0BD}"/>
                    </a:ext>
                  </a:extLst>
                </p14:cNvPr>
                <p14:cNvContentPartPr/>
                <p14:nvPr/>
              </p14:nvContentPartPr>
              <p14:xfrm>
                <a:off x="6208714" y="3339874"/>
                <a:ext cx="92880" cy="80640"/>
              </p14:xfrm>
            </p:contentPart>
          </mc:Choice>
          <mc:Fallback xmlns="">
            <p:pic>
              <p:nvPicPr>
                <p:cNvPr id="166" name="Ink 165">
                  <a:extLst>
                    <a:ext uri="{FF2B5EF4-FFF2-40B4-BE49-F238E27FC236}">
                      <a16:creationId xmlns:a16="http://schemas.microsoft.com/office/drawing/2014/main" id="{342F93D4-AD9D-4709-994E-5020E241C0BD}"/>
                    </a:ext>
                  </a:extLst>
                </p:cNvPr>
                <p:cNvPicPr/>
                <p:nvPr/>
              </p:nvPicPr>
              <p:blipFill>
                <a:blip r:embed="rId270"/>
                <a:stretch>
                  <a:fillRect/>
                </a:stretch>
              </p:blipFill>
              <p:spPr>
                <a:xfrm>
                  <a:off x="6200074" y="3330874"/>
                  <a:ext cx="110520" cy="98280"/>
                </a:xfrm>
                <a:prstGeom prst="rect">
                  <a:avLst/>
                </a:prstGeom>
              </p:spPr>
            </p:pic>
          </mc:Fallback>
        </mc:AlternateContent>
        <mc:AlternateContent xmlns:mc="http://schemas.openxmlformats.org/markup-compatibility/2006" xmlns:p14="http://schemas.microsoft.com/office/powerpoint/2010/main">
          <mc:Choice Requires="p14">
            <p:contentPart p14:bwMode="auto" r:id="rId271">
              <p14:nvContentPartPr>
                <p14:cNvPr id="167" name="Ink 166">
                  <a:extLst>
                    <a:ext uri="{FF2B5EF4-FFF2-40B4-BE49-F238E27FC236}">
                      <a16:creationId xmlns:a16="http://schemas.microsoft.com/office/drawing/2014/main" id="{F9ACC6F4-63D6-4D17-A5F3-30D8EAB7BBDB}"/>
                    </a:ext>
                  </a:extLst>
                </p14:cNvPr>
                <p14:cNvContentPartPr/>
                <p14:nvPr/>
              </p14:nvContentPartPr>
              <p14:xfrm>
                <a:off x="6399874" y="3304234"/>
                <a:ext cx="59400" cy="176760"/>
              </p14:xfrm>
            </p:contentPart>
          </mc:Choice>
          <mc:Fallback xmlns="">
            <p:pic>
              <p:nvPicPr>
                <p:cNvPr id="167" name="Ink 166">
                  <a:extLst>
                    <a:ext uri="{FF2B5EF4-FFF2-40B4-BE49-F238E27FC236}">
                      <a16:creationId xmlns:a16="http://schemas.microsoft.com/office/drawing/2014/main" id="{F9ACC6F4-63D6-4D17-A5F3-30D8EAB7BBDB}"/>
                    </a:ext>
                  </a:extLst>
                </p:cNvPr>
                <p:cNvPicPr/>
                <p:nvPr/>
              </p:nvPicPr>
              <p:blipFill>
                <a:blip r:embed="rId272"/>
                <a:stretch>
                  <a:fillRect/>
                </a:stretch>
              </p:blipFill>
              <p:spPr>
                <a:xfrm>
                  <a:off x="6390874" y="3295234"/>
                  <a:ext cx="77040" cy="194400"/>
                </a:xfrm>
                <a:prstGeom prst="rect">
                  <a:avLst/>
                </a:prstGeom>
              </p:spPr>
            </p:pic>
          </mc:Fallback>
        </mc:AlternateContent>
        <mc:AlternateContent xmlns:mc="http://schemas.openxmlformats.org/markup-compatibility/2006" xmlns:p14="http://schemas.microsoft.com/office/powerpoint/2010/main">
          <mc:Choice Requires="p14">
            <p:contentPart p14:bwMode="auto" r:id="rId273">
              <p14:nvContentPartPr>
                <p14:cNvPr id="168" name="Ink 167">
                  <a:extLst>
                    <a:ext uri="{FF2B5EF4-FFF2-40B4-BE49-F238E27FC236}">
                      <a16:creationId xmlns:a16="http://schemas.microsoft.com/office/drawing/2014/main" id="{CE9CDB58-0715-4E6B-A2F7-1DB2EF18EF62}"/>
                    </a:ext>
                  </a:extLst>
                </p14:cNvPr>
                <p14:cNvContentPartPr/>
                <p14:nvPr/>
              </p14:nvContentPartPr>
              <p14:xfrm>
                <a:off x="6410674" y="3194794"/>
                <a:ext cx="71640" cy="14400"/>
              </p14:xfrm>
            </p:contentPart>
          </mc:Choice>
          <mc:Fallback xmlns="">
            <p:pic>
              <p:nvPicPr>
                <p:cNvPr id="168" name="Ink 167">
                  <a:extLst>
                    <a:ext uri="{FF2B5EF4-FFF2-40B4-BE49-F238E27FC236}">
                      <a16:creationId xmlns:a16="http://schemas.microsoft.com/office/drawing/2014/main" id="{CE9CDB58-0715-4E6B-A2F7-1DB2EF18EF62}"/>
                    </a:ext>
                  </a:extLst>
                </p:cNvPr>
                <p:cNvPicPr/>
                <p:nvPr/>
              </p:nvPicPr>
              <p:blipFill>
                <a:blip r:embed="rId274"/>
                <a:stretch>
                  <a:fillRect/>
                </a:stretch>
              </p:blipFill>
              <p:spPr>
                <a:xfrm>
                  <a:off x="6402034" y="3185794"/>
                  <a:ext cx="89280" cy="32040"/>
                </a:xfrm>
                <a:prstGeom prst="rect">
                  <a:avLst/>
                </a:prstGeom>
              </p:spPr>
            </p:pic>
          </mc:Fallback>
        </mc:AlternateContent>
        <mc:AlternateContent xmlns:mc="http://schemas.openxmlformats.org/markup-compatibility/2006" xmlns:p14="http://schemas.microsoft.com/office/powerpoint/2010/main">
          <mc:Choice Requires="p14">
            <p:contentPart p14:bwMode="auto" r:id="rId275">
              <p14:nvContentPartPr>
                <p14:cNvPr id="169" name="Ink 168">
                  <a:extLst>
                    <a:ext uri="{FF2B5EF4-FFF2-40B4-BE49-F238E27FC236}">
                      <a16:creationId xmlns:a16="http://schemas.microsoft.com/office/drawing/2014/main" id="{FD061B6A-836C-402D-AE61-D8CCDE33B710}"/>
                    </a:ext>
                  </a:extLst>
                </p14:cNvPr>
                <p14:cNvContentPartPr/>
                <p14:nvPr/>
              </p14:nvContentPartPr>
              <p14:xfrm>
                <a:off x="6529114" y="3160594"/>
                <a:ext cx="38160" cy="141480"/>
              </p14:xfrm>
            </p:contentPart>
          </mc:Choice>
          <mc:Fallback xmlns="">
            <p:pic>
              <p:nvPicPr>
                <p:cNvPr id="169" name="Ink 168">
                  <a:extLst>
                    <a:ext uri="{FF2B5EF4-FFF2-40B4-BE49-F238E27FC236}">
                      <a16:creationId xmlns:a16="http://schemas.microsoft.com/office/drawing/2014/main" id="{FD061B6A-836C-402D-AE61-D8CCDE33B710}"/>
                    </a:ext>
                  </a:extLst>
                </p:cNvPr>
                <p:cNvPicPr/>
                <p:nvPr/>
              </p:nvPicPr>
              <p:blipFill>
                <a:blip r:embed="rId276"/>
                <a:stretch>
                  <a:fillRect/>
                </a:stretch>
              </p:blipFill>
              <p:spPr>
                <a:xfrm>
                  <a:off x="6520114" y="3151594"/>
                  <a:ext cx="55800" cy="159120"/>
                </a:xfrm>
                <a:prstGeom prst="rect">
                  <a:avLst/>
                </a:prstGeom>
              </p:spPr>
            </p:pic>
          </mc:Fallback>
        </mc:AlternateContent>
      </p:grpSp>
      <p:grpSp>
        <p:nvGrpSpPr>
          <p:cNvPr id="186" name="Group 185">
            <a:extLst>
              <a:ext uri="{FF2B5EF4-FFF2-40B4-BE49-F238E27FC236}">
                <a16:creationId xmlns:a16="http://schemas.microsoft.com/office/drawing/2014/main" id="{8ADB0425-FDD0-4F13-927D-951A93CFB61C}"/>
              </a:ext>
            </a:extLst>
          </p:cNvPr>
          <p:cNvGrpSpPr/>
          <p:nvPr/>
        </p:nvGrpSpPr>
        <p:grpSpPr>
          <a:xfrm>
            <a:off x="2040994" y="3912274"/>
            <a:ext cx="189360" cy="141480"/>
            <a:chOff x="2040994" y="3912274"/>
            <a:chExt cx="189360" cy="141480"/>
          </a:xfrm>
        </p:grpSpPr>
        <mc:AlternateContent xmlns:mc="http://schemas.openxmlformats.org/markup-compatibility/2006" xmlns:p14="http://schemas.microsoft.com/office/powerpoint/2010/main">
          <mc:Choice Requires="p14">
            <p:contentPart p14:bwMode="auto" r:id="rId277">
              <p14:nvContentPartPr>
                <p14:cNvPr id="171" name="Ink 170">
                  <a:extLst>
                    <a:ext uri="{FF2B5EF4-FFF2-40B4-BE49-F238E27FC236}">
                      <a16:creationId xmlns:a16="http://schemas.microsoft.com/office/drawing/2014/main" id="{658065E1-B661-4EA4-ABE7-9407706E6E14}"/>
                    </a:ext>
                  </a:extLst>
                </p14:cNvPr>
                <p14:cNvContentPartPr/>
                <p14:nvPr/>
              </p14:nvContentPartPr>
              <p14:xfrm>
                <a:off x="2040994" y="4017394"/>
                <a:ext cx="189360" cy="36360"/>
              </p14:xfrm>
            </p:contentPart>
          </mc:Choice>
          <mc:Fallback xmlns="">
            <p:pic>
              <p:nvPicPr>
                <p:cNvPr id="171" name="Ink 170">
                  <a:extLst>
                    <a:ext uri="{FF2B5EF4-FFF2-40B4-BE49-F238E27FC236}">
                      <a16:creationId xmlns:a16="http://schemas.microsoft.com/office/drawing/2014/main" id="{658065E1-B661-4EA4-ABE7-9407706E6E14}"/>
                    </a:ext>
                  </a:extLst>
                </p:cNvPr>
                <p:cNvPicPr/>
                <p:nvPr/>
              </p:nvPicPr>
              <p:blipFill>
                <a:blip r:embed="rId278"/>
                <a:stretch>
                  <a:fillRect/>
                </a:stretch>
              </p:blipFill>
              <p:spPr>
                <a:xfrm>
                  <a:off x="2031994" y="4008754"/>
                  <a:ext cx="207000" cy="54000"/>
                </a:xfrm>
                <a:prstGeom prst="rect">
                  <a:avLst/>
                </a:prstGeom>
              </p:spPr>
            </p:pic>
          </mc:Fallback>
        </mc:AlternateContent>
        <mc:AlternateContent xmlns:mc="http://schemas.openxmlformats.org/markup-compatibility/2006" xmlns:p14="http://schemas.microsoft.com/office/powerpoint/2010/main">
          <mc:Choice Requires="p14">
            <p:contentPart p14:bwMode="auto" r:id="rId279">
              <p14:nvContentPartPr>
                <p14:cNvPr id="172" name="Ink 171">
                  <a:extLst>
                    <a:ext uri="{FF2B5EF4-FFF2-40B4-BE49-F238E27FC236}">
                      <a16:creationId xmlns:a16="http://schemas.microsoft.com/office/drawing/2014/main" id="{75D1D07F-8AFA-469B-852D-94C4262BC6DB}"/>
                    </a:ext>
                  </a:extLst>
                </p14:cNvPr>
                <p14:cNvContentPartPr/>
                <p14:nvPr/>
              </p14:nvContentPartPr>
              <p14:xfrm>
                <a:off x="2099314" y="3912274"/>
                <a:ext cx="130680" cy="24480"/>
              </p14:xfrm>
            </p:contentPart>
          </mc:Choice>
          <mc:Fallback xmlns="">
            <p:pic>
              <p:nvPicPr>
                <p:cNvPr id="172" name="Ink 171">
                  <a:extLst>
                    <a:ext uri="{FF2B5EF4-FFF2-40B4-BE49-F238E27FC236}">
                      <a16:creationId xmlns:a16="http://schemas.microsoft.com/office/drawing/2014/main" id="{75D1D07F-8AFA-469B-852D-94C4262BC6DB}"/>
                    </a:ext>
                  </a:extLst>
                </p:cNvPr>
                <p:cNvPicPr/>
                <p:nvPr/>
              </p:nvPicPr>
              <p:blipFill>
                <a:blip r:embed="rId280"/>
                <a:stretch>
                  <a:fillRect/>
                </a:stretch>
              </p:blipFill>
              <p:spPr>
                <a:xfrm>
                  <a:off x="2090674" y="3903634"/>
                  <a:ext cx="148320" cy="42120"/>
                </a:xfrm>
                <a:prstGeom prst="rect">
                  <a:avLst/>
                </a:prstGeom>
              </p:spPr>
            </p:pic>
          </mc:Fallback>
        </mc:AlternateContent>
      </p:grpSp>
      <p:grpSp>
        <p:nvGrpSpPr>
          <p:cNvPr id="185" name="Group 184">
            <a:extLst>
              <a:ext uri="{FF2B5EF4-FFF2-40B4-BE49-F238E27FC236}">
                <a16:creationId xmlns:a16="http://schemas.microsoft.com/office/drawing/2014/main" id="{A75FB797-512C-4019-BD9A-15AA54A40118}"/>
              </a:ext>
            </a:extLst>
          </p:cNvPr>
          <p:cNvGrpSpPr/>
          <p:nvPr/>
        </p:nvGrpSpPr>
        <p:grpSpPr>
          <a:xfrm>
            <a:off x="2409274" y="3711754"/>
            <a:ext cx="1083240" cy="375120"/>
            <a:chOff x="2409274" y="3711754"/>
            <a:chExt cx="1083240" cy="375120"/>
          </a:xfrm>
        </p:grpSpPr>
        <mc:AlternateContent xmlns:mc="http://schemas.openxmlformats.org/markup-compatibility/2006" xmlns:p14="http://schemas.microsoft.com/office/powerpoint/2010/main">
          <mc:Choice Requires="p14">
            <p:contentPart p14:bwMode="auto" r:id="rId281">
              <p14:nvContentPartPr>
                <p14:cNvPr id="173" name="Ink 172">
                  <a:extLst>
                    <a:ext uri="{FF2B5EF4-FFF2-40B4-BE49-F238E27FC236}">
                      <a16:creationId xmlns:a16="http://schemas.microsoft.com/office/drawing/2014/main" id="{FAA2951F-A844-4596-9509-BC861C3A9107}"/>
                    </a:ext>
                  </a:extLst>
                </p14:cNvPr>
                <p14:cNvContentPartPr/>
                <p14:nvPr/>
              </p14:nvContentPartPr>
              <p14:xfrm>
                <a:off x="2409274" y="3858994"/>
                <a:ext cx="102960" cy="227880"/>
              </p14:xfrm>
            </p:contentPart>
          </mc:Choice>
          <mc:Fallback xmlns="">
            <p:pic>
              <p:nvPicPr>
                <p:cNvPr id="173" name="Ink 172">
                  <a:extLst>
                    <a:ext uri="{FF2B5EF4-FFF2-40B4-BE49-F238E27FC236}">
                      <a16:creationId xmlns:a16="http://schemas.microsoft.com/office/drawing/2014/main" id="{FAA2951F-A844-4596-9509-BC861C3A9107}"/>
                    </a:ext>
                  </a:extLst>
                </p:cNvPr>
                <p:cNvPicPr/>
                <p:nvPr/>
              </p:nvPicPr>
              <p:blipFill>
                <a:blip r:embed="rId282"/>
                <a:stretch>
                  <a:fillRect/>
                </a:stretch>
              </p:blipFill>
              <p:spPr>
                <a:xfrm>
                  <a:off x="2400274" y="3850354"/>
                  <a:ext cx="120600" cy="245520"/>
                </a:xfrm>
                <a:prstGeom prst="rect">
                  <a:avLst/>
                </a:prstGeom>
              </p:spPr>
            </p:pic>
          </mc:Fallback>
        </mc:AlternateContent>
        <mc:AlternateContent xmlns:mc="http://schemas.openxmlformats.org/markup-compatibility/2006" xmlns:p14="http://schemas.microsoft.com/office/powerpoint/2010/main">
          <mc:Choice Requires="p14">
            <p:contentPart p14:bwMode="auto" r:id="rId283">
              <p14:nvContentPartPr>
                <p14:cNvPr id="174" name="Ink 173">
                  <a:extLst>
                    <a:ext uri="{FF2B5EF4-FFF2-40B4-BE49-F238E27FC236}">
                      <a16:creationId xmlns:a16="http://schemas.microsoft.com/office/drawing/2014/main" id="{D1D0558C-0A19-4DD0-A582-DAC268CEA24F}"/>
                    </a:ext>
                  </a:extLst>
                </p14:cNvPr>
                <p14:cNvContentPartPr/>
                <p14:nvPr/>
              </p14:nvContentPartPr>
              <p14:xfrm>
                <a:off x="2574514" y="3931714"/>
                <a:ext cx="50760" cy="128520"/>
              </p14:xfrm>
            </p:contentPart>
          </mc:Choice>
          <mc:Fallback xmlns="">
            <p:pic>
              <p:nvPicPr>
                <p:cNvPr id="174" name="Ink 173">
                  <a:extLst>
                    <a:ext uri="{FF2B5EF4-FFF2-40B4-BE49-F238E27FC236}">
                      <a16:creationId xmlns:a16="http://schemas.microsoft.com/office/drawing/2014/main" id="{D1D0558C-0A19-4DD0-A582-DAC268CEA24F}"/>
                    </a:ext>
                  </a:extLst>
                </p:cNvPr>
                <p:cNvPicPr/>
                <p:nvPr/>
              </p:nvPicPr>
              <p:blipFill>
                <a:blip r:embed="rId284"/>
                <a:stretch>
                  <a:fillRect/>
                </a:stretch>
              </p:blipFill>
              <p:spPr>
                <a:xfrm>
                  <a:off x="2565514" y="3923074"/>
                  <a:ext cx="68400" cy="146160"/>
                </a:xfrm>
                <a:prstGeom prst="rect">
                  <a:avLst/>
                </a:prstGeom>
              </p:spPr>
            </p:pic>
          </mc:Fallback>
        </mc:AlternateContent>
        <mc:AlternateContent xmlns:mc="http://schemas.openxmlformats.org/markup-compatibility/2006" xmlns:p14="http://schemas.microsoft.com/office/powerpoint/2010/main">
          <mc:Choice Requires="p14">
            <p:contentPart p14:bwMode="auto" r:id="rId285">
              <p14:nvContentPartPr>
                <p14:cNvPr id="175" name="Ink 174">
                  <a:extLst>
                    <a:ext uri="{FF2B5EF4-FFF2-40B4-BE49-F238E27FC236}">
                      <a16:creationId xmlns:a16="http://schemas.microsoft.com/office/drawing/2014/main" id="{05F4BA0B-43C2-4D19-952F-B38B8C5011A3}"/>
                    </a:ext>
                  </a:extLst>
                </p14:cNvPr>
                <p14:cNvContentPartPr/>
                <p14:nvPr/>
              </p14:nvContentPartPr>
              <p14:xfrm>
                <a:off x="2525554" y="3936034"/>
                <a:ext cx="106200" cy="124200"/>
              </p14:xfrm>
            </p:contentPart>
          </mc:Choice>
          <mc:Fallback xmlns="">
            <p:pic>
              <p:nvPicPr>
                <p:cNvPr id="175" name="Ink 174">
                  <a:extLst>
                    <a:ext uri="{FF2B5EF4-FFF2-40B4-BE49-F238E27FC236}">
                      <a16:creationId xmlns:a16="http://schemas.microsoft.com/office/drawing/2014/main" id="{05F4BA0B-43C2-4D19-952F-B38B8C5011A3}"/>
                    </a:ext>
                  </a:extLst>
                </p:cNvPr>
                <p:cNvPicPr/>
                <p:nvPr/>
              </p:nvPicPr>
              <p:blipFill>
                <a:blip r:embed="rId286"/>
                <a:stretch>
                  <a:fillRect/>
                </a:stretch>
              </p:blipFill>
              <p:spPr>
                <a:xfrm>
                  <a:off x="2516554" y="3927394"/>
                  <a:ext cx="12384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287">
              <p14:nvContentPartPr>
                <p14:cNvPr id="176" name="Ink 175">
                  <a:extLst>
                    <a:ext uri="{FF2B5EF4-FFF2-40B4-BE49-F238E27FC236}">
                      <a16:creationId xmlns:a16="http://schemas.microsoft.com/office/drawing/2014/main" id="{0673884A-C7D5-410E-8183-18BCF91CA921}"/>
                    </a:ext>
                  </a:extLst>
                </p14:cNvPr>
                <p14:cNvContentPartPr/>
                <p14:nvPr/>
              </p14:nvContentPartPr>
              <p14:xfrm>
                <a:off x="2674234" y="3838474"/>
                <a:ext cx="46080" cy="97920"/>
              </p14:xfrm>
            </p:contentPart>
          </mc:Choice>
          <mc:Fallback xmlns="">
            <p:pic>
              <p:nvPicPr>
                <p:cNvPr id="176" name="Ink 175">
                  <a:extLst>
                    <a:ext uri="{FF2B5EF4-FFF2-40B4-BE49-F238E27FC236}">
                      <a16:creationId xmlns:a16="http://schemas.microsoft.com/office/drawing/2014/main" id="{0673884A-C7D5-410E-8183-18BCF91CA921}"/>
                    </a:ext>
                  </a:extLst>
                </p:cNvPr>
                <p:cNvPicPr/>
                <p:nvPr/>
              </p:nvPicPr>
              <p:blipFill>
                <a:blip r:embed="rId288"/>
                <a:stretch>
                  <a:fillRect/>
                </a:stretch>
              </p:blipFill>
              <p:spPr>
                <a:xfrm>
                  <a:off x="2665594" y="3829474"/>
                  <a:ext cx="63720" cy="115560"/>
                </a:xfrm>
                <a:prstGeom prst="rect">
                  <a:avLst/>
                </a:prstGeom>
              </p:spPr>
            </p:pic>
          </mc:Fallback>
        </mc:AlternateContent>
        <mc:AlternateContent xmlns:mc="http://schemas.openxmlformats.org/markup-compatibility/2006" xmlns:p14="http://schemas.microsoft.com/office/powerpoint/2010/main">
          <mc:Choice Requires="p14">
            <p:contentPart p14:bwMode="auto" r:id="rId289">
              <p14:nvContentPartPr>
                <p14:cNvPr id="177" name="Ink 176">
                  <a:extLst>
                    <a:ext uri="{FF2B5EF4-FFF2-40B4-BE49-F238E27FC236}">
                      <a16:creationId xmlns:a16="http://schemas.microsoft.com/office/drawing/2014/main" id="{6591CBFF-CF37-44A6-BDE7-0F0044FF20B8}"/>
                    </a:ext>
                  </a:extLst>
                </p14:cNvPr>
                <p14:cNvContentPartPr/>
                <p14:nvPr/>
              </p14:nvContentPartPr>
              <p14:xfrm>
                <a:off x="2822554" y="3893914"/>
                <a:ext cx="63000" cy="163080"/>
              </p14:xfrm>
            </p:contentPart>
          </mc:Choice>
          <mc:Fallback xmlns="">
            <p:pic>
              <p:nvPicPr>
                <p:cNvPr id="177" name="Ink 176">
                  <a:extLst>
                    <a:ext uri="{FF2B5EF4-FFF2-40B4-BE49-F238E27FC236}">
                      <a16:creationId xmlns:a16="http://schemas.microsoft.com/office/drawing/2014/main" id="{6591CBFF-CF37-44A6-BDE7-0F0044FF20B8}"/>
                    </a:ext>
                  </a:extLst>
                </p:cNvPr>
                <p:cNvPicPr/>
                <p:nvPr/>
              </p:nvPicPr>
              <p:blipFill>
                <a:blip r:embed="rId290"/>
                <a:stretch>
                  <a:fillRect/>
                </a:stretch>
              </p:blipFill>
              <p:spPr>
                <a:xfrm>
                  <a:off x="2813554" y="3884914"/>
                  <a:ext cx="80640" cy="180720"/>
                </a:xfrm>
                <a:prstGeom prst="rect">
                  <a:avLst/>
                </a:prstGeom>
              </p:spPr>
            </p:pic>
          </mc:Fallback>
        </mc:AlternateContent>
        <mc:AlternateContent xmlns:mc="http://schemas.openxmlformats.org/markup-compatibility/2006" xmlns:p14="http://schemas.microsoft.com/office/powerpoint/2010/main">
          <mc:Choice Requires="p14">
            <p:contentPart p14:bwMode="auto" r:id="rId291">
              <p14:nvContentPartPr>
                <p14:cNvPr id="178" name="Ink 177">
                  <a:extLst>
                    <a:ext uri="{FF2B5EF4-FFF2-40B4-BE49-F238E27FC236}">
                      <a16:creationId xmlns:a16="http://schemas.microsoft.com/office/drawing/2014/main" id="{DF7FC8CE-1982-4A2A-90D5-5FDC21912D2D}"/>
                    </a:ext>
                  </a:extLst>
                </p14:cNvPr>
                <p14:cNvContentPartPr/>
                <p14:nvPr/>
              </p14:nvContentPartPr>
              <p14:xfrm>
                <a:off x="2787994" y="3928474"/>
                <a:ext cx="99360" cy="105840"/>
              </p14:xfrm>
            </p:contentPart>
          </mc:Choice>
          <mc:Fallback xmlns="">
            <p:pic>
              <p:nvPicPr>
                <p:cNvPr id="178" name="Ink 177">
                  <a:extLst>
                    <a:ext uri="{FF2B5EF4-FFF2-40B4-BE49-F238E27FC236}">
                      <a16:creationId xmlns:a16="http://schemas.microsoft.com/office/drawing/2014/main" id="{DF7FC8CE-1982-4A2A-90D5-5FDC21912D2D}"/>
                    </a:ext>
                  </a:extLst>
                </p:cNvPr>
                <p:cNvPicPr/>
                <p:nvPr/>
              </p:nvPicPr>
              <p:blipFill>
                <a:blip r:embed="rId292"/>
                <a:stretch>
                  <a:fillRect/>
                </a:stretch>
              </p:blipFill>
              <p:spPr>
                <a:xfrm>
                  <a:off x="2779354" y="3919474"/>
                  <a:ext cx="117000" cy="123480"/>
                </a:xfrm>
                <a:prstGeom prst="rect">
                  <a:avLst/>
                </a:prstGeom>
              </p:spPr>
            </p:pic>
          </mc:Fallback>
        </mc:AlternateContent>
        <mc:AlternateContent xmlns:mc="http://schemas.openxmlformats.org/markup-compatibility/2006" xmlns:p14="http://schemas.microsoft.com/office/powerpoint/2010/main">
          <mc:Choice Requires="p14">
            <p:contentPart p14:bwMode="auto" r:id="rId293">
              <p14:nvContentPartPr>
                <p14:cNvPr id="179" name="Ink 178">
                  <a:extLst>
                    <a:ext uri="{FF2B5EF4-FFF2-40B4-BE49-F238E27FC236}">
                      <a16:creationId xmlns:a16="http://schemas.microsoft.com/office/drawing/2014/main" id="{FE128AF9-BDA3-4423-80B6-D2166001629E}"/>
                    </a:ext>
                  </a:extLst>
                </p14:cNvPr>
                <p14:cNvContentPartPr/>
                <p14:nvPr/>
              </p14:nvContentPartPr>
              <p14:xfrm>
                <a:off x="2937034" y="3812914"/>
                <a:ext cx="87480" cy="238320"/>
              </p14:xfrm>
            </p:contentPart>
          </mc:Choice>
          <mc:Fallback xmlns="">
            <p:pic>
              <p:nvPicPr>
                <p:cNvPr id="179" name="Ink 178">
                  <a:extLst>
                    <a:ext uri="{FF2B5EF4-FFF2-40B4-BE49-F238E27FC236}">
                      <a16:creationId xmlns:a16="http://schemas.microsoft.com/office/drawing/2014/main" id="{FE128AF9-BDA3-4423-80B6-D2166001629E}"/>
                    </a:ext>
                  </a:extLst>
                </p:cNvPr>
                <p:cNvPicPr/>
                <p:nvPr/>
              </p:nvPicPr>
              <p:blipFill>
                <a:blip r:embed="rId294"/>
                <a:stretch>
                  <a:fillRect/>
                </a:stretch>
              </p:blipFill>
              <p:spPr>
                <a:xfrm>
                  <a:off x="2928034" y="3803914"/>
                  <a:ext cx="105120" cy="255960"/>
                </a:xfrm>
                <a:prstGeom prst="rect">
                  <a:avLst/>
                </a:prstGeom>
              </p:spPr>
            </p:pic>
          </mc:Fallback>
        </mc:AlternateContent>
        <mc:AlternateContent xmlns:mc="http://schemas.openxmlformats.org/markup-compatibility/2006" xmlns:p14="http://schemas.microsoft.com/office/powerpoint/2010/main">
          <mc:Choice Requires="p14">
            <p:contentPart p14:bwMode="auto" r:id="rId295">
              <p14:nvContentPartPr>
                <p14:cNvPr id="180" name="Ink 179">
                  <a:extLst>
                    <a:ext uri="{FF2B5EF4-FFF2-40B4-BE49-F238E27FC236}">
                      <a16:creationId xmlns:a16="http://schemas.microsoft.com/office/drawing/2014/main" id="{76F81DBF-6D65-498D-B0B1-D165A14CE9C0}"/>
                    </a:ext>
                  </a:extLst>
                </p14:cNvPr>
                <p14:cNvContentPartPr/>
                <p14:nvPr/>
              </p14:nvContentPartPr>
              <p14:xfrm>
                <a:off x="2974114" y="3738394"/>
                <a:ext cx="55440" cy="12960"/>
              </p14:xfrm>
            </p:contentPart>
          </mc:Choice>
          <mc:Fallback xmlns="">
            <p:pic>
              <p:nvPicPr>
                <p:cNvPr id="180" name="Ink 179">
                  <a:extLst>
                    <a:ext uri="{FF2B5EF4-FFF2-40B4-BE49-F238E27FC236}">
                      <a16:creationId xmlns:a16="http://schemas.microsoft.com/office/drawing/2014/main" id="{76F81DBF-6D65-498D-B0B1-D165A14CE9C0}"/>
                    </a:ext>
                  </a:extLst>
                </p:cNvPr>
                <p:cNvPicPr/>
                <p:nvPr/>
              </p:nvPicPr>
              <p:blipFill>
                <a:blip r:embed="rId296"/>
                <a:stretch>
                  <a:fillRect/>
                </a:stretch>
              </p:blipFill>
              <p:spPr>
                <a:xfrm>
                  <a:off x="2965114" y="3729754"/>
                  <a:ext cx="73080"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297">
              <p14:nvContentPartPr>
                <p14:cNvPr id="181" name="Ink 180">
                  <a:extLst>
                    <a:ext uri="{FF2B5EF4-FFF2-40B4-BE49-F238E27FC236}">
                      <a16:creationId xmlns:a16="http://schemas.microsoft.com/office/drawing/2014/main" id="{0DCDEAFB-A3A3-48D7-B889-477FE5C7BB67}"/>
                    </a:ext>
                  </a:extLst>
                </p14:cNvPr>
                <p14:cNvContentPartPr/>
                <p14:nvPr/>
              </p14:nvContentPartPr>
              <p14:xfrm>
                <a:off x="3079954" y="3711754"/>
                <a:ext cx="40320" cy="155880"/>
              </p14:xfrm>
            </p:contentPart>
          </mc:Choice>
          <mc:Fallback xmlns="">
            <p:pic>
              <p:nvPicPr>
                <p:cNvPr id="181" name="Ink 180">
                  <a:extLst>
                    <a:ext uri="{FF2B5EF4-FFF2-40B4-BE49-F238E27FC236}">
                      <a16:creationId xmlns:a16="http://schemas.microsoft.com/office/drawing/2014/main" id="{0DCDEAFB-A3A3-48D7-B889-477FE5C7BB67}"/>
                    </a:ext>
                  </a:extLst>
                </p:cNvPr>
                <p:cNvPicPr/>
                <p:nvPr/>
              </p:nvPicPr>
              <p:blipFill>
                <a:blip r:embed="rId298"/>
                <a:stretch>
                  <a:fillRect/>
                </a:stretch>
              </p:blipFill>
              <p:spPr>
                <a:xfrm>
                  <a:off x="3070954" y="3703114"/>
                  <a:ext cx="57960" cy="173520"/>
                </a:xfrm>
                <a:prstGeom prst="rect">
                  <a:avLst/>
                </a:prstGeom>
              </p:spPr>
            </p:pic>
          </mc:Fallback>
        </mc:AlternateContent>
        <mc:AlternateContent xmlns:mc="http://schemas.openxmlformats.org/markup-compatibility/2006" xmlns:p14="http://schemas.microsoft.com/office/powerpoint/2010/main">
          <mc:Choice Requires="p14">
            <p:contentPart p14:bwMode="auto" r:id="rId299">
              <p14:nvContentPartPr>
                <p14:cNvPr id="182" name="Ink 181">
                  <a:extLst>
                    <a:ext uri="{FF2B5EF4-FFF2-40B4-BE49-F238E27FC236}">
                      <a16:creationId xmlns:a16="http://schemas.microsoft.com/office/drawing/2014/main" id="{95CBB1FD-7EFE-4716-9EFB-0F5B3A277E15}"/>
                    </a:ext>
                  </a:extLst>
                </p14:cNvPr>
                <p14:cNvContentPartPr/>
                <p14:nvPr/>
              </p14:nvContentPartPr>
              <p14:xfrm>
                <a:off x="3268954" y="3846394"/>
                <a:ext cx="88560" cy="167400"/>
              </p14:xfrm>
            </p:contentPart>
          </mc:Choice>
          <mc:Fallback xmlns="">
            <p:pic>
              <p:nvPicPr>
                <p:cNvPr id="182" name="Ink 181">
                  <a:extLst>
                    <a:ext uri="{FF2B5EF4-FFF2-40B4-BE49-F238E27FC236}">
                      <a16:creationId xmlns:a16="http://schemas.microsoft.com/office/drawing/2014/main" id="{95CBB1FD-7EFE-4716-9EFB-0F5B3A277E15}"/>
                    </a:ext>
                  </a:extLst>
                </p:cNvPr>
                <p:cNvPicPr/>
                <p:nvPr/>
              </p:nvPicPr>
              <p:blipFill>
                <a:blip r:embed="rId300"/>
                <a:stretch>
                  <a:fillRect/>
                </a:stretch>
              </p:blipFill>
              <p:spPr>
                <a:xfrm>
                  <a:off x="3260314" y="3837754"/>
                  <a:ext cx="106200" cy="185040"/>
                </a:xfrm>
                <a:prstGeom prst="rect">
                  <a:avLst/>
                </a:prstGeom>
              </p:spPr>
            </p:pic>
          </mc:Fallback>
        </mc:AlternateContent>
        <mc:AlternateContent xmlns:mc="http://schemas.openxmlformats.org/markup-compatibility/2006" xmlns:p14="http://schemas.microsoft.com/office/powerpoint/2010/main">
          <mc:Choice Requires="p14">
            <p:contentPart p14:bwMode="auto" r:id="rId301">
              <p14:nvContentPartPr>
                <p14:cNvPr id="183" name="Ink 182">
                  <a:extLst>
                    <a:ext uri="{FF2B5EF4-FFF2-40B4-BE49-F238E27FC236}">
                      <a16:creationId xmlns:a16="http://schemas.microsoft.com/office/drawing/2014/main" id="{025F303D-DD13-452B-B103-D53D61BFEDA0}"/>
                    </a:ext>
                  </a:extLst>
                </p14:cNvPr>
                <p14:cNvContentPartPr/>
                <p14:nvPr/>
              </p14:nvContentPartPr>
              <p14:xfrm>
                <a:off x="3232594" y="3871234"/>
                <a:ext cx="115920" cy="136800"/>
              </p14:xfrm>
            </p:contentPart>
          </mc:Choice>
          <mc:Fallback xmlns="">
            <p:pic>
              <p:nvPicPr>
                <p:cNvPr id="183" name="Ink 182">
                  <a:extLst>
                    <a:ext uri="{FF2B5EF4-FFF2-40B4-BE49-F238E27FC236}">
                      <a16:creationId xmlns:a16="http://schemas.microsoft.com/office/drawing/2014/main" id="{025F303D-DD13-452B-B103-D53D61BFEDA0}"/>
                    </a:ext>
                  </a:extLst>
                </p:cNvPr>
                <p:cNvPicPr/>
                <p:nvPr/>
              </p:nvPicPr>
              <p:blipFill>
                <a:blip r:embed="rId302"/>
                <a:stretch>
                  <a:fillRect/>
                </a:stretch>
              </p:blipFill>
              <p:spPr>
                <a:xfrm>
                  <a:off x="3223954" y="3862234"/>
                  <a:ext cx="133560" cy="154440"/>
                </a:xfrm>
                <a:prstGeom prst="rect">
                  <a:avLst/>
                </a:prstGeom>
              </p:spPr>
            </p:pic>
          </mc:Fallback>
        </mc:AlternateContent>
        <mc:AlternateContent xmlns:mc="http://schemas.openxmlformats.org/markup-compatibility/2006" xmlns:p14="http://schemas.microsoft.com/office/powerpoint/2010/main">
          <mc:Choice Requires="p14">
            <p:contentPart p14:bwMode="auto" r:id="rId303">
              <p14:nvContentPartPr>
                <p14:cNvPr id="184" name="Ink 183">
                  <a:extLst>
                    <a:ext uri="{FF2B5EF4-FFF2-40B4-BE49-F238E27FC236}">
                      <a16:creationId xmlns:a16="http://schemas.microsoft.com/office/drawing/2014/main" id="{E2322D9F-76FC-4749-8861-7DB9E0B790A1}"/>
                    </a:ext>
                  </a:extLst>
                </p14:cNvPr>
                <p14:cNvContentPartPr/>
                <p14:nvPr/>
              </p14:nvContentPartPr>
              <p14:xfrm>
                <a:off x="3427354" y="3720034"/>
                <a:ext cx="65160" cy="109800"/>
              </p14:xfrm>
            </p:contentPart>
          </mc:Choice>
          <mc:Fallback xmlns="">
            <p:pic>
              <p:nvPicPr>
                <p:cNvPr id="184" name="Ink 183">
                  <a:extLst>
                    <a:ext uri="{FF2B5EF4-FFF2-40B4-BE49-F238E27FC236}">
                      <a16:creationId xmlns:a16="http://schemas.microsoft.com/office/drawing/2014/main" id="{E2322D9F-76FC-4749-8861-7DB9E0B790A1}"/>
                    </a:ext>
                  </a:extLst>
                </p:cNvPr>
                <p:cNvPicPr/>
                <p:nvPr/>
              </p:nvPicPr>
              <p:blipFill>
                <a:blip r:embed="rId304"/>
                <a:stretch>
                  <a:fillRect/>
                </a:stretch>
              </p:blipFill>
              <p:spPr>
                <a:xfrm>
                  <a:off x="3418714" y="3711034"/>
                  <a:ext cx="82800" cy="127440"/>
                </a:xfrm>
                <a:prstGeom prst="rect">
                  <a:avLst/>
                </a:prstGeom>
              </p:spPr>
            </p:pic>
          </mc:Fallback>
        </mc:AlternateContent>
      </p:grpSp>
      <p:grpSp>
        <p:nvGrpSpPr>
          <p:cNvPr id="192" name="Group 191">
            <a:extLst>
              <a:ext uri="{FF2B5EF4-FFF2-40B4-BE49-F238E27FC236}">
                <a16:creationId xmlns:a16="http://schemas.microsoft.com/office/drawing/2014/main" id="{7578BF34-1D78-444F-A63A-ABFC3393E0B2}"/>
              </a:ext>
            </a:extLst>
          </p:cNvPr>
          <p:cNvGrpSpPr/>
          <p:nvPr/>
        </p:nvGrpSpPr>
        <p:grpSpPr>
          <a:xfrm>
            <a:off x="3745234" y="3695554"/>
            <a:ext cx="521640" cy="279720"/>
            <a:chOff x="3745234" y="3695554"/>
            <a:chExt cx="521640" cy="279720"/>
          </a:xfrm>
        </p:grpSpPr>
        <mc:AlternateContent xmlns:mc="http://schemas.openxmlformats.org/markup-compatibility/2006" xmlns:p14="http://schemas.microsoft.com/office/powerpoint/2010/main">
          <mc:Choice Requires="p14">
            <p:contentPart p14:bwMode="auto" r:id="rId305">
              <p14:nvContentPartPr>
                <p14:cNvPr id="187" name="Ink 186">
                  <a:extLst>
                    <a:ext uri="{FF2B5EF4-FFF2-40B4-BE49-F238E27FC236}">
                      <a16:creationId xmlns:a16="http://schemas.microsoft.com/office/drawing/2014/main" id="{CA5D6435-4425-4BF0-B804-28766A4385DE}"/>
                    </a:ext>
                  </a:extLst>
                </p14:cNvPr>
                <p14:cNvContentPartPr/>
                <p14:nvPr/>
              </p14:nvContentPartPr>
              <p14:xfrm>
                <a:off x="3745234" y="3838114"/>
                <a:ext cx="197640" cy="137160"/>
              </p14:xfrm>
            </p:contentPart>
          </mc:Choice>
          <mc:Fallback xmlns="">
            <p:pic>
              <p:nvPicPr>
                <p:cNvPr id="187" name="Ink 186">
                  <a:extLst>
                    <a:ext uri="{FF2B5EF4-FFF2-40B4-BE49-F238E27FC236}">
                      <a16:creationId xmlns:a16="http://schemas.microsoft.com/office/drawing/2014/main" id="{CA5D6435-4425-4BF0-B804-28766A4385DE}"/>
                    </a:ext>
                  </a:extLst>
                </p:cNvPr>
                <p:cNvPicPr/>
                <p:nvPr/>
              </p:nvPicPr>
              <p:blipFill>
                <a:blip r:embed="rId306"/>
                <a:stretch>
                  <a:fillRect/>
                </a:stretch>
              </p:blipFill>
              <p:spPr>
                <a:xfrm>
                  <a:off x="3736594" y="3829114"/>
                  <a:ext cx="215280" cy="154800"/>
                </a:xfrm>
                <a:prstGeom prst="rect">
                  <a:avLst/>
                </a:prstGeom>
              </p:spPr>
            </p:pic>
          </mc:Fallback>
        </mc:AlternateContent>
        <mc:AlternateContent xmlns:mc="http://schemas.openxmlformats.org/markup-compatibility/2006" xmlns:p14="http://schemas.microsoft.com/office/powerpoint/2010/main">
          <mc:Choice Requires="p14">
            <p:contentPart p14:bwMode="auto" r:id="rId307">
              <p14:nvContentPartPr>
                <p14:cNvPr id="188" name="Ink 187">
                  <a:extLst>
                    <a:ext uri="{FF2B5EF4-FFF2-40B4-BE49-F238E27FC236}">
                      <a16:creationId xmlns:a16="http://schemas.microsoft.com/office/drawing/2014/main" id="{E88553BF-D6E5-49D9-9E0A-CA83E5D04AE4}"/>
                    </a:ext>
                  </a:extLst>
                </p14:cNvPr>
                <p14:cNvContentPartPr/>
                <p14:nvPr/>
              </p14:nvContentPartPr>
              <p14:xfrm>
                <a:off x="3966994" y="3695554"/>
                <a:ext cx="83880" cy="107640"/>
              </p14:xfrm>
            </p:contentPart>
          </mc:Choice>
          <mc:Fallback xmlns="">
            <p:pic>
              <p:nvPicPr>
                <p:cNvPr id="188" name="Ink 187">
                  <a:extLst>
                    <a:ext uri="{FF2B5EF4-FFF2-40B4-BE49-F238E27FC236}">
                      <a16:creationId xmlns:a16="http://schemas.microsoft.com/office/drawing/2014/main" id="{E88553BF-D6E5-49D9-9E0A-CA83E5D04AE4}"/>
                    </a:ext>
                  </a:extLst>
                </p:cNvPr>
                <p:cNvPicPr/>
                <p:nvPr/>
              </p:nvPicPr>
              <p:blipFill>
                <a:blip r:embed="rId308"/>
                <a:stretch>
                  <a:fillRect/>
                </a:stretch>
              </p:blipFill>
              <p:spPr>
                <a:xfrm>
                  <a:off x="3957994" y="3686914"/>
                  <a:ext cx="10152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309">
              <p14:nvContentPartPr>
                <p14:cNvPr id="189" name="Ink 188">
                  <a:extLst>
                    <a:ext uri="{FF2B5EF4-FFF2-40B4-BE49-F238E27FC236}">
                      <a16:creationId xmlns:a16="http://schemas.microsoft.com/office/drawing/2014/main" id="{E047E526-2305-4D45-9916-DB1D4FABEC3E}"/>
                    </a:ext>
                  </a:extLst>
                </p14:cNvPr>
                <p14:cNvContentPartPr/>
                <p14:nvPr/>
              </p14:nvContentPartPr>
              <p14:xfrm>
                <a:off x="4148074" y="3797434"/>
                <a:ext cx="42120" cy="139680"/>
              </p14:xfrm>
            </p:contentPart>
          </mc:Choice>
          <mc:Fallback xmlns="">
            <p:pic>
              <p:nvPicPr>
                <p:cNvPr id="189" name="Ink 188">
                  <a:extLst>
                    <a:ext uri="{FF2B5EF4-FFF2-40B4-BE49-F238E27FC236}">
                      <a16:creationId xmlns:a16="http://schemas.microsoft.com/office/drawing/2014/main" id="{E047E526-2305-4D45-9916-DB1D4FABEC3E}"/>
                    </a:ext>
                  </a:extLst>
                </p:cNvPr>
                <p:cNvPicPr/>
                <p:nvPr/>
              </p:nvPicPr>
              <p:blipFill>
                <a:blip r:embed="rId310"/>
                <a:stretch>
                  <a:fillRect/>
                </a:stretch>
              </p:blipFill>
              <p:spPr>
                <a:xfrm>
                  <a:off x="4139074" y="3788794"/>
                  <a:ext cx="59760" cy="157320"/>
                </a:xfrm>
                <a:prstGeom prst="rect">
                  <a:avLst/>
                </a:prstGeom>
              </p:spPr>
            </p:pic>
          </mc:Fallback>
        </mc:AlternateContent>
        <mc:AlternateContent xmlns:mc="http://schemas.openxmlformats.org/markup-compatibility/2006" xmlns:p14="http://schemas.microsoft.com/office/powerpoint/2010/main">
          <mc:Choice Requires="p14">
            <p:contentPart p14:bwMode="auto" r:id="rId311">
              <p14:nvContentPartPr>
                <p14:cNvPr id="190" name="Ink 189">
                  <a:extLst>
                    <a:ext uri="{FF2B5EF4-FFF2-40B4-BE49-F238E27FC236}">
                      <a16:creationId xmlns:a16="http://schemas.microsoft.com/office/drawing/2014/main" id="{454BC1DD-6A5E-4008-8A5F-1C9F3E2C92E3}"/>
                    </a:ext>
                  </a:extLst>
                </p14:cNvPr>
                <p14:cNvContentPartPr/>
                <p14:nvPr/>
              </p14:nvContentPartPr>
              <p14:xfrm>
                <a:off x="4126474" y="3731194"/>
                <a:ext cx="140400" cy="41400"/>
              </p14:xfrm>
            </p:contentPart>
          </mc:Choice>
          <mc:Fallback xmlns="">
            <p:pic>
              <p:nvPicPr>
                <p:cNvPr id="190" name="Ink 189">
                  <a:extLst>
                    <a:ext uri="{FF2B5EF4-FFF2-40B4-BE49-F238E27FC236}">
                      <a16:creationId xmlns:a16="http://schemas.microsoft.com/office/drawing/2014/main" id="{454BC1DD-6A5E-4008-8A5F-1C9F3E2C92E3}"/>
                    </a:ext>
                  </a:extLst>
                </p:cNvPr>
                <p:cNvPicPr/>
                <p:nvPr/>
              </p:nvPicPr>
              <p:blipFill>
                <a:blip r:embed="rId312"/>
                <a:stretch>
                  <a:fillRect/>
                </a:stretch>
              </p:blipFill>
              <p:spPr>
                <a:xfrm>
                  <a:off x="4117834" y="3722554"/>
                  <a:ext cx="158040" cy="59040"/>
                </a:xfrm>
                <a:prstGeom prst="rect">
                  <a:avLst/>
                </a:prstGeom>
              </p:spPr>
            </p:pic>
          </mc:Fallback>
        </mc:AlternateContent>
        <mc:AlternateContent xmlns:mc="http://schemas.openxmlformats.org/markup-compatibility/2006" xmlns:p14="http://schemas.microsoft.com/office/powerpoint/2010/main">
          <mc:Choice Requires="p14">
            <p:contentPart p14:bwMode="auto" r:id="rId313">
              <p14:nvContentPartPr>
                <p14:cNvPr id="191" name="Ink 190">
                  <a:extLst>
                    <a:ext uri="{FF2B5EF4-FFF2-40B4-BE49-F238E27FC236}">
                      <a16:creationId xmlns:a16="http://schemas.microsoft.com/office/drawing/2014/main" id="{2CB549AE-D947-4A8F-BC69-FFF289A65BDD}"/>
                    </a:ext>
                  </a:extLst>
                </p14:cNvPr>
                <p14:cNvContentPartPr/>
                <p14:nvPr/>
              </p14:nvContentPartPr>
              <p14:xfrm>
                <a:off x="4068514" y="3922354"/>
                <a:ext cx="150120" cy="27360"/>
              </p14:xfrm>
            </p:contentPart>
          </mc:Choice>
          <mc:Fallback xmlns="">
            <p:pic>
              <p:nvPicPr>
                <p:cNvPr id="191" name="Ink 190">
                  <a:extLst>
                    <a:ext uri="{FF2B5EF4-FFF2-40B4-BE49-F238E27FC236}">
                      <a16:creationId xmlns:a16="http://schemas.microsoft.com/office/drawing/2014/main" id="{2CB549AE-D947-4A8F-BC69-FFF289A65BDD}"/>
                    </a:ext>
                  </a:extLst>
                </p:cNvPr>
                <p:cNvPicPr/>
                <p:nvPr/>
              </p:nvPicPr>
              <p:blipFill>
                <a:blip r:embed="rId314"/>
                <a:stretch>
                  <a:fillRect/>
                </a:stretch>
              </p:blipFill>
              <p:spPr>
                <a:xfrm>
                  <a:off x="4059874" y="3913714"/>
                  <a:ext cx="167760" cy="45000"/>
                </a:xfrm>
                <a:prstGeom prst="rect">
                  <a:avLst/>
                </a:prstGeom>
              </p:spPr>
            </p:pic>
          </mc:Fallback>
        </mc:AlternateContent>
      </p:grpSp>
      <p:grpSp>
        <p:nvGrpSpPr>
          <p:cNvPr id="204" name="Group 203">
            <a:extLst>
              <a:ext uri="{FF2B5EF4-FFF2-40B4-BE49-F238E27FC236}">
                <a16:creationId xmlns:a16="http://schemas.microsoft.com/office/drawing/2014/main" id="{68FB8E80-8DDF-49CF-B6A0-DC63A6BC45CD}"/>
              </a:ext>
            </a:extLst>
          </p:cNvPr>
          <p:cNvGrpSpPr/>
          <p:nvPr/>
        </p:nvGrpSpPr>
        <p:grpSpPr>
          <a:xfrm>
            <a:off x="4447234" y="3653794"/>
            <a:ext cx="920520" cy="323640"/>
            <a:chOff x="4447234" y="3653794"/>
            <a:chExt cx="920520" cy="323640"/>
          </a:xfrm>
        </p:grpSpPr>
        <mc:AlternateContent xmlns:mc="http://schemas.openxmlformats.org/markup-compatibility/2006" xmlns:p14="http://schemas.microsoft.com/office/powerpoint/2010/main">
          <mc:Choice Requires="p14">
            <p:contentPart p14:bwMode="auto" r:id="rId315">
              <p14:nvContentPartPr>
                <p14:cNvPr id="193" name="Ink 192">
                  <a:extLst>
                    <a:ext uri="{FF2B5EF4-FFF2-40B4-BE49-F238E27FC236}">
                      <a16:creationId xmlns:a16="http://schemas.microsoft.com/office/drawing/2014/main" id="{A84BCA1E-1B7C-4D9D-91BC-3B896F0050A1}"/>
                    </a:ext>
                  </a:extLst>
                </p14:cNvPr>
                <p14:cNvContentPartPr/>
                <p14:nvPr/>
              </p14:nvContentPartPr>
              <p14:xfrm>
                <a:off x="4454434" y="3831994"/>
                <a:ext cx="94680" cy="133560"/>
              </p14:xfrm>
            </p:contentPart>
          </mc:Choice>
          <mc:Fallback xmlns="">
            <p:pic>
              <p:nvPicPr>
                <p:cNvPr id="193" name="Ink 192">
                  <a:extLst>
                    <a:ext uri="{FF2B5EF4-FFF2-40B4-BE49-F238E27FC236}">
                      <a16:creationId xmlns:a16="http://schemas.microsoft.com/office/drawing/2014/main" id="{A84BCA1E-1B7C-4D9D-91BC-3B896F0050A1}"/>
                    </a:ext>
                  </a:extLst>
                </p:cNvPr>
                <p:cNvPicPr/>
                <p:nvPr/>
              </p:nvPicPr>
              <p:blipFill>
                <a:blip r:embed="rId316"/>
                <a:stretch>
                  <a:fillRect/>
                </a:stretch>
              </p:blipFill>
              <p:spPr>
                <a:xfrm>
                  <a:off x="4445794" y="3822994"/>
                  <a:ext cx="11232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317">
              <p14:nvContentPartPr>
                <p14:cNvPr id="194" name="Ink 193">
                  <a:extLst>
                    <a:ext uri="{FF2B5EF4-FFF2-40B4-BE49-F238E27FC236}">
                      <a16:creationId xmlns:a16="http://schemas.microsoft.com/office/drawing/2014/main" id="{AE268AA2-03DD-49BC-9E71-A69E425FB66C}"/>
                    </a:ext>
                  </a:extLst>
                </p14:cNvPr>
                <p14:cNvContentPartPr/>
                <p14:nvPr/>
              </p14:nvContentPartPr>
              <p14:xfrm>
                <a:off x="4447234" y="3830914"/>
                <a:ext cx="107640" cy="123480"/>
              </p14:xfrm>
            </p:contentPart>
          </mc:Choice>
          <mc:Fallback xmlns="">
            <p:pic>
              <p:nvPicPr>
                <p:cNvPr id="194" name="Ink 193">
                  <a:extLst>
                    <a:ext uri="{FF2B5EF4-FFF2-40B4-BE49-F238E27FC236}">
                      <a16:creationId xmlns:a16="http://schemas.microsoft.com/office/drawing/2014/main" id="{AE268AA2-03DD-49BC-9E71-A69E425FB66C}"/>
                    </a:ext>
                  </a:extLst>
                </p:cNvPr>
                <p:cNvPicPr/>
                <p:nvPr/>
              </p:nvPicPr>
              <p:blipFill>
                <a:blip r:embed="rId318"/>
                <a:stretch>
                  <a:fillRect/>
                </a:stretch>
              </p:blipFill>
              <p:spPr>
                <a:xfrm>
                  <a:off x="4438234" y="3822274"/>
                  <a:ext cx="125280" cy="141120"/>
                </a:xfrm>
                <a:prstGeom prst="rect">
                  <a:avLst/>
                </a:prstGeom>
              </p:spPr>
            </p:pic>
          </mc:Fallback>
        </mc:AlternateContent>
        <mc:AlternateContent xmlns:mc="http://schemas.openxmlformats.org/markup-compatibility/2006" xmlns:p14="http://schemas.microsoft.com/office/powerpoint/2010/main">
          <mc:Choice Requires="p14">
            <p:contentPart p14:bwMode="auto" r:id="rId319">
              <p14:nvContentPartPr>
                <p14:cNvPr id="195" name="Ink 194">
                  <a:extLst>
                    <a:ext uri="{FF2B5EF4-FFF2-40B4-BE49-F238E27FC236}">
                      <a16:creationId xmlns:a16="http://schemas.microsoft.com/office/drawing/2014/main" id="{D36D1DBD-013E-4E08-BEC4-E917A863A1F6}"/>
                    </a:ext>
                  </a:extLst>
                </p14:cNvPr>
                <p14:cNvContentPartPr/>
                <p14:nvPr/>
              </p14:nvContentPartPr>
              <p14:xfrm>
                <a:off x="4664314" y="3738394"/>
                <a:ext cx="66960" cy="239040"/>
              </p14:xfrm>
            </p:contentPart>
          </mc:Choice>
          <mc:Fallback xmlns="">
            <p:pic>
              <p:nvPicPr>
                <p:cNvPr id="195" name="Ink 194">
                  <a:extLst>
                    <a:ext uri="{FF2B5EF4-FFF2-40B4-BE49-F238E27FC236}">
                      <a16:creationId xmlns:a16="http://schemas.microsoft.com/office/drawing/2014/main" id="{D36D1DBD-013E-4E08-BEC4-E917A863A1F6}"/>
                    </a:ext>
                  </a:extLst>
                </p:cNvPr>
                <p:cNvPicPr/>
                <p:nvPr/>
              </p:nvPicPr>
              <p:blipFill>
                <a:blip r:embed="rId320"/>
                <a:stretch>
                  <a:fillRect/>
                </a:stretch>
              </p:blipFill>
              <p:spPr>
                <a:xfrm>
                  <a:off x="4655674" y="3729754"/>
                  <a:ext cx="84600" cy="256680"/>
                </a:xfrm>
                <a:prstGeom prst="rect">
                  <a:avLst/>
                </a:prstGeom>
              </p:spPr>
            </p:pic>
          </mc:Fallback>
        </mc:AlternateContent>
        <mc:AlternateContent xmlns:mc="http://schemas.openxmlformats.org/markup-compatibility/2006" xmlns:p14="http://schemas.microsoft.com/office/powerpoint/2010/main">
          <mc:Choice Requires="p14">
            <p:contentPart p14:bwMode="auto" r:id="rId321">
              <p14:nvContentPartPr>
                <p14:cNvPr id="196" name="Ink 195">
                  <a:extLst>
                    <a:ext uri="{FF2B5EF4-FFF2-40B4-BE49-F238E27FC236}">
                      <a16:creationId xmlns:a16="http://schemas.microsoft.com/office/drawing/2014/main" id="{97240697-4D2B-4C98-BA74-5EC8CE1BFC45}"/>
                    </a:ext>
                  </a:extLst>
                </p14:cNvPr>
                <p14:cNvContentPartPr/>
                <p14:nvPr/>
              </p14:nvContentPartPr>
              <p14:xfrm>
                <a:off x="4804354" y="3865834"/>
                <a:ext cx="42480" cy="106200"/>
              </p14:xfrm>
            </p:contentPart>
          </mc:Choice>
          <mc:Fallback xmlns="">
            <p:pic>
              <p:nvPicPr>
                <p:cNvPr id="196" name="Ink 195">
                  <a:extLst>
                    <a:ext uri="{FF2B5EF4-FFF2-40B4-BE49-F238E27FC236}">
                      <a16:creationId xmlns:a16="http://schemas.microsoft.com/office/drawing/2014/main" id="{97240697-4D2B-4C98-BA74-5EC8CE1BFC45}"/>
                    </a:ext>
                  </a:extLst>
                </p:cNvPr>
                <p:cNvPicPr/>
                <p:nvPr/>
              </p:nvPicPr>
              <p:blipFill>
                <a:blip r:embed="rId322"/>
                <a:stretch>
                  <a:fillRect/>
                </a:stretch>
              </p:blipFill>
              <p:spPr>
                <a:xfrm>
                  <a:off x="4795714" y="3856834"/>
                  <a:ext cx="60120" cy="123840"/>
                </a:xfrm>
                <a:prstGeom prst="rect">
                  <a:avLst/>
                </a:prstGeom>
              </p:spPr>
            </p:pic>
          </mc:Fallback>
        </mc:AlternateContent>
        <mc:AlternateContent xmlns:mc="http://schemas.openxmlformats.org/markup-compatibility/2006" xmlns:p14="http://schemas.microsoft.com/office/powerpoint/2010/main">
          <mc:Choice Requires="p14">
            <p:contentPart p14:bwMode="auto" r:id="rId323">
              <p14:nvContentPartPr>
                <p14:cNvPr id="197" name="Ink 196">
                  <a:extLst>
                    <a:ext uri="{FF2B5EF4-FFF2-40B4-BE49-F238E27FC236}">
                      <a16:creationId xmlns:a16="http://schemas.microsoft.com/office/drawing/2014/main" id="{936DE0FD-8A99-45AC-B2A0-BACEDDD1023D}"/>
                    </a:ext>
                  </a:extLst>
                </p14:cNvPr>
                <p14:cNvContentPartPr/>
                <p14:nvPr/>
              </p14:nvContentPartPr>
              <p14:xfrm>
                <a:off x="4781314" y="3848554"/>
                <a:ext cx="99720" cy="106920"/>
              </p14:xfrm>
            </p:contentPart>
          </mc:Choice>
          <mc:Fallback xmlns="">
            <p:pic>
              <p:nvPicPr>
                <p:cNvPr id="197" name="Ink 196">
                  <a:extLst>
                    <a:ext uri="{FF2B5EF4-FFF2-40B4-BE49-F238E27FC236}">
                      <a16:creationId xmlns:a16="http://schemas.microsoft.com/office/drawing/2014/main" id="{936DE0FD-8A99-45AC-B2A0-BACEDDD1023D}"/>
                    </a:ext>
                  </a:extLst>
                </p:cNvPr>
                <p:cNvPicPr/>
                <p:nvPr/>
              </p:nvPicPr>
              <p:blipFill>
                <a:blip r:embed="rId324"/>
                <a:stretch>
                  <a:fillRect/>
                </a:stretch>
              </p:blipFill>
              <p:spPr>
                <a:xfrm>
                  <a:off x="4772674" y="3839914"/>
                  <a:ext cx="11736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325">
              <p14:nvContentPartPr>
                <p14:cNvPr id="198" name="Ink 197">
                  <a:extLst>
                    <a:ext uri="{FF2B5EF4-FFF2-40B4-BE49-F238E27FC236}">
                      <a16:creationId xmlns:a16="http://schemas.microsoft.com/office/drawing/2014/main" id="{0778F760-4A64-4661-B842-D95D0282C226}"/>
                    </a:ext>
                  </a:extLst>
                </p14:cNvPr>
                <p14:cNvContentPartPr/>
                <p14:nvPr/>
              </p14:nvContentPartPr>
              <p14:xfrm>
                <a:off x="4937554" y="3726154"/>
                <a:ext cx="10800" cy="101880"/>
              </p14:xfrm>
            </p:contentPart>
          </mc:Choice>
          <mc:Fallback xmlns="">
            <p:pic>
              <p:nvPicPr>
                <p:cNvPr id="198" name="Ink 197">
                  <a:extLst>
                    <a:ext uri="{FF2B5EF4-FFF2-40B4-BE49-F238E27FC236}">
                      <a16:creationId xmlns:a16="http://schemas.microsoft.com/office/drawing/2014/main" id="{0778F760-4A64-4661-B842-D95D0282C226}"/>
                    </a:ext>
                  </a:extLst>
                </p:cNvPr>
                <p:cNvPicPr/>
                <p:nvPr/>
              </p:nvPicPr>
              <p:blipFill>
                <a:blip r:embed="rId326"/>
                <a:stretch>
                  <a:fillRect/>
                </a:stretch>
              </p:blipFill>
              <p:spPr>
                <a:xfrm>
                  <a:off x="4928914" y="3717154"/>
                  <a:ext cx="28440" cy="119520"/>
                </a:xfrm>
                <a:prstGeom prst="rect">
                  <a:avLst/>
                </a:prstGeom>
              </p:spPr>
            </p:pic>
          </mc:Fallback>
        </mc:AlternateContent>
        <mc:AlternateContent xmlns:mc="http://schemas.openxmlformats.org/markup-compatibility/2006" xmlns:p14="http://schemas.microsoft.com/office/powerpoint/2010/main">
          <mc:Choice Requires="p14">
            <p:contentPart p14:bwMode="auto" r:id="rId327">
              <p14:nvContentPartPr>
                <p14:cNvPr id="199" name="Ink 198">
                  <a:extLst>
                    <a:ext uri="{FF2B5EF4-FFF2-40B4-BE49-F238E27FC236}">
                      <a16:creationId xmlns:a16="http://schemas.microsoft.com/office/drawing/2014/main" id="{759058DF-EFCD-47FF-B279-2AA17F588138}"/>
                    </a:ext>
                  </a:extLst>
                </p14:cNvPr>
                <p14:cNvContentPartPr/>
                <p14:nvPr/>
              </p14:nvContentPartPr>
              <p14:xfrm>
                <a:off x="5049874" y="3793834"/>
                <a:ext cx="73800" cy="140400"/>
              </p14:xfrm>
            </p:contentPart>
          </mc:Choice>
          <mc:Fallback xmlns="">
            <p:pic>
              <p:nvPicPr>
                <p:cNvPr id="199" name="Ink 198">
                  <a:extLst>
                    <a:ext uri="{FF2B5EF4-FFF2-40B4-BE49-F238E27FC236}">
                      <a16:creationId xmlns:a16="http://schemas.microsoft.com/office/drawing/2014/main" id="{759058DF-EFCD-47FF-B279-2AA17F588138}"/>
                    </a:ext>
                  </a:extLst>
                </p:cNvPr>
                <p:cNvPicPr/>
                <p:nvPr/>
              </p:nvPicPr>
              <p:blipFill>
                <a:blip r:embed="rId328"/>
                <a:stretch>
                  <a:fillRect/>
                </a:stretch>
              </p:blipFill>
              <p:spPr>
                <a:xfrm>
                  <a:off x="5041234" y="3785194"/>
                  <a:ext cx="91440" cy="158040"/>
                </a:xfrm>
                <a:prstGeom prst="rect">
                  <a:avLst/>
                </a:prstGeom>
              </p:spPr>
            </p:pic>
          </mc:Fallback>
        </mc:AlternateContent>
        <mc:AlternateContent xmlns:mc="http://schemas.openxmlformats.org/markup-compatibility/2006" xmlns:p14="http://schemas.microsoft.com/office/powerpoint/2010/main">
          <mc:Choice Requires="p14">
            <p:contentPart p14:bwMode="auto" r:id="rId329">
              <p14:nvContentPartPr>
                <p14:cNvPr id="200" name="Ink 199">
                  <a:extLst>
                    <a:ext uri="{FF2B5EF4-FFF2-40B4-BE49-F238E27FC236}">
                      <a16:creationId xmlns:a16="http://schemas.microsoft.com/office/drawing/2014/main" id="{8F06D94D-EA34-44D8-960F-843609075DBA}"/>
                    </a:ext>
                  </a:extLst>
                </p14:cNvPr>
                <p14:cNvContentPartPr/>
                <p14:nvPr/>
              </p14:nvContentPartPr>
              <p14:xfrm>
                <a:off x="5040874" y="3806074"/>
                <a:ext cx="73800" cy="137880"/>
              </p14:xfrm>
            </p:contentPart>
          </mc:Choice>
          <mc:Fallback xmlns="">
            <p:pic>
              <p:nvPicPr>
                <p:cNvPr id="200" name="Ink 199">
                  <a:extLst>
                    <a:ext uri="{FF2B5EF4-FFF2-40B4-BE49-F238E27FC236}">
                      <a16:creationId xmlns:a16="http://schemas.microsoft.com/office/drawing/2014/main" id="{8F06D94D-EA34-44D8-960F-843609075DBA}"/>
                    </a:ext>
                  </a:extLst>
                </p:cNvPr>
                <p:cNvPicPr/>
                <p:nvPr/>
              </p:nvPicPr>
              <p:blipFill>
                <a:blip r:embed="rId330"/>
                <a:stretch>
                  <a:fillRect/>
                </a:stretch>
              </p:blipFill>
              <p:spPr>
                <a:xfrm>
                  <a:off x="5032234" y="3797074"/>
                  <a:ext cx="9144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331">
              <p14:nvContentPartPr>
                <p14:cNvPr id="201" name="Ink 200">
                  <a:extLst>
                    <a:ext uri="{FF2B5EF4-FFF2-40B4-BE49-F238E27FC236}">
                      <a16:creationId xmlns:a16="http://schemas.microsoft.com/office/drawing/2014/main" id="{FC18CB47-D0A7-4348-9F1F-810B511B8F4F}"/>
                    </a:ext>
                  </a:extLst>
                </p14:cNvPr>
                <p14:cNvContentPartPr/>
                <p14:nvPr/>
              </p14:nvContentPartPr>
              <p14:xfrm>
                <a:off x="5182714" y="3709954"/>
                <a:ext cx="45720" cy="250560"/>
              </p14:xfrm>
            </p:contentPart>
          </mc:Choice>
          <mc:Fallback xmlns="">
            <p:pic>
              <p:nvPicPr>
                <p:cNvPr id="201" name="Ink 200">
                  <a:extLst>
                    <a:ext uri="{FF2B5EF4-FFF2-40B4-BE49-F238E27FC236}">
                      <a16:creationId xmlns:a16="http://schemas.microsoft.com/office/drawing/2014/main" id="{FC18CB47-D0A7-4348-9F1F-810B511B8F4F}"/>
                    </a:ext>
                  </a:extLst>
                </p:cNvPr>
                <p:cNvPicPr/>
                <p:nvPr/>
              </p:nvPicPr>
              <p:blipFill>
                <a:blip r:embed="rId332"/>
                <a:stretch>
                  <a:fillRect/>
                </a:stretch>
              </p:blipFill>
              <p:spPr>
                <a:xfrm>
                  <a:off x="5174074" y="3700954"/>
                  <a:ext cx="63360" cy="268200"/>
                </a:xfrm>
                <a:prstGeom prst="rect">
                  <a:avLst/>
                </a:prstGeom>
              </p:spPr>
            </p:pic>
          </mc:Fallback>
        </mc:AlternateContent>
        <mc:AlternateContent xmlns:mc="http://schemas.openxmlformats.org/markup-compatibility/2006" xmlns:p14="http://schemas.microsoft.com/office/powerpoint/2010/main">
          <mc:Choice Requires="p14">
            <p:contentPart p14:bwMode="auto" r:id="rId333">
              <p14:nvContentPartPr>
                <p14:cNvPr id="202" name="Ink 201">
                  <a:extLst>
                    <a:ext uri="{FF2B5EF4-FFF2-40B4-BE49-F238E27FC236}">
                      <a16:creationId xmlns:a16="http://schemas.microsoft.com/office/drawing/2014/main" id="{85A1A6E3-F3B7-41CF-AD30-BD64794C73E0}"/>
                    </a:ext>
                  </a:extLst>
                </p14:cNvPr>
                <p14:cNvContentPartPr/>
                <p14:nvPr/>
              </p14:nvContentPartPr>
              <p14:xfrm>
                <a:off x="5238874" y="3661714"/>
                <a:ext cx="53640" cy="31320"/>
              </p14:xfrm>
            </p:contentPart>
          </mc:Choice>
          <mc:Fallback xmlns="">
            <p:pic>
              <p:nvPicPr>
                <p:cNvPr id="202" name="Ink 201">
                  <a:extLst>
                    <a:ext uri="{FF2B5EF4-FFF2-40B4-BE49-F238E27FC236}">
                      <a16:creationId xmlns:a16="http://schemas.microsoft.com/office/drawing/2014/main" id="{85A1A6E3-F3B7-41CF-AD30-BD64794C73E0}"/>
                    </a:ext>
                  </a:extLst>
                </p:cNvPr>
                <p:cNvPicPr/>
                <p:nvPr/>
              </p:nvPicPr>
              <p:blipFill>
                <a:blip r:embed="rId334"/>
                <a:stretch>
                  <a:fillRect/>
                </a:stretch>
              </p:blipFill>
              <p:spPr>
                <a:xfrm>
                  <a:off x="5230234" y="3652714"/>
                  <a:ext cx="71280"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335">
              <p14:nvContentPartPr>
                <p14:cNvPr id="203" name="Ink 202">
                  <a:extLst>
                    <a:ext uri="{FF2B5EF4-FFF2-40B4-BE49-F238E27FC236}">
                      <a16:creationId xmlns:a16="http://schemas.microsoft.com/office/drawing/2014/main" id="{66261286-3473-4FE5-9281-EA9821FC3F5D}"/>
                    </a:ext>
                  </a:extLst>
                </p14:cNvPr>
                <p14:cNvContentPartPr/>
                <p14:nvPr/>
              </p14:nvContentPartPr>
              <p14:xfrm>
                <a:off x="5357674" y="3653794"/>
                <a:ext cx="10080" cy="101880"/>
              </p14:xfrm>
            </p:contentPart>
          </mc:Choice>
          <mc:Fallback xmlns="">
            <p:pic>
              <p:nvPicPr>
                <p:cNvPr id="203" name="Ink 202">
                  <a:extLst>
                    <a:ext uri="{FF2B5EF4-FFF2-40B4-BE49-F238E27FC236}">
                      <a16:creationId xmlns:a16="http://schemas.microsoft.com/office/drawing/2014/main" id="{66261286-3473-4FE5-9281-EA9821FC3F5D}"/>
                    </a:ext>
                  </a:extLst>
                </p:cNvPr>
                <p:cNvPicPr/>
                <p:nvPr/>
              </p:nvPicPr>
              <p:blipFill>
                <a:blip r:embed="rId336"/>
                <a:stretch>
                  <a:fillRect/>
                </a:stretch>
              </p:blipFill>
              <p:spPr>
                <a:xfrm>
                  <a:off x="5349034" y="3645154"/>
                  <a:ext cx="27720" cy="119520"/>
                </a:xfrm>
                <a:prstGeom prst="rect">
                  <a:avLst/>
                </a:prstGeom>
              </p:spPr>
            </p:pic>
          </mc:Fallback>
        </mc:AlternateContent>
      </p:grpSp>
      <p:grpSp>
        <p:nvGrpSpPr>
          <p:cNvPr id="210" name="Group 209">
            <a:extLst>
              <a:ext uri="{FF2B5EF4-FFF2-40B4-BE49-F238E27FC236}">
                <a16:creationId xmlns:a16="http://schemas.microsoft.com/office/drawing/2014/main" id="{DD443F42-DD76-4A13-9A8D-5BF6C3D60A86}"/>
              </a:ext>
            </a:extLst>
          </p:cNvPr>
          <p:cNvGrpSpPr/>
          <p:nvPr/>
        </p:nvGrpSpPr>
        <p:grpSpPr>
          <a:xfrm>
            <a:off x="2077714" y="4345714"/>
            <a:ext cx="147600" cy="92880"/>
            <a:chOff x="2077714" y="4345714"/>
            <a:chExt cx="147600" cy="92880"/>
          </a:xfrm>
        </p:grpSpPr>
        <mc:AlternateContent xmlns:mc="http://schemas.openxmlformats.org/markup-compatibility/2006" xmlns:p14="http://schemas.microsoft.com/office/powerpoint/2010/main">
          <mc:Choice Requires="p14">
            <p:contentPart p14:bwMode="auto" r:id="rId337">
              <p14:nvContentPartPr>
                <p14:cNvPr id="205" name="Ink 204">
                  <a:extLst>
                    <a:ext uri="{FF2B5EF4-FFF2-40B4-BE49-F238E27FC236}">
                      <a16:creationId xmlns:a16="http://schemas.microsoft.com/office/drawing/2014/main" id="{BC1F5A16-E2FE-4D07-8EC3-23B18329F35A}"/>
                    </a:ext>
                  </a:extLst>
                </p14:cNvPr>
                <p14:cNvContentPartPr/>
                <p14:nvPr/>
              </p14:nvContentPartPr>
              <p14:xfrm>
                <a:off x="2077714" y="4422754"/>
                <a:ext cx="87480" cy="15840"/>
              </p14:xfrm>
            </p:contentPart>
          </mc:Choice>
          <mc:Fallback xmlns="">
            <p:pic>
              <p:nvPicPr>
                <p:cNvPr id="205" name="Ink 204">
                  <a:extLst>
                    <a:ext uri="{FF2B5EF4-FFF2-40B4-BE49-F238E27FC236}">
                      <a16:creationId xmlns:a16="http://schemas.microsoft.com/office/drawing/2014/main" id="{BC1F5A16-E2FE-4D07-8EC3-23B18329F35A}"/>
                    </a:ext>
                  </a:extLst>
                </p:cNvPr>
                <p:cNvPicPr/>
                <p:nvPr/>
              </p:nvPicPr>
              <p:blipFill>
                <a:blip r:embed="rId338"/>
                <a:stretch>
                  <a:fillRect/>
                </a:stretch>
              </p:blipFill>
              <p:spPr>
                <a:xfrm>
                  <a:off x="2068714" y="4413754"/>
                  <a:ext cx="105120" cy="33480"/>
                </a:xfrm>
                <a:prstGeom prst="rect">
                  <a:avLst/>
                </a:prstGeom>
              </p:spPr>
            </p:pic>
          </mc:Fallback>
        </mc:AlternateContent>
        <mc:AlternateContent xmlns:mc="http://schemas.openxmlformats.org/markup-compatibility/2006" xmlns:p14="http://schemas.microsoft.com/office/powerpoint/2010/main">
          <mc:Choice Requires="p14">
            <p:contentPart p14:bwMode="auto" r:id="rId339">
              <p14:nvContentPartPr>
                <p14:cNvPr id="206" name="Ink 205">
                  <a:extLst>
                    <a:ext uri="{FF2B5EF4-FFF2-40B4-BE49-F238E27FC236}">
                      <a16:creationId xmlns:a16="http://schemas.microsoft.com/office/drawing/2014/main" id="{603C4985-3084-4E5A-BEF0-FF6587CA281B}"/>
                    </a:ext>
                  </a:extLst>
                </p14:cNvPr>
                <p14:cNvContentPartPr/>
                <p14:nvPr/>
              </p14:nvContentPartPr>
              <p14:xfrm>
                <a:off x="2117314" y="4345714"/>
                <a:ext cx="108000" cy="24120"/>
              </p14:xfrm>
            </p:contentPart>
          </mc:Choice>
          <mc:Fallback xmlns="">
            <p:pic>
              <p:nvPicPr>
                <p:cNvPr id="206" name="Ink 205">
                  <a:extLst>
                    <a:ext uri="{FF2B5EF4-FFF2-40B4-BE49-F238E27FC236}">
                      <a16:creationId xmlns:a16="http://schemas.microsoft.com/office/drawing/2014/main" id="{603C4985-3084-4E5A-BEF0-FF6587CA281B}"/>
                    </a:ext>
                  </a:extLst>
                </p:cNvPr>
                <p:cNvPicPr/>
                <p:nvPr/>
              </p:nvPicPr>
              <p:blipFill>
                <a:blip r:embed="rId340"/>
                <a:stretch>
                  <a:fillRect/>
                </a:stretch>
              </p:blipFill>
              <p:spPr>
                <a:xfrm>
                  <a:off x="2108674" y="4336714"/>
                  <a:ext cx="125640" cy="41760"/>
                </a:xfrm>
                <a:prstGeom prst="rect">
                  <a:avLst/>
                </a:prstGeom>
              </p:spPr>
            </p:pic>
          </mc:Fallback>
        </mc:AlternateContent>
      </p:grpSp>
      <p:grpSp>
        <p:nvGrpSpPr>
          <p:cNvPr id="209" name="Group 208">
            <a:extLst>
              <a:ext uri="{FF2B5EF4-FFF2-40B4-BE49-F238E27FC236}">
                <a16:creationId xmlns:a16="http://schemas.microsoft.com/office/drawing/2014/main" id="{65386107-DD87-48DA-B631-ACF533BEF061}"/>
              </a:ext>
            </a:extLst>
          </p:cNvPr>
          <p:cNvGrpSpPr/>
          <p:nvPr/>
        </p:nvGrpSpPr>
        <p:grpSpPr>
          <a:xfrm>
            <a:off x="2421514" y="4170034"/>
            <a:ext cx="351720" cy="263880"/>
            <a:chOff x="2421514" y="4170034"/>
            <a:chExt cx="351720" cy="263880"/>
          </a:xfrm>
        </p:grpSpPr>
        <mc:AlternateContent xmlns:mc="http://schemas.openxmlformats.org/markup-compatibility/2006" xmlns:p14="http://schemas.microsoft.com/office/powerpoint/2010/main">
          <mc:Choice Requires="p14">
            <p:contentPart p14:bwMode="auto" r:id="rId341">
              <p14:nvContentPartPr>
                <p14:cNvPr id="207" name="Ink 206">
                  <a:extLst>
                    <a:ext uri="{FF2B5EF4-FFF2-40B4-BE49-F238E27FC236}">
                      <a16:creationId xmlns:a16="http://schemas.microsoft.com/office/drawing/2014/main" id="{10173F7B-04CD-4123-8056-B53298B791A8}"/>
                    </a:ext>
                  </a:extLst>
                </p14:cNvPr>
                <p14:cNvContentPartPr/>
                <p14:nvPr/>
              </p14:nvContentPartPr>
              <p14:xfrm>
                <a:off x="2421514" y="4273354"/>
                <a:ext cx="166680" cy="160560"/>
              </p14:xfrm>
            </p:contentPart>
          </mc:Choice>
          <mc:Fallback xmlns="">
            <p:pic>
              <p:nvPicPr>
                <p:cNvPr id="207" name="Ink 206">
                  <a:extLst>
                    <a:ext uri="{FF2B5EF4-FFF2-40B4-BE49-F238E27FC236}">
                      <a16:creationId xmlns:a16="http://schemas.microsoft.com/office/drawing/2014/main" id="{10173F7B-04CD-4123-8056-B53298B791A8}"/>
                    </a:ext>
                  </a:extLst>
                </p:cNvPr>
                <p:cNvPicPr/>
                <p:nvPr/>
              </p:nvPicPr>
              <p:blipFill>
                <a:blip r:embed="rId342"/>
                <a:stretch>
                  <a:fillRect/>
                </a:stretch>
              </p:blipFill>
              <p:spPr>
                <a:xfrm>
                  <a:off x="2412874" y="4264714"/>
                  <a:ext cx="184320" cy="178200"/>
                </a:xfrm>
                <a:prstGeom prst="rect">
                  <a:avLst/>
                </a:prstGeom>
              </p:spPr>
            </p:pic>
          </mc:Fallback>
        </mc:AlternateContent>
        <mc:AlternateContent xmlns:mc="http://schemas.openxmlformats.org/markup-compatibility/2006" xmlns:p14="http://schemas.microsoft.com/office/powerpoint/2010/main">
          <mc:Choice Requires="p14">
            <p:contentPart p14:bwMode="auto" r:id="rId343">
              <p14:nvContentPartPr>
                <p14:cNvPr id="208" name="Ink 207">
                  <a:extLst>
                    <a:ext uri="{FF2B5EF4-FFF2-40B4-BE49-F238E27FC236}">
                      <a16:creationId xmlns:a16="http://schemas.microsoft.com/office/drawing/2014/main" id="{D3577C28-4E41-46C2-A4CA-B58A3CFC925B}"/>
                    </a:ext>
                  </a:extLst>
                </p14:cNvPr>
                <p14:cNvContentPartPr/>
                <p14:nvPr/>
              </p14:nvContentPartPr>
              <p14:xfrm>
                <a:off x="2621314" y="4170034"/>
                <a:ext cx="151920" cy="121320"/>
              </p14:xfrm>
            </p:contentPart>
          </mc:Choice>
          <mc:Fallback xmlns="">
            <p:pic>
              <p:nvPicPr>
                <p:cNvPr id="208" name="Ink 207">
                  <a:extLst>
                    <a:ext uri="{FF2B5EF4-FFF2-40B4-BE49-F238E27FC236}">
                      <a16:creationId xmlns:a16="http://schemas.microsoft.com/office/drawing/2014/main" id="{D3577C28-4E41-46C2-A4CA-B58A3CFC925B}"/>
                    </a:ext>
                  </a:extLst>
                </p:cNvPr>
                <p:cNvPicPr/>
                <p:nvPr/>
              </p:nvPicPr>
              <p:blipFill>
                <a:blip r:embed="rId344"/>
                <a:stretch>
                  <a:fillRect/>
                </a:stretch>
              </p:blipFill>
              <p:spPr>
                <a:xfrm>
                  <a:off x="2612674" y="4161394"/>
                  <a:ext cx="169560" cy="138960"/>
                </a:xfrm>
                <a:prstGeom prst="rect">
                  <a:avLst/>
                </a:prstGeom>
              </p:spPr>
            </p:pic>
          </mc:Fallback>
        </mc:AlternateContent>
      </p:grpSp>
      <p:grpSp>
        <p:nvGrpSpPr>
          <p:cNvPr id="220" name="Group 219">
            <a:extLst>
              <a:ext uri="{FF2B5EF4-FFF2-40B4-BE49-F238E27FC236}">
                <a16:creationId xmlns:a16="http://schemas.microsoft.com/office/drawing/2014/main" id="{72819BCA-2EA3-4D2A-8690-9D3C124AEC84}"/>
              </a:ext>
            </a:extLst>
          </p:cNvPr>
          <p:cNvGrpSpPr/>
          <p:nvPr/>
        </p:nvGrpSpPr>
        <p:grpSpPr>
          <a:xfrm>
            <a:off x="2919394" y="4146634"/>
            <a:ext cx="803520" cy="324360"/>
            <a:chOff x="2919394" y="4146634"/>
            <a:chExt cx="803520" cy="324360"/>
          </a:xfrm>
        </p:grpSpPr>
        <mc:AlternateContent xmlns:mc="http://schemas.openxmlformats.org/markup-compatibility/2006" xmlns:p14="http://schemas.microsoft.com/office/powerpoint/2010/main">
          <mc:Choice Requires="p14">
            <p:contentPart p14:bwMode="auto" r:id="rId345">
              <p14:nvContentPartPr>
                <p14:cNvPr id="211" name="Ink 210">
                  <a:extLst>
                    <a:ext uri="{FF2B5EF4-FFF2-40B4-BE49-F238E27FC236}">
                      <a16:creationId xmlns:a16="http://schemas.microsoft.com/office/drawing/2014/main" id="{4D5C596A-2944-4673-BA0D-28FA09DD5AE7}"/>
                    </a:ext>
                  </a:extLst>
                </p14:cNvPr>
                <p14:cNvContentPartPr/>
                <p14:nvPr/>
              </p14:nvContentPartPr>
              <p14:xfrm>
                <a:off x="2919394" y="4227274"/>
                <a:ext cx="65160" cy="225360"/>
              </p14:xfrm>
            </p:contentPart>
          </mc:Choice>
          <mc:Fallback xmlns="">
            <p:pic>
              <p:nvPicPr>
                <p:cNvPr id="211" name="Ink 210">
                  <a:extLst>
                    <a:ext uri="{FF2B5EF4-FFF2-40B4-BE49-F238E27FC236}">
                      <a16:creationId xmlns:a16="http://schemas.microsoft.com/office/drawing/2014/main" id="{4D5C596A-2944-4673-BA0D-28FA09DD5AE7}"/>
                    </a:ext>
                  </a:extLst>
                </p:cNvPr>
                <p:cNvPicPr/>
                <p:nvPr/>
              </p:nvPicPr>
              <p:blipFill>
                <a:blip r:embed="rId346"/>
                <a:stretch>
                  <a:fillRect/>
                </a:stretch>
              </p:blipFill>
              <p:spPr>
                <a:xfrm>
                  <a:off x="2910394" y="4218274"/>
                  <a:ext cx="82800" cy="243000"/>
                </a:xfrm>
                <a:prstGeom prst="rect">
                  <a:avLst/>
                </a:prstGeom>
              </p:spPr>
            </p:pic>
          </mc:Fallback>
        </mc:AlternateContent>
        <mc:AlternateContent xmlns:mc="http://schemas.openxmlformats.org/markup-compatibility/2006" xmlns:p14="http://schemas.microsoft.com/office/powerpoint/2010/main">
          <mc:Choice Requires="p14">
            <p:contentPart p14:bwMode="auto" r:id="rId347">
              <p14:nvContentPartPr>
                <p14:cNvPr id="212" name="Ink 211">
                  <a:extLst>
                    <a:ext uri="{FF2B5EF4-FFF2-40B4-BE49-F238E27FC236}">
                      <a16:creationId xmlns:a16="http://schemas.microsoft.com/office/drawing/2014/main" id="{C07E7A96-F9AB-496A-81FC-24D968CC53B3}"/>
                    </a:ext>
                  </a:extLst>
                </p14:cNvPr>
                <p14:cNvContentPartPr/>
                <p14:nvPr/>
              </p14:nvContentPartPr>
              <p14:xfrm>
                <a:off x="3102634" y="4272274"/>
                <a:ext cx="90360" cy="169200"/>
              </p14:xfrm>
            </p:contentPart>
          </mc:Choice>
          <mc:Fallback xmlns="">
            <p:pic>
              <p:nvPicPr>
                <p:cNvPr id="212" name="Ink 211">
                  <a:extLst>
                    <a:ext uri="{FF2B5EF4-FFF2-40B4-BE49-F238E27FC236}">
                      <a16:creationId xmlns:a16="http://schemas.microsoft.com/office/drawing/2014/main" id="{C07E7A96-F9AB-496A-81FC-24D968CC53B3}"/>
                    </a:ext>
                  </a:extLst>
                </p:cNvPr>
                <p:cNvPicPr/>
                <p:nvPr/>
              </p:nvPicPr>
              <p:blipFill>
                <a:blip r:embed="rId348"/>
                <a:stretch>
                  <a:fillRect/>
                </a:stretch>
              </p:blipFill>
              <p:spPr>
                <a:xfrm>
                  <a:off x="3093634" y="4263274"/>
                  <a:ext cx="108000" cy="186840"/>
                </a:xfrm>
                <a:prstGeom prst="rect">
                  <a:avLst/>
                </a:prstGeom>
              </p:spPr>
            </p:pic>
          </mc:Fallback>
        </mc:AlternateContent>
        <mc:AlternateContent xmlns:mc="http://schemas.openxmlformats.org/markup-compatibility/2006" xmlns:p14="http://schemas.microsoft.com/office/powerpoint/2010/main">
          <mc:Choice Requires="p14">
            <p:contentPart p14:bwMode="auto" r:id="rId349">
              <p14:nvContentPartPr>
                <p14:cNvPr id="213" name="Ink 212">
                  <a:extLst>
                    <a:ext uri="{FF2B5EF4-FFF2-40B4-BE49-F238E27FC236}">
                      <a16:creationId xmlns:a16="http://schemas.microsoft.com/office/drawing/2014/main" id="{ECC1F5A2-4566-4C26-87E2-C579893B7D8B}"/>
                    </a:ext>
                  </a:extLst>
                </p14:cNvPr>
                <p14:cNvContentPartPr/>
                <p14:nvPr/>
              </p14:nvContentPartPr>
              <p14:xfrm>
                <a:off x="3066634" y="4320154"/>
                <a:ext cx="84960" cy="112320"/>
              </p14:xfrm>
            </p:contentPart>
          </mc:Choice>
          <mc:Fallback xmlns="">
            <p:pic>
              <p:nvPicPr>
                <p:cNvPr id="213" name="Ink 212">
                  <a:extLst>
                    <a:ext uri="{FF2B5EF4-FFF2-40B4-BE49-F238E27FC236}">
                      <a16:creationId xmlns:a16="http://schemas.microsoft.com/office/drawing/2014/main" id="{ECC1F5A2-4566-4C26-87E2-C579893B7D8B}"/>
                    </a:ext>
                  </a:extLst>
                </p:cNvPr>
                <p:cNvPicPr/>
                <p:nvPr/>
              </p:nvPicPr>
              <p:blipFill>
                <a:blip r:embed="rId350"/>
                <a:stretch>
                  <a:fillRect/>
                </a:stretch>
              </p:blipFill>
              <p:spPr>
                <a:xfrm>
                  <a:off x="3057994" y="4311514"/>
                  <a:ext cx="102600" cy="129960"/>
                </a:xfrm>
                <a:prstGeom prst="rect">
                  <a:avLst/>
                </a:prstGeom>
              </p:spPr>
            </p:pic>
          </mc:Fallback>
        </mc:AlternateContent>
        <mc:AlternateContent xmlns:mc="http://schemas.openxmlformats.org/markup-compatibility/2006" xmlns:p14="http://schemas.microsoft.com/office/powerpoint/2010/main">
          <mc:Choice Requires="p14">
            <p:contentPart p14:bwMode="auto" r:id="rId351">
              <p14:nvContentPartPr>
                <p14:cNvPr id="214" name="Ink 213">
                  <a:extLst>
                    <a:ext uri="{FF2B5EF4-FFF2-40B4-BE49-F238E27FC236}">
                      <a16:creationId xmlns:a16="http://schemas.microsoft.com/office/drawing/2014/main" id="{0F2E364F-95BC-4C49-BD8E-D9F0D0AAC7FF}"/>
                    </a:ext>
                  </a:extLst>
                </p14:cNvPr>
                <p14:cNvContentPartPr/>
                <p14:nvPr/>
              </p14:nvContentPartPr>
              <p14:xfrm>
                <a:off x="3252394" y="4207474"/>
                <a:ext cx="71640" cy="93600"/>
              </p14:xfrm>
            </p:contentPart>
          </mc:Choice>
          <mc:Fallback xmlns="">
            <p:pic>
              <p:nvPicPr>
                <p:cNvPr id="214" name="Ink 213">
                  <a:extLst>
                    <a:ext uri="{FF2B5EF4-FFF2-40B4-BE49-F238E27FC236}">
                      <a16:creationId xmlns:a16="http://schemas.microsoft.com/office/drawing/2014/main" id="{0F2E364F-95BC-4C49-BD8E-D9F0D0AAC7FF}"/>
                    </a:ext>
                  </a:extLst>
                </p:cNvPr>
                <p:cNvPicPr/>
                <p:nvPr/>
              </p:nvPicPr>
              <p:blipFill>
                <a:blip r:embed="rId352"/>
                <a:stretch>
                  <a:fillRect/>
                </a:stretch>
              </p:blipFill>
              <p:spPr>
                <a:xfrm>
                  <a:off x="3243394" y="4198834"/>
                  <a:ext cx="89280" cy="111240"/>
                </a:xfrm>
                <a:prstGeom prst="rect">
                  <a:avLst/>
                </a:prstGeom>
              </p:spPr>
            </p:pic>
          </mc:Fallback>
        </mc:AlternateContent>
        <mc:AlternateContent xmlns:mc="http://schemas.openxmlformats.org/markup-compatibility/2006" xmlns:p14="http://schemas.microsoft.com/office/powerpoint/2010/main">
          <mc:Choice Requires="p14">
            <p:contentPart p14:bwMode="auto" r:id="rId353">
              <p14:nvContentPartPr>
                <p14:cNvPr id="215" name="Ink 214">
                  <a:extLst>
                    <a:ext uri="{FF2B5EF4-FFF2-40B4-BE49-F238E27FC236}">
                      <a16:creationId xmlns:a16="http://schemas.microsoft.com/office/drawing/2014/main" id="{5F8A4922-10C7-4165-8B15-08615E7E87AA}"/>
                    </a:ext>
                  </a:extLst>
                </p14:cNvPr>
                <p14:cNvContentPartPr/>
                <p14:nvPr/>
              </p14:nvContentPartPr>
              <p14:xfrm>
                <a:off x="3388474" y="4259674"/>
                <a:ext cx="93600" cy="137160"/>
              </p14:xfrm>
            </p:contentPart>
          </mc:Choice>
          <mc:Fallback xmlns="">
            <p:pic>
              <p:nvPicPr>
                <p:cNvPr id="215" name="Ink 214">
                  <a:extLst>
                    <a:ext uri="{FF2B5EF4-FFF2-40B4-BE49-F238E27FC236}">
                      <a16:creationId xmlns:a16="http://schemas.microsoft.com/office/drawing/2014/main" id="{5F8A4922-10C7-4165-8B15-08615E7E87AA}"/>
                    </a:ext>
                  </a:extLst>
                </p:cNvPr>
                <p:cNvPicPr/>
                <p:nvPr/>
              </p:nvPicPr>
              <p:blipFill>
                <a:blip r:embed="rId354"/>
                <a:stretch>
                  <a:fillRect/>
                </a:stretch>
              </p:blipFill>
              <p:spPr>
                <a:xfrm>
                  <a:off x="3379834" y="4250674"/>
                  <a:ext cx="111240" cy="154800"/>
                </a:xfrm>
                <a:prstGeom prst="rect">
                  <a:avLst/>
                </a:prstGeom>
              </p:spPr>
            </p:pic>
          </mc:Fallback>
        </mc:AlternateContent>
        <mc:AlternateContent xmlns:mc="http://schemas.openxmlformats.org/markup-compatibility/2006" xmlns:p14="http://schemas.microsoft.com/office/powerpoint/2010/main">
          <mc:Choice Requires="p14">
            <p:contentPart p14:bwMode="auto" r:id="rId355">
              <p14:nvContentPartPr>
                <p14:cNvPr id="216" name="Ink 215">
                  <a:extLst>
                    <a:ext uri="{FF2B5EF4-FFF2-40B4-BE49-F238E27FC236}">
                      <a16:creationId xmlns:a16="http://schemas.microsoft.com/office/drawing/2014/main" id="{821484EA-C224-4A19-AB0C-DD4CA016B616}"/>
                    </a:ext>
                  </a:extLst>
                </p14:cNvPr>
                <p14:cNvContentPartPr/>
                <p14:nvPr/>
              </p14:nvContentPartPr>
              <p14:xfrm>
                <a:off x="3367234" y="4277674"/>
                <a:ext cx="92160" cy="136800"/>
              </p14:xfrm>
            </p:contentPart>
          </mc:Choice>
          <mc:Fallback xmlns="">
            <p:pic>
              <p:nvPicPr>
                <p:cNvPr id="216" name="Ink 215">
                  <a:extLst>
                    <a:ext uri="{FF2B5EF4-FFF2-40B4-BE49-F238E27FC236}">
                      <a16:creationId xmlns:a16="http://schemas.microsoft.com/office/drawing/2014/main" id="{821484EA-C224-4A19-AB0C-DD4CA016B616}"/>
                    </a:ext>
                  </a:extLst>
                </p:cNvPr>
                <p:cNvPicPr/>
                <p:nvPr/>
              </p:nvPicPr>
              <p:blipFill>
                <a:blip r:embed="rId356"/>
                <a:stretch>
                  <a:fillRect/>
                </a:stretch>
              </p:blipFill>
              <p:spPr>
                <a:xfrm>
                  <a:off x="3358234" y="4268674"/>
                  <a:ext cx="109800" cy="154440"/>
                </a:xfrm>
                <a:prstGeom prst="rect">
                  <a:avLst/>
                </a:prstGeom>
              </p:spPr>
            </p:pic>
          </mc:Fallback>
        </mc:AlternateContent>
        <mc:AlternateContent xmlns:mc="http://schemas.openxmlformats.org/markup-compatibility/2006" xmlns:p14="http://schemas.microsoft.com/office/powerpoint/2010/main">
          <mc:Choice Requires="p14">
            <p:contentPart p14:bwMode="auto" r:id="rId357">
              <p14:nvContentPartPr>
                <p14:cNvPr id="217" name="Ink 216">
                  <a:extLst>
                    <a:ext uri="{FF2B5EF4-FFF2-40B4-BE49-F238E27FC236}">
                      <a16:creationId xmlns:a16="http://schemas.microsoft.com/office/drawing/2014/main" id="{26320C36-A5D2-4128-8E12-B1F6673E69BE}"/>
                    </a:ext>
                  </a:extLst>
                </p14:cNvPr>
                <p14:cNvContentPartPr/>
                <p14:nvPr/>
              </p14:nvContentPartPr>
              <p14:xfrm>
                <a:off x="3540754" y="4236634"/>
                <a:ext cx="51480" cy="234360"/>
              </p14:xfrm>
            </p:contentPart>
          </mc:Choice>
          <mc:Fallback xmlns="">
            <p:pic>
              <p:nvPicPr>
                <p:cNvPr id="217" name="Ink 216">
                  <a:extLst>
                    <a:ext uri="{FF2B5EF4-FFF2-40B4-BE49-F238E27FC236}">
                      <a16:creationId xmlns:a16="http://schemas.microsoft.com/office/drawing/2014/main" id="{26320C36-A5D2-4128-8E12-B1F6673E69BE}"/>
                    </a:ext>
                  </a:extLst>
                </p:cNvPr>
                <p:cNvPicPr/>
                <p:nvPr/>
              </p:nvPicPr>
              <p:blipFill>
                <a:blip r:embed="rId358"/>
                <a:stretch>
                  <a:fillRect/>
                </a:stretch>
              </p:blipFill>
              <p:spPr>
                <a:xfrm>
                  <a:off x="3532114" y="4227634"/>
                  <a:ext cx="69120" cy="252000"/>
                </a:xfrm>
                <a:prstGeom prst="rect">
                  <a:avLst/>
                </a:prstGeom>
              </p:spPr>
            </p:pic>
          </mc:Fallback>
        </mc:AlternateContent>
        <mc:AlternateContent xmlns:mc="http://schemas.openxmlformats.org/markup-compatibility/2006" xmlns:p14="http://schemas.microsoft.com/office/powerpoint/2010/main">
          <mc:Choice Requires="p14">
            <p:contentPart p14:bwMode="auto" r:id="rId359">
              <p14:nvContentPartPr>
                <p14:cNvPr id="218" name="Ink 217">
                  <a:extLst>
                    <a:ext uri="{FF2B5EF4-FFF2-40B4-BE49-F238E27FC236}">
                      <a16:creationId xmlns:a16="http://schemas.microsoft.com/office/drawing/2014/main" id="{15CEB9FA-F4AD-4285-8122-166C1C549FA9}"/>
                    </a:ext>
                  </a:extLst>
                </p14:cNvPr>
                <p14:cNvContentPartPr/>
                <p14:nvPr/>
              </p14:nvContentPartPr>
              <p14:xfrm>
                <a:off x="3577834" y="4161034"/>
                <a:ext cx="68760" cy="36360"/>
              </p14:xfrm>
            </p:contentPart>
          </mc:Choice>
          <mc:Fallback xmlns="">
            <p:pic>
              <p:nvPicPr>
                <p:cNvPr id="218" name="Ink 217">
                  <a:extLst>
                    <a:ext uri="{FF2B5EF4-FFF2-40B4-BE49-F238E27FC236}">
                      <a16:creationId xmlns:a16="http://schemas.microsoft.com/office/drawing/2014/main" id="{15CEB9FA-F4AD-4285-8122-166C1C549FA9}"/>
                    </a:ext>
                  </a:extLst>
                </p:cNvPr>
                <p:cNvPicPr/>
                <p:nvPr/>
              </p:nvPicPr>
              <p:blipFill>
                <a:blip r:embed="rId360"/>
                <a:stretch>
                  <a:fillRect/>
                </a:stretch>
              </p:blipFill>
              <p:spPr>
                <a:xfrm>
                  <a:off x="3569194" y="4152394"/>
                  <a:ext cx="86400" cy="54000"/>
                </a:xfrm>
                <a:prstGeom prst="rect">
                  <a:avLst/>
                </a:prstGeom>
              </p:spPr>
            </p:pic>
          </mc:Fallback>
        </mc:AlternateContent>
        <mc:AlternateContent xmlns:mc="http://schemas.openxmlformats.org/markup-compatibility/2006" xmlns:p14="http://schemas.microsoft.com/office/powerpoint/2010/main">
          <mc:Choice Requires="p14">
            <p:contentPart p14:bwMode="auto" r:id="rId361">
              <p14:nvContentPartPr>
                <p14:cNvPr id="219" name="Ink 218">
                  <a:extLst>
                    <a:ext uri="{FF2B5EF4-FFF2-40B4-BE49-F238E27FC236}">
                      <a16:creationId xmlns:a16="http://schemas.microsoft.com/office/drawing/2014/main" id="{4C6513E3-7A23-47ED-ACBB-5FC10262415E}"/>
                    </a:ext>
                  </a:extLst>
                </p14:cNvPr>
                <p14:cNvContentPartPr/>
                <p14:nvPr/>
              </p14:nvContentPartPr>
              <p14:xfrm>
                <a:off x="3711394" y="4146634"/>
                <a:ext cx="11520" cy="145440"/>
              </p14:xfrm>
            </p:contentPart>
          </mc:Choice>
          <mc:Fallback xmlns="">
            <p:pic>
              <p:nvPicPr>
                <p:cNvPr id="219" name="Ink 218">
                  <a:extLst>
                    <a:ext uri="{FF2B5EF4-FFF2-40B4-BE49-F238E27FC236}">
                      <a16:creationId xmlns:a16="http://schemas.microsoft.com/office/drawing/2014/main" id="{4C6513E3-7A23-47ED-ACBB-5FC10262415E}"/>
                    </a:ext>
                  </a:extLst>
                </p:cNvPr>
                <p:cNvPicPr/>
                <p:nvPr/>
              </p:nvPicPr>
              <p:blipFill>
                <a:blip r:embed="rId362"/>
                <a:stretch>
                  <a:fillRect/>
                </a:stretch>
              </p:blipFill>
              <p:spPr>
                <a:xfrm>
                  <a:off x="3702394" y="4137634"/>
                  <a:ext cx="29160" cy="163080"/>
                </a:xfrm>
                <a:prstGeom prst="rect">
                  <a:avLst/>
                </a:prstGeom>
              </p:spPr>
            </p:pic>
          </mc:Fallback>
        </mc:AlternateContent>
      </p:grpSp>
      <p:grpSp>
        <p:nvGrpSpPr>
          <p:cNvPr id="257" name="Group 256">
            <a:extLst>
              <a:ext uri="{FF2B5EF4-FFF2-40B4-BE49-F238E27FC236}">
                <a16:creationId xmlns:a16="http://schemas.microsoft.com/office/drawing/2014/main" id="{0ADD380C-BA38-4183-B8CB-00A146B97C3E}"/>
              </a:ext>
            </a:extLst>
          </p:cNvPr>
          <p:cNvGrpSpPr/>
          <p:nvPr/>
        </p:nvGrpSpPr>
        <p:grpSpPr>
          <a:xfrm>
            <a:off x="3862954" y="4066714"/>
            <a:ext cx="1033560" cy="741600"/>
            <a:chOff x="3862954" y="4066714"/>
            <a:chExt cx="1033560" cy="741600"/>
          </a:xfrm>
        </p:grpSpPr>
        <mc:AlternateContent xmlns:mc="http://schemas.openxmlformats.org/markup-compatibility/2006" xmlns:p14="http://schemas.microsoft.com/office/powerpoint/2010/main">
          <mc:Choice Requires="p14">
            <p:contentPart p14:bwMode="auto" r:id="rId363">
              <p14:nvContentPartPr>
                <p14:cNvPr id="221" name="Ink 220">
                  <a:extLst>
                    <a:ext uri="{FF2B5EF4-FFF2-40B4-BE49-F238E27FC236}">
                      <a16:creationId xmlns:a16="http://schemas.microsoft.com/office/drawing/2014/main" id="{F4EF3C87-5D51-4936-8EC5-1C24421C53E7}"/>
                    </a:ext>
                  </a:extLst>
                </p14:cNvPr>
                <p14:cNvContentPartPr/>
                <p14:nvPr/>
              </p14:nvContentPartPr>
              <p14:xfrm>
                <a:off x="3884914" y="4253194"/>
                <a:ext cx="74880" cy="165960"/>
              </p14:xfrm>
            </p:contentPart>
          </mc:Choice>
          <mc:Fallback xmlns="">
            <p:pic>
              <p:nvPicPr>
                <p:cNvPr id="221" name="Ink 220">
                  <a:extLst>
                    <a:ext uri="{FF2B5EF4-FFF2-40B4-BE49-F238E27FC236}">
                      <a16:creationId xmlns:a16="http://schemas.microsoft.com/office/drawing/2014/main" id="{F4EF3C87-5D51-4936-8EC5-1C24421C53E7}"/>
                    </a:ext>
                  </a:extLst>
                </p:cNvPr>
                <p:cNvPicPr/>
                <p:nvPr/>
              </p:nvPicPr>
              <p:blipFill>
                <a:blip r:embed="rId364"/>
                <a:stretch>
                  <a:fillRect/>
                </a:stretch>
              </p:blipFill>
              <p:spPr>
                <a:xfrm>
                  <a:off x="3876274" y="4244554"/>
                  <a:ext cx="92520" cy="183600"/>
                </a:xfrm>
                <a:prstGeom prst="rect">
                  <a:avLst/>
                </a:prstGeom>
              </p:spPr>
            </p:pic>
          </mc:Fallback>
        </mc:AlternateContent>
        <mc:AlternateContent xmlns:mc="http://schemas.openxmlformats.org/markup-compatibility/2006" xmlns:p14="http://schemas.microsoft.com/office/powerpoint/2010/main">
          <mc:Choice Requires="p14">
            <p:contentPart p14:bwMode="auto" r:id="rId365">
              <p14:nvContentPartPr>
                <p14:cNvPr id="222" name="Ink 221">
                  <a:extLst>
                    <a:ext uri="{FF2B5EF4-FFF2-40B4-BE49-F238E27FC236}">
                      <a16:creationId xmlns:a16="http://schemas.microsoft.com/office/drawing/2014/main" id="{2E39D920-77DE-4732-8E19-13FC9AB6AF1A}"/>
                    </a:ext>
                  </a:extLst>
                </p14:cNvPr>
                <p14:cNvContentPartPr/>
                <p14:nvPr/>
              </p14:nvContentPartPr>
              <p14:xfrm>
                <a:off x="3862954" y="4264354"/>
                <a:ext cx="77760" cy="129600"/>
              </p14:xfrm>
            </p:contentPart>
          </mc:Choice>
          <mc:Fallback xmlns="">
            <p:pic>
              <p:nvPicPr>
                <p:cNvPr id="222" name="Ink 221">
                  <a:extLst>
                    <a:ext uri="{FF2B5EF4-FFF2-40B4-BE49-F238E27FC236}">
                      <a16:creationId xmlns:a16="http://schemas.microsoft.com/office/drawing/2014/main" id="{2E39D920-77DE-4732-8E19-13FC9AB6AF1A}"/>
                    </a:ext>
                  </a:extLst>
                </p:cNvPr>
                <p:cNvPicPr/>
                <p:nvPr/>
              </p:nvPicPr>
              <p:blipFill>
                <a:blip r:embed="rId366"/>
                <a:stretch>
                  <a:fillRect/>
                </a:stretch>
              </p:blipFill>
              <p:spPr>
                <a:xfrm>
                  <a:off x="3853954" y="4255714"/>
                  <a:ext cx="95400" cy="147240"/>
                </a:xfrm>
                <a:prstGeom prst="rect">
                  <a:avLst/>
                </a:prstGeom>
              </p:spPr>
            </p:pic>
          </mc:Fallback>
        </mc:AlternateContent>
        <mc:AlternateContent xmlns:mc="http://schemas.openxmlformats.org/markup-compatibility/2006" xmlns:p14="http://schemas.microsoft.com/office/powerpoint/2010/main">
          <mc:Choice Requires="p14">
            <p:contentPart p14:bwMode="auto" r:id="rId367">
              <p14:nvContentPartPr>
                <p14:cNvPr id="223" name="Ink 222">
                  <a:extLst>
                    <a:ext uri="{FF2B5EF4-FFF2-40B4-BE49-F238E27FC236}">
                      <a16:creationId xmlns:a16="http://schemas.microsoft.com/office/drawing/2014/main" id="{512CC253-E5C9-4928-A10C-74BB0D0AD239}"/>
                    </a:ext>
                  </a:extLst>
                </p14:cNvPr>
                <p14:cNvContentPartPr/>
                <p14:nvPr/>
              </p14:nvContentPartPr>
              <p14:xfrm>
                <a:off x="4018114" y="4149514"/>
                <a:ext cx="23040" cy="138960"/>
              </p14:xfrm>
            </p:contentPart>
          </mc:Choice>
          <mc:Fallback xmlns="">
            <p:pic>
              <p:nvPicPr>
                <p:cNvPr id="223" name="Ink 222">
                  <a:extLst>
                    <a:ext uri="{FF2B5EF4-FFF2-40B4-BE49-F238E27FC236}">
                      <a16:creationId xmlns:a16="http://schemas.microsoft.com/office/drawing/2014/main" id="{512CC253-E5C9-4928-A10C-74BB0D0AD239}"/>
                    </a:ext>
                  </a:extLst>
                </p:cNvPr>
                <p:cNvPicPr/>
                <p:nvPr/>
              </p:nvPicPr>
              <p:blipFill>
                <a:blip r:embed="rId368"/>
                <a:stretch>
                  <a:fillRect/>
                </a:stretch>
              </p:blipFill>
              <p:spPr>
                <a:xfrm>
                  <a:off x="4009114" y="4140874"/>
                  <a:ext cx="4068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369">
              <p14:nvContentPartPr>
                <p14:cNvPr id="224" name="Ink 223">
                  <a:extLst>
                    <a:ext uri="{FF2B5EF4-FFF2-40B4-BE49-F238E27FC236}">
                      <a16:creationId xmlns:a16="http://schemas.microsoft.com/office/drawing/2014/main" id="{886BE154-68D8-49E6-9B6D-54B87F539DFA}"/>
                    </a:ext>
                  </a:extLst>
                </p14:cNvPr>
                <p14:cNvContentPartPr/>
                <p14:nvPr/>
              </p14:nvContentPartPr>
              <p14:xfrm>
                <a:off x="4142314" y="4238794"/>
                <a:ext cx="105840" cy="155880"/>
              </p14:xfrm>
            </p:contentPart>
          </mc:Choice>
          <mc:Fallback xmlns="">
            <p:pic>
              <p:nvPicPr>
                <p:cNvPr id="224" name="Ink 223">
                  <a:extLst>
                    <a:ext uri="{FF2B5EF4-FFF2-40B4-BE49-F238E27FC236}">
                      <a16:creationId xmlns:a16="http://schemas.microsoft.com/office/drawing/2014/main" id="{886BE154-68D8-49E6-9B6D-54B87F539DFA}"/>
                    </a:ext>
                  </a:extLst>
                </p:cNvPr>
                <p:cNvPicPr/>
                <p:nvPr/>
              </p:nvPicPr>
              <p:blipFill>
                <a:blip r:embed="rId370"/>
                <a:stretch>
                  <a:fillRect/>
                </a:stretch>
              </p:blipFill>
              <p:spPr>
                <a:xfrm>
                  <a:off x="4133674" y="4229794"/>
                  <a:ext cx="123480" cy="173520"/>
                </a:xfrm>
                <a:prstGeom prst="rect">
                  <a:avLst/>
                </a:prstGeom>
              </p:spPr>
            </p:pic>
          </mc:Fallback>
        </mc:AlternateContent>
        <mc:AlternateContent xmlns:mc="http://schemas.openxmlformats.org/markup-compatibility/2006" xmlns:p14="http://schemas.microsoft.com/office/powerpoint/2010/main">
          <mc:Choice Requires="p14">
            <p:contentPart p14:bwMode="auto" r:id="rId371">
              <p14:nvContentPartPr>
                <p14:cNvPr id="225" name="Ink 224">
                  <a:extLst>
                    <a:ext uri="{FF2B5EF4-FFF2-40B4-BE49-F238E27FC236}">
                      <a16:creationId xmlns:a16="http://schemas.microsoft.com/office/drawing/2014/main" id="{65C9C7CF-400E-48A4-A129-5A4443A6E3E9}"/>
                    </a:ext>
                  </a:extLst>
                </p14:cNvPr>
                <p14:cNvContentPartPr/>
                <p14:nvPr/>
              </p14:nvContentPartPr>
              <p14:xfrm>
                <a:off x="4117114" y="4247074"/>
                <a:ext cx="90360" cy="148680"/>
              </p14:xfrm>
            </p:contentPart>
          </mc:Choice>
          <mc:Fallback xmlns="">
            <p:pic>
              <p:nvPicPr>
                <p:cNvPr id="225" name="Ink 224">
                  <a:extLst>
                    <a:ext uri="{FF2B5EF4-FFF2-40B4-BE49-F238E27FC236}">
                      <a16:creationId xmlns:a16="http://schemas.microsoft.com/office/drawing/2014/main" id="{65C9C7CF-400E-48A4-A129-5A4443A6E3E9}"/>
                    </a:ext>
                  </a:extLst>
                </p:cNvPr>
                <p:cNvPicPr/>
                <p:nvPr/>
              </p:nvPicPr>
              <p:blipFill>
                <a:blip r:embed="rId372"/>
                <a:stretch>
                  <a:fillRect/>
                </a:stretch>
              </p:blipFill>
              <p:spPr>
                <a:xfrm>
                  <a:off x="4108474" y="4238434"/>
                  <a:ext cx="108000" cy="166320"/>
                </a:xfrm>
                <a:prstGeom prst="rect">
                  <a:avLst/>
                </a:prstGeom>
              </p:spPr>
            </p:pic>
          </mc:Fallback>
        </mc:AlternateContent>
        <mc:AlternateContent xmlns:mc="http://schemas.openxmlformats.org/markup-compatibility/2006" xmlns:p14="http://schemas.microsoft.com/office/powerpoint/2010/main">
          <mc:Choice Requires="p14">
            <p:contentPart p14:bwMode="auto" r:id="rId373">
              <p14:nvContentPartPr>
                <p14:cNvPr id="226" name="Ink 225">
                  <a:extLst>
                    <a:ext uri="{FF2B5EF4-FFF2-40B4-BE49-F238E27FC236}">
                      <a16:creationId xmlns:a16="http://schemas.microsoft.com/office/drawing/2014/main" id="{0DA63DCF-1728-4C69-B8EB-6042DE3E7CF0}"/>
                    </a:ext>
                  </a:extLst>
                </p14:cNvPr>
                <p14:cNvContentPartPr/>
                <p14:nvPr/>
              </p14:nvContentPartPr>
              <p14:xfrm>
                <a:off x="4332394" y="4211794"/>
                <a:ext cx="56520" cy="195840"/>
              </p14:xfrm>
            </p:contentPart>
          </mc:Choice>
          <mc:Fallback xmlns="">
            <p:pic>
              <p:nvPicPr>
                <p:cNvPr id="226" name="Ink 225">
                  <a:extLst>
                    <a:ext uri="{FF2B5EF4-FFF2-40B4-BE49-F238E27FC236}">
                      <a16:creationId xmlns:a16="http://schemas.microsoft.com/office/drawing/2014/main" id="{0DA63DCF-1728-4C69-B8EB-6042DE3E7CF0}"/>
                    </a:ext>
                  </a:extLst>
                </p:cNvPr>
                <p:cNvPicPr/>
                <p:nvPr/>
              </p:nvPicPr>
              <p:blipFill>
                <a:blip r:embed="rId374"/>
                <a:stretch>
                  <a:fillRect/>
                </a:stretch>
              </p:blipFill>
              <p:spPr>
                <a:xfrm>
                  <a:off x="4323394" y="4203154"/>
                  <a:ext cx="74160" cy="213480"/>
                </a:xfrm>
                <a:prstGeom prst="rect">
                  <a:avLst/>
                </a:prstGeom>
              </p:spPr>
            </p:pic>
          </mc:Fallback>
        </mc:AlternateContent>
        <mc:AlternateContent xmlns:mc="http://schemas.openxmlformats.org/markup-compatibility/2006" xmlns:p14="http://schemas.microsoft.com/office/powerpoint/2010/main">
          <mc:Choice Requires="p14">
            <p:contentPart p14:bwMode="auto" r:id="rId375">
              <p14:nvContentPartPr>
                <p14:cNvPr id="227" name="Ink 226">
                  <a:extLst>
                    <a:ext uri="{FF2B5EF4-FFF2-40B4-BE49-F238E27FC236}">
                      <a16:creationId xmlns:a16="http://schemas.microsoft.com/office/drawing/2014/main" id="{9BA266E8-16FB-40FD-81DB-C2614405808B}"/>
                    </a:ext>
                  </a:extLst>
                </p14:cNvPr>
                <p14:cNvContentPartPr/>
                <p14:nvPr/>
              </p14:nvContentPartPr>
              <p14:xfrm>
                <a:off x="4481794" y="4243834"/>
                <a:ext cx="71280" cy="135360"/>
              </p14:xfrm>
            </p:contentPart>
          </mc:Choice>
          <mc:Fallback xmlns="">
            <p:pic>
              <p:nvPicPr>
                <p:cNvPr id="227" name="Ink 226">
                  <a:extLst>
                    <a:ext uri="{FF2B5EF4-FFF2-40B4-BE49-F238E27FC236}">
                      <a16:creationId xmlns:a16="http://schemas.microsoft.com/office/drawing/2014/main" id="{9BA266E8-16FB-40FD-81DB-C2614405808B}"/>
                    </a:ext>
                  </a:extLst>
                </p:cNvPr>
                <p:cNvPicPr/>
                <p:nvPr/>
              </p:nvPicPr>
              <p:blipFill>
                <a:blip r:embed="rId376"/>
                <a:stretch>
                  <a:fillRect/>
                </a:stretch>
              </p:blipFill>
              <p:spPr>
                <a:xfrm>
                  <a:off x="4472794" y="4235194"/>
                  <a:ext cx="88920" cy="153000"/>
                </a:xfrm>
                <a:prstGeom prst="rect">
                  <a:avLst/>
                </a:prstGeom>
              </p:spPr>
            </p:pic>
          </mc:Fallback>
        </mc:AlternateContent>
        <mc:AlternateContent xmlns:mc="http://schemas.openxmlformats.org/markup-compatibility/2006" xmlns:p14="http://schemas.microsoft.com/office/powerpoint/2010/main">
          <mc:Choice Requires="p14">
            <p:contentPart p14:bwMode="auto" r:id="rId377">
              <p14:nvContentPartPr>
                <p14:cNvPr id="228" name="Ink 227">
                  <a:extLst>
                    <a:ext uri="{FF2B5EF4-FFF2-40B4-BE49-F238E27FC236}">
                      <a16:creationId xmlns:a16="http://schemas.microsoft.com/office/drawing/2014/main" id="{01C59E93-44BF-4538-90C5-564F4124C146}"/>
                    </a:ext>
                  </a:extLst>
                </p14:cNvPr>
                <p14:cNvContentPartPr/>
                <p14:nvPr/>
              </p14:nvContentPartPr>
              <p14:xfrm>
                <a:off x="4446154" y="4261114"/>
                <a:ext cx="101160" cy="112680"/>
              </p14:xfrm>
            </p:contentPart>
          </mc:Choice>
          <mc:Fallback xmlns="">
            <p:pic>
              <p:nvPicPr>
                <p:cNvPr id="228" name="Ink 227">
                  <a:extLst>
                    <a:ext uri="{FF2B5EF4-FFF2-40B4-BE49-F238E27FC236}">
                      <a16:creationId xmlns:a16="http://schemas.microsoft.com/office/drawing/2014/main" id="{01C59E93-44BF-4538-90C5-564F4124C146}"/>
                    </a:ext>
                  </a:extLst>
                </p:cNvPr>
                <p:cNvPicPr/>
                <p:nvPr/>
              </p:nvPicPr>
              <p:blipFill>
                <a:blip r:embed="rId378"/>
                <a:stretch>
                  <a:fillRect/>
                </a:stretch>
              </p:blipFill>
              <p:spPr>
                <a:xfrm>
                  <a:off x="4437514" y="4252114"/>
                  <a:ext cx="118800" cy="130320"/>
                </a:xfrm>
                <a:prstGeom prst="rect">
                  <a:avLst/>
                </a:prstGeom>
              </p:spPr>
            </p:pic>
          </mc:Fallback>
        </mc:AlternateContent>
        <mc:AlternateContent xmlns:mc="http://schemas.openxmlformats.org/markup-compatibility/2006" xmlns:p14="http://schemas.microsoft.com/office/powerpoint/2010/main">
          <mc:Choice Requires="p14">
            <p:contentPart p14:bwMode="auto" r:id="rId379">
              <p14:nvContentPartPr>
                <p14:cNvPr id="229" name="Ink 228">
                  <a:extLst>
                    <a:ext uri="{FF2B5EF4-FFF2-40B4-BE49-F238E27FC236}">
                      <a16:creationId xmlns:a16="http://schemas.microsoft.com/office/drawing/2014/main" id="{1A402447-7C68-4115-8349-B8CDC9A21AB9}"/>
                    </a:ext>
                  </a:extLst>
                </p14:cNvPr>
                <p14:cNvContentPartPr/>
                <p14:nvPr/>
              </p14:nvContentPartPr>
              <p14:xfrm>
                <a:off x="4585474" y="4155274"/>
                <a:ext cx="7920" cy="79560"/>
              </p14:xfrm>
            </p:contentPart>
          </mc:Choice>
          <mc:Fallback xmlns="">
            <p:pic>
              <p:nvPicPr>
                <p:cNvPr id="229" name="Ink 228">
                  <a:extLst>
                    <a:ext uri="{FF2B5EF4-FFF2-40B4-BE49-F238E27FC236}">
                      <a16:creationId xmlns:a16="http://schemas.microsoft.com/office/drawing/2014/main" id="{1A402447-7C68-4115-8349-B8CDC9A21AB9}"/>
                    </a:ext>
                  </a:extLst>
                </p:cNvPr>
                <p:cNvPicPr/>
                <p:nvPr/>
              </p:nvPicPr>
              <p:blipFill>
                <a:blip r:embed="rId380"/>
                <a:stretch>
                  <a:fillRect/>
                </a:stretch>
              </p:blipFill>
              <p:spPr>
                <a:xfrm>
                  <a:off x="4576834" y="4146634"/>
                  <a:ext cx="25560" cy="97200"/>
                </a:xfrm>
                <a:prstGeom prst="rect">
                  <a:avLst/>
                </a:prstGeom>
              </p:spPr>
            </p:pic>
          </mc:Fallback>
        </mc:AlternateContent>
        <mc:AlternateContent xmlns:mc="http://schemas.openxmlformats.org/markup-compatibility/2006" xmlns:p14="http://schemas.microsoft.com/office/powerpoint/2010/main">
          <mc:Choice Requires="p14">
            <p:contentPart p14:bwMode="auto" r:id="rId381">
              <p14:nvContentPartPr>
                <p14:cNvPr id="230" name="Ink 229">
                  <a:extLst>
                    <a:ext uri="{FF2B5EF4-FFF2-40B4-BE49-F238E27FC236}">
                      <a16:creationId xmlns:a16="http://schemas.microsoft.com/office/drawing/2014/main" id="{FF8BED5F-B0DB-41B2-BF95-71C31B3DE93E}"/>
                    </a:ext>
                  </a:extLst>
                </p14:cNvPr>
                <p14:cNvContentPartPr/>
                <p14:nvPr/>
              </p14:nvContentPartPr>
              <p14:xfrm>
                <a:off x="4641994" y="4221874"/>
                <a:ext cx="70200" cy="142560"/>
              </p14:xfrm>
            </p:contentPart>
          </mc:Choice>
          <mc:Fallback xmlns="">
            <p:pic>
              <p:nvPicPr>
                <p:cNvPr id="230" name="Ink 229">
                  <a:extLst>
                    <a:ext uri="{FF2B5EF4-FFF2-40B4-BE49-F238E27FC236}">
                      <a16:creationId xmlns:a16="http://schemas.microsoft.com/office/drawing/2014/main" id="{FF8BED5F-B0DB-41B2-BF95-71C31B3DE93E}"/>
                    </a:ext>
                  </a:extLst>
                </p:cNvPr>
                <p:cNvPicPr/>
                <p:nvPr/>
              </p:nvPicPr>
              <p:blipFill>
                <a:blip r:embed="rId382"/>
                <a:stretch>
                  <a:fillRect/>
                </a:stretch>
              </p:blipFill>
              <p:spPr>
                <a:xfrm>
                  <a:off x="4632994" y="4213234"/>
                  <a:ext cx="87840" cy="160200"/>
                </a:xfrm>
                <a:prstGeom prst="rect">
                  <a:avLst/>
                </a:prstGeom>
              </p:spPr>
            </p:pic>
          </mc:Fallback>
        </mc:AlternateContent>
        <mc:AlternateContent xmlns:mc="http://schemas.openxmlformats.org/markup-compatibility/2006" xmlns:p14="http://schemas.microsoft.com/office/powerpoint/2010/main">
          <mc:Choice Requires="p14">
            <p:contentPart p14:bwMode="auto" r:id="rId383">
              <p14:nvContentPartPr>
                <p14:cNvPr id="231" name="Ink 230">
                  <a:extLst>
                    <a:ext uri="{FF2B5EF4-FFF2-40B4-BE49-F238E27FC236}">
                      <a16:creationId xmlns:a16="http://schemas.microsoft.com/office/drawing/2014/main" id="{0762DF0A-0DF8-439D-A4D5-611A5C3374AB}"/>
                    </a:ext>
                  </a:extLst>
                </p14:cNvPr>
                <p14:cNvContentPartPr/>
                <p14:nvPr/>
              </p14:nvContentPartPr>
              <p14:xfrm>
                <a:off x="4615714" y="4246354"/>
                <a:ext cx="94320" cy="115920"/>
              </p14:xfrm>
            </p:contentPart>
          </mc:Choice>
          <mc:Fallback xmlns="">
            <p:pic>
              <p:nvPicPr>
                <p:cNvPr id="231" name="Ink 230">
                  <a:extLst>
                    <a:ext uri="{FF2B5EF4-FFF2-40B4-BE49-F238E27FC236}">
                      <a16:creationId xmlns:a16="http://schemas.microsoft.com/office/drawing/2014/main" id="{0762DF0A-0DF8-439D-A4D5-611A5C3374AB}"/>
                    </a:ext>
                  </a:extLst>
                </p:cNvPr>
                <p:cNvPicPr/>
                <p:nvPr/>
              </p:nvPicPr>
              <p:blipFill>
                <a:blip r:embed="rId384"/>
                <a:stretch>
                  <a:fillRect/>
                </a:stretch>
              </p:blipFill>
              <p:spPr>
                <a:xfrm>
                  <a:off x="4607074" y="4237714"/>
                  <a:ext cx="11196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385">
              <p14:nvContentPartPr>
                <p14:cNvPr id="232" name="Ink 231">
                  <a:extLst>
                    <a:ext uri="{FF2B5EF4-FFF2-40B4-BE49-F238E27FC236}">
                      <a16:creationId xmlns:a16="http://schemas.microsoft.com/office/drawing/2014/main" id="{1DB17DB1-F220-4BF5-9CD4-9F74A3912131}"/>
                    </a:ext>
                  </a:extLst>
                </p14:cNvPr>
                <p14:cNvContentPartPr/>
                <p14:nvPr/>
              </p14:nvContentPartPr>
              <p14:xfrm>
                <a:off x="4784914" y="4158154"/>
                <a:ext cx="49320" cy="259920"/>
              </p14:xfrm>
            </p:contentPart>
          </mc:Choice>
          <mc:Fallback xmlns="">
            <p:pic>
              <p:nvPicPr>
                <p:cNvPr id="232" name="Ink 231">
                  <a:extLst>
                    <a:ext uri="{FF2B5EF4-FFF2-40B4-BE49-F238E27FC236}">
                      <a16:creationId xmlns:a16="http://schemas.microsoft.com/office/drawing/2014/main" id="{1DB17DB1-F220-4BF5-9CD4-9F74A3912131}"/>
                    </a:ext>
                  </a:extLst>
                </p:cNvPr>
                <p:cNvPicPr/>
                <p:nvPr/>
              </p:nvPicPr>
              <p:blipFill>
                <a:blip r:embed="rId386"/>
                <a:stretch>
                  <a:fillRect/>
                </a:stretch>
              </p:blipFill>
              <p:spPr>
                <a:xfrm>
                  <a:off x="4775914" y="4149154"/>
                  <a:ext cx="66960" cy="277560"/>
                </a:xfrm>
                <a:prstGeom prst="rect">
                  <a:avLst/>
                </a:prstGeom>
              </p:spPr>
            </p:pic>
          </mc:Fallback>
        </mc:AlternateContent>
        <mc:AlternateContent xmlns:mc="http://schemas.openxmlformats.org/markup-compatibility/2006" xmlns:p14="http://schemas.microsoft.com/office/powerpoint/2010/main">
          <mc:Choice Requires="p14">
            <p:contentPart p14:bwMode="auto" r:id="rId387">
              <p14:nvContentPartPr>
                <p14:cNvPr id="234" name="Ink 233">
                  <a:extLst>
                    <a:ext uri="{FF2B5EF4-FFF2-40B4-BE49-F238E27FC236}">
                      <a16:creationId xmlns:a16="http://schemas.microsoft.com/office/drawing/2014/main" id="{72AE456F-86D4-4FC9-BD1D-2E02FFDC4AE4}"/>
                    </a:ext>
                  </a:extLst>
                </p14:cNvPr>
                <p14:cNvContentPartPr/>
                <p14:nvPr/>
              </p14:nvContentPartPr>
              <p14:xfrm>
                <a:off x="4878874" y="4066714"/>
                <a:ext cx="17640" cy="132840"/>
              </p14:xfrm>
            </p:contentPart>
          </mc:Choice>
          <mc:Fallback xmlns="">
            <p:pic>
              <p:nvPicPr>
                <p:cNvPr id="234" name="Ink 233">
                  <a:extLst>
                    <a:ext uri="{FF2B5EF4-FFF2-40B4-BE49-F238E27FC236}">
                      <a16:creationId xmlns:a16="http://schemas.microsoft.com/office/drawing/2014/main" id="{72AE456F-86D4-4FC9-BD1D-2E02FFDC4AE4}"/>
                    </a:ext>
                  </a:extLst>
                </p:cNvPr>
                <p:cNvPicPr/>
                <p:nvPr/>
              </p:nvPicPr>
              <p:blipFill>
                <a:blip r:embed="rId388"/>
                <a:stretch>
                  <a:fillRect/>
                </a:stretch>
              </p:blipFill>
              <p:spPr>
                <a:xfrm>
                  <a:off x="4869874" y="4057714"/>
                  <a:ext cx="35280" cy="150480"/>
                </a:xfrm>
                <a:prstGeom prst="rect">
                  <a:avLst/>
                </a:prstGeom>
              </p:spPr>
            </p:pic>
          </mc:Fallback>
        </mc:AlternateContent>
        <mc:AlternateContent xmlns:mc="http://schemas.openxmlformats.org/markup-compatibility/2006" xmlns:p14="http://schemas.microsoft.com/office/powerpoint/2010/main">
          <mc:Choice Requires="p14">
            <p:contentPart p14:bwMode="auto" r:id="rId389">
              <p14:nvContentPartPr>
                <p14:cNvPr id="236" name="Ink 235">
                  <a:extLst>
                    <a:ext uri="{FF2B5EF4-FFF2-40B4-BE49-F238E27FC236}">
                      <a16:creationId xmlns:a16="http://schemas.microsoft.com/office/drawing/2014/main" id="{ABDAA95D-6C19-465C-99AC-A342E4D15A9E}"/>
                    </a:ext>
                  </a:extLst>
                </p14:cNvPr>
                <p14:cNvContentPartPr/>
                <p14:nvPr/>
              </p14:nvContentPartPr>
              <p14:xfrm>
                <a:off x="4770514" y="4087234"/>
                <a:ext cx="27360" cy="17280"/>
              </p14:xfrm>
            </p:contentPart>
          </mc:Choice>
          <mc:Fallback xmlns="">
            <p:pic>
              <p:nvPicPr>
                <p:cNvPr id="236" name="Ink 235">
                  <a:extLst>
                    <a:ext uri="{FF2B5EF4-FFF2-40B4-BE49-F238E27FC236}">
                      <a16:creationId xmlns:a16="http://schemas.microsoft.com/office/drawing/2014/main" id="{ABDAA95D-6C19-465C-99AC-A342E4D15A9E}"/>
                    </a:ext>
                  </a:extLst>
                </p:cNvPr>
                <p:cNvPicPr/>
                <p:nvPr/>
              </p:nvPicPr>
              <p:blipFill>
                <a:blip r:embed="rId390"/>
                <a:stretch>
                  <a:fillRect/>
                </a:stretch>
              </p:blipFill>
              <p:spPr>
                <a:xfrm>
                  <a:off x="4761514" y="4078234"/>
                  <a:ext cx="45000"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391">
              <p14:nvContentPartPr>
                <p14:cNvPr id="238" name="Ink 237">
                  <a:extLst>
                    <a:ext uri="{FF2B5EF4-FFF2-40B4-BE49-F238E27FC236}">
                      <a16:creationId xmlns:a16="http://schemas.microsoft.com/office/drawing/2014/main" id="{538118DE-DD80-49A7-BFBF-E1ACD9DB397D}"/>
                    </a:ext>
                  </a:extLst>
                </p14:cNvPr>
                <p14:cNvContentPartPr/>
                <p14:nvPr/>
              </p14:nvContentPartPr>
              <p14:xfrm>
                <a:off x="3905794" y="4414114"/>
                <a:ext cx="912240" cy="136440"/>
              </p14:xfrm>
            </p:contentPart>
          </mc:Choice>
          <mc:Fallback xmlns="">
            <p:pic>
              <p:nvPicPr>
                <p:cNvPr id="238" name="Ink 237">
                  <a:extLst>
                    <a:ext uri="{FF2B5EF4-FFF2-40B4-BE49-F238E27FC236}">
                      <a16:creationId xmlns:a16="http://schemas.microsoft.com/office/drawing/2014/main" id="{538118DE-DD80-49A7-BFBF-E1ACD9DB397D}"/>
                    </a:ext>
                  </a:extLst>
                </p:cNvPr>
                <p:cNvPicPr/>
                <p:nvPr/>
              </p:nvPicPr>
              <p:blipFill>
                <a:blip r:embed="rId392"/>
                <a:stretch>
                  <a:fillRect/>
                </a:stretch>
              </p:blipFill>
              <p:spPr>
                <a:xfrm>
                  <a:off x="3897154" y="4405474"/>
                  <a:ext cx="929880" cy="154080"/>
                </a:xfrm>
                <a:prstGeom prst="rect">
                  <a:avLst/>
                </a:prstGeom>
              </p:spPr>
            </p:pic>
          </mc:Fallback>
        </mc:AlternateContent>
        <mc:AlternateContent xmlns:mc="http://schemas.openxmlformats.org/markup-compatibility/2006" xmlns:p14="http://schemas.microsoft.com/office/powerpoint/2010/main">
          <mc:Choice Requires="p14">
            <p:contentPart p14:bwMode="auto" r:id="rId393">
              <p14:nvContentPartPr>
                <p14:cNvPr id="239" name="Ink 238">
                  <a:extLst>
                    <a:ext uri="{FF2B5EF4-FFF2-40B4-BE49-F238E27FC236}">
                      <a16:creationId xmlns:a16="http://schemas.microsoft.com/office/drawing/2014/main" id="{E29E356B-23BA-47F3-94DB-6FC2A7C47907}"/>
                    </a:ext>
                  </a:extLst>
                </p14:cNvPr>
                <p14:cNvContentPartPr/>
                <p14:nvPr/>
              </p14:nvContentPartPr>
              <p14:xfrm>
                <a:off x="4341754" y="4619674"/>
                <a:ext cx="12960" cy="133920"/>
              </p14:xfrm>
            </p:contentPart>
          </mc:Choice>
          <mc:Fallback xmlns="">
            <p:pic>
              <p:nvPicPr>
                <p:cNvPr id="239" name="Ink 238">
                  <a:extLst>
                    <a:ext uri="{FF2B5EF4-FFF2-40B4-BE49-F238E27FC236}">
                      <a16:creationId xmlns:a16="http://schemas.microsoft.com/office/drawing/2014/main" id="{E29E356B-23BA-47F3-94DB-6FC2A7C47907}"/>
                    </a:ext>
                  </a:extLst>
                </p:cNvPr>
                <p:cNvPicPr/>
                <p:nvPr/>
              </p:nvPicPr>
              <p:blipFill>
                <a:blip r:embed="rId394"/>
                <a:stretch>
                  <a:fillRect/>
                </a:stretch>
              </p:blipFill>
              <p:spPr>
                <a:xfrm>
                  <a:off x="4332754" y="4610674"/>
                  <a:ext cx="30600" cy="151560"/>
                </a:xfrm>
                <a:prstGeom prst="rect">
                  <a:avLst/>
                </a:prstGeom>
              </p:spPr>
            </p:pic>
          </mc:Fallback>
        </mc:AlternateContent>
        <mc:AlternateContent xmlns:mc="http://schemas.openxmlformats.org/markup-compatibility/2006" xmlns:p14="http://schemas.microsoft.com/office/powerpoint/2010/main">
          <mc:Choice Requires="p14">
            <p:contentPart p14:bwMode="auto" r:id="rId395">
              <p14:nvContentPartPr>
                <p14:cNvPr id="240" name="Ink 239">
                  <a:extLst>
                    <a:ext uri="{FF2B5EF4-FFF2-40B4-BE49-F238E27FC236}">
                      <a16:creationId xmlns:a16="http://schemas.microsoft.com/office/drawing/2014/main" id="{900DE6D6-4AAF-4468-87F9-8B2B2E09C567}"/>
                    </a:ext>
                  </a:extLst>
                </p14:cNvPr>
                <p14:cNvContentPartPr/>
                <p14:nvPr/>
              </p14:nvContentPartPr>
              <p14:xfrm>
                <a:off x="4252114" y="4581154"/>
                <a:ext cx="194760" cy="43200"/>
              </p14:xfrm>
            </p:contentPart>
          </mc:Choice>
          <mc:Fallback xmlns="">
            <p:pic>
              <p:nvPicPr>
                <p:cNvPr id="240" name="Ink 239">
                  <a:extLst>
                    <a:ext uri="{FF2B5EF4-FFF2-40B4-BE49-F238E27FC236}">
                      <a16:creationId xmlns:a16="http://schemas.microsoft.com/office/drawing/2014/main" id="{900DE6D6-4AAF-4468-87F9-8B2B2E09C567}"/>
                    </a:ext>
                  </a:extLst>
                </p:cNvPr>
                <p:cNvPicPr/>
                <p:nvPr/>
              </p:nvPicPr>
              <p:blipFill>
                <a:blip r:embed="rId396"/>
                <a:stretch>
                  <a:fillRect/>
                </a:stretch>
              </p:blipFill>
              <p:spPr>
                <a:xfrm>
                  <a:off x="4243474" y="4572154"/>
                  <a:ext cx="212400" cy="60840"/>
                </a:xfrm>
                <a:prstGeom prst="rect">
                  <a:avLst/>
                </a:prstGeom>
              </p:spPr>
            </p:pic>
          </mc:Fallback>
        </mc:AlternateContent>
        <mc:AlternateContent xmlns:mc="http://schemas.openxmlformats.org/markup-compatibility/2006" xmlns:p14="http://schemas.microsoft.com/office/powerpoint/2010/main">
          <mc:Choice Requires="p14">
            <p:contentPart p14:bwMode="auto" r:id="rId397">
              <p14:nvContentPartPr>
                <p14:cNvPr id="241" name="Ink 240">
                  <a:extLst>
                    <a:ext uri="{FF2B5EF4-FFF2-40B4-BE49-F238E27FC236}">
                      <a16:creationId xmlns:a16="http://schemas.microsoft.com/office/drawing/2014/main" id="{AB00DFB7-C4FA-46E8-9A26-96CE72802A8D}"/>
                    </a:ext>
                  </a:extLst>
                </p14:cNvPr>
                <p14:cNvContentPartPr/>
                <p14:nvPr/>
              </p14:nvContentPartPr>
              <p14:xfrm>
                <a:off x="4258954" y="4768354"/>
                <a:ext cx="172440" cy="39960"/>
              </p14:xfrm>
            </p:contentPart>
          </mc:Choice>
          <mc:Fallback xmlns="">
            <p:pic>
              <p:nvPicPr>
                <p:cNvPr id="241" name="Ink 240">
                  <a:extLst>
                    <a:ext uri="{FF2B5EF4-FFF2-40B4-BE49-F238E27FC236}">
                      <a16:creationId xmlns:a16="http://schemas.microsoft.com/office/drawing/2014/main" id="{AB00DFB7-C4FA-46E8-9A26-96CE72802A8D}"/>
                    </a:ext>
                  </a:extLst>
                </p:cNvPr>
                <p:cNvPicPr/>
                <p:nvPr/>
              </p:nvPicPr>
              <p:blipFill>
                <a:blip r:embed="rId398"/>
                <a:stretch>
                  <a:fillRect/>
                </a:stretch>
              </p:blipFill>
              <p:spPr>
                <a:xfrm>
                  <a:off x="4250314" y="4759714"/>
                  <a:ext cx="190080" cy="57600"/>
                </a:xfrm>
                <a:prstGeom prst="rect">
                  <a:avLst/>
                </a:prstGeom>
              </p:spPr>
            </p:pic>
          </mc:Fallback>
        </mc:AlternateContent>
      </p:grpSp>
      <p:grpSp>
        <p:nvGrpSpPr>
          <p:cNvPr id="270" name="Group 269">
            <a:extLst>
              <a:ext uri="{FF2B5EF4-FFF2-40B4-BE49-F238E27FC236}">
                <a16:creationId xmlns:a16="http://schemas.microsoft.com/office/drawing/2014/main" id="{11D9F256-68EB-44CB-A8D5-F6A0BBC9C720}"/>
              </a:ext>
            </a:extLst>
          </p:cNvPr>
          <p:cNvGrpSpPr/>
          <p:nvPr/>
        </p:nvGrpSpPr>
        <p:grpSpPr>
          <a:xfrm>
            <a:off x="483994" y="4685194"/>
            <a:ext cx="3240720" cy="586440"/>
            <a:chOff x="483994" y="4685194"/>
            <a:chExt cx="3240720" cy="586440"/>
          </a:xfrm>
        </p:grpSpPr>
        <mc:AlternateContent xmlns:mc="http://schemas.openxmlformats.org/markup-compatibility/2006" xmlns:p14="http://schemas.microsoft.com/office/powerpoint/2010/main">
          <mc:Choice Requires="p14">
            <p:contentPart p14:bwMode="auto" r:id="rId399">
              <p14:nvContentPartPr>
                <p14:cNvPr id="242" name="Ink 241">
                  <a:extLst>
                    <a:ext uri="{FF2B5EF4-FFF2-40B4-BE49-F238E27FC236}">
                      <a16:creationId xmlns:a16="http://schemas.microsoft.com/office/drawing/2014/main" id="{16FD4515-589E-458C-A8E9-FFF24A96A4BB}"/>
                    </a:ext>
                  </a:extLst>
                </p14:cNvPr>
                <p14:cNvContentPartPr/>
                <p14:nvPr/>
              </p14:nvContentPartPr>
              <p14:xfrm>
                <a:off x="1968274" y="4968154"/>
                <a:ext cx="96120" cy="9360"/>
              </p14:xfrm>
            </p:contentPart>
          </mc:Choice>
          <mc:Fallback xmlns="">
            <p:pic>
              <p:nvPicPr>
                <p:cNvPr id="242" name="Ink 241">
                  <a:extLst>
                    <a:ext uri="{FF2B5EF4-FFF2-40B4-BE49-F238E27FC236}">
                      <a16:creationId xmlns:a16="http://schemas.microsoft.com/office/drawing/2014/main" id="{16FD4515-589E-458C-A8E9-FFF24A96A4BB}"/>
                    </a:ext>
                  </a:extLst>
                </p:cNvPr>
                <p:cNvPicPr/>
                <p:nvPr/>
              </p:nvPicPr>
              <p:blipFill>
                <a:blip r:embed="rId400"/>
                <a:stretch>
                  <a:fillRect/>
                </a:stretch>
              </p:blipFill>
              <p:spPr>
                <a:xfrm>
                  <a:off x="1959634" y="4959514"/>
                  <a:ext cx="113760" cy="27000"/>
                </a:xfrm>
                <a:prstGeom prst="rect">
                  <a:avLst/>
                </a:prstGeom>
              </p:spPr>
            </p:pic>
          </mc:Fallback>
        </mc:AlternateContent>
        <mc:AlternateContent xmlns:mc="http://schemas.openxmlformats.org/markup-compatibility/2006" xmlns:p14="http://schemas.microsoft.com/office/powerpoint/2010/main">
          <mc:Choice Requires="p14">
            <p:contentPart p14:bwMode="auto" r:id="rId401">
              <p14:nvContentPartPr>
                <p14:cNvPr id="243" name="Ink 242">
                  <a:extLst>
                    <a:ext uri="{FF2B5EF4-FFF2-40B4-BE49-F238E27FC236}">
                      <a16:creationId xmlns:a16="http://schemas.microsoft.com/office/drawing/2014/main" id="{FA4CBEF6-818B-4E25-8F77-3199B632CC81}"/>
                    </a:ext>
                  </a:extLst>
                </p14:cNvPr>
                <p14:cNvContentPartPr/>
                <p14:nvPr/>
              </p14:nvContentPartPr>
              <p14:xfrm>
                <a:off x="2012194" y="4900114"/>
                <a:ext cx="88200" cy="16560"/>
              </p14:xfrm>
            </p:contentPart>
          </mc:Choice>
          <mc:Fallback xmlns="">
            <p:pic>
              <p:nvPicPr>
                <p:cNvPr id="243" name="Ink 242">
                  <a:extLst>
                    <a:ext uri="{FF2B5EF4-FFF2-40B4-BE49-F238E27FC236}">
                      <a16:creationId xmlns:a16="http://schemas.microsoft.com/office/drawing/2014/main" id="{FA4CBEF6-818B-4E25-8F77-3199B632CC81}"/>
                    </a:ext>
                  </a:extLst>
                </p:cNvPr>
                <p:cNvPicPr/>
                <p:nvPr/>
              </p:nvPicPr>
              <p:blipFill>
                <a:blip r:embed="rId402"/>
                <a:stretch>
                  <a:fillRect/>
                </a:stretch>
              </p:blipFill>
              <p:spPr>
                <a:xfrm>
                  <a:off x="2003554" y="4891114"/>
                  <a:ext cx="105840" cy="34200"/>
                </a:xfrm>
                <a:prstGeom prst="rect">
                  <a:avLst/>
                </a:prstGeom>
              </p:spPr>
            </p:pic>
          </mc:Fallback>
        </mc:AlternateContent>
        <mc:AlternateContent xmlns:mc="http://schemas.openxmlformats.org/markup-compatibility/2006" xmlns:p14="http://schemas.microsoft.com/office/powerpoint/2010/main">
          <mc:Choice Requires="p14">
            <p:contentPart p14:bwMode="auto" r:id="rId403">
              <p14:nvContentPartPr>
                <p14:cNvPr id="244" name="Ink 243">
                  <a:extLst>
                    <a:ext uri="{FF2B5EF4-FFF2-40B4-BE49-F238E27FC236}">
                      <a16:creationId xmlns:a16="http://schemas.microsoft.com/office/drawing/2014/main" id="{902408A7-52CE-49C9-BD77-952C12D5FBF6}"/>
                    </a:ext>
                  </a:extLst>
                </p14:cNvPr>
                <p14:cNvContentPartPr/>
                <p14:nvPr/>
              </p14:nvContentPartPr>
              <p14:xfrm>
                <a:off x="2304874" y="4913074"/>
                <a:ext cx="196560" cy="158760"/>
              </p14:xfrm>
            </p:contentPart>
          </mc:Choice>
          <mc:Fallback xmlns="">
            <p:pic>
              <p:nvPicPr>
                <p:cNvPr id="244" name="Ink 243">
                  <a:extLst>
                    <a:ext uri="{FF2B5EF4-FFF2-40B4-BE49-F238E27FC236}">
                      <a16:creationId xmlns:a16="http://schemas.microsoft.com/office/drawing/2014/main" id="{902408A7-52CE-49C9-BD77-952C12D5FBF6}"/>
                    </a:ext>
                  </a:extLst>
                </p:cNvPr>
                <p:cNvPicPr/>
                <p:nvPr/>
              </p:nvPicPr>
              <p:blipFill>
                <a:blip r:embed="rId404"/>
                <a:stretch>
                  <a:fillRect/>
                </a:stretch>
              </p:blipFill>
              <p:spPr>
                <a:xfrm>
                  <a:off x="2295874" y="4904074"/>
                  <a:ext cx="21420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405">
              <p14:nvContentPartPr>
                <p14:cNvPr id="245" name="Ink 244">
                  <a:extLst>
                    <a:ext uri="{FF2B5EF4-FFF2-40B4-BE49-F238E27FC236}">
                      <a16:creationId xmlns:a16="http://schemas.microsoft.com/office/drawing/2014/main" id="{FE4E72BC-BD92-413F-AB52-7CA4784D1598}"/>
                    </a:ext>
                  </a:extLst>
                </p14:cNvPr>
                <p14:cNvContentPartPr/>
                <p14:nvPr/>
              </p14:nvContentPartPr>
              <p14:xfrm>
                <a:off x="2575954" y="4791034"/>
                <a:ext cx="168120" cy="171000"/>
              </p14:xfrm>
            </p:contentPart>
          </mc:Choice>
          <mc:Fallback xmlns="">
            <p:pic>
              <p:nvPicPr>
                <p:cNvPr id="245" name="Ink 244">
                  <a:extLst>
                    <a:ext uri="{FF2B5EF4-FFF2-40B4-BE49-F238E27FC236}">
                      <a16:creationId xmlns:a16="http://schemas.microsoft.com/office/drawing/2014/main" id="{FE4E72BC-BD92-413F-AB52-7CA4784D1598}"/>
                    </a:ext>
                  </a:extLst>
                </p:cNvPr>
                <p:cNvPicPr/>
                <p:nvPr/>
              </p:nvPicPr>
              <p:blipFill>
                <a:blip r:embed="rId406"/>
                <a:stretch>
                  <a:fillRect/>
                </a:stretch>
              </p:blipFill>
              <p:spPr>
                <a:xfrm>
                  <a:off x="2566954" y="4782394"/>
                  <a:ext cx="185760" cy="188640"/>
                </a:xfrm>
                <a:prstGeom prst="rect">
                  <a:avLst/>
                </a:prstGeom>
              </p:spPr>
            </p:pic>
          </mc:Fallback>
        </mc:AlternateContent>
        <mc:AlternateContent xmlns:mc="http://schemas.openxmlformats.org/markup-compatibility/2006" xmlns:p14="http://schemas.microsoft.com/office/powerpoint/2010/main">
          <mc:Choice Requires="p14">
            <p:contentPart p14:bwMode="auto" r:id="rId407">
              <p14:nvContentPartPr>
                <p14:cNvPr id="246" name="Ink 245">
                  <a:extLst>
                    <a:ext uri="{FF2B5EF4-FFF2-40B4-BE49-F238E27FC236}">
                      <a16:creationId xmlns:a16="http://schemas.microsoft.com/office/drawing/2014/main" id="{1B27D46C-6C67-4C28-9118-E25FDA644E44}"/>
                    </a:ext>
                  </a:extLst>
                </p14:cNvPr>
                <p14:cNvContentPartPr/>
                <p14:nvPr/>
              </p14:nvContentPartPr>
              <p14:xfrm>
                <a:off x="2840914" y="4832074"/>
                <a:ext cx="89280" cy="221760"/>
              </p14:xfrm>
            </p:contentPart>
          </mc:Choice>
          <mc:Fallback xmlns="">
            <p:pic>
              <p:nvPicPr>
                <p:cNvPr id="246" name="Ink 245">
                  <a:extLst>
                    <a:ext uri="{FF2B5EF4-FFF2-40B4-BE49-F238E27FC236}">
                      <a16:creationId xmlns:a16="http://schemas.microsoft.com/office/drawing/2014/main" id="{1B27D46C-6C67-4C28-9118-E25FDA644E44}"/>
                    </a:ext>
                  </a:extLst>
                </p:cNvPr>
                <p:cNvPicPr/>
                <p:nvPr/>
              </p:nvPicPr>
              <p:blipFill>
                <a:blip r:embed="rId408"/>
                <a:stretch>
                  <a:fillRect/>
                </a:stretch>
              </p:blipFill>
              <p:spPr>
                <a:xfrm>
                  <a:off x="2832274" y="4823434"/>
                  <a:ext cx="106920" cy="239400"/>
                </a:xfrm>
                <a:prstGeom prst="rect">
                  <a:avLst/>
                </a:prstGeom>
              </p:spPr>
            </p:pic>
          </mc:Fallback>
        </mc:AlternateContent>
        <mc:AlternateContent xmlns:mc="http://schemas.openxmlformats.org/markup-compatibility/2006" xmlns:p14="http://schemas.microsoft.com/office/powerpoint/2010/main">
          <mc:Choice Requires="p14">
            <p:contentPart p14:bwMode="auto" r:id="rId409">
              <p14:nvContentPartPr>
                <p14:cNvPr id="247" name="Ink 246">
                  <a:extLst>
                    <a:ext uri="{FF2B5EF4-FFF2-40B4-BE49-F238E27FC236}">
                      <a16:creationId xmlns:a16="http://schemas.microsoft.com/office/drawing/2014/main" id="{A9DB94E0-D1AE-4DCD-A868-C30FDE233913}"/>
                    </a:ext>
                  </a:extLst>
                </p14:cNvPr>
                <p14:cNvContentPartPr/>
                <p14:nvPr/>
              </p14:nvContentPartPr>
              <p14:xfrm>
                <a:off x="2970514" y="4900474"/>
                <a:ext cx="65520" cy="127440"/>
              </p14:xfrm>
            </p:contentPart>
          </mc:Choice>
          <mc:Fallback xmlns="">
            <p:pic>
              <p:nvPicPr>
                <p:cNvPr id="247" name="Ink 246">
                  <a:extLst>
                    <a:ext uri="{FF2B5EF4-FFF2-40B4-BE49-F238E27FC236}">
                      <a16:creationId xmlns:a16="http://schemas.microsoft.com/office/drawing/2014/main" id="{A9DB94E0-D1AE-4DCD-A868-C30FDE233913}"/>
                    </a:ext>
                  </a:extLst>
                </p:cNvPr>
                <p:cNvPicPr/>
                <p:nvPr/>
              </p:nvPicPr>
              <p:blipFill>
                <a:blip r:embed="rId410"/>
                <a:stretch>
                  <a:fillRect/>
                </a:stretch>
              </p:blipFill>
              <p:spPr>
                <a:xfrm>
                  <a:off x="2961874" y="4891474"/>
                  <a:ext cx="83160" cy="145080"/>
                </a:xfrm>
                <a:prstGeom prst="rect">
                  <a:avLst/>
                </a:prstGeom>
              </p:spPr>
            </p:pic>
          </mc:Fallback>
        </mc:AlternateContent>
        <mc:AlternateContent xmlns:mc="http://schemas.openxmlformats.org/markup-compatibility/2006" xmlns:p14="http://schemas.microsoft.com/office/powerpoint/2010/main">
          <mc:Choice Requires="p14">
            <p:contentPart p14:bwMode="auto" r:id="rId411">
              <p14:nvContentPartPr>
                <p14:cNvPr id="248" name="Ink 247">
                  <a:extLst>
                    <a:ext uri="{FF2B5EF4-FFF2-40B4-BE49-F238E27FC236}">
                      <a16:creationId xmlns:a16="http://schemas.microsoft.com/office/drawing/2014/main" id="{4D8AC7BA-B872-4A0E-9866-5F9CD87A2561}"/>
                    </a:ext>
                  </a:extLst>
                </p14:cNvPr>
                <p14:cNvContentPartPr/>
                <p14:nvPr/>
              </p14:nvContentPartPr>
              <p14:xfrm>
                <a:off x="2923354" y="4876354"/>
                <a:ext cx="127440" cy="90000"/>
              </p14:xfrm>
            </p:contentPart>
          </mc:Choice>
          <mc:Fallback xmlns="">
            <p:pic>
              <p:nvPicPr>
                <p:cNvPr id="248" name="Ink 247">
                  <a:extLst>
                    <a:ext uri="{FF2B5EF4-FFF2-40B4-BE49-F238E27FC236}">
                      <a16:creationId xmlns:a16="http://schemas.microsoft.com/office/drawing/2014/main" id="{4D8AC7BA-B872-4A0E-9866-5F9CD87A2561}"/>
                    </a:ext>
                  </a:extLst>
                </p:cNvPr>
                <p:cNvPicPr/>
                <p:nvPr/>
              </p:nvPicPr>
              <p:blipFill>
                <a:blip r:embed="rId412"/>
                <a:stretch>
                  <a:fillRect/>
                </a:stretch>
              </p:blipFill>
              <p:spPr>
                <a:xfrm>
                  <a:off x="2914354" y="4867354"/>
                  <a:ext cx="145080" cy="107640"/>
                </a:xfrm>
                <a:prstGeom prst="rect">
                  <a:avLst/>
                </a:prstGeom>
              </p:spPr>
            </p:pic>
          </mc:Fallback>
        </mc:AlternateContent>
        <mc:AlternateContent xmlns:mc="http://schemas.openxmlformats.org/markup-compatibility/2006" xmlns:p14="http://schemas.microsoft.com/office/powerpoint/2010/main">
          <mc:Choice Requires="p14">
            <p:contentPart p14:bwMode="auto" r:id="rId413">
              <p14:nvContentPartPr>
                <p14:cNvPr id="249" name="Ink 248">
                  <a:extLst>
                    <a:ext uri="{FF2B5EF4-FFF2-40B4-BE49-F238E27FC236}">
                      <a16:creationId xmlns:a16="http://schemas.microsoft.com/office/drawing/2014/main" id="{F14404AC-33A0-47B2-BF4B-84F9B5BB28F4}"/>
                    </a:ext>
                  </a:extLst>
                </p14:cNvPr>
                <p14:cNvContentPartPr/>
                <p14:nvPr/>
              </p14:nvContentPartPr>
              <p14:xfrm>
                <a:off x="3115594" y="4789954"/>
                <a:ext cx="34200" cy="111240"/>
              </p14:xfrm>
            </p:contentPart>
          </mc:Choice>
          <mc:Fallback xmlns="">
            <p:pic>
              <p:nvPicPr>
                <p:cNvPr id="249" name="Ink 248">
                  <a:extLst>
                    <a:ext uri="{FF2B5EF4-FFF2-40B4-BE49-F238E27FC236}">
                      <a16:creationId xmlns:a16="http://schemas.microsoft.com/office/drawing/2014/main" id="{F14404AC-33A0-47B2-BF4B-84F9B5BB28F4}"/>
                    </a:ext>
                  </a:extLst>
                </p:cNvPr>
                <p:cNvPicPr/>
                <p:nvPr/>
              </p:nvPicPr>
              <p:blipFill>
                <a:blip r:embed="rId414"/>
                <a:stretch>
                  <a:fillRect/>
                </a:stretch>
              </p:blipFill>
              <p:spPr>
                <a:xfrm>
                  <a:off x="3106594" y="4780954"/>
                  <a:ext cx="51840" cy="128880"/>
                </a:xfrm>
                <a:prstGeom prst="rect">
                  <a:avLst/>
                </a:prstGeom>
              </p:spPr>
            </p:pic>
          </mc:Fallback>
        </mc:AlternateContent>
        <mc:AlternateContent xmlns:mc="http://schemas.openxmlformats.org/markup-compatibility/2006" xmlns:p14="http://schemas.microsoft.com/office/powerpoint/2010/main">
          <mc:Choice Requires="p14">
            <p:contentPart p14:bwMode="auto" r:id="rId415">
              <p14:nvContentPartPr>
                <p14:cNvPr id="250" name="Ink 249">
                  <a:extLst>
                    <a:ext uri="{FF2B5EF4-FFF2-40B4-BE49-F238E27FC236}">
                      <a16:creationId xmlns:a16="http://schemas.microsoft.com/office/drawing/2014/main" id="{FE4920A1-FBE0-4AEF-BB72-C1225F34166D}"/>
                    </a:ext>
                  </a:extLst>
                </p14:cNvPr>
                <p14:cNvContentPartPr/>
                <p14:nvPr/>
              </p14:nvContentPartPr>
              <p14:xfrm>
                <a:off x="3177154" y="4883914"/>
                <a:ext cx="114480" cy="144720"/>
              </p14:xfrm>
            </p:contentPart>
          </mc:Choice>
          <mc:Fallback xmlns="">
            <p:pic>
              <p:nvPicPr>
                <p:cNvPr id="250" name="Ink 249">
                  <a:extLst>
                    <a:ext uri="{FF2B5EF4-FFF2-40B4-BE49-F238E27FC236}">
                      <a16:creationId xmlns:a16="http://schemas.microsoft.com/office/drawing/2014/main" id="{FE4920A1-FBE0-4AEF-BB72-C1225F34166D}"/>
                    </a:ext>
                  </a:extLst>
                </p:cNvPr>
                <p:cNvPicPr/>
                <p:nvPr/>
              </p:nvPicPr>
              <p:blipFill>
                <a:blip r:embed="rId416"/>
                <a:stretch>
                  <a:fillRect/>
                </a:stretch>
              </p:blipFill>
              <p:spPr>
                <a:xfrm>
                  <a:off x="3168514" y="4874914"/>
                  <a:ext cx="132120" cy="162360"/>
                </a:xfrm>
                <a:prstGeom prst="rect">
                  <a:avLst/>
                </a:prstGeom>
              </p:spPr>
            </p:pic>
          </mc:Fallback>
        </mc:AlternateContent>
        <mc:AlternateContent xmlns:mc="http://schemas.openxmlformats.org/markup-compatibility/2006" xmlns:p14="http://schemas.microsoft.com/office/powerpoint/2010/main">
          <mc:Choice Requires="p14">
            <p:contentPart p14:bwMode="auto" r:id="rId417">
              <p14:nvContentPartPr>
                <p14:cNvPr id="251" name="Ink 250">
                  <a:extLst>
                    <a:ext uri="{FF2B5EF4-FFF2-40B4-BE49-F238E27FC236}">
                      <a16:creationId xmlns:a16="http://schemas.microsoft.com/office/drawing/2014/main" id="{E030E447-E9D9-45B7-A325-3478CC97A126}"/>
                    </a:ext>
                  </a:extLst>
                </p14:cNvPr>
                <p14:cNvContentPartPr/>
                <p14:nvPr/>
              </p14:nvContentPartPr>
              <p14:xfrm>
                <a:off x="3163114" y="4902994"/>
                <a:ext cx="110880" cy="98640"/>
              </p14:xfrm>
            </p:contentPart>
          </mc:Choice>
          <mc:Fallback xmlns="">
            <p:pic>
              <p:nvPicPr>
                <p:cNvPr id="251" name="Ink 250">
                  <a:extLst>
                    <a:ext uri="{FF2B5EF4-FFF2-40B4-BE49-F238E27FC236}">
                      <a16:creationId xmlns:a16="http://schemas.microsoft.com/office/drawing/2014/main" id="{E030E447-E9D9-45B7-A325-3478CC97A126}"/>
                    </a:ext>
                  </a:extLst>
                </p:cNvPr>
                <p:cNvPicPr/>
                <p:nvPr/>
              </p:nvPicPr>
              <p:blipFill>
                <a:blip r:embed="rId418"/>
                <a:stretch>
                  <a:fillRect/>
                </a:stretch>
              </p:blipFill>
              <p:spPr>
                <a:xfrm>
                  <a:off x="3154474" y="4893994"/>
                  <a:ext cx="128520" cy="116280"/>
                </a:xfrm>
                <a:prstGeom prst="rect">
                  <a:avLst/>
                </a:prstGeom>
              </p:spPr>
            </p:pic>
          </mc:Fallback>
        </mc:AlternateContent>
        <mc:AlternateContent xmlns:mc="http://schemas.openxmlformats.org/markup-compatibility/2006" xmlns:p14="http://schemas.microsoft.com/office/powerpoint/2010/main">
          <mc:Choice Requires="p14">
            <p:contentPart p14:bwMode="auto" r:id="rId419">
              <p14:nvContentPartPr>
                <p14:cNvPr id="252" name="Ink 251">
                  <a:extLst>
                    <a:ext uri="{FF2B5EF4-FFF2-40B4-BE49-F238E27FC236}">
                      <a16:creationId xmlns:a16="http://schemas.microsoft.com/office/drawing/2014/main" id="{C0F8909A-5AE5-4BC9-A8EC-DB1115A1EC7D}"/>
                    </a:ext>
                  </a:extLst>
                </p14:cNvPr>
                <p14:cNvContentPartPr/>
                <p14:nvPr/>
              </p14:nvContentPartPr>
              <p14:xfrm>
                <a:off x="3355354" y="4787434"/>
                <a:ext cx="92880" cy="266400"/>
              </p14:xfrm>
            </p:contentPart>
          </mc:Choice>
          <mc:Fallback xmlns="">
            <p:pic>
              <p:nvPicPr>
                <p:cNvPr id="252" name="Ink 251">
                  <a:extLst>
                    <a:ext uri="{FF2B5EF4-FFF2-40B4-BE49-F238E27FC236}">
                      <a16:creationId xmlns:a16="http://schemas.microsoft.com/office/drawing/2014/main" id="{C0F8909A-5AE5-4BC9-A8EC-DB1115A1EC7D}"/>
                    </a:ext>
                  </a:extLst>
                </p:cNvPr>
                <p:cNvPicPr/>
                <p:nvPr/>
              </p:nvPicPr>
              <p:blipFill>
                <a:blip r:embed="rId420"/>
                <a:stretch>
                  <a:fillRect/>
                </a:stretch>
              </p:blipFill>
              <p:spPr>
                <a:xfrm>
                  <a:off x="3346354" y="4778434"/>
                  <a:ext cx="110520" cy="284040"/>
                </a:xfrm>
                <a:prstGeom prst="rect">
                  <a:avLst/>
                </a:prstGeom>
              </p:spPr>
            </p:pic>
          </mc:Fallback>
        </mc:AlternateContent>
        <mc:AlternateContent xmlns:mc="http://schemas.openxmlformats.org/markup-compatibility/2006" xmlns:p14="http://schemas.microsoft.com/office/powerpoint/2010/main">
          <mc:Choice Requires="p14">
            <p:contentPart p14:bwMode="auto" r:id="rId421">
              <p14:nvContentPartPr>
                <p14:cNvPr id="253" name="Ink 252">
                  <a:extLst>
                    <a:ext uri="{FF2B5EF4-FFF2-40B4-BE49-F238E27FC236}">
                      <a16:creationId xmlns:a16="http://schemas.microsoft.com/office/drawing/2014/main" id="{169EA3A2-5D5A-4A2B-8665-0AD3C07BE2A2}"/>
                    </a:ext>
                  </a:extLst>
                </p14:cNvPr>
                <p14:cNvContentPartPr/>
                <p14:nvPr/>
              </p14:nvContentPartPr>
              <p14:xfrm>
                <a:off x="3386314" y="4751794"/>
                <a:ext cx="67680" cy="10440"/>
              </p14:xfrm>
            </p:contentPart>
          </mc:Choice>
          <mc:Fallback xmlns="">
            <p:pic>
              <p:nvPicPr>
                <p:cNvPr id="253" name="Ink 252">
                  <a:extLst>
                    <a:ext uri="{FF2B5EF4-FFF2-40B4-BE49-F238E27FC236}">
                      <a16:creationId xmlns:a16="http://schemas.microsoft.com/office/drawing/2014/main" id="{169EA3A2-5D5A-4A2B-8665-0AD3C07BE2A2}"/>
                    </a:ext>
                  </a:extLst>
                </p:cNvPr>
                <p:cNvPicPr/>
                <p:nvPr/>
              </p:nvPicPr>
              <p:blipFill>
                <a:blip r:embed="rId422"/>
                <a:stretch>
                  <a:fillRect/>
                </a:stretch>
              </p:blipFill>
              <p:spPr>
                <a:xfrm>
                  <a:off x="3377674" y="4743154"/>
                  <a:ext cx="8532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423">
              <p14:nvContentPartPr>
                <p14:cNvPr id="254" name="Ink 253">
                  <a:extLst>
                    <a:ext uri="{FF2B5EF4-FFF2-40B4-BE49-F238E27FC236}">
                      <a16:creationId xmlns:a16="http://schemas.microsoft.com/office/drawing/2014/main" id="{BFCAB6AE-3085-43C8-9902-38EF979A69F7}"/>
                    </a:ext>
                  </a:extLst>
                </p14:cNvPr>
                <p14:cNvContentPartPr/>
                <p14:nvPr/>
              </p14:nvContentPartPr>
              <p14:xfrm>
                <a:off x="3511234" y="4685194"/>
                <a:ext cx="28440" cy="133200"/>
              </p14:xfrm>
            </p:contentPart>
          </mc:Choice>
          <mc:Fallback xmlns="">
            <p:pic>
              <p:nvPicPr>
                <p:cNvPr id="254" name="Ink 253">
                  <a:extLst>
                    <a:ext uri="{FF2B5EF4-FFF2-40B4-BE49-F238E27FC236}">
                      <a16:creationId xmlns:a16="http://schemas.microsoft.com/office/drawing/2014/main" id="{BFCAB6AE-3085-43C8-9902-38EF979A69F7}"/>
                    </a:ext>
                  </a:extLst>
                </p:cNvPr>
                <p:cNvPicPr/>
                <p:nvPr/>
              </p:nvPicPr>
              <p:blipFill>
                <a:blip r:embed="rId424"/>
                <a:stretch>
                  <a:fillRect/>
                </a:stretch>
              </p:blipFill>
              <p:spPr>
                <a:xfrm>
                  <a:off x="3502234" y="4676554"/>
                  <a:ext cx="46080" cy="150840"/>
                </a:xfrm>
                <a:prstGeom prst="rect">
                  <a:avLst/>
                </a:prstGeom>
              </p:spPr>
            </p:pic>
          </mc:Fallback>
        </mc:AlternateContent>
        <mc:AlternateContent xmlns:mc="http://schemas.openxmlformats.org/markup-compatibility/2006" xmlns:p14="http://schemas.microsoft.com/office/powerpoint/2010/main">
          <mc:Choice Requires="p14">
            <p:contentPart p14:bwMode="auto" r:id="rId425">
              <p14:nvContentPartPr>
                <p14:cNvPr id="258" name="Ink 257">
                  <a:extLst>
                    <a:ext uri="{FF2B5EF4-FFF2-40B4-BE49-F238E27FC236}">
                      <a16:creationId xmlns:a16="http://schemas.microsoft.com/office/drawing/2014/main" id="{AFB22E3D-2AAD-45B1-A2A8-33BE8488F076}"/>
                    </a:ext>
                  </a:extLst>
                </p14:cNvPr>
                <p14:cNvContentPartPr/>
                <p14:nvPr/>
              </p14:nvContentPartPr>
              <p14:xfrm>
                <a:off x="684874" y="4868074"/>
                <a:ext cx="128520" cy="146160"/>
              </p14:xfrm>
            </p:contentPart>
          </mc:Choice>
          <mc:Fallback xmlns="">
            <p:pic>
              <p:nvPicPr>
                <p:cNvPr id="258" name="Ink 257">
                  <a:extLst>
                    <a:ext uri="{FF2B5EF4-FFF2-40B4-BE49-F238E27FC236}">
                      <a16:creationId xmlns:a16="http://schemas.microsoft.com/office/drawing/2014/main" id="{AFB22E3D-2AAD-45B1-A2A8-33BE8488F076}"/>
                    </a:ext>
                  </a:extLst>
                </p:cNvPr>
                <p:cNvPicPr/>
                <p:nvPr/>
              </p:nvPicPr>
              <p:blipFill>
                <a:blip r:embed="rId426"/>
                <a:stretch>
                  <a:fillRect/>
                </a:stretch>
              </p:blipFill>
              <p:spPr>
                <a:xfrm>
                  <a:off x="675874" y="4859074"/>
                  <a:ext cx="146160" cy="163800"/>
                </a:xfrm>
                <a:prstGeom prst="rect">
                  <a:avLst/>
                </a:prstGeom>
              </p:spPr>
            </p:pic>
          </mc:Fallback>
        </mc:AlternateContent>
        <mc:AlternateContent xmlns:mc="http://schemas.openxmlformats.org/markup-compatibility/2006" xmlns:p14="http://schemas.microsoft.com/office/powerpoint/2010/main">
          <mc:Choice Requires="p14">
            <p:contentPart p14:bwMode="auto" r:id="rId427">
              <p14:nvContentPartPr>
                <p14:cNvPr id="259" name="Ink 258">
                  <a:extLst>
                    <a:ext uri="{FF2B5EF4-FFF2-40B4-BE49-F238E27FC236}">
                      <a16:creationId xmlns:a16="http://schemas.microsoft.com/office/drawing/2014/main" id="{2AC37C68-8196-4E4F-884D-5884F548ACB8}"/>
                    </a:ext>
                  </a:extLst>
                </p14:cNvPr>
                <p14:cNvContentPartPr/>
                <p14:nvPr/>
              </p14:nvContentPartPr>
              <p14:xfrm>
                <a:off x="847594" y="4823074"/>
                <a:ext cx="200880" cy="179280"/>
              </p14:xfrm>
            </p:contentPart>
          </mc:Choice>
          <mc:Fallback xmlns="">
            <p:pic>
              <p:nvPicPr>
                <p:cNvPr id="259" name="Ink 258">
                  <a:extLst>
                    <a:ext uri="{FF2B5EF4-FFF2-40B4-BE49-F238E27FC236}">
                      <a16:creationId xmlns:a16="http://schemas.microsoft.com/office/drawing/2014/main" id="{2AC37C68-8196-4E4F-884D-5884F548ACB8}"/>
                    </a:ext>
                  </a:extLst>
                </p:cNvPr>
                <p:cNvPicPr/>
                <p:nvPr/>
              </p:nvPicPr>
              <p:blipFill>
                <a:blip r:embed="rId428"/>
                <a:stretch>
                  <a:fillRect/>
                </a:stretch>
              </p:blipFill>
              <p:spPr>
                <a:xfrm>
                  <a:off x="838954" y="4814434"/>
                  <a:ext cx="218520" cy="196920"/>
                </a:xfrm>
                <a:prstGeom prst="rect">
                  <a:avLst/>
                </a:prstGeom>
              </p:spPr>
            </p:pic>
          </mc:Fallback>
        </mc:AlternateContent>
        <mc:AlternateContent xmlns:mc="http://schemas.openxmlformats.org/markup-compatibility/2006" xmlns:p14="http://schemas.microsoft.com/office/powerpoint/2010/main">
          <mc:Choice Requires="p14">
            <p:contentPart p14:bwMode="auto" r:id="rId429">
              <p14:nvContentPartPr>
                <p14:cNvPr id="260" name="Ink 259">
                  <a:extLst>
                    <a:ext uri="{FF2B5EF4-FFF2-40B4-BE49-F238E27FC236}">
                      <a16:creationId xmlns:a16="http://schemas.microsoft.com/office/drawing/2014/main" id="{6900201D-87A6-4A9B-B351-3048237CB540}"/>
                    </a:ext>
                  </a:extLst>
                </p14:cNvPr>
                <p14:cNvContentPartPr/>
                <p14:nvPr/>
              </p14:nvContentPartPr>
              <p14:xfrm>
                <a:off x="1091674" y="4756474"/>
                <a:ext cx="74520" cy="318600"/>
              </p14:xfrm>
            </p:contentPart>
          </mc:Choice>
          <mc:Fallback xmlns="">
            <p:pic>
              <p:nvPicPr>
                <p:cNvPr id="260" name="Ink 259">
                  <a:extLst>
                    <a:ext uri="{FF2B5EF4-FFF2-40B4-BE49-F238E27FC236}">
                      <a16:creationId xmlns:a16="http://schemas.microsoft.com/office/drawing/2014/main" id="{6900201D-87A6-4A9B-B351-3048237CB540}"/>
                    </a:ext>
                  </a:extLst>
                </p:cNvPr>
                <p:cNvPicPr/>
                <p:nvPr/>
              </p:nvPicPr>
              <p:blipFill>
                <a:blip r:embed="rId430"/>
                <a:stretch>
                  <a:fillRect/>
                </a:stretch>
              </p:blipFill>
              <p:spPr>
                <a:xfrm>
                  <a:off x="1082674" y="4747834"/>
                  <a:ext cx="92160" cy="336240"/>
                </a:xfrm>
                <a:prstGeom prst="rect">
                  <a:avLst/>
                </a:prstGeom>
              </p:spPr>
            </p:pic>
          </mc:Fallback>
        </mc:AlternateContent>
        <mc:AlternateContent xmlns:mc="http://schemas.openxmlformats.org/markup-compatibility/2006" xmlns:p14="http://schemas.microsoft.com/office/powerpoint/2010/main">
          <mc:Choice Requires="p14">
            <p:contentPart p14:bwMode="auto" r:id="rId431">
              <p14:nvContentPartPr>
                <p14:cNvPr id="261" name="Ink 260">
                  <a:extLst>
                    <a:ext uri="{FF2B5EF4-FFF2-40B4-BE49-F238E27FC236}">
                      <a16:creationId xmlns:a16="http://schemas.microsoft.com/office/drawing/2014/main" id="{9F95248E-0A47-42A1-8CAD-AFAA25108C01}"/>
                    </a:ext>
                  </a:extLst>
                </p14:cNvPr>
                <p14:cNvContentPartPr/>
                <p14:nvPr/>
              </p14:nvContentPartPr>
              <p14:xfrm>
                <a:off x="1206874" y="4911274"/>
                <a:ext cx="12600" cy="156960"/>
              </p14:xfrm>
            </p:contentPart>
          </mc:Choice>
          <mc:Fallback xmlns="">
            <p:pic>
              <p:nvPicPr>
                <p:cNvPr id="261" name="Ink 260">
                  <a:extLst>
                    <a:ext uri="{FF2B5EF4-FFF2-40B4-BE49-F238E27FC236}">
                      <a16:creationId xmlns:a16="http://schemas.microsoft.com/office/drawing/2014/main" id="{9F95248E-0A47-42A1-8CAD-AFAA25108C01}"/>
                    </a:ext>
                  </a:extLst>
                </p:cNvPr>
                <p:cNvPicPr/>
                <p:nvPr/>
              </p:nvPicPr>
              <p:blipFill>
                <a:blip r:embed="rId432"/>
                <a:stretch>
                  <a:fillRect/>
                </a:stretch>
              </p:blipFill>
              <p:spPr>
                <a:xfrm>
                  <a:off x="1197874" y="4902634"/>
                  <a:ext cx="30240" cy="174600"/>
                </a:xfrm>
                <a:prstGeom prst="rect">
                  <a:avLst/>
                </a:prstGeom>
              </p:spPr>
            </p:pic>
          </mc:Fallback>
        </mc:AlternateContent>
        <mc:AlternateContent xmlns:mc="http://schemas.openxmlformats.org/markup-compatibility/2006" xmlns:p14="http://schemas.microsoft.com/office/powerpoint/2010/main">
          <mc:Choice Requires="p14">
            <p:contentPart p14:bwMode="auto" r:id="rId433">
              <p14:nvContentPartPr>
                <p14:cNvPr id="262" name="Ink 261">
                  <a:extLst>
                    <a:ext uri="{FF2B5EF4-FFF2-40B4-BE49-F238E27FC236}">
                      <a16:creationId xmlns:a16="http://schemas.microsoft.com/office/drawing/2014/main" id="{38F8B2CF-C354-4348-99B9-411726531BE0}"/>
                    </a:ext>
                  </a:extLst>
                </p14:cNvPr>
                <p14:cNvContentPartPr/>
                <p14:nvPr/>
              </p14:nvContentPartPr>
              <p14:xfrm>
                <a:off x="1190674" y="4858354"/>
                <a:ext cx="135360" cy="189360"/>
              </p14:xfrm>
            </p:contentPart>
          </mc:Choice>
          <mc:Fallback xmlns="">
            <p:pic>
              <p:nvPicPr>
                <p:cNvPr id="262" name="Ink 261">
                  <a:extLst>
                    <a:ext uri="{FF2B5EF4-FFF2-40B4-BE49-F238E27FC236}">
                      <a16:creationId xmlns:a16="http://schemas.microsoft.com/office/drawing/2014/main" id="{38F8B2CF-C354-4348-99B9-411726531BE0}"/>
                    </a:ext>
                  </a:extLst>
                </p:cNvPr>
                <p:cNvPicPr/>
                <p:nvPr/>
              </p:nvPicPr>
              <p:blipFill>
                <a:blip r:embed="rId434"/>
                <a:stretch>
                  <a:fillRect/>
                </a:stretch>
              </p:blipFill>
              <p:spPr>
                <a:xfrm>
                  <a:off x="1181674" y="4849354"/>
                  <a:ext cx="153000" cy="207000"/>
                </a:xfrm>
                <a:prstGeom prst="rect">
                  <a:avLst/>
                </a:prstGeom>
              </p:spPr>
            </p:pic>
          </mc:Fallback>
        </mc:AlternateContent>
        <mc:AlternateContent xmlns:mc="http://schemas.openxmlformats.org/markup-compatibility/2006" xmlns:p14="http://schemas.microsoft.com/office/powerpoint/2010/main">
          <mc:Choice Requires="p14">
            <p:contentPart p14:bwMode="auto" r:id="rId435">
              <p14:nvContentPartPr>
                <p14:cNvPr id="263" name="Ink 262">
                  <a:extLst>
                    <a:ext uri="{FF2B5EF4-FFF2-40B4-BE49-F238E27FC236}">
                      <a16:creationId xmlns:a16="http://schemas.microsoft.com/office/drawing/2014/main" id="{95577EA9-AC78-47B1-A48C-20D900782415}"/>
                    </a:ext>
                  </a:extLst>
                </p14:cNvPr>
                <p14:cNvContentPartPr/>
                <p14:nvPr/>
              </p14:nvContentPartPr>
              <p14:xfrm>
                <a:off x="1234954" y="4725874"/>
                <a:ext cx="91080" cy="111600"/>
              </p14:xfrm>
            </p:contentPart>
          </mc:Choice>
          <mc:Fallback xmlns="">
            <p:pic>
              <p:nvPicPr>
                <p:cNvPr id="263" name="Ink 262">
                  <a:extLst>
                    <a:ext uri="{FF2B5EF4-FFF2-40B4-BE49-F238E27FC236}">
                      <a16:creationId xmlns:a16="http://schemas.microsoft.com/office/drawing/2014/main" id="{95577EA9-AC78-47B1-A48C-20D900782415}"/>
                    </a:ext>
                  </a:extLst>
                </p:cNvPr>
                <p:cNvPicPr/>
                <p:nvPr/>
              </p:nvPicPr>
              <p:blipFill>
                <a:blip r:embed="rId436"/>
                <a:stretch>
                  <a:fillRect/>
                </a:stretch>
              </p:blipFill>
              <p:spPr>
                <a:xfrm>
                  <a:off x="1226314" y="4717234"/>
                  <a:ext cx="108720" cy="129240"/>
                </a:xfrm>
                <a:prstGeom prst="rect">
                  <a:avLst/>
                </a:prstGeom>
              </p:spPr>
            </p:pic>
          </mc:Fallback>
        </mc:AlternateContent>
        <mc:AlternateContent xmlns:mc="http://schemas.openxmlformats.org/markup-compatibility/2006" xmlns:p14="http://schemas.microsoft.com/office/powerpoint/2010/main">
          <mc:Choice Requires="p14">
            <p:contentPart p14:bwMode="auto" r:id="rId437">
              <p14:nvContentPartPr>
                <p14:cNvPr id="264" name="Ink 263">
                  <a:extLst>
                    <a:ext uri="{FF2B5EF4-FFF2-40B4-BE49-F238E27FC236}">
                      <a16:creationId xmlns:a16="http://schemas.microsoft.com/office/drawing/2014/main" id="{DCDF6006-E36D-4EFE-AA66-C6D78423CB90}"/>
                    </a:ext>
                  </a:extLst>
                </p14:cNvPr>
                <p14:cNvContentPartPr/>
                <p14:nvPr/>
              </p14:nvContentPartPr>
              <p14:xfrm>
                <a:off x="1373914" y="4724794"/>
                <a:ext cx="39960" cy="338760"/>
              </p14:xfrm>
            </p:contentPart>
          </mc:Choice>
          <mc:Fallback xmlns="">
            <p:pic>
              <p:nvPicPr>
                <p:cNvPr id="264" name="Ink 263">
                  <a:extLst>
                    <a:ext uri="{FF2B5EF4-FFF2-40B4-BE49-F238E27FC236}">
                      <a16:creationId xmlns:a16="http://schemas.microsoft.com/office/drawing/2014/main" id="{DCDF6006-E36D-4EFE-AA66-C6D78423CB90}"/>
                    </a:ext>
                  </a:extLst>
                </p:cNvPr>
                <p:cNvPicPr/>
                <p:nvPr/>
              </p:nvPicPr>
              <p:blipFill>
                <a:blip r:embed="rId438"/>
                <a:stretch>
                  <a:fillRect/>
                </a:stretch>
              </p:blipFill>
              <p:spPr>
                <a:xfrm>
                  <a:off x="1364914" y="4715794"/>
                  <a:ext cx="57600" cy="356400"/>
                </a:xfrm>
                <a:prstGeom prst="rect">
                  <a:avLst/>
                </a:prstGeom>
              </p:spPr>
            </p:pic>
          </mc:Fallback>
        </mc:AlternateContent>
        <mc:AlternateContent xmlns:mc="http://schemas.openxmlformats.org/markup-compatibility/2006" xmlns:p14="http://schemas.microsoft.com/office/powerpoint/2010/main">
          <mc:Choice Requires="p14">
            <p:contentPart p14:bwMode="auto" r:id="rId439">
              <p14:nvContentPartPr>
                <p14:cNvPr id="265" name="Ink 264">
                  <a:extLst>
                    <a:ext uri="{FF2B5EF4-FFF2-40B4-BE49-F238E27FC236}">
                      <a16:creationId xmlns:a16="http://schemas.microsoft.com/office/drawing/2014/main" id="{8D1E7071-3515-4322-9F09-5310C12BCECC}"/>
                    </a:ext>
                  </a:extLst>
                </p14:cNvPr>
                <p14:cNvContentPartPr/>
                <p14:nvPr/>
              </p14:nvContentPartPr>
              <p14:xfrm>
                <a:off x="1541674" y="4834234"/>
                <a:ext cx="59040" cy="168840"/>
              </p14:xfrm>
            </p:contentPart>
          </mc:Choice>
          <mc:Fallback xmlns="">
            <p:pic>
              <p:nvPicPr>
                <p:cNvPr id="265" name="Ink 264">
                  <a:extLst>
                    <a:ext uri="{FF2B5EF4-FFF2-40B4-BE49-F238E27FC236}">
                      <a16:creationId xmlns:a16="http://schemas.microsoft.com/office/drawing/2014/main" id="{8D1E7071-3515-4322-9F09-5310C12BCECC}"/>
                    </a:ext>
                  </a:extLst>
                </p:cNvPr>
                <p:cNvPicPr/>
                <p:nvPr/>
              </p:nvPicPr>
              <p:blipFill>
                <a:blip r:embed="rId440"/>
                <a:stretch>
                  <a:fillRect/>
                </a:stretch>
              </p:blipFill>
              <p:spPr>
                <a:xfrm>
                  <a:off x="1532674" y="4825234"/>
                  <a:ext cx="76680" cy="186480"/>
                </a:xfrm>
                <a:prstGeom prst="rect">
                  <a:avLst/>
                </a:prstGeom>
              </p:spPr>
            </p:pic>
          </mc:Fallback>
        </mc:AlternateContent>
        <mc:AlternateContent xmlns:mc="http://schemas.openxmlformats.org/markup-compatibility/2006" xmlns:p14="http://schemas.microsoft.com/office/powerpoint/2010/main">
          <mc:Choice Requires="p14">
            <p:contentPart p14:bwMode="auto" r:id="rId441">
              <p14:nvContentPartPr>
                <p14:cNvPr id="266" name="Ink 265">
                  <a:extLst>
                    <a:ext uri="{FF2B5EF4-FFF2-40B4-BE49-F238E27FC236}">
                      <a16:creationId xmlns:a16="http://schemas.microsoft.com/office/drawing/2014/main" id="{E5B1B6D3-2C1A-4688-976E-5964D496987A}"/>
                    </a:ext>
                  </a:extLst>
                </p14:cNvPr>
                <p14:cNvContentPartPr/>
                <p14:nvPr/>
              </p14:nvContentPartPr>
              <p14:xfrm>
                <a:off x="1556794" y="4837474"/>
                <a:ext cx="101160" cy="149760"/>
              </p14:xfrm>
            </p:contentPart>
          </mc:Choice>
          <mc:Fallback xmlns="">
            <p:pic>
              <p:nvPicPr>
                <p:cNvPr id="266" name="Ink 265">
                  <a:extLst>
                    <a:ext uri="{FF2B5EF4-FFF2-40B4-BE49-F238E27FC236}">
                      <a16:creationId xmlns:a16="http://schemas.microsoft.com/office/drawing/2014/main" id="{E5B1B6D3-2C1A-4688-976E-5964D496987A}"/>
                    </a:ext>
                  </a:extLst>
                </p:cNvPr>
                <p:cNvPicPr/>
                <p:nvPr/>
              </p:nvPicPr>
              <p:blipFill>
                <a:blip r:embed="rId442"/>
                <a:stretch>
                  <a:fillRect/>
                </a:stretch>
              </p:blipFill>
              <p:spPr>
                <a:xfrm>
                  <a:off x="1548154" y="4828834"/>
                  <a:ext cx="118800" cy="167400"/>
                </a:xfrm>
                <a:prstGeom prst="rect">
                  <a:avLst/>
                </a:prstGeom>
              </p:spPr>
            </p:pic>
          </mc:Fallback>
        </mc:AlternateContent>
        <mc:AlternateContent xmlns:mc="http://schemas.openxmlformats.org/markup-compatibility/2006" xmlns:p14="http://schemas.microsoft.com/office/powerpoint/2010/main">
          <mc:Choice Requires="p14">
            <p:contentPart p14:bwMode="auto" r:id="rId443">
              <p14:nvContentPartPr>
                <p14:cNvPr id="267" name="Ink 266">
                  <a:extLst>
                    <a:ext uri="{FF2B5EF4-FFF2-40B4-BE49-F238E27FC236}">
                      <a16:creationId xmlns:a16="http://schemas.microsoft.com/office/drawing/2014/main" id="{A7BC8CA6-D971-4016-AA83-0DBF368C53CD}"/>
                    </a:ext>
                  </a:extLst>
                </p14:cNvPr>
                <p14:cNvContentPartPr/>
                <p14:nvPr/>
              </p14:nvContentPartPr>
              <p14:xfrm>
                <a:off x="1693594" y="4693474"/>
                <a:ext cx="92160" cy="387000"/>
              </p14:xfrm>
            </p:contentPart>
          </mc:Choice>
          <mc:Fallback xmlns="">
            <p:pic>
              <p:nvPicPr>
                <p:cNvPr id="267" name="Ink 266">
                  <a:extLst>
                    <a:ext uri="{FF2B5EF4-FFF2-40B4-BE49-F238E27FC236}">
                      <a16:creationId xmlns:a16="http://schemas.microsoft.com/office/drawing/2014/main" id="{A7BC8CA6-D971-4016-AA83-0DBF368C53CD}"/>
                    </a:ext>
                  </a:extLst>
                </p:cNvPr>
                <p:cNvPicPr/>
                <p:nvPr/>
              </p:nvPicPr>
              <p:blipFill>
                <a:blip r:embed="rId444"/>
                <a:stretch>
                  <a:fillRect/>
                </a:stretch>
              </p:blipFill>
              <p:spPr>
                <a:xfrm>
                  <a:off x="1684594" y="4684834"/>
                  <a:ext cx="109800" cy="404640"/>
                </a:xfrm>
                <a:prstGeom prst="rect">
                  <a:avLst/>
                </a:prstGeom>
              </p:spPr>
            </p:pic>
          </mc:Fallback>
        </mc:AlternateContent>
        <mc:AlternateContent xmlns:mc="http://schemas.openxmlformats.org/markup-compatibility/2006" xmlns:p14="http://schemas.microsoft.com/office/powerpoint/2010/main">
          <mc:Choice Requires="p14">
            <p:contentPart p14:bwMode="auto" r:id="rId445">
              <p14:nvContentPartPr>
                <p14:cNvPr id="269" name="Ink 268">
                  <a:extLst>
                    <a:ext uri="{FF2B5EF4-FFF2-40B4-BE49-F238E27FC236}">
                      <a16:creationId xmlns:a16="http://schemas.microsoft.com/office/drawing/2014/main" id="{5A07FFF3-EA75-493D-B7E1-C4C483B260C2}"/>
                    </a:ext>
                  </a:extLst>
                </p14:cNvPr>
                <p14:cNvContentPartPr/>
                <p14:nvPr/>
              </p14:nvContentPartPr>
              <p14:xfrm>
                <a:off x="483994" y="4893994"/>
                <a:ext cx="3240720" cy="377640"/>
              </p14:xfrm>
            </p:contentPart>
          </mc:Choice>
          <mc:Fallback xmlns="">
            <p:pic>
              <p:nvPicPr>
                <p:cNvPr id="269" name="Ink 268">
                  <a:extLst>
                    <a:ext uri="{FF2B5EF4-FFF2-40B4-BE49-F238E27FC236}">
                      <a16:creationId xmlns:a16="http://schemas.microsoft.com/office/drawing/2014/main" id="{5A07FFF3-EA75-493D-B7E1-C4C483B260C2}"/>
                    </a:ext>
                  </a:extLst>
                </p:cNvPr>
                <p:cNvPicPr/>
                <p:nvPr/>
              </p:nvPicPr>
              <p:blipFill>
                <a:blip r:embed="rId446"/>
                <a:stretch>
                  <a:fillRect/>
                </a:stretch>
              </p:blipFill>
              <p:spPr>
                <a:xfrm>
                  <a:off x="475354" y="4884994"/>
                  <a:ext cx="3258360" cy="395280"/>
                </a:xfrm>
                <a:prstGeom prst="rect">
                  <a:avLst/>
                </a:prstGeom>
              </p:spPr>
            </p:pic>
          </mc:Fallback>
        </mc:AlternateContent>
      </p:grpSp>
    </p:spTree>
    <p:extLst>
      <p:ext uri="{BB962C8B-B14F-4D97-AF65-F5344CB8AC3E}">
        <p14:creationId xmlns:p14="http://schemas.microsoft.com/office/powerpoint/2010/main" val="214032983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Inferences About the Slope and Intercept</a:t>
            </a:r>
            <a:br>
              <a:rPr lang="en-US" dirty="0"/>
            </a:br>
            <a:endParaRPr lang="en-US" dirty="0"/>
          </a:p>
        </p:txBody>
      </p:sp>
      <p:sp>
        <p:nvSpPr>
          <p:cNvPr id="3" name="Content Placeholder 2"/>
          <p:cNvSpPr>
            <a:spLocks noGrp="1"/>
          </p:cNvSpPr>
          <p:nvPr>
            <p:ph idx="1"/>
          </p:nvPr>
        </p:nvSpPr>
        <p:spPr/>
        <p:txBody>
          <a:bodyPr/>
          <a:lstStyle/>
          <a:p>
            <a:r>
              <a:rPr lang="en-US" dirty="0">
                <a:solidFill>
                  <a:schemeClr val="tx1"/>
                </a:solidFill>
              </a:rPr>
              <a:t>Calculate variance:</a:t>
            </a:r>
          </a:p>
        </p:txBody>
      </p:sp>
      <p:grpSp>
        <p:nvGrpSpPr>
          <p:cNvPr id="41" name="Group 40">
            <a:extLst>
              <a:ext uri="{FF2B5EF4-FFF2-40B4-BE49-F238E27FC236}">
                <a16:creationId xmlns:a16="http://schemas.microsoft.com/office/drawing/2014/main" id="{65BE0420-607A-4974-827B-6C05A321AE1D}"/>
              </a:ext>
            </a:extLst>
          </p:cNvPr>
          <p:cNvGrpSpPr/>
          <p:nvPr/>
        </p:nvGrpSpPr>
        <p:grpSpPr>
          <a:xfrm>
            <a:off x="2327194" y="2408914"/>
            <a:ext cx="1454040" cy="404640"/>
            <a:chOff x="2327194" y="2408914"/>
            <a:chExt cx="1454040" cy="404640"/>
          </a:xfrm>
        </p:grpSpPr>
        <mc:AlternateContent xmlns:mc="http://schemas.openxmlformats.org/markup-compatibility/2006" xmlns:p14="http://schemas.microsoft.com/office/powerpoint/2010/main">
          <mc:Choice Requires="p14">
            <p:contentPart p14:bwMode="auto" r:id="rId2">
              <p14:nvContentPartPr>
                <p14:cNvPr id="19" name="Ink 18">
                  <a:extLst>
                    <a:ext uri="{FF2B5EF4-FFF2-40B4-BE49-F238E27FC236}">
                      <a16:creationId xmlns:a16="http://schemas.microsoft.com/office/drawing/2014/main" id="{90718BD5-80B9-4D7A-8554-65431BEE180F}"/>
                    </a:ext>
                  </a:extLst>
                </p14:cNvPr>
                <p14:cNvContentPartPr/>
                <p14:nvPr/>
              </p14:nvContentPartPr>
              <p14:xfrm>
                <a:off x="2419354" y="2444554"/>
                <a:ext cx="333000" cy="25560"/>
              </p14:xfrm>
            </p:contentPart>
          </mc:Choice>
          <mc:Fallback xmlns="">
            <p:pic>
              <p:nvPicPr>
                <p:cNvPr id="19" name="Ink 18">
                  <a:extLst>
                    <a:ext uri="{FF2B5EF4-FFF2-40B4-BE49-F238E27FC236}">
                      <a16:creationId xmlns:a16="http://schemas.microsoft.com/office/drawing/2014/main" id="{90718BD5-80B9-4D7A-8554-65431BEE180F}"/>
                    </a:ext>
                  </a:extLst>
                </p:cNvPr>
                <p:cNvPicPr/>
                <p:nvPr/>
              </p:nvPicPr>
              <p:blipFill>
                <a:blip r:embed="rId3"/>
                <a:stretch>
                  <a:fillRect/>
                </a:stretch>
              </p:blipFill>
              <p:spPr>
                <a:xfrm>
                  <a:off x="2410714" y="2435914"/>
                  <a:ext cx="350640" cy="432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20" name="Ink 19">
                  <a:extLst>
                    <a:ext uri="{FF2B5EF4-FFF2-40B4-BE49-F238E27FC236}">
                      <a16:creationId xmlns:a16="http://schemas.microsoft.com/office/drawing/2014/main" id="{ED8A2009-0A41-4832-AC6F-A3A1DFA598DD}"/>
                    </a:ext>
                  </a:extLst>
                </p14:cNvPr>
                <p14:cNvContentPartPr/>
                <p14:nvPr/>
              </p14:nvContentPartPr>
              <p14:xfrm>
                <a:off x="2327194" y="2643634"/>
                <a:ext cx="57960" cy="84960"/>
              </p14:xfrm>
            </p:contentPart>
          </mc:Choice>
          <mc:Fallback xmlns="">
            <p:pic>
              <p:nvPicPr>
                <p:cNvPr id="20" name="Ink 19">
                  <a:extLst>
                    <a:ext uri="{FF2B5EF4-FFF2-40B4-BE49-F238E27FC236}">
                      <a16:creationId xmlns:a16="http://schemas.microsoft.com/office/drawing/2014/main" id="{ED8A2009-0A41-4832-AC6F-A3A1DFA598DD}"/>
                    </a:ext>
                  </a:extLst>
                </p:cNvPr>
                <p:cNvPicPr/>
                <p:nvPr/>
              </p:nvPicPr>
              <p:blipFill>
                <a:blip r:embed="rId5"/>
                <a:stretch>
                  <a:fillRect/>
                </a:stretch>
              </p:blipFill>
              <p:spPr>
                <a:xfrm>
                  <a:off x="2318554" y="2634634"/>
                  <a:ext cx="75600" cy="1026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1" name="Ink 20">
                  <a:extLst>
                    <a:ext uri="{FF2B5EF4-FFF2-40B4-BE49-F238E27FC236}">
                      <a16:creationId xmlns:a16="http://schemas.microsoft.com/office/drawing/2014/main" id="{A98E0E70-404F-4537-8CA5-6536AA2B817A}"/>
                    </a:ext>
                  </a:extLst>
                </p14:cNvPr>
                <p14:cNvContentPartPr/>
                <p14:nvPr/>
              </p14:nvContentPartPr>
              <p14:xfrm>
                <a:off x="2423314" y="2552194"/>
                <a:ext cx="97200" cy="177480"/>
              </p14:xfrm>
            </p:contentPart>
          </mc:Choice>
          <mc:Fallback xmlns="">
            <p:pic>
              <p:nvPicPr>
                <p:cNvPr id="21" name="Ink 20">
                  <a:extLst>
                    <a:ext uri="{FF2B5EF4-FFF2-40B4-BE49-F238E27FC236}">
                      <a16:creationId xmlns:a16="http://schemas.microsoft.com/office/drawing/2014/main" id="{A98E0E70-404F-4537-8CA5-6536AA2B817A}"/>
                    </a:ext>
                  </a:extLst>
                </p:cNvPr>
                <p:cNvPicPr/>
                <p:nvPr/>
              </p:nvPicPr>
              <p:blipFill>
                <a:blip r:embed="rId7"/>
                <a:stretch>
                  <a:fillRect/>
                </a:stretch>
              </p:blipFill>
              <p:spPr>
                <a:xfrm>
                  <a:off x="2414674" y="2543554"/>
                  <a:ext cx="114840" cy="1951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2" name="Ink 21">
                  <a:extLst>
                    <a:ext uri="{FF2B5EF4-FFF2-40B4-BE49-F238E27FC236}">
                      <a16:creationId xmlns:a16="http://schemas.microsoft.com/office/drawing/2014/main" id="{61ADEFFB-93A6-4FCC-9480-18E8922A737B}"/>
                    </a:ext>
                  </a:extLst>
                </p14:cNvPr>
                <p14:cNvContentPartPr/>
                <p14:nvPr/>
              </p14:nvContentPartPr>
              <p14:xfrm>
                <a:off x="2566234" y="2703394"/>
                <a:ext cx="9360" cy="10080"/>
              </p14:xfrm>
            </p:contentPart>
          </mc:Choice>
          <mc:Fallback xmlns="">
            <p:pic>
              <p:nvPicPr>
                <p:cNvPr id="22" name="Ink 21">
                  <a:extLst>
                    <a:ext uri="{FF2B5EF4-FFF2-40B4-BE49-F238E27FC236}">
                      <a16:creationId xmlns:a16="http://schemas.microsoft.com/office/drawing/2014/main" id="{61ADEFFB-93A6-4FCC-9480-18E8922A737B}"/>
                    </a:ext>
                  </a:extLst>
                </p:cNvPr>
                <p:cNvPicPr/>
                <p:nvPr/>
              </p:nvPicPr>
              <p:blipFill>
                <a:blip r:embed="rId9"/>
                <a:stretch>
                  <a:fillRect/>
                </a:stretch>
              </p:blipFill>
              <p:spPr>
                <a:xfrm>
                  <a:off x="2557594" y="2694394"/>
                  <a:ext cx="2700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3" name="Ink 22">
                  <a:extLst>
                    <a:ext uri="{FF2B5EF4-FFF2-40B4-BE49-F238E27FC236}">
                      <a16:creationId xmlns:a16="http://schemas.microsoft.com/office/drawing/2014/main" id="{96C5263E-2623-42F8-92B6-A8F67DF38D90}"/>
                    </a:ext>
                  </a:extLst>
                </p14:cNvPr>
                <p14:cNvContentPartPr/>
                <p14:nvPr/>
              </p14:nvContentPartPr>
              <p14:xfrm>
                <a:off x="2540314" y="2605834"/>
                <a:ext cx="55440" cy="99000"/>
              </p14:xfrm>
            </p:contentPart>
          </mc:Choice>
          <mc:Fallback xmlns="">
            <p:pic>
              <p:nvPicPr>
                <p:cNvPr id="23" name="Ink 22">
                  <a:extLst>
                    <a:ext uri="{FF2B5EF4-FFF2-40B4-BE49-F238E27FC236}">
                      <a16:creationId xmlns:a16="http://schemas.microsoft.com/office/drawing/2014/main" id="{96C5263E-2623-42F8-92B6-A8F67DF38D90}"/>
                    </a:ext>
                  </a:extLst>
                </p:cNvPr>
                <p:cNvPicPr/>
                <p:nvPr/>
              </p:nvPicPr>
              <p:blipFill>
                <a:blip r:embed="rId11"/>
                <a:stretch>
                  <a:fillRect/>
                </a:stretch>
              </p:blipFill>
              <p:spPr>
                <a:xfrm>
                  <a:off x="2531674" y="2596834"/>
                  <a:ext cx="73080" cy="1166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4" name="Ink 23">
                  <a:extLst>
                    <a:ext uri="{FF2B5EF4-FFF2-40B4-BE49-F238E27FC236}">
                      <a16:creationId xmlns:a16="http://schemas.microsoft.com/office/drawing/2014/main" id="{721EB5A0-0731-4FC1-81F2-1A6FC1AEF559}"/>
                    </a:ext>
                  </a:extLst>
                </p14:cNvPr>
                <p14:cNvContentPartPr/>
                <p14:nvPr/>
              </p14:nvContentPartPr>
              <p14:xfrm>
                <a:off x="2639314" y="2634274"/>
                <a:ext cx="57960" cy="123480"/>
              </p14:xfrm>
            </p:contentPart>
          </mc:Choice>
          <mc:Fallback xmlns="">
            <p:pic>
              <p:nvPicPr>
                <p:cNvPr id="24" name="Ink 23">
                  <a:extLst>
                    <a:ext uri="{FF2B5EF4-FFF2-40B4-BE49-F238E27FC236}">
                      <a16:creationId xmlns:a16="http://schemas.microsoft.com/office/drawing/2014/main" id="{721EB5A0-0731-4FC1-81F2-1A6FC1AEF559}"/>
                    </a:ext>
                  </a:extLst>
                </p:cNvPr>
                <p:cNvPicPr/>
                <p:nvPr/>
              </p:nvPicPr>
              <p:blipFill>
                <a:blip r:embed="rId13"/>
                <a:stretch>
                  <a:fillRect/>
                </a:stretch>
              </p:blipFill>
              <p:spPr>
                <a:xfrm>
                  <a:off x="2630314" y="2625274"/>
                  <a:ext cx="75600" cy="1411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6" name="Ink 25">
                  <a:extLst>
                    <a:ext uri="{FF2B5EF4-FFF2-40B4-BE49-F238E27FC236}">
                      <a16:creationId xmlns:a16="http://schemas.microsoft.com/office/drawing/2014/main" id="{C5AB2B75-BB8E-4631-A804-B2733ACF94F0}"/>
                    </a:ext>
                  </a:extLst>
                </p14:cNvPr>
                <p14:cNvContentPartPr/>
                <p14:nvPr/>
              </p14:nvContentPartPr>
              <p14:xfrm>
                <a:off x="2567314" y="2607274"/>
                <a:ext cx="47520" cy="112320"/>
              </p14:xfrm>
            </p:contentPart>
          </mc:Choice>
          <mc:Fallback xmlns="">
            <p:pic>
              <p:nvPicPr>
                <p:cNvPr id="26" name="Ink 25">
                  <a:extLst>
                    <a:ext uri="{FF2B5EF4-FFF2-40B4-BE49-F238E27FC236}">
                      <a16:creationId xmlns:a16="http://schemas.microsoft.com/office/drawing/2014/main" id="{C5AB2B75-BB8E-4631-A804-B2733ACF94F0}"/>
                    </a:ext>
                  </a:extLst>
                </p:cNvPr>
                <p:cNvPicPr/>
                <p:nvPr/>
              </p:nvPicPr>
              <p:blipFill>
                <a:blip r:embed="rId15"/>
                <a:stretch>
                  <a:fillRect/>
                </a:stretch>
              </p:blipFill>
              <p:spPr>
                <a:xfrm>
                  <a:off x="2558314" y="2598634"/>
                  <a:ext cx="65160" cy="1299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7" name="Ink 26">
                  <a:extLst>
                    <a:ext uri="{FF2B5EF4-FFF2-40B4-BE49-F238E27FC236}">
                      <a16:creationId xmlns:a16="http://schemas.microsoft.com/office/drawing/2014/main" id="{6E7191D5-CB7C-4DEB-88B5-A67401994531}"/>
                    </a:ext>
                  </a:extLst>
                </p14:cNvPr>
                <p14:cNvContentPartPr/>
                <p14:nvPr/>
              </p14:nvContentPartPr>
              <p14:xfrm>
                <a:off x="2741554" y="2583874"/>
                <a:ext cx="69840" cy="71280"/>
              </p14:xfrm>
            </p:contentPart>
          </mc:Choice>
          <mc:Fallback xmlns="">
            <p:pic>
              <p:nvPicPr>
                <p:cNvPr id="27" name="Ink 26">
                  <a:extLst>
                    <a:ext uri="{FF2B5EF4-FFF2-40B4-BE49-F238E27FC236}">
                      <a16:creationId xmlns:a16="http://schemas.microsoft.com/office/drawing/2014/main" id="{6E7191D5-CB7C-4DEB-88B5-A67401994531}"/>
                    </a:ext>
                  </a:extLst>
                </p:cNvPr>
                <p:cNvPicPr/>
                <p:nvPr/>
              </p:nvPicPr>
              <p:blipFill>
                <a:blip r:embed="rId17"/>
                <a:stretch>
                  <a:fillRect/>
                </a:stretch>
              </p:blipFill>
              <p:spPr>
                <a:xfrm>
                  <a:off x="2732554" y="2574874"/>
                  <a:ext cx="87480" cy="889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9" name="Ink 28">
                  <a:extLst>
                    <a:ext uri="{FF2B5EF4-FFF2-40B4-BE49-F238E27FC236}">
                      <a16:creationId xmlns:a16="http://schemas.microsoft.com/office/drawing/2014/main" id="{1B8802D8-5968-4107-8DCC-D25BBDDEFB17}"/>
                    </a:ext>
                  </a:extLst>
                </p14:cNvPr>
                <p14:cNvContentPartPr/>
                <p14:nvPr/>
              </p14:nvContentPartPr>
              <p14:xfrm>
                <a:off x="2901394" y="2645794"/>
                <a:ext cx="96480" cy="19080"/>
              </p14:xfrm>
            </p:contentPart>
          </mc:Choice>
          <mc:Fallback xmlns="">
            <p:pic>
              <p:nvPicPr>
                <p:cNvPr id="29" name="Ink 28">
                  <a:extLst>
                    <a:ext uri="{FF2B5EF4-FFF2-40B4-BE49-F238E27FC236}">
                      <a16:creationId xmlns:a16="http://schemas.microsoft.com/office/drawing/2014/main" id="{1B8802D8-5968-4107-8DCC-D25BBDDEFB17}"/>
                    </a:ext>
                  </a:extLst>
                </p:cNvPr>
                <p:cNvPicPr/>
                <p:nvPr/>
              </p:nvPicPr>
              <p:blipFill>
                <a:blip r:embed="rId19"/>
                <a:stretch>
                  <a:fillRect/>
                </a:stretch>
              </p:blipFill>
              <p:spPr>
                <a:xfrm>
                  <a:off x="2892754" y="2636794"/>
                  <a:ext cx="11412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0" name="Ink 29">
                  <a:extLst>
                    <a:ext uri="{FF2B5EF4-FFF2-40B4-BE49-F238E27FC236}">
                      <a16:creationId xmlns:a16="http://schemas.microsoft.com/office/drawing/2014/main" id="{F78D83E5-2CCB-49CC-9750-2F13A024ABB9}"/>
                    </a:ext>
                  </a:extLst>
                </p14:cNvPr>
                <p14:cNvContentPartPr/>
                <p14:nvPr/>
              </p14:nvContentPartPr>
              <p14:xfrm>
                <a:off x="3148354" y="2540314"/>
                <a:ext cx="117720" cy="196560"/>
              </p14:xfrm>
            </p:contentPart>
          </mc:Choice>
          <mc:Fallback xmlns="">
            <p:pic>
              <p:nvPicPr>
                <p:cNvPr id="30" name="Ink 29">
                  <a:extLst>
                    <a:ext uri="{FF2B5EF4-FFF2-40B4-BE49-F238E27FC236}">
                      <a16:creationId xmlns:a16="http://schemas.microsoft.com/office/drawing/2014/main" id="{F78D83E5-2CCB-49CC-9750-2F13A024ABB9}"/>
                    </a:ext>
                  </a:extLst>
                </p:cNvPr>
                <p:cNvPicPr/>
                <p:nvPr/>
              </p:nvPicPr>
              <p:blipFill>
                <a:blip r:embed="rId21"/>
                <a:stretch>
                  <a:fillRect/>
                </a:stretch>
              </p:blipFill>
              <p:spPr>
                <a:xfrm>
                  <a:off x="3139714" y="2531314"/>
                  <a:ext cx="135360" cy="2142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1" name="Ink 30">
                  <a:extLst>
                    <a:ext uri="{FF2B5EF4-FFF2-40B4-BE49-F238E27FC236}">
                      <a16:creationId xmlns:a16="http://schemas.microsoft.com/office/drawing/2014/main" id="{3543AC48-E5CE-4D32-8156-3811FBB3B229}"/>
                    </a:ext>
                  </a:extLst>
                </p14:cNvPr>
                <p14:cNvContentPartPr/>
                <p14:nvPr/>
              </p14:nvContentPartPr>
              <p14:xfrm>
                <a:off x="3366514" y="2597914"/>
                <a:ext cx="50400" cy="124200"/>
              </p14:xfrm>
            </p:contentPart>
          </mc:Choice>
          <mc:Fallback xmlns="">
            <p:pic>
              <p:nvPicPr>
                <p:cNvPr id="31" name="Ink 30">
                  <a:extLst>
                    <a:ext uri="{FF2B5EF4-FFF2-40B4-BE49-F238E27FC236}">
                      <a16:creationId xmlns:a16="http://schemas.microsoft.com/office/drawing/2014/main" id="{3543AC48-E5CE-4D32-8156-3811FBB3B229}"/>
                    </a:ext>
                  </a:extLst>
                </p:cNvPr>
                <p:cNvPicPr/>
                <p:nvPr/>
              </p:nvPicPr>
              <p:blipFill>
                <a:blip r:embed="rId23"/>
                <a:stretch>
                  <a:fillRect/>
                </a:stretch>
              </p:blipFill>
              <p:spPr>
                <a:xfrm>
                  <a:off x="3357514" y="2588914"/>
                  <a:ext cx="6804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2" name="Ink 31">
                  <a:extLst>
                    <a:ext uri="{FF2B5EF4-FFF2-40B4-BE49-F238E27FC236}">
                      <a16:creationId xmlns:a16="http://schemas.microsoft.com/office/drawing/2014/main" id="{624BB690-BB03-4D9B-AF1D-BF546A7E42F4}"/>
                    </a:ext>
                  </a:extLst>
                </p14:cNvPr>
                <p14:cNvContentPartPr/>
                <p14:nvPr/>
              </p14:nvContentPartPr>
              <p14:xfrm>
                <a:off x="3371914" y="2614834"/>
                <a:ext cx="65880" cy="86760"/>
              </p14:xfrm>
            </p:contentPart>
          </mc:Choice>
          <mc:Fallback xmlns="">
            <p:pic>
              <p:nvPicPr>
                <p:cNvPr id="32" name="Ink 31">
                  <a:extLst>
                    <a:ext uri="{FF2B5EF4-FFF2-40B4-BE49-F238E27FC236}">
                      <a16:creationId xmlns:a16="http://schemas.microsoft.com/office/drawing/2014/main" id="{624BB690-BB03-4D9B-AF1D-BF546A7E42F4}"/>
                    </a:ext>
                  </a:extLst>
                </p:cNvPr>
                <p:cNvPicPr/>
                <p:nvPr/>
              </p:nvPicPr>
              <p:blipFill>
                <a:blip r:embed="rId25"/>
                <a:stretch>
                  <a:fillRect/>
                </a:stretch>
              </p:blipFill>
              <p:spPr>
                <a:xfrm>
                  <a:off x="3362914" y="2606194"/>
                  <a:ext cx="83520" cy="1044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3" name="Ink 32">
                  <a:extLst>
                    <a:ext uri="{FF2B5EF4-FFF2-40B4-BE49-F238E27FC236}">
                      <a16:creationId xmlns:a16="http://schemas.microsoft.com/office/drawing/2014/main" id="{3A2EE194-8849-44C3-99DA-2E9FB1D6B2CF}"/>
                    </a:ext>
                  </a:extLst>
                </p14:cNvPr>
                <p14:cNvContentPartPr/>
                <p14:nvPr/>
              </p14:nvContentPartPr>
              <p14:xfrm>
                <a:off x="3467314" y="2630314"/>
                <a:ext cx="45720" cy="148680"/>
              </p14:xfrm>
            </p:contentPart>
          </mc:Choice>
          <mc:Fallback xmlns="">
            <p:pic>
              <p:nvPicPr>
                <p:cNvPr id="33" name="Ink 32">
                  <a:extLst>
                    <a:ext uri="{FF2B5EF4-FFF2-40B4-BE49-F238E27FC236}">
                      <a16:creationId xmlns:a16="http://schemas.microsoft.com/office/drawing/2014/main" id="{3A2EE194-8849-44C3-99DA-2E9FB1D6B2CF}"/>
                    </a:ext>
                  </a:extLst>
                </p:cNvPr>
                <p:cNvPicPr/>
                <p:nvPr/>
              </p:nvPicPr>
              <p:blipFill>
                <a:blip r:embed="rId27"/>
                <a:stretch>
                  <a:fillRect/>
                </a:stretch>
              </p:blipFill>
              <p:spPr>
                <a:xfrm>
                  <a:off x="3458674" y="2621674"/>
                  <a:ext cx="63360" cy="1663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4" name="Ink 33">
                  <a:extLst>
                    <a:ext uri="{FF2B5EF4-FFF2-40B4-BE49-F238E27FC236}">
                      <a16:creationId xmlns:a16="http://schemas.microsoft.com/office/drawing/2014/main" id="{DD789E6D-6E6F-4DAD-8AAB-2C6B56EB0475}"/>
                    </a:ext>
                  </a:extLst>
                </p14:cNvPr>
                <p14:cNvContentPartPr/>
                <p14:nvPr/>
              </p14:nvContentPartPr>
              <p14:xfrm>
                <a:off x="3586114" y="2562994"/>
                <a:ext cx="39960" cy="196920"/>
              </p14:xfrm>
            </p:contentPart>
          </mc:Choice>
          <mc:Fallback xmlns="">
            <p:pic>
              <p:nvPicPr>
                <p:cNvPr id="34" name="Ink 33">
                  <a:extLst>
                    <a:ext uri="{FF2B5EF4-FFF2-40B4-BE49-F238E27FC236}">
                      <a16:creationId xmlns:a16="http://schemas.microsoft.com/office/drawing/2014/main" id="{DD789E6D-6E6F-4DAD-8AAB-2C6B56EB0475}"/>
                    </a:ext>
                  </a:extLst>
                </p:cNvPr>
                <p:cNvPicPr/>
                <p:nvPr/>
              </p:nvPicPr>
              <p:blipFill>
                <a:blip r:embed="rId29"/>
                <a:stretch>
                  <a:fillRect/>
                </a:stretch>
              </p:blipFill>
              <p:spPr>
                <a:xfrm>
                  <a:off x="3577114" y="2553994"/>
                  <a:ext cx="57600" cy="21456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5" name="Ink 34">
                  <a:extLst>
                    <a:ext uri="{FF2B5EF4-FFF2-40B4-BE49-F238E27FC236}">
                      <a16:creationId xmlns:a16="http://schemas.microsoft.com/office/drawing/2014/main" id="{969F2936-80DA-473F-8E92-DF6B315A6836}"/>
                    </a:ext>
                  </a:extLst>
                </p14:cNvPr>
                <p14:cNvContentPartPr/>
                <p14:nvPr/>
              </p14:nvContentPartPr>
              <p14:xfrm>
                <a:off x="3108754" y="2534914"/>
                <a:ext cx="65880" cy="278640"/>
              </p14:xfrm>
            </p:contentPart>
          </mc:Choice>
          <mc:Fallback xmlns="">
            <p:pic>
              <p:nvPicPr>
                <p:cNvPr id="35" name="Ink 34">
                  <a:extLst>
                    <a:ext uri="{FF2B5EF4-FFF2-40B4-BE49-F238E27FC236}">
                      <a16:creationId xmlns:a16="http://schemas.microsoft.com/office/drawing/2014/main" id="{969F2936-80DA-473F-8E92-DF6B315A6836}"/>
                    </a:ext>
                  </a:extLst>
                </p:cNvPr>
                <p:cNvPicPr/>
                <p:nvPr/>
              </p:nvPicPr>
              <p:blipFill>
                <a:blip r:embed="rId31"/>
                <a:stretch>
                  <a:fillRect/>
                </a:stretch>
              </p:blipFill>
              <p:spPr>
                <a:xfrm>
                  <a:off x="3100114" y="2525914"/>
                  <a:ext cx="83520" cy="29628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7" name="Ink 36">
                  <a:extLst>
                    <a:ext uri="{FF2B5EF4-FFF2-40B4-BE49-F238E27FC236}">
                      <a16:creationId xmlns:a16="http://schemas.microsoft.com/office/drawing/2014/main" id="{5B3D36F6-E0C8-4A42-99B5-4393FAD24F0D}"/>
                    </a:ext>
                  </a:extLst>
                </p14:cNvPr>
                <p14:cNvContentPartPr/>
                <p14:nvPr/>
              </p14:nvContentPartPr>
              <p14:xfrm>
                <a:off x="3681874" y="2449594"/>
                <a:ext cx="99360" cy="128520"/>
              </p14:xfrm>
            </p:contentPart>
          </mc:Choice>
          <mc:Fallback xmlns="">
            <p:pic>
              <p:nvPicPr>
                <p:cNvPr id="37" name="Ink 36">
                  <a:extLst>
                    <a:ext uri="{FF2B5EF4-FFF2-40B4-BE49-F238E27FC236}">
                      <a16:creationId xmlns:a16="http://schemas.microsoft.com/office/drawing/2014/main" id="{5B3D36F6-E0C8-4A42-99B5-4393FAD24F0D}"/>
                    </a:ext>
                  </a:extLst>
                </p:cNvPr>
                <p:cNvPicPr/>
                <p:nvPr/>
              </p:nvPicPr>
              <p:blipFill>
                <a:blip r:embed="rId33"/>
                <a:stretch>
                  <a:fillRect/>
                </a:stretch>
              </p:blipFill>
              <p:spPr>
                <a:xfrm>
                  <a:off x="3672874" y="2440594"/>
                  <a:ext cx="117000" cy="14616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8" name="Ink 37">
                  <a:extLst>
                    <a:ext uri="{FF2B5EF4-FFF2-40B4-BE49-F238E27FC236}">
                      <a16:creationId xmlns:a16="http://schemas.microsoft.com/office/drawing/2014/main" id="{E90F469E-481E-48D8-B1E3-27C79D32878A}"/>
                    </a:ext>
                  </a:extLst>
                </p14:cNvPr>
                <p14:cNvContentPartPr/>
                <p14:nvPr/>
              </p14:nvContentPartPr>
              <p14:xfrm>
                <a:off x="2647594" y="2408914"/>
                <a:ext cx="1072440" cy="57240"/>
              </p14:xfrm>
            </p:contentPart>
          </mc:Choice>
          <mc:Fallback xmlns="">
            <p:pic>
              <p:nvPicPr>
                <p:cNvPr id="38" name="Ink 37">
                  <a:extLst>
                    <a:ext uri="{FF2B5EF4-FFF2-40B4-BE49-F238E27FC236}">
                      <a16:creationId xmlns:a16="http://schemas.microsoft.com/office/drawing/2014/main" id="{E90F469E-481E-48D8-B1E3-27C79D32878A}"/>
                    </a:ext>
                  </a:extLst>
                </p:cNvPr>
                <p:cNvPicPr/>
                <p:nvPr/>
              </p:nvPicPr>
              <p:blipFill>
                <a:blip r:embed="rId35"/>
                <a:stretch>
                  <a:fillRect/>
                </a:stretch>
              </p:blipFill>
              <p:spPr>
                <a:xfrm>
                  <a:off x="2638594" y="2399914"/>
                  <a:ext cx="1090080" cy="748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6">
            <p14:nvContentPartPr>
              <p14:cNvPr id="42" name="Ink 41">
                <a:extLst>
                  <a:ext uri="{FF2B5EF4-FFF2-40B4-BE49-F238E27FC236}">
                    <a16:creationId xmlns:a16="http://schemas.microsoft.com/office/drawing/2014/main" id="{5650EA03-2DB8-4A1F-86AF-9A47EFB92FB8}"/>
                  </a:ext>
                </a:extLst>
              </p14:cNvPr>
              <p14:cNvContentPartPr/>
              <p14:nvPr/>
            </p14:nvContentPartPr>
            <p14:xfrm>
              <a:off x="2989594" y="2245834"/>
              <a:ext cx="46440" cy="100800"/>
            </p14:xfrm>
          </p:contentPart>
        </mc:Choice>
        <mc:Fallback xmlns="">
          <p:pic>
            <p:nvPicPr>
              <p:cNvPr id="42" name="Ink 41">
                <a:extLst>
                  <a:ext uri="{FF2B5EF4-FFF2-40B4-BE49-F238E27FC236}">
                    <a16:creationId xmlns:a16="http://schemas.microsoft.com/office/drawing/2014/main" id="{5650EA03-2DB8-4A1F-86AF-9A47EFB92FB8}"/>
                  </a:ext>
                </a:extLst>
              </p:cNvPr>
              <p:cNvPicPr/>
              <p:nvPr/>
            </p:nvPicPr>
            <p:blipFill>
              <a:blip r:embed="rId37"/>
              <a:stretch>
                <a:fillRect/>
              </a:stretch>
            </p:blipFill>
            <p:spPr>
              <a:xfrm>
                <a:off x="2980594" y="2236834"/>
                <a:ext cx="64080" cy="11844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43" name="Ink 42">
                <a:extLst>
                  <a:ext uri="{FF2B5EF4-FFF2-40B4-BE49-F238E27FC236}">
                    <a16:creationId xmlns:a16="http://schemas.microsoft.com/office/drawing/2014/main" id="{62BBA03E-DAF2-4084-8160-7B4C7BB0A786}"/>
                  </a:ext>
                </a:extLst>
              </p14:cNvPr>
              <p14:cNvContentPartPr/>
              <p14:nvPr/>
            </p14:nvContentPartPr>
            <p14:xfrm>
              <a:off x="3971314" y="1971154"/>
              <a:ext cx="265680" cy="882360"/>
            </p14:xfrm>
          </p:contentPart>
        </mc:Choice>
        <mc:Fallback xmlns="">
          <p:pic>
            <p:nvPicPr>
              <p:cNvPr id="43" name="Ink 42">
                <a:extLst>
                  <a:ext uri="{FF2B5EF4-FFF2-40B4-BE49-F238E27FC236}">
                    <a16:creationId xmlns:a16="http://schemas.microsoft.com/office/drawing/2014/main" id="{62BBA03E-DAF2-4084-8160-7B4C7BB0A786}"/>
                  </a:ext>
                </a:extLst>
              </p:cNvPr>
              <p:cNvPicPr/>
              <p:nvPr/>
            </p:nvPicPr>
            <p:blipFill>
              <a:blip r:embed="rId39"/>
              <a:stretch>
                <a:fillRect/>
              </a:stretch>
            </p:blipFill>
            <p:spPr>
              <a:xfrm>
                <a:off x="3962314" y="1962514"/>
                <a:ext cx="283320" cy="900000"/>
              </a:xfrm>
              <a:prstGeom prst="rect">
                <a:avLst/>
              </a:prstGeom>
            </p:spPr>
          </p:pic>
        </mc:Fallback>
      </mc:AlternateContent>
      <p:grpSp>
        <p:nvGrpSpPr>
          <p:cNvPr id="47" name="Group 46">
            <a:extLst>
              <a:ext uri="{FF2B5EF4-FFF2-40B4-BE49-F238E27FC236}">
                <a16:creationId xmlns:a16="http://schemas.microsoft.com/office/drawing/2014/main" id="{A8C37D8E-6E7B-44FC-8C9A-F37AD053B367}"/>
              </a:ext>
            </a:extLst>
          </p:cNvPr>
          <p:cNvGrpSpPr/>
          <p:nvPr/>
        </p:nvGrpSpPr>
        <p:grpSpPr>
          <a:xfrm>
            <a:off x="1073674" y="2298394"/>
            <a:ext cx="1086840" cy="446040"/>
            <a:chOff x="1073674" y="2298394"/>
            <a:chExt cx="1086840" cy="446040"/>
          </a:xfrm>
        </p:grpSpPr>
        <mc:AlternateContent xmlns:mc="http://schemas.openxmlformats.org/markup-compatibility/2006" xmlns:p14="http://schemas.microsoft.com/office/powerpoint/2010/main">
          <mc:Choice Requires="p14">
            <p:contentPart p14:bwMode="auto" r:id="rId40">
              <p14:nvContentPartPr>
                <p14:cNvPr id="4" name="Ink 3">
                  <a:extLst>
                    <a:ext uri="{FF2B5EF4-FFF2-40B4-BE49-F238E27FC236}">
                      <a16:creationId xmlns:a16="http://schemas.microsoft.com/office/drawing/2014/main" id="{6D8A4288-FB66-4E72-9103-DC4F6121108B}"/>
                    </a:ext>
                  </a:extLst>
                </p14:cNvPr>
                <p14:cNvContentPartPr/>
                <p14:nvPr/>
              </p14:nvContentPartPr>
              <p14:xfrm>
                <a:off x="1242154" y="2478394"/>
                <a:ext cx="66600" cy="183960"/>
              </p14:xfrm>
            </p:contentPart>
          </mc:Choice>
          <mc:Fallback xmlns="">
            <p:pic>
              <p:nvPicPr>
                <p:cNvPr id="4" name="Ink 3">
                  <a:extLst>
                    <a:ext uri="{FF2B5EF4-FFF2-40B4-BE49-F238E27FC236}">
                      <a16:creationId xmlns:a16="http://schemas.microsoft.com/office/drawing/2014/main" id="{6D8A4288-FB66-4E72-9103-DC4F6121108B}"/>
                    </a:ext>
                  </a:extLst>
                </p:cNvPr>
                <p:cNvPicPr/>
                <p:nvPr/>
              </p:nvPicPr>
              <p:blipFill>
                <a:blip r:embed="rId41"/>
                <a:stretch>
                  <a:fillRect/>
                </a:stretch>
              </p:blipFill>
              <p:spPr>
                <a:xfrm>
                  <a:off x="1233514" y="2469754"/>
                  <a:ext cx="84240" cy="20160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5" name="Ink 4">
                  <a:extLst>
                    <a:ext uri="{FF2B5EF4-FFF2-40B4-BE49-F238E27FC236}">
                      <a16:creationId xmlns:a16="http://schemas.microsoft.com/office/drawing/2014/main" id="{0170B965-F14C-48D5-97F4-9A6C40320104}"/>
                    </a:ext>
                  </a:extLst>
                </p14:cNvPr>
                <p14:cNvContentPartPr/>
                <p14:nvPr/>
              </p14:nvContentPartPr>
              <p14:xfrm>
                <a:off x="1204354" y="2492434"/>
                <a:ext cx="119520" cy="188640"/>
              </p14:xfrm>
            </p:contentPart>
          </mc:Choice>
          <mc:Fallback xmlns="">
            <p:pic>
              <p:nvPicPr>
                <p:cNvPr id="5" name="Ink 4">
                  <a:extLst>
                    <a:ext uri="{FF2B5EF4-FFF2-40B4-BE49-F238E27FC236}">
                      <a16:creationId xmlns:a16="http://schemas.microsoft.com/office/drawing/2014/main" id="{0170B965-F14C-48D5-97F4-9A6C40320104}"/>
                    </a:ext>
                  </a:extLst>
                </p:cNvPr>
                <p:cNvPicPr/>
                <p:nvPr/>
              </p:nvPicPr>
              <p:blipFill>
                <a:blip r:embed="rId43"/>
                <a:stretch>
                  <a:fillRect/>
                </a:stretch>
              </p:blipFill>
              <p:spPr>
                <a:xfrm>
                  <a:off x="1195354" y="2483794"/>
                  <a:ext cx="137160" cy="20628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7" name="Ink 6">
                  <a:extLst>
                    <a:ext uri="{FF2B5EF4-FFF2-40B4-BE49-F238E27FC236}">
                      <a16:creationId xmlns:a16="http://schemas.microsoft.com/office/drawing/2014/main" id="{FA62FC2B-97F1-4A40-9024-B63A974C00B1}"/>
                    </a:ext>
                  </a:extLst>
                </p14:cNvPr>
                <p14:cNvContentPartPr/>
                <p14:nvPr/>
              </p14:nvContentPartPr>
              <p14:xfrm>
                <a:off x="1405234" y="2384794"/>
                <a:ext cx="28440" cy="114120"/>
              </p14:xfrm>
            </p:contentPart>
          </mc:Choice>
          <mc:Fallback xmlns="">
            <p:pic>
              <p:nvPicPr>
                <p:cNvPr id="7" name="Ink 6">
                  <a:extLst>
                    <a:ext uri="{FF2B5EF4-FFF2-40B4-BE49-F238E27FC236}">
                      <a16:creationId xmlns:a16="http://schemas.microsoft.com/office/drawing/2014/main" id="{FA62FC2B-97F1-4A40-9024-B63A974C00B1}"/>
                    </a:ext>
                  </a:extLst>
                </p:cNvPr>
                <p:cNvPicPr/>
                <p:nvPr/>
              </p:nvPicPr>
              <p:blipFill>
                <a:blip r:embed="rId45"/>
                <a:stretch>
                  <a:fillRect/>
                </a:stretch>
              </p:blipFill>
              <p:spPr>
                <a:xfrm>
                  <a:off x="1396594" y="2375794"/>
                  <a:ext cx="46080" cy="13176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8" name="Ink 7">
                  <a:extLst>
                    <a:ext uri="{FF2B5EF4-FFF2-40B4-BE49-F238E27FC236}">
                      <a16:creationId xmlns:a16="http://schemas.microsoft.com/office/drawing/2014/main" id="{F0164188-3DAD-4CDB-B826-AE65305D2616}"/>
                    </a:ext>
                  </a:extLst>
                </p14:cNvPr>
                <p14:cNvContentPartPr/>
                <p14:nvPr/>
              </p14:nvContentPartPr>
              <p14:xfrm>
                <a:off x="1544554" y="2453194"/>
                <a:ext cx="69120" cy="178920"/>
              </p14:xfrm>
            </p:contentPart>
          </mc:Choice>
          <mc:Fallback xmlns="">
            <p:pic>
              <p:nvPicPr>
                <p:cNvPr id="8" name="Ink 7">
                  <a:extLst>
                    <a:ext uri="{FF2B5EF4-FFF2-40B4-BE49-F238E27FC236}">
                      <a16:creationId xmlns:a16="http://schemas.microsoft.com/office/drawing/2014/main" id="{F0164188-3DAD-4CDB-B826-AE65305D2616}"/>
                    </a:ext>
                  </a:extLst>
                </p:cNvPr>
                <p:cNvPicPr/>
                <p:nvPr/>
              </p:nvPicPr>
              <p:blipFill>
                <a:blip r:embed="rId47"/>
                <a:stretch>
                  <a:fillRect/>
                </a:stretch>
              </p:blipFill>
              <p:spPr>
                <a:xfrm>
                  <a:off x="1535554" y="2444194"/>
                  <a:ext cx="86760" cy="19656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9" name="Ink 8">
                  <a:extLst>
                    <a:ext uri="{FF2B5EF4-FFF2-40B4-BE49-F238E27FC236}">
                      <a16:creationId xmlns:a16="http://schemas.microsoft.com/office/drawing/2014/main" id="{4C51ECD0-0CE7-4E1D-BF54-35B18E6A3430}"/>
                    </a:ext>
                  </a:extLst>
                </p14:cNvPr>
                <p14:cNvContentPartPr/>
                <p14:nvPr/>
              </p14:nvContentPartPr>
              <p14:xfrm>
                <a:off x="1515034" y="2471194"/>
                <a:ext cx="104760" cy="153360"/>
              </p14:xfrm>
            </p:contentPart>
          </mc:Choice>
          <mc:Fallback xmlns="">
            <p:pic>
              <p:nvPicPr>
                <p:cNvPr id="9" name="Ink 8">
                  <a:extLst>
                    <a:ext uri="{FF2B5EF4-FFF2-40B4-BE49-F238E27FC236}">
                      <a16:creationId xmlns:a16="http://schemas.microsoft.com/office/drawing/2014/main" id="{4C51ECD0-0CE7-4E1D-BF54-35B18E6A3430}"/>
                    </a:ext>
                  </a:extLst>
                </p:cNvPr>
                <p:cNvPicPr/>
                <p:nvPr/>
              </p:nvPicPr>
              <p:blipFill>
                <a:blip r:embed="rId49"/>
                <a:stretch>
                  <a:fillRect/>
                </a:stretch>
              </p:blipFill>
              <p:spPr>
                <a:xfrm>
                  <a:off x="1506034" y="2462194"/>
                  <a:ext cx="12240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12" name="Ink 11">
                  <a:extLst>
                    <a:ext uri="{FF2B5EF4-FFF2-40B4-BE49-F238E27FC236}">
                      <a16:creationId xmlns:a16="http://schemas.microsoft.com/office/drawing/2014/main" id="{8646FF2D-955E-4F27-AEE9-9FC867D05857}"/>
                    </a:ext>
                  </a:extLst>
                </p14:cNvPr>
                <p14:cNvContentPartPr/>
                <p14:nvPr/>
              </p14:nvContentPartPr>
              <p14:xfrm>
                <a:off x="1073674" y="2439154"/>
                <a:ext cx="58680" cy="305280"/>
              </p14:xfrm>
            </p:contentPart>
          </mc:Choice>
          <mc:Fallback xmlns="">
            <p:pic>
              <p:nvPicPr>
                <p:cNvPr id="12" name="Ink 11">
                  <a:extLst>
                    <a:ext uri="{FF2B5EF4-FFF2-40B4-BE49-F238E27FC236}">
                      <a16:creationId xmlns:a16="http://schemas.microsoft.com/office/drawing/2014/main" id="{8646FF2D-955E-4F27-AEE9-9FC867D05857}"/>
                    </a:ext>
                  </a:extLst>
                </p:cNvPr>
                <p:cNvPicPr/>
                <p:nvPr/>
              </p:nvPicPr>
              <p:blipFill>
                <a:blip r:embed="rId51"/>
                <a:stretch>
                  <a:fillRect/>
                </a:stretch>
              </p:blipFill>
              <p:spPr>
                <a:xfrm>
                  <a:off x="1064674" y="2430154"/>
                  <a:ext cx="76320" cy="32292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14" name="Ink 13">
                  <a:extLst>
                    <a:ext uri="{FF2B5EF4-FFF2-40B4-BE49-F238E27FC236}">
                      <a16:creationId xmlns:a16="http://schemas.microsoft.com/office/drawing/2014/main" id="{DB12BAEE-3A91-4A55-B8EC-CFE48985C485}"/>
                    </a:ext>
                  </a:extLst>
                </p14:cNvPr>
                <p14:cNvContentPartPr/>
                <p14:nvPr/>
              </p14:nvContentPartPr>
              <p14:xfrm>
                <a:off x="2088154" y="2595394"/>
                <a:ext cx="72360" cy="7560"/>
              </p14:xfrm>
            </p:contentPart>
          </mc:Choice>
          <mc:Fallback xmlns="">
            <p:pic>
              <p:nvPicPr>
                <p:cNvPr id="14" name="Ink 13">
                  <a:extLst>
                    <a:ext uri="{FF2B5EF4-FFF2-40B4-BE49-F238E27FC236}">
                      <a16:creationId xmlns:a16="http://schemas.microsoft.com/office/drawing/2014/main" id="{DB12BAEE-3A91-4A55-B8EC-CFE48985C485}"/>
                    </a:ext>
                  </a:extLst>
                </p:cNvPr>
                <p:cNvPicPr/>
                <p:nvPr/>
              </p:nvPicPr>
              <p:blipFill>
                <a:blip r:embed="rId53"/>
                <a:stretch>
                  <a:fillRect/>
                </a:stretch>
              </p:blipFill>
              <p:spPr>
                <a:xfrm>
                  <a:off x="2079514" y="2586394"/>
                  <a:ext cx="90000" cy="2520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15" name="Ink 14">
                  <a:extLst>
                    <a:ext uri="{FF2B5EF4-FFF2-40B4-BE49-F238E27FC236}">
                      <a16:creationId xmlns:a16="http://schemas.microsoft.com/office/drawing/2014/main" id="{910364A4-80B6-4BA2-900A-F41F1DFE7168}"/>
                    </a:ext>
                  </a:extLst>
                </p14:cNvPr>
                <p14:cNvContentPartPr/>
                <p14:nvPr/>
              </p14:nvContentPartPr>
              <p14:xfrm>
                <a:off x="2062594" y="2516554"/>
                <a:ext cx="88200" cy="12960"/>
              </p14:xfrm>
            </p:contentPart>
          </mc:Choice>
          <mc:Fallback xmlns="">
            <p:pic>
              <p:nvPicPr>
                <p:cNvPr id="15" name="Ink 14">
                  <a:extLst>
                    <a:ext uri="{FF2B5EF4-FFF2-40B4-BE49-F238E27FC236}">
                      <a16:creationId xmlns:a16="http://schemas.microsoft.com/office/drawing/2014/main" id="{910364A4-80B6-4BA2-900A-F41F1DFE7168}"/>
                    </a:ext>
                  </a:extLst>
                </p:cNvPr>
                <p:cNvPicPr/>
                <p:nvPr/>
              </p:nvPicPr>
              <p:blipFill>
                <a:blip r:embed="rId55"/>
                <a:stretch>
                  <a:fillRect/>
                </a:stretch>
              </p:blipFill>
              <p:spPr>
                <a:xfrm>
                  <a:off x="2053954" y="2507914"/>
                  <a:ext cx="105840"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44" name="Ink 43">
                  <a:extLst>
                    <a:ext uri="{FF2B5EF4-FFF2-40B4-BE49-F238E27FC236}">
                      <a16:creationId xmlns:a16="http://schemas.microsoft.com/office/drawing/2014/main" id="{8BF0685D-EB54-4CF2-BF97-B3201F36B329}"/>
                    </a:ext>
                  </a:extLst>
                </p14:cNvPr>
                <p14:cNvContentPartPr/>
                <p14:nvPr/>
              </p14:nvContentPartPr>
              <p14:xfrm>
                <a:off x="1677754" y="2367874"/>
                <a:ext cx="72720" cy="302040"/>
              </p14:xfrm>
            </p:contentPart>
          </mc:Choice>
          <mc:Fallback xmlns="">
            <p:pic>
              <p:nvPicPr>
                <p:cNvPr id="44" name="Ink 43">
                  <a:extLst>
                    <a:ext uri="{FF2B5EF4-FFF2-40B4-BE49-F238E27FC236}">
                      <a16:creationId xmlns:a16="http://schemas.microsoft.com/office/drawing/2014/main" id="{8BF0685D-EB54-4CF2-BF97-B3201F36B329}"/>
                    </a:ext>
                  </a:extLst>
                </p:cNvPr>
                <p:cNvPicPr/>
                <p:nvPr/>
              </p:nvPicPr>
              <p:blipFill>
                <a:blip r:embed="rId57"/>
                <a:stretch>
                  <a:fillRect/>
                </a:stretch>
              </p:blipFill>
              <p:spPr>
                <a:xfrm>
                  <a:off x="1668754" y="2358874"/>
                  <a:ext cx="90360" cy="31968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45" name="Ink 44">
                  <a:extLst>
                    <a:ext uri="{FF2B5EF4-FFF2-40B4-BE49-F238E27FC236}">
                      <a16:creationId xmlns:a16="http://schemas.microsoft.com/office/drawing/2014/main" id="{0F64D073-905B-4505-8B77-0B544118E0DD}"/>
                    </a:ext>
                  </a:extLst>
                </p14:cNvPr>
                <p14:cNvContentPartPr/>
                <p14:nvPr/>
              </p14:nvContentPartPr>
              <p14:xfrm>
                <a:off x="1740034" y="2352754"/>
                <a:ext cx="62280" cy="14400"/>
              </p14:xfrm>
            </p:contentPart>
          </mc:Choice>
          <mc:Fallback xmlns="">
            <p:pic>
              <p:nvPicPr>
                <p:cNvPr id="45" name="Ink 44">
                  <a:extLst>
                    <a:ext uri="{FF2B5EF4-FFF2-40B4-BE49-F238E27FC236}">
                      <a16:creationId xmlns:a16="http://schemas.microsoft.com/office/drawing/2014/main" id="{0F64D073-905B-4505-8B77-0B544118E0DD}"/>
                    </a:ext>
                  </a:extLst>
                </p:cNvPr>
                <p:cNvPicPr/>
                <p:nvPr/>
              </p:nvPicPr>
              <p:blipFill>
                <a:blip r:embed="rId59"/>
                <a:stretch>
                  <a:fillRect/>
                </a:stretch>
              </p:blipFill>
              <p:spPr>
                <a:xfrm>
                  <a:off x="1731034" y="2344114"/>
                  <a:ext cx="79920" cy="3204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46" name="Ink 45">
                  <a:extLst>
                    <a:ext uri="{FF2B5EF4-FFF2-40B4-BE49-F238E27FC236}">
                      <a16:creationId xmlns:a16="http://schemas.microsoft.com/office/drawing/2014/main" id="{64CE9704-E18A-4084-B73F-54957AC74049}"/>
                    </a:ext>
                  </a:extLst>
                </p14:cNvPr>
                <p14:cNvContentPartPr/>
                <p14:nvPr/>
              </p14:nvContentPartPr>
              <p14:xfrm>
                <a:off x="1869994" y="2298394"/>
                <a:ext cx="55800" cy="125280"/>
              </p14:xfrm>
            </p:contentPart>
          </mc:Choice>
          <mc:Fallback xmlns="">
            <p:pic>
              <p:nvPicPr>
                <p:cNvPr id="46" name="Ink 45">
                  <a:extLst>
                    <a:ext uri="{FF2B5EF4-FFF2-40B4-BE49-F238E27FC236}">
                      <a16:creationId xmlns:a16="http://schemas.microsoft.com/office/drawing/2014/main" id="{64CE9704-E18A-4084-B73F-54957AC74049}"/>
                    </a:ext>
                  </a:extLst>
                </p:cNvPr>
                <p:cNvPicPr/>
                <p:nvPr/>
              </p:nvPicPr>
              <p:blipFill>
                <a:blip r:embed="rId61"/>
                <a:stretch>
                  <a:fillRect/>
                </a:stretch>
              </p:blipFill>
              <p:spPr>
                <a:xfrm>
                  <a:off x="1861354" y="2289394"/>
                  <a:ext cx="73440" cy="142920"/>
                </a:xfrm>
                <a:prstGeom prst="rect">
                  <a:avLst/>
                </a:prstGeom>
              </p:spPr>
            </p:pic>
          </mc:Fallback>
        </mc:AlternateContent>
      </p:grpSp>
      <p:grpSp>
        <p:nvGrpSpPr>
          <p:cNvPr id="53" name="Group 52">
            <a:extLst>
              <a:ext uri="{FF2B5EF4-FFF2-40B4-BE49-F238E27FC236}">
                <a16:creationId xmlns:a16="http://schemas.microsoft.com/office/drawing/2014/main" id="{DD492C99-DBC9-483C-BD92-C1AD745EE942}"/>
              </a:ext>
            </a:extLst>
          </p:cNvPr>
          <p:cNvGrpSpPr/>
          <p:nvPr/>
        </p:nvGrpSpPr>
        <p:grpSpPr>
          <a:xfrm>
            <a:off x="4174714" y="2037034"/>
            <a:ext cx="502920" cy="235440"/>
            <a:chOff x="4174714" y="2037034"/>
            <a:chExt cx="502920" cy="235440"/>
          </a:xfrm>
        </p:grpSpPr>
        <mc:AlternateContent xmlns:mc="http://schemas.openxmlformats.org/markup-compatibility/2006" xmlns:p14="http://schemas.microsoft.com/office/powerpoint/2010/main">
          <mc:Choice Requires="p14">
            <p:contentPart p14:bwMode="auto" r:id="rId62">
              <p14:nvContentPartPr>
                <p14:cNvPr id="48" name="Ink 47">
                  <a:extLst>
                    <a:ext uri="{FF2B5EF4-FFF2-40B4-BE49-F238E27FC236}">
                      <a16:creationId xmlns:a16="http://schemas.microsoft.com/office/drawing/2014/main" id="{DC22ECC2-98B3-4846-AA9F-C226F9CA6814}"/>
                    </a:ext>
                  </a:extLst>
                </p14:cNvPr>
                <p14:cNvContentPartPr/>
                <p14:nvPr/>
              </p14:nvContentPartPr>
              <p14:xfrm>
                <a:off x="4174714" y="2100754"/>
                <a:ext cx="152280" cy="164520"/>
              </p14:xfrm>
            </p:contentPart>
          </mc:Choice>
          <mc:Fallback xmlns="">
            <p:pic>
              <p:nvPicPr>
                <p:cNvPr id="48" name="Ink 47">
                  <a:extLst>
                    <a:ext uri="{FF2B5EF4-FFF2-40B4-BE49-F238E27FC236}">
                      <a16:creationId xmlns:a16="http://schemas.microsoft.com/office/drawing/2014/main" id="{DC22ECC2-98B3-4846-AA9F-C226F9CA6814}"/>
                    </a:ext>
                  </a:extLst>
                </p:cNvPr>
                <p:cNvPicPr/>
                <p:nvPr/>
              </p:nvPicPr>
              <p:blipFill>
                <a:blip r:embed="rId63"/>
                <a:stretch>
                  <a:fillRect/>
                </a:stretch>
              </p:blipFill>
              <p:spPr>
                <a:xfrm>
                  <a:off x="4166074" y="2091754"/>
                  <a:ext cx="169920" cy="18216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49" name="Ink 48">
                  <a:extLst>
                    <a:ext uri="{FF2B5EF4-FFF2-40B4-BE49-F238E27FC236}">
                      <a16:creationId xmlns:a16="http://schemas.microsoft.com/office/drawing/2014/main" id="{33F0F2D3-3D17-4B61-8A46-E9EE5720CC48}"/>
                    </a:ext>
                  </a:extLst>
                </p14:cNvPr>
                <p14:cNvContentPartPr/>
                <p14:nvPr/>
              </p14:nvContentPartPr>
              <p14:xfrm>
                <a:off x="4437874" y="2120554"/>
                <a:ext cx="57240" cy="115920"/>
              </p14:xfrm>
            </p:contentPart>
          </mc:Choice>
          <mc:Fallback xmlns="">
            <p:pic>
              <p:nvPicPr>
                <p:cNvPr id="49" name="Ink 48">
                  <a:extLst>
                    <a:ext uri="{FF2B5EF4-FFF2-40B4-BE49-F238E27FC236}">
                      <a16:creationId xmlns:a16="http://schemas.microsoft.com/office/drawing/2014/main" id="{33F0F2D3-3D17-4B61-8A46-E9EE5720CC48}"/>
                    </a:ext>
                  </a:extLst>
                </p:cNvPr>
                <p:cNvPicPr/>
                <p:nvPr/>
              </p:nvPicPr>
              <p:blipFill>
                <a:blip r:embed="rId65"/>
                <a:stretch>
                  <a:fillRect/>
                </a:stretch>
              </p:blipFill>
              <p:spPr>
                <a:xfrm>
                  <a:off x="4428874" y="2111554"/>
                  <a:ext cx="7488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50" name="Ink 49">
                  <a:extLst>
                    <a:ext uri="{FF2B5EF4-FFF2-40B4-BE49-F238E27FC236}">
                      <a16:creationId xmlns:a16="http://schemas.microsoft.com/office/drawing/2014/main" id="{569159D1-6560-4735-86E4-35E5F929F51D}"/>
                    </a:ext>
                  </a:extLst>
                </p14:cNvPr>
                <p14:cNvContentPartPr/>
                <p14:nvPr/>
              </p14:nvContentPartPr>
              <p14:xfrm>
                <a:off x="4414114" y="2121994"/>
                <a:ext cx="51840" cy="97200"/>
              </p14:xfrm>
            </p:contentPart>
          </mc:Choice>
          <mc:Fallback xmlns="">
            <p:pic>
              <p:nvPicPr>
                <p:cNvPr id="50" name="Ink 49">
                  <a:extLst>
                    <a:ext uri="{FF2B5EF4-FFF2-40B4-BE49-F238E27FC236}">
                      <a16:creationId xmlns:a16="http://schemas.microsoft.com/office/drawing/2014/main" id="{569159D1-6560-4735-86E4-35E5F929F51D}"/>
                    </a:ext>
                  </a:extLst>
                </p:cNvPr>
                <p:cNvPicPr/>
                <p:nvPr/>
              </p:nvPicPr>
              <p:blipFill>
                <a:blip r:embed="rId67"/>
                <a:stretch>
                  <a:fillRect/>
                </a:stretch>
              </p:blipFill>
              <p:spPr>
                <a:xfrm>
                  <a:off x="4405474" y="2112994"/>
                  <a:ext cx="69480" cy="11484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51" name="Ink 50">
                  <a:extLst>
                    <a:ext uri="{FF2B5EF4-FFF2-40B4-BE49-F238E27FC236}">
                      <a16:creationId xmlns:a16="http://schemas.microsoft.com/office/drawing/2014/main" id="{954CADDB-0BD5-41B1-A43F-2E333969FC36}"/>
                    </a:ext>
                  </a:extLst>
                </p14:cNvPr>
                <p14:cNvContentPartPr/>
                <p14:nvPr/>
              </p14:nvContentPartPr>
              <p14:xfrm>
                <a:off x="4531114" y="2179954"/>
                <a:ext cx="52560" cy="92520"/>
              </p14:xfrm>
            </p:contentPart>
          </mc:Choice>
          <mc:Fallback xmlns="">
            <p:pic>
              <p:nvPicPr>
                <p:cNvPr id="51" name="Ink 50">
                  <a:extLst>
                    <a:ext uri="{FF2B5EF4-FFF2-40B4-BE49-F238E27FC236}">
                      <a16:creationId xmlns:a16="http://schemas.microsoft.com/office/drawing/2014/main" id="{954CADDB-0BD5-41B1-A43F-2E333969FC36}"/>
                    </a:ext>
                  </a:extLst>
                </p:cNvPr>
                <p:cNvPicPr/>
                <p:nvPr/>
              </p:nvPicPr>
              <p:blipFill>
                <a:blip r:embed="rId69"/>
                <a:stretch>
                  <a:fillRect/>
                </a:stretch>
              </p:blipFill>
              <p:spPr>
                <a:xfrm>
                  <a:off x="4522114" y="2171314"/>
                  <a:ext cx="70200" cy="11016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52" name="Ink 51">
                  <a:extLst>
                    <a:ext uri="{FF2B5EF4-FFF2-40B4-BE49-F238E27FC236}">
                      <a16:creationId xmlns:a16="http://schemas.microsoft.com/office/drawing/2014/main" id="{02BE28A0-6F01-4C34-AA3F-C99865298AE5}"/>
                    </a:ext>
                  </a:extLst>
                </p14:cNvPr>
                <p14:cNvContentPartPr/>
                <p14:nvPr/>
              </p14:nvContentPartPr>
              <p14:xfrm>
                <a:off x="4580074" y="2037034"/>
                <a:ext cx="97560" cy="99360"/>
              </p14:xfrm>
            </p:contentPart>
          </mc:Choice>
          <mc:Fallback xmlns="">
            <p:pic>
              <p:nvPicPr>
                <p:cNvPr id="52" name="Ink 51">
                  <a:extLst>
                    <a:ext uri="{FF2B5EF4-FFF2-40B4-BE49-F238E27FC236}">
                      <a16:creationId xmlns:a16="http://schemas.microsoft.com/office/drawing/2014/main" id="{02BE28A0-6F01-4C34-AA3F-C99865298AE5}"/>
                    </a:ext>
                  </a:extLst>
                </p:cNvPr>
                <p:cNvPicPr/>
                <p:nvPr/>
              </p:nvPicPr>
              <p:blipFill>
                <a:blip r:embed="rId71"/>
                <a:stretch>
                  <a:fillRect/>
                </a:stretch>
              </p:blipFill>
              <p:spPr>
                <a:xfrm>
                  <a:off x="4571434" y="2028394"/>
                  <a:ext cx="115200" cy="117000"/>
                </a:xfrm>
                <a:prstGeom prst="rect">
                  <a:avLst/>
                </a:prstGeom>
              </p:spPr>
            </p:pic>
          </mc:Fallback>
        </mc:AlternateContent>
      </p:grpSp>
      <p:grpSp>
        <p:nvGrpSpPr>
          <p:cNvPr id="64" name="Group 63">
            <a:extLst>
              <a:ext uri="{FF2B5EF4-FFF2-40B4-BE49-F238E27FC236}">
                <a16:creationId xmlns:a16="http://schemas.microsoft.com/office/drawing/2014/main" id="{8AED6F13-16EC-413A-8332-5E3D103A38A0}"/>
              </a:ext>
            </a:extLst>
          </p:cNvPr>
          <p:cNvGrpSpPr/>
          <p:nvPr/>
        </p:nvGrpSpPr>
        <p:grpSpPr>
          <a:xfrm>
            <a:off x="4111354" y="2621674"/>
            <a:ext cx="506520" cy="170640"/>
            <a:chOff x="4111354" y="2621674"/>
            <a:chExt cx="506520" cy="170640"/>
          </a:xfrm>
        </p:grpSpPr>
        <mc:AlternateContent xmlns:mc="http://schemas.openxmlformats.org/markup-compatibility/2006" xmlns:p14="http://schemas.microsoft.com/office/powerpoint/2010/main">
          <mc:Choice Requires="p14">
            <p:contentPart p14:bwMode="auto" r:id="rId72">
              <p14:nvContentPartPr>
                <p14:cNvPr id="59" name="Ink 58">
                  <a:extLst>
                    <a:ext uri="{FF2B5EF4-FFF2-40B4-BE49-F238E27FC236}">
                      <a16:creationId xmlns:a16="http://schemas.microsoft.com/office/drawing/2014/main" id="{439704DF-7D5F-4985-869D-AF2C753F995A}"/>
                    </a:ext>
                  </a:extLst>
                </p14:cNvPr>
                <p14:cNvContentPartPr/>
                <p14:nvPr/>
              </p14:nvContentPartPr>
              <p14:xfrm>
                <a:off x="4111354" y="2658034"/>
                <a:ext cx="102960" cy="28440"/>
              </p14:xfrm>
            </p:contentPart>
          </mc:Choice>
          <mc:Fallback xmlns="">
            <p:pic>
              <p:nvPicPr>
                <p:cNvPr id="59" name="Ink 58">
                  <a:extLst>
                    <a:ext uri="{FF2B5EF4-FFF2-40B4-BE49-F238E27FC236}">
                      <a16:creationId xmlns:a16="http://schemas.microsoft.com/office/drawing/2014/main" id="{439704DF-7D5F-4985-869D-AF2C753F995A}"/>
                    </a:ext>
                  </a:extLst>
                </p:cNvPr>
                <p:cNvPicPr/>
                <p:nvPr/>
              </p:nvPicPr>
              <p:blipFill>
                <a:blip r:embed="rId73"/>
                <a:stretch>
                  <a:fillRect/>
                </a:stretch>
              </p:blipFill>
              <p:spPr>
                <a:xfrm>
                  <a:off x="4102354" y="2649394"/>
                  <a:ext cx="120600"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60" name="Ink 59">
                  <a:extLst>
                    <a:ext uri="{FF2B5EF4-FFF2-40B4-BE49-F238E27FC236}">
                      <a16:creationId xmlns:a16="http://schemas.microsoft.com/office/drawing/2014/main" id="{E673B6B8-3A7A-4883-9DAC-500807341FB1}"/>
                    </a:ext>
                  </a:extLst>
                </p14:cNvPr>
                <p14:cNvContentPartPr/>
                <p14:nvPr/>
              </p14:nvContentPartPr>
              <p14:xfrm>
                <a:off x="4284514" y="2621674"/>
                <a:ext cx="99000" cy="129960"/>
              </p14:xfrm>
            </p:contentPart>
          </mc:Choice>
          <mc:Fallback xmlns="">
            <p:pic>
              <p:nvPicPr>
                <p:cNvPr id="60" name="Ink 59">
                  <a:extLst>
                    <a:ext uri="{FF2B5EF4-FFF2-40B4-BE49-F238E27FC236}">
                      <a16:creationId xmlns:a16="http://schemas.microsoft.com/office/drawing/2014/main" id="{E673B6B8-3A7A-4883-9DAC-500807341FB1}"/>
                    </a:ext>
                  </a:extLst>
                </p:cNvPr>
                <p:cNvPicPr/>
                <p:nvPr/>
              </p:nvPicPr>
              <p:blipFill>
                <a:blip r:embed="rId75"/>
                <a:stretch>
                  <a:fillRect/>
                </a:stretch>
              </p:blipFill>
              <p:spPr>
                <a:xfrm>
                  <a:off x="4275874" y="2613034"/>
                  <a:ext cx="116640" cy="14760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61" name="Ink 60">
                  <a:extLst>
                    <a:ext uri="{FF2B5EF4-FFF2-40B4-BE49-F238E27FC236}">
                      <a16:creationId xmlns:a16="http://schemas.microsoft.com/office/drawing/2014/main" id="{A246A66A-6240-4503-BBEE-4EB7D19710FA}"/>
                    </a:ext>
                  </a:extLst>
                </p14:cNvPr>
                <p14:cNvContentPartPr/>
                <p14:nvPr/>
              </p14:nvContentPartPr>
              <p14:xfrm>
                <a:off x="4499794" y="2630674"/>
                <a:ext cx="51120" cy="104400"/>
              </p14:xfrm>
            </p:contentPart>
          </mc:Choice>
          <mc:Fallback xmlns="">
            <p:pic>
              <p:nvPicPr>
                <p:cNvPr id="61" name="Ink 60">
                  <a:extLst>
                    <a:ext uri="{FF2B5EF4-FFF2-40B4-BE49-F238E27FC236}">
                      <a16:creationId xmlns:a16="http://schemas.microsoft.com/office/drawing/2014/main" id="{A246A66A-6240-4503-BBEE-4EB7D19710FA}"/>
                    </a:ext>
                  </a:extLst>
                </p:cNvPr>
                <p:cNvPicPr/>
                <p:nvPr/>
              </p:nvPicPr>
              <p:blipFill>
                <a:blip r:embed="rId77"/>
                <a:stretch>
                  <a:fillRect/>
                </a:stretch>
              </p:blipFill>
              <p:spPr>
                <a:xfrm>
                  <a:off x="4490794" y="2621674"/>
                  <a:ext cx="68760" cy="12204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62" name="Ink 61">
                  <a:extLst>
                    <a:ext uri="{FF2B5EF4-FFF2-40B4-BE49-F238E27FC236}">
                      <a16:creationId xmlns:a16="http://schemas.microsoft.com/office/drawing/2014/main" id="{1400623C-3AB9-4F7F-9A0A-8BA5DACD4705}"/>
                    </a:ext>
                  </a:extLst>
                </p14:cNvPr>
                <p14:cNvContentPartPr/>
                <p14:nvPr/>
              </p14:nvContentPartPr>
              <p14:xfrm>
                <a:off x="4487914" y="2628514"/>
                <a:ext cx="42120" cy="87480"/>
              </p14:xfrm>
            </p:contentPart>
          </mc:Choice>
          <mc:Fallback xmlns="">
            <p:pic>
              <p:nvPicPr>
                <p:cNvPr id="62" name="Ink 61">
                  <a:extLst>
                    <a:ext uri="{FF2B5EF4-FFF2-40B4-BE49-F238E27FC236}">
                      <a16:creationId xmlns:a16="http://schemas.microsoft.com/office/drawing/2014/main" id="{1400623C-3AB9-4F7F-9A0A-8BA5DACD4705}"/>
                    </a:ext>
                  </a:extLst>
                </p:cNvPr>
                <p:cNvPicPr/>
                <p:nvPr/>
              </p:nvPicPr>
              <p:blipFill>
                <a:blip r:embed="rId79"/>
                <a:stretch>
                  <a:fillRect/>
                </a:stretch>
              </p:blipFill>
              <p:spPr>
                <a:xfrm>
                  <a:off x="4478914" y="2619874"/>
                  <a:ext cx="5976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63" name="Ink 62">
                  <a:extLst>
                    <a:ext uri="{FF2B5EF4-FFF2-40B4-BE49-F238E27FC236}">
                      <a16:creationId xmlns:a16="http://schemas.microsoft.com/office/drawing/2014/main" id="{D489B551-864F-46E2-B1BA-49F2AC15105E}"/>
                    </a:ext>
                  </a:extLst>
                </p14:cNvPr>
                <p14:cNvContentPartPr/>
                <p14:nvPr/>
              </p14:nvContentPartPr>
              <p14:xfrm>
                <a:off x="4570354" y="2669914"/>
                <a:ext cx="47520" cy="122400"/>
              </p14:xfrm>
            </p:contentPart>
          </mc:Choice>
          <mc:Fallback xmlns="">
            <p:pic>
              <p:nvPicPr>
                <p:cNvPr id="63" name="Ink 62">
                  <a:extLst>
                    <a:ext uri="{FF2B5EF4-FFF2-40B4-BE49-F238E27FC236}">
                      <a16:creationId xmlns:a16="http://schemas.microsoft.com/office/drawing/2014/main" id="{D489B551-864F-46E2-B1BA-49F2AC15105E}"/>
                    </a:ext>
                  </a:extLst>
                </p:cNvPr>
                <p:cNvPicPr/>
                <p:nvPr/>
              </p:nvPicPr>
              <p:blipFill>
                <a:blip r:embed="rId81"/>
                <a:stretch>
                  <a:fillRect/>
                </a:stretch>
              </p:blipFill>
              <p:spPr>
                <a:xfrm>
                  <a:off x="4561714" y="2661274"/>
                  <a:ext cx="65160" cy="140040"/>
                </a:xfrm>
                <a:prstGeom prst="rect">
                  <a:avLst/>
                </a:prstGeom>
              </p:spPr>
            </p:pic>
          </mc:Fallback>
        </mc:AlternateContent>
      </p:grpSp>
      <p:grpSp>
        <p:nvGrpSpPr>
          <p:cNvPr id="68" name="Group 67">
            <a:extLst>
              <a:ext uri="{FF2B5EF4-FFF2-40B4-BE49-F238E27FC236}">
                <a16:creationId xmlns:a16="http://schemas.microsoft.com/office/drawing/2014/main" id="{BFB25781-E868-4E63-96BA-2BFDAD808A96}"/>
              </a:ext>
            </a:extLst>
          </p:cNvPr>
          <p:cNvGrpSpPr/>
          <p:nvPr/>
        </p:nvGrpSpPr>
        <p:grpSpPr>
          <a:xfrm>
            <a:off x="5063914" y="1935514"/>
            <a:ext cx="703080" cy="978480"/>
            <a:chOff x="5063914" y="1935514"/>
            <a:chExt cx="703080" cy="978480"/>
          </a:xfrm>
        </p:grpSpPr>
        <mc:AlternateContent xmlns:mc="http://schemas.openxmlformats.org/markup-compatibility/2006" xmlns:p14="http://schemas.microsoft.com/office/powerpoint/2010/main">
          <mc:Choice Requires="p14">
            <p:contentPart p14:bwMode="auto" r:id="rId82">
              <p14:nvContentPartPr>
                <p14:cNvPr id="54" name="Ink 53">
                  <a:extLst>
                    <a:ext uri="{FF2B5EF4-FFF2-40B4-BE49-F238E27FC236}">
                      <a16:creationId xmlns:a16="http://schemas.microsoft.com/office/drawing/2014/main" id="{8F54FC08-7117-4E62-AB5E-08CE26F33DB8}"/>
                    </a:ext>
                  </a:extLst>
                </p14:cNvPr>
                <p14:cNvContentPartPr/>
                <p14:nvPr/>
              </p14:nvContentPartPr>
              <p14:xfrm>
                <a:off x="5063914" y="2139994"/>
                <a:ext cx="78480" cy="21240"/>
              </p14:xfrm>
            </p:contentPart>
          </mc:Choice>
          <mc:Fallback xmlns="">
            <p:pic>
              <p:nvPicPr>
                <p:cNvPr id="54" name="Ink 53">
                  <a:extLst>
                    <a:ext uri="{FF2B5EF4-FFF2-40B4-BE49-F238E27FC236}">
                      <a16:creationId xmlns:a16="http://schemas.microsoft.com/office/drawing/2014/main" id="{8F54FC08-7117-4E62-AB5E-08CE26F33DB8}"/>
                    </a:ext>
                  </a:extLst>
                </p:cNvPr>
                <p:cNvPicPr/>
                <p:nvPr/>
              </p:nvPicPr>
              <p:blipFill>
                <a:blip r:embed="rId83"/>
                <a:stretch>
                  <a:fillRect/>
                </a:stretch>
              </p:blipFill>
              <p:spPr>
                <a:xfrm>
                  <a:off x="5055274" y="2130994"/>
                  <a:ext cx="96120" cy="3888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55" name="Ink 54">
                  <a:extLst>
                    <a:ext uri="{FF2B5EF4-FFF2-40B4-BE49-F238E27FC236}">
                      <a16:creationId xmlns:a16="http://schemas.microsoft.com/office/drawing/2014/main" id="{9D3A0944-165C-40C8-9C96-344940F070C4}"/>
                    </a:ext>
                  </a:extLst>
                </p14:cNvPr>
                <p14:cNvContentPartPr/>
                <p14:nvPr/>
              </p14:nvContentPartPr>
              <p14:xfrm>
                <a:off x="5256874" y="2053954"/>
                <a:ext cx="123840" cy="168480"/>
              </p14:xfrm>
            </p:contentPart>
          </mc:Choice>
          <mc:Fallback xmlns="">
            <p:pic>
              <p:nvPicPr>
                <p:cNvPr id="55" name="Ink 54">
                  <a:extLst>
                    <a:ext uri="{FF2B5EF4-FFF2-40B4-BE49-F238E27FC236}">
                      <a16:creationId xmlns:a16="http://schemas.microsoft.com/office/drawing/2014/main" id="{9D3A0944-165C-40C8-9C96-344940F070C4}"/>
                    </a:ext>
                  </a:extLst>
                </p:cNvPr>
                <p:cNvPicPr/>
                <p:nvPr/>
              </p:nvPicPr>
              <p:blipFill>
                <a:blip r:embed="rId85"/>
                <a:stretch>
                  <a:fillRect/>
                </a:stretch>
              </p:blipFill>
              <p:spPr>
                <a:xfrm>
                  <a:off x="5248234" y="2045314"/>
                  <a:ext cx="141480" cy="18612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56" name="Ink 55">
                  <a:extLst>
                    <a:ext uri="{FF2B5EF4-FFF2-40B4-BE49-F238E27FC236}">
                      <a16:creationId xmlns:a16="http://schemas.microsoft.com/office/drawing/2014/main" id="{3BA87582-309B-4408-A673-4DD7C6733D4F}"/>
                    </a:ext>
                  </a:extLst>
                </p14:cNvPr>
                <p14:cNvContentPartPr/>
                <p14:nvPr/>
              </p14:nvContentPartPr>
              <p14:xfrm>
                <a:off x="5444434" y="2085274"/>
                <a:ext cx="70200" cy="123120"/>
              </p14:xfrm>
            </p:contentPart>
          </mc:Choice>
          <mc:Fallback xmlns="">
            <p:pic>
              <p:nvPicPr>
                <p:cNvPr id="56" name="Ink 55">
                  <a:extLst>
                    <a:ext uri="{FF2B5EF4-FFF2-40B4-BE49-F238E27FC236}">
                      <a16:creationId xmlns:a16="http://schemas.microsoft.com/office/drawing/2014/main" id="{3BA87582-309B-4408-A673-4DD7C6733D4F}"/>
                    </a:ext>
                  </a:extLst>
                </p:cNvPr>
                <p:cNvPicPr/>
                <p:nvPr/>
              </p:nvPicPr>
              <p:blipFill>
                <a:blip r:embed="rId87"/>
                <a:stretch>
                  <a:fillRect/>
                </a:stretch>
              </p:blipFill>
              <p:spPr>
                <a:xfrm>
                  <a:off x="5435434" y="2076274"/>
                  <a:ext cx="87840" cy="14076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57" name="Ink 56">
                  <a:extLst>
                    <a:ext uri="{FF2B5EF4-FFF2-40B4-BE49-F238E27FC236}">
                      <a16:creationId xmlns:a16="http://schemas.microsoft.com/office/drawing/2014/main" id="{34422ADE-5612-4114-8D36-E16E7752AB8A}"/>
                    </a:ext>
                  </a:extLst>
                </p14:cNvPr>
                <p14:cNvContentPartPr/>
                <p14:nvPr/>
              </p14:nvContentPartPr>
              <p14:xfrm>
                <a:off x="5412394" y="2119114"/>
                <a:ext cx="48600" cy="57240"/>
              </p14:xfrm>
            </p:contentPart>
          </mc:Choice>
          <mc:Fallback xmlns="">
            <p:pic>
              <p:nvPicPr>
                <p:cNvPr id="57" name="Ink 56">
                  <a:extLst>
                    <a:ext uri="{FF2B5EF4-FFF2-40B4-BE49-F238E27FC236}">
                      <a16:creationId xmlns:a16="http://schemas.microsoft.com/office/drawing/2014/main" id="{34422ADE-5612-4114-8D36-E16E7752AB8A}"/>
                    </a:ext>
                  </a:extLst>
                </p:cNvPr>
                <p:cNvPicPr/>
                <p:nvPr/>
              </p:nvPicPr>
              <p:blipFill>
                <a:blip r:embed="rId89"/>
                <a:stretch>
                  <a:fillRect/>
                </a:stretch>
              </p:blipFill>
              <p:spPr>
                <a:xfrm>
                  <a:off x="5403754" y="2110114"/>
                  <a:ext cx="66240" cy="7488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58" name="Ink 57">
                  <a:extLst>
                    <a:ext uri="{FF2B5EF4-FFF2-40B4-BE49-F238E27FC236}">
                      <a16:creationId xmlns:a16="http://schemas.microsoft.com/office/drawing/2014/main" id="{9154F8A1-750F-43D5-A361-F3DCA7E539D1}"/>
                    </a:ext>
                  </a:extLst>
                </p14:cNvPr>
                <p14:cNvContentPartPr/>
                <p14:nvPr/>
              </p14:nvContentPartPr>
              <p14:xfrm>
                <a:off x="5532634" y="2127394"/>
                <a:ext cx="78120" cy="111240"/>
              </p14:xfrm>
            </p:contentPart>
          </mc:Choice>
          <mc:Fallback xmlns="">
            <p:pic>
              <p:nvPicPr>
                <p:cNvPr id="58" name="Ink 57">
                  <a:extLst>
                    <a:ext uri="{FF2B5EF4-FFF2-40B4-BE49-F238E27FC236}">
                      <a16:creationId xmlns:a16="http://schemas.microsoft.com/office/drawing/2014/main" id="{9154F8A1-750F-43D5-A361-F3DCA7E539D1}"/>
                    </a:ext>
                  </a:extLst>
                </p:cNvPr>
                <p:cNvPicPr/>
                <p:nvPr/>
              </p:nvPicPr>
              <p:blipFill>
                <a:blip r:embed="rId91"/>
                <a:stretch>
                  <a:fillRect/>
                </a:stretch>
              </p:blipFill>
              <p:spPr>
                <a:xfrm>
                  <a:off x="5523994" y="2118754"/>
                  <a:ext cx="95760" cy="12888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66" name="Ink 65">
                  <a:extLst>
                    <a:ext uri="{FF2B5EF4-FFF2-40B4-BE49-F238E27FC236}">
                      <a16:creationId xmlns:a16="http://schemas.microsoft.com/office/drawing/2014/main" id="{B1BB53A1-69F1-44A4-9F93-AE23FC707713}"/>
                    </a:ext>
                  </a:extLst>
                </p14:cNvPr>
                <p14:cNvContentPartPr/>
                <p14:nvPr/>
              </p14:nvContentPartPr>
              <p14:xfrm>
                <a:off x="5220154" y="2627434"/>
                <a:ext cx="108000" cy="127080"/>
              </p14:xfrm>
            </p:contentPart>
          </mc:Choice>
          <mc:Fallback xmlns="">
            <p:pic>
              <p:nvPicPr>
                <p:cNvPr id="66" name="Ink 65">
                  <a:extLst>
                    <a:ext uri="{FF2B5EF4-FFF2-40B4-BE49-F238E27FC236}">
                      <a16:creationId xmlns:a16="http://schemas.microsoft.com/office/drawing/2014/main" id="{B1BB53A1-69F1-44A4-9F93-AE23FC707713}"/>
                    </a:ext>
                  </a:extLst>
                </p:cNvPr>
                <p:cNvPicPr/>
                <p:nvPr/>
              </p:nvPicPr>
              <p:blipFill>
                <a:blip r:embed="rId93"/>
                <a:stretch>
                  <a:fillRect/>
                </a:stretch>
              </p:blipFill>
              <p:spPr>
                <a:xfrm>
                  <a:off x="5211514" y="2618794"/>
                  <a:ext cx="125640" cy="14472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67" name="Ink 66">
                  <a:extLst>
                    <a:ext uri="{FF2B5EF4-FFF2-40B4-BE49-F238E27FC236}">
                      <a16:creationId xmlns:a16="http://schemas.microsoft.com/office/drawing/2014/main" id="{4A599DD8-3815-44E3-ACAF-F3642786C44B}"/>
                    </a:ext>
                  </a:extLst>
                </p14:cNvPr>
                <p14:cNvContentPartPr/>
                <p14:nvPr/>
              </p14:nvContentPartPr>
              <p14:xfrm>
                <a:off x="5582674" y="1935514"/>
                <a:ext cx="184320" cy="978480"/>
              </p14:xfrm>
            </p:contentPart>
          </mc:Choice>
          <mc:Fallback xmlns="">
            <p:pic>
              <p:nvPicPr>
                <p:cNvPr id="67" name="Ink 66">
                  <a:extLst>
                    <a:ext uri="{FF2B5EF4-FFF2-40B4-BE49-F238E27FC236}">
                      <a16:creationId xmlns:a16="http://schemas.microsoft.com/office/drawing/2014/main" id="{4A599DD8-3815-44E3-ACAF-F3642786C44B}"/>
                    </a:ext>
                  </a:extLst>
                </p:cNvPr>
                <p:cNvPicPr/>
                <p:nvPr/>
              </p:nvPicPr>
              <p:blipFill>
                <a:blip r:embed="rId95"/>
                <a:stretch>
                  <a:fillRect/>
                </a:stretch>
              </p:blipFill>
              <p:spPr>
                <a:xfrm>
                  <a:off x="5574034" y="1926514"/>
                  <a:ext cx="201960" cy="9961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96">
            <p14:nvContentPartPr>
              <p14:cNvPr id="81" name="Ink 80">
                <a:extLst>
                  <a:ext uri="{FF2B5EF4-FFF2-40B4-BE49-F238E27FC236}">
                    <a16:creationId xmlns:a16="http://schemas.microsoft.com/office/drawing/2014/main" id="{F6A95205-DBCB-4CEF-8F76-19FA15445C63}"/>
                  </a:ext>
                </a:extLst>
              </p14:cNvPr>
              <p14:cNvContentPartPr/>
              <p14:nvPr/>
            </p14:nvContentPartPr>
            <p14:xfrm>
              <a:off x="2666314" y="3564874"/>
              <a:ext cx="720" cy="720"/>
            </p14:xfrm>
          </p:contentPart>
        </mc:Choice>
        <mc:Fallback xmlns="">
          <p:pic>
            <p:nvPicPr>
              <p:cNvPr id="81" name="Ink 80">
                <a:extLst>
                  <a:ext uri="{FF2B5EF4-FFF2-40B4-BE49-F238E27FC236}">
                    <a16:creationId xmlns:a16="http://schemas.microsoft.com/office/drawing/2014/main" id="{F6A95205-DBCB-4CEF-8F76-19FA15445C63}"/>
                  </a:ext>
                </a:extLst>
              </p:cNvPr>
              <p:cNvPicPr/>
              <p:nvPr/>
            </p:nvPicPr>
            <p:blipFill>
              <a:blip r:embed="rId97"/>
              <a:stretch>
                <a:fillRect/>
              </a:stretch>
            </p:blipFill>
            <p:spPr>
              <a:xfrm>
                <a:off x="2657314" y="3555874"/>
                <a:ext cx="18360" cy="18360"/>
              </a:xfrm>
              <a:prstGeom prst="rect">
                <a:avLst/>
              </a:prstGeom>
            </p:spPr>
          </p:pic>
        </mc:Fallback>
      </mc:AlternateContent>
      <p:grpSp>
        <p:nvGrpSpPr>
          <p:cNvPr id="101" name="Group 100">
            <a:extLst>
              <a:ext uri="{FF2B5EF4-FFF2-40B4-BE49-F238E27FC236}">
                <a16:creationId xmlns:a16="http://schemas.microsoft.com/office/drawing/2014/main" id="{36B7E6AD-D7B4-48CF-8B5D-25A9882EED70}"/>
              </a:ext>
            </a:extLst>
          </p:cNvPr>
          <p:cNvGrpSpPr/>
          <p:nvPr/>
        </p:nvGrpSpPr>
        <p:grpSpPr>
          <a:xfrm>
            <a:off x="2218114" y="3300274"/>
            <a:ext cx="1260360" cy="390960"/>
            <a:chOff x="2218114" y="3300274"/>
            <a:chExt cx="1260360" cy="390960"/>
          </a:xfrm>
        </p:grpSpPr>
        <mc:AlternateContent xmlns:mc="http://schemas.openxmlformats.org/markup-compatibility/2006" xmlns:p14="http://schemas.microsoft.com/office/powerpoint/2010/main">
          <mc:Choice Requires="p14">
            <p:contentPart p14:bwMode="auto" r:id="rId98">
              <p14:nvContentPartPr>
                <p14:cNvPr id="87" name="Ink 86">
                  <a:extLst>
                    <a:ext uri="{FF2B5EF4-FFF2-40B4-BE49-F238E27FC236}">
                      <a16:creationId xmlns:a16="http://schemas.microsoft.com/office/drawing/2014/main" id="{45FBD034-93C4-46B8-AFF3-0B992E25E1CF}"/>
                    </a:ext>
                  </a:extLst>
                </p14:cNvPr>
                <p14:cNvContentPartPr/>
                <p14:nvPr/>
              </p14:nvContentPartPr>
              <p14:xfrm>
                <a:off x="2218114" y="3483154"/>
                <a:ext cx="168480" cy="146160"/>
              </p14:xfrm>
            </p:contentPart>
          </mc:Choice>
          <mc:Fallback xmlns="">
            <p:pic>
              <p:nvPicPr>
                <p:cNvPr id="87" name="Ink 86">
                  <a:extLst>
                    <a:ext uri="{FF2B5EF4-FFF2-40B4-BE49-F238E27FC236}">
                      <a16:creationId xmlns:a16="http://schemas.microsoft.com/office/drawing/2014/main" id="{45FBD034-93C4-46B8-AFF3-0B992E25E1CF}"/>
                    </a:ext>
                  </a:extLst>
                </p:cNvPr>
                <p:cNvPicPr/>
                <p:nvPr/>
              </p:nvPicPr>
              <p:blipFill>
                <a:blip r:embed="rId99"/>
                <a:stretch>
                  <a:fillRect/>
                </a:stretch>
              </p:blipFill>
              <p:spPr>
                <a:xfrm>
                  <a:off x="2209474" y="3474514"/>
                  <a:ext cx="186120" cy="16380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88" name="Ink 87">
                  <a:extLst>
                    <a:ext uri="{FF2B5EF4-FFF2-40B4-BE49-F238E27FC236}">
                      <a16:creationId xmlns:a16="http://schemas.microsoft.com/office/drawing/2014/main" id="{81CD4FBC-809D-4268-9D99-01394C1817CD}"/>
                    </a:ext>
                  </a:extLst>
                </p14:cNvPr>
                <p14:cNvContentPartPr/>
                <p14:nvPr/>
              </p14:nvContentPartPr>
              <p14:xfrm>
                <a:off x="2478754" y="3484954"/>
                <a:ext cx="60120" cy="112680"/>
              </p14:xfrm>
            </p:contentPart>
          </mc:Choice>
          <mc:Fallback xmlns="">
            <p:pic>
              <p:nvPicPr>
                <p:cNvPr id="88" name="Ink 87">
                  <a:extLst>
                    <a:ext uri="{FF2B5EF4-FFF2-40B4-BE49-F238E27FC236}">
                      <a16:creationId xmlns:a16="http://schemas.microsoft.com/office/drawing/2014/main" id="{81CD4FBC-809D-4268-9D99-01394C1817CD}"/>
                    </a:ext>
                  </a:extLst>
                </p:cNvPr>
                <p:cNvPicPr/>
                <p:nvPr/>
              </p:nvPicPr>
              <p:blipFill>
                <a:blip r:embed="rId101"/>
                <a:stretch>
                  <a:fillRect/>
                </a:stretch>
              </p:blipFill>
              <p:spPr>
                <a:xfrm>
                  <a:off x="2470114" y="3476314"/>
                  <a:ext cx="77760" cy="13032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89" name="Ink 88">
                  <a:extLst>
                    <a:ext uri="{FF2B5EF4-FFF2-40B4-BE49-F238E27FC236}">
                      <a16:creationId xmlns:a16="http://schemas.microsoft.com/office/drawing/2014/main" id="{364A7D99-1B42-4370-B24D-93F013A59EB9}"/>
                    </a:ext>
                  </a:extLst>
                </p14:cNvPr>
                <p14:cNvContentPartPr/>
                <p14:nvPr/>
              </p14:nvContentPartPr>
              <p14:xfrm>
                <a:off x="2462914" y="3521314"/>
                <a:ext cx="65160" cy="70200"/>
              </p14:xfrm>
            </p:contentPart>
          </mc:Choice>
          <mc:Fallback xmlns="">
            <p:pic>
              <p:nvPicPr>
                <p:cNvPr id="89" name="Ink 88">
                  <a:extLst>
                    <a:ext uri="{FF2B5EF4-FFF2-40B4-BE49-F238E27FC236}">
                      <a16:creationId xmlns:a16="http://schemas.microsoft.com/office/drawing/2014/main" id="{364A7D99-1B42-4370-B24D-93F013A59EB9}"/>
                    </a:ext>
                  </a:extLst>
                </p:cNvPr>
                <p:cNvPicPr/>
                <p:nvPr/>
              </p:nvPicPr>
              <p:blipFill>
                <a:blip r:embed="rId103"/>
                <a:stretch>
                  <a:fillRect/>
                </a:stretch>
              </p:blipFill>
              <p:spPr>
                <a:xfrm>
                  <a:off x="2454274" y="3512314"/>
                  <a:ext cx="8280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90" name="Ink 89">
                  <a:extLst>
                    <a:ext uri="{FF2B5EF4-FFF2-40B4-BE49-F238E27FC236}">
                      <a16:creationId xmlns:a16="http://schemas.microsoft.com/office/drawing/2014/main" id="{C1F0B014-714C-46A9-AF32-5CA8388DCEC3}"/>
                    </a:ext>
                  </a:extLst>
                </p14:cNvPr>
                <p14:cNvContentPartPr/>
                <p14:nvPr/>
              </p14:nvContentPartPr>
              <p14:xfrm>
                <a:off x="2579914" y="3523834"/>
                <a:ext cx="60480" cy="167400"/>
              </p14:xfrm>
            </p:contentPart>
          </mc:Choice>
          <mc:Fallback xmlns="">
            <p:pic>
              <p:nvPicPr>
                <p:cNvPr id="90" name="Ink 89">
                  <a:extLst>
                    <a:ext uri="{FF2B5EF4-FFF2-40B4-BE49-F238E27FC236}">
                      <a16:creationId xmlns:a16="http://schemas.microsoft.com/office/drawing/2014/main" id="{C1F0B014-714C-46A9-AF32-5CA8388DCEC3}"/>
                    </a:ext>
                  </a:extLst>
                </p:cNvPr>
                <p:cNvPicPr/>
                <p:nvPr/>
              </p:nvPicPr>
              <p:blipFill>
                <a:blip r:embed="rId105"/>
                <a:stretch>
                  <a:fillRect/>
                </a:stretch>
              </p:blipFill>
              <p:spPr>
                <a:xfrm>
                  <a:off x="2570914" y="3514834"/>
                  <a:ext cx="78120" cy="18504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91" name="Ink 90">
                  <a:extLst>
                    <a:ext uri="{FF2B5EF4-FFF2-40B4-BE49-F238E27FC236}">
                      <a16:creationId xmlns:a16="http://schemas.microsoft.com/office/drawing/2014/main" id="{A961D2C8-DE7F-42AD-935A-4EFD7F797BA7}"/>
                    </a:ext>
                  </a:extLst>
                </p14:cNvPr>
                <p14:cNvContentPartPr/>
                <p14:nvPr/>
              </p14:nvContentPartPr>
              <p14:xfrm>
                <a:off x="2649394" y="3422674"/>
                <a:ext cx="90000" cy="87840"/>
              </p14:xfrm>
            </p:contentPart>
          </mc:Choice>
          <mc:Fallback xmlns="">
            <p:pic>
              <p:nvPicPr>
                <p:cNvPr id="91" name="Ink 90">
                  <a:extLst>
                    <a:ext uri="{FF2B5EF4-FFF2-40B4-BE49-F238E27FC236}">
                      <a16:creationId xmlns:a16="http://schemas.microsoft.com/office/drawing/2014/main" id="{A961D2C8-DE7F-42AD-935A-4EFD7F797BA7}"/>
                    </a:ext>
                  </a:extLst>
                </p:cNvPr>
                <p:cNvPicPr/>
                <p:nvPr/>
              </p:nvPicPr>
              <p:blipFill>
                <a:blip r:embed="rId107"/>
                <a:stretch>
                  <a:fillRect/>
                </a:stretch>
              </p:blipFill>
              <p:spPr>
                <a:xfrm>
                  <a:off x="2640394" y="3413674"/>
                  <a:ext cx="107640" cy="10548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92" name="Ink 91">
                  <a:extLst>
                    <a:ext uri="{FF2B5EF4-FFF2-40B4-BE49-F238E27FC236}">
                      <a16:creationId xmlns:a16="http://schemas.microsoft.com/office/drawing/2014/main" id="{CAE13960-EF2C-44EE-93DF-BAB5220E67E7}"/>
                    </a:ext>
                  </a:extLst>
                </p14:cNvPr>
                <p14:cNvContentPartPr/>
                <p14:nvPr/>
              </p14:nvContentPartPr>
              <p14:xfrm>
                <a:off x="2781514" y="3544714"/>
                <a:ext cx="128880" cy="23760"/>
              </p14:xfrm>
            </p:contentPart>
          </mc:Choice>
          <mc:Fallback xmlns="">
            <p:pic>
              <p:nvPicPr>
                <p:cNvPr id="92" name="Ink 91">
                  <a:extLst>
                    <a:ext uri="{FF2B5EF4-FFF2-40B4-BE49-F238E27FC236}">
                      <a16:creationId xmlns:a16="http://schemas.microsoft.com/office/drawing/2014/main" id="{CAE13960-EF2C-44EE-93DF-BAB5220E67E7}"/>
                    </a:ext>
                  </a:extLst>
                </p:cNvPr>
                <p:cNvPicPr/>
                <p:nvPr/>
              </p:nvPicPr>
              <p:blipFill>
                <a:blip r:embed="rId109"/>
                <a:stretch>
                  <a:fillRect/>
                </a:stretch>
              </p:blipFill>
              <p:spPr>
                <a:xfrm>
                  <a:off x="2772874" y="3535714"/>
                  <a:ext cx="146520" cy="4140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93" name="Ink 92">
                  <a:extLst>
                    <a:ext uri="{FF2B5EF4-FFF2-40B4-BE49-F238E27FC236}">
                      <a16:creationId xmlns:a16="http://schemas.microsoft.com/office/drawing/2014/main" id="{97AE92D3-60F8-42BC-967A-46CE9F09D616}"/>
                    </a:ext>
                  </a:extLst>
                </p14:cNvPr>
                <p14:cNvContentPartPr/>
                <p14:nvPr/>
              </p14:nvContentPartPr>
              <p14:xfrm>
                <a:off x="3035674" y="3499354"/>
                <a:ext cx="96480" cy="113400"/>
              </p14:xfrm>
            </p:contentPart>
          </mc:Choice>
          <mc:Fallback xmlns="">
            <p:pic>
              <p:nvPicPr>
                <p:cNvPr id="93" name="Ink 92">
                  <a:extLst>
                    <a:ext uri="{FF2B5EF4-FFF2-40B4-BE49-F238E27FC236}">
                      <a16:creationId xmlns:a16="http://schemas.microsoft.com/office/drawing/2014/main" id="{97AE92D3-60F8-42BC-967A-46CE9F09D616}"/>
                    </a:ext>
                  </a:extLst>
                </p:cNvPr>
                <p:cNvPicPr/>
                <p:nvPr/>
              </p:nvPicPr>
              <p:blipFill>
                <a:blip r:embed="rId111"/>
                <a:stretch>
                  <a:fillRect/>
                </a:stretch>
              </p:blipFill>
              <p:spPr>
                <a:xfrm>
                  <a:off x="3026674" y="3490354"/>
                  <a:ext cx="114120" cy="13104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94" name="Ink 93">
                  <a:extLst>
                    <a:ext uri="{FF2B5EF4-FFF2-40B4-BE49-F238E27FC236}">
                      <a16:creationId xmlns:a16="http://schemas.microsoft.com/office/drawing/2014/main" id="{6C9CC8E4-FBA1-40EA-AAED-44EFD707D26C}"/>
                    </a:ext>
                  </a:extLst>
                </p14:cNvPr>
                <p14:cNvContentPartPr/>
                <p14:nvPr/>
              </p14:nvContentPartPr>
              <p14:xfrm>
                <a:off x="3231514" y="3536074"/>
                <a:ext cx="51120" cy="87120"/>
              </p14:xfrm>
            </p:contentPart>
          </mc:Choice>
          <mc:Fallback xmlns="">
            <p:pic>
              <p:nvPicPr>
                <p:cNvPr id="94" name="Ink 93">
                  <a:extLst>
                    <a:ext uri="{FF2B5EF4-FFF2-40B4-BE49-F238E27FC236}">
                      <a16:creationId xmlns:a16="http://schemas.microsoft.com/office/drawing/2014/main" id="{6C9CC8E4-FBA1-40EA-AAED-44EFD707D26C}"/>
                    </a:ext>
                  </a:extLst>
                </p:cNvPr>
                <p:cNvPicPr/>
                <p:nvPr/>
              </p:nvPicPr>
              <p:blipFill>
                <a:blip r:embed="rId113"/>
                <a:stretch>
                  <a:fillRect/>
                </a:stretch>
              </p:blipFill>
              <p:spPr>
                <a:xfrm>
                  <a:off x="3222514" y="3527434"/>
                  <a:ext cx="68760" cy="10476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95" name="Ink 94">
                  <a:extLst>
                    <a:ext uri="{FF2B5EF4-FFF2-40B4-BE49-F238E27FC236}">
                      <a16:creationId xmlns:a16="http://schemas.microsoft.com/office/drawing/2014/main" id="{7827DA9B-DC46-42B0-BA06-CC0F54D4FCEF}"/>
                    </a:ext>
                  </a:extLst>
                </p14:cNvPr>
                <p14:cNvContentPartPr/>
                <p14:nvPr/>
              </p14:nvContentPartPr>
              <p14:xfrm>
                <a:off x="3181114" y="3520234"/>
                <a:ext cx="80640" cy="84960"/>
              </p14:xfrm>
            </p:contentPart>
          </mc:Choice>
          <mc:Fallback xmlns="">
            <p:pic>
              <p:nvPicPr>
                <p:cNvPr id="95" name="Ink 94">
                  <a:extLst>
                    <a:ext uri="{FF2B5EF4-FFF2-40B4-BE49-F238E27FC236}">
                      <a16:creationId xmlns:a16="http://schemas.microsoft.com/office/drawing/2014/main" id="{7827DA9B-DC46-42B0-BA06-CC0F54D4FCEF}"/>
                    </a:ext>
                  </a:extLst>
                </p:cNvPr>
                <p:cNvPicPr/>
                <p:nvPr/>
              </p:nvPicPr>
              <p:blipFill>
                <a:blip r:embed="rId115"/>
                <a:stretch>
                  <a:fillRect/>
                </a:stretch>
              </p:blipFill>
              <p:spPr>
                <a:xfrm>
                  <a:off x="3172114" y="3511594"/>
                  <a:ext cx="98280" cy="10260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96" name="Ink 95">
                  <a:extLst>
                    <a:ext uri="{FF2B5EF4-FFF2-40B4-BE49-F238E27FC236}">
                      <a16:creationId xmlns:a16="http://schemas.microsoft.com/office/drawing/2014/main" id="{8E2943C0-DE89-49D8-9B6B-36802A1100D7}"/>
                    </a:ext>
                  </a:extLst>
                </p14:cNvPr>
                <p14:cNvContentPartPr/>
                <p14:nvPr/>
              </p14:nvContentPartPr>
              <p14:xfrm>
                <a:off x="3156994" y="3428434"/>
                <a:ext cx="129600" cy="41760"/>
              </p14:xfrm>
            </p:contentPart>
          </mc:Choice>
          <mc:Fallback xmlns="">
            <p:pic>
              <p:nvPicPr>
                <p:cNvPr id="96" name="Ink 95">
                  <a:extLst>
                    <a:ext uri="{FF2B5EF4-FFF2-40B4-BE49-F238E27FC236}">
                      <a16:creationId xmlns:a16="http://schemas.microsoft.com/office/drawing/2014/main" id="{8E2943C0-DE89-49D8-9B6B-36802A1100D7}"/>
                    </a:ext>
                  </a:extLst>
                </p:cNvPr>
                <p:cNvPicPr/>
                <p:nvPr/>
              </p:nvPicPr>
              <p:blipFill>
                <a:blip r:embed="rId117"/>
                <a:stretch>
                  <a:fillRect/>
                </a:stretch>
              </p:blipFill>
              <p:spPr>
                <a:xfrm>
                  <a:off x="3147994" y="3419794"/>
                  <a:ext cx="147240" cy="5940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97" name="Ink 96">
                  <a:extLst>
                    <a:ext uri="{FF2B5EF4-FFF2-40B4-BE49-F238E27FC236}">
                      <a16:creationId xmlns:a16="http://schemas.microsoft.com/office/drawing/2014/main" id="{04B59808-5462-4A3C-A0E6-5EB10D563F72}"/>
                    </a:ext>
                  </a:extLst>
                </p14:cNvPr>
                <p14:cNvContentPartPr/>
                <p14:nvPr/>
              </p14:nvContentPartPr>
              <p14:xfrm>
                <a:off x="3358594" y="3388834"/>
                <a:ext cx="119880" cy="128160"/>
              </p14:xfrm>
            </p:contentPart>
          </mc:Choice>
          <mc:Fallback xmlns="">
            <p:pic>
              <p:nvPicPr>
                <p:cNvPr id="97" name="Ink 96">
                  <a:extLst>
                    <a:ext uri="{FF2B5EF4-FFF2-40B4-BE49-F238E27FC236}">
                      <a16:creationId xmlns:a16="http://schemas.microsoft.com/office/drawing/2014/main" id="{04B59808-5462-4A3C-A0E6-5EB10D563F72}"/>
                    </a:ext>
                  </a:extLst>
                </p:cNvPr>
                <p:cNvPicPr/>
                <p:nvPr/>
              </p:nvPicPr>
              <p:blipFill>
                <a:blip r:embed="rId119"/>
                <a:stretch>
                  <a:fillRect/>
                </a:stretch>
              </p:blipFill>
              <p:spPr>
                <a:xfrm>
                  <a:off x="3349954" y="3379834"/>
                  <a:ext cx="13752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99" name="Ink 98">
                  <a:extLst>
                    <a:ext uri="{FF2B5EF4-FFF2-40B4-BE49-F238E27FC236}">
                      <a16:creationId xmlns:a16="http://schemas.microsoft.com/office/drawing/2014/main" id="{8EFBAA79-43B6-4E5A-943F-FE7E94A41E1A}"/>
                    </a:ext>
                  </a:extLst>
                </p14:cNvPr>
                <p14:cNvContentPartPr/>
                <p14:nvPr/>
              </p14:nvContentPartPr>
              <p14:xfrm>
                <a:off x="2306674" y="3300274"/>
                <a:ext cx="1110960" cy="37440"/>
              </p14:xfrm>
            </p:contentPart>
          </mc:Choice>
          <mc:Fallback xmlns="">
            <p:pic>
              <p:nvPicPr>
                <p:cNvPr id="99" name="Ink 98">
                  <a:extLst>
                    <a:ext uri="{FF2B5EF4-FFF2-40B4-BE49-F238E27FC236}">
                      <a16:creationId xmlns:a16="http://schemas.microsoft.com/office/drawing/2014/main" id="{8EFBAA79-43B6-4E5A-943F-FE7E94A41E1A}"/>
                    </a:ext>
                  </a:extLst>
                </p:cNvPr>
                <p:cNvPicPr/>
                <p:nvPr/>
              </p:nvPicPr>
              <p:blipFill>
                <a:blip r:embed="rId121"/>
                <a:stretch>
                  <a:fillRect/>
                </a:stretch>
              </p:blipFill>
              <p:spPr>
                <a:xfrm>
                  <a:off x="2298034" y="3291634"/>
                  <a:ext cx="1128600" cy="550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22">
            <p14:nvContentPartPr>
              <p14:cNvPr id="100" name="Ink 99">
                <a:extLst>
                  <a:ext uri="{FF2B5EF4-FFF2-40B4-BE49-F238E27FC236}">
                    <a16:creationId xmlns:a16="http://schemas.microsoft.com/office/drawing/2014/main" id="{A81F2E35-75AE-4B7E-8E3D-6DEAC1D11945}"/>
                  </a:ext>
                </a:extLst>
              </p14:cNvPr>
              <p14:cNvContentPartPr/>
              <p14:nvPr/>
            </p14:nvContentPartPr>
            <p14:xfrm>
              <a:off x="2878354" y="3103354"/>
              <a:ext cx="63720" cy="93960"/>
            </p14:xfrm>
          </p:contentPart>
        </mc:Choice>
        <mc:Fallback xmlns="">
          <p:pic>
            <p:nvPicPr>
              <p:cNvPr id="100" name="Ink 99">
                <a:extLst>
                  <a:ext uri="{FF2B5EF4-FFF2-40B4-BE49-F238E27FC236}">
                    <a16:creationId xmlns:a16="http://schemas.microsoft.com/office/drawing/2014/main" id="{A81F2E35-75AE-4B7E-8E3D-6DEAC1D11945}"/>
                  </a:ext>
                </a:extLst>
              </p:cNvPr>
              <p:cNvPicPr/>
              <p:nvPr/>
            </p:nvPicPr>
            <p:blipFill>
              <a:blip r:embed="rId123"/>
              <a:stretch>
                <a:fillRect/>
              </a:stretch>
            </p:blipFill>
            <p:spPr>
              <a:xfrm>
                <a:off x="2869714" y="3094354"/>
                <a:ext cx="81360" cy="111600"/>
              </a:xfrm>
              <a:prstGeom prst="rect">
                <a:avLst/>
              </a:prstGeom>
            </p:spPr>
          </p:pic>
        </mc:Fallback>
      </mc:AlternateContent>
      <p:grpSp>
        <p:nvGrpSpPr>
          <p:cNvPr id="110" name="Group 109">
            <a:extLst>
              <a:ext uri="{FF2B5EF4-FFF2-40B4-BE49-F238E27FC236}">
                <a16:creationId xmlns:a16="http://schemas.microsoft.com/office/drawing/2014/main" id="{E24BDD97-E29E-4E57-AB6B-02FF025B3AF4}"/>
              </a:ext>
            </a:extLst>
          </p:cNvPr>
          <p:cNvGrpSpPr/>
          <p:nvPr/>
        </p:nvGrpSpPr>
        <p:grpSpPr>
          <a:xfrm>
            <a:off x="3925234" y="3133234"/>
            <a:ext cx="957960" cy="547560"/>
            <a:chOff x="3925234" y="3133234"/>
            <a:chExt cx="957960" cy="547560"/>
          </a:xfrm>
        </p:grpSpPr>
        <mc:AlternateContent xmlns:mc="http://schemas.openxmlformats.org/markup-compatibility/2006" xmlns:p14="http://schemas.microsoft.com/office/powerpoint/2010/main">
          <mc:Choice Requires="p14">
            <p:contentPart p14:bwMode="auto" r:id="rId124">
              <p14:nvContentPartPr>
                <p14:cNvPr id="102" name="Ink 101">
                  <a:extLst>
                    <a:ext uri="{FF2B5EF4-FFF2-40B4-BE49-F238E27FC236}">
                      <a16:creationId xmlns:a16="http://schemas.microsoft.com/office/drawing/2014/main" id="{FE3AED7B-895C-45F9-8AF3-A3BD3EB4FBB0}"/>
                    </a:ext>
                  </a:extLst>
                </p14:cNvPr>
                <p14:cNvContentPartPr/>
                <p14:nvPr/>
              </p14:nvContentPartPr>
              <p14:xfrm>
                <a:off x="3925234" y="3133234"/>
                <a:ext cx="242280" cy="547560"/>
              </p14:xfrm>
            </p:contentPart>
          </mc:Choice>
          <mc:Fallback xmlns="">
            <p:pic>
              <p:nvPicPr>
                <p:cNvPr id="102" name="Ink 101">
                  <a:extLst>
                    <a:ext uri="{FF2B5EF4-FFF2-40B4-BE49-F238E27FC236}">
                      <a16:creationId xmlns:a16="http://schemas.microsoft.com/office/drawing/2014/main" id="{FE3AED7B-895C-45F9-8AF3-A3BD3EB4FBB0}"/>
                    </a:ext>
                  </a:extLst>
                </p:cNvPr>
                <p:cNvPicPr/>
                <p:nvPr/>
              </p:nvPicPr>
              <p:blipFill>
                <a:blip r:embed="rId125"/>
                <a:stretch>
                  <a:fillRect/>
                </a:stretch>
              </p:blipFill>
              <p:spPr>
                <a:xfrm>
                  <a:off x="3916594" y="3124234"/>
                  <a:ext cx="259920" cy="56520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103" name="Ink 102">
                  <a:extLst>
                    <a:ext uri="{FF2B5EF4-FFF2-40B4-BE49-F238E27FC236}">
                      <a16:creationId xmlns:a16="http://schemas.microsoft.com/office/drawing/2014/main" id="{05F49222-8545-4ACF-B519-0E99B13C1222}"/>
                    </a:ext>
                  </a:extLst>
                </p14:cNvPr>
                <p14:cNvContentPartPr/>
                <p14:nvPr/>
              </p14:nvContentPartPr>
              <p14:xfrm>
                <a:off x="4190914" y="3167434"/>
                <a:ext cx="121680" cy="149760"/>
              </p14:xfrm>
            </p:contentPart>
          </mc:Choice>
          <mc:Fallback xmlns="">
            <p:pic>
              <p:nvPicPr>
                <p:cNvPr id="103" name="Ink 102">
                  <a:extLst>
                    <a:ext uri="{FF2B5EF4-FFF2-40B4-BE49-F238E27FC236}">
                      <a16:creationId xmlns:a16="http://schemas.microsoft.com/office/drawing/2014/main" id="{05F49222-8545-4ACF-B519-0E99B13C1222}"/>
                    </a:ext>
                  </a:extLst>
                </p:cNvPr>
                <p:cNvPicPr/>
                <p:nvPr/>
              </p:nvPicPr>
              <p:blipFill>
                <a:blip r:embed="rId127"/>
                <a:stretch>
                  <a:fillRect/>
                </a:stretch>
              </p:blipFill>
              <p:spPr>
                <a:xfrm>
                  <a:off x="4182274" y="3158434"/>
                  <a:ext cx="139320" cy="16740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104" name="Ink 103">
                  <a:extLst>
                    <a:ext uri="{FF2B5EF4-FFF2-40B4-BE49-F238E27FC236}">
                      <a16:creationId xmlns:a16="http://schemas.microsoft.com/office/drawing/2014/main" id="{85970F13-BE3C-4004-8AC6-ABE9067B06E9}"/>
                    </a:ext>
                  </a:extLst>
                </p14:cNvPr>
                <p14:cNvContentPartPr/>
                <p14:nvPr/>
              </p14:nvContentPartPr>
              <p14:xfrm>
                <a:off x="4380994" y="3208834"/>
                <a:ext cx="93960" cy="101520"/>
              </p14:xfrm>
            </p:contentPart>
          </mc:Choice>
          <mc:Fallback xmlns="">
            <p:pic>
              <p:nvPicPr>
                <p:cNvPr id="104" name="Ink 103">
                  <a:extLst>
                    <a:ext uri="{FF2B5EF4-FFF2-40B4-BE49-F238E27FC236}">
                      <a16:creationId xmlns:a16="http://schemas.microsoft.com/office/drawing/2014/main" id="{85970F13-BE3C-4004-8AC6-ABE9067B06E9}"/>
                    </a:ext>
                  </a:extLst>
                </p:cNvPr>
                <p:cNvPicPr/>
                <p:nvPr/>
              </p:nvPicPr>
              <p:blipFill>
                <a:blip r:embed="rId129"/>
                <a:stretch>
                  <a:fillRect/>
                </a:stretch>
              </p:blipFill>
              <p:spPr>
                <a:xfrm>
                  <a:off x="4372354" y="3199834"/>
                  <a:ext cx="111600" cy="11916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105" name="Ink 104">
                  <a:extLst>
                    <a:ext uri="{FF2B5EF4-FFF2-40B4-BE49-F238E27FC236}">
                      <a16:creationId xmlns:a16="http://schemas.microsoft.com/office/drawing/2014/main" id="{047CFB95-AB66-4E74-B272-0D919236E5F5}"/>
                    </a:ext>
                  </a:extLst>
                </p14:cNvPr>
                <p14:cNvContentPartPr/>
                <p14:nvPr/>
              </p14:nvContentPartPr>
              <p14:xfrm>
                <a:off x="4385314" y="3204514"/>
                <a:ext cx="56160" cy="108360"/>
              </p14:xfrm>
            </p:contentPart>
          </mc:Choice>
          <mc:Fallback xmlns="">
            <p:pic>
              <p:nvPicPr>
                <p:cNvPr id="105" name="Ink 104">
                  <a:extLst>
                    <a:ext uri="{FF2B5EF4-FFF2-40B4-BE49-F238E27FC236}">
                      <a16:creationId xmlns:a16="http://schemas.microsoft.com/office/drawing/2014/main" id="{047CFB95-AB66-4E74-B272-0D919236E5F5}"/>
                    </a:ext>
                  </a:extLst>
                </p:cNvPr>
                <p:cNvPicPr/>
                <p:nvPr/>
              </p:nvPicPr>
              <p:blipFill>
                <a:blip r:embed="rId131"/>
                <a:stretch>
                  <a:fillRect/>
                </a:stretch>
              </p:blipFill>
              <p:spPr>
                <a:xfrm>
                  <a:off x="4376314" y="3195514"/>
                  <a:ext cx="738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106" name="Ink 105">
                  <a:extLst>
                    <a:ext uri="{FF2B5EF4-FFF2-40B4-BE49-F238E27FC236}">
                      <a16:creationId xmlns:a16="http://schemas.microsoft.com/office/drawing/2014/main" id="{C123E0EF-D330-4F0C-A884-553232119B62}"/>
                    </a:ext>
                  </a:extLst>
                </p14:cNvPr>
                <p14:cNvContentPartPr/>
                <p14:nvPr/>
              </p14:nvContentPartPr>
              <p14:xfrm>
                <a:off x="4519594" y="3245554"/>
                <a:ext cx="77040" cy="84240"/>
              </p14:xfrm>
            </p:contentPart>
          </mc:Choice>
          <mc:Fallback xmlns="">
            <p:pic>
              <p:nvPicPr>
                <p:cNvPr id="106" name="Ink 105">
                  <a:extLst>
                    <a:ext uri="{FF2B5EF4-FFF2-40B4-BE49-F238E27FC236}">
                      <a16:creationId xmlns:a16="http://schemas.microsoft.com/office/drawing/2014/main" id="{C123E0EF-D330-4F0C-A884-553232119B62}"/>
                    </a:ext>
                  </a:extLst>
                </p:cNvPr>
                <p:cNvPicPr/>
                <p:nvPr/>
              </p:nvPicPr>
              <p:blipFill>
                <a:blip r:embed="rId133"/>
                <a:stretch>
                  <a:fillRect/>
                </a:stretch>
              </p:blipFill>
              <p:spPr>
                <a:xfrm>
                  <a:off x="4510594" y="3236554"/>
                  <a:ext cx="94680" cy="10188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107" name="Ink 106">
                  <a:extLst>
                    <a:ext uri="{FF2B5EF4-FFF2-40B4-BE49-F238E27FC236}">
                      <a16:creationId xmlns:a16="http://schemas.microsoft.com/office/drawing/2014/main" id="{4926CA81-3955-4B7E-9116-742174155472}"/>
                    </a:ext>
                  </a:extLst>
                </p14:cNvPr>
                <p14:cNvContentPartPr/>
                <p14:nvPr/>
              </p14:nvContentPartPr>
              <p14:xfrm>
                <a:off x="4560634" y="3146554"/>
                <a:ext cx="105480" cy="75960"/>
              </p14:xfrm>
            </p:contentPart>
          </mc:Choice>
          <mc:Fallback xmlns="">
            <p:pic>
              <p:nvPicPr>
                <p:cNvPr id="107" name="Ink 106">
                  <a:extLst>
                    <a:ext uri="{FF2B5EF4-FFF2-40B4-BE49-F238E27FC236}">
                      <a16:creationId xmlns:a16="http://schemas.microsoft.com/office/drawing/2014/main" id="{4926CA81-3955-4B7E-9116-742174155472}"/>
                    </a:ext>
                  </a:extLst>
                </p:cNvPr>
                <p:cNvPicPr/>
                <p:nvPr/>
              </p:nvPicPr>
              <p:blipFill>
                <a:blip r:embed="rId135"/>
                <a:stretch>
                  <a:fillRect/>
                </a:stretch>
              </p:blipFill>
              <p:spPr>
                <a:xfrm>
                  <a:off x="4551994" y="3137554"/>
                  <a:ext cx="123120" cy="9360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108" name="Ink 107">
                  <a:extLst>
                    <a:ext uri="{FF2B5EF4-FFF2-40B4-BE49-F238E27FC236}">
                      <a16:creationId xmlns:a16="http://schemas.microsoft.com/office/drawing/2014/main" id="{B9AE1A56-CC33-4994-8A4B-D79F75CE81CF}"/>
                    </a:ext>
                  </a:extLst>
                </p14:cNvPr>
                <p14:cNvContentPartPr/>
                <p14:nvPr/>
              </p14:nvContentPartPr>
              <p14:xfrm>
                <a:off x="4641634" y="3180754"/>
                <a:ext cx="108720" cy="192600"/>
              </p14:xfrm>
            </p:contentPart>
          </mc:Choice>
          <mc:Fallback xmlns="">
            <p:pic>
              <p:nvPicPr>
                <p:cNvPr id="108" name="Ink 107">
                  <a:extLst>
                    <a:ext uri="{FF2B5EF4-FFF2-40B4-BE49-F238E27FC236}">
                      <a16:creationId xmlns:a16="http://schemas.microsoft.com/office/drawing/2014/main" id="{B9AE1A56-CC33-4994-8A4B-D79F75CE81CF}"/>
                    </a:ext>
                  </a:extLst>
                </p:cNvPr>
                <p:cNvPicPr/>
                <p:nvPr/>
              </p:nvPicPr>
              <p:blipFill>
                <a:blip r:embed="rId137"/>
                <a:stretch>
                  <a:fillRect/>
                </a:stretch>
              </p:blipFill>
              <p:spPr>
                <a:xfrm>
                  <a:off x="4632634" y="3171754"/>
                  <a:ext cx="126360" cy="21024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109" name="Ink 108">
                  <a:extLst>
                    <a:ext uri="{FF2B5EF4-FFF2-40B4-BE49-F238E27FC236}">
                      <a16:creationId xmlns:a16="http://schemas.microsoft.com/office/drawing/2014/main" id="{8235FEB3-0A24-4EDA-9F44-BE37057CEA41}"/>
                    </a:ext>
                  </a:extLst>
                </p14:cNvPr>
                <p14:cNvContentPartPr/>
                <p14:nvPr/>
              </p14:nvContentPartPr>
              <p14:xfrm>
                <a:off x="4754314" y="3278674"/>
                <a:ext cx="128880" cy="88560"/>
              </p14:xfrm>
            </p:contentPart>
          </mc:Choice>
          <mc:Fallback xmlns="">
            <p:pic>
              <p:nvPicPr>
                <p:cNvPr id="109" name="Ink 108">
                  <a:extLst>
                    <a:ext uri="{FF2B5EF4-FFF2-40B4-BE49-F238E27FC236}">
                      <a16:creationId xmlns:a16="http://schemas.microsoft.com/office/drawing/2014/main" id="{8235FEB3-0A24-4EDA-9F44-BE37057CEA41}"/>
                    </a:ext>
                  </a:extLst>
                </p:cNvPr>
                <p:cNvPicPr/>
                <p:nvPr/>
              </p:nvPicPr>
              <p:blipFill>
                <a:blip r:embed="rId139"/>
                <a:stretch>
                  <a:fillRect/>
                </a:stretch>
              </p:blipFill>
              <p:spPr>
                <a:xfrm>
                  <a:off x="4745314" y="3270034"/>
                  <a:ext cx="146520" cy="106200"/>
                </a:xfrm>
                <a:prstGeom prst="rect">
                  <a:avLst/>
                </a:prstGeom>
              </p:spPr>
            </p:pic>
          </mc:Fallback>
        </mc:AlternateContent>
      </p:grpSp>
      <p:grpSp>
        <p:nvGrpSpPr>
          <p:cNvPr id="124" name="Group 123">
            <a:extLst>
              <a:ext uri="{FF2B5EF4-FFF2-40B4-BE49-F238E27FC236}">
                <a16:creationId xmlns:a16="http://schemas.microsoft.com/office/drawing/2014/main" id="{39460A7A-44A4-4D88-9562-9CEF3F889F4C}"/>
              </a:ext>
            </a:extLst>
          </p:cNvPr>
          <p:cNvGrpSpPr/>
          <p:nvPr/>
        </p:nvGrpSpPr>
        <p:grpSpPr>
          <a:xfrm>
            <a:off x="4249234" y="3496474"/>
            <a:ext cx="357840" cy="147960"/>
            <a:chOff x="4249234" y="3496474"/>
            <a:chExt cx="357840" cy="147960"/>
          </a:xfrm>
        </p:grpSpPr>
        <mc:AlternateContent xmlns:mc="http://schemas.openxmlformats.org/markup-compatibility/2006" xmlns:p14="http://schemas.microsoft.com/office/powerpoint/2010/main">
          <mc:Choice Requires="p14">
            <p:contentPart p14:bwMode="auto" r:id="rId140">
              <p14:nvContentPartPr>
                <p14:cNvPr id="117" name="Ink 116">
                  <a:extLst>
                    <a:ext uri="{FF2B5EF4-FFF2-40B4-BE49-F238E27FC236}">
                      <a16:creationId xmlns:a16="http://schemas.microsoft.com/office/drawing/2014/main" id="{2A70EF0C-0AF6-43EE-9B0F-F6877F0208D7}"/>
                    </a:ext>
                  </a:extLst>
                </p14:cNvPr>
                <p14:cNvContentPartPr/>
                <p14:nvPr/>
              </p14:nvContentPartPr>
              <p14:xfrm>
                <a:off x="4249234" y="3551914"/>
                <a:ext cx="94320" cy="11520"/>
              </p14:xfrm>
            </p:contentPart>
          </mc:Choice>
          <mc:Fallback xmlns="">
            <p:pic>
              <p:nvPicPr>
                <p:cNvPr id="117" name="Ink 116">
                  <a:extLst>
                    <a:ext uri="{FF2B5EF4-FFF2-40B4-BE49-F238E27FC236}">
                      <a16:creationId xmlns:a16="http://schemas.microsoft.com/office/drawing/2014/main" id="{2A70EF0C-0AF6-43EE-9B0F-F6877F0208D7}"/>
                    </a:ext>
                  </a:extLst>
                </p:cNvPr>
                <p:cNvPicPr/>
                <p:nvPr/>
              </p:nvPicPr>
              <p:blipFill>
                <a:blip r:embed="rId141"/>
                <a:stretch>
                  <a:fillRect/>
                </a:stretch>
              </p:blipFill>
              <p:spPr>
                <a:xfrm>
                  <a:off x="4240234" y="3543274"/>
                  <a:ext cx="111960" cy="2916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118" name="Ink 117">
                  <a:extLst>
                    <a:ext uri="{FF2B5EF4-FFF2-40B4-BE49-F238E27FC236}">
                      <a16:creationId xmlns:a16="http://schemas.microsoft.com/office/drawing/2014/main" id="{D5887270-9238-46D2-8CB5-A34399400A98}"/>
                    </a:ext>
                  </a:extLst>
                </p14:cNvPr>
                <p14:cNvContentPartPr/>
                <p14:nvPr/>
              </p14:nvContentPartPr>
              <p14:xfrm>
                <a:off x="4522834" y="3538234"/>
                <a:ext cx="55800" cy="106200"/>
              </p14:xfrm>
            </p:contentPart>
          </mc:Choice>
          <mc:Fallback xmlns="">
            <p:pic>
              <p:nvPicPr>
                <p:cNvPr id="118" name="Ink 117">
                  <a:extLst>
                    <a:ext uri="{FF2B5EF4-FFF2-40B4-BE49-F238E27FC236}">
                      <a16:creationId xmlns:a16="http://schemas.microsoft.com/office/drawing/2014/main" id="{D5887270-9238-46D2-8CB5-A34399400A98}"/>
                    </a:ext>
                  </a:extLst>
                </p:cNvPr>
                <p:cNvPicPr/>
                <p:nvPr/>
              </p:nvPicPr>
              <p:blipFill>
                <a:blip r:embed="rId143"/>
                <a:stretch>
                  <a:fillRect/>
                </a:stretch>
              </p:blipFill>
              <p:spPr>
                <a:xfrm>
                  <a:off x="4513834" y="3529594"/>
                  <a:ext cx="73440" cy="12384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119" name="Ink 118">
                  <a:extLst>
                    <a:ext uri="{FF2B5EF4-FFF2-40B4-BE49-F238E27FC236}">
                      <a16:creationId xmlns:a16="http://schemas.microsoft.com/office/drawing/2014/main" id="{3CAFBCFA-28FB-4514-ACC4-528B3EA3E3BB}"/>
                    </a:ext>
                  </a:extLst>
                </p14:cNvPr>
                <p14:cNvContentPartPr/>
                <p14:nvPr/>
              </p14:nvContentPartPr>
              <p14:xfrm>
                <a:off x="4470274" y="3555874"/>
                <a:ext cx="136800" cy="77400"/>
              </p14:xfrm>
            </p:contentPart>
          </mc:Choice>
          <mc:Fallback xmlns="">
            <p:pic>
              <p:nvPicPr>
                <p:cNvPr id="119" name="Ink 118">
                  <a:extLst>
                    <a:ext uri="{FF2B5EF4-FFF2-40B4-BE49-F238E27FC236}">
                      <a16:creationId xmlns:a16="http://schemas.microsoft.com/office/drawing/2014/main" id="{3CAFBCFA-28FB-4514-ACC4-528B3EA3E3BB}"/>
                    </a:ext>
                  </a:extLst>
                </p:cNvPr>
                <p:cNvPicPr/>
                <p:nvPr/>
              </p:nvPicPr>
              <p:blipFill>
                <a:blip r:embed="rId145"/>
                <a:stretch>
                  <a:fillRect/>
                </a:stretch>
              </p:blipFill>
              <p:spPr>
                <a:xfrm>
                  <a:off x="4461274" y="3546874"/>
                  <a:ext cx="154440" cy="9504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120" name="Ink 119">
                  <a:extLst>
                    <a:ext uri="{FF2B5EF4-FFF2-40B4-BE49-F238E27FC236}">
                      <a16:creationId xmlns:a16="http://schemas.microsoft.com/office/drawing/2014/main" id="{8A3F059B-9795-4AA9-B4FC-227D60890FCD}"/>
                    </a:ext>
                  </a:extLst>
                </p14:cNvPr>
                <p14:cNvContentPartPr/>
                <p14:nvPr/>
              </p14:nvContentPartPr>
              <p14:xfrm>
                <a:off x="4449034" y="3496474"/>
                <a:ext cx="96120" cy="27720"/>
              </p14:xfrm>
            </p:contentPart>
          </mc:Choice>
          <mc:Fallback xmlns="">
            <p:pic>
              <p:nvPicPr>
                <p:cNvPr id="120" name="Ink 119">
                  <a:extLst>
                    <a:ext uri="{FF2B5EF4-FFF2-40B4-BE49-F238E27FC236}">
                      <a16:creationId xmlns:a16="http://schemas.microsoft.com/office/drawing/2014/main" id="{8A3F059B-9795-4AA9-B4FC-227D60890FCD}"/>
                    </a:ext>
                  </a:extLst>
                </p:cNvPr>
                <p:cNvPicPr/>
                <p:nvPr/>
              </p:nvPicPr>
              <p:blipFill>
                <a:blip r:embed="rId147"/>
                <a:stretch>
                  <a:fillRect/>
                </a:stretch>
              </p:blipFill>
              <p:spPr>
                <a:xfrm>
                  <a:off x="4440034" y="3487474"/>
                  <a:ext cx="113760" cy="45360"/>
                </a:xfrm>
                <a:prstGeom prst="rect">
                  <a:avLst/>
                </a:prstGeom>
              </p:spPr>
            </p:pic>
          </mc:Fallback>
        </mc:AlternateContent>
      </p:grpSp>
      <p:grpSp>
        <p:nvGrpSpPr>
          <p:cNvPr id="123" name="Group 122">
            <a:extLst>
              <a:ext uri="{FF2B5EF4-FFF2-40B4-BE49-F238E27FC236}">
                <a16:creationId xmlns:a16="http://schemas.microsoft.com/office/drawing/2014/main" id="{38570A2B-8D45-4190-BA60-8A770B0A41FD}"/>
              </a:ext>
            </a:extLst>
          </p:cNvPr>
          <p:cNvGrpSpPr/>
          <p:nvPr/>
        </p:nvGrpSpPr>
        <p:grpSpPr>
          <a:xfrm>
            <a:off x="5303674" y="3044314"/>
            <a:ext cx="912240" cy="649440"/>
            <a:chOff x="5303674" y="3044314"/>
            <a:chExt cx="912240" cy="649440"/>
          </a:xfrm>
        </p:grpSpPr>
        <mc:AlternateContent xmlns:mc="http://schemas.openxmlformats.org/markup-compatibility/2006" xmlns:p14="http://schemas.microsoft.com/office/powerpoint/2010/main">
          <mc:Choice Requires="p14">
            <p:contentPart p14:bwMode="auto" r:id="rId148">
              <p14:nvContentPartPr>
                <p14:cNvPr id="112" name="Ink 111">
                  <a:extLst>
                    <a:ext uri="{FF2B5EF4-FFF2-40B4-BE49-F238E27FC236}">
                      <a16:creationId xmlns:a16="http://schemas.microsoft.com/office/drawing/2014/main" id="{0FA6EF07-54E3-4C98-A4FB-C19B12704740}"/>
                    </a:ext>
                  </a:extLst>
                </p14:cNvPr>
                <p14:cNvContentPartPr/>
                <p14:nvPr/>
              </p14:nvContentPartPr>
              <p14:xfrm>
                <a:off x="5303674" y="3218914"/>
                <a:ext cx="117360" cy="19440"/>
              </p14:xfrm>
            </p:contentPart>
          </mc:Choice>
          <mc:Fallback xmlns="">
            <p:pic>
              <p:nvPicPr>
                <p:cNvPr id="112" name="Ink 111">
                  <a:extLst>
                    <a:ext uri="{FF2B5EF4-FFF2-40B4-BE49-F238E27FC236}">
                      <a16:creationId xmlns:a16="http://schemas.microsoft.com/office/drawing/2014/main" id="{0FA6EF07-54E3-4C98-A4FB-C19B12704740}"/>
                    </a:ext>
                  </a:extLst>
                </p:cNvPr>
                <p:cNvPicPr/>
                <p:nvPr/>
              </p:nvPicPr>
              <p:blipFill>
                <a:blip r:embed="rId149"/>
                <a:stretch>
                  <a:fillRect/>
                </a:stretch>
              </p:blipFill>
              <p:spPr>
                <a:xfrm>
                  <a:off x="5294674" y="3210274"/>
                  <a:ext cx="13500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113" name="Ink 112">
                  <a:extLst>
                    <a:ext uri="{FF2B5EF4-FFF2-40B4-BE49-F238E27FC236}">
                      <a16:creationId xmlns:a16="http://schemas.microsoft.com/office/drawing/2014/main" id="{E1A0417B-37B7-4495-B70C-92675A6C7724}"/>
                    </a:ext>
                  </a:extLst>
                </p14:cNvPr>
                <p14:cNvContentPartPr/>
                <p14:nvPr/>
              </p14:nvContentPartPr>
              <p14:xfrm>
                <a:off x="5604634" y="3156994"/>
                <a:ext cx="93960" cy="141120"/>
              </p14:xfrm>
            </p:contentPart>
          </mc:Choice>
          <mc:Fallback xmlns="">
            <p:pic>
              <p:nvPicPr>
                <p:cNvPr id="113" name="Ink 112">
                  <a:extLst>
                    <a:ext uri="{FF2B5EF4-FFF2-40B4-BE49-F238E27FC236}">
                      <a16:creationId xmlns:a16="http://schemas.microsoft.com/office/drawing/2014/main" id="{E1A0417B-37B7-4495-B70C-92675A6C7724}"/>
                    </a:ext>
                  </a:extLst>
                </p:cNvPr>
                <p:cNvPicPr/>
                <p:nvPr/>
              </p:nvPicPr>
              <p:blipFill>
                <a:blip r:embed="rId151"/>
                <a:stretch>
                  <a:fillRect/>
                </a:stretch>
              </p:blipFill>
              <p:spPr>
                <a:xfrm>
                  <a:off x="5595634" y="3148354"/>
                  <a:ext cx="111600" cy="15876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114" name="Ink 113">
                  <a:extLst>
                    <a:ext uri="{FF2B5EF4-FFF2-40B4-BE49-F238E27FC236}">
                      <a16:creationId xmlns:a16="http://schemas.microsoft.com/office/drawing/2014/main" id="{96A77C1F-0520-4B81-8DBD-B31CC917E0F4}"/>
                    </a:ext>
                  </a:extLst>
                </p14:cNvPr>
                <p14:cNvContentPartPr/>
                <p14:nvPr/>
              </p14:nvContentPartPr>
              <p14:xfrm>
                <a:off x="5571874" y="3202354"/>
                <a:ext cx="148680" cy="94680"/>
              </p14:xfrm>
            </p:contentPart>
          </mc:Choice>
          <mc:Fallback xmlns="">
            <p:pic>
              <p:nvPicPr>
                <p:cNvPr id="114" name="Ink 113">
                  <a:extLst>
                    <a:ext uri="{FF2B5EF4-FFF2-40B4-BE49-F238E27FC236}">
                      <a16:creationId xmlns:a16="http://schemas.microsoft.com/office/drawing/2014/main" id="{96A77C1F-0520-4B81-8DBD-B31CC917E0F4}"/>
                    </a:ext>
                  </a:extLst>
                </p:cNvPr>
                <p:cNvPicPr/>
                <p:nvPr/>
              </p:nvPicPr>
              <p:blipFill>
                <a:blip r:embed="rId153"/>
                <a:stretch>
                  <a:fillRect/>
                </a:stretch>
              </p:blipFill>
              <p:spPr>
                <a:xfrm>
                  <a:off x="5563234" y="3193354"/>
                  <a:ext cx="166320" cy="11232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115" name="Ink 114">
                  <a:extLst>
                    <a:ext uri="{FF2B5EF4-FFF2-40B4-BE49-F238E27FC236}">
                      <a16:creationId xmlns:a16="http://schemas.microsoft.com/office/drawing/2014/main" id="{F4241FB8-4552-4661-B7C6-0DD497844DEA}"/>
                    </a:ext>
                  </a:extLst>
                </p14:cNvPr>
                <p14:cNvContentPartPr/>
                <p14:nvPr/>
              </p14:nvContentPartPr>
              <p14:xfrm>
                <a:off x="5586274" y="3104434"/>
                <a:ext cx="148680" cy="45720"/>
              </p14:xfrm>
            </p:contentPart>
          </mc:Choice>
          <mc:Fallback xmlns="">
            <p:pic>
              <p:nvPicPr>
                <p:cNvPr id="115" name="Ink 114">
                  <a:extLst>
                    <a:ext uri="{FF2B5EF4-FFF2-40B4-BE49-F238E27FC236}">
                      <a16:creationId xmlns:a16="http://schemas.microsoft.com/office/drawing/2014/main" id="{F4241FB8-4552-4661-B7C6-0DD497844DEA}"/>
                    </a:ext>
                  </a:extLst>
                </p:cNvPr>
                <p:cNvPicPr/>
                <p:nvPr/>
              </p:nvPicPr>
              <p:blipFill>
                <a:blip r:embed="rId155"/>
                <a:stretch>
                  <a:fillRect/>
                </a:stretch>
              </p:blipFill>
              <p:spPr>
                <a:xfrm>
                  <a:off x="5577634" y="3095434"/>
                  <a:ext cx="166320" cy="6336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121" name="Ink 120">
                  <a:extLst>
                    <a:ext uri="{FF2B5EF4-FFF2-40B4-BE49-F238E27FC236}">
                      <a16:creationId xmlns:a16="http://schemas.microsoft.com/office/drawing/2014/main" id="{710719E1-228D-4481-99AC-85FCA98234C6}"/>
                    </a:ext>
                  </a:extLst>
                </p14:cNvPr>
                <p14:cNvContentPartPr/>
                <p14:nvPr/>
              </p14:nvContentPartPr>
              <p14:xfrm>
                <a:off x="5661514" y="3489634"/>
                <a:ext cx="27720" cy="75240"/>
              </p14:xfrm>
            </p:contentPart>
          </mc:Choice>
          <mc:Fallback xmlns="">
            <p:pic>
              <p:nvPicPr>
                <p:cNvPr id="121" name="Ink 120">
                  <a:extLst>
                    <a:ext uri="{FF2B5EF4-FFF2-40B4-BE49-F238E27FC236}">
                      <a16:creationId xmlns:a16="http://schemas.microsoft.com/office/drawing/2014/main" id="{710719E1-228D-4481-99AC-85FCA98234C6}"/>
                    </a:ext>
                  </a:extLst>
                </p:cNvPr>
                <p:cNvPicPr/>
                <p:nvPr/>
              </p:nvPicPr>
              <p:blipFill>
                <a:blip r:embed="rId157"/>
                <a:stretch>
                  <a:fillRect/>
                </a:stretch>
              </p:blipFill>
              <p:spPr>
                <a:xfrm>
                  <a:off x="5652874" y="3480994"/>
                  <a:ext cx="45360" cy="9288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122" name="Ink 121">
                  <a:extLst>
                    <a:ext uri="{FF2B5EF4-FFF2-40B4-BE49-F238E27FC236}">
                      <a16:creationId xmlns:a16="http://schemas.microsoft.com/office/drawing/2014/main" id="{6BEA6150-C57F-4CDE-9D3A-F8B6EB9562DA}"/>
                    </a:ext>
                  </a:extLst>
                </p14:cNvPr>
                <p14:cNvContentPartPr/>
                <p14:nvPr/>
              </p14:nvContentPartPr>
              <p14:xfrm>
                <a:off x="5858434" y="3044314"/>
                <a:ext cx="357480" cy="649440"/>
              </p14:xfrm>
            </p:contentPart>
          </mc:Choice>
          <mc:Fallback xmlns="">
            <p:pic>
              <p:nvPicPr>
                <p:cNvPr id="122" name="Ink 121">
                  <a:extLst>
                    <a:ext uri="{FF2B5EF4-FFF2-40B4-BE49-F238E27FC236}">
                      <a16:creationId xmlns:a16="http://schemas.microsoft.com/office/drawing/2014/main" id="{6BEA6150-C57F-4CDE-9D3A-F8B6EB9562DA}"/>
                    </a:ext>
                  </a:extLst>
                </p:cNvPr>
                <p:cNvPicPr/>
                <p:nvPr/>
              </p:nvPicPr>
              <p:blipFill>
                <a:blip r:embed="rId159"/>
                <a:stretch>
                  <a:fillRect/>
                </a:stretch>
              </p:blipFill>
              <p:spPr>
                <a:xfrm>
                  <a:off x="5849794" y="3035674"/>
                  <a:ext cx="375120" cy="667080"/>
                </a:xfrm>
                <a:prstGeom prst="rect">
                  <a:avLst/>
                </a:prstGeom>
              </p:spPr>
            </p:pic>
          </mc:Fallback>
        </mc:AlternateContent>
      </p:grpSp>
      <p:grpSp>
        <p:nvGrpSpPr>
          <p:cNvPr id="139" name="Group 138">
            <a:extLst>
              <a:ext uri="{FF2B5EF4-FFF2-40B4-BE49-F238E27FC236}">
                <a16:creationId xmlns:a16="http://schemas.microsoft.com/office/drawing/2014/main" id="{E93CAC75-8366-42AA-8061-AB7359874B57}"/>
              </a:ext>
            </a:extLst>
          </p:cNvPr>
          <p:cNvGrpSpPr/>
          <p:nvPr/>
        </p:nvGrpSpPr>
        <p:grpSpPr>
          <a:xfrm>
            <a:off x="1876114" y="3465874"/>
            <a:ext cx="117720" cy="68400"/>
            <a:chOff x="1876114" y="3465874"/>
            <a:chExt cx="117720" cy="68400"/>
          </a:xfrm>
        </p:grpSpPr>
        <mc:AlternateContent xmlns:mc="http://schemas.openxmlformats.org/markup-compatibility/2006" xmlns:p14="http://schemas.microsoft.com/office/powerpoint/2010/main">
          <mc:Choice Requires="p14">
            <p:contentPart p14:bwMode="auto" r:id="rId160">
              <p14:nvContentPartPr>
                <p14:cNvPr id="125" name="Ink 124">
                  <a:extLst>
                    <a:ext uri="{FF2B5EF4-FFF2-40B4-BE49-F238E27FC236}">
                      <a16:creationId xmlns:a16="http://schemas.microsoft.com/office/drawing/2014/main" id="{500EB6A2-AC99-4C05-864E-D0FF3DF15168}"/>
                    </a:ext>
                  </a:extLst>
                </p14:cNvPr>
                <p14:cNvContentPartPr/>
                <p14:nvPr/>
              </p14:nvContentPartPr>
              <p14:xfrm>
                <a:off x="1898434" y="3519874"/>
                <a:ext cx="95400" cy="14400"/>
              </p14:xfrm>
            </p:contentPart>
          </mc:Choice>
          <mc:Fallback xmlns="">
            <p:pic>
              <p:nvPicPr>
                <p:cNvPr id="125" name="Ink 124">
                  <a:extLst>
                    <a:ext uri="{FF2B5EF4-FFF2-40B4-BE49-F238E27FC236}">
                      <a16:creationId xmlns:a16="http://schemas.microsoft.com/office/drawing/2014/main" id="{500EB6A2-AC99-4C05-864E-D0FF3DF15168}"/>
                    </a:ext>
                  </a:extLst>
                </p:cNvPr>
                <p:cNvPicPr/>
                <p:nvPr/>
              </p:nvPicPr>
              <p:blipFill>
                <a:blip r:embed="rId161"/>
                <a:stretch>
                  <a:fillRect/>
                </a:stretch>
              </p:blipFill>
              <p:spPr>
                <a:xfrm>
                  <a:off x="1889434" y="3511234"/>
                  <a:ext cx="113040" cy="3204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126" name="Ink 125">
                  <a:extLst>
                    <a:ext uri="{FF2B5EF4-FFF2-40B4-BE49-F238E27FC236}">
                      <a16:creationId xmlns:a16="http://schemas.microsoft.com/office/drawing/2014/main" id="{36E49A9E-E9F2-41FC-BEE2-8BE39776A67F}"/>
                    </a:ext>
                  </a:extLst>
                </p14:cNvPr>
                <p14:cNvContentPartPr/>
                <p14:nvPr/>
              </p14:nvContentPartPr>
              <p14:xfrm>
                <a:off x="1876114" y="3465874"/>
                <a:ext cx="89280" cy="3240"/>
              </p14:xfrm>
            </p:contentPart>
          </mc:Choice>
          <mc:Fallback xmlns="">
            <p:pic>
              <p:nvPicPr>
                <p:cNvPr id="126" name="Ink 125">
                  <a:extLst>
                    <a:ext uri="{FF2B5EF4-FFF2-40B4-BE49-F238E27FC236}">
                      <a16:creationId xmlns:a16="http://schemas.microsoft.com/office/drawing/2014/main" id="{36E49A9E-E9F2-41FC-BEE2-8BE39776A67F}"/>
                    </a:ext>
                  </a:extLst>
                </p:cNvPr>
                <p:cNvPicPr/>
                <p:nvPr/>
              </p:nvPicPr>
              <p:blipFill>
                <a:blip r:embed="rId163"/>
                <a:stretch>
                  <a:fillRect/>
                </a:stretch>
              </p:blipFill>
              <p:spPr>
                <a:xfrm>
                  <a:off x="1867474" y="3456874"/>
                  <a:ext cx="106920" cy="20880"/>
                </a:xfrm>
                <a:prstGeom prst="rect">
                  <a:avLst/>
                </a:prstGeom>
              </p:spPr>
            </p:pic>
          </mc:Fallback>
        </mc:AlternateContent>
      </p:grpSp>
      <p:grpSp>
        <p:nvGrpSpPr>
          <p:cNvPr id="138" name="Group 137">
            <a:extLst>
              <a:ext uri="{FF2B5EF4-FFF2-40B4-BE49-F238E27FC236}">
                <a16:creationId xmlns:a16="http://schemas.microsoft.com/office/drawing/2014/main" id="{A74DD9B4-B782-4380-A6AF-1400662D38AB}"/>
              </a:ext>
            </a:extLst>
          </p:cNvPr>
          <p:cNvGrpSpPr/>
          <p:nvPr/>
        </p:nvGrpSpPr>
        <p:grpSpPr>
          <a:xfrm>
            <a:off x="1754794" y="4179754"/>
            <a:ext cx="129960" cy="106560"/>
            <a:chOff x="1754794" y="4179754"/>
            <a:chExt cx="129960" cy="106560"/>
          </a:xfrm>
        </p:grpSpPr>
        <mc:AlternateContent xmlns:mc="http://schemas.openxmlformats.org/markup-compatibility/2006" xmlns:p14="http://schemas.microsoft.com/office/powerpoint/2010/main">
          <mc:Choice Requires="p14">
            <p:contentPart p14:bwMode="auto" r:id="rId164">
              <p14:nvContentPartPr>
                <p14:cNvPr id="127" name="Ink 126">
                  <a:extLst>
                    <a:ext uri="{FF2B5EF4-FFF2-40B4-BE49-F238E27FC236}">
                      <a16:creationId xmlns:a16="http://schemas.microsoft.com/office/drawing/2014/main" id="{40C7A1FF-784C-451E-8990-A36DB8BBAF65}"/>
                    </a:ext>
                  </a:extLst>
                </p14:cNvPr>
                <p14:cNvContentPartPr/>
                <p14:nvPr/>
              </p14:nvContentPartPr>
              <p14:xfrm>
                <a:off x="1754794" y="4265794"/>
                <a:ext cx="129960" cy="20520"/>
              </p14:xfrm>
            </p:contentPart>
          </mc:Choice>
          <mc:Fallback xmlns="">
            <p:pic>
              <p:nvPicPr>
                <p:cNvPr id="127" name="Ink 126">
                  <a:extLst>
                    <a:ext uri="{FF2B5EF4-FFF2-40B4-BE49-F238E27FC236}">
                      <a16:creationId xmlns:a16="http://schemas.microsoft.com/office/drawing/2014/main" id="{40C7A1FF-784C-451E-8990-A36DB8BBAF65}"/>
                    </a:ext>
                  </a:extLst>
                </p:cNvPr>
                <p:cNvPicPr/>
                <p:nvPr/>
              </p:nvPicPr>
              <p:blipFill>
                <a:blip r:embed="rId165"/>
                <a:stretch>
                  <a:fillRect/>
                </a:stretch>
              </p:blipFill>
              <p:spPr>
                <a:xfrm>
                  <a:off x="1745794" y="4256794"/>
                  <a:ext cx="14760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128" name="Ink 127">
                  <a:extLst>
                    <a:ext uri="{FF2B5EF4-FFF2-40B4-BE49-F238E27FC236}">
                      <a16:creationId xmlns:a16="http://schemas.microsoft.com/office/drawing/2014/main" id="{7D005B1E-5CBC-457E-BDD5-819ED9835208}"/>
                    </a:ext>
                  </a:extLst>
                </p14:cNvPr>
                <p14:cNvContentPartPr/>
                <p14:nvPr/>
              </p14:nvContentPartPr>
              <p14:xfrm>
                <a:off x="1763794" y="4179754"/>
                <a:ext cx="115920" cy="6120"/>
              </p14:xfrm>
            </p:contentPart>
          </mc:Choice>
          <mc:Fallback xmlns="">
            <p:pic>
              <p:nvPicPr>
                <p:cNvPr id="128" name="Ink 127">
                  <a:extLst>
                    <a:ext uri="{FF2B5EF4-FFF2-40B4-BE49-F238E27FC236}">
                      <a16:creationId xmlns:a16="http://schemas.microsoft.com/office/drawing/2014/main" id="{7D005B1E-5CBC-457E-BDD5-819ED9835208}"/>
                    </a:ext>
                  </a:extLst>
                </p:cNvPr>
                <p:cNvPicPr/>
                <p:nvPr/>
              </p:nvPicPr>
              <p:blipFill>
                <a:blip r:embed="rId167"/>
                <a:stretch>
                  <a:fillRect/>
                </a:stretch>
              </p:blipFill>
              <p:spPr>
                <a:xfrm>
                  <a:off x="1755154" y="4171114"/>
                  <a:ext cx="133560" cy="23760"/>
                </a:xfrm>
                <a:prstGeom prst="rect">
                  <a:avLst/>
                </a:prstGeom>
              </p:spPr>
            </p:pic>
          </mc:Fallback>
        </mc:AlternateContent>
      </p:grpSp>
      <p:grpSp>
        <p:nvGrpSpPr>
          <p:cNvPr id="150" name="Group 149">
            <a:extLst>
              <a:ext uri="{FF2B5EF4-FFF2-40B4-BE49-F238E27FC236}">
                <a16:creationId xmlns:a16="http://schemas.microsoft.com/office/drawing/2014/main" id="{8435F571-D443-45BD-9714-0D7C32B49828}"/>
              </a:ext>
            </a:extLst>
          </p:cNvPr>
          <p:cNvGrpSpPr/>
          <p:nvPr/>
        </p:nvGrpSpPr>
        <p:grpSpPr>
          <a:xfrm>
            <a:off x="2091394" y="4011634"/>
            <a:ext cx="938880" cy="571320"/>
            <a:chOff x="2091394" y="4011634"/>
            <a:chExt cx="938880" cy="571320"/>
          </a:xfrm>
        </p:grpSpPr>
        <mc:AlternateContent xmlns:mc="http://schemas.openxmlformats.org/markup-compatibility/2006" xmlns:p14="http://schemas.microsoft.com/office/powerpoint/2010/main">
          <mc:Choice Requires="p14">
            <p:contentPart p14:bwMode="auto" r:id="rId168">
              <p14:nvContentPartPr>
                <p14:cNvPr id="129" name="Ink 128">
                  <a:extLst>
                    <a:ext uri="{FF2B5EF4-FFF2-40B4-BE49-F238E27FC236}">
                      <a16:creationId xmlns:a16="http://schemas.microsoft.com/office/drawing/2014/main" id="{49BD94EE-DCD0-4372-91A0-C4861E9B5804}"/>
                    </a:ext>
                  </a:extLst>
                </p14:cNvPr>
                <p14:cNvContentPartPr/>
                <p14:nvPr/>
              </p14:nvContentPartPr>
              <p14:xfrm>
                <a:off x="2190394" y="4040434"/>
                <a:ext cx="45720" cy="151920"/>
              </p14:xfrm>
            </p:contentPart>
          </mc:Choice>
          <mc:Fallback xmlns="">
            <p:pic>
              <p:nvPicPr>
                <p:cNvPr id="129" name="Ink 128">
                  <a:extLst>
                    <a:ext uri="{FF2B5EF4-FFF2-40B4-BE49-F238E27FC236}">
                      <a16:creationId xmlns:a16="http://schemas.microsoft.com/office/drawing/2014/main" id="{49BD94EE-DCD0-4372-91A0-C4861E9B5804}"/>
                    </a:ext>
                  </a:extLst>
                </p:cNvPr>
                <p:cNvPicPr/>
                <p:nvPr/>
              </p:nvPicPr>
              <p:blipFill>
                <a:blip r:embed="rId169"/>
                <a:stretch>
                  <a:fillRect/>
                </a:stretch>
              </p:blipFill>
              <p:spPr>
                <a:xfrm>
                  <a:off x="2181394" y="4031434"/>
                  <a:ext cx="63360" cy="16956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30" name="Ink 129">
                  <a:extLst>
                    <a:ext uri="{FF2B5EF4-FFF2-40B4-BE49-F238E27FC236}">
                      <a16:creationId xmlns:a16="http://schemas.microsoft.com/office/drawing/2014/main" id="{689AA6FD-86A1-44E0-87A9-600700976ED7}"/>
                    </a:ext>
                  </a:extLst>
                </p14:cNvPr>
                <p14:cNvContentPartPr/>
                <p14:nvPr/>
              </p14:nvContentPartPr>
              <p14:xfrm>
                <a:off x="2091394" y="4255354"/>
                <a:ext cx="467280" cy="42840"/>
              </p14:xfrm>
            </p:contentPart>
          </mc:Choice>
          <mc:Fallback xmlns="">
            <p:pic>
              <p:nvPicPr>
                <p:cNvPr id="130" name="Ink 129">
                  <a:extLst>
                    <a:ext uri="{FF2B5EF4-FFF2-40B4-BE49-F238E27FC236}">
                      <a16:creationId xmlns:a16="http://schemas.microsoft.com/office/drawing/2014/main" id="{689AA6FD-86A1-44E0-87A9-600700976ED7}"/>
                    </a:ext>
                  </a:extLst>
                </p:cNvPr>
                <p:cNvPicPr/>
                <p:nvPr/>
              </p:nvPicPr>
              <p:blipFill>
                <a:blip r:embed="rId171"/>
                <a:stretch>
                  <a:fillRect/>
                </a:stretch>
              </p:blipFill>
              <p:spPr>
                <a:xfrm>
                  <a:off x="2082754" y="4246354"/>
                  <a:ext cx="484920" cy="6048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31" name="Ink 130">
                  <a:extLst>
                    <a:ext uri="{FF2B5EF4-FFF2-40B4-BE49-F238E27FC236}">
                      <a16:creationId xmlns:a16="http://schemas.microsoft.com/office/drawing/2014/main" id="{2BB9BA1F-BFD2-4B2C-AB54-A08AB846A0F8}"/>
                    </a:ext>
                  </a:extLst>
                </p14:cNvPr>
                <p14:cNvContentPartPr/>
                <p14:nvPr/>
              </p14:nvContentPartPr>
              <p14:xfrm>
                <a:off x="2123794" y="4419154"/>
                <a:ext cx="158760" cy="107280"/>
              </p14:xfrm>
            </p:contentPart>
          </mc:Choice>
          <mc:Fallback xmlns="">
            <p:pic>
              <p:nvPicPr>
                <p:cNvPr id="131" name="Ink 130">
                  <a:extLst>
                    <a:ext uri="{FF2B5EF4-FFF2-40B4-BE49-F238E27FC236}">
                      <a16:creationId xmlns:a16="http://schemas.microsoft.com/office/drawing/2014/main" id="{2BB9BA1F-BFD2-4B2C-AB54-A08AB846A0F8}"/>
                    </a:ext>
                  </a:extLst>
                </p:cNvPr>
                <p:cNvPicPr/>
                <p:nvPr/>
              </p:nvPicPr>
              <p:blipFill>
                <a:blip r:embed="rId173"/>
                <a:stretch>
                  <a:fillRect/>
                </a:stretch>
              </p:blipFill>
              <p:spPr>
                <a:xfrm>
                  <a:off x="2115154" y="4410154"/>
                  <a:ext cx="176400" cy="12492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32" name="Ink 131">
                  <a:extLst>
                    <a:ext uri="{FF2B5EF4-FFF2-40B4-BE49-F238E27FC236}">
                      <a16:creationId xmlns:a16="http://schemas.microsoft.com/office/drawing/2014/main" id="{7F08881F-4306-4E68-AC5C-052FEE67EDBB}"/>
                    </a:ext>
                  </a:extLst>
                </p14:cNvPr>
                <p14:cNvContentPartPr/>
                <p14:nvPr/>
              </p14:nvContentPartPr>
              <p14:xfrm>
                <a:off x="2335834" y="4443634"/>
                <a:ext cx="55800" cy="93240"/>
              </p14:xfrm>
            </p:contentPart>
          </mc:Choice>
          <mc:Fallback xmlns="">
            <p:pic>
              <p:nvPicPr>
                <p:cNvPr id="132" name="Ink 131">
                  <a:extLst>
                    <a:ext uri="{FF2B5EF4-FFF2-40B4-BE49-F238E27FC236}">
                      <a16:creationId xmlns:a16="http://schemas.microsoft.com/office/drawing/2014/main" id="{7F08881F-4306-4E68-AC5C-052FEE67EDBB}"/>
                    </a:ext>
                  </a:extLst>
                </p:cNvPr>
                <p:cNvPicPr/>
                <p:nvPr/>
              </p:nvPicPr>
              <p:blipFill>
                <a:blip r:embed="rId175"/>
                <a:stretch>
                  <a:fillRect/>
                </a:stretch>
              </p:blipFill>
              <p:spPr>
                <a:xfrm>
                  <a:off x="2327194" y="4434994"/>
                  <a:ext cx="7344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33" name="Ink 132">
                  <a:extLst>
                    <a:ext uri="{FF2B5EF4-FFF2-40B4-BE49-F238E27FC236}">
                      <a16:creationId xmlns:a16="http://schemas.microsoft.com/office/drawing/2014/main" id="{F92A5DCD-9CC6-43A5-8C3B-94F77FD485F6}"/>
                    </a:ext>
                  </a:extLst>
                </p14:cNvPr>
                <p14:cNvContentPartPr/>
                <p14:nvPr/>
              </p14:nvContentPartPr>
              <p14:xfrm>
                <a:off x="2309914" y="4429594"/>
                <a:ext cx="106200" cy="82440"/>
              </p14:xfrm>
            </p:contentPart>
          </mc:Choice>
          <mc:Fallback xmlns="">
            <p:pic>
              <p:nvPicPr>
                <p:cNvPr id="133" name="Ink 132">
                  <a:extLst>
                    <a:ext uri="{FF2B5EF4-FFF2-40B4-BE49-F238E27FC236}">
                      <a16:creationId xmlns:a16="http://schemas.microsoft.com/office/drawing/2014/main" id="{F92A5DCD-9CC6-43A5-8C3B-94F77FD485F6}"/>
                    </a:ext>
                  </a:extLst>
                </p:cNvPr>
                <p:cNvPicPr/>
                <p:nvPr/>
              </p:nvPicPr>
              <p:blipFill>
                <a:blip r:embed="rId177"/>
                <a:stretch>
                  <a:fillRect/>
                </a:stretch>
              </p:blipFill>
              <p:spPr>
                <a:xfrm>
                  <a:off x="2300914" y="4420594"/>
                  <a:ext cx="123840" cy="10008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34" name="Ink 133">
                  <a:extLst>
                    <a:ext uri="{FF2B5EF4-FFF2-40B4-BE49-F238E27FC236}">
                      <a16:creationId xmlns:a16="http://schemas.microsoft.com/office/drawing/2014/main" id="{DCF7C90D-FD45-4C62-9B56-AF31FCE3B160}"/>
                    </a:ext>
                  </a:extLst>
                </p14:cNvPr>
                <p14:cNvContentPartPr/>
                <p14:nvPr/>
              </p14:nvContentPartPr>
              <p14:xfrm>
                <a:off x="2475874" y="4424914"/>
                <a:ext cx="58680" cy="78120"/>
              </p14:xfrm>
            </p:contentPart>
          </mc:Choice>
          <mc:Fallback xmlns="">
            <p:pic>
              <p:nvPicPr>
                <p:cNvPr id="134" name="Ink 133">
                  <a:extLst>
                    <a:ext uri="{FF2B5EF4-FFF2-40B4-BE49-F238E27FC236}">
                      <a16:creationId xmlns:a16="http://schemas.microsoft.com/office/drawing/2014/main" id="{DCF7C90D-FD45-4C62-9B56-AF31FCE3B160}"/>
                    </a:ext>
                  </a:extLst>
                </p:cNvPr>
                <p:cNvPicPr/>
                <p:nvPr/>
              </p:nvPicPr>
              <p:blipFill>
                <a:blip r:embed="rId179"/>
                <a:stretch>
                  <a:fillRect/>
                </a:stretch>
              </p:blipFill>
              <p:spPr>
                <a:xfrm>
                  <a:off x="2467234" y="4415914"/>
                  <a:ext cx="76320" cy="9576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35" name="Ink 134">
                  <a:extLst>
                    <a:ext uri="{FF2B5EF4-FFF2-40B4-BE49-F238E27FC236}">
                      <a16:creationId xmlns:a16="http://schemas.microsoft.com/office/drawing/2014/main" id="{0811FD3B-5B24-4083-8E10-7DD558852110}"/>
                    </a:ext>
                  </a:extLst>
                </p14:cNvPr>
                <p14:cNvContentPartPr/>
                <p14:nvPr/>
              </p14:nvContentPartPr>
              <p14:xfrm>
                <a:off x="2448874" y="4434994"/>
                <a:ext cx="132840" cy="73440"/>
              </p14:xfrm>
            </p:contentPart>
          </mc:Choice>
          <mc:Fallback xmlns="">
            <p:pic>
              <p:nvPicPr>
                <p:cNvPr id="135" name="Ink 134">
                  <a:extLst>
                    <a:ext uri="{FF2B5EF4-FFF2-40B4-BE49-F238E27FC236}">
                      <a16:creationId xmlns:a16="http://schemas.microsoft.com/office/drawing/2014/main" id="{0811FD3B-5B24-4083-8E10-7DD558852110}"/>
                    </a:ext>
                  </a:extLst>
                </p:cNvPr>
                <p:cNvPicPr/>
                <p:nvPr/>
              </p:nvPicPr>
              <p:blipFill>
                <a:blip r:embed="rId181"/>
                <a:stretch>
                  <a:fillRect/>
                </a:stretch>
              </p:blipFill>
              <p:spPr>
                <a:xfrm>
                  <a:off x="2440234" y="4426354"/>
                  <a:ext cx="150480" cy="9108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40" name="Ink 139">
                  <a:extLst>
                    <a:ext uri="{FF2B5EF4-FFF2-40B4-BE49-F238E27FC236}">
                      <a16:creationId xmlns:a16="http://schemas.microsoft.com/office/drawing/2014/main" id="{1B5825AE-F330-4079-BBFC-55B38B43990B}"/>
                    </a:ext>
                  </a:extLst>
                </p14:cNvPr>
                <p14:cNvContentPartPr/>
                <p14:nvPr/>
              </p14:nvContentPartPr>
              <p14:xfrm>
                <a:off x="2750914" y="4011634"/>
                <a:ext cx="279360" cy="571320"/>
              </p14:xfrm>
            </p:contentPart>
          </mc:Choice>
          <mc:Fallback xmlns="">
            <p:pic>
              <p:nvPicPr>
                <p:cNvPr id="140" name="Ink 139">
                  <a:extLst>
                    <a:ext uri="{FF2B5EF4-FFF2-40B4-BE49-F238E27FC236}">
                      <a16:creationId xmlns:a16="http://schemas.microsoft.com/office/drawing/2014/main" id="{1B5825AE-F330-4079-BBFC-55B38B43990B}"/>
                    </a:ext>
                  </a:extLst>
                </p:cNvPr>
                <p:cNvPicPr/>
                <p:nvPr/>
              </p:nvPicPr>
              <p:blipFill>
                <a:blip r:embed="rId183"/>
                <a:stretch>
                  <a:fillRect/>
                </a:stretch>
              </p:blipFill>
              <p:spPr>
                <a:xfrm>
                  <a:off x="2741914" y="4002994"/>
                  <a:ext cx="297000" cy="588960"/>
                </a:xfrm>
                <a:prstGeom prst="rect">
                  <a:avLst/>
                </a:prstGeom>
              </p:spPr>
            </p:pic>
          </mc:Fallback>
        </mc:AlternateContent>
      </p:grpSp>
      <p:grpSp>
        <p:nvGrpSpPr>
          <p:cNvPr id="161" name="Group 160">
            <a:extLst>
              <a:ext uri="{FF2B5EF4-FFF2-40B4-BE49-F238E27FC236}">
                <a16:creationId xmlns:a16="http://schemas.microsoft.com/office/drawing/2014/main" id="{7E650AEF-640E-4410-9FA0-2315BF0B794B}"/>
              </a:ext>
            </a:extLst>
          </p:cNvPr>
          <p:cNvGrpSpPr/>
          <p:nvPr/>
        </p:nvGrpSpPr>
        <p:grpSpPr>
          <a:xfrm>
            <a:off x="3007954" y="4381714"/>
            <a:ext cx="408960" cy="169560"/>
            <a:chOff x="3007954" y="4381714"/>
            <a:chExt cx="408960" cy="169560"/>
          </a:xfrm>
        </p:grpSpPr>
        <mc:AlternateContent xmlns:mc="http://schemas.openxmlformats.org/markup-compatibility/2006" xmlns:p14="http://schemas.microsoft.com/office/powerpoint/2010/main">
          <mc:Choice Requires="p14">
            <p:contentPart p14:bwMode="auto" r:id="rId184">
              <p14:nvContentPartPr>
                <p14:cNvPr id="157" name="Ink 156">
                  <a:extLst>
                    <a:ext uri="{FF2B5EF4-FFF2-40B4-BE49-F238E27FC236}">
                      <a16:creationId xmlns:a16="http://schemas.microsoft.com/office/drawing/2014/main" id="{92ACD7CE-45F0-4CE0-A0AF-C27CD6ADD9BD}"/>
                    </a:ext>
                  </a:extLst>
                </p14:cNvPr>
                <p14:cNvContentPartPr/>
                <p14:nvPr/>
              </p14:nvContentPartPr>
              <p14:xfrm>
                <a:off x="3007954" y="4446154"/>
                <a:ext cx="154440" cy="8640"/>
              </p14:xfrm>
            </p:contentPart>
          </mc:Choice>
          <mc:Fallback xmlns="">
            <p:pic>
              <p:nvPicPr>
                <p:cNvPr id="157" name="Ink 156">
                  <a:extLst>
                    <a:ext uri="{FF2B5EF4-FFF2-40B4-BE49-F238E27FC236}">
                      <a16:creationId xmlns:a16="http://schemas.microsoft.com/office/drawing/2014/main" id="{92ACD7CE-45F0-4CE0-A0AF-C27CD6ADD9BD}"/>
                    </a:ext>
                  </a:extLst>
                </p:cNvPr>
                <p:cNvPicPr/>
                <p:nvPr/>
              </p:nvPicPr>
              <p:blipFill>
                <a:blip r:embed="rId185"/>
                <a:stretch>
                  <a:fillRect/>
                </a:stretch>
              </p:blipFill>
              <p:spPr>
                <a:xfrm>
                  <a:off x="2998954" y="4437514"/>
                  <a:ext cx="172080" cy="2628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58" name="Ink 157">
                  <a:extLst>
                    <a:ext uri="{FF2B5EF4-FFF2-40B4-BE49-F238E27FC236}">
                      <a16:creationId xmlns:a16="http://schemas.microsoft.com/office/drawing/2014/main" id="{C1113B6A-00AA-41B3-A8CD-081AD47CEB0C}"/>
                    </a:ext>
                  </a:extLst>
                </p14:cNvPr>
                <p14:cNvContentPartPr/>
                <p14:nvPr/>
              </p14:nvContentPartPr>
              <p14:xfrm>
                <a:off x="3350674" y="4428874"/>
                <a:ext cx="38880" cy="117000"/>
              </p14:xfrm>
            </p:contentPart>
          </mc:Choice>
          <mc:Fallback xmlns="">
            <p:pic>
              <p:nvPicPr>
                <p:cNvPr id="158" name="Ink 157">
                  <a:extLst>
                    <a:ext uri="{FF2B5EF4-FFF2-40B4-BE49-F238E27FC236}">
                      <a16:creationId xmlns:a16="http://schemas.microsoft.com/office/drawing/2014/main" id="{C1113B6A-00AA-41B3-A8CD-081AD47CEB0C}"/>
                    </a:ext>
                  </a:extLst>
                </p:cNvPr>
                <p:cNvPicPr/>
                <p:nvPr/>
              </p:nvPicPr>
              <p:blipFill>
                <a:blip r:embed="rId187"/>
                <a:stretch>
                  <a:fillRect/>
                </a:stretch>
              </p:blipFill>
              <p:spPr>
                <a:xfrm>
                  <a:off x="3341674" y="4419874"/>
                  <a:ext cx="56520" cy="13464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59" name="Ink 158">
                  <a:extLst>
                    <a:ext uri="{FF2B5EF4-FFF2-40B4-BE49-F238E27FC236}">
                      <a16:creationId xmlns:a16="http://schemas.microsoft.com/office/drawing/2014/main" id="{5F373C36-E5AC-44BA-97F7-77791FF80C58}"/>
                    </a:ext>
                  </a:extLst>
                </p14:cNvPr>
                <p14:cNvContentPartPr/>
                <p14:nvPr/>
              </p14:nvContentPartPr>
              <p14:xfrm>
                <a:off x="3294154" y="4435714"/>
                <a:ext cx="122760" cy="115560"/>
              </p14:xfrm>
            </p:contentPart>
          </mc:Choice>
          <mc:Fallback xmlns="">
            <p:pic>
              <p:nvPicPr>
                <p:cNvPr id="159" name="Ink 158">
                  <a:extLst>
                    <a:ext uri="{FF2B5EF4-FFF2-40B4-BE49-F238E27FC236}">
                      <a16:creationId xmlns:a16="http://schemas.microsoft.com/office/drawing/2014/main" id="{5F373C36-E5AC-44BA-97F7-77791FF80C58}"/>
                    </a:ext>
                  </a:extLst>
                </p:cNvPr>
                <p:cNvPicPr/>
                <p:nvPr/>
              </p:nvPicPr>
              <p:blipFill>
                <a:blip r:embed="rId189"/>
                <a:stretch>
                  <a:fillRect/>
                </a:stretch>
              </p:blipFill>
              <p:spPr>
                <a:xfrm>
                  <a:off x="3285514" y="4426714"/>
                  <a:ext cx="140400" cy="13320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60" name="Ink 159">
                  <a:extLst>
                    <a:ext uri="{FF2B5EF4-FFF2-40B4-BE49-F238E27FC236}">
                      <a16:creationId xmlns:a16="http://schemas.microsoft.com/office/drawing/2014/main" id="{7186532E-E369-402E-9D34-6BACE45FDA0D}"/>
                    </a:ext>
                  </a:extLst>
                </p14:cNvPr>
                <p14:cNvContentPartPr/>
                <p14:nvPr/>
              </p14:nvContentPartPr>
              <p14:xfrm>
                <a:off x="3281914" y="4381714"/>
                <a:ext cx="133200" cy="13680"/>
              </p14:xfrm>
            </p:contentPart>
          </mc:Choice>
          <mc:Fallback xmlns="">
            <p:pic>
              <p:nvPicPr>
                <p:cNvPr id="160" name="Ink 159">
                  <a:extLst>
                    <a:ext uri="{FF2B5EF4-FFF2-40B4-BE49-F238E27FC236}">
                      <a16:creationId xmlns:a16="http://schemas.microsoft.com/office/drawing/2014/main" id="{7186532E-E369-402E-9D34-6BACE45FDA0D}"/>
                    </a:ext>
                  </a:extLst>
                </p:cNvPr>
                <p:cNvPicPr/>
                <p:nvPr/>
              </p:nvPicPr>
              <p:blipFill>
                <a:blip r:embed="rId191"/>
                <a:stretch>
                  <a:fillRect/>
                </a:stretch>
              </p:blipFill>
              <p:spPr>
                <a:xfrm>
                  <a:off x="3272914" y="4372714"/>
                  <a:ext cx="150840" cy="31320"/>
                </a:xfrm>
                <a:prstGeom prst="rect">
                  <a:avLst/>
                </a:prstGeom>
              </p:spPr>
            </p:pic>
          </mc:Fallback>
        </mc:AlternateContent>
      </p:grpSp>
      <p:grpSp>
        <p:nvGrpSpPr>
          <p:cNvPr id="169" name="Group 168">
            <a:extLst>
              <a:ext uri="{FF2B5EF4-FFF2-40B4-BE49-F238E27FC236}">
                <a16:creationId xmlns:a16="http://schemas.microsoft.com/office/drawing/2014/main" id="{B21DBE11-B144-4EB9-97C8-C69AE7AF6FA6}"/>
              </a:ext>
            </a:extLst>
          </p:cNvPr>
          <p:cNvGrpSpPr/>
          <p:nvPr/>
        </p:nvGrpSpPr>
        <p:grpSpPr>
          <a:xfrm>
            <a:off x="3061954" y="3838114"/>
            <a:ext cx="497880" cy="402480"/>
            <a:chOff x="3061954" y="3838114"/>
            <a:chExt cx="497880" cy="402480"/>
          </a:xfrm>
        </p:grpSpPr>
        <mc:AlternateContent xmlns:mc="http://schemas.openxmlformats.org/markup-compatibility/2006" xmlns:p14="http://schemas.microsoft.com/office/powerpoint/2010/main">
          <mc:Choice Requires="p14">
            <p:contentPart p14:bwMode="auto" r:id="rId192">
              <p14:nvContentPartPr>
                <p14:cNvPr id="162" name="Ink 161">
                  <a:extLst>
                    <a:ext uri="{FF2B5EF4-FFF2-40B4-BE49-F238E27FC236}">
                      <a16:creationId xmlns:a16="http://schemas.microsoft.com/office/drawing/2014/main" id="{FAB270B7-25BA-4582-9F46-524711D6DA44}"/>
                    </a:ext>
                  </a:extLst>
                </p14:cNvPr>
                <p14:cNvContentPartPr/>
                <p14:nvPr/>
              </p14:nvContentPartPr>
              <p14:xfrm>
                <a:off x="3061954" y="3905434"/>
                <a:ext cx="133200" cy="185400"/>
              </p14:xfrm>
            </p:contentPart>
          </mc:Choice>
          <mc:Fallback xmlns="">
            <p:pic>
              <p:nvPicPr>
                <p:cNvPr id="162" name="Ink 161">
                  <a:extLst>
                    <a:ext uri="{FF2B5EF4-FFF2-40B4-BE49-F238E27FC236}">
                      <a16:creationId xmlns:a16="http://schemas.microsoft.com/office/drawing/2014/main" id="{FAB270B7-25BA-4582-9F46-524711D6DA44}"/>
                    </a:ext>
                  </a:extLst>
                </p:cNvPr>
                <p:cNvPicPr/>
                <p:nvPr/>
              </p:nvPicPr>
              <p:blipFill>
                <a:blip r:embed="rId193"/>
                <a:stretch>
                  <a:fillRect/>
                </a:stretch>
              </p:blipFill>
              <p:spPr>
                <a:xfrm>
                  <a:off x="3053314" y="3896434"/>
                  <a:ext cx="150840" cy="20304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63" name="Ink 162">
                  <a:extLst>
                    <a:ext uri="{FF2B5EF4-FFF2-40B4-BE49-F238E27FC236}">
                      <a16:creationId xmlns:a16="http://schemas.microsoft.com/office/drawing/2014/main" id="{0D986C85-AA36-4ABC-8AE8-E281E958D6EC}"/>
                    </a:ext>
                  </a:extLst>
                </p14:cNvPr>
                <p14:cNvContentPartPr/>
                <p14:nvPr/>
              </p14:nvContentPartPr>
              <p14:xfrm>
                <a:off x="3245914" y="3936034"/>
                <a:ext cx="92880" cy="121680"/>
              </p14:xfrm>
            </p:contentPart>
          </mc:Choice>
          <mc:Fallback xmlns="">
            <p:pic>
              <p:nvPicPr>
                <p:cNvPr id="163" name="Ink 162">
                  <a:extLst>
                    <a:ext uri="{FF2B5EF4-FFF2-40B4-BE49-F238E27FC236}">
                      <a16:creationId xmlns:a16="http://schemas.microsoft.com/office/drawing/2014/main" id="{0D986C85-AA36-4ABC-8AE8-E281E958D6EC}"/>
                    </a:ext>
                  </a:extLst>
                </p:cNvPr>
                <p:cNvPicPr/>
                <p:nvPr/>
              </p:nvPicPr>
              <p:blipFill>
                <a:blip r:embed="rId195"/>
                <a:stretch>
                  <a:fillRect/>
                </a:stretch>
              </p:blipFill>
              <p:spPr>
                <a:xfrm>
                  <a:off x="3237274" y="3927394"/>
                  <a:ext cx="110520" cy="13932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164" name="Ink 163">
                  <a:extLst>
                    <a:ext uri="{FF2B5EF4-FFF2-40B4-BE49-F238E27FC236}">
                      <a16:creationId xmlns:a16="http://schemas.microsoft.com/office/drawing/2014/main" id="{E30880E0-E758-49B1-BEE9-A8BCF19B4519}"/>
                    </a:ext>
                  </a:extLst>
                </p14:cNvPr>
                <p14:cNvContentPartPr/>
                <p14:nvPr/>
              </p14:nvContentPartPr>
              <p14:xfrm>
                <a:off x="3242674" y="3954034"/>
                <a:ext cx="70920" cy="77400"/>
              </p14:xfrm>
            </p:contentPart>
          </mc:Choice>
          <mc:Fallback xmlns="">
            <p:pic>
              <p:nvPicPr>
                <p:cNvPr id="164" name="Ink 163">
                  <a:extLst>
                    <a:ext uri="{FF2B5EF4-FFF2-40B4-BE49-F238E27FC236}">
                      <a16:creationId xmlns:a16="http://schemas.microsoft.com/office/drawing/2014/main" id="{E30880E0-E758-49B1-BEE9-A8BCF19B4519}"/>
                    </a:ext>
                  </a:extLst>
                </p:cNvPr>
                <p:cNvPicPr/>
                <p:nvPr/>
              </p:nvPicPr>
              <p:blipFill>
                <a:blip r:embed="rId197"/>
                <a:stretch>
                  <a:fillRect/>
                </a:stretch>
              </p:blipFill>
              <p:spPr>
                <a:xfrm>
                  <a:off x="3233674" y="3945034"/>
                  <a:ext cx="88560" cy="9504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65" name="Ink 164">
                  <a:extLst>
                    <a:ext uri="{FF2B5EF4-FFF2-40B4-BE49-F238E27FC236}">
                      <a16:creationId xmlns:a16="http://schemas.microsoft.com/office/drawing/2014/main" id="{69F13E2C-FE3F-4626-A56B-F9C958DF57BB}"/>
                    </a:ext>
                  </a:extLst>
                </p14:cNvPr>
                <p14:cNvContentPartPr/>
                <p14:nvPr/>
              </p14:nvContentPartPr>
              <p14:xfrm>
                <a:off x="3373714" y="4004434"/>
                <a:ext cx="60120" cy="54720"/>
              </p14:xfrm>
            </p:contentPart>
          </mc:Choice>
          <mc:Fallback xmlns="">
            <p:pic>
              <p:nvPicPr>
                <p:cNvPr id="165" name="Ink 164">
                  <a:extLst>
                    <a:ext uri="{FF2B5EF4-FFF2-40B4-BE49-F238E27FC236}">
                      <a16:creationId xmlns:a16="http://schemas.microsoft.com/office/drawing/2014/main" id="{69F13E2C-FE3F-4626-A56B-F9C958DF57BB}"/>
                    </a:ext>
                  </a:extLst>
                </p:cNvPr>
                <p:cNvPicPr/>
                <p:nvPr/>
              </p:nvPicPr>
              <p:blipFill>
                <a:blip r:embed="rId199"/>
                <a:stretch>
                  <a:fillRect/>
                </a:stretch>
              </p:blipFill>
              <p:spPr>
                <a:xfrm>
                  <a:off x="3364714" y="3995434"/>
                  <a:ext cx="77760" cy="7236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66" name="Ink 165">
                  <a:extLst>
                    <a:ext uri="{FF2B5EF4-FFF2-40B4-BE49-F238E27FC236}">
                      <a16:creationId xmlns:a16="http://schemas.microsoft.com/office/drawing/2014/main" id="{2342A188-A6BD-4DD5-8F93-FBE68836928F}"/>
                    </a:ext>
                  </a:extLst>
                </p14:cNvPr>
                <p14:cNvContentPartPr/>
                <p14:nvPr/>
              </p14:nvContentPartPr>
              <p14:xfrm>
                <a:off x="3411514" y="3838114"/>
                <a:ext cx="148320" cy="102960"/>
              </p14:xfrm>
            </p:contentPart>
          </mc:Choice>
          <mc:Fallback xmlns="">
            <p:pic>
              <p:nvPicPr>
                <p:cNvPr id="166" name="Ink 165">
                  <a:extLst>
                    <a:ext uri="{FF2B5EF4-FFF2-40B4-BE49-F238E27FC236}">
                      <a16:creationId xmlns:a16="http://schemas.microsoft.com/office/drawing/2014/main" id="{2342A188-A6BD-4DD5-8F93-FBE68836928F}"/>
                    </a:ext>
                  </a:extLst>
                </p:cNvPr>
                <p:cNvPicPr/>
                <p:nvPr/>
              </p:nvPicPr>
              <p:blipFill>
                <a:blip r:embed="rId201"/>
                <a:stretch>
                  <a:fillRect/>
                </a:stretch>
              </p:blipFill>
              <p:spPr>
                <a:xfrm>
                  <a:off x="3402874" y="3829474"/>
                  <a:ext cx="165960" cy="12060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167" name="Ink 166">
                  <a:extLst>
                    <a:ext uri="{FF2B5EF4-FFF2-40B4-BE49-F238E27FC236}">
                      <a16:creationId xmlns:a16="http://schemas.microsoft.com/office/drawing/2014/main" id="{4B8F8C82-AC64-446F-954A-298A31C4A142}"/>
                    </a:ext>
                  </a:extLst>
                </p14:cNvPr>
                <p14:cNvContentPartPr/>
                <p14:nvPr/>
              </p14:nvContentPartPr>
              <p14:xfrm>
                <a:off x="3074194" y="4069594"/>
                <a:ext cx="415440" cy="52920"/>
              </p14:xfrm>
            </p:contentPart>
          </mc:Choice>
          <mc:Fallback xmlns="">
            <p:pic>
              <p:nvPicPr>
                <p:cNvPr id="167" name="Ink 166">
                  <a:extLst>
                    <a:ext uri="{FF2B5EF4-FFF2-40B4-BE49-F238E27FC236}">
                      <a16:creationId xmlns:a16="http://schemas.microsoft.com/office/drawing/2014/main" id="{4B8F8C82-AC64-446F-954A-298A31C4A142}"/>
                    </a:ext>
                  </a:extLst>
                </p:cNvPr>
                <p:cNvPicPr/>
                <p:nvPr/>
              </p:nvPicPr>
              <p:blipFill>
                <a:blip r:embed="rId203"/>
                <a:stretch>
                  <a:fillRect/>
                </a:stretch>
              </p:blipFill>
              <p:spPr>
                <a:xfrm>
                  <a:off x="3065194" y="4060954"/>
                  <a:ext cx="433080" cy="7056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168" name="Ink 167">
                  <a:extLst>
                    <a:ext uri="{FF2B5EF4-FFF2-40B4-BE49-F238E27FC236}">
                      <a16:creationId xmlns:a16="http://schemas.microsoft.com/office/drawing/2014/main" id="{F1F36C49-601B-4C53-A147-C13C5006E7BA}"/>
                    </a:ext>
                  </a:extLst>
                </p14:cNvPr>
                <p14:cNvContentPartPr/>
                <p14:nvPr/>
              </p14:nvContentPartPr>
              <p14:xfrm>
                <a:off x="3239434" y="4159954"/>
                <a:ext cx="142920" cy="80640"/>
              </p14:xfrm>
            </p:contentPart>
          </mc:Choice>
          <mc:Fallback xmlns="">
            <p:pic>
              <p:nvPicPr>
                <p:cNvPr id="168" name="Ink 167">
                  <a:extLst>
                    <a:ext uri="{FF2B5EF4-FFF2-40B4-BE49-F238E27FC236}">
                      <a16:creationId xmlns:a16="http://schemas.microsoft.com/office/drawing/2014/main" id="{F1F36C49-601B-4C53-A147-C13C5006E7BA}"/>
                    </a:ext>
                  </a:extLst>
                </p:cNvPr>
                <p:cNvPicPr/>
                <p:nvPr/>
              </p:nvPicPr>
              <p:blipFill>
                <a:blip r:embed="rId205"/>
                <a:stretch>
                  <a:fillRect/>
                </a:stretch>
              </p:blipFill>
              <p:spPr>
                <a:xfrm>
                  <a:off x="3230434" y="4150954"/>
                  <a:ext cx="160560" cy="98280"/>
                </a:xfrm>
                <a:prstGeom prst="rect">
                  <a:avLst/>
                </a:prstGeom>
              </p:spPr>
            </p:pic>
          </mc:Fallback>
        </mc:AlternateContent>
      </p:grpSp>
      <p:grpSp>
        <p:nvGrpSpPr>
          <p:cNvPr id="171" name="Group 170">
            <a:extLst>
              <a:ext uri="{FF2B5EF4-FFF2-40B4-BE49-F238E27FC236}">
                <a16:creationId xmlns:a16="http://schemas.microsoft.com/office/drawing/2014/main" id="{6C0F773E-52ED-460D-A416-33BB6CD8B593}"/>
              </a:ext>
            </a:extLst>
          </p:cNvPr>
          <p:cNvGrpSpPr/>
          <p:nvPr/>
        </p:nvGrpSpPr>
        <p:grpSpPr>
          <a:xfrm>
            <a:off x="4125394" y="3860074"/>
            <a:ext cx="849240" cy="865080"/>
            <a:chOff x="4125394" y="3860074"/>
            <a:chExt cx="849240" cy="865080"/>
          </a:xfrm>
        </p:grpSpPr>
        <mc:AlternateContent xmlns:mc="http://schemas.openxmlformats.org/markup-compatibility/2006" xmlns:p14="http://schemas.microsoft.com/office/powerpoint/2010/main">
          <mc:Choice Requires="p14">
            <p:contentPart p14:bwMode="auto" r:id="rId206">
              <p14:nvContentPartPr>
                <p14:cNvPr id="151" name="Ink 150">
                  <a:extLst>
                    <a:ext uri="{FF2B5EF4-FFF2-40B4-BE49-F238E27FC236}">
                      <a16:creationId xmlns:a16="http://schemas.microsoft.com/office/drawing/2014/main" id="{C71F9549-4BC5-4812-A37D-03634BC05B51}"/>
                    </a:ext>
                  </a:extLst>
                </p14:cNvPr>
                <p14:cNvContentPartPr/>
                <p14:nvPr/>
              </p14:nvContentPartPr>
              <p14:xfrm>
                <a:off x="4125394" y="4012354"/>
                <a:ext cx="194760" cy="55440"/>
              </p14:xfrm>
            </p:contentPart>
          </mc:Choice>
          <mc:Fallback xmlns="">
            <p:pic>
              <p:nvPicPr>
                <p:cNvPr id="151" name="Ink 150">
                  <a:extLst>
                    <a:ext uri="{FF2B5EF4-FFF2-40B4-BE49-F238E27FC236}">
                      <a16:creationId xmlns:a16="http://schemas.microsoft.com/office/drawing/2014/main" id="{C71F9549-4BC5-4812-A37D-03634BC05B51}"/>
                    </a:ext>
                  </a:extLst>
                </p:cNvPr>
                <p:cNvPicPr/>
                <p:nvPr/>
              </p:nvPicPr>
              <p:blipFill>
                <a:blip r:embed="rId207"/>
                <a:stretch>
                  <a:fillRect/>
                </a:stretch>
              </p:blipFill>
              <p:spPr>
                <a:xfrm>
                  <a:off x="4116394" y="4003714"/>
                  <a:ext cx="212400" cy="7308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52" name="Ink 151">
                  <a:extLst>
                    <a:ext uri="{FF2B5EF4-FFF2-40B4-BE49-F238E27FC236}">
                      <a16:creationId xmlns:a16="http://schemas.microsoft.com/office/drawing/2014/main" id="{BBA6772B-D82B-445B-B223-70FE948E4685}"/>
                    </a:ext>
                  </a:extLst>
                </p14:cNvPr>
                <p14:cNvContentPartPr/>
                <p14:nvPr/>
              </p14:nvContentPartPr>
              <p14:xfrm>
                <a:off x="4473514" y="3962314"/>
                <a:ext cx="76320" cy="139320"/>
              </p14:xfrm>
            </p:contentPart>
          </mc:Choice>
          <mc:Fallback xmlns="">
            <p:pic>
              <p:nvPicPr>
                <p:cNvPr id="152" name="Ink 151">
                  <a:extLst>
                    <a:ext uri="{FF2B5EF4-FFF2-40B4-BE49-F238E27FC236}">
                      <a16:creationId xmlns:a16="http://schemas.microsoft.com/office/drawing/2014/main" id="{BBA6772B-D82B-445B-B223-70FE948E4685}"/>
                    </a:ext>
                  </a:extLst>
                </p:cNvPr>
                <p:cNvPicPr/>
                <p:nvPr/>
              </p:nvPicPr>
              <p:blipFill>
                <a:blip r:embed="rId209"/>
                <a:stretch>
                  <a:fillRect/>
                </a:stretch>
              </p:blipFill>
              <p:spPr>
                <a:xfrm>
                  <a:off x="4464874" y="3953314"/>
                  <a:ext cx="93960" cy="15696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153" name="Ink 152">
                  <a:extLst>
                    <a:ext uri="{FF2B5EF4-FFF2-40B4-BE49-F238E27FC236}">
                      <a16:creationId xmlns:a16="http://schemas.microsoft.com/office/drawing/2014/main" id="{A460AA17-BA63-4C9C-9C31-EDA6A7924197}"/>
                    </a:ext>
                  </a:extLst>
                </p14:cNvPr>
                <p14:cNvContentPartPr/>
                <p14:nvPr/>
              </p14:nvContentPartPr>
              <p14:xfrm>
                <a:off x="4415194" y="3993634"/>
                <a:ext cx="135000" cy="122760"/>
              </p14:xfrm>
            </p:contentPart>
          </mc:Choice>
          <mc:Fallback xmlns="">
            <p:pic>
              <p:nvPicPr>
                <p:cNvPr id="153" name="Ink 152">
                  <a:extLst>
                    <a:ext uri="{FF2B5EF4-FFF2-40B4-BE49-F238E27FC236}">
                      <a16:creationId xmlns:a16="http://schemas.microsoft.com/office/drawing/2014/main" id="{A460AA17-BA63-4C9C-9C31-EDA6A7924197}"/>
                    </a:ext>
                  </a:extLst>
                </p:cNvPr>
                <p:cNvPicPr/>
                <p:nvPr/>
              </p:nvPicPr>
              <p:blipFill>
                <a:blip r:embed="rId211"/>
                <a:stretch>
                  <a:fillRect/>
                </a:stretch>
              </p:blipFill>
              <p:spPr>
                <a:xfrm>
                  <a:off x="4406554" y="3984994"/>
                  <a:ext cx="152640" cy="140400"/>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154" name="Ink 153">
                  <a:extLst>
                    <a:ext uri="{FF2B5EF4-FFF2-40B4-BE49-F238E27FC236}">
                      <a16:creationId xmlns:a16="http://schemas.microsoft.com/office/drawing/2014/main" id="{CB44CC50-9AA8-4A94-BEC6-E558C727C73C}"/>
                    </a:ext>
                  </a:extLst>
                </p14:cNvPr>
                <p14:cNvContentPartPr/>
                <p14:nvPr/>
              </p14:nvContentPartPr>
              <p14:xfrm>
                <a:off x="4431034" y="3932434"/>
                <a:ext cx="112320" cy="23760"/>
              </p14:xfrm>
            </p:contentPart>
          </mc:Choice>
          <mc:Fallback xmlns="">
            <p:pic>
              <p:nvPicPr>
                <p:cNvPr id="154" name="Ink 153">
                  <a:extLst>
                    <a:ext uri="{FF2B5EF4-FFF2-40B4-BE49-F238E27FC236}">
                      <a16:creationId xmlns:a16="http://schemas.microsoft.com/office/drawing/2014/main" id="{CB44CC50-9AA8-4A94-BEC6-E558C727C73C}"/>
                    </a:ext>
                  </a:extLst>
                </p:cNvPr>
                <p:cNvPicPr/>
                <p:nvPr/>
              </p:nvPicPr>
              <p:blipFill>
                <a:blip r:embed="rId213"/>
                <a:stretch>
                  <a:fillRect/>
                </a:stretch>
              </p:blipFill>
              <p:spPr>
                <a:xfrm>
                  <a:off x="4422034" y="3923434"/>
                  <a:ext cx="129960" cy="4140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156" name="Ink 155">
                  <a:extLst>
                    <a:ext uri="{FF2B5EF4-FFF2-40B4-BE49-F238E27FC236}">
                      <a16:creationId xmlns:a16="http://schemas.microsoft.com/office/drawing/2014/main" id="{5B9206C6-EB7D-48B7-BECC-BE410212414F}"/>
                    </a:ext>
                  </a:extLst>
                </p14:cNvPr>
                <p14:cNvContentPartPr/>
                <p14:nvPr/>
              </p14:nvContentPartPr>
              <p14:xfrm>
                <a:off x="4424914" y="4412314"/>
                <a:ext cx="27720" cy="131400"/>
              </p14:xfrm>
            </p:contentPart>
          </mc:Choice>
          <mc:Fallback xmlns="">
            <p:pic>
              <p:nvPicPr>
                <p:cNvPr id="156" name="Ink 155">
                  <a:extLst>
                    <a:ext uri="{FF2B5EF4-FFF2-40B4-BE49-F238E27FC236}">
                      <a16:creationId xmlns:a16="http://schemas.microsoft.com/office/drawing/2014/main" id="{5B9206C6-EB7D-48B7-BECC-BE410212414F}"/>
                    </a:ext>
                  </a:extLst>
                </p:cNvPr>
                <p:cNvPicPr/>
                <p:nvPr/>
              </p:nvPicPr>
              <p:blipFill>
                <a:blip r:embed="rId215"/>
                <a:stretch>
                  <a:fillRect/>
                </a:stretch>
              </p:blipFill>
              <p:spPr>
                <a:xfrm>
                  <a:off x="4416274" y="4403674"/>
                  <a:ext cx="45360" cy="14904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170" name="Ink 169">
                  <a:extLst>
                    <a:ext uri="{FF2B5EF4-FFF2-40B4-BE49-F238E27FC236}">
                      <a16:creationId xmlns:a16="http://schemas.microsoft.com/office/drawing/2014/main" id="{99804053-1BDE-4B1D-A23A-DF8FE4B7ABDB}"/>
                    </a:ext>
                  </a:extLst>
                </p14:cNvPr>
                <p14:cNvContentPartPr/>
                <p14:nvPr/>
              </p14:nvContentPartPr>
              <p14:xfrm>
                <a:off x="4633714" y="3860074"/>
                <a:ext cx="340920" cy="865080"/>
              </p14:xfrm>
            </p:contentPart>
          </mc:Choice>
          <mc:Fallback xmlns="">
            <p:pic>
              <p:nvPicPr>
                <p:cNvPr id="170" name="Ink 169">
                  <a:extLst>
                    <a:ext uri="{FF2B5EF4-FFF2-40B4-BE49-F238E27FC236}">
                      <a16:creationId xmlns:a16="http://schemas.microsoft.com/office/drawing/2014/main" id="{99804053-1BDE-4B1D-A23A-DF8FE4B7ABDB}"/>
                    </a:ext>
                  </a:extLst>
                </p:cNvPr>
                <p:cNvPicPr/>
                <p:nvPr/>
              </p:nvPicPr>
              <p:blipFill>
                <a:blip r:embed="rId217"/>
                <a:stretch>
                  <a:fillRect/>
                </a:stretch>
              </p:blipFill>
              <p:spPr>
                <a:xfrm>
                  <a:off x="4625074" y="3851434"/>
                  <a:ext cx="358560" cy="882720"/>
                </a:xfrm>
                <a:prstGeom prst="rect">
                  <a:avLst/>
                </a:prstGeom>
              </p:spPr>
            </p:pic>
          </mc:Fallback>
        </mc:AlternateContent>
      </p:grpSp>
      <p:grpSp>
        <p:nvGrpSpPr>
          <p:cNvPr id="179" name="Group 178">
            <a:extLst>
              <a:ext uri="{FF2B5EF4-FFF2-40B4-BE49-F238E27FC236}">
                <a16:creationId xmlns:a16="http://schemas.microsoft.com/office/drawing/2014/main" id="{83F87C87-C60D-470A-ABD4-ECCE2E10D4D6}"/>
              </a:ext>
            </a:extLst>
          </p:cNvPr>
          <p:cNvGrpSpPr/>
          <p:nvPr/>
        </p:nvGrpSpPr>
        <p:grpSpPr>
          <a:xfrm>
            <a:off x="699994" y="4765834"/>
            <a:ext cx="756000" cy="357840"/>
            <a:chOff x="699994" y="4765834"/>
            <a:chExt cx="756000" cy="357840"/>
          </a:xfrm>
        </p:grpSpPr>
        <mc:AlternateContent xmlns:mc="http://schemas.openxmlformats.org/markup-compatibility/2006" xmlns:p14="http://schemas.microsoft.com/office/powerpoint/2010/main">
          <mc:Choice Requires="p14">
            <p:contentPart p14:bwMode="auto" r:id="rId218">
              <p14:nvContentPartPr>
                <p14:cNvPr id="172" name="Ink 171">
                  <a:extLst>
                    <a:ext uri="{FF2B5EF4-FFF2-40B4-BE49-F238E27FC236}">
                      <a16:creationId xmlns:a16="http://schemas.microsoft.com/office/drawing/2014/main" id="{5B775F05-323B-405E-A045-464DDB867F54}"/>
                    </a:ext>
                  </a:extLst>
                </p14:cNvPr>
                <p14:cNvContentPartPr/>
                <p14:nvPr/>
              </p14:nvContentPartPr>
              <p14:xfrm>
                <a:off x="699994" y="4975354"/>
                <a:ext cx="120600" cy="117720"/>
              </p14:xfrm>
            </p:contentPart>
          </mc:Choice>
          <mc:Fallback xmlns="">
            <p:pic>
              <p:nvPicPr>
                <p:cNvPr id="172" name="Ink 171">
                  <a:extLst>
                    <a:ext uri="{FF2B5EF4-FFF2-40B4-BE49-F238E27FC236}">
                      <a16:creationId xmlns:a16="http://schemas.microsoft.com/office/drawing/2014/main" id="{5B775F05-323B-405E-A045-464DDB867F54}"/>
                    </a:ext>
                  </a:extLst>
                </p:cNvPr>
                <p:cNvPicPr/>
                <p:nvPr/>
              </p:nvPicPr>
              <p:blipFill>
                <a:blip r:embed="rId219"/>
                <a:stretch>
                  <a:fillRect/>
                </a:stretch>
              </p:blipFill>
              <p:spPr>
                <a:xfrm>
                  <a:off x="691354" y="4966714"/>
                  <a:ext cx="138240" cy="13536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173" name="Ink 172">
                  <a:extLst>
                    <a:ext uri="{FF2B5EF4-FFF2-40B4-BE49-F238E27FC236}">
                      <a16:creationId xmlns:a16="http://schemas.microsoft.com/office/drawing/2014/main" id="{4188FF61-B1DD-47C9-9188-334966417D5F}"/>
                    </a:ext>
                  </a:extLst>
                </p14:cNvPr>
                <p14:cNvContentPartPr/>
                <p14:nvPr/>
              </p14:nvContentPartPr>
              <p14:xfrm>
                <a:off x="865594" y="4949074"/>
                <a:ext cx="242640" cy="114840"/>
              </p14:xfrm>
            </p:contentPart>
          </mc:Choice>
          <mc:Fallback xmlns="">
            <p:pic>
              <p:nvPicPr>
                <p:cNvPr id="173" name="Ink 172">
                  <a:extLst>
                    <a:ext uri="{FF2B5EF4-FFF2-40B4-BE49-F238E27FC236}">
                      <a16:creationId xmlns:a16="http://schemas.microsoft.com/office/drawing/2014/main" id="{4188FF61-B1DD-47C9-9188-334966417D5F}"/>
                    </a:ext>
                  </a:extLst>
                </p:cNvPr>
                <p:cNvPicPr/>
                <p:nvPr/>
              </p:nvPicPr>
              <p:blipFill>
                <a:blip r:embed="rId221"/>
                <a:stretch>
                  <a:fillRect/>
                </a:stretch>
              </p:blipFill>
              <p:spPr>
                <a:xfrm>
                  <a:off x="856954" y="4940074"/>
                  <a:ext cx="260280" cy="13248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174" name="Ink 173">
                  <a:extLst>
                    <a:ext uri="{FF2B5EF4-FFF2-40B4-BE49-F238E27FC236}">
                      <a16:creationId xmlns:a16="http://schemas.microsoft.com/office/drawing/2014/main" id="{4D9545AA-FC3A-4672-86C2-FFB5A075B70C}"/>
                    </a:ext>
                  </a:extLst>
                </p14:cNvPr>
                <p14:cNvContentPartPr/>
                <p14:nvPr/>
              </p14:nvContentPartPr>
              <p14:xfrm>
                <a:off x="1153954" y="4873834"/>
                <a:ext cx="58320" cy="221400"/>
              </p14:xfrm>
            </p:contentPart>
          </mc:Choice>
          <mc:Fallback xmlns="">
            <p:pic>
              <p:nvPicPr>
                <p:cNvPr id="174" name="Ink 173">
                  <a:extLst>
                    <a:ext uri="{FF2B5EF4-FFF2-40B4-BE49-F238E27FC236}">
                      <a16:creationId xmlns:a16="http://schemas.microsoft.com/office/drawing/2014/main" id="{4D9545AA-FC3A-4672-86C2-FFB5A075B70C}"/>
                    </a:ext>
                  </a:extLst>
                </p:cNvPr>
                <p:cNvPicPr/>
                <p:nvPr/>
              </p:nvPicPr>
              <p:blipFill>
                <a:blip r:embed="rId223"/>
                <a:stretch>
                  <a:fillRect/>
                </a:stretch>
              </p:blipFill>
              <p:spPr>
                <a:xfrm>
                  <a:off x="1144954" y="4865194"/>
                  <a:ext cx="75960" cy="23904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175" name="Ink 174">
                  <a:extLst>
                    <a:ext uri="{FF2B5EF4-FFF2-40B4-BE49-F238E27FC236}">
                      <a16:creationId xmlns:a16="http://schemas.microsoft.com/office/drawing/2014/main" id="{9E692FA0-03E3-4B46-B19F-8B00F0B6EF82}"/>
                    </a:ext>
                  </a:extLst>
                </p14:cNvPr>
                <p14:cNvContentPartPr/>
                <p14:nvPr/>
              </p14:nvContentPartPr>
              <p14:xfrm>
                <a:off x="1250434" y="4901554"/>
                <a:ext cx="128520" cy="194400"/>
              </p14:xfrm>
            </p:contentPart>
          </mc:Choice>
          <mc:Fallback xmlns="">
            <p:pic>
              <p:nvPicPr>
                <p:cNvPr id="175" name="Ink 174">
                  <a:extLst>
                    <a:ext uri="{FF2B5EF4-FFF2-40B4-BE49-F238E27FC236}">
                      <a16:creationId xmlns:a16="http://schemas.microsoft.com/office/drawing/2014/main" id="{9E692FA0-03E3-4B46-B19F-8B00F0B6EF82}"/>
                    </a:ext>
                  </a:extLst>
                </p:cNvPr>
                <p:cNvPicPr/>
                <p:nvPr/>
              </p:nvPicPr>
              <p:blipFill>
                <a:blip r:embed="rId225"/>
                <a:stretch>
                  <a:fillRect/>
                </a:stretch>
              </p:blipFill>
              <p:spPr>
                <a:xfrm>
                  <a:off x="1241434" y="4892554"/>
                  <a:ext cx="146160" cy="21204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177" name="Ink 176">
                  <a:extLst>
                    <a:ext uri="{FF2B5EF4-FFF2-40B4-BE49-F238E27FC236}">
                      <a16:creationId xmlns:a16="http://schemas.microsoft.com/office/drawing/2014/main" id="{A79C0B26-B05A-4658-BD50-2DCD7F14973A}"/>
                    </a:ext>
                  </a:extLst>
                </p14:cNvPr>
                <p14:cNvContentPartPr/>
                <p14:nvPr/>
              </p14:nvContentPartPr>
              <p14:xfrm>
                <a:off x="1253314" y="5105314"/>
                <a:ext cx="202680" cy="18360"/>
              </p14:xfrm>
            </p:contentPart>
          </mc:Choice>
          <mc:Fallback xmlns="">
            <p:pic>
              <p:nvPicPr>
                <p:cNvPr id="177" name="Ink 176">
                  <a:extLst>
                    <a:ext uri="{FF2B5EF4-FFF2-40B4-BE49-F238E27FC236}">
                      <a16:creationId xmlns:a16="http://schemas.microsoft.com/office/drawing/2014/main" id="{A79C0B26-B05A-4658-BD50-2DCD7F14973A}"/>
                    </a:ext>
                  </a:extLst>
                </p:cNvPr>
                <p:cNvPicPr/>
                <p:nvPr/>
              </p:nvPicPr>
              <p:blipFill>
                <a:blip r:embed="rId227"/>
                <a:stretch>
                  <a:fillRect/>
                </a:stretch>
              </p:blipFill>
              <p:spPr>
                <a:xfrm>
                  <a:off x="1244674" y="5096314"/>
                  <a:ext cx="22032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178" name="Ink 177">
                  <a:extLst>
                    <a:ext uri="{FF2B5EF4-FFF2-40B4-BE49-F238E27FC236}">
                      <a16:creationId xmlns:a16="http://schemas.microsoft.com/office/drawing/2014/main" id="{100142C2-5522-4D5C-9B5F-ABBC81366FFD}"/>
                    </a:ext>
                  </a:extLst>
                </p14:cNvPr>
                <p14:cNvContentPartPr/>
                <p14:nvPr/>
              </p14:nvContentPartPr>
              <p14:xfrm>
                <a:off x="1268074" y="4765834"/>
                <a:ext cx="121680" cy="72360"/>
              </p14:xfrm>
            </p:contentPart>
          </mc:Choice>
          <mc:Fallback xmlns="">
            <p:pic>
              <p:nvPicPr>
                <p:cNvPr id="178" name="Ink 177">
                  <a:extLst>
                    <a:ext uri="{FF2B5EF4-FFF2-40B4-BE49-F238E27FC236}">
                      <a16:creationId xmlns:a16="http://schemas.microsoft.com/office/drawing/2014/main" id="{100142C2-5522-4D5C-9B5F-ABBC81366FFD}"/>
                    </a:ext>
                  </a:extLst>
                </p:cNvPr>
                <p:cNvPicPr/>
                <p:nvPr/>
              </p:nvPicPr>
              <p:blipFill>
                <a:blip r:embed="rId229"/>
                <a:stretch>
                  <a:fillRect/>
                </a:stretch>
              </p:blipFill>
              <p:spPr>
                <a:xfrm>
                  <a:off x="1259434" y="4757194"/>
                  <a:ext cx="139320" cy="90000"/>
                </a:xfrm>
                <a:prstGeom prst="rect">
                  <a:avLst/>
                </a:prstGeom>
              </p:spPr>
            </p:pic>
          </mc:Fallback>
        </mc:AlternateContent>
      </p:grpSp>
      <p:grpSp>
        <p:nvGrpSpPr>
          <p:cNvPr id="195" name="Group 194">
            <a:extLst>
              <a:ext uri="{FF2B5EF4-FFF2-40B4-BE49-F238E27FC236}">
                <a16:creationId xmlns:a16="http://schemas.microsoft.com/office/drawing/2014/main" id="{F0E65119-30B9-42B4-B50D-F5F0F70028C0}"/>
              </a:ext>
            </a:extLst>
          </p:cNvPr>
          <p:cNvGrpSpPr/>
          <p:nvPr/>
        </p:nvGrpSpPr>
        <p:grpSpPr>
          <a:xfrm>
            <a:off x="1563274" y="4750714"/>
            <a:ext cx="1154880" cy="453240"/>
            <a:chOff x="1563274" y="4750714"/>
            <a:chExt cx="1154880" cy="453240"/>
          </a:xfrm>
        </p:grpSpPr>
        <mc:AlternateContent xmlns:mc="http://schemas.openxmlformats.org/markup-compatibility/2006" xmlns:p14="http://schemas.microsoft.com/office/powerpoint/2010/main">
          <mc:Choice Requires="p14">
            <p:contentPart p14:bwMode="auto" r:id="rId230">
              <p14:nvContentPartPr>
                <p14:cNvPr id="180" name="Ink 179">
                  <a:extLst>
                    <a:ext uri="{FF2B5EF4-FFF2-40B4-BE49-F238E27FC236}">
                      <a16:creationId xmlns:a16="http://schemas.microsoft.com/office/drawing/2014/main" id="{75719D3D-CADB-49F6-A0F6-B30DF5F4C9D2}"/>
                    </a:ext>
                  </a:extLst>
                </p14:cNvPr>
                <p14:cNvContentPartPr/>
                <p14:nvPr/>
              </p14:nvContentPartPr>
              <p14:xfrm>
                <a:off x="1563274" y="4843954"/>
                <a:ext cx="42840" cy="265680"/>
              </p14:xfrm>
            </p:contentPart>
          </mc:Choice>
          <mc:Fallback xmlns="">
            <p:pic>
              <p:nvPicPr>
                <p:cNvPr id="180" name="Ink 179">
                  <a:extLst>
                    <a:ext uri="{FF2B5EF4-FFF2-40B4-BE49-F238E27FC236}">
                      <a16:creationId xmlns:a16="http://schemas.microsoft.com/office/drawing/2014/main" id="{75719D3D-CADB-49F6-A0F6-B30DF5F4C9D2}"/>
                    </a:ext>
                  </a:extLst>
                </p:cNvPr>
                <p:cNvPicPr/>
                <p:nvPr/>
              </p:nvPicPr>
              <p:blipFill>
                <a:blip r:embed="rId231"/>
                <a:stretch>
                  <a:fillRect/>
                </a:stretch>
              </p:blipFill>
              <p:spPr>
                <a:xfrm>
                  <a:off x="1554274" y="4835314"/>
                  <a:ext cx="60480" cy="28332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81" name="Ink 180">
                  <a:extLst>
                    <a:ext uri="{FF2B5EF4-FFF2-40B4-BE49-F238E27FC236}">
                      <a16:creationId xmlns:a16="http://schemas.microsoft.com/office/drawing/2014/main" id="{39F35C27-980C-40DE-9DC1-623DA5328B80}"/>
                    </a:ext>
                  </a:extLst>
                </p14:cNvPr>
                <p14:cNvContentPartPr/>
                <p14:nvPr/>
              </p14:nvContentPartPr>
              <p14:xfrm>
                <a:off x="1717714" y="4940434"/>
                <a:ext cx="63360" cy="173520"/>
              </p14:xfrm>
            </p:contentPart>
          </mc:Choice>
          <mc:Fallback xmlns="">
            <p:pic>
              <p:nvPicPr>
                <p:cNvPr id="181" name="Ink 180">
                  <a:extLst>
                    <a:ext uri="{FF2B5EF4-FFF2-40B4-BE49-F238E27FC236}">
                      <a16:creationId xmlns:a16="http://schemas.microsoft.com/office/drawing/2014/main" id="{39F35C27-980C-40DE-9DC1-623DA5328B80}"/>
                    </a:ext>
                  </a:extLst>
                </p:cNvPr>
                <p:cNvPicPr/>
                <p:nvPr/>
              </p:nvPicPr>
              <p:blipFill>
                <a:blip r:embed="rId233"/>
                <a:stretch>
                  <a:fillRect/>
                </a:stretch>
              </p:blipFill>
              <p:spPr>
                <a:xfrm>
                  <a:off x="1708714" y="4931794"/>
                  <a:ext cx="81000" cy="19116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182" name="Ink 181">
                  <a:extLst>
                    <a:ext uri="{FF2B5EF4-FFF2-40B4-BE49-F238E27FC236}">
                      <a16:creationId xmlns:a16="http://schemas.microsoft.com/office/drawing/2014/main" id="{D65514D2-EC5F-4CB8-A3D5-CBE84B579B4C}"/>
                    </a:ext>
                  </a:extLst>
                </p14:cNvPr>
                <p14:cNvContentPartPr/>
                <p14:nvPr/>
              </p14:nvContentPartPr>
              <p14:xfrm>
                <a:off x="1684954" y="4966714"/>
                <a:ext cx="96480" cy="109080"/>
              </p14:xfrm>
            </p:contentPart>
          </mc:Choice>
          <mc:Fallback xmlns="">
            <p:pic>
              <p:nvPicPr>
                <p:cNvPr id="182" name="Ink 181">
                  <a:extLst>
                    <a:ext uri="{FF2B5EF4-FFF2-40B4-BE49-F238E27FC236}">
                      <a16:creationId xmlns:a16="http://schemas.microsoft.com/office/drawing/2014/main" id="{D65514D2-EC5F-4CB8-A3D5-CBE84B579B4C}"/>
                    </a:ext>
                  </a:extLst>
                </p:cNvPr>
                <p:cNvPicPr/>
                <p:nvPr/>
              </p:nvPicPr>
              <p:blipFill>
                <a:blip r:embed="rId235"/>
                <a:stretch>
                  <a:fillRect/>
                </a:stretch>
              </p:blipFill>
              <p:spPr>
                <a:xfrm>
                  <a:off x="1675954" y="4957714"/>
                  <a:ext cx="11412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183" name="Ink 182">
                  <a:extLst>
                    <a:ext uri="{FF2B5EF4-FFF2-40B4-BE49-F238E27FC236}">
                      <a16:creationId xmlns:a16="http://schemas.microsoft.com/office/drawing/2014/main" id="{6C542A97-5791-420C-975A-3F55B316D5A0}"/>
                    </a:ext>
                  </a:extLst>
                </p14:cNvPr>
                <p14:cNvContentPartPr/>
                <p14:nvPr/>
              </p14:nvContentPartPr>
              <p14:xfrm>
                <a:off x="1827874" y="4865194"/>
                <a:ext cx="110880" cy="46800"/>
              </p14:xfrm>
            </p:contentPart>
          </mc:Choice>
          <mc:Fallback xmlns="">
            <p:pic>
              <p:nvPicPr>
                <p:cNvPr id="183" name="Ink 182">
                  <a:extLst>
                    <a:ext uri="{FF2B5EF4-FFF2-40B4-BE49-F238E27FC236}">
                      <a16:creationId xmlns:a16="http://schemas.microsoft.com/office/drawing/2014/main" id="{6C542A97-5791-420C-975A-3F55B316D5A0}"/>
                    </a:ext>
                  </a:extLst>
                </p:cNvPr>
                <p:cNvPicPr/>
                <p:nvPr/>
              </p:nvPicPr>
              <p:blipFill>
                <a:blip r:embed="rId237"/>
                <a:stretch>
                  <a:fillRect/>
                </a:stretch>
              </p:blipFill>
              <p:spPr>
                <a:xfrm>
                  <a:off x="1819234" y="4856194"/>
                  <a:ext cx="128520" cy="6444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184" name="Ink 183">
                  <a:extLst>
                    <a:ext uri="{FF2B5EF4-FFF2-40B4-BE49-F238E27FC236}">
                      <a16:creationId xmlns:a16="http://schemas.microsoft.com/office/drawing/2014/main" id="{24D8ADD2-D1BC-4F38-932E-57078ABC4AF9}"/>
                    </a:ext>
                  </a:extLst>
                </p14:cNvPr>
                <p14:cNvContentPartPr/>
                <p14:nvPr/>
              </p14:nvContentPartPr>
              <p14:xfrm>
                <a:off x="1865314" y="4837114"/>
                <a:ext cx="108360" cy="366840"/>
              </p14:xfrm>
            </p:contentPart>
          </mc:Choice>
          <mc:Fallback xmlns="">
            <p:pic>
              <p:nvPicPr>
                <p:cNvPr id="184" name="Ink 183">
                  <a:extLst>
                    <a:ext uri="{FF2B5EF4-FFF2-40B4-BE49-F238E27FC236}">
                      <a16:creationId xmlns:a16="http://schemas.microsoft.com/office/drawing/2014/main" id="{24D8ADD2-D1BC-4F38-932E-57078ABC4AF9}"/>
                    </a:ext>
                  </a:extLst>
                </p:cNvPr>
                <p:cNvPicPr/>
                <p:nvPr/>
              </p:nvPicPr>
              <p:blipFill>
                <a:blip r:embed="rId239"/>
                <a:stretch>
                  <a:fillRect/>
                </a:stretch>
              </p:blipFill>
              <p:spPr>
                <a:xfrm>
                  <a:off x="1856674" y="4828474"/>
                  <a:ext cx="126000" cy="38448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185" name="Ink 184">
                  <a:extLst>
                    <a:ext uri="{FF2B5EF4-FFF2-40B4-BE49-F238E27FC236}">
                      <a16:creationId xmlns:a16="http://schemas.microsoft.com/office/drawing/2014/main" id="{7AD7E153-EBDC-4698-83E3-8ECFA7A92E8B}"/>
                    </a:ext>
                  </a:extLst>
                </p14:cNvPr>
                <p14:cNvContentPartPr/>
                <p14:nvPr/>
              </p14:nvContentPartPr>
              <p14:xfrm>
                <a:off x="2135674" y="5012074"/>
                <a:ext cx="75600" cy="20520"/>
              </p14:xfrm>
            </p:contentPart>
          </mc:Choice>
          <mc:Fallback xmlns="">
            <p:pic>
              <p:nvPicPr>
                <p:cNvPr id="185" name="Ink 184">
                  <a:extLst>
                    <a:ext uri="{FF2B5EF4-FFF2-40B4-BE49-F238E27FC236}">
                      <a16:creationId xmlns:a16="http://schemas.microsoft.com/office/drawing/2014/main" id="{7AD7E153-EBDC-4698-83E3-8ECFA7A92E8B}"/>
                    </a:ext>
                  </a:extLst>
                </p:cNvPr>
                <p:cNvPicPr/>
                <p:nvPr/>
              </p:nvPicPr>
              <p:blipFill>
                <a:blip r:embed="rId241"/>
                <a:stretch>
                  <a:fillRect/>
                </a:stretch>
              </p:blipFill>
              <p:spPr>
                <a:xfrm>
                  <a:off x="2127034" y="5003434"/>
                  <a:ext cx="9324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187" name="Ink 186">
                  <a:extLst>
                    <a:ext uri="{FF2B5EF4-FFF2-40B4-BE49-F238E27FC236}">
                      <a16:creationId xmlns:a16="http://schemas.microsoft.com/office/drawing/2014/main" id="{042009DC-7DD8-40CF-8EE2-C714E91A6F7C}"/>
                    </a:ext>
                  </a:extLst>
                </p14:cNvPr>
                <p14:cNvContentPartPr/>
                <p14:nvPr/>
              </p14:nvContentPartPr>
              <p14:xfrm>
                <a:off x="2082394" y="4970674"/>
                <a:ext cx="140400" cy="15480"/>
              </p14:xfrm>
            </p:contentPart>
          </mc:Choice>
          <mc:Fallback xmlns="">
            <p:pic>
              <p:nvPicPr>
                <p:cNvPr id="187" name="Ink 186">
                  <a:extLst>
                    <a:ext uri="{FF2B5EF4-FFF2-40B4-BE49-F238E27FC236}">
                      <a16:creationId xmlns:a16="http://schemas.microsoft.com/office/drawing/2014/main" id="{042009DC-7DD8-40CF-8EE2-C714E91A6F7C}"/>
                    </a:ext>
                  </a:extLst>
                </p:cNvPr>
                <p:cNvPicPr/>
                <p:nvPr/>
              </p:nvPicPr>
              <p:blipFill>
                <a:blip r:embed="rId243"/>
                <a:stretch>
                  <a:fillRect/>
                </a:stretch>
              </p:blipFill>
              <p:spPr>
                <a:xfrm>
                  <a:off x="2073394" y="4962034"/>
                  <a:ext cx="158040" cy="3312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188" name="Ink 187">
                  <a:extLst>
                    <a:ext uri="{FF2B5EF4-FFF2-40B4-BE49-F238E27FC236}">
                      <a16:creationId xmlns:a16="http://schemas.microsoft.com/office/drawing/2014/main" id="{B18DE5C6-CB23-420B-B009-40FACCC6BBF4}"/>
                    </a:ext>
                  </a:extLst>
                </p14:cNvPr>
                <p14:cNvContentPartPr/>
                <p14:nvPr/>
              </p14:nvContentPartPr>
              <p14:xfrm>
                <a:off x="2410714" y="4812994"/>
                <a:ext cx="127800" cy="111960"/>
              </p14:xfrm>
            </p:contentPart>
          </mc:Choice>
          <mc:Fallback xmlns="">
            <p:pic>
              <p:nvPicPr>
                <p:cNvPr id="188" name="Ink 187">
                  <a:extLst>
                    <a:ext uri="{FF2B5EF4-FFF2-40B4-BE49-F238E27FC236}">
                      <a16:creationId xmlns:a16="http://schemas.microsoft.com/office/drawing/2014/main" id="{B18DE5C6-CB23-420B-B009-40FACCC6BBF4}"/>
                    </a:ext>
                  </a:extLst>
                </p:cNvPr>
                <p:cNvPicPr/>
                <p:nvPr/>
              </p:nvPicPr>
              <p:blipFill>
                <a:blip r:embed="rId245"/>
                <a:stretch>
                  <a:fillRect/>
                </a:stretch>
              </p:blipFill>
              <p:spPr>
                <a:xfrm>
                  <a:off x="2401714" y="4803994"/>
                  <a:ext cx="145440" cy="12960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189" name="Ink 188">
                  <a:extLst>
                    <a:ext uri="{FF2B5EF4-FFF2-40B4-BE49-F238E27FC236}">
                      <a16:creationId xmlns:a16="http://schemas.microsoft.com/office/drawing/2014/main" id="{65E2DBC1-F31A-4276-91C5-E264CDE53C0D}"/>
                    </a:ext>
                  </a:extLst>
                </p14:cNvPr>
                <p14:cNvContentPartPr/>
                <p14:nvPr/>
              </p14:nvContentPartPr>
              <p14:xfrm>
                <a:off x="2548954" y="4750714"/>
                <a:ext cx="113040" cy="46800"/>
              </p14:xfrm>
            </p:contentPart>
          </mc:Choice>
          <mc:Fallback xmlns="">
            <p:pic>
              <p:nvPicPr>
                <p:cNvPr id="189" name="Ink 188">
                  <a:extLst>
                    <a:ext uri="{FF2B5EF4-FFF2-40B4-BE49-F238E27FC236}">
                      <a16:creationId xmlns:a16="http://schemas.microsoft.com/office/drawing/2014/main" id="{65E2DBC1-F31A-4276-91C5-E264CDE53C0D}"/>
                    </a:ext>
                  </a:extLst>
                </p:cNvPr>
                <p:cNvPicPr/>
                <p:nvPr/>
              </p:nvPicPr>
              <p:blipFill>
                <a:blip r:embed="rId247"/>
                <a:stretch>
                  <a:fillRect/>
                </a:stretch>
              </p:blipFill>
              <p:spPr>
                <a:xfrm>
                  <a:off x="2539954" y="4741714"/>
                  <a:ext cx="130680" cy="64440"/>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190" name="Ink 189">
                  <a:extLst>
                    <a:ext uri="{FF2B5EF4-FFF2-40B4-BE49-F238E27FC236}">
                      <a16:creationId xmlns:a16="http://schemas.microsoft.com/office/drawing/2014/main" id="{4FE304D7-7D79-483B-B6F5-E1A156B793B9}"/>
                    </a:ext>
                  </a:extLst>
                </p14:cNvPr>
                <p14:cNvContentPartPr/>
                <p14:nvPr/>
              </p14:nvContentPartPr>
              <p14:xfrm>
                <a:off x="2397754" y="4932154"/>
                <a:ext cx="320400" cy="39240"/>
              </p14:xfrm>
            </p:contentPart>
          </mc:Choice>
          <mc:Fallback xmlns="">
            <p:pic>
              <p:nvPicPr>
                <p:cNvPr id="190" name="Ink 189">
                  <a:extLst>
                    <a:ext uri="{FF2B5EF4-FFF2-40B4-BE49-F238E27FC236}">
                      <a16:creationId xmlns:a16="http://schemas.microsoft.com/office/drawing/2014/main" id="{4FE304D7-7D79-483B-B6F5-E1A156B793B9}"/>
                    </a:ext>
                  </a:extLst>
                </p:cNvPr>
                <p:cNvPicPr/>
                <p:nvPr/>
              </p:nvPicPr>
              <p:blipFill>
                <a:blip r:embed="rId249"/>
                <a:stretch>
                  <a:fillRect/>
                </a:stretch>
              </p:blipFill>
              <p:spPr>
                <a:xfrm>
                  <a:off x="2389114" y="4923154"/>
                  <a:ext cx="338040" cy="56880"/>
                </a:xfrm>
                <a:prstGeom prst="rect">
                  <a:avLst/>
                </a:prstGeom>
              </p:spPr>
            </p:pic>
          </mc:Fallback>
        </mc:AlternateContent>
        <mc:AlternateContent xmlns:mc="http://schemas.openxmlformats.org/markup-compatibility/2006" xmlns:p14="http://schemas.microsoft.com/office/powerpoint/2010/main">
          <mc:Choice Requires="p14">
            <p:contentPart p14:bwMode="auto" r:id="rId250">
              <p14:nvContentPartPr>
                <p14:cNvPr id="191" name="Ink 190">
                  <a:extLst>
                    <a:ext uri="{FF2B5EF4-FFF2-40B4-BE49-F238E27FC236}">
                      <a16:creationId xmlns:a16="http://schemas.microsoft.com/office/drawing/2014/main" id="{E94C50C4-0DAD-41BA-B8EB-3324C1F9841D}"/>
                    </a:ext>
                  </a:extLst>
                </p14:cNvPr>
                <p14:cNvContentPartPr/>
                <p14:nvPr/>
              </p14:nvContentPartPr>
              <p14:xfrm>
                <a:off x="2376874" y="5048434"/>
                <a:ext cx="104400" cy="78480"/>
              </p14:xfrm>
            </p:contentPart>
          </mc:Choice>
          <mc:Fallback xmlns="">
            <p:pic>
              <p:nvPicPr>
                <p:cNvPr id="191" name="Ink 190">
                  <a:extLst>
                    <a:ext uri="{FF2B5EF4-FFF2-40B4-BE49-F238E27FC236}">
                      <a16:creationId xmlns:a16="http://schemas.microsoft.com/office/drawing/2014/main" id="{E94C50C4-0DAD-41BA-B8EB-3324C1F9841D}"/>
                    </a:ext>
                  </a:extLst>
                </p:cNvPr>
                <p:cNvPicPr/>
                <p:nvPr/>
              </p:nvPicPr>
              <p:blipFill>
                <a:blip r:embed="rId251"/>
                <a:stretch>
                  <a:fillRect/>
                </a:stretch>
              </p:blipFill>
              <p:spPr>
                <a:xfrm>
                  <a:off x="2367874" y="5039434"/>
                  <a:ext cx="122040" cy="96120"/>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192" name="Ink 191">
                  <a:extLst>
                    <a:ext uri="{FF2B5EF4-FFF2-40B4-BE49-F238E27FC236}">
                      <a16:creationId xmlns:a16="http://schemas.microsoft.com/office/drawing/2014/main" id="{51B58B46-99C7-4E3F-A837-1B271A8DC5B0}"/>
                    </a:ext>
                  </a:extLst>
                </p14:cNvPr>
                <p14:cNvContentPartPr/>
                <p14:nvPr/>
              </p14:nvContentPartPr>
              <p14:xfrm>
                <a:off x="2472634" y="5067154"/>
                <a:ext cx="125640" cy="79920"/>
              </p14:xfrm>
            </p:contentPart>
          </mc:Choice>
          <mc:Fallback xmlns="">
            <p:pic>
              <p:nvPicPr>
                <p:cNvPr id="192" name="Ink 191">
                  <a:extLst>
                    <a:ext uri="{FF2B5EF4-FFF2-40B4-BE49-F238E27FC236}">
                      <a16:creationId xmlns:a16="http://schemas.microsoft.com/office/drawing/2014/main" id="{51B58B46-99C7-4E3F-A837-1B271A8DC5B0}"/>
                    </a:ext>
                  </a:extLst>
                </p:cNvPr>
                <p:cNvPicPr/>
                <p:nvPr/>
              </p:nvPicPr>
              <p:blipFill>
                <a:blip r:embed="rId253"/>
                <a:stretch>
                  <a:fillRect/>
                </a:stretch>
              </p:blipFill>
              <p:spPr>
                <a:xfrm>
                  <a:off x="2463994" y="5058154"/>
                  <a:ext cx="143280" cy="97560"/>
                </a:xfrm>
                <a:prstGeom prst="rect">
                  <a:avLst/>
                </a:prstGeom>
              </p:spPr>
            </p:pic>
          </mc:Fallback>
        </mc:AlternateContent>
        <mc:AlternateContent xmlns:mc="http://schemas.openxmlformats.org/markup-compatibility/2006" xmlns:p14="http://schemas.microsoft.com/office/powerpoint/2010/main">
          <mc:Choice Requires="p14">
            <p:contentPart p14:bwMode="auto" r:id="rId254">
              <p14:nvContentPartPr>
                <p14:cNvPr id="193" name="Ink 192">
                  <a:extLst>
                    <a:ext uri="{FF2B5EF4-FFF2-40B4-BE49-F238E27FC236}">
                      <a16:creationId xmlns:a16="http://schemas.microsoft.com/office/drawing/2014/main" id="{435B84FB-F5FD-4C45-9B5B-9CD836C999D6}"/>
                    </a:ext>
                  </a:extLst>
                </p14:cNvPr>
                <p14:cNvContentPartPr/>
                <p14:nvPr/>
              </p14:nvContentPartPr>
              <p14:xfrm>
                <a:off x="2613754" y="5047354"/>
                <a:ext cx="57240" cy="117000"/>
              </p14:xfrm>
            </p:contentPart>
          </mc:Choice>
          <mc:Fallback xmlns="">
            <p:pic>
              <p:nvPicPr>
                <p:cNvPr id="193" name="Ink 192">
                  <a:extLst>
                    <a:ext uri="{FF2B5EF4-FFF2-40B4-BE49-F238E27FC236}">
                      <a16:creationId xmlns:a16="http://schemas.microsoft.com/office/drawing/2014/main" id="{435B84FB-F5FD-4C45-9B5B-9CD836C999D6}"/>
                    </a:ext>
                  </a:extLst>
                </p:cNvPr>
                <p:cNvPicPr/>
                <p:nvPr/>
              </p:nvPicPr>
              <p:blipFill>
                <a:blip r:embed="rId255"/>
                <a:stretch>
                  <a:fillRect/>
                </a:stretch>
              </p:blipFill>
              <p:spPr>
                <a:xfrm>
                  <a:off x="2605114" y="5038354"/>
                  <a:ext cx="74880" cy="134640"/>
                </a:xfrm>
                <a:prstGeom prst="rect">
                  <a:avLst/>
                </a:prstGeom>
              </p:spPr>
            </p:pic>
          </mc:Fallback>
        </mc:AlternateContent>
        <mc:AlternateContent xmlns:mc="http://schemas.openxmlformats.org/markup-compatibility/2006" xmlns:p14="http://schemas.microsoft.com/office/powerpoint/2010/main">
          <mc:Choice Requires="p14">
            <p:contentPart p14:bwMode="auto" r:id="rId256">
              <p14:nvContentPartPr>
                <p14:cNvPr id="194" name="Ink 193">
                  <a:extLst>
                    <a:ext uri="{FF2B5EF4-FFF2-40B4-BE49-F238E27FC236}">
                      <a16:creationId xmlns:a16="http://schemas.microsoft.com/office/drawing/2014/main" id="{BA1E14FD-7194-4629-8F50-07DF6ED70287}"/>
                    </a:ext>
                  </a:extLst>
                </p14:cNvPr>
                <p14:cNvContentPartPr/>
                <p14:nvPr/>
              </p14:nvContentPartPr>
              <p14:xfrm>
                <a:off x="2600794" y="5101714"/>
                <a:ext cx="99360" cy="51840"/>
              </p14:xfrm>
            </p:contentPart>
          </mc:Choice>
          <mc:Fallback xmlns="">
            <p:pic>
              <p:nvPicPr>
                <p:cNvPr id="194" name="Ink 193">
                  <a:extLst>
                    <a:ext uri="{FF2B5EF4-FFF2-40B4-BE49-F238E27FC236}">
                      <a16:creationId xmlns:a16="http://schemas.microsoft.com/office/drawing/2014/main" id="{BA1E14FD-7194-4629-8F50-07DF6ED70287}"/>
                    </a:ext>
                  </a:extLst>
                </p:cNvPr>
                <p:cNvPicPr/>
                <p:nvPr/>
              </p:nvPicPr>
              <p:blipFill>
                <a:blip r:embed="rId257"/>
                <a:stretch>
                  <a:fillRect/>
                </a:stretch>
              </p:blipFill>
              <p:spPr>
                <a:xfrm>
                  <a:off x="2592154" y="5092714"/>
                  <a:ext cx="117000" cy="69480"/>
                </a:xfrm>
                <a:prstGeom prst="rect">
                  <a:avLst/>
                </a:prstGeom>
              </p:spPr>
            </p:pic>
          </mc:Fallback>
        </mc:AlternateContent>
      </p:grpSp>
      <p:grpSp>
        <p:nvGrpSpPr>
          <p:cNvPr id="216" name="Group 215">
            <a:extLst>
              <a:ext uri="{FF2B5EF4-FFF2-40B4-BE49-F238E27FC236}">
                <a16:creationId xmlns:a16="http://schemas.microsoft.com/office/drawing/2014/main" id="{47152FD8-5BE5-4E01-921E-CB3FCC9EEBAB}"/>
              </a:ext>
            </a:extLst>
          </p:cNvPr>
          <p:cNvGrpSpPr/>
          <p:nvPr/>
        </p:nvGrpSpPr>
        <p:grpSpPr>
          <a:xfrm>
            <a:off x="2883394" y="4663594"/>
            <a:ext cx="780120" cy="478080"/>
            <a:chOff x="2883394" y="4663594"/>
            <a:chExt cx="780120" cy="478080"/>
          </a:xfrm>
        </p:grpSpPr>
        <mc:AlternateContent xmlns:mc="http://schemas.openxmlformats.org/markup-compatibility/2006" xmlns:p14="http://schemas.microsoft.com/office/powerpoint/2010/main">
          <mc:Choice Requires="p14">
            <p:contentPart p14:bwMode="auto" r:id="rId258">
              <p14:nvContentPartPr>
                <p14:cNvPr id="196" name="Ink 195">
                  <a:extLst>
                    <a:ext uri="{FF2B5EF4-FFF2-40B4-BE49-F238E27FC236}">
                      <a16:creationId xmlns:a16="http://schemas.microsoft.com/office/drawing/2014/main" id="{A6CFD62A-3FC8-4C48-96A4-8239DB4DB59E}"/>
                    </a:ext>
                  </a:extLst>
                </p14:cNvPr>
                <p14:cNvContentPartPr/>
                <p14:nvPr/>
              </p14:nvContentPartPr>
              <p14:xfrm>
                <a:off x="2883394" y="4712914"/>
                <a:ext cx="153000" cy="423720"/>
              </p14:xfrm>
            </p:contentPart>
          </mc:Choice>
          <mc:Fallback xmlns="">
            <p:pic>
              <p:nvPicPr>
                <p:cNvPr id="196" name="Ink 195">
                  <a:extLst>
                    <a:ext uri="{FF2B5EF4-FFF2-40B4-BE49-F238E27FC236}">
                      <a16:creationId xmlns:a16="http://schemas.microsoft.com/office/drawing/2014/main" id="{A6CFD62A-3FC8-4C48-96A4-8239DB4DB59E}"/>
                    </a:ext>
                  </a:extLst>
                </p:cNvPr>
                <p:cNvPicPr/>
                <p:nvPr/>
              </p:nvPicPr>
              <p:blipFill>
                <a:blip r:embed="rId259"/>
                <a:stretch>
                  <a:fillRect/>
                </a:stretch>
              </p:blipFill>
              <p:spPr>
                <a:xfrm>
                  <a:off x="2874754" y="4704274"/>
                  <a:ext cx="170640" cy="441360"/>
                </a:xfrm>
                <a:prstGeom prst="rect">
                  <a:avLst/>
                </a:prstGeom>
              </p:spPr>
            </p:pic>
          </mc:Fallback>
        </mc:AlternateContent>
        <mc:AlternateContent xmlns:mc="http://schemas.openxmlformats.org/markup-compatibility/2006" xmlns:p14="http://schemas.microsoft.com/office/powerpoint/2010/main">
          <mc:Choice Requires="p14">
            <p:contentPart p14:bwMode="auto" r:id="rId260">
              <p14:nvContentPartPr>
                <p14:cNvPr id="197" name="Ink 196">
                  <a:extLst>
                    <a:ext uri="{FF2B5EF4-FFF2-40B4-BE49-F238E27FC236}">
                      <a16:creationId xmlns:a16="http://schemas.microsoft.com/office/drawing/2014/main" id="{1692B970-203B-48F3-AE6D-3781EE62339D}"/>
                    </a:ext>
                  </a:extLst>
                </p14:cNvPr>
                <p14:cNvContentPartPr/>
                <p14:nvPr/>
              </p14:nvContentPartPr>
              <p14:xfrm>
                <a:off x="3131434" y="4739554"/>
                <a:ext cx="118800" cy="128520"/>
              </p14:xfrm>
            </p:contentPart>
          </mc:Choice>
          <mc:Fallback xmlns="">
            <p:pic>
              <p:nvPicPr>
                <p:cNvPr id="197" name="Ink 196">
                  <a:extLst>
                    <a:ext uri="{FF2B5EF4-FFF2-40B4-BE49-F238E27FC236}">
                      <a16:creationId xmlns:a16="http://schemas.microsoft.com/office/drawing/2014/main" id="{1692B970-203B-48F3-AE6D-3781EE62339D}"/>
                    </a:ext>
                  </a:extLst>
                </p:cNvPr>
                <p:cNvPicPr/>
                <p:nvPr/>
              </p:nvPicPr>
              <p:blipFill>
                <a:blip r:embed="rId261"/>
                <a:stretch>
                  <a:fillRect/>
                </a:stretch>
              </p:blipFill>
              <p:spPr>
                <a:xfrm>
                  <a:off x="3122434" y="4730554"/>
                  <a:ext cx="136440" cy="146160"/>
                </a:xfrm>
                <a:prstGeom prst="rect">
                  <a:avLst/>
                </a:prstGeom>
              </p:spPr>
            </p:pic>
          </mc:Fallback>
        </mc:AlternateContent>
        <mc:AlternateContent xmlns:mc="http://schemas.openxmlformats.org/markup-compatibility/2006" xmlns:p14="http://schemas.microsoft.com/office/powerpoint/2010/main">
          <mc:Choice Requires="p14">
            <p:contentPart p14:bwMode="auto" r:id="rId262">
              <p14:nvContentPartPr>
                <p14:cNvPr id="198" name="Ink 197">
                  <a:extLst>
                    <a:ext uri="{FF2B5EF4-FFF2-40B4-BE49-F238E27FC236}">
                      <a16:creationId xmlns:a16="http://schemas.microsoft.com/office/drawing/2014/main" id="{DAB076D8-B68E-46A9-8848-685B2C88A8B4}"/>
                    </a:ext>
                  </a:extLst>
                </p14:cNvPr>
                <p14:cNvContentPartPr/>
                <p14:nvPr/>
              </p14:nvContentPartPr>
              <p14:xfrm>
                <a:off x="3300634" y="4738114"/>
                <a:ext cx="41040" cy="83520"/>
              </p14:xfrm>
            </p:contentPart>
          </mc:Choice>
          <mc:Fallback xmlns="">
            <p:pic>
              <p:nvPicPr>
                <p:cNvPr id="198" name="Ink 197">
                  <a:extLst>
                    <a:ext uri="{FF2B5EF4-FFF2-40B4-BE49-F238E27FC236}">
                      <a16:creationId xmlns:a16="http://schemas.microsoft.com/office/drawing/2014/main" id="{DAB076D8-B68E-46A9-8848-685B2C88A8B4}"/>
                    </a:ext>
                  </a:extLst>
                </p:cNvPr>
                <p:cNvPicPr/>
                <p:nvPr/>
              </p:nvPicPr>
              <p:blipFill>
                <a:blip r:embed="rId263"/>
                <a:stretch>
                  <a:fillRect/>
                </a:stretch>
              </p:blipFill>
              <p:spPr>
                <a:xfrm>
                  <a:off x="3291634" y="4729474"/>
                  <a:ext cx="58680" cy="101160"/>
                </a:xfrm>
                <a:prstGeom prst="rect">
                  <a:avLst/>
                </a:prstGeom>
              </p:spPr>
            </p:pic>
          </mc:Fallback>
        </mc:AlternateContent>
        <mc:AlternateContent xmlns:mc="http://schemas.openxmlformats.org/markup-compatibility/2006" xmlns:p14="http://schemas.microsoft.com/office/powerpoint/2010/main">
          <mc:Choice Requires="p14">
            <p:contentPart p14:bwMode="auto" r:id="rId264">
              <p14:nvContentPartPr>
                <p14:cNvPr id="199" name="Ink 198">
                  <a:extLst>
                    <a:ext uri="{FF2B5EF4-FFF2-40B4-BE49-F238E27FC236}">
                      <a16:creationId xmlns:a16="http://schemas.microsoft.com/office/drawing/2014/main" id="{825BF367-F441-428F-B2DB-C1A3FC54CA62}"/>
                    </a:ext>
                  </a:extLst>
                </p14:cNvPr>
                <p14:cNvContentPartPr/>
                <p14:nvPr/>
              </p14:nvContentPartPr>
              <p14:xfrm>
                <a:off x="3282994" y="4780594"/>
                <a:ext cx="62640" cy="41040"/>
              </p14:xfrm>
            </p:contentPart>
          </mc:Choice>
          <mc:Fallback xmlns="">
            <p:pic>
              <p:nvPicPr>
                <p:cNvPr id="199" name="Ink 198">
                  <a:extLst>
                    <a:ext uri="{FF2B5EF4-FFF2-40B4-BE49-F238E27FC236}">
                      <a16:creationId xmlns:a16="http://schemas.microsoft.com/office/drawing/2014/main" id="{825BF367-F441-428F-B2DB-C1A3FC54CA62}"/>
                    </a:ext>
                  </a:extLst>
                </p:cNvPr>
                <p:cNvPicPr/>
                <p:nvPr/>
              </p:nvPicPr>
              <p:blipFill>
                <a:blip r:embed="rId265"/>
                <a:stretch>
                  <a:fillRect/>
                </a:stretch>
              </p:blipFill>
              <p:spPr>
                <a:xfrm>
                  <a:off x="3274354" y="4771594"/>
                  <a:ext cx="80280" cy="58680"/>
                </a:xfrm>
                <a:prstGeom prst="rect">
                  <a:avLst/>
                </a:prstGeom>
              </p:spPr>
            </p:pic>
          </mc:Fallback>
        </mc:AlternateContent>
        <mc:AlternateContent xmlns:mc="http://schemas.openxmlformats.org/markup-compatibility/2006" xmlns:p14="http://schemas.microsoft.com/office/powerpoint/2010/main">
          <mc:Choice Requires="p14">
            <p:contentPart p14:bwMode="auto" r:id="rId266">
              <p14:nvContentPartPr>
                <p14:cNvPr id="200" name="Ink 199">
                  <a:extLst>
                    <a:ext uri="{FF2B5EF4-FFF2-40B4-BE49-F238E27FC236}">
                      <a16:creationId xmlns:a16="http://schemas.microsoft.com/office/drawing/2014/main" id="{61F8C34F-79E6-4CB5-878B-ADA37550A7FD}"/>
                    </a:ext>
                  </a:extLst>
                </p14:cNvPr>
                <p14:cNvContentPartPr/>
                <p14:nvPr/>
              </p14:nvContentPartPr>
              <p14:xfrm>
                <a:off x="3365794" y="4785634"/>
                <a:ext cx="57240" cy="82440"/>
              </p14:xfrm>
            </p:contentPart>
          </mc:Choice>
          <mc:Fallback xmlns="">
            <p:pic>
              <p:nvPicPr>
                <p:cNvPr id="200" name="Ink 199">
                  <a:extLst>
                    <a:ext uri="{FF2B5EF4-FFF2-40B4-BE49-F238E27FC236}">
                      <a16:creationId xmlns:a16="http://schemas.microsoft.com/office/drawing/2014/main" id="{61F8C34F-79E6-4CB5-878B-ADA37550A7FD}"/>
                    </a:ext>
                  </a:extLst>
                </p:cNvPr>
                <p:cNvPicPr/>
                <p:nvPr/>
              </p:nvPicPr>
              <p:blipFill>
                <a:blip r:embed="rId267"/>
                <a:stretch>
                  <a:fillRect/>
                </a:stretch>
              </p:blipFill>
              <p:spPr>
                <a:xfrm>
                  <a:off x="3357154" y="4776634"/>
                  <a:ext cx="74880" cy="100080"/>
                </a:xfrm>
                <a:prstGeom prst="rect">
                  <a:avLst/>
                </a:prstGeom>
              </p:spPr>
            </p:pic>
          </mc:Fallback>
        </mc:AlternateContent>
        <mc:AlternateContent xmlns:mc="http://schemas.openxmlformats.org/markup-compatibility/2006" xmlns:p14="http://schemas.microsoft.com/office/powerpoint/2010/main">
          <mc:Choice Requires="p14">
            <p:contentPart p14:bwMode="auto" r:id="rId268">
              <p14:nvContentPartPr>
                <p14:cNvPr id="201" name="Ink 200">
                  <a:extLst>
                    <a:ext uri="{FF2B5EF4-FFF2-40B4-BE49-F238E27FC236}">
                      <a16:creationId xmlns:a16="http://schemas.microsoft.com/office/drawing/2014/main" id="{BEC88B21-CF9D-4D21-9CC5-17842B52E723}"/>
                    </a:ext>
                  </a:extLst>
                </p14:cNvPr>
                <p14:cNvContentPartPr/>
                <p14:nvPr/>
              </p14:nvContentPartPr>
              <p14:xfrm>
                <a:off x="3351034" y="4760794"/>
                <a:ext cx="10080" cy="16200"/>
              </p14:xfrm>
            </p:contentPart>
          </mc:Choice>
          <mc:Fallback xmlns="">
            <p:pic>
              <p:nvPicPr>
                <p:cNvPr id="201" name="Ink 200">
                  <a:extLst>
                    <a:ext uri="{FF2B5EF4-FFF2-40B4-BE49-F238E27FC236}">
                      <a16:creationId xmlns:a16="http://schemas.microsoft.com/office/drawing/2014/main" id="{BEC88B21-CF9D-4D21-9CC5-17842B52E723}"/>
                    </a:ext>
                  </a:extLst>
                </p:cNvPr>
                <p:cNvPicPr/>
                <p:nvPr/>
              </p:nvPicPr>
              <p:blipFill>
                <a:blip r:embed="rId269"/>
                <a:stretch>
                  <a:fillRect/>
                </a:stretch>
              </p:blipFill>
              <p:spPr>
                <a:xfrm>
                  <a:off x="3342034" y="4752154"/>
                  <a:ext cx="27720" cy="33840"/>
                </a:xfrm>
                <a:prstGeom prst="rect">
                  <a:avLst/>
                </a:prstGeom>
              </p:spPr>
            </p:pic>
          </mc:Fallback>
        </mc:AlternateContent>
        <mc:AlternateContent xmlns:mc="http://schemas.openxmlformats.org/markup-compatibility/2006" xmlns:p14="http://schemas.microsoft.com/office/powerpoint/2010/main">
          <mc:Choice Requires="p14">
            <p:contentPart p14:bwMode="auto" r:id="rId270">
              <p14:nvContentPartPr>
                <p14:cNvPr id="202" name="Ink 201">
                  <a:extLst>
                    <a:ext uri="{FF2B5EF4-FFF2-40B4-BE49-F238E27FC236}">
                      <a16:creationId xmlns:a16="http://schemas.microsoft.com/office/drawing/2014/main" id="{40792C68-8235-40EE-A68F-87AFB291A481}"/>
                    </a:ext>
                  </a:extLst>
                </p14:cNvPr>
                <p14:cNvContentPartPr/>
                <p14:nvPr/>
              </p14:nvContentPartPr>
              <p14:xfrm>
                <a:off x="3420874" y="4663594"/>
                <a:ext cx="73080" cy="87840"/>
              </p14:xfrm>
            </p:contentPart>
          </mc:Choice>
          <mc:Fallback xmlns="">
            <p:pic>
              <p:nvPicPr>
                <p:cNvPr id="202" name="Ink 201">
                  <a:extLst>
                    <a:ext uri="{FF2B5EF4-FFF2-40B4-BE49-F238E27FC236}">
                      <a16:creationId xmlns:a16="http://schemas.microsoft.com/office/drawing/2014/main" id="{40792C68-8235-40EE-A68F-87AFB291A481}"/>
                    </a:ext>
                  </a:extLst>
                </p:cNvPr>
                <p:cNvPicPr/>
                <p:nvPr/>
              </p:nvPicPr>
              <p:blipFill>
                <a:blip r:embed="rId271"/>
                <a:stretch>
                  <a:fillRect/>
                </a:stretch>
              </p:blipFill>
              <p:spPr>
                <a:xfrm>
                  <a:off x="3412234" y="4654594"/>
                  <a:ext cx="90720" cy="105480"/>
                </a:xfrm>
                <a:prstGeom prst="rect">
                  <a:avLst/>
                </a:prstGeom>
              </p:spPr>
            </p:pic>
          </mc:Fallback>
        </mc:AlternateContent>
        <mc:AlternateContent xmlns:mc="http://schemas.openxmlformats.org/markup-compatibility/2006" xmlns:p14="http://schemas.microsoft.com/office/powerpoint/2010/main">
          <mc:Choice Requires="p14">
            <p:contentPart p14:bwMode="auto" r:id="rId272">
              <p14:nvContentPartPr>
                <p14:cNvPr id="203" name="Ink 202">
                  <a:extLst>
                    <a:ext uri="{FF2B5EF4-FFF2-40B4-BE49-F238E27FC236}">
                      <a16:creationId xmlns:a16="http://schemas.microsoft.com/office/drawing/2014/main" id="{D0BD20CC-E3CB-45BB-B778-BD2633B15599}"/>
                    </a:ext>
                  </a:extLst>
                </p14:cNvPr>
                <p14:cNvContentPartPr/>
                <p14:nvPr/>
              </p14:nvContentPartPr>
              <p14:xfrm>
                <a:off x="3488554" y="4713274"/>
                <a:ext cx="91080" cy="231480"/>
              </p14:xfrm>
            </p:contentPart>
          </mc:Choice>
          <mc:Fallback xmlns="">
            <p:pic>
              <p:nvPicPr>
                <p:cNvPr id="203" name="Ink 202">
                  <a:extLst>
                    <a:ext uri="{FF2B5EF4-FFF2-40B4-BE49-F238E27FC236}">
                      <a16:creationId xmlns:a16="http://schemas.microsoft.com/office/drawing/2014/main" id="{D0BD20CC-E3CB-45BB-B778-BD2633B15599}"/>
                    </a:ext>
                  </a:extLst>
                </p:cNvPr>
                <p:cNvPicPr/>
                <p:nvPr/>
              </p:nvPicPr>
              <p:blipFill>
                <a:blip r:embed="rId273"/>
                <a:stretch>
                  <a:fillRect/>
                </a:stretch>
              </p:blipFill>
              <p:spPr>
                <a:xfrm>
                  <a:off x="3479554" y="4704634"/>
                  <a:ext cx="108720" cy="249120"/>
                </a:xfrm>
                <a:prstGeom prst="rect">
                  <a:avLst/>
                </a:prstGeom>
              </p:spPr>
            </p:pic>
          </mc:Fallback>
        </mc:AlternateContent>
        <mc:AlternateContent xmlns:mc="http://schemas.openxmlformats.org/markup-compatibility/2006" xmlns:p14="http://schemas.microsoft.com/office/powerpoint/2010/main">
          <mc:Choice Requires="p14">
            <p:contentPart p14:bwMode="auto" r:id="rId274">
              <p14:nvContentPartPr>
                <p14:cNvPr id="204" name="Ink 203">
                  <a:extLst>
                    <a:ext uri="{FF2B5EF4-FFF2-40B4-BE49-F238E27FC236}">
                      <a16:creationId xmlns:a16="http://schemas.microsoft.com/office/drawing/2014/main" id="{DE0CCA1A-BF21-4825-A4DC-B7909689F459}"/>
                    </a:ext>
                  </a:extLst>
                </p14:cNvPr>
                <p14:cNvContentPartPr/>
                <p14:nvPr/>
              </p14:nvContentPartPr>
              <p14:xfrm>
                <a:off x="3577834" y="4806154"/>
                <a:ext cx="85680" cy="85680"/>
              </p14:xfrm>
            </p:contentPart>
          </mc:Choice>
          <mc:Fallback xmlns="">
            <p:pic>
              <p:nvPicPr>
                <p:cNvPr id="204" name="Ink 203">
                  <a:extLst>
                    <a:ext uri="{FF2B5EF4-FFF2-40B4-BE49-F238E27FC236}">
                      <a16:creationId xmlns:a16="http://schemas.microsoft.com/office/drawing/2014/main" id="{DE0CCA1A-BF21-4825-A4DC-B7909689F459}"/>
                    </a:ext>
                  </a:extLst>
                </p:cNvPr>
                <p:cNvPicPr/>
                <p:nvPr/>
              </p:nvPicPr>
              <p:blipFill>
                <a:blip r:embed="rId275"/>
                <a:stretch>
                  <a:fillRect/>
                </a:stretch>
              </p:blipFill>
              <p:spPr>
                <a:xfrm>
                  <a:off x="3568834" y="4797154"/>
                  <a:ext cx="103320" cy="103320"/>
                </a:xfrm>
                <a:prstGeom prst="rect">
                  <a:avLst/>
                </a:prstGeom>
              </p:spPr>
            </p:pic>
          </mc:Fallback>
        </mc:AlternateContent>
        <mc:AlternateContent xmlns:mc="http://schemas.openxmlformats.org/markup-compatibility/2006" xmlns:p14="http://schemas.microsoft.com/office/powerpoint/2010/main">
          <mc:Choice Requires="p14">
            <p:contentPart p14:bwMode="auto" r:id="rId276">
              <p14:nvContentPartPr>
                <p14:cNvPr id="205" name="Ink 204">
                  <a:extLst>
                    <a:ext uri="{FF2B5EF4-FFF2-40B4-BE49-F238E27FC236}">
                      <a16:creationId xmlns:a16="http://schemas.microsoft.com/office/drawing/2014/main" id="{D1EF169D-7046-455F-BF5F-332AB96A67AF}"/>
                    </a:ext>
                  </a:extLst>
                </p14:cNvPr>
                <p14:cNvContentPartPr/>
                <p14:nvPr/>
              </p14:nvContentPartPr>
              <p14:xfrm>
                <a:off x="3066274" y="5065714"/>
                <a:ext cx="83520" cy="15840"/>
              </p14:xfrm>
            </p:contentPart>
          </mc:Choice>
          <mc:Fallback xmlns="">
            <p:pic>
              <p:nvPicPr>
                <p:cNvPr id="205" name="Ink 204">
                  <a:extLst>
                    <a:ext uri="{FF2B5EF4-FFF2-40B4-BE49-F238E27FC236}">
                      <a16:creationId xmlns:a16="http://schemas.microsoft.com/office/drawing/2014/main" id="{D1EF169D-7046-455F-BF5F-332AB96A67AF}"/>
                    </a:ext>
                  </a:extLst>
                </p:cNvPr>
                <p:cNvPicPr/>
                <p:nvPr/>
              </p:nvPicPr>
              <p:blipFill>
                <a:blip r:embed="rId277"/>
                <a:stretch>
                  <a:fillRect/>
                </a:stretch>
              </p:blipFill>
              <p:spPr>
                <a:xfrm>
                  <a:off x="3057634" y="5056714"/>
                  <a:ext cx="101160" cy="33480"/>
                </a:xfrm>
                <a:prstGeom prst="rect">
                  <a:avLst/>
                </a:prstGeom>
              </p:spPr>
            </p:pic>
          </mc:Fallback>
        </mc:AlternateContent>
        <mc:AlternateContent xmlns:mc="http://schemas.openxmlformats.org/markup-compatibility/2006" xmlns:p14="http://schemas.microsoft.com/office/powerpoint/2010/main">
          <mc:Choice Requires="p14">
            <p:contentPart p14:bwMode="auto" r:id="rId278">
              <p14:nvContentPartPr>
                <p14:cNvPr id="206" name="Ink 205">
                  <a:extLst>
                    <a:ext uri="{FF2B5EF4-FFF2-40B4-BE49-F238E27FC236}">
                      <a16:creationId xmlns:a16="http://schemas.microsoft.com/office/drawing/2014/main" id="{0C6B8726-E01E-4869-8DDF-34F5B3ED5A98}"/>
                    </a:ext>
                  </a:extLst>
                </p14:cNvPr>
                <p14:cNvContentPartPr/>
                <p14:nvPr/>
              </p14:nvContentPartPr>
              <p14:xfrm>
                <a:off x="3277594" y="5003434"/>
                <a:ext cx="47520" cy="138240"/>
              </p14:xfrm>
            </p:contentPart>
          </mc:Choice>
          <mc:Fallback xmlns="">
            <p:pic>
              <p:nvPicPr>
                <p:cNvPr id="206" name="Ink 205">
                  <a:extLst>
                    <a:ext uri="{FF2B5EF4-FFF2-40B4-BE49-F238E27FC236}">
                      <a16:creationId xmlns:a16="http://schemas.microsoft.com/office/drawing/2014/main" id="{0C6B8726-E01E-4869-8DDF-34F5B3ED5A98}"/>
                    </a:ext>
                  </a:extLst>
                </p:cNvPr>
                <p:cNvPicPr/>
                <p:nvPr/>
              </p:nvPicPr>
              <p:blipFill>
                <a:blip r:embed="rId279"/>
                <a:stretch>
                  <a:fillRect/>
                </a:stretch>
              </p:blipFill>
              <p:spPr>
                <a:xfrm>
                  <a:off x="3268594" y="4994434"/>
                  <a:ext cx="65160" cy="155880"/>
                </a:xfrm>
                <a:prstGeom prst="rect">
                  <a:avLst/>
                </a:prstGeom>
              </p:spPr>
            </p:pic>
          </mc:Fallback>
        </mc:AlternateContent>
        <mc:AlternateContent xmlns:mc="http://schemas.openxmlformats.org/markup-compatibility/2006" xmlns:p14="http://schemas.microsoft.com/office/powerpoint/2010/main">
          <mc:Choice Requires="p14">
            <p:contentPart p14:bwMode="auto" r:id="rId280">
              <p14:nvContentPartPr>
                <p14:cNvPr id="207" name="Ink 206">
                  <a:extLst>
                    <a:ext uri="{FF2B5EF4-FFF2-40B4-BE49-F238E27FC236}">
                      <a16:creationId xmlns:a16="http://schemas.microsoft.com/office/drawing/2014/main" id="{5FD61D0B-A866-4FAA-9447-7DC3F13EB21B}"/>
                    </a:ext>
                  </a:extLst>
                </p14:cNvPr>
                <p14:cNvContentPartPr/>
                <p14:nvPr/>
              </p14:nvContentPartPr>
              <p14:xfrm>
                <a:off x="3250954" y="5021074"/>
                <a:ext cx="83520" cy="86400"/>
              </p14:xfrm>
            </p:contentPart>
          </mc:Choice>
          <mc:Fallback xmlns="">
            <p:pic>
              <p:nvPicPr>
                <p:cNvPr id="207" name="Ink 206">
                  <a:extLst>
                    <a:ext uri="{FF2B5EF4-FFF2-40B4-BE49-F238E27FC236}">
                      <a16:creationId xmlns:a16="http://schemas.microsoft.com/office/drawing/2014/main" id="{5FD61D0B-A866-4FAA-9447-7DC3F13EB21B}"/>
                    </a:ext>
                  </a:extLst>
                </p:cNvPr>
                <p:cNvPicPr/>
                <p:nvPr/>
              </p:nvPicPr>
              <p:blipFill>
                <a:blip r:embed="rId281"/>
                <a:stretch>
                  <a:fillRect/>
                </a:stretch>
              </p:blipFill>
              <p:spPr>
                <a:xfrm>
                  <a:off x="3242314" y="5012434"/>
                  <a:ext cx="101160" cy="104040"/>
                </a:xfrm>
                <a:prstGeom prst="rect">
                  <a:avLst/>
                </a:prstGeom>
              </p:spPr>
            </p:pic>
          </mc:Fallback>
        </mc:AlternateContent>
        <mc:AlternateContent xmlns:mc="http://schemas.openxmlformats.org/markup-compatibility/2006" xmlns:p14="http://schemas.microsoft.com/office/powerpoint/2010/main">
          <mc:Choice Requires="p14">
            <p:contentPart p14:bwMode="auto" r:id="rId282">
              <p14:nvContentPartPr>
                <p14:cNvPr id="208" name="Ink 207">
                  <a:extLst>
                    <a:ext uri="{FF2B5EF4-FFF2-40B4-BE49-F238E27FC236}">
                      <a16:creationId xmlns:a16="http://schemas.microsoft.com/office/drawing/2014/main" id="{C4FEECBC-755E-4064-9EE0-44B2B119C419}"/>
                    </a:ext>
                  </a:extLst>
                </p14:cNvPr>
                <p14:cNvContentPartPr/>
                <p14:nvPr/>
              </p14:nvContentPartPr>
              <p14:xfrm>
                <a:off x="3246274" y="4955554"/>
                <a:ext cx="118440" cy="15120"/>
              </p14:xfrm>
            </p:contentPart>
          </mc:Choice>
          <mc:Fallback xmlns="">
            <p:pic>
              <p:nvPicPr>
                <p:cNvPr id="208" name="Ink 207">
                  <a:extLst>
                    <a:ext uri="{FF2B5EF4-FFF2-40B4-BE49-F238E27FC236}">
                      <a16:creationId xmlns:a16="http://schemas.microsoft.com/office/drawing/2014/main" id="{C4FEECBC-755E-4064-9EE0-44B2B119C419}"/>
                    </a:ext>
                  </a:extLst>
                </p:cNvPr>
                <p:cNvPicPr/>
                <p:nvPr/>
              </p:nvPicPr>
              <p:blipFill>
                <a:blip r:embed="rId283"/>
                <a:stretch>
                  <a:fillRect/>
                </a:stretch>
              </p:blipFill>
              <p:spPr>
                <a:xfrm>
                  <a:off x="3237634" y="4946554"/>
                  <a:ext cx="136080" cy="32760"/>
                </a:xfrm>
                <a:prstGeom prst="rect">
                  <a:avLst/>
                </a:prstGeom>
              </p:spPr>
            </p:pic>
          </mc:Fallback>
        </mc:AlternateContent>
      </p:grpSp>
      <p:grpSp>
        <p:nvGrpSpPr>
          <p:cNvPr id="215" name="Group 214">
            <a:extLst>
              <a:ext uri="{FF2B5EF4-FFF2-40B4-BE49-F238E27FC236}">
                <a16:creationId xmlns:a16="http://schemas.microsoft.com/office/drawing/2014/main" id="{50762002-FFC9-4ACF-83D1-A837B881259C}"/>
              </a:ext>
            </a:extLst>
          </p:cNvPr>
          <p:cNvGrpSpPr/>
          <p:nvPr/>
        </p:nvGrpSpPr>
        <p:grpSpPr>
          <a:xfrm>
            <a:off x="4014514" y="4675114"/>
            <a:ext cx="522360" cy="572760"/>
            <a:chOff x="4014514" y="4675114"/>
            <a:chExt cx="522360" cy="572760"/>
          </a:xfrm>
        </p:grpSpPr>
        <mc:AlternateContent xmlns:mc="http://schemas.openxmlformats.org/markup-compatibility/2006" xmlns:p14="http://schemas.microsoft.com/office/powerpoint/2010/main">
          <mc:Choice Requires="p14">
            <p:contentPart p14:bwMode="auto" r:id="rId284">
              <p14:nvContentPartPr>
                <p14:cNvPr id="209" name="Ink 208">
                  <a:extLst>
                    <a:ext uri="{FF2B5EF4-FFF2-40B4-BE49-F238E27FC236}">
                      <a16:creationId xmlns:a16="http://schemas.microsoft.com/office/drawing/2014/main" id="{B4A8C05F-40E7-48AA-8CA3-813BBEA26F8B}"/>
                    </a:ext>
                  </a:extLst>
                </p14:cNvPr>
                <p14:cNvContentPartPr/>
                <p14:nvPr/>
              </p14:nvContentPartPr>
              <p14:xfrm>
                <a:off x="4014514" y="4792474"/>
                <a:ext cx="49320" cy="22320"/>
              </p14:xfrm>
            </p:contentPart>
          </mc:Choice>
          <mc:Fallback xmlns="">
            <p:pic>
              <p:nvPicPr>
                <p:cNvPr id="209" name="Ink 208">
                  <a:extLst>
                    <a:ext uri="{FF2B5EF4-FFF2-40B4-BE49-F238E27FC236}">
                      <a16:creationId xmlns:a16="http://schemas.microsoft.com/office/drawing/2014/main" id="{B4A8C05F-40E7-48AA-8CA3-813BBEA26F8B}"/>
                    </a:ext>
                  </a:extLst>
                </p:cNvPr>
                <p:cNvPicPr/>
                <p:nvPr/>
              </p:nvPicPr>
              <p:blipFill>
                <a:blip r:embed="rId285"/>
                <a:stretch>
                  <a:fillRect/>
                </a:stretch>
              </p:blipFill>
              <p:spPr>
                <a:xfrm>
                  <a:off x="4005514" y="4783474"/>
                  <a:ext cx="66960" cy="39960"/>
                </a:xfrm>
                <a:prstGeom prst="rect">
                  <a:avLst/>
                </a:prstGeom>
              </p:spPr>
            </p:pic>
          </mc:Fallback>
        </mc:AlternateContent>
        <mc:AlternateContent xmlns:mc="http://schemas.openxmlformats.org/markup-compatibility/2006" xmlns:p14="http://schemas.microsoft.com/office/powerpoint/2010/main">
          <mc:Choice Requires="p14">
            <p:contentPart p14:bwMode="auto" r:id="rId286">
              <p14:nvContentPartPr>
                <p14:cNvPr id="210" name="Ink 209">
                  <a:extLst>
                    <a:ext uri="{FF2B5EF4-FFF2-40B4-BE49-F238E27FC236}">
                      <a16:creationId xmlns:a16="http://schemas.microsoft.com/office/drawing/2014/main" id="{395AA9CA-9B61-4C6D-BAE5-217B762EDE3F}"/>
                    </a:ext>
                  </a:extLst>
                </p14:cNvPr>
                <p14:cNvContentPartPr/>
                <p14:nvPr/>
              </p14:nvContentPartPr>
              <p14:xfrm>
                <a:off x="4190554" y="4798954"/>
                <a:ext cx="58320" cy="124200"/>
              </p14:xfrm>
            </p:contentPart>
          </mc:Choice>
          <mc:Fallback xmlns="">
            <p:pic>
              <p:nvPicPr>
                <p:cNvPr id="210" name="Ink 209">
                  <a:extLst>
                    <a:ext uri="{FF2B5EF4-FFF2-40B4-BE49-F238E27FC236}">
                      <a16:creationId xmlns:a16="http://schemas.microsoft.com/office/drawing/2014/main" id="{395AA9CA-9B61-4C6D-BAE5-217B762EDE3F}"/>
                    </a:ext>
                  </a:extLst>
                </p:cNvPr>
                <p:cNvPicPr/>
                <p:nvPr/>
              </p:nvPicPr>
              <p:blipFill>
                <a:blip r:embed="rId287"/>
                <a:stretch>
                  <a:fillRect/>
                </a:stretch>
              </p:blipFill>
              <p:spPr>
                <a:xfrm>
                  <a:off x="4181914" y="4789954"/>
                  <a:ext cx="7596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288">
              <p14:nvContentPartPr>
                <p14:cNvPr id="211" name="Ink 210">
                  <a:extLst>
                    <a:ext uri="{FF2B5EF4-FFF2-40B4-BE49-F238E27FC236}">
                      <a16:creationId xmlns:a16="http://schemas.microsoft.com/office/drawing/2014/main" id="{3AD4A4DF-7F4C-4FCE-95C5-48AF793CF34B}"/>
                    </a:ext>
                  </a:extLst>
                </p14:cNvPr>
                <p14:cNvContentPartPr/>
                <p14:nvPr/>
              </p14:nvContentPartPr>
              <p14:xfrm>
                <a:off x="4177594" y="4807234"/>
                <a:ext cx="71280" cy="79920"/>
              </p14:xfrm>
            </p:contentPart>
          </mc:Choice>
          <mc:Fallback xmlns="">
            <p:pic>
              <p:nvPicPr>
                <p:cNvPr id="211" name="Ink 210">
                  <a:extLst>
                    <a:ext uri="{FF2B5EF4-FFF2-40B4-BE49-F238E27FC236}">
                      <a16:creationId xmlns:a16="http://schemas.microsoft.com/office/drawing/2014/main" id="{3AD4A4DF-7F4C-4FCE-95C5-48AF793CF34B}"/>
                    </a:ext>
                  </a:extLst>
                </p:cNvPr>
                <p:cNvPicPr/>
                <p:nvPr/>
              </p:nvPicPr>
              <p:blipFill>
                <a:blip r:embed="rId289"/>
                <a:stretch>
                  <a:fillRect/>
                </a:stretch>
              </p:blipFill>
              <p:spPr>
                <a:xfrm>
                  <a:off x="4168594" y="4798594"/>
                  <a:ext cx="88920" cy="97560"/>
                </a:xfrm>
                <a:prstGeom prst="rect">
                  <a:avLst/>
                </a:prstGeom>
              </p:spPr>
            </p:pic>
          </mc:Fallback>
        </mc:AlternateContent>
        <mc:AlternateContent xmlns:mc="http://schemas.openxmlformats.org/markup-compatibility/2006" xmlns:p14="http://schemas.microsoft.com/office/powerpoint/2010/main">
          <mc:Choice Requires="p14">
            <p:contentPart p14:bwMode="auto" r:id="rId290">
              <p14:nvContentPartPr>
                <p14:cNvPr id="212" name="Ink 211">
                  <a:extLst>
                    <a:ext uri="{FF2B5EF4-FFF2-40B4-BE49-F238E27FC236}">
                      <a16:creationId xmlns:a16="http://schemas.microsoft.com/office/drawing/2014/main" id="{469E2857-5905-4764-ADAB-54FCF064CCD7}"/>
                    </a:ext>
                  </a:extLst>
                </p14:cNvPr>
                <p14:cNvContentPartPr/>
                <p14:nvPr/>
              </p14:nvContentPartPr>
              <p14:xfrm>
                <a:off x="4180474" y="4749274"/>
                <a:ext cx="79920" cy="17280"/>
              </p14:xfrm>
            </p:contentPart>
          </mc:Choice>
          <mc:Fallback xmlns="">
            <p:pic>
              <p:nvPicPr>
                <p:cNvPr id="212" name="Ink 211">
                  <a:extLst>
                    <a:ext uri="{FF2B5EF4-FFF2-40B4-BE49-F238E27FC236}">
                      <a16:creationId xmlns:a16="http://schemas.microsoft.com/office/drawing/2014/main" id="{469E2857-5905-4764-ADAB-54FCF064CCD7}"/>
                    </a:ext>
                  </a:extLst>
                </p:cNvPr>
                <p:cNvPicPr/>
                <p:nvPr/>
              </p:nvPicPr>
              <p:blipFill>
                <a:blip r:embed="rId291"/>
                <a:stretch>
                  <a:fillRect/>
                </a:stretch>
              </p:blipFill>
              <p:spPr>
                <a:xfrm>
                  <a:off x="4171474" y="4740634"/>
                  <a:ext cx="97560"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292">
              <p14:nvContentPartPr>
                <p14:cNvPr id="213" name="Ink 212">
                  <a:extLst>
                    <a:ext uri="{FF2B5EF4-FFF2-40B4-BE49-F238E27FC236}">
                      <a16:creationId xmlns:a16="http://schemas.microsoft.com/office/drawing/2014/main" id="{91F533E5-67F5-4E60-8D6D-0D1A8982CAD4}"/>
                    </a:ext>
                  </a:extLst>
                </p14:cNvPr>
                <p14:cNvContentPartPr/>
                <p14:nvPr/>
              </p14:nvContentPartPr>
              <p14:xfrm>
                <a:off x="4138714" y="5073274"/>
                <a:ext cx="21960" cy="76320"/>
              </p14:xfrm>
            </p:contentPart>
          </mc:Choice>
          <mc:Fallback xmlns="">
            <p:pic>
              <p:nvPicPr>
                <p:cNvPr id="213" name="Ink 212">
                  <a:extLst>
                    <a:ext uri="{FF2B5EF4-FFF2-40B4-BE49-F238E27FC236}">
                      <a16:creationId xmlns:a16="http://schemas.microsoft.com/office/drawing/2014/main" id="{91F533E5-67F5-4E60-8D6D-0D1A8982CAD4}"/>
                    </a:ext>
                  </a:extLst>
                </p:cNvPr>
                <p:cNvPicPr/>
                <p:nvPr/>
              </p:nvPicPr>
              <p:blipFill>
                <a:blip r:embed="rId293"/>
                <a:stretch>
                  <a:fillRect/>
                </a:stretch>
              </p:blipFill>
              <p:spPr>
                <a:xfrm>
                  <a:off x="4129714" y="5064274"/>
                  <a:ext cx="3960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294">
              <p14:nvContentPartPr>
                <p14:cNvPr id="214" name="Ink 213">
                  <a:extLst>
                    <a:ext uri="{FF2B5EF4-FFF2-40B4-BE49-F238E27FC236}">
                      <a16:creationId xmlns:a16="http://schemas.microsoft.com/office/drawing/2014/main" id="{3A9A1704-42AD-4DB1-A23C-4021FB8D7220}"/>
                    </a:ext>
                  </a:extLst>
                </p14:cNvPr>
                <p14:cNvContentPartPr/>
                <p14:nvPr/>
              </p14:nvContentPartPr>
              <p14:xfrm>
                <a:off x="4264714" y="4675114"/>
                <a:ext cx="272160" cy="572760"/>
              </p14:xfrm>
            </p:contentPart>
          </mc:Choice>
          <mc:Fallback xmlns="">
            <p:pic>
              <p:nvPicPr>
                <p:cNvPr id="214" name="Ink 213">
                  <a:extLst>
                    <a:ext uri="{FF2B5EF4-FFF2-40B4-BE49-F238E27FC236}">
                      <a16:creationId xmlns:a16="http://schemas.microsoft.com/office/drawing/2014/main" id="{3A9A1704-42AD-4DB1-A23C-4021FB8D7220}"/>
                    </a:ext>
                  </a:extLst>
                </p:cNvPr>
                <p:cNvPicPr/>
                <p:nvPr/>
              </p:nvPicPr>
              <p:blipFill>
                <a:blip r:embed="rId295"/>
                <a:stretch>
                  <a:fillRect/>
                </a:stretch>
              </p:blipFill>
              <p:spPr>
                <a:xfrm>
                  <a:off x="4256074" y="4666114"/>
                  <a:ext cx="289800" cy="590400"/>
                </a:xfrm>
                <a:prstGeom prst="rect">
                  <a:avLst/>
                </a:prstGeom>
              </p:spPr>
            </p:pic>
          </mc:Fallback>
        </mc:AlternateContent>
      </p:grpSp>
      <p:grpSp>
        <p:nvGrpSpPr>
          <p:cNvPr id="233" name="Group 232">
            <a:extLst>
              <a:ext uri="{FF2B5EF4-FFF2-40B4-BE49-F238E27FC236}">
                <a16:creationId xmlns:a16="http://schemas.microsoft.com/office/drawing/2014/main" id="{E96C9A39-7FD7-4670-8A32-C04D3AEA8E8D}"/>
              </a:ext>
            </a:extLst>
          </p:cNvPr>
          <p:cNvGrpSpPr/>
          <p:nvPr/>
        </p:nvGrpSpPr>
        <p:grpSpPr>
          <a:xfrm>
            <a:off x="6036634" y="1487674"/>
            <a:ext cx="1398960" cy="3845520"/>
            <a:chOff x="6036634" y="1487674"/>
            <a:chExt cx="1398960" cy="3845520"/>
          </a:xfrm>
        </p:grpSpPr>
        <mc:AlternateContent xmlns:mc="http://schemas.openxmlformats.org/markup-compatibility/2006" xmlns:p14="http://schemas.microsoft.com/office/powerpoint/2010/main">
          <mc:Choice Requires="p14">
            <p:contentPart p14:bwMode="auto" r:id="rId296">
              <p14:nvContentPartPr>
                <p14:cNvPr id="217" name="Ink 216">
                  <a:extLst>
                    <a:ext uri="{FF2B5EF4-FFF2-40B4-BE49-F238E27FC236}">
                      <a16:creationId xmlns:a16="http://schemas.microsoft.com/office/drawing/2014/main" id="{2C39B68A-783A-4301-BFE0-9524A889A2C8}"/>
                    </a:ext>
                  </a:extLst>
                </p14:cNvPr>
                <p14:cNvContentPartPr/>
                <p14:nvPr/>
              </p14:nvContentPartPr>
              <p14:xfrm>
                <a:off x="6036634" y="1487674"/>
                <a:ext cx="385560" cy="3845520"/>
              </p14:xfrm>
            </p:contentPart>
          </mc:Choice>
          <mc:Fallback xmlns="">
            <p:pic>
              <p:nvPicPr>
                <p:cNvPr id="217" name="Ink 216">
                  <a:extLst>
                    <a:ext uri="{FF2B5EF4-FFF2-40B4-BE49-F238E27FC236}">
                      <a16:creationId xmlns:a16="http://schemas.microsoft.com/office/drawing/2014/main" id="{2C39B68A-783A-4301-BFE0-9524A889A2C8}"/>
                    </a:ext>
                  </a:extLst>
                </p:cNvPr>
                <p:cNvPicPr/>
                <p:nvPr/>
              </p:nvPicPr>
              <p:blipFill>
                <a:blip r:embed="rId297"/>
                <a:stretch>
                  <a:fillRect/>
                </a:stretch>
              </p:blipFill>
              <p:spPr>
                <a:xfrm>
                  <a:off x="6027994" y="1478674"/>
                  <a:ext cx="403200" cy="3863160"/>
                </a:xfrm>
                <a:prstGeom prst="rect">
                  <a:avLst/>
                </a:prstGeom>
              </p:spPr>
            </p:pic>
          </mc:Fallback>
        </mc:AlternateContent>
        <mc:AlternateContent xmlns:mc="http://schemas.openxmlformats.org/markup-compatibility/2006" xmlns:p14="http://schemas.microsoft.com/office/powerpoint/2010/main">
          <mc:Choice Requires="p14">
            <p:contentPart p14:bwMode="auto" r:id="rId298">
              <p14:nvContentPartPr>
                <p14:cNvPr id="218" name="Ink 217">
                  <a:extLst>
                    <a:ext uri="{FF2B5EF4-FFF2-40B4-BE49-F238E27FC236}">
                      <a16:creationId xmlns:a16="http://schemas.microsoft.com/office/drawing/2014/main" id="{3116397D-4728-4ECF-84E3-B07231268A29}"/>
                    </a:ext>
                  </a:extLst>
                </p14:cNvPr>
                <p14:cNvContentPartPr/>
                <p14:nvPr/>
              </p14:nvContentPartPr>
              <p14:xfrm>
                <a:off x="6564394" y="2274994"/>
                <a:ext cx="88560" cy="133560"/>
              </p14:xfrm>
            </p:contentPart>
          </mc:Choice>
          <mc:Fallback xmlns="">
            <p:pic>
              <p:nvPicPr>
                <p:cNvPr id="218" name="Ink 217">
                  <a:extLst>
                    <a:ext uri="{FF2B5EF4-FFF2-40B4-BE49-F238E27FC236}">
                      <a16:creationId xmlns:a16="http://schemas.microsoft.com/office/drawing/2014/main" id="{3116397D-4728-4ECF-84E3-B07231268A29}"/>
                    </a:ext>
                  </a:extLst>
                </p:cNvPr>
                <p:cNvPicPr/>
                <p:nvPr/>
              </p:nvPicPr>
              <p:blipFill>
                <a:blip r:embed="rId299"/>
                <a:stretch>
                  <a:fillRect/>
                </a:stretch>
              </p:blipFill>
              <p:spPr>
                <a:xfrm>
                  <a:off x="6555754" y="2266354"/>
                  <a:ext cx="10620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300">
              <p14:nvContentPartPr>
                <p14:cNvPr id="219" name="Ink 218">
                  <a:extLst>
                    <a:ext uri="{FF2B5EF4-FFF2-40B4-BE49-F238E27FC236}">
                      <a16:creationId xmlns:a16="http://schemas.microsoft.com/office/drawing/2014/main" id="{2020D7BF-8153-4A44-9062-032E7F722BC5}"/>
                    </a:ext>
                  </a:extLst>
                </p14:cNvPr>
                <p14:cNvContentPartPr/>
                <p14:nvPr/>
              </p14:nvContentPartPr>
              <p14:xfrm>
                <a:off x="6675274" y="2273194"/>
                <a:ext cx="95040" cy="104400"/>
              </p14:xfrm>
            </p:contentPart>
          </mc:Choice>
          <mc:Fallback xmlns="">
            <p:pic>
              <p:nvPicPr>
                <p:cNvPr id="219" name="Ink 218">
                  <a:extLst>
                    <a:ext uri="{FF2B5EF4-FFF2-40B4-BE49-F238E27FC236}">
                      <a16:creationId xmlns:a16="http://schemas.microsoft.com/office/drawing/2014/main" id="{2020D7BF-8153-4A44-9062-032E7F722BC5}"/>
                    </a:ext>
                  </a:extLst>
                </p:cNvPr>
                <p:cNvPicPr/>
                <p:nvPr/>
              </p:nvPicPr>
              <p:blipFill>
                <a:blip r:embed="rId301"/>
                <a:stretch>
                  <a:fillRect/>
                </a:stretch>
              </p:blipFill>
              <p:spPr>
                <a:xfrm>
                  <a:off x="6666274" y="2264194"/>
                  <a:ext cx="112680" cy="122040"/>
                </a:xfrm>
                <a:prstGeom prst="rect">
                  <a:avLst/>
                </a:prstGeom>
              </p:spPr>
            </p:pic>
          </mc:Fallback>
        </mc:AlternateContent>
        <mc:AlternateContent xmlns:mc="http://schemas.openxmlformats.org/markup-compatibility/2006" xmlns:p14="http://schemas.microsoft.com/office/powerpoint/2010/main">
          <mc:Choice Requires="p14">
            <p:contentPart p14:bwMode="auto" r:id="rId302">
              <p14:nvContentPartPr>
                <p14:cNvPr id="220" name="Ink 219">
                  <a:extLst>
                    <a:ext uri="{FF2B5EF4-FFF2-40B4-BE49-F238E27FC236}">
                      <a16:creationId xmlns:a16="http://schemas.microsoft.com/office/drawing/2014/main" id="{68DA6756-9853-45E6-8DF6-FDBEA72463E9}"/>
                    </a:ext>
                  </a:extLst>
                </p14:cNvPr>
                <p14:cNvContentPartPr/>
                <p14:nvPr/>
              </p14:nvContentPartPr>
              <p14:xfrm>
                <a:off x="6803434" y="2279314"/>
                <a:ext cx="77760" cy="86040"/>
              </p14:xfrm>
            </p:contentPart>
          </mc:Choice>
          <mc:Fallback xmlns="">
            <p:pic>
              <p:nvPicPr>
                <p:cNvPr id="220" name="Ink 219">
                  <a:extLst>
                    <a:ext uri="{FF2B5EF4-FFF2-40B4-BE49-F238E27FC236}">
                      <a16:creationId xmlns:a16="http://schemas.microsoft.com/office/drawing/2014/main" id="{68DA6756-9853-45E6-8DF6-FDBEA72463E9}"/>
                    </a:ext>
                  </a:extLst>
                </p:cNvPr>
                <p:cNvPicPr/>
                <p:nvPr/>
              </p:nvPicPr>
              <p:blipFill>
                <a:blip r:embed="rId303"/>
                <a:stretch>
                  <a:fillRect/>
                </a:stretch>
              </p:blipFill>
              <p:spPr>
                <a:xfrm>
                  <a:off x="6794794" y="2270674"/>
                  <a:ext cx="95400" cy="103680"/>
                </a:xfrm>
                <a:prstGeom prst="rect">
                  <a:avLst/>
                </a:prstGeom>
              </p:spPr>
            </p:pic>
          </mc:Fallback>
        </mc:AlternateContent>
        <mc:AlternateContent xmlns:mc="http://schemas.openxmlformats.org/markup-compatibility/2006" xmlns:p14="http://schemas.microsoft.com/office/powerpoint/2010/main">
          <mc:Choice Requires="p14">
            <p:contentPart p14:bwMode="auto" r:id="rId304">
              <p14:nvContentPartPr>
                <p14:cNvPr id="221" name="Ink 220">
                  <a:extLst>
                    <a:ext uri="{FF2B5EF4-FFF2-40B4-BE49-F238E27FC236}">
                      <a16:creationId xmlns:a16="http://schemas.microsoft.com/office/drawing/2014/main" id="{92759FEA-075B-4223-A0D9-A5A0703D36DE}"/>
                    </a:ext>
                  </a:extLst>
                </p14:cNvPr>
                <p14:cNvContentPartPr/>
                <p14:nvPr/>
              </p14:nvContentPartPr>
              <p14:xfrm>
                <a:off x="6882274" y="2215234"/>
                <a:ext cx="89280" cy="219240"/>
              </p14:xfrm>
            </p:contentPart>
          </mc:Choice>
          <mc:Fallback xmlns="">
            <p:pic>
              <p:nvPicPr>
                <p:cNvPr id="221" name="Ink 220">
                  <a:extLst>
                    <a:ext uri="{FF2B5EF4-FFF2-40B4-BE49-F238E27FC236}">
                      <a16:creationId xmlns:a16="http://schemas.microsoft.com/office/drawing/2014/main" id="{92759FEA-075B-4223-A0D9-A5A0703D36DE}"/>
                    </a:ext>
                  </a:extLst>
                </p:cNvPr>
                <p:cNvPicPr/>
                <p:nvPr/>
              </p:nvPicPr>
              <p:blipFill>
                <a:blip r:embed="rId305"/>
                <a:stretch>
                  <a:fillRect/>
                </a:stretch>
              </p:blipFill>
              <p:spPr>
                <a:xfrm>
                  <a:off x="6873634" y="2206594"/>
                  <a:ext cx="106920" cy="236880"/>
                </a:xfrm>
                <a:prstGeom prst="rect">
                  <a:avLst/>
                </a:prstGeom>
              </p:spPr>
            </p:pic>
          </mc:Fallback>
        </mc:AlternateContent>
        <mc:AlternateContent xmlns:mc="http://schemas.openxmlformats.org/markup-compatibility/2006" xmlns:p14="http://schemas.microsoft.com/office/powerpoint/2010/main">
          <mc:Choice Requires="p14">
            <p:contentPart p14:bwMode="auto" r:id="rId306">
              <p14:nvContentPartPr>
                <p14:cNvPr id="222" name="Ink 221">
                  <a:extLst>
                    <a:ext uri="{FF2B5EF4-FFF2-40B4-BE49-F238E27FC236}">
                      <a16:creationId xmlns:a16="http://schemas.microsoft.com/office/drawing/2014/main" id="{C9BCD1FB-D409-49AB-B72A-9ACC434ADBD7}"/>
                    </a:ext>
                  </a:extLst>
                </p14:cNvPr>
                <p14:cNvContentPartPr/>
                <p14:nvPr/>
              </p14:nvContentPartPr>
              <p14:xfrm>
                <a:off x="7007554" y="2352394"/>
                <a:ext cx="10440" cy="109080"/>
              </p14:xfrm>
            </p:contentPart>
          </mc:Choice>
          <mc:Fallback xmlns="">
            <p:pic>
              <p:nvPicPr>
                <p:cNvPr id="222" name="Ink 221">
                  <a:extLst>
                    <a:ext uri="{FF2B5EF4-FFF2-40B4-BE49-F238E27FC236}">
                      <a16:creationId xmlns:a16="http://schemas.microsoft.com/office/drawing/2014/main" id="{C9BCD1FB-D409-49AB-B72A-9ACC434ADBD7}"/>
                    </a:ext>
                  </a:extLst>
                </p:cNvPr>
                <p:cNvPicPr/>
                <p:nvPr/>
              </p:nvPicPr>
              <p:blipFill>
                <a:blip r:embed="rId307"/>
                <a:stretch>
                  <a:fillRect/>
                </a:stretch>
              </p:blipFill>
              <p:spPr>
                <a:xfrm>
                  <a:off x="6998914" y="2343754"/>
                  <a:ext cx="2808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308">
              <p14:nvContentPartPr>
                <p14:cNvPr id="223" name="Ink 222">
                  <a:extLst>
                    <a:ext uri="{FF2B5EF4-FFF2-40B4-BE49-F238E27FC236}">
                      <a16:creationId xmlns:a16="http://schemas.microsoft.com/office/drawing/2014/main" id="{7A8708C7-42C5-4850-B585-2E4165249573}"/>
                    </a:ext>
                  </a:extLst>
                </p14:cNvPr>
                <p14:cNvContentPartPr/>
                <p14:nvPr/>
              </p14:nvContentPartPr>
              <p14:xfrm>
                <a:off x="7003234" y="2291194"/>
                <a:ext cx="68040" cy="95760"/>
              </p14:xfrm>
            </p:contentPart>
          </mc:Choice>
          <mc:Fallback xmlns="">
            <p:pic>
              <p:nvPicPr>
                <p:cNvPr id="223" name="Ink 222">
                  <a:extLst>
                    <a:ext uri="{FF2B5EF4-FFF2-40B4-BE49-F238E27FC236}">
                      <a16:creationId xmlns:a16="http://schemas.microsoft.com/office/drawing/2014/main" id="{7A8708C7-42C5-4850-B585-2E4165249573}"/>
                    </a:ext>
                  </a:extLst>
                </p:cNvPr>
                <p:cNvPicPr/>
                <p:nvPr/>
              </p:nvPicPr>
              <p:blipFill>
                <a:blip r:embed="rId309"/>
                <a:stretch>
                  <a:fillRect/>
                </a:stretch>
              </p:blipFill>
              <p:spPr>
                <a:xfrm>
                  <a:off x="6994234" y="2282194"/>
                  <a:ext cx="85680" cy="113400"/>
                </a:xfrm>
                <a:prstGeom prst="rect">
                  <a:avLst/>
                </a:prstGeom>
              </p:spPr>
            </p:pic>
          </mc:Fallback>
        </mc:AlternateContent>
        <mc:AlternateContent xmlns:mc="http://schemas.openxmlformats.org/markup-compatibility/2006" xmlns:p14="http://schemas.microsoft.com/office/powerpoint/2010/main">
          <mc:Choice Requires="p14">
            <p:contentPart p14:bwMode="auto" r:id="rId310">
              <p14:nvContentPartPr>
                <p14:cNvPr id="224" name="Ink 223">
                  <a:extLst>
                    <a:ext uri="{FF2B5EF4-FFF2-40B4-BE49-F238E27FC236}">
                      <a16:creationId xmlns:a16="http://schemas.microsoft.com/office/drawing/2014/main" id="{0CA78948-B368-44A2-8D86-C7F8B5195D3B}"/>
                    </a:ext>
                  </a:extLst>
                </p14:cNvPr>
                <p14:cNvContentPartPr/>
                <p14:nvPr/>
              </p14:nvContentPartPr>
              <p14:xfrm>
                <a:off x="7095034" y="2365354"/>
                <a:ext cx="6840" cy="70200"/>
              </p14:xfrm>
            </p:contentPart>
          </mc:Choice>
          <mc:Fallback xmlns="">
            <p:pic>
              <p:nvPicPr>
                <p:cNvPr id="224" name="Ink 223">
                  <a:extLst>
                    <a:ext uri="{FF2B5EF4-FFF2-40B4-BE49-F238E27FC236}">
                      <a16:creationId xmlns:a16="http://schemas.microsoft.com/office/drawing/2014/main" id="{0CA78948-B368-44A2-8D86-C7F8B5195D3B}"/>
                    </a:ext>
                  </a:extLst>
                </p:cNvPr>
                <p:cNvPicPr/>
                <p:nvPr/>
              </p:nvPicPr>
              <p:blipFill>
                <a:blip r:embed="rId311"/>
                <a:stretch>
                  <a:fillRect/>
                </a:stretch>
              </p:blipFill>
              <p:spPr>
                <a:xfrm>
                  <a:off x="7086394" y="2356354"/>
                  <a:ext cx="2448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312">
              <p14:nvContentPartPr>
                <p14:cNvPr id="225" name="Ink 224">
                  <a:extLst>
                    <a:ext uri="{FF2B5EF4-FFF2-40B4-BE49-F238E27FC236}">
                      <a16:creationId xmlns:a16="http://schemas.microsoft.com/office/drawing/2014/main" id="{9EE4EB3C-4908-4EC1-9B70-5D4FA8464286}"/>
                    </a:ext>
                  </a:extLst>
                </p14:cNvPr>
                <p14:cNvContentPartPr/>
                <p14:nvPr/>
              </p14:nvContentPartPr>
              <p14:xfrm>
                <a:off x="6985234" y="2213794"/>
                <a:ext cx="51840" cy="38160"/>
              </p14:xfrm>
            </p:contentPart>
          </mc:Choice>
          <mc:Fallback xmlns="">
            <p:pic>
              <p:nvPicPr>
                <p:cNvPr id="225" name="Ink 224">
                  <a:extLst>
                    <a:ext uri="{FF2B5EF4-FFF2-40B4-BE49-F238E27FC236}">
                      <a16:creationId xmlns:a16="http://schemas.microsoft.com/office/drawing/2014/main" id="{9EE4EB3C-4908-4EC1-9B70-5D4FA8464286}"/>
                    </a:ext>
                  </a:extLst>
                </p:cNvPr>
                <p:cNvPicPr/>
                <p:nvPr/>
              </p:nvPicPr>
              <p:blipFill>
                <a:blip r:embed="rId313"/>
                <a:stretch>
                  <a:fillRect/>
                </a:stretch>
              </p:blipFill>
              <p:spPr>
                <a:xfrm>
                  <a:off x="6976234" y="2205154"/>
                  <a:ext cx="69480" cy="55800"/>
                </a:xfrm>
                <a:prstGeom prst="rect">
                  <a:avLst/>
                </a:prstGeom>
              </p:spPr>
            </p:pic>
          </mc:Fallback>
        </mc:AlternateContent>
        <mc:AlternateContent xmlns:mc="http://schemas.openxmlformats.org/markup-compatibility/2006" xmlns:p14="http://schemas.microsoft.com/office/powerpoint/2010/main">
          <mc:Choice Requires="p14">
            <p:contentPart p14:bwMode="auto" r:id="rId314">
              <p14:nvContentPartPr>
                <p14:cNvPr id="226" name="Ink 225">
                  <a:extLst>
                    <a:ext uri="{FF2B5EF4-FFF2-40B4-BE49-F238E27FC236}">
                      <a16:creationId xmlns:a16="http://schemas.microsoft.com/office/drawing/2014/main" id="{E1AF6BCB-59A9-4BEA-BD44-432A46BF9FBA}"/>
                    </a:ext>
                  </a:extLst>
                </p14:cNvPr>
                <p14:cNvContentPartPr/>
                <p14:nvPr/>
              </p14:nvContentPartPr>
              <p14:xfrm>
                <a:off x="7165234" y="2257354"/>
                <a:ext cx="52200" cy="174240"/>
              </p14:xfrm>
            </p:contentPart>
          </mc:Choice>
          <mc:Fallback xmlns="">
            <p:pic>
              <p:nvPicPr>
                <p:cNvPr id="226" name="Ink 225">
                  <a:extLst>
                    <a:ext uri="{FF2B5EF4-FFF2-40B4-BE49-F238E27FC236}">
                      <a16:creationId xmlns:a16="http://schemas.microsoft.com/office/drawing/2014/main" id="{E1AF6BCB-59A9-4BEA-BD44-432A46BF9FBA}"/>
                    </a:ext>
                  </a:extLst>
                </p:cNvPr>
                <p:cNvPicPr/>
                <p:nvPr/>
              </p:nvPicPr>
              <p:blipFill>
                <a:blip r:embed="rId315"/>
                <a:stretch>
                  <a:fillRect/>
                </a:stretch>
              </p:blipFill>
              <p:spPr>
                <a:xfrm>
                  <a:off x="7156234" y="2248354"/>
                  <a:ext cx="69840" cy="191880"/>
                </a:xfrm>
                <a:prstGeom prst="rect">
                  <a:avLst/>
                </a:prstGeom>
              </p:spPr>
            </p:pic>
          </mc:Fallback>
        </mc:AlternateContent>
        <mc:AlternateContent xmlns:mc="http://schemas.openxmlformats.org/markup-compatibility/2006" xmlns:p14="http://schemas.microsoft.com/office/powerpoint/2010/main">
          <mc:Choice Requires="p14">
            <p:contentPart p14:bwMode="auto" r:id="rId316">
              <p14:nvContentPartPr>
                <p14:cNvPr id="228" name="Ink 227">
                  <a:extLst>
                    <a:ext uri="{FF2B5EF4-FFF2-40B4-BE49-F238E27FC236}">
                      <a16:creationId xmlns:a16="http://schemas.microsoft.com/office/drawing/2014/main" id="{10776683-0D73-45AE-BF62-3F9C67E94ECB}"/>
                    </a:ext>
                  </a:extLst>
                </p14:cNvPr>
                <p14:cNvContentPartPr/>
                <p14:nvPr/>
              </p14:nvContentPartPr>
              <p14:xfrm>
                <a:off x="7267474" y="2280754"/>
                <a:ext cx="73080" cy="124560"/>
              </p14:xfrm>
            </p:contentPart>
          </mc:Choice>
          <mc:Fallback xmlns="">
            <p:pic>
              <p:nvPicPr>
                <p:cNvPr id="228" name="Ink 227">
                  <a:extLst>
                    <a:ext uri="{FF2B5EF4-FFF2-40B4-BE49-F238E27FC236}">
                      <a16:creationId xmlns:a16="http://schemas.microsoft.com/office/drawing/2014/main" id="{10776683-0D73-45AE-BF62-3F9C67E94ECB}"/>
                    </a:ext>
                  </a:extLst>
                </p:cNvPr>
                <p:cNvPicPr/>
                <p:nvPr/>
              </p:nvPicPr>
              <p:blipFill>
                <a:blip r:embed="rId317"/>
                <a:stretch>
                  <a:fillRect/>
                </a:stretch>
              </p:blipFill>
              <p:spPr>
                <a:xfrm>
                  <a:off x="7258474" y="2271754"/>
                  <a:ext cx="90720" cy="142200"/>
                </a:xfrm>
                <a:prstGeom prst="rect">
                  <a:avLst/>
                </a:prstGeom>
              </p:spPr>
            </p:pic>
          </mc:Fallback>
        </mc:AlternateContent>
        <mc:AlternateContent xmlns:mc="http://schemas.openxmlformats.org/markup-compatibility/2006" xmlns:p14="http://schemas.microsoft.com/office/powerpoint/2010/main">
          <mc:Choice Requires="p14">
            <p:contentPart p14:bwMode="auto" r:id="rId318">
              <p14:nvContentPartPr>
                <p14:cNvPr id="229" name="Ink 228">
                  <a:extLst>
                    <a:ext uri="{FF2B5EF4-FFF2-40B4-BE49-F238E27FC236}">
                      <a16:creationId xmlns:a16="http://schemas.microsoft.com/office/drawing/2014/main" id="{0E6EA562-CC85-4F02-8DC2-C1DDDF0158B6}"/>
                    </a:ext>
                  </a:extLst>
                </p14:cNvPr>
                <p14:cNvContentPartPr/>
                <p14:nvPr/>
              </p14:nvContentPartPr>
              <p14:xfrm>
                <a:off x="7237234" y="2310274"/>
                <a:ext cx="95760" cy="95400"/>
              </p14:xfrm>
            </p:contentPart>
          </mc:Choice>
          <mc:Fallback xmlns="">
            <p:pic>
              <p:nvPicPr>
                <p:cNvPr id="229" name="Ink 228">
                  <a:extLst>
                    <a:ext uri="{FF2B5EF4-FFF2-40B4-BE49-F238E27FC236}">
                      <a16:creationId xmlns:a16="http://schemas.microsoft.com/office/drawing/2014/main" id="{0E6EA562-CC85-4F02-8DC2-C1DDDF0158B6}"/>
                    </a:ext>
                  </a:extLst>
                </p:cNvPr>
                <p:cNvPicPr/>
                <p:nvPr/>
              </p:nvPicPr>
              <p:blipFill>
                <a:blip r:embed="rId319"/>
                <a:stretch>
                  <a:fillRect/>
                </a:stretch>
              </p:blipFill>
              <p:spPr>
                <a:xfrm>
                  <a:off x="7228594" y="2301634"/>
                  <a:ext cx="113400" cy="113040"/>
                </a:xfrm>
                <a:prstGeom prst="rect">
                  <a:avLst/>
                </a:prstGeom>
              </p:spPr>
            </p:pic>
          </mc:Fallback>
        </mc:AlternateContent>
        <mc:AlternateContent xmlns:mc="http://schemas.openxmlformats.org/markup-compatibility/2006" xmlns:p14="http://schemas.microsoft.com/office/powerpoint/2010/main">
          <mc:Choice Requires="p14">
            <p:contentPart p14:bwMode="auto" r:id="rId320">
              <p14:nvContentPartPr>
                <p14:cNvPr id="230" name="Ink 229">
                  <a:extLst>
                    <a:ext uri="{FF2B5EF4-FFF2-40B4-BE49-F238E27FC236}">
                      <a16:creationId xmlns:a16="http://schemas.microsoft.com/office/drawing/2014/main" id="{E684CD7A-6548-4BA6-BDE1-CA69E1831D81}"/>
                    </a:ext>
                  </a:extLst>
                </p14:cNvPr>
                <p14:cNvContentPartPr/>
                <p14:nvPr/>
              </p14:nvContentPartPr>
              <p14:xfrm>
                <a:off x="7362874" y="2214874"/>
                <a:ext cx="72720" cy="208800"/>
              </p14:xfrm>
            </p:contentPart>
          </mc:Choice>
          <mc:Fallback xmlns="">
            <p:pic>
              <p:nvPicPr>
                <p:cNvPr id="230" name="Ink 229">
                  <a:extLst>
                    <a:ext uri="{FF2B5EF4-FFF2-40B4-BE49-F238E27FC236}">
                      <a16:creationId xmlns:a16="http://schemas.microsoft.com/office/drawing/2014/main" id="{E684CD7A-6548-4BA6-BDE1-CA69E1831D81}"/>
                    </a:ext>
                  </a:extLst>
                </p:cNvPr>
                <p:cNvPicPr/>
                <p:nvPr/>
              </p:nvPicPr>
              <p:blipFill>
                <a:blip r:embed="rId321"/>
                <a:stretch>
                  <a:fillRect/>
                </a:stretch>
              </p:blipFill>
              <p:spPr>
                <a:xfrm>
                  <a:off x="7353874" y="2206234"/>
                  <a:ext cx="90360" cy="226440"/>
                </a:xfrm>
                <a:prstGeom prst="rect">
                  <a:avLst/>
                </a:prstGeom>
              </p:spPr>
            </p:pic>
          </mc:Fallback>
        </mc:AlternateContent>
        <mc:AlternateContent xmlns:mc="http://schemas.openxmlformats.org/markup-compatibility/2006" xmlns:p14="http://schemas.microsoft.com/office/powerpoint/2010/main">
          <mc:Choice Requires="p14">
            <p:contentPart p14:bwMode="auto" r:id="rId322">
              <p14:nvContentPartPr>
                <p14:cNvPr id="232" name="Ink 231">
                  <a:extLst>
                    <a:ext uri="{FF2B5EF4-FFF2-40B4-BE49-F238E27FC236}">
                      <a16:creationId xmlns:a16="http://schemas.microsoft.com/office/drawing/2014/main" id="{D248D51C-F78D-454C-852F-5876CC2DBEC6}"/>
                    </a:ext>
                  </a:extLst>
                </p14:cNvPr>
                <p14:cNvContentPartPr/>
                <p14:nvPr/>
              </p14:nvContentPartPr>
              <p14:xfrm>
                <a:off x="7058314" y="2398474"/>
                <a:ext cx="65520" cy="72720"/>
              </p14:xfrm>
            </p:contentPart>
          </mc:Choice>
          <mc:Fallback xmlns="">
            <p:pic>
              <p:nvPicPr>
                <p:cNvPr id="232" name="Ink 231">
                  <a:extLst>
                    <a:ext uri="{FF2B5EF4-FFF2-40B4-BE49-F238E27FC236}">
                      <a16:creationId xmlns:a16="http://schemas.microsoft.com/office/drawing/2014/main" id="{D248D51C-F78D-454C-852F-5876CC2DBEC6}"/>
                    </a:ext>
                  </a:extLst>
                </p:cNvPr>
                <p:cNvPicPr/>
                <p:nvPr/>
              </p:nvPicPr>
              <p:blipFill>
                <a:blip r:embed="rId323"/>
                <a:stretch>
                  <a:fillRect/>
                </a:stretch>
              </p:blipFill>
              <p:spPr>
                <a:xfrm>
                  <a:off x="7049314" y="2389474"/>
                  <a:ext cx="83160" cy="90360"/>
                </a:xfrm>
                <a:prstGeom prst="rect">
                  <a:avLst/>
                </a:prstGeom>
              </p:spPr>
            </p:pic>
          </mc:Fallback>
        </mc:AlternateContent>
      </p:grpSp>
      <p:grpSp>
        <p:nvGrpSpPr>
          <p:cNvPr id="236" name="Group 235">
            <a:extLst>
              <a:ext uri="{FF2B5EF4-FFF2-40B4-BE49-F238E27FC236}">
                <a16:creationId xmlns:a16="http://schemas.microsoft.com/office/drawing/2014/main" id="{6ACB0F35-E0D6-459D-9033-2107378DAC56}"/>
              </a:ext>
            </a:extLst>
          </p:cNvPr>
          <p:cNvGrpSpPr/>
          <p:nvPr/>
        </p:nvGrpSpPr>
        <p:grpSpPr>
          <a:xfrm>
            <a:off x="7559794" y="2271034"/>
            <a:ext cx="64440" cy="68400"/>
            <a:chOff x="7559794" y="2271034"/>
            <a:chExt cx="64440" cy="68400"/>
          </a:xfrm>
        </p:grpSpPr>
        <mc:AlternateContent xmlns:mc="http://schemas.openxmlformats.org/markup-compatibility/2006" xmlns:p14="http://schemas.microsoft.com/office/powerpoint/2010/main">
          <mc:Choice Requires="p14">
            <p:contentPart p14:bwMode="auto" r:id="rId324">
              <p14:nvContentPartPr>
                <p14:cNvPr id="234" name="Ink 233">
                  <a:extLst>
                    <a:ext uri="{FF2B5EF4-FFF2-40B4-BE49-F238E27FC236}">
                      <a16:creationId xmlns:a16="http://schemas.microsoft.com/office/drawing/2014/main" id="{3625E201-4D79-4DDC-BDF4-CB90A1B96BC3}"/>
                    </a:ext>
                  </a:extLst>
                </p14:cNvPr>
                <p14:cNvContentPartPr/>
                <p14:nvPr/>
              </p14:nvContentPartPr>
              <p14:xfrm>
                <a:off x="7559794" y="2319634"/>
                <a:ext cx="52920" cy="19800"/>
              </p14:xfrm>
            </p:contentPart>
          </mc:Choice>
          <mc:Fallback xmlns="">
            <p:pic>
              <p:nvPicPr>
                <p:cNvPr id="234" name="Ink 233">
                  <a:extLst>
                    <a:ext uri="{FF2B5EF4-FFF2-40B4-BE49-F238E27FC236}">
                      <a16:creationId xmlns:a16="http://schemas.microsoft.com/office/drawing/2014/main" id="{3625E201-4D79-4DDC-BDF4-CB90A1B96BC3}"/>
                    </a:ext>
                  </a:extLst>
                </p:cNvPr>
                <p:cNvPicPr/>
                <p:nvPr/>
              </p:nvPicPr>
              <p:blipFill>
                <a:blip r:embed="rId325"/>
                <a:stretch>
                  <a:fillRect/>
                </a:stretch>
              </p:blipFill>
              <p:spPr>
                <a:xfrm>
                  <a:off x="7551154" y="2310634"/>
                  <a:ext cx="70560" cy="37440"/>
                </a:xfrm>
                <a:prstGeom prst="rect">
                  <a:avLst/>
                </a:prstGeom>
              </p:spPr>
            </p:pic>
          </mc:Fallback>
        </mc:AlternateContent>
        <mc:AlternateContent xmlns:mc="http://schemas.openxmlformats.org/markup-compatibility/2006" xmlns:p14="http://schemas.microsoft.com/office/powerpoint/2010/main">
          <mc:Choice Requires="p14">
            <p:contentPart p14:bwMode="auto" r:id="rId326">
              <p14:nvContentPartPr>
                <p14:cNvPr id="235" name="Ink 234">
                  <a:extLst>
                    <a:ext uri="{FF2B5EF4-FFF2-40B4-BE49-F238E27FC236}">
                      <a16:creationId xmlns:a16="http://schemas.microsoft.com/office/drawing/2014/main" id="{FE920DEC-F02A-46A4-AFAE-8340C1BBF857}"/>
                    </a:ext>
                  </a:extLst>
                </p14:cNvPr>
                <p14:cNvContentPartPr/>
                <p14:nvPr/>
              </p14:nvContentPartPr>
              <p14:xfrm>
                <a:off x="7570954" y="2271034"/>
                <a:ext cx="53280" cy="7920"/>
              </p14:xfrm>
            </p:contentPart>
          </mc:Choice>
          <mc:Fallback xmlns="">
            <p:pic>
              <p:nvPicPr>
                <p:cNvPr id="235" name="Ink 234">
                  <a:extLst>
                    <a:ext uri="{FF2B5EF4-FFF2-40B4-BE49-F238E27FC236}">
                      <a16:creationId xmlns:a16="http://schemas.microsoft.com/office/drawing/2014/main" id="{FE920DEC-F02A-46A4-AFAE-8340C1BBF857}"/>
                    </a:ext>
                  </a:extLst>
                </p:cNvPr>
                <p:cNvPicPr/>
                <p:nvPr/>
              </p:nvPicPr>
              <p:blipFill>
                <a:blip r:embed="rId327"/>
                <a:stretch>
                  <a:fillRect/>
                </a:stretch>
              </p:blipFill>
              <p:spPr>
                <a:xfrm>
                  <a:off x="7562314" y="2262034"/>
                  <a:ext cx="70920" cy="25560"/>
                </a:xfrm>
                <a:prstGeom prst="rect">
                  <a:avLst/>
                </a:prstGeom>
              </p:spPr>
            </p:pic>
          </mc:Fallback>
        </mc:AlternateContent>
      </p:grpSp>
      <p:grpSp>
        <p:nvGrpSpPr>
          <p:cNvPr id="253" name="Group 252">
            <a:extLst>
              <a:ext uri="{FF2B5EF4-FFF2-40B4-BE49-F238E27FC236}">
                <a16:creationId xmlns:a16="http://schemas.microsoft.com/office/drawing/2014/main" id="{B607366B-9942-4F47-9B75-2200C2601B5B}"/>
              </a:ext>
            </a:extLst>
          </p:cNvPr>
          <p:cNvGrpSpPr/>
          <p:nvPr/>
        </p:nvGrpSpPr>
        <p:grpSpPr>
          <a:xfrm>
            <a:off x="7861114" y="1953874"/>
            <a:ext cx="1011600" cy="513720"/>
            <a:chOff x="7861114" y="1953874"/>
            <a:chExt cx="1011600" cy="513720"/>
          </a:xfrm>
        </p:grpSpPr>
        <mc:AlternateContent xmlns:mc="http://schemas.openxmlformats.org/markup-compatibility/2006" xmlns:p14="http://schemas.microsoft.com/office/powerpoint/2010/main">
          <mc:Choice Requires="p14">
            <p:contentPart p14:bwMode="auto" r:id="rId328">
              <p14:nvContentPartPr>
                <p14:cNvPr id="237" name="Ink 236">
                  <a:extLst>
                    <a:ext uri="{FF2B5EF4-FFF2-40B4-BE49-F238E27FC236}">
                      <a16:creationId xmlns:a16="http://schemas.microsoft.com/office/drawing/2014/main" id="{2CE66C7E-B4BC-4558-A666-621F74328E6B}"/>
                    </a:ext>
                  </a:extLst>
                </p14:cNvPr>
                <p14:cNvContentPartPr/>
                <p14:nvPr/>
              </p14:nvContentPartPr>
              <p14:xfrm>
                <a:off x="7934914" y="2025514"/>
                <a:ext cx="91800" cy="108000"/>
              </p14:xfrm>
            </p:contentPart>
          </mc:Choice>
          <mc:Fallback xmlns="">
            <p:pic>
              <p:nvPicPr>
                <p:cNvPr id="237" name="Ink 236">
                  <a:extLst>
                    <a:ext uri="{FF2B5EF4-FFF2-40B4-BE49-F238E27FC236}">
                      <a16:creationId xmlns:a16="http://schemas.microsoft.com/office/drawing/2014/main" id="{2CE66C7E-B4BC-4558-A666-621F74328E6B}"/>
                    </a:ext>
                  </a:extLst>
                </p:cNvPr>
                <p:cNvPicPr/>
                <p:nvPr/>
              </p:nvPicPr>
              <p:blipFill>
                <a:blip r:embed="rId329"/>
                <a:stretch>
                  <a:fillRect/>
                </a:stretch>
              </p:blipFill>
              <p:spPr>
                <a:xfrm>
                  <a:off x="7926274" y="2016874"/>
                  <a:ext cx="109440" cy="125640"/>
                </a:xfrm>
                <a:prstGeom prst="rect">
                  <a:avLst/>
                </a:prstGeom>
              </p:spPr>
            </p:pic>
          </mc:Fallback>
        </mc:AlternateContent>
        <mc:AlternateContent xmlns:mc="http://schemas.openxmlformats.org/markup-compatibility/2006" xmlns:p14="http://schemas.microsoft.com/office/powerpoint/2010/main">
          <mc:Choice Requires="p14">
            <p:contentPart p14:bwMode="auto" r:id="rId330">
              <p14:nvContentPartPr>
                <p14:cNvPr id="238" name="Ink 237">
                  <a:extLst>
                    <a:ext uri="{FF2B5EF4-FFF2-40B4-BE49-F238E27FC236}">
                      <a16:creationId xmlns:a16="http://schemas.microsoft.com/office/drawing/2014/main" id="{6CDC5CD2-A9D8-4A12-BE36-46908E8447D7}"/>
                    </a:ext>
                  </a:extLst>
                </p14:cNvPr>
                <p14:cNvContentPartPr/>
                <p14:nvPr/>
              </p14:nvContentPartPr>
              <p14:xfrm>
                <a:off x="8076394" y="1953874"/>
                <a:ext cx="115920" cy="85680"/>
              </p14:xfrm>
            </p:contentPart>
          </mc:Choice>
          <mc:Fallback xmlns="">
            <p:pic>
              <p:nvPicPr>
                <p:cNvPr id="238" name="Ink 237">
                  <a:extLst>
                    <a:ext uri="{FF2B5EF4-FFF2-40B4-BE49-F238E27FC236}">
                      <a16:creationId xmlns:a16="http://schemas.microsoft.com/office/drawing/2014/main" id="{6CDC5CD2-A9D8-4A12-BE36-46908E8447D7}"/>
                    </a:ext>
                  </a:extLst>
                </p:cNvPr>
                <p:cNvPicPr/>
                <p:nvPr/>
              </p:nvPicPr>
              <p:blipFill>
                <a:blip r:embed="rId331"/>
                <a:stretch>
                  <a:fillRect/>
                </a:stretch>
              </p:blipFill>
              <p:spPr>
                <a:xfrm>
                  <a:off x="8067754" y="1944874"/>
                  <a:ext cx="133560" cy="103320"/>
                </a:xfrm>
                <a:prstGeom prst="rect">
                  <a:avLst/>
                </a:prstGeom>
              </p:spPr>
            </p:pic>
          </mc:Fallback>
        </mc:AlternateContent>
        <mc:AlternateContent xmlns:mc="http://schemas.openxmlformats.org/markup-compatibility/2006" xmlns:p14="http://schemas.microsoft.com/office/powerpoint/2010/main">
          <mc:Choice Requires="p14">
            <p:contentPart p14:bwMode="auto" r:id="rId332">
              <p14:nvContentPartPr>
                <p14:cNvPr id="239" name="Ink 238">
                  <a:extLst>
                    <a:ext uri="{FF2B5EF4-FFF2-40B4-BE49-F238E27FC236}">
                      <a16:creationId xmlns:a16="http://schemas.microsoft.com/office/drawing/2014/main" id="{1C0BBF4D-787C-429F-9463-49008846DC00}"/>
                    </a:ext>
                  </a:extLst>
                </p14:cNvPr>
                <p14:cNvContentPartPr/>
                <p14:nvPr/>
              </p14:nvContentPartPr>
              <p14:xfrm>
                <a:off x="7869034" y="2176354"/>
                <a:ext cx="328320" cy="45360"/>
              </p14:xfrm>
            </p:contentPart>
          </mc:Choice>
          <mc:Fallback xmlns="">
            <p:pic>
              <p:nvPicPr>
                <p:cNvPr id="239" name="Ink 238">
                  <a:extLst>
                    <a:ext uri="{FF2B5EF4-FFF2-40B4-BE49-F238E27FC236}">
                      <a16:creationId xmlns:a16="http://schemas.microsoft.com/office/drawing/2014/main" id="{1C0BBF4D-787C-429F-9463-49008846DC00}"/>
                    </a:ext>
                  </a:extLst>
                </p:cNvPr>
                <p:cNvPicPr/>
                <p:nvPr/>
              </p:nvPicPr>
              <p:blipFill>
                <a:blip r:embed="rId333"/>
                <a:stretch>
                  <a:fillRect/>
                </a:stretch>
              </p:blipFill>
              <p:spPr>
                <a:xfrm>
                  <a:off x="7860394" y="2167354"/>
                  <a:ext cx="345960" cy="63000"/>
                </a:xfrm>
                <a:prstGeom prst="rect">
                  <a:avLst/>
                </a:prstGeom>
              </p:spPr>
            </p:pic>
          </mc:Fallback>
        </mc:AlternateContent>
        <mc:AlternateContent xmlns:mc="http://schemas.openxmlformats.org/markup-compatibility/2006" xmlns:p14="http://schemas.microsoft.com/office/powerpoint/2010/main">
          <mc:Choice Requires="p14">
            <p:contentPart p14:bwMode="auto" r:id="rId334">
              <p14:nvContentPartPr>
                <p14:cNvPr id="240" name="Ink 239">
                  <a:extLst>
                    <a:ext uri="{FF2B5EF4-FFF2-40B4-BE49-F238E27FC236}">
                      <a16:creationId xmlns:a16="http://schemas.microsoft.com/office/drawing/2014/main" id="{874FC14F-C8AD-4D40-B3A0-7FE3B38959C4}"/>
                    </a:ext>
                  </a:extLst>
                </p14:cNvPr>
                <p14:cNvContentPartPr/>
                <p14:nvPr/>
              </p14:nvContentPartPr>
              <p14:xfrm>
                <a:off x="7861114" y="2336194"/>
                <a:ext cx="118080" cy="97560"/>
              </p14:xfrm>
            </p:contentPart>
          </mc:Choice>
          <mc:Fallback xmlns="">
            <p:pic>
              <p:nvPicPr>
                <p:cNvPr id="240" name="Ink 239">
                  <a:extLst>
                    <a:ext uri="{FF2B5EF4-FFF2-40B4-BE49-F238E27FC236}">
                      <a16:creationId xmlns:a16="http://schemas.microsoft.com/office/drawing/2014/main" id="{874FC14F-C8AD-4D40-B3A0-7FE3B38959C4}"/>
                    </a:ext>
                  </a:extLst>
                </p:cNvPr>
                <p:cNvPicPr/>
                <p:nvPr/>
              </p:nvPicPr>
              <p:blipFill>
                <a:blip r:embed="rId335"/>
                <a:stretch>
                  <a:fillRect/>
                </a:stretch>
              </p:blipFill>
              <p:spPr>
                <a:xfrm>
                  <a:off x="7852114" y="2327554"/>
                  <a:ext cx="135720" cy="115200"/>
                </a:xfrm>
                <a:prstGeom prst="rect">
                  <a:avLst/>
                </a:prstGeom>
              </p:spPr>
            </p:pic>
          </mc:Fallback>
        </mc:AlternateContent>
        <mc:AlternateContent xmlns:mc="http://schemas.openxmlformats.org/markup-compatibility/2006" xmlns:p14="http://schemas.microsoft.com/office/powerpoint/2010/main">
          <mc:Choice Requires="p14">
            <p:contentPart p14:bwMode="auto" r:id="rId336">
              <p14:nvContentPartPr>
                <p14:cNvPr id="241" name="Ink 240">
                  <a:extLst>
                    <a:ext uri="{FF2B5EF4-FFF2-40B4-BE49-F238E27FC236}">
                      <a16:creationId xmlns:a16="http://schemas.microsoft.com/office/drawing/2014/main" id="{297400F8-D5AA-4047-8D7F-CA6F3ECAE8EE}"/>
                    </a:ext>
                  </a:extLst>
                </p14:cNvPr>
                <p14:cNvContentPartPr/>
                <p14:nvPr/>
              </p14:nvContentPartPr>
              <p14:xfrm>
                <a:off x="7956154" y="2390914"/>
                <a:ext cx="112320" cy="76680"/>
              </p14:xfrm>
            </p:contentPart>
          </mc:Choice>
          <mc:Fallback xmlns="">
            <p:pic>
              <p:nvPicPr>
                <p:cNvPr id="241" name="Ink 240">
                  <a:extLst>
                    <a:ext uri="{FF2B5EF4-FFF2-40B4-BE49-F238E27FC236}">
                      <a16:creationId xmlns:a16="http://schemas.microsoft.com/office/drawing/2014/main" id="{297400F8-D5AA-4047-8D7F-CA6F3ECAE8EE}"/>
                    </a:ext>
                  </a:extLst>
                </p:cNvPr>
                <p:cNvPicPr/>
                <p:nvPr/>
              </p:nvPicPr>
              <p:blipFill>
                <a:blip r:embed="rId337"/>
                <a:stretch>
                  <a:fillRect/>
                </a:stretch>
              </p:blipFill>
              <p:spPr>
                <a:xfrm>
                  <a:off x="7947154" y="2381914"/>
                  <a:ext cx="12996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338">
              <p14:nvContentPartPr>
                <p14:cNvPr id="242" name="Ink 241">
                  <a:extLst>
                    <a:ext uri="{FF2B5EF4-FFF2-40B4-BE49-F238E27FC236}">
                      <a16:creationId xmlns:a16="http://schemas.microsoft.com/office/drawing/2014/main" id="{8370F13C-FBAD-4583-8B29-D0982E4E7126}"/>
                    </a:ext>
                  </a:extLst>
                </p14:cNvPr>
                <p14:cNvContentPartPr/>
                <p14:nvPr/>
              </p14:nvContentPartPr>
              <p14:xfrm>
                <a:off x="7971634" y="2399194"/>
                <a:ext cx="188640" cy="60120"/>
              </p14:xfrm>
            </p:contentPart>
          </mc:Choice>
          <mc:Fallback xmlns="">
            <p:pic>
              <p:nvPicPr>
                <p:cNvPr id="242" name="Ink 241">
                  <a:extLst>
                    <a:ext uri="{FF2B5EF4-FFF2-40B4-BE49-F238E27FC236}">
                      <a16:creationId xmlns:a16="http://schemas.microsoft.com/office/drawing/2014/main" id="{8370F13C-FBAD-4583-8B29-D0982E4E7126}"/>
                    </a:ext>
                  </a:extLst>
                </p:cNvPr>
                <p:cNvPicPr/>
                <p:nvPr/>
              </p:nvPicPr>
              <p:blipFill>
                <a:blip r:embed="rId339"/>
                <a:stretch>
                  <a:fillRect/>
                </a:stretch>
              </p:blipFill>
              <p:spPr>
                <a:xfrm>
                  <a:off x="7962634" y="2390194"/>
                  <a:ext cx="20628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340">
              <p14:nvContentPartPr>
                <p14:cNvPr id="243" name="Ink 242">
                  <a:extLst>
                    <a:ext uri="{FF2B5EF4-FFF2-40B4-BE49-F238E27FC236}">
                      <a16:creationId xmlns:a16="http://schemas.microsoft.com/office/drawing/2014/main" id="{C5D1B517-B17A-4FFF-BB43-26897BB587B2}"/>
                    </a:ext>
                  </a:extLst>
                </p14:cNvPr>
                <p14:cNvContentPartPr/>
                <p14:nvPr/>
              </p14:nvContentPartPr>
              <p14:xfrm>
                <a:off x="8088274" y="2395234"/>
                <a:ext cx="68760" cy="56160"/>
              </p14:xfrm>
            </p:contentPart>
          </mc:Choice>
          <mc:Fallback xmlns="">
            <p:pic>
              <p:nvPicPr>
                <p:cNvPr id="243" name="Ink 242">
                  <a:extLst>
                    <a:ext uri="{FF2B5EF4-FFF2-40B4-BE49-F238E27FC236}">
                      <a16:creationId xmlns:a16="http://schemas.microsoft.com/office/drawing/2014/main" id="{C5D1B517-B17A-4FFF-BB43-26897BB587B2}"/>
                    </a:ext>
                  </a:extLst>
                </p:cNvPr>
                <p:cNvPicPr/>
                <p:nvPr/>
              </p:nvPicPr>
              <p:blipFill>
                <a:blip r:embed="rId341"/>
                <a:stretch>
                  <a:fillRect/>
                </a:stretch>
              </p:blipFill>
              <p:spPr>
                <a:xfrm>
                  <a:off x="8079634" y="2386234"/>
                  <a:ext cx="86400" cy="73800"/>
                </a:xfrm>
                <a:prstGeom prst="rect">
                  <a:avLst/>
                </a:prstGeom>
              </p:spPr>
            </p:pic>
          </mc:Fallback>
        </mc:AlternateContent>
        <mc:AlternateContent xmlns:mc="http://schemas.openxmlformats.org/markup-compatibility/2006" xmlns:p14="http://schemas.microsoft.com/office/powerpoint/2010/main">
          <mc:Choice Requires="p14">
            <p:contentPart p14:bwMode="auto" r:id="rId342">
              <p14:nvContentPartPr>
                <p14:cNvPr id="245" name="Ink 244">
                  <a:extLst>
                    <a:ext uri="{FF2B5EF4-FFF2-40B4-BE49-F238E27FC236}">
                      <a16:creationId xmlns:a16="http://schemas.microsoft.com/office/drawing/2014/main" id="{ED136340-CB0D-47FE-8DA0-30B67EABDB16}"/>
                    </a:ext>
                  </a:extLst>
                </p14:cNvPr>
                <p14:cNvContentPartPr/>
                <p14:nvPr/>
              </p14:nvContentPartPr>
              <p14:xfrm>
                <a:off x="8301754" y="2215234"/>
                <a:ext cx="38520" cy="42480"/>
              </p14:xfrm>
            </p:contentPart>
          </mc:Choice>
          <mc:Fallback xmlns="">
            <p:pic>
              <p:nvPicPr>
                <p:cNvPr id="245" name="Ink 244">
                  <a:extLst>
                    <a:ext uri="{FF2B5EF4-FFF2-40B4-BE49-F238E27FC236}">
                      <a16:creationId xmlns:a16="http://schemas.microsoft.com/office/drawing/2014/main" id="{ED136340-CB0D-47FE-8DA0-30B67EABDB16}"/>
                    </a:ext>
                  </a:extLst>
                </p:cNvPr>
                <p:cNvPicPr/>
                <p:nvPr/>
              </p:nvPicPr>
              <p:blipFill>
                <a:blip r:embed="rId343"/>
                <a:stretch>
                  <a:fillRect/>
                </a:stretch>
              </p:blipFill>
              <p:spPr>
                <a:xfrm>
                  <a:off x="8293114" y="2206234"/>
                  <a:ext cx="56160" cy="60120"/>
                </a:xfrm>
                <a:prstGeom prst="rect">
                  <a:avLst/>
                </a:prstGeom>
              </p:spPr>
            </p:pic>
          </mc:Fallback>
        </mc:AlternateContent>
        <mc:AlternateContent xmlns:mc="http://schemas.openxmlformats.org/markup-compatibility/2006" xmlns:p14="http://schemas.microsoft.com/office/powerpoint/2010/main">
          <mc:Choice Requires="p14">
            <p:contentPart p14:bwMode="auto" r:id="rId344">
              <p14:nvContentPartPr>
                <p14:cNvPr id="246" name="Ink 245">
                  <a:extLst>
                    <a:ext uri="{FF2B5EF4-FFF2-40B4-BE49-F238E27FC236}">
                      <a16:creationId xmlns:a16="http://schemas.microsoft.com/office/drawing/2014/main" id="{E9C22BFF-DC06-4B47-B8D8-5ECB6FF71272}"/>
                    </a:ext>
                  </a:extLst>
                </p14:cNvPr>
                <p14:cNvContentPartPr/>
                <p14:nvPr/>
              </p14:nvContentPartPr>
              <p14:xfrm>
                <a:off x="8477434" y="2008234"/>
                <a:ext cx="103320" cy="196920"/>
              </p14:xfrm>
            </p:contentPart>
          </mc:Choice>
          <mc:Fallback xmlns="">
            <p:pic>
              <p:nvPicPr>
                <p:cNvPr id="246" name="Ink 245">
                  <a:extLst>
                    <a:ext uri="{FF2B5EF4-FFF2-40B4-BE49-F238E27FC236}">
                      <a16:creationId xmlns:a16="http://schemas.microsoft.com/office/drawing/2014/main" id="{E9C22BFF-DC06-4B47-B8D8-5ECB6FF71272}"/>
                    </a:ext>
                  </a:extLst>
                </p:cNvPr>
                <p:cNvPicPr/>
                <p:nvPr/>
              </p:nvPicPr>
              <p:blipFill>
                <a:blip r:embed="rId345"/>
                <a:stretch>
                  <a:fillRect/>
                </a:stretch>
              </p:blipFill>
              <p:spPr>
                <a:xfrm>
                  <a:off x="8468434" y="1999594"/>
                  <a:ext cx="120960" cy="214560"/>
                </a:xfrm>
                <a:prstGeom prst="rect">
                  <a:avLst/>
                </a:prstGeom>
              </p:spPr>
            </p:pic>
          </mc:Fallback>
        </mc:AlternateContent>
        <mc:AlternateContent xmlns:mc="http://schemas.openxmlformats.org/markup-compatibility/2006" xmlns:p14="http://schemas.microsoft.com/office/powerpoint/2010/main">
          <mc:Choice Requires="p14">
            <p:contentPart p14:bwMode="auto" r:id="rId346">
              <p14:nvContentPartPr>
                <p14:cNvPr id="247" name="Ink 246">
                  <a:extLst>
                    <a:ext uri="{FF2B5EF4-FFF2-40B4-BE49-F238E27FC236}">
                      <a16:creationId xmlns:a16="http://schemas.microsoft.com/office/drawing/2014/main" id="{E0FB2286-074C-4689-8B22-9FDB59B0154E}"/>
                    </a:ext>
                  </a:extLst>
                </p14:cNvPr>
                <p14:cNvContentPartPr/>
                <p14:nvPr/>
              </p14:nvContentPartPr>
              <p14:xfrm>
                <a:off x="8636554" y="2076994"/>
                <a:ext cx="83520" cy="98280"/>
              </p14:xfrm>
            </p:contentPart>
          </mc:Choice>
          <mc:Fallback xmlns="">
            <p:pic>
              <p:nvPicPr>
                <p:cNvPr id="247" name="Ink 246">
                  <a:extLst>
                    <a:ext uri="{FF2B5EF4-FFF2-40B4-BE49-F238E27FC236}">
                      <a16:creationId xmlns:a16="http://schemas.microsoft.com/office/drawing/2014/main" id="{E0FB2286-074C-4689-8B22-9FDB59B0154E}"/>
                    </a:ext>
                  </a:extLst>
                </p:cNvPr>
                <p:cNvPicPr/>
                <p:nvPr/>
              </p:nvPicPr>
              <p:blipFill>
                <a:blip r:embed="rId347"/>
                <a:stretch>
                  <a:fillRect/>
                </a:stretch>
              </p:blipFill>
              <p:spPr>
                <a:xfrm>
                  <a:off x="8627554" y="2068354"/>
                  <a:ext cx="101160" cy="115920"/>
                </a:xfrm>
                <a:prstGeom prst="rect">
                  <a:avLst/>
                </a:prstGeom>
              </p:spPr>
            </p:pic>
          </mc:Fallback>
        </mc:AlternateContent>
        <mc:AlternateContent xmlns:mc="http://schemas.openxmlformats.org/markup-compatibility/2006" xmlns:p14="http://schemas.microsoft.com/office/powerpoint/2010/main">
          <mc:Choice Requires="p14">
            <p:contentPart p14:bwMode="auto" r:id="rId348">
              <p14:nvContentPartPr>
                <p14:cNvPr id="248" name="Ink 247">
                  <a:extLst>
                    <a:ext uri="{FF2B5EF4-FFF2-40B4-BE49-F238E27FC236}">
                      <a16:creationId xmlns:a16="http://schemas.microsoft.com/office/drawing/2014/main" id="{B7FC9D78-73C1-4E3F-8FEC-6D03CB71140A}"/>
                    </a:ext>
                  </a:extLst>
                </p14:cNvPr>
                <p14:cNvContentPartPr/>
                <p14:nvPr/>
              </p14:nvContentPartPr>
              <p14:xfrm>
                <a:off x="8634034" y="2089954"/>
                <a:ext cx="59400" cy="82800"/>
              </p14:xfrm>
            </p:contentPart>
          </mc:Choice>
          <mc:Fallback xmlns="">
            <p:pic>
              <p:nvPicPr>
                <p:cNvPr id="248" name="Ink 247">
                  <a:extLst>
                    <a:ext uri="{FF2B5EF4-FFF2-40B4-BE49-F238E27FC236}">
                      <a16:creationId xmlns:a16="http://schemas.microsoft.com/office/drawing/2014/main" id="{B7FC9D78-73C1-4E3F-8FEC-6D03CB71140A}"/>
                    </a:ext>
                  </a:extLst>
                </p:cNvPr>
                <p:cNvPicPr/>
                <p:nvPr/>
              </p:nvPicPr>
              <p:blipFill>
                <a:blip r:embed="rId349"/>
                <a:stretch>
                  <a:fillRect/>
                </a:stretch>
              </p:blipFill>
              <p:spPr>
                <a:xfrm>
                  <a:off x="8625034" y="2080954"/>
                  <a:ext cx="77040" cy="100440"/>
                </a:xfrm>
                <a:prstGeom prst="rect">
                  <a:avLst/>
                </a:prstGeom>
              </p:spPr>
            </p:pic>
          </mc:Fallback>
        </mc:AlternateContent>
        <mc:AlternateContent xmlns:mc="http://schemas.openxmlformats.org/markup-compatibility/2006" xmlns:p14="http://schemas.microsoft.com/office/powerpoint/2010/main">
          <mc:Choice Requires="p14">
            <p:contentPart p14:bwMode="auto" r:id="rId350">
              <p14:nvContentPartPr>
                <p14:cNvPr id="249" name="Ink 248">
                  <a:extLst>
                    <a:ext uri="{FF2B5EF4-FFF2-40B4-BE49-F238E27FC236}">
                      <a16:creationId xmlns:a16="http://schemas.microsoft.com/office/drawing/2014/main" id="{87907EB0-1BF6-44DD-999F-8DF8D61A1134}"/>
                    </a:ext>
                  </a:extLst>
                </p14:cNvPr>
                <p14:cNvContentPartPr/>
                <p14:nvPr/>
              </p14:nvContentPartPr>
              <p14:xfrm>
                <a:off x="8721874" y="2076274"/>
                <a:ext cx="55080" cy="119520"/>
              </p14:xfrm>
            </p:contentPart>
          </mc:Choice>
          <mc:Fallback xmlns="">
            <p:pic>
              <p:nvPicPr>
                <p:cNvPr id="249" name="Ink 248">
                  <a:extLst>
                    <a:ext uri="{FF2B5EF4-FFF2-40B4-BE49-F238E27FC236}">
                      <a16:creationId xmlns:a16="http://schemas.microsoft.com/office/drawing/2014/main" id="{87907EB0-1BF6-44DD-999F-8DF8D61A1134}"/>
                    </a:ext>
                  </a:extLst>
                </p:cNvPr>
                <p:cNvPicPr/>
                <p:nvPr/>
              </p:nvPicPr>
              <p:blipFill>
                <a:blip r:embed="rId351"/>
                <a:stretch>
                  <a:fillRect/>
                </a:stretch>
              </p:blipFill>
              <p:spPr>
                <a:xfrm>
                  <a:off x="8713234" y="2067274"/>
                  <a:ext cx="72720" cy="137160"/>
                </a:xfrm>
                <a:prstGeom prst="rect">
                  <a:avLst/>
                </a:prstGeom>
              </p:spPr>
            </p:pic>
          </mc:Fallback>
        </mc:AlternateContent>
        <mc:AlternateContent xmlns:mc="http://schemas.openxmlformats.org/markup-compatibility/2006" xmlns:p14="http://schemas.microsoft.com/office/powerpoint/2010/main">
          <mc:Choice Requires="p14">
            <p:contentPart p14:bwMode="auto" r:id="rId352">
              <p14:nvContentPartPr>
                <p14:cNvPr id="250" name="Ink 249">
                  <a:extLst>
                    <a:ext uri="{FF2B5EF4-FFF2-40B4-BE49-F238E27FC236}">
                      <a16:creationId xmlns:a16="http://schemas.microsoft.com/office/drawing/2014/main" id="{EB5CF832-0BCD-4450-843C-539B26D55B74}"/>
                    </a:ext>
                  </a:extLst>
                </p14:cNvPr>
                <p14:cNvContentPartPr/>
                <p14:nvPr/>
              </p14:nvContentPartPr>
              <p14:xfrm>
                <a:off x="8804674" y="1973674"/>
                <a:ext cx="68040" cy="110880"/>
              </p14:xfrm>
            </p:contentPart>
          </mc:Choice>
          <mc:Fallback xmlns="">
            <p:pic>
              <p:nvPicPr>
                <p:cNvPr id="250" name="Ink 249">
                  <a:extLst>
                    <a:ext uri="{FF2B5EF4-FFF2-40B4-BE49-F238E27FC236}">
                      <a16:creationId xmlns:a16="http://schemas.microsoft.com/office/drawing/2014/main" id="{EB5CF832-0BCD-4450-843C-539B26D55B74}"/>
                    </a:ext>
                  </a:extLst>
                </p:cNvPr>
                <p:cNvPicPr/>
                <p:nvPr/>
              </p:nvPicPr>
              <p:blipFill>
                <a:blip r:embed="rId353"/>
                <a:stretch>
                  <a:fillRect/>
                </a:stretch>
              </p:blipFill>
              <p:spPr>
                <a:xfrm>
                  <a:off x="8795674" y="1964674"/>
                  <a:ext cx="85680" cy="128520"/>
                </a:xfrm>
                <a:prstGeom prst="rect">
                  <a:avLst/>
                </a:prstGeom>
              </p:spPr>
            </p:pic>
          </mc:Fallback>
        </mc:AlternateContent>
        <mc:AlternateContent xmlns:mc="http://schemas.openxmlformats.org/markup-compatibility/2006" xmlns:p14="http://schemas.microsoft.com/office/powerpoint/2010/main">
          <mc:Choice Requires="p14">
            <p:contentPart p14:bwMode="auto" r:id="rId354">
              <p14:nvContentPartPr>
                <p14:cNvPr id="251" name="Ink 250">
                  <a:extLst>
                    <a:ext uri="{FF2B5EF4-FFF2-40B4-BE49-F238E27FC236}">
                      <a16:creationId xmlns:a16="http://schemas.microsoft.com/office/drawing/2014/main" id="{A61EB560-6527-4D19-AF3E-30A2280384BA}"/>
                    </a:ext>
                  </a:extLst>
                </p14:cNvPr>
                <p14:cNvContentPartPr/>
                <p14:nvPr/>
              </p14:nvContentPartPr>
              <p14:xfrm>
                <a:off x="8565634" y="2245114"/>
                <a:ext cx="288360" cy="38880"/>
              </p14:xfrm>
            </p:contentPart>
          </mc:Choice>
          <mc:Fallback xmlns="">
            <p:pic>
              <p:nvPicPr>
                <p:cNvPr id="251" name="Ink 250">
                  <a:extLst>
                    <a:ext uri="{FF2B5EF4-FFF2-40B4-BE49-F238E27FC236}">
                      <a16:creationId xmlns:a16="http://schemas.microsoft.com/office/drawing/2014/main" id="{A61EB560-6527-4D19-AF3E-30A2280384BA}"/>
                    </a:ext>
                  </a:extLst>
                </p:cNvPr>
                <p:cNvPicPr/>
                <p:nvPr/>
              </p:nvPicPr>
              <p:blipFill>
                <a:blip r:embed="rId355"/>
                <a:stretch>
                  <a:fillRect/>
                </a:stretch>
              </p:blipFill>
              <p:spPr>
                <a:xfrm>
                  <a:off x="8556994" y="2236474"/>
                  <a:ext cx="306000" cy="56520"/>
                </a:xfrm>
                <a:prstGeom prst="rect">
                  <a:avLst/>
                </a:prstGeom>
              </p:spPr>
            </p:pic>
          </mc:Fallback>
        </mc:AlternateContent>
        <mc:AlternateContent xmlns:mc="http://schemas.openxmlformats.org/markup-compatibility/2006" xmlns:p14="http://schemas.microsoft.com/office/powerpoint/2010/main">
          <mc:Choice Requires="p14">
            <p:contentPart p14:bwMode="auto" r:id="rId356">
              <p14:nvContentPartPr>
                <p14:cNvPr id="252" name="Ink 251">
                  <a:extLst>
                    <a:ext uri="{FF2B5EF4-FFF2-40B4-BE49-F238E27FC236}">
                      <a16:creationId xmlns:a16="http://schemas.microsoft.com/office/drawing/2014/main" id="{E964E2E5-5D65-4602-A66E-8BF33E808EAB}"/>
                    </a:ext>
                  </a:extLst>
                </p14:cNvPr>
                <p14:cNvContentPartPr/>
                <p14:nvPr/>
              </p14:nvContentPartPr>
              <p14:xfrm>
                <a:off x="8643754" y="2364994"/>
                <a:ext cx="152640" cy="82080"/>
              </p14:xfrm>
            </p:contentPart>
          </mc:Choice>
          <mc:Fallback xmlns="">
            <p:pic>
              <p:nvPicPr>
                <p:cNvPr id="252" name="Ink 251">
                  <a:extLst>
                    <a:ext uri="{FF2B5EF4-FFF2-40B4-BE49-F238E27FC236}">
                      <a16:creationId xmlns:a16="http://schemas.microsoft.com/office/drawing/2014/main" id="{E964E2E5-5D65-4602-A66E-8BF33E808EAB}"/>
                    </a:ext>
                  </a:extLst>
                </p:cNvPr>
                <p:cNvPicPr/>
                <p:nvPr/>
              </p:nvPicPr>
              <p:blipFill>
                <a:blip r:embed="rId357"/>
                <a:stretch>
                  <a:fillRect/>
                </a:stretch>
              </p:blipFill>
              <p:spPr>
                <a:xfrm>
                  <a:off x="8635114" y="2356354"/>
                  <a:ext cx="170280" cy="99720"/>
                </a:xfrm>
                <a:prstGeom prst="rect">
                  <a:avLst/>
                </a:prstGeom>
              </p:spPr>
            </p:pic>
          </mc:Fallback>
        </mc:AlternateContent>
      </p:grpSp>
      <p:grpSp>
        <p:nvGrpSpPr>
          <p:cNvPr id="266" name="Group 265">
            <a:extLst>
              <a:ext uri="{FF2B5EF4-FFF2-40B4-BE49-F238E27FC236}">
                <a16:creationId xmlns:a16="http://schemas.microsoft.com/office/drawing/2014/main" id="{BEA85F68-5B2B-4BFB-A026-ED45D7E7338C}"/>
              </a:ext>
            </a:extLst>
          </p:cNvPr>
          <p:cNvGrpSpPr/>
          <p:nvPr/>
        </p:nvGrpSpPr>
        <p:grpSpPr>
          <a:xfrm>
            <a:off x="6533434" y="2732914"/>
            <a:ext cx="1108440" cy="264600"/>
            <a:chOff x="6533434" y="2732914"/>
            <a:chExt cx="1108440" cy="264600"/>
          </a:xfrm>
        </p:grpSpPr>
        <mc:AlternateContent xmlns:mc="http://schemas.openxmlformats.org/markup-compatibility/2006" xmlns:p14="http://schemas.microsoft.com/office/powerpoint/2010/main">
          <mc:Choice Requires="p14">
            <p:contentPart p14:bwMode="auto" r:id="rId358">
              <p14:nvContentPartPr>
                <p14:cNvPr id="254" name="Ink 253">
                  <a:extLst>
                    <a:ext uri="{FF2B5EF4-FFF2-40B4-BE49-F238E27FC236}">
                      <a16:creationId xmlns:a16="http://schemas.microsoft.com/office/drawing/2014/main" id="{1793A7FB-0545-4FC2-A625-409D9C697F23}"/>
                    </a:ext>
                  </a:extLst>
                </p14:cNvPr>
                <p14:cNvContentPartPr/>
                <p14:nvPr/>
              </p14:nvContentPartPr>
              <p14:xfrm>
                <a:off x="6533434" y="2812474"/>
                <a:ext cx="60480" cy="114840"/>
              </p14:xfrm>
            </p:contentPart>
          </mc:Choice>
          <mc:Fallback xmlns="">
            <p:pic>
              <p:nvPicPr>
                <p:cNvPr id="254" name="Ink 253">
                  <a:extLst>
                    <a:ext uri="{FF2B5EF4-FFF2-40B4-BE49-F238E27FC236}">
                      <a16:creationId xmlns:a16="http://schemas.microsoft.com/office/drawing/2014/main" id="{1793A7FB-0545-4FC2-A625-409D9C697F23}"/>
                    </a:ext>
                  </a:extLst>
                </p:cNvPr>
                <p:cNvPicPr/>
                <p:nvPr/>
              </p:nvPicPr>
              <p:blipFill>
                <a:blip r:embed="rId359"/>
                <a:stretch>
                  <a:fillRect/>
                </a:stretch>
              </p:blipFill>
              <p:spPr>
                <a:xfrm>
                  <a:off x="6524434" y="2803834"/>
                  <a:ext cx="78120" cy="132480"/>
                </a:xfrm>
                <a:prstGeom prst="rect">
                  <a:avLst/>
                </a:prstGeom>
              </p:spPr>
            </p:pic>
          </mc:Fallback>
        </mc:AlternateContent>
        <mc:AlternateContent xmlns:mc="http://schemas.openxmlformats.org/markup-compatibility/2006" xmlns:p14="http://schemas.microsoft.com/office/powerpoint/2010/main">
          <mc:Choice Requires="p14">
            <p:contentPart p14:bwMode="auto" r:id="rId360">
              <p14:nvContentPartPr>
                <p14:cNvPr id="255" name="Ink 254">
                  <a:extLst>
                    <a:ext uri="{FF2B5EF4-FFF2-40B4-BE49-F238E27FC236}">
                      <a16:creationId xmlns:a16="http://schemas.microsoft.com/office/drawing/2014/main" id="{A64ED50B-D1F0-41F7-89A9-AEFB33E584BC}"/>
                    </a:ext>
                  </a:extLst>
                </p14:cNvPr>
                <p14:cNvContentPartPr/>
                <p14:nvPr/>
              </p14:nvContentPartPr>
              <p14:xfrm>
                <a:off x="6632794" y="2813554"/>
                <a:ext cx="136800" cy="87120"/>
              </p14:xfrm>
            </p:contentPart>
          </mc:Choice>
          <mc:Fallback xmlns="">
            <p:pic>
              <p:nvPicPr>
                <p:cNvPr id="255" name="Ink 254">
                  <a:extLst>
                    <a:ext uri="{FF2B5EF4-FFF2-40B4-BE49-F238E27FC236}">
                      <a16:creationId xmlns:a16="http://schemas.microsoft.com/office/drawing/2014/main" id="{A64ED50B-D1F0-41F7-89A9-AEFB33E584BC}"/>
                    </a:ext>
                  </a:extLst>
                </p:cNvPr>
                <p:cNvPicPr/>
                <p:nvPr/>
              </p:nvPicPr>
              <p:blipFill>
                <a:blip r:embed="rId361"/>
                <a:stretch>
                  <a:fillRect/>
                </a:stretch>
              </p:blipFill>
              <p:spPr>
                <a:xfrm>
                  <a:off x="6624154" y="2804554"/>
                  <a:ext cx="154440" cy="104760"/>
                </a:xfrm>
                <a:prstGeom prst="rect">
                  <a:avLst/>
                </a:prstGeom>
              </p:spPr>
            </p:pic>
          </mc:Fallback>
        </mc:AlternateContent>
        <mc:AlternateContent xmlns:mc="http://schemas.openxmlformats.org/markup-compatibility/2006" xmlns:p14="http://schemas.microsoft.com/office/powerpoint/2010/main">
          <mc:Choice Requires="p14">
            <p:contentPart p14:bwMode="auto" r:id="rId362">
              <p14:nvContentPartPr>
                <p14:cNvPr id="256" name="Ink 255">
                  <a:extLst>
                    <a:ext uri="{FF2B5EF4-FFF2-40B4-BE49-F238E27FC236}">
                      <a16:creationId xmlns:a16="http://schemas.microsoft.com/office/drawing/2014/main" id="{265E48ED-91CD-46E9-9875-E89D4B99A888}"/>
                    </a:ext>
                  </a:extLst>
                </p14:cNvPr>
                <p14:cNvContentPartPr/>
                <p14:nvPr/>
              </p14:nvContentPartPr>
              <p14:xfrm>
                <a:off x="6828274" y="2784034"/>
                <a:ext cx="112680" cy="161640"/>
              </p14:xfrm>
            </p:contentPart>
          </mc:Choice>
          <mc:Fallback xmlns="">
            <p:pic>
              <p:nvPicPr>
                <p:cNvPr id="256" name="Ink 255">
                  <a:extLst>
                    <a:ext uri="{FF2B5EF4-FFF2-40B4-BE49-F238E27FC236}">
                      <a16:creationId xmlns:a16="http://schemas.microsoft.com/office/drawing/2014/main" id="{265E48ED-91CD-46E9-9875-E89D4B99A888}"/>
                    </a:ext>
                  </a:extLst>
                </p:cNvPr>
                <p:cNvPicPr/>
                <p:nvPr/>
              </p:nvPicPr>
              <p:blipFill>
                <a:blip r:embed="rId363"/>
                <a:stretch>
                  <a:fillRect/>
                </a:stretch>
              </p:blipFill>
              <p:spPr>
                <a:xfrm>
                  <a:off x="6819634" y="2775034"/>
                  <a:ext cx="130320" cy="179280"/>
                </a:xfrm>
                <a:prstGeom prst="rect">
                  <a:avLst/>
                </a:prstGeom>
              </p:spPr>
            </p:pic>
          </mc:Fallback>
        </mc:AlternateContent>
        <mc:AlternateContent xmlns:mc="http://schemas.openxmlformats.org/markup-compatibility/2006" xmlns:p14="http://schemas.microsoft.com/office/powerpoint/2010/main">
          <mc:Choice Requires="p14">
            <p:contentPart p14:bwMode="auto" r:id="rId364">
              <p14:nvContentPartPr>
                <p14:cNvPr id="257" name="Ink 256">
                  <a:extLst>
                    <a:ext uri="{FF2B5EF4-FFF2-40B4-BE49-F238E27FC236}">
                      <a16:creationId xmlns:a16="http://schemas.microsoft.com/office/drawing/2014/main" id="{FC6F4B38-F510-4BB1-9107-DA759785B316}"/>
                    </a:ext>
                  </a:extLst>
                </p14:cNvPr>
                <p14:cNvContentPartPr/>
                <p14:nvPr/>
              </p14:nvContentPartPr>
              <p14:xfrm>
                <a:off x="6954274" y="2841274"/>
                <a:ext cx="41040" cy="102960"/>
              </p14:xfrm>
            </p:contentPart>
          </mc:Choice>
          <mc:Fallback xmlns="">
            <p:pic>
              <p:nvPicPr>
                <p:cNvPr id="257" name="Ink 256">
                  <a:extLst>
                    <a:ext uri="{FF2B5EF4-FFF2-40B4-BE49-F238E27FC236}">
                      <a16:creationId xmlns:a16="http://schemas.microsoft.com/office/drawing/2014/main" id="{FC6F4B38-F510-4BB1-9107-DA759785B316}"/>
                    </a:ext>
                  </a:extLst>
                </p:cNvPr>
                <p:cNvPicPr/>
                <p:nvPr/>
              </p:nvPicPr>
              <p:blipFill>
                <a:blip r:embed="rId365"/>
                <a:stretch>
                  <a:fillRect/>
                </a:stretch>
              </p:blipFill>
              <p:spPr>
                <a:xfrm>
                  <a:off x="6945274" y="2832274"/>
                  <a:ext cx="58680" cy="120600"/>
                </a:xfrm>
                <a:prstGeom prst="rect">
                  <a:avLst/>
                </a:prstGeom>
              </p:spPr>
            </p:pic>
          </mc:Fallback>
        </mc:AlternateContent>
        <mc:AlternateContent xmlns:mc="http://schemas.openxmlformats.org/markup-compatibility/2006" xmlns:p14="http://schemas.microsoft.com/office/powerpoint/2010/main">
          <mc:Choice Requires="p14">
            <p:contentPart p14:bwMode="auto" r:id="rId366">
              <p14:nvContentPartPr>
                <p14:cNvPr id="258" name="Ink 257">
                  <a:extLst>
                    <a:ext uri="{FF2B5EF4-FFF2-40B4-BE49-F238E27FC236}">
                      <a16:creationId xmlns:a16="http://schemas.microsoft.com/office/drawing/2014/main" id="{B2745749-E029-45E8-B44B-2ADAE3535789}"/>
                    </a:ext>
                  </a:extLst>
                </p14:cNvPr>
                <p14:cNvContentPartPr/>
                <p14:nvPr/>
              </p14:nvContentPartPr>
              <p14:xfrm>
                <a:off x="6919354" y="2790874"/>
                <a:ext cx="114840" cy="150480"/>
              </p14:xfrm>
            </p:contentPart>
          </mc:Choice>
          <mc:Fallback xmlns="">
            <p:pic>
              <p:nvPicPr>
                <p:cNvPr id="258" name="Ink 257">
                  <a:extLst>
                    <a:ext uri="{FF2B5EF4-FFF2-40B4-BE49-F238E27FC236}">
                      <a16:creationId xmlns:a16="http://schemas.microsoft.com/office/drawing/2014/main" id="{B2745749-E029-45E8-B44B-2ADAE3535789}"/>
                    </a:ext>
                  </a:extLst>
                </p:cNvPr>
                <p:cNvPicPr/>
                <p:nvPr/>
              </p:nvPicPr>
              <p:blipFill>
                <a:blip r:embed="rId367"/>
                <a:stretch>
                  <a:fillRect/>
                </a:stretch>
              </p:blipFill>
              <p:spPr>
                <a:xfrm>
                  <a:off x="6910714" y="2781874"/>
                  <a:ext cx="132480" cy="168120"/>
                </a:xfrm>
                <a:prstGeom prst="rect">
                  <a:avLst/>
                </a:prstGeom>
              </p:spPr>
            </p:pic>
          </mc:Fallback>
        </mc:AlternateContent>
        <mc:AlternateContent xmlns:mc="http://schemas.openxmlformats.org/markup-compatibility/2006" xmlns:p14="http://schemas.microsoft.com/office/powerpoint/2010/main">
          <mc:Choice Requires="p14">
            <p:contentPart p14:bwMode="auto" r:id="rId368">
              <p14:nvContentPartPr>
                <p14:cNvPr id="259" name="Ink 258">
                  <a:extLst>
                    <a:ext uri="{FF2B5EF4-FFF2-40B4-BE49-F238E27FC236}">
                      <a16:creationId xmlns:a16="http://schemas.microsoft.com/office/drawing/2014/main" id="{76AD4CCB-D4CA-427C-A727-EE172F5846BE}"/>
                    </a:ext>
                  </a:extLst>
                </p14:cNvPr>
                <p14:cNvContentPartPr/>
                <p14:nvPr/>
              </p14:nvContentPartPr>
              <p14:xfrm>
                <a:off x="7100434" y="2922274"/>
                <a:ext cx="11880" cy="75240"/>
              </p14:xfrm>
            </p:contentPart>
          </mc:Choice>
          <mc:Fallback xmlns="">
            <p:pic>
              <p:nvPicPr>
                <p:cNvPr id="259" name="Ink 258">
                  <a:extLst>
                    <a:ext uri="{FF2B5EF4-FFF2-40B4-BE49-F238E27FC236}">
                      <a16:creationId xmlns:a16="http://schemas.microsoft.com/office/drawing/2014/main" id="{76AD4CCB-D4CA-427C-A727-EE172F5846BE}"/>
                    </a:ext>
                  </a:extLst>
                </p:cNvPr>
                <p:cNvPicPr/>
                <p:nvPr/>
              </p:nvPicPr>
              <p:blipFill>
                <a:blip r:embed="rId369"/>
                <a:stretch>
                  <a:fillRect/>
                </a:stretch>
              </p:blipFill>
              <p:spPr>
                <a:xfrm>
                  <a:off x="7091794" y="2913634"/>
                  <a:ext cx="29520" cy="92880"/>
                </a:xfrm>
                <a:prstGeom prst="rect">
                  <a:avLst/>
                </a:prstGeom>
              </p:spPr>
            </p:pic>
          </mc:Fallback>
        </mc:AlternateContent>
        <mc:AlternateContent xmlns:mc="http://schemas.openxmlformats.org/markup-compatibility/2006" xmlns:p14="http://schemas.microsoft.com/office/powerpoint/2010/main">
          <mc:Choice Requires="p14">
            <p:contentPart p14:bwMode="auto" r:id="rId370">
              <p14:nvContentPartPr>
                <p14:cNvPr id="260" name="Ink 259">
                  <a:extLst>
                    <a:ext uri="{FF2B5EF4-FFF2-40B4-BE49-F238E27FC236}">
                      <a16:creationId xmlns:a16="http://schemas.microsoft.com/office/drawing/2014/main" id="{32F6183B-7B90-403A-9730-9531F857E8E8}"/>
                    </a:ext>
                  </a:extLst>
                </p14:cNvPr>
                <p14:cNvContentPartPr/>
                <p14:nvPr/>
              </p14:nvContentPartPr>
              <p14:xfrm>
                <a:off x="6906394" y="2732914"/>
                <a:ext cx="91440" cy="66600"/>
              </p14:xfrm>
            </p:contentPart>
          </mc:Choice>
          <mc:Fallback xmlns="">
            <p:pic>
              <p:nvPicPr>
                <p:cNvPr id="260" name="Ink 259">
                  <a:extLst>
                    <a:ext uri="{FF2B5EF4-FFF2-40B4-BE49-F238E27FC236}">
                      <a16:creationId xmlns:a16="http://schemas.microsoft.com/office/drawing/2014/main" id="{32F6183B-7B90-403A-9730-9531F857E8E8}"/>
                    </a:ext>
                  </a:extLst>
                </p:cNvPr>
                <p:cNvPicPr/>
                <p:nvPr/>
              </p:nvPicPr>
              <p:blipFill>
                <a:blip r:embed="rId371"/>
                <a:stretch>
                  <a:fillRect/>
                </a:stretch>
              </p:blipFill>
              <p:spPr>
                <a:xfrm>
                  <a:off x="6897754" y="2723914"/>
                  <a:ext cx="109080" cy="84240"/>
                </a:xfrm>
                <a:prstGeom prst="rect">
                  <a:avLst/>
                </a:prstGeom>
              </p:spPr>
            </p:pic>
          </mc:Fallback>
        </mc:AlternateContent>
        <mc:AlternateContent xmlns:mc="http://schemas.openxmlformats.org/markup-compatibility/2006" xmlns:p14="http://schemas.microsoft.com/office/powerpoint/2010/main">
          <mc:Choice Requires="p14">
            <p:contentPart p14:bwMode="auto" r:id="rId372">
              <p14:nvContentPartPr>
                <p14:cNvPr id="261" name="Ink 260">
                  <a:extLst>
                    <a:ext uri="{FF2B5EF4-FFF2-40B4-BE49-F238E27FC236}">
                      <a16:creationId xmlns:a16="http://schemas.microsoft.com/office/drawing/2014/main" id="{1A1500DF-31D7-411A-831B-1CD0113ABCF3}"/>
                    </a:ext>
                  </a:extLst>
                </p14:cNvPr>
                <p14:cNvContentPartPr/>
                <p14:nvPr/>
              </p14:nvContentPartPr>
              <p14:xfrm>
                <a:off x="7167394" y="2768914"/>
                <a:ext cx="37800" cy="201960"/>
              </p14:xfrm>
            </p:contentPart>
          </mc:Choice>
          <mc:Fallback xmlns="">
            <p:pic>
              <p:nvPicPr>
                <p:cNvPr id="261" name="Ink 260">
                  <a:extLst>
                    <a:ext uri="{FF2B5EF4-FFF2-40B4-BE49-F238E27FC236}">
                      <a16:creationId xmlns:a16="http://schemas.microsoft.com/office/drawing/2014/main" id="{1A1500DF-31D7-411A-831B-1CD0113ABCF3}"/>
                    </a:ext>
                  </a:extLst>
                </p:cNvPr>
                <p:cNvPicPr/>
                <p:nvPr/>
              </p:nvPicPr>
              <p:blipFill>
                <a:blip r:embed="rId373"/>
                <a:stretch>
                  <a:fillRect/>
                </a:stretch>
              </p:blipFill>
              <p:spPr>
                <a:xfrm>
                  <a:off x="7158394" y="2760274"/>
                  <a:ext cx="55440" cy="219600"/>
                </a:xfrm>
                <a:prstGeom prst="rect">
                  <a:avLst/>
                </a:prstGeom>
              </p:spPr>
            </p:pic>
          </mc:Fallback>
        </mc:AlternateContent>
        <mc:AlternateContent xmlns:mc="http://schemas.openxmlformats.org/markup-compatibility/2006" xmlns:p14="http://schemas.microsoft.com/office/powerpoint/2010/main">
          <mc:Choice Requires="p14">
            <p:contentPart p14:bwMode="auto" r:id="rId374">
              <p14:nvContentPartPr>
                <p14:cNvPr id="262" name="Ink 261">
                  <a:extLst>
                    <a:ext uri="{FF2B5EF4-FFF2-40B4-BE49-F238E27FC236}">
                      <a16:creationId xmlns:a16="http://schemas.microsoft.com/office/drawing/2014/main" id="{E2296680-F857-4787-9E85-0178B92F3144}"/>
                    </a:ext>
                  </a:extLst>
                </p14:cNvPr>
                <p14:cNvContentPartPr/>
                <p14:nvPr/>
              </p14:nvContentPartPr>
              <p14:xfrm>
                <a:off x="7289434" y="2832994"/>
                <a:ext cx="48240" cy="131760"/>
              </p14:xfrm>
            </p:contentPart>
          </mc:Choice>
          <mc:Fallback xmlns="">
            <p:pic>
              <p:nvPicPr>
                <p:cNvPr id="262" name="Ink 261">
                  <a:extLst>
                    <a:ext uri="{FF2B5EF4-FFF2-40B4-BE49-F238E27FC236}">
                      <a16:creationId xmlns:a16="http://schemas.microsoft.com/office/drawing/2014/main" id="{E2296680-F857-4787-9E85-0178B92F3144}"/>
                    </a:ext>
                  </a:extLst>
                </p:cNvPr>
                <p:cNvPicPr/>
                <p:nvPr/>
              </p:nvPicPr>
              <p:blipFill>
                <a:blip r:embed="rId375"/>
                <a:stretch>
                  <a:fillRect/>
                </a:stretch>
              </p:blipFill>
              <p:spPr>
                <a:xfrm>
                  <a:off x="7280434" y="2824354"/>
                  <a:ext cx="65880" cy="149400"/>
                </a:xfrm>
                <a:prstGeom prst="rect">
                  <a:avLst/>
                </a:prstGeom>
              </p:spPr>
            </p:pic>
          </mc:Fallback>
        </mc:AlternateContent>
        <mc:AlternateContent xmlns:mc="http://schemas.openxmlformats.org/markup-compatibility/2006" xmlns:p14="http://schemas.microsoft.com/office/powerpoint/2010/main">
          <mc:Choice Requires="p14">
            <p:contentPart p14:bwMode="auto" r:id="rId376">
              <p14:nvContentPartPr>
                <p14:cNvPr id="263" name="Ink 262">
                  <a:extLst>
                    <a:ext uri="{FF2B5EF4-FFF2-40B4-BE49-F238E27FC236}">
                      <a16:creationId xmlns:a16="http://schemas.microsoft.com/office/drawing/2014/main" id="{616C8830-CB0A-49D8-A479-8833E310472F}"/>
                    </a:ext>
                  </a:extLst>
                </p14:cNvPr>
                <p14:cNvContentPartPr/>
                <p14:nvPr/>
              </p14:nvContentPartPr>
              <p14:xfrm>
                <a:off x="7216354" y="2830474"/>
                <a:ext cx="149040" cy="126720"/>
              </p14:xfrm>
            </p:contentPart>
          </mc:Choice>
          <mc:Fallback xmlns="">
            <p:pic>
              <p:nvPicPr>
                <p:cNvPr id="263" name="Ink 262">
                  <a:extLst>
                    <a:ext uri="{FF2B5EF4-FFF2-40B4-BE49-F238E27FC236}">
                      <a16:creationId xmlns:a16="http://schemas.microsoft.com/office/drawing/2014/main" id="{616C8830-CB0A-49D8-A479-8833E310472F}"/>
                    </a:ext>
                  </a:extLst>
                </p:cNvPr>
                <p:cNvPicPr/>
                <p:nvPr/>
              </p:nvPicPr>
              <p:blipFill>
                <a:blip r:embed="rId377"/>
                <a:stretch>
                  <a:fillRect/>
                </a:stretch>
              </p:blipFill>
              <p:spPr>
                <a:xfrm>
                  <a:off x="7207714" y="2821474"/>
                  <a:ext cx="166680" cy="144360"/>
                </a:xfrm>
                <a:prstGeom prst="rect">
                  <a:avLst/>
                </a:prstGeom>
              </p:spPr>
            </p:pic>
          </mc:Fallback>
        </mc:AlternateContent>
        <mc:AlternateContent xmlns:mc="http://schemas.openxmlformats.org/markup-compatibility/2006" xmlns:p14="http://schemas.microsoft.com/office/powerpoint/2010/main">
          <mc:Choice Requires="p14">
            <p:contentPart p14:bwMode="auto" r:id="rId378">
              <p14:nvContentPartPr>
                <p14:cNvPr id="264" name="Ink 263">
                  <a:extLst>
                    <a:ext uri="{FF2B5EF4-FFF2-40B4-BE49-F238E27FC236}">
                      <a16:creationId xmlns:a16="http://schemas.microsoft.com/office/drawing/2014/main" id="{F6D19F61-0E25-4D09-BB89-FD16B1234B44}"/>
                    </a:ext>
                  </a:extLst>
                </p14:cNvPr>
                <p14:cNvContentPartPr/>
                <p14:nvPr/>
              </p14:nvContentPartPr>
              <p14:xfrm>
                <a:off x="7377994" y="2765674"/>
                <a:ext cx="80640" cy="215640"/>
              </p14:xfrm>
            </p:contentPart>
          </mc:Choice>
          <mc:Fallback xmlns="">
            <p:pic>
              <p:nvPicPr>
                <p:cNvPr id="264" name="Ink 263">
                  <a:extLst>
                    <a:ext uri="{FF2B5EF4-FFF2-40B4-BE49-F238E27FC236}">
                      <a16:creationId xmlns:a16="http://schemas.microsoft.com/office/drawing/2014/main" id="{F6D19F61-0E25-4D09-BB89-FD16B1234B44}"/>
                    </a:ext>
                  </a:extLst>
                </p:cNvPr>
                <p:cNvPicPr/>
                <p:nvPr/>
              </p:nvPicPr>
              <p:blipFill>
                <a:blip r:embed="rId379"/>
                <a:stretch>
                  <a:fillRect/>
                </a:stretch>
              </p:blipFill>
              <p:spPr>
                <a:xfrm>
                  <a:off x="7369354" y="2756674"/>
                  <a:ext cx="98280" cy="233280"/>
                </a:xfrm>
                <a:prstGeom prst="rect">
                  <a:avLst/>
                </a:prstGeom>
              </p:spPr>
            </p:pic>
          </mc:Fallback>
        </mc:AlternateContent>
        <mc:AlternateContent xmlns:mc="http://schemas.openxmlformats.org/markup-compatibility/2006" xmlns:p14="http://schemas.microsoft.com/office/powerpoint/2010/main">
          <mc:Choice Requires="p14">
            <p:contentPart p14:bwMode="auto" r:id="rId380">
              <p14:nvContentPartPr>
                <p14:cNvPr id="265" name="Ink 264">
                  <a:extLst>
                    <a:ext uri="{FF2B5EF4-FFF2-40B4-BE49-F238E27FC236}">
                      <a16:creationId xmlns:a16="http://schemas.microsoft.com/office/drawing/2014/main" id="{FE3281A8-A7A0-476D-AF7B-2AFDE3799C48}"/>
                    </a:ext>
                  </a:extLst>
                </p14:cNvPr>
                <p14:cNvContentPartPr/>
                <p14:nvPr/>
              </p14:nvContentPartPr>
              <p14:xfrm>
                <a:off x="7551514" y="2849194"/>
                <a:ext cx="90360" cy="67680"/>
              </p14:xfrm>
            </p:contentPart>
          </mc:Choice>
          <mc:Fallback xmlns="">
            <p:pic>
              <p:nvPicPr>
                <p:cNvPr id="265" name="Ink 264">
                  <a:extLst>
                    <a:ext uri="{FF2B5EF4-FFF2-40B4-BE49-F238E27FC236}">
                      <a16:creationId xmlns:a16="http://schemas.microsoft.com/office/drawing/2014/main" id="{FE3281A8-A7A0-476D-AF7B-2AFDE3799C48}"/>
                    </a:ext>
                  </a:extLst>
                </p:cNvPr>
                <p:cNvPicPr/>
                <p:nvPr/>
              </p:nvPicPr>
              <p:blipFill>
                <a:blip r:embed="rId381"/>
                <a:stretch>
                  <a:fillRect/>
                </a:stretch>
              </p:blipFill>
              <p:spPr>
                <a:xfrm>
                  <a:off x="7542514" y="2840554"/>
                  <a:ext cx="108000" cy="85320"/>
                </a:xfrm>
                <a:prstGeom prst="rect">
                  <a:avLst/>
                </a:prstGeom>
              </p:spPr>
            </p:pic>
          </mc:Fallback>
        </mc:AlternateContent>
      </p:grpSp>
      <p:grpSp>
        <p:nvGrpSpPr>
          <p:cNvPr id="274" name="Group 273">
            <a:extLst>
              <a:ext uri="{FF2B5EF4-FFF2-40B4-BE49-F238E27FC236}">
                <a16:creationId xmlns:a16="http://schemas.microsoft.com/office/drawing/2014/main" id="{132B9856-35C5-4104-B185-CD41832132CA}"/>
              </a:ext>
            </a:extLst>
          </p:cNvPr>
          <p:cNvGrpSpPr/>
          <p:nvPr/>
        </p:nvGrpSpPr>
        <p:grpSpPr>
          <a:xfrm>
            <a:off x="7817914" y="2682874"/>
            <a:ext cx="356040" cy="410400"/>
            <a:chOff x="7817914" y="2682874"/>
            <a:chExt cx="356040" cy="410400"/>
          </a:xfrm>
        </p:grpSpPr>
        <mc:AlternateContent xmlns:mc="http://schemas.openxmlformats.org/markup-compatibility/2006" xmlns:p14="http://schemas.microsoft.com/office/powerpoint/2010/main">
          <mc:Choice Requires="p14">
            <p:contentPart p14:bwMode="auto" r:id="rId382">
              <p14:nvContentPartPr>
                <p14:cNvPr id="267" name="Ink 266">
                  <a:extLst>
                    <a:ext uri="{FF2B5EF4-FFF2-40B4-BE49-F238E27FC236}">
                      <a16:creationId xmlns:a16="http://schemas.microsoft.com/office/drawing/2014/main" id="{C9B99242-EA74-40EF-BE2E-026888B3BA5C}"/>
                    </a:ext>
                  </a:extLst>
                </p14:cNvPr>
                <p14:cNvContentPartPr/>
                <p14:nvPr/>
              </p14:nvContentPartPr>
              <p14:xfrm>
                <a:off x="7868674" y="2749474"/>
                <a:ext cx="129240" cy="80280"/>
              </p14:xfrm>
            </p:contentPart>
          </mc:Choice>
          <mc:Fallback xmlns="">
            <p:pic>
              <p:nvPicPr>
                <p:cNvPr id="267" name="Ink 266">
                  <a:extLst>
                    <a:ext uri="{FF2B5EF4-FFF2-40B4-BE49-F238E27FC236}">
                      <a16:creationId xmlns:a16="http://schemas.microsoft.com/office/drawing/2014/main" id="{C9B99242-EA74-40EF-BE2E-026888B3BA5C}"/>
                    </a:ext>
                  </a:extLst>
                </p:cNvPr>
                <p:cNvPicPr/>
                <p:nvPr/>
              </p:nvPicPr>
              <p:blipFill>
                <a:blip r:embed="rId383"/>
                <a:stretch>
                  <a:fillRect/>
                </a:stretch>
              </p:blipFill>
              <p:spPr>
                <a:xfrm>
                  <a:off x="7859674" y="2740474"/>
                  <a:ext cx="146880" cy="97920"/>
                </a:xfrm>
                <a:prstGeom prst="rect">
                  <a:avLst/>
                </a:prstGeom>
              </p:spPr>
            </p:pic>
          </mc:Fallback>
        </mc:AlternateContent>
        <mc:AlternateContent xmlns:mc="http://schemas.openxmlformats.org/markup-compatibility/2006" xmlns:p14="http://schemas.microsoft.com/office/powerpoint/2010/main">
          <mc:Choice Requires="p14">
            <p:contentPart p14:bwMode="auto" r:id="rId384">
              <p14:nvContentPartPr>
                <p14:cNvPr id="268" name="Ink 267">
                  <a:extLst>
                    <a:ext uri="{FF2B5EF4-FFF2-40B4-BE49-F238E27FC236}">
                      <a16:creationId xmlns:a16="http://schemas.microsoft.com/office/drawing/2014/main" id="{978746FA-70C0-4BA1-BBEF-10E47AE3B588}"/>
                    </a:ext>
                  </a:extLst>
                </p14:cNvPr>
                <p14:cNvContentPartPr/>
                <p14:nvPr/>
              </p14:nvContentPartPr>
              <p14:xfrm>
                <a:off x="8034274" y="2682874"/>
                <a:ext cx="86400" cy="63360"/>
              </p14:xfrm>
            </p:contentPart>
          </mc:Choice>
          <mc:Fallback xmlns="">
            <p:pic>
              <p:nvPicPr>
                <p:cNvPr id="268" name="Ink 267">
                  <a:extLst>
                    <a:ext uri="{FF2B5EF4-FFF2-40B4-BE49-F238E27FC236}">
                      <a16:creationId xmlns:a16="http://schemas.microsoft.com/office/drawing/2014/main" id="{978746FA-70C0-4BA1-BBEF-10E47AE3B588}"/>
                    </a:ext>
                  </a:extLst>
                </p:cNvPr>
                <p:cNvPicPr/>
                <p:nvPr/>
              </p:nvPicPr>
              <p:blipFill>
                <a:blip r:embed="rId385"/>
                <a:stretch>
                  <a:fillRect/>
                </a:stretch>
              </p:blipFill>
              <p:spPr>
                <a:xfrm>
                  <a:off x="8025274" y="2674234"/>
                  <a:ext cx="10404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386">
              <p14:nvContentPartPr>
                <p14:cNvPr id="269" name="Ink 268">
                  <a:extLst>
                    <a:ext uri="{FF2B5EF4-FFF2-40B4-BE49-F238E27FC236}">
                      <a16:creationId xmlns:a16="http://schemas.microsoft.com/office/drawing/2014/main" id="{93E99334-C5AD-4637-98B3-10D2943EC456}"/>
                    </a:ext>
                  </a:extLst>
                </p14:cNvPr>
                <p14:cNvContentPartPr/>
                <p14:nvPr/>
              </p14:nvContentPartPr>
              <p14:xfrm>
                <a:off x="7842394" y="2849554"/>
                <a:ext cx="331560" cy="54360"/>
              </p14:xfrm>
            </p:contentPart>
          </mc:Choice>
          <mc:Fallback xmlns="">
            <p:pic>
              <p:nvPicPr>
                <p:cNvPr id="269" name="Ink 268">
                  <a:extLst>
                    <a:ext uri="{FF2B5EF4-FFF2-40B4-BE49-F238E27FC236}">
                      <a16:creationId xmlns:a16="http://schemas.microsoft.com/office/drawing/2014/main" id="{93E99334-C5AD-4637-98B3-10D2943EC456}"/>
                    </a:ext>
                  </a:extLst>
                </p:cNvPr>
                <p:cNvPicPr/>
                <p:nvPr/>
              </p:nvPicPr>
              <p:blipFill>
                <a:blip r:embed="rId387"/>
                <a:stretch>
                  <a:fillRect/>
                </a:stretch>
              </p:blipFill>
              <p:spPr>
                <a:xfrm>
                  <a:off x="7833394" y="2840554"/>
                  <a:ext cx="3492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388">
              <p14:nvContentPartPr>
                <p14:cNvPr id="270" name="Ink 269">
                  <a:extLst>
                    <a:ext uri="{FF2B5EF4-FFF2-40B4-BE49-F238E27FC236}">
                      <a16:creationId xmlns:a16="http://schemas.microsoft.com/office/drawing/2014/main" id="{F0311B85-A523-4112-9699-A7252DB8FDCD}"/>
                    </a:ext>
                  </a:extLst>
                </p14:cNvPr>
                <p14:cNvContentPartPr/>
                <p14:nvPr/>
              </p14:nvContentPartPr>
              <p14:xfrm>
                <a:off x="7817914" y="2976994"/>
                <a:ext cx="96480" cy="66960"/>
              </p14:xfrm>
            </p:contentPart>
          </mc:Choice>
          <mc:Fallback xmlns="">
            <p:pic>
              <p:nvPicPr>
                <p:cNvPr id="270" name="Ink 269">
                  <a:extLst>
                    <a:ext uri="{FF2B5EF4-FFF2-40B4-BE49-F238E27FC236}">
                      <a16:creationId xmlns:a16="http://schemas.microsoft.com/office/drawing/2014/main" id="{F0311B85-A523-4112-9699-A7252DB8FDCD}"/>
                    </a:ext>
                  </a:extLst>
                </p:cNvPr>
                <p:cNvPicPr/>
                <p:nvPr/>
              </p:nvPicPr>
              <p:blipFill>
                <a:blip r:embed="rId389"/>
                <a:stretch>
                  <a:fillRect/>
                </a:stretch>
              </p:blipFill>
              <p:spPr>
                <a:xfrm>
                  <a:off x="7808914" y="2967994"/>
                  <a:ext cx="114120" cy="84600"/>
                </a:xfrm>
                <a:prstGeom prst="rect">
                  <a:avLst/>
                </a:prstGeom>
              </p:spPr>
            </p:pic>
          </mc:Fallback>
        </mc:AlternateContent>
        <mc:AlternateContent xmlns:mc="http://schemas.openxmlformats.org/markup-compatibility/2006" xmlns:p14="http://schemas.microsoft.com/office/powerpoint/2010/main">
          <mc:Choice Requires="p14">
            <p:contentPart p14:bwMode="auto" r:id="rId390">
              <p14:nvContentPartPr>
                <p14:cNvPr id="271" name="Ink 270">
                  <a:extLst>
                    <a:ext uri="{FF2B5EF4-FFF2-40B4-BE49-F238E27FC236}">
                      <a16:creationId xmlns:a16="http://schemas.microsoft.com/office/drawing/2014/main" id="{0A163256-C808-4BD8-BB8C-35DE491F34F8}"/>
                    </a:ext>
                  </a:extLst>
                </p14:cNvPr>
                <p14:cNvContentPartPr/>
                <p14:nvPr/>
              </p14:nvContentPartPr>
              <p14:xfrm>
                <a:off x="7942114" y="3002914"/>
                <a:ext cx="77040" cy="83160"/>
              </p14:xfrm>
            </p:contentPart>
          </mc:Choice>
          <mc:Fallback xmlns="">
            <p:pic>
              <p:nvPicPr>
                <p:cNvPr id="271" name="Ink 270">
                  <a:extLst>
                    <a:ext uri="{FF2B5EF4-FFF2-40B4-BE49-F238E27FC236}">
                      <a16:creationId xmlns:a16="http://schemas.microsoft.com/office/drawing/2014/main" id="{0A163256-C808-4BD8-BB8C-35DE491F34F8}"/>
                    </a:ext>
                  </a:extLst>
                </p:cNvPr>
                <p:cNvPicPr/>
                <p:nvPr/>
              </p:nvPicPr>
              <p:blipFill>
                <a:blip r:embed="rId391"/>
                <a:stretch>
                  <a:fillRect/>
                </a:stretch>
              </p:blipFill>
              <p:spPr>
                <a:xfrm>
                  <a:off x="7933114" y="2994274"/>
                  <a:ext cx="94680" cy="100800"/>
                </a:xfrm>
                <a:prstGeom prst="rect">
                  <a:avLst/>
                </a:prstGeom>
              </p:spPr>
            </p:pic>
          </mc:Fallback>
        </mc:AlternateContent>
        <mc:AlternateContent xmlns:mc="http://schemas.openxmlformats.org/markup-compatibility/2006" xmlns:p14="http://schemas.microsoft.com/office/powerpoint/2010/main">
          <mc:Choice Requires="p14">
            <p:contentPart p14:bwMode="auto" r:id="rId392">
              <p14:nvContentPartPr>
                <p14:cNvPr id="272" name="Ink 271">
                  <a:extLst>
                    <a:ext uri="{FF2B5EF4-FFF2-40B4-BE49-F238E27FC236}">
                      <a16:creationId xmlns:a16="http://schemas.microsoft.com/office/drawing/2014/main" id="{180A2AA1-8196-48A4-828A-A255A4C2924A}"/>
                    </a:ext>
                  </a:extLst>
                </p14:cNvPr>
                <p14:cNvContentPartPr/>
                <p14:nvPr/>
              </p14:nvContentPartPr>
              <p14:xfrm>
                <a:off x="7942834" y="3029554"/>
                <a:ext cx="77760" cy="43920"/>
              </p14:xfrm>
            </p:contentPart>
          </mc:Choice>
          <mc:Fallback xmlns="">
            <p:pic>
              <p:nvPicPr>
                <p:cNvPr id="272" name="Ink 271">
                  <a:extLst>
                    <a:ext uri="{FF2B5EF4-FFF2-40B4-BE49-F238E27FC236}">
                      <a16:creationId xmlns:a16="http://schemas.microsoft.com/office/drawing/2014/main" id="{180A2AA1-8196-48A4-828A-A255A4C2924A}"/>
                    </a:ext>
                  </a:extLst>
                </p:cNvPr>
                <p:cNvPicPr/>
                <p:nvPr/>
              </p:nvPicPr>
              <p:blipFill>
                <a:blip r:embed="rId393"/>
                <a:stretch>
                  <a:fillRect/>
                </a:stretch>
              </p:blipFill>
              <p:spPr>
                <a:xfrm>
                  <a:off x="7934194" y="3020554"/>
                  <a:ext cx="95400" cy="61560"/>
                </a:xfrm>
                <a:prstGeom prst="rect">
                  <a:avLst/>
                </a:prstGeom>
              </p:spPr>
            </p:pic>
          </mc:Fallback>
        </mc:AlternateContent>
        <mc:AlternateContent xmlns:mc="http://schemas.openxmlformats.org/markup-compatibility/2006" xmlns:p14="http://schemas.microsoft.com/office/powerpoint/2010/main">
          <mc:Choice Requires="p14">
            <p:contentPart p14:bwMode="auto" r:id="rId394">
              <p14:nvContentPartPr>
                <p14:cNvPr id="273" name="Ink 272">
                  <a:extLst>
                    <a:ext uri="{FF2B5EF4-FFF2-40B4-BE49-F238E27FC236}">
                      <a16:creationId xmlns:a16="http://schemas.microsoft.com/office/drawing/2014/main" id="{E08C4C71-CF8F-4CCC-ADC5-375292DE524D}"/>
                    </a:ext>
                  </a:extLst>
                </p14:cNvPr>
                <p14:cNvContentPartPr/>
                <p14:nvPr/>
              </p14:nvContentPartPr>
              <p14:xfrm>
                <a:off x="8065954" y="3002914"/>
                <a:ext cx="93240" cy="90360"/>
              </p14:xfrm>
            </p:contentPart>
          </mc:Choice>
          <mc:Fallback xmlns="">
            <p:pic>
              <p:nvPicPr>
                <p:cNvPr id="273" name="Ink 272">
                  <a:extLst>
                    <a:ext uri="{FF2B5EF4-FFF2-40B4-BE49-F238E27FC236}">
                      <a16:creationId xmlns:a16="http://schemas.microsoft.com/office/drawing/2014/main" id="{E08C4C71-CF8F-4CCC-ADC5-375292DE524D}"/>
                    </a:ext>
                  </a:extLst>
                </p:cNvPr>
                <p:cNvPicPr/>
                <p:nvPr/>
              </p:nvPicPr>
              <p:blipFill>
                <a:blip r:embed="rId395"/>
                <a:stretch>
                  <a:fillRect/>
                </a:stretch>
              </p:blipFill>
              <p:spPr>
                <a:xfrm>
                  <a:off x="8056954" y="2994274"/>
                  <a:ext cx="110880" cy="108000"/>
                </a:xfrm>
                <a:prstGeom prst="rect">
                  <a:avLst/>
                </a:prstGeom>
              </p:spPr>
            </p:pic>
          </mc:Fallback>
        </mc:AlternateContent>
      </p:grpSp>
      <p:grpSp>
        <p:nvGrpSpPr>
          <p:cNvPr id="308" name="Group 307">
            <a:extLst>
              <a:ext uri="{FF2B5EF4-FFF2-40B4-BE49-F238E27FC236}">
                <a16:creationId xmlns:a16="http://schemas.microsoft.com/office/drawing/2014/main" id="{F6E891DE-2B8D-45A9-AC96-3C53A3B5E691}"/>
              </a:ext>
            </a:extLst>
          </p:cNvPr>
          <p:cNvGrpSpPr/>
          <p:nvPr/>
        </p:nvGrpSpPr>
        <p:grpSpPr>
          <a:xfrm>
            <a:off x="6452074" y="3271114"/>
            <a:ext cx="2584440" cy="418680"/>
            <a:chOff x="6452074" y="3271114"/>
            <a:chExt cx="2584440" cy="418680"/>
          </a:xfrm>
        </p:grpSpPr>
        <mc:AlternateContent xmlns:mc="http://schemas.openxmlformats.org/markup-compatibility/2006" xmlns:p14="http://schemas.microsoft.com/office/powerpoint/2010/main">
          <mc:Choice Requires="p14">
            <p:contentPart p14:bwMode="auto" r:id="rId396">
              <p14:nvContentPartPr>
                <p14:cNvPr id="275" name="Ink 274">
                  <a:extLst>
                    <a:ext uri="{FF2B5EF4-FFF2-40B4-BE49-F238E27FC236}">
                      <a16:creationId xmlns:a16="http://schemas.microsoft.com/office/drawing/2014/main" id="{54067B5E-81FF-4F5B-B417-CD6AFAC16185}"/>
                    </a:ext>
                  </a:extLst>
                </p14:cNvPr>
                <p14:cNvContentPartPr/>
                <p14:nvPr/>
              </p14:nvContentPartPr>
              <p14:xfrm>
                <a:off x="6452074" y="3537154"/>
                <a:ext cx="74160" cy="133200"/>
              </p14:xfrm>
            </p:contentPart>
          </mc:Choice>
          <mc:Fallback xmlns="">
            <p:pic>
              <p:nvPicPr>
                <p:cNvPr id="275" name="Ink 274">
                  <a:extLst>
                    <a:ext uri="{FF2B5EF4-FFF2-40B4-BE49-F238E27FC236}">
                      <a16:creationId xmlns:a16="http://schemas.microsoft.com/office/drawing/2014/main" id="{54067B5E-81FF-4F5B-B417-CD6AFAC16185}"/>
                    </a:ext>
                  </a:extLst>
                </p:cNvPr>
                <p:cNvPicPr/>
                <p:nvPr/>
              </p:nvPicPr>
              <p:blipFill>
                <a:blip r:embed="rId397"/>
                <a:stretch>
                  <a:fillRect/>
                </a:stretch>
              </p:blipFill>
              <p:spPr>
                <a:xfrm>
                  <a:off x="6443434" y="3528514"/>
                  <a:ext cx="91800" cy="150840"/>
                </a:xfrm>
                <a:prstGeom prst="rect">
                  <a:avLst/>
                </a:prstGeom>
              </p:spPr>
            </p:pic>
          </mc:Fallback>
        </mc:AlternateContent>
        <mc:AlternateContent xmlns:mc="http://schemas.openxmlformats.org/markup-compatibility/2006" xmlns:p14="http://schemas.microsoft.com/office/powerpoint/2010/main">
          <mc:Choice Requires="p14">
            <p:contentPart p14:bwMode="auto" r:id="rId398">
              <p14:nvContentPartPr>
                <p14:cNvPr id="276" name="Ink 275">
                  <a:extLst>
                    <a:ext uri="{FF2B5EF4-FFF2-40B4-BE49-F238E27FC236}">
                      <a16:creationId xmlns:a16="http://schemas.microsoft.com/office/drawing/2014/main" id="{79E23E17-7091-43E9-A9DE-F366840606E2}"/>
                    </a:ext>
                  </a:extLst>
                </p14:cNvPr>
                <p14:cNvContentPartPr/>
                <p14:nvPr/>
              </p14:nvContentPartPr>
              <p14:xfrm>
                <a:off x="6555754" y="3542194"/>
                <a:ext cx="144360" cy="98640"/>
              </p14:xfrm>
            </p:contentPart>
          </mc:Choice>
          <mc:Fallback xmlns="">
            <p:pic>
              <p:nvPicPr>
                <p:cNvPr id="276" name="Ink 275">
                  <a:extLst>
                    <a:ext uri="{FF2B5EF4-FFF2-40B4-BE49-F238E27FC236}">
                      <a16:creationId xmlns:a16="http://schemas.microsoft.com/office/drawing/2014/main" id="{79E23E17-7091-43E9-A9DE-F366840606E2}"/>
                    </a:ext>
                  </a:extLst>
                </p:cNvPr>
                <p:cNvPicPr/>
                <p:nvPr/>
              </p:nvPicPr>
              <p:blipFill>
                <a:blip r:embed="rId399"/>
                <a:stretch>
                  <a:fillRect/>
                </a:stretch>
              </p:blipFill>
              <p:spPr>
                <a:xfrm>
                  <a:off x="6547114" y="3533554"/>
                  <a:ext cx="162000" cy="116280"/>
                </a:xfrm>
                <a:prstGeom prst="rect">
                  <a:avLst/>
                </a:prstGeom>
              </p:spPr>
            </p:pic>
          </mc:Fallback>
        </mc:AlternateContent>
        <mc:AlternateContent xmlns:mc="http://schemas.openxmlformats.org/markup-compatibility/2006" xmlns:p14="http://schemas.microsoft.com/office/powerpoint/2010/main">
          <mc:Choice Requires="p14">
            <p:contentPart p14:bwMode="auto" r:id="rId400">
              <p14:nvContentPartPr>
                <p14:cNvPr id="277" name="Ink 276">
                  <a:extLst>
                    <a:ext uri="{FF2B5EF4-FFF2-40B4-BE49-F238E27FC236}">
                      <a16:creationId xmlns:a16="http://schemas.microsoft.com/office/drawing/2014/main" id="{971D5554-FC7E-4FEE-93F6-52BFA6208C0F}"/>
                    </a:ext>
                  </a:extLst>
                </p14:cNvPr>
                <p14:cNvContentPartPr/>
                <p14:nvPr/>
              </p14:nvContentPartPr>
              <p14:xfrm>
                <a:off x="6709834" y="3543634"/>
                <a:ext cx="119880" cy="102960"/>
              </p14:xfrm>
            </p:contentPart>
          </mc:Choice>
          <mc:Fallback xmlns="">
            <p:pic>
              <p:nvPicPr>
                <p:cNvPr id="277" name="Ink 276">
                  <a:extLst>
                    <a:ext uri="{FF2B5EF4-FFF2-40B4-BE49-F238E27FC236}">
                      <a16:creationId xmlns:a16="http://schemas.microsoft.com/office/drawing/2014/main" id="{971D5554-FC7E-4FEE-93F6-52BFA6208C0F}"/>
                    </a:ext>
                  </a:extLst>
                </p:cNvPr>
                <p:cNvPicPr/>
                <p:nvPr/>
              </p:nvPicPr>
              <p:blipFill>
                <a:blip r:embed="rId401"/>
                <a:stretch>
                  <a:fillRect/>
                </a:stretch>
              </p:blipFill>
              <p:spPr>
                <a:xfrm>
                  <a:off x="6700834" y="3534994"/>
                  <a:ext cx="137520" cy="120600"/>
                </a:xfrm>
                <a:prstGeom prst="rect">
                  <a:avLst/>
                </a:prstGeom>
              </p:spPr>
            </p:pic>
          </mc:Fallback>
        </mc:AlternateContent>
        <mc:AlternateContent xmlns:mc="http://schemas.openxmlformats.org/markup-compatibility/2006" xmlns:p14="http://schemas.microsoft.com/office/powerpoint/2010/main">
          <mc:Choice Requires="p14">
            <p:contentPart p14:bwMode="auto" r:id="rId402">
              <p14:nvContentPartPr>
                <p14:cNvPr id="278" name="Ink 277">
                  <a:extLst>
                    <a:ext uri="{FF2B5EF4-FFF2-40B4-BE49-F238E27FC236}">
                      <a16:creationId xmlns:a16="http://schemas.microsoft.com/office/drawing/2014/main" id="{C949D955-BCC1-4394-808F-3449F00B676E}"/>
                    </a:ext>
                  </a:extLst>
                </p14:cNvPr>
                <p14:cNvContentPartPr/>
                <p14:nvPr/>
              </p14:nvContentPartPr>
              <p14:xfrm>
                <a:off x="6567634" y="3390634"/>
                <a:ext cx="104040" cy="100440"/>
              </p14:xfrm>
            </p:contentPart>
          </mc:Choice>
          <mc:Fallback xmlns="">
            <p:pic>
              <p:nvPicPr>
                <p:cNvPr id="278" name="Ink 277">
                  <a:extLst>
                    <a:ext uri="{FF2B5EF4-FFF2-40B4-BE49-F238E27FC236}">
                      <a16:creationId xmlns:a16="http://schemas.microsoft.com/office/drawing/2014/main" id="{C949D955-BCC1-4394-808F-3449F00B676E}"/>
                    </a:ext>
                  </a:extLst>
                </p:cNvPr>
                <p:cNvPicPr/>
                <p:nvPr/>
              </p:nvPicPr>
              <p:blipFill>
                <a:blip r:embed="rId403"/>
                <a:stretch>
                  <a:fillRect/>
                </a:stretch>
              </p:blipFill>
              <p:spPr>
                <a:xfrm>
                  <a:off x="6558634" y="3381994"/>
                  <a:ext cx="121680" cy="118080"/>
                </a:xfrm>
                <a:prstGeom prst="rect">
                  <a:avLst/>
                </a:prstGeom>
              </p:spPr>
            </p:pic>
          </mc:Fallback>
        </mc:AlternateContent>
        <mc:AlternateContent xmlns:mc="http://schemas.openxmlformats.org/markup-compatibility/2006" xmlns:p14="http://schemas.microsoft.com/office/powerpoint/2010/main">
          <mc:Choice Requires="p14">
            <p:contentPart p14:bwMode="auto" r:id="rId404">
              <p14:nvContentPartPr>
                <p14:cNvPr id="279" name="Ink 278">
                  <a:extLst>
                    <a:ext uri="{FF2B5EF4-FFF2-40B4-BE49-F238E27FC236}">
                      <a16:creationId xmlns:a16="http://schemas.microsoft.com/office/drawing/2014/main" id="{6AE6BB2D-B0E9-44B7-B641-52B37BA18EE8}"/>
                    </a:ext>
                  </a:extLst>
                </p14:cNvPr>
                <p14:cNvContentPartPr/>
                <p14:nvPr/>
              </p14:nvContentPartPr>
              <p14:xfrm>
                <a:off x="6908554" y="3455074"/>
                <a:ext cx="87120" cy="198720"/>
              </p14:xfrm>
            </p:contentPart>
          </mc:Choice>
          <mc:Fallback xmlns="">
            <p:pic>
              <p:nvPicPr>
                <p:cNvPr id="279" name="Ink 278">
                  <a:extLst>
                    <a:ext uri="{FF2B5EF4-FFF2-40B4-BE49-F238E27FC236}">
                      <a16:creationId xmlns:a16="http://schemas.microsoft.com/office/drawing/2014/main" id="{6AE6BB2D-B0E9-44B7-B641-52B37BA18EE8}"/>
                    </a:ext>
                  </a:extLst>
                </p:cNvPr>
                <p:cNvPicPr/>
                <p:nvPr/>
              </p:nvPicPr>
              <p:blipFill>
                <a:blip r:embed="rId405"/>
                <a:stretch>
                  <a:fillRect/>
                </a:stretch>
              </p:blipFill>
              <p:spPr>
                <a:xfrm>
                  <a:off x="6899554" y="3446074"/>
                  <a:ext cx="104760" cy="216360"/>
                </a:xfrm>
                <a:prstGeom prst="rect">
                  <a:avLst/>
                </a:prstGeom>
              </p:spPr>
            </p:pic>
          </mc:Fallback>
        </mc:AlternateContent>
        <mc:AlternateContent xmlns:mc="http://schemas.openxmlformats.org/markup-compatibility/2006" xmlns:p14="http://schemas.microsoft.com/office/powerpoint/2010/main">
          <mc:Choice Requires="p14">
            <p:contentPart p14:bwMode="auto" r:id="rId406">
              <p14:nvContentPartPr>
                <p14:cNvPr id="280" name="Ink 279">
                  <a:extLst>
                    <a:ext uri="{FF2B5EF4-FFF2-40B4-BE49-F238E27FC236}">
                      <a16:creationId xmlns:a16="http://schemas.microsoft.com/office/drawing/2014/main" id="{D90F4502-F4BE-41BC-A99F-6F50B672A751}"/>
                    </a:ext>
                  </a:extLst>
                </p14:cNvPr>
                <p14:cNvContentPartPr/>
                <p14:nvPr/>
              </p14:nvContentPartPr>
              <p14:xfrm>
                <a:off x="7014394" y="3579274"/>
                <a:ext cx="19080" cy="110520"/>
              </p14:xfrm>
            </p:contentPart>
          </mc:Choice>
          <mc:Fallback xmlns="">
            <p:pic>
              <p:nvPicPr>
                <p:cNvPr id="280" name="Ink 279">
                  <a:extLst>
                    <a:ext uri="{FF2B5EF4-FFF2-40B4-BE49-F238E27FC236}">
                      <a16:creationId xmlns:a16="http://schemas.microsoft.com/office/drawing/2014/main" id="{D90F4502-F4BE-41BC-A99F-6F50B672A751}"/>
                    </a:ext>
                  </a:extLst>
                </p:cNvPr>
                <p:cNvPicPr/>
                <p:nvPr/>
              </p:nvPicPr>
              <p:blipFill>
                <a:blip r:embed="rId407"/>
                <a:stretch>
                  <a:fillRect/>
                </a:stretch>
              </p:blipFill>
              <p:spPr>
                <a:xfrm>
                  <a:off x="7005394" y="3570274"/>
                  <a:ext cx="36720" cy="128160"/>
                </a:xfrm>
                <a:prstGeom prst="rect">
                  <a:avLst/>
                </a:prstGeom>
              </p:spPr>
            </p:pic>
          </mc:Fallback>
        </mc:AlternateContent>
        <mc:AlternateContent xmlns:mc="http://schemas.openxmlformats.org/markup-compatibility/2006" xmlns:p14="http://schemas.microsoft.com/office/powerpoint/2010/main">
          <mc:Choice Requires="p14">
            <p:contentPart p14:bwMode="auto" r:id="rId408">
              <p14:nvContentPartPr>
                <p14:cNvPr id="281" name="Ink 280">
                  <a:extLst>
                    <a:ext uri="{FF2B5EF4-FFF2-40B4-BE49-F238E27FC236}">
                      <a16:creationId xmlns:a16="http://schemas.microsoft.com/office/drawing/2014/main" id="{7B9597CF-BC23-4F65-B324-B1DD6292AD70}"/>
                    </a:ext>
                  </a:extLst>
                </p14:cNvPr>
                <p14:cNvContentPartPr/>
                <p14:nvPr/>
              </p14:nvContentPartPr>
              <p14:xfrm>
                <a:off x="7005394" y="3525274"/>
                <a:ext cx="61200" cy="110520"/>
              </p14:xfrm>
            </p:contentPart>
          </mc:Choice>
          <mc:Fallback xmlns="">
            <p:pic>
              <p:nvPicPr>
                <p:cNvPr id="281" name="Ink 280">
                  <a:extLst>
                    <a:ext uri="{FF2B5EF4-FFF2-40B4-BE49-F238E27FC236}">
                      <a16:creationId xmlns:a16="http://schemas.microsoft.com/office/drawing/2014/main" id="{7B9597CF-BC23-4F65-B324-B1DD6292AD70}"/>
                    </a:ext>
                  </a:extLst>
                </p:cNvPr>
                <p:cNvPicPr/>
                <p:nvPr/>
              </p:nvPicPr>
              <p:blipFill>
                <a:blip r:embed="rId409"/>
                <a:stretch>
                  <a:fillRect/>
                </a:stretch>
              </p:blipFill>
              <p:spPr>
                <a:xfrm>
                  <a:off x="6996394" y="3516274"/>
                  <a:ext cx="78840" cy="128160"/>
                </a:xfrm>
                <a:prstGeom prst="rect">
                  <a:avLst/>
                </a:prstGeom>
              </p:spPr>
            </p:pic>
          </mc:Fallback>
        </mc:AlternateContent>
        <mc:AlternateContent xmlns:mc="http://schemas.openxmlformats.org/markup-compatibility/2006" xmlns:p14="http://schemas.microsoft.com/office/powerpoint/2010/main">
          <mc:Choice Requires="p14">
            <p:contentPart p14:bwMode="auto" r:id="rId410">
              <p14:nvContentPartPr>
                <p14:cNvPr id="282" name="Ink 281">
                  <a:extLst>
                    <a:ext uri="{FF2B5EF4-FFF2-40B4-BE49-F238E27FC236}">
                      <a16:creationId xmlns:a16="http://schemas.microsoft.com/office/drawing/2014/main" id="{4C225933-0579-43B2-892B-066CBB52A869}"/>
                    </a:ext>
                  </a:extLst>
                </p14:cNvPr>
                <p14:cNvContentPartPr/>
                <p14:nvPr/>
              </p14:nvContentPartPr>
              <p14:xfrm>
                <a:off x="7102234" y="3613114"/>
                <a:ext cx="20520" cy="57240"/>
              </p14:xfrm>
            </p:contentPart>
          </mc:Choice>
          <mc:Fallback xmlns="">
            <p:pic>
              <p:nvPicPr>
                <p:cNvPr id="282" name="Ink 281">
                  <a:extLst>
                    <a:ext uri="{FF2B5EF4-FFF2-40B4-BE49-F238E27FC236}">
                      <a16:creationId xmlns:a16="http://schemas.microsoft.com/office/drawing/2014/main" id="{4C225933-0579-43B2-892B-066CBB52A869}"/>
                    </a:ext>
                  </a:extLst>
                </p:cNvPr>
                <p:cNvPicPr/>
                <p:nvPr/>
              </p:nvPicPr>
              <p:blipFill>
                <a:blip r:embed="rId411"/>
                <a:stretch>
                  <a:fillRect/>
                </a:stretch>
              </p:blipFill>
              <p:spPr>
                <a:xfrm>
                  <a:off x="7093594" y="3604114"/>
                  <a:ext cx="38160" cy="74880"/>
                </a:xfrm>
                <a:prstGeom prst="rect">
                  <a:avLst/>
                </a:prstGeom>
              </p:spPr>
            </p:pic>
          </mc:Fallback>
        </mc:AlternateContent>
        <mc:AlternateContent xmlns:mc="http://schemas.openxmlformats.org/markup-compatibility/2006" xmlns:p14="http://schemas.microsoft.com/office/powerpoint/2010/main">
          <mc:Choice Requires="p14">
            <p:contentPart p14:bwMode="auto" r:id="rId412">
              <p14:nvContentPartPr>
                <p14:cNvPr id="283" name="Ink 282">
                  <a:extLst>
                    <a:ext uri="{FF2B5EF4-FFF2-40B4-BE49-F238E27FC236}">
                      <a16:creationId xmlns:a16="http://schemas.microsoft.com/office/drawing/2014/main" id="{1359C0AD-1E27-48BE-ACD7-3FFE364129B3}"/>
                    </a:ext>
                  </a:extLst>
                </p14:cNvPr>
                <p14:cNvContentPartPr/>
                <p14:nvPr/>
              </p14:nvContentPartPr>
              <p14:xfrm>
                <a:off x="7024114" y="3464794"/>
                <a:ext cx="40320" cy="39240"/>
              </p14:xfrm>
            </p:contentPart>
          </mc:Choice>
          <mc:Fallback xmlns="">
            <p:pic>
              <p:nvPicPr>
                <p:cNvPr id="283" name="Ink 282">
                  <a:extLst>
                    <a:ext uri="{FF2B5EF4-FFF2-40B4-BE49-F238E27FC236}">
                      <a16:creationId xmlns:a16="http://schemas.microsoft.com/office/drawing/2014/main" id="{1359C0AD-1E27-48BE-ACD7-3FFE364129B3}"/>
                    </a:ext>
                  </a:extLst>
                </p:cNvPr>
                <p:cNvPicPr/>
                <p:nvPr/>
              </p:nvPicPr>
              <p:blipFill>
                <a:blip r:embed="rId413"/>
                <a:stretch>
                  <a:fillRect/>
                </a:stretch>
              </p:blipFill>
              <p:spPr>
                <a:xfrm>
                  <a:off x="7015114" y="3456154"/>
                  <a:ext cx="57960" cy="56880"/>
                </a:xfrm>
                <a:prstGeom prst="rect">
                  <a:avLst/>
                </a:prstGeom>
              </p:spPr>
            </p:pic>
          </mc:Fallback>
        </mc:AlternateContent>
        <mc:AlternateContent xmlns:mc="http://schemas.openxmlformats.org/markup-compatibility/2006" xmlns:p14="http://schemas.microsoft.com/office/powerpoint/2010/main">
          <mc:Choice Requires="p14">
            <p:contentPart p14:bwMode="auto" r:id="rId414">
              <p14:nvContentPartPr>
                <p14:cNvPr id="284" name="Ink 283">
                  <a:extLst>
                    <a:ext uri="{FF2B5EF4-FFF2-40B4-BE49-F238E27FC236}">
                      <a16:creationId xmlns:a16="http://schemas.microsoft.com/office/drawing/2014/main" id="{CBD097E1-62BF-42BE-8CDB-7B44AD6F7057}"/>
                    </a:ext>
                  </a:extLst>
                </p14:cNvPr>
                <p14:cNvContentPartPr/>
                <p14:nvPr/>
              </p14:nvContentPartPr>
              <p14:xfrm>
                <a:off x="7175314" y="3496114"/>
                <a:ext cx="60120" cy="180720"/>
              </p14:xfrm>
            </p:contentPart>
          </mc:Choice>
          <mc:Fallback xmlns="">
            <p:pic>
              <p:nvPicPr>
                <p:cNvPr id="284" name="Ink 283">
                  <a:extLst>
                    <a:ext uri="{FF2B5EF4-FFF2-40B4-BE49-F238E27FC236}">
                      <a16:creationId xmlns:a16="http://schemas.microsoft.com/office/drawing/2014/main" id="{CBD097E1-62BF-42BE-8CDB-7B44AD6F7057}"/>
                    </a:ext>
                  </a:extLst>
                </p:cNvPr>
                <p:cNvPicPr/>
                <p:nvPr/>
              </p:nvPicPr>
              <p:blipFill>
                <a:blip r:embed="rId415"/>
                <a:stretch>
                  <a:fillRect/>
                </a:stretch>
              </p:blipFill>
              <p:spPr>
                <a:xfrm>
                  <a:off x="7166314" y="3487114"/>
                  <a:ext cx="77760" cy="198360"/>
                </a:xfrm>
                <a:prstGeom prst="rect">
                  <a:avLst/>
                </a:prstGeom>
              </p:spPr>
            </p:pic>
          </mc:Fallback>
        </mc:AlternateContent>
        <mc:AlternateContent xmlns:mc="http://schemas.openxmlformats.org/markup-compatibility/2006" xmlns:p14="http://schemas.microsoft.com/office/powerpoint/2010/main">
          <mc:Choice Requires="p14">
            <p:contentPart p14:bwMode="auto" r:id="rId416">
              <p14:nvContentPartPr>
                <p14:cNvPr id="285" name="Ink 284">
                  <a:extLst>
                    <a:ext uri="{FF2B5EF4-FFF2-40B4-BE49-F238E27FC236}">
                      <a16:creationId xmlns:a16="http://schemas.microsoft.com/office/drawing/2014/main" id="{8FDC3F1D-584A-42C4-938F-ECC7A4A9CCB9}"/>
                    </a:ext>
                  </a:extLst>
                </p14:cNvPr>
                <p14:cNvContentPartPr/>
                <p14:nvPr/>
              </p14:nvContentPartPr>
              <p14:xfrm>
                <a:off x="7291234" y="3520234"/>
                <a:ext cx="86040" cy="128880"/>
              </p14:xfrm>
            </p:contentPart>
          </mc:Choice>
          <mc:Fallback xmlns="">
            <p:pic>
              <p:nvPicPr>
                <p:cNvPr id="285" name="Ink 284">
                  <a:extLst>
                    <a:ext uri="{FF2B5EF4-FFF2-40B4-BE49-F238E27FC236}">
                      <a16:creationId xmlns:a16="http://schemas.microsoft.com/office/drawing/2014/main" id="{8FDC3F1D-584A-42C4-938F-ECC7A4A9CCB9}"/>
                    </a:ext>
                  </a:extLst>
                </p:cNvPr>
                <p:cNvPicPr/>
                <p:nvPr/>
              </p:nvPicPr>
              <p:blipFill>
                <a:blip r:embed="rId417"/>
                <a:stretch>
                  <a:fillRect/>
                </a:stretch>
              </p:blipFill>
              <p:spPr>
                <a:xfrm>
                  <a:off x="7282234" y="3511234"/>
                  <a:ext cx="103680" cy="146520"/>
                </a:xfrm>
                <a:prstGeom prst="rect">
                  <a:avLst/>
                </a:prstGeom>
              </p:spPr>
            </p:pic>
          </mc:Fallback>
        </mc:AlternateContent>
        <mc:AlternateContent xmlns:mc="http://schemas.openxmlformats.org/markup-compatibility/2006" xmlns:p14="http://schemas.microsoft.com/office/powerpoint/2010/main">
          <mc:Choice Requires="p14">
            <p:contentPart p14:bwMode="auto" r:id="rId418">
              <p14:nvContentPartPr>
                <p14:cNvPr id="286" name="Ink 285">
                  <a:extLst>
                    <a:ext uri="{FF2B5EF4-FFF2-40B4-BE49-F238E27FC236}">
                      <a16:creationId xmlns:a16="http://schemas.microsoft.com/office/drawing/2014/main" id="{78CA9840-4187-46C1-861A-D99F21CF2CCD}"/>
                    </a:ext>
                  </a:extLst>
                </p14:cNvPr>
                <p14:cNvContentPartPr/>
                <p14:nvPr/>
              </p14:nvContentPartPr>
              <p14:xfrm>
                <a:off x="7257394" y="3513754"/>
                <a:ext cx="100080" cy="106200"/>
              </p14:xfrm>
            </p:contentPart>
          </mc:Choice>
          <mc:Fallback xmlns="">
            <p:pic>
              <p:nvPicPr>
                <p:cNvPr id="286" name="Ink 285">
                  <a:extLst>
                    <a:ext uri="{FF2B5EF4-FFF2-40B4-BE49-F238E27FC236}">
                      <a16:creationId xmlns:a16="http://schemas.microsoft.com/office/drawing/2014/main" id="{78CA9840-4187-46C1-861A-D99F21CF2CCD}"/>
                    </a:ext>
                  </a:extLst>
                </p:cNvPr>
                <p:cNvPicPr/>
                <p:nvPr/>
              </p:nvPicPr>
              <p:blipFill>
                <a:blip r:embed="rId419"/>
                <a:stretch>
                  <a:fillRect/>
                </a:stretch>
              </p:blipFill>
              <p:spPr>
                <a:xfrm>
                  <a:off x="7248394" y="3505114"/>
                  <a:ext cx="117720" cy="123840"/>
                </a:xfrm>
                <a:prstGeom prst="rect">
                  <a:avLst/>
                </a:prstGeom>
              </p:spPr>
            </p:pic>
          </mc:Fallback>
        </mc:AlternateContent>
        <mc:AlternateContent xmlns:mc="http://schemas.openxmlformats.org/markup-compatibility/2006" xmlns:p14="http://schemas.microsoft.com/office/powerpoint/2010/main">
          <mc:Choice Requires="p14">
            <p:contentPart p14:bwMode="auto" r:id="rId420">
              <p14:nvContentPartPr>
                <p14:cNvPr id="287" name="Ink 286">
                  <a:extLst>
                    <a:ext uri="{FF2B5EF4-FFF2-40B4-BE49-F238E27FC236}">
                      <a16:creationId xmlns:a16="http://schemas.microsoft.com/office/drawing/2014/main" id="{D215D169-1390-4D8D-B4AC-8FB575358ABB}"/>
                    </a:ext>
                  </a:extLst>
                </p14:cNvPr>
                <p14:cNvContentPartPr/>
                <p14:nvPr/>
              </p14:nvContentPartPr>
              <p14:xfrm>
                <a:off x="7377994" y="3461914"/>
                <a:ext cx="254880" cy="204480"/>
              </p14:xfrm>
            </p:contentPart>
          </mc:Choice>
          <mc:Fallback xmlns="">
            <p:pic>
              <p:nvPicPr>
                <p:cNvPr id="287" name="Ink 286">
                  <a:extLst>
                    <a:ext uri="{FF2B5EF4-FFF2-40B4-BE49-F238E27FC236}">
                      <a16:creationId xmlns:a16="http://schemas.microsoft.com/office/drawing/2014/main" id="{D215D169-1390-4D8D-B4AC-8FB575358ABB}"/>
                    </a:ext>
                  </a:extLst>
                </p:cNvPr>
                <p:cNvPicPr/>
                <p:nvPr/>
              </p:nvPicPr>
              <p:blipFill>
                <a:blip r:embed="rId421"/>
                <a:stretch>
                  <a:fillRect/>
                </a:stretch>
              </p:blipFill>
              <p:spPr>
                <a:xfrm>
                  <a:off x="7368994" y="3452914"/>
                  <a:ext cx="272520" cy="222120"/>
                </a:xfrm>
                <a:prstGeom prst="rect">
                  <a:avLst/>
                </a:prstGeom>
              </p:spPr>
            </p:pic>
          </mc:Fallback>
        </mc:AlternateContent>
        <mc:AlternateContent xmlns:mc="http://schemas.openxmlformats.org/markup-compatibility/2006" xmlns:p14="http://schemas.microsoft.com/office/powerpoint/2010/main">
          <mc:Choice Requires="p14">
            <p:contentPart p14:bwMode="auto" r:id="rId422">
              <p14:nvContentPartPr>
                <p14:cNvPr id="288" name="Ink 287">
                  <a:extLst>
                    <a:ext uri="{FF2B5EF4-FFF2-40B4-BE49-F238E27FC236}">
                      <a16:creationId xmlns:a16="http://schemas.microsoft.com/office/drawing/2014/main" id="{3794B0ED-22E8-4FF0-9738-091C2B2B6799}"/>
                    </a:ext>
                  </a:extLst>
                </p14:cNvPr>
                <p14:cNvContentPartPr/>
                <p14:nvPr/>
              </p14:nvContentPartPr>
              <p14:xfrm>
                <a:off x="7542154" y="3505474"/>
                <a:ext cx="66960" cy="7200"/>
              </p14:xfrm>
            </p:contentPart>
          </mc:Choice>
          <mc:Fallback xmlns="">
            <p:pic>
              <p:nvPicPr>
                <p:cNvPr id="288" name="Ink 287">
                  <a:extLst>
                    <a:ext uri="{FF2B5EF4-FFF2-40B4-BE49-F238E27FC236}">
                      <a16:creationId xmlns:a16="http://schemas.microsoft.com/office/drawing/2014/main" id="{3794B0ED-22E8-4FF0-9738-091C2B2B6799}"/>
                    </a:ext>
                  </a:extLst>
                </p:cNvPr>
                <p:cNvPicPr/>
                <p:nvPr/>
              </p:nvPicPr>
              <p:blipFill>
                <a:blip r:embed="rId423"/>
                <a:stretch>
                  <a:fillRect/>
                </a:stretch>
              </p:blipFill>
              <p:spPr>
                <a:xfrm>
                  <a:off x="7533154" y="3496474"/>
                  <a:ext cx="84600" cy="24840"/>
                </a:xfrm>
                <a:prstGeom prst="rect">
                  <a:avLst/>
                </a:prstGeom>
              </p:spPr>
            </p:pic>
          </mc:Fallback>
        </mc:AlternateContent>
        <mc:AlternateContent xmlns:mc="http://schemas.openxmlformats.org/markup-compatibility/2006" xmlns:p14="http://schemas.microsoft.com/office/powerpoint/2010/main">
          <mc:Choice Requires="p14">
            <p:contentPart p14:bwMode="auto" r:id="rId424">
              <p14:nvContentPartPr>
                <p14:cNvPr id="289" name="Ink 288">
                  <a:extLst>
                    <a:ext uri="{FF2B5EF4-FFF2-40B4-BE49-F238E27FC236}">
                      <a16:creationId xmlns:a16="http://schemas.microsoft.com/office/drawing/2014/main" id="{D21D916E-4398-41D4-BBD0-AB9D75708758}"/>
                    </a:ext>
                  </a:extLst>
                </p14:cNvPr>
                <p14:cNvContentPartPr/>
                <p14:nvPr/>
              </p14:nvContentPartPr>
              <p14:xfrm>
                <a:off x="7822234" y="3354994"/>
                <a:ext cx="192960" cy="105840"/>
              </p14:xfrm>
            </p:contentPart>
          </mc:Choice>
          <mc:Fallback xmlns="">
            <p:pic>
              <p:nvPicPr>
                <p:cNvPr id="289" name="Ink 288">
                  <a:extLst>
                    <a:ext uri="{FF2B5EF4-FFF2-40B4-BE49-F238E27FC236}">
                      <a16:creationId xmlns:a16="http://schemas.microsoft.com/office/drawing/2014/main" id="{D21D916E-4398-41D4-BBD0-AB9D75708758}"/>
                    </a:ext>
                  </a:extLst>
                </p:cNvPr>
                <p:cNvPicPr/>
                <p:nvPr/>
              </p:nvPicPr>
              <p:blipFill>
                <a:blip r:embed="rId425"/>
                <a:stretch>
                  <a:fillRect/>
                </a:stretch>
              </p:blipFill>
              <p:spPr>
                <a:xfrm>
                  <a:off x="7813594" y="3345994"/>
                  <a:ext cx="210600" cy="123480"/>
                </a:xfrm>
                <a:prstGeom prst="rect">
                  <a:avLst/>
                </a:prstGeom>
              </p:spPr>
            </p:pic>
          </mc:Fallback>
        </mc:AlternateContent>
        <mc:AlternateContent xmlns:mc="http://schemas.openxmlformats.org/markup-compatibility/2006" xmlns:p14="http://schemas.microsoft.com/office/powerpoint/2010/main">
          <mc:Choice Requires="p14">
            <p:contentPart p14:bwMode="auto" r:id="rId426">
              <p14:nvContentPartPr>
                <p14:cNvPr id="290" name="Ink 289">
                  <a:extLst>
                    <a:ext uri="{FF2B5EF4-FFF2-40B4-BE49-F238E27FC236}">
                      <a16:creationId xmlns:a16="http://schemas.microsoft.com/office/drawing/2014/main" id="{35ADFBBD-D54E-4AD9-AB4A-9C025A84E6D6}"/>
                    </a:ext>
                  </a:extLst>
                </p14:cNvPr>
                <p14:cNvContentPartPr/>
                <p14:nvPr/>
              </p14:nvContentPartPr>
              <p14:xfrm>
                <a:off x="7874074" y="3284794"/>
                <a:ext cx="58680" cy="51840"/>
              </p14:xfrm>
            </p:contentPart>
          </mc:Choice>
          <mc:Fallback xmlns="">
            <p:pic>
              <p:nvPicPr>
                <p:cNvPr id="290" name="Ink 289">
                  <a:extLst>
                    <a:ext uri="{FF2B5EF4-FFF2-40B4-BE49-F238E27FC236}">
                      <a16:creationId xmlns:a16="http://schemas.microsoft.com/office/drawing/2014/main" id="{35ADFBBD-D54E-4AD9-AB4A-9C025A84E6D6}"/>
                    </a:ext>
                  </a:extLst>
                </p:cNvPr>
                <p:cNvPicPr/>
                <p:nvPr/>
              </p:nvPicPr>
              <p:blipFill>
                <a:blip r:embed="rId427"/>
                <a:stretch>
                  <a:fillRect/>
                </a:stretch>
              </p:blipFill>
              <p:spPr>
                <a:xfrm>
                  <a:off x="7865434" y="3275794"/>
                  <a:ext cx="76320" cy="69480"/>
                </a:xfrm>
                <a:prstGeom prst="rect">
                  <a:avLst/>
                </a:prstGeom>
              </p:spPr>
            </p:pic>
          </mc:Fallback>
        </mc:AlternateContent>
        <mc:AlternateContent xmlns:mc="http://schemas.openxmlformats.org/markup-compatibility/2006" xmlns:p14="http://schemas.microsoft.com/office/powerpoint/2010/main">
          <mc:Choice Requires="p14">
            <p:contentPart p14:bwMode="auto" r:id="rId428">
              <p14:nvContentPartPr>
                <p14:cNvPr id="291" name="Ink 290">
                  <a:extLst>
                    <a:ext uri="{FF2B5EF4-FFF2-40B4-BE49-F238E27FC236}">
                      <a16:creationId xmlns:a16="http://schemas.microsoft.com/office/drawing/2014/main" id="{D5B34D98-72FD-4E74-A70E-D71778C360D5}"/>
                    </a:ext>
                  </a:extLst>
                </p14:cNvPr>
                <p14:cNvContentPartPr/>
                <p14:nvPr/>
              </p14:nvContentPartPr>
              <p14:xfrm>
                <a:off x="8044354" y="3282994"/>
                <a:ext cx="128160" cy="54000"/>
              </p14:xfrm>
            </p:contentPart>
          </mc:Choice>
          <mc:Fallback xmlns="">
            <p:pic>
              <p:nvPicPr>
                <p:cNvPr id="291" name="Ink 290">
                  <a:extLst>
                    <a:ext uri="{FF2B5EF4-FFF2-40B4-BE49-F238E27FC236}">
                      <a16:creationId xmlns:a16="http://schemas.microsoft.com/office/drawing/2014/main" id="{D5B34D98-72FD-4E74-A70E-D71778C360D5}"/>
                    </a:ext>
                  </a:extLst>
                </p:cNvPr>
                <p:cNvPicPr/>
                <p:nvPr/>
              </p:nvPicPr>
              <p:blipFill>
                <a:blip r:embed="rId429"/>
                <a:stretch>
                  <a:fillRect/>
                </a:stretch>
              </p:blipFill>
              <p:spPr>
                <a:xfrm>
                  <a:off x="8035714" y="3273994"/>
                  <a:ext cx="145800" cy="71640"/>
                </a:xfrm>
                <a:prstGeom prst="rect">
                  <a:avLst/>
                </a:prstGeom>
              </p:spPr>
            </p:pic>
          </mc:Fallback>
        </mc:AlternateContent>
        <mc:AlternateContent xmlns:mc="http://schemas.openxmlformats.org/markup-compatibility/2006" xmlns:p14="http://schemas.microsoft.com/office/powerpoint/2010/main">
          <mc:Choice Requires="p14">
            <p:contentPart p14:bwMode="auto" r:id="rId430">
              <p14:nvContentPartPr>
                <p14:cNvPr id="292" name="Ink 291">
                  <a:extLst>
                    <a:ext uri="{FF2B5EF4-FFF2-40B4-BE49-F238E27FC236}">
                      <a16:creationId xmlns:a16="http://schemas.microsoft.com/office/drawing/2014/main" id="{1AA8BD2A-3272-4E72-B03A-F1D35A6EC1C3}"/>
                    </a:ext>
                  </a:extLst>
                </p14:cNvPr>
                <p14:cNvContentPartPr/>
                <p14:nvPr/>
              </p14:nvContentPartPr>
              <p14:xfrm>
                <a:off x="7749154" y="3493954"/>
                <a:ext cx="460800" cy="38520"/>
              </p14:xfrm>
            </p:contentPart>
          </mc:Choice>
          <mc:Fallback xmlns="">
            <p:pic>
              <p:nvPicPr>
                <p:cNvPr id="292" name="Ink 291">
                  <a:extLst>
                    <a:ext uri="{FF2B5EF4-FFF2-40B4-BE49-F238E27FC236}">
                      <a16:creationId xmlns:a16="http://schemas.microsoft.com/office/drawing/2014/main" id="{1AA8BD2A-3272-4E72-B03A-F1D35A6EC1C3}"/>
                    </a:ext>
                  </a:extLst>
                </p:cNvPr>
                <p:cNvPicPr/>
                <p:nvPr/>
              </p:nvPicPr>
              <p:blipFill>
                <a:blip r:embed="rId431"/>
                <a:stretch>
                  <a:fillRect/>
                </a:stretch>
              </p:blipFill>
              <p:spPr>
                <a:xfrm>
                  <a:off x="7740154" y="3484954"/>
                  <a:ext cx="478440" cy="56160"/>
                </a:xfrm>
                <a:prstGeom prst="rect">
                  <a:avLst/>
                </a:prstGeom>
              </p:spPr>
            </p:pic>
          </mc:Fallback>
        </mc:AlternateContent>
        <mc:AlternateContent xmlns:mc="http://schemas.openxmlformats.org/markup-compatibility/2006" xmlns:p14="http://schemas.microsoft.com/office/powerpoint/2010/main">
          <mc:Choice Requires="p14">
            <p:contentPart p14:bwMode="auto" r:id="rId432">
              <p14:nvContentPartPr>
                <p14:cNvPr id="293" name="Ink 292">
                  <a:extLst>
                    <a:ext uri="{FF2B5EF4-FFF2-40B4-BE49-F238E27FC236}">
                      <a16:creationId xmlns:a16="http://schemas.microsoft.com/office/drawing/2014/main" id="{07E6407E-071A-4A53-8956-2C33310557BD}"/>
                    </a:ext>
                  </a:extLst>
                </p14:cNvPr>
                <p14:cNvContentPartPr/>
                <p14:nvPr/>
              </p14:nvContentPartPr>
              <p14:xfrm>
                <a:off x="7782274" y="3601594"/>
                <a:ext cx="120600" cy="79200"/>
              </p14:xfrm>
            </p:contentPart>
          </mc:Choice>
          <mc:Fallback xmlns="">
            <p:pic>
              <p:nvPicPr>
                <p:cNvPr id="293" name="Ink 292">
                  <a:extLst>
                    <a:ext uri="{FF2B5EF4-FFF2-40B4-BE49-F238E27FC236}">
                      <a16:creationId xmlns:a16="http://schemas.microsoft.com/office/drawing/2014/main" id="{07E6407E-071A-4A53-8956-2C33310557BD}"/>
                    </a:ext>
                  </a:extLst>
                </p:cNvPr>
                <p:cNvPicPr/>
                <p:nvPr/>
              </p:nvPicPr>
              <p:blipFill>
                <a:blip r:embed="rId433"/>
                <a:stretch>
                  <a:fillRect/>
                </a:stretch>
              </p:blipFill>
              <p:spPr>
                <a:xfrm>
                  <a:off x="7773274" y="3592594"/>
                  <a:ext cx="138240" cy="96840"/>
                </a:xfrm>
                <a:prstGeom prst="rect">
                  <a:avLst/>
                </a:prstGeom>
              </p:spPr>
            </p:pic>
          </mc:Fallback>
        </mc:AlternateContent>
        <mc:AlternateContent xmlns:mc="http://schemas.openxmlformats.org/markup-compatibility/2006" xmlns:p14="http://schemas.microsoft.com/office/powerpoint/2010/main">
          <mc:Choice Requires="p14">
            <p:contentPart p14:bwMode="auto" r:id="rId434">
              <p14:nvContentPartPr>
                <p14:cNvPr id="294" name="Ink 293">
                  <a:extLst>
                    <a:ext uri="{FF2B5EF4-FFF2-40B4-BE49-F238E27FC236}">
                      <a16:creationId xmlns:a16="http://schemas.microsoft.com/office/drawing/2014/main" id="{C3A9F21A-E305-4E31-BDB6-434B0E6DA790}"/>
                    </a:ext>
                  </a:extLst>
                </p14:cNvPr>
                <p14:cNvContentPartPr/>
                <p14:nvPr/>
              </p14:nvContentPartPr>
              <p14:xfrm>
                <a:off x="7920154" y="3614194"/>
                <a:ext cx="66240" cy="72360"/>
              </p14:xfrm>
            </p:contentPart>
          </mc:Choice>
          <mc:Fallback xmlns="">
            <p:pic>
              <p:nvPicPr>
                <p:cNvPr id="294" name="Ink 293">
                  <a:extLst>
                    <a:ext uri="{FF2B5EF4-FFF2-40B4-BE49-F238E27FC236}">
                      <a16:creationId xmlns:a16="http://schemas.microsoft.com/office/drawing/2014/main" id="{C3A9F21A-E305-4E31-BDB6-434B0E6DA790}"/>
                    </a:ext>
                  </a:extLst>
                </p:cNvPr>
                <p:cNvPicPr/>
                <p:nvPr/>
              </p:nvPicPr>
              <p:blipFill>
                <a:blip r:embed="rId435"/>
                <a:stretch>
                  <a:fillRect/>
                </a:stretch>
              </p:blipFill>
              <p:spPr>
                <a:xfrm>
                  <a:off x="7911514" y="3605554"/>
                  <a:ext cx="83880" cy="90000"/>
                </a:xfrm>
                <a:prstGeom prst="rect">
                  <a:avLst/>
                </a:prstGeom>
              </p:spPr>
            </p:pic>
          </mc:Fallback>
        </mc:AlternateContent>
        <mc:AlternateContent xmlns:mc="http://schemas.openxmlformats.org/markup-compatibility/2006" xmlns:p14="http://schemas.microsoft.com/office/powerpoint/2010/main">
          <mc:Choice Requires="p14">
            <p:contentPart p14:bwMode="auto" r:id="rId436">
              <p14:nvContentPartPr>
                <p14:cNvPr id="295" name="Ink 294">
                  <a:extLst>
                    <a:ext uri="{FF2B5EF4-FFF2-40B4-BE49-F238E27FC236}">
                      <a16:creationId xmlns:a16="http://schemas.microsoft.com/office/drawing/2014/main" id="{78614089-CDA0-4F74-88D8-E0643BCAFC64}"/>
                    </a:ext>
                  </a:extLst>
                </p14:cNvPr>
                <p14:cNvContentPartPr/>
                <p14:nvPr/>
              </p14:nvContentPartPr>
              <p14:xfrm>
                <a:off x="7905394" y="3608794"/>
                <a:ext cx="199800" cy="62280"/>
              </p14:xfrm>
            </p:contentPart>
          </mc:Choice>
          <mc:Fallback xmlns="">
            <p:pic>
              <p:nvPicPr>
                <p:cNvPr id="295" name="Ink 294">
                  <a:extLst>
                    <a:ext uri="{FF2B5EF4-FFF2-40B4-BE49-F238E27FC236}">
                      <a16:creationId xmlns:a16="http://schemas.microsoft.com/office/drawing/2014/main" id="{78614089-CDA0-4F74-88D8-E0643BCAFC64}"/>
                    </a:ext>
                  </a:extLst>
                </p:cNvPr>
                <p:cNvPicPr/>
                <p:nvPr/>
              </p:nvPicPr>
              <p:blipFill>
                <a:blip r:embed="rId437"/>
                <a:stretch>
                  <a:fillRect/>
                </a:stretch>
              </p:blipFill>
              <p:spPr>
                <a:xfrm>
                  <a:off x="7896754" y="3599794"/>
                  <a:ext cx="217440" cy="79920"/>
                </a:xfrm>
                <a:prstGeom prst="rect">
                  <a:avLst/>
                </a:prstGeom>
              </p:spPr>
            </p:pic>
          </mc:Fallback>
        </mc:AlternateContent>
        <mc:AlternateContent xmlns:mc="http://schemas.openxmlformats.org/markup-compatibility/2006" xmlns:p14="http://schemas.microsoft.com/office/powerpoint/2010/main">
          <mc:Choice Requires="p14">
            <p:contentPart p14:bwMode="auto" r:id="rId438">
              <p14:nvContentPartPr>
                <p14:cNvPr id="296" name="Ink 295">
                  <a:extLst>
                    <a:ext uri="{FF2B5EF4-FFF2-40B4-BE49-F238E27FC236}">
                      <a16:creationId xmlns:a16="http://schemas.microsoft.com/office/drawing/2014/main" id="{7E68A9E9-1C36-4364-B570-3E8646C54FE1}"/>
                    </a:ext>
                  </a:extLst>
                </p14:cNvPr>
                <p14:cNvContentPartPr/>
                <p14:nvPr/>
              </p14:nvContentPartPr>
              <p14:xfrm>
                <a:off x="8065954" y="3630394"/>
                <a:ext cx="71640" cy="49320"/>
              </p14:xfrm>
            </p:contentPart>
          </mc:Choice>
          <mc:Fallback xmlns="">
            <p:pic>
              <p:nvPicPr>
                <p:cNvPr id="296" name="Ink 295">
                  <a:extLst>
                    <a:ext uri="{FF2B5EF4-FFF2-40B4-BE49-F238E27FC236}">
                      <a16:creationId xmlns:a16="http://schemas.microsoft.com/office/drawing/2014/main" id="{7E68A9E9-1C36-4364-B570-3E8646C54FE1}"/>
                    </a:ext>
                  </a:extLst>
                </p:cNvPr>
                <p:cNvPicPr/>
                <p:nvPr/>
              </p:nvPicPr>
              <p:blipFill>
                <a:blip r:embed="rId439"/>
                <a:stretch>
                  <a:fillRect/>
                </a:stretch>
              </p:blipFill>
              <p:spPr>
                <a:xfrm>
                  <a:off x="8056954" y="3621754"/>
                  <a:ext cx="89280" cy="66960"/>
                </a:xfrm>
                <a:prstGeom prst="rect">
                  <a:avLst/>
                </a:prstGeom>
              </p:spPr>
            </p:pic>
          </mc:Fallback>
        </mc:AlternateContent>
        <mc:AlternateContent xmlns:mc="http://schemas.openxmlformats.org/markup-compatibility/2006" xmlns:p14="http://schemas.microsoft.com/office/powerpoint/2010/main">
          <mc:Choice Requires="p14">
            <p:contentPart p14:bwMode="auto" r:id="rId440">
              <p14:nvContentPartPr>
                <p14:cNvPr id="297" name="Ink 296">
                  <a:extLst>
                    <a:ext uri="{FF2B5EF4-FFF2-40B4-BE49-F238E27FC236}">
                      <a16:creationId xmlns:a16="http://schemas.microsoft.com/office/drawing/2014/main" id="{5BAAAFCB-AC81-416C-A52A-328F886707DF}"/>
                    </a:ext>
                  </a:extLst>
                </p14:cNvPr>
                <p14:cNvContentPartPr/>
                <p14:nvPr/>
              </p14:nvContentPartPr>
              <p14:xfrm>
                <a:off x="8333074" y="3490714"/>
                <a:ext cx="68400" cy="14760"/>
              </p14:xfrm>
            </p:contentPart>
          </mc:Choice>
          <mc:Fallback xmlns="">
            <p:pic>
              <p:nvPicPr>
                <p:cNvPr id="297" name="Ink 296">
                  <a:extLst>
                    <a:ext uri="{FF2B5EF4-FFF2-40B4-BE49-F238E27FC236}">
                      <a16:creationId xmlns:a16="http://schemas.microsoft.com/office/drawing/2014/main" id="{5BAAAFCB-AC81-416C-A52A-328F886707DF}"/>
                    </a:ext>
                  </a:extLst>
                </p:cNvPr>
                <p:cNvPicPr/>
                <p:nvPr/>
              </p:nvPicPr>
              <p:blipFill>
                <a:blip r:embed="rId441"/>
                <a:stretch>
                  <a:fillRect/>
                </a:stretch>
              </p:blipFill>
              <p:spPr>
                <a:xfrm>
                  <a:off x="8324074" y="3482074"/>
                  <a:ext cx="86040" cy="32400"/>
                </a:xfrm>
                <a:prstGeom prst="rect">
                  <a:avLst/>
                </a:prstGeom>
              </p:spPr>
            </p:pic>
          </mc:Fallback>
        </mc:AlternateContent>
        <mc:AlternateContent xmlns:mc="http://schemas.openxmlformats.org/markup-compatibility/2006" xmlns:p14="http://schemas.microsoft.com/office/powerpoint/2010/main">
          <mc:Choice Requires="p14">
            <p:contentPart p14:bwMode="auto" r:id="rId442">
              <p14:nvContentPartPr>
                <p14:cNvPr id="298" name="Ink 297">
                  <a:extLst>
                    <a:ext uri="{FF2B5EF4-FFF2-40B4-BE49-F238E27FC236}">
                      <a16:creationId xmlns:a16="http://schemas.microsoft.com/office/drawing/2014/main" id="{19383B41-2115-45CA-A708-153C9C30BE32}"/>
                    </a:ext>
                  </a:extLst>
                </p14:cNvPr>
                <p14:cNvContentPartPr/>
                <p14:nvPr/>
              </p14:nvContentPartPr>
              <p14:xfrm>
                <a:off x="8353234" y="3459394"/>
                <a:ext cx="28440" cy="3600"/>
              </p14:xfrm>
            </p:contentPart>
          </mc:Choice>
          <mc:Fallback xmlns="">
            <p:pic>
              <p:nvPicPr>
                <p:cNvPr id="298" name="Ink 297">
                  <a:extLst>
                    <a:ext uri="{FF2B5EF4-FFF2-40B4-BE49-F238E27FC236}">
                      <a16:creationId xmlns:a16="http://schemas.microsoft.com/office/drawing/2014/main" id="{19383B41-2115-45CA-A708-153C9C30BE32}"/>
                    </a:ext>
                  </a:extLst>
                </p:cNvPr>
                <p:cNvPicPr/>
                <p:nvPr/>
              </p:nvPicPr>
              <p:blipFill>
                <a:blip r:embed="rId443"/>
                <a:stretch>
                  <a:fillRect/>
                </a:stretch>
              </p:blipFill>
              <p:spPr>
                <a:xfrm>
                  <a:off x="8344234" y="3450394"/>
                  <a:ext cx="46080" cy="21240"/>
                </a:xfrm>
                <a:prstGeom prst="rect">
                  <a:avLst/>
                </a:prstGeom>
              </p:spPr>
            </p:pic>
          </mc:Fallback>
        </mc:AlternateContent>
        <mc:AlternateContent xmlns:mc="http://schemas.openxmlformats.org/markup-compatibility/2006" xmlns:p14="http://schemas.microsoft.com/office/powerpoint/2010/main">
          <mc:Choice Requires="p14">
            <p:contentPart p14:bwMode="auto" r:id="rId444">
              <p14:nvContentPartPr>
                <p14:cNvPr id="299" name="Ink 298">
                  <a:extLst>
                    <a:ext uri="{FF2B5EF4-FFF2-40B4-BE49-F238E27FC236}">
                      <a16:creationId xmlns:a16="http://schemas.microsoft.com/office/drawing/2014/main" id="{50750C83-E381-413F-A156-5FADD38B0AEF}"/>
                    </a:ext>
                  </a:extLst>
                </p14:cNvPr>
                <p14:cNvContentPartPr/>
                <p14:nvPr/>
              </p14:nvContentPartPr>
              <p14:xfrm>
                <a:off x="8586154" y="3293434"/>
                <a:ext cx="153720" cy="121680"/>
              </p14:xfrm>
            </p:contentPart>
          </mc:Choice>
          <mc:Fallback xmlns="">
            <p:pic>
              <p:nvPicPr>
                <p:cNvPr id="299" name="Ink 298">
                  <a:extLst>
                    <a:ext uri="{FF2B5EF4-FFF2-40B4-BE49-F238E27FC236}">
                      <a16:creationId xmlns:a16="http://schemas.microsoft.com/office/drawing/2014/main" id="{50750C83-E381-413F-A156-5FADD38B0AEF}"/>
                    </a:ext>
                  </a:extLst>
                </p:cNvPr>
                <p:cNvPicPr/>
                <p:nvPr/>
              </p:nvPicPr>
              <p:blipFill>
                <a:blip r:embed="rId445"/>
                <a:stretch>
                  <a:fillRect/>
                </a:stretch>
              </p:blipFill>
              <p:spPr>
                <a:xfrm>
                  <a:off x="8577154" y="3284794"/>
                  <a:ext cx="171360" cy="139320"/>
                </a:xfrm>
                <a:prstGeom prst="rect">
                  <a:avLst/>
                </a:prstGeom>
              </p:spPr>
            </p:pic>
          </mc:Fallback>
        </mc:AlternateContent>
        <mc:AlternateContent xmlns:mc="http://schemas.openxmlformats.org/markup-compatibility/2006" xmlns:p14="http://schemas.microsoft.com/office/powerpoint/2010/main">
          <mc:Choice Requires="p14">
            <p:contentPart p14:bwMode="auto" r:id="rId446">
              <p14:nvContentPartPr>
                <p14:cNvPr id="300" name="Ink 299">
                  <a:extLst>
                    <a:ext uri="{FF2B5EF4-FFF2-40B4-BE49-F238E27FC236}">
                      <a16:creationId xmlns:a16="http://schemas.microsoft.com/office/drawing/2014/main" id="{E0527A5F-013F-4F9C-9E80-CEE66259028E}"/>
                    </a:ext>
                  </a:extLst>
                </p14:cNvPr>
                <p14:cNvContentPartPr/>
                <p14:nvPr/>
              </p14:nvContentPartPr>
              <p14:xfrm>
                <a:off x="8749594" y="3296314"/>
                <a:ext cx="66240" cy="93600"/>
              </p14:xfrm>
            </p:contentPart>
          </mc:Choice>
          <mc:Fallback xmlns="">
            <p:pic>
              <p:nvPicPr>
                <p:cNvPr id="300" name="Ink 299">
                  <a:extLst>
                    <a:ext uri="{FF2B5EF4-FFF2-40B4-BE49-F238E27FC236}">
                      <a16:creationId xmlns:a16="http://schemas.microsoft.com/office/drawing/2014/main" id="{E0527A5F-013F-4F9C-9E80-CEE66259028E}"/>
                    </a:ext>
                  </a:extLst>
                </p:cNvPr>
                <p:cNvPicPr/>
                <p:nvPr/>
              </p:nvPicPr>
              <p:blipFill>
                <a:blip r:embed="rId447"/>
                <a:stretch>
                  <a:fillRect/>
                </a:stretch>
              </p:blipFill>
              <p:spPr>
                <a:xfrm>
                  <a:off x="8740954" y="3287314"/>
                  <a:ext cx="83880" cy="111240"/>
                </a:xfrm>
                <a:prstGeom prst="rect">
                  <a:avLst/>
                </a:prstGeom>
              </p:spPr>
            </p:pic>
          </mc:Fallback>
        </mc:AlternateContent>
        <mc:AlternateContent xmlns:mc="http://schemas.openxmlformats.org/markup-compatibility/2006" xmlns:p14="http://schemas.microsoft.com/office/powerpoint/2010/main">
          <mc:Choice Requires="p14">
            <p:contentPart p14:bwMode="auto" r:id="rId448">
              <p14:nvContentPartPr>
                <p14:cNvPr id="301" name="Ink 300">
                  <a:extLst>
                    <a:ext uri="{FF2B5EF4-FFF2-40B4-BE49-F238E27FC236}">
                      <a16:creationId xmlns:a16="http://schemas.microsoft.com/office/drawing/2014/main" id="{669DF1DA-AC86-450B-B0F8-74B66516947F}"/>
                    </a:ext>
                  </a:extLst>
                </p14:cNvPr>
                <p14:cNvContentPartPr/>
                <p14:nvPr/>
              </p14:nvContentPartPr>
              <p14:xfrm>
                <a:off x="8838874" y="3309634"/>
                <a:ext cx="103680" cy="83880"/>
              </p14:xfrm>
            </p:contentPart>
          </mc:Choice>
          <mc:Fallback xmlns="">
            <p:pic>
              <p:nvPicPr>
                <p:cNvPr id="301" name="Ink 300">
                  <a:extLst>
                    <a:ext uri="{FF2B5EF4-FFF2-40B4-BE49-F238E27FC236}">
                      <a16:creationId xmlns:a16="http://schemas.microsoft.com/office/drawing/2014/main" id="{669DF1DA-AC86-450B-B0F8-74B66516947F}"/>
                    </a:ext>
                  </a:extLst>
                </p:cNvPr>
                <p:cNvPicPr/>
                <p:nvPr/>
              </p:nvPicPr>
              <p:blipFill>
                <a:blip r:embed="rId449"/>
                <a:stretch>
                  <a:fillRect/>
                </a:stretch>
              </p:blipFill>
              <p:spPr>
                <a:xfrm>
                  <a:off x="8830234" y="3300634"/>
                  <a:ext cx="121320" cy="101520"/>
                </a:xfrm>
                <a:prstGeom prst="rect">
                  <a:avLst/>
                </a:prstGeom>
              </p:spPr>
            </p:pic>
          </mc:Fallback>
        </mc:AlternateContent>
        <mc:AlternateContent xmlns:mc="http://schemas.openxmlformats.org/markup-compatibility/2006" xmlns:p14="http://schemas.microsoft.com/office/powerpoint/2010/main">
          <mc:Choice Requires="p14">
            <p:contentPart p14:bwMode="auto" r:id="rId450">
              <p14:nvContentPartPr>
                <p14:cNvPr id="302" name="Ink 301">
                  <a:extLst>
                    <a:ext uri="{FF2B5EF4-FFF2-40B4-BE49-F238E27FC236}">
                      <a16:creationId xmlns:a16="http://schemas.microsoft.com/office/drawing/2014/main" id="{37965087-E8F1-407B-902E-11CE238A0E30}"/>
                    </a:ext>
                  </a:extLst>
                </p14:cNvPr>
                <p14:cNvContentPartPr/>
                <p14:nvPr/>
              </p14:nvContentPartPr>
              <p14:xfrm>
                <a:off x="8850394" y="3271114"/>
                <a:ext cx="85320" cy="79200"/>
              </p14:xfrm>
            </p:contentPart>
          </mc:Choice>
          <mc:Fallback xmlns="">
            <p:pic>
              <p:nvPicPr>
                <p:cNvPr id="302" name="Ink 301">
                  <a:extLst>
                    <a:ext uri="{FF2B5EF4-FFF2-40B4-BE49-F238E27FC236}">
                      <a16:creationId xmlns:a16="http://schemas.microsoft.com/office/drawing/2014/main" id="{37965087-E8F1-407B-902E-11CE238A0E30}"/>
                    </a:ext>
                  </a:extLst>
                </p:cNvPr>
                <p:cNvPicPr/>
                <p:nvPr/>
              </p:nvPicPr>
              <p:blipFill>
                <a:blip r:embed="rId451"/>
                <a:stretch>
                  <a:fillRect/>
                </a:stretch>
              </p:blipFill>
              <p:spPr>
                <a:xfrm>
                  <a:off x="8841394" y="3262114"/>
                  <a:ext cx="102960" cy="96840"/>
                </a:xfrm>
                <a:prstGeom prst="rect">
                  <a:avLst/>
                </a:prstGeom>
              </p:spPr>
            </p:pic>
          </mc:Fallback>
        </mc:AlternateContent>
        <mc:AlternateContent xmlns:mc="http://schemas.openxmlformats.org/markup-compatibility/2006" xmlns:p14="http://schemas.microsoft.com/office/powerpoint/2010/main">
          <mc:Choice Requires="p14">
            <p:contentPart p14:bwMode="auto" r:id="rId452">
              <p14:nvContentPartPr>
                <p14:cNvPr id="303" name="Ink 302">
                  <a:extLst>
                    <a:ext uri="{FF2B5EF4-FFF2-40B4-BE49-F238E27FC236}">
                      <a16:creationId xmlns:a16="http://schemas.microsoft.com/office/drawing/2014/main" id="{4E78793C-6092-415D-A177-6F0F904D4A48}"/>
                    </a:ext>
                  </a:extLst>
                </p14:cNvPr>
                <p14:cNvContentPartPr/>
                <p14:nvPr/>
              </p14:nvContentPartPr>
              <p14:xfrm>
                <a:off x="8537554" y="3427354"/>
                <a:ext cx="498960" cy="66600"/>
              </p14:xfrm>
            </p:contentPart>
          </mc:Choice>
          <mc:Fallback xmlns="">
            <p:pic>
              <p:nvPicPr>
                <p:cNvPr id="303" name="Ink 302">
                  <a:extLst>
                    <a:ext uri="{FF2B5EF4-FFF2-40B4-BE49-F238E27FC236}">
                      <a16:creationId xmlns:a16="http://schemas.microsoft.com/office/drawing/2014/main" id="{4E78793C-6092-415D-A177-6F0F904D4A48}"/>
                    </a:ext>
                  </a:extLst>
                </p:cNvPr>
                <p:cNvPicPr/>
                <p:nvPr/>
              </p:nvPicPr>
              <p:blipFill>
                <a:blip r:embed="rId453"/>
                <a:stretch>
                  <a:fillRect/>
                </a:stretch>
              </p:blipFill>
              <p:spPr>
                <a:xfrm>
                  <a:off x="8528554" y="3418354"/>
                  <a:ext cx="516600" cy="84240"/>
                </a:xfrm>
                <a:prstGeom prst="rect">
                  <a:avLst/>
                </a:prstGeom>
              </p:spPr>
            </p:pic>
          </mc:Fallback>
        </mc:AlternateContent>
        <mc:AlternateContent xmlns:mc="http://schemas.openxmlformats.org/markup-compatibility/2006" xmlns:p14="http://schemas.microsoft.com/office/powerpoint/2010/main">
          <mc:Choice Requires="p14">
            <p:contentPart p14:bwMode="auto" r:id="rId454">
              <p14:nvContentPartPr>
                <p14:cNvPr id="304" name="Ink 303">
                  <a:extLst>
                    <a:ext uri="{FF2B5EF4-FFF2-40B4-BE49-F238E27FC236}">
                      <a16:creationId xmlns:a16="http://schemas.microsoft.com/office/drawing/2014/main" id="{A9188E94-C069-440C-BEF6-BE7302258DE8}"/>
                    </a:ext>
                  </a:extLst>
                </p14:cNvPr>
                <p14:cNvContentPartPr/>
                <p14:nvPr/>
              </p14:nvContentPartPr>
              <p14:xfrm>
                <a:off x="8586154" y="3559474"/>
                <a:ext cx="104040" cy="81720"/>
              </p14:xfrm>
            </p:contentPart>
          </mc:Choice>
          <mc:Fallback xmlns="">
            <p:pic>
              <p:nvPicPr>
                <p:cNvPr id="304" name="Ink 303">
                  <a:extLst>
                    <a:ext uri="{FF2B5EF4-FFF2-40B4-BE49-F238E27FC236}">
                      <a16:creationId xmlns:a16="http://schemas.microsoft.com/office/drawing/2014/main" id="{A9188E94-C069-440C-BEF6-BE7302258DE8}"/>
                    </a:ext>
                  </a:extLst>
                </p:cNvPr>
                <p:cNvPicPr/>
                <p:nvPr/>
              </p:nvPicPr>
              <p:blipFill>
                <a:blip r:embed="rId455"/>
                <a:stretch>
                  <a:fillRect/>
                </a:stretch>
              </p:blipFill>
              <p:spPr>
                <a:xfrm>
                  <a:off x="8577514" y="3550474"/>
                  <a:ext cx="121680" cy="99360"/>
                </a:xfrm>
                <a:prstGeom prst="rect">
                  <a:avLst/>
                </a:prstGeom>
              </p:spPr>
            </p:pic>
          </mc:Fallback>
        </mc:AlternateContent>
        <mc:AlternateContent xmlns:mc="http://schemas.openxmlformats.org/markup-compatibility/2006" xmlns:p14="http://schemas.microsoft.com/office/powerpoint/2010/main">
          <mc:Choice Requires="p14">
            <p:contentPart p14:bwMode="auto" r:id="rId456">
              <p14:nvContentPartPr>
                <p14:cNvPr id="305" name="Ink 304">
                  <a:extLst>
                    <a:ext uri="{FF2B5EF4-FFF2-40B4-BE49-F238E27FC236}">
                      <a16:creationId xmlns:a16="http://schemas.microsoft.com/office/drawing/2014/main" id="{2BA40B65-CFBF-4D43-845F-D961BC9FB2CA}"/>
                    </a:ext>
                  </a:extLst>
                </p14:cNvPr>
                <p14:cNvContentPartPr/>
                <p14:nvPr/>
              </p14:nvContentPartPr>
              <p14:xfrm>
                <a:off x="8761114" y="3565234"/>
                <a:ext cx="32760" cy="66960"/>
              </p14:xfrm>
            </p:contentPart>
          </mc:Choice>
          <mc:Fallback xmlns="">
            <p:pic>
              <p:nvPicPr>
                <p:cNvPr id="305" name="Ink 304">
                  <a:extLst>
                    <a:ext uri="{FF2B5EF4-FFF2-40B4-BE49-F238E27FC236}">
                      <a16:creationId xmlns:a16="http://schemas.microsoft.com/office/drawing/2014/main" id="{2BA40B65-CFBF-4D43-845F-D961BC9FB2CA}"/>
                    </a:ext>
                  </a:extLst>
                </p:cNvPr>
                <p:cNvPicPr/>
                <p:nvPr/>
              </p:nvPicPr>
              <p:blipFill>
                <a:blip r:embed="rId457"/>
                <a:stretch>
                  <a:fillRect/>
                </a:stretch>
              </p:blipFill>
              <p:spPr>
                <a:xfrm>
                  <a:off x="8752114" y="3556234"/>
                  <a:ext cx="50400" cy="84600"/>
                </a:xfrm>
                <a:prstGeom prst="rect">
                  <a:avLst/>
                </a:prstGeom>
              </p:spPr>
            </p:pic>
          </mc:Fallback>
        </mc:AlternateContent>
        <mc:AlternateContent xmlns:mc="http://schemas.openxmlformats.org/markup-compatibility/2006" xmlns:p14="http://schemas.microsoft.com/office/powerpoint/2010/main">
          <mc:Choice Requires="p14">
            <p:contentPart p14:bwMode="auto" r:id="rId458">
              <p14:nvContentPartPr>
                <p14:cNvPr id="306" name="Ink 305">
                  <a:extLst>
                    <a:ext uri="{FF2B5EF4-FFF2-40B4-BE49-F238E27FC236}">
                      <a16:creationId xmlns:a16="http://schemas.microsoft.com/office/drawing/2014/main" id="{0DFB1051-641B-4542-8CF0-257766568E8F}"/>
                    </a:ext>
                  </a:extLst>
                </p14:cNvPr>
                <p14:cNvContentPartPr/>
                <p14:nvPr/>
              </p14:nvContentPartPr>
              <p14:xfrm>
                <a:off x="8726914" y="3562714"/>
                <a:ext cx="185040" cy="91080"/>
              </p14:xfrm>
            </p:contentPart>
          </mc:Choice>
          <mc:Fallback xmlns="">
            <p:pic>
              <p:nvPicPr>
                <p:cNvPr id="306" name="Ink 305">
                  <a:extLst>
                    <a:ext uri="{FF2B5EF4-FFF2-40B4-BE49-F238E27FC236}">
                      <a16:creationId xmlns:a16="http://schemas.microsoft.com/office/drawing/2014/main" id="{0DFB1051-641B-4542-8CF0-257766568E8F}"/>
                    </a:ext>
                  </a:extLst>
                </p:cNvPr>
                <p:cNvPicPr/>
                <p:nvPr/>
              </p:nvPicPr>
              <p:blipFill>
                <a:blip r:embed="rId459"/>
                <a:stretch>
                  <a:fillRect/>
                </a:stretch>
              </p:blipFill>
              <p:spPr>
                <a:xfrm>
                  <a:off x="8717914" y="3554074"/>
                  <a:ext cx="202680" cy="108720"/>
                </a:xfrm>
                <a:prstGeom prst="rect">
                  <a:avLst/>
                </a:prstGeom>
              </p:spPr>
            </p:pic>
          </mc:Fallback>
        </mc:AlternateContent>
        <mc:AlternateContent xmlns:mc="http://schemas.openxmlformats.org/markup-compatibility/2006" xmlns:p14="http://schemas.microsoft.com/office/powerpoint/2010/main">
          <mc:Choice Requires="p14">
            <p:contentPart p14:bwMode="auto" r:id="rId460">
              <p14:nvContentPartPr>
                <p14:cNvPr id="307" name="Ink 306">
                  <a:extLst>
                    <a:ext uri="{FF2B5EF4-FFF2-40B4-BE49-F238E27FC236}">
                      <a16:creationId xmlns:a16="http://schemas.microsoft.com/office/drawing/2014/main" id="{15F89A3F-A82D-43A4-9688-4709FC5050B9}"/>
                    </a:ext>
                  </a:extLst>
                </p14:cNvPr>
                <p14:cNvContentPartPr/>
                <p14:nvPr/>
              </p14:nvContentPartPr>
              <p14:xfrm>
                <a:off x="8844634" y="3595834"/>
                <a:ext cx="107640" cy="52200"/>
              </p14:xfrm>
            </p:contentPart>
          </mc:Choice>
          <mc:Fallback xmlns="">
            <p:pic>
              <p:nvPicPr>
                <p:cNvPr id="307" name="Ink 306">
                  <a:extLst>
                    <a:ext uri="{FF2B5EF4-FFF2-40B4-BE49-F238E27FC236}">
                      <a16:creationId xmlns:a16="http://schemas.microsoft.com/office/drawing/2014/main" id="{15F89A3F-A82D-43A4-9688-4709FC5050B9}"/>
                    </a:ext>
                  </a:extLst>
                </p:cNvPr>
                <p:cNvPicPr/>
                <p:nvPr/>
              </p:nvPicPr>
              <p:blipFill>
                <a:blip r:embed="rId461"/>
                <a:stretch>
                  <a:fillRect/>
                </a:stretch>
              </p:blipFill>
              <p:spPr>
                <a:xfrm>
                  <a:off x="8835994" y="3587194"/>
                  <a:ext cx="125280" cy="69840"/>
                </a:xfrm>
                <a:prstGeom prst="rect">
                  <a:avLst/>
                </a:prstGeom>
              </p:spPr>
            </p:pic>
          </mc:Fallback>
        </mc:AlternateContent>
      </p:grpSp>
    </p:spTree>
    <p:extLst>
      <p:ext uri="{BB962C8B-B14F-4D97-AF65-F5344CB8AC3E}">
        <p14:creationId xmlns:p14="http://schemas.microsoft.com/office/powerpoint/2010/main" val="29136420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752600"/>
            <a:ext cx="8382000" cy="4144963"/>
          </a:xfrm>
        </p:spPr>
        <p:txBody>
          <a:bodyPr/>
          <a:lstStyle/>
          <a:p>
            <a:r>
              <a:rPr lang="en-US" sz="2400" dirty="0">
                <a:solidFill>
                  <a:srgbClr val="000000"/>
                </a:solidFill>
              </a:rPr>
              <a:t>Distribution of slope:</a:t>
            </a:r>
          </a:p>
          <a:p>
            <a:endParaRPr lang="en-US" sz="2400" dirty="0">
              <a:solidFill>
                <a:srgbClr val="000000"/>
              </a:solidFill>
            </a:endParaRPr>
          </a:p>
          <a:p>
            <a:endParaRPr lang="en-US" sz="2400" dirty="0">
              <a:solidFill>
                <a:srgbClr val="000000"/>
              </a:solidFill>
            </a:endParaRPr>
          </a:p>
          <a:p>
            <a:pPr marL="0" indent="0">
              <a:buNone/>
            </a:pPr>
            <a:r>
              <a:rPr lang="en-US" sz="2400" dirty="0">
                <a:solidFill>
                  <a:srgbClr val="000000"/>
                </a:solidFill>
              </a:rPr>
              <a:t>Since the errors are normally distributed, </a:t>
            </a:r>
            <a:r>
              <a:rPr lang="en-US" sz="2400" dirty="0" err="1">
                <a:solidFill>
                  <a:srgbClr val="000000"/>
                </a:solidFill>
              </a:rPr>
              <a:t>y</a:t>
            </a:r>
            <a:r>
              <a:rPr lang="en-US" sz="2400" baseline="-25000" dirty="0" err="1">
                <a:solidFill>
                  <a:srgbClr val="000000"/>
                </a:solidFill>
              </a:rPr>
              <a:t>i</a:t>
            </a:r>
            <a:r>
              <a:rPr lang="en-US" sz="2400" dirty="0">
                <a:solidFill>
                  <a:srgbClr val="000000"/>
                </a:solidFill>
              </a:rPr>
              <a:t> = β</a:t>
            </a:r>
            <a:r>
              <a:rPr lang="en-US" sz="2400" baseline="-25000" dirty="0">
                <a:solidFill>
                  <a:srgbClr val="000000"/>
                </a:solidFill>
              </a:rPr>
              <a:t>0</a:t>
            </a:r>
            <a:r>
              <a:rPr lang="en-US" sz="2400" dirty="0">
                <a:solidFill>
                  <a:srgbClr val="000000"/>
                </a:solidFill>
              </a:rPr>
              <a:t> + β</a:t>
            </a:r>
            <a:r>
              <a:rPr lang="en-US" sz="2400" baseline="-25000" dirty="0">
                <a:solidFill>
                  <a:srgbClr val="000000"/>
                </a:solidFill>
              </a:rPr>
              <a:t>1</a:t>
            </a:r>
            <a:r>
              <a:rPr lang="en-US" sz="2400" dirty="0">
                <a:solidFill>
                  <a:srgbClr val="000000"/>
                </a:solidFill>
              </a:rPr>
              <a:t>x</a:t>
            </a:r>
            <a:r>
              <a:rPr lang="en-US" sz="2400" baseline="-25000" dirty="0">
                <a:solidFill>
                  <a:srgbClr val="000000"/>
                </a:solidFill>
              </a:rPr>
              <a:t>i</a:t>
            </a:r>
            <a:r>
              <a:rPr lang="en-US" sz="2400" dirty="0">
                <a:solidFill>
                  <a:srgbClr val="000000"/>
                </a:solidFill>
              </a:rPr>
              <a:t> + </a:t>
            </a:r>
            <a:r>
              <a:rPr lang="en-US" sz="2400" dirty="0" err="1">
                <a:solidFill>
                  <a:srgbClr val="000000"/>
                </a:solidFill>
              </a:rPr>
              <a:t>e</a:t>
            </a:r>
            <a:r>
              <a:rPr lang="en-US" sz="2400" baseline="-25000" dirty="0" err="1">
                <a:solidFill>
                  <a:srgbClr val="000000"/>
                </a:solidFill>
              </a:rPr>
              <a:t>i</a:t>
            </a:r>
            <a:r>
              <a:rPr lang="en-US" sz="2400" dirty="0">
                <a:solidFill>
                  <a:srgbClr val="000000"/>
                </a:solidFill>
              </a:rPr>
              <a:t> is also normally distributed, </a:t>
            </a:r>
            <a:r>
              <a:rPr lang="en-US" sz="2400" b="1" dirty="0">
                <a:solidFill>
                  <a:srgbClr val="FF0000"/>
                </a:solidFill>
              </a:rPr>
              <a:t>given x</a:t>
            </a:r>
            <a:r>
              <a:rPr lang="en-US" sz="2400" dirty="0">
                <a:solidFill>
                  <a:srgbClr val="000000"/>
                </a:solidFill>
              </a:rPr>
              <a:t>.  Since the sample slope is a linear combination of the </a:t>
            </a:r>
            <a:r>
              <a:rPr lang="en-US" sz="2400" dirty="0" err="1">
                <a:solidFill>
                  <a:srgbClr val="000000"/>
                </a:solidFill>
              </a:rPr>
              <a:t>y</a:t>
            </a:r>
            <a:r>
              <a:rPr lang="en-US" sz="2400" baseline="-25000" dirty="0" err="1">
                <a:solidFill>
                  <a:srgbClr val="000000"/>
                </a:solidFill>
              </a:rPr>
              <a:t>i</a:t>
            </a:r>
            <a:r>
              <a:rPr lang="en-US" sz="2400" dirty="0" err="1">
                <a:solidFill>
                  <a:srgbClr val="000000"/>
                </a:solidFill>
              </a:rPr>
              <a:t>’s</a:t>
            </a:r>
            <a:r>
              <a:rPr lang="en-US" sz="2400" dirty="0">
                <a:solidFill>
                  <a:srgbClr val="000000"/>
                </a:solidFill>
              </a:rPr>
              <a:t>, it is also normally distributed.</a:t>
            </a:r>
          </a:p>
          <a:p>
            <a:endParaRPr lang="en-US" dirty="0"/>
          </a:p>
        </p:txBody>
      </p:sp>
      <p:sp>
        <p:nvSpPr>
          <p:cNvPr id="7" name="Title 1"/>
          <p:cNvSpPr txBox="1">
            <a:spLocks/>
          </p:cNvSpPr>
          <p:nvPr/>
        </p:nvSpPr>
        <p:spPr>
          <a:xfrm>
            <a:off x="533400" y="304800"/>
            <a:ext cx="7556313" cy="1116106"/>
          </a:xfrm>
          <a:prstGeom prst="rect">
            <a:avLst/>
          </a:prstGeom>
        </p:spPr>
        <p:txBody>
          <a:bodyPr vert="horz" lIns="91440" tIns="45720" rIns="91440" bIns="45720" rtlCol="0" anchor="t" anchorCtr="0">
            <a:noAutofit/>
          </a:bodyPr>
          <a:lstStyle>
            <a:lvl1pPr algn="l" defTabSz="914400" rtl="0" eaLnBrk="1" latinLnBrk="0" hangingPunct="1">
              <a:spcBef>
                <a:spcPct val="0"/>
              </a:spcBef>
              <a:buNone/>
              <a:defRPr sz="3600" b="0" kern="1200">
                <a:solidFill>
                  <a:schemeClr val="accent1"/>
                </a:solidFill>
                <a:latin typeface="+mj-lt"/>
                <a:ea typeface="+mj-ea"/>
                <a:cs typeface="+mj-cs"/>
              </a:defRPr>
            </a:lvl1pPr>
          </a:lstStyle>
          <a:p>
            <a:r>
              <a:rPr lang="en-US" sz="3200" dirty="0"/>
              <a:t>Inferences About the Slope</a:t>
            </a:r>
          </a:p>
        </p:txBody>
      </p:sp>
      <p:sp>
        <p:nvSpPr>
          <p:cNvPr id="6" name="Slide Number Placeholder 5"/>
          <p:cNvSpPr>
            <a:spLocks noGrp="1"/>
          </p:cNvSpPr>
          <p:nvPr>
            <p:ph type="sldNum" sz="quarter" idx="12"/>
          </p:nvPr>
        </p:nvSpPr>
        <p:spPr/>
        <p:txBody>
          <a:bodyPr/>
          <a:lstStyle/>
          <a:p>
            <a:fld id="{4EA97F7A-E362-4A8E-A2D2-2731F606C961}" type="slidenum">
              <a:rPr lang="en-US" smtClean="0"/>
              <a:pPr/>
              <a:t>49</a:t>
            </a:fld>
            <a:endParaRPr lang="en-US"/>
          </a:p>
        </p:txBody>
      </p:sp>
      <p:pic>
        <p:nvPicPr>
          <p:cNvPr id="5" name="Picture 4"/>
          <p:cNvPicPr>
            <a:picLocks noChangeAspect="1"/>
          </p:cNvPicPr>
          <p:nvPr/>
        </p:nvPicPr>
        <p:blipFill>
          <a:blip r:embed="rId3"/>
          <a:stretch>
            <a:fillRect/>
          </a:stretch>
        </p:blipFill>
        <p:spPr>
          <a:xfrm>
            <a:off x="4953000" y="2438400"/>
            <a:ext cx="2501900" cy="677772"/>
          </a:xfrm>
          <a:prstGeom prst="rect">
            <a:avLst/>
          </a:prstGeom>
        </p:spPr>
      </p:pic>
      <p:pic>
        <p:nvPicPr>
          <p:cNvPr id="8" name="Picture 7"/>
          <p:cNvPicPr>
            <a:picLocks noChangeAspect="1"/>
          </p:cNvPicPr>
          <p:nvPr/>
        </p:nvPicPr>
        <p:blipFill>
          <a:blip r:embed="rId4"/>
          <a:stretch>
            <a:fillRect/>
          </a:stretch>
        </p:blipFill>
        <p:spPr>
          <a:xfrm>
            <a:off x="1066800" y="2514600"/>
            <a:ext cx="2133600" cy="445827"/>
          </a:xfrm>
          <a:prstGeom prst="rect">
            <a:avLst/>
          </a:prstGeom>
        </p:spPr>
      </p:pic>
      <p:pic>
        <p:nvPicPr>
          <p:cNvPr id="12" name="Picture 11"/>
          <p:cNvPicPr>
            <a:picLocks noChangeAspect="1"/>
          </p:cNvPicPr>
          <p:nvPr/>
        </p:nvPicPr>
        <p:blipFill>
          <a:blip r:embed="rId5"/>
          <a:stretch>
            <a:fillRect/>
          </a:stretch>
        </p:blipFill>
        <p:spPr>
          <a:xfrm>
            <a:off x="2362200" y="5334000"/>
            <a:ext cx="4495800" cy="891651"/>
          </a:xfrm>
          <a:prstGeom prst="rect">
            <a:avLst/>
          </a:prstGeom>
        </p:spPr>
      </p:pic>
      <p:grpSp>
        <p:nvGrpSpPr>
          <p:cNvPr id="31" name="Group 30">
            <a:extLst>
              <a:ext uri="{FF2B5EF4-FFF2-40B4-BE49-F238E27FC236}">
                <a16:creationId xmlns:a16="http://schemas.microsoft.com/office/drawing/2014/main" id="{28D77327-17A7-45F4-B9A8-4084E7A0A495}"/>
              </a:ext>
            </a:extLst>
          </p:cNvPr>
          <p:cNvGrpSpPr/>
          <p:nvPr/>
        </p:nvGrpSpPr>
        <p:grpSpPr>
          <a:xfrm>
            <a:off x="7044274" y="5476217"/>
            <a:ext cx="285840" cy="302040"/>
            <a:chOff x="7044274" y="5476217"/>
            <a:chExt cx="285840" cy="302040"/>
          </a:xfrm>
        </p:grpSpPr>
        <mc:AlternateContent xmlns:mc="http://schemas.openxmlformats.org/markup-compatibility/2006" xmlns:p14="http://schemas.microsoft.com/office/powerpoint/2010/main">
          <mc:Choice Requires="p14">
            <p:contentPart p14:bwMode="auto" r:id="rId6">
              <p14:nvContentPartPr>
                <p14:cNvPr id="2" name="Ink 1">
                  <a:extLst>
                    <a:ext uri="{FF2B5EF4-FFF2-40B4-BE49-F238E27FC236}">
                      <a16:creationId xmlns:a16="http://schemas.microsoft.com/office/drawing/2014/main" id="{7A452EBB-5CB5-4F86-9BB1-EA986120B739}"/>
                    </a:ext>
                  </a:extLst>
                </p14:cNvPr>
                <p14:cNvContentPartPr/>
                <p14:nvPr/>
              </p14:nvContentPartPr>
              <p14:xfrm>
                <a:off x="7044274" y="5679977"/>
                <a:ext cx="284040" cy="98280"/>
              </p14:xfrm>
            </p:contentPart>
          </mc:Choice>
          <mc:Fallback xmlns="">
            <p:pic>
              <p:nvPicPr>
                <p:cNvPr id="2" name="Ink 1">
                  <a:extLst>
                    <a:ext uri="{FF2B5EF4-FFF2-40B4-BE49-F238E27FC236}">
                      <a16:creationId xmlns:a16="http://schemas.microsoft.com/office/drawing/2014/main" id="{7A452EBB-5CB5-4F86-9BB1-EA986120B739}"/>
                    </a:ext>
                  </a:extLst>
                </p:cNvPr>
                <p:cNvPicPr/>
                <p:nvPr/>
              </p:nvPicPr>
              <p:blipFill>
                <a:blip r:embed="rId7"/>
                <a:stretch>
                  <a:fillRect/>
                </a:stretch>
              </p:blipFill>
              <p:spPr>
                <a:xfrm>
                  <a:off x="7035634" y="5671337"/>
                  <a:ext cx="301680" cy="1159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4" name="Ink 3">
                  <a:extLst>
                    <a:ext uri="{FF2B5EF4-FFF2-40B4-BE49-F238E27FC236}">
                      <a16:creationId xmlns:a16="http://schemas.microsoft.com/office/drawing/2014/main" id="{F0C203AE-11D0-43EF-ADFB-49533E2257E5}"/>
                    </a:ext>
                  </a:extLst>
                </p14:cNvPr>
                <p14:cNvContentPartPr/>
                <p14:nvPr/>
              </p14:nvContentPartPr>
              <p14:xfrm>
                <a:off x="7084954" y="5516537"/>
                <a:ext cx="8280" cy="123120"/>
              </p14:xfrm>
            </p:contentPart>
          </mc:Choice>
          <mc:Fallback xmlns="">
            <p:pic>
              <p:nvPicPr>
                <p:cNvPr id="4" name="Ink 3">
                  <a:extLst>
                    <a:ext uri="{FF2B5EF4-FFF2-40B4-BE49-F238E27FC236}">
                      <a16:creationId xmlns:a16="http://schemas.microsoft.com/office/drawing/2014/main" id="{F0C203AE-11D0-43EF-ADFB-49533E2257E5}"/>
                    </a:ext>
                  </a:extLst>
                </p:cNvPr>
                <p:cNvPicPr/>
                <p:nvPr/>
              </p:nvPicPr>
              <p:blipFill>
                <a:blip r:embed="rId9"/>
                <a:stretch>
                  <a:fillRect/>
                </a:stretch>
              </p:blipFill>
              <p:spPr>
                <a:xfrm>
                  <a:off x="7076314" y="5507897"/>
                  <a:ext cx="25920" cy="1407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9" name="Ink 8">
                  <a:extLst>
                    <a:ext uri="{FF2B5EF4-FFF2-40B4-BE49-F238E27FC236}">
                      <a16:creationId xmlns:a16="http://schemas.microsoft.com/office/drawing/2014/main" id="{DEDF2020-FE70-4F07-9E66-5F16B14E2DAE}"/>
                    </a:ext>
                  </a:extLst>
                </p14:cNvPr>
                <p14:cNvContentPartPr/>
                <p14:nvPr/>
              </p14:nvContentPartPr>
              <p14:xfrm>
                <a:off x="7048234" y="5476217"/>
                <a:ext cx="92520" cy="175320"/>
              </p14:xfrm>
            </p:contentPart>
          </mc:Choice>
          <mc:Fallback xmlns="">
            <p:pic>
              <p:nvPicPr>
                <p:cNvPr id="9" name="Ink 8">
                  <a:extLst>
                    <a:ext uri="{FF2B5EF4-FFF2-40B4-BE49-F238E27FC236}">
                      <a16:creationId xmlns:a16="http://schemas.microsoft.com/office/drawing/2014/main" id="{DEDF2020-FE70-4F07-9E66-5F16B14E2DAE}"/>
                    </a:ext>
                  </a:extLst>
                </p:cNvPr>
                <p:cNvPicPr/>
                <p:nvPr/>
              </p:nvPicPr>
              <p:blipFill>
                <a:blip r:embed="rId11"/>
                <a:stretch>
                  <a:fillRect/>
                </a:stretch>
              </p:blipFill>
              <p:spPr>
                <a:xfrm>
                  <a:off x="7039234" y="5467217"/>
                  <a:ext cx="110160" cy="1929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0" name="Ink 9">
                  <a:extLst>
                    <a:ext uri="{FF2B5EF4-FFF2-40B4-BE49-F238E27FC236}">
                      <a16:creationId xmlns:a16="http://schemas.microsoft.com/office/drawing/2014/main" id="{4CA79E6A-E365-4304-AD51-9BA6464DBEE1}"/>
                    </a:ext>
                  </a:extLst>
                </p14:cNvPr>
                <p14:cNvContentPartPr/>
                <p14:nvPr/>
              </p14:nvContentPartPr>
              <p14:xfrm>
                <a:off x="7185754" y="5592137"/>
                <a:ext cx="23040" cy="59400"/>
              </p14:xfrm>
            </p:contentPart>
          </mc:Choice>
          <mc:Fallback xmlns="">
            <p:pic>
              <p:nvPicPr>
                <p:cNvPr id="10" name="Ink 9">
                  <a:extLst>
                    <a:ext uri="{FF2B5EF4-FFF2-40B4-BE49-F238E27FC236}">
                      <a16:creationId xmlns:a16="http://schemas.microsoft.com/office/drawing/2014/main" id="{4CA79E6A-E365-4304-AD51-9BA6464DBEE1}"/>
                    </a:ext>
                  </a:extLst>
                </p:cNvPr>
                <p:cNvPicPr/>
                <p:nvPr/>
              </p:nvPicPr>
              <p:blipFill>
                <a:blip r:embed="rId13"/>
                <a:stretch>
                  <a:fillRect/>
                </a:stretch>
              </p:blipFill>
              <p:spPr>
                <a:xfrm>
                  <a:off x="7176754" y="5583497"/>
                  <a:ext cx="40680" cy="770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1" name="Ink 10">
                  <a:extLst>
                    <a:ext uri="{FF2B5EF4-FFF2-40B4-BE49-F238E27FC236}">
                      <a16:creationId xmlns:a16="http://schemas.microsoft.com/office/drawing/2014/main" id="{89AB8C0A-1A83-4A7B-8E41-2A15381D32DF}"/>
                    </a:ext>
                  </a:extLst>
                </p14:cNvPr>
                <p14:cNvContentPartPr/>
                <p14:nvPr/>
              </p14:nvContentPartPr>
              <p14:xfrm>
                <a:off x="7228234" y="5504297"/>
                <a:ext cx="101880" cy="115920"/>
              </p14:xfrm>
            </p:contentPart>
          </mc:Choice>
          <mc:Fallback xmlns="">
            <p:pic>
              <p:nvPicPr>
                <p:cNvPr id="11" name="Ink 10">
                  <a:extLst>
                    <a:ext uri="{FF2B5EF4-FFF2-40B4-BE49-F238E27FC236}">
                      <a16:creationId xmlns:a16="http://schemas.microsoft.com/office/drawing/2014/main" id="{89AB8C0A-1A83-4A7B-8E41-2A15381D32DF}"/>
                    </a:ext>
                  </a:extLst>
                </p:cNvPr>
                <p:cNvPicPr/>
                <p:nvPr/>
              </p:nvPicPr>
              <p:blipFill>
                <a:blip r:embed="rId15"/>
                <a:stretch>
                  <a:fillRect/>
                </a:stretch>
              </p:blipFill>
              <p:spPr>
                <a:xfrm>
                  <a:off x="7219234" y="5495297"/>
                  <a:ext cx="119520" cy="133560"/>
                </a:xfrm>
                <a:prstGeom prst="rect">
                  <a:avLst/>
                </a:prstGeom>
              </p:spPr>
            </p:pic>
          </mc:Fallback>
        </mc:AlternateContent>
      </p:grpSp>
      <p:grpSp>
        <p:nvGrpSpPr>
          <p:cNvPr id="30" name="Group 29">
            <a:extLst>
              <a:ext uri="{FF2B5EF4-FFF2-40B4-BE49-F238E27FC236}">
                <a16:creationId xmlns:a16="http://schemas.microsoft.com/office/drawing/2014/main" id="{3F714367-9857-44AC-90AF-75123366C603}"/>
              </a:ext>
            </a:extLst>
          </p:cNvPr>
          <p:cNvGrpSpPr/>
          <p:nvPr/>
        </p:nvGrpSpPr>
        <p:grpSpPr>
          <a:xfrm>
            <a:off x="7532074" y="5318897"/>
            <a:ext cx="866880" cy="401400"/>
            <a:chOff x="7532074" y="5318897"/>
            <a:chExt cx="866880" cy="401400"/>
          </a:xfrm>
        </p:grpSpPr>
        <mc:AlternateContent xmlns:mc="http://schemas.openxmlformats.org/markup-compatibility/2006" xmlns:p14="http://schemas.microsoft.com/office/powerpoint/2010/main">
          <mc:Choice Requires="p14">
            <p:contentPart p14:bwMode="auto" r:id="rId16">
              <p14:nvContentPartPr>
                <p14:cNvPr id="13" name="Ink 12">
                  <a:extLst>
                    <a:ext uri="{FF2B5EF4-FFF2-40B4-BE49-F238E27FC236}">
                      <a16:creationId xmlns:a16="http://schemas.microsoft.com/office/drawing/2014/main" id="{3E6134D2-07EF-412E-A4BE-033AFC686410}"/>
                    </a:ext>
                  </a:extLst>
                </p14:cNvPr>
                <p14:cNvContentPartPr/>
                <p14:nvPr/>
              </p14:nvContentPartPr>
              <p14:xfrm>
                <a:off x="7532074" y="5490617"/>
                <a:ext cx="162000" cy="229680"/>
              </p14:xfrm>
            </p:contentPart>
          </mc:Choice>
          <mc:Fallback xmlns="">
            <p:pic>
              <p:nvPicPr>
                <p:cNvPr id="13" name="Ink 12">
                  <a:extLst>
                    <a:ext uri="{FF2B5EF4-FFF2-40B4-BE49-F238E27FC236}">
                      <a16:creationId xmlns:a16="http://schemas.microsoft.com/office/drawing/2014/main" id="{3E6134D2-07EF-412E-A4BE-033AFC686410}"/>
                    </a:ext>
                  </a:extLst>
                </p:cNvPr>
                <p:cNvPicPr/>
                <p:nvPr/>
              </p:nvPicPr>
              <p:blipFill>
                <a:blip r:embed="rId17"/>
                <a:stretch>
                  <a:fillRect/>
                </a:stretch>
              </p:blipFill>
              <p:spPr>
                <a:xfrm>
                  <a:off x="7523434" y="5481977"/>
                  <a:ext cx="179640" cy="2473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4" name="Ink 13">
                  <a:extLst>
                    <a:ext uri="{FF2B5EF4-FFF2-40B4-BE49-F238E27FC236}">
                      <a16:creationId xmlns:a16="http://schemas.microsoft.com/office/drawing/2014/main" id="{EA6B1235-7D92-497E-8340-FE7DA2654A2C}"/>
                    </a:ext>
                  </a:extLst>
                </p14:cNvPr>
                <p14:cNvContentPartPr/>
                <p14:nvPr/>
              </p14:nvContentPartPr>
              <p14:xfrm>
                <a:off x="7736554" y="5460737"/>
                <a:ext cx="129600" cy="224280"/>
              </p14:xfrm>
            </p:contentPart>
          </mc:Choice>
          <mc:Fallback xmlns="">
            <p:pic>
              <p:nvPicPr>
                <p:cNvPr id="14" name="Ink 13">
                  <a:extLst>
                    <a:ext uri="{FF2B5EF4-FFF2-40B4-BE49-F238E27FC236}">
                      <a16:creationId xmlns:a16="http://schemas.microsoft.com/office/drawing/2014/main" id="{EA6B1235-7D92-497E-8340-FE7DA2654A2C}"/>
                    </a:ext>
                  </a:extLst>
                </p:cNvPr>
                <p:cNvPicPr/>
                <p:nvPr/>
              </p:nvPicPr>
              <p:blipFill>
                <a:blip r:embed="rId19"/>
                <a:stretch>
                  <a:fillRect/>
                </a:stretch>
              </p:blipFill>
              <p:spPr>
                <a:xfrm>
                  <a:off x="7727914" y="5451737"/>
                  <a:ext cx="147240" cy="2419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5" name="Ink 14">
                  <a:extLst>
                    <a:ext uri="{FF2B5EF4-FFF2-40B4-BE49-F238E27FC236}">
                      <a16:creationId xmlns:a16="http://schemas.microsoft.com/office/drawing/2014/main" id="{D6B92270-952C-4C49-9164-56B530A5CEDA}"/>
                    </a:ext>
                  </a:extLst>
                </p14:cNvPr>
                <p14:cNvContentPartPr/>
                <p14:nvPr/>
              </p14:nvContentPartPr>
              <p14:xfrm>
                <a:off x="7876234" y="5472257"/>
                <a:ext cx="104760" cy="170280"/>
              </p14:xfrm>
            </p:contentPart>
          </mc:Choice>
          <mc:Fallback xmlns="">
            <p:pic>
              <p:nvPicPr>
                <p:cNvPr id="15" name="Ink 14">
                  <a:extLst>
                    <a:ext uri="{FF2B5EF4-FFF2-40B4-BE49-F238E27FC236}">
                      <a16:creationId xmlns:a16="http://schemas.microsoft.com/office/drawing/2014/main" id="{D6B92270-952C-4C49-9164-56B530A5CEDA}"/>
                    </a:ext>
                  </a:extLst>
                </p:cNvPr>
                <p:cNvPicPr/>
                <p:nvPr/>
              </p:nvPicPr>
              <p:blipFill>
                <a:blip r:embed="rId21"/>
                <a:stretch>
                  <a:fillRect/>
                </a:stretch>
              </p:blipFill>
              <p:spPr>
                <a:xfrm>
                  <a:off x="7867594" y="5463617"/>
                  <a:ext cx="122400" cy="1879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6" name="Ink 15">
                  <a:extLst>
                    <a:ext uri="{FF2B5EF4-FFF2-40B4-BE49-F238E27FC236}">
                      <a16:creationId xmlns:a16="http://schemas.microsoft.com/office/drawing/2014/main" id="{CCC248F5-68EF-4806-BEB1-EEFC9131951D}"/>
                    </a:ext>
                  </a:extLst>
                </p14:cNvPr>
                <p14:cNvContentPartPr/>
                <p14:nvPr/>
              </p14:nvContentPartPr>
              <p14:xfrm>
                <a:off x="8064514" y="5593937"/>
                <a:ext cx="10800" cy="83520"/>
              </p14:xfrm>
            </p:contentPart>
          </mc:Choice>
          <mc:Fallback xmlns="">
            <p:pic>
              <p:nvPicPr>
                <p:cNvPr id="16" name="Ink 15">
                  <a:extLst>
                    <a:ext uri="{FF2B5EF4-FFF2-40B4-BE49-F238E27FC236}">
                      <a16:creationId xmlns:a16="http://schemas.microsoft.com/office/drawing/2014/main" id="{CCC248F5-68EF-4806-BEB1-EEFC9131951D}"/>
                    </a:ext>
                  </a:extLst>
                </p:cNvPr>
                <p:cNvPicPr/>
                <p:nvPr/>
              </p:nvPicPr>
              <p:blipFill>
                <a:blip r:embed="rId23"/>
                <a:stretch>
                  <a:fillRect/>
                </a:stretch>
              </p:blipFill>
              <p:spPr>
                <a:xfrm>
                  <a:off x="8055874" y="5584937"/>
                  <a:ext cx="28440" cy="1011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7" name="Ink 16">
                  <a:extLst>
                    <a:ext uri="{FF2B5EF4-FFF2-40B4-BE49-F238E27FC236}">
                      <a16:creationId xmlns:a16="http://schemas.microsoft.com/office/drawing/2014/main" id="{1F096162-E4D6-4FBC-8D41-4599C23DC716}"/>
                    </a:ext>
                  </a:extLst>
                </p14:cNvPr>
                <p14:cNvContentPartPr/>
                <p14:nvPr/>
              </p14:nvContentPartPr>
              <p14:xfrm>
                <a:off x="8159554" y="5318897"/>
                <a:ext cx="239400" cy="393480"/>
              </p14:xfrm>
            </p:contentPart>
          </mc:Choice>
          <mc:Fallback xmlns="">
            <p:pic>
              <p:nvPicPr>
                <p:cNvPr id="17" name="Ink 16">
                  <a:extLst>
                    <a:ext uri="{FF2B5EF4-FFF2-40B4-BE49-F238E27FC236}">
                      <a16:creationId xmlns:a16="http://schemas.microsoft.com/office/drawing/2014/main" id="{1F096162-E4D6-4FBC-8D41-4599C23DC716}"/>
                    </a:ext>
                  </a:extLst>
                </p:cNvPr>
                <p:cNvPicPr/>
                <p:nvPr/>
              </p:nvPicPr>
              <p:blipFill>
                <a:blip r:embed="rId25"/>
                <a:stretch>
                  <a:fillRect/>
                </a:stretch>
              </p:blipFill>
              <p:spPr>
                <a:xfrm>
                  <a:off x="8150914" y="5310257"/>
                  <a:ext cx="257040" cy="411120"/>
                </a:xfrm>
                <a:prstGeom prst="rect">
                  <a:avLst/>
                </a:prstGeom>
              </p:spPr>
            </p:pic>
          </mc:Fallback>
        </mc:AlternateContent>
      </p:grpSp>
      <p:grpSp>
        <p:nvGrpSpPr>
          <p:cNvPr id="29" name="Group 28">
            <a:extLst>
              <a:ext uri="{FF2B5EF4-FFF2-40B4-BE49-F238E27FC236}">
                <a16:creationId xmlns:a16="http://schemas.microsoft.com/office/drawing/2014/main" id="{6039EE00-86E0-4B19-A724-0D46B4E25DC0}"/>
              </a:ext>
            </a:extLst>
          </p:cNvPr>
          <p:cNvGrpSpPr/>
          <p:nvPr/>
        </p:nvGrpSpPr>
        <p:grpSpPr>
          <a:xfrm>
            <a:off x="7277914" y="5856377"/>
            <a:ext cx="149400" cy="306720"/>
            <a:chOff x="7277914" y="5856377"/>
            <a:chExt cx="149400" cy="306720"/>
          </a:xfrm>
        </p:grpSpPr>
        <mc:AlternateContent xmlns:mc="http://schemas.openxmlformats.org/markup-compatibility/2006" xmlns:p14="http://schemas.microsoft.com/office/powerpoint/2010/main">
          <mc:Choice Requires="p14">
            <p:contentPart p14:bwMode="auto" r:id="rId26">
              <p14:nvContentPartPr>
                <p14:cNvPr id="18" name="Ink 17">
                  <a:extLst>
                    <a:ext uri="{FF2B5EF4-FFF2-40B4-BE49-F238E27FC236}">
                      <a16:creationId xmlns:a16="http://schemas.microsoft.com/office/drawing/2014/main" id="{3F406696-CA38-4213-9CEE-425084598A54}"/>
                    </a:ext>
                  </a:extLst>
                </p14:cNvPr>
                <p14:cNvContentPartPr/>
                <p14:nvPr/>
              </p14:nvContentPartPr>
              <p14:xfrm>
                <a:off x="7277914" y="6023417"/>
                <a:ext cx="55800" cy="139680"/>
              </p14:xfrm>
            </p:contentPart>
          </mc:Choice>
          <mc:Fallback xmlns="">
            <p:pic>
              <p:nvPicPr>
                <p:cNvPr id="18" name="Ink 17">
                  <a:extLst>
                    <a:ext uri="{FF2B5EF4-FFF2-40B4-BE49-F238E27FC236}">
                      <a16:creationId xmlns:a16="http://schemas.microsoft.com/office/drawing/2014/main" id="{3F406696-CA38-4213-9CEE-425084598A54}"/>
                    </a:ext>
                  </a:extLst>
                </p:cNvPr>
                <p:cNvPicPr/>
                <p:nvPr/>
              </p:nvPicPr>
              <p:blipFill>
                <a:blip r:embed="rId27"/>
                <a:stretch>
                  <a:fillRect/>
                </a:stretch>
              </p:blipFill>
              <p:spPr>
                <a:xfrm>
                  <a:off x="7269274" y="6014417"/>
                  <a:ext cx="73440" cy="1573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9" name="Ink 18">
                  <a:extLst>
                    <a:ext uri="{FF2B5EF4-FFF2-40B4-BE49-F238E27FC236}">
                      <a16:creationId xmlns:a16="http://schemas.microsoft.com/office/drawing/2014/main" id="{97E0CBD9-2084-455D-97A0-D788730DF755}"/>
                    </a:ext>
                  </a:extLst>
                </p14:cNvPr>
                <p14:cNvContentPartPr/>
                <p14:nvPr/>
              </p14:nvContentPartPr>
              <p14:xfrm>
                <a:off x="7335514" y="5856377"/>
                <a:ext cx="80640" cy="261000"/>
              </p14:xfrm>
            </p:contentPart>
          </mc:Choice>
          <mc:Fallback xmlns="">
            <p:pic>
              <p:nvPicPr>
                <p:cNvPr id="19" name="Ink 18">
                  <a:extLst>
                    <a:ext uri="{FF2B5EF4-FFF2-40B4-BE49-F238E27FC236}">
                      <a16:creationId xmlns:a16="http://schemas.microsoft.com/office/drawing/2014/main" id="{97E0CBD9-2084-455D-97A0-D788730DF755}"/>
                    </a:ext>
                  </a:extLst>
                </p:cNvPr>
                <p:cNvPicPr/>
                <p:nvPr/>
              </p:nvPicPr>
              <p:blipFill>
                <a:blip r:embed="rId29"/>
                <a:stretch>
                  <a:fillRect/>
                </a:stretch>
              </p:blipFill>
              <p:spPr>
                <a:xfrm>
                  <a:off x="7326514" y="5847737"/>
                  <a:ext cx="98280" cy="27864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0" name="Ink 19">
                  <a:extLst>
                    <a:ext uri="{FF2B5EF4-FFF2-40B4-BE49-F238E27FC236}">
                      <a16:creationId xmlns:a16="http://schemas.microsoft.com/office/drawing/2014/main" id="{27F0F1CB-AA9E-4D01-9D5A-7C23DD25DF42}"/>
                    </a:ext>
                  </a:extLst>
                </p14:cNvPr>
                <p14:cNvContentPartPr/>
                <p14:nvPr/>
              </p14:nvContentPartPr>
              <p14:xfrm>
                <a:off x="7300954" y="6025577"/>
                <a:ext cx="126360" cy="38160"/>
              </p14:xfrm>
            </p:contentPart>
          </mc:Choice>
          <mc:Fallback xmlns="">
            <p:pic>
              <p:nvPicPr>
                <p:cNvPr id="20" name="Ink 19">
                  <a:extLst>
                    <a:ext uri="{FF2B5EF4-FFF2-40B4-BE49-F238E27FC236}">
                      <a16:creationId xmlns:a16="http://schemas.microsoft.com/office/drawing/2014/main" id="{27F0F1CB-AA9E-4D01-9D5A-7C23DD25DF42}"/>
                    </a:ext>
                  </a:extLst>
                </p:cNvPr>
                <p:cNvPicPr/>
                <p:nvPr/>
              </p:nvPicPr>
              <p:blipFill>
                <a:blip r:embed="rId31"/>
                <a:stretch>
                  <a:fillRect/>
                </a:stretch>
              </p:blipFill>
              <p:spPr>
                <a:xfrm>
                  <a:off x="7292314" y="6016577"/>
                  <a:ext cx="144000" cy="55800"/>
                </a:xfrm>
                <a:prstGeom prst="rect">
                  <a:avLst/>
                </a:prstGeom>
              </p:spPr>
            </p:pic>
          </mc:Fallback>
        </mc:AlternateContent>
      </p:grpSp>
      <p:grpSp>
        <p:nvGrpSpPr>
          <p:cNvPr id="28" name="Group 27">
            <a:extLst>
              <a:ext uri="{FF2B5EF4-FFF2-40B4-BE49-F238E27FC236}">
                <a16:creationId xmlns:a16="http://schemas.microsoft.com/office/drawing/2014/main" id="{189EBECE-B219-4572-993B-859C361E1CE2}"/>
              </a:ext>
            </a:extLst>
          </p:cNvPr>
          <p:cNvGrpSpPr/>
          <p:nvPr/>
        </p:nvGrpSpPr>
        <p:grpSpPr>
          <a:xfrm>
            <a:off x="7622434" y="5860337"/>
            <a:ext cx="1238400" cy="295560"/>
            <a:chOff x="7622434" y="5860337"/>
            <a:chExt cx="1238400" cy="295560"/>
          </a:xfrm>
        </p:grpSpPr>
        <mc:AlternateContent xmlns:mc="http://schemas.openxmlformats.org/markup-compatibility/2006" xmlns:p14="http://schemas.microsoft.com/office/powerpoint/2010/main">
          <mc:Choice Requires="p14">
            <p:contentPart p14:bwMode="auto" r:id="rId32">
              <p14:nvContentPartPr>
                <p14:cNvPr id="21" name="Ink 20">
                  <a:extLst>
                    <a:ext uri="{FF2B5EF4-FFF2-40B4-BE49-F238E27FC236}">
                      <a16:creationId xmlns:a16="http://schemas.microsoft.com/office/drawing/2014/main" id="{3C8E02CB-7D40-400F-B60E-8972964D7356}"/>
                    </a:ext>
                  </a:extLst>
                </p14:cNvPr>
                <p14:cNvContentPartPr/>
                <p14:nvPr/>
              </p14:nvContentPartPr>
              <p14:xfrm>
                <a:off x="7622434" y="5961497"/>
                <a:ext cx="205560" cy="170280"/>
              </p14:xfrm>
            </p:contentPart>
          </mc:Choice>
          <mc:Fallback xmlns="">
            <p:pic>
              <p:nvPicPr>
                <p:cNvPr id="21" name="Ink 20">
                  <a:extLst>
                    <a:ext uri="{FF2B5EF4-FFF2-40B4-BE49-F238E27FC236}">
                      <a16:creationId xmlns:a16="http://schemas.microsoft.com/office/drawing/2014/main" id="{3C8E02CB-7D40-400F-B60E-8972964D7356}"/>
                    </a:ext>
                  </a:extLst>
                </p:cNvPr>
                <p:cNvPicPr/>
                <p:nvPr/>
              </p:nvPicPr>
              <p:blipFill>
                <a:blip r:embed="rId33"/>
                <a:stretch>
                  <a:fillRect/>
                </a:stretch>
              </p:blipFill>
              <p:spPr>
                <a:xfrm>
                  <a:off x="7613434" y="5952497"/>
                  <a:ext cx="223200" cy="1879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2" name="Ink 21">
                  <a:extLst>
                    <a:ext uri="{FF2B5EF4-FFF2-40B4-BE49-F238E27FC236}">
                      <a16:creationId xmlns:a16="http://schemas.microsoft.com/office/drawing/2014/main" id="{A7505E30-C2BF-4C6C-A9B8-19AC245D0480}"/>
                    </a:ext>
                  </a:extLst>
                </p14:cNvPr>
                <p14:cNvContentPartPr/>
                <p14:nvPr/>
              </p14:nvContentPartPr>
              <p14:xfrm>
                <a:off x="7932754" y="6086777"/>
                <a:ext cx="30240" cy="69120"/>
              </p14:xfrm>
            </p:contentPart>
          </mc:Choice>
          <mc:Fallback xmlns="">
            <p:pic>
              <p:nvPicPr>
                <p:cNvPr id="22" name="Ink 21">
                  <a:extLst>
                    <a:ext uri="{FF2B5EF4-FFF2-40B4-BE49-F238E27FC236}">
                      <a16:creationId xmlns:a16="http://schemas.microsoft.com/office/drawing/2014/main" id="{A7505E30-C2BF-4C6C-A9B8-19AC245D0480}"/>
                    </a:ext>
                  </a:extLst>
                </p:cNvPr>
                <p:cNvPicPr/>
                <p:nvPr/>
              </p:nvPicPr>
              <p:blipFill>
                <a:blip r:embed="rId35"/>
                <a:stretch>
                  <a:fillRect/>
                </a:stretch>
              </p:blipFill>
              <p:spPr>
                <a:xfrm>
                  <a:off x="7923754" y="6078137"/>
                  <a:ext cx="47880" cy="8676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3" name="Ink 22">
                  <a:extLst>
                    <a:ext uri="{FF2B5EF4-FFF2-40B4-BE49-F238E27FC236}">
                      <a16:creationId xmlns:a16="http://schemas.microsoft.com/office/drawing/2014/main" id="{7018658F-07FD-4BCE-A97C-60FFC67330A0}"/>
                    </a:ext>
                  </a:extLst>
                </p14:cNvPr>
                <p14:cNvContentPartPr/>
                <p14:nvPr/>
              </p14:nvContentPartPr>
              <p14:xfrm>
                <a:off x="8022034" y="6007577"/>
                <a:ext cx="57240" cy="102960"/>
              </p14:xfrm>
            </p:contentPart>
          </mc:Choice>
          <mc:Fallback xmlns="">
            <p:pic>
              <p:nvPicPr>
                <p:cNvPr id="23" name="Ink 22">
                  <a:extLst>
                    <a:ext uri="{FF2B5EF4-FFF2-40B4-BE49-F238E27FC236}">
                      <a16:creationId xmlns:a16="http://schemas.microsoft.com/office/drawing/2014/main" id="{7018658F-07FD-4BCE-A97C-60FFC67330A0}"/>
                    </a:ext>
                  </a:extLst>
                </p:cNvPr>
                <p:cNvPicPr/>
                <p:nvPr/>
              </p:nvPicPr>
              <p:blipFill>
                <a:blip r:embed="rId37"/>
                <a:stretch>
                  <a:fillRect/>
                </a:stretch>
              </p:blipFill>
              <p:spPr>
                <a:xfrm>
                  <a:off x="8013394" y="5998577"/>
                  <a:ext cx="74880" cy="1206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4" name="Ink 23">
                  <a:extLst>
                    <a:ext uri="{FF2B5EF4-FFF2-40B4-BE49-F238E27FC236}">
                      <a16:creationId xmlns:a16="http://schemas.microsoft.com/office/drawing/2014/main" id="{604BEC23-75AE-43D9-ACAA-5254A2C13FDF}"/>
                    </a:ext>
                  </a:extLst>
                </p14:cNvPr>
                <p14:cNvContentPartPr/>
                <p14:nvPr/>
              </p14:nvContentPartPr>
              <p14:xfrm>
                <a:off x="8159194" y="5860337"/>
                <a:ext cx="134280" cy="280080"/>
              </p14:xfrm>
            </p:contentPart>
          </mc:Choice>
          <mc:Fallback xmlns="">
            <p:pic>
              <p:nvPicPr>
                <p:cNvPr id="24" name="Ink 23">
                  <a:extLst>
                    <a:ext uri="{FF2B5EF4-FFF2-40B4-BE49-F238E27FC236}">
                      <a16:creationId xmlns:a16="http://schemas.microsoft.com/office/drawing/2014/main" id="{604BEC23-75AE-43D9-ACAA-5254A2C13FDF}"/>
                    </a:ext>
                  </a:extLst>
                </p:cNvPr>
                <p:cNvPicPr/>
                <p:nvPr/>
              </p:nvPicPr>
              <p:blipFill>
                <a:blip r:embed="rId39"/>
                <a:stretch>
                  <a:fillRect/>
                </a:stretch>
              </p:blipFill>
              <p:spPr>
                <a:xfrm>
                  <a:off x="8150194" y="5851337"/>
                  <a:ext cx="151920" cy="29772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5" name="Ink 24">
                  <a:extLst>
                    <a:ext uri="{FF2B5EF4-FFF2-40B4-BE49-F238E27FC236}">
                      <a16:creationId xmlns:a16="http://schemas.microsoft.com/office/drawing/2014/main" id="{F0954401-8DFC-4638-83AE-A94837DB3A5B}"/>
                    </a:ext>
                  </a:extLst>
                </p14:cNvPr>
                <p14:cNvContentPartPr/>
                <p14:nvPr/>
              </p14:nvContentPartPr>
              <p14:xfrm>
                <a:off x="8330194" y="6005417"/>
                <a:ext cx="135720" cy="106560"/>
              </p14:xfrm>
            </p:contentPart>
          </mc:Choice>
          <mc:Fallback xmlns="">
            <p:pic>
              <p:nvPicPr>
                <p:cNvPr id="25" name="Ink 24">
                  <a:extLst>
                    <a:ext uri="{FF2B5EF4-FFF2-40B4-BE49-F238E27FC236}">
                      <a16:creationId xmlns:a16="http://schemas.microsoft.com/office/drawing/2014/main" id="{F0954401-8DFC-4638-83AE-A94837DB3A5B}"/>
                    </a:ext>
                  </a:extLst>
                </p:cNvPr>
                <p:cNvPicPr/>
                <p:nvPr/>
              </p:nvPicPr>
              <p:blipFill>
                <a:blip r:embed="rId41"/>
                <a:stretch>
                  <a:fillRect/>
                </a:stretch>
              </p:blipFill>
              <p:spPr>
                <a:xfrm>
                  <a:off x="8321194" y="5996777"/>
                  <a:ext cx="153360" cy="12420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6" name="Ink 25">
                  <a:extLst>
                    <a:ext uri="{FF2B5EF4-FFF2-40B4-BE49-F238E27FC236}">
                      <a16:creationId xmlns:a16="http://schemas.microsoft.com/office/drawing/2014/main" id="{66ABDA0A-7D32-4554-BF04-55C8772CFECE}"/>
                    </a:ext>
                  </a:extLst>
                </p14:cNvPr>
                <p14:cNvContentPartPr/>
                <p14:nvPr/>
              </p14:nvContentPartPr>
              <p14:xfrm>
                <a:off x="8463034" y="5950337"/>
                <a:ext cx="159840" cy="123120"/>
              </p14:xfrm>
            </p:contentPart>
          </mc:Choice>
          <mc:Fallback xmlns="">
            <p:pic>
              <p:nvPicPr>
                <p:cNvPr id="26" name="Ink 25">
                  <a:extLst>
                    <a:ext uri="{FF2B5EF4-FFF2-40B4-BE49-F238E27FC236}">
                      <a16:creationId xmlns:a16="http://schemas.microsoft.com/office/drawing/2014/main" id="{66ABDA0A-7D32-4554-BF04-55C8772CFECE}"/>
                    </a:ext>
                  </a:extLst>
                </p:cNvPr>
                <p:cNvPicPr/>
                <p:nvPr/>
              </p:nvPicPr>
              <p:blipFill>
                <a:blip r:embed="rId43"/>
                <a:stretch>
                  <a:fillRect/>
                </a:stretch>
              </p:blipFill>
              <p:spPr>
                <a:xfrm>
                  <a:off x="8454394" y="5941697"/>
                  <a:ext cx="177480" cy="1407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7" name="Ink 26">
                  <a:extLst>
                    <a:ext uri="{FF2B5EF4-FFF2-40B4-BE49-F238E27FC236}">
                      <a16:creationId xmlns:a16="http://schemas.microsoft.com/office/drawing/2014/main" id="{57C47051-048C-49F1-8E30-47A58C4D9BD4}"/>
                    </a:ext>
                  </a:extLst>
                </p14:cNvPr>
                <p14:cNvContentPartPr/>
                <p14:nvPr/>
              </p14:nvContentPartPr>
              <p14:xfrm>
                <a:off x="8655274" y="5948897"/>
                <a:ext cx="205560" cy="96840"/>
              </p14:xfrm>
            </p:contentPart>
          </mc:Choice>
          <mc:Fallback xmlns="">
            <p:pic>
              <p:nvPicPr>
                <p:cNvPr id="27" name="Ink 26">
                  <a:extLst>
                    <a:ext uri="{FF2B5EF4-FFF2-40B4-BE49-F238E27FC236}">
                      <a16:creationId xmlns:a16="http://schemas.microsoft.com/office/drawing/2014/main" id="{57C47051-048C-49F1-8E30-47A58C4D9BD4}"/>
                    </a:ext>
                  </a:extLst>
                </p:cNvPr>
                <p:cNvPicPr/>
                <p:nvPr/>
              </p:nvPicPr>
              <p:blipFill>
                <a:blip r:embed="rId45"/>
                <a:stretch>
                  <a:fillRect/>
                </a:stretch>
              </p:blipFill>
              <p:spPr>
                <a:xfrm>
                  <a:off x="8646634" y="5940257"/>
                  <a:ext cx="223200" cy="114480"/>
                </a:xfrm>
                <a:prstGeom prst="rect">
                  <a:avLst/>
                </a:prstGeom>
              </p:spPr>
            </p:pic>
          </mc:Fallback>
        </mc:AlternateContent>
      </p:grpSp>
    </p:spTree>
    <p:extLst>
      <p:ext uri="{BB962C8B-B14F-4D97-AF65-F5344CB8AC3E}">
        <p14:creationId xmlns:p14="http://schemas.microsoft.com/office/powerpoint/2010/main" val="38858226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Simple Linear Regression (SLR) Models</a:t>
            </a:r>
          </a:p>
        </p:txBody>
      </p:sp>
      <p:sp>
        <p:nvSpPr>
          <p:cNvPr id="3" name="Content Placeholder 2"/>
          <p:cNvSpPr>
            <a:spLocks noGrp="1"/>
          </p:cNvSpPr>
          <p:nvPr>
            <p:ph idx="1"/>
          </p:nvPr>
        </p:nvSpPr>
        <p:spPr>
          <a:xfrm>
            <a:off x="381000" y="1676400"/>
            <a:ext cx="7848600" cy="4449763"/>
          </a:xfrm>
        </p:spPr>
        <p:txBody>
          <a:bodyPr>
            <a:normAutofit/>
          </a:bodyPr>
          <a:lstStyle/>
          <a:p>
            <a:pPr>
              <a:buNone/>
            </a:pPr>
            <a:r>
              <a:rPr lang="en-US" sz="2900" dirty="0">
                <a:solidFill>
                  <a:srgbClr val="000000"/>
                </a:solidFill>
              </a:rPr>
              <a:t>When data are collected in pairs the standard notation used to designate this is:</a:t>
            </a:r>
          </a:p>
          <a:p>
            <a:pPr>
              <a:buNone/>
            </a:pPr>
            <a:r>
              <a:rPr lang="es-ES" sz="2900" dirty="0">
                <a:solidFill>
                  <a:srgbClr val="000000"/>
                </a:solidFill>
              </a:rPr>
              <a:t>		(</a:t>
            </a:r>
            <a:r>
              <a:rPr lang="es-ES" sz="2900" i="1" dirty="0">
                <a:solidFill>
                  <a:srgbClr val="000000"/>
                </a:solidFill>
              </a:rPr>
              <a:t>x</a:t>
            </a:r>
            <a:r>
              <a:rPr lang="es-ES" sz="2900" i="1" baseline="-25000" dirty="0">
                <a:solidFill>
                  <a:srgbClr val="000000"/>
                </a:solidFill>
              </a:rPr>
              <a:t>1</a:t>
            </a:r>
            <a:r>
              <a:rPr lang="es-ES" sz="2900" i="1" dirty="0">
                <a:solidFill>
                  <a:srgbClr val="000000"/>
                </a:solidFill>
              </a:rPr>
              <a:t>, y</a:t>
            </a:r>
            <a:r>
              <a:rPr lang="es-ES" sz="2900" i="1" baseline="-25000" dirty="0">
                <a:solidFill>
                  <a:srgbClr val="000000"/>
                </a:solidFill>
              </a:rPr>
              <a:t>1</a:t>
            </a:r>
            <a:r>
              <a:rPr lang="es-ES" sz="2900" i="1" dirty="0">
                <a:solidFill>
                  <a:srgbClr val="000000"/>
                </a:solidFill>
              </a:rPr>
              <a:t>), (x</a:t>
            </a:r>
            <a:r>
              <a:rPr lang="es-ES" sz="2900" i="1" baseline="-25000" dirty="0">
                <a:solidFill>
                  <a:srgbClr val="000000"/>
                </a:solidFill>
              </a:rPr>
              <a:t>2</a:t>
            </a:r>
            <a:r>
              <a:rPr lang="es-ES" sz="2900" i="1" dirty="0">
                <a:solidFill>
                  <a:srgbClr val="000000"/>
                </a:solidFill>
              </a:rPr>
              <a:t>, y</a:t>
            </a:r>
            <a:r>
              <a:rPr lang="es-ES" sz="2900" i="1" baseline="-25000" dirty="0">
                <a:solidFill>
                  <a:srgbClr val="000000"/>
                </a:solidFill>
              </a:rPr>
              <a:t>2</a:t>
            </a:r>
            <a:r>
              <a:rPr lang="es-ES" sz="2900" i="1" dirty="0">
                <a:solidFill>
                  <a:srgbClr val="000000"/>
                </a:solidFill>
              </a:rPr>
              <a:t>), . . . , (</a:t>
            </a:r>
            <a:r>
              <a:rPr lang="es-ES" sz="2900" i="1" dirty="0" err="1">
                <a:solidFill>
                  <a:srgbClr val="000000"/>
                </a:solidFill>
              </a:rPr>
              <a:t>x</a:t>
            </a:r>
            <a:r>
              <a:rPr lang="es-ES" sz="2900" i="1" baseline="-25000" dirty="0" err="1">
                <a:solidFill>
                  <a:srgbClr val="000000"/>
                </a:solidFill>
              </a:rPr>
              <a:t>n</a:t>
            </a:r>
            <a:r>
              <a:rPr lang="es-ES" sz="2900" i="1" dirty="0">
                <a:solidFill>
                  <a:srgbClr val="000000"/>
                </a:solidFill>
              </a:rPr>
              <a:t>, </a:t>
            </a:r>
            <a:r>
              <a:rPr lang="es-ES" sz="2900" i="1" dirty="0" err="1">
                <a:solidFill>
                  <a:srgbClr val="000000"/>
                </a:solidFill>
              </a:rPr>
              <a:t>y</a:t>
            </a:r>
            <a:r>
              <a:rPr lang="es-ES" sz="2900" i="1" baseline="-25000" dirty="0" err="1">
                <a:solidFill>
                  <a:srgbClr val="000000"/>
                </a:solidFill>
              </a:rPr>
              <a:t>n</a:t>
            </a:r>
            <a:r>
              <a:rPr lang="es-ES" sz="2900" i="1" dirty="0">
                <a:solidFill>
                  <a:srgbClr val="000000"/>
                </a:solidFill>
              </a:rPr>
              <a:t>),</a:t>
            </a:r>
          </a:p>
          <a:p>
            <a:pPr>
              <a:buNone/>
            </a:pPr>
            <a:r>
              <a:rPr lang="es-ES" sz="2900" dirty="0">
                <a:solidFill>
                  <a:srgbClr val="000000"/>
                </a:solidFill>
              </a:rPr>
              <a:t>	</a:t>
            </a:r>
            <a:r>
              <a:rPr lang="en-US" sz="2900" dirty="0">
                <a:solidFill>
                  <a:srgbClr val="000000"/>
                </a:solidFill>
              </a:rPr>
              <a:t>where </a:t>
            </a:r>
            <a:r>
              <a:rPr lang="en-US" sz="2900" i="1" dirty="0">
                <a:solidFill>
                  <a:srgbClr val="000000"/>
                </a:solidFill>
              </a:rPr>
              <a:t>x</a:t>
            </a:r>
            <a:r>
              <a:rPr lang="en-US" sz="2900" i="1" baseline="-25000" dirty="0">
                <a:solidFill>
                  <a:srgbClr val="000000"/>
                </a:solidFill>
              </a:rPr>
              <a:t>1</a:t>
            </a:r>
            <a:r>
              <a:rPr lang="en-US" sz="2900" i="1" dirty="0">
                <a:solidFill>
                  <a:srgbClr val="000000"/>
                </a:solidFill>
              </a:rPr>
              <a:t> </a:t>
            </a:r>
            <a:r>
              <a:rPr lang="en-US" sz="2900" dirty="0">
                <a:solidFill>
                  <a:srgbClr val="000000"/>
                </a:solidFill>
              </a:rPr>
              <a:t>denotes the first value of the X-variable and y</a:t>
            </a:r>
            <a:r>
              <a:rPr lang="en-US" sz="2900" baseline="-25000" dirty="0">
                <a:solidFill>
                  <a:srgbClr val="000000"/>
                </a:solidFill>
              </a:rPr>
              <a:t>1</a:t>
            </a:r>
            <a:r>
              <a:rPr lang="en-US" sz="2900" dirty="0">
                <a:solidFill>
                  <a:srgbClr val="000000"/>
                </a:solidFill>
              </a:rPr>
              <a:t> denotes the first value of the Y-variable. The X-variable is called the </a:t>
            </a:r>
            <a:r>
              <a:rPr lang="en-US" sz="2900" b="1" dirty="0">
                <a:solidFill>
                  <a:srgbClr val="000000"/>
                </a:solidFill>
              </a:rPr>
              <a:t>explanatory variable, </a:t>
            </a:r>
            <a:r>
              <a:rPr lang="en-US" sz="2900" dirty="0">
                <a:solidFill>
                  <a:srgbClr val="000000"/>
                </a:solidFill>
              </a:rPr>
              <a:t>while the Y-variable is called the</a:t>
            </a:r>
            <a:r>
              <a:rPr lang="en-US" sz="2900" b="1" dirty="0">
                <a:solidFill>
                  <a:srgbClr val="000000"/>
                </a:solidFill>
              </a:rPr>
              <a:t> response variable.</a:t>
            </a:r>
            <a:endParaRPr lang="en-US" sz="2900" dirty="0">
              <a:solidFill>
                <a:srgbClr val="000000"/>
              </a:solidFill>
            </a:endParaRPr>
          </a:p>
          <a:p>
            <a:endParaRPr lang="en-US"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752600"/>
            <a:ext cx="8382000" cy="4144963"/>
          </a:xfrm>
        </p:spPr>
        <p:txBody>
          <a:bodyPr>
            <a:normAutofit/>
          </a:bodyPr>
          <a:lstStyle/>
          <a:p>
            <a:pPr marL="0" indent="0">
              <a:buNone/>
            </a:pPr>
            <a:r>
              <a:rPr lang="en-US" sz="2400" dirty="0">
                <a:solidFill>
                  <a:srgbClr val="000000"/>
                </a:solidFill>
              </a:rPr>
              <a:t>Of course, </a:t>
            </a:r>
            <a:r>
              <a:rPr lang="en-US" sz="2400" dirty="0" err="1">
                <a:solidFill>
                  <a:srgbClr val="000000"/>
                </a:solidFill>
              </a:rPr>
              <a:t>σ</a:t>
            </a:r>
            <a:r>
              <a:rPr lang="en-US" sz="2400" dirty="0">
                <a:solidFill>
                  <a:srgbClr val="000000"/>
                </a:solidFill>
              </a:rPr>
              <a:t> is unknown, so we estimate it using the sample standard deviation.  Then our test statistic has the t-distribution (with n – k degrees of freedom in general, k being the number of columns of X).</a:t>
            </a:r>
          </a:p>
        </p:txBody>
      </p:sp>
      <p:sp>
        <p:nvSpPr>
          <p:cNvPr id="7" name="Title 1"/>
          <p:cNvSpPr txBox="1">
            <a:spLocks/>
          </p:cNvSpPr>
          <p:nvPr/>
        </p:nvSpPr>
        <p:spPr>
          <a:xfrm>
            <a:off x="533400" y="304800"/>
            <a:ext cx="7556313" cy="1116106"/>
          </a:xfrm>
          <a:prstGeom prst="rect">
            <a:avLst/>
          </a:prstGeom>
        </p:spPr>
        <p:txBody>
          <a:bodyPr vert="horz" lIns="91440" tIns="45720" rIns="91440" bIns="45720" rtlCol="0" anchor="t" anchorCtr="0">
            <a:noAutofit/>
          </a:bodyPr>
          <a:lstStyle>
            <a:lvl1pPr algn="l" defTabSz="914400" rtl="0" eaLnBrk="1" latinLnBrk="0" hangingPunct="1">
              <a:spcBef>
                <a:spcPct val="0"/>
              </a:spcBef>
              <a:buNone/>
              <a:defRPr sz="3600" b="0" kern="1200">
                <a:solidFill>
                  <a:schemeClr val="accent1"/>
                </a:solidFill>
                <a:latin typeface="+mj-lt"/>
                <a:ea typeface="+mj-ea"/>
                <a:cs typeface="+mj-cs"/>
              </a:defRPr>
            </a:lvl1pPr>
          </a:lstStyle>
          <a:p>
            <a:r>
              <a:rPr lang="en-US" sz="3200" dirty="0"/>
              <a:t>Inferences About the Slope</a:t>
            </a:r>
          </a:p>
        </p:txBody>
      </p:sp>
      <p:sp>
        <p:nvSpPr>
          <p:cNvPr id="6" name="Slide Number Placeholder 5"/>
          <p:cNvSpPr>
            <a:spLocks noGrp="1"/>
          </p:cNvSpPr>
          <p:nvPr>
            <p:ph type="sldNum" sz="quarter" idx="12"/>
          </p:nvPr>
        </p:nvSpPr>
        <p:spPr/>
        <p:txBody>
          <a:bodyPr/>
          <a:lstStyle/>
          <a:p>
            <a:fld id="{4EA97F7A-E362-4A8E-A2D2-2731F606C961}" type="slidenum">
              <a:rPr lang="en-US" smtClean="0"/>
              <a:pPr/>
              <a:t>50</a:t>
            </a:fld>
            <a:endParaRPr lang="en-US"/>
          </a:p>
        </p:txBody>
      </p:sp>
      <p:pic>
        <p:nvPicPr>
          <p:cNvPr id="10" name="Picture 9"/>
          <p:cNvPicPr>
            <a:picLocks noChangeAspect="1"/>
          </p:cNvPicPr>
          <p:nvPr/>
        </p:nvPicPr>
        <p:blipFill>
          <a:blip r:embed="rId3"/>
          <a:stretch>
            <a:fillRect/>
          </a:stretch>
        </p:blipFill>
        <p:spPr>
          <a:xfrm>
            <a:off x="3124200" y="3200400"/>
            <a:ext cx="2438400" cy="887540"/>
          </a:xfrm>
          <a:prstGeom prst="rect">
            <a:avLst/>
          </a:prstGeom>
        </p:spPr>
      </p:pic>
      <p:pic>
        <p:nvPicPr>
          <p:cNvPr id="2" name="Picture 1"/>
          <p:cNvPicPr>
            <a:picLocks noChangeAspect="1"/>
          </p:cNvPicPr>
          <p:nvPr/>
        </p:nvPicPr>
        <p:blipFill>
          <a:blip r:embed="rId4"/>
          <a:stretch>
            <a:fillRect/>
          </a:stretch>
        </p:blipFill>
        <p:spPr>
          <a:xfrm>
            <a:off x="3124200" y="5334000"/>
            <a:ext cx="2959100" cy="700103"/>
          </a:xfrm>
          <a:prstGeom prst="rect">
            <a:avLst/>
          </a:prstGeom>
        </p:spPr>
      </p:pic>
      <p:grpSp>
        <p:nvGrpSpPr>
          <p:cNvPr id="29" name="Group 28">
            <a:extLst>
              <a:ext uri="{FF2B5EF4-FFF2-40B4-BE49-F238E27FC236}">
                <a16:creationId xmlns:a16="http://schemas.microsoft.com/office/drawing/2014/main" id="{1D03671B-6064-4FCA-B533-77E31C0A1C72}"/>
              </a:ext>
            </a:extLst>
          </p:cNvPr>
          <p:cNvGrpSpPr/>
          <p:nvPr/>
        </p:nvGrpSpPr>
        <p:grpSpPr>
          <a:xfrm>
            <a:off x="5853394" y="2875217"/>
            <a:ext cx="3236040" cy="331560"/>
            <a:chOff x="5853394" y="2875217"/>
            <a:chExt cx="3236040" cy="331560"/>
          </a:xfrm>
        </p:grpSpPr>
        <mc:AlternateContent xmlns:mc="http://schemas.openxmlformats.org/markup-compatibility/2006" xmlns:p14="http://schemas.microsoft.com/office/powerpoint/2010/main">
          <mc:Choice Requires="p14">
            <p:contentPart p14:bwMode="auto" r:id="rId5">
              <p14:nvContentPartPr>
                <p14:cNvPr id="4" name="Ink 3">
                  <a:extLst>
                    <a:ext uri="{FF2B5EF4-FFF2-40B4-BE49-F238E27FC236}">
                      <a16:creationId xmlns:a16="http://schemas.microsoft.com/office/drawing/2014/main" id="{622A0741-A689-4A4F-91EA-DF5B3DBE8A58}"/>
                    </a:ext>
                  </a:extLst>
                </p14:cNvPr>
                <p14:cNvContentPartPr/>
                <p14:nvPr/>
              </p14:nvContentPartPr>
              <p14:xfrm>
                <a:off x="5900914" y="2929217"/>
                <a:ext cx="266760" cy="219600"/>
              </p14:xfrm>
            </p:contentPart>
          </mc:Choice>
          <mc:Fallback xmlns="">
            <p:pic>
              <p:nvPicPr>
                <p:cNvPr id="4" name="Ink 3">
                  <a:extLst>
                    <a:ext uri="{FF2B5EF4-FFF2-40B4-BE49-F238E27FC236}">
                      <a16:creationId xmlns:a16="http://schemas.microsoft.com/office/drawing/2014/main" id="{622A0741-A689-4A4F-91EA-DF5B3DBE8A58}"/>
                    </a:ext>
                  </a:extLst>
                </p:cNvPr>
                <p:cNvPicPr/>
                <p:nvPr/>
              </p:nvPicPr>
              <p:blipFill>
                <a:blip r:embed="rId6"/>
                <a:stretch>
                  <a:fillRect/>
                </a:stretch>
              </p:blipFill>
              <p:spPr>
                <a:xfrm>
                  <a:off x="5892274" y="2920577"/>
                  <a:ext cx="284400" cy="2372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5" name="Ink 4">
                  <a:extLst>
                    <a:ext uri="{FF2B5EF4-FFF2-40B4-BE49-F238E27FC236}">
                      <a16:creationId xmlns:a16="http://schemas.microsoft.com/office/drawing/2014/main" id="{BAE7C20D-D514-41F6-A910-DF69746426DF}"/>
                    </a:ext>
                  </a:extLst>
                </p14:cNvPr>
                <p14:cNvContentPartPr/>
                <p14:nvPr/>
              </p14:nvContentPartPr>
              <p14:xfrm>
                <a:off x="5853394" y="2875217"/>
                <a:ext cx="225000" cy="212040"/>
              </p14:xfrm>
            </p:contentPart>
          </mc:Choice>
          <mc:Fallback xmlns="">
            <p:pic>
              <p:nvPicPr>
                <p:cNvPr id="5" name="Ink 4">
                  <a:extLst>
                    <a:ext uri="{FF2B5EF4-FFF2-40B4-BE49-F238E27FC236}">
                      <a16:creationId xmlns:a16="http://schemas.microsoft.com/office/drawing/2014/main" id="{BAE7C20D-D514-41F6-A910-DF69746426DF}"/>
                    </a:ext>
                  </a:extLst>
                </p:cNvPr>
                <p:cNvPicPr/>
                <p:nvPr/>
              </p:nvPicPr>
              <p:blipFill>
                <a:blip r:embed="rId8"/>
                <a:stretch>
                  <a:fillRect/>
                </a:stretch>
              </p:blipFill>
              <p:spPr>
                <a:xfrm>
                  <a:off x="5844394" y="2866577"/>
                  <a:ext cx="242640" cy="2296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 name="Ink 7">
                  <a:extLst>
                    <a:ext uri="{FF2B5EF4-FFF2-40B4-BE49-F238E27FC236}">
                      <a16:creationId xmlns:a16="http://schemas.microsoft.com/office/drawing/2014/main" id="{6BCE5AD1-3AFE-473D-83D8-BC72B63D5094}"/>
                    </a:ext>
                  </a:extLst>
                </p14:cNvPr>
                <p14:cNvContentPartPr/>
                <p14:nvPr/>
              </p14:nvContentPartPr>
              <p14:xfrm>
                <a:off x="6318154" y="3027497"/>
                <a:ext cx="29160" cy="175680"/>
              </p14:xfrm>
            </p:contentPart>
          </mc:Choice>
          <mc:Fallback xmlns="">
            <p:pic>
              <p:nvPicPr>
                <p:cNvPr id="8" name="Ink 7">
                  <a:extLst>
                    <a:ext uri="{FF2B5EF4-FFF2-40B4-BE49-F238E27FC236}">
                      <a16:creationId xmlns:a16="http://schemas.microsoft.com/office/drawing/2014/main" id="{6BCE5AD1-3AFE-473D-83D8-BC72B63D5094}"/>
                    </a:ext>
                  </a:extLst>
                </p:cNvPr>
                <p:cNvPicPr/>
                <p:nvPr/>
              </p:nvPicPr>
              <p:blipFill>
                <a:blip r:embed="rId10"/>
                <a:stretch>
                  <a:fillRect/>
                </a:stretch>
              </p:blipFill>
              <p:spPr>
                <a:xfrm>
                  <a:off x="6309154" y="3018857"/>
                  <a:ext cx="46800" cy="1933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9" name="Ink 8">
                  <a:extLst>
                    <a:ext uri="{FF2B5EF4-FFF2-40B4-BE49-F238E27FC236}">
                      <a16:creationId xmlns:a16="http://schemas.microsoft.com/office/drawing/2014/main" id="{ED37D251-1385-4220-A9F8-9DA4F4CDCE23}"/>
                    </a:ext>
                  </a:extLst>
                </p14:cNvPr>
                <p14:cNvContentPartPr/>
                <p14:nvPr/>
              </p14:nvContentPartPr>
              <p14:xfrm>
                <a:off x="6295114" y="2965577"/>
                <a:ext cx="347040" cy="189720"/>
              </p14:xfrm>
            </p:contentPart>
          </mc:Choice>
          <mc:Fallback xmlns="">
            <p:pic>
              <p:nvPicPr>
                <p:cNvPr id="9" name="Ink 8">
                  <a:extLst>
                    <a:ext uri="{FF2B5EF4-FFF2-40B4-BE49-F238E27FC236}">
                      <a16:creationId xmlns:a16="http://schemas.microsoft.com/office/drawing/2014/main" id="{ED37D251-1385-4220-A9F8-9DA4F4CDCE23}"/>
                    </a:ext>
                  </a:extLst>
                </p:cNvPr>
                <p:cNvPicPr/>
                <p:nvPr/>
              </p:nvPicPr>
              <p:blipFill>
                <a:blip r:embed="rId12"/>
                <a:stretch>
                  <a:fillRect/>
                </a:stretch>
              </p:blipFill>
              <p:spPr>
                <a:xfrm>
                  <a:off x="6286474" y="2956577"/>
                  <a:ext cx="364680" cy="2073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1" name="Ink 10">
                  <a:extLst>
                    <a:ext uri="{FF2B5EF4-FFF2-40B4-BE49-F238E27FC236}">
                      <a16:creationId xmlns:a16="http://schemas.microsoft.com/office/drawing/2014/main" id="{D5341539-DEB1-4AEB-A260-48C37A4201DB}"/>
                    </a:ext>
                  </a:extLst>
                </p14:cNvPr>
                <p14:cNvContentPartPr/>
                <p14:nvPr/>
              </p14:nvContentPartPr>
              <p14:xfrm>
                <a:off x="6745114" y="2994377"/>
                <a:ext cx="85320" cy="212400"/>
              </p14:xfrm>
            </p:contentPart>
          </mc:Choice>
          <mc:Fallback xmlns="">
            <p:pic>
              <p:nvPicPr>
                <p:cNvPr id="11" name="Ink 10">
                  <a:extLst>
                    <a:ext uri="{FF2B5EF4-FFF2-40B4-BE49-F238E27FC236}">
                      <a16:creationId xmlns:a16="http://schemas.microsoft.com/office/drawing/2014/main" id="{D5341539-DEB1-4AEB-A260-48C37A4201DB}"/>
                    </a:ext>
                  </a:extLst>
                </p:cNvPr>
                <p:cNvPicPr/>
                <p:nvPr/>
              </p:nvPicPr>
              <p:blipFill>
                <a:blip r:embed="rId14"/>
                <a:stretch>
                  <a:fillRect/>
                </a:stretch>
              </p:blipFill>
              <p:spPr>
                <a:xfrm>
                  <a:off x="6736114" y="2985377"/>
                  <a:ext cx="102960" cy="2300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2" name="Ink 11">
                  <a:extLst>
                    <a:ext uri="{FF2B5EF4-FFF2-40B4-BE49-F238E27FC236}">
                      <a16:creationId xmlns:a16="http://schemas.microsoft.com/office/drawing/2014/main" id="{32859D93-8268-468D-B718-501393B95AAC}"/>
                    </a:ext>
                  </a:extLst>
                </p14:cNvPr>
                <p14:cNvContentPartPr/>
                <p14:nvPr/>
              </p14:nvContentPartPr>
              <p14:xfrm>
                <a:off x="6719554" y="2977457"/>
                <a:ext cx="179280" cy="207000"/>
              </p14:xfrm>
            </p:contentPart>
          </mc:Choice>
          <mc:Fallback xmlns="">
            <p:pic>
              <p:nvPicPr>
                <p:cNvPr id="12" name="Ink 11">
                  <a:extLst>
                    <a:ext uri="{FF2B5EF4-FFF2-40B4-BE49-F238E27FC236}">
                      <a16:creationId xmlns:a16="http://schemas.microsoft.com/office/drawing/2014/main" id="{32859D93-8268-468D-B718-501393B95AAC}"/>
                    </a:ext>
                  </a:extLst>
                </p:cNvPr>
                <p:cNvPicPr/>
                <p:nvPr/>
              </p:nvPicPr>
              <p:blipFill>
                <a:blip r:embed="rId16"/>
                <a:stretch>
                  <a:fillRect/>
                </a:stretch>
              </p:blipFill>
              <p:spPr>
                <a:xfrm>
                  <a:off x="6710554" y="2968457"/>
                  <a:ext cx="196920" cy="2246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3" name="Ink 12">
                  <a:extLst>
                    <a:ext uri="{FF2B5EF4-FFF2-40B4-BE49-F238E27FC236}">
                      <a16:creationId xmlns:a16="http://schemas.microsoft.com/office/drawing/2014/main" id="{8DEF038B-9833-4712-A75A-BF1A400B0B07}"/>
                    </a:ext>
                  </a:extLst>
                </p14:cNvPr>
                <p14:cNvContentPartPr/>
                <p14:nvPr/>
              </p14:nvContentPartPr>
              <p14:xfrm>
                <a:off x="6690754" y="3100217"/>
                <a:ext cx="281520" cy="70200"/>
              </p14:xfrm>
            </p:contentPart>
          </mc:Choice>
          <mc:Fallback xmlns="">
            <p:pic>
              <p:nvPicPr>
                <p:cNvPr id="13" name="Ink 12">
                  <a:extLst>
                    <a:ext uri="{FF2B5EF4-FFF2-40B4-BE49-F238E27FC236}">
                      <a16:creationId xmlns:a16="http://schemas.microsoft.com/office/drawing/2014/main" id="{8DEF038B-9833-4712-A75A-BF1A400B0B07}"/>
                    </a:ext>
                  </a:extLst>
                </p:cNvPr>
                <p:cNvPicPr/>
                <p:nvPr/>
              </p:nvPicPr>
              <p:blipFill>
                <a:blip r:embed="rId18"/>
                <a:stretch>
                  <a:fillRect/>
                </a:stretch>
              </p:blipFill>
              <p:spPr>
                <a:xfrm>
                  <a:off x="6682114" y="3091217"/>
                  <a:ext cx="299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4" name="Ink 13">
                  <a:extLst>
                    <a:ext uri="{FF2B5EF4-FFF2-40B4-BE49-F238E27FC236}">
                      <a16:creationId xmlns:a16="http://schemas.microsoft.com/office/drawing/2014/main" id="{31CBEA63-A8BB-496B-90EA-24D645802834}"/>
                    </a:ext>
                  </a:extLst>
                </p14:cNvPr>
                <p14:cNvContentPartPr/>
                <p14:nvPr/>
              </p14:nvContentPartPr>
              <p14:xfrm>
                <a:off x="7054354" y="3059177"/>
                <a:ext cx="151920" cy="108360"/>
              </p14:xfrm>
            </p:contentPart>
          </mc:Choice>
          <mc:Fallback xmlns="">
            <p:pic>
              <p:nvPicPr>
                <p:cNvPr id="14" name="Ink 13">
                  <a:extLst>
                    <a:ext uri="{FF2B5EF4-FFF2-40B4-BE49-F238E27FC236}">
                      <a16:creationId xmlns:a16="http://schemas.microsoft.com/office/drawing/2014/main" id="{31CBEA63-A8BB-496B-90EA-24D645802834}"/>
                    </a:ext>
                  </a:extLst>
                </p:cNvPr>
                <p:cNvPicPr/>
                <p:nvPr/>
              </p:nvPicPr>
              <p:blipFill>
                <a:blip r:embed="rId20"/>
                <a:stretch>
                  <a:fillRect/>
                </a:stretch>
              </p:blipFill>
              <p:spPr>
                <a:xfrm>
                  <a:off x="7045354" y="3050537"/>
                  <a:ext cx="16956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5" name="Ink 14">
                  <a:extLst>
                    <a:ext uri="{FF2B5EF4-FFF2-40B4-BE49-F238E27FC236}">
                      <a16:creationId xmlns:a16="http://schemas.microsoft.com/office/drawing/2014/main" id="{0C95E941-FC6C-4E38-BE28-508DEC82B9DE}"/>
                    </a:ext>
                  </a:extLst>
                </p14:cNvPr>
                <p14:cNvContentPartPr/>
                <p14:nvPr/>
              </p14:nvContentPartPr>
              <p14:xfrm>
                <a:off x="7171354" y="2945777"/>
                <a:ext cx="139680" cy="218880"/>
              </p14:xfrm>
            </p:contentPart>
          </mc:Choice>
          <mc:Fallback xmlns="">
            <p:pic>
              <p:nvPicPr>
                <p:cNvPr id="15" name="Ink 14">
                  <a:extLst>
                    <a:ext uri="{FF2B5EF4-FFF2-40B4-BE49-F238E27FC236}">
                      <a16:creationId xmlns:a16="http://schemas.microsoft.com/office/drawing/2014/main" id="{0C95E941-FC6C-4E38-BE28-508DEC82B9DE}"/>
                    </a:ext>
                  </a:extLst>
                </p:cNvPr>
                <p:cNvPicPr/>
                <p:nvPr/>
              </p:nvPicPr>
              <p:blipFill>
                <a:blip r:embed="rId22"/>
                <a:stretch>
                  <a:fillRect/>
                </a:stretch>
              </p:blipFill>
              <p:spPr>
                <a:xfrm>
                  <a:off x="7162714" y="2936777"/>
                  <a:ext cx="157320" cy="2365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6" name="Ink 15">
                  <a:extLst>
                    <a:ext uri="{FF2B5EF4-FFF2-40B4-BE49-F238E27FC236}">
                      <a16:creationId xmlns:a16="http://schemas.microsoft.com/office/drawing/2014/main" id="{4D0DB511-D2D9-4F57-A324-6EEE1A63ADE9}"/>
                    </a:ext>
                  </a:extLst>
                </p14:cNvPr>
                <p14:cNvContentPartPr/>
                <p14:nvPr/>
              </p14:nvContentPartPr>
              <p14:xfrm>
                <a:off x="7209514" y="3004817"/>
                <a:ext cx="159480" cy="77760"/>
              </p14:xfrm>
            </p:contentPart>
          </mc:Choice>
          <mc:Fallback xmlns="">
            <p:pic>
              <p:nvPicPr>
                <p:cNvPr id="16" name="Ink 15">
                  <a:extLst>
                    <a:ext uri="{FF2B5EF4-FFF2-40B4-BE49-F238E27FC236}">
                      <a16:creationId xmlns:a16="http://schemas.microsoft.com/office/drawing/2014/main" id="{4D0DB511-D2D9-4F57-A324-6EEE1A63ADE9}"/>
                    </a:ext>
                  </a:extLst>
                </p:cNvPr>
                <p:cNvPicPr/>
                <p:nvPr/>
              </p:nvPicPr>
              <p:blipFill>
                <a:blip r:embed="rId24"/>
                <a:stretch>
                  <a:fillRect/>
                </a:stretch>
              </p:blipFill>
              <p:spPr>
                <a:xfrm>
                  <a:off x="7200514" y="2996177"/>
                  <a:ext cx="177120" cy="954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7" name="Ink 16">
                  <a:extLst>
                    <a:ext uri="{FF2B5EF4-FFF2-40B4-BE49-F238E27FC236}">
                      <a16:creationId xmlns:a16="http://schemas.microsoft.com/office/drawing/2014/main" id="{80C2DB11-272A-4184-9315-022661090BD6}"/>
                    </a:ext>
                  </a:extLst>
                </p14:cNvPr>
                <p14:cNvContentPartPr/>
                <p14:nvPr/>
              </p14:nvContentPartPr>
              <p14:xfrm>
                <a:off x="7604434" y="3029657"/>
                <a:ext cx="96480" cy="163080"/>
              </p14:xfrm>
            </p:contentPart>
          </mc:Choice>
          <mc:Fallback xmlns="">
            <p:pic>
              <p:nvPicPr>
                <p:cNvPr id="17" name="Ink 16">
                  <a:extLst>
                    <a:ext uri="{FF2B5EF4-FFF2-40B4-BE49-F238E27FC236}">
                      <a16:creationId xmlns:a16="http://schemas.microsoft.com/office/drawing/2014/main" id="{80C2DB11-272A-4184-9315-022661090BD6}"/>
                    </a:ext>
                  </a:extLst>
                </p:cNvPr>
                <p:cNvPicPr/>
                <p:nvPr/>
              </p:nvPicPr>
              <p:blipFill>
                <a:blip r:embed="rId26"/>
                <a:stretch>
                  <a:fillRect/>
                </a:stretch>
              </p:blipFill>
              <p:spPr>
                <a:xfrm>
                  <a:off x="7595434" y="3021017"/>
                  <a:ext cx="114120" cy="18072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8" name="Ink 17">
                  <a:extLst>
                    <a:ext uri="{FF2B5EF4-FFF2-40B4-BE49-F238E27FC236}">
                      <a16:creationId xmlns:a16="http://schemas.microsoft.com/office/drawing/2014/main" id="{5C57DF68-E73D-44FB-B8F1-2E71D332A2CC}"/>
                    </a:ext>
                  </a:extLst>
                </p14:cNvPr>
                <p14:cNvContentPartPr/>
                <p14:nvPr/>
              </p14:nvContentPartPr>
              <p14:xfrm>
                <a:off x="7506514" y="2974937"/>
                <a:ext cx="265680" cy="210600"/>
              </p14:xfrm>
            </p:contentPart>
          </mc:Choice>
          <mc:Fallback xmlns="">
            <p:pic>
              <p:nvPicPr>
                <p:cNvPr id="18" name="Ink 17">
                  <a:extLst>
                    <a:ext uri="{FF2B5EF4-FFF2-40B4-BE49-F238E27FC236}">
                      <a16:creationId xmlns:a16="http://schemas.microsoft.com/office/drawing/2014/main" id="{5C57DF68-E73D-44FB-B8F1-2E71D332A2CC}"/>
                    </a:ext>
                  </a:extLst>
                </p:cNvPr>
                <p:cNvPicPr/>
                <p:nvPr/>
              </p:nvPicPr>
              <p:blipFill>
                <a:blip r:embed="rId28"/>
                <a:stretch>
                  <a:fillRect/>
                </a:stretch>
              </p:blipFill>
              <p:spPr>
                <a:xfrm>
                  <a:off x="7497874" y="2966297"/>
                  <a:ext cx="283320" cy="22824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0" name="Ink 19">
                  <a:extLst>
                    <a:ext uri="{FF2B5EF4-FFF2-40B4-BE49-F238E27FC236}">
                      <a16:creationId xmlns:a16="http://schemas.microsoft.com/office/drawing/2014/main" id="{072BD18E-345A-42C9-94F9-199D65215E97}"/>
                    </a:ext>
                  </a:extLst>
                </p14:cNvPr>
                <p14:cNvContentPartPr/>
                <p14:nvPr/>
              </p14:nvContentPartPr>
              <p14:xfrm>
                <a:off x="7934914" y="3015257"/>
                <a:ext cx="113760" cy="154080"/>
              </p14:xfrm>
            </p:contentPart>
          </mc:Choice>
          <mc:Fallback xmlns="">
            <p:pic>
              <p:nvPicPr>
                <p:cNvPr id="20" name="Ink 19">
                  <a:extLst>
                    <a:ext uri="{FF2B5EF4-FFF2-40B4-BE49-F238E27FC236}">
                      <a16:creationId xmlns:a16="http://schemas.microsoft.com/office/drawing/2014/main" id="{072BD18E-345A-42C9-94F9-199D65215E97}"/>
                    </a:ext>
                  </a:extLst>
                </p:cNvPr>
                <p:cNvPicPr/>
                <p:nvPr/>
              </p:nvPicPr>
              <p:blipFill>
                <a:blip r:embed="rId30"/>
                <a:stretch>
                  <a:fillRect/>
                </a:stretch>
              </p:blipFill>
              <p:spPr>
                <a:xfrm>
                  <a:off x="7925914" y="3006257"/>
                  <a:ext cx="13140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1" name="Ink 20">
                  <a:extLst>
                    <a:ext uri="{FF2B5EF4-FFF2-40B4-BE49-F238E27FC236}">
                      <a16:creationId xmlns:a16="http://schemas.microsoft.com/office/drawing/2014/main" id="{0658C494-CF05-4951-88AD-DCB43D9DF1D0}"/>
                    </a:ext>
                  </a:extLst>
                </p14:cNvPr>
                <p14:cNvContentPartPr/>
                <p14:nvPr/>
              </p14:nvContentPartPr>
              <p14:xfrm>
                <a:off x="8086114" y="3021017"/>
                <a:ext cx="97560" cy="107640"/>
              </p14:xfrm>
            </p:contentPart>
          </mc:Choice>
          <mc:Fallback xmlns="">
            <p:pic>
              <p:nvPicPr>
                <p:cNvPr id="21" name="Ink 20">
                  <a:extLst>
                    <a:ext uri="{FF2B5EF4-FFF2-40B4-BE49-F238E27FC236}">
                      <a16:creationId xmlns:a16="http://schemas.microsoft.com/office/drawing/2014/main" id="{0658C494-CF05-4951-88AD-DCB43D9DF1D0}"/>
                    </a:ext>
                  </a:extLst>
                </p:cNvPr>
                <p:cNvPicPr/>
                <p:nvPr/>
              </p:nvPicPr>
              <p:blipFill>
                <a:blip r:embed="rId32"/>
                <a:stretch>
                  <a:fillRect/>
                </a:stretch>
              </p:blipFill>
              <p:spPr>
                <a:xfrm>
                  <a:off x="8077114" y="3012017"/>
                  <a:ext cx="11520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2" name="Ink 21">
                  <a:extLst>
                    <a:ext uri="{FF2B5EF4-FFF2-40B4-BE49-F238E27FC236}">
                      <a16:creationId xmlns:a16="http://schemas.microsoft.com/office/drawing/2014/main" id="{90B04EE3-4AED-47F3-BD62-23F2894F5393}"/>
                    </a:ext>
                  </a:extLst>
                </p14:cNvPr>
                <p14:cNvContentPartPr/>
                <p14:nvPr/>
              </p14:nvContentPartPr>
              <p14:xfrm>
                <a:off x="8195554" y="3005897"/>
                <a:ext cx="124200" cy="107640"/>
              </p14:xfrm>
            </p:contentPart>
          </mc:Choice>
          <mc:Fallback xmlns="">
            <p:pic>
              <p:nvPicPr>
                <p:cNvPr id="22" name="Ink 21">
                  <a:extLst>
                    <a:ext uri="{FF2B5EF4-FFF2-40B4-BE49-F238E27FC236}">
                      <a16:creationId xmlns:a16="http://schemas.microsoft.com/office/drawing/2014/main" id="{90B04EE3-4AED-47F3-BD62-23F2894F5393}"/>
                    </a:ext>
                  </a:extLst>
                </p:cNvPr>
                <p:cNvPicPr/>
                <p:nvPr/>
              </p:nvPicPr>
              <p:blipFill>
                <a:blip r:embed="rId34"/>
                <a:stretch>
                  <a:fillRect/>
                </a:stretch>
              </p:blipFill>
              <p:spPr>
                <a:xfrm>
                  <a:off x="8186554" y="2997257"/>
                  <a:ext cx="14184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3" name="Ink 22">
                  <a:extLst>
                    <a:ext uri="{FF2B5EF4-FFF2-40B4-BE49-F238E27FC236}">
                      <a16:creationId xmlns:a16="http://schemas.microsoft.com/office/drawing/2014/main" id="{4319B7AB-C67F-43B9-A16B-79505EE5709C}"/>
                    </a:ext>
                  </a:extLst>
                </p14:cNvPr>
                <p14:cNvContentPartPr/>
                <p14:nvPr/>
              </p14:nvContentPartPr>
              <p14:xfrm>
                <a:off x="8275834" y="2883857"/>
                <a:ext cx="136080" cy="257040"/>
              </p14:xfrm>
            </p:contentPart>
          </mc:Choice>
          <mc:Fallback xmlns="">
            <p:pic>
              <p:nvPicPr>
                <p:cNvPr id="23" name="Ink 22">
                  <a:extLst>
                    <a:ext uri="{FF2B5EF4-FFF2-40B4-BE49-F238E27FC236}">
                      <a16:creationId xmlns:a16="http://schemas.microsoft.com/office/drawing/2014/main" id="{4319B7AB-C67F-43B9-A16B-79505EE5709C}"/>
                    </a:ext>
                  </a:extLst>
                </p:cNvPr>
                <p:cNvPicPr/>
                <p:nvPr/>
              </p:nvPicPr>
              <p:blipFill>
                <a:blip r:embed="rId36"/>
                <a:stretch>
                  <a:fillRect/>
                </a:stretch>
              </p:blipFill>
              <p:spPr>
                <a:xfrm>
                  <a:off x="8266834" y="2874857"/>
                  <a:ext cx="153720" cy="27468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4" name="Ink 23">
                  <a:extLst>
                    <a:ext uri="{FF2B5EF4-FFF2-40B4-BE49-F238E27FC236}">
                      <a16:creationId xmlns:a16="http://schemas.microsoft.com/office/drawing/2014/main" id="{F7D7C9C4-90EE-4537-B309-0953F2B21ADD}"/>
                    </a:ext>
                  </a:extLst>
                </p14:cNvPr>
                <p14:cNvContentPartPr/>
                <p14:nvPr/>
              </p14:nvContentPartPr>
              <p14:xfrm>
                <a:off x="8403274" y="2928497"/>
                <a:ext cx="87120" cy="185760"/>
              </p14:xfrm>
            </p:contentPart>
          </mc:Choice>
          <mc:Fallback xmlns="">
            <p:pic>
              <p:nvPicPr>
                <p:cNvPr id="24" name="Ink 23">
                  <a:extLst>
                    <a:ext uri="{FF2B5EF4-FFF2-40B4-BE49-F238E27FC236}">
                      <a16:creationId xmlns:a16="http://schemas.microsoft.com/office/drawing/2014/main" id="{F7D7C9C4-90EE-4537-B309-0953F2B21ADD}"/>
                    </a:ext>
                  </a:extLst>
                </p:cNvPr>
                <p:cNvPicPr/>
                <p:nvPr/>
              </p:nvPicPr>
              <p:blipFill>
                <a:blip r:embed="rId38"/>
                <a:stretch>
                  <a:fillRect/>
                </a:stretch>
              </p:blipFill>
              <p:spPr>
                <a:xfrm>
                  <a:off x="8394274" y="2919497"/>
                  <a:ext cx="104760" cy="20340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5" name="Ink 24">
                  <a:extLst>
                    <a:ext uri="{FF2B5EF4-FFF2-40B4-BE49-F238E27FC236}">
                      <a16:creationId xmlns:a16="http://schemas.microsoft.com/office/drawing/2014/main" id="{69F6AD7C-A3EC-430C-B55E-81C7E3E67771}"/>
                    </a:ext>
                  </a:extLst>
                </p14:cNvPr>
                <p14:cNvContentPartPr/>
                <p14:nvPr/>
              </p14:nvContentPartPr>
              <p14:xfrm>
                <a:off x="8452234" y="3037217"/>
                <a:ext cx="211320" cy="120960"/>
              </p14:xfrm>
            </p:contentPart>
          </mc:Choice>
          <mc:Fallback xmlns="">
            <p:pic>
              <p:nvPicPr>
                <p:cNvPr id="25" name="Ink 24">
                  <a:extLst>
                    <a:ext uri="{FF2B5EF4-FFF2-40B4-BE49-F238E27FC236}">
                      <a16:creationId xmlns:a16="http://schemas.microsoft.com/office/drawing/2014/main" id="{69F6AD7C-A3EC-430C-B55E-81C7E3E67771}"/>
                    </a:ext>
                  </a:extLst>
                </p:cNvPr>
                <p:cNvPicPr/>
                <p:nvPr/>
              </p:nvPicPr>
              <p:blipFill>
                <a:blip r:embed="rId40"/>
                <a:stretch>
                  <a:fillRect/>
                </a:stretch>
              </p:blipFill>
              <p:spPr>
                <a:xfrm>
                  <a:off x="8443234" y="3028577"/>
                  <a:ext cx="228960" cy="13860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26" name="Ink 25">
                  <a:extLst>
                    <a:ext uri="{FF2B5EF4-FFF2-40B4-BE49-F238E27FC236}">
                      <a16:creationId xmlns:a16="http://schemas.microsoft.com/office/drawing/2014/main" id="{F7612918-1C7B-42CC-AB1D-C775E2601CD3}"/>
                    </a:ext>
                  </a:extLst>
                </p14:cNvPr>
                <p14:cNvContentPartPr/>
                <p14:nvPr/>
              </p14:nvContentPartPr>
              <p14:xfrm>
                <a:off x="8644114" y="3016337"/>
                <a:ext cx="214920" cy="118080"/>
              </p14:xfrm>
            </p:contentPart>
          </mc:Choice>
          <mc:Fallback xmlns="">
            <p:pic>
              <p:nvPicPr>
                <p:cNvPr id="26" name="Ink 25">
                  <a:extLst>
                    <a:ext uri="{FF2B5EF4-FFF2-40B4-BE49-F238E27FC236}">
                      <a16:creationId xmlns:a16="http://schemas.microsoft.com/office/drawing/2014/main" id="{F7612918-1C7B-42CC-AB1D-C775E2601CD3}"/>
                    </a:ext>
                  </a:extLst>
                </p:cNvPr>
                <p:cNvPicPr/>
                <p:nvPr/>
              </p:nvPicPr>
              <p:blipFill>
                <a:blip r:embed="rId42"/>
                <a:stretch>
                  <a:fillRect/>
                </a:stretch>
              </p:blipFill>
              <p:spPr>
                <a:xfrm>
                  <a:off x="8635114" y="3007337"/>
                  <a:ext cx="232560" cy="13572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27" name="Ink 26">
                  <a:extLst>
                    <a:ext uri="{FF2B5EF4-FFF2-40B4-BE49-F238E27FC236}">
                      <a16:creationId xmlns:a16="http://schemas.microsoft.com/office/drawing/2014/main" id="{20CA3E78-06FB-41A1-8CBE-A63A40FC2B6A}"/>
                    </a:ext>
                  </a:extLst>
                </p14:cNvPr>
                <p14:cNvContentPartPr/>
                <p14:nvPr/>
              </p14:nvContentPartPr>
              <p14:xfrm>
                <a:off x="8824114" y="2916977"/>
                <a:ext cx="247680" cy="209160"/>
              </p14:xfrm>
            </p:contentPart>
          </mc:Choice>
          <mc:Fallback xmlns="">
            <p:pic>
              <p:nvPicPr>
                <p:cNvPr id="27" name="Ink 26">
                  <a:extLst>
                    <a:ext uri="{FF2B5EF4-FFF2-40B4-BE49-F238E27FC236}">
                      <a16:creationId xmlns:a16="http://schemas.microsoft.com/office/drawing/2014/main" id="{20CA3E78-06FB-41A1-8CBE-A63A40FC2B6A}"/>
                    </a:ext>
                  </a:extLst>
                </p:cNvPr>
                <p:cNvPicPr/>
                <p:nvPr/>
              </p:nvPicPr>
              <p:blipFill>
                <a:blip r:embed="rId44"/>
                <a:stretch>
                  <a:fillRect/>
                </a:stretch>
              </p:blipFill>
              <p:spPr>
                <a:xfrm>
                  <a:off x="8815474" y="2908337"/>
                  <a:ext cx="265320" cy="22680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28" name="Ink 27">
                  <a:extLst>
                    <a:ext uri="{FF2B5EF4-FFF2-40B4-BE49-F238E27FC236}">
                      <a16:creationId xmlns:a16="http://schemas.microsoft.com/office/drawing/2014/main" id="{811386E7-F427-4D4C-9067-09DF2530A958}"/>
                    </a:ext>
                  </a:extLst>
                </p14:cNvPr>
                <p14:cNvContentPartPr/>
                <p14:nvPr/>
              </p14:nvContentPartPr>
              <p14:xfrm>
                <a:off x="9079354" y="3073937"/>
                <a:ext cx="10080" cy="14760"/>
              </p14:xfrm>
            </p:contentPart>
          </mc:Choice>
          <mc:Fallback xmlns="">
            <p:pic>
              <p:nvPicPr>
                <p:cNvPr id="28" name="Ink 27">
                  <a:extLst>
                    <a:ext uri="{FF2B5EF4-FFF2-40B4-BE49-F238E27FC236}">
                      <a16:creationId xmlns:a16="http://schemas.microsoft.com/office/drawing/2014/main" id="{811386E7-F427-4D4C-9067-09DF2530A958}"/>
                    </a:ext>
                  </a:extLst>
                </p:cNvPr>
                <p:cNvPicPr/>
                <p:nvPr/>
              </p:nvPicPr>
              <p:blipFill>
                <a:blip r:embed="rId46"/>
                <a:stretch>
                  <a:fillRect/>
                </a:stretch>
              </p:blipFill>
              <p:spPr>
                <a:xfrm>
                  <a:off x="9070354" y="3065297"/>
                  <a:ext cx="27720" cy="32400"/>
                </a:xfrm>
                <a:prstGeom prst="rect">
                  <a:avLst/>
                </a:prstGeom>
              </p:spPr>
            </p:pic>
          </mc:Fallback>
        </mc:AlternateContent>
      </p:grpSp>
    </p:spTree>
    <p:extLst>
      <p:ext uri="{BB962C8B-B14F-4D97-AF65-F5344CB8AC3E}">
        <p14:creationId xmlns:p14="http://schemas.microsoft.com/office/powerpoint/2010/main" val="217732128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Inferences About the Slope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98474" y="3733800"/>
                <a:ext cx="7556313" cy="2819400"/>
              </a:xfrm>
            </p:spPr>
            <p:txBody>
              <a:bodyPr>
                <a:normAutofit lnSpcReduction="10000"/>
              </a:bodyPr>
              <a:lstStyle/>
              <a:p>
                <a:r>
                  <a:rPr lang="en-US" dirty="0">
                    <a:solidFill>
                      <a:schemeClr val="tx1"/>
                    </a:solidFill>
                  </a:rPr>
                  <a:t>The </a:t>
                </a:r>
                <a:r>
                  <a:rPr lang="en-US" b="1" u="sng" dirty="0">
                    <a:solidFill>
                      <a:schemeClr val="tx1"/>
                    </a:solidFill>
                  </a:rPr>
                  <a:t>standard error</a:t>
                </a:r>
                <a:r>
                  <a:rPr lang="en-US" dirty="0">
                    <a:solidFill>
                      <a:schemeClr val="tx1"/>
                    </a:solidFill>
                  </a:rPr>
                  <a:t> is the standard deviation of a statistic (often, the sample standard deviation).</a:t>
                </a:r>
              </a:p>
              <a:p>
                <a:r>
                  <a:rPr lang="en-US" dirty="0">
                    <a:solidFill>
                      <a:schemeClr val="tx1"/>
                    </a:solidFill>
                  </a:rPr>
                  <a:t>The </a:t>
                </a:r>
                <a:r>
                  <a:rPr lang="en-US" b="1" u="sng" dirty="0">
                    <a:solidFill>
                      <a:schemeClr val="tx1"/>
                    </a:solidFill>
                  </a:rPr>
                  <a:t>margin of error</a:t>
                </a:r>
                <a:r>
                  <a:rPr lang="en-US" dirty="0">
                    <a:solidFill>
                      <a:schemeClr val="tx1"/>
                    </a:solidFill>
                  </a:rPr>
                  <a:t> is half the width of a confidence interval.</a:t>
                </a:r>
              </a:p>
              <a:p>
                <a:r>
                  <a:rPr lang="en-US" dirty="0">
                    <a:solidFill>
                      <a:schemeClr val="tx1"/>
                    </a:solidFill>
                  </a:rPr>
                  <a:t>Don’t mix up the critical value with the test statistic calculated from the data!  Look up the critical value on a table, or use R.</a:t>
                </a:r>
              </a:p>
              <a:p>
                <a14:m>
                  <m:oMath xmlns:m="http://schemas.openxmlformats.org/officeDocument/2006/math">
                    <m:sSup>
                      <m:sSupPr>
                        <m:ctrlPr>
                          <a:rPr lang="el-GR" i="1" smtClean="0">
                            <a:solidFill>
                              <a:schemeClr val="tx1"/>
                            </a:solidFill>
                            <a:latin typeface="Cambria Math" panose="02040503050406030204" pitchFamily="18" charset="0"/>
                          </a:rPr>
                        </m:ctrlPr>
                      </m:sSupPr>
                      <m:e>
                        <m:r>
                          <a:rPr lang="el-GR" i="1" smtClean="0">
                            <a:solidFill>
                              <a:schemeClr val="tx1"/>
                            </a:solidFill>
                            <a:latin typeface="Cambria Math" charset="0"/>
                            <a:ea typeface="Cambria Math" charset="0"/>
                            <a:cs typeface="Cambria Math" charset="0"/>
                          </a:rPr>
                          <m:t>𝜎</m:t>
                        </m:r>
                      </m:e>
                      <m:sup>
                        <m:r>
                          <a:rPr lang="el-GR" i="1" smtClean="0">
                            <a:solidFill>
                              <a:schemeClr val="tx1"/>
                            </a:solidFill>
                            <a:latin typeface="Cambria Math" charset="0"/>
                          </a:rPr>
                          <m:t>2</m:t>
                        </m:r>
                      </m:sup>
                    </m:sSup>
                  </m:oMath>
                </a14:m>
                <a:r>
                  <a:rPr lang="en-US" dirty="0">
                    <a:solidFill>
                      <a:schemeClr val="tx1"/>
                    </a:solidFill>
                  </a:rPr>
                  <a:t>, the variance of the errors, is estimated by MSE.  So the square root of MSE, RMSE, is </a:t>
                </a:r>
                <a:r>
                  <a:rPr lang="en-US" i="1" dirty="0">
                    <a:solidFill>
                      <a:schemeClr val="tx1"/>
                    </a:solidFill>
                  </a:rPr>
                  <a:t>s</a:t>
                </a:r>
                <a:r>
                  <a:rPr lang="en-US" dirty="0">
                    <a:solidFill>
                      <a:schemeClr val="tx1"/>
                    </a:solidFill>
                  </a:rPr>
                  <a:t> in the equation above.</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98474" y="3733800"/>
                <a:ext cx="7556313" cy="2819400"/>
              </a:xfrm>
              <a:blipFill rotWithShape="0">
                <a:blip r:embed="rId2"/>
                <a:stretch>
                  <a:fillRect l="-242" t="-2381" r="-81" b="-2165"/>
                </a:stretch>
              </a:blipFill>
            </p:spPr>
            <p:txBody>
              <a:bodyPr/>
              <a:lstStyle/>
              <a:p>
                <a:r>
                  <a:rPr lang="en-US">
                    <a:noFill/>
                  </a:rPr>
                  <a:t> </a:t>
                </a:r>
              </a:p>
            </p:txBody>
          </p:sp>
        </mc:Fallback>
      </mc:AlternateContent>
      <p:pic>
        <p:nvPicPr>
          <p:cNvPr id="4" name="Picture 3"/>
          <p:cNvPicPr>
            <a:picLocks noChangeAspect="1"/>
          </p:cNvPicPr>
          <p:nvPr/>
        </p:nvPicPr>
        <p:blipFill>
          <a:blip r:embed="rId3"/>
          <a:stretch>
            <a:fillRect/>
          </a:stretch>
        </p:blipFill>
        <p:spPr>
          <a:xfrm>
            <a:off x="2832100" y="1600200"/>
            <a:ext cx="2959100" cy="700103"/>
          </a:xfrm>
          <a:prstGeom prst="rect">
            <a:avLst/>
          </a:prstGeom>
        </p:spPr>
      </p:pic>
      <p:pic>
        <p:nvPicPr>
          <p:cNvPr id="5" name="Picture 4"/>
          <p:cNvPicPr>
            <a:picLocks noChangeAspect="1"/>
          </p:cNvPicPr>
          <p:nvPr/>
        </p:nvPicPr>
        <p:blipFill>
          <a:blip r:embed="rId4"/>
          <a:stretch>
            <a:fillRect/>
          </a:stretch>
        </p:blipFill>
        <p:spPr>
          <a:xfrm>
            <a:off x="2419350" y="2558630"/>
            <a:ext cx="4133850" cy="315352"/>
          </a:xfrm>
          <a:prstGeom prst="rect">
            <a:avLst/>
          </a:prstGeom>
        </p:spPr>
      </p:pic>
      <p:pic>
        <p:nvPicPr>
          <p:cNvPr id="6" name="Picture 5"/>
          <p:cNvPicPr>
            <a:picLocks noChangeAspect="1"/>
          </p:cNvPicPr>
          <p:nvPr/>
        </p:nvPicPr>
        <p:blipFill>
          <a:blip r:embed="rId5"/>
          <a:stretch>
            <a:fillRect/>
          </a:stretch>
        </p:blipFill>
        <p:spPr>
          <a:xfrm>
            <a:off x="2362200" y="2996180"/>
            <a:ext cx="2959100" cy="254620"/>
          </a:xfrm>
          <a:prstGeom prst="rect">
            <a:avLst/>
          </a:prstGeom>
        </p:spPr>
      </p:pic>
    </p:spTree>
    <p:extLst>
      <p:ext uri="{BB962C8B-B14F-4D97-AF65-F5344CB8AC3E}">
        <p14:creationId xmlns:p14="http://schemas.microsoft.com/office/powerpoint/2010/main" val="154051559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43000"/>
            <a:ext cx="8382000" cy="5334000"/>
          </a:xfrm>
        </p:spPr>
        <p:txBody>
          <a:bodyPr>
            <a:normAutofit/>
          </a:bodyPr>
          <a:lstStyle/>
          <a:p>
            <a:r>
              <a:rPr lang="en-US" sz="2400" dirty="0">
                <a:solidFill>
                  <a:srgbClr val="000000"/>
                </a:solidFill>
              </a:rPr>
              <a:t>For our election example, R output gives:</a:t>
            </a:r>
          </a:p>
          <a:p>
            <a:pPr marL="0" indent="0">
              <a:buNone/>
            </a:pPr>
            <a:endParaRPr lang="en-US" sz="2400" dirty="0">
              <a:solidFill>
                <a:srgbClr val="000000"/>
              </a:solidFill>
            </a:endParaRPr>
          </a:p>
          <a:p>
            <a:pPr marL="0" indent="0">
              <a:buNone/>
            </a:pPr>
            <a:endParaRPr lang="en-US" sz="2400" dirty="0">
              <a:solidFill>
                <a:srgbClr val="000000"/>
              </a:solidFill>
            </a:endParaRPr>
          </a:p>
          <a:p>
            <a:pPr marL="0" indent="0">
              <a:buNone/>
            </a:pPr>
            <a:endParaRPr lang="en-US" sz="2400" dirty="0">
              <a:solidFill>
                <a:srgbClr val="000000"/>
              </a:solidFill>
            </a:endParaRPr>
          </a:p>
          <a:p>
            <a:r>
              <a:rPr lang="en-US" sz="2400" dirty="0">
                <a:solidFill>
                  <a:srgbClr val="000000"/>
                </a:solidFill>
              </a:rPr>
              <a:t>Confidence Interval for the slope:</a:t>
            </a:r>
          </a:p>
        </p:txBody>
      </p:sp>
      <p:sp>
        <p:nvSpPr>
          <p:cNvPr id="7" name="Title 1"/>
          <p:cNvSpPr txBox="1">
            <a:spLocks/>
          </p:cNvSpPr>
          <p:nvPr/>
        </p:nvSpPr>
        <p:spPr>
          <a:xfrm>
            <a:off x="533400" y="304800"/>
            <a:ext cx="7556313" cy="1116106"/>
          </a:xfrm>
          <a:prstGeom prst="rect">
            <a:avLst/>
          </a:prstGeom>
        </p:spPr>
        <p:txBody>
          <a:bodyPr vert="horz" lIns="91440" tIns="45720" rIns="91440" bIns="45720" rtlCol="0" anchor="t" anchorCtr="0">
            <a:noAutofit/>
          </a:bodyPr>
          <a:lstStyle>
            <a:lvl1pPr algn="l" defTabSz="914400" rtl="0" eaLnBrk="1" latinLnBrk="0" hangingPunct="1">
              <a:spcBef>
                <a:spcPct val="0"/>
              </a:spcBef>
              <a:buNone/>
              <a:defRPr sz="3600" b="0" kern="1200">
                <a:solidFill>
                  <a:schemeClr val="accent1"/>
                </a:solidFill>
                <a:latin typeface="+mj-lt"/>
                <a:ea typeface="+mj-ea"/>
                <a:cs typeface="+mj-cs"/>
              </a:defRPr>
            </a:lvl1pPr>
          </a:lstStyle>
          <a:p>
            <a:r>
              <a:rPr lang="en-US" sz="3200" dirty="0"/>
              <a:t>Inferences About the Slope</a:t>
            </a:r>
          </a:p>
        </p:txBody>
      </p:sp>
      <p:sp>
        <p:nvSpPr>
          <p:cNvPr id="6" name="Slide Number Placeholder 5"/>
          <p:cNvSpPr>
            <a:spLocks noGrp="1"/>
          </p:cNvSpPr>
          <p:nvPr>
            <p:ph type="sldNum" sz="quarter" idx="12"/>
          </p:nvPr>
        </p:nvSpPr>
        <p:spPr/>
        <p:txBody>
          <a:bodyPr/>
          <a:lstStyle/>
          <a:p>
            <a:fld id="{4EA97F7A-E362-4A8E-A2D2-2731F606C961}" type="slidenum">
              <a:rPr lang="en-US" smtClean="0"/>
              <a:pPr/>
              <a:t>52</a:t>
            </a:fld>
            <a:endParaRPr lang="en-US"/>
          </a:p>
        </p:txBody>
      </p:sp>
      <p:pic>
        <p:nvPicPr>
          <p:cNvPr id="2" name="Picture 1">
            <a:extLst>
              <a:ext uri="{FF2B5EF4-FFF2-40B4-BE49-F238E27FC236}">
                <a16:creationId xmlns:a16="http://schemas.microsoft.com/office/drawing/2014/main" id="{EDD25B04-8446-F342-8FAF-069FA65B05D9}"/>
              </a:ext>
            </a:extLst>
          </p:cNvPr>
          <p:cNvPicPr>
            <a:picLocks noChangeAspect="1"/>
          </p:cNvPicPr>
          <p:nvPr/>
        </p:nvPicPr>
        <p:blipFill>
          <a:blip r:embed="rId3"/>
          <a:stretch>
            <a:fillRect/>
          </a:stretch>
        </p:blipFill>
        <p:spPr>
          <a:xfrm>
            <a:off x="457200" y="1828800"/>
            <a:ext cx="7851807" cy="1525494"/>
          </a:xfrm>
          <a:prstGeom prst="rect">
            <a:avLst/>
          </a:prstGeom>
        </p:spPr>
      </p:pic>
      <p:grpSp>
        <p:nvGrpSpPr>
          <p:cNvPr id="14" name="Group 13">
            <a:extLst>
              <a:ext uri="{FF2B5EF4-FFF2-40B4-BE49-F238E27FC236}">
                <a16:creationId xmlns:a16="http://schemas.microsoft.com/office/drawing/2014/main" id="{0CDE88A0-999A-4ACE-B9FF-291AFC044D75}"/>
              </a:ext>
            </a:extLst>
          </p:cNvPr>
          <p:cNvGrpSpPr/>
          <p:nvPr/>
        </p:nvGrpSpPr>
        <p:grpSpPr>
          <a:xfrm>
            <a:off x="1094554" y="4121177"/>
            <a:ext cx="817200" cy="176040"/>
            <a:chOff x="1094554" y="4121177"/>
            <a:chExt cx="817200" cy="176040"/>
          </a:xfrm>
        </p:grpSpPr>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7E259343-662E-40F6-A04F-7CEB466FCDBD}"/>
                    </a:ext>
                  </a:extLst>
                </p14:cNvPr>
                <p14:cNvContentPartPr/>
                <p14:nvPr/>
              </p14:nvContentPartPr>
              <p14:xfrm>
                <a:off x="1094554" y="4148537"/>
                <a:ext cx="92160" cy="148680"/>
              </p14:xfrm>
            </p:contentPart>
          </mc:Choice>
          <mc:Fallback xmlns="">
            <p:pic>
              <p:nvPicPr>
                <p:cNvPr id="4" name="Ink 3">
                  <a:extLst>
                    <a:ext uri="{FF2B5EF4-FFF2-40B4-BE49-F238E27FC236}">
                      <a16:creationId xmlns:a16="http://schemas.microsoft.com/office/drawing/2014/main" id="{7E259343-662E-40F6-A04F-7CEB466FCDBD}"/>
                    </a:ext>
                  </a:extLst>
                </p:cNvPr>
                <p:cNvPicPr/>
                <p:nvPr/>
              </p:nvPicPr>
              <p:blipFill>
                <a:blip r:embed="rId5"/>
                <a:stretch>
                  <a:fillRect/>
                </a:stretch>
              </p:blipFill>
              <p:spPr>
                <a:xfrm>
                  <a:off x="1085554" y="4139537"/>
                  <a:ext cx="109800" cy="1663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a16="http://schemas.microsoft.com/office/drawing/2014/main" id="{7D3849C5-8612-4A6E-A518-C6D7CC03E161}"/>
                    </a:ext>
                  </a:extLst>
                </p14:cNvPr>
                <p14:cNvContentPartPr/>
                <p14:nvPr/>
              </p14:nvContentPartPr>
              <p14:xfrm>
                <a:off x="1234234" y="4246097"/>
                <a:ext cx="23400" cy="34920"/>
              </p14:xfrm>
            </p:contentPart>
          </mc:Choice>
          <mc:Fallback xmlns="">
            <p:pic>
              <p:nvPicPr>
                <p:cNvPr id="5" name="Ink 4">
                  <a:extLst>
                    <a:ext uri="{FF2B5EF4-FFF2-40B4-BE49-F238E27FC236}">
                      <a16:creationId xmlns:a16="http://schemas.microsoft.com/office/drawing/2014/main" id="{7D3849C5-8612-4A6E-A518-C6D7CC03E161}"/>
                    </a:ext>
                  </a:extLst>
                </p:cNvPr>
                <p:cNvPicPr/>
                <p:nvPr/>
              </p:nvPicPr>
              <p:blipFill>
                <a:blip r:embed="rId7"/>
                <a:stretch>
                  <a:fillRect/>
                </a:stretch>
              </p:blipFill>
              <p:spPr>
                <a:xfrm>
                  <a:off x="1225234" y="4237457"/>
                  <a:ext cx="41040" cy="525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Ink 7">
                  <a:extLst>
                    <a:ext uri="{FF2B5EF4-FFF2-40B4-BE49-F238E27FC236}">
                      <a16:creationId xmlns:a16="http://schemas.microsoft.com/office/drawing/2014/main" id="{A5315D79-3E6A-41EB-A971-DA89DCD98603}"/>
                    </a:ext>
                  </a:extLst>
                </p14:cNvPr>
                <p14:cNvContentPartPr/>
                <p14:nvPr/>
              </p14:nvContentPartPr>
              <p14:xfrm>
                <a:off x="1292194" y="4151417"/>
                <a:ext cx="110880" cy="144000"/>
              </p14:xfrm>
            </p:contentPart>
          </mc:Choice>
          <mc:Fallback xmlns="">
            <p:pic>
              <p:nvPicPr>
                <p:cNvPr id="8" name="Ink 7">
                  <a:extLst>
                    <a:ext uri="{FF2B5EF4-FFF2-40B4-BE49-F238E27FC236}">
                      <a16:creationId xmlns:a16="http://schemas.microsoft.com/office/drawing/2014/main" id="{A5315D79-3E6A-41EB-A971-DA89DCD98603}"/>
                    </a:ext>
                  </a:extLst>
                </p:cNvPr>
                <p:cNvPicPr/>
                <p:nvPr/>
              </p:nvPicPr>
              <p:blipFill>
                <a:blip r:embed="rId9"/>
                <a:stretch>
                  <a:fillRect/>
                </a:stretch>
              </p:blipFill>
              <p:spPr>
                <a:xfrm>
                  <a:off x="1283554" y="4142777"/>
                  <a:ext cx="128520" cy="1616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9" name="Ink 8">
                  <a:extLst>
                    <a:ext uri="{FF2B5EF4-FFF2-40B4-BE49-F238E27FC236}">
                      <a16:creationId xmlns:a16="http://schemas.microsoft.com/office/drawing/2014/main" id="{B295D6E1-020E-4504-99BC-65F3A120FC16}"/>
                    </a:ext>
                  </a:extLst>
                </p14:cNvPr>
                <p14:cNvContentPartPr/>
                <p14:nvPr/>
              </p14:nvContentPartPr>
              <p14:xfrm>
                <a:off x="1409554" y="4121177"/>
                <a:ext cx="91440" cy="151920"/>
              </p14:xfrm>
            </p:contentPart>
          </mc:Choice>
          <mc:Fallback xmlns="">
            <p:pic>
              <p:nvPicPr>
                <p:cNvPr id="9" name="Ink 8">
                  <a:extLst>
                    <a:ext uri="{FF2B5EF4-FFF2-40B4-BE49-F238E27FC236}">
                      <a16:creationId xmlns:a16="http://schemas.microsoft.com/office/drawing/2014/main" id="{B295D6E1-020E-4504-99BC-65F3A120FC16}"/>
                    </a:ext>
                  </a:extLst>
                </p:cNvPr>
                <p:cNvPicPr/>
                <p:nvPr/>
              </p:nvPicPr>
              <p:blipFill>
                <a:blip r:embed="rId11"/>
                <a:stretch>
                  <a:fillRect/>
                </a:stretch>
              </p:blipFill>
              <p:spPr>
                <a:xfrm>
                  <a:off x="1400554" y="4112537"/>
                  <a:ext cx="109080" cy="1695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0" name="Ink 9">
                  <a:extLst>
                    <a:ext uri="{FF2B5EF4-FFF2-40B4-BE49-F238E27FC236}">
                      <a16:creationId xmlns:a16="http://schemas.microsoft.com/office/drawing/2014/main" id="{0895825F-35FA-4959-8615-2DD556552786}"/>
                    </a:ext>
                  </a:extLst>
                </p14:cNvPr>
                <p14:cNvContentPartPr/>
                <p14:nvPr/>
              </p14:nvContentPartPr>
              <p14:xfrm>
                <a:off x="1549594" y="4138097"/>
                <a:ext cx="102240" cy="157680"/>
              </p14:xfrm>
            </p:contentPart>
          </mc:Choice>
          <mc:Fallback xmlns="">
            <p:pic>
              <p:nvPicPr>
                <p:cNvPr id="10" name="Ink 9">
                  <a:extLst>
                    <a:ext uri="{FF2B5EF4-FFF2-40B4-BE49-F238E27FC236}">
                      <a16:creationId xmlns:a16="http://schemas.microsoft.com/office/drawing/2014/main" id="{0895825F-35FA-4959-8615-2DD556552786}"/>
                    </a:ext>
                  </a:extLst>
                </p:cNvPr>
                <p:cNvPicPr/>
                <p:nvPr/>
              </p:nvPicPr>
              <p:blipFill>
                <a:blip r:embed="rId13"/>
                <a:stretch>
                  <a:fillRect/>
                </a:stretch>
              </p:blipFill>
              <p:spPr>
                <a:xfrm>
                  <a:off x="1540594" y="4129457"/>
                  <a:ext cx="119880" cy="1753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1" name="Ink 10">
                  <a:extLst>
                    <a:ext uri="{FF2B5EF4-FFF2-40B4-BE49-F238E27FC236}">
                      <a16:creationId xmlns:a16="http://schemas.microsoft.com/office/drawing/2014/main" id="{6C912340-1B9B-472D-8975-CEBE52FA06C8}"/>
                    </a:ext>
                  </a:extLst>
                </p14:cNvPr>
                <p14:cNvContentPartPr/>
                <p14:nvPr/>
              </p14:nvContentPartPr>
              <p14:xfrm>
                <a:off x="1532314" y="4132337"/>
                <a:ext cx="150120" cy="51120"/>
              </p14:xfrm>
            </p:contentPart>
          </mc:Choice>
          <mc:Fallback xmlns="">
            <p:pic>
              <p:nvPicPr>
                <p:cNvPr id="11" name="Ink 10">
                  <a:extLst>
                    <a:ext uri="{FF2B5EF4-FFF2-40B4-BE49-F238E27FC236}">
                      <a16:creationId xmlns:a16="http://schemas.microsoft.com/office/drawing/2014/main" id="{6C912340-1B9B-472D-8975-CEBE52FA06C8}"/>
                    </a:ext>
                  </a:extLst>
                </p:cNvPr>
                <p:cNvPicPr/>
                <p:nvPr/>
              </p:nvPicPr>
              <p:blipFill>
                <a:blip r:embed="rId15"/>
                <a:stretch>
                  <a:fillRect/>
                </a:stretch>
              </p:blipFill>
              <p:spPr>
                <a:xfrm>
                  <a:off x="1523314" y="4123337"/>
                  <a:ext cx="167760" cy="687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2" name="Ink 11">
                  <a:extLst>
                    <a:ext uri="{FF2B5EF4-FFF2-40B4-BE49-F238E27FC236}">
                      <a16:creationId xmlns:a16="http://schemas.microsoft.com/office/drawing/2014/main" id="{68FFF4B2-43BB-44B3-B96B-59BF6756CED3}"/>
                    </a:ext>
                  </a:extLst>
                </p14:cNvPr>
                <p14:cNvContentPartPr/>
                <p14:nvPr/>
              </p14:nvContentPartPr>
              <p14:xfrm>
                <a:off x="1652194" y="4126937"/>
                <a:ext cx="138600" cy="139680"/>
              </p14:xfrm>
            </p:contentPart>
          </mc:Choice>
          <mc:Fallback xmlns="">
            <p:pic>
              <p:nvPicPr>
                <p:cNvPr id="12" name="Ink 11">
                  <a:extLst>
                    <a:ext uri="{FF2B5EF4-FFF2-40B4-BE49-F238E27FC236}">
                      <a16:creationId xmlns:a16="http://schemas.microsoft.com/office/drawing/2014/main" id="{68FFF4B2-43BB-44B3-B96B-59BF6756CED3}"/>
                    </a:ext>
                  </a:extLst>
                </p:cNvPr>
                <p:cNvPicPr/>
                <p:nvPr/>
              </p:nvPicPr>
              <p:blipFill>
                <a:blip r:embed="rId17"/>
                <a:stretch>
                  <a:fillRect/>
                </a:stretch>
              </p:blipFill>
              <p:spPr>
                <a:xfrm>
                  <a:off x="1643554" y="4117937"/>
                  <a:ext cx="156240" cy="1573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3" name="Ink 12">
                  <a:extLst>
                    <a:ext uri="{FF2B5EF4-FFF2-40B4-BE49-F238E27FC236}">
                      <a16:creationId xmlns:a16="http://schemas.microsoft.com/office/drawing/2014/main" id="{E684ED0B-E227-46CB-AFD3-84F8B9C27EF4}"/>
                    </a:ext>
                  </a:extLst>
                </p14:cNvPr>
                <p14:cNvContentPartPr/>
                <p14:nvPr/>
              </p14:nvContentPartPr>
              <p14:xfrm>
                <a:off x="1787194" y="4126577"/>
                <a:ext cx="124560" cy="162000"/>
              </p14:xfrm>
            </p:contentPart>
          </mc:Choice>
          <mc:Fallback xmlns="">
            <p:pic>
              <p:nvPicPr>
                <p:cNvPr id="13" name="Ink 12">
                  <a:extLst>
                    <a:ext uri="{FF2B5EF4-FFF2-40B4-BE49-F238E27FC236}">
                      <a16:creationId xmlns:a16="http://schemas.microsoft.com/office/drawing/2014/main" id="{E684ED0B-E227-46CB-AFD3-84F8B9C27EF4}"/>
                    </a:ext>
                  </a:extLst>
                </p:cNvPr>
                <p:cNvPicPr/>
                <p:nvPr/>
              </p:nvPicPr>
              <p:blipFill>
                <a:blip r:embed="rId19"/>
                <a:stretch>
                  <a:fillRect/>
                </a:stretch>
              </p:blipFill>
              <p:spPr>
                <a:xfrm>
                  <a:off x="1778194" y="4117937"/>
                  <a:ext cx="142200" cy="179640"/>
                </a:xfrm>
                <a:prstGeom prst="rect">
                  <a:avLst/>
                </a:prstGeom>
              </p:spPr>
            </p:pic>
          </mc:Fallback>
        </mc:AlternateContent>
      </p:grpSp>
      <p:grpSp>
        <p:nvGrpSpPr>
          <p:cNvPr id="34" name="Group 33">
            <a:extLst>
              <a:ext uri="{FF2B5EF4-FFF2-40B4-BE49-F238E27FC236}">
                <a16:creationId xmlns:a16="http://schemas.microsoft.com/office/drawing/2014/main" id="{AC028D2B-3481-42D2-9B49-EDD46ACDC135}"/>
              </a:ext>
            </a:extLst>
          </p:cNvPr>
          <p:cNvGrpSpPr/>
          <p:nvPr/>
        </p:nvGrpSpPr>
        <p:grpSpPr>
          <a:xfrm>
            <a:off x="1995634" y="4115057"/>
            <a:ext cx="228240" cy="197640"/>
            <a:chOff x="1995634" y="4115057"/>
            <a:chExt cx="228240" cy="197640"/>
          </a:xfrm>
        </p:grpSpPr>
        <mc:AlternateContent xmlns:mc="http://schemas.openxmlformats.org/markup-compatibility/2006" xmlns:p14="http://schemas.microsoft.com/office/powerpoint/2010/main">
          <mc:Choice Requires="p14">
            <p:contentPart p14:bwMode="auto" r:id="rId20">
              <p14:nvContentPartPr>
                <p14:cNvPr id="20" name="Ink 19">
                  <a:extLst>
                    <a:ext uri="{FF2B5EF4-FFF2-40B4-BE49-F238E27FC236}">
                      <a16:creationId xmlns:a16="http://schemas.microsoft.com/office/drawing/2014/main" id="{E76461EE-3E7A-4E64-9DB8-B4CBD19388C3}"/>
                    </a:ext>
                  </a:extLst>
                </p14:cNvPr>
                <p14:cNvContentPartPr/>
                <p14:nvPr/>
              </p14:nvContentPartPr>
              <p14:xfrm>
                <a:off x="2069794" y="4115057"/>
                <a:ext cx="39600" cy="113760"/>
              </p14:xfrm>
            </p:contentPart>
          </mc:Choice>
          <mc:Fallback xmlns="">
            <p:pic>
              <p:nvPicPr>
                <p:cNvPr id="20" name="Ink 19">
                  <a:extLst>
                    <a:ext uri="{FF2B5EF4-FFF2-40B4-BE49-F238E27FC236}">
                      <a16:creationId xmlns:a16="http://schemas.microsoft.com/office/drawing/2014/main" id="{E76461EE-3E7A-4E64-9DB8-B4CBD19388C3}"/>
                    </a:ext>
                  </a:extLst>
                </p:cNvPr>
                <p:cNvPicPr/>
                <p:nvPr/>
              </p:nvPicPr>
              <p:blipFill>
                <a:blip r:embed="rId21"/>
                <a:stretch>
                  <a:fillRect/>
                </a:stretch>
              </p:blipFill>
              <p:spPr>
                <a:xfrm>
                  <a:off x="2061154" y="4106057"/>
                  <a:ext cx="5724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1" name="Ink 20">
                  <a:extLst>
                    <a:ext uri="{FF2B5EF4-FFF2-40B4-BE49-F238E27FC236}">
                      <a16:creationId xmlns:a16="http://schemas.microsoft.com/office/drawing/2014/main" id="{6F7A9F30-99CD-4373-86BB-AB2BF9D49F7C}"/>
                    </a:ext>
                  </a:extLst>
                </p14:cNvPr>
                <p14:cNvContentPartPr/>
                <p14:nvPr/>
              </p14:nvContentPartPr>
              <p14:xfrm>
                <a:off x="1995634" y="4159697"/>
                <a:ext cx="137520" cy="27000"/>
              </p14:xfrm>
            </p:contentPart>
          </mc:Choice>
          <mc:Fallback xmlns="">
            <p:pic>
              <p:nvPicPr>
                <p:cNvPr id="21" name="Ink 20">
                  <a:extLst>
                    <a:ext uri="{FF2B5EF4-FFF2-40B4-BE49-F238E27FC236}">
                      <a16:creationId xmlns:a16="http://schemas.microsoft.com/office/drawing/2014/main" id="{6F7A9F30-99CD-4373-86BB-AB2BF9D49F7C}"/>
                    </a:ext>
                  </a:extLst>
                </p:cNvPr>
                <p:cNvPicPr/>
                <p:nvPr/>
              </p:nvPicPr>
              <p:blipFill>
                <a:blip r:embed="rId23"/>
                <a:stretch>
                  <a:fillRect/>
                </a:stretch>
              </p:blipFill>
              <p:spPr>
                <a:xfrm>
                  <a:off x="1986634" y="4150697"/>
                  <a:ext cx="155160" cy="446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2" name="Ink 21">
                  <a:extLst>
                    <a:ext uri="{FF2B5EF4-FFF2-40B4-BE49-F238E27FC236}">
                      <a16:creationId xmlns:a16="http://schemas.microsoft.com/office/drawing/2014/main" id="{F83A99C6-33F2-4668-B96D-54DE4A2611C0}"/>
                    </a:ext>
                  </a:extLst>
                </p14:cNvPr>
                <p14:cNvContentPartPr/>
                <p14:nvPr/>
              </p14:nvContentPartPr>
              <p14:xfrm>
                <a:off x="2035234" y="4299017"/>
                <a:ext cx="188640" cy="13680"/>
              </p14:xfrm>
            </p:contentPart>
          </mc:Choice>
          <mc:Fallback xmlns="">
            <p:pic>
              <p:nvPicPr>
                <p:cNvPr id="22" name="Ink 21">
                  <a:extLst>
                    <a:ext uri="{FF2B5EF4-FFF2-40B4-BE49-F238E27FC236}">
                      <a16:creationId xmlns:a16="http://schemas.microsoft.com/office/drawing/2014/main" id="{F83A99C6-33F2-4668-B96D-54DE4A2611C0}"/>
                    </a:ext>
                  </a:extLst>
                </p:cNvPr>
                <p:cNvPicPr/>
                <p:nvPr/>
              </p:nvPicPr>
              <p:blipFill>
                <a:blip r:embed="rId25"/>
                <a:stretch>
                  <a:fillRect/>
                </a:stretch>
              </p:blipFill>
              <p:spPr>
                <a:xfrm>
                  <a:off x="2026594" y="4290017"/>
                  <a:ext cx="206280" cy="31320"/>
                </a:xfrm>
                <a:prstGeom prst="rect">
                  <a:avLst/>
                </a:prstGeom>
              </p:spPr>
            </p:pic>
          </mc:Fallback>
        </mc:AlternateContent>
      </p:grpSp>
      <p:grpSp>
        <p:nvGrpSpPr>
          <p:cNvPr id="33" name="Group 32">
            <a:extLst>
              <a:ext uri="{FF2B5EF4-FFF2-40B4-BE49-F238E27FC236}">
                <a16:creationId xmlns:a16="http://schemas.microsoft.com/office/drawing/2014/main" id="{1572737C-F5A9-4530-95A9-B13E948004C6}"/>
              </a:ext>
            </a:extLst>
          </p:cNvPr>
          <p:cNvGrpSpPr/>
          <p:nvPr/>
        </p:nvGrpSpPr>
        <p:grpSpPr>
          <a:xfrm>
            <a:off x="5064274" y="3693137"/>
            <a:ext cx="1144800" cy="285840"/>
            <a:chOff x="5064274" y="3693137"/>
            <a:chExt cx="1144800" cy="285840"/>
          </a:xfrm>
        </p:grpSpPr>
        <mc:AlternateContent xmlns:mc="http://schemas.openxmlformats.org/markup-compatibility/2006" xmlns:p14="http://schemas.microsoft.com/office/powerpoint/2010/main">
          <mc:Choice Requires="p14">
            <p:contentPart p14:bwMode="auto" r:id="rId26">
              <p14:nvContentPartPr>
                <p14:cNvPr id="23" name="Ink 22">
                  <a:extLst>
                    <a:ext uri="{FF2B5EF4-FFF2-40B4-BE49-F238E27FC236}">
                      <a16:creationId xmlns:a16="http://schemas.microsoft.com/office/drawing/2014/main" id="{0A8B5424-10EE-4703-A3F6-7D659FE38CF5}"/>
                    </a:ext>
                  </a:extLst>
                </p14:cNvPr>
                <p14:cNvContentPartPr/>
                <p14:nvPr/>
              </p14:nvContentPartPr>
              <p14:xfrm>
                <a:off x="5064274" y="3776657"/>
                <a:ext cx="117360" cy="155160"/>
              </p14:xfrm>
            </p:contentPart>
          </mc:Choice>
          <mc:Fallback xmlns="">
            <p:pic>
              <p:nvPicPr>
                <p:cNvPr id="23" name="Ink 22">
                  <a:extLst>
                    <a:ext uri="{FF2B5EF4-FFF2-40B4-BE49-F238E27FC236}">
                      <a16:creationId xmlns:a16="http://schemas.microsoft.com/office/drawing/2014/main" id="{0A8B5424-10EE-4703-A3F6-7D659FE38CF5}"/>
                    </a:ext>
                  </a:extLst>
                </p:cNvPr>
                <p:cNvPicPr/>
                <p:nvPr/>
              </p:nvPicPr>
              <p:blipFill>
                <a:blip r:embed="rId27"/>
                <a:stretch>
                  <a:fillRect/>
                </a:stretch>
              </p:blipFill>
              <p:spPr>
                <a:xfrm>
                  <a:off x="5055634" y="3767657"/>
                  <a:ext cx="135000" cy="1728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4" name="Ink 23">
                  <a:extLst>
                    <a:ext uri="{FF2B5EF4-FFF2-40B4-BE49-F238E27FC236}">
                      <a16:creationId xmlns:a16="http://schemas.microsoft.com/office/drawing/2014/main" id="{E8F28E9F-81E2-4C2E-9184-C3B3C57A022F}"/>
                    </a:ext>
                  </a:extLst>
                </p14:cNvPr>
                <p14:cNvContentPartPr/>
                <p14:nvPr/>
              </p14:nvContentPartPr>
              <p14:xfrm>
                <a:off x="5255434" y="3784937"/>
                <a:ext cx="81720" cy="151200"/>
              </p14:xfrm>
            </p:contentPart>
          </mc:Choice>
          <mc:Fallback xmlns="">
            <p:pic>
              <p:nvPicPr>
                <p:cNvPr id="24" name="Ink 23">
                  <a:extLst>
                    <a:ext uri="{FF2B5EF4-FFF2-40B4-BE49-F238E27FC236}">
                      <a16:creationId xmlns:a16="http://schemas.microsoft.com/office/drawing/2014/main" id="{E8F28E9F-81E2-4C2E-9184-C3B3C57A022F}"/>
                    </a:ext>
                  </a:extLst>
                </p:cNvPr>
                <p:cNvPicPr/>
                <p:nvPr/>
              </p:nvPicPr>
              <p:blipFill>
                <a:blip r:embed="rId29"/>
                <a:stretch>
                  <a:fillRect/>
                </a:stretch>
              </p:blipFill>
              <p:spPr>
                <a:xfrm>
                  <a:off x="5246434" y="3775937"/>
                  <a:ext cx="99360" cy="16884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5" name="Ink 24">
                  <a:extLst>
                    <a:ext uri="{FF2B5EF4-FFF2-40B4-BE49-F238E27FC236}">
                      <a16:creationId xmlns:a16="http://schemas.microsoft.com/office/drawing/2014/main" id="{733194BF-53F7-4849-98AB-DB23520BDD94}"/>
                    </a:ext>
                  </a:extLst>
                </p14:cNvPr>
                <p14:cNvContentPartPr/>
                <p14:nvPr/>
              </p14:nvContentPartPr>
              <p14:xfrm>
                <a:off x="5231674" y="3796817"/>
                <a:ext cx="136080" cy="146880"/>
              </p14:xfrm>
            </p:contentPart>
          </mc:Choice>
          <mc:Fallback xmlns="">
            <p:pic>
              <p:nvPicPr>
                <p:cNvPr id="25" name="Ink 24">
                  <a:extLst>
                    <a:ext uri="{FF2B5EF4-FFF2-40B4-BE49-F238E27FC236}">
                      <a16:creationId xmlns:a16="http://schemas.microsoft.com/office/drawing/2014/main" id="{733194BF-53F7-4849-98AB-DB23520BDD94}"/>
                    </a:ext>
                  </a:extLst>
                </p:cNvPr>
                <p:cNvPicPr/>
                <p:nvPr/>
              </p:nvPicPr>
              <p:blipFill>
                <a:blip r:embed="rId31"/>
                <a:stretch>
                  <a:fillRect/>
                </a:stretch>
              </p:blipFill>
              <p:spPr>
                <a:xfrm>
                  <a:off x="5223034" y="3788177"/>
                  <a:ext cx="153720" cy="1645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6" name="Ink 25">
                  <a:extLst>
                    <a:ext uri="{FF2B5EF4-FFF2-40B4-BE49-F238E27FC236}">
                      <a16:creationId xmlns:a16="http://schemas.microsoft.com/office/drawing/2014/main" id="{51B9693E-BF56-44E1-A97F-51A9FC5E8DD2}"/>
                    </a:ext>
                  </a:extLst>
                </p14:cNvPr>
                <p14:cNvContentPartPr/>
                <p14:nvPr/>
              </p14:nvContentPartPr>
              <p14:xfrm>
                <a:off x="5284234" y="3770177"/>
                <a:ext cx="151920" cy="12600"/>
              </p14:xfrm>
            </p:contentPart>
          </mc:Choice>
          <mc:Fallback xmlns="">
            <p:pic>
              <p:nvPicPr>
                <p:cNvPr id="26" name="Ink 25">
                  <a:extLst>
                    <a:ext uri="{FF2B5EF4-FFF2-40B4-BE49-F238E27FC236}">
                      <a16:creationId xmlns:a16="http://schemas.microsoft.com/office/drawing/2014/main" id="{51B9693E-BF56-44E1-A97F-51A9FC5E8DD2}"/>
                    </a:ext>
                  </a:extLst>
                </p:cNvPr>
                <p:cNvPicPr/>
                <p:nvPr/>
              </p:nvPicPr>
              <p:blipFill>
                <a:blip r:embed="rId33"/>
                <a:stretch>
                  <a:fillRect/>
                </a:stretch>
              </p:blipFill>
              <p:spPr>
                <a:xfrm>
                  <a:off x="5275594" y="3761537"/>
                  <a:ext cx="16956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7" name="Ink 26">
                  <a:extLst>
                    <a:ext uri="{FF2B5EF4-FFF2-40B4-BE49-F238E27FC236}">
                      <a16:creationId xmlns:a16="http://schemas.microsoft.com/office/drawing/2014/main" id="{27B0B2CA-231A-419F-A32F-81D7B9186C56}"/>
                    </a:ext>
                  </a:extLst>
                </p14:cNvPr>
                <p14:cNvContentPartPr/>
                <p14:nvPr/>
              </p14:nvContentPartPr>
              <p14:xfrm>
                <a:off x="5532274" y="3761537"/>
                <a:ext cx="77040" cy="187560"/>
              </p14:xfrm>
            </p:contentPart>
          </mc:Choice>
          <mc:Fallback xmlns="">
            <p:pic>
              <p:nvPicPr>
                <p:cNvPr id="27" name="Ink 26">
                  <a:extLst>
                    <a:ext uri="{FF2B5EF4-FFF2-40B4-BE49-F238E27FC236}">
                      <a16:creationId xmlns:a16="http://schemas.microsoft.com/office/drawing/2014/main" id="{27B0B2CA-231A-419F-A32F-81D7B9186C56}"/>
                    </a:ext>
                  </a:extLst>
                </p:cNvPr>
                <p:cNvPicPr/>
                <p:nvPr/>
              </p:nvPicPr>
              <p:blipFill>
                <a:blip r:embed="rId35"/>
                <a:stretch>
                  <a:fillRect/>
                </a:stretch>
              </p:blipFill>
              <p:spPr>
                <a:xfrm>
                  <a:off x="5523274" y="3752537"/>
                  <a:ext cx="94680" cy="2052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8" name="Ink 27">
                  <a:extLst>
                    <a:ext uri="{FF2B5EF4-FFF2-40B4-BE49-F238E27FC236}">
                      <a16:creationId xmlns:a16="http://schemas.microsoft.com/office/drawing/2014/main" id="{FF2788CA-3F46-4DD8-913E-EC967AD1DEDC}"/>
                    </a:ext>
                  </a:extLst>
                </p14:cNvPr>
                <p14:cNvContentPartPr/>
                <p14:nvPr/>
              </p14:nvContentPartPr>
              <p14:xfrm>
                <a:off x="5514994" y="3693137"/>
                <a:ext cx="54720" cy="91440"/>
              </p14:xfrm>
            </p:contentPart>
          </mc:Choice>
          <mc:Fallback xmlns="">
            <p:pic>
              <p:nvPicPr>
                <p:cNvPr id="28" name="Ink 27">
                  <a:extLst>
                    <a:ext uri="{FF2B5EF4-FFF2-40B4-BE49-F238E27FC236}">
                      <a16:creationId xmlns:a16="http://schemas.microsoft.com/office/drawing/2014/main" id="{FF2788CA-3F46-4DD8-913E-EC967AD1DEDC}"/>
                    </a:ext>
                  </a:extLst>
                </p:cNvPr>
                <p:cNvPicPr/>
                <p:nvPr/>
              </p:nvPicPr>
              <p:blipFill>
                <a:blip r:embed="rId37"/>
                <a:stretch>
                  <a:fillRect/>
                </a:stretch>
              </p:blipFill>
              <p:spPr>
                <a:xfrm>
                  <a:off x="5505994" y="3684497"/>
                  <a:ext cx="72360" cy="10908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9" name="Ink 28">
                  <a:extLst>
                    <a:ext uri="{FF2B5EF4-FFF2-40B4-BE49-F238E27FC236}">
                      <a16:creationId xmlns:a16="http://schemas.microsoft.com/office/drawing/2014/main" id="{A8FD205C-85F2-40FA-A2CA-E64534DB5753}"/>
                    </a:ext>
                  </a:extLst>
                </p14:cNvPr>
                <p14:cNvContentPartPr/>
                <p14:nvPr/>
              </p14:nvContentPartPr>
              <p14:xfrm>
                <a:off x="5637034" y="3902297"/>
                <a:ext cx="73800" cy="76680"/>
              </p14:xfrm>
            </p:contentPart>
          </mc:Choice>
          <mc:Fallback xmlns="">
            <p:pic>
              <p:nvPicPr>
                <p:cNvPr id="29" name="Ink 28">
                  <a:extLst>
                    <a:ext uri="{FF2B5EF4-FFF2-40B4-BE49-F238E27FC236}">
                      <a16:creationId xmlns:a16="http://schemas.microsoft.com/office/drawing/2014/main" id="{A8FD205C-85F2-40FA-A2CA-E64534DB5753}"/>
                    </a:ext>
                  </a:extLst>
                </p:cNvPr>
                <p:cNvPicPr/>
                <p:nvPr/>
              </p:nvPicPr>
              <p:blipFill>
                <a:blip r:embed="rId39"/>
                <a:stretch>
                  <a:fillRect/>
                </a:stretch>
              </p:blipFill>
              <p:spPr>
                <a:xfrm>
                  <a:off x="5628034" y="3893297"/>
                  <a:ext cx="9144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0" name="Ink 29">
                  <a:extLst>
                    <a:ext uri="{FF2B5EF4-FFF2-40B4-BE49-F238E27FC236}">
                      <a16:creationId xmlns:a16="http://schemas.microsoft.com/office/drawing/2014/main" id="{2858B372-D0BF-4651-B0E9-12E40BD03DF9}"/>
                    </a:ext>
                  </a:extLst>
                </p14:cNvPr>
                <p14:cNvContentPartPr/>
                <p14:nvPr/>
              </p14:nvContentPartPr>
              <p14:xfrm>
                <a:off x="5802634" y="3742457"/>
                <a:ext cx="196920" cy="192960"/>
              </p14:xfrm>
            </p:contentPart>
          </mc:Choice>
          <mc:Fallback xmlns="">
            <p:pic>
              <p:nvPicPr>
                <p:cNvPr id="30" name="Ink 29">
                  <a:extLst>
                    <a:ext uri="{FF2B5EF4-FFF2-40B4-BE49-F238E27FC236}">
                      <a16:creationId xmlns:a16="http://schemas.microsoft.com/office/drawing/2014/main" id="{2858B372-D0BF-4651-B0E9-12E40BD03DF9}"/>
                    </a:ext>
                  </a:extLst>
                </p:cNvPr>
                <p:cNvPicPr/>
                <p:nvPr/>
              </p:nvPicPr>
              <p:blipFill>
                <a:blip r:embed="rId41"/>
                <a:stretch>
                  <a:fillRect/>
                </a:stretch>
              </p:blipFill>
              <p:spPr>
                <a:xfrm>
                  <a:off x="5793634" y="3733817"/>
                  <a:ext cx="214560" cy="21060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31" name="Ink 30">
                  <a:extLst>
                    <a:ext uri="{FF2B5EF4-FFF2-40B4-BE49-F238E27FC236}">
                      <a16:creationId xmlns:a16="http://schemas.microsoft.com/office/drawing/2014/main" id="{93FA57A9-8CC5-4A56-BB24-F12A1282D058}"/>
                    </a:ext>
                  </a:extLst>
                </p14:cNvPr>
                <p14:cNvContentPartPr/>
                <p14:nvPr/>
              </p14:nvContentPartPr>
              <p14:xfrm>
                <a:off x="6027634" y="3833537"/>
                <a:ext cx="38520" cy="87120"/>
              </p14:xfrm>
            </p:contentPart>
          </mc:Choice>
          <mc:Fallback xmlns="">
            <p:pic>
              <p:nvPicPr>
                <p:cNvPr id="31" name="Ink 30">
                  <a:extLst>
                    <a:ext uri="{FF2B5EF4-FFF2-40B4-BE49-F238E27FC236}">
                      <a16:creationId xmlns:a16="http://schemas.microsoft.com/office/drawing/2014/main" id="{93FA57A9-8CC5-4A56-BB24-F12A1282D058}"/>
                    </a:ext>
                  </a:extLst>
                </p:cNvPr>
                <p:cNvPicPr/>
                <p:nvPr/>
              </p:nvPicPr>
              <p:blipFill>
                <a:blip r:embed="rId43"/>
                <a:stretch>
                  <a:fillRect/>
                </a:stretch>
              </p:blipFill>
              <p:spPr>
                <a:xfrm>
                  <a:off x="6018634" y="3824537"/>
                  <a:ext cx="56160" cy="1047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2" name="Ink 31">
                  <a:extLst>
                    <a:ext uri="{FF2B5EF4-FFF2-40B4-BE49-F238E27FC236}">
                      <a16:creationId xmlns:a16="http://schemas.microsoft.com/office/drawing/2014/main" id="{6855BD7A-6942-478E-8F39-EC399BF516C5}"/>
                    </a:ext>
                  </a:extLst>
                </p14:cNvPr>
                <p14:cNvContentPartPr/>
                <p14:nvPr/>
              </p14:nvContentPartPr>
              <p14:xfrm>
                <a:off x="5933674" y="3715817"/>
                <a:ext cx="275400" cy="188640"/>
              </p14:xfrm>
            </p:contentPart>
          </mc:Choice>
          <mc:Fallback xmlns="">
            <p:pic>
              <p:nvPicPr>
                <p:cNvPr id="32" name="Ink 31">
                  <a:extLst>
                    <a:ext uri="{FF2B5EF4-FFF2-40B4-BE49-F238E27FC236}">
                      <a16:creationId xmlns:a16="http://schemas.microsoft.com/office/drawing/2014/main" id="{6855BD7A-6942-478E-8F39-EC399BF516C5}"/>
                    </a:ext>
                  </a:extLst>
                </p:cNvPr>
                <p:cNvPicPr/>
                <p:nvPr/>
              </p:nvPicPr>
              <p:blipFill>
                <a:blip r:embed="rId45"/>
                <a:stretch>
                  <a:fillRect/>
                </a:stretch>
              </p:blipFill>
              <p:spPr>
                <a:xfrm>
                  <a:off x="5924674" y="3706817"/>
                  <a:ext cx="293040" cy="206280"/>
                </a:xfrm>
                <a:prstGeom prst="rect">
                  <a:avLst/>
                </a:prstGeom>
              </p:spPr>
            </p:pic>
          </mc:Fallback>
        </mc:AlternateContent>
      </p:grpSp>
      <p:grpSp>
        <p:nvGrpSpPr>
          <p:cNvPr id="47" name="Group 46">
            <a:extLst>
              <a:ext uri="{FF2B5EF4-FFF2-40B4-BE49-F238E27FC236}">
                <a16:creationId xmlns:a16="http://schemas.microsoft.com/office/drawing/2014/main" id="{4B647F34-8394-4683-B62B-CA6C93E77F5D}"/>
              </a:ext>
            </a:extLst>
          </p:cNvPr>
          <p:cNvGrpSpPr/>
          <p:nvPr/>
        </p:nvGrpSpPr>
        <p:grpSpPr>
          <a:xfrm>
            <a:off x="2314954" y="4133417"/>
            <a:ext cx="987840" cy="406800"/>
            <a:chOff x="2314954" y="4133417"/>
            <a:chExt cx="987840" cy="406800"/>
          </a:xfrm>
        </p:grpSpPr>
        <mc:AlternateContent xmlns:mc="http://schemas.openxmlformats.org/markup-compatibility/2006" xmlns:p14="http://schemas.microsoft.com/office/powerpoint/2010/main">
          <mc:Choice Requires="p14">
            <p:contentPart p14:bwMode="auto" r:id="rId46">
              <p14:nvContentPartPr>
                <p14:cNvPr id="35" name="Ink 34">
                  <a:extLst>
                    <a:ext uri="{FF2B5EF4-FFF2-40B4-BE49-F238E27FC236}">
                      <a16:creationId xmlns:a16="http://schemas.microsoft.com/office/drawing/2014/main" id="{7322FAE5-75C8-4410-B06A-BDC17353ABEC}"/>
                    </a:ext>
                  </a:extLst>
                </p14:cNvPr>
                <p14:cNvContentPartPr/>
                <p14:nvPr/>
              </p14:nvContentPartPr>
              <p14:xfrm>
                <a:off x="2381554" y="4133417"/>
                <a:ext cx="207720" cy="170280"/>
              </p14:xfrm>
            </p:contentPart>
          </mc:Choice>
          <mc:Fallback xmlns="">
            <p:pic>
              <p:nvPicPr>
                <p:cNvPr id="35" name="Ink 34">
                  <a:extLst>
                    <a:ext uri="{FF2B5EF4-FFF2-40B4-BE49-F238E27FC236}">
                      <a16:creationId xmlns:a16="http://schemas.microsoft.com/office/drawing/2014/main" id="{7322FAE5-75C8-4410-B06A-BDC17353ABEC}"/>
                    </a:ext>
                  </a:extLst>
                </p:cNvPr>
                <p:cNvPicPr/>
                <p:nvPr/>
              </p:nvPicPr>
              <p:blipFill>
                <a:blip r:embed="rId47"/>
                <a:stretch>
                  <a:fillRect/>
                </a:stretch>
              </p:blipFill>
              <p:spPr>
                <a:xfrm>
                  <a:off x="2372554" y="4124777"/>
                  <a:ext cx="225360" cy="18792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6" name="Ink 35">
                  <a:extLst>
                    <a:ext uri="{FF2B5EF4-FFF2-40B4-BE49-F238E27FC236}">
                      <a16:creationId xmlns:a16="http://schemas.microsoft.com/office/drawing/2014/main" id="{22C38957-07A2-4DD3-A3AA-70E7240F88E9}"/>
                    </a:ext>
                  </a:extLst>
                </p14:cNvPr>
                <p14:cNvContentPartPr/>
                <p14:nvPr/>
              </p14:nvContentPartPr>
              <p14:xfrm>
                <a:off x="2314954" y="4227017"/>
                <a:ext cx="129600" cy="23760"/>
              </p14:xfrm>
            </p:contentPart>
          </mc:Choice>
          <mc:Fallback xmlns="">
            <p:pic>
              <p:nvPicPr>
                <p:cNvPr id="36" name="Ink 35">
                  <a:extLst>
                    <a:ext uri="{FF2B5EF4-FFF2-40B4-BE49-F238E27FC236}">
                      <a16:creationId xmlns:a16="http://schemas.microsoft.com/office/drawing/2014/main" id="{22C38957-07A2-4DD3-A3AA-70E7240F88E9}"/>
                    </a:ext>
                  </a:extLst>
                </p:cNvPr>
                <p:cNvPicPr/>
                <p:nvPr/>
              </p:nvPicPr>
              <p:blipFill>
                <a:blip r:embed="rId49"/>
                <a:stretch>
                  <a:fillRect/>
                </a:stretch>
              </p:blipFill>
              <p:spPr>
                <a:xfrm>
                  <a:off x="2306314" y="4218377"/>
                  <a:ext cx="147240" cy="4140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7" name="Ink 36">
                  <a:extLst>
                    <a:ext uri="{FF2B5EF4-FFF2-40B4-BE49-F238E27FC236}">
                      <a16:creationId xmlns:a16="http://schemas.microsoft.com/office/drawing/2014/main" id="{B0D654F9-65B2-42AA-B75A-C7B3DF491D09}"/>
                    </a:ext>
                  </a:extLst>
                </p14:cNvPr>
                <p14:cNvContentPartPr/>
                <p14:nvPr/>
              </p14:nvContentPartPr>
              <p14:xfrm>
                <a:off x="2571274" y="4325657"/>
                <a:ext cx="87840" cy="115560"/>
              </p14:xfrm>
            </p:contentPart>
          </mc:Choice>
          <mc:Fallback xmlns="">
            <p:pic>
              <p:nvPicPr>
                <p:cNvPr id="37" name="Ink 36">
                  <a:extLst>
                    <a:ext uri="{FF2B5EF4-FFF2-40B4-BE49-F238E27FC236}">
                      <a16:creationId xmlns:a16="http://schemas.microsoft.com/office/drawing/2014/main" id="{B0D654F9-65B2-42AA-B75A-C7B3DF491D09}"/>
                    </a:ext>
                  </a:extLst>
                </p:cNvPr>
                <p:cNvPicPr/>
                <p:nvPr/>
              </p:nvPicPr>
              <p:blipFill>
                <a:blip r:embed="rId51"/>
                <a:stretch>
                  <a:fillRect/>
                </a:stretch>
              </p:blipFill>
              <p:spPr>
                <a:xfrm>
                  <a:off x="2562634" y="4316657"/>
                  <a:ext cx="105480" cy="13320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8" name="Ink 37">
                  <a:extLst>
                    <a:ext uri="{FF2B5EF4-FFF2-40B4-BE49-F238E27FC236}">
                      <a16:creationId xmlns:a16="http://schemas.microsoft.com/office/drawing/2014/main" id="{1322046E-3266-4185-87A4-B58768778684}"/>
                    </a:ext>
                  </a:extLst>
                </p14:cNvPr>
                <p14:cNvContentPartPr/>
                <p14:nvPr/>
              </p14:nvContentPartPr>
              <p14:xfrm>
                <a:off x="2677834" y="4435817"/>
                <a:ext cx="5760" cy="5040"/>
              </p14:xfrm>
            </p:contentPart>
          </mc:Choice>
          <mc:Fallback xmlns="">
            <p:pic>
              <p:nvPicPr>
                <p:cNvPr id="38" name="Ink 37">
                  <a:extLst>
                    <a:ext uri="{FF2B5EF4-FFF2-40B4-BE49-F238E27FC236}">
                      <a16:creationId xmlns:a16="http://schemas.microsoft.com/office/drawing/2014/main" id="{1322046E-3266-4185-87A4-B58768778684}"/>
                    </a:ext>
                  </a:extLst>
                </p:cNvPr>
                <p:cNvPicPr/>
                <p:nvPr/>
              </p:nvPicPr>
              <p:blipFill>
                <a:blip r:embed="rId53"/>
                <a:stretch>
                  <a:fillRect/>
                </a:stretch>
              </p:blipFill>
              <p:spPr>
                <a:xfrm>
                  <a:off x="2668834" y="4426817"/>
                  <a:ext cx="23400" cy="2268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9" name="Ink 38">
                  <a:extLst>
                    <a:ext uri="{FF2B5EF4-FFF2-40B4-BE49-F238E27FC236}">
                      <a16:creationId xmlns:a16="http://schemas.microsoft.com/office/drawing/2014/main" id="{7FA0A3A1-E26D-4D2B-8160-06352B81E305}"/>
                    </a:ext>
                  </a:extLst>
                </p14:cNvPr>
                <p14:cNvContentPartPr/>
                <p14:nvPr/>
              </p14:nvContentPartPr>
              <p14:xfrm>
                <a:off x="2739754" y="4322417"/>
                <a:ext cx="64440" cy="115920"/>
              </p14:xfrm>
            </p:contentPart>
          </mc:Choice>
          <mc:Fallback xmlns="">
            <p:pic>
              <p:nvPicPr>
                <p:cNvPr id="39" name="Ink 38">
                  <a:extLst>
                    <a:ext uri="{FF2B5EF4-FFF2-40B4-BE49-F238E27FC236}">
                      <a16:creationId xmlns:a16="http://schemas.microsoft.com/office/drawing/2014/main" id="{7FA0A3A1-E26D-4D2B-8160-06352B81E305}"/>
                    </a:ext>
                  </a:extLst>
                </p:cNvPr>
                <p:cNvPicPr/>
                <p:nvPr/>
              </p:nvPicPr>
              <p:blipFill>
                <a:blip r:embed="rId55"/>
                <a:stretch>
                  <a:fillRect/>
                </a:stretch>
              </p:blipFill>
              <p:spPr>
                <a:xfrm>
                  <a:off x="2730754" y="4313417"/>
                  <a:ext cx="8208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40" name="Ink 39">
                  <a:extLst>
                    <a:ext uri="{FF2B5EF4-FFF2-40B4-BE49-F238E27FC236}">
                      <a16:creationId xmlns:a16="http://schemas.microsoft.com/office/drawing/2014/main" id="{2D4459CB-BAC7-4E9C-A34C-278C4CE9A45B}"/>
                    </a:ext>
                  </a:extLst>
                </p14:cNvPr>
                <p14:cNvContentPartPr/>
                <p14:nvPr/>
              </p14:nvContentPartPr>
              <p14:xfrm>
                <a:off x="2841274" y="4302617"/>
                <a:ext cx="60120" cy="123480"/>
              </p14:xfrm>
            </p:contentPart>
          </mc:Choice>
          <mc:Fallback xmlns="">
            <p:pic>
              <p:nvPicPr>
                <p:cNvPr id="40" name="Ink 39">
                  <a:extLst>
                    <a:ext uri="{FF2B5EF4-FFF2-40B4-BE49-F238E27FC236}">
                      <a16:creationId xmlns:a16="http://schemas.microsoft.com/office/drawing/2014/main" id="{2D4459CB-BAC7-4E9C-A34C-278C4CE9A45B}"/>
                    </a:ext>
                  </a:extLst>
                </p:cNvPr>
                <p:cNvPicPr/>
                <p:nvPr/>
              </p:nvPicPr>
              <p:blipFill>
                <a:blip r:embed="rId57"/>
                <a:stretch>
                  <a:fillRect/>
                </a:stretch>
              </p:blipFill>
              <p:spPr>
                <a:xfrm>
                  <a:off x="2832274" y="4293617"/>
                  <a:ext cx="77760" cy="14112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41" name="Ink 40">
                  <a:extLst>
                    <a:ext uri="{FF2B5EF4-FFF2-40B4-BE49-F238E27FC236}">
                      <a16:creationId xmlns:a16="http://schemas.microsoft.com/office/drawing/2014/main" id="{25122877-B246-4BA3-9D1D-263BA3135D93}"/>
                    </a:ext>
                  </a:extLst>
                </p14:cNvPr>
                <p14:cNvContentPartPr/>
                <p14:nvPr/>
              </p14:nvContentPartPr>
              <p14:xfrm>
                <a:off x="2917234" y="4329977"/>
                <a:ext cx="61920" cy="134640"/>
              </p14:xfrm>
            </p:contentPart>
          </mc:Choice>
          <mc:Fallback xmlns="">
            <p:pic>
              <p:nvPicPr>
                <p:cNvPr id="41" name="Ink 40">
                  <a:extLst>
                    <a:ext uri="{FF2B5EF4-FFF2-40B4-BE49-F238E27FC236}">
                      <a16:creationId xmlns:a16="http://schemas.microsoft.com/office/drawing/2014/main" id="{25122877-B246-4BA3-9D1D-263BA3135D93}"/>
                    </a:ext>
                  </a:extLst>
                </p:cNvPr>
                <p:cNvPicPr/>
                <p:nvPr/>
              </p:nvPicPr>
              <p:blipFill>
                <a:blip r:embed="rId59"/>
                <a:stretch>
                  <a:fillRect/>
                </a:stretch>
              </p:blipFill>
              <p:spPr>
                <a:xfrm>
                  <a:off x="2908594" y="4320977"/>
                  <a:ext cx="79560" cy="15228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42" name="Ink 41">
                  <a:extLst>
                    <a:ext uri="{FF2B5EF4-FFF2-40B4-BE49-F238E27FC236}">
                      <a16:creationId xmlns:a16="http://schemas.microsoft.com/office/drawing/2014/main" id="{65D48D2A-2C24-47C7-8318-391C1881883C}"/>
                    </a:ext>
                  </a:extLst>
                </p14:cNvPr>
                <p14:cNvContentPartPr/>
                <p14:nvPr/>
              </p14:nvContentPartPr>
              <p14:xfrm>
                <a:off x="2866834" y="4310177"/>
                <a:ext cx="114840" cy="17280"/>
              </p14:xfrm>
            </p:contentPart>
          </mc:Choice>
          <mc:Fallback xmlns="">
            <p:pic>
              <p:nvPicPr>
                <p:cNvPr id="42" name="Ink 41">
                  <a:extLst>
                    <a:ext uri="{FF2B5EF4-FFF2-40B4-BE49-F238E27FC236}">
                      <a16:creationId xmlns:a16="http://schemas.microsoft.com/office/drawing/2014/main" id="{65D48D2A-2C24-47C7-8318-391C1881883C}"/>
                    </a:ext>
                  </a:extLst>
                </p:cNvPr>
                <p:cNvPicPr/>
                <p:nvPr/>
              </p:nvPicPr>
              <p:blipFill>
                <a:blip r:embed="rId61"/>
                <a:stretch>
                  <a:fillRect/>
                </a:stretch>
              </p:blipFill>
              <p:spPr>
                <a:xfrm>
                  <a:off x="2857834" y="4301537"/>
                  <a:ext cx="132480"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43" name="Ink 42">
                  <a:extLst>
                    <a:ext uri="{FF2B5EF4-FFF2-40B4-BE49-F238E27FC236}">
                      <a16:creationId xmlns:a16="http://schemas.microsoft.com/office/drawing/2014/main" id="{4995890E-9495-4667-860D-40B17FF07BCC}"/>
                    </a:ext>
                  </a:extLst>
                </p14:cNvPr>
                <p14:cNvContentPartPr/>
                <p14:nvPr/>
              </p14:nvContentPartPr>
              <p14:xfrm>
                <a:off x="3015514" y="4442657"/>
                <a:ext cx="47520" cy="97560"/>
              </p14:xfrm>
            </p:contentPart>
          </mc:Choice>
          <mc:Fallback xmlns="">
            <p:pic>
              <p:nvPicPr>
                <p:cNvPr id="43" name="Ink 42">
                  <a:extLst>
                    <a:ext uri="{FF2B5EF4-FFF2-40B4-BE49-F238E27FC236}">
                      <a16:creationId xmlns:a16="http://schemas.microsoft.com/office/drawing/2014/main" id="{4995890E-9495-4667-860D-40B17FF07BCC}"/>
                    </a:ext>
                  </a:extLst>
                </p:cNvPr>
                <p:cNvPicPr/>
                <p:nvPr/>
              </p:nvPicPr>
              <p:blipFill>
                <a:blip r:embed="rId63"/>
                <a:stretch>
                  <a:fillRect/>
                </a:stretch>
              </p:blipFill>
              <p:spPr>
                <a:xfrm>
                  <a:off x="3006874" y="4433657"/>
                  <a:ext cx="65160" cy="11520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44" name="Ink 43">
                  <a:extLst>
                    <a:ext uri="{FF2B5EF4-FFF2-40B4-BE49-F238E27FC236}">
                      <a16:creationId xmlns:a16="http://schemas.microsoft.com/office/drawing/2014/main" id="{3A7129BA-A3B7-4742-9F6D-9859397E9512}"/>
                    </a:ext>
                  </a:extLst>
                </p14:cNvPr>
                <p14:cNvContentPartPr/>
                <p14:nvPr/>
              </p14:nvContentPartPr>
              <p14:xfrm>
                <a:off x="3121714" y="4324217"/>
                <a:ext cx="64080" cy="96120"/>
              </p14:xfrm>
            </p:contentPart>
          </mc:Choice>
          <mc:Fallback xmlns="">
            <p:pic>
              <p:nvPicPr>
                <p:cNvPr id="44" name="Ink 43">
                  <a:extLst>
                    <a:ext uri="{FF2B5EF4-FFF2-40B4-BE49-F238E27FC236}">
                      <a16:creationId xmlns:a16="http://schemas.microsoft.com/office/drawing/2014/main" id="{3A7129BA-A3B7-4742-9F6D-9859397E9512}"/>
                    </a:ext>
                  </a:extLst>
                </p:cNvPr>
                <p:cNvPicPr/>
                <p:nvPr/>
              </p:nvPicPr>
              <p:blipFill>
                <a:blip r:embed="rId65"/>
                <a:stretch>
                  <a:fillRect/>
                </a:stretch>
              </p:blipFill>
              <p:spPr>
                <a:xfrm>
                  <a:off x="3113074" y="4315577"/>
                  <a:ext cx="81720" cy="11376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45" name="Ink 44">
                  <a:extLst>
                    <a:ext uri="{FF2B5EF4-FFF2-40B4-BE49-F238E27FC236}">
                      <a16:creationId xmlns:a16="http://schemas.microsoft.com/office/drawing/2014/main" id="{5AB21012-D8D0-4142-825F-877B02F09D2E}"/>
                    </a:ext>
                  </a:extLst>
                </p14:cNvPr>
                <p14:cNvContentPartPr/>
                <p14:nvPr/>
              </p14:nvContentPartPr>
              <p14:xfrm>
                <a:off x="3175714" y="4319897"/>
                <a:ext cx="45720" cy="147240"/>
              </p14:xfrm>
            </p:contentPart>
          </mc:Choice>
          <mc:Fallback xmlns="">
            <p:pic>
              <p:nvPicPr>
                <p:cNvPr id="45" name="Ink 44">
                  <a:extLst>
                    <a:ext uri="{FF2B5EF4-FFF2-40B4-BE49-F238E27FC236}">
                      <a16:creationId xmlns:a16="http://schemas.microsoft.com/office/drawing/2014/main" id="{5AB21012-D8D0-4142-825F-877B02F09D2E}"/>
                    </a:ext>
                  </a:extLst>
                </p:cNvPr>
                <p:cNvPicPr/>
                <p:nvPr/>
              </p:nvPicPr>
              <p:blipFill>
                <a:blip r:embed="rId67"/>
                <a:stretch>
                  <a:fillRect/>
                </a:stretch>
              </p:blipFill>
              <p:spPr>
                <a:xfrm>
                  <a:off x="3166714" y="4311257"/>
                  <a:ext cx="63360" cy="16488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46" name="Ink 45">
                  <a:extLst>
                    <a:ext uri="{FF2B5EF4-FFF2-40B4-BE49-F238E27FC236}">
                      <a16:creationId xmlns:a16="http://schemas.microsoft.com/office/drawing/2014/main" id="{F73D40A9-968D-43BB-8E35-398E23E45D6D}"/>
                    </a:ext>
                  </a:extLst>
                </p14:cNvPr>
                <p14:cNvContentPartPr/>
                <p14:nvPr/>
              </p14:nvContentPartPr>
              <p14:xfrm>
                <a:off x="3255274" y="4295057"/>
                <a:ext cx="47520" cy="157320"/>
              </p14:xfrm>
            </p:contentPart>
          </mc:Choice>
          <mc:Fallback xmlns="">
            <p:pic>
              <p:nvPicPr>
                <p:cNvPr id="46" name="Ink 45">
                  <a:extLst>
                    <a:ext uri="{FF2B5EF4-FFF2-40B4-BE49-F238E27FC236}">
                      <a16:creationId xmlns:a16="http://schemas.microsoft.com/office/drawing/2014/main" id="{F73D40A9-968D-43BB-8E35-398E23E45D6D}"/>
                    </a:ext>
                  </a:extLst>
                </p:cNvPr>
                <p:cNvPicPr/>
                <p:nvPr/>
              </p:nvPicPr>
              <p:blipFill>
                <a:blip r:embed="rId69"/>
                <a:stretch>
                  <a:fillRect/>
                </a:stretch>
              </p:blipFill>
              <p:spPr>
                <a:xfrm>
                  <a:off x="3246274" y="4286057"/>
                  <a:ext cx="65160" cy="174960"/>
                </a:xfrm>
                <a:prstGeom prst="rect">
                  <a:avLst/>
                </a:prstGeom>
              </p:spPr>
            </p:pic>
          </mc:Fallback>
        </mc:AlternateContent>
      </p:grpSp>
      <p:grpSp>
        <p:nvGrpSpPr>
          <p:cNvPr id="50" name="Group 49">
            <a:extLst>
              <a:ext uri="{FF2B5EF4-FFF2-40B4-BE49-F238E27FC236}">
                <a16:creationId xmlns:a16="http://schemas.microsoft.com/office/drawing/2014/main" id="{48AD8745-1B6E-4A96-AF4F-A3590C8D4961}"/>
              </a:ext>
            </a:extLst>
          </p:cNvPr>
          <p:cNvGrpSpPr/>
          <p:nvPr/>
        </p:nvGrpSpPr>
        <p:grpSpPr>
          <a:xfrm>
            <a:off x="3477034" y="4084817"/>
            <a:ext cx="145440" cy="137880"/>
            <a:chOff x="3477034" y="4084817"/>
            <a:chExt cx="145440" cy="137880"/>
          </a:xfrm>
        </p:grpSpPr>
        <mc:AlternateContent xmlns:mc="http://schemas.openxmlformats.org/markup-compatibility/2006" xmlns:p14="http://schemas.microsoft.com/office/powerpoint/2010/main">
          <mc:Choice Requires="p14">
            <p:contentPart p14:bwMode="auto" r:id="rId70">
              <p14:nvContentPartPr>
                <p14:cNvPr id="48" name="Ink 47">
                  <a:extLst>
                    <a:ext uri="{FF2B5EF4-FFF2-40B4-BE49-F238E27FC236}">
                      <a16:creationId xmlns:a16="http://schemas.microsoft.com/office/drawing/2014/main" id="{895EF65C-4E4E-40C4-8795-B7464D46C647}"/>
                    </a:ext>
                  </a:extLst>
                </p14:cNvPr>
                <p14:cNvContentPartPr/>
                <p14:nvPr/>
              </p14:nvContentPartPr>
              <p14:xfrm>
                <a:off x="3508354" y="4084817"/>
                <a:ext cx="103320" cy="137880"/>
              </p14:xfrm>
            </p:contentPart>
          </mc:Choice>
          <mc:Fallback xmlns="">
            <p:pic>
              <p:nvPicPr>
                <p:cNvPr id="48" name="Ink 47">
                  <a:extLst>
                    <a:ext uri="{FF2B5EF4-FFF2-40B4-BE49-F238E27FC236}">
                      <a16:creationId xmlns:a16="http://schemas.microsoft.com/office/drawing/2014/main" id="{895EF65C-4E4E-40C4-8795-B7464D46C647}"/>
                    </a:ext>
                  </a:extLst>
                </p:cNvPr>
                <p:cNvPicPr/>
                <p:nvPr/>
              </p:nvPicPr>
              <p:blipFill>
                <a:blip r:embed="rId71"/>
                <a:stretch>
                  <a:fillRect/>
                </a:stretch>
              </p:blipFill>
              <p:spPr>
                <a:xfrm>
                  <a:off x="3499354" y="4075817"/>
                  <a:ext cx="12096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49" name="Ink 48">
                  <a:extLst>
                    <a:ext uri="{FF2B5EF4-FFF2-40B4-BE49-F238E27FC236}">
                      <a16:creationId xmlns:a16="http://schemas.microsoft.com/office/drawing/2014/main" id="{EF7B76DC-678C-4C67-B6C0-034B2A67E0BC}"/>
                    </a:ext>
                  </a:extLst>
                </p14:cNvPr>
                <p14:cNvContentPartPr/>
                <p14:nvPr/>
              </p14:nvContentPartPr>
              <p14:xfrm>
                <a:off x="3477034" y="4105697"/>
                <a:ext cx="145440" cy="63360"/>
              </p14:xfrm>
            </p:contentPart>
          </mc:Choice>
          <mc:Fallback xmlns="">
            <p:pic>
              <p:nvPicPr>
                <p:cNvPr id="49" name="Ink 48">
                  <a:extLst>
                    <a:ext uri="{FF2B5EF4-FFF2-40B4-BE49-F238E27FC236}">
                      <a16:creationId xmlns:a16="http://schemas.microsoft.com/office/drawing/2014/main" id="{EF7B76DC-678C-4C67-B6C0-034B2A67E0BC}"/>
                    </a:ext>
                  </a:extLst>
                </p:cNvPr>
                <p:cNvPicPr/>
                <p:nvPr/>
              </p:nvPicPr>
              <p:blipFill>
                <a:blip r:embed="rId73"/>
                <a:stretch>
                  <a:fillRect/>
                </a:stretch>
              </p:blipFill>
              <p:spPr>
                <a:xfrm>
                  <a:off x="3468034" y="4097057"/>
                  <a:ext cx="163080" cy="81000"/>
                </a:xfrm>
                <a:prstGeom prst="rect">
                  <a:avLst/>
                </a:prstGeom>
              </p:spPr>
            </p:pic>
          </mc:Fallback>
        </mc:AlternateContent>
      </p:grpSp>
      <p:grpSp>
        <p:nvGrpSpPr>
          <p:cNvPr id="65" name="Group 64">
            <a:extLst>
              <a:ext uri="{FF2B5EF4-FFF2-40B4-BE49-F238E27FC236}">
                <a16:creationId xmlns:a16="http://schemas.microsoft.com/office/drawing/2014/main" id="{7553B083-66F8-4692-A6D2-391088375A38}"/>
              </a:ext>
            </a:extLst>
          </p:cNvPr>
          <p:cNvGrpSpPr/>
          <p:nvPr/>
        </p:nvGrpSpPr>
        <p:grpSpPr>
          <a:xfrm>
            <a:off x="3776914" y="4121177"/>
            <a:ext cx="1078560" cy="401760"/>
            <a:chOff x="3776914" y="4121177"/>
            <a:chExt cx="1078560" cy="401760"/>
          </a:xfrm>
        </p:grpSpPr>
        <mc:AlternateContent xmlns:mc="http://schemas.openxmlformats.org/markup-compatibility/2006" xmlns:p14="http://schemas.microsoft.com/office/powerpoint/2010/main">
          <mc:Choice Requires="p14">
            <p:contentPart p14:bwMode="auto" r:id="rId74">
              <p14:nvContentPartPr>
                <p14:cNvPr id="57" name="Ink 56">
                  <a:extLst>
                    <a:ext uri="{FF2B5EF4-FFF2-40B4-BE49-F238E27FC236}">
                      <a16:creationId xmlns:a16="http://schemas.microsoft.com/office/drawing/2014/main" id="{362EE7A1-EF67-4D70-A744-27CF4D252219}"/>
                    </a:ext>
                  </a:extLst>
                </p14:cNvPr>
                <p14:cNvContentPartPr/>
                <p14:nvPr/>
              </p14:nvContentPartPr>
              <p14:xfrm>
                <a:off x="3776914" y="4208297"/>
                <a:ext cx="102240" cy="258120"/>
              </p14:xfrm>
            </p:contentPart>
          </mc:Choice>
          <mc:Fallback xmlns="">
            <p:pic>
              <p:nvPicPr>
                <p:cNvPr id="57" name="Ink 56">
                  <a:extLst>
                    <a:ext uri="{FF2B5EF4-FFF2-40B4-BE49-F238E27FC236}">
                      <a16:creationId xmlns:a16="http://schemas.microsoft.com/office/drawing/2014/main" id="{362EE7A1-EF67-4D70-A744-27CF4D252219}"/>
                    </a:ext>
                  </a:extLst>
                </p:cNvPr>
                <p:cNvPicPr/>
                <p:nvPr/>
              </p:nvPicPr>
              <p:blipFill>
                <a:blip r:embed="rId75"/>
                <a:stretch>
                  <a:fillRect/>
                </a:stretch>
              </p:blipFill>
              <p:spPr>
                <a:xfrm>
                  <a:off x="3767914" y="4199297"/>
                  <a:ext cx="119880" cy="27576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58" name="Ink 57">
                  <a:extLst>
                    <a:ext uri="{FF2B5EF4-FFF2-40B4-BE49-F238E27FC236}">
                      <a16:creationId xmlns:a16="http://schemas.microsoft.com/office/drawing/2014/main" id="{94C4854F-F2B8-4EB5-B926-8E87D417325C}"/>
                    </a:ext>
                  </a:extLst>
                </p14:cNvPr>
                <p14:cNvContentPartPr/>
                <p14:nvPr/>
              </p14:nvContentPartPr>
              <p14:xfrm>
                <a:off x="3918034" y="4287137"/>
                <a:ext cx="113760" cy="153360"/>
              </p14:xfrm>
            </p:contentPart>
          </mc:Choice>
          <mc:Fallback xmlns="">
            <p:pic>
              <p:nvPicPr>
                <p:cNvPr id="58" name="Ink 57">
                  <a:extLst>
                    <a:ext uri="{FF2B5EF4-FFF2-40B4-BE49-F238E27FC236}">
                      <a16:creationId xmlns:a16="http://schemas.microsoft.com/office/drawing/2014/main" id="{94C4854F-F2B8-4EB5-B926-8E87D417325C}"/>
                    </a:ext>
                  </a:extLst>
                </p:cNvPr>
                <p:cNvPicPr/>
                <p:nvPr/>
              </p:nvPicPr>
              <p:blipFill>
                <a:blip r:embed="rId77"/>
                <a:stretch>
                  <a:fillRect/>
                </a:stretch>
              </p:blipFill>
              <p:spPr>
                <a:xfrm>
                  <a:off x="3909394" y="4278137"/>
                  <a:ext cx="13140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59" name="Ink 58">
                  <a:extLst>
                    <a:ext uri="{FF2B5EF4-FFF2-40B4-BE49-F238E27FC236}">
                      <a16:creationId xmlns:a16="http://schemas.microsoft.com/office/drawing/2014/main" id="{19402FB9-6818-4D2D-BF17-C5E0FBE3B49D}"/>
                    </a:ext>
                  </a:extLst>
                </p14:cNvPr>
                <p14:cNvContentPartPr/>
                <p14:nvPr/>
              </p14:nvContentPartPr>
              <p14:xfrm>
                <a:off x="4053034" y="4379657"/>
                <a:ext cx="41400" cy="46080"/>
              </p14:xfrm>
            </p:contentPart>
          </mc:Choice>
          <mc:Fallback xmlns="">
            <p:pic>
              <p:nvPicPr>
                <p:cNvPr id="59" name="Ink 58">
                  <a:extLst>
                    <a:ext uri="{FF2B5EF4-FFF2-40B4-BE49-F238E27FC236}">
                      <a16:creationId xmlns:a16="http://schemas.microsoft.com/office/drawing/2014/main" id="{19402FB9-6818-4D2D-BF17-C5E0FBE3B49D}"/>
                    </a:ext>
                  </a:extLst>
                </p:cNvPr>
                <p:cNvPicPr/>
                <p:nvPr/>
              </p:nvPicPr>
              <p:blipFill>
                <a:blip r:embed="rId79"/>
                <a:stretch>
                  <a:fillRect/>
                </a:stretch>
              </p:blipFill>
              <p:spPr>
                <a:xfrm>
                  <a:off x="4044394" y="4370657"/>
                  <a:ext cx="59040" cy="6372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60" name="Ink 59">
                  <a:extLst>
                    <a:ext uri="{FF2B5EF4-FFF2-40B4-BE49-F238E27FC236}">
                      <a16:creationId xmlns:a16="http://schemas.microsoft.com/office/drawing/2014/main" id="{1AFAA656-CE9C-44E7-B45B-70308F42B9F2}"/>
                    </a:ext>
                  </a:extLst>
                </p14:cNvPr>
                <p14:cNvContentPartPr/>
                <p14:nvPr/>
              </p14:nvContentPartPr>
              <p14:xfrm>
                <a:off x="4124314" y="4307657"/>
                <a:ext cx="115920" cy="125280"/>
              </p14:xfrm>
            </p:contentPart>
          </mc:Choice>
          <mc:Fallback xmlns="">
            <p:pic>
              <p:nvPicPr>
                <p:cNvPr id="60" name="Ink 59">
                  <a:extLst>
                    <a:ext uri="{FF2B5EF4-FFF2-40B4-BE49-F238E27FC236}">
                      <a16:creationId xmlns:a16="http://schemas.microsoft.com/office/drawing/2014/main" id="{1AFAA656-CE9C-44E7-B45B-70308F42B9F2}"/>
                    </a:ext>
                  </a:extLst>
                </p:cNvPr>
                <p:cNvPicPr/>
                <p:nvPr/>
              </p:nvPicPr>
              <p:blipFill>
                <a:blip r:embed="rId81"/>
                <a:stretch>
                  <a:fillRect/>
                </a:stretch>
              </p:blipFill>
              <p:spPr>
                <a:xfrm>
                  <a:off x="4115674" y="4299017"/>
                  <a:ext cx="133560" cy="14292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61" name="Ink 60">
                  <a:extLst>
                    <a:ext uri="{FF2B5EF4-FFF2-40B4-BE49-F238E27FC236}">
                      <a16:creationId xmlns:a16="http://schemas.microsoft.com/office/drawing/2014/main" id="{2059C9DB-0E3A-4017-94E2-3D7CE029DBA2}"/>
                    </a:ext>
                  </a:extLst>
                </p14:cNvPr>
                <p14:cNvContentPartPr/>
                <p14:nvPr/>
              </p14:nvContentPartPr>
              <p14:xfrm>
                <a:off x="4272994" y="4269857"/>
                <a:ext cx="150840" cy="183600"/>
              </p14:xfrm>
            </p:contentPart>
          </mc:Choice>
          <mc:Fallback xmlns="">
            <p:pic>
              <p:nvPicPr>
                <p:cNvPr id="61" name="Ink 60">
                  <a:extLst>
                    <a:ext uri="{FF2B5EF4-FFF2-40B4-BE49-F238E27FC236}">
                      <a16:creationId xmlns:a16="http://schemas.microsoft.com/office/drawing/2014/main" id="{2059C9DB-0E3A-4017-94E2-3D7CE029DBA2}"/>
                    </a:ext>
                  </a:extLst>
                </p:cNvPr>
                <p:cNvPicPr/>
                <p:nvPr/>
              </p:nvPicPr>
              <p:blipFill>
                <a:blip r:embed="rId83"/>
                <a:stretch>
                  <a:fillRect/>
                </a:stretch>
              </p:blipFill>
              <p:spPr>
                <a:xfrm>
                  <a:off x="4263994" y="4260857"/>
                  <a:ext cx="168480" cy="20124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62" name="Ink 61">
                  <a:extLst>
                    <a:ext uri="{FF2B5EF4-FFF2-40B4-BE49-F238E27FC236}">
                      <a16:creationId xmlns:a16="http://schemas.microsoft.com/office/drawing/2014/main" id="{8BEFA3B2-63CF-493D-9BDA-11DDFF6B91FB}"/>
                    </a:ext>
                  </a:extLst>
                </p14:cNvPr>
                <p14:cNvContentPartPr/>
                <p14:nvPr/>
              </p14:nvContentPartPr>
              <p14:xfrm>
                <a:off x="4454794" y="4284617"/>
                <a:ext cx="33120" cy="139320"/>
              </p14:xfrm>
            </p:contentPart>
          </mc:Choice>
          <mc:Fallback xmlns="">
            <p:pic>
              <p:nvPicPr>
                <p:cNvPr id="62" name="Ink 61">
                  <a:extLst>
                    <a:ext uri="{FF2B5EF4-FFF2-40B4-BE49-F238E27FC236}">
                      <a16:creationId xmlns:a16="http://schemas.microsoft.com/office/drawing/2014/main" id="{8BEFA3B2-63CF-493D-9BDA-11DDFF6B91FB}"/>
                    </a:ext>
                  </a:extLst>
                </p:cNvPr>
                <p:cNvPicPr/>
                <p:nvPr/>
              </p:nvPicPr>
              <p:blipFill>
                <a:blip r:embed="rId85"/>
                <a:stretch>
                  <a:fillRect/>
                </a:stretch>
              </p:blipFill>
              <p:spPr>
                <a:xfrm>
                  <a:off x="4445794" y="4275977"/>
                  <a:ext cx="50760" cy="15696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63" name="Ink 62">
                  <a:extLst>
                    <a:ext uri="{FF2B5EF4-FFF2-40B4-BE49-F238E27FC236}">
                      <a16:creationId xmlns:a16="http://schemas.microsoft.com/office/drawing/2014/main" id="{02604196-2945-4571-A9E3-480DF5B36D2D}"/>
                    </a:ext>
                  </a:extLst>
                </p14:cNvPr>
                <p14:cNvContentPartPr/>
                <p14:nvPr/>
              </p14:nvContentPartPr>
              <p14:xfrm>
                <a:off x="4542274" y="4253657"/>
                <a:ext cx="96120" cy="185400"/>
              </p14:xfrm>
            </p:contentPart>
          </mc:Choice>
          <mc:Fallback xmlns="">
            <p:pic>
              <p:nvPicPr>
                <p:cNvPr id="63" name="Ink 62">
                  <a:extLst>
                    <a:ext uri="{FF2B5EF4-FFF2-40B4-BE49-F238E27FC236}">
                      <a16:creationId xmlns:a16="http://schemas.microsoft.com/office/drawing/2014/main" id="{02604196-2945-4571-A9E3-480DF5B36D2D}"/>
                    </a:ext>
                  </a:extLst>
                </p:cNvPr>
                <p:cNvPicPr/>
                <p:nvPr/>
              </p:nvPicPr>
              <p:blipFill>
                <a:blip r:embed="rId87"/>
                <a:stretch>
                  <a:fillRect/>
                </a:stretch>
              </p:blipFill>
              <p:spPr>
                <a:xfrm>
                  <a:off x="4533274" y="4244657"/>
                  <a:ext cx="113760" cy="20304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64" name="Ink 63">
                  <a:extLst>
                    <a:ext uri="{FF2B5EF4-FFF2-40B4-BE49-F238E27FC236}">
                      <a16:creationId xmlns:a16="http://schemas.microsoft.com/office/drawing/2014/main" id="{7B65578C-AF64-46DE-9C6E-2614C29876E2}"/>
                    </a:ext>
                  </a:extLst>
                </p14:cNvPr>
                <p14:cNvContentPartPr/>
                <p14:nvPr/>
              </p14:nvContentPartPr>
              <p14:xfrm>
                <a:off x="4685554" y="4121177"/>
                <a:ext cx="169920" cy="401760"/>
              </p14:xfrm>
            </p:contentPart>
          </mc:Choice>
          <mc:Fallback xmlns="">
            <p:pic>
              <p:nvPicPr>
                <p:cNvPr id="64" name="Ink 63">
                  <a:extLst>
                    <a:ext uri="{FF2B5EF4-FFF2-40B4-BE49-F238E27FC236}">
                      <a16:creationId xmlns:a16="http://schemas.microsoft.com/office/drawing/2014/main" id="{7B65578C-AF64-46DE-9C6E-2614C29876E2}"/>
                    </a:ext>
                  </a:extLst>
                </p:cNvPr>
                <p:cNvPicPr/>
                <p:nvPr/>
              </p:nvPicPr>
              <p:blipFill>
                <a:blip r:embed="rId89"/>
                <a:stretch>
                  <a:fillRect/>
                </a:stretch>
              </p:blipFill>
              <p:spPr>
                <a:xfrm>
                  <a:off x="4676554" y="4112537"/>
                  <a:ext cx="187560" cy="419400"/>
                </a:xfrm>
                <a:prstGeom prst="rect">
                  <a:avLst/>
                </a:prstGeom>
              </p:spPr>
            </p:pic>
          </mc:Fallback>
        </mc:AlternateContent>
      </p:grpSp>
      <p:grpSp>
        <p:nvGrpSpPr>
          <p:cNvPr id="96" name="Group 95">
            <a:extLst>
              <a:ext uri="{FF2B5EF4-FFF2-40B4-BE49-F238E27FC236}">
                <a16:creationId xmlns:a16="http://schemas.microsoft.com/office/drawing/2014/main" id="{5920255A-F69E-4F74-97D3-8CCC7CEF7115}"/>
              </a:ext>
            </a:extLst>
          </p:cNvPr>
          <p:cNvGrpSpPr/>
          <p:nvPr/>
        </p:nvGrpSpPr>
        <p:grpSpPr>
          <a:xfrm>
            <a:off x="5196754" y="4066817"/>
            <a:ext cx="3748320" cy="445320"/>
            <a:chOff x="5196754" y="4066817"/>
            <a:chExt cx="3748320" cy="445320"/>
          </a:xfrm>
        </p:grpSpPr>
        <mc:AlternateContent xmlns:mc="http://schemas.openxmlformats.org/markup-compatibility/2006" xmlns:p14="http://schemas.microsoft.com/office/powerpoint/2010/main">
          <mc:Choice Requires="p14">
            <p:contentPart p14:bwMode="auto" r:id="rId90">
              <p14:nvContentPartPr>
                <p14:cNvPr id="69" name="Ink 68">
                  <a:extLst>
                    <a:ext uri="{FF2B5EF4-FFF2-40B4-BE49-F238E27FC236}">
                      <a16:creationId xmlns:a16="http://schemas.microsoft.com/office/drawing/2014/main" id="{C0A2A40E-2252-4C48-ACDB-2B35AD639369}"/>
                    </a:ext>
                  </a:extLst>
                </p14:cNvPr>
                <p14:cNvContentPartPr/>
                <p14:nvPr/>
              </p14:nvContentPartPr>
              <p14:xfrm>
                <a:off x="5561074" y="4107137"/>
                <a:ext cx="193680" cy="324360"/>
              </p14:xfrm>
            </p:contentPart>
          </mc:Choice>
          <mc:Fallback xmlns="">
            <p:pic>
              <p:nvPicPr>
                <p:cNvPr id="69" name="Ink 68">
                  <a:extLst>
                    <a:ext uri="{FF2B5EF4-FFF2-40B4-BE49-F238E27FC236}">
                      <a16:creationId xmlns:a16="http://schemas.microsoft.com/office/drawing/2014/main" id="{C0A2A40E-2252-4C48-ACDB-2B35AD639369}"/>
                    </a:ext>
                  </a:extLst>
                </p:cNvPr>
                <p:cNvPicPr/>
                <p:nvPr/>
              </p:nvPicPr>
              <p:blipFill>
                <a:blip r:embed="rId91"/>
                <a:stretch>
                  <a:fillRect/>
                </a:stretch>
              </p:blipFill>
              <p:spPr>
                <a:xfrm>
                  <a:off x="5552074" y="4098137"/>
                  <a:ext cx="211320" cy="34200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70" name="Ink 69">
                  <a:extLst>
                    <a:ext uri="{FF2B5EF4-FFF2-40B4-BE49-F238E27FC236}">
                      <a16:creationId xmlns:a16="http://schemas.microsoft.com/office/drawing/2014/main" id="{1DAD42D6-7995-4A6B-A275-894C21B78382}"/>
                    </a:ext>
                  </a:extLst>
                </p14:cNvPr>
                <p14:cNvContentPartPr/>
                <p14:nvPr/>
              </p14:nvContentPartPr>
              <p14:xfrm>
                <a:off x="5836834" y="4389737"/>
                <a:ext cx="16200" cy="49320"/>
              </p14:xfrm>
            </p:contentPart>
          </mc:Choice>
          <mc:Fallback xmlns="">
            <p:pic>
              <p:nvPicPr>
                <p:cNvPr id="70" name="Ink 69">
                  <a:extLst>
                    <a:ext uri="{FF2B5EF4-FFF2-40B4-BE49-F238E27FC236}">
                      <a16:creationId xmlns:a16="http://schemas.microsoft.com/office/drawing/2014/main" id="{1DAD42D6-7995-4A6B-A275-894C21B78382}"/>
                    </a:ext>
                  </a:extLst>
                </p:cNvPr>
                <p:cNvPicPr/>
                <p:nvPr/>
              </p:nvPicPr>
              <p:blipFill>
                <a:blip r:embed="rId93"/>
                <a:stretch>
                  <a:fillRect/>
                </a:stretch>
              </p:blipFill>
              <p:spPr>
                <a:xfrm>
                  <a:off x="5827834" y="4380737"/>
                  <a:ext cx="33840" cy="6696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72" name="Ink 71">
                  <a:extLst>
                    <a:ext uri="{FF2B5EF4-FFF2-40B4-BE49-F238E27FC236}">
                      <a16:creationId xmlns:a16="http://schemas.microsoft.com/office/drawing/2014/main" id="{841BF9A4-D86C-43E9-8DF3-4743574A69C3}"/>
                    </a:ext>
                  </a:extLst>
                </p14:cNvPr>
                <p14:cNvContentPartPr/>
                <p14:nvPr/>
              </p14:nvContentPartPr>
              <p14:xfrm>
                <a:off x="5920354" y="4205057"/>
                <a:ext cx="159840" cy="196200"/>
              </p14:xfrm>
            </p:contentPart>
          </mc:Choice>
          <mc:Fallback xmlns="">
            <p:pic>
              <p:nvPicPr>
                <p:cNvPr id="72" name="Ink 71">
                  <a:extLst>
                    <a:ext uri="{FF2B5EF4-FFF2-40B4-BE49-F238E27FC236}">
                      <a16:creationId xmlns:a16="http://schemas.microsoft.com/office/drawing/2014/main" id="{841BF9A4-D86C-43E9-8DF3-4743574A69C3}"/>
                    </a:ext>
                  </a:extLst>
                </p:cNvPr>
                <p:cNvPicPr/>
                <p:nvPr/>
              </p:nvPicPr>
              <p:blipFill>
                <a:blip r:embed="rId95"/>
                <a:stretch>
                  <a:fillRect/>
                </a:stretch>
              </p:blipFill>
              <p:spPr>
                <a:xfrm>
                  <a:off x="5911714" y="4196057"/>
                  <a:ext cx="177480" cy="21384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73" name="Ink 72">
                  <a:extLst>
                    <a:ext uri="{FF2B5EF4-FFF2-40B4-BE49-F238E27FC236}">
                      <a16:creationId xmlns:a16="http://schemas.microsoft.com/office/drawing/2014/main" id="{33A0433C-057E-488E-8E53-3BBB802ED943}"/>
                    </a:ext>
                  </a:extLst>
                </p14:cNvPr>
                <p14:cNvContentPartPr/>
                <p14:nvPr/>
              </p14:nvContentPartPr>
              <p14:xfrm>
                <a:off x="6122314" y="4233137"/>
                <a:ext cx="108720" cy="98640"/>
              </p14:xfrm>
            </p:contentPart>
          </mc:Choice>
          <mc:Fallback xmlns="">
            <p:pic>
              <p:nvPicPr>
                <p:cNvPr id="73" name="Ink 72">
                  <a:extLst>
                    <a:ext uri="{FF2B5EF4-FFF2-40B4-BE49-F238E27FC236}">
                      <a16:creationId xmlns:a16="http://schemas.microsoft.com/office/drawing/2014/main" id="{33A0433C-057E-488E-8E53-3BBB802ED943}"/>
                    </a:ext>
                  </a:extLst>
                </p:cNvPr>
                <p:cNvPicPr/>
                <p:nvPr/>
              </p:nvPicPr>
              <p:blipFill>
                <a:blip r:embed="rId97"/>
                <a:stretch>
                  <a:fillRect/>
                </a:stretch>
              </p:blipFill>
              <p:spPr>
                <a:xfrm>
                  <a:off x="6113314" y="4224137"/>
                  <a:ext cx="126360" cy="11628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74" name="Ink 73">
                  <a:extLst>
                    <a:ext uri="{FF2B5EF4-FFF2-40B4-BE49-F238E27FC236}">
                      <a16:creationId xmlns:a16="http://schemas.microsoft.com/office/drawing/2014/main" id="{77257214-5A84-40C8-BDB4-3EFFEA5880A1}"/>
                    </a:ext>
                  </a:extLst>
                </p14:cNvPr>
                <p14:cNvContentPartPr/>
                <p14:nvPr/>
              </p14:nvContentPartPr>
              <p14:xfrm>
                <a:off x="6201514" y="4198937"/>
                <a:ext cx="190440" cy="206280"/>
              </p14:xfrm>
            </p:contentPart>
          </mc:Choice>
          <mc:Fallback xmlns="">
            <p:pic>
              <p:nvPicPr>
                <p:cNvPr id="74" name="Ink 73">
                  <a:extLst>
                    <a:ext uri="{FF2B5EF4-FFF2-40B4-BE49-F238E27FC236}">
                      <a16:creationId xmlns:a16="http://schemas.microsoft.com/office/drawing/2014/main" id="{77257214-5A84-40C8-BDB4-3EFFEA5880A1}"/>
                    </a:ext>
                  </a:extLst>
                </p:cNvPr>
                <p:cNvPicPr/>
                <p:nvPr/>
              </p:nvPicPr>
              <p:blipFill>
                <a:blip r:embed="rId99"/>
                <a:stretch>
                  <a:fillRect/>
                </a:stretch>
              </p:blipFill>
              <p:spPr>
                <a:xfrm>
                  <a:off x="6192874" y="4189937"/>
                  <a:ext cx="208080" cy="22392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75" name="Ink 74">
                  <a:extLst>
                    <a:ext uri="{FF2B5EF4-FFF2-40B4-BE49-F238E27FC236}">
                      <a16:creationId xmlns:a16="http://schemas.microsoft.com/office/drawing/2014/main" id="{D1B5F326-564B-4EFF-A457-57EDFF23C7BE}"/>
                    </a:ext>
                  </a:extLst>
                </p14:cNvPr>
                <p14:cNvContentPartPr/>
                <p14:nvPr/>
              </p14:nvContentPartPr>
              <p14:xfrm>
                <a:off x="6456754" y="4260857"/>
                <a:ext cx="145440" cy="166680"/>
              </p14:xfrm>
            </p:contentPart>
          </mc:Choice>
          <mc:Fallback xmlns="">
            <p:pic>
              <p:nvPicPr>
                <p:cNvPr id="75" name="Ink 74">
                  <a:extLst>
                    <a:ext uri="{FF2B5EF4-FFF2-40B4-BE49-F238E27FC236}">
                      <a16:creationId xmlns:a16="http://schemas.microsoft.com/office/drawing/2014/main" id="{D1B5F326-564B-4EFF-A457-57EDFF23C7BE}"/>
                    </a:ext>
                  </a:extLst>
                </p:cNvPr>
                <p:cNvPicPr/>
                <p:nvPr/>
              </p:nvPicPr>
              <p:blipFill>
                <a:blip r:embed="rId101"/>
                <a:stretch>
                  <a:fillRect/>
                </a:stretch>
              </p:blipFill>
              <p:spPr>
                <a:xfrm>
                  <a:off x="6447754" y="4252217"/>
                  <a:ext cx="163080" cy="18432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76" name="Ink 75">
                  <a:extLst>
                    <a:ext uri="{FF2B5EF4-FFF2-40B4-BE49-F238E27FC236}">
                      <a16:creationId xmlns:a16="http://schemas.microsoft.com/office/drawing/2014/main" id="{65326428-9D84-4332-A01E-EE0FA9C63895}"/>
                    </a:ext>
                  </a:extLst>
                </p14:cNvPr>
                <p14:cNvContentPartPr/>
                <p14:nvPr/>
              </p14:nvContentPartPr>
              <p14:xfrm>
                <a:off x="6624874" y="4215857"/>
                <a:ext cx="153000" cy="181800"/>
              </p14:xfrm>
            </p:contentPart>
          </mc:Choice>
          <mc:Fallback xmlns="">
            <p:pic>
              <p:nvPicPr>
                <p:cNvPr id="76" name="Ink 75">
                  <a:extLst>
                    <a:ext uri="{FF2B5EF4-FFF2-40B4-BE49-F238E27FC236}">
                      <a16:creationId xmlns:a16="http://schemas.microsoft.com/office/drawing/2014/main" id="{65326428-9D84-4332-A01E-EE0FA9C63895}"/>
                    </a:ext>
                  </a:extLst>
                </p:cNvPr>
                <p:cNvPicPr/>
                <p:nvPr/>
              </p:nvPicPr>
              <p:blipFill>
                <a:blip r:embed="rId103"/>
                <a:stretch>
                  <a:fillRect/>
                </a:stretch>
              </p:blipFill>
              <p:spPr>
                <a:xfrm>
                  <a:off x="6615874" y="4207217"/>
                  <a:ext cx="170640" cy="19944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78" name="Ink 77">
                  <a:extLst>
                    <a:ext uri="{FF2B5EF4-FFF2-40B4-BE49-F238E27FC236}">
                      <a16:creationId xmlns:a16="http://schemas.microsoft.com/office/drawing/2014/main" id="{E6D10384-D029-4506-9114-18613783B86E}"/>
                    </a:ext>
                  </a:extLst>
                </p14:cNvPr>
                <p14:cNvContentPartPr/>
                <p14:nvPr/>
              </p14:nvContentPartPr>
              <p14:xfrm>
                <a:off x="6797674" y="4211537"/>
                <a:ext cx="152280" cy="163800"/>
              </p14:xfrm>
            </p:contentPart>
          </mc:Choice>
          <mc:Fallback xmlns="">
            <p:pic>
              <p:nvPicPr>
                <p:cNvPr id="78" name="Ink 77">
                  <a:extLst>
                    <a:ext uri="{FF2B5EF4-FFF2-40B4-BE49-F238E27FC236}">
                      <a16:creationId xmlns:a16="http://schemas.microsoft.com/office/drawing/2014/main" id="{E6D10384-D029-4506-9114-18613783B86E}"/>
                    </a:ext>
                  </a:extLst>
                </p:cNvPr>
                <p:cNvPicPr/>
                <p:nvPr/>
              </p:nvPicPr>
              <p:blipFill>
                <a:blip r:embed="rId105"/>
                <a:stretch>
                  <a:fillRect/>
                </a:stretch>
              </p:blipFill>
              <p:spPr>
                <a:xfrm>
                  <a:off x="6789034" y="4202537"/>
                  <a:ext cx="169920" cy="18144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79" name="Ink 78">
                  <a:extLst>
                    <a:ext uri="{FF2B5EF4-FFF2-40B4-BE49-F238E27FC236}">
                      <a16:creationId xmlns:a16="http://schemas.microsoft.com/office/drawing/2014/main" id="{611D3BFD-1465-4455-B3DA-49CCCE997529}"/>
                    </a:ext>
                  </a:extLst>
                </p14:cNvPr>
                <p14:cNvContentPartPr/>
                <p14:nvPr/>
              </p14:nvContentPartPr>
              <p14:xfrm>
                <a:off x="6971914" y="4203977"/>
                <a:ext cx="118800" cy="117720"/>
              </p14:xfrm>
            </p:contentPart>
          </mc:Choice>
          <mc:Fallback xmlns="">
            <p:pic>
              <p:nvPicPr>
                <p:cNvPr id="79" name="Ink 78">
                  <a:extLst>
                    <a:ext uri="{FF2B5EF4-FFF2-40B4-BE49-F238E27FC236}">
                      <a16:creationId xmlns:a16="http://schemas.microsoft.com/office/drawing/2014/main" id="{611D3BFD-1465-4455-B3DA-49CCCE997529}"/>
                    </a:ext>
                  </a:extLst>
                </p:cNvPr>
                <p:cNvPicPr/>
                <p:nvPr/>
              </p:nvPicPr>
              <p:blipFill>
                <a:blip r:embed="rId107"/>
                <a:stretch>
                  <a:fillRect/>
                </a:stretch>
              </p:blipFill>
              <p:spPr>
                <a:xfrm>
                  <a:off x="6963274" y="4195337"/>
                  <a:ext cx="136440" cy="13536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80" name="Ink 79">
                  <a:extLst>
                    <a:ext uri="{FF2B5EF4-FFF2-40B4-BE49-F238E27FC236}">
                      <a16:creationId xmlns:a16="http://schemas.microsoft.com/office/drawing/2014/main" id="{3E022C44-E8D7-4566-A8C7-6A709D3D9310}"/>
                    </a:ext>
                  </a:extLst>
                </p14:cNvPr>
                <p14:cNvContentPartPr/>
                <p14:nvPr/>
              </p14:nvContentPartPr>
              <p14:xfrm>
                <a:off x="7048954" y="4171577"/>
                <a:ext cx="45720" cy="195840"/>
              </p14:xfrm>
            </p:contentPart>
          </mc:Choice>
          <mc:Fallback xmlns="">
            <p:pic>
              <p:nvPicPr>
                <p:cNvPr id="80" name="Ink 79">
                  <a:extLst>
                    <a:ext uri="{FF2B5EF4-FFF2-40B4-BE49-F238E27FC236}">
                      <a16:creationId xmlns:a16="http://schemas.microsoft.com/office/drawing/2014/main" id="{3E022C44-E8D7-4566-A8C7-6A709D3D9310}"/>
                    </a:ext>
                  </a:extLst>
                </p:cNvPr>
                <p:cNvPicPr/>
                <p:nvPr/>
              </p:nvPicPr>
              <p:blipFill>
                <a:blip r:embed="rId109"/>
                <a:stretch>
                  <a:fillRect/>
                </a:stretch>
              </p:blipFill>
              <p:spPr>
                <a:xfrm>
                  <a:off x="7040314" y="4162577"/>
                  <a:ext cx="63360" cy="21348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81" name="Ink 80">
                  <a:extLst>
                    <a:ext uri="{FF2B5EF4-FFF2-40B4-BE49-F238E27FC236}">
                      <a16:creationId xmlns:a16="http://schemas.microsoft.com/office/drawing/2014/main" id="{DDB2DB8B-EB11-4D00-8539-1D2CB43DCBDF}"/>
                    </a:ext>
                  </a:extLst>
                </p14:cNvPr>
                <p14:cNvContentPartPr/>
                <p14:nvPr/>
              </p14:nvContentPartPr>
              <p14:xfrm>
                <a:off x="7187914" y="4333217"/>
                <a:ext cx="67680" cy="161640"/>
              </p14:xfrm>
            </p:contentPart>
          </mc:Choice>
          <mc:Fallback xmlns="">
            <p:pic>
              <p:nvPicPr>
                <p:cNvPr id="81" name="Ink 80">
                  <a:extLst>
                    <a:ext uri="{FF2B5EF4-FFF2-40B4-BE49-F238E27FC236}">
                      <a16:creationId xmlns:a16="http://schemas.microsoft.com/office/drawing/2014/main" id="{DDB2DB8B-EB11-4D00-8539-1D2CB43DCBDF}"/>
                    </a:ext>
                  </a:extLst>
                </p:cNvPr>
                <p:cNvPicPr/>
                <p:nvPr/>
              </p:nvPicPr>
              <p:blipFill>
                <a:blip r:embed="rId111"/>
                <a:stretch>
                  <a:fillRect/>
                </a:stretch>
              </p:blipFill>
              <p:spPr>
                <a:xfrm>
                  <a:off x="7178914" y="4324577"/>
                  <a:ext cx="85320" cy="17928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83" name="Ink 82">
                  <a:extLst>
                    <a:ext uri="{FF2B5EF4-FFF2-40B4-BE49-F238E27FC236}">
                      <a16:creationId xmlns:a16="http://schemas.microsoft.com/office/drawing/2014/main" id="{03DBC032-9E46-4A24-82C7-0FC269A4E980}"/>
                    </a:ext>
                  </a:extLst>
                </p14:cNvPr>
                <p14:cNvContentPartPr/>
                <p14:nvPr/>
              </p14:nvContentPartPr>
              <p14:xfrm>
                <a:off x="7390234" y="4204337"/>
                <a:ext cx="45720" cy="146880"/>
              </p14:xfrm>
            </p:contentPart>
          </mc:Choice>
          <mc:Fallback xmlns="">
            <p:pic>
              <p:nvPicPr>
                <p:cNvPr id="83" name="Ink 82">
                  <a:extLst>
                    <a:ext uri="{FF2B5EF4-FFF2-40B4-BE49-F238E27FC236}">
                      <a16:creationId xmlns:a16="http://schemas.microsoft.com/office/drawing/2014/main" id="{03DBC032-9E46-4A24-82C7-0FC269A4E980}"/>
                    </a:ext>
                  </a:extLst>
                </p:cNvPr>
                <p:cNvPicPr/>
                <p:nvPr/>
              </p:nvPicPr>
              <p:blipFill>
                <a:blip r:embed="rId113"/>
                <a:stretch>
                  <a:fillRect/>
                </a:stretch>
              </p:blipFill>
              <p:spPr>
                <a:xfrm>
                  <a:off x="7381234" y="4195697"/>
                  <a:ext cx="63360" cy="16452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84" name="Ink 83">
                  <a:extLst>
                    <a:ext uri="{FF2B5EF4-FFF2-40B4-BE49-F238E27FC236}">
                      <a16:creationId xmlns:a16="http://schemas.microsoft.com/office/drawing/2014/main" id="{298DEAFF-2E8A-485F-A18C-AACBCDA7C608}"/>
                    </a:ext>
                  </a:extLst>
                </p14:cNvPr>
                <p14:cNvContentPartPr/>
                <p14:nvPr/>
              </p14:nvContentPartPr>
              <p14:xfrm>
                <a:off x="7515514" y="4295057"/>
                <a:ext cx="12600" cy="63000"/>
              </p14:xfrm>
            </p:contentPart>
          </mc:Choice>
          <mc:Fallback xmlns="">
            <p:pic>
              <p:nvPicPr>
                <p:cNvPr id="84" name="Ink 83">
                  <a:extLst>
                    <a:ext uri="{FF2B5EF4-FFF2-40B4-BE49-F238E27FC236}">
                      <a16:creationId xmlns:a16="http://schemas.microsoft.com/office/drawing/2014/main" id="{298DEAFF-2E8A-485F-A18C-AACBCDA7C608}"/>
                    </a:ext>
                  </a:extLst>
                </p:cNvPr>
                <p:cNvPicPr/>
                <p:nvPr/>
              </p:nvPicPr>
              <p:blipFill>
                <a:blip r:embed="rId115"/>
                <a:stretch>
                  <a:fillRect/>
                </a:stretch>
              </p:blipFill>
              <p:spPr>
                <a:xfrm>
                  <a:off x="7506874" y="4286057"/>
                  <a:ext cx="30240" cy="8064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85" name="Ink 84">
                  <a:extLst>
                    <a:ext uri="{FF2B5EF4-FFF2-40B4-BE49-F238E27FC236}">
                      <a16:creationId xmlns:a16="http://schemas.microsoft.com/office/drawing/2014/main" id="{02D827BB-E804-4707-A79E-4264DBF0CEB0}"/>
                    </a:ext>
                  </a:extLst>
                </p14:cNvPr>
                <p14:cNvContentPartPr/>
                <p14:nvPr/>
              </p14:nvContentPartPr>
              <p14:xfrm>
                <a:off x="7619914" y="4215497"/>
                <a:ext cx="113760" cy="110520"/>
              </p14:xfrm>
            </p:contentPart>
          </mc:Choice>
          <mc:Fallback xmlns="">
            <p:pic>
              <p:nvPicPr>
                <p:cNvPr id="85" name="Ink 84">
                  <a:extLst>
                    <a:ext uri="{FF2B5EF4-FFF2-40B4-BE49-F238E27FC236}">
                      <a16:creationId xmlns:a16="http://schemas.microsoft.com/office/drawing/2014/main" id="{02D827BB-E804-4707-A79E-4264DBF0CEB0}"/>
                    </a:ext>
                  </a:extLst>
                </p:cNvPr>
                <p:cNvPicPr/>
                <p:nvPr/>
              </p:nvPicPr>
              <p:blipFill>
                <a:blip r:embed="rId117"/>
                <a:stretch>
                  <a:fillRect/>
                </a:stretch>
              </p:blipFill>
              <p:spPr>
                <a:xfrm>
                  <a:off x="7610914" y="4206857"/>
                  <a:ext cx="131400" cy="12816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86" name="Ink 85">
                  <a:extLst>
                    <a:ext uri="{FF2B5EF4-FFF2-40B4-BE49-F238E27FC236}">
                      <a16:creationId xmlns:a16="http://schemas.microsoft.com/office/drawing/2014/main" id="{CA7EF005-375F-4084-9538-EB280B631675}"/>
                    </a:ext>
                  </a:extLst>
                </p14:cNvPr>
                <p14:cNvContentPartPr/>
                <p14:nvPr/>
              </p14:nvContentPartPr>
              <p14:xfrm>
                <a:off x="7760314" y="4198937"/>
                <a:ext cx="156960" cy="126000"/>
              </p14:xfrm>
            </p:contentPart>
          </mc:Choice>
          <mc:Fallback xmlns="">
            <p:pic>
              <p:nvPicPr>
                <p:cNvPr id="86" name="Ink 85">
                  <a:extLst>
                    <a:ext uri="{FF2B5EF4-FFF2-40B4-BE49-F238E27FC236}">
                      <a16:creationId xmlns:a16="http://schemas.microsoft.com/office/drawing/2014/main" id="{CA7EF005-375F-4084-9538-EB280B631675}"/>
                    </a:ext>
                  </a:extLst>
                </p:cNvPr>
                <p:cNvPicPr/>
                <p:nvPr/>
              </p:nvPicPr>
              <p:blipFill>
                <a:blip r:embed="rId119"/>
                <a:stretch>
                  <a:fillRect/>
                </a:stretch>
              </p:blipFill>
              <p:spPr>
                <a:xfrm>
                  <a:off x="7751314" y="4189937"/>
                  <a:ext cx="174600" cy="14364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88" name="Ink 87">
                  <a:extLst>
                    <a:ext uri="{FF2B5EF4-FFF2-40B4-BE49-F238E27FC236}">
                      <a16:creationId xmlns:a16="http://schemas.microsoft.com/office/drawing/2014/main" id="{5482CE56-E0EB-4101-B4F8-AA12C9175C9A}"/>
                    </a:ext>
                  </a:extLst>
                </p14:cNvPr>
                <p14:cNvContentPartPr/>
                <p14:nvPr/>
              </p14:nvContentPartPr>
              <p14:xfrm>
                <a:off x="7998274" y="4224857"/>
                <a:ext cx="132120" cy="61200"/>
              </p14:xfrm>
            </p:contentPart>
          </mc:Choice>
          <mc:Fallback xmlns="">
            <p:pic>
              <p:nvPicPr>
                <p:cNvPr id="88" name="Ink 87">
                  <a:extLst>
                    <a:ext uri="{FF2B5EF4-FFF2-40B4-BE49-F238E27FC236}">
                      <a16:creationId xmlns:a16="http://schemas.microsoft.com/office/drawing/2014/main" id="{5482CE56-E0EB-4101-B4F8-AA12C9175C9A}"/>
                    </a:ext>
                  </a:extLst>
                </p:cNvPr>
                <p:cNvPicPr/>
                <p:nvPr/>
              </p:nvPicPr>
              <p:blipFill>
                <a:blip r:embed="rId121"/>
                <a:stretch>
                  <a:fillRect/>
                </a:stretch>
              </p:blipFill>
              <p:spPr>
                <a:xfrm>
                  <a:off x="7989634" y="4216217"/>
                  <a:ext cx="149760" cy="7884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89" name="Ink 88">
                  <a:extLst>
                    <a:ext uri="{FF2B5EF4-FFF2-40B4-BE49-F238E27FC236}">
                      <a16:creationId xmlns:a16="http://schemas.microsoft.com/office/drawing/2014/main" id="{E32DC705-62D1-4D71-AA30-E7E615CC2D9D}"/>
                    </a:ext>
                  </a:extLst>
                </p14:cNvPr>
                <p14:cNvContentPartPr/>
                <p14:nvPr/>
              </p14:nvContentPartPr>
              <p14:xfrm>
                <a:off x="8170714" y="4189577"/>
                <a:ext cx="133560" cy="117000"/>
              </p14:xfrm>
            </p:contentPart>
          </mc:Choice>
          <mc:Fallback xmlns="">
            <p:pic>
              <p:nvPicPr>
                <p:cNvPr id="89" name="Ink 88">
                  <a:extLst>
                    <a:ext uri="{FF2B5EF4-FFF2-40B4-BE49-F238E27FC236}">
                      <a16:creationId xmlns:a16="http://schemas.microsoft.com/office/drawing/2014/main" id="{E32DC705-62D1-4D71-AA30-E7E615CC2D9D}"/>
                    </a:ext>
                  </a:extLst>
                </p:cNvPr>
                <p:cNvPicPr/>
                <p:nvPr/>
              </p:nvPicPr>
              <p:blipFill>
                <a:blip r:embed="rId123"/>
                <a:stretch>
                  <a:fillRect/>
                </a:stretch>
              </p:blipFill>
              <p:spPr>
                <a:xfrm>
                  <a:off x="8162074" y="4180577"/>
                  <a:ext cx="151200" cy="13464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90" name="Ink 89">
                  <a:extLst>
                    <a:ext uri="{FF2B5EF4-FFF2-40B4-BE49-F238E27FC236}">
                      <a16:creationId xmlns:a16="http://schemas.microsoft.com/office/drawing/2014/main" id="{6EBE9873-4FFC-4ADF-9F18-EC55A951BADD}"/>
                    </a:ext>
                  </a:extLst>
                </p14:cNvPr>
                <p14:cNvContentPartPr/>
                <p14:nvPr/>
              </p14:nvContentPartPr>
              <p14:xfrm>
                <a:off x="8357554" y="4167257"/>
                <a:ext cx="145440" cy="189720"/>
              </p14:xfrm>
            </p:contentPart>
          </mc:Choice>
          <mc:Fallback xmlns="">
            <p:pic>
              <p:nvPicPr>
                <p:cNvPr id="90" name="Ink 89">
                  <a:extLst>
                    <a:ext uri="{FF2B5EF4-FFF2-40B4-BE49-F238E27FC236}">
                      <a16:creationId xmlns:a16="http://schemas.microsoft.com/office/drawing/2014/main" id="{6EBE9873-4FFC-4ADF-9F18-EC55A951BADD}"/>
                    </a:ext>
                  </a:extLst>
                </p:cNvPr>
                <p:cNvPicPr/>
                <p:nvPr/>
              </p:nvPicPr>
              <p:blipFill>
                <a:blip r:embed="rId125"/>
                <a:stretch>
                  <a:fillRect/>
                </a:stretch>
              </p:blipFill>
              <p:spPr>
                <a:xfrm>
                  <a:off x="8348914" y="4158257"/>
                  <a:ext cx="163080" cy="20736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91" name="Ink 90">
                  <a:extLst>
                    <a:ext uri="{FF2B5EF4-FFF2-40B4-BE49-F238E27FC236}">
                      <a16:creationId xmlns:a16="http://schemas.microsoft.com/office/drawing/2014/main" id="{9516D2CA-0CAF-4434-9EBC-794927CB46C9}"/>
                    </a:ext>
                  </a:extLst>
                </p14:cNvPr>
                <p14:cNvContentPartPr/>
                <p14:nvPr/>
              </p14:nvContentPartPr>
              <p14:xfrm>
                <a:off x="8535754" y="4183097"/>
                <a:ext cx="153720" cy="160920"/>
              </p14:xfrm>
            </p:contentPart>
          </mc:Choice>
          <mc:Fallback xmlns="">
            <p:pic>
              <p:nvPicPr>
                <p:cNvPr id="91" name="Ink 90">
                  <a:extLst>
                    <a:ext uri="{FF2B5EF4-FFF2-40B4-BE49-F238E27FC236}">
                      <a16:creationId xmlns:a16="http://schemas.microsoft.com/office/drawing/2014/main" id="{9516D2CA-0CAF-4434-9EBC-794927CB46C9}"/>
                    </a:ext>
                  </a:extLst>
                </p:cNvPr>
                <p:cNvPicPr/>
                <p:nvPr/>
              </p:nvPicPr>
              <p:blipFill>
                <a:blip r:embed="rId127"/>
                <a:stretch>
                  <a:fillRect/>
                </a:stretch>
              </p:blipFill>
              <p:spPr>
                <a:xfrm>
                  <a:off x="8527114" y="4174457"/>
                  <a:ext cx="171360" cy="17856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92" name="Ink 91">
                  <a:extLst>
                    <a:ext uri="{FF2B5EF4-FFF2-40B4-BE49-F238E27FC236}">
                      <a16:creationId xmlns:a16="http://schemas.microsoft.com/office/drawing/2014/main" id="{2AD9281A-9C84-49E4-AEC7-4715E477BAE3}"/>
                    </a:ext>
                  </a:extLst>
                </p14:cNvPr>
                <p14:cNvContentPartPr/>
                <p14:nvPr/>
              </p14:nvContentPartPr>
              <p14:xfrm>
                <a:off x="8710714" y="4239977"/>
                <a:ext cx="122040" cy="87120"/>
              </p14:xfrm>
            </p:contentPart>
          </mc:Choice>
          <mc:Fallback xmlns="">
            <p:pic>
              <p:nvPicPr>
                <p:cNvPr id="92" name="Ink 91">
                  <a:extLst>
                    <a:ext uri="{FF2B5EF4-FFF2-40B4-BE49-F238E27FC236}">
                      <a16:creationId xmlns:a16="http://schemas.microsoft.com/office/drawing/2014/main" id="{2AD9281A-9C84-49E4-AEC7-4715E477BAE3}"/>
                    </a:ext>
                  </a:extLst>
                </p:cNvPr>
                <p:cNvPicPr/>
                <p:nvPr/>
              </p:nvPicPr>
              <p:blipFill>
                <a:blip r:embed="rId129"/>
                <a:stretch>
                  <a:fillRect/>
                </a:stretch>
              </p:blipFill>
              <p:spPr>
                <a:xfrm>
                  <a:off x="8702074" y="4230977"/>
                  <a:ext cx="139680" cy="10476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93" name="Ink 92">
                  <a:extLst>
                    <a:ext uri="{FF2B5EF4-FFF2-40B4-BE49-F238E27FC236}">
                      <a16:creationId xmlns:a16="http://schemas.microsoft.com/office/drawing/2014/main" id="{3E7D40A0-0BAC-445C-8135-62A142BCF9DB}"/>
                    </a:ext>
                  </a:extLst>
                </p14:cNvPr>
                <p14:cNvContentPartPr/>
                <p14:nvPr/>
              </p14:nvContentPartPr>
              <p14:xfrm>
                <a:off x="8810434" y="4066817"/>
                <a:ext cx="134640" cy="359640"/>
              </p14:xfrm>
            </p:contentPart>
          </mc:Choice>
          <mc:Fallback xmlns="">
            <p:pic>
              <p:nvPicPr>
                <p:cNvPr id="93" name="Ink 92">
                  <a:extLst>
                    <a:ext uri="{FF2B5EF4-FFF2-40B4-BE49-F238E27FC236}">
                      <a16:creationId xmlns:a16="http://schemas.microsoft.com/office/drawing/2014/main" id="{3E7D40A0-0BAC-445C-8135-62A142BCF9DB}"/>
                    </a:ext>
                  </a:extLst>
                </p:cNvPr>
                <p:cNvPicPr/>
                <p:nvPr/>
              </p:nvPicPr>
              <p:blipFill>
                <a:blip r:embed="rId131"/>
                <a:stretch>
                  <a:fillRect/>
                </a:stretch>
              </p:blipFill>
              <p:spPr>
                <a:xfrm>
                  <a:off x="8801794" y="4058177"/>
                  <a:ext cx="152280" cy="37728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66" name="Ink 65">
                  <a:extLst>
                    <a:ext uri="{FF2B5EF4-FFF2-40B4-BE49-F238E27FC236}">
                      <a16:creationId xmlns:a16="http://schemas.microsoft.com/office/drawing/2014/main" id="{4BD5737B-16E7-48BC-8F6E-BD5FC2CF1166}"/>
                    </a:ext>
                  </a:extLst>
                </p14:cNvPr>
                <p14:cNvContentPartPr/>
                <p14:nvPr/>
              </p14:nvContentPartPr>
              <p14:xfrm>
                <a:off x="5196754" y="4310537"/>
                <a:ext cx="209520" cy="42480"/>
              </p14:xfrm>
            </p:contentPart>
          </mc:Choice>
          <mc:Fallback xmlns="">
            <p:pic>
              <p:nvPicPr>
                <p:cNvPr id="66" name="Ink 65">
                  <a:extLst>
                    <a:ext uri="{FF2B5EF4-FFF2-40B4-BE49-F238E27FC236}">
                      <a16:creationId xmlns:a16="http://schemas.microsoft.com/office/drawing/2014/main" id="{4BD5737B-16E7-48BC-8F6E-BD5FC2CF1166}"/>
                    </a:ext>
                  </a:extLst>
                </p:cNvPr>
                <p:cNvPicPr/>
                <p:nvPr/>
              </p:nvPicPr>
              <p:blipFill>
                <a:blip r:embed="rId133"/>
                <a:stretch>
                  <a:fillRect/>
                </a:stretch>
              </p:blipFill>
              <p:spPr>
                <a:xfrm>
                  <a:off x="5187754" y="4301897"/>
                  <a:ext cx="227160" cy="6012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67" name="Ink 66">
                  <a:extLst>
                    <a:ext uri="{FF2B5EF4-FFF2-40B4-BE49-F238E27FC236}">
                      <a16:creationId xmlns:a16="http://schemas.microsoft.com/office/drawing/2014/main" id="{CC9CE14F-DA4D-4E2E-86C6-FBBEC445E95B}"/>
                    </a:ext>
                  </a:extLst>
                </p14:cNvPr>
                <p14:cNvContentPartPr/>
                <p14:nvPr/>
              </p14:nvContentPartPr>
              <p14:xfrm>
                <a:off x="5256154" y="4273097"/>
                <a:ext cx="147240" cy="13680"/>
              </p14:xfrm>
            </p:contentPart>
          </mc:Choice>
          <mc:Fallback xmlns="">
            <p:pic>
              <p:nvPicPr>
                <p:cNvPr id="67" name="Ink 66">
                  <a:extLst>
                    <a:ext uri="{FF2B5EF4-FFF2-40B4-BE49-F238E27FC236}">
                      <a16:creationId xmlns:a16="http://schemas.microsoft.com/office/drawing/2014/main" id="{CC9CE14F-DA4D-4E2E-86C6-FBBEC445E95B}"/>
                    </a:ext>
                  </a:extLst>
                </p:cNvPr>
                <p:cNvPicPr/>
                <p:nvPr/>
              </p:nvPicPr>
              <p:blipFill>
                <a:blip r:embed="rId135"/>
                <a:stretch>
                  <a:fillRect/>
                </a:stretch>
              </p:blipFill>
              <p:spPr>
                <a:xfrm>
                  <a:off x="5247154" y="4264097"/>
                  <a:ext cx="164880" cy="3132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94" name="Ink 93">
                  <a:extLst>
                    <a:ext uri="{FF2B5EF4-FFF2-40B4-BE49-F238E27FC236}">
                      <a16:creationId xmlns:a16="http://schemas.microsoft.com/office/drawing/2014/main" id="{6F452D56-0EFA-49EF-9B1C-D25B71518A61}"/>
                    </a:ext>
                  </a:extLst>
                </p14:cNvPr>
                <p14:cNvContentPartPr/>
                <p14:nvPr/>
              </p14:nvContentPartPr>
              <p14:xfrm>
                <a:off x="5445154" y="4115057"/>
                <a:ext cx="119880" cy="397080"/>
              </p14:xfrm>
            </p:contentPart>
          </mc:Choice>
          <mc:Fallback xmlns="">
            <p:pic>
              <p:nvPicPr>
                <p:cNvPr id="94" name="Ink 93">
                  <a:extLst>
                    <a:ext uri="{FF2B5EF4-FFF2-40B4-BE49-F238E27FC236}">
                      <a16:creationId xmlns:a16="http://schemas.microsoft.com/office/drawing/2014/main" id="{6F452D56-0EFA-49EF-9B1C-D25B71518A61}"/>
                    </a:ext>
                  </a:extLst>
                </p:cNvPr>
                <p:cNvPicPr/>
                <p:nvPr/>
              </p:nvPicPr>
              <p:blipFill>
                <a:blip r:embed="rId137"/>
                <a:stretch>
                  <a:fillRect/>
                </a:stretch>
              </p:blipFill>
              <p:spPr>
                <a:xfrm>
                  <a:off x="5436514" y="4106417"/>
                  <a:ext cx="137520" cy="414720"/>
                </a:xfrm>
                <a:prstGeom prst="rect">
                  <a:avLst/>
                </a:prstGeom>
              </p:spPr>
            </p:pic>
          </mc:Fallback>
        </mc:AlternateContent>
      </p:grpSp>
      <p:grpSp>
        <p:nvGrpSpPr>
          <p:cNvPr id="102" name="Group 101">
            <a:extLst>
              <a:ext uri="{FF2B5EF4-FFF2-40B4-BE49-F238E27FC236}">
                <a16:creationId xmlns:a16="http://schemas.microsoft.com/office/drawing/2014/main" id="{341D67E2-0A60-4A39-AF74-5A1036FD651A}"/>
              </a:ext>
            </a:extLst>
          </p:cNvPr>
          <p:cNvGrpSpPr/>
          <p:nvPr/>
        </p:nvGrpSpPr>
        <p:grpSpPr>
          <a:xfrm>
            <a:off x="1140274" y="4780697"/>
            <a:ext cx="349560" cy="107280"/>
            <a:chOff x="1140274" y="4780697"/>
            <a:chExt cx="349560" cy="107280"/>
          </a:xfrm>
        </p:grpSpPr>
        <mc:AlternateContent xmlns:mc="http://schemas.openxmlformats.org/markup-compatibility/2006" xmlns:p14="http://schemas.microsoft.com/office/powerpoint/2010/main">
          <mc:Choice Requires="p14">
            <p:contentPart p14:bwMode="auto" r:id="rId138">
              <p14:nvContentPartPr>
                <p14:cNvPr id="100" name="Ink 99">
                  <a:extLst>
                    <a:ext uri="{FF2B5EF4-FFF2-40B4-BE49-F238E27FC236}">
                      <a16:creationId xmlns:a16="http://schemas.microsoft.com/office/drawing/2014/main" id="{30669A2C-4544-46EC-931B-A92802CCC915}"/>
                    </a:ext>
                  </a:extLst>
                </p14:cNvPr>
                <p14:cNvContentPartPr/>
                <p14:nvPr/>
              </p14:nvContentPartPr>
              <p14:xfrm>
                <a:off x="1140274" y="4780697"/>
                <a:ext cx="118080" cy="103680"/>
              </p14:xfrm>
            </p:contentPart>
          </mc:Choice>
          <mc:Fallback xmlns="">
            <p:pic>
              <p:nvPicPr>
                <p:cNvPr id="100" name="Ink 99">
                  <a:extLst>
                    <a:ext uri="{FF2B5EF4-FFF2-40B4-BE49-F238E27FC236}">
                      <a16:creationId xmlns:a16="http://schemas.microsoft.com/office/drawing/2014/main" id="{30669A2C-4544-46EC-931B-A92802CCC915}"/>
                    </a:ext>
                  </a:extLst>
                </p:cNvPr>
                <p:cNvPicPr/>
                <p:nvPr/>
              </p:nvPicPr>
              <p:blipFill>
                <a:blip r:embed="rId139"/>
                <a:stretch>
                  <a:fillRect/>
                </a:stretch>
              </p:blipFill>
              <p:spPr>
                <a:xfrm>
                  <a:off x="1131634" y="4772057"/>
                  <a:ext cx="135720" cy="12132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101" name="Ink 100">
                  <a:extLst>
                    <a:ext uri="{FF2B5EF4-FFF2-40B4-BE49-F238E27FC236}">
                      <a16:creationId xmlns:a16="http://schemas.microsoft.com/office/drawing/2014/main" id="{6F5B989F-1F1F-42B7-9CFB-5D88ACE0FA32}"/>
                    </a:ext>
                  </a:extLst>
                </p14:cNvPr>
                <p14:cNvContentPartPr/>
                <p14:nvPr/>
              </p14:nvContentPartPr>
              <p14:xfrm>
                <a:off x="1275994" y="4806977"/>
                <a:ext cx="213840" cy="81000"/>
              </p14:xfrm>
            </p:contentPart>
          </mc:Choice>
          <mc:Fallback xmlns="">
            <p:pic>
              <p:nvPicPr>
                <p:cNvPr id="101" name="Ink 100">
                  <a:extLst>
                    <a:ext uri="{FF2B5EF4-FFF2-40B4-BE49-F238E27FC236}">
                      <a16:creationId xmlns:a16="http://schemas.microsoft.com/office/drawing/2014/main" id="{6F5B989F-1F1F-42B7-9CFB-5D88ACE0FA32}"/>
                    </a:ext>
                  </a:extLst>
                </p:cNvPr>
                <p:cNvPicPr/>
                <p:nvPr/>
              </p:nvPicPr>
              <p:blipFill>
                <a:blip r:embed="rId141"/>
                <a:stretch>
                  <a:fillRect/>
                </a:stretch>
              </p:blipFill>
              <p:spPr>
                <a:xfrm>
                  <a:off x="1266994" y="4798337"/>
                  <a:ext cx="231480" cy="98640"/>
                </a:xfrm>
                <a:prstGeom prst="rect">
                  <a:avLst/>
                </a:prstGeom>
              </p:spPr>
            </p:pic>
          </mc:Fallback>
        </mc:AlternateContent>
      </p:grpSp>
      <p:grpSp>
        <p:nvGrpSpPr>
          <p:cNvPr id="118" name="Group 117">
            <a:extLst>
              <a:ext uri="{FF2B5EF4-FFF2-40B4-BE49-F238E27FC236}">
                <a16:creationId xmlns:a16="http://schemas.microsoft.com/office/drawing/2014/main" id="{B0F33DF5-7ECA-498E-8479-AEC2A6CA3246}"/>
              </a:ext>
            </a:extLst>
          </p:cNvPr>
          <p:cNvGrpSpPr/>
          <p:nvPr/>
        </p:nvGrpSpPr>
        <p:grpSpPr>
          <a:xfrm>
            <a:off x="1688554" y="4640657"/>
            <a:ext cx="589320" cy="292680"/>
            <a:chOff x="1688554" y="4640657"/>
            <a:chExt cx="589320" cy="292680"/>
          </a:xfrm>
        </p:grpSpPr>
        <mc:AlternateContent xmlns:mc="http://schemas.openxmlformats.org/markup-compatibility/2006" xmlns:p14="http://schemas.microsoft.com/office/powerpoint/2010/main">
          <mc:Choice Requires="p14">
            <p:contentPart p14:bwMode="auto" r:id="rId142">
              <p14:nvContentPartPr>
                <p14:cNvPr id="104" name="Ink 103">
                  <a:extLst>
                    <a:ext uri="{FF2B5EF4-FFF2-40B4-BE49-F238E27FC236}">
                      <a16:creationId xmlns:a16="http://schemas.microsoft.com/office/drawing/2014/main" id="{D890D41F-5255-489F-985A-1CC9DA802627}"/>
                    </a:ext>
                  </a:extLst>
                </p14:cNvPr>
                <p14:cNvContentPartPr/>
                <p14:nvPr/>
              </p14:nvContentPartPr>
              <p14:xfrm>
                <a:off x="1688554" y="4726697"/>
                <a:ext cx="156600" cy="153360"/>
              </p14:xfrm>
            </p:contentPart>
          </mc:Choice>
          <mc:Fallback xmlns="">
            <p:pic>
              <p:nvPicPr>
                <p:cNvPr id="104" name="Ink 103">
                  <a:extLst>
                    <a:ext uri="{FF2B5EF4-FFF2-40B4-BE49-F238E27FC236}">
                      <a16:creationId xmlns:a16="http://schemas.microsoft.com/office/drawing/2014/main" id="{D890D41F-5255-489F-985A-1CC9DA802627}"/>
                    </a:ext>
                  </a:extLst>
                </p:cNvPr>
                <p:cNvPicPr/>
                <p:nvPr/>
              </p:nvPicPr>
              <p:blipFill>
                <a:blip r:embed="rId143"/>
                <a:stretch>
                  <a:fillRect/>
                </a:stretch>
              </p:blipFill>
              <p:spPr>
                <a:xfrm>
                  <a:off x="1679554" y="4718057"/>
                  <a:ext cx="17424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105" name="Ink 104">
                  <a:extLst>
                    <a:ext uri="{FF2B5EF4-FFF2-40B4-BE49-F238E27FC236}">
                      <a16:creationId xmlns:a16="http://schemas.microsoft.com/office/drawing/2014/main" id="{A442B571-F34F-4991-B7D7-1F8A5955A541}"/>
                    </a:ext>
                  </a:extLst>
                </p14:cNvPr>
                <p14:cNvContentPartPr/>
                <p14:nvPr/>
              </p14:nvContentPartPr>
              <p14:xfrm>
                <a:off x="1845514" y="4764857"/>
                <a:ext cx="129960" cy="129240"/>
              </p14:xfrm>
            </p:contentPart>
          </mc:Choice>
          <mc:Fallback xmlns="">
            <p:pic>
              <p:nvPicPr>
                <p:cNvPr id="105" name="Ink 104">
                  <a:extLst>
                    <a:ext uri="{FF2B5EF4-FFF2-40B4-BE49-F238E27FC236}">
                      <a16:creationId xmlns:a16="http://schemas.microsoft.com/office/drawing/2014/main" id="{A442B571-F34F-4991-B7D7-1F8A5955A541}"/>
                    </a:ext>
                  </a:extLst>
                </p:cNvPr>
                <p:cNvPicPr/>
                <p:nvPr/>
              </p:nvPicPr>
              <p:blipFill>
                <a:blip r:embed="rId145"/>
                <a:stretch>
                  <a:fillRect/>
                </a:stretch>
              </p:blipFill>
              <p:spPr>
                <a:xfrm>
                  <a:off x="1836874" y="4756217"/>
                  <a:ext cx="147600" cy="14688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106" name="Ink 105">
                  <a:extLst>
                    <a:ext uri="{FF2B5EF4-FFF2-40B4-BE49-F238E27FC236}">
                      <a16:creationId xmlns:a16="http://schemas.microsoft.com/office/drawing/2014/main" id="{08180DE4-69D6-4D33-BB7E-8A55884F917A}"/>
                    </a:ext>
                  </a:extLst>
                </p14:cNvPr>
                <p14:cNvContentPartPr/>
                <p14:nvPr/>
              </p14:nvContentPartPr>
              <p14:xfrm>
                <a:off x="1839034" y="4706537"/>
                <a:ext cx="111240" cy="4320"/>
              </p14:xfrm>
            </p:contentPart>
          </mc:Choice>
          <mc:Fallback xmlns="">
            <p:pic>
              <p:nvPicPr>
                <p:cNvPr id="106" name="Ink 105">
                  <a:extLst>
                    <a:ext uri="{FF2B5EF4-FFF2-40B4-BE49-F238E27FC236}">
                      <a16:creationId xmlns:a16="http://schemas.microsoft.com/office/drawing/2014/main" id="{08180DE4-69D6-4D33-BB7E-8A55884F917A}"/>
                    </a:ext>
                  </a:extLst>
                </p:cNvPr>
                <p:cNvPicPr/>
                <p:nvPr/>
              </p:nvPicPr>
              <p:blipFill>
                <a:blip r:embed="rId147"/>
                <a:stretch>
                  <a:fillRect/>
                </a:stretch>
              </p:blipFill>
              <p:spPr>
                <a:xfrm>
                  <a:off x="1830034" y="4697537"/>
                  <a:ext cx="128880" cy="2196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107" name="Ink 106">
                  <a:extLst>
                    <a:ext uri="{FF2B5EF4-FFF2-40B4-BE49-F238E27FC236}">
                      <a16:creationId xmlns:a16="http://schemas.microsoft.com/office/drawing/2014/main" id="{D7F790CD-90F0-442F-960E-D964E9FC067E}"/>
                    </a:ext>
                  </a:extLst>
                </p14:cNvPr>
                <p14:cNvContentPartPr/>
                <p14:nvPr/>
              </p14:nvContentPartPr>
              <p14:xfrm>
                <a:off x="1985554" y="4640657"/>
                <a:ext cx="143280" cy="292680"/>
              </p14:xfrm>
            </p:contentPart>
          </mc:Choice>
          <mc:Fallback xmlns="">
            <p:pic>
              <p:nvPicPr>
                <p:cNvPr id="107" name="Ink 106">
                  <a:extLst>
                    <a:ext uri="{FF2B5EF4-FFF2-40B4-BE49-F238E27FC236}">
                      <a16:creationId xmlns:a16="http://schemas.microsoft.com/office/drawing/2014/main" id="{D7F790CD-90F0-442F-960E-D964E9FC067E}"/>
                    </a:ext>
                  </a:extLst>
                </p:cNvPr>
                <p:cNvPicPr/>
                <p:nvPr/>
              </p:nvPicPr>
              <p:blipFill>
                <a:blip r:embed="rId149"/>
                <a:stretch>
                  <a:fillRect/>
                </a:stretch>
              </p:blipFill>
              <p:spPr>
                <a:xfrm>
                  <a:off x="1976554" y="4632017"/>
                  <a:ext cx="160920" cy="31032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108" name="Ink 107">
                  <a:extLst>
                    <a:ext uri="{FF2B5EF4-FFF2-40B4-BE49-F238E27FC236}">
                      <a16:creationId xmlns:a16="http://schemas.microsoft.com/office/drawing/2014/main" id="{C82617D0-6205-45B5-B328-D96D5C59D70A}"/>
                    </a:ext>
                  </a:extLst>
                </p14:cNvPr>
                <p14:cNvContentPartPr/>
                <p14:nvPr/>
              </p14:nvContentPartPr>
              <p14:xfrm>
                <a:off x="2167354" y="4858457"/>
                <a:ext cx="110520" cy="59040"/>
              </p14:xfrm>
            </p:contentPart>
          </mc:Choice>
          <mc:Fallback xmlns="">
            <p:pic>
              <p:nvPicPr>
                <p:cNvPr id="108" name="Ink 107">
                  <a:extLst>
                    <a:ext uri="{FF2B5EF4-FFF2-40B4-BE49-F238E27FC236}">
                      <a16:creationId xmlns:a16="http://schemas.microsoft.com/office/drawing/2014/main" id="{C82617D0-6205-45B5-B328-D96D5C59D70A}"/>
                    </a:ext>
                  </a:extLst>
                </p:cNvPr>
                <p:cNvPicPr/>
                <p:nvPr/>
              </p:nvPicPr>
              <p:blipFill>
                <a:blip r:embed="rId151"/>
                <a:stretch>
                  <a:fillRect/>
                </a:stretch>
              </p:blipFill>
              <p:spPr>
                <a:xfrm>
                  <a:off x="2158354" y="4849457"/>
                  <a:ext cx="128160" cy="76680"/>
                </a:xfrm>
                <a:prstGeom prst="rect">
                  <a:avLst/>
                </a:prstGeom>
              </p:spPr>
            </p:pic>
          </mc:Fallback>
        </mc:AlternateContent>
      </p:grpSp>
      <p:grpSp>
        <p:nvGrpSpPr>
          <p:cNvPr id="117" name="Group 116">
            <a:extLst>
              <a:ext uri="{FF2B5EF4-FFF2-40B4-BE49-F238E27FC236}">
                <a16:creationId xmlns:a16="http://schemas.microsoft.com/office/drawing/2014/main" id="{50A98B34-3471-4704-BCE3-D83DEF8D0DF7}"/>
              </a:ext>
            </a:extLst>
          </p:cNvPr>
          <p:cNvGrpSpPr/>
          <p:nvPr/>
        </p:nvGrpSpPr>
        <p:grpSpPr>
          <a:xfrm>
            <a:off x="2436634" y="4673777"/>
            <a:ext cx="1024920" cy="260280"/>
            <a:chOff x="2436634" y="4673777"/>
            <a:chExt cx="1024920" cy="260280"/>
          </a:xfrm>
        </p:grpSpPr>
        <mc:AlternateContent xmlns:mc="http://schemas.openxmlformats.org/markup-compatibility/2006" xmlns:p14="http://schemas.microsoft.com/office/powerpoint/2010/main">
          <mc:Choice Requires="p14">
            <p:contentPart p14:bwMode="auto" r:id="rId152">
              <p14:nvContentPartPr>
                <p14:cNvPr id="109" name="Ink 108">
                  <a:extLst>
                    <a:ext uri="{FF2B5EF4-FFF2-40B4-BE49-F238E27FC236}">
                      <a16:creationId xmlns:a16="http://schemas.microsoft.com/office/drawing/2014/main" id="{32493FE5-148F-4726-B521-668479EC1067}"/>
                    </a:ext>
                  </a:extLst>
                </p14:cNvPr>
                <p14:cNvContentPartPr/>
                <p14:nvPr/>
              </p14:nvContentPartPr>
              <p14:xfrm>
                <a:off x="2436634" y="4807697"/>
                <a:ext cx="77040" cy="126360"/>
              </p14:xfrm>
            </p:contentPart>
          </mc:Choice>
          <mc:Fallback xmlns="">
            <p:pic>
              <p:nvPicPr>
                <p:cNvPr id="109" name="Ink 108">
                  <a:extLst>
                    <a:ext uri="{FF2B5EF4-FFF2-40B4-BE49-F238E27FC236}">
                      <a16:creationId xmlns:a16="http://schemas.microsoft.com/office/drawing/2014/main" id="{32493FE5-148F-4726-B521-668479EC1067}"/>
                    </a:ext>
                  </a:extLst>
                </p:cNvPr>
                <p:cNvPicPr/>
                <p:nvPr/>
              </p:nvPicPr>
              <p:blipFill>
                <a:blip r:embed="rId153"/>
                <a:stretch>
                  <a:fillRect/>
                </a:stretch>
              </p:blipFill>
              <p:spPr>
                <a:xfrm>
                  <a:off x="2427994" y="4798697"/>
                  <a:ext cx="9468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110" name="Ink 109">
                  <a:extLst>
                    <a:ext uri="{FF2B5EF4-FFF2-40B4-BE49-F238E27FC236}">
                      <a16:creationId xmlns:a16="http://schemas.microsoft.com/office/drawing/2014/main" id="{577097EB-468B-426C-B0AF-0D0BD4E5B9A4}"/>
                    </a:ext>
                  </a:extLst>
                </p14:cNvPr>
                <p14:cNvContentPartPr/>
                <p14:nvPr/>
              </p14:nvContentPartPr>
              <p14:xfrm>
                <a:off x="2504674" y="4813817"/>
                <a:ext cx="116640" cy="85680"/>
              </p14:xfrm>
            </p:contentPart>
          </mc:Choice>
          <mc:Fallback xmlns="">
            <p:pic>
              <p:nvPicPr>
                <p:cNvPr id="110" name="Ink 109">
                  <a:extLst>
                    <a:ext uri="{FF2B5EF4-FFF2-40B4-BE49-F238E27FC236}">
                      <a16:creationId xmlns:a16="http://schemas.microsoft.com/office/drawing/2014/main" id="{577097EB-468B-426C-B0AF-0D0BD4E5B9A4}"/>
                    </a:ext>
                  </a:extLst>
                </p:cNvPr>
                <p:cNvPicPr/>
                <p:nvPr/>
              </p:nvPicPr>
              <p:blipFill>
                <a:blip r:embed="rId155"/>
                <a:stretch>
                  <a:fillRect/>
                </a:stretch>
              </p:blipFill>
              <p:spPr>
                <a:xfrm>
                  <a:off x="2495674" y="4805177"/>
                  <a:ext cx="134280" cy="10332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111" name="Ink 110">
                  <a:extLst>
                    <a:ext uri="{FF2B5EF4-FFF2-40B4-BE49-F238E27FC236}">
                      <a16:creationId xmlns:a16="http://schemas.microsoft.com/office/drawing/2014/main" id="{58ED03DF-607D-4D99-9770-85A9ABBA5F99}"/>
                    </a:ext>
                  </a:extLst>
                </p14:cNvPr>
                <p14:cNvContentPartPr/>
                <p14:nvPr/>
              </p14:nvContentPartPr>
              <p14:xfrm>
                <a:off x="2621314" y="4815977"/>
                <a:ext cx="159840" cy="86400"/>
              </p14:xfrm>
            </p:contentPart>
          </mc:Choice>
          <mc:Fallback xmlns="">
            <p:pic>
              <p:nvPicPr>
                <p:cNvPr id="111" name="Ink 110">
                  <a:extLst>
                    <a:ext uri="{FF2B5EF4-FFF2-40B4-BE49-F238E27FC236}">
                      <a16:creationId xmlns:a16="http://schemas.microsoft.com/office/drawing/2014/main" id="{58ED03DF-607D-4D99-9770-85A9ABBA5F99}"/>
                    </a:ext>
                  </a:extLst>
                </p:cNvPr>
                <p:cNvPicPr/>
                <p:nvPr/>
              </p:nvPicPr>
              <p:blipFill>
                <a:blip r:embed="rId157"/>
                <a:stretch>
                  <a:fillRect/>
                </a:stretch>
              </p:blipFill>
              <p:spPr>
                <a:xfrm>
                  <a:off x="2612674" y="4806977"/>
                  <a:ext cx="177480" cy="10404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112" name="Ink 111">
                  <a:extLst>
                    <a:ext uri="{FF2B5EF4-FFF2-40B4-BE49-F238E27FC236}">
                      <a16:creationId xmlns:a16="http://schemas.microsoft.com/office/drawing/2014/main" id="{55A5361E-C114-43BF-8072-C70E17835ECC}"/>
                    </a:ext>
                  </a:extLst>
                </p14:cNvPr>
                <p14:cNvContentPartPr/>
                <p14:nvPr/>
              </p14:nvContentPartPr>
              <p14:xfrm>
                <a:off x="2782234" y="4673777"/>
                <a:ext cx="142920" cy="238320"/>
              </p14:xfrm>
            </p:contentPart>
          </mc:Choice>
          <mc:Fallback xmlns="">
            <p:pic>
              <p:nvPicPr>
                <p:cNvPr id="112" name="Ink 111">
                  <a:extLst>
                    <a:ext uri="{FF2B5EF4-FFF2-40B4-BE49-F238E27FC236}">
                      <a16:creationId xmlns:a16="http://schemas.microsoft.com/office/drawing/2014/main" id="{55A5361E-C114-43BF-8072-C70E17835ECC}"/>
                    </a:ext>
                  </a:extLst>
                </p:cNvPr>
                <p:cNvPicPr/>
                <p:nvPr/>
              </p:nvPicPr>
              <p:blipFill>
                <a:blip r:embed="rId159"/>
                <a:stretch>
                  <a:fillRect/>
                </a:stretch>
              </p:blipFill>
              <p:spPr>
                <a:xfrm>
                  <a:off x="2773234" y="4665137"/>
                  <a:ext cx="160560" cy="25596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113" name="Ink 112">
                  <a:extLst>
                    <a:ext uri="{FF2B5EF4-FFF2-40B4-BE49-F238E27FC236}">
                      <a16:creationId xmlns:a16="http://schemas.microsoft.com/office/drawing/2014/main" id="{26DF3C00-60FB-4522-930B-4EE1D7B7F339}"/>
                    </a:ext>
                  </a:extLst>
                </p14:cNvPr>
                <p14:cNvContentPartPr/>
                <p14:nvPr/>
              </p14:nvContentPartPr>
              <p14:xfrm>
                <a:off x="2948554" y="4702217"/>
                <a:ext cx="142200" cy="198720"/>
              </p14:xfrm>
            </p:contentPart>
          </mc:Choice>
          <mc:Fallback xmlns="">
            <p:pic>
              <p:nvPicPr>
                <p:cNvPr id="113" name="Ink 112">
                  <a:extLst>
                    <a:ext uri="{FF2B5EF4-FFF2-40B4-BE49-F238E27FC236}">
                      <a16:creationId xmlns:a16="http://schemas.microsoft.com/office/drawing/2014/main" id="{26DF3C00-60FB-4522-930B-4EE1D7B7F339}"/>
                    </a:ext>
                  </a:extLst>
                </p:cNvPr>
                <p:cNvPicPr/>
                <p:nvPr/>
              </p:nvPicPr>
              <p:blipFill>
                <a:blip r:embed="rId161"/>
                <a:stretch>
                  <a:fillRect/>
                </a:stretch>
              </p:blipFill>
              <p:spPr>
                <a:xfrm>
                  <a:off x="2939554" y="4693577"/>
                  <a:ext cx="159840" cy="21636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114" name="Ink 113">
                  <a:extLst>
                    <a:ext uri="{FF2B5EF4-FFF2-40B4-BE49-F238E27FC236}">
                      <a16:creationId xmlns:a16="http://schemas.microsoft.com/office/drawing/2014/main" id="{C09E475A-2B54-435F-890E-A154606A6B54}"/>
                    </a:ext>
                  </a:extLst>
                </p14:cNvPr>
                <p14:cNvContentPartPr/>
                <p14:nvPr/>
              </p14:nvContentPartPr>
              <p14:xfrm>
                <a:off x="3122074" y="4785737"/>
                <a:ext cx="199800" cy="114840"/>
              </p14:xfrm>
            </p:contentPart>
          </mc:Choice>
          <mc:Fallback xmlns="">
            <p:pic>
              <p:nvPicPr>
                <p:cNvPr id="114" name="Ink 113">
                  <a:extLst>
                    <a:ext uri="{FF2B5EF4-FFF2-40B4-BE49-F238E27FC236}">
                      <a16:creationId xmlns:a16="http://schemas.microsoft.com/office/drawing/2014/main" id="{C09E475A-2B54-435F-890E-A154606A6B54}"/>
                    </a:ext>
                  </a:extLst>
                </p:cNvPr>
                <p:cNvPicPr/>
                <p:nvPr/>
              </p:nvPicPr>
              <p:blipFill>
                <a:blip r:embed="rId163"/>
                <a:stretch>
                  <a:fillRect/>
                </a:stretch>
              </p:blipFill>
              <p:spPr>
                <a:xfrm>
                  <a:off x="3113434" y="4777097"/>
                  <a:ext cx="217440" cy="13248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115" name="Ink 114">
                  <a:extLst>
                    <a:ext uri="{FF2B5EF4-FFF2-40B4-BE49-F238E27FC236}">
                      <a16:creationId xmlns:a16="http://schemas.microsoft.com/office/drawing/2014/main" id="{51C859D6-49A4-4ACB-B412-BFD220F8A4A0}"/>
                    </a:ext>
                  </a:extLst>
                </p14:cNvPr>
                <p14:cNvContentPartPr/>
                <p14:nvPr/>
              </p14:nvContentPartPr>
              <p14:xfrm>
                <a:off x="3339874" y="4700417"/>
                <a:ext cx="95040" cy="206280"/>
              </p14:xfrm>
            </p:contentPart>
          </mc:Choice>
          <mc:Fallback xmlns="">
            <p:pic>
              <p:nvPicPr>
                <p:cNvPr id="115" name="Ink 114">
                  <a:extLst>
                    <a:ext uri="{FF2B5EF4-FFF2-40B4-BE49-F238E27FC236}">
                      <a16:creationId xmlns:a16="http://schemas.microsoft.com/office/drawing/2014/main" id="{51C859D6-49A4-4ACB-B412-BFD220F8A4A0}"/>
                    </a:ext>
                  </a:extLst>
                </p:cNvPr>
                <p:cNvPicPr/>
                <p:nvPr/>
              </p:nvPicPr>
              <p:blipFill>
                <a:blip r:embed="rId165"/>
                <a:stretch>
                  <a:fillRect/>
                </a:stretch>
              </p:blipFill>
              <p:spPr>
                <a:xfrm>
                  <a:off x="3331234" y="4691777"/>
                  <a:ext cx="112680" cy="22392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116" name="Ink 115">
                  <a:extLst>
                    <a:ext uri="{FF2B5EF4-FFF2-40B4-BE49-F238E27FC236}">
                      <a16:creationId xmlns:a16="http://schemas.microsoft.com/office/drawing/2014/main" id="{F903E78B-528F-43A3-9915-54985FE53F14}"/>
                    </a:ext>
                  </a:extLst>
                </p14:cNvPr>
                <p14:cNvContentPartPr/>
                <p14:nvPr/>
              </p14:nvContentPartPr>
              <p14:xfrm>
                <a:off x="3360394" y="4773497"/>
                <a:ext cx="101160" cy="31320"/>
              </p14:xfrm>
            </p:contentPart>
          </mc:Choice>
          <mc:Fallback xmlns="">
            <p:pic>
              <p:nvPicPr>
                <p:cNvPr id="116" name="Ink 115">
                  <a:extLst>
                    <a:ext uri="{FF2B5EF4-FFF2-40B4-BE49-F238E27FC236}">
                      <a16:creationId xmlns:a16="http://schemas.microsoft.com/office/drawing/2014/main" id="{F903E78B-528F-43A3-9915-54985FE53F14}"/>
                    </a:ext>
                  </a:extLst>
                </p:cNvPr>
                <p:cNvPicPr/>
                <p:nvPr/>
              </p:nvPicPr>
              <p:blipFill>
                <a:blip r:embed="rId167"/>
                <a:stretch>
                  <a:fillRect/>
                </a:stretch>
              </p:blipFill>
              <p:spPr>
                <a:xfrm>
                  <a:off x="3351394" y="4764497"/>
                  <a:ext cx="118800" cy="48960"/>
                </a:xfrm>
                <a:prstGeom prst="rect">
                  <a:avLst/>
                </a:prstGeom>
              </p:spPr>
            </p:pic>
          </mc:Fallback>
        </mc:AlternateContent>
      </p:grpSp>
      <p:grpSp>
        <p:nvGrpSpPr>
          <p:cNvPr id="139" name="Group 138">
            <a:extLst>
              <a:ext uri="{FF2B5EF4-FFF2-40B4-BE49-F238E27FC236}">
                <a16:creationId xmlns:a16="http://schemas.microsoft.com/office/drawing/2014/main" id="{BEED6538-9E10-4310-8A9E-CF0CDE09623A}"/>
              </a:ext>
            </a:extLst>
          </p:cNvPr>
          <p:cNvGrpSpPr/>
          <p:nvPr/>
        </p:nvGrpSpPr>
        <p:grpSpPr>
          <a:xfrm>
            <a:off x="3681514" y="4680977"/>
            <a:ext cx="526680" cy="177480"/>
            <a:chOff x="3681514" y="4680977"/>
            <a:chExt cx="526680" cy="177480"/>
          </a:xfrm>
        </p:grpSpPr>
        <mc:AlternateContent xmlns:mc="http://schemas.openxmlformats.org/markup-compatibility/2006" xmlns:p14="http://schemas.microsoft.com/office/powerpoint/2010/main">
          <mc:Choice Requires="p14">
            <p:contentPart p14:bwMode="auto" r:id="rId168">
              <p14:nvContentPartPr>
                <p14:cNvPr id="119" name="Ink 118">
                  <a:extLst>
                    <a:ext uri="{FF2B5EF4-FFF2-40B4-BE49-F238E27FC236}">
                      <a16:creationId xmlns:a16="http://schemas.microsoft.com/office/drawing/2014/main" id="{C4ECB060-AAB7-47BB-8FA2-37B29B07E482}"/>
                    </a:ext>
                  </a:extLst>
                </p14:cNvPr>
                <p14:cNvContentPartPr/>
                <p14:nvPr/>
              </p14:nvContentPartPr>
              <p14:xfrm>
                <a:off x="3681514" y="4691057"/>
                <a:ext cx="149400" cy="167400"/>
              </p14:xfrm>
            </p:contentPart>
          </mc:Choice>
          <mc:Fallback xmlns="">
            <p:pic>
              <p:nvPicPr>
                <p:cNvPr id="119" name="Ink 118">
                  <a:extLst>
                    <a:ext uri="{FF2B5EF4-FFF2-40B4-BE49-F238E27FC236}">
                      <a16:creationId xmlns:a16="http://schemas.microsoft.com/office/drawing/2014/main" id="{C4ECB060-AAB7-47BB-8FA2-37B29B07E482}"/>
                    </a:ext>
                  </a:extLst>
                </p:cNvPr>
                <p:cNvPicPr/>
                <p:nvPr/>
              </p:nvPicPr>
              <p:blipFill>
                <a:blip r:embed="rId169"/>
                <a:stretch>
                  <a:fillRect/>
                </a:stretch>
              </p:blipFill>
              <p:spPr>
                <a:xfrm>
                  <a:off x="3672514" y="4682057"/>
                  <a:ext cx="167040" cy="18504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20" name="Ink 119">
                  <a:extLst>
                    <a:ext uri="{FF2B5EF4-FFF2-40B4-BE49-F238E27FC236}">
                      <a16:creationId xmlns:a16="http://schemas.microsoft.com/office/drawing/2014/main" id="{4675A8C6-FCC0-4017-AB5E-0CAA2090F941}"/>
                    </a:ext>
                  </a:extLst>
                </p14:cNvPr>
                <p14:cNvContentPartPr/>
                <p14:nvPr/>
              </p14:nvContentPartPr>
              <p14:xfrm>
                <a:off x="3738034" y="4707257"/>
                <a:ext cx="295920" cy="139680"/>
              </p14:xfrm>
            </p:contentPart>
          </mc:Choice>
          <mc:Fallback xmlns="">
            <p:pic>
              <p:nvPicPr>
                <p:cNvPr id="120" name="Ink 119">
                  <a:extLst>
                    <a:ext uri="{FF2B5EF4-FFF2-40B4-BE49-F238E27FC236}">
                      <a16:creationId xmlns:a16="http://schemas.microsoft.com/office/drawing/2014/main" id="{4675A8C6-FCC0-4017-AB5E-0CAA2090F941}"/>
                    </a:ext>
                  </a:extLst>
                </p:cNvPr>
                <p:cNvPicPr/>
                <p:nvPr/>
              </p:nvPicPr>
              <p:blipFill>
                <a:blip r:embed="rId171"/>
                <a:stretch>
                  <a:fillRect/>
                </a:stretch>
              </p:blipFill>
              <p:spPr>
                <a:xfrm>
                  <a:off x="3729394" y="4698617"/>
                  <a:ext cx="313560" cy="15732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21" name="Ink 120">
                  <a:extLst>
                    <a:ext uri="{FF2B5EF4-FFF2-40B4-BE49-F238E27FC236}">
                      <a16:creationId xmlns:a16="http://schemas.microsoft.com/office/drawing/2014/main" id="{B991B338-0BE6-4DCA-BB36-D4684F2E72FD}"/>
                    </a:ext>
                  </a:extLst>
                </p14:cNvPr>
                <p14:cNvContentPartPr/>
                <p14:nvPr/>
              </p14:nvContentPartPr>
              <p14:xfrm>
                <a:off x="4037194" y="4680977"/>
                <a:ext cx="154080" cy="165240"/>
              </p14:xfrm>
            </p:contentPart>
          </mc:Choice>
          <mc:Fallback xmlns="">
            <p:pic>
              <p:nvPicPr>
                <p:cNvPr id="121" name="Ink 120">
                  <a:extLst>
                    <a:ext uri="{FF2B5EF4-FFF2-40B4-BE49-F238E27FC236}">
                      <a16:creationId xmlns:a16="http://schemas.microsoft.com/office/drawing/2014/main" id="{B991B338-0BE6-4DCA-BB36-D4684F2E72FD}"/>
                    </a:ext>
                  </a:extLst>
                </p:cNvPr>
                <p:cNvPicPr/>
                <p:nvPr/>
              </p:nvPicPr>
              <p:blipFill>
                <a:blip r:embed="rId173"/>
                <a:stretch>
                  <a:fillRect/>
                </a:stretch>
              </p:blipFill>
              <p:spPr>
                <a:xfrm>
                  <a:off x="4028194" y="4671977"/>
                  <a:ext cx="171720" cy="18288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22" name="Ink 121">
                  <a:extLst>
                    <a:ext uri="{FF2B5EF4-FFF2-40B4-BE49-F238E27FC236}">
                      <a16:creationId xmlns:a16="http://schemas.microsoft.com/office/drawing/2014/main" id="{C4A8A27E-8DED-4364-A24B-8C4EA32F4341}"/>
                    </a:ext>
                  </a:extLst>
                </p14:cNvPr>
                <p14:cNvContentPartPr/>
                <p14:nvPr/>
              </p14:nvContentPartPr>
              <p14:xfrm>
                <a:off x="4134754" y="4773857"/>
                <a:ext cx="73440" cy="15480"/>
              </p14:xfrm>
            </p:contentPart>
          </mc:Choice>
          <mc:Fallback xmlns="">
            <p:pic>
              <p:nvPicPr>
                <p:cNvPr id="122" name="Ink 121">
                  <a:extLst>
                    <a:ext uri="{FF2B5EF4-FFF2-40B4-BE49-F238E27FC236}">
                      <a16:creationId xmlns:a16="http://schemas.microsoft.com/office/drawing/2014/main" id="{C4A8A27E-8DED-4364-A24B-8C4EA32F4341}"/>
                    </a:ext>
                  </a:extLst>
                </p:cNvPr>
                <p:cNvPicPr/>
                <p:nvPr/>
              </p:nvPicPr>
              <p:blipFill>
                <a:blip r:embed="rId175"/>
                <a:stretch>
                  <a:fillRect/>
                </a:stretch>
              </p:blipFill>
              <p:spPr>
                <a:xfrm>
                  <a:off x="4125754" y="4765217"/>
                  <a:ext cx="91080" cy="331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6">
            <p14:nvContentPartPr>
              <p14:cNvPr id="123" name="Ink 122">
                <a:extLst>
                  <a:ext uri="{FF2B5EF4-FFF2-40B4-BE49-F238E27FC236}">
                    <a16:creationId xmlns:a16="http://schemas.microsoft.com/office/drawing/2014/main" id="{02942114-DB92-4F02-8127-32DA858E4984}"/>
                  </a:ext>
                </a:extLst>
              </p14:cNvPr>
              <p14:cNvContentPartPr/>
              <p14:nvPr/>
            </p14:nvContentPartPr>
            <p14:xfrm>
              <a:off x="4419874" y="4775657"/>
              <a:ext cx="201240" cy="79560"/>
            </p14:xfrm>
          </p:contentPart>
        </mc:Choice>
        <mc:Fallback xmlns="">
          <p:pic>
            <p:nvPicPr>
              <p:cNvPr id="123" name="Ink 122">
                <a:extLst>
                  <a:ext uri="{FF2B5EF4-FFF2-40B4-BE49-F238E27FC236}">
                    <a16:creationId xmlns:a16="http://schemas.microsoft.com/office/drawing/2014/main" id="{02942114-DB92-4F02-8127-32DA858E4984}"/>
                  </a:ext>
                </a:extLst>
              </p:cNvPr>
              <p:cNvPicPr/>
              <p:nvPr/>
            </p:nvPicPr>
            <p:blipFill>
              <a:blip r:embed="rId177"/>
              <a:stretch>
                <a:fillRect/>
              </a:stretch>
            </p:blipFill>
            <p:spPr>
              <a:xfrm>
                <a:off x="4411234" y="4767017"/>
                <a:ext cx="218880" cy="97200"/>
              </a:xfrm>
              <a:prstGeom prst="rect">
                <a:avLst/>
              </a:prstGeom>
            </p:spPr>
          </p:pic>
        </mc:Fallback>
      </mc:AlternateContent>
      <p:grpSp>
        <p:nvGrpSpPr>
          <p:cNvPr id="138" name="Group 137">
            <a:extLst>
              <a:ext uri="{FF2B5EF4-FFF2-40B4-BE49-F238E27FC236}">
                <a16:creationId xmlns:a16="http://schemas.microsoft.com/office/drawing/2014/main" id="{1B24AE93-7B38-4442-A512-34275508FB3B}"/>
              </a:ext>
            </a:extLst>
          </p:cNvPr>
          <p:cNvGrpSpPr/>
          <p:nvPr/>
        </p:nvGrpSpPr>
        <p:grpSpPr>
          <a:xfrm>
            <a:off x="4860514" y="4704377"/>
            <a:ext cx="433080" cy="272160"/>
            <a:chOff x="4860514" y="4704377"/>
            <a:chExt cx="433080" cy="272160"/>
          </a:xfrm>
        </p:grpSpPr>
        <mc:AlternateContent xmlns:mc="http://schemas.openxmlformats.org/markup-compatibility/2006" xmlns:p14="http://schemas.microsoft.com/office/powerpoint/2010/main">
          <mc:Choice Requires="p14">
            <p:contentPart p14:bwMode="auto" r:id="rId178">
              <p14:nvContentPartPr>
                <p14:cNvPr id="124" name="Ink 123">
                  <a:extLst>
                    <a:ext uri="{FF2B5EF4-FFF2-40B4-BE49-F238E27FC236}">
                      <a16:creationId xmlns:a16="http://schemas.microsoft.com/office/drawing/2014/main" id="{377D7873-D9B2-4E83-BBCA-5E1D7C890689}"/>
                    </a:ext>
                  </a:extLst>
                </p14:cNvPr>
                <p14:cNvContentPartPr/>
                <p14:nvPr/>
              </p14:nvContentPartPr>
              <p14:xfrm>
                <a:off x="4860514" y="4704377"/>
                <a:ext cx="76320" cy="170640"/>
              </p14:xfrm>
            </p:contentPart>
          </mc:Choice>
          <mc:Fallback xmlns="">
            <p:pic>
              <p:nvPicPr>
                <p:cNvPr id="124" name="Ink 123">
                  <a:extLst>
                    <a:ext uri="{FF2B5EF4-FFF2-40B4-BE49-F238E27FC236}">
                      <a16:creationId xmlns:a16="http://schemas.microsoft.com/office/drawing/2014/main" id="{377D7873-D9B2-4E83-BBCA-5E1D7C890689}"/>
                    </a:ext>
                  </a:extLst>
                </p:cNvPr>
                <p:cNvPicPr/>
                <p:nvPr/>
              </p:nvPicPr>
              <p:blipFill>
                <a:blip r:embed="rId179"/>
                <a:stretch>
                  <a:fillRect/>
                </a:stretch>
              </p:blipFill>
              <p:spPr>
                <a:xfrm>
                  <a:off x="4851514" y="4695377"/>
                  <a:ext cx="93960" cy="18828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25" name="Ink 124">
                  <a:extLst>
                    <a:ext uri="{FF2B5EF4-FFF2-40B4-BE49-F238E27FC236}">
                      <a16:creationId xmlns:a16="http://schemas.microsoft.com/office/drawing/2014/main" id="{47F6266E-F311-4C0B-90C0-6DE26D52C10C}"/>
                    </a:ext>
                  </a:extLst>
                </p14:cNvPr>
                <p14:cNvContentPartPr/>
                <p14:nvPr/>
              </p14:nvContentPartPr>
              <p14:xfrm>
                <a:off x="5041954" y="4758737"/>
                <a:ext cx="105480" cy="201240"/>
              </p14:xfrm>
            </p:contentPart>
          </mc:Choice>
          <mc:Fallback xmlns="">
            <p:pic>
              <p:nvPicPr>
                <p:cNvPr id="125" name="Ink 124">
                  <a:extLst>
                    <a:ext uri="{FF2B5EF4-FFF2-40B4-BE49-F238E27FC236}">
                      <a16:creationId xmlns:a16="http://schemas.microsoft.com/office/drawing/2014/main" id="{47F6266E-F311-4C0B-90C0-6DE26D52C10C}"/>
                    </a:ext>
                  </a:extLst>
                </p:cNvPr>
                <p:cNvPicPr/>
                <p:nvPr/>
              </p:nvPicPr>
              <p:blipFill>
                <a:blip r:embed="rId181"/>
                <a:stretch>
                  <a:fillRect/>
                </a:stretch>
              </p:blipFill>
              <p:spPr>
                <a:xfrm>
                  <a:off x="5032954" y="4750097"/>
                  <a:ext cx="123120" cy="21888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26" name="Ink 125">
                  <a:extLst>
                    <a:ext uri="{FF2B5EF4-FFF2-40B4-BE49-F238E27FC236}">
                      <a16:creationId xmlns:a16="http://schemas.microsoft.com/office/drawing/2014/main" id="{B1976C65-987C-41CF-B9CD-CFF12F7222A5}"/>
                    </a:ext>
                  </a:extLst>
                </p14:cNvPr>
                <p14:cNvContentPartPr/>
                <p14:nvPr/>
              </p14:nvContentPartPr>
              <p14:xfrm>
                <a:off x="5224834" y="4760177"/>
                <a:ext cx="68760" cy="216360"/>
              </p14:xfrm>
            </p:contentPart>
          </mc:Choice>
          <mc:Fallback xmlns="">
            <p:pic>
              <p:nvPicPr>
                <p:cNvPr id="126" name="Ink 125">
                  <a:extLst>
                    <a:ext uri="{FF2B5EF4-FFF2-40B4-BE49-F238E27FC236}">
                      <a16:creationId xmlns:a16="http://schemas.microsoft.com/office/drawing/2014/main" id="{B1976C65-987C-41CF-B9CD-CFF12F7222A5}"/>
                    </a:ext>
                  </a:extLst>
                </p:cNvPr>
                <p:cNvPicPr/>
                <p:nvPr/>
              </p:nvPicPr>
              <p:blipFill>
                <a:blip r:embed="rId183"/>
                <a:stretch>
                  <a:fillRect/>
                </a:stretch>
              </p:blipFill>
              <p:spPr>
                <a:xfrm>
                  <a:off x="5216194" y="4751177"/>
                  <a:ext cx="86400" cy="234000"/>
                </a:xfrm>
                <a:prstGeom prst="rect">
                  <a:avLst/>
                </a:prstGeom>
              </p:spPr>
            </p:pic>
          </mc:Fallback>
        </mc:AlternateContent>
      </p:grpSp>
      <p:grpSp>
        <p:nvGrpSpPr>
          <p:cNvPr id="137" name="Group 136">
            <a:extLst>
              <a:ext uri="{FF2B5EF4-FFF2-40B4-BE49-F238E27FC236}">
                <a16:creationId xmlns:a16="http://schemas.microsoft.com/office/drawing/2014/main" id="{963F3784-8461-4D16-B7FD-53521DD69EF8}"/>
              </a:ext>
            </a:extLst>
          </p:cNvPr>
          <p:cNvGrpSpPr/>
          <p:nvPr/>
        </p:nvGrpSpPr>
        <p:grpSpPr>
          <a:xfrm>
            <a:off x="5489074" y="4677377"/>
            <a:ext cx="1470240" cy="156240"/>
            <a:chOff x="5489074" y="4677377"/>
            <a:chExt cx="1470240" cy="156240"/>
          </a:xfrm>
        </p:grpSpPr>
        <mc:AlternateContent xmlns:mc="http://schemas.openxmlformats.org/markup-compatibility/2006" xmlns:p14="http://schemas.microsoft.com/office/powerpoint/2010/main">
          <mc:Choice Requires="p14">
            <p:contentPart p14:bwMode="auto" r:id="rId184">
              <p14:nvContentPartPr>
                <p14:cNvPr id="127" name="Ink 126">
                  <a:extLst>
                    <a:ext uri="{FF2B5EF4-FFF2-40B4-BE49-F238E27FC236}">
                      <a16:creationId xmlns:a16="http://schemas.microsoft.com/office/drawing/2014/main" id="{91438EC6-E02D-45DB-B81C-D751997698AB}"/>
                    </a:ext>
                  </a:extLst>
                </p14:cNvPr>
                <p14:cNvContentPartPr/>
                <p14:nvPr/>
              </p14:nvContentPartPr>
              <p14:xfrm>
                <a:off x="5489074" y="4747217"/>
                <a:ext cx="22680" cy="85320"/>
              </p14:xfrm>
            </p:contentPart>
          </mc:Choice>
          <mc:Fallback xmlns="">
            <p:pic>
              <p:nvPicPr>
                <p:cNvPr id="127" name="Ink 126">
                  <a:extLst>
                    <a:ext uri="{FF2B5EF4-FFF2-40B4-BE49-F238E27FC236}">
                      <a16:creationId xmlns:a16="http://schemas.microsoft.com/office/drawing/2014/main" id="{91438EC6-E02D-45DB-B81C-D751997698AB}"/>
                    </a:ext>
                  </a:extLst>
                </p:cNvPr>
                <p:cNvPicPr/>
                <p:nvPr/>
              </p:nvPicPr>
              <p:blipFill>
                <a:blip r:embed="rId185"/>
                <a:stretch>
                  <a:fillRect/>
                </a:stretch>
              </p:blipFill>
              <p:spPr>
                <a:xfrm>
                  <a:off x="5480074" y="4738577"/>
                  <a:ext cx="40320" cy="10296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28" name="Ink 127">
                  <a:extLst>
                    <a:ext uri="{FF2B5EF4-FFF2-40B4-BE49-F238E27FC236}">
                      <a16:creationId xmlns:a16="http://schemas.microsoft.com/office/drawing/2014/main" id="{F9F20CE1-EA5E-4423-A573-BF64ADC98DBA}"/>
                    </a:ext>
                  </a:extLst>
                </p14:cNvPr>
                <p14:cNvContentPartPr/>
                <p14:nvPr/>
              </p14:nvContentPartPr>
              <p14:xfrm>
                <a:off x="5527594" y="4747577"/>
                <a:ext cx="154800" cy="83160"/>
              </p14:xfrm>
            </p:contentPart>
          </mc:Choice>
          <mc:Fallback xmlns="">
            <p:pic>
              <p:nvPicPr>
                <p:cNvPr id="128" name="Ink 127">
                  <a:extLst>
                    <a:ext uri="{FF2B5EF4-FFF2-40B4-BE49-F238E27FC236}">
                      <a16:creationId xmlns:a16="http://schemas.microsoft.com/office/drawing/2014/main" id="{F9F20CE1-EA5E-4423-A573-BF64ADC98DBA}"/>
                    </a:ext>
                  </a:extLst>
                </p:cNvPr>
                <p:cNvPicPr/>
                <p:nvPr/>
              </p:nvPicPr>
              <p:blipFill>
                <a:blip r:embed="rId187"/>
                <a:stretch>
                  <a:fillRect/>
                </a:stretch>
              </p:blipFill>
              <p:spPr>
                <a:xfrm>
                  <a:off x="5518954" y="4738937"/>
                  <a:ext cx="172440" cy="10080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29" name="Ink 128">
                  <a:extLst>
                    <a:ext uri="{FF2B5EF4-FFF2-40B4-BE49-F238E27FC236}">
                      <a16:creationId xmlns:a16="http://schemas.microsoft.com/office/drawing/2014/main" id="{C4E17440-6CDE-4627-9532-DF386297A69F}"/>
                    </a:ext>
                  </a:extLst>
                </p14:cNvPr>
                <p14:cNvContentPartPr/>
                <p14:nvPr/>
              </p14:nvContentPartPr>
              <p14:xfrm>
                <a:off x="5711554" y="4750457"/>
                <a:ext cx="89640" cy="73800"/>
              </p14:xfrm>
            </p:contentPart>
          </mc:Choice>
          <mc:Fallback xmlns="">
            <p:pic>
              <p:nvPicPr>
                <p:cNvPr id="129" name="Ink 128">
                  <a:extLst>
                    <a:ext uri="{FF2B5EF4-FFF2-40B4-BE49-F238E27FC236}">
                      <a16:creationId xmlns:a16="http://schemas.microsoft.com/office/drawing/2014/main" id="{C4E17440-6CDE-4627-9532-DF386297A69F}"/>
                    </a:ext>
                  </a:extLst>
                </p:cNvPr>
                <p:cNvPicPr/>
                <p:nvPr/>
              </p:nvPicPr>
              <p:blipFill>
                <a:blip r:embed="rId189"/>
                <a:stretch>
                  <a:fillRect/>
                </a:stretch>
              </p:blipFill>
              <p:spPr>
                <a:xfrm>
                  <a:off x="5702554" y="4741457"/>
                  <a:ext cx="107280" cy="9144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30" name="Ink 129">
                  <a:extLst>
                    <a:ext uri="{FF2B5EF4-FFF2-40B4-BE49-F238E27FC236}">
                      <a16:creationId xmlns:a16="http://schemas.microsoft.com/office/drawing/2014/main" id="{63305A96-5EDE-47B4-A8CD-4DAE4F34C6EF}"/>
                    </a:ext>
                  </a:extLst>
                </p14:cNvPr>
                <p14:cNvContentPartPr/>
                <p14:nvPr/>
              </p14:nvContentPartPr>
              <p14:xfrm>
                <a:off x="5878594" y="4751897"/>
                <a:ext cx="55800" cy="75240"/>
              </p14:xfrm>
            </p:contentPart>
          </mc:Choice>
          <mc:Fallback xmlns="">
            <p:pic>
              <p:nvPicPr>
                <p:cNvPr id="130" name="Ink 129">
                  <a:extLst>
                    <a:ext uri="{FF2B5EF4-FFF2-40B4-BE49-F238E27FC236}">
                      <a16:creationId xmlns:a16="http://schemas.microsoft.com/office/drawing/2014/main" id="{63305A96-5EDE-47B4-A8CD-4DAE4F34C6EF}"/>
                    </a:ext>
                  </a:extLst>
                </p:cNvPr>
                <p:cNvPicPr/>
                <p:nvPr/>
              </p:nvPicPr>
              <p:blipFill>
                <a:blip r:embed="rId191"/>
                <a:stretch>
                  <a:fillRect/>
                </a:stretch>
              </p:blipFill>
              <p:spPr>
                <a:xfrm>
                  <a:off x="5869594" y="4743257"/>
                  <a:ext cx="73440" cy="9288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31" name="Ink 130">
                  <a:extLst>
                    <a:ext uri="{FF2B5EF4-FFF2-40B4-BE49-F238E27FC236}">
                      <a16:creationId xmlns:a16="http://schemas.microsoft.com/office/drawing/2014/main" id="{F19CC07B-CBD3-4DDF-81ED-C2C019837EBF}"/>
                    </a:ext>
                  </a:extLst>
                </p14:cNvPr>
                <p14:cNvContentPartPr/>
                <p14:nvPr/>
              </p14:nvContentPartPr>
              <p14:xfrm>
                <a:off x="5990914" y="4740017"/>
                <a:ext cx="95760" cy="60120"/>
              </p14:xfrm>
            </p:contentPart>
          </mc:Choice>
          <mc:Fallback xmlns="">
            <p:pic>
              <p:nvPicPr>
                <p:cNvPr id="131" name="Ink 130">
                  <a:extLst>
                    <a:ext uri="{FF2B5EF4-FFF2-40B4-BE49-F238E27FC236}">
                      <a16:creationId xmlns:a16="http://schemas.microsoft.com/office/drawing/2014/main" id="{F19CC07B-CBD3-4DDF-81ED-C2C019837EBF}"/>
                    </a:ext>
                  </a:extLst>
                </p:cNvPr>
                <p:cNvPicPr/>
                <p:nvPr/>
              </p:nvPicPr>
              <p:blipFill>
                <a:blip r:embed="rId193"/>
                <a:stretch>
                  <a:fillRect/>
                </a:stretch>
              </p:blipFill>
              <p:spPr>
                <a:xfrm>
                  <a:off x="5982274" y="4731377"/>
                  <a:ext cx="1134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32" name="Ink 131">
                  <a:extLst>
                    <a:ext uri="{FF2B5EF4-FFF2-40B4-BE49-F238E27FC236}">
                      <a16:creationId xmlns:a16="http://schemas.microsoft.com/office/drawing/2014/main" id="{42DA6397-568E-4054-891A-BFB9D5F48276}"/>
                    </a:ext>
                  </a:extLst>
                </p14:cNvPr>
                <p14:cNvContentPartPr/>
                <p14:nvPr/>
              </p14:nvContentPartPr>
              <p14:xfrm>
                <a:off x="6132034" y="4708697"/>
                <a:ext cx="285120" cy="124920"/>
              </p14:xfrm>
            </p:contentPart>
          </mc:Choice>
          <mc:Fallback xmlns="">
            <p:pic>
              <p:nvPicPr>
                <p:cNvPr id="132" name="Ink 131">
                  <a:extLst>
                    <a:ext uri="{FF2B5EF4-FFF2-40B4-BE49-F238E27FC236}">
                      <a16:creationId xmlns:a16="http://schemas.microsoft.com/office/drawing/2014/main" id="{42DA6397-568E-4054-891A-BFB9D5F48276}"/>
                    </a:ext>
                  </a:extLst>
                </p:cNvPr>
                <p:cNvPicPr/>
                <p:nvPr/>
              </p:nvPicPr>
              <p:blipFill>
                <a:blip r:embed="rId195"/>
                <a:stretch>
                  <a:fillRect/>
                </a:stretch>
              </p:blipFill>
              <p:spPr>
                <a:xfrm>
                  <a:off x="6123034" y="4700057"/>
                  <a:ext cx="30276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136" name="Ink 135">
                  <a:extLst>
                    <a:ext uri="{FF2B5EF4-FFF2-40B4-BE49-F238E27FC236}">
                      <a16:creationId xmlns:a16="http://schemas.microsoft.com/office/drawing/2014/main" id="{70F39C7C-FC59-4332-B938-410E8523F088}"/>
                    </a:ext>
                  </a:extLst>
                </p14:cNvPr>
                <p14:cNvContentPartPr/>
                <p14:nvPr/>
              </p14:nvContentPartPr>
              <p14:xfrm>
                <a:off x="6938434" y="4677377"/>
                <a:ext cx="20880" cy="5400"/>
              </p14:xfrm>
            </p:contentPart>
          </mc:Choice>
          <mc:Fallback xmlns="">
            <p:pic>
              <p:nvPicPr>
                <p:cNvPr id="136" name="Ink 135">
                  <a:extLst>
                    <a:ext uri="{FF2B5EF4-FFF2-40B4-BE49-F238E27FC236}">
                      <a16:creationId xmlns:a16="http://schemas.microsoft.com/office/drawing/2014/main" id="{70F39C7C-FC59-4332-B938-410E8523F088}"/>
                    </a:ext>
                  </a:extLst>
                </p:cNvPr>
                <p:cNvPicPr/>
                <p:nvPr/>
              </p:nvPicPr>
              <p:blipFill>
                <a:blip r:embed="rId197"/>
                <a:stretch>
                  <a:fillRect/>
                </a:stretch>
              </p:blipFill>
              <p:spPr>
                <a:xfrm>
                  <a:off x="6929794" y="4668737"/>
                  <a:ext cx="38520" cy="23040"/>
                </a:xfrm>
                <a:prstGeom prst="rect">
                  <a:avLst/>
                </a:prstGeom>
              </p:spPr>
            </p:pic>
          </mc:Fallback>
        </mc:AlternateContent>
      </p:grpSp>
      <p:grpSp>
        <p:nvGrpSpPr>
          <p:cNvPr id="144" name="Group 143">
            <a:extLst>
              <a:ext uri="{FF2B5EF4-FFF2-40B4-BE49-F238E27FC236}">
                <a16:creationId xmlns:a16="http://schemas.microsoft.com/office/drawing/2014/main" id="{E01C4767-6124-4525-93FC-F576788C8FC4}"/>
              </a:ext>
            </a:extLst>
          </p:cNvPr>
          <p:cNvGrpSpPr/>
          <p:nvPr/>
        </p:nvGrpSpPr>
        <p:grpSpPr>
          <a:xfrm>
            <a:off x="6671314" y="4650737"/>
            <a:ext cx="775440" cy="171720"/>
            <a:chOff x="6671314" y="4650737"/>
            <a:chExt cx="775440" cy="171720"/>
          </a:xfrm>
        </p:grpSpPr>
        <mc:AlternateContent xmlns:mc="http://schemas.openxmlformats.org/markup-compatibility/2006" xmlns:p14="http://schemas.microsoft.com/office/powerpoint/2010/main">
          <mc:Choice Requires="p14">
            <p:contentPart p14:bwMode="auto" r:id="rId198">
              <p14:nvContentPartPr>
                <p14:cNvPr id="140" name="Ink 139">
                  <a:extLst>
                    <a:ext uri="{FF2B5EF4-FFF2-40B4-BE49-F238E27FC236}">
                      <a16:creationId xmlns:a16="http://schemas.microsoft.com/office/drawing/2014/main" id="{91107DD1-0C0E-4708-A3EE-4D91FB429434}"/>
                    </a:ext>
                  </a:extLst>
                </p14:cNvPr>
                <p14:cNvContentPartPr/>
                <p14:nvPr/>
              </p14:nvContentPartPr>
              <p14:xfrm>
                <a:off x="6671314" y="4703297"/>
                <a:ext cx="37440" cy="97920"/>
              </p14:xfrm>
            </p:contentPart>
          </mc:Choice>
          <mc:Fallback xmlns="">
            <p:pic>
              <p:nvPicPr>
                <p:cNvPr id="140" name="Ink 139">
                  <a:extLst>
                    <a:ext uri="{FF2B5EF4-FFF2-40B4-BE49-F238E27FC236}">
                      <a16:creationId xmlns:a16="http://schemas.microsoft.com/office/drawing/2014/main" id="{91107DD1-0C0E-4708-A3EE-4D91FB429434}"/>
                    </a:ext>
                  </a:extLst>
                </p:cNvPr>
                <p:cNvPicPr/>
                <p:nvPr/>
              </p:nvPicPr>
              <p:blipFill>
                <a:blip r:embed="rId199"/>
                <a:stretch>
                  <a:fillRect/>
                </a:stretch>
              </p:blipFill>
              <p:spPr>
                <a:xfrm>
                  <a:off x="6662314" y="4694297"/>
                  <a:ext cx="55080" cy="11556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41" name="Ink 140">
                  <a:extLst>
                    <a:ext uri="{FF2B5EF4-FFF2-40B4-BE49-F238E27FC236}">
                      <a16:creationId xmlns:a16="http://schemas.microsoft.com/office/drawing/2014/main" id="{F3DD24EB-F6BF-45E3-B7A0-90DCE1C35885}"/>
                    </a:ext>
                  </a:extLst>
                </p14:cNvPr>
                <p14:cNvContentPartPr/>
                <p14:nvPr/>
              </p14:nvContentPartPr>
              <p14:xfrm>
                <a:off x="6769954" y="4736417"/>
                <a:ext cx="178920" cy="83880"/>
              </p14:xfrm>
            </p:contentPart>
          </mc:Choice>
          <mc:Fallback xmlns="">
            <p:pic>
              <p:nvPicPr>
                <p:cNvPr id="141" name="Ink 140">
                  <a:extLst>
                    <a:ext uri="{FF2B5EF4-FFF2-40B4-BE49-F238E27FC236}">
                      <a16:creationId xmlns:a16="http://schemas.microsoft.com/office/drawing/2014/main" id="{F3DD24EB-F6BF-45E3-B7A0-90DCE1C35885}"/>
                    </a:ext>
                  </a:extLst>
                </p:cNvPr>
                <p:cNvPicPr/>
                <p:nvPr/>
              </p:nvPicPr>
              <p:blipFill>
                <a:blip r:embed="rId201"/>
                <a:stretch>
                  <a:fillRect/>
                </a:stretch>
              </p:blipFill>
              <p:spPr>
                <a:xfrm>
                  <a:off x="6760954" y="4727777"/>
                  <a:ext cx="196560" cy="10152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142" name="Ink 141">
                  <a:extLst>
                    <a:ext uri="{FF2B5EF4-FFF2-40B4-BE49-F238E27FC236}">
                      <a16:creationId xmlns:a16="http://schemas.microsoft.com/office/drawing/2014/main" id="{FCF6E0A5-3E5A-4710-97E5-3702A82812E7}"/>
                    </a:ext>
                  </a:extLst>
                </p14:cNvPr>
                <p14:cNvContentPartPr/>
                <p14:nvPr/>
              </p14:nvContentPartPr>
              <p14:xfrm>
                <a:off x="7101154" y="4650737"/>
                <a:ext cx="74520" cy="171720"/>
              </p14:xfrm>
            </p:contentPart>
          </mc:Choice>
          <mc:Fallback xmlns="">
            <p:pic>
              <p:nvPicPr>
                <p:cNvPr id="142" name="Ink 141">
                  <a:extLst>
                    <a:ext uri="{FF2B5EF4-FFF2-40B4-BE49-F238E27FC236}">
                      <a16:creationId xmlns:a16="http://schemas.microsoft.com/office/drawing/2014/main" id="{FCF6E0A5-3E5A-4710-97E5-3702A82812E7}"/>
                    </a:ext>
                  </a:extLst>
                </p:cNvPr>
                <p:cNvPicPr/>
                <p:nvPr/>
              </p:nvPicPr>
              <p:blipFill>
                <a:blip r:embed="rId203"/>
                <a:stretch>
                  <a:fillRect/>
                </a:stretch>
              </p:blipFill>
              <p:spPr>
                <a:xfrm>
                  <a:off x="7092154" y="4641737"/>
                  <a:ext cx="92160" cy="18936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143" name="Ink 142">
                  <a:extLst>
                    <a:ext uri="{FF2B5EF4-FFF2-40B4-BE49-F238E27FC236}">
                      <a16:creationId xmlns:a16="http://schemas.microsoft.com/office/drawing/2014/main" id="{C85AE528-3015-417F-BDCE-8C18E6741E4A}"/>
                    </a:ext>
                  </a:extLst>
                </p14:cNvPr>
                <p14:cNvContentPartPr/>
                <p14:nvPr/>
              </p14:nvContentPartPr>
              <p14:xfrm>
                <a:off x="7118434" y="4667657"/>
                <a:ext cx="328320" cy="149040"/>
              </p14:xfrm>
            </p:contentPart>
          </mc:Choice>
          <mc:Fallback xmlns="">
            <p:pic>
              <p:nvPicPr>
                <p:cNvPr id="143" name="Ink 142">
                  <a:extLst>
                    <a:ext uri="{FF2B5EF4-FFF2-40B4-BE49-F238E27FC236}">
                      <a16:creationId xmlns:a16="http://schemas.microsoft.com/office/drawing/2014/main" id="{C85AE528-3015-417F-BDCE-8C18E6741E4A}"/>
                    </a:ext>
                  </a:extLst>
                </p:cNvPr>
                <p:cNvPicPr/>
                <p:nvPr/>
              </p:nvPicPr>
              <p:blipFill>
                <a:blip r:embed="rId205"/>
                <a:stretch>
                  <a:fillRect/>
                </a:stretch>
              </p:blipFill>
              <p:spPr>
                <a:xfrm>
                  <a:off x="7109434" y="4658657"/>
                  <a:ext cx="345960" cy="166680"/>
                </a:xfrm>
                <a:prstGeom prst="rect">
                  <a:avLst/>
                </a:prstGeom>
              </p:spPr>
            </p:pic>
          </mc:Fallback>
        </mc:AlternateContent>
      </p:grpSp>
      <p:grpSp>
        <p:nvGrpSpPr>
          <p:cNvPr id="155" name="Group 154">
            <a:extLst>
              <a:ext uri="{FF2B5EF4-FFF2-40B4-BE49-F238E27FC236}">
                <a16:creationId xmlns:a16="http://schemas.microsoft.com/office/drawing/2014/main" id="{D2A6E855-70F3-4212-9E97-3A0666E0BD88}"/>
              </a:ext>
            </a:extLst>
          </p:cNvPr>
          <p:cNvGrpSpPr/>
          <p:nvPr/>
        </p:nvGrpSpPr>
        <p:grpSpPr>
          <a:xfrm>
            <a:off x="1459594" y="5158697"/>
            <a:ext cx="1426680" cy="213840"/>
            <a:chOff x="1459594" y="5158697"/>
            <a:chExt cx="1426680" cy="213840"/>
          </a:xfrm>
        </p:grpSpPr>
        <mc:AlternateContent xmlns:mc="http://schemas.openxmlformats.org/markup-compatibility/2006" xmlns:p14="http://schemas.microsoft.com/office/powerpoint/2010/main">
          <mc:Choice Requires="p14">
            <p:contentPart p14:bwMode="auto" r:id="rId206">
              <p14:nvContentPartPr>
                <p14:cNvPr id="145" name="Ink 144">
                  <a:extLst>
                    <a:ext uri="{FF2B5EF4-FFF2-40B4-BE49-F238E27FC236}">
                      <a16:creationId xmlns:a16="http://schemas.microsoft.com/office/drawing/2014/main" id="{C64CFB8E-F515-41BD-A840-8CE75C21A1C0}"/>
                    </a:ext>
                  </a:extLst>
                </p14:cNvPr>
                <p14:cNvContentPartPr/>
                <p14:nvPr/>
              </p14:nvContentPartPr>
              <p14:xfrm>
                <a:off x="1459594" y="5173817"/>
                <a:ext cx="115200" cy="172080"/>
              </p14:xfrm>
            </p:contentPart>
          </mc:Choice>
          <mc:Fallback xmlns="">
            <p:pic>
              <p:nvPicPr>
                <p:cNvPr id="145" name="Ink 144">
                  <a:extLst>
                    <a:ext uri="{FF2B5EF4-FFF2-40B4-BE49-F238E27FC236}">
                      <a16:creationId xmlns:a16="http://schemas.microsoft.com/office/drawing/2014/main" id="{C64CFB8E-F515-41BD-A840-8CE75C21A1C0}"/>
                    </a:ext>
                  </a:extLst>
                </p:cNvPr>
                <p:cNvPicPr/>
                <p:nvPr/>
              </p:nvPicPr>
              <p:blipFill>
                <a:blip r:embed="rId207"/>
                <a:stretch>
                  <a:fillRect/>
                </a:stretch>
              </p:blipFill>
              <p:spPr>
                <a:xfrm>
                  <a:off x="1450594" y="5165177"/>
                  <a:ext cx="132840" cy="18972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46" name="Ink 145">
                  <a:extLst>
                    <a:ext uri="{FF2B5EF4-FFF2-40B4-BE49-F238E27FC236}">
                      <a16:creationId xmlns:a16="http://schemas.microsoft.com/office/drawing/2014/main" id="{295F436C-6E25-4AF0-B5E0-94741333BB25}"/>
                    </a:ext>
                  </a:extLst>
                </p14:cNvPr>
                <p14:cNvContentPartPr/>
                <p14:nvPr/>
              </p14:nvContentPartPr>
              <p14:xfrm>
                <a:off x="1616914" y="5185697"/>
                <a:ext cx="113400" cy="145800"/>
              </p14:xfrm>
            </p:contentPart>
          </mc:Choice>
          <mc:Fallback xmlns="">
            <p:pic>
              <p:nvPicPr>
                <p:cNvPr id="146" name="Ink 145">
                  <a:extLst>
                    <a:ext uri="{FF2B5EF4-FFF2-40B4-BE49-F238E27FC236}">
                      <a16:creationId xmlns:a16="http://schemas.microsoft.com/office/drawing/2014/main" id="{295F436C-6E25-4AF0-B5E0-94741333BB25}"/>
                    </a:ext>
                  </a:extLst>
                </p:cNvPr>
                <p:cNvPicPr/>
                <p:nvPr/>
              </p:nvPicPr>
              <p:blipFill>
                <a:blip r:embed="rId209"/>
                <a:stretch>
                  <a:fillRect/>
                </a:stretch>
              </p:blipFill>
              <p:spPr>
                <a:xfrm>
                  <a:off x="1608274" y="5177057"/>
                  <a:ext cx="13104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147" name="Ink 146">
                  <a:extLst>
                    <a:ext uri="{FF2B5EF4-FFF2-40B4-BE49-F238E27FC236}">
                      <a16:creationId xmlns:a16="http://schemas.microsoft.com/office/drawing/2014/main" id="{4A73CC24-62DE-48B6-9544-79FC6BEA0D02}"/>
                    </a:ext>
                  </a:extLst>
                </p14:cNvPr>
                <p14:cNvContentPartPr/>
                <p14:nvPr/>
              </p14:nvContentPartPr>
              <p14:xfrm>
                <a:off x="1771714" y="5169137"/>
                <a:ext cx="37800" cy="149400"/>
              </p14:xfrm>
            </p:contentPart>
          </mc:Choice>
          <mc:Fallback xmlns="">
            <p:pic>
              <p:nvPicPr>
                <p:cNvPr id="147" name="Ink 146">
                  <a:extLst>
                    <a:ext uri="{FF2B5EF4-FFF2-40B4-BE49-F238E27FC236}">
                      <a16:creationId xmlns:a16="http://schemas.microsoft.com/office/drawing/2014/main" id="{4A73CC24-62DE-48B6-9544-79FC6BEA0D02}"/>
                    </a:ext>
                  </a:extLst>
                </p:cNvPr>
                <p:cNvPicPr/>
                <p:nvPr/>
              </p:nvPicPr>
              <p:blipFill>
                <a:blip r:embed="rId211"/>
                <a:stretch>
                  <a:fillRect/>
                </a:stretch>
              </p:blipFill>
              <p:spPr>
                <a:xfrm>
                  <a:off x="1763074" y="5160137"/>
                  <a:ext cx="55440" cy="167040"/>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148" name="Ink 147">
                  <a:extLst>
                    <a:ext uri="{FF2B5EF4-FFF2-40B4-BE49-F238E27FC236}">
                      <a16:creationId xmlns:a16="http://schemas.microsoft.com/office/drawing/2014/main" id="{0E454215-347C-49B1-95DF-359266C53D87}"/>
                    </a:ext>
                  </a:extLst>
                </p14:cNvPr>
                <p14:cNvContentPartPr/>
                <p14:nvPr/>
              </p14:nvContentPartPr>
              <p14:xfrm>
                <a:off x="1880794" y="5167337"/>
                <a:ext cx="148680" cy="142200"/>
              </p14:xfrm>
            </p:contentPart>
          </mc:Choice>
          <mc:Fallback xmlns="">
            <p:pic>
              <p:nvPicPr>
                <p:cNvPr id="148" name="Ink 147">
                  <a:extLst>
                    <a:ext uri="{FF2B5EF4-FFF2-40B4-BE49-F238E27FC236}">
                      <a16:creationId xmlns:a16="http://schemas.microsoft.com/office/drawing/2014/main" id="{0E454215-347C-49B1-95DF-359266C53D87}"/>
                    </a:ext>
                  </a:extLst>
                </p:cNvPr>
                <p:cNvPicPr/>
                <p:nvPr/>
              </p:nvPicPr>
              <p:blipFill>
                <a:blip r:embed="rId213"/>
                <a:stretch>
                  <a:fillRect/>
                </a:stretch>
              </p:blipFill>
              <p:spPr>
                <a:xfrm>
                  <a:off x="1871794" y="5158337"/>
                  <a:ext cx="166320" cy="15984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149" name="Ink 148">
                  <a:extLst>
                    <a:ext uri="{FF2B5EF4-FFF2-40B4-BE49-F238E27FC236}">
                      <a16:creationId xmlns:a16="http://schemas.microsoft.com/office/drawing/2014/main" id="{16C2CD76-F74F-4F21-9EB6-1D9A30B20A4D}"/>
                    </a:ext>
                  </a:extLst>
                </p14:cNvPr>
                <p14:cNvContentPartPr/>
                <p14:nvPr/>
              </p14:nvContentPartPr>
              <p14:xfrm>
                <a:off x="2250154" y="5206577"/>
                <a:ext cx="54720" cy="96480"/>
              </p14:xfrm>
            </p:contentPart>
          </mc:Choice>
          <mc:Fallback xmlns="">
            <p:pic>
              <p:nvPicPr>
                <p:cNvPr id="149" name="Ink 148">
                  <a:extLst>
                    <a:ext uri="{FF2B5EF4-FFF2-40B4-BE49-F238E27FC236}">
                      <a16:creationId xmlns:a16="http://schemas.microsoft.com/office/drawing/2014/main" id="{16C2CD76-F74F-4F21-9EB6-1D9A30B20A4D}"/>
                    </a:ext>
                  </a:extLst>
                </p:cNvPr>
                <p:cNvPicPr/>
                <p:nvPr/>
              </p:nvPicPr>
              <p:blipFill>
                <a:blip r:embed="rId215"/>
                <a:stretch>
                  <a:fillRect/>
                </a:stretch>
              </p:blipFill>
              <p:spPr>
                <a:xfrm>
                  <a:off x="2241154" y="5197937"/>
                  <a:ext cx="72360" cy="11412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150" name="Ink 149">
                  <a:extLst>
                    <a:ext uri="{FF2B5EF4-FFF2-40B4-BE49-F238E27FC236}">
                      <a16:creationId xmlns:a16="http://schemas.microsoft.com/office/drawing/2014/main" id="{AB845807-F6B1-4C06-9B0A-4921CA953865}"/>
                    </a:ext>
                  </a:extLst>
                </p14:cNvPr>
                <p14:cNvContentPartPr/>
                <p14:nvPr/>
              </p14:nvContentPartPr>
              <p14:xfrm>
                <a:off x="2166274" y="5158697"/>
                <a:ext cx="133200" cy="15840"/>
              </p14:xfrm>
            </p:contentPart>
          </mc:Choice>
          <mc:Fallback xmlns="">
            <p:pic>
              <p:nvPicPr>
                <p:cNvPr id="150" name="Ink 149">
                  <a:extLst>
                    <a:ext uri="{FF2B5EF4-FFF2-40B4-BE49-F238E27FC236}">
                      <a16:creationId xmlns:a16="http://schemas.microsoft.com/office/drawing/2014/main" id="{AB845807-F6B1-4C06-9B0A-4921CA953865}"/>
                    </a:ext>
                  </a:extLst>
                </p:cNvPr>
                <p:cNvPicPr/>
                <p:nvPr/>
              </p:nvPicPr>
              <p:blipFill>
                <a:blip r:embed="rId217"/>
                <a:stretch>
                  <a:fillRect/>
                </a:stretch>
              </p:blipFill>
              <p:spPr>
                <a:xfrm>
                  <a:off x="2157634" y="5149697"/>
                  <a:ext cx="150840" cy="3348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151" name="Ink 150">
                  <a:extLst>
                    <a:ext uri="{FF2B5EF4-FFF2-40B4-BE49-F238E27FC236}">
                      <a16:creationId xmlns:a16="http://schemas.microsoft.com/office/drawing/2014/main" id="{2FE00F9B-5D84-4B78-89CB-D29E48DC206B}"/>
                    </a:ext>
                  </a:extLst>
                </p14:cNvPr>
                <p14:cNvContentPartPr/>
                <p14:nvPr/>
              </p14:nvContentPartPr>
              <p14:xfrm>
                <a:off x="2316034" y="5214857"/>
                <a:ext cx="95040" cy="128880"/>
              </p14:xfrm>
            </p:contentPart>
          </mc:Choice>
          <mc:Fallback xmlns="">
            <p:pic>
              <p:nvPicPr>
                <p:cNvPr id="151" name="Ink 150">
                  <a:extLst>
                    <a:ext uri="{FF2B5EF4-FFF2-40B4-BE49-F238E27FC236}">
                      <a16:creationId xmlns:a16="http://schemas.microsoft.com/office/drawing/2014/main" id="{2FE00F9B-5D84-4B78-89CB-D29E48DC206B}"/>
                    </a:ext>
                  </a:extLst>
                </p:cNvPr>
                <p:cNvPicPr/>
                <p:nvPr/>
              </p:nvPicPr>
              <p:blipFill>
                <a:blip r:embed="rId219"/>
                <a:stretch>
                  <a:fillRect/>
                </a:stretch>
              </p:blipFill>
              <p:spPr>
                <a:xfrm>
                  <a:off x="2307034" y="5205857"/>
                  <a:ext cx="112680" cy="14652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152" name="Ink 151">
                  <a:extLst>
                    <a:ext uri="{FF2B5EF4-FFF2-40B4-BE49-F238E27FC236}">
                      <a16:creationId xmlns:a16="http://schemas.microsoft.com/office/drawing/2014/main" id="{88003BE3-AB24-4328-83C8-B9E71AC05D79}"/>
                    </a:ext>
                  </a:extLst>
                </p14:cNvPr>
                <p14:cNvContentPartPr/>
                <p14:nvPr/>
              </p14:nvContentPartPr>
              <p14:xfrm>
                <a:off x="2426914" y="5237537"/>
                <a:ext cx="71280" cy="79200"/>
              </p14:xfrm>
            </p:contentPart>
          </mc:Choice>
          <mc:Fallback xmlns="">
            <p:pic>
              <p:nvPicPr>
                <p:cNvPr id="152" name="Ink 151">
                  <a:extLst>
                    <a:ext uri="{FF2B5EF4-FFF2-40B4-BE49-F238E27FC236}">
                      <a16:creationId xmlns:a16="http://schemas.microsoft.com/office/drawing/2014/main" id="{88003BE3-AB24-4328-83C8-B9E71AC05D79}"/>
                    </a:ext>
                  </a:extLst>
                </p:cNvPr>
                <p:cNvPicPr/>
                <p:nvPr/>
              </p:nvPicPr>
              <p:blipFill>
                <a:blip r:embed="rId221"/>
                <a:stretch>
                  <a:fillRect/>
                </a:stretch>
              </p:blipFill>
              <p:spPr>
                <a:xfrm>
                  <a:off x="2417914" y="5228537"/>
                  <a:ext cx="88920" cy="9684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153" name="Ink 152">
                  <a:extLst>
                    <a:ext uri="{FF2B5EF4-FFF2-40B4-BE49-F238E27FC236}">
                      <a16:creationId xmlns:a16="http://schemas.microsoft.com/office/drawing/2014/main" id="{C8456A15-3BCA-43B3-9E1E-C66113D13876}"/>
                    </a:ext>
                  </a:extLst>
                </p14:cNvPr>
                <p14:cNvContentPartPr/>
                <p14:nvPr/>
              </p14:nvContentPartPr>
              <p14:xfrm>
                <a:off x="2493874" y="5228897"/>
                <a:ext cx="282960" cy="110880"/>
              </p14:xfrm>
            </p:contentPart>
          </mc:Choice>
          <mc:Fallback xmlns="">
            <p:pic>
              <p:nvPicPr>
                <p:cNvPr id="153" name="Ink 152">
                  <a:extLst>
                    <a:ext uri="{FF2B5EF4-FFF2-40B4-BE49-F238E27FC236}">
                      <a16:creationId xmlns:a16="http://schemas.microsoft.com/office/drawing/2014/main" id="{C8456A15-3BCA-43B3-9E1E-C66113D13876}"/>
                    </a:ext>
                  </a:extLst>
                </p:cNvPr>
                <p:cNvPicPr/>
                <p:nvPr/>
              </p:nvPicPr>
              <p:blipFill>
                <a:blip r:embed="rId223"/>
                <a:stretch>
                  <a:fillRect/>
                </a:stretch>
              </p:blipFill>
              <p:spPr>
                <a:xfrm>
                  <a:off x="2484874" y="5220257"/>
                  <a:ext cx="300600" cy="12852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154" name="Ink 153">
                  <a:extLst>
                    <a:ext uri="{FF2B5EF4-FFF2-40B4-BE49-F238E27FC236}">
                      <a16:creationId xmlns:a16="http://schemas.microsoft.com/office/drawing/2014/main" id="{4ED00190-10D8-4FBA-95FB-33BDD8575AA1}"/>
                    </a:ext>
                  </a:extLst>
                </p14:cNvPr>
                <p14:cNvContentPartPr/>
                <p14:nvPr/>
              </p14:nvContentPartPr>
              <p14:xfrm>
                <a:off x="2808514" y="5204057"/>
                <a:ext cx="77760" cy="168480"/>
              </p14:xfrm>
            </p:contentPart>
          </mc:Choice>
          <mc:Fallback xmlns="">
            <p:pic>
              <p:nvPicPr>
                <p:cNvPr id="154" name="Ink 153">
                  <a:extLst>
                    <a:ext uri="{FF2B5EF4-FFF2-40B4-BE49-F238E27FC236}">
                      <a16:creationId xmlns:a16="http://schemas.microsoft.com/office/drawing/2014/main" id="{4ED00190-10D8-4FBA-95FB-33BDD8575AA1}"/>
                    </a:ext>
                  </a:extLst>
                </p:cNvPr>
                <p:cNvPicPr/>
                <p:nvPr/>
              </p:nvPicPr>
              <p:blipFill>
                <a:blip r:embed="rId225"/>
                <a:stretch>
                  <a:fillRect/>
                </a:stretch>
              </p:blipFill>
              <p:spPr>
                <a:xfrm>
                  <a:off x="2799514" y="5195417"/>
                  <a:ext cx="95400" cy="186120"/>
                </a:xfrm>
                <a:prstGeom prst="rect">
                  <a:avLst/>
                </a:prstGeom>
              </p:spPr>
            </p:pic>
          </mc:Fallback>
        </mc:AlternateContent>
      </p:grpSp>
      <p:grpSp>
        <p:nvGrpSpPr>
          <p:cNvPr id="180" name="Group 179">
            <a:extLst>
              <a:ext uri="{FF2B5EF4-FFF2-40B4-BE49-F238E27FC236}">
                <a16:creationId xmlns:a16="http://schemas.microsoft.com/office/drawing/2014/main" id="{01CC3338-D587-4F82-8B3E-51A566CEC9BD}"/>
              </a:ext>
            </a:extLst>
          </p:cNvPr>
          <p:cNvGrpSpPr/>
          <p:nvPr/>
        </p:nvGrpSpPr>
        <p:grpSpPr>
          <a:xfrm>
            <a:off x="3055114" y="5123777"/>
            <a:ext cx="687600" cy="168840"/>
            <a:chOff x="3055114" y="5123777"/>
            <a:chExt cx="687600" cy="168840"/>
          </a:xfrm>
        </p:grpSpPr>
        <mc:AlternateContent xmlns:mc="http://schemas.openxmlformats.org/markup-compatibility/2006" xmlns:p14="http://schemas.microsoft.com/office/powerpoint/2010/main">
          <mc:Choice Requires="p14">
            <p:contentPart p14:bwMode="auto" r:id="rId226">
              <p14:nvContentPartPr>
                <p14:cNvPr id="156" name="Ink 155">
                  <a:extLst>
                    <a:ext uri="{FF2B5EF4-FFF2-40B4-BE49-F238E27FC236}">
                      <a16:creationId xmlns:a16="http://schemas.microsoft.com/office/drawing/2014/main" id="{C7E5D4C4-8830-4AF8-9C25-603A79B36FEB}"/>
                    </a:ext>
                  </a:extLst>
                </p14:cNvPr>
                <p14:cNvContentPartPr/>
                <p14:nvPr/>
              </p14:nvContentPartPr>
              <p14:xfrm>
                <a:off x="3055114" y="5188577"/>
                <a:ext cx="143640" cy="102600"/>
              </p14:xfrm>
            </p:contentPart>
          </mc:Choice>
          <mc:Fallback xmlns="">
            <p:pic>
              <p:nvPicPr>
                <p:cNvPr id="156" name="Ink 155">
                  <a:extLst>
                    <a:ext uri="{FF2B5EF4-FFF2-40B4-BE49-F238E27FC236}">
                      <a16:creationId xmlns:a16="http://schemas.microsoft.com/office/drawing/2014/main" id="{C7E5D4C4-8830-4AF8-9C25-603A79B36FEB}"/>
                    </a:ext>
                  </a:extLst>
                </p:cNvPr>
                <p:cNvPicPr/>
                <p:nvPr/>
              </p:nvPicPr>
              <p:blipFill>
                <a:blip r:embed="rId227"/>
                <a:stretch>
                  <a:fillRect/>
                </a:stretch>
              </p:blipFill>
              <p:spPr>
                <a:xfrm>
                  <a:off x="3046474" y="5179577"/>
                  <a:ext cx="161280" cy="12024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157" name="Ink 156">
                  <a:extLst>
                    <a:ext uri="{FF2B5EF4-FFF2-40B4-BE49-F238E27FC236}">
                      <a16:creationId xmlns:a16="http://schemas.microsoft.com/office/drawing/2014/main" id="{3AB58036-90C5-43EA-892E-812B6C225B13}"/>
                    </a:ext>
                  </a:extLst>
                </p14:cNvPr>
                <p14:cNvContentPartPr/>
                <p14:nvPr/>
              </p14:nvContentPartPr>
              <p14:xfrm>
                <a:off x="3257074" y="5190377"/>
                <a:ext cx="81360" cy="90000"/>
              </p14:xfrm>
            </p:contentPart>
          </mc:Choice>
          <mc:Fallback xmlns="">
            <p:pic>
              <p:nvPicPr>
                <p:cNvPr id="157" name="Ink 156">
                  <a:extLst>
                    <a:ext uri="{FF2B5EF4-FFF2-40B4-BE49-F238E27FC236}">
                      <a16:creationId xmlns:a16="http://schemas.microsoft.com/office/drawing/2014/main" id="{3AB58036-90C5-43EA-892E-812B6C225B13}"/>
                    </a:ext>
                  </a:extLst>
                </p:cNvPr>
                <p:cNvPicPr/>
                <p:nvPr/>
              </p:nvPicPr>
              <p:blipFill>
                <a:blip r:embed="rId229"/>
                <a:stretch>
                  <a:fillRect/>
                </a:stretch>
              </p:blipFill>
              <p:spPr>
                <a:xfrm>
                  <a:off x="3248434" y="5181377"/>
                  <a:ext cx="99000" cy="10764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58" name="Ink 157">
                  <a:extLst>
                    <a:ext uri="{FF2B5EF4-FFF2-40B4-BE49-F238E27FC236}">
                      <a16:creationId xmlns:a16="http://schemas.microsoft.com/office/drawing/2014/main" id="{BC056F81-70BC-4032-9E85-AFF0F92D638D}"/>
                    </a:ext>
                  </a:extLst>
                </p14:cNvPr>
                <p14:cNvContentPartPr/>
                <p14:nvPr/>
              </p14:nvContentPartPr>
              <p14:xfrm>
                <a:off x="3377314" y="5123777"/>
                <a:ext cx="68400" cy="168840"/>
              </p14:xfrm>
            </p:contentPart>
          </mc:Choice>
          <mc:Fallback xmlns="">
            <p:pic>
              <p:nvPicPr>
                <p:cNvPr id="158" name="Ink 157">
                  <a:extLst>
                    <a:ext uri="{FF2B5EF4-FFF2-40B4-BE49-F238E27FC236}">
                      <a16:creationId xmlns:a16="http://schemas.microsoft.com/office/drawing/2014/main" id="{BC056F81-70BC-4032-9E85-AFF0F92D638D}"/>
                    </a:ext>
                  </a:extLst>
                </p:cNvPr>
                <p:cNvPicPr/>
                <p:nvPr/>
              </p:nvPicPr>
              <p:blipFill>
                <a:blip r:embed="rId231"/>
                <a:stretch>
                  <a:fillRect/>
                </a:stretch>
              </p:blipFill>
              <p:spPr>
                <a:xfrm>
                  <a:off x="3368674" y="5114777"/>
                  <a:ext cx="86040" cy="18648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59" name="Ink 158">
                  <a:extLst>
                    <a:ext uri="{FF2B5EF4-FFF2-40B4-BE49-F238E27FC236}">
                      <a16:creationId xmlns:a16="http://schemas.microsoft.com/office/drawing/2014/main" id="{DB2A7992-0588-4A0D-A2EA-B43CACBF1573}"/>
                    </a:ext>
                  </a:extLst>
                </p14:cNvPr>
                <p14:cNvContentPartPr/>
                <p14:nvPr/>
              </p14:nvContentPartPr>
              <p14:xfrm>
                <a:off x="3447154" y="5165177"/>
                <a:ext cx="131040" cy="96840"/>
              </p14:xfrm>
            </p:contentPart>
          </mc:Choice>
          <mc:Fallback xmlns="">
            <p:pic>
              <p:nvPicPr>
                <p:cNvPr id="159" name="Ink 158">
                  <a:extLst>
                    <a:ext uri="{FF2B5EF4-FFF2-40B4-BE49-F238E27FC236}">
                      <a16:creationId xmlns:a16="http://schemas.microsoft.com/office/drawing/2014/main" id="{DB2A7992-0588-4A0D-A2EA-B43CACBF1573}"/>
                    </a:ext>
                  </a:extLst>
                </p:cNvPr>
                <p:cNvPicPr/>
                <p:nvPr/>
              </p:nvPicPr>
              <p:blipFill>
                <a:blip r:embed="rId233"/>
                <a:stretch>
                  <a:fillRect/>
                </a:stretch>
              </p:blipFill>
              <p:spPr>
                <a:xfrm>
                  <a:off x="3438514" y="5156537"/>
                  <a:ext cx="148680" cy="11448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160" name="Ink 159">
                  <a:extLst>
                    <a:ext uri="{FF2B5EF4-FFF2-40B4-BE49-F238E27FC236}">
                      <a16:creationId xmlns:a16="http://schemas.microsoft.com/office/drawing/2014/main" id="{4E3E370F-A68B-4B7F-8CCB-14CEE3F3BF17}"/>
                    </a:ext>
                  </a:extLst>
                </p14:cNvPr>
                <p14:cNvContentPartPr/>
                <p14:nvPr/>
              </p14:nvContentPartPr>
              <p14:xfrm>
                <a:off x="3614194" y="5192897"/>
                <a:ext cx="128520" cy="89280"/>
              </p14:xfrm>
            </p:contentPart>
          </mc:Choice>
          <mc:Fallback xmlns="">
            <p:pic>
              <p:nvPicPr>
                <p:cNvPr id="160" name="Ink 159">
                  <a:extLst>
                    <a:ext uri="{FF2B5EF4-FFF2-40B4-BE49-F238E27FC236}">
                      <a16:creationId xmlns:a16="http://schemas.microsoft.com/office/drawing/2014/main" id="{4E3E370F-A68B-4B7F-8CCB-14CEE3F3BF17}"/>
                    </a:ext>
                  </a:extLst>
                </p:cNvPr>
                <p:cNvPicPr/>
                <p:nvPr/>
              </p:nvPicPr>
              <p:blipFill>
                <a:blip r:embed="rId235"/>
                <a:stretch>
                  <a:fillRect/>
                </a:stretch>
              </p:blipFill>
              <p:spPr>
                <a:xfrm>
                  <a:off x="3605554" y="5183897"/>
                  <a:ext cx="146160" cy="106920"/>
                </a:xfrm>
                <a:prstGeom prst="rect">
                  <a:avLst/>
                </a:prstGeom>
              </p:spPr>
            </p:pic>
          </mc:Fallback>
        </mc:AlternateContent>
      </p:grpSp>
      <p:grpSp>
        <p:nvGrpSpPr>
          <p:cNvPr id="179" name="Group 178">
            <a:extLst>
              <a:ext uri="{FF2B5EF4-FFF2-40B4-BE49-F238E27FC236}">
                <a16:creationId xmlns:a16="http://schemas.microsoft.com/office/drawing/2014/main" id="{EF569CB5-3888-4E30-B202-EFA84DC2D64B}"/>
              </a:ext>
            </a:extLst>
          </p:cNvPr>
          <p:cNvGrpSpPr/>
          <p:nvPr/>
        </p:nvGrpSpPr>
        <p:grpSpPr>
          <a:xfrm>
            <a:off x="3939274" y="4978337"/>
            <a:ext cx="1125720" cy="356760"/>
            <a:chOff x="3939274" y="4978337"/>
            <a:chExt cx="1125720" cy="356760"/>
          </a:xfrm>
        </p:grpSpPr>
        <mc:AlternateContent xmlns:mc="http://schemas.openxmlformats.org/markup-compatibility/2006" xmlns:p14="http://schemas.microsoft.com/office/powerpoint/2010/main">
          <mc:Choice Requires="p14">
            <p:contentPart p14:bwMode="auto" r:id="rId236">
              <p14:nvContentPartPr>
                <p14:cNvPr id="161" name="Ink 160">
                  <a:extLst>
                    <a:ext uri="{FF2B5EF4-FFF2-40B4-BE49-F238E27FC236}">
                      <a16:creationId xmlns:a16="http://schemas.microsoft.com/office/drawing/2014/main" id="{190BA8D6-15F6-4B18-A7C3-928864CBDE55}"/>
                    </a:ext>
                  </a:extLst>
                </p14:cNvPr>
                <p14:cNvContentPartPr/>
                <p14:nvPr/>
              </p14:nvContentPartPr>
              <p14:xfrm>
                <a:off x="3939274" y="5152577"/>
                <a:ext cx="63360" cy="112320"/>
              </p14:xfrm>
            </p:contentPart>
          </mc:Choice>
          <mc:Fallback xmlns="">
            <p:pic>
              <p:nvPicPr>
                <p:cNvPr id="161" name="Ink 160">
                  <a:extLst>
                    <a:ext uri="{FF2B5EF4-FFF2-40B4-BE49-F238E27FC236}">
                      <a16:creationId xmlns:a16="http://schemas.microsoft.com/office/drawing/2014/main" id="{190BA8D6-15F6-4B18-A7C3-928864CBDE55}"/>
                    </a:ext>
                  </a:extLst>
                </p:cNvPr>
                <p:cNvPicPr/>
                <p:nvPr/>
              </p:nvPicPr>
              <p:blipFill>
                <a:blip r:embed="rId237"/>
                <a:stretch>
                  <a:fillRect/>
                </a:stretch>
              </p:blipFill>
              <p:spPr>
                <a:xfrm>
                  <a:off x="3930634" y="5143937"/>
                  <a:ext cx="81000" cy="12996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162" name="Ink 161">
                  <a:extLst>
                    <a:ext uri="{FF2B5EF4-FFF2-40B4-BE49-F238E27FC236}">
                      <a16:creationId xmlns:a16="http://schemas.microsoft.com/office/drawing/2014/main" id="{C79E2A24-C9BD-47AB-95B7-4E1264CACC6C}"/>
                    </a:ext>
                  </a:extLst>
                </p14:cNvPr>
                <p14:cNvContentPartPr/>
                <p14:nvPr/>
              </p14:nvContentPartPr>
              <p14:xfrm>
                <a:off x="4021714" y="5159057"/>
                <a:ext cx="78840" cy="110520"/>
              </p14:xfrm>
            </p:contentPart>
          </mc:Choice>
          <mc:Fallback xmlns="">
            <p:pic>
              <p:nvPicPr>
                <p:cNvPr id="162" name="Ink 161">
                  <a:extLst>
                    <a:ext uri="{FF2B5EF4-FFF2-40B4-BE49-F238E27FC236}">
                      <a16:creationId xmlns:a16="http://schemas.microsoft.com/office/drawing/2014/main" id="{C79E2A24-C9BD-47AB-95B7-4E1264CACC6C}"/>
                    </a:ext>
                  </a:extLst>
                </p:cNvPr>
                <p:cNvPicPr/>
                <p:nvPr/>
              </p:nvPicPr>
              <p:blipFill>
                <a:blip r:embed="rId239"/>
                <a:stretch>
                  <a:fillRect/>
                </a:stretch>
              </p:blipFill>
              <p:spPr>
                <a:xfrm>
                  <a:off x="4013074" y="5150417"/>
                  <a:ext cx="96480" cy="12816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163" name="Ink 162">
                  <a:extLst>
                    <a:ext uri="{FF2B5EF4-FFF2-40B4-BE49-F238E27FC236}">
                      <a16:creationId xmlns:a16="http://schemas.microsoft.com/office/drawing/2014/main" id="{20C8BDC4-60EE-47E2-9DC7-7134B14A4B46}"/>
                    </a:ext>
                  </a:extLst>
                </p14:cNvPr>
                <p14:cNvContentPartPr/>
                <p14:nvPr/>
              </p14:nvContentPartPr>
              <p14:xfrm>
                <a:off x="4111714" y="5158337"/>
                <a:ext cx="90360" cy="109440"/>
              </p14:xfrm>
            </p:contentPart>
          </mc:Choice>
          <mc:Fallback xmlns="">
            <p:pic>
              <p:nvPicPr>
                <p:cNvPr id="163" name="Ink 162">
                  <a:extLst>
                    <a:ext uri="{FF2B5EF4-FFF2-40B4-BE49-F238E27FC236}">
                      <a16:creationId xmlns:a16="http://schemas.microsoft.com/office/drawing/2014/main" id="{20C8BDC4-60EE-47E2-9DC7-7134B14A4B46}"/>
                    </a:ext>
                  </a:extLst>
                </p:cNvPr>
                <p:cNvPicPr/>
                <p:nvPr/>
              </p:nvPicPr>
              <p:blipFill>
                <a:blip r:embed="rId241"/>
                <a:stretch>
                  <a:fillRect/>
                </a:stretch>
              </p:blipFill>
              <p:spPr>
                <a:xfrm>
                  <a:off x="4102714" y="5149697"/>
                  <a:ext cx="10800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164" name="Ink 163">
                  <a:extLst>
                    <a:ext uri="{FF2B5EF4-FFF2-40B4-BE49-F238E27FC236}">
                      <a16:creationId xmlns:a16="http://schemas.microsoft.com/office/drawing/2014/main" id="{249E7E7E-D77A-4572-8648-878856F8FF11}"/>
                    </a:ext>
                  </a:extLst>
                </p14:cNvPr>
                <p14:cNvContentPartPr/>
                <p14:nvPr/>
              </p14:nvContentPartPr>
              <p14:xfrm>
                <a:off x="4236274" y="5135657"/>
                <a:ext cx="123840" cy="123120"/>
              </p14:xfrm>
            </p:contentPart>
          </mc:Choice>
          <mc:Fallback xmlns="">
            <p:pic>
              <p:nvPicPr>
                <p:cNvPr id="164" name="Ink 163">
                  <a:extLst>
                    <a:ext uri="{FF2B5EF4-FFF2-40B4-BE49-F238E27FC236}">
                      <a16:creationId xmlns:a16="http://schemas.microsoft.com/office/drawing/2014/main" id="{249E7E7E-D77A-4572-8648-878856F8FF11}"/>
                    </a:ext>
                  </a:extLst>
                </p:cNvPr>
                <p:cNvPicPr/>
                <p:nvPr/>
              </p:nvPicPr>
              <p:blipFill>
                <a:blip r:embed="rId243"/>
                <a:stretch>
                  <a:fillRect/>
                </a:stretch>
              </p:blipFill>
              <p:spPr>
                <a:xfrm>
                  <a:off x="4227274" y="5126657"/>
                  <a:ext cx="141480" cy="14076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165" name="Ink 164">
                  <a:extLst>
                    <a:ext uri="{FF2B5EF4-FFF2-40B4-BE49-F238E27FC236}">
                      <a16:creationId xmlns:a16="http://schemas.microsoft.com/office/drawing/2014/main" id="{97441849-1AC6-4152-8543-068E404AE1E6}"/>
                    </a:ext>
                  </a:extLst>
                </p14:cNvPr>
                <p14:cNvContentPartPr/>
                <p14:nvPr/>
              </p14:nvContentPartPr>
              <p14:xfrm>
                <a:off x="4414474" y="5134937"/>
                <a:ext cx="90720" cy="73800"/>
              </p14:xfrm>
            </p:contentPart>
          </mc:Choice>
          <mc:Fallback xmlns="">
            <p:pic>
              <p:nvPicPr>
                <p:cNvPr id="165" name="Ink 164">
                  <a:extLst>
                    <a:ext uri="{FF2B5EF4-FFF2-40B4-BE49-F238E27FC236}">
                      <a16:creationId xmlns:a16="http://schemas.microsoft.com/office/drawing/2014/main" id="{97441849-1AC6-4152-8543-068E404AE1E6}"/>
                    </a:ext>
                  </a:extLst>
                </p:cNvPr>
                <p:cNvPicPr/>
                <p:nvPr/>
              </p:nvPicPr>
              <p:blipFill>
                <a:blip r:embed="rId245"/>
                <a:stretch>
                  <a:fillRect/>
                </a:stretch>
              </p:blipFill>
              <p:spPr>
                <a:xfrm>
                  <a:off x="4405474" y="5126297"/>
                  <a:ext cx="108360" cy="9144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166" name="Ink 165">
                  <a:extLst>
                    <a:ext uri="{FF2B5EF4-FFF2-40B4-BE49-F238E27FC236}">
                      <a16:creationId xmlns:a16="http://schemas.microsoft.com/office/drawing/2014/main" id="{40D2779A-BDE4-40D9-84C9-020B6F674658}"/>
                    </a:ext>
                  </a:extLst>
                </p14:cNvPr>
                <p14:cNvContentPartPr/>
                <p14:nvPr/>
              </p14:nvContentPartPr>
              <p14:xfrm>
                <a:off x="4527154" y="5115857"/>
                <a:ext cx="52920" cy="219240"/>
              </p14:xfrm>
            </p:contentPart>
          </mc:Choice>
          <mc:Fallback xmlns="">
            <p:pic>
              <p:nvPicPr>
                <p:cNvPr id="166" name="Ink 165">
                  <a:extLst>
                    <a:ext uri="{FF2B5EF4-FFF2-40B4-BE49-F238E27FC236}">
                      <a16:creationId xmlns:a16="http://schemas.microsoft.com/office/drawing/2014/main" id="{40D2779A-BDE4-40D9-84C9-020B6F674658}"/>
                    </a:ext>
                  </a:extLst>
                </p:cNvPr>
                <p:cNvPicPr/>
                <p:nvPr/>
              </p:nvPicPr>
              <p:blipFill>
                <a:blip r:embed="rId247"/>
                <a:stretch>
                  <a:fillRect/>
                </a:stretch>
              </p:blipFill>
              <p:spPr>
                <a:xfrm>
                  <a:off x="4518154" y="5106857"/>
                  <a:ext cx="70560" cy="236880"/>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167" name="Ink 166">
                  <a:extLst>
                    <a:ext uri="{FF2B5EF4-FFF2-40B4-BE49-F238E27FC236}">
                      <a16:creationId xmlns:a16="http://schemas.microsoft.com/office/drawing/2014/main" id="{66221078-B552-4CF3-8A6D-BC94E4D8D33B}"/>
                    </a:ext>
                  </a:extLst>
                </p14:cNvPr>
                <p14:cNvContentPartPr/>
                <p14:nvPr/>
              </p14:nvContentPartPr>
              <p14:xfrm>
                <a:off x="4614274" y="5120177"/>
                <a:ext cx="66960" cy="112680"/>
              </p14:xfrm>
            </p:contentPart>
          </mc:Choice>
          <mc:Fallback xmlns="">
            <p:pic>
              <p:nvPicPr>
                <p:cNvPr id="167" name="Ink 166">
                  <a:extLst>
                    <a:ext uri="{FF2B5EF4-FFF2-40B4-BE49-F238E27FC236}">
                      <a16:creationId xmlns:a16="http://schemas.microsoft.com/office/drawing/2014/main" id="{66221078-B552-4CF3-8A6D-BC94E4D8D33B}"/>
                    </a:ext>
                  </a:extLst>
                </p:cNvPr>
                <p:cNvPicPr/>
                <p:nvPr/>
              </p:nvPicPr>
              <p:blipFill>
                <a:blip r:embed="rId249"/>
                <a:stretch>
                  <a:fillRect/>
                </a:stretch>
              </p:blipFill>
              <p:spPr>
                <a:xfrm>
                  <a:off x="4605634" y="5111177"/>
                  <a:ext cx="84600" cy="130320"/>
                </a:xfrm>
                <a:prstGeom prst="rect">
                  <a:avLst/>
                </a:prstGeom>
              </p:spPr>
            </p:pic>
          </mc:Fallback>
        </mc:AlternateContent>
        <mc:AlternateContent xmlns:mc="http://schemas.openxmlformats.org/markup-compatibility/2006" xmlns:p14="http://schemas.microsoft.com/office/powerpoint/2010/main">
          <mc:Choice Requires="p14">
            <p:contentPart p14:bwMode="auto" r:id="rId250">
              <p14:nvContentPartPr>
                <p14:cNvPr id="168" name="Ink 167">
                  <a:extLst>
                    <a:ext uri="{FF2B5EF4-FFF2-40B4-BE49-F238E27FC236}">
                      <a16:creationId xmlns:a16="http://schemas.microsoft.com/office/drawing/2014/main" id="{D8332C3A-29E8-4619-9036-44376030784E}"/>
                    </a:ext>
                  </a:extLst>
                </p14:cNvPr>
                <p14:cNvContentPartPr/>
                <p14:nvPr/>
              </p14:nvContentPartPr>
              <p14:xfrm>
                <a:off x="4730554" y="5119097"/>
                <a:ext cx="115920" cy="91440"/>
              </p14:xfrm>
            </p:contentPart>
          </mc:Choice>
          <mc:Fallback xmlns="">
            <p:pic>
              <p:nvPicPr>
                <p:cNvPr id="168" name="Ink 167">
                  <a:extLst>
                    <a:ext uri="{FF2B5EF4-FFF2-40B4-BE49-F238E27FC236}">
                      <a16:creationId xmlns:a16="http://schemas.microsoft.com/office/drawing/2014/main" id="{D8332C3A-29E8-4619-9036-44376030784E}"/>
                    </a:ext>
                  </a:extLst>
                </p:cNvPr>
                <p:cNvPicPr/>
                <p:nvPr/>
              </p:nvPicPr>
              <p:blipFill>
                <a:blip r:embed="rId251"/>
                <a:stretch>
                  <a:fillRect/>
                </a:stretch>
              </p:blipFill>
              <p:spPr>
                <a:xfrm>
                  <a:off x="4721914" y="5110457"/>
                  <a:ext cx="133560" cy="109080"/>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169" name="Ink 168">
                  <a:extLst>
                    <a:ext uri="{FF2B5EF4-FFF2-40B4-BE49-F238E27FC236}">
                      <a16:creationId xmlns:a16="http://schemas.microsoft.com/office/drawing/2014/main" id="{996087BF-8881-47EE-AD2F-E751A996AC6C}"/>
                    </a:ext>
                  </a:extLst>
                </p14:cNvPr>
                <p14:cNvContentPartPr/>
                <p14:nvPr/>
              </p14:nvContentPartPr>
              <p14:xfrm>
                <a:off x="4849354" y="5016137"/>
                <a:ext cx="140040" cy="167040"/>
              </p14:xfrm>
            </p:contentPart>
          </mc:Choice>
          <mc:Fallback xmlns="">
            <p:pic>
              <p:nvPicPr>
                <p:cNvPr id="169" name="Ink 168">
                  <a:extLst>
                    <a:ext uri="{FF2B5EF4-FFF2-40B4-BE49-F238E27FC236}">
                      <a16:creationId xmlns:a16="http://schemas.microsoft.com/office/drawing/2014/main" id="{996087BF-8881-47EE-AD2F-E751A996AC6C}"/>
                    </a:ext>
                  </a:extLst>
                </p:cNvPr>
                <p:cNvPicPr/>
                <p:nvPr/>
              </p:nvPicPr>
              <p:blipFill>
                <a:blip r:embed="rId253"/>
                <a:stretch>
                  <a:fillRect/>
                </a:stretch>
              </p:blipFill>
              <p:spPr>
                <a:xfrm>
                  <a:off x="4840714" y="5007497"/>
                  <a:ext cx="157680" cy="184680"/>
                </a:xfrm>
                <a:prstGeom prst="rect">
                  <a:avLst/>
                </a:prstGeom>
              </p:spPr>
            </p:pic>
          </mc:Fallback>
        </mc:AlternateContent>
        <mc:AlternateContent xmlns:mc="http://schemas.openxmlformats.org/markup-compatibility/2006" xmlns:p14="http://schemas.microsoft.com/office/powerpoint/2010/main">
          <mc:Choice Requires="p14">
            <p:contentPart p14:bwMode="auto" r:id="rId254">
              <p14:nvContentPartPr>
                <p14:cNvPr id="170" name="Ink 169">
                  <a:extLst>
                    <a:ext uri="{FF2B5EF4-FFF2-40B4-BE49-F238E27FC236}">
                      <a16:creationId xmlns:a16="http://schemas.microsoft.com/office/drawing/2014/main" id="{46EEE4CB-73B8-45ED-9B5B-DE8C1C0CB439}"/>
                    </a:ext>
                  </a:extLst>
                </p14:cNvPr>
                <p14:cNvContentPartPr/>
                <p14:nvPr/>
              </p14:nvContentPartPr>
              <p14:xfrm>
                <a:off x="5000194" y="5119457"/>
                <a:ext cx="4680" cy="2520"/>
              </p14:xfrm>
            </p:contentPart>
          </mc:Choice>
          <mc:Fallback xmlns="">
            <p:pic>
              <p:nvPicPr>
                <p:cNvPr id="170" name="Ink 169">
                  <a:extLst>
                    <a:ext uri="{FF2B5EF4-FFF2-40B4-BE49-F238E27FC236}">
                      <a16:creationId xmlns:a16="http://schemas.microsoft.com/office/drawing/2014/main" id="{46EEE4CB-73B8-45ED-9B5B-DE8C1C0CB439}"/>
                    </a:ext>
                  </a:extLst>
                </p:cNvPr>
                <p:cNvPicPr/>
                <p:nvPr/>
              </p:nvPicPr>
              <p:blipFill>
                <a:blip r:embed="rId53"/>
                <a:stretch>
                  <a:fillRect/>
                </a:stretch>
              </p:blipFill>
              <p:spPr>
                <a:xfrm>
                  <a:off x="4991194" y="5110817"/>
                  <a:ext cx="22320" cy="20160"/>
                </a:xfrm>
                <a:prstGeom prst="rect">
                  <a:avLst/>
                </a:prstGeom>
              </p:spPr>
            </p:pic>
          </mc:Fallback>
        </mc:AlternateContent>
        <mc:AlternateContent xmlns:mc="http://schemas.openxmlformats.org/markup-compatibility/2006" xmlns:p14="http://schemas.microsoft.com/office/powerpoint/2010/main">
          <mc:Choice Requires="p14">
            <p:contentPart p14:bwMode="auto" r:id="rId255">
              <p14:nvContentPartPr>
                <p14:cNvPr id="171" name="Ink 170">
                  <a:extLst>
                    <a:ext uri="{FF2B5EF4-FFF2-40B4-BE49-F238E27FC236}">
                      <a16:creationId xmlns:a16="http://schemas.microsoft.com/office/drawing/2014/main" id="{E3367247-E8FE-419D-8E22-F17BDC07CAD9}"/>
                    </a:ext>
                  </a:extLst>
                </p14:cNvPr>
                <p14:cNvContentPartPr/>
                <p14:nvPr/>
              </p14:nvContentPartPr>
              <p14:xfrm>
                <a:off x="4770154" y="4978337"/>
                <a:ext cx="294840" cy="239400"/>
              </p14:xfrm>
            </p:contentPart>
          </mc:Choice>
          <mc:Fallback xmlns="">
            <p:pic>
              <p:nvPicPr>
                <p:cNvPr id="171" name="Ink 170">
                  <a:extLst>
                    <a:ext uri="{FF2B5EF4-FFF2-40B4-BE49-F238E27FC236}">
                      <a16:creationId xmlns:a16="http://schemas.microsoft.com/office/drawing/2014/main" id="{E3367247-E8FE-419D-8E22-F17BDC07CAD9}"/>
                    </a:ext>
                  </a:extLst>
                </p:cNvPr>
                <p:cNvPicPr/>
                <p:nvPr/>
              </p:nvPicPr>
              <p:blipFill>
                <a:blip r:embed="rId256"/>
                <a:stretch>
                  <a:fillRect/>
                </a:stretch>
              </p:blipFill>
              <p:spPr>
                <a:xfrm>
                  <a:off x="4761154" y="4969337"/>
                  <a:ext cx="312480" cy="257040"/>
                </a:xfrm>
                <a:prstGeom prst="rect">
                  <a:avLst/>
                </a:prstGeom>
              </p:spPr>
            </p:pic>
          </mc:Fallback>
        </mc:AlternateContent>
      </p:grpSp>
      <p:grpSp>
        <p:nvGrpSpPr>
          <p:cNvPr id="178" name="Group 177">
            <a:extLst>
              <a:ext uri="{FF2B5EF4-FFF2-40B4-BE49-F238E27FC236}">
                <a16:creationId xmlns:a16="http://schemas.microsoft.com/office/drawing/2014/main" id="{6FB7C271-1A95-4E68-B884-A93E6480F824}"/>
              </a:ext>
            </a:extLst>
          </p:cNvPr>
          <p:cNvGrpSpPr/>
          <p:nvPr/>
        </p:nvGrpSpPr>
        <p:grpSpPr>
          <a:xfrm>
            <a:off x="5257234" y="5054297"/>
            <a:ext cx="1531080" cy="225000"/>
            <a:chOff x="5257234" y="5054297"/>
            <a:chExt cx="1531080" cy="225000"/>
          </a:xfrm>
        </p:grpSpPr>
        <mc:AlternateContent xmlns:mc="http://schemas.openxmlformats.org/markup-compatibility/2006" xmlns:p14="http://schemas.microsoft.com/office/powerpoint/2010/main">
          <mc:Choice Requires="p14">
            <p:contentPart p14:bwMode="auto" r:id="rId257">
              <p14:nvContentPartPr>
                <p14:cNvPr id="172" name="Ink 171">
                  <a:extLst>
                    <a:ext uri="{FF2B5EF4-FFF2-40B4-BE49-F238E27FC236}">
                      <a16:creationId xmlns:a16="http://schemas.microsoft.com/office/drawing/2014/main" id="{7ECDFA4A-ACBB-4B92-A5DC-1139F6E3A3BF}"/>
                    </a:ext>
                  </a:extLst>
                </p14:cNvPr>
                <p14:cNvContentPartPr/>
                <p14:nvPr/>
              </p14:nvContentPartPr>
              <p14:xfrm>
                <a:off x="5257234" y="5074817"/>
                <a:ext cx="158400" cy="127440"/>
              </p14:xfrm>
            </p:contentPart>
          </mc:Choice>
          <mc:Fallback xmlns="">
            <p:pic>
              <p:nvPicPr>
                <p:cNvPr id="172" name="Ink 171">
                  <a:extLst>
                    <a:ext uri="{FF2B5EF4-FFF2-40B4-BE49-F238E27FC236}">
                      <a16:creationId xmlns:a16="http://schemas.microsoft.com/office/drawing/2014/main" id="{7ECDFA4A-ACBB-4B92-A5DC-1139F6E3A3BF}"/>
                    </a:ext>
                  </a:extLst>
                </p:cNvPr>
                <p:cNvPicPr/>
                <p:nvPr/>
              </p:nvPicPr>
              <p:blipFill>
                <a:blip r:embed="rId258"/>
                <a:stretch>
                  <a:fillRect/>
                </a:stretch>
              </p:blipFill>
              <p:spPr>
                <a:xfrm>
                  <a:off x="5248234" y="5065817"/>
                  <a:ext cx="176040" cy="145080"/>
                </a:xfrm>
                <a:prstGeom prst="rect">
                  <a:avLst/>
                </a:prstGeom>
              </p:spPr>
            </p:pic>
          </mc:Fallback>
        </mc:AlternateContent>
        <mc:AlternateContent xmlns:mc="http://schemas.openxmlformats.org/markup-compatibility/2006" xmlns:p14="http://schemas.microsoft.com/office/powerpoint/2010/main">
          <mc:Choice Requires="p14">
            <p:contentPart p14:bwMode="auto" r:id="rId259">
              <p14:nvContentPartPr>
                <p14:cNvPr id="173" name="Ink 172">
                  <a:extLst>
                    <a:ext uri="{FF2B5EF4-FFF2-40B4-BE49-F238E27FC236}">
                      <a16:creationId xmlns:a16="http://schemas.microsoft.com/office/drawing/2014/main" id="{E580AE79-22EF-471F-BD53-CA2E0163C61C}"/>
                    </a:ext>
                  </a:extLst>
                </p14:cNvPr>
                <p14:cNvContentPartPr/>
                <p14:nvPr/>
              </p14:nvContentPartPr>
              <p14:xfrm>
                <a:off x="5546674" y="5103977"/>
                <a:ext cx="139680" cy="91080"/>
              </p14:xfrm>
            </p:contentPart>
          </mc:Choice>
          <mc:Fallback xmlns="">
            <p:pic>
              <p:nvPicPr>
                <p:cNvPr id="173" name="Ink 172">
                  <a:extLst>
                    <a:ext uri="{FF2B5EF4-FFF2-40B4-BE49-F238E27FC236}">
                      <a16:creationId xmlns:a16="http://schemas.microsoft.com/office/drawing/2014/main" id="{E580AE79-22EF-471F-BD53-CA2E0163C61C}"/>
                    </a:ext>
                  </a:extLst>
                </p:cNvPr>
                <p:cNvPicPr/>
                <p:nvPr/>
              </p:nvPicPr>
              <p:blipFill>
                <a:blip r:embed="rId260"/>
                <a:stretch>
                  <a:fillRect/>
                </a:stretch>
              </p:blipFill>
              <p:spPr>
                <a:xfrm>
                  <a:off x="5537674" y="5094977"/>
                  <a:ext cx="157320" cy="108720"/>
                </a:xfrm>
                <a:prstGeom prst="rect">
                  <a:avLst/>
                </a:prstGeom>
              </p:spPr>
            </p:pic>
          </mc:Fallback>
        </mc:AlternateContent>
        <mc:AlternateContent xmlns:mc="http://schemas.openxmlformats.org/markup-compatibility/2006" xmlns:p14="http://schemas.microsoft.com/office/powerpoint/2010/main">
          <mc:Choice Requires="p14">
            <p:contentPart p14:bwMode="auto" r:id="rId261">
              <p14:nvContentPartPr>
                <p14:cNvPr id="174" name="Ink 173">
                  <a:extLst>
                    <a:ext uri="{FF2B5EF4-FFF2-40B4-BE49-F238E27FC236}">
                      <a16:creationId xmlns:a16="http://schemas.microsoft.com/office/drawing/2014/main" id="{58677287-CDD9-4F14-9AFE-AFE204B9D5D6}"/>
                    </a:ext>
                  </a:extLst>
                </p14:cNvPr>
                <p14:cNvContentPartPr/>
                <p14:nvPr/>
              </p14:nvContentPartPr>
              <p14:xfrm>
                <a:off x="5674834" y="5124137"/>
                <a:ext cx="174600" cy="56880"/>
              </p14:xfrm>
            </p:contentPart>
          </mc:Choice>
          <mc:Fallback xmlns="">
            <p:pic>
              <p:nvPicPr>
                <p:cNvPr id="174" name="Ink 173">
                  <a:extLst>
                    <a:ext uri="{FF2B5EF4-FFF2-40B4-BE49-F238E27FC236}">
                      <a16:creationId xmlns:a16="http://schemas.microsoft.com/office/drawing/2014/main" id="{58677287-CDD9-4F14-9AFE-AFE204B9D5D6}"/>
                    </a:ext>
                  </a:extLst>
                </p:cNvPr>
                <p:cNvPicPr/>
                <p:nvPr/>
              </p:nvPicPr>
              <p:blipFill>
                <a:blip r:embed="rId262"/>
                <a:stretch>
                  <a:fillRect/>
                </a:stretch>
              </p:blipFill>
              <p:spPr>
                <a:xfrm>
                  <a:off x="5666194" y="5115137"/>
                  <a:ext cx="192240" cy="74520"/>
                </a:xfrm>
                <a:prstGeom prst="rect">
                  <a:avLst/>
                </a:prstGeom>
              </p:spPr>
            </p:pic>
          </mc:Fallback>
        </mc:AlternateContent>
        <mc:AlternateContent xmlns:mc="http://schemas.openxmlformats.org/markup-compatibility/2006" xmlns:p14="http://schemas.microsoft.com/office/powerpoint/2010/main">
          <mc:Choice Requires="p14">
            <p:contentPart p14:bwMode="auto" r:id="rId263">
              <p14:nvContentPartPr>
                <p14:cNvPr id="175" name="Ink 174">
                  <a:extLst>
                    <a:ext uri="{FF2B5EF4-FFF2-40B4-BE49-F238E27FC236}">
                      <a16:creationId xmlns:a16="http://schemas.microsoft.com/office/drawing/2014/main" id="{2D4D737C-D0C8-4371-89A0-AA12DBC04670}"/>
                    </a:ext>
                  </a:extLst>
                </p14:cNvPr>
                <p14:cNvContentPartPr/>
                <p14:nvPr/>
              </p14:nvContentPartPr>
              <p14:xfrm>
                <a:off x="5937994" y="5075537"/>
                <a:ext cx="351000" cy="106200"/>
              </p14:xfrm>
            </p:contentPart>
          </mc:Choice>
          <mc:Fallback xmlns="">
            <p:pic>
              <p:nvPicPr>
                <p:cNvPr id="175" name="Ink 174">
                  <a:extLst>
                    <a:ext uri="{FF2B5EF4-FFF2-40B4-BE49-F238E27FC236}">
                      <a16:creationId xmlns:a16="http://schemas.microsoft.com/office/drawing/2014/main" id="{2D4D737C-D0C8-4371-89A0-AA12DBC04670}"/>
                    </a:ext>
                  </a:extLst>
                </p:cNvPr>
                <p:cNvPicPr/>
                <p:nvPr/>
              </p:nvPicPr>
              <p:blipFill>
                <a:blip r:embed="rId264"/>
                <a:stretch>
                  <a:fillRect/>
                </a:stretch>
              </p:blipFill>
              <p:spPr>
                <a:xfrm>
                  <a:off x="5929354" y="5066897"/>
                  <a:ext cx="368640" cy="123840"/>
                </a:xfrm>
                <a:prstGeom prst="rect">
                  <a:avLst/>
                </a:prstGeom>
              </p:spPr>
            </p:pic>
          </mc:Fallback>
        </mc:AlternateContent>
        <mc:AlternateContent xmlns:mc="http://schemas.openxmlformats.org/markup-compatibility/2006" xmlns:p14="http://schemas.microsoft.com/office/powerpoint/2010/main">
          <mc:Choice Requires="p14">
            <p:contentPart p14:bwMode="auto" r:id="rId265">
              <p14:nvContentPartPr>
                <p14:cNvPr id="176" name="Ink 175">
                  <a:extLst>
                    <a:ext uri="{FF2B5EF4-FFF2-40B4-BE49-F238E27FC236}">
                      <a16:creationId xmlns:a16="http://schemas.microsoft.com/office/drawing/2014/main" id="{4970E473-773F-4141-9BB3-E52EA75DB9AD}"/>
                    </a:ext>
                  </a:extLst>
                </p14:cNvPr>
                <p14:cNvContentPartPr/>
                <p14:nvPr/>
              </p14:nvContentPartPr>
              <p14:xfrm>
                <a:off x="6338674" y="5083817"/>
                <a:ext cx="114480" cy="85320"/>
              </p14:xfrm>
            </p:contentPart>
          </mc:Choice>
          <mc:Fallback xmlns="">
            <p:pic>
              <p:nvPicPr>
                <p:cNvPr id="176" name="Ink 175">
                  <a:extLst>
                    <a:ext uri="{FF2B5EF4-FFF2-40B4-BE49-F238E27FC236}">
                      <a16:creationId xmlns:a16="http://schemas.microsoft.com/office/drawing/2014/main" id="{4970E473-773F-4141-9BB3-E52EA75DB9AD}"/>
                    </a:ext>
                  </a:extLst>
                </p:cNvPr>
                <p:cNvPicPr/>
                <p:nvPr/>
              </p:nvPicPr>
              <p:blipFill>
                <a:blip r:embed="rId266"/>
                <a:stretch>
                  <a:fillRect/>
                </a:stretch>
              </p:blipFill>
              <p:spPr>
                <a:xfrm>
                  <a:off x="6329674" y="5075177"/>
                  <a:ext cx="132120" cy="102960"/>
                </a:xfrm>
                <a:prstGeom prst="rect">
                  <a:avLst/>
                </a:prstGeom>
              </p:spPr>
            </p:pic>
          </mc:Fallback>
        </mc:AlternateContent>
        <mc:AlternateContent xmlns:mc="http://schemas.openxmlformats.org/markup-compatibility/2006" xmlns:p14="http://schemas.microsoft.com/office/powerpoint/2010/main">
          <mc:Choice Requires="p14">
            <p:contentPart p14:bwMode="auto" r:id="rId267">
              <p14:nvContentPartPr>
                <p14:cNvPr id="177" name="Ink 176">
                  <a:extLst>
                    <a:ext uri="{FF2B5EF4-FFF2-40B4-BE49-F238E27FC236}">
                      <a16:creationId xmlns:a16="http://schemas.microsoft.com/office/drawing/2014/main" id="{EB6B4AE4-F174-4523-93AA-769666AAA3A0}"/>
                    </a:ext>
                  </a:extLst>
                </p14:cNvPr>
                <p14:cNvContentPartPr/>
                <p14:nvPr/>
              </p14:nvContentPartPr>
              <p14:xfrm>
                <a:off x="6485194" y="5054297"/>
                <a:ext cx="303120" cy="225000"/>
              </p14:xfrm>
            </p:contentPart>
          </mc:Choice>
          <mc:Fallback xmlns="">
            <p:pic>
              <p:nvPicPr>
                <p:cNvPr id="177" name="Ink 176">
                  <a:extLst>
                    <a:ext uri="{FF2B5EF4-FFF2-40B4-BE49-F238E27FC236}">
                      <a16:creationId xmlns:a16="http://schemas.microsoft.com/office/drawing/2014/main" id="{EB6B4AE4-F174-4523-93AA-769666AAA3A0}"/>
                    </a:ext>
                  </a:extLst>
                </p:cNvPr>
                <p:cNvPicPr/>
                <p:nvPr/>
              </p:nvPicPr>
              <p:blipFill>
                <a:blip r:embed="rId268"/>
                <a:stretch>
                  <a:fillRect/>
                </a:stretch>
              </p:blipFill>
              <p:spPr>
                <a:xfrm>
                  <a:off x="6476194" y="5045297"/>
                  <a:ext cx="320760" cy="242640"/>
                </a:xfrm>
                <a:prstGeom prst="rect">
                  <a:avLst/>
                </a:prstGeom>
              </p:spPr>
            </p:pic>
          </mc:Fallback>
        </mc:AlternateContent>
      </p:grpSp>
      <p:grpSp>
        <p:nvGrpSpPr>
          <p:cNvPr id="188" name="Group 187">
            <a:extLst>
              <a:ext uri="{FF2B5EF4-FFF2-40B4-BE49-F238E27FC236}">
                <a16:creationId xmlns:a16="http://schemas.microsoft.com/office/drawing/2014/main" id="{8ACD4D6C-D217-4AC7-BDFF-1C5BDA72055F}"/>
              </a:ext>
            </a:extLst>
          </p:cNvPr>
          <p:cNvGrpSpPr/>
          <p:nvPr/>
        </p:nvGrpSpPr>
        <p:grpSpPr>
          <a:xfrm>
            <a:off x="6930514" y="5037737"/>
            <a:ext cx="1006560" cy="141840"/>
            <a:chOff x="6930514" y="5037737"/>
            <a:chExt cx="1006560" cy="141840"/>
          </a:xfrm>
        </p:grpSpPr>
        <mc:AlternateContent xmlns:mc="http://schemas.openxmlformats.org/markup-compatibility/2006" xmlns:p14="http://schemas.microsoft.com/office/powerpoint/2010/main">
          <mc:Choice Requires="p14">
            <p:contentPart p14:bwMode="auto" r:id="rId269">
              <p14:nvContentPartPr>
                <p14:cNvPr id="181" name="Ink 180">
                  <a:extLst>
                    <a:ext uri="{FF2B5EF4-FFF2-40B4-BE49-F238E27FC236}">
                      <a16:creationId xmlns:a16="http://schemas.microsoft.com/office/drawing/2014/main" id="{223B8558-18B6-4F56-BA8E-4A9B8C78BF43}"/>
                    </a:ext>
                  </a:extLst>
                </p14:cNvPr>
                <p14:cNvContentPartPr/>
                <p14:nvPr/>
              </p14:nvContentPartPr>
              <p14:xfrm>
                <a:off x="6930514" y="5101097"/>
                <a:ext cx="30600" cy="78480"/>
              </p14:xfrm>
            </p:contentPart>
          </mc:Choice>
          <mc:Fallback xmlns="">
            <p:pic>
              <p:nvPicPr>
                <p:cNvPr id="181" name="Ink 180">
                  <a:extLst>
                    <a:ext uri="{FF2B5EF4-FFF2-40B4-BE49-F238E27FC236}">
                      <a16:creationId xmlns:a16="http://schemas.microsoft.com/office/drawing/2014/main" id="{223B8558-18B6-4F56-BA8E-4A9B8C78BF43}"/>
                    </a:ext>
                  </a:extLst>
                </p:cNvPr>
                <p:cNvPicPr/>
                <p:nvPr/>
              </p:nvPicPr>
              <p:blipFill>
                <a:blip r:embed="rId270"/>
                <a:stretch>
                  <a:fillRect/>
                </a:stretch>
              </p:blipFill>
              <p:spPr>
                <a:xfrm>
                  <a:off x="6921874" y="5092457"/>
                  <a:ext cx="48240" cy="96120"/>
                </a:xfrm>
                <a:prstGeom prst="rect">
                  <a:avLst/>
                </a:prstGeom>
              </p:spPr>
            </p:pic>
          </mc:Fallback>
        </mc:AlternateContent>
        <mc:AlternateContent xmlns:mc="http://schemas.openxmlformats.org/markup-compatibility/2006" xmlns:p14="http://schemas.microsoft.com/office/powerpoint/2010/main">
          <mc:Choice Requires="p14">
            <p:contentPart p14:bwMode="auto" r:id="rId271">
              <p14:nvContentPartPr>
                <p14:cNvPr id="182" name="Ink 181">
                  <a:extLst>
                    <a:ext uri="{FF2B5EF4-FFF2-40B4-BE49-F238E27FC236}">
                      <a16:creationId xmlns:a16="http://schemas.microsoft.com/office/drawing/2014/main" id="{78C8A806-2DF7-422A-8BA0-9BF52591F7C0}"/>
                    </a:ext>
                  </a:extLst>
                </p14:cNvPr>
                <p14:cNvContentPartPr/>
                <p14:nvPr/>
              </p14:nvContentPartPr>
              <p14:xfrm>
                <a:off x="7009354" y="5083097"/>
                <a:ext cx="128880" cy="69840"/>
              </p14:xfrm>
            </p:contentPart>
          </mc:Choice>
          <mc:Fallback xmlns="">
            <p:pic>
              <p:nvPicPr>
                <p:cNvPr id="182" name="Ink 181">
                  <a:extLst>
                    <a:ext uri="{FF2B5EF4-FFF2-40B4-BE49-F238E27FC236}">
                      <a16:creationId xmlns:a16="http://schemas.microsoft.com/office/drawing/2014/main" id="{78C8A806-2DF7-422A-8BA0-9BF52591F7C0}"/>
                    </a:ext>
                  </a:extLst>
                </p:cNvPr>
                <p:cNvPicPr/>
                <p:nvPr/>
              </p:nvPicPr>
              <p:blipFill>
                <a:blip r:embed="rId272"/>
                <a:stretch>
                  <a:fillRect/>
                </a:stretch>
              </p:blipFill>
              <p:spPr>
                <a:xfrm>
                  <a:off x="7000354" y="5074457"/>
                  <a:ext cx="146520" cy="87480"/>
                </a:xfrm>
                <a:prstGeom prst="rect">
                  <a:avLst/>
                </a:prstGeom>
              </p:spPr>
            </p:pic>
          </mc:Fallback>
        </mc:AlternateContent>
        <mc:AlternateContent xmlns:mc="http://schemas.openxmlformats.org/markup-compatibility/2006" xmlns:p14="http://schemas.microsoft.com/office/powerpoint/2010/main">
          <mc:Choice Requires="p14">
            <p:contentPart p14:bwMode="auto" r:id="rId273">
              <p14:nvContentPartPr>
                <p14:cNvPr id="183" name="Ink 182">
                  <a:extLst>
                    <a:ext uri="{FF2B5EF4-FFF2-40B4-BE49-F238E27FC236}">
                      <a16:creationId xmlns:a16="http://schemas.microsoft.com/office/drawing/2014/main" id="{30288CF6-B2D6-4401-AEB1-24F861E1A43A}"/>
                    </a:ext>
                  </a:extLst>
                </p14:cNvPr>
                <p14:cNvContentPartPr/>
                <p14:nvPr/>
              </p14:nvContentPartPr>
              <p14:xfrm>
                <a:off x="7203754" y="5039177"/>
                <a:ext cx="78480" cy="113040"/>
              </p14:xfrm>
            </p:contentPart>
          </mc:Choice>
          <mc:Fallback xmlns="">
            <p:pic>
              <p:nvPicPr>
                <p:cNvPr id="183" name="Ink 182">
                  <a:extLst>
                    <a:ext uri="{FF2B5EF4-FFF2-40B4-BE49-F238E27FC236}">
                      <a16:creationId xmlns:a16="http://schemas.microsoft.com/office/drawing/2014/main" id="{30288CF6-B2D6-4401-AEB1-24F861E1A43A}"/>
                    </a:ext>
                  </a:extLst>
                </p:cNvPr>
                <p:cNvPicPr/>
                <p:nvPr/>
              </p:nvPicPr>
              <p:blipFill>
                <a:blip r:embed="rId274"/>
                <a:stretch>
                  <a:fillRect/>
                </a:stretch>
              </p:blipFill>
              <p:spPr>
                <a:xfrm>
                  <a:off x="7195114" y="5030537"/>
                  <a:ext cx="96120" cy="130680"/>
                </a:xfrm>
                <a:prstGeom prst="rect">
                  <a:avLst/>
                </a:prstGeom>
              </p:spPr>
            </p:pic>
          </mc:Fallback>
        </mc:AlternateContent>
        <mc:AlternateContent xmlns:mc="http://schemas.openxmlformats.org/markup-compatibility/2006" xmlns:p14="http://schemas.microsoft.com/office/powerpoint/2010/main">
          <mc:Choice Requires="p14">
            <p:contentPart p14:bwMode="auto" r:id="rId275">
              <p14:nvContentPartPr>
                <p14:cNvPr id="184" name="Ink 183">
                  <a:extLst>
                    <a:ext uri="{FF2B5EF4-FFF2-40B4-BE49-F238E27FC236}">
                      <a16:creationId xmlns:a16="http://schemas.microsoft.com/office/drawing/2014/main" id="{16002A68-5C3E-497E-B169-BAC19A9E3AA2}"/>
                    </a:ext>
                  </a:extLst>
                </p14:cNvPr>
                <p14:cNvContentPartPr/>
                <p14:nvPr/>
              </p14:nvContentPartPr>
              <p14:xfrm>
                <a:off x="7306354" y="5056097"/>
                <a:ext cx="29520" cy="89280"/>
              </p14:xfrm>
            </p:contentPart>
          </mc:Choice>
          <mc:Fallback xmlns="">
            <p:pic>
              <p:nvPicPr>
                <p:cNvPr id="184" name="Ink 183">
                  <a:extLst>
                    <a:ext uri="{FF2B5EF4-FFF2-40B4-BE49-F238E27FC236}">
                      <a16:creationId xmlns:a16="http://schemas.microsoft.com/office/drawing/2014/main" id="{16002A68-5C3E-497E-B169-BAC19A9E3AA2}"/>
                    </a:ext>
                  </a:extLst>
                </p:cNvPr>
                <p:cNvPicPr/>
                <p:nvPr/>
              </p:nvPicPr>
              <p:blipFill>
                <a:blip r:embed="rId276"/>
                <a:stretch>
                  <a:fillRect/>
                </a:stretch>
              </p:blipFill>
              <p:spPr>
                <a:xfrm>
                  <a:off x="7297714" y="5047097"/>
                  <a:ext cx="47160" cy="106920"/>
                </a:xfrm>
                <a:prstGeom prst="rect">
                  <a:avLst/>
                </a:prstGeom>
              </p:spPr>
            </p:pic>
          </mc:Fallback>
        </mc:AlternateContent>
        <mc:AlternateContent xmlns:mc="http://schemas.openxmlformats.org/markup-compatibility/2006" xmlns:p14="http://schemas.microsoft.com/office/powerpoint/2010/main">
          <mc:Choice Requires="p14">
            <p:contentPart p14:bwMode="auto" r:id="rId277">
              <p14:nvContentPartPr>
                <p14:cNvPr id="185" name="Ink 184">
                  <a:extLst>
                    <a:ext uri="{FF2B5EF4-FFF2-40B4-BE49-F238E27FC236}">
                      <a16:creationId xmlns:a16="http://schemas.microsoft.com/office/drawing/2014/main" id="{ACC79F5B-8EEB-4F5C-927A-1CDC05744F18}"/>
                    </a:ext>
                  </a:extLst>
                </p14:cNvPr>
                <p14:cNvContentPartPr/>
                <p14:nvPr/>
              </p14:nvContentPartPr>
              <p14:xfrm>
                <a:off x="7390954" y="5045297"/>
                <a:ext cx="70560" cy="110160"/>
              </p14:xfrm>
            </p:contentPart>
          </mc:Choice>
          <mc:Fallback xmlns="">
            <p:pic>
              <p:nvPicPr>
                <p:cNvPr id="185" name="Ink 184">
                  <a:extLst>
                    <a:ext uri="{FF2B5EF4-FFF2-40B4-BE49-F238E27FC236}">
                      <a16:creationId xmlns:a16="http://schemas.microsoft.com/office/drawing/2014/main" id="{ACC79F5B-8EEB-4F5C-927A-1CDC05744F18}"/>
                    </a:ext>
                  </a:extLst>
                </p:cNvPr>
                <p:cNvPicPr/>
                <p:nvPr/>
              </p:nvPicPr>
              <p:blipFill>
                <a:blip r:embed="rId278"/>
                <a:stretch>
                  <a:fillRect/>
                </a:stretch>
              </p:blipFill>
              <p:spPr>
                <a:xfrm>
                  <a:off x="7382314" y="5036297"/>
                  <a:ext cx="88200" cy="127800"/>
                </a:xfrm>
                <a:prstGeom prst="rect">
                  <a:avLst/>
                </a:prstGeom>
              </p:spPr>
            </p:pic>
          </mc:Fallback>
        </mc:AlternateContent>
        <mc:AlternateContent xmlns:mc="http://schemas.openxmlformats.org/markup-compatibility/2006" xmlns:p14="http://schemas.microsoft.com/office/powerpoint/2010/main">
          <mc:Choice Requires="p14">
            <p:contentPart p14:bwMode="auto" r:id="rId279">
              <p14:nvContentPartPr>
                <p14:cNvPr id="186" name="Ink 185">
                  <a:extLst>
                    <a:ext uri="{FF2B5EF4-FFF2-40B4-BE49-F238E27FC236}">
                      <a16:creationId xmlns:a16="http://schemas.microsoft.com/office/drawing/2014/main" id="{357960DA-4901-419B-9730-E2A998117656}"/>
                    </a:ext>
                  </a:extLst>
                </p14:cNvPr>
                <p14:cNvContentPartPr/>
                <p14:nvPr/>
              </p14:nvContentPartPr>
              <p14:xfrm>
                <a:off x="7480234" y="5056457"/>
                <a:ext cx="124920" cy="104400"/>
              </p14:xfrm>
            </p:contentPart>
          </mc:Choice>
          <mc:Fallback xmlns="">
            <p:pic>
              <p:nvPicPr>
                <p:cNvPr id="186" name="Ink 185">
                  <a:extLst>
                    <a:ext uri="{FF2B5EF4-FFF2-40B4-BE49-F238E27FC236}">
                      <a16:creationId xmlns:a16="http://schemas.microsoft.com/office/drawing/2014/main" id="{357960DA-4901-419B-9730-E2A998117656}"/>
                    </a:ext>
                  </a:extLst>
                </p:cNvPr>
                <p:cNvPicPr/>
                <p:nvPr/>
              </p:nvPicPr>
              <p:blipFill>
                <a:blip r:embed="rId280"/>
                <a:stretch>
                  <a:fillRect/>
                </a:stretch>
              </p:blipFill>
              <p:spPr>
                <a:xfrm>
                  <a:off x="7471594" y="5047457"/>
                  <a:ext cx="142560" cy="122040"/>
                </a:xfrm>
                <a:prstGeom prst="rect">
                  <a:avLst/>
                </a:prstGeom>
              </p:spPr>
            </p:pic>
          </mc:Fallback>
        </mc:AlternateContent>
        <mc:AlternateContent xmlns:mc="http://schemas.openxmlformats.org/markup-compatibility/2006" xmlns:p14="http://schemas.microsoft.com/office/powerpoint/2010/main">
          <mc:Choice Requires="p14">
            <p:contentPart p14:bwMode="auto" r:id="rId281">
              <p14:nvContentPartPr>
                <p14:cNvPr id="187" name="Ink 186">
                  <a:extLst>
                    <a:ext uri="{FF2B5EF4-FFF2-40B4-BE49-F238E27FC236}">
                      <a16:creationId xmlns:a16="http://schemas.microsoft.com/office/drawing/2014/main" id="{A5601BBD-EACD-4A57-9DCF-A1637A3A96F3}"/>
                    </a:ext>
                  </a:extLst>
                </p14:cNvPr>
                <p14:cNvContentPartPr/>
                <p14:nvPr/>
              </p14:nvContentPartPr>
              <p14:xfrm>
                <a:off x="7644394" y="5037737"/>
                <a:ext cx="292680" cy="109080"/>
              </p14:xfrm>
            </p:contentPart>
          </mc:Choice>
          <mc:Fallback xmlns="">
            <p:pic>
              <p:nvPicPr>
                <p:cNvPr id="187" name="Ink 186">
                  <a:extLst>
                    <a:ext uri="{FF2B5EF4-FFF2-40B4-BE49-F238E27FC236}">
                      <a16:creationId xmlns:a16="http://schemas.microsoft.com/office/drawing/2014/main" id="{A5601BBD-EACD-4A57-9DCF-A1637A3A96F3}"/>
                    </a:ext>
                  </a:extLst>
                </p:cNvPr>
                <p:cNvPicPr/>
                <p:nvPr/>
              </p:nvPicPr>
              <p:blipFill>
                <a:blip r:embed="rId282"/>
                <a:stretch>
                  <a:fillRect/>
                </a:stretch>
              </p:blipFill>
              <p:spPr>
                <a:xfrm>
                  <a:off x="7635754" y="5028737"/>
                  <a:ext cx="310320" cy="126720"/>
                </a:xfrm>
                <a:prstGeom prst="rect">
                  <a:avLst/>
                </a:prstGeom>
              </p:spPr>
            </p:pic>
          </mc:Fallback>
        </mc:AlternateContent>
      </p:grpSp>
      <p:grpSp>
        <p:nvGrpSpPr>
          <p:cNvPr id="195" name="Group 194">
            <a:extLst>
              <a:ext uri="{FF2B5EF4-FFF2-40B4-BE49-F238E27FC236}">
                <a16:creationId xmlns:a16="http://schemas.microsoft.com/office/drawing/2014/main" id="{BD4FD97C-E919-4FAB-A7BD-8C16D9F8614B}"/>
              </a:ext>
            </a:extLst>
          </p:cNvPr>
          <p:cNvGrpSpPr/>
          <p:nvPr/>
        </p:nvGrpSpPr>
        <p:grpSpPr>
          <a:xfrm>
            <a:off x="1526914" y="5529857"/>
            <a:ext cx="933840" cy="150120"/>
            <a:chOff x="1526914" y="5529857"/>
            <a:chExt cx="933840" cy="150120"/>
          </a:xfrm>
        </p:grpSpPr>
        <mc:AlternateContent xmlns:mc="http://schemas.openxmlformats.org/markup-compatibility/2006" xmlns:p14="http://schemas.microsoft.com/office/powerpoint/2010/main">
          <mc:Choice Requires="p14">
            <p:contentPart p14:bwMode="auto" r:id="rId283">
              <p14:nvContentPartPr>
                <p14:cNvPr id="189" name="Ink 188">
                  <a:extLst>
                    <a:ext uri="{FF2B5EF4-FFF2-40B4-BE49-F238E27FC236}">
                      <a16:creationId xmlns:a16="http://schemas.microsoft.com/office/drawing/2014/main" id="{3EE21BE3-2C97-4D3D-A7D5-CF0D2666A621}"/>
                    </a:ext>
                  </a:extLst>
                </p14:cNvPr>
                <p14:cNvContentPartPr/>
                <p14:nvPr/>
              </p14:nvContentPartPr>
              <p14:xfrm>
                <a:off x="1526914" y="5570897"/>
                <a:ext cx="27360" cy="81720"/>
              </p14:xfrm>
            </p:contentPart>
          </mc:Choice>
          <mc:Fallback xmlns="">
            <p:pic>
              <p:nvPicPr>
                <p:cNvPr id="189" name="Ink 188">
                  <a:extLst>
                    <a:ext uri="{FF2B5EF4-FFF2-40B4-BE49-F238E27FC236}">
                      <a16:creationId xmlns:a16="http://schemas.microsoft.com/office/drawing/2014/main" id="{3EE21BE3-2C97-4D3D-A7D5-CF0D2666A621}"/>
                    </a:ext>
                  </a:extLst>
                </p:cNvPr>
                <p:cNvPicPr/>
                <p:nvPr/>
              </p:nvPicPr>
              <p:blipFill>
                <a:blip r:embed="rId284"/>
                <a:stretch>
                  <a:fillRect/>
                </a:stretch>
              </p:blipFill>
              <p:spPr>
                <a:xfrm>
                  <a:off x="1518274" y="5561897"/>
                  <a:ext cx="45000" cy="99360"/>
                </a:xfrm>
                <a:prstGeom prst="rect">
                  <a:avLst/>
                </a:prstGeom>
              </p:spPr>
            </p:pic>
          </mc:Fallback>
        </mc:AlternateContent>
        <mc:AlternateContent xmlns:mc="http://schemas.openxmlformats.org/markup-compatibility/2006" xmlns:p14="http://schemas.microsoft.com/office/powerpoint/2010/main">
          <mc:Choice Requires="p14">
            <p:contentPart p14:bwMode="auto" r:id="rId285">
              <p14:nvContentPartPr>
                <p14:cNvPr id="190" name="Ink 189">
                  <a:extLst>
                    <a:ext uri="{FF2B5EF4-FFF2-40B4-BE49-F238E27FC236}">
                      <a16:creationId xmlns:a16="http://schemas.microsoft.com/office/drawing/2014/main" id="{A4837A1C-D8CB-4F05-BE72-4EEDD862EFCF}"/>
                    </a:ext>
                  </a:extLst>
                </p14:cNvPr>
                <p14:cNvContentPartPr/>
                <p14:nvPr/>
              </p14:nvContentPartPr>
              <p14:xfrm>
                <a:off x="1582354" y="5579537"/>
                <a:ext cx="118080" cy="84600"/>
              </p14:xfrm>
            </p:contentPart>
          </mc:Choice>
          <mc:Fallback xmlns="">
            <p:pic>
              <p:nvPicPr>
                <p:cNvPr id="190" name="Ink 189">
                  <a:extLst>
                    <a:ext uri="{FF2B5EF4-FFF2-40B4-BE49-F238E27FC236}">
                      <a16:creationId xmlns:a16="http://schemas.microsoft.com/office/drawing/2014/main" id="{A4837A1C-D8CB-4F05-BE72-4EEDD862EFCF}"/>
                    </a:ext>
                  </a:extLst>
                </p:cNvPr>
                <p:cNvPicPr/>
                <p:nvPr/>
              </p:nvPicPr>
              <p:blipFill>
                <a:blip r:embed="rId286"/>
                <a:stretch>
                  <a:fillRect/>
                </a:stretch>
              </p:blipFill>
              <p:spPr>
                <a:xfrm>
                  <a:off x="1573714" y="5570897"/>
                  <a:ext cx="135720" cy="102240"/>
                </a:xfrm>
                <a:prstGeom prst="rect">
                  <a:avLst/>
                </a:prstGeom>
              </p:spPr>
            </p:pic>
          </mc:Fallback>
        </mc:AlternateContent>
        <mc:AlternateContent xmlns:mc="http://schemas.openxmlformats.org/markup-compatibility/2006" xmlns:p14="http://schemas.microsoft.com/office/powerpoint/2010/main">
          <mc:Choice Requires="p14">
            <p:contentPart p14:bwMode="auto" r:id="rId287">
              <p14:nvContentPartPr>
                <p14:cNvPr id="191" name="Ink 190">
                  <a:extLst>
                    <a:ext uri="{FF2B5EF4-FFF2-40B4-BE49-F238E27FC236}">
                      <a16:creationId xmlns:a16="http://schemas.microsoft.com/office/drawing/2014/main" id="{E3A4C82B-8169-4B6C-9C15-FACF58C5FE4F}"/>
                    </a:ext>
                  </a:extLst>
                </p14:cNvPr>
                <p14:cNvContentPartPr/>
                <p14:nvPr/>
              </p14:nvContentPartPr>
              <p14:xfrm>
                <a:off x="1780354" y="5546057"/>
                <a:ext cx="167400" cy="133920"/>
              </p14:xfrm>
            </p:contentPart>
          </mc:Choice>
          <mc:Fallback xmlns="">
            <p:pic>
              <p:nvPicPr>
                <p:cNvPr id="191" name="Ink 190">
                  <a:extLst>
                    <a:ext uri="{FF2B5EF4-FFF2-40B4-BE49-F238E27FC236}">
                      <a16:creationId xmlns:a16="http://schemas.microsoft.com/office/drawing/2014/main" id="{E3A4C82B-8169-4B6C-9C15-FACF58C5FE4F}"/>
                    </a:ext>
                  </a:extLst>
                </p:cNvPr>
                <p:cNvPicPr/>
                <p:nvPr/>
              </p:nvPicPr>
              <p:blipFill>
                <a:blip r:embed="rId288"/>
                <a:stretch>
                  <a:fillRect/>
                </a:stretch>
              </p:blipFill>
              <p:spPr>
                <a:xfrm>
                  <a:off x="1771714" y="5537417"/>
                  <a:ext cx="185040" cy="151560"/>
                </a:xfrm>
                <a:prstGeom prst="rect">
                  <a:avLst/>
                </a:prstGeom>
              </p:spPr>
            </p:pic>
          </mc:Fallback>
        </mc:AlternateContent>
        <mc:AlternateContent xmlns:mc="http://schemas.openxmlformats.org/markup-compatibility/2006" xmlns:p14="http://schemas.microsoft.com/office/powerpoint/2010/main">
          <mc:Choice Requires="p14">
            <p:contentPart p14:bwMode="auto" r:id="rId289">
              <p14:nvContentPartPr>
                <p14:cNvPr id="192" name="Ink 191">
                  <a:extLst>
                    <a:ext uri="{FF2B5EF4-FFF2-40B4-BE49-F238E27FC236}">
                      <a16:creationId xmlns:a16="http://schemas.microsoft.com/office/drawing/2014/main" id="{B8C26391-2E54-408B-9E0B-132EDC24140D}"/>
                    </a:ext>
                  </a:extLst>
                </p14:cNvPr>
                <p14:cNvContentPartPr/>
                <p14:nvPr/>
              </p14:nvContentPartPr>
              <p14:xfrm>
                <a:off x="1946314" y="5560457"/>
                <a:ext cx="97560" cy="108720"/>
              </p14:xfrm>
            </p:contentPart>
          </mc:Choice>
          <mc:Fallback xmlns="">
            <p:pic>
              <p:nvPicPr>
                <p:cNvPr id="192" name="Ink 191">
                  <a:extLst>
                    <a:ext uri="{FF2B5EF4-FFF2-40B4-BE49-F238E27FC236}">
                      <a16:creationId xmlns:a16="http://schemas.microsoft.com/office/drawing/2014/main" id="{B8C26391-2E54-408B-9E0B-132EDC24140D}"/>
                    </a:ext>
                  </a:extLst>
                </p:cNvPr>
                <p:cNvPicPr/>
                <p:nvPr/>
              </p:nvPicPr>
              <p:blipFill>
                <a:blip r:embed="rId290"/>
                <a:stretch>
                  <a:fillRect/>
                </a:stretch>
              </p:blipFill>
              <p:spPr>
                <a:xfrm>
                  <a:off x="1937674" y="5551457"/>
                  <a:ext cx="115200" cy="126360"/>
                </a:xfrm>
                <a:prstGeom prst="rect">
                  <a:avLst/>
                </a:prstGeom>
              </p:spPr>
            </p:pic>
          </mc:Fallback>
        </mc:AlternateContent>
        <mc:AlternateContent xmlns:mc="http://schemas.openxmlformats.org/markup-compatibility/2006" xmlns:p14="http://schemas.microsoft.com/office/powerpoint/2010/main">
          <mc:Choice Requires="p14">
            <p:contentPart p14:bwMode="auto" r:id="rId291">
              <p14:nvContentPartPr>
                <p14:cNvPr id="193" name="Ink 192">
                  <a:extLst>
                    <a:ext uri="{FF2B5EF4-FFF2-40B4-BE49-F238E27FC236}">
                      <a16:creationId xmlns:a16="http://schemas.microsoft.com/office/drawing/2014/main" id="{519CAD59-DEDD-4086-95C1-3BB439F00B9E}"/>
                    </a:ext>
                  </a:extLst>
                </p14:cNvPr>
                <p14:cNvContentPartPr/>
                <p14:nvPr/>
              </p14:nvContentPartPr>
              <p14:xfrm>
                <a:off x="2085994" y="5542097"/>
                <a:ext cx="178200" cy="112320"/>
              </p14:xfrm>
            </p:contentPart>
          </mc:Choice>
          <mc:Fallback xmlns="">
            <p:pic>
              <p:nvPicPr>
                <p:cNvPr id="193" name="Ink 192">
                  <a:extLst>
                    <a:ext uri="{FF2B5EF4-FFF2-40B4-BE49-F238E27FC236}">
                      <a16:creationId xmlns:a16="http://schemas.microsoft.com/office/drawing/2014/main" id="{519CAD59-DEDD-4086-95C1-3BB439F00B9E}"/>
                    </a:ext>
                  </a:extLst>
                </p:cNvPr>
                <p:cNvPicPr/>
                <p:nvPr/>
              </p:nvPicPr>
              <p:blipFill>
                <a:blip r:embed="rId292"/>
                <a:stretch>
                  <a:fillRect/>
                </a:stretch>
              </p:blipFill>
              <p:spPr>
                <a:xfrm>
                  <a:off x="2077354" y="5533457"/>
                  <a:ext cx="195840" cy="129960"/>
                </a:xfrm>
                <a:prstGeom prst="rect">
                  <a:avLst/>
                </a:prstGeom>
              </p:spPr>
            </p:pic>
          </mc:Fallback>
        </mc:AlternateContent>
        <mc:AlternateContent xmlns:mc="http://schemas.openxmlformats.org/markup-compatibility/2006" xmlns:p14="http://schemas.microsoft.com/office/powerpoint/2010/main">
          <mc:Choice Requires="p14">
            <p:contentPart p14:bwMode="auto" r:id="rId293">
              <p14:nvContentPartPr>
                <p14:cNvPr id="194" name="Ink 193">
                  <a:extLst>
                    <a:ext uri="{FF2B5EF4-FFF2-40B4-BE49-F238E27FC236}">
                      <a16:creationId xmlns:a16="http://schemas.microsoft.com/office/drawing/2014/main" id="{35386BD2-A453-4C7B-A0A0-D1CA7C9745A8}"/>
                    </a:ext>
                  </a:extLst>
                </p14:cNvPr>
                <p14:cNvContentPartPr/>
                <p14:nvPr/>
              </p14:nvContentPartPr>
              <p14:xfrm>
                <a:off x="2271394" y="5529857"/>
                <a:ext cx="189360" cy="116280"/>
              </p14:xfrm>
            </p:contentPart>
          </mc:Choice>
          <mc:Fallback xmlns="">
            <p:pic>
              <p:nvPicPr>
                <p:cNvPr id="194" name="Ink 193">
                  <a:extLst>
                    <a:ext uri="{FF2B5EF4-FFF2-40B4-BE49-F238E27FC236}">
                      <a16:creationId xmlns:a16="http://schemas.microsoft.com/office/drawing/2014/main" id="{35386BD2-A453-4C7B-A0A0-D1CA7C9745A8}"/>
                    </a:ext>
                  </a:extLst>
                </p:cNvPr>
                <p:cNvPicPr/>
                <p:nvPr/>
              </p:nvPicPr>
              <p:blipFill>
                <a:blip r:embed="rId294"/>
                <a:stretch>
                  <a:fillRect/>
                </a:stretch>
              </p:blipFill>
              <p:spPr>
                <a:xfrm>
                  <a:off x="2262754" y="5521217"/>
                  <a:ext cx="207000" cy="133920"/>
                </a:xfrm>
                <a:prstGeom prst="rect">
                  <a:avLst/>
                </a:prstGeom>
              </p:spPr>
            </p:pic>
          </mc:Fallback>
        </mc:AlternateContent>
      </p:grpSp>
      <p:grpSp>
        <p:nvGrpSpPr>
          <p:cNvPr id="205" name="Group 204">
            <a:extLst>
              <a:ext uri="{FF2B5EF4-FFF2-40B4-BE49-F238E27FC236}">
                <a16:creationId xmlns:a16="http://schemas.microsoft.com/office/drawing/2014/main" id="{D8DEFAE3-3DA7-40CB-A3B9-AF420CC9F7CC}"/>
              </a:ext>
            </a:extLst>
          </p:cNvPr>
          <p:cNvGrpSpPr/>
          <p:nvPr/>
        </p:nvGrpSpPr>
        <p:grpSpPr>
          <a:xfrm>
            <a:off x="2747314" y="5472257"/>
            <a:ext cx="1401480" cy="280800"/>
            <a:chOff x="2747314" y="5472257"/>
            <a:chExt cx="1401480" cy="280800"/>
          </a:xfrm>
        </p:grpSpPr>
        <mc:AlternateContent xmlns:mc="http://schemas.openxmlformats.org/markup-compatibility/2006" xmlns:p14="http://schemas.microsoft.com/office/powerpoint/2010/main">
          <mc:Choice Requires="p14">
            <p:contentPart p14:bwMode="auto" r:id="rId295">
              <p14:nvContentPartPr>
                <p14:cNvPr id="196" name="Ink 195">
                  <a:extLst>
                    <a:ext uri="{FF2B5EF4-FFF2-40B4-BE49-F238E27FC236}">
                      <a16:creationId xmlns:a16="http://schemas.microsoft.com/office/drawing/2014/main" id="{0BA90173-76C8-412D-8A14-8E8E2B3EFF83}"/>
                    </a:ext>
                  </a:extLst>
                </p14:cNvPr>
                <p14:cNvContentPartPr/>
                <p14:nvPr/>
              </p14:nvContentPartPr>
              <p14:xfrm>
                <a:off x="2767834" y="5511857"/>
                <a:ext cx="67680" cy="139680"/>
              </p14:xfrm>
            </p:contentPart>
          </mc:Choice>
          <mc:Fallback xmlns="">
            <p:pic>
              <p:nvPicPr>
                <p:cNvPr id="196" name="Ink 195">
                  <a:extLst>
                    <a:ext uri="{FF2B5EF4-FFF2-40B4-BE49-F238E27FC236}">
                      <a16:creationId xmlns:a16="http://schemas.microsoft.com/office/drawing/2014/main" id="{0BA90173-76C8-412D-8A14-8E8E2B3EFF83}"/>
                    </a:ext>
                  </a:extLst>
                </p:cNvPr>
                <p:cNvPicPr/>
                <p:nvPr/>
              </p:nvPicPr>
              <p:blipFill>
                <a:blip r:embed="rId296"/>
                <a:stretch>
                  <a:fillRect/>
                </a:stretch>
              </p:blipFill>
              <p:spPr>
                <a:xfrm>
                  <a:off x="2759194" y="5502857"/>
                  <a:ext cx="85320" cy="157320"/>
                </a:xfrm>
                <a:prstGeom prst="rect">
                  <a:avLst/>
                </a:prstGeom>
              </p:spPr>
            </p:pic>
          </mc:Fallback>
        </mc:AlternateContent>
        <mc:AlternateContent xmlns:mc="http://schemas.openxmlformats.org/markup-compatibility/2006" xmlns:p14="http://schemas.microsoft.com/office/powerpoint/2010/main">
          <mc:Choice Requires="p14">
            <p:contentPart p14:bwMode="auto" r:id="rId297">
              <p14:nvContentPartPr>
                <p14:cNvPr id="197" name="Ink 196">
                  <a:extLst>
                    <a:ext uri="{FF2B5EF4-FFF2-40B4-BE49-F238E27FC236}">
                      <a16:creationId xmlns:a16="http://schemas.microsoft.com/office/drawing/2014/main" id="{50BFFD32-4D35-475E-B57D-98C9668195DB}"/>
                    </a:ext>
                  </a:extLst>
                </p14:cNvPr>
                <p14:cNvContentPartPr/>
                <p14:nvPr/>
              </p14:nvContentPartPr>
              <p14:xfrm>
                <a:off x="2747314" y="5488457"/>
                <a:ext cx="137880" cy="41040"/>
              </p14:xfrm>
            </p:contentPart>
          </mc:Choice>
          <mc:Fallback xmlns="">
            <p:pic>
              <p:nvPicPr>
                <p:cNvPr id="197" name="Ink 196">
                  <a:extLst>
                    <a:ext uri="{FF2B5EF4-FFF2-40B4-BE49-F238E27FC236}">
                      <a16:creationId xmlns:a16="http://schemas.microsoft.com/office/drawing/2014/main" id="{50BFFD32-4D35-475E-B57D-98C9668195DB}"/>
                    </a:ext>
                  </a:extLst>
                </p:cNvPr>
                <p:cNvPicPr/>
                <p:nvPr/>
              </p:nvPicPr>
              <p:blipFill>
                <a:blip r:embed="rId298"/>
                <a:stretch>
                  <a:fillRect/>
                </a:stretch>
              </p:blipFill>
              <p:spPr>
                <a:xfrm>
                  <a:off x="2738674" y="5479457"/>
                  <a:ext cx="155520" cy="58680"/>
                </a:xfrm>
                <a:prstGeom prst="rect">
                  <a:avLst/>
                </a:prstGeom>
              </p:spPr>
            </p:pic>
          </mc:Fallback>
        </mc:AlternateContent>
        <mc:AlternateContent xmlns:mc="http://schemas.openxmlformats.org/markup-compatibility/2006" xmlns:p14="http://schemas.microsoft.com/office/powerpoint/2010/main">
          <mc:Choice Requires="p14">
            <p:contentPart p14:bwMode="auto" r:id="rId299">
              <p14:nvContentPartPr>
                <p14:cNvPr id="198" name="Ink 197">
                  <a:extLst>
                    <a:ext uri="{FF2B5EF4-FFF2-40B4-BE49-F238E27FC236}">
                      <a16:creationId xmlns:a16="http://schemas.microsoft.com/office/drawing/2014/main" id="{15F3B990-395B-45C1-98F2-979888AB5F1E}"/>
                    </a:ext>
                  </a:extLst>
                </p14:cNvPr>
                <p14:cNvContentPartPr/>
                <p14:nvPr/>
              </p14:nvContentPartPr>
              <p14:xfrm>
                <a:off x="2938114" y="5581697"/>
                <a:ext cx="36720" cy="86040"/>
              </p14:xfrm>
            </p:contentPart>
          </mc:Choice>
          <mc:Fallback xmlns="">
            <p:pic>
              <p:nvPicPr>
                <p:cNvPr id="198" name="Ink 197">
                  <a:extLst>
                    <a:ext uri="{FF2B5EF4-FFF2-40B4-BE49-F238E27FC236}">
                      <a16:creationId xmlns:a16="http://schemas.microsoft.com/office/drawing/2014/main" id="{15F3B990-395B-45C1-98F2-979888AB5F1E}"/>
                    </a:ext>
                  </a:extLst>
                </p:cNvPr>
                <p:cNvPicPr/>
                <p:nvPr/>
              </p:nvPicPr>
              <p:blipFill>
                <a:blip r:embed="rId300"/>
                <a:stretch>
                  <a:fillRect/>
                </a:stretch>
              </p:blipFill>
              <p:spPr>
                <a:xfrm>
                  <a:off x="2929114" y="5572697"/>
                  <a:ext cx="54360" cy="103680"/>
                </a:xfrm>
                <a:prstGeom prst="rect">
                  <a:avLst/>
                </a:prstGeom>
              </p:spPr>
            </p:pic>
          </mc:Fallback>
        </mc:AlternateContent>
        <mc:AlternateContent xmlns:mc="http://schemas.openxmlformats.org/markup-compatibility/2006" xmlns:p14="http://schemas.microsoft.com/office/powerpoint/2010/main">
          <mc:Choice Requires="p14">
            <p:contentPart p14:bwMode="auto" r:id="rId301">
              <p14:nvContentPartPr>
                <p14:cNvPr id="199" name="Ink 198">
                  <a:extLst>
                    <a:ext uri="{FF2B5EF4-FFF2-40B4-BE49-F238E27FC236}">
                      <a16:creationId xmlns:a16="http://schemas.microsoft.com/office/drawing/2014/main" id="{948AB4FA-A556-4165-94F7-5016ED1F998E}"/>
                    </a:ext>
                  </a:extLst>
                </p14:cNvPr>
                <p14:cNvContentPartPr/>
                <p14:nvPr/>
              </p14:nvContentPartPr>
              <p14:xfrm>
                <a:off x="3002554" y="5579177"/>
                <a:ext cx="266400" cy="86400"/>
              </p14:xfrm>
            </p:contentPart>
          </mc:Choice>
          <mc:Fallback xmlns="">
            <p:pic>
              <p:nvPicPr>
                <p:cNvPr id="199" name="Ink 198">
                  <a:extLst>
                    <a:ext uri="{FF2B5EF4-FFF2-40B4-BE49-F238E27FC236}">
                      <a16:creationId xmlns:a16="http://schemas.microsoft.com/office/drawing/2014/main" id="{948AB4FA-A556-4165-94F7-5016ED1F998E}"/>
                    </a:ext>
                  </a:extLst>
                </p:cNvPr>
                <p:cNvPicPr/>
                <p:nvPr/>
              </p:nvPicPr>
              <p:blipFill>
                <a:blip r:embed="rId302"/>
                <a:stretch>
                  <a:fillRect/>
                </a:stretch>
              </p:blipFill>
              <p:spPr>
                <a:xfrm>
                  <a:off x="2993914" y="5570177"/>
                  <a:ext cx="284040" cy="104040"/>
                </a:xfrm>
                <a:prstGeom prst="rect">
                  <a:avLst/>
                </a:prstGeom>
              </p:spPr>
            </p:pic>
          </mc:Fallback>
        </mc:AlternateContent>
        <mc:AlternateContent xmlns:mc="http://schemas.openxmlformats.org/markup-compatibility/2006" xmlns:p14="http://schemas.microsoft.com/office/powerpoint/2010/main">
          <mc:Choice Requires="p14">
            <p:contentPart p14:bwMode="auto" r:id="rId303">
              <p14:nvContentPartPr>
                <p14:cNvPr id="200" name="Ink 199">
                  <a:extLst>
                    <a:ext uri="{FF2B5EF4-FFF2-40B4-BE49-F238E27FC236}">
                      <a16:creationId xmlns:a16="http://schemas.microsoft.com/office/drawing/2014/main" id="{470015DC-BB11-467C-97D4-0B05EA5FD66E}"/>
                    </a:ext>
                  </a:extLst>
                </p14:cNvPr>
                <p14:cNvContentPartPr/>
                <p14:nvPr/>
              </p14:nvContentPartPr>
              <p14:xfrm>
                <a:off x="3312874" y="5570537"/>
                <a:ext cx="62280" cy="182520"/>
              </p14:xfrm>
            </p:contentPart>
          </mc:Choice>
          <mc:Fallback xmlns="">
            <p:pic>
              <p:nvPicPr>
                <p:cNvPr id="200" name="Ink 199">
                  <a:extLst>
                    <a:ext uri="{FF2B5EF4-FFF2-40B4-BE49-F238E27FC236}">
                      <a16:creationId xmlns:a16="http://schemas.microsoft.com/office/drawing/2014/main" id="{470015DC-BB11-467C-97D4-0B05EA5FD66E}"/>
                    </a:ext>
                  </a:extLst>
                </p:cNvPr>
                <p:cNvPicPr/>
                <p:nvPr/>
              </p:nvPicPr>
              <p:blipFill>
                <a:blip r:embed="rId304"/>
                <a:stretch>
                  <a:fillRect/>
                </a:stretch>
              </p:blipFill>
              <p:spPr>
                <a:xfrm>
                  <a:off x="3303874" y="5561897"/>
                  <a:ext cx="79920" cy="200160"/>
                </a:xfrm>
                <a:prstGeom prst="rect">
                  <a:avLst/>
                </a:prstGeom>
              </p:spPr>
            </p:pic>
          </mc:Fallback>
        </mc:AlternateContent>
        <mc:AlternateContent xmlns:mc="http://schemas.openxmlformats.org/markup-compatibility/2006" xmlns:p14="http://schemas.microsoft.com/office/powerpoint/2010/main">
          <mc:Choice Requires="p14">
            <p:contentPart p14:bwMode="auto" r:id="rId305">
              <p14:nvContentPartPr>
                <p14:cNvPr id="201" name="Ink 200">
                  <a:extLst>
                    <a:ext uri="{FF2B5EF4-FFF2-40B4-BE49-F238E27FC236}">
                      <a16:creationId xmlns:a16="http://schemas.microsoft.com/office/drawing/2014/main" id="{59D60D1E-3374-494D-A07A-E85E0784F3A5}"/>
                    </a:ext>
                  </a:extLst>
                </p14:cNvPr>
                <p14:cNvContentPartPr/>
                <p14:nvPr/>
              </p14:nvContentPartPr>
              <p14:xfrm>
                <a:off x="3498994" y="5546777"/>
                <a:ext cx="81000" cy="96120"/>
              </p14:xfrm>
            </p:contentPart>
          </mc:Choice>
          <mc:Fallback xmlns="">
            <p:pic>
              <p:nvPicPr>
                <p:cNvPr id="201" name="Ink 200">
                  <a:extLst>
                    <a:ext uri="{FF2B5EF4-FFF2-40B4-BE49-F238E27FC236}">
                      <a16:creationId xmlns:a16="http://schemas.microsoft.com/office/drawing/2014/main" id="{59D60D1E-3374-494D-A07A-E85E0784F3A5}"/>
                    </a:ext>
                  </a:extLst>
                </p:cNvPr>
                <p:cNvPicPr/>
                <p:nvPr/>
              </p:nvPicPr>
              <p:blipFill>
                <a:blip r:embed="rId306"/>
                <a:stretch>
                  <a:fillRect/>
                </a:stretch>
              </p:blipFill>
              <p:spPr>
                <a:xfrm>
                  <a:off x="3490354" y="5538137"/>
                  <a:ext cx="98640" cy="113760"/>
                </a:xfrm>
                <a:prstGeom prst="rect">
                  <a:avLst/>
                </a:prstGeom>
              </p:spPr>
            </p:pic>
          </mc:Fallback>
        </mc:AlternateContent>
        <mc:AlternateContent xmlns:mc="http://schemas.openxmlformats.org/markup-compatibility/2006" xmlns:p14="http://schemas.microsoft.com/office/powerpoint/2010/main">
          <mc:Choice Requires="p14">
            <p:contentPart p14:bwMode="auto" r:id="rId307">
              <p14:nvContentPartPr>
                <p14:cNvPr id="202" name="Ink 201">
                  <a:extLst>
                    <a:ext uri="{FF2B5EF4-FFF2-40B4-BE49-F238E27FC236}">
                      <a16:creationId xmlns:a16="http://schemas.microsoft.com/office/drawing/2014/main" id="{BCDFBF90-D258-4988-A1D0-8A52FE044CB7}"/>
                    </a:ext>
                  </a:extLst>
                </p14:cNvPr>
                <p14:cNvContentPartPr/>
                <p14:nvPr/>
              </p14:nvContentPartPr>
              <p14:xfrm>
                <a:off x="3619954" y="5545697"/>
                <a:ext cx="87480" cy="70200"/>
              </p14:xfrm>
            </p:contentPart>
          </mc:Choice>
          <mc:Fallback xmlns="">
            <p:pic>
              <p:nvPicPr>
                <p:cNvPr id="202" name="Ink 201">
                  <a:extLst>
                    <a:ext uri="{FF2B5EF4-FFF2-40B4-BE49-F238E27FC236}">
                      <a16:creationId xmlns:a16="http://schemas.microsoft.com/office/drawing/2014/main" id="{BCDFBF90-D258-4988-A1D0-8A52FE044CB7}"/>
                    </a:ext>
                  </a:extLst>
                </p:cNvPr>
                <p:cNvPicPr/>
                <p:nvPr/>
              </p:nvPicPr>
              <p:blipFill>
                <a:blip r:embed="rId308"/>
                <a:stretch>
                  <a:fillRect/>
                </a:stretch>
              </p:blipFill>
              <p:spPr>
                <a:xfrm>
                  <a:off x="3611314" y="5536697"/>
                  <a:ext cx="10512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309">
              <p14:nvContentPartPr>
                <p14:cNvPr id="203" name="Ink 202">
                  <a:extLst>
                    <a:ext uri="{FF2B5EF4-FFF2-40B4-BE49-F238E27FC236}">
                      <a16:creationId xmlns:a16="http://schemas.microsoft.com/office/drawing/2014/main" id="{9566C5BB-E303-4DC5-947A-790580662E41}"/>
                    </a:ext>
                  </a:extLst>
                </p14:cNvPr>
                <p14:cNvContentPartPr/>
                <p14:nvPr/>
              </p14:nvContentPartPr>
              <p14:xfrm>
                <a:off x="3739834" y="5472257"/>
                <a:ext cx="167400" cy="158040"/>
              </p14:xfrm>
            </p:contentPart>
          </mc:Choice>
          <mc:Fallback xmlns="">
            <p:pic>
              <p:nvPicPr>
                <p:cNvPr id="203" name="Ink 202">
                  <a:extLst>
                    <a:ext uri="{FF2B5EF4-FFF2-40B4-BE49-F238E27FC236}">
                      <a16:creationId xmlns:a16="http://schemas.microsoft.com/office/drawing/2014/main" id="{9566C5BB-E303-4DC5-947A-790580662E41}"/>
                    </a:ext>
                  </a:extLst>
                </p:cNvPr>
                <p:cNvPicPr/>
                <p:nvPr/>
              </p:nvPicPr>
              <p:blipFill>
                <a:blip r:embed="rId310"/>
                <a:stretch>
                  <a:fillRect/>
                </a:stretch>
              </p:blipFill>
              <p:spPr>
                <a:xfrm>
                  <a:off x="3731194" y="5463617"/>
                  <a:ext cx="185040"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311">
              <p14:nvContentPartPr>
                <p14:cNvPr id="204" name="Ink 203">
                  <a:extLst>
                    <a:ext uri="{FF2B5EF4-FFF2-40B4-BE49-F238E27FC236}">
                      <a16:creationId xmlns:a16="http://schemas.microsoft.com/office/drawing/2014/main" id="{E420EE2A-0743-4291-B62B-84FE0E4172A8}"/>
                    </a:ext>
                  </a:extLst>
                </p14:cNvPr>
                <p14:cNvContentPartPr/>
                <p14:nvPr/>
              </p14:nvContentPartPr>
              <p14:xfrm>
                <a:off x="3920914" y="5541377"/>
                <a:ext cx="227880" cy="69480"/>
              </p14:xfrm>
            </p:contentPart>
          </mc:Choice>
          <mc:Fallback xmlns="">
            <p:pic>
              <p:nvPicPr>
                <p:cNvPr id="204" name="Ink 203">
                  <a:extLst>
                    <a:ext uri="{FF2B5EF4-FFF2-40B4-BE49-F238E27FC236}">
                      <a16:creationId xmlns:a16="http://schemas.microsoft.com/office/drawing/2014/main" id="{E420EE2A-0743-4291-B62B-84FE0E4172A8}"/>
                    </a:ext>
                  </a:extLst>
                </p:cNvPr>
                <p:cNvPicPr/>
                <p:nvPr/>
              </p:nvPicPr>
              <p:blipFill>
                <a:blip r:embed="rId312"/>
                <a:stretch>
                  <a:fillRect/>
                </a:stretch>
              </p:blipFill>
              <p:spPr>
                <a:xfrm>
                  <a:off x="3911914" y="5532737"/>
                  <a:ext cx="245520" cy="87120"/>
                </a:xfrm>
                <a:prstGeom prst="rect">
                  <a:avLst/>
                </a:prstGeom>
              </p:spPr>
            </p:pic>
          </mc:Fallback>
        </mc:AlternateContent>
      </p:grpSp>
      <p:grpSp>
        <p:nvGrpSpPr>
          <p:cNvPr id="213" name="Group 212">
            <a:extLst>
              <a:ext uri="{FF2B5EF4-FFF2-40B4-BE49-F238E27FC236}">
                <a16:creationId xmlns:a16="http://schemas.microsoft.com/office/drawing/2014/main" id="{F27BDB9B-A310-490F-BD13-E71C7B571BD4}"/>
              </a:ext>
            </a:extLst>
          </p:cNvPr>
          <p:cNvGrpSpPr/>
          <p:nvPr/>
        </p:nvGrpSpPr>
        <p:grpSpPr>
          <a:xfrm>
            <a:off x="4349314" y="5440937"/>
            <a:ext cx="159840" cy="192960"/>
            <a:chOff x="4349314" y="5440937"/>
            <a:chExt cx="159840" cy="192960"/>
          </a:xfrm>
        </p:grpSpPr>
        <mc:AlternateContent xmlns:mc="http://schemas.openxmlformats.org/markup-compatibility/2006" xmlns:p14="http://schemas.microsoft.com/office/powerpoint/2010/main">
          <mc:Choice Requires="p14">
            <p:contentPart p14:bwMode="auto" r:id="rId313">
              <p14:nvContentPartPr>
                <p14:cNvPr id="206" name="Ink 205">
                  <a:extLst>
                    <a:ext uri="{FF2B5EF4-FFF2-40B4-BE49-F238E27FC236}">
                      <a16:creationId xmlns:a16="http://schemas.microsoft.com/office/drawing/2014/main" id="{DCD7BA44-0C10-4E46-81D4-3E8FC61942E7}"/>
                    </a:ext>
                  </a:extLst>
                </p14:cNvPr>
                <p14:cNvContentPartPr/>
                <p14:nvPr/>
              </p14:nvContentPartPr>
              <p14:xfrm>
                <a:off x="4349314" y="5539217"/>
                <a:ext cx="66240" cy="94680"/>
              </p14:xfrm>
            </p:contentPart>
          </mc:Choice>
          <mc:Fallback xmlns="">
            <p:pic>
              <p:nvPicPr>
                <p:cNvPr id="206" name="Ink 205">
                  <a:extLst>
                    <a:ext uri="{FF2B5EF4-FFF2-40B4-BE49-F238E27FC236}">
                      <a16:creationId xmlns:a16="http://schemas.microsoft.com/office/drawing/2014/main" id="{DCD7BA44-0C10-4E46-81D4-3E8FC61942E7}"/>
                    </a:ext>
                  </a:extLst>
                </p:cNvPr>
                <p:cNvPicPr/>
                <p:nvPr/>
              </p:nvPicPr>
              <p:blipFill>
                <a:blip r:embed="rId314"/>
                <a:stretch>
                  <a:fillRect/>
                </a:stretch>
              </p:blipFill>
              <p:spPr>
                <a:xfrm>
                  <a:off x="4340314" y="5530577"/>
                  <a:ext cx="83880" cy="112320"/>
                </a:xfrm>
                <a:prstGeom prst="rect">
                  <a:avLst/>
                </a:prstGeom>
              </p:spPr>
            </p:pic>
          </mc:Fallback>
        </mc:AlternateContent>
        <mc:AlternateContent xmlns:mc="http://schemas.openxmlformats.org/markup-compatibility/2006" xmlns:p14="http://schemas.microsoft.com/office/powerpoint/2010/main">
          <mc:Choice Requires="p14">
            <p:contentPart p14:bwMode="auto" r:id="rId315">
              <p14:nvContentPartPr>
                <p14:cNvPr id="207" name="Ink 206">
                  <a:extLst>
                    <a:ext uri="{FF2B5EF4-FFF2-40B4-BE49-F238E27FC236}">
                      <a16:creationId xmlns:a16="http://schemas.microsoft.com/office/drawing/2014/main" id="{946BD17B-6F99-493A-9290-CFA8CCD59909}"/>
                    </a:ext>
                  </a:extLst>
                </p14:cNvPr>
                <p14:cNvContentPartPr/>
                <p14:nvPr/>
              </p14:nvContentPartPr>
              <p14:xfrm>
                <a:off x="4424554" y="5440937"/>
                <a:ext cx="84600" cy="163440"/>
              </p14:xfrm>
            </p:contentPart>
          </mc:Choice>
          <mc:Fallback xmlns="">
            <p:pic>
              <p:nvPicPr>
                <p:cNvPr id="207" name="Ink 206">
                  <a:extLst>
                    <a:ext uri="{FF2B5EF4-FFF2-40B4-BE49-F238E27FC236}">
                      <a16:creationId xmlns:a16="http://schemas.microsoft.com/office/drawing/2014/main" id="{946BD17B-6F99-493A-9290-CFA8CCD59909}"/>
                    </a:ext>
                  </a:extLst>
                </p:cNvPr>
                <p:cNvPicPr/>
                <p:nvPr/>
              </p:nvPicPr>
              <p:blipFill>
                <a:blip r:embed="rId316"/>
                <a:stretch>
                  <a:fillRect/>
                </a:stretch>
              </p:blipFill>
              <p:spPr>
                <a:xfrm>
                  <a:off x="4415554" y="5431937"/>
                  <a:ext cx="102240" cy="181080"/>
                </a:xfrm>
                <a:prstGeom prst="rect">
                  <a:avLst/>
                </a:prstGeom>
              </p:spPr>
            </p:pic>
          </mc:Fallback>
        </mc:AlternateContent>
        <mc:AlternateContent xmlns:mc="http://schemas.openxmlformats.org/markup-compatibility/2006" xmlns:p14="http://schemas.microsoft.com/office/powerpoint/2010/main">
          <mc:Choice Requires="p14">
            <p:contentPart p14:bwMode="auto" r:id="rId317">
              <p14:nvContentPartPr>
                <p14:cNvPr id="208" name="Ink 207">
                  <a:extLst>
                    <a:ext uri="{FF2B5EF4-FFF2-40B4-BE49-F238E27FC236}">
                      <a16:creationId xmlns:a16="http://schemas.microsoft.com/office/drawing/2014/main" id="{4E444107-1922-4DDA-9A4F-AA357205D4F5}"/>
                    </a:ext>
                  </a:extLst>
                </p14:cNvPr>
                <p14:cNvContentPartPr/>
                <p14:nvPr/>
              </p14:nvContentPartPr>
              <p14:xfrm>
                <a:off x="4441834" y="5537417"/>
                <a:ext cx="64800" cy="4680"/>
              </p14:xfrm>
            </p:contentPart>
          </mc:Choice>
          <mc:Fallback xmlns="">
            <p:pic>
              <p:nvPicPr>
                <p:cNvPr id="208" name="Ink 207">
                  <a:extLst>
                    <a:ext uri="{FF2B5EF4-FFF2-40B4-BE49-F238E27FC236}">
                      <a16:creationId xmlns:a16="http://schemas.microsoft.com/office/drawing/2014/main" id="{4E444107-1922-4DDA-9A4F-AA357205D4F5}"/>
                    </a:ext>
                  </a:extLst>
                </p:cNvPr>
                <p:cNvPicPr/>
                <p:nvPr/>
              </p:nvPicPr>
              <p:blipFill>
                <a:blip r:embed="rId318"/>
                <a:stretch>
                  <a:fillRect/>
                </a:stretch>
              </p:blipFill>
              <p:spPr>
                <a:xfrm>
                  <a:off x="4432834" y="5528777"/>
                  <a:ext cx="82440" cy="22320"/>
                </a:xfrm>
                <a:prstGeom prst="rect">
                  <a:avLst/>
                </a:prstGeom>
              </p:spPr>
            </p:pic>
          </mc:Fallback>
        </mc:AlternateContent>
      </p:grpSp>
      <p:grpSp>
        <p:nvGrpSpPr>
          <p:cNvPr id="212" name="Group 211">
            <a:extLst>
              <a:ext uri="{FF2B5EF4-FFF2-40B4-BE49-F238E27FC236}">
                <a16:creationId xmlns:a16="http://schemas.microsoft.com/office/drawing/2014/main" id="{B017AEA4-DDD8-4F08-BE38-670CD87D61FD}"/>
              </a:ext>
            </a:extLst>
          </p:cNvPr>
          <p:cNvGrpSpPr/>
          <p:nvPr/>
        </p:nvGrpSpPr>
        <p:grpSpPr>
          <a:xfrm>
            <a:off x="4676914" y="5446337"/>
            <a:ext cx="917280" cy="133200"/>
            <a:chOff x="4676914" y="5446337"/>
            <a:chExt cx="917280" cy="133200"/>
          </a:xfrm>
        </p:grpSpPr>
        <mc:AlternateContent xmlns:mc="http://schemas.openxmlformats.org/markup-compatibility/2006" xmlns:p14="http://schemas.microsoft.com/office/powerpoint/2010/main">
          <mc:Choice Requires="p14">
            <p:contentPart p14:bwMode="auto" r:id="rId319">
              <p14:nvContentPartPr>
                <p14:cNvPr id="209" name="Ink 208">
                  <a:extLst>
                    <a:ext uri="{FF2B5EF4-FFF2-40B4-BE49-F238E27FC236}">
                      <a16:creationId xmlns:a16="http://schemas.microsoft.com/office/drawing/2014/main" id="{4AB27BE7-5FF2-4693-B644-7F6431747417}"/>
                    </a:ext>
                  </a:extLst>
                </p14:cNvPr>
                <p14:cNvContentPartPr/>
                <p14:nvPr/>
              </p14:nvContentPartPr>
              <p14:xfrm>
                <a:off x="4676914" y="5505737"/>
                <a:ext cx="134280" cy="66960"/>
              </p14:xfrm>
            </p:contentPart>
          </mc:Choice>
          <mc:Fallback xmlns="">
            <p:pic>
              <p:nvPicPr>
                <p:cNvPr id="209" name="Ink 208">
                  <a:extLst>
                    <a:ext uri="{FF2B5EF4-FFF2-40B4-BE49-F238E27FC236}">
                      <a16:creationId xmlns:a16="http://schemas.microsoft.com/office/drawing/2014/main" id="{4AB27BE7-5FF2-4693-B644-7F6431747417}"/>
                    </a:ext>
                  </a:extLst>
                </p:cNvPr>
                <p:cNvPicPr/>
                <p:nvPr/>
              </p:nvPicPr>
              <p:blipFill>
                <a:blip r:embed="rId320"/>
                <a:stretch>
                  <a:fillRect/>
                </a:stretch>
              </p:blipFill>
              <p:spPr>
                <a:xfrm>
                  <a:off x="4667914" y="5496737"/>
                  <a:ext cx="151920" cy="84600"/>
                </a:xfrm>
                <a:prstGeom prst="rect">
                  <a:avLst/>
                </a:prstGeom>
              </p:spPr>
            </p:pic>
          </mc:Fallback>
        </mc:AlternateContent>
        <mc:AlternateContent xmlns:mc="http://schemas.openxmlformats.org/markup-compatibility/2006" xmlns:p14="http://schemas.microsoft.com/office/powerpoint/2010/main">
          <mc:Choice Requires="p14">
            <p:contentPart p14:bwMode="auto" r:id="rId321">
              <p14:nvContentPartPr>
                <p14:cNvPr id="210" name="Ink 209">
                  <a:extLst>
                    <a:ext uri="{FF2B5EF4-FFF2-40B4-BE49-F238E27FC236}">
                      <a16:creationId xmlns:a16="http://schemas.microsoft.com/office/drawing/2014/main" id="{7DEE68CD-7F67-4718-AEC4-3887610FDF55}"/>
                    </a:ext>
                  </a:extLst>
                </p14:cNvPr>
                <p14:cNvContentPartPr/>
                <p14:nvPr/>
              </p14:nvContentPartPr>
              <p14:xfrm>
                <a:off x="4855834" y="5446337"/>
                <a:ext cx="184320" cy="123120"/>
              </p14:xfrm>
            </p:contentPart>
          </mc:Choice>
          <mc:Fallback xmlns="">
            <p:pic>
              <p:nvPicPr>
                <p:cNvPr id="210" name="Ink 209">
                  <a:extLst>
                    <a:ext uri="{FF2B5EF4-FFF2-40B4-BE49-F238E27FC236}">
                      <a16:creationId xmlns:a16="http://schemas.microsoft.com/office/drawing/2014/main" id="{7DEE68CD-7F67-4718-AEC4-3887610FDF55}"/>
                    </a:ext>
                  </a:extLst>
                </p:cNvPr>
                <p:cNvPicPr/>
                <p:nvPr/>
              </p:nvPicPr>
              <p:blipFill>
                <a:blip r:embed="rId322"/>
                <a:stretch>
                  <a:fillRect/>
                </a:stretch>
              </p:blipFill>
              <p:spPr>
                <a:xfrm>
                  <a:off x="4846834" y="5437337"/>
                  <a:ext cx="201960" cy="140760"/>
                </a:xfrm>
                <a:prstGeom prst="rect">
                  <a:avLst/>
                </a:prstGeom>
              </p:spPr>
            </p:pic>
          </mc:Fallback>
        </mc:AlternateContent>
        <mc:AlternateContent xmlns:mc="http://schemas.openxmlformats.org/markup-compatibility/2006" xmlns:p14="http://schemas.microsoft.com/office/powerpoint/2010/main">
          <mc:Choice Requires="p14">
            <p:contentPart p14:bwMode="auto" r:id="rId323">
              <p14:nvContentPartPr>
                <p14:cNvPr id="211" name="Ink 210">
                  <a:extLst>
                    <a:ext uri="{FF2B5EF4-FFF2-40B4-BE49-F238E27FC236}">
                      <a16:creationId xmlns:a16="http://schemas.microsoft.com/office/drawing/2014/main" id="{318AF6F6-94A6-4C5C-9622-B06105AB0796}"/>
                    </a:ext>
                  </a:extLst>
                </p14:cNvPr>
                <p14:cNvContentPartPr/>
                <p14:nvPr/>
              </p14:nvContentPartPr>
              <p14:xfrm>
                <a:off x="5000554" y="5516897"/>
                <a:ext cx="593640" cy="62640"/>
              </p14:xfrm>
            </p:contentPart>
          </mc:Choice>
          <mc:Fallback xmlns="">
            <p:pic>
              <p:nvPicPr>
                <p:cNvPr id="211" name="Ink 210">
                  <a:extLst>
                    <a:ext uri="{FF2B5EF4-FFF2-40B4-BE49-F238E27FC236}">
                      <a16:creationId xmlns:a16="http://schemas.microsoft.com/office/drawing/2014/main" id="{318AF6F6-94A6-4C5C-9622-B06105AB0796}"/>
                    </a:ext>
                  </a:extLst>
                </p:cNvPr>
                <p:cNvPicPr/>
                <p:nvPr/>
              </p:nvPicPr>
              <p:blipFill>
                <a:blip r:embed="rId324"/>
                <a:stretch>
                  <a:fillRect/>
                </a:stretch>
              </p:blipFill>
              <p:spPr>
                <a:xfrm>
                  <a:off x="4991914" y="5508257"/>
                  <a:ext cx="611280" cy="80280"/>
                </a:xfrm>
                <a:prstGeom prst="rect">
                  <a:avLst/>
                </a:prstGeom>
              </p:spPr>
            </p:pic>
          </mc:Fallback>
        </mc:AlternateContent>
      </p:grpSp>
      <p:grpSp>
        <p:nvGrpSpPr>
          <p:cNvPr id="225" name="Group 224">
            <a:extLst>
              <a:ext uri="{FF2B5EF4-FFF2-40B4-BE49-F238E27FC236}">
                <a16:creationId xmlns:a16="http://schemas.microsoft.com/office/drawing/2014/main" id="{82A08DF7-E9B0-499F-B19D-89CB8884EAA9}"/>
              </a:ext>
            </a:extLst>
          </p:cNvPr>
          <p:cNvGrpSpPr/>
          <p:nvPr/>
        </p:nvGrpSpPr>
        <p:grpSpPr>
          <a:xfrm>
            <a:off x="5826034" y="5339417"/>
            <a:ext cx="923760" cy="271440"/>
            <a:chOff x="5826034" y="5339417"/>
            <a:chExt cx="923760" cy="271440"/>
          </a:xfrm>
        </p:grpSpPr>
        <mc:AlternateContent xmlns:mc="http://schemas.openxmlformats.org/markup-compatibility/2006" xmlns:p14="http://schemas.microsoft.com/office/powerpoint/2010/main">
          <mc:Choice Requires="p14">
            <p:contentPart p14:bwMode="auto" r:id="rId325">
              <p14:nvContentPartPr>
                <p14:cNvPr id="214" name="Ink 213">
                  <a:extLst>
                    <a:ext uri="{FF2B5EF4-FFF2-40B4-BE49-F238E27FC236}">
                      <a16:creationId xmlns:a16="http://schemas.microsoft.com/office/drawing/2014/main" id="{3EE08342-D198-4378-85EC-57BA17125B43}"/>
                    </a:ext>
                  </a:extLst>
                </p14:cNvPr>
                <p14:cNvContentPartPr/>
                <p14:nvPr/>
              </p14:nvContentPartPr>
              <p14:xfrm>
                <a:off x="5826034" y="5435177"/>
                <a:ext cx="104400" cy="115200"/>
              </p14:xfrm>
            </p:contentPart>
          </mc:Choice>
          <mc:Fallback xmlns="">
            <p:pic>
              <p:nvPicPr>
                <p:cNvPr id="214" name="Ink 213">
                  <a:extLst>
                    <a:ext uri="{FF2B5EF4-FFF2-40B4-BE49-F238E27FC236}">
                      <a16:creationId xmlns:a16="http://schemas.microsoft.com/office/drawing/2014/main" id="{3EE08342-D198-4378-85EC-57BA17125B43}"/>
                    </a:ext>
                  </a:extLst>
                </p:cNvPr>
                <p:cNvPicPr/>
                <p:nvPr/>
              </p:nvPicPr>
              <p:blipFill>
                <a:blip r:embed="rId326"/>
                <a:stretch>
                  <a:fillRect/>
                </a:stretch>
              </p:blipFill>
              <p:spPr>
                <a:xfrm>
                  <a:off x="5817034" y="5426537"/>
                  <a:ext cx="122040" cy="132840"/>
                </a:xfrm>
                <a:prstGeom prst="rect">
                  <a:avLst/>
                </a:prstGeom>
              </p:spPr>
            </p:pic>
          </mc:Fallback>
        </mc:AlternateContent>
        <mc:AlternateContent xmlns:mc="http://schemas.openxmlformats.org/markup-compatibility/2006" xmlns:p14="http://schemas.microsoft.com/office/powerpoint/2010/main">
          <mc:Choice Requires="p14">
            <p:contentPart p14:bwMode="auto" r:id="rId327">
              <p14:nvContentPartPr>
                <p14:cNvPr id="215" name="Ink 214">
                  <a:extLst>
                    <a:ext uri="{FF2B5EF4-FFF2-40B4-BE49-F238E27FC236}">
                      <a16:creationId xmlns:a16="http://schemas.microsoft.com/office/drawing/2014/main" id="{67D36E17-0196-4579-B0DB-0FC91507B7F8}"/>
                    </a:ext>
                  </a:extLst>
                </p14:cNvPr>
                <p14:cNvContentPartPr/>
                <p14:nvPr/>
              </p14:nvContentPartPr>
              <p14:xfrm>
                <a:off x="5983714" y="5546057"/>
                <a:ext cx="69120" cy="12600"/>
              </p14:xfrm>
            </p:contentPart>
          </mc:Choice>
          <mc:Fallback xmlns="">
            <p:pic>
              <p:nvPicPr>
                <p:cNvPr id="215" name="Ink 214">
                  <a:extLst>
                    <a:ext uri="{FF2B5EF4-FFF2-40B4-BE49-F238E27FC236}">
                      <a16:creationId xmlns:a16="http://schemas.microsoft.com/office/drawing/2014/main" id="{67D36E17-0196-4579-B0DB-0FC91507B7F8}"/>
                    </a:ext>
                  </a:extLst>
                </p:cNvPr>
                <p:cNvPicPr/>
                <p:nvPr/>
              </p:nvPicPr>
              <p:blipFill>
                <a:blip r:embed="rId328"/>
                <a:stretch>
                  <a:fillRect/>
                </a:stretch>
              </p:blipFill>
              <p:spPr>
                <a:xfrm>
                  <a:off x="5974714" y="5537417"/>
                  <a:ext cx="8676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329">
              <p14:nvContentPartPr>
                <p14:cNvPr id="216" name="Ink 215">
                  <a:extLst>
                    <a:ext uri="{FF2B5EF4-FFF2-40B4-BE49-F238E27FC236}">
                      <a16:creationId xmlns:a16="http://schemas.microsoft.com/office/drawing/2014/main" id="{317A4C8D-9CCC-4551-9EF9-E6497FE87035}"/>
                    </a:ext>
                  </a:extLst>
                </p14:cNvPr>
                <p14:cNvContentPartPr/>
                <p14:nvPr/>
              </p14:nvContentPartPr>
              <p14:xfrm>
                <a:off x="6085954" y="5418257"/>
                <a:ext cx="166680" cy="146880"/>
              </p14:xfrm>
            </p:contentPart>
          </mc:Choice>
          <mc:Fallback xmlns="">
            <p:pic>
              <p:nvPicPr>
                <p:cNvPr id="216" name="Ink 215">
                  <a:extLst>
                    <a:ext uri="{FF2B5EF4-FFF2-40B4-BE49-F238E27FC236}">
                      <a16:creationId xmlns:a16="http://schemas.microsoft.com/office/drawing/2014/main" id="{317A4C8D-9CCC-4551-9EF9-E6497FE87035}"/>
                    </a:ext>
                  </a:extLst>
                </p:cNvPr>
                <p:cNvPicPr/>
                <p:nvPr/>
              </p:nvPicPr>
              <p:blipFill>
                <a:blip r:embed="rId330"/>
                <a:stretch>
                  <a:fillRect/>
                </a:stretch>
              </p:blipFill>
              <p:spPr>
                <a:xfrm>
                  <a:off x="6077314" y="5409257"/>
                  <a:ext cx="184320" cy="164520"/>
                </a:xfrm>
                <a:prstGeom prst="rect">
                  <a:avLst/>
                </a:prstGeom>
              </p:spPr>
            </p:pic>
          </mc:Fallback>
        </mc:AlternateContent>
        <mc:AlternateContent xmlns:mc="http://schemas.openxmlformats.org/markup-compatibility/2006" xmlns:p14="http://schemas.microsoft.com/office/powerpoint/2010/main">
          <mc:Choice Requires="p14">
            <p:contentPart p14:bwMode="auto" r:id="rId331">
              <p14:nvContentPartPr>
                <p14:cNvPr id="217" name="Ink 216">
                  <a:extLst>
                    <a:ext uri="{FF2B5EF4-FFF2-40B4-BE49-F238E27FC236}">
                      <a16:creationId xmlns:a16="http://schemas.microsoft.com/office/drawing/2014/main" id="{E42A52AC-7C45-4D68-915A-D2834B5E8A87}"/>
                    </a:ext>
                  </a:extLst>
                </p14:cNvPr>
                <p14:cNvContentPartPr/>
                <p14:nvPr/>
              </p14:nvContentPartPr>
              <p14:xfrm>
                <a:off x="6276394" y="5454257"/>
                <a:ext cx="108720" cy="60840"/>
              </p14:xfrm>
            </p:contentPart>
          </mc:Choice>
          <mc:Fallback xmlns="">
            <p:pic>
              <p:nvPicPr>
                <p:cNvPr id="217" name="Ink 216">
                  <a:extLst>
                    <a:ext uri="{FF2B5EF4-FFF2-40B4-BE49-F238E27FC236}">
                      <a16:creationId xmlns:a16="http://schemas.microsoft.com/office/drawing/2014/main" id="{E42A52AC-7C45-4D68-915A-D2834B5E8A87}"/>
                    </a:ext>
                  </a:extLst>
                </p:cNvPr>
                <p:cNvPicPr/>
                <p:nvPr/>
              </p:nvPicPr>
              <p:blipFill>
                <a:blip r:embed="rId332"/>
                <a:stretch>
                  <a:fillRect/>
                </a:stretch>
              </p:blipFill>
              <p:spPr>
                <a:xfrm>
                  <a:off x="6267754" y="5445617"/>
                  <a:ext cx="126360" cy="78480"/>
                </a:xfrm>
                <a:prstGeom prst="rect">
                  <a:avLst/>
                </a:prstGeom>
              </p:spPr>
            </p:pic>
          </mc:Fallback>
        </mc:AlternateContent>
        <mc:AlternateContent xmlns:mc="http://schemas.openxmlformats.org/markup-compatibility/2006" xmlns:p14="http://schemas.microsoft.com/office/powerpoint/2010/main">
          <mc:Choice Requires="p14">
            <p:contentPart p14:bwMode="auto" r:id="rId333">
              <p14:nvContentPartPr>
                <p14:cNvPr id="218" name="Ink 217">
                  <a:extLst>
                    <a:ext uri="{FF2B5EF4-FFF2-40B4-BE49-F238E27FC236}">
                      <a16:creationId xmlns:a16="http://schemas.microsoft.com/office/drawing/2014/main" id="{EA5E4F51-371D-4AE7-BA8D-F2C6A41017B7}"/>
                    </a:ext>
                  </a:extLst>
                </p14:cNvPr>
                <p14:cNvContentPartPr/>
                <p14:nvPr/>
              </p14:nvContentPartPr>
              <p14:xfrm>
                <a:off x="6354154" y="5393777"/>
                <a:ext cx="63360" cy="162000"/>
              </p14:xfrm>
            </p:contentPart>
          </mc:Choice>
          <mc:Fallback xmlns="">
            <p:pic>
              <p:nvPicPr>
                <p:cNvPr id="218" name="Ink 217">
                  <a:extLst>
                    <a:ext uri="{FF2B5EF4-FFF2-40B4-BE49-F238E27FC236}">
                      <a16:creationId xmlns:a16="http://schemas.microsoft.com/office/drawing/2014/main" id="{EA5E4F51-371D-4AE7-BA8D-F2C6A41017B7}"/>
                    </a:ext>
                  </a:extLst>
                </p:cNvPr>
                <p:cNvPicPr/>
                <p:nvPr/>
              </p:nvPicPr>
              <p:blipFill>
                <a:blip r:embed="rId334"/>
                <a:stretch>
                  <a:fillRect/>
                </a:stretch>
              </p:blipFill>
              <p:spPr>
                <a:xfrm>
                  <a:off x="6345154" y="5385137"/>
                  <a:ext cx="81000" cy="179640"/>
                </a:xfrm>
                <a:prstGeom prst="rect">
                  <a:avLst/>
                </a:prstGeom>
              </p:spPr>
            </p:pic>
          </mc:Fallback>
        </mc:AlternateContent>
        <mc:AlternateContent xmlns:mc="http://schemas.openxmlformats.org/markup-compatibility/2006" xmlns:p14="http://schemas.microsoft.com/office/powerpoint/2010/main">
          <mc:Choice Requires="p14">
            <p:contentPart p14:bwMode="auto" r:id="rId335">
              <p14:nvContentPartPr>
                <p14:cNvPr id="219" name="Ink 218">
                  <a:extLst>
                    <a:ext uri="{FF2B5EF4-FFF2-40B4-BE49-F238E27FC236}">
                      <a16:creationId xmlns:a16="http://schemas.microsoft.com/office/drawing/2014/main" id="{9F8F2E77-9D52-4CCE-8630-3BB37B438496}"/>
                    </a:ext>
                  </a:extLst>
                </p14:cNvPr>
                <p14:cNvContentPartPr/>
                <p14:nvPr/>
              </p14:nvContentPartPr>
              <p14:xfrm>
                <a:off x="6443434" y="5403497"/>
                <a:ext cx="158760" cy="105480"/>
              </p14:xfrm>
            </p:contentPart>
          </mc:Choice>
          <mc:Fallback xmlns="">
            <p:pic>
              <p:nvPicPr>
                <p:cNvPr id="219" name="Ink 218">
                  <a:extLst>
                    <a:ext uri="{FF2B5EF4-FFF2-40B4-BE49-F238E27FC236}">
                      <a16:creationId xmlns:a16="http://schemas.microsoft.com/office/drawing/2014/main" id="{9F8F2E77-9D52-4CCE-8630-3BB37B438496}"/>
                    </a:ext>
                  </a:extLst>
                </p:cNvPr>
                <p:cNvPicPr/>
                <p:nvPr/>
              </p:nvPicPr>
              <p:blipFill>
                <a:blip r:embed="rId336"/>
                <a:stretch>
                  <a:fillRect/>
                </a:stretch>
              </p:blipFill>
              <p:spPr>
                <a:xfrm>
                  <a:off x="6434434" y="5394857"/>
                  <a:ext cx="176400" cy="123120"/>
                </a:xfrm>
                <a:prstGeom prst="rect">
                  <a:avLst/>
                </a:prstGeom>
              </p:spPr>
            </p:pic>
          </mc:Fallback>
        </mc:AlternateContent>
        <mc:AlternateContent xmlns:mc="http://schemas.openxmlformats.org/markup-compatibility/2006" xmlns:p14="http://schemas.microsoft.com/office/powerpoint/2010/main">
          <mc:Choice Requires="p14">
            <p:contentPart p14:bwMode="auto" r:id="rId337">
              <p14:nvContentPartPr>
                <p14:cNvPr id="220" name="Ink 219">
                  <a:extLst>
                    <a:ext uri="{FF2B5EF4-FFF2-40B4-BE49-F238E27FC236}">
                      <a16:creationId xmlns:a16="http://schemas.microsoft.com/office/drawing/2014/main" id="{DF439BE4-ACF3-4B9A-B0B5-922DE2356DF6}"/>
                    </a:ext>
                  </a:extLst>
                </p14:cNvPr>
                <p14:cNvContentPartPr/>
                <p14:nvPr/>
              </p14:nvContentPartPr>
              <p14:xfrm>
                <a:off x="6682474" y="5339417"/>
                <a:ext cx="67320" cy="126720"/>
              </p14:xfrm>
            </p:contentPart>
          </mc:Choice>
          <mc:Fallback xmlns="">
            <p:pic>
              <p:nvPicPr>
                <p:cNvPr id="220" name="Ink 219">
                  <a:extLst>
                    <a:ext uri="{FF2B5EF4-FFF2-40B4-BE49-F238E27FC236}">
                      <a16:creationId xmlns:a16="http://schemas.microsoft.com/office/drawing/2014/main" id="{DF439BE4-ACF3-4B9A-B0B5-922DE2356DF6}"/>
                    </a:ext>
                  </a:extLst>
                </p:cNvPr>
                <p:cNvPicPr/>
                <p:nvPr/>
              </p:nvPicPr>
              <p:blipFill>
                <a:blip r:embed="rId338"/>
                <a:stretch>
                  <a:fillRect/>
                </a:stretch>
              </p:blipFill>
              <p:spPr>
                <a:xfrm>
                  <a:off x="6673834" y="5330777"/>
                  <a:ext cx="84960" cy="144360"/>
                </a:xfrm>
                <a:prstGeom prst="rect">
                  <a:avLst/>
                </a:prstGeom>
              </p:spPr>
            </p:pic>
          </mc:Fallback>
        </mc:AlternateContent>
        <mc:AlternateContent xmlns:mc="http://schemas.openxmlformats.org/markup-compatibility/2006" xmlns:p14="http://schemas.microsoft.com/office/powerpoint/2010/main">
          <mc:Choice Requires="p14">
            <p:contentPart p14:bwMode="auto" r:id="rId339">
              <p14:nvContentPartPr>
                <p14:cNvPr id="221" name="Ink 220">
                  <a:extLst>
                    <a:ext uri="{FF2B5EF4-FFF2-40B4-BE49-F238E27FC236}">
                      <a16:creationId xmlns:a16="http://schemas.microsoft.com/office/drawing/2014/main" id="{03046FE0-9A9E-4E38-B6D1-E0E714595714}"/>
                    </a:ext>
                  </a:extLst>
                </p14:cNvPr>
                <p14:cNvContentPartPr/>
                <p14:nvPr/>
              </p14:nvContentPartPr>
              <p14:xfrm>
                <a:off x="6714154" y="5571617"/>
                <a:ext cx="30600" cy="39240"/>
              </p14:xfrm>
            </p:contentPart>
          </mc:Choice>
          <mc:Fallback xmlns="">
            <p:pic>
              <p:nvPicPr>
                <p:cNvPr id="221" name="Ink 220">
                  <a:extLst>
                    <a:ext uri="{FF2B5EF4-FFF2-40B4-BE49-F238E27FC236}">
                      <a16:creationId xmlns:a16="http://schemas.microsoft.com/office/drawing/2014/main" id="{03046FE0-9A9E-4E38-B6D1-E0E714595714}"/>
                    </a:ext>
                  </a:extLst>
                </p:cNvPr>
                <p:cNvPicPr/>
                <p:nvPr/>
              </p:nvPicPr>
              <p:blipFill>
                <a:blip r:embed="rId340"/>
                <a:stretch>
                  <a:fillRect/>
                </a:stretch>
              </p:blipFill>
              <p:spPr>
                <a:xfrm>
                  <a:off x="6705154" y="5562977"/>
                  <a:ext cx="48240" cy="56880"/>
                </a:xfrm>
                <a:prstGeom prst="rect">
                  <a:avLst/>
                </a:prstGeom>
              </p:spPr>
            </p:pic>
          </mc:Fallback>
        </mc:AlternateContent>
      </p:grpSp>
      <p:grpSp>
        <p:nvGrpSpPr>
          <p:cNvPr id="228" name="Group 227">
            <a:extLst>
              <a:ext uri="{FF2B5EF4-FFF2-40B4-BE49-F238E27FC236}">
                <a16:creationId xmlns:a16="http://schemas.microsoft.com/office/drawing/2014/main" id="{ED6EF106-81F8-4AF5-BD71-4B2F6B6A0C75}"/>
              </a:ext>
            </a:extLst>
          </p:cNvPr>
          <p:cNvGrpSpPr/>
          <p:nvPr/>
        </p:nvGrpSpPr>
        <p:grpSpPr>
          <a:xfrm>
            <a:off x="6956434" y="5359217"/>
            <a:ext cx="403920" cy="190800"/>
            <a:chOff x="6956434" y="5359217"/>
            <a:chExt cx="403920" cy="190800"/>
          </a:xfrm>
        </p:grpSpPr>
        <mc:AlternateContent xmlns:mc="http://schemas.openxmlformats.org/markup-compatibility/2006" xmlns:p14="http://schemas.microsoft.com/office/powerpoint/2010/main">
          <mc:Choice Requires="p14">
            <p:contentPart p14:bwMode="auto" r:id="rId341">
              <p14:nvContentPartPr>
                <p14:cNvPr id="222" name="Ink 221">
                  <a:extLst>
                    <a:ext uri="{FF2B5EF4-FFF2-40B4-BE49-F238E27FC236}">
                      <a16:creationId xmlns:a16="http://schemas.microsoft.com/office/drawing/2014/main" id="{D70B693A-2F5B-413C-82F1-16056B938F4A}"/>
                    </a:ext>
                  </a:extLst>
                </p14:cNvPr>
                <p14:cNvContentPartPr/>
                <p14:nvPr/>
              </p14:nvContentPartPr>
              <p14:xfrm>
                <a:off x="6956434" y="5359217"/>
                <a:ext cx="23400" cy="190800"/>
              </p14:xfrm>
            </p:contentPart>
          </mc:Choice>
          <mc:Fallback xmlns="">
            <p:pic>
              <p:nvPicPr>
                <p:cNvPr id="222" name="Ink 221">
                  <a:extLst>
                    <a:ext uri="{FF2B5EF4-FFF2-40B4-BE49-F238E27FC236}">
                      <a16:creationId xmlns:a16="http://schemas.microsoft.com/office/drawing/2014/main" id="{D70B693A-2F5B-413C-82F1-16056B938F4A}"/>
                    </a:ext>
                  </a:extLst>
                </p:cNvPr>
                <p:cNvPicPr/>
                <p:nvPr/>
              </p:nvPicPr>
              <p:blipFill>
                <a:blip r:embed="rId342"/>
                <a:stretch>
                  <a:fillRect/>
                </a:stretch>
              </p:blipFill>
              <p:spPr>
                <a:xfrm>
                  <a:off x="6947434" y="5350217"/>
                  <a:ext cx="41040" cy="208440"/>
                </a:xfrm>
                <a:prstGeom prst="rect">
                  <a:avLst/>
                </a:prstGeom>
              </p:spPr>
            </p:pic>
          </mc:Fallback>
        </mc:AlternateContent>
        <mc:AlternateContent xmlns:mc="http://schemas.openxmlformats.org/markup-compatibility/2006" xmlns:p14="http://schemas.microsoft.com/office/powerpoint/2010/main">
          <mc:Choice Requires="p14">
            <p:contentPart p14:bwMode="auto" r:id="rId343">
              <p14:nvContentPartPr>
                <p14:cNvPr id="223" name="Ink 222">
                  <a:extLst>
                    <a:ext uri="{FF2B5EF4-FFF2-40B4-BE49-F238E27FC236}">
                      <a16:creationId xmlns:a16="http://schemas.microsoft.com/office/drawing/2014/main" id="{9B71B673-07A6-4201-B962-0623831405E4}"/>
                    </a:ext>
                  </a:extLst>
                </p14:cNvPr>
                <p14:cNvContentPartPr/>
                <p14:nvPr/>
              </p14:nvContentPartPr>
              <p14:xfrm>
                <a:off x="7056874" y="5477297"/>
                <a:ext cx="11160" cy="69480"/>
              </p14:xfrm>
            </p:contentPart>
          </mc:Choice>
          <mc:Fallback xmlns="">
            <p:pic>
              <p:nvPicPr>
                <p:cNvPr id="223" name="Ink 222">
                  <a:extLst>
                    <a:ext uri="{FF2B5EF4-FFF2-40B4-BE49-F238E27FC236}">
                      <a16:creationId xmlns:a16="http://schemas.microsoft.com/office/drawing/2014/main" id="{9B71B673-07A6-4201-B962-0623831405E4}"/>
                    </a:ext>
                  </a:extLst>
                </p:cNvPr>
                <p:cNvPicPr/>
                <p:nvPr/>
              </p:nvPicPr>
              <p:blipFill>
                <a:blip r:embed="rId344"/>
                <a:stretch>
                  <a:fillRect/>
                </a:stretch>
              </p:blipFill>
              <p:spPr>
                <a:xfrm>
                  <a:off x="7047874" y="5468657"/>
                  <a:ext cx="28800" cy="87120"/>
                </a:xfrm>
                <a:prstGeom prst="rect">
                  <a:avLst/>
                </a:prstGeom>
              </p:spPr>
            </p:pic>
          </mc:Fallback>
        </mc:AlternateContent>
        <mc:AlternateContent xmlns:mc="http://schemas.openxmlformats.org/markup-compatibility/2006" xmlns:p14="http://schemas.microsoft.com/office/powerpoint/2010/main">
          <mc:Choice Requires="p14">
            <p:contentPart p14:bwMode="auto" r:id="rId345">
              <p14:nvContentPartPr>
                <p14:cNvPr id="226" name="Ink 225">
                  <a:extLst>
                    <a:ext uri="{FF2B5EF4-FFF2-40B4-BE49-F238E27FC236}">
                      <a16:creationId xmlns:a16="http://schemas.microsoft.com/office/drawing/2014/main" id="{5A991445-98AA-4B74-905C-A056BD547CCE}"/>
                    </a:ext>
                  </a:extLst>
                </p14:cNvPr>
                <p14:cNvContentPartPr/>
                <p14:nvPr/>
              </p14:nvContentPartPr>
              <p14:xfrm>
                <a:off x="7143274" y="5392697"/>
                <a:ext cx="98640" cy="127800"/>
              </p14:xfrm>
            </p:contentPart>
          </mc:Choice>
          <mc:Fallback xmlns="">
            <p:pic>
              <p:nvPicPr>
                <p:cNvPr id="226" name="Ink 225">
                  <a:extLst>
                    <a:ext uri="{FF2B5EF4-FFF2-40B4-BE49-F238E27FC236}">
                      <a16:creationId xmlns:a16="http://schemas.microsoft.com/office/drawing/2014/main" id="{5A991445-98AA-4B74-905C-A056BD547CCE}"/>
                    </a:ext>
                  </a:extLst>
                </p:cNvPr>
                <p:cNvPicPr/>
                <p:nvPr/>
              </p:nvPicPr>
              <p:blipFill>
                <a:blip r:embed="rId346"/>
                <a:stretch>
                  <a:fillRect/>
                </a:stretch>
              </p:blipFill>
              <p:spPr>
                <a:xfrm>
                  <a:off x="7134634" y="5384057"/>
                  <a:ext cx="116280" cy="145440"/>
                </a:xfrm>
                <a:prstGeom prst="rect">
                  <a:avLst/>
                </a:prstGeom>
              </p:spPr>
            </p:pic>
          </mc:Fallback>
        </mc:AlternateContent>
        <mc:AlternateContent xmlns:mc="http://schemas.openxmlformats.org/markup-compatibility/2006" xmlns:p14="http://schemas.microsoft.com/office/powerpoint/2010/main">
          <mc:Choice Requires="p14">
            <p:contentPart p14:bwMode="auto" r:id="rId347">
              <p14:nvContentPartPr>
                <p14:cNvPr id="227" name="Ink 226">
                  <a:extLst>
                    <a:ext uri="{FF2B5EF4-FFF2-40B4-BE49-F238E27FC236}">
                      <a16:creationId xmlns:a16="http://schemas.microsoft.com/office/drawing/2014/main" id="{F8918A1A-D21B-45C8-8C6A-298899258F9D}"/>
                    </a:ext>
                  </a:extLst>
                </p14:cNvPr>
                <p14:cNvContentPartPr/>
                <p14:nvPr/>
              </p14:nvContentPartPr>
              <p14:xfrm>
                <a:off x="7281514" y="5370017"/>
                <a:ext cx="78840" cy="138960"/>
              </p14:xfrm>
            </p:contentPart>
          </mc:Choice>
          <mc:Fallback xmlns="">
            <p:pic>
              <p:nvPicPr>
                <p:cNvPr id="227" name="Ink 226">
                  <a:extLst>
                    <a:ext uri="{FF2B5EF4-FFF2-40B4-BE49-F238E27FC236}">
                      <a16:creationId xmlns:a16="http://schemas.microsoft.com/office/drawing/2014/main" id="{F8918A1A-D21B-45C8-8C6A-298899258F9D}"/>
                    </a:ext>
                  </a:extLst>
                </p:cNvPr>
                <p:cNvPicPr/>
                <p:nvPr/>
              </p:nvPicPr>
              <p:blipFill>
                <a:blip r:embed="rId348"/>
                <a:stretch>
                  <a:fillRect/>
                </a:stretch>
              </p:blipFill>
              <p:spPr>
                <a:xfrm>
                  <a:off x="7272874" y="5361017"/>
                  <a:ext cx="96480" cy="156600"/>
                </a:xfrm>
                <a:prstGeom prst="rect">
                  <a:avLst/>
                </a:prstGeom>
              </p:spPr>
            </p:pic>
          </mc:Fallback>
        </mc:AlternateContent>
      </p:grpSp>
      <p:grpSp>
        <p:nvGrpSpPr>
          <p:cNvPr id="231" name="Group 230">
            <a:extLst>
              <a:ext uri="{FF2B5EF4-FFF2-40B4-BE49-F238E27FC236}">
                <a16:creationId xmlns:a16="http://schemas.microsoft.com/office/drawing/2014/main" id="{AC4EC03E-2722-4E53-89CF-A0522764F859}"/>
              </a:ext>
            </a:extLst>
          </p:cNvPr>
          <p:cNvGrpSpPr/>
          <p:nvPr/>
        </p:nvGrpSpPr>
        <p:grpSpPr>
          <a:xfrm>
            <a:off x="536554" y="4571537"/>
            <a:ext cx="418680" cy="1143360"/>
            <a:chOff x="536554" y="4571537"/>
            <a:chExt cx="418680" cy="1143360"/>
          </a:xfrm>
        </p:grpSpPr>
        <mc:AlternateContent xmlns:mc="http://schemas.openxmlformats.org/markup-compatibility/2006" xmlns:p14="http://schemas.microsoft.com/office/powerpoint/2010/main">
          <mc:Choice Requires="p14">
            <p:contentPart p14:bwMode="auto" r:id="rId349">
              <p14:nvContentPartPr>
                <p14:cNvPr id="97" name="Ink 96">
                  <a:extLst>
                    <a:ext uri="{FF2B5EF4-FFF2-40B4-BE49-F238E27FC236}">
                      <a16:creationId xmlns:a16="http://schemas.microsoft.com/office/drawing/2014/main" id="{38682A77-8F54-4366-8A9E-ED0F6568FF1F}"/>
                    </a:ext>
                  </a:extLst>
                </p14:cNvPr>
                <p14:cNvContentPartPr/>
                <p14:nvPr/>
              </p14:nvContentPartPr>
              <p14:xfrm>
                <a:off x="826354" y="4716977"/>
                <a:ext cx="73800" cy="152640"/>
              </p14:xfrm>
            </p:contentPart>
          </mc:Choice>
          <mc:Fallback xmlns="">
            <p:pic>
              <p:nvPicPr>
                <p:cNvPr id="97" name="Ink 96">
                  <a:extLst>
                    <a:ext uri="{FF2B5EF4-FFF2-40B4-BE49-F238E27FC236}">
                      <a16:creationId xmlns:a16="http://schemas.microsoft.com/office/drawing/2014/main" id="{38682A77-8F54-4366-8A9E-ED0F6568FF1F}"/>
                    </a:ext>
                  </a:extLst>
                </p:cNvPr>
                <p:cNvPicPr/>
                <p:nvPr/>
              </p:nvPicPr>
              <p:blipFill>
                <a:blip r:embed="rId350"/>
                <a:stretch>
                  <a:fillRect/>
                </a:stretch>
              </p:blipFill>
              <p:spPr>
                <a:xfrm>
                  <a:off x="817714" y="4708337"/>
                  <a:ext cx="91440" cy="170280"/>
                </a:xfrm>
                <a:prstGeom prst="rect">
                  <a:avLst/>
                </a:prstGeom>
              </p:spPr>
            </p:pic>
          </mc:Fallback>
        </mc:AlternateContent>
        <mc:AlternateContent xmlns:mc="http://schemas.openxmlformats.org/markup-compatibility/2006" xmlns:p14="http://schemas.microsoft.com/office/powerpoint/2010/main">
          <mc:Choice Requires="p14">
            <p:contentPart p14:bwMode="auto" r:id="rId351">
              <p14:nvContentPartPr>
                <p14:cNvPr id="98" name="Ink 97">
                  <a:extLst>
                    <a:ext uri="{FF2B5EF4-FFF2-40B4-BE49-F238E27FC236}">
                      <a16:creationId xmlns:a16="http://schemas.microsoft.com/office/drawing/2014/main" id="{A722595F-10D6-49EA-A7F6-877E61434DAE}"/>
                    </a:ext>
                  </a:extLst>
                </p14:cNvPr>
                <p14:cNvContentPartPr/>
                <p14:nvPr/>
              </p14:nvContentPartPr>
              <p14:xfrm>
                <a:off x="777394" y="4639217"/>
                <a:ext cx="177840" cy="63360"/>
              </p14:xfrm>
            </p:contentPart>
          </mc:Choice>
          <mc:Fallback xmlns="">
            <p:pic>
              <p:nvPicPr>
                <p:cNvPr id="98" name="Ink 97">
                  <a:extLst>
                    <a:ext uri="{FF2B5EF4-FFF2-40B4-BE49-F238E27FC236}">
                      <a16:creationId xmlns:a16="http://schemas.microsoft.com/office/drawing/2014/main" id="{A722595F-10D6-49EA-A7F6-877E61434DAE}"/>
                    </a:ext>
                  </a:extLst>
                </p:cNvPr>
                <p:cNvPicPr/>
                <p:nvPr/>
              </p:nvPicPr>
              <p:blipFill>
                <a:blip r:embed="rId352"/>
                <a:stretch>
                  <a:fillRect/>
                </a:stretch>
              </p:blipFill>
              <p:spPr>
                <a:xfrm>
                  <a:off x="768394" y="4630217"/>
                  <a:ext cx="19548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353">
              <p14:nvContentPartPr>
                <p14:cNvPr id="99" name="Ink 98">
                  <a:extLst>
                    <a:ext uri="{FF2B5EF4-FFF2-40B4-BE49-F238E27FC236}">
                      <a16:creationId xmlns:a16="http://schemas.microsoft.com/office/drawing/2014/main" id="{2022FB56-3243-47E7-AD9A-038355975BBB}"/>
                    </a:ext>
                  </a:extLst>
                </p14:cNvPr>
                <p14:cNvContentPartPr/>
                <p14:nvPr/>
              </p14:nvContentPartPr>
              <p14:xfrm>
                <a:off x="709714" y="4859897"/>
                <a:ext cx="210240" cy="27360"/>
              </p14:xfrm>
            </p:contentPart>
          </mc:Choice>
          <mc:Fallback xmlns="">
            <p:pic>
              <p:nvPicPr>
                <p:cNvPr id="99" name="Ink 98">
                  <a:extLst>
                    <a:ext uri="{FF2B5EF4-FFF2-40B4-BE49-F238E27FC236}">
                      <a16:creationId xmlns:a16="http://schemas.microsoft.com/office/drawing/2014/main" id="{2022FB56-3243-47E7-AD9A-038355975BBB}"/>
                    </a:ext>
                  </a:extLst>
                </p:cNvPr>
                <p:cNvPicPr/>
                <p:nvPr/>
              </p:nvPicPr>
              <p:blipFill>
                <a:blip r:embed="rId354"/>
                <a:stretch>
                  <a:fillRect/>
                </a:stretch>
              </p:blipFill>
              <p:spPr>
                <a:xfrm>
                  <a:off x="701074" y="4851257"/>
                  <a:ext cx="227880" cy="45000"/>
                </a:xfrm>
                <a:prstGeom prst="rect">
                  <a:avLst/>
                </a:prstGeom>
              </p:spPr>
            </p:pic>
          </mc:Fallback>
        </mc:AlternateContent>
        <mc:AlternateContent xmlns:mc="http://schemas.openxmlformats.org/markup-compatibility/2006" xmlns:p14="http://schemas.microsoft.com/office/powerpoint/2010/main">
          <mc:Choice Requires="p14">
            <p:contentPart p14:bwMode="auto" r:id="rId355">
              <p14:nvContentPartPr>
                <p14:cNvPr id="229" name="Ink 228">
                  <a:extLst>
                    <a:ext uri="{FF2B5EF4-FFF2-40B4-BE49-F238E27FC236}">
                      <a16:creationId xmlns:a16="http://schemas.microsoft.com/office/drawing/2014/main" id="{F5E1D9A7-5599-46D4-A94A-467B78312FA4}"/>
                    </a:ext>
                  </a:extLst>
                </p14:cNvPr>
                <p14:cNvContentPartPr/>
                <p14:nvPr/>
              </p14:nvContentPartPr>
              <p14:xfrm>
                <a:off x="536554" y="4571537"/>
                <a:ext cx="414720" cy="1143360"/>
              </p14:xfrm>
            </p:contentPart>
          </mc:Choice>
          <mc:Fallback xmlns="">
            <p:pic>
              <p:nvPicPr>
                <p:cNvPr id="229" name="Ink 228">
                  <a:extLst>
                    <a:ext uri="{FF2B5EF4-FFF2-40B4-BE49-F238E27FC236}">
                      <a16:creationId xmlns:a16="http://schemas.microsoft.com/office/drawing/2014/main" id="{F5E1D9A7-5599-46D4-A94A-467B78312FA4}"/>
                    </a:ext>
                  </a:extLst>
                </p:cNvPr>
                <p:cNvPicPr/>
                <p:nvPr/>
              </p:nvPicPr>
              <p:blipFill>
                <a:blip r:embed="rId356"/>
                <a:stretch>
                  <a:fillRect/>
                </a:stretch>
              </p:blipFill>
              <p:spPr>
                <a:xfrm>
                  <a:off x="527554" y="4562537"/>
                  <a:ext cx="432360" cy="1161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57">
            <p14:nvContentPartPr>
              <p14:cNvPr id="230" name="Ink 229">
                <a:extLst>
                  <a:ext uri="{FF2B5EF4-FFF2-40B4-BE49-F238E27FC236}">
                    <a16:creationId xmlns:a16="http://schemas.microsoft.com/office/drawing/2014/main" id="{0FB4D113-16F7-4D3B-8A46-C671D69E1577}"/>
                  </a:ext>
                </a:extLst>
              </p14:cNvPr>
              <p14:cNvContentPartPr/>
              <p14:nvPr/>
            </p14:nvContentPartPr>
            <p14:xfrm>
              <a:off x="7911874" y="4519337"/>
              <a:ext cx="325080" cy="1176120"/>
            </p14:xfrm>
          </p:contentPart>
        </mc:Choice>
        <mc:Fallback xmlns="">
          <p:pic>
            <p:nvPicPr>
              <p:cNvPr id="230" name="Ink 229">
                <a:extLst>
                  <a:ext uri="{FF2B5EF4-FFF2-40B4-BE49-F238E27FC236}">
                    <a16:creationId xmlns:a16="http://schemas.microsoft.com/office/drawing/2014/main" id="{0FB4D113-16F7-4D3B-8A46-C671D69E1577}"/>
                  </a:ext>
                </a:extLst>
              </p:cNvPr>
              <p:cNvPicPr/>
              <p:nvPr/>
            </p:nvPicPr>
            <p:blipFill>
              <a:blip r:embed="rId358"/>
              <a:stretch>
                <a:fillRect/>
              </a:stretch>
            </p:blipFill>
            <p:spPr>
              <a:xfrm>
                <a:off x="7902874" y="4510697"/>
                <a:ext cx="342720" cy="1193760"/>
              </a:xfrm>
              <a:prstGeom prst="rect">
                <a:avLst/>
              </a:prstGeom>
            </p:spPr>
          </p:pic>
        </mc:Fallback>
      </mc:AlternateContent>
    </p:spTree>
    <p:extLst>
      <p:ext uri="{BB962C8B-B14F-4D97-AF65-F5344CB8AC3E}">
        <p14:creationId xmlns:p14="http://schemas.microsoft.com/office/powerpoint/2010/main" val="333558323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Inferences About the Slope</a:t>
            </a:r>
          </a:p>
        </p:txBody>
      </p:sp>
      <p:sp>
        <p:nvSpPr>
          <p:cNvPr id="3" name="Content Placeholder 2"/>
          <p:cNvSpPr>
            <a:spLocks noGrp="1"/>
          </p:cNvSpPr>
          <p:nvPr>
            <p:ph idx="1"/>
          </p:nvPr>
        </p:nvSpPr>
        <p:spPr/>
        <p:txBody>
          <a:bodyPr/>
          <a:lstStyle/>
          <a:p>
            <a:r>
              <a:rPr lang="en-US" dirty="0">
                <a:solidFill>
                  <a:schemeClr val="tx1">
                    <a:lumMod val="95000"/>
                    <a:lumOff val="5000"/>
                  </a:schemeClr>
                </a:solidFill>
              </a:rPr>
              <a:t>Hypothesis Test for whether the slope = 0:</a:t>
            </a:r>
          </a:p>
        </p:txBody>
      </p:sp>
      <p:grpSp>
        <p:nvGrpSpPr>
          <p:cNvPr id="31" name="Group 30">
            <a:extLst>
              <a:ext uri="{FF2B5EF4-FFF2-40B4-BE49-F238E27FC236}">
                <a16:creationId xmlns:a16="http://schemas.microsoft.com/office/drawing/2014/main" id="{905DDD75-4D46-4A82-8650-C0FF11973AA9}"/>
              </a:ext>
            </a:extLst>
          </p:cNvPr>
          <p:cNvGrpSpPr/>
          <p:nvPr/>
        </p:nvGrpSpPr>
        <p:grpSpPr>
          <a:xfrm>
            <a:off x="624034" y="2429897"/>
            <a:ext cx="1288800" cy="394200"/>
            <a:chOff x="624034" y="2429897"/>
            <a:chExt cx="1288800" cy="394200"/>
          </a:xfrm>
        </p:grpSpPr>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450C4D36-AC01-4ACE-920D-CD8CA5521BE3}"/>
                    </a:ext>
                  </a:extLst>
                </p14:cNvPr>
                <p14:cNvContentPartPr/>
                <p14:nvPr/>
              </p14:nvContentPartPr>
              <p14:xfrm>
                <a:off x="670114" y="2479937"/>
                <a:ext cx="15480" cy="259560"/>
              </p14:xfrm>
            </p:contentPart>
          </mc:Choice>
          <mc:Fallback xmlns="">
            <p:pic>
              <p:nvPicPr>
                <p:cNvPr id="4" name="Ink 3">
                  <a:extLst>
                    <a:ext uri="{FF2B5EF4-FFF2-40B4-BE49-F238E27FC236}">
                      <a16:creationId xmlns:a16="http://schemas.microsoft.com/office/drawing/2014/main" id="{450C4D36-AC01-4ACE-920D-CD8CA5521BE3}"/>
                    </a:ext>
                  </a:extLst>
                </p:cNvPr>
                <p:cNvPicPr/>
                <p:nvPr/>
              </p:nvPicPr>
              <p:blipFill>
                <a:blip r:embed="rId3"/>
                <a:stretch>
                  <a:fillRect/>
                </a:stretch>
              </p:blipFill>
              <p:spPr>
                <a:xfrm>
                  <a:off x="661114" y="2470937"/>
                  <a:ext cx="33120" cy="2772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76BF87EC-3FAC-4A53-B980-487598566E01}"/>
                    </a:ext>
                  </a:extLst>
                </p14:cNvPr>
                <p14:cNvContentPartPr/>
                <p14:nvPr/>
              </p14:nvContentPartPr>
              <p14:xfrm>
                <a:off x="727714" y="2429897"/>
                <a:ext cx="47880" cy="329400"/>
              </p14:xfrm>
            </p:contentPart>
          </mc:Choice>
          <mc:Fallback xmlns="">
            <p:pic>
              <p:nvPicPr>
                <p:cNvPr id="5" name="Ink 4">
                  <a:extLst>
                    <a:ext uri="{FF2B5EF4-FFF2-40B4-BE49-F238E27FC236}">
                      <a16:creationId xmlns:a16="http://schemas.microsoft.com/office/drawing/2014/main" id="{76BF87EC-3FAC-4A53-B980-487598566E01}"/>
                    </a:ext>
                  </a:extLst>
                </p:cNvPr>
                <p:cNvPicPr/>
                <p:nvPr/>
              </p:nvPicPr>
              <p:blipFill>
                <a:blip r:embed="rId5"/>
                <a:stretch>
                  <a:fillRect/>
                </a:stretch>
              </p:blipFill>
              <p:spPr>
                <a:xfrm>
                  <a:off x="718714" y="2421257"/>
                  <a:ext cx="65520" cy="3470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DD7DD679-780F-415C-89EB-298FBEB969B9}"/>
                    </a:ext>
                  </a:extLst>
                </p14:cNvPr>
                <p14:cNvContentPartPr/>
                <p14:nvPr/>
              </p14:nvContentPartPr>
              <p14:xfrm>
                <a:off x="624034" y="2605577"/>
                <a:ext cx="108720" cy="30960"/>
              </p14:xfrm>
            </p:contentPart>
          </mc:Choice>
          <mc:Fallback xmlns="">
            <p:pic>
              <p:nvPicPr>
                <p:cNvPr id="6" name="Ink 5">
                  <a:extLst>
                    <a:ext uri="{FF2B5EF4-FFF2-40B4-BE49-F238E27FC236}">
                      <a16:creationId xmlns:a16="http://schemas.microsoft.com/office/drawing/2014/main" id="{DD7DD679-780F-415C-89EB-298FBEB969B9}"/>
                    </a:ext>
                  </a:extLst>
                </p:cNvPr>
                <p:cNvPicPr/>
                <p:nvPr/>
              </p:nvPicPr>
              <p:blipFill>
                <a:blip r:embed="rId7"/>
                <a:stretch>
                  <a:fillRect/>
                </a:stretch>
              </p:blipFill>
              <p:spPr>
                <a:xfrm>
                  <a:off x="615394" y="2596937"/>
                  <a:ext cx="126360" cy="486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7" name="Ink 6">
                  <a:extLst>
                    <a:ext uri="{FF2B5EF4-FFF2-40B4-BE49-F238E27FC236}">
                      <a16:creationId xmlns:a16="http://schemas.microsoft.com/office/drawing/2014/main" id="{B8A69BB2-2AD0-46DD-AAEC-250DE142796D}"/>
                    </a:ext>
                  </a:extLst>
                </p14:cNvPr>
                <p14:cNvContentPartPr/>
                <p14:nvPr/>
              </p14:nvContentPartPr>
              <p14:xfrm>
                <a:off x="795754" y="2690537"/>
                <a:ext cx="86760" cy="115560"/>
              </p14:xfrm>
            </p:contentPart>
          </mc:Choice>
          <mc:Fallback xmlns="">
            <p:pic>
              <p:nvPicPr>
                <p:cNvPr id="7" name="Ink 6">
                  <a:extLst>
                    <a:ext uri="{FF2B5EF4-FFF2-40B4-BE49-F238E27FC236}">
                      <a16:creationId xmlns:a16="http://schemas.microsoft.com/office/drawing/2014/main" id="{B8A69BB2-2AD0-46DD-AAEC-250DE142796D}"/>
                    </a:ext>
                  </a:extLst>
                </p:cNvPr>
                <p:cNvPicPr/>
                <p:nvPr/>
              </p:nvPicPr>
              <p:blipFill>
                <a:blip r:embed="rId9"/>
                <a:stretch>
                  <a:fillRect/>
                </a:stretch>
              </p:blipFill>
              <p:spPr>
                <a:xfrm>
                  <a:off x="786754" y="2681537"/>
                  <a:ext cx="104400" cy="1332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8" name="Ink 7">
                  <a:extLst>
                    <a:ext uri="{FF2B5EF4-FFF2-40B4-BE49-F238E27FC236}">
                      <a16:creationId xmlns:a16="http://schemas.microsoft.com/office/drawing/2014/main" id="{C43ADA29-2C9E-4016-BBB9-A82922C648D2}"/>
                    </a:ext>
                  </a:extLst>
                </p14:cNvPr>
                <p14:cNvContentPartPr/>
                <p14:nvPr/>
              </p14:nvContentPartPr>
              <p14:xfrm>
                <a:off x="963514" y="2601617"/>
                <a:ext cx="55440" cy="164880"/>
              </p14:xfrm>
            </p:contentPart>
          </mc:Choice>
          <mc:Fallback xmlns="">
            <p:pic>
              <p:nvPicPr>
                <p:cNvPr id="8" name="Ink 7">
                  <a:extLst>
                    <a:ext uri="{FF2B5EF4-FFF2-40B4-BE49-F238E27FC236}">
                      <a16:creationId xmlns:a16="http://schemas.microsoft.com/office/drawing/2014/main" id="{C43ADA29-2C9E-4016-BBB9-A82922C648D2}"/>
                    </a:ext>
                  </a:extLst>
                </p:cNvPr>
                <p:cNvPicPr/>
                <p:nvPr/>
              </p:nvPicPr>
              <p:blipFill>
                <a:blip r:embed="rId11"/>
                <a:stretch>
                  <a:fillRect/>
                </a:stretch>
              </p:blipFill>
              <p:spPr>
                <a:xfrm>
                  <a:off x="954514" y="2592617"/>
                  <a:ext cx="73080" cy="1825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9" name="Ink 8">
                  <a:extLst>
                    <a:ext uri="{FF2B5EF4-FFF2-40B4-BE49-F238E27FC236}">
                      <a16:creationId xmlns:a16="http://schemas.microsoft.com/office/drawing/2014/main" id="{11559BB0-7438-4CC4-9AE0-3E66DE471A4D}"/>
                    </a:ext>
                  </a:extLst>
                </p14:cNvPr>
                <p14:cNvContentPartPr/>
                <p14:nvPr/>
              </p14:nvContentPartPr>
              <p14:xfrm>
                <a:off x="1103554" y="2585057"/>
                <a:ext cx="41760" cy="181440"/>
              </p14:xfrm>
            </p:contentPart>
          </mc:Choice>
          <mc:Fallback xmlns="">
            <p:pic>
              <p:nvPicPr>
                <p:cNvPr id="9" name="Ink 8">
                  <a:extLst>
                    <a:ext uri="{FF2B5EF4-FFF2-40B4-BE49-F238E27FC236}">
                      <a16:creationId xmlns:a16="http://schemas.microsoft.com/office/drawing/2014/main" id="{11559BB0-7438-4CC4-9AE0-3E66DE471A4D}"/>
                    </a:ext>
                  </a:extLst>
                </p:cNvPr>
                <p:cNvPicPr/>
                <p:nvPr/>
              </p:nvPicPr>
              <p:blipFill>
                <a:blip r:embed="rId13"/>
                <a:stretch>
                  <a:fillRect/>
                </a:stretch>
              </p:blipFill>
              <p:spPr>
                <a:xfrm>
                  <a:off x="1094914" y="2576057"/>
                  <a:ext cx="59400" cy="1990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0" name="Ink 9">
                  <a:extLst>
                    <a:ext uri="{FF2B5EF4-FFF2-40B4-BE49-F238E27FC236}">
                      <a16:creationId xmlns:a16="http://schemas.microsoft.com/office/drawing/2014/main" id="{7B188A6F-08B1-457B-A7EB-1871E6C9082D}"/>
                    </a:ext>
                  </a:extLst>
                </p14:cNvPr>
                <p14:cNvContentPartPr/>
                <p14:nvPr/>
              </p14:nvContentPartPr>
              <p14:xfrm>
                <a:off x="1089874" y="2491817"/>
                <a:ext cx="189360" cy="203760"/>
              </p14:xfrm>
            </p:contentPart>
          </mc:Choice>
          <mc:Fallback xmlns="">
            <p:pic>
              <p:nvPicPr>
                <p:cNvPr id="10" name="Ink 9">
                  <a:extLst>
                    <a:ext uri="{FF2B5EF4-FFF2-40B4-BE49-F238E27FC236}">
                      <a16:creationId xmlns:a16="http://schemas.microsoft.com/office/drawing/2014/main" id="{7B188A6F-08B1-457B-A7EB-1871E6C9082D}"/>
                    </a:ext>
                  </a:extLst>
                </p:cNvPr>
                <p:cNvPicPr/>
                <p:nvPr/>
              </p:nvPicPr>
              <p:blipFill>
                <a:blip r:embed="rId15"/>
                <a:stretch>
                  <a:fillRect/>
                </a:stretch>
              </p:blipFill>
              <p:spPr>
                <a:xfrm>
                  <a:off x="1081234" y="2482817"/>
                  <a:ext cx="207000" cy="2214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1" name="Ink 10">
                  <a:extLst>
                    <a:ext uri="{FF2B5EF4-FFF2-40B4-BE49-F238E27FC236}">
                      <a16:creationId xmlns:a16="http://schemas.microsoft.com/office/drawing/2014/main" id="{78642798-6D84-499E-9FB1-0B49F821C977}"/>
                    </a:ext>
                  </a:extLst>
                </p14:cNvPr>
                <p14:cNvContentPartPr/>
                <p14:nvPr/>
              </p14:nvContentPartPr>
              <p14:xfrm>
                <a:off x="1336114" y="2655617"/>
                <a:ext cx="9000" cy="168480"/>
              </p14:xfrm>
            </p:contentPart>
          </mc:Choice>
          <mc:Fallback xmlns="">
            <p:pic>
              <p:nvPicPr>
                <p:cNvPr id="11" name="Ink 10">
                  <a:extLst>
                    <a:ext uri="{FF2B5EF4-FFF2-40B4-BE49-F238E27FC236}">
                      <a16:creationId xmlns:a16="http://schemas.microsoft.com/office/drawing/2014/main" id="{78642798-6D84-499E-9FB1-0B49F821C977}"/>
                    </a:ext>
                  </a:extLst>
                </p:cNvPr>
                <p:cNvPicPr/>
                <p:nvPr/>
              </p:nvPicPr>
              <p:blipFill>
                <a:blip r:embed="rId17"/>
                <a:stretch>
                  <a:fillRect/>
                </a:stretch>
              </p:blipFill>
              <p:spPr>
                <a:xfrm>
                  <a:off x="1327474" y="2646977"/>
                  <a:ext cx="26640" cy="1861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2" name="Ink 11">
                  <a:extLst>
                    <a:ext uri="{FF2B5EF4-FFF2-40B4-BE49-F238E27FC236}">
                      <a16:creationId xmlns:a16="http://schemas.microsoft.com/office/drawing/2014/main" id="{2E7964D6-D4B0-4E10-AF16-5D68B9059A54}"/>
                    </a:ext>
                  </a:extLst>
                </p14:cNvPr>
                <p14:cNvContentPartPr/>
                <p14:nvPr/>
              </p14:nvContentPartPr>
              <p14:xfrm>
                <a:off x="1507474" y="2593337"/>
                <a:ext cx="130680" cy="32400"/>
              </p14:xfrm>
            </p:contentPart>
          </mc:Choice>
          <mc:Fallback xmlns="">
            <p:pic>
              <p:nvPicPr>
                <p:cNvPr id="12" name="Ink 11">
                  <a:extLst>
                    <a:ext uri="{FF2B5EF4-FFF2-40B4-BE49-F238E27FC236}">
                      <a16:creationId xmlns:a16="http://schemas.microsoft.com/office/drawing/2014/main" id="{2E7964D6-D4B0-4E10-AF16-5D68B9059A54}"/>
                    </a:ext>
                  </a:extLst>
                </p:cNvPr>
                <p:cNvPicPr/>
                <p:nvPr/>
              </p:nvPicPr>
              <p:blipFill>
                <a:blip r:embed="rId19"/>
                <a:stretch>
                  <a:fillRect/>
                </a:stretch>
              </p:blipFill>
              <p:spPr>
                <a:xfrm>
                  <a:off x="1498834" y="2584697"/>
                  <a:ext cx="148320" cy="500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3" name="Ink 12">
                  <a:extLst>
                    <a:ext uri="{FF2B5EF4-FFF2-40B4-BE49-F238E27FC236}">
                      <a16:creationId xmlns:a16="http://schemas.microsoft.com/office/drawing/2014/main" id="{681E7A9D-4DA3-4648-8C06-9B94E48AACC6}"/>
                    </a:ext>
                  </a:extLst>
                </p14:cNvPr>
                <p14:cNvContentPartPr/>
                <p14:nvPr/>
              </p14:nvContentPartPr>
              <p14:xfrm>
                <a:off x="1436554" y="2522417"/>
                <a:ext cx="120240" cy="34560"/>
              </p14:xfrm>
            </p:contentPart>
          </mc:Choice>
          <mc:Fallback xmlns="">
            <p:pic>
              <p:nvPicPr>
                <p:cNvPr id="13" name="Ink 12">
                  <a:extLst>
                    <a:ext uri="{FF2B5EF4-FFF2-40B4-BE49-F238E27FC236}">
                      <a16:creationId xmlns:a16="http://schemas.microsoft.com/office/drawing/2014/main" id="{681E7A9D-4DA3-4648-8C06-9B94E48AACC6}"/>
                    </a:ext>
                  </a:extLst>
                </p:cNvPr>
                <p:cNvPicPr/>
                <p:nvPr/>
              </p:nvPicPr>
              <p:blipFill>
                <a:blip r:embed="rId21"/>
                <a:stretch>
                  <a:fillRect/>
                </a:stretch>
              </p:blipFill>
              <p:spPr>
                <a:xfrm>
                  <a:off x="1427914" y="2513777"/>
                  <a:ext cx="137880" cy="522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4" name="Ink 13">
                  <a:extLst>
                    <a:ext uri="{FF2B5EF4-FFF2-40B4-BE49-F238E27FC236}">
                      <a16:creationId xmlns:a16="http://schemas.microsoft.com/office/drawing/2014/main" id="{AE08075F-FAA0-479D-B691-C8EE5A1A1CA1}"/>
                    </a:ext>
                  </a:extLst>
                </p14:cNvPr>
                <p14:cNvContentPartPr/>
                <p14:nvPr/>
              </p14:nvContentPartPr>
              <p14:xfrm>
                <a:off x="1733194" y="2474897"/>
                <a:ext cx="179640" cy="168120"/>
              </p14:xfrm>
            </p:contentPart>
          </mc:Choice>
          <mc:Fallback xmlns="">
            <p:pic>
              <p:nvPicPr>
                <p:cNvPr id="14" name="Ink 13">
                  <a:extLst>
                    <a:ext uri="{FF2B5EF4-FFF2-40B4-BE49-F238E27FC236}">
                      <a16:creationId xmlns:a16="http://schemas.microsoft.com/office/drawing/2014/main" id="{AE08075F-FAA0-479D-B691-C8EE5A1A1CA1}"/>
                    </a:ext>
                  </a:extLst>
                </p:cNvPr>
                <p:cNvPicPr/>
                <p:nvPr/>
              </p:nvPicPr>
              <p:blipFill>
                <a:blip r:embed="rId23"/>
                <a:stretch>
                  <a:fillRect/>
                </a:stretch>
              </p:blipFill>
              <p:spPr>
                <a:xfrm>
                  <a:off x="1724194" y="2465897"/>
                  <a:ext cx="197280" cy="1857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4">
            <p14:nvContentPartPr>
              <p14:cNvPr id="15" name="Ink 14">
                <a:extLst>
                  <a:ext uri="{FF2B5EF4-FFF2-40B4-BE49-F238E27FC236}">
                    <a16:creationId xmlns:a16="http://schemas.microsoft.com/office/drawing/2014/main" id="{FC9BA7DD-9FAB-4840-A12F-D8EC6F28B2E3}"/>
                  </a:ext>
                </a:extLst>
              </p14:cNvPr>
              <p14:cNvContentPartPr/>
              <p14:nvPr/>
            </p14:nvContentPartPr>
            <p14:xfrm>
              <a:off x="2081314" y="2602337"/>
              <a:ext cx="66600" cy="172800"/>
            </p14:xfrm>
          </p:contentPart>
        </mc:Choice>
        <mc:Fallback xmlns="">
          <p:pic>
            <p:nvPicPr>
              <p:cNvPr id="15" name="Ink 14">
                <a:extLst>
                  <a:ext uri="{FF2B5EF4-FFF2-40B4-BE49-F238E27FC236}">
                    <a16:creationId xmlns:a16="http://schemas.microsoft.com/office/drawing/2014/main" id="{FC9BA7DD-9FAB-4840-A12F-D8EC6F28B2E3}"/>
                  </a:ext>
                </a:extLst>
              </p:cNvPr>
              <p:cNvPicPr/>
              <p:nvPr/>
            </p:nvPicPr>
            <p:blipFill>
              <a:blip r:embed="rId25"/>
              <a:stretch>
                <a:fillRect/>
              </a:stretch>
            </p:blipFill>
            <p:spPr>
              <a:xfrm>
                <a:off x="2072674" y="2593697"/>
                <a:ext cx="84240" cy="190440"/>
              </a:xfrm>
              <a:prstGeom prst="rect">
                <a:avLst/>
              </a:prstGeom>
            </p:spPr>
          </p:pic>
        </mc:Fallback>
      </mc:AlternateContent>
      <p:grpSp>
        <p:nvGrpSpPr>
          <p:cNvPr id="30" name="Group 29">
            <a:extLst>
              <a:ext uri="{FF2B5EF4-FFF2-40B4-BE49-F238E27FC236}">
                <a16:creationId xmlns:a16="http://schemas.microsoft.com/office/drawing/2014/main" id="{35A7653D-1AAC-4D4F-8E2C-F076C76F34BA}"/>
              </a:ext>
            </a:extLst>
          </p:cNvPr>
          <p:cNvGrpSpPr/>
          <p:nvPr/>
        </p:nvGrpSpPr>
        <p:grpSpPr>
          <a:xfrm>
            <a:off x="2313154" y="2443577"/>
            <a:ext cx="389160" cy="313200"/>
            <a:chOff x="2313154" y="2443577"/>
            <a:chExt cx="389160" cy="313200"/>
          </a:xfrm>
        </p:grpSpPr>
        <mc:AlternateContent xmlns:mc="http://schemas.openxmlformats.org/markup-compatibility/2006" xmlns:p14="http://schemas.microsoft.com/office/powerpoint/2010/main">
          <mc:Choice Requires="p14">
            <p:contentPart p14:bwMode="auto" r:id="rId26">
              <p14:nvContentPartPr>
                <p14:cNvPr id="16" name="Ink 15">
                  <a:extLst>
                    <a:ext uri="{FF2B5EF4-FFF2-40B4-BE49-F238E27FC236}">
                      <a16:creationId xmlns:a16="http://schemas.microsoft.com/office/drawing/2014/main" id="{E952C34D-AFB0-4D22-9E28-6A00491C13BC}"/>
                    </a:ext>
                  </a:extLst>
                </p14:cNvPr>
                <p14:cNvContentPartPr/>
                <p14:nvPr/>
              </p14:nvContentPartPr>
              <p14:xfrm>
                <a:off x="2313154" y="2443577"/>
                <a:ext cx="47880" cy="223560"/>
              </p14:xfrm>
            </p:contentPart>
          </mc:Choice>
          <mc:Fallback xmlns="">
            <p:pic>
              <p:nvPicPr>
                <p:cNvPr id="16" name="Ink 15">
                  <a:extLst>
                    <a:ext uri="{FF2B5EF4-FFF2-40B4-BE49-F238E27FC236}">
                      <a16:creationId xmlns:a16="http://schemas.microsoft.com/office/drawing/2014/main" id="{E952C34D-AFB0-4D22-9E28-6A00491C13BC}"/>
                    </a:ext>
                  </a:extLst>
                </p:cNvPr>
                <p:cNvPicPr/>
                <p:nvPr/>
              </p:nvPicPr>
              <p:blipFill>
                <a:blip r:embed="rId27"/>
                <a:stretch>
                  <a:fillRect/>
                </a:stretch>
              </p:blipFill>
              <p:spPr>
                <a:xfrm>
                  <a:off x="2304514" y="2434577"/>
                  <a:ext cx="65520" cy="2412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7" name="Ink 16">
                  <a:extLst>
                    <a:ext uri="{FF2B5EF4-FFF2-40B4-BE49-F238E27FC236}">
                      <a16:creationId xmlns:a16="http://schemas.microsoft.com/office/drawing/2014/main" id="{AF3BC3C0-F18E-4ECF-9DEC-E5DDB005FDD4}"/>
                    </a:ext>
                  </a:extLst>
                </p14:cNvPr>
                <p14:cNvContentPartPr/>
                <p14:nvPr/>
              </p14:nvContentPartPr>
              <p14:xfrm>
                <a:off x="2417914" y="2454737"/>
                <a:ext cx="9360" cy="177120"/>
              </p14:xfrm>
            </p:contentPart>
          </mc:Choice>
          <mc:Fallback xmlns="">
            <p:pic>
              <p:nvPicPr>
                <p:cNvPr id="17" name="Ink 16">
                  <a:extLst>
                    <a:ext uri="{FF2B5EF4-FFF2-40B4-BE49-F238E27FC236}">
                      <a16:creationId xmlns:a16="http://schemas.microsoft.com/office/drawing/2014/main" id="{AF3BC3C0-F18E-4ECF-9DEC-E5DDB005FDD4}"/>
                    </a:ext>
                  </a:extLst>
                </p:cNvPr>
                <p:cNvPicPr/>
                <p:nvPr/>
              </p:nvPicPr>
              <p:blipFill>
                <a:blip r:embed="rId29"/>
                <a:stretch>
                  <a:fillRect/>
                </a:stretch>
              </p:blipFill>
              <p:spPr>
                <a:xfrm>
                  <a:off x="2408914" y="2445737"/>
                  <a:ext cx="27000" cy="19476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8" name="Ink 17">
                  <a:extLst>
                    <a:ext uri="{FF2B5EF4-FFF2-40B4-BE49-F238E27FC236}">
                      <a16:creationId xmlns:a16="http://schemas.microsoft.com/office/drawing/2014/main" id="{88EDFA2A-EBA0-490A-804C-4CC50DC47AC8}"/>
                    </a:ext>
                  </a:extLst>
                </p14:cNvPr>
                <p14:cNvContentPartPr/>
                <p14:nvPr/>
              </p14:nvContentPartPr>
              <p14:xfrm>
                <a:off x="2360674" y="2582897"/>
                <a:ext cx="137520" cy="173880"/>
              </p14:xfrm>
            </p:contentPart>
          </mc:Choice>
          <mc:Fallback xmlns="">
            <p:pic>
              <p:nvPicPr>
                <p:cNvPr id="18" name="Ink 17">
                  <a:extLst>
                    <a:ext uri="{FF2B5EF4-FFF2-40B4-BE49-F238E27FC236}">
                      <a16:creationId xmlns:a16="http://schemas.microsoft.com/office/drawing/2014/main" id="{88EDFA2A-EBA0-490A-804C-4CC50DC47AC8}"/>
                    </a:ext>
                  </a:extLst>
                </p:cNvPr>
                <p:cNvPicPr/>
                <p:nvPr/>
              </p:nvPicPr>
              <p:blipFill>
                <a:blip r:embed="rId31"/>
                <a:stretch>
                  <a:fillRect/>
                </a:stretch>
              </p:blipFill>
              <p:spPr>
                <a:xfrm>
                  <a:off x="2351674" y="2573897"/>
                  <a:ext cx="155160" cy="1915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9" name="Ink 18">
                  <a:extLst>
                    <a:ext uri="{FF2B5EF4-FFF2-40B4-BE49-F238E27FC236}">
                      <a16:creationId xmlns:a16="http://schemas.microsoft.com/office/drawing/2014/main" id="{63181831-5389-4DBE-BF61-B2EA1E6E5131}"/>
                    </a:ext>
                  </a:extLst>
                </p14:cNvPr>
                <p14:cNvContentPartPr/>
                <p14:nvPr/>
              </p14:nvContentPartPr>
              <p14:xfrm>
                <a:off x="2464354" y="2561657"/>
                <a:ext cx="126000" cy="144360"/>
              </p14:xfrm>
            </p:contentPart>
          </mc:Choice>
          <mc:Fallback xmlns="">
            <p:pic>
              <p:nvPicPr>
                <p:cNvPr id="19" name="Ink 18">
                  <a:extLst>
                    <a:ext uri="{FF2B5EF4-FFF2-40B4-BE49-F238E27FC236}">
                      <a16:creationId xmlns:a16="http://schemas.microsoft.com/office/drawing/2014/main" id="{63181831-5389-4DBE-BF61-B2EA1E6E5131}"/>
                    </a:ext>
                  </a:extLst>
                </p:cNvPr>
                <p:cNvPicPr/>
                <p:nvPr/>
              </p:nvPicPr>
              <p:blipFill>
                <a:blip r:embed="rId33"/>
                <a:stretch>
                  <a:fillRect/>
                </a:stretch>
              </p:blipFill>
              <p:spPr>
                <a:xfrm>
                  <a:off x="2455714" y="2553017"/>
                  <a:ext cx="143640" cy="1620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0" name="Ink 19">
                  <a:extLst>
                    <a:ext uri="{FF2B5EF4-FFF2-40B4-BE49-F238E27FC236}">
                      <a16:creationId xmlns:a16="http://schemas.microsoft.com/office/drawing/2014/main" id="{EFFCEE6C-C44B-4399-998B-F36036E7D57D}"/>
                    </a:ext>
                  </a:extLst>
                </p14:cNvPr>
                <p14:cNvContentPartPr/>
                <p14:nvPr/>
              </p14:nvContentPartPr>
              <p14:xfrm>
                <a:off x="2695834" y="2572817"/>
                <a:ext cx="6480" cy="43200"/>
              </p14:xfrm>
            </p:contentPart>
          </mc:Choice>
          <mc:Fallback xmlns="">
            <p:pic>
              <p:nvPicPr>
                <p:cNvPr id="20" name="Ink 19">
                  <a:extLst>
                    <a:ext uri="{FF2B5EF4-FFF2-40B4-BE49-F238E27FC236}">
                      <a16:creationId xmlns:a16="http://schemas.microsoft.com/office/drawing/2014/main" id="{EFFCEE6C-C44B-4399-998B-F36036E7D57D}"/>
                    </a:ext>
                  </a:extLst>
                </p:cNvPr>
                <p:cNvPicPr/>
                <p:nvPr/>
              </p:nvPicPr>
              <p:blipFill>
                <a:blip r:embed="rId35"/>
                <a:stretch>
                  <a:fillRect/>
                </a:stretch>
              </p:blipFill>
              <p:spPr>
                <a:xfrm>
                  <a:off x="2686834" y="2564177"/>
                  <a:ext cx="24120" cy="6084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1" name="Ink 20">
                  <a:extLst>
                    <a:ext uri="{FF2B5EF4-FFF2-40B4-BE49-F238E27FC236}">
                      <a16:creationId xmlns:a16="http://schemas.microsoft.com/office/drawing/2014/main" id="{5E65FD06-AC91-479B-B754-C78C00C20667}"/>
                    </a:ext>
                  </a:extLst>
                </p14:cNvPr>
                <p14:cNvContentPartPr/>
                <p14:nvPr/>
              </p14:nvContentPartPr>
              <p14:xfrm>
                <a:off x="2654434" y="2480657"/>
                <a:ext cx="10440" cy="11520"/>
              </p14:xfrm>
            </p:contentPart>
          </mc:Choice>
          <mc:Fallback xmlns="">
            <p:pic>
              <p:nvPicPr>
                <p:cNvPr id="21" name="Ink 20">
                  <a:extLst>
                    <a:ext uri="{FF2B5EF4-FFF2-40B4-BE49-F238E27FC236}">
                      <a16:creationId xmlns:a16="http://schemas.microsoft.com/office/drawing/2014/main" id="{5E65FD06-AC91-479B-B754-C78C00C20667}"/>
                    </a:ext>
                  </a:extLst>
                </p:cNvPr>
                <p:cNvPicPr/>
                <p:nvPr/>
              </p:nvPicPr>
              <p:blipFill>
                <a:blip r:embed="rId37"/>
                <a:stretch>
                  <a:fillRect/>
                </a:stretch>
              </p:blipFill>
              <p:spPr>
                <a:xfrm>
                  <a:off x="2645434" y="2472017"/>
                  <a:ext cx="28080" cy="29160"/>
                </a:xfrm>
                <a:prstGeom prst="rect">
                  <a:avLst/>
                </a:prstGeom>
              </p:spPr>
            </p:pic>
          </mc:Fallback>
        </mc:AlternateContent>
      </p:grpSp>
      <p:grpSp>
        <p:nvGrpSpPr>
          <p:cNvPr id="29" name="Group 28">
            <a:extLst>
              <a:ext uri="{FF2B5EF4-FFF2-40B4-BE49-F238E27FC236}">
                <a16:creationId xmlns:a16="http://schemas.microsoft.com/office/drawing/2014/main" id="{A26527BB-DB82-47AF-9CB0-B98B72D6FB16}"/>
              </a:ext>
            </a:extLst>
          </p:cNvPr>
          <p:cNvGrpSpPr/>
          <p:nvPr/>
        </p:nvGrpSpPr>
        <p:grpSpPr>
          <a:xfrm>
            <a:off x="2883394" y="2398217"/>
            <a:ext cx="712080" cy="306720"/>
            <a:chOff x="2883394" y="2398217"/>
            <a:chExt cx="712080" cy="306720"/>
          </a:xfrm>
        </p:grpSpPr>
        <mc:AlternateContent xmlns:mc="http://schemas.openxmlformats.org/markup-compatibility/2006" xmlns:p14="http://schemas.microsoft.com/office/powerpoint/2010/main">
          <mc:Choice Requires="p14">
            <p:contentPart p14:bwMode="auto" r:id="rId38">
              <p14:nvContentPartPr>
                <p14:cNvPr id="22" name="Ink 21">
                  <a:extLst>
                    <a:ext uri="{FF2B5EF4-FFF2-40B4-BE49-F238E27FC236}">
                      <a16:creationId xmlns:a16="http://schemas.microsoft.com/office/drawing/2014/main" id="{AEB67F7D-CC78-4C89-8C2F-3590E5F93786}"/>
                    </a:ext>
                  </a:extLst>
                </p14:cNvPr>
                <p14:cNvContentPartPr/>
                <p14:nvPr/>
              </p14:nvContentPartPr>
              <p14:xfrm>
                <a:off x="2901394" y="2470217"/>
                <a:ext cx="16560" cy="200160"/>
              </p14:xfrm>
            </p:contentPart>
          </mc:Choice>
          <mc:Fallback xmlns="">
            <p:pic>
              <p:nvPicPr>
                <p:cNvPr id="22" name="Ink 21">
                  <a:extLst>
                    <a:ext uri="{FF2B5EF4-FFF2-40B4-BE49-F238E27FC236}">
                      <a16:creationId xmlns:a16="http://schemas.microsoft.com/office/drawing/2014/main" id="{AEB67F7D-CC78-4C89-8C2F-3590E5F93786}"/>
                    </a:ext>
                  </a:extLst>
                </p:cNvPr>
                <p:cNvPicPr/>
                <p:nvPr/>
              </p:nvPicPr>
              <p:blipFill>
                <a:blip r:embed="rId39"/>
                <a:stretch>
                  <a:fillRect/>
                </a:stretch>
              </p:blipFill>
              <p:spPr>
                <a:xfrm>
                  <a:off x="2892754" y="2461217"/>
                  <a:ext cx="34200" cy="2178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3" name="Ink 22">
                  <a:extLst>
                    <a:ext uri="{FF2B5EF4-FFF2-40B4-BE49-F238E27FC236}">
                      <a16:creationId xmlns:a16="http://schemas.microsoft.com/office/drawing/2014/main" id="{F8F39B77-0A8D-45EE-94C0-CED76E801461}"/>
                    </a:ext>
                  </a:extLst>
                </p14:cNvPr>
                <p14:cNvContentPartPr/>
                <p14:nvPr/>
              </p14:nvContentPartPr>
              <p14:xfrm>
                <a:off x="2883394" y="2458337"/>
                <a:ext cx="138960" cy="167400"/>
              </p14:xfrm>
            </p:contentPart>
          </mc:Choice>
          <mc:Fallback xmlns="">
            <p:pic>
              <p:nvPicPr>
                <p:cNvPr id="23" name="Ink 22">
                  <a:extLst>
                    <a:ext uri="{FF2B5EF4-FFF2-40B4-BE49-F238E27FC236}">
                      <a16:creationId xmlns:a16="http://schemas.microsoft.com/office/drawing/2014/main" id="{F8F39B77-0A8D-45EE-94C0-CED76E801461}"/>
                    </a:ext>
                  </a:extLst>
                </p:cNvPr>
                <p:cNvPicPr/>
                <p:nvPr/>
              </p:nvPicPr>
              <p:blipFill>
                <a:blip r:embed="rId41"/>
                <a:stretch>
                  <a:fillRect/>
                </a:stretch>
              </p:blipFill>
              <p:spPr>
                <a:xfrm>
                  <a:off x="2874754" y="2449337"/>
                  <a:ext cx="156600" cy="18504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4" name="Ink 23">
                  <a:extLst>
                    <a:ext uri="{FF2B5EF4-FFF2-40B4-BE49-F238E27FC236}">
                      <a16:creationId xmlns:a16="http://schemas.microsoft.com/office/drawing/2014/main" id="{65949ACE-D0FD-4DBB-8EB6-E49F88100903}"/>
                    </a:ext>
                  </a:extLst>
                </p14:cNvPr>
                <p14:cNvContentPartPr/>
                <p14:nvPr/>
              </p14:nvContentPartPr>
              <p14:xfrm>
                <a:off x="3067714" y="2628257"/>
                <a:ext cx="20160" cy="76680"/>
              </p14:xfrm>
            </p:contentPart>
          </mc:Choice>
          <mc:Fallback xmlns="">
            <p:pic>
              <p:nvPicPr>
                <p:cNvPr id="24" name="Ink 23">
                  <a:extLst>
                    <a:ext uri="{FF2B5EF4-FFF2-40B4-BE49-F238E27FC236}">
                      <a16:creationId xmlns:a16="http://schemas.microsoft.com/office/drawing/2014/main" id="{65949ACE-D0FD-4DBB-8EB6-E49F88100903}"/>
                    </a:ext>
                  </a:extLst>
                </p:cNvPr>
                <p:cNvPicPr/>
                <p:nvPr/>
              </p:nvPicPr>
              <p:blipFill>
                <a:blip r:embed="rId43"/>
                <a:stretch>
                  <a:fillRect/>
                </a:stretch>
              </p:blipFill>
              <p:spPr>
                <a:xfrm>
                  <a:off x="3059074" y="2619617"/>
                  <a:ext cx="3780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5" name="Ink 24">
                  <a:extLst>
                    <a:ext uri="{FF2B5EF4-FFF2-40B4-BE49-F238E27FC236}">
                      <a16:creationId xmlns:a16="http://schemas.microsoft.com/office/drawing/2014/main" id="{11A50CF7-F3EC-4822-890F-9F82D2A59C7E}"/>
                    </a:ext>
                  </a:extLst>
                </p14:cNvPr>
                <p14:cNvContentPartPr/>
                <p14:nvPr/>
              </p14:nvContentPartPr>
              <p14:xfrm>
                <a:off x="3174274" y="2566697"/>
                <a:ext cx="194040" cy="38160"/>
              </p14:xfrm>
            </p:contentPart>
          </mc:Choice>
          <mc:Fallback xmlns="">
            <p:pic>
              <p:nvPicPr>
                <p:cNvPr id="25" name="Ink 24">
                  <a:extLst>
                    <a:ext uri="{FF2B5EF4-FFF2-40B4-BE49-F238E27FC236}">
                      <a16:creationId xmlns:a16="http://schemas.microsoft.com/office/drawing/2014/main" id="{11A50CF7-F3EC-4822-890F-9F82D2A59C7E}"/>
                    </a:ext>
                  </a:extLst>
                </p:cNvPr>
                <p:cNvPicPr/>
                <p:nvPr/>
              </p:nvPicPr>
              <p:blipFill>
                <a:blip r:embed="rId45"/>
                <a:stretch>
                  <a:fillRect/>
                </a:stretch>
              </p:blipFill>
              <p:spPr>
                <a:xfrm>
                  <a:off x="3165274" y="2557697"/>
                  <a:ext cx="211680" cy="558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26" name="Ink 25">
                  <a:extLst>
                    <a:ext uri="{FF2B5EF4-FFF2-40B4-BE49-F238E27FC236}">
                      <a16:creationId xmlns:a16="http://schemas.microsoft.com/office/drawing/2014/main" id="{C454F90B-F17E-453B-B561-B44BBC02D2CF}"/>
                    </a:ext>
                  </a:extLst>
                </p14:cNvPr>
                <p14:cNvContentPartPr/>
                <p14:nvPr/>
              </p14:nvContentPartPr>
              <p14:xfrm>
                <a:off x="3129274" y="2486777"/>
                <a:ext cx="171360" cy="13320"/>
              </p14:xfrm>
            </p:contentPart>
          </mc:Choice>
          <mc:Fallback xmlns="">
            <p:pic>
              <p:nvPicPr>
                <p:cNvPr id="26" name="Ink 25">
                  <a:extLst>
                    <a:ext uri="{FF2B5EF4-FFF2-40B4-BE49-F238E27FC236}">
                      <a16:creationId xmlns:a16="http://schemas.microsoft.com/office/drawing/2014/main" id="{C454F90B-F17E-453B-B561-B44BBC02D2CF}"/>
                    </a:ext>
                  </a:extLst>
                </p:cNvPr>
                <p:cNvPicPr/>
                <p:nvPr/>
              </p:nvPicPr>
              <p:blipFill>
                <a:blip r:embed="rId47"/>
                <a:stretch>
                  <a:fillRect/>
                </a:stretch>
              </p:blipFill>
              <p:spPr>
                <a:xfrm>
                  <a:off x="3120274" y="2478137"/>
                  <a:ext cx="18900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27" name="Ink 26">
                  <a:extLst>
                    <a:ext uri="{FF2B5EF4-FFF2-40B4-BE49-F238E27FC236}">
                      <a16:creationId xmlns:a16="http://schemas.microsoft.com/office/drawing/2014/main" id="{622FE2AC-0C4F-4FDB-A58E-AEE59A9FCEE9}"/>
                    </a:ext>
                  </a:extLst>
                </p14:cNvPr>
                <p14:cNvContentPartPr/>
                <p14:nvPr/>
              </p14:nvContentPartPr>
              <p14:xfrm>
                <a:off x="3211354" y="2398217"/>
                <a:ext cx="48240" cy="223920"/>
              </p14:xfrm>
            </p:contentPart>
          </mc:Choice>
          <mc:Fallback xmlns="">
            <p:pic>
              <p:nvPicPr>
                <p:cNvPr id="27" name="Ink 26">
                  <a:extLst>
                    <a:ext uri="{FF2B5EF4-FFF2-40B4-BE49-F238E27FC236}">
                      <a16:creationId xmlns:a16="http://schemas.microsoft.com/office/drawing/2014/main" id="{622FE2AC-0C4F-4FDB-A58E-AEE59A9FCEE9}"/>
                    </a:ext>
                  </a:extLst>
                </p:cNvPr>
                <p:cNvPicPr/>
                <p:nvPr/>
              </p:nvPicPr>
              <p:blipFill>
                <a:blip r:embed="rId49"/>
                <a:stretch>
                  <a:fillRect/>
                </a:stretch>
              </p:blipFill>
              <p:spPr>
                <a:xfrm>
                  <a:off x="3202714" y="2389577"/>
                  <a:ext cx="65880" cy="24156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28" name="Ink 27">
                  <a:extLst>
                    <a:ext uri="{FF2B5EF4-FFF2-40B4-BE49-F238E27FC236}">
                      <a16:creationId xmlns:a16="http://schemas.microsoft.com/office/drawing/2014/main" id="{9E9B0DC0-111B-4664-A8E5-88D59EE5E86F}"/>
                    </a:ext>
                  </a:extLst>
                </p14:cNvPr>
                <p14:cNvContentPartPr/>
                <p14:nvPr/>
              </p14:nvContentPartPr>
              <p14:xfrm>
                <a:off x="3450394" y="2407217"/>
                <a:ext cx="145080" cy="233640"/>
              </p14:xfrm>
            </p:contentPart>
          </mc:Choice>
          <mc:Fallback xmlns="">
            <p:pic>
              <p:nvPicPr>
                <p:cNvPr id="28" name="Ink 27">
                  <a:extLst>
                    <a:ext uri="{FF2B5EF4-FFF2-40B4-BE49-F238E27FC236}">
                      <a16:creationId xmlns:a16="http://schemas.microsoft.com/office/drawing/2014/main" id="{9E9B0DC0-111B-4664-A8E5-88D59EE5E86F}"/>
                    </a:ext>
                  </a:extLst>
                </p:cNvPr>
                <p:cNvPicPr/>
                <p:nvPr/>
              </p:nvPicPr>
              <p:blipFill>
                <a:blip r:embed="rId51"/>
                <a:stretch>
                  <a:fillRect/>
                </a:stretch>
              </p:blipFill>
              <p:spPr>
                <a:xfrm>
                  <a:off x="3441754" y="2398577"/>
                  <a:ext cx="162720" cy="251280"/>
                </a:xfrm>
                <a:prstGeom prst="rect">
                  <a:avLst/>
                </a:prstGeom>
              </p:spPr>
            </p:pic>
          </mc:Fallback>
        </mc:AlternateContent>
      </p:grpSp>
      <p:grpSp>
        <p:nvGrpSpPr>
          <p:cNvPr id="36" name="Group 35">
            <a:extLst>
              <a:ext uri="{FF2B5EF4-FFF2-40B4-BE49-F238E27FC236}">
                <a16:creationId xmlns:a16="http://schemas.microsoft.com/office/drawing/2014/main" id="{09FC5967-4A16-44B3-B41F-638321878BEF}"/>
              </a:ext>
            </a:extLst>
          </p:cNvPr>
          <p:cNvGrpSpPr/>
          <p:nvPr/>
        </p:nvGrpSpPr>
        <p:grpSpPr>
          <a:xfrm>
            <a:off x="1286434" y="3110297"/>
            <a:ext cx="379440" cy="218520"/>
            <a:chOff x="1286434" y="3110297"/>
            <a:chExt cx="379440" cy="218520"/>
          </a:xfrm>
        </p:grpSpPr>
        <mc:AlternateContent xmlns:mc="http://schemas.openxmlformats.org/markup-compatibility/2006" xmlns:p14="http://schemas.microsoft.com/office/powerpoint/2010/main">
          <mc:Choice Requires="p14">
            <p:contentPart p14:bwMode="auto" r:id="rId52">
              <p14:nvContentPartPr>
                <p14:cNvPr id="32" name="Ink 31">
                  <a:extLst>
                    <a:ext uri="{FF2B5EF4-FFF2-40B4-BE49-F238E27FC236}">
                      <a16:creationId xmlns:a16="http://schemas.microsoft.com/office/drawing/2014/main" id="{A609D93C-7579-40A2-BE64-57F2A7170333}"/>
                    </a:ext>
                  </a:extLst>
                </p14:cNvPr>
                <p14:cNvContentPartPr/>
                <p14:nvPr/>
              </p14:nvContentPartPr>
              <p14:xfrm>
                <a:off x="1286434" y="3110297"/>
                <a:ext cx="155520" cy="218520"/>
              </p14:xfrm>
            </p:contentPart>
          </mc:Choice>
          <mc:Fallback xmlns="">
            <p:pic>
              <p:nvPicPr>
                <p:cNvPr id="32" name="Ink 31">
                  <a:extLst>
                    <a:ext uri="{FF2B5EF4-FFF2-40B4-BE49-F238E27FC236}">
                      <a16:creationId xmlns:a16="http://schemas.microsoft.com/office/drawing/2014/main" id="{A609D93C-7579-40A2-BE64-57F2A7170333}"/>
                    </a:ext>
                  </a:extLst>
                </p:cNvPr>
                <p:cNvPicPr/>
                <p:nvPr/>
              </p:nvPicPr>
              <p:blipFill>
                <a:blip r:embed="rId53"/>
                <a:stretch>
                  <a:fillRect/>
                </a:stretch>
              </p:blipFill>
              <p:spPr>
                <a:xfrm>
                  <a:off x="1277794" y="3101297"/>
                  <a:ext cx="173160" cy="23616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3" name="Ink 32">
                  <a:extLst>
                    <a:ext uri="{FF2B5EF4-FFF2-40B4-BE49-F238E27FC236}">
                      <a16:creationId xmlns:a16="http://schemas.microsoft.com/office/drawing/2014/main" id="{69358E65-EF73-4286-B9BE-4CB22C97ECB7}"/>
                    </a:ext>
                  </a:extLst>
                </p14:cNvPr>
                <p14:cNvContentPartPr/>
                <p14:nvPr/>
              </p14:nvContentPartPr>
              <p14:xfrm>
                <a:off x="1307674" y="3204257"/>
                <a:ext cx="78120" cy="27720"/>
              </p14:xfrm>
            </p:contentPart>
          </mc:Choice>
          <mc:Fallback xmlns="">
            <p:pic>
              <p:nvPicPr>
                <p:cNvPr id="33" name="Ink 32">
                  <a:extLst>
                    <a:ext uri="{FF2B5EF4-FFF2-40B4-BE49-F238E27FC236}">
                      <a16:creationId xmlns:a16="http://schemas.microsoft.com/office/drawing/2014/main" id="{69358E65-EF73-4286-B9BE-4CB22C97ECB7}"/>
                    </a:ext>
                  </a:extLst>
                </p:cNvPr>
                <p:cNvPicPr/>
                <p:nvPr/>
              </p:nvPicPr>
              <p:blipFill>
                <a:blip r:embed="rId55"/>
                <a:stretch>
                  <a:fillRect/>
                </a:stretch>
              </p:blipFill>
              <p:spPr>
                <a:xfrm>
                  <a:off x="1298674" y="3195617"/>
                  <a:ext cx="95760" cy="4536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34" name="Ink 33">
                  <a:extLst>
                    <a:ext uri="{FF2B5EF4-FFF2-40B4-BE49-F238E27FC236}">
                      <a16:creationId xmlns:a16="http://schemas.microsoft.com/office/drawing/2014/main" id="{6F780F90-83FE-4151-BB22-78713E82D5DB}"/>
                    </a:ext>
                  </a:extLst>
                </p14:cNvPr>
                <p14:cNvContentPartPr/>
                <p14:nvPr/>
              </p14:nvContentPartPr>
              <p14:xfrm>
                <a:off x="1558594" y="3195257"/>
                <a:ext cx="102240" cy="5400"/>
              </p14:xfrm>
            </p:contentPart>
          </mc:Choice>
          <mc:Fallback xmlns="">
            <p:pic>
              <p:nvPicPr>
                <p:cNvPr id="34" name="Ink 33">
                  <a:extLst>
                    <a:ext uri="{FF2B5EF4-FFF2-40B4-BE49-F238E27FC236}">
                      <a16:creationId xmlns:a16="http://schemas.microsoft.com/office/drawing/2014/main" id="{6F780F90-83FE-4151-BB22-78713E82D5DB}"/>
                    </a:ext>
                  </a:extLst>
                </p:cNvPr>
                <p:cNvPicPr/>
                <p:nvPr/>
              </p:nvPicPr>
              <p:blipFill>
                <a:blip r:embed="rId57"/>
                <a:stretch>
                  <a:fillRect/>
                </a:stretch>
              </p:blipFill>
              <p:spPr>
                <a:xfrm>
                  <a:off x="1549594" y="3186617"/>
                  <a:ext cx="11988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35" name="Ink 34">
                  <a:extLst>
                    <a:ext uri="{FF2B5EF4-FFF2-40B4-BE49-F238E27FC236}">
                      <a16:creationId xmlns:a16="http://schemas.microsoft.com/office/drawing/2014/main" id="{40177B99-F3F6-48B3-9B5E-6F8DFD4674D4}"/>
                    </a:ext>
                  </a:extLst>
                </p14:cNvPr>
                <p14:cNvContentPartPr/>
                <p14:nvPr/>
              </p14:nvContentPartPr>
              <p14:xfrm>
                <a:off x="1574794" y="3142337"/>
                <a:ext cx="91080" cy="5400"/>
              </p14:xfrm>
            </p:contentPart>
          </mc:Choice>
          <mc:Fallback xmlns="">
            <p:pic>
              <p:nvPicPr>
                <p:cNvPr id="35" name="Ink 34">
                  <a:extLst>
                    <a:ext uri="{FF2B5EF4-FFF2-40B4-BE49-F238E27FC236}">
                      <a16:creationId xmlns:a16="http://schemas.microsoft.com/office/drawing/2014/main" id="{40177B99-F3F6-48B3-9B5E-6F8DFD4674D4}"/>
                    </a:ext>
                  </a:extLst>
                </p:cNvPr>
                <p:cNvPicPr/>
                <p:nvPr/>
              </p:nvPicPr>
              <p:blipFill>
                <a:blip r:embed="rId59"/>
                <a:stretch>
                  <a:fillRect/>
                </a:stretch>
              </p:blipFill>
              <p:spPr>
                <a:xfrm>
                  <a:off x="1565794" y="3133697"/>
                  <a:ext cx="108720" cy="23040"/>
                </a:xfrm>
                <a:prstGeom prst="rect">
                  <a:avLst/>
                </a:prstGeom>
              </p:spPr>
            </p:pic>
          </mc:Fallback>
        </mc:AlternateContent>
      </p:grpSp>
      <p:grpSp>
        <p:nvGrpSpPr>
          <p:cNvPr id="42" name="Group 41">
            <a:extLst>
              <a:ext uri="{FF2B5EF4-FFF2-40B4-BE49-F238E27FC236}">
                <a16:creationId xmlns:a16="http://schemas.microsoft.com/office/drawing/2014/main" id="{614DD704-BB02-4957-8071-C753C53B3AE2}"/>
              </a:ext>
            </a:extLst>
          </p:cNvPr>
          <p:cNvGrpSpPr/>
          <p:nvPr/>
        </p:nvGrpSpPr>
        <p:grpSpPr>
          <a:xfrm>
            <a:off x="1905274" y="2915897"/>
            <a:ext cx="540720" cy="141480"/>
            <a:chOff x="1905274" y="2915897"/>
            <a:chExt cx="540720" cy="141480"/>
          </a:xfrm>
        </p:grpSpPr>
        <mc:AlternateContent xmlns:mc="http://schemas.openxmlformats.org/markup-compatibility/2006" xmlns:p14="http://schemas.microsoft.com/office/powerpoint/2010/main">
          <mc:Choice Requires="p14">
            <p:contentPart p14:bwMode="auto" r:id="rId60">
              <p14:nvContentPartPr>
                <p14:cNvPr id="37" name="Ink 36">
                  <a:extLst>
                    <a:ext uri="{FF2B5EF4-FFF2-40B4-BE49-F238E27FC236}">
                      <a16:creationId xmlns:a16="http://schemas.microsoft.com/office/drawing/2014/main" id="{DF101279-B24B-4AC4-874F-D73C6F65D620}"/>
                    </a:ext>
                  </a:extLst>
                </p14:cNvPr>
                <p14:cNvContentPartPr/>
                <p14:nvPr/>
              </p14:nvContentPartPr>
              <p14:xfrm>
                <a:off x="1905274" y="2956217"/>
                <a:ext cx="85680" cy="101160"/>
              </p14:xfrm>
            </p:contentPart>
          </mc:Choice>
          <mc:Fallback xmlns="">
            <p:pic>
              <p:nvPicPr>
                <p:cNvPr id="37" name="Ink 36">
                  <a:extLst>
                    <a:ext uri="{FF2B5EF4-FFF2-40B4-BE49-F238E27FC236}">
                      <a16:creationId xmlns:a16="http://schemas.microsoft.com/office/drawing/2014/main" id="{DF101279-B24B-4AC4-874F-D73C6F65D620}"/>
                    </a:ext>
                  </a:extLst>
                </p:cNvPr>
                <p:cNvPicPr/>
                <p:nvPr/>
              </p:nvPicPr>
              <p:blipFill>
                <a:blip r:embed="rId61"/>
                <a:stretch>
                  <a:fillRect/>
                </a:stretch>
              </p:blipFill>
              <p:spPr>
                <a:xfrm>
                  <a:off x="1896634" y="2947577"/>
                  <a:ext cx="103320" cy="11880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38" name="Ink 37">
                  <a:extLst>
                    <a:ext uri="{FF2B5EF4-FFF2-40B4-BE49-F238E27FC236}">
                      <a16:creationId xmlns:a16="http://schemas.microsoft.com/office/drawing/2014/main" id="{C92F21F5-4256-4422-8C95-9F4872864E1F}"/>
                    </a:ext>
                  </a:extLst>
                </p14:cNvPr>
                <p14:cNvContentPartPr/>
                <p14:nvPr/>
              </p14:nvContentPartPr>
              <p14:xfrm>
                <a:off x="2024794" y="3022097"/>
                <a:ext cx="5040" cy="11160"/>
              </p14:xfrm>
            </p:contentPart>
          </mc:Choice>
          <mc:Fallback xmlns="">
            <p:pic>
              <p:nvPicPr>
                <p:cNvPr id="38" name="Ink 37">
                  <a:extLst>
                    <a:ext uri="{FF2B5EF4-FFF2-40B4-BE49-F238E27FC236}">
                      <a16:creationId xmlns:a16="http://schemas.microsoft.com/office/drawing/2014/main" id="{C92F21F5-4256-4422-8C95-9F4872864E1F}"/>
                    </a:ext>
                  </a:extLst>
                </p:cNvPr>
                <p:cNvPicPr/>
                <p:nvPr/>
              </p:nvPicPr>
              <p:blipFill>
                <a:blip r:embed="rId63"/>
                <a:stretch>
                  <a:fillRect/>
                </a:stretch>
              </p:blipFill>
              <p:spPr>
                <a:xfrm>
                  <a:off x="2015794" y="3013097"/>
                  <a:ext cx="22680" cy="2880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39" name="Ink 38">
                  <a:extLst>
                    <a:ext uri="{FF2B5EF4-FFF2-40B4-BE49-F238E27FC236}">
                      <a16:creationId xmlns:a16="http://schemas.microsoft.com/office/drawing/2014/main" id="{3890C425-B8AB-4EFE-909C-1D0AAD3D27EA}"/>
                    </a:ext>
                  </a:extLst>
                </p14:cNvPr>
                <p14:cNvContentPartPr/>
                <p14:nvPr/>
              </p14:nvContentPartPr>
              <p14:xfrm>
                <a:off x="2097154" y="2959457"/>
                <a:ext cx="62280" cy="68040"/>
              </p14:xfrm>
            </p:contentPart>
          </mc:Choice>
          <mc:Fallback xmlns="">
            <p:pic>
              <p:nvPicPr>
                <p:cNvPr id="39" name="Ink 38">
                  <a:extLst>
                    <a:ext uri="{FF2B5EF4-FFF2-40B4-BE49-F238E27FC236}">
                      <a16:creationId xmlns:a16="http://schemas.microsoft.com/office/drawing/2014/main" id="{3890C425-B8AB-4EFE-909C-1D0AAD3D27EA}"/>
                    </a:ext>
                  </a:extLst>
                </p:cNvPr>
                <p:cNvPicPr/>
                <p:nvPr/>
              </p:nvPicPr>
              <p:blipFill>
                <a:blip r:embed="rId65"/>
                <a:stretch>
                  <a:fillRect/>
                </a:stretch>
              </p:blipFill>
              <p:spPr>
                <a:xfrm>
                  <a:off x="2088154" y="2950817"/>
                  <a:ext cx="79920" cy="8568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40" name="Ink 39">
                  <a:extLst>
                    <a:ext uri="{FF2B5EF4-FFF2-40B4-BE49-F238E27FC236}">
                      <a16:creationId xmlns:a16="http://schemas.microsoft.com/office/drawing/2014/main" id="{CA936DDE-54DF-46E6-A977-7C6AC8EB718F}"/>
                    </a:ext>
                  </a:extLst>
                </p14:cNvPr>
                <p14:cNvContentPartPr/>
                <p14:nvPr/>
              </p14:nvContentPartPr>
              <p14:xfrm>
                <a:off x="2232514" y="2930297"/>
                <a:ext cx="56160" cy="95400"/>
              </p14:xfrm>
            </p:contentPart>
          </mc:Choice>
          <mc:Fallback xmlns="">
            <p:pic>
              <p:nvPicPr>
                <p:cNvPr id="40" name="Ink 39">
                  <a:extLst>
                    <a:ext uri="{FF2B5EF4-FFF2-40B4-BE49-F238E27FC236}">
                      <a16:creationId xmlns:a16="http://schemas.microsoft.com/office/drawing/2014/main" id="{CA936DDE-54DF-46E6-A977-7C6AC8EB718F}"/>
                    </a:ext>
                  </a:extLst>
                </p:cNvPr>
                <p:cNvPicPr/>
                <p:nvPr/>
              </p:nvPicPr>
              <p:blipFill>
                <a:blip r:embed="rId67"/>
                <a:stretch>
                  <a:fillRect/>
                </a:stretch>
              </p:blipFill>
              <p:spPr>
                <a:xfrm>
                  <a:off x="2223874" y="2921657"/>
                  <a:ext cx="73800" cy="11304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41" name="Ink 40">
                  <a:extLst>
                    <a:ext uri="{FF2B5EF4-FFF2-40B4-BE49-F238E27FC236}">
                      <a16:creationId xmlns:a16="http://schemas.microsoft.com/office/drawing/2014/main" id="{FA67EB52-8179-4B20-BCC9-973C59604070}"/>
                    </a:ext>
                  </a:extLst>
                </p14:cNvPr>
                <p14:cNvContentPartPr/>
                <p14:nvPr/>
              </p14:nvContentPartPr>
              <p14:xfrm>
                <a:off x="2343754" y="2915897"/>
                <a:ext cx="102240" cy="92520"/>
              </p14:xfrm>
            </p:contentPart>
          </mc:Choice>
          <mc:Fallback xmlns="">
            <p:pic>
              <p:nvPicPr>
                <p:cNvPr id="41" name="Ink 40">
                  <a:extLst>
                    <a:ext uri="{FF2B5EF4-FFF2-40B4-BE49-F238E27FC236}">
                      <a16:creationId xmlns:a16="http://schemas.microsoft.com/office/drawing/2014/main" id="{FA67EB52-8179-4B20-BCC9-973C59604070}"/>
                    </a:ext>
                  </a:extLst>
                </p:cNvPr>
                <p:cNvPicPr/>
                <p:nvPr/>
              </p:nvPicPr>
              <p:blipFill>
                <a:blip r:embed="rId69"/>
                <a:stretch>
                  <a:fillRect/>
                </a:stretch>
              </p:blipFill>
              <p:spPr>
                <a:xfrm>
                  <a:off x="2334754" y="2906897"/>
                  <a:ext cx="119880" cy="1101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0">
            <p14:nvContentPartPr>
              <p14:cNvPr id="43" name="Ink 42">
                <a:extLst>
                  <a:ext uri="{FF2B5EF4-FFF2-40B4-BE49-F238E27FC236}">
                    <a16:creationId xmlns:a16="http://schemas.microsoft.com/office/drawing/2014/main" id="{17211E8A-B8F8-4666-ABB5-6685E41A0178}"/>
                  </a:ext>
                </a:extLst>
              </p14:cNvPr>
              <p14:cNvContentPartPr/>
              <p14:nvPr/>
            </p14:nvContentPartPr>
            <p14:xfrm>
              <a:off x="2537794" y="2997617"/>
              <a:ext cx="119520" cy="8640"/>
            </p14:xfrm>
          </p:contentPart>
        </mc:Choice>
        <mc:Fallback xmlns="">
          <p:pic>
            <p:nvPicPr>
              <p:cNvPr id="43" name="Ink 42">
                <a:extLst>
                  <a:ext uri="{FF2B5EF4-FFF2-40B4-BE49-F238E27FC236}">
                    <a16:creationId xmlns:a16="http://schemas.microsoft.com/office/drawing/2014/main" id="{17211E8A-B8F8-4666-ABB5-6685E41A0178}"/>
                  </a:ext>
                </a:extLst>
              </p:cNvPr>
              <p:cNvPicPr/>
              <p:nvPr/>
            </p:nvPicPr>
            <p:blipFill>
              <a:blip r:embed="rId71"/>
              <a:stretch>
                <a:fillRect/>
              </a:stretch>
            </p:blipFill>
            <p:spPr>
              <a:xfrm>
                <a:off x="2528794" y="2988617"/>
                <a:ext cx="137160" cy="2628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44" name="Ink 43">
                <a:extLst>
                  <a:ext uri="{FF2B5EF4-FFF2-40B4-BE49-F238E27FC236}">
                    <a16:creationId xmlns:a16="http://schemas.microsoft.com/office/drawing/2014/main" id="{6E5098EA-254F-4249-8604-06F44B40A3B4}"/>
                  </a:ext>
                </a:extLst>
              </p14:cNvPr>
              <p14:cNvContentPartPr/>
              <p14:nvPr/>
            </p14:nvContentPartPr>
            <p14:xfrm>
              <a:off x="2821474" y="2935697"/>
              <a:ext cx="136800" cy="85680"/>
            </p14:xfrm>
          </p:contentPart>
        </mc:Choice>
        <mc:Fallback xmlns="">
          <p:pic>
            <p:nvPicPr>
              <p:cNvPr id="44" name="Ink 43">
                <a:extLst>
                  <a:ext uri="{FF2B5EF4-FFF2-40B4-BE49-F238E27FC236}">
                    <a16:creationId xmlns:a16="http://schemas.microsoft.com/office/drawing/2014/main" id="{6E5098EA-254F-4249-8604-06F44B40A3B4}"/>
                  </a:ext>
                </a:extLst>
              </p:cNvPr>
              <p:cNvPicPr/>
              <p:nvPr/>
            </p:nvPicPr>
            <p:blipFill>
              <a:blip r:embed="rId73"/>
              <a:stretch>
                <a:fillRect/>
              </a:stretch>
            </p:blipFill>
            <p:spPr>
              <a:xfrm>
                <a:off x="2812834" y="2926697"/>
                <a:ext cx="154440" cy="10332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45" name="Ink 44">
                <a:extLst>
                  <a:ext uri="{FF2B5EF4-FFF2-40B4-BE49-F238E27FC236}">
                    <a16:creationId xmlns:a16="http://schemas.microsoft.com/office/drawing/2014/main" id="{B51E3547-576E-4097-88A4-63EF96E4982D}"/>
                  </a:ext>
                </a:extLst>
              </p14:cNvPr>
              <p14:cNvContentPartPr/>
              <p14:nvPr/>
            </p14:nvContentPartPr>
            <p14:xfrm>
              <a:off x="1905994" y="3127577"/>
              <a:ext cx="1191600" cy="23760"/>
            </p14:xfrm>
          </p:contentPart>
        </mc:Choice>
        <mc:Fallback xmlns="">
          <p:pic>
            <p:nvPicPr>
              <p:cNvPr id="45" name="Ink 44">
                <a:extLst>
                  <a:ext uri="{FF2B5EF4-FFF2-40B4-BE49-F238E27FC236}">
                    <a16:creationId xmlns:a16="http://schemas.microsoft.com/office/drawing/2014/main" id="{B51E3547-576E-4097-88A4-63EF96E4982D}"/>
                  </a:ext>
                </a:extLst>
              </p:cNvPr>
              <p:cNvPicPr/>
              <p:nvPr/>
            </p:nvPicPr>
            <p:blipFill>
              <a:blip r:embed="rId75"/>
              <a:stretch>
                <a:fillRect/>
              </a:stretch>
            </p:blipFill>
            <p:spPr>
              <a:xfrm>
                <a:off x="1897354" y="3118577"/>
                <a:ext cx="1209240" cy="41400"/>
              </a:xfrm>
              <a:prstGeom prst="rect">
                <a:avLst/>
              </a:prstGeom>
            </p:spPr>
          </p:pic>
        </mc:Fallback>
      </mc:AlternateContent>
      <p:grpSp>
        <p:nvGrpSpPr>
          <p:cNvPr id="53" name="Group 52">
            <a:extLst>
              <a:ext uri="{FF2B5EF4-FFF2-40B4-BE49-F238E27FC236}">
                <a16:creationId xmlns:a16="http://schemas.microsoft.com/office/drawing/2014/main" id="{D01B5DFA-130D-477B-9803-D83AB3BA6A73}"/>
              </a:ext>
            </a:extLst>
          </p:cNvPr>
          <p:cNvGrpSpPr/>
          <p:nvPr/>
        </p:nvGrpSpPr>
        <p:grpSpPr>
          <a:xfrm>
            <a:off x="2082754" y="3238457"/>
            <a:ext cx="835560" cy="118800"/>
            <a:chOff x="2082754" y="3238457"/>
            <a:chExt cx="835560" cy="118800"/>
          </a:xfrm>
        </p:grpSpPr>
        <mc:AlternateContent xmlns:mc="http://schemas.openxmlformats.org/markup-compatibility/2006" xmlns:p14="http://schemas.microsoft.com/office/powerpoint/2010/main">
          <mc:Choice Requires="p14">
            <p:contentPart p14:bwMode="auto" r:id="rId76">
              <p14:nvContentPartPr>
                <p14:cNvPr id="46" name="Ink 45">
                  <a:extLst>
                    <a:ext uri="{FF2B5EF4-FFF2-40B4-BE49-F238E27FC236}">
                      <a16:creationId xmlns:a16="http://schemas.microsoft.com/office/drawing/2014/main" id="{9E4C8B51-A88D-400C-A1BB-E5D507B112E2}"/>
                    </a:ext>
                  </a:extLst>
                </p14:cNvPr>
                <p14:cNvContentPartPr/>
                <p14:nvPr/>
              </p14:nvContentPartPr>
              <p14:xfrm>
                <a:off x="2082754" y="3270857"/>
                <a:ext cx="84240" cy="65160"/>
              </p14:xfrm>
            </p:contentPart>
          </mc:Choice>
          <mc:Fallback xmlns="">
            <p:pic>
              <p:nvPicPr>
                <p:cNvPr id="46" name="Ink 45">
                  <a:extLst>
                    <a:ext uri="{FF2B5EF4-FFF2-40B4-BE49-F238E27FC236}">
                      <a16:creationId xmlns:a16="http://schemas.microsoft.com/office/drawing/2014/main" id="{9E4C8B51-A88D-400C-A1BB-E5D507B112E2}"/>
                    </a:ext>
                  </a:extLst>
                </p:cNvPr>
                <p:cNvPicPr/>
                <p:nvPr/>
              </p:nvPicPr>
              <p:blipFill>
                <a:blip r:embed="rId77"/>
                <a:stretch>
                  <a:fillRect/>
                </a:stretch>
              </p:blipFill>
              <p:spPr>
                <a:xfrm>
                  <a:off x="2074114" y="3262217"/>
                  <a:ext cx="101880" cy="8280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47" name="Ink 46">
                  <a:extLst>
                    <a:ext uri="{FF2B5EF4-FFF2-40B4-BE49-F238E27FC236}">
                      <a16:creationId xmlns:a16="http://schemas.microsoft.com/office/drawing/2014/main" id="{F1CC377F-DC1B-4254-B349-6FB2441B403F}"/>
                    </a:ext>
                  </a:extLst>
                </p14:cNvPr>
                <p14:cNvContentPartPr/>
                <p14:nvPr/>
              </p14:nvContentPartPr>
              <p14:xfrm>
                <a:off x="2181394" y="3311537"/>
                <a:ext cx="16200" cy="35280"/>
              </p14:xfrm>
            </p:contentPart>
          </mc:Choice>
          <mc:Fallback xmlns="">
            <p:pic>
              <p:nvPicPr>
                <p:cNvPr id="47" name="Ink 46">
                  <a:extLst>
                    <a:ext uri="{FF2B5EF4-FFF2-40B4-BE49-F238E27FC236}">
                      <a16:creationId xmlns:a16="http://schemas.microsoft.com/office/drawing/2014/main" id="{F1CC377F-DC1B-4254-B349-6FB2441B403F}"/>
                    </a:ext>
                  </a:extLst>
                </p:cNvPr>
                <p:cNvPicPr/>
                <p:nvPr/>
              </p:nvPicPr>
              <p:blipFill>
                <a:blip r:embed="rId79"/>
                <a:stretch>
                  <a:fillRect/>
                </a:stretch>
              </p:blipFill>
              <p:spPr>
                <a:xfrm>
                  <a:off x="2172394" y="3302537"/>
                  <a:ext cx="33840" cy="5292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48" name="Ink 47">
                  <a:extLst>
                    <a:ext uri="{FF2B5EF4-FFF2-40B4-BE49-F238E27FC236}">
                      <a16:creationId xmlns:a16="http://schemas.microsoft.com/office/drawing/2014/main" id="{91AFF7A0-2D54-4927-85AA-4AEE1B9420BF}"/>
                    </a:ext>
                  </a:extLst>
                </p14:cNvPr>
                <p14:cNvContentPartPr/>
                <p14:nvPr/>
              </p14:nvContentPartPr>
              <p14:xfrm>
                <a:off x="2274994" y="3241697"/>
                <a:ext cx="62640" cy="96480"/>
              </p14:xfrm>
            </p:contentPart>
          </mc:Choice>
          <mc:Fallback xmlns="">
            <p:pic>
              <p:nvPicPr>
                <p:cNvPr id="48" name="Ink 47">
                  <a:extLst>
                    <a:ext uri="{FF2B5EF4-FFF2-40B4-BE49-F238E27FC236}">
                      <a16:creationId xmlns:a16="http://schemas.microsoft.com/office/drawing/2014/main" id="{91AFF7A0-2D54-4927-85AA-4AEE1B9420BF}"/>
                    </a:ext>
                  </a:extLst>
                </p:cNvPr>
                <p:cNvPicPr/>
                <p:nvPr/>
              </p:nvPicPr>
              <p:blipFill>
                <a:blip r:embed="rId81"/>
                <a:stretch>
                  <a:fillRect/>
                </a:stretch>
              </p:blipFill>
              <p:spPr>
                <a:xfrm>
                  <a:off x="2265994" y="3233057"/>
                  <a:ext cx="80280" cy="11412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49" name="Ink 48">
                  <a:extLst>
                    <a:ext uri="{FF2B5EF4-FFF2-40B4-BE49-F238E27FC236}">
                      <a16:creationId xmlns:a16="http://schemas.microsoft.com/office/drawing/2014/main" id="{41EF9603-99D3-4000-95D2-CA155988192C}"/>
                    </a:ext>
                  </a:extLst>
                </p14:cNvPr>
                <p14:cNvContentPartPr/>
                <p14:nvPr/>
              </p14:nvContentPartPr>
              <p14:xfrm>
                <a:off x="2410714" y="3238457"/>
                <a:ext cx="110880" cy="106920"/>
              </p14:xfrm>
            </p:contentPart>
          </mc:Choice>
          <mc:Fallback xmlns="">
            <p:pic>
              <p:nvPicPr>
                <p:cNvPr id="49" name="Ink 48">
                  <a:extLst>
                    <a:ext uri="{FF2B5EF4-FFF2-40B4-BE49-F238E27FC236}">
                      <a16:creationId xmlns:a16="http://schemas.microsoft.com/office/drawing/2014/main" id="{41EF9603-99D3-4000-95D2-CA155988192C}"/>
                    </a:ext>
                  </a:extLst>
                </p:cNvPr>
                <p:cNvPicPr/>
                <p:nvPr/>
              </p:nvPicPr>
              <p:blipFill>
                <a:blip r:embed="rId83"/>
                <a:stretch>
                  <a:fillRect/>
                </a:stretch>
              </p:blipFill>
              <p:spPr>
                <a:xfrm>
                  <a:off x="2401714" y="3229457"/>
                  <a:ext cx="12852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50" name="Ink 49">
                  <a:extLst>
                    <a:ext uri="{FF2B5EF4-FFF2-40B4-BE49-F238E27FC236}">
                      <a16:creationId xmlns:a16="http://schemas.microsoft.com/office/drawing/2014/main" id="{B46C093B-95EE-4E65-8EDD-28D2F0131687}"/>
                    </a:ext>
                  </a:extLst>
                </p14:cNvPr>
                <p14:cNvContentPartPr/>
                <p14:nvPr/>
              </p14:nvContentPartPr>
              <p14:xfrm>
                <a:off x="2576674" y="3242777"/>
                <a:ext cx="24840" cy="114480"/>
              </p14:xfrm>
            </p:contentPart>
          </mc:Choice>
          <mc:Fallback xmlns="">
            <p:pic>
              <p:nvPicPr>
                <p:cNvPr id="50" name="Ink 49">
                  <a:extLst>
                    <a:ext uri="{FF2B5EF4-FFF2-40B4-BE49-F238E27FC236}">
                      <a16:creationId xmlns:a16="http://schemas.microsoft.com/office/drawing/2014/main" id="{B46C093B-95EE-4E65-8EDD-28D2F0131687}"/>
                    </a:ext>
                  </a:extLst>
                </p:cNvPr>
                <p:cNvPicPr/>
                <p:nvPr/>
              </p:nvPicPr>
              <p:blipFill>
                <a:blip r:embed="rId85"/>
                <a:stretch>
                  <a:fillRect/>
                </a:stretch>
              </p:blipFill>
              <p:spPr>
                <a:xfrm>
                  <a:off x="2567674" y="3233777"/>
                  <a:ext cx="42480" cy="13212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51" name="Ink 50">
                  <a:extLst>
                    <a:ext uri="{FF2B5EF4-FFF2-40B4-BE49-F238E27FC236}">
                      <a16:creationId xmlns:a16="http://schemas.microsoft.com/office/drawing/2014/main" id="{0B7DC4BC-06BB-4D1E-B6D4-AA2F2BA3495E}"/>
                    </a:ext>
                  </a:extLst>
                </p14:cNvPr>
                <p14:cNvContentPartPr/>
                <p14:nvPr/>
              </p14:nvContentPartPr>
              <p14:xfrm>
                <a:off x="2643634" y="3242057"/>
                <a:ext cx="118800" cy="113400"/>
              </p14:xfrm>
            </p:contentPart>
          </mc:Choice>
          <mc:Fallback xmlns="">
            <p:pic>
              <p:nvPicPr>
                <p:cNvPr id="51" name="Ink 50">
                  <a:extLst>
                    <a:ext uri="{FF2B5EF4-FFF2-40B4-BE49-F238E27FC236}">
                      <a16:creationId xmlns:a16="http://schemas.microsoft.com/office/drawing/2014/main" id="{0B7DC4BC-06BB-4D1E-B6D4-AA2F2BA3495E}"/>
                    </a:ext>
                  </a:extLst>
                </p:cNvPr>
                <p:cNvPicPr/>
                <p:nvPr/>
              </p:nvPicPr>
              <p:blipFill>
                <a:blip r:embed="rId87"/>
                <a:stretch>
                  <a:fillRect/>
                </a:stretch>
              </p:blipFill>
              <p:spPr>
                <a:xfrm>
                  <a:off x="2634634" y="3233057"/>
                  <a:ext cx="136440" cy="13104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52" name="Ink 51">
                  <a:extLst>
                    <a:ext uri="{FF2B5EF4-FFF2-40B4-BE49-F238E27FC236}">
                      <a16:creationId xmlns:a16="http://schemas.microsoft.com/office/drawing/2014/main" id="{134D7FF0-766D-41A5-91AD-BA6FC0026540}"/>
                    </a:ext>
                  </a:extLst>
                </p14:cNvPr>
                <p14:cNvContentPartPr/>
                <p14:nvPr/>
              </p14:nvContentPartPr>
              <p14:xfrm>
                <a:off x="2788354" y="3243137"/>
                <a:ext cx="129960" cy="72360"/>
              </p14:xfrm>
            </p:contentPart>
          </mc:Choice>
          <mc:Fallback xmlns="">
            <p:pic>
              <p:nvPicPr>
                <p:cNvPr id="52" name="Ink 51">
                  <a:extLst>
                    <a:ext uri="{FF2B5EF4-FFF2-40B4-BE49-F238E27FC236}">
                      <a16:creationId xmlns:a16="http://schemas.microsoft.com/office/drawing/2014/main" id="{134D7FF0-766D-41A5-91AD-BA6FC0026540}"/>
                    </a:ext>
                  </a:extLst>
                </p:cNvPr>
                <p:cNvPicPr/>
                <p:nvPr/>
              </p:nvPicPr>
              <p:blipFill>
                <a:blip r:embed="rId89"/>
                <a:stretch>
                  <a:fillRect/>
                </a:stretch>
              </p:blipFill>
              <p:spPr>
                <a:xfrm>
                  <a:off x="2779714" y="3234137"/>
                  <a:ext cx="147600" cy="90000"/>
                </a:xfrm>
                <a:prstGeom prst="rect">
                  <a:avLst/>
                </a:prstGeom>
              </p:spPr>
            </p:pic>
          </mc:Fallback>
        </mc:AlternateContent>
      </p:grpSp>
      <p:grpSp>
        <p:nvGrpSpPr>
          <p:cNvPr id="56" name="Group 55">
            <a:extLst>
              <a:ext uri="{FF2B5EF4-FFF2-40B4-BE49-F238E27FC236}">
                <a16:creationId xmlns:a16="http://schemas.microsoft.com/office/drawing/2014/main" id="{1FA4BF73-E5A4-4663-9CAB-2206995FD47D}"/>
              </a:ext>
            </a:extLst>
          </p:cNvPr>
          <p:cNvGrpSpPr/>
          <p:nvPr/>
        </p:nvGrpSpPr>
        <p:grpSpPr>
          <a:xfrm>
            <a:off x="3334834" y="3093377"/>
            <a:ext cx="159480" cy="87840"/>
            <a:chOff x="3334834" y="3093377"/>
            <a:chExt cx="159480" cy="87840"/>
          </a:xfrm>
        </p:grpSpPr>
        <mc:AlternateContent xmlns:mc="http://schemas.openxmlformats.org/markup-compatibility/2006" xmlns:p14="http://schemas.microsoft.com/office/powerpoint/2010/main">
          <mc:Choice Requires="p14">
            <p:contentPart p14:bwMode="auto" r:id="rId90">
              <p14:nvContentPartPr>
                <p14:cNvPr id="54" name="Ink 53">
                  <a:extLst>
                    <a:ext uri="{FF2B5EF4-FFF2-40B4-BE49-F238E27FC236}">
                      <a16:creationId xmlns:a16="http://schemas.microsoft.com/office/drawing/2014/main" id="{47CC7EBC-391E-4B2B-B78E-C90AAAD5A745}"/>
                    </a:ext>
                  </a:extLst>
                </p14:cNvPr>
                <p14:cNvContentPartPr/>
                <p14:nvPr/>
              </p14:nvContentPartPr>
              <p14:xfrm>
                <a:off x="3351034" y="3171137"/>
                <a:ext cx="126000" cy="10080"/>
              </p14:xfrm>
            </p:contentPart>
          </mc:Choice>
          <mc:Fallback xmlns="">
            <p:pic>
              <p:nvPicPr>
                <p:cNvPr id="54" name="Ink 53">
                  <a:extLst>
                    <a:ext uri="{FF2B5EF4-FFF2-40B4-BE49-F238E27FC236}">
                      <a16:creationId xmlns:a16="http://schemas.microsoft.com/office/drawing/2014/main" id="{47CC7EBC-391E-4B2B-B78E-C90AAAD5A745}"/>
                    </a:ext>
                  </a:extLst>
                </p:cNvPr>
                <p:cNvPicPr/>
                <p:nvPr/>
              </p:nvPicPr>
              <p:blipFill>
                <a:blip r:embed="rId91"/>
                <a:stretch>
                  <a:fillRect/>
                </a:stretch>
              </p:blipFill>
              <p:spPr>
                <a:xfrm>
                  <a:off x="3342034" y="3162137"/>
                  <a:ext cx="14364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55" name="Ink 54">
                  <a:extLst>
                    <a:ext uri="{FF2B5EF4-FFF2-40B4-BE49-F238E27FC236}">
                      <a16:creationId xmlns:a16="http://schemas.microsoft.com/office/drawing/2014/main" id="{A3BB6D0E-E388-416F-8A38-44C4BEC2924C}"/>
                    </a:ext>
                  </a:extLst>
                </p14:cNvPr>
                <p14:cNvContentPartPr/>
                <p14:nvPr/>
              </p14:nvContentPartPr>
              <p14:xfrm>
                <a:off x="3334834" y="3093377"/>
                <a:ext cx="159480" cy="27000"/>
              </p14:xfrm>
            </p:contentPart>
          </mc:Choice>
          <mc:Fallback xmlns="">
            <p:pic>
              <p:nvPicPr>
                <p:cNvPr id="55" name="Ink 54">
                  <a:extLst>
                    <a:ext uri="{FF2B5EF4-FFF2-40B4-BE49-F238E27FC236}">
                      <a16:creationId xmlns:a16="http://schemas.microsoft.com/office/drawing/2014/main" id="{A3BB6D0E-E388-416F-8A38-44C4BEC2924C}"/>
                    </a:ext>
                  </a:extLst>
                </p:cNvPr>
                <p:cNvPicPr/>
                <p:nvPr/>
              </p:nvPicPr>
              <p:blipFill>
                <a:blip r:embed="rId93"/>
                <a:stretch>
                  <a:fillRect/>
                </a:stretch>
              </p:blipFill>
              <p:spPr>
                <a:xfrm>
                  <a:off x="3325834" y="3084377"/>
                  <a:ext cx="177120" cy="44640"/>
                </a:xfrm>
                <a:prstGeom prst="rect">
                  <a:avLst/>
                </a:prstGeom>
              </p:spPr>
            </p:pic>
          </mc:Fallback>
        </mc:AlternateContent>
      </p:grpSp>
      <p:grpSp>
        <p:nvGrpSpPr>
          <p:cNvPr id="67" name="Group 66">
            <a:extLst>
              <a:ext uri="{FF2B5EF4-FFF2-40B4-BE49-F238E27FC236}">
                <a16:creationId xmlns:a16="http://schemas.microsoft.com/office/drawing/2014/main" id="{1036DDF3-FB67-455A-8DC2-0B8D12095D36}"/>
              </a:ext>
            </a:extLst>
          </p:cNvPr>
          <p:cNvGrpSpPr/>
          <p:nvPr/>
        </p:nvGrpSpPr>
        <p:grpSpPr>
          <a:xfrm>
            <a:off x="3760714" y="2921657"/>
            <a:ext cx="1115280" cy="307800"/>
            <a:chOff x="3760714" y="2921657"/>
            <a:chExt cx="1115280" cy="307800"/>
          </a:xfrm>
        </p:grpSpPr>
        <mc:AlternateContent xmlns:mc="http://schemas.openxmlformats.org/markup-compatibility/2006" xmlns:p14="http://schemas.microsoft.com/office/powerpoint/2010/main">
          <mc:Choice Requires="p14">
            <p:contentPart p14:bwMode="auto" r:id="rId94">
              <p14:nvContentPartPr>
                <p14:cNvPr id="57" name="Ink 56">
                  <a:extLst>
                    <a:ext uri="{FF2B5EF4-FFF2-40B4-BE49-F238E27FC236}">
                      <a16:creationId xmlns:a16="http://schemas.microsoft.com/office/drawing/2014/main" id="{1CB88F0C-488F-458E-9CFF-434ADF5AC47B}"/>
                    </a:ext>
                  </a:extLst>
                </p14:cNvPr>
                <p14:cNvContentPartPr/>
                <p14:nvPr/>
              </p14:nvContentPartPr>
              <p14:xfrm>
                <a:off x="3760714" y="3003377"/>
                <a:ext cx="51480" cy="226080"/>
              </p14:xfrm>
            </p:contentPart>
          </mc:Choice>
          <mc:Fallback xmlns="">
            <p:pic>
              <p:nvPicPr>
                <p:cNvPr id="57" name="Ink 56">
                  <a:extLst>
                    <a:ext uri="{FF2B5EF4-FFF2-40B4-BE49-F238E27FC236}">
                      <a16:creationId xmlns:a16="http://schemas.microsoft.com/office/drawing/2014/main" id="{1CB88F0C-488F-458E-9CFF-434ADF5AC47B}"/>
                    </a:ext>
                  </a:extLst>
                </p:cNvPr>
                <p:cNvPicPr/>
                <p:nvPr/>
              </p:nvPicPr>
              <p:blipFill>
                <a:blip r:embed="rId95"/>
                <a:stretch>
                  <a:fillRect/>
                </a:stretch>
              </p:blipFill>
              <p:spPr>
                <a:xfrm>
                  <a:off x="3752074" y="2994377"/>
                  <a:ext cx="69120" cy="24372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58" name="Ink 57">
                  <a:extLst>
                    <a:ext uri="{FF2B5EF4-FFF2-40B4-BE49-F238E27FC236}">
                      <a16:creationId xmlns:a16="http://schemas.microsoft.com/office/drawing/2014/main" id="{C4FB8BBF-A38A-4547-BADE-5B6F54450D73}"/>
                    </a:ext>
                  </a:extLst>
                </p14:cNvPr>
                <p14:cNvContentPartPr/>
                <p14:nvPr/>
              </p14:nvContentPartPr>
              <p14:xfrm>
                <a:off x="3822994" y="2981417"/>
                <a:ext cx="125280" cy="196200"/>
              </p14:xfrm>
            </p:contentPart>
          </mc:Choice>
          <mc:Fallback xmlns="">
            <p:pic>
              <p:nvPicPr>
                <p:cNvPr id="58" name="Ink 57">
                  <a:extLst>
                    <a:ext uri="{FF2B5EF4-FFF2-40B4-BE49-F238E27FC236}">
                      <a16:creationId xmlns:a16="http://schemas.microsoft.com/office/drawing/2014/main" id="{C4FB8BBF-A38A-4547-BADE-5B6F54450D73}"/>
                    </a:ext>
                  </a:extLst>
                </p:cNvPr>
                <p:cNvPicPr/>
                <p:nvPr/>
              </p:nvPicPr>
              <p:blipFill>
                <a:blip r:embed="rId97"/>
                <a:stretch>
                  <a:fillRect/>
                </a:stretch>
              </p:blipFill>
              <p:spPr>
                <a:xfrm>
                  <a:off x="3814354" y="2972777"/>
                  <a:ext cx="142920" cy="21384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59" name="Ink 58">
                  <a:extLst>
                    <a:ext uri="{FF2B5EF4-FFF2-40B4-BE49-F238E27FC236}">
                      <a16:creationId xmlns:a16="http://schemas.microsoft.com/office/drawing/2014/main" id="{6B67FCEB-4073-4410-987B-52FB6007FFCE}"/>
                    </a:ext>
                  </a:extLst>
                </p14:cNvPr>
                <p14:cNvContentPartPr/>
                <p14:nvPr/>
              </p14:nvContentPartPr>
              <p14:xfrm>
                <a:off x="4012354" y="3153497"/>
                <a:ext cx="2880" cy="6480"/>
              </p14:xfrm>
            </p:contentPart>
          </mc:Choice>
          <mc:Fallback xmlns="">
            <p:pic>
              <p:nvPicPr>
                <p:cNvPr id="59" name="Ink 58">
                  <a:extLst>
                    <a:ext uri="{FF2B5EF4-FFF2-40B4-BE49-F238E27FC236}">
                      <a16:creationId xmlns:a16="http://schemas.microsoft.com/office/drawing/2014/main" id="{6B67FCEB-4073-4410-987B-52FB6007FFCE}"/>
                    </a:ext>
                  </a:extLst>
                </p:cNvPr>
                <p:cNvPicPr/>
                <p:nvPr/>
              </p:nvPicPr>
              <p:blipFill>
                <a:blip r:embed="rId99"/>
                <a:stretch>
                  <a:fillRect/>
                </a:stretch>
              </p:blipFill>
              <p:spPr>
                <a:xfrm>
                  <a:off x="4003354" y="3144497"/>
                  <a:ext cx="2052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61" name="Ink 60">
                  <a:extLst>
                    <a:ext uri="{FF2B5EF4-FFF2-40B4-BE49-F238E27FC236}">
                      <a16:creationId xmlns:a16="http://schemas.microsoft.com/office/drawing/2014/main" id="{EF599CC3-7B39-484A-979C-ADF9C45B857D}"/>
                    </a:ext>
                  </a:extLst>
                </p14:cNvPr>
                <p14:cNvContentPartPr/>
                <p14:nvPr/>
              </p14:nvContentPartPr>
              <p14:xfrm>
                <a:off x="4128274" y="2963777"/>
                <a:ext cx="111600" cy="182160"/>
              </p14:xfrm>
            </p:contentPart>
          </mc:Choice>
          <mc:Fallback xmlns="">
            <p:pic>
              <p:nvPicPr>
                <p:cNvPr id="61" name="Ink 60">
                  <a:extLst>
                    <a:ext uri="{FF2B5EF4-FFF2-40B4-BE49-F238E27FC236}">
                      <a16:creationId xmlns:a16="http://schemas.microsoft.com/office/drawing/2014/main" id="{EF599CC3-7B39-484A-979C-ADF9C45B857D}"/>
                    </a:ext>
                  </a:extLst>
                </p:cNvPr>
                <p:cNvPicPr/>
                <p:nvPr/>
              </p:nvPicPr>
              <p:blipFill>
                <a:blip r:embed="rId101"/>
                <a:stretch>
                  <a:fillRect/>
                </a:stretch>
              </p:blipFill>
              <p:spPr>
                <a:xfrm>
                  <a:off x="4119634" y="2955137"/>
                  <a:ext cx="129240" cy="19980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63" name="Ink 62">
                  <a:extLst>
                    <a:ext uri="{FF2B5EF4-FFF2-40B4-BE49-F238E27FC236}">
                      <a16:creationId xmlns:a16="http://schemas.microsoft.com/office/drawing/2014/main" id="{792A6E50-7D83-4A11-854F-2B80B2AC7C51}"/>
                    </a:ext>
                  </a:extLst>
                </p14:cNvPr>
                <p14:cNvContentPartPr/>
                <p14:nvPr/>
              </p14:nvContentPartPr>
              <p14:xfrm>
                <a:off x="4290274" y="2985017"/>
                <a:ext cx="126720" cy="141480"/>
              </p14:xfrm>
            </p:contentPart>
          </mc:Choice>
          <mc:Fallback xmlns="">
            <p:pic>
              <p:nvPicPr>
                <p:cNvPr id="63" name="Ink 62">
                  <a:extLst>
                    <a:ext uri="{FF2B5EF4-FFF2-40B4-BE49-F238E27FC236}">
                      <a16:creationId xmlns:a16="http://schemas.microsoft.com/office/drawing/2014/main" id="{792A6E50-7D83-4A11-854F-2B80B2AC7C51}"/>
                    </a:ext>
                  </a:extLst>
                </p:cNvPr>
                <p:cNvPicPr/>
                <p:nvPr/>
              </p:nvPicPr>
              <p:blipFill>
                <a:blip r:embed="rId103"/>
                <a:stretch>
                  <a:fillRect/>
                </a:stretch>
              </p:blipFill>
              <p:spPr>
                <a:xfrm>
                  <a:off x="4281274" y="2976017"/>
                  <a:ext cx="144360" cy="15912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64" name="Ink 63">
                  <a:extLst>
                    <a:ext uri="{FF2B5EF4-FFF2-40B4-BE49-F238E27FC236}">
                      <a16:creationId xmlns:a16="http://schemas.microsoft.com/office/drawing/2014/main" id="{6515AB72-BCE5-459F-8AAB-86FEE98F5C00}"/>
                    </a:ext>
                  </a:extLst>
                </p14:cNvPr>
                <p14:cNvContentPartPr/>
                <p14:nvPr/>
              </p14:nvContentPartPr>
              <p14:xfrm>
                <a:off x="4468474" y="2961257"/>
                <a:ext cx="69480" cy="170280"/>
              </p14:xfrm>
            </p:contentPart>
          </mc:Choice>
          <mc:Fallback xmlns="">
            <p:pic>
              <p:nvPicPr>
                <p:cNvPr id="64" name="Ink 63">
                  <a:extLst>
                    <a:ext uri="{FF2B5EF4-FFF2-40B4-BE49-F238E27FC236}">
                      <a16:creationId xmlns:a16="http://schemas.microsoft.com/office/drawing/2014/main" id="{6515AB72-BCE5-459F-8AAB-86FEE98F5C00}"/>
                    </a:ext>
                  </a:extLst>
                </p:cNvPr>
                <p:cNvPicPr/>
                <p:nvPr/>
              </p:nvPicPr>
              <p:blipFill>
                <a:blip r:embed="rId105"/>
                <a:stretch>
                  <a:fillRect/>
                </a:stretch>
              </p:blipFill>
              <p:spPr>
                <a:xfrm>
                  <a:off x="4459834" y="2952617"/>
                  <a:ext cx="87120" cy="18792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65" name="Ink 64">
                  <a:extLst>
                    <a:ext uri="{FF2B5EF4-FFF2-40B4-BE49-F238E27FC236}">
                      <a16:creationId xmlns:a16="http://schemas.microsoft.com/office/drawing/2014/main" id="{7D18AD72-26CA-43EC-916E-C8F80972FD38}"/>
                    </a:ext>
                  </a:extLst>
                </p14:cNvPr>
                <p14:cNvContentPartPr/>
                <p14:nvPr/>
              </p14:nvContentPartPr>
              <p14:xfrm>
                <a:off x="4619674" y="2956217"/>
                <a:ext cx="114840" cy="141480"/>
              </p14:xfrm>
            </p:contentPart>
          </mc:Choice>
          <mc:Fallback xmlns="">
            <p:pic>
              <p:nvPicPr>
                <p:cNvPr id="65" name="Ink 64">
                  <a:extLst>
                    <a:ext uri="{FF2B5EF4-FFF2-40B4-BE49-F238E27FC236}">
                      <a16:creationId xmlns:a16="http://schemas.microsoft.com/office/drawing/2014/main" id="{7D18AD72-26CA-43EC-916E-C8F80972FD38}"/>
                    </a:ext>
                  </a:extLst>
                </p:cNvPr>
                <p:cNvPicPr/>
                <p:nvPr/>
              </p:nvPicPr>
              <p:blipFill>
                <a:blip r:embed="rId107"/>
                <a:stretch>
                  <a:fillRect/>
                </a:stretch>
              </p:blipFill>
              <p:spPr>
                <a:xfrm>
                  <a:off x="4610674" y="2947577"/>
                  <a:ext cx="132480" cy="15912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66" name="Ink 65">
                  <a:extLst>
                    <a:ext uri="{FF2B5EF4-FFF2-40B4-BE49-F238E27FC236}">
                      <a16:creationId xmlns:a16="http://schemas.microsoft.com/office/drawing/2014/main" id="{0FF14F27-CFC2-4DE9-8E5D-F786BC513A4B}"/>
                    </a:ext>
                  </a:extLst>
                </p14:cNvPr>
                <p14:cNvContentPartPr/>
                <p14:nvPr/>
              </p14:nvContentPartPr>
              <p14:xfrm>
                <a:off x="4764754" y="2921657"/>
                <a:ext cx="111240" cy="174960"/>
              </p14:xfrm>
            </p:contentPart>
          </mc:Choice>
          <mc:Fallback xmlns="">
            <p:pic>
              <p:nvPicPr>
                <p:cNvPr id="66" name="Ink 65">
                  <a:extLst>
                    <a:ext uri="{FF2B5EF4-FFF2-40B4-BE49-F238E27FC236}">
                      <a16:creationId xmlns:a16="http://schemas.microsoft.com/office/drawing/2014/main" id="{0FF14F27-CFC2-4DE9-8E5D-F786BC513A4B}"/>
                    </a:ext>
                  </a:extLst>
                </p:cNvPr>
                <p:cNvPicPr/>
                <p:nvPr/>
              </p:nvPicPr>
              <p:blipFill>
                <a:blip r:embed="rId109"/>
                <a:stretch>
                  <a:fillRect/>
                </a:stretch>
              </p:blipFill>
              <p:spPr>
                <a:xfrm>
                  <a:off x="4756114" y="2912657"/>
                  <a:ext cx="128880" cy="192600"/>
                </a:xfrm>
                <a:prstGeom prst="rect">
                  <a:avLst/>
                </a:prstGeom>
              </p:spPr>
            </p:pic>
          </mc:Fallback>
        </mc:AlternateContent>
      </p:grpSp>
      <p:grpSp>
        <p:nvGrpSpPr>
          <p:cNvPr id="80" name="Group 79">
            <a:extLst>
              <a:ext uri="{FF2B5EF4-FFF2-40B4-BE49-F238E27FC236}">
                <a16:creationId xmlns:a16="http://schemas.microsoft.com/office/drawing/2014/main" id="{B129A69F-BE1B-4675-88BA-1EC7D06B4F5A}"/>
              </a:ext>
            </a:extLst>
          </p:cNvPr>
          <p:cNvGrpSpPr/>
          <p:nvPr/>
        </p:nvGrpSpPr>
        <p:grpSpPr>
          <a:xfrm>
            <a:off x="1260514" y="3774857"/>
            <a:ext cx="1526040" cy="333720"/>
            <a:chOff x="1260514" y="3774857"/>
            <a:chExt cx="1526040" cy="333720"/>
          </a:xfrm>
        </p:grpSpPr>
        <mc:AlternateContent xmlns:mc="http://schemas.openxmlformats.org/markup-compatibility/2006" xmlns:p14="http://schemas.microsoft.com/office/powerpoint/2010/main">
          <mc:Choice Requires="p14">
            <p:contentPart p14:bwMode="auto" r:id="rId110">
              <p14:nvContentPartPr>
                <p14:cNvPr id="68" name="Ink 67">
                  <a:extLst>
                    <a:ext uri="{FF2B5EF4-FFF2-40B4-BE49-F238E27FC236}">
                      <a16:creationId xmlns:a16="http://schemas.microsoft.com/office/drawing/2014/main" id="{62F633E3-8122-4719-A447-956125B0520A}"/>
                    </a:ext>
                  </a:extLst>
                </p14:cNvPr>
                <p14:cNvContentPartPr/>
                <p14:nvPr/>
              </p14:nvContentPartPr>
              <p14:xfrm>
                <a:off x="1262314" y="3890417"/>
                <a:ext cx="41040" cy="217080"/>
              </p14:xfrm>
            </p:contentPart>
          </mc:Choice>
          <mc:Fallback xmlns="">
            <p:pic>
              <p:nvPicPr>
                <p:cNvPr id="68" name="Ink 67">
                  <a:extLst>
                    <a:ext uri="{FF2B5EF4-FFF2-40B4-BE49-F238E27FC236}">
                      <a16:creationId xmlns:a16="http://schemas.microsoft.com/office/drawing/2014/main" id="{62F633E3-8122-4719-A447-956125B0520A}"/>
                    </a:ext>
                  </a:extLst>
                </p:cNvPr>
                <p:cNvPicPr/>
                <p:nvPr/>
              </p:nvPicPr>
              <p:blipFill>
                <a:blip r:embed="rId111"/>
                <a:stretch>
                  <a:fillRect/>
                </a:stretch>
              </p:blipFill>
              <p:spPr>
                <a:xfrm>
                  <a:off x="1253674" y="3881417"/>
                  <a:ext cx="58680" cy="23472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69" name="Ink 68">
                  <a:extLst>
                    <a:ext uri="{FF2B5EF4-FFF2-40B4-BE49-F238E27FC236}">
                      <a16:creationId xmlns:a16="http://schemas.microsoft.com/office/drawing/2014/main" id="{F3A75700-66FA-4888-9D42-8220A82B0CB1}"/>
                    </a:ext>
                  </a:extLst>
                </p14:cNvPr>
                <p14:cNvContentPartPr/>
                <p14:nvPr/>
              </p14:nvContentPartPr>
              <p14:xfrm>
                <a:off x="1260514" y="3798977"/>
                <a:ext cx="149040" cy="163800"/>
              </p14:xfrm>
            </p:contentPart>
          </mc:Choice>
          <mc:Fallback xmlns="">
            <p:pic>
              <p:nvPicPr>
                <p:cNvPr id="69" name="Ink 68">
                  <a:extLst>
                    <a:ext uri="{FF2B5EF4-FFF2-40B4-BE49-F238E27FC236}">
                      <a16:creationId xmlns:a16="http://schemas.microsoft.com/office/drawing/2014/main" id="{F3A75700-66FA-4888-9D42-8220A82B0CB1}"/>
                    </a:ext>
                  </a:extLst>
                </p:cNvPr>
                <p:cNvPicPr/>
                <p:nvPr/>
              </p:nvPicPr>
              <p:blipFill>
                <a:blip r:embed="rId113"/>
                <a:stretch>
                  <a:fillRect/>
                </a:stretch>
              </p:blipFill>
              <p:spPr>
                <a:xfrm>
                  <a:off x="1251874" y="3789977"/>
                  <a:ext cx="166680" cy="18144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70" name="Ink 69">
                  <a:extLst>
                    <a:ext uri="{FF2B5EF4-FFF2-40B4-BE49-F238E27FC236}">
                      <a16:creationId xmlns:a16="http://schemas.microsoft.com/office/drawing/2014/main" id="{16320602-7B11-4784-ACA1-CED864F3B0EB}"/>
                    </a:ext>
                  </a:extLst>
                </p14:cNvPr>
                <p14:cNvContentPartPr/>
                <p14:nvPr/>
              </p14:nvContentPartPr>
              <p14:xfrm>
                <a:off x="1488394" y="3790337"/>
                <a:ext cx="117000" cy="297000"/>
              </p14:xfrm>
            </p:contentPart>
          </mc:Choice>
          <mc:Fallback xmlns="">
            <p:pic>
              <p:nvPicPr>
                <p:cNvPr id="70" name="Ink 69">
                  <a:extLst>
                    <a:ext uri="{FF2B5EF4-FFF2-40B4-BE49-F238E27FC236}">
                      <a16:creationId xmlns:a16="http://schemas.microsoft.com/office/drawing/2014/main" id="{16320602-7B11-4784-ACA1-CED864F3B0EB}"/>
                    </a:ext>
                  </a:extLst>
                </p:cNvPr>
                <p:cNvPicPr/>
                <p:nvPr/>
              </p:nvPicPr>
              <p:blipFill>
                <a:blip r:embed="rId115"/>
                <a:stretch>
                  <a:fillRect/>
                </a:stretch>
              </p:blipFill>
              <p:spPr>
                <a:xfrm>
                  <a:off x="1479394" y="3781697"/>
                  <a:ext cx="134640" cy="31464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72" name="Ink 71">
                  <a:extLst>
                    <a:ext uri="{FF2B5EF4-FFF2-40B4-BE49-F238E27FC236}">
                      <a16:creationId xmlns:a16="http://schemas.microsoft.com/office/drawing/2014/main" id="{2BD02896-4086-4A63-9B99-6C16131673B1}"/>
                    </a:ext>
                  </a:extLst>
                </p14:cNvPr>
                <p14:cNvContentPartPr/>
                <p14:nvPr/>
              </p14:nvContentPartPr>
              <p14:xfrm>
                <a:off x="1753714" y="3877097"/>
                <a:ext cx="223560" cy="172800"/>
              </p14:xfrm>
            </p:contentPart>
          </mc:Choice>
          <mc:Fallback xmlns="">
            <p:pic>
              <p:nvPicPr>
                <p:cNvPr id="72" name="Ink 71">
                  <a:extLst>
                    <a:ext uri="{FF2B5EF4-FFF2-40B4-BE49-F238E27FC236}">
                      <a16:creationId xmlns:a16="http://schemas.microsoft.com/office/drawing/2014/main" id="{2BD02896-4086-4A63-9B99-6C16131673B1}"/>
                    </a:ext>
                  </a:extLst>
                </p:cNvPr>
                <p:cNvPicPr/>
                <p:nvPr/>
              </p:nvPicPr>
              <p:blipFill>
                <a:blip r:embed="rId117"/>
                <a:stretch>
                  <a:fillRect/>
                </a:stretch>
              </p:blipFill>
              <p:spPr>
                <a:xfrm>
                  <a:off x="1745074" y="3868097"/>
                  <a:ext cx="241200" cy="19044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73" name="Ink 72">
                  <a:extLst>
                    <a:ext uri="{FF2B5EF4-FFF2-40B4-BE49-F238E27FC236}">
                      <a16:creationId xmlns:a16="http://schemas.microsoft.com/office/drawing/2014/main" id="{75373664-CF01-4559-A649-3503B6FB03C0}"/>
                    </a:ext>
                  </a:extLst>
                </p14:cNvPr>
                <p14:cNvContentPartPr/>
                <p14:nvPr/>
              </p14:nvContentPartPr>
              <p14:xfrm>
                <a:off x="1703674" y="3940097"/>
                <a:ext cx="125280" cy="20160"/>
              </p14:xfrm>
            </p:contentPart>
          </mc:Choice>
          <mc:Fallback xmlns="">
            <p:pic>
              <p:nvPicPr>
                <p:cNvPr id="73" name="Ink 72">
                  <a:extLst>
                    <a:ext uri="{FF2B5EF4-FFF2-40B4-BE49-F238E27FC236}">
                      <a16:creationId xmlns:a16="http://schemas.microsoft.com/office/drawing/2014/main" id="{75373664-CF01-4559-A649-3503B6FB03C0}"/>
                    </a:ext>
                  </a:extLst>
                </p:cNvPr>
                <p:cNvPicPr/>
                <p:nvPr/>
              </p:nvPicPr>
              <p:blipFill>
                <a:blip r:embed="rId119"/>
                <a:stretch>
                  <a:fillRect/>
                </a:stretch>
              </p:blipFill>
              <p:spPr>
                <a:xfrm>
                  <a:off x="1695034" y="3931457"/>
                  <a:ext cx="142920" cy="3780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74" name="Ink 73">
                  <a:extLst>
                    <a:ext uri="{FF2B5EF4-FFF2-40B4-BE49-F238E27FC236}">
                      <a16:creationId xmlns:a16="http://schemas.microsoft.com/office/drawing/2014/main" id="{86A0AB8E-8786-4E9C-8B99-6C1ECF8A87DF}"/>
                    </a:ext>
                  </a:extLst>
                </p14:cNvPr>
                <p14:cNvContentPartPr/>
                <p14:nvPr/>
              </p14:nvContentPartPr>
              <p14:xfrm>
                <a:off x="1978714" y="3866657"/>
                <a:ext cx="146520" cy="69480"/>
              </p14:xfrm>
            </p:contentPart>
          </mc:Choice>
          <mc:Fallback xmlns="">
            <p:pic>
              <p:nvPicPr>
                <p:cNvPr id="74" name="Ink 73">
                  <a:extLst>
                    <a:ext uri="{FF2B5EF4-FFF2-40B4-BE49-F238E27FC236}">
                      <a16:creationId xmlns:a16="http://schemas.microsoft.com/office/drawing/2014/main" id="{86A0AB8E-8786-4E9C-8B99-6C1ECF8A87DF}"/>
                    </a:ext>
                  </a:extLst>
                </p:cNvPr>
                <p:cNvPicPr/>
                <p:nvPr/>
              </p:nvPicPr>
              <p:blipFill>
                <a:blip r:embed="rId121"/>
                <a:stretch>
                  <a:fillRect/>
                </a:stretch>
              </p:blipFill>
              <p:spPr>
                <a:xfrm>
                  <a:off x="1969714" y="3858017"/>
                  <a:ext cx="164160" cy="8712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75" name="Ink 74">
                  <a:extLst>
                    <a:ext uri="{FF2B5EF4-FFF2-40B4-BE49-F238E27FC236}">
                      <a16:creationId xmlns:a16="http://schemas.microsoft.com/office/drawing/2014/main" id="{46CDF139-2A90-4104-94EC-685764F610A3}"/>
                    </a:ext>
                  </a:extLst>
                </p14:cNvPr>
                <p14:cNvContentPartPr/>
                <p14:nvPr/>
              </p14:nvContentPartPr>
              <p14:xfrm>
                <a:off x="2047834" y="4034057"/>
                <a:ext cx="88560" cy="18720"/>
              </p14:xfrm>
            </p:contentPart>
          </mc:Choice>
          <mc:Fallback xmlns="">
            <p:pic>
              <p:nvPicPr>
                <p:cNvPr id="75" name="Ink 74">
                  <a:extLst>
                    <a:ext uri="{FF2B5EF4-FFF2-40B4-BE49-F238E27FC236}">
                      <a16:creationId xmlns:a16="http://schemas.microsoft.com/office/drawing/2014/main" id="{46CDF139-2A90-4104-94EC-685764F610A3}"/>
                    </a:ext>
                  </a:extLst>
                </p:cNvPr>
                <p:cNvPicPr/>
                <p:nvPr/>
              </p:nvPicPr>
              <p:blipFill>
                <a:blip r:embed="rId123"/>
                <a:stretch>
                  <a:fillRect/>
                </a:stretch>
              </p:blipFill>
              <p:spPr>
                <a:xfrm>
                  <a:off x="2038834" y="4025417"/>
                  <a:ext cx="106200" cy="3636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76" name="Ink 75">
                  <a:extLst>
                    <a:ext uri="{FF2B5EF4-FFF2-40B4-BE49-F238E27FC236}">
                      <a16:creationId xmlns:a16="http://schemas.microsoft.com/office/drawing/2014/main" id="{C4FA987F-5C22-4FDB-B0EE-420A372429C8}"/>
                    </a:ext>
                  </a:extLst>
                </p14:cNvPr>
                <p14:cNvContentPartPr/>
                <p14:nvPr/>
              </p14:nvContentPartPr>
              <p14:xfrm>
                <a:off x="2282194" y="3817697"/>
                <a:ext cx="63360" cy="290880"/>
              </p14:xfrm>
            </p:contentPart>
          </mc:Choice>
          <mc:Fallback xmlns="">
            <p:pic>
              <p:nvPicPr>
                <p:cNvPr id="76" name="Ink 75">
                  <a:extLst>
                    <a:ext uri="{FF2B5EF4-FFF2-40B4-BE49-F238E27FC236}">
                      <a16:creationId xmlns:a16="http://schemas.microsoft.com/office/drawing/2014/main" id="{C4FA987F-5C22-4FDB-B0EE-420A372429C8}"/>
                    </a:ext>
                  </a:extLst>
                </p:cNvPr>
                <p:cNvPicPr/>
                <p:nvPr/>
              </p:nvPicPr>
              <p:blipFill>
                <a:blip r:embed="rId125"/>
                <a:stretch>
                  <a:fillRect/>
                </a:stretch>
              </p:blipFill>
              <p:spPr>
                <a:xfrm>
                  <a:off x="2273194" y="3808697"/>
                  <a:ext cx="81000" cy="30852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77" name="Ink 76">
                  <a:extLst>
                    <a:ext uri="{FF2B5EF4-FFF2-40B4-BE49-F238E27FC236}">
                      <a16:creationId xmlns:a16="http://schemas.microsoft.com/office/drawing/2014/main" id="{D0B0F9D4-ABAF-4AE3-86E0-B35258FD6787}"/>
                    </a:ext>
                  </a:extLst>
                </p14:cNvPr>
                <p14:cNvContentPartPr/>
                <p14:nvPr/>
              </p14:nvContentPartPr>
              <p14:xfrm>
                <a:off x="2425834" y="3867017"/>
                <a:ext cx="164880" cy="149040"/>
              </p14:xfrm>
            </p:contentPart>
          </mc:Choice>
          <mc:Fallback xmlns="">
            <p:pic>
              <p:nvPicPr>
                <p:cNvPr id="77" name="Ink 76">
                  <a:extLst>
                    <a:ext uri="{FF2B5EF4-FFF2-40B4-BE49-F238E27FC236}">
                      <a16:creationId xmlns:a16="http://schemas.microsoft.com/office/drawing/2014/main" id="{D0B0F9D4-ABAF-4AE3-86E0-B35258FD6787}"/>
                    </a:ext>
                  </a:extLst>
                </p:cNvPr>
                <p:cNvPicPr/>
                <p:nvPr/>
              </p:nvPicPr>
              <p:blipFill>
                <a:blip r:embed="rId127"/>
                <a:stretch>
                  <a:fillRect/>
                </a:stretch>
              </p:blipFill>
              <p:spPr>
                <a:xfrm>
                  <a:off x="2417194" y="3858017"/>
                  <a:ext cx="182520" cy="16668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78" name="Ink 77">
                  <a:extLst>
                    <a:ext uri="{FF2B5EF4-FFF2-40B4-BE49-F238E27FC236}">
                      <a16:creationId xmlns:a16="http://schemas.microsoft.com/office/drawing/2014/main" id="{54233B36-CC29-47C7-B4DC-978215ADFB72}"/>
                    </a:ext>
                  </a:extLst>
                </p14:cNvPr>
                <p14:cNvContentPartPr/>
                <p14:nvPr/>
              </p14:nvContentPartPr>
              <p14:xfrm>
                <a:off x="2419714" y="3886817"/>
                <a:ext cx="158400" cy="56880"/>
              </p14:xfrm>
            </p:contentPart>
          </mc:Choice>
          <mc:Fallback xmlns="">
            <p:pic>
              <p:nvPicPr>
                <p:cNvPr id="78" name="Ink 77">
                  <a:extLst>
                    <a:ext uri="{FF2B5EF4-FFF2-40B4-BE49-F238E27FC236}">
                      <a16:creationId xmlns:a16="http://schemas.microsoft.com/office/drawing/2014/main" id="{54233B36-CC29-47C7-B4DC-978215ADFB72}"/>
                    </a:ext>
                  </a:extLst>
                </p:cNvPr>
                <p:cNvPicPr/>
                <p:nvPr/>
              </p:nvPicPr>
              <p:blipFill>
                <a:blip r:embed="rId129"/>
                <a:stretch>
                  <a:fillRect/>
                </a:stretch>
              </p:blipFill>
              <p:spPr>
                <a:xfrm>
                  <a:off x="2411074" y="3878177"/>
                  <a:ext cx="176040" cy="7452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79" name="Ink 78">
                  <a:extLst>
                    <a:ext uri="{FF2B5EF4-FFF2-40B4-BE49-F238E27FC236}">
                      <a16:creationId xmlns:a16="http://schemas.microsoft.com/office/drawing/2014/main" id="{12014101-648B-4E03-9BC9-AD13F6276FC7}"/>
                    </a:ext>
                  </a:extLst>
                </p14:cNvPr>
                <p14:cNvContentPartPr/>
                <p14:nvPr/>
              </p14:nvContentPartPr>
              <p14:xfrm>
                <a:off x="2628874" y="3774857"/>
                <a:ext cx="157680" cy="250560"/>
              </p14:xfrm>
            </p:contentPart>
          </mc:Choice>
          <mc:Fallback xmlns="">
            <p:pic>
              <p:nvPicPr>
                <p:cNvPr id="79" name="Ink 78">
                  <a:extLst>
                    <a:ext uri="{FF2B5EF4-FFF2-40B4-BE49-F238E27FC236}">
                      <a16:creationId xmlns:a16="http://schemas.microsoft.com/office/drawing/2014/main" id="{12014101-648B-4E03-9BC9-AD13F6276FC7}"/>
                    </a:ext>
                  </a:extLst>
                </p:cNvPr>
                <p:cNvPicPr/>
                <p:nvPr/>
              </p:nvPicPr>
              <p:blipFill>
                <a:blip r:embed="rId131"/>
                <a:stretch>
                  <a:fillRect/>
                </a:stretch>
              </p:blipFill>
              <p:spPr>
                <a:xfrm>
                  <a:off x="2619874" y="3766217"/>
                  <a:ext cx="175320" cy="268200"/>
                </a:xfrm>
                <a:prstGeom prst="rect">
                  <a:avLst/>
                </a:prstGeom>
              </p:spPr>
            </p:pic>
          </mc:Fallback>
        </mc:AlternateContent>
      </p:grpSp>
      <p:grpSp>
        <p:nvGrpSpPr>
          <p:cNvPr id="84" name="Group 83">
            <a:extLst>
              <a:ext uri="{FF2B5EF4-FFF2-40B4-BE49-F238E27FC236}">
                <a16:creationId xmlns:a16="http://schemas.microsoft.com/office/drawing/2014/main" id="{40BADEE7-FCEA-4A82-9BA2-B6EEFAB5A458}"/>
              </a:ext>
            </a:extLst>
          </p:cNvPr>
          <p:cNvGrpSpPr/>
          <p:nvPr/>
        </p:nvGrpSpPr>
        <p:grpSpPr>
          <a:xfrm>
            <a:off x="3044674" y="3782777"/>
            <a:ext cx="201240" cy="155880"/>
            <a:chOff x="3044674" y="3782777"/>
            <a:chExt cx="201240" cy="155880"/>
          </a:xfrm>
        </p:grpSpPr>
        <mc:AlternateContent xmlns:mc="http://schemas.openxmlformats.org/markup-compatibility/2006" xmlns:p14="http://schemas.microsoft.com/office/powerpoint/2010/main">
          <mc:Choice Requires="p14">
            <p:contentPart p14:bwMode="auto" r:id="rId132">
              <p14:nvContentPartPr>
                <p14:cNvPr id="81" name="Ink 80">
                  <a:extLst>
                    <a:ext uri="{FF2B5EF4-FFF2-40B4-BE49-F238E27FC236}">
                      <a16:creationId xmlns:a16="http://schemas.microsoft.com/office/drawing/2014/main" id="{5193525A-220D-41EB-8649-3E5A2860E709}"/>
                    </a:ext>
                  </a:extLst>
                </p14:cNvPr>
                <p14:cNvContentPartPr/>
                <p14:nvPr/>
              </p14:nvContentPartPr>
              <p14:xfrm>
                <a:off x="3044674" y="3889697"/>
                <a:ext cx="201240" cy="48960"/>
              </p14:xfrm>
            </p:contentPart>
          </mc:Choice>
          <mc:Fallback xmlns="">
            <p:pic>
              <p:nvPicPr>
                <p:cNvPr id="81" name="Ink 80">
                  <a:extLst>
                    <a:ext uri="{FF2B5EF4-FFF2-40B4-BE49-F238E27FC236}">
                      <a16:creationId xmlns:a16="http://schemas.microsoft.com/office/drawing/2014/main" id="{5193525A-220D-41EB-8649-3E5A2860E709}"/>
                    </a:ext>
                  </a:extLst>
                </p:cNvPr>
                <p:cNvPicPr/>
                <p:nvPr/>
              </p:nvPicPr>
              <p:blipFill>
                <a:blip r:embed="rId133"/>
                <a:stretch>
                  <a:fillRect/>
                </a:stretch>
              </p:blipFill>
              <p:spPr>
                <a:xfrm>
                  <a:off x="3035674" y="3881057"/>
                  <a:ext cx="218880" cy="6660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82" name="Ink 81">
                  <a:extLst>
                    <a:ext uri="{FF2B5EF4-FFF2-40B4-BE49-F238E27FC236}">
                      <a16:creationId xmlns:a16="http://schemas.microsoft.com/office/drawing/2014/main" id="{100E1D2D-846A-446E-A0ED-207F080265FD}"/>
                    </a:ext>
                  </a:extLst>
                </p14:cNvPr>
                <p14:cNvContentPartPr/>
                <p14:nvPr/>
              </p14:nvContentPartPr>
              <p14:xfrm>
                <a:off x="3065914" y="3782777"/>
                <a:ext cx="180000" cy="70920"/>
              </p14:xfrm>
            </p:contentPart>
          </mc:Choice>
          <mc:Fallback xmlns="">
            <p:pic>
              <p:nvPicPr>
                <p:cNvPr id="82" name="Ink 81">
                  <a:extLst>
                    <a:ext uri="{FF2B5EF4-FFF2-40B4-BE49-F238E27FC236}">
                      <a16:creationId xmlns:a16="http://schemas.microsoft.com/office/drawing/2014/main" id="{100E1D2D-846A-446E-A0ED-207F080265FD}"/>
                    </a:ext>
                  </a:extLst>
                </p:cNvPr>
                <p:cNvPicPr/>
                <p:nvPr/>
              </p:nvPicPr>
              <p:blipFill>
                <a:blip r:embed="rId135"/>
                <a:stretch>
                  <a:fillRect/>
                </a:stretch>
              </p:blipFill>
              <p:spPr>
                <a:xfrm>
                  <a:off x="3056914" y="3773777"/>
                  <a:ext cx="197640" cy="885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36">
            <p14:nvContentPartPr>
              <p14:cNvPr id="83" name="Ink 82">
                <a:extLst>
                  <a:ext uri="{FF2B5EF4-FFF2-40B4-BE49-F238E27FC236}">
                    <a16:creationId xmlns:a16="http://schemas.microsoft.com/office/drawing/2014/main" id="{D11B4B72-AFD9-42AE-B159-2DE206DA9F84}"/>
                  </a:ext>
                </a:extLst>
              </p14:cNvPr>
              <p14:cNvContentPartPr/>
              <p14:nvPr/>
            </p14:nvContentPartPr>
            <p14:xfrm>
              <a:off x="3407914" y="3777017"/>
              <a:ext cx="182520" cy="162720"/>
            </p14:xfrm>
          </p:contentPart>
        </mc:Choice>
        <mc:Fallback xmlns="">
          <p:pic>
            <p:nvPicPr>
              <p:cNvPr id="83" name="Ink 82">
                <a:extLst>
                  <a:ext uri="{FF2B5EF4-FFF2-40B4-BE49-F238E27FC236}">
                    <a16:creationId xmlns:a16="http://schemas.microsoft.com/office/drawing/2014/main" id="{D11B4B72-AFD9-42AE-B159-2DE206DA9F84}"/>
                  </a:ext>
                </a:extLst>
              </p:cNvPr>
              <p:cNvPicPr/>
              <p:nvPr/>
            </p:nvPicPr>
            <p:blipFill>
              <a:blip r:embed="rId137"/>
              <a:stretch>
                <a:fillRect/>
              </a:stretch>
            </p:blipFill>
            <p:spPr>
              <a:xfrm>
                <a:off x="3399274" y="3768377"/>
                <a:ext cx="200160" cy="180360"/>
              </a:xfrm>
              <a:prstGeom prst="rect">
                <a:avLst/>
              </a:prstGeom>
            </p:spPr>
          </p:pic>
        </mc:Fallback>
      </mc:AlternateContent>
      <p:grpSp>
        <p:nvGrpSpPr>
          <p:cNvPr id="105" name="Group 104">
            <a:extLst>
              <a:ext uri="{FF2B5EF4-FFF2-40B4-BE49-F238E27FC236}">
                <a16:creationId xmlns:a16="http://schemas.microsoft.com/office/drawing/2014/main" id="{D718FEAC-11D1-44D8-B52F-628B49C4D930}"/>
              </a:ext>
            </a:extLst>
          </p:cNvPr>
          <p:cNvGrpSpPr/>
          <p:nvPr/>
        </p:nvGrpSpPr>
        <p:grpSpPr>
          <a:xfrm>
            <a:off x="883594" y="4394777"/>
            <a:ext cx="334080" cy="223200"/>
            <a:chOff x="883594" y="4394777"/>
            <a:chExt cx="334080" cy="223200"/>
          </a:xfrm>
        </p:grpSpPr>
        <mc:AlternateContent xmlns:mc="http://schemas.openxmlformats.org/markup-compatibility/2006" xmlns:p14="http://schemas.microsoft.com/office/powerpoint/2010/main">
          <mc:Choice Requires="p14">
            <p:contentPart p14:bwMode="auto" r:id="rId138">
              <p14:nvContentPartPr>
                <p14:cNvPr id="85" name="Ink 84">
                  <a:extLst>
                    <a:ext uri="{FF2B5EF4-FFF2-40B4-BE49-F238E27FC236}">
                      <a16:creationId xmlns:a16="http://schemas.microsoft.com/office/drawing/2014/main" id="{D2B63D34-55FF-4CFC-A628-5FE6AB4A0C68}"/>
                    </a:ext>
                  </a:extLst>
                </p14:cNvPr>
                <p14:cNvContentPartPr/>
                <p14:nvPr/>
              </p14:nvContentPartPr>
              <p14:xfrm>
                <a:off x="885034" y="4491977"/>
                <a:ext cx="189360" cy="47880"/>
              </p14:xfrm>
            </p:contentPart>
          </mc:Choice>
          <mc:Fallback xmlns="">
            <p:pic>
              <p:nvPicPr>
                <p:cNvPr id="85" name="Ink 84">
                  <a:extLst>
                    <a:ext uri="{FF2B5EF4-FFF2-40B4-BE49-F238E27FC236}">
                      <a16:creationId xmlns:a16="http://schemas.microsoft.com/office/drawing/2014/main" id="{D2B63D34-55FF-4CFC-A628-5FE6AB4A0C68}"/>
                    </a:ext>
                  </a:extLst>
                </p:cNvPr>
                <p:cNvPicPr/>
                <p:nvPr/>
              </p:nvPicPr>
              <p:blipFill>
                <a:blip r:embed="rId139"/>
                <a:stretch>
                  <a:fillRect/>
                </a:stretch>
              </p:blipFill>
              <p:spPr>
                <a:xfrm>
                  <a:off x="876034" y="4483337"/>
                  <a:ext cx="207000" cy="6552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86" name="Ink 85">
                  <a:extLst>
                    <a:ext uri="{FF2B5EF4-FFF2-40B4-BE49-F238E27FC236}">
                      <a16:creationId xmlns:a16="http://schemas.microsoft.com/office/drawing/2014/main" id="{9D07D1B5-502A-4632-B259-C124FD52744D}"/>
                    </a:ext>
                  </a:extLst>
                </p14:cNvPr>
                <p14:cNvContentPartPr/>
                <p14:nvPr/>
              </p14:nvContentPartPr>
              <p14:xfrm>
                <a:off x="883594" y="4444097"/>
                <a:ext cx="167760" cy="9000"/>
              </p14:xfrm>
            </p:contentPart>
          </mc:Choice>
          <mc:Fallback xmlns="">
            <p:pic>
              <p:nvPicPr>
                <p:cNvPr id="86" name="Ink 85">
                  <a:extLst>
                    <a:ext uri="{FF2B5EF4-FFF2-40B4-BE49-F238E27FC236}">
                      <a16:creationId xmlns:a16="http://schemas.microsoft.com/office/drawing/2014/main" id="{9D07D1B5-502A-4632-B259-C124FD52744D}"/>
                    </a:ext>
                  </a:extLst>
                </p:cNvPr>
                <p:cNvPicPr/>
                <p:nvPr/>
              </p:nvPicPr>
              <p:blipFill>
                <a:blip r:embed="rId141"/>
                <a:stretch>
                  <a:fillRect/>
                </a:stretch>
              </p:blipFill>
              <p:spPr>
                <a:xfrm>
                  <a:off x="874954" y="4435457"/>
                  <a:ext cx="185400" cy="2664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87" name="Ink 86">
                  <a:extLst>
                    <a:ext uri="{FF2B5EF4-FFF2-40B4-BE49-F238E27FC236}">
                      <a16:creationId xmlns:a16="http://schemas.microsoft.com/office/drawing/2014/main" id="{9AE26F8A-8180-4625-B230-29A880301B45}"/>
                    </a:ext>
                  </a:extLst>
                </p14:cNvPr>
                <p14:cNvContentPartPr/>
                <p14:nvPr/>
              </p14:nvContentPartPr>
              <p14:xfrm>
                <a:off x="1049194" y="4394777"/>
                <a:ext cx="168480" cy="223200"/>
              </p14:xfrm>
            </p:contentPart>
          </mc:Choice>
          <mc:Fallback xmlns="">
            <p:pic>
              <p:nvPicPr>
                <p:cNvPr id="87" name="Ink 86">
                  <a:extLst>
                    <a:ext uri="{FF2B5EF4-FFF2-40B4-BE49-F238E27FC236}">
                      <a16:creationId xmlns:a16="http://schemas.microsoft.com/office/drawing/2014/main" id="{9AE26F8A-8180-4625-B230-29A880301B45}"/>
                    </a:ext>
                  </a:extLst>
                </p:cNvPr>
                <p:cNvPicPr/>
                <p:nvPr/>
              </p:nvPicPr>
              <p:blipFill>
                <a:blip r:embed="rId143"/>
                <a:stretch>
                  <a:fillRect/>
                </a:stretch>
              </p:blipFill>
              <p:spPr>
                <a:xfrm>
                  <a:off x="1040554" y="4386137"/>
                  <a:ext cx="186120" cy="240840"/>
                </a:xfrm>
                <a:prstGeom prst="rect">
                  <a:avLst/>
                </a:prstGeom>
              </p:spPr>
            </p:pic>
          </mc:Fallback>
        </mc:AlternateContent>
      </p:grpSp>
      <p:grpSp>
        <p:nvGrpSpPr>
          <p:cNvPr id="116" name="Group 115">
            <a:extLst>
              <a:ext uri="{FF2B5EF4-FFF2-40B4-BE49-F238E27FC236}">
                <a16:creationId xmlns:a16="http://schemas.microsoft.com/office/drawing/2014/main" id="{E22BF73E-6F34-49F3-9293-60BFE7536426}"/>
              </a:ext>
            </a:extLst>
          </p:cNvPr>
          <p:cNvGrpSpPr/>
          <p:nvPr/>
        </p:nvGrpSpPr>
        <p:grpSpPr>
          <a:xfrm>
            <a:off x="526114" y="5038817"/>
            <a:ext cx="1020960" cy="333000"/>
            <a:chOff x="526114" y="5038817"/>
            <a:chExt cx="1020960" cy="333000"/>
          </a:xfrm>
        </p:grpSpPr>
        <mc:AlternateContent xmlns:mc="http://schemas.openxmlformats.org/markup-compatibility/2006" xmlns:p14="http://schemas.microsoft.com/office/powerpoint/2010/main">
          <mc:Choice Requires="p14">
            <p:contentPart p14:bwMode="auto" r:id="rId144">
              <p14:nvContentPartPr>
                <p14:cNvPr id="106" name="Ink 105">
                  <a:extLst>
                    <a:ext uri="{FF2B5EF4-FFF2-40B4-BE49-F238E27FC236}">
                      <a16:creationId xmlns:a16="http://schemas.microsoft.com/office/drawing/2014/main" id="{50F5F836-A8AF-41D0-B94E-D27DD00B7E31}"/>
                    </a:ext>
                  </a:extLst>
                </p14:cNvPr>
                <p14:cNvContentPartPr/>
                <p14:nvPr/>
              </p14:nvContentPartPr>
              <p14:xfrm>
                <a:off x="526114" y="5078777"/>
                <a:ext cx="48960" cy="231120"/>
              </p14:xfrm>
            </p:contentPart>
          </mc:Choice>
          <mc:Fallback xmlns="">
            <p:pic>
              <p:nvPicPr>
                <p:cNvPr id="106" name="Ink 105">
                  <a:extLst>
                    <a:ext uri="{FF2B5EF4-FFF2-40B4-BE49-F238E27FC236}">
                      <a16:creationId xmlns:a16="http://schemas.microsoft.com/office/drawing/2014/main" id="{50F5F836-A8AF-41D0-B94E-D27DD00B7E31}"/>
                    </a:ext>
                  </a:extLst>
                </p:cNvPr>
                <p:cNvPicPr/>
                <p:nvPr/>
              </p:nvPicPr>
              <p:blipFill>
                <a:blip r:embed="rId145"/>
                <a:stretch>
                  <a:fillRect/>
                </a:stretch>
              </p:blipFill>
              <p:spPr>
                <a:xfrm>
                  <a:off x="517114" y="5070137"/>
                  <a:ext cx="66600" cy="24876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107" name="Ink 106">
                  <a:extLst>
                    <a:ext uri="{FF2B5EF4-FFF2-40B4-BE49-F238E27FC236}">
                      <a16:creationId xmlns:a16="http://schemas.microsoft.com/office/drawing/2014/main" id="{1594C418-E604-4128-845E-7D6D273B1863}"/>
                    </a:ext>
                  </a:extLst>
                </p14:cNvPr>
                <p14:cNvContentPartPr/>
                <p14:nvPr/>
              </p14:nvContentPartPr>
              <p14:xfrm>
                <a:off x="670114" y="5038817"/>
                <a:ext cx="25560" cy="241560"/>
              </p14:xfrm>
            </p:contentPart>
          </mc:Choice>
          <mc:Fallback xmlns="">
            <p:pic>
              <p:nvPicPr>
                <p:cNvPr id="107" name="Ink 106">
                  <a:extLst>
                    <a:ext uri="{FF2B5EF4-FFF2-40B4-BE49-F238E27FC236}">
                      <a16:creationId xmlns:a16="http://schemas.microsoft.com/office/drawing/2014/main" id="{1594C418-E604-4128-845E-7D6D273B1863}"/>
                    </a:ext>
                  </a:extLst>
                </p:cNvPr>
                <p:cNvPicPr/>
                <p:nvPr/>
              </p:nvPicPr>
              <p:blipFill>
                <a:blip r:embed="rId147"/>
                <a:stretch>
                  <a:fillRect/>
                </a:stretch>
              </p:blipFill>
              <p:spPr>
                <a:xfrm>
                  <a:off x="661474" y="5029817"/>
                  <a:ext cx="43200" cy="25920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108" name="Ink 107">
                  <a:extLst>
                    <a:ext uri="{FF2B5EF4-FFF2-40B4-BE49-F238E27FC236}">
                      <a16:creationId xmlns:a16="http://schemas.microsoft.com/office/drawing/2014/main" id="{11900FCF-DFD1-42A1-9D33-076F5E89BADF}"/>
                    </a:ext>
                  </a:extLst>
                </p14:cNvPr>
                <p14:cNvContentPartPr/>
                <p14:nvPr/>
              </p14:nvContentPartPr>
              <p14:xfrm>
                <a:off x="593794" y="5175617"/>
                <a:ext cx="91080" cy="13320"/>
              </p14:xfrm>
            </p:contentPart>
          </mc:Choice>
          <mc:Fallback xmlns="">
            <p:pic>
              <p:nvPicPr>
                <p:cNvPr id="108" name="Ink 107">
                  <a:extLst>
                    <a:ext uri="{FF2B5EF4-FFF2-40B4-BE49-F238E27FC236}">
                      <a16:creationId xmlns:a16="http://schemas.microsoft.com/office/drawing/2014/main" id="{11900FCF-DFD1-42A1-9D33-076F5E89BADF}"/>
                    </a:ext>
                  </a:extLst>
                </p:cNvPr>
                <p:cNvPicPr/>
                <p:nvPr/>
              </p:nvPicPr>
              <p:blipFill>
                <a:blip r:embed="rId149"/>
                <a:stretch>
                  <a:fillRect/>
                </a:stretch>
              </p:blipFill>
              <p:spPr>
                <a:xfrm>
                  <a:off x="585154" y="5166977"/>
                  <a:ext cx="10872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109" name="Ink 108">
                  <a:extLst>
                    <a:ext uri="{FF2B5EF4-FFF2-40B4-BE49-F238E27FC236}">
                      <a16:creationId xmlns:a16="http://schemas.microsoft.com/office/drawing/2014/main" id="{FA2F4B02-0141-495F-876F-7F16098B9BFB}"/>
                    </a:ext>
                  </a:extLst>
                </p14:cNvPr>
                <p14:cNvContentPartPr/>
                <p14:nvPr/>
              </p14:nvContentPartPr>
              <p14:xfrm>
                <a:off x="730954" y="5264897"/>
                <a:ext cx="202320" cy="83520"/>
              </p14:xfrm>
            </p:contentPart>
          </mc:Choice>
          <mc:Fallback xmlns="">
            <p:pic>
              <p:nvPicPr>
                <p:cNvPr id="109" name="Ink 108">
                  <a:extLst>
                    <a:ext uri="{FF2B5EF4-FFF2-40B4-BE49-F238E27FC236}">
                      <a16:creationId xmlns:a16="http://schemas.microsoft.com/office/drawing/2014/main" id="{FA2F4B02-0141-495F-876F-7F16098B9BFB}"/>
                    </a:ext>
                  </a:extLst>
                </p:cNvPr>
                <p:cNvPicPr/>
                <p:nvPr/>
              </p:nvPicPr>
              <p:blipFill>
                <a:blip r:embed="rId151"/>
                <a:stretch>
                  <a:fillRect/>
                </a:stretch>
              </p:blipFill>
              <p:spPr>
                <a:xfrm>
                  <a:off x="721954" y="5255897"/>
                  <a:ext cx="219960" cy="10116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110" name="Ink 109">
                  <a:extLst>
                    <a:ext uri="{FF2B5EF4-FFF2-40B4-BE49-F238E27FC236}">
                      <a16:creationId xmlns:a16="http://schemas.microsoft.com/office/drawing/2014/main" id="{678FE7D4-8FE7-4B0D-9B63-C6B65C63E2E6}"/>
                    </a:ext>
                  </a:extLst>
                </p14:cNvPr>
                <p14:cNvContentPartPr/>
                <p14:nvPr/>
              </p14:nvContentPartPr>
              <p14:xfrm>
                <a:off x="873514" y="5158337"/>
                <a:ext cx="5400" cy="3600"/>
              </p14:xfrm>
            </p:contentPart>
          </mc:Choice>
          <mc:Fallback xmlns="">
            <p:pic>
              <p:nvPicPr>
                <p:cNvPr id="110" name="Ink 109">
                  <a:extLst>
                    <a:ext uri="{FF2B5EF4-FFF2-40B4-BE49-F238E27FC236}">
                      <a16:creationId xmlns:a16="http://schemas.microsoft.com/office/drawing/2014/main" id="{678FE7D4-8FE7-4B0D-9B63-C6B65C63E2E6}"/>
                    </a:ext>
                  </a:extLst>
                </p:cNvPr>
                <p:cNvPicPr/>
                <p:nvPr/>
              </p:nvPicPr>
              <p:blipFill>
                <a:blip r:embed="rId99"/>
                <a:stretch>
                  <a:fillRect/>
                </a:stretch>
              </p:blipFill>
              <p:spPr>
                <a:xfrm>
                  <a:off x="864514" y="5149697"/>
                  <a:ext cx="23040" cy="2124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111" name="Ink 110">
                  <a:extLst>
                    <a:ext uri="{FF2B5EF4-FFF2-40B4-BE49-F238E27FC236}">
                      <a16:creationId xmlns:a16="http://schemas.microsoft.com/office/drawing/2014/main" id="{712E682E-A64C-49D7-870F-0E5BD54973B3}"/>
                    </a:ext>
                  </a:extLst>
                </p14:cNvPr>
                <p14:cNvContentPartPr/>
                <p14:nvPr/>
              </p14:nvContentPartPr>
              <p14:xfrm>
                <a:off x="1069354" y="5160137"/>
                <a:ext cx="26280" cy="211680"/>
              </p14:xfrm>
            </p:contentPart>
          </mc:Choice>
          <mc:Fallback xmlns="">
            <p:pic>
              <p:nvPicPr>
                <p:cNvPr id="111" name="Ink 110">
                  <a:extLst>
                    <a:ext uri="{FF2B5EF4-FFF2-40B4-BE49-F238E27FC236}">
                      <a16:creationId xmlns:a16="http://schemas.microsoft.com/office/drawing/2014/main" id="{712E682E-A64C-49D7-870F-0E5BD54973B3}"/>
                    </a:ext>
                  </a:extLst>
                </p:cNvPr>
                <p:cNvPicPr/>
                <p:nvPr/>
              </p:nvPicPr>
              <p:blipFill>
                <a:blip r:embed="rId154"/>
                <a:stretch>
                  <a:fillRect/>
                </a:stretch>
              </p:blipFill>
              <p:spPr>
                <a:xfrm>
                  <a:off x="1060354" y="5151497"/>
                  <a:ext cx="43920" cy="22932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112" name="Ink 111">
                  <a:extLst>
                    <a:ext uri="{FF2B5EF4-FFF2-40B4-BE49-F238E27FC236}">
                      <a16:creationId xmlns:a16="http://schemas.microsoft.com/office/drawing/2014/main" id="{BB278805-F4C5-4E8D-9521-EFC07BC62E40}"/>
                    </a:ext>
                  </a:extLst>
                </p14:cNvPr>
                <p14:cNvContentPartPr/>
                <p14:nvPr/>
              </p14:nvContentPartPr>
              <p14:xfrm>
                <a:off x="985474" y="5140337"/>
                <a:ext cx="189360" cy="131040"/>
              </p14:xfrm>
            </p:contentPart>
          </mc:Choice>
          <mc:Fallback xmlns="">
            <p:pic>
              <p:nvPicPr>
                <p:cNvPr id="112" name="Ink 111">
                  <a:extLst>
                    <a:ext uri="{FF2B5EF4-FFF2-40B4-BE49-F238E27FC236}">
                      <a16:creationId xmlns:a16="http://schemas.microsoft.com/office/drawing/2014/main" id="{BB278805-F4C5-4E8D-9521-EFC07BC62E40}"/>
                    </a:ext>
                  </a:extLst>
                </p:cNvPr>
                <p:cNvPicPr/>
                <p:nvPr/>
              </p:nvPicPr>
              <p:blipFill>
                <a:blip r:embed="rId156"/>
                <a:stretch>
                  <a:fillRect/>
                </a:stretch>
              </p:blipFill>
              <p:spPr>
                <a:xfrm>
                  <a:off x="976474" y="5131337"/>
                  <a:ext cx="207000" cy="14868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113" name="Ink 112">
                  <a:extLst>
                    <a:ext uri="{FF2B5EF4-FFF2-40B4-BE49-F238E27FC236}">
                      <a16:creationId xmlns:a16="http://schemas.microsoft.com/office/drawing/2014/main" id="{BD730406-CC77-4A32-B7D6-F34897F32168}"/>
                    </a:ext>
                  </a:extLst>
                </p14:cNvPr>
                <p14:cNvContentPartPr/>
                <p14:nvPr/>
              </p14:nvContentPartPr>
              <p14:xfrm>
                <a:off x="1213714" y="5176697"/>
                <a:ext cx="218520" cy="182880"/>
              </p14:xfrm>
            </p:contentPart>
          </mc:Choice>
          <mc:Fallback xmlns="">
            <p:pic>
              <p:nvPicPr>
                <p:cNvPr id="113" name="Ink 112">
                  <a:extLst>
                    <a:ext uri="{FF2B5EF4-FFF2-40B4-BE49-F238E27FC236}">
                      <a16:creationId xmlns:a16="http://schemas.microsoft.com/office/drawing/2014/main" id="{BD730406-CC77-4A32-B7D6-F34897F32168}"/>
                    </a:ext>
                  </a:extLst>
                </p:cNvPr>
                <p:cNvPicPr/>
                <p:nvPr/>
              </p:nvPicPr>
              <p:blipFill>
                <a:blip r:embed="rId158"/>
                <a:stretch>
                  <a:fillRect/>
                </a:stretch>
              </p:blipFill>
              <p:spPr>
                <a:xfrm>
                  <a:off x="1204714" y="5168057"/>
                  <a:ext cx="236160" cy="200520"/>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114" name="Ink 113">
                  <a:extLst>
                    <a:ext uri="{FF2B5EF4-FFF2-40B4-BE49-F238E27FC236}">
                      <a16:creationId xmlns:a16="http://schemas.microsoft.com/office/drawing/2014/main" id="{A2A4785B-356D-48FA-9030-18675F6BBC92}"/>
                    </a:ext>
                  </a:extLst>
                </p14:cNvPr>
                <p14:cNvContentPartPr/>
                <p14:nvPr/>
              </p14:nvContentPartPr>
              <p14:xfrm>
                <a:off x="1291474" y="5052497"/>
                <a:ext cx="255600" cy="191880"/>
              </p14:xfrm>
            </p:contentPart>
          </mc:Choice>
          <mc:Fallback xmlns="">
            <p:pic>
              <p:nvPicPr>
                <p:cNvPr id="114" name="Ink 113">
                  <a:extLst>
                    <a:ext uri="{FF2B5EF4-FFF2-40B4-BE49-F238E27FC236}">
                      <a16:creationId xmlns:a16="http://schemas.microsoft.com/office/drawing/2014/main" id="{A2A4785B-356D-48FA-9030-18675F6BBC92}"/>
                    </a:ext>
                  </a:extLst>
                </p:cNvPr>
                <p:cNvPicPr/>
                <p:nvPr/>
              </p:nvPicPr>
              <p:blipFill>
                <a:blip r:embed="rId160"/>
                <a:stretch>
                  <a:fillRect/>
                </a:stretch>
              </p:blipFill>
              <p:spPr>
                <a:xfrm>
                  <a:off x="1282474" y="5043497"/>
                  <a:ext cx="273240" cy="2095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61">
            <p14:nvContentPartPr>
              <p14:cNvPr id="115" name="Ink 114">
                <a:extLst>
                  <a:ext uri="{FF2B5EF4-FFF2-40B4-BE49-F238E27FC236}">
                    <a16:creationId xmlns:a16="http://schemas.microsoft.com/office/drawing/2014/main" id="{6EEC2B6A-D2E5-4FF1-87B9-C433EC550558}"/>
                  </a:ext>
                </a:extLst>
              </p14:cNvPr>
              <p14:cNvContentPartPr/>
              <p14:nvPr/>
            </p14:nvContentPartPr>
            <p14:xfrm>
              <a:off x="1716274" y="5263097"/>
              <a:ext cx="39240" cy="52560"/>
            </p14:xfrm>
          </p:contentPart>
        </mc:Choice>
        <mc:Fallback xmlns="">
          <p:pic>
            <p:nvPicPr>
              <p:cNvPr id="115" name="Ink 114">
                <a:extLst>
                  <a:ext uri="{FF2B5EF4-FFF2-40B4-BE49-F238E27FC236}">
                    <a16:creationId xmlns:a16="http://schemas.microsoft.com/office/drawing/2014/main" id="{6EEC2B6A-D2E5-4FF1-87B9-C433EC550558}"/>
                  </a:ext>
                </a:extLst>
              </p:cNvPr>
              <p:cNvPicPr/>
              <p:nvPr/>
            </p:nvPicPr>
            <p:blipFill>
              <a:blip r:embed="rId162"/>
              <a:stretch>
                <a:fillRect/>
              </a:stretch>
            </p:blipFill>
            <p:spPr>
              <a:xfrm>
                <a:off x="1707634" y="5254097"/>
                <a:ext cx="56880" cy="70200"/>
              </a:xfrm>
              <a:prstGeom prst="rect">
                <a:avLst/>
              </a:prstGeom>
            </p:spPr>
          </p:pic>
        </mc:Fallback>
      </mc:AlternateContent>
      <p:grpSp>
        <p:nvGrpSpPr>
          <p:cNvPr id="130" name="Group 129">
            <a:extLst>
              <a:ext uri="{FF2B5EF4-FFF2-40B4-BE49-F238E27FC236}">
                <a16:creationId xmlns:a16="http://schemas.microsoft.com/office/drawing/2014/main" id="{7CB88987-E7B6-4B8F-9659-2BDEC949F315}"/>
              </a:ext>
            </a:extLst>
          </p:cNvPr>
          <p:cNvGrpSpPr/>
          <p:nvPr/>
        </p:nvGrpSpPr>
        <p:grpSpPr>
          <a:xfrm>
            <a:off x="1955674" y="4955657"/>
            <a:ext cx="947160" cy="348480"/>
            <a:chOff x="1955674" y="4955657"/>
            <a:chExt cx="947160" cy="348480"/>
          </a:xfrm>
        </p:grpSpPr>
        <mc:AlternateContent xmlns:mc="http://schemas.openxmlformats.org/markup-compatibility/2006" xmlns:p14="http://schemas.microsoft.com/office/powerpoint/2010/main">
          <mc:Choice Requires="p14">
            <p:contentPart p14:bwMode="auto" r:id="rId163">
              <p14:nvContentPartPr>
                <p14:cNvPr id="117" name="Ink 116">
                  <a:extLst>
                    <a:ext uri="{FF2B5EF4-FFF2-40B4-BE49-F238E27FC236}">
                      <a16:creationId xmlns:a16="http://schemas.microsoft.com/office/drawing/2014/main" id="{F06422F3-A01B-4BD8-AFF5-7AFBD55C747B}"/>
                    </a:ext>
                  </a:extLst>
                </p14:cNvPr>
                <p14:cNvContentPartPr/>
                <p14:nvPr/>
              </p14:nvContentPartPr>
              <p14:xfrm>
                <a:off x="1955674" y="5051777"/>
                <a:ext cx="33840" cy="192240"/>
              </p14:xfrm>
            </p:contentPart>
          </mc:Choice>
          <mc:Fallback xmlns="">
            <p:pic>
              <p:nvPicPr>
                <p:cNvPr id="117" name="Ink 116">
                  <a:extLst>
                    <a:ext uri="{FF2B5EF4-FFF2-40B4-BE49-F238E27FC236}">
                      <a16:creationId xmlns:a16="http://schemas.microsoft.com/office/drawing/2014/main" id="{F06422F3-A01B-4BD8-AFF5-7AFBD55C747B}"/>
                    </a:ext>
                  </a:extLst>
                </p:cNvPr>
                <p:cNvPicPr/>
                <p:nvPr/>
              </p:nvPicPr>
              <p:blipFill>
                <a:blip r:embed="rId164"/>
                <a:stretch>
                  <a:fillRect/>
                </a:stretch>
              </p:blipFill>
              <p:spPr>
                <a:xfrm>
                  <a:off x="1947034" y="5042777"/>
                  <a:ext cx="51480" cy="209880"/>
                </a:xfrm>
                <a:prstGeom prst="rect">
                  <a:avLst/>
                </a:prstGeom>
              </p:spPr>
            </p:pic>
          </mc:Fallback>
        </mc:AlternateContent>
        <mc:AlternateContent xmlns:mc="http://schemas.openxmlformats.org/markup-compatibility/2006" xmlns:p14="http://schemas.microsoft.com/office/powerpoint/2010/main">
          <mc:Choice Requires="p14">
            <p:contentPart p14:bwMode="auto" r:id="rId165">
              <p14:nvContentPartPr>
                <p14:cNvPr id="118" name="Ink 117">
                  <a:extLst>
                    <a:ext uri="{FF2B5EF4-FFF2-40B4-BE49-F238E27FC236}">
                      <a16:creationId xmlns:a16="http://schemas.microsoft.com/office/drawing/2014/main" id="{AC7E17FC-BCB8-412A-A5FD-ECD8B265E67C}"/>
                    </a:ext>
                  </a:extLst>
                </p14:cNvPr>
                <p14:cNvContentPartPr/>
                <p14:nvPr/>
              </p14:nvContentPartPr>
              <p14:xfrm>
                <a:off x="1991674" y="5003537"/>
                <a:ext cx="106200" cy="194760"/>
              </p14:xfrm>
            </p:contentPart>
          </mc:Choice>
          <mc:Fallback xmlns="">
            <p:pic>
              <p:nvPicPr>
                <p:cNvPr id="118" name="Ink 117">
                  <a:extLst>
                    <a:ext uri="{FF2B5EF4-FFF2-40B4-BE49-F238E27FC236}">
                      <a16:creationId xmlns:a16="http://schemas.microsoft.com/office/drawing/2014/main" id="{AC7E17FC-BCB8-412A-A5FD-ECD8B265E67C}"/>
                    </a:ext>
                  </a:extLst>
                </p:cNvPr>
                <p:cNvPicPr/>
                <p:nvPr/>
              </p:nvPicPr>
              <p:blipFill>
                <a:blip r:embed="rId166"/>
                <a:stretch>
                  <a:fillRect/>
                </a:stretch>
              </p:blipFill>
              <p:spPr>
                <a:xfrm>
                  <a:off x="1983034" y="4994537"/>
                  <a:ext cx="123840" cy="212400"/>
                </a:xfrm>
                <a:prstGeom prst="rect">
                  <a:avLst/>
                </a:prstGeom>
              </p:spPr>
            </p:pic>
          </mc:Fallback>
        </mc:AlternateContent>
        <mc:AlternateContent xmlns:mc="http://schemas.openxmlformats.org/markup-compatibility/2006" xmlns:p14="http://schemas.microsoft.com/office/powerpoint/2010/main">
          <mc:Choice Requires="p14">
            <p:contentPart p14:bwMode="auto" r:id="rId167">
              <p14:nvContentPartPr>
                <p14:cNvPr id="119" name="Ink 118">
                  <a:extLst>
                    <a:ext uri="{FF2B5EF4-FFF2-40B4-BE49-F238E27FC236}">
                      <a16:creationId xmlns:a16="http://schemas.microsoft.com/office/drawing/2014/main" id="{4C0E2E6F-9828-49B3-8310-B647098FC71B}"/>
                    </a:ext>
                  </a:extLst>
                </p14:cNvPr>
                <p14:cNvContentPartPr/>
                <p14:nvPr/>
              </p14:nvContentPartPr>
              <p14:xfrm>
                <a:off x="2123434" y="5129537"/>
                <a:ext cx="101160" cy="174600"/>
              </p14:xfrm>
            </p:contentPart>
          </mc:Choice>
          <mc:Fallback xmlns="">
            <p:pic>
              <p:nvPicPr>
                <p:cNvPr id="119" name="Ink 118">
                  <a:extLst>
                    <a:ext uri="{FF2B5EF4-FFF2-40B4-BE49-F238E27FC236}">
                      <a16:creationId xmlns:a16="http://schemas.microsoft.com/office/drawing/2014/main" id="{4C0E2E6F-9828-49B3-8310-B647098FC71B}"/>
                    </a:ext>
                  </a:extLst>
                </p:cNvPr>
                <p:cNvPicPr/>
                <p:nvPr/>
              </p:nvPicPr>
              <p:blipFill>
                <a:blip r:embed="rId168"/>
                <a:stretch>
                  <a:fillRect/>
                </a:stretch>
              </p:blipFill>
              <p:spPr>
                <a:xfrm>
                  <a:off x="2114434" y="5120537"/>
                  <a:ext cx="118800" cy="192240"/>
                </a:xfrm>
                <a:prstGeom prst="rect">
                  <a:avLst/>
                </a:prstGeom>
              </p:spPr>
            </p:pic>
          </mc:Fallback>
        </mc:AlternateContent>
        <mc:AlternateContent xmlns:mc="http://schemas.openxmlformats.org/markup-compatibility/2006" xmlns:p14="http://schemas.microsoft.com/office/powerpoint/2010/main">
          <mc:Choice Requires="p14">
            <p:contentPart p14:bwMode="auto" r:id="rId169">
              <p14:nvContentPartPr>
                <p14:cNvPr id="120" name="Ink 119">
                  <a:extLst>
                    <a:ext uri="{FF2B5EF4-FFF2-40B4-BE49-F238E27FC236}">
                      <a16:creationId xmlns:a16="http://schemas.microsoft.com/office/drawing/2014/main" id="{994FA79B-1C89-49A2-9435-C8800CEBBE34}"/>
                    </a:ext>
                  </a:extLst>
                </p14:cNvPr>
                <p14:cNvContentPartPr/>
                <p14:nvPr/>
              </p14:nvContentPartPr>
              <p14:xfrm>
                <a:off x="2143234" y="5187857"/>
                <a:ext cx="102960" cy="20880"/>
              </p14:xfrm>
            </p:contentPart>
          </mc:Choice>
          <mc:Fallback xmlns="">
            <p:pic>
              <p:nvPicPr>
                <p:cNvPr id="120" name="Ink 119">
                  <a:extLst>
                    <a:ext uri="{FF2B5EF4-FFF2-40B4-BE49-F238E27FC236}">
                      <a16:creationId xmlns:a16="http://schemas.microsoft.com/office/drawing/2014/main" id="{994FA79B-1C89-49A2-9435-C8800CEBBE34}"/>
                    </a:ext>
                  </a:extLst>
                </p:cNvPr>
                <p:cNvPicPr/>
                <p:nvPr/>
              </p:nvPicPr>
              <p:blipFill>
                <a:blip r:embed="rId170"/>
                <a:stretch>
                  <a:fillRect/>
                </a:stretch>
              </p:blipFill>
              <p:spPr>
                <a:xfrm>
                  <a:off x="2134594" y="5179217"/>
                  <a:ext cx="120600" cy="38520"/>
                </a:xfrm>
                <a:prstGeom prst="rect">
                  <a:avLst/>
                </a:prstGeom>
              </p:spPr>
            </p:pic>
          </mc:Fallback>
        </mc:AlternateContent>
        <mc:AlternateContent xmlns:mc="http://schemas.openxmlformats.org/markup-compatibility/2006" xmlns:p14="http://schemas.microsoft.com/office/powerpoint/2010/main">
          <mc:Choice Requires="p14">
            <p:contentPart p14:bwMode="auto" r:id="rId171">
              <p14:nvContentPartPr>
                <p14:cNvPr id="121" name="Ink 120">
                  <a:extLst>
                    <a:ext uri="{FF2B5EF4-FFF2-40B4-BE49-F238E27FC236}">
                      <a16:creationId xmlns:a16="http://schemas.microsoft.com/office/drawing/2014/main" id="{C0FFCF1B-D56B-4EEA-A94A-8D305A7FA095}"/>
                    </a:ext>
                  </a:extLst>
                </p14:cNvPr>
                <p14:cNvContentPartPr/>
                <p14:nvPr/>
              </p14:nvContentPartPr>
              <p14:xfrm>
                <a:off x="2366794" y="5061497"/>
                <a:ext cx="7560" cy="140400"/>
              </p14:xfrm>
            </p:contentPart>
          </mc:Choice>
          <mc:Fallback xmlns="">
            <p:pic>
              <p:nvPicPr>
                <p:cNvPr id="121" name="Ink 120">
                  <a:extLst>
                    <a:ext uri="{FF2B5EF4-FFF2-40B4-BE49-F238E27FC236}">
                      <a16:creationId xmlns:a16="http://schemas.microsoft.com/office/drawing/2014/main" id="{C0FFCF1B-D56B-4EEA-A94A-8D305A7FA095}"/>
                    </a:ext>
                  </a:extLst>
                </p:cNvPr>
                <p:cNvPicPr/>
                <p:nvPr/>
              </p:nvPicPr>
              <p:blipFill>
                <a:blip r:embed="rId172"/>
                <a:stretch>
                  <a:fillRect/>
                </a:stretch>
              </p:blipFill>
              <p:spPr>
                <a:xfrm>
                  <a:off x="2357794" y="5052857"/>
                  <a:ext cx="25200" cy="158040"/>
                </a:xfrm>
                <a:prstGeom prst="rect">
                  <a:avLst/>
                </a:prstGeom>
              </p:spPr>
            </p:pic>
          </mc:Fallback>
        </mc:AlternateContent>
        <mc:AlternateContent xmlns:mc="http://schemas.openxmlformats.org/markup-compatibility/2006" xmlns:p14="http://schemas.microsoft.com/office/powerpoint/2010/main">
          <mc:Choice Requires="p14">
            <p:contentPart p14:bwMode="auto" r:id="rId173">
              <p14:nvContentPartPr>
                <p14:cNvPr id="122" name="Ink 121">
                  <a:extLst>
                    <a:ext uri="{FF2B5EF4-FFF2-40B4-BE49-F238E27FC236}">
                      <a16:creationId xmlns:a16="http://schemas.microsoft.com/office/drawing/2014/main" id="{4EB16405-220C-4260-ACE0-52B6D440B3AB}"/>
                    </a:ext>
                  </a:extLst>
                </p14:cNvPr>
                <p14:cNvContentPartPr/>
                <p14:nvPr/>
              </p14:nvContentPartPr>
              <p14:xfrm>
                <a:off x="2313154" y="4985897"/>
                <a:ext cx="151920" cy="191520"/>
              </p14:xfrm>
            </p:contentPart>
          </mc:Choice>
          <mc:Fallback xmlns="">
            <p:pic>
              <p:nvPicPr>
                <p:cNvPr id="122" name="Ink 121">
                  <a:extLst>
                    <a:ext uri="{FF2B5EF4-FFF2-40B4-BE49-F238E27FC236}">
                      <a16:creationId xmlns:a16="http://schemas.microsoft.com/office/drawing/2014/main" id="{4EB16405-220C-4260-ACE0-52B6D440B3AB}"/>
                    </a:ext>
                  </a:extLst>
                </p:cNvPr>
                <p:cNvPicPr/>
                <p:nvPr/>
              </p:nvPicPr>
              <p:blipFill>
                <a:blip r:embed="rId174"/>
                <a:stretch>
                  <a:fillRect/>
                </a:stretch>
              </p:blipFill>
              <p:spPr>
                <a:xfrm>
                  <a:off x="2304154" y="4977257"/>
                  <a:ext cx="169560" cy="20916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123" name="Ink 122">
                  <a:extLst>
                    <a:ext uri="{FF2B5EF4-FFF2-40B4-BE49-F238E27FC236}">
                      <a16:creationId xmlns:a16="http://schemas.microsoft.com/office/drawing/2014/main" id="{5F36ED60-F925-4332-AF93-482358F748D9}"/>
                    </a:ext>
                  </a:extLst>
                </p14:cNvPr>
                <p14:cNvContentPartPr/>
                <p14:nvPr/>
              </p14:nvContentPartPr>
              <p14:xfrm>
                <a:off x="2554714" y="5138537"/>
                <a:ext cx="9000" cy="121320"/>
              </p14:xfrm>
            </p:contentPart>
          </mc:Choice>
          <mc:Fallback xmlns="">
            <p:pic>
              <p:nvPicPr>
                <p:cNvPr id="123" name="Ink 122">
                  <a:extLst>
                    <a:ext uri="{FF2B5EF4-FFF2-40B4-BE49-F238E27FC236}">
                      <a16:creationId xmlns:a16="http://schemas.microsoft.com/office/drawing/2014/main" id="{5F36ED60-F925-4332-AF93-482358F748D9}"/>
                    </a:ext>
                  </a:extLst>
                </p:cNvPr>
                <p:cNvPicPr/>
                <p:nvPr/>
              </p:nvPicPr>
              <p:blipFill>
                <a:blip r:embed="rId176"/>
                <a:stretch>
                  <a:fillRect/>
                </a:stretch>
              </p:blipFill>
              <p:spPr>
                <a:xfrm>
                  <a:off x="2546074" y="5129537"/>
                  <a:ext cx="2664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177">
              <p14:nvContentPartPr>
                <p14:cNvPr id="124" name="Ink 123">
                  <a:extLst>
                    <a:ext uri="{FF2B5EF4-FFF2-40B4-BE49-F238E27FC236}">
                      <a16:creationId xmlns:a16="http://schemas.microsoft.com/office/drawing/2014/main" id="{F72442E9-CB3F-4116-8BCB-BDB9AC0E86D0}"/>
                    </a:ext>
                  </a:extLst>
                </p14:cNvPr>
                <p14:cNvContentPartPr/>
                <p14:nvPr/>
              </p14:nvContentPartPr>
              <p14:xfrm>
                <a:off x="2655154" y="5117657"/>
                <a:ext cx="120600" cy="26280"/>
              </p14:xfrm>
            </p:contentPart>
          </mc:Choice>
          <mc:Fallback xmlns="">
            <p:pic>
              <p:nvPicPr>
                <p:cNvPr id="124" name="Ink 123">
                  <a:extLst>
                    <a:ext uri="{FF2B5EF4-FFF2-40B4-BE49-F238E27FC236}">
                      <a16:creationId xmlns:a16="http://schemas.microsoft.com/office/drawing/2014/main" id="{F72442E9-CB3F-4116-8BCB-BDB9AC0E86D0}"/>
                    </a:ext>
                  </a:extLst>
                </p:cNvPr>
                <p:cNvPicPr/>
                <p:nvPr/>
              </p:nvPicPr>
              <p:blipFill>
                <a:blip r:embed="rId178"/>
                <a:stretch>
                  <a:fillRect/>
                </a:stretch>
              </p:blipFill>
              <p:spPr>
                <a:xfrm>
                  <a:off x="2646514" y="5108657"/>
                  <a:ext cx="138240" cy="43920"/>
                </a:xfrm>
                <a:prstGeom prst="rect">
                  <a:avLst/>
                </a:prstGeom>
              </p:spPr>
            </p:pic>
          </mc:Fallback>
        </mc:AlternateContent>
        <mc:AlternateContent xmlns:mc="http://schemas.openxmlformats.org/markup-compatibility/2006" xmlns:p14="http://schemas.microsoft.com/office/powerpoint/2010/main">
          <mc:Choice Requires="p14">
            <p:contentPart p14:bwMode="auto" r:id="rId179">
              <p14:nvContentPartPr>
                <p14:cNvPr id="125" name="Ink 124">
                  <a:extLst>
                    <a:ext uri="{FF2B5EF4-FFF2-40B4-BE49-F238E27FC236}">
                      <a16:creationId xmlns:a16="http://schemas.microsoft.com/office/drawing/2014/main" id="{BD057929-F2DA-42DC-A6EF-7C22DBA1BAD8}"/>
                    </a:ext>
                  </a:extLst>
                </p14:cNvPr>
                <p14:cNvContentPartPr/>
                <p14:nvPr/>
              </p14:nvContentPartPr>
              <p14:xfrm>
                <a:off x="2629954" y="5029457"/>
                <a:ext cx="170640" cy="22680"/>
              </p14:xfrm>
            </p:contentPart>
          </mc:Choice>
          <mc:Fallback xmlns="">
            <p:pic>
              <p:nvPicPr>
                <p:cNvPr id="125" name="Ink 124">
                  <a:extLst>
                    <a:ext uri="{FF2B5EF4-FFF2-40B4-BE49-F238E27FC236}">
                      <a16:creationId xmlns:a16="http://schemas.microsoft.com/office/drawing/2014/main" id="{BD057929-F2DA-42DC-A6EF-7C22DBA1BAD8}"/>
                    </a:ext>
                  </a:extLst>
                </p:cNvPr>
                <p:cNvPicPr/>
                <p:nvPr/>
              </p:nvPicPr>
              <p:blipFill>
                <a:blip r:embed="rId180"/>
                <a:stretch>
                  <a:fillRect/>
                </a:stretch>
              </p:blipFill>
              <p:spPr>
                <a:xfrm>
                  <a:off x="2621314" y="5020817"/>
                  <a:ext cx="18828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181">
              <p14:nvContentPartPr>
                <p14:cNvPr id="126" name="Ink 125">
                  <a:extLst>
                    <a:ext uri="{FF2B5EF4-FFF2-40B4-BE49-F238E27FC236}">
                      <a16:creationId xmlns:a16="http://schemas.microsoft.com/office/drawing/2014/main" id="{1F6E899A-CC53-4F14-A356-677D2448803F}"/>
                    </a:ext>
                  </a:extLst>
                </p14:cNvPr>
                <p14:cNvContentPartPr/>
                <p14:nvPr/>
              </p14:nvContentPartPr>
              <p14:xfrm>
                <a:off x="2687554" y="4977977"/>
                <a:ext cx="29160" cy="186840"/>
              </p14:xfrm>
            </p:contentPart>
          </mc:Choice>
          <mc:Fallback xmlns="">
            <p:pic>
              <p:nvPicPr>
                <p:cNvPr id="126" name="Ink 125">
                  <a:extLst>
                    <a:ext uri="{FF2B5EF4-FFF2-40B4-BE49-F238E27FC236}">
                      <a16:creationId xmlns:a16="http://schemas.microsoft.com/office/drawing/2014/main" id="{1F6E899A-CC53-4F14-A356-677D2448803F}"/>
                    </a:ext>
                  </a:extLst>
                </p:cNvPr>
                <p:cNvPicPr/>
                <p:nvPr/>
              </p:nvPicPr>
              <p:blipFill>
                <a:blip r:embed="rId182"/>
                <a:stretch>
                  <a:fillRect/>
                </a:stretch>
              </p:blipFill>
              <p:spPr>
                <a:xfrm>
                  <a:off x="2678914" y="4968977"/>
                  <a:ext cx="46800" cy="204480"/>
                </a:xfrm>
                <a:prstGeom prst="rect">
                  <a:avLst/>
                </a:prstGeom>
              </p:spPr>
            </p:pic>
          </mc:Fallback>
        </mc:AlternateContent>
        <mc:AlternateContent xmlns:mc="http://schemas.openxmlformats.org/markup-compatibility/2006" xmlns:p14="http://schemas.microsoft.com/office/powerpoint/2010/main">
          <mc:Choice Requires="p14">
            <p:contentPart p14:bwMode="auto" r:id="rId183">
              <p14:nvContentPartPr>
                <p14:cNvPr id="127" name="Ink 126">
                  <a:extLst>
                    <a:ext uri="{FF2B5EF4-FFF2-40B4-BE49-F238E27FC236}">
                      <a16:creationId xmlns:a16="http://schemas.microsoft.com/office/drawing/2014/main" id="{B5AD79E8-CE0D-4BB3-9793-FF150BC5D7F6}"/>
                    </a:ext>
                  </a:extLst>
                </p14:cNvPr>
                <p14:cNvContentPartPr/>
                <p14:nvPr/>
              </p14:nvContentPartPr>
              <p14:xfrm>
                <a:off x="2870074" y="4955657"/>
                <a:ext cx="32760" cy="181080"/>
              </p14:xfrm>
            </p:contentPart>
          </mc:Choice>
          <mc:Fallback xmlns="">
            <p:pic>
              <p:nvPicPr>
                <p:cNvPr id="127" name="Ink 126">
                  <a:extLst>
                    <a:ext uri="{FF2B5EF4-FFF2-40B4-BE49-F238E27FC236}">
                      <a16:creationId xmlns:a16="http://schemas.microsoft.com/office/drawing/2014/main" id="{B5AD79E8-CE0D-4BB3-9793-FF150BC5D7F6}"/>
                    </a:ext>
                  </a:extLst>
                </p:cNvPr>
                <p:cNvPicPr/>
                <p:nvPr/>
              </p:nvPicPr>
              <p:blipFill>
                <a:blip r:embed="rId184"/>
                <a:stretch>
                  <a:fillRect/>
                </a:stretch>
              </p:blipFill>
              <p:spPr>
                <a:xfrm>
                  <a:off x="2861074" y="4946657"/>
                  <a:ext cx="50400" cy="198720"/>
                </a:xfrm>
                <a:prstGeom prst="rect">
                  <a:avLst/>
                </a:prstGeom>
              </p:spPr>
            </p:pic>
          </mc:Fallback>
        </mc:AlternateContent>
        <mc:AlternateContent xmlns:mc="http://schemas.openxmlformats.org/markup-compatibility/2006" xmlns:p14="http://schemas.microsoft.com/office/powerpoint/2010/main">
          <mc:Choice Requires="p14">
            <p:contentPart p14:bwMode="auto" r:id="rId185">
              <p14:nvContentPartPr>
                <p14:cNvPr id="128" name="Ink 127">
                  <a:extLst>
                    <a:ext uri="{FF2B5EF4-FFF2-40B4-BE49-F238E27FC236}">
                      <a16:creationId xmlns:a16="http://schemas.microsoft.com/office/drawing/2014/main" id="{C4030B9B-7A76-4212-B606-21C1D64790D1}"/>
                    </a:ext>
                  </a:extLst>
                </p14:cNvPr>
                <p14:cNvContentPartPr/>
                <p14:nvPr/>
              </p14:nvContentPartPr>
              <p14:xfrm>
                <a:off x="2270674" y="5188937"/>
                <a:ext cx="3600" cy="1800"/>
              </p14:xfrm>
            </p:contentPart>
          </mc:Choice>
          <mc:Fallback xmlns="">
            <p:pic>
              <p:nvPicPr>
                <p:cNvPr id="128" name="Ink 127">
                  <a:extLst>
                    <a:ext uri="{FF2B5EF4-FFF2-40B4-BE49-F238E27FC236}">
                      <a16:creationId xmlns:a16="http://schemas.microsoft.com/office/drawing/2014/main" id="{C4030B9B-7A76-4212-B606-21C1D64790D1}"/>
                    </a:ext>
                  </a:extLst>
                </p:cNvPr>
                <p:cNvPicPr/>
                <p:nvPr/>
              </p:nvPicPr>
              <p:blipFill>
                <a:blip r:embed="rId99"/>
                <a:stretch>
                  <a:fillRect/>
                </a:stretch>
              </p:blipFill>
              <p:spPr>
                <a:xfrm>
                  <a:off x="2261674" y="5179937"/>
                  <a:ext cx="21240" cy="1944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29" name="Ink 128">
                  <a:extLst>
                    <a:ext uri="{FF2B5EF4-FFF2-40B4-BE49-F238E27FC236}">
                      <a16:creationId xmlns:a16="http://schemas.microsoft.com/office/drawing/2014/main" id="{7914AC68-986A-48A4-ADFB-CF0A7E2C52D6}"/>
                    </a:ext>
                  </a:extLst>
                </p14:cNvPr>
                <p14:cNvContentPartPr/>
                <p14:nvPr/>
              </p14:nvContentPartPr>
              <p14:xfrm>
                <a:off x="2218834" y="5056817"/>
                <a:ext cx="9720" cy="7920"/>
              </p14:xfrm>
            </p:contentPart>
          </mc:Choice>
          <mc:Fallback xmlns="">
            <p:pic>
              <p:nvPicPr>
                <p:cNvPr id="129" name="Ink 128">
                  <a:extLst>
                    <a:ext uri="{FF2B5EF4-FFF2-40B4-BE49-F238E27FC236}">
                      <a16:creationId xmlns:a16="http://schemas.microsoft.com/office/drawing/2014/main" id="{7914AC68-986A-48A4-ADFB-CF0A7E2C52D6}"/>
                    </a:ext>
                  </a:extLst>
                </p:cNvPr>
                <p:cNvPicPr/>
                <p:nvPr/>
              </p:nvPicPr>
              <p:blipFill>
                <a:blip r:embed="rId187"/>
                <a:stretch>
                  <a:fillRect/>
                </a:stretch>
              </p:blipFill>
              <p:spPr>
                <a:xfrm>
                  <a:off x="2210194" y="5048177"/>
                  <a:ext cx="27360" cy="25560"/>
                </a:xfrm>
                <a:prstGeom prst="rect">
                  <a:avLst/>
                </a:prstGeom>
              </p:spPr>
            </p:pic>
          </mc:Fallback>
        </mc:AlternateContent>
      </p:grpSp>
      <p:grpSp>
        <p:nvGrpSpPr>
          <p:cNvPr id="153" name="Group 152">
            <a:extLst>
              <a:ext uri="{FF2B5EF4-FFF2-40B4-BE49-F238E27FC236}">
                <a16:creationId xmlns:a16="http://schemas.microsoft.com/office/drawing/2014/main" id="{38B23AD1-01D7-4CF2-A947-9D75F696C581}"/>
              </a:ext>
            </a:extLst>
          </p:cNvPr>
          <p:cNvGrpSpPr/>
          <p:nvPr/>
        </p:nvGrpSpPr>
        <p:grpSpPr>
          <a:xfrm>
            <a:off x="1078354" y="5586017"/>
            <a:ext cx="346680" cy="188280"/>
            <a:chOff x="1078354" y="5586017"/>
            <a:chExt cx="346680" cy="188280"/>
          </a:xfrm>
        </p:grpSpPr>
        <mc:AlternateContent xmlns:mc="http://schemas.openxmlformats.org/markup-compatibility/2006" xmlns:p14="http://schemas.microsoft.com/office/powerpoint/2010/main">
          <mc:Choice Requires="p14">
            <p:contentPart p14:bwMode="auto" r:id="rId188">
              <p14:nvContentPartPr>
                <p14:cNvPr id="131" name="Ink 130">
                  <a:extLst>
                    <a:ext uri="{FF2B5EF4-FFF2-40B4-BE49-F238E27FC236}">
                      <a16:creationId xmlns:a16="http://schemas.microsoft.com/office/drawing/2014/main" id="{761242F0-33B3-4A03-9317-319BEBC45B42}"/>
                    </a:ext>
                  </a:extLst>
                </p14:cNvPr>
                <p14:cNvContentPartPr/>
                <p14:nvPr/>
              </p14:nvContentPartPr>
              <p14:xfrm>
                <a:off x="1078354" y="5586017"/>
                <a:ext cx="132480" cy="188280"/>
              </p14:xfrm>
            </p:contentPart>
          </mc:Choice>
          <mc:Fallback xmlns="">
            <p:pic>
              <p:nvPicPr>
                <p:cNvPr id="131" name="Ink 130">
                  <a:extLst>
                    <a:ext uri="{FF2B5EF4-FFF2-40B4-BE49-F238E27FC236}">
                      <a16:creationId xmlns:a16="http://schemas.microsoft.com/office/drawing/2014/main" id="{761242F0-33B3-4A03-9317-319BEBC45B42}"/>
                    </a:ext>
                  </a:extLst>
                </p:cNvPr>
                <p:cNvPicPr/>
                <p:nvPr/>
              </p:nvPicPr>
              <p:blipFill>
                <a:blip r:embed="rId189"/>
                <a:stretch>
                  <a:fillRect/>
                </a:stretch>
              </p:blipFill>
              <p:spPr>
                <a:xfrm>
                  <a:off x="1069714" y="5577377"/>
                  <a:ext cx="150120" cy="20592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32" name="Ink 131">
                  <a:extLst>
                    <a:ext uri="{FF2B5EF4-FFF2-40B4-BE49-F238E27FC236}">
                      <a16:creationId xmlns:a16="http://schemas.microsoft.com/office/drawing/2014/main" id="{C8A93BD5-DE7F-4680-A286-344B21F75F02}"/>
                    </a:ext>
                  </a:extLst>
                </p14:cNvPr>
                <p14:cNvContentPartPr/>
                <p14:nvPr/>
              </p14:nvContentPartPr>
              <p14:xfrm>
                <a:off x="1092034" y="5655497"/>
                <a:ext cx="114840" cy="23760"/>
              </p14:xfrm>
            </p:contentPart>
          </mc:Choice>
          <mc:Fallback xmlns="">
            <p:pic>
              <p:nvPicPr>
                <p:cNvPr id="132" name="Ink 131">
                  <a:extLst>
                    <a:ext uri="{FF2B5EF4-FFF2-40B4-BE49-F238E27FC236}">
                      <a16:creationId xmlns:a16="http://schemas.microsoft.com/office/drawing/2014/main" id="{C8A93BD5-DE7F-4680-A286-344B21F75F02}"/>
                    </a:ext>
                  </a:extLst>
                </p:cNvPr>
                <p:cNvPicPr/>
                <p:nvPr/>
              </p:nvPicPr>
              <p:blipFill>
                <a:blip r:embed="rId191"/>
                <a:stretch>
                  <a:fillRect/>
                </a:stretch>
              </p:blipFill>
              <p:spPr>
                <a:xfrm>
                  <a:off x="1083034" y="5646497"/>
                  <a:ext cx="132480" cy="4140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33" name="Ink 132">
                  <a:extLst>
                    <a:ext uri="{FF2B5EF4-FFF2-40B4-BE49-F238E27FC236}">
                      <a16:creationId xmlns:a16="http://schemas.microsoft.com/office/drawing/2014/main" id="{55599578-CC6C-451A-A6DD-E24C512100C1}"/>
                    </a:ext>
                  </a:extLst>
                </p14:cNvPr>
                <p14:cNvContentPartPr/>
                <p14:nvPr/>
              </p14:nvContentPartPr>
              <p14:xfrm>
                <a:off x="1321354" y="5610497"/>
                <a:ext cx="103680" cy="84600"/>
              </p14:xfrm>
            </p:contentPart>
          </mc:Choice>
          <mc:Fallback xmlns="">
            <p:pic>
              <p:nvPicPr>
                <p:cNvPr id="133" name="Ink 132">
                  <a:extLst>
                    <a:ext uri="{FF2B5EF4-FFF2-40B4-BE49-F238E27FC236}">
                      <a16:creationId xmlns:a16="http://schemas.microsoft.com/office/drawing/2014/main" id="{55599578-CC6C-451A-A6DD-E24C512100C1}"/>
                    </a:ext>
                  </a:extLst>
                </p:cNvPr>
                <p:cNvPicPr/>
                <p:nvPr/>
              </p:nvPicPr>
              <p:blipFill>
                <a:blip r:embed="rId193"/>
                <a:stretch>
                  <a:fillRect/>
                </a:stretch>
              </p:blipFill>
              <p:spPr>
                <a:xfrm>
                  <a:off x="1312354" y="5601857"/>
                  <a:ext cx="121320" cy="102240"/>
                </a:xfrm>
                <a:prstGeom prst="rect">
                  <a:avLst/>
                </a:prstGeom>
              </p:spPr>
            </p:pic>
          </mc:Fallback>
        </mc:AlternateContent>
      </p:grpSp>
      <p:grpSp>
        <p:nvGrpSpPr>
          <p:cNvPr id="152" name="Group 151">
            <a:extLst>
              <a:ext uri="{FF2B5EF4-FFF2-40B4-BE49-F238E27FC236}">
                <a16:creationId xmlns:a16="http://schemas.microsoft.com/office/drawing/2014/main" id="{104224CC-AD05-4C3A-9C57-1A12B6986A01}"/>
              </a:ext>
            </a:extLst>
          </p:cNvPr>
          <p:cNvGrpSpPr/>
          <p:nvPr/>
        </p:nvGrpSpPr>
        <p:grpSpPr>
          <a:xfrm>
            <a:off x="1593874" y="5442377"/>
            <a:ext cx="1188360" cy="461160"/>
            <a:chOff x="1593874" y="5442377"/>
            <a:chExt cx="1188360" cy="461160"/>
          </a:xfrm>
        </p:grpSpPr>
        <mc:AlternateContent xmlns:mc="http://schemas.openxmlformats.org/markup-compatibility/2006" xmlns:p14="http://schemas.microsoft.com/office/powerpoint/2010/main">
          <mc:Choice Requires="p14">
            <p:contentPart p14:bwMode="auto" r:id="rId194">
              <p14:nvContentPartPr>
                <p14:cNvPr id="134" name="Ink 133">
                  <a:extLst>
                    <a:ext uri="{FF2B5EF4-FFF2-40B4-BE49-F238E27FC236}">
                      <a16:creationId xmlns:a16="http://schemas.microsoft.com/office/drawing/2014/main" id="{AD051DDE-28DA-42DC-91B1-1B1F09441CF6}"/>
                    </a:ext>
                  </a:extLst>
                </p14:cNvPr>
                <p14:cNvContentPartPr/>
                <p14:nvPr/>
              </p14:nvContentPartPr>
              <p14:xfrm>
                <a:off x="1593874" y="5516897"/>
                <a:ext cx="101160" cy="118440"/>
              </p14:xfrm>
            </p:contentPart>
          </mc:Choice>
          <mc:Fallback xmlns="">
            <p:pic>
              <p:nvPicPr>
                <p:cNvPr id="134" name="Ink 133">
                  <a:extLst>
                    <a:ext uri="{FF2B5EF4-FFF2-40B4-BE49-F238E27FC236}">
                      <a16:creationId xmlns:a16="http://schemas.microsoft.com/office/drawing/2014/main" id="{AD051DDE-28DA-42DC-91B1-1B1F09441CF6}"/>
                    </a:ext>
                  </a:extLst>
                </p:cNvPr>
                <p:cNvPicPr/>
                <p:nvPr/>
              </p:nvPicPr>
              <p:blipFill>
                <a:blip r:embed="rId195"/>
                <a:stretch>
                  <a:fillRect/>
                </a:stretch>
              </p:blipFill>
              <p:spPr>
                <a:xfrm>
                  <a:off x="1585234" y="5508257"/>
                  <a:ext cx="118800" cy="13608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135" name="Ink 134">
                  <a:extLst>
                    <a:ext uri="{FF2B5EF4-FFF2-40B4-BE49-F238E27FC236}">
                      <a16:creationId xmlns:a16="http://schemas.microsoft.com/office/drawing/2014/main" id="{CEDB002E-1AC3-434F-99AD-70D718E7471D}"/>
                    </a:ext>
                  </a:extLst>
                </p14:cNvPr>
                <p14:cNvContentPartPr/>
                <p14:nvPr/>
              </p14:nvContentPartPr>
              <p14:xfrm>
                <a:off x="1764154" y="5595017"/>
                <a:ext cx="1800" cy="12600"/>
              </p14:xfrm>
            </p:contentPart>
          </mc:Choice>
          <mc:Fallback xmlns="">
            <p:pic>
              <p:nvPicPr>
                <p:cNvPr id="135" name="Ink 134">
                  <a:extLst>
                    <a:ext uri="{FF2B5EF4-FFF2-40B4-BE49-F238E27FC236}">
                      <a16:creationId xmlns:a16="http://schemas.microsoft.com/office/drawing/2014/main" id="{CEDB002E-1AC3-434F-99AD-70D718E7471D}"/>
                    </a:ext>
                  </a:extLst>
                </p:cNvPr>
                <p:cNvPicPr/>
                <p:nvPr/>
              </p:nvPicPr>
              <p:blipFill>
                <a:blip r:embed="rId63"/>
                <a:stretch>
                  <a:fillRect/>
                </a:stretch>
              </p:blipFill>
              <p:spPr>
                <a:xfrm>
                  <a:off x="1755514" y="5586377"/>
                  <a:ext cx="1944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197">
              <p14:nvContentPartPr>
                <p14:cNvPr id="136" name="Ink 135">
                  <a:extLst>
                    <a:ext uri="{FF2B5EF4-FFF2-40B4-BE49-F238E27FC236}">
                      <a16:creationId xmlns:a16="http://schemas.microsoft.com/office/drawing/2014/main" id="{02649AE4-30CB-43C6-8384-CDBE3DAD7ED7}"/>
                    </a:ext>
                  </a:extLst>
                </p14:cNvPr>
                <p14:cNvContentPartPr/>
                <p14:nvPr/>
              </p14:nvContentPartPr>
              <p14:xfrm>
                <a:off x="1790434" y="5509697"/>
                <a:ext cx="108360" cy="97200"/>
              </p14:xfrm>
            </p:contentPart>
          </mc:Choice>
          <mc:Fallback xmlns="">
            <p:pic>
              <p:nvPicPr>
                <p:cNvPr id="136" name="Ink 135">
                  <a:extLst>
                    <a:ext uri="{FF2B5EF4-FFF2-40B4-BE49-F238E27FC236}">
                      <a16:creationId xmlns:a16="http://schemas.microsoft.com/office/drawing/2014/main" id="{02649AE4-30CB-43C6-8384-CDBE3DAD7ED7}"/>
                    </a:ext>
                  </a:extLst>
                </p:cNvPr>
                <p:cNvPicPr/>
                <p:nvPr/>
              </p:nvPicPr>
              <p:blipFill>
                <a:blip r:embed="rId198"/>
                <a:stretch>
                  <a:fillRect/>
                </a:stretch>
              </p:blipFill>
              <p:spPr>
                <a:xfrm>
                  <a:off x="1781794" y="5501057"/>
                  <a:ext cx="126000" cy="114840"/>
                </a:xfrm>
                <a:prstGeom prst="rect">
                  <a:avLst/>
                </a:prstGeom>
              </p:spPr>
            </p:pic>
          </mc:Fallback>
        </mc:AlternateContent>
        <mc:AlternateContent xmlns:mc="http://schemas.openxmlformats.org/markup-compatibility/2006" xmlns:p14="http://schemas.microsoft.com/office/powerpoint/2010/main">
          <mc:Choice Requires="p14">
            <p:contentPart p14:bwMode="auto" r:id="rId199">
              <p14:nvContentPartPr>
                <p14:cNvPr id="137" name="Ink 136">
                  <a:extLst>
                    <a:ext uri="{FF2B5EF4-FFF2-40B4-BE49-F238E27FC236}">
                      <a16:creationId xmlns:a16="http://schemas.microsoft.com/office/drawing/2014/main" id="{6DEB55B3-11FB-43E7-8EFC-995A91CA5340}"/>
                    </a:ext>
                  </a:extLst>
                </p14:cNvPr>
                <p14:cNvContentPartPr/>
                <p14:nvPr/>
              </p14:nvContentPartPr>
              <p14:xfrm>
                <a:off x="1977274" y="5486297"/>
                <a:ext cx="66600" cy="98640"/>
              </p14:xfrm>
            </p:contentPart>
          </mc:Choice>
          <mc:Fallback xmlns="">
            <p:pic>
              <p:nvPicPr>
                <p:cNvPr id="137" name="Ink 136">
                  <a:extLst>
                    <a:ext uri="{FF2B5EF4-FFF2-40B4-BE49-F238E27FC236}">
                      <a16:creationId xmlns:a16="http://schemas.microsoft.com/office/drawing/2014/main" id="{6DEB55B3-11FB-43E7-8EFC-995A91CA5340}"/>
                    </a:ext>
                  </a:extLst>
                </p:cNvPr>
                <p:cNvPicPr/>
                <p:nvPr/>
              </p:nvPicPr>
              <p:blipFill>
                <a:blip r:embed="rId200"/>
                <a:stretch>
                  <a:fillRect/>
                </a:stretch>
              </p:blipFill>
              <p:spPr>
                <a:xfrm>
                  <a:off x="1968274" y="5477297"/>
                  <a:ext cx="84240" cy="116280"/>
                </a:xfrm>
                <a:prstGeom prst="rect">
                  <a:avLst/>
                </a:prstGeom>
              </p:spPr>
            </p:pic>
          </mc:Fallback>
        </mc:AlternateContent>
        <mc:AlternateContent xmlns:mc="http://schemas.openxmlformats.org/markup-compatibility/2006" xmlns:p14="http://schemas.microsoft.com/office/powerpoint/2010/main">
          <mc:Choice Requires="p14">
            <p:contentPart p14:bwMode="auto" r:id="rId201">
              <p14:nvContentPartPr>
                <p14:cNvPr id="138" name="Ink 137">
                  <a:extLst>
                    <a:ext uri="{FF2B5EF4-FFF2-40B4-BE49-F238E27FC236}">
                      <a16:creationId xmlns:a16="http://schemas.microsoft.com/office/drawing/2014/main" id="{AE121CF2-4AA0-4CE0-9C37-0A7A005C8272}"/>
                    </a:ext>
                  </a:extLst>
                </p14:cNvPr>
                <p14:cNvContentPartPr/>
                <p14:nvPr/>
              </p14:nvContentPartPr>
              <p14:xfrm>
                <a:off x="2067274" y="5490977"/>
                <a:ext cx="100800" cy="109800"/>
              </p14:xfrm>
            </p:contentPart>
          </mc:Choice>
          <mc:Fallback xmlns="">
            <p:pic>
              <p:nvPicPr>
                <p:cNvPr id="138" name="Ink 137">
                  <a:extLst>
                    <a:ext uri="{FF2B5EF4-FFF2-40B4-BE49-F238E27FC236}">
                      <a16:creationId xmlns:a16="http://schemas.microsoft.com/office/drawing/2014/main" id="{AE121CF2-4AA0-4CE0-9C37-0A7A005C8272}"/>
                    </a:ext>
                  </a:extLst>
                </p:cNvPr>
                <p:cNvPicPr/>
                <p:nvPr/>
              </p:nvPicPr>
              <p:blipFill>
                <a:blip r:embed="rId202"/>
                <a:stretch>
                  <a:fillRect/>
                </a:stretch>
              </p:blipFill>
              <p:spPr>
                <a:xfrm>
                  <a:off x="2058274" y="5481977"/>
                  <a:ext cx="118440" cy="127440"/>
                </a:xfrm>
                <a:prstGeom prst="rect">
                  <a:avLst/>
                </a:prstGeom>
              </p:spPr>
            </p:pic>
          </mc:Fallback>
        </mc:AlternateContent>
        <mc:AlternateContent xmlns:mc="http://schemas.openxmlformats.org/markup-compatibility/2006" xmlns:p14="http://schemas.microsoft.com/office/powerpoint/2010/main">
          <mc:Choice Requires="p14">
            <p:contentPart p14:bwMode="auto" r:id="rId203">
              <p14:nvContentPartPr>
                <p14:cNvPr id="139" name="Ink 138">
                  <a:extLst>
                    <a:ext uri="{FF2B5EF4-FFF2-40B4-BE49-F238E27FC236}">
                      <a16:creationId xmlns:a16="http://schemas.microsoft.com/office/drawing/2014/main" id="{0693B246-2F06-4FBB-8503-47E09EC8A7F6}"/>
                    </a:ext>
                  </a:extLst>
                </p14:cNvPr>
                <p14:cNvContentPartPr/>
                <p14:nvPr/>
              </p14:nvContentPartPr>
              <p14:xfrm>
                <a:off x="2212354" y="5499257"/>
                <a:ext cx="94680" cy="16920"/>
              </p14:xfrm>
            </p:contentPart>
          </mc:Choice>
          <mc:Fallback xmlns="">
            <p:pic>
              <p:nvPicPr>
                <p:cNvPr id="139" name="Ink 138">
                  <a:extLst>
                    <a:ext uri="{FF2B5EF4-FFF2-40B4-BE49-F238E27FC236}">
                      <a16:creationId xmlns:a16="http://schemas.microsoft.com/office/drawing/2014/main" id="{0693B246-2F06-4FBB-8503-47E09EC8A7F6}"/>
                    </a:ext>
                  </a:extLst>
                </p:cNvPr>
                <p:cNvPicPr/>
                <p:nvPr/>
              </p:nvPicPr>
              <p:blipFill>
                <a:blip r:embed="rId204"/>
                <a:stretch>
                  <a:fillRect/>
                </a:stretch>
              </p:blipFill>
              <p:spPr>
                <a:xfrm>
                  <a:off x="2203714" y="5490257"/>
                  <a:ext cx="112320" cy="34560"/>
                </a:xfrm>
                <a:prstGeom prst="rect">
                  <a:avLst/>
                </a:prstGeom>
              </p:spPr>
            </p:pic>
          </mc:Fallback>
        </mc:AlternateContent>
        <mc:AlternateContent xmlns:mc="http://schemas.openxmlformats.org/markup-compatibility/2006" xmlns:p14="http://schemas.microsoft.com/office/powerpoint/2010/main">
          <mc:Choice Requires="p14">
            <p:contentPart p14:bwMode="auto" r:id="rId205">
              <p14:nvContentPartPr>
                <p14:cNvPr id="140" name="Ink 139">
                  <a:extLst>
                    <a:ext uri="{FF2B5EF4-FFF2-40B4-BE49-F238E27FC236}">
                      <a16:creationId xmlns:a16="http://schemas.microsoft.com/office/drawing/2014/main" id="{D25852F3-F28D-498E-B333-65BEF0467E93}"/>
                    </a:ext>
                  </a:extLst>
                </p14:cNvPr>
                <p14:cNvContentPartPr/>
                <p14:nvPr/>
              </p14:nvContentPartPr>
              <p14:xfrm>
                <a:off x="2481994" y="5442377"/>
                <a:ext cx="11160" cy="127800"/>
              </p14:xfrm>
            </p:contentPart>
          </mc:Choice>
          <mc:Fallback xmlns="">
            <p:pic>
              <p:nvPicPr>
                <p:cNvPr id="140" name="Ink 139">
                  <a:extLst>
                    <a:ext uri="{FF2B5EF4-FFF2-40B4-BE49-F238E27FC236}">
                      <a16:creationId xmlns:a16="http://schemas.microsoft.com/office/drawing/2014/main" id="{D25852F3-F28D-498E-B333-65BEF0467E93}"/>
                    </a:ext>
                  </a:extLst>
                </p:cNvPr>
                <p:cNvPicPr/>
                <p:nvPr/>
              </p:nvPicPr>
              <p:blipFill>
                <a:blip r:embed="rId206"/>
                <a:stretch>
                  <a:fillRect/>
                </a:stretch>
              </p:blipFill>
              <p:spPr>
                <a:xfrm>
                  <a:off x="2472994" y="5433737"/>
                  <a:ext cx="28800" cy="145440"/>
                </a:xfrm>
                <a:prstGeom prst="rect">
                  <a:avLst/>
                </a:prstGeom>
              </p:spPr>
            </p:pic>
          </mc:Fallback>
        </mc:AlternateContent>
        <mc:AlternateContent xmlns:mc="http://schemas.openxmlformats.org/markup-compatibility/2006" xmlns:p14="http://schemas.microsoft.com/office/powerpoint/2010/main">
          <mc:Choice Requires="p14">
            <p:contentPart p14:bwMode="auto" r:id="rId207">
              <p14:nvContentPartPr>
                <p14:cNvPr id="141" name="Ink 140">
                  <a:extLst>
                    <a:ext uri="{FF2B5EF4-FFF2-40B4-BE49-F238E27FC236}">
                      <a16:creationId xmlns:a16="http://schemas.microsoft.com/office/drawing/2014/main" id="{998E5102-B90C-4526-ACFE-0617C7568018}"/>
                    </a:ext>
                  </a:extLst>
                </p14:cNvPr>
                <p14:cNvContentPartPr/>
                <p14:nvPr/>
              </p14:nvContentPartPr>
              <p14:xfrm>
                <a:off x="1617274" y="5666297"/>
                <a:ext cx="938160" cy="23760"/>
              </p14:xfrm>
            </p:contentPart>
          </mc:Choice>
          <mc:Fallback xmlns="">
            <p:pic>
              <p:nvPicPr>
                <p:cNvPr id="141" name="Ink 140">
                  <a:extLst>
                    <a:ext uri="{FF2B5EF4-FFF2-40B4-BE49-F238E27FC236}">
                      <a16:creationId xmlns:a16="http://schemas.microsoft.com/office/drawing/2014/main" id="{998E5102-B90C-4526-ACFE-0617C7568018}"/>
                    </a:ext>
                  </a:extLst>
                </p:cNvPr>
                <p:cNvPicPr/>
                <p:nvPr/>
              </p:nvPicPr>
              <p:blipFill>
                <a:blip r:embed="rId208"/>
                <a:stretch>
                  <a:fillRect/>
                </a:stretch>
              </p:blipFill>
              <p:spPr>
                <a:xfrm>
                  <a:off x="1608634" y="5657297"/>
                  <a:ext cx="955800" cy="41400"/>
                </a:xfrm>
                <a:prstGeom prst="rect">
                  <a:avLst/>
                </a:prstGeom>
              </p:spPr>
            </p:pic>
          </mc:Fallback>
        </mc:AlternateContent>
        <mc:AlternateContent xmlns:mc="http://schemas.openxmlformats.org/markup-compatibility/2006" xmlns:p14="http://schemas.microsoft.com/office/powerpoint/2010/main">
          <mc:Choice Requires="p14">
            <p:contentPart p14:bwMode="auto" r:id="rId209">
              <p14:nvContentPartPr>
                <p14:cNvPr id="142" name="Ink 141">
                  <a:extLst>
                    <a:ext uri="{FF2B5EF4-FFF2-40B4-BE49-F238E27FC236}">
                      <a16:creationId xmlns:a16="http://schemas.microsoft.com/office/drawing/2014/main" id="{A98BEA24-F312-4112-9D87-53259840A61B}"/>
                    </a:ext>
                  </a:extLst>
                </p14:cNvPr>
                <p14:cNvContentPartPr/>
                <p14:nvPr/>
              </p14:nvContentPartPr>
              <p14:xfrm>
                <a:off x="1672714" y="5791577"/>
                <a:ext cx="62640" cy="88560"/>
              </p14:xfrm>
            </p:contentPart>
          </mc:Choice>
          <mc:Fallback xmlns="">
            <p:pic>
              <p:nvPicPr>
                <p:cNvPr id="142" name="Ink 141">
                  <a:extLst>
                    <a:ext uri="{FF2B5EF4-FFF2-40B4-BE49-F238E27FC236}">
                      <a16:creationId xmlns:a16="http://schemas.microsoft.com/office/drawing/2014/main" id="{A98BEA24-F312-4112-9D87-53259840A61B}"/>
                    </a:ext>
                  </a:extLst>
                </p:cNvPr>
                <p:cNvPicPr/>
                <p:nvPr/>
              </p:nvPicPr>
              <p:blipFill>
                <a:blip r:embed="rId210"/>
                <a:stretch>
                  <a:fillRect/>
                </a:stretch>
              </p:blipFill>
              <p:spPr>
                <a:xfrm>
                  <a:off x="1663714" y="5782577"/>
                  <a:ext cx="8028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211">
              <p14:nvContentPartPr>
                <p14:cNvPr id="143" name="Ink 142">
                  <a:extLst>
                    <a:ext uri="{FF2B5EF4-FFF2-40B4-BE49-F238E27FC236}">
                      <a16:creationId xmlns:a16="http://schemas.microsoft.com/office/drawing/2014/main" id="{3EF21690-B1EE-41EE-8230-F3B6AE5DB1B4}"/>
                    </a:ext>
                  </a:extLst>
                </p14:cNvPr>
                <p14:cNvContentPartPr/>
                <p14:nvPr/>
              </p14:nvContentPartPr>
              <p14:xfrm>
                <a:off x="1807354" y="5815337"/>
                <a:ext cx="16560" cy="34200"/>
              </p14:xfrm>
            </p:contentPart>
          </mc:Choice>
          <mc:Fallback xmlns="">
            <p:pic>
              <p:nvPicPr>
                <p:cNvPr id="143" name="Ink 142">
                  <a:extLst>
                    <a:ext uri="{FF2B5EF4-FFF2-40B4-BE49-F238E27FC236}">
                      <a16:creationId xmlns:a16="http://schemas.microsoft.com/office/drawing/2014/main" id="{3EF21690-B1EE-41EE-8230-F3B6AE5DB1B4}"/>
                    </a:ext>
                  </a:extLst>
                </p:cNvPr>
                <p:cNvPicPr/>
                <p:nvPr/>
              </p:nvPicPr>
              <p:blipFill>
                <a:blip r:embed="rId212"/>
                <a:stretch>
                  <a:fillRect/>
                </a:stretch>
              </p:blipFill>
              <p:spPr>
                <a:xfrm>
                  <a:off x="1798714" y="5806697"/>
                  <a:ext cx="34200" cy="51840"/>
                </a:xfrm>
                <a:prstGeom prst="rect">
                  <a:avLst/>
                </a:prstGeom>
              </p:spPr>
            </p:pic>
          </mc:Fallback>
        </mc:AlternateContent>
        <mc:AlternateContent xmlns:mc="http://schemas.openxmlformats.org/markup-compatibility/2006" xmlns:p14="http://schemas.microsoft.com/office/powerpoint/2010/main">
          <mc:Choice Requires="p14">
            <p:contentPart p14:bwMode="auto" r:id="rId213">
              <p14:nvContentPartPr>
                <p14:cNvPr id="144" name="Ink 143">
                  <a:extLst>
                    <a:ext uri="{FF2B5EF4-FFF2-40B4-BE49-F238E27FC236}">
                      <a16:creationId xmlns:a16="http://schemas.microsoft.com/office/drawing/2014/main" id="{12E5869D-9E47-478E-A852-994A83906BED}"/>
                    </a:ext>
                  </a:extLst>
                </p14:cNvPr>
                <p14:cNvContentPartPr/>
                <p14:nvPr/>
              </p14:nvContentPartPr>
              <p14:xfrm>
                <a:off x="1896274" y="5771057"/>
                <a:ext cx="66240" cy="108000"/>
              </p14:xfrm>
            </p:contentPart>
          </mc:Choice>
          <mc:Fallback xmlns="">
            <p:pic>
              <p:nvPicPr>
                <p:cNvPr id="144" name="Ink 143">
                  <a:extLst>
                    <a:ext uri="{FF2B5EF4-FFF2-40B4-BE49-F238E27FC236}">
                      <a16:creationId xmlns:a16="http://schemas.microsoft.com/office/drawing/2014/main" id="{12E5869D-9E47-478E-A852-994A83906BED}"/>
                    </a:ext>
                  </a:extLst>
                </p:cNvPr>
                <p:cNvPicPr/>
                <p:nvPr/>
              </p:nvPicPr>
              <p:blipFill>
                <a:blip r:embed="rId214"/>
                <a:stretch>
                  <a:fillRect/>
                </a:stretch>
              </p:blipFill>
              <p:spPr>
                <a:xfrm>
                  <a:off x="1887274" y="5762057"/>
                  <a:ext cx="83880" cy="125640"/>
                </a:xfrm>
                <a:prstGeom prst="rect">
                  <a:avLst/>
                </a:prstGeom>
              </p:spPr>
            </p:pic>
          </mc:Fallback>
        </mc:AlternateContent>
        <mc:AlternateContent xmlns:mc="http://schemas.openxmlformats.org/markup-compatibility/2006" xmlns:p14="http://schemas.microsoft.com/office/powerpoint/2010/main">
          <mc:Choice Requires="p14">
            <p:contentPart p14:bwMode="auto" r:id="rId215">
              <p14:nvContentPartPr>
                <p14:cNvPr id="145" name="Ink 144">
                  <a:extLst>
                    <a:ext uri="{FF2B5EF4-FFF2-40B4-BE49-F238E27FC236}">
                      <a16:creationId xmlns:a16="http://schemas.microsoft.com/office/drawing/2014/main" id="{A2892BF2-6038-4A50-A994-9BF76AC281F0}"/>
                    </a:ext>
                  </a:extLst>
                </p14:cNvPr>
                <p14:cNvContentPartPr/>
                <p14:nvPr/>
              </p14:nvContentPartPr>
              <p14:xfrm>
                <a:off x="1984114" y="5783297"/>
                <a:ext cx="68760" cy="120240"/>
              </p14:xfrm>
            </p:contentPart>
          </mc:Choice>
          <mc:Fallback xmlns="">
            <p:pic>
              <p:nvPicPr>
                <p:cNvPr id="145" name="Ink 144">
                  <a:extLst>
                    <a:ext uri="{FF2B5EF4-FFF2-40B4-BE49-F238E27FC236}">
                      <a16:creationId xmlns:a16="http://schemas.microsoft.com/office/drawing/2014/main" id="{A2892BF2-6038-4A50-A994-9BF76AC281F0}"/>
                    </a:ext>
                  </a:extLst>
                </p:cNvPr>
                <p:cNvPicPr/>
                <p:nvPr/>
              </p:nvPicPr>
              <p:blipFill>
                <a:blip r:embed="rId216"/>
                <a:stretch>
                  <a:fillRect/>
                </a:stretch>
              </p:blipFill>
              <p:spPr>
                <a:xfrm>
                  <a:off x="1975474" y="5774297"/>
                  <a:ext cx="8640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217">
              <p14:nvContentPartPr>
                <p14:cNvPr id="146" name="Ink 145">
                  <a:extLst>
                    <a:ext uri="{FF2B5EF4-FFF2-40B4-BE49-F238E27FC236}">
                      <a16:creationId xmlns:a16="http://schemas.microsoft.com/office/drawing/2014/main" id="{966FA033-6231-45DE-B882-94BCCD33B639}"/>
                    </a:ext>
                  </a:extLst>
                </p14:cNvPr>
                <p14:cNvContentPartPr/>
                <p14:nvPr/>
              </p14:nvContentPartPr>
              <p14:xfrm>
                <a:off x="2102914" y="5771777"/>
                <a:ext cx="14040" cy="112320"/>
              </p14:xfrm>
            </p:contentPart>
          </mc:Choice>
          <mc:Fallback xmlns="">
            <p:pic>
              <p:nvPicPr>
                <p:cNvPr id="146" name="Ink 145">
                  <a:extLst>
                    <a:ext uri="{FF2B5EF4-FFF2-40B4-BE49-F238E27FC236}">
                      <a16:creationId xmlns:a16="http://schemas.microsoft.com/office/drawing/2014/main" id="{966FA033-6231-45DE-B882-94BCCD33B639}"/>
                    </a:ext>
                  </a:extLst>
                </p:cNvPr>
                <p:cNvPicPr/>
                <p:nvPr/>
              </p:nvPicPr>
              <p:blipFill>
                <a:blip r:embed="rId218"/>
                <a:stretch>
                  <a:fillRect/>
                </a:stretch>
              </p:blipFill>
              <p:spPr>
                <a:xfrm>
                  <a:off x="2094274" y="5762777"/>
                  <a:ext cx="31680" cy="129960"/>
                </a:xfrm>
                <a:prstGeom prst="rect">
                  <a:avLst/>
                </a:prstGeom>
              </p:spPr>
            </p:pic>
          </mc:Fallback>
        </mc:AlternateContent>
        <mc:AlternateContent xmlns:mc="http://schemas.openxmlformats.org/markup-compatibility/2006" xmlns:p14="http://schemas.microsoft.com/office/powerpoint/2010/main">
          <mc:Choice Requires="p14">
            <p:contentPart p14:bwMode="auto" r:id="rId219">
              <p14:nvContentPartPr>
                <p14:cNvPr id="147" name="Ink 146">
                  <a:extLst>
                    <a:ext uri="{FF2B5EF4-FFF2-40B4-BE49-F238E27FC236}">
                      <a16:creationId xmlns:a16="http://schemas.microsoft.com/office/drawing/2014/main" id="{6F755415-BC33-46C4-8800-3ECA10F09CC7}"/>
                    </a:ext>
                  </a:extLst>
                </p14:cNvPr>
                <p14:cNvContentPartPr/>
                <p14:nvPr/>
              </p14:nvContentPartPr>
              <p14:xfrm>
                <a:off x="2196874" y="5748377"/>
                <a:ext cx="71280" cy="101160"/>
              </p14:xfrm>
            </p:contentPart>
          </mc:Choice>
          <mc:Fallback xmlns="">
            <p:pic>
              <p:nvPicPr>
                <p:cNvPr id="147" name="Ink 146">
                  <a:extLst>
                    <a:ext uri="{FF2B5EF4-FFF2-40B4-BE49-F238E27FC236}">
                      <a16:creationId xmlns:a16="http://schemas.microsoft.com/office/drawing/2014/main" id="{6F755415-BC33-46C4-8800-3ECA10F09CC7}"/>
                    </a:ext>
                  </a:extLst>
                </p:cNvPr>
                <p:cNvPicPr/>
                <p:nvPr/>
              </p:nvPicPr>
              <p:blipFill>
                <a:blip r:embed="rId220"/>
                <a:stretch>
                  <a:fillRect/>
                </a:stretch>
              </p:blipFill>
              <p:spPr>
                <a:xfrm>
                  <a:off x="2187874" y="5739737"/>
                  <a:ext cx="88920" cy="118800"/>
                </a:xfrm>
                <a:prstGeom prst="rect">
                  <a:avLst/>
                </a:prstGeom>
              </p:spPr>
            </p:pic>
          </mc:Fallback>
        </mc:AlternateContent>
        <mc:AlternateContent xmlns:mc="http://schemas.openxmlformats.org/markup-compatibility/2006" xmlns:p14="http://schemas.microsoft.com/office/powerpoint/2010/main">
          <mc:Choice Requires="p14">
            <p:contentPart p14:bwMode="auto" r:id="rId221">
              <p14:nvContentPartPr>
                <p14:cNvPr id="148" name="Ink 147">
                  <a:extLst>
                    <a:ext uri="{FF2B5EF4-FFF2-40B4-BE49-F238E27FC236}">
                      <a16:creationId xmlns:a16="http://schemas.microsoft.com/office/drawing/2014/main" id="{4150CF2D-99ED-4B28-9E21-91667E91B1F9}"/>
                    </a:ext>
                  </a:extLst>
                </p14:cNvPr>
                <p14:cNvContentPartPr/>
                <p14:nvPr/>
              </p14:nvContentPartPr>
              <p14:xfrm>
                <a:off x="2310994" y="5743337"/>
                <a:ext cx="81720" cy="108720"/>
              </p14:xfrm>
            </p:contentPart>
          </mc:Choice>
          <mc:Fallback xmlns="">
            <p:pic>
              <p:nvPicPr>
                <p:cNvPr id="148" name="Ink 147">
                  <a:extLst>
                    <a:ext uri="{FF2B5EF4-FFF2-40B4-BE49-F238E27FC236}">
                      <a16:creationId xmlns:a16="http://schemas.microsoft.com/office/drawing/2014/main" id="{4150CF2D-99ED-4B28-9E21-91667E91B1F9}"/>
                    </a:ext>
                  </a:extLst>
                </p:cNvPr>
                <p:cNvPicPr/>
                <p:nvPr/>
              </p:nvPicPr>
              <p:blipFill>
                <a:blip r:embed="rId222"/>
                <a:stretch>
                  <a:fillRect/>
                </a:stretch>
              </p:blipFill>
              <p:spPr>
                <a:xfrm>
                  <a:off x="2301994" y="5734337"/>
                  <a:ext cx="99360" cy="126360"/>
                </a:xfrm>
                <a:prstGeom prst="rect">
                  <a:avLst/>
                </a:prstGeom>
              </p:spPr>
            </p:pic>
          </mc:Fallback>
        </mc:AlternateContent>
        <mc:AlternateContent xmlns:mc="http://schemas.openxmlformats.org/markup-compatibility/2006" xmlns:p14="http://schemas.microsoft.com/office/powerpoint/2010/main">
          <mc:Choice Requires="p14">
            <p:contentPart p14:bwMode="auto" r:id="rId223">
              <p14:nvContentPartPr>
                <p14:cNvPr id="149" name="Ink 148">
                  <a:extLst>
                    <a:ext uri="{FF2B5EF4-FFF2-40B4-BE49-F238E27FC236}">
                      <a16:creationId xmlns:a16="http://schemas.microsoft.com/office/drawing/2014/main" id="{2DED3B9B-4737-4B87-A20C-52C344B461FB}"/>
                    </a:ext>
                  </a:extLst>
                </p14:cNvPr>
                <p14:cNvContentPartPr/>
                <p14:nvPr/>
              </p14:nvContentPartPr>
              <p14:xfrm>
                <a:off x="2735794" y="5672417"/>
                <a:ext cx="46440" cy="12600"/>
              </p14:xfrm>
            </p:contentPart>
          </mc:Choice>
          <mc:Fallback xmlns="">
            <p:pic>
              <p:nvPicPr>
                <p:cNvPr id="149" name="Ink 148">
                  <a:extLst>
                    <a:ext uri="{FF2B5EF4-FFF2-40B4-BE49-F238E27FC236}">
                      <a16:creationId xmlns:a16="http://schemas.microsoft.com/office/drawing/2014/main" id="{2DED3B9B-4737-4B87-A20C-52C344B461FB}"/>
                    </a:ext>
                  </a:extLst>
                </p:cNvPr>
                <p:cNvPicPr/>
                <p:nvPr/>
              </p:nvPicPr>
              <p:blipFill>
                <a:blip r:embed="rId224"/>
                <a:stretch>
                  <a:fillRect/>
                </a:stretch>
              </p:blipFill>
              <p:spPr>
                <a:xfrm>
                  <a:off x="2727154" y="5663417"/>
                  <a:ext cx="640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225">
              <p14:nvContentPartPr>
                <p14:cNvPr id="150" name="Ink 149">
                  <a:extLst>
                    <a:ext uri="{FF2B5EF4-FFF2-40B4-BE49-F238E27FC236}">
                      <a16:creationId xmlns:a16="http://schemas.microsoft.com/office/drawing/2014/main" id="{508FDD77-0045-4247-A790-D23FC42987AD}"/>
                    </a:ext>
                  </a:extLst>
                </p14:cNvPr>
                <p14:cNvContentPartPr/>
                <p14:nvPr/>
              </p14:nvContentPartPr>
              <p14:xfrm>
                <a:off x="2688634" y="5617337"/>
                <a:ext cx="84600" cy="30240"/>
              </p14:xfrm>
            </p:contentPart>
          </mc:Choice>
          <mc:Fallback xmlns="">
            <p:pic>
              <p:nvPicPr>
                <p:cNvPr id="150" name="Ink 149">
                  <a:extLst>
                    <a:ext uri="{FF2B5EF4-FFF2-40B4-BE49-F238E27FC236}">
                      <a16:creationId xmlns:a16="http://schemas.microsoft.com/office/drawing/2014/main" id="{508FDD77-0045-4247-A790-D23FC42987AD}"/>
                    </a:ext>
                  </a:extLst>
                </p:cNvPr>
                <p:cNvPicPr/>
                <p:nvPr/>
              </p:nvPicPr>
              <p:blipFill>
                <a:blip r:embed="rId226"/>
                <a:stretch>
                  <a:fillRect/>
                </a:stretch>
              </p:blipFill>
              <p:spPr>
                <a:xfrm>
                  <a:off x="2679634" y="5608697"/>
                  <a:ext cx="102240" cy="47880"/>
                </a:xfrm>
                <a:prstGeom prst="rect">
                  <a:avLst/>
                </a:prstGeom>
              </p:spPr>
            </p:pic>
          </mc:Fallback>
        </mc:AlternateContent>
      </p:grpSp>
      <p:grpSp>
        <p:nvGrpSpPr>
          <p:cNvPr id="161" name="Group 160">
            <a:extLst>
              <a:ext uri="{FF2B5EF4-FFF2-40B4-BE49-F238E27FC236}">
                <a16:creationId xmlns:a16="http://schemas.microsoft.com/office/drawing/2014/main" id="{6FE745E8-9177-449E-913C-40A870587A67}"/>
              </a:ext>
            </a:extLst>
          </p:cNvPr>
          <p:cNvGrpSpPr/>
          <p:nvPr/>
        </p:nvGrpSpPr>
        <p:grpSpPr>
          <a:xfrm>
            <a:off x="2972314" y="5341577"/>
            <a:ext cx="696960" cy="280800"/>
            <a:chOff x="2972314" y="5341577"/>
            <a:chExt cx="696960" cy="280800"/>
          </a:xfrm>
        </p:grpSpPr>
        <mc:AlternateContent xmlns:mc="http://schemas.openxmlformats.org/markup-compatibility/2006" xmlns:p14="http://schemas.microsoft.com/office/powerpoint/2010/main">
          <mc:Choice Requires="p14">
            <p:contentPart p14:bwMode="auto" r:id="rId227">
              <p14:nvContentPartPr>
                <p14:cNvPr id="154" name="Ink 153">
                  <a:extLst>
                    <a:ext uri="{FF2B5EF4-FFF2-40B4-BE49-F238E27FC236}">
                      <a16:creationId xmlns:a16="http://schemas.microsoft.com/office/drawing/2014/main" id="{EEC1C0FD-9D43-4DE9-BEF1-C2F10159AD47}"/>
                    </a:ext>
                  </a:extLst>
                </p14:cNvPr>
                <p14:cNvContentPartPr/>
                <p14:nvPr/>
              </p14:nvContentPartPr>
              <p14:xfrm>
                <a:off x="2972314" y="5553617"/>
                <a:ext cx="77400" cy="23760"/>
              </p14:xfrm>
            </p:contentPart>
          </mc:Choice>
          <mc:Fallback xmlns="">
            <p:pic>
              <p:nvPicPr>
                <p:cNvPr id="154" name="Ink 153">
                  <a:extLst>
                    <a:ext uri="{FF2B5EF4-FFF2-40B4-BE49-F238E27FC236}">
                      <a16:creationId xmlns:a16="http://schemas.microsoft.com/office/drawing/2014/main" id="{EEC1C0FD-9D43-4DE9-BEF1-C2F10159AD47}"/>
                    </a:ext>
                  </a:extLst>
                </p:cNvPr>
                <p:cNvPicPr/>
                <p:nvPr/>
              </p:nvPicPr>
              <p:blipFill>
                <a:blip r:embed="rId228"/>
                <a:stretch>
                  <a:fillRect/>
                </a:stretch>
              </p:blipFill>
              <p:spPr>
                <a:xfrm>
                  <a:off x="2963674" y="5544977"/>
                  <a:ext cx="95040" cy="41400"/>
                </a:xfrm>
                <a:prstGeom prst="rect">
                  <a:avLst/>
                </a:prstGeom>
              </p:spPr>
            </p:pic>
          </mc:Fallback>
        </mc:AlternateContent>
        <mc:AlternateContent xmlns:mc="http://schemas.openxmlformats.org/markup-compatibility/2006" xmlns:p14="http://schemas.microsoft.com/office/powerpoint/2010/main">
          <mc:Choice Requires="p14">
            <p:contentPart p14:bwMode="auto" r:id="rId229">
              <p14:nvContentPartPr>
                <p14:cNvPr id="155" name="Ink 154">
                  <a:extLst>
                    <a:ext uri="{FF2B5EF4-FFF2-40B4-BE49-F238E27FC236}">
                      <a16:creationId xmlns:a16="http://schemas.microsoft.com/office/drawing/2014/main" id="{E86C2835-777A-484D-B32E-DD49F7F7DE2B}"/>
                    </a:ext>
                  </a:extLst>
                </p14:cNvPr>
                <p14:cNvContentPartPr/>
                <p14:nvPr/>
              </p14:nvContentPartPr>
              <p14:xfrm>
                <a:off x="3133594" y="5443097"/>
                <a:ext cx="9000" cy="179280"/>
              </p14:xfrm>
            </p:contentPart>
          </mc:Choice>
          <mc:Fallback xmlns="">
            <p:pic>
              <p:nvPicPr>
                <p:cNvPr id="155" name="Ink 154">
                  <a:extLst>
                    <a:ext uri="{FF2B5EF4-FFF2-40B4-BE49-F238E27FC236}">
                      <a16:creationId xmlns:a16="http://schemas.microsoft.com/office/drawing/2014/main" id="{E86C2835-777A-484D-B32E-DD49F7F7DE2B}"/>
                    </a:ext>
                  </a:extLst>
                </p:cNvPr>
                <p:cNvPicPr/>
                <p:nvPr/>
              </p:nvPicPr>
              <p:blipFill>
                <a:blip r:embed="rId230"/>
                <a:stretch>
                  <a:fillRect/>
                </a:stretch>
              </p:blipFill>
              <p:spPr>
                <a:xfrm>
                  <a:off x="3124954" y="5434457"/>
                  <a:ext cx="26640" cy="196920"/>
                </a:xfrm>
                <a:prstGeom prst="rect">
                  <a:avLst/>
                </a:prstGeom>
              </p:spPr>
            </p:pic>
          </mc:Fallback>
        </mc:AlternateContent>
        <mc:AlternateContent xmlns:mc="http://schemas.openxmlformats.org/markup-compatibility/2006" xmlns:p14="http://schemas.microsoft.com/office/powerpoint/2010/main">
          <mc:Choice Requires="p14">
            <p:contentPart p14:bwMode="auto" r:id="rId231">
              <p14:nvContentPartPr>
                <p14:cNvPr id="156" name="Ink 155">
                  <a:extLst>
                    <a:ext uri="{FF2B5EF4-FFF2-40B4-BE49-F238E27FC236}">
                      <a16:creationId xmlns:a16="http://schemas.microsoft.com/office/drawing/2014/main" id="{CA52C33A-7E02-4DA0-9037-365F90ECED6B}"/>
                    </a:ext>
                  </a:extLst>
                </p14:cNvPr>
                <p14:cNvContentPartPr/>
                <p14:nvPr/>
              </p14:nvContentPartPr>
              <p14:xfrm>
                <a:off x="3201994" y="5537777"/>
                <a:ext cx="6480" cy="55440"/>
              </p14:xfrm>
            </p:contentPart>
          </mc:Choice>
          <mc:Fallback xmlns="">
            <p:pic>
              <p:nvPicPr>
                <p:cNvPr id="156" name="Ink 155">
                  <a:extLst>
                    <a:ext uri="{FF2B5EF4-FFF2-40B4-BE49-F238E27FC236}">
                      <a16:creationId xmlns:a16="http://schemas.microsoft.com/office/drawing/2014/main" id="{CA52C33A-7E02-4DA0-9037-365F90ECED6B}"/>
                    </a:ext>
                  </a:extLst>
                </p:cNvPr>
                <p:cNvPicPr/>
                <p:nvPr/>
              </p:nvPicPr>
              <p:blipFill>
                <a:blip r:embed="rId232"/>
                <a:stretch>
                  <a:fillRect/>
                </a:stretch>
              </p:blipFill>
              <p:spPr>
                <a:xfrm>
                  <a:off x="3193354" y="5529137"/>
                  <a:ext cx="24120" cy="73080"/>
                </a:xfrm>
                <a:prstGeom prst="rect">
                  <a:avLst/>
                </a:prstGeom>
              </p:spPr>
            </p:pic>
          </mc:Fallback>
        </mc:AlternateContent>
        <mc:AlternateContent xmlns:mc="http://schemas.openxmlformats.org/markup-compatibility/2006" xmlns:p14="http://schemas.microsoft.com/office/powerpoint/2010/main">
          <mc:Choice Requires="p14">
            <p:contentPart p14:bwMode="auto" r:id="rId233">
              <p14:nvContentPartPr>
                <p14:cNvPr id="157" name="Ink 156">
                  <a:extLst>
                    <a:ext uri="{FF2B5EF4-FFF2-40B4-BE49-F238E27FC236}">
                      <a16:creationId xmlns:a16="http://schemas.microsoft.com/office/drawing/2014/main" id="{4B5DFBC0-7E8F-4FEE-89CC-7F349B7E5783}"/>
                    </a:ext>
                  </a:extLst>
                </p14:cNvPr>
                <p14:cNvContentPartPr/>
                <p14:nvPr/>
              </p14:nvContentPartPr>
              <p14:xfrm>
                <a:off x="3270394" y="5431937"/>
                <a:ext cx="108360" cy="150120"/>
              </p14:xfrm>
            </p:contentPart>
          </mc:Choice>
          <mc:Fallback xmlns="">
            <p:pic>
              <p:nvPicPr>
                <p:cNvPr id="157" name="Ink 156">
                  <a:extLst>
                    <a:ext uri="{FF2B5EF4-FFF2-40B4-BE49-F238E27FC236}">
                      <a16:creationId xmlns:a16="http://schemas.microsoft.com/office/drawing/2014/main" id="{4B5DFBC0-7E8F-4FEE-89CC-7F349B7E5783}"/>
                    </a:ext>
                  </a:extLst>
                </p:cNvPr>
                <p:cNvPicPr/>
                <p:nvPr/>
              </p:nvPicPr>
              <p:blipFill>
                <a:blip r:embed="rId234"/>
                <a:stretch>
                  <a:fillRect/>
                </a:stretch>
              </p:blipFill>
              <p:spPr>
                <a:xfrm>
                  <a:off x="3261754" y="5423297"/>
                  <a:ext cx="126000" cy="167760"/>
                </a:xfrm>
                <a:prstGeom prst="rect">
                  <a:avLst/>
                </a:prstGeom>
              </p:spPr>
            </p:pic>
          </mc:Fallback>
        </mc:AlternateContent>
        <mc:AlternateContent xmlns:mc="http://schemas.openxmlformats.org/markup-compatibility/2006" xmlns:p14="http://schemas.microsoft.com/office/powerpoint/2010/main">
          <mc:Choice Requires="p14">
            <p:contentPart p14:bwMode="auto" r:id="rId235">
              <p14:nvContentPartPr>
                <p14:cNvPr id="158" name="Ink 157">
                  <a:extLst>
                    <a:ext uri="{FF2B5EF4-FFF2-40B4-BE49-F238E27FC236}">
                      <a16:creationId xmlns:a16="http://schemas.microsoft.com/office/drawing/2014/main" id="{AA9DE125-4AEB-4919-8357-BCF4159BE463}"/>
                    </a:ext>
                  </a:extLst>
                </p14:cNvPr>
                <p14:cNvContentPartPr/>
                <p14:nvPr/>
              </p14:nvContentPartPr>
              <p14:xfrm>
                <a:off x="3448954" y="5409617"/>
                <a:ext cx="88920" cy="146880"/>
              </p14:xfrm>
            </p:contentPart>
          </mc:Choice>
          <mc:Fallback xmlns="">
            <p:pic>
              <p:nvPicPr>
                <p:cNvPr id="158" name="Ink 157">
                  <a:extLst>
                    <a:ext uri="{FF2B5EF4-FFF2-40B4-BE49-F238E27FC236}">
                      <a16:creationId xmlns:a16="http://schemas.microsoft.com/office/drawing/2014/main" id="{AA9DE125-4AEB-4919-8357-BCF4159BE463}"/>
                    </a:ext>
                  </a:extLst>
                </p:cNvPr>
                <p:cNvPicPr/>
                <p:nvPr/>
              </p:nvPicPr>
              <p:blipFill>
                <a:blip r:embed="rId236"/>
                <a:stretch>
                  <a:fillRect/>
                </a:stretch>
              </p:blipFill>
              <p:spPr>
                <a:xfrm>
                  <a:off x="3439954" y="5400977"/>
                  <a:ext cx="106560" cy="164520"/>
                </a:xfrm>
                <a:prstGeom prst="rect">
                  <a:avLst/>
                </a:prstGeom>
              </p:spPr>
            </p:pic>
          </mc:Fallback>
        </mc:AlternateContent>
        <mc:AlternateContent xmlns:mc="http://schemas.openxmlformats.org/markup-compatibility/2006" xmlns:p14="http://schemas.microsoft.com/office/powerpoint/2010/main">
          <mc:Choice Requires="p14">
            <p:contentPart p14:bwMode="auto" r:id="rId237">
              <p14:nvContentPartPr>
                <p14:cNvPr id="159" name="Ink 158">
                  <a:extLst>
                    <a:ext uri="{FF2B5EF4-FFF2-40B4-BE49-F238E27FC236}">
                      <a16:creationId xmlns:a16="http://schemas.microsoft.com/office/drawing/2014/main" id="{E629A9E4-279D-4CDD-A488-551A672DF542}"/>
                    </a:ext>
                  </a:extLst>
                </p14:cNvPr>
                <p14:cNvContentPartPr/>
                <p14:nvPr/>
              </p14:nvContentPartPr>
              <p14:xfrm>
                <a:off x="3555874" y="5376497"/>
                <a:ext cx="113400" cy="187560"/>
              </p14:xfrm>
            </p:contentPart>
          </mc:Choice>
          <mc:Fallback xmlns="">
            <p:pic>
              <p:nvPicPr>
                <p:cNvPr id="159" name="Ink 158">
                  <a:extLst>
                    <a:ext uri="{FF2B5EF4-FFF2-40B4-BE49-F238E27FC236}">
                      <a16:creationId xmlns:a16="http://schemas.microsoft.com/office/drawing/2014/main" id="{E629A9E4-279D-4CDD-A488-551A672DF542}"/>
                    </a:ext>
                  </a:extLst>
                </p:cNvPr>
                <p:cNvPicPr/>
                <p:nvPr/>
              </p:nvPicPr>
              <p:blipFill>
                <a:blip r:embed="rId238"/>
                <a:stretch>
                  <a:fillRect/>
                </a:stretch>
              </p:blipFill>
              <p:spPr>
                <a:xfrm>
                  <a:off x="3546874" y="5367857"/>
                  <a:ext cx="131040" cy="205200"/>
                </a:xfrm>
                <a:prstGeom prst="rect">
                  <a:avLst/>
                </a:prstGeom>
              </p:spPr>
            </p:pic>
          </mc:Fallback>
        </mc:AlternateContent>
        <mc:AlternateContent xmlns:mc="http://schemas.openxmlformats.org/markup-compatibility/2006" xmlns:p14="http://schemas.microsoft.com/office/powerpoint/2010/main">
          <mc:Choice Requires="p14">
            <p:contentPart p14:bwMode="auto" r:id="rId239">
              <p14:nvContentPartPr>
                <p14:cNvPr id="160" name="Ink 159">
                  <a:extLst>
                    <a:ext uri="{FF2B5EF4-FFF2-40B4-BE49-F238E27FC236}">
                      <a16:creationId xmlns:a16="http://schemas.microsoft.com/office/drawing/2014/main" id="{92490230-DF23-48E8-A9DA-8F5A7A0F219D}"/>
                    </a:ext>
                  </a:extLst>
                </p14:cNvPr>
                <p14:cNvContentPartPr/>
                <p14:nvPr/>
              </p14:nvContentPartPr>
              <p14:xfrm>
                <a:off x="3531394" y="5341577"/>
                <a:ext cx="18000" cy="11160"/>
              </p14:xfrm>
            </p:contentPart>
          </mc:Choice>
          <mc:Fallback xmlns="">
            <p:pic>
              <p:nvPicPr>
                <p:cNvPr id="160" name="Ink 159">
                  <a:extLst>
                    <a:ext uri="{FF2B5EF4-FFF2-40B4-BE49-F238E27FC236}">
                      <a16:creationId xmlns:a16="http://schemas.microsoft.com/office/drawing/2014/main" id="{92490230-DF23-48E8-A9DA-8F5A7A0F219D}"/>
                    </a:ext>
                  </a:extLst>
                </p:cNvPr>
                <p:cNvPicPr/>
                <p:nvPr/>
              </p:nvPicPr>
              <p:blipFill>
                <a:blip r:embed="rId240"/>
                <a:stretch>
                  <a:fillRect/>
                </a:stretch>
              </p:blipFill>
              <p:spPr>
                <a:xfrm>
                  <a:off x="3522754" y="5332937"/>
                  <a:ext cx="35640" cy="28800"/>
                </a:xfrm>
                <a:prstGeom prst="rect">
                  <a:avLst/>
                </a:prstGeom>
              </p:spPr>
            </p:pic>
          </mc:Fallback>
        </mc:AlternateContent>
      </p:grpSp>
      <p:grpSp>
        <p:nvGrpSpPr>
          <p:cNvPr id="185" name="Group 184">
            <a:extLst>
              <a:ext uri="{FF2B5EF4-FFF2-40B4-BE49-F238E27FC236}">
                <a16:creationId xmlns:a16="http://schemas.microsoft.com/office/drawing/2014/main" id="{04E5FDEE-3916-40F5-A319-10CD98C6D8FA}"/>
              </a:ext>
            </a:extLst>
          </p:cNvPr>
          <p:cNvGrpSpPr/>
          <p:nvPr/>
        </p:nvGrpSpPr>
        <p:grpSpPr>
          <a:xfrm>
            <a:off x="1184554" y="6109457"/>
            <a:ext cx="591840" cy="320760"/>
            <a:chOff x="1184554" y="6109457"/>
            <a:chExt cx="591840" cy="320760"/>
          </a:xfrm>
        </p:grpSpPr>
        <mc:AlternateContent xmlns:mc="http://schemas.openxmlformats.org/markup-compatibility/2006" xmlns:p14="http://schemas.microsoft.com/office/powerpoint/2010/main">
          <mc:Choice Requires="p14">
            <p:contentPart p14:bwMode="auto" r:id="rId241">
              <p14:nvContentPartPr>
                <p14:cNvPr id="162" name="Ink 161">
                  <a:extLst>
                    <a:ext uri="{FF2B5EF4-FFF2-40B4-BE49-F238E27FC236}">
                      <a16:creationId xmlns:a16="http://schemas.microsoft.com/office/drawing/2014/main" id="{1BD6ADBC-0BC2-493A-ACB8-FE08D941C112}"/>
                    </a:ext>
                  </a:extLst>
                </p14:cNvPr>
                <p14:cNvContentPartPr/>
                <p14:nvPr/>
              </p14:nvContentPartPr>
              <p14:xfrm>
                <a:off x="1210114" y="6263537"/>
                <a:ext cx="42120" cy="166680"/>
              </p14:xfrm>
            </p:contentPart>
          </mc:Choice>
          <mc:Fallback xmlns="">
            <p:pic>
              <p:nvPicPr>
                <p:cNvPr id="162" name="Ink 161">
                  <a:extLst>
                    <a:ext uri="{FF2B5EF4-FFF2-40B4-BE49-F238E27FC236}">
                      <a16:creationId xmlns:a16="http://schemas.microsoft.com/office/drawing/2014/main" id="{1BD6ADBC-0BC2-493A-ACB8-FE08D941C112}"/>
                    </a:ext>
                  </a:extLst>
                </p:cNvPr>
                <p:cNvPicPr/>
                <p:nvPr/>
              </p:nvPicPr>
              <p:blipFill>
                <a:blip r:embed="rId242"/>
                <a:stretch>
                  <a:fillRect/>
                </a:stretch>
              </p:blipFill>
              <p:spPr>
                <a:xfrm>
                  <a:off x="1201474" y="6254897"/>
                  <a:ext cx="59760" cy="184320"/>
                </a:xfrm>
                <a:prstGeom prst="rect">
                  <a:avLst/>
                </a:prstGeom>
              </p:spPr>
            </p:pic>
          </mc:Fallback>
        </mc:AlternateContent>
        <mc:AlternateContent xmlns:mc="http://schemas.openxmlformats.org/markup-compatibility/2006" xmlns:p14="http://schemas.microsoft.com/office/powerpoint/2010/main">
          <mc:Choice Requires="p14">
            <p:contentPart p14:bwMode="auto" r:id="rId243">
              <p14:nvContentPartPr>
                <p14:cNvPr id="163" name="Ink 162">
                  <a:extLst>
                    <a:ext uri="{FF2B5EF4-FFF2-40B4-BE49-F238E27FC236}">
                      <a16:creationId xmlns:a16="http://schemas.microsoft.com/office/drawing/2014/main" id="{0B6FF616-DDDB-4BD3-8DE9-0D2E1374E5B1}"/>
                    </a:ext>
                  </a:extLst>
                </p14:cNvPr>
                <p14:cNvContentPartPr/>
                <p14:nvPr/>
              </p14:nvContentPartPr>
              <p14:xfrm>
                <a:off x="1209754" y="6153017"/>
                <a:ext cx="150120" cy="138960"/>
              </p14:xfrm>
            </p:contentPart>
          </mc:Choice>
          <mc:Fallback xmlns="">
            <p:pic>
              <p:nvPicPr>
                <p:cNvPr id="163" name="Ink 162">
                  <a:extLst>
                    <a:ext uri="{FF2B5EF4-FFF2-40B4-BE49-F238E27FC236}">
                      <a16:creationId xmlns:a16="http://schemas.microsoft.com/office/drawing/2014/main" id="{0B6FF616-DDDB-4BD3-8DE9-0D2E1374E5B1}"/>
                    </a:ext>
                  </a:extLst>
                </p:cNvPr>
                <p:cNvPicPr/>
                <p:nvPr/>
              </p:nvPicPr>
              <p:blipFill>
                <a:blip r:embed="rId244"/>
                <a:stretch>
                  <a:fillRect/>
                </a:stretch>
              </p:blipFill>
              <p:spPr>
                <a:xfrm>
                  <a:off x="1201114" y="6144377"/>
                  <a:ext cx="16776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245">
              <p14:nvContentPartPr>
                <p14:cNvPr id="165" name="Ink 164">
                  <a:extLst>
                    <a:ext uri="{FF2B5EF4-FFF2-40B4-BE49-F238E27FC236}">
                      <a16:creationId xmlns:a16="http://schemas.microsoft.com/office/drawing/2014/main" id="{9258A537-7AD8-4288-B05A-5E4EDFE5BB82}"/>
                    </a:ext>
                  </a:extLst>
                </p14:cNvPr>
                <p14:cNvContentPartPr/>
                <p14:nvPr/>
              </p14:nvContentPartPr>
              <p14:xfrm>
                <a:off x="1184554" y="6109457"/>
                <a:ext cx="202680" cy="183600"/>
              </p14:xfrm>
            </p:contentPart>
          </mc:Choice>
          <mc:Fallback xmlns="">
            <p:pic>
              <p:nvPicPr>
                <p:cNvPr id="165" name="Ink 164">
                  <a:extLst>
                    <a:ext uri="{FF2B5EF4-FFF2-40B4-BE49-F238E27FC236}">
                      <a16:creationId xmlns:a16="http://schemas.microsoft.com/office/drawing/2014/main" id="{9258A537-7AD8-4288-B05A-5E4EDFE5BB82}"/>
                    </a:ext>
                  </a:extLst>
                </p:cNvPr>
                <p:cNvPicPr/>
                <p:nvPr/>
              </p:nvPicPr>
              <p:blipFill>
                <a:blip r:embed="rId246"/>
                <a:stretch>
                  <a:fillRect/>
                </a:stretch>
              </p:blipFill>
              <p:spPr>
                <a:xfrm>
                  <a:off x="1175914" y="6100457"/>
                  <a:ext cx="220320" cy="201240"/>
                </a:xfrm>
                <a:prstGeom prst="rect">
                  <a:avLst/>
                </a:prstGeom>
              </p:spPr>
            </p:pic>
          </mc:Fallback>
        </mc:AlternateContent>
        <mc:AlternateContent xmlns:mc="http://schemas.openxmlformats.org/markup-compatibility/2006" xmlns:p14="http://schemas.microsoft.com/office/powerpoint/2010/main">
          <mc:Choice Requires="p14">
            <p:contentPart p14:bwMode="auto" r:id="rId247">
              <p14:nvContentPartPr>
                <p14:cNvPr id="166" name="Ink 165">
                  <a:extLst>
                    <a:ext uri="{FF2B5EF4-FFF2-40B4-BE49-F238E27FC236}">
                      <a16:creationId xmlns:a16="http://schemas.microsoft.com/office/drawing/2014/main" id="{4103110A-F857-4A04-BAF4-1B84A0C5F088}"/>
                    </a:ext>
                  </a:extLst>
                </p14:cNvPr>
                <p14:cNvContentPartPr/>
                <p14:nvPr/>
              </p14:nvContentPartPr>
              <p14:xfrm>
                <a:off x="1526914" y="6120617"/>
                <a:ext cx="100800" cy="279360"/>
              </p14:xfrm>
            </p:contentPart>
          </mc:Choice>
          <mc:Fallback xmlns="">
            <p:pic>
              <p:nvPicPr>
                <p:cNvPr id="166" name="Ink 165">
                  <a:extLst>
                    <a:ext uri="{FF2B5EF4-FFF2-40B4-BE49-F238E27FC236}">
                      <a16:creationId xmlns:a16="http://schemas.microsoft.com/office/drawing/2014/main" id="{4103110A-F857-4A04-BAF4-1B84A0C5F088}"/>
                    </a:ext>
                  </a:extLst>
                </p:cNvPr>
                <p:cNvPicPr/>
                <p:nvPr/>
              </p:nvPicPr>
              <p:blipFill>
                <a:blip r:embed="rId248"/>
                <a:stretch>
                  <a:fillRect/>
                </a:stretch>
              </p:blipFill>
              <p:spPr>
                <a:xfrm>
                  <a:off x="1518274" y="6111977"/>
                  <a:ext cx="118440" cy="297000"/>
                </a:xfrm>
                <a:prstGeom prst="rect">
                  <a:avLst/>
                </a:prstGeom>
              </p:spPr>
            </p:pic>
          </mc:Fallback>
        </mc:AlternateContent>
        <mc:AlternateContent xmlns:mc="http://schemas.openxmlformats.org/markup-compatibility/2006" xmlns:p14="http://schemas.microsoft.com/office/powerpoint/2010/main">
          <mc:Choice Requires="p14">
            <p:contentPart p14:bwMode="auto" r:id="rId249">
              <p14:nvContentPartPr>
                <p14:cNvPr id="167" name="Ink 166">
                  <a:extLst>
                    <a:ext uri="{FF2B5EF4-FFF2-40B4-BE49-F238E27FC236}">
                      <a16:creationId xmlns:a16="http://schemas.microsoft.com/office/drawing/2014/main" id="{F0C8A6B5-4700-402D-8338-255589C6F37A}"/>
                    </a:ext>
                  </a:extLst>
                </p14:cNvPr>
                <p14:cNvContentPartPr/>
                <p14:nvPr/>
              </p14:nvContentPartPr>
              <p14:xfrm>
                <a:off x="1725994" y="6229697"/>
                <a:ext cx="27360" cy="173880"/>
              </p14:xfrm>
            </p:contentPart>
          </mc:Choice>
          <mc:Fallback xmlns="">
            <p:pic>
              <p:nvPicPr>
                <p:cNvPr id="167" name="Ink 166">
                  <a:extLst>
                    <a:ext uri="{FF2B5EF4-FFF2-40B4-BE49-F238E27FC236}">
                      <a16:creationId xmlns:a16="http://schemas.microsoft.com/office/drawing/2014/main" id="{F0C8A6B5-4700-402D-8338-255589C6F37A}"/>
                    </a:ext>
                  </a:extLst>
                </p:cNvPr>
                <p:cNvPicPr/>
                <p:nvPr/>
              </p:nvPicPr>
              <p:blipFill>
                <a:blip r:embed="rId250"/>
                <a:stretch>
                  <a:fillRect/>
                </a:stretch>
              </p:blipFill>
              <p:spPr>
                <a:xfrm>
                  <a:off x="1716994" y="6221057"/>
                  <a:ext cx="45000" cy="191520"/>
                </a:xfrm>
                <a:prstGeom prst="rect">
                  <a:avLst/>
                </a:prstGeom>
              </p:spPr>
            </p:pic>
          </mc:Fallback>
        </mc:AlternateContent>
        <mc:AlternateContent xmlns:mc="http://schemas.openxmlformats.org/markup-compatibility/2006" xmlns:p14="http://schemas.microsoft.com/office/powerpoint/2010/main">
          <mc:Choice Requires="p14">
            <p:contentPart p14:bwMode="auto" r:id="rId251">
              <p14:nvContentPartPr>
                <p14:cNvPr id="168" name="Ink 167">
                  <a:extLst>
                    <a:ext uri="{FF2B5EF4-FFF2-40B4-BE49-F238E27FC236}">
                      <a16:creationId xmlns:a16="http://schemas.microsoft.com/office/drawing/2014/main" id="{75A4D3B4-A9BF-453D-8DEB-BC114BCEB26A}"/>
                    </a:ext>
                  </a:extLst>
                </p14:cNvPr>
                <p14:cNvContentPartPr/>
                <p14:nvPr/>
              </p14:nvContentPartPr>
              <p14:xfrm>
                <a:off x="1716634" y="6167057"/>
                <a:ext cx="59760" cy="24840"/>
              </p14:xfrm>
            </p:contentPart>
          </mc:Choice>
          <mc:Fallback xmlns="">
            <p:pic>
              <p:nvPicPr>
                <p:cNvPr id="168" name="Ink 167">
                  <a:extLst>
                    <a:ext uri="{FF2B5EF4-FFF2-40B4-BE49-F238E27FC236}">
                      <a16:creationId xmlns:a16="http://schemas.microsoft.com/office/drawing/2014/main" id="{75A4D3B4-A9BF-453D-8DEB-BC114BCEB26A}"/>
                    </a:ext>
                  </a:extLst>
                </p:cNvPr>
                <p:cNvPicPr/>
                <p:nvPr/>
              </p:nvPicPr>
              <p:blipFill>
                <a:blip r:embed="rId252"/>
                <a:stretch>
                  <a:fillRect/>
                </a:stretch>
              </p:blipFill>
              <p:spPr>
                <a:xfrm>
                  <a:off x="1707634" y="6158417"/>
                  <a:ext cx="77400" cy="42480"/>
                </a:xfrm>
                <a:prstGeom prst="rect">
                  <a:avLst/>
                </a:prstGeom>
              </p:spPr>
            </p:pic>
          </mc:Fallback>
        </mc:AlternateContent>
      </p:grpSp>
      <p:grpSp>
        <p:nvGrpSpPr>
          <p:cNvPr id="184" name="Group 183">
            <a:extLst>
              <a:ext uri="{FF2B5EF4-FFF2-40B4-BE49-F238E27FC236}">
                <a16:creationId xmlns:a16="http://schemas.microsoft.com/office/drawing/2014/main" id="{68C697DF-08E5-4607-B841-47EED665DEEA}"/>
              </a:ext>
            </a:extLst>
          </p:cNvPr>
          <p:cNvGrpSpPr/>
          <p:nvPr/>
        </p:nvGrpSpPr>
        <p:grpSpPr>
          <a:xfrm>
            <a:off x="1970434" y="6062657"/>
            <a:ext cx="840240" cy="329760"/>
            <a:chOff x="1970434" y="6062657"/>
            <a:chExt cx="840240" cy="329760"/>
          </a:xfrm>
        </p:grpSpPr>
        <mc:AlternateContent xmlns:mc="http://schemas.openxmlformats.org/markup-compatibility/2006" xmlns:p14="http://schemas.microsoft.com/office/powerpoint/2010/main">
          <mc:Choice Requires="p14">
            <p:contentPart p14:bwMode="auto" r:id="rId253">
              <p14:nvContentPartPr>
                <p14:cNvPr id="169" name="Ink 168">
                  <a:extLst>
                    <a:ext uri="{FF2B5EF4-FFF2-40B4-BE49-F238E27FC236}">
                      <a16:creationId xmlns:a16="http://schemas.microsoft.com/office/drawing/2014/main" id="{1CB149E8-15D2-48DD-9F1D-B8E6C37941B0}"/>
                    </a:ext>
                  </a:extLst>
                </p14:cNvPr>
                <p14:cNvContentPartPr/>
                <p14:nvPr/>
              </p14:nvContentPartPr>
              <p14:xfrm>
                <a:off x="1970434" y="6209537"/>
                <a:ext cx="158760" cy="90000"/>
              </p14:xfrm>
            </p:contentPart>
          </mc:Choice>
          <mc:Fallback xmlns="">
            <p:pic>
              <p:nvPicPr>
                <p:cNvPr id="169" name="Ink 168">
                  <a:extLst>
                    <a:ext uri="{FF2B5EF4-FFF2-40B4-BE49-F238E27FC236}">
                      <a16:creationId xmlns:a16="http://schemas.microsoft.com/office/drawing/2014/main" id="{1CB149E8-15D2-48DD-9F1D-B8E6C37941B0}"/>
                    </a:ext>
                  </a:extLst>
                </p:cNvPr>
                <p:cNvPicPr/>
                <p:nvPr/>
              </p:nvPicPr>
              <p:blipFill>
                <a:blip r:embed="rId254"/>
                <a:stretch>
                  <a:fillRect/>
                </a:stretch>
              </p:blipFill>
              <p:spPr>
                <a:xfrm>
                  <a:off x="1961794" y="6200537"/>
                  <a:ext cx="176400" cy="107640"/>
                </a:xfrm>
                <a:prstGeom prst="rect">
                  <a:avLst/>
                </a:prstGeom>
              </p:spPr>
            </p:pic>
          </mc:Fallback>
        </mc:AlternateContent>
        <mc:AlternateContent xmlns:mc="http://schemas.openxmlformats.org/markup-compatibility/2006" xmlns:p14="http://schemas.microsoft.com/office/powerpoint/2010/main">
          <mc:Choice Requires="p14">
            <p:contentPart p14:bwMode="auto" r:id="rId255">
              <p14:nvContentPartPr>
                <p14:cNvPr id="170" name="Ink 169">
                  <a:extLst>
                    <a:ext uri="{FF2B5EF4-FFF2-40B4-BE49-F238E27FC236}">
                      <a16:creationId xmlns:a16="http://schemas.microsoft.com/office/drawing/2014/main" id="{AC43A18A-A2F7-4F70-A272-2811C23B7740}"/>
                    </a:ext>
                  </a:extLst>
                </p14:cNvPr>
                <p14:cNvContentPartPr/>
                <p14:nvPr/>
              </p14:nvContentPartPr>
              <p14:xfrm>
                <a:off x="2025874" y="6365057"/>
                <a:ext cx="154440" cy="8640"/>
              </p14:xfrm>
            </p:contentPart>
          </mc:Choice>
          <mc:Fallback xmlns="">
            <p:pic>
              <p:nvPicPr>
                <p:cNvPr id="170" name="Ink 169">
                  <a:extLst>
                    <a:ext uri="{FF2B5EF4-FFF2-40B4-BE49-F238E27FC236}">
                      <a16:creationId xmlns:a16="http://schemas.microsoft.com/office/drawing/2014/main" id="{AC43A18A-A2F7-4F70-A272-2811C23B7740}"/>
                    </a:ext>
                  </a:extLst>
                </p:cNvPr>
                <p:cNvPicPr/>
                <p:nvPr/>
              </p:nvPicPr>
              <p:blipFill>
                <a:blip r:embed="rId256"/>
                <a:stretch>
                  <a:fillRect/>
                </a:stretch>
              </p:blipFill>
              <p:spPr>
                <a:xfrm>
                  <a:off x="2017234" y="6356417"/>
                  <a:ext cx="172080" cy="26280"/>
                </a:xfrm>
                <a:prstGeom prst="rect">
                  <a:avLst/>
                </a:prstGeom>
              </p:spPr>
            </p:pic>
          </mc:Fallback>
        </mc:AlternateContent>
        <mc:AlternateContent xmlns:mc="http://schemas.openxmlformats.org/markup-compatibility/2006" xmlns:p14="http://schemas.microsoft.com/office/powerpoint/2010/main">
          <mc:Choice Requires="p14">
            <p:contentPart p14:bwMode="auto" r:id="rId257">
              <p14:nvContentPartPr>
                <p14:cNvPr id="171" name="Ink 170">
                  <a:extLst>
                    <a:ext uri="{FF2B5EF4-FFF2-40B4-BE49-F238E27FC236}">
                      <a16:creationId xmlns:a16="http://schemas.microsoft.com/office/drawing/2014/main" id="{A266C2AA-45DC-4E6D-9F2B-412CA5375802}"/>
                    </a:ext>
                  </a:extLst>
                </p14:cNvPr>
                <p14:cNvContentPartPr/>
                <p14:nvPr/>
              </p14:nvContentPartPr>
              <p14:xfrm>
                <a:off x="2269594" y="6163817"/>
                <a:ext cx="43920" cy="228600"/>
              </p14:xfrm>
            </p:contentPart>
          </mc:Choice>
          <mc:Fallback xmlns="">
            <p:pic>
              <p:nvPicPr>
                <p:cNvPr id="171" name="Ink 170">
                  <a:extLst>
                    <a:ext uri="{FF2B5EF4-FFF2-40B4-BE49-F238E27FC236}">
                      <a16:creationId xmlns:a16="http://schemas.microsoft.com/office/drawing/2014/main" id="{A266C2AA-45DC-4E6D-9F2B-412CA5375802}"/>
                    </a:ext>
                  </a:extLst>
                </p:cNvPr>
                <p:cNvPicPr/>
                <p:nvPr/>
              </p:nvPicPr>
              <p:blipFill>
                <a:blip r:embed="rId258"/>
                <a:stretch>
                  <a:fillRect/>
                </a:stretch>
              </p:blipFill>
              <p:spPr>
                <a:xfrm>
                  <a:off x="2260954" y="6154817"/>
                  <a:ext cx="61560" cy="246240"/>
                </a:xfrm>
                <a:prstGeom prst="rect">
                  <a:avLst/>
                </a:prstGeom>
              </p:spPr>
            </p:pic>
          </mc:Fallback>
        </mc:AlternateContent>
        <mc:AlternateContent xmlns:mc="http://schemas.openxmlformats.org/markup-compatibility/2006" xmlns:p14="http://schemas.microsoft.com/office/powerpoint/2010/main">
          <mc:Choice Requires="p14">
            <p:contentPart p14:bwMode="auto" r:id="rId259">
              <p14:nvContentPartPr>
                <p14:cNvPr id="172" name="Ink 171">
                  <a:extLst>
                    <a:ext uri="{FF2B5EF4-FFF2-40B4-BE49-F238E27FC236}">
                      <a16:creationId xmlns:a16="http://schemas.microsoft.com/office/drawing/2014/main" id="{7DA543B8-F5F6-429D-918B-3859D4DB0EB4}"/>
                    </a:ext>
                  </a:extLst>
                </p14:cNvPr>
                <p14:cNvContentPartPr/>
                <p14:nvPr/>
              </p14:nvContentPartPr>
              <p14:xfrm>
                <a:off x="2378674" y="6186497"/>
                <a:ext cx="125280" cy="139680"/>
              </p14:xfrm>
            </p:contentPart>
          </mc:Choice>
          <mc:Fallback xmlns="">
            <p:pic>
              <p:nvPicPr>
                <p:cNvPr id="172" name="Ink 171">
                  <a:extLst>
                    <a:ext uri="{FF2B5EF4-FFF2-40B4-BE49-F238E27FC236}">
                      <a16:creationId xmlns:a16="http://schemas.microsoft.com/office/drawing/2014/main" id="{7DA543B8-F5F6-429D-918B-3859D4DB0EB4}"/>
                    </a:ext>
                  </a:extLst>
                </p:cNvPr>
                <p:cNvPicPr/>
                <p:nvPr/>
              </p:nvPicPr>
              <p:blipFill>
                <a:blip r:embed="rId260"/>
                <a:stretch>
                  <a:fillRect/>
                </a:stretch>
              </p:blipFill>
              <p:spPr>
                <a:xfrm>
                  <a:off x="2370034" y="6177497"/>
                  <a:ext cx="142920" cy="157320"/>
                </a:xfrm>
                <a:prstGeom prst="rect">
                  <a:avLst/>
                </a:prstGeom>
              </p:spPr>
            </p:pic>
          </mc:Fallback>
        </mc:AlternateContent>
        <mc:AlternateContent xmlns:mc="http://schemas.openxmlformats.org/markup-compatibility/2006" xmlns:p14="http://schemas.microsoft.com/office/powerpoint/2010/main">
          <mc:Choice Requires="p14">
            <p:contentPart p14:bwMode="auto" r:id="rId261">
              <p14:nvContentPartPr>
                <p14:cNvPr id="173" name="Ink 172">
                  <a:extLst>
                    <a:ext uri="{FF2B5EF4-FFF2-40B4-BE49-F238E27FC236}">
                      <a16:creationId xmlns:a16="http://schemas.microsoft.com/office/drawing/2014/main" id="{60CDACDA-40C4-400C-B61F-B866FC3FBC35}"/>
                    </a:ext>
                  </a:extLst>
                </p14:cNvPr>
                <p14:cNvContentPartPr/>
                <p14:nvPr/>
              </p14:nvContentPartPr>
              <p14:xfrm>
                <a:off x="2347354" y="6216737"/>
                <a:ext cx="127440" cy="38520"/>
              </p14:xfrm>
            </p:contentPart>
          </mc:Choice>
          <mc:Fallback xmlns="">
            <p:pic>
              <p:nvPicPr>
                <p:cNvPr id="173" name="Ink 172">
                  <a:extLst>
                    <a:ext uri="{FF2B5EF4-FFF2-40B4-BE49-F238E27FC236}">
                      <a16:creationId xmlns:a16="http://schemas.microsoft.com/office/drawing/2014/main" id="{60CDACDA-40C4-400C-B61F-B866FC3FBC35}"/>
                    </a:ext>
                  </a:extLst>
                </p:cNvPr>
                <p:cNvPicPr/>
                <p:nvPr/>
              </p:nvPicPr>
              <p:blipFill>
                <a:blip r:embed="rId262"/>
                <a:stretch>
                  <a:fillRect/>
                </a:stretch>
              </p:blipFill>
              <p:spPr>
                <a:xfrm>
                  <a:off x="2338714" y="6208097"/>
                  <a:ext cx="145080" cy="56160"/>
                </a:xfrm>
                <a:prstGeom prst="rect">
                  <a:avLst/>
                </a:prstGeom>
              </p:spPr>
            </p:pic>
          </mc:Fallback>
        </mc:AlternateContent>
        <mc:AlternateContent xmlns:mc="http://schemas.openxmlformats.org/markup-compatibility/2006" xmlns:p14="http://schemas.microsoft.com/office/powerpoint/2010/main">
          <mc:Choice Requires="p14">
            <p:contentPart p14:bwMode="auto" r:id="rId263">
              <p14:nvContentPartPr>
                <p14:cNvPr id="174" name="Ink 173">
                  <a:extLst>
                    <a:ext uri="{FF2B5EF4-FFF2-40B4-BE49-F238E27FC236}">
                      <a16:creationId xmlns:a16="http://schemas.microsoft.com/office/drawing/2014/main" id="{8E85A104-A14D-4A67-86D3-D5F16BCC6ED7}"/>
                    </a:ext>
                  </a:extLst>
                </p14:cNvPr>
                <p14:cNvContentPartPr/>
                <p14:nvPr/>
              </p14:nvContentPartPr>
              <p14:xfrm>
                <a:off x="2583874" y="6116657"/>
                <a:ext cx="28440" cy="246600"/>
              </p14:xfrm>
            </p:contentPart>
          </mc:Choice>
          <mc:Fallback xmlns="">
            <p:pic>
              <p:nvPicPr>
                <p:cNvPr id="174" name="Ink 173">
                  <a:extLst>
                    <a:ext uri="{FF2B5EF4-FFF2-40B4-BE49-F238E27FC236}">
                      <a16:creationId xmlns:a16="http://schemas.microsoft.com/office/drawing/2014/main" id="{8E85A104-A14D-4A67-86D3-D5F16BCC6ED7}"/>
                    </a:ext>
                  </a:extLst>
                </p:cNvPr>
                <p:cNvPicPr/>
                <p:nvPr/>
              </p:nvPicPr>
              <p:blipFill>
                <a:blip r:embed="rId264"/>
                <a:stretch>
                  <a:fillRect/>
                </a:stretch>
              </p:blipFill>
              <p:spPr>
                <a:xfrm>
                  <a:off x="2575234" y="6108017"/>
                  <a:ext cx="46080" cy="264240"/>
                </a:xfrm>
                <a:prstGeom prst="rect">
                  <a:avLst/>
                </a:prstGeom>
              </p:spPr>
            </p:pic>
          </mc:Fallback>
        </mc:AlternateContent>
        <mc:AlternateContent xmlns:mc="http://schemas.openxmlformats.org/markup-compatibility/2006" xmlns:p14="http://schemas.microsoft.com/office/powerpoint/2010/main">
          <mc:Choice Requires="p14">
            <p:contentPart p14:bwMode="auto" r:id="rId265">
              <p14:nvContentPartPr>
                <p14:cNvPr id="175" name="Ink 174">
                  <a:extLst>
                    <a:ext uri="{FF2B5EF4-FFF2-40B4-BE49-F238E27FC236}">
                      <a16:creationId xmlns:a16="http://schemas.microsoft.com/office/drawing/2014/main" id="{FA169960-5805-402A-B135-A18FDBFF6EB2}"/>
                    </a:ext>
                  </a:extLst>
                </p14:cNvPr>
                <p14:cNvContentPartPr/>
                <p14:nvPr/>
              </p14:nvContentPartPr>
              <p14:xfrm>
                <a:off x="2712754" y="6062657"/>
                <a:ext cx="97920" cy="317880"/>
              </p14:xfrm>
            </p:contentPart>
          </mc:Choice>
          <mc:Fallback xmlns="">
            <p:pic>
              <p:nvPicPr>
                <p:cNvPr id="175" name="Ink 174">
                  <a:extLst>
                    <a:ext uri="{FF2B5EF4-FFF2-40B4-BE49-F238E27FC236}">
                      <a16:creationId xmlns:a16="http://schemas.microsoft.com/office/drawing/2014/main" id="{FA169960-5805-402A-B135-A18FDBFF6EB2}"/>
                    </a:ext>
                  </a:extLst>
                </p:cNvPr>
                <p:cNvPicPr/>
                <p:nvPr/>
              </p:nvPicPr>
              <p:blipFill>
                <a:blip r:embed="rId266"/>
                <a:stretch>
                  <a:fillRect/>
                </a:stretch>
              </p:blipFill>
              <p:spPr>
                <a:xfrm>
                  <a:off x="2704114" y="6053657"/>
                  <a:ext cx="115560" cy="335520"/>
                </a:xfrm>
                <a:prstGeom prst="rect">
                  <a:avLst/>
                </a:prstGeom>
              </p:spPr>
            </p:pic>
          </mc:Fallback>
        </mc:AlternateContent>
      </p:grpSp>
      <p:grpSp>
        <p:nvGrpSpPr>
          <p:cNvPr id="183" name="Group 182">
            <a:extLst>
              <a:ext uri="{FF2B5EF4-FFF2-40B4-BE49-F238E27FC236}">
                <a16:creationId xmlns:a16="http://schemas.microsoft.com/office/drawing/2014/main" id="{E0D4FE5E-F819-44BB-9C52-3F4C6E7A973F}"/>
              </a:ext>
            </a:extLst>
          </p:cNvPr>
          <p:cNvGrpSpPr/>
          <p:nvPr/>
        </p:nvGrpSpPr>
        <p:grpSpPr>
          <a:xfrm>
            <a:off x="2962594" y="6161657"/>
            <a:ext cx="116280" cy="91800"/>
            <a:chOff x="2962594" y="6161657"/>
            <a:chExt cx="116280" cy="91800"/>
          </a:xfrm>
        </p:grpSpPr>
        <mc:AlternateContent xmlns:mc="http://schemas.openxmlformats.org/markup-compatibility/2006" xmlns:p14="http://schemas.microsoft.com/office/powerpoint/2010/main">
          <mc:Choice Requires="p14">
            <p:contentPart p14:bwMode="auto" r:id="rId267">
              <p14:nvContentPartPr>
                <p14:cNvPr id="176" name="Ink 175">
                  <a:extLst>
                    <a:ext uri="{FF2B5EF4-FFF2-40B4-BE49-F238E27FC236}">
                      <a16:creationId xmlns:a16="http://schemas.microsoft.com/office/drawing/2014/main" id="{5232C2AD-CAC3-4C20-AEA6-10A9B5092068}"/>
                    </a:ext>
                  </a:extLst>
                </p14:cNvPr>
                <p14:cNvContentPartPr/>
                <p14:nvPr/>
              </p14:nvContentPartPr>
              <p14:xfrm>
                <a:off x="3009394" y="6237977"/>
                <a:ext cx="69480" cy="15480"/>
              </p14:xfrm>
            </p:contentPart>
          </mc:Choice>
          <mc:Fallback xmlns="">
            <p:pic>
              <p:nvPicPr>
                <p:cNvPr id="176" name="Ink 175">
                  <a:extLst>
                    <a:ext uri="{FF2B5EF4-FFF2-40B4-BE49-F238E27FC236}">
                      <a16:creationId xmlns:a16="http://schemas.microsoft.com/office/drawing/2014/main" id="{5232C2AD-CAC3-4C20-AEA6-10A9B5092068}"/>
                    </a:ext>
                  </a:extLst>
                </p:cNvPr>
                <p:cNvPicPr/>
                <p:nvPr/>
              </p:nvPicPr>
              <p:blipFill>
                <a:blip r:embed="rId268"/>
                <a:stretch>
                  <a:fillRect/>
                </a:stretch>
              </p:blipFill>
              <p:spPr>
                <a:xfrm>
                  <a:off x="3000754" y="6229337"/>
                  <a:ext cx="87120" cy="33120"/>
                </a:xfrm>
                <a:prstGeom prst="rect">
                  <a:avLst/>
                </a:prstGeom>
              </p:spPr>
            </p:pic>
          </mc:Fallback>
        </mc:AlternateContent>
        <mc:AlternateContent xmlns:mc="http://schemas.openxmlformats.org/markup-compatibility/2006" xmlns:p14="http://schemas.microsoft.com/office/powerpoint/2010/main">
          <mc:Choice Requires="p14">
            <p:contentPart p14:bwMode="auto" r:id="rId269">
              <p14:nvContentPartPr>
                <p14:cNvPr id="177" name="Ink 176">
                  <a:extLst>
                    <a:ext uri="{FF2B5EF4-FFF2-40B4-BE49-F238E27FC236}">
                      <a16:creationId xmlns:a16="http://schemas.microsoft.com/office/drawing/2014/main" id="{45809848-E55A-438D-9182-B547815F942A}"/>
                    </a:ext>
                  </a:extLst>
                </p14:cNvPr>
                <p14:cNvContentPartPr/>
                <p14:nvPr/>
              </p14:nvContentPartPr>
              <p14:xfrm>
                <a:off x="2962594" y="6161657"/>
                <a:ext cx="60480" cy="18000"/>
              </p14:xfrm>
            </p:contentPart>
          </mc:Choice>
          <mc:Fallback xmlns="">
            <p:pic>
              <p:nvPicPr>
                <p:cNvPr id="177" name="Ink 176">
                  <a:extLst>
                    <a:ext uri="{FF2B5EF4-FFF2-40B4-BE49-F238E27FC236}">
                      <a16:creationId xmlns:a16="http://schemas.microsoft.com/office/drawing/2014/main" id="{45809848-E55A-438D-9182-B547815F942A}"/>
                    </a:ext>
                  </a:extLst>
                </p:cNvPr>
                <p:cNvPicPr/>
                <p:nvPr/>
              </p:nvPicPr>
              <p:blipFill>
                <a:blip r:embed="rId270"/>
                <a:stretch>
                  <a:fillRect/>
                </a:stretch>
              </p:blipFill>
              <p:spPr>
                <a:xfrm>
                  <a:off x="2953594" y="6152657"/>
                  <a:ext cx="78120" cy="35640"/>
                </a:xfrm>
                <a:prstGeom prst="rect">
                  <a:avLst/>
                </a:prstGeom>
              </p:spPr>
            </p:pic>
          </mc:Fallback>
        </mc:AlternateContent>
      </p:grpSp>
      <p:grpSp>
        <p:nvGrpSpPr>
          <p:cNvPr id="182" name="Group 181">
            <a:extLst>
              <a:ext uri="{FF2B5EF4-FFF2-40B4-BE49-F238E27FC236}">
                <a16:creationId xmlns:a16="http://schemas.microsoft.com/office/drawing/2014/main" id="{B81D3ECE-6102-4904-A3A4-B0025BC83E6A}"/>
              </a:ext>
            </a:extLst>
          </p:cNvPr>
          <p:cNvGrpSpPr/>
          <p:nvPr/>
        </p:nvGrpSpPr>
        <p:grpSpPr>
          <a:xfrm>
            <a:off x="3251314" y="6034217"/>
            <a:ext cx="596160" cy="254160"/>
            <a:chOff x="3251314" y="6034217"/>
            <a:chExt cx="596160" cy="254160"/>
          </a:xfrm>
        </p:grpSpPr>
        <mc:AlternateContent xmlns:mc="http://schemas.openxmlformats.org/markup-compatibility/2006" xmlns:p14="http://schemas.microsoft.com/office/powerpoint/2010/main">
          <mc:Choice Requires="p14">
            <p:contentPart p14:bwMode="auto" r:id="rId271">
              <p14:nvContentPartPr>
                <p14:cNvPr id="178" name="Ink 177">
                  <a:extLst>
                    <a:ext uri="{FF2B5EF4-FFF2-40B4-BE49-F238E27FC236}">
                      <a16:creationId xmlns:a16="http://schemas.microsoft.com/office/drawing/2014/main" id="{4CFAFAF2-D5F8-43B7-B996-421BDBB8D401}"/>
                    </a:ext>
                  </a:extLst>
                </p14:cNvPr>
                <p14:cNvContentPartPr/>
                <p14:nvPr/>
              </p14:nvContentPartPr>
              <p14:xfrm>
                <a:off x="3251314" y="6122777"/>
                <a:ext cx="86400" cy="155160"/>
              </p14:xfrm>
            </p:contentPart>
          </mc:Choice>
          <mc:Fallback xmlns="">
            <p:pic>
              <p:nvPicPr>
                <p:cNvPr id="178" name="Ink 177">
                  <a:extLst>
                    <a:ext uri="{FF2B5EF4-FFF2-40B4-BE49-F238E27FC236}">
                      <a16:creationId xmlns:a16="http://schemas.microsoft.com/office/drawing/2014/main" id="{4CFAFAF2-D5F8-43B7-B996-421BDBB8D401}"/>
                    </a:ext>
                  </a:extLst>
                </p:cNvPr>
                <p:cNvPicPr/>
                <p:nvPr/>
              </p:nvPicPr>
              <p:blipFill>
                <a:blip r:embed="rId272"/>
                <a:stretch>
                  <a:fillRect/>
                </a:stretch>
              </p:blipFill>
              <p:spPr>
                <a:xfrm>
                  <a:off x="3242314" y="6113777"/>
                  <a:ext cx="104040" cy="172800"/>
                </a:xfrm>
                <a:prstGeom prst="rect">
                  <a:avLst/>
                </a:prstGeom>
              </p:spPr>
            </p:pic>
          </mc:Fallback>
        </mc:AlternateContent>
        <mc:AlternateContent xmlns:mc="http://schemas.openxmlformats.org/markup-compatibility/2006" xmlns:p14="http://schemas.microsoft.com/office/powerpoint/2010/main">
          <mc:Choice Requires="p14">
            <p:contentPart p14:bwMode="auto" r:id="rId273">
              <p14:nvContentPartPr>
                <p14:cNvPr id="179" name="Ink 178">
                  <a:extLst>
                    <a:ext uri="{FF2B5EF4-FFF2-40B4-BE49-F238E27FC236}">
                      <a16:creationId xmlns:a16="http://schemas.microsoft.com/office/drawing/2014/main" id="{DDF3D8B5-828D-4EBA-A1BF-850E8885862C}"/>
                    </a:ext>
                  </a:extLst>
                </p14:cNvPr>
                <p14:cNvContentPartPr/>
                <p14:nvPr/>
              </p14:nvContentPartPr>
              <p14:xfrm>
                <a:off x="3431314" y="6077417"/>
                <a:ext cx="118080" cy="199080"/>
              </p14:xfrm>
            </p:contentPart>
          </mc:Choice>
          <mc:Fallback xmlns="">
            <p:pic>
              <p:nvPicPr>
                <p:cNvPr id="179" name="Ink 178">
                  <a:extLst>
                    <a:ext uri="{FF2B5EF4-FFF2-40B4-BE49-F238E27FC236}">
                      <a16:creationId xmlns:a16="http://schemas.microsoft.com/office/drawing/2014/main" id="{DDF3D8B5-828D-4EBA-A1BF-850E8885862C}"/>
                    </a:ext>
                  </a:extLst>
                </p:cNvPr>
                <p:cNvPicPr/>
                <p:nvPr/>
              </p:nvPicPr>
              <p:blipFill>
                <a:blip r:embed="rId274"/>
                <a:stretch>
                  <a:fillRect/>
                </a:stretch>
              </p:blipFill>
              <p:spPr>
                <a:xfrm>
                  <a:off x="3422314" y="6068417"/>
                  <a:ext cx="135720" cy="216720"/>
                </a:xfrm>
                <a:prstGeom prst="rect">
                  <a:avLst/>
                </a:prstGeom>
              </p:spPr>
            </p:pic>
          </mc:Fallback>
        </mc:AlternateContent>
        <mc:AlternateContent xmlns:mc="http://schemas.openxmlformats.org/markup-compatibility/2006" xmlns:p14="http://schemas.microsoft.com/office/powerpoint/2010/main">
          <mc:Choice Requires="p14">
            <p:contentPart p14:bwMode="auto" r:id="rId275">
              <p14:nvContentPartPr>
                <p14:cNvPr id="180" name="Ink 179">
                  <a:extLst>
                    <a:ext uri="{FF2B5EF4-FFF2-40B4-BE49-F238E27FC236}">
                      <a16:creationId xmlns:a16="http://schemas.microsoft.com/office/drawing/2014/main" id="{375FBC00-2C99-4132-9E3E-F5CEBAB49ABA}"/>
                    </a:ext>
                  </a:extLst>
                </p14:cNvPr>
                <p14:cNvContentPartPr/>
                <p14:nvPr/>
              </p14:nvContentPartPr>
              <p14:xfrm>
                <a:off x="3631474" y="6097937"/>
                <a:ext cx="16920" cy="190440"/>
              </p14:xfrm>
            </p:contentPart>
          </mc:Choice>
          <mc:Fallback xmlns="">
            <p:pic>
              <p:nvPicPr>
                <p:cNvPr id="180" name="Ink 179">
                  <a:extLst>
                    <a:ext uri="{FF2B5EF4-FFF2-40B4-BE49-F238E27FC236}">
                      <a16:creationId xmlns:a16="http://schemas.microsoft.com/office/drawing/2014/main" id="{375FBC00-2C99-4132-9E3E-F5CEBAB49ABA}"/>
                    </a:ext>
                  </a:extLst>
                </p:cNvPr>
                <p:cNvPicPr/>
                <p:nvPr/>
              </p:nvPicPr>
              <p:blipFill>
                <a:blip r:embed="rId276"/>
                <a:stretch>
                  <a:fillRect/>
                </a:stretch>
              </p:blipFill>
              <p:spPr>
                <a:xfrm>
                  <a:off x="3622474" y="6088937"/>
                  <a:ext cx="34560" cy="208080"/>
                </a:xfrm>
                <a:prstGeom prst="rect">
                  <a:avLst/>
                </a:prstGeom>
              </p:spPr>
            </p:pic>
          </mc:Fallback>
        </mc:AlternateContent>
        <mc:AlternateContent xmlns:mc="http://schemas.openxmlformats.org/markup-compatibility/2006" xmlns:p14="http://schemas.microsoft.com/office/powerpoint/2010/main">
          <mc:Choice Requires="p14">
            <p:contentPart p14:bwMode="auto" r:id="rId277">
              <p14:nvContentPartPr>
                <p14:cNvPr id="181" name="Ink 180">
                  <a:extLst>
                    <a:ext uri="{FF2B5EF4-FFF2-40B4-BE49-F238E27FC236}">
                      <a16:creationId xmlns:a16="http://schemas.microsoft.com/office/drawing/2014/main" id="{41204916-9888-4DBC-B4A3-C00604057AB3}"/>
                    </a:ext>
                  </a:extLst>
                </p14:cNvPr>
                <p14:cNvContentPartPr/>
                <p14:nvPr/>
              </p14:nvContentPartPr>
              <p14:xfrm>
                <a:off x="3715714" y="6034217"/>
                <a:ext cx="131760" cy="183240"/>
              </p14:xfrm>
            </p:contentPart>
          </mc:Choice>
          <mc:Fallback xmlns="">
            <p:pic>
              <p:nvPicPr>
                <p:cNvPr id="181" name="Ink 180">
                  <a:extLst>
                    <a:ext uri="{FF2B5EF4-FFF2-40B4-BE49-F238E27FC236}">
                      <a16:creationId xmlns:a16="http://schemas.microsoft.com/office/drawing/2014/main" id="{41204916-9888-4DBC-B4A3-C00604057AB3}"/>
                    </a:ext>
                  </a:extLst>
                </p:cNvPr>
                <p:cNvPicPr/>
                <p:nvPr/>
              </p:nvPicPr>
              <p:blipFill>
                <a:blip r:embed="rId278"/>
                <a:stretch>
                  <a:fillRect/>
                </a:stretch>
              </p:blipFill>
              <p:spPr>
                <a:xfrm>
                  <a:off x="3706714" y="6025577"/>
                  <a:ext cx="149400" cy="200880"/>
                </a:xfrm>
                <a:prstGeom prst="rect">
                  <a:avLst/>
                </a:prstGeom>
              </p:spPr>
            </p:pic>
          </mc:Fallback>
        </mc:AlternateContent>
      </p:grpSp>
      <p:grpSp>
        <p:nvGrpSpPr>
          <p:cNvPr id="189" name="Group 188">
            <a:extLst>
              <a:ext uri="{FF2B5EF4-FFF2-40B4-BE49-F238E27FC236}">
                <a16:creationId xmlns:a16="http://schemas.microsoft.com/office/drawing/2014/main" id="{262221DA-83F3-43DB-82AA-DFFE78C44304}"/>
              </a:ext>
            </a:extLst>
          </p:cNvPr>
          <p:cNvGrpSpPr/>
          <p:nvPr/>
        </p:nvGrpSpPr>
        <p:grpSpPr>
          <a:xfrm>
            <a:off x="4012714" y="5987777"/>
            <a:ext cx="336240" cy="203760"/>
            <a:chOff x="4012714" y="5987777"/>
            <a:chExt cx="336240" cy="203760"/>
          </a:xfrm>
        </p:grpSpPr>
        <mc:AlternateContent xmlns:mc="http://schemas.openxmlformats.org/markup-compatibility/2006" xmlns:p14="http://schemas.microsoft.com/office/powerpoint/2010/main">
          <mc:Choice Requires="p14">
            <p:contentPart p14:bwMode="auto" r:id="rId279">
              <p14:nvContentPartPr>
                <p14:cNvPr id="186" name="Ink 185">
                  <a:extLst>
                    <a:ext uri="{FF2B5EF4-FFF2-40B4-BE49-F238E27FC236}">
                      <a16:creationId xmlns:a16="http://schemas.microsoft.com/office/drawing/2014/main" id="{99733D9B-B0E1-4C0E-85B9-696D90F7E023}"/>
                    </a:ext>
                  </a:extLst>
                </p14:cNvPr>
                <p14:cNvContentPartPr/>
                <p14:nvPr/>
              </p14:nvContentPartPr>
              <p14:xfrm>
                <a:off x="4012714" y="6086777"/>
                <a:ext cx="202680" cy="29880"/>
              </p14:xfrm>
            </p:contentPart>
          </mc:Choice>
          <mc:Fallback xmlns="">
            <p:pic>
              <p:nvPicPr>
                <p:cNvPr id="186" name="Ink 185">
                  <a:extLst>
                    <a:ext uri="{FF2B5EF4-FFF2-40B4-BE49-F238E27FC236}">
                      <a16:creationId xmlns:a16="http://schemas.microsoft.com/office/drawing/2014/main" id="{99733D9B-B0E1-4C0E-85B9-696D90F7E023}"/>
                    </a:ext>
                  </a:extLst>
                </p:cNvPr>
                <p:cNvPicPr/>
                <p:nvPr/>
              </p:nvPicPr>
              <p:blipFill>
                <a:blip r:embed="rId280"/>
                <a:stretch>
                  <a:fillRect/>
                </a:stretch>
              </p:blipFill>
              <p:spPr>
                <a:xfrm>
                  <a:off x="4003714" y="6077777"/>
                  <a:ext cx="220320" cy="47520"/>
                </a:xfrm>
                <a:prstGeom prst="rect">
                  <a:avLst/>
                </a:prstGeom>
              </p:spPr>
            </p:pic>
          </mc:Fallback>
        </mc:AlternateContent>
        <mc:AlternateContent xmlns:mc="http://schemas.openxmlformats.org/markup-compatibility/2006" xmlns:p14="http://schemas.microsoft.com/office/powerpoint/2010/main">
          <mc:Choice Requires="p14">
            <p:contentPart p14:bwMode="auto" r:id="rId281">
              <p14:nvContentPartPr>
                <p14:cNvPr id="187" name="Ink 186">
                  <a:extLst>
                    <a:ext uri="{FF2B5EF4-FFF2-40B4-BE49-F238E27FC236}">
                      <a16:creationId xmlns:a16="http://schemas.microsoft.com/office/drawing/2014/main" id="{46AE77AE-C332-412C-9484-520C32152F05}"/>
                    </a:ext>
                  </a:extLst>
                </p14:cNvPr>
                <p14:cNvContentPartPr/>
                <p14:nvPr/>
              </p14:nvContentPartPr>
              <p14:xfrm>
                <a:off x="4054114" y="6065537"/>
                <a:ext cx="153360" cy="13680"/>
              </p14:xfrm>
            </p:contentPart>
          </mc:Choice>
          <mc:Fallback xmlns="">
            <p:pic>
              <p:nvPicPr>
                <p:cNvPr id="187" name="Ink 186">
                  <a:extLst>
                    <a:ext uri="{FF2B5EF4-FFF2-40B4-BE49-F238E27FC236}">
                      <a16:creationId xmlns:a16="http://schemas.microsoft.com/office/drawing/2014/main" id="{46AE77AE-C332-412C-9484-520C32152F05}"/>
                    </a:ext>
                  </a:extLst>
                </p:cNvPr>
                <p:cNvPicPr/>
                <p:nvPr/>
              </p:nvPicPr>
              <p:blipFill>
                <a:blip r:embed="rId282"/>
                <a:stretch>
                  <a:fillRect/>
                </a:stretch>
              </p:blipFill>
              <p:spPr>
                <a:xfrm>
                  <a:off x="4045114" y="6056537"/>
                  <a:ext cx="171000" cy="31320"/>
                </a:xfrm>
                <a:prstGeom prst="rect">
                  <a:avLst/>
                </a:prstGeom>
              </p:spPr>
            </p:pic>
          </mc:Fallback>
        </mc:AlternateContent>
        <mc:AlternateContent xmlns:mc="http://schemas.openxmlformats.org/markup-compatibility/2006" xmlns:p14="http://schemas.microsoft.com/office/powerpoint/2010/main">
          <mc:Choice Requires="p14">
            <p:contentPart p14:bwMode="auto" r:id="rId283">
              <p14:nvContentPartPr>
                <p14:cNvPr id="188" name="Ink 187">
                  <a:extLst>
                    <a:ext uri="{FF2B5EF4-FFF2-40B4-BE49-F238E27FC236}">
                      <a16:creationId xmlns:a16="http://schemas.microsoft.com/office/drawing/2014/main" id="{79E2EB7E-C68D-48FF-8023-E71DCCF56C47}"/>
                    </a:ext>
                  </a:extLst>
                </p14:cNvPr>
                <p14:cNvContentPartPr/>
                <p14:nvPr/>
              </p14:nvContentPartPr>
              <p14:xfrm>
                <a:off x="4222594" y="5987777"/>
                <a:ext cx="126360" cy="203760"/>
              </p14:xfrm>
            </p:contentPart>
          </mc:Choice>
          <mc:Fallback xmlns="">
            <p:pic>
              <p:nvPicPr>
                <p:cNvPr id="188" name="Ink 187">
                  <a:extLst>
                    <a:ext uri="{FF2B5EF4-FFF2-40B4-BE49-F238E27FC236}">
                      <a16:creationId xmlns:a16="http://schemas.microsoft.com/office/drawing/2014/main" id="{79E2EB7E-C68D-48FF-8023-E71DCCF56C47}"/>
                    </a:ext>
                  </a:extLst>
                </p:cNvPr>
                <p:cNvPicPr/>
                <p:nvPr/>
              </p:nvPicPr>
              <p:blipFill>
                <a:blip r:embed="rId284"/>
                <a:stretch>
                  <a:fillRect/>
                </a:stretch>
              </p:blipFill>
              <p:spPr>
                <a:xfrm>
                  <a:off x="4213594" y="5979137"/>
                  <a:ext cx="144000" cy="221400"/>
                </a:xfrm>
                <a:prstGeom prst="rect">
                  <a:avLst/>
                </a:prstGeom>
              </p:spPr>
            </p:pic>
          </mc:Fallback>
        </mc:AlternateContent>
      </p:grpSp>
      <p:grpSp>
        <p:nvGrpSpPr>
          <p:cNvPr id="205" name="Group 204">
            <a:extLst>
              <a:ext uri="{FF2B5EF4-FFF2-40B4-BE49-F238E27FC236}">
                <a16:creationId xmlns:a16="http://schemas.microsoft.com/office/drawing/2014/main" id="{D67DBCC8-0B1B-4311-A4D6-31E8F8889038}"/>
              </a:ext>
            </a:extLst>
          </p:cNvPr>
          <p:cNvGrpSpPr/>
          <p:nvPr/>
        </p:nvGrpSpPr>
        <p:grpSpPr>
          <a:xfrm>
            <a:off x="4553434" y="5907137"/>
            <a:ext cx="372960" cy="318600"/>
            <a:chOff x="4553434" y="5907137"/>
            <a:chExt cx="372960" cy="318600"/>
          </a:xfrm>
        </p:grpSpPr>
        <mc:AlternateContent xmlns:mc="http://schemas.openxmlformats.org/markup-compatibility/2006" xmlns:p14="http://schemas.microsoft.com/office/powerpoint/2010/main">
          <mc:Choice Requires="p14">
            <p:contentPart p14:bwMode="auto" r:id="rId285">
              <p14:nvContentPartPr>
                <p14:cNvPr id="190" name="Ink 189">
                  <a:extLst>
                    <a:ext uri="{FF2B5EF4-FFF2-40B4-BE49-F238E27FC236}">
                      <a16:creationId xmlns:a16="http://schemas.microsoft.com/office/drawing/2014/main" id="{2AF09095-7B51-4AE7-AA60-88B94DAE0E88}"/>
                    </a:ext>
                  </a:extLst>
                </p14:cNvPr>
                <p14:cNvContentPartPr/>
                <p14:nvPr/>
              </p14:nvContentPartPr>
              <p14:xfrm>
                <a:off x="4593034" y="5907137"/>
                <a:ext cx="106200" cy="318600"/>
              </p14:xfrm>
            </p:contentPart>
          </mc:Choice>
          <mc:Fallback xmlns="">
            <p:pic>
              <p:nvPicPr>
                <p:cNvPr id="190" name="Ink 189">
                  <a:extLst>
                    <a:ext uri="{FF2B5EF4-FFF2-40B4-BE49-F238E27FC236}">
                      <a16:creationId xmlns:a16="http://schemas.microsoft.com/office/drawing/2014/main" id="{2AF09095-7B51-4AE7-AA60-88B94DAE0E88}"/>
                    </a:ext>
                  </a:extLst>
                </p:cNvPr>
                <p:cNvPicPr/>
                <p:nvPr/>
              </p:nvPicPr>
              <p:blipFill>
                <a:blip r:embed="rId286"/>
                <a:stretch>
                  <a:fillRect/>
                </a:stretch>
              </p:blipFill>
              <p:spPr>
                <a:xfrm>
                  <a:off x="4584394" y="5898137"/>
                  <a:ext cx="123840" cy="336240"/>
                </a:xfrm>
                <a:prstGeom prst="rect">
                  <a:avLst/>
                </a:prstGeom>
              </p:spPr>
            </p:pic>
          </mc:Fallback>
        </mc:AlternateContent>
        <mc:AlternateContent xmlns:mc="http://schemas.openxmlformats.org/markup-compatibility/2006" xmlns:p14="http://schemas.microsoft.com/office/powerpoint/2010/main">
          <mc:Choice Requires="p14">
            <p:contentPart p14:bwMode="auto" r:id="rId287">
              <p14:nvContentPartPr>
                <p14:cNvPr id="191" name="Ink 190">
                  <a:extLst>
                    <a:ext uri="{FF2B5EF4-FFF2-40B4-BE49-F238E27FC236}">
                      <a16:creationId xmlns:a16="http://schemas.microsoft.com/office/drawing/2014/main" id="{9AEB91DB-3143-47C7-BE97-A80601ABA288}"/>
                    </a:ext>
                  </a:extLst>
                </p14:cNvPr>
                <p14:cNvContentPartPr/>
                <p14:nvPr/>
              </p14:nvContentPartPr>
              <p14:xfrm>
                <a:off x="4553434" y="6072737"/>
                <a:ext cx="245160" cy="112320"/>
              </p14:xfrm>
            </p:contentPart>
          </mc:Choice>
          <mc:Fallback xmlns="">
            <p:pic>
              <p:nvPicPr>
                <p:cNvPr id="191" name="Ink 190">
                  <a:extLst>
                    <a:ext uri="{FF2B5EF4-FFF2-40B4-BE49-F238E27FC236}">
                      <a16:creationId xmlns:a16="http://schemas.microsoft.com/office/drawing/2014/main" id="{9AEB91DB-3143-47C7-BE97-A80601ABA288}"/>
                    </a:ext>
                  </a:extLst>
                </p:cNvPr>
                <p:cNvPicPr/>
                <p:nvPr/>
              </p:nvPicPr>
              <p:blipFill>
                <a:blip r:embed="rId288"/>
                <a:stretch>
                  <a:fillRect/>
                </a:stretch>
              </p:blipFill>
              <p:spPr>
                <a:xfrm>
                  <a:off x="4544434" y="6064097"/>
                  <a:ext cx="262800" cy="129960"/>
                </a:xfrm>
                <a:prstGeom prst="rect">
                  <a:avLst/>
                </a:prstGeom>
              </p:spPr>
            </p:pic>
          </mc:Fallback>
        </mc:AlternateContent>
        <mc:AlternateContent xmlns:mc="http://schemas.openxmlformats.org/markup-compatibility/2006" xmlns:p14="http://schemas.microsoft.com/office/powerpoint/2010/main">
          <mc:Choice Requires="p14">
            <p:contentPart p14:bwMode="auto" r:id="rId289">
              <p14:nvContentPartPr>
                <p14:cNvPr id="192" name="Ink 191">
                  <a:extLst>
                    <a:ext uri="{FF2B5EF4-FFF2-40B4-BE49-F238E27FC236}">
                      <a16:creationId xmlns:a16="http://schemas.microsoft.com/office/drawing/2014/main" id="{674A4155-97AD-46D0-A786-ECEB51FFA6D9}"/>
                    </a:ext>
                  </a:extLst>
                </p14:cNvPr>
                <p14:cNvContentPartPr/>
                <p14:nvPr/>
              </p14:nvContentPartPr>
              <p14:xfrm>
                <a:off x="4825594" y="6125657"/>
                <a:ext cx="23040" cy="53280"/>
              </p14:xfrm>
            </p:contentPart>
          </mc:Choice>
          <mc:Fallback xmlns="">
            <p:pic>
              <p:nvPicPr>
                <p:cNvPr id="192" name="Ink 191">
                  <a:extLst>
                    <a:ext uri="{FF2B5EF4-FFF2-40B4-BE49-F238E27FC236}">
                      <a16:creationId xmlns:a16="http://schemas.microsoft.com/office/drawing/2014/main" id="{674A4155-97AD-46D0-A786-ECEB51FFA6D9}"/>
                    </a:ext>
                  </a:extLst>
                </p:cNvPr>
                <p:cNvPicPr/>
                <p:nvPr/>
              </p:nvPicPr>
              <p:blipFill>
                <a:blip r:embed="rId290"/>
                <a:stretch>
                  <a:fillRect/>
                </a:stretch>
              </p:blipFill>
              <p:spPr>
                <a:xfrm>
                  <a:off x="4816594" y="6117017"/>
                  <a:ext cx="40680" cy="70920"/>
                </a:xfrm>
                <a:prstGeom prst="rect">
                  <a:avLst/>
                </a:prstGeom>
              </p:spPr>
            </p:pic>
          </mc:Fallback>
        </mc:AlternateContent>
        <mc:AlternateContent xmlns:mc="http://schemas.openxmlformats.org/markup-compatibility/2006" xmlns:p14="http://schemas.microsoft.com/office/powerpoint/2010/main">
          <mc:Choice Requires="p14">
            <p:contentPart p14:bwMode="auto" r:id="rId291">
              <p14:nvContentPartPr>
                <p14:cNvPr id="193" name="Ink 192">
                  <a:extLst>
                    <a:ext uri="{FF2B5EF4-FFF2-40B4-BE49-F238E27FC236}">
                      <a16:creationId xmlns:a16="http://schemas.microsoft.com/office/drawing/2014/main" id="{DC7DEC92-0492-4625-AFEF-6D21A6AD0CF1}"/>
                    </a:ext>
                  </a:extLst>
                </p14:cNvPr>
                <p14:cNvContentPartPr/>
                <p14:nvPr/>
              </p14:nvContentPartPr>
              <p14:xfrm>
                <a:off x="4876354" y="5920457"/>
                <a:ext cx="50040" cy="208800"/>
              </p14:xfrm>
            </p:contentPart>
          </mc:Choice>
          <mc:Fallback xmlns="">
            <p:pic>
              <p:nvPicPr>
                <p:cNvPr id="193" name="Ink 192">
                  <a:extLst>
                    <a:ext uri="{FF2B5EF4-FFF2-40B4-BE49-F238E27FC236}">
                      <a16:creationId xmlns:a16="http://schemas.microsoft.com/office/drawing/2014/main" id="{DC7DEC92-0492-4625-AFEF-6D21A6AD0CF1}"/>
                    </a:ext>
                  </a:extLst>
                </p:cNvPr>
                <p:cNvPicPr/>
                <p:nvPr/>
              </p:nvPicPr>
              <p:blipFill>
                <a:blip r:embed="rId292"/>
                <a:stretch>
                  <a:fillRect/>
                </a:stretch>
              </p:blipFill>
              <p:spPr>
                <a:xfrm>
                  <a:off x="4867354" y="5911457"/>
                  <a:ext cx="67680" cy="226440"/>
                </a:xfrm>
                <a:prstGeom prst="rect">
                  <a:avLst/>
                </a:prstGeom>
              </p:spPr>
            </p:pic>
          </mc:Fallback>
        </mc:AlternateContent>
      </p:grpSp>
      <p:grpSp>
        <p:nvGrpSpPr>
          <p:cNvPr id="204" name="Group 203">
            <a:extLst>
              <a:ext uri="{FF2B5EF4-FFF2-40B4-BE49-F238E27FC236}">
                <a16:creationId xmlns:a16="http://schemas.microsoft.com/office/drawing/2014/main" id="{B1F2837F-3ABD-479C-94D4-647EFA64A87B}"/>
              </a:ext>
            </a:extLst>
          </p:cNvPr>
          <p:cNvGrpSpPr/>
          <p:nvPr/>
        </p:nvGrpSpPr>
        <p:grpSpPr>
          <a:xfrm>
            <a:off x="5084074" y="5846657"/>
            <a:ext cx="1282680" cy="401040"/>
            <a:chOff x="5084074" y="5846657"/>
            <a:chExt cx="1282680" cy="401040"/>
          </a:xfrm>
        </p:grpSpPr>
        <mc:AlternateContent xmlns:mc="http://schemas.openxmlformats.org/markup-compatibility/2006" xmlns:p14="http://schemas.microsoft.com/office/powerpoint/2010/main">
          <mc:Choice Requires="p14">
            <p:contentPart p14:bwMode="auto" r:id="rId293">
              <p14:nvContentPartPr>
                <p14:cNvPr id="194" name="Ink 193">
                  <a:extLst>
                    <a:ext uri="{FF2B5EF4-FFF2-40B4-BE49-F238E27FC236}">
                      <a16:creationId xmlns:a16="http://schemas.microsoft.com/office/drawing/2014/main" id="{A58CAC4D-8AA8-4D84-89A5-2ACAA8ADD8D7}"/>
                    </a:ext>
                  </a:extLst>
                </p14:cNvPr>
                <p14:cNvContentPartPr/>
                <p14:nvPr/>
              </p14:nvContentPartPr>
              <p14:xfrm>
                <a:off x="5090554" y="5904257"/>
                <a:ext cx="21240" cy="263160"/>
              </p14:xfrm>
            </p:contentPart>
          </mc:Choice>
          <mc:Fallback xmlns="">
            <p:pic>
              <p:nvPicPr>
                <p:cNvPr id="194" name="Ink 193">
                  <a:extLst>
                    <a:ext uri="{FF2B5EF4-FFF2-40B4-BE49-F238E27FC236}">
                      <a16:creationId xmlns:a16="http://schemas.microsoft.com/office/drawing/2014/main" id="{A58CAC4D-8AA8-4D84-89A5-2ACAA8ADD8D7}"/>
                    </a:ext>
                  </a:extLst>
                </p:cNvPr>
                <p:cNvPicPr/>
                <p:nvPr/>
              </p:nvPicPr>
              <p:blipFill>
                <a:blip r:embed="rId294"/>
                <a:stretch>
                  <a:fillRect/>
                </a:stretch>
              </p:blipFill>
              <p:spPr>
                <a:xfrm>
                  <a:off x="5081554" y="5895257"/>
                  <a:ext cx="38880" cy="280800"/>
                </a:xfrm>
                <a:prstGeom prst="rect">
                  <a:avLst/>
                </a:prstGeom>
              </p:spPr>
            </p:pic>
          </mc:Fallback>
        </mc:AlternateContent>
        <mc:AlternateContent xmlns:mc="http://schemas.openxmlformats.org/markup-compatibility/2006" xmlns:p14="http://schemas.microsoft.com/office/powerpoint/2010/main">
          <mc:Choice Requires="p14">
            <p:contentPart p14:bwMode="auto" r:id="rId295">
              <p14:nvContentPartPr>
                <p14:cNvPr id="195" name="Ink 194">
                  <a:extLst>
                    <a:ext uri="{FF2B5EF4-FFF2-40B4-BE49-F238E27FC236}">
                      <a16:creationId xmlns:a16="http://schemas.microsoft.com/office/drawing/2014/main" id="{0E07DDB3-A0E7-443E-A90C-21C6B2A99761}"/>
                    </a:ext>
                  </a:extLst>
                </p14:cNvPr>
                <p14:cNvContentPartPr/>
                <p14:nvPr/>
              </p14:nvContentPartPr>
              <p14:xfrm>
                <a:off x="5084074" y="6036377"/>
                <a:ext cx="104760" cy="133920"/>
              </p14:xfrm>
            </p:contentPart>
          </mc:Choice>
          <mc:Fallback xmlns="">
            <p:pic>
              <p:nvPicPr>
                <p:cNvPr id="195" name="Ink 194">
                  <a:extLst>
                    <a:ext uri="{FF2B5EF4-FFF2-40B4-BE49-F238E27FC236}">
                      <a16:creationId xmlns:a16="http://schemas.microsoft.com/office/drawing/2014/main" id="{0E07DDB3-A0E7-443E-A90C-21C6B2A99761}"/>
                    </a:ext>
                  </a:extLst>
                </p:cNvPr>
                <p:cNvPicPr/>
                <p:nvPr/>
              </p:nvPicPr>
              <p:blipFill>
                <a:blip r:embed="rId296"/>
                <a:stretch>
                  <a:fillRect/>
                </a:stretch>
              </p:blipFill>
              <p:spPr>
                <a:xfrm>
                  <a:off x="5075434" y="6027737"/>
                  <a:ext cx="122400" cy="151560"/>
                </a:xfrm>
                <a:prstGeom prst="rect">
                  <a:avLst/>
                </a:prstGeom>
              </p:spPr>
            </p:pic>
          </mc:Fallback>
        </mc:AlternateContent>
        <mc:AlternateContent xmlns:mc="http://schemas.openxmlformats.org/markup-compatibility/2006" xmlns:p14="http://schemas.microsoft.com/office/powerpoint/2010/main">
          <mc:Choice Requires="p14">
            <p:contentPart p14:bwMode="auto" r:id="rId297">
              <p14:nvContentPartPr>
                <p14:cNvPr id="196" name="Ink 195">
                  <a:extLst>
                    <a:ext uri="{FF2B5EF4-FFF2-40B4-BE49-F238E27FC236}">
                      <a16:creationId xmlns:a16="http://schemas.microsoft.com/office/drawing/2014/main" id="{0808F776-AB79-4846-A7B9-D17ED67C4718}"/>
                    </a:ext>
                  </a:extLst>
                </p14:cNvPr>
                <p14:cNvContentPartPr/>
                <p14:nvPr/>
              </p14:nvContentPartPr>
              <p14:xfrm>
                <a:off x="5287114" y="6058697"/>
                <a:ext cx="171360" cy="118800"/>
              </p14:xfrm>
            </p:contentPart>
          </mc:Choice>
          <mc:Fallback xmlns="">
            <p:pic>
              <p:nvPicPr>
                <p:cNvPr id="196" name="Ink 195">
                  <a:extLst>
                    <a:ext uri="{FF2B5EF4-FFF2-40B4-BE49-F238E27FC236}">
                      <a16:creationId xmlns:a16="http://schemas.microsoft.com/office/drawing/2014/main" id="{0808F776-AB79-4846-A7B9-D17ED67C4718}"/>
                    </a:ext>
                  </a:extLst>
                </p:cNvPr>
                <p:cNvPicPr/>
                <p:nvPr/>
              </p:nvPicPr>
              <p:blipFill>
                <a:blip r:embed="rId298"/>
                <a:stretch>
                  <a:fillRect/>
                </a:stretch>
              </p:blipFill>
              <p:spPr>
                <a:xfrm>
                  <a:off x="5278114" y="6050057"/>
                  <a:ext cx="189000" cy="136440"/>
                </a:xfrm>
                <a:prstGeom prst="rect">
                  <a:avLst/>
                </a:prstGeom>
              </p:spPr>
            </p:pic>
          </mc:Fallback>
        </mc:AlternateContent>
        <mc:AlternateContent xmlns:mc="http://schemas.openxmlformats.org/markup-compatibility/2006" xmlns:p14="http://schemas.microsoft.com/office/powerpoint/2010/main">
          <mc:Choice Requires="p14">
            <p:contentPart p14:bwMode="auto" r:id="rId299">
              <p14:nvContentPartPr>
                <p14:cNvPr id="197" name="Ink 196">
                  <a:extLst>
                    <a:ext uri="{FF2B5EF4-FFF2-40B4-BE49-F238E27FC236}">
                      <a16:creationId xmlns:a16="http://schemas.microsoft.com/office/drawing/2014/main" id="{C877190B-4E78-4395-BF7E-17E653AC94E1}"/>
                    </a:ext>
                  </a:extLst>
                </p14:cNvPr>
                <p14:cNvContentPartPr/>
                <p14:nvPr/>
              </p14:nvContentPartPr>
              <p14:xfrm>
                <a:off x="5526514" y="6074537"/>
                <a:ext cx="22320" cy="173160"/>
              </p14:xfrm>
            </p:contentPart>
          </mc:Choice>
          <mc:Fallback xmlns="">
            <p:pic>
              <p:nvPicPr>
                <p:cNvPr id="197" name="Ink 196">
                  <a:extLst>
                    <a:ext uri="{FF2B5EF4-FFF2-40B4-BE49-F238E27FC236}">
                      <a16:creationId xmlns:a16="http://schemas.microsoft.com/office/drawing/2014/main" id="{C877190B-4E78-4395-BF7E-17E653AC94E1}"/>
                    </a:ext>
                  </a:extLst>
                </p:cNvPr>
                <p:cNvPicPr/>
                <p:nvPr/>
              </p:nvPicPr>
              <p:blipFill>
                <a:blip r:embed="rId300"/>
                <a:stretch>
                  <a:fillRect/>
                </a:stretch>
              </p:blipFill>
              <p:spPr>
                <a:xfrm>
                  <a:off x="5517874" y="6065897"/>
                  <a:ext cx="39960" cy="190800"/>
                </a:xfrm>
                <a:prstGeom prst="rect">
                  <a:avLst/>
                </a:prstGeom>
              </p:spPr>
            </p:pic>
          </mc:Fallback>
        </mc:AlternateContent>
        <mc:AlternateContent xmlns:mc="http://schemas.openxmlformats.org/markup-compatibility/2006" xmlns:p14="http://schemas.microsoft.com/office/powerpoint/2010/main">
          <mc:Choice Requires="p14">
            <p:contentPart p14:bwMode="auto" r:id="rId301">
              <p14:nvContentPartPr>
                <p14:cNvPr id="198" name="Ink 197">
                  <a:extLst>
                    <a:ext uri="{FF2B5EF4-FFF2-40B4-BE49-F238E27FC236}">
                      <a16:creationId xmlns:a16="http://schemas.microsoft.com/office/drawing/2014/main" id="{3DC25167-F4E9-4664-97F8-93C9D78C9FDF}"/>
                    </a:ext>
                  </a:extLst>
                </p14:cNvPr>
                <p14:cNvContentPartPr/>
                <p14:nvPr/>
              </p14:nvContentPartPr>
              <p14:xfrm>
                <a:off x="5522554" y="6030617"/>
                <a:ext cx="147600" cy="100800"/>
              </p14:xfrm>
            </p:contentPart>
          </mc:Choice>
          <mc:Fallback xmlns="">
            <p:pic>
              <p:nvPicPr>
                <p:cNvPr id="198" name="Ink 197">
                  <a:extLst>
                    <a:ext uri="{FF2B5EF4-FFF2-40B4-BE49-F238E27FC236}">
                      <a16:creationId xmlns:a16="http://schemas.microsoft.com/office/drawing/2014/main" id="{3DC25167-F4E9-4664-97F8-93C9D78C9FDF}"/>
                    </a:ext>
                  </a:extLst>
                </p:cNvPr>
                <p:cNvPicPr/>
                <p:nvPr/>
              </p:nvPicPr>
              <p:blipFill>
                <a:blip r:embed="rId302"/>
                <a:stretch>
                  <a:fillRect/>
                </a:stretch>
              </p:blipFill>
              <p:spPr>
                <a:xfrm>
                  <a:off x="5513554" y="6021977"/>
                  <a:ext cx="165240" cy="118440"/>
                </a:xfrm>
                <a:prstGeom prst="rect">
                  <a:avLst/>
                </a:prstGeom>
              </p:spPr>
            </p:pic>
          </mc:Fallback>
        </mc:AlternateContent>
        <mc:AlternateContent xmlns:mc="http://schemas.openxmlformats.org/markup-compatibility/2006" xmlns:p14="http://schemas.microsoft.com/office/powerpoint/2010/main">
          <mc:Choice Requires="p14">
            <p:contentPart p14:bwMode="auto" r:id="rId303">
              <p14:nvContentPartPr>
                <p14:cNvPr id="199" name="Ink 198">
                  <a:extLst>
                    <a:ext uri="{FF2B5EF4-FFF2-40B4-BE49-F238E27FC236}">
                      <a16:creationId xmlns:a16="http://schemas.microsoft.com/office/drawing/2014/main" id="{519A45B3-EE28-4145-BF40-A539DE660D99}"/>
                    </a:ext>
                  </a:extLst>
                </p14:cNvPr>
                <p14:cNvContentPartPr/>
                <p14:nvPr/>
              </p14:nvContentPartPr>
              <p14:xfrm>
                <a:off x="5711194" y="5954297"/>
                <a:ext cx="95400" cy="143280"/>
              </p14:xfrm>
            </p:contentPart>
          </mc:Choice>
          <mc:Fallback xmlns="">
            <p:pic>
              <p:nvPicPr>
                <p:cNvPr id="199" name="Ink 198">
                  <a:extLst>
                    <a:ext uri="{FF2B5EF4-FFF2-40B4-BE49-F238E27FC236}">
                      <a16:creationId xmlns:a16="http://schemas.microsoft.com/office/drawing/2014/main" id="{519A45B3-EE28-4145-BF40-A539DE660D99}"/>
                    </a:ext>
                  </a:extLst>
                </p:cNvPr>
                <p:cNvPicPr/>
                <p:nvPr/>
              </p:nvPicPr>
              <p:blipFill>
                <a:blip r:embed="rId304"/>
                <a:stretch>
                  <a:fillRect/>
                </a:stretch>
              </p:blipFill>
              <p:spPr>
                <a:xfrm>
                  <a:off x="5702554" y="5945297"/>
                  <a:ext cx="113040" cy="160920"/>
                </a:xfrm>
                <a:prstGeom prst="rect">
                  <a:avLst/>
                </a:prstGeom>
              </p:spPr>
            </p:pic>
          </mc:Fallback>
        </mc:AlternateContent>
        <mc:AlternateContent xmlns:mc="http://schemas.openxmlformats.org/markup-compatibility/2006" xmlns:p14="http://schemas.microsoft.com/office/powerpoint/2010/main">
          <mc:Choice Requires="p14">
            <p:contentPart p14:bwMode="auto" r:id="rId305">
              <p14:nvContentPartPr>
                <p14:cNvPr id="200" name="Ink 199">
                  <a:extLst>
                    <a:ext uri="{FF2B5EF4-FFF2-40B4-BE49-F238E27FC236}">
                      <a16:creationId xmlns:a16="http://schemas.microsoft.com/office/drawing/2014/main" id="{BB81DF6D-A9FA-42F0-8A4B-E1B88E122622}"/>
                    </a:ext>
                  </a:extLst>
                </p14:cNvPr>
                <p14:cNvContentPartPr/>
                <p14:nvPr/>
              </p14:nvContentPartPr>
              <p14:xfrm>
                <a:off x="5798674" y="6020897"/>
                <a:ext cx="63360" cy="38520"/>
              </p14:xfrm>
            </p:contentPart>
          </mc:Choice>
          <mc:Fallback xmlns="">
            <p:pic>
              <p:nvPicPr>
                <p:cNvPr id="200" name="Ink 199">
                  <a:extLst>
                    <a:ext uri="{FF2B5EF4-FFF2-40B4-BE49-F238E27FC236}">
                      <a16:creationId xmlns:a16="http://schemas.microsoft.com/office/drawing/2014/main" id="{BB81DF6D-A9FA-42F0-8A4B-E1B88E122622}"/>
                    </a:ext>
                  </a:extLst>
                </p:cNvPr>
                <p:cNvPicPr/>
                <p:nvPr/>
              </p:nvPicPr>
              <p:blipFill>
                <a:blip r:embed="rId306"/>
                <a:stretch>
                  <a:fillRect/>
                </a:stretch>
              </p:blipFill>
              <p:spPr>
                <a:xfrm>
                  <a:off x="5789674" y="6012257"/>
                  <a:ext cx="81000" cy="56160"/>
                </a:xfrm>
                <a:prstGeom prst="rect">
                  <a:avLst/>
                </a:prstGeom>
              </p:spPr>
            </p:pic>
          </mc:Fallback>
        </mc:AlternateContent>
        <mc:AlternateContent xmlns:mc="http://schemas.openxmlformats.org/markup-compatibility/2006" xmlns:p14="http://schemas.microsoft.com/office/powerpoint/2010/main">
          <mc:Choice Requires="p14">
            <p:contentPart p14:bwMode="auto" r:id="rId307">
              <p14:nvContentPartPr>
                <p14:cNvPr id="201" name="Ink 200">
                  <a:extLst>
                    <a:ext uri="{FF2B5EF4-FFF2-40B4-BE49-F238E27FC236}">
                      <a16:creationId xmlns:a16="http://schemas.microsoft.com/office/drawing/2014/main" id="{DC458CED-3039-4A62-8021-9095DAD77B2C}"/>
                    </a:ext>
                  </a:extLst>
                </p14:cNvPr>
                <p14:cNvContentPartPr/>
                <p14:nvPr/>
              </p14:nvContentPartPr>
              <p14:xfrm>
                <a:off x="5985154" y="5994977"/>
                <a:ext cx="100440" cy="130680"/>
              </p14:xfrm>
            </p:contentPart>
          </mc:Choice>
          <mc:Fallback xmlns="">
            <p:pic>
              <p:nvPicPr>
                <p:cNvPr id="201" name="Ink 200">
                  <a:extLst>
                    <a:ext uri="{FF2B5EF4-FFF2-40B4-BE49-F238E27FC236}">
                      <a16:creationId xmlns:a16="http://schemas.microsoft.com/office/drawing/2014/main" id="{DC458CED-3039-4A62-8021-9095DAD77B2C}"/>
                    </a:ext>
                  </a:extLst>
                </p:cNvPr>
                <p:cNvPicPr/>
                <p:nvPr/>
              </p:nvPicPr>
              <p:blipFill>
                <a:blip r:embed="rId308"/>
                <a:stretch>
                  <a:fillRect/>
                </a:stretch>
              </p:blipFill>
              <p:spPr>
                <a:xfrm>
                  <a:off x="5976514" y="5986337"/>
                  <a:ext cx="118080" cy="148320"/>
                </a:xfrm>
                <a:prstGeom prst="rect">
                  <a:avLst/>
                </a:prstGeom>
              </p:spPr>
            </p:pic>
          </mc:Fallback>
        </mc:AlternateContent>
        <mc:AlternateContent xmlns:mc="http://schemas.openxmlformats.org/markup-compatibility/2006" xmlns:p14="http://schemas.microsoft.com/office/powerpoint/2010/main">
          <mc:Choice Requires="p14">
            <p:contentPart p14:bwMode="auto" r:id="rId309">
              <p14:nvContentPartPr>
                <p14:cNvPr id="202" name="Ink 201">
                  <a:extLst>
                    <a:ext uri="{FF2B5EF4-FFF2-40B4-BE49-F238E27FC236}">
                      <a16:creationId xmlns:a16="http://schemas.microsoft.com/office/drawing/2014/main" id="{D68C7B2E-0B1C-48CB-94E4-049079C45869}"/>
                    </a:ext>
                  </a:extLst>
                </p14:cNvPr>
                <p14:cNvContentPartPr/>
                <p14:nvPr/>
              </p14:nvContentPartPr>
              <p14:xfrm>
                <a:off x="6121594" y="5864657"/>
                <a:ext cx="164880" cy="231840"/>
              </p14:xfrm>
            </p:contentPart>
          </mc:Choice>
          <mc:Fallback xmlns="">
            <p:pic>
              <p:nvPicPr>
                <p:cNvPr id="202" name="Ink 201">
                  <a:extLst>
                    <a:ext uri="{FF2B5EF4-FFF2-40B4-BE49-F238E27FC236}">
                      <a16:creationId xmlns:a16="http://schemas.microsoft.com/office/drawing/2014/main" id="{D68C7B2E-0B1C-48CB-94E4-049079C45869}"/>
                    </a:ext>
                  </a:extLst>
                </p:cNvPr>
                <p:cNvPicPr/>
                <p:nvPr/>
              </p:nvPicPr>
              <p:blipFill>
                <a:blip r:embed="rId310"/>
                <a:stretch>
                  <a:fillRect/>
                </a:stretch>
              </p:blipFill>
              <p:spPr>
                <a:xfrm>
                  <a:off x="6112594" y="5855657"/>
                  <a:ext cx="182520" cy="249480"/>
                </a:xfrm>
                <a:prstGeom prst="rect">
                  <a:avLst/>
                </a:prstGeom>
              </p:spPr>
            </p:pic>
          </mc:Fallback>
        </mc:AlternateContent>
        <mc:AlternateContent xmlns:mc="http://schemas.openxmlformats.org/markup-compatibility/2006" xmlns:p14="http://schemas.microsoft.com/office/powerpoint/2010/main">
          <mc:Choice Requires="p14">
            <p:contentPart p14:bwMode="auto" r:id="rId311">
              <p14:nvContentPartPr>
                <p14:cNvPr id="203" name="Ink 202">
                  <a:extLst>
                    <a:ext uri="{FF2B5EF4-FFF2-40B4-BE49-F238E27FC236}">
                      <a16:creationId xmlns:a16="http://schemas.microsoft.com/office/drawing/2014/main" id="{D8E2B7E4-A7F7-4F67-AFFA-97B53DAF8255}"/>
                    </a:ext>
                  </a:extLst>
                </p14:cNvPr>
                <p14:cNvContentPartPr/>
                <p14:nvPr/>
              </p14:nvContentPartPr>
              <p14:xfrm>
                <a:off x="6342994" y="5846657"/>
                <a:ext cx="23760" cy="240840"/>
              </p14:xfrm>
            </p:contentPart>
          </mc:Choice>
          <mc:Fallback xmlns="">
            <p:pic>
              <p:nvPicPr>
                <p:cNvPr id="203" name="Ink 202">
                  <a:extLst>
                    <a:ext uri="{FF2B5EF4-FFF2-40B4-BE49-F238E27FC236}">
                      <a16:creationId xmlns:a16="http://schemas.microsoft.com/office/drawing/2014/main" id="{D8E2B7E4-A7F7-4F67-AFFA-97B53DAF8255}"/>
                    </a:ext>
                  </a:extLst>
                </p:cNvPr>
                <p:cNvPicPr/>
                <p:nvPr/>
              </p:nvPicPr>
              <p:blipFill>
                <a:blip r:embed="rId312"/>
                <a:stretch>
                  <a:fillRect/>
                </a:stretch>
              </p:blipFill>
              <p:spPr>
                <a:xfrm>
                  <a:off x="6333994" y="5837657"/>
                  <a:ext cx="41400" cy="258480"/>
                </a:xfrm>
                <a:prstGeom prst="rect">
                  <a:avLst/>
                </a:prstGeom>
              </p:spPr>
            </p:pic>
          </mc:Fallback>
        </mc:AlternateContent>
      </p:grpSp>
      <p:grpSp>
        <p:nvGrpSpPr>
          <p:cNvPr id="215" name="Group 214">
            <a:extLst>
              <a:ext uri="{FF2B5EF4-FFF2-40B4-BE49-F238E27FC236}">
                <a16:creationId xmlns:a16="http://schemas.microsoft.com/office/drawing/2014/main" id="{AE19EC61-C060-4B88-B266-A7DFF7B01749}"/>
              </a:ext>
            </a:extLst>
          </p:cNvPr>
          <p:cNvGrpSpPr/>
          <p:nvPr/>
        </p:nvGrpSpPr>
        <p:grpSpPr>
          <a:xfrm>
            <a:off x="1379674" y="4287497"/>
            <a:ext cx="1235160" cy="372600"/>
            <a:chOff x="1379674" y="4287497"/>
            <a:chExt cx="1235160" cy="372600"/>
          </a:xfrm>
        </p:grpSpPr>
        <mc:AlternateContent xmlns:mc="http://schemas.openxmlformats.org/markup-compatibility/2006" xmlns:p14="http://schemas.microsoft.com/office/powerpoint/2010/main">
          <mc:Choice Requires="p14">
            <p:contentPart p14:bwMode="auto" r:id="rId313">
              <p14:nvContentPartPr>
                <p14:cNvPr id="206" name="Ink 205">
                  <a:extLst>
                    <a:ext uri="{FF2B5EF4-FFF2-40B4-BE49-F238E27FC236}">
                      <a16:creationId xmlns:a16="http://schemas.microsoft.com/office/drawing/2014/main" id="{48E25140-ADD4-4639-A2B8-A0A5ADEE0163}"/>
                    </a:ext>
                  </a:extLst>
                </p14:cNvPr>
                <p14:cNvContentPartPr/>
                <p14:nvPr/>
              </p14:nvContentPartPr>
              <p14:xfrm>
                <a:off x="1379674" y="4437617"/>
                <a:ext cx="70920" cy="137880"/>
              </p14:xfrm>
            </p:contentPart>
          </mc:Choice>
          <mc:Fallback xmlns="">
            <p:pic>
              <p:nvPicPr>
                <p:cNvPr id="206" name="Ink 205">
                  <a:extLst>
                    <a:ext uri="{FF2B5EF4-FFF2-40B4-BE49-F238E27FC236}">
                      <a16:creationId xmlns:a16="http://schemas.microsoft.com/office/drawing/2014/main" id="{48E25140-ADD4-4639-A2B8-A0A5ADEE0163}"/>
                    </a:ext>
                  </a:extLst>
                </p:cNvPr>
                <p:cNvPicPr/>
                <p:nvPr/>
              </p:nvPicPr>
              <p:blipFill>
                <a:blip r:embed="rId314"/>
                <a:stretch>
                  <a:fillRect/>
                </a:stretch>
              </p:blipFill>
              <p:spPr>
                <a:xfrm>
                  <a:off x="1371034" y="4428977"/>
                  <a:ext cx="8856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315">
              <p14:nvContentPartPr>
                <p14:cNvPr id="207" name="Ink 206">
                  <a:extLst>
                    <a:ext uri="{FF2B5EF4-FFF2-40B4-BE49-F238E27FC236}">
                      <a16:creationId xmlns:a16="http://schemas.microsoft.com/office/drawing/2014/main" id="{92A71F0E-B0A2-4F5F-BCE0-3DF6AB99AF16}"/>
                    </a:ext>
                  </a:extLst>
                </p14:cNvPr>
                <p14:cNvContentPartPr/>
                <p14:nvPr/>
              </p14:nvContentPartPr>
              <p14:xfrm>
                <a:off x="1470754" y="4470737"/>
                <a:ext cx="99360" cy="98280"/>
              </p14:xfrm>
            </p:contentPart>
          </mc:Choice>
          <mc:Fallback xmlns="">
            <p:pic>
              <p:nvPicPr>
                <p:cNvPr id="207" name="Ink 206">
                  <a:extLst>
                    <a:ext uri="{FF2B5EF4-FFF2-40B4-BE49-F238E27FC236}">
                      <a16:creationId xmlns:a16="http://schemas.microsoft.com/office/drawing/2014/main" id="{92A71F0E-B0A2-4F5F-BCE0-3DF6AB99AF16}"/>
                    </a:ext>
                  </a:extLst>
                </p:cNvPr>
                <p:cNvPicPr/>
                <p:nvPr/>
              </p:nvPicPr>
              <p:blipFill>
                <a:blip r:embed="rId316"/>
                <a:stretch>
                  <a:fillRect/>
                </a:stretch>
              </p:blipFill>
              <p:spPr>
                <a:xfrm>
                  <a:off x="1461754" y="4461737"/>
                  <a:ext cx="117000" cy="115920"/>
                </a:xfrm>
                <a:prstGeom prst="rect">
                  <a:avLst/>
                </a:prstGeom>
              </p:spPr>
            </p:pic>
          </mc:Fallback>
        </mc:AlternateContent>
        <mc:AlternateContent xmlns:mc="http://schemas.openxmlformats.org/markup-compatibility/2006" xmlns:p14="http://schemas.microsoft.com/office/powerpoint/2010/main">
          <mc:Choice Requires="p14">
            <p:contentPart p14:bwMode="auto" r:id="rId317">
              <p14:nvContentPartPr>
                <p14:cNvPr id="208" name="Ink 207">
                  <a:extLst>
                    <a:ext uri="{FF2B5EF4-FFF2-40B4-BE49-F238E27FC236}">
                      <a16:creationId xmlns:a16="http://schemas.microsoft.com/office/drawing/2014/main" id="{D4897AEF-F87D-4584-928C-AE67B0117FBE}"/>
                    </a:ext>
                  </a:extLst>
                </p14:cNvPr>
                <p14:cNvContentPartPr/>
                <p14:nvPr/>
              </p14:nvContentPartPr>
              <p14:xfrm>
                <a:off x="1585954" y="4408817"/>
                <a:ext cx="50040" cy="251280"/>
              </p14:xfrm>
            </p:contentPart>
          </mc:Choice>
          <mc:Fallback xmlns="">
            <p:pic>
              <p:nvPicPr>
                <p:cNvPr id="208" name="Ink 207">
                  <a:extLst>
                    <a:ext uri="{FF2B5EF4-FFF2-40B4-BE49-F238E27FC236}">
                      <a16:creationId xmlns:a16="http://schemas.microsoft.com/office/drawing/2014/main" id="{D4897AEF-F87D-4584-928C-AE67B0117FBE}"/>
                    </a:ext>
                  </a:extLst>
                </p:cNvPr>
                <p:cNvPicPr/>
                <p:nvPr/>
              </p:nvPicPr>
              <p:blipFill>
                <a:blip r:embed="rId318"/>
                <a:stretch>
                  <a:fillRect/>
                </a:stretch>
              </p:blipFill>
              <p:spPr>
                <a:xfrm>
                  <a:off x="1576954" y="4400177"/>
                  <a:ext cx="67680" cy="268920"/>
                </a:xfrm>
                <a:prstGeom prst="rect">
                  <a:avLst/>
                </a:prstGeom>
              </p:spPr>
            </p:pic>
          </mc:Fallback>
        </mc:AlternateContent>
        <mc:AlternateContent xmlns:mc="http://schemas.openxmlformats.org/markup-compatibility/2006" xmlns:p14="http://schemas.microsoft.com/office/powerpoint/2010/main">
          <mc:Choice Requires="p14">
            <p:contentPart p14:bwMode="auto" r:id="rId319">
              <p14:nvContentPartPr>
                <p14:cNvPr id="209" name="Ink 208">
                  <a:extLst>
                    <a:ext uri="{FF2B5EF4-FFF2-40B4-BE49-F238E27FC236}">
                      <a16:creationId xmlns:a16="http://schemas.microsoft.com/office/drawing/2014/main" id="{13031485-2CDF-4699-838B-E13C1353ED48}"/>
                    </a:ext>
                  </a:extLst>
                </p14:cNvPr>
                <p14:cNvContentPartPr/>
                <p14:nvPr/>
              </p14:nvContentPartPr>
              <p14:xfrm>
                <a:off x="1644634" y="4440497"/>
                <a:ext cx="248760" cy="70200"/>
              </p14:xfrm>
            </p:contentPart>
          </mc:Choice>
          <mc:Fallback xmlns="">
            <p:pic>
              <p:nvPicPr>
                <p:cNvPr id="209" name="Ink 208">
                  <a:extLst>
                    <a:ext uri="{FF2B5EF4-FFF2-40B4-BE49-F238E27FC236}">
                      <a16:creationId xmlns:a16="http://schemas.microsoft.com/office/drawing/2014/main" id="{13031485-2CDF-4699-838B-E13C1353ED48}"/>
                    </a:ext>
                  </a:extLst>
                </p:cNvPr>
                <p:cNvPicPr/>
                <p:nvPr/>
              </p:nvPicPr>
              <p:blipFill>
                <a:blip r:embed="rId320"/>
                <a:stretch>
                  <a:fillRect/>
                </a:stretch>
              </p:blipFill>
              <p:spPr>
                <a:xfrm>
                  <a:off x="1635994" y="4431497"/>
                  <a:ext cx="26640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321">
              <p14:nvContentPartPr>
                <p14:cNvPr id="210" name="Ink 209">
                  <a:extLst>
                    <a:ext uri="{FF2B5EF4-FFF2-40B4-BE49-F238E27FC236}">
                      <a16:creationId xmlns:a16="http://schemas.microsoft.com/office/drawing/2014/main" id="{6F065AAD-14B9-4B87-A4D9-18164EEBB325}"/>
                    </a:ext>
                  </a:extLst>
                </p14:cNvPr>
                <p14:cNvContentPartPr/>
                <p14:nvPr/>
              </p14:nvContentPartPr>
              <p14:xfrm>
                <a:off x="1884754" y="4287497"/>
                <a:ext cx="110160" cy="188640"/>
              </p14:xfrm>
            </p:contentPart>
          </mc:Choice>
          <mc:Fallback xmlns="">
            <p:pic>
              <p:nvPicPr>
                <p:cNvPr id="210" name="Ink 209">
                  <a:extLst>
                    <a:ext uri="{FF2B5EF4-FFF2-40B4-BE49-F238E27FC236}">
                      <a16:creationId xmlns:a16="http://schemas.microsoft.com/office/drawing/2014/main" id="{6F065AAD-14B9-4B87-A4D9-18164EEBB325}"/>
                    </a:ext>
                  </a:extLst>
                </p:cNvPr>
                <p:cNvPicPr/>
                <p:nvPr/>
              </p:nvPicPr>
              <p:blipFill>
                <a:blip r:embed="rId322"/>
                <a:stretch>
                  <a:fillRect/>
                </a:stretch>
              </p:blipFill>
              <p:spPr>
                <a:xfrm>
                  <a:off x="1876114" y="4278497"/>
                  <a:ext cx="127800" cy="206280"/>
                </a:xfrm>
                <a:prstGeom prst="rect">
                  <a:avLst/>
                </a:prstGeom>
              </p:spPr>
            </p:pic>
          </mc:Fallback>
        </mc:AlternateContent>
        <mc:AlternateContent xmlns:mc="http://schemas.openxmlformats.org/markup-compatibility/2006" xmlns:p14="http://schemas.microsoft.com/office/powerpoint/2010/main">
          <mc:Choice Requires="p14">
            <p:contentPart p14:bwMode="auto" r:id="rId323">
              <p14:nvContentPartPr>
                <p14:cNvPr id="211" name="Ink 210">
                  <a:extLst>
                    <a:ext uri="{FF2B5EF4-FFF2-40B4-BE49-F238E27FC236}">
                      <a16:creationId xmlns:a16="http://schemas.microsoft.com/office/drawing/2014/main" id="{19DCBE83-60DD-4C18-A834-36C77975744C}"/>
                    </a:ext>
                  </a:extLst>
                </p14:cNvPr>
                <p14:cNvContentPartPr/>
                <p14:nvPr/>
              </p14:nvContentPartPr>
              <p14:xfrm>
                <a:off x="2105074" y="4453097"/>
                <a:ext cx="136440" cy="117000"/>
              </p14:xfrm>
            </p:contentPart>
          </mc:Choice>
          <mc:Fallback xmlns="">
            <p:pic>
              <p:nvPicPr>
                <p:cNvPr id="211" name="Ink 210">
                  <a:extLst>
                    <a:ext uri="{FF2B5EF4-FFF2-40B4-BE49-F238E27FC236}">
                      <a16:creationId xmlns:a16="http://schemas.microsoft.com/office/drawing/2014/main" id="{19DCBE83-60DD-4C18-A834-36C77975744C}"/>
                    </a:ext>
                  </a:extLst>
                </p:cNvPr>
                <p:cNvPicPr/>
                <p:nvPr/>
              </p:nvPicPr>
              <p:blipFill>
                <a:blip r:embed="rId324"/>
                <a:stretch>
                  <a:fillRect/>
                </a:stretch>
              </p:blipFill>
              <p:spPr>
                <a:xfrm>
                  <a:off x="2096074" y="4444097"/>
                  <a:ext cx="154080" cy="134640"/>
                </a:xfrm>
                <a:prstGeom prst="rect">
                  <a:avLst/>
                </a:prstGeom>
              </p:spPr>
            </p:pic>
          </mc:Fallback>
        </mc:AlternateContent>
        <mc:AlternateContent xmlns:mc="http://schemas.openxmlformats.org/markup-compatibility/2006" xmlns:p14="http://schemas.microsoft.com/office/powerpoint/2010/main">
          <mc:Choice Requires="p14">
            <p:contentPart p14:bwMode="auto" r:id="rId325">
              <p14:nvContentPartPr>
                <p14:cNvPr id="212" name="Ink 211">
                  <a:extLst>
                    <a:ext uri="{FF2B5EF4-FFF2-40B4-BE49-F238E27FC236}">
                      <a16:creationId xmlns:a16="http://schemas.microsoft.com/office/drawing/2014/main" id="{F73ACDB1-B2BB-4548-B925-4F533C444050}"/>
                    </a:ext>
                  </a:extLst>
                </p14:cNvPr>
                <p14:cNvContentPartPr/>
                <p14:nvPr/>
              </p14:nvContentPartPr>
              <p14:xfrm>
                <a:off x="2256274" y="4450937"/>
                <a:ext cx="66960" cy="78120"/>
              </p14:xfrm>
            </p:contentPart>
          </mc:Choice>
          <mc:Fallback xmlns="">
            <p:pic>
              <p:nvPicPr>
                <p:cNvPr id="212" name="Ink 211">
                  <a:extLst>
                    <a:ext uri="{FF2B5EF4-FFF2-40B4-BE49-F238E27FC236}">
                      <a16:creationId xmlns:a16="http://schemas.microsoft.com/office/drawing/2014/main" id="{F73ACDB1-B2BB-4548-B925-4F533C444050}"/>
                    </a:ext>
                  </a:extLst>
                </p:cNvPr>
                <p:cNvPicPr/>
                <p:nvPr/>
              </p:nvPicPr>
              <p:blipFill>
                <a:blip r:embed="rId326"/>
                <a:stretch>
                  <a:fillRect/>
                </a:stretch>
              </p:blipFill>
              <p:spPr>
                <a:xfrm>
                  <a:off x="2247274" y="4442297"/>
                  <a:ext cx="84600" cy="95760"/>
                </a:xfrm>
                <a:prstGeom prst="rect">
                  <a:avLst/>
                </a:prstGeom>
              </p:spPr>
            </p:pic>
          </mc:Fallback>
        </mc:AlternateContent>
        <mc:AlternateContent xmlns:mc="http://schemas.openxmlformats.org/markup-compatibility/2006" xmlns:p14="http://schemas.microsoft.com/office/powerpoint/2010/main">
          <mc:Choice Requires="p14">
            <p:contentPart p14:bwMode="auto" r:id="rId327">
              <p14:nvContentPartPr>
                <p14:cNvPr id="213" name="Ink 212">
                  <a:extLst>
                    <a:ext uri="{FF2B5EF4-FFF2-40B4-BE49-F238E27FC236}">
                      <a16:creationId xmlns:a16="http://schemas.microsoft.com/office/drawing/2014/main" id="{8DB89DC2-4BD5-4841-B396-F80C738D3CFB}"/>
                    </a:ext>
                  </a:extLst>
                </p14:cNvPr>
                <p14:cNvContentPartPr/>
                <p14:nvPr/>
              </p14:nvContentPartPr>
              <p14:xfrm>
                <a:off x="2397034" y="4308737"/>
                <a:ext cx="30960" cy="197280"/>
              </p14:xfrm>
            </p:contentPart>
          </mc:Choice>
          <mc:Fallback xmlns="">
            <p:pic>
              <p:nvPicPr>
                <p:cNvPr id="213" name="Ink 212">
                  <a:extLst>
                    <a:ext uri="{FF2B5EF4-FFF2-40B4-BE49-F238E27FC236}">
                      <a16:creationId xmlns:a16="http://schemas.microsoft.com/office/drawing/2014/main" id="{8DB89DC2-4BD5-4841-B396-F80C738D3CFB}"/>
                    </a:ext>
                  </a:extLst>
                </p:cNvPr>
                <p:cNvPicPr/>
                <p:nvPr/>
              </p:nvPicPr>
              <p:blipFill>
                <a:blip r:embed="rId328"/>
                <a:stretch>
                  <a:fillRect/>
                </a:stretch>
              </p:blipFill>
              <p:spPr>
                <a:xfrm>
                  <a:off x="2388034" y="4299737"/>
                  <a:ext cx="48600" cy="214920"/>
                </a:xfrm>
                <a:prstGeom prst="rect">
                  <a:avLst/>
                </a:prstGeom>
              </p:spPr>
            </p:pic>
          </mc:Fallback>
        </mc:AlternateContent>
        <mc:AlternateContent xmlns:mc="http://schemas.openxmlformats.org/markup-compatibility/2006" xmlns:p14="http://schemas.microsoft.com/office/powerpoint/2010/main">
          <mc:Choice Requires="p14">
            <p:contentPart p14:bwMode="auto" r:id="rId329">
              <p14:nvContentPartPr>
                <p14:cNvPr id="214" name="Ink 213">
                  <a:extLst>
                    <a:ext uri="{FF2B5EF4-FFF2-40B4-BE49-F238E27FC236}">
                      <a16:creationId xmlns:a16="http://schemas.microsoft.com/office/drawing/2014/main" id="{DCFD47EA-22B9-461C-95DB-FC2CF065A850}"/>
                    </a:ext>
                  </a:extLst>
                </p14:cNvPr>
                <p14:cNvContentPartPr/>
                <p14:nvPr/>
              </p14:nvContentPartPr>
              <p14:xfrm>
                <a:off x="2478034" y="4298297"/>
                <a:ext cx="136800" cy="201960"/>
              </p14:xfrm>
            </p:contentPart>
          </mc:Choice>
          <mc:Fallback xmlns="">
            <p:pic>
              <p:nvPicPr>
                <p:cNvPr id="214" name="Ink 213">
                  <a:extLst>
                    <a:ext uri="{FF2B5EF4-FFF2-40B4-BE49-F238E27FC236}">
                      <a16:creationId xmlns:a16="http://schemas.microsoft.com/office/drawing/2014/main" id="{DCFD47EA-22B9-461C-95DB-FC2CF065A850}"/>
                    </a:ext>
                  </a:extLst>
                </p:cNvPr>
                <p:cNvPicPr/>
                <p:nvPr/>
              </p:nvPicPr>
              <p:blipFill>
                <a:blip r:embed="rId330"/>
                <a:stretch>
                  <a:fillRect/>
                </a:stretch>
              </p:blipFill>
              <p:spPr>
                <a:xfrm>
                  <a:off x="2469034" y="4289657"/>
                  <a:ext cx="154440" cy="219600"/>
                </a:xfrm>
                <a:prstGeom prst="rect">
                  <a:avLst/>
                </a:prstGeom>
              </p:spPr>
            </p:pic>
          </mc:Fallback>
        </mc:AlternateContent>
      </p:grpSp>
    </p:spTree>
    <p:extLst>
      <p:ext uri="{BB962C8B-B14F-4D97-AF65-F5344CB8AC3E}">
        <p14:creationId xmlns:p14="http://schemas.microsoft.com/office/powerpoint/2010/main" val="149269049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More Inference</a:t>
            </a:r>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15400677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Objectives: Regression Line</a:t>
            </a:r>
          </a:p>
        </p:txBody>
      </p:sp>
      <p:sp>
        <p:nvSpPr>
          <p:cNvPr id="3" name="Content Placeholder 2"/>
          <p:cNvSpPr>
            <a:spLocks noGrp="1"/>
          </p:cNvSpPr>
          <p:nvPr>
            <p:ph idx="1"/>
          </p:nvPr>
        </p:nvSpPr>
        <p:spPr>
          <a:xfrm>
            <a:off x="381000" y="1752600"/>
            <a:ext cx="7620000" cy="4648200"/>
          </a:xfrm>
        </p:spPr>
        <p:txBody>
          <a:bodyPr>
            <a:normAutofit/>
          </a:bodyPr>
          <a:lstStyle/>
          <a:p>
            <a:pPr marL="0" indent="0">
              <a:buNone/>
            </a:pPr>
            <a:r>
              <a:rPr lang="en-US" sz="2800" dirty="0">
                <a:solidFill>
                  <a:srgbClr val="000000"/>
                </a:solidFill>
              </a:rPr>
              <a:t>Develop hypothesis tests and confidence intervals for the regression line:</a:t>
            </a:r>
          </a:p>
          <a:p>
            <a:pPr marL="514350" indent="-514350">
              <a:buFont typeface="+mj-lt"/>
              <a:buAutoNum type="arabicPeriod"/>
            </a:pPr>
            <a:r>
              <a:rPr lang="en-US" sz="2800" dirty="0">
                <a:solidFill>
                  <a:srgbClr val="000000"/>
                </a:solidFill>
              </a:rPr>
              <a:t>Confidence intervals for the mean</a:t>
            </a:r>
          </a:p>
          <a:p>
            <a:pPr marL="514350" indent="-514350">
              <a:buFont typeface="+mj-lt"/>
              <a:buAutoNum type="arabicPeriod"/>
            </a:pPr>
            <a:r>
              <a:rPr lang="en-US" sz="2800" dirty="0">
                <a:solidFill>
                  <a:srgbClr val="000000"/>
                </a:solidFill>
              </a:rPr>
              <a:t>Prediction intervals for individuals</a:t>
            </a:r>
          </a:p>
          <a:p>
            <a:pPr marL="0" indent="0">
              <a:buNone/>
            </a:pPr>
            <a:r>
              <a:rPr lang="en-US" sz="2800" dirty="0">
                <a:solidFill>
                  <a:srgbClr val="000000"/>
                </a:solidFill>
              </a:rPr>
              <a:t>In layperson’s terms:  If 48% of a state voted for Trump in 2016, what percentage might we expect or predict </a:t>
            </a:r>
            <a:r>
              <a:rPr lang="en-US" sz="2800">
                <a:solidFill>
                  <a:srgbClr val="000000"/>
                </a:solidFill>
              </a:rPr>
              <a:t>in 2020?</a:t>
            </a:r>
            <a:endParaRPr lang="en-US" sz="2800" dirty="0">
              <a:solidFill>
                <a:srgbClr val="000000"/>
              </a:solidFill>
            </a:endParaRPr>
          </a:p>
          <a:p>
            <a:pPr marL="514350" indent="-514350">
              <a:buFont typeface="+mj-lt"/>
              <a:buAutoNum type="arabicPeriod"/>
            </a:pPr>
            <a:endParaRPr lang="en-US" sz="2800" dirty="0">
              <a:solidFill>
                <a:srgbClr val="000000"/>
              </a:solidFill>
            </a:endParaRPr>
          </a:p>
        </p:txBody>
      </p:sp>
      <p:sp>
        <p:nvSpPr>
          <p:cNvPr id="5" name="Slide Number Placeholder 4"/>
          <p:cNvSpPr>
            <a:spLocks noGrp="1"/>
          </p:cNvSpPr>
          <p:nvPr>
            <p:ph type="sldNum" sz="quarter" idx="12"/>
          </p:nvPr>
        </p:nvSpPr>
        <p:spPr/>
        <p:txBody>
          <a:bodyPr/>
          <a:lstStyle/>
          <a:p>
            <a:fld id="{4EA97F7A-E362-4A8E-A2D2-2731F606C961}" type="slidenum">
              <a:rPr lang="en-US" smtClean="0"/>
              <a:pPr/>
              <a:t>55</a:t>
            </a:fld>
            <a:endParaRPr lang="en-US"/>
          </a:p>
        </p:txBody>
      </p:sp>
      <p:grpSp>
        <p:nvGrpSpPr>
          <p:cNvPr id="14" name="Group 13">
            <a:extLst>
              <a:ext uri="{FF2B5EF4-FFF2-40B4-BE49-F238E27FC236}">
                <a16:creationId xmlns:a16="http://schemas.microsoft.com/office/drawing/2014/main" id="{CF608C38-2192-427F-BF86-DF5600DC1E30}"/>
              </a:ext>
            </a:extLst>
          </p:cNvPr>
          <p:cNvGrpSpPr/>
          <p:nvPr/>
        </p:nvGrpSpPr>
        <p:grpSpPr>
          <a:xfrm>
            <a:off x="6080554" y="2943977"/>
            <a:ext cx="1086120" cy="356040"/>
            <a:chOff x="6080554" y="2943977"/>
            <a:chExt cx="1086120" cy="356040"/>
          </a:xfrm>
        </p:grpSpPr>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59AC4897-7A9C-426F-8A83-EE6493ADE28E}"/>
                    </a:ext>
                  </a:extLst>
                </p14:cNvPr>
                <p14:cNvContentPartPr/>
                <p14:nvPr/>
              </p14:nvContentPartPr>
              <p14:xfrm>
                <a:off x="6080554" y="3014177"/>
                <a:ext cx="110520" cy="190080"/>
              </p14:xfrm>
            </p:contentPart>
          </mc:Choice>
          <mc:Fallback xmlns="">
            <p:pic>
              <p:nvPicPr>
                <p:cNvPr id="4" name="Ink 3">
                  <a:extLst>
                    <a:ext uri="{FF2B5EF4-FFF2-40B4-BE49-F238E27FC236}">
                      <a16:creationId xmlns:a16="http://schemas.microsoft.com/office/drawing/2014/main" id="{59AC4897-7A9C-426F-8A83-EE6493ADE28E}"/>
                    </a:ext>
                  </a:extLst>
                </p:cNvPr>
                <p:cNvPicPr/>
                <p:nvPr/>
              </p:nvPicPr>
              <p:blipFill>
                <a:blip r:embed="rId3"/>
                <a:stretch>
                  <a:fillRect/>
                </a:stretch>
              </p:blipFill>
              <p:spPr>
                <a:xfrm>
                  <a:off x="6071914" y="3005537"/>
                  <a:ext cx="128160" cy="20772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4CE2DF33-9AFB-4462-B896-BCDA64573023}"/>
                    </a:ext>
                  </a:extLst>
                </p14:cNvPr>
                <p14:cNvContentPartPr/>
                <p14:nvPr/>
              </p14:nvContentPartPr>
              <p14:xfrm>
                <a:off x="6200074" y="3052337"/>
                <a:ext cx="117720" cy="121320"/>
              </p14:xfrm>
            </p:contentPart>
          </mc:Choice>
          <mc:Fallback xmlns="">
            <p:pic>
              <p:nvPicPr>
                <p:cNvPr id="6" name="Ink 5">
                  <a:extLst>
                    <a:ext uri="{FF2B5EF4-FFF2-40B4-BE49-F238E27FC236}">
                      <a16:creationId xmlns:a16="http://schemas.microsoft.com/office/drawing/2014/main" id="{4CE2DF33-9AFB-4462-B896-BCDA64573023}"/>
                    </a:ext>
                  </a:extLst>
                </p:cNvPr>
                <p:cNvPicPr/>
                <p:nvPr/>
              </p:nvPicPr>
              <p:blipFill>
                <a:blip r:embed="rId5"/>
                <a:stretch>
                  <a:fillRect/>
                </a:stretch>
              </p:blipFill>
              <p:spPr>
                <a:xfrm>
                  <a:off x="6191434" y="3043337"/>
                  <a:ext cx="13536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3923D3BC-1C07-4E42-9143-29035D62124F}"/>
                    </a:ext>
                  </a:extLst>
                </p14:cNvPr>
                <p14:cNvContentPartPr/>
                <p14:nvPr/>
              </p14:nvContentPartPr>
              <p14:xfrm>
                <a:off x="6323194" y="3045137"/>
                <a:ext cx="155520" cy="116640"/>
              </p14:xfrm>
            </p:contentPart>
          </mc:Choice>
          <mc:Fallback xmlns="">
            <p:pic>
              <p:nvPicPr>
                <p:cNvPr id="7" name="Ink 6">
                  <a:extLst>
                    <a:ext uri="{FF2B5EF4-FFF2-40B4-BE49-F238E27FC236}">
                      <a16:creationId xmlns:a16="http://schemas.microsoft.com/office/drawing/2014/main" id="{3923D3BC-1C07-4E42-9143-29035D62124F}"/>
                    </a:ext>
                  </a:extLst>
                </p:cNvPr>
                <p:cNvPicPr/>
                <p:nvPr/>
              </p:nvPicPr>
              <p:blipFill>
                <a:blip r:embed="rId7"/>
                <a:stretch>
                  <a:fillRect/>
                </a:stretch>
              </p:blipFill>
              <p:spPr>
                <a:xfrm>
                  <a:off x="6314554" y="3036497"/>
                  <a:ext cx="173160" cy="1342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Ink 7">
                  <a:extLst>
                    <a:ext uri="{FF2B5EF4-FFF2-40B4-BE49-F238E27FC236}">
                      <a16:creationId xmlns:a16="http://schemas.microsoft.com/office/drawing/2014/main" id="{F0E1D17C-7F60-44D3-A003-5B28E407BE15}"/>
                    </a:ext>
                  </a:extLst>
                </p14:cNvPr>
                <p14:cNvContentPartPr/>
                <p14:nvPr/>
              </p14:nvContentPartPr>
              <p14:xfrm>
                <a:off x="6502114" y="2989337"/>
                <a:ext cx="102600" cy="310680"/>
              </p14:xfrm>
            </p:contentPart>
          </mc:Choice>
          <mc:Fallback xmlns="">
            <p:pic>
              <p:nvPicPr>
                <p:cNvPr id="8" name="Ink 7">
                  <a:extLst>
                    <a:ext uri="{FF2B5EF4-FFF2-40B4-BE49-F238E27FC236}">
                      <a16:creationId xmlns:a16="http://schemas.microsoft.com/office/drawing/2014/main" id="{F0E1D17C-7F60-44D3-A003-5B28E407BE15}"/>
                    </a:ext>
                  </a:extLst>
                </p:cNvPr>
                <p:cNvPicPr/>
                <p:nvPr/>
              </p:nvPicPr>
              <p:blipFill>
                <a:blip r:embed="rId9"/>
                <a:stretch>
                  <a:fillRect/>
                </a:stretch>
              </p:blipFill>
              <p:spPr>
                <a:xfrm>
                  <a:off x="6493474" y="2980337"/>
                  <a:ext cx="120240" cy="3283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9" name="Ink 8">
                  <a:extLst>
                    <a:ext uri="{FF2B5EF4-FFF2-40B4-BE49-F238E27FC236}">
                      <a16:creationId xmlns:a16="http://schemas.microsoft.com/office/drawing/2014/main" id="{5DADED65-EAE1-4AD0-BDD6-E500D19F03B5}"/>
                    </a:ext>
                  </a:extLst>
                </p14:cNvPr>
                <p14:cNvContentPartPr/>
                <p14:nvPr/>
              </p14:nvContentPartPr>
              <p14:xfrm>
                <a:off x="6613354" y="3001937"/>
                <a:ext cx="109440" cy="142200"/>
              </p14:xfrm>
            </p:contentPart>
          </mc:Choice>
          <mc:Fallback xmlns="">
            <p:pic>
              <p:nvPicPr>
                <p:cNvPr id="9" name="Ink 8">
                  <a:extLst>
                    <a:ext uri="{FF2B5EF4-FFF2-40B4-BE49-F238E27FC236}">
                      <a16:creationId xmlns:a16="http://schemas.microsoft.com/office/drawing/2014/main" id="{5DADED65-EAE1-4AD0-BDD6-E500D19F03B5}"/>
                    </a:ext>
                  </a:extLst>
                </p:cNvPr>
                <p:cNvPicPr/>
                <p:nvPr/>
              </p:nvPicPr>
              <p:blipFill>
                <a:blip r:embed="rId11"/>
                <a:stretch>
                  <a:fillRect/>
                </a:stretch>
              </p:blipFill>
              <p:spPr>
                <a:xfrm>
                  <a:off x="6604714" y="2993297"/>
                  <a:ext cx="127080" cy="1598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0" name="Ink 9">
                  <a:extLst>
                    <a:ext uri="{FF2B5EF4-FFF2-40B4-BE49-F238E27FC236}">
                      <a16:creationId xmlns:a16="http://schemas.microsoft.com/office/drawing/2014/main" id="{1F0C7E0A-EB0C-4906-8B07-032575E9BA79}"/>
                    </a:ext>
                  </a:extLst>
                </p14:cNvPr>
                <p14:cNvContentPartPr/>
                <p14:nvPr/>
              </p14:nvContentPartPr>
              <p14:xfrm>
                <a:off x="6749794" y="2997257"/>
                <a:ext cx="133560" cy="129240"/>
              </p14:xfrm>
            </p:contentPart>
          </mc:Choice>
          <mc:Fallback xmlns="">
            <p:pic>
              <p:nvPicPr>
                <p:cNvPr id="10" name="Ink 9">
                  <a:extLst>
                    <a:ext uri="{FF2B5EF4-FFF2-40B4-BE49-F238E27FC236}">
                      <a16:creationId xmlns:a16="http://schemas.microsoft.com/office/drawing/2014/main" id="{1F0C7E0A-EB0C-4906-8B07-032575E9BA79}"/>
                    </a:ext>
                  </a:extLst>
                </p:cNvPr>
                <p:cNvPicPr/>
                <p:nvPr/>
              </p:nvPicPr>
              <p:blipFill>
                <a:blip r:embed="rId13"/>
                <a:stretch>
                  <a:fillRect/>
                </a:stretch>
              </p:blipFill>
              <p:spPr>
                <a:xfrm>
                  <a:off x="6740794" y="2988617"/>
                  <a:ext cx="151200" cy="1468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1" name="Ink 10">
                  <a:extLst>
                    <a:ext uri="{FF2B5EF4-FFF2-40B4-BE49-F238E27FC236}">
                      <a16:creationId xmlns:a16="http://schemas.microsoft.com/office/drawing/2014/main" id="{AEA65CB1-6E71-4C39-A315-251D9E35337B}"/>
                    </a:ext>
                  </a:extLst>
                </p14:cNvPr>
                <p14:cNvContentPartPr/>
                <p14:nvPr/>
              </p14:nvContentPartPr>
              <p14:xfrm>
                <a:off x="6901354" y="2960537"/>
                <a:ext cx="77400" cy="189360"/>
              </p14:xfrm>
            </p:contentPart>
          </mc:Choice>
          <mc:Fallback xmlns="">
            <p:pic>
              <p:nvPicPr>
                <p:cNvPr id="11" name="Ink 10">
                  <a:extLst>
                    <a:ext uri="{FF2B5EF4-FFF2-40B4-BE49-F238E27FC236}">
                      <a16:creationId xmlns:a16="http://schemas.microsoft.com/office/drawing/2014/main" id="{AEA65CB1-6E71-4C39-A315-251D9E35337B}"/>
                    </a:ext>
                  </a:extLst>
                </p:cNvPr>
                <p:cNvPicPr/>
                <p:nvPr/>
              </p:nvPicPr>
              <p:blipFill>
                <a:blip r:embed="rId15"/>
                <a:stretch>
                  <a:fillRect/>
                </a:stretch>
              </p:blipFill>
              <p:spPr>
                <a:xfrm>
                  <a:off x="6892354" y="2951897"/>
                  <a:ext cx="95040" cy="2070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2" name="Ink 11">
                  <a:extLst>
                    <a:ext uri="{FF2B5EF4-FFF2-40B4-BE49-F238E27FC236}">
                      <a16:creationId xmlns:a16="http://schemas.microsoft.com/office/drawing/2014/main" id="{2A84020E-0FED-4A8A-8525-EC9DAB3BC230}"/>
                    </a:ext>
                  </a:extLst>
                </p14:cNvPr>
                <p14:cNvContentPartPr/>
                <p14:nvPr/>
              </p14:nvContentPartPr>
              <p14:xfrm>
                <a:off x="7013314" y="2943977"/>
                <a:ext cx="153360" cy="216360"/>
              </p14:xfrm>
            </p:contentPart>
          </mc:Choice>
          <mc:Fallback xmlns="">
            <p:pic>
              <p:nvPicPr>
                <p:cNvPr id="12" name="Ink 11">
                  <a:extLst>
                    <a:ext uri="{FF2B5EF4-FFF2-40B4-BE49-F238E27FC236}">
                      <a16:creationId xmlns:a16="http://schemas.microsoft.com/office/drawing/2014/main" id="{2A84020E-0FED-4A8A-8525-EC9DAB3BC230}"/>
                    </a:ext>
                  </a:extLst>
                </p:cNvPr>
                <p:cNvPicPr/>
                <p:nvPr/>
              </p:nvPicPr>
              <p:blipFill>
                <a:blip r:embed="rId17"/>
                <a:stretch>
                  <a:fillRect/>
                </a:stretch>
              </p:blipFill>
              <p:spPr>
                <a:xfrm>
                  <a:off x="7004314" y="2934977"/>
                  <a:ext cx="171000" cy="234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8">
            <p14:nvContentPartPr>
              <p14:cNvPr id="13" name="Ink 12">
                <a:extLst>
                  <a:ext uri="{FF2B5EF4-FFF2-40B4-BE49-F238E27FC236}">
                    <a16:creationId xmlns:a16="http://schemas.microsoft.com/office/drawing/2014/main" id="{C1AE7D4E-FA8B-4B8B-9957-796A9AC1C313}"/>
                  </a:ext>
                </a:extLst>
              </p14:cNvPr>
              <p14:cNvContentPartPr/>
              <p14:nvPr/>
            </p14:nvContentPartPr>
            <p14:xfrm>
              <a:off x="7372954" y="3117137"/>
              <a:ext cx="12240" cy="28800"/>
            </p14:xfrm>
          </p:contentPart>
        </mc:Choice>
        <mc:Fallback xmlns="">
          <p:pic>
            <p:nvPicPr>
              <p:cNvPr id="13" name="Ink 12">
                <a:extLst>
                  <a:ext uri="{FF2B5EF4-FFF2-40B4-BE49-F238E27FC236}">
                    <a16:creationId xmlns:a16="http://schemas.microsoft.com/office/drawing/2014/main" id="{C1AE7D4E-FA8B-4B8B-9957-796A9AC1C313}"/>
                  </a:ext>
                </a:extLst>
              </p:cNvPr>
              <p:cNvPicPr/>
              <p:nvPr/>
            </p:nvPicPr>
            <p:blipFill>
              <a:blip r:embed="rId19"/>
              <a:stretch>
                <a:fillRect/>
              </a:stretch>
            </p:blipFill>
            <p:spPr>
              <a:xfrm>
                <a:off x="7364314" y="3108497"/>
                <a:ext cx="29880" cy="46440"/>
              </a:xfrm>
              <a:prstGeom prst="rect">
                <a:avLst/>
              </a:prstGeom>
            </p:spPr>
          </p:pic>
        </mc:Fallback>
      </mc:AlternateContent>
    </p:spTree>
    <p:extLst>
      <p:ext uri="{BB962C8B-B14F-4D97-AF65-F5344CB8AC3E}">
        <p14:creationId xmlns:p14="http://schemas.microsoft.com/office/powerpoint/2010/main" val="23636406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Slope</a:t>
            </a:r>
            <a:r>
              <a:rPr lang="en-US" dirty="0"/>
              <a:t> vs. regression line</a:t>
            </a:r>
          </a:p>
        </p:txBody>
      </p:sp>
      <p:sp>
        <p:nvSpPr>
          <p:cNvPr id="5" name="Slide Number Placeholder 4"/>
          <p:cNvSpPr>
            <a:spLocks noGrp="1"/>
          </p:cNvSpPr>
          <p:nvPr>
            <p:ph type="sldNum" sz="quarter" idx="12"/>
          </p:nvPr>
        </p:nvSpPr>
        <p:spPr/>
        <p:txBody>
          <a:bodyPr/>
          <a:lstStyle/>
          <a:p>
            <a:fld id="{4EA97F7A-E362-4A8E-A2D2-2731F606C961}" type="slidenum">
              <a:rPr lang="en-US" smtClean="0"/>
              <a:pPr/>
              <a:t>56</a:t>
            </a:fld>
            <a:endParaRPr lang="en-US"/>
          </a:p>
        </p:txBody>
      </p:sp>
    </p:spTree>
    <p:extLst>
      <p:ext uri="{BB962C8B-B14F-4D97-AF65-F5344CB8AC3E}">
        <p14:creationId xmlns:p14="http://schemas.microsoft.com/office/powerpoint/2010/main" val="123513183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Slope vs. </a:t>
            </a:r>
            <a:r>
              <a:rPr lang="en-US" b="1" dirty="0"/>
              <a:t>regression line</a:t>
            </a:r>
          </a:p>
        </p:txBody>
      </p:sp>
      <p:sp>
        <p:nvSpPr>
          <p:cNvPr id="5" name="Slide Number Placeholder 4"/>
          <p:cNvSpPr>
            <a:spLocks noGrp="1"/>
          </p:cNvSpPr>
          <p:nvPr>
            <p:ph type="sldNum" sz="quarter" idx="12"/>
          </p:nvPr>
        </p:nvSpPr>
        <p:spPr/>
        <p:txBody>
          <a:bodyPr/>
          <a:lstStyle/>
          <a:p>
            <a:fld id="{4EA97F7A-E362-4A8E-A2D2-2731F606C961}" type="slidenum">
              <a:rPr lang="en-US" smtClean="0"/>
              <a:pPr/>
              <a:t>57</a:t>
            </a:fld>
            <a:endParaRPr lang="en-US"/>
          </a:p>
        </p:txBody>
      </p:sp>
      <mc:AlternateContent xmlns:mc="http://schemas.openxmlformats.org/markup-compatibility/2006" xmlns:p14="http://schemas.microsoft.com/office/powerpoint/2010/main">
        <mc:Choice Requires="p14">
          <p:contentPart p14:bwMode="auto" r:id="rId2">
            <p14:nvContentPartPr>
              <p14:cNvPr id="45" name="Ink 44">
                <a:extLst>
                  <a:ext uri="{FF2B5EF4-FFF2-40B4-BE49-F238E27FC236}">
                    <a16:creationId xmlns:a16="http://schemas.microsoft.com/office/drawing/2014/main" id="{18F893C5-9827-4E07-9406-8742CFD918F7}"/>
                  </a:ext>
                </a:extLst>
              </p14:cNvPr>
              <p14:cNvContentPartPr/>
              <p14:nvPr/>
            </p14:nvContentPartPr>
            <p14:xfrm>
              <a:off x="865594" y="1570526"/>
              <a:ext cx="2477520" cy="1507680"/>
            </p14:xfrm>
          </p:contentPart>
        </mc:Choice>
        <mc:Fallback xmlns="">
          <p:pic>
            <p:nvPicPr>
              <p:cNvPr id="45" name="Ink 44">
                <a:extLst>
                  <a:ext uri="{FF2B5EF4-FFF2-40B4-BE49-F238E27FC236}">
                    <a16:creationId xmlns:a16="http://schemas.microsoft.com/office/drawing/2014/main" id="{18F893C5-9827-4E07-9406-8742CFD918F7}"/>
                  </a:ext>
                </a:extLst>
              </p:cNvPr>
              <p:cNvPicPr/>
              <p:nvPr/>
            </p:nvPicPr>
            <p:blipFill>
              <a:blip r:embed="rId3"/>
              <a:stretch>
                <a:fillRect/>
              </a:stretch>
            </p:blipFill>
            <p:spPr>
              <a:xfrm>
                <a:off x="856954" y="1561886"/>
                <a:ext cx="2495160" cy="1525320"/>
              </a:xfrm>
              <a:prstGeom prst="rect">
                <a:avLst/>
              </a:prstGeom>
            </p:spPr>
          </p:pic>
        </mc:Fallback>
      </mc:AlternateContent>
      <p:grpSp>
        <p:nvGrpSpPr>
          <p:cNvPr id="98" name="Group 97">
            <a:extLst>
              <a:ext uri="{FF2B5EF4-FFF2-40B4-BE49-F238E27FC236}">
                <a16:creationId xmlns:a16="http://schemas.microsoft.com/office/drawing/2014/main" id="{F9E6EBD5-BC81-4866-B92E-82E7EEB3DD3E}"/>
              </a:ext>
            </a:extLst>
          </p:cNvPr>
          <p:cNvGrpSpPr/>
          <p:nvPr/>
        </p:nvGrpSpPr>
        <p:grpSpPr>
          <a:xfrm>
            <a:off x="290314" y="1202246"/>
            <a:ext cx="3254400" cy="2268720"/>
            <a:chOff x="290314" y="1202246"/>
            <a:chExt cx="3254400" cy="2268720"/>
          </a:xfrm>
        </p:grpSpPr>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53737832-9A9A-4CC1-979F-F6DAB77E94F0}"/>
                    </a:ext>
                  </a:extLst>
                </p14:cNvPr>
                <p14:cNvContentPartPr/>
                <p14:nvPr/>
              </p14:nvContentPartPr>
              <p14:xfrm>
                <a:off x="611434" y="1355606"/>
                <a:ext cx="115560" cy="1821240"/>
              </p14:xfrm>
            </p:contentPart>
          </mc:Choice>
          <mc:Fallback xmlns="">
            <p:pic>
              <p:nvPicPr>
                <p:cNvPr id="3" name="Ink 2">
                  <a:extLst>
                    <a:ext uri="{FF2B5EF4-FFF2-40B4-BE49-F238E27FC236}">
                      <a16:creationId xmlns:a16="http://schemas.microsoft.com/office/drawing/2014/main" id="{53737832-9A9A-4CC1-979F-F6DAB77E94F0}"/>
                    </a:ext>
                  </a:extLst>
                </p:cNvPr>
                <p:cNvPicPr/>
                <p:nvPr/>
              </p:nvPicPr>
              <p:blipFill>
                <a:blip r:embed="rId5"/>
                <a:stretch>
                  <a:fillRect/>
                </a:stretch>
              </p:blipFill>
              <p:spPr>
                <a:xfrm>
                  <a:off x="602434" y="1346606"/>
                  <a:ext cx="133200" cy="18388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 name="Ink 3">
                  <a:extLst>
                    <a:ext uri="{FF2B5EF4-FFF2-40B4-BE49-F238E27FC236}">
                      <a16:creationId xmlns:a16="http://schemas.microsoft.com/office/drawing/2014/main" id="{1ED8CD99-C7EC-4381-A99E-D8934AEA1D4D}"/>
                    </a:ext>
                  </a:extLst>
                </p14:cNvPr>
                <p14:cNvContentPartPr/>
                <p14:nvPr/>
              </p14:nvContentPartPr>
              <p14:xfrm>
                <a:off x="672994" y="3169286"/>
                <a:ext cx="2341800" cy="50400"/>
              </p14:xfrm>
            </p:contentPart>
          </mc:Choice>
          <mc:Fallback xmlns="">
            <p:pic>
              <p:nvPicPr>
                <p:cNvPr id="4" name="Ink 3">
                  <a:extLst>
                    <a:ext uri="{FF2B5EF4-FFF2-40B4-BE49-F238E27FC236}">
                      <a16:creationId xmlns:a16="http://schemas.microsoft.com/office/drawing/2014/main" id="{1ED8CD99-C7EC-4381-A99E-D8934AEA1D4D}"/>
                    </a:ext>
                  </a:extLst>
                </p:cNvPr>
                <p:cNvPicPr/>
                <p:nvPr/>
              </p:nvPicPr>
              <p:blipFill>
                <a:blip r:embed="rId7"/>
                <a:stretch>
                  <a:fillRect/>
                </a:stretch>
              </p:blipFill>
              <p:spPr>
                <a:xfrm>
                  <a:off x="664354" y="3160646"/>
                  <a:ext cx="2359440" cy="680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6" name="Ink 5">
                  <a:extLst>
                    <a:ext uri="{FF2B5EF4-FFF2-40B4-BE49-F238E27FC236}">
                      <a16:creationId xmlns:a16="http://schemas.microsoft.com/office/drawing/2014/main" id="{E09BAEFB-3651-4B72-BCE0-10A24E2A729C}"/>
                    </a:ext>
                  </a:extLst>
                </p14:cNvPr>
                <p14:cNvContentPartPr/>
                <p14:nvPr/>
              </p14:nvContentPartPr>
              <p14:xfrm>
                <a:off x="2999314" y="3078206"/>
                <a:ext cx="112320" cy="254160"/>
              </p14:xfrm>
            </p:contentPart>
          </mc:Choice>
          <mc:Fallback xmlns="">
            <p:pic>
              <p:nvPicPr>
                <p:cNvPr id="6" name="Ink 5">
                  <a:extLst>
                    <a:ext uri="{FF2B5EF4-FFF2-40B4-BE49-F238E27FC236}">
                      <a16:creationId xmlns:a16="http://schemas.microsoft.com/office/drawing/2014/main" id="{E09BAEFB-3651-4B72-BCE0-10A24E2A729C}"/>
                    </a:ext>
                  </a:extLst>
                </p:cNvPr>
                <p:cNvPicPr/>
                <p:nvPr/>
              </p:nvPicPr>
              <p:blipFill>
                <a:blip r:embed="rId9"/>
                <a:stretch>
                  <a:fillRect/>
                </a:stretch>
              </p:blipFill>
              <p:spPr>
                <a:xfrm>
                  <a:off x="2990314" y="3069206"/>
                  <a:ext cx="129960" cy="2718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7" name="Ink 6">
                  <a:extLst>
                    <a:ext uri="{FF2B5EF4-FFF2-40B4-BE49-F238E27FC236}">
                      <a16:creationId xmlns:a16="http://schemas.microsoft.com/office/drawing/2014/main" id="{423A5654-F838-4DFE-86D8-87139856BD3E}"/>
                    </a:ext>
                  </a:extLst>
                </p14:cNvPr>
                <p14:cNvContentPartPr/>
                <p14:nvPr/>
              </p14:nvContentPartPr>
              <p14:xfrm>
                <a:off x="3243034" y="3227606"/>
                <a:ext cx="88560" cy="141120"/>
              </p14:xfrm>
            </p:contentPart>
          </mc:Choice>
          <mc:Fallback xmlns="">
            <p:pic>
              <p:nvPicPr>
                <p:cNvPr id="7" name="Ink 6">
                  <a:extLst>
                    <a:ext uri="{FF2B5EF4-FFF2-40B4-BE49-F238E27FC236}">
                      <a16:creationId xmlns:a16="http://schemas.microsoft.com/office/drawing/2014/main" id="{423A5654-F838-4DFE-86D8-87139856BD3E}"/>
                    </a:ext>
                  </a:extLst>
                </p:cNvPr>
                <p:cNvPicPr/>
                <p:nvPr/>
              </p:nvPicPr>
              <p:blipFill>
                <a:blip r:embed="rId11"/>
                <a:stretch>
                  <a:fillRect/>
                </a:stretch>
              </p:blipFill>
              <p:spPr>
                <a:xfrm>
                  <a:off x="3234394" y="3218606"/>
                  <a:ext cx="106200" cy="1587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8" name="Ink 7">
                  <a:extLst>
                    <a:ext uri="{FF2B5EF4-FFF2-40B4-BE49-F238E27FC236}">
                      <a16:creationId xmlns:a16="http://schemas.microsoft.com/office/drawing/2014/main" id="{C5664241-A7FE-4338-8F85-340911586739}"/>
                    </a:ext>
                  </a:extLst>
                </p14:cNvPr>
                <p14:cNvContentPartPr/>
                <p14:nvPr/>
              </p14:nvContentPartPr>
              <p14:xfrm>
                <a:off x="3210994" y="3256406"/>
                <a:ext cx="174240" cy="56880"/>
              </p14:xfrm>
            </p:contentPart>
          </mc:Choice>
          <mc:Fallback xmlns="">
            <p:pic>
              <p:nvPicPr>
                <p:cNvPr id="8" name="Ink 7">
                  <a:extLst>
                    <a:ext uri="{FF2B5EF4-FFF2-40B4-BE49-F238E27FC236}">
                      <a16:creationId xmlns:a16="http://schemas.microsoft.com/office/drawing/2014/main" id="{C5664241-A7FE-4338-8F85-340911586739}"/>
                    </a:ext>
                  </a:extLst>
                </p:cNvPr>
                <p:cNvPicPr/>
                <p:nvPr/>
              </p:nvPicPr>
              <p:blipFill>
                <a:blip r:embed="rId13"/>
                <a:stretch>
                  <a:fillRect/>
                </a:stretch>
              </p:blipFill>
              <p:spPr>
                <a:xfrm>
                  <a:off x="3201994" y="3247406"/>
                  <a:ext cx="191880" cy="745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0" name="Ink 9">
                  <a:extLst>
                    <a:ext uri="{FF2B5EF4-FFF2-40B4-BE49-F238E27FC236}">
                      <a16:creationId xmlns:a16="http://schemas.microsoft.com/office/drawing/2014/main" id="{6789B66A-7D61-452D-8B0E-BD43F13BEEA8}"/>
                    </a:ext>
                  </a:extLst>
                </p14:cNvPr>
                <p14:cNvContentPartPr/>
                <p14:nvPr/>
              </p14:nvContentPartPr>
              <p14:xfrm>
                <a:off x="563554" y="1210526"/>
                <a:ext cx="209520" cy="157680"/>
              </p14:xfrm>
            </p:contentPart>
          </mc:Choice>
          <mc:Fallback xmlns="">
            <p:pic>
              <p:nvPicPr>
                <p:cNvPr id="10" name="Ink 9">
                  <a:extLst>
                    <a:ext uri="{FF2B5EF4-FFF2-40B4-BE49-F238E27FC236}">
                      <a16:creationId xmlns:a16="http://schemas.microsoft.com/office/drawing/2014/main" id="{6789B66A-7D61-452D-8B0E-BD43F13BEEA8}"/>
                    </a:ext>
                  </a:extLst>
                </p:cNvPr>
                <p:cNvPicPr/>
                <p:nvPr/>
              </p:nvPicPr>
              <p:blipFill>
                <a:blip r:embed="rId15"/>
                <a:stretch>
                  <a:fillRect/>
                </a:stretch>
              </p:blipFill>
              <p:spPr>
                <a:xfrm>
                  <a:off x="554554" y="1201886"/>
                  <a:ext cx="227160" cy="1753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1" name="Ink 10">
                  <a:extLst>
                    <a:ext uri="{FF2B5EF4-FFF2-40B4-BE49-F238E27FC236}">
                      <a16:creationId xmlns:a16="http://schemas.microsoft.com/office/drawing/2014/main" id="{1DC5A0D1-4EF2-4291-9293-BECBBD9C9284}"/>
                    </a:ext>
                  </a:extLst>
                </p14:cNvPr>
                <p14:cNvContentPartPr/>
                <p14:nvPr/>
              </p14:nvContentPartPr>
              <p14:xfrm>
                <a:off x="290314" y="1202246"/>
                <a:ext cx="169920" cy="268560"/>
              </p14:xfrm>
            </p:contentPart>
          </mc:Choice>
          <mc:Fallback xmlns="">
            <p:pic>
              <p:nvPicPr>
                <p:cNvPr id="11" name="Ink 10">
                  <a:extLst>
                    <a:ext uri="{FF2B5EF4-FFF2-40B4-BE49-F238E27FC236}">
                      <a16:creationId xmlns:a16="http://schemas.microsoft.com/office/drawing/2014/main" id="{1DC5A0D1-4EF2-4291-9293-BECBBD9C9284}"/>
                    </a:ext>
                  </a:extLst>
                </p:cNvPr>
                <p:cNvPicPr/>
                <p:nvPr/>
              </p:nvPicPr>
              <p:blipFill>
                <a:blip r:embed="rId17"/>
                <a:stretch>
                  <a:fillRect/>
                </a:stretch>
              </p:blipFill>
              <p:spPr>
                <a:xfrm>
                  <a:off x="281314" y="1193606"/>
                  <a:ext cx="187560" cy="2862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3" name="Ink 12">
                  <a:extLst>
                    <a:ext uri="{FF2B5EF4-FFF2-40B4-BE49-F238E27FC236}">
                      <a16:creationId xmlns:a16="http://schemas.microsoft.com/office/drawing/2014/main" id="{CB780717-F3AA-4E63-BE0E-23918ABD7EA8}"/>
                    </a:ext>
                  </a:extLst>
                </p14:cNvPr>
                <p14:cNvContentPartPr/>
                <p14:nvPr/>
              </p14:nvContentPartPr>
              <p14:xfrm>
                <a:off x="941554" y="2775446"/>
                <a:ext cx="28440" cy="41400"/>
              </p14:xfrm>
            </p:contentPart>
          </mc:Choice>
          <mc:Fallback xmlns="">
            <p:pic>
              <p:nvPicPr>
                <p:cNvPr id="13" name="Ink 12">
                  <a:extLst>
                    <a:ext uri="{FF2B5EF4-FFF2-40B4-BE49-F238E27FC236}">
                      <a16:creationId xmlns:a16="http://schemas.microsoft.com/office/drawing/2014/main" id="{CB780717-F3AA-4E63-BE0E-23918ABD7EA8}"/>
                    </a:ext>
                  </a:extLst>
                </p:cNvPr>
                <p:cNvPicPr/>
                <p:nvPr/>
              </p:nvPicPr>
              <p:blipFill>
                <a:blip r:embed="rId19"/>
                <a:stretch>
                  <a:fillRect/>
                </a:stretch>
              </p:blipFill>
              <p:spPr>
                <a:xfrm>
                  <a:off x="932914" y="2766446"/>
                  <a:ext cx="46080" cy="590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4" name="Ink 13">
                  <a:extLst>
                    <a:ext uri="{FF2B5EF4-FFF2-40B4-BE49-F238E27FC236}">
                      <a16:creationId xmlns:a16="http://schemas.microsoft.com/office/drawing/2014/main" id="{FA6F0100-779C-40DD-AC55-BBCFD9087EE2}"/>
                    </a:ext>
                  </a:extLst>
                </p14:cNvPr>
                <p14:cNvContentPartPr/>
                <p14:nvPr/>
              </p14:nvContentPartPr>
              <p14:xfrm>
                <a:off x="1050274" y="2975606"/>
                <a:ext cx="6840" cy="24840"/>
              </p14:xfrm>
            </p:contentPart>
          </mc:Choice>
          <mc:Fallback xmlns="">
            <p:pic>
              <p:nvPicPr>
                <p:cNvPr id="14" name="Ink 13">
                  <a:extLst>
                    <a:ext uri="{FF2B5EF4-FFF2-40B4-BE49-F238E27FC236}">
                      <a16:creationId xmlns:a16="http://schemas.microsoft.com/office/drawing/2014/main" id="{FA6F0100-779C-40DD-AC55-BBCFD9087EE2}"/>
                    </a:ext>
                  </a:extLst>
                </p:cNvPr>
                <p:cNvPicPr/>
                <p:nvPr/>
              </p:nvPicPr>
              <p:blipFill>
                <a:blip r:embed="rId21"/>
                <a:stretch>
                  <a:fillRect/>
                </a:stretch>
              </p:blipFill>
              <p:spPr>
                <a:xfrm>
                  <a:off x="1041274" y="2966606"/>
                  <a:ext cx="24480" cy="424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5" name="Ink 14">
                  <a:extLst>
                    <a:ext uri="{FF2B5EF4-FFF2-40B4-BE49-F238E27FC236}">
                      <a16:creationId xmlns:a16="http://schemas.microsoft.com/office/drawing/2014/main" id="{C7828F60-EA37-42B6-8379-8ED1571385D5}"/>
                    </a:ext>
                  </a:extLst>
                </p14:cNvPr>
                <p14:cNvContentPartPr/>
                <p14:nvPr/>
              </p14:nvContentPartPr>
              <p14:xfrm>
                <a:off x="1268434" y="2937086"/>
                <a:ext cx="4680" cy="5760"/>
              </p14:xfrm>
            </p:contentPart>
          </mc:Choice>
          <mc:Fallback xmlns="">
            <p:pic>
              <p:nvPicPr>
                <p:cNvPr id="15" name="Ink 14">
                  <a:extLst>
                    <a:ext uri="{FF2B5EF4-FFF2-40B4-BE49-F238E27FC236}">
                      <a16:creationId xmlns:a16="http://schemas.microsoft.com/office/drawing/2014/main" id="{C7828F60-EA37-42B6-8379-8ED1571385D5}"/>
                    </a:ext>
                  </a:extLst>
                </p:cNvPr>
                <p:cNvPicPr/>
                <p:nvPr/>
              </p:nvPicPr>
              <p:blipFill>
                <a:blip r:embed="rId23"/>
                <a:stretch>
                  <a:fillRect/>
                </a:stretch>
              </p:blipFill>
              <p:spPr>
                <a:xfrm>
                  <a:off x="1259434" y="2928446"/>
                  <a:ext cx="22320" cy="234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6" name="Ink 15">
                  <a:extLst>
                    <a:ext uri="{FF2B5EF4-FFF2-40B4-BE49-F238E27FC236}">
                      <a16:creationId xmlns:a16="http://schemas.microsoft.com/office/drawing/2014/main" id="{1AEEFFBA-F9B0-46D3-A69C-4AABF8C3ED2C}"/>
                    </a:ext>
                  </a:extLst>
                </p14:cNvPr>
                <p14:cNvContentPartPr/>
                <p14:nvPr/>
              </p14:nvContentPartPr>
              <p14:xfrm>
                <a:off x="1313434" y="2821166"/>
                <a:ext cx="14040" cy="32040"/>
              </p14:xfrm>
            </p:contentPart>
          </mc:Choice>
          <mc:Fallback xmlns="">
            <p:pic>
              <p:nvPicPr>
                <p:cNvPr id="16" name="Ink 15">
                  <a:extLst>
                    <a:ext uri="{FF2B5EF4-FFF2-40B4-BE49-F238E27FC236}">
                      <a16:creationId xmlns:a16="http://schemas.microsoft.com/office/drawing/2014/main" id="{1AEEFFBA-F9B0-46D3-A69C-4AABF8C3ED2C}"/>
                    </a:ext>
                  </a:extLst>
                </p:cNvPr>
                <p:cNvPicPr/>
                <p:nvPr/>
              </p:nvPicPr>
              <p:blipFill>
                <a:blip r:embed="rId25"/>
                <a:stretch>
                  <a:fillRect/>
                </a:stretch>
              </p:blipFill>
              <p:spPr>
                <a:xfrm>
                  <a:off x="1304794" y="2812166"/>
                  <a:ext cx="31680" cy="496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7" name="Ink 16">
                  <a:extLst>
                    <a:ext uri="{FF2B5EF4-FFF2-40B4-BE49-F238E27FC236}">
                      <a16:creationId xmlns:a16="http://schemas.microsoft.com/office/drawing/2014/main" id="{1334BA66-3587-4774-B64A-0A320B54C2E3}"/>
                    </a:ext>
                  </a:extLst>
                </p14:cNvPr>
                <p14:cNvContentPartPr/>
                <p14:nvPr/>
              </p14:nvContentPartPr>
              <p14:xfrm>
                <a:off x="1184194" y="2447486"/>
                <a:ext cx="36360" cy="264960"/>
              </p14:xfrm>
            </p:contentPart>
          </mc:Choice>
          <mc:Fallback xmlns="">
            <p:pic>
              <p:nvPicPr>
                <p:cNvPr id="17" name="Ink 16">
                  <a:extLst>
                    <a:ext uri="{FF2B5EF4-FFF2-40B4-BE49-F238E27FC236}">
                      <a16:creationId xmlns:a16="http://schemas.microsoft.com/office/drawing/2014/main" id="{1334BA66-3587-4774-B64A-0A320B54C2E3}"/>
                    </a:ext>
                  </a:extLst>
                </p:cNvPr>
                <p:cNvPicPr/>
                <p:nvPr/>
              </p:nvPicPr>
              <p:blipFill>
                <a:blip r:embed="rId27"/>
                <a:stretch>
                  <a:fillRect/>
                </a:stretch>
              </p:blipFill>
              <p:spPr>
                <a:xfrm>
                  <a:off x="1175194" y="2438846"/>
                  <a:ext cx="54000" cy="2826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8" name="Ink 17">
                  <a:extLst>
                    <a:ext uri="{FF2B5EF4-FFF2-40B4-BE49-F238E27FC236}">
                      <a16:creationId xmlns:a16="http://schemas.microsoft.com/office/drawing/2014/main" id="{CC664E49-F707-46E9-9472-29EEF29645B2}"/>
                    </a:ext>
                  </a:extLst>
                </p14:cNvPr>
                <p14:cNvContentPartPr/>
                <p14:nvPr/>
              </p14:nvContentPartPr>
              <p14:xfrm>
                <a:off x="1132354" y="2529926"/>
                <a:ext cx="315720" cy="272880"/>
              </p14:xfrm>
            </p:contentPart>
          </mc:Choice>
          <mc:Fallback xmlns="">
            <p:pic>
              <p:nvPicPr>
                <p:cNvPr id="18" name="Ink 17">
                  <a:extLst>
                    <a:ext uri="{FF2B5EF4-FFF2-40B4-BE49-F238E27FC236}">
                      <a16:creationId xmlns:a16="http://schemas.microsoft.com/office/drawing/2014/main" id="{CC664E49-F707-46E9-9472-29EEF29645B2}"/>
                    </a:ext>
                  </a:extLst>
                </p:cNvPr>
                <p:cNvPicPr/>
                <p:nvPr/>
              </p:nvPicPr>
              <p:blipFill>
                <a:blip r:embed="rId29"/>
                <a:stretch>
                  <a:fillRect/>
                </a:stretch>
              </p:blipFill>
              <p:spPr>
                <a:xfrm>
                  <a:off x="1123714" y="2521286"/>
                  <a:ext cx="333360" cy="2905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9" name="Ink 18">
                  <a:extLst>
                    <a:ext uri="{FF2B5EF4-FFF2-40B4-BE49-F238E27FC236}">
                      <a16:creationId xmlns:a16="http://schemas.microsoft.com/office/drawing/2014/main" id="{8062C725-A22E-4EEF-B654-DFF57E3FD2DB}"/>
                    </a:ext>
                  </a:extLst>
                </p14:cNvPr>
                <p14:cNvContentPartPr/>
                <p14:nvPr/>
              </p14:nvContentPartPr>
              <p14:xfrm>
                <a:off x="1530874" y="2716046"/>
                <a:ext cx="5400" cy="6480"/>
              </p14:xfrm>
            </p:contentPart>
          </mc:Choice>
          <mc:Fallback xmlns="">
            <p:pic>
              <p:nvPicPr>
                <p:cNvPr id="19" name="Ink 18">
                  <a:extLst>
                    <a:ext uri="{FF2B5EF4-FFF2-40B4-BE49-F238E27FC236}">
                      <a16:creationId xmlns:a16="http://schemas.microsoft.com/office/drawing/2014/main" id="{8062C725-A22E-4EEF-B654-DFF57E3FD2DB}"/>
                    </a:ext>
                  </a:extLst>
                </p:cNvPr>
                <p:cNvPicPr/>
                <p:nvPr/>
              </p:nvPicPr>
              <p:blipFill>
                <a:blip r:embed="rId23"/>
                <a:stretch>
                  <a:fillRect/>
                </a:stretch>
              </p:blipFill>
              <p:spPr>
                <a:xfrm>
                  <a:off x="1521874" y="2707406"/>
                  <a:ext cx="2304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0" name="Ink 19">
                  <a:extLst>
                    <a:ext uri="{FF2B5EF4-FFF2-40B4-BE49-F238E27FC236}">
                      <a16:creationId xmlns:a16="http://schemas.microsoft.com/office/drawing/2014/main" id="{E95A8377-0E5F-4CF9-9BA0-844092075871}"/>
                    </a:ext>
                  </a:extLst>
                </p14:cNvPr>
                <p14:cNvContentPartPr/>
                <p14:nvPr/>
              </p14:nvContentPartPr>
              <p14:xfrm>
                <a:off x="1547434" y="2693006"/>
                <a:ext cx="44640" cy="90720"/>
              </p14:xfrm>
            </p:contentPart>
          </mc:Choice>
          <mc:Fallback xmlns="">
            <p:pic>
              <p:nvPicPr>
                <p:cNvPr id="20" name="Ink 19">
                  <a:extLst>
                    <a:ext uri="{FF2B5EF4-FFF2-40B4-BE49-F238E27FC236}">
                      <a16:creationId xmlns:a16="http://schemas.microsoft.com/office/drawing/2014/main" id="{E95A8377-0E5F-4CF9-9BA0-844092075871}"/>
                    </a:ext>
                  </a:extLst>
                </p:cNvPr>
                <p:cNvPicPr/>
                <p:nvPr/>
              </p:nvPicPr>
              <p:blipFill>
                <a:blip r:embed="rId32"/>
                <a:stretch>
                  <a:fillRect/>
                </a:stretch>
              </p:blipFill>
              <p:spPr>
                <a:xfrm>
                  <a:off x="1538794" y="2684006"/>
                  <a:ext cx="62280" cy="10836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1" name="Ink 20">
                  <a:extLst>
                    <a:ext uri="{FF2B5EF4-FFF2-40B4-BE49-F238E27FC236}">
                      <a16:creationId xmlns:a16="http://schemas.microsoft.com/office/drawing/2014/main" id="{25FBFDDA-A4BB-4CF3-92B5-6EB2C251B3A0}"/>
                    </a:ext>
                  </a:extLst>
                </p14:cNvPr>
                <p14:cNvContentPartPr/>
                <p14:nvPr/>
              </p14:nvContentPartPr>
              <p14:xfrm>
                <a:off x="1574074" y="2363966"/>
                <a:ext cx="120600" cy="152280"/>
              </p14:xfrm>
            </p:contentPart>
          </mc:Choice>
          <mc:Fallback xmlns="">
            <p:pic>
              <p:nvPicPr>
                <p:cNvPr id="21" name="Ink 20">
                  <a:extLst>
                    <a:ext uri="{FF2B5EF4-FFF2-40B4-BE49-F238E27FC236}">
                      <a16:creationId xmlns:a16="http://schemas.microsoft.com/office/drawing/2014/main" id="{25FBFDDA-A4BB-4CF3-92B5-6EB2C251B3A0}"/>
                    </a:ext>
                  </a:extLst>
                </p:cNvPr>
                <p:cNvPicPr/>
                <p:nvPr/>
              </p:nvPicPr>
              <p:blipFill>
                <a:blip r:embed="rId34"/>
                <a:stretch>
                  <a:fillRect/>
                </a:stretch>
              </p:blipFill>
              <p:spPr>
                <a:xfrm>
                  <a:off x="1565074" y="2354966"/>
                  <a:ext cx="138240" cy="16992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2" name="Ink 21">
                  <a:extLst>
                    <a:ext uri="{FF2B5EF4-FFF2-40B4-BE49-F238E27FC236}">
                      <a16:creationId xmlns:a16="http://schemas.microsoft.com/office/drawing/2014/main" id="{1EDDF430-E22E-4EC8-880A-E85E0D889470}"/>
                    </a:ext>
                  </a:extLst>
                </p14:cNvPr>
                <p14:cNvContentPartPr/>
                <p14:nvPr/>
              </p14:nvContentPartPr>
              <p14:xfrm>
                <a:off x="1788994" y="2321126"/>
                <a:ext cx="24840" cy="20520"/>
              </p14:xfrm>
            </p:contentPart>
          </mc:Choice>
          <mc:Fallback xmlns="">
            <p:pic>
              <p:nvPicPr>
                <p:cNvPr id="22" name="Ink 21">
                  <a:extLst>
                    <a:ext uri="{FF2B5EF4-FFF2-40B4-BE49-F238E27FC236}">
                      <a16:creationId xmlns:a16="http://schemas.microsoft.com/office/drawing/2014/main" id="{1EDDF430-E22E-4EC8-880A-E85E0D889470}"/>
                    </a:ext>
                  </a:extLst>
                </p:cNvPr>
                <p:cNvPicPr/>
                <p:nvPr/>
              </p:nvPicPr>
              <p:blipFill>
                <a:blip r:embed="rId36"/>
                <a:stretch>
                  <a:fillRect/>
                </a:stretch>
              </p:blipFill>
              <p:spPr>
                <a:xfrm>
                  <a:off x="1780354" y="2312486"/>
                  <a:ext cx="4248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3" name="Ink 22">
                  <a:extLst>
                    <a:ext uri="{FF2B5EF4-FFF2-40B4-BE49-F238E27FC236}">
                      <a16:creationId xmlns:a16="http://schemas.microsoft.com/office/drawing/2014/main" id="{255E718A-BA9E-4862-AB6F-081F0F1D3DC6}"/>
                    </a:ext>
                  </a:extLst>
                </p14:cNvPr>
                <p14:cNvContentPartPr/>
                <p14:nvPr/>
              </p14:nvContentPartPr>
              <p14:xfrm>
                <a:off x="1755874" y="2221766"/>
                <a:ext cx="29880" cy="71280"/>
              </p14:xfrm>
            </p:contentPart>
          </mc:Choice>
          <mc:Fallback xmlns="">
            <p:pic>
              <p:nvPicPr>
                <p:cNvPr id="23" name="Ink 22">
                  <a:extLst>
                    <a:ext uri="{FF2B5EF4-FFF2-40B4-BE49-F238E27FC236}">
                      <a16:creationId xmlns:a16="http://schemas.microsoft.com/office/drawing/2014/main" id="{255E718A-BA9E-4862-AB6F-081F0F1D3DC6}"/>
                    </a:ext>
                  </a:extLst>
                </p:cNvPr>
                <p:cNvPicPr/>
                <p:nvPr/>
              </p:nvPicPr>
              <p:blipFill>
                <a:blip r:embed="rId38"/>
                <a:stretch>
                  <a:fillRect/>
                </a:stretch>
              </p:blipFill>
              <p:spPr>
                <a:xfrm>
                  <a:off x="1746874" y="2212766"/>
                  <a:ext cx="47520" cy="8892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4" name="Ink 23">
                  <a:extLst>
                    <a:ext uri="{FF2B5EF4-FFF2-40B4-BE49-F238E27FC236}">
                      <a16:creationId xmlns:a16="http://schemas.microsoft.com/office/drawing/2014/main" id="{C50491F9-2300-485E-B31B-687DE067755E}"/>
                    </a:ext>
                  </a:extLst>
                </p14:cNvPr>
                <p14:cNvContentPartPr/>
                <p14:nvPr/>
              </p14:nvContentPartPr>
              <p14:xfrm>
                <a:off x="1844434" y="2587526"/>
                <a:ext cx="99720" cy="81360"/>
              </p14:xfrm>
            </p:contentPart>
          </mc:Choice>
          <mc:Fallback xmlns="">
            <p:pic>
              <p:nvPicPr>
                <p:cNvPr id="24" name="Ink 23">
                  <a:extLst>
                    <a:ext uri="{FF2B5EF4-FFF2-40B4-BE49-F238E27FC236}">
                      <a16:creationId xmlns:a16="http://schemas.microsoft.com/office/drawing/2014/main" id="{C50491F9-2300-485E-B31B-687DE067755E}"/>
                    </a:ext>
                  </a:extLst>
                </p:cNvPr>
                <p:cNvPicPr/>
                <p:nvPr/>
              </p:nvPicPr>
              <p:blipFill>
                <a:blip r:embed="rId40"/>
                <a:stretch>
                  <a:fillRect/>
                </a:stretch>
              </p:blipFill>
              <p:spPr>
                <a:xfrm>
                  <a:off x="1835794" y="2578886"/>
                  <a:ext cx="117360" cy="9900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25" name="Ink 24">
                  <a:extLst>
                    <a:ext uri="{FF2B5EF4-FFF2-40B4-BE49-F238E27FC236}">
                      <a16:creationId xmlns:a16="http://schemas.microsoft.com/office/drawing/2014/main" id="{C7540988-17F9-4BA7-B0C3-9DF222B9A27D}"/>
                    </a:ext>
                  </a:extLst>
                </p14:cNvPr>
                <p14:cNvContentPartPr/>
                <p14:nvPr/>
              </p14:nvContentPartPr>
              <p14:xfrm>
                <a:off x="1920394" y="2221046"/>
                <a:ext cx="152280" cy="160560"/>
              </p14:xfrm>
            </p:contentPart>
          </mc:Choice>
          <mc:Fallback xmlns="">
            <p:pic>
              <p:nvPicPr>
                <p:cNvPr id="25" name="Ink 24">
                  <a:extLst>
                    <a:ext uri="{FF2B5EF4-FFF2-40B4-BE49-F238E27FC236}">
                      <a16:creationId xmlns:a16="http://schemas.microsoft.com/office/drawing/2014/main" id="{C7540988-17F9-4BA7-B0C3-9DF222B9A27D}"/>
                    </a:ext>
                  </a:extLst>
                </p:cNvPr>
                <p:cNvPicPr/>
                <p:nvPr/>
              </p:nvPicPr>
              <p:blipFill>
                <a:blip r:embed="rId42"/>
                <a:stretch>
                  <a:fillRect/>
                </a:stretch>
              </p:blipFill>
              <p:spPr>
                <a:xfrm>
                  <a:off x="1911754" y="2212046"/>
                  <a:ext cx="169920" cy="17820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26" name="Ink 25">
                  <a:extLst>
                    <a:ext uri="{FF2B5EF4-FFF2-40B4-BE49-F238E27FC236}">
                      <a16:creationId xmlns:a16="http://schemas.microsoft.com/office/drawing/2014/main" id="{098F500A-09A7-4622-8689-79270EE54CA3}"/>
                    </a:ext>
                  </a:extLst>
                </p14:cNvPr>
                <p14:cNvContentPartPr/>
                <p14:nvPr/>
              </p14:nvContentPartPr>
              <p14:xfrm>
                <a:off x="2004634" y="2523086"/>
                <a:ext cx="97560" cy="113040"/>
              </p14:xfrm>
            </p:contentPart>
          </mc:Choice>
          <mc:Fallback xmlns="">
            <p:pic>
              <p:nvPicPr>
                <p:cNvPr id="26" name="Ink 25">
                  <a:extLst>
                    <a:ext uri="{FF2B5EF4-FFF2-40B4-BE49-F238E27FC236}">
                      <a16:creationId xmlns:a16="http://schemas.microsoft.com/office/drawing/2014/main" id="{098F500A-09A7-4622-8689-79270EE54CA3}"/>
                    </a:ext>
                  </a:extLst>
                </p:cNvPr>
                <p:cNvPicPr/>
                <p:nvPr/>
              </p:nvPicPr>
              <p:blipFill>
                <a:blip r:embed="rId44"/>
                <a:stretch>
                  <a:fillRect/>
                </a:stretch>
              </p:blipFill>
              <p:spPr>
                <a:xfrm>
                  <a:off x="1995634" y="2514446"/>
                  <a:ext cx="115200" cy="13068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27" name="Ink 26">
                  <a:extLst>
                    <a:ext uri="{FF2B5EF4-FFF2-40B4-BE49-F238E27FC236}">
                      <a16:creationId xmlns:a16="http://schemas.microsoft.com/office/drawing/2014/main" id="{2592DF93-F920-4211-B0B6-CEBB7D705E8E}"/>
                    </a:ext>
                  </a:extLst>
                </p14:cNvPr>
                <p14:cNvContentPartPr/>
                <p14:nvPr/>
              </p14:nvContentPartPr>
              <p14:xfrm>
                <a:off x="2159074" y="2221766"/>
                <a:ext cx="44640" cy="83520"/>
              </p14:xfrm>
            </p:contentPart>
          </mc:Choice>
          <mc:Fallback xmlns="">
            <p:pic>
              <p:nvPicPr>
                <p:cNvPr id="27" name="Ink 26">
                  <a:extLst>
                    <a:ext uri="{FF2B5EF4-FFF2-40B4-BE49-F238E27FC236}">
                      <a16:creationId xmlns:a16="http://schemas.microsoft.com/office/drawing/2014/main" id="{2592DF93-F920-4211-B0B6-CEBB7D705E8E}"/>
                    </a:ext>
                  </a:extLst>
                </p:cNvPr>
                <p:cNvPicPr/>
                <p:nvPr/>
              </p:nvPicPr>
              <p:blipFill>
                <a:blip r:embed="rId46"/>
                <a:stretch>
                  <a:fillRect/>
                </a:stretch>
              </p:blipFill>
              <p:spPr>
                <a:xfrm>
                  <a:off x="2150434" y="2212766"/>
                  <a:ext cx="62280" cy="10116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28" name="Ink 27">
                  <a:extLst>
                    <a:ext uri="{FF2B5EF4-FFF2-40B4-BE49-F238E27FC236}">
                      <a16:creationId xmlns:a16="http://schemas.microsoft.com/office/drawing/2014/main" id="{E0430F14-9A61-42E2-A472-A970B207423E}"/>
                    </a:ext>
                  </a:extLst>
                </p14:cNvPr>
                <p14:cNvContentPartPr/>
                <p14:nvPr/>
              </p14:nvContentPartPr>
              <p14:xfrm>
                <a:off x="2060794" y="2083166"/>
                <a:ext cx="135360" cy="347760"/>
              </p14:xfrm>
            </p:contentPart>
          </mc:Choice>
          <mc:Fallback xmlns="">
            <p:pic>
              <p:nvPicPr>
                <p:cNvPr id="28" name="Ink 27">
                  <a:extLst>
                    <a:ext uri="{FF2B5EF4-FFF2-40B4-BE49-F238E27FC236}">
                      <a16:creationId xmlns:a16="http://schemas.microsoft.com/office/drawing/2014/main" id="{E0430F14-9A61-42E2-A472-A970B207423E}"/>
                    </a:ext>
                  </a:extLst>
                </p:cNvPr>
                <p:cNvPicPr/>
                <p:nvPr/>
              </p:nvPicPr>
              <p:blipFill>
                <a:blip r:embed="rId48"/>
                <a:stretch>
                  <a:fillRect/>
                </a:stretch>
              </p:blipFill>
              <p:spPr>
                <a:xfrm>
                  <a:off x="2051794" y="2074166"/>
                  <a:ext cx="153000" cy="36540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29" name="Ink 28">
                  <a:extLst>
                    <a:ext uri="{FF2B5EF4-FFF2-40B4-BE49-F238E27FC236}">
                      <a16:creationId xmlns:a16="http://schemas.microsoft.com/office/drawing/2014/main" id="{9FE88E77-372F-44D3-8DC6-665ACC2EE7D0}"/>
                    </a:ext>
                  </a:extLst>
                </p14:cNvPr>
                <p14:cNvContentPartPr/>
                <p14:nvPr/>
              </p14:nvContentPartPr>
              <p14:xfrm>
                <a:off x="2228914" y="2311406"/>
                <a:ext cx="109080" cy="166320"/>
              </p14:xfrm>
            </p:contentPart>
          </mc:Choice>
          <mc:Fallback xmlns="">
            <p:pic>
              <p:nvPicPr>
                <p:cNvPr id="29" name="Ink 28">
                  <a:extLst>
                    <a:ext uri="{FF2B5EF4-FFF2-40B4-BE49-F238E27FC236}">
                      <a16:creationId xmlns:a16="http://schemas.microsoft.com/office/drawing/2014/main" id="{9FE88E77-372F-44D3-8DC6-665ACC2EE7D0}"/>
                    </a:ext>
                  </a:extLst>
                </p:cNvPr>
                <p:cNvPicPr/>
                <p:nvPr/>
              </p:nvPicPr>
              <p:blipFill>
                <a:blip r:embed="rId50"/>
                <a:stretch>
                  <a:fillRect/>
                </a:stretch>
              </p:blipFill>
              <p:spPr>
                <a:xfrm>
                  <a:off x="2219914" y="2302406"/>
                  <a:ext cx="126720"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30" name="Ink 29">
                  <a:extLst>
                    <a:ext uri="{FF2B5EF4-FFF2-40B4-BE49-F238E27FC236}">
                      <a16:creationId xmlns:a16="http://schemas.microsoft.com/office/drawing/2014/main" id="{C3986465-26C5-4BF6-B3E3-F0A52ADE77AF}"/>
                    </a:ext>
                  </a:extLst>
                </p14:cNvPr>
                <p14:cNvContentPartPr/>
                <p14:nvPr/>
              </p14:nvContentPartPr>
              <p14:xfrm>
                <a:off x="2298394" y="2018006"/>
                <a:ext cx="64080" cy="96480"/>
              </p14:xfrm>
            </p:contentPart>
          </mc:Choice>
          <mc:Fallback xmlns="">
            <p:pic>
              <p:nvPicPr>
                <p:cNvPr id="30" name="Ink 29">
                  <a:extLst>
                    <a:ext uri="{FF2B5EF4-FFF2-40B4-BE49-F238E27FC236}">
                      <a16:creationId xmlns:a16="http://schemas.microsoft.com/office/drawing/2014/main" id="{C3986465-26C5-4BF6-B3E3-F0A52ADE77AF}"/>
                    </a:ext>
                  </a:extLst>
                </p:cNvPr>
                <p:cNvPicPr/>
                <p:nvPr/>
              </p:nvPicPr>
              <p:blipFill>
                <a:blip r:embed="rId52"/>
                <a:stretch>
                  <a:fillRect/>
                </a:stretch>
              </p:blipFill>
              <p:spPr>
                <a:xfrm>
                  <a:off x="2289394" y="2009366"/>
                  <a:ext cx="81720" cy="11412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31" name="Ink 30">
                  <a:extLst>
                    <a:ext uri="{FF2B5EF4-FFF2-40B4-BE49-F238E27FC236}">
                      <a16:creationId xmlns:a16="http://schemas.microsoft.com/office/drawing/2014/main" id="{3236A565-AB1A-4877-8CDF-A57FAE526570}"/>
                    </a:ext>
                  </a:extLst>
                </p14:cNvPr>
                <p14:cNvContentPartPr/>
                <p14:nvPr/>
              </p14:nvContentPartPr>
              <p14:xfrm>
                <a:off x="2404234" y="2363606"/>
                <a:ext cx="58680" cy="7920"/>
              </p14:xfrm>
            </p:contentPart>
          </mc:Choice>
          <mc:Fallback xmlns="">
            <p:pic>
              <p:nvPicPr>
                <p:cNvPr id="31" name="Ink 30">
                  <a:extLst>
                    <a:ext uri="{FF2B5EF4-FFF2-40B4-BE49-F238E27FC236}">
                      <a16:creationId xmlns:a16="http://schemas.microsoft.com/office/drawing/2014/main" id="{3236A565-AB1A-4877-8CDF-A57FAE526570}"/>
                    </a:ext>
                  </a:extLst>
                </p:cNvPr>
                <p:cNvPicPr/>
                <p:nvPr/>
              </p:nvPicPr>
              <p:blipFill>
                <a:blip r:embed="rId54"/>
                <a:stretch>
                  <a:fillRect/>
                </a:stretch>
              </p:blipFill>
              <p:spPr>
                <a:xfrm>
                  <a:off x="2395234" y="2354606"/>
                  <a:ext cx="76320" cy="2556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32" name="Ink 31">
                  <a:extLst>
                    <a:ext uri="{FF2B5EF4-FFF2-40B4-BE49-F238E27FC236}">
                      <a16:creationId xmlns:a16="http://schemas.microsoft.com/office/drawing/2014/main" id="{CEEEC3A7-F3B2-4E46-8316-2DE03E301CDA}"/>
                    </a:ext>
                  </a:extLst>
                </p14:cNvPr>
                <p14:cNvContentPartPr/>
                <p14:nvPr/>
              </p14:nvContentPartPr>
              <p14:xfrm>
                <a:off x="2463994" y="2026286"/>
                <a:ext cx="72360" cy="231840"/>
              </p14:xfrm>
            </p:contentPart>
          </mc:Choice>
          <mc:Fallback xmlns="">
            <p:pic>
              <p:nvPicPr>
                <p:cNvPr id="32" name="Ink 31">
                  <a:extLst>
                    <a:ext uri="{FF2B5EF4-FFF2-40B4-BE49-F238E27FC236}">
                      <a16:creationId xmlns:a16="http://schemas.microsoft.com/office/drawing/2014/main" id="{CEEEC3A7-F3B2-4E46-8316-2DE03E301CDA}"/>
                    </a:ext>
                  </a:extLst>
                </p:cNvPr>
                <p:cNvPicPr/>
                <p:nvPr/>
              </p:nvPicPr>
              <p:blipFill>
                <a:blip r:embed="rId56"/>
                <a:stretch>
                  <a:fillRect/>
                </a:stretch>
              </p:blipFill>
              <p:spPr>
                <a:xfrm>
                  <a:off x="2454994" y="2017286"/>
                  <a:ext cx="90000" cy="24948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33" name="Ink 32">
                  <a:extLst>
                    <a:ext uri="{FF2B5EF4-FFF2-40B4-BE49-F238E27FC236}">
                      <a16:creationId xmlns:a16="http://schemas.microsoft.com/office/drawing/2014/main" id="{9807F9EE-F1E3-48CD-9072-56D7F8B0FB7D}"/>
                    </a:ext>
                  </a:extLst>
                </p14:cNvPr>
                <p14:cNvContentPartPr/>
                <p14:nvPr/>
              </p14:nvContentPartPr>
              <p14:xfrm>
                <a:off x="2502514" y="1976606"/>
                <a:ext cx="111240" cy="191520"/>
              </p14:xfrm>
            </p:contentPart>
          </mc:Choice>
          <mc:Fallback xmlns="">
            <p:pic>
              <p:nvPicPr>
                <p:cNvPr id="33" name="Ink 32">
                  <a:extLst>
                    <a:ext uri="{FF2B5EF4-FFF2-40B4-BE49-F238E27FC236}">
                      <a16:creationId xmlns:a16="http://schemas.microsoft.com/office/drawing/2014/main" id="{9807F9EE-F1E3-48CD-9072-56D7F8B0FB7D}"/>
                    </a:ext>
                  </a:extLst>
                </p:cNvPr>
                <p:cNvPicPr/>
                <p:nvPr/>
              </p:nvPicPr>
              <p:blipFill>
                <a:blip r:embed="rId58"/>
                <a:stretch>
                  <a:fillRect/>
                </a:stretch>
              </p:blipFill>
              <p:spPr>
                <a:xfrm>
                  <a:off x="2493514" y="1967966"/>
                  <a:ext cx="128880" cy="20916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34" name="Ink 33">
                  <a:extLst>
                    <a:ext uri="{FF2B5EF4-FFF2-40B4-BE49-F238E27FC236}">
                      <a16:creationId xmlns:a16="http://schemas.microsoft.com/office/drawing/2014/main" id="{A95D9AA0-9415-4841-8865-1F9BFB64950C}"/>
                    </a:ext>
                  </a:extLst>
                </p14:cNvPr>
                <p14:cNvContentPartPr/>
                <p14:nvPr/>
              </p14:nvContentPartPr>
              <p14:xfrm>
                <a:off x="2637514" y="1844846"/>
                <a:ext cx="9720" cy="391680"/>
              </p14:xfrm>
            </p:contentPart>
          </mc:Choice>
          <mc:Fallback xmlns="">
            <p:pic>
              <p:nvPicPr>
                <p:cNvPr id="34" name="Ink 33">
                  <a:extLst>
                    <a:ext uri="{FF2B5EF4-FFF2-40B4-BE49-F238E27FC236}">
                      <a16:creationId xmlns:a16="http://schemas.microsoft.com/office/drawing/2014/main" id="{A95D9AA0-9415-4841-8865-1F9BFB64950C}"/>
                    </a:ext>
                  </a:extLst>
                </p:cNvPr>
                <p:cNvPicPr/>
                <p:nvPr/>
              </p:nvPicPr>
              <p:blipFill>
                <a:blip r:embed="rId60"/>
                <a:stretch>
                  <a:fillRect/>
                </a:stretch>
              </p:blipFill>
              <p:spPr>
                <a:xfrm>
                  <a:off x="2628874" y="1835846"/>
                  <a:ext cx="27360" cy="40932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35" name="Ink 34">
                  <a:extLst>
                    <a:ext uri="{FF2B5EF4-FFF2-40B4-BE49-F238E27FC236}">
                      <a16:creationId xmlns:a16="http://schemas.microsoft.com/office/drawing/2014/main" id="{1580BAA9-4AD8-4D7C-9364-D3418CB41C80}"/>
                    </a:ext>
                  </a:extLst>
                </p14:cNvPr>
                <p14:cNvContentPartPr/>
                <p14:nvPr/>
              </p14:nvContentPartPr>
              <p14:xfrm>
                <a:off x="2758114" y="2094686"/>
                <a:ext cx="51840" cy="51480"/>
              </p14:xfrm>
            </p:contentPart>
          </mc:Choice>
          <mc:Fallback xmlns="">
            <p:pic>
              <p:nvPicPr>
                <p:cNvPr id="35" name="Ink 34">
                  <a:extLst>
                    <a:ext uri="{FF2B5EF4-FFF2-40B4-BE49-F238E27FC236}">
                      <a16:creationId xmlns:a16="http://schemas.microsoft.com/office/drawing/2014/main" id="{1580BAA9-4AD8-4D7C-9364-D3418CB41C80}"/>
                    </a:ext>
                  </a:extLst>
                </p:cNvPr>
                <p:cNvPicPr/>
                <p:nvPr/>
              </p:nvPicPr>
              <p:blipFill>
                <a:blip r:embed="rId62"/>
                <a:stretch>
                  <a:fillRect/>
                </a:stretch>
              </p:blipFill>
              <p:spPr>
                <a:xfrm>
                  <a:off x="2749114" y="2085686"/>
                  <a:ext cx="69480" cy="6912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36" name="Ink 35">
                  <a:extLst>
                    <a:ext uri="{FF2B5EF4-FFF2-40B4-BE49-F238E27FC236}">
                      <a16:creationId xmlns:a16="http://schemas.microsoft.com/office/drawing/2014/main" id="{382CA9D5-B5A8-4C4F-BEB8-2189BAF476B8}"/>
                    </a:ext>
                  </a:extLst>
                </p14:cNvPr>
                <p14:cNvContentPartPr/>
                <p14:nvPr/>
              </p14:nvContentPartPr>
              <p14:xfrm>
                <a:off x="2618794" y="1913606"/>
                <a:ext cx="127440" cy="88560"/>
              </p14:xfrm>
            </p:contentPart>
          </mc:Choice>
          <mc:Fallback xmlns="">
            <p:pic>
              <p:nvPicPr>
                <p:cNvPr id="36" name="Ink 35">
                  <a:extLst>
                    <a:ext uri="{FF2B5EF4-FFF2-40B4-BE49-F238E27FC236}">
                      <a16:creationId xmlns:a16="http://schemas.microsoft.com/office/drawing/2014/main" id="{382CA9D5-B5A8-4C4F-BEB8-2189BAF476B8}"/>
                    </a:ext>
                  </a:extLst>
                </p:cNvPr>
                <p:cNvPicPr/>
                <p:nvPr/>
              </p:nvPicPr>
              <p:blipFill>
                <a:blip r:embed="rId64"/>
                <a:stretch>
                  <a:fillRect/>
                </a:stretch>
              </p:blipFill>
              <p:spPr>
                <a:xfrm>
                  <a:off x="2609794" y="1904606"/>
                  <a:ext cx="14508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37" name="Ink 36">
                  <a:extLst>
                    <a:ext uri="{FF2B5EF4-FFF2-40B4-BE49-F238E27FC236}">
                      <a16:creationId xmlns:a16="http://schemas.microsoft.com/office/drawing/2014/main" id="{F059FBF1-FC1E-474D-B90B-1C5DFFCAE617}"/>
                    </a:ext>
                  </a:extLst>
                </p14:cNvPr>
                <p14:cNvContentPartPr/>
                <p14:nvPr/>
              </p14:nvContentPartPr>
              <p14:xfrm>
                <a:off x="2852794" y="1706606"/>
                <a:ext cx="18000" cy="181080"/>
              </p14:xfrm>
            </p:contentPart>
          </mc:Choice>
          <mc:Fallback xmlns="">
            <p:pic>
              <p:nvPicPr>
                <p:cNvPr id="37" name="Ink 36">
                  <a:extLst>
                    <a:ext uri="{FF2B5EF4-FFF2-40B4-BE49-F238E27FC236}">
                      <a16:creationId xmlns:a16="http://schemas.microsoft.com/office/drawing/2014/main" id="{F059FBF1-FC1E-474D-B90B-1C5DFFCAE617}"/>
                    </a:ext>
                  </a:extLst>
                </p:cNvPr>
                <p:cNvPicPr/>
                <p:nvPr/>
              </p:nvPicPr>
              <p:blipFill>
                <a:blip r:embed="rId66"/>
                <a:stretch>
                  <a:fillRect/>
                </a:stretch>
              </p:blipFill>
              <p:spPr>
                <a:xfrm>
                  <a:off x="2844154" y="1697606"/>
                  <a:ext cx="35640" cy="19872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38" name="Ink 37">
                  <a:extLst>
                    <a:ext uri="{FF2B5EF4-FFF2-40B4-BE49-F238E27FC236}">
                      <a16:creationId xmlns:a16="http://schemas.microsoft.com/office/drawing/2014/main" id="{4BB5046D-574F-4B5A-BC67-864B16445530}"/>
                    </a:ext>
                  </a:extLst>
                </p14:cNvPr>
                <p14:cNvContentPartPr/>
                <p14:nvPr/>
              </p14:nvContentPartPr>
              <p14:xfrm>
                <a:off x="2940634" y="1978766"/>
                <a:ext cx="18360" cy="9360"/>
              </p14:xfrm>
            </p:contentPart>
          </mc:Choice>
          <mc:Fallback xmlns="">
            <p:pic>
              <p:nvPicPr>
                <p:cNvPr id="38" name="Ink 37">
                  <a:extLst>
                    <a:ext uri="{FF2B5EF4-FFF2-40B4-BE49-F238E27FC236}">
                      <a16:creationId xmlns:a16="http://schemas.microsoft.com/office/drawing/2014/main" id="{4BB5046D-574F-4B5A-BC67-864B16445530}"/>
                    </a:ext>
                  </a:extLst>
                </p:cNvPr>
                <p:cNvPicPr/>
                <p:nvPr/>
              </p:nvPicPr>
              <p:blipFill>
                <a:blip r:embed="rId68"/>
                <a:stretch>
                  <a:fillRect/>
                </a:stretch>
              </p:blipFill>
              <p:spPr>
                <a:xfrm>
                  <a:off x="2931994" y="1970126"/>
                  <a:ext cx="36000" cy="2700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39" name="Ink 38">
                  <a:extLst>
                    <a:ext uri="{FF2B5EF4-FFF2-40B4-BE49-F238E27FC236}">
                      <a16:creationId xmlns:a16="http://schemas.microsoft.com/office/drawing/2014/main" id="{65C5D747-7FBD-4467-9AB7-652F06085BDC}"/>
                    </a:ext>
                  </a:extLst>
                </p14:cNvPr>
                <p14:cNvContentPartPr/>
                <p14:nvPr/>
              </p14:nvContentPartPr>
              <p14:xfrm>
                <a:off x="3033514" y="1755566"/>
                <a:ext cx="61920" cy="198360"/>
              </p14:xfrm>
            </p:contentPart>
          </mc:Choice>
          <mc:Fallback xmlns="">
            <p:pic>
              <p:nvPicPr>
                <p:cNvPr id="39" name="Ink 38">
                  <a:extLst>
                    <a:ext uri="{FF2B5EF4-FFF2-40B4-BE49-F238E27FC236}">
                      <a16:creationId xmlns:a16="http://schemas.microsoft.com/office/drawing/2014/main" id="{65C5D747-7FBD-4467-9AB7-652F06085BDC}"/>
                    </a:ext>
                  </a:extLst>
                </p:cNvPr>
                <p:cNvPicPr/>
                <p:nvPr/>
              </p:nvPicPr>
              <p:blipFill>
                <a:blip r:embed="rId70"/>
                <a:stretch>
                  <a:fillRect/>
                </a:stretch>
              </p:blipFill>
              <p:spPr>
                <a:xfrm>
                  <a:off x="3024514" y="1746926"/>
                  <a:ext cx="7956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40" name="Ink 39">
                  <a:extLst>
                    <a:ext uri="{FF2B5EF4-FFF2-40B4-BE49-F238E27FC236}">
                      <a16:creationId xmlns:a16="http://schemas.microsoft.com/office/drawing/2014/main" id="{4E5FD079-4260-46B7-82E4-9E9802B17044}"/>
                    </a:ext>
                  </a:extLst>
                </p14:cNvPr>
                <p14:cNvContentPartPr/>
                <p14:nvPr/>
              </p14:nvContentPartPr>
              <p14:xfrm>
                <a:off x="2839474" y="1661606"/>
                <a:ext cx="116640" cy="38880"/>
              </p14:xfrm>
            </p:contentPart>
          </mc:Choice>
          <mc:Fallback xmlns="">
            <p:pic>
              <p:nvPicPr>
                <p:cNvPr id="40" name="Ink 39">
                  <a:extLst>
                    <a:ext uri="{FF2B5EF4-FFF2-40B4-BE49-F238E27FC236}">
                      <a16:creationId xmlns:a16="http://schemas.microsoft.com/office/drawing/2014/main" id="{4E5FD079-4260-46B7-82E4-9E9802B17044}"/>
                    </a:ext>
                  </a:extLst>
                </p:cNvPr>
                <p:cNvPicPr/>
                <p:nvPr/>
              </p:nvPicPr>
              <p:blipFill>
                <a:blip r:embed="rId72"/>
                <a:stretch>
                  <a:fillRect/>
                </a:stretch>
              </p:blipFill>
              <p:spPr>
                <a:xfrm>
                  <a:off x="2830834" y="1652966"/>
                  <a:ext cx="134280" cy="5652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41" name="Ink 40">
                  <a:extLst>
                    <a:ext uri="{FF2B5EF4-FFF2-40B4-BE49-F238E27FC236}">
                      <a16:creationId xmlns:a16="http://schemas.microsoft.com/office/drawing/2014/main" id="{7212D388-89F6-4045-82F0-90E6EA06C7EA}"/>
                    </a:ext>
                  </a:extLst>
                </p14:cNvPr>
                <p14:cNvContentPartPr/>
                <p14:nvPr/>
              </p14:nvContentPartPr>
              <p14:xfrm>
                <a:off x="2578834" y="1743686"/>
                <a:ext cx="110880" cy="127080"/>
              </p14:xfrm>
            </p:contentPart>
          </mc:Choice>
          <mc:Fallback xmlns="">
            <p:pic>
              <p:nvPicPr>
                <p:cNvPr id="41" name="Ink 40">
                  <a:extLst>
                    <a:ext uri="{FF2B5EF4-FFF2-40B4-BE49-F238E27FC236}">
                      <a16:creationId xmlns:a16="http://schemas.microsoft.com/office/drawing/2014/main" id="{7212D388-89F6-4045-82F0-90E6EA06C7EA}"/>
                    </a:ext>
                  </a:extLst>
                </p:cNvPr>
                <p:cNvPicPr/>
                <p:nvPr/>
              </p:nvPicPr>
              <p:blipFill>
                <a:blip r:embed="rId74"/>
                <a:stretch>
                  <a:fillRect/>
                </a:stretch>
              </p:blipFill>
              <p:spPr>
                <a:xfrm>
                  <a:off x="2569834" y="1734686"/>
                  <a:ext cx="128520" cy="14472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42" name="Ink 41">
                  <a:extLst>
                    <a:ext uri="{FF2B5EF4-FFF2-40B4-BE49-F238E27FC236}">
                      <a16:creationId xmlns:a16="http://schemas.microsoft.com/office/drawing/2014/main" id="{AD52D81A-E4C1-4D9F-9A70-D9C8E5915509}"/>
                    </a:ext>
                  </a:extLst>
                </p14:cNvPr>
                <p14:cNvContentPartPr/>
                <p14:nvPr/>
              </p14:nvContentPartPr>
              <p14:xfrm>
                <a:off x="3036034" y="1808126"/>
                <a:ext cx="22680" cy="35280"/>
              </p14:xfrm>
            </p:contentPart>
          </mc:Choice>
          <mc:Fallback xmlns="">
            <p:pic>
              <p:nvPicPr>
                <p:cNvPr id="42" name="Ink 41">
                  <a:extLst>
                    <a:ext uri="{FF2B5EF4-FFF2-40B4-BE49-F238E27FC236}">
                      <a16:creationId xmlns:a16="http://schemas.microsoft.com/office/drawing/2014/main" id="{AD52D81A-E4C1-4D9F-9A70-D9C8E5915509}"/>
                    </a:ext>
                  </a:extLst>
                </p:cNvPr>
                <p:cNvPicPr/>
                <p:nvPr/>
              </p:nvPicPr>
              <p:blipFill>
                <a:blip r:embed="rId76"/>
                <a:stretch>
                  <a:fillRect/>
                </a:stretch>
              </p:blipFill>
              <p:spPr>
                <a:xfrm>
                  <a:off x="3027034" y="1799126"/>
                  <a:ext cx="40320" cy="5292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43" name="Ink 42">
                  <a:extLst>
                    <a:ext uri="{FF2B5EF4-FFF2-40B4-BE49-F238E27FC236}">
                      <a16:creationId xmlns:a16="http://schemas.microsoft.com/office/drawing/2014/main" id="{88102343-F0CF-4F7E-8A3D-82D8D0603943}"/>
                    </a:ext>
                  </a:extLst>
                </p14:cNvPr>
                <p14:cNvContentPartPr/>
                <p14:nvPr/>
              </p14:nvContentPartPr>
              <p14:xfrm>
                <a:off x="3105514" y="1934486"/>
                <a:ext cx="16920" cy="12600"/>
              </p14:xfrm>
            </p:contentPart>
          </mc:Choice>
          <mc:Fallback xmlns="">
            <p:pic>
              <p:nvPicPr>
                <p:cNvPr id="43" name="Ink 42">
                  <a:extLst>
                    <a:ext uri="{FF2B5EF4-FFF2-40B4-BE49-F238E27FC236}">
                      <a16:creationId xmlns:a16="http://schemas.microsoft.com/office/drawing/2014/main" id="{88102343-F0CF-4F7E-8A3D-82D8D0603943}"/>
                    </a:ext>
                  </a:extLst>
                </p:cNvPr>
                <p:cNvPicPr/>
                <p:nvPr/>
              </p:nvPicPr>
              <p:blipFill>
                <a:blip r:embed="rId78"/>
                <a:stretch>
                  <a:fillRect/>
                </a:stretch>
              </p:blipFill>
              <p:spPr>
                <a:xfrm>
                  <a:off x="3096874" y="1925486"/>
                  <a:ext cx="3456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52" name="Ink 51">
                  <a:extLst>
                    <a:ext uri="{FF2B5EF4-FFF2-40B4-BE49-F238E27FC236}">
                      <a16:creationId xmlns:a16="http://schemas.microsoft.com/office/drawing/2014/main" id="{0304692F-D3F1-480E-89F1-6CA152F55866}"/>
                    </a:ext>
                  </a:extLst>
                </p14:cNvPr>
                <p14:cNvContentPartPr/>
                <p14:nvPr/>
              </p14:nvContentPartPr>
              <p14:xfrm>
                <a:off x="603514" y="2238326"/>
                <a:ext cx="182520" cy="62640"/>
              </p14:xfrm>
            </p:contentPart>
          </mc:Choice>
          <mc:Fallback xmlns="">
            <p:pic>
              <p:nvPicPr>
                <p:cNvPr id="52" name="Ink 51">
                  <a:extLst>
                    <a:ext uri="{FF2B5EF4-FFF2-40B4-BE49-F238E27FC236}">
                      <a16:creationId xmlns:a16="http://schemas.microsoft.com/office/drawing/2014/main" id="{0304692F-D3F1-480E-89F1-6CA152F55866}"/>
                    </a:ext>
                  </a:extLst>
                </p:cNvPr>
                <p:cNvPicPr/>
                <p:nvPr/>
              </p:nvPicPr>
              <p:blipFill>
                <a:blip r:embed="rId80"/>
                <a:stretch>
                  <a:fillRect/>
                </a:stretch>
              </p:blipFill>
              <p:spPr>
                <a:xfrm>
                  <a:off x="594874" y="2229686"/>
                  <a:ext cx="200160" cy="8028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53" name="Ink 52">
                  <a:extLst>
                    <a:ext uri="{FF2B5EF4-FFF2-40B4-BE49-F238E27FC236}">
                      <a16:creationId xmlns:a16="http://schemas.microsoft.com/office/drawing/2014/main" id="{4E97CCB7-374F-49C5-82EF-0ECCA0735AE7}"/>
                    </a:ext>
                  </a:extLst>
                </p14:cNvPr>
                <p14:cNvContentPartPr/>
                <p14:nvPr/>
              </p14:nvContentPartPr>
              <p14:xfrm>
                <a:off x="366994" y="2207726"/>
                <a:ext cx="92160" cy="225360"/>
              </p14:xfrm>
            </p:contentPart>
          </mc:Choice>
          <mc:Fallback xmlns="">
            <p:pic>
              <p:nvPicPr>
                <p:cNvPr id="53" name="Ink 52">
                  <a:extLst>
                    <a:ext uri="{FF2B5EF4-FFF2-40B4-BE49-F238E27FC236}">
                      <a16:creationId xmlns:a16="http://schemas.microsoft.com/office/drawing/2014/main" id="{4E97CCB7-374F-49C5-82EF-0ECCA0735AE7}"/>
                    </a:ext>
                  </a:extLst>
                </p:cNvPr>
                <p:cNvPicPr/>
                <p:nvPr/>
              </p:nvPicPr>
              <p:blipFill>
                <a:blip r:embed="rId82"/>
                <a:stretch>
                  <a:fillRect/>
                </a:stretch>
              </p:blipFill>
              <p:spPr>
                <a:xfrm>
                  <a:off x="357994" y="2198726"/>
                  <a:ext cx="109800" cy="24300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54" name="Ink 53">
                  <a:extLst>
                    <a:ext uri="{FF2B5EF4-FFF2-40B4-BE49-F238E27FC236}">
                      <a16:creationId xmlns:a16="http://schemas.microsoft.com/office/drawing/2014/main" id="{1A5FAD46-3919-47E3-A97D-7E11253ED21E}"/>
                    </a:ext>
                  </a:extLst>
                </p14:cNvPr>
                <p14:cNvContentPartPr/>
                <p14:nvPr/>
              </p14:nvContentPartPr>
              <p14:xfrm>
                <a:off x="334234" y="2170646"/>
                <a:ext cx="144360" cy="15120"/>
              </p14:xfrm>
            </p:contentPart>
          </mc:Choice>
          <mc:Fallback xmlns="">
            <p:pic>
              <p:nvPicPr>
                <p:cNvPr id="54" name="Ink 53">
                  <a:extLst>
                    <a:ext uri="{FF2B5EF4-FFF2-40B4-BE49-F238E27FC236}">
                      <a16:creationId xmlns:a16="http://schemas.microsoft.com/office/drawing/2014/main" id="{1A5FAD46-3919-47E3-A97D-7E11253ED21E}"/>
                    </a:ext>
                  </a:extLst>
                </p:cNvPr>
                <p:cNvPicPr/>
                <p:nvPr/>
              </p:nvPicPr>
              <p:blipFill>
                <a:blip r:embed="rId84"/>
                <a:stretch>
                  <a:fillRect/>
                </a:stretch>
              </p:blipFill>
              <p:spPr>
                <a:xfrm>
                  <a:off x="325234" y="2161646"/>
                  <a:ext cx="162000" cy="3276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56" name="Ink 55">
                  <a:extLst>
                    <a:ext uri="{FF2B5EF4-FFF2-40B4-BE49-F238E27FC236}">
                      <a16:creationId xmlns:a16="http://schemas.microsoft.com/office/drawing/2014/main" id="{893A1546-619F-491C-BB93-152E8EB73C84}"/>
                    </a:ext>
                  </a:extLst>
                </p14:cNvPr>
                <p14:cNvContentPartPr/>
                <p14:nvPr/>
              </p14:nvContentPartPr>
              <p14:xfrm>
                <a:off x="1365994" y="2274686"/>
                <a:ext cx="19080" cy="10440"/>
              </p14:xfrm>
            </p:contentPart>
          </mc:Choice>
          <mc:Fallback xmlns="">
            <p:pic>
              <p:nvPicPr>
                <p:cNvPr id="56" name="Ink 55">
                  <a:extLst>
                    <a:ext uri="{FF2B5EF4-FFF2-40B4-BE49-F238E27FC236}">
                      <a16:creationId xmlns:a16="http://schemas.microsoft.com/office/drawing/2014/main" id="{893A1546-619F-491C-BB93-152E8EB73C84}"/>
                    </a:ext>
                  </a:extLst>
                </p:cNvPr>
                <p:cNvPicPr/>
                <p:nvPr/>
              </p:nvPicPr>
              <p:blipFill>
                <a:blip r:embed="rId86"/>
                <a:stretch>
                  <a:fillRect/>
                </a:stretch>
              </p:blipFill>
              <p:spPr>
                <a:xfrm>
                  <a:off x="1357354" y="2265686"/>
                  <a:ext cx="3672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57" name="Ink 56">
                  <a:extLst>
                    <a:ext uri="{FF2B5EF4-FFF2-40B4-BE49-F238E27FC236}">
                      <a16:creationId xmlns:a16="http://schemas.microsoft.com/office/drawing/2014/main" id="{A4CF1EF4-3363-4FC4-B62A-E69852A086E1}"/>
                    </a:ext>
                  </a:extLst>
                </p14:cNvPr>
                <p14:cNvContentPartPr/>
                <p14:nvPr/>
              </p14:nvContentPartPr>
              <p14:xfrm>
                <a:off x="1875034" y="2252006"/>
                <a:ext cx="82440" cy="7200"/>
              </p14:xfrm>
            </p:contentPart>
          </mc:Choice>
          <mc:Fallback xmlns="">
            <p:pic>
              <p:nvPicPr>
                <p:cNvPr id="57" name="Ink 56">
                  <a:extLst>
                    <a:ext uri="{FF2B5EF4-FFF2-40B4-BE49-F238E27FC236}">
                      <a16:creationId xmlns:a16="http://schemas.microsoft.com/office/drawing/2014/main" id="{A4CF1EF4-3363-4FC4-B62A-E69852A086E1}"/>
                    </a:ext>
                  </a:extLst>
                </p:cNvPr>
                <p:cNvPicPr/>
                <p:nvPr/>
              </p:nvPicPr>
              <p:blipFill>
                <a:blip r:embed="rId88"/>
                <a:stretch>
                  <a:fillRect/>
                </a:stretch>
              </p:blipFill>
              <p:spPr>
                <a:xfrm>
                  <a:off x="1866034" y="2243366"/>
                  <a:ext cx="100080" cy="2484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58" name="Ink 57">
                  <a:extLst>
                    <a:ext uri="{FF2B5EF4-FFF2-40B4-BE49-F238E27FC236}">
                      <a16:creationId xmlns:a16="http://schemas.microsoft.com/office/drawing/2014/main" id="{1CB28D8F-1438-4F9D-B615-979CBE22E981}"/>
                    </a:ext>
                  </a:extLst>
                </p14:cNvPr>
                <p14:cNvContentPartPr/>
                <p14:nvPr/>
              </p14:nvContentPartPr>
              <p14:xfrm>
                <a:off x="1979074" y="2265686"/>
                <a:ext cx="24120" cy="12600"/>
              </p14:xfrm>
            </p:contentPart>
          </mc:Choice>
          <mc:Fallback xmlns="">
            <p:pic>
              <p:nvPicPr>
                <p:cNvPr id="58" name="Ink 57">
                  <a:extLst>
                    <a:ext uri="{FF2B5EF4-FFF2-40B4-BE49-F238E27FC236}">
                      <a16:creationId xmlns:a16="http://schemas.microsoft.com/office/drawing/2014/main" id="{1CB28D8F-1438-4F9D-B615-979CBE22E981}"/>
                    </a:ext>
                  </a:extLst>
                </p:cNvPr>
                <p:cNvPicPr/>
                <p:nvPr/>
              </p:nvPicPr>
              <p:blipFill>
                <a:blip r:embed="rId90"/>
                <a:stretch>
                  <a:fillRect/>
                </a:stretch>
              </p:blipFill>
              <p:spPr>
                <a:xfrm>
                  <a:off x="1970074" y="2257046"/>
                  <a:ext cx="4176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59" name="Ink 58">
                  <a:extLst>
                    <a:ext uri="{FF2B5EF4-FFF2-40B4-BE49-F238E27FC236}">
                      <a16:creationId xmlns:a16="http://schemas.microsoft.com/office/drawing/2014/main" id="{EEE9077C-6FE3-48B7-87A0-84D68410F7AC}"/>
                    </a:ext>
                  </a:extLst>
                </p14:cNvPr>
                <p14:cNvContentPartPr/>
                <p14:nvPr/>
              </p14:nvContentPartPr>
              <p14:xfrm>
                <a:off x="2080594" y="2245526"/>
                <a:ext cx="32040" cy="9720"/>
              </p14:xfrm>
            </p:contentPart>
          </mc:Choice>
          <mc:Fallback xmlns="">
            <p:pic>
              <p:nvPicPr>
                <p:cNvPr id="59" name="Ink 58">
                  <a:extLst>
                    <a:ext uri="{FF2B5EF4-FFF2-40B4-BE49-F238E27FC236}">
                      <a16:creationId xmlns:a16="http://schemas.microsoft.com/office/drawing/2014/main" id="{EEE9077C-6FE3-48B7-87A0-84D68410F7AC}"/>
                    </a:ext>
                  </a:extLst>
                </p:cNvPr>
                <p:cNvPicPr/>
                <p:nvPr/>
              </p:nvPicPr>
              <p:blipFill>
                <a:blip r:embed="rId92"/>
                <a:stretch>
                  <a:fillRect/>
                </a:stretch>
              </p:blipFill>
              <p:spPr>
                <a:xfrm>
                  <a:off x="2071954" y="2236526"/>
                  <a:ext cx="49680" cy="2736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60" name="Ink 59">
                  <a:extLst>
                    <a:ext uri="{FF2B5EF4-FFF2-40B4-BE49-F238E27FC236}">
                      <a16:creationId xmlns:a16="http://schemas.microsoft.com/office/drawing/2014/main" id="{831899FB-EE8B-4FAD-BFA6-6DF7D72A736E}"/>
                    </a:ext>
                  </a:extLst>
                </p14:cNvPr>
                <p14:cNvContentPartPr/>
                <p14:nvPr/>
              </p14:nvContentPartPr>
              <p14:xfrm>
                <a:off x="2065474" y="2337686"/>
                <a:ext cx="5040" cy="83160"/>
              </p14:xfrm>
            </p:contentPart>
          </mc:Choice>
          <mc:Fallback xmlns="">
            <p:pic>
              <p:nvPicPr>
                <p:cNvPr id="60" name="Ink 59">
                  <a:extLst>
                    <a:ext uri="{FF2B5EF4-FFF2-40B4-BE49-F238E27FC236}">
                      <a16:creationId xmlns:a16="http://schemas.microsoft.com/office/drawing/2014/main" id="{831899FB-EE8B-4FAD-BFA6-6DF7D72A736E}"/>
                    </a:ext>
                  </a:extLst>
                </p:cNvPr>
                <p:cNvPicPr/>
                <p:nvPr/>
              </p:nvPicPr>
              <p:blipFill>
                <a:blip r:embed="rId94"/>
                <a:stretch>
                  <a:fillRect/>
                </a:stretch>
              </p:blipFill>
              <p:spPr>
                <a:xfrm>
                  <a:off x="2056834" y="2329046"/>
                  <a:ext cx="22680" cy="10080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61" name="Ink 60">
                  <a:extLst>
                    <a:ext uri="{FF2B5EF4-FFF2-40B4-BE49-F238E27FC236}">
                      <a16:creationId xmlns:a16="http://schemas.microsoft.com/office/drawing/2014/main" id="{808BE99C-EBCB-4E46-B1FB-3E0DFE73ED27}"/>
                    </a:ext>
                  </a:extLst>
                </p14:cNvPr>
                <p14:cNvContentPartPr/>
                <p14:nvPr/>
              </p14:nvContentPartPr>
              <p14:xfrm>
                <a:off x="2056834" y="2597246"/>
                <a:ext cx="5760" cy="23040"/>
              </p14:xfrm>
            </p:contentPart>
          </mc:Choice>
          <mc:Fallback xmlns="">
            <p:pic>
              <p:nvPicPr>
                <p:cNvPr id="61" name="Ink 60">
                  <a:extLst>
                    <a:ext uri="{FF2B5EF4-FFF2-40B4-BE49-F238E27FC236}">
                      <a16:creationId xmlns:a16="http://schemas.microsoft.com/office/drawing/2014/main" id="{808BE99C-EBCB-4E46-B1FB-3E0DFE73ED27}"/>
                    </a:ext>
                  </a:extLst>
                </p:cNvPr>
                <p:cNvPicPr/>
                <p:nvPr/>
              </p:nvPicPr>
              <p:blipFill>
                <a:blip r:embed="rId96"/>
                <a:stretch>
                  <a:fillRect/>
                </a:stretch>
              </p:blipFill>
              <p:spPr>
                <a:xfrm>
                  <a:off x="2047834" y="2588606"/>
                  <a:ext cx="2340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62" name="Ink 61">
                  <a:extLst>
                    <a:ext uri="{FF2B5EF4-FFF2-40B4-BE49-F238E27FC236}">
                      <a16:creationId xmlns:a16="http://schemas.microsoft.com/office/drawing/2014/main" id="{BE55F015-19E0-4C12-A8AD-77AB7634DD8C}"/>
                    </a:ext>
                  </a:extLst>
                </p14:cNvPr>
                <p14:cNvContentPartPr/>
                <p14:nvPr/>
              </p14:nvContentPartPr>
              <p14:xfrm>
                <a:off x="2054674" y="2835206"/>
                <a:ext cx="5400" cy="21240"/>
              </p14:xfrm>
            </p:contentPart>
          </mc:Choice>
          <mc:Fallback xmlns="">
            <p:pic>
              <p:nvPicPr>
                <p:cNvPr id="62" name="Ink 61">
                  <a:extLst>
                    <a:ext uri="{FF2B5EF4-FFF2-40B4-BE49-F238E27FC236}">
                      <a16:creationId xmlns:a16="http://schemas.microsoft.com/office/drawing/2014/main" id="{BE55F015-19E0-4C12-A8AD-77AB7634DD8C}"/>
                    </a:ext>
                  </a:extLst>
                </p:cNvPr>
                <p:cNvPicPr/>
                <p:nvPr/>
              </p:nvPicPr>
              <p:blipFill>
                <a:blip r:embed="rId21"/>
                <a:stretch>
                  <a:fillRect/>
                </a:stretch>
              </p:blipFill>
              <p:spPr>
                <a:xfrm>
                  <a:off x="2045674" y="2826206"/>
                  <a:ext cx="23040" cy="3888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63" name="Ink 62">
                  <a:extLst>
                    <a:ext uri="{FF2B5EF4-FFF2-40B4-BE49-F238E27FC236}">
                      <a16:creationId xmlns:a16="http://schemas.microsoft.com/office/drawing/2014/main" id="{D6A5DEAF-CE94-43A1-B194-A7741771B2EF}"/>
                    </a:ext>
                  </a:extLst>
                </p14:cNvPr>
                <p14:cNvContentPartPr/>
                <p14:nvPr/>
              </p14:nvContentPartPr>
              <p14:xfrm>
                <a:off x="2042074" y="2930246"/>
                <a:ext cx="11160" cy="89280"/>
              </p14:xfrm>
            </p:contentPart>
          </mc:Choice>
          <mc:Fallback xmlns="">
            <p:pic>
              <p:nvPicPr>
                <p:cNvPr id="63" name="Ink 62">
                  <a:extLst>
                    <a:ext uri="{FF2B5EF4-FFF2-40B4-BE49-F238E27FC236}">
                      <a16:creationId xmlns:a16="http://schemas.microsoft.com/office/drawing/2014/main" id="{D6A5DEAF-CE94-43A1-B194-A7741771B2EF}"/>
                    </a:ext>
                  </a:extLst>
                </p:cNvPr>
                <p:cNvPicPr/>
                <p:nvPr/>
              </p:nvPicPr>
              <p:blipFill>
                <a:blip r:embed="rId99"/>
                <a:stretch>
                  <a:fillRect/>
                </a:stretch>
              </p:blipFill>
              <p:spPr>
                <a:xfrm>
                  <a:off x="2033434" y="2921606"/>
                  <a:ext cx="28800" cy="10692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64" name="Ink 63">
                  <a:extLst>
                    <a:ext uri="{FF2B5EF4-FFF2-40B4-BE49-F238E27FC236}">
                      <a16:creationId xmlns:a16="http://schemas.microsoft.com/office/drawing/2014/main" id="{99A43604-CE5C-403B-8D55-5BDC60722029}"/>
                    </a:ext>
                  </a:extLst>
                </p14:cNvPr>
                <p14:cNvContentPartPr/>
                <p14:nvPr/>
              </p14:nvContentPartPr>
              <p14:xfrm>
                <a:off x="2033074" y="3060926"/>
                <a:ext cx="39960" cy="151560"/>
              </p14:xfrm>
            </p:contentPart>
          </mc:Choice>
          <mc:Fallback xmlns="">
            <p:pic>
              <p:nvPicPr>
                <p:cNvPr id="64" name="Ink 63">
                  <a:extLst>
                    <a:ext uri="{FF2B5EF4-FFF2-40B4-BE49-F238E27FC236}">
                      <a16:creationId xmlns:a16="http://schemas.microsoft.com/office/drawing/2014/main" id="{99A43604-CE5C-403B-8D55-5BDC60722029}"/>
                    </a:ext>
                  </a:extLst>
                </p:cNvPr>
                <p:cNvPicPr/>
                <p:nvPr/>
              </p:nvPicPr>
              <p:blipFill>
                <a:blip r:embed="rId101"/>
                <a:stretch>
                  <a:fillRect/>
                </a:stretch>
              </p:blipFill>
              <p:spPr>
                <a:xfrm>
                  <a:off x="2024434" y="3052286"/>
                  <a:ext cx="57600" cy="16920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65" name="Ink 64">
                  <a:extLst>
                    <a:ext uri="{FF2B5EF4-FFF2-40B4-BE49-F238E27FC236}">
                      <a16:creationId xmlns:a16="http://schemas.microsoft.com/office/drawing/2014/main" id="{DF9288A5-176E-4A69-BF44-210F6132F57F}"/>
                    </a:ext>
                  </a:extLst>
                </p14:cNvPr>
                <p14:cNvContentPartPr/>
                <p14:nvPr/>
              </p14:nvContentPartPr>
              <p14:xfrm>
                <a:off x="2049274" y="3012686"/>
                <a:ext cx="14040" cy="7560"/>
              </p14:xfrm>
            </p:contentPart>
          </mc:Choice>
          <mc:Fallback xmlns="">
            <p:pic>
              <p:nvPicPr>
                <p:cNvPr id="65" name="Ink 64">
                  <a:extLst>
                    <a:ext uri="{FF2B5EF4-FFF2-40B4-BE49-F238E27FC236}">
                      <a16:creationId xmlns:a16="http://schemas.microsoft.com/office/drawing/2014/main" id="{DF9288A5-176E-4A69-BF44-210F6132F57F}"/>
                    </a:ext>
                  </a:extLst>
                </p:cNvPr>
                <p:cNvPicPr/>
                <p:nvPr/>
              </p:nvPicPr>
              <p:blipFill>
                <a:blip r:embed="rId103"/>
                <a:stretch>
                  <a:fillRect/>
                </a:stretch>
              </p:blipFill>
              <p:spPr>
                <a:xfrm>
                  <a:off x="2040634" y="3004046"/>
                  <a:ext cx="31680" cy="2520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66" name="Ink 65">
                  <a:extLst>
                    <a:ext uri="{FF2B5EF4-FFF2-40B4-BE49-F238E27FC236}">
                      <a16:creationId xmlns:a16="http://schemas.microsoft.com/office/drawing/2014/main" id="{73EBD506-1934-4B49-8EBF-3B5F6FFF7B04}"/>
                    </a:ext>
                  </a:extLst>
                </p14:cNvPr>
                <p14:cNvContentPartPr/>
                <p14:nvPr/>
              </p14:nvContentPartPr>
              <p14:xfrm>
                <a:off x="2025874" y="2668526"/>
                <a:ext cx="22320" cy="209880"/>
              </p14:xfrm>
            </p:contentPart>
          </mc:Choice>
          <mc:Fallback xmlns="">
            <p:pic>
              <p:nvPicPr>
                <p:cNvPr id="66" name="Ink 65">
                  <a:extLst>
                    <a:ext uri="{FF2B5EF4-FFF2-40B4-BE49-F238E27FC236}">
                      <a16:creationId xmlns:a16="http://schemas.microsoft.com/office/drawing/2014/main" id="{73EBD506-1934-4B49-8EBF-3B5F6FFF7B04}"/>
                    </a:ext>
                  </a:extLst>
                </p:cNvPr>
                <p:cNvPicPr/>
                <p:nvPr/>
              </p:nvPicPr>
              <p:blipFill>
                <a:blip r:embed="rId105"/>
                <a:stretch>
                  <a:fillRect/>
                </a:stretch>
              </p:blipFill>
              <p:spPr>
                <a:xfrm>
                  <a:off x="2016874" y="2659886"/>
                  <a:ext cx="39960" cy="22752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67" name="Ink 66">
                  <a:extLst>
                    <a:ext uri="{FF2B5EF4-FFF2-40B4-BE49-F238E27FC236}">
                      <a16:creationId xmlns:a16="http://schemas.microsoft.com/office/drawing/2014/main" id="{6C570CE4-4AF3-4D16-BFDC-CFDCE7F3AEF4}"/>
                    </a:ext>
                  </a:extLst>
                </p14:cNvPr>
                <p14:cNvContentPartPr/>
                <p14:nvPr/>
              </p14:nvContentPartPr>
              <p14:xfrm>
                <a:off x="2029114" y="2380526"/>
                <a:ext cx="10080" cy="21240"/>
              </p14:xfrm>
            </p:contentPart>
          </mc:Choice>
          <mc:Fallback xmlns="">
            <p:pic>
              <p:nvPicPr>
                <p:cNvPr id="67" name="Ink 66">
                  <a:extLst>
                    <a:ext uri="{FF2B5EF4-FFF2-40B4-BE49-F238E27FC236}">
                      <a16:creationId xmlns:a16="http://schemas.microsoft.com/office/drawing/2014/main" id="{6C570CE4-4AF3-4D16-BFDC-CFDCE7F3AEF4}"/>
                    </a:ext>
                  </a:extLst>
                </p:cNvPr>
                <p:cNvPicPr/>
                <p:nvPr/>
              </p:nvPicPr>
              <p:blipFill>
                <a:blip r:embed="rId107"/>
                <a:stretch>
                  <a:fillRect/>
                </a:stretch>
              </p:blipFill>
              <p:spPr>
                <a:xfrm>
                  <a:off x="2020114" y="2371886"/>
                  <a:ext cx="27720" cy="3888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69" name="Ink 68">
                  <a:extLst>
                    <a:ext uri="{FF2B5EF4-FFF2-40B4-BE49-F238E27FC236}">
                      <a16:creationId xmlns:a16="http://schemas.microsoft.com/office/drawing/2014/main" id="{B572AED7-D8E4-4806-A904-076099C2F758}"/>
                    </a:ext>
                  </a:extLst>
                </p14:cNvPr>
                <p14:cNvContentPartPr/>
                <p14:nvPr/>
              </p14:nvContentPartPr>
              <p14:xfrm>
                <a:off x="954154" y="2237606"/>
                <a:ext cx="135720" cy="16200"/>
              </p14:xfrm>
            </p:contentPart>
          </mc:Choice>
          <mc:Fallback xmlns="">
            <p:pic>
              <p:nvPicPr>
                <p:cNvPr id="69" name="Ink 68">
                  <a:extLst>
                    <a:ext uri="{FF2B5EF4-FFF2-40B4-BE49-F238E27FC236}">
                      <a16:creationId xmlns:a16="http://schemas.microsoft.com/office/drawing/2014/main" id="{B572AED7-D8E4-4806-A904-076099C2F758}"/>
                    </a:ext>
                  </a:extLst>
                </p:cNvPr>
                <p:cNvPicPr/>
                <p:nvPr/>
              </p:nvPicPr>
              <p:blipFill>
                <a:blip r:embed="rId109"/>
                <a:stretch>
                  <a:fillRect/>
                </a:stretch>
              </p:blipFill>
              <p:spPr>
                <a:xfrm>
                  <a:off x="945154" y="2228606"/>
                  <a:ext cx="153360" cy="3384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70" name="Ink 69">
                  <a:extLst>
                    <a:ext uri="{FF2B5EF4-FFF2-40B4-BE49-F238E27FC236}">
                      <a16:creationId xmlns:a16="http://schemas.microsoft.com/office/drawing/2014/main" id="{24B54F80-809B-4751-9A7D-68A380DCA666}"/>
                    </a:ext>
                  </a:extLst>
                </p14:cNvPr>
                <p14:cNvContentPartPr/>
                <p14:nvPr/>
              </p14:nvContentPartPr>
              <p14:xfrm>
                <a:off x="1237474" y="2254166"/>
                <a:ext cx="245520" cy="34560"/>
              </p14:xfrm>
            </p:contentPart>
          </mc:Choice>
          <mc:Fallback xmlns="">
            <p:pic>
              <p:nvPicPr>
                <p:cNvPr id="70" name="Ink 69">
                  <a:extLst>
                    <a:ext uri="{FF2B5EF4-FFF2-40B4-BE49-F238E27FC236}">
                      <a16:creationId xmlns:a16="http://schemas.microsoft.com/office/drawing/2014/main" id="{24B54F80-809B-4751-9A7D-68A380DCA666}"/>
                    </a:ext>
                  </a:extLst>
                </p:cNvPr>
                <p:cNvPicPr/>
                <p:nvPr/>
              </p:nvPicPr>
              <p:blipFill>
                <a:blip r:embed="rId111"/>
                <a:stretch>
                  <a:fillRect/>
                </a:stretch>
              </p:blipFill>
              <p:spPr>
                <a:xfrm>
                  <a:off x="1228834" y="2245526"/>
                  <a:ext cx="263160" cy="5220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71" name="Ink 70">
                  <a:extLst>
                    <a:ext uri="{FF2B5EF4-FFF2-40B4-BE49-F238E27FC236}">
                      <a16:creationId xmlns:a16="http://schemas.microsoft.com/office/drawing/2014/main" id="{55FF6DEF-9262-4FC0-B0FA-43216BF834B4}"/>
                    </a:ext>
                  </a:extLst>
                </p14:cNvPr>
                <p14:cNvContentPartPr/>
                <p14:nvPr/>
              </p14:nvContentPartPr>
              <p14:xfrm>
                <a:off x="1705114" y="2228606"/>
                <a:ext cx="201600" cy="27360"/>
              </p14:xfrm>
            </p:contentPart>
          </mc:Choice>
          <mc:Fallback xmlns="">
            <p:pic>
              <p:nvPicPr>
                <p:cNvPr id="71" name="Ink 70">
                  <a:extLst>
                    <a:ext uri="{FF2B5EF4-FFF2-40B4-BE49-F238E27FC236}">
                      <a16:creationId xmlns:a16="http://schemas.microsoft.com/office/drawing/2014/main" id="{55FF6DEF-9262-4FC0-B0FA-43216BF834B4}"/>
                    </a:ext>
                  </a:extLst>
                </p:cNvPr>
                <p:cNvPicPr/>
                <p:nvPr/>
              </p:nvPicPr>
              <p:blipFill>
                <a:blip r:embed="rId113"/>
                <a:stretch>
                  <a:fillRect/>
                </a:stretch>
              </p:blipFill>
              <p:spPr>
                <a:xfrm>
                  <a:off x="1696474" y="2219606"/>
                  <a:ext cx="219240" cy="4500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72" name="Ink 71">
                  <a:extLst>
                    <a:ext uri="{FF2B5EF4-FFF2-40B4-BE49-F238E27FC236}">
                      <a16:creationId xmlns:a16="http://schemas.microsoft.com/office/drawing/2014/main" id="{61F942D4-2EBB-428C-8C0C-32112B17DE6D}"/>
                    </a:ext>
                  </a:extLst>
                </p14:cNvPr>
                <p14:cNvContentPartPr/>
                <p14:nvPr/>
              </p14:nvContentPartPr>
              <p14:xfrm>
                <a:off x="1974754" y="2254886"/>
                <a:ext cx="117720" cy="24120"/>
              </p14:xfrm>
            </p:contentPart>
          </mc:Choice>
          <mc:Fallback xmlns="">
            <p:pic>
              <p:nvPicPr>
                <p:cNvPr id="72" name="Ink 71">
                  <a:extLst>
                    <a:ext uri="{FF2B5EF4-FFF2-40B4-BE49-F238E27FC236}">
                      <a16:creationId xmlns:a16="http://schemas.microsoft.com/office/drawing/2014/main" id="{61F942D4-2EBB-428C-8C0C-32112B17DE6D}"/>
                    </a:ext>
                  </a:extLst>
                </p:cNvPr>
                <p:cNvPicPr/>
                <p:nvPr/>
              </p:nvPicPr>
              <p:blipFill>
                <a:blip r:embed="rId115"/>
                <a:stretch>
                  <a:fillRect/>
                </a:stretch>
              </p:blipFill>
              <p:spPr>
                <a:xfrm>
                  <a:off x="1965754" y="2246246"/>
                  <a:ext cx="135360" cy="4176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73" name="Ink 72">
                  <a:extLst>
                    <a:ext uri="{FF2B5EF4-FFF2-40B4-BE49-F238E27FC236}">
                      <a16:creationId xmlns:a16="http://schemas.microsoft.com/office/drawing/2014/main" id="{5CE8A1F4-608B-4D70-824A-82DF857ADFF2}"/>
                    </a:ext>
                  </a:extLst>
                </p14:cNvPr>
                <p14:cNvContentPartPr/>
                <p14:nvPr/>
              </p14:nvContentPartPr>
              <p14:xfrm>
                <a:off x="2086714" y="2385566"/>
                <a:ext cx="14400" cy="144720"/>
              </p14:xfrm>
            </p:contentPart>
          </mc:Choice>
          <mc:Fallback xmlns="">
            <p:pic>
              <p:nvPicPr>
                <p:cNvPr id="73" name="Ink 72">
                  <a:extLst>
                    <a:ext uri="{FF2B5EF4-FFF2-40B4-BE49-F238E27FC236}">
                      <a16:creationId xmlns:a16="http://schemas.microsoft.com/office/drawing/2014/main" id="{5CE8A1F4-608B-4D70-824A-82DF857ADFF2}"/>
                    </a:ext>
                  </a:extLst>
                </p:cNvPr>
                <p:cNvPicPr/>
                <p:nvPr/>
              </p:nvPicPr>
              <p:blipFill>
                <a:blip r:embed="rId117"/>
                <a:stretch>
                  <a:fillRect/>
                </a:stretch>
              </p:blipFill>
              <p:spPr>
                <a:xfrm>
                  <a:off x="2077714" y="2376926"/>
                  <a:ext cx="32040" cy="16236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74" name="Ink 73">
                  <a:extLst>
                    <a:ext uri="{FF2B5EF4-FFF2-40B4-BE49-F238E27FC236}">
                      <a16:creationId xmlns:a16="http://schemas.microsoft.com/office/drawing/2014/main" id="{6146BC1A-1531-47A2-917A-1A70C0ACA5BD}"/>
                    </a:ext>
                  </a:extLst>
                </p14:cNvPr>
                <p14:cNvContentPartPr/>
                <p14:nvPr/>
              </p14:nvContentPartPr>
              <p14:xfrm>
                <a:off x="2051074" y="2616686"/>
                <a:ext cx="29160" cy="159840"/>
              </p14:xfrm>
            </p:contentPart>
          </mc:Choice>
          <mc:Fallback xmlns="">
            <p:pic>
              <p:nvPicPr>
                <p:cNvPr id="74" name="Ink 73">
                  <a:extLst>
                    <a:ext uri="{FF2B5EF4-FFF2-40B4-BE49-F238E27FC236}">
                      <a16:creationId xmlns:a16="http://schemas.microsoft.com/office/drawing/2014/main" id="{6146BC1A-1531-47A2-917A-1A70C0ACA5BD}"/>
                    </a:ext>
                  </a:extLst>
                </p:cNvPr>
                <p:cNvPicPr/>
                <p:nvPr/>
              </p:nvPicPr>
              <p:blipFill>
                <a:blip r:embed="rId119"/>
                <a:stretch>
                  <a:fillRect/>
                </a:stretch>
              </p:blipFill>
              <p:spPr>
                <a:xfrm>
                  <a:off x="2042434" y="2607686"/>
                  <a:ext cx="46800" cy="17748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75" name="Ink 74">
                  <a:extLst>
                    <a:ext uri="{FF2B5EF4-FFF2-40B4-BE49-F238E27FC236}">
                      <a16:creationId xmlns:a16="http://schemas.microsoft.com/office/drawing/2014/main" id="{A823CCB0-73D0-482B-B779-9B13A9BF47BE}"/>
                    </a:ext>
                  </a:extLst>
                </p14:cNvPr>
                <p14:cNvContentPartPr/>
                <p14:nvPr/>
              </p14:nvContentPartPr>
              <p14:xfrm>
                <a:off x="2022274" y="2837726"/>
                <a:ext cx="29160" cy="182520"/>
              </p14:xfrm>
            </p:contentPart>
          </mc:Choice>
          <mc:Fallback xmlns="">
            <p:pic>
              <p:nvPicPr>
                <p:cNvPr id="75" name="Ink 74">
                  <a:extLst>
                    <a:ext uri="{FF2B5EF4-FFF2-40B4-BE49-F238E27FC236}">
                      <a16:creationId xmlns:a16="http://schemas.microsoft.com/office/drawing/2014/main" id="{A823CCB0-73D0-482B-B779-9B13A9BF47BE}"/>
                    </a:ext>
                  </a:extLst>
                </p:cNvPr>
                <p:cNvPicPr/>
                <p:nvPr/>
              </p:nvPicPr>
              <p:blipFill>
                <a:blip r:embed="rId121"/>
                <a:stretch>
                  <a:fillRect/>
                </a:stretch>
              </p:blipFill>
              <p:spPr>
                <a:xfrm>
                  <a:off x="2013274" y="2828726"/>
                  <a:ext cx="46800" cy="20016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76" name="Ink 75">
                  <a:extLst>
                    <a:ext uri="{FF2B5EF4-FFF2-40B4-BE49-F238E27FC236}">
                      <a16:creationId xmlns:a16="http://schemas.microsoft.com/office/drawing/2014/main" id="{8441A8CF-D06E-4D33-8ACE-A836D5102CC6}"/>
                    </a:ext>
                  </a:extLst>
                </p14:cNvPr>
                <p14:cNvContentPartPr/>
                <p14:nvPr/>
              </p14:nvContentPartPr>
              <p14:xfrm>
                <a:off x="2042074" y="3081086"/>
                <a:ext cx="19080" cy="70200"/>
              </p14:xfrm>
            </p:contentPart>
          </mc:Choice>
          <mc:Fallback xmlns="">
            <p:pic>
              <p:nvPicPr>
                <p:cNvPr id="76" name="Ink 75">
                  <a:extLst>
                    <a:ext uri="{FF2B5EF4-FFF2-40B4-BE49-F238E27FC236}">
                      <a16:creationId xmlns:a16="http://schemas.microsoft.com/office/drawing/2014/main" id="{8441A8CF-D06E-4D33-8ACE-A836D5102CC6}"/>
                    </a:ext>
                  </a:extLst>
                </p:cNvPr>
                <p:cNvPicPr/>
                <p:nvPr/>
              </p:nvPicPr>
              <p:blipFill>
                <a:blip r:embed="rId123"/>
                <a:stretch>
                  <a:fillRect/>
                </a:stretch>
              </p:blipFill>
              <p:spPr>
                <a:xfrm>
                  <a:off x="2033434" y="3072086"/>
                  <a:ext cx="3672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78" name="Ink 77">
                  <a:extLst>
                    <a:ext uri="{FF2B5EF4-FFF2-40B4-BE49-F238E27FC236}">
                      <a16:creationId xmlns:a16="http://schemas.microsoft.com/office/drawing/2014/main" id="{E2803CBE-8AAA-499A-A748-C12CC13C8C8E}"/>
                    </a:ext>
                  </a:extLst>
                </p14:cNvPr>
                <p14:cNvContentPartPr/>
                <p14:nvPr/>
              </p14:nvContentPartPr>
              <p14:xfrm>
                <a:off x="2028034" y="3144086"/>
                <a:ext cx="52560" cy="113760"/>
              </p14:xfrm>
            </p:contentPart>
          </mc:Choice>
          <mc:Fallback xmlns="">
            <p:pic>
              <p:nvPicPr>
                <p:cNvPr id="78" name="Ink 77">
                  <a:extLst>
                    <a:ext uri="{FF2B5EF4-FFF2-40B4-BE49-F238E27FC236}">
                      <a16:creationId xmlns:a16="http://schemas.microsoft.com/office/drawing/2014/main" id="{E2803CBE-8AAA-499A-A748-C12CC13C8C8E}"/>
                    </a:ext>
                  </a:extLst>
                </p:cNvPr>
                <p:cNvPicPr/>
                <p:nvPr/>
              </p:nvPicPr>
              <p:blipFill>
                <a:blip r:embed="rId125"/>
                <a:stretch>
                  <a:fillRect/>
                </a:stretch>
              </p:blipFill>
              <p:spPr>
                <a:xfrm>
                  <a:off x="2019394" y="3135446"/>
                  <a:ext cx="7020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80" name="Ink 79">
                  <a:extLst>
                    <a:ext uri="{FF2B5EF4-FFF2-40B4-BE49-F238E27FC236}">
                      <a16:creationId xmlns:a16="http://schemas.microsoft.com/office/drawing/2014/main" id="{0B70FE84-F3D0-4461-8EA7-BD9408B9F30A}"/>
                    </a:ext>
                  </a:extLst>
                </p14:cNvPr>
                <p14:cNvContentPartPr/>
                <p14:nvPr/>
              </p14:nvContentPartPr>
              <p14:xfrm>
                <a:off x="2065114" y="3323006"/>
                <a:ext cx="77040" cy="147960"/>
              </p14:xfrm>
            </p:contentPart>
          </mc:Choice>
          <mc:Fallback xmlns="">
            <p:pic>
              <p:nvPicPr>
                <p:cNvPr id="80" name="Ink 79">
                  <a:extLst>
                    <a:ext uri="{FF2B5EF4-FFF2-40B4-BE49-F238E27FC236}">
                      <a16:creationId xmlns:a16="http://schemas.microsoft.com/office/drawing/2014/main" id="{0B70FE84-F3D0-4461-8EA7-BD9408B9F30A}"/>
                    </a:ext>
                  </a:extLst>
                </p:cNvPr>
                <p:cNvPicPr/>
                <p:nvPr/>
              </p:nvPicPr>
              <p:blipFill>
                <a:blip r:embed="rId127"/>
                <a:stretch>
                  <a:fillRect/>
                </a:stretch>
              </p:blipFill>
              <p:spPr>
                <a:xfrm>
                  <a:off x="2056474" y="3314366"/>
                  <a:ext cx="94680" cy="16560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81" name="Ink 80">
                  <a:extLst>
                    <a:ext uri="{FF2B5EF4-FFF2-40B4-BE49-F238E27FC236}">
                      <a16:creationId xmlns:a16="http://schemas.microsoft.com/office/drawing/2014/main" id="{441FEF67-C070-4683-8147-A74617D2576F}"/>
                    </a:ext>
                  </a:extLst>
                </p14:cNvPr>
                <p14:cNvContentPartPr/>
                <p14:nvPr/>
              </p14:nvContentPartPr>
              <p14:xfrm>
                <a:off x="2061874" y="3367646"/>
                <a:ext cx="103680" cy="90360"/>
              </p14:xfrm>
            </p:contentPart>
          </mc:Choice>
          <mc:Fallback xmlns="">
            <p:pic>
              <p:nvPicPr>
                <p:cNvPr id="81" name="Ink 80">
                  <a:extLst>
                    <a:ext uri="{FF2B5EF4-FFF2-40B4-BE49-F238E27FC236}">
                      <a16:creationId xmlns:a16="http://schemas.microsoft.com/office/drawing/2014/main" id="{441FEF67-C070-4683-8147-A74617D2576F}"/>
                    </a:ext>
                  </a:extLst>
                </p:cNvPr>
                <p:cNvPicPr/>
                <p:nvPr/>
              </p:nvPicPr>
              <p:blipFill>
                <a:blip r:embed="rId129"/>
                <a:stretch>
                  <a:fillRect/>
                </a:stretch>
              </p:blipFill>
              <p:spPr>
                <a:xfrm>
                  <a:off x="2052874" y="3358646"/>
                  <a:ext cx="121320" cy="10800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82" name="Ink 81">
                  <a:extLst>
                    <a:ext uri="{FF2B5EF4-FFF2-40B4-BE49-F238E27FC236}">
                      <a16:creationId xmlns:a16="http://schemas.microsoft.com/office/drawing/2014/main" id="{9F811792-CF55-4560-8294-32A09DF9C3D8}"/>
                    </a:ext>
                  </a:extLst>
                </p14:cNvPr>
                <p14:cNvContentPartPr/>
                <p14:nvPr/>
              </p14:nvContentPartPr>
              <p14:xfrm>
                <a:off x="1986994" y="3272966"/>
                <a:ext cx="196200" cy="65520"/>
              </p14:xfrm>
            </p:contentPart>
          </mc:Choice>
          <mc:Fallback xmlns="">
            <p:pic>
              <p:nvPicPr>
                <p:cNvPr id="82" name="Ink 81">
                  <a:extLst>
                    <a:ext uri="{FF2B5EF4-FFF2-40B4-BE49-F238E27FC236}">
                      <a16:creationId xmlns:a16="http://schemas.microsoft.com/office/drawing/2014/main" id="{9F811792-CF55-4560-8294-32A09DF9C3D8}"/>
                    </a:ext>
                  </a:extLst>
                </p:cNvPr>
                <p:cNvPicPr/>
                <p:nvPr/>
              </p:nvPicPr>
              <p:blipFill>
                <a:blip r:embed="rId131"/>
                <a:stretch>
                  <a:fillRect/>
                </a:stretch>
              </p:blipFill>
              <p:spPr>
                <a:xfrm>
                  <a:off x="1978354" y="3264326"/>
                  <a:ext cx="213840" cy="8316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89" name="Ink 88">
                  <a:extLst>
                    <a:ext uri="{FF2B5EF4-FFF2-40B4-BE49-F238E27FC236}">
                      <a16:creationId xmlns:a16="http://schemas.microsoft.com/office/drawing/2014/main" id="{A903911B-630F-4666-BB33-F5E64F8C2829}"/>
                    </a:ext>
                  </a:extLst>
                </p14:cNvPr>
                <p14:cNvContentPartPr/>
                <p14:nvPr/>
              </p14:nvContentPartPr>
              <p14:xfrm>
                <a:off x="1310914" y="2109086"/>
                <a:ext cx="2084760" cy="952200"/>
              </p14:xfrm>
            </p:contentPart>
          </mc:Choice>
          <mc:Fallback xmlns="">
            <p:pic>
              <p:nvPicPr>
                <p:cNvPr id="89" name="Ink 88">
                  <a:extLst>
                    <a:ext uri="{FF2B5EF4-FFF2-40B4-BE49-F238E27FC236}">
                      <a16:creationId xmlns:a16="http://schemas.microsoft.com/office/drawing/2014/main" id="{A903911B-630F-4666-BB33-F5E64F8C2829}"/>
                    </a:ext>
                  </a:extLst>
                </p:cNvPr>
                <p:cNvPicPr/>
                <p:nvPr/>
              </p:nvPicPr>
              <p:blipFill>
                <a:blip r:embed="rId133"/>
                <a:stretch>
                  <a:fillRect/>
                </a:stretch>
              </p:blipFill>
              <p:spPr>
                <a:xfrm>
                  <a:off x="1302274" y="2100086"/>
                  <a:ext cx="2102400" cy="96984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90" name="Ink 89">
                  <a:extLst>
                    <a:ext uri="{FF2B5EF4-FFF2-40B4-BE49-F238E27FC236}">
                      <a16:creationId xmlns:a16="http://schemas.microsoft.com/office/drawing/2014/main" id="{DC428C89-621D-4DC4-AF57-1BFE355BA17C}"/>
                    </a:ext>
                  </a:extLst>
                </p14:cNvPr>
                <p14:cNvContentPartPr/>
                <p14:nvPr/>
              </p14:nvContentPartPr>
              <p14:xfrm>
                <a:off x="1023274" y="1510406"/>
                <a:ext cx="1641240" cy="1099440"/>
              </p14:xfrm>
            </p:contentPart>
          </mc:Choice>
          <mc:Fallback xmlns="">
            <p:pic>
              <p:nvPicPr>
                <p:cNvPr id="90" name="Ink 89">
                  <a:extLst>
                    <a:ext uri="{FF2B5EF4-FFF2-40B4-BE49-F238E27FC236}">
                      <a16:creationId xmlns:a16="http://schemas.microsoft.com/office/drawing/2014/main" id="{DC428C89-621D-4DC4-AF57-1BFE355BA17C}"/>
                    </a:ext>
                  </a:extLst>
                </p:cNvPr>
                <p:cNvPicPr/>
                <p:nvPr/>
              </p:nvPicPr>
              <p:blipFill>
                <a:blip r:embed="rId135"/>
                <a:stretch>
                  <a:fillRect/>
                </a:stretch>
              </p:blipFill>
              <p:spPr>
                <a:xfrm>
                  <a:off x="1014274" y="1501766"/>
                  <a:ext cx="1658880" cy="111708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92" name="Ink 91">
                  <a:extLst>
                    <a:ext uri="{FF2B5EF4-FFF2-40B4-BE49-F238E27FC236}">
                      <a16:creationId xmlns:a16="http://schemas.microsoft.com/office/drawing/2014/main" id="{D50082EA-2BB6-4119-98C7-0DE426313CE4}"/>
                    </a:ext>
                  </a:extLst>
                </p14:cNvPr>
                <p14:cNvContentPartPr/>
                <p14:nvPr/>
              </p14:nvContentPartPr>
              <p14:xfrm>
                <a:off x="2283634" y="1256966"/>
                <a:ext cx="678600" cy="647640"/>
              </p14:xfrm>
            </p:contentPart>
          </mc:Choice>
          <mc:Fallback xmlns="">
            <p:pic>
              <p:nvPicPr>
                <p:cNvPr id="92" name="Ink 91">
                  <a:extLst>
                    <a:ext uri="{FF2B5EF4-FFF2-40B4-BE49-F238E27FC236}">
                      <a16:creationId xmlns:a16="http://schemas.microsoft.com/office/drawing/2014/main" id="{D50082EA-2BB6-4119-98C7-0DE426313CE4}"/>
                    </a:ext>
                  </a:extLst>
                </p:cNvPr>
                <p:cNvPicPr/>
                <p:nvPr/>
              </p:nvPicPr>
              <p:blipFill>
                <a:blip r:embed="rId137"/>
                <a:stretch>
                  <a:fillRect/>
                </a:stretch>
              </p:blipFill>
              <p:spPr>
                <a:xfrm>
                  <a:off x="2274994" y="1247966"/>
                  <a:ext cx="696240" cy="66528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94" name="Ink 93">
                  <a:extLst>
                    <a:ext uri="{FF2B5EF4-FFF2-40B4-BE49-F238E27FC236}">
                      <a16:creationId xmlns:a16="http://schemas.microsoft.com/office/drawing/2014/main" id="{FA75C2CB-010E-4B78-849E-C62AE5522661}"/>
                    </a:ext>
                  </a:extLst>
                </p14:cNvPr>
                <p14:cNvContentPartPr/>
                <p14:nvPr/>
              </p14:nvContentPartPr>
              <p14:xfrm>
                <a:off x="2780434" y="2065166"/>
                <a:ext cx="764280" cy="237960"/>
              </p14:xfrm>
            </p:contentPart>
          </mc:Choice>
          <mc:Fallback xmlns="">
            <p:pic>
              <p:nvPicPr>
                <p:cNvPr id="94" name="Ink 93">
                  <a:extLst>
                    <a:ext uri="{FF2B5EF4-FFF2-40B4-BE49-F238E27FC236}">
                      <a16:creationId xmlns:a16="http://schemas.microsoft.com/office/drawing/2014/main" id="{FA75C2CB-010E-4B78-849E-C62AE5522661}"/>
                    </a:ext>
                  </a:extLst>
                </p:cNvPr>
                <p:cNvPicPr/>
                <p:nvPr/>
              </p:nvPicPr>
              <p:blipFill>
                <a:blip r:embed="rId139"/>
                <a:stretch>
                  <a:fillRect/>
                </a:stretch>
              </p:blipFill>
              <p:spPr>
                <a:xfrm>
                  <a:off x="2771794" y="2056166"/>
                  <a:ext cx="781920" cy="25560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95" name="Ink 94">
                  <a:extLst>
                    <a:ext uri="{FF2B5EF4-FFF2-40B4-BE49-F238E27FC236}">
                      <a16:creationId xmlns:a16="http://schemas.microsoft.com/office/drawing/2014/main" id="{D2020ED6-D32E-4C99-A3FA-AED00411E47A}"/>
                    </a:ext>
                  </a:extLst>
                </p14:cNvPr>
                <p14:cNvContentPartPr/>
                <p14:nvPr/>
              </p14:nvContentPartPr>
              <p14:xfrm>
                <a:off x="1260154" y="2617766"/>
                <a:ext cx="722160" cy="572040"/>
              </p14:xfrm>
            </p:contentPart>
          </mc:Choice>
          <mc:Fallback xmlns="">
            <p:pic>
              <p:nvPicPr>
                <p:cNvPr id="95" name="Ink 94">
                  <a:extLst>
                    <a:ext uri="{FF2B5EF4-FFF2-40B4-BE49-F238E27FC236}">
                      <a16:creationId xmlns:a16="http://schemas.microsoft.com/office/drawing/2014/main" id="{D2020ED6-D32E-4C99-A3FA-AED00411E47A}"/>
                    </a:ext>
                  </a:extLst>
                </p:cNvPr>
                <p:cNvPicPr/>
                <p:nvPr/>
              </p:nvPicPr>
              <p:blipFill>
                <a:blip r:embed="rId141"/>
                <a:stretch>
                  <a:fillRect/>
                </a:stretch>
              </p:blipFill>
              <p:spPr>
                <a:xfrm>
                  <a:off x="1251154" y="2609126"/>
                  <a:ext cx="739800" cy="58968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97" name="Ink 96">
                  <a:extLst>
                    <a:ext uri="{FF2B5EF4-FFF2-40B4-BE49-F238E27FC236}">
                      <a16:creationId xmlns:a16="http://schemas.microsoft.com/office/drawing/2014/main" id="{0909F3D4-3C26-44A7-9EC5-2CBF4AD949BC}"/>
                    </a:ext>
                  </a:extLst>
                </p14:cNvPr>
                <p14:cNvContentPartPr/>
                <p14:nvPr/>
              </p14:nvContentPartPr>
              <p14:xfrm>
                <a:off x="837154" y="1706606"/>
                <a:ext cx="1769400" cy="919800"/>
              </p14:xfrm>
            </p:contentPart>
          </mc:Choice>
          <mc:Fallback xmlns="">
            <p:pic>
              <p:nvPicPr>
                <p:cNvPr id="97" name="Ink 96">
                  <a:extLst>
                    <a:ext uri="{FF2B5EF4-FFF2-40B4-BE49-F238E27FC236}">
                      <a16:creationId xmlns:a16="http://schemas.microsoft.com/office/drawing/2014/main" id="{0909F3D4-3C26-44A7-9EC5-2CBF4AD949BC}"/>
                    </a:ext>
                  </a:extLst>
                </p:cNvPr>
                <p:cNvPicPr/>
                <p:nvPr/>
              </p:nvPicPr>
              <p:blipFill>
                <a:blip r:embed="rId143"/>
                <a:stretch>
                  <a:fillRect/>
                </a:stretch>
              </p:blipFill>
              <p:spPr>
                <a:xfrm>
                  <a:off x="828514" y="1697966"/>
                  <a:ext cx="1787040" cy="937440"/>
                </a:xfrm>
                <a:prstGeom prst="rect">
                  <a:avLst/>
                </a:prstGeom>
              </p:spPr>
            </p:pic>
          </mc:Fallback>
        </mc:AlternateContent>
      </p:grpSp>
      <p:grpSp>
        <p:nvGrpSpPr>
          <p:cNvPr id="109" name="Group 108">
            <a:extLst>
              <a:ext uri="{FF2B5EF4-FFF2-40B4-BE49-F238E27FC236}">
                <a16:creationId xmlns:a16="http://schemas.microsoft.com/office/drawing/2014/main" id="{70FA78ED-DF33-49AD-92C0-9E097F874C95}"/>
              </a:ext>
            </a:extLst>
          </p:cNvPr>
          <p:cNvGrpSpPr/>
          <p:nvPr/>
        </p:nvGrpSpPr>
        <p:grpSpPr>
          <a:xfrm>
            <a:off x="3682954" y="1863566"/>
            <a:ext cx="1130760" cy="242640"/>
            <a:chOff x="3682954" y="1863566"/>
            <a:chExt cx="1130760" cy="242640"/>
          </a:xfrm>
        </p:grpSpPr>
        <mc:AlternateContent xmlns:mc="http://schemas.openxmlformats.org/markup-compatibility/2006" xmlns:p14="http://schemas.microsoft.com/office/powerpoint/2010/main">
          <mc:Choice Requires="p14">
            <p:contentPart p14:bwMode="auto" r:id="rId144">
              <p14:nvContentPartPr>
                <p14:cNvPr id="99" name="Ink 98">
                  <a:extLst>
                    <a:ext uri="{FF2B5EF4-FFF2-40B4-BE49-F238E27FC236}">
                      <a16:creationId xmlns:a16="http://schemas.microsoft.com/office/drawing/2014/main" id="{8CA8D02C-C2E4-404F-9102-28C6F0E59250}"/>
                    </a:ext>
                  </a:extLst>
                </p14:cNvPr>
                <p14:cNvContentPartPr/>
                <p14:nvPr/>
              </p14:nvContentPartPr>
              <p14:xfrm>
                <a:off x="3682954" y="1982726"/>
                <a:ext cx="93960" cy="123480"/>
              </p14:xfrm>
            </p:contentPart>
          </mc:Choice>
          <mc:Fallback xmlns="">
            <p:pic>
              <p:nvPicPr>
                <p:cNvPr id="99" name="Ink 98">
                  <a:extLst>
                    <a:ext uri="{FF2B5EF4-FFF2-40B4-BE49-F238E27FC236}">
                      <a16:creationId xmlns:a16="http://schemas.microsoft.com/office/drawing/2014/main" id="{8CA8D02C-C2E4-404F-9102-28C6F0E59250}"/>
                    </a:ext>
                  </a:extLst>
                </p:cNvPr>
                <p:cNvPicPr/>
                <p:nvPr/>
              </p:nvPicPr>
              <p:blipFill>
                <a:blip r:embed="rId145"/>
                <a:stretch>
                  <a:fillRect/>
                </a:stretch>
              </p:blipFill>
              <p:spPr>
                <a:xfrm>
                  <a:off x="3674314" y="1974086"/>
                  <a:ext cx="111600" cy="14112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100" name="Ink 99">
                  <a:extLst>
                    <a:ext uri="{FF2B5EF4-FFF2-40B4-BE49-F238E27FC236}">
                      <a16:creationId xmlns:a16="http://schemas.microsoft.com/office/drawing/2014/main" id="{3887FBD8-DAA2-4143-AE1D-7475C148424B}"/>
                    </a:ext>
                  </a:extLst>
                </p14:cNvPr>
                <p14:cNvContentPartPr/>
                <p14:nvPr/>
              </p14:nvContentPartPr>
              <p14:xfrm>
                <a:off x="3870154" y="1964726"/>
                <a:ext cx="41760" cy="128160"/>
              </p14:xfrm>
            </p:contentPart>
          </mc:Choice>
          <mc:Fallback xmlns="">
            <p:pic>
              <p:nvPicPr>
                <p:cNvPr id="100" name="Ink 99">
                  <a:extLst>
                    <a:ext uri="{FF2B5EF4-FFF2-40B4-BE49-F238E27FC236}">
                      <a16:creationId xmlns:a16="http://schemas.microsoft.com/office/drawing/2014/main" id="{3887FBD8-DAA2-4143-AE1D-7475C148424B}"/>
                    </a:ext>
                  </a:extLst>
                </p:cNvPr>
                <p:cNvPicPr/>
                <p:nvPr/>
              </p:nvPicPr>
              <p:blipFill>
                <a:blip r:embed="rId147"/>
                <a:stretch>
                  <a:fillRect/>
                </a:stretch>
              </p:blipFill>
              <p:spPr>
                <a:xfrm>
                  <a:off x="3861154" y="1955726"/>
                  <a:ext cx="5940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101" name="Ink 100">
                  <a:extLst>
                    <a:ext uri="{FF2B5EF4-FFF2-40B4-BE49-F238E27FC236}">
                      <a16:creationId xmlns:a16="http://schemas.microsoft.com/office/drawing/2014/main" id="{D74C007F-1450-493E-806B-1FA6FDEE5A41}"/>
                    </a:ext>
                  </a:extLst>
                </p14:cNvPr>
                <p14:cNvContentPartPr/>
                <p14:nvPr/>
              </p14:nvContentPartPr>
              <p14:xfrm>
                <a:off x="3815434" y="1929806"/>
                <a:ext cx="142920" cy="161640"/>
              </p14:xfrm>
            </p:contentPart>
          </mc:Choice>
          <mc:Fallback xmlns="">
            <p:pic>
              <p:nvPicPr>
                <p:cNvPr id="101" name="Ink 100">
                  <a:extLst>
                    <a:ext uri="{FF2B5EF4-FFF2-40B4-BE49-F238E27FC236}">
                      <a16:creationId xmlns:a16="http://schemas.microsoft.com/office/drawing/2014/main" id="{D74C007F-1450-493E-806B-1FA6FDEE5A41}"/>
                    </a:ext>
                  </a:extLst>
                </p:cNvPr>
                <p:cNvPicPr/>
                <p:nvPr/>
              </p:nvPicPr>
              <p:blipFill>
                <a:blip r:embed="rId149"/>
                <a:stretch>
                  <a:fillRect/>
                </a:stretch>
              </p:blipFill>
              <p:spPr>
                <a:xfrm>
                  <a:off x="3806434" y="1920806"/>
                  <a:ext cx="160560" cy="17928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102" name="Ink 101">
                  <a:extLst>
                    <a:ext uri="{FF2B5EF4-FFF2-40B4-BE49-F238E27FC236}">
                      <a16:creationId xmlns:a16="http://schemas.microsoft.com/office/drawing/2014/main" id="{C7507E0D-AE09-4600-ACD9-73BB1B327DFE}"/>
                    </a:ext>
                  </a:extLst>
                </p14:cNvPr>
                <p14:cNvContentPartPr/>
                <p14:nvPr/>
              </p14:nvContentPartPr>
              <p14:xfrm>
                <a:off x="4038274" y="1887686"/>
                <a:ext cx="77760" cy="186840"/>
              </p14:xfrm>
            </p:contentPart>
          </mc:Choice>
          <mc:Fallback xmlns="">
            <p:pic>
              <p:nvPicPr>
                <p:cNvPr id="102" name="Ink 101">
                  <a:extLst>
                    <a:ext uri="{FF2B5EF4-FFF2-40B4-BE49-F238E27FC236}">
                      <a16:creationId xmlns:a16="http://schemas.microsoft.com/office/drawing/2014/main" id="{C7507E0D-AE09-4600-ACD9-73BB1B327DFE}"/>
                    </a:ext>
                  </a:extLst>
                </p:cNvPr>
                <p:cNvPicPr/>
                <p:nvPr/>
              </p:nvPicPr>
              <p:blipFill>
                <a:blip r:embed="rId151"/>
                <a:stretch>
                  <a:fillRect/>
                </a:stretch>
              </p:blipFill>
              <p:spPr>
                <a:xfrm>
                  <a:off x="4029274" y="1878686"/>
                  <a:ext cx="95400" cy="20448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103" name="Ink 102">
                  <a:extLst>
                    <a:ext uri="{FF2B5EF4-FFF2-40B4-BE49-F238E27FC236}">
                      <a16:creationId xmlns:a16="http://schemas.microsoft.com/office/drawing/2014/main" id="{9BE4C0E1-2720-41D4-A124-C0DC828409A4}"/>
                    </a:ext>
                  </a:extLst>
                </p14:cNvPr>
                <p14:cNvContentPartPr/>
                <p14:nvPr/>
              </p14:nvContentPartPr>
              <p14:xfrm>
                <a:off x="4052314" y="1940246"/>
                <a:ext cx="132840" cy="101520"/>
              </p14:xfrm>
            </p:contentPart>
          </mc:Choice>
          <mc:Fallback xmlns="">
            <p:pic>
              <p:nvPicPr>
                <p:cNvPr id="103" name="Ink 102">
                  <a:extLst>
                    <a:ext uri="{FF2B5EF4-FFF2-40B4-BE49-F238E27FC236}">
                      <a16:creationId xmlns:a16="http://schemas.microsoft.com/office/drawing/2014/main" id="{9BE4C0E1-2720-41D4-A124-C0DC828409A4}"/>
                    </a:ext>
                  </a:extLst>
                </p:cNvPr>
                <p:cNvPicPr/>
                <p:nvPr/>
              </p:nvPicPr>
              <p:blipFill>
                <a:blip r:embed="rId153"/>
                <a:stretch>
                  <a:fillRect/>
                </a:stretch>
              </p:blipFill>
              <p:spPr>
                <a:xfrm>
                  <a:off x="4043674" y="1931246"/>
                  <a:ext cx="150480" cy="11916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104" name="Ink 103">
                  <a:extLst>
                    <a:ext uri="{FF2B5EF4-FFF2-40B4-BE49-F238E27FC236}">
                      <a16:creationId xmlns:a16="http://schemas.microsoft.com/office/drawing/2014/main" id="{DB8F38C0-F500-45F2-9354-2EEA9005DAA2}"/>
                    </a:ext>
                  </a:extLst>
                </p14:cNvPr>
                <p14:cNvContentPartPr/>
                <p14:nvPr/>
              </p14:nvContentPartPr>
              <p14:xfrm>
                <a:off x="4217194" y="1937726"/>
                <a:ext cx="85320" cy="68400"/>
              </p14:xfrm>
            </p:contentPart>
          </mc:Choice>
          <mc:Fallback xmlns="">
            <p:pic>
              <p:nvPicPr>
                <p:cNvPr id="104" name="Ink 103">
                  <a:extLst>
                    <a:ext uri="{FF2B5EF4-FFF2-40B4-BE49-F238E27FC236}">
                      <a16:creationId xmlns:a16="http://schemas.microsoft.com/office/drawing/2014/main" id="{DB8F38C0-F500-45F2-9354-2EEA9005DAA2}"/>
                    </a:ext>
                  </a:extLst>
                </p:cNvPr>
                <p:cNvPicPr/>
                <p:nvPr/>
              </p:nvPicPr>
              <p:blipFill>
                <a:blip r:embed="rId155"/>
                <a:stretch>
                  <a:fillRect/>
                </a:stretch>
              </p:blipFill>
              <p:spPr>
                <a:xfrm>
                  <a:off x="4208194" y="1929086"/>
                  <a:ext cx="102960" cy="8604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105" name="Ink 104">
                  <a:extLst>
                    <a:ext uri="{FF2B5EF4-FFF2-40B4-BE49-F238E27FC236}">
                      <a16:creationId xmlns:a16="http://schemas.microsoft.com/office/drawing/2014/main" id="{F1EE1249-830B-488A-A672-F555E91362AA}"/>
                    </a:ext>
                  </a:extLst>
                </p14:cNvPr>
                <p14:cNvContentPartPr/>
                <p14:nvPr/>
              </p14:nvContentPartPr>
              <p14:xfrm>
                <a:off x="4356154" y="1922246"/>
                <a:ext cx="93240" cy="153360"/>
              </p14:xfrm>
            </p:contentPart>
          </mc:Choice>
          <mc:Fallback xmlns="">
            <p:pic>
              <p:nvPicPr>
                <p:cNvPr id="105" name="Ink 104">
                  <a:extLst>
                    <a:ext uri="{FF2B5EF4-FFF2-40B4-BE49-F238E27FC236}">
                      <a16:creationId xmlns:a16="http://schemas.microsoft.com/office/drawing/2014/main" id="{F1EE1249-830B-488A-A672-F555E91362AA}"/>
                    </a:ext>
                  </a:extLst>
                </p:cNvPr>
                <p:cNvPicPr/>
                <p:nvPr/>
              </p:nvPicPr>
              <p:blipFill>
                <a:blip r:embed="rId157"/>
                <a:stretch>
                  <a:fillRect/>
                </a:stretch>
              </p:blipFill>
              <p:spPr>
                <a:xfrm>
                  <a:off x="4347154" y="1913606"/>
                  <a:ext cx="11088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106" name="Ink 105">
                  <a:extLst>
                    <a:ext uri="{FF2B5EF4-FFF2-40B4-BE49-F238E27FC236}">
                      <a16:creationId xmlns:a16="http://schemas.microsoft.com/office/drawing/2014/main" id="{08888219-DEDF-4A30-8D5A-A5E08B9150A4}"/>
                    </a:ext>
                  </a:extLst>
                </p14:cNvPr>
                <p14:cNvContentPartPr/>
                <p14:nvPr/>
              </p14:nvContentPartPr>
              <p14:xfrm>
                <a:off x="4480354" y="1887686"/>
                <a:ext cx="59040" cy="67680"/>
              </p14:xfrm>
            </p:contentPart>
          </mc:Choice>
          <mc:Fallback xmlns="">
            <p:pic>
              <p:nvPicPr>
                <p:cNvPr id="106" name="Ink 105">
                  <a:extLst>
                    <a:ext uri="{FF2B5EF4-FFF2-40B4-BE49-F238E27FC236}">
                      <a16:creationId xmlns:a16="http://schemas.microsoft.com/office/drawing/2014/main" id="{08888219-DEDF-4A30-8D5A-A5E08B9150A4}"/>
                    </a:ext>
                  </a:extLst>
                </p:cNvPr>
                <p:cNvPicPr/>
                <p:nvPr/>
              </p:nvPicPr>
              <p:blipFill>
                <a:blip r:embed="rId159"/>
                <a:stretch>
                  <a:fillRect/>
                </a:stretch>
              </p:blipFill>
              <p:spPr>
                <a:xfrm>
                  <a:off x="4471354" y="1878686"/>
                  <a:ext cx="76680" cy="8532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107" name="Ink 106">
                  <a:extLst>
                    <a:ext uri="{FF2B5EF4-FFF2-40B4-BE49-F238E27FC236}">
                      <a16:creationId xmlns:a16="http://schemas.microsoft.com/office/drawing/2014/main" id="{158B0404-D696-4A1E-8C8D-DDCBBAC6735E}"/>
                    </a:ext>
                  </a:extLst>
                </p14:cNvPr>
                <p14:cNvContentPartPr/>
                <p14:nvPr/>
              </p14:nvContentPartPr>
              <p14:xfrm>
                <a:off x="4581154" y="1878686"/>
                <a:ext cx="84240" cy="56520"/>
              </p14:xfrm>
            </p:contentPart>
          </mc:Choice>
          <mc:Fallback xmlns="">
            <p:pic>
              <p:nvPicPr>
                <p:cNvPr id="107" name="Ink 106">
                  <a:extLst>
                    <a:ext uri="{FF2B5EF4-FFF2-40B4-BE49-F238E27FC236}">
                      <a16:creationId xmlns:a16="http://schemas.microsoft.com/office/drawing/2014/main" id="{158B0404-D696-4A1E-8C8D-DDCBBAC6735E}"/>
                    </a:ext>
                  </a:extLst>
                </p:cNvPr>
                <p:cNvPicPr/>
                <p:nvPr/>
              </p:nvPicPr>
              <p:blipFill>
                <a:blip r:embed="rId161"/>
                <a:stretch>
                  <a:fillRect/>
                </a:stretch>
              </p:blipFill>
              <p:spPr>
                <a:xfrm>
                  <a:off x="4572514" y="1870046"/>
                  <a:ext cx="101880" cy="7416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108" name="Ink 107">
                  <a:extLst>
                    <a:ext uri="{FF2B5EF4-FFF2-40B4-BE49-F238E27FC236}">
                      <a16:creationId xmlns:a16="http://schemas.microsoft.com/office/drawing/2014/main" id="{6AAF5819-366D-4BD8-8B80-C301B36195BE}"/>
                    </a:ext>
                  </a:extLst>
                </p14:cNvPr>
                <p14:cNvContentPartPr/>
                <p14:nvPr/>
              </p14:nvContentPartPr>
              <p14:xfrm>
                <a:off x="4669354" y="1863566"/>
                <a:ext cx="144360" cy="72360"/>
              </p14:xfrm>
            </p:contentPart>
          </mc:Choice>
          <mc:Fallback xmlns="">
            <p:pic>
              <p:nvPicPr>
                <p:cNvPr id="108" name="Ink 107">
                  <a:extLst>
                    <a:ext uri="{FF2B5EF4-FFF2-40B4-BE49-F238E27FC236}">
                      <a16:creationId xmlns:a16="http://schemas.microsoft.com/office/drawing/2014/main" id="{6AAF5819-366D-4BD8-8B80-C301B36195BE}"/>
                    </a:ext>
                  </a:extLst>
                </p:cNvPr>
                <p:cNvPicPr/>
                <p:nvPr/>
              </p:nvPicPr>
              <p:blipFill>
                <a:blip r:embed="rId163"/>
                <a:stretch>
                  <a:fillRect/>
                </a:stretch>
              </p:blipFill>
              <p:spPr>
                <a:xfrm>
                  <a:off x="4660354" y="1854566"/>
                  <a:ext cx="162000" cy="90000"/>
                </a:xfrm>
                <a:prstGeom prst="rect">
                  <a:avLst/>
                </a:prstGeom>
              </p:spPr>
            </p:pic>
          </mc:Fallback>
        </mc:AlternateContent>
      </p:grpSp>
      <p:grpSp>
        <p:nvGrpSpPr>
          <p:cNvPr id="116" name="Group 115">
            <a:extLst>
              <a:ext uri="{FF2B5EF4-FFF2-40B4-BE49-F238E27FC236}">
                <a16:creationId xmlns:a16="http://schemas.microsoft.com/office/drawing/2014/main" id="{121A56C9-31BF-49DC-BE89-E61C440B7AD5}"/>
              </a:ext>
            </a:extLst>
          </p:cNvPr>
          <p:cNvGrpSpPr/>
          <p:nvPr/>
        </p:nvGrpSpPr>
        <p:grpSpPr>
          <a:xfrm>
            <a:off x="383914" y="1004966"/>
            <a:ext cx="3389760" cy="2567880"/>
            <a:chOff x="383914" y="1004966"/>
            <a:chExt cx="3389760" cy="2567880"/>
          </a:xfrm>
        </p:grpSpPr>
        <mc:AlternateContent xmlns:mc="http://schemas.openxmlformats.org/markup-compatibility/2006" xmlns:p14="http://schemas.microsoft.com/office/powerpoint/2010/main">
          <mc:Choice Requires="p14">
            <p:contentPart p14:bwMode="auto" r:id="rId164">
              <p14:nvContentPartPr>
                <p14:cNvPr id="110" name="Ink 109">
                  <a:extLst>
                    <a:ext uri="{FF2B5EF4-FFF2-40B4-BE49-F238E27FC236}">
                      <a16:creationId xmlns:a16="http://schemas.microsoft.com/office/drawing/2014/main" id="{85731BF5-3295-4529-B24F-3B79513C11BD}"/>
                    </a:ext>
                  </a:extLst>
                </p14:cNvPr>
                <p14:cNvContentPartPr/>
                <p14:nvPr/>
              </p14:nvContentPartPr>
              <p14:xfrm>
                <a:off x="1258714" y="2439926"/>
                <a:ext cx="2514960" cy="1132920"/>
              </p14:xfrm>
            </p:contentPart>
          </mc:Choice>
          <mc:Fallback xmlns="">
            <p:pic>
              <p:nvPicPr>
                <p:cNvPr id="110" name="Ink 109">
                  <a:extLst>
                    <a:ext uri="{FF2B5EF4-FFF2-40B4-BE49-F238E27FC236}">
                      <a16:creationId xmlns:a16="http://schemas.microsoft.com/office/drawing/2014/main" id="{85731BF5-3295-4529-B24F-3B79513C11BD}"/>
                    </a:ext>
                  </a:extLst>
                </p:cNvPr>
                <p:cNvPicPr/>
                <p:nvPr/>
              </p:nvPicPr>
              <p:blipFill>
                <a:blip r:embed="rId165"/>
                <a:stretch>
                  <a:fillRect/>
                </a:stretch>
              </p:blipFill>
              <p:spPr>
                <a:xfrm>
                  <a:off x="1250074" y="2430926"/>
                  <a:ext cx="2532600" cy="115056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111" name="Ink 110">
                  <a:extLst>
                    <a:ext uri="{FF2B5EF4-FFF2-40B4-BE49-F238E27FC236}">
                      <a16:creationId xmlns:a16="http://schemas.microsoft.com/office/drawing/2014/main" id="{E936B306-B6A4-4EC0-B88B-C0891FE58FB2}"/>
                    </a:ext>
                  </a:extLst>
                </p14:cNvPr>
                <p14:cNvContentPartPr/>
                <p14:nvPr/>
              </p14:nvContentPartPr>
              <p14:xfrm>
                <a:off x="383914" y="1004966"/>
                <a:ext cx="2378880" cy="1427760"/>
              </p14:xfrm>
            </p:contentPart>
          </mc:Choice>
          <mc:Fallback xmlns="">
            <p:pic>
              <p:nvPicPr>
                <p:cNvPr id="111" name="Ink 110">
                  <a:extLst>
                    <a:ext uri="{FF2B5EF4-FFF2-40B4-BE49-F238E27FC236}">
                      <a16:creationId xmlns:a16="http://schemas.microsoft.com/office/drawing/2014/main" id="{E936B306-B6A4-4EC0-B88B-C0891FE58FB2}"/>
                    </a:ext>
                  </a:extLst>
                </p:cNvPr>
                <p:cNvPicPr/>
                <p:nvPr/>
              </p:nvPicPr>
              <p:blipFill>
                <a:blip r:embed="rId167"/>
                <a:stretch>
                  <a:fillRect/>
                </a:stretch>
              </p:blipFill>
              <p:spPr>
                <a:xfrm>
                  <a:off x="374914" y="996326"/>
                  <a:ext cx="2396520" cy="1445400"/>
                </a:xfrm>
                <a:prstGeom prst="rect">
                  <a:avLst/>
                </a:prstGeom>
              </p:spPr>
            </p:pic>
          </mc:Fallback>
        </mc:AlternateContent>
      </p:grpSp>
      <p:grpSp>
        <p:nvGrpSpPr>
          <p:cNvPr id="140" name="Group 139">
            <a:extLst>
              <a:ext uri="{FF2B5EF4-FFF2-40B4-BE49-F238E27FC236}">
                <a16:creationId xmlns:a16="http://schemas.microsoft.com/office/drawing/2014/main" id="{1A451406-E767-4906-B4C8-651667791587}"/>
              </a:ext>
            </a:extLst>
          </p:cNvPr>
          <p:cNvGrpSpPr/>
          <p:nvPr/>
        </p:nvGrpSpPr>
        <p:grpSpPr>
          <a:xfrm>
            <a:off x="3908314" y="2066966"/>
            <a:ext cx="1405800" cy="525240"/>
            <a:chOff x="3908314" y="2066966"/>
            <a:chExt cx="1405800" cy="525240"/>
          </a:xfrm>
        </p:grpSpPr>
        <mc:AlternateContent xmlns:mc="http://schemas.openxmlformats.org/markup-compatibility/2006" xmlns:p14="http://schemas.microsoft.com/office/powerpoint/2010/main">
          <mc:Choice Requires="p14">
            <p:contentPart p14:bwMode="auto" r:id="rId168">
              <p14:nvContentPartPr>
                <p14:cNvPr id="122" name="Ink 121">
                  <a:extLst>
                    <a:ext uri="{FF2B5EF4-FFF2-40B4-BE49-F238E27FC236}">
                      <a16:creationId xmlns:a16="http://schemas.microsoft.com/office/drawing/2014/main" id="{AC6E9963-25DC-4B73-8156-7F2D3EA168EE}"/>
                    </a:ext>
                  </a:extLst>
                </p14:cNvPr>
                <p14:cNvContentPartPr/>
                <p14:nvPr/>
              </p14:nvContentPartPr>
              <p14:xfrm>
                <a:off x="4211794" y="2327246"/>
                <a:ext cx="78840" cy="183960"/>
              </p14:xfrm>
            </p:contentPart>
          </mc:Choice>
          <mc:Fallback xmlns="">
            <p:pic>
              <p:nvPicPr>
                <p:cNvPr id="122" name="Ink 121">
                  <a:extLst>
                    <a:ext uri="{FF2B5EF4-FFF2-40B4-BE49-F238E27FC236}">
                      <a16:creationId xmlns:a16="http://schemas.microsoft.com/office/drawing/2014/main" id="{AC6E9963-25DC-4B73-8156-7F2D3EA168EE}"/>
                    </a:ext>
                  </a:extLst>
                </p:cNvPr>
                <p:cNvPicPr/>
                <p:nvPr/>
              </p:nvPicPr>
              <p:blipFill>
                <a:blip r:embed="rId169"/>
                <a:stretch>
                  <a:fillRect/>
                </a:stretch>
              </p:blipFill>
              <p:spPr>
                <a:xfrm>
                  <a:off x="4203154" y="2318246"/>
                  <a:ext cx="96480" cy="20160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23" name="Ink 122">
                  <a:extLst>
                    <a:ext uri="{FF2B5EF4-FFF2-40B4-BE49-F238E27FC236}">
                      <a16:creationId xmlns:a16="http://schemas.microsoft.com/office/drawing/2014/main" id="{85F0B3E4-7566-486D-8719-5F677D0F8601}"/>
                    </a:ext>
                  </a:extLst>
                </p14:cNvPr>
                <p14:cNvContentPartPr/>
                <p14:nvPr/>
              </p14:nvContentPartPr>
              <p14:xfrm>
                <a:off x="4219354" y="2392406"/>
                <a:ext cx="147600" cy="53640"/>
              </p14:xfrm>
            </p:contentPart>
          </mc:Choice>
          <mc:Fallback xmlns="">
            <p:pic>
              <p:nvPicPr>
                <p:cNvPr id="123" name="Ink 122">
                  <a:extLst>
                    <a:ext uri="{FF2B5EF4-FFF2-40B4-BE49-F238E27FC236}">
                      <a16:creationId xmlns:a16="http://schemas.microsoft.com/office/drawing/2014/main" id="{85F0B3E4-7566-486D-8719-5F677D0F8601}"/>
                    </a:ext>
                  </a:extLst>
                </p:cNvPr>
                <p:cNvPicPr/>
                <p:nvPr/>
              </p:nvPicPr>
              <p:blipFill>
                <a:blip r:embed="rId171"/>
                <a:stretch>
                  <a:fillRect/>
                </a:stretch>
              </p:blipFill>
              <p:spPr>
                <a:xfrm>
                  <a:off x="4210714" y="2383766"/>
                  <a:ext cx="165240" cy="7128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24" name="Ink 123">
                  <a:extLst>
                    <a:ext uri="{FF2B5EF4-FFF2-40B4-BE49-F238E27FC236}">
                      <a16:creationId xmlns:a16="http://schemas.microsoft.com/office/drawing/2014/main" id="{F7AB9933-A612-4C88-BD5A-D83AEE00E598}"/>
                    </a:ext>
                  </a:extLst>
                </p14:cNvPr>
                <p14:cNvContentPartPr/>
                <p14:nvPr/>
              </p14:nvContentPartPr>
              <p14:xfrm>
                <a:off x="4352914" y="2397086"/>
                <a:ext cx="64440" cy="66600"/>
              </p14:xfrm>
            </p:contentPart>
          </mc:Choice>
          <mc:Fallback xmlns="">
            <p:pic>
              <p:nvPicPr>
                <p:cNvPr id="124" name="Ink 123">
                  <a:extLst>
                    <a:ext uri="{FF2B5EF4-FFF2-40B4-BE49-F238E27FC236}">
                      <a16:creationId xmlns:a16="http://schemas.microsoft.com/office/drawing/2014/main" id="{F7AB9933-A612-4C88-BD5A-D83AEE00E598}"/>
                    </a:ext>
                  </a:extLst>
                </p:cNvPr>
                <p:cNvPicPr/>
                <p:nvPr/>
              </p:nvPicPr>
              <p:blipFill>
                <a:blip r:embed="rId173"/>
                <a:stretch>
                  <a:fillRect/>
                </a:stretch>
              </p:blipFill>
              <p:spPr>
                <a:xfrm>
                  <a:off x="4343914" y="2388446"/>
                  <a:ext cx="82080" cy="8424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25" name="Ink 124">
                  <a:extLst>
                    <a:ext uri="{FF2B5EF4-FFF2-40B4-BE49-F238E27FC236}">
                      <a16:creationId xmlns:a16="http://schemas.microsoft.com/office/drawing/2014/main" id="{EC4C4A9B-EFB1-4751-BB25-51B5C9C6FBE4}"/>
                    </a:ext>
                  </a:extLst>
                </p14:cNvPr>
                <p14:cNvContentPartPr/>
                <p14:nvPr/>
              </p14:nvContentPartPr>
              <p14:xfrm>
                <a:off x="4411234" y="2363246"/>
                <a:ext cx="106200" cy="105480"/>
              </p14:xfrm>
            </p:contentPart>
          </mc:Choice>
          <mc:Fallback xmlns="">
            <p:pic>
              <p:nvPicPr>
                <p:cNvPr id="125" name="Ink 124">
                  <a:extLst>
                    <a:ext uri="{FF2B5EF4-FFF2-40B4-BE49-F238E27FC236}">
                      <a16:creationId xmlns:a16="http://schemas.microsoft.com/office/drawing/2014/main" id="{EC4C4A9B-EFB1-4751-BB25-51B5C9C6FBE4}"/>
                    </a:ext>
                  </a:extLst>
                </p:cNvPr>
                <p:cNvPicPr/>
                <p:nvPr/>
              </p:nvPicPr>
              <p:blipFill>
                <a:blip r:embed="rId175"/>
                <a:stretch>
                  <a:fillRect/>
                </a:stretch>
              </p:blipFill>
              <p:spPr>
                <a:xfrm>
                  <a:off x="4402594" y="2354606"/>
                  <a:ext cx="123840" cy="12312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26" name="Ink 125">
                  <a:extLst>
                    <a:ext uri="{FF2B5EF4-FFF2-40B4-BE49-F238E27FC236}">
                      <a16:creationId xmlns:a16="http://schemas.microsoft.com/office/drawing/2014/main" id="{C48630D5-4F93-4324-BCDB-58D8A2A1DD76}"/>
                    </a:ext>
                  </a:extLst>
                </p14:cNvPr>
                <p14:cNvContentPartPr/>
                <p14:nvPr/>
              </p14:nvContentPartPr>
              <p14:xfrm>
                <a:off x="4581514" y="2352446"/>
                <a:ext cx="41040" cy="98280"/>
              </p14:xfrm>
            </p:contentPart>
          </mc:Choice>
          <mc:Fallback xmlns="">
            <p:pic>
              <p:nvPicPr>
                <p:cNvPr id="126" name="Ink 125">
                  <a:extLst>
                    <a:ext uri="{FF2B5EF4-FFF2-40B4-BE49-F238E27FC236}">
                      <a16:creationId xmlns:a16="http://schemas.microsoft.com/office/drawing/2014/main" id="{C48630D5-4F93-4324-BCDB-58D8A2A1DD76}"/>
                    </a:ext>
                  </a:extLst>
                </p:cNvPr>
                <p:cNvPicPr/>
                <p:nvPr/>
              </p:nvPicPr>
              <p:blipFill>
                <a:blip r:embed="rId177"/>
                <a:stretch>
                  <a:fillRect/>
                </a:stretch>
              </p:blipFill>
              <p:spPr>
                <a:xfrm>
                  <a:off x="4572874" y="2343446"/>
                  <a:ext cx="58680" cy="11592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27" name="Ink 126">
                  <a:extLst>
                    <a:ext uri="{FF2B5EF4-FFF2-40B4-BE49-F238E27FC236}">
                      <a16:creationId xmlns:a16="http://schemas.microsoft.com/office/drawing/2014/main" id="{F8CE653A-857B-424D-B64C-12D38A62BCDE}"/>
                    </a:ext>
                  </a:extLst>
                </p14:cNvPr>
                <p14:cNvContentPartPr/>
                <p14:nvPr/>
              </p14:nvContentPartPr>
              <p14:xfrm>
                <a:off x="4620394" y="2334086"/>
                <a:ext cx="148320" cy="79200"/>
              </p14:xfrm>
            </p:contentPart>
          </mc:Choice>
          <mc:Fallback xmlns="">
            <p:pic>
              <p:nvPicPr>
                <p:cNvPr id="127" name="Ink 126">
                  <a:extLst>
                    <a:ext uri="{FF2B5EF4-FFF2-40B4-BE49-F238E27FC236}">
                      <a16:creationId xmlns:a16="http://schemas.microsoft.com/office/drawing/2014/main" id="{F8CE653A-857B-424D-B64C-12D38A62BCDE}"/>
                    </a:ext>
                  </a:extLst>
                </p:cNvPr>
                <p:cNvPicPr/>
                <p:nvPr/>
              </p:nvPicPr>
              <p:blipFill>
                <a:blip r:embed="rId179"/>
                <a:stretch>
                  <a:fillRect/>
                </a:stretch>
              </p:blipFill>
              <p:spPr>
                <a:xfrm>
                  <a:off x="4611754" y="2325446"/>
                  <a:ext cx="165960" cy="9684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28" name="Ink 127">
                  <a:extLst>
                    <a:ext uri="{FF2B5EF4-FFF2-40B4-BE49-F238E27FC236}">
                      <a16:creationId xmlns:a16="http://schemas.microsoft.com/office/drawing/2014/main" id="{58E5312D-C0B8-4953-9C08-4C9D2637D92F}"/>
                    </a:ext>
                  </a:extLst>
                </p14:cNvPr>
                <p14:cNvContentPartPr/>
                <p14:nvPr/>
              </p14:nvContentPartPr>
              <p14:xfrm>
                <a:off x="4751074" y="2189726"/>
                <a:ext cx="112680" cy="201960"/>
              </p14:xfrm>
            </p:contentPart>
          </mc:Choice>
          <mc:Fallback xmlns="">
            <p:pic>
              <p:nvPicPr>
                <p:cNvPr id="128" name="Ink 127">
                  <a:extLst>
                    <a:ext uri="{FF2B5EF4-FFF2-40B4-BE49-F238E27FC236}">
                      <a16:creationId xmlns:a16="http://schemas.microsoft.com/office/drawing/2014/main" id="{58E5312D-C0B8-4953-9C08-4C9D2637D92F}"/>
                    </a:ext>
                  </a:extLst>
                </p:cNvPr>
                <p:cNvPicPr/>
                <p:nvPr/>
              </p:nvPicPr>
              <p:blipFill>
                <a:blip r:embed="rId181"/>
                <a:stretch>
                  <a:fillRect/>
                </a:stretch>
              </p:blipFill>
              <p:spPr>
                <a:xfrm>
                  <a:off x="4742434" y="2181086"/>
                  <a:ext cx="130320" cy="21960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29" name="Ink 128">
                  <a:extLst>
                    <a:ext uri="{FF2B5EF4-FFF2-40B4-BE49-F238E27FC236}">
                      <a16:creationId xmlns:a16="http://schemas.microsoft.com/office/drawing/2014/main" id="{42AD2062-7D3F-4B74-8763-10FFA58BC628}"/>
                    </a:ext>
                  </a:extLst>
                </p14:cNvPr>
                <p14:cNvContentPartPr/>
                <p14:nvPr/>
              </p14:nvContentPartPr>
              <p14:xfrm>
                <a:off x="4869514" y="2304206"/>
                <a:ext cx="26640" cy="45720"/>
              </p14:xfrm>
            </p:contentPart>
          </mc:Choice>
          <mc:Fallback xmlns="">
            <p:pic>
              <p:nvPicPr>
                <p:cNvPr id="129" name="Ink 128">
                  <a:extLst>
                    <a:ext uri="{FF2B5EF4-FFF2-40B4-BE49-F238E27FC236}">
                      <a16:creationId xmlns:a16="http://schemas.microsoft.com/office/drawing/2014/main" id="{42AD2062-7D3F-4B74-8763-10FFA58BC628}"/>
                    </a:ext>
                  </a:extLst>
                </p:cNvPr>
                <p:cNvPicPr/>
                <p:nvPr/>
              </p:nvPicPr>
              <p:blipFill>
                <a:blip r:embed="rId183"/>
                <a:stretch>
                  <a:fillRect/>
                </a:stretch>
              </p:blipFill>
              <p:spPr>
                <a:xfrm>
                  <a:off x="4860514" y="2295206"/>
                  <a:ext cx="44280" cy="6336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30" name="Ink 129">
                  <a:extLst>
                    <a:ext uri="{FF2B5EF4-FFF2-40B4-BE49-F238E27FC236}">
                      <a16:creationId xmlns:a16="http://schemas.microsoft.com/office/drawing/2014/main" id="{9D976B31-D8EB-40B9-8202-B8110EF872A6}"/>
                    </a:ext>
                  </a:extLst>
                </p14:cNvPr>
                <p14:cNvContentPartPr/>
                <p14:nvPr/>
              </p14:nvContentPartPr>
              <p14:xfrm>
                <a:off x="4908034" y="2272886"/>
                <a:ext cx="104760" cy="93240"/>
              </p14:xfrm>
            </p:contentPart>
          </mc:Choice>
          <mc:Fallback xmlns="">
            <p:pic>
              <p:nvPicPr>
                <p:cNvPr id="130" name="Ink 129">
                  <a:extLst>
                    <a:ext uri="{FF2B5EF4-FFF2-40B4-BE49-F238E27FC236}">
                      <a16:creationId xmlns:a16="http://schemas.microsoft.com/office/drawing/2014/main" id="{9D976B31-D8EB-40B9-8202-B8110EF872A6}"/>
                    </a:ext>
                  </a:extLst>
                </p:cNvPr>
                <p:cNvPicPr/>
                <p:nvPr/>
              </p:nvPicPr>
              <p:blipFill>
                <a:blip r:embed="rId185"/>
                <a:stretch>
                  <a:fillRect/>
                </a:stretch>
              </p:blipFill>
              <p:spPr>
                <a:xfrm>
                  <a:off x="4899034" y="2263886"/>
                  <a:ext cx="12240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32" name="Ink 131">
                  <a:extLst>
                    <a:ext uri="{FF2B5EF4-FFF2-40B4-BE49-F238E27FC236}">
                      <a16:creationId xmlns:a16="http://schemas.microsoft.com/office/drawing/2014/main" id="{DE97916A-96B8-491D-8442-7ECF8022B990}"/>
                    </a:ext>
                  </a:extLst>
                </p14:cNvPr>
                <p14:cNvContentPartPr/>
                <p14:nvPr/>
              </p14:nvContentPartPr>
              <p14:xfrm>
                <a:off x="5014234" y="2106926"/>
                <a:ext cx="94680" cy="225720"/>
              </p14:xfrm>
            </p:contentPart>
          </mc:Choice>
          <mc:Fallback xmlns="">
            <p:pic>
              <p:nvPicPr>
                <p:cNvPr id="132" name="Ink 131">
                  <a:extLst>
                    <a:ext uri="{FF2B5EF4-FFF2-40B4-BE49-F238E27FC236}">
                      <a16:creationId xmlns:a16="http://schemas.microsoft.com/office/drawing/2014/main" id="{DE97916A-96B8-491D-8442-7ECF8022B990}"/>
                    </a:ext>
                  </a:extLst>
                </p:cNvPr>
                <p:cNvPicPr/>
                <p:nvPr/>
              </p:nvPicPr>
              <p:blipFill>
                <a:blip r:embed="rId187"/>
                <a:stretch>
                  <a:fillRect/>
                </a:stretch>
              </p:blipFill>
              <p:spPr>
                <a:xfrm>
                  <a:off x="5005234" y="2097926"/>
                  <a:ext cx="112320" cy="24336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33" name="Ink 132">
                  <a:extLst>
                    <a:ext uri="{FF2B5EF4-FFF2-40B4-BE49-F238E27FC236}">
                      <a16:creationId xmlns:a16="http://schemas.microsoft.com/office/drawing/2014/main" id="{145FE39D-11AB-4615-A97D-19A470C71D3D}"/>
                    </a:ext>
                  </a:extLst>
                </p14:cNvPr>
                <p14:cNvContentPartPr/>
                <p14:nvPr/>
              </p14:nvContentPartPr>
              <p14:xfrm>
                <a:off x="5117914" y="2213126"/>
                <a:ext cx="35280" cy="79920"/>
              </p14:xfrm>
            </p:contentPart>
          </mc:Choice>
          <mc:Fallback xmlns="">
            <p:pic>
              <p:nvPicPr>
                <p:cNvPr id="133" name="Ink 132">
                  <a:extLst>
                    <a:ext uri="{FF2B5EF4-FFF2-40B4-BE49-F238E27FC236}">
                      <a16:creationId xmlns:a16="http://schemas.microsoft.com/office/drawing/2014/main" id="{145FE39D-11AB-4615-A97D-19A470C71D3D}"/>
                    </a:ext>
                  </a:extLst>
                </p:cNvPr>
                <p:cNvPicPr/>
                <p:nvPr/>
              </p:nvPicPr>
              <p:blipFill>
                <a:blip r:embed="rId189"/>
                <a:stretch>
                  <a:fillRect/>
                </a:stretch>
              </p:blipFill>
              <p:spPr>
                <a:xfrm>
                  <a:off x="5109274" y="2204486"/>
                  <a:ext cx="52920" cy="9756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34" name="Ink 133">
                  <a:extLst>
                    <a:ext uri="{FF2B5EF4-FFF2-40B4-BE49-F238E27FC236}">
                      <a16:creationId xmlns:a16="http://schemas.microsoft.com/office/drawing/2014/main" id="{D8BE21E4-FBF6-4B0B-9CEE-B3F50A8ACA85}"/>
                    </a:ext>
                  </a:extLst>
                </p14:cNvPr>
                <p14:cNvContentPartPr/>
                <p14:nvPr/>
              </p14:nvContentPartPr>
              <p14:xfrm>
                <a:off x="5171554" y="2066966"/>
                <a:ext cx="142560" cy="215640"/>
              </p14:xfrm>
            </p:contentPart>
          </mc:Choice>
          <mc:Fallback xmlns="">
            <p:pic>
              <p:nvPicPr>
                <p:cNvPr id="134" name="Ink 133">
                  <a:extLst>
                    <a:ext uri="{FF2B5EF4-FFF2-40B4-BE49-F238E27FC236}">
                      <a16:creationId xmlns:a16="http://schemas.microsoft.com/office/drawing/2014/main" id="{D8BE21E4-FBF6-4B0B-9CEE-B3F50A8ACA85}"/>
                    </a:ext>
                  </a:extLst>
                </p:cNvPr>
                <p:cNvPicPr/>
                <p:nvPr/>
              </p:nvPicPr>
              <p:blipFill>
                <a:blip r:embed="rId191"/>
                <a:stretch>
                  <a:fillRect/>
                </a:stretch>
              </p:blipFill>
              <p:spPr>
                <a:xfrm>
                  <a:off x="5162554" y="2057966"/>
                  <a:ext cx="160200" cy="23328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36" name="Ink 135">
                  <a:extLst>
                    <a:ext uri="{FF2B5EF4-FFF2-40B4-BE49-F238E27FC236}">
                      <a16:creationId xmlns:a16="http://schemas.microsoft.com/office/drawing/2014/main" id="{177B1185-BB06-440D-A6CB-796DDE0203A4}"/>
                    </a:ext>
                  </a:extLst>
                </p14:cNvPr>
                <p14:cNvContentPartPr/>
                <p14:nvPr/>
              </p14:nvContentPartPr>
              <p14:xfrm>
                <a:off x="3934594" y="2460806"/>
                <a:ext cx="57240" cy="131400"/>
              </p14:xfrm>
            </p:contentPart>
          </mc:Choice>
          <mc:Fallback xmlns="">
            <p:pic>
              <p:nvPicPr>
                <p:cNvPr id="136" name="Ink 135">
                  <a:extLst>
                    <a:ext uri="{FF2B5EF4-FFF2-40B4-BE49-F238E27FC236}">
                      <a16:creationId xmlns:a16="http://schemas.microsoft.com/office/drawing/2014/main" id="{177B1185-BB06-440D-A6CB-796DDE0203A4}"/>
                    </a:ext>
                  </a:extLst>
                </p:cNvPr>
                <p:cNvPicPr/>
                <p:nvPr/>
              </p:nvPicPr>
              <p:blipFill>
                <a:blip r:embed="rId193"/>
                <a:stretch>
                  <a:fillRect/>
                </a:stretch>
              </p:blipFill>
              <p:spPr>
                <a:xfrm>
                  <a:off x="3925594" y="2451806"/>
                  <a:ext cx="74880" cy="14904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37" name="Ink 136">
                  <a:extLst>
                    <a:ext uri="{FF2B5EF4-FFF2-40B4-BE49-F238E27FC236}">
                      <a16:creationId xmlns:a16="http://schemas.microsoft.com/office/drawing/2014/main" id="{7A3A8948-18D6-42C5-B756-FF91D240D3E4}"/>
                    </a:ext>
                  </a:extLst>
                </p14:cNvPr>
                <p14:cNvContentPartPr/>
                <p14:nvPr/>
              </p14:nvContentPartPr>
              <p14:xfrm>
                <a:off x="3908314" y="2438486"/>
                <a:ext cx="101160" cy="93600"/>
              </p14:xfrm>
            </p:contentPart>
          </mc:Choice>
          <mc:Fallback xmlns="">
            <p:pic>
              <p:nvPicPr>
                <p:cNvPr id="137" name="Ink 136">
                  <a:extLst>
                    <a:ext uri="{FF2B5EF4-FFF2-40B4-BE49-F238E27FC236}">
                      <a16:creationId xmlns:a16="http://schemas.microsoft.com/office/drawing/2014/main" id="{7A3A8948-18D6-42C5-B756-FF91D240D3E4}"/>
                    </a:ext>
                  </a:extLst>
                </p:cNvPr>
                <p:cNvPicPr/>
                <p:nvPr/>
              </p:nvPicPr>
              <p:blipFill>
                <a:blip r:embed="rId195"/>
                <a:stretch>
                  <a:fillRect/>
                </a:stretch>
              </p:blipFill>
              <p:spPr>
                <a:xfrm>
                  <a:off x="3899314" y="2429486"/>
                  <a:ext cx="118800" cy="11124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138" name="Ink 137">
                  <a:extLst>
                    <a:ext uri="{FF2B5EF4-FFF2-40B4-BE49-F238E27FC236}">
                      <a16:creationId xmlns:a16="http://schemas.microsoft.com/office/drawing/2014/main" id="{E94EC24D-EB63-4C8D-925E-5CB7788609D7}"/>
                    </a:ext>
                  </a:extLst>
                </p14:cNvPr>
                <p14:cNvContentPartPr/>
                <p14:nvPr/>
              </p14:nvContentPartPr>
              <p14:xfrm>
                <a:off x="4031794" y="2483126"/>
                <a:ext cx="52560" cy="51840"/>
              </p14:xfrm>
            </p:contentPart>
          </mc:Choice>
          <mc:Fallback xmlns="">
            <p:pic>
              <p:nvPicPr>
                <p:cNvPr id="138" name="Ink 137">
                  <a:extLst>
                    <a:ext uri="{FF2B5EF4-FFF2-40B4-BE49-F238E27FC236}">
                      <a16:creationId xmlns:a16="http://schemas.microsoft.com/office/drawing/2014/main" id="{E94EC24D-EB63-4C8D-925E-5CB7788609D7}"/>
                    </a:ext>
                  </a:extLst>
                </p:cNvPr>
                <p:cNvPicPr/>
                <p:nvPr/>
              </p:nvPicPr>
              <p:blipFill>
                <a:blip r:embed="rId197"/>
                <a:stretch>
                  <a:fillRect/>
                </a:stretch>
              </p:blipFill>
              <p:spPr>
                <a:xfrm>
                  <a:off x="4022794" y="2474126"/>
                  <a:ext cx="70200" cy="6948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39" name="Ink 138">
                  <a:extLst>
                    <a:ext uri="{FF2B5EF4-FFF2-40B4-BE49-F238E27FC236}">
                      <a16:creationId xmlns:a16="http://schemas.microsoft.com/office/drawing/2014/main" id="{F3C75BE5-D124-464F-B027-3931FA419BFC}"/>
                    </a:ext>
                  </a:extLst>
                </p14:cNvPr>
                <p14:cNvContentPartPr/>
                <p14:nvPr/>
              </p14:nvContentPartPr>
              <p14:xfrm>
                <a:off x="3987154" y="2448566"/>
                <a:ext cx="116640" cy="135000"/>
              </p14:xfrm>
            </p:contentPart>
          </mc:Choice>
          <mc:Fallback xmlns="">
            <p:pic>
              <p:nvPicPr>
                <p:cNvPr id="139" name="Ink 138">
                  <a:extLst>
                    <a:ext uri="{FF2B5EF4-FFF2-40B4-BE49-F238E27FC236}">
                      <a16:creationId xmlns:a16="http://schemas.microsoft.com/office/drawing/2014/main" id="{F3C75BE5-D124-464F-B027-3931FA419BFC}"/>
                    </a:ext>
                  </a:extLst>
                </p:cNvPr>
                <p:cNvPicPr/>
                <p:nvPr/>
              </p:nvPicPr>
              <p:blipFill>
                <a:blip r:embed="rId199"/>
                <a:stretch>
                  <a:fillRect/>
                </a:stretch>
              </p:blipFill>
              <p:spPr>
                <a:xfrm>
                  <a:off x="3978514" y="2439566"/>
                  <a:ext cx="134280" cy="152640"/>
                </a:xfrm>
                <a:prstGeom prst="rect">
                  <a:avLst/>
                </a:prstGeom>
              </p:spPr>
            </p:pic>
          </mc:Fallback>
        </mc:AlternateContent>
      </p:grpSp>
    </p:spTree>
    <p:extLst>
      <p:ext uri="{BB962C8B-B14F-4D97-AF65-F5344CB8AC3E}">
        <p14:creationId xmlns:p14="http://schemas.microsoft.com/office/powerpoint/2010/main" val="392534547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Slope vs. regression line</a:t>
            </a:r>
          </a:p>
        </p:txBody>
      </p:sp>
      <p:sp>
        <p:nvSpPr>
          <p:cNvPr id="4" name="Content Placeholder 3"/>
          <p:cNvSpPr>
            <a:spLocks noGrp="1"/>
          </p:cNvSpPr>
          <p:nvPr>
            <p:ph idx="1"/>
          </p:nvPr>
        </p:nvSpPr>
        <p:spPr>
          <a:xfrm>
            <a:off x="498474" y="1371600"/>
            <a:ext cx="7556313" cy="5181600"/>
          </a:xfrm>
        </p:spPr>
        <p:txBody>
          <a:bodyPr>
            <a:normAutofit lnSpcReduction="10000"/>
          </a:bodyPr>
          <a:lstStyle/>
          <a:p>
            <a:r>
              <a:rPr lang="en-US" b="1" dirty="0">
                <a:solidFill>
                  <a:srgbClr val="000000"/>
                </a:solidFill>
              </a:rPr>
              <a:t>Confidence interval for slope:</a:t>
            </a:r>
          </a:p>
          <a:p>
            <a:pPr lvl="1"/>
            <a:r>
              <a:rPr lang="en-US" dirty="0">
                <a:solidFill>
                  <a:srgbClr val="000000"/>
                </a:solidFill>
              </a:rPr>
              <a:t>If x increases by 1 unit, by how much does y increase or decrease?</a:t>
            </a:r>
          </a:p>
          <a:p>
            <a:pPr lvl="1"/>
            <a:r>
              <a:rPr lang="en-US" dirty="0">
                <a:solidFill>
                  <a:srgbClr val="000000"/>
                </a:solidFill>
              </a:rPr>
              <a:t>Deals with sampling distribution of sample slope from one sample to another.</a:t>
            </a:r>
          </a:p>
          <a:p>
            <a:pPr lvl="1"/>
            <a:r>
              <a:rPr lang="en-US" dirty="0">
                <a:solidFill>
                  <a:srgbClr val="000000"/>
                </a:solidFill>
              </a:rPr>
              <a:t>Can use CLT to say the sample slope is approximately normal for large n.</a:t>
            </a:r>
          </a:p>
          <a:p>
            <a:r>
              <a:rPr lang="en-US" b="1" dirty="0">
                <a:solidFill>
                  <a:srgbClr val="000000"/>
                </a:solidFill>
              </a:rPr>
              <a:t>Confidence interval for the regression line (mean):</a:t>
            </a:r>
          </a:p>
          <a:p>
            <a:pPr lvl="1"/>
            <a:r>
              <a:rPr lang="en-US" dirty="0">
                <a:solidFill>
                  <a:srgbClr val="000000"/>
                </a:solidFill>
              </a:rPr>
              <a:t>For a given value of x, what is the mean value of y?</a:t>
            </a:r>
          </a:p>
          <a:p>
            <a:pPr lvl="1"/>
            <a:r>
              <a:rPr lang="en-US" dirty="0">
                <a:solidFill>
                  <a:srgbClr val="000000"/>
                </a:solidFill>
              </a:rPr>
              <a:t>Deals with sampling distribution of sample mean from one sample to another.</a:t>
            </a:r>
          </a:p>
          <a:p>
            <a:pPr lvl="1"/>
            <a:r>
              <a:rPr lang="en-US" dirty="0">
                <a:solidFill>
                  <a:srgbClr val="000000"/>
                </a:solidFill>
              </a:rPr>
              <a:t>Can use CLT to say the sample mean is approximately normal for large n.</a:t>
            </a:r>
          </a:p>
          <a:p>
            <a:r>
              <a:rPr lang="en-US" b="1" dirty="0">
                <a:solidFill>
                  <a:srgbClr val="000000"/>
                </a:solidFill>
              </a:rPr>
              <a:t>Prediction interval for the regression line:</a:t>
            </a:r>
          </a:p>
          <a:p>
            <a:pPr lvl="1"/>
            <a:r>
              <a:rPr lang="en-US" dirty="0">
                <a:solidFill>
                  <a:srgbClr val="000000"/>
                </a:solidFill>
              </a:rPr>
              <a:t>For a given value of x, what are the individual values of y?</a:t>
            </a:r>
          </a:p>
          <a:p>
            <a:pPr lvl="1"/>
            <a:r>
              <a:rPr lang="en-US" dirty="0">
                <a:solidFill>
                  <a:srgbClr val="000000"/>
                </a:solidFill>
              </a:rPr>
              <a:t>Deals with distribution of individuals about the regression line.</a:t>
            </a:r>
          </a:p>
          <a:p>
            <a:pPr lvl="1"/>
            <a:r>
              <a:rPr lang="en-US" dirty="0">
                <a:solidFill>
                  <a:srgbClr val="000000"/>
                </a:solidFill>
              </a:rPr>
              <a:t>The CLT is NOT useful in this case.  We need to know the distribution of the errors.</a:t>
            </a:r>
          </a:p>
        </p:txBody>
      </p:sp>
      <p:sp>
        <p:nvSpPr>
          <p:cNvPr id="5" name="Slide Number Placeholder 4"/>
          <p:cNvSpPr>
            <a:spLocks noGrp="1"/>
          </p:cNvSpPr>
          <p:nvPr>
            <p:ph type="sldNum" sz="quarter" idx="12"/>
          </p:nvPr>
        </p:nvSpPr>
        <p:spPr/>
        <p:txBody>
          <a:bodyPr/>
          <a:lstStyle/>
          <a:p>
            <a:fld id="{4EA97F7A-E362-4A8E-A2D2-2731F606C961}" type="slidenum">
              <a:rPr lang="en-US" smtClean="0"/>
              <a:pPr/>
              <a:t>58</a:t>
            </a:fld>
            <a:endParaRPr lang="en-US"/>
          </a:p>
        </p:txBody>
      </p:sp>
      <mc:AlternateContent xmlns:mc="http://schemas.openxmlformats.org/markup-compatibility/2006" xmlns:p14="http://schemas.microsoft.com/office/powerpoint/2010/main">
        <mc:Choice Requires="p14">
          <p:contentPart p14:bwMode="auto" r:id="rId2">
            <p14:nvContentPartPr>
              <p14:cNvPr id="3" name="Ink 2">
                <a:extLst>
                  <a:ext uri="{FF2B5EF4-FFF2-40B4-BE49-F238E27FC236}">
                    <a16:creationId xmlns:a16="http://schemas.microsoft.com/office/drawing/2014/main" id="{7ACB2BE3-F96E-448A-81C7-1600CE417ACB}"/>
                  </a:ext>
                </a:extLst>
              </p14:cNvPr>
              <p14:cNvContentPartPr/>
              <p14:nvPr/>
            </p14:nvContentPartPr>
            <p14:xfrm>
              <a:off x="2090314" y="2274326"/>
              <a:ext cx="3380040" cy="105120"/>
            </p14:xfrm>
          </p:contentPart>
        </mc:Choice>
        <mc:Fallback xmlns="">
          <p:pic>
            <p:nvPicPr>
              <p:cNvPr id="3" name="Ink 2">
                <a:extLst>
                  <a:ext uri="{FF2B5EF4-FFF2-40B4-BE49-F238E27FC236}">
                    <a16:creationId xmlns:a16="http://schemas.microsoft.com/office/drawing/2014/main" id="{7ACB2BE3-F96E-448A-81C7-1600CE417ACB}"/>
                  </a:ext>
                </a:extLst>
              </p:cNvPr>
              <p:cNvPicPr/>
              <p:nvPr/>
            </p:nvPicPr>
            <p:blipFill>
              <a:blip r:embed="rId3"/>
              <a:stretch>
                <a:fillRect/>
              </a:stretch>
            </p:blipFill>
            <p:spPr>
              <a:xfrm>
                <a:off x="2081674" y="2265686"/>
                <a:ext cx="3397680" cy="122760"/>
              </a:xfrm>
              <a:prstGeom prst="rect">
                <a:avLst/>
              </a:prstGeom>
            </p:spPr>
          </p:pic>
        </mc:Fallback>
      </mc:AlternateContent>
      <p:grpSp>
        <p:nvGrpSpPr>
          <p:cNvPr id="19" name="Group 18">
            <a:extLst>
              <a:ext uri="{FF2B5EF4-FFF2-40B4-BE49-F238E27FC236}">
                <a16:creationId xmlns:a16="http://schemas.microsoft.com/office/drawing/2014/main" id="{13886C95-A818-4E94-AA1C-71982CA1BEF3}"/>
              </a:ext>
            </a:extLst>
          </p:cNvPr>
          <p:cNvGrpSpPr/>
          <p:nvPr/>
        </p:nvGrpSpPr>
        <p:grpSpPr>
          <a:xfrm>
            <a:off x="2070154" y="2424086"/>
            <a:ext cx="910440" cy="210960"/>
            <a:chOff x="2070154" y="2424086"/>
            <a:chExt cx="910440" cy="210960"/>
          </a:xfrm>
        </p:grpSpPr>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976879E2-1159-4187-BE9A-CB0198B9EB30}"/>
                    </a:ext>
                  </a:extLst>
                </p14:cNvPr>
                <p14:cNvContentPartPr/>
                <p14:nvPr/>
              </p14:nvContentPartPr>
              <p14:xfrm>
                <a:off x="2119474" y="2442446"/>
                <a:ext cx="36000" cy="130320"/>
              </p14:xfrm>
            </p:contentPart>
          </mc:Choice>
          <mc:Fallback xmlns="">
            <p:pic>
              <p:nvPicPr>
                <p:cNvPr id="6" name="Ink 5">
                  <a:extLst>
                    <a:ext uri="{FF2B5EF4-FFF2-40B4-BE49-F238E27FC236}">
                      <a16:creationId xmlns:a16="http://schemas.microsoft.com/office/drawing/2014/main" id="{976879E2-1159-4187-BE9A-CB0198B9EB30}"/>
                    </a:ext>
                  </a:extLst>
                </p:cNvPr>
                <p:cNvPicPr/>
                <p:nvPr/>
              </p:nvPicPr>
              <p:blipFill>
                <a:blip r:embed="rId5"/>
                <a:stretch>
                  <a:fillRect/>
                </a:stretch>
              </p:blipFill>
              <p:spPr>
                <a:xfrm>
                  <a:off x="2110474" y="2433446"/>
                  <a:ext cx="53640" cy="1479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0FE810DB-2D05-4FF6-A1FC-57C8ADE86E19}"/>
                    </a:ext>
                  </a:extLst>
                </p14:cNvPr>
                <p14:cNvContentPartPr/>
                <p14:nvPr/>
              </p14:nvContentPartPr>
              <p14:xfrm>
                <a:off x="2070154" y="2424086"/>
                <a:ext cx="114480" cy="27360"/>
              </p14:xfrm>
            </p:contentPart>
          </mc:Choice>
          <mc:Fallback xmlns="">
            <p:pic>
              <p:nvPicPr>
                <p:cNvPr id="7" name="Ink 6">
                  <a:extLst>
                    <a:ext uri="{FF2B5EF4-FFF2-40B4-BE49-F238E27FC236}">
                      <a16:creationId xmlns:a16="http://schemas.microsoft.com/office/drawing/2014/main" id="{0FE810DB-2D05-4FF6-A1FC-57C8ADE86E19}"/>
                    </a:ext>
                  </a:extLst>
                </p:cNvPr>
                <p:cNvPicPr/>
                <p:nvPr/>
              </p:nvPicPr>
              <p:blipFill>
                <a:blip r:embed="rId7"/>
                <a:stretch>
                  <a:fillRect/>
                </a:stretch>
              </p:blipFill>
              <p:spPr>
                <a:xfrm>
                  <a:off x="2061514" y="2415446"/>
                  <a:ext cx="132120" cy="45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Ink 7">
                  <a:extLst>
                    <a:ext uri="{FF2B5EF4-FFF2-40B4-BE49-F238E27FC236}">
                      <a16:creationId xmlns:a16="http://schemas.microsoft.com/office/drawing/2014/main" id="{E9A0A476-F13D-40B7-9E42-57C1C13F843F}"/>
                    </a:ext>
                  </a:extLst>
                </p14:cNvPr>
                <p14:cNvContentPartPr/>
                <p14:nvPr/>
              </p14:nvContentPartPr>
              <p14:xfrm>
                <a:off x="2213434" y="2497166"/>
                <a:ext cx="50760" cy="43920"/>
              </p14:xfrm>
            </p:contentPart>
          </mc:Choice>
          <mc:Fallback xmlns="">
            <p:pic>
              <p:nvPicPr>
                <p:cNvPr id="8" name="Ink 7">
                  <a:extLst>
                    <a:ext uri="{FF2B5EF4-FFF2-40B4-BE49-F238E27FC236}">
                      <a16:creationId xmlns:a16="http://schemas.microsoft.com/office/drawing/2014/main" id="{E9A0A476-F13D-40B7-9E42-57C1C13F843F}"/>
                    </a:ext>
                  </a:extLst>
                </p:cNvPr>
                <p:cNvPicPr/>
                <p:nvPr/>
              </p:nvPicPr>
              <p:blipFill>
                <a:blip r:embed="rId9"/>
                <a:stretch>
                  <a:fillRect/>
                </a:stretch>
              </p:blipFill>
              <p:spPr>
                <a:xfrm>
                  <a:off x="2204794" y="2488166"/>
                  <a:ext cx="68400" cy="615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9" name="Ink 8">
                  <a:extLst>
                    <a:ext uri="{FF2B5EF4-FFF2-40B4-BE49-F238E27FC236}">
                      <a16:creationId xmlns:a16="http://schemas.microsoft.com/office/drawing/2014/main" id="{E236B69E-0A37-42B2-A577-4A877D19B229}"/>
                    </a:ext>
                  </a:extLst>
                </p14:cNvPr>
                <p14:cNvContentPartPr/>
                <p14:nvPr/>
              </p14:nvContentPartPr>
              <p14:xfrm>
                <a:off x="2380474" y="2478446"/>
                <a:ext cx="207360" cy="156600"/>
              </p14:xfrm>
            </p:contentPart>
          </mc:Choice>
          <mc:Fallback xmlns="">
            <p:pic>
              <p:nvPicPr>
                <p:cNvPr id="9" name="Ink 8">
                  <a:extLst>
                    <a:ext uri="{FF2B5EF4-FFF2-40B4-BE49-F238E27FC236}">
                      <a16:creationId xmlns:a16="http://schemas.microsoft.com/office/drawing/2014/main" id="{E236B69E-0A37-42B2-A577-4A877D19B229}"/>
                    </a:ext>
                  </a:extLst>
                </p:cNvPr>
                <p:cNvPicPr/>
                <p:nvPr/>
              </p:nvPicPr>
              <p:blipFill>
                <a:blip r:embed="rId11"/>
                <a:stretch>
                  <a:fillRect/>
                </a:stretch>
              </p:blipFill>
              <p:spPr>
                <a:xfrm>
                  <a:off x="2371474" y="2469446"/>
                  <a:ext cx="225000" cy="1742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0" name="Ink 9">
                  <a:extLst>
                    <a:ext uri="{FF2B5EF4-FFF2-40B4-BE49-F238E27FC236}">
                      <a16:creationId xmlns:a16="http://schemas.microsoft.com/office/drawing/2014/main" id="{4F252B4B-96EE-4897-A9C3-DF0D906818B3}"/>
                    </a:ext>
                  </a:extLst>
                </p14:cNvPr>
                <p14:cNvContentPartPr/>
                <p14:nvPr/>
              </p14:nvContentPartPr>
              <p14:xfrm>
                <a:off x="2601874" y="2424806"/>
                <a:ext cx="15480" cy="146520"/>
              </p14:xfrm>
            </p:contentPart>
          </mc:Choice>
          <mc:Fallback xmlns="">
            <p:pic>
              <p:nvPicPr>
                <p:cNvPr id="10" name="Ink 9">
                  <a:extLst>
                    <a:ext uri="{FF2B5EF4-FFF2-40B4-BE49-F238E27FC236}">
                      <a16:creationId xmlns:a16="http://schemas.microsoft.com/office/drawing/2014/main" id="{4F252B4B-96EE-4897-A9C3-DF0D906818B3}"/>
                    </a:ext>
                  </a:extLst>
                </p:cNvPr>
                <p:cNvPicPr/>
                <p:nvPr/>
              </p:nvPicPr>
              <p:blipFill>
                <a:blip r:embed="rId13"/>
                <a:stretch>
                  <a:fillRect/>
                </a:stretch>
              </p:blipFill>
              <p:spPr>
                <a:xfrm>
                  <a:off x="2593234" y="2416166"/>
                  <a:ext cx="33120" cy="1641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1" name="Ink 10">
                  <a:extLst>
                    <a:ext uri="{FF2B5EF4-FFF2-40B4-BE49-F238E27FC236}">
                      <a16:creationId xmlns:a16="http://schemas.microsoft.com/office/drawing/2014/main" id="{7A274E50-E30F-4102-A85D-0FD152AC9CD8}"/>
                    </a:ext>
                  </a:extLst>
                </p14:cNvPr>
                <p14:cNvContentPartPr/>
                <p14:nvPr/>
              </p14:nvContentPartPr>
              <p14:xfrm>
                <a:off x="2586754" y="2478446"/>
                <a:ext cx="264240" cy="99000"/>
              </p14:xfrm>
            </p:contentPart>
          </mc:Choice>
          <mc:Fallback xmlns="">
            <p:pic>
              <p:nvPicPr>
                <p:cNvPr id="11" name="Ink 10">
                  <a:extLst>
                    <a:ext uri="{FF2B5EF4-FFF2-40B4-BE49-F238E27FC236}">
                      <a16:creationId xmlns:a16="http://schemas.microsoft.com/office/drawing/2014/main" id="{7A274E50-E30F-4102-A85D-0FD152AC9CD8}"/>
                    </a:ext>
                  </a:extLst>
                </p:cNvPr>
                <p:cNvPicPr/>
                <p:nvPr/>
              </p:nvPicPr>
              <p:blipFill>
                <a:blip r:embed="rId15"/>
                <a:stretch>
                  <a:fillRect/>
                </a:stretch>
              </p:blipFill>
              <p:spPr>
                <a:xfrm>
                  <a:off x="2578114" y="2469806"/>
                  <a:ext cx="281880" cy="1166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2" name="Ink 11">
                  <a:extLst>
                    <a:ext uri="{FF2B5EF4-FFF2-40B4-BE49-F238E27FC236}">
                      <a16:creationId xmlns:a16="http://schemas.microsoft.com/office/drawing/2014/main" id="{989666FC-90D4-4652-803D-60C6C095FC8E}"/>
                    </a:ext>
                  </a:extLst>
                </p14:cNvPr>
                <p14:cNvContentPartPr/>
                <p14:nvPr/>
              </p14:nvContentPartPr>
              <p14:xfrm>
                <a:off x="2879794" y="2475926"/>
                <a:ext cx="13680" cy="133200"/>
              </p14:xfrm>
            </p:contentPart>
          </mc:Choice>
          <mc:Fallback xmlns="">
            <p:pic>
              <p:nvPicPr>
                <p:cNvPr id="12" name="Ink 11">
                  <a:extLst>
                    <a:ext uri="{FF2B5EF4-FFF2-40B4-BE49-F238E27FC236}">
                      <a16:creationId xmlns:a16="http://schemas.microsoft.com/office/drawing/2014/main" id="{989666FC-90D4-4652-803D-60C6C095FC8E}"/>
                    </a:ext>
                  </a:extLst>
                </p:cNvPr>
                <p:cNvPicPr/>
                <p:nvPr/>
              </p:nvPicPr>
              <p:blipFill>
                <a:blip r:embed="rId17"/>
                <a:stretch>
                  <a:fillRect/>
                </a:stretch>
              </p:blipFill>
              <p:spPr>
                <a:xfrm>
                  <a:off x="2870794" y="2466926"/>
                  <a:ext cx="31320" cy="1508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3" name="Ink 12">
                  <a:extLst>
                    <a:ext uri="{FF2B5EF4-FFF2-40B4-BE49-F238E27FC236}">
                      <a16:creationId xmlns:a16="http://schemas.microsoft.com/office/drawing/2014/main" id="{79886CA9-55E8-49B9-BBB9-8F4BCAA0DE66}"/>
                    </a:ext>
                  </a:extLst>
                </p14:cNvPr>
                <p14:cNvContentPartPr/>
                <p14:nvPr/>
              </p14:nvContentPartPr>
              <p14:xfrm>
                <a:off x="2833354" y="2470526"/>
                <a:ext cx="147240" cy="140760"/>
              </p14:xfrm>
            </p:contentPart>
          </mc:Choice>
          <mc:Fallback xmlns="">
            <p:pic>
              <p:nvPicPr>
                <p:cNvPr id="13" name="Ink 12">
                  <a:extLst>
                    <a:ext uri="{FF2B5EF4-FFF2-40B4-BE49-F238E27FC236}">
                      <a16:creationId xmlns:a16="http://schemas.microsoft.com/office/drawing/2014/main" id="{79886CA9-55E8-49B9-BBB9-8F4BCAA0DE66}"/>
                    </a:ext>
                  </a:extLst>
                </p:cNvPr>
                <p:cNvPicPr/>
                <p:nvPr/>
              </p:nvPicPr>
              <p:blipFill>
                <a:blip r:embed="rId19"/>
                <a:stretch>
                  <a:fillRect/>
                </a:stretch>
              </p:blipFill>
              <p:spPr>
                <a:xfrm>
                  <a:off x="2824354" y="2461886"/>
                  <a:ext cx="164880" cy="158400"/>
                </a:xfrm>
                <a:prstGeom prst="rect">
                  <a:avLst/>
                </a:prstGeom>
              </p:spPr>
            </p:pic>
          </mc:Fallback>
        </mc:AlternateContent>
      </p:grpSp>
      <p:grpSp>
        <p:nvGrpSpPr>
          <p:cNvPr id="59" name="Group 58">
            <a:extLst>
              <a:ext uri="{FF2B5EF4-FFF2-40B4-BE49-F238E27FC236}">
                <a16:creationId xmlns:a16="http://schemas.microsoft.com/office/drawing/2014/main" id="{B5D7BE52-45D2-49C6-B5A3-02EABDA29444}"/>
              </a:ext>
            </a:extLst>
          </p:cNvPr>
          <p:cNvGrpSpPr/>
          <p:nvPr/>
        </p:nvGrpSpPr>
        <p:grpSpPr>
          <a:xfrm>
            <a:off x="3068794" y="2293046"/>
            <a:ext cx="4512960" cy="361440"/>
            <a:chOff x="3068794" y="2293046"/>
            <a:chExt cx="4512960" cy="361440"/>
          </a:xfrm>
        </p:grpSpPr>
        <mc:AlternateContent xmlns:mc="http://schemas.openxmlformats.org/markup-compatibility/2006" xmlns:p14="http://schemas.microsoft.com/office/powerpoint/2010/main">
          <mc:Choice Requires="p14">
            <p:contentPart p14:bwMode="auto" r:id="rId20">
              <p14:nvContentPartPr>
                <p14:cNvPr id="23" name="Ink 22">
                  <a:extLst>
                    <a:ext uri="{FF2B5EF4-FFF2-40B4-BE49-F238E27FC236}">
                      <a16:creationId xmlns:a16="http://schemas.microsoft.com/office/drawing/2014/main" id="{D66D5FD3-51BA-4A21-AA93-6D7FD82A1A37}"/>
                    </a:ext>
                  </a:extLst>
                </p14:cNvPr>
                <p14:cNvContentPartPr/>
                <p14:nvPr/>
              </p14:nvContentPartPr>
              <p14:xfrm>
                <a:off x="3124594" y="2398526"/>
                <a:ext cx="84240" cy="160920"/>
              </p14:xfrm>
            </p:contentPart>
          </mc:Choice>
          <mc:Fallback xmlns="">
            <p:pic>
              <p:nvPicPr>
                <p:cNvPr id="23" name="Ink 22">
                  <a:extLst>
                    <a:ext uri="{FF2B5EF4-FFF2-40B4-BE49-F238E27FC236}">
                      <a16:creationId xmlns:a16="http://schemas.microsoft.com/office/drawing/2014/main" id="{D66D5FD3-51BA-4A21-AA93-6D7FD82A1A37}"/>
                    </a:ext>
                  </a:extLst>
                </p:cNvPr>
                <p:cNvPicPr/>
                <p:nvPr/>
              </p:nvPicPr>
              <p:blipFill>
                <a:blip r:embed="rId21"/>
                <a:stretch>
                  <a:fillRect/>
                </a:stretch>
              </p:blipFill>
              <p:spPr>
                <a:xfrm>
                  <a:off x="3115594" y="2389526"/>
                  <a:ext cx="101880" cy="1785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4" name="Ink 23">
                  <a:extLst>
                    <a:ext uri="{FF2B5EF4-FFF2-40B4-BE49-F238E27FC236}">
                      <a16:creationId xmlns:a16="http://schemas.microsoft.com/office/drawing/2014/main" id="{7B33E39D-0271-4262-8272-26867776FFC8}"/>
                    </a:ext>
                  </a:extLst>
                </p14:cNvPr>
                <p14:cNvContentPartPr/>
                <p14:nvPr/>
              </p14:nvContentPartPr>
              <p14:xfrm>
                <a:off x="3068794" y="2484566"/>
                <a:ext cx="132120" cy="10080"/>
              </p14:xfrm>
            </p:contentPart>
          </mc:Choice>
          <mc:Fallback xmlns="">
            <p:pic>
              <p:nvPicPr>
                <p:cNvPr id="24" name="Ink 23">
                  <a:extLst>
                    <a:ext uri="{FF2B5EF4-FFF2-40B4-BE49-F238E27FC236}">
                      <a16:creationId xmlns:a16="http://schemas.microsoft.com/office/drawing/2014/main" id="{7B33E39D-0271-4262-8272-26867776FFC8}"/>
                    </a:ext>
                  </a:extLst>
                </p:cNvPr>
                <p:cNvPicPr/>
                <p:nvPr/>
              </p:nvPicPr>
              <p:blipFill>
                <a:blip r:embed="rId23"/>
                <a:stretch>
                  <a:fillRect/>
                </a:stretch>
              </p:blipFill>
              <p:spPr>
                <a:xfrm>
                  <a:off x="3060154" y="2475926"/>
                  <a:ext cx="14976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5" name="Ink 24">
                  <a:extLst>
                    <a:ext uri="{FF2B5EF4-FFF2-40B4-BE49-F238E27FC236}">
                      <a16:creationId xmlns:a16="http://schemas.microsoft.com/office/drawing/2014/main" id="{C925D185-F4BE-4D6C-B620-54C54C985A29}"/>
                    </a:ext>
                  </a:extLst>
                </p14:cNvPr>
                <p14:cNvContentPartPr/>
                <p14:nvPr/>
              </p14:nvContentPartPr>
              <p14:xfrm>
                <a:off x="3187234" y="2479166"/>
                <a:ext cx="53280" cy="63360"/>
              </p14:xfrm>
            </p:contentPart>
          </mc:Choice>
          <mc:Fallback xmlns="">
            <p:pic>
              <p:nvPicPr>
                <p:cNvPr id="25" name="Ink 24">
                  <a:extLst>
                    <a:ext uri="{FF2B5EF4-FFF2-40B4-BE49-F238E27FC236}">
                      <a16:creationId xmlns:a16="http://schemas.microsoft.com/office/drawing/2014/main" id="{C925D185-F4BE-4D6C-B620-54C54C985A29}"/>
                    </a:ext>
                  </a:extLst>
                </p:cNvPr>
                <p:cNvPicPr/>
                <p:nvPr/>
              </p:nvPicPr>
              <p:blipFill>
                <a:blip r:embed="rId25"/>
                <a:stretch>
                  <a:fillRect/>
                </a:stretch>
              </p:blipFill>
              <p:spPr>
                <a:xfrm>
                  <a:off x="3178594" y="2470166"/>
                  <a:ext cx="709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6" name="Ink 25">
                  <a:extLst>
                    <a:ext uri="{FF2B5EF4-FFF2-40B4-BE49-F238E27FC236}">
                      <a16:creationId xmlns:a16="http://schemas.microsoft.com/office/drawing/2014/main" id="{5414FA86-A4A6-42E8-8A45-C40C0523D8D4}"/>
                    </a:ext>
                  </a:extLst>
                </p14:cNvPr>
                <p14:cNvContentPartPr/>
                <p14:nvPr/>
              </p14:nvContentPartPr>
              <p14:xfrm>
                <a:off x="3304234" y="2499326"/>
                <a:ext cx="73440" cy="65880"/>
              </p14:xfrm>
            </p:contentPart>
          </mc:Choice>
          <mc:Fallback xmlns="">
            <p:pic>
              <p:nvPicPr>
                <p:cNvPr id="26" name="Ink 25">
                  <a:extLst>
                    <a:ext uri="{FF2B5EF4-FFF2-40B4-BE49-F238E27FC236}">
                      <a16:creationId xmlns:a16="http://schemas.microsoft.com/office/drawing/2014/main" id="{5414FA86-A4A6-42E8-8A45-C40C0523D8D4}"/>
                    </a:ext>
                  </a:extLst>
                </p:cNvPr>
                <p:cNvPicPr/>
                <p:nvPr/>
              </p:nvPicPr>
              <p:blipFill>
                <a:blip r:embed="rId27"/>
                <a:stretch>
                  <a:fillRect/>
                </a:stretch>
              </p:blipFill>
              <p:spPr>
                <a:xfrm>
                  <a:off x="3295594" y="2490326"/>
                  <a:ext cx="91080" cy="835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7" name="Ink 26">
                  <a:extLst>
                    <a:ext uri="{FF2B5EF4-FFF2-40B4-BE49-F238E27FC236}">
                      <a16:creationId xmlns:a16="http://schemas.microsoft.com/office/drawing/2014/main" id="{5B25426C-7869-41EA-BF7C-8760A104AF35}"/>
                    </a:ext>
                  </a:extLst>
                </p14:cNvPr>
                <p14:cNvContentPartPr/>
                <p14:nvPr/>
              </p14:nvContentPartPr>
              <p14:xfrm>
                <a:off x="3549034" y="2522006"/>
                <a:ext cx="23040" cy="96480"/>
              </p14:xfrm>
            </p:contentPart>
          </mc:Choice>
          <mc:Fallback xmlns="">
            <p:pic>
              <p:nvPicPr>
                <p:cNvPr id="27" name="Ink 26">
                  <a:extLst>
                    <a:ext uri="{FF2B5EF4-FFF2-40B4-BE49-F238E27FC236}">
                      <a16:creationId xmlns:a16="http://schemas.microsoft.com/office/drawing/2014/main" id="{5B25426C-7869-41EA-BF7C-8760A104AF35}"/>
                    </a:ext>
                  </a:extLst>
                </p:cNvPr>
                <p:cNvPicPr/>
                <p:nvPr/>
              </p:nvPicPr>
              <p:blipFill>
                <a:blip r:embed="rId29"/>
                <a:stretch>
                  <a:fillRect/>
                </a:stretch>
              </p:blipFill>
              <p:spPr>
                <a:xfrm>
                  <a:off x="3540394" y="2513006"/>
                  <a:ext cx="40680" cy="1141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8" name="Ink 27">
                  <a:extLst>
                    <a:ext uri="{FF2B5EF4-FFF2-40B4-BE49-F238E27FC236}">
                      <a16:creationId xmlns:a16="http://schemas.microsoft.com/office/drawing/2014/main" id="{2C4F107C-DBD3-4F24-8255-BA5092A7690C}"/>
                    </a:ext>
                  </a:extLst>
                </p14:cNvPr>
                <p14:cNvContentPartPr/>
                <p14:nvPr/>
              </p14:nvContentPartPr>
              <p14:xfrm>
                <a:off x="3518434" y="2447846"/>
                <a:ext cx="151200" cy="106920"/>
              </p14:xfrm>
            </p:contentPart>
          </mc:Choice>
          <mc:Fallback xmlns="">
            <p:pic>
              <p:nvPicPr>
                <p:cNvPr id="28" name="Ink 27">
                  <a:extLst>
                    <a:ext uri="{FF2B5EF4-FFF2-40B4-BE49-F238E27FC236}">
                      <a16:creationId xmlns:a16="http://schemas.microsoft.com/office/drawing/2014/main" id="{2C4F107C-DBD3-4F24-8255-BA5092A7690C}"/>
                    </a:ext>
                  </a:extLst>
                </p:cNvPr>
                <p:cNvPicPr/>
                <p:nvPr/>
              </p:nvPicPr>
              <p:blipFill>
                <a:blip r:embed="rId31"/>
                <a:stretch>
                  <a:fillRect/>
                </a:stretch>
              </p:blipFill>
              <p:spPr>
                <a:xfrm>
                  <a:off x="3509434" y="2438846"/>
                  <a:ext cx="16884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9" name="Ink 28">
                  <a:extLst>
                    <a:ext uri="{FF2B5EF4-FFF2-40B4-BE49-F238E27FC236}">
                      <a16:creationId xmlns:a16="http://schemas.microsoft.com/office/drawing/2014/main" id="{ADF6C23B-E231-4131-811F-F6234963ABED}"/>
                    </a:ext>
                  </a:extLst>
                </p14:cNvPr>
                <p14:cNvContentPartPr/>
                <p14:nvPr/>
              </p14:nvContentPartPr>
              <p14:xfrm>
                <a:off x="3744874" y="2502206"/>
                <a:ext cx="4320" cy="83880"/>
              </p14:xfrm>
            </p:contentPart>
          </mc:Choice>
          <mc:Fallback xmlns="">
            <p:pic>
              <p:nvPicPr>
                <p:cNvPr id="29" name="Ink 28">
                  <a:extLst>
                    <a:ext uri="{FF2B5EF4-FFF2-40B4-BE49-F238E27FC236}">
                      <a16:creationId xmlns:a16="http://schemas.microsoft.com/office/drawing/2014/main" id="{ADF6C23B-E231-4131-811F-F6234963ABED}"/>
                    </a:ext>
                  </a:extLst>
                </p:cNvPr>
                <p:cNvPicPr/>
                <p:nvPr/>
              </p:nvPicPr>
              <p:blipFill>
                <a:blip r:embed="rId33"/>
                <a:stretch>
                  <a:fillRect/>
                </a:stretch>
              </p:blipFill>
              <p:spPr>
                <a:xfrm>
                  <a:off x="3736234" y="2493206"/>
                  <a:ext cx="21960" cy="1015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0" name="Ink 29">
                  <a:extLst>
                    <a:ext uri="{FF2B5EF4-FFF2-40B4-BE49-F238E27FC236}">
                      <a16:creationId xmlns:a16="http://schemas.microsoft.com/office/drawing/2014/main" id="{DC1BB499-02E1-40D0-A6D1-D290ADC08D9F}"/>
                    </a:ext>
                  </a:extLst>
                </p14:cNvPr>
                <p14:cNvContentPartPr/>
                <p14:nvPr/>
              </p14:nvContentPartPr>
              <p14:xfrm>
                <a:off x="3828754" y="2524526"/>
                <a:ext cx="112320" cy="97560"/>
              </p14:xfrm>
            </p:contentPart>
          </mc:Choice>
          <mc:Fallback xmlns="">
            <p:pic>
              <p:nvPicPr>
                <p:cNvPr id="30" name="Ink 29">
                  <a:extLst>
                    <a:ext uri="{FF2B5EF4-FFF2-40B4-BE49-F238E27FC236}">
                      <a16:creationId xmlns:a16="http://schemas.microsoft.com/office/drawing/2014/main" id="{DC1BB499-02E1-40D0-A6D1-D290ADC08D9F}"/>
                    </a:ext>
                  </a:extLst>
                </p:cNvPr>
                <p:cNvPicPr/>
                <p:nvPr/>
              </p:nvPicPr>
              <p:blipFill>
                <a:blip r:embed="rId35"/>
                <a:stretch>
                  <a:fillRect/>
                </a:stretch>
              </p:blipFill>
              <p:spPr>
                <a:xfrm>
                  <a:off x="3820114" y="2515526"/>
                  <a:ext cx="129960" cy="1152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31" name="Ink 30">
                  <a:extLst>
                    <a:ext uri="{FF2B5EF4-FFF2-40B4-BE49-F238E27FC236}">
                      <a16:creationId xmlns:a16="http://schemas.microsoft.com/office/drawing/2014/main" id="{EC3A235E-2B8C-4A6E-8E03-D858F48494F5}"/>
                    </a:ext>
                  </a:extLst>
                </p14:cNvPr>
                <p14:cNvContentPartPr/>
                <p14:nvPr/>
              </p14:nvContentPartPr>
              <p14:xfrm>
                <a:off x="4005514" y="2470886"/>
                <a:ext cx="365040" cy="80280"/>
              </p14:xfrm>
            </p:contentPart>
          </mc:Choice>
          <mc:Fallback xmlns="">
            <p:pic>
              <p:nvPicPr>
                <p:cNvPr id="31" name="Ink 30">
                  <a:extLst>
                    <a:ext uri="{FF2B5EF4-FFF2-40B4-BE49-F238E27FC236}">
                      <a16:creationId xmlns:a16="http://schemas.microsoft.com/office/drawing/2014/main" id="{EC3A235E-2B8C-4A6E-8E03-D858F48494F5}"/>
                    </a:ext>
                  </a:extLst>
                </p:cNvPr>
                <p:cNvPicPr/>
                <p:nvPr/>
              </p:nvPicPr>
              <p:blipFill>
                <a:blip r:embed="rId37"/>
                <a:stretch>
                  <a:fillRect/>
                </a:stretch>
              </p:blipFill>
              <p:spPr>
                <a:xfrm>
                  <a:off x="3996514" y="2462246"/>
                  <a:ext cx="382680" cy="979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32" name="Ink 31">
                  <a:extLst>
                    <a:ext uri="{FF2B5EF4-FFF2-40B4-BE49-F238E27FC236}">
                      <a16:creationId xmlns:a16="http://schemas.microsoft.com/office/drawing/2014/main" id="{DF826348-6F9A-40E6-8A29-9A090DE0A8EF}"/>
                    </a:ext>
                  </a:extLst>
                </p14:cNvPr>
                <p14:cNvContentPartPr/>
                <p14:nvPr/>
              </p14:nvContentPartPr>
              <p14:xfrm>
                <a:off x="4424554" y="2413646"/>
                <a:ext cx="150120" cy="145440"/>
              </p14:xfrm>
            </p:contentPart>
          </mc:Choice>
          <mc:Fallback xmlns="">
            <p:pic>
              <p:nvPicPr>
                <p:cNvPr id="32" name="Ink 31">
                  <a:extLst>
                    <a:ext uri="{FF2B5EF4-FFF2-40B4-BE49-F238E27FC236}">
                      <a16:creationId xmlns:a16="http://schemas.microsoft.com/office/drawing/2014/main" id="{DF826348-6F9A-40E6-8A29-9A090DE0A8EF}"/>
                    </a:ext>
                  </a:extLst>
                </p:cNvPr>
                <p:cNvPicPr/>
                <p:nvPr/>
              </p:nvPicPr>
              <p:blipFill>
                <a:blip r:embed="rId39"/>
                <a:stretch>
                  <a:fillRect/>
                </a:stretch>
              </p:blipFill>
              <p:spPr>
                <a:xfrm>
                  <a:off x="4415554" y="2405006"/>
                  <a:ext cx="167760" cy="1630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3" name="Ink 32">
                  <a:extLst>
                    <a:ext uri="{FF2B5EF4-FFF2-40B4-BE49-F238E27FC236}">
                      <a16:creationId xmlns:a16="http://schemas.microsoft.com/office/drawing/2014/main" id="{E4EBFE72-5E49-484E-B47A-FAB9CB076768}"/>
                    </a:ext>
                  </a:extLst>
                </p14:cNvPr>
                <p14:cNvContentPartPr/>
                <p14:nvPr/>
              </p14:nvContentPartPr>
              <p14:xfrm>
                <a:off x="4674754" y="2440646"/>
                <a:ext cx="64800" cy="128880"/>
              </p14:xfrm>
            </p:contentPart>
          </mc:Choice>
          <mc:Fallback xmlns="">
            <p:pic>
              <p:nvPicPr>
                <p:cNvPr id="33" name="Ink 32">
                  <a:extLst>
                    <a:ext uri="{FF2B5EF4-FFF2-40B4-BE49-F238E27FC236}">
                      <a16:creationId xmlns:a16="http://schemas.microsoft.com/office/drawing/2014/main" id="{E4EBFE72-5E49-484E-B47A-FAB9CB076768}"/>
                    </a:ext>
                  </a:extLst>
                </p:cNvPr>
                <p:cNvPicPr/>
                <p:nvPr/>
              </p:nvPicPr>
              <p:blipFill>
                <a:blip r:embed="rId41"/>
                <a:stretch>
                  <a:fillRect/>
                </a:stretch>
              </p:blipFill>
              <p:spPr>
                <a:xfrm>
                  <a:off x="4665754" y="2432006"/>
                  <a:ext cx="82440" cy="1465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34" name="Ink 33">
                  <a:extLst>
                    <a:ext uri="{FF2B5EF4-FFF2-40B4-BE49-F238E27FC236}">
                      <a16:creationId xmlns:a16="http://schemas.microsoft.com/office/drawing/2014/main" id="{21AE90FD-DA4E-4D9A-AFC3-CD59E21460A4}"/>
                    </a:ext>
                  </a:extLst>
                </p14:cNvPr>
                <p14:cNvContentPartPr/>
                <p14:nvPr/>
              </p14:nvContentPartPr>
              <p14:xfrm>
                <a:off x="4684834" y="2466926"/>
                <a:ext cx="126360" cy="78120"/>
              </p14:xfrm>
            </p:contentPart>
          </mc:Choice>
          <mc:Fallback xmlns="">
            <p:pic>
              <p:nvPicPr>
                <p:cNvPr id="34" name="Ink 33">
                  <a:extLst>
                    <a:ext uri="{FF2B5EF4-FFF2-40B4-BE49-F238E27FC236}">
                      <a16:creationId xmlns:a16="http://schemas.microsoft.com/office/drawing/2014/main" id="{21AE90FD-DA4E-4D9A-AFC3-CD59E21460A4}"/>
                    </a:ext>
                  </a:extLst>
                </p:cNvPr>
                <p:cNvPicPr/>
                <p:nvPr/>
              </p:nvPicPr>
              <p:blipFill>
                <a:blip r:embed="rId43"/>
                <a:stretch>
                  <a:fillRect/>
                </a:stretch>
              </p:blipFill>
              <p:spPr>
                <a:xfrm>
                  <a:off x="4675834" y="2457926"/>
                  <a:ext cx="144000" cy="957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5" name="Ink 34">
                  <a:extLst>
                    <a:ext uri="{FF2B5EF4-FFF2-40B4-BE49-F238E27FC236}">
                      <a16:creationId xmlns:a16="http://schemas.microsoft.com/office/drawing/2014/main" id="{19D276A8-F487-4C8E-BB06-BC106FCDE2BC}"/>
                    </a:ext>
                  </a:extLst>
                </p14:cNvPr>
                <p14:cNvContentPartPr/>
                <p14:nvPr/>
              </p14:nvContentPartPr>
              <p14:xfrm>
                <a:off x="4902634" y="2455046"/>
                <a:ext cx="179640" cy="114480"/>
              </p14:xfrm>
            </p:contentPart>
          </mc:Choice>
          <mc:Fallback xmlns="">
            <p:pic>
              <p:nvPicPr>
                <p:cNvPr id="35" name="Ink 34">
                  <a:extLst>
                    <a:ext uri="{FF2B5EF4-FFF2-40B4-BE49-F238E27FC236}">
                      <a16:creationId xmlns:a16="http://schemas.microsoft.com/office/drawing/2014/main" id="{19D276A8-F487-4C8E-BB06-BC106FCDE2BC}"/>
                    </a:ext>
                  </a:extLst>
                </p:cNvPr>
                <p:cNvPicPr/>
                <p:nvPr/>
              </p:nvPicPr>
              <p:blipFill>
                <a:blip r:embed="rId45"/>
                <a:stretch>
                  <a:fillRect/>
                </a:stretch>
              </p:blipFill>
              <p:spPr>
                <a:xfrm>
                  <a:off x="4893994" y="2446046"/>
                  <a:ext cx="197280" cy="13212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6" name="Ink 35">
                  <a:extLst>
                    <a:ext uri="{FF2B5EF4-FFF2-40B4-BE49-F238E27FC236}">
                      <a16:creationId xmlns:a16="http://schemas.microsoft.com/office/drawing/2014/main" id="{EB3B4531-9349-45AB-8698-28EAA4253339}"/>
                    </a:ext>
                  </a:extLst>
                </p14:cNvPr>
                <p14:cNvContentPartPr/>
                <p14:nvPr/>
              </p14:nvContentPartPr>
              <p14:xfrm>
                <a:off x="5104954" y="2453246"/>
                <a:ext cx="127440" cy="85320"/>
              </p14:xfrm>
            </p:contentPart>
          </mc:Choice>
          <mc:Fallback xmlns="">
            <p:pic>
              <p:nvPicPr>
                <p:cNvPr id="36" name="Ink 35">
                  <a:extLst>
                    <a:ext uri="{FF2B5EF4-FFF2-40B4-BE49-F238E27FC236}">
                      <a16:creationId xmlns:a16="http://schemas.microsoft.com/office/drawing/2014/main" id="{EB3B4531-9349-45AB-8698-28EAA4253339}"/>
                    </a:ext>
                  </a:extLst>
                </p:cNvPr>
                <p:cNvPicPr/>
                <p:nvPr/>
              </p:nvPicPr>
              <p:blipFill>
                <a:blip r:embed="rId47"/>
                <a:stretch>
                  <a:fillRect/>
                </a:stretch>
              </p:blipFill>
              <p:spPr>
                <a:xfrm>
                  <a:off x="5095954" y="2444246"/>
                  <a:ext cx="145080" cy="10296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7" name="Ink 36">
                  <a:extLst>
                    <a:ext uri="{FF2B5EF4-FFF2-40B4-BE49-F238E27FC236}">
                      <a16:creationId xmlns:a16="http://schemas.microsoft.com/office/drawing/2014/main" id="{57E78521-F497-4264-9C70-4BB59B241EFC}"/>
                    </a:ext>
                  </a:extLst>
                </p14:cNvPr>
                <p14:cNvContentPartPr/>
                <p14:nvPr/>
              </p14:nvContentPartPr>
              <p14:xfrm>
                <a:off x="5246434" y="2459726"/>
                <a:ext cx="243000" cy="90720"/>
              </p14:xfrm>
            </p:contentPart>
          </mc:Choice>
          <mc:Fallback xmlns="">
            <p:pic>
              <p:nvPicPr>
                <p:cNvPr id="37" name="Ink 36">
                  <a:extLst>
                    <a:ext uri="{FF2B5EF4-FFF2-40B4-BE49-F238E27FC236}">
                      <a16:creationId xmlns:a16="http://schemas.microsoft.com/office/drawing/2014/main" id="{57E78521-F497-4264-9C70-4BB59B241EFC}"/>
                    </a:ext>
                  </a:extLst>
                </p:cNvPr>
                <p:cNvPicPr/>
                <p:nvPr/>
              </p:nvPicPr>
              <p:blipFill>
                <a:blip r:embed="rId49"/>
                <a:stretch>
                  <a:fillRect/>
                </a:stretch>
              </p:blipFill>
              <p:spPr>
                <a:xfrm>
                  <a:off x="5237434" y="2451086"/>
                  <a:ext cx="260640" cy="10836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8" name="Ink 37">
                  <a:extLst>
                    <a:ext uri="{FF2B5EF4-FFF2-40B4-BE49-F238E27FC236}">
                      <a16:creationId xmlns:a16="http://schemas.microsoft.com/office/drawing/2014/main" id="{097BD115-ADFD-4048-B212-00EC13C556FA}"/>
                    </a:ext>
                  </a:extLst>
                </p14:cNvPr>
                <p14:cNvContentPartPr/>
                <p14:nvPr/>
              </p14:nvContentPartPr>
              <p14:xfrm>
                <a:off x="5584834" y="2470886"/>
                <a:ext cx="84240" cy="60120"/>
              </p14:xfrm>
            </p:contentPart>
          </mc:Choice>
          <mc:Fallback xmlns="">
            <p:pic>
              <p:nvPicPr>
                <p:cNvPr id="38" name="Ink 37">
                  <a:extLst>
                    <a:ext uri="{FF2B5EF4-FFF2-40B4-BE49-F238E27FC236}">
                      <a16:creationId xmlns:a16="http://schemas.microsoft.com/office/drawing/2014/main" id="{097BD115-ADFD-4048-B212-00EC13C556FA}"/>
                    </a:ext>
                  </a:extLst>
                </p:cNvPr>
                <p:cNvPicPr/>
                <p:nvPr/>
              </p:nvPicPr>
              <p:blipFill>
                <a:blip r:embed="rId51"/>
                <a:stretch>
                  <a:fillRect/>
                </a:stretch>
              </p:blipFill>
              <p:spPr>
                <a:xfrm>
                  <a:off x="5576194" y="2462246"/>
                  <a:ext cx="10188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9" name="Ink 38">
                  <a:extLst>
                    <a:ext uri="{FF2B5EF4-FFF2-40B4-BE49-F238E27FC236}">
                      <a16:creationId xmlns:a16="http://schemas.microsoft.com/office/drawing/2014/main" id="{BB52770C-7B6A-4428-897B-ECFA6324171A}"/>
                    </a:ext>
                  </a:extLst>
                </p14:cNvPr>
                <p14:cNvContentPartPr/>
                <p14:nvPr/>
              </p14:nvContentPartPr>
              <p14:xfrm>
                <a:off x="5701474" y="2468006"/>
                <a:ext cx="214560" cy="71640"/>
              </p14:xfrm>
            </p:contentPart>
          </mc:Choice>
          <mc:Fallback xmlns="">
            <p:pic>
              <p:nvPicPr>
                <p:cNvPr id="39" name="Ink 38">
                  <a:extLst>
                    <a:ext uri="{FF2B5EF4-FFF2-40B4-BE49-F238E27FC236}">
                      <a16:creationId xmlns:a16="http://schemas.microsoft.com/office/drawing/2014/main" id="{BB52770C-7B6A-4428-897B-ECFA6324171A}"/>
                    </a:ext>
                  </a:extLst>
                </p:cNvPr>
                <p:cNvPicPr/>
                <p:nvPr/>
              </p:nvPicPr>
              <p:blipFill>
                <a:blip r:embed="rId53"/>
                <a:stretch>
                  <a:fillRect/>
                </a:stretch>
              </p:blipFill>
              <p:spPr>
                <a:xfrm>
                  <a:off x="5692474" y="2459006"/>
                  <a:ext cx="232200" cy="8928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40" name="Ink 39">
                  <a:extLst>
                    <a:ext uri="{FF2B5EF4-FFF2-40B4-BE49-F238E27FC236}">
                      <a16:creationId xmlns:a16="http://schemas.microsoft.com/office/drawing/2014/main" id="{4BE2522A-DE5B-4C69-B1A9-96E290E73C22}"/>
                    </a:ext>
                  </a:extLst>
                </p14:cNvPr>
                <p14:cNvContentPartPr/>
                <p14:nvPr/>
              </p14:nvContentPartPr>
              <p14:xfrm>
                <a:off x="5945554" y="2464766"/>
                <a:ext cx="86040" cy="145800"/>
              </p14:xfrm>
            </p:contentPart>
          </mc:Choice>
          <mc:Fallback xmlns="">
            <p:pic>
              <p:nvPicPr>
                <p:cNvPr id="40" name="Ink 39">
                  <a:extLst>
                    <a:ext uri="{FF2B5EF4-FFF2-40B4-BE49-F238E27FC236}">
                      <a16:creationId xmlns:a16="http://schemas.microsoft.com/office/drawing/2014/main" id="{4BE2522A-DE5B-4C69-B1A9-96E290E73C22}"/>
                    </a:ext>
                  </a:extLst>
                </p:cNvPr>
                <p:cNvPicPr/>
                <p:nvPr/>
              </p:nvPicPr>
              <p:blipFill>
                <a:blip r:embed="rId55"/>
                <a:stretch>
                  <a:fillRect/>
                </a:stretch>
              </p:blipFill>
              <p:spPr>
                <a:xfrm>
                  <a:off x="5936554" y="2455766"/>
                  <a:ext cx="10368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41" name="Ink 40">
                  <a:extLst>
                    <a:ext uri="{FF2B5EF4-FFF2-40B4-BE49-F238E27FC236}">
                      <a16:creationId xmlns:a16="http://schemas.microsoft.com/office/drawing/2014/main" id="{89AA5533-C7F2-4451-982A-4AC91FED01BF}"/>
                    </a:ext>
                  </a:extLst>
                </p14:cNvPr>
                <p14:cNvContentPartPr/>
                <p14:nvPr/>
              </p14:nvContentPartPr>
              <p14:xfrm>
                <a:off x="6108274" y="2396726"/>
                <a:ext cx="30240" cy="106560"/>
              </p14:xfrm>
            </p:contentPart>
          </mc:Choice>
          <mc:Fallback xmlns="">
            <p:pic>
              <p:nvPicPr>
                <p:cNvPr id="41" name="Ink 40">
                  <a:extLst>
                    <a:ext uri="{FF2B5EF4-FFF2-40B4-BE49-F238E27FC236}">
                      <a16:creationId xmlns:a16="http://schemas.microsoft.com/office/drawing/2014/main" id="{89AA5533-C7F2-4451-982A-4AC91FED01BF}"/>
                    </a:ext>
                  </a:extLst>
                </p:cNvPr>
                <p:cNvPicPr/>
                <p:nvPr/>
              </p:nvPicPr>
              <p:blipFill>
                <a:blip r:embed="rId57"/>
                <a:stretch>
                  <a:fillRect/>
                </a:stretch>
              </p:blipFill>
              <p:spPr>
                <a:xfrm>
                  <a:off x="6099274" y="2388086"/>
                  <a:ext cx="47880" cy="12420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42" name="Ink 41">
                  <a:extLst>
                    <a:ext uri="{FF2B5EF4-FFF2-40B4-BE49-F238E27FC236}">
                      <a16:creationId xmlns:a16="http://schemas.microsoft.com/office/drawing/2014/main" id="{1572E018-A058-4BB2-917B-BABAEE68212F}"/>
                    </a:ext>
                  </a:extLst>
                </p14:cNvPr>
                <p14:cNvContentPartPr/>
                <p14:nvPr/>
              </p14:nvContentPartPr>
              <p14:xfrm>
                <a:off x="6177394" y="2469806"/>
                <a:ext cx="94680" cy="28080"/>
              </p14:xfrm>
            </p:contentPart>
          </mc:Choice>
          <mc:Fallback xmlns="">
            <p:pic>
              <p:nvPicPr>
                <p:cNvPr id="42" name="Ink 41">
                  <a:extLst>
                    <a:ext uri="{FF2B5EF4-FFF2-40B4-BE49-F238E27FC236}">
                      <a16:creationId xmlns:a16="http://schemas.microsoft.com/office/drawing/2014/main" id="{1572E018-A058-4BB2-917B-BABAEE68212F}"/>
                    </a:ext>
                  </a:extLst>
                </p:cNvPr>
                <p:cNvPicPr/>
                <p:nvPr/>
              </p:nvPicPr>
              <p:blipFill>
                <a:blip r:embed="rId59"/>
                <a:stretch>
                  <a:fillRect/>
                </a:stretch>
              </p:blipFill>
              <p:spPr>
                <a:xfrm>
                  <a:off x="6168394" y="2461166"/>
                  <a:ext cx="112320" cy="4572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43" name="Ink 42">
                  <a:extLst>
                    <a:ext uri="{FF2B5EF4-FFF2-40B4-BE49-F238E27FC236}">
                      <a16:creationId xmlns:a16="http://schemas.microsoft.com/office/drawing/2014/main" id="{D454A779-5806-4521-AFFC-A280F7B8255D}"/>
                    </a:ext>
                  </a:extLst>
                </p14:cNvPr>
                <p14:cNvContentPartPr/>
                <p14:nvPr/>
              </p14:nvContentPartPr>
              <p14:xfrm>
                <a:off x="6252634" y="2449646"/>
                <a:ext cx="128520" cy="204840"/>
              </p14:xfrm>
            </p:contentPart>
          </mc:Choice>
          <mc:Fallback xmlns="">
            <p:pic>
              <p:nvPicPr>
                <p:cNvPr id="43" name="Ink 42">
                  <a:extLst>
                    <a:ext uri="{FF2B5EF4-FFF2-40B4-BE49-F238E27FC236}">
                      <a16:creationId xmlns:a16="http://schemas.microsoft.com/office/drawing/2014/main" id="{D454A779-5806-4521-AFFC-A280F7B8255D}"/>
                    </a:ext>
                  </a:extLst>
                </p:cNvPr>
                <p:cNvPicPr/>
                <p:nvPr/>
              </p:nvPicPr>
              <p:blipFill>
                <a:blip r:embed="rId61"/>
                <a:stretch>
                  <a:fillRect/>
                </a:stretch>
              </p:blipFill>
              <p:spPr>
                <a:xfrm>
                  <a:off x="6243634" y="2441006"/>
                  <a:ext cx="146160" cy="22248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44" name="Ink 43">
                  <a:extLst>
                    <a:ext uri="{FF2B5EF4-FFF2-40B4-BE49-F238E27FC236}">
                      <a16:creationId xmlns:a16="http://schemas.microsoft.com/office/drawing/2014/main" id="{2D3AAE1E-62DC-4E41-B979-F5E5A94DF2B1}"/>
                    </a:ext>
                  </a:extLst>
                </p14:cNvPr>
                <p14:cNvContentPartPr/>
                <p14:nvPr/>
              </p14:nvContentPartPr>
              <p14:xfrm>
                <a:off x="6478354" y="2359646"/>
                <a:ext cx="81360" cy="140040"/>
              </p14:xfrm>
            </p:contentPart>
          </mc:Choice>
          <mc:Fallback xmlns="">
            <p:pic>
              <p:nvPicPr>
                <p:cNvPr id="44" name="Ink 43">
                  <a:extLst>
                    <a:ext uri="{FF2B5EF4-FFF2-40B4-BE49-F238E27FC236}">
                      <a16:creationId xmlns:a16="http://schemas.microsoft.com/office/drawing/2014/main" id="{2D3AAE1E-62DC-4E41-B979-F5E5A94DF2B1}"/>
                    </a:ext>
                  </a:extLst>
                </p:cNvPr>
                <p:cNvPicPr/>
                <p:nvPr/>
              </p:nvPicPr>
              <p:blipFill>
                <a:blip r:embed="rId63"/>
                <a:stretch>
                  <a:fillRect/>
                </a:stretch>
              </p:blipFill>
              <p:spPr>
                <a:xfrm>
                  <a:off x="6469354" y="2351006"/>
                  <a:ext cx="99000" cy="15768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45" name="Ink 44">
                  <a:extLst>
                    <a:ext uri="{FF2B5EF4-FFF2-40B4-BE49-F238E27FC236}">
                      <a16:creationId xmlns:a16="http://schemas.microsoft.com/office/drawing/2014/main" id="{01931B10-20C7-42CD-96E5-1271A254F0B3}"/>
                    </a:ext>
                  </a:extLst>
                </p14:cNvPr>
                <p14:cNvContentPartPr/>
                <p14:nvPr/>
              </p14:nvContentPartPr>
              <p14:xfrm>
                <a:off x="6591394" y="2482406"/>
                <a:ext cx="21600" cy="37800"/>
              </p14:xfrm>
            </p:contentPart>
          </mc:Choice>
          <mc:Fallback xmlns="">
            <p:pic>
              <p:nvPicPr>
                <p:cNvPr id="45" name="Ink 44">
                  <a:extLst>
                    <a:ext uri="{FF2B5EF4-FFF2-40B4-BE49-F238E27FC236}">
                      <a16:creationId xmlns:a16="http://schemas.microsoft.com/office/drawing/2014/main" id="{01931B10-20C7-42CD-96E5-1271A254F0B3}"/>
                    </a:ext>
                  </a:extLst>
                </p:cNvPr>
                <p:cNvPicPr/>
                <p:nvPr/>
              </p:nvPicPr>
              <p:blipFill>
                <a:blip r:embed="rId65"/>
                <a:stretch>
                  <a:fillRect/>
                </a:stretch>
              </p:blipFill>
              <p:spPr>
                <a:xfrm>
                  <a:off x="6582754" y="2473766"/>
                  <a:ext cx="39240" cy="5544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46" name="Ink 45">
                  <a:extLst>
                    <a:ext uri="{FF2B5EF4-FFF2-40B4-BE49-F238E27FC236}">
                      <a16:creationId xmlns:a16="http://schemas.microsoft.com/office/drawing/2014/main" id="{D72FA76A-51E7-4C62-9B09-4C2CD06ABE48}"/>
                    </a:ext>
                  </a:extLst>
                </p14:cNvPr>
                <p14:cNvContentPartPr/>
                <p14:nvPr/>
              </p14:nvContentPartPr>
              <p14:xfrm>
                <a:off x="6643234" y="2340566"/>
                <a:ext cx="130320" cy="189360"/>
              </p14:xfrm>
            </p:contentPart>
          </mc:Choice>
          <mc:Fallback xmlns="">
            <p:pic>
              <p:nvPicPr>
                <p:cNvPr id="46" name="Ink 45">
                  <a:extLst>
                    <a:ext uri="{FF2B5EF4-FFF2-40B4-BE49-F238E27FC236}">
                      <a16:creationId xmlns:a16="http://schemas.microsoft.com/office/drawing/2014/main" id="{D72FA76A-51E7-4C62-9B09-4C2CD06ABE48}"/>
                    </a:ext>
                  </a:extLst>
                </p:cNvPr>
                <p:cNvPicPr/>
                <p:nvPr/>
              </p:nvPicPr>
              <p:blipFill>
                <a:blip r:embed="rId67"/>
                <a:stretch>
                  <a:fillRect/>
                </a:stretch>
              </p:blipFill>
              <p:spPr>
                <a:xfrm>
                  <a:off x="6634234" y="2331566"/>
                  <a:ext cx="147960" cy="20700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47" name="Ink 46">
                  <a:extLst>
                    <a:ext uri="{FF2B5EF4-FFF2-40B4-BE49-F238E27FC236}">
                      <a16:creationId xmlns:a16="http://schemas.microsoft.com/office/drawing/2014/main" id="{6B9C0D92-5B19-4494-813E-A44718D52662}"/>
                    </a:ext>
                  </a:extLst>
                </p14:cNvPr>
                <p14:cNvContentPartPr/>
                <p14:nvPr/>
              </p14:nvContentPartPr>
              <p14:xfrm>
                <a:off x="6775714" y="2457206"/>
                <a:ext cx="122400" cy="57960"/>
              </p14:xfrm>
            </p:contentPart>
          </mc:Choice>
          <mc:Fallback xmlns="">
            <p:pic>
              <p:nvPicPr>
                <p:cNvPr id="47" name="Ink 46">
                  <a:extLst>
                    <a:ext uri="{FF2B5EF4-FFF2-40B4-BE49-F238E27FC236}">
                      <a16:creationId xmlns:a16="http://schemas.microsoft.com/office/drawing/2014/main" id="{6B9C0D92-5B19-4494-813E-A44718D52662}"/>
                    </a:ext>
                  </a:extLst>
                </p:cNvPr>
                <p:cNvPicPr/>
                <p:nvPr/>
              </p:nvPicPr>
              <p:blipFill>
                <a:blip r:embed="rId69"/>
                <a:stretch>
                  <a:fillRect/>
                </a:stretch>
              </p:blipFill>
              <p:spPr>
                <a:xfrm>
                  <a:off x="6767074" y="2448206"/>
                  <a:ext cx="140040" cy="7560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48" name="Ink 47">
                  <a:extLst>
                    <a:ext uri="{FF2B5EF4-FFF2-40B4-BE49-F238E27FC236}">
                      <a16:creationId xmlns:a16="http://schemas.microsoft.com/office/drawing/2014/main" id="{B6C7D11B-CE52-4F37-B4B8-7C6881656111}"/>
                    </a:ext>
                  </a:extLst>
                </p14:cNvPr>
                <p14:cNvContentPartPr/>
                <p14:nvPr/>
              </p14:nvContentPartPr>
              <p14:xfrm>
                <a:off x="6927634" y="2348126"/>
                <a:ext cx="77400" cy="162000"/>
              </p14:xfrm>
            </p:contentPart>
          </mc:Choice>
          <mc:Fallback xmlns="">
            <p:pic>
              <p:nvPicPr>
                <p:cNvPr id="48" name="Ink 47">
                  <a:extLst>
                    <a:ext uri="{FF2B5EF4-FFF2-40B4-BE49-F238E27FC236}">
                      <a16:creationId xmlns:a16="http://schemas.microsoft.com/office/drawing/2014/main" id="{B6C7D11B-CE52-4F37-B4B8-7C6881656111}"/>
                    </a:ext>
                  </a:extLst>
                </p:cNvPr>
                <p:cNvPicPr/>
                <p:nvPr/>
              </p:nvPicPr>
              <p:blipFill>
                <a:blip r:embed="rId71"/>
                <a:stretch>
                  <a:fillRect/>
                </a:stretch>
              </p:blipFill>
              <p:spPr>
                <a:xfrm>
                  <a:off x="6918994" y="2339486"/>
                  <a:ext cx="95040" cy="17964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49" name="Ink 48">
                  <a:extLst>
                    <a:ext uri="{FF2B5EF4-FFF2-40B4-BE49-F238E27FC236}">
                      <a16:creationId xmlns:a16="http://schemas.microsoft.com/office/drawing/2014/main" id="{5B43E0A9-193D-4F36-B1FC-E19C448CE25E}"/>
                    </a:ext>
                  </a:extLst>
                </p14:cNvPr>
                <p14:cNvContentPartPr/>
                <p14:nvPr/>
              </p14:nvContentPartPr>
              <p14:xfrm>
                <a:off x="7051114" y="2478446"/>
                <a:ext cx="39960" cy="39600"/>
              </p14:xfrm>
            </p:contentPart>
          </mc:Choice>
          <mc:Fallback xmlns="">
            <p:pic>
              <p:nvPicPr>
                <p:cNvPr id="49" name="Ink 48">
                  <a:extLst>
                    <a:ext uri="{FF2B5EF4-FFF2-40B4-BE49-F238E27FC236}">
                      <a16:creationId xmlns:a16="http://schemas.microsoft.com/office/drawing/2014/main" id="{5B43E0A9-193D-4F36-B1FC-E19C448CE25E}"/>
                    </a:ext>
                  </a:extLst>
                </p:cNvPr>
                <p:cNvPicPr/>
                <p:nvPr/>
              </p:nvPicPr>
              <p:blipFill>
                <a:blip r:embed="rId73"/>
                <a:stretch>
                  <a:fillRect/>
                </a:stretch>
              </p:blipFill>
              <p:spPr>
                <a:xfrm>
                  <a:off x="7042114" y="2469446"/>
                  <a:ext cx="57600" cy="5724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50" name="Ink 49">
                  <a:extLst>
                    <a:ext uri="{FF2B5EF4-FFF2-40B4-BE49-F238E27FC236}">
                      <a16:creationId xmlns:a16="http://schemas.microsoft.com/office/drawing/2014/main" id="{CC80F9DB-A0A7-4160-8BE9-C10AF27F5C37}"/>
                    </a:ext>
                  </a:extLst>
                </p14:cNvPr>
                <p14:cNvContentPartPr/>
                <p14:nvPr/>
              </p14:nvContentPartPr>
              <p14:xfrm>
                <a:off x="7119154" y="2335886"/>
                <a:ext cx="99000" cy="173160"/>
              </p14:xfrm>
            </p:contentPart>
          </mc:Choice>
          <mc:Fallback xmlns="">
            <p:pic>
              <p:nvPicPr>
                <p:cNvPr id="50" name="Ink 49">
                  <a:extLst>
                    <a:ext uri="{FF2B5EF4-FFF2-40B4-BE49-F238E27FC236}">
                      <a16:creationId xmlns:a16="http://schemas.microsoft.com/office/drawing/2014/main" id="{CC80F9DB-A0A7-4160-8BE9-C10AF27F5C37}"/>
                    </a:ext>
                  </a:extLst>
                </p:cNvPr>
                <p:cNvPicPr/>
                <p:nvPr/>
              </p:nvPicPr>
              <p:blipFill>
                <a:blip r:embed="rId75"/>
                <a:stretch>
                  <a:fillRect/>
                </a:stretch>
              </p:blipFill>
              <p:spPr>
                <a:xfrm>
                  <a:off x="7110514" y="2326886"/>
                  <a:ext cx="116640" cy="19080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51" name="Ink 50">
                  <a:extLst>
                    <a:ext uri="{FF2B5EF4-FFF2-40B4-BE49-F238E27FC236}">
                      <a16:creationId xmlns:a16="http://schemas.microsoft.com/office/drawing/2014/main" id="{FD101BEA-0A7C-4DCE-84A9-B9452AF55BFC}"/>
                    </a:ext>
                  </a:extLst>
                </p14:cNvPr>
                <p14:cNvContentPartPr/>
                <p14:nvPr/>
              </p14:nvContentPartPr>
              <p14:xfrm>
                <a:off x="7263154" y="2461526"/>
                <a:ext cx="146520" cy="70920"/>
              </p14:xfrm>
            </p:contentPart>
          </mc:Choice>
          <mc:Fallback xmlns="">
            <p:pic>
              <p:nvPicPr>
                <p:cNvPr id="51" name="Ink 50">
                  <a:extLst>
                    <a:ext uri="{FF2B5EF4-FFF2-40B4-BE49-F238E27FC236}">
                      <a16:creationId xmlns:a16="http://schemas.microsoft.com/office/drawing/2014/main" id="{FD101BEA-0A7C-4DCE-84A9-B9452AF55BFC}"/>
                    </a:ext>
                  </a:extLst>
                </p:cNvPr>
                <p:cNvPicPr/>
                <p:nvPr/>
              </p:nvPicPr>
              <p:blipFill>
                <a:blip r:embed="rId77"/>
                <a:stretch>
                  <a:fillRect/>
                </a:stretch>
              </p:blipFill>
              <p:spPr>
                <a:xfrm>
                  <a:off x="7254514" y="2452886"/>
                  <a:ext cx="164160" cy="8856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52" name="Ink 51">
                  <a:extLst>
                    <a:ext uri="{FF2B5EF4-FFF2-40B4-BE49-F238E27FC236}">
                      <a16:creationId xmlns:a16="http://schemas.microsoft.com/office/drawing/2014/main" id="{4E21A5B0-FB52-4B95-A9EE-CCB57B23CBF8}"/>
                    </a:ext>
                  </a:extLst>
                </p14:cNvPr>
                <p14:cNvContentPartPr/>
                <p14:nvPr/>
              </p14:nvContentPartPr>
              <p14:xfrm>
                <a:off x="7443874" y="2452166"/>
                <a:ext cx="66960" cy="106560"/>
              </p14:xfrm>
            </p:contentPart>
          </mc:Choice>
          <mc:Fallback xmlns="">
            <p:pic>
              <p:nvPicPr>
                <p:cNvPr id="52" name="Ink 51">
                  <a:extLst>
                    <a:ext uri="{FF2B5EF4-FFF2-40B4-BE49-F238E27FC236}">
                      <a16:creationId xmlns:a16="http://schemas.microsoft.com/office/drawing/2014/main" id="{4E21A5B0-FB52-4B95-A9EE-CCB57B23CBF8}"/>
                    </a:ext>
                  </a:extLst>
                </p:cNvPr>
                <p:cNvPicPr/>
                <p:nvPr/>
              </p:nvPicPr>
              <p:blipFill>
                <a:blip r:embed="rId79"/>
                <a:stretch>
                  <a:fillRect/>
                </a:stretch>
              </p:blipFill>
              <p:spPr>
                <a:xfrm>
                  <a:off x="7434874" y="2443526"/>
                  <a:ext cx="84600" cy="12420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53" name="Ink 52">
                  <a:extLst>
                    <a:ext uri="{FF2B5EF4-FFF2-40B4-BE49-F238E27FC236}">
                      <a16:creationId xmlns:a16="http://schemas.microsoft.com/office/drawing/2014/main" id="{E7C19193-B5CE-450D-AEC1-659F2CF7C1FA}"/>
                    </a:ext>
                  </a:extLst>
                </p14:cNvPr>
                <p14:cNvContentPartPr/>
                <p14:nvPr/>
              </p14:nvContentPartPr>
              <p14:xfrm>
                <a:off x="7501474" y="2293046"/>
                <a:ext cx="80280" cy="238680"/>
              </p14:xfrm>
            </p:contentPart>
          </mc:Choice>
          <mc:Fallback xmlns="">
            <p:pic>
              <p:nvPicPr>
                <p:cNvPr id="53" name="Ink 52">
                  <a:extLst>
                    <a:ext uri="{FF2B5EF4-FFF2-40B4-BE49-F238E27FC236}">
                      <a16:creationId xmlns:a16="http://schemas.microsoft.com/office/drawing/2014/main" id="{E7C19193-B5CE-450D-AEC1-659F2CF7C1FA}"/>
                    </a:ext>
                  </a:extLst>
                </p:cNvPr>
                <p:cNvPicPr/>
                <p:nvPr/>
              </p:nvPicPr>
              <p:blipFill>
                <a:blip r:embed="rId81"/>
                <a:stretch>
                  <a:fillRect/>
                </a:stretch>
              </p:blipFill>
              <p:spPr>
                <a:xfrm>
                  <a:off x="7492474" y="2284046"/>
                  <a:ext cx="97920" cy="25632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54" name="Ink 53">
                  <a:extLst>
                    <a:ext uri="{FF2B5EF4-FFF2-40B4-BE49-F238E27FC236}">
                      <a16:creationId xmlns:a16="http://schemas.microsoft.com/office/drawing/2014/main" id="{033DF931-DCF0-4225-A835-E70896ED8F7D}"/>
                    </a:ext>
                  </a:extLst>
                </p14:cNvPr>
                <p14:cNvContentPartPr/>
                <p14:nvPr/>
              </p14:nvContentPartPr>
              <p14:xfrm>
                <a:off x="7431634" y="2407526"/>
                <a:ext cx="108360" cy="13680"/>
              </p14:xfrm>
            </p:contentPart>
          </mc:Choice>
          <mc:Fallback xmlns="">
            <p:pic>
              <p:nvPicPr>
                <p:cNvPr id="54" name="Ink 53">
                  <a:extLst>
                    <a:ext uri="{FF2B5EF4-FFF2-40B4-BE49-F238E27FC236}">
                      <a16:creationId xmlns:a16="http://schemas.microsoft.com/office/drawing/2014/main" id="{033DF931-DCF0-4225-A835-E70896ED8F7D}"/>
                    </a:ext>
                  </a:extLst>
                </p:cNvPr>
                <p:cNvPicPr/>
                <p:nvPr/>
              </p:nvPicPr>
              <p:blipFill>
                <a:blip r:embed="rId83"/>
                <a:stretch>
                  <a:fillRect/>
                </a:stretch>
              </p:blipFill>
              <p:spPr>
                <a:xfrm>
                  <a:off x="7422634" y="2398526"/>
                  <a:ext cx="126000" cy="31320"/>
                </a:xfrm>
                <a:prstGeom prst="rect">
                  <a:avLst/>
                </a:prstGeom>
              </p:spPr>
            </p:pic>
          </mc:Fallback>
        </mc:AlternateContent>
      </p:grpSp>
      <p:grpSp>
        <p:nvGrpSpPr>
          <p:cNvPr id="58" name="Group 57">
            <a:extLst>
              <a:ext uri="{FF2B5EF4-FFF2-40B4-BE49-F238E27FC236}">
                <a16:creationId xmlns:a16="http://schemas.microsoft.com/office/drawing/2014/main" id="{04C41966-6D28-48A7-9480-673E67F620BD}"/>
              </a:ext>
            </a:extLst>
          </p:cNvPr>
          <p:cNvGrpSpPr/>
          <p:nvPr/>
        </p:nvGrpSpPr>
        <p:grpSpPr>
          <a:xfrm>
            <a:off x="7739794" y="2335166"/>
            <a:ext cx="293760" cy="249120"/>
            <a:chOff x="7739794" y="2335166"/>
            <a:chExt cx="293760" cy="249120"/>
          </a:xfrm>
        </p:grpSpPr>
        <mc:AlternateContent xmlns:mc="http://schemas.openxmlformats.org/markup-compatibility/2006" xmlns:p14="http://schemas.microsoft.com/office/powerpoint/2010/main">
          <mc:Choice Requires="p14">
            <p:contentPart p14:bwMode="auto" r:id="rId84">
              <p14:nvContentPartPr>
                <p14:cNvPr id="55" name="Ink 54">
                  <a:extLst>
                    <a:ext uri="{FF2B5EF4-FFF2-40B4-BE49-F238E27FC236}">
                      <a16:creationId xmlns:a16="http://schemas.microsoft.com/office/drawing/2014/main" id="{6D134015-3E6F-485C-88C4-AEE2CCE46AAA}"/>
                    </a:ext>
                  </a:extLst>
                </p14:cNvPr>
                <p14:cNvContentPartPr/>
                <p14:nvPr/>
              </p14:nvContentPartPr>
              <p14:xfrm>
                <a:off x="7792714" y="2424806"/>
                <a:ext cx="16200" cy="155520"/>
              </p14:xfrm>
            </p:contentPart>
          </mc:Choice>
          <mc:Fallback xmlns="">
            <p:pic>
              <p:nvPicPr>
                <p:cNvPr id="55" name="Ink 54">
                  <a:extLst>
                    <a:ext uri="{FF2B5EF4-FFF2-40B4-BE49-F238E27FC236}">
                      <a16:creationId xmlns:a16="http://schemas.microsoft.com/office/drawing/2014/main" id="{6D134015-3E6F-485C-88C4-AEE2CCE46AAA}"/>
                    </a:ext>
                  </a:extLst>
                </p:cNvPr>
                <p:cNvPicPr/>
                <p:nvPr/>
              </p:nvPicPr>
              <p:blipFill>
                <a:blip r:embed="rId85"/>
                <a:stretch>
                  <a:fillRect/>
                </a:stretch>
              </p:blipFill>
              <p:spPr>
                <a:xfrm>
                  <a:off x="7783714" y="2416166"/>
                  <a:ext cx="33840" cy="17316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56" name="Ink 55">
                  <a:extLst>
                    <a:ext uri="{FF2B5EF4-FFF2-40B4-BE49-F238E27FC236}">
                      <a16:creationId xmlns:a16="http://schemas.microsoft.com/office/drawing/2014/main" id="{A2DEC5DC-0549-4015-90A9-B3259327F9F8}"/>
                    </a:ext>
                  </a:extLst>
                </p14:cNvPr>
                <p14:cNvContentPartPr/>
                <p14:nvPr/>
              </p14:nvContentPartPr>
              <p14:xfrm>
                <a:off x="7739794" y="2335166"/>
                <a:ext cx="189720" cy="143640"/>
              </p14:xfrm>
            </p:contentPart>
          </mc:Choice>
          <mc:Fallback xmlns="">
            <p:pic>
              <p:nvPicPr>
                <p:cNvPr id="56" name="Ink 55">
                  <a:extLst>
                    <a:ext uri="{FF2B5EF4-FFF2-40B4-BE49-F238E27FC236}">
                      <a16:creationId xmlns:a16="http://schemas.microsoft.com/office/drawing/2014/main" id="{A2DEC5DC-0549-4015-90A9-B3259327F9F8}"/>
                    </a:ext>
                  </a:extLst>
                </p:cNvPr>
                <p:cNvPicPr/>
                <p:nvPr/>
              </p:nvPicPr>
              <p:blipFill>
                <a:blip r:embed="rId87"/>
                <a:stretch>
                  <a:fillRect/>
                </a:stretch>
              </p:blipFill>
              <p:spPr>
                <a:xfrm>
                  <a:off x="7730794" y="2326166"/>
                  <a:ext cx="207360" cy="16128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57" name="Ink 56">
                  <a:extLst>
                    <a:ext uri="{FF2B5EF4-FFF2-40B4-BE49-F238E27FC236}">
                      <a16:creationId xmlns:a16="http://schemas.microsoft.com/office/drawing/2014/main" id="{64C77278-B9CF-4225-BFA4-A7FC2A71FC0B}"/>
                    </a:ext>
                  </a:extLst>
                </p14:cNvPr>
                <p14:cNvContentPartPr/>
                <p14:nvPr/>
              </p14:nvContentPartPr>
              <p14:xfrm>
                <a:off x="8005114" y="2469446"/>
                <a:ext cx="28440" cy="114840"/>
              </p14:xfrm>
            </p:contentPart>
          </mc:Choice>
          <mc:Fallback xmlns="">
            <p:pic>
              <p:nvPicPr>
                <p:cNvPr id="57" name="Ink 56">
                  <a:extLst>
                    <a:ext uri="{FF2B5EF4-FFF2-40B4-BE49-F238E27FC236}">
                      <a16:creationId xmlns:a16="http://schemas.microsoft.com/office/drawing/2014/main" id="{64C77278-B9CF-4225-BFA4-A7FC2A71FC0B}"/>
                    </a:ext>
                  </a:extLst>
                </p:cNvPr>
                <p:cNvPicPr/>
                <p:nvPr/>
              </p:nvPicPr>
              <p:blipFill>
                <a:blip r:embed="rId89"/>
                <a:stretch>
                  <a:fillRect/>
                </a:stretch>
              </p:blipFill>
              <p:spPr>
                <a:xfrm>
                  <a:off x="7996474" y="2460446"/>
                  <a:ext cx="46080" cy="1324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90">
            <p14:nvContentPartPr>
              <p14:cNvPr id="60" name="Ink 59">
                <a:extLst>
                  <a:ext uri="{FF2B5EF4-FFF2-40B4-BE49-F238E27FC236}">
                    <a16:creationId xmlns:a16="http://schemas.microsoft.com/office/drawing/2014/main" id="{C7DA0254-8772-4C46-9CEB-B1945E0362A3}"/>
                  </a:ext>
                </a:extLst>
              </p14:cNvPr>
              <p14:cNvContentPartPr/>
              <p14:nvPr/>
            </p14:nvContentPartPr>
            <p14:xfrm>
              <a:off x="3137194" y="2822606"/>
              <a:ext cx="4740840" cy="171360"/>
            </p14:xfrm>
          </p:contentPart>
        </mc:Choice>
        <mc:Fallback xmlns="">
          <p:pic>
            <p:nvPicPr>
              <p:cNvPr id="60" name="Ink 59">
                <a:extLst>
                  <a:ext uri="{FF2B5EF4-FFF2-40B4-BE49-F238E27FC236}">
                    <a16:creationId xmlns:a16="http://schemas.microsoft.com/office/drawing/2014/main" id="{C7DA0254-8772-4C46-9CEB-B1945E0362A3}"/>
                  </a:ext>
                </a:extLst>
              </p:cNvPr>
              <p:cNvPicPr/>
              <p:nvPr/>
            </p:nvPicPr>
            <p:blipFill>
              <a:blip r:embed="rId91"/>
              <a:stretch>
                <a:fillRect/>
              </a:stretch>
            </p:blipFill>
            <p:spPr>
              <a:xfrm>
                <a:off x="3128194" y="2813606"/>
                <a:ext cx="4758480" cy="18900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61" name="Ink 60">
                <a:extLst>
                  <a:ext uri="{FF2B5EF4-FFF2-40B4-BE49-F238E27FC236}">
                    <a16:creationId xmlns:a16="http://schemas.microsoft.com/office/drawing/2014/main" id="{BA55CE23-4CCF-41F5-841F-333052D6243A}"/>
                  </a:ext>
                </a:extLst>
              </p14:cNvPr>
              <p14:cNvContentPartPr/>
              <p14:nvPr/>
            </p14:nvContentPartPr>
            <p14:xfrm>
              <a:off x="1463194" y="2951126"/>
              <a:ext cx="509760" cy="66600"/>
            </p14:xfrm>
          </p:contentPart>
        </mc:Choice>
        <mc:Fallback xmlns="">
          <p:pic>
            <p:nvPicPr>
              <p:cNvPr id="61" name="Ink 60">
                <a:extLst>
                  <a:ext uri="{FF2B5EF4-FFF2-40B4-BE49-F238E27FC236}">
                    <a16:creationId xmlns:a16="http://schemas.microsoft.com/office/drawing/2014/main" id="{BA55CE23-4CCF-41F5-841F-333052D6243A}"/>
                  </a:ext>
                </a:extLst>
              </p:cNvPr>
              <p:cNvPicPr/>
              <p:nvPr/>
            </p:nvPicPr>
            <p:blipFill>
              <a:blip r:embed="rId93"/>
              <a:stretch>
                <a:fillRect/>
              </a:stretch>
            </p:blipFill>
            <p:spPr>
              <a:xfrm>
                <a:off x="1454554" y="2942486"/>
                <a:ext cx="527400" cy="84240"/>
              </a:xfrm>
              <a:prstGeom prst="rect">
                <a:avLst/>
              </a:prstGeom>
            </p:spPr>
          </p:pic>
        </mc:Fallback>
      </mc:AlternateContent>
      <p:grpSp>
        <p:nvGrpSpPr>
          <p:cNvPr id="99" name="Group 98">
            <a:extLst>
              <a:ext uri="{FF2B5EF4-FFF2-40B4-BE49-F238E27FC236}">
                <a16:creationId xmlns:a16="http://schemas.microsoft.com/office/drawing/2014/main" id="{218935D1-051D-4441-A33B-B71CA17B5B0B}"/>
              </a:ext>
            </a:extLst>
          </p:cNvPr>
          <p:cNvGrpSpPr/>
          <p:nvPr/>
        </p:nvGrpSpPr>
        <p:grpSpPr>
          <a:xfrm>
            <a:off x="620794" y="6103080"/>
            <a:ext cx="8085600" cy="608400"/>
            <a:chOff x="620794" y="6103080"/>
            <a:chExt cx="8085600" cy="608400"/>
          </a:xfrm>
        </p:grpSpPr>
        <mc:AlternateContent xmlns:mc="http://schemas.openxmlformats.org/markup-compatibility/2006" xmlns:p14="http://schemas.microsoft.com/office/powerpoint/2010/main">
          <mc:Choice Requires="p14">
            <p:contentPart p14:bwMode="auto" r:id="rId94">
              <p14:nvContentPartPr>
                <p14:cNvPr id="62" name="Ink 61">
                  <a:extLst>
                    <a:ext uri="{FF2B5EF4-FFF2-40B4-BE49-F238E27FC236}">
                      <a16:creationId xmlns:a16="http://schemas.microsoft.com/office/drawing/2014/main" id="{B943E04C-1D9E-4CF4-AA03-ECB3A4DD6185}"/>
                    </a:ext>
                  </a:extLst>
                </p14:cNvPr>
                <p14:cNvContentPartPr/>
                <p14:nvPr/>
              </p14:nvContentPartPr>
              <p14:xfrm>
                <a:off x="620794" y="6547680"/>
                <a:ext cx="234720" cy="163800"/>
              </p14:xfrm>
            </p:contentPart>
          </mc:Choice>
          <mc:Fallback xmlns="">
            <p:pic>
              <p:nvPicPr>
                <p:cNvPr id="62" name="Ink 61">
                  <a:extLst>
                    <a:ext uri="{FF2B5EF4-FFF2-40B4-BE49-F238E27FC236}">
                      <a16:creationId xmlns:a16="http://schemas.microsoft.com/office/drawing/2014/main" id="{B943E04C-1D9E-4CF4-AA03-ECB3A4DD6185}"/>
                    </a:ext>
                  </a:extLst>
                </p:cNvPr>
                <p:cNvPicPr/>
                <p:nvPr/>
              </p:nvPicPr>
              <p:blipFill>
                <a:blip r:embed="rId95"/>
                <a:stretch>
                  <a:fillRect/>
                </a:stretch>
              </p:blipFill>
              <p:spPr>
                <a:xfrm>
                  <a:off x="611794" y="6539040"/>
                  <a:ext cx="252360" cy="18144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63" name="Ink 62">
                  <a:extLst>
                    <a:ext uri="{FF2B5EF4-FFF2-40B4-BE49-F238E27FC236}">
                      <a16:creationId xmlns:a16="http://schemas.microsoft.com/office/drawing/2014/main" id="{B2254171-8339-463E-AC27-8C6F1BA40236}"/>
                    </a:ext>
                  </a:extLst>
                </p14:cNvPr>
                <p14:cNvContentPartPr/>
                <p14:nvPr/>
              </p14:nvContentPartPr>
              <p14:xfrm>
                <a:off x="662554" y="6523560"/>
                <a:ext cx="155160" cy="110160"/>
              </p14:xfrm>
            </p:contentPart>
          </mc:Choice>
          <mc:Fallback xmlns="">
            <p:pic>
              <p:nvPicPr>
                <p:cNvPr id="63" name="Ink 62">
                  <a:extLst>
                    <a:ext uri="{FF2B5EF4-FFF2-40B4-BE49-F238E27FC236}">
                      <a16:creationId xmlns:a16="http://schemas.microsoft.com/office/drawing/2014/main" id="{B2254171-8339-463E-AC27-8C6F1BA40236}"/>
                    </a:ext>
                  </a:extLst>
                </p:cNvPr>
                <p:cNvPicPr/>
                <p:nvPr/>
              </p:nvPicPr>
              <p:blipFill>
                <a:blip r:embed="rId97"/>
                <a:stretch>
                  <a:fillRect/>
                </a:stretch>
              </p:blipFill>
              <p:spPr>
                <a:xfrm>
                  <a:off x="653554" y="6514560"/>
                  <a:ext cx="172800" cy="12780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64" name="Ink 63">
                  <a:extLst>
                    <a:ext uri="{FF2B5EF4-FFF2-40B4-BE49-F238E27FC236}">
                      <a16:creationId xmlns:a16="http://schemas.microsoft.com/office/drawing/2014/main" id="{322B77F4-82C7-4BEC-AAFA-1329DE21E15A}"/>
                    </a:ext>
                  </a:extLst>
                </p14:cNvPr>
                <p14:cNvContentPartPr/>
                <p14:nvPr/>
              </p14:nvContentPartPr>
              <p14:xfrm>
                <a:off x="854434" y="6508080"/>
                <a:ext cx="180720" cy="197640"/>
              </p14:xfrm>
            </p:contentPart>
          </mc:Choice>
          <mc:Fallback xmlns="">
            <p:pic>
              <p:nvPicPr>
                <p:cNvPr id="64" name="Ink 63">
                  <a:extLst>
                    <a:ext uri="{FF2B5EF4-FFF2-40B4-BE49-F238E27FC236}">
                      <a16:creationId xmlns:a16="http://schemas.microsoft.com/office/drawing/2014/main" id="{322B77F4-82C7-4BEC-AAFA-1329DE21E15A}"/>
                    </a:ext>
                  </a:extLst>
                </p:cNvPr>
                <p:cNvPicPr/>
                <p:nvPr/>
              </p:nvPicPr>
              <p:blipFill>
                <a:blip r:embed="rId99"/>
                <a:stretch>
                  <a:fillRect/>
                </a:stretch>
              </p:blipFill>
              <p:spPr>
                <a:xfrm>
                  <a:off x="845794" y="6499080"/>
                  <a:ext cx="198360" cy="21528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65" name="Ink 64">
                  <a:extLst>
                    <a:ext uri="{FF2B5EF4-FFF2-40B4-BE49-F238E27FC236}">
                      <a16:creationId xmlns:a16="http://schemas.microsoft.com/office/drawing/2014/main" id="{4B9F9C19-5550-4E2F-8FFA-5B073EF71EC8}"/>
                    </a:ext>
                  </a:extLst>
                </p14:cNvPr>
                <p14:cNvContentPartPr/>
                <p14:nvPr/>
              </p14:nvContentPartPr>
              <p14:xfrm>
                <a:off x="1078714" y="6577200"/>
                <a:ext cx="93960" cy="122760"/>
              </p14:xfrm>
            </p:contentPart>
          </mc:Choice>
          <mc:Fallback xmlns="">
            <p:pic>
              <p:nvPicPr>
                <p:cNvPr id="65" name="Ink 64">
                  <a:extLst>
                    <a:ext uri="{FF2B5EF4-FFF2-40B4-BE49-F238E27FC236}">
                      <a16:creationId xmlns:a16="http://schemas.microsoft.com/office/drawing/2014/main" id="{4B9F9C19-5550-4E2F-8FFA-5B073EF71EC8}"/>
                    </a:ext>
                  </a:extLst>
                </p:cNvPr>
                <p:cNvPicPr/>
                <p:nvPr/>
              </p:nvPicPr>
              <p:blipFill>
                <a:blip r:embed="rId101"/>
                <a:stretch>
                  <a:fillRect/>
                </a:stretch>
              </p:blipFill>
              <p:spPr>
                <a:xfrm>
                  <a:off x="1070074" y="6568200"/>
                  <a:ext cx="111600" cy="14040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66" name="Ink 65">
                  <a:extLst>
                    <a:ext uri="{FF2B5EF4-FFF2-40B4-BE49-F238E27FC236}">
                      <a16:creationId xmlns:a16="http://schemas.microsoft.com/office/drawing/2014/main" id="{4B3E1353-E4B4-4721-9019-02F5D559A08B}"/>
                    </a:ext>
                  </a:extLst>
                </p14:cNvPr>
                <p14:cNvContentPartPr/>
                <p14:nvPr/>
              </p14:nvContentPartPr>
              <p14:xfrm>
                <a:off x="1004914" y="6488280"/>
                <a:ext cx="278640" cy="204120"/>
              </p14:xfrm>
            </p:contentPart>
          </mc:Choice>
          <mc:Fallback xmlns="">
            <p:pic>
              <p:nvPicPr>
                <p:cNvPr id="66" name="Ink 65">
                  <a:extLst>
                    <a:ext uri="{FF2B5EF4-FFF2-40B4-BE49-F238E27FC236}">
                      <a16:creationId xmlns:a16="http://schemas.microsoft.com/office/drawing/2014/main" id="{4B3E1353-E4B4-4721-9019-02F5D559A08B}"/>
                    </a:ext>
                  </a:extLst>
                </p:cNvPr>
                <p:cNvPicPr/>
                <p:nvPr/>
              </p:nvPicPr>
              <p:blipFill>
                <a:blip r:embed="rId103"/>
                <a:stretch>
                  <a:fillRect/>
                </a:stretch>
              </p:blipFill>
              <p:spPr>
                <a:xfrm>
                  <a:off x="996274" y="6479640"/>
                  <a:ext cx="296280" cy="22176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67" name="Ink 66">
                  <a:extLst>
                    <a:ext uri="{FF2B5EF4-FFF2-40B4-BE49-F238E27FC236}">
                      <a16:creationId xmlns:a16="http://schemas.microsoft.com/office/drawing/2014/main" id="{E019E066-713F-4A44-B8C8-38E80695B3B9}"/>
                    </a:ext>
                  </a:extLst>
                </p14:cNvPr>
                <p14:cNvContentPartPr/>
                <p14:nvPr/>
              </p14:nvContentPartPr>
              <p14:xfrm>
                <a:off x="1502074" y="6503760"/>
                <a:ext cx="252000" cy="165240"/>
              </p14:xfrm>
            </p:contentPart>
          </mc:Choice>
          <mc:Fallback xmlns="">
            <p:pic>
              <p:nvPicPr>
                <p:cNvPr id="67" name="Ink 66">
                  <a:extLst>
                    <a:ext uri="{FF2B5EF4-FFF2-40B4-BE49-F238E27FC236}">
                      <a16:creationId xmlns:a16="http://schemas.microsoft.com/office/drawing/2014/main" id="{E019E066-713F-4A44-B8C8-38E80695B3B9}"/>
                    </a:ext>
                  </a:extLst>
                </p:cNvPr>
                <p:cNvPicPr/>
                <p:nvPr/>
              </p:nvPicPr>
              <p:blipFill>
                <a:blip r:embed="rId105"/>
                <a:stretch>
                  <a:fillRect/>
                </a:stretch>
              </p:blipFill>
              <p:spPr>
                <a:xfrm>
                  <a:off x="1493074" y="6495120"/>
                  <a:ext cx="269640" cy="18288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68" name="Ink 67">
                  <a:extLst>
                    <a:ext uri="{FF2B5EF4-FFF2-40B4-BE49-F238E27FC236}">
                      <a16:creationId xmlns:a16="http://schemas.microsoft.com/office/drawing/2014/main" id="{5DAE5D23-3C26-4CF8-9BB7-648F6807923E}"/>
                    </a:ext>
                  </a:extLst>
                </p14:cNvPr>
                <p14:cNvContentPartPr/>
                <p14:nvPr/>
              </p14:nvContentPartPr>
              <p14:xfrm>
                <a:off x="1734274" y="6444000"/>
                <a:ext cx="255960" cy="224640"/>
              </p14:xfrm>
            </p:contentPart>
          </mc:Choice>
          <mc:Fallback xmlns="">
            <p:pic>
              <p:nvPicPr>
                <p:cNvPr id="68" name="Ink 67">
                  <a:extLst>
                    <a:ext uri="{FF2B5EF4-FFF2-40B4-BE49-F238E27FC236}">
                      <a16:creationId xmlns:a16="http://schemas.microsoft.com/office/drawing/2014/main" id="{5DAE5D23-3C26-4CF8-9BB7-648F6807923E}"/>
                    </a:ext>
                  </a:extLst>
                </p:cNvPr>
                <p:cNvPicPr/>
                <p:nvPr/>
              </p:nvPicPr>
              <p:blipFill>
                <a:blip r:embed="rId107"/>
                <a:stretch>
                  <a:fillRect/>
                </a:stretch>
              </p:blipFill>
              <p:spPr>
                <a:xfrm>
                  <a:off x="1725634" y="6435360"/>
                  <a:ext cx="273600" cy="24228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70" name="Ink 69">
                  <a:extLst>
                    <a:ext uri="{FF2B5EF4-FFF2-40B4-BE49-F238E27FC236}">
                      <a16:creationId xmlns:a16="http://schemas.microsoft.com/office/drawing/2014/main" id="{0871FEFA-DE66-4CBC-9355-5EA360C8DDB5}"/>
                    </a:ext>
                  </a:extLst>
                </p14:cNvPr>
                <p14:cNvContentPartPr/>
                <p14:nvPr/>
              </p14:nvContentPartPr>
              <p14:xfrm>
                <a:off x="2405314" y="6612120"/>
                <a:ext cx="39240" cy="50400"/>
              </p14:xfrm>
            </p:contentPart>
          </mc:Choice>
          <mc:Fallback xmlns="">
            <p:pic>
              <p:nvPicPr>
                <p:cNvPr id="70" name="Ink 69">
                  <a:extLst>
                    <a:ext uri="{FF2B5EF4-FFF2-40B4-BE49-F238E27FC236}">
                      <a16:creationId xmlns:a16="http://schemas.microsoft.com/office/drawing/2014/main" id="{0871FEFA-DE66-4CBC-9355-5EA360C8DDB5}"/>
                    </a:ext>
                  </a:extLst>
                </p:cNvPr>
                <p:cNvPicPr/>
                <p:nvPr/>
              </p:nvPicPr>
              <p:blipFill>
                <a:blip r:embed="rId109"/>
                <a:stretch>
                  <a:fillRect/>
                </a:stretch>
              </p:blipFill>
              <p:spPr>
                <a:xfrm>
                  <a:off x="2396674" y="6603480"/>
                  <a:ext cx="56880" cy="6804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71" name="Ink 70">
                  <a:extLst>
                    <a:ext uri="{FF2B5EF4-FFF2-40B4-BE49-F238E27FC236}">
                      <a16:creationId xmlns:a16="http://schemas.microsoft.com/office/drawing/2014/main" id="{FF424B0F-E842-4D69-A2D2-593EB0AE5BD3}"/>
                    </a:ext>
                  </a:extLst>
                </p14:cNvPr>
                <p14:cNvContentPartPr/>
                <p14:nvPr/>
              </p14:nvContentPartPr>
              <p14:xfrm>
                <a:off x="2535634" y="6420600"/>
                <a:ext cx="65160" cy="239760"/>
              </p14:xfrm>
            </p:contentPart>
          </mc:Choice>
          <mc:Fallback xmlns="">
            <p:pic>
              <p:nvPicPr>
                <p:cNvPr id="71" name="Ink 70">
                  <a:extLst>
                    <a:ext uri="{FF2B5EF4-FFF2-40B4-BE49-F238E27FC236}">
                      <a16:creationId xmlns:a16="http://schemas.microsoft.com/office/drawing/2014/main" id="{FF424B0F-E842-4D69-A2D2-593EB0AE5BD3}"/>
                    </a:ext>
                  </a:extLst>
                </p:cNvPr>
                <p:cNvPicPr/>
                <p:nvPr/>
              </p:nvPicPr>
              <p:blipFill>
                <a:blip r:embed="rId111"/>
                <a:stretch>
                  <a:fillRect/>
                </a:stretch>
              </p:blipFill>
              <p:spPr>
                <a:xfrm>
                  <a:off x="2526994" y="6411600"/>
                  <a:ext cx="82800" cy="25740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72" name="Ink 71">
                  <a:extLst>
                    <a:ext uri="{FF2B5EF4-FFF2-40B4-BE49-F238E27FC236}">
                      <a16:creationId xmlns:a16="http://schemas.microsoft.com/office/drawing/2014/main" id="{E6BAC0FB-CA59-46F2-B6AD-B7DDE042262C}"/>
                    </a:ext>
                  </a:extLst>
                </p14:cNvPr>
                <p14:cNvContentPartPr/>
                <p14:nvPr/>
              </p14:nvContentPartPr>
              <p14:xfrm>
                <a:off x="2693314" y="6434280"/>
                <a:ext cx="144720" cy="182520"/>
              </p14:xfrm>
            </p:contentPart>
          </mc:Choice>
          <mc:Fallback xmlns="">
            <p:pic>
              <p:nvPicPr>
                <p:cNvPr id="72" name="Ink 71">
                  <a:extLst>
                    <a:ext uri="{FF2B5EF4-FFF2-40B4-BE49-F238E27FC236}">
                      <a16:creationId xmlns:a16="http://schemas.microsoft.com/office/drawing/2014/main" id="{E6BAC0FB-CA59-46F2-B6AD-B7DDE042262C}"/>
                    </a:ext>
                  </a:extLst>
                </p:cNvPr>
                <p:cNvPicPr/>
                <p:nvPr/>
              </p:nvPicPr>
              <p:blipFill>
                <a:blip r:embed="rId113"/>
                <a:stretch>
                  <a:fillRect/>
                </a:stretch>
              </p:blipFill>
              <p:spPr>
                <a:xfrm>
                  <a:off x="2684314" y="6425640"/>
                  <a:ext cx="162360" cy="20016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73" name="Ink 72">
                  <a:extLst>
                    <a:ext uri="{FF2B5EF4-FFF2-40B4-BE49-F238E27FC236}">
                      <a16:creationId xmlns:a16="http://schemas.microsoft.com/office/drawing/2014/main" id="{D26398F5-058B-4B8B-AE31-9669DA510F00}"/>
                    </a:ext>
                  </a:extLst>
                </p14:cNvPr>
                <p14:cNvContentPartPr/>
                <p14:nvPr/>
              </p14:nvContentPartPr>
              <p14:xfrm>
                <a:off x="2905714" y="6398640"/>
                <a:ext cx="172800" cy="224640"/>
              </p14:xfrm>
            </p:contentPart>
          </mc:Choice>
          <mc:Fallback xmlns="">
            <p:pic>
              <p:nvPicPr>
                <p:cNvPr id="73" name="Ink 72">
                  <a:extLst>
                    <a:ext uri="{FF2B5EF4-FFF2-40B4-BE49-F238E27FC236}">
                      <a16:creationId xmlns:a16="http://schemas.microsoft.com/office/drawing/2014/main" id="{D26398F5-058B-4B8B-AE31-9669DA510F00}"/>
                    </a:ext>
                  </a:extLst>
                </p:cNvPr>
                <p:cNvPicPr/>
                <p:nvPr/>
              </p:nvPicPr>
              <p:blipFill>
                <a:blip r:embed="rId115"/>
                <a:stretch>
                  <a:fillRect/>
                </a:stretch>
              </p:blipFill>
              <p:spPr>
                <a:xfrm>
                  <a:off x="2896714" y="6390000"/>
                  <a:ext cx="190440" cy="24228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74" name="Ink 73">
                  <a:extLst>
                    <a:ext uri="{FF2B5EF4-FFF2-40B4-BE49-F238E27FC236}">
                      <a16:creationId xmlns:a16="http://schemas.microsoft.com/office/drawing/2014/main" id="{C8D03181-51B4-4F4F-8979-A9C07AFB9086}"/>
                    </a:ext>
                  </a:extLst>
                </p14:cNvPr>
                <p14:cNvContentPartPr/>
                <p14:nvPr/>
              </p14:nvContentPartPr>
              <p14:xfrm>
                <a:off x="2964394" y="6495840"/>
                <a:ext cx="198000" cy="57600"/>
              </p14:xfrm>
            </p:contentPart>
          </mc:Choice>
          <mc:Fallback xmlns="">
            <p:pic>
              <p:nvPicPr>
                <p:cNvPr id="74" name="Ink 73">
                  <a:extLst>
                    <a:ext uri="{FF2B5EF4-FFF2-40B4-BE49-F238E27FC236}">
                      <a16:creationId xmlns:a16="http://schemas.microsoft.com/office/drawing/2014/main" id="{C8D03181-51B4-4F4F-8979-A9C07AFB9086}"/>
                    </a:ext>
                  </a:extLst>
                </p:cNvPr>
                <p:cNvPicPr/>
                <p:nvPr/>
              </p:nvPicPr>
              <p:blipFill>
                <a:blip r:embed="rId117"/>
                <a:stretch>
                  <a:fillRect/>
                </a:stretch>
              </p:blipFill>
              <p:spPr>
                <a:xfrm>
                  <a:off x="2955754" y="6487200"/>
                  <a:ext cx="215640" cy="7524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75" name="Ink 74">
                  <a:extLst>
                    <a:ext uri="{FF2B5EF4-FFF2-40B4-BE49-F238E27FC236}">
                      <a16:creationId xmlns:a16="http://schemas.microsoft.com/office/drawing/2014/main" id="{8F9E742D-9B21-4034-ABC0-0F0BC69A3138}"/>
                    </a:ext>
                  </a:extLst>
                </p14:cNvPr>
                <p14:cNvContentPartPr/>
                <p14:nvPr/>
              </p14:nvContentPartPr>
              <p14:xfrm>
                <a:off x="3257794" y="6400080"/>
                <a:ext cx="35640" cy="240840"/>
              </p14:xfrm>
            </p:contentPart>
          </mc:Choice>
          <mc:Fallback xmlns="">
            <p:pic>
              <p:nvPicPr>
                <p:cNvPr id="75" name="Ink 74">
                  <a:extLst>
                    <a:ext uri="{FF2B5EF4-FFF2-40B4-BE49-F238E27FC236}">
                      <a16:creationId xmlns:a16="http://schemas.microsoft.com/office/drawing/2014/main" id="{8F9E742D-9B21-4034-ABC0-0F0BC69A3138}"/>
                    </a:ext>
                  </a:extLst>
                </p:cNvPr>
                <p:cNvPicPr/>
                <p:nvPr/>
              </p:nvPicPr>
              <p:blipFill>
                <a:blip r:embed="rId119"/>
                <a:stretch>
                  <a:fillRect/>
                </a:stretch>
              </p:blipFill>
              <p:spPr>
                <a:xfrm>
                  <a:off x="3248794" y="6391080"/>
                  <a:ext cx="53280" cy="25848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76" name="Ink 75">
                  <a:extLst>
                    <a:ext uri="{FF2B5EF4-FFF2-40B4-BE49-F238E27FC236}">
                      <a16:creationId xmlns:a16="http://schemas.microsoft.com/office/drawing/2014/main" id="{9155B101-C1E5-4791-AC6D-BB3D56B15D58}"/>
                    </a:ext>
                  </a:extLst>
                </p14:cNvPr>
                <p14:cNvContentPartPr/>
                <p14:nvPr/>
              </p14:nvContentPartPr>
              <p14:xfrm>
                <a:off x="3331954" y="6394320"/>
                <a:ext cx="190800" cy="184320"/>
              </p14:xfrm>
            </p:contentPart>
          </mc:Choice>
          <mc:Fallback xmlns="">
            <p:pic>
              <p:nvPicPr>
                <p:cNvPr id="76" name="Ink 75">
                  <a:extLst>
                    <a:ext uri="{FF2B5EF4-FFF2-40B4-BE49-F238E27FC236}">
                      <a16:creationId xmlns:a16="http://schemas.microsoft.com/office/drawing/2014/main" id="{9155B101-C1E5-4791-AC6D-BB3D56B15D58}"/>
                    </a:ext>
                  </a:extLst>
                </p:cNvPr>
                <p:cNvPicPr/>
                <p:nvPr/>
              </p:nvPicPr>
              <p:blipFill>
                <a:blip r:embed="rId121"/>
                <a:stretch>
                  <a:fillRect/>
                </a:stretch>
              </p:blipFill>
              <p:spPr>
                <a:xfrm>
                  <a:off x="3322954" y="6385680"/>
                  <a:ext cx="208440" cy="20196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77" name="Ink 76">
                  <a:extLst>
                    <a:ext uri="{FF2B5EF4-FFF2-40B4-BE49-F238E27FC236}">
                      <a16:creationId xmlns:a16="http://schemas.microsoft.com/office/drawing/2014/main" id="{29BB913F-B2EB-4485-A39F-4CD90B159200}"/>
                    </a:ext>
                  </a:extLst>
                </p14:cNvPr>
                <p14:cNvContentPartPr/>
                <p14:nvPr/>
              </p14:nvContentPartPr>
              <p14:xfrm>
                <a:off x="3550834" y="6405480"/>
                <a:ext cx="372240" cy="128520"/>
              </p14:xfrm>
            </p:contentPart>
          </mc:Choice>
          <mc:Fallback xmlns="">
            <p:pic>
              <p:nvPicPr>
                <p:cNvPr id="77" name="Ink 76">
                  <a:extLst>
                    <a:ext uri="{FF2B5EF4-FFF2-40B4-BE49-F238E27FC236}">
                      <a16:creationId xmlns:a16="http://schemas.microsoft.com/office/drawing/2014/main" id="{29BB913F-B2EB-4485-A39F-4CD90B159200}"/>
                    </a:ext>
                  </a:extLst>
                </p:cNvPr>
                <p:cNvPicPr/>
                <p:nvPr/>
              </p:nvPicPr>
              <p:blipFill>
                <a:blip r:embed="rId123"/>
                <a:stretch>
                  <a:fillRect/>
                </a:stretch>
              </p:blipFill>
              <p:spPr>
                <a:xfrm>
                  <a:off x="3541834" y="6396480"/>
                  <a:ext cx="389880" cy="14616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78" name="Ink 77">
                  <a:extLst>
                    <a:ext uri="{FF2B5EF4-FFF2-40B4-BE49-F238E27FC236}">
                      <a16:creationId xmlns:a16="http://schemas.microsoft.com/office/drawing/2014/main" id="{7226978D-2722-4C68-A55D-3A93A02E0943}"/>
                    </a:ext>
                  </a:extLst>
                </p14:cNvPr>
                <p14:cNvContentPartPr/>
                <p14:nvPr/>
              </p14:nvContentPartPr>
              <p14:xfrm>
                <a:off x="2362114" y="6430320"/>
                <a:ext cx="192600" cy="266040"/>
              </p14:xfrm>
            </p:contentPart>
          </mc:Choice>
          <mc:Fallback xmlns="">
            <p:pic>
              <p:nvPicPr>
                <p:cNvPr id="78" name="Ink 77">
                  <a:extLst>
                    <a:ext uri="{FF2B5EF4-FFF2-40B4-BE49-F238E27FC236}">
                      <a16:creationId xmlns:a16="http://schemas.microsoft.com/office/drawing/2014/main" id="{7226978D-2722-4C68-A55D-3A93A02E0943}"/>
                    </a:ext>
                  </a:extLst>
                </p:cNvPr>
                <p:cNvPicPr/>
                <p:nvPr/>
              </p:nvPicPr>
              <p:blipFill>
                <a:blip r:embed="rId125"/>
                <a:stretch>
                  <a:fillRect/>
                </a:stretch>
              </p:blipFill>
              <p:spPr>
                <a:xfrm>
                  <a:off x="2353114" y="6421320"/>
                  <a:ext cx="210240" cy="28368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80" name="Ink 79">
                  <a:extLst>
                    <a:ext uri="{FF2B5EF4-FFF2-40B4-BE49-F238E27FC236}">
                      <a16:creationId xmlns:a16="http://schemas.microsoft.com/office/drawing/2014/main" id="{E58FB3DD-C314-41B4-8174-0E597CB5235F}"/>
                    </a:ext>
                  </a:extLst>
                </p14:cNvPr>
                <p14:cNvContentPartPr/>
                <p14:nvPr/>
              </p14:nvContentPartPr>
              <p14:xfrm>
                <a:off x="4137994" y="6363720"/>
                <a:ext cx="104040" cy="245880"/>
              </p14:xfrm>
            </p:contentPart>
          </mc:Choice>
          <mc:Fallback xmlns="">
            <p:pic>
              <p:nvPicPr>
                <p:cNvPr id="80" name="Ink 79">
                  <a:extLst>
                    <a:ext uri="{FF2B5EF4-FFF2-40B4-BE49-F238E27FC236}">
                      <a16:creationId xmlns:a16="http://schemas.microsoft.com/office/drawing/2014/main" id="{E58FB3DD-C314-41B4-8174-0E597CB5235F}"/>
                    </a:ext>
                  </a:extLst>
                </p:cNvPr>
                <p:cNvPicPr/>
                <p:nvPr/>
              </p:nvPicPr>
              <p:blipFill>
                <a:blip r:embed="rId127"/>
                <a:stretch>
                  <a:fillRect/>
                </a:stretch>
              </p:blipFill>
              <p:spPr>
                <a:xfrm>
                  <a:off x="4129354" y="6354720"/>
                  <a:ext cx="121680" cy="26352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81" name="Ink 80">
                  <a:extLst>
                    <a:ext uri="{FF2B5EF4-FFF2-40B4-BE49-F238E27FC236}">
                      <a16:creationId xmlns:a16="http://schemas.microsoft.com/office/drawing/2014/main" id="{22EC7A0D-2CC3-4930-85E6-24510D2D661B}"/>
                    </a:ext>
                  </a:extLst>
                </p14:cNvPr>
                <p14:cNvContentPartPr/>
                <p14:nvPr/>
              </p14:nvContentPartPr>
              <p14:xfrm>
                <a:off x="4252114" y="6365520"/>
                <a:ext cx="469800" cy="223920"/>
              </p14:xfrm>
            </p:contentPart>
          </mc:Choice>
          <mc:Fallback xmlns="">
            <p:pic>
              <p:nvPicPr>
                <p:cNvPr id="81" name="Ink 80">
                  <a:extLst>
                    <a:ext uri="{FF2B5EF4-FFF2-40B4-BE49-F238E27FC236}">
                      <a16:creationId xmlns:a16="http://schemas.microsoft.com/office/drawing/2014/main" id="{22EC7A0D-2CC3-4930-85E6-24510D2D661B}"/>
                    </a:ext>
                  </a:extLst>
                </p:cNvPr>
                <p:cNvPicPr/>
                <p:nvPr/>
              </p:nvPicPr>
              <p:blipFill>
                <a:blip r:embed="rId129"/>
                <a:stretch>
                  <a:fillRect/>
                </a:stretch>
              </p:blipFill>
              <p:spPr>
                <a:xfrm>
                  <a:off x="4243474" y="6356520"/>
                  <a:ext cx="487440" cy="24156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82" name="Ink 81">
                  <a:extLst>
                    <a:ext uri="{FF2B5EF4-FFF2-40B4-BE49-F238E27FC236}">
                      <a16:creationId xmlns:a16="http://schemas.microsoft.com/office/drawing/2014/main" id="{3B63BECE-51F4-404F-9AA5-C15182ED57C9}"/>
                    </a:ext>
                  </a:extLst>
                </p14:cNvPr>
                <p14:cNvContentPartPr/>
                <p14:nvPr/>
              </p14:nvContentPartPr>
              <p14:xfrm>
                <a:off x="4758994" y="6231600"/>
                <a:ext cx="199080" cy="308520"/>
              </p14:xfrm>
            </p:contentPart>
          </mc:Choice>
          <mc:Fallback xmlns="">
            <p:pic>
              <p:nvPicPr>
                <p:cNvPr id="82" name="Ink 81">
                  <a:extLst>
                    <a:ext uri="{FF2B5EF4-FFF2-40B4-BE49-F238E27FC236}">
                      <a16:creationId xmlns:a16="http://schemas.microsoft.com/office/drawing/2014/main" id="{3B63BECE-51F4-404F-9AA5-C15182ED57C9}"/>
                    </a:ext>
                  </a:extLst>
                </p:cNvPr>
                <p:cNvPicPr/>
                <p:nvPr/>
              </p:nvPicPr>
              <p:blipFill>
                <a:blip r:embed="rId131"/>
                <a:stretch>
                  <a:fillRect/>
                </a:stretch>
              </p:blipFill>
              <p:spPr>
                <a:xfrm>
                  <a:off x="4750354" y="6222600"/>
                  <a:ext cx="216720" cy="32616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83" name="Ink 82">
                  <a:extLst>
                    <a:ext uri="{FF2B5EF4-FFF2-40B4-BE49-F238E27FC236}">
                      <a16:creationId xmlns:a16="http://schemas.microsoft.com/office/drawing/2014/main" id="{12FD269C-CB0D-4493-B6B0-54CFC278F3DA}"/>
                    </a:ext>
                  </a:extLst>
                </p14:cNvPr>
                <p14:cNvContentPartPr/>
                <p14:nvPr/>
              </p14:nvContentPartPr>
              <p14:xfrm>
                <a:off x="4922794" y="6393240"/>
                <a:ext cx="340200" cy="178200"/>
              </p14:xfrm>
            </p:contentPart>
          </mc:Choice>
          <mc:Fallback xmlns="">
            <p:pic>
              <p:nvPicPr>
                <p:cNvPr id="83" name="Ink 82">
                  <a:extLst>
                    <a:ext uri="{FF2B5EF4-FFF2-40B4-BE49-F238E27FC236}">
                      <a16:creationId xmlns:a16="http://schemas.microsoft.com/office/drawing/2014/main" id="{12FD269C-CB0D-4493-B6B0-54CFC278F3DA}"/>
                    </a:ext>
                  </a:extLst>
                </p:cNvPr>
                <p:cNvPicPr/>
                <p:nvPr/>
              </p:nvPicPr>
              <p:blipFill>
                <a:blip r:embed="rId133"/>
                <a:stretch>
                  <a:fillRect/>
                </a:stretch>
              </p:blipFill>
              <p:spPr>
                <a:xfrm>
                  <a:off x="4913794" y="6384600"/>
                  <a:ext cx="357840" cy="19584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84" name="Ink 83">
                  <a:extLst>
                    <a:ext uri="{FF2B5EF4-FFF2-40B4-BE49-F238E27FC236}">
                      <a16:creationId xmlns:a16="http://schemas.microsoft.com/office/drawing/2014/main" id="{A59A5AE2-B59C-498A-B2E1-1224705C0F93}"/>
                    </a:ext>
                  </a:extLst>
                </p14:cNvPr>
                <p14:cNvContentPartPr/>
                <p14:nvPr/>
              </p14:nvContentPartPr>
              <p14:xfrm>
                <a:off x="5148154" y="6415920"/>
                <a:ext cx="162360" cy="167400"/>
              </p14:xfrm>
            </p:contentPart>
          </mc:Choice>
          <mc:Fallback xmlns="">
            <p:pic>
              <p:nvPicPr>
                <p:cNvPr id="84" name="Ink 83">
                  <a:extLst>
                    <a:ext uri="{FF2B5EF4-FFF2-40B4-BE49-F238E27FC236}">
                      <a16:creationId xmlns:a16="http://schemas.microsoft.com/office/drawing/2014/main" id="{A59A5AE2-B59C-498A-B2E1-1224705C0F93}"/>
                    </a:ext>
                  </a:extLst>
                </p:cNvPr>
                <p:cNvPicPr/>
                <p:nvPr/>
              </p:nvPicPr>
              <p:blipFill>
                <a:blip r:embed="rId135"/>
                <a:stretch>
                  <a:fillRect/>
                </a:stretch>
              </p:blipFill>
              <p:spPr>
                <a:xfrm>
                  <a:off x="5139514" y="6406920"/>
                  <a:ext cx="180000" cy="18504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85" name="Ink 84">
                  <a:extLst>
                    <a:ext uri="{FF2B5EF4-FFF2-40B4-BE49-F238E27FC236}">
                      <a16:creationId xmlns:a16="http://schemas.microsoft.com/office/drawing/2014/main" id="{4C0791C5-209B-4688-A91A-AD8C7A1F95E2}"/>
                    </a:ext>
                  </a:extLst>
                </p14:cNvPr>
                <p14:cNvContentPartPr/>
                <p14:nvPr/>
              </p14:nvContentPartPr>
              <p14:xfrm>
                <a:off x="5356234" y="6282360"/>
                <a:ext cx="177120" cy="246960"/>
              </p14:xfrm>
            </p:contentPart>
          </mc:Choice>
          <mc:Fallback xmlns="">
            <p:pic>
              <p:nvPicPr>
                <p:cNvPr id="85" name="Ink 84">
                  <a:extLst>
                    <a:ext uri="{FF2B5EF4-FFF2-40B4-BE49-F238E27FC236}">
                      <a16:creationId xmlns:a16="http://schemas.microsoft.com/office/drawing/2014/main" id="{4C0791C5-209B-4688-A91A-AD8C7A1F95E2}"/>
                    </a:ext>
                  </a:extLst>
                </p:cNvPr>
                <p:cNvPicPr/>
                <p:nvPr/>
              </p:nvPicPr>
              <p:blipFill>
                <a:blip r:embed="rId137"/>
                <a:stretch>
                  <a:fillRect/>
                </a:stretch>
              </p:blipFill>
              <p:spPr>
                <a:xfrm>
                  <a:off x="5347234" y="6273720"/>
                  <a:ext cx="194760" cy="26460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86" name="Ink 85">
                  <a:extLst>
                    <a:ext uri="{FF2B5EF4-FFF2-40B4-BE49-F238E27FC236}">
                      <a16:creationId xmlns:a16="http://schemas.microsoft.com/office/drawing/2014/main" id="{F2834191-20DA-4E34-AD5D-B1810A989700}"/>
                    </a:ext>
                  </a:extLst>
                </p14:cNvPr>
                <p14:cNvContentPartPr/>
                <p14:nvPr/>
              </p14:nvContentPartPr>
              <p14:xfrm>
                <a:off x="5545594" y="6413040"/>
                <a:ext cx="231120" cy="231120"/>
              </p14:xfrm>
            </p:contentPart>
          </mc:Choice>
          <mc:Fallback xmlns="">
            <p:pic>
              <p:nvPicPr>
                <p:cNvPr id="86" name="Ink 85">
                  <a:extLst>
                    <a:ext uri="{FF2B5EF4-FFF2-40B4-BE49-F238E27FC236}">
                      <a16:creationId xmlns:a16="http://schemas.microsoft.com/office/drawing/2014/main" id="{F2834191-20DA-4E34-AD5D-B1810A989700}"/>
                    </a:ext>
                  </a:extLst>
                </p:cNvPr>
                <p:cNvPicPr/>
                <p:nvPr/>
              </p:nvPicPr>
              <p:blipFill>
                <a:blip r:embed="rId139"/>
                <a:stretch>
                  <a:fillRect/>
                </a:stretch>
              </p:blipFill>
              <p:spPr>
                <a:xfrm>
                  <a:off x="5536594" y="6404400"/>
                  <a:ext cx="248760" cy="24876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87" name="Ink 86">
                  <a:extLst>
                    <a:ext uri="{FF2B5EF4-FFF2-40B4-BE49-F238E27FC236}">
                      <a16:creationId xmlns:a16="http://schemas.microsoft.com/office/drawing/2014/main" id="{8760E29C-0B51-4C5D-B606-1930AD0BA875}"/>
                    </a:ext>
                  </a:extLst>
                </p14:cNvPr>
                <p14:cNvContentPartPr/>
                <p14:nvPr/>
              </p14:nvContentPartPr>
              <p14:xfrm>
                <a:off x="5845834" y="6234840"/>
                <a:ext cx="114480" cy="388800"/>
              </p14:xfrm>
            </p:contentPart>
          </mc:Choice>
          <mc:Fallback xmlns="">
            <p:pic>
              <p:nvPicPr>
                <p:cNvPr id="87" name="Ink 86">
                  <a:extLst>
                    <a:ext uri="{FF2B5EF4-FFF2-40B4-BE49-F238E27FC236}">
                      <a16:creationId xmlns:a16="http://schemas.microsoft.com/office/drawing/2014/main" id="{8760E29C-0B51-4C5D-B606-1930AD0BA875}"/>
                    </a:ext>
                  </a:extLst>
                </p:cNvPr>
                <p:cNvPicPr/>
                <p:nvPr/>
              </p:nvPicPr>
              <p:blipFill>
                <a:blip r:embed="rId141"/>
                <a:stretch>
                  <a:fillRect/>
                </a:stretch>
              </p:blipFill>
              <p:spPr>
                <a:xfrm>
                  <a:off x="5836834" y="6226200"/>
                  <a:ext cx="132120" cy="40644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88" name="Ink 87">
                  <a:extLst>
                    <a:ext uri="{FF2B5EF4-FFF2-40B4-BE49-F238E27FC236}">
                      <a16:creationId xmlns:a16="http://schemas.microsoft.com/office/drawing/2014/main" id="{E3C7FFA9-EB47-4C8E-AD59-90DB233C8E51}"/>
                    </a:ext>
                  </a:extLst>
                </p14:cNvPr>
                <p14:cNvContentPartPr/>
                <p14:nvPr/>
              </p14:nvContentPartPr>
              <p14:xfrm>
                <a:off x="6203314" y="6342840"/>
                <a:ext cx="642600" cy="189360"/>
              </p14:xfrm>
            </p:contentPart>
          </mc:Choice>
          <mc:Fallback xmlns="">
            <p:pic>
              <p:nvPicPr>
                <p:cNvPr id="88" name="Ink 87">
                  <a:extLst>
                    <a:ext uri="{FF2B5EF4-FFF2-40B4-BE49-F238E27FC236}">
                      <a16:creationId xmlns:a16="http://schemas.microsoft.com/office/drawing/2014/main" id="{E3C7FFA9-EB47-4C8E-AD59-90DB233C8E51}"/>
                    </a:ext>
                  </a:extLst>
                </p:cNvPr>
                <p:cNvPicPr/>
                <p:nvPr/>
              </p:nvPicPr>
              <p:blipFill>
                <a:blip r:embed="rId143"/>
                <a:stretch>
                  <a:fillRect/>
                </a:stretch>
              </p:blipFill>
              <p:spPr>
                <a:xfrm>
                  <a:off x="6194674" y="6334200"/>
                  <a:ext cx="660240" cy="20700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89" name="Ink 88">
                  <a:extLst>
                    <a:ext uri="{FF2B5EF4-FFF2-40B4-BE49-F238E27FC236}">
                      <a16:creationId xmlns:a16="http://schemas.microsoft.com/office/drawing/2014/main" id="{0E2EFF11-B953-4607-B92B-1AFA060D0B3F}"/>
                    </a:ext>
                  </a:extLst>
                </p14:cNvPr>
                <p14:cNvContentPartPr/>
                <p14:nvPr/>
              </p14:nvContentPartPr>
              <p14:xfrm>
                <a:off x="6820354" y="6232320"/>
                <a:ext cx="181800" cy="220320"/>
              </p14:xfrm>
            </p:contentPart>
          </mc:Choice>
          <mc:Fallback xmlns="">
            <p:pic>
              <p:nvPicPr>
                <p:cNvPr id="89" name="Ink 88">
                  <a:extLst>
                    <a:ext uri="{FF2B5EF4-FFF2-40B4-BE49-F238E27FC236}">
                      <a16:creationId xmlns:a16="http://schemas.microsoft.com/office/drawing/2014/main" id="{0E2EFF11-B953-4607-B92B-1AFA060D0B3F}"/>
                    </a:ext>
                  </a:extLst>
                </p:cNvPr>
                <p:cNvPicPr/>
                <p:nvPr/>
              </p:nvPicPr>
              <p:blipFill>
                <a:blip r:embed="rId145"/>
                <a:stretch>
                  <a:fillRect/>
                </a:stretch>
              </p:blipFill>
              <p:spPr>
                <a:xfrm>
                  <a:off x="6811354" y="6223680"/>
                  <a:ext cx="199440" cy="23796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90" name="Ink 89">
                  <a:extLst>
                    <a:ext uri="{FF2B5EF4-FFF2-40B4-BE49-F238E27FC236}">
                      <a16:creationId xmlns:a16="http://schemas.microsoft.com/office/drawing/2014/main" id="{32DFE03E-82C7-4A96-B150-26E5CFAB0BA9}"/>
                    </a:ext>
                  </a:extLst>
                </p14:cNvPr>
                <p14:cNvContentPartPr/>
                <p14:nvPr/>
              </p14:nvContentPartPr>
              <p14:xfrm>
                <a:off x="7129234" y="6234120"/>
                <a:ext cx="171360" cy="212760"/>
              </p14:xfrm>
            </p:contentPart>
          </mc:Choice>
          <mc:Fallback xmlns="">
            <p:pic>
              <p:nvPicPr>
                <p:cNvPr id="90" name="Ink 89">
                  <a:extLst>
                    <a:ext uri="{FF2B5EF4-FFF2-40B4-BE49-F238E27FC236}">
                      <a16:creationId xmlns:a16="http://schemas.microsoft.com/office/drawing/2014/main" id="{32DFE03E-82C7-4A96-B150-26E5CFAB0BA9}"/>
                    </a:ext>
                  </a:extLst>
                </p:cNvPr>
                <p:cNvPicPr/>
                <p:nvPr/>
              </p:nvPicPr>
              <p:blipFill>
                <a:blip r:embed="rId147"/>
                <a:stretch>
                  <a:fillRect/>
                </a:stretch>
              </p:blipFill>
              <p:spPr>
                <a:xfrm>
                  <a:off x="7120594" y="6225480"/>
                  <a:ext cx="189000" cy="23040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91" name="Ink 90">
                  <a:extLst>
                    <a:ext uri="{FF2B5EF4-FFF2-40B4-BE49-F238E27FC236}">
                      <a16:creationId xmlns:a16="http://schemas.microsoft.com/office/drawing/2014/main" id="{C504513D-5AA7-47E9-A8BF-F958B727A221}"/>
                    </a:ext>
                  </a:extLst>
                </p14:cNvPr>
                <p14:cNvContentPartPr/>
                <p14:nvPr/>
              </p14:nvContentPartPr>
              <p14:xfrm>
                <a:off x="7336954" y="6406920"/>
                <a:ext cx="11880" cy="150120"/>
              </p14:xfrm>
            </p:contentPart>
          </mc:Choice>
          <mc:Fallback xmlns="">
            <p:pic>
              <p:nvPicPr>
                <p:cNvPr id="91" name="Ink 90">
                  <a:extLst>
                    <a:ext uri="{FF2B5EF4-FFF2-40B4-BE49-F238E27FC236}">
                      <a16:creationId xmlns:a16="http://schemas.microsoft.com/office/drawing/2014/main" id="{C504513D-5AA7-47E9-A8BF-F958B727A221}"/>
                    </a:ext>
                  </a:extLst>
                </p:cNvPr>
                <p:cNvPicPr/>
                <p:nvPr/>
              </p:nvPicPr>
              <p:blipFill>
                <a:blip r:embed="rId149"/>
                <a:stretch>
                  <a:fillRect/>
                </a:stretch>
              </p:blipFill>
              <p:spPr>
                <a:xfrm>
                  <a:off x="7328314" y="6397920"/>
                  <a:ext cx="29520" cy="16776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92" name="Ink 91">
                  <a:extLst>
                    <a:ext uri="{FF2B5EF4-FFF2-40B4-BE49-F238E27FC236}">
                      <a16:creationId xmlns:a16="http://schemas.microsoft.com/office/drawing/2014/main" id="{B614E185-2D0A-4888-8AB9-E3BB885F84F7}"/>
                    </a:ext>
                  </a:extLst>
                </p14:cNvPr>
                <p14:cNvContentPartPr/>
                <p14:nvPr/>
              </p14:nvContentPartPr>
              <p14:xfrm>
                <a:off x="7426234" y="6181920"/>
                <a:ext cx="282960" cy="276840"/>
              </p14:xfrm>
            </p:contentPart>
          </mc:Choice>
          <mc:Fallback xmlns="">
            <p:pic>
              <p:nvPicPr>
                <p:cNvPr id="92" name="Ink 91">
                  <a:extLst>
                    <a:ext uri="{FF2B5EF4-FFF2-40B4-BE49-F238E27FC236}">
                      <a16:creationId xmlns:a16="http://schemas.microsoft.com/office/drawing/2014/main" id="{B614E185-2D0A-4888-8AB9-E3BB885F84F7}"/>
                    </a:ext>
                  </a:extLst>
                </p:cNvPr>
                <p:cNvPicPr/>
                <p:nvPr/>
              </p:nvPicPr>
              <p:blipFill>
                <a:blip r:embed="rId151"/>
                <a:stretch>
                  <a:fillRect/>
                </a:stretch>
              </p:blipFill>
              <p:spPr>
                <a:xfrm>
                  <a:off x="7417594" y="6172920"/>
                  <a:ext cx="300600" cy="29448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93" name="Ink 92">
                  <a:extLst>
                    <a:ext uri="{FF2B5EF4-FFF2-40B4-BE49-F238E27FC236}">
                      <a16:creationId xmlns:a16="http://schemas.microsoft.com/office/drawing/2014/main" id="{00E668B3-9D1F-4E7E-8EC2-9DA2AEE61D6C}"/>
                    </a:ext>
                  </a:extLst>
                </p14:cNvPr>
                <p14:cNvContentPartPr/>
                <p14:nvPr/>
              </p14:nvContentPartPr>
              <p14:xfrm>
                <a:off x="7705234" y="6365160"/>
                <a:ext cx="155880" cy="64080"/>
              </p14:xfrm>
            </p:contentPart>
          </mc:Choice>
          <mc:Fallback xmlns="">
            <p:pic>
              <p:nvPicPr>
                <p:cNvPr id="93" name="Ink 92">
                  <a:extLst>
                    <a:ext uri="{FF2B5EF4-FFF2-40B4-BE49-F238E27FC236}">
                      <a16:creationId xmlns:a16="http://schemas.microsoft.com/office/drawing/2014/main" id="{00E668B3-9D1F-4E7E-8EC2-9DA2AEE61D6C}"/>
                    </a:ext>
                  </a:extLst>
                </p:cNvPr>
                <p:cNvPicPr/>
                <p:nvPr/>
              </p:nvPicPr>
              <p:blipFill>
                <a:blip r:embed="rId153"/>
                <a:stretch>
                  <a:fillRect/>
                </a:stretch>
              </p:blipFill>
              <p:spPr>
                <a:xfrm>
                  <a:off x="7696594" y="6356160"/>
                  <a:ext cx="173520" cy="8172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94" name="Ink 93">
                  <a:extLst>
                    <a:ext uri="{FF2B5EF4-FFF2-40B4-BE49-F238E27FC236}">
                      <a16:creationId xmlns:a16="http://schemas.microsoft.com/office/drawing/2014/main" id="{BA0E1142-4FDA-4C98-95D4-02DF2B742179}"/>
                    </a:ext>
                  </a:extLst>
                </p14:cNvPr>
                <p14:cNvContentPartPr/>
                <p14:nvPr/>
              </p14:nvContentPartPr>
              <p14:xfrm>
                <a:off x="7870834" y="6193800"/>
                <a:ext cx="396720" cy="268560"/>
              </p14:xfrm>
            </p:contentPart>
          </mc:Choice>
          <mc:Fallback xmlns="">
            <p:pic>
              <p:nvPicPr>
                <p:cNvPr id="94" name="Ink 93">
                  <a:extLst>
                    <a:ext uri="{FF2B5EF4-FFF2-40B4-BE49-F238E27FC236}">
                      <a16:creationId xmlns:a16="http://schemas.microsoft.com/office/drawing/2014/main" id="{BA0E1142-4FDA-4C98-95D4-02DF2B742179}"/>
                    </a:ext>
                  </a:extLst>
                </p:cNvPr>
                <p:cNvPicPr/>
                <p:nvPr/>
              </p:nvPicPr>
              <p:blipFill>
                <a:blip r:embed="rId155"/>
                <a:stretch>
                  <a:fillRect/>
                </a:stretch>
              </p:blipFill>
              <p:spPr>
                <a:xfrm>
                  <a:off x="7862194" y="6184800"/>
                  <a:ext cx="414360" cy="28620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95" name="Ink 94">
                  <a:extLst>
                    <a:ext uri="{FF2B5EF4-FFF2-40B4-BE49-F238E27FC236}">
                      <a16:creationId xmlns:a16="http://schemas.microsoft.com/office/drawing/2014/main" id="{B020195C-2568-49F8-8DD6-C83326A88F9C}"/>
                    </a:ext>
                  </a:extLst>
                </p14:cNvPr>
                <p14:cNvContentPartPr/>
                <p14:nvPr/>
              </p14:nvContentPartPr>
              <p14:xfrm>
                <a:off x="8273314" y="6274080"/>
                <a:ext cx="182880" cy="113400"/>
              </p14:xfrm>
            </p:contentPart>
          </mc:Choice>
          <mc:Fallback xmlns="">
            <p:pic>
              <p:nvPicPr>
                <p:cNvPr id="95" name="Ink 94">
                  <a:extLst>
                    <a:ext uri="{FF2B5EF4-FFF2-40B4-BE49-F238E27FC236}">
                      <a16:creationId xmlns:a16="http://schemas.microsoft.com/office/drawing/2014/main" id="{B020195C-2568-49F8-8DD6-C83326A88F9C}"/>
                    </a:ext>
                  </a:extLst>
                </p:cNvPr>
                <p:cNvPicPr/>
                <p:nvPr/>
              </p:nvPicPr>
              <p:blipFill>
                <a:blip r:embed="rId157"/>
                <a:stretch>
                  <a:fillRect/>
                </a:stretch>
              </p:blipFill>
              <p:spPr>
                <a:xfrm>
                  <a:off x="8264314" y="6265440"/>
                  <a:ext cx="200520" cy="13104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96" name="Ink 95">
                  <a:extLst>
                    <a:ext uri="{FF2B5EF4-FFF2-40B4-BE49-F238E27FC236}">
                      <a16:creationId xmlns:a16="http://schemas.microsoft.com/office/drawing/2014/main" id="{75F3CFBF-5A61-40DF-92CE-69AD1F6A0190}"/>
                    </a:ext>
                  </a:extLst>
                </p14:cNvPr>
                <p14:cNvContentPartPr/>
                <p14:nvPr/>
              </p14:nvContentPartPr>
              <p14:xfrm>
                <a:off x="8484274" y="6239880"/>
                <a:ext cx="46800" cy="222120"/>
              </p14:xfrm>
            </p:contentPart>
          </mc:Choice>
          <mc:Fallback xmlns="">
            <p:pic>
              <p:nvPicPr>
                <p:cNvPr id="96" name="Ink 95">
                  <a:extLst>
                    <a:ext uri="{FF2B5EF4-FFF2-40B4-BE49-F238E27FC236}">
                      <a16:creationId xmlns:a16="http://schemas.microsoft.com/office/drawing/2014/main" id="{75F3CFBF-5A61-40DF-92CE-69AD1F6A0190}"/>
                    </a:ext>
                  </a:extLst>
                </p:cNvPr>
                <p:cNvPicPr/>
                <p:nvPr/>
              </p:nvPicPr>
              <p:blipFill>
                <a:blip r:embed="rId159"/>
                <a:stretch>
                  <a:fillRect/>
                </a:stretch>
              </p:blipFill>
              <p:spPr>
                <a:xfrm>
                  <a:off x="8475634" y="6231240"/>
                  <a:ext cx="64440" cy="23976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97" name="Ink 96">
                  <a:extLst>
                    <a:ext uri="{FF2B5EF4-FFF2-40B4-BE49-F238E27FC236}">
                      <a16:creationId xmlns:a16="http://schemas.microsoft.com/office/drawing/2014/main" id="{6F011904-45A2-4ECF-8171-6CEB7A58A54F}"/>
                    </a:ext>
                  </a:extLst>
                </p14:cNvPr>
                <p14:cNvContentPartPr/>
                <p14:nvPr/>
              </p14:nvContentPartPr>
              <p14:xfrm>
                <a:off x="8594434" y="6103080"/>
                <a:ext cx="111960" cy="392760"/>
              </p14:xfrm>
            </p:contentPart>
          </mc:Choice>
          <mc:Fallback xmlns="">
            <p:pic>
              <p:nvPicPr>
                <p:cNvPr id="97" name="Ink 96">
                  <a:extLst>
                    <a:ext uri="{FF2B5EF4-FFF2-40B4-BE49-F238E27FC236}">
                      <a16:creationId xmlns:a16="http://schemas.microsoft.com/office/drawing/2014/main" id="{6F011904-45A2-4ECF-8171-6CEB7A58A54F}"/>
                    </a:ext>
                  </a:extLst>
                </p:cNvPr>
                <p:cNvPicPr/>
                <p:nvPr/>
              </p:nvPicPr>
              <p:blipFill>
                <a:blip r:embed="rId161"/>
                <a:stretch>
                  <a:fillRect/>
                </a:stretch>
              </p:blipFill>
              <p:spPr>
                <a:xfrm>
                  <a:off x="8585434" y="6094080"/>
                  <a:ext cx="129600" cy="41040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98" name="Ink 97">
                  <a:extLst>
                    <a:ext uri="{FF2B5EF4-FFF2-40B4-BE49-F238E27FC236}">
                      <a16:creationId xmlns:a16="http://schemas.microsoft.com/office/drawing/2014/main" id="{7A4E6EBB-C299-4E6A-973D-2CA5B669D47D}"/>
                    </a:ext>
                  </a:extLst>
                </p14:cNvPr>
                <p14:cNvContentPartPr/>
                <p14:nvPr/>
              </p14:nvContentPartPr>
              <p14:xfrm>
                <a:off x="6089914" y="6248520"/>
                <a:ext cx="331560" cy="379080"/>
              </p14:xfrm>
            </p:contentPart>
          </mc:Choice>
          <mc:Fallback xmlns="">
            <p:pic>
              <p:nvPicPr>
                <p:cNvPr id="98" name="Ink 97">
                  <a:extLst>
                    <a:ext uri="{FF2B5EF4-FFF2-40B4-BE49-F238E27FC236}">
                      <a16:creationId xmlns:a16="http://schemas.microsoft.com/office/drawing/2014/main" id="{7A4E6EBB-C299-4E6A-973D-2CA5B669D47D}"/>
                    </a:ext>
                  </a:extLst>
                </p:cNvPr>
                <p:cNvPicPr/>
                <p:nvPr/>
              </p:nvPicPr>
              <p:blipFill>
                <a:blip r:embed="rId163"/>
                <a:stretch>
                  <a:fillRect/>
                </a:stretch>
              </p:blipFill>
              <p:spPr>
                <a:xfrm>
                  <a:off x="6081274" y="6239880"/>
                  <a:ext cx="349200" cy="396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64">
            <p14:nvContentPartPr>
              <p14:cNvPr id="14" name="Ink 13">
                <a:extLst>
                  <a:ext uri="{FF2B5EF4-FFF2-40B4-BE49-F238E27FC236}">
                    <a16:creationId xmlns:a16="http://schemas.microsoft.com/office/drawing/2014/main" id="{D733C3BD-CCF2-4E33-B899-25A72A0DC66B}"/>
                  </a:ext>
                </a:extLst>
              </p14:cNvPr>
              <p14:cNvContentPartPr/>
              <p14:nvPr/>
            </p14:nvContentPartPr>
            <p14:xfrm>
              <a:off x="1159699" y="4678474"/>
              <a:ext cx="951120" cy="46440"/>
            </p14:xfrm>
          </p:contentPart>
        </mc:Choice>
        <mc:Fallback xmlns="">
          <p:pic>
            <p:nvPicPr>
              <p:cNvPr id="14" name="Ink 13">
                <a:extLst>
                  <a:ext uri="{FF2B5EF4-FFF2-40B4-BE49-F238E27FC236}">
                    <a16:creationId xmlns:a16="http://schemas.microsoft.com/office/drawing/2014/main" id="{D733C3BD-CCF2-4E33-B899-25A72A0DC66B}"/>
                  </a:ext>
                </a:extLst>
              </p:cNvPr>
              <p:cNvPicPr/>
              <p:nvPr/>
            </p:nvPicPr>
            <p:blipFill>
              <a:blip r:embed="rId165"/>
              <a:stretch>
                <a:fillRect/>
              </a:stretch>
            </p:blipFill>
            <p:spPr>
              <a:xfrm>
                <a:off x="1151059" y="4669474"/>
                <a:ext cx="968760" cy="64080"/>
              </a:xfrm>
              <a:prstGeom prst="rect">
                <a:avLst/>
              </a:prstGeom>
            </p:spPr>
          </p:pic>
        </mc:Fallback>
      </mc:AlternateContent>
      <p:grpSp>
        <p:nvGrpSpPr>
          <p:cNvPr id="17" name="Group 16">
            <a:extLst>
              <a:ext uri="{FF2B5EF4-FFF2-40B4-BE49-F238E27FC236}">
                <a16:creationId xmlns:a16="http://schemas.microsoft.com/office/drawing/2014/main" id="{9F2F3DCA-D921-4639-A050-A05F0E7FC346}"/>
              </a:ext>
            </a:extLst>
          </p:cNvPr>
          <p:cNvGrpSpPr/>
          <p:nvPr/>
        </p:nvGrpSpPr>
        <p:grpSpPr>
          <a:xfrm>
            <a:off x="1142059" y="6163834"/>
            <a:ext cx="2871720" cy="90720"/>
            <a:chOff x="1142059" y="6163834"/>
            <a:chExt cx="2871720" cy="90720"/>
          </a:xfrm>
        </p:grpSpPr>
        <mc:AlternateContent xmlns:mc="http://schemas.openxmlformats.org/markup-compatibility/2006" xmlns:p14="http://schemas.microsoft.com/office/powerpoint/2010/main">
          <mc:Choice Requires="p14">
            <p:contentPart p14:bwMode="auto" r:id="rId166">
              <p14:nvContentPartPr>
                <p14:cNvPr id="15" name="Ink 14">
                  <a:extLst>
                    <a:ext uri="{FF2B5EF4-FFF2-40B4-BE49-F238E27FC236}">
                      <a16:creationId xmlns:a16="http://schemas.microsoft.com/office/drawing/2014/main" id="{F631822F-4828-4C62-BA58-0A2076D14C7B}"/>
                    </a:ext>
                  </a:extLst>
                </p14:cNvPr>
                <p14:cNvContentPartPr/>
                <p14:nvPr/>
              </p14:nvContentPartPr>
              <p14:xfrm>
                <a:off x="1142059" y="6175714"/>
                <a:ext cx="1166040" cy="51480"/>
              </p14:xfrm>
            </p:contentPart>
          </mc:Choice>
          <mc:Fallback xmlns="">
            <p:pic>
              <p:nvPicPr>
                <p:cNvPr id="15" name="Ink 14">
                  <a:extLst>
                    <a:ext uri="{FF2B5EF4-FFF2-40B4-BE49-F238E27FC236}">
                      <a16:creationId xmlns:a16="http://schemas.microsoft.com/office/drawing/2014/main" id="{F631822F-4828-4C62-BA58-0A2076D14C7B}"/>
                    </a:ext>
                  </a:extLst>
                </p:cNvPr>
                <p:cNvPicPr/>
                <p:nvPr/>
              </p:nvPicPr>
              <p:blipFill>
                <a:blip r:embed="rId167"/>
                <a:stretch>
                  <a:fillRect/>
                </a:stretch>
              </p:blipFill>
              <p:spPr>
                <a:xfrm>
                  <a:off x="1133059" y="6167074"/>
                  <a:ext cx="1183680" cy="6912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6" name="Ink 15">
                  <a:extLst>
                    <a:ext uri="{FF2B5EF4-FFF2-40B4-BE49-F238E27FC236}">
                      <a16:creationId xmlns:a16="http://schemas.microsoft.com/office/drawing/2014/main" id="{1BABBE6D-892C-468E-A90B-97B8B1B45AF2}"/>
                    </a:ext>
                  </a:extLst>
                </p14:cNvPr>
                <p14:cNvContentPartPr/>
                <p14:nvPr/>
              </p14:nvContentPartPr>
              <p14:xfrm>
                <a:off x="2322139" y="6163834"/>
                <a:ext cx="1691640" cy="90720"/>
              </p14:xfrm>
            </p:contentPart>
          </mc:Choice>
          <mc:Fallback xmlns="">
            <p:pic>
              <p:nvPicPr>
                <p:cNvPr id="16" name="Ink 15">
                  <a:extLst>
                    <a:ext uri="{FF2B5EF4-FFF2-40B4-BE49-F238E27FC236}">
                      <a16:creationId xmlns:a16="http://schemas.microsoft.com/office/drawing/2014/main" id="{1BABBE6D-892C-468E-A90B-97B8B1B45AF2}"/>
                    </a:ext>
                  </a:extLst>
                </p:cNvPr>
                <p:cNvPicPr/>
                <p:nvPr/>
              </p:nvPicPr>
              <p:blipFill>
                <a:blip r:embed="rId169"/>
                <a:stretch>
                  <a:fillRect/>
                </a:stretch>
              </p:blipFill>
              <p:spPr>
                <a:xfrm>
                  <a:off x="2313499" y="6155194"/>
                  <a:ext cx="1709280" cy="108360"/>
                </a:xfrm>
                <a:prstGeom prst="rect">
                  <a:avLst/>
                </a:prstGeom>
              </p:spPr>
            </p:pic>
          </mc:Fallback>
        </mc:AlternateContent>
      </p:grpSp>
      <p:grpSp>
        <p:nvGrpSpPr>
          <p:cNvPr id="79" name="Group 78">
            <a:extLst>
              <a:ext uri="{FF2B5EF4-FFF2-40B4-BE49-F238E27FC236}">
                <a16:creationId xmlns:a16="http://schemas.microsoft.com/office/drawing/2014/main" id="{D3E07F26-3E47-438B-A3EA-167A00738EC4}"/>
              </a:ext>
            </a:extLst>
          </p:cNvPr>
          <p:cNvGrpSpPr/>
          <p:nvPr/>
        </p:nvGrpSpPr>
        <p:grpSpPr>
          <a:xfrm>
            <a:off x="129739" y="4958194"/>
            <a:ext cx="352800" cy="272160"/>
            <a:chOff x="129739" y="4958194"/>
            <a:chExt cx="352800" cy="272160"/>
          </a:xfrm>
        </p:grpSpPr>
        <mc:AlternateContent xmlns:mc="http://schemas.openxmlformats.org/markup-compatibility/2006" xmlns:p14="http://schemas.microsoft.com/office/powerpoint/2010/main">
          <mc:Choice Requires="p14">
            <p:contentPart p14:bwMode="auto" r:id="rId170">
              <p14:nvContentPartPr>
                <p14:cNvPr id="18" name="Ink 17">
                  <a:extLst>
                    <a:ext uri="{FF2B5EF4-FFF2-40B4-BE49-F238E27FC236}">
                      <a16:creationId xmlns:a16="http://schemas.microsoft.com/office/drawing/2014/main" id="{9168690D-1C15-4CBD-8DB2-208E5CF9BBC8}"/>
                    </a:ext>
                  </a:extLst>
                </p14:cNvPr>
                <p14:cNvContentPartPr/>
                <p14:nvPr/>
              </p14:nvContentPartPr>
              <p14:xfrm>
                <a:off x="129739" y="4958194"/>
                <a:ext cx="352800" cy="221040"/>
              </p14:xfrm>
            </p:contentPart>
          </mc:Choice>
          <mc:Fallback xmlns="">
            <p:pic>
              <p:nvPicPr>
                <p:cNvPr id="18" name="Ink 17">
                  <a:extLst>
                    <a:ext uri="{FF2B5EF4-FFF2-40B4-BE49-F238E27FC236}">
                      <a16:creationId xmlns:a16="http://schemas.microsoft.com/office/drawing/2014/main" id="{9168690D-1C15-4CBD-8DB2-208E5CF9BBC8}"/>
                    </a:ext>
                  </a:extLst>
                </p:cNvPr>
                <p:cNvPicPr/>
                <p:nvPr/>
              </p:nvPicPr>
              <p:blipFill>
                <a:blip r:embed="rId171"/>
                <a:stretch>
                  <a:fillRect/>
                </a:stretch>
              </p:blipFill>
              <p:spPr>
                <a:xfrm>
                  <a:off x="121099" y="4949194"/>
                  <a:ext cx="370440" cy="23868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20" name="Ink 19">
                  <a:extLst>
                    <a:ext uri="{FF2B5EF4-FFF2-40B4-BE49-F238E27FC236}">
                      <a16:creationId xmlns:a16="http://schemas.microsoft.com/office/drawing/2014/main" id="{00B45757-AE44-46FA-94D4-051C4EB5ECED}"/>
                    </a:ext>
                  </a:extLst>
                </p14:cNvPr>
                <p14:cNvContentPartPr/>
                <p14:nvPr/>
              </p14:nvContentPartPr>
              <p14:xfrm>
                <a:off x="187699" y="5012194"/>
                <a:ext cx="203760" cy="218160"/>
              </p14:xfrm>
            </p:contentPart>
          </mc:Choice>
          <mc:Fallback xmlns="">
            <p:pic>
              <p:nvPicPr>
                <p:cNvPr id="20" name="Ink 19">
                  <a:extLst>
                    <a:ext uri="{FF2B5EF4-FFF2-40B4-BE49-F238E27FC236}">
                      <a16:creationId xmlns:a16="http://schemas.microsoft.com/office/drawing/2014/main" id="{00B45757-AE44-46FA-94D4-051C4EB5ECED}"/>
                    </a:ext>
                  </a:extLst>
                </p:cNvPr>
                <p:cNvPicPr/>
                <p:nvPr/>
              </p:nvPicPr>
              <p:blipFill>
                <a:blip r:embed="rId173"/>
                <a:stretch>
                  <a:fillRect/>
                </a:stretch>
              </p:blipFill>
              <p:spPr>
                <a:xfrm>
                  <a:off x="179059" y="5003554"/>
                  <a:ext cx="221400" cy="235800"/>
                </a:xfrm>
                <a:prstGeom prst="rect">
                  <a:avLst/>
                </a:prstGeom>
              </p:spPr>
            </p:pic>
          </mc:Fallback>
        </mc:AlternateContent>
      </p:grpSp>
      <p:grpSp>
        <p:nvGrpSpPr>
          <p:cNvPr id="69" name="Group 68">
            <a:extLst>
              <a:ext uri="{FF2B5EF4-FFF2-40B4-BE49-F238E27FC236}">
                <a16:creationId xmlns:a16="http://schemas.microsoft.com/office/drawing/2014/main" id="{0D22B4B3-83FB-439A-993C-99AA5202D221}"/>
              </a:ext>
            </a:extLst>
          </p:cNvPr>
          <p:cNvGrpSpPr/>
          <p:nvPr/>
        </p:nvGrpSpPr>
        <p:grpSpPr>
          <a:xfrm>
            <a:off x="323059" y="5369674"/>
            <a:ext cx="330120" cy="631080"/>
            <a:chOff x="323059" y="5369674"/>
            <a:chExt cx="330120" cy="631080"/>
          </a:xfrm>
        </p:grpSpPr>
        <mc:AlternateContent xmlns:mc="http://schemas.openxmlformats.org/markup-compatibility/2006" xmlns:p14="http://schemas.microsoft.com/office/powerpoint/2010/main">
          <mc:Choice Requires="p14">
            <p:contentPart p14:bwMode="auto" r:id="rId174">
              <p14:nvContentPartPr>
                <p14:cNvPr id="21" name="Ink 20">
                  <a:extLst>
                    <a:ext uri="{FF2B5EF4-FFF2-40B4-BE49-F238E27FC236}">
                      <a16:creationId xmlns:a16="http://schemas.microsoft.com/office/drawing/2014/main" id="{0FE11640-1886-4CE8-AAF1-27B86F68B5F2}"/>
                    </a:ext>
                  </a:extLst>
                </p14:cNvPr>
                <p14:cNvContentPartPr/>
                <p14:nvPr/>
              </p14:nvContentPartPr>
              <p14:xfrm>
                <a:off x="323059" y="5369674"/>
                <a:ext cx="330120" cy="580320"/>
              </p14:xfrm>
            </p:contentPart>
          </mc:Choice>
          <mc:Fallback xmlns="">
            <p:pic>
              <p:nvPicPr>
                <p:cNvPr id="21" name="Ink 20">
                  <a:extLst>
                    <a:ext uri="{FF2B5EF4-FFF2-40B4-BE49-F238E27FC236}">
                      <a16:creationId xmlns:a16="http://schemas.microsoft.com/office/drawing/2014/main" id="{0FE11640-1886-4CE8-AAF1-27B86F68B5F2}"/>
                    </a:ext>
                  </a:extLst>
                </p:cNvPr>
                <p:cNvPicPr/>
                <p:nvPr/>
              </p:nvPicPr>
              <p:blipFill>
                <a:blip r:embed="rId175"/>
                <a:stretch>
                  <a:fillRect/>
                </a:stretch>
              </p:blipFill>
              <p:spPr>
                <a:xfrm>
                  <a:off x="314059" y="5361034"/>
                  <a:ext cx="347760" cy="59796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22" name="Ink 21">
                  <a:extLst>
                    <a:ext uri="{FF2B5EF4-FFF2-40B4-BE49-F238E27FC236}">
                      <a16:creationId xmlns:a16="http://schemas.microsoft.com/office/drawing/2014/main" id="{36A95AC7-6862-48C2-8386-E932B072F072}"/>
                    </a:ext>
                  </a:extLst>
                </p14:cNvPr>
                <p14:cNvContentPartPr/>
                <p14:nvPr/>
              </p14:nvContentPartPr>
              <p14:xfrm>
                <a:off x="571099" y="5834074"/>
                <a:ext cx="81360" cy="166680"/>
              </p14:xfrm>
            </p:contentPart>
          </mc:Choice>
          <mc:Fallback xmlns="">
            <p:pic>
              <p:nvPicPr>
                <p:cNvPr id="22" name="Ink 21">
                  <a:extLst>
                    <a:ext uri="{FF2B5EF4-FFF2-40B4-BE49-F238E27FC236}">
                      <a16:creationId xmlns:a16="http://schemas.microsoft.com/office/drawing/2014/main" id="{36A95AC7-6862-48C2-8386-E932B072F072}"/>
                    </a:ext>
                  </a:extLst>
                </p:cNvPr>
                <p:cNvPicPr/>
                <p:nvPr/>
              </p:nvPicPr>
              <p:blipFill>
                <a:blip r:embed="rId177"/>
                <a:stretch>
                  <a:fillRect/>
                </a:stretch>
              </p:blipFill>
              <p:spPr>
                <a:xfrm>
                  <a:off x="562459" y="5825074"/>
                  <a:ext cx="99000" cy="184320"/>
                </a:xfrm>
                <a:prstGeom prst="rect">
                  <a:avLst/>
                </a:prstGeom>
              </p:spPr>
            </p:pic>
          </mc:Fallback>
        </mc:AlternateContent>
      </p:grpSp>
    </p:spTree>
    <p:extLst>
      <p:ext uri="{BB962C8B-B14F-4D97-AF65-F5344CB8AC3E}">
        <p14:creationId xmlns:p14="http://schemas.microsoft.com/office/powerpoint/2010/main" val="576776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Confidence Intervals for the Population Regression Line</a:t>
            </a:r>
          </a:p>
        </p:txBody>
      </p:sp>
      <p:sp>
        <p:nvSpPr>
          <p:cNvPr id="3" name="Content Placeholder 2"/>
          <p:cNvSpPr>
            <a:spLocks noGrp="1"/>
          </p:cNvSpPr>
          <p:nvPr>
            <p:ph idx="1"/>
          </p:nvPr>
        </p:nvSpPr>
        <p:spPr>
          <a:xfrm>
            <a:off x="498474" y="1981201"/>
            <a:ext cx="7556313" cy="2286000"/>
          </a:xfrm>
        </p:spPr>
        <p:txBody>
          <a:bodyPr>
            <a:normAutofit/>
          </a:bodyPr>
          <a:lstStyle/>
          <a:p>
            <a:pPr>
              <a:buNone/>
            </a:pPr>
            <a:r>
              <a:rPr lang="en-US" sz="2400" dirty="0">
                <a:solidFill>
                  <a:schemeClr val="tx1"/>
                </a:solidFill>
              </a:rPr>
              <a:t>We consider the problem of finding a confidence interval for the unknown population mean at a given value of X, which we shall denote by x*.</a:t>
            </a:r>
          </a:p>
          <a:p>
            <a:pPr>
              <a:buNone/>
            </a:pPr>
            <a:r>
              <a:rPr lang="en-US" sz="2400" dirty="0">
                <a:solidFill>
                  <a:schemeClr val="tx1"/>
                </a:solidFill>
              </a:rPr>
              <a:t>First, recall that the population mean at </a:t>
            </a:r>
            <a:r>
              <a:rPr lang="en-US" sz="2400" i="1" dirty="0">
                <a:solidFill>
                  <a:schemeClr val="tx1"/>
                </a:solidFill>
              </a:rPr>
              <a:t>X = x</a:t>
            </a:r>
            <a:r>
              <a:rPr lang="en-US" sz="2400" dirty="0">
                <a:solidFill>
                  <a:schemeClr val="tx1"/>
                </a:solidFill>
              </a:rPr>
              <a:t>* is given by</a:t>
            </a:r>
          </a:p>
        </p:txBody>
      </p:sp>
      <p:pic>
        <p:nvPicPr>
          <p:cNvPr id="6" name="Picture 5"/>
          <p:cNvPicPr>
            <a:picLocks noChangeAspect="1"/>
          </p:cNvPicPr>
          <p:nvPr/>
        </p:nvPicPr>
        <p:blipFill>
          <a:blip r:embed="rId3"/>
          <a:stretch>
            <a:fillRect/>
          </a:stretch>
        </p:blipFill>
        <p:spPr>
          <a:xfrm>
            <a:off x="1905000" y="4419600"/>
            <a:ext cx="4965700" cy="1155700"/>
          </a:xfrm>
          <a:prstGeom prst="rect">
            <a:avLst/>
          </a:prstGeom>
        </p:spPr>
      </p:pic>
      <p:sp>
        <p:nvSpPr>
          <p:cNvPr id="7" name="Slide Number Placeholder 6"/>
          <p:cNvSpPr>
            <a:spLocks noGrp="1"/>
          </p:cNvSpPr>
          <p:nvPr>
            <p:ph type="sldNum" sz="quarter" idx="12"/>
          </p:nvPr>
        </p:nvSpPr>
        <p:spPr/>
        <p:txBody>
          <a:bodyPr/>
          <a:lstStyle/>
          <a:p>
            <a:fld id="{4EA97F7A-E362-4A8E-A2D2-2731F606C961}" type="slidenum">
              <a:rPr lang="en-US" smtClean="0"/>
              <a:pPr/>
              <a:t>59</a:t>
            </a:fld>
            <a:endParaRPr lang="en-US"/>
          </a:p>
        </p:txBody>
      </p:sp>
      <p:grpSp>
        <p:nvGrpSpPr>
          <p:cNvPr id="14" name="Group 13">
            <a:extLst>
              <a:ext uri="{FF2B5EF4-FFF2-40B4-BE49-F238E27FC236}">
                <a16:creationId xmlns:a16="http://schemas.microsoft.com/office/drawing/2014/main" id="{748E291B-7EC0-40CA-8491-F4196613F344}"/>
              </a:ext>
            </a:extLst>
          </p:cNvPr>
          <p:cNvGrpSpPr/>
          <p:nvPr/>
        </p:nvGrpSpPr>
        <p:grpSpPr>
          <a:xfrm>
            <a:off x="684139" y="121234"/>
            <a:ext cx="981360" cy="406440"/>
            <a:chOff x="684139" y="121234"/>
            <a:chExt cx="981360" cy="406440"/>
          </a:xfrm>
        </p:grpSpPr>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29DFE3E9-9123-49FE-A1B1-DCC1B3018F15}"/>
                    </a:ext>
                  </a:extLst>
                </p14:cNvPr>
                <p14:cNvContentPartPr/>
                <p14:nvPr/>
              </p14:nvContentPartPr>
              <p14:xfrm>
                <a:off x="684139" y="196474"/>
                <a:ext cx="273600" cy="304200"/>
              </p14:xfrm>
            </p:contentPart>
          </mc:Choice>
          <mc:Fallback xmlns="">
            <p:pic>
              <p:nvPicPr>
                <p:cNvPr id="4" name="Ink 3">
                  <a:extLst>
                    <a:ext uri="{FF2B5EF4-FFF2-40B4-BE49-F238E27FC236}">
                      <a16:creationId xmlns:a16="http://schemas.microsoft.com/office/drawing/2014/main" id="{29DFE3E9-9123-49FE-A1B1-DCC1B3018F15}"/>
                    </a:ext>
                  </a:extLst>
                </p:cNvPr>
                <p:cNvPicPr/>
                <p:nvPr/>
              </p:nvPicPr>
              <p:blipFill>
                <a:blip r:embed="rId5"/>
                <a:stretch>
                  <a:fillRect/>
                </a:stretch>
              </p:blipFill>
              <p:spPr>
                <a:xfrm>
                  <a:off x="675499" y="187834"/>
                  <a:ext cx="291240" cy="3218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a16="http://schemas.microsoft.com/office/drawing/2014/main" id="{F7264278-F07F-43AD-9D54-C508BCD8971C}"/>
                    </a:ext>
                  </a:extLst>
                </p14:cNvPr>
                <p14:cNvContentPartPr/>
                <p14:nvPr/>
              </p14:nvContentPartPr>
              <p14:xfrm>
                <a:off x="987259" y="213034"/>
                <a:ext cx="80640" cy="314640"/>
              </p14:xfrm>
            </p:contentPart>
          </mc:Choice>
          <mc:Fallback xmlns="">
            <p:pic>
              <p:nvPicPr>
                <p:cNvPr id="5" name="Ink 4">
                  <a:extLst>
                    <a:ext uri="{FF2B5EF4-FFF2-40B4-BE49-F238E27FC236}">
                      <a16:creationId xmlns:a16="http://schemas.microsoft.com/office/drawing/2014/main" id="{F7264278-F07F-43AD-9D54-C508BCD8971C}"/>
                    </a:ext>
                  </a:extLst>
                </p:cNvPr>
                <p:cNvPicPr/>
                <p:nvPr/>
              </p:nvPicPr>
              <p:blipFill>
                <a:blip r:embed="rId7"/>
                <a:stretch>
                  <a:fillRect/>
                </a:stretch>
              </p:blipFill>
              <p:spPr>
                <a:xfrm>
                  <a:off x="978259" y="204394"/>
                  <a:ext cx="98280" cy="3322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Ink 7">
                  <a:extLst>
                    <a:ext uri="{FF2B5EF4-FFF2-40B4-BE49-F238E27FC236}">
                      <a16:creationId xmlns:a16="http://schemas.microsoft.com/office/drawing/2014/main" id="{BFBC2E50-B5E7-4843-BBD9-CAAEAB3A3AC9}"/>
                    </a:ext>
                  </a:extLst>
                </p14:cNvPr>
                <p14:cNvContentPartPr/>
                <p14:nvPr/>
              </p14:nvContentPartPr>
              <p14:xfrm>
                <a:off x="927859" y="191074"/>
                <a:ext cx="198360" cy="330120"/>
              </p14:xfrm>
            </p:contentPart>
          </mc:Choice>
          <mc:Fallback xmlns="">
            <p:pic>
              <p:nvPicPr>
                <p:cNvPr id="8" name="Ink 7">
                  <a:extLst>
                    <a:ext uri="{FF2B5EF4-FFF2-40B4-BE49-F238E27FC236}">
                      <a16:creationId xmlns:a16="http://schemas.microsoft.com/office/drawing/2014/main" id="{BFBC2E50-B5E7-4843-BBD9-CAAEAB3A3AC9}"/>
                    </a:ext>
                  </a:extLst>
                </p:cNvPr>
                <p:cNvPicPr/>
                <p:nvPr/>
              </p:nvPicPr>
              <p:blipFill>
                <a:blip r:embed="rId9"/>
                <a:stretch>
                  <a:fillRect/>
                </a:stretch>
              </p:blipFill>
              <p:spPr>
                <a:xfrm>
                  <a:off x="919219" y="182434"/>
                  <a:ext cx="216000" cy="3477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9" name="Ink 8">
                  <a:extLst>
                    <a:ext uri="{FF2B5EF4-FFF2-40B4-BE49-F238E27FC236}">
                      <a16:creationId xmlns:a16="http://schemas.microsoft.com/office/drawing/2014/main" id="{49E60438-AABF-4AA9-A6A0-85E2676B8E1E}"/>
                    </a:ext>
                  </a:extLst>
                </p14:cNvPr>
                <p14:cNvContentPartPr/>
                <p14:nvPr/>
              </p14:nvContentPartPr>
              <p14:xfrm>
                <a:off x="1196059" y="124474"/>
                <a:ext cx="120600" cy="360000"/>
              </p14:xfrm>
            </p:contentPart>
          </mc:Choice>
          <mc:Fallback xmlns="">
            <p:pic>
              <p:nvPicPr>
                <p:cNvPr id="9" name="Ink 8">
                  <a:extLst>
                    <a:ext uri="{FF2B5EF4-FFF2-40B4-BE49-F238E27FC236}">
                      <a16:creationId xmlns:a16="http://schemas.microsoft.com/office/drawing/2014/main" id="{49E60438-AABF-4AA9-A6A0-85E2676B8E1E}"/>
                    </a:ext>
                  </a:extLst>
                </p:cNvPr>
                <p:cNvPicPr/>
                <p:nvPr/>
              </p:nvPicPr>
              <p:blipFill>
                <a:blip r:embed="rId11"/>
                <a:stretch>
                  <a:fillRect/>
                </a:stretch>
              </p:blipFill>
              <p:spPr>
                <a:xfrm>
                  <a:off x="1187419" y="115834"/>
                  <a:ext cx="138240" cy="3776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0" name="Ink 9">
                  <a:extLst>
                    <a:ext uri="{FF2B5EF4-FFF2-40B4-BE49-F238E27FC236}">
                      <a16:creationId xmlns:a16="http://schemas.microsoft.com/office/drawing/2014/main" id="{5B34A027-E084-453F-A638-8F19AAF46B3B}"/>
                    </a:ext>
                  </a:extLst>
                </p14:cNvPr>
                <p14:cNvContentPartPr/>
                <p14:nvPr/>
              </p14:nvContentPartPr>
              <p14:xfrm>
                <a:off x="1325659" y="221314"/>
                <a:ext cx="26640" cy="266760"/>
              </p14:xfrm>
            </p:contentPart>
          </mc:Choice>
          <mc:Fallback xmlns="">
            <p:pic>
              <p:nvPicPr>
                <p:cNvPr id="10" name="Ink 9">
                  <a:extLst>
                    <a:ext uri="{FF2B5EF4-FFF2-40B4-BE49-F238E27FC236}">
                      <a16:creationId xmlns:a16="http://schemas.microsoft.com/office/drawing/2014/main" id="{5B34A027-E084-453F-A638-8F19AAF46B3B}"/>
                    </a:ext>
                  </a:extLst>
                </p:cNvPr>
                <p:cNvPicPr/>
                <p:nvPr/>
              </p:nvPicPr>
              <p:blipFill>
                <a:blip r:embed="rId13"/>
                <a:stretch>
                  <a:fillRect/>
                </a:stretch>
              </p:blipFill>
              <p:spPr>
                <a:xfrm>
                  <a:off x="1316659" y="212314"/>
                  <a:ext cx="44280" cy="2844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1" name="Ink 10">
                  <a:extLst>
                    <a:ext uri="{FF2B5EF4-FFF2-40B4-BE49-F238E27FC236}">
                      <a16:creationId xmlns:a16="http://schemas.microsoft.com/office/drawing/2014/main" id="{216DA947-B0A1-4669-8F52-65ED21A2550F}"/>
                    </a:ext>
                  </a:extLst>
                </p14:cNvPr>
                <p14:cNvContentPartPr/>
                <p14:nvPr/>
              </p14:nvContentPartPr>
              <p14:xfrm>
                <a:off x="1277779" y="165874"/>
                <a:ext cx="250200" cy="280440"/>
              </p14:xfrm>
            </p:contentPart>
          </mc:Choice>
          <mc:Fallback xmlns="">
            <p:pic>
              <p:nvPicPr>
                <p:cNvPr id="11" name="Ink 10">
                  <a:extLst>
                    <a:ext uri="{FF2B5EF4-FFF2-40B4-BE49-F238E27FC236}">
                      <a16:creationId xmlns:a16="http://schemas.microsoft.com/office/drawing/2014/main" id="{216DA947-B0A1-4669-8F52-65ED21A2550F}"/>
                    </a:ext>
                  </a:extLst>
                </p:cNvPr>
                <p:cNvPicPr/>
                <p:nvPr/>
              </p:nvPicPr>
              <p:blipFill>
                <a:blip r:embed="rId15"/>
                <a:stretch>
                  <a:fillRect/>
                </a:stretch>
              </p:blipFill>
              <p:spPr>
                <a:xfrm>
                  <a:off x="1269139" y="156874"/>
                  <a:ext cx="267840" cy="2980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2" name="Ink 11">
                  <a:extLst>
                    <a:ext uri="{FF2B5EF4-FFF2-40B4-BE49-F238E27FC236}">
                      <a16:creationId xmlns:a16="http://schemas.microsoft.com/office/drawing/2014/main" id="{32EC8E7D-32AD-4CB3-AB0C-F356723A445C}"/>
                    </a:ext>
                  </a:extLst>
                </p14:cNvPr>
                <p14:cNvContentPartPr/>
                <p14:nvPr/>
              </p14:nvContentPartPr>
              <p14:xfrm>
                <a:off x="1521859" y="121234"/>
                <a:ext cx="143640" cy="361800"/>
              </p14:xfrm>
            </p:contentPart>
          </mc:Choice>
          <mc:Fallback xmlns="">
            <p:pic>
              <p:nvPicPr>
                <p:cNvPr id="12" name="Ink 11">
                  <a:extLst>
                    <a:ext uri="{FF2B5EF4-FFF2-40B4-BE49-F238E27FC236}">
                      <a16:creationId xmlns:a16="http://schemas.microsoft.com/office/drawing/2014/main" id="{32EC8E7D-32AD-4CB3-AB0C-F356723A445C}"/>
                    </a:ext>
                  </a:extLst>
                </p:cNvPr>
                <p:cNvPicPr/>
                <p:nvPr/>
              </p:nvPicPr>
              <p:blipFill>
                <a:blip r:embed="rId17"/>
                <a:stretch>
                  <a:fillRect/>
                </a:stretch>
              </p:blipFill>
              <p:spPr>
                <a:xfrm>
                  <a:off x="1512859" y="112594"/>
                  <a:ext cx="161280" cy="3794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3" name="Ink 12">
                  <a:extLst>
                    <a:ext uri="{FF2B5EF4-FFF2-40B4-BE49-F238E27FC236}">
                      <a16:creationId xmlns:a16="http://schemas.microsoft.com/office/drawing/2014/main" id="{A8FCD1B3-15AB-4EF7-9762-01D2C188A1DD}"/>
                    </a:ext>
                  </a:extLst>
                </p14:cNvPr>
                <p14:cNvContentPartPr/>
                <p14:nvPr/>
              </p14:nvContentPartPr>
              <p14:xfrm>
                <a:off x="1016779" y="362434"/>
                <a:ext cx="204480" cy="64080"/>
              </p14:xfrm>
            </p:contentPart>
          </mc:Choice>
          <mc:Fallback xmlns="">
            <p:pic>
              <p:nvPicPr>
                <p:cNvPr id="13" name="Ink 12">
                  <a:extLst>
                    <a:ext uri="{FF2B5EF4-FFF2-40B4-BE49-F238E27FC236}">
                      <a16:creationId xmlns:a16="http://schemas.microsoft.com/office/drawing/2014/main" id="{A8FCD1B3-15AB-4EF7-9762-01D2C188A1DD}"/>
                    </a:ext>
                  </a:extLst>
                </p:cNvPr>
                <p:cNvPicPr/>
                <p:nvPr/>
              </p:nvPicPr>
              <p:blipFill>
                <a:blip r:embed="rId19"/>
                <a:stretch>
                  <a:fillRect/>
                </a:stretch>
              </p:blipFill>
              <p:spPr>
                <a:xfrm>
                  <a:off x="1008139" y="353794"/>
                  <a:ext cx="222120" cy="81720"/>
                </a:xfrm>
                <a:prstGeom prst="rect">
                  <a:avLst/>
                </a:prstGeom>
              </p:spPr>
            </p:pic>
          </mc:Fallback>
        </mc:AlternateContent>
      </p:grpSp>
      <p:grpSp>
        <p:nvGrpSpPr>
          <p:cNvPr id="21" name="Group 20">
            <a:extLst>
              <a:ext uri="{FF2B5EF4-FFF2-40B4-BE49-F238E27FC236}">
                <a16:creationId xmlns:a16="http://schemas.microsoft.com/office/drawing/2014/main" id="{E478222D-99DE-451B-A048-66E2A86236E3}"/>
              </a:ext>
            </a:extLst>
          </p:cNvPr>
          <p:cNvGrpSpPr/>
          <p:nvPr/>
        </p:nvGrpSpPr>
        <p:grpSpPr>
          <a:xfrm>
            <a:off x="2009299" y="126274"/>
            <a:ext cx="898560" cy="503280"/>
            <a:chOff x="2009299" y="126274"/>
            <a:chExt cx="898560" cy="503280"/>
          </a:xfrm>
        </p:grpSpPr>
        <mc:AlternateContent xmlns:mc="http://schemas.openxmlformats.org/markup-compatibility/2006" xmlns:p14="http://schemas.microsoft.com/office/powerpoint/2010/main">
          <mc:Choice Requires="p14">
            <p:contentPart p14:bwMode="auto" r:id="rId20">
              <p14:nvContentPartPr>
                <p14:cNvPr id="15" name="Ink 14">
                  <a:extLst>
                    <a:ext uri="{FF2B5EF4-FFF2-40B4-BE49-F238E27FC236}">
                      <a16:creationId xmlns:a16="http://schemas.microsoft.com/office/drawing/2014/main" id="{C6B9AADD-632B-40F2-9C70-6BF77E0F9D84}"/>
                    </a:ext>
                  </a:extLst>
                </p14:cNvPr>
                <p14:cNvContentPartPr/>
                <p14:nvPr/>
              </p14:nvContentPartPr>
              <p14:xfrm>
                <a:off x="2009299" y="281074"/>
                <a:ext cx="64440" cy="227520"/>
              </p14:xfrm>
            </p:contentPart>
          </mc:Choice>
          <mc:Fallback xmlns="">
            <p:pic>
              <p:nvPicPr>
                <p:cNvPr id="15" name="Ink 14">
                  <a:extLst>
                    <a:ext uri="{FF2B5EF4-FFF2-40B4-BE49-F238E27FC236}">
                      <a16:creationId xmlns:a16="http://schemas.microsoft.com/office/drawing/2014/main" id="{C6B9AADD-632B-40F2-9C70-6BF77E0F9D84}"/>
                    </a:ext>
                  </a:extLst>
                </p:cNvPr>
                <p:cNvPicPr/>
                <p:nvPr/>
              </p:nvPicPr>
              <p:blipFill>
                <a:blip r:embed="rId21"/>
                <a:stretch>
                  <a:fillRect/>
                </a:stretch>
              </p:blipFill>
              <p:spPr>
                <a:xfrm>
                  <a:off x="2000299" y="272074"/>
                  <a:ext cx="82080" cy="2451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6" name="Ink 15">
                  <a:extLst>
                    <a:ext uri="{FF2B5EF4-FFF2-40B4-BE49-F238E27FC236}">
                      <a16:creationId xmlns:a16="http://schemas.microsoft.com/office/drawing/2014/main" id="{97FB5AF4-56FE-44C6-A786-3DF2389F0CBD}"/>
                    </a:ext>
                  </a:extLst>
                </p14:cNvPr>
                <p14:cNvContentPartPr/>
                <p14:nvPr/>
              </p14:nvContentPartPr>
              <p14:xfrm>
                <a:off x="2019739" y="126274"/>
                <a:ext cx="245520" cy="307800"/>
              </p14:xfrm>
            </p:contentPart>
          </mc:Choice>
          <mc:Fallback xmlns="">
            <p:pic>
              <p:nvPicPr>
                <p:cNvPr id="16" name="Ink 15">
                  <a:extLst>
                    <a:ext uri="{FF2B5EF4-FFF2-40B4-BE49-F238E27FC236}">
                      <a16:creationId xmlns:a16="http://schemas.microsoft.com/office/drawing/2014/main" id="{97FB5AF4-56FE-44C6-A786-3DF2389F0CBD}"/>
                    </a:ext>
                  </a:extLst>
                </p:cNvPr>
                <p:cNvPicPr/>
                <p:nvPr/>
              </p:nvPicPr>
              <p:blipFill>
                <a:blip r:embed="rId23"/>
                <a:stretch>
                  <a:fillRect/>
                </a:stretch>
              </p:blipFill>
              <p:spPr>
                <a:xfrm>
                  <a:off x="2010739" y="117274"/>
                  <a:ext cx="263160" cy="3254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7" name="Ink 16">
                  <a:extLst>
                    <a:ext uri="{FF2B5EF4-FFF2-40B4-BE49-F238E27FC236}">
                      <a16:creationId xmlns:a16="http://schemas.microsoft.com/office/drawing/2014/main" id="{69EDD04B-454D-4136-BFBA-6C2E3D6C121F}"/>
                    </a:ext>
                  </a:extLst>
                </p14:cNvPr>
                <p14:cNvContentPartPr/>
                <p14:nvPr/>
              </p14:nvContentPartPr>
              <p14:xfrm>
                <a:off x="2238259" y="393754"/>
                <a:ext cx="48600" cy="113400"/>
              </p14:xfrm>
            </p:contentPart>
          </mc:Choice>
          <mc:Fallback xmlns="">
            <p:pic>
              <p:nvPicPr>
                <p:cNvPr id="17" name="Ink 16">
                  <a:extLst>
                    <a:ext uri="{FF2B5EF4-FFF2-40B4-BE49-F238E27FC236}">
                      <a16:creationId xmlns:a16="http://schemas.microsoft.com/office/drawing/2014/main" id="{69EDD04B-454D-4136-BFBA-6C2E3D6C121F}"/>
                    </a:ext>
                  </a:extLst>
                </p:cNvPr>
                <p:cNvPicPr/>
                <p:nvPr/>
              </p:nvPicPr>
              <p:blipFill>
                <a:blip r:embed="rId25"/>
                <a:stretch>
                  <a:fillRect/>
                </a:stretch>
              </p:blipFill>
              <p:spPr>
                <a:xfrm>
                  <a:off x="2229619" y="385114"/>
                  <a:ext cx="66240" cy="13104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8" name="Ink 17">
                  <a:extLst>
                    <a:ext uri="{FF2B5EF4-FFF2-40B4-BE49-F238E27FC236}">
                      <a16:creationId xmlns:a16="http://schemas.microsoft.com/office/drawing/2014/main" id="{2F3C9BEE-0139-427A-98D9-DD6793E0F334}"/>
                    </a:ext>
                  </a:extLst>
                </p14:cNvPr>
                <p14:cNvContentPartPr/>
                <p14:nvPr/>
              </p14:nvContentPartPr>
              <p14:xfrm>
                <a:off x="2339419" y="371794"/>
                <a:ext cx="37800" cy="147240"/>
              </p14:xfrm>
            </p:contentPart>
          </mc:Choice>
          <mc:Fallback xmlns="">
            <p:pic>
              <p:nvPicPr>
                <p:cNvPr id="18" name="Ink 17">
                  <a:extLst>
                    <a:ext uri="{FF2B5EF4-FFF2-40B4-BE49-F238E27FC236}">
                      <a16:creationId xmlns:a16="http://schemas.microsoft.com/office/drawing/2014/main" id="{2F3C9BEE-0139-427A-98D9-DD6793E0F334}"/>
                    </a:ext>
                  </a:extLst>
                </p:cNvPr>
                <p:cNvPicPr/>
                <p:nvPr/>
              </p:nvPicPr>
              <p:blipFill>
                <a:blip r:embed="rId27"/>
                <a:stretch>
                  <a:fillRect/>
                </a:stretch>
              </p:blipFill>
              <p:spPr>
                <a:xfrm>
                  <a:off x="2330419" y="362794"/>
                  <a:ext cx="55440" cy="1648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9" name="Ink 18">
                  <a:extLst>
                    <a:ext uri="{FF2B5EF4-FFF2-40B4-BE49-F238E27FC236}">
                      <a16:creationId xmlns:a16="http://schemas.microsoft.com/office/drawing/2014/main" id="{81C4813B-D9F8-410B-94FE-6915295F12A7}"/>
                    </a:ext>
                  </a:extLst>
                </p14:cNvPr>
                <p14:cNvContentPartPr/>
                <p14:nvPr/>
              </p14:nvContentPartPr>
              <p14:xfrm>
                <a:off x="2472979" y="130954"/>
                <a:ext cx="159840" cy="367200"/>
              </p14:xfrm>
            </p:contentPart>
          </mc:Choice>
          <mc:Fallback xmlns="">
            <p:pic>
              <p:nvPicPr>
                <p:cNvPr id="19" name="Ink 18">
                  <a:extLst>
                    <a:ext uri="{FF2B5EF4-FFF2-40B4-BE49-F238E27FC236}">
                      <a16:creationId xmlns:a16="http://schemas.microsoft.com/office/drawing/2014/main" id="{81C4813B-D9F8-410B-94FE-6915295F12A7}"/>
                    </a:ext>
                  </a:extLst>
                </p:cNvPr>
                <p:cNvPicPr/>
                <p:nvPr/>
              </p:nvPicPr>
              <p:blipFill>
                <a:blip r:embed="rId29"/>
                <a:stretch>
                  <a:fillRect/>
                </a:stretch>
              </p:blipFill>
              <p:spPr>
                <a:xfrm>
                  <a:off x="2464339" y="122314"/>
                  <a:ext cx="177480" cy="38484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0" name="Ink 19">
                  <a:extLst>
                    <a:ext uri="{FF2B5EF4-FFF2-40B4-BE49-F238E27FC236}">
                      <a16:creationId xmlns:a16="http://schemas.microsoft.com/office/drawing/2014/main" id="{211F23C7-FDD5-483E-8933-D830756B1EA8}"/>
                    </a:ext>
                  </a:extLst>
                </p14:cNvPr>
                <p14:cNvContentPartPr/>
                <p14:nvPr/>
              </p14:nvContentPartPr>
              <p14:xfrm>
                <a:off x="2620939" y="269914"/>
                <a:ext cx="286920" cy="359640"/>
              </p14:xfrm>
            </p:contentPart>
          </mc:Choice>
          <mc:Fallback xmlns="">
            <p:pic>
              <p:nvPicPr>
                <p:cNvPr id="20" name="Ink 19">
                  <a:extLst>
                    <a:ext uri="{FF2B5EF4-FFF2-40B4-BE49-F238E27FC236}">
                      <a16:creationId xmlns:a16="http://schemas.microsoft.com/office/drawing/2014/main" id="{211F23C7-FDD5-483E-8933-D830756B1EA8}"/>
                    </a:ext>
                  </a:extLst>
                </p:cNvPr>
                <p:cNvPicPr/>
                <p:nvPr/>
              </p:nvPicPr>
              <p:blipFill>
                <a:blip r:embed="rId31"/>
                <a:stretch>
                  <a:fillRect/>
                </a:stretch>
              </p:blipFill>
              <p:spPr>
                <a:xfrm>
                  <a:off x="2611939" y="260914"/>
                  <a:ext cx="304560" cy="377280"/>
                </a:xfrm>
                <a:prstGeom prst="rect">
                  <a:avLst/>
                </a:prstGeom>
              </p:spPr>
            </p:pic>
          </mc:Fallback>
        </mc:AlternateContent>
      </p:grpSp>
      <p:grpSp>
        <p:nvGrpSpPr>
          <p:cNvPr id="39" name="Group 38">
            <a:extLst>
              <a:ext uri="{FF2B5EF4-FFF2-40B4-BE49-F238E27FC236}">
                <a16:creationId xmlns:a16="http://schemas.microsoft.com/office/drawing/2014/main" id="{8367DFE5-757D-40CE-879A-1E92D6094988}"/>
              </a:ext>
            </a:extLst>
          </p:cNvPr>
          <p:cNvGrpSpPr/>
          <p:nvPr/>
        </p:nvGrpSpPr>
        <p:grpSpPr>
          <a:xfrm>
            <a:off x="3083179" y="76234"/>
            <a:ext cx="1139760" cy="406080"/>
            <a:chOff x="3083179" y="76234"/>
            <a:chExt cx="1139760" cy="406080"/>
          </a:xfrm>
        </p:grpSpPr>
        <mc:AlternateContent xmlns:mc="http://schemas.openxmlformats.org/markup-compatibility/2006" xmlns:p14="http://schemas.microsoft.com/office/powerpoint/2010/main">
          <mc:Choice Requires="p14">
            <p:contentPart p14:bwMode="auto" r:id="rId32">
              <p14:nvContentPartPr>
                <p14:cNvPr id="22" name="Ink 21">
                  <a:extLst>
                    <a:ext uri="{FF2B5EF4-FFF2-40B4-BE49-F238E27FC236}">
                      <a16:creationId xmlns:a16="http://schemas.microsoft.com/office/drawing/2014/main" id="{6B3B3236-0751-40BC-846C-77D9B31C2FED}"/>
                    </a:ext>
                  </a:extLst>
                </p14:cNvPr>
                <p14:cNvContentPartPr/>
                <p14:nvPr/>
              </p14:nvContentPartPr>
              <p14:xfrm>
                <a:off x="3083179" y="120874"/>
                <a:ext cx="72360" cy="351360"/>
              </p14:xfrm>
            </p:contentPart>
          </mc:Choice>
          <mc:Fallback xmlns="">
            <p:pic>
              <p:nvPicPr>
                <p:cNvPr id="22" name="Ink 21">
                  <a:extLst>
                    <a:ext uri="{FF2B5EF4-FFF2-40B4-BE49-F238E27FC236}">
                      <a16:creationId xmlns:a16="http://schemas.microsoft.com/office/drawing/2014/main" id="{6B3B3236-0751-40BC-846C-77D9B31C2FED}"/>
                    </a:ext>
                  </a:extLst>
                </p:cNvPr>
                <p:cNvPicPr/>
                <p:nvPr/>
              </p:nvPicPr>
              <p:blipFill>
                <a:blip r:embed="rId33"/>
                <a:stretch>
                  <a:fillRect/>
                </a:stretch>
              </p:blipFill>
              <p:spPr>
                <a:xfrm>
                  <a:off x="3074539" y="111874"/>
                  <a:ext cx="90000" cy="3690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3" name="Ink 22">
                  <a:extLst>
                    <a:ext uri="{FF2B5EF4-FFF2-40B4-BE49-F238E27FC236}">
                      <a16:creationId xmlns:a16="http://schemas.microsoft.com/office/drawing/2014/main" id="{C03CDC51-A9BE-4666-964F-5340522CC88E}"/>
                    </a:ext>
                  </a:extLst>
                </p14:cNvPr>
                <p14:cNvContentPartPr/>
                <p14:nvPr/>
              </p14:nvContentPartPr>
              <p14:xfrm>
                <a:off x="3184339" y="158314"/>
                <a:ext cx="84600" cy="324000"/>
              </p14:xfrm>
            </p:contentPart>
          </mc:Choice>
          <mc:Fallback xmlns="">
            <p:pic>
              <p:nvPicPr>
                <p:cNvPr id="23" name="Ink 22">
                  <a:extLst>
                    <a:ext uri="{FF2B5EF4-FFF2-40B4-BE49-F238E27FC236}">
                      <a16:creationId xmlns:a16="http://schemas.microsoft.com/office/drawing/2014/main" id="{C03CDC51-A9BE-4666-964F-5340522CC88E}"/>
                    </a:ext>
                  </a:extLst>
                </p:cNvPr>
                <p:cNvPicPr/>
                <p:nvPr/>
              </p:nvPicPr>
              <p:blipFill>
                <a:blip r:embed="rId35"/>
                <a:stretch>
                  <a:fillRect/>
                </a:stretch>
              </p:blipFill>
              <p:spPr>
                <a:xfrm>
                  <a:off x="3175699" y="149674"/>
                  <a:ext cx="102240" cy="34164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4" name="Ink 23">
                  <a:extLst>
                    <a:ext uri="{FF2B5EF4-FFF2-40B4-BE49-F238E27FC236}">
                      <a16:creationId xmlns:a16="http://schemas.microsoft.com/office/drawing/2014/main" id="{B648F520-3886-41D3-933F-BE92443A1927}"/>
                    </a:ext>
                  </a:extLst>
                </p14:cNvPr>
                <p14:cNvContentPartPr/>
                <p14:nvPr/>
              </p14:nvContentPartPr>
              <p14:xfrm>
                <a:off x="3253099" y="209434"/>
                <a:ext cx="190440" cy="232560"/>
              </p14:xfrm>
            </p:contentPart>
          </mc:Choice>
          <mc:Fallback xmlns="">
            <p:pic>
              <p:nvPicPr>
                <p:cNvPr id="24" name="Ink 23">
                  <a:extLst>
                    <a:ext uri="{FF2B5EF4-FFF2-40B4-BE49-F238E27FC236}">
                      <a16:creationId xmlns:a16="http://schemas.microsoft.com/office/drawing/2014/main" id="{B648F520-3886-41D3-933F-BE92443A1927}"/>
                    </a:ext>
                  </a:extLst>
                </p:cNvPr>
                <p:cNvPicPr/>
                <p:nvPr/>
              </p:nvPicPr>
              <p:blipFill>
                <a:blip r:embed="rId37"/>
                <a:stretch>
                  <a:fillRect/>
                </a:stretch>
              </p:blipFill>
              <p:spPr>
                <a:xfrm>
                  <a:off x="3244459" y="200434"/>
                  <a:ext cx="208080" cy="2502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5" name="Ink 24">
                  <a:extLst>
                    <a:ext uri="{FF2B5EF4-FFF2-40B4-BE49-F238E27FC236}">
                      <a16:creationId xmlns:a16="http://schemas.microsoft.com/office/drawing/2014/main" id="{C510805F-FA0C-4ECD-B119-85B42D04B7C2}"/>
                    </a:ext>
                  </a:extLst>
                </p14:cNvPr>
                <p14:cNvContentPartPr/>
                <p14:nvPr/>
              </p14:nvContentPartPr>
              <p14:xfrm>
                <a:off x="3470179" y="217714"/>
                <a:ext cx="187560" cy="236160"/>
              </p14:xfrm>
            </p:contentPart>
          </mc:Choice>
          <mc:Fallback xmlns="">
            <p:pic>
              <p:nvPicPr>
                <p:cNvPr id="25" name="Ink 24">
                  <a:extLst>
                    <a:ext uri="{FF2B5EF4-FFF2-40B4-BE49-F238E27FC236}">
                      <a16:creationId xmlns:a16="http://schemas.microsoft.com/office/drawing/2014/main" id="{C510805F-FA0C-4ECD-B119-85B42D04B7C2}"/>
                    </a:ext>
                  </a:extLst>
                </p:cNvPr>
                <p:cNvPicPr/>
                <p:nvPr/>
              </p:nvPicPr>
              <p:blipFill>
                <a:blip r:embed="rId39"/>
                <a:stretch>
                  <a:fillRect/>
                </a:stretch>
              </p:blipFill>
              <p:spPr>
                <a:xfrm>
                  <a:off x="3461539" y="209074"/>
                  <a:ext cx="205200" cy="2538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6" name="Ink 25">
                  <a:extLst>
                    <a:ext uri="{FF2B5EF4-FFF2-40B4-BE49-F238E27FC236}">
                      <a16:creationId xmlns:a16="http://schemas.microsoft.com/office/drawing/2014/main" id="{CD0D4210-531C-48B0-9E64-1CD34A782893}"/>
                    </a:ext>
                  </a:extLst>
                </p14:cNvPr>
                <p14:cNvContentPartPr/>
                <p14:nvPr/>
              </p14:nvContentPartPr>
              <p14:xfrm>
                <a:off x="3720019" y="76234"/>
                <a:ext cx="63720" cy="361800"/>
              </p14:xfrm>
            </p:contentPart>
          </mc:Choice>
          <mc:Fallback xmlns="">
            <p:pic>
              <p:nvPicPr>
                <p:cNvPr id="26" name="Ink 25">
                  <a:extLst>
                    <a:ext uri="{FF2B5EF4-FFF2-40B4-BE49-F238E27FC236}">
                      <a16:creationId xmlns:a16="http://schemas.microsoft.com/office/drawing/2014/main" id="{CD0D4210-531C-48B0-9E64-1CD34A782893}"/>
                    </a:ext>
                  </a:extLst>
                </p:cNvPr>
                <p:cNvPicPr/>
                <p:nvPr/>
              </p:nvPicPr>
              <p:blipFill>
                <a:blip r:embed="rId41"/>
                <a:stretch>
                  <a:fillRect/>
                </a:stretch>
              </p:blipFill>
              <p:spPr>
                <a:xfrm>
                  <a:off x="3711379" y="67594"/>
                  <a:ext cx="81360" cy="37944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7" name="Ink 26">
                  <a:extLst>
                    <a:ext uri="{FF2B5EF4-FFF2-40B4-BE49-F238E27FC236}">
                      <a16:creationId xmlns:a16="http://schemas.microsoft.com/office/drawing/2014/main" id="{7E623FD5-5743-4149-B580-F532A6672F17}"/>
                    </a:ext>
                  </a:extLst>
                </p14:cNvPr>
                <p14:cNvContentPartPr/>
                <p14:nvPr/>
              </p14:nvContentPartPr>
              <p14:xfrm>
                <a:off x="3794179" y="83434"/>
                <a:ext cx="154080" cy="233280"/>
              </p14:xfrm>
            </p:contentPart>
          </mc:Choice>
          <mc:Fallback xmlns="">
            <p:pic>
              <p:nvPicPr>
                <p:cNvPr id="27" name="Ink 26">
                  <a:extLst>
                    <a:ext uri="{FF2B5EF4-FFF2-40B4-BE49-F238E27FC236}">
                      <a16:creationId xmlns:a16="http://schemas.microsoft.com/office/drawing/2014/main" id="{7E623FD5-5743-4149-B580-F532A6672F17}"/>
                    </a:ext>
                  </a:extLst>
                </p:cNvPr>
                <p:cNvPicPr/>
                <p:nvPr/>
              </p:nvPicPr>
              <p:blipFill>
                <a:blip r:embed="rId43"/>
                <a:stretch>
                  <a:fillRect/>
                </a:stretch>
              </p:blipFill>
              <p:spPr>
                <a:xfrm>
                  <a:off x="3785179" y="74794"/>
                  <a:ext cx="171720" cy="25092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8" name="Ink 27">
                  <a:extLst>
                    <a:ext uri="{FF2B5EF4-FFF2-40B4-BE49-F238E27FC236}">
                      <a16:creationId xmlns:a16="http://schemas.microsoft.com/office/drawing/2014/main" id="{47F6068F-7EF7-40C0-ACAA-CF70B3A1A768}"/>
                    </a:ext>
                  </a:extLst>
                </p14:cNvPr>
                <p14:cNvContentPartPr/>
                <p14:nvPr/>
              </p14:nvContentPartPr>
              <p14:xfrm>
                <a:off x="3971659" y="116194"/>
                <a:ext cx="251280" cy="277920"/>
              </p14:xfrm>
            </p:contentPart>
          </mc:Choice>
          <mc:Fallback xmlns="">
            <p:pic>
              <p:nvPicPr>
                <p:cNvPr id="28" name="Ink 27">
                  <a:extLst>
                    <a:ext uri="{FF2B5EF4-FFF2-40B4-BE49-F238E27FC236}">
                      <a16:creationId xmlns:a16="http://schemas.microsoft.com/office/drawing/2014/main" id="{47F6068F-7EF7-40C0-ACAA-CF70B3A1A768}"/>
                    </a:ext>
                  </a:extLst>
                </p:cNvPr>
                <p:cNvPicPr/>
                <p:nvPr/>
              </p:nvPicPr>
              <p:blipFill>
                <a:blip r:embed="rId45"/>
                <a:stretch>
                  <a:fillRect/>
                </a:stretch>
              </p:blipFill>
              <p:spPr>
                <a:xfrm>
                  <a:off x="3962659" y="107194"/>
                  <a:ext cx="268920" cy="295560"/>
                </a:xfrm>
                <a:prstGeom prst="rect">
                  <a:avLst/>
                </a:prstGeom>
              </p:spPr>
            </p:pic>
          </mc:Fallback>
        </mc:AlternateContent>
      </p:grpSp>
      <p:grpSp>
        <p:nvGrpSpPr>
          <p:cNvPr id="44" name="Group 43">
            <a:extLst>
              <a:ext uri="{FF2B5EF4-FFF2-40B4-BE49-F238E27FC236}">
                <a16:creationId xmlns:a16="http://schemas.microsoft.com/office/drawing/2014/main" id="{F6B7D92E-DADC-46BC-88B0-AC139ACE21E4}"/>
              </a:ext>
            </a:extLst>
          </p:cNvPr>
          <p:cNvGrpSpPr/>
          <p:nvPr/>
        </p:nvGrpSpPr>
        <p:grpSpPr>
          <a:xfrm>
            <a:off x="4455859" y="34114"/>
            <a:ext cx="3093480" cy="545040"/>
            <a:chOff x="4455859" y="34114"/>
            <a:chExt cx="3093480" cy="545040"/>
          </a:xfrm>
        </p:grpSpPr>
        <mc:AlternateContent xmlns:mc="http://schemas.openxmlformats.org/markup-compatibility/2006" xmlns:p14="http://schemas.microsoft.com/office/powerpoint/2010/main">
          <mc:Choice Requires="p14">
            <p:contentPart p14:bwMode="auto" r:id="rId46">
              <p14:nvContentPartPr>
                <p14:cNvPr id="29" name="Ink 28">
                  <a:extLst>
                    <a:ext uri="{FF2B5EF4-FFF2-40B4-BE49-F238E27FC236}">
                      <a16:creationId xmlns:a16="http://schemas.microsoft.com/office/drawing/2014/main" id="{B75C1604-B604-4D00-9F1A-5945F24CAA68}"/>
                    </a:ext>
                  </a:extLst>
                </p14:cNvPr>
                <p14:cNvContentPartPr/>
                <p14:nvPr/>
              </p14:nvContentPartPr>
              <p14:xfrm>
                <a:off x="4455859" y="81274"/>
                <a:ext cx="162720" cy="421920"/>
              </p14:xfrm>
            </p:contentPart>
          </mc:Choice>
          <mc:Fallback xmlns="">
            <p:pic>
              <p:nvPicPr>
                <p:cNvPr id="29" name="Ink 28">
                  <a:extLst>
                    <a:ext uri="{FF2B5EF4-FFF2-40B4-BE49-F238E27FC236}">
                      <a16:creationId xmlns:a16="http://schemas.microsoft.com/office/drawing/2014/main" id="{B75C1604-B604-4D00-9F1A-5945F24CAA68}"/>
                    </a:ext>
                  </a:extLst>
                </p:cNvPr>
                <p:cNvPicPr/>
                <p:nvPr/>
              </p:nvPicPr>
              <p:blipFill>
                <a:blip r:embed="rId47"/>
                <a:stretch>
                  <a:fillRect/>
                </a:stretch>
              </p:blipFill>
              <p:spPr>
                <a:xfrm>
                  <a:off x="4447219" y="72634"/>
                  <a:ext cx="180360" cy="43956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0" name="Ink 29">
                  <a:extLst>
                    <a:ext uri="{FF2B5EF4-FFF2-40B4-BE49-F238E27FC236}">
                      <a16:creationId xmlns:a16="http://schemas.microsoft.com/office/drawing/2014/main" id="{91D14B59-CDAF-4788-9C95-688297734C23}"/>
                    </a:ext>
                  </a:extLst>
                </p14:cNvPr>
                <p14:cNvContentPartPr/>
                <p14:nvPr/>
              </p14:nvContentPartPr>
              <p14:xfrm>
                <a:off x="4582219" y="233554"/>
                <a:ext cx="182520" cy="215640"/>
              </p14:xfrm>
            </p:contentPart>
          </mc:Choice>
          <mc:Fallback xmlns="">
            <p:pic>
              <p:nvPicPr>
                <p:cNvPr id="30" name="Ink 29">
                  <a:extLst>
                    <a:ext uri="{FF2B5EF4-FFF2-40B4-BE49-F238E27FC236}">
                      <a16:creationId xmlns:a16="http://schemas.microsoft.com/office/drawing/2014/main" id="{91D14B59-CDAF-4788-9C95-688297734C23}"/>
                    </a:ext>
                  </a:extLst>
                </p:cNvPr>
                <p:cNvPicPr/>
                <p:nvPr/>
              </p:nvPicPr>
              <p:blipFill>
                <a:blip r:embed="rId49"/>
                <a:stretch>
                  <a:fillRect/>
                </a:stretch>
              </p:blipFill>
              <p:spPr>
                <a:xfrm>
                  <a:off x="4573579" y="224554"/>
                  <a:ext cx="200160" cy="23328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1" name="Ink 30">
                  <a:extLst>
                    <a:ext uri="{FF2B5EF4-FFF2-40B4-BE49-F238E27FC236}">
                      <a16:creationId xmlns:a16="http://schemas.microsoft.com/office/drawing/2014/main" id="{26739F45-0343-4FCE-84D0-5AC7DB0F2DE5}"/>
                    </a:ext>
                  </a:extLst>
                </p14:cNvPr>
                <p14:cNvContentPartPr/>
                <p14:nvPr/>
              </p14:nvContentPartPr>
              <p14:xfrm>
                <a:off x="4768699" y="229954"/>
                <a:ext cx="253080" cy="188640"/>
              </p14:xfrm>
            </p:contentPart>
          </mc:Choice>
          <mc:Fallback xmlns="">
            <p:pic>
              <p:nvPicPr>
                <p:cNvPr id="31" name="Ink 30">
                  <a:extLst>
                    <a:ext uri="{FF2B5EF4-FFF2-40B4-BE49-F238E27FC236}">
                      <a16:creationId xmlns:a16="http://schemas.microsoft.com/office/drawing/2014/main" id="{26739F45-0343-4FCE-84D0-5AC7DB0F2DE5}"/>
                    </a:ext>
                  </a:extLst>
                </p:cNvPr>
                <p:cNvPicPr/>
                <p:nvPr/>
              </p:nvPicPr>
              <p:blipFill>
                <a:blip r:embed="rId51"/>
                <a:stretch>
                  <a:fillRect/>
                </a:stretch>
              </p:blipFill>
              <p:spPr>
                <a:xfrm>
                  <a:off x="4760059" y="220954"/>
                  <a:ext cx="270720" cy="20628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2" name="Ink 31">
                  <a:extLst>
                    <a:ext uri="{FF2B5EF4-FFF2-40B4-BE49-F238E27FC236}">
                      <a16:creationId xmlns:a16="http://schemas.microsoft.com/office/drawing/2014/main" id="{8E311DFA-3238-426B-B971-2EF7D2655B5B}"/>
                    </a:ext>
                  </a:extLst>
                </p14:cNvPr>
                <p14:cNvContentPartPr/>
                <p14:nvPr/>
              </p14:nvContentPartPr>
              <p14:xfrm>
                <a:off x="5081179" y="152554"/>
                <a:ext cx="212760" cy="262080"/>
              </p14:xfrm>
            </p:contentPart>
          </mc:Choice>
          <mc:Fallback xmlns="">
            <p:pic>
              <p:nvPicPr>
                <p:cNvPr id="32" name="Ink 31">
                  <a:extLst>
                    <a:ext uri="{FF2B5EF4-FFF2-40B4-BE49-F238E27FC236}">
                      <a16:creationId xmlns:a16="http://schemas.microsoft.com/office/drawing/2014/main" id="{8E311DFA-3238-426B-B971-2EF7D2655B5B}"/>
                    </a:ext>
                  </a:extLst>
                </p:cNvPr>
                <p:cNvPicPr/>
                <p:nvPr/>
              </p:nvPicPr>
              <p:blipFill>
                <a:blip r:embed="rId53"/>
                <a:stretch>
                  <a:fillRect/>
                </a:stretch>
              </p:blipFill>
              <p:spPr>
                <a:xfrm>
                  <a:off x="5072539" y="143914"/>
                  <a:ext cx="230400" cy="27972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3" name="Ink 32">
                  <a:extLst>
                    <a:ext uri="{FF2B5EF4-FFF2-40B4-BE49-F238E27FC236}">
                      <a16:creationId xmlns:a16="http://schemas.microsoft.com/office/drawing/2014/main" id="{8C777487-6847-4F25-9A10-0A36EF3A7FC9}"/>
                    </a:ext>
                  </a:extLst>
                </p14:cNvPr>
                <p14:cNvContentPartPr/>
                <p14:nvPr/>
              </p14:nvContentPartPr>
              <p14:xfrm>
                <a:off x="5430019" y="173794"/>
                <a:ext cx="116640" cy="198720"/>
              </p14:xfrm>
            </p:contentPart>
          </mc:Choice>
          <mc:Fallback xmlns="">
            <p:pic>
              <p:nvPicPr>
                <p:cNvPr id="33" name="Ink 32">
                  <a:extLst>
                    <a:ext uri="{FF2B5EF4-FFF2-40B4-BE49-F238E27FC236}">
                      <a16:creationId xmlns:a16="http://schemas.microsoft.com/office/drawing/2014/main" id="{8C777487-6847-4F25-9A10-0A36EF3A7FC9}"/>
                    </a:ext>
                  </a:extLst>
                </p:cNvPr>
                <p:cNvPicPr/>
                <p:nvPr/>
              </p:nvPicPr>
              <p:blipFill>
                <a:blip r:embed="rId55"/>
                <a:stretch>
                  <a:fillRect/>
                </a:stretch>
              </p:blipFill>
              <p:spPr>
                <a:xfrm>
                  <a:off x="5421019" y="165154"/>
                  <a:ext cx="134280" cy="21636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34" name="Ink 33">
                  <a:extLst>
                    <a:ext uri="{FF2B5EF4-FFF2-40B4-BE49-F238E27FC236}">
                      <a16:creationId xmlns:a16="http://schemas.microsoft.com/office/drawing/2014/main" id="{F72618CD-B7B8-4305-9C45-C320314AADEE}"/>
                    </a:ext>
                  </a:extLst>
                </p14:cNvPr>
                <p14:cNvContentPartPr/>
                <p14:nvPr/>
              </p14:nvContentPartPr>
              <p14:xfrm>
                <a:off x="5611819" y="309154"/>
                <a:ext cx="60840" cy="169920"/>
              </p14:xfrm>
            </p:contentPart>
          </mc:Choice>
          <mc:Fallback xmlns="">
            <p:pic>
              <p:nvPicPr>
                <p:cNvPr id="34" name="Ink 33">
                  <a:extLst>
                    <a:ext uri="{FF2B5EF4-FFF2-40B4-BE49-F238E27FC236}">
                      <a16:creationId xmlns:a16="http://schemas.microsoft.com/office/drawing/2014/main" id="{F72618CD-B7B8-4305-9C45-C320314AADEE}"/>
                    </a:ext>
                  </a:extLst>
                </p:cNvPr>
                <p:cNvPicPr/>
                <p:nvPr/>
              </p:nvPicPr>
              <p:blipFill>
                <a:blip r:embed="rId57"/>
                <a:stretch>
                  <a:fillRect/>
                </a:stretch>
              </p:blipFill>
              <p:spPr>
                <a:xfrm>
                  <a:off x="5603179" y="300514"/>
                  <a:ext cx="78480" cy="18756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35" name="Ink 34">
                  <a:extLst>
                    <a:ext uri="{FF2B5EF4-FFF2-40B4-BE49-F238E27FC236}">
                      <a16:creationId xmlns:a16="http://schemas.microsoft.com/office/drawing/2014/main" id="{E8321799-0CE7-4E9D-BE45-2EE2F72EF4ED}"/>
                    </a:ext>
                  </a:extLst>
                </p14:cNvPr>
                <p14:cNvContentPartPr/>
                <p14:nvPr/>
              </p14:nvContentPartPr>
              <p14:xfrm>
                <a:off x="5731699" y="101434"/>
                <a:ext cx="259200" cy="294840"/>
              </p14:xfrm>
            </p:contentPart>
          </mc:Choice>
          <mc:Fallback xmlns="">
            <p:pic>
              <p:nvPicPr>
                <p:cNvPr id="35" name="Ink 34">
                  <a:extLst>
                    <a:ext uri="{FF2B5EF4-FFF2-40B4-BE49-F238E27FC236}">
                      <a16:creationId xmlns:a16="http://schemas.microsoft.com/office/drawing/2014/main" id="{E8321799-0CE7-4E9D-BE45-2EE2F72EF4ED}"/>
                    </a:ext>
                  </a:extLst>
                </p:cNvPr>
                <p:cNvPicPr/>
                <p:nvPr/>
              </p:nvPicPr>
              <p:blipFill>
                <a:blip r:embed="rId59"/>
                <a:stretch>
                  <a:fillRect/>
                </a:stretch>
              </p:blipFill>
              <p:spPr>
                <a:xfrm>
                  <a:off x="5723059" y="92794"/>
                  <a:ext cx="276840" cy="31248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36" name="Ink 35">
                  <a:extLst>
                    <a:ext uri="{FF2B5EF4-FFF2-40B4-BE49-F238E27FC236}">
                      <a16:creationId xmlns:a16="http://schemas.microsoft.com/office/drawing/2014/main" id="{D5A4702B-8267-4EFC-8EF5-6AD38C84E0BB}"/>
                    </a:ext>
                  </a:extLst>
                </p14:cNvPr>
                <p14:cNvContentPartPr/>
                <p14:nvPr/>
              </p14:nvContentPartPr>
              <p14:xfrm>
                <a:off x="6039859" y="234634"/>
                <a:ext cx="100440" cy="151560"/>
              </p14:xfrm>
            </p:contentPart>
          </mc:Choice>
          <mc:Fallback xmlns="">
            <p:pic>
              <p:nvPicPr>
                <p:cNvPr id="36" name="Ink 35">
                  <a:extLst>
                    <a:ext uri="{FF2B5EF4-FFF2-40B4-BE49-F238E27FC236}">
                      <a16:creationId xmlns:a16="http://schemas.microsoft.com/office/drawing/2014/main" id="{D5A4702B-8267-4EFC-8EF5-6AD38C84E0BB}"/>
                    </a:ext>
                  </a:extLst>
                </p:cNvPr>
                <p:cNvPicPr/>
                <p:nvPr/>
              </p:nvPicPr>
              <p:blipFill>
                <a:blip r:embed="rId61"/>
                <a:stretch>
                  <a:fillRect/>
                </a:stretch>
              </p:blipFill>
              <p:spPr>
                <a:xfrm>
                  <a:off x="6030859" y="225634"/>
                  <a:ext cx="118080" cy="16920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37" name="Ink 36">
                  <a:extLst>
                    <a:ext uri="{FF2B5EF4-FFF2-40B4-BE49-F238E27FC236}">
                      <a16:creationId xmlns:a16="http://schemas.microsoft.com/office/drawing/2014/main" id="{B22CF74C-554F-48E0-BC0A-8214971F13C4}"/>
                    </a:ext>
                  </a:extLst>
                </p14:cNvPr>
                <p14:cNvContentPartPr/>
                <p14:nvPr/>
              </p14:nvContentPartPr>
              <p14:xfrm>
                <a:off x="6199339" y="78394"/>
                <a:ext cx="113760" cy="310320"/>
              </p14:xfrm>
            </p:contentPart>
          </mc:Choice>
          <mc:Fallback xmlns="">
            <p:pic>
              <p:nvPicPr>
                <p:cNvPr id="37" name="Ink 36">
                  <a:extLst>
                    <a:ext uri="{FF2B5EF4-FFF2-40B4-BE49-F238E27FC236}">
                      <a16:creationId xmlns:a16="http://schemas.microsoft.com/office/drawing/2014/main" id="{B22CF74C-554F-48E0-BC0A-8214971F13C4}"/>
                    </a:ext>
                  </a:extLst>
                </p:cNvPr>
                <p:cNvPicPr/>
                <p:nvPr/>
              </p:nvPicPr>
              <p:blipFill>
                <a:blip r:embed="rId63"/>
                <a:stretch>
                  <a:fillRect/>
                </a:stretch>
              </p:blipFill>
              <p:spPr>
                <a:xfrm>
                  <a:off x="6190339" y="69754"/>
                  <a:ext cx="131400" cy="32796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40" name="Ink 39">
                  <a:extLst>
                    <a:ext uri="{FF2B5EF4-FFF2-40B4-BE49-F238E27FC236}">
                      <a16:creationId xmlns:a16="http://schemas.microsoft.com/office/drawing/2014/main" id="{ACEEFD90-EB45-4EF6-BE4C-54207FD54008}"/>
                    </a:ext>
                  </a:extLst>
                </p14:cNvPr>
                <p14:cNvContentPartPr/>
                <p14:nvPr/>
              </p14:nvContentPartPr>
              <p14:xfrm>
                <a:off x="6197899" y="223114"/>
                <a:ext cx="501840" cy="154800"/>
              </p14:xfrm>
            </p:contentPart>
          </mc:Choice>
          <mc:Fallback xmlns="">
            <p:pic>
              <p:nvPicPr>
                <p:cNvPr id="40" name="Ink 39">
                  <a:extLst>
                    <a:ext uri="{FF2B5EF4-FFF2-40B4-BE49-F238E27FC236}">
                      <a16:creationId xmlns:a16="http://schemas.microsoft.com/office/drawing/2014/main" id="{ACEEFD90-EB45-4EF6-BE4C-54207FD54008}"/>
                    </a:ext>
                  </a:extLst>
                </p:cNvPr>
                <p:cNvPicPr/>
                <p:nvPr/>
              </p:nvPicPr>
              <p:blipFill>
                <a:blip r:embed="rId65"/>
                <a:stretch>
                  <a:fillRect/>
                </a:stretch>
              </p:blipFill>
              <p:spPr>
                <a:xfrm>
                  <a:off x="6189259" y="214474"/>
                  <a:ext cx="519480" cy="17244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41" name="Ink 40">
                  <a:extLst>
                    <a:ext uri="{FF2B5EF4-FFF2-40B4-BE49-F238E27FC236}">
                      <a16:creationId xmlns:a16="http://schemas.microsoft.com/office/drawing/2014/main" id="{9A02FECC-17A3-41F2-A161-BC4513FBF00A}"/>
                    </a:ext>
                  </a:extLst>
                </p14:cNvPr>
                <p14:cNvContentPartPr/>
                <p14:nvPr/>
              </p14:nvContentPartPr>
              <p14:xfrm>
                <a:off x="6832939" y="156154"/>
                <a:ext cx="240120" cy="280440"/>
              </p14:xfrm>
            </p:contentPart>
          </mc:Choice>
          <mc:Fallback xmlns="">
            <p:pic>
              <p:nvPicPr>
                <p:cNvPr id="41" name="Ink 40">
                  <a:extLst>
                    <a:ext uri="{FF2B5EF4-FFF2-40B4-BE49-F238E27FC236}">
                      <a16:creationId xmlns:a16="http://schemas.microsoft.com/office/drawing/2014/main" id="{9A02FECC-17A3-41F2-A161-BC4513FBF00A}"/>
                    </a:ext>
                  </a:extLst>
                </p:cNvPr>
                <p:cNvPicPr/>
                <p:nvPr/>
              </p:nvPicPr>
              <p:blipFill>
                <a:blip r:embed="rId67"/>
                <a:stretch>
                  <a:fillRect/>
                </a:stretch>
              </p:blipFill>
              <p:spPr>
                <a:xfrm>
                  <a:off x="6824299" y="147154"/>
                  <a:ext cx="257760" cy="29808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42" name="Ink 41">
                  <a:extLst>
                    <a:ext uri="{FF2B5EF4-FFF2-40B4-BE49-F238E27FC236}">
                      <a16:creationId xmlns:a16="http://schemas.microsoft.com/office/drawing/2014/main" id="{DF22CAF3-8A7D-4F0B-B845-2DC32CAF1982}"/>
                    </a:ext>
                  </a:extLst>
                </p14:cNvPr>
                <p14:cNvContentPartPr/>
                <p14:nvPr/>
              </p14:nvContentPartPr>
              <p14:xfrm>
                <a:off x="6871459" y="92434"/>
                <a:ext cx="324360" cy="56160"/>
              </p14:xfrm>
            </p:contentPart>
          </mc:Choice>
          <mc:Fallback xmlns="">
            <p:pic>
              <p:nvPicPr>
                <p:cNvPr id="42" name="Ink 41">
                  <a:extLst>
                    <a:ext uri="{FF2B5EF4-FFF2-40B4-BE49-F238E27FC236}">
                      <a16:creationId xmlns:a16="http://schemas.microsoft.com/office/drawing/2014/main" id="{DF22CAF3-8A7D-4F0B-B845-2DC32CAF1982}"/>
                    </a:ext>
                  </a:extLst>
                </p:cNvPr>
                <p:cNvPicPr/>
                <p:nvPr/>
              </p:nvPicPr>
              <p:blipFill>
                <a:blip r:embed="rId69"/>
                <a:stretch>
                  <a:fillRect/>
                </a:stretch>
              </p:blipFill>
              <p:spPr>
                <a:xfrm>
                  <a:off x="6862459" y="83434"/>
                  <a:ext cx="342000" cy="7380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43" name="Ink 42">
                  <a:extLst>
                    <a:ext uri="{FF2B5EF4-FFF2-40B4-BE49-F238E27FC236}">
                      <a16:creationId xmlns:a16="http://schemas.microsoft.com/office/drawing/2014/main" id="{B39A1852-DC52-4DDF-9B78-E16693F04E76}"/>
                    </a:ext>
                  </a:extLst>
                </p14:cNvPr>
                <p14:cNvContentPartPr/>
                <p14:nvPr/>
              </p14:nvContentPartPr>
              <p14:xfrm>
                <a:off x="7351699" y="34114"/>
                <a:ext cx="197640" cy="545040"/>
              </p14:xfrm>
            </p:contentPart>
          </mc:Choice>
          <mc:Fallback xmlns="">
            <p:pic>
              <p:nvPicPr>
                <p:cNvPr id="43" name="Ink 42">
                  <a:extLst>
                    <a:ext uri="{FF2B5EF4-FFF2-40B4-BE49-F238E27FC236}">
                      <a16:creationId xmlns:a16="http://schemas.microsoft.com/office/drawing/2014/main" id="{B39A1852-DC52-4DDF-9B78-E16693F04E76}"/>
                    </a:ext>
                  </a:extLst>
                </p:cNvPr>
                <p:cNvPicPr/>
                <p:nvPr/>
              </p:nvPicPr>
              <p:blipFill>
                <a:blip r:embed="rId71"/>
                <a:stretch>
                  <a:fillRect/>
                </a:stretch>
              </p:blipFill>
              <p:spPr>
                <a:xfrm>
                  <a:off x="7342699" y="25114"/>
                  <a:ext cx="215280" cy="562680"/>
                </a:xfrm>
                <a:prstGeom prst="rect">
                  <a:avLst/>
                </a:prstGeom>
              </p:spPr>
            </p:pic>
          </mc:Fallback>
        </mc:AlternateContent>
      </p:grpSp>
    </p:spTree>
    <p:extLst>
      <p:ext uri="{BB962C8B-B14F-4D97-AF65-F5344CB8AC3E}">
        <p14:creationId xmlns:p14="http://schemas.microsoft.com/office/powerpoint/2010/main" val="31889921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Simple Linear Regression (SLR) Models</a:t>
            </a:r>
          </a:p>
        </p:txBody>
      </p:sp>
      <p:sp>
        <p:nvSpPr>
          <p:cNvPr id="3" name="Content Placeholder 2"/>
          <p:cNvSpPr>
            <a:spLocks noGrp="1"/>
          </p:cNvSpPr>
          <p:nvPr>
            <p:ph idx="1"/>
          </p:nvPr>
        </p:nvSpPr>
        <p:spPr>
          <a:xfrm>
            <a:off x="498474" y="1676400"/>
            <a:ext cx="7556313" cy="4449763"/>
          </a:xfrm>
        </p:spPr>
        <p:txBody>
          <a:bodyPr>
            <a:normAutofit/>
          </a:bodyPr>
          <a:lstStyle/>
          <a:p>
            <a:r>
              <a:rPr lang="en-US" sz="2900" dirty="0">
                <a:solidFill>
                  <a:srgbClr val="000000"/>
                </a:solidFill>
              </a:rPr>
              <a:t>For example, the first few entries in the election data set above were </a:t>
            </a:r>
          </a:p>
          <a:p>
            <a:pPr>
              <a:buNone/>
            </a:pPr>
            <a:r>
              <a:rPr lang="es-ES" sz="2900" dirty="0">
                <a:solidFill>
                  <a:srgbClr val="000000"/>
                </a:solidFill>
              </a:rPr>
              <a:t>		</a:t>
            </a:r>
            <a:r>
              <a:rPr lang="es-ES" sz="2900" i="1" dirty="0">
                <a:solidFill>
                  <a:srgbClr val="000000"/>
                </a:solidFill>
              </a:rPr>
              <a:t>(0.62, 0.62), (0.51, 0.53), (0.48, 0.49)</a:t>
            </a:r>
          </a:p>
          <a:p>
            <a:pPr>
              <a:buNone/>
            </a:pPr>
            <a:r>
              <a:rPr lang="es-ES" sz="2900" dirty="0">
                <a:solidFill>
                  <a:srgbClr val="000000"/>
                </a:solidFill>
              </a:rPr>
              <a:t>	</a:t>
            </a:r>
            <a:r>
              <a:rPr lang="en-US" sz="2900" dirty="0">
                <a:solidFill>
                  <a:srgbClr val="000000"/>
                </a:solidFill>
              </a:rPr>
              <a:t>meaning 62% of Alabama voters voted for Trump in 2016, and 62% did so in 2020, etc.</a:t>
            </a:r>
          </a:p>
          <a:p>
            <a:pPr marL="0" indent="0">
              <a:buNone/>
            </a:pPr>
            <a:endParaRPr lang="en-US" sz="2900" dirty="0">
              <a:solidFill>
                <a:srgbClr val="000000"/>
              </a:solidFill>
            </a:endParaRPr>
          </a:p>
          <a:p>
            <a:endParaRPr lang="en-US" dirty="0"/>
          </a:p>
        </p:txBody>
      </p:sp>
    </p:spTree>
    <p:extLst>
      <p:ext uri="{BB962C8B-B14F-4D97-AF65-F5344CB8AC3E}">
        <p14:creationId xmlns:p14="http://schemas.microsoft.com/office/powerpoint/2010/main" val="193624407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Confidence Intervals for the Population Regression Line</a:t>
            </a:r>
          </a:p>
        </p:txBody>
      </p:sp>
      <p:sp>
        <p:nvSpPr>
          <p:cNvPr id="3" name="Content Placeholder 2"/>
          <p:cNvSpPr>
            <a:spLocks noGrp="1"/>
          </p:cNvSpPr>
          <p:nvPr>
            <p:ph idx="1"/>
          </p:nvPr>
        </p:nvSpPr>
        <p:spPr/>
        <p:txBody>
          <a:bodyPr>
            <a:normAutofit/>
          </a:bodyPr>
          <a:lstStyle/>
          <a:p>
            <a:r>
              <a:rPr lang="en-US" sz="2400" dirty="0">
                <a:solidFill>
                  <a:srgbClr val="000000"/>
                </a:solidFill>
              </a:rPr>
              <a:t>An estimator of this unknown quantity is the value of the estimated regression equation at </a:t>
            </a:r>
            <a:r>
              <a:rPr lang="en-US" sz="2400" i="1" dirty="0">
                <a:solidFill>
                  <a:srgbClr val="000000"/>
                </a:solidFill>
              </a:rPr>
              <a:t>X = x*, </a:t>
            </a:r>
            <a:r>
              <a:rPr lang="en-US" sz="2400" dirty="0">
                <a:solidFill>
                  <a:srgbClr val="000000"/>
                </a:solidFill>
              </a:rPr>
              <a:t>namely</a:t>
            </a:r>
            <a:r>
              <a:rPr lang="en-US" sz="2400" i="1" dirty="0">
                <a:solidFill>
                  <a:srgbClr val="000000"/>
                </a:solidFill>
              </a:rPr>
              <a:t>:</a:t>
            </a:r>
          </a:p>
          <a:p>
            <a:endParaRPr lang="en-US" sz="2400" i="1" dirty="0">
              <a:solidFill>
                <a:srgbClr val="000000"/>
              </a:solidFill>
            </a:endParaRPr>
          </a:p>
          <a:p>
            <a:endParaRPr lang="en-US" sz="2400" i="1" dirty="0">
              <a:solidFill>
                <a:srgbClr val="000000"/>
              </a:solidFill>
            </a:endParaRPr>
          </a:p>
          <a:p>
            <a:endParaRPr lang="en-US" sz="2400" dirty="0">
              <a:solidFill>
                <a:srgbClr val="000000"/>
              </a:solidFill>
            </a:endParaRPr>
          </a:p>
        </p:txBody>
      </p:sp>
      <p:pic>
        <p:nvPicPr>
          <p:cNvPr id="5" name="Picture 4"/>
          <p:cNvPicPr>
            <a:picLocks noChangeAspect="1"/>
          </p:cNvPicPr>
          <p:nvPr/>
        </p:nvPicPr>
        <p:blipFill>
          <a:blip r:embed="rId3"/>
          <a:stretch>
            <a:fillRect/>
          </a:stretch>
        </p:blipFill>
        <p:spPr>
          <a:xfrm>
            <a:off x="2819400" y="3124200"/>
            <a:ext cx="2959100" cy="520700"/>
          </a:xfrm>
          <a:prstGeom prst="rect">
            <a:avLst/>
          </a:prstGeom>
        </p:spPr>
      </p:pic>
      <p:pic>
        <p:nvPicPr>
          <p:cNvPr id="6" name="Picture 5"/>
          <p:cNvPicPr>
            <a:picLocks noChangeAspect="1"/>
          </p:cNvPicPr>
          <p:nvPr/>
        </p:nvPicPr>
        <p:blipFill>
          <a:blip r:embed="rId4"/>
          <a:stretch>
            <a:fillRect/>
          </a:stretch>
        </p:blipFill>
        <p:spPr>
          <a:xfrm>
            <a:off x="2514600" y="4267200"/>
            <a:ext cx="3530600" cy="457200"/>
          </a:xfrm>
          <a:prstGeom prst="rect">
            <a:avLst/>
          </a:prstGeom>
        </p:spPr>
      </p:pic>
      <p:sp>
        <p:nvSpPr>
          <p:cNvPr id="7" name="Slide Number Placeholder 6"/>
          <p:cNvSpPr>
            <a:spLocks noGrp="1"/>
          </p:cNvSpPr>
          <p:nvPr>
            <p:ph type="sldNum" sz="quarter" idx="12"/>
          </p:nvPr>
        </p:nvSpPr>
        <p:spPr/>
        <p:txBody>
          <a:bodyPr/>
          <a:lstStyle/>
          <a:p>
            <a:fld id="{4EA97F7A-E362-4A8E-A2D2-2731F606C961}" type="slidenum">
              <a:rPr lang="en-US" smtClean="0"/>
              <a:pPr/>
              <a:t>60</a:t>
            </a:fld>
            <a:endParaRPr lang="en-US"/>
          </a:p>
        </p:txBody>
      </p:sp>
    </p:spTree>
    <p:extLst>
      <p:ext uri="{BB962C8B-B14F-4D97-AF65-F5344CB8AC3E}">
        <p14:creationId xmlns:p14="http://schemas.microsoft.com/office/powerpoint/2010/main" val="366754824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How many Populations are Sampled?</a:t>
            </a:r>
          </a:p>
        </p:txBody>
      </p:sp>
      <p:sp>
        <p:nvSpPr>
          <p:cNvPr id="3" name="Content Placeholder 2"/>
          <p:cNvSpPr>
            <a:spLocks noGrp="1"/>
          </p:cNvSpPr>
          <p:nvPr>
            <p:ph idx="1"/>
          </p:nvPr>
        </p:nvSpPr>
        <p:spPr/>
        <p:txBody>
          <a:bodyPr>
            <a:normAutofit/>
          </a:bodyPr>
          <a:lstStyle/>
          <a:p>
            <a:r>
              <a:rPr lang="en-US" sz="2800" dirty="0">
                <a:solidFill>
                  <a:srgbClr val="000000"/>
                </a:solidFill>
              </a:rPr>
              <a:t>One for each unique value of X = x</a:t>
            </a:r>
            <a:r>
              <a:rPr lang="en-US" sz="2800" baseline="30000" dirty="0">
                <a:solidFill>
                  <a:srgbClr val="000000"/>
                </a:solidFill>
              </a:rPr>
              <a:t>*</a:t>
            </a:r>
          </a:p>
          <a:p>
            <a:r>
              <a:rPr lang="en-US" sz="2800" dirty="0">
                <a:solidFill>
                  <a:srgbClr val="000000"/>
                </a:solidFill>
              </a:rPr>
              <a:t>How many populations were sampled in the election data?</a:t>
            </a:r>
          </a:p>
          <a:p>
            <a:endParaRPr lang="en-US" sz="2800" dirty="0">
              <a:solidFill>
                <a:srgbClr val="000000"/>
              </a:solidFill>
            </a:endParaRPr>
          </a:p>
          <a:p>
            <a:endParaRPr lang="en-US" sz="2800" dirty="0">
              <a:solidFill>
                <a:srgbClr val="000000"/>
              </a:solidFill>
            </a:endParaRPr>
          </a:p>
        </p:txBody>
      </p:sp>
      <p:sp>
        <p:nvSpPr>
          <p:cNvPr id="4" name="Slide Number Placeholder 3"/>
          <p:cNvSpPr>
            <a:spLocks noGrp="1"/>
          </p:cNvSpPr>
          <p:nvPr>
            <p:ph type="sldNum" sz="quarter" idx="12"/>
          </p:nvPr>
        </p:nvSpPr>
        <p:spPr/>
        <p:txBody>
          <a:bodyPr/>
          <a:lstStyle/>
          <a:p>
            <a:fld id="{4EA97F7A-E362-4A8E-A2D2-2731F606C961}" type="slidenum">
              <a:rPr lang="en-US" smtClean="0"/>
              <a:pPr/>
              <a:t>61</a:t>
            </a:fld>
            <a:endParaRPr lang="en-US"/>
          </a:p>
        </p:txBody>
      </p:sp>
      <p:grpSp>
        <p:nvGrpSpPr>
          <p:cNvPr id="40" name="Group 39">
            <a:extLst>
              <a:ext uri="{FF2B5EF4-FFF2-40B4-BE49-F238E27FC236}">
                <a16:creationId xmlns:a16="http://schemas.microsoft.com/office/drawing/2014/main" id="{A5EC86F7-31D8-4D73-AF5B-1D46E1AA772E}"/>
              </a:ext>
            </a:extLst>
          </p:cNvPr>
          <p:cNvGrpSpPr/>
          <p:nvPr/>
        </p:nvGrpSpPr>
        <p:grpSpPr>
          <a:xfrm>
            <a:off x="1402671" y="3673938"/>
            <a:ext cx="337680" cy="365400"/>
            <a:chOff x="1402671" y="3673938"/>
            <a:chExt cx="337680" cy="365400"/>
          </a:xfrm>
        </p:grpSpPr>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81CB5479-1890-4A28-A315-553673FDC10C}"/>
                    </a:ext>
                  </a:extLst>
                </p14:cNvPr>
                <p14:cNvContentPartPr/>
                <p14:nvPr/>
              </p14:nvContentPartPr>
              <p14:xfrm>
                <a:off x="1435071" y="3851778"/>
                <a:ext cx="28080" cy="187560"/>
              </p14:xfrm>
            </p:contentPart>
          </mc:Choice>
          <mc:Fallback xmlns="">
            <p:pic>
              <p:nvPicPr>
                <p:cNvPr id="5" name="Ink 4">
                  <a:extLst>
                    <a:ext uri="{FF2B5EF4-FFF2-40B4-BE49-F238E27FC236}">
                      <a16:creationId xmlns:a16="http://schemas.microsoft.com/office/drawing/2014/main" id="{81CB5479-1890-4A28-A315-553673FDC10C}"/>
                    </a:ext>
                  </a:extLst>
                </p:cNvPr>
                <p:cNvPicPr/>
                <p:nvPr/>
              </p:nvPicPr>
              <p:blipFill>
                <a:blip r:embed="rId4"/>
                <a:stretch>
                  <a:fillRect/>
                </a:stretch>
              </p:blipFill>
              <p:spPr>
                <a:xfrm>
                  <a:off x="1426071" y="3842778"/>
                  <a:ext cx="45720" cy="2052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65432C64-4168-4D43-8F73-0BFDB0B4DC62}"/>
                    </a:ext>
                  </a:extLst>
                </p14:cNvPr>
                <p14:cNvContentPartPr/>
                <p14:nvPr/>
              </p14:nvContentPartPr>
              <p14:xfrm>
                <a:off x="1402671" y="3673938"/>
                <a:ext cx="161280" cy="99360"/>
              </p14:xfrm>
            </p:contentPart>
          </mc:Choice>
          <mc:Fallback xmlns="">
            <p:pic>
              <p:nvPicPr>
                <p:cNvPr id="6" name="Ink 5">
                  <a:extLst>
                    <a:ext uri="{FF2B5EF4-FFF2-40B4-BE49-F238E27FC236}">
                      <a16:creationId xmlns:a16="http://schemas.microsoft.com/office/drawing/2014/main" id="{65432C64-4168-4D43-8F73-0BFDB0B4DC62}"/>
                    </a:ext>
                  </a:extLst>
                </p:cNvPr>
                <p:cNvPicPr/>
                <p:nvPr/>
              </p:nvPicPr>
              <p:blipFill>
                <a:blip r:embed="rId6"/>
                <a:stretch>
                  <a:fillRect/>
                </a:stretch>
              </p:blipFill>
              <p:spPr>
                <a:xfrm>
                  <a:off x="1394031" y="3664938"/>
                  <a:ext cx="178920" cy="117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B40BC717-CC11-472F-A1C7-C5A04E4317C3}"/>
                    </a:ext>
                  </a:extLst>
                </p14:cNvPr>
                <p14:cNvContentPartPr/>
                <p14:nvPr/>
              </p14:nvContentPartPr>
              <p14:xfrm>
                <a:off x="1427511" y="3870138"/>
                <a:ext cx="73800" cy="7920"/>
              </p14:xfrm>
            </p:contentPart>
          </mc:Choice>
          <mc:Fallback xmlns="">
            <p:pic>
              <p:nvPicPr>
                <p:cNvPr id="7" name="Ink 6">
                  <a:extLst>
                    <a:ext uri="{FF2B5EF4-FFF2-40B4-BE49-F238E27FC236}">
                      <a16:creationId xmlns:a16="http://schemas.microsoft.com/office/drawing/2014/main" id="{B40BC717-CC11-472F-A1C7-C5A04E4317C3}"/>
                    </a:ext>
                  </a:extLst>
                </p:cNvPr>
                <p:cNvPicPr/>
                <p:nvPr/>
              </p:nvPicPr>
              <p:blipFill>
                <a:blip r:embed="rId8"/>
                <a:stretch>
                  <a:fillRect/>
                </a:stretch>
              </p:blipFill>
              <p:spPr>
                <a:xfrm>
                  <a:off x="1418511" y="3861138"/>
                  <a:ext cx="91440" cy="255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 name="Ink 7">
                  <a:extLst>
                    <a:ext uri="{FF2B5EF4-FFF2-40B4-BE49-F238E27FC236}">
                      <a16:creationId xmlns:a16="http://schemas.microsoft.com/office/drawing/2014/main" id="{9F675AA2-9B79-4F24-8347-78E8DAEF6B41}"/>
                    </a:ext>
                  </a:extLst>
                </p14:cNvPr>
                <p14:cNvContentPartPr/>
                <p14:nvPr/>
              </p14:nvContentPartPr>
              <p14:xfrm>
                <a:off x="1477551" y="3877698"/>
                <a:ext cx="262800" cy="142920"/>
              </p14:xfrm>
            </p:contentPart>
          </mc:Choice>
          <mc:Fallback xmlns="">
            <p:pic>
              <p:nvPicPr>
                <p:cNvPr id="8" name="Ink 7">
                  <a:extLst>
                    <a:ext uri="{FF2B5EF4-FFF2-40B4-BE49-F238E27FC236}">
                      <a16:creationId xmlns:a16="http://schemas.microsoft.com/office/drawing/2014/main" id="{9F675AA2-9B79-4F24-8347-78E8DAEF6B41}"/>
                    </a:ext>
                  </a:extLst>
                </p:cNvPr>
                <p:cNvPicPr/>
                <p:nvPr/>
              </p:nvPicPr>
              <p:blipFill>
                <a:blip r:embed="rId10"/>
                <a:stretch>
                  <a:fillRect/>
                </a:stretch>
              </p:blipFill>
              <p:spPr>
                <a:xfrm>
                  <a:off x="1468911" y="3868698"/>
                  <a:ext cx="280440" cy="160560"/>
                </a:xfrm>
                <a:prstGeom prst="rect">
                  <a:avLst/>
                </a:prstGeom>
              </p:spPr>
            </p:pic>
          </mc:Fallback>
        </mc:AlternateContent>
      </p:grpSp>
      <p:grpSp>
        <p:nvGrpSpPr>
          <p:cNvPr id="39" name="Group 38">
            <a:extLst>
              <a:ext uri="{FF2B5EF4-FFF2-40B4-BE49-F238E27FC236}">
                <a16:creationId xmlns:a16="http://schemas.microsoft.com/office/drawing/2014/main" id="{C5C5B69B-AC5A-46E3-B165-9C130489C8DE}"/>
              </a:ext>
            </a:extLst>
          </p:cNvPr>
          <p:cNvGrpSpPr/>
          <p:nvPr/>
        </p:nvGrpSpPr>
        <p:grpSpPr>
          <a:xfrm>
            <a:off x="2009631" y="3725418"/>
            <a:ext cx="752400" cy="322200"/>
            <a:chOff x="2009631" y="3725418"/>
            <a:chExt cx="752400" cy="322200"/>
          </a:xfrm>
        </p:grpSpPr>
        <mc:AlternateContent xmlns:mc="http://schemas.openxmlformats.org/markup-compatibility/2006" xmlns:p14="http://schemas.microsoft.com/office/powerpoint/2010/main">
          <mc:Choice Requires="p14">
            <p:contentPart p14:bwMode="auto" r:id="rId11">
              <p14:nvContentPartPr>
                <p14:cNvPr id="9" name="Ink 8">
                  <a:extLst>
                    <a:ext uri="{FF2B5EF4-FFF2-40B4-BE49-F238E27FC236}">
                      <a16:creationId xmlns:a16="http://schemas.microsoft.com/office/drawing/2014/main" id="{5CF85ACF-8B41-402B-BA63-94817A5F4CD7}"/>
                    </a:ext>
                  </a:extLst>
                </p14:cNvPr>
                <p14:cNvContentPartPr/>
                <p14:nvPr/>
              </p14:nvContentPartPr>
              <p14:xfrm>
                <a:off x="2009631" y="3725418"/>
                <a:ext cx="102240" cy="234360"/>
              </p14:xfrm>
            </p:contentPart>
          </mc:Choice>
          <mc:Fallback xmlns="">
            <p:pic>
              <p:nvPicPr>
                <p:cNvPr id="9" name="Ink 8">
                  <a:extLst>
                    <a:ext uri="{FF2B5EF4-FFF2-40B4-BE49-F238E27FC236}">
                      <a16:creationId xmlns:a16="http://schemas.microsoft.com/office/drawing/2014/main" id="{5CF85ACF-8B41-402B-BA63-94817A5F4CD7}"/>
                    </a:ext>
                  </a:extLst>
                </p:cNvPr>
                <p:cNvPicPr/>
                <p:nvPr/>
              </p:nvPicPr>
              <p:blipFill>
                <a:blip r:embed="rId12"/>
                <a:stretch>
                  <a:fillRect/>
                </a:stretch>
              </p:blipFill>
              <p:spPr>
                <a:xfrm>
                  <a:off x="2000631" y="3716418"/>
                  <a:ext cx="119880" cy="252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0" name="Ink 9">
                  <a:extLst>
                    <a:ext uri="{FF2B5EF4-FFF2-40B4-BE49-F238E27FC236}">
                      <a16:creationId xmlns:a16="http://schemas.microsoft.com/office/drawing/2014/main" id="{0569A262-8B7A-410C-9BB2-8C4F3679AAF5}"/>
                    </a:ext>
                  </a:extLst>
                </p14:cNvPr>
                <p14:cNvContentPartPr/>
                <p14:nvPr/>
              </p14:nvContentPartPr>
              <p14:xfrm>
                <a:off x="2139951" y="3802818"/>
                <a:ext cx="494640" cy="110160"/>
              </p14:xfrm>
            </p:contentPart>
          </mc:Choice>
          <mc:Fallback xmlns="">
            <p:pic>
              <p:nvPicPr>
                <p:cNvPr id="10" name="Ink 9">
                  <a:extLst>
                    <a:ext uri="{FF2B5EF4-FFF2-40B4-BE49-F238E27FC236}">
                      <a16:creationId xmlns:a16="http://schemas.microsoft.com/office/drawing/2014/main" id="{0569A262-8B7A-410C-9BB2-8C4F3679AAF5}"/>
                    </a:ext>
                  </a:extLst>
                </p:cNvPr>
                <p:cNvPicPr/>
                <p:nvPr/>
              </p:nvPicPr>
              <p:blipFill>
                <a:blip r:embed="rId14"/>
                <a:stretch>
                  <a:fillRect/>
                </a:stretch>
              </p:blipFill>
              <p:spPr>
                <a:xfrm>
                  <a:off x="2131311" y="3793818"/>
                  <a:ext cx="512280" cy="1278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1" name="Ink 10">
                  <a:extLst>
                    <a:ext uri="{FF2B5EF4-FFF2-40B4-BE49-F238E27FC236}">
                      <a16:creationId xmlns:a16="http://schemas.microsoft.com/office/drawing/2014/main" id="{980B8B28-FCA1-4268-AACE-6062E65E5945}"/>
                    </a:ext>
                  </a:extLst>
                </p14:cNvPr>
                <p14:cNvContentPartPr/>
                <p14:nvPr/>
              </p14:nvContentPartPr>
              <p14:xfrm>
                <a:off x="2673111" y="3796698"/>
                <a:ext cx="88920" cy="250920"/>
              </p14:xfrm>
            </p:contentPart>
          </mc:Choice>
          <mc:Fallback xmlns="">
            <p:pic>
              <p:nvPicPr>
                <p:cNvPr id="11" name="Ink 10">
                  <a:extLst>
                    <a:ext uri="{FF2B5EF4-FFF2-40B4-BE49-F238E27FC236}">
                      <a16:creationId xmlns:a16="http://schemas.microsoft.com/office/drawing/2014/main" id="{980B8B28-FCA1-4268-AACE-6062E65E5945}"/>
                    </a:ext>
                  </a:extLst>
                </p:cNvPr>
                <p:cNvPicPr/>
                <p:nvPr/>
              </p:nvPicPr>
              <p:blipFill>
                <a:blip r:embed="rId16"/>
                <a:stretch>
                  <a:fillRect/>
                </a:stretch>
              </p:blipFill>
              <p:spPr>
                <a:xfrm>
                  <a:off x="2664471" y="3788058"/>
                  <a:ext cx="106560" cy="268560"/>
                </a:xfrm>
                <a:prstGeom prst="rect">
                  <a:avLst/>
                </a:prstGeom>
              </p:spPr>
            </p:pic>
          </mc:Fallback>
        </mc:AlternateContent>
      </p:grpSp>
      <p:grpSp>
        <p:nvGrpSpPr>
          <p:cNvPr id="38" name="Group 37">
            <a:extLst>
              <a:ext uri="{FF2B5EF4-FFF2-40B4-BE49-F238E27FC236}">
                <a16:creationId xmlns:a16="http://schemas.microsoft.com/office/drawing/2014/main" id="{97677394-76F2-4D56-8D49-D9718DD01E0A}"/>
              </a:ext>
            </a:extLst>
          </p:cNvPr>
          <p:cNvGrpSpPr/>
          <p:nvPr/>
        </p:nvGrpSpPr>
        <p:grpSpPr>
          <a:xfrm>
            <a:off x="2957151" y="3621738"/>
            <a:ext cx="835920" cy="285840"/>
            <a:chOff x="2957151" y="3621738"/>
            <a:chExt cx="835920" cy="285840"/>
          </a:xfrm>
        </p:grpSpPr>
        <mc:AlternateContent xmlns:mc="http://schemas.openxmlformats.org/markup-compatibility/2006" xmlns:p14="http://schemas.microsoft.com/office/powerpoint/2010/main">
          <mc:Choice Requires="p14">
            <p:contentPart p14:bwMode="auto" r:id="rId17">
              <p14:nvContentPartPr>
                <p14:cNvPr id="12" name="Ink 11">
                  <a:extLst>
                    <a:ext uri="{FF2B5EF4-FFF2-40B4-BE49-F238E27FC236}">
                      <a16:creationId xmlns:a16="http://schemas.microsoft.com/office/drawing/2014/main" id="{2B21B41B-420F-44B7-84CD-9F9B3FE0FDE6}"/>
                    </a:ext>
                  </a:extLst>
                </p14:cNvPr>
                <p14:cNvContentPartPr/>
                <p14:nvPr/>
              </p14:nvContentPartPr>
              <p14:xfrm>
                <a:off x="2957151" y="3621738"/>
                <a:ext cx="116640" cy="271440"/>
              </p14:xfrm>
            </p:contentPart>
          </mc:Choice>
          <mc:Fallback xmlns="">
            <p:pic>
              <p:nvPicPr>
                <p:cNvPr id="12" name="Ink 11">
                  <a:extLst>
                    <a:ext uri="{FF2B5EF4-FFF2-40B4-BE49-F238E27FC236}">
                      <a16:creationId xmlns:a16="http://schemas.microsoft.com/office/drawing/2014/main" id="{2B21B41B-420F-44B7-84CD-9F9B3FE0FDE6}"/>
                    </a:ext>
                  </a:extLst>
                </p:cNvPr>
                <p:cNvPicPr/>
                <p:nvPr/>
              </p:nvPicPr>
              <p:blipFill>
                <a:blip r:embed="rId18"/>
                <a:stretch>
                  <a:fillRect/>
                </a:stretch>
              </p:blipFill>
              <p:spPr>
                <a:xfrm>
                  <a:off x="2948151" y="3613098"/>
                  <a:ext cx="134280" cy="2890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3" name="Ink 12">
                  <a:extLst>
                    <a:ext uri="{FF2B5EF4-FFF2-40B4-BE49-F238E27FC236}">
                      <a16:creationId xmlns:a16="http://schemas.microsoft.com/office/drawing/2014/main" id="{0CE9D964-9025-4D9F-A6A8-B2B4B7C8C176}"/>
                    </a:ext>
                  </a:extLst>
                </p14:cNvPr>
                <p14:cNvContentPartPr/>
                <p14:nvPr/>
              </p14:nvContentPartPr>
              <p14:xfrm>
                <a:off x="3074511" y="3759618"/>
                <a:ext cx="173880" cy="119880"/>
              </p14:xfrm>
            </p:contentPart>
          </mc:Choice>
          <mc:Fallback xmlns="">
            <p:pic>
              <p:nvPicPr>
                <p:cNvPr id="13" name="Ink 12">
                  <a:extLst>
                    <a:ext uri="{FF2B5EF4-FFF2-40B4-BE49-F238E27FC236}">
                      <a16:creationId xmlns:a16="http://schemas.microsoft.com/office/drawing/2014/main" id="{0CE9D964-9025-4D9F-A6A8-B2B4B7C8C176}"/>
                    </a:ext>
                  </a:extLst>
                </p:cNvPr>
                <p:cNvPicPr/>
                <p:nvPr/>
              </p:nvPicPr>
              <p:blipFill>
                <a:blip r:embed="rId20"/>
                <a:stretch>
                  <a:fillRect/>
                </a:stretch>
              </p:blipFill>
              <p:spPr>
                <a:xfrm>
                  <a:off x="3065511" y="3750618"/>
                  <a:ext cx="191520" cy="1375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4" name="Ink 13">
                  <a:extLst>
                    <a:ext uri="{FF2B5EF4-FFF2-40B4-BE49-F238E27FC236}">
                      <a16:creationId xmlns:a16="http://schemas.microsoft.com/office/drawing/2014/main" id="{4B4B0735-121D-44D5-B6C4-CFAAD292A79A}"/>
                    </a:ext>
                  </a:extLst>
                </p14:cNvPr>
                <p14:cNvContentPartPr/>
                <p14:nvPr/>
              </p14:nvContentPartPr>
              <p14:xfrm>
                <a:off x="3266751" y="3645858"/>
                <a:ext cx="76680" cy="223920"/>
              </p14:xfrm>
            </p:contentPart>
          </mc:Choice>
          <mc:Fallback xmlns="">
            <p:pic>
              <p:nvPicPr>
                <p:cNvPr id="14" name="Ink 13">
                  <a:extLst>
                    <a:ext uri="{FF2B5EF4-FFF2-40B4-BE49-F238E27FC236}">
                      <a16:creationId xmlns:a16="http://schemas.microsoft.com/office/drawing/2014/main" id="{4B4B0735-121D-44D5-B6C4-CFAAD292A79A}"/>
                    </a:ext>
                  </a:extLst>
                </p:cNvPr>
                <p:cNvPicPr/>
                <p:nvPr/>
              </p:nvPicPr>
              <p:blipFill>
                <a:blip r:embed="rId22"/>
                <a:stretch>
                  <a:fillRect/>
                </a:stretch>
              </p:blipFill>
              <p:spPr>
                <a:xfrm>
                  <a:off x="3258111" y="3637218"/>
                  <a:ext cx="94320" cy="24156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5" name="Ink 14">
                  <a:extLst>
                    <a:ext uri="{FF2B5EF4-FFF2-40B4-BE49-F238E27FC236}">
                      <a16:creationId xmlns:a16="http://schemas.microsoft.com/office/drawing/2014/main" id="{C6FC0602-383A-4D79-AD97-930BC36874E9}"/>
                    </a:ext>
                  </a:extLst>
                </p14:cNvPr>
                <p14:cNvContentPartPr/>
                <p14:nvPr/>
              </p14:nvContentPartPr>
              <p14:xfrm>
                <a:off x="3236511" y="3748098"/>
                <a:ext cx="160560" cy="91800"/>
              </p14:xfrm>
            </p:contentPart>
          </mc:Choice>
          <mc:Fallback xmlns="">
            <p:pic>
              <p:nvPicPr>
                <p:cNvPr id="15" name="Ink 14">
                  <a:extLst>
                    <a:ext uri="{FF2B5EF4-FFF2-40B4-BE49-F238E27FC236}">
                      <a16:creationId xmlns:a16="http://schemas.microsoft.com/office/drawing/2014/main" id="{C6FC0602-383A-4D79-AD97-930BC36874E9}"/>
                    </a:ext>
                  </a:extLst>
                </p:cNvPr>
                <p:cNvPicPr/>
                <p:nvPr/>
              </p:nvPicPr>
              <p:blipFill>
                <a:blip r:embed="rId24"/>
                <a:stretch>
                  <a:fillRect/>
                </a:stretch>
              </p:blipFill>
              <p:spPr>
                <a:xfrm>
                  <a:off x="3227871" y="3739458"/>
                  <a:ext cx="178200" cy="1094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6" name="Ink 15">
                  <a:extLst>
                    <a:ext uri="{FF2B5EF4-FFF2-40B4-BE49-F238E27FC236}">
                      <a16:creationId xmlns:a16="http://schemas.microsoft.com/office/drawing/2014/main" id="{C975C0AB-887D-47AB-8BE7-6A820F9C52BC}"/>
                    </a:ext>
                  </a:extLst>
                </p14:cNvPr>
                <p14:cNvContentPartPr/>
                <p14:nvPr/>
              </p14:nvContentPartPr>
              <p14:xfrm>
                <a:off x="3401031" y="3738018"/>
                <a:ext cx="392040" cy="169560"/>
              </p14:xfrm>
            </p:contentPart>
          </mc:Choice>
          <mc:Fallback xmlns="">
            <p:pic>
              <p:nvPicPr>
                <p:cNvPr id="16" name="Ink 15">
                  <a:extLst>
                    <a:ext uri="{FF2B5EF4-FFF2-40B4-BE49-F238E27FC236}">
                      <a16:creationId xmlns:a16="http://schemas.microsoft.com/office/drawing/2014/main" id="{C975C0AB-887D-47AB-8BE7-6A820F9C52BC}"/>
                    </a:ext>
                  </a:extLst>
                </p:cNvPr>
                <p:cNvPicPr/>
                <p:nvPr/>
              </p:nvPicPr>
              <p:blipFill>
                <a:blip r:embed="rId26"/>
                <a:stretch>
                  <a:fillRect/>
                </a:stretch>
              </p:blipFill>
              <p:spPr>
                <a:xfrm>
                  <a:off x="3392391" y="3729378"/>
                  <a:ext cx="409680" cy="1872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7" name="Ink 16">
                  <a:extLst>
                    <a:ext uri="{FF2B5EF4-FFF2-40B4-BE49-F238E27FC236}">
                      <a16:creationId xmlns:a16="http://schemas.microsoft.com/office/drawing/2014/main" id="{DAF3B27F-ABEE-4BE5-9BF2-4EC8CA9692A7}"/>
                    </a:ext>
                  </a:extLst>
                </p14:cNvPr>
                <p14:cNvContentPartPr/>
                <p14:nvPr/>
              </p14:nvContentPartPr>
              <p14:xfrm>
                <a:off x="3730071" y="3699858"/>
                <a:ext cx="18000" cy="16920"/>
              </p14:xfrm>
            </p:contentPart>
          </mc:Choice>
          <mc:Fallback xmlns="">
            <p:pic>
              <p:nvPicPr>
                <p:cNvPr id="17" name="Ink 16">
                  <a:extLst>
                    <a:ext uri="{FF2B5EF4-FFF2-40B4-BE49-F238E27FC236}">
                      <a16:creationId xmlns:a16="http://schemas.microsoft.com/office/drawing/2014/main" id="{DAF3B27F-ABEE-4BE5-9BF2-4EC8CA9692A7}"/>
                    </a:ext>
                  </a:extLst>
                </p:cNvPr>
                <p:cNvPicPr/>
                <p:nvPr/>
              </p:nvPicPr>
              <p:blipFill>
                <a:blip r:embed="rId28"/>
                <a:stretch>
                  <a:fillRect/>
                </a:stretch>
              </p:blipFill>
              <p:spPr>
                <a:xfrm>
                  <a:off x="3721071" y="3691218"/>
                  <a:ext cx="35640" cy="34560"/>
                </a:xfrm>
                <a:prstGeom prst="rect">
                  <a:avLst/>
                </a:prstGeom>
              </p:spPr>
            </p:pic>
          </mc:Fallback>
        </mc:AlternateContent>
      </p:grpSp>
      <p:grpSp>
        <p:nvGrpSpPr>
          <p:cNvPr id="37" name="Group 36">
            <a:extLst>
              <a:ext uri="{FF2B5EF4-FFF2-40B4-BE49-F238E27FC236}">
                <a16:creationId xmlns:a16="http://schemas.microsoft.com/office/drawing/2014/main" id="{B2CB0875-2D8A-4AFF-AC28-494748FA1BA1}"/>
              </a:ext>
            </a:extLst>
          </p:cNvPr>
          <p:cNvGrpSpPr/>
          <p:nvPr/>
        </p:nvGrpSpPr>
        <p:grpSpPr>
          <a:xfrm>
            <a:off x="4090071" y="3620658"/>
            <a:ext cx="862920" cy="370440"/>
            <a:chOff x="4090071" y="3620658"/>
            <a:chExt cx="862920" cy="370440"/>
          </a:xfrm>
        </p:grpSpPr>
        <mc:AlternateContent xmlns:mc="http://schemas.openxmlformats.org/markup-compatibility/2006" xmlns:p14="http://schemas.microsoft.com/office/powerpoint/2010/main">
          <mc:Choice Requires="p14">
            <p:contentPart p14:bwMode="auto" r:id="rId29">
              <p14:nvContentPartPr>
                <p14:cNvPr id="18" name="Ink 17">
                  <a:extLst>
                    <a:ext uri="{FF2B5EF4-FFF2-40B4-BE49-F238E27FC236}">
                      <a16:creationId xmlns:a16="http://schemas.microsoft.com/office/drawing/2014/main" id="{2F42BE65-4718-4D42-910C-5B08E9F4CA16}"/>
                    </a:ext>
                  </a:extLst>
                </p14:cNvPr>
                <p14:cNvContentPartPr/>
                <p14:nvPr/>
              </p14:nvContentPartPr>
              <p14:xfrm>
                <a:off x="4090071" y="3681858"/>
                <a:ext cx="120600" cy="223560"/>
              </p14:xfrm>
            </p:contentPart>
          </mc:Choice>
          <mc:Fallback xmlns="">
            <p:pic>
              <p:nvPicPr>
                <p:cNvPr id="18" name="Ink 17">
                  <a:extLst>
                    <a:ext uri="{FF2B5EF4-FFF2-40B4-BE49-F238E27FC236}">
                      <a16:creationId xmlns:a16="http://schemas.microsoft.com/office/drawing/2014/main" id="{2F42BE65-4718-4D42-910C-5B08E9F4CA16}"/>
                    </a:ext>
                  </a:extLst>
                </p:cNvPr>
                <p:cNvPicPr/>
                <p:nvPr/>
              </p:nvPicPr>
              <p:blipFill>
                <a:blip r:embed="rId30"/>
                <a:stretch>
                  <a:fillRect/>
                </a:stretch>
              </p:blipFill>
              <p:spPr>
                <a:xfrm>
                  <a:off x="4081431" y="3672858"/>
                  <a:ext cx="138240" cy="2412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19" name="Ink 18">
                  <a:extLst>
                    <a:ext uri="{FF2B5EF4-FFF2-40B4-BE49-F238E27FC236}">
                      <a16:creationId xmlns:a16="http://schemas.microsoft.com/office/drawing/2014/main" id="{016C294F-2C17-4AA6-A4C9-A0A9490ADBF4}"/>
                    </a:ext>
                  </a:extLst>
                </p14:cNvPr>
                <p14:cNvContentPartPr/>
                <p14:nvPr/>
              </p14:nvContentPartPr>
              <p14:xfrm>
                <a:off x="4263951" y="3712098"/>
                <a:ext cx="139320" cy="87840"/>
              </p14:xfrm>
            </p:contentPart>
          </mc:Choice>
          <mc:Fallback xmlns="">
            <p:pic>
              <p:nvPicPr>
                <p:cNvPr id="19" name="Ink 18">
                  <a:extLst>
                    <a:ext uri="{FF2B5EF4-FFF2-40B4-BE49-F238E27FC236}">
                      <a16:creationId xmlns:a16="http://schemas.microsoft.com/office/drawing/2014/main" id="{016C294F-2C17-4AA6-A4C9-A0A9490ADBF4}"/>
                    </a:ext>
                  </a:extLst>
                </p:cNvPr>
                <p:cNvPicPr/>
                <p:nvPr/>
              </p:nvPicPr>
              <p:blipFill>
                <a:blip r:embed="rId32"/>
                <a:stretch>
                  <a:fillRect/>
                </a:stretch>
              </p:blipFill>
              <p:spPr>
                <a:xfrm>
                  <a:off x="4254951" y="3703098"/>
                  <a:ext cx="156960" cy="10548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0" name="Ink 19">
                  <a:extLst>
                    <a:ext uri="{FF2B5EF4-FFF2-40B4-BE49-F238E27FC236}">
                      <a16:creationId xmlns:a16="http://schemas.microsoft.com/office/drawing/2014/main" id="{9DC0ADCD-AD89-4C15-ACD4-4D6480CD813C}"/>
                    </a:ext>
                  </a:extLst>
                </p14:cNvPr>
                <p14:cNvContentPartPr/>
                <p14:nvPr/>
              </p14:nvContentPartPr>
              <p14:xfrm>
                <a:off x="4469511" y="3624618"/>
                <a:ext cx="216000" cy="247320"/>
              </p14:xfrm>
            </p:contentPart>
          </mc:Choice>
          <mc:Fallback xmlns="">
            <p:pic>
              <p:nvPicPr>
                <p:cNvPr id="20" name="Ink 19">
                  <a:extLst>
                    <a:ext uri="{FF2B5EF4-FFF2-40B4-BE49-F238E27FC236}">
                      <a16:creationId xmlns:a16="http://schemas.microsoft.com/office/drawing/2014/main" id="{9DC0ADCD-AD89-4C15-ACD4-4D6480CD813C}"/>
                    </a:ext>
                  </a:extLst>
                </p:cNvPr>
                <p:cNvPicPr/>
                <p:nvPr/>
              </p:nvPicPr>
              <p:blipFill>
                <a:blip r:embed="rId34"/>
                <a:stretch>
                  <a:fillRect/>
                </a:stretch>
              </p:blipFill>
              <p:spPr>
                <a:xfrm>
                  <a:off x="4460511" y="3615618"/>
                  <a:ext cx="233640" cy="26496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1" name="Ink 20">
                  <a:extLst>
                    <a:ext uri="{FF2B5EF4-FFF2-40B4-BE49-F238E27FC236}">
                      <a16:creationId xmlns:a16="http://schemas.microsoft.com/office/drawing/2014/main" id="{111BFA30-B753-45B3-AF2C-231F197D368E}"/>
                    </a:ext>
                  </a:extLst>
                </p14:cNvPr>
                <p14:cNvContentPartPr/>
                <p14:nvPr/>
              </p14:nvContentPartPr>
              <p14:xfrm>
                <a:off x="4663551" y="3620658"/>
                <a:ext cx="129600" cy="250560"/>
              </p14:xfrm>
            </p:contentPart>
          </mc:Choice>
          <mc:Fallback xmlns="">
            <p:pic>
              <p:nvPicPr>
                <p:cNvPr id="21" name="Ink 20">
                  <a:extLst>
                    <a:ext uri="{FF2B5EF4-FFF2-40B4-BE49-F238E27FC236}">
                      <a16:creationId xmlns:a16="http://schemas.microsoft.com/office/drawing/2014/main" id="{111BFA30-B753-45B3-AF2C-231F197D368E}"/>
                    </a:ext>
                  </a:extLst>
                </p:cNvPr>
                <p:cNvPicPr/>
                <p:nvPr/>
              </p:nvPicPr>
              <p:blipFill>
                <a:blip r:embed="rId36"/>
                <a:stretch>
                  <a:fillRect/>
                </a:stretch>
              </p:blipFill>
              <p:spPr>
                <a:xfrm>
                  <a:off x="4654551" y="3611658"/>
                  <a:ext cx="147240" cy="2682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2" name="Ink 21">
                  <a:extLst>
                    <a:ext uri="{FF2B5EF4-FFF2-40B4-BE49-F238E27FC236}">
                      <a16:creationId xmlns:a16="http://schemas.microsoft.com/office/drawing/2014/main" id="{5F00CA46-DDEC-4900-92D1-371E376DFC76}"/>
                    </a:ext>
                  </a:extLst>
                </p14:cNvPr>
                <p14:cNvContentPartPr/>
                <p14:nvPr/>
              </p14:nvContentPartPr>
              <p14:xfrm>
                <a:off x="4873431" y="3886698"/>
                <a:ext cx="79560" cy="104400"/>
              </p14:xfrm>
            </p:contentPart>
          </mc:Choice>
          <mc:Fallback xmlns="">
            <p:pic>
              <p:nvPicPr>
                <p:cNvPr id="22" name="Ink 21">
                  <a:extLst>
                    <a:ext uri="{FF2B5EF4-FFF2-40B4-BE49-F238E27FC236}">
                      <a16:creationId xmlns:a16="http://schemas.microsoft.com/office/drawing/2014/main" id="{5F00CA46-DDEC-4900-92D1-371E376DFC76}"/>
                    </a:ext>
                  </a:extLst>
                </p:cNvPr>
                <p:cNvPicPr/>
                <p:nvPr/>
              </p:nvPicPr>
              <p:blipFill>
                <a:blip r:embed="rId38"/>
                <a:stretch>
                  <a:fillRect/>
                </a:stretch>
              </p:blipFill>
              <p:spPr>
                <a:xfrm>
                  <a:off x="4864791" y="3878058"/>
                  <a:ext cx="97200" cy="122040"/>
                </a:xfrm>
                <a:prstGeom prst="rect">
                  <a:avLst/>
                </a:prstGeom>
              </p:spPr>
            </p:pic>
          </mc:Fallback>
        </mc:AlternateContent>
      </p:grpSp>
      <p:grpSp>
        <p:nvGrpSpPr>
          <p:cNvPr id="36" name="Group 35">
            <a:extLst>
              <a:ext uri="{FF2B5EF4-FFF2-40B4-BE49-F238E27FC236}">
                <a16:creationId xmlns:a16="http://schemas.microsoft.com/office/drawing/2014/main" id="{F5AB5683-B015-49A0-BE05-17979EF97013}"/>
              </a:ext>
            </a:extLst>
          </p:cNvPr>
          <p:cNvGrpSpPr/>
          <p:nvPr/>
        </p:nvGrpSpPr>
        <p:grpSpPr>
          <a:xfrm>
            <a:off x="5209671" y="3490698"/>
            <a:ext cx="270360" cy="357480"/>
            <a:chOff x="5209671" y="3490698"/>
            <a:chExt cx="270360" cy="357480"/>
          </a:xfrm>
        </p:grpSpPr>
        <mc:AlternateContent xmlns:mc="http://schemas.openxmlformats.org/markup-compatibility/2006" xmlns:p14="http://schemas.microsoft.com/office/powerpoint/2010/main">
          <mc:Choice Requires="p14">
            <p:contentPart p14:bwMode="auto" r:id="rId39">
              <p14:nvContentPartPr>
                <p14:cNvPr id="23" name="Ink 22">
                  <a:extLst>
                    <a:ext uri="{FF2B5EF4-FFF2-40B4-BE49-F238E27FC236}">
                      <a16:creationId xmlns:a16="http://schemas.microsoft.com/office/drawing/2014/main" id="{CE933048-335D-491A-AC68-9125773E9F71}"/>
                    </a:ext>
                  </a:extLst>
                </p14:cNvPr>
                <p14:cNvContentPartPr/>
                <p14:nvPr/>
              </p14:nvContentPartPr>
              <p14:xfrm>
                <a:off x="5259711" y="3490698"/>
                <a:ext cx="80280" cy="357480"/>
              </p14:xfrm>
            </p:contentPart>
          </mc:Choice>
          <mc:Fallback xmlns="">
            <p:pic>
              <p:nvPicPr>
                <p:cNvPr id="23" name="Ink 22">
                  <a:extLst>
                    <a:ext uri="{FF2B5EF4-FFF2-40B4-BE49-F238E27FC236}">
                      <a16:creationId xmlns:a16="http://schemas.microsoft.com/office/drawing/2014/main" id="{CE933048-335D-491A-AC68-9125773E9F71}"/>
                    </a:ext>
                  </a:extLst>
                </p:cNvPr>
                <p:cNvPicPr/>
                <p:nvPr/>
              </p:nvPicPr>
              <p:blipFill>
                <a:blip r:embed="rId40"/>
                <a:stretch>
                  <a:fillRect/>
                </a:stretch>
              </p:blipFill>
              <p:spPr>
                <a:xfrm>
                  <a:off x="5250711" y="3482058"/>
                  <a:ext cx="97920" cy="37512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24" name="Ink 23">
                  <a:extLst>
                    <a:ext uri="{FF2B5EF4-FFF2-40B4-BE49-F238E27FC236}">
                      <a16:creationId xmlns:a16="http://schemas.microsoft.com/office/drawing/2014/main" id="{70B92934-E060-4AA0-AF03-5289453F1B82}"/>
                    </a:ext>
                  </a:extLst>
                </p14:cNvPr>
                <p14:cNvContentPartPr/>
                <p14:nvPr/>
              </p14:nvContentPartPr>
              <p14:xfrm>
                <a:off x="5209671" y="3662418"/>
                <a:ext cx="191160" cy="173520"/>
              </p14:xfrm>
            </p:contentPart>
          </mc:Choice>
          <mc:Fallback xmlns="">
            <p:pic>
              <p:nvPicPr>
                <p:cNvPr id="24" name="Ink 23">
                  <a:extLst>
                    <a:ext uri="{FF2B5EF4-FFF2-40B4-BE49-F238E27FC236}">
                      <a16:creationId xmlns:a16="http://schemas.microsoft.com/office/drawing/2014/main" id="{70B92934-E060-4AA0-AF03-5289453F1B82}"/>
                    </a:ext>
                  </a:extLst>
                </p:cNvPr>
                <p:cNvPicPr/>
                <p:nvPr/>
              </p:nvPicPr>
              <p:blipFill>
                <a:blip r:embed="rId42"/>
                <a:stretch>
                  <a:fillRect/>
                </a:stretch>
              </p:blipFill>
              <p:spPr>
                <a:xfrm>
                  <a:off x="5201031" y="3653418"/>
                  <a:ext cx="208800" cy="19116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25" name="Ink 24">
                  <a:extLst>
                    <a:ext uri="{FF2B5EF4-FFF2-40B4-BE49-F238E27FC236}">
                      <a16:creationId xmlns:a16="http://schemas.microsoft.com/office/drawing/2014/main" id="{D67DEF99-40BD-471B-8F1C-87A5D1BBE90B}"/>
                    </a:ext>
                  </a:extLst>
                </p14:cNvPr>
                <p14:cNvContentPartPr/>
                <p14:nvPr/>
              </p14:nvContentPartPr>
              <p14:xfrm>
                <a:off x="5401191" y="3640098"/>
                <a:ext cx="78840" cy="163080"/>
              </p14:xfrm>
            </p:contentPart>
          </mc:Choice>
          <mc:Fallback xmlns="">
            <p:pic>
              <p:nvPicPr>
                <p:cNvPr id="25" name="Ink 24">
                  <a:extLst>
                    <a:ext uri="{FF2B5EF4-FFF2-40B4-BE49-F238E27FC236}">
                      <a16:creationId xmlns:a16="http://schemas.microsoft.com/office/drawing/2014/main" id="{D67DEF99-40BD-471B-8F1C-87A5D1BBE90B}"/>
                    </a:ext>
                  </a:extLst>
                </p:cNvPr>
                <p:cNvPicPr/>
                <p:nvPr/>
              </p:nvPicPr>
              <p:blipFill>
                <a:blip r:embed="rId44"/>
                <a:stretch>
                  <a:fillRect/>
                </a:stretch>
              </p:blipFill>
              <p:spPr>
                <a:xfrm>
                  <a:off x="5392551" y="3631458"/>
                  <a:ext cx="96480" cy="180720"/>
                </a:xfrm>
                <a:prstGeom prst="rect">
                  <a:avLst/>
                </a:prstGeom>
              </p:spPr>
            </p:pic>
          </mc:Fallback>
        </mc:AlternateContent>
      </p:grpSp>
      <p:grpSp>
        <p:nvGrpSpPr>
          <p:cNvPr id="35" name="Group 34">
            <a:extLst>
              <a:ext uri="{FF2B5EF4-FFF2-40B4-BE49-F238E27FC236}">
                <a16:creationId xmlns:a16="http://schemas.microsoft.com/office/drawing/2014/main" id="{694FB8EC-FF85-4EB4-A746-7B322B197315}"/>
              </a:ext>
            </a:extLst>
          </p:cNvPr>
          <p:cNvGrpSpPr/>
          <p:nvPr/>
        </p:nvGrpSpPr>
        <p:grpSpPr>
          <a:xfrm>
            <a:off x="5724471" y="3465498"/>
            <a:ext cx="1903680" cy="353880"/>
            <a:chOff x="5724471" y="3465498"/>
            <a:chExt cx="1903680" cy="353880"/>
          </a:xfrm>
        </p:grpSpPr>
        <mc:AlternateContent xmlns:mc="http://schemas.openxmlformats.org/markup-compatibility/2006" xmlns:p14="http://schemas.microsoft.com/office/powerpoint/2010/main">
          <mc:Choice Requires="p14">
            <p:contentPart p14:bwMode="auto" r:id="rId45">
              <p14:nvContentPartPr>
                <p14:cNvPr id="26" name="Ink 25">
                  <a:extLst>
                    <a:ext uri="{FF2B5EF4-FFF2-40B4-BE49-F238E27FC236}">
                      <a16:creationId xmlns:a16="http://schemas.microsoft.com/office/drawing/2014/main" id="{35B0945F-ED8F-46B1-B54C-33836F43095A}"/>
                    </a:ext>
                  </a:extLst>
                </p14:cNvPr>
                <p14:cNvContentPartPr/>
                <p14:nvPr/>
              </p14:nvContentPartPr>
              <p14:xfrm>
                <a:off x="5724471" y="3682218"/>
                <a:ext cx="90360" cy="104040"/>
              </p14:xfrm>
            </p:contentPart>
          </mc:Choice>
          <mc:Fallback xmlns="">
            <p:pic>
              <p:nvPicPr>
                <p:cNvPr id="26" name="Ink 25">
                  <a:extLst>
                    <a:ext uri="{FF2B5EF4-FFF2-40B4-BE49-F238E27FC236}">
                      <a16:creationId xmlns:a16="http://schemas.microsoft.com/office/drawing/2014/main" id="{35B0945F-ED8F-46B1-B54C-33836F43095A}"/>
                    </a:ext>
                  </a:extLst>
                </p:cNvPr>
                <p:cNvPicPr/>
                <p:nvPr/>
              </p:nvPicPr>
              <p:blipFill>
                <a:blip r:embed="rId46"/>
                <a:stretch>
                  <a:fillRect/>
                </a:stretch>
              </p:blipFill>
              <p:spPr>
                <a:xfrm>
                  <a:off x="5715471" y="3673218"/>
                  <a:ext cx="108000" cy="12168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27" name="Ink 26">
                  <a:extLst>
                    <a:ext uri="{FF2B5EF4-FFF2-40B4-BE49-F238E27FC236}">
                      <a16:creationId xmlns:a16="http://schemas.microsoft.com/office/drawing/2014/main" id="{888D9724-524C-4FB3-ADEA-A8C0D71FF743}"/>
                    </a:ext>
                  </a:extLst>
                </p14:cNvPr>
                <p14:cNvContentPartPr/>
                <p14:nvPr/>
              </p14:nvContentPartPr>
              <p14:xfrm>
                <a:off x="5843991" y="3721818"/>
                <a:ext cx="117720" cy="97560"/>
              </p14:xfrm>
            </p:contentPart>
          </mc:Choice>
          <mc:Fallback xmlns="">
            <p:pic>
              <p:nvPicPr>
                <p:cNvPr id="27" name="Ink 26">
                  <a:extLst>
                    <a:ext uri="{FF2B5EF4-FFF2-40B4-BE49-F238E27FC236}">
                      <a16:creationId xmlns:a16="http://schemas.microsoft.com/office/drawing/2014/main" id="{888D9724-524C-4FB3-ADEA-A8C0D71FF743}"/>
                    </a:ext>
                  </a:extLst>
                </p:cNvPr>
                <p:cNvPicPr/>
                <p:nvPr/>
              </p:nvPicPr>
              <p:blipFill>
                <a:blip r:embed="rId48"/>
                <a:stretch>
                  <a:fillRect/>
                </a:stretch>
              </p:blipFill>
              <p:spPr>
                <a:xfrm>
                  <a:off x="5834991" y="3713178"/>
                  <a:ext cx="135360" cy="11520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28" name="Ink 27">
                  <a:extLst>
                    <a:ext uri="{FF2B5EF4-FFF2-40B4-BE49-F238E27FC236}">
                      <a16:creationId xmlns:a16="http://schemas.microsoft.com/office/drawing/2014/main" id="{8A3D8E1F-676C-4D72-9337-30407C06EFCA}"/>
                    </a:ext>
                  </a:extLst>
                </p14:cNvPr>
                <p14:cNvContentPartPr/>
                <p14:nvPr/>
              </p14:nvContentPartPr>
              <p14:xfrm>
                <a:off x="5984751" y="3688338"/>
                <a:ext cx="99360" cy="97560"/>
              </p14:xfrm>
            </p:contentPart>
          </mc:Choice>
          <mc:Fallback xmlns="">
            <p:pic>
              <p:nvPicPr>
                <p:cNvPr id="28" name="Ink 27">
                  <a:extLst>
                    <a:ext uri="{FF2B5EF4-FFF2-40B4-BE49-F238E27FC236}">
                      <a16:creationId xmlns:a16="http://schemas.microsoft.com/office/drawing/2014/main" id="{8A3D8E1F-676C-4D72-9337-30407C06EFCA}"/>
                    </a:ext>
                  </a:extLst>
                </p:cNvPr>
                <p:cNvPicPr/>
                <p:nvPr/>
              </p:nvPicPr>
              <p:blipFill>
                <a:blip r:embed="rId50"/>
                <a:stretch>
                  <a:fillRect/>
                </a:stretch>
              </p:blipFill>
              <p:spPr>
                <a:xfrm>
                  <a:off x="5975751" y="3679698"/>
                  <a:ext cx="117000" cy="11520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29" name="Ink 28">
                  <a:extLst>
                    <a:ext uri="{FF2B5EF4-FFF2-40B4-BE49-F238E27FC236}">
                      <a16:creationId xmlns:a16="http://schemas.microsoft.com/office/drawing/2014/main" id="{BC89F4F0-AA6B-422A-A4CA-25B6B5E69AE6}"/>
                    </a:ext>
                  </a:extLst>
                </p14:cNvPr>
                <p14:cNvContentPartPr/>
                <p14:nvPr/>
              </p14:nvContentPartPr>
              <p14:xfrm>
                <a:off x="6120471" y="3580338"/>
                <a:ext cx="121320" cy="182880"/>
              </p14:xfrm>
            </p:contentPart>
          </mc:Choice>
          <mc:Fallback xmlns="">
            <p:pic>
              <p:nvPicPr>
                <p:cNvPr id="29" name="Ink 28">
                  <a:extLst>
                    <a:ext uri="{FF2B5EF4-FFF2-40B4-BE49-F238E27FC236}">
                      <a16:creationId xmlns:a16="http://schemas.microsoft.com/office/drawing/2014/main" id="{BC89F4F0-AA6B-422A-A4CA-25B6B5E69AE6}"/>
                    </a:ext>
                  </a:extLst>
                </p:cNvPr>
                <p:cNvPicPr/>
                <p:nvPr/>
              </p:nvPicPr>
              <p:blipFill>
                <a:blip r:embed="rId52"/>
                <a:stretch>
                  <a:fillRect/>
                </a:stretch>
              </p:blipFill>
              <p:spPr>
                <a:xfrm>
                  <a:off x="6111471" y="3571338"/>
                  <a:ext cx="138960" cy="20052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30" name="Ink 29">
                  <a:extLst>
                    <a:ext uri="{FF2B5EF4-FFF2-40B4-BE49-F238E27FC236}">
                      <a16:creationId xmlns:a16="http://schemas.microsoft.com/office/drawing/2014/main" id="{F128987E-1E4D-4AA7-AD30-9196CFD69A5D}"/>
                    </a:ext>
                  </a:extLst>
                </p14:cNvPr>
                <p14:cNvContentPartPr/>
                <p14:nvPr/>
              </p14:nvContentPartPr>
              <p14:xfrm>
                <a:off x="6398751" y="3472338"/>
                <a:ext cx="182880" cy="319680"/>
              </p14:xfrm>
            </p:contentPart>
          </mc:Choice>
          <mc:Fallback xmlns="">
            <p:pic>
              <p:nvPicPr>
                <p:cNvPr id="30" name="Ink 29">
                  <a:extLst>
                    <a:ext uri="{FF2B5EF4-FFF2-40B4-BE49-F238E27FC236}">
                      <a16:creationId xmlns:a16="http://schemas.microsoft.com/office/drawing/2014/main" id="{F128987E-1E4D-4AA7-AD30-9196CFD69A5D}"/>
                    </a:ext>
                  </a:extLst>
                </p:cNvPr>
                <p:cNvPicPr/>
                <p:nvPr/>
              </p:nvPicPr>
              <p:blipFill>
                <a:blip r:embed="rId54"/>
                <a:stretch>
                  <a:fillRect/>
                </a:stretch>
              </p:blipFill>
              <p:spPr>
                <a:xfrm>
                  <a:off x="6389751" y="3463698"/>
                  <a:ext cx="200520" cy="33732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31" name="Ink 30">
                  <a:extLst>
                    <a:ext uri="{FF2B5EF4-FFF2-40B4-BE49-F238E27FC236}">
                      <a16:creationId xmlns:a16="http://schemas.microsoft.com/office/drawing/2014/main" id="{9C5AEC1C-9E26-467C-B3EC-9580BB515C49}"/>
                    </a:ext>
                  </a:extLst>
                </p14:cNvPr>
                <p14:cNvContentPartPr/>
                <p14:nvPr/>
              </p14:nvContentPartPr>
              <p14:xfrm>
                <a:off x="6590991" y="3635058"/>
                <a:ext cx="191160" cy="85680"/>
              </p14:xfrm>
            </p:contentPart>
          </mc:Choice>
          <mc:Fallback xmlns="">
            <p:pic>
              <p:nvPicPr>
                <p:cNvPr id="31" name="Ink 30">
                  <a:extLst>
                    <a:ext uri="{FF2B5EF4-FFF2-40B4-BE49-F238E27FC236}">
                      <a16:creationId xmlns:a16="http://schemas.microsoft.com/office/drawing/2014/main" id="{9C5AEC1C-9E26-467C-B3EC-9580BB515C49}"/>
                    </a:ext>
                  </a:extLst>
                </p:cNvPr>
                <p:cNvPicPr/>
                <p:nvPr/>
              </p:nvPicPr>
              <p:blipFill>
                <a:blip r:embed="rId56"/>
                <a:stretch>
                  <a:fillRect/>
                </a:stretch>
              </p:blipFill>
              <p:spPr>
                <a:xfrm>
                  <a:off x="6582351" y="3626418"/>
                  <a:ext cx="208800" cy="10332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32" name="Ink 31">
                  <a:extLst>
                    <a:ext uri="{FF2B5EF4-FFF2-40B4-BE49-F238E27FC236}">
                      <a16:creationId xmlns:a16="http://schemas.microsoft.com/office/drawing/2014/main" id="{75857326-DD5E-4CD2-9E0A-4A4A5DBD14E8}"/>
                    </a:ext>
                  </a:extLst>
                </p14:cNvPr>
                <p14:cNvContentPartPr/>
                <p14:nvPr/>
              </p14:nvContentPartPr>
              <p14:xfrm>
                <a:off x="6767391" y="3465498"/>
                <a:ext cx="254880" cy="223560"/>
              </p14:xfrm>
            </p:contentPart>
          </mc:Choice>
          <mc:Fallback xmlns="">
            <p:pic>
              <p:nvPicPr>
                <p:cNvPr id="32" name="Ink 31">
                  <a:extLst>
                    <a:ext uri="{FF2B5EF4-FFF2-40B4-BE49-F238E27FC236}">
                      <a16:creationId xmlns:a16="http://schemas.microsoft.com/office/drawing/2014/main" id="{75857326-DD5E-4CD2-9E0A-4A4A5DBD14E8}"/>
                    </a:ext>
                  </a:extLst>
                </p:cNvPr>
                <p:cNvPicPr/>
                <p:nvPr/>
              </p:nvPicPr>
              <p:blipFill>
                <a:blip r:embed="rId58"/>
                <a:stretch>
                  <a:fillRect/>
                </a:stretch>
              </p:blipFill>
              <p:spPr>
                <a:xfrm>
                  <a:off x="6758751" y="3456858"/>
                  <a:ext cx="272520" cy="24120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33" name="Ink 32">
                  <a:extLst>
                    <a:ext uri="{FF2B5EF4-FFF2-40B4-BE49-F238E27FC236}">
                      <a16:creationId xmlns:a16="http://schemas.microsoft.com/office/drawing/2014/main" id="{7095307F-60C4-47CB-8C29-BD74D46FE13B}"/>
                    </a:ext>
                  </a:extLst>
                </p14:cNvPr>
                <p14:cNvContentPartPr/>
                <p14:nvPr/>
              </p14:nvContentPartPr>
              <p14:xfrm>
                <a:off x="7194351" y="3468738"/>
                <a:ext cx="163440" cy="245880"/>
              </p14:xfrm>
            </p:contentPart>
          </mc:Choice>
          <mc:Fallback xmlns="">
            <p:pic>
              <p:nvPicPr>
                <p:cNvPr id="33" name="Ink 32">
                  <a:extLst>
                    <a:ext uri="{FF2B5EF4-FFF2-40B4-BE49-F238E27FC236}">
                      <a16:creationId xmlns:a16="http://schemas.microsoft.com/office/drawing/2014/main" id="{7095307F-60C4-47CB-8C29-BD74D46FE13B}"/>
                    </a:ext>
                  </a:extLst>
                </p:cNvPr>
                <p:cNvPicPr/>
                <p:nvPr/>
              </p:nvPicPr>
              <p:blipFill>
                <a:blip r:embed="rId60"/>
                <a:stretch>
                  <a:fillRect/>
                </a:stretch>
              </p:blipFill>
              <p:spPr>
                <a:xfrm>
                  <a:off x="7185711" y="3459738"/>
                  <a:ext cx="181080" cy="26352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34" name="Ink 33">
                  <a:extLst>
                    <a:ext uri="{FF2B5EF4-FFF2-40B4-BE49-F238E27FC236}">
                      <a16:creationId xmlns:a16="http://schemas.microsoft.com/office/drawing/2014/main" id="{680CBFE8-C13C-4276-8420-F7AB97A84B28}"/>
                    </a:ext>
                  </a:extLst>
                </p14:cNvPr>
                <p14:cNvContentPartPr/>
                <p14:nvPr/>
              </p14:nvContentPartPr>
              <p14:xfrm>
                <a:off x="7378311" y="3597978"/>
                <a:ext cx="249840" cy="108360"/>
              </p14:xfrm>
            </p:contentPart>
          </mc:Choice>
          <mc:Fallback xmlns="">
            <p:pic>
              <p:nvPicPr>
                <p:cNvPr id="34" name="Ink 33">
                  <a:extLst>
                    <a:ext uri="{FF2B5EF4-FFF2-40B4-BE49-F238E27FC236}">
                      <a16:creationId xmlns:a16="http://schemas.microsoft.com/office/drawing/2014/main" id="{680CBFE8-C13C-4276-8420-F7AB97A84B28}"/>
                    </a:ext>
                  </a:extLst>
                </p:cNvPr>
                <p:cNvPicPr/>
                <p:nvPr/>
              </p:nvPicPr>
              <p:blipFill>
                <a:blip r:embed="rId62"/>
                <a:stretch>
                  <a:fillRect/>
                </a:stretch>
              </p:blipFill>
              <p:spPr>
                <a:xfrm>
                  <a:off x="7369671" y="3588978"/>
                  <a:ext cx="267480" cy="126000"/>
                </a:xfrm>
                <a:prstGeom prst="rect">
                  <a:avLst/>
                </a:prstGeom>
              </p:spPr>
            </p:pic>
          </mc:Fallback>
        </mc:AlternateContent>
      </p:grpSp>
      <p:grpSp>
        <p:nvGrpSpPr>
          <p:cNvPr id="76" name="Group 75">
            <a:extLst>
              <a:ext uri="{FF2B5EF4-FFF2-40B4-BE49-F238E27FC236}">
                <a16:creationId xmlns:a16="http://schemas.microsoft.com/office/drawing/2014/main" id="{1F50F9E9-B4EE-41D4-BF73-695E97BFF459}"/>
              </a:ext>
            </a:extLst>
          </p:cNvPr>
          <p:cNvGrpSpPr/>
          <p:nvPr/>
        </p:nvGrpSpPr>
        <p:grpSpPr>
          <a:xfrm>
            <a:off x="1701831" y="4330218"/>
            <a:ext cx="153720" cy="111600"/>
            <a:chOff x="1701831" y="4330218"/>
            <a:chExt cx="153720" cy="111600"/>
          </a:xfrm>
        </p:grpSpPr>
        <mc:AlternateContent xmlns:mc="http://schemas.openxmlformats.org/markup-compatibility/2006" xmlns:p14="http://schemas.microsoft.com/office/powerpoint/2010/main">
          <mc:Choice Requires="p14">
            <p:contentPart p14:bwMode="auto" r:id="rId63">
              <p14:nvContentPartPr>
                <p14:cNvPr id="41" name="Ink 40">
                  <a:extLst>
                    <a:ext uri="{FF2B5EF4-FFF2-40B4-BE49-F238E27FC236}">
                      <a16:creationId xmlns:a16="http://schemas.microsoft.com/office/drawing/2014/main" id="{FF478CB9-74B5-43F2-9F66-1794E9D915DD}"/>
                    </a:ext>
                  </a:extLst>
                </p14:cNvPr>
                <p14:cNvContentPartPr/>
                <p14:nvPr/>
              </p14:nvContentPartPr>
              <p14:xfrm>
                <a:off x="1701831" y="4347498"/>
                <a:ext cx="57960" cy="94320"/>
              </p14:xfrm>
            </p:contentPart>
          </mc:Choice>
          <mc:Fallback xmlns="">
            <p:pic>
              <p:nvPicPr>
                <p:cNvPr id="41" name="Ink 40">
                  <a:extLst>
                    <a:ext uri="{FF2B5EF4-FFF2-40B4-BE49-F238E27FC236}">
                      <a16:creationId xmlns:a16="http://schemas.microsoft.com/office/drawing/2014/main" id="{FF478CB9-74B5-43F2-9F66-1794E9D915DD}"/>
                    </a:ext>
                  </a:extLst>
                </p:cNvPr>
                <p:cNvPicPr/>
                <p:nvPr/>
              </p:nvPicPr>
              <p:blipFill>
                <a:blip r:embed="rId64"/>
                <a:stretch>
                  <a:fillRect/>
                </a:stretch>
              </p:blipFill>
              <p:spPr>
                <a:xfrm>
                  <a:off x="1693191" y="4338858"/>
                  <a:ext cx="75600" cy="11196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42" name="Ink 41">
                  <a:extLst>
                    <a:ext uri="{FF2B5EF4-FFF2-40B4-BE49-F238E27FC236}">
                      <a16:creationId xmlns:a16="http://schemas.microsoft.com/office/drawing/2014/main" id="{8B081A56-514B-4B62-87C4-D72FF47C9243}"/>
                    </a:ext>
                  </a:extLst>
                </p14:cNvPr>
                <p14:cNvContentPartPr/>
                <p14:nvPr/>
              </p14:nvContentPartPr>
              <p14:xfrm>
                <a:off x="1750431" y="4330218"/>
                <a:ext cx="105120" cy="108360"/>
              </p14:xfrm>
            </p:contentPart>
          </mc:Choice>
          <mc:Fallback xmlns="">
            <p:pic>
              <p:nvPicPr>
                <p:cNvPr id="42" name="Ink 41">
                  <a:extLst>
                    <a:ext uri="{FF2B5EF4-FFF2-40B4-BE49-F238E27FC236}">
                      <a16:creationId xmlns:a16="http://schemas.microsoft.com/office/drawing/2014/main" id="{8B081A56-514B-4B62-87C4-D72FF47C9243}"/>
                    </a:ext>
                  </a:extLst>
                </p:cNvPr>
                <p:cNvPicPr/>
                <p:nvPr/>
              </p:nvPicPr>
              <p:blipFill>
                <a:blip r:embed="rId66"/>
                <a:stretch>
                  <a:fillRect/>
                </a:stretch>
              </p:blipFill>
              <p:spPr>
                <a:xfrm>
                  <a:off x="1741431" y="4321578"/>
                  <a:ext cx="122760" cy="126000"/>
                </a:xfrm>
                <a:prstGeom prst="rect">
                  <a:avLst/>
                </a:prstGeom>
              </p:spPr>
            </p:pic>
          </mc:Fallback>
        </mc:AlternateContent>
      </p:grpSp>
      <p:grpSp>
        <p:nvGrpSpPr>
          <p:cNvPr id="75" name="Group 74">
            <a:extLst>
              <a:ext uri="{FF2B5EF4-FFF2-40B4-BE49-F238E27FC236}">
                <a16:creationId xmlns:a16="http://schemas.microsoft.com/office/drawing/2014/main" id="{ED913B1C-1A28-4799-8A5D-94C9CDF39BE7}"/>
              </a:ext>
            </a:extLst>
          </p:cNvPr>
          <p:cNvGrpSpPr/>
          <p:nvPr/>
        </p:nvGrpSpPr>
        <p:grpSpPr>
          <a:xfrm>
            <a:off x="2148951" y="4141938"/>
            <a:ext cx="1509120" cy="455040"/>
            <a:chOff x="2148951" y="4141938"/>
            <a:chExt cx="1509120" cy="455040"/>
          </a:xfrm>
        </p:grpSpPr>
        <mc:AlternateContent xmlns:mc="http://schemas.openxmlformats.org/markup-compatibility/2006" xmlns:p14="http://schemas.microsoft.com/office/powerpoint/2010/main">
          <mc:Choice Requires="p14">
            <p:contentPart p14:bwMode="auto" r:id="rId67">
              <p14:nvContentPartPr>
                <p14:cNvPr id="43" name="Ink 42">
                  <a:extLst>
                    <a:ext uri="{FF2B5EF4-FFF2-40B4-BE49-F238E27FC236}">
                      <a16:creationId xmlns:a16="http://schemas.microsoft.com/office/drawing/2014/main" id="{74F366F7-3F3F-4279-81F1-4D8DA50EF6CA}"/>
                    </a:ext>
                  </a:extLst>
                </p14:cNvPr>
                <p14:cNvContentPartPr/>
                <p14:nvPr/>
              </p14:nvContentPartPr>
              <p14:xfrm>
                <a:off x="2148951" y="4342458"/>
                <a:ext cx="176040" cy="72360"/>
              </p14:xfrm>
            </p:contentPart>
          </mc:Choice>
          <mc:Fallback xmlns="">
            <p:pic>
              <p:nvPicPr>
                <p:cNvPr id="43" name="Ink 42">
                  <a:extLst>
                    <a:ext uri="{FF2B5EF4-FFF2-40B4-BE49-F238E27FC236}">
                      <a16:creationId xmlns:a16="http://schemas.microsoft.com/office/drawing/2014/main" id="{74F366F7-3F3F-4279-81F1-4D8DA50EF6CA}"/>
                    </a:ext>
                  </a:extLst>
                </p:cNvPr>
                <p:cNvPicPr/>
                <p:nvPr/>
              </p:nvPicPr>
              <p:blipFill>
                <a:blip r:embed="rId68"/>
                <a:stretch>
                  <a:fillRect/>
                </a:stretch>
              </p:blipFill>
              <p:spPr>
                <a:xfrm>
                  <a:off x="2139951" y="4333458"/>
                  <a:ext cx="193680" cy="9000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44" name="Ink 43">
                  <a:extLst>
                    <a:ext uri="{FF2B5EF4-FFF2-40B4-BE49-F238E27FC236}">
                      <a16:creationId xmlns:a16="http://schemas.microsoft.com/office/drawing/2014/main" id="{D0594C68-9770-4C03-9560-1B00523DC0C7}"/>
                    </a:ext>
                  </a:extLst>
                </p14:cNvPr>
                <p14:cNvContentPartPr/>
                <p14:nvPr/>
              </p14:nvContentPartPr>
              <p14:xfrm>
                <a:off x="2468991" y="4309698"/>
                <a:ext cx="73440" cy="270360"/>
              </p14:xfrm>
            </p:contentPart>
          </mc:Choice>
          <mc:Fallback xmlns="">
            <p:pic>
              <p:nvPicPr>
                <p:cNvPr id="44" name="Ink 43">
                  <a:extLst>
                    <a:ext uri="{FF2B5EF4-FFF2-40B4-BE49-F238E27FC236}">
                      <a16:creationId xmlns:a16="http://schemas.microsoft.com/office/drawing/2014/main" id="{D0594C68-9770-4C03-9560-1B00523DC0C7}"/>
                    </a:ext>
                  </a:extLst>
                </p:cNvPr>
                <p:cNvPicPr/>
                <p:nvPr/>
              </p:nvPicPr>
              <p:blipFill>
                <a:blip r:embed="rId70"/>
                <a:stretch>
                  <a:fillRect/>
                </a:stretch>
              </p:blipFill>
              <p:spPr>
                <a:xfrm>
                  <a:off x="2460351" y="4301058"/>
                  <a:ext cx="91080" cy="28800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45" name="Ink 44">
                  <a:extLst>
                    <a:ext uri="{FF2B5EF4-FFF2-40B4-BE49-F238E27FC236}">
                      <a16:creationId xmlns:a16="http://schemas.microsoft.com/office/drawing/2014/main" id="{81DC44C7-39C8-4337-8F33-BEB45443BBAE}"/>
                    </a:ext>
                  </a:extLst>
                </p14:cNvPr>
                <p14:cNvContentPartPr/>
                <p14:nvPr/>
              </p14:nvContentPartPr>
              <p14:xfrm>
                <a:off x="2566551" y="4320138"/>
                <a:ext cx="66600" cy="61560"/>
              </p14:xfrm>
            </p:contentPart>
          </mc:Choice>
          <mc:Fallback xmlns="">
            <p:pic>
              <p:nvPicPr>
                <p:cNvPr id="45" name="Ink 44">
                  <a:extLst>
                    <a:ext uri="{FF2B5EF4-FFF2-40B4-BE49-F238E27FC236}">
                      <a16:creationId xmlns:a16="http://schemas.microsoft.com/office/drawing/2014/main" id="{81DC44C7-39C8-4337-8F33-BEB45443BBAE}"/>
                    </a:ext>
                  </a:extLst>
                </p:cNvPr>
                <p:cNvPicPr/>
                <p:nvPr/>
              </p:nvPicPr>
              <p:blipFill>
                <a:blip r:embed="rId72"/>
                <a:stretch>
                  <a:fillRect/>
                </a:stretch>
              </p:blipFill>
              <p:spPr>
                <a:xfrm>
                  <a:off x="2557551" y="4311498"/>
                  <a:ext cx="84240" cy="7920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46" name="Ink 45">
                  <a:extLst>
                    <a:ext uri="{FF2B5EF4-FFF2-40B4-BE49-F238E27FC236}">
                      <a16:creationId xmlns:a16="http://schemas.microsoft.com/office/drawing/2014/main" id="{8B9C5803-F5FA-4878-B346-95C7FEAD5682}"/>
                    </a:ext>
                  </a:extLst>
                </p14:cNvPr>
                <p14:cNvContentPartPr/>
                <p14:nvPr/>
              </p14:nvContentPartPr>
              <p14:xfrm>
                <a:off x="2646111" y="4326258"/>
                <a:ext cx="120960" cy="270720"/>
              </p14:xfrm>
            </p:contentPart>
          </mc:Choice>
          <mc:Fallback xmlns="">
            <p:pic>
              <p:nvPicPr>
                <p:cNvPr id="46" name="Ink 45">
                  <a:extLst>
                    <a:ext uri="{FF2B5EF4-FFF2-40B4-BE49-F238E27FC236}">
                      <a16:creationId xmlns:a16="http://schemas.microsoft.com/office/drawing/2014/main" id="{8B9C5803-F5FA-4878-B346-95C7FEAD5682}"/>
                    </a:ext>
                  </a:extLst>
                </p:cNvPr>
                <p:cNvPicPr/>
                <p:nvPr/>
              </p:nvPicPr>
              <p:blipFill>
                <a:blip r:embed="rId74"/>
                <a:stretch>
                  <a:fillRect/>
                </a:stretch>
              </p:blipFill>
              <p:spPr>
                <a:xfrm>
                  <a:off x="2637111" y="4317618"/>
                  <a:ext cx="138600" cy="28836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47" name="Ink 46">
                  <a:extLst>
                    <a:ext uri="{FF2B5EF4-FFF2-40B4-BE49-F238E27FC236}">
                      <a16:creationId xmlns:a16="http://schemas.microsoft.com/office/drawing/2014/main" id="{AE79F4EC-768F-48E5-BCCA-7D72FB62D7D2}"/>
                    </a:ext>
                  </a:extLst>
                </p14:cNvPr>
                <p14:cNvContentPartPr/>
                <p14:nvPr/>
              </p14:nvContentPartPr>
              <p14:xfrm>
                <a:off x="2821431" y="4315098"/>
                <a:ext cx="63000" cy="81720"/>
              </p14:xfrm>
            </p:contentPart>
          </mc:Choice>
          <mc:Fallback xmlns="">
            <p:pic>
              <p:nvPicPr>
                <p:cNvPr id="47" name="Ink 46">
                  <a:extLst>
                    <a:ext uri="{FF2B5EF4-FFF2-40B4-BE49-F238E27FC236}">
                      <a16:creationId xmlns:a16="http://schemas.microsoft.com/office/drawing/2014/main" id="{AE79F4EC-768F-48E5-BCCA-7D72FB62D7D2}"/>
                    </a:ext>
                  </a:extLst>
                </p:cNvPr>
                <p:cNvPicPr/>
                <p:nvPr/>
              </p:nvPicPr>
              <p:blipFill>
                <a:blip r:embed="rId76"/>
                <a:stretch>
                  <a:fillRect/>
                </a:stretch>
              </p:blipFill>
              <p:spPr>
                <a:xfrm>
                  <a:off x="2812791" y="4306098"/>
                  <a:ext cx="80640" cy="9936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48" name="Ink 47">
                  <a:extLst>
                    <a:ext uri="{FF2B5EF4-FFF2-40B4-BE49-F238E27FC236}">
                      <a16:creationId xmlns:a16="http://schemas.microsoft.com/office/drawing/2014/main" id="{33E15971-17C8-437E-84A5-E3175EF7FCAF}"/>
                    </a:ext>
                  </a:extLst>
                </p14:cNvPr>
                <p14:cNvContentPartPr/>
                <p14:nvPr/>
              </p14:nvContentPartPr>
              <p14:xfrm>
                <a:off x="2941671" y="4141938"/>
                <a:ext cx="199440" cy="263160"/>
              </p14:xfrm>
            </p:contentPart>
          </mc:Choice>
          <mc:Fallback xmlns="">
            <p:pic>
              <p:nvPicPr>
                <p:cNvPr id="48" name="Ink 47">
                  <a:extLst>
                    <a:ext uri="{FF2B5EF4-FFF2-40B4-BE49-F238E27FC236}">
                      <a16:creationId xmlns:a16="http://schemas.microsoft.com/office/drawing/2014/main" id="{33E15971-17C8-437E-84A5-E3175EF7FCAF}"/>
                    </a:ext>
                  </a:extLst>
                </p:cNvPr>
                <p:cNvPicPr/>
                <p:nvPr/>
              </p:nvPicPr>
              <p:blipFill>
                <a:blip r:embed="rId78"/>
                <a:stretch>
                  <a:fillRect/>
                </a:stretch>
              </p:blipFill>
              <p:spPr>
                <a:xfrm>
                  <a:off x="2933031" y="4132938"/>
                  <a:ext cx="217080" cy="28080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49" name="Ink 48">
                  <a:extLst>
                    <a:ext uri="{FF2B5EF4-FFF2-40B4-BE49-F238E27FC236}">
                      <a16:creationId xmlns:a16="http://schemas.microsoft.com/office/drawing/2014/main" id="{A7728A19-B1CC-46B5-A27F-1887C5E1ECA4}"/>
                    </a:ext>
                  </a:extLst>
                </p14:cNvPr>
                <p14:cNvContentPartPr/>
                <p14:nvPr/>
              </p14:nvContentPartPr>
              <p14:xfrm>
                <a:off x="3164151" y="4157778"/>
                <a:ext cx="493920" cy="201960"/>
              </p14:xfrm>
            </p:contentPart>
          </mc:Choice>
          <mc:Fallback xmlns="">
            <p:pic>
              <p:nvPicPr>
                <p:cNvPr id="49" name="Ink 48">
                  <a:extLst>
                    <a:ext uri="{FF2B5EF4-FFF2-40B4-BE49-F238E27FC236}">
                      <a16:creationId xmlns:a16="http://schemas.microsoft.com/office/drawing/2014/main" id="{A7728A19-B1CC-46B5-A27F-1887C5E1ECA4}"/>
                    </a:ext>
                  </a:extLst>
                </p:cNvPr>
                <p:cNvPicPr/>
                <p:nvPr/>
              </p:nvPicPr>
              <p:blipFill>
                <a:blip r:embed="rId80"/>
                <a:stretch>
                  <a:fillRect/>
                </a:stretch>
              </p:blipFill>
              <p:spPr>
                <a:xfrm>
                  <a:off x="3155511" y="4149138"/>
                  <a:ext cx="511560" cy="219600"/>
                </a:xfrm>
                <a:prstGeom prst="rect">
                  <a:avLst/>
                </a:prstGeom>
              </p:spPr>
            </p:pic>
          </mc:Fallback>
        </mc:AlternateContent>
      </p:grpSp>
      <p:grpSp>
        <p:nvGrpSpPr>
          <p:cNvPr id="74" name="Group 73">
            <a:extLst>
              <a:ext uri="{FF2B5EF4-FFF2-40B4-BE49-F238E27FC236}">
                <a16:creationId xmlns:a16="http://schemas.microsoft.com/office/drawing/2014/main" id="{245583F8-9DF3-4C2E-A73C-4ABB4EDFBDFC}"/>
              </a:ext>
            </a:extLst>
          </p:cNvPr>
          <p:cNvGrpSpPr/>
          <p:nvPr/>
        </p:nvGrpSpPr>
        <p:grpSpPr>
          <a:xfrm>
            <a:off x="3919791" y="4153818"/>
            <a:ext cx="380520" cy="171720"/>
            <a:chOff x="3919791" y="4153818"/>
            <a:chExt cx="380520" cy="171720"/>
          </a:xfrm>
        </p:grpSpPr>
        <mc:AlternateContent xmlns:mc="http://schemas.openxmlformats.org/markup-compatibility/2006" xmlns:p14="http://schemas.microsoft.com/office/powerpoint/2010/main">
          <mc:Choice Requires="p14">
            <p:contentPart p14:bwMode="auto" r:id="rId81">
              <p14:nvContentPartPr>
                <p14:cNvPr id="50" name="Ink 49">
                  <a:extLst>
                    <a:ext uri="{FF2B5EF4-FFF2-40B4-BE49-F238E27FC236}">
                      <a16:creationId xmlns:a16="http://schemas.microsoft.com/office/drawing/2014/main" id="{DC49D55B-BC1C-4757-88B7-AD2DD784FDA4}"/>
                    </a:ext>
                  </a:extLst>
                </p14:cNvPr>
                <p14:cNvContentPartPr/>
                <p14:nvPr/>
              </p14:nvContentPartPr>
              <p14:xfrm>
                <a:off x="3946071" y="4248138"/>
                <a:ext cx="233640" cy="75960"/>
              </p14:xfrm>
            </p:contentPart>
          </mc:Choice>
          <mc:Fallback xmlns="">
            <p:pic>
              <p:nvPicPr>
                <p:cNvPr id="50" name="Ink 49">
                  <a:extLst>
                    <a:ext uri="{FF2B5EF4-FFF2-40B4-BE49-F238E27FC236}">
                      <a16:creationId xmlns:a16="http://schemas.microsoft.com/office/drawing/2014/main" id="{DC49D55B-BC1C-4757-88B7-AD2DD784FDA4}"/>
                    </a:ext>
                  </a:extLst>
                </p:cNvPr>
                <p:cNvPicPr/>
                <p:nvPr/>
              </p:nvPicPr>
              <p:blipFill>
                <a:blip r:embed="rId82"/>
                <a:stretch>
                  <a:fillRect/>
                </a:stretch>
              </p:blipFill>
              <p:spPr>
                <a:xfrm>
                  <a:off x="3937431" y="4239498"/>
                  <a:ext cx="251280" cy="9360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51" name="Ink 50">
                  <a:extLst>
                    <a:ext uri="{FF2B5EF4-FFF2-40B4-BE49-F238E27FC236}">
                      <a16:creationId xmlns:a16="http://schemas.microsoft.com/office/drawing/2014/main" id="{70236F4C-F718-4411-B35F-29B7BA714EA4}"/>
                    </a:ext>
                  </a:extLst>
                </p14:cNvPr>
                <p14:cNvContentPartPr/>
                <p14:nvPr/>
              </p14:nvContentPartPr>
              <p14:xfrm>
                <a:off x="3919791" y="4188018"/>
                <a:ext cx="160200" cy="71640"/>
              </p14:xfrm>
            </p:contentPart>
          </mc:Choice>
          <mc:Fallback xmlns="">
            <p:pic>
              <p:nvPicPr>
                <p:cNvPr id="51" name="Ink 50">
                  <a:extLst>
                    <a:ext uri="{FF2B5EF4-FFF2-40B4-BE49-F238E27FC236}">
                      <a16:creationId xmlns:a16="http://schemas.microsoft.com/office/drawing/2014/main" id="{70236F4C-F718-4411-B35F-29B7BA714EA4}"/>
                    </a:ext>
                  </a:extLst>
                </p:cNvPr>
                <p:cNvPicPr/>
                <p:nvPr/>
              </p:nvPicPr>
              <p:blipFill>
                <a:blip r:embed="rId84"/>
                <a:stretch>
                  <a:fillRect/>
                </a:stretch>
              </p:blipFill>
              <p:spPr>
                <a:xfrm>
                  <a:off x="3910791" y="4179018"/>
                  <a:ext cx="177840" cy="8928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52" name="Ink 51">
                  <a:extLst>
                    <a:ext uri="{FF2B5EF4-FFF2-40B4-BE49-F238E27FC236}">
                      <a16:creationId xmlns:a16="http://schemas.microsoft.com/office/drawing/2014/main" id="{365274C2-B9D5-45AA-890D-47B1854B38EB}"/>
                    </a:ext>
                  </a:extLst>
                </p14:cNvPr>
                <p14:cNvContentPartPr/>
                <p14:nvPr/>
              </p14:nvContentPartPr>
              <p14:xfrm>
                <a:off x="4107351" y="4153818"/>
                <a:ext cx="192960" cy="171720"/>
              </p14:xfrm>
            </p:contentPart>
          </mc:Choice>
          <mc:Fallback xmlns="">
            <p:pic>
              <p:nvPicPr>
                <p:cNvPr id="52" name="Ink 51">
                  <a:extLst>
                    <a:ext uri="{FF2B5EF4-FFF2-40B4-BE49-F238E27FC236}">
                      <a16:creationId xmlns:a16="http://schemas.microsoft.com/office/drawing/2014/main" id="{365274C2-B9D5-45AA-890D-47B1854B38EB}"/>
                    </a:ext>
                  </a:extLst>
                </p:cNvPr>
                <p:cNvPicPr/>
                <p:nvPr/>
              </p:nvPicPr>
              <p:blipFill>
                <a:blip r:embed="rId86"/>
                <a:stretch>
                  <a:fillRect/>
                </a:stretch>
              </p:blipFill>
              <p:spPr>
                <a:xfrm>
                  <a:off x="4098351" y="4144818"/>
                  <a:ext cx="210600" cy="189360"/>
                </a:xfrm>
                <a:prstGeom prst="rect">
                  <a:avLst/>
                </a:prstGeom>
              </p:spPr>
            </p:pic>
          </mc:Fallback>
        </mc:AlternateContent>
      </p:grpSp>
      <p:grpSp>
        <p:nvGrpSpPr>
          <p:cNvPr id="73" name="Group 72">
            <a:extLst>
              <a:ext uri="{FF2B5EF4-FFF2-40B4-BE49-F238E27FC236}">
                <a16:creationId xmlns:a16="http://schemas.microsoft.com/office/drawing/2014/main" id="{3EF8DC00-7CB1-43DC-AD33-8846986741FD}"/>
              </a:ext>
            </a:extLst>
          </p:cNvPr>
          <p:cNvGrpSpPr/>
          <p:nvPr/>
        </p:nvGrpSpPr>
        <p:grpSpPr>
          <a:xfrm>
            <a:off x="4506951" y="4119978"/>
            <a:ext cx="1382400" cy="278280"/>
            <a:chOff x="4506951" y="4119978"/>
            <a:chExt cx="1382400" cy="278280"/>
          </a:xfrm>
        </p:grpSpPr>
        <mc:AlternateContent xmlns:mc="http://schemas.openxmlformats.org/markup-compatibility/2006" xmlns:p14="http://schemas.microsoft.com/office/powerpoint/2010/main">
          <mc:Choice Requires="p14">
            <p:contentPart p14:bwMode="auto" r:id="rId87">
              <p14:nvContentPartPr>
                <p14:cNvPr id="53" name="Ink 52">
                  <a:extLst>
                    <a:ext uri="{FF2B5EF4-FFF2-40B4-BE49-F238E27FC236}">
                      <a16:creationId xmlns:a16="http://schemas.microsoft.com/office/drawing/2014/main" id="{8B1B6F34-6DDD-4634-9FEA-B1D4424DFBE2}"/>
                    </a:ext>
                  </a:extLst>
                </p14:cNvPr>
                <p14:cNvContentPartPr/>
                <p14:nvPr/>
              </p14:nvContentPartPr>
              <p14:xfrm>
                <a:off x="4506951" y="4119978"/>
                <a:ext cx="260640" cy="278280"/>
              </p14:xfrm>
            </p:contentPart>
          </mc:Choice>
          <mc:Fallback xmlns="">
            <p:pic>
              <p:nvPicPr>
                <p:cNvPr id="53" name="Ink 52">
                  <a:extLst>
                    <a:ext uri="{FF2B5EF4-FFF2-40B4-BE49-F238E27FC236}">
                      <a16:creationId xmlns:a16="http://schemas.microsoft.com/office/drawing/2014/main" id="{8B1B6F34-6DDD-4634-9FEA-B1D4424DFBE2}"/>
                    </a:ext>
                  </a:extLst>
                </p:cNvPr>
                <p:cNvPicPr/>
                <p:nvPr/>
              </p:nvPicPr>
              <p:blipFill>
                <a:blip r:embed="rId88"/>
                <a:stretch>
                  <a:fillRect/>
                </a:stretch>
              </p:blipFill>
              <p:spPr>
                <a:xfrm>
                  <a:off x="4497951" y="4111338"/>
                  <a:ext cx="278280" cy="29592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54" name="Ink 53">
                  <a:extLst>
                    <a:ext uri="{FF2B5EF4-FFF2-40B4-BE49-F238E27FC236}">
                      <a16:creationId xmlns:a16="http://schemas.microsoft.com/office/drawing/2014/main" id="{319F86E0-573C-4137-9875-DC67FB3715DD}"/>
                    </a:ext>
                  </a:extLst>
                </p14:cNvPr>
                <p14:cNvContentPartPr/>
                <p14:nvPr/>
              </p14:nvContentPartPr>
              <p14:xfrm>
                <a:off x="4600191" y="4289178"/>
                <a:ext cx="167400" cy="25200"/>
              </p14:xfrm>
            </p:contentPart>
          </mc:Choice>
          <mc:Fallback xmlns="">
            <p:pic>
              <p:nvPicPr>
                <p:cNvPr id="54" name="Ink 53">
                  <a:extLst>
                    <a:ext uri="{FF2B5EF4-FFF2-40B4-BE49-F238E27FC236}">
                      <a16:creationId xmlns:a16="http://schemas.microsoft.com/office/drawing/2014/main" id="{319F86E0-573C-4137-9875-DC67FB3715DD}"/>
                    </a:ext>
                  </a:extLst>
                </p:cNvPr>
                <p:cNvPicPr/>
                <p:nvPr/>
              </p:nvPicPr>
              <p:blipFill>
                <a:blip r:embed="rId90"/>
                <a:stretch>
                  <a:fillRect/>
                </a:stretch>
              </p:blipFill>
              <p:spPr>
                <a:xfrm>
                  <a:off x="4591551" y="4280538"/>
                  <a:ext cx="185040" cy="4284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55" name="Ink 54">
                  <a:extLst>
                    <a:ext uri="{FF2B5EF4-FFF2-40B4-BE49-F238E27FC236}">
                      <a16:creationId xmlns:a16="http://schemas.microsoft.com/office/drawing/2014/main" id="{774EE157-1862-4408-8CF1-129E40C7AD92}"/>
                    </a:ext>
                  </a:extLst>
                </p14:cNvPr>
                <p14:cNvContentPartPr/>
                <p14:nvPr/>
              </p14:nvContentPartPr>
              <p14:xfrm>
                <a:off x="4925631" y="4183698"/>
                <a:ext cx="189000" cy="187920"/>
              </p14:xfrm>
            </p:contentPart>
          </mc:Choice>
          <mc:Fallback xmlns="">
            <p:pic>
              <p:nvPicPr>
                <p:cNvPr id="55" name="Ink 54">
                  <a:extLst>
                    <a:ext uri="{FF2B5EF4-FFF2-40B4-BE49-F238E27FC236}">
                      <a16:creationId xmlns:a16="http://schemas.microsoft.com/office/drawing/2014/main" id="{774EE157-1862-4408-8CF1-129E40C7AD92}"/>
                    </a:ext>
                  </a:extLst>
                </p:cNvPr>
                <p:cNvPicPr/>
                <p:nvPr/>
              </p:nvPicPr>
              <p:blipFill>
                <a:blip r:embed="rId92"/>
                <a:stretch>
                  <a:fillRect/>
                </a:stretch>
              </p:blipFill>
              <p:spPr>
                <a:xfrm>
                  <a:off x="4916991" y="4175058"/>
                  <a:ext cx="206640" cy="20556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56" name="Ink 55">
                  <a:extLst>
                    <a:ext uri="{FF2B5EF4-FFF2-40B4-BE49-F238E27FC236}">
                      <a16:creationId xmlns:a16="http://schemas.microsoft.com/office/drawing/2014/main" id="{46BDC144-3621-4DD1-872F-26197954E7EC}"/>
                    </a:ext>
                  </a:extLst>
                </p14:cNvPr>
                <p14:cNvContentPartPr/>
                <p14:nvPr/>
              </p14:nvContentPartPr>
              <p14:xfrm>
                <a:off x="4966671" y="4178298"/>
                <a:ext cx="176040" cy="39960"/>
              </p14:xfrm>
            </p:contentPart>
          </mc:Choice>
          <mc:Fallback xmlns="">
            <p:pic>
              <p:nvPicPr>
                <p:cNvPr id="56" name="Ink 55">
                  <a:extLst>
                    <a:ext uri="{FF2B5EF4-FFF2-40B4-BE49-F238E27FC236}">
                      <a16:creationId xmlns:a16="http://schemas.microsoft.com/office/drawing/2014/main" id="{46BDC144-3621-4DD1-872F-26197954E7EC}"/>
                    </a:ext>
                  </a:extLst>
                </p:cNvPr>
                <p:cNvPicPr/>
                <p:nvPr/>
              </p:nvPicPr>
              <p:blipFill>
                <a:blip r:embed="rId94"/>
                <a:stretch>
                  <a:fillRect/>
                </a:stretch>
              </p:blipFill>
              <p:spPr>
                <a:xfrm>
                  <a:off x="4957671" y="4169658"/>
                  <a:ext cx="193680" cy="5760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57" name="Ink 56">
                  <a:extLst>
                    <a:ext uri="{FF2B5EF4-FFF2-40B4-BE49-F238E27FC236}">
                      <a16:creationId xmlns:a16="http://schemas.microsoft.com/office/drawing/2014/main" id="{9A738563-304C-4E20-895B-D703922DD806}"/>
                    </a:ext>
                  </a:extLst>
                </p14:cNvPr>
                <p14:cNvContentPartPr/>
                <p14:nvPr/>
              </p14:nvContentPartPr>
              <p14:xfrm>
                <a:off x="5123991" y="4166058"/>
                <a:ext cx="147240" cy="187200"/>
              </p14:xfrm>
            </p:contentPart>
          </mc:Choice>
          <mc:Fallback xmlns="">
            <p:pic>
              <p:nvPicPr>
                <p:cNvPr id="57" name="Ink 56">
                  <a:extLst>
                    <a:ext uri="{FF2B5EF4-FFF2-40B4-BE49-F238E27FC236}">
                      <a16:creationId xmlns:a16="http://schemas.microsoft.com/office/drawing/2014/main" id="{9A738563-304C-4E20-895B-D703922DD806}"/>
                    </a:ext>
                  </a:extLst>
                </p:cNvPr>
                <p:cNvPicPr/>
                <p:nvPr/>
              </p:nvPicPr>
              <p:blipFill>
                <a:blip r:embed="rId96"/>
                <a:stretch>
                  <a:fillRect/>
                </a:stretch>
              </p:blipFill>
              <p:spPr>
                <a:xfrm>
                  <a:off x="5114991" y="4157058"/>
                  <a:ext cx="164880" cy="20484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58" name="Ink 57">
                  <a:extLst>
                    <a:ext uri="{FF2B5EF4-FFF2-40B4-BE49-F238E27FC236}">
                      <a16:creationId xmlns:a16="http://schemas.microsoft.com/office/drawing/2014/main" id="{0E096E25-DC58-4BA5-BCBA-84BD6A41C70B}"/>
                    </a:ext>
                  </a:extLst>
                </p14:cNvPr>
                <p14:cNvContentPartPr/>
                <p14:nvPr/>
              </p14:nvContentPartPr>
              <p14:xfrm>
                <a:off x="5357271" y="4234458"/>
                <a:ext cx="260280" cy="104400"/>
              </p14:xfrm>
            </p:contentPart>
          </mc:Choice>
          <mc:Fallback xmlns="">
            <p:pic>
              <p:nvPicPr>
                <p:cNvPr id="58" name="Ink 57">
                  <a:extLst>
                    <a:ext uri="{FF2B5EF4-FFF2-40B4-BE49-F238E27FC236}">
                      <a16:creationId xmlns:a16="http://schemas.microsoft.com/office/drawing/2014/main" id="{0E096E25-DC58-4BA5-BCBA-84BD6A41C70B}"/>
                    </a:ext>
                  </a:extLst>
                </p:cNvPr>
                <p:cNvPicPr/>
                <p:nvPr/>
              </p:nvPicPr>
              <p:blipFill>
                <a:blip r:embed="rId98"/>
                <a:stretch>
                  <a:fillRect/>
                </a:stretch>
              </p:blipFill>
              <p:spPr>
                <a:xfrm>
                  <a:off x="5348271" y="4225458"/>
                  <a:ext cx="277920" cy="12204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59" name="Ink 58">
                  <a:extLst>
                    <a:ext uri="{FF2B5EF4-FFF2-40B4-BE49-F238E27FC236}">
                      <a16:creationId xmlns:a16="http://schemas.microsoft.com/office/drawing/2014/main" id="{088D00FE-977B-4AD1-9245-6835C32527D8}"/>
                    </a:ext>
                  </a:extLst>
                </p14:cNvPr>
                <p14:cNvContentPartPr/>
                <p14:nvPr/>
              </p14:nvContentPartPr>
              <p14:xfrm>
                <a:off x="5643831" y="4269018"/>
                <a:ext cx="57600" cy="89280"/>
              </p14:xfrm>
            </p:contentPart>
          </mc:Choice>
          <mc:Fallback xmlns="">
            <p:pic>
              <p:nvPicPr>
                <p:cNvPr id="59" name="Ink 58">
                  <a:extLst>
                    <a:ext uri="{FF2B5EF4-FFF2-40B4-BE49-F238E27FC236}">
                      <a16:creationId xmlns:a16="http://schemas.microsoft.com/office/drawing/2014/main" id="{088D00FE-977B-4AD1-9245-6835C32527D8}"/>
                    </a:ext>
                  </a:extLst>
                </p:cNvPr>
                <p:cNvPicPr/>
                <p:nvPr/>
              </p:nvPicPr>
              <p:blipFill>
                <a:blip r:embed="rId100"/>
                <a:stretch>
                  <a:fillRect/>
                </a:stretch>
              </p:blipFill>
              <p:spPr>
                <a:xfrm>
                  <a:off x="5635191" y="4260018"/>
                  <a:ext cx="75240" cy="10692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60" name="Ink 59">
                  <a:extLst>
                    <a:ext uri="{FF2B5EF4-FFF2-40B4-BE49-F238E27FC236}">
                      <a16:creationId xmlns:a16="http://schemas.microsoft.com/office/drawing/2014/main" id="{B8D98B08-29CE-4938-9ED4-0EA770A8B8F1}"/>
                    </a:ext>
                  </a:extLst>
                </p14:cNvPr>
                <p14:cNvContentPartPr/>
                <p14:nvPr/>
              </p14:nvContentPartPr>
              <p14:xfrm>
                <a:off x="5726991" y="4245978"/>
                <a:ext cx="144000" cy="61200"/>
              </p14:xfrm>
            </p:contentPart>
          </mc:Choice>
          <mc:Fallback xmlns="">
            <p:pic>
              <p:nvPicPr>
                <p:cNvPr id="60" name="Ink 59">
                  <a:extLst>
                    <a:ext uri="{FF2B5EF4-FFF2-40B4-BE49-F238E27FC236}">
                      <a16:creationId xmlns:a16="http://schemas.microsoft.com/office/drawing/2014/main" id="{B8D98B08-29CE-4938-9ED4-0EA770A8B8F1}"/>
                    </a:ext>
                  </a:extLst>
                </p:cNvPr>
                <p:cNvPicPr/>
                <p:nvPr/>
              </p:nvPicPr>
              <p:blipFill>
                <a:blip r:embed="rId102"/>
                <a:stretch>
                  <a:fillRect/>
                </a:stretch>
              </p:blipFill>
              <p:spPr>
                <a:xfrm>
                  <a:off x="5717991" y="4237338"/>
                  <a:ext cx="161640" cy="7884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61" name="Ink 60">
                  <a:extLst>
                    <a:ext uri="{FF2B5EF4-FFF2-40B4-BE49-F238E27FC236}">
                      <a16:creationId xmlns:a16="http://schemas.microsoft.com/office/drawing/2014/main" id="{44062CB8-FFC8-4DFD-B495-673721DBB0DC}"/>
                    </a:ext>
                  </a:extLst>
                </p14:cNvPr>
                <p14:cNvContentPartPr/>
                <p14:nvPr/>
              </p14:nvContentPartPr>
              <p14:xfrm>
                <a:off x="5865231" y="4247778"/>
                <a:ext cx="24120" cy="76320"/>
              </p14:xfrm>
            </p:contentPart>
          </mc:Choice>
          <mc:Fallback xmlns="">
            <p:pic>
              <p:nvPicPr>
                <p:cNvPr id="61" name="Ink 60">
                  <a:extLst>
                    <a:ext uri="{FF2B5EF4-FFF2-40B4-BE49-F238E27FC236}">
                      <a16:creationId xmlns:a16="http://schemas.microsoft.com/office/drawing/2014/main" id="{44062CB8-FFC8-4DFD-B495-673721DBB0DC}"/>
                    </a:ext>
                  </a:extLst>
                </p:cNvPr>
                <p:cNvPicPr/>
                <p:nvPr/>
              </p:nvPicPr>
              <p:blipFill>
                <a:blip r:embed="rId104"/>
                <a:stretch>
                  <a:fillRect/>
                </a:stretch>
              </p:blipFill>
              <p:spPr>
                <a:xfrm>
                  <a:off x="5856591" y="4238778"/>
                  <a:ext cx="41760" cy="939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05">
            <p14:nvContentPartPr>
              <p14:cNvPr id="62" name="Ink 61">
                <a:extLst>
                  <a:ext uri="{FF2B5EF4-FFF2-40B4-BE49-F238E27FC236}">
                    <a16:creationId xmlns:a16="http://schemas.microsoft.com/office/drawing/2014/main" id="{169CB09D-D680-4AD1-8F76-313749262D87}"/>
                  </a:ext>
                </a:extLst>
              </p14:cNvPr>
              <p14:cNvContentPartPr/>
              <p14:nvPr/>
            </p14:nvContentPartPr>
            <p14:xfrm>
              <a:off x="6085551" y="4107378"/>
              <a:ext cx="66600" cy="248760"/>
            </p14:xfrm>
          </p:contentPart>
        </mc:Choice>
        <mc:Fallback xmlns="">
          <p:pic>
            <p:nvPicPr>
              <p:cNvPr id="62" name="Ink 61">
                <a:extLst>
                  <a:ext uri="{FF2B5EF4-FFF2-40B4-BE49-F238E27FC236}">
                    <a16:creationId xmlns:a16="http://schemas.microsoft.com/office/drawing/2014/main" id="{169CB09D-D680-4AD1-8F76-313749262D87}"/>
                  </a:ext>
                </a:extLst>
              </p:cNvPr>
              <p:cNvPicPr/>
              <p:nvPr/>
            </p:nvPicPr>
            <p:blipFill>
              <a:blip r:embed="rId106"/>
              <a:stretch>
                <a:fillRect/>
              </a:stretch>
            </p:blipFill>
            <p:spPr>
              <a:xfrm>
                <a:off x="6076911" y="4098378"/>
                <a:ext cx="84240" cy="266400"/>
              </a:xfrm>
              <a:prstGeom prst="rect">
                <a:avLst/>
              </a:prstGeom>
            </p:spPr>
          </p:pic>
        </mc:Fallback>
      </mc:AlternateContent>
      <p:grpSp>
        <p:nvGrpSpPr>
          <p:cNvPr id="72" name="Group 71">
            <a:extLst>
              <a:ext uri="{FF2B5EF4-FFF2-40B4-BE49-F238E27FC236}">
                <a16:creationId xmlns:a16="http://schemas.microsoft.com/office/drawing/2014/main" id="{E358F51D-D747-4A70-A8DC-4AFAB794814F}"/>
              </a:ext>
            </a:extLst>
          </p:cNvPr>
          <p:cNvGrpSpPr/>
          <p:nvPr/>
        </p:nvGrpSpPr>
        <p:grpSpPr>
          <a:xfrm>
            <a:off x="6376791" y="4104138"/>
            <a:ext cx="1495440" cy="232560"/>
            <a:chOff x="6376791" y="4104138"/>
            <a:chExt cx="1495440" cy="232560"/>
          </a:xfrm>
        </p:grpSpPr>
        <mc:AlternateContent xmlns:mc="http://schemas.openxmlformats.org/markup-compatibility/2006" xmlns:p14="http://schemas.microsoft.com/office/powerpoint/2010/main">
          <mc:Choice Requires="p14">
            <p:contentPart p14:bwMode="auto" r:id="rId107">
              <p14:nvContentPartPr>
                <p14:cNvPr id="63" name="Ink 62">
                  <a:extLst>
                    <a:ext uri="{FF2B5EF4-FFF2-40B4-BE49-F238E27FC236}">
                      <a16:creationId xmlns:a16="http://schemas.microsoft.com/office/drawing/2014/main" id="{6B70D90B-0AB2-4EB4-A46E-EEC246349A44}"/>
                    </a:ext>
                  </a:extLst>
                </p14:cNvPr>
                <p14:cNvContentPartPr/>
                <p14:nvPr/>
              </p14:nvContentPartPr>
              <p14:xfrm>
                <a:off x="6376791" y="4177938"/>
                <a:ext cx="110160" cy="158760"/>
              </p14:xfrm>
            </p:contentPart>
          </mc:Choice>
          <mc:Fallback xmlns="">
            <p:pic>
              <p:nvPicPr>
                <p:cNvPr id="63" name="Ink 62">
                  <a:extLst>
                    <a:ext uri="{FF2B5EF4-FFF2-40B4-BE49-F238E27FC236}">
                      <a16:creationId xmlns:a16="http://schemas.microsoft.com/office/drawing/2014/main" id="{6B70D90B-0AB2-4EB4-A46E-EEC246349A44}"/>
                    </a:ext>
                  </a:extLst>
                </p:cNvPr>
                <p:cNvPicPr/>
                <p:nvPr/>
              </p:nvPicPr>
              <p:blipFill>
                <a:blip r:embed="rId108"/>
                <a:stretch>
                  <a:fillRect/>
                </a:stretch>
              </p:blipFill>
              <p:spPr>
                <a:xfrm>
                  <a:off x="6367791" y="4169298"/>
                  <a:ext cx="12780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64" name="Ink 63">
                  <a:extLst>
                    <a:ext uri="{FF2B5EF4-FFF2-40B4-BE49-F238E27FC236}">
                      <a16:creationId xmlns:a16="http://schemas.microsoft.com/office/drawing/2014/main" id="{02C56820-D7EE-4764-A041-4E7BE36AE2A9}"/>
                    </a:ext>
                  </a:extLst>
                </p14:cNvPr>
                <p14:cNvContentPartPr/>
                <p14:nvPr/>
              </p14:nvContentPartPr>
              <p14:xfrm>
                <a:off x="6380751" y="4134378"/>
                <a:ext cx="181800" cy="41040"/>
              </p14:xfrm>
            </p:contentPart>
          </mc:Choice>
          <mc:Fallback xmlns="">
            <p:pic>
              <p:nvPicPr>
                <p:cNvPr id="64" name="Ink 63">
                  <a:extLst>
                    <a:ext uri="{FF2B5EF4-FFF2-40B4-BE49-F238E27FC236}">
                      <a16:creationId xmlns:a16="http://schemas.microsoft.com/office/drawing/2014/main" id="{02C56820-D7EE-4764-A041-4E7BE36AE2A9}"/>
                    </a:ext>
                  </a:extLst>
                </p:cNvPr>
                <p:cNvPicPr/>
                <p:nvPr/>
              </p:nvPicPr>
              <p:blipFill>
                <a:blip r:embed="rId110"/>
                <a:stretch>
                  <a:fillRect/>
                </a:stretch>
              </p:blipFill>
              <p:spPr>
                <a:xfrm>
                  <a:off x="6372111" y="4125738"/>
                  <a:ext cx="199440" cy="5868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65" name="Ink 64">
                  <a:extLst>
                    <a:ext uri="{FF2B5EF4-FFF2-40B4-BE49-F238E27FC236}">
                      <a16:creationId xmlns:a16="http://schemas.microsoft.com/office/drawing/2014/main" id="{FF09F120-CEAF-40B6-B4F1-8C3723AD3D46}"/>
                    </a:ext>
                  </a:extLst>
                </p14:cNvPr>
                <p14:cNvContentPartPr/>
                <p14:nvPr/>
              </p14:nvContentPartPr>
              <p14:xfrm>
                <a:off x="6539511" y="4108818"/>
                <a:ext cx="181440" cy="204840"/>
              </p14:xfrm>
            </p:contentPart>
          </mc:Choice>
          <mc:Fallback xmlns="">
            <p:pic>
              <p:nvPicPr>
                <p:cNvPr id="65" name="Ink 64">
                  <a:extLst>
                    <a:ext uri="{FF2B5EF4-FFF2-40B4-BE49-F238E27FC236}">
                      <a16:creationId xmlns:a16="http://schemas.microsoft.com/office/drawing/2014/main" id="{FF09F120-CEAF-40B6-B4F1-8C3723AD3D46}"/>
                    </a:ext>
                  </a:extLst>
                </p:cNvPr>
                <p:cNvPicPr/>
                <p:nvPr/>
              </p:nvPicPr>
              <p:blipFill>
                <a:blip r:embed="rId112"/>
                <a:stretch>
                  <a:fillRect/>
                </a:stretch>
              </p:blipFill>
              <p:spPr>
                <a:xfrm>
                  <a:off x="6530511" y="4100178"/>
                  <a:ext cx="199080" cy="22248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66" name="Ink 65">
                  <a:extLst>
                    <a:ext uri="{FF2B5EF4-FFF2-40B4-BE49-F238E27FC236}">
                      <a16:creationId xmlns:a16="http://schemas.microsoft.com/office/drawing/2014/main" id="{0A5E4C97-C435-4461-B24A-0C36E599CA5F}"/>
                    </a:ext>
                  </a:extLst>
                </p14:cNvPr>
                <p14:cNvContentPartPr/>
                <p14:nvPr/>
              </p14:nvContentPartPr>
              <p14:xfrm>
                <a:off x="6887271" y="4154538"/>
                <a:ext cx="82800" cy="119520"/>
              </p14:xfrm>
            </p:contentPart>
          </mc:Choice>
          <mc:Fallback xmlns="">
            <p:pic>
              <p:nvPicPr>
                <p:cNvPr id="66" name="Ink 65">
                  <a:extLst>
                    <a:ext uri="{FF2B5EF4-FFF2-40B4-BE49-F238E27FC236}">
                      <a16:creationId xmlns:a16="http://schemas.microsoft.com/office/drawing/2014/main" id="{0A5E4C97-C435-4461-B24A-0C36E599CA5F}"/>
                    </a:ext>
                  </a:extLst>
                </p:cNvPr>
                <p:cNvPicPr/>
                <p:nvPr/>
              </p:nvPicPr>
              <p:blipFill>
                <a:blip r:embed="rId114"/>
                <a:stretch>
                  <a:fillRect/>
                </a:stretch>
              </p:blipFill>
              <p:spPr>
                <a:xfrm>
                  <a:off x="6878271" y="4145538"/>
                  <a:ext cx="100440" cy="13716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67" name="Ink 66">
                  <a:extLst>
                    <a:ext uri="{FF2B5EF4-FFF2-40B4-BE49-F238E27FC236}">
                      <a16:creationId xmlns:a16="http://schemas.microsoft.com/office/drawing/2014/main" id="{D8CEBF7D-B22E-425D-8E55-CD3E563B6E16}"/>
                    </a:ext>
                  </a:extLst>
                </p14:cNvPr>
                <p14:cNvContentPartPr/>
                <p14:nvPr/>
              </p14:nvContentPartPr>
              <p14:xfrm>
                <a:off x="7003551" y="4141938"/>
                <a:ext cx="132120" cy="97560"/>
              </p14:xfrm>
            </p:contentPart>
          </mc:Choice>
          <mc:Fallback xmlns="">
            <p:pic>
              <p:nvPicPr>
                <p:cNvPr id="67" name="Ink 66">
                  <a:extLst>
                    <a:ext uri="{FF2B5EF4-FFF2-40B4-BE49-F238E27FC236}">
                      <a16:creationId xmlns:a16="http://schemas.microsoft.com/office/drawing/2014/main" id="{D8CEBF7D-B22E-425D-8E55-CD3E563B6E16}"/>
                    </a:ext>
                  </a:extLst>
                </p:cNvPr>
                <p:cNvPicPr/>
                <p:nvPr/>
              </p:nvPicPr>
              <p:blipFill>
                <a:blip r:embed="rId116"/>
                <a:stretch>
                  <a:fillRect/>
                </a:stretch>
              </p:blipFill>
              <p:spPr>
                <a:xfrm>
                  <a:off x="6994551" y="4133298"/>
                  <a:ext cx="149760" cy="11520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68" name="Ink 67">
                  <a:extLst>
                    <a:ext uri="{FF2B5EF4-FFF2-40B4-BE49-F238E27FC236}">
                      <a16:creationId xmlns:a16="http://schemas.microsoft.com/office/drawing/2014/main" id="{9C059370-C38F-4946-8C41-7620EC4E0E94}"/>
                    </a:ext>
                  </a:extLst>
                </p14:cNvPr>
                <p14:cNvContentPartPr/>
                <p14:nvPr/>
              </p14:nvContentPartPr>
              <p14:xfrm>
                <a:off x="7150431" y="4146618"/>
                <a:ext cx="42480" cy="111240"/>
              </p14:xfrm>
            </p:contentPart>
          </mc:Choice>
          <mc:Fallback xmlns="">
            <p:pic>
              <p:nvPicPr>
                <p:cNvPr id="68" name="Ink 67">
                  <a:extLst>
                    <a:ext uri="{FF2B5EF4-FFF2-40B4-BE49-F238E27FC236}">
                      <a16:creationId xmlns:a16="http://schemas.microsoft.com/office/drawing/2014/main" id="{9C059370-C38F-4946-8C41-7620EC4E0E94}"/>
                    </a:ext>
                  </a:extLst>
                </p:cNvPr>
                <p:cNvPicPr/>
                <p:nvPr/>
              </p:nvPicPr>
              <p:blipFill>
                <a:blip r:embed="rId118"/>
                <a:stretch>
                  <a:fillRect/>
                </a:stretch>
              </p:blipFill>
              <p:spPr>
                <a:xfrm>
                  <a:off x="7141431" y="4137978"/>
                  <a:ext cx="60120" cy="12888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69" name="Ink 68">
                  <a:extLst>
                    <a:ext uri="{FF2B5EF4-FFF2-40B4-BE49-F238E27FC236}">
                      <a16:creationId xmlns:a16="http://schemas.microsoft.com/office/drawing/2014/main" id="{26447199-1B45-4D84-A6FE-146972F86F4F}"/>
                    </a:ext>
                  </a:extLst>
                </p14:cNvPr>
                <p14:cNvContentPartPr/>
                <p14:nvPr/>
              </p14:nvContentPartPr>
              <p14:xfrm>
                <a:off x="7204431" y="4145898"/>
                <a:ext cx="85680" cy="106200"/>
              </p14:xfrm>
            </p:contentPart>
          </mc:Choice>
          <mc:Fallback xmlns="">
            <p:pic>
              <p:nvPicPr>
                <p:cNvPr id="69" name="Ink 68">
                  <a:extLst>
                    <a:ext uri="{FF2B5EF4-FFF2-40B4-BE49-F238E27FC236}">
                      <a16:creationId xmlns:a16="http://schemas.microsoft.com/office/drawing/2014/main" id="{26447199-1B45-4D84-A6FE-146972F86F4F}"/>
                    </a:ext>
                  </a:extLst>
                </p:cNvPr>
                <p:cNvPicPr/>
                <p:nvPr/>
              </p:nvPicPr>
              <p:blipFill>
                <a:blip r:embed="rId120"/>
                <a:stretch>
                  <a:fillRect/>
                </a:stretch>
              </p:blipFill>
              <p:spPr>
                <a:xfrm>
                  <a:off x="7195791" y="4136898"/>
                  <a:ext cx="103320" cy="12384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70" name="Ink 69">
                  <a:extLst>
                    <a:ext uri="{FF2B5EF4-FFF2-40B4-BE49-F238E27FC236}">
                      <a16:creationId xmlns:a16="http://schemas.microsoft.com/office/drawing/2014/main" id="{A7A5A929-6851-481E-8564-9476B9C87055}"/>
                    </a:ext>
                  </a:extLst>
                </p14:cNvPr>
                <p14:cNvContentPartPr/>
                <p14:nvPr/>
              </p14:nvContentPartPr>
              <p14:xfrm>
                <a:off x="7298391" y="4121778"/>
                <a:ext cx="135360" cy="95400"/>
              </p14:xfrm>
            </p:contentPart>
          </mc:Choice>
          <mc:Fallback xmlns="">
            <p:pic>
              <p:nvPicPr>
                <p:cNvPr id="70" name="Ink 69">
                  <a:extLst>
                    <a:ext uri="{FF2B5EF4-FFF2-40B4-BE49-F238E27FC236}">
                      <a16:creationId xmlns:a16="http://schemas.microsoft.com/office/drawing/2014/main" id="{A7A5A929-6851-481E-8564-9476B9C87055}"/>
                    </a:ext>
                  </a:extLst>
                </p:cNvPr>
                <p:cNvPicPr/>
                <p:nvPr/>
              </p:nvPicPr>
              <p:blipFill>
                <a:blip r:embed="rId122"/>
                <a:stretch>
                  <a:fillRect/>
                </a:stretch>
              </p:blipFill>
              <p:spPr>
                <a:xfrm>
                  <a:off x="7289751" y="4112778"/>
                  <a:ext cx="153000" cy="11304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71" name="Ink 70">
                  <a:extLst>
                    <a:ext uri="{FF2B5EF4-FFF2-40B4-BE49-F238E27FC236}">
                      <a16:creationId xmlns:a16="http://schemas.microsoft.com/office/drawing/2014/main" id="{F8F5460B-8F4B-4039-8AFA-A7E7DAC3D5BF}"/>
                    </a:ext>
                  </a:extLst>
                </p14:cNvPr>
                <p14:cNvContentPartPr/>
                <p14:nvPr/>
              </p14:nvContentPartPr>
              <p14:xfrm>
                <a:off x="7453911" y="4104138"/>
                <a:ext cx="418320" cy="114120"/>
              </p14:xfrm>
            </p:contentPart>
          </mc:Choice>
          <mc:Fallback xmlns="">
            <p:pic>
              <p:nvPicPr>
                <p:cNvPr id="71" name="Ink 70">
                  <a:extLst>
                    <a:ext uri="{FF2B5EF4-FFF2-40B4-BE49-F238E27FC236}">
                      <a16:creationId xmlns:a16="http://schemas.microsoft.com/office/drawing/2014/main" id="{F8F5460B-8F4B-4039-8AFA-A7E7DAC3D5BF}"/>
                    </a:ext>
                  </a:extLst>
                </p:cNvPr>
                <p:cNvPicPr/>
                <p:nvPr/>
              </p:nvPicPr>
              <p:blipFill>
                <a:blip r:embed="rId124"/>
                <a:stretch>
                  <a:fillRect/>
                </a:stretch>
              </p:blipFill>
              <p:spPr>
                <a:xfrm>
                  <a:off x="7445271" y="4095138"/>
                  <a:ext cx="435960" cy="131760"/>
                </a:xfrm>
                <a:prstGeom prst="rect">
                  <a:avLst/>
                </a:prstGeom>
              </p:spPr>
            </p:pic>
          </mc:Fallback>
        </mc:AlternateContent>
      </p:grpSp>
    </p:spTree>
    <p:extLst>
      <p:ext uri="{BB962C8B-B14F-4D97-AF65-F5344CB8AC3E}">
        <p14:creationId xmlns:p14="http://schemas.microsoft.com/office/powerpoint/2010/main" val="416490937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How Many Means and Variances do we Have?</a:t>
            </a:r>
          </a:p>
        </p:txBody>
      </p:sp>
      <p:sp>
        <p:nvSpPr>
          <p:cNvPr id="3" name="Content Placeholder 2"/>
          <p:cNvSpPr>
            <a:spLocks noGrp="1"/>
          </p:cNvSpPr>
          <p:nvPr>
            <p:ph idx="1"/>
          </p:nvPr>
        </p:nvSpPr>
        <p:spPr/>
        <p:txBody>
          <a:bodyPr/>
          <a:lstStyle/>
          <a:p>
            <a:r>
              <a:rPr lang="en-US" sz="2400" dirty="0">
                <a:solidFill>
                  <a:srgbClr val="000000"/>
                </a:solidFill>
              </a:rPr>
              <a:t>___ means</a:t>
            </a:r>
          </a:p>
          <a:p>
            <a:r>
              <a:rPr lang="en-US" sz="2400" dirty="0">
                <a:solidFill>
                  <a:srgbClr val="000000"/>
                </a:solidFill>
              </a:rPr>
              <a:t>___ variances</a:t>
            </a:r>
          </a:p>
          <a:p>
            <a:r>
              <a:rPr lang="en-US" sz="2400" dirty="0">
                <a:solidFill>
                  <a:srgbClr val="000000"/>
                </a:solidFill>
              </a:rPr>
              <a:t>However, we assume that </a:t>
            </a:r>
          </a:p>
          <a:p>
            <a:pPr>
              <a:buNone/>
            </a:pPr>
            <a:endParaRPr lang="en-US" dirty="0"/>
          </a:p>
        </p:txBody>
      </p:sp>
      <p:sp>
        <p:nvSpPr>
          <p:cNvPr id="5" name="Slide Number Placeholder 4"/>
          <p:cNvSpPr>
            <a:spLocks noGrp="1"/>
          </p:cNvSpPr>
          <p:nvPr>
            <p:ph type="sldNum" sz="quarter" idx="12"/>
          </p:nvPr>
        </p:nvSpPr>
        <p:spPr/>
        <p:txBody>
          <a:bodyPr/>
          <a:lstStyle/>
          <a:p>
            <a:fld id="{4EA97F7A-E362-4A8E-A2D2-2731F606C961}" type="slidenum">
              <a:rPr lang="en-US" smtClean="0"/>
              <a:pPr/>
              <a:t>62</a:t>
            </a:fld>
            <a:endParaRPr lang="en-US"/>
          </a:p>
        </p:txBody>
      </p:sp>
      <p:pic>
        <p:nvPicPr>
          <p:cNvPr id="6" name="Picture 5"/>
          <p:cNvPicPr>
            <a:picLocks noChangeAspect="1"/>
          </p:cNvPicPr>
          <p:nvPr/>
        </p:nvPicPr>
        <p:blipFill>
          <a:blip r:embed="rId3"/>
          <a:stretch>
            <a:fillRect/>
          </a:stretch>
        </p:blipFill>
        <p:spPr>
          <a:xfrm>
            <a:off x="2667000" y="4267200"/>
            <a:ext cx="3136900" cy="1168400"/>
          </a:xfrm>
          <a:prstGeom prst="rect">
            <a:avLst/>
          </a:prstGeom>
        </p:spPr>
      </p:pic>
      <p:grpSp>
        <p:nvGrpSpPr>
          <p:cNvPr id="13" name="Group 12">
            <a:extLst>
              <a:ext uri="{FF2B5EF4-FFF2-40B4-BE49-F238E27FC236}">
                <a16:creationId xmlns:a16="http://schemas.microsoft.com/office/drawing/2014/main" id="{9149C8D5-0B14-4E0D-AA7A-B7787CF48EB5}"/>
              </a:ext>
            </a:extLst>
          </p:cNvPr>
          <p:cNvGrpSpPr/>
          <p:nvPr/>
        </p:nvGrpSpPr>
        <p:grpSpPr>
          <a:xfrm>
            <a:off x="915591" y="2112258"/>
            <a:ext cx="330120" cy="217080"/>
            <a:chOff x="915591" y="2112258"/>
            <a:chExt cx="330120" cy="217080"/>
          </a:xfrm>
        </p:grpSpPr>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0347724C-75FA-4A42-B40F-3DBBDE7926C3}"/>
                    </a:ext>
                  </a:extLst>
                </p14:cNvPr>
                <p14:cNvContentPartPr/>
                <p14:nvPr/>
              </p14:nvContentPartPr>
              <p14:xfrm>
                <a:off x="915591" y="2127378"/>
                <a:ext cx="115200" cy="201960"/>
              </p14:xfrm>
            </p:contentPart>
          </mc:Choice>
          <mc:Fallback xmlns="">
            <p:pic>
              <p:nvPicPr>
                <p:cNvPr id="4" name="Ink 3">
                  <a:extLst>
                    <a:ext uri="{FF2B5EF4-FFF2-40B4-BE49-F238E27FC236}">
                      <a16:creationId xmlns:a16="http://schemas.microsoft.com/office/drawing/2014/main" id="{0347724C-75FA-4A42-B40F-3DBBDE7926C3}"/>
                    </a:ext>
                  </a:extLst>
                </p:cNvPr>
                <p:cNvPicPr/>
                <p:nvPr/>
              </p:nvPicPr>
              <p:blipFill>
                <a:blip r:embed="rId5"/>
                <a:stretch>
                  <a:fillRect/>
                </a:stretch>
              </p:blipFill>
              <p:spPr>
                <a:xfrm>
                  <a:off x="906591" y="2118378"/>
                  <a:ext cx="132840" cy="2196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99EE8B1A-6F19-4755-86DA-B0FC39A0FACC}"/>
                    </a:ext>
                  </a:extLst>
                </p14:cNvPr>
                <p14:cNvContentPartPr/>
                <p14:nvPr/>
              </p14:nvContentPartPr>
              <p14:xfrm>
                <a:off x="929271" y="2112258"/>
                <a:ext cx="159480" cy="30240"/>
              </p14:xfrm>
            </p:contentPart>
          </mc:Choice>
          <mc:Fallback xmlns="">
            <p:pic>
              <p:nvPicPr>
                <p:cNvPr id="7" name="Ink 6">
                  <a:extLst>
                    <a:ext uri="{FF2B5EF4-FFF2-40B4-BE49-F238E27FC236}">
                      <a16:creationId xmlns:a16="http://schemas.microsoft.com/office/drawing/2014/main" id="{99EE8B1A-6F19-4755-86DA-B0FC39A0FACC}"/>
                    </a:ext>
                  </a:extLst>
                </p:cNvPr>
                <p:cNvPicPr/>
                <p:nvPr/>
              </p:nvPicPr>
              <p:blipFill>
                <a:blip r:embed="rId7"/>
                <a:stretch>
                  <a:fillRect/>
                </a:stretch>
              </p:blipFill>
              <p:spPr>
                <a:xfrm>
                  <a:off x="920271" y="2103618"/>
                  <a:ext cx="177120" cy="478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Ink 7">
                  <a:extLst>
                    <a:ext uri="{FF2B5EF4-FFF2-40B4-BE49-F238E27FC236}">
                      <a16:creationId xmlns:a16="http://schemas.microsoft.com/office/drawing/2014/main" id="{2BF81E2A-C6B1-46E5-AF2D-3C1676E6325D}"/>
                    </a:ext>
                  </a:extLst>
                </p14:cNvPr>
                <p14:cNvContentPartPr/>
                <p14:nvPr/>
              </p14:nvContentPartPr>
              <p14:xfrm>
                <a:off x="1067871" y="2124858"/>
                <a:ext cx="177840" cy="196200"/>
              </p14:xfrm>
            </p:contentPart>
          </mc:Choice>
          <mc:Fallback xmlns="">
            <p:pic>
              <p:nvPicPr>
                <p:cNvPr id="8" name="Ink 7">
                  <a:extLst>
                    <a:ext uri="{FF2B5EF4-FFF2-40B4-BE49-F238E27FC236}">
                      <a16:creationId xmlns:a16="http://schemas.microsoft.com/office/drawing/2014/main" id="{2BF81E2A-C6B1-46E5-AF2D-3C1676E6325D}"/>
                    </a:ext>
                  </a:extLst>
                </p:cNvPr>
                <p:cNvPicPr/>
                <p:nvPr/>
              </p:nvPicPr>
              <p:blipFill>
                <a:blip r:embed="rId9"/>
                <a:stretch>
                  <a:fillRect/>
                </a:stretch>
              </p:blipFill>
              <p:spPr>
                <a:xfrm>
                  <a:off x="1059231" y="2115858"/>
                  <a:ext cx="195480" cy="213840"/>
                </a:xfrm>
                <a:prstGeom prst="rect">
                  <a:avLst/>
                </a:prstGeom>
              </p:spPr>
            </p:pic>
          </mc:Fallback>
        </mc:AlternateContent>
      </p:grpSp>
      <p:grpSp>
        <p:nvGrpSpPr>
          <p:cNvPr id="12" name="Group 11">
            <a:extLst>
              <a:ext uri="{FF2B5EF4-FFF2-40B4-BE49-F238E27FC236}">
                <a16:creationId xmlns:a16="http://schemas.microsoft.com/office/drawing/2014/main" id="{082107B2-9A36-49DF-92AE-12413266EE20}"/>
              </a:ext>
            </a:extLst>
          </p:cNvPr>
          <p:cNvGrpSpPr/>
          <p:nvPr/>
        </p:nvGrpSpPr>
        <p:grpSpPr>
          <a:xfrm>
            <a:off x="909111" y="2729298"/>
            <a:ext cx="372240" cy="207720"/>
            <a:chOff x="909111" y="2729298"/>
            <a:chExt cx="372240" cy="207720"/>
          </a:xfrm>
        </p:grpSpPr>
        <mc:AlternateContent xmlns:mc="http://schemas.openxmlformats.org/markup-compatibility/2006" xmlns:p14="http://schemas.microsoft.com/office/powerpoint/2010/main">
          <mc:Choice Requires="p14">
            <p:contentPart p14:bwMode="auto" r:id="rId10">
              <p14:nvContentPartPr>
                <p14:cNvPr id="9" name="Ink 8">
                  <a:extLst>
                    <a:ext uri="{FF2B5EF4-FFF2-40B4-BE49-F238E27FC236}">
                      <a16:creationId xmlns:a16="http://schemas.microsoft.com/office/drawing/2014/main" id="{CFF7AB2F-74E5-4835-A996-81468DE3A7DF}"/>
                    </a:ext>
                  </a:extLst>
                </p14:cNvPr>
                <p14:cNvContentPartPr/>
                <p14:nvPr/>
              </p14:nvContentPartPr>
              <p14:xfrm>
                <a:off x="909111" y="2738658"/>
                <a:ext cx="165600" cy="197280"/>
              </p14:xfrm>
            </p:contentPart>
          </mc:Choice>
          <mc:Fallback xmlns="">
            <p:pic>
              <p:nvPicPr>
                <p:cNvPr id="9" name="Ink 8">
                  <a:extLst>
                    <a:ext uri="{FF2B5EF4-FFF2-40B4-BE49-F238E27FC236}">
                      <a16:creationId xmlns:a16="http://schemas.microsoft.com/office/drawing/2014/main" id="{CFF7AB2F-74E5-4835-A996-81468DE3A7DF}"/>
                    </a:ext>
                  </a:extLst>
                </p:cNvPr>
                <p:cNvPicPr/>
                <p:nvPr/>
              </p:nvPicPr>
              <p:blipFill>
                <a:blip r:embed="rId11"/>
                <a:stretch>
                  <a:fillRect/>
                </a:stretch>
              </p:blipFill>
              <p:spPr>
                <a:xfrm>
                  <a:off x="900471" y="2730018"/>
                  <a:ext cx="183240" cy="2149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0" name="Ink 9">
                  <a:extLst>
                    <a:ext uri="{FF2B5EF4-FFF2-40B4-BE49-F238E27FC236}">
                      <a16:creationId xmlns:a16="http://schemas.microsoft.com/office/drawing/2014/main" id="{C16D522B-F085-43C7-BBAA-424A6DE27656}"/>
                    </a:ext>
                  </a:extLst>
                </p14:cNvPr>
                <p14:cNvContentPartPr/>
                <p14:nvPr/>
              </p14:nvContentPartPr>
              <p14:xfrm>
                <a:off x="1014231" y="2737578"/>
                <a:ext cx="110160" cy="128520"/>
              </p14:xfrm>
            </p:contentPart>
          </mc:Choice>
          <mc:Fallback xmlns="">
            <p:pic>
              <p:nvPicPr>
                <p:cNvPr id="10" name="Ink 9">
                  <a:extLst>
                    <a:ext uri="{FF2B5EF4-FFF2-40B4-BE49-F238E27FC236}">
                      <a16:creationId xmlns:a16="http://schemas.microsoft.com/office/drawing/2014/main" id="{C16D522B-F085-43C7-BBAA-424A6DE27656}"/>
                    </a:ext>
                  </a:extLst>
                </p:cNvPr>
                <p:cNvPicPr/>
                <p:nvPr/>
              </p:nvPicPr>
              <p:blipFill>
                <a:blip r:embed="rId13"/>
                <a:stretch>
                  <a:fillRect/>
                </a:stretch>
              </p:blipFill>
              <p:spPr>
                <a:xfrm>
                  <a:off x="1005591" y="2728578"/>
                  <a:ext cx="127800" cy="1461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1" name="Ink 10">
                  <a:extLst>
                    <a:ext uri="{FF2B5EF4-FFF2-40B4-BE49-F238E27FC236}">
                      <a16:creationId xmlns:a16="http://schemas.microsoft.com/office/drawing/2014/main" id="{8DFCC4A7-A461-4363-9EBD-6DE2AC1F33BA}"/>
                    </a:ext>
                  </a:extLst>
                </p14:cNvPr>
                <p14:cNvContentPartPr/>
                <p14:nvPr/>
              </p14:nvContentPartPr>
              <p14:xfrm>
                <a:off x="1098471" y="2729298"/>
                <a:ext cx="182880" cy="207720"/>
              </p14:xfrm>
            </p:contentPart>
          </mc:Choice>
          <mc:Fallback xmlns="">
            <p:pic>
              <p:nvPicPr>
                <p:cNvPr id="11" name="Ink 10">
                  <a:extLst>
                    <a:ext uri="{FF2B5EF4-FFF2-40B4-BE49-F238E27FC236}">
                      <a16:creationId xmlns:a16="http://schemas.microsoft.com/office/drawing/2014/main" id="{8DFCC4A7-A461-4363-9EBD-6DE2AC1F33BA}"/>
                    </a:ext>
                  </a:extLst>
                </p:cNvPr>
                <p:cNvPicPr/>
                <p:nvPr/>
              </p:nvPicPr>
              <p:blipFill>
                <a:blip r:embed="rId15"/>
                <a:stretch>
                  <a:fillRect/>
                </a:stretch>
              </p:blipFill>
              <p:spPr>
                <a:xfrm>
                  <a:off x="1089471" y="2720298"/>
                  <a:ext cx="200520" cy="225360"/>
                </a:xfrm>
                <a:prstGeom prst="rect">
                  <a:avLst/>
                </a:prstGeom>
              </p:spPr>
            </p:pic>
          </mc:Fallback>
        </mc:AlternateContent>
      </p:grpSp>
    </p:spTree>
    <p:extLst>
      <p:ext uri="{BB962C8B-B14F-4D97-AF65-F5344CB8AC3E}">
        <p14:creationId xmlns:p14="http://schemas.microsoft.com/office/powerpoint/2010/main" val="367241255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Confidence Intervals for the Population Regression Line</a:t>
            </a:r>
          </a:p>
        </p:txBody>
      </p:sp>
      <p:sp>
        <p:nvSpPr>
          <p:cNvPr id="3" name="Content Placeholder 2"/>
          <p:cNvSpPr>
            <a:spLocks noGrp="1"/>
          </p:cNvSpPr>
          <p:nvPr>
            <p:ph idx="1"/>
          </p:nvPr>
        </p:nvSpPr>
        <p:spPr/>
        <p:txBody>
          <a:bodyPr/>
          <a:lstStyle/>
          <a:p>
            <a:pPr>
              <a:buNone/>
            </a:pPr>
            <a:r>
              <a:rPr lang="en-US" dirty="0">
                <a:solidFill>
                  <a:srgbClr val="000000"/>
                </a:solidFill>
              </a:rPr>
              <a:t>A 100(1 – </a:t>
            </a:r>
            <a:r>
              <a:rPr lang="en-US" i="1" dirty="0">
                <a:solidFill>
                  <a:srgbClr val="000000"/>
                </a:solidFill>
              </a:rPr>
              <a:t>a)% </a:t>
            </a:r>
            <a:r>
              <a:rPr lang="en-US" b="1" dirty="0">
                <a:solidFill>
                  <a:srgbClr val="000000"/>
                </a:solidFill>
              </a:rPr>
              <a:t>confidence interval </a:t>
            </a:r>
            <a:r>
              <a:rPr lang="en-US" dirty="0">
                <a:solidFill>
                  <a:srgbClr val="000000"/>
                </a:solidFill>
              </a:rPr>
              <a:t>for</a:t>
            </a:r>
            <a:r>
              <a:rPr lang="en-US" b="1" dirty="0">
                <a:solidFill>
                  <a:srgbClr val="000000"/>
                </a:solidFill>
              </a:rPr>
              <a:t> </a:t>
            </a:r>
          </a:p>
          <a:p>
            <a:endParaRPr lang="en-US" b="1" dirty="0">
              <a:solidFill>
                <a:srgbClr val="000000"/>
              </a:solidFill>
            </a:endParaRPr>
          </a:p>
          <a:p>
            <a:pPr>
              <a:buNone/>
            </a:pPr>
            <a:r>
              <a:rPr lang="en-US" b="1" dirty="0">
                <a:solidFill>
                  <a:srgbClr val="000000"/>
                </a:solidFill>
              </a:rPr>
              <a:t>  </a:t>
            </a:r>
            <a:r>
              <a:rPr lang="en-US" dirty="0">
                <a:solidFill>
                  <a:srgbClr val="000000"/>
                </a:solidFill>
              </a:rPr>
              <a:t>the population mean of Y at X = x*, is given by</a:t>
            </a:r>
          </a:p>
          <a:p>
            <a:pPr>
              <a:buNone/>
            </a:pPr>
            <a:endParaRPr lang="en-US" dirty="0">
              <a:solidFill>
                <a:srgbClr val="000000"/>
              </a:solidFill>
            </a:endParaRPr>
          </a:p>
          <a:p>
            <a:pPr>
              <a:buNone/>
            </a:pPr>
            <a:endParaRPr lang="en-US" dirty="0">
              <a:solidFill>
                <a:srgbClr val="000000"/>
              </a:solidFill>
            </a:endParaRPr>
          </a:p>
          <a:p>
            <a:pPr>
              <a:buNone/>
            </a:pPr>
            <a:r>
              <a:rPr lang="en-US" dirty="0">
                <a:solidFill>
                  <a:srgbClr val="000000"/>
                </a:solidFill>
              </a:rPr>
              <a:t>where  t</a:t>
            </a:r>
            <a:r>
              <a:rPr lang="en-US" baseline="-25000" dirty="0">
                <a:solidFill>
                  <a:srgbClr val="000000"/>
                </a:solidFill>
              </a:rPr>
              <a:t>α/2, n-2</a:t>
            </a:r>
            <a:r>
              <a:rPr lang="en-US" dirty="0">
                <a:solidFill>
                  <a:srgbClr val="000000"/>
                </a:solidFill>
              </a:rPr>
              <a:t> is the  100( 1 – α/2)</a:t>
            </a:r>
            <a:r>
              <a:rPr lang="en-US" baseline="30000" dirty="0" err="1">
                <a:solidFill>
                  <a:srgbClr val="000000"/>
                </a:solidFill>
              </a:rPr>
              <a:t>th</a:t>
            </a:r>
            <a:r>
              <a:rPr lang="en-US" dirty="0">
                <a:solidFill>
                  <a:srgbClr val="000000"/>
                </a:solidFill>
              </a:rPr>
              <a:t>  </a:t>
            </a:r>
            <a:r>
              <a:rPr lang="en-US" dirty="0" err="1">
                <a:solidFill>
                  <a:srgbClr val="000000"/>
                </a:solidFill>
              </a:rPr>
              <a:t>quantile</a:t>
            </a:r>
            <a:r>
              <a:rPr lang="en-US" dirty="0">
                <a:solidFill>
                  <a:srgbClr val="000000"/>
                </a:solidFill>
              </a:rPr>
              <a:t> of the t-distribution with n - 2 degrees of freedom. </a:t>
            </a:r>
          </a:p>
        </p:txBody>
      </p:sp>
      <p:sp>
        <p:nvSpPr>
          <p:cNvPr id="4" name="Slide Number Placeholder 3"/>
          <p:cNvSpPr>
            <a:spLocks noGrp="1"/>
          </p:cNvSpPr>
          <p:nvPr>
            <p:ph type="sldNum" sz="quarter" idx="12"/>
          </p:nvPr>
        </p:nvSpPr>
        <p:spPr/>
        <p:txBody>
          <a:bodyPr/>
          <a:lstStyle/>
          <a:p>
            <a:fld id="{4EA97F7A-E362-4A8E-A2D2-2731F606C961}" type="slidenum">
              <a:rPr lang="en-US" smtClean="0"/>
              <a:pPr/>
              <a:t>63</a:t>
            </a:fld>
            <a:endParaRPr lang="en-US"/>
          </a:p>
        </p:txBody>
      </p:sp>
      <p:pic>
        <p:nvPicPr>
          <p:cNvPr id="5" name="Picture 4"/>
          <p:cNvPicPr>
            <a:picLocks noChangeAspect="1"/>
          </p:cNvPicPr>
          <p:nvPr/>
        </p:nvPicPr>
        <p:blipFill>
          <a:blip r:embed="rId3"/>
          <a:stretch>
            <a:fillRect/>
          </a:stretch>
        </p:blipFill>
        <p:spPr>
          <a:xfrm>
            <a:off x="1828800" y="3657600"/>
            <a:ext cx="5105400" cy="933130"/>
          </a:xfrm>
          <a:prstGeom prst="rect">
            <a:avLst/>
          </a:prstGeom>
        </p:spPr>
      </p:pic>
      <p:pic>
        <p:nvPicPr>
          <p:cNvPr id="6" name="Picture 5"/>
          <p:cNvPicPr>
            <a:picLocks noChangeAspect="1"/>
          </p:cNvPicPr>
          <p:nvPr/>
        </p:nvPicPr>
        <p:blipFill>
          <a:blip r:embed="rId4"/>
          <a:stretch>
            <a:fillRect/>
          </a:stretch>
        </p:blipFill>
        <p:spPr>
          <a:xfrm>
            <a:off x="2057400" y="2521652"/>
            <a:ext cx="4864100" cy="450148"/>
          </a:xfrm>
          <a:prstGeom prst="rect">
            <a:avLst/>
          </a:prstGeom>
        </p:spPr>
      </p:pic>
      <p:grpSp>
        <p:nvGrpSpPr>
          <p:cNvPr id="17" name="Group 16">
            <a:extLst>
              <a:ext uri="{FF2B5EF4-FFF2-40B4-BE49-F238E27FC236}">
                <a16:creationId xmlns:a16="http://schemas.microsoft.com/office/drawing/2014/main" id="{CB158EF6-0C96-4805-BC77-5FC1BC991BB4}"/>
              </a:ext>
            </a:extLst>
          </p:cNvPr>
          <p:cNvGrpSpPr/>
          <p:nvPr/>
        </p:nvGrpSpPr>
        <p:grpSpPr>
          <a:xfrm>
            <a:off x="4024551" y="2759538"/>
            <a:ext cx="3854880" cy="1250280"/>
            <a:chOff x="4024551" y="2759538"/>
            <a:chExt cx="3854880" cy="1250280"/>
          </a:xfrm>
        </p:grpSpPr>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BFC34EA5-F78A-4902-B941-5C4011E1F839}"/>
                    </a:ext>
                  </a:extLst>
                </p14:cNvPr>
                <p14:cNvContentPartPr/>
                <p14:nvPr/>
              </p14:nvContentPartPr>
              <p14:xfrm>
                <a:off x="4024551" y="3374058"/>
                <a:ext cx="1830240" cy="635760"/>
              </p14:xfrm>
            </p:contentPart>
          </mc:Choice>
          <mc:Fallback xmlns="">
            <p:pic>
              <p:nvPicPr>
                <p:cNvPr id="7" name="Ink 6">
                  <a:extLst>
                    <a:ext uri="{FF2B5EF4-FFF2-40B4-BE49-F238E27FC236}">
                      <a16:creationId xmlns:a16="http://schemas.microsoft.com/office/drawing/2014/main" id="{BFC34EA5-F78A-4902-B941-5C4011E1F839}"/>
                    </a:ext>
                  </a:extLst>
                </p:cNvPr>
                <p:cNvPicPr/>
                <p:nvPr/>
              </p:nvPicPr>
              <p:blipFill>
                <a:blip r:embed="rId6"/>
                <a:stretch>
                  <a:fillRect/>
                </a:stretch>
              </p:blipFill>
              <p:spPr>
                <a:xfrm>
                  <a:off x="4015551" y="3365418"/>
                  <a:ext cx="1847880" cy="6534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id="{A9857F78-F422-48F5-AF7B-A5AB13F2BDEE}"/>
                    </a:ext>
                  </a:extLst>
                </p14:cNvPr>
                <p14:cNvContentPartPr/>
                <p14:nvPr/>
              </p14:nvContentPartPr>
              <p14:xfrm>
                <a:off x="6012831" y="3302418"/>
                <a:ext cx="209160" cy="164880"/>
              </p14:xfrm>
            </p:contentPart>
          </mc:Choice>
          <mc:Fallback xmlns="">
            <p:pic>
              <p:nvPicPr>
                <p:cNvPr id="8" name="Ink 7">
                  <a:extLst>
                    <a:ext uri="{FF2B5EF4-FFF2-40B4-BE49-F238E27FC236}">
                      <a16:creationId xmlns:a16="http://schemas.microsoft.com/office/drawing/2014/main" id="{A9857F78-F422-48F5-AF7B-A5AB13F2BDEE}"/>
                    </a:ext>
                  </a:extLst>
                </p:cNvPr>
                <p:cNvPicPr/>
                <p:nvPr/>
              </p:nvPicPr>
              <p:blipFill>
                <a:blip r:embed="rId8"/>
                <a:stretch>
                  <a:fillRect/>
                </a:stretch>
              </p:blipFill>
              <p:spPr>
                <a:xfrm>
                  <a:off x="6004191" y="3293418"/>
                  <a:ext cx="226800" cy="1825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Ink 8">
                  <a:extLst>
                    <a:ext uri="{FF2B5EF4-FFF2-40B4-BE49-F238E27FC236}">
                      <a16:creationId xmlns:a16="http://schemas.microsoft.com/office/drawing/2014/main" id="{D3A2FCD7-5611-4580-BBED-B9C3F7E570E2}"/>
                    </a:ext>
                  </a:extLst>
                </p14:cNvPr>
                <p14:cNvContentPartPr/>
                <p14:nvPr/>
              </p14:nvContentPartPr>
              <p14:xfrm>
                <a:off x="6268791" y="3337338"/>
                <a:ext cx="111240" cy="55440"/>
              </p14:xfrm>
            </p:contentPart>
          </mc:Choice>
          <mc:Fallback xmlns="">
            <p:pic>
              <p:nvPicPr>
                <p:cNvPr id="9" name="Ink 8">
                  <a:extLst>
                    <a:ext uri="{FF2B5EF4-FFF2-40B4-BE49-F238E27FC236}">
                      <a16:creationId xmlns:a16="http://schemas.microsoft.com/office/drawing/2014/main" id="{D3A2FCD7-5611-4580-BBED-B9C3F7E570E2}"/>
                    </a:ext>
                  </a:extLst>
                </p:cNvPr>
                <p:cNvPicPr/>
                <p:nvPr/>
              </p:nvPicPr>
              <p:blipFill>
                <a:blip r:embed="rId10"/>
                <a:stretch>
                  <a:fillRect/>
                </a:stretch>
              </p:blipFill>
              <p:spPr>
                <a:xfrm>
                  <a:off x="6259791" y="3328698"/>
                  <a:ext cx="128880" cy="730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0" name="Ink 9">
                  <a:extLst>
                    <a:ext uri="{FF2B5EF4-FFF2-40B4-BE49-F238E27FC236}">
                      <a16:creationId xmlns:a16="http://schemas.microsoft.com/office/drawing/2014/main" id="{C19D77D7-1B8D-44A1-90B4-F42F37373401}"/>
                    </a:ext>
                  </a:extLst>
                </p14:cNvPr>
                <p14:cNvContentPartPr/>
                <p14:nvPr/>
              </p14:nvContentPartPr>
              <p14:xfrm>
                <a:off x="6215871" y="3299538"/>
                <a:ext cx="176760" cy="20520"/>
              </p14:xfrm>
            </p:contentPart>
          </mc:Choice>
          <mc:Fallback xmlns="">
            <p:pic>
              <p:nvPicPr>
                <p:cNvPr id="10" name="Ink 9">
                  <a:extLst>
                    <a:ext uri="{FF2B5EF4-FFF2-40B4-BE49-F238E27FC236}">
                      <a16:creationId xmlns:a16="http://schemas.microsoft.com/office/drawing/2014/main" id="{C19D77D7-1B8D-44A1-90B4-F42F37373401}"/>
                    </a:ext>
                  </a:extLst>
                </p:cNvPr>
                <p:cNvPicPr/>
                <p:nvPr/>
              </p:nvPicPr>
              <p:blipFill>
                <a:blip r:embed="rId12"/>
                <a:stretch>
                  <a:fillRect/>
                </a:stretch>
              </p:blipFill>
              <p:spPr>
                <a:xfrm>
                  <a:off x="6207231" y="3290538"/>
                  <a:ext cx="19440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1" name="Ink 10">
                  <a:extLst>
                    <a:ext uri="{FF2B5EF4-FFF2-40B4-BE49-F238E27FC236}">
                      <a16:creationId xmlns:a16="http://schemas.microsoft.com/office/drawing/2014/main" id="{ADFF9ABA-2686-4D7B-805B-DE1417CFD268}"/>
                    </a:ext>
                  </a:extLst>
                </p14:cNvPr>
                <p14:cNvContentPartPr/>
                <p14:nvPr/>
              </p14:nvContentPartPr>
              <p14:xfrm>
                <a:off x="6672711" y="2759538"/>
                <a:ext cx="1159200" cy="568440"/>
              </p14:xfrm>
            </p:contentPart>
          </mc:Choice>
          <mc:Fallback xmlns="">
            <p:pic>
              <p:nvPicPr>
                <p:cNvPr id="11" name="Ink 10">
                  <a:extLst>
                    <a:ext uri="{FF2B5EF4-FFF2-40B4-BE49-F238E27FC236}">
                      <a16:creationId xmlns:a16="http://schemas.microsoft.com/office/drawing/2014/main" id="{ADFF9ABA-2686-4D7B-805B-DE1417CFD268}"/>
                    </a:ext>
                  </a:extLst>
                </p:cNvPr>
                <p:cNvPicPr/>
                <p:nvPr/>
              </p:nvPicPr>
              <p:blipFill>
                <a:blip r:embed="rId14"/>
                <a:stretch>
                  <a:fillRect/>
                </a:stretch>
              </p:blipFill>
              <p:spPr>
                <a:xfrm>
                  <a:off x="6664071" y="2750898"/>
                  <a:ext cx="1176840" cy="5860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2" name="Ink 11">
                  <a:extLst>
                    <a:ext uri="{FF2B5EF4-FFF2-40B4-BE49-F238E27FC236}">
                      <a16:creationId xmlns:a16="http://schemas.microsoft.com/office/drawing/2014/main" id="{B6688640-21E5-43D1-A279-0BF0BF0AA3A2}"/>
                    </a:ext>
                  </a:extLst>
                </p14:cNvPr>
                <p14:cNvContentPartPr/>
                <p14:nvPr/>
              </p14:nvContentPartPr>
              <p14:xfrm>
                <a:off x="7015431" y="3123138"/>
                <a:ext cx="266400" cy="203040"/>
              </p14:xfrm>
            </p:contentPart>
          </mc:Choice>
          <mc:Fallback xmlns="">
            <p:pic>
              <p:nvPicPr>
                <p:cNvPr id="12" name="Ink 11">
                  <a:extLst>
                    <a:ext uri="{FF2B5EF4-FFF2-40B4-BE49-F238E27FC236}">
                      <a16:creationId xmlns:a16="http://schemas.microsoft.com/office/drawing/2014/main" id="{B6688640-21E5-43D1-A279-0BF0BF0AA3A2}"/>
                    </a:ext>
                  </a:extLst>
                </p:cNvPr>
                <p:cNvPicPr/>
                <p:nvPr/>
              </p:nvPicPr>
              <p:blipFill>
                <a:blip r:embed="rId16"/>
                <a:stretch>
                  <a:fillRect/>
                </a:stretch>
              </p:blipFill>
              <p:spPr>
                <a:xfrm>
                  <a:off x="7006431" y="3114138"/>
                  <a:ext cx="284040" cy="2206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3" name="Ink 12">
                  <a:extLst>
                    <a:ext uri="{FF2B5EF4-FFF2-40B4-BE49-F238E27FC236}">
                      <a16:creationId xmlns:a16="http://schemas.microsoft.com/office/drawing/2014/main" id="{A6FC90B4-7BE2-4D55-8535-8BDC3E5B5F5D}"/>
                    </a:ext>
                  </a:extLst>
                </p14:cNvPr>
                <p14:cNvContentPartPr/>
                <p14:nvPr/>
              </p14:nvContentPartPr>
              <p14:xfrm>
                <a:off x="7219551" y="3136818"/>
                <a:ext cx="173160" cy="205560"/>
              </p14:xfrm>
            </p:contentPart>
          </mc:Choice>
          <mc:Fallback xmlns="">
            <p:pic>
              <p:nvPicPr>
                <p:cNvPr id="13" name="Ink 12">
                  <a:extLst>
                    <a:ext uri="{FF2B5EF4-FFF2-40B4-BE49-F238E27FC236}">
                      <a16:creationId xmlns:a16="http://schemas.microsoft.com/office/drawing/2014/main" id="{A6FC90B4-7BE2-4D55-8535-8BDC3E5B5F5D}"/>
                    </a:ext>
                  </a:extLst>
                </p:cNvPr>
                <p:cNvPicPr/>
                <p:nvPr/>
              </p:nvPicPr>
              <p:blipFill>
                <a:blip r:embed="rId18"/>
                <a:stretch>
                  <a:fillRect/>
                </a:stretch>
              </p:blipFill>
              <p:spPr>
                <a:xfrm>
                  <a:off x="7210911" y="3127818"/>
                  <a:ext cx="190800" cy="2232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4" name="Ink 13">
                  <a:extLst>
                    <a:ext uri="{FF2B5EF4-FFF2-40B4-BE49-F238E27FC236}">
                      <a16:creationId xmlns:a16="http://schemas.microsoft.com/office/drawing/2014/main" id="{CF897F21-9BB7-40A4-930B-9C79404516F3}"/>
                    </a:ext>
                  </a:extLst>
                </p14:cNvPr>
                <p14:cNvContentPartPr/>
                <p14:nvPr/>
              </p14:nvContentPartPr>
              <p14:xfrm>
                <a:off x="7461111" y="3122058"/>
                <a:ext cx="222480" cy="150480"/>
              </p14:xfrm>
            </p:contentPart>
          </mc:Choice>
          <mc:Fallback xmlns="">
            <p:pic>
              <p:nvPicPr>
                <p:cNvPr id="14" name="Ink 13">
                  <a:extLst>
                    <a:ext uri="{FF2B5EF4-FFF2-40B4-BE49-F238E27FC236}">
                      <a16:creationId xmlns:a16="http://schemas.microsoft.com/office/drawing/2014/main" id="{CF897F21-9BB7-40A4-930B-9C79404516F3}"/>
                    </a:ext>
                  </a:extLst>
                </p:cNvPr>
                <p:cNvPicPr/>
                <p:nvPr/>
              </p:nvPicPr>
              <p:blipFill>
                <a:blip r:embed="rId20"/>
                <a:stretch>
                  <a:fillRect/>
                </a:stretch>
              </p:blipFill>
              <p:spPr>
                <a:xfrm>
                  <a:off x="7452471" y="3113058"/>
                  <a:ext cx="240120" cy="1681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5" name="Ink 14">
                  <a:extLst>
                    <a:ext uri="{FF2B5EF4-FFF2-40B4-BE49-F238E27FC236}">
                      <a16:creationId xmlns:a16="http://schemas.microsoft.com/office/drawing/2014/main" id="{410DC0AB-E832-40DF-8910-88DC2E6374FB}"/>
                    </a:ext>
                  </a:extLst>
                </p14:cNvPr>
                <p14:cNvContentPartPr/>
                <p14:nvPr/>
              </p14:nvContentPartPr>
              <p14:xfrm>
                <a:off x="7453551" y="3038898"/>
                <a:ext cx="193320" cy="95400"/>
              </p14:xfrm>
            </p:contentPart>
          </mc:Choice>
          <mc:Fallback xmlns="">
            <p:pic>
              <p:nvPicPr>
                <p:cNvPr id="15" name="Ink 14">
                  <a:extLst>
                    <a:ext uri="{FF2B5EF4-FFF2-40B4-BE49-F238E27FC236}">
                      <a16:creationId xmlns:a16="http://schemas.microsoft.com/office/drawing/2014/main" id="{410DC0AB-E832-40DF-8910-88DC2E6374FB}"/>
                    </a:ext>
                  </a:extLst>
                </p:cNvPr>
                <p:cNvPicPr/>
                <p:nvPr/>
              </p:nvPicPr>
              <p:blipFill>
                <a:blip r:embed="rId22"/>
                <a:stretch>
                  <a:fillRect/>
                </a:stretch>
              </p:blipFill>
              <p:spPr>
                <a:xfrm>
                  <a:off x="7444911" y="3030258"/>
                  <a:ext cx="210960" cy="11304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6" name="Ink 15">
                  <a:extLst>
                    <a:ext uri="{FF2B5EF4-FFF2-40B4-BE49-F238E27FC236}">
                      <a16:creationId xmlns:a16="http://schemas.microsoft.com/office/drawing/2014/main" id="{8CCB0C7C-354B-4B26-A6C8-7B9ADB4185F4}"/>
                    </a:ext>
                  </a:extLst>
                </p14:cNvPr>
                <p14:cNvContentPartPr/>
                <p14:nvPr/>
              </p14:nvContentPartPr>
              <p14:xfrm>
                <a:off x="7861071" y="2835138"/>
                <a:ext cx="18360" cy="299160"/>
              </p14:xfrm>
            </p:contentPart>
          </mc:Choice>
          <mc:Fallback xmlns="">
            <p:pic>
              <p:nvPicPr>
                <p:cNvPr id="16" name="Ink 15">
                  <a:extLst>
                    <a:ext uri="{FF2B5EF4-FFF2-40B4-BE49-F238E27FC236}">
                      <a16:creationId xmlns:a16="http://schemas.microsoft.com/office/drawing/2014/main" id="{8CCB0C7C-354B-4B26-A6C8-7B9ADB4185F4}"/>
                    </a:ext>
                  </a:extLst>
                </p:cNvPr>
                <p:cNvPicPr/>
                <p:nvPr/>
              </p:nvPicPr>
              <p:blipFill>
                <a:blip r:embed="rId24"/>
                <a:stretch>
                  <a:fillRect/>
                </a:stretch>
              </p:blipFill>
              <p:spPr>
                <a:xfrm>
                  <a:off x="7852071" y="2826138"/>
                  <a:ext cx="36000" cy="316800"/>
                </a:xfrm>
                <a:prstGeom prst="rect">
                  <a:avLst/>
                </a:prstGeom>
              </p:spPr>
            </p:pic>
          </mc:Fallback>
        </mc:AlternateContent>
      </p:grpSp>
      <p:grpSp>
        <p:nvGrpSpPr>
          <p:cNvPr id="20" name="Group 19">
            <a:extLst>
              <a:ext uri="{FF2B5EF4-FFF2-40B4-BE49-F238E27FC236}">
                <a16:creationId xmlns:a16="http://schemas.microsoft.com/office/drawing/2014/main" id="{95C2C9CB-B20C-4CC5-93AC-AFB7C7EA88CD}"/>
              </a:ext>
            </a:extLst>
          </p:cNvPr>
          <p:cNvGrpSpPr/>
          <p:nvPr/>
        </p:nvGrpSpPr>
        <p:grpSpPr>
          <a:xfrm>
            <a:off x="6834711" y="4249578"/>
            <a:ext cx="536400" cy="192240"/>
            <a:chOff x="6834711" y="4249578"/>
            <a:chExt cx="536400" cy="192240"/>
          </a:xfrm>
        </p:grpSpPr>
        <mc:AlternateContent xmlns:mc="http://schemas.openxmlformats.org/markup-compatibility/2006" xmlns:p14="http://schemas.microsoft.com/office/powerpoint/2010/main">
          <mc:Choice Requires="p14">
            <p:contentPart p14:bwMode="auto" r:id="rId25">
              <p14:nvContentPartPr>
                <p14:cNvPr id="18" name="Ink 17">
                  <a:extLst>
                    <a:ext uri="{FF2B5EF4-FFF2-40B4-BE49-F238E27FC236}">
                      <a16:creationId xmlns:a16="http://schemas.microsoft.com/office/drawing/2014/main" id="{2D57F1AC-C2D2-4A09-831D-6AFB5825FCAE}"/>
                    </a:ext>
                  </a:extLst>
                </p14:cNvPr>
                <p14:cNvContentPartPr/>
                <p14:nvPr/>
              </p14:nvContentPartPr>
              <p14:xfrm>
                <a:off x="6834711" y="4304658"/>
                <a:ext cx="420840" cy="95760"/>
              </p14:xfrm>
            </p:contentPart>
          </mc:Choice>
          <mc:Fallback xmlns="">
            <p:pic>
              <p:nvPicPr>
                <p:cNvPr id="18" name="Ink 17">
                  <a:extLst>
                    <a:ext uri="{FF2B5EF4-FFF2-40B4-BE49-F238E27FC236}">
                      <a16:creationId xmlns:a16="http://schemas.microsoft.com/office/drawing/2014/main" id="{2D57F1AC-C2D2-4A09-831D-6AFB5825FCAE}"/>
                    </a:ext>
                  </a:extLst>
                </p:cNvPr>
                <p:cNvPicPr/>
                <p:nvPr/>
              </p:nvPicPr>
              <p:blipFill>
                <a:blip r:embed="rId26"/>
                <a:stretch>
                  <a:fillRect/>
                </a:stretch>
              </p:blipFill>
              <p:spPr>
                <a:xfrm>
                  <a:off x="6826071" y="4296018"/>
                  <a:ext cx="438480" cy="1134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9" name="Ink 18">
                  <a:extLst>
                    <a:ext uri="{FF2B5EF4-FFF2-40B4-BE49-F238E27FC236}">
                      <a16:creationId xmlns:a16="http://schemas.microsoft.com/office/drawing/2014/main" id="{17E59F6D-C72A-45FC-BF56-272A6A8536DA}"/>
                    </a:ext>
                  </a:extLst>
                </p14:cNvPr>
                <p14:cNvContentPartPr/>
                <p14:nvPr/>
              </p14:nvContentPartPr>
              <p14:xfrm>
                <a:off x="7276791" y="4249578"/>
                <a:ext cx="94320" cy="192240"/>
              </p14:xfrm>
            </p:contentPart>
          </mc:Choice>
          <mc:Fallback xmlns="">
            <p:pic>
              <p:nvPicPr>
                <p:cNvPr id="19" name="Ink 18">
                  <a:extLst>
                    <a:ext uri="{FF2B5EF4-FFF2-40B4-BE49-F238E27FC236}">
                      <a16:creationId xmlns:a16="http://schemas.microsoft.com/office/drawing/2014/main" id="{17E59F6D-C72A-45FC-BF56-272A6A8536DA}"/>
                    </a:ext>
                  </a:extLst>
                </p:cNvPr>
                <p:cNvPicPr/>
                <p:nvPr/>
              </p:nvPicPr>
              <p:blipFill>
                <a:blip r:embed="rId28"/>
                <a:stretch>
                  <a:fillRect/>
                </a:stretch>
              </p:blipFill>
              <p:spPr>
                <a:xfrm>
                  <a:off x="7267791" y="4240938"/>
                  <a:ext cx="111960" cy="209880"/>
                </a:xfrm>
                <a:prstGeom prst="rect">
                  <a:avLst/>
                </a:prstGeom>
              </p:spPr>
            </p:pic>
          </mc:Fallback>
        </mc:AlternateContent>
      </p:grpSp>
      <p:grpSp>
        <p:nvGrpSpPr>
          <p:cNvPr id="38" name="Group 37">
            <a:extLst>
              <a:ext uri="{FF2B5EF4-FFF2-40B4-BE49-F238E27FC236}">
                <a16:creationId xmlns:a16="http://schemas.microsoft.com/office/drawing/2014/main" id="{2AB5798D-2783-4BE8-9C44-8B97124F176D}"/>
              </a:ext>
            </a:extLst>
          </p:cNvPr>
          <p:cNvGrpSpPr/>
          <p:nvPr/>
        </p:nvGrpSpPr>
        <p:grpSpPr>
          <a:xfrm>
            <a:off x="6908511" y="4555218"/>
            <a:ext cx="2045520" cy="329400"/>
            <a:chOff x="6908511" y="4555218"/>
            <a:chExt cx="2045520" cy="329400"/>
          </a:xfrm>
        </p:grpSpPr>
        <mc:AlternateContent xmlns:mc="http://schemas.openxmlformats.org/markup-compatibility/2006" xmlns:p14="http://schemas.microsoft.com/office/powerpoint/2010/main">
          <mc:Choice Requires="p14">
            <p:contentPart p14:bwMode="auto" r:id="rId29">
              <p14:nvContentPartPr>
                <p14:cNvPr id="21" name="Ink 20">
                  <a:extLst>
                    <a:ext uri="{FF2B5EF4-FFF2-40B4-BE49-F238E27FC236}">
                      <a16:creationId xmlns:a16="http://schemas.microsoft.com/office/drawing/2014/main" id="{BFD24E35-1825-4280-9B26-99E316363BE5}"/>
                    </a:ext>
                  </a:extLst>
                </p14:cNvPr>
                <p14:cNvContentPartPr/>
                <p14:nvPr/>
              </p14:nvContentPartPr>
              <p14:xfrm>
                <a:off x="6908511" y="4610298"/>
                <a:ext cx="269640" cy="227880"/>
              </p14:xfrm>
            </p:contentPart>
          </mc:Choice>
          <mc:Fallback xmlns="">
            <p:pic>
              <p:nvPicPr>
                <p:cNvPr id="21" name="Ink 20">
                  <a:extLst>
                    <a:ext uri="{FF2B5EF4-FFF2-40B4-BE49-F238E27FC236}">
                      <a16:creationId xmlns:a16="http://schemas.microsoft.com/office/drawing/2014/main" id="{BFD24E35-1825-4280-9B26-99E316363BE5}"/>
                    </a:ext>
                  </a:extLst>
                </p:cNvPr>
                <p:cNvPicPr/>
                <p:nvPr/>
              </p:nvPicPr>
              <p:blipFill>
                <a:blip r:embed="rId30"/>
                <a:stretch>
                  <a:fillRect/>
                </a:stretch>
              </p:blipFill>
              <p:spPr>
                <a:xfrm>
                  <a:off x="6899871" y="4601298"/>
                  <a:ext cx="287280" cy="2455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2" name="Ink 21">
                  <a:extLst>
                    <a:ext uri="{FF2B5EF4-FFF2-40B4-BE49-F238E27FC236}">
                      <a16:creationId xmlns:a16="http://schemas.microsoft.com/office/drawing/2014/main" id="{A7878E93-E513-4F26-8501-E948795B611B}"/>
                    </a:ext>
                  </a:extLst>
                </p14:cNvPr>
                <p14:cNvContentPartPr/>
                <p14:nvPr/>
              </p14:nvContentPartPr>
              <p14:xfrm>
                <a:off x="7257711" y="4623258"/>
                <a:ext cx="82080" cy="196920"/>
              </p14:xfrm>
            </p:contentPart>
          </mc:Choice>
          <mc:Fallback xmlns="">
            <p:pic>
              <p:nvPicPr>
                <p:cNvPr id="22" name="Ink 21">
                  <a:extLst>
                    <a:ext uri="{FF2B5EF4-FFF2-40B4-BE49-F238E27FC236}">
                      <a16:creationId xmlns:a16="http://schemas.microsoft.com/office/drawing/2014/main" id="{A7878E93-E513-4F26-8501-E948795B611B}"/>
                    </a:ext>
                  </a:extLst>
                </p:cNvPr>
                <p:cNvPicPr/>
                <p:nvPr/>
              </p:nvPicPr>
              <p:blipFill>
                <a:blip r:embed="rId32"/>
                <a:stretch>
                  <a:fillRect/>
                </a:stretch>
              </p:blipFill>
              <p:spPr>
                <a:xfrm>
                  <a:off x="7249071" y="4614618"/>
                  <a:ext cx="99720" cy="21456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3" name="Ink 22">
                  <a:extLst>
                    <a:ext uri="{FF2B5EF4-FFF2-40B4-BE49-F238E27FC236}">
                      <a16:creationId xmlns:a16="http://schemas.microsoft.com/office/drawing/2014/main" id="{8A9802D5-184D-4267-B9C5-39CBD0DE1467}"/>
                    </a:ext>
                  </a:extLst>
                </p14:cNvPr>
                <p14:cNvContentPartPr/>
                <p14:nvPr/>
              </p14:nvContentPartPr>
              <p14:xfrm>
                <a:off x="7384071" y="4640898"/>
                <a:ext cx="109800" cy="173160"/>
              </p14:xfrm>
            </p:contentPart>
          </mc:Choice>
          <mc:Fallback xmlns="">
            <p:pic>
              <p:nvPicPr>
                <p:cNvPr id="23" name="Ink 22">
                  <a:extLst>
                    <a:ext uri="{FF2B5EF4-FFF2-40B4-BE49-F238E27FC236}">
                      <a16:creationId xmlns:a16="http://schemas.microsoft.com/office/drawing/2014/main" id="{8A9802D5-184D-4267-B9C5-39CBD0DE1467}"/>
                    </a:ext>
                  </a:extLst>
                </p:cNvPr>
                <p:cNvPicPr/>
                <p:nvPr/>
              </p:nvPicPr>
              <p:blipFill>
                <a:blip r:embed="rId34"/>
                <a:stretch>
                  <a:fillRect/>
                </a:stretch>
              </p:blipFill>
              <p:spPr>
                <a:xfrm>
                  <a:off x="7375431" y="4632258"/>
                  <a:ext cx="127440" cy="1908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4" name="Ink 23">
                  <a:extLst>
                    <a:ext uri="{FF2B5EF4-FFF2-40B4-BE49-F238E27FC236}">
                      <a16:creationId xmlns:a16="http://schemas.microsoft.com/office/drawing/2014/main" id="{FB4EA37A-F08A-46B2-8AFF-FD734D3FDD9A}"/>
                    </a:ext>
                  </a:extLst>
                </p14:cNvPr>
                <p14:cNvContentPartPr/>
                <p14:nvPr/>
              </p14:nvContentPartPr>
              <p14:xfrm>
                <a:off x="7353111" y="4685898"/>
                <a:ext cx="237240" cy="151560"/>
              </p14:xfrm>
            </p:contentPart>
          </mc:Choice>
          <mc:Fallback xmlns="">
            <p:pic>
              <p:nvPicPr>
                <p:cNvPr id="24" name="Ink 23">
                  <a:extLst>
                    <a:ext uri="{FF2B5EF4-FFF2-40B4-BE49-F238E27FC236}">
                      <a16:creationId xmlns:a16="http://schemas.microsoft.com/office/drawing/2014/main" id="{FB4EA37A-F08A-46B2-8AFF-FD734D3FDD9A}"/>
                    </a:ext>
                  </a:extLst>
                </p:cNvPr>
                <p:cNvPicPr/>
                <p:nvPr/>
              </p:nvPicPr>
              <p:blipFill>
                <a:blip r:embed="rId36"/>
                <a:stretch>
                  <a:fillRect/>
                </a:stretch>
              </p:blipFill>
              <p:spPr>
                <a:xfrm>
                  <a:off x="7344111" y="4677258"/>
                  <a:ext cx="254880" cy="1692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5" name="Ink 24">
                  <a:extLst>
                    <a:ext uri="{FF2B5EF4-FFF2-40B4-BE49-F238E27FC236}">
                      <a16:creationId xmlns:a16="http://schemas.microsoft.com/office/drawing/2014/main" id="{A1F44DF2-697C-4E50-BC35-F40ACB0875FF}"/>
                    </a:ext>
                  </a:extLst>
                </p14:cNvPr>
                <p14:cNvContentPartPr/>
                <p14:nvPr/>
              </p14:nvContentPartPr>
              <p14:xfrm>
                <a:off x="7523391" y="4724418"/>
                <a:ext cx="18720" cy="13680"/>
              </p14:xfrm>
            </p:contentPart>
          </mc:Choice>
          <mc:Fallback xmlns="">
            <p:pic>
              <p:nvPicPr>
                <p:cNvPr id="25" name="Ink 24">
                  <a:extLst>
                    <a:ext uri="{FF2B5EF4-FFF2-40B4-BE49-F238E27FC236}">
                      <a16:creationId xmlns:a16="http://schemas.microsoft.com/office/drawing/2014/main" id="{A1F44DF2-697C-4E50-BC35-F40ACB0875FF}"/>
                    </a:ext>
                  </a:extLst>
                </p:cNvPr>
                <p:cNvPicPr/>
                <p:nvPr/>
              </p:nvPicPr>
              <p:blipFill>
                <a:blip r:embed="rId38"/>
                <a:stretch>
                  <a:fillRect/>
                </a:stretch>
              </p:blipFill>
              <p:spPr>
                <a:xfrm>
                  <a:off x="7514391" y="4715778"/>
                  <a:ext cx="36360" cy="3132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6" name="Ink 25">
                  <a:extLst>
                    <a:ext uri="{FF2B5EF4-FFF2-40B4-BE49-F238E27FC236}">
                      <a16:creationId xmlns:a16="http://schemas.microsoft.com/office/drawing/2014/main" id="{6B348BFA-83E6-4B9E-B43F-1A9BC8EC51A7}"/>
                    </a:ext>
                  </a:extLst>
                </p14:cNvPr>
                <p14:cNvContentPartPr/>
                <p14:nvPr/>
              </p14:nvContentPartPr>
              <p14:xfrm>
                <a:off x="7661271" y="4669698"/>
                <a:ext cx="273960" cy="117000"/>
              </p14:xfrm>
            </p:contentPart>
          </mc:Choice>
          <mc:Fallback xmlns="">
            <p:pic>
              <p:nvPicPr>
                <p:cNvPr id="26" name="Ink 25">
                  <a:extLst>
                    <a:ext uri="{FF2B5EF4-FFF2-40B4-BE49-F238E27FC236}">
                      <a16:creationId xmlns:a16="http://schemas.microsoft.com/office/drawing/2014/main" id="{6B348BFA-83E6-4B9E-B43F-1A9BC8EC51A7}"/>
                    </a:ext>
                  </a:extLst>
                </p:cNvPr>
                <p:cNvPicPr/>
                <p:nvPr/>
              </p:nvPicPr>
              <p:blipFill>
                <a:blip r:embed="rId40"/>
                <a:stretch>
                  <a:fillRect/>
                </a:stretch>
              </p:blipFill>
              <p:spPr>
                <a:xfrm>
                  <a:off x="7652271" y="4660698"/>
                  <a:ext cx="291600" cy="13464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27" name="Ink 26">
                  <a:extLst>
                    <a:ext uri="{FF2B5EF4-FFF2-40B4-BE49-F238E27FC236}">
                      <a16:creationId xmlns:a16="http://schemas.microsoft.com/office/drawing/2014/main" id="{C6E30B83-8945-4AE3-999F-1305916B161C}"/>
                    </a:ext>
                  </a:extLst>
                </p14:cNvPr>
                <p14:cNvContentPartPr/>
                <p14:nvPr/>
              </p14:nvContentPartPr>
              <p14:xfrm>
                <a:off x="7852431" y="4683738"/>
                <a:ext cx="105480" cy="102600"/>
              </p14:xfrm>
            </p:contentPart>
          </mc:Choice>
          <mc:Fallback xmlns="">
            <p:pic>
              <p:nvPicPr>
                <p:cNvPr id="27" name="Ink 26">
                  <a:extLst>
                    <a:ext uri="{FF2B5EF4-FFF2-40B4-BE49-F238E27FC236}">
                      <a16:creationId xmlns:a16="http://schemas.microsoft.com/office/drawing/2014/main" id="{C6E30B83-8945-4AE3-999F-1305916B161C}"/>
                    </a:ext>
                  </a:extLst>
                </p:cNvPr>
                <p:cNvPicPr/>
                <p:nvPr/>
              </p:nvPicPr>
              <p:blipFill>
                <a:blip r:embed="rId42"/>
                <a:stretch>
                  <a:fillRect/>
                </a:stretch>
              </p:blipFill>
              <p:spPr>
                <a:xfrm>
                  <a:off x="7843791" y="4675098"/>
                  <a:ext cx="123120" cy="12024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28" name="Ink 27">
                  <a:extLst>
                    <a:ext uri="{FF2B5EF4-FFF2-40B4-BE49-F238E27FC236}">
                      <a16:creationId xmlns:a16="http://schemas.microsoft.com/office/drawing/2014/main" id="{E0E428F8-3D5F-4AE5-AC13-4E23A74A677C}"/>
                    </a:ext>
                  </a:extLst>
                </p14:cNvPr>
                <p14:cNvContentPartPr/>
                <p14:nvPr/>
              </p14:nvContentPartPr>
              <p14:xfrm>
                <a:off x="7817151" y="4604898"/>
                <a:ext cx="90360" cy="20880"/>
              </p14:xfrm>
            </p:contentPart>
          </mc:Choice>
          <mc:Fallback xmlns="">
            <p:pic>
              <p:nvPicPr>
                <p:cNvPr id="28" name="Ink 27">
                  <a:extLst>
                    <a:ext uri="{FF2B5EF4-FFF2-40B4-BE49-F238E27FC236}">
                      <a16:creationId xmlns:a16="http://schemas.microsoft.com/office/drawing/2014/main" id="{E0E428F8-3D5F-4AE5-AC13-4E23A74A677C}"/>
                    </a:ext>
                  </a:extLst>
                </p:cNvPr>
                <p:cNvPicPr/>
                <p:nvPr/>
              </p:nvPicPr>
              <p:blipFill>
                <a:blip r:embed="rId44"/>
                <a:stretch>
                  <a:fillRect/>
                </a:stretch>
              </p:blipFill>
              <p:spPr>
                <a:xfrm>
                  <a:off x="7808511" y="4596258"/>
                  <a:ext cx="108000" cy="3852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29" name="Ink 28">
                  <a:extLst>
                    <a:ext uri="{FF2B5EF4-FFF2-40B4-BE49-F238E27FC236}">
                      <a16:creationId xmlns:a16="http://schemas.microsoft.com/office/drawing/2014/main" id="{D932A406-38B7-4383-94B2-4BC19CD942AA}"/>
                    </a:ext>
                  </a:extLst>
                </p14:cNvPr>
                <p14:cNvContentPartPr/>
                <p14:nvPr/>
              </p14:nvContentPartPr>
              <p14:xfrm>
                <a:off x="8000391" y="4555218"/>
                <a:ext cx="76320" cy="293400"/>
              </p14:xfrm>
            </p:contentPart>
          </mc:Choice>
          <mc:Fallback xmlns="">
            <p:pic>
              <p:nvPicPr>
                <p:cNvPr id="29" name="Ink 28">
                  <a:extLst>
                    <a:ext uri="{FF2B5EF4-FFF2-40B4-BE49-F238E27FC236}">
                      <a16:creationId xmlns:a16="http://schemas.microsoft.com/office/drawing/2014/main" id="{D932A406-38B7-4383-94B2-4BC19CD942AA}"/>
                    </a:ext>
                  </a:extLst>
                </p:cNvPr>
                <p:cNvPicPr/>
                <p:nvPr/>
              </p:nvPicPr>
              <p:blipFill>
                <a:blip r:embed="rId46"/>
                <a:stretch>
                  <a:fillRect/>
                </a:stretch>
              </p:blipFill>
              <p:spPr>
                <a:xfrm>
                  <a:off x="7991751" y="4546218"/>
                  <a:ext cx="93960" cy="31104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30" name="Ink 29">
                  <a:extLst>
                    <a:ext uri="{FF2B5EF4-FFF2-40B4-BE49-F238E27FC236}">
                      <a16:creationId xmlns:a16="http://schemas.microsoft.com/office/drawing/2014/main" id="{783EFE1A-EDE8-4DD6-8C98-59093F6B3F9E}"/>
                    </a:ext>
                  </a:extLst>
                </p14:cNvPr>
                <p14:cNvContentPartPr/>
                <p14:nvPr/>
              </p14:nvContentPartPr>
              <p14:xfrm>
                <a:off x="8163111" y="4627578"/>
                <a:ext cx="116280" cy="238680"/>
              </p14:xfrm>
            </p:contentPart>
          </mc:Choice>
          <mc:Fallback xmlns="">
            <p:pic>
              <p:nvPicPr>
                <p:cNvPr id="30" name="Ink 29">
                  <a:extLst>
                    <a:ext uri="{FF2B5EF4-FFF2-40B4-BE49-F238E27FC236}">
                      <a16:creationId xmlns:a16="http://schemas.microsoft.com/office/drawing/2014/main" id="{783EFE1A-EDE8-4DD6-8C98-59093F6B3F9E}"/>
                    </a:ext>
                  </a:extLst>
                </p:cNvPr>
                <p:cNvPicPr/>
                <p:nvPr/>
              </p:nvPicPr>
              <p:blipFill>
                <a:blip r:embed="rId48"/>
                <a:stretch>
                  <a:fillRect/>
                </a:stretch>
              </p:blipFill>
              <p:spPr>
                <a:xfrm>
                  <a:off x="8154111" y="4618938"/>
                  <a:ext cx="133920" cy="25632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1" name="Ink 30">
                  <a:extLst>
                    <a:ext uri="{FF2B5EF4-FFF2-40B4-BE49-F238E27FC236}">
                      <a16:creationId xmlns:a16="http://schemas.microsoft.com/office/drawing/2014/main" id="{FFC0210E-1429-41DF-8EC0-996AE6D77ED2}"/>
                    </a:ext>
                  </a:extLst>
                </p14:cNvPr>
                <p14:cNvContentPartPr/>
                <p14:nvPr/>
              </p14:nvContentPartPr>
              <p14:xfrm>
                <a:off x="8328351" y="4641618"/>
                <a:ext cx="84240" cy="183240"/>
              </p14:xfrm>
            </p:contentPart>
          </mc:Choice>
          <mc:Fallback xmlns="">
            <p:pic>
              <p:nvPicPr>
                <p:cNvPr id="31" name="Ink 30">
                  <a:extLst>
                    <a:ext uri="{FF2B5EF4-FFF2-40B4-BE49-F238E27FC236}">
                      <a16:creationId xmlns:a16="http://schemas.microsoft.com/office/drawing/2014/main" id="{FFC0210E-1429-41DF-8EC0-996AE6D77ED2}"/>
                    </a:ext>
                  </a:extLst>
                </p:cNvPr>
                <p:cNvPicPr/>
                <p:nvPr/>
              </p:nvPicPr>
              <p:blipFill>
                <a:blip r:embed="rId50"/>
                <a:stretch>
                  <a:fillRect/>
                </a:stretch>
              </p:blipFill>
              <p:spPr>
                <a:xfrm>
                  <a:off x="8319351" y="4632978"/>
                  <a:ext cx="101880" cy="20088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32" name="Ink 31">
                  <a:extLst>
                    <a:ext uri="{FF2B5EF4-FFF2-40B4-BE49-F238E27FC236}">
                      <a16:creationId xmlns:a16="http://schemas.microsoft.com/office/drawing/2014/main" id="{3206AA5F-1D06-4902-93A6-628B1ED268BA}"/>
                    </a:ext>
                  </a:extLst>
                </p14:cNvPr>
                <p14:cNvContentPartPr/>
                <p14:nvPr/>
              </p14:nvContentPartPr>
              <p14:xfrm>
                <a:off x="8307471" y="4670418"/>
                <a:ext cx="82440" cy="137880"/>
              </p14:xfrm>
            </p:contentPart>
          </mc:Choice>
          <mc:Fallback xmlns="">
            <p:pic>
              <p:nvPicPr>
                <p:cNvPr id="32" name="Ink 31">
                  <a:extLst>
                    <a:ext uri="{FF2B5EF4-FFF2-40B4-BE49-F238E27FC236}">
                      <a16:creationId xmlns:a16="http://schemas.microsoft.com/office/drawing/2014/main" id="{3206AA5F-1D06-4902-93A6-628B1ED268BA}"/>
                    </a:ext>
                  </a:extLst>
                </p:cNvPr>
                <p:cNvPicPr/>
                <p:nvPr/>
              </p:nvPicPr>
              <p:blipFill>
                <a:blip r:embed="rId52"/>
                <a:stretch>
                  <a:fillRect/>
                </a:stretch>
              </p:blipFill>
              <p:spPr>
                <a:xfrm>
                  <a:off x="8298831" y="4661418"/>
                  <a:ext cx="10008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33" name="Ink 32">
                  <a:extLst>
                    <a:ext uri="{FF2B5EF4-FFF2-40B4-BE49-F238E27FC236}">
                      <a16:creationId xmlns:a16="http://schemas.microsoft.com/office/drawing/2014/main" id="{E938E888-E2C3-48E8-B928-F3A589F860C1}"/>
                    </a:ext>
                  </a:extLst>
                </p14:cNvPr>
                <p14:cNvContentPartPr/>
                <p14:nvPr/>
              </p14:nvContentPartPr>
              <p14:xfrm>
                <a:off x="8438151" y="4683738"/>
                <a:ext cx="94680" cy="187920"/>
              </p14:xfrm>
            </p:contentPart>
          </mc:Choice>
          <mc:Fallback xmlns="">
            <p:pic>
              <p:nvPicPr>
                <p:cNvPr id="33" name="Ink 32">
                  <a:extLst>
                    <a:ext uri="{FF2B5EF4-FFF2-40B4-BE49-F238E27FC236}">
                      <a16:creationId xmlns:a16="http://schemas.microsoft.com/office/drawing/2014/main" id="{E938E888-E2C3-48E8-B928-F3A589F860C1}"/>
                    </a:ext>
                  </a:extLst>
                </p:cNvPr>
                <p:cNvPicPr/>
                <p:nvPr/>
              </p:nvPicPr>
              <p:blipFill>
                <a:blip r:embed="rId54"/>
                <a:stretch>
                  <a:fillRect/>
                </a:stretch>
              </p:blipFill>
              <p:spPr>
                <a:xfrm>
                  <a:off x="8429151" y="4675098"/>
                  <a:ext cx="112320" cy="20556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34" name="Ink 33">
                  <a:extLst>
                    <a:ext uri="{FF2B5EF4-FFF2-40B4-BE49-F238E27FC236}">
                      <a16:creationId xmlns:a16="http://schemas.microsoft.com/office/drawing/2014/main" id="{6367B882-C1BD-47F6-B46C-D5BB1BD8BF7C}"/>
                    </a:ext>
                  </a:extLst>
                </p14:cNvPr>
                <p14:cNvContentPartPr/>
                <p14:nvPr/>
              </p14:nvContentPartPr>
              <p14:xfrm>
                <a:off x="8565231" y="4671138"/>
                <a:ext cx="55080" cy="14040"/>
              </p14:xfrm>
            </p:contentPart>
          </mc:Choice>
          <mc:Fallback xmlns="">
            <p:pic>
              <p:nvPicPr>
                <p:cNvPr id="34" name="Ink 33">
                  <a:extLst>
                    <a:ext uri="{FF2B5EF4-FFF2-40B4-BE49-F238E27FC236}">
                      <a16:creationId xmlns:a16="http://schemas.microsoft.com/office/drawing/2014/main" id="{6367B882-C1BD-47F6-B46C-D5BB1BD8BF7C}"/>
                    </a:ext>
                  </a:extLst>
                </p:cNvPr>
                <p:cNvPicPr/>
                <p:nvPr/>
              </p:nvPicPr>
              <p:blipFill>
                <a:blip r:embed="rId56"/>
                <a:stretch>
                  <a:fillRect/>
                </a:stretch>
              </p:blipFill>
              <p:spPr>
                <a:xfrm>
                  <a:off x="8556231" y="4662138"/>
                  <a:ext cx="72720" cy="3168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35" name="Ink 34">
                  <a:extLst>
                    <a:ext uri="{FF2B5EF4-FFF2-40B4-BE49-F238E27FC236}">
                      <a16:creationId xmlns:a16="http://schemas.microsoft.com/office/drawing/2014/main" id="{7507D5C9-A745-496F-92B6-B2B054A99788}"/>
                    </a:ext>
                  </a:extLst>
                </p14:cNvPr>
                <p14:cNvContentPartPr/>
                <p14:nvPr/>
              </p14:nvContentPartPr>
              <p14:xfrm>
                <a:off x="8658831" y="4626498"/>
                <a:ext cx="115200" cy="169560"/>
              </p14:xfrm>
            </p:contentPart>
          </mc:Choice>
          <mc:Fallback xmlns="">
            <p:pic>
              <p:nvPicPr>
                <p:cNvPr id="35" name="Ink 34">
                  <a:extLst>
                    <a:ext uri="{FF2B5EF4-FFF2-40B4-BE49-F238E27FC236}">
                      <a16:creationId xmlns:a16="http://schemas.microsoft.com/office/drawing/2014/main" id="{7507D5C9-A745-496F-92B6-B2B054A99788}"/>
                    </a:ext>
                  </a:extLst>
                </p:cNvPr>
                <p:cNvPicPr/>
                <p:nvPr/>
              </p:nvPicPr>
              <p:blipFill>
                <a:blip r:embed="rId58"/>
                <a:stretch>
                  <a:fillRect/>
                </a:stretch>
              </p:blipFill>
              <p:spPr>
                <a:xfrm>
                  <a:off x="8650191" y="4617858"/>
                  <a:ext cx="132840" cy="18720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36" name="Ink 35">
                  <a:extLst>
                    <a:ext uri="{FF2B5EF4-FFF2-40B4-BE49-F238E27FC236}">
                      <a16:creationId xmlns:a16="http://schemas.microsoft.com/office/drawing/2014/main" id="{251699D8-4072-44D6-A152-E2FFF8424379}"/>
                    </a:ext>
                  </a:extLst>
                </p14:cNvPr>
                <p14:cNvContentPartPr/>
                <p14:nvPr/>
              </p14:nvContentPartPr>
              <p14:xfrm>
                <a:off x="8639751" y="4564938"/>
                <a:ext cx="121680" cy="25560"/>
              </p14:xfrm>
            </p:contentPart>
          </mc:Choice>
          <mc:Fallback xmlns="">
            <p:pic>
              <p:nvPicPr>
                <p:cNvPr id="36" name="Ink 35">
                  <a:extLst>
                    <a:ext uri="{FF2B5EF4-FFF2-40B4-BE49-F238E27FC236}">
                      <a16:creationId xmlns:a16="http://schemas.microsoft.com/office/drawing/2014/main" id="{251699D8-4072-44D6-A152-E2FFF8424379}"/>
                    </a:ext>
                  </a:extLst>
                </p:cNvPr>
                <p:cNvPicPr/>
                <p:nvPr/>
              </p:nvPicPr>
              <p:blipFill>
                <a:blip r:embed="rId60"/>
                <a:stretch>
                  <a:fillRect/>
                </a:stretch>
              </p:blipFill>
              <p:spPr>
                <a:xfrm>
                  <a:off x="8631111" y="4555938"/>
                  <a:ext cx="139320" cy="4320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37" name="Ink 36">
                  <a:extLst>
                    <a:ext uri="{FF2B5EF4-FFF2-40B4-BE49-F238E27FC236}">
                      <a16:creationId xmlns:a16="http://schemas.microsoft.com/office/drawing/2014/main" id="{3AD6C70E-7582-4B7D-9E7F-1C16A88D5F87}"/>
                    </a:ext>
                  </a:extLst>
                </p14:cNvPr>
                <p14:cNvContentPartPr/>
                <p14:nvPr/>
              </p14:nvContentPartPr>
              <p14:xfrm>
                <a:off x="8834151" y="4556298"/>
                <a:ext cx="119880" cy="328320"/>
              </p14:xfrm>
            </p:contentPart>
          </mc:Choice>
          <mc:Fallback xmlns="">
            <p:pic>
              <p:nvPicPr>
                <p:cNvPr id="37" name="Ink 36">
                  <a:extLst>
                    <a:ext uri="{FF2B5EF4-FFF2-40B4-BE49-F238E27FC236}">
                      <a16:creationId xmlns:a16="http://schemas.microsoft.com/office/drawing/2014/main" id="{3AD6C70E-7582-4B7D-9E7F-1C16A88D5F87}"/>
                    </a:ext>
                  </a:extLst>
                </p:cNvPr>
                <p:cNvPicPr/>
                <p:nvPr/>
              </p:nvPicPr>
              <p:blipFill>
                <a:blip r:embed="rId62"/>
                <a:stretch>
                  <a:fillRect/>
                </a:stretch>
              </p:blipFill>
              <p:spPr>
                <a:xfrm>
                  <a:off x="8825151" y="4547298"/>
                  <a:ext cx="137520" cy="345960"/>
                </a:xfrm>
                <a:prstGeom prst="rect">
                  <a:avLst/>
                </a:prstGeom>
              </p:spPr>
            </p:pic>
          </mc:Fallback>
        </mc:AlternateContent>
      </p:grpSp>
      <p:grpSp>
        <p:nvGrpSpPr>
          <p:cNvPr id="55" name="Group 54">
            <a:extLst>
              <a:ext uri="{FF2B5EF4-FFF2-40B4-BE49-F238E27FC236}">
                <a16:creationId xmlns:a16="http://schemas.microsoft.com/office/drawing/2014/main" id="{8B8C33BD-FE17-4B06-B030-D155C0CA75A7}"/>
              </a:ext>
            </a:extLst>
          </p:cNvPr>
          <p:cNvGrpSpPr/>
          <p:nvPr/>
        </p:nvGrpSpPr>
        <p:grpSpPr>
          <a:xfrm>
            <a:off x="6614031" y="5165418"/>
            <a:ext cx="1717920" cy="306000"/>
            <a:chOff x="6614031" y="5165418"/>
            <a:chExt cx="1717920" cy="306000"/>
          </a:xfrm>
        </p:grpSpPr>
        <mc:AlternateContent xmlns:mc="http://schemas.openxmlformats.org/markup-compatibility/2006" xmlns:p14="http://schemas.microsoft.com/office/powerpoint/2010/main">
          <mc:Choice Requires="p14">
            <p:contentPart p14:bwMode="auto" r:id="rId63">
              <p14:nvContentPartPr>
                <p14:cNvPr id="39" name="Ink 38">
                  <a:extLst>
                    <a:ext uri="{FF2B5EF4-FFF2-40B4-BE49-F238E27FC236}">
                      <a16:creationId xmlns:a16="http://schemas.microsoft.com/office/drawing/2014/main" id="{F7C6AA0E-9763-4EEF-B550-90ACCC06B044}"/>
                    </a:ext>
                  </a:extLst>
                </p14:cNvPr>
                <p14:cNvContentPartPr/>
                <p14:nvPr/>
              </p14:nvContentPartPr>
              <p14:xfrm>
                <a:off x="6614031" y="5395818"/>
                <a:ext cx="152640" cy="57960"/>
              </p14:xfrm>
            </p:contentPart>
          </mc:Choice>
          <mc:Fallback xmlns="">
            <p:pic>
              <p:nvPicPr>
                <p:cNvPr id="39" name="Ink 38">
                  <a:extLst>
                    <a:ext uri="{FF2B5EF4-FFF2-40B4-BE49-F238E27FC236}">
                      <a16:creationId xmlns:a16="http://schemas.microsoft.com/office/drawing/2014/main" id="{F7C6AA0E-9763-4EEF-B550-90ACCC06B044}"/>
                    </a:ext>
                  </a:extLst>
                </p:cNvPr>
                <p:cNvPicPr/>
                <p:nvPr/>
              </p:nvPicPr>
              <p:blipFill>
                <a:blip r:embed="rId64"/>
                <a:stretch>
                  <a:fillRect/>
                </a:stretch>
              </p:blipFill>
              <p:spPr>
                <a:xfrm>
                  <a:off x="6605031" y="5386818"/>
                  <a:ext cx="170280" cy="7560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40" name="Ink 39">
                  <a:extLst>
                    <a:ext uri="{FF2B5EF4-FFF2-40B4-BE49-F238E27FC236}">
                      <a16:creationId xmlns:a16="http://schemas.microsoft.com/office/drawing/2014/main" id="{86D5B029-0B41-410E-8774-B224AAAD9CEB}"/>
                    </a:ext>
                  </a:extLst>
                </p14:cNvPr>
                <p14:cNvContentPartPr/>
                <p14:nvPr/>
              </p14:nvContentPartPr>
              <p14:xfrm>
                <a:off x="6671631" y="5255418"/>
                <a:ext cx="179280" cy="60120"/>
              </p14:xfrm>
            </p:contentPart>
          </mc:Choice>
          <mc:Fallback xmlns="">
            <p:pic>
              <p:nvPicPr>
                <p:cNvPr id="40" name="Ink 39">
                  <a:extLst>
                    <a:ext uri="{FF2B5EF4-FFF2-40B4-BE49-F238E27FC236}">
                      <a16:creationId xmlns:a16="http://schemas.microsoft.com/office/drawing/2014/main" id="{86D5B029-0B41-410E-8774-B224AAAD9CEB}"/>
                    </a:ext>
                  </a:extLst>
                </p:cNvPr>
                <p:cNvPicPr/>
                <p:nvPr/>
              </p:nvPicPr>
              <p:blipFill>
                <a:blip r:embed="rId66"/>
                <a:stretch>
                  <a:fillRect/>
                </a:stretch>
              </p:blipFill>
              <p:spPr>
                <a:xfrm>
                  <a:off x="6662631" y="5246778"/>
                  <a:ext cx="19692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42" name="Ink 41">
                  <a:extLst>
                    <a:ext uri="{FF2B5EF4-FFF2-40B4-BE49-F238E27FC236}">
                      <a16:creationId xmlns:a16="http://schemas.microsoft.com/office/drawing/2014/main" id="{EB15FA14-53E8-4F57-94DD-96356C57C1D2}"/>
                    </a:ext>
                  </a:extLst>
                </p14:cNvPr>
                <p14:cNvContentPartPr/>
                <p14:nvPr/>
              </p14:nvContentPartPr>
              <p14:xfrm>
                <a:off x="6931911" y="5253618"/>
                <a:ext cx="155520" cy="211320"/>
              </p14:xfrm>
            </p:contentPart>
          </mc:Choice>
          <mc:Fallback xmlns="">
            <p:pic>
              <p:nvPicPr>
                <p:cNvPr id="42" name="Ink 41">
                  <a:extLst>
                    <a:ext uri="{FF2B5EF4-FFF2-40B4-BE49-F238E27FC236}">
                      <a16:creationId xmlns:a16="http://schemas.microsoft.com/office/drawing/2014/main" id="{EB15FA14-53E8-4F57-94DD-96356C57C1D2}"/>
                    </a:ext>
                  </a:extLst>
                </p:cNvPr>
                <p:cNvPicPr/>
                <p:nvPr/>
              </p:nvPicPr>
              <p:blipFill>
                <a:blip r:embed="rId68"/>
                <a:stretch>
                  <a:fillRect/>
                </a:stretch>
              </p:blipFill>
              <p:spPr>
                <a:xfrm>
                  <a:off x="6923271" y="5244978"/>
                  <a:ext cx="173160" cy="22896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43" name="Ink 42">
                  <a:extLst>
                    <a:ext uri="{FF2B5EF4-FFF2-40B4-BE49-F238E27FC236}">
                      <a16:creationId xmlns:a16="http://schemas.microsoft.com/office/drawing/2014/main" id="{A0D81829-CEC5-4D54-90C9-E7276B809FBB}"/>
                    </a:ext>
                  </a:extLst>
                </p14:cNvPr>
                <p14:cNvContentPartPr/>
                <p14:nvPr/>
              </p14:nvContentPartPr>
              <p14:xfrm>
                <a:off x="7179591" y="5227338"/>
                <a:ext cx="123840" cy="237240"/>
              </p14:xfrm>
            </p:contentPart>
          </mc:Choice>
          <mc:Fallback xmlns="">
            <p:pic>
              <p:nvPicPr>
                <p:cNvPr id="43" name="Ink 42">
                  <a:extLst>
                    <a:ext uri="{FF2B5EF4-FFF2-40B4-BE49-F238E27FC236}">
                      <a16:creationId xmlns:a16="http://schemas.microsoft.com/office/drawing/2014/main" id="{A0D81829-CEC5-4D54-90C9-E7276B809FBB}"/>
                    </a:ext>
                  </a:extLst>
                </p:cNvPr>
                <p:cNvPicPr/>
                <p:nvPr/>
              </p:nvPicPr>
              <p:blipFill>
                <a:blip r:embed="rId70"/>
                <a:stretch>
                  <a:fillRect/>
                </a:stretch>
              </p:blipFill>
              <p:spPr>
                <a:xfrm>
                  <a:off x="7170591" y="5218698"/>
                  <a:ext cx="141480" cy="25488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44" name="Ink 43">
                  <a:extLst>
                    <a:ext uri="{FF2B5EF4-FFF2-40B4-BE49-F238E27FC236}">
                      <a16:creationId xmlns:a16="http://schemas.microsoft.com/office/drawing/2014/main" id="{B490832E-6B13-48E5-90CA-69DF180DF3FC}"/>
                    </a:ext>
                  </a:extLst>
                </p14:cNvPr>
                <p14:cNvContentPartPr/>
                <p14:nvPr/>
              </p14:nvContentPartPr>
              <p14:xfrm>
                <a:off x="7380111" y="5303298"/>
                <a:ext cx="42840" cy="123840"/>
              </p14:xfrm>
            </p:contentPart>
          </mc:Choice>
          <mc:Fallback xmlns="">
            <p:pic>
              <p:nvPicPr>
                <p:cNvPr id="44" name="Ink 43">
                  <a:extLst>
                    <a:ext uri="{FF2B5EF4-FFF2-40B4-BE49-F238E27FC236}">
                      <a16:creationId xmlns:a16="http://schemas.microsoft.com/office/drawing/2014/main" id="{B490832E-6B13-48E5-90CA-69DF180DF3FC}"/>
                    </a:ext>
                  </a:extLst>
                </p:cNvPr>
                <p:cNvPicPr/>
                <p:nvPr/>
              </p:nvPicPr>
              <p:blipFill>
                <a:blip r:embed="rId72"/>
                <a:stretch>
                  <a:fillRect/>
                </a:stretch>
              </p:blipFill>
              <p:spPr>
                <a:xfrm>
                  <a:off x="7371471" y="5294658"/>
                  <a:ext cx="6048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45" name="Ink 44">
                  <a:extLst>
                    <a:ext uri="{FF2B5EF4-FFF2-40B4-BE49-F238E27FC236}">
                      <a16:creationId xmlns:a16="http://schemas.microsoft.com/office/drawing/2014/main" id="{509E4F05-B47C-4ABB-A0E4-EC0C4DF065AB}"/>
                    </a:ext>
                  </a:extLst>
                </p14:cNvPr>
                <p14:cNvContentPartPr/>
                <p14:nvPr/>
              </p14:nvContentPartPr>
              <p14:xfrm>
                <a:off x="7362831" y="5312658"/>
                <a:ext cx="156960" cy="158400"/>
              </p14:xfrm>
            </p:contentPart>
          </mc:Choice>
          <mc:Fallback xmlns="">
            <p:pic>
              <p:nvPicPr>
                <p:cNvPr id="45" name="Ink 44">
                  <a:extLst>
                    <a:ext uri="{FF2B5EF4-FFF2-40B4-BE49-F238E27FC236}">
                      <a16:creationId xmlns:a16="http://schemas.microsoft.com/office/drawing/2014/main" id="{509E4F05-B47C-4ABB-A0E4-EC0C4DF065AB}"/>
                    </a:ext>
                  </a:extLst>
                </p:cNvPr>
                <p:cNvPicPr/>
                <p:nvPr/>
              </p:nvPicPr>
              <p:blipFill>
                <a:blip r:embed="rId74"/>
                <a:stretch>
                  <a:fillRect/>
                </a:stretch>
              </p:blipFill>
              <p:spPr>
                <a:xfrm>
                  <a:off x="7354191" y="5304018"/>
                  <a:ext cx="174600" cy="17604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46" name="Ink 45">
                  <a:extLst>
                    <a:ext uri="{FF2B5EF4-FFF2-40B4-BE49-F238E27FC236}">
                      <a16:creationId xmlns:a16="http://schemas.microsoft.com/office/drawing/2014/main" id="{E133A17E-29BB-4134-A1E0-6FC903394B3E}"/>
                    </a:ext>
                  </a:extLst>
                </p14:cNvPr>
                <p14:cNvContentPartPr/>
                <p14:nvPr/>
              </p14:nvContentPartPr>
              <p14:xfrm>
                <a:off x="7451391" y="5328498"/>
                <a:ext cx="24480" cy="42840"/>
              </p14:xfrm>
            </p:contentPart>
          </mc:Choice>
          <mc:Fallback xmlns="">
            <p:pic>
              <p:nvPicPr>
                <p:cNvPr id="46" name="Ink 45">
                  <a:extLst>
                    <a:ext uri="{FF2B5EF4-FFF2-40B4-BE49-F238E27FC236}">
                      <a16:creationId xmlns:a16="http://schemas.microsoft.com/office/drawing/2014/main" id="{E133A17E-29BB-4134-A1E0-6FC903394B3E}"/>
                    </a:ext>
                  </a:extLst>
                </p:cNvPr>
                <p:cNvPicPr/>
                <p:nvPr/>
              </p:nvPicPr>
              <p:blipFill>
                <a:blip r:embed="rId76"/>
                <a:stretch>
                  <a:fillRect/>
                </a:stretch>
              </p:blipFill>
              <p:spPr>
                <a:xfrm>
                  <a:off x="7442751" y="5319858"/>
                  <a:ext cx="42120" cy="6048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47" name="Ink 46">
                  <a:extLst>
                    <a:ext uri="{FF2B5EF4-FFF2-40B4-BE49-F238E27FC236}">
                      <a16:creationId xmlns:a16="http://schemas.microsoft.com/office/drawing/2014/main" id="{B83A99EA-D8A6-4209-9632-2AD800DE2B73}"/>
                    </a:ext>
                  </a:extLst>
                </p14:cNvPr>
                <p14:cNvContentPartPr/>
                <p14:nvPr/>
              </p14:nvContentPartPr>
              <p14:xfrm>
                <a:off x="7593231" y="5338218"/>
                <a:ext cx="69840" cy="14760"/>
              </p14:xfrm>
            </p:contentPart>
          </mc:Choice>
          <mc:Fallback xmlns="">
            <p:pic>
              <p:nvPicPr>
                <p:cNvPr id="47" name="Ink 46">
                  <a:extLst>
                    <a:ext uri="{FF2B5EF4-FFF2-40B4-BE49-F238E27FC236}">
                      <a16:creationId xmlns:a16="http://schemas.microsoft.com/office/drawing/2014/main" id="{B83A99EA-D8A6-4209-9632-2AD800DE2B73}"/>
                    </a:ext>
                  </a:extLst>
                </p:cNvPr>
                <p:cNvPicPr/>
                <p:nvPr/>
              </p:nvPicPr>
              <p:blipFill>
                <a:blip r:embed="rId78"/>
                <a:stretch>
                  <a:fillRect/>
                </a:stretch>
              </p:blipFill>
              <p:spPr>
                <a:xfrm>
                  <a:off x="7584591" y="5329578"/>
                  <a:ext cx="87480" cy="3240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48" name="Ink 47">
                  <a:extLst>
                    <a:ext uri="{FF2B5EF4-FFF2-40B4-BE49-F238E27FC236}">
                      <a16:creationId xmlns:a16="http://schemas.microsoft.com/office/drawing/2014/main" id="{EC6D7249-B33B-4141-B381-A039D3CB71FB}"/>
                    </a:ext>
                  </a:extLst>
                </p14:cNvPr>
                <p14:cNvContentPartPr/>
                <p14:nvPr/>
              </p14:nvContentPartPr>
              <p14:xfrm>
                <a:off x="7780071" y="5283138"/>
                <a:ext cx="74520" cy="106560"/>
              </p14:xfrm>
            </p:contentPart>
          </mc:Choice>
          <mc:Fallback xmlns="">
            <p:pic>
              <p:nvPicPr>
                <p:cNvPr id="48" name="Ink 47">
                  <a:extLst>
                    <a:ext uri="{FF2B5EF4-FFF2-40B4-BE49-F238E27FC236}">
                      <a16:creationId xmlns:a16="http://schemas.microsoft.com/office/drawing/2014/main" id="{EC6D7249-B33B-4141-B381-A039D3CB71FB}"/>
                    </a:ext>
                  </a:extLst>
                </p:cNvPr>
                <p:cNvPicPr/>
                <p:nvPr/>
              </p:nvPicPr>
              <p:blipFill>
                <a:blip r:embed="rId80"/>
                <a:stretch>
                  <a:fillRect/>
                </a:stretch>
              </p:blipFill>
              <p:spPr>
                <a:xfrm>
                  <a:off x="7771071" y="5274138"/>
                  <a:ext cx="92160" cy="12420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49" name="Ink 48">
                  <a:extLst>
                    <a:ext uri="{FF2B5EF4-FFF2-40B4-BE49-F238E27FC236}">
                      <a16:creationId xmlns:a16="http://schemas.microsoft.com/office/drawing/2014/main" id="{08374E12-F257-46E0-8FA6-1689D54FDB9C}"/>
                    </a:ext>
                  </a:extLst>
                </p14:cNvPr>
                <p14:cNvContentPartPr/>
                <p14:nvPr/>
              </p14:nvContentPartPr>
              <p14:xfrm>
                <a:off x="7721751" y="5239938"/>
                <a:ext cx="144360" cy="21240"/>
              </p14:xfrm>
            </p:contentPart>
          </mc:Choice>
          <mc:Fallback xmlns="">
            <p:pic>
              <p:nvPicPr>
                <p:cNvPr id="49" name="Ink 48">
                  <a:extLst>
                    <a:ext uri="{FF2B5EF4-FFF2-40B4-BE49-F238E27FC236}">
                      <a16:creationId xmlns:a16="http://schemas.microsoft.com/office/drawing/2014/main" id="{08374E12-F257-46E0-8FA6-1689D54FDB9C}"/>
                    </a:ext>
                  </a:extLst>
                </p:cNvPr>
                <p:cNvPicPr/>
                <p:nvPr/>
              </p:nvPicPr>
              <p:blipFill>
                <a:blip r:embed="rId82"/>
                <a:stretch>
                  <a:fillRect/>
                </a:stretch>
              </p:blipFill>
              <p:spPr>
                <a:xfrm>
                  <a:off x="7713111" y="5231298"/>
                  <a:ext cx="162000" cy="3888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50" name="Ink 49">
                  <a:extLst>
                    <a:ext uri="{FF2B5EF4-FFF2-40B4-BE49-F238E27FC236}">
                      <a16:creationId xmlns:a16="http://schemas.microsoft.com/office/drawing/2014/main" id="{098EE2A2-413C-412C-88F7-DF013DC887EE}"/>
                    </a:ext>
                  </a:extLst>
                </p14:cNvPr>
                <p14:cNvContentPartPr/>
                <p14:nvPr/>
              </p14:nvContentPartPr>
              <p14:xfrm>
                <a:off x="7974831" y="5198538"/>
                <a:ext cx="60480" cy="196200"/>
              </p14:xfrm>
            </p:contentPart>
          </mc:Choice>
          <mc:Fallback xmlns="">
            <p:pic>
              <p:nvPicPr>
                <p:cNvPr id="50" name="Ink 49">
                  <a:extLst>
                    <a:ext uri="{FF2B5EF4-FFF2-40B4-BE49-F238E27FC236}">
                      <a16:creationId xmlns:a16="http://schemas.microsoft.com/office/drawing/2014/main" id="{098EE2A2-413C-412C-88F7-DF013DC887EE}"/>
                    </a:ext>
                  </a:extLst>
                </p:cNvPr>
                <p:cNvPicPr/>
                <p:nvPr/>
              </p:nvPicPr>
              <p:blipFill>
                <a:blip r:embed="rId84"/>
                <a:stretch>
                  <a:fillRect/>
                </a:stretch>
              </p:blipFill>
              <p:spPr>
                <a:xfrm>
                  <a:off x="7966191" y="5189898"/>
                  <a:ext cx="78120" cy="21384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51" name="Ink 50">
                  <a:extLst>
                    <a:ext uri="{FF2B5EF4-FFF2-40B4-BE49-F238E27FC236}">
                      <a16:creationId xmlns:a16="http://schemas.microsoft.com/office/drawing/2014/main" id="{7FE72AAE-D15D-462F-B15C-412CDEB03102}"/>
                    </a:ext>
                  </a:extLst>
                </p14:cNvPr>
                <p14:cNvContentPartPr/>
                <p14:nvPr/>
              </p14:nvContentPartPr>
              <p14:xfrm>
                <a:off x="8113431" y="5320578"/>
                <a:ext cx="30960" cy="42840"/>
              </p14:xfrm>
            </p:contentPart>
          </mc:Choice>
          <mc:Fallback xmlns="">
            <p:pic>
              <p:nvPicPr>
                <p:cNvPr id="51" name="Ink 50">
                  <a:extLst>
                    <a:ext uri="{FF2B5EF4-FFF2-40B4-BE49-F238E27FC236}">
                      <a16:creationId xmlns:a16="http://schemas.microsoft.com/office/drawing/2014/main" id="{7FE72AAE-D15D-462F-B15C-412CDEB03102}"/>
                    </a:ext>
                  </a:extLst>
                </p:cNvPr>
                <p:cNvPicPr/>
                <p:nvPr/>
              </p:nvPicPr>
              <p:blipFill>
                <a:blip r:embed="rId86"/>
                <a:stretch>
                  <a:fillRect/>
                </a:stretch>
              </p:blipFill>
              <p:spPr>
                <a:xfrm>
                  <a:off x="8104431" y="5311578"/>
                  <a:ext cx="48600" cy="6048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52" name="Ink 51">
                  <a:extLst>
                    <a:ext uri="{FF2B5EF4-FFF2-40B4-BE49-F238E27FC236}">
                      <a16:creationId xmlns:a16="http://schemas.microsoft.com/office/drawing/2014/main" id="{7208079B-5F01-47E5-9A8F-1CF4551D32A1}"/>
                    </a:ext>
                  </a:extLst>
                </p14:cNvPr>
                <p14:cNvContentPartPr/>
                <p14:nvPr/>
              </p14:nvContentPartPr>
              <p14:xfrm>
                <a:off x="8089671" y="5219418"/>
                <a:ext cx="242280" cy="252000"/>
              </p14:xfrm>
            </p:contentPart>
          </mc:Choice>
          <mc:Fallback xmlns="">
            <p:pic>
              <p:nvPicPr>
                <p:cNvPr id="52" name="Ink 51">
                  <a:extLst>
                    <a:ext uri="{FF2B5EF4-FFF2-40B4-BE49-F238E27FC236}">
                      <a16:creationId xmlns:a16="http://schemas.microsoft.com/office/drawing/2014/main" id="{7208079B-5F01-47E5-9A8F-1CF4551D32A1}"/>
                    </a:ext>
                  </a:extLst>
                </p:cNvPr>
                <p:cNvPicPr/>
                <p:nvPr/>
              </p:nvPicPr>
              <p:blipFill>
                <a:blip r:embed="rId88"/>
                <a:stretch>
                  <a:fillRect/>
                </a:stretch>
              </p:blipFill>
              <p:spPr>
                <a:xfrm>
                  <a:off x="8081031" y="5210418"/>
                  <a:ext cx="259920" cy="26964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53" name="Ink 52">
                  <a:extLst>
                    <a:ext uri="{FF2B5EF4-FFF2-40B4-BE49-F238E27FC236}">
                      <a16:creationId xmlns:a16="http://schemas.microsoft.com/office/drawing/2014/main" id="{78742AE7-E15F-41EC-BA3E-91100F765DE2}"/>
                    </a:ext>
                  </a:extLst>
                </p14:cNvPr>
                <p14:cNvContentPartPr/>
                <p14:nvPr/>
              </p14:nvContentPartPr>
              <p14:xfrm>
                <a:off x="8274351" y="5270898"/>
                <a:ext cx="8640" cy="24480"/>
              </p14:xfrm>
            </p:contentPart>
          </mc:Choice>
          <mc:Fallback xmlns="">
            <p:pic>
              <p:nvPicPr>
                <p:cNvPr id="53" name="Ink 52">
                  <a:extLst>
                    <a:ext uri="{FF2B5EF4-FFF2-40B4-BE49-F238E27FC236}">
                      <a16:creationId xmlns:a16="http://schemas.microsoft.com/office/drawing/2014/main" id="{78742AE7-E15F-41EC-BA3E-91100F765DE2}"/>
                    </a:ext>
                  </a:extLst>
                </p:cNvPr>
                <p:cNvPicPr/>
                <p:nvPr/>
              </p:nvPicPr>
              <p:blipFill>
                <a:blip r:embed="rId90"/>
                <a:stretch>
                  <a:fillRect/>
                </a:stretch>
              </p:blipFill>
              <p:spPr>
                <a:xfrm>
                  <a:off x="8265351" y="5262258"/>
                  <a:ext cx="2628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54" name="Ink 53">
                  <a:extLst>
                    <a:ext uri="{FF2B5EF4-FFF2-40B4-BE49-F238E27FC236}">
                      <a16:creationId xmlns:a16="http://schemas.microsoft.com/office/drawing/2014/main" id="{99A11161-8458-41A5-8766-EE96EF90B5FD}"/>
                    </a:ext>
                  </a:extLst>
                </p14:cNvPr>
                <p14:cNvContentPartPr/>
                <p14:nvPr/>
              </p14:nvContentPartPr>
              <p14:xfrm>
                <a:off x="8169231" y="5165418"/>
                <a:ext cx="62280" cy="148680"/>
              </p14:xfrm>
            </p:contentPart>
          </mc:Choice>
          <mc:Fallback xmlns="">
            <p:pic>
              <p:nvPicPr>
                <p:cNvPr id="54" name="Ink 53">
                  <a:extLst>
                    <a:ext uri="{FF2B5EF4-FFF2-40B4-BE49-F238E27FC236}">
                      <a16:creationId xmlns:a16="http://schemas.microsoft.com/office/drawing/2014/main" id="{99A11161-8458-41A5-8766-EE96EF90B5FD}"/>
                    </a:ext>
                  </a:extLst>
                </p:cNvPr>
                <p:cNvPicPr/>
                <p:nvPr/>
              </p:nvPicPr>
              <p:blipFill>
                <a:blip r:embed="rId92"/>
                <a:stretch>
                  <a:fillRect/>
                </a:stretch>
              </p:blipFill>
              <p:spPr>
                <a:xfrm>
                  <a:off x="8160591" y="5156778"/>
                  <a:ext cx="79920" cy="166320"/>
                </a:xfrm>
                <a:prstGeom prst="rect">
                  <a:avLst/>
                </a:prstGeom>
              </p:spPr>
            </p:pic>
          </mc:Fallback>
        </mc:AlternateContent>
      </p:grpSp>
    </p:spTree>
    <p:extLst>
      <p:ext uri="{BB962C8B-B14F-4D97-AF65-F5344CB8AC3E}">
        <p14:creationId xmlns:p14="http://schemas.microsoft.com/office/powerpoint/2010/main" val="85366982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Confidence Intervals for the Population Regression Line</a:t>
            </a:r>
          </a:p>
        </p:txBody>
      </p:sp>
      <p:sp>
        <p:nvSpPr>
          <p:cNvPr id="3" name="Content Placeholder 2"/>
          <p:cNvSpPr>
            <a:spLocks noGrp="1"/>
          </p:cNvSpPr>
          <p:nvPr>
            <p:ph idx="1"/>
          </p:nvPr>
        </p:nvSpPr>
        <p:spPr/>
        <p:txBody>
          <a:bodyPr/>
          <a:lstStyle/>
          <a:p>
            <a:pPr>
              <a:buNone/>
            </a:pPr>
            <a:r>
              <a:rPr lang="en-US" dirty="0">
                <a:solidFill>
                  <a:srgbClr val="000000"/>
                </a:solidFill>
              </a:rPr>
              <a:t>Does the confidence interval for the mean y-value get narrower as n gets bigger?  </a:t>
            </a:r>
          </a:p>
          <a:p>
            <a:pPr>
              <a:buNone/>
            </a:pPr>
            <a:r>
              <a:rPr lang="en-US" dirty="0">
                <a:solidFill>
                  <a:srgbClr val="000000"/>
                </a:solidFill>
              </a:rPr>
              <a:t>What happens to the width of the confidence interval as your desired x-value is farther from the mean for x? </a:t>
            </a:r>
          </a:p>
        </p:txBody>
      </p:sp>
      <p:sp>
        <p:nvSpPr>
          <p:cNvPr id="4" name="Slide Number Placeholder 3"/>
          <p:cNvSpPr>
            <a:spLocks noGrp="1"/>
          </p:cNvSpPr>
          <p:nvPr>
            <p:ph type="sldNum" sz="quarter" idx="12"/>
          </p:nvPr>
        </p:nvSpPr>
        <p:spPr/>
        <p:txBody>
          <a:bodyPr/>
          <a:lstStyle/>
          <a:p>
            <a:fld id="{4EA97F7A-E362-4A8E-A2D2-2731F606C961}" type="slidenum">
              <a:rPr lang="en-US" smtClean="0"/>
              <a:pPr/>
              <a:t>64</a:t>
            </a:fld>
            <a:endParaRPr lang="en-US"/>
          </a:p>
        </p:txBody>
      </p:sp>
      <p:pic>
        <p:nvPicPr>
          <p:cNvPr id="5" name="Picture 4"/>
          <p:cNvPicPr>
            <a:picLocks noChangeAspect="1"/>
          </p:cNvPicPr>
          <p:nvPr/>
        </p:nvPicPr>
        <p:blipFill>
          <a:blip r:embed="rId3"/>
          <a:stretch>
            <a:fillRect/>
          </a:stretch>
        </p:blipFill>
        <p:spPr>
          <a:xfrm>
            <a:off x="1447800" y="4114800"/>
            <a:ext cx="6045200" cy="1104900"/>
          </a:xfrm>
          <a:prstGeom prst="rect">
            <a:avLst/>
          </a:prstGeom>
        </p:spPr>
      </p:pic>
      <mc:AlternateContent xmlns:mc="http://schemas.openxmlformats.org/markup-compatibility/2006" xmlns:p14="http://schemas.microsoft.com/office/powerpoint/2010/main">
        <mc:Choice Requires="p14">
          <p:contentPart p14:bwMode="auto" r:id="rId4">
            <p14:nvContentPartPr>
              <p14:cNvPr id="7" name="Ink 6">
                <a:extLst>
                  <a:ext uri="{FF2B5EF4-FFF2-40B4-BE49-F238E27FC236}">
                    <a16:creationId xmlns:a16="http://schemas.microsoft.com/office/drawing/2014/main" id="{0C5E0BD7-DD4D-49E0-8BA9-CCC917C81AC9}"/>
                  </a:ext>
                </a:extLst>
              </p14:cNvPr>
              <p14:cNvContentPartPr/>
              <p14:nvPr/>
            </p14:nvContentPartPr>
            <p14:xfrm>
              <a:off x="1156791" y="2645418"/>
              <a:ext cx="961560" cy="79560"/>
            </p14:xfrm>
          </p:contentPart>
        </mc:Choice>
        <mc:Fallback xmlns="">
          <p:pic>
            <p:nvPicPr>
              <p:cNvPr id="7" name="Ink 6">
                <a:extLst>
                  <a:ext uri="{FF2B5EF4-FFF2-40B4-BE49-F238E27FC236}">
                    <a16:creationId xmlns:a16="http://schemas.microsoft.com/office/drawing/2014/main" id="{0C5E0BD7-DD4D-49E0-8BA9-CCC917C81AC9}"/>
                  </a:ext>
                </a:extLst>
              </p:cNvPr>
              <p:cNvPicPr/>
              <p:nvPr/>
            </p:nvPicPr>
            <p:blipFill>
              <a:blip r:embed="rId5"/>
              <a:stretch>
                <a:fillRect/>
              </a:stretch>
            </p:blipFill>
            <p:spPr>
              <a:xfrm>
                <a:off x="1147791" y="2636778"/>
                <a:ext cx="979200" cy="972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8" name="Ink 7">
                <a:extLst>
                  <a:ext uri="{FF2B5EF4-FFF2-40B4-BE49-F238E27FC236}">
                    <a16:creationId xmlns:a16="http://schemas.microsoft.com/office/drawing/2014/main" id="{EB834B3A-1673-44EA-8E45-88F44D8BABFF}"/>
                  </a:ext>
                </a:extLst>
              </p14:cNvPr>
              <p14:cNvContentPartPr/>
              <p14:nvPr/>
            </p14:nvContentPartPr>
            <p14:xfrm>
              <a:off x="2060031" y="2507178"/>
              <a:ext cx="275760" cy="20160"/>
            </p14:xfrm>
          </p:contentPart>
        </mc:Choice>
        <mc:Fallback xmlns="">
          <p:pic>
            <p:nvPicPr>
              <p:cNvPr id="8" name="Ink 7">
                <a:extLst>
                  <a:ext uri="{FF2B5EF4-FFF2-40B4-BE49-F238E27FC236}">
                    <a16:creationId xmlns:a16="http://schemas.microsoft.com/office/drawing/2014/main" id="{EB834B3A-1673-44EA-8E45-88F44D8BABFF}"/>
                  </a:ext>
                </a:extLst>
              </p:cNvPr>
              <p:cNvPicPr/>
              <p:nvPr/>
            </p:nvPicPr>
            <p:blipFill>
              <a:blip r:embed="rId7"/>
              <a:stretch>
                <a:fillRect/>
              </a:stretch>
            </p:blipFill>
            <p:spPr>
              <a:xfrm>
                <a:off x="2051391" y="2498178"/>
                <a:ext cx="293400" cy="378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9" name="Ink 8">
                <a:extLst>
                  <a:ext uri="{FF2B5EF4-FFF2-40B4-BE49-F238E27FC236}">
                    <a16:creationId xmlns:a16="http://schemas.microsoft.com/office/drawing/2014/main" id="{E0F6EB2E-45FA-406A-BAAD-7AD8711E63B2}"/>
                  </a:ext>
                </a:extLst>
              </p14:cNvPr>
              <p14:cNvContentPartPr/>
              <p14:nvPr/>
            </p14:nvContentPartPr>
            <p14:xfrm>
              <a:off x="2284671" y="2409258"/>
              <a:ext cx="236160" cy="210240"/>
            </p14:xfrm>
          </p:contentPart>
        </mc:Choice>
        <mc:Fallback xmlns="">
          <p:pic>
            <p:nvPicPr>
              <p:cNvPr id="9" name="Ink 8">
                <a:extLst>
                  <a:ext uri="{FF2B5EF4-FFF2-40B4-BE49-F238E27FC236}">
                    <a16:creationId xmlns:a16="http://schemas.microsoft.com/office/drawing/2014/main" id="{E0F6EB2E-45FA-406A-BAAD-7AD8711E63B2}"/>
                  </a:ext>
                </a:extLst>
              </p:cNvPr>
              <p:cNvPicPr/>
              <p:nvPr/>
            </p:nvPicPr>
            <p:blipFill>
              <a:blip r:embed="rId9"/>
              <a:stretch>
                <a:fillRect/>
              </a:stretch>
            </p:blipFill>
            <p:spPr>
              <a:xfrm>
                <a:off x="2276031" y="2400618"/>
                <a:ext cx="253800" cy="227880"/>
              </a:xfrm>
              <a:prstGeom prst="rect">
                <a:avLst/>
              </a:prstGeom>
            </p:spPr>
          </p:pic>
        </mc:Fallback>
      </mc:AlternateContent>
      <p:grpSp>
        <p:nvGrpSpPr>
          <p:cNvPr id="30" name="Group 29">
            <a:extLst>
              <a:ext uri="{FF2B5EF4-FFF2-40B4-BE49-F238E27FC236}">
                <a16:creationId xmlns:a16="http://schemas.microsoft.com/office/drawing/2014/main" id="{D9628764-DEAD-4755-BEEF-B64BC4AA7DD4}"/>
              </a:ext>
            </a:extLst>
          </p:cNvPr>
          <p:cNvGrpSpPr/>
          <p:nvPr/>
        </p:nvGrpSpPr>
        <p:grpSpPr>
          <a:xfrm>
            <a:off x="2765631" y="2312058"/>
            <a:ext cx="4712040" cy="465840"/>
            <a:chOff x="2765631" y="2312058"/>
            <a:chExt cx="4712040" cy="465840"/>
          </a:xfrm>
        </p:grpSpPr>
        <mc:AlternateContent xmlns:mc="http://schemas.openxmlformats.org/markup-compatibility/2006" xmlns:p14="http://schemas.microsoft.com/office/powerpoint/2010/main">
          <mc:Choice Requires="p14">
            <p:contentPart p14:bwMode="auto" r:id="rId10">
              <p14:nvContentPartPr>
                <p14:cNvPr id="6" name="Ink 5">
                  <a:extLst>
                    <a:ext uri="{FF2B5EF4-FFF2-40B4-BE49-F238E27FC236}">
                      <a16:creationId xmlns:a16="http://schemas.microsoft.com/office/drawing/2014/main" id="{A7A4F6A0-C395-4D62-A77C-ADB50C08B6DB}"/>
                    </a:ext>
                  </a:extLst>
                </p14:cNvPr>
                <p14:cNvContentPartPr/>
                <p14:nvPr/>
              </p14:nvContentPartPr>
              <p14:xfrm>
                <a:off x="6213711" y="2312058"/>
                <a:ext cx="1263960" cy="90360"/>
              </p14:xfrm>
            </p:contentPart>
          </mc:Choice>
          <mc:Fallback xmlns="">
            <p:pic>
              <p:nvPicPr>
                <p:cNvPr id="6" name="Ink 5">
                  <a:extLst>
                    <a:ext uri="{FF2B5EF4-FFF2-40B4-BE49-F238E27FC236}">
                      <a16:creationId xmlns:a16="http://schemas.microsoft.com/office/drawing/2014/main" id="{A7A4F6A0-C395-4D62-A77C-ADB50C08B6DB}"/>
                    </a:ext>
                  </a:extLst>
                </p:cNvPr>
                <p:cNvPicPr/>
                <p:nvPr/>
              </p:nvPicPr>
              <p:blipFill>
                <a:blip r:embed="rId11"/>
                <a:stretch>
                  <a:fillRect/>
                </a:stretch>
              </p:blipFill>
              <p:spPr>
                <a:xfrm>
                  <a:off x="6204711" y="2303058"/>
                  <a:ext cx="1281600" cy="108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1" name="Ink 10">
                  <a:extLst>
                    <a:ext uri="{FF2B5EF4-FFF2-40B4-BE49-F238E27FC236}">
                      <a16:creationId xmlns:a16="http://schemas.microsoft.com/office/drawing/2014/main" id="{FC938AC7-32A1-4D7B-8D50-C49294927EF0}"/>
                    </a:ext>
                  </a:extLst>
                </p14:cNvPr>
                <p14:cNvContentPartPr/>
                <p14:nvPr/>
              </p14:nvContentPartPr>
              <p14:xfrm>
                <a:off x="2765631" y="2493858"/>
                <a:ext cx="69840" cy="180720"/>
              </p14:xfrm>
            </p:contentPart>
          </mc:Choice>
          <mc:Fallback xmlns="">
            <p:pic>
              <p:nvPicPr>
                <p:cNvPr id="11" name="Ink 10">
                  <a:extLst>
                    <a:ext uri="{FF2B5EF4-FFF2-40B4-BE49-F238E27FC236}">
                      <a16:creationId xmlns:a16="http://schemas.microsoft.com/office/drawing/2014/main" id="{FC938AC7-32A1-4D7B-8D50-C49294927EF0}"/>
                    </a:ext>
                  </a:extLst>
                </p:cNvPr>
                <p:cNvPicPr/>
                <p:nvPr/>
              </p:nvPicPr>
              <p:blipFill>
                <a:blip r:embed="rId13"/>
                <a:stretch>
                  <a:fillRect/>
                </a:stretch>
              </p:blipFill>
              <p:spPr>
                <a:xfrm>
                  <a:off x="2756991" y="2485218"/>
                  <a:ext cx="87480" cy="1983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2" name="Ink 11">
                  <a:extLst>
                    <a:ext uri="{FF2B5EF4-FFF2-40B4-BE49-F238E27FC236}">
                      <a16:creationId xmlns:a16="http://schemas.microsoft.com/office/drawing/2014/main" id="{D1BB4923-DC61-4721-8864-3680A532F84B}"/>
                    </a:ext>
                  </a:extLst>
                </p14:cNvPr>
                <p14:cNvContentPartPr/>
                <p14:nvPr/>
              </p14:nvContentPartPr>
              <p14:xfrm>
                <a:off x="2768511" y="2514018"/>
                <a:ext cx="331200" cy="180720"/>
              </p14:xfrm>
            </p:contentPart>
          </mc:Choice>
          <mc:Fallback xmlns="">
            <p:pic>
              <p:nvPicPr>
                <p:cNvPr id="12" name="Ink 11">
                  <a:extLst>
                    <a:ext uri="{FF2B5EF4-FFF2-40B4-BE49-F238E27FC236}">
                      <a16:creationId xmlns:a16="http://schemas.microsoft.com/office/drawing/2014/main" id="{D1BB4923-DC61-4721-8864-3680A532F84B}"/>
                    </a:ext>
                  </a:extLst>
                </p:cNvPr>
                <p:cNvPicPr/>
                <p:nvPr/>
              </p:nvPicPr>
              <p:blipFill>
                <a:blip r:embed="rId15"/>
                <a:stretch>
                  <a:fillRect/>
                </a:stretch>
              </p:blipFill>
              <p:spPr>
                <a:xfrm>
                  <a:off x="2759871" y="2505378"/>
                  <a:ext cx="348840" cy="1983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3" name="Ink 12">
                  <a:extLst>
                    <a:ext uri="{FF2B5EF4-FFF2-40B4-BE49-F238E27FC236}">
                      <a16:creationId xmlns:a16="http://schemas.microsoft.com/office/drawing/2014/main" id="{CC8D2718-0D5E-4A5E-85D4-AE473E3A2258}"/>
                    </a:ext>
                  </a:extLst>
                </p14:cNvPr>
                <p14:cNvContentPartPr/>
                <p14:nvPr/>
              </p14:nvContentPartPr>
              <p14:xfrm>
                <a:off x="3276831" y="2526258"/>
                <a:ext cx="165240" cy="114120"/>
              </p14:xfrm>
            </p:contentPart>
          </mc:Choice>
          <mc:Fallback xmlns="">
            <p:pic>
              <p:nvPicPr>
                <p:cNvPr id="13" name="Ink 12">
                  <a:extLst>
                    <a:ext uri="{FF2B5EF4-FFF2-40B4-BE49-F238E27FC236}">
                      <a16:creationId xmlns:a16="http://schemas.microsoft.com/office/drawing/2014/main" id="{CC8D2718-0D5E-4A5E-85D4-AE473E3A2258}"/>
                    </a:ext>
                  </a:extLst>
                </p:cNvPr>
                <p:cNvPicPr/>
                <p:nvPr/>
              </p:nvPicPr>
              <p:blipFill>
                <a:blip r:embed="rId17"/>
                <a:stretch>
                  <a:fillRect/>
                </a:stretch>
              </p:blipFill>
              <p:spPr>
                <a:xfrm>
                  <a:off x="3267831" y="2517618"/>
                  <a:ext cx="182880" cy="1317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4" name="Ink 13">
                  <a:extLst>
                    <a:ext uri="{FF2B5EF4-FFF2-40B4-BE49-F238E27FC236}">
                      <a16:creationId xmlns:a16="http://schemas.microsoft.com/office/drawing/2014/main" id="{6A8791A2-8D96-425F-8378-5E8F762B3A97}"/>
                    </a:ext>
                  </a:extLst>
                </p14:cNvPr>
                <p14:cNvContentPartPr/>
                <p14:nvPr/>
              </p14:nvContentPartPr>
              <p14:xfrm>
                <a:off x="3474831" y="2530938"/>
                <a:ext cx="72360" cy="137160"/>
              </p14:xfrm>
            </p:contentPart>
          </mc:Choice>
          <mc:Fallback xmlns="">
            <p:pic>
              <p:nvPicPr>
                <p:cNvPr id="14" name="Ink 13">
                  <a:extLst>
                    <a:ext uri="{FF2B5EF4-FFF2-40B4-BE49-F238E27FC236}">
                      <a16:creationId xmlns:a16="http://schemas.microsoft.com/office/drawing/2014/main" id="{6A8791A2-8D96-425F-8378-5E8F762B3A97}"/>
                    </a:ext>
                  </a:extLst>
                </p:cNvPr>
                <p:cNvPicPr/>
                <p:nvPr/>
              </p:nvPicPr>
              <p:blipFill>
                <a:blip r:embed="rId19"/>
                <a:stretch>
                  <a:fillRect/>
                </a:stretch>
              </p:blipFill>
              <p:spPr>
                <a:xfrm>
                  <a:off x="3466191" y="2522298"/>
                  <a:ext cx="90000" cy="1548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5" name="Ink 14">
                  <a:extLst>
                    <a:ext uri="{FF2B5EF4-FFF2-40B4-BE49-F238E27FC236}">
                      <a16:creationId xmlns:a16="http://schemas.microsoft.com/office/drawing/2014/main" id="{69DB2C8D-9D64-428F-BDDE-0FD4CAAA3B56}"/>
                    </a:ext>
                  </a:extLst>
                </p14:cNvPr>
                <p14:cNvContentPartPr/>
                <p14:nvPr/>
              </p14:nvContentPartPr>
              <p14:xfrm>
                <a:off x="3435951" y="2542458"/>
                <a:ext cx="173160" cy="129240"/>
              </p14:xfrm>
            </p:contentPart>
          </mc:Choice>
          <mc:Fallback xmlns="">
            <p:pic>
              <p:nvPicPr>
                <p:cNvPr id="15" name="Ink 14">
                  <a:extLst>
                    <a:ext uri="{FF2B5EF4-FFF2-40B4-BE49-F238E27FC236}">
                      <a16:creationId xmlns:a16="http://schemas.microsoft.com/office/drawing/2014/main" id="{69DB2C8D-9D64-428F-BDDE-0FD4CAAA3B56}"/>
                    </a:ext>
                  </a:extLst>
                </p:cNvPr>
                <p:cNvPicPr/>
                <p:nvPr/>
              </p:nvPicPr>
              <p:blipFill>
                <a:blip r:embed="rId21"/>
                <a:stretch>
                  <a:fillRect/>
                </a:stretch>
              </p:blipFill>
              <p:spPr>
                <a:xfrm>
                  <a:off x="3426951" y="2533818"/>
                  <a:ext cx="190800" cy="1468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6" name="Ink 15">
                  <a:extLst>
                    <a:ext uri="{FF2B5EF4-FFF2-40B4-BE49-F238E27FC236}">
                      <a16:creationId xmlns:a16="http://schemas.microsoft.com/office/drawing/2014/main" id="{A8B554E0-3FA1-42C0-A333-7CC99BB5FDB2}"/>
                    </a:ext>
                  </a:extLst>
                </p14:cNvPr>
                <p14:cNvContentPartPr/>
                <p14:nvPr/>
              </p14:nvContentPartPr>
              <p14:xfrm>
                <a:off x="3806391" y="2571618"/>
                <a:ext cx="282240" cy="206280"/>
              </p14:xfrm>
            </p:contentPart>
          </mc:Choice>
          <mc:Fallback xmlns="">
            <p:pic>
              <p:nvPicPr>
                <p:cNvPr id="16" name="Ink 15">
                  <a:extLst>
                    <a:ext uri="{FF2B5EF4-FFF2-40B4-BE49-F238E27FC236}">
                      <a16:creationId xmlns:a16="http://schemas.microsoft.com/office/drawing/2014/main" id="{A8B554E0-3FA1-42C0-A333-7CC99BB5FDB2}"/>
                    </a:ext>
                  </a:extLst>
                </p:cNvPr>
                <p:cNvPicPr/>
                <p:nvPr/>
              </p:nvPicPr>
              <p:blipFill>
                <a:blip r:embed="rId23"/>
                <a:stretch>
                  <a:fillRect/>
                </a:stretch>
              </p:blipFill>
              <p:spPr>
                <a:xfrm>
                  <a:off x="3797391" y="2562618"/>
                  <a:ext cx="299880" cy="2239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7" name="Ink 16">
                  <a:extLst>
                    <a:ext uri="{FF2B5EF4-FFF2-40B4-BE49-F238E27FC236}">
                      <a16:creationId xmlns:a16="http://schemas.microsoft.com/office/drawing/2014/main" id="{1A924015-426B-4D1F-BD47-D7A9D2BB4783}"/>
                    </a:ext>
                  </a:extLst>
                </p14:cNvPr>
                <p14:cNvContentPartPr/>
                <p14:nvPr/>
              </p14:nvContentPartPr>
              <p14:xfrm>
                <a:off x="4070631" y="2449578"/>
                <a:ext cx="65160" cy="227160"/>
              </p14:xfrm>
            </p:contentPart>
          </mc:Choice>
          <mc:Fallback xmlns="">
            <p:pic>
              <p:nvPicPr>
                <p:cNvPr id="17" name="Ink 16">
                  <a:extLst>
                    <a:ext uri="{FF2B5EF4-FFF2-40B4-BE49-F238E27FC236}">
                      <a16:creationId xmlns:a16="http://schemas.microsoft.com/office/drawing/2014/main" id="{1A924015-426B-4D1F-BD47-D7A9D2BB4783}"/>
                    </a:ext>
                  </a:extLst>
                </p:cNvPr>
                <p:cNvPicPr/>
                <p:nvPr/>
              </p:nvPicPr>
              <p:blipFill>
                <a:blip r:embed="rId25"/>
                <a:stretch>
                  <a:fillRect/>
                </a:stretch>
              </p:blipFill>
              <p:spPr>
                <a:xfrm>
                  <a:off x="4061991" y="2440938"/>
                  <a:ext cx="82800" cy="2448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8" name="Ink 17">
                  <a:extLst>
                    <a:ext uri="{FF2B5EF4-FFF2-40B4-BE49-F238E27FC236}">
                      <a16:creationId xmlns:a16="http://schemas.microsoft.com/office/drawing/2014/main" id="{1A718075-D8E4-43AC-8482-AFA9317D01B9}"/>
                    </a:ext>
                  </a:extLst>
                </p14:cNvPr>
                <p14:cNvContentPartPr/>
                <p14:nvPr/>
              </p14:nvContentPartPr>
              <p14:xfrm>
                <a:off x="4081071" y="2549658"/>
                <a:ext cx="136440" cy="160560"/>
              </p14:xfrm>
            </p:contentPart>
          </mc:Choice>
          <mc:Fallback xmlns="">
            <p:pic>
              <p:nvPicPr>
                <p:cNvPr id="18" name="Ink 17">
                  <a:extLst>
                    <a:ext uri="{FF2B5EF4-FFF2-40B4-BE49-F238E27FC236}">
                      <a16:creationId xmlns:a16="http://schemas.microsoft.com/office/drawing/2014/main" id="{1A718075-D8E4-43AC-8482-AFA9317D01B9}"/>
                    </a:ext>
                  </a:extLst>
                </p:cNvPr>
                <p:cNvPicPr/>
                <p:nvPr/>
              </p:nvPicPr>
              <p:blipFill>
                <a:blip r:embed="rId27"/>
                <a:stretch>
                  <a:fillRect/>
                </a:stretch>
              </p:blipFill>
              <p:spPr>
                <a:xfrm>
                  <a:off x="4072431" y="2541018"/>
                  <a:ext cx="154080" cy="1782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9" name="Ink 18">
                  <a:extLst>
                    <a:ext uri="{FF2B5EF4-FFF2-40B4-BE49-F238E27FC236}">
                      <a16:creationId xmlns:a16="http://schemas.microsoft.com/office/drawing/2014/main" id="{DE18BE17-54E6-4C93-B0FF-4435520A3135}"/>
                    </a:ext>
                  </a:extLst>
                </p14:cNvPr>
                <p14:cNvContentPartPr/>
                <p14:nvPr/>
              </p14:nvContentPartPr>
              <p14:xfrm>
                <a:off x="4378071" y="2514018"/>
                <a:ext cx="213480" cy="150480"/>
              </p14:xfrm>
            </p:contentPart>
          </mc:Choice>
          <mc:Fallback xmlns="">
            <p:pic>
              <p:nvPicPr>
                <p:cNvPr id="19" name="Ink 18">
                  <a:extLst>
                    <a:ext uri="{FF2B5EF4-FFF2-40B4-BE49-F238E27FC236}">
                      <a16:creationId xmlns:a16="http://schemas.microsoft.com/office/drawing/2014/main" id="{DE18BE17-54E6-4C93-B0FF-4435520A3135}"/>
                    </a:ext>
                  </a:extLst>
                </p:cNvPr>
                <p:cNvPicPr/>
                <p:nvPr/>
              </p:nvPicPr>
              <p:blipFill>
                <a:blip r:embed="rId29"/>
                <a:stretch>
                  <a:fillRect/>
                </a:stretch>
              </p:blipFill>
              <p:spPr>
                <a:xfrm>
                  <a:off x="4369431" y="2505018"/>
                  <a:ext cx="231120" cy="1681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0" name="Ink 19">
                  <a:extLst>
                    <a:ext uri="{FF2B5EF4-FFF2-40B4-BE49-F238E27FC236}">
                      <a16:creationId xmlns:a16="http://schemas.microsoft.com/office/drawing/2014/main" id="{8D741ED9-EBD9-4EE7-9180-BD9ADFE60EB5}"/>
                    </a:ext>
                  </a:extLst>
                </p14:cNvPr>
                <p14:cNvContentPartPr/>
                <p14:nvPr/>
              </p14:nvContentPartPr>
              <p14:xfrm>
                <a:off x="4582191" y="2496018"/>
                <a:ext cx="127440" cy="138600"/>
              </p14:xfrm>
            </p:contentPart>
          </mc:Choice>
          <mc:Fallback xmlns="">
            <p:pic>
              <p:nvPicPr>
                <p:cNvPr id="20" name="Ink 19">
                  <a:extLst>
                    <a:ext uri="{FF2B5EF4-FFF2-40B4-BE49-F238E27FC236}">
                      <a16:creationId xmlns:a16="http://schemas.microsoft.com/office/drawing/2014/main" id="{8D741ED9-EBD9-4EE7-9180-BD9ADFE60EB5}"/>
                    </a:ext>
                  </a:extLst>
                </p:cNvPr>
                <p:cNvPicPr/>
                <p:nvPr/>
              </p:nvPicPr>
              <p:blipFill>
                <a:blip r:embed="rId31"/>
                <a:stretch>
                  <a:fillRect/>
                </a:stretch>
              </p:blipFill>
              <p:spPr>
                <a:xfrm>
                  <a:off x="4573551" y="2487378"/>
                  <a:ext cx="145080" cy="15624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1" name="Ink 20">
                  <a:extLst>
                    <a:ext uri="{FF2B5EF4-FFF2-40B4-BE49-F238E27FC236}">
                      <a16:creationId xmlns:a16="http://schemas.microsoft.com/office/drawing/2014/main" id="{3E7605C4-54B1-41C4-81F9-32E50CD6C03E}"/>
                    </a:ext>
                  </a:extLst>
                </p14:cNvPr>
                <p14:cNvContentPartPr/>
                <p14:nvPr/>
              </p14:nvContentPartPr>
              <p14:xfrm>
                <a:off x="4696311" y="2483418"/>
                <a:ext cx="65880" cy="155520"/>
              </p14:xfrm>
            </p:contentPart>
          </mc:Choice>
          <mc:Fallback xmlns="">
            <p:pic>
              <p:nvPicPr>
                <p:cNvPr id="21" name="Ink 20">
                  <a:extLst>
                    <a:ext uri="{FF2B5EF4-FFF2-40B4-BE49-F238E27FC236}">
                      <a16:creationId xmlns:a16="http://schemas.microsoft.com/office/drawing/2014/main" id="{3E7605C4-54B1-41C4-81F9-32E50CD6C03E}"/>
                    </a:ext>
                  </a:extLst>
                </p:cNvPr>
                <p:cNvPicPr/>
                <p:nvPr/>
              </p:nvPicPr>
              <p:blipFill>
                <a:blip r:embed="rId33"/>
                <a:stretch>
                  <a:fillRect/>
                </a:stretch>
              </p:blipFill>
              <p:spPr>
                <a:xfrm>
                  <a:off x="4687671" y="2474778"/>
                  <a:ext cx="83520" cy="17316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2" name="Ink 21">
                  <a:extLst>
                    <a:ext uri="{FF2B5EF4-FFF2-40B4-BE49-F238E27FC236}">
                      <a16:creationId xmlns:a16="http://schemas.microsoft.com/office/drawing/2014/main" id="{AE71D8A2-3C51-4ADA-A093-5641F720743B}"/>
                    </a:ext>
                  </a:extLst>
                </p14:cNvPr>
                <p14:cNvContentPartPr/>
                <p14:nvPr/>
              </p14:nvContentPartPr>
              <p14:xfrm>
                <a:off x="4817991" y="2480898"/>
                <a:ext cx="200520" cy="165960"/>
              </p14:xfrm>
            </p:contentPart>
          </mc:Choice>
          <mc:Fallback xmlns="">
            <p:pic>
              <p:nvPicPr>
                <p:cNvPr id="22" name="Ink 21">
                  <a:extLst>
                    <a:ext uri="{FF2B5EF4-FFF2-40B4-BE49-F238E27FC236}">
                      <a16:creationId xmlns:a16="http://schemas.microsoft.com/office/drawing/2014/main" id="{AE71D8A2-3C51-4ADA-A093-5641F720743B}"/>
                    </a:ext>
                  </a:extLst>
                </p:cNvPr>
                <p:cNvPicPr/>
                <p:nvPr/>
              </p:nvPicPr>
              <p:blipFill>
                <a:blip r:embed="rId35"/>
                <a:stretch>
                  <a:fillRect/>
                </a:stretch>
              </p:blipFill>
              <p:spPr>
                <a:xfrm>
                  <a:off x="4808991" y="2472258"/>
                  <a:ext cx="218160" cy="1836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3" name="Ink 22">
                  <a:extLst>
                    <a:ext uri="{FF2B5EF4-FFF2-40B4-BE49-F238E27FC236}">
                      <a16:creationId xmlns:a16="http://schemas.microsoft.com/office/drawing/2014/main" id="{0187EDA6-8020-4788-892B-4A73A1CA8EA3}"/>
                    </a:ext>
                  </a:extLst>
                </p14:cNvPr>
                <p14:cNvContentPartPr/>
                <p14:nvPr/>
              </p14:nvContentPartPr>
              <p14:xfrm>
                <a:off x="5048751" y="2476218"/>
                <a:ext cx="256680" cy="138600"/>
              </p14:xfrm>
            </p:contentPart>
          </mc:Choice>
          <mc:Fallback xmlns="">
            <p:pic>
              <p:nvPicPr>
                <p:cNvPr id="23" name="Ink 22">
                  <a:extLst>
                    <a:ext uri="{FF2B5EF4-FFF2-40B4-BE49-F238E27FC236}">
                      <a16:creationId xmlns:a16="http://schemas.microsoft.com/office/drawing/2014/main" id="{0187EDA6-8020-4788-892B-4A73A1CA8EA3}"/>
                    </a:ext>
                  </a:extLst>
                </p:cNvPr>
                <p:cNvPicPr/>
                <p:nvPr/>
              </p:nvPicPr>
              <p:blipFill>
                <a:blip r:embed="rId37"/>
                <a:stretch>
                  <a:fillRect/>
                </a:stretch>
              </p:blipFill>
              <p:spPr>
                <a:xfrm>
                  <a:off x="5039751" y="2467218"/>
                  <a:ext cx="274320" cy="15624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4" name="Ink 23">
                  <a:extLst>
                    <a:ext uri="{FF2B5EF4-FFF2-40B4-BE49-F238E27FC236}">
                      <a16:creationId xmlns:a16="http://schemas.microsoft.com/office/drawing/2014/main" id="{12403E67-B350-4CD9-A143-68D297AFC59C}"/>
                    </a:ext>
                  </a:extLst>
                </p14:cNvPr>
                <p14:cNvContentPartPr/>
                <p14:nvPr/>
              </p14:nvContentPartPr>
              <p14:xfrm>
                <a:off x="5322351" y="2486658"/>
                <a:ext cx="143280" cy="123480"/>
              </p14:xfrm>
            </p:contentPart>
          </mc:Choice>
          <mc:Fallback xmlns="">
            <p:pic>
              <p:nvPicPr>
                <p:cNvPr id="24" name="Ink 23">
                  <a:extLst>
                    <a:ext uri="{FF2B5EF4-FFF2-40B4-BE49-F238E27FC236}">
                      <a16:creationId xmlns:a16="http://schemas.microsoft.com/office/drawing/2014/main" id="{12403E67-B350-4CD9-A143-68D297AFC59C}"/>
                    </a:ext>
                  </a:extLst>
                </p:cNvPr>
                <p:cNvPicPr/>
                <p:nvPr/>
              </p:nvPicPr>
              <p:blipFill>
                <a:blip r:embed="rId39"/>
                <a:stretch>
                  <a:fillRect/>
                </a:stretch>
              </p:blipFill>
              <p:spPr>
                <a:xfrm>
                  <a:off x="5313711" y="2478018"/>
                  <a:ext cx="160920" cy="14112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5" name="Ink 24">
                  <a:extLst>
                    <a:ext uri="{FF2B5EF4-FFF2-40B4-BE49-F238E27FC236}">
                      <a16:creationId xmlns:a16="http://schemas.microsoft.com/office/drawing/2014/main" id="{C55DA122-E275-46B0-8A31-E14E36C951CC}"/>
                    </a:ext>
                  </a:extLst>
                </p14:cNvPr>
                <p14:cNvContentPartPr/>
                <p14:nvPr/>
              </p14:nvContentPartPr>
              <p14:xfrm>
                <a:off x="5695311" y="2557218"/>
                <a:ext cx="316440" cy="117720"/>
              </p14:xfrm>
            </p:contentPart>
          </mc:Choice>
          <mc:Fallback xmlns="">
            <p:pic>
              <p:nvPicPr>
                <p:cNvPr id="25" name="Ink 24">
                  <a:extLst>
                    <a:ext uri="{FF2B5EF4-FFF2-40B4-BE49-F238E27FC236}">
                      <a16:creationId xmlns:a16="http://schemas.microsoft.com/office/drawing/2014/main" id="{C55DA122-E275-46B0-8A31-E14E36C951CC}"/>
                    </a:ext>
                  </a:extLst>
                </p:cNvPr>
                <p:cNvPicPr/>
                <p:nvPr/>
              </p:nvPicPr>
              <p:blipFill>
                <a:blip r:embed="rId41"/>
                <a:stretch>
                  <a:fillRect/>
                </a:stretch>
              </p:blipFill>
              <p:spPr>
                <a:xfrm>
                  <a:off x="5686671" y="2548218"/>
                  <a:ext cx="334080" cy="135360"/>
                </a:xfrm>
                <a:prstGeom prst="rect">
                  <a:avLst/>
                </a:prstGeom>
              </p:spPr>
            </p:pic>
          </mc:Fallback>
        </mc:AlternateContent>
      </p:grpSp>
      <p:grpSp>
        <p:nvGrpSpPr>
          <p:cNvPr id="56" name="Group 55">
            <a:extLst>
              <a:ext uri="{FF2B5EF4-FFF2-40B4-BE49-F238E27FC236}">
                <a16:creationId xmlns:a16="http://schemas.microsoft.com/office/drawing/2014/main" id="{759D9F14-F1EC-41BD-8D6D-F5EB98E96314}"/>
              </a:ext>
            </a:extLst>
          </p:cNvPr>
          <p:cNvGrpSpPr/>
          <p:nvPr/>
        </p:nvGrpSpPr>
        <p:grpSpPr>
          <a:xfrm>
            <a:off x="6259431" y="2437338"/>
            <a:ext cx="2641680" cy="362160"/>
            <a:chOff x="6259431" y="2437338"/>
            <a:chExt cx="2641680" cy="362160"/>
          </a:xfrm>
        </p:grpSpPr>
        <mc:AlternateContent xmlns:mc="http://schemas.openxmlformats.org/markup-compatibility/2006" xmlns:p14="http://schemas.microsoft.com/office/powerpoint/2010/main">
          <mc:Choice Requires="p14">
            <p:contentPart p14:bwMode="auto" r:id="rId42">
              <p14:nvContentPartPr>
                <p14:cNvPr id="31" name="Ink 30">
                  <a:extLst>
                    <a:ext uri="{FF2B5EF4-FFF2-40B4-BE49-F238E27FC236}">
                      <a16:creationId xmlns:a16="http://schemas.microsoft.com/office/drawing/2014/main" id="{54E4CA69-4F62-4164-A5E5-54657A33F669}"/>
                    </a:ext>
                  </a:extLst>
                </p14:cNvPr>
                <p14:cNvContentPartPr/>
                <p14:nvPr/>
              </p14:nvContentPartPr>
              <p14:xfrm>
                <a:off x="6270591" y="2580978"/>
                <a:ext cx="88560" cy="117000"/>
              </p14:xfrm>
            </p:contentPart>
          </mc:Choice>
          <mc:Fallback xmlns="">
            <p:pic>
              <p:nvPicPr>
                <p:cNvPr id="31" name="Ink 30">
                  <a:extLst>
                    <a:ext uri="{FF2B5EF4-FFF2-40B4-BE49-F238E27FC236}">
                      <a16:creationId xmlns:a16="http://schemas.microsoft.com/office/drawing/2014/main" id="{54E4CA69-4F62-4164-A5E5-54657A33F669}"/>
                    </a:ext>
                  </a:extLst>
                </p:cNvPr>
                <p:cNvPicPr/>
                <p:nvPr/>
              </p:nvPicPr>
              <p:blipFill>
                <a:blip r:embed="rId43"/>
                <a:stretch>
                  <a:fillRect/>
                </a:stretch>
              </p:blipFill>
              <p:spPr>
                <a:xfrm>
                  <a:off x="6261951" y="2572338"/>
                  <a:ext cx="106200" cy="13464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2" name="Ink 31">
                  <a:extLst>
                    <a:ext uri="{FF2B5EF4-FFF2-40B4-BE49-F238E27FC236}">
                      <a16:creationId xmlns:a16="http://schemas.microsoft.com/office/drawing/2014/main" id="{DF29F173-D743-4101-B44E-A1E6F32B48FF}"/>
                    </a:ext>
                  </a:extLst>
                </p14:cNvPr>
                <p14:cNvContentPartPr/>
                <p14:nvPr/>
              </p14:nvContentPartPr>
              <p14:xfrm>
                <a:off x="6259431" y="2592858"/>
                <a:ext cx="162360" cy="95040"/>
              </p14:xfrm>
            </p:contentPart>
          </mc:Choice>
          <mc:Fallback xmlns="">
            <p:pic>
              <p:nvPicPr>
                <p:cNvPr id="32" name="Ink 31">
                  <a:extLst>
                    <a:ext uri="{FF2B5EF4-FFF2-40B4-BE49-F238E27FC236}">
                      <a16:creationId xmlns:a16="http://schemas.microsoft.com/office/drawing/2014/main" id="{DF29F173-D743-4101-B44E-A1E6F32B48FF}"/>
                    </a:ext>
                  </a:extLst>
                </p:cNvPr>
                <p:cNvPicPr/>
                <p:nvPr/>
              </p:nvPicPr>
              <p:blipFill>
                <a:blip r:embed="rId45"/>
                <a:stretch>
                  <a:fillRect/>
                </a:stretch>
              </p:blipFill>
              <p:spPr>
                <a:xfrm>
                  <a:off x="6250791" y="2583858"/>
                  <a:ext cx="18000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6" name="Ink 35">
                  <a:extLst>
                    <a:ext uri="{FF2B5EF4-FFF2-40B4-BE49-F238E27FC236}">
                      <a16:creationId xmlns:a16="http://schemas.microsoft.com/office/drawing/2014/main" id="{B43E54D5-393B-42BE-A180-0BD898638A5F}"/>
                    </a:ext>
                  </a:extLst>
                </p14:cNvPr>
                <p14:cNvContentPartPr/>
                <p14:nvPr/>
              </p14:nvContentPartPr>
              <p14:xfrm>
                <a:off x="6534111" y="2644698"/>
                <a:ext cx="268560" cy="27720"/>
              </p14:xfrm>
            </p:contentPart>
          </mc:Choice>
          <mc:Fallback xmlns="">
            <p:pic>
              <p:nvPicPr>
                <p:cNvPr id="36" name="Ink 35">
                  <a:extLst>
                    <a:ext uri="{FF2B5EF4-FFF2-40B4-BE49-F238E27FC236}">
                      <a16:creationId xmlns:a16="http://schemas.microsoft.com/office/drawing/2014/main" id="{B43E54D5-393B-42BE-A180-0BD898638A5F}"/>
                    </a:ext>
                  </a:extLst>
                </p:cNvPr>
                <p:cNvPicPr/>
                <p:nvPr/>
              </p:nvPicPr>
              <p:blipFill>
                <a:blip r:embed="rId47"/>
                <a:stretch>
                  <a:fillRect/>
                </a:stretch>
              </p:blipFill>
              <p:spPr>
                <a:xfrm>
                  <a:off x="6525471" y="2635698"/>
                  <a:ext cx="286200" cy="4536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7" name="Ink 36">
                  <a:extLst>
                    <a:ext uri="{FF2B5EF4-FFF2-40B4-BE49-F238E27FC236}">
                      <a16:creationId xmlns:a16="http://schemas.microsoft.com/office/drawing/2014/main" id="{2C43FB90-8E78-41F9-A480-1848D6336355}"/>
                    </a:ext>
                  </a:extLst>
                </p14:cNvPr>
                <p14:cNvContentPartPr/>
                <p14:nvPr/>
              </p14:nvContentPartPr>
              <p14:xfrm>
                <a:off x="6737511" y="2598978"/>
                <a:ext cx="159480" cy="146160"/>
              </p14:xfrm>
            </p:contentPart>
          </mc:Choice>
          <mc:Fallback xmlns="">
            <p:pic>
              <p:nvPicPr>
                <p:cNvPr id="37" name="Ink 36">
                  <a:extLst>
                    <a:ext uri="{FF2B5EF4-FFF2-40B4-BE49-F238E27FC236}">
                      <a16:creationId xmlns:a16="http://schemas.microsoft.com/office/drawing/2014/main" id="{2C43FB90-8E78-41F9-A480-1848D6336355}"/>
                    </a:ext>
                  </a:extLst>
                </p:cNvPr>
                <p:cNvPicPr/>
                <p:nvPr/>
              </p:nvPicPr>
              <p:blipFill>
                <a:blip r:embed="rId49"/>
                <a:stretch>
                  <a:fillRect/>
                </a:stretch>
              </p:blipFill>
              <p:spPr>
                <a:xfrm>
                  <a:off x="6728871" y="2590338"/>
                  <a:ext cx="177120" cy="16380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8" name="Ink 37">
                  <a:extLst>
                    <a:ext uri="{FF2B5EF4-FFF2-40B4-BE49-F238E27FC236}">
                      <a16:creationId xmlns:a16="http://schemas.microsoft.com/office/drawing/2014/main" id="{1CA12DF4-A306-46B1-A5C5-60BEBFB295EE}"/>
                    </a:ext>
                  </a:extLst>
                </p14:cNvPr>
                <p14:cNvContentPartPr/>
                <p14:nvPr/>
              </p14:nvContentPartPr>
              <p14:xfrm>
                <a:off x="7034871" y="2567298"/>
                <a:ext cx="84960" cy="139680"/>
              </p14:xfrm>
            </p:contentPart>
          </mc:Choice>
          <mc:Fallback xmlns="">
            <p:pic>
              <p:nvPicPr>
                <p:cNvPr id="38" name="Ink 37">
                  <a:extLst>
                    <a:ext uri="{FF2B5EF4-FFF2-40B4-BE49-F238E27FC236}">
                      <a16:creationId xmlns:a16="http://schemas.microsoft.com/office/drawing/2014/main" id="{1CA12DF4-A306-46B1-A5C5-60BEBFB295EE}"/>
                    </a:ext>
                  </a:extLst>
                </p:cNvPr>
                <p:cNvPicPr/>
                <p:nvPr/>
              </p:nvPicPr>
              <p:blipFill>
                <a:blip r:embed="rId51"/>
                <a:stretch>
                  <a:fillRect/>
                </a:stretch>
              </p:blipFill>
              <p:spPr>
                <a:xfrm>
                  <a:off x="7025871" y="2558658"/>
                  <a:ext cx="102600" cy="15732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9" name="Ink 38">
                  <a:extLst>
                    <a:ext uri="{FF2B5EF4-FFF2-40B4-BE49-F238E27FC236}">
                      <a16:creationId xmlns:a16="http://schemas.microsoft.com/office/drawing/2014/main" id="{5C18C7BA-BA02-4E3E-BD31-8F1709ED62A6}"/>
                    </a:ext>
                  </a:extLst>
                </p14:cNvPr>
                <p14:cNvContentPartPr/>
                <p14:nvPr/>
              </p14:nvContentPartPr>
              <p14:xfrm>
                <a:off x="6941271" y="2574498"/>
                <a:ext cx="216360" cy="149760"/>
              </p14:xfrm>
            </p:contentPart>
          </mc:Choice>
          <mc:Fallback xmlns="">
            <p:pic>
              <p:nvPicPr>
                <p:cNvPr id="39" name="Ink 38">
                  <a:extLst>
                    <a:ext uri="{FF2B5EF4-FFF2-40B4-BE49-F238E27FC236}">
                      <a16:creationId xmlns:a16="http://schemas.microsoft.com/office/drawing/2014/main" id="{5C18C7BA-BA02-4E3E-BD31-8F1709ED62A6}"/>
                    </a:ext>
                  </a:extLst>
                </p:cNvPr>
                <p:cNvPicPr/>
                <p:nvPr/>
              </p:nvPicPr>
              <p:blipFill>
                <a:blip r:embed="rId53"/>
                <a:stretch>
                  <a:fillRect/>
                </a:stretch>
              </p:blipFill>
              <p:spPr>
                <a:xfrm>
                  <a:off x="6932271" y="2565498"/>
                  <a:ext cx="234000" cy="16740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40" name="Ink 39">
                  <a:extLst>
                    <a:ext uri="{FF2B5EF4-FFF2-40B4-BE49-F238E27FC236}">
                      <a16:creationId xmlns:a16="http://schemas.microsoft.com/office/drawing/2014/main" id="{BBD6B8E3-4B49-4DB5-A9CA-64F0336D45F6}"/>
                    </a:ext>
                  </a:extLst>
                </p14:cNvPr>
                <p14:cNvContentPartPr/>
                <p14:nvPr/>
              </p14:nvContentPartPr>
              <p14:xfrm>
                <a:off x="6908871" y="2481618"/>
                <a:ext cx="204480" cy="34200"/>
              </p14:xfrm>
            </p:contentPart>
          </mc:Choice>
          <mc:Fallback xmlns="">
            <p:pic>
              <p:nvPicPr>
                <p:cNvPr id="40" name="Ink 39">
                  <a:extLst>
                    <a:ext uri="{FF2B5EF4-FFF2-40B4-BE49-F238E27FC236}">
                      <a16:creationId xmlns:a16="http://schemas.microsoft.com/office/drawing/2014/main" id="{BBD6B8E3-4B49-4DB5-A9CA-64F0336D45F6}"/>
                    </a:ext>
                  </a:extLst>
                </p:cNvPr>
                <p:cNvPicPr/>
                <p:nvPr/>
              </p:nvPicPr>
              <p:blipFill>
                <a:blip r:embed="rId55"/>
                <a:stretch>
                  <a:fillRect/>
                </a:stretch>
              </p:blipFill>
              <p:spPr>
                <a:xfrm>
                  <a:off x="6899871" y="2472978"/>
                  <a:ext cx="222120" cy="5184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41" name="Ink 40">
                  <a:extLst>
                    <a:ext uri="{FF2B5EF4-FFF2-40B4-BE49-F238E27FC236}">
                      <a16:creationId xmlns:a16="http://schemas.microsoft.com/office/drawing/2014/main" id="{C2D8BFCE-D103-44BE-AC53-EE1C00777F28}"/>
                    </a:ext>
                  </a:extLst>
                </p14:cNvPr>
                <p14:cNvContentPartPr/>
                <p14:nvPr/>
              </p14:nvContentPartPr>
              <p14:xfrm>
                <a:off x="7252311" y="2622018"/>
                <a:ext cx="268200" cy="177480"/>
              </p14:xfrm>
            </p:contentPart>
          </mc:Choice>
          <mc:Fallback xmlns="">
            <p:pic>
              <p:nvPicPr>
                <p:cNvPr id="41" name="Ink 40">
                  <a:extLst>
                    <a:ext uri="{FF2B5EF4-FFF2-40B4-BE49-F238E27FC236}">
                      <a16:creationId xmlns:a16="http://schemas.microsoft.com/office/drawing/2014/main" id="{C2D8BFCE-D103-44BE-AC53-EE1C00777F28}"/>
                    </a:ext>
                  </a:extLst>
                </p:cNvPr>
                <p:cNvPicPr/>
                <p:nvPr/>
              </p:nvPicPr>
              <p:blipFill>
                <a:blip r:embed="rId57"/>
                <a:stretch>
                  <a:fillRect/>
                </a:stretch>
              </p:blipFill>
              <p:spPr>
                <a:xfrm>
                  <a:off x="7243671" y="2613018"/>
                  <a:ext cx="285840" cy="19512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42" name="Ink 41">
                  <a:extLst>
                    <a:ext uri="{FF2B5EF4-FFF2-40B4-BE49-F238E27FC236}">
                      <a16:creationId xmlns:a16="http://schemas.microsoft.com/office/drawing/2014/main" id="{2162D605-223A-4273-8B1D-C5659583F164}"/>
                    </a:ext>
                  </a:extLst>
                </p14:cNvPr>
                <p14:cNvContentPartPr/>
                <p14:nvPr/>
              </p14:nvContentPartPr>
              <p14:xfrm>
                <a:off x="7531671" y="2437338"/>
                <a:ext cx="194040" cy="317520"/>
              </p14:xfrm>
            </p:contentPart>
          </mc:Choice>
          <mc:Fallback xmlns="">
            <p:pic>
              <p:nvPicPr>
                <p:cNvPr id="42" name="Ink 41">
                  <a:extLst>
                    <a:ext uri="{FF2B5EF4-FFF2-40B4-BE49-F238E27FC236}">
                      <a16:creationId xmlns:a16="http://schemas.microsoft.com/office/drawing/2014/main" id="{2162D605-223A-4273-8B1D-C5659583F164}"/>
                    </a:ext>
                  </a:extLst>
                </p:cNvPr>
                <p:cNvPicPr/>
                <p:nvPr/>
              </p:nvPicPr>
              <p:blipFill>
                <a:blip r:embed="rId59"/>
                <a:stretch>
                  <a:fillRect/>
                </a:stretch>
              </p:blipFill>
              <p:spPr>
                <a:xfrm>
                  <a:off x="7522671" y="2428338"/>
                  <a:ext cx="211680" cy="33516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44" name="Ink 43">
                  <a:extLst>
                    <a:ext uri="{FF2B5EF4-FFF2-40B4-BE49-F238E27FC236}">
                      <a16:creationId xmlns:a16="http://schemas.microsoft.com/office/drawing/2014/main" id="{0855D2F9-1F03-4903-BAC5-8ABD0D9CB95B}"/>
                    </a:ext>
                  </a:extLst>
                </p14:cNvPr>
                <p14:cNvContentPartPr/>
                <p14:nvPr/>
              </p14:nvContentPartPr>
              <p14:xfrm>
                <a:off x="7824711" y="2619498"/>
                <a:ext cx="182520" cy="128880"/>
              </p14:xfrm>
            </p:contentPart>
          </mc:Choice>
          <mc:Fallback xmlns="">
            <p:pic>
              <p:nvPicPr>
                <p:cNvPr id="44" name="Ink 43">
                  <a:extLst>
                    <a:ext uri="{FF2B5EF4-FFF2-40B4-BE49-F238E27FC236}">
                      <a16:creationId xmlns:a16="http://schemas.microsoft.com/office/drawing/2014/main" id="{0855D2F9-1F03-4903-BAC5-8ABD0D9CB95B}"/>
                    </a:ext>
                  </a:extLst>
                </p:cNvPr>
                <p:cNvPicPr/>
                <p:nvPr/>
              </p:nvPicPr>
              <p:blipFill>
                <a:blip r:embed="rId61"/>
                <a:stretch>
                  <a:fillRect/>
                </a:stretch>
              </p:blipFill>
              <p:spPr>
                <a:xfrm>
                  <a:off x="7816071" y="2610858"/>
                  <a:ext cx="200160" cy="14652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45" name="Ink 44">
                  <a:extLst>
                    <a:ext uri="{FF2B5EF4-FFF2-40B4-BE49-F238E27FC236}">
                      <a16:creationId xmlns:a16="http://schemas.microsoft.com/office/drawing/2014/main" id="{C56D427C-33FA-485B-A23C-D641D0C431DE}"/>
                    </a:ext>
                  </a:extLst>
                </p14:cNvPr>
                <p14:cNvContentPartPr/>
                <p14:nvPr/>
              </p14:nvContentPartPr>
              <p14:xfrm>
                <a:off x="7990311" y="2623098"/>
                <a:ext cx="128880" cy="82080"/>
              </p14:xfrm>
            </p:contentPart>
          </mc:Choice>
          <mc:Fallback xmlns="">
            <p:pic>
              <p:nvPicPr>
                <p:cNvPr id="45" name="Ink 44">
                  <a:extLst>
                    <a:ext uri="{FF2B5EF4-FFF2-40B4-BE49-F238E27FC236}">
                      <a16:creationId xmlns:a16="http://schemas.microsoft.com/office/drawing/2014/main" id="{C56D427C-33FA-485B-A23C-D641D0C431DE}"/>
                    </a:ext>
                  </a:extLst>
                </p:cNvPr>
                <p:cNvPicPr/>
                <p:nvPr/>
              </p:nvPicPr>
              <p:blipFill>
                <a:blip r:embed="rId63"/>
                <a:stretch>
                  <a:fillRect/>
                </a:stretch>
              </p:blipFill>
              <p:spPr>
                <a:xfrm>
                  <a:off x="7981671" y="2614458"/>
                  <a:ext cx="146520" cy="9972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46" name="Ink 45">
                  <a:extLst>
                    <a:ext uri="{FF2B5EF4-FFF2-40B4-BE49-F238E27FC236}">
                      <a16:creationId xmlns:a16="http://schemas.microsoft.com/office/drawing/2014/main" id="{1220EC6F-1399-43B2-96C8-6DDD267D6E91}"/>
                    </a:ext>
                  </a:extLst>
                </p14:cNvPr>
                <p14:cNvContentPartPr/>
                <p14:nvPr/>
              </p14:nvContentPartPr>
              <p14:xfrm>
                <a:off x="8280831" y="2604018"/>
                <a:ext cx="135720" cy="147600"/>
              </p14:xfrm>
            </p:contentPart>
          </mc:Choice>
          <mc:Fallback xmlns="">
            <p:pic>
              <p:nvPicPr>
                <p:cNvPr id="46" name="Ink 45">
                  <a:extLst>
                    <a:ext uri="{FF2B5EF4-FFF2-40B4-BE49-F238E27FC236}">
                      <a16:creationId xmlns:a16="http://schemas.microsoft.com/office/drawing/2014/main" id="{1220EC6F-1399-43B2-96C8-6DDD267D6E91}"/>
                    </a:ext>
                  </a:extLst>
                </p:cNvPr>
                <p:cNvPicPr/>
                <p:nvPr/>
              </p:nvPicPr>
              <p:blipFill>
                <a:blip r:embed="rId65"/>
                <a:stretch>
                  <a:fillRect/>
                </a:stretch>
              </p:blipFill>
              <p:spPr>
                <a:xfrm>
                  <a:off x="8271831" y="2595378"/>
                  <a:ext cx="153360" cy="16524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49" name="Ink 48">
                  <a:extLst>
                    <a:ext uri="{FF2B5EF4-FFF2-40B4-BE49-F238E27FC236}">
                      <a16:creationId xmlns:a16="http://schemas.microsoft.com/office/drawing/2014/main" id="{96605A54-705E-4198-937F-2DFD6A12CED8}"/>
                    </a:ext>
                  </a:extLst>
                </p14:cNvPr>
                <p14:cNvContentPartPr/>
                <p14:nvPr/>
              </p14:nvContentPartPr>
              <p14:xfrm>
                <a:off x="8419071" y="2647938"/>
                <a:ext cx="140400" cy="20520"/>
              </p14:xfrm>
            </p:contentPart>
          </mc:Choice>
          <mc:Fallback xmlns="">
            <p:pic>
              <p:nvPicPr>
                <p:cNvPr id="49" name="Ink 48">
                  <a:extLst>
                    <a:ext uri="{FF2B5EF4-FFF2-40B4-BE49-F238E27FC236}">
                      <a16:creationId xmlns:a16="http://schemas.microsoft.com/office/drawing/2014/main" id="{96605A54-705E-4198-937F-2DFD6A12CED8}"/>
                    </a:ext>
                  </a:extLst>
                </p:cNvPr>
                <p:cNvPicPr/>
                <p:nvPr/>
              </p:nvPicPr>
              <p:blipFill>
                <a:blip r:embed="rId67"/>
                <a:stretch>
                  <a:fillRect/>
                </a:stretch>
              </p:blipFill>
              <p:spPr>
                <a:xfrm>
                  <a:off x="8410431" y="2638938"/>
                  <a:ext cx="15804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50" name="Ink 49">
                  <a:extLst>
                    <a:ext uri="{FF2B5EF4-FFF2-40B4-BE49-F238E27FC236}">
                      <a16:creationId xmlns:a16="http://schemas.microsoft.com/office/drawing/2014/main" id="{E610095B-3FB1-400B-B0D6-018CAAEAB8F5}"/>
                    </a:ext>
                  </a:extLst>
                </p14:cNvPr>
                <p14:cNvContentPartPr/>
                <p14:nvPr/>
              </p14:nvContentPartPr>
              <p14:xfrm>
                <a:off x="8545431" y="2620938"/>
                <a:ext cx="99720" cy="103680"/>
              </p14:xfrm>
            </p:contentPart>
          </mc:Choice>
          <mc:Fallback xmlns="">
            <p:pic>
              <p:nvPicPr>
                <p:cNvPr id="50" name="Ink 49">
                  <a:extLst>
                    <a:ext uri="{FF2B5EF4-FFF2-40B4-BE49-F238E27FC236}">
                      <a16:creationId xmlns:a16="http://schemas.microsoft.com/office/drawing/2014/main" id="{E610095B-3FB1-400B-B0D6-018CAAEAB8F5}"/>
                    </a:ext>
                  </a:extLst>
                </p:cNvPr>
                <p:cNvPicPr/>
                <p:nvPr/>
              </p:nvPicPr>
              <p:blipFill>
                <a:blip r:embed="rId69"/>
                <a:stretch>
                  <a:fillRect/>
                </a:stretch>
              </p:blipFill>
              <p:spPr>
                <a:xfrm>
                  <a:off x="8536791" y="2611938"/>
                  <a:ext cx="117360" cy="12132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51" name="Ink 50">
                  <a:extLst>
                    <a:ext uri="{FF2B5EF4-FFF2-40B4-BE49-F238E27FC236}">
                      <a16:creationId xmlns:a16="http://schemas.microsoft.com/office/drawing/2014/main" id="{FCA28A0A-95B1-4F4B-AB08-EC1E28A71C7E}"/>
                    </a:ext>
                  </a:extLst>
                </p14:cNvPr>
                <p14:cNvContentPartPr/>
                <p14:nvPr/>
              </p14:nvContentPartPr>
              <p14:xfrm>
                <a:off x="8691591" y="2634618"/>
                <a:ext cx="209520" cy="102240"/>
              </p14:xfrm>
            </p:contentPart>
          </mc:Choice>
          <mc:Fallback xmlns="">
            <p:pic>
              <p:nvPicPr>
                <p:cNvPr id="51" name="Ink 50">
                  <a:extLst>
                    <a:ext uri="{FF2B5EF4-FFF2-40B4-BE49-F238E27FC236}">
                      <a16:creationId xmlns:a16="http://schemas.microsoft.com/office/drawing/2014/main" id="{FCA28A0A-95B1-4F4B-AB08-EC1E28A71C7E}"/>
                    </a:ext>
                  </a:extLst>
                </p:cNvPr>
                <p:cNvPicPr/>
                <p:nvPr/>
              </p:nvPicPr>
              <p:blipFill>
                <a:blip r:embed="rId71"/>
                <a:stretch>
                  <a:fillRect/>
                </a:stretch>
              </p:blipFill>
              <p:spPr>
                <a:xfrm>
                  <a:off x="8682591" y="2625978"/>
                  <a:ext cx="227160" cy="11988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53" name="Ink 52">
                  <a:extLst>
                    <a:ext uri="{FF2B5EF4-FFF2-40B4-BE49-F238E27FC236}">
                      <a16:creationId xmlns:a16="http://schemas.microsoft.com/office/drawing/2014/main" id="{3A1692BB-87C6-4688-8BAF-B3A254689DBA}"/>
                    </a:ext>
                  </a:extLst>
                </p14:cNvPr>
                <p14:cNvContentPartPr/>
                <p14:nvPr/>
              </p14:nvContentPartPr>
              <p14:xfrm>
                <a:off x="6436551" y="2467578"/>
                <a:ext cx="52200" cy="101160"/>
              </p14:xfrm>
            </p:contentPart>
          </mc:Choice>
          <mc:Fallback xmlns="">
            <p:pic>
              <p:nvPicPr>
                <p:cNvPr id="53" name="Ink 52">
                  <a:extLst>
                    <a:ext uri="{FF2B5EF4-FFF2-40B4-BE49-F238E27FC236}">
                      <a16:creationId xmlns:a16="http://schemas.microsoft.com/office/drawing/2014/main" id="{3A1692BB-87C6-4688-8BAF-B3A254689DBA}"/>
                    </a:ext>
                  </a:extLst>
                </p:cNvPr>
                <p:cNvPicPr/>
                <p:nvPr/>
              </p:nvPicPr>
              <p:blipFill>
                <a:blip r:embed="rId73"/>
                <a:stretch>
                  <a:fillRect/>
                </a:stretch>
              </p:blipFill>
              <p:spPr>
                <a:xfrm>
                  <a:off x="6427551" y="2458578"/>
                  <a:ext cx="69840" cy="11880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54" name="Ink 53">
                  <a:extLst>
                    <a:ext uri="{FF2B5EF4-FFF2-40B4-BE49-F238E27FC236}">
                      <a16:creationId xmlns:a16="http://schemas.microsoft.com/office/drawing/2014/main" id="{3991AF27-1EA6-436B-B570-0EEECF3F47DA}"/>
                    </a:ext>
                  </a:extLst>
                </p14:cNvPr>
                <p14:cNvContentPartPr/>
                <p14:nvPr/>
              </p14:nvContentPartPr>
              <p14:xfrm>
                <a:off x="6444471" y="2479818"/>
                <a:ext cx="14760" cy="96840"/>
              </p14:xfrm>
            </p:contentPart>
          </mc:Choice>
          <mc:Fallback xmlns="">
            <p:pic>
              <p:nvPicPr>
                <p:cNvPr id="54" name="Ink 53">
                  <a:extLst>
                    <a:ext uri="{FF2B5EF4-FFF2-40B4-BE49-F238E27FC236}">
                      <a16:creationId xmlns:a16="http://schemas.microsoft.com/office/drawing/2014/main" id="{3991AF27-1EA6-436B-B570-0EEECF3F47DA}"/>
                    </a:ext>
                  </a:extLst>
                </p:cNvPr>
                <p:cNvPicPr/>
                <p:nvPr/>
              </p:nvPicPr>
              <p:blipFill>
                <a:blip r:embed="rId75"/>
                <a:stretch>
                  <a:fillRect/>
                </a:stretch>
              </p:blipFill>
              <p:spPr>
                <a:xfrm>
                  <a:off x="6435471" y="2471178"/>
                  <a:ext cx="32400" cy="11448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55" name="Ink 54">
                  <a:extLst>
                    <a:ext uri="{FF2B5EF4-FFF2-40B4-BE49-F238E27FC236}">
                      <a16:creationId xmlns:a16="http://schemas.microsoft.com/office/drawing/2014/main" id="{C45501CA-6CBD-467C-ACC0-89E63E1966BB}"/>
                    </a:ext>
                  </a:extLst>
                </p14:cNvPr>
                <p14:cNvContentPartPr/>
                <p14:nvPr/>
              </p14:nvContentPartPr>
              <p14:xfrm>
                <a:off x="6324591" y="2506098"/>
                <a:ext cx="129600" cy="25920"/>
              </p14:xfrm>
            </p:contentPart>
          </mc:Choice>
          <mc:Fallback xmlns="">
            <p:pic>
              <p:nvPicPr>
                <p:cNvPr id="55" name="Ink 54">
                  <a:extLst>
                    <a:ext uri="{FF2B5EF4-FFF2-40B4-BE49-F238E27FC236}">
                      <a16:creationId xmlns:a16="http://schemas.microsoft.com/office/drawing/2014/main" id="{C45501CA-6CBD-467C-ACC0-89E63E1966BB}"/>
                    </a:ext>
                  </a:extLst>
                </p:cNvPr>
                <p:cNvPicPr/>
                <p:nvPr/>
              </p:nvPicPr>
              <p:blipFill>
                <a:blip r:embed="rId77"/>
                <a:stretch>
                  <a:fillRect/>
                </a:stretch>
              </p:blipFill>
              <p:spPr>
                <a:xfrm>
                  <a:off x="6315591" y="2497098"/>
                  <a:ext cx="147240" cy="43560"/>
                </a:xfrm>
                <a:prstGeom prst="rect">
                  <a:avLst/>
                </a:prstGeom>
              </p:spPr>
            </p:pic>
          </mc:Fallback>
        </mc:AlternateContent>
      </p:grpSp>
    </p:spTree>
    <p:extLst>
      <p:ext uri="{BB962C8B-B14F-4D97-AF65-F5344CB8AC3E}">
        <p14:creationId xmlns:p14="http://schemas.microsoft.com/office/powerpoint/2010/main" val="254455925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Prediction Intervals for the Actual Value of Y </a:t>
            </a:r>
          </a:p>
        </p:txBody>
      </p:sp>
      <p:sp>
        <p:nvSpPr>
          <p:cNvPr id="3" name="Slide Number Placeholder 2"/>
          <p:cNvSpPr>
            <a:spLocks noGrp="1"/>
          </p:cNvSpPr>
          <p:nvPr>
            <p:ph type="sldNum" sz="quarter" idx="12"/>
          </p:nvPr>
        </p:nvSpPr>
        <p:spPr/>
        <p:txBody>
          <a:bodyPr/>
          <a:lstStyle/>
          <a:p>
            <a:fld id="{4EA97F7A-E362-4A8E-A2D2-2731F606C961}" type="slidenum">
              <a:rPr lang="en-US" smtClean="0"/>
              <a:pPr/>
              <a:t>65</a:t>
            </a:fld>
            <a:endParaRPr lang="en-US"/>
          </a:p>
        </p:txBody>
      </p:sp>
      <p:pic>
        <p:nvPicPr>
          <p:cNvPr id="4" name="Picture 3"/>
          <p:cNvPicPr>
            <a:picLocks noChangeAspect="1"/>
          </p:cNvPicPr>
          <p:nvPr/>
        </p:nvPicPr>
        <p:blipFill>
          <a:blip r:embed="rId3"/>
          <a:stretch>
            <a:fillRect/>
          </a:stretch>
        </p:blipFill>
        <p:spPr>
          <a:xfrm>
            <a:off x="2012950" y="2340810"/>
            <a:ext cx="4902200" cy="1041400"/>
          </a:xfrm>
          <a:prstGeom prst="rect">
            <a:avLst/>
          </a:prstGeom>
        </p:spPr>
      </p:pic>
      <p:pic>
        <p:nvPicPr>
          <p:cNvPr id="5" name="Picture 4"/>
          <p:cNvPicPr>
            <a:picLocks noChangeAspect="1"/>
          </p:cNvPicPr>
          <p:nvPr/>
        </p:nvPicPr>
        <p:blipFill>
          <a:blip r:embed="rId4"/>
          <a:stretch>
            <a:fillRect/>
          </a:stretch>
        </p:blipFill>
        <p:spPr>
          <a:xfrm>
            <a:off x="1371600" y="3615155"/>
            <a:ext cx="6184900" cy="1028700"/>
          </a:xfrm>
          <a:prstGeom prst="rect">
            <a:avLst/>
          </a:prstGeom>
        </p:spPr>
      </p:pic>
      <p:grpSp>
        <p:nvGrpSpPr>
          <p:cNvPr id="22" name="Group 21">
            <a:extLst>
              <a:ext uri="{FF2B5EF4-FFF2-40B4-BE49-F238E27FC236}">
                <a16:creationId xmlns:a16="http://schemas.microsoft.com/office/drawing/2014/main" id="{14762EB9-EBFF-4E8D-8D60-3D4893E87C33}"/>
              </a:ext>
            </a:extLst>
          </p:cNvPr>
          <p:cNvGrpSpPr/>
          <p:nvPr/>
        </p:nvGrpSpPr>
        <p:grpSpPr>
          <a:xfrm>
            <a:off x="6683511" y="2371098"/>
            <a:ext cx="1960560" cy="804960"/>
            <a:chOff x="6683511" y="2371098"/>
            <a:chExt cx="1960560" cy="804960"/>
          </a:xfrm>
        </p:grpSpPr>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5CE414DC-3FC3-4E85-85B4-51F7CFD21AC3}"/>
                    </a:ext>
                  </a:extLst>
                </p14:cNvPr>
                <p14:cNvContentPartPr/>
                <p14:nvPr/>
              </p14:nvContentPartPr>
              <p14:xfrm>
                <a:off x="6683511" y="2854578"/>
                <a:ext cx="299160" cy="321480"/>
              </p14:xfrm>
            </p:contentPart>
          </mc:Choice>
          <mc:Fallback xmlns="">
            <p:pic>
              <p:nvPicPr>
                <p:cNvPr id="6" name="Ink 5">
                  <a:extLst>
                    <a:ext uri="{FF2B5EF4-FFF2-40B4-BE49-F238E27FC236}">
                      <a16:creationId xmlns:a16="http://schemas.microsoft.com/office/drawing/2014/main" id="{5CE414DC-3FC3-4E85-85B4-51F7CFD21AC3}"/>
                    </a:ext>
                  </a:extLst>
                </p:cNvPr>
                <p:cNvPicPr/>
                <p:nvPr/>
              </p:nvPicPr>
              <p:blipFill>
                <a:blip r:embed="rId6"/>
                <a:stretch>
                  <a:fillRect/>
                </a:stretch>
              </p:blipFill>
              <p:spPr>
                <a:xfrm>
                  <a:off x="6674871" y="2845938"/>
                  <a:ext cx="316800" cy="3391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E0912651-967F-4B28-8C08-4E53937E2B87}"/>
                    </a:ext>
                  </a:extLst>
                </p14:cNvPr>
                <p14:cNvContentPartPr/>
                <p14:nvPr/>
              </p14:nvContentPartPr>
              <p14:xfrm>
                <a:off x="6941991" y="2714898"/>
                <a:ext cx="155160" cy="243000"/>
              </p14:xfrm>
            </p:contentPart>
          </mc:Choice>
          <mc:Fallback xmlns="">
            <p:pic>
              <p:nvPicPr>
                <p:cNvPr id="7" name="Ink 6">
                  <a:extLst>
                    <a:ext uri="{FF2B5EF4-FFF2-40B4-BE49-F238E27FC236}">
                      <a16:creationId xmlns:a16="http://schemas.microsoft.com/office/drawing/2014/main" id="{E0912651-967F-4B28-8C08-4E53937E2B87}"/>
                    </a:ext>
                  </a:extLst>
                </p:cNvPr>
                <p:cNvPicPr/>
                <p:nvPr/>
              </p:nvPicPr>
              <p:blipFill>
                <a:blip r:embed="rId8"/>
                <a:stretch>
                  <a:fillRect/>
                </a:stretch>
              </p:blipFill>
              <p:spPr>
                <a:xfrm>
                  <a:off x="6932991" y="2705898"/>
                  <a:ext cx="172800" cy="2606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Ink 8">
                  <a:extLst>
                    <a:ext uri="{FF2B5EF4-FFF2-40B4-BE49-F238E27FC236}">
                      <a16:creationId xmlns:a16="http://schemas.microsoft.com/office/drawing/2014/main" id="{250D2DD7-3DFE-46F7-A47B-C0006EB22703}"/>
                    </a:ext>
                  </a:extLst>
                </p14:cNvPr>
                <p14:cNvContentPartPr/>
                <p14:nvPr/>
              </p14:nvContentPartPr>
              <p14:xfrm>
                <a:off x="7199751" y="2558298"/>
                <a:ext cx="181440" cy="297360"/>
              </p14:xfrm>
            </p:contentPart>
          </mc:Choice>
          <mc:Fallback xmlns="">
            <p:pic>
              <p:nvPicPr>
                <p:cNvPr id="9" name="Ink 8">
                  <a:extLst>
                    <a:ext uri="{FF2B5EF4-FFF2-40B4-BE49-F238E27FC236}">
                      <a16:creationId xmlns:a16="http://schemas.microsoft.com/office/drawing/2014/main" id="{250D2DD7-3DFE-46F7-A47B-C0006EB22703}"/>
                    </a:ext>
                  </a:extLst>
                </p:cNvPr>
                <p:cNvPicPr/>
                <p:nvPr/>
              </p:nvPicPr>
              <p:blipFill>
                <a:blip r:embed="rId10"/>
                <a:stretch>
                  <a:fillRect/>
                </a:stretch>
              </p:blipFill>
              <p:spPr>
                <a:xfrm>
                  <a:off x="7190751" y="2549298"/>
                  <a:ext cx="199080" cy="315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0" name="Ink 9">
                  <a:extLst>
                    <a:ext uri="{FF2B5EF4-FFF2-40B4-BE49-F238E27FC236}">
                      <a16:creationId xmlns:a16="http://schemas.microsoft.com/office/drawing/2014/main" id="{663F7E9B-5D15-4276-B75D-B0EDEA854084}"/>
                    </a:ext>
                  </a:extLst>
                </p14:cNvPr>
                <p14:cNvContentPartPr/>
                <p14:nvPr/>
              </p14:nvContentPartPr>
              <p14:xfrm>
                <a:off x="7493871" y="2636778"/>
                <a:ext cx="50760" cy="89280"/>
              </p14:xfrm>
            </p:contentPart>
          </mc:Choice>
          <mc:Fallback xmlns="">
            <p:pic>
              <p:nvPicPr>
                <p:cNvPr id="10" name="Ink 9">
                  <a:extLst>
                    <a:ext uri="{FF2B5EF4-FFF2-40B4-BE49-F238E27FC236}">
                      <a16:creationId xmlns:a16="http://schemas.microsoft.com/office/drawing/2014/main" id="{663F7E9B-5D15-4276-B75D-B0EDEA854084}"/>
                    </a:ext>
                  </a:extLst>
                </p:cNvPr>
                <p:cNvPicPr/>
                <p:nvPr/>
              </p:nvPicPr>
              <p:blipFill>
                <a:blip r:embed="rId12"/>
                <a:stretch>
                  <a:fillRect/>
                </a:stretch>
              </p:blipFill>
              <p:spPr>
                <a:xfrm>
                  <a:off x="7485231" y="2628138"/>
                  <a:ext cx="68400" cy="1069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1" name="Ink 10">
                  <a:extLst>
                    <a:ext uri="{FF2B5EF4-FFF2-40B4-BE49-F238E27FC236}">
                      <a16:creationId xmlns:a16="http://schemas.microsoft.com/office/drawing/2014/main" id="{AEA3842E-97A1-4963-BA6C-8967DC7F4420}"/>
                    </a:ext>
                  </a:extLst>
                </p14:cNvPr>
                <p14:cNvContentPartPr/>
                <p14:nvPr/>
              </p14:nvContentPartPr>
              <p14:xfrm>
                <a:off x="7501791" y="2575578"/>
                <a:ext cx="89640" cy="191520"/>
              </p14:xfrm>
            </p:contentPart>
          </mc:Choice>
          <mc:Fallback xmlns="">
            <p:pic>
              <p:nvPicPr>
                <p:cNvPr id="11" name="Ink 10">
                  <a:extLst>
                    <a:ext uri="{FF2B5EF4-FFF2-40B4-BE49-F238E27FC236}">
                      <a16:creationId xmlns:a16="http://schemas.microsoft.com/office/drawing/2014/main" id="{AEA3842E-97A1-4963-BA6C-8967DC7F4420}"/>
                    </a:ext>
                  </a:extLst>
                </p:cNvPr>
                <p:cNvPicPr/>
                <p:nvPr/>
              </p:nvPicPr>
              <p:blipFill>
                <a:blip r:embed="rId14"/>
                <a:stretch>
                  <a:fillRect/>
                </a:stretch>
              </p:blipFill>
              <p:spPr>
                <a:xfrm>
                  <a:off x="7493151" y="2566578"/>
                  <a:ext cx="107280" cy="2091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2" name="Ink 11">
                  <a:extLst>
                    <a:ext uri="{FF2B5EF4-FFF2-40B4-BE49-F238E27FC236}">
                      <a16:creationId xmlns:a16="http://schemas.microsoft.com/office/drawing/2014/main" id="{FC7F0D18-10D9-40BA-A8B8-660300234784}"/>
                    </a:ext>
                  </a:extLst>
                </p14:cNvPr>
                <p14:cNvContentPartPr/>
                <p14:nvPr/>
              </p14:nvContentPartPr>
              <p14:xfrm>
                <a:off x="7643271" y="2632458"/>
                <a:ext cx="84960" cy="125280"/>
              </p14:xfrm>
            </p:contentPart>
          </mc:Choice>
          <mc:Fallback xmlns="">
            <p:pic>
              <p:nvPicPr>
                <p:cNvPr id="12" name="Ink 11">
                  <a:extLst>
                    <a:ext uri="{FF2B5EF4-FFF2-40B4-BE49-F238E27FC236}">
                      <a16:creationId xmlns:a16="http://schemas.microsoft.com/office/drawing/2014/main" id="{FC7F0D18-10D9-40BA-A8B8-660300234784}"/>
                    </a:ext>
                  </a:extLst>
                </p:cNvPr>
                <p:cNvPicPr/>
                <p:nvPr/>
              </p:nvPicPr>
              <p:blipFill>
                <a:blip r:embed="rId16"/>
                <a:stretch>
                  <a:fillRect/>
                </a:stretch>
              </p:blipFill>
              <p:spPr>
                <a:xfrm>
                  <a:off x="7634631" y="2623458"/>
                  <a:ext cx="102600" cy="1429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3" name="Ink 12">
                  <a:extLst>
                    <a:ext uri="{FF2B5EF4-FFF2-40B4-BE49-F238E27FC236}">
                      <a16:creationId xmlns:a16="http://schemas.microsoft.com/office/drawing/2014/main" id="{22B706A4-12B2-43D5-97EB-88BEBB5D69DA}"/>
                    </a:ext>
                  </a:extLst>
                </p14:cNvPr>
                <p14:cNvContentPartPr/>
                <p14:nvPr/>
              </p14:nvContentPartPr>
              <p14:xfrm>
                <a:off x="7784751" y="2606538"/>
                <a:ext cx="63000" cy="19440"/>
              </p14:xfrm>
            </p:contentPart>
          </mc:Choice>
          <mc:Fallback xmlns="">
            <p:pic>
              <p:nvPicPr>
                <p:cNvPr id="13" name="Ink 12">
                  <a:extLst>
                    <a:ext uri="{FF2B5EF4-FFF2-40B4-BE49-F238E27FC236}">
                      <a16:creationId xmlns:a16="http://schemas.microsoft.com/office/drawing/2014/main" id="{22B706A4-12B2-43D5-97EB-88BEBB5D69DA}"/>
                    </a:ext>
                  </a:extLst>
                </p:cNvPr>
                <p:cNvPicPr/>
                <p:nvPr/>
              </p:nvPicPr>
              <p:blipFill>
                <a:blip r:embed="rId18"/>
                <a:stretch>
                  <a:fillRect/>
                </a:stretch>
              </p:blipFill>
              <p:spPr>
                <a:xfrm>
                  <a:off x="7775751" y="2597538"/>
                  <a:ext cx="8064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4" name="Ink 13">
                  <a:extLst>
                    <a:ext uri="{FF2B5EF4-FFF2-40B4-BE49-F238E27FC236}">
                      <a16:creationId xmlns:a16="http://schemas.microsoft.com/office/drawing/2014/main" id="{463C29EF-E356-4449-8AC4-5F4709783B9A}"/>
                    </a:ext>
                  </a:extLst>
                </p14:cNvPr>
                <p14:cNvContentPartPr/>
                <p14:nvPr/>
              </p14:nvContentPartPr>
              <p14:xfrm>
                <a:off x="7953951" y="2478378"/>
                <a:ext cx="81360" cy="198720"/>
              </p14:xfrm>
            </p:contentPart>
          </mc:Choice>
          <mc:Fallback xmlns="">
            <p:pic>
              <p:nvPicPr>
                <p:cNvPr id="14" name="Ink 13">
                  <a:extLst>
                    <a:ext uri="{FF2B5EF4-FFF2-40B4-BE49-F238E27FC236}">
                      <a16:creationId xmlns:a16="http://schemas.microsoft.com/office/drawing/2014/main" id="{463C29EF-E356-4449-8AC4-5F4709783B9A}"/>
                    </a:ext>
                  </a:extLst>
                </p:cNvPr>
                <p:cNvPicPr/>
                <p:nvPr/>
              </p:nvPicPr>
              <p:blipFill>
                <a:blip r:embed="rId20"/>
                <a:stretch>
                  <a:fillRect/>
                </a:stretch>
              </p:blipFill>
              <p:spPr>
                <a:xfrm>
                  <a:off x="7945311" y="2469738"/>
                  <a:ext cx="99000" cy="2163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5" name="Ink 14">
                  <a:extLst>
                    <a:ext uri="{FF2B5EF4-FFF2-40B4-BE49-F238E27FC236}">
                      <a16:creationId xmlns:a16="http://schemas.microsoft.com/office/drawing/2014/main" id="{FB4E25BE-316B-403F-8ABC-DEAC2089C5D6}"/>
                    </a:ext>
                  </a:extLst>
                </p14:cNvPr>
                <p14:cNvContentPartPr/>
                <p14:nvPr/>
              </p14:nvContentPartPr>
              <p14:xfrm>
                <a:off x="7897791" y="2523738"/>
                <a:ext cx="128160" cy="104040"/>
              </p14:xfrm>
            </p:contentPart>
          </mc:Choice>
          <mc:Fallback xmlns="">
            <p:pic>
              <p:nvPicPr>
                <p:cNvPr id="15" name="Ink 14">
                  <a:extLst>
                    <a:ext uri="{FF2B5EF4-FFF2-40B4-BE49-F238E27FC236}">
                      <a16:creationId xmlns:a16="http://schemas.microsoft.com/office/drawing/2014/main" id="{FB4E25BE-316B-403F-8ABC-DEAC2089C5D6}"/>
                    </a:ext>
                  </a:extLst>
                </p:cNvPr>
                <p:cNvPicPr/>
                <p:nvPr/>
              </p:nvPicPr>
              <p:blipFill>
                <a:blip r:embed="rId22"/>
                <a:stretch>
                  <a:fillRect/>
                </a:stretch>
              </p:blipFill>
              <p:spPr>
                <a:xfrm>
                  <a:off x="7889151" y="2514738"/>
                  <a:ext cx="145800" cy="1216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6" name="Ink 15">
                  <a:extLst>
                    <a:ext uri="{FF2B5EF4-FFF2-40B4-BE49-F238E27FC236}">
                      <a16:creationId xmlns:a16="http://schemas.microsoft.com/office/drawing/2014/main" id="{32146021-F84B-4B66-9762-29DD2CD110C1}"/>
                    </a:ext>
                  </a:extLst>
                </p14:cNvPr>
                <p14:cNvContentPartPr/>
                <p14:nvPr/>
              </p14:nvContentPartPr>
              <p14:xfrm>
                <a:off x="7890591" y="2430498"/>
                <a:ext cx="138960" cy="76320"/>
              </p14:xfrm>
            </p:contentPart>
          </mc:Choice>
          <mc:Fallback xmlns="">
            <p:pic>
              <p:nvPicPr>
                <p:cNvPr id="16" name="Ink 15">
                  <a:extLst>
                    <a:ext uri="{FF2B5EF4-FFF2-40B4-BE49-F238E27FC236}">
                      <a16:creationId xmlns:a16="http://schemas.microsoft.com/office/drawing/2014/main" id="{32146021-F84B-4B66-9762-29DD2CD110C1}"/>
                    </a:ext>
                  </a:extLst>
                </p:cNvPr>
                <p:cNvPicPr/>
                <p:nvPr/>
              </p:nvPicPr>
              <p:blipFill>
                <a:blip r:embed="rId24"/>
                <a:stretch>
                  <a:fillRect/>
                </a:stretch>
              </p:blipFill>
              <p:spPr>
                <a:xfrm>
                  <a:off x="7881591" y="2421858"/>
                  <a:ext cx="15660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7" name="Ink 16">
                  <a:extLst>
                    <a:ext uri="{FF2B5EF4-FFF2-40B4-BE49-F238E27FC236}">
                      <a16:creationId xmlns:a16="http://schemas.microsoft.com/office/drawing/2014/main" id="{AC2D41E5-B48D-4E5C-9464-0BECAEF8AA12}"/>
                    </a:ext>
                  </a:extLst>
                </p14:cNvPr>
                <p14:cNvContentPartPr/>
                <p14:nvPr/>
              </p14:nvContentPartPr>
              <p14:xfrm>
                <a:off x="7390191" y="2565858"/>
                <a:ext cx="121680" cy="262800"/>
              </p14:xfrm>
            </p:contentPart>
          </mc:Choice>
          <mc:Fallback xmlns="">
            <p:pic>
              <p:nvPicPr>
                <p:cNvPr id="17" name="Ink 16">
                  <a:extLst>
                    <a:ext uri="{FF2B5EF4-FFF2-40B4-BE49-F238E27FC236}">
                      <a16:creationId xmlns:a16="http://schemas.microsoft.com/office/drawing/2014/main" id="{AC2D41E5-B48D-4E5C-9464-0BECAEF8AA12}"/>
                    </a:ext>
                  </a:extLst>
                </p:cNvPr>
                <p:cNvPicPr/>
                <p:nvPr/>
              </p:nvPicPr>
              <p:blipFill>
                <a:blip r:embed="rId26"/>
                <a:stretch>
                  <a:fillRect/>
                </a:stretch>
              </p:blipFill>
              <p:spPr>
                <a:xfrm>
                  <a:off x="7381551" y="2556858"/>
                  <a:ext cx="139320" cy="28044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8" name="Ink 17">
                  <a:extLst>
                    <a:ext uri="{FF2B5EF4-FFF2-40B4-BE49-F238E27FC236}">
                      <a16:creationId xmlns:a16="http://schemas.microsoft.com/office/drawing/2014/main" id="{1E9AA54F-E130-4D7E-81D4-1C724D68F06E}"/>
                    </a:ext>
                  </a:extLst>
                </p14:cNvPr>
                <p14:cNvContentPartPr/>
                <p14:nvPr/>
              </p14:nvContentPartPr>
              <p14:xfrm>
                <a:off x="8108031" y="2378298"/>
                <a:ext cx="118080" cy="335520"/>
              </p14:xfrm>
            </p:contentPart>
          </mc:Choice>
          <mc:Fallback xmlns="">
            <p:pic>
              <p:nvPicPr>
                <p:cNvPr id="18" name="Ink 17">
                  <a:extLst>
                    <a:ext uri="{FF2B5EF4-FFF2-40B4-BE49-F238E27FC236}">
                      <a16:creationId xmlns:a16="http://schemas.microsoft.com/office/drawing/2014/main" id="{1E9AA54F-E130-4D7E-81D4-1C724D68F06E}"/>
                    </a:ext>
                  </a:extLst>
                </p:cNvPr>
                <p:cNvPicPr/>
                <p:nvPr/>
              </p:nvPicPr>
              <p:blipFill>
                <a:blip r:embed="rId28"/>
                <a:stretch>
                  <a:fillRect/>
                </a:stretch>
              </p:blipFill>
              <p:spPr>
                <a:xfrm>
                  <a:off x="8099391" y="2369298"/>
                  <a:ext cx="135720" cy="35316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19" name="Ink 18">
                  <a:extLst>
                    <a:ext uri="{FF2B5EF4-FFF2-40B4-BE49-F238E27FC236}">
                      <a16:creationId xmlns:a16="http://schemas.microsoft.com/office/drawing/2014/main" id="{3B4EDC9A-35D5-40BE-845C-50FCFBF28C58}"/>
                    </a:ext>
                  </a:extLst>
                </p14:cNvPr>
                <p14:cNvContentPartPr/>
                <p14:nvPr/>
              </p14:nvContentPartPr>
              <p14:xfrm>
                <a:off x="8333391" y="2371098"/>
                <a:ext cx="114840" cy="222120"/>
              </p14:xfrm>
            </p:contentPart>
          </mc:Choice>
          <mc:Fallback xmlns="">
            <p:pic>
              <p:nvPicPr>
                <p:cNvPr id="19" name="Ink 18">
                  <a:extLst>
                    <a:ext uri="{FF2B5EF4-FFF2-40B4-BE49-F238E27FC236}">
                      <a16:creationId xmlns:a16="http://schemas.microsoft.com/office/drawing/2014/main" id="{3B4EDC9A-35D5-40BE-845C-50FCFBF28C58}"/>
                    </a:ext>
                  </a:extLst>
                </p:cNvPr>
                <p:cNvPicPr/>
                <p:nvPr/>
              </p:nvPicPr>
              <p:blipFill>
                <a:blip r:embed="rId30"/>
                <a:stretch>
                  <a:fillRect/>
                </a:stretch>
              </p:blipFill>
              <p:spPr>
                <a:xfrm>
                  <a:off x="8324751" y="2362098"/>
                  <a:ext cx="132480" cy="23976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0" name="Ink 19">
                  <a:extLst>
                    <a:ext uri="{FF2B5EF4-FFF2-40B4-BE49-F238E27FC236}">
                      <a16:creationId xmlns:a16="http://schemas.microsoft.com/office/drawing/2014/main" id="{A8BAFF85-23E8-4473-9FD2-3B9492F9F085}"/>
                    </a:ext>
                  </a:extLst>
                </p14:cNvPr>
                <p14:cNvContentPartPr/>
                <p14:nvPr/>
              </p14:nvContentPartPr>
              <p14:xfrm>
                <a:off x="8298831" y="2407818"/>
                <a:ext cx="150480" cy="135360"/>
              </p14:xfrm>
            </p:contentPart>
          </mc:Choice>
          <mc:Fallback xmlns="">
            <p:pic>
              <p:nvPicPr>
                <p:cNvPr id="20" name="Ink 19">
                  <a:extLst>
                    <a:ext uri="{FF2B5EF4-FFF2-40B4-BE49-F238E27FC236}">
                      <a16:creationId xmlns:a16="http://schemas.microsoft.com/office/drawing/2014/main" id="{A8BAFF85-23E8-4473-9FD2-3B9492F9F085}"/>
                    </a:ext>
                  </a:extLst>
                </p:cNvPr>
                <p:cNvPicPr/>
                <p:nvPr/>
              </p:nvPicPr>
              <p:blipFill>
                <a:blip r:embed="rId32"/>
                <a:stretch>
                  <a:fillRect/>
                </a:stretch>
              </p:blipFill>
              <p:spPr>
                <a:xfrm>
                  <a:off x="8289831" y="2398818"/>
                  <a:ext cx="168120" cy="1530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1" name="Ink 20">
                  <a:extLst>
                    <a:ext uri="{FF2B5EF4-FFF2-40B4-BE49-F238E27FC236}">
                      <a16:creationId xmlns:a16="http://schemas.microsoft.com/office/drawing/2014/main" id="{5EE2F94A-5FB2-4528-B877-9582282A66EA}"/>
                    </a:ext>
                  </a:extLst>
                </p14:cNvPr>
                <p14:cNvContentPartPr/>
                <p14:nvPr/>
              </p14:nvContentPartPr>
              <p14:xfrm>
                <a:off x="8489631" y="2403498"/>
                <a:ext cx="154440" cy="169560"/>
              </p14:xfrm>
            </p:contentPart>
          </mc:Choice>
          <mc:Fallback xmlns="">
            <p:pic>
              <p:nvPicPr>
                <p:cNvPr id="21" name="Ink 20">
                  <a:extLst>
                    <a:ext uri="{FF2B5EF4-FFF2-40B4-BE49-F238E27FC236}">
                      <a16:creationId xmlns:a16="http://schemas.microsoft.com/office/drawing/2014/main" id="{5EE2F94A-5FB2-4528-B877-9582282A66EA}"/>
                    </a:ext>
                  </a:extLst>
                </p:cNvPr>
                <p:cNvPicPr/>
                <p:nvPr/>
              </p:nvPicPr>
              <p:blipFill>
                <a:blip r:embed="rId34"/>
                <a:stretch>
                  <a:fillRect/>
                </a:stretch>
              </p:blipFill>
              <p:spPr>
                <a:xfrm>
                  <a:off x="8480991" y="2394858"/>
                  <a:ext cx="172080" cy="187200"/>
                </a:xfrm>
                <a:prstGeom prst="rect">
                  <a:avLst/>
                </a:prstGeom>
              </p:spPr>
            </p:pic>
          </mc:Fallback>
        </mc:AlternateContent>
      </p:grpSp>
    </p:spTree>
    <p:extLst>
      <p:ext uri="{BB962C8B-B14F-4D97-AF65-F5344CB8AC3E}">
        <p14:creationId xmlns:p14="http://schemas.microsoft.com/office/powerpoint/2010/main" val="12409092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Interpret Confidence Interval</a:t>
            </a:r>
          </a:p>
        </p:txBody>
      </p:sp>
      <p:grpSp>
        <p:nvGrpSpPr>
          <p:cNvPr id="24" name="Group 23">
            <a:extLst>
              <a:ext uri="{FF2B5EF4-FFF2-40B4-BE49-F238E27FC236}">
                <a16:creationId xmlns:a16="http://schemas.microsoft.com/office/drawing/2014/main" id="{5A442C16-23A6-48CE-AC6E-E264AD0E22F1}"/>
              </a:ext>
            </a:extLst>
          </p:cNvPr>
          <p:cNvGrpSpPr/>
          <p:nvPr/>
        </p:nvGrpSpPr>
        <p:grpSpPr>
          <a:xfrm>
            <a:off x="378831" y="1150698"/>
            <a:ext cx="2832480" cy="356040"/>
            <a:chOff x="378831" y="1150698"/>
            <a:chExt cx="2832480" cy="356040"/>
          </a:xfrm>
        </p:grpSpPr>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728ED601-3019-4EA9-93BF-C17BEA7FD77D}"/>
                    </a:ext>
                  </a:extLst>
                </p14:cNvPr>
                <p14:cNvContentPartPr/>
                <p14:nvPr/>
              </p14:nvContentPartPr>
              <p14:xfrm>
                <a:off x="378831" y="1188498"/>
                <a:ext cx="175680" cy="255600"/>
              </p14:xfrm>
            </p:contentPart>
          </mc:Choice>
          <mc:Fallback xmlns="">
            <p:pic>
              <p:nvPicPr>
                <p:cNvPr id="4" name="Ink 3">
                  <a:extLst>
                    <a:ext uri="{FF2B5EF4-FFF2-40B4-BE49-F238E27FC236}">
                      <a16:creationId xmlns:a16="http://schemas.microsoft.com/office/drawing/2014/main" id="{728ED601-3019-4EA9-93BF-C17BEA7FD77D}"/>
                    </a:ext>
                  </a:extLst>
                </p:cNvPr>
                <p:cNvPicPr/>
                <p:nvPr/>
              </p:nvPicPr>
              <p:blipFill>
                <a:blip r:embed="rId3"/>
                <a:stretch>
                  <a:fillRect/>
                </a:stretch>
              </p:blipFill>
              <p:spPr>
                <a:xfrm>
                  <a:off x="369831" y="1179498"/>
                  <a:ext cx="193320" cy="2732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4E9EB8CF-BC92-465F-8C4C-897A55E2A992}"/>
                    </a:ext>
                  </a:extLst>
                </p14:cNvPr>
                <p14:cNvContentPartPr/>
                <p14:nvPr/>
              </p14:nvContentPartPr>
              <p14:xfrm>
                <a:off x="648831" y="1232778"/>
                <a:ext cx="23040" cy="226080"/>
              </p14:xfrm>
            </p:contentPart>
          </mc:Choice>
          <mc:Fallback xmlns="">
            <p:pic>
              <p:nvPicPr>
                <p:cNvPr id="5" name="Ink 4">
                  <a:extLst>
                    <a:ext uri="{FF2B5EF4-FFF2-40B4-BE49-F238E27FC236}">
                      <a16:creationId xmlns:a16="http://schemas.microsoft.com/office/drawing/2014/main" id="{4E9EB8CF-BC92-465F-8C4C-897A55E2A992}"/>
                    </a:ext>
                  </a:extLst>
                </p:cNvPr>
                <p:cNvPicPr/>
                <p:nvPr/>
              </p:nvPicPr>
              <p:blipFill>
                <a:blip r:embed="rId5"/>
                <a:stretch>
                  <a:fillRect/>
                </a:stretch>
              </p:blipFill>
              <p:spPr>
                <a:xfrm>
                  <a:off x="639831" y="1224138"/>
                  <a:ext cx="40680" cy="2437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534647A9-148C-4722-B40E-39B9B173BC59}"/>
                    </a:ext>
                  </a:extLst>
                </p14:cNvPr>
                <p14:cNvContentPartPr/>
                <p14:nvPr/>
              </p14:nvContentPartPr>
              <p14:xfrm>
                <a:off x="607431" y="1184538"/>
                <a:ext cx="136800" cy="55800"/>
              </p14:xfrm>
            </p:contentPart>
          </mc:Choice>
          <mc:Fallback xmlns="">
            <p:pic>
              <p:nvPicPr>
                <p:cNvPr id="6" name="Ink 5">
                  <a:extLst>
                    <a:ext uri="{FF2B5EF4-FFF2-40B4-BE49-F238E27FC236}">
                      <a16:creationId xmlns:a16="http://schemas.microsoft.com/office/drawing/2014/main" id="{534647A9-148C-4722-B40E-39B9B173BC59}"/>
                    </a:ext>
                  </a:extLst>
                </p:cNvPr>
                <p:cNvPicPr/>
                <p:nvPr/>
              </p:nvPicPr>
              <p:blipFill>
                <a:blip r:embed="rId7"/>
                <a:stretch>
                  <a:fillRect/>
                </a:stretch>
              </p:blipFill>
              <p:spPr>
                <a:xfrm>
                  <a:off x="598431" y="1175538"/>
                  <a:ext cx="154440" cy="734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7" name="Ink 6">
                  <a:extLst>
                    <a:ext uri="{FF2B5EF4-FFF2-40B4-BE49-F238E27FC236}">
                      <a16:creationId xmlns:a16="http://schemas.microsoft.com/office/drawing/2014/main" id="{0619129F-65A7-4D3A-B9A2-7B3A1EE71052}"/>
                    </a:ext>
                  </a:extLst>
                </p14:cNvPr>
                <p14:cNvContentPartPr/>
                <p14:nvPr/>
              </p14:nvContentPartPr>
              <p14:xfrm>
                <a:off x="553791" y="1397298"/>
                <a:ext cx="214920" cy="44280"/>
              </p14:xfrm>
            </p:contentPart>
          </mc:Choice>
          <mc:Fallback xmlns="">
            <p:pic>
              <p:nvPicPr>
                <p:cNvPr id="7" name="Ink 6">
                  <a:extLst>
                    <a:ext uri="{FF2B5EF4-FFF2-40B4-BE49-F238E27FC236}">
                      <a16:creationId xmlns:a16="http://schemas.microsoft.com/office/drawing/2014/main" id="{0619129F-65A7-4D3A-B9A2-7B3A1EE71052}"/>
                    </a:ext>
                  </a:extLst>
                </p:cNvPr>
                <p:cNvPicPr/>
                <p:nvPr/>
              </p:nvPicPr>
              <p:blipFill>
                <a:blip r:embed="rId9"/>
                <a:stretch>
                  <a:fillRect/>
                </a:stretch>
              </p:blipFill>
              <p:spPr>
                <a:xfrm>
                  <a:off x="545151" y="1388298"/>
                  <a:ext cx="232560" cy="619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8" name="Ink 7">
                  <a:extLst>
                    <a:ext uri="{FF2B5EF4-FFF2-40B4-BE49-F238E27FC236}">
                      <a16:creationId xmlns:a16="http://schemas.microsoft.com/office/drawing/2014/main" id="{2A7EDE96-13F1-4E92-BF1E-F21FDEAB49D2}"/>
                    </a:ext>
                  </a:extLst>
                </p14:cNvPr>
                <p14:cNvContentPartPr/>
                <p14:nvPr/>
              </p14:nvContentPartPr>
              <p14:xfrm>
                <a:off x="1010991" y="1150698"/>
                <a:ext cx="154080" cy="225360"/>
              </p14:xfrm>
            </p:contentPart>
          </mc:Choice>
          <mc:Fallback xmlns="">
            <p:pic>
              <p:nvPicPr>
                <p:cNvPr id="8" name="Ink 7">
                  <a:extLst>
                    <a:ext uri="{FF2B5EF4-FFF2-40B4-BE49-F238E27FC236}">
                      <a16:creationId xmlns:a16="http://schemas.microsoft.com/office/drawing/2014/main" id="{2A7EDE96-13F1-4E92-BF1E-F21FDEAB49D2}"/>
                    </a:ext>
                  </a:extLst>
                </p:cNvPr>
                <p:cNvPicPr/>
                <p:nvPr/>
              </p:nvPicPr>
              <p:blipFill>
                <a:blip r:embed="rId11"/>
                <a:stretch>
                  <a:fillRect/>
                </a:stretch>
              </p:blipFill>
              <p:spPr>
                <a:xfrm>
                  <a:off x="1002351" y="1142058"/>
                  <a:ext cx="171720" cy="243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9" name="Ink 8">
                  <a:extLst>
                    <a:ext uri="{FF2B5EF4-FFF2-40B4-BE49-F238E27FC236}">
                      <a16:creationId xmlns:a16="http://schemas.microsoft.com/office/drawing/2014/main" id="{30E192D7-699E-4FF0-96C2-710967D3E455}"/>
                    </a:ext>
                  </a:extLst>
                </p14:cNvPr>
                <p14:cNvContentPartPr/>
                <p14:nvPr/>
              </p14:nvContentPartPr>
              <p14:xfrm>
                <a:off x="1048431" y="1252218"/>
                <a:ext cx="133920" cy="98640"/>
              </p14:xfrm>
            </p:contentPart>
          </mc:Choice>
          <mc:Fallback xmlns="">
            <p:pic>
              <p:nvPicPr>
                <p:cNvPr id="9" name="Ink 8">
                  <a:extLst>
                    <a:ext uri="{FF2B5EF4-FFF2-40B4-BE49-F238E27FC236}">
                      <a16:creationId xmlns:a16="http://schemas.microsoft.com/office/drawing/2014/main" id="{30E192D7-699E-4FF0-96C2-710967D3E455}"/>
                    </a:ext>
                  </a:extLst>
                </p:cNvPr>
                <p:cNvPicPr/>
                <p:nvPr/>
              </p:nvPicPr>
              <p:blipFill>
                <a:blip r:embed="rId13"/>
                <a:stretch>
                  <a:fillRect/>
                </a:stretch>
              </p:blipFill>
              <p:spPr>
                <a:xfrm>
                  <a:off x="1039791" y="1243578"/>
                  <a:ext cx="151560" cy="1162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0" name="Ink 9">
                  <a:extLst>
                    <a:ext uri="{FF2B5EF4-FFF2-40B4-BE49-F238E27FC236}">
                      <a16:creationId xmlns:a16="http://schemas.microsoft.com/office/drawing/2014/main" id="{97D59334-F86D-409C-80D4-B7F30801C605}"/>
                    </a:ext>
                  </a:extLst>
                </p14:cNvPr>
                <p14:cNvContentPartPr/>
                <p14:nvPr/>
              </p14:nvContentPartPr>
              <p14:xfrm>
                <a:off x="1216551" y="1252218"/>
                <a:ext cx="114120" cy="127800"/>
              </p14:xfrm>
            </p:contentPart>
          </mc:Choice>
          <mc:Fallback xmlns="">
            <p:pic>
              <p:nvPicPr>
                <p:cNvPr id="10" name="Ink 9">
                  <a:extLst>
                    <a:ext uri="{FF2B5EF4-FFF2-40B4-BE49-F238E27FC236}">
                      <a16:creationId xmlns:a16="http://schemas.microsoft.com/office/drawing/2014/main" id="{97D59334-F86D-409C-80D4-B7F30801C605}"/>
                    </a:ext>
                  </a:extLst>
                </p:cNvPr>
                <p:cNvPicPr/>
                <p:nvPr/>
              </p:nvPicPr>
              <p:blipFill>
                <a:blip r:embed="rId15"/>
                <a:stretch>
                  <a:fillRect/>
                </a:stretch>
              </p:blipFill>
              <p:spPr>
                <a:xfrm>
                  <a:off x="1207551" y="1243578"/>
                  <a:ext cx="131760" cy="1454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3" name="Ink 12">
                  <a:extLst>
                    <a:ext uri="{FF2B5EF4-FFF2-40B4-BE49-F238E27FC236}">
                      <a16:creationId xmlns:a16="http://schemas.microsoft.com/office/drawing/2014/main" id="{C10AB739-550C-4DF9-A778-F89A33824B3D}"/>
                    </a:ext>
                  </a:extLst>
                </p14:cNvPr>
                <p14:cNvContentPartPr/>
                <p14:nvPr/>
              </p14:nvContentPartPr>
              <p14:xfrm>
                <a:off x="1532991" y="1228098"/>
                <a:ext cx="173880" cy="147600"/>
              </p14:xfrm>
            </p:contentPart>
          </mc:Choice>
          <mc:Fallback xmlns="">
            <p:pic>
              <p:nvPicPr>
                <p:cNvPr id="13" name="Ink 12">
                  <a:extLst>
                    <a:ext uri="{FF2B5EF4-FFF2-40B4-BE49-F238E27FC236}">
                      <a16:creationId xmlns:a16="http://schemas.microsoft.com/office/drawing/2014/main" id="{C10AB739-550C-4DF9-A778-F89A33824B3D}"/>
                    </a:ext>
                  </a:extLst>
                </p:cNvPr>
                <p:cNvPicPr/>
                <p:nvPr/>
              </p:nvPicPr>
              <p:blipFill>
                <a:blip r:embed="rId17"/>
                <a:stretch>
                  <a:fillRect/>
                </a:stretch>
              </p:blipFill>
              <p:spPr>
                <a:xfrm>
                  <a:off x="1524351" y="1219458"/>
                  <a:ext cx="191520" cy="1652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4" name="Ink 13">
                  <a:extLst>
                    <a:ext uri="{FF2B5EF4-FFF2-40B4-BE49-F238E27FC236}">
                      <a16:creationId xmlns:a16="http://schemas.microsoft.com/office/drawing/2014/main" id="{9413CE0B-956C-45D9-90F8-F6559FD1C1C0}"/>
                    </a:ext>
                  </a:extLst>
                </p14:cNvPr>
                <p14:cNvContentPartPr/>
                <p14:nvPr/>
              </p14:nvContentPartPr>
              <p14:xfrm>
                <a:off x="1731351" y="1223058"/>
                <a:ext cx="45000" cy="116280"/>
              </p14:xfrm>
            </p:contentPart>
          </mc:Choice>
          <mc:Fallback xmlns="">
            <p:pic>
              <p:nvPicPr>
                <p:cNvPr id="14" name="Ink 13">
                  <a:extLst>
                    <a:ext uri="{FF2B5EF4-FFF2-40B4-BE49-F238E27FC236}">
                      <a16:creationId xmlns:a16="http://schemas.microsoft.com/office/drawing/2014/main" id="{9413CE0B-956C-45D9-90F8-F6559FD1C1C0}"/>
                    </a:ext>
                  </a:extLst>
                </p:cNvPr>
                <p:cNvPicPr/>
                <p:nvPr/>
              </p:nvPicPr>
              <p:blipFill>
                <a:blip r:embed="rId19"/>
                <a:stretch>
                  <a:fillRect/>
                </a:stretch>
              </p:blipFill>
              <p:spPr>
                <a:xfrm>
                  <a:off x="1722711" y="1214058"/>
                  <a:ext cx="62640" cy="1339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5" name="Ink 14">
                  <a:extLst>
                    <a:ext uri="{FF2B5EF4-FFF2-40B4-BE49-F238E27FC236}">
                      <a16:creationId xmlns:a16="http://schemas.microsoft.com/office/drawing/2014/main" id="{305C3A6A-CED9-4BE5-A067-E832752214F8}"/>
                    </a:ext>
                  </a:extLst>
                </p14:cNvPr>
                <p14:cNvContentPartPr/>
                <p14:nvPr/>
              </p14:nvContentPartPr>
              <p14:xfrm>
                <a:off x="1837191" y="1220178"/>
                <a:ext cx="250200" cy="132480"/>
              </p14:xfrm>
            </p:contentPart>
          </mc:Choice>
          <mc:Fallback xmlns="">
            <p:pic>
              <p:nvPicPr>
                <p:cNvPr id="15" name="Ink 14">
                  <a:extLst>
                    <a:ext uri="{FF2B5EF4-FFF2-40B4-BE49-F238E27FC236}">
                      <a16:creationId xmlns:a16="http://schemas.microsoft.com/office/drawing/2014/main" id="{305C3A6A-CED9-4BE5-A067-E832752214F8}"/>
                    </a:ext>
                  </a:extLst>
                </p:cNvPr>
                <p:cNvPicPr/>
                <p:nvPr/>
              </p:nvPicPr>
              <p:blipFill>
                <a:blip r:embed="rId21"/>
                <a:stretch>
                  <a:fillRect/>
                </a:stretch>
              </p:blipFill>
              <p:spPr>
                <a:xfrm>
                  <a:off x="1828551" y="1211538"/>
                  <a:ext cx="267840" cy="1501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6" name="Ink 15">
                  <a:extLst>
                    <a:ext uri="{FF2B5EF4-FFF2-40B4-BE49-F238E27FC236}">
                      <a16:creationId xmlns:a16="http://schemas.microsoft.com/office/drawing/2014/main" id="{7B6771B8-E68F-4E81-B424-19209AB8857B}"/>
                    </a:ext>
                  </a:extLst>
                </p14:cNvPr>
                <p14:cNvContentPartPr/>
                <p14:nvPr/>
              </p14:nvContentPartPr>
              <p14:xfrm>
                <a:off x="2229951" y="1190658"/>
                <a:ext cx="77400" cy="132480"/>
              </p14:xfrm>
            </p:contentPart>
          </mc:Choice>
          <mc:Fallback xmlns="">
            <p:pic>
              <p:nvPicPr>
                <p:cNvPr id="16" name="Ink 15">
                  <a:extLst>
                    <a:ext uri="{FF2B5EF4-FFF2-40B4-BE49-F238E27FC236}">
                      <a16:creationId xmlns:a16="http://schemas.microsoft.com/office/drawing/2014/main" id="{7B6771B8-E68F-4E81-B424-19209AB8857B}"/>
                    </a:ext>
                  </a:extLst>
                </p:cNvPr>
                <p:cNvPicPr/>
                <p:nvPr/>
              </p:nvPicPr>
              <p:blipFill>
                <a:blip r:embed="rId23"/>
                <a:stretch>
                  <a:fillRect/>
                </a:stretch>
              </p:blipFill>
              <p:spPr>
                <a:xfrm>
                  <a:off x="2221311" y="1181658"/>
                  <a:ext cx="95040" cy="1501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7" name="Ink 16">
                  <a:extLst>
                    <a:ext uri="{FF2B5EF4-FFF2-40B4-BE49-F238E27FC236}">
                      <a16:creationId xmlns:a16="http://schemas.microsoft.com/office/drawing/2014/main" id="{47F12E0B-EB53-407B-B37B-AB1C5905AAD0}"/>
                    </a:ext>
                  </a:extLst>
                </p14:cNvPr>
                <p14:cNvContentPartPr/>
                <p14:nvPr/>
              </p14:nvContentPartPr>
              <p14:xfrm>
                <a:off x="2284671" y="1228458"/>
                <a:ext cx="134280" cy="101880"/>
              </p14:xfrm>
            </p:contentPart>
          </mc:Choice>
          <mc:Fallback xmlns="">
            <p:pic>
              <p:nvPicPr>
                <p:cNvPr id="17" name="Ink 16">
                  <a:extLst>
                    <a:ext uri="{FF2B5EF4-FFF2-40B4-BE49-F238E27FC236}">
                      <a16:creationId xmlns:a16="http://schemas.microsoft.com/office/drawing/2014/main" id="{47F12E0B-EB53-407B-B37B-AB1C5905AAD0}"/>
                    </a:ext>
                  </a:extLst>
                </p:cNvPr>
                <p:cNvPicPr/>
                <p:nvPr/>
              </p:nvPicPr>
              <p:blipFill>
                <a:blip r:embed="rId25"/>
                <a:stretch>
                  <a:fillRect/>
                </a:stretch>
              </p:blipFill>
              <p:spPr>
                <a:xfrm>
                  <a:off x="2275671" y="1219458"/>
                  <a:ext cx="151920" cy="1195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8" name="Ink 17">
                  <a:extLst>
                    <a:ext uri="{FF2B5EF4-FFF2-40B4-BE49-F238E27FC236}">
                      <a16:creationId xmlns:a16="http://schemas.microsoft.com/office/drawing/2014/main" id="{F639BC23-AA19-47E5-AB2B-F2D32C46C0ED}"/>
                    </a:ext>
                  </a:extLst>
                </p14:cNvPr>
                <p14:cNvContentPartPr/>
                <p14:nvPr/>
              </p14:nvContentPartPr>
              <p14:xfrm>
                <a:off x="2414271" y="1222698"/>
                <a:ext cx="109080" cy="111960"/>
              </p14:xfrm>
            </p:contentPart>
          </mc:Choice>
          <mc:Fallback xmlns="">
            <p:pic>
              <p:nvPicPr>
                <p:cNvPr id="18" name="Ink 17">
                  <a:extLst>
                    <a:ext uri="{FF2B5EF4-FFF2-40B4-BE49-F238E27FC236}">
                      <a16:creationId xmlns:a16="http://schemas.microsoft.com/office/drawing/2014/main" id="{F639BC23-AA19-47E5-AB2B-F2D32C46C0ED}"/>
                    </a:ext>
                  </a:extLst>
                </p:cNvPr>
                <p:cNvPicPr/>
                <p:nvPr/>
              </p:nvPicPr>
              <p:blipFill>
                <a:blip r:embed="rId27"/>
                <a:stretch>
                  <a:fillRect/>
                </a:stretch>
              </p:blipFill>
              <p:spPr>
                <a:xfrm>
                  <a:off x="2405271" y="1214058"/>
                  <a:ext cx="126720" cy="1296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9" name="Ink 18">
                  <a:extLst>
                    <a:ext uri="{FF2B5EF4-FFF2-40B4-BE49-F238E27FC236}">
                      <a16:creationId xmlns:a16="http://schemas.microsoft.com/office/drawing/2014/main" id="{1BFE781F-C2C2-48A5-973D-6FEDC6B55135}"/>
                    </a:ext>
                  </a:extLst>
                </p14:cNvPr>
                <p14:cNvContentPartPr/>
                <p14:nvPr/>
              </p14:nvContentPartPr>
              <p14:xfrm>
                <a:off x="2549271" y="1211178"/>
                <a:ext cx="78480" cy="252360"/>
              </p14:xfrm>
            </p:contentPart>
          </mc:Choice>
          <mc:Fallback xmlns="">
            <p:pic>
              <p:nvPicPr>
                <p:cNvPr id="19" name="Ink 18">
                  <a:extLst>
                    <a:ext uri="{FF2B5EF4-FFF2-40B4-BE49-F238E27FC236}">
                      <a16:creationId xmlns:a16="http://schemas.microsoft.com/office/drawing/2014/main" id="{1BFE781F-C2C2-48A5-973D-6FEDC6B55135}"/>
                    </a:ext>
                  </a:extLst>
                </p:cNvPr>
                <p:cNvPicPr/>
                <p:nvPr/>
              </p:nvPicPr>
              <p:blipFill>
                <a:blip r:embed="rId29"/>
                <a:stretch>
                  <a:fillRect/>
                </a:stretch>
              </p:blipFill>
              <p:spPr>
                <a:xfrm>
                  <a:off x="2540271" y="1202538"/>
                  <a:ext cx="96120" cy="2700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0" name="Ink 19">
                  <a:extLst>
                    <a:ext uri="{FF2B5EF4-FFF2-40B4-BE49-F238E27FC236}">
                      <a16:creationId xmlns:a16="http://schemas.microsoft.com/office/drawing/2014/main" id="{6BA22D72-4BEA-4208-9F15-7030DBEE5A4F}"/>
                    </a:ext>
                  </a:extLst>
                </p14:cNvPr>
                <p14:cNvContentPartPr/>
                <p14:nvPr/>
              </p14:nvContentPartPr>
              <p14:xfrm>
                <a:off x="2646471" y="1208658"/>
                <a:ext cx="196920" cy="110880"/>
              </p14:xfrm>
            </p:contentPart>
          </mc:Choice>
          <mc:Fallback xmlns="">
            <p:pic>
              <p:nvPicPr>
                <p:cNvPr id="20" name="Ink 19">
                  <a:extLst>
                    <a:ext uri="{FF2B5EF4-FFF2-40B4-BE49-F238E27FC236}">
                      <a16:creationId xmlns:a16="http://schemas.microsoft.com/office/drawing/2014/main" id="{6BA22D72-4BEA-4208-9F15-7030DBEE5A4F}"/>
                    </a:ext>
                  </a:extLst>
                </p:cNvPr>
                <p:cNvPicPr/>
                <p:nvPr/>
              </p:nvPicPr>
              <p:blipFill>
                <a:blip r:embed="rId31"/>
                <a:stretch>
                  <a:fillRect/>
                </a:stretch>
              </p:blipFill>
              <p:spPr>
                <a:xfrm>
                  <a:off x="2637471" y="1200018"/>
                  <a:ext cx="214560" cy="1285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1" name="Ink 20">
                  <a:extLst>
                    <a:ext uri="{FF2B5EF4-FFF2-40B4-BE49-F238E27FC236}">
                      <a16:creationId xmlns:a16="http://schemas.microsoft.com/office/drawing/2014/main" id="{99E15F13-4572-4881-AD24-E278CCE60AFF}"/>
                    </a:ext>
                  </a:extLst>
                </p14:cNvPr>
                <p14:cNvContentPartPr/>
                <p14:nvPr/>
              </p14:nvContentPartPr>
              <p14:xfrm>
                <a:off x="2873271" y="1181298"/>
                <a:ext cx="211680" cy="115560"/>
              </p14:xfrm>
            </p:contentPart>
          </mc:Choice>
          <mc:Fallback xmlns="">
            <p:pic>
              <p:nvPicPr>
                <p:cNvPr id="21" name="Ink 20">
                  <a:extLst>
                    <a:ext uri="{FF2B5EF4-FFF2-40B4-BE49-F238E27FC236}">
                      <a16:creationId xmlns:a16="http://schemas.microsoft.com/office/drawing/2014/main" id="{99E15F13-4572-4881-AD24-E278CCE60AFF}"/>
                    </a:ext>
                  </a:extLst>
                </p:cNvPr>
                <p:cNvPicPr/>
                <p:nvPr/>
              </p:nvPicPr>
              <p:blipFill>
                <a:blip r:embed="rId33"/>
                <a:stretch>
                  <a:fillRect/>
                </a:stretch>
              </p:blipFill>
              <p:spPr>
                <a:xfrm>
                  <a:off x="2864271" y="1172298"/>
                  <a:ext cx="229320" cy="1332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2" name="Ink 21">
                  <a:extLst>
                    <a:ext uri="{FF2B5EF4-FFF2-40B4-BE49-F238E27FC236}">
                      <a16:creationId xmlns:a16="http://schemas.microsoft.com/office/drawing/2014/main" id="{FC693FFF-14EC-49D2-938D-84D1A27FAED4}"/>
                    </a:ext>
                  </a:extLst>
                </p14:cNvPr>
                <p14:cNvContentPartPr/>
                <p14:nvPr/>
              </p14:nvContentPartPr>
              <p14:xfrm>
                <a:off x="3125991" y="1179858"/>
                <a:ext cx="61200" cy="101520"/>
              </p14:xfrm>
            </p:contentPart>
          </mc:Choice>
          <mc:Fallback xmlns="">
            <p:pic>
              <p:nvPicPr>
                <p:cNvPr id="22" name="Ink 21">
                  <a:extLst>
                    <a:ext uri="{FF2B5EF4-FFF2-40B4-BE49-F238E27FC236}">
                      <a16:creationId xmlns:a16="http://schemas.microsoft.com/office/drawing/2014/main" id="{FC693FFF-14EC-49D2-938D-84D1A27FAED4}"/>
                    </a:ext>
                  </a:extLst>
                </p:cNvPr>
                <p:cNvPicPr/>
                <p:nvPr/>
              </p:nvPicPr>
              <p:blipFill>
                <a:blip r:embed="rId35"/>
                <a:stretch>
                  <a:fillRect/>
                </a:stretch>
              </p:blipFill>
              <p:spPr>
                <a:xfrm>
                  <a:off x="3117351" y="1171218"/>
                  <a:ext cx="78840" cy="11916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3" name="Ink 22">
                  <a:extLst>
                    <a:ext uri="{FF2B5EF4-FFF2-40B4-BE49-F238E27FC236}">
                      <a16:creationId xmlns:a16="http://schemas.microsoft.com/office/drawing/2014/main" id="{B9D0A8DB-C678-414F-AF59-80F465CB0AA5}"/>
                    </a:ext>
                  </a:extLst>
                </p14:cNvPr>
                <p14:cNvContentPartPr/>
                <p14:nvPr/>
              </p14:nvContentPartPr>
              <p14:xfrm>
                <a:off x="502671" y="1308018"/>
                <a:ext cx="2708640" cy="198720"/>
              </p14:xfrm>
            </p:contentPart>
          </mc:Choice>
          <mc:Fallback xmlns="">
            <p:pic>
              <p:nvPicPr>
                <p:cNvPr id="23" name="Ink 22">
                  <a:extLst>
                    <a:ext uri="{FF2B5EF4-FFF2-40B4-BE49-F238E27FC236}">
                      <a16:creationId xmlns:a16="http://schemas.microsoft.com/office/drawing/2014/main" id="{B9D0A8DB-C678-414F-AF59-80F465CB0AA5}"/>
                    </a:ext>
                  </a:extLst>
                </p:cNvPr>
                <p:cNvPicPr/>
                <p:nvPr/>
              </p:nvPicPr>
              <p:blipFill>
                <a:blip r:embed="rId37"/>
                <a:stretch>
                  <a:fillRect/>
                </a:stretch>
              </p:blipFill>
              <p:spPr>
                <a:xfrm>
                  <a:off x="494031" y="1299378"/>
                  <a:ext cx="2726280" cy="216360"/>
                </a:xfrm>
                <a:prstGeom prst="rect">
                  <a:avLst/>
                </a:prstGeom>
              </p:spPr>
            </p:pic>
          </mc:Fallback>
        </mc:AlternateContent>
      </p:grpSp>
      <p:grpSp>
        <p:nvGrpSpPr>
          <p:cNvPr id="39" name="Group 38">
            <a:extLst>
              <a:ext uri="{FF2B5EF4-FFF2-40B4-BE49-F238E27FC236}">
                <a16:creationId xmlns:a16="http://schemas.microsoft.com/office/drawing/2014/main" id="{4F814F90-7798-425F-B187-D2050B3B1E81}"/>
              </a:ext>
            </a:extLst>
          </p:cNvPr>
          <p:cNvGrpSpPr/>
          <p:nvPr/>
        </p:nvGrpSpPr>
        <p:grpSpPr>
          <a:xfrm>
            <a:off x="3470151" y="1115058"/>
            <a:ext cx="1802520" cy="306000"/>
            <a:chOff x="3470151" y="1115058"/>
            <a:chExt cx="1802520" cy="306000"/>
          </a:xfrm>
        </p:grpSpPr>
        <mc:AlternateContent xmlns:mc="http://schemas.openxmlformats.org/markup-compatibility/2006" xmlns:p14="http://schemas.microsoft.com/office/powerpoint/2010/main">
          <mc:Choice Requires="p14">
            <p:contentPart p14:bwMode="auto" r:id="rId38">
              <p14:nvContentPartPr>
                <p14:cNvPr id="25" name="Ink 24">
                  <a:extLst>
                    <a:ext uri="{FF2B5EF4-FFF2-40B4-BE49-F238E27FC236}">
                      <a16:creationId xmlns:a16="http://schemas.microsoft.com/office/drawing/2014/main" id="{A9046A59-DE0E-4EFE-9921-C0C1B2C74C8F}"/>
                    </a:ext>
                  </a:extLst>
                </p14:cNvPr>
                <p14:cNvContentPartPr/>
                <p14:nvPr/>
              </p14:nvContentPartPr>
              <p14:xfrm>
                <a:off x="3470151" y="1117578"/>
                <a:ext cx="161640" cy="204120"/>
              </p14:xfrm>
            </p:contentPart>
          </mc:Choice>
          <mc:Fallback xmlns="">
            <p:pic>
              <p:nvPicPr>
                <p:cNvPr id="25" name="Ink 24">
                  <a:extLst>
                    <a:ext uri="{FF2B5EF4-FFF2-40B4-BE49-F238E27FC236}">
                      <a16:creationId xmlns:a16="http://schemas.microsoft.com/office/drawing/2014/main" id="{A9046A59-DE0E-4EFE-9921-C0C1B2C74C8F}"/>
                    </a:ext>
                  </a:extLst>
                </p:cNvPr>
                <p:cNvPicPr/>
                <p:nvPr/>
              </p:nvPicPr>
              <p:blipFill>
                <a:blip r:embed="rId39"/>
                <a:stretch>
                  <a:fillRect/>
                </a:stretch>
              </p:blipFill>
              <p:spPr>
                <a:xfrm>
                  <a:off x="3461151" y="1108938"/>
                  <a:ext cx="179280" cy="22176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6" name="Ink 25">
                  <a:extLst>
                    <a:ext uri="{FF2B5EF4-FFF2-40B4-BE49-F238E27FC236}">
                      <a16:creationId xmlns:a16="http://schemas.microsoft.com/office/drawing/2014/main" id="{23A5646D-DB28-4D61-9EC1-EF4F1E4C4153}"/>
                    </a:ext>
                  </a:extLst>
                </p14:cNvPr>
                <p14:cNvContentPartPr/>
                <p14:nvPr/>
              </p14:nvContentPartPr>
              <p14:xfrm>
                <a:off x="3551871" y="1220898"/>
                <a:ext cx="95040" cy="28080"/>
              </p14:xfrm>
            </p:contentPart>
          </mc:Choice>
          <mc:Fallback xmlns="">
            <p:pic>
              <p:nvPicPr>
                <p:cNvPr id="26" name="Ink 25">
                  <a:extLst>
                    <a:ext uri="{FF2B5EF4-FFF2-40B4-BE49-F238E27FC236}">
                      <a16:creationId xmlns:a16="http://schemas.microsoft.com/office/drawing/2014/main" id="{23A5646D-DB28-4D61-9EC1-EF4F1E4C4153}"/>
                    </a:ext>
                  </a:extLst>
                </p:cNvPr>
                <p:cNvPicPr/>
                <p:nvPr/>
              </p:nvPicPr>
              <p:blipFill>
                <a:blip r:embed="rId41"/>
                <a:stretch>
                  <a:fillRect/>
                </a:stretch>
              </p:blipFill>
              <p:spPr>
                <a:xfrm>
                  <a:off x="3543231" y="1211898"/>
                  <a:ext cx="112680" cy="457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7" name="Ink 26">
                  <a:extLst>
                    <a:ext uri="{FF2B5EF4-FFF2-40B4-BE49-F238E27FC236}">
                      <a16:creationId xmlns:a16="http://schemas.microsoft.com/office/drawing/2014/main" id="{EFA5ABEA-536B-4AAE-9269-8C440EB347CE}"/>
                    </a:ext>
                  </a:extLst>
                </p14:cNvPr>
                <p14:cNvContentPartPr/>
                <p14:nvPr/>
              </p14:nvContentPartPr>
              <p14:xfrm>
                <a:off x="3686511" y="1199658"/>
                <a:ext cx="214560" cy="86760"/>
              </p14:xfrm>
            </p:contentPart>
          </mc:Choice>
          <mc:Fallback xmlns="">
            <p:pic>
              <p:nvPicPr>
                <p:cNvPr id="27" name="Ink 26">
                  <a:extLst>
                    <a:ext uri="{FF2B5EF4-FFF2-40B4-BE49-F238E27FC236}">
                      <a16:creationId xmlns:a16="http://schemas.microsoft.com/office/drawing/2014/main" id="{EFA5ABEA-536B-4AAE-9269-8C440EB347CE}"/>
                    </a:ext>
                  </a:extLst>
                </p:cNvPr>
                <p:cNvPicPr/>
                <p:nvPr/>
              </p:nvPicPr>
              <p:blipFill>
                <a:blip r:embed="rId43"/>
                <a:stretch>
                  <a:fillRect/>
                </a:stretch>
              </p:blipFill>
              <p:spPr>
                <a:xfrm>
                  <a:off x="3677511" y="1190658"/>
                  <a:ext cx="232200" cy="1044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8" name="Ink 27">
                  <a:extLst>
                    <a:ext uri="{FF2B5EF4-FFF2-40B4-BE49-F238E27FC236}">
                      <a16:creationId xmlns:a16="http://schemas.microsoft.com/office/drawing/2014/main" id="{DE7C26AC-9595-434F-8EEF-D4B652625240}"/>
                    </a:ext>
                  </a:extLst>
                </p14:cNvPr>
                <p14:cNvContentPartPr/>
                <p14:nvPr/>
              </p14:nvContentPartPr>
              <p14:xfrm>
                <a:off x="3908991" y="1202898"/>
                <a:ext cx="197640" cy="123480"/>
              </p14:xfrm>
            </p:contentPart>
          </mc:Choice>
          <mc:Fallback xmlns="">
            <p:pic>
              <p:nvPicPr>
                <p:cNvPr id="28" name="Ink 27">
                  <a:extLst>
                    <a:ext uri="{FF2B5EF4-FFF2-40B4-BE49-F238E27FC236}">
                      <a16:creationId xmlns:a16="http://schemas.microsoft.com/office/drawing/2014/main" id="{DE7C26AC-9595-434F-8EEF-D4B652625240}"/>
                    </a:ext>
                  </a:extLst>
                </p:cNvPr>
                <p:cNvPicPr/>
                <p:nvPr/>
              </p:nvPicPr>
              <p:blipFill>
                <a:blip r:embed="rId45"/>
                <a:stretch>
                  <a:fillRect/>
                </a:stretch>
              </p:blipFill>
              <p:spPr>
                <a:xfrm>
                  <a:off x="3900351" y="1194258"/>
                  <a:ext cx="215280" cy="14112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29" name="Ink 28">
                  <a:extLst>
                    <a:ext uri="{FF2B5EF4-FFF2-40B4-BE49-F238E27FC236}">
                      <a16:creationId xmlns:a16="http://schemas.microsoft.com/office/drawing/2014/main" id="{23D04056-7E29-4044-B2A5-A8A43B4F02F9}"/>
                    </a:ext>
                  </a:extLst>
                </p14:cNvPr>
                <p14:cNvContentPartPr/>
                <p14:nvPr/>
              </p14:nvContentPartPr>
              <p14:xfrm>
                <a:off x="4108431" y="1226298"/>
                <a:ext cx="160200" cy="194760"/>
              </p14:xfrm>
            </p:contentPart>
          </mc:Choice>
          <mc:Fallback xmlns="">
            <p:pic>
              <p:nvPicPr>
                <p:cNvPr id="29" name="Ink 28">
                  <a:extLst>
                    <a:ext uri="{FF2B5EF4-FFF2-40B4-BE49-F238E27FC236}">
                      <a16:creationId xmlns:a16="http://schemas.microsoft.com/office/drawing/2014/main" id="{23D04056-7E29-4044-B2A5-A8A43B4F02F9}"/>
                    </a:ext>
                  </a:extLst>
                </p:cNvPr>
                <p:cNvPicPr/>
                <p:nvPr/>
              </p:nvPicPr>
              <p:blipFill>
                <a:blip r:embed="rId47"/>
                <a:stretch>
                  <a:fillRect/>
                </a:stretch>
              </p:blipFill>
              <p:spPr>
                <a:xfrm>
                  <a:off x="4099791" y="1217298"/>
                  <a:ext cx="177840" cy="2124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0" name="Ink 29">
                  <a:extLst>
                    <a:ext uri="{FF2B5EF4-FFF2-40B4-BE49-F238E27FC236}">
                      <a16:creationId xmlns:a16="http://schemas.microsoft.com/office/drawing/2014/main" id="{6F9C6618-326D-4A32-BE34-E44F485A95F3}"/>
                    </a:ext>
                  </a:extLst>
                </p14:cNvPr>
                <p14:cNvContentPartPr/>
                <p14:nvPr/>
              </p14:nvContentPartPr>
              <p14:xfrm>
                <a:off x="4378791" y="1220898"/>
                <a:ext cx="86400" cy="47520"/>
              </p14:xfrm>
            </p:contentPart>
          </mc:Choice>
          <mc:Fallback xmlns="">
            <p:pic>
              <p:nvPicPr>
                <p:cNvPr id="30" name="Ink 29">
                  <a:extLst>
                    <a:ext uri="{FF2B5EF4-FFF2-40B4-BE49-F238E27FC236}">
                      <a16:creationId xmlns:a16="http://schemas.microsoft.com/office/drawing/2014/main" id="{6F9C6618-326D-4A32-BE34-E44F485A95F3}"/>
                    </a:ext>
                  </a:extLst>
                </p:cNvPr>
                <p:cNvPicPr/>
                <p:nvPr/>
              </p:nvPicPr>
              <p:blipFill>
                <a:blip r:embed="rId49"/>
                <a:stretch>
                  <a:fillRect/>
                </a:stretch>
              </p:blipFill>
              <p:spPr>
                <a:xfrm>
                  <a:off x="4370151" y="1211898"/>
                  <a:ext cx="104040" cy="6516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1" name="Ink 30">
                  <a:extLst>
                    <a:ext uri="{FF2B5EF4-FFF2-40B4-BE49-F238E27FC236}">
                      <a16:creationId xmlns:a16="http://schemas.microsoft.com/office/drawing/2014/main" id="{9D593F5F-6047-4530-B730-3EAA027EEB2A}"/>
                    </a:ext>
                  </a:extLst>
                </p14:cNvPr>
                <p14:cNvContentPartPr/>
                <p14:nvPr/>
              </p14:nvContentPartPr>
              <p14:xfrm>
                <a:off x="4529271" y="1130178"/>
                <a:ext cx="17640" cy="112680"/>
              </p14:xfrm>
            </p:contentPart>
          </mc:Choice>
          <mc:Fallback xmlns="">
            <p:pic>
              <p:nvPicPr>
                <p:cNvPr id="31" name="Ink 30">
                  <a:extLst>
                    <a:ext uri="{FF2B5EF4-FFF2-40B4-BE49-F238E27FC236}">
                      <a16:creationId xmlns:a16="http://schemas.microsoft.com/office/drawing/2014/main" id="{9D593F5F-6047-4530-B730-3EAA027EEB2A}"/>
                    </a:ext>
                  </a:extLst>
                </p:cNvPr>
                <p:cNvPicPr/>
                <p:nvPr/>
              </p:nvPicPr>
              <p:blipFill>
                <a:blip r:embed="rId51"/>
                <a:stretch>
                  <a:fillRect/>
                </a:stretch>
              </p:blipFill>
              <p:spPr>
                <a:xfrm>
                  <a:off x="4520631" y="1121538"/>
                  <a:ext cx="35280" cy="13032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2" name="Ink 31">
                  <a:extLst>
                    <a:ext uri="{FF2B5EF4-FFF2-40B4-BE49-F238E27FC236}">
                      <a16:creationId xmlns:a16="http://schemas.microsoft.com/office/drawing/2014/main" id="{C57E0480-0940-417D-93BA-7932335D490D}"/>
                    </a:ext>
                  </a:extLst>
                </p14:cNvPr>
                <p14:cNvContentPartPr/>
                <p14:nvPr/>
              </p14:nvContentPartPr>
              <p14:xfrm>
                <a:off x="4524591" y="1167258"/>
                <a:ext cx="140400" cy="73800"/>
              </p14:xfrm>
            </p:contentPart>
          </mc:Choice>
          <mc:Fallback xmlns="">
            <p:pic>
              <p:nvPicPr>
                <p:cNvPr id="32" name="Ink 31">
                  <a:extLst>
                    <a:ext uri="{FF2B5EF4-FFF2-40B4-BE49-F238E27FC236}">
                      <a16:creationId xmlns:a16="http://schemas.microsoft.com/office/drawing/2014/main" id="{C57E0480-0940-417D-93BA-7932335D490D}"/>
                    </a:ext>
                  </a:extLst>
                </p:cNvPr>
                <p:cNvPicPr/>
                <p:nvPr/>
              </p:nvPicPr>
              <p:blipFill>
                <a:blip r:embed="rId53"/>
                <a:stretch>
                  <a:fillRect/>
                </a:stretch>
              </p:blipFill>
              <p:spPr>
                <a:xfrm>
                  <a:off x="4515951" y="1158618"/>
                  <a:ext cx="158040" cy="9144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3" name="Ink 32">
                  <a:extLst>
                    <a:ext uri="{FF2B5EF4-FFF2-40B4-BE49-F238E27FC236}">
                      <a16:creationId xmlns:a16="http://schemas.microsoft.com/office/drawing/2014/main" id="{725A9568-AF4E-4F65-B99B-C52109967C5F}"/>
                    </a:ext>
                  </a:extLst>
                </p14:cNvPr>
                <p14:cNvContentPartPr/>
                <p14:nvPr/>
              </p14:nvContentPartPr>
              <p14:xfrm>
                <a:off x="4708191" y="1150338"/>
                <a:ext cx="50400" cy="115920"/>
              </p14:xfrm>
            </p:contentPart>
          </mc:Choice>
          <mc:Fallback xmlns="">
            <p:pic>
              <p:nvPicPr>
                <p:cNvPr id="33" name="Ink 32">
                  <a:extLst>
                    <a:ext uri="{FF2B5EF4-FFF2-40B4-BE49-F238E27FC236}">
                      <a16:creationId xmlns:a16="http://schemas.microsoft.com/office/drawing/2014/main" id="{725A9568-AF4E-4F65-B99B-C52109967C5F}"/>
                    </a:ext>
                  </a:extLst>
                </p:cNvPr>
                <p:cNvPicPr/>
                <p:nvPr/>
              </p:nvPicPr>
              <p:blipFill>
                <a:blip r:embed="rId55"/>
                <a:stretch>
                  <a:fillRect/>
                </a:stretch>
              </p:blipFill>
              <p:spPr>
                <a:xfrm>
                  <a:off x="4699191" y="1141338"/>
                  <a:ext cx="6804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34" name="Ink 33">
                  <a:extLst>
                    <a:ext uri="{FF2B5EF4-FFF2-40B4-BE49-F238E27FC236}">
                      <a16:creationId xmlns:a16="http://schemas.microsoft.com/office/drawing/2014/main" id="{D7D3DF11-AFC1-4809-A596-4A8307972B1E}"/>
                    </a:ext>
                  </a:extLst>
                </p14:cNvPr>
                <p14:cNvContentPartPr/>
                <p14:nvPr/>
              </p14:nvContentPartPr>
              <p14:xfrm>
                <a:off x="4716831" y="1185978"/>
                <a:ext cx="211680" cy="82800"/>
              </p14:xfrm>
            </p:contentPart>
          </mc:Choice>
          <mc:Fallback xmlns="">
            <p:pic>
              <p:nvPicPr>
                <p:cNvPr id="34" name="Ink 33">
                  <a:extLst>
                    <a:ext uri="{FF2B5EF4-FFF2-40B4-BE49-F238E27FC236}">
                      <a16:creationId xmlns:a16="http://schemas.microsoft.com/office/drawing/2014/main" id="{D7D3DF11-AFC1-4809-A596-4A8307972B1E}"/>
                    </a:ext>
                  </a:extLst>
                </p:cNvPr>
                <p:cNvPicPr/>
                <p:nvPr/>
              </p:nvPicPr>
              <p:blipFill>
                <a:blip r:embed="rId57"/>
                <a:stretch>
                  <a:fillRect/>
                </a:stretch>
              </p:blipFill>
              <p:spPr>
                <a:xfrm>
                  <a:off x="4708191" y="1176978"/>
                  <a:ext cx="229320" cy="10044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35" name="Ink 34">
                  <a:extLst>
                    <a:ext uri="{FF2B5EF4-FFF2-40B4-BE49-F238E27FC236}">
                      <a16:creationId xmlns:a16="http://schemas.microsoft.com/office/drawing/2014/main" id="{45F3C320-6B95-4DBB-ACD4-E9F34AED0CC6}"/>
                    </a:ext>
                  </a:extLst>
                </p14:cNvPr>
                <p14:cNvContentPartPr/>
                <p14:nvPr/>
              </p14:nvContentPartPr>
              <p14:xfrm>
                <a:off x="4889631" y="1200018"/>
                <a:ext cx="123120" cy="81360"/>
              </p14:xfrm>
            </p:contentPart>
          </mc:Choice>
          <mc:Fallback xmlns="">
            <p:pic>
              <p:nvPicPr>
                <p:cNvPr id="35" name="Ink 34">
                  <a:extLst>
                    <a:ext uri="{FF2B5EF4-FFF2-40B4-BE49-F238E27FC236}">
                      <a16:creationId xmlns:a16="http://schemas.microsoft.com/office/drawing/2014/main" id="{45F3C320-6B95-4DBB-ACD4-E9F34AED0CC6}"/>
                    </a:ext>
                  </a:extLst>
                </p:cNvPr>
                <p:cNvPicPr/>
                <p:nvPr/>
              </p:nvPicPr>
              <p:blipFill>
                <a:blip r:embed="rId59"/>
                <a:stretch>
                  <a:fillRect/>
                </a:stretch>
              </p:blipFill>
              <p:spPr>
                <a:xfrm>
                  <a:off x="4880991" y="1191018"/>
                  <a:ext cx="140760" cy="9900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37" name="Ink 36">
                  <a:extLst>
                    <a:ext uri="{FF2B5EF4-FFF2-40B4-BE49-F238E27FC236}">
                      <a16:creationId xmlns:a16="http://schemas.microsoft.com/office/drawing/2014/main" id="{D7C45D88-CDD1-483C-9A10-527F5583A5C4}"/>
                    </a:ext>
                  </a:extLst>
                </p14:cNvPr>
                <p14:cNvContentPartPr/>
                <p14:nvPr/>
              </p14:nvContentPartPr>
              <p14:xfrm>
                <a:off x="5014911" y="1183458"/>
                <a:ext cx="128160" cy="68760"/>
              </p14:xfrm>
            </p:contentPart>
          </mc:Choice>
          <mc:Fallback xmlns="">
            <p:pic>
              <p:nvPicPr>
                <p:cNvPr id="37" name="Ink 36">
                  <a:extLst>
                    <a:ext uri="{FF2B5EF4-FFF2-40B4-BE49-F238E27FC236}">
                      <a16:creationId xmlns:a16="http://schemas.microsoft.com/office/drawing/2014/main" id="{D7C45D88-CDD1-483C-9A10-527F5583A5C4}"/>
                    </a:ext>
                  </a:extLst>
                </p:cNvPr>
                <p:cNvPicPr/>
                <p:nvPr/>
              </p:nvPicPr>
              <p:blipFill>
                <a:blip r:embed="rId61"/>
                <a:stretch>
                  <a:fillRect/>
                </a:stretch>
              </p:blipFill>
              <p:spPr>
                <a:xfrm>
                  <a:off x="5006271" y="1174458"/>
                  <a:ext cx="145800" cy="8640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38" name="Ink 37">
                  <a:extLst>
                    <a:ext uri="{FF2B5EF4-FFF2-40B4-BE49-F238E27FC236}">
                      <a16:creationId xmlns:a16="http://schemas.microsoft.com/office/drawing/2014/main" id="{799D80E4-E0A9-4230-867E-776A4BE3D11B}"/>
                    </a:ext>
                  </a:extLst>
                </p14:cNvPr>
                <p14:cNvContentPartPr/>
                <p14:nvPr/>
              </p14:nvContentPartPr>
              <p14:xfrm>
                <a:off x="5242431" y="1115058"/>
                <a:ext cx="30240" cy="189360"/>
              </p14:xfrm>
            </p:contentPart>
          </mc:Choice>
          <mc:Fallback xmlns="">
            <p:pic>
              <p:nvPicPr>
                <p:cNvPr id="38" name="Ink 37">
                  <a:extLst>
                    <a:ext uri="{FF2B5EF4-FFF2-40B4-BE49-F238E27FC236}">
                      <a16:creationId xmlns:a16="http://schemas.microsoft.com/office/drawing/2014/main" id="{799D80E4-E0A9-4230-867E-776A4BE3D11B}"/>
                    </a:ext>
                  </a:extLst>
                </p:cNvPr>
                <p:cNvPicPr/>
                <p:nvPr/>
              </p:nvPicPr>
              <p:blipFill>
                <a:blip r:embed="rId63"/>
                <a:stretch>
                  <a:fillRect/>
                </a:stretch>
              </p:blipFill>
              <p:spPr>
                <a:xfrm>
                  <a:off x="5233791" y="1106418"/>
                  <a:ext cx="47880" cy="207000"/>
                </a:xfrm>
                <a:prstGeom prst="rect">
                  <a:avLst/>
                </a:prstGeom>
              </p:spPr>
            </p:pic>
          </mc:Fallback>
        </mc:AlternateContent>
      </p:grpSp>
      <p:grpSp>
        <p:nvGrpSpPr>
          <p:cNvPr id="51" name="Group 50">
            <a:extLst>
              <a:ext uri="{FF2B5EF4-FFF2-40B4-BE49-F238E27FC236}">
                <a16:creationId xmlns:a16="http://schemas.microsoft.com/office/drawing/2014/main" id="{69F07BDB-5B0A-49BE-8F68-98717065CB34}"/>
              </a:ext>
            </a:extLst>
          </p:cNvPr>
          <p:cNvGrpSpPr/>
          <p:nvPr/>
        </p:nvGrpSpPr>
        <p:grpSpPr>
          <a:xfrm>
            <a:off x="5509551" y="1014618"/>
            <a:ext cx="1853640" cy="305280"/>
            <a:chOff x="5509551" y="1014618"/>
            <a:chExt cx="1853640" cy="305280"/>
          </a:xfrm>
        </p:grpSpPr>
        <mc:AlternateContent xmlns:mc="http://schemas.openxmlformats.org/markup-compatibility/2006" xmlns:p14="http://schemas.microsoft.com/office/powerpoint/2010/main">
          <mc:Choice Requires="p14">
            <p:contentPart p14:bwMode="auto" r:id="rId64">
              <p14:nvContentPartPr>
                <p14:cNvPr id="40" name="Ink 39">
                  <a:extLst>
                    <a:ext uri="{FF2B5EF4-FFF2-40B4-BE49-F238E27FC236}">
                      <a16:creationId xmlns:a16="http://schemas.microsoft.com/office/drawing/2014/main" id="{E1BD422E-5E64-48CD-8055-71B4FE790D15}"/>
                    </a:ext>
                  </a:extLst>
                </p14:cNvPr>
                <p14:cNvContentPartPr/>
                <p14:nvPr/>
              </p14:nvContentPartPr>
              <p14:xfrm>
                <a:off x="5509551" y="1113258"/>
                <a:ext cx="83160" cy="115200"/>
              </p14:xfrm>
            </p:contentPart>
          </mc:Choice>
          <mc:Fallback xmlns="">
            <p:pic>
              <p:nvPicPr>
                <p:cNvPr id="40" name="Ink 39">
                  <a:extLst>
                    <a:ext uri="{FF2B5EF4-FFF2-40B4-BE49-F238E27FC236}">
                      <a16:creationId xmlns:a16="http://schemas.microsoft.com/office/drawing/2014/main" id="{E1BD422E-5E64-48CD-8055-71B4FE790D15}"/>
                    </a:ext>
                  </a:extLst>
                </p:cNvPr>
                <p:cNvPicPr/>
                <p:nvPr/>
              </p:nvPicPr>
              <p:blipFill>
                <a:blip r:embed="rId65"/>
                <a:stretch>
                  <a:fillRect/>
                </a:stretch>
              </p:blipFill>
              <p:spPr>
                <a:xfrm>
                  <a:off x="5500911" y="1104618"/>
                  <a:ext cx="100800" cy="13284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41" name="Ink 40">
                  <a:extLst>
                    <a:ext uri="{FF2B5EF4-FFF2-40B4-BE49-F238E27FC236}">
                      <a16:creationId xmlns:a16="http://schemas.microsoft.com/office/drawing/2014/main" id="{3289F00B-72DE-49AE-BEFA-E4DBE436A443}"/>
                    </a:ext>
                  </a:extLst>
                </p14:cNvPr>
                <p14:cNvContentPartPr/>
                <p14:nvPr/>
              </p14:nvContentPartPr>
              <p14:xfrm>
                <a:off x="5520711" y="1097778"/>
                <a:ext cx="107640" cy="16560"/>
              </p14:xfrm>
            </p:contentPart>
          </mc:Choice>
          <mc:Fallback xmlns="">
            <p:pic>
              <p:nvPicPr>
                <p:cNvPr id="41" name="Ink 40">
                  <a:extLst>
                    <a:ext uri="{FF2B5EF4-FFF2-40B4-BE49-F238E27FC236}">
                      <a16:creationId xmlns:a16="http://schemas.microsoft.com/office/drawing/2014/main" id="{3289F00B-72DE-49AE-BEFA-E4DBE436A443}"/>
                    </a:ext>
                  </a:extLst>
                </p:cNvPr>
                <p:cNvPicPr/>
                <p:nvPr/>
              </p:nvPicPr>
              <p:blipFill>
                <a:blip r:embed="rId67"/>
                <a:stretch>
                  <a:fillRect/>
                </a:stretch>
              </p:blipFill>
              <p:spPr>
                <a:xfrm>
                  <a:off x="5511711" y="1089138"/>
                  <a:ext cx="125280" cy="3420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42" name="Ink 41">
                  <a:extLst>
                    <a:ext uri="{FF2B5EF4-FFF2-40B4-BE49-F238E27FC236}">
                      <a16:creationId xmlns:a16="http://schemas.microsoft.com/office/drawing/2014/main" id="{AE4DA77B-D783-46EA-85EE-45BF78D05BCE}"/>
                    </a:ext>
                  </a:extLst>
                </p14:cNvPr>
                <p14:cNvContentPartPr/>
                <p14:nvPr/>
              </p14:nvContentPartPr>
              <p14:xfrm>
                <a:off x="5643471" y="1090938"/>
                <a:ext cx="95400" cy="163800"/>
              </p14:xfrm>
            </p:contentPart>
          </mc:Choice>
          <mc:Fallback xmlns="">
            <p:pic>
              <p:nvPicPr>
                <p:cNvPr id="42" name="Ink 41">
                  <a:extLst>
                    <a:ext uri="{FF2B5EF4-FFF2-40B4-BE49-F238E27FC236}">
                      <a16:creationId xmlns:a16="http://schemas.microsoft.com/office/drawing/2014/main" id="{AE4DA77B-D783-46EA-85EE-45BF78D05BCE}"/>
                    </a:ext>
                  </a:extLst>
                </p:cNvPr>
                <p:cNvPicPr/>
                <p:nvPr/>
              </p:nvPicPr>
              <p:blipFill>
                <a:blip r:embed="rId69"/>
                <a:stretch>
                  <a:fillRect/>
                </a:stretch>
              </p:blipFill>
              <p:spPr>
                <a:xfrm>
                  <a:off x="5634831" y="1081938"/>
                  <a:ext cx="113040" cy="18144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43" name="Ink 42">
                  <a:extLst>
                    <a:ext uri="{FF2B5EF4-FFF2-40B4-BE49-F238E27FC236}">
                      <a16:creationId xmlns:a16="http://schemas.microsoft.com/office/drawing/2014/main" id="{2CADB505-2226-4D2B-9A81-7A714689C46F}"/>
                    </a:ext>
                  </a:extLst>
                </p14:cNvPr>
                <p14:cNvContentPartPr/>
                <p14:nvPr/>
              </p14:nvContentPartPr>
              <p14:xfrm>
                <a:off x="5890791" y="1149978"/>
                <a:ext cx="24480" cy="124560"/>
              </p14:xfrm>
            </p:contentPart>
          </mc:Choice>
          <mc:Fallback xmlns="">
            <p:pic>
              <p:nvPicPr>
                <p:cNvPr id="43" name="Ink 42">
                  <a:extLst>
                    <a:ext uri="{FF2B5EF4-FFF2-40B4-BE49-F238E27FC236}">
                      <a16:creationId xmlns:a16="http://schemas.microsoft.com/office/drawing/2014/main" id="{2CADB505-2226-4D2B-9A81-7A714689C46F}"/>
                    </a:ext>
                  </a:extLst>
                </p:cNvPr>
                <p:cNvPicPr/>
                <p:nvPr/>
              </p:nvPicPr>
              <p:blipFill>
                <a:blip r:embed="rId71"/>
                <a:stretch>
                  <a:fillRect/>
                </a:stretch>
              </p:blipFill>
              <p:spPr>
                <a:xfrm>
                  <a:off x="5881791" y="1141338"/>
                  <a:ext cx="42120" cy="14220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44" name="Ink 43">
                  <a:extLst>
                    <a:ext uri="{FF2B5EF4-FFF2-40B4-BE49-F238E27FC236}">
                      <a16:creationId xmlns:a16="http://schemas.microsoft.com/office/drawing/2014/main" id="{E652C07B-FE6B-4A2D-9E08-21236A6BB69E}"/>
                    </a:ext>
                  </a:extLst>
                </p14:cNvPr>
                <p14:cNvContentPartPr/>
                <p14:nvPr/>
              </p14:nvContentPartPr>
              <p14:xfrm>
                <a:off x="5779191" y="1080858"/>
                <a:ext cx="61920" cy="68400"/>
              </p14:xfrm>
            </p:contentPart>
          </mc:Choice>
          <mc:Fallback xmlns="">
            <p:pic>
              <p:nvPicPr>
                <p:cNvPr id="44" name="Ink 43">
                  <a:extLst>
                    <a:ext uri="{FF2B5EF4-FFF2-40B4-BE49-F238E27FC236}">
                      <a16:creationId xmlns:a16="http://schemas.microsoft.com/office/drawing/2014/main" id="{E652C07B-FE6B-4A2D-9E08-21236A6BB69E}"/>
                    </a:ext>
                  </a:extLst>
                </p:cNvPr>
                <p:cNvPicPr/>
                <p:nvPr/>
              </p:nvPicPr>
              <p:blipFill>
                <a:blip r:embed="rId73"/>
                <a:stretch>
                  <a:fillRect/>
                </a:stretch>
              </p:blipFill>
              <p:spPr>
                <a:xfrm>
                  <a:off x="5770551" y="1071858"/>
                  <a:ext cx="79560" cy="8604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45" name="Ink 44">
                  <a:extLst>
                    <a:ext uri="{FF2B5EF4-FFF2-40B4-BE49-F238E27FC236}">
                      <a16:creationId xmlns:a16="http://schemas.microsoft.com/office/drawing/2014/main" id="{73DF23FE-4A50-442B-80C7-F223C03BA02B}"/>
                    </a:ext>
                  </a:extLst>
                </p14:cNvPr>
                <p14:cNvContentPartPr/>
                <p14:nvPr/>
              </p14:nvContentPartPr>
              <p14:xfrm>
                <a:off x="5938311" y="1067898"/>
                <a:ext cx="240480" cy="211320"/>
              </p14:xfrm>
            </p:contentPart>
          </mc:Choice>
          <mc:Fallback xmlns="">
            <p:pic>
              <p:nvPicPr>
                <p:cNvPr id="45" name="Ink 44">
                  <a:extLst>
                    <a:ext uri="{FF2B5EF4-FFF2-40B4-BE49-F238E27FC236}">
                      <a16:creationId xmlns:a16="http://schemas.microsoft.com/office/drawing/2014/main" id="{73DF23FE-4A50-442B-80C7-F223C03BA02B}"/>
                    </a:ext>
                  </a:extLst>
                </p:cNvPr>
                <p:cNvPicPr/>
                <p:nvPr/>
              </p:nvPicPr>
              <p:blipFill>
                <a:blip r:embed="rId75"/>
                <a:stretch>
                  <a:fillRect/>
                </a:stretch>
              </p:blipFill>
              <p:spPr>
                <a:xfrm>
                  <a:off x="5929671" y="1059258"/>
                  <a:ext cx="258120" cy="22896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46" name="Ink 45">
                  <a:extLst>
                    <a:ext uri="{FF2B5EF4-FFF2-40B4-BE49-F238E27FC236}">
                      <a16:creationId xmlns:a16="http://schemas.microsoft.com/office/drawing/2014/main" id="{889AA9C7-457D-43C0-883D-D5B945CF3AF0}"/>
                    </a:ext>
                  </a:extLst>
                </p14:cNvPr>
                <p14:cNvContentPartPr/>
                <p14:nvPr/>
              </p14:nvContentPartPr>
              <p14:xfrm>
                <a:off x="6124431" y="1146018"/>
                <a:ext cx="479160" cy="86760"/>
              </p14:xfrm>
            </p:contentPart>
          </mc:Choice>
          <mc:Fallback xmlns="">
            <p:pic>
              <p:nvPicPr>
                <p:cNvPr id="46" name="Ink 45">
                  <a:extLst>
                    <a:ext uri="{FF2B5EF4-FFF2-40B4-BE49-F238E27FC236}">
                      <a16:creationId xmlns:a16="http://schemas.microsoft.com/office/drawing/2014/main" id="{889AA9C7-457D-43C0-883D-D5B945CF3AF0}"/>
                    </a:ext>
                  </a:extLst>
                </p:cNvPr>
                <p:cNvPicPr/>
                <p:nvPr/>
              </p:nvPicPr>
              <p:blipFill>
                <a:blip r:embed="rId77"/>
                <a:stretch>
                  <a:fillRect/>
                </a:stretch>
              </p:blipFill>
              <p:spPr>
                <a:xfrm>
                  <a:off x="6115791" y="1137018"/>
                  <a:ext cx="496800" cy="10440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47" name="Ink 46">
                  <a:extLst>
                    <a:ext uri="{FF2B5EF4-FFF2-40B4-BE49-F238E27FC236}">
                      <a16:creationId xmlns:a16="http://schemas.microsoft.com/office/drawing/2014/main" id="{DE3FE26A-F24A-42CA-8971-52B535401C88}"/>
                    </a:ext>
                  </a:extLst>
                </p14:cNvPr>
                <p14:cNvContentPartPr/>
                <p14:nvPr/>
              </p14:nvContentPartPr>
              <p14:xfrm>
                <a:off x="6638151" y="1130898"/>
                <a:ext cx="75240" cy="189000"/>
              </p14:xfrm>
            </p:contentPart>
          </mc:Choice>
          <mc:Fallback xmlns="">
            <p:pic>
              <p:nvPicPr>
                <p:cNvPr id="47" name="Ink 46">
                  <a:extLst>
                    <a:ext uri="{FF2B5EF4-FFF2-40B4-BE49-F238E27FC236}">
                      <a16:creationId xmlns:a16="http://schemas.microsoft.com/office/drawing/2014/main" id="{DE3FE26A-F24A-42CA-8971-52B535401C88}"/>
                    </a:ext>
                  </a:extLst>
                </p:cNvPr>
                <p:cNvPicPr/>
                <p:nvPr/>
              </p:nvPicPr>
              <p:blipFill>
                <a:blip r:embed="rId79"/>
                <a:stretch>
                  <a:fillRect/>
                </a:stretch>
              </p:blipFill>
              <p:spPr>
                <a:xfrm>
                  <a:off x="6629511" y="1121898"/>
                  <a:ext cx="92880" cy="20664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48" name="Ink 47">
                  <a:extLst>
                    <a:ext uri="{FF2B5EF4-FFF2-40B4-BE49-F238E27FC236}">
                      <a16:creationId xmlns:a16="http://schemas.microsoft.com/office/drawing/2014/main" id="{0E4B785B-1B1B-4C25-9039-CD8394F3235C}"/>
                    </a:ext>
                  </a:extLst>
                </p14:cNvPr>
                <p14:cNvContentPartPr/>
                <p14:nvPr/>
              </p14:nvContentPartPr>
              <p14:xfrm>
                <a:off x="6868191" y="1105338"/>
                <a:ext cx="91800" cy="86400"/>
              </p14:xfrm>
            </p:contentPart>
          </mc:Choice>
          <mc:Fallback xmlns="">
            <p:pic>
              <p:nvPicPr>
                <p:cNvPr id="48" name="Ink 47">
                  <a:extLst>
                    <a:ext uri="{FF2B5EF4-FFF2-40B4-BE49-F238E27FC236}">
                      <a16:creationId xmlns:a16="http://schemas.microsoft.com/office/drawing/2014/main" id="{0E4B785B-1B1B-4C25-9039-CD8394F3235C}"/>
                    </a:ext>
                  </a:extLst>
                </p:cNvPr>
                <p:cNvPicPr/>
                <p:nvPr/>
              </p:nvPicPr>
              <p:blipFill>
                <a:blip r:embed="rId81"/>
                <a:stretch>
                  <a:fillRect/>
                </a:stretch>
              </p:blipFill>
              <p:spPr>
                <a:xfrm>
                  <a:off x="6859191" y="1096338"/>
                  <a:ext cx="109440" cy="10404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49" name="Ink 48">
                  <a:extLst>
                    <a:ext uri="{FF2B5EF4-FFF2-40B4-BE49-F238E27FC236}">
                      <a16:creationId xmlns:a16="http://schemas.microsoft.com/office/drawing/2014/main" id="{9464CB40-8756-4D37-AA31-A4DFB55647E0}"/>
                    </a:ext>
                  </a:extLst>
                </p14:cNvPr>
                <p14:cNvContentPartPr/>
                <p14:nvPr/>
              </p14:nvContentPartPr>
              <p14:xfrm>
                <a:off x="6958551" y="1126938"/>
                <a:ext cx="70920" cy="88920"/>
              </p14:xfrm>
            </p:contentPart>
          </mc:Choice>
          <mc:Fallback xmlns="">
            <p:pic>
              <p:nvPicPr>
                <p:cNvPr id="49" name="Ink 48">
                  <a:extLst>
                    <a:ext uri="{FF2B5EF4-FFF2-40B4-BE49-F238E27FC236}">
                      <a16:creationId xmlns:a16="http://schemas.microsoft.com/office/drawing/2014/main" id="{9464CB40-8756-4D37-AA31-A4DFB55647E0}"/>
                    </a:ext>
                  </a:extLst>
                </p:cNvPr>
                <p:cNvPicPr/>
                <p:nvPr/>
              </p:nvPicPr>
              <p:blipFill>
                <a:blip r:embed="rId83"/>
                <a:stretch>
                  <a:fillRect/>
                </a:stretch>
              </p:blipFill>
              <p:spPr>
                <a:xfrm>
                  <a:off x="6949911" y="1118298"/>
                  <a:ext cx="88560" cy="10656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50" name="Ink 49">
                  <a:extLst>
                    <a:ext uri="{FF2B5EF4-FFF2-40B4-BE49-F238E27FC236}">
                      <a16:creationId xmlns:a16="http://schemas.microsoft.com/office/drawing/2014/main" id="{392F90AC-1ECB-4084-9531-45E1B6302C9A}"/>
                    </a:ext>
                  </a:extLst>
                </p14:cNvPr>
                <p14:cNvContentPartPr/>
                <p14:nvPr/>
              </p14:nvContentPartPr>
              <p14:xfrm>
                <a:off x="6994551" y="1014618"/>
                <a:ext cx="368640" cy="210600"/>
              </p14:xfrm>
            </p:contentPart>
          </mc:Choice>
          <mc:Fallback xmlns="">
            <p:pic>
              <p:nvPicPr>
                <p:cNvPr id="50" name="Ink 49">
                  <a:extLst>
                    <a:ext uri="{FF2B5EF4-FFF2-40B4-BE49-F238E27FC236}">
                      <a16:creationId xmlns:a16="http://schemas.microsoft.com/office/drawing/2014/main" id="{392F90AC-1ECB-4084-9531-45E1B6302C9A}"/>
                    </a:ext>
                  </a:extLst>
                </p:cNvPr>
                <p:cNvPicPr/>
                <p:nvPr/>
              </p:nvPicPr>
              <p:blipFill>
                <a:blip r:embed="rId85"/>
                <a:stretch>
                  <a:fillRect/>
                </a:stretch>
              </p:blipFill>
              <p:spPr>
                <a:xfrm>
                  <a:off x="6985551" y="1005618"/>
                  <a:ext cx="386280" cy="228240"/>
                </a:xfrm>
                <a:prstGeom prst="rect">
                  <a:avLst/>
                </a:prstGeom>
              </p:spPr>
            </p:pic>
          </mc:Fallback>
        </mc:AlternateContent>
      </p:grpSp>
      <p:grpSp>
        <p:nvGrpSpPr>
          <p:cNvPr id="58" name="Group 57">
            <a:extLst>
              <a:ext uri="{FF2B5EF4-FFF2-40B4-BE49-F238E27FC236}">
                <a16:creationId xmlns:a16="http://schemas.microsoft.com/office/drawing/2014/main" id="{4B22B959-552D-405F-83D7-5175C20EAF32}"/>
              </a:ext>
            </a:extLst>
          </p:cNvPr>
          <p:cNvGrpSpPr/>
          <p:nvPr/>
        </p:nvGrpSpPr>
        <p:grpSpPr>
          <a:xfrm>
            <a:off x="1374231" y="1641378"/>
            <a:ext cx="860760" cy="221040"/>
            <a:chOff x="1374231" y="1641378"/>
            <a:chExt cx="860760" cy="221040"/>
          </a:xfrm>
        </p:grpSpPr>
        <mc:AlternateContent xmlns:mc="http://schemas.openxmlformats.org/markup-compatibility/2006" xmlns:p14="http://schemas.microsoft.com/office/powerpoint/2010/main">
          <mc:Choice Requires="p14">
            <p:contentPart p14:bwMode="auto" r:id="rId86">
              <p14:nvContentPartPr>
                <p14:cNvPr id="52" name="Ink 51">
                  <a:extLst>
                    <a:ext uri="{FF2B5EF4-FFF2-40B4-BE49-F238E27FC236}">
                      <a16:creationId xmlns:a16="http://schemas.microsoft.com/office/drawing/2014/main" id="{4F27DEED-862E-4905-9F50-D756C806F437}"/>
                    </a:ext>
                  </a:extLst>
                </p14:cNvPr>
                <p14:cNvContentPartPr/>
                <p14:nvPr/>
              </p14:nvContentPartPr>
              <p14:xfrm>
                <a:off x="1374231" y="1716258"/>
                <a:ext cx="35640" cy="146160"/>
              </p14:xfrm>
            </p:contentPart>
          </mc:Choice>
          <mc:Fallback xmlns="">
            <p:pic>
              <p:nvPicPr>
                <p:cNvPr id="52" name="Ink 51">
                  <a:extLst>
                    <a:ext uri="{FF2B5EF4-FFF2-40B4-BE49-F238E27FC236}">
                      <a16:creationId xmlns:a16="http://schemas.microsoft.com/office/drawing/2014/main" id="{4F27DEED-862E-4905-9F50-D756C806F437}"/>
                    </a:ext>
                  </a:extLst>
                </p:cNvPr>
                <p:cNvPicPr/>
                <p:nvPr/>
              </p:nvPicPr>
              <p:blipFill>
                <a:blip r:embed="rId87"/>
                <a:stretch>
                  <a:fillRect/>
                </a:stretch>
              </p:blipFill>
              <p:spPr>
                <a:xfrm>
                  <a:off x="1365591" y="1707258"/>
                  <a:ext cx="53280" cy="16380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53" name="Ink 52">
                  <a:extLst>
                    <a:ext uri="{FF2B5EF4-FFF2-40B4-BE49-F238E27FC236}">
                      <a16:creationId xmlns:a16="http://schemas.microsoft.com/office/drawing/2014/main" id="{1E1DC0E0-AB04-489C-AD0C-4E0937B55EAF}"/>
                    </a:ext>
                  </a:extLst>
                </p14:cNvPr>
                <p14:cNvContentPartPr/>
                <p14:nvPr/>
              </p14:nvContentPartPr>
              <p14:xfrm>
                <a:off x="1435431" y="1714098"/>
                <a:ext cx="101520" cy="122400"/>
              </p14:xfrm>
            </p:contentPart>
          </mc:Choice>
          <mc:Fallback xmlns="">
            <p:pic>
              <p:nvPicPr>
                <p:cNvPr id="53" name="Ink 52">
                  <a:extLst>
                    <a:ext uri="{FF2B5EF4-FFF2-40B4-BE49-F238E27FC236}">
                      <a16:creationId xmlns:a16="http://schemas.microsoft.com/office/drawing/2014/main" id="{1E1DC0E0-AB04-489C-AD0C-4E0937B55EAF}"/>
                    </a:ext>
                  </a:extLst>
                </p:cNvPr>
                <p:cNvPicPr/>
                <p:nvPr/>
              </p:nvPicPr>
              <p:blipFill>
                <a:blip r:embed="rId89"/>
                <a:stretch>
                  <a:fillRect/>
                </a:stretch>
              </p:blipFill>
              <p:spPr>
                <a:xfrm>
                  <a:off x="1426791" y="1705098"/>
                  <a:ext cx="11916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54" name="Ink 53">
                  <a:extLst>
                    <a:ext uri="{FF2B5EF4-FFF2-40B4-BE49-F238E27FC236}">
                      <a16:creationId xmlns:a16="http://schemas.microsoft.com/office/drawing/2014/main" id="{476FEFC4-F762-4FE0-B123-F6B43C0E72B7}"/>
                    </a:ext>
                  </a:extLst>
                </p14:cNvPr>
                <p14:cNvContentPartPr/>
                <p14:nvPr/>
              </p14:nvContentPartPr>
              <p14:xfrm>
                <a:off x="1669431" y="1682778"/>
                <a:ext cx="163440" cy="161640"/>
              </p14:xfrm>
            </p:contentPart>
          </mc:Choice>
          <mc:Fallback xmlns="">
            <p:pic>
              <p:nvPicPr>
                <p:cNvPr id="54" name="Ink 53">
                  <a:extLst>
                    <a:ext uri="{FF2B5EF4-FFF2-40B4-BE49-F238E27FC236}">
                      <a16:creationId xmlns:a16="http://schemas.microsoft.com/office/drawing/2014/main" id="{476FEFC4-F762-4FE0-B123-F6B43C0E72B7}"/>
                    </a:ext>
                  </a:extLst>
                </p:cNvPr>
                <p:cNvPicPr/>
                <p:nvPr/>
              </p:nvPicPr>
              <p:blipFill>
                <a:blip r:embed="rId91"/>
                <a:stretch>
                  <a:fillRect/>
                </a:stretch>
              </p:blipFill>
              <p:spPr>
                <a:xfrm>
                  <a:off x="1660431" y="1673778"/>
                  <a:ext cx="181080" cy="17928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55" name="Ink 54">
                  <a:extLst>
                    <a:ext uri="{FF2B5EF4-FFF2-40B4-BE49-F238E27FC236}">
                      <a16:creationId xmlns:a16="http://schemas.microsoft.com/office/drawing/2014/main" id="{9BDA45EE-515E-45AA-8239-3851066E3269}"/>
                    </a:ext>
                  </a:extLst>
                </p14:cNvPr>
                <p14:cNvContentPartPr/>
                <p14:nvPr/>
              </p14:nvContentPartPr>
              <p14:xfrm>
                <a:off x="1830351" y="1704018"/>
                <a:ext cx="109800" cy="127080"/>
              </p14:xfrm>
            </p:contentPart>
          </mc:Choice>
          <mc:Fallback xmlns="">
            <p:pic>
              <p:nvPicPr>
                <p:cNvPr id="55" name="Ink 54">
                  <a:extLst>
                    <a:ext uri="{FF2B5EF4-FFF2-40B4-BE49-F238E27FC236}">
                      <a16:creationId xmlns:a16="http://schemas.microsoft.com/office/drawing/2014/main" id="{9BDA45EE-515E-45AA-8239-3851066E3269}"/>
                    </a:ext>
                  </a:extLst>
                </p:cNvPr>
                <p:cNvPicPr/>
                <p:nvPr/>
              </p:nvPicPr>
              <p:blipFill>
                <a:blip r:embed="rId93"/>
                <a:stretch>
                  <a:fillRect/>
                </a:stretch>
              </p:blipFill>
              <p:spPr>
                <a:xfrm>
                  <a:off x="1821711" y="1695378"/>
                  <a:ext cx="127440" cy="14472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56" name="Ink 55">
                  <a:extLst>
                    <a:ext uri="{FF2B5EF4-FFF2-40B4-BE49-F238E27FC236}">
                      <a16:creationId xmlns:a16="http://schemas.microsoft.com/office/drawing/2014/main" id="{44259E5F-1EDB-447E-A32B-032FA47945DB}"/>
                    </a:ext>
                  </a:extLst>
                </p14:cNvPr>
                <p14:cNvContentPartPr/>
                <p14:nvPr/>
              </p14:nvContentPartPr>
              <p14:xfrm>
                <a:off x="1958511" y="1690698"/>
                <a:ext cx="44640" cy="114120"/>
              </p14:xfrm>
            </p:contentPart>
          </mc:Choice>
          <mc:Fallback xmlns="">
            <p:pic>
              <p:nvPicPr>
                <p:cNvPr id="56" name="Ink 55">
                  <a:extLst>
                    <a:ext uri="{FF2B5EF4-FFF2-40B4-BE49-F238E27FC236}">
                      <a16:creationId xmlns:a16="http://schemas.microsoft.com/office/drawing/2014/main" id="{44259E5F-1EDB-447E-A32B-032FA47945DB}"/>
                    </a:ext>
                  </a:extLst>
                </p:cNvPr>
                <p:cNvPicPr/>
                <p:nvPr/>
              </p:nvPicPr>
              <p:blipFill>
                <a:blip r:embed="rId95"/>
                <a:stretch>
                  <a:fillRect/>
                </a:stretch>
              </p:blipFill>
              <p:spPr>
                <a:xfrm>
                  <a:off x="1949511" y="1682058"/>
                  <a:ext cx="62280" cy="13176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57" name="Ink 56">
                  <a:extLst>
                    <a:ext uri="{FF2B5EF4-FFF2-40B4-BE49-F238E27FC236}">
                      <a16:creationId xmlns:a16="http://schemas.microsoft.com/office/drawing/2014/main" id="{4BA1B1C5-5250-450B-8C27-3AA2E38C2166}"/>
                    </a:ext>
                  </a:extLst>
                </p14:cNvPr>
                <p14:cNvContentPartPr/>
                <p14:nvPr/>
              </p14:nvContentPartPr>
              <p14:xfrm>
                <a:off x="2096751" y="1641378"/>
                <a:ext cx="138240" cy="180360"/>
              </p14:xfrm>
            </p:contentPart>
          </mc:Choice>
          <mc:Fallback xmlns="">
            <p:pic>
              <p:nvPicPr>
                <p:cNvPr id="57" name="Ink 56">
                  <a:extLst>
                    <a:ext uri="{FF2B5EF4-FFF2-40B4-BE49-F238E27FC236}">
                      <a16:creationId xmlns:a16="http://schemas.microsoft.com/office/drawing/2014/main" id="{4BA1B1C5-5250-450B-8C27-3AA2E38C2166}"/>
                    </a:ext>
                  </a:extLst>
                </p:cNvPr>
                <p:cNvPicPr/>
                <p:nvPr/>
              </p:nvPicPr>
              <p:blipFill>
                <a:blip r:embed="rId97"/>
                <a:stretch>
                  <a:fillRect/>
                </a:stretch>
              </p:blipFill>
              <p:spPr>
                <a:xfrm>
                  <a:off x="2088111" y="1632378"/>
                  <a:ext cx="155880" cy="198000"/>
                </a:xfrm>
                <a:prstGeom prst="rect">
                  <a:avLst/>
                </a:prstGeom>
              </p:spPr>
            </p:pic>
          </mc:Fallback>
        </mc:AlternateContent>
      </p:grpSp>
      <p:grpSp>
        <p:nvGrpSpPr>
          <p:cNvPr id="82" name="Group 81">
            <a:extLst>
              <a:ext uri="{FF2B5EF4-FFF2-40B4-BE49-F238E27FC236}">
                <a16:creationId xmlns:a16="http://schemas.microsoft.com/office/drawing/2014/main" id="{59B225EF-DCD9-4850-B628-0EC2CFFF7D22}"/>
              </a:ext>
            </a:extLst>
          </p:cNvPr>
          <p:cNvGrpSpPr/>
          <p:nvPr/>
        </p:nvGrpSpPr>
        <p:grpSpPr>
          <a:xfrm>
            <a:off x="825591" y="137658"/>
            <a:ext cx="3276360" cy="331200"/>
            <a:chOff x="825591" y="137658"/>
            <a:chExt cx="3276360" cy="331200"/>
          </a:xfrm>
        </p:grpSpPr>
        <mc:AlternateContent xmlns:mc="http://schemas.openxmlformats.org/markup-compatibility/2006" xmlns:p14="http://schemas.microsoft.com/office/powerpoint/2010/main">
          <mc:Choice Requires="p14">
            <p:contentPart p14:bwMode="auto" r:id="rId98">
              <p14:nvContentPartPr>
                <p14:cNvPr id="59" name="Ink 58">
                  <a:extLst>
                    <a:ext uri="{FF2B5EF4-FFF2-40B4-BE49-F238E27FC236}">
                      <a16:creationId xmlns:a16="http://schemas.microsoft.com/office/drawing/2014/main" id="{1A560712-C67D-4DCC-AA36-01FF0EE4FB67}"/>
                    </a:ext>
                  </a:extLst>
                </p14:cNvPr>
                <p14:cNvContentPartPr/>
                <p14:nvPr/>
              </p14:nvContentPartPr>
              <p14:xfrm>
                <a:off x="843591" y="248178"/>
                <a:ext cx="130680" cy="159480"/>
              </p14:xfrm>
            </p:contentPart>
          </mc:Choice>
          <mc:Fallback xmlns="">
            <p:pic>
              <p:nvPicPr>
                <p:cNvPr id="59" name="Ink 58">
                  <a:extLst>
                    <a:ext uri="{FF2B5EF4-FFF2-40B4-BE49-F238E27FC236}">
                      <a16:creationId xmlns:a16="http://schemas.microsoft.com/office/drawing/2014/main" id="{1A560712-C67D-4DCC-AA36-01FF0EE4FB67}"/>
                    </a:ext>
                  </a:extLst>
                </p:cNvPr>
                <p:cNvPicPr/>
                <p:nvPr/>
              </p:nvPicPr>
              <p:blipFill>
                <a:blip r:embed="rId99"/>
                <a:stretch>
                  <a:fillRect/>
                </a:stretch>
              </p:blipFill>
              <p:spPr>
                <a:xfrm>
                  <a:off x="834951" y="239178"/>
                  <a:ext cx="148320" cy="17712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60" name="Ink 59">
                  <a:extLst>
                    <a:ext uri="{FF2B5EF4-FFF2-40B4-BE49-F238E27FC236}">
                      <a16:creationId xmlns:a16="http://schemas.microsoft.com/office/drawing/2014/main" id="{3342903B-833E-4C78-9B5D-46D5C7049E1D}"/>
                    </a:ext>
                  </a:extLst>
                </p14:cNvPr>
                <p14:cNvContentPartPr/>
                <p14:nvPr/>
              </p14:nvContentPartPr>
              <p14:xfrm>
                <a:off x="825591" y="302538"/>
                <a:ext cx="176400" cy="57240"/>
              </p14:xfrm>
            </p:contentPart>
          </mc:Choice>
          <mc:Fallback xmlns="">
            <p:pic>
              <p:nvPicPr>
                <p:cNvPr id="60" name="Ink 59">
                  <a:extLst>
                    <a:ext uri="{FF2B5EF4-FFF2-40B4-BE49-F238E27FC236}">
                      <a16:creationId xmlns:a16="http://schemas.microsoft.com/office/drawing/2014/main" id="{3342903B-833E-4C78-9B5D-46D5C7049E1D}"/>
                    </a:ext>
                  </a:extLst>
                </p:cNvPr>
                <p:cNvPicPr/>
                <p:nvPr/>
              </p:nvPicPr>
              <p:blipFill>
                <a:blip r:embed="rId101"/>
                <a:stretch>
                  <a:fillRect/>
                </a:stretch>
              </p:blipFill>
              <p:spPr>
                <a:xfrm>
                  <a:off x="816951" y="293898"/>
                  <a:ext cx="194040" cy="7488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61" name="Ink 60">
                  <a:extLst>
                    <a:ext uri="{FF2B5EF4-FFF2-40B4-BE49-F238E27FC236}">
                      <a16:creationId xmlns:a16="http://schemas.microsoft.com/office/drawing/2014/main" id="{957D5F9E-FF78-4D9E-86E2-21E0DAAC5038}"/>
                    </a:ext>
                  </a:extLst>
                </p14:cNvPr>
                <p14:cNvContentPartPr/>
                <p14:nvPr/>
              </p14:nvContentPartPr>
              <p14:xfrm>
                <a:off x="1073991" y="234858"/>
                <a:ext cx="95760" cy="171720"/>
              </p14:xfrm>
            </p:contentPart>
          </mc:Choice>
          <mc:Fallback xmlns="">
            <p:pic>
              <p:nvPicPr>
                <p:cNvPr id="61" name="Ink 60">
                  <a:extLst>
                    <a:ext uri="{FF2B5EF4-FFF2-40B4-BE49-F238E27FC236}">
                      <a16:creationId xmlns:a16="http://schemas.microsoft.com/office/drawing/2014/main" id="{957D5F9E-FF78-4D9E-86E2-21E0DAAC5038}"/>
                    </a:ext>
                  </a:extLst>
                </p:cNvPr>
                <p:cNvPicPr/>
                <p:nvPr/>
              </p:nvPicPr>
              <p:blipFill>
                <a:blip r:embed="rId103"/>
                <a:stretch>
                  <a:fillRect/>
                </a:stretch>
              </p:blipFill>
              <p:spPr>
                <a:xfrm>
                  <a:off x="1065351" y="226218"/>
                  <a:ext cx="113400" cy="18936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62" name="Ink 61">
                  <a:extLst>
                    <a:ext uri="{FF2B5EF4-FFF2-40B4-BE49-F238E27FC236}">
                      <a16:creationId xmlns:a16="http://schemas.microsoft.com/office/drawing/2014/main" id="{39A3EAF5-62F1-468C-8A80-7DFAF2FA5A49}"/>
                    </a:ext>
                  </a:extLst>
                </p14:cNvPr>
                <p14:cNvContentPartPr/>
                <p14:nvPr/>
              </p14:nvContentPartPr>
              <p14:xfrm>
                <a:off x="1207911" y="302898"/>
                <a:ext cx="72000" cy="88560"/>
              </p14:xfrm>
            </p:contentPart>
          </mc:Choice>
          <mc:Fallback xmlns="">
            <p:pic>
              <p:nvPicPr>
                <p:cNvPr id="62" name="Ink 61">
                  <a:extLst>
                    <a:ext uri="{FF2B5EF4-FFF2-40B4-BE49-F238E27FC236}">
                      <a16:creationId xmlns:a16="http://schemas.microsoft.com/office/drawing/2014/main" id="{39A3EAF5-62F1-468C-8A80-7DFAF2FA5A49}"/>
                    </a:ext>
                  </a:extLst>
                </p:cNvPr>
                <p:cNvPicPr/>
                <p:nvPr/>
              </p:nvPicPr>
              <p:blipFill>
                <a:blip r:embed="rId105"/>
                <a:stretch>
                  <a:fillRect/>
                </a:stretch>
              </p:blipFill>
              <p:spPr>
                <a:xfrm>
                  <a:off x="1198911" y="293898"/>
                  <a:ext cx="8964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63" name="Ink 62">
                  <a:extLst>
                    <a:ext uri="{FF2B5EF4-FFF2-40B4-BE49-F238E27FC236}">
                      <a16:creationId xmlns:a16="http://schemas.microsoft.com/office/drawing/2014/main" id="{317B872D-92B9-43D4-891E-D4188D414330}"/>
                    </a:ext>
                  </a:extLst>
                </p14:cNvPr>
                <p14:cNvContentPartPr/>
                <p14:nvPr/>
              </p14:nvContentPartPr>
              <p14:xfrm>
                <a:off x="1323111" y="294618"/>
                <a:ext cx="86760" cy="104400"/>
              </p14:xfrm>
            </p:contentPart>
          </mc:Choice>
          <mc:Fallback xmlns="">
            <p:pic>
              <p:nvPicPr>
                <p:cNvPr id="63" name="Ink 62">
                  <a:extLst>
                    <a:ext uri="{FF2B5EF4-FFF2-40B4-BE49-F238E27FC236}">
                      <a16:creationId xmlns:a16="http://schemas.microsoft.com/office/drawing/2014/main" id="{317B872D-92B9-43D4-891E-D4188D414330}"/>
                    </a:ext>
                  </a:extLst>
                </p:cNvPr>
                <p:cNvPicPr/>
                <p:nvPr/>
              </p:nvPicPr>
              <p:blipFill>
                <a:blip r:embed="rId107"/>
                <a:stretch>
                  <a:fillRect/>
                </a:stretch>
              </p:blipFill>
              <p:spPr>
                <a:xfrm>
                  <a:off x="1314471" y="285978"/>
                  <a:ext cx="104400" cy="12204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64" name="Ink 63">
                  <a:extLst>
                    <a:ext uri="{FF2B5EF4-FFF2-40B4-BE49-F238E27FC236}">
                      <a16:creationId xmlns:a16="http://schemas.microsoft.com/office/drawing/2014/main" id="{5A895983-53DD-49A0-B9C9-022017FA0541}"/>
                    </a:ext>
                  </a:extLst>
                </p14:cNvPr>
                <p14:cNvContentPartPr/>
                <p14:nvPr/>
              </p14:nvContentPartPr>
              <p14:xfrm>
                <a:off x="1423551" y="241698"/>
                <a:ext cx="150480" cy="177840"/>
              </p14:xfrm>
            </p:contentPart>
          </mc:Choice>
          <mc:Fallback xmlns="">
            <p:pic>
              <p:nvPicPr>
                <p:cNvPr id="64" name="Ink 63">
                  <a:extLst>
                    <a:ext uri="{FF2B5EF4-FFF2-40B4-BE49-F238E27FC236}">
                      <a16:creationId xmlns:a16="http://schemas.microsoft.com/office/drawing/2014/main" id="{5A895983-53DD-49A0-B9C9-022017FA0541}"/>
                    </a:ext>
                  </a:extLst>
                </p:cNvPr>
                <p:cNvPicPr/>
                <p:nvPr/>
              </p:nvPicPr>
              <p:blipFill>
                <a:blip r:embed="rId109"/>
                <a:stretch>
                  <a:fillRect/>
                </a:stretch>
              </p:blipFill>
              <p:spPr>
                <a:xfrm>
                  <a:off x="1414551" y="233058"/>
                  <a:ext cx="16812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65" name="Ink 64">
                  <a:extLst>
                    <a:ext uri="{FF2B5EF4-FFF2-40B4-BE49-F238E27FC236}">
                      <a16:creationId xmlns:a16="http://schemas.microsoft.com/office/drawing/2014/main" id="{CEE48170-8844-4A73-BD58-D6F4EC1BF6DA}"/>
                    </a:ext>
                  </a:extLst>
                </p14:cNvPr>
                <p14:cNvContentPartPr/>
                <p14:nvPr/>
              </p14:nvContentPartPr>
              <p14:xfrm>
                <a:off x="1717671" y="291378"/>
                <a:ext cx="135360" cy="109080"/>
              </p14:xfrm>
            </p:contentPart>
          </mc:Choice>
          <mc:Fallback xmlns="">
            <p:pic>
              <p:nvPicPr>
                <p:cNvPr id="65" name="Ink 64">
                  <a:extLst>
                    <a:ext uri="{FF2B5EF4-FFF2-40B4-BE49-F238E27FC236}">
                      <a16:creationId xmlns:a16="http://schemas.microsoft.com/office/drawing/2014/main" id="{CEE48170-8844-4A73-BD58-D6F4EC1BF6DA}"/>
                    </a:ext>
                  </a:extLst>
                </p:cNvPr>
                <p:cNvPicPr/>
                <p:nvPr/>
              </p:nvPicPr>
              <p:blipFill>
                <a:blip r:embed="rId111"/>
                <a:stretch>
                  <a:fillRect/>
                </a:stretch>
              </p:blipFill>
              <p:spPr>
                <a:xfrm>
                  <a:off x="1709031" y="282738"/>
                  <a:ext cx="15300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66" name="Ink 65">
                  <a:extLst>
                    <a:ext uri="{FF2B5EF4-FFF2-40B4-BE49-F238E27FC236}">
                      <a16:creationId xmlns:a16="http://schemas.microsoft.com/office/drawing/2014/main" id="{A5AC1651-71EB-48F5-ADCA-2393384E9505}"/>
                    </a:ext>
                  </a:extLst>
                </p14:cNvPr>
                <p14:cNvContentPartPr/>
                <p14:nvPr/>
              </p14:nvContentPartPr>
              <p14:xfrm>
                <a:off x="1809471" y="230538"/>
                <a:ext cx="102600" cy="170280"/>
              </p14:xfrm>
            </p:contentPart>
          </mc:Choice>
          <mc:Fallback xmlns="">
            <p:pic>
              <p:nvPicPr>
                <p:cNvPr id="66" name="Ink 65">
                  <a:extLst>
                    <a:ext uri="{FF2B5EF4-FFF2-40B4-BE49-F238E27FC236}">
                      <a16:creationId xmlns:a16="http://schemas.microsoft.com/office/drawing/2014/main" id="{A5AC1651-71EB-48F5-ADCA-2393384E9505}"/>
                    </a:ext>
                  </a:extLst>
                </p:cNvPr>
                <p:cNvPicPr/>
                <p:nvPr/>
              </p:nvPicPr>
              <p:blipFill>
                <a:blip r:embed="rId113"/>
                <a:stretch>
                  <a:fillRect/>
                </a:stretch>
              </p:blipFill>
              <p:spPr>
                <a:xfrm>
                  <a:off x="1800831" y="221898"/>
                  <a:ext cx="120240" cy="18792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67" name="Ink 66">
                  <a:extLst>
                    <a:ext uri="{FF2B5EF4-FFF2-40B4-BE49-F238E27FC236}">
                      <a16:creationId xmlns:a16="http://schemas.microsoft.com/office/drawing/2014/main" id="{BFED17CE-C914-4A97-BBAC-FFBEE8BE8CE0}"/>
                    </a:ext>
                  </a:extLst>
                </p14:cNvPr>
                <p14:cNvContentPartPr/>
                <p14:nvPr/>
              </p14:nvContentPartPr>
              <p14:xfrm>
                <a:off x="2062911" y="285978"/>
                <a:ext cx="42840" cy="105120"/>
              </p14:xfrm>
            </p:contentPart>
          </mc:Choice>
          <mc:Fallback xmlns="">
            <p:pic>
              <p:nvPicPr>
                <p:cNvPr id="67" name="Ink 66">
                  <a:extLst>
                    <a:ext uri="{FF2B5EF4-FFF2-40B4-BE49-F238E27FC236}">
                      <a16:creationId xmlns:a16="http://schemas.microsoft.com/office/drawing/2014/main" id="{BFED17CE-C914-4A97-BBAC-FFBEE8BE8CE0}"/>
                    </a:ext>
                  </a:extLst>
                </p:cNvPr>
                <p:cNvPicPr/>
                <p:nvPr/>
              </p:nvPicPr>
              <p:blipFill>
                <a:blip r:embed="rId115"/>
                <a:stretch>
                  <a:fillRect/>
                </a:stretch>
              </p:blipFill>
              <p:spPr>
                <a:xfrm>
                  <a:off x="2054271" y="276978"/>
                  <a:ext cx="60480" cy="12276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68" name="Ink 67">
                  <a:extLst>
                    <a:ext uri="{FF2B5EF4-FFF2-40B4-BE49-F238E27FC236}">
                      <a16:creationId xmlns:a16="http://schemas.microsoft.com/office/drawing/2014/main" id="{F4412D2A-4FF6-4291-8BF4-B0A53366B3A3}"/>
                    </a:ext>
                  </a:extLst>
                </p14:cNvPr>
                <p14:cNvContentPartPr/>
                <p14:nvPr/>
              </p14:nvContentPartPr>
              <p14:xfrm>
                <a:off x="2002071" y="236298"/>
                <a:ext cx="140040" cy="40320"/>
              </p14:xfrm>
            </p:contentPart>
          </mc:Choice>
          <mc:Fallback xmlns="">
            <p:pic>
              <p:nvPicPr>
                <p:cNvPr id="68" name="Ink 67">
                  <a:extLst>
                    <a:ext uri="{FF2B5EF4-FFF2-40B4-BE49-F238E27FC236}">
                      <a16:creationId xmlns:a16="http://schemas.microsoft.com/office/drawing/2014/main" id="{F4412D2A-4FF6-4291-8BF4-B0A53366B3A3}"/>
                    </a:ext>
                  </a:extLst>
                </p:cNvPr>
                <p:cNvPicPr/>
                <p:nvPr/>
              </p:nvPicPr>
              <p:blipFill>
                <a:blip r:embed="rId117"/>
                <a:stretch>
                  <a:fillRect/>
                </a:stretch>
              </p:blipFill>
              <p:spPr>
                <a:xfrm>
                  <a:off x="1993431" y="227298"/>
                  <a:ext cx="157680" cy="5796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69" name="Ink 68">
                  <a:extLst>
                    <a:ext uri="{FF2B5EF4-FFF2-40B4-BE49-F238E27FC236}">
                      <a16:creationId xmlns:a16="http://schemas.microsoft.com/office/drawing/2014/main" id="{AC3FB829-8660-438B-8A51-A45FCCBE3132}"/>
                    </a:ext>
                  </a:extLst>
                </p14:cNvPr>
                <p14:cNvContentPartPr/>
                <p14:nvPr/>
              </p14:nvContentPartPr>
              <p14:xfrm>
                <a:off x="2176671" y="284538"/>
                <a:ext cx="231480" cy="126000"/>
              </p14:xfrm>
            </p:contentPart>
          </mc:Choice>
          <mc:Fallback xmlns="">
            <p:pic>
              <p:nvPicPr>
                <p:cNvPr id="69" name="Ink 68">
                  <a:extLst>
                    <a:ext uri="{FF2B5EF4-FFF2-40B4-BE49-F238E27FC236}">
                      <a16:creationId xmlns:a16="http://schemas.microsoft.com/office/drawing/2014/main" id="{AC3FB829-8660-438B-8A51-A45FCCBE3132}"/>
                    </a:ext>
                  </a:extLst>
                </p:cNvPr>
                <p:cNvPicPr/>
                <p:nvPr/>
              </p:nvPicPr>
              <p:blipFill>
                <a:blip r:embed="rId119"/>
                <a:stretch>
                  <a:fillRect/>
                </a:stretch>
              </p:blipFill>
              <p:spPr>
                <a:xfrm>
                  <a:off x="2168031" y="275538"/>
                  <a:ext cx="249120" cy="14364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70" name="Ink 69">
                  <a:extLst>
                    <a:ext uri="{FF2B5EF4-FFF2-40B4-BE49-F238E27FC236}">
                      <a16:creationId xmlns:a16="http://schemas.microsoft.com/office/drawing/2014/main" id="{A0286A69-3CF2-43FD-9EFA-616A57655AB8}"/>
                    </a:ext>
                  </a:extLst>
                </p14:cNvPr>
                <p14:cNvContentPartPr/>
                <p14:nvPr/>
              </p14:nvContentPartPr>
              <p14:xfrm>
                <a:off x="2429031" y="300378"/>
                <a:ext cx="46080" cy="168480"/>
              </p14:xfrm>
            </p:contentPart>
          </mc:Choice>
          <mc:Fallback xmlns="">
            <p:pic>
              <p:nvPicPr>
                <p:cNvPr id="70" name="Ink 69">
                  <a:extLst>
                    <a:ext uri="{FF2B5EF4-FFF2-40B4-BE49-F238E27FC236}">
                      <a16:creationId xmlns:a16="http://schemas.microsoft.com/office/drawing/2014/main" id="{A0286A69-3CF2-43FD-9EFA-616A57655AB8}"/>
                    </a:ext>
                  </a:extLst>
                </p:cNvPr>
                <p:cNvPicPr/>
                <p:nvPr/>
              </p:nvPicPr>
              <p:blipFill>
                <a:blip r:embed="rId121"/>
                <a:stretch>
                  <a:fillRect/>
                </a:stretch>
              </p:blipFill>
              <p:spPr>
                <a:xfrm>
                  <a:off x="2420391" y="291378"/>
                  <a:ext cx="63720" cy="18612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71" name="Ink 70">
                  <a:extLst>
                    <a:ext uri="{FF2B5EF4-FFF2-40B4-BE49-F238E27FC236}">
                      <a16:creationId xmlns:a16="http://schemas.microsoft.com/office/drawing/2014/main" id="{B570EDD2-8D0E-46AD-8B71-CE674FE692FF}"/>
                    </a:ext>
                  </a:extLst>
                </p14:cNvPr>
                <p14:cNvContentPartPr/>
                <p14:nvPr/>
              </p14:nvContentPartPr>
              <p14:xfrm>
                <a:off x="2614791" y="139458"/>
                <a:ext cx="157320" cy="222840"/>
              </p14:xfrm>
            </p:contentPart>
          </mc:Choice>
          <mc:Fallback xmlns="">
            <p:pic>
              <p:nvPicPr>
                <p:cNvPr id="71" name="Ink 70">
                  <a:extLst>
                    <a:ext uri="{FF2B5EF4-FFF2-40B4-BE49-F238E27FC236}">
                      <a16:creationId xmlns:a16="http://schemas.microsoft.com/office/drawing/2014/main" id="{B570EDD2-8D0E-46AD-8B71-CE674FE692FF}"/>
                    </a:ext>
                  </a:extLst>
                </p:cNvPr>
                <p:cNvPicPr/>
                <p:nvPr/>
              </p:nvPicPr>
              <p:blipFill>
                <a:blip r:embed="rId123"/>
                <a:stretch>
                  <a:fillRect/>
                </a:stretch>
              </p:blipFill>
              <p:spPr>
                <a:xfrm>
                  <a:off x="2605791" y="130458"/>
                  <a:ext cx="174960" cy="24048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72" name="Ink 71">
                  <a:extLst>
                    <a:ext uri="{FF2B5EF4-FFF2-40B4-BE49-F238E27FC236}">
                      <a16:creationId xmlns:a16="http://schemas.microsoft.com/office/drawing/2014/main" id="{0B43E4F1-7781-4143-886C-9AF1ACB46EA6}"/>
                    </a:ext>
                  </a:extLst>
                </p14:cNvPr>
                <p14:cNvContentPartPr/>
                <p14:nvPr/>
              </p14:nvContentPartPr>
              <p14:xfrm>
                <a:off x="2756631" y="271938"/>
                <a:ext cx="141120" cy="69840"/>
              </p14:xfrm>
            </p:contentPart>
          </mc:Choice>
          <mc:Fallback xmlns="">
            <p:pic>
              <p:nvPicPr>
                <p:cNvPr id="72" name="Ink 71">
                  <a:extLst>
                    <a:ext uri="{FF2B5EF4-FFF2-40B4-BE49-F238E27FC236}">
                      <a16:creationId xmlns:a16="http://schemas.microsoft.com/office/drawing/2014/main" id="{0B43E4F1-7781-4143-886C-9AF1ACB46EA6}"/>
                    </a:ext>
                  </a:extLst>
                </p:cNvPr>
                <p:cNvPicPr/>
                <p:nvPr/>
              </p:nvPicPr>
              <p:blipFill>
                <a:blip r:embed="rId125"/>
                <a:stretch>
                  <a:fillRect/>
                </a:stretch>
              </p:blipFill>
              <p:spPr>
                <a:xfrm>
                  <a:off x="2747991" y="263298"/>
                  <a:ext cx="158760" cy="8748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73" name="Ink 72">
                  <a:extLst>
                    <a:ext uri="{FF2B5EF4-FFF2-40B4-BE49-F238E27FC236}">
                      <a16:creationId xmlns:a16="http://schemas.microsoft.com/office/drawing/2014/main" id="{429F7128-4296-43E7-9AEE-6827BA64F545}"/>
                    </a:ext>
                  </a:extLst>
                </p14:cNvPr>
                <p14:cNvContentPartPr/>
                <p14:nvPr/>
              </p14:nvContentPartPr>
              <p14:xfrm>
                <a:off x="2899911" y="174738"/>
                <a:ext cx="156960" cy="182160"/>
              </p14:xfrm>
            </p:contentPart>
          </mc:Choice>
          <mc:Fallback xmlns="">
            <p:pic>
              <p:nvPicPr>
                <p:cNvPr id="73" name="Ink 72">
                  <a:extLst>
                    <a:ext uri="{FF2B5EF4-FFF2-40B4-BE49-F238E27FC236}">
                      <a16:creationId xmlns:a16="http://schemas.microsoft.com/office/drawing/2014/main" id="{429F7128-4296-43E7-9AEE-6827BA64F545}"/>
                    </a:ext>
                  </a:extLst>
                </p:cNvPr>
                <p:cNvPicPr/>
                <p:nvPr/>
              </p:nvPicPr>
              <p:blipFill>
                <a:blip r:embed="rId127"/>
                <a:stretch>
                  <a:fillRect/>
                </a:stretch>
              </p:blipFill>
              <p:spPr>
                <a:xfrm>
                  <a:off x="2890911" y="165738"/>
                  <a:ext cx="174600" cy="19980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74" name="Ink 73">
                  <a:extLst>
                    <a:ext uri="{FF2B5EF4-FFF2-40B4-BE49-F238E27FC236}">
                      <a16:creationId xmlns:a16="http://schemas.microsoft.com/office/drawing/2014/main" id="{86E7CBBD-49D8-4E32-AAF9-7BB3ED5DDE2B}"/>
                    </a:ext>
                  </a:extLst>
                </p14:cNvPr>
                <p14:cNvContentPartPr/>
                <p14:nvPr/>
              </p14:nvContentPartPr>
              <p14:xfrm>
                <a:off x="3185391" y="189858"/>
                <a:ext cx="129960" cy="193320"/>
              </p14:xfrm>
            </p:contentPart>
          </mc:Choice>
          <mc:Fallback xmlns="">
            <p:pic>
              <p:nvPicPr>
                <p:cNvPr id="74" name="Ink 73">
                  <a:extLst>
                    <a:ext uri="{FF2B5EF4-FFF2-40B4-BE49-F238E27FC236}">
                      <a16:creationId xmlns:a16="http://schemas.microsoft.com/office/drawing/2014/main" id="{86E7CBBD-49D8-4E32-AAF9-7BB3ED5DDE2B}"/>
                    </a:ext>
                  </a:extLst>
                </p:cNvPr>
                <p:cNvPicPr/>
                <p:nvPr/>
              </p:nvPicPr>
              <p:blipFill>
                <a:blip r:embed="rId129"/>
                <a:stretch>
                  <a:fillRect/>
                </a:stretch>
              </p:blipFill>
              <p:spPr>
                <a:xfrm>
                  <a:off x="3176751" y="181218"/>
                  <a:ext cx="147600" cy="21096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75" name="Ink 74">
                  <a:extLst>
                    <a:ext uri="{FF2B5EF4-FFF2-40B4-BE49-F238E27FC236}">
                      <a16:creationId xmlns:a16="http://schemas.microsoft.com/office/drawing/2014/main" id="{7395F3D4-BA61-41CA-8716-956C9877D5FD}"/>
                    </a:ext>
                  </a:extLst>
                </p14:cNvPr>
                <p14:cNvContentPartPr/>
                <p14:nvPr/>
              </p14:nvContentPartPr>
              <p14:xfrm>
                <a:off x="3408591" y="275178"/>
                <a:ext cx="83880" cy="76680"/>
              </p14:xfrm>
            </p:contentPart>
          </mc:Choice>
          <mc:Fallback xmlns="">
            <p:pic>
              <p:nvPicPr>
                <p:cNvPr id="75" name="Ink 74">
                  <a:extLst>
                    <a:ext uri="{FF2B5EF4-FFF2-40B4-BE49-F238E27FC236}">
                      <a16:creationId xmlns:a16="http://schemas.microsoft.com/office/drawing/2014/main" id="{7395F3D4-BA61-41CA-8716-956C9877D5FD}"/>
                    </a:ext>
                  </a:extLst>
                </p:cNvPr>
                <p:cNvPicPr/>
                <p:nvPr/>
              </p:nvPicPr>
              <p:blipFill>
                <a:blip r:embed="rId131"/>
                <a:stretch>
                  <a:fillRect/>
                </a:stretch>
              </p:blipFill>
              <p:spPr>
                <a:xfrm>
                  <a:off x="3399591" y="266538"/>
                  <a:ext cx="10152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76" name="Ink 75">
                  <a:extLst>
                    <a:ext uri="{FF2B5EF4-FFF2-40B4-BE49-F238E27FC236}">
                      <a16:creationId xmlns:a16="http://schemas.microsoft.com/office/drawing/2014/main" id="{794E6A1C-6CF6-4208-8333-215689D6AE38}"/>
                    </a:ext>
                  </a:extLst>
                </p14:cNvPr>
                <p14:cNvContentPartPr/>
                <p14:nvPr/>
              </p14:nvContentPartPr>
              <p14:xfrm>
                <a:off x="3539631" y="289218"/>
                <a:ext cx="70560" cy="47520"/>
              </p14:xfrm>
            </p:contentPart>
          </mc:Choice>
          <mc:Fallback xmlns="">
            <p:pic>
              <p:nvPicPr>
                <p:cNvPr id="76" name="Ink 75">
                  <a:extLst>
                    <a:ext uri="{FF2B5EF4-FFF2-40B4-BE49-F238E27FC236}">
                      <a16:creationId xmlns:a16="http://schemas.microsoft.com/office/drawing/2014/main" id="{794E6A1C-6CF6-4208-8333-215689D6AE38}"/>
                    </a:ext>
                  </a:extLst>
                </p:cNvPr>
                <p:cNvPicPr/>
                <p:nvPr/>
              </p:nvPicPr>
              <p:blipFill>
                <a:blip r:embed="rId133"/>
                <a:stretch>
                  <a:fillRect/>
                </a:stretch>
              </p:blipFill>
              <p:spPr>
                <a:xfrm>
                  <a:off x="3530631" y="280578"/>
                  <a:ext cx="88200" cy="6516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77" name="Ink 76">
                  <a:extLst>
                    <a:ext uri="{FF2B5EF4-FFF2-40B4-BE49-F238E27FC236}">
                      <a16:creationId xmlns:a16="http://schemas.microsoft.com/office/drawing/2014/main" id="{A4942777-CEB7-483F-AD0B-ECA5B41E8EC1}"/>
                    </a:ext>
                  </a:extLst>
                </p14:cNvPr>
                <p14:cNvContentPartPr/>
                <p14:nvPr/>
              </p14:nvContentPartPr>
              <p14:xfrm>
                <a:off x="3635751" y="251418"/>
                <a:ext cx="49680" cy="88200"/>
              </p14:xfrm>
            </p:contentPart>
          </mc:Choice>
          <mc:Fallback xmlns="">
            <p:pic>
              <p:nvPicPr>
                <p:cNvPr id="77" name="Ink 76">
                  <a:extLst>
                    <a:ext uri="{FF2B5EF4-FFF2-40B4-BE49-F238E27FC236}">
                      <a16:creationId xmlns:a16="http://schemas.microsoft.com/office/drawing/2014/main" id="{A4942777-CEB7-483F-AD0B-ECA5B41E8EC1}"/>
                    </a:ext>
                  </a:extLst>
                </p:cNvPr>
                <p:cNvPicPr/>
                <p:nvPr/>
              </p:nvPicPr>
              <p:blipFill>
                <a:blip r:embed="rId135"/>
                <a:stretch>
                  <a:fillRect/>
                </a:stretch>
              </p:blipFill>
              <p:spPr>
                <a:xfrm>
                  <a:off x="3627111" y="242778"/>
                  <a:ext cx="67320" cy="10584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78" name="Ink 77">
                  <a:extLst>
                    <a:ext uri="{FF2B5EF4-FFF2-40B4-BE49-F238E27FC236}">
                      <a16:creationId xmlns:a16="http://schemas.microsoft.com/office/drawing/2014/main" id="{10E6C970-46BB-4ACC-9297-DC98B215C374}"/>
                    </a:ext>
                  </a:extLst>
                </p14:cNvPr>
                <p14:cNvContentPartPr/>
                <p14:nvPr/>
              </p14:nvContentPartPr>
              <p14:xfrm>
                <a:off x="3703431" y="282378"/>
                <a:ext cx="30240" cy="67680"/>
              </p14:xfrm>
            </p:contentPart>
          </mc:Choice>
          <mc:Fallback xmlns="">
            <p:pic>
              <p:nvPicPr>
                <p:cNvPr id="78" name="Ink 77">
                  <a:extLst>
                    <a:ext uri="{FF2B5EF4-FFF2-40B4-BE49-F238E27FC236}">
                      <a16:creationId xmlns:a16="http://schemas.microsoft.com/office/drawing/2014/main" id="{10E6C970-46BB-4ACC-9297-DC98B215C374}"/>
                    </a:ext>
                  </a:extLst>
                </p:cNvPr>
                <p:cNvPicPr/>
                <p:nvPr/>
              </p:nvPicPr>
              <p:blipFill>
                <a:blip r:embed="rId137"/>
                <a:stretch>
                  <a:fillRect/>
                </a:stretch>
              </p:blipFill>
              <p:spPr>
                <a:xfrm>
                  <a:off x="3694791" y="273738"/>
                  <a:ext cx="47880" cy="8532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79" name="Ink 78">
                  <a:extLst>
                    <a:ext uri="{FF2B5EF4-FFF2-40B4-BE49-F238E27FC236}">
                      <a16:creationId xmlns:a16="http://schemas.microsoft.com/office/drawing/2014/main" id="{725BC65D-C951-490A-BFFC-525EB4C9645B}"/>
                    </a:ext>
                  </a:extLst>
                </p14:cNvPr>
                <p14:cNvContentPartPr/>
                <p14:nvPr/>
              </p14:nvContentPartPr>
              <p14:xfrm>
                <a:off x="3782991" y="219018"/>
                <a:ext cx="94680" cy="176400"/>
              </p14:xfrm>
            </p:contentPart>
          </mc:Choice>
          <mc:Fallback xmlns="">
            <p:pic>
              <p:nvPicPr>
                <p:cNvPr id="79" name="Ink 78">
                  <a:extLst>
                    <a:ext uri="{FF2B5EF4-FFF2-40B4-BE49-F238E27FC236}">
                      <a16:creationId xmlns:a16="http://schemas.microsoft.com/office/drawing/2014/main" id="{725BC65D-C951-490A-BFFC-525EB4C9645B}"/>
                    </a:ext>
                  </a:extLst>
                </p:cNvPr>
                <p:cNvPicPr/>
                <p:nvPr/>
              </p:nvPicPr>
              <p:blipFill>
                <a:blip r:embed="rId139"/>
                <a:stretch>
                  <a:fillRect/>
                </a:stretch>
              </p:blipFill>
              <p:spPr>
                <a:xfrm>
                  <a:off x="3773991" y="210378"/>
                  <a:ext cx="112320" cy="19404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80" name="Ink 79">
                  <a:extLst>
                    <a:ext uri="{FF2B5EF4-FFF2-40B4-BE49-F238E27FC236}">
                      <a16:creationId xmlns:a16="http://schemas.microsoft.com/office/drawing/2014/main" id="{0F7298D5-1500-48B4-ABDD-C233E67436BF}"/>
                    </a:ext>
                  </a:extLst>
                </p14:cNvPr>
                <p14:cNvContentPartPr/>
                <p14:nvPr/>
              </p14:nvContentPartPr>
              <p14:xfrm>
                <a:off x="3907551" y="137658"/>
                <a:ext cx="110880" cy="195840"/>
              </p14:xfrm>
            </p:contentPart>
          </mc:Choice>
          <mc:Fallback xmlns="">
            <p:pic>
              <p:nvPicPr>
                <p:cNvPr id="80" name="Ink 79">
                  <a:extLst>
                    <a:ext uri="{FF2B5EF4-FFF2-40B4-BE49-F238E27FC236}">
                      <a16:creationId xmlns:a16="http://schemas.microsoft.com/office/drawing/2014/main" id="{0F7298D5-1500-48B4-ABDD-C233E67436BF}"/>
                    </a:ext>
                  </a:extLst>
                </p:cNvPr>
                <p:cNvPicPr/>
                <p:nvPr/>
              </p:nvPicPr>
              <p:blipFill>
                <a:blip r:embed="rId141"/>
                <a:stretch>
                  <a:fillRect/>
                </a:stretch>
              </p:blipFill>
              <p:spPr>
                <a:xfrm>
                  <a:off x="3898551" y="128658"/>
                  <a:ext cx="128520" cy="21348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81" name="Ink 80">
                  <a:extLst>
                    <a:ext uri="{FF2B5EF4-FFF2-40B4-BE49-F238E27FC236}">
                      <a16:creationId xmlns:a16="http://schemas.microsoft.com/office/drawing/2014/main" id="{0298B324-6CBA-46EB-9E44-116EDB469287}"/>
                    </a:ext>
                  </a:extLst>
                </p14:cNvPr>
                <p14:cNvContentPartPr/>
                <p14:nvPr/>
              </p14:nvContentPartPr>
              <p14:xfrm>
                <a:off x="4073151" y="307578"/>
                <a:ext cx="28800" cy="24840"/>
              </p14:xfrm>
            </p:contentPart>
          </mc:Choice>
          <mc:Fallback xmlns="">
            <p:pic>
              <p:nvPicPr>
                <p:cNvPr id="81" name="Ink 80">
                  <a:extLst>
                    <a:ext uri="{FF2B5EF4-FFF2-40B4-BE49-F238E27FC236}">
                      <a16:creationId xmlns:a16="http://schemas.microsoft.com/office/drawing/2014/main" id="{0298B324-6CBA-46EB-9E44-116EDB469287}"/>
                    </a:ext>
                  </a:extLst>
                </p:cNvPr>
                <p:cNvPicPr/>
                <p:nvPr/>
              </p:nvPicPr>
              <p:blipFill>
                <a:blip r:embed="rId143"/>
                <a:stretch>
                  <a:fillRect/>
                </a:stretch>
              </p:blipFill>
              <p:spPr>
                <a:xfrm>
                  <a:off x="4064151" y="298938"/>
                  <a:ext cx="46440" cy="42480"/>
                </a:xfrm>
                <a:prstGeom prst="rect">
                  <a:avLst/>
                </a:prstGeom>
              </p:spPr>
            </p:pic>
          </mc:Fallback>
        </mc:AlternateContent>
      </p:grpSp>
      <p:grpSp>
        <p:nvGrpSpPr>
          <p:cNvPr id="121" name="Group 120">
            <a:extLst>
              <a:ext uri="{FF2B5EF4-FFF2-40B4-BE49-F238E27FC236}">
                <a16:creationId xmlns:a16="http://schemas.microsoft.com/office/drawing/2014/main" id="{A6A97542-0EAF-4B4D-B9A3-0CDA012B3C56}"/>
              </a:ext>
            </a:extLst>
          </p:cNvPr>
          <p:cNvGrpSpPr/>
          <p:nvPr/>
        </p:nvGrpSpPr>
        <p:grpSpPr>
          <a:xfrm>
            <a:off x="4550871" y="56658"/>
            <a:ext cx="2799000" cy="566280"/>
            <a:chOff x="4550871" y="56658"/>
            <a:chExt cx="2799000" cy="566280"/>
          </a:xfrm>
        </p:grpSpPr>
        <mc:AlternateContent xmlns:mc="http://schemas.openxmlformats.org/markup-compatibility/2006" xmlns:p14="http://schemas.microsoft.com/office/powerpoint/2010/main">
          <mc:Choice Requires="p14">
            <p:contentPart p14:bwMode="auto" r:id="rId144">
              <p14:nvContentPartPr>
                <p14:cNvPr id="97" name="Ink 96">
                  <a:extLst>
                    <a:ext uri="{FF2B5EF4-FFF2-40B4-BE49-F238E27FC236}">
                      <a16:creationId xmlns:a16="http://schemas.microsoft.com/office/drawing/2014/main" id="{FC90BE07-CEE5-493C-A877-D701669083AA}"/>
                    </a:ext>
                  </a:extLst>
                </p14:cNvPr>
                <p14:cNvContentPartPr/>
                <p14:nvPr/>
              </p14:nvContentPartPr>
              <p14:xfrm>
                <a:off x="6423951" y="181578"/>
                <a:ext cx="68040" cy="96480"/>
              </p14:xfrm>
            </p:contentPart>
          </mc:Choice>
          <mc:Fallback xmlns="">
            <p:pic>
              <p:nvPicPr>
                <p:cNvPr id="97" name="Ink 96">
                  <a:extLst>
                    <a:ext uri="{FF2B5EF4-FFF2-40B4-BE49-F238E27FC236}">
                      <a16:creationId xmlns:a16="http://schemas.microsoft.com/office/drawing/2014/main" id="{FC90BE07-CEE5-493C-A877-D701669083AA}"/>
                    </a:ext>
                  </a:extLst>
                </p:cNvPr>
                <p:cNvPicPr/>
                <p:nvPr/>
              </p:nvPicPr>
              <p:blipFill>
                <a:blip r:embed="rId145"/>
                <a:stretch>
                  <a:fillRect/>
                </a:stretch>
              </p:blipFill>
              <p:spPr>
                <a:xfrm>
                  <a:off x="6414951" y="172938"/>
                  <a:ext cx="85680" cy="11412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98" name="Ink 97">
                  <a:extLst>
                    <a:ext uri="{FF2B5EF4-FFF2-40B4-BE49-F238E27FC236}">
                      <a16:creationId xmlns:a16="http://schemas.microsoft.com/office/drawing/2014/main" id="{5E5712F8-67FB-4858-80E8-64193378F1A7}"/>
                    </a:ext>
                  </a:extLst>
                </p14:cNvPr>
                <p14:cNvContentPartPr/>
                <p14:nvPr/>
              </p14:nvContentPartPr>
              <p14:xfrm>
                <a:off x="6536991" y="146658"/>
                <a:ext cx="121680" cy="106200"/>
              </p14:xfrm>
            </p:contentPart>
          </mc:Choice>
          <mc:Fallback xmlns="">
            <p:pic>
              <p:nvPicPr>
                <p:cNvPr id="98" name="Ink 97">
                  <a:extLst>
                    <a:ext uri="{FF2B5EF4-FFF2-40B4-BE49-F238E27FC236}">
                      <a16:creationId xmlns:a16="http://schemas.microsoft.com/office/drawing/2014/main" id="{5E5712F8-67FB-4858-80E8-64193378F1A7}"/>
                    </a:ext>
                  </a:extLst>
                </p:cNvPr>
                <p:cNvPicPr/>
                <p:nvPr/>
              </p:nvPicPr>
              <p:blipFill>
                <a:blip r:embed="rId147"/>
                <a:stretch>
                  <a:fillRect/>
                </a:stretch>
              </p:blipFill>
              <p:spPr>
                <a:xfrm>
                  <a:off x="6528351" y="138018"/>
                  <a:ext cx="139320" cy="12384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99" name="Ink 98">
                  <a:extLst>
                    <a:ext uri="{FF2B5EF4-FFF2-40B4-BE49-F238E27FC236}">
                      <a16:creationId xmlns:a16="http://schemas.microsoft.com/office/drawing/2014/main" id="{D1718C82-3677-4732-959E-F716FFE7F646}"/>
                    </a:ext>
                  </a:extLst>
                </p14:cNvPr>
                <p14:cNvContentPartPr/>
                <p14:nvPr/>
              </p14:nvContentPartPr>
              <p14:xfrm>
                <a:off x="6672351" y="203178"/>
                <a:ext cx="46800" cy="107280"/>
              </p14:xfrm>
            </p:contentPart>
          </mc:Choice>
          <mc:Fallback xmlns="">
            <p:pic>
              <p:nvPicPr>
                <p:cNvPr id="99" name="Ink 98">
                  <a:extLst>
                    <a:ext uri="{FF2B5EF4-FFF2-40B4-BE49-F238E27FC236}">
                      <a16:creationId xmlns:a16="http://schemas.microsoft.com/office/drawing/2014/main" id="{D1718C82-3677-4732-959E-F716FFE7F646}"/>
                    </a:ext>
                  </a:extLst>
                </p:cNvPr>
                <p:cNvPicPr/>
                <p:nvPr/>
              </p:nvPicPr>
              <p:blipFill>
                <a:blip r:embed="rId149"/>
                <a:stretch>
                  <a:fillRect/>
                </a:stretch>
              </p:blipFill>
              <p:spPr>
                <a:xfrm>
                  <a:off x="6663351" y="194178"/>
                  <a:ext cx="64440" cy="12492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100" name="Ink 99">
                  <a:extLst>
                    <a:ext uri="{FF2B5EF4-FFF2-40B4-BE49-F238E27FC236}">
                      <a16:creationId xmlns:a16="http://schemas.microsoft.com/office/drawing/2014/main" id="{186467A3-F96F-4E91-A08F-743052D18A1C}"/>
                    </a:ext>
                  </a:extLst>
                </p14:cNvPr>
                <p14:cNvContentPartPr/>
                <p14:nvPr/>
              </p14:nvContentPartPr>
              <p14:xfrm>
                <a:off x="6751191" y="225138"/>
                <a:ext cx="91440" cy="72360"/>
              </p14:xfrm>
            </p:contentPart>
          </mc:Choice>
          <mc:Fallback xmlns="">
            <p:pic>
              <p:nvPicPr>
                <p:cNvPr id="100" name="Ink 99">
                  <a:extLst>
                    <a:ext uri="{FF2B5EF4-FFF2-40B4-BE49-F238E27FC236}">
                      <a16:creationId xmlns:a16="http://schemas.microsoft.com/office/drawing/2014/main" id="{186467A3-F96F-4E91-A08F-743052D18A1C}"/>
                    </a:ext>
                  </a:extLst>
                </p:cNvPr>
                <p:cNvPicPr/>
                <p:nvPr/>
              </p:nvPicPr>
              <p:blipFill>
                <a:blip r:embed="rId151"/>
                <a:stretch>
                  <a:fillRect/>
                </a:stretch>
              </p:blipFill>
              <p:spPr>
                <a:xfrm>
                  <a:off x="6742191" y="216138"/>
                  <a:ext cx="109080" cy="9000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101" name="Ink 100">
                  <a:extLst>
                    <a:ext uri="{FF2B5EF4-FFF2-40B4-BE49-F238E27FC236}">
                      <a16:creationId xmlns:a16="http://schemas.microsoft.com/office/drawing/2014/main" id="{06E83D62-8D48-4A79-A130-7EE4B8297DC1}"/>
                    </a:ext>
                  </a:extLst>
                </p14:cNvPr>
                <p14:cNvContentPartPr/>
                <p14:nvPr/>
              </p14:nvContentPartPr>
              <p14:xfrm>
                <a:off x="6912471" y="159258"/>
                <a:ext cx="207000" cy="143640"/>
              </p14:xfrm>
            </p:contentPart>
          </mc:Choice>
          <mc:Fallback xmlns="">
            <p:pic>
              <p:nvPicPr>
                <p:cNvPr id="101" name="Ink 100">
                  <a:extLst>
                    <a:ext uri="{FF2B5EF4-FFF2-40B4-BE49-F238E27FC236}">
                      <a16:creationId xmlns:a16="http://schemas.microsoft.com/office/drawing/2014/main" id="{06E83D62-8D48-4A79-A130-7EE4B8297DC1}"/>
                    </a:ext>
                  </a:extLst>
                </p:cNvPr>
                <p:cNvPicPr/>
                <p:nvPr/>
              </p:nvPicPr>
              <p:blipFill>
                <a:blip r:embed="rId153"/>
                <a:stretch>
                  <a:fillRect/>
                </a:stretch>
              </p:blipFill>
              <p:spPr>
                <a:xfrm>
                  <a:off x="6903471" y="150258"/>
                  <a:ext cx="224640" cy="16128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102" name="Ink 101">
                  <a:extLst>
                    <a:ext uri="{FF2B5EF4-FFF2-40B4-BE49-F238E27FC236}">
                      <a16:creationId xmlns:a16="http://schemas.microsoft.com/office/drawing/2014/main" id="{E0AD131F-C1A6-41F7-B803-F1EC11ABD706}"/>
                    </a:ext>
                  </a:extLst>
                </p14:cNvPr>
                <p14:cNvContentPartPr/>
                <p14:nvPr/>
              </p14:nvContentPartPr>
              <p14:xfrm>
                <a:off x="7174911" y="213618"/>
                <a:ext cx="174960" cy="95040"/>
              </p14:xfrm>
            </p:contentPart>
          </mc:Choice>
          <mc:Fallback xmlns="">
            <p:pic>
              <p:nvPicPr>
                <p:cNvPr id="102" name="Ink 101">
                  <a:extLst>
                    <a:ext uri="{FF2B5EF4-FFF2-40B4-BE49-F238E27FC236}">
                      <a16:creationId xmlns:a16="http://schemas.microsoft.com/office/drawing/2014/main" id="{E0AD131F-C1A6-41F7-B803-F1EC11ABD706}"/>
                    </a:ext>
                  </a:extLst>
                </p:cNvPr>
                <p:cNvPicPr/>
                <p:nvPr/>
              </p:nvPicPr>
              <p:blipFill>
                <a:blip r:embed="rId155"/>
                <a:stretch>
                  <a:fillRect/>
                </a:stretch>
              </p:blipFill>
              <p:spPr>
                <a:xfrm>
                  <a:off x="7166271" y="204618"/>
                  <a:ext cx="19260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83" name="Ink 82">
                  <a:extLst>
                    <a:ext uri="{FF2B5EF4-FFF2-40B4-BE49-F238E27FC236}">
                      <a16:creationId xmlns:a16="http://schemas.microsoft.com/office/drawing/2014/main" id="{F37A6F6E-AD9D-4090-B1AD-E4F5EBE5D20E}"/>
                    </a:ext>
                  </a:extLst>
                </p14:cNvPr>
                <p14:cNvContentPartPr/>
                <p14:nvPr/>
              </p14:nvContentPartPr>
              <p14:xfrm>
                <a:off x="4550871" y="162498"/>
                <a:ext cx="87120" cy="312840"/>
              </p14:xfrm>
            </p:contentPart>
          </mc:Choice>
          <mc:Fallback xmlns="">
            <p:pic>
              <p:nvPicPr>
                <p:cNvPr id="83" name="Ink 82">
                  <a:extLst>
                    <a:ext uri="{FF2B5EF4-FFF2-40B4-BE49-F238E27FC236}">
                      <a16:creationId xmlns:a16="http://schemas.microsoft.com/office/drawing/2014/main" id="{F37A6F6E-AD9D-4090-B1AD-E4F5EBE5D20E}"/>
                    </a:ext>
                  </a:extLst>
                </p:cNvPr>
                <p:cNvPicPr/>
                <p:nvPr/>
              </p:nvPicPr>
              <p:blipFill>
                <a:blip r:embed="rId157"/>
                <a:stretch>
                  <a:fillRect/>
                </a:stretch>
              </p:blipFill>
              <p:spPr>
                <a:xfrm>
                  <a:off x="4541871" y="153498"/>
                  <a:ext cx="104760" cy="33048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84" name="Ink 83">
                  <a:extLst>
                    <a:ext uri="{FF2B5EF4-FFF2-40B4-BE49-F238E27FC236}">
                      <a16:creationId xmlns:a16="http://schemas.microsoft.com/office/drawing/2014/main" id="{A9A0D2AD-C9B2-4240-A3D3-949C9450BFD8}"/>
                    </a:ext>
                  </a:extLst>
                </p14:cNvPr>
                <p14:cNvContentPartPr/>
                <p14:nvPr/>
              </p14:nvContentPartPr>
              <p14:xfrm>
                <a:off x="4771191" y="83298"/>
                <a:ext cx="109800" cy="252000"/>
              </p14:xfrm>
            </p:contentPart>
          </mc:Choice>
          <mc:Fallback xmlns="">
            <p:pic>
              <p:nvPicPr>
                <p:cNvPr id="84" name="Ink 83">
                  <a:extLst>
                    <a:ext uri="{FF2B5EF4-FFF2-40B4-BE49-F238E27FC236}">
                      <a16:creationId xmlns:a16="http://schemas.microsoft.com/office/drawing/2014/main" id="{A9A0D2AD-C9B2-4240-A3D3-949C9450BFD8}"/>
                    </a:ext>
                  </a:extLst>
                </p:cNvPr>
                <p:cNvPicPr/>
                <p:nvPr/>
              </p:nvPicPr>
              <p:blipFill>
                <a:blip r:embed="rId159"/>
                <a:stretch>
                  <a:fillRect/>
                </a:stretch>
              </p:blipFill>
              <p:spPr>
                <a:xfrm>
                  <a:off x="4762551" y="74658"/>
                  <a:ext cx="127440" cy="26964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85" name="Ink 84">
                  <a:extLst>
                    <a:ext uri="{FF2B5EF4-FFF2-40B4-BE49-F238E27FC236}">
                      <a16:creationId xmlns:a16="http://schemas.microsoft.com/office/drawing/2014/main" id="{64E2C967-FF70-4BE4-8200-9F66CB09CAE0}"/>
                    </a:ext>
                  </a:extLst>
                </p14:cNvPr>
                <p14:cNvContentPartPr/>
                <p14:nvPr/>
              </p14:nvContentPartPr>
              <p14:xfrm>
                <a:off x="4911951" y="229818"/>
                <a:ext cx="124200" cy="85320"/>
              </p14:xfrm>
            </p:contentPart>
          </mc:Choice>
          <mc:Fallback xmlns="">
            <p:pic>
              <p:nvPicPr>
                <p:cNvPr id="85" name="Ink 84">
                  <a:extLst>
                    <a:ext uri="{FF2B5EF4-FFF2-40B4-BE49-F238E27FC236}">
                      <a16:creationId xmlns:a16="http://schemas.microsoft.com/office/drawing/2014/main" id="{64E2C967-FF70-4BE4-8200-9F66CB09CAE0}"/>
                    </a:ext>
                  </a:extLst>
                </p:cNvPr>
                <p:cNvPicPr/>
                <p:nvPr/>
              </p:nvPicPr>
              <p:blipFill>
                <a:blip r:embed="rId161"/>
                <a:stretch>
                  <a:fillRect/>
                </a:stretch>
              </p:blipFill>
              <p:spPr>
                <a:xfrm>
                  <a:off x="4902951" y="220818"/>
                  <a:ext cx="141840" cy="10296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86" name="Ink 85">
                  <a:extLst>
                    <a:ext uri="{FF2B5EF4-FFF2-40B4-BE49-F238E27FC236}">
                      <a16:creationId xmlns:a16="http://schemas.microsoft.com/office/drawing/2014/main" id="{8D844439-63EE-4F78-AE67-4906092DFBDC}"/>
                    </a:ext>
                  </a:extLst>
                </p14:cNvPr>
                <p14:cNvContentPartPr/>
                <p14:nvPr/>
              </p14:nvContentPartPr>
              <p14:xfrm>
                <a:off x="5058471" y="209298"/>
                <a:ext cx="29520" cy="68760"/>
              </p14:xfrm>
            </p:contentPart>
          </mc:Choice>
          <mc:Fallback xmlns="">
            <p:pic>
              <p:nvPicPr>
                <p:cNvPr id="86" name="Ink 85">
                  <a:extLst>
                    <a:ext uri="{FF2B5EF4-FFF2-40B4-BE49-F238E27FC236}">
                      <a16:creationId xmlns:a16="http://schemas.microsoft.com/office/drawing/2014/main" id="{8D844439-63EE-4F78-AE67-4906092DFBDC}"/>
                    </a:ext>
                  </a:extLst>
                </p:cNvPr>
                <p:cNvPicPr/>
                <p:nvPr/>
              </p:nvPicPr>
              <p:blipFill>
                <a:blip r:embed="rId163"/>
                <a:stretch>
                  <a:fillRect/>
                </a:stretch>
              </p:blipFill>
              <p:spPr>
                <a:xfrm>
                  <a:off x="5049831" y="200658"/>
                  <a:ext cx="47160" cy="8640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87" name="Ink 86">
                  <a:extLst>
                    <a:ext uri="{FF2B5EF4-FFF2-40B4-BE49-F238E27FC236}">
                      <a16:creationId xmlns:a16="http://schemas.microsoft.com/office/drawing/2014/main" id="{CB9E17B3-CE22-46D5-985B-6EB3F6BC8139}"/>
                    </a:ext>
                  </a:extLst>
                </p14:cNvPr>
                <p14:cNvContentPartPr/>
                <p14:nvPr/>
              </p14:nvContentPartPr>
              <p14:xfrm>
                <a:off x="5108871" y="68178"/>
                <a:ext cx="132840" cy="211680"/>
              </p14:xfrm>
            </p:contentPart>
          </mc:Choice>
          <mc:Fallback xmlns="">
            <p:pic>
              <p:nvPicPr>
                <p:cNvPr id="87" name="Ink 86">
                  <a:extLst>
                    <a:ext uri="{FF2B5EF4-FFF2-40B4-BE49-F238E27FC236}">
                      <a16:creationId xmlns:a16="http://schemas.microsoft.com/office/drawing/2014/main" id="{CB9E17B3-CE22-46D5-985B-6EB3F6BC8139}"/>
                    </a:ext>
                  </a:extLst>
                </p:cNvPr>
                <p:cNvPicPr/>
                <p:nvPr/>
              </p:nvPicPr>
              <p:blipFill>
                <a:blip r:embed="rId165"/>
                <a:stretch>
                  <a:fillRect/>
                </a:stretch>
              </p:blipFill>
              <p:spPr>
                <a:xfrm>
                  <a:off x="5099871" y="59538"/>
                  <a:ext cx="150480" cy="22932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88" name="Ink 87">
                  <a:extLst>
                    <a:ext uri="{FF2B5EF4-FFF2-40B4-BE49-F238E27FC236}">
                      <a16:creationId xmlns:a16="http://schemas.microsoft.com/office/drawing/2014/main" id="{8E6EFF8B-2B7F-413B-9331-470157F1415F}"/>
                    </a:ext>
                  </a:extLst>
                </p14:cNvPr>
                <p14:cNvContentPartPr/>
                <p14:nvPr/>
              </p14:nvContentPartPr>
              <p14:xfrm>
                <a:off x="5249991" y="188058"/>
                <a:ext cx="84240" cy="73800"/>
              </p14:xfrm>
            </p:contentPart>
          </mc:Choice>
          <mc:Fallback xmlns="">
            <p:pic>
              <p:nvPicPr>
                <p:cNvPr id="88" name="Ink 87">
                  <a:extLst>
                    <a:ext uri="{FF2B5EF4-FFF2-40B4-BE49-F238E27FC236}">
                      <a16:creationId xmlns:a16="http://schemas.microsoft.com/office/drawing/2014/main" id="{8E6EFF8B-2B7F-413B-9331-470157F1415F}"/>
                    </a:ext>
                  </a:extLst>
                </p:cNvPr>
                <p:cNvPicPr/>
                <p:nvPr/>
              </p:nvPicPr>
              <p:blipFill>
                <a:blip r:embed="rId167"/>
                <a:stretch>
                  <a:fillRect/>
                </a:stretch>
              </p:blipFill>
              <p:spPr>
                <a:xfrm>
                  <a:off x="5240991" y="179418"/>
                  <a:ext cx="101880" cy="9144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89" name="Ink 88">
                  <a:extLst>
                    <a:ext uri="{FF2B5EF4-FFF2-40B4-BE49-F238E27FC236}">
                      <a16:creationId xmlns:a16="http://schemas.microsoft.com/office/drawing/2014/main" id="{87A443F7-9C79-41D4-9FA2-2821CA617FA0}"/>
                    </a:ext>
                  </a:extLst>
                </p14:cNvPr>
                <p14:cNvContentPartPr/>
                <p14:nvPr/>
              </p14:nvContentPartPr>
              <p14:xfrm>
                <a:off x="5353311" y="88698"/>
                <a:ext cx="111240" cy="180720"/>
              </p14:xfrm>
            </p:contentPart>
          </mc:Choice>
          <mc:Fallback xmlns="">
            <p:pic>
              <p:nvPicPr>
                <p:cNvPr id="89" name="Ink 88">
                  <a:extLst>
                    <a:ext uri="{FF2B5EF4-FFF2-40B4-BE49-F238E27FC236}">
                      <a16:creationId xmlns:a16="http://schemas.microsoft.com/office/drawing/2014/main" id="{87A443F7-9C79-41D4-9FA2-2821CA617FA0}"/>
                    </a:ext>
                  </a:extLst>
                </p:cNvPr>
                <p:cNvPicPr/>
                <p:nvPr/>
              </p:nvPicPr>
              <p:blipFill>
                <a:blip r:embed="rId169"/>
                <a:stretch>
                  <a:fillRect/>
                </a:stretch>
              </p:blipFill>
              <p:spPr>
                <a:xfrm>
                  <a:off x="5344311" y="80058"/>
                  <a:ext cx="128880" cy="19836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90" name="Ink 89">
                  <a:extLst>
                    <a:ext uri="{FF2B5EF4-FFF2-40B4-BE49-F238E27FC236}">
                      <a16:creationId xmlns:a16="http://schemas.microsoft.com/office/drawing/2014/main" id="{6081BEF4-55C3-43F9-BC3E-9F6FC8888859}"/>
                    </a:ext>
                  </a:extLst>
                </p14:cNvPr>
                <p14:cNvContentPartPr/>
                <p14:nvPr/>
              </p14:nvContentPartPr>
              <p14:xfrm>
                <a:off x="5643831" y="118218"/>
                <a:ext cx="84240" cy="167760"/>
              </p14:xfrm>
            </p:contentPart>
          </mc:Choice>
          <mc:Fallback xmlns="">
            <p:pic>
              <p:nvPicPr>
                <p:cNvPr id="90" name="Ink 89">
                  <a:extLst>
                    <a:ext uri="{FF2B5EF4-FFF2-40B4-BE49-F238E27FC236}">
                      <a16:creationId xmlns:a16="http://schemas.microsoft.com/office/drawing/2014/main" id="{6081BEF4-55C3-43F9-BC3E-9F6FC8888859}"/>
                    </a:ext>
                  </a:extLst>
                </p:cNvPr>
                <p:cNvPicPr/>
                <p:nvPr/>
              </p:nvPicPr>
              <p:blipFill>
                <a:blip r:embed="rId171"/>
                <a:stretch>
                  <a:fillRect/>
                </a:stretch>
              </p:blipFill>
              <p:spPr>
                <a:xfrm>
                  <a:off x="5635191" y="109578"/>
                  <a:ext cx="101880" cy="18540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91" name="Ink 90">
                  <a:extLst>
                    <a:ext uri="{FF2B5EF4-FFF2-40B4-BE49-F238E27FC236}">
                      <a16:creationId xmlns:a16="http://schemas.microsoft.com/office/drawing/2014/main" id="{39291F8F-EA5F-4F0B-9194-8384F0EE0746}"/>
                    </a:ext>
                  </a:extLst>
                </p14:cNvPr>
                <p14:cNvContentPartPr/>
                <p14:nvPr/>
              </p14:nvContentPartPr>
              <p14:xfrm>
                <a:off x="5738511" y="153858"/>
                <a:ext cx="16920" cy="159840"/>
              </p14:xfrm>
            </p:contentPart>
          </mc:Choice>
          <mc:Fallback xmlns="">
            <p:pic>
              <p:nvPicPr>
                <p:cNvPr id="91" name="Ink 90">
                  <a:extLst>
                    <a:ext uri="{FF2B5EF4-FFF2-40B4-BE49-F238E27FC236}">
                      <a16:creationId xmlns:a16="http://schemas.microsoft.com/office/drawing/2014/main" id="{39291F8F-EA5F-4F0B-9194-8384F0EE0746}"/>
                    </a:ext>
                  </a:extLst>
                </p:cNvPr>
                <p:cNvPicPr/>
                <p:nvPr/>
              </p:nvPicPr>
              <p:blipFill>
                <a:blip r:embed="rId173"/>
                <a:stretch>
                  <a:fillRect/>
                </a:stretch>
              </p:blipFill>
              <p:spPr>
                <a:xfrm>
                  <a:off x="5729511" y="144858"/>
                  <a:ext cx="34560" cy="17748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92" name="Ink 91">
                  <a:extLst>
                    <a:ext uri="{FF2B5EF4-FFF2-40B4-BE49-F238E27FC236}">
                      <a16:creationId xmlns:a16="http://schemas.microsoft.com/office/drawing/2014/main" id="{2D64FB82-33C9-4BFB-B910-DB9DCA648FA8}"/>
                    </a:ext>
                  </a:extLst>
                </p14:cNvPr>
                <p14:cNvContentPartPr/>
                <p14:nvPr/>
              </p14:nvContentPartPr>
              <p14:xfrm>
                <a:off x="5748231" y="204258"/>
                <a:ext cx="76320" cy="81720"/>
              </p14:xfrm>
            </p:contentPart>
          </mc:Choice>
          <mc:Fallback xmlns="">
            <p:pic>
              <p:nvPicPr>
                <p:cNvPr id="92" name="Ink 91">
                  <a:extLst>
                    <a:ext uri="{FF2B5EF4-FFF2-40B4-BE49-F238E27FC236}">
                      <a16:creationId xmlns:a16="http://schemas.microsoft.com/office/drawing/2014/main" id="{2D64FB82-33C9-4BFB-B910-DB9DCA648FA8}"/>
                    </a:ext>
                  </a:extLst>
                </p:cNvPr>
                <p:cNvPicPr/>
                <p:nvPr/>
              </p:nvPicPr>
              <p:blipFill>
                <a:blip r:embed="rId175"/>
                <a:stretch>
                  <a:fillRect/>
                </a:stretch>
              </p:blipFill>
              <p:spPr>
                <a:xfrm>
                  <a:off x="5739231" y="195618"/>
                  <a:ext cx="93960" cy="9936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93" name="Ink 92">
                  <a:extLst>
                    <a:ext uri="{FF2B5EF4-FFF2-40B4-BE49-F238E27FC236}">
                      <a16:creationId xmlns:a16="http://schemas.microsoft.com/office/drawing/2014/main" id="{136ECDDF-EBC9-46A1-ABD0-733DA064A96C}"/>
                    </a:ext>
                  </a:extLst>
                </p14:cNvPr>
                <p14:cNvContentPartPr/>
                <p14:nvPr/>
              </p14:nvContentPartPr>
              <p14:xfrm>
                <a:off x="5872071" y="56658"/>
                <a:ext cx="132840" cy="246240"/>
              </p14:xfrm>
            </p:contentPart>
          </mc:Choice>
          <mc:Fallback xmlns="">
            <p:pic>
              <p:nvPicPr>
                <p:cNvPr id="93" name="Ink 92">
                  <a:extLst>
                    <a:ext uri="{FF2B5EF4-FFF2-40B4-BE49-F238E27FC236}">
                      <a16:creationId xmlns:a16="http://schemas.microsoft.com/office/drawing/2014/main" id="{136ECDDF-EBC9-46A1-ABD0-733DA064A96C}"/>
                    </a:ext>
                  </a:extLst>
                </p:cNvPr>
                <p:cNvPicPr/>
                <p:nvPr/>
              </p:nvPicPr>
              <p:blipFill>
                <a:blip r:embed="rId177"/>
                <a:stretch>
                  <a:fillRect/>
                </a:stretch>
              </p:blipFill>
              <p:spPr>
                <a:xfrm>
                  <a:off x="5863431" y="47658"/>
                  <a:ext cx="150480" cy="26388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94" name="Ink 93">
                  <a:extLst>
                    <a:ext uri="{FF2B5EF4-FFF2-40B4-BE49-F238E27FC236}">
                      <a16:creationId xmlns:a16="http://schemas.microsoft.com/office/drawing/2014/main" id="{ACEF1D01-BD95-4790-815E-A998502032E1}"/>
                    </a:ext>
                  </a:extLst>
                </p14:cNvPr>
                <p14:cNvContentPartPr/>
                <p14:nvPr/>
              </p14:nvContentPartPr>
              <p14:xfrm>
                <a:off x="5980431" y="196338"/>
                <a:ext cx="59040" cy="85320"/>
              </p14:xfrm>
            </p:contentPart>
          </mc:Choice>
          <mc:Fallback xmlns="">
            <p:pic>
              <p:nvPicPr>
                <p:cNvPr id="94" name="Ink 93">
                  <a:extLst>
                    <a:ext uri="{FF2B5EF4-FFF2-40B4-BE49-F238E27FC236}">
                      <a16:creationId xmlns:a16="http://schemas.microsoft.com/office/drawing/2014/main" id="{ACEF1D01-BD95-4790-815E-A998502032E1}"/>
                    </a:ext>
                  </a:extLst>
                </p:cNvPr>
                <p:cNvPicPr/>
                <p:nvPr/>
              </p:nvPicPr>
              <p:blipFill>
                <a:blip r:embed="rId179"/>
                <a:stretch>
                  <a:fillRect/>
                </a:stretch>
              </p:blipFill>
              <p:spPr>
                <a:xfrm>
                  <a:off x="5971431" y="187698"/>
                  <a:ext cx="76680" cy="10296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95" name="Ink 94">
                  <a:extLst>
                    <a:ext uri="{FF2B5EF4-FFF2-40B4-BE49-F238E27FC236}">
                      <a16:creationId xmlns:a16="http://schemas.microsoft.com/office/drawing/2014/main" id="{F8D17D42-BDCD-46CF-B3C7-3BD7C07501AA}"/>
                    </a:ext>
                  </a:extLst>
                </p14:cNvPr>
                <p14:cNvContentPartPr/>
                <p14:nvPr/>
              </p14:nvContentPartPr>
              <p14:xfrm>
                <a:off x="6057471" y="217938"/>
                <a:ext cx="74520" cy="72360"/>
              </p14:xfrm>
            </p:contentPart>
          </mc:Choice>
          <mc:Fallback xmlns="">
            <p:pic>
              <p:nvPicPr>
                <p:cNvPr id="95" name="Ink 94">
                  <a:extLst>
                    <a:ext uri="{FF2B5EF4-FFF2-40B4-BE49-F238E27FC236}">
                      <a16:creationId xmlns:a16="http://schemas.microsoft.com/office/drawing/2014/main" id="{F8D17D42-BDCD-46CF-B3C7-3BD7C07501AA}"/>
                    </a:ext>
                  </a:extLst>
                </p:cNvPr>
                <p:cNvPicPr/>
                <p:nvPr/>
              </p:nvPicPr>
              <p:blipFill>
                <a:blip r:embed="rId181"/>
                <a:stretch>
                  <a:fillRect/>
                </a:stretch>
              </p:blipFill>
              <p:spPr>
                <a:xfrm>
                  <a:off x="6048471" y="208938"/>
                  <a:ext cx="92160" cy="9000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96" name="Ink 95">
                  <a:extLst>
                    <a:ext uri="{FF2B5EF4-FFF2-40B4-BE49-F238E27FC236}">
                      <a16:creationId xmlns:a16="http://schemas.microsoft.com/office/drawing/2014/main" id="{D04BCD5F-7819-451F-BEA8-89CFB06DCC95}"/>
                    </a:ext>
                  </a:extLst>
                </p14:cNvPr>
                <p14:cNvContentPartPr/>
                <p14:nvPr/>
              </p14:nvContentPartPr>
              <p14:xfrm>
                <a:off x="6138471" y="85098"/>
                <a:ext cx="115920" cy="206640"/>
              </p14:xfrm>
            </p:contentPart>
          </mc:Choice>
          <mc:Fallback xmlns="">
            <p:pic>
              <p:nvPicPr>
                <p:cNvPr id="96" name="Ink 95">
                  <a:extLst>
                    <a:ext uri="{FF2B5EF4-FFF2-40B4-BE49-F238E27FC236}">
                      <a16:creationId xmlns:a16="http://schemas.microsoft.com/office/drawing/2014/main" id="{D04BCD5F-7819-451F-BEA8-89CFB06DCC95}"/>
                    </a:ext>
                  </a:extLst>
                </p:cNvPr>
                <p:cNvPicPr/>
                <p:nvPr/>
              </p:nvPicPr>
              <p:blipFill>
                <a:blip r:embed="rId183"/>
                <a:stretch>
                  <a:fillRect/>
                </a:stretch>
              </p:blipFill>
              <p:spPr>
                <a:xfrm>
                  <a:off x="6129471" y="76458"/>
                  <a:ext cx="133560" cy="22428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03" name="Ink 102">
                  <a:extLst>
                    <a:ext uri="{FF2B5EF4-FFF2-40B4-BE49-F238E27FC236}">
                      <a16:creationId xmlns:a16="http://schemas.microsoft.com/office/drawing/2014/main" id="{1B318434-F8FA-4980-8056-6D010A147E3F}"/>
                    </a:ext>
                  </a:extLst>
                </p14:cNvPr>
                <p14:cNvContentPartPr/>
                <p14:nvPr/>
              </p14:nvContentPartPr>
              <p14:xfrm>
                <a:off x="5075751" y="515658"/>
                <a:ext cx="10080" cy="107280"/>
              </p14:xfrm>
            </p:contentPart>
          </mc:Choice>
          <mc:Fallback xmlns="">
            <p:pic>
              <p:nvPicPr>
                <p:cNvPr id="103" name="Ink 102">
                  <a:extLst>
                    <a:ext uri="{FF2B5EF4-FFF2-40B4-BE49-F238E27FC236}">
                      <a16:creationId xmlns:a16="http://schemas.microsoft.com/office/drawing/2014/main" id="{1B318434-F8FA-4980-8056-6D010A147E3F}"/>
                    </a:ext>
                  </a:extLst>
                </p:cNvPr>
                <p:cNvPicPr/>
                <p:nvPr/>
              </p:nvPicPr>
              <p:blipFill>
                <a:blip r:embed="rId185"/>
                <a:stretch>
                  <a:fillRect/>
                </a:stretch>
              </p:blipFill>
              <p:spPr>
                <a:xfrm>
                  <a:off x="5067111" y="507018"/>
                  <a:ext cx="27720" cy="12492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04" name="Ink 103">
                  <a:extLst>
                    <a:ext uri="{FF2B5EF4-FFF2-40B4-BE49-F238E27FC236}">
                      <a16:creationId xmlns:a16="http://schemas.microsoft.com/office/drawing/2014/main" id="{1F1A94F1-222D-41C8-B76C-FF0DA1675996}"/>
                    </a:ext>
                  </a:extLst>
                </p14:cNvPr>
                <p14:cNvContentPartPr/>
                <p14:nvPr/>
              </p14:nvContentPartPr>
              <p14:xfrm>
                <a:off x="5042991" y="416298"/>
                <a:ext cx="148680" cy="178560"/>
              </p14:xfrm>
            </p:contentPart>
          </mc:Choice>
          <mc:Fallback xmlns="">
            <p:pic>
              <p:nvPicPr>
                <p:cNvPr id="104" name="Ink 103">
                  <a:extLst>
                    <a:ext uri="{FF2B5EF4-FFF2-40B4-BE49-F238E27FC236}">
                      <a16:creationId xmlns:a16="http://schemas.microsoft.com/office/drawing/2014/main" id="{1F1A94F1-222D-41C8-B76C-FF0DA1675996}"/>
                    </a:ext>
                  </a:extLst>
                </p:cNvPr>
                <p:cNvPicPr/>
                <p:nvPr/>
              </p:nvPicPr>
              <p:blipFill>
                <a:blip r:embed="rId187"/>
                <a:stretch>
                  <a:fillRect/>
                </a:stretch>
              </p:blipFill>
              <p:spPr>
                <a:xfrm>
                  <a:off x="5034351" y="407658"/>
                  <a:ext cx="166320" cy="19620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05" name="Ink 104">
                  <a:extLst>
                    <a:ext uri="{FF2B5EF4-FFF2-40B4-BE49-F238E27FC236}">
                      <a16:creationId xmlns:a16="http://schemas.microsoft.com/office/drawing/2014/main" id="{79212CFD-21ED-439E-B961-00E8C5D06646}"/>
                    </a:ext>
                  </a:extLst>
                </p14:cNvPr>
                <p14:cNvContentPartPr/>
                <p14:nvPr/>
              </p14:nvContentPartPr>
              <p14:xfrm>
                <a:off x="5351511" y="514578"/>
                <a:ext cx="38880" cy="65160"/>
              </p14:xfrm>
            </p:contentPart>
          </mc:Choice>
          <mc:Fallback xmlns="">
            <p:pic>
              <p:nvPicPr>
                <p:cNvPr id="105" name="Ink 104">
                  <a:extLst>
                    <a:ext uri="{FF2B5EF4-FFF2-40B4-BE49-F238E27FC236}">
                      <a16:creationId xmlns:a16="http://schemas.microsoft.com/office/drawing/2014/main" id="{79212CFD-21ED-439E-B961-00E8C5D06646}"/>
                    </a:ext>
                  </a:extLst>
                </p:cNvPr>
                <p:cNvPicPr/>
                <p:nvPr/>
              </p:nvPicPr>
              <p:blipFill>
                <a:blip r:embed="rId189"/>
                <a:stretch>
                  <a:fillRect/>
                </a:stretch>
              </p:blipFill>
              <p:spPr>
                <a:xfrm>
                  <a:off x="5342871" y="505578"/>
                  <a:ext cx="56520" cy="8280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06" name="Ink 105">
                  <a:extLst>
                    <a:ext uri="{FF2B5EF4-FFF2-40B4-BE49-F238E27FC236}">
                      <a16:creationId xmlns:a16="http://schemas.microsoft.com/office/drawing/2014/main" id="{29B7B55A-ACF0-4A8C-8E94-FB734C155569}"/>
                    </a:ext>
                  </a:extLst>
                </p14:cNvPr>
                <p14:cNvContentPartPr/>
                <p14:nvPr/>
              </p14:nvContentPartPr>
              <p14:xfrm>
                <a:off x="5460951" y="506298"/>
                <a:ext cx="70560" cy="88200"/>
              </p14:xfrm>
            </p:contentPart>
          </mc:Choice>
          <mc:Fallback xmlns="">
            <p:pic>
              <p:nvPicPr>
                <p:cNvPr id="106" name="Ink 105">
                  <a:extLst>
                    <a:ext uri="{FF2B5EF4-FFF2-40B4-BE49-F238E27FC236}">
                      <a16:creationId xmlns:a16="http://schemas.microsoft.com/office/drawing/2014/main" id="{29B7B55A-ACF0-4A8C-8E94-FB734C155569}"/>
                    </a:ext>
                  </a:extLst>
                </p:cNvPr>
                <p:cNvPicPr/>
                <p:nvPr/>
              </p:nvPicPr>
              <p:blipFill>
                <a:blip r:embed="rId191"/>
                <a:stretch>
                  <a:fillRect/>
                </a:stretch>
              </p:blipFill>
              <p:spPr>
                <a:xfrm>
                  <a:off x="5451951" y="497298"/>
                  <a:ext cx="88200" cy="10584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12" name="Ink 111">
                  <a:extLst>
                    <a:ext uri="{FF2B5EF4-FFF2-40B4-BE49-F238E27FC236}">
                      <a16:creationId xmlns:a16="http://schemas.microsoft.com/office/drawing/2014/main" id="{4E645C83-C82A-4B47-9F1E-2156BBFAF61A}"/>
                    </a:ext>
                  </a:extLst>
                </p14:cNvPr>
                <p14:cNvContentPartPr/>
                <p14:nvPr/>
              </p14:nvContentPartPr>
              <p14:xfrm>
                <a:off x="5807991" y="375258"/>
                <a:ext cx="595440" cy="208440"/>
              </p14:xfrm>
            </p:contentPart>
          </mc:Choice>
          <mc:Fallback xmlns="">
            <p:pic>
              <p:nvPicPr>
                <p:cNvPr id="112" name="Ink 111">
                  <a:extLst>
                    <a:ext uri="{FF2B5EF4-FFF2-40B4-BE49-F238E27FC236}">
                      <a16:creationId xmlns:a16="http://schemas.microsoft.com/office/drawing/2014/main" id="{4E645C83-C82A-4B47-9F1E-2156BBFAF61A}"/>
                    </a:ext>
                  </a:extLst>
                </p:cNvPr>
                <p:cNvPicPr/>
                <p:nvPr/>
              </p:nvPicPr>
              <p:blipFill>
                <a:blip r:embed="rId193"/>
                <a:stretch>
                  <a:fillRect/>
                </a:stretch>
              </p:blipFill>
              <p:spPr>
                <a:xfrm>
                  <a:off x="5798991" y="366618"/>
                  <a:ext cx="613080" cy="22608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13" name="Ink 112">
                  <a:extLst>
                    <a:ext uri="{FF2B5EF4-FFF2-40B4-BE49-F238E27FC236}">
                      <a16:creationId xmlns:a16="http://schemas.microsoft.com/office/drawing/2014/main" id="{E346B315-80A1-4D69-8C33-9BB76DBD97F1}"/>
                    </a:ext>
                  </a:extLst>
                </p14:cNvPr>
                <p14:cNvContentPartPr/>
                <p14:nvPr/>
              </p14:nvContentPartPr>
              <p14:xfrm>
                <a:off x="5935071" y="458418"/>
                <a:ext cx="127080" cy="133200"/>
              </p14:xfrm>
            </p:contentPart>
          </mc:Choice>
          <mc:Fallback xmlns="">
            <p:pic>
              <p:nvPicPr>
                <p:cNvPr id="113" name="Ink 112">
                  <a:extLst>
                    <a:ext uri="{FF2B5EF4-FFF2-40B4-BE49-F238E27FC236}">
                      <a16:creationId xmlns:a16="http://schemas.microsoft.com/office/drawing/2014/main" id="{E346B315-80A1-4D69-8C33-9BB76DBD97F1}"/>
                    </a:ext>
                  </a:extLst>
                </p:cNvPr>
                <p:cNvPicPr/>
                <p:nvPr/>
              </p:nvPicPr>
              <p:blipFill>
                <a:blip r:embed="rId195"/>
                <a:stretch>
                  <a:fillRect/>
                </a:stretch>
              </p:blipFill>
              <p:spPr>
                <a:xfrm>
                  <a:off x="5926071" y="449778"/>
                  <a:ext cx="144720" cy="15084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114" name="Ink 113">
                  <a:extLst>
                    <a:ext uri="{FF2B5EF4-FFF2-40B4-BE49-F238E27FC236}">
                      <a16:creationId xmlns:a16="http://schemas.microsoft.com/office/drawing/2014/main" id="{774158C7-AEED-4B1D-B939-9888F7D97A06}"/>
                    </a:ext>
                  </a:extLst>
                </p14:cNvPr>
                <p14:cNvContentPartPr/>
                <p14:nvPr/>
              </p14:nvContentPartPr>
              <p14:xfrm>
                <a:off x="6122991" y="474618"/>
                <a:ext cx="80640" cy="64800"/>
              </p14:xfrm>
            </p:contentPart>
          </mc:Choice>
          <mc:Fallback xmlns="">
            <p:pic>
              <p:nvPicPr>
                <p:cNvPr id="114" name="Ink 113">
                  <a:extLst>
                    <a:ext uri="{FF2B5EF4-FFF2-40B4-BE49-F238E27FC236}">
                      <a16:creationId xmlns:a16="http://schemas.microsoft.com/office/drawing/2014/main" id="{774158C7-AEED-4B1D-B939-9888F7D97A06}"/>
                    </a:ext>
                  </a:extLst>
                </p:cNvPr>
                <p:cNvPicPr/>
                <p:nvPr/>
              </p:nvPicPr>
              <p:blipFill>
                <a:blip r:embed="rId197"/>
                <a:stretch>
                  <a:fillRect/>
                </a:stretch>
              </p:blipFill>
              <p:spPr>
                <a:xfrm>
                  <a:off x="6113991" y="465978"/>
                  <a:ext cx="98280" cy="8244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15" name="Ink 114">
                  <a:extLst>
                    <a:ext uri="{FF2B5EF4-FFF2-40B4-BE49-F238E27FC236}">
                      <a16:creationId xmlns:a16="http://schemas.microsoft.com/office/drawing/2014/main" id="{29C2C057-0A06-418B-A08E-2EACE3E30F82}"/>
                    </a:ext>
                  </a:extLst>
                </p14:cNvPr>
                <p14:cNvContentPartPr/>
                <p14:nvPr/>
              </p14:nvContentPartPr>
              <p14:xfrm>
                <a:off x="6275991" y="489378"/>
                <a:ext cx="105840" cy="96120"/>
              </p14:xfrm>
            </p:contentPart>
          </mc:Choice>
          <mc:Fallback xmlns="">
            <p:pic>
              <p:nvPicPr>
                <p:cNvPr id="115" name="Ink 114">
                  <a:extLst>
                    <a:ext uri="{FF2B5EF4-FFF2-40B4-BE49-F238E27FC236}">
                      <a16:creationId xmlns:a16="http://schemas.microsoft.com/office/drawing/2014/main" id="{29C2C057-0A06-418B-A08E-2EACE3E30F82}"/>
                    </a:ext>
                  </a:extLst>
                </p:cNvPr>
                <p:cNvPicPr/>
                <p:nvPr/>
              </p:nvPicPr>
              <p:blipFill>
                <a:blip r:embed="rId199"/>
                <a:stretch>
                  <a:fillRect/>
                </a:stretch>
              </p:blipFill>
              <p:spPr>
                <a:xfrm>
                  <a:off x="6266991" y="480378"/>
                  <a:ext cx="123480" cy="11376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16" name="Ink 115">
                  <a:extLst>
                    <a:ext uri="{FF2B5EF4-FFF2-40B4-BE49-F238E27FC236}">
                      <a16:creationId xmlns:a16="http://schemas.microsoft.com/office/drawing/2014/main" id="{5BABAA48-10C6-41F7-86C2-9925428A4A7C}"/>
                    </a:ext>
                  </a:extLst>
                </p14:cNvPr>
                <p14:cNvContentPartPr/>
                <p14:nvPr/>
              </p14:nvContentPartPr>
              <p14:xfrm>
                <a:off x="6248991" y="481098"/>
                <a:ext cx="109800" cy="63720"/>
              </p14:xfrm>
            </p:contentPart>
          </mc:Choice>
          <mc:Fallback xmlns="">
            <p:pic>
              <p:nvPicPr>
                <p:cNvPr id="116" name="Ink 115">
                  <a:extLst>
                    <a:ext uri="{FF2B5EF4-FFF2-40B4-BE49-F238E27FC236}">
                      <a16:creationId xmlns:a16="http://schemas.microsoft.com/office/drawing/2014/main" id="{5BABAA48-10C6-41F7-86C2-9925428A4A7C}"/>
                    </a:ext>
                  </a:extLst>
                </p:cNvPr>
                <p:cNvPicPr/>
                <p:nvPr/>
              </p:nvPicPr>
              <p:blipFill>
                <a:blip r:embed="rId201"/>
                <a:stretch>
                  <a:fillRect/>
                </a:stretch>
              </p:blipFill>
              <p:spPr>
                <a:xfrm>
                  <a:off x="6240351" y="472458"/>
                  <a:ext cx="127440" cy="8136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117" name="Ink 116">
                  <a:extLst>
                    <a:ext uri="{FF2B5EF4-FFF2-40B4-BE49-F238E27FC236}">
                      <a16:creationId xmlns:a16="http://schemas.microsoft.com/office/drawing/2014/main" id="{48600A10-C3A5-4715-9DA0-A5474DD9B79A}"/>
                    </a:ext>
                  </a:extLst>
                </p14:cNvPr>
                <p14:cNvContentPartPr/>
                <p14:nvPr/>
              </p14:nvContentPartPr>
              <p14:xfrm>
                <a:off x="6637071" y="503418"/>
                <a:ext cx="84600" cy="8640"/>
              </p14:xfrm>
            </p:contentPart>
          </mc:Choice>
          <mc:Fallback xmlns="">
            <p:pic>
              <p:nvPicPr>
                <p:cNvPr id="117" name="Ink 116">
                  <a:extLst>
                    <a:ext uri="{FF2B5EF4-FFF2-40B4-BE49-F238E27FC236}">
                      <a16:creationId xmlns:a16="http://schemas.microsoft.com/office/drawing/2014/main" id="{48600A10-C3A5-4715-9DA0-A5474DD9B79A}"/>
                    </a:ext>
                  </a:extLst>
                </p:cNvPr>
                <p:cNvPicPr/>
                <p:nvPr/>
              </p:nvPicPr>
              <p:blipFill>
                <a:blip r:embed="rId203"/>
                <a:stretch>
                  <a:fillRect/>
                </a:stretch>
              </p:blipFill>
              <p:spPr>
                <a:xfrm>
                  <a:off x="6628431" y="494778"/>
                  <a:ext cx="102240" cy="2628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118" name="Ink 117">
                  <a:extLst>
                    <a:ext uri="{FF2B5EF4-FFF2-40B4-BE49-F238E27FC236}">
                      <a16:creationId xmlns:a16="http://schemas.microsoft.com/office/drawing/2014/main" id="{EDD8C61C-B526-4889-975D-42B8A7F03406}"/>
                    </a:ext>
                  </a:extLst>
                </p14:cNvPr>
                <p14:cNvContentPartPr/>
                <p14:nvPr/>
              </p14:nvContentPartPr>
              <p14:xfrm>
                <a:off x="6606111" y="473538"/>
                <a:ext cx="67680" cy="14400"/>
              </p14:xfrm>
            </p:contentPart>
          </mc:Choice>
          <mc:Fallback xmlns="">
            <p:pic>
              <p:nvPicPr>
                <p:cNvPr id="118" name="Ink 117">
                  <a:extLst>
                    <a:ext uri="{FF2B5EF4-FFF2-40B4-BE49-F238E27FC236}">
                      <a16:creationId xmlns:a16="http://schemas.microsoft.com/office/drawing/2014/main" id="{EDD8C61C-B526-4889-975D-42B8A7F03406}"/>
                    </a:ext>
                  </a:extLst>
                </p:cNvPr>
                <p:cNvPicPr/>
                <p:nvPr/>
              </p:nvPicPr>
              <p:blipFill>
                <a:blip r:embed="rId205"/>
                <a:stretch>
                  <a:fillRect/>
                </a:stretch>
              </p:blipFill>
              <p:spPr>
                <a:xfrm>
                  <a:off x="6597111" y="464538"/>
                  <a:ext cx="85320" cy="3204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119" name="Ink 118">
                  <a:extLst>
                    <a:ext uri="{FF2B5EF4-FFF2-40B4-BE49-F238E27FC236}">
                      <a16:creationId xmlns:a16="http://schemas.microsoft.com/office/drawing/2014/main" id="{7D9E068E-518A-4674-8F82-48D820010131}"/>
                    </a:ext>
                  </a:extLst>
                </p14:cNvPr>
                <p14:cNvContentPartPr/>
                <p14:nvPr/>
              </p14:nvContentPartPr>
              <p14:xfrm>
                <a:off x="6766671" y="471018"/>
                <a:ext cx="153720" cy="79200"/>
              </p14:xfrm>
            </p:contentPart>
          </mc:Choice>
          <mc:Fallback xmlns="">
            <p:pic>
              <p:nvPicPr>
                <p:cNvPr id="119" name="Ink 118">
                  <a:extLst>
                    <a:ext uri="{FF2B5EF4-FFF2-40B4-BE49-F238E27FC236}">
                      <a16:creationId xmlns:a16="http://schemas.microsoft.com/office/drawing/2014/main" id="{7D9E068E-518A-4674-8F82-48D820010131}"/>
                    </a:ext>
                  </a:extLst>
                </p:cNvPr>
                <p:cNvPicPr/>
                <p:nvPr/>
              </p:nvPicPr>
              <p:blipFill>
                <a:blip r:embed="rId207"/>
                <a:stretch>
                  <a:fillRect/>
                </a:stretch>
              </p:blipFill>
              <p:spPr>
                <a:xfrm>
                  <a:off x="6758031" y="462018"/>
                  <a:ext cx="171360" cy="96840"/>
                </a:xfrm>
                <a:prstGeom prst="rect">
                  <a:avLst/>
                </a:prstGeom>
              </p:spPr>
            </p:pic>
          </mc:Fallback>
        </mc:AlternateContent>
      </p:grpSp>
      <p:grpSp>
        <p:nvGrpSpPr>
          <p:cNvPr id="125" name="Group 124">
            <a:extLst>
              <a:ext uri="{FF2B5EF4-FFF2-40B4-BE49-F238E27FC236}">
                <a16:creationId xmlns:a16="http://schemas.microsoft.com/office/drawing/2014/main" id="{73017529-EDF8-4F18-B678-2BC76E897D79}"/>
              </a:ext>
            </a:extLst>
          </p:cNvPr>
          <p:cNvGrpSpPr/>
          <p:nvPr/>
        </p:nvGrpSpPr>
        <p:grpSpPr>
          <a:xfrm>
            <a:off x="2467191" y="1678098"/>
            <a:ext cx="331200" cy="169200"/>
            <a:chOff x="2467191" y="1678098"/>
            <a:chExt cx="331200" cy="169200"/>
          </a:xfrm>
        </p:grpSpPr>
        <mc:AlternateContent xmlns:mc="http://schemas.openxmlformats.org/markup-compatibility/2006" xmlns:p14="http://schemas.microsoft.com/office/powerpoint/2010/main">
          <mc:Choice Requires="p14">
            <p:contentPart p14:bwMode="auto" r:id="rId208">
              <p14:nvContentPartPr>
                <p14:cNvPr id="122" name="Ink 121">
                  <a:extLst>
                    <a:ext uri="{FF2B5EF4-FFF2-40B4-BE49-F238E27FC236}">
                      <a16:creationId xmlns:a16="http://schemas.microsoft.com/office/drawing/2014/main" id="{E4CF89DD-078E-4BA7-83A2-7CB6FE4FB4BD}"/>
                    </a:ext>
                  </a:extLst>
                </p14:cNvPr>
                <p14:cNvContentPartPr/>
                <p14:nvPr/>
              </p14:nvContentPartPr>
              <p14:xfrm>
                <a:off x="2467191" y="1702938"/>
                <a:ext cx="164160" cy="144360"/>
              </p14:xfrm>
            </p:contentPart>
          </mc:Choice>
          <mc:Fallback xmlns="">
            <p:pic>
              <p:nvPicPr>
                <p:cNvPr id="122" name="Ink 121">
                  <a:extLst>
                    <a:ext uri="{FF2B5EF4-FFF2-40B4-BE49-F238E27FC236}">
                      <a16:creationId xmlns:a16="http://schemas.microsoft.com/office/drawing/2014/main" id="{E4CF89DD-078E-4BA7-83A2-7CB6FE4FB4BD}"/>
                    </a:ext>
                  </a:extLst>
                </p:cNvPr>
                <p:cNvPicPr/>
                <p:nvPr/>
              </p:nvPicPr>
              <p:blipFill>
                <a:blip r:embed="rId209"/>
                <a:stretch>
                  <a:fillRect/>
                </a:stretch>
              </p:blipFill>
              <p:spPr>
                <a:xfrm>
                  <a:off x="2458551" y="1693938"/>
                  <a:ext cx="181800" cy="16200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123" name="Ink 122">
                  <a:extLst>
                    <a:ext uri="{FF2B5EF4-FFF2-40B4-BE49-F238E27FC236}">
                      <a16:creationId xmlns:a16="http://schemas.microsoft.com/office/drawing/2014/main" id="{A08DCFAD-5ACE-445A-A961-B015B751EBB4}"/>
                    </a:ext>
                  </a:extLst>
                </p14:cNvPr>
                <p14:cNvContentPartPr/>
                <p14:nvPr/>
              </p14:nvContentPartPr>
              <p14:xfrm>
                <a:off x="2680671" y="1678098"/>
                <a:ext cx="117720" cy="81000"/>
              </p14:xfrm>
            </p:contentPart>
          </mc:Choice>
          <mc:Fallback xmlns="">
            <p:pic>
              <p:nvPicPr>
                <p:cNvPr id="123" name="Ink 122">
                  <a:extLst>
                    <a:ext uri="{FF2B5EF4-FFF2-40B4-BE49-F238E27FC236}">
                      <a16:creationId xmlns:a16="http://schemas.microsoft.com/office/drawing/2014/main" id="{A08DCFAD-5ACE-445A-A961-B015B751EBB4}"/>
                    </a:ext>
                  </a:extLst>
                </p:cNvPr>
                <p:cNvPicPr/>
                <p:nvPr/>
              </p:nvPicPr>
              <p:blipFill>
                <a:blip r:embed="rId211"/>
                <a:stretch>
                  <a:fillRect/>
                </a:stretch>
              </p:blipFill>
              <p:spPr>
                <a:xfrm>
                  <a:off x="2672031" y="1669098"/>
                  <a:ext cx="135360" cy="986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12">
            <p14:nvContentPartPr>
              <p14:cNvPr id="124" name="Ink 123">
                <a:extLst>
                  <a:ext uri="{FF2B5EF4-FFF2-40B4-BE49-F238E27FC236}">
                    <a16:creationId xmlns:a16="http://schemas.microsoft.com/office/drawing/2014/main" id="{E213B2CB-1AF2-4342-BD83-13D657AEF4D2}"/>
                  </a:ext>
                </a:extLst>
              </p14:cNvPr>
              <p14:cNvContentPartPr/>
              <p14:nvPr/>
            </p14:nvContentPartPr>
            <p14:xfrm>
              <a:off x="2994951" y="1629498"/>
              <a:ext cx="435960" cy="132840"/>
            </p14:xfrm>
          </p:contentPart>
        </mc:Choice>
        <mc:Fallback xmlns="">
          <p:pic>
            <p:nvPicPr>
              <p:cNvPr id="124" name="Ink 123">
                <a:extLst>
                  <a:ext uri="{FF2B5EF4-FFF2-40B4-BE49-F238E27FC236}">
                    <a16:creationId xmlns:a16="http://schemas.microsoft.com/office/drawing/2014/main" id="{E213B2CB-1AF2-4342-BD83-13D657AEF4D2}"/>
                  </a:ext>
                </a:extLst>
              </p:cNvPr>
              <p:cNvPicPr/>
              <p:nvPr/>
            </p:nvPicPr>
            <p:blipFill>
              <a:blip r:embed="rId213"/>
              <a:stretch>
                <a:fillRect/>
              </a:stretch>
            </p:blipFill>
            <p:spPr>
              <a:xfrm>
                <a:off x="2985951" y="1620858"/>
                <a:ext cx="453600" cy="150480"/>
              </a:xfrm>
              <a:prstGeom prst="rect">
                <a:avLst/>
              </a:prstGeom>
            </p:spPr>
          </p:pic>
        </mc:Fallback>
      </mc:AlternateContent>
      <p:grpSp>
        <p:nvGrpSpPr>
          <p:cNvPr id="142" name="Group 141">
            <a:extLst>
              <a:ext uri="{FF2B5EF4-FFF2-40B4-BE49-F238E27FC236}">
                <a16:creationId xmlns:a16="http://schemas.microsoft.com/office/drawing/2014/main" id="{B5F40E69-D070-4AB3-BDBD-051F07C168E6}"/>
              </a:ext>
            </a:extLst>
          </p:cNvPr>
          <p:cNvGrpSpPr/>
          <p:nvPr/>
        </p:nvGrpSpPr>
        <p:grpSpPr>
          <a:xfrm>
            <a:off x="3539271" y="1497738"/>
            <a:ext cx="496080" cy="281520"/>
            <a:chOff x="3539271" y="1497738"/>
            <a:chExt cx="496080" cy="281520"/>
          </a:xfrm>
        </p:grpSpPr>
        <mc:AlternateContent xmlns:mc="http://schemas.openxmlformats.org/markup-compatibility/2006" xmlns:p14="http://schemas.microsoft.com/office/powerpoint/2010/main">
          <mc:Choice Requires="p14">
            <p:contentPart p14:bwMode="auto" r:id="rId214">
              <p14:nvContentPartPr>
                <p14:cNvPr id="129" name="Ink 128">
                  <a:extLst>
                    <a:ext uri="{FF2B5EF4-FFF2-40B4-BE49-F238E27FC236}">
                      <a16:creationId xmlns:a16="http://schemas.microsoft.com/office/drawing/2014/main" id="{401C8AF0-0B12-4407-B0FD-0B74768759C7}"/>
                    </a:ext>
                  </a:extLst>
                </p14:cNvPr>
                <p14:cNvContentPartPr/>
                <p14:nvPr/>
              </p14:nvContentPartPr>
              <p14:xfrm>
                <a:off x="3539271" y="1558938"/>
                <a:ext cx="115200" cy="149760"/>
              </p14:xfrm>
            </p:contentPart>
          </mc:Choice>
          <mc:Fallback xmlns="">
            <p:pic>
              <p:nvPicPr>
                <p:cNvPr id="129" name="Ink 128">
                  <a:extLst>
                    <a:ext uri="{FF2B5EF4-FFF2-40B4-BE49-F238E27FC236}">
                      <a16:creationId xmlns:a16="http://schemas.microsoft.com/office/drawing/2014/main" id="{401C8AF0-0B12-4407-B0FD-0B74768759C7}"/>
                    </a:ext>
                  </a:extLst>
                </p:cNvPr>
                <p:cNvPicPr/>
                <p:nvPr/>
              </p:nvPicPr>
              <p:blipFill>
                <a:blip r:embed="rId215"/>
                <a:stretch>
                  <a:fillRect/>
                </a:stretch>
              </p:blipFill>
              <p:spPr>
                <a:xfrm>
                  <a:off x="3530271" y="1550298"/>
                  <a:ext cx="132840" cy="16740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130" name="Ink 129">
                  <a:extLst>
                    <a:ext uri="{FF2B5EF4-FFF2-40B4-BE49-F238E27FC236}">
                      <a16:creationId xmlns:a16="http://schemas.microsoft.com/office/drawing/2014/main" id="{1C88459B-10B3-4925-A033-F56747CA9F1E}"/>
                    </a:ext>
                  </a:extLst>
                </p14:cNvPr>
                <p14:cNvContentPartPr/>
                <p14:nvPr/>
              </p14:nvContentPartPr>
              <p14:xfrm>
                <a:off x="3684711" y="1606098"/>
                <a:ext cx="64080" cy="146880"/>
              </p14:xfrm>
            </p:contentPart>
          </mc:Choice>
          <mc:Fallback xmlns="">
            <p:pic>
              <p:nvPicPr>
                <p:cNvPr id="130" name="Ink 129">
                  <a:extLst>
                    <a:ext uri="{FF2B5EF4-FFF2-40B4-BE49-F238E27FC236}">
                      <a16:creationId xmlns:a16="http://schemas.microsoft.com/office/drawing/2014/main" id="{1C88459B-10B3-4925-A033-F56747CA9F1E}"/>
                    </a:ext>
                  </a:extLst>
                </p:cNvPr>
                <p:cNvPicPr/>
                <p:nvPr/>
              </p:nvPicPr>
              <p:blipFill>
                <a:blip r:embed="rId217"/>
                <a:stretch>
                  <a:fillRect/>
                </a:stretch>
              </p:blipFill>
              <p:spPr>
                <a:xfrm>
                  <a:off x="3676071" y="1597458"/>
                  <a:ext cx="81720" cy="16452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131" name="Ink 130">
                  <a:extLst>
                    <a:ext uri="{FF2B5EF4-FFF2-40B4-BE49-F238E27FC236}">
                      <a16:creationId xmlns:a16="http://schemas.microsoft.com/office/drawing/2014/main" id="{0BA8A5D0-28A0-40D7-A496-0AD313534E5F}"/>
                    </a:ext>
                  </a:extLst>
                </p14:cNvPr>
                <p14:cNvContentPartPr/>
                <p14:nvPr/>
              </p14:nvContentPartPr>
              <p14:xfrm>
                <a:off x="3678231" y="1579818"/>
                <a:ext cx="127080" cy="57240"/>
              </p14:xfrm>
            </p:contentPart>
          </mc:Choice>
          <mc:Fallback xmlns="">
            <p:pic>
              <p:nvPicPr>
                <p:cNvPr id="131" name="Ink 130">
                  <a:extLst>
                    <a:ext uri="{FF2B5EF4-FFF2-40B4-BE49-F238E27FC236}">
                      <a16:creationId xmlns:a16="http://schemas.microsoft.com/office/drawing/2014/main" id="{0BA8A5D0-28A0-40D7-A496-0AD313534E5F}"/>
                    </a:ext>
                  </a:extLst>
                </p:cNvPr>
                <p:cNvPicPr/>
                <p:nvPr/>
              </p:nvPicPr>
              <p:blipFill>
                <a:blip r:embed="rId219"/>
                <a:stretch>
                  <a:fillRect/>
                </a:stretch>
              </p:blipFill>
              <p:spPr>
                <a:xfrm>
                  <a:off x="3669591" y="1571178"/>
                  <a:ext cx="144720" cy="7488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132" name="Ink 131">
                  <a:extLst>
                    <a:ext uri="{FF2B5EF4-FFF2-40B4-BE49-F238E27FC236}">
                      <a16:creationId xmlns:a16="http://schemas.microsoft.com/office/drawing/2014/main" id="{06A98AAE-F099-48DA-B24E-BE49AEBAB2D7}"/>
                    </a:ext>
                  </a:extLst>
                </p14:cNvPr>
                <p14:cNvContentPartPr/>
                <p14:nvPr/>
              </p14:nvContentPartPr>
              <p14:xfrm>
                <a:off x="3853551" y="1663338"/>
                <a:ext cx="57240" cy="72000"/>
              </p14:xfrm>
            </p:contentPart>
          </mc:Choice>
          <mc:Fallback xmlns="">
            <p:pic>
              <p:nvPicPr>
                <p:cNvPr id="132" name="Ink 131">
                  <a:extLst>
                    <a:ext uri="{FF2B5EF4-FFF2-40B4-BE49-F238E27FC236}">
                      <a16:creationId xmlns:a16="http://schemas.microsoft.com/office/drawing/2014/main" id="{06A98AAE-F099-48DA-B24E-BE49AEBAB2D7}"/>
                    </a:ext>
                  </a:extLst>
                </p:cNvPr>
                <p:cNvPicPr/>
                <p:nvPr/>
              </p:nvPicPr>
              <p:blipFill>
                <a:blip r:embed="rId221"/>
                <a:stretch>
                  <a:fillRect/>
                </a:stretch>
              </p:blipFill>
              <p:spPr>
                <a:xfrm>
                  <a:off x="3844911" y="1654338"/>
                  <a:ext cx="74880" cy="8964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133" name="Ink 132">
                  <a:extLst>
                    <a:ext uri="{FF2B5EF4-FFF2-40B4-BE49-F238E27FC236}">
                      <a16:creationId xmlns:a16="http://schemas.microsoft.com/office/drawing/2014/main" id="{396DE634-11B0-4108-823F-D5AE18C860E1}"/>
                    </a:ext>
                  </a:extLst>
                </p14:cNvPr>
                <p14:cNvContentPartPr/>
                <p14:nvPr/>
              </p14:nvContentPartPr>
              <p14:xfrm>
                <a:off x="3836271" y="1497738"/>
                <a:ext cx="76680" cy="91080"/>
              </p14:xfrm>
            </p:contentPart>
          </mc:Choice>
          <mc:Fallback xmlns="">
            <p:pic>
              <p:nvPicPr>
                <p:cNvPr id="133" name="Ink 132">
                  <a:extLst>
                    <a:ext uri="{FF2B5EF4-FFF2-40B4-BE49-F238E27FC236}">
                      <a16:creationId xmlns:a16="http://schemas.microsoft.com/office/drawing/2014/main" id="{396DE634-11B0-4108-823F-D5AE18C860E1}"/>
                    </a:ext>
                  </a:extLst>
                </p:cNvPr>
                <p:cNvPicPr/>
                <p:nvPr/>
              </p:nvPicPr>
              <p:blipFill>
                <a:blip r:embed="rId223"/>
                <a:stretch>
                  <a:fillRect/>
                </a:stretch>
              </p:blipFill>
              <p:spPr>
                <a:xfrm>
                  <a:off x="3827271" y="1488738"/>
                  <a:ext cx="94320" cy="10872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134" name="Ink 133">
                  <a:extLst>
                    <a:ext uri="{FF2B5EF4-FFF2-40B4-BE49-F238E27FC236}">
                      <a16:creationId xmlns:a16="http://schemas.microsoft.com/office/drawing/2014/main" id="{2484FF38-6F0A-4FAE-8DE8-123B23008F8A}"/>
                    </a:ext>
                  </a:extLst>
                </p14:cNvPr>
                <p14:cNvContentPartPr/>
                <p14:nvPr/>
              </p14:nvContentPartPr>
              <p14:xfrm>
                <a:off x="3968751" y="1727058"/>
                <a:ext cx="66600" cy="52200"/>
              </p14:xfrm>
            </p:contentPart>
          </mc:Choice>
          <mc:Fallback xmlns="">
            <p:pic>
              <p:nvPicPr>
                <p:cNvPr id="134" name="Ink 133">
                  <a:extLst>
                    <a:ext uri="{FF2B5EF4-FFF2-40B4-BE49-F238E27FC236}">
                      <a16:creationId xmlns:a16="http://schemas.microsoft.com/office/drawing/2014/main" id="{2484FF38-6F0A-4FAE-8DE8-123B23008F8A}"/>
                    </a:ext>
                  </a:extLst>
                </p:cNvPr>
                <p:cNvPicPr/>
                <p:nvPr/>
              </p:nvPicPr>
              <p:blipFill>
                <a:blip r:embed="rId225"/>
                <a:stretch>
                  <a:fillRect/>
                </a:stretch>
              </p:blipFill>
              <p:spPr>
                <a:xfrm>
                  <a:off x="3960111" y="1718058"/>
                  <a:ext cx="84240" cy="69840"/>
                </a:xfrm>
                <a:prstGeom prst="rect">
                  <a:avLst/>
                </a:prstGeom>
              </p:spPr>
            </p:pic>
          </mc:Fallback>
        </mc:AlternateContent>
      </p:grpSp>
      <p:grpSp>
        <p:nvGrpSpPr>
          <p:cNvPr id="141" name="Group 140">
            <a:extLst>
              <a:ext uri="{FF2B5EF4-FFF2-40B4-BE49-F238E27FC236}">
                <a16:creationId xmlns:a16="http://schemas.microsoft.com/office/drawing/2014/main" id="{E1807CAE-8056-4A4B-80F7-A769DC617E2E}"/>
              </a:ext>
            </a:extLst>
          </p:cNvPr>
          <p:cNvGrpSpPr/>
          <p:nvPr/>
        </p:nvGrpSpPr>
        <p:grpSpPr>
          <a:xfrm>
            <a:off x="4257111" y="1526538"/>
            <a:ext cx="997200" cy="266760"/>
            <a:chOff x="4257111" y="1526538"/>
            <a:chExt cx="997200" cy="266760"/>
          </a:xfrm>
        </p:grpSpPr>
        <mc:AlternateContent xmlns:mc="http://schemas.openxmlformats.org/markup-compatibility/2006" xmlns:p14="http://schemas.microsoft.com/office/powerpoint/2010/main">
          <mc:Choice Requires="p14">
            <p:contentPart p14:bwMode="auto" r:id="rId226">
              <p14:nvContentPartPr>
                <p14:cNvPr id="135" name="Ink 134">
                  <a:extLst>
                    <a:ext uri="{FF2B5EF4-FFF2-40B4-BE49-F238E27FC236}">
                      <a16:creationId xmlns:a16="http://schemas.microsoft.com/office/drawing/2014/main" id="{FF1D1BF7-674E-497A-9E63-C9874E1D1C68}"/>
                    </a:ext>
                  </a:extLst>
                </p14:cNvPr>
                <p14:cNvContentPartPr/>
                <p14:nvPr/>
              </p14:nvContentPartPr>
              <p14:xfrm>
                <a:off x="4257111" y="1638138"/>
                <a:ext cx="73800" cy="127800"/>
              </p14:xfrm>
            </p:contentPart>
          </mc:Choice>
          <mc:Fallback xmlns="">
            <p:pic>
              <p:nvPicPr>
                <p:cNvPr id="135" name="Ink 134">
                  <a:extLst>
                    <a:ext uri="{FF2B5EF4-FFF2-40B4-BE49-F238E27FC236}">
                      <a16:creationId xmlns:a16="http://schemas.microsoft.com/office/drawing/2014/main" id="{FF1D1BF7-674E-497A-9E63-C9874E1D1C68}"/>
                    </a:ext>
                  </a:extLst>
                </p:cNvPr>
                <p:cNvPicPr/>
                <p:nvPr/>
              </p:nvPicPr>
              <p:blipFill>
                <a:blip r:embed="rId227"/>
                <a:stretch>
                  <a:fillRect/>
                </a:stretch>
              </p:blipFill>
              <p:spPr>
                <a:xfrm>
                  <a:off x="4248471" y="1629138"/>
                  <a:ext cx="91440" cy="14544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136" name="Ink 135">
                  <a:extLst>
                    <a:ext uri="{FF2B5EF4-FFF2-40B4-BE49-F238E27FC236}">
                      <a16:creationId xmlns:a16="http://schemas.microsoft.com/office/drawing/2014/main" id="{5AA72A9F-C399-4E86-965A-6D60DF7113EB}"/>
                    </a:ext>
                  </a:extLst>
                </p14:cNvPr>
                <p14:cNvContentPartPr/>
                <p14:nvPr/>
              </p14:nvContentPartPr>
              <p14:xfrm>
                <a:off x="4337391" y="1680258"/>
                <a:ext cx="196560" cy="113040"/>
              </p14:xfrm>
            </p:contentPart>
          </mc:Choice>
          <mc:Fallback xmlns="">
            <p:pic>
              <p:nvPicPr>
                <p:cNvPr id="136" name="Ink 135">
                  <a:extLst>
                    <a:ext uri="{FF2B5EF4-FFF2-40B4-BE49-F238E27FC236}">
                      <a16:creationId xmlns:a16="http://schemas.microsoft.com/office/drawing/2014/main" id="{5AA72A9F-C399-4E86-965A-6D60DF7113EB}"/>
                    </a:ext>
                  </a:extLst>
                </p:cNvPr>
                <p:cNvPicPr/>
                <p:nvPr/>
              </p:nvPicPr>
              <p:blipFill>
                <a:blip r:embed="rId229"/>
                <a:stretch>
                  <a:fillRect/>
                </a:stretch>
              </p:blipFill>
              <p:spPr>
                <a:xfrm>
                  <a:off x="4328391" y="1671618"/>
                  <a:ext cx="214200" cy="13068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37" name="Ink 136">
                  <a:extLst>
                    <a:ext uri="{FF2B5EF4-FFF2-40B4-BE49-F238E27FC236}">
                      <a16:creationId xmlns:a16="http://schemas.microsoft.com/office/drawing/2014/main" id="{A66BDE43-6313-4E06-90B1-82098277EAA6}"/>
                    </a:ext>
                  </a:extLst>
                </p14:cNvPr>
                <p14:cNvContentPartPr/>
                <p14:nvPr/>
              </p14:nvContentPartPr>
              <p14:xfrm>
                <a:off x="4556271" y="1527258"/>
                <a:ext cx="151920" cy="230760"/>
              </p14:xfrm>
            </p:contentPart>
          </mc:Choice>
          <mc:Fallback xmlns="">
            <p:pic>
              <p:nvPicPr>
                <p:cNvPr id="137" name="Ink 136">
                  <a:extLst>
                    <a:ext uri="{FF2B5EF4-FFF2-40B4-BE49-F238E27FC236}">
                      <a16:creationId xmlns:a16="http://schemas.microsoft.com/office/drawing/2014/main" id="{A66BDE43-6313-4E06-90B1-82098277EAA6}"/>
                    </a:ext>
                  </a:extLst>
                </p:cNvPr>
                <p:cNvPicPr/>
                <p:nvPr/>
              </p:nvPicPr>
              <p:blipFill>
                <a:blip r:embed="rId231"/>
                <a:stretch>
                  <a:fillRect/>
                </a:stretch>
              </p:blipFill>
              <p:spPr>
                <a:xfrm>
                  <a:off x="4547631" y="1518258"/>
                  <a:ext cx="169560" cy="24840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38" name="Ink 137">
                  <a:extLst>
                    <a:ext uri="{FF2B5EF4-FFF2-40B4-BE49-F238E27FC236}">
                      <a16:creationId xmlns:a16="http://schemas.microsoft.com/office/drawing/2014/main" id="{0D7E029E-6899-441D-9FA2-AE12E9924CE8}"/>
                    </a:ext>
                  </a:extLst>
                </p14:cNvPr>
                <p14:cNvContentPartPr/>
                <p14:nvPr/>
              </p14:nvContentPartPr>
              <p14:xfrm>
                <a:off x="4564911" y="1657938"/>
                <a:ext cx="138240" cy="84240"/>
              </p14:xfrm>
            </p:contentPart>
          </mc:Choice>
          <mc:Fallback xmlns="">
            <p:pic>
              <p:nvPicPr>
                <p:cNvPr id="138" name="Ink 137">
                  <a:extLst>
                    <a:ext uri="{FF2B5EF4-FFF2-40B4-BE49-F238E27FC236}">
                      <a16:creationId xmlns:a16="http://schemas.microsoft.com/office/drawing/2014/main" id="{0D7E029E-6899-441D-9FA2-AE12E9924CE8}"/>
                    </a:ext>
                  </a:extLst>
                </p:cNvPr>
                <p:cNvPicPr/>
                <p:nvPr/>
              </p:nvPicPr>
              <p:blipFill>
                <a:blip r:embed="rId233"/>
                <a:stretch>
                  <a:fillRect/>
                </a:stretch>
              </p:blipFill>
              <p:spPr>
                <a:xfrm>
                  <a:off x="4556271" y="1648938"/>
                  <a:ext cx="155880" cy="10188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139" name="Ink 138">
                  <a:extLst>
                    <a:ext uri="{FF2B5EF4-FFF2-40B4-BE49-F238E27FC236}">
                      <a16:creationId xmlns:a16="http://schemas.microsoft.com/office/drawing/2014/main" id="{A2E9EBB2-AB13-4073-A58E-0EC9127A53A2}"/>
                    </a:ext>
                  </a:extLst>
                </p14:cNvPr>
                <p14:cNvContentPartPr/>
                <p14:nvPr/>
              </p14:nvContentPartPr>
              <p14:xfrm>
                <a:off x="4761831" y="1526538"/>
                <a:ext cx="406440" cy="248400"/>
              </p14:xfrm>
            </p:contentPart>
          </mc:Choice>
          <mc:Fallback xmlns="">
            <p:pic>
              <p:nvPicPr>
                <p:cNvPr id="139" name="Ink 138">
                  <a:extLst>
                    <a:ext uri="{FF2B5EF4-FFF2-40B4-BE49-F238E27FC236}">
                      <a16:creationId xmlns:a16="http://schemas.microsoft.com/office/drawing/2014/main" id="{A2E9EBB2-AB13-4073-A58E-0EC9127A53A2}"/>
                    </a:ext>
                  </a:extLst>
                </p:cNvPr>
                <p:cNvPicPr/>
                <p:nvPr/>
              </p:nvPicPr>
              <p:blipFill>
                <a:blip r:embed="rId235"/>
                <a:stretch>
                  <a:fillRect/>
                </a:stretch>
              </p:blipFill>
              <p:spPr>
                <a:xfrm>
                  <a:off x="4753191" y="1517538"/>
                  <a:ext cx="424080" cy="26604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140" name="Ink 139">
                  <a:extLst>
                    <a:ext uri="{FF2B5EF4-FFF2-40B4-BE49-F238E27FC236}">
                      <a16:creationId xmlns:a16="http://schemas.microsoft.com/office/drawing/2014/main" id="{04B03F01-5357-42EC-8D6C-B996359585F8}"/>
                    </a:ext>
                  </a:extLst>
                </p14:cNvPr>
                <p14:cNvContentPartPr/>
                <p14:nvPr/>
              </p14:nvContentPartPr>
              <p14:xfrm>
                <a:off x="5115351" y="1624098"/>
                <a:ext cx="138960" cy="93240"/>
              </p14:xfrm>
            </p:contentPart>
          </mc:Choice>
          <mc:Fallback xmlns="">
            <p:pic>
              <p:nvPicPr>
                <p:cNvPr id="140" name="Ink 139">
                  <a:extLst>
                    <a:ext uri="{FF2B5EF4-FFF2-40B4-BE49-F238E27FC236}">
                      <a16:creationId xmlns:a16="http://schemas.microsoft.com/office/drawing/2014/main" id="{04B03F01-5357-42EC-8D6C-B996359585F8}"/>
                    </a:ext>
                  </a:extLst>
                </p:cNvPr>
                <p:cNvPicPr/>
                <p:nvPr/>
              </p:nvPicPr>
              <p:blipFill>
                <a:blip r:embed="rId237"/>
                <a:stretch>
                  <a:fillRect/>
                </a:stretch>
              </p:blipFill>
              <p:spPr>
                <a:xfrm>
                  <a:off x="5106711" y="1615098"/>
                  <a:ext cx="156600" cy="110880"/>
                </a:xfrm>
                <a:prstGeom prst="rect">
                  <a:avLst/>
                </a:prstGeom>
              </p:spPr>
            </p:pic>
          </mc:Fallback>
        </mc:AlternateContent>
      </p:grpSp>
      <p:grpSp>
        <p:nvGrpSpPr>
          <p:cNvPr id="153" name="Group 152">
            <a:extLst>
              <a:ext uri="{FF2B5EF4-FFF2-40B4-BE49-F238E27FC236}">
                <a16:creationId xmlns:a16="http://schemas.microsoft.com/office/drawing/2014/main" id="{71DF28D5-8514-410A-A20A-5DDF2973C48E}"/>
              </a:ext>
            </a:extLst>
          </p:cNvPr>
          <p:cNvGrpSpPr/>
          <p:nvPr/>
        </p:nvGrpSpPr>
        <p:grpSpPr>
          <a:xfrm>
            <a:off x="5431431" y="1478298"/>
            <a:ext cx="1268640" cy="267480"/>
            <a:chOff x="5431431" y="1478298"/>
            <a:chExt cx="1268640" cy="267480"/>
          </a:xfrm>
        </p:grpSpPr>
        <mc:AlternateContent xmlns:mc="http://schemas.openxmlformats.org/markup-compatibility/2006" xmlns:p14="http://schemas.microsoft.com/office/powerpoint/2010/main">
          <mc:Choice Requires="p14">
            <p:contentPart p14:bwMode="auto" r:id="rId238">
              <p14:nvContentPartPr>
                <p14:cNvPr id="143" name="Ink 142">
                  <a:extLst>
                    <a:ext uri="{FF2B5EF4-FFF2-40B4-BE49-F238E27FC236}">
                      <a16:creationId xmlns:a16="http://schemas.microsoft.com/office/drawing/2014/main" id="{E5836D7F-8DFE-4E1F-B584-7412D3C8C539}"/>
                    </a:ext>
                  </a:extLst>
                </p14:cNvPr>
                <p14:cNvContentPartPr/>
                <p14:nvPr/>
              </p14:nvContentPartPr>
              <p14:xfrm>
                <a:off x="5431431" y="1478298"/>
                <a:ext cx="233280" cy="267480"/>
              </p14:xfrm>
            </p:contentPart>
          </mc:Choice>
          <mc:Fallback xmlns="">
            <p:pic>
              <p:nvPicPr>
                <p:cNvPr id="143" name="Ink 142">
                  <a:extLst>
                    <a:ext uri="{FF2B5EF4-FFF2-40B4-BE49-F238E27FC236}">
                      <a16:creationId xmlns:a16="http://schemas.microsoft.com/office/drawing/2014/main" id="{E5836D7F-8DFE-4E1F-B584-7412D3C8C539}"/>
                    </a:ext>
                  </a:extLst>
                </p:cNvPr>
                <p:cNvPicPr/>
                <p:nvPr/>
              </p:nvPicPr>
              <p:blipFill>
                <a:blip r:embed="rId239"/>
                <a:stretch>
                  <a:fillRect/>
                </a:stretch>
              </p:blipFill>
              <p:spPr>
                <a:xfrm>
                  <a:off x="5422791" y="1469298"/>
                  <a:ext cx="250920" cy="28512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144" name="Ink 143">
                  <a:extLst>
                    <a:ext uri="{FF2B5EF4-FFF2-40B4-BE49-F238E27FC236}">
                      <a16:creationId xmlns:a16="http://schemas.microsoft.com/office/drawing/2014/main" id="{9FB47C25-C6BD-44D7-BCAB-6EE948EDC564}"/>
                    </a:ext>
                  </a:extLst>
                </p14:cNvPr>
                <p14:cNvContentPartPr/>
                <p14:nvPr/>
              </p14:nvContentPartPr>
              <p14:xfrm>
                <a:off x="5784231" y="1603218"/>
                <a:ext cx="330840" cy="127440"/>
              </p14:xfrm>
            </p:contentPart>
          </mc:Choice>
          <mc:Fallback xmlns="">
            <p:pic>
              <p:nvPicPr>
                <p:cNvPr id="144" name="Ink 143">
                  <a:extLst>
                    <a:ext uri="{FF2B5EF4-FFF2-40B4-BE49-F238E27FC236}">
                      <a16:creationId xmlns:a16="http://schemas.microsoft.com/office/drawing/2014/main" id="{9FB47C25-C6BD-44D7-BCAB-6EE948EDC564}"/>
                    </a:ext>
                  </a:extLst>
                </p:cNvPr>
                <p:cNvPicPr/>
                <p:nvPr/>
              </p:nvPicPr>
              <p:blipFill>
                <a:blip r:embed="rId241"/>
                <a:stretch>
                  <a:fillRect/>
                </a:stretch>
              </p:blipFill>
              <p:spPr>
                <a:xfrm>
                  <a:off x="5775591" y="1594218"/>
                  <a:ext cx="348480" cy="14508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145" name="Ink 144">
                  <a:extLst>
                    <a:ext uri="{FF2B5EF4-FFF2-40B4-BE49-F238E27FC236}">
                      <a16:creationId xmlns:a16="http://schemas.microsoft.com/office/drawing/2014/main" id="{F71C047A-4C6E-4E4D-BE53-4DDB7FA4427D}"/>
                    </a:ext>
                  </a:extLst>
                </p14:cNvPr>
                <p14:cNvContentPartPr/>
                <p14:nvPr/>
              </p14:nvContentPartPr>
              <p14:xfrm>
                <a:off x="6106431" y="1627698"/>
                <a:ext cx="221400" cy="66240"/>
              </p14:xfrm>
            </p:contentPart>
          </mc:Choice>
          <mc:Fallback xmlns="">
            <p:pic>
              <p:nvPicPr>
                <p:cNvPr id="145" name="Ink 144">
                  <a:extLst>
                    <a:ext uri="{FF2B5EF4-FFF2-40B4-BE49-F238E27FC236}">
                      <a16:creationId xmlns:a16="http://schemas.microsoft.com/office/drawing/2014/main" id="{F71C047A-4C6E-4E4D-BE53-4DDB7FA4427D}"/>
                    </a:ext>
                  </a:extLst>
                </p:cNvPr>
                <p:cNvPicPr/>
                <p:nvPr/>
              </p:nvPicPr>
              <p:blipFill>
                <a:blip r:embed="rId243"/>
                <a:stretch>
                  <a:fillRect/>
                </a:stretch>
              </p:blipFill>
              <p:spPr>
                <a:xfrm>
                  <a:off x="6097431" y="1618698"/>
                  <a:ext cx="239040" cy="8388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146" name="Ink 145">
                  <a:extLst>
                    <a:ext uri="{FF2B5EF4-FFF2-40B4-BE49-F238E27FC236}">
                      <a16:creationId xmlns:a16="http://schemas.microsoft.com/office/drawing/2014/main" id="{057F549A-B717-41F4-A2DC-EEEF713EBCBD}"/>
                    </a:ext>
                  </a:extLst>
                </p14:cNvPr>
                <p14:cNvContentPartPr/>
                <p14:nvPr/>
              </p14:nvContentPartPr>
              <p14:xfrm>
                <a:off x="6555711" y="1597098"/>
                <a:ext cx="47160" cy="107640"/>
              </p14:xfrm>
            </p:contentPart>
          </mc:Choice>
          <mc:Fallback xmlns="">
            <p:pic>
              <p:nvPicPr>
                <p:cNvPr id="146" name="Ink 145">
                  <a:extLst>
                    <a:ext uri="{FF2B5EF4-FFF2-40B4-BE49-F238E27FC236}">
                      <a16:creationId xmlns:a16="http://schemas.microsoft.com/office/drawing/2014/main" id="{057F549A-B717-41F4-A2DC-EEEF713EBCBD}"/>
                    </a:ext>
                  </a:extLst>
                </p:cNvPr>
                <p:cNvPicPr/>
                <p:nvPr/>
              </p:nvPicPr>
              <p:blipFill>
                <a:blip r:embed="rId245"/>
                <a:stretch>
                  <a:fillRect/>
                </a:stretch>
              </p:blipFill>
              <p:spPr>
                <a:xfrm>
                  <a:off x="6546711" y="1588458"/>
                  <a:ext cx="6480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147" name="Ink 146">
                  <a:extLst>
                    <a:ext uri="{FF2B5EF4-FFF2-40B4-BE49-F238E27FC236}">
                      <a16:creationId xmlns:a16="http://schemas.microsoft.com/office/drawing/2014/main" id="{2A6AD707-4450-48AF-9D2F-E3E5BF4AA0B6}"/>
                    </a:ext>
                  </a:extLst>
                </p14:cNvPr>
                <p14:cNvContentPartPr/>
                <p14:nvPr/>
              </p14:nvContentPartPr>
              <p14:xfrm>
                <a:off x="6491991" y="1481178"/>
                <a:ext cx="50760" cy="93600"/>
              </p14:xfrm>
            </p:contentPart>
          </mc:Choice>
          <mc:Fallback xmlns="">
            <p:pic>
              <p:nvPicPr>
                <p:cNvPr id="147" name="Ink 146">
                  <a:extLst>
                    <a:ext uri="{FF2B5EF4-FFF2-40B4-BE49-F238E27FC236}">
                      <a16:creationId xmlns:a16="http://schemas.microsoft.com/office/drawing/2014/main" id="{2A6AD707-4450-48AF-9D2F-E3E5BF4AA0B6}"/>
                    </a:ext>
                  </a:extLst>
                </p:cNvPr>
                <p:cNvPicPr/>
                <p:nvPr/>
              </p:nvPicPr>
              <p:blipFill>
                <a:blip r:embed="rId247"/>
                <a:stretch>
                  <a:fillRect/>
                </a:stretch>
              </p:blipFill>
              <p:spPr>
                <a:xfrm>
                  <a:off x="6482991" y="1472178"/>
                  <a:ext cx="68400" cy="111240"/>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148" name="Ink 147">
                  <a:extLst>
                    <a:ext uri="{FF2B5EF4-FFF2-40B4-BE49-F238E27FC236}">
                      <a16:creationId xmlns:a16="http://schemas.microsoft.com/office/drawing/2014/main" id="{E5EFCE21-94C1-4AF9-A470-3641AA85C81D}"/>
                    </a:ext>
                  </a:extLst>
                </p14:cNvPr>
                <p14:cNvContentPartPr/>
                <p14:nvPr/>
              </p14:nvContentPartPr>
              <p14:xfrm>
                <a:off x="6620511" y="1672338"/>
                <a:ext cx="79560" cy="61200"/>
              </p14:xfrm>
            </p:contentPart>
          </mc:Choice>
          <mc:Fallback xmlns="">
            <p:pic>
              <p:nvPicPr>
                <p:cNvPr id="148" name="Ink 147">
                  <a:extLst>
                    <a:ext uri="{FF2B5EF4-FFF2-40B4-BE49-F238E27FC236}">
                      <a16:creationId xmlns:a16="http://schemas.microsoft.com/office/drawing/2014/main" id="{E5EFCE21-94C1-4AF9-A470-3641AA85C81D}"/>
                    </a:ext>
                  </a:extLst>
                </p:cNvPr>
                <p:cNvPicPr/>
                <p:nvPr/>
              </p:nvPicPr>
              <p:blipFill>
                <a:blip r:embed="rId249"/>
                <a:stretch>
                  <a:fillRect/>
                </a:stretch>
              </p:blipFill>
              <p:spPr>
                <a:xfrm>
                  <a:off x="6611511" y="1663698"/>
                  <a:ext cx="97200" cy="78840"/>
                </a:xfrm>
                <a:prstGeom prst="rect">
                  <a:avLst/>
                </a:prstGeom>
              </p:spPr>
            </p:pic>
          </mc:Fallback>
        </mc:AlternateContent>
      </p:grpSp>
      <p:grpSp>
        <p:nvGrpSpPr>
          <p:cNvPr id="152" name="Group 151">
            <a:extLst>
              <a:ext uri="{FF2B5EF4-FFF2-40B4-BE49-F238E27FC236}">
                <a16:creationId xmlns:a16="http://schemas.microsoft.com/office/drawing/2014/main" id="{130A79BA-4888-4122-88F8-CED0A0B84122}"/>
              </a:ext>
            </a:extLst>
          </p:cNvPr>
          <p:cNvGrpSpPr/>
          <p:nvPr/>
        </p:nvGrpSpPr>
        <p:grpSpPr>
          <a:xfrm>
            <a:off x="6900591" y="1528698"/>
            <a:ext cx="538560" cy="231840"/>
            <a:chOff x="6900591" y="1528698"/>
            <a:chExt cx="538560" cy="231840"/>
          </a:xfrm>
        </p:grpSpPr>
        <mc:AlternateContent xmlns:mc="http://schemas.openxmlformats.org/markup-compatibility/2006" xmlns:p14="http://schemas.microsoft.com/office/powerpoint/2010/main">
          <mc:Choice Requires="p14">
            <p:contentPart p14:bwMode="auto" r:id="rId250">
              <p14:nvContentPartPr>
                <p14:cNvPr id="149" name="Ink 148">
                  <a:extLst>
                    <a:ext uri="{FF2B5EF4-FFF2-40B4-BE49-F238E27FC236}">
                      <a16:creationId xmlns:a16="http://schemas.microsoft.com/office/drawing/2014/main" id="{685190FC-369F-4C1B-BF1F-D892490BBD6B}"/>
                    </a:ext>
                  </a:extLst>
                </p14:cNvPr>
                <p14:cNvContentPartPr/>
                <p14:nvPr/>
              </p14:nvContentPartPr>
              <p14:xfrm>
                <a:off x="6900591" y="1661898"/>
                <a:ext cx="63720" cy="58320"/>
              </p14:xfrm>
            </p:contentPart>
          </mc:Choice>
          <mc:Fallback xmlns="">
            <p:pic>
              <p:nvPicPr>
                <p:cNvPr id="149" name="Ink 148">
                  <a:extLst>
                    <a:ext uri="{FF2B5EF4-FFF2-40B4-BE49-F238E27FC236}">
                      <a16:creationId xmlns:a16="http://schemas.microsoft.com/office/drawing/2014/main" id="{685190FC-369F-4C1B-BF1F-D892490BBD6B}"/>
                    </a:ext>
                  </a:extLst>
                </p:cNvPr>
                <p:cNvPicPr/>
                <p:nvPr/>
              </p:nvPicPr>
              <p:blipFill>
                <a:blip r:embed="rId251"/>
                <a:stretch>
                  <a:fillRect/>
                </a:stretch>
              </p:blipFill>
              <p:spPr>
                <a:xfrm>
                  <a:off x="6891591" y="1652898"/>
                  <a:ext cx="81360" cy="75960"/>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150" name="Ink 149">
                  <a:extLst>
                    <a:ext uri="{FF2B5EF4-FFF2-40B4-BE49-F238E27FC236}">
                      <a16:creationId xmlns:a16="http://schemas.microsoft.com/office/drawing/2014/main" id="{5B3BC946-AD04-4875-92D0-DA342A9F6619}"/>
                    </a:ext>
                  </a:extLst>
                </p14:cNvPr>
                <p14:cNvContentPartPr/>
                <p14:nvPr/>
              </p14:nvContentPartPr>
              <p14:xfrm>
                <a:off x="6985191" y="1648218"/>
                <a:ext cx="61560" cy="77760"/>
              </p14:xfrm>
            </p:contentPart>
          </mc:Choice>
          <mc:Fallback xmlns="">
            <p:pic>
              <p:nvPicPr>
                <p:cNvPr id="150" name="Ink 149">
                  <a:extLst>
                    <a:ext uri="{FF2B5EF4-FFF2-40B4-BE49-F238E27FC236}">
                      <a16:creationId xmlns:a16="http://schemas.microsoft.com/office/drawing/2014/main" id="{5B3BC946-AD04-4875-92D0-DA342A9F6619}"/>
                    </a:ext>
                  </a:extLst>
                </p:cNvPr>
                <p:cNvPicPr/>
                <p:nvPr/>
              </p:nvPicPr>
              <p:blipFill>
                <a:blip r:embed="rId253"/>
                <a:stretch>
                  <a:fillRect/>
                </a:stretch>
              </p:blipFill>
              <p:spPr>
                <a:xfrm>
                  <a:off x="6976191" y="1639578"/>
                  <a:ext cx="79200" cy="95400"/>
                </a:xfrm>
                <a:prstGeom prst="rect">
                  <a:avLst/>
                </a:prstGeom>
              </p:spPr>
            </p:pic>
          </mc:Fallback>
        </mc:AlternateContent>
        <mc:AlternateContent xmlns:mc="http://schemas.openxmlformats.org/markup-compatibility/2006" xmlns:p14="http://schemas.microsoft.com/office/powerpoint/2010/main">
          <mc:Choice Requires="p14">
            <p:contentPart p14:bwMode="auto" r:id="rId254">
              <p14:nvContentPartPr>
                <p14:cNvPr id="151" name="Ink 150">
                  <a:extLst>
                    <a:ext uri="{FF2B5EF4-FFF2-40B4-BE49-F238E27FC236}">
                      <a16:creationId xmlns:a16="http://schemas.microsoft.com/office/drawing/2014/main" id="{26A9ED99-12A9-468E-A525-B3769A64D03C}"/>
                    </a:ext>
                  </a:extLst>
                </p14:cNvPr>
                <p14:cNvContentPartPr/>
                <p14:nvPr/>
              </p14:nvContentPartPr>
              <p14:xfrm>
                <a:off x="7117671" y="1528698"/>
                <a:ext cx="321480" cy="231840"/>
              </p14:xfrm>
            </p:contentPart>
          </mc:Choice>
          <mc:Fallback xmlns="">
            <p:pic>
              <p:nvPicPr>
                <p:cNvPr id="151" name="Ink 150">
                  <a:extLst>
                    <a:ext uri="{FF2B5EF4-FFF2-40B4-BE49-F238E27FC236}">
                      <a16:creationId xmlns:a16="http://schemas.microsoft.com/office/drawing/2014/main" id="{26A9ED99-12A9-468E-A525-B3769A64D03C}"/>
                    </a:ext>
                  </a:extLst>
                </p:cNvPr>
                <p:cNvPicPr/>
                <p:nvPr/>
              </p:nvPicPr>
              <p:blipFill>
                <a:blip r:embed="rId255"/>
                <a:stretch>
                  <a:fillRect/>
                </a:stretch>
              </p:blipFill>
              <p:spPr>
                <a:xfrm>
                  <a:off x="7108671" y="1520058"/>
                  <a:ext cx="339120" cy="249480"/>
                </a:xfrm>
                <a:prstGeom prst="rect">
                  <a:avLst/>
                </a:prstGeom>
              </p:spPr>
            </p:pic>
          </mc:Fallback>
        </mc:AlternateContent>
      </p:grpSp>
      <p:grpSp>
        <p:nvGrpSpPr>
          <p:cNvPr id="160" name="Group 159">
            <a:extLst>
              <a:ext uri="{FF2B5EF4-FFF2-40B4-BE49-F238E27FC236}">
                <a16:creationId xmlns:a16="http://schemas.microsoft.com/office/drawing/2014/main" id="{07723915-C0C0-4991-8092-E5C4A597F525}"/>
              </a:ext>
            </a:extLst>
          </p:cNvPr>
          <p:cNvGrpSpPr/>
          <p:nvPr/>
        </p:nvGrpSpPr>
        <p:grpSpPr>
          <a:xfrm>
            <a:off x="1345431" y="2102898"/>
            <a:ext cx="1084680" cy="163440"/>
            <a:chOff x="1345431" y="2102898"/>
            <a:chExt cx="1084680" cy="163440"/>
          </a:xfrm>
        </p:grpSpPr>
        <mc:AlternateContent xmlns:mc="http://schemas.openxmlformats.org/markup-compatibility/2006" xmlns:p14="http://schemas.microsoft.com/office/powerpoint/2010/main">
          <mc:Choice Requires="p14">
            <p:contentPart p14:bwMode="auto" r:id="rId256">
              <p14:nvContentPartPr>
                <p14:cNvPr id="154" name="Ink 153">
                  <a:extLst>
                    <a:ext uri="{FF2B5EF4-FFF2-40B4-BE49-F238E27FC236}">
                      <a16:creationId xmlns:a16="http://schemas.microsoft.com/office/drawing/2014/main" id="{677F7A21-0916-4364-8DA0-C1585AD052E3}"/>
                    </a:ext>
                  </a:extLst>
                </p14:cNvPr>
                <p14:cNvContentPartPr/>
                <p14:nvPr/>
              </p14:nvContentPartPr>
              <p14:xfrm>
                <a:off x="1345431" y="2138898"/>
                <a:ext cx="47160" cy="101520"/>
              </p14:xfrm>
            </p:contentPart>
          </mc:Choice>
          <mc:Fallback xmlns="">
            <p:pic>
              <p:nvPicPr>
                <p:cNvPr id="154" name="Ink 153">
                  <a:extLst>
                    <a:ext uri="{FF2B5EF4-FFF2-40B4-BE49-F238E27FC236}">
                      <a16:creationId xmlns:a16="http://schemas.microsoft.com/office/drawing/2014/main" id="{677F7A21-0916-4364-8DA0-C1585AD052E3}"/>
                    </a:ext>
                  </a:extLst>
                </p:cNvPr>
                <p:cNvPicPr/>
                <p:nvPr/>
              </p:nvPicPr>
              <p:blipFill>
                <a:blip r:embed="rId257"/>
                <a:stretch>
                  <a:fillRect/>
                </a:stretch>
              </p:blipFill>
              <p:spPr>
                <a:xfrm>
                  <a:off x="1336431" y="2130258"/>
                  <a:ext cx="64800" cy="119160"/>
                </a:xfrm>
                <a:prstGeom prst="rect">
                  <a:avLst/>
                </a:prstGeom>
              </p:spPr>
            </p:pic>
          </mc:Fallback>
        </mc:AlternateContent>
        <mc:AlternateContent xmlns:mc="http://schemas.openxmlformats.org/markup-compatibility/2006" xmlns:p14="http://schemas.microsoft.com/office/powerpoint/2010/main">
          <mc:Choice Requires="p14">
            <p:contentPart p14:bwMode="auto" r:id="rId258">
              <p14:nvContentPartPr>
                <p14:cNvPr id="155" name="Ink 154">
                  <a:extLst>
                    <a:ext uri="{FF2B5EF4-FFF2-40B4-BE49-F238E27FC236}">
                      <a16:creationId xmlns:a16="http://schemas.microsoft.com/office/drawing/2014/main" id="{5D8A1A96-F3A8-4AE9-A81F-926206D4AEDC}"/>
                    </a:ext>
                  </a:extLst>
                </p14:cNvPr>
                <p14:cNvContentPartPr/>
                <p14:nvPr/>
              </p14:nvContentPartPr>
              <p14:xfrm>
                <a:off x="1440831" y="2170218"/>
                <a:ext cx="154800" cy="65880"/>
              </p14:xfrm>
            </p:contentPart>
          </mc:Choice>
          <mc:Fallback xmlns="">
            <p:pic>
              <p:nvPicPr>
                <p:cNvPr id="155" name="Ink 154">
                  <a:extLst>
                    <a:ext uri="{FF2B5EF4-FFF2-40B4-BE49-F238E27FC236}">
                      <a16:creationId xmlns:a16="http://schemas.microsoft.com/office/drawing/2014/main" id="{5D8A1A96-F3A8-4AE9-A81F-926206D4AEDC}"/>
                    </a:ext>
                  </a:extLst>
                </p:cNvPr>
                <p:cNvPicPr/>
                <p:nvPr/>
              </p:nvPicPr>
              <p:blipFill>
                <a:blip r:embed="rId259"/>
                <a:stretch>
                  <a:fillRect/>
                </a:stretch>
              </p:blipFill>
              <p:spPr>
                <a:xfrm>
                  <a:off x="1431831" y="2161578"/>
                  <a:ext cx="172440" cy="83520"/>
                </a:xfrm>
                <a:prstGeom prst="rect">
                  <a:avLst/>
                </a:prstGeom>
              </p:spPr>
            </p:pic>
          </mc:Fallback>
        </mc:AlternateContent>
        <mc:AlternateContent xmlns:mc="http://schemas.openxmlformats.org/markup-compatibility/2006" xmlns:p14="http://schemas.microsoft.com/office/powerpoint/2010/main">
          <mc:Choice Requires="p14">
            <p:contentPart p14:bwMode="auto" r:id="rId260">
              <p14:nvContentPartPr>
                <p14:cNvPr id="156" name="Ink 155">
                  <a:extLst>
                    <a:ext uri="{FF2B5EF4-FFF2-40B4-BE49-F238E27FC236}">
                      <a16:creationId xmlns:a16="http://schemas.microsoft.com/office/drawing/2014/main" id="{33ECEFCE-45BE-4D50-BEB5-34AC4BA3DCCF}"/>
                    </a:ext>
                  </a:extLst>
                </p14:cNvPr>
                <p14:cNvContentPartPr/>
                <p14:nvPr/>
              </p14:nvContentPartPr>
              <p14:xfrm>
                <a:off x="1725591" y="2162658"/>
                <a:ext cx="173520" cy="87480"/>
              </p14:xfrm>
            </p:contentPart>
          </mc:Choice>
          <mc:Fallback xmlns="">
            <p:pic>
              <p:nvPicPr>
                <p:cNvPr id="156" name="Ink 155">
                  <a:extLst>
                    <a:ext uri="{FF2B5EF4-FFF2-40B4-BE49-F238E27FC236}">
                      <a16:creationId xmlns:a16="http://schemas.microsoft.com/office/drawing/2014/main" id="{33ECEFCE-45BE-4D50-BEB5-34AC4BA3DCCF}"/>
                    </a:ext>
                  </a:extLst>
                </p:cNvPr>
                <p:cNvPicPr/>
                <p:nvPr/>
              </p:nvPicPr>
              <p:blipFill>
                <a:blip r:embed="rId261"/>
                <a:stretch>
                  <a:fillRect/>
                </a:stretch>
              </p:blipFill>
              <p:spPr>
                <a:xfrm>
                  <a:off x="1716591" y="2153658"/>
                  <a:ext cx="19116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262">
              <p14:nvContentPartPr>
                <p14:cNvPr id="157" name="Ink 156">
                  <a:extLst>
                    <a:ext uri="{FF2B5EF4-FFF2-40B4-BE49-F238E27FC236}">
                      <a16:creationId xmlns:a16="http://schemas.microsoft.com/office/drawing/2014/main" id="{FA2A481F-8D81-4436-9353-37A9F816DA96}"/>
                    </a:ext>
                  </a:extLst>
                </p14:cNvPr>
                <p14:cNvContentPartPr/>
                <p14:nvPr/>
              </p14:nvContentPartPr>
              <p14:xfrm>
                <a:off x="1873911" y="2135298"/>
                <a:ext cx="132120" cy="131040"/>
              </p14:xfrm>
            </p:contentPart>
          </mc:Choice>
          <mc:Fallback xmlns="">
            <p:pic>
              <p:nvPicPr>
                <p:cNvPr id="157" name="Ink 156">
                  <a:extLst>
                    <a:ext uri="{FF2B5EF4-FFF2-40B4-BE49-F238E27FC236}">
                      <a16:creationId xmlns:a16="http://schemas.microsoft.com/office/drawing/2014/main" id="{FA2A481F-8D81-4436-9353-37A9F816DA96}"/>
                    </a:ext>
                  </a:extLst>
                </p:cNvPr>
                <p:cNvPicPr/>
                <p:nvPr/>
              </p:nvPicPr>
              <p:blipFill>
                <a:blip r:embed="rId263"/>
                <a:stretch>
                  <a:fillRect/>
                </a:stretch>
              </p:blipFill>
              <p:spPr>
                <a:xfrm>
                  <a:off x="1864911" y="2126298"/>
                  <a:ext cx="149760" cy="148680"/>
                </a:xfrm>
                <a:prstGeom prst="rect">
                  <a:avLst/>
                </a:prstGeom>
              </p:spPr>
            </p:pic>
          </mc:Fallback>
        </mc:AlternateContent>
        <mc:AlternateContent xmlns:mc="http://schemas.openxmlformats.org/markup-compatibility/2006" xmlns:p14="http://schemas.microsoft.com/office/powerpoint/2010/main">
          <mc:Choice Requires="p14">
            <p:contentPart p14:bwMode="auto" r:id="rId264">
              <p14:nvContentPartPr>
                <p14:cNvPr id="158" name="Ink 157">
                  <a:extLst>
                    <a:ext uri="{FF2B5EF4-FFF2-40B4-BE49-F238E27FC236}">
                      <a16:creationId xmlns:a16="http://schemas.microsoft.com/office/drawing/2014/main" id="{34C0366F-13ED-42DD-A074-597662C8CA10}"/>
                    </a:ext>
                  </a:extLst>
                </p14:cNvPr>
                <p14:cNvContentPartPr/>
                <p14:nvPr/>
              </p14:nvContentPartPr>
              <p14:xfrm>
                <a:off x="2059311" y="2148258"/>
                <a:ext cx="126360" cy="74520"/>
              </p14:xfrm>
            </p:contentPart>
          </mc:Choice>
          <mc:Fallback xmlns="">
            <p:pic>
              <p:nvPicPr>
                <p:cNvPr id="158" name="Ink 157">
                  <a:extLst>
                    <a:ext uri="{FF2B5EF4-FFF2-40B4-BE49-F238E27FC236}">
                      <a16:creationId xmlns:a16="http://schemas.microsoft.com/office/drawing/2014/main" id="{34C0366F-13ED-42DD-A074-597662C8CA10}"/>
                    </a:ext>
                  </a:extLst>
                </p:cNvPr>
                <p:cNvPicPr/>
                <p:nvPr/>
              </p:nvPicPr>
              <p:blipFill>
                <a:blip r:embed="rId265"/>
                <a:stretch>
                  <a:fillRect/>
                </a:stretch>
              </p:blipFill>
              <p:spPr>
                <a:xfrm>
                  <a:off x="2050311" y="2139618"/>
                  <a:ext cx="144000" cy="92160"/>
                </a:xfrm>
                <a:prstGeom prst="rect">
                  <a:avLst/>
                </a:prstGeom>
              </p:spPr>
            </p:pic>
          </mc:Fallback>
        </mc:AlternateContent>
        <mc:AlternateContent xmlns:mc="http://schemas.openxmlformats.org/markup-compatibility/2006" xmlns:p14="http://schemas.microsoft.com/office/powerpoint/2010/main">
          <mc:Choice Requires="p14">
            <p:contentPart p14:bwMode="auto" r:id="rId266">
              <p14:nvContentPartPr>
                <p14:cNvPr id="159" name="Ink 158">
                  <a:extLst>
                    <a:ext uri="{FF2B5EF4-FFF2-40B4-BE49-F238E27FC236}">
                      <a16:creationId xmlns:a16="http://schemas.microsoft.com/office/drawing/2014/main" id="{E09B3612-9EA8-4CD8-B364-FD02F9974691}"/>
                    </a:ext>
                  </a:extLst>
                </p14:cNvPr>
                <p14:cNvContentPartPr/>
                <p14:nvPr/>
              </p14:nvContentPartPr>
              <p14:xfrm>
                <a:off x="2274951" y="2102898"/>
                <a:ext cx="155160" cy="123480"/>
              </p14:xfrm>
            </p:contentPart>
          </mc:Choice>
          <mc:Fallback xmlns="">
            <p:pic>
              <p:nvPicPr>
                <p:cNvPr id="159" name="Ink 158">
                  <a:extLst>
                    <a:ext uri="{FF2B5EF4-FFF2-40B4-BE49-F238E27FC236}">
                      <a16:creationId xmlns:a16="http://schemas.microsoft.com/office/drawing/2014/main" id="{E09B3612-9EA8-4CD8-B364-FD02F9974691}"/>
                    </a:ext>
                  </a:extLst>
                </p:cNvPr>
                <p:cNvPicPr/>
                <p:nvPr/>
              </p:nvPicPr>
              <p:blipFill>
                <a:blip r:embed="rId267"/>
                <a:stretch>
                  <a:fillRect/>
                </a:stretch>
              </p:blipFill>
              <p:spPr>
                <a:xfrm>
                  <a:off x="2266311" y="2094258"/>
                  <a:ext cx="172800" cy="141120"/>
                </a:xfrm>
                <a:prstGeom prst="rect">
                  <a:avLst/>
                </a:prstGeom>
              </p:spPr>
            </p:pic>
          </mc:Fallback>
        </mc:AlternateContent>
      </p:grpSp>
      <p:grpSp>
        <p:nvGrpSpPr>
          <p:cNvPr id="170" name="Group 169">
            <a:extLst>
              <a:ext uri="{FF2B5EF4-FFF2-40B4-BE49-F238E27FC236}">
                <a16:creationId xmlns:a16="http://schemas.microsoft.com/office/drawing/2014/main" id="{E51DC667-4A12-44E8-AF90-C0F5E6CA251D}"/>
              </a:ext>
            </a:extLst>
          </p:cNvPr>
          <p:cNvGrpSpPr/>
          <p:nvPr/>
        </p:nvGrpSpPr>
        <p:grpSpPr>
          <a:xfrm>
            <a:off x="2670231" y="1979418"/>
            <a:ext cx="1887480" cy="254520"/>
            <a:chOff x="2670231" y="1979418"/>
            <a:chExt cx="1887480" cy="254520"/>
          </a:xfrm>
        </p:grpSpPr>
        <mc:AlternateContent xmlns:mc="http://schemas.openxmlformats.org/markup-compatibility/2006" xmlns:p14="http://schemas.microsoft.com/office/powerpoint/2010/main">
          <mc:Choice Requires="p14">
            <p:contentPart p14:bwMode="auto" r:id="rId268">
              <p14:nvContentPartPr>
                <p14:cNvPr id="161" name="Ink 160">
                  <a:extLst>
                    <a:ext uri="{FF2B5EF4-FFF2-40B4-BE49-F238E27FC236}">
                      <a16:creationId xmlns:a16="http://schemas.microsoft.com/office/drawing/2014/main" id="{AC890DD0-9AFA-437A-85BD-5FCCF9A7CF6E}"/>
                    </a:ext>
                  </a:extLst>
                </p14:cNvPr>
                <p14:cNvContentPartPr/>
                <p14:nvPr/>
              </p14:nvContentPartPr>
              <p14:xfrm>
                <a:off x="2670231" y="2106858"/>
                <a:ext cx="189360" cy="107280"/>
              </p14:xfrm>
            </p:contentPart>
          </mc:Choice>
          <mc:Fallback xmlns="">
            <p:pic>
              <p:nvPicPr>
                <p:cNvPr id="161" name="Ink 160">
                  <a:extLst>
                    <a:ext uri="{FF2B5EF4-FFF2-40B4-BE49-F238E27FC236}">
                      <a16:creationId xmlns:a16="http://schemas.microsoft.com/office/drawing/2014/main" id="{AC890DD0-9AFA-437A-85BD-5FCCF9A7CF6E}"/>
                    </a:ext>
                  </a:extLst>
                </p:cNvPr>
                <p:cNvPicPr/>
                <p:nvPr/>
              </p:nvPicPr>
              <p:blipFill>
                <a:blip r:embed="rId269"/>
                <a:stretch>
                  <a:fillRect/>
                </a:stretch>
              </p:blipFill>
              <p:spPr>
                <a:xfrm>
                  <a:off x="2661591" y="2098218"/>
                  <a:ext cx="207000" cy="124920"/>
                </a:xfrm>
                <a:prstGeom prst="rect">
                  <a:avLst/>
                </a:prstGeom>
              </p:spPr>
            </p:pic>
          </mc:Fallback>
        </mc:AlternateContent>
        <mc:AlternateContent xmlns:mc="http://schemas.openxmlformats.org/markup-compatibility/2006" xmlns:p14="http://schemas.microsoft.com/office/powerpoint/2010/main">
          <mc:Choice Requires="p14">
            <p:contentPart p14:bwMode="auto" r:id="rId270">
              <p14:nvContentPartPr>
                <p14:cNvPr id="162" name="Ink 161">
                  <a:extLst>
                    <a:ext uri="{FF2B5EF4-FFF2-40B4-BE49-F238E27FC236}">
                      <a16:creationId xmlns:a16="http://schemas.microsoft.com/office/drawing/2014/main" id="{E193BE0C-8480-4838-BFDF-E19CC7DEC566}"/>
                    </a:ext>
                  </a:extLst>
                </p14:cNvPr>
                <p14:cNvContentPartPr/>
                <p14:nvPr/>
              </p14:nvContentPartPr>
              <p14:xfrm>
                <a:off x="2897391" y="2097138"/>
                <a:ext cx="95400" cy="61200"/>
              </p14:xfrm>
            </p:contentPart>
          </mc:Choice>
          <mc:Fallback xmlns="">
            <p:pic>
              <p:nvPicPr>
                <p:cNvPr id="162" name="Ink 161">
                  <a:extLst>
                    <a:ext uri="{FF2B5EF4-FFF2-40B4-BE49-F238E27FC236}">
                      <a16:creationId xmlns:a16="http://schemas.microsoft.com/office/drawing/2014/main" id="{E193BE0C-8480-4838-BFDF-E19CC7DEC566}"/>
                    </a:ext>
                  </a:extLst>
                </p:cNvPr>
                <p:cNvPicPr/>
                <p:nvPr/>
              </p:nvPicPr>
              <p:blipFill>
                <a:blip r:embed="rId271"/>
                <a:stretch>
                  <a:fillRect/>
                </a:stretch>
              </p:blipFill>
              <p:spPr>
                <a:xfrm>
                  <a:off x="2888391" y="2088498"/>
                  <a:ext cx="113040" cy="78840"/>
                </a:xfrm>
                <a:prstGeom prst="rect">
                  <a:avLst/>
                </a:prstGeom>
              </p:spPr>
            </p:pic>
          </mc:Fallback>
        </mc:AlternateContent>
        <mc:AlternateContent xmlns:mc="http://schemas.openxmlformats.org/markup-compatibility/2006" xmlns:p14="http://schemas.microsoft.com/office/powerpoint/2010/main">
          <mc:Choice Requires="p14">
            <p:contentPart p14:bwMode="auto" r:id="rId272">
              <p14:nvContentPartPr>
                <p14:cNvPr id="163" name="Ink 162">
                  <a:extLst>
                    <a:ext uri="{FF2B5EF4-FFF2-40B4-BE49-F238E27FC236}">
                      <a16:creationId xmlns:a16="http://schemas.microsoft.com/office/drawing/2014/main" id="{7418C76C-0BA0-4AF6-A4C4-10A5F321BB45}"/>
                    </a:ext>
                  </a:extLst>
                </p14:cNvPr>
                <p14:cNvContentPartPr/>
                <p14:nvPr/>
              </p14:nvContentPartPr>
              <p14:xfrm>
                <a:off x="3058671" y="2103258"/>
                <a:ext cx="83160" cy="92880"/>
              </p14:xfrm>
            </p:contentPart>
          </mc:Choice>
          <mc:Fallback xmlns="">
            <p:pic>
              <p:nvPicPr>
                <p:cNvPr id="163" name="Ink 162">
                  <a:extLst>
                    <a:ext uri="{FF2B5EF4-FFF2-40B4-BE49-F238E27FC236}">
                      <a16:creationId xmlns:a16="http://schemas.microsoft.com/office/drawing/2014/main" id="{7418C76C-0BA0-4AF6-A4C4-10A5F321BB45}"/>
                    </a:ext>
                  </a:extLst>
                </p:cNvPr>
                <p:cNvPicPr/>
                <p:nvPr/>
              </p:nvPicPr>
              <p:blipFill>
                <a:blip r:embed="rId273"/>
                <a:stretch>
                  <a:fillRect/>
                </a:stretch>
              </p:blipFill>
              <p:spPr>
                <a:xfrm>
                  <a:off x="3050031" y="2094618"/>
                  <a:ext cx="100800" cy="110520"/>
                </a:xfrm>
                <a:prstGeom prst="rect">
                  <a:avLst/>
                </a:prstGeom>
              </p:spPr>
            </p:pic>
          </mc:Fallback>
        </mc:AlternateContent>
        <mc:AlternateContent xmlns:mc="http://schemas.openxmlformats.org/markup-compatibility/2006" xmlns:p14="http://schemas.microsoft.com/office/powerpoint/2010/main">
          <mc:Choice Requires="p14">
            <p:contentPart p14:bwMode="auto" r:id="rId274">
              <p14:nvContentPartPr>
                <p14:cNvPr id="164" name="Ink 163">
                  <a:extLst>
                    <a:ext uri="{FF2B5EF4-FFF2-40B4-BE49-F238E27FC236}">
                      <a16:creationId xmlns:a16="http://schemas.microsoft.com/office/drawing/2014/main" id="{492BF844-E2A3-44DD-B00C-B9B93D6B128B}"/>
                    </a:ext>
                  </a:extLst>
                </p14:cNvPr>
                <p14:cNvContentPartPr/>
                <p14:nvPr/>
              </p14:nvContentPartPr>
              <p14:xfrm>
                <a:off x="3171351" y="1979418"/>
                <a:ext cx="48600" cy="236880"/>
              </p14:xfrm>
            </p:contentPart>
          </mc:Choice>
          <mc:Fallback xmlns="">
            <p:pic>
              <p:nvPicPr>
                <p:cNvPr id="164" name="Ink 163">
                  <a:extLst>
                    <a:ext uri="{FF2B5EF4-FFF2-40B4-BE49-F238E27FC236}">
                      <a16:creationId xmlns:a16="http://schemas.microsoft.com/office/drawing/2014/main" id="{492BF844-E2A3-44DD-B00C-B9B93D6B128B}"/>
                    </a:ext>
                  </a:extLst>
                </p:cNvPr>
                <p:cNvPicPr/>
                <p:nvPr/>
              </p:nvPicPr>
              <p:blipFill>
                <a:blip r:embed="rId275"/>
                <a:stretch>
                  <a:fillRect/>
                </a:stretch>
              </p:blipFill>
              <p:spPr>
                <a:xfrm>
                  <a:off x="3162711" y="1970778"/>
                  <a:ext cx="66240" cy="254520"/>
                </a:xfrm>
                <a:prstGeom prst="rect">
                  <a:avLst/>
                </a:prstGeom>
              </p:spPr>
            </p:pic>
          </mc:Fallback>
        </mc:AlternateContent>
        <mc:AlternateContent xmlns:mc="http://schemas.openxmlformats.org/markup-compatibility/2006" xmlns:p14="http://schemas.microsoft.com/office/powerpoint/2010/main">
          <mc:Choice Requires="p14">
            <p:contentPart p14:bwMode="auto" r:id="rId276">
              <p14:nvContentPartPr>
                <p14:cNvPr id="165" name="Ink 164">
                  <a:extLst>
                    <a:ext uri="{FF2B5EF4-FFF2-40B4-BE49-F238E27FC236}">
                      <a16:creationId xmlns:a16="http://schemas.microsoft.com/office/drawing/2014/main" id="{0C015A6F-C832-421F-838C-80BD7F92E3A2}"/>
                    </a:ext>
                  </a:extLst>
                </p14:cNvPr>
                <p14:cNvContentPartPr/>
                <p14:nvPr/>
              </p14:nvContentPartPr>
              <p14:xfrm>
                <a:off x="3226431" y="1984818"/>
                <a:ext cx="144720" cy="208440"/>
              </p14:xfrm>
            </p:contentPart>
          </mc:Choice>
          <mc:Fallback xmlns="">
            <p:pic>
              <p:nvPicPr>
                <p:cNvPr id="165" name="Ink 164">
                  <a:extLst>
                    <a:ext uri="{FF2B5EF4-FFF2-40B4-BE49-F238E27FC236}">
                      <a16:creationId xmlns:a16="http://schemas.microsoft.com/office/drawing/2014/main" id="{0C015A6F-C832-421F-838C-80BD7F92E3A2}"/>
                    </a:ext>
                  </a:extLst>
                </p:cNvPr>
                <p:cNvPicPr/>
                <p:nvPr/>
              </p:nvPicPr>
              <p:blipFill>
                <a:blip r:embed="rId277"/>
                <a:stretch>
                  <a:fillRect/>
                </a:stretch>
              </p:blipFill>
              <p:spPr>
                <a:xfrm>
                  <a:off x="3217431" y="1975818"/>
                  <a:ext cx="162360" cy="226080"/>
                </a:xfrm>
                <a:prstGeom prst="rect">
                  <a:avLst/>
                </a:prstGeom>
              </p:spPr>
            </p:pic>
          </mc:Fallback>
        </mc:AlternateContent>
        <mc:AlternateContent xmlns:mc="http://schemas.openxmlformats.org/markup-compatibility/2006" xmlns:p14="http://schemas.microsoft.com/office/powerpoint/2010/main">
          <mc:Choice Requires="p14">
            <p:contentPart p14:bwMode="auto" r:id="rId278">
              <p14:nvContentPartPr>
                <p14:cNvPr id="166" name="Ink 165">
                  <a:extLst>
                    <a:ext uri="{FF2B5EF4-FFF2-40B4-BE49-F238E27FC236}">
                      <a16:creationId xmlns:a16="http://schemas.microsoft.com/office/drawing/2014/main" id="{4D3A9044-96B3-4781-8B17-76494D8E33BD}"/>
                    </a:ext>
                  </a:extLst>
                </p14:cNvPr>
                <p14:cNvContentPartPr/>
                <p14:nvPr/>
              </p14:nvContentPartPr>
              <p14:xfrm>
                <a:off x="3464031" y="2019378"/>
                <a:ext cx="255240" cy="204480"/>
              </p14:xfrm>
            </p:contentPart>
          </mc:Choice>
          <mc:Fallback xmlns="">
            <p:pic>
              <p:nvPicPr>
                <p:cNvPr id="166" name="Ink 165">
                  <a:extLst>
                    <a:ext uri="{FF2B5EF4-FFF2-40B4-BE49-F238E27FC236}">
                      <a16:creationId xmlns:a16="http://schemas.microsoft.com/office/drawing/2014/main" id="{4D3A9044-96B3-4781-8B17-76494D8E33BD}"/>
                    </a:ext>
                  </a:extLst>
                </p:cNvPr>
                <p:cNvPicPr/>
                <p:nvPr/>
              </p:nvPicPr>
              <p:blipFill>
                <a:blip r:embed="rId279"/>
                <a:stretch>
                  <a:fillRect/>
                </a:stretch>
              </p:blipFill>
              <p:spPr>
                <a:xfrm>
                  <a:off x="3455391" y="2010378"/>
                  <a:ext cx="272880" cy="222120"/>
                </a:xfrm>
                <a:prstGeom prst="rect">
                  <a:avLst/>
                </a:prstGeom>
              </p:spPr>
            </p:pic>
          </mc:Fallback>
        </mc:AlternateContent>
        <mc:AlternateContent xmlns:mc="http://schemas.openxmlformats.org/markup-compatibility/2006" xmlns:p14="http://schemas.microsoft.com/office/powerpoint/2010/main">
          <mc:Choice Requires="p14">
            <p:contentPart p14:bwMode="auto" r:id="rId280">
              <p14:nvContentPartPr>
                <p14:cNvPr id="167" name="Ink 166">
                  <a:extLst>
                    <a:ext uri="{FF2B5EF4-FFF2-40B4-BE49-F238E27FC236}">
                      <a16:creationId xmlns:a16="http://schemas.microsoft.com/office/drawing/2014/main" id="{5974EBC1-3BC2-4757-A8BD-22B881EA7B7E}"/>
                    </a:ext>
                  </a:extLst>
                </p14:cNvPr>
                <p14:cNvContentPartPr/>
                <p14:nvPr/>
              </p14:nvContentPartPr>
              <p14:xfrm>
                <a:off x="3863271" y="2083458"/>
                <a:ext cx="142920" cy="114840"/>
              </p14:xfrm>
            </p:contentPart>
          </mc:Choice>
          <mc:Fallback xmlns="">
            <p:pic>
              <p:nvPicPr>
                <p:cNvPr id="167" name="Ink 166">
                  <a:extLst>
                    <a:ext uri="{FF2B5EF4-FFF2-40B4-BE49-F238E27FC236}">
                      <a16:creationId xmlns:a16="http://schemas.microsoft.com/office/drawing/2014/main" id="{5974EBC1-3BC2-4757-A8BD-22B881EA7B7E}"/>
                    </a:ext>
                  </a:extLst>
                </p:cNvPr>
                <p:cNvPicPr/>
                <p:nvPr/>
              </p:nvPicPr>
              <p:blipFill>
                <a:blip r:embed="rId281"/>
                <a:stretch>
                  <a:fillRect/>
                </a:stretch>
              </p:blipFill>
              <p:spPr>
                <a:xfrm>
                  <a:off x="3854631" y="2074458"/>
                  <a:ext cx="160560" cy="132480"/>
                </a:xfrm>
                <a:prstGeom prst="rect">
                  <a:avLst/>
                </a:prstGeom>
              </p:spPr>
            </p:pic>
          </mc:Fallback>
        </mc:AlternateContent>
        <mc:AlternateContent xmlns:mc="http://schemas.openxmlformats.org/markup-compatibility/2006" xmlns:p14="http://schemas.microsoft.com/office/powerpoint/2010/main">
          <mc:Choice Requires="p14">
            <p:contentPart p14:bwMode="auto" r:id="rId282">
              <p14:nvContentPartPr>
                <p14:cNvPr id="168" name="Ink 167">
                  <a:extLst>
                    <a:ext uri="{FF2B5EF4-FFF2-40B4-BE49-F238E27FC236}">
                      <a16:creationId xmlns:a16="http://schemas.microsoft.com/office/drawing/2014/main" id="{BD92A350-8569-4CEE-AAE9-6776D8B372EB}"/>
                    </a:ext>
                  </a:extLst>
                </p14:cNvPr>
                <p14:cNvContentPartPr/>
                <p14:nvPr/>
              </p14:nvContentPartPr>
              <p14:xfrm>
                <a:off x="4112031" y="2012178"/>
                <a:ext cx="49320" cy="221760"/>
              </p14:xfrm>
            </p:contentPart>
          </mc:Choice>
          <mc:Fallback xmlns="">
            <p:pic>
              <p:nvPicPr>
                <p:cNvPr id="168" name="Ink 167">
                  <a:extLst>
                    <a:ext uri="{FF2B5EF4-FFF2-40B4-BE49-F238E27FC236}">
                      <a16:creationId xmlns:a16="http://schemas.microsoft.com/office/drawing/2014/main" id="{BD92A350-8569-4CEE-AAE9-6776D8B372EB}"/>
                    </a:ext>
                  </a:extLst>
                </p:cNvPr>
                <p:cNvPicPr/>
                <p:nvPr/>
              </p:nvPicPr>
              <p:blipFill>
                <a:blip r:embed="rId283"/>
                <a:stretch>
                  <a:fillRect/>
                </a:stretch>
              </p:blipFill>
              <p:spPr>
                <a:xfrm>
                  <a:off x="4103391" y="2003538"/>
                  <a:ext cx="66960" cy="239400"/>
                </a:xfrm>
                <a:prstGeom prst="rect">
                  <a:avLst/>
                </a:prstGeom>
              </p:spPr>
            </p:pic>
          </mc:Fallback>
        </mc:AlternateContent>
        <mc:AlternateContent xmlns:mc="http://schemas.openxmlformats.org/markup-compatibility/2006" xmlns:p14="http://schemas.microsoft.com/office/powerpoint/2010/main">
          <mc:Choice Requires="p14">
            <p:contentPart p14:bwMode="auto" r:id="rId284">
              <p14:nvContentPartPr>
                <p14:cNvPr id="169" name="Ink 168">
                  <a:extLst>
                    <a:ext uri="{FF2B5EF4-FFF2-40B4-BE49-F238E27FC236}">
                      <a16:creationId xmlns:a16="http://schemas.microsoft.com/office/drawing/2014/main" id="{406F84F1-4A1B-45AC-9539-BE6928DB1170}"/>
                    </a:ext>
                  </a:extLst>
                </p14:cNvPr>
                <p14:cNvContentPartPr/>
                <p14:nvPr/>
              </p14:nvContentPartPr>
              <p14:xfrm>
                <a:off x="4073871" y="2074818"/>
                <a:ext cx="483840" cy="128160"/>
              </p14:xfrm>
            </p:contentPart>
          </mc:Choice>
          <mc:Fallback xmlns="">
            <p:pic>
              <p:nvPicPr>
                <p:cNvPr id="169" name="Ink 168">
                  <a:extLst>
                    <a:ext uri="{FF2B5EF4-FFF2-40B4-BE49-F238E27FC236}">
                      <a16:creationId xmlns:a16="http://schemas.microsoft.com/office/drawing/2014/main" id="{406F84F1-4A1B-45AC-9539-BE6928DB1170}"/>
                    </a:ext>
                  </a:extLst>
                </p:cNvPr>
                <p:cNvPicPr/>
                <p:nvPr/>
              </p:nvPicPr>
              <p:blipFill>
                <a:blip r:embed="rId285"/>
                <a:stretch>
                  <a:fillRect/>
                </a:stretch>
              </p:blipFill>
              <p:spPr>
                <a:xfrm>
                  <a:off x="4064871" y="2066178"/>
                  <a:ext cx="501480" cy="145800"/>
                </a:xfrm>
                <a:prstGeom prst="rect">
                  <a:avLst/>
                </a:prstGeom>
              </p:spPr>
            </p:pic>
          </mc:Fallback>
        </mc:AlternateContent>
      </p:grpSp>
      <p:grpSp>
        <p:nvGrpSpPr>
          <p:cNvPr id="186" name="Group 185">
            <a:extLst>
              <a:ext uri="{FF2B5EF4-FFF2-40B4-BE49-F238E27FC236}">
                <a16:creationId xmlns:a16="http://schemas.microsoft.com/office/drawing/2014/main" id="{D587D3D0-309C-46F3-A4BB-00632692B336}"/>
              </a:ext>
            </a:extLst>
          </p:cNvPr>
          <p:cNvGrpSpPr/>
          <p:nvPr/>
        </p:nvGrpSpPr>
        <p:grpSpPr>
          <a:xfrm>
            <a:off x="4834911" y="1946298"/>
            <a:ext cx="2062080" cy="342000"/>
            <a:chOff x="4834911" y="1946298"/>
            <a:chExt cx="2062080" cy="342000"/>
          </a:xfrm>
        </p:grpSpPr>
        <mc:AlternateContent xmlns:mc="http://schemas.openxmlformats.org/markup-compatibility/2006" xmlns:p14="http://schemas.microsoft.com/office/powerpoint/2010/main">
          <mc:Choice Requires="p14">
            <p:contentPart p14:bwMode="auto" r:id="rId286">
              <p14:nvContentPartPr>
                <p14:cNvPr id="171" name="Ink 170">
                  <a:extLst>
                    <a:ext uri="{FF2B5EF4-FFF2-40B4-BE49-F238E27FC236}">
                      <a16:creationId xmlns:a16="http://schemas.microsoft.com/office/drawing/2014/main" id="{3F115408-8971-4B9F-99C9-2F68E27F7BF6}"/>
                    </a:ext>
                  </a:extLst>
                </p14:cNvPr>
                <p14:cNvContentPartPr/>
                <p14:nvPr/>
              </p14:nvContentPartPr>
              <p14:xfrm>
                <a:off x="4834911" y="1946298"/>
                <a:ext cx="107640" cy="268920"/>
              </p14:xfrm>
            </p:contentPart>
          </mc:Choice>
          <mc:Fallback xmlns="">
            <p:pic>
              <p:nvPicPr>
                <p:cNvPr id="171" name="Ink 170">
                  <a:extLst>
                    <a:ext uri="{FF2B5EF4-FFF2-40B4-BE49-F238E27FC236}">
                      <a16:creationId xmlns:a16="http://schemas.microsoft.com/office/drawing/2014/main" id="{3F115408-8971-4B9F-99C9-2F68E27F7BF6}"/>
                    </a:ext>
                  </a:extLst>
                </p:cNvPr>
                <p:cNvPicPr/>
                <p:nvPr/>
              </p:nvPicPr>
              <p:blipFill>
                <a:blip r:embed="rId287"/>
                <a:stretch>
                  <a:fillRect/>
                </a:stretch>
              </p:blipFill>
              <p:spPr>
                <a:xfrm>
                  <a:off x="4825911" y="1937298"/>
                  <a:ext cx="125280" cy="286560"/>
                </a:xfrm>
                <a:prstGeom prst="rect">
                  <a:avLst/>
                </a:prstGeom>
              </p:spPr>
            </p:pic>
          </mc:Fallback>
        </mc:AlternateContent>
        <mc:AlternateContent xmlns:mc="http://schemas.openxmlformats.org/markup-compatibility/2006" xmlns:p14="http://schemas.microsoft.com/office/powerpoint/2010/main">
          <mc:Choice Requires="p14">
            <p:contentPart p14:bwMode="auto" r:id="rId288">
              <p14:nvContentPartPr>
                <p14:cNvPr id="172" name="Ink 171">
                  <a:extLst>
                    <a:ext uri="{FF2B5EF4-FFF2-40B4-BE49-F238E27FC236}">
                      <a16:creationId xmlns:a16="http://schemas.microsoft.com/office/drawing/2014/main" id="{9E9DA750-4086-4873-87D4-1297BA3EB87F}"/>
                    </a:ext>
                  </a:extLst>
                </p14:cNvPr>
                <p14:cNvContentPartPr/>
                <p14:nvPr/>
              </p14:nvContentPartPr>
              <p14:xfrm>
                <a:off x="5041911" y="2080218"/>
                <a:ext cx="86040" cy="145440"/>
              </p14:xfrm>
            </p:contentPart>
          </mc:Choice>
          <mc:Fallback xmlns="">
            <p:pic>
              <p:nvPicPr>
                <p:cNvPr id="172" name="Ink 171">
                  <a:extLst>
                    <a:ext uri="{FF2B5EF4-FFF2-40B4-BE49-F238E27FC236}">
                      <a16:creationId xmlns:a16="http://schemas.microsoft.com/office/drawing/2014/main" id="{9E9DA750-4086-4873-87D4-1297BA3EB87F}"/>
                    </a:ext>
                  </a:extLst>
                </p:cNvPr>
                <p:cNvPicPr/>
                <p:nvPr/>
              </p:nvPicPr>
              <p:blipFill>
                <a:blip r:embed="rId289"/>
                <a:stretch>
                  <a:fillRect/>
                </a:stretch>
              </p:blipFill>
              <p:spPr>
                <a:xfrm>
                  <a:off x="5032911" y="2071218"/>
                  <a:ext cx="103680" cy="163080"/>
                </a:xfrm>
                <a:prstGeom prst="rect">
                  <a:avLst/>
                </a:prstGeom>
              </p:spPr>
            </p:pic>
          </mc:Fallback>
        </mc:AlternateContent>
        <mc:AlternateContent xmlns:mc="http://schemas.openxmlformats.org/markup-compatibility/2006" xmlns:p14="http://schemas.microsoft.com/office/powerpoint/2010/main">
          <mc:Choice Requires="p14">
            <p:contentPart p14:bwMode="auto" r:id="rId290">
              <p14:nvContentPartPr>
                <p14:cNvPr id="173" name="Ink 172">
                  <a:extLst>
                    <a:ext uri="{FF2B5EF4-FFF2-40B4-BE49-F238E27FC236}">
                      <a16:creationId xmlns:a16="http://schemas.microsoft.com/office/drawing/2014/main" id="{B606FF57-C3B9-492F-90E6-3DA2F56CA371}"/>
                    </a:ext>
                  </a:extLst>
                </p14:cNvPr>
                <p14:cNvContentPartPr/>
                <p14:nvPr/>
              </p14:nvContentPartPr>
              <p14:xfrm>
                <a:off x="5187711" y="2156898"/>
                <a:ext cx="20520" cy="20880"/>
              </p14:xfrm>
            </p:contentPart>
          </mc:Choice>
          <mc:Fallback xmlns="">
            <p:pic>
              <p:nvPicPr>
                <p:cNvPr id="173" name="Ink 172">
                  <a:extLst>
                    <a:ext uri="{FF2B5EF4-FFF2-40B4-BE49-F238E27FC236}">
                      <a16:creationId xmlns:a16="http://schemas.microsoft.com/office/drawing/2014/main" id="{B606FF57-C3B9-492F-90E6-3DA2F56CA371}"/>
                    </a:ext>
                  </a:extLst>
                </p:cNvPr>
                <p:cNvPicPr/>
                <p:nvPr/>
              </p:nvPicPr>
              <p:blipFill>
                <a:blip r:embed="rId291"/>
                <a:stretch>
                  <a:fillRect/>
                </a:stretch>
              </p:blipFill>
              <p:spPr>
                <a:xfrm>
                  <a:off x="5179071" y="2147898"/>
                  <a:ext cx="38160" cy="38520"/>
                </a:xfrm>
                <a:prstGeom prst="rect">
                  <a:avLst/>
                </a:prstGeom>
              </p:spPr>
            </p:pic>
          </mc:Fallback>
        </mc:AlternateContent>
        <mc:AlternateContent xmlns:mc="http://schemas.openxmlformats.org/markup-compatibility/2006" xmlns:p14="http://schemas.microsoft.com/office/powerpoint/2010/main">
          <mc:Choice Requires="p14">
            <p:contentPart p14:bwMode="auto" r:id="rId292">
              <p14:nvContentPartPr>
                <p14:cNvPr id="174" name="Ink 173">
                  <a:extLst>
                    <a:ext uri="{FF2B5EF4-FFF2-40B4-BE49-F238E27FC236}">
                      <a16:creationId xmlns:a16="http://schemas.microsoft.com/office/drawing/2014/main" id="{CE5FBDD6-3841-41BD-934A-4D72F018DAD6}"/>
                    </a:ext>
                  </a:extLst>
                </p14:cNvPr>
                <p14:cNvContentPartPr/>
                <p14:nvPr/>
              </p14:nvContentPartPr>
              <p14:xfrm>
                <a:off x="5326311" y="2067618"/>
                <a:ext cx="96840" cy="107280"/>
              </p14:xfrm>
            </p:contentPart>
          </mc:Choice>
          <mc:Fallback xmlns="">
            <p:pic>
              <p:nvPicPr>
                <p:cNvPr id="174" name="Ink 173">
                  <a:extLst>
                    <a:ext uri="{FF2B5EF4-FFF2-40B4-BE49-F238E27FC236}">
                      <a16:creationId xmlns:a16="http://schemas.microsoft.com/office/drawing/2014/main" id="{CE5FBDD6-3841-41BD-934A-4D72F018DAD6}"/>
                    </a:ext>
                  </a:extLst>
                </p:cNvPr>
                <p:cNvPicPr/>
                <p:nvPr/>
              </p:nvPicPr>
              <p:blipFill>
                <a:blip r:embed="rId293"/>
                <a:stretch>
                  <a:fillRect/>
                </a:stretch>
              </p:blipFill>
              <p:spPr>
                <a:xfrm>
                  <a:off x="5317671" y="2058978"/>
                  <a:ext cx="114480" cy="124920"/>
                </a:xfrm>
                <a:prstGeom prst="rect">
                  <a:avLst/>
                </a:prstGeom>
              </p:spPr>
            </p:pic>
          </mc:Fallback>
        </mc:AlternateContent>
        <mc:AlternateContent xmlns:mc="http://schemas.openxmlformats.org/markup-compatibility/2006" xmlns:p14="http://schemas.microsoft.com/office/powerpoint/2010/main">
          <mc:Choice Requires="p14">
            <p:contentPart p14:bwMode="auto" r:id="rId294">
              <p14:nvContentPartPr>
                <p14:cNvPr id="175" name="Ink 174">
                  <a:extLst>
                    <a:ext uri="{FF2B5EF4-FFF2-40B4-BE49-F238E27FC236}">
                      <a16:creationId xmlns:a16="http://schemas.microsoft.com/office/drawing/2014/main" id="{1625EEC8-D37C-49C7-AD12-D3810ED5B503}"/>
                    </a:ext>
                  </a:extLst>
                </p14:cNvPr>
                <p14:cNvContentPartPr/>
                <p14:nvPr/>
              </p14:nvContentPartPr>
              <p14:xfrm>
                <a:off x="5411991" y="2046018"/>
                <a:ext cx="11160" cy="183600"/>
              </p14:xfrm>
            </p:contentPart>
          </mc:Choice>
          <mc:Fallback xmlns="">
            <p:pic>
              <p:nvPicPr>
                <p:cNvPr id="175" name="Ink 174">
                  <a:extLst>
                    <a:ext uri="{FF2B5EF4-FFF2-40B4-BE49-F238E27FC236}">
                      <a16:creationId xmlns:a16="http://schemas.microsoft.com/office/drawing/2014/main" id="{1625EEC8-D37C-49C7-AD12-D3810ED5B503}"/>
                    </a:ext>
                  </a:extLst>
                </p:cNvPr>
                <p:cNvPicPr/>
                <p:nvPr/>
              </p:nvPicPr>
              <p:blipFill>
                <a:blip r:embed="rId295"/>
                <a:stretch>
                  <a:fillRect/>
                </a:stretch>
              </p:blipFill>
              <p:spPr>
                <a:xfrm>
                  <a:off x="5403351" y="2037018"/>
                  <a:ext cx="28800" cy="201240"/>
                </a:xfrm>
                <a:prstGeom prst="rect">
                  <a:avLst/>
                </a:prstGeom>
              </p:spPr>
            </p:pic>
          </mc:Fallback>
        </mc:AlternateContent>
        <mc:AlternateContent xmlns:mc="http://schemas.openxmlformats.org/markup-compatibility/2006" xmlns:p14="http://schemas.microsoft.com/office/powerpoint/2010/main">
          <mc:Choice Requires="p14">
            <p:contentPart p14:bwMode="auto" r:id="rId296">
              <p14:nvContentPartPr>
                <p14:cNvPr id="176" name="Ink 175">
                  <a:extLst>
                    <a:ext uri="{FF2B5EF4-FFF2-40B4-BE49-F238E27FC236}">
                      <a16:creationId xmlns:a16="http://schemas.microsoft.com/office/drawing/2014/main" id="{D0AF7603-0443-43EA-BBBB-EA1665875E61}"/>
                    </a:ext>
                  </a:extLst>
                </p14:cNvPr>
                <p14:cNvContentPartPr/>
                <p14:nvPr/>
              </p14:nvContentPartPr>
              <p14:xfrm>
                <a:off x="5510631" y="2010378"/>
                <a:ext cx="126720" cy="193320"/>
              </p14:xfrm>
            </p:contentPart>
          </mc:Choice>
          <mc:Fallback xmlns="">
            <p:pic>
              <p:nvPicPr>
                <p:cNvPr id="176" name="Ink 175">
                  <a:extLst>
                    <a:ext uri="{FF2B5EF4-FFF2-40B4-BE49-F238E27FC236}">
                      <a16:creationId xmlns:a16="http://schemas.microsoft.com/office/drawing/2014/main" id="{D0AF7603-0443-43EA-BBBB-EA1665875E61}"/>
                    </a:ext>
                  </a:extLst>
                </p:cNvPr>
                <p:cNvPicPr/>
                <p:nvPr/>
              </p:nvPicPr>
              <p:blipFill>
                <a:blip r:embed="rId297"/>
                <a:stretch>
                  <a:fillRect/>
                </a:stretch>
              </p:blipFill>
              <p:spPr>
                <a:xfrm>
                  <a:off x="5501991" y="2001738"/>
                  <a:ext cx="144360" cy="210960"/>
                </a:xfrm>
                <a:prstGeom prst="rect">
                  <a:avLst/>
                </a:prstGeom>
              </p:spPr>
            </p:pic>
          </mc:Fallback>
        </mc:AlternateContent>
        <mc:AlternateContent xmlns:mc="http://schemas.openxmlformats.org/markup-compatibility/2006" xmlns:p14="http://schemas.microsoft.com/office/powerpoint/2010/main">
          <mc:Choice Requires="p14">
            <p:contentPart p14:bwMode="auto" r:id="rId298">
              <p14:nvContentPartPr>
                <p14:cNvPr id="177" name="Ink 176">
                  <a:extLst>
                    <a:ext uri="{FF2B5EF4-FFF2-40B4-BE49-F238E27FC236}">
                      <a16:creationId xmlns:a16="http://schemas.microsoft.com/office/drawing/2014/main" id="{DCEADF9C-5623-4854-B1EC-EFBEB33F0D8B}"/>
                    </a:ext>
                  </a:extLst>
                </p14:cNvPr>
                <p14:cNvContentPartPr/>
                <p14:nvPr/>
              </p14:nvContentPartPr>
              <p14:xfrm>
                <a:off x="5682711" y="2029818"/>
                <a:ext cx="126000" cy="114840"/>
              </p14:xfrm>
            </p:contentPart>
          </mc:Choice>
          <mc:Fallback xmlns="">
            <p:pic>
              <p:nvPicPr>
                <p:cNvPr id="177" name="Ink 176">
                  <a:extLst>
                    <a:ext uri="{FF2B5EF4-FFF2-40B4-BE49-F238E27FC236}">
                      <a16:creationId xmlns:a16="http://schemas.microsoft.com/office/drawing/2014/main" id="{DCEADF9C-5623-4854-B1EC-EFBEB33F0D8B}"/>
                    </a:ext>
                  </a:extLst>
                </p:cNvPr>
                <p:cNvPicPr/>
                <p:nvPr/>
              </p:nvPicPr>
              <p:blipFill>
                <a:blip r:embed="rId299"/>
                <a:stretch>
                  <a:fillRect/>
                </a:stretch>
              </p:blipFill>
              <p:spPr>
                <a:xfrm>
                  <a:off x="5674071" y="2021178"/>
                  <a:ext cx="143640" cy="132480"/>
                </a:xfrm>
                <a:prstGeom prst="rect">
                  <a:avLst/>
                </a:prstGeom>
              </p:spPr>
            </p:pic>
          </mc:Fallback>
        </mc:AlternateContent>
        <mc:AlternateContent xmlns:mc="http://schemas.openxmlformats.org/markup-compatibility/2006" xmlns:p14="http://schemas.microsoft.com/office/powerpoint/2010/main">
          <mc:Choice Requires="p14">
            <p:contentPart p14:bwMode="auto" r:id="rId300">
              <p14:nvContentPartPr>
                <p14:cNvPr id="178" name="Ink 177">
                  <a:extLst>
                    <a:ext uri="{FF2B5EF4-FFF2-40B4-BE49-F238E27FC236}">
                      <a16:creationId xmlns:a16="http://schemas.microsoft.com/office/drawing/2014/main" id="{51E300D5-6AA5-488A-904D-5A1AF5C44D1B}"/>
                    </a:ext>
                  </a:extLst>
                </p14:cNvPr>
                <p14:cNvContentPartPr/>
                <p14:nvPr/>
              </p14:nvContentPartPr>
              <p14:xfrm>
                <a:off x="5770911" y="1995978"/>
                <a:ext cx="52920" cy="250200"/>
              </p14:xfrm>
            </p:contentPart>
          </mc:Choice>
          <mc:Fallback xmlns="">
            <p:pic>
              <p:nvPicPr>
                <p:cNvPr id="178" name="Ink 177">
                  <a:extLst>
                    <a:ext uri="{FF2B5EF4-FFF2-40B4-BE49-F238E27FC236}">
                      <a16:creationId xmlns:a16="http://schemas.microsoft.com/office/drawing/2014/main" id="{51E300D5-6AA5-488A-904D-5A1AF5C44D1B}"/>
                    </a:ext>
                  </a:extLst>
                </p:cNvPr>
                <p:cNvPicPr/>
                <p:nvPr/>
              </p:nvPicPr>
              <p:blipFill>
                <a:blip r:embed="rId301"/>
                <a:stretch>
                  <a:fillRect/>
                </a:stretch>
              </p:blipFill>
              <p:spPr>
                <a:xfrm>
                  <a:off x="5762271" y="1986978"/>
                  <a:ext cx="70560" cy="267840"/>
                </a:xfrm>
                <a:prstGeom prst="rect">
                  <a:avLst/>
                </a:prstGeom>
              </p:spPr>
            </p:pic>
          </mc:Fallback>
        </mc:AlternateContent>
        <mc:AlternateContent xmlns:mc="http://schemas.openxmlformats.org/markup-compatibility/2006" xmlns:p14="http://schemas.microsoft.com/office/powerpoint/2010/main">
          <mc:Choice Requires="p14">
            <p:contentPart p14:bwMode="auto" r:id="rId302">
              <p14:nvContentPartPr>
                <p14:cNvPr id="179" name="Ink 178">
                  <a:extLst>
                    <a:ext uri="{FF2B5EF4-FFF2-40B4-BE49-F238E27FC236}">
                      <a16:creationId xmlns:a16="http://schemas.microsoft.com/office/drawing/2014/main" id="{E247281B-F2F0-479B-A63A-AABE91BE2090}"/>
                    </a:ext>
                  </a:extLst>
                </p14:cNvPr>
                <p14:cNvContentPartPr/>
                <p14:nvPr/>
              </p14:nvContentPartPr>
              <p14:xfrm>
                <a:off x="5934351" y="2165898"/>
                <a:ext cx="52560" cy="122400"/>
              </p14:xfrm>
            </p:contentPart>
          </mc:Choice>
          <mc:Fallback xmlns="">
            <p:pic>
              <p:nvPicPr>
                <p:cNvPr id="179" name="Ink 178">
                  <a:extLst>
                    <a:ext uri="{FF2B5EF4-FFF2-40B4-BE49-F238E27FC236}">
                      <a16:creationId xmlns:a16="http://schemas.microsoft.com/office/drawing/2014/main" id="{E247281B-F2F0-479B-A63A-AABE91BE2090}"/>
                    </a:ext>
                  </a:extLst>
                </p:cNvPr>
                <p:cNvPicPr/>
                <p:nvPr/>
              </p:nvPicPr>
              <p:blipFill>
                <a:blip r:embed="rId303"/>
                <a:stretch>
                  <a:fillRect/>
                </a:stretch>
              </p:blipFill>
              <p:spPr>
                <a:xfrm>
                  <a:off x="5925351" y="2157258"/>
                  <a:ext cx="7020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304">
              <p14:nvContentPartPr>
                <p14:cNvPr id="180" name="Ink 179">
                  <a:extLst>
                    <a:ext uri="{FF2B5EF4-FFF2-40B4-BE49-F238E27FC236}">
                      <a16:creationId xmlns:a16="http://schemas.microsoft.com/office/drawing/2014/main" id="{A1232319-78CF-4665-AA37-819517EB3D16}"/>
                    </a:ext>
                  </a:extLst>
                </p14:cNvPr>
                <p14:cNvContentPartPr/>
                <p14:nvPr/>
              </p14:nvContentPartPr>
              <p14:xfrm>
                <a:off x="6108951" y="1987338"/>
                <a:ext cx="82080" cy="173880"/>
              </p14:xfrm>
            </p:contentPart>
          </mc:Choice>
          <mc:Fallback xmlns="">
            <p:pic>
              <p:nvPicPr>
                <p:cNvPr id="180" name="Ink 179">
                  <a:extLst>
                    <a:ext uri="{FF2B5EF4-FFF2-40B4-BE49-F238E27FC236}">
                      <a16:creationId xmlns:a16="http://schemas.microsoft.com/office/drawing/2014/main" id="{A1232319-78CF-4665-AA37-819517EB3D16}"/>
                    </a:ext>
                  </a:extLst>
                </p:cNvPr>
                <p:cNvPicPr/>
                <p:nvPr/>
              </p:nvPicPr>
              <p:blipFill>
                <a:blip r:embed="rId305"/>
                <a:stretch>
                  <a:fillRect/>
                </a:stretch>
              </p:blipFill>
              <p:spPr>
                <a:xfrm>
                  <a:off x="6100311" y="1978698"/>
                  <a:ext cx="99720" cy="191520"/>
                </a:xfrm>
                <a:prstGeom prst="rect">
                  <a:avLst/>
                </a:prstGeom>
              </p:spPr>
            </p:pic>
          </mc:Fallback>
        </mc:AlternateContent>
        <mc:AlternateContent xmlns:mc="http://schemas.openxmlformats.org/markup-compatibility/2006" xmlns:p14="http://schemas.microsoft.com/office/powerpoint/2010/main">
          <mc:Choice Requires="p14">
            <p:contentPart p14:bwMode="auto" r:id="rId306">
              <p14:nvContentPartPr>
                <p14:cNvPr id="181" name="Ink 180">
                  <a:extLst>
                    <a:ext uri="{FF2B5EF4-FFF2-40B4-BE49-F238E27FC236}">
                      <a16:creationId xmlns:a16="http://schemas.microsoft.com/office/drawing/2014/main" id="{D38506D7-C832-4AC9-AB77-ED0D2A88094E}"/>
                    </a:ext>
                  </a:extLst>
                </p14:cNvPr>
                <p14:cNvContentPartPr/>
                <p14:nvPr/>
              </p14:nvContentPartPr>
              <p14:xfrm>
                <a:off x="6100311" y="2190738"/>
                <a:ext cx="20520" cy="87840"/>
              </p14:xfrm>
            </p:contentPart>
          </mc:Choice>
          <mc:Fallback xmlns="">
            <p:pic>
              <p:nvPicPr>
                <p:cNvPr id="181" name="Ink 180">
                  <a:extLst>
                    <a:ext uri="{FF2B5EF4-FFF2-40B4-BE49-F238E27FC236}">
                      <a16:creationId xmlns:a16="http://schemas.microsoft.com/office/drawing/2014/main" id="{D38506D7-C832-4AC9-AB77-ED0D2A88094E}"/>
                    </a:ext>
                  </a:extLst>
                </p:cNvPr>
                <p:cNvPicPr/>
                <p:nvPr/>
              </p:nvPicPr>
              <p:blipFill>
                <a:blip r:embed="rId307"/>
                <a:stretch>
                  <a:fillRect/>
                </a:stretch>
              </p:blipFill>
              <p:spPr>
                <a:xfrm>
                  <a:off x="6091671" y="2182098"/>
                  <a:ext cx="38160" cy="105480"/>
                </a:xfrm>
                <a:prstGeom prst="rect">
                  <a:avLst/>
                </a:prstGeom>
              </p:spPr>
            </p:pic>
          </mc:Fallback>
        </mc:AlternateContent>
        <mc:AlternateContent xmlns:mc="http://schemas.openxmlformats.org/markup-compatibility/2006" xmlns:p14="http://schemas.microsoft.com/office/powerpoint/2010/main">
          <mc:Choice Requires="p14">
            <p:contentPart p14:bwMode="auto" r:id="rId308">
              <p14:nvContentPartPr>
                <p14:cNvPr id="182" name="Ink 181">
                  <a:extLst>
                    <a:ext uri="{FF2B5EF4-FFF2-40B4-BE49-F238E27FC236}">
                      <a16:creationId xmlns:a16="http://schemas.microsoft.com/office/drawing/2014/main" id="{800D41CC-C8D4-45ED-8243-5262A1D6A4FA}"/>
                    </a:ext>
                  </a:extLst>
                </p14:cNvPr>
                <p14:cNvContentPartPr/>
                <p14:nvPr/>
              </p14:nvContentPartPr>
              <p14:xfrm>
                <a:off x="6312351" y="2012178"/>
                <a:ext cx="84960" cy="172800"/>
              </p14:xfrm>
            </p:contentPart>
          </mc:Choice>
          <mc:Fallback xmlns="">
            <p:pic>
              <p:nvPicPr>
                <p:cNvPr id="182" name="Ink 181">
                  <a:extLst>
                    <a:ext uri="{FF2B5EF4-FFF2-40B4-BE49-F238E27FC236}">
                      <a16:creationId xmlns:a16="http://schemas.microsoft.com/office/drawing/2014/main" id="{800D41CC-C8D4-45ED-8243-5262A1D6A4FA}"/>
                    </a:ext>
                  </a:extLst>
                </p:cNvPr>
                <p:cNvPicPr/>
                <p:nvPr/>
              </p:nvPicPr>
              <p:blipFill>
                <a:blip r:embed="rId309"/>
                <a:stretch>
                  <a:fillRect/>
                </a:stretch>
              </p:blipFill>
              <p:spPr>
                <a:xfrm>
                  <a:off x="6303351" y="2003538"/>
                  <a:ext cx="102600" cy="190440"/>
                </a:xfrm>
                <a:prstGeom prst="rect">
                  <a:avLst/>
                </a:prstGeom>
              </p:spPr>
            </p:pic>
          </mc:Fallback>
        </mc:AlternateContent>
        <mc:AlternateContent xmlns:mc="http://schemas.openxmlformats.org/markup-compatibility/2006" xmlns:p14="http://schemas.microsoft.com/office/powerpoint/2010/main">
          <mc:Choice Requires="p14">
            <p:contentPart p14:bwMode="auto" r:id="rId310">
              <p14:nvContentPartPr>
                <p14:cNvPr id="183" name="Ink 182">
                  <a:extLst>
                    <a:ext uri="{FF2B5EF4-FFF2-40B4-BE49-F238E27FC236}">
                      <a16:creationId xmlns:a16="http://schemas.microsoft.com/office/drawing/2014/main" id="{55C5F22E-3EB5-4847-8D82-A621F19998CB}"/>
                    </a:ext>
                  </a:extLst>
                </p14:cNvPr>
                <p14:cNvContentPartPr/>
                <p14:nvPr/>
              </p14:nvContentPartPr>
              <p14:xfrm>
                <a:off x="6438711" y="2156178"/>
                <a:ext cx="13680" cy="56520"/>
              </p14:xfrm>
            </p:contentPart>
          </mc:Choice>
          <mc:Fallback xmlns="">
            <p:pic>
              <p:nvPicPr>
                <p:cNvPr id="183" name="Ink 182">
                  <a:extLst>
                    <a:ext uri="{FF2B5EF4-FFF2-40B4-BE49-F238E27FC236}">
                      <a16:creationId xmlns:a16="http://schemas.microsoft.com/office/drawing/2014/main" id="{55C5F22E-3EB5-4847-8D82-A621F19998CB}"/>
                    </a:ext>
                  </a:extLst>
                </p:cNvPr>
                <p:cNvPicPr/>
                <p:nvPr/>
              </p:nvPicPr>
              <p:blipFill>
                <a:blip r:embed="rId311"/>
                <a:stretch>
                  <a:fillRect/>
                </a:stretch>
              </p:blipFill>
              <p:spPr>
                <a:xfrm>
                  <a:off x="6430071" y="2147538"/>
                  <a:ext cx="31320" cy="74160"/>
                </a:xfrm>
                <a:prstGeom prst="rect">
                  <a:avLst/>
                </a:prstGeom>
              </p:spPr>
            </p:pic>
          </mc:Fallback>
        </mc:AlternateContent>
        <mc:AlternateContent xmlns:mc="http://schemas.openxmlformats.org/markup-compatibility/2006" xmlns:p14="http://schemas.microsoft.com/office/powerpoint/2010/main">
          <mc:Choice Requires="p14">
            <p:contentPart p14:bwMode="auto" r:id="rId312">
              <p14:nvContentPartPr>
                <p14:cNvPr id="184" name="Ink 183">
                  <a:extLst>
                    <a:ext uri="{FF2B5EF4-FFF2-40B4-BE49-F238E27FC236}">
                      <a16:creationId xmlns:a16="http://schemas.microsoft.com/office/drawing/2014/main" id="{D556AC4B-4582-44D4-BFAE-180E87B3A206}"/>
                    </a:ext>
                  </a:extLst>
                </p14:cNvPr>
                <p14:cNvContentPartPr/>
                <p14:nvPr/>
              </p14:nvContentPartPr>
              <p14:xfrm>
                <a:off x="6528711" y="2007498"/>
                <a:ext cx="198360" cy="200160"/>
              </p14:xfrm>
            </p:contentPart>
          </mc:Choice>
          <mc:Fallback xmlns="">
            <p:pic>
              <p:nvPicPr>
                <p:cNvPr id="184" name="Ink 183">
                  <a:extLst>
                    <a:ext uri="{FF2B5EF4-FFF2-40B4-BE49-F238E27FC236}">
                      <a16:creationId xmlns:a16="http://schemas.microsoft.com/office/drawing/2014/main" id="{D556AC4B-4582-44D4-BFAE-180E87B3A206}"/>
                    </a:ext>
                  </a:extLst>
                </p:cNvPr>
                <p:cNvPicPr/>
                <p:nvPr/>
              </p:nvPicPr>
              <p:blipFill>
                <a:blip r:embed="rId313"/>
                <a:stretch>
                  <a:fillRect/>
                </a:stretch>
              </p:blipFill>
              <p:spPr>
                <a:xfrm>
                  <a:off x="6520071" y="1998498"/>
                  <a:ext cx="216000" cy="217800"/>
                </a:xfrm>
                <a:prstGeom prst="rect">
                  <a:avLst/>
                </a:prstGeom>
              </p:spPr>
            </p:pic>
          </mc:Fallback>
        </mc:AlternateContent>
        <mc:AlternateContent xmlns:mc="http://schemas.openxmlformats.org/markup-compatibility/2006" xmlns:p14="http://schemas.microsoft.com/office/powerpoint/2010/main">
          <mc:Choice Requires="p14">
            <p:contentPart p14:bwMode="auto" r:id="rId314">
              <p14:nvContentPartPr>
                <p14:cNvPr id="185" name="Ink 184">
                  <a:extLst>
                    <a:ext uri="{FF2B5EF4-FFF2-40B4-BE49-F238E27FC236}">
                      <a16:creationId xmlns:a16="http://schemas.microsoft.com/office/drawing/2014/main" id="{D32D130C-3BEB-4E38-B012-E4F6E5EC5FBD}"/>
                    </a:ext>
                  </a:extLst>
                </p14:cNvPr>
                <p14:cNvContentPartPr/>
                <p14:nvPr/>
              </p14:nvContentPartPr>
              <p14:xfrm>
                <a:off x="6756591" y="1976538"/>
                <a:ext cx="140400" cy="220680"/>
              </p14:xfrm>
            </p:contentPart>
          </mc:Choice>
          <mc:Fallback xmlns="">
            <p:pic>
              <p:nvPicPr>
                <p:cNvPr id="185" name="Ink 184">
                  <a:extLst>
                    <a:ext uri="{FF2B5EF4-FFF2-40B4-BE49-F238E27FC236}">
                      <a16:creationId xmlns:a16="http://schemas.microsoft.com/office/drawing/2014/main" id="{D32D130C-3BEB-4E38-B012-E4F6E5EC5FBD}"/>
                    </a:ext>
                  </a:extLst>
                </p:cNvPr>
                <p:cNvPicPr/>
                <p:nvPr/>
              </p:nvPicPr>
              <p:blipFill>
                <a:blip r:embed="rId315"/>
                <a:stretch>
                  <a:fillRect/>
                </a:stretch>
              </p:blipFill>
              <p:spPr>
                <a:xfrm>
                  <a:off x="6747951" y="1967538"/>
                  <a:ext cx="158040" cy="2383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16">
            <p14:nvContentPartPr>
              <p14:cNvPr id="187" name="Ink 186">
                <a:extLst>
                  <a:ext uri="{FF2B5EF4-FFF2-40B4-BE49-F238E27FC236}">
                    <a16:creationId xmlns:a16="http://schemas.microsoft.com/office/drawing/2014/main" id="{6EF7609A-FF6C-4245-9788-C82629DA2074}"/>
                  </a:ext>
                </a:extLst>
              </p14:cNvPr>
              <p14:cNvContentPartPr/>
              <p14:nvPr/>
            </p14:nvContentPartPr>
            <p14:xfrm>
              <a:off x="7114791" y="1950618"/>
              <a:ext cx="72360" cy="375480"/>
            </p14:xfrm>
          </p:contentPart>
        </mc:Choice>
        <mc:Fallback xmlns="">
          <p:pic>
            <p:nvPicPr>
              <p:cNvPr id="187" name="Ink 186">
                <a:extLst>
                  <a:ext uri="{FF2B5EF4-FFF2-40B4-BE49-F238E27FC236}">
                    <a16:creationId xmlns:a16="http://schemas.microsoft.com/office/drawing/2014/main" id="{6EF7609A-FF6C-4245-9788-C82629DA2074}"/>
                  </a:ext>
                </a:extLst>
              </p:cNvPr>
              <p:cNvPicPr/>
              <p:nvPr/>
            </p:nvPicPr>
            <p:blipFill>
              <a:blip r:embed="rId317"/>
              <a:stretch>
                <a:fillRect/>
              </a:stretch>
            </p:blipFill>
            <p:spPr>
              <a:xfrm>
                <a:off x="7106151" y="1941618"/>
                <a:ext cx="90000" cy="393120"/>
              </a:xfrm>
              <a:prstGeom prst="rect">
                <a:avLst/>
              </a:prstGeom>
            </p:spPr>
          </p:pic>
        </mc:Fallback>
      </mc:AlternateContent>
      <p:grpSp>
        <p:nvGrpSpPr>
          <p:cNvPr id="195" name="Group 194">
            <a:extLst>
              <a:ext uri="{FF2B5EF4-FFF2-40B4-BE49-F238E27FC236}">
                <a16:creationId xmlns:a16="http://schemas.microsoft.com/office/drawing/2014/main" id="{FB2B2D2F-3FE6-4140-8414-B6F7459EA6F0}"/>
              </a:ext>
            </a:extLst>
          </p:cNvPr>
          <p:cNvGrpSpPr/>
          <p:nvPr/>
        </p:nvGrpSpPr>
        <p:grpSpPr>
          <a:xfrm>
            <a:off x="246711" y="2905338"/>
            <a:ext cx="722880" cy="455400"/>
            <a:chOff x="246711" y="2905338"/>
            <a:chExt cx="722880" cy="455400"/>
          </a:xfrm>
        </p:grpSpPr>
        <mc:AlternateContent xmlns:mc="http://schemas.openxmlformats.org/markup-compatibility/2006" xmlns:p14="http://schemas.microsoft.com/office/powerpoint/2010/main">
          <mc:Choice Requires="p14">
            <p:contentPart p14:bwMode="auto" r:id="rId318">
              <p14:nvContentPartPr>
                <p14:cNvPr id="188" name="Ink 187">
                  <a:extLst>
                    <a:ext uri="{FF2B5EF4-FFF2-40B4-BE49-F238E27FC236}">
                      <a16:creationId xmlns:a16="http://schemas.microsoft.com/office/drawing/2014/main" id="{1DB7A1B0-A620-4C26-949A-2F908D142298}"/>
                    </a:ext>
                  </a:extLst>
                </p14:cNvPr>
                <p14:cNvContentPartPr/>
                <p14:nvPr/>
              </p14:nvContentPartPr>
              <p14:xfrm>
                <a:off x="246711" y="2905338"/>
                <a:ext cx="181080" cy="356040"/>
              </p14:xfrm>
            </p:contentPart>
          </mc:Choice>
          <mc:Fallback xmlns="">
            <p:pic>
              <p:nvPicPr>
                <p:cNvPr id="188" name="Ink 187">
                  <a:extLst>
                    <a:ext uri="{FF2B5EF4-FFF2-40B4-BE49-F238E27FC236}">
                      <a16:creationId xmlns:a16="http://schemas.microsoft.com/office/drawing/2014/main" id="{1DB7A1B0-A620-4C26-949A-2F908D142298}"/>
                    </a:ext>
                  </a:extLst>
                </p:cNvPr>
                <p:cNvPicPr/>
                <p:nvPr/>
              </p:nvPicPr>
              <p:blipFill>
                <a:blip r:embed="rId319"/>
                <a:stretch>
                  <a:fillRect/>
                </a:stretch>
              </p:blipFill>
              <p:spPr>
                <a:xfrm>
                  <a:off x="238071" y="2896698"/>
                  <a:ext cx="198720" cy="373680"/>
                </a:xfrm>
                <a:prstGeom prst="rect">
                  <a:avLst/>
                </a:prstGeom>
              </p:spPr>
            </p:pic>
          </mc:Fallback>
        </mc:AlternateContent>
        <mc:AlternateContent xmlns:mc="http://schemas.openxmlformats.org/markup-compatibility/2006" xmlns:p14="http://schemas.microsoft.com/office/powerpoint/2010/main">
          <mc:Choice Requires="p14">
            <p:contentPart p14:bwMode="auto" r:id="rId320">
              <p14:nvContentPartPr>
                <p14:cNvPr id="189" name="Ink 188">
                  <a:extLst>
                    <a:ext uri="{FF2B5EF4-FFF2-40B4-BE49-F238E27FC236}">
                      <a16:creationId xmlns:a16="http://schemas.microsoft.com/office/drawing/2014/main" id="{1133125D-3AD6-4DCF-9B01-A329F1BD2F47}"/>
                    </a:ext>
                  </a:extLst>
                </p14:cNvPr>
                <p14:cNvContentPartPr/>
                <p14:nvPr/>
              </p14:nvContentPartPr>
              <p14:xfrm>
                <a:off x="556311" y="2968698"/>
                <a:ext cx="6840" cy="226080"/>
              </p14:xfrm>
            </p:contentPart>
          </mc:Choice>
          <mc:Fallback xmlns="">
            <p:pic>
              <p:nvPicPr>
                <p:cNvPr id="189" name="Ink 188">
                  <a:extLst>
                    <a:ext uri="{FF2B5EF4-FFF2-40B4-BE49-F238E27FC236}">
                      <a16:creationId xmlns:a16="http://schemas.microsoft.com/office/drawing/2014/main" id="{1133125D-3AD6-4DCF-9B01-A329F1BD2F47}"/>
                    </a:ext>
                  </a:extLst>
                </p:cNvPr>
                <p:cNvPicPr/>
                <p:nvPr/>
              </p:nvPicPr>
              <p:blipFill>
                <a:blip r:embed="rId321"/>
                <a:stretch>
                  <a:fillRect/>
                </a:stretch>
              </p:blipFill>
              <p:spPr>
                <a:xfrm>
                  <a:off x="547671" y="2960058"/>
                  <a:ext cx="24480" cy="243720"/>
                </a:xfrm>
                <a:prstGeom prst="rect">
                  <a:avLst/>
                </a:prstGeom>
              </p:spPr>
            </p:pic>
          </mc:Fallback>
        </mc:AlternateContent>
        <mc:AlternateContent xmlns:mc="http://schemas.openxmlformats.org/markup-compatibility/2006" xmlns:p14="http://schemas.microsoft.com/office/powerpoint/2010/main">
          <mc:Choice Requires="p14">
            <p:contentPart p14:bwMode="auto" r:id="rId322">
              <p14:nvContentPartPr>
                <p14:cNvPr id="190" name="Ink 189">
                  <a:extLst>
                    <a:ext uri="{FF2B5EF4-FFF2-40B4-BE49-F238E27FC236}">
                      <a16:creationId xmlns:a16="http://schemas.microsoft.com/office/drawing/2014/main" id="{ABA1F1DE-4B1A-499C-8EF9-8B9A86C6C079}"/>
                    </a:ext>
                  </a:extLst>
                </p14:cNvPr>
                <p14:cNvContentPartPr/>
                <p14:nvPr/>
              </p14:nvContentPartPr>
              <p14:xfrm>
                <a:off x="469551" y="2953218"/>
                <a:ext cx="215280" cy="90720"/>
              </p14:xfrm>
            </p:contentPart>
          </mc:Choice>
          <mc:Fallback xmlns="">
            <p:pic>
              <p:nvPicPr>
                <p:cNvPr id="190" name="Ink 189">
                  <a:extLst>
                    <a:ext uri="{FF2B5EF4-FFF2-40B4-BE49-F238E27FC236}">
                      <a16:creationId xmlns:a16="http://schemas.microsoft.com/office/drawing/2014/main" id="{ABA1F1DE-4B1A-499C-8EF9-8B9A86C6C079}"/>
                    </a:ext>
                  </a:extLst>
                </p:cNvPr>
                <p:cNvPicPr/>
                <p:nvPr/>
              </p:nvPicPr>
              <p:blipFill>
                <a:blip r:embed="rId323"/>
                <a:stretch>
                  <a:fillRect/>
                </a:stretch>
              </p:blipFill>
              <p:spPr>
                <a:xfrm>
                  <a:off x="460911" y="2944218"/>
                  <a:ext cx="232920" cy="108360"/>
                </a:xfrm>
                <a:prstGeom prst="rect">
                  <a:avLst/>
                </a:prstGeom>
              </p:spPr>
            </p:pic>
          </mc:Fallback>
        </mc:AlternateContent>
        <mc:AlternateContent xmlns:mc="http://schemas.openxmlformats.org/markup-compatibility/2006" xmlns:p14="http://schemas.microsoft.com/office/powerpoint/2010/main">
          <mc:Choice Requires="p14">
            <p:contentPart p14:bwMode="auto" r:id="rId324">
              <p14:nvContentPartPr>
                <p14:cNvPr id="191" name="Ink 190">
                  <a:extLst>
                    <a:ext uri="{FF2B5EF4-FFF2-40B4-BE49-F238E27FC236}">
                      <a16:creationId xmlns:a16="http://schemas.microsoft.com/office/drawing/2014/main" id="{813FEA9C-908E-4904-B0C6-71008B8564BA}"/>
                    </a:ext>
                  </a:extLst>
                </p14:cNvPr>
                <p14:cNvContentPartPr/>
                <p14:nvPr/>
              </p14:nvContentPartPr>
              <p14:xfrm>
                <a:off x="432111" y="3190458"/>
                <a:ext cx="297360" cy="17280"/>
              </p14:xfrm>
            </p:contentPart>
          </mc:Choice>
          <mc:Fallback xmlns="">
            <p:pic>
              <p:nvPicPr>
                <p:cNvPr id="191" name="Ink 190">
                  <a:extLst>
                    <a:ext uri="{FF2B5EF4-FFF2-40B4-BE49-F238E27FC236}">
                      <a16:creationId xmlns:a16="http://schemas.microsoft.com/office/drawing/2014/main" id="{813FEA9C-908E-4904-B0C6-71008B8564BA}"/>
                    </a:ext>
                  </a:extLst>
                </p:cNvPr>
                <p:cNvPicPr/>
                <p:nvPr/>
              </p:nvPicPr>
              <p:blipFill>
                <a:blip r:embed="rId325"/>
                <a:stretch>
                  <a:fillRect/>
                </a:stretch>
              </p:blipFill>
              <p:spPr>
                <a:xfrm>
                  <a:off x="423471" y="3181458"/>
                  <a:ext cx="315000"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326">
              <p14:nvContentPartPr>
                <p14:cNvPr id="193" name="Ink 192">
                  <a:extLst>
                    <a:ext uri="{FF2B5EF4-FFF2-40B4-BE49-F238E27FC236}">
                      <a16:creationId xmlns:a16="http://schemas.microsoft.com/office/drawing/2014/main" id="{401C3148-AB26-4565-8864-65D6EE5569F7}"/>
                    </a:ext>
                  </a:extLst>
                </p14:cNvPr>
                <p14:cNvContentPartPr/>
                <p14:nvPr/>
              </p14:nvContentPartPr>
              <p14:xfrm>
                <a:off x="351831" y="3277938"/>
                <a:ext cx="551520" cy="82800"/>
              </p14:xfrm>
            </p:contentPart>
          </mc:Choice>
          <mc:Fallback xmlns="">
            <p:pic>
              <p:nvPicPr>
                <p:cNvPr id="193" name="Ink 192">
                  <a:extLst>
                    <a:ext uri="{FF2B5EF4-FFF2-40B4-BE49-F238E27FC236}">
                      <a16:creationId xmlns:a16="http://schemas.microsoft.com/office/drawing/2014/main" id="{401C3148-AB26-4565-8864-65D6EE5569F7}"/>
                    </a:ext>
                  </a:extLst>
                </p:cNvPr>
                <p:cNvPicPr/>
                <p:nvPr/>
              </p:nvPicPr>
              <p:blipFill>
                <a:blip r:embed="rId327"/>
                <a:stretch>
                  <a:fillRect/>
                </a:stretch>
              </p:blipFill>
              <p:spPr>
                <a:xfrm>
                  <a:off x="342831" y="3269298"/>
                  <a:ext cx="569160" cy="100440"/>
                </a:xfrm>
                <a:prstGeom prst="rect">
                  <a:avLst/>
                </a:prstGeom>
              </p:spPr>
            </p:pic>
          </mc:Fallback>
        </mc:AlternateContent>
        <mc:AlternateContent xmlns:mc="http://schemas.openxmlformats.org/markup-compatibility/2006" xmlns:p14="http://schemas.microsoft.com/office/powerpoint/2010/main">
          <mc:Choice Requires="p14">
            <p:contentPart p14:bwMode="auto" r:id="rId328">
              <p14:nvContentPartPr>
                <p14:cNvPr id="194" name="Ink 193">
                  <a:extLst>
                    <a:ext uri="{FF2B5EF4-FFF2-40B4-BE49-F238E27FC236}">
                      <a16:creationId xmlns:a16="http://schemas.microsoft.com/office/drawing/2014/main" id="{313F06B7-F457-4ECB-B9A1-6A767CADABE4}"/>
                    </a:ext>
                  </a:extLst>
                </p14:cNvPr>
                <p14:cNvContentPartPr/>
                <p14:nvPr/>
              </p14:nvContentPartPr>
              <p14:xfrm>
                <a:off x="868791" y="3117738"/>
                <a:ext cx="100800" cy="114120"/>
              </p14:xfrm>
            </p:contentPart>
          </mc:Choice>
          <mc:Fallback xmlns="">
            <p:pic>
              <p:nvPicPr>
                <p:cNvPr id="194" name="Ink 193">
                  <a:extLst>
                    <a:ext uri="{FF2B5EF4-FFF2-40B4-BE49-F238E27FC236}">
                      <a16:creationId xmlns:a16="http://schemas.microsoft.com/office/drawing/2014/main" id="{313F06B7-F457-4ECB-B9A1-6A767CADABE4}"/>
                    </a:ext>
                  </a:extLst>
                </p:cNvPr>
                <p:cNvPicPr/>
                <p:nvPr/>
              </p:nvPicPr>
              <p:blipFill>
                <a:blip r:embed="rId329"/>
                <a:stretch>
                  <a:fillRect/>
                </a:stretch>
              </p:blipFill>
              <p:spPr>
                <a:xfrm>
                  <a:off x="860151" y="3108738"/>
                  <a:ext cx="118440" cy="131760"/>
                </a:xfrm>
                <a:prstGeom prst="rect">
                  <a:avLst/>
                </a:prstGeom>
              </p:spPr>
            </p:pic>
          </mc:Fallback>
        </mc:AlternateContent>
      </p:grpSp>
      <p:grpSp>
        <p:nvGrpSpPr>
          <p:cNvPr id="199" name="Group 198">
            <a:extLst>
              <a:ext uri="{FF2B5EF4-FFF2-40B4-BE49-F238E27FC236}">
                <a16:creationId xmlns:a16="http://schemas.microsoft.com/office/drawing/2014/main" id="{81D20D8D-6ED3-435B-8F29-11FCC59A8B92}"/>
              </a:ext>
            </a:extLst>
          </p:cNvPr>
          <p:cNvGrpSpPr/>
          <p:nvPr/>
        </p:nvGrpSpPr>
        <p:grpSpPr>
          <a:xfrm>
            <a:off x="1261551" y="3033498"/>
            <a:ext cx="551880" cy="223200"/>
            <a:chOff x="1261551" y="3033498"/>
            <a:chExt cx="551880" cy="223200"/>
          </a:xfrm>
        </p:grpSpPr>
        <mc:AlternateContent xmlns:mc="http://schemas.openxmlformats.org/markup-compatibility/2006" xmlns:p14="http://schemas.microsoft.com/office/powerpoint/2010/main">
          <mc:Choice Requires="p14">
            <p:contentPart p14:bwMode="auto" r:id="rId330">
              <p14:nvContentPartPr>
                <p14:cNvPr id="196" name="Ink 195">
                  <a:extLst>
                    <a:ext uri="{FF2B5EF4-FFF2-40B4-BE49-F238E27FC236}">
                      <a16:creationId xmlns:a16="http://schemas.microsoft.com/office/drawing/2014/main" id="{B853859C-6D3A-4602-8419-321AF1F24AAE}"/>
                    </a:ext>
                  </a:extLst>
                </p14:cNvPr>
                <p14:cNvContentPartPr/>
                <p14:nvPr/>
              </p14:nvContentPartPr>
              <p14:xfrm>
                <a:off x="1261551" y="3033498"/>
                <a:ext cx="273960" cy="223200"/>
              </p14:xfrm>
            </p:contentPart>
          </mc:Choice>
          <mc:Fallback xmlns="">
            <p:pic>
              <p:nvPicPr>
                <p:cNvPr id="196" name="Ink 195">
                  <a:extLst>
                    <a:ext uri="{FF2B5EF4-FFF2-40B4-BE49-F238E27FC236}">
                      <a16:creationId xmlns:a16="http://schemas.microsoft.com/office/drawing/2014/main" id="{B853859C-6D3A-4602-8419-321AF1F24AAE}"/>
                    </a:ext>
                  </a:extLst>
                </p:cNvPr>
                <p:cNvPicPr/>
                <p:nvPr/>
              </p:nvPicPr>
              <p:blipFill>
                <a:blip r:embed="rId331"/>
                <a:stretch>
                  <a:fillRect/>
                </a:stretch>
              </p:blipFill>
              <p:spPr>
                <a:xfrm>
                  <a:off x="1252911" y="3024858"/>
                  <a:ext cx="291600" cy="240840"/>
                </a:xfrm>
                <a:prstGeom prst="rect">
                  <a:avLst/>
                </a:prstGeom>
              </p:spPr>
            </p:pic>
          </mc:Fallback>
        </mc:AlternateContent>
        <mc:AlternateContent xmlns:mc="http://schemas.openxmlformats.org/markup-compatibility/2006" xmlns:p14="http://schemas.microsoft.com/office/powerpoint/2010/main">
          <mc:Choice Requires="p14">
            <p:contentPart p14:bwMode="auto" r:id="rId332">
              <p14:nvContentPartPr>
                <p14:cNvPr id="197" name="Ink 196">
                  <a:extLst>
                    <a:ext uri="{FF2B5EF4-FFF2-40B4-BE49-F238E27FC236}">
                      <a16:creationId xmlns:a16="http://schemas.microsoft.com/office/drawing/2014/main" id="{BE3DF9FD-273A-4C17-99CD-E434C8632871}"/>
                    </a:ext>
                  </a:extLst>
                </p14:cNvPr>
                <p14:cNvContentPartPr/>
                <p14:nvPr/>
              </p14:nvContentPartPr>
              <p14:xfrm>
                <a:off x="1546671" y="3156618"/>
                <a:ext cx="61920" cy="78120"/>
              </p14:xfrm>
            </p:contentPart>
          </mc:Choice>
          <mc:Fallback xmlns="">
            <p:pic>
              <p:nvPicPr>
                <p:cNvPr id="197" name="Ink 196">
                  <a:extLst>
                    <a:ext uri="{FF2B5EF4-FFF2-40B4-BE49-F238E27FC236}">
                      <a16:creationId xmlns:a16="http://schemas.microsoft.com/office/drawing/2014/main" id="{BE3DF9FD-273A-4C17-99CD-E434C8632871}"/>
                    </a:ext>
                  </a:extLst>
                </p:cNvPr>
                <p:cNvPicPr/>
                <p:nvPr/>
              </p:nvPicPr>
              <p:blipFill>
                <a:blip r:embed="rId333"/>
                <a:stretch>
                  <a:fillRect/>
                </a:stretch>
              </p:blipFill>
              <p:spPr>
                <a:xfrm>
                  <a:off x="1537671" y="3147978"/>
                  <a:ext cx="79560" cy="95760"/>
                </a:xfrm>
                <a:prstGeom prst="rect">
                  <a:avLst/>
                </a:prstGeom>
              </p:spPr>
            </p:pic>
          </mc:Fallback>
        </mc:AlternateContent>
        <mc:AlternateContent xmlns:mc="http://schemas.openxmlformats.org/markup-compatibility/2006" xmlns:p14="http://schemas.microsoft.com/office/powerpoint/2010/main">
          <mc:Choice Requires="p14">
            <p:contentPart p14:bwMode="auto" r:id="rId334">
              <p14:nvContentPartPr>
                <p14:cNvPr id="198" name="Ink 197">
                  <a:extLst>
                    <a:ext uri="{FF2B5EF4-FFF2-40B4-BE49-F238E27FC236}">
                      <a16:creationId xmlns:a16="http://schemas.microsoft.com/office/drawing/2014/main" id="{057976FE-F1AC-4B10-927C-FABE5A409EDD}"/>
                    </a:ext>
                  </a:extLst>
                </p14:cNvPr>
                <p14:cNvContentPartPr/>
                <p14:nvPr/>
              </p14:nvContentPartPr>
              <p14:xfrm>
                <a:off x="1668351" y="3140778"/>
                <a:ext cx="145080" cy="73800"/>
              </p14:xfrm>
            </p:contentPart>
          </mc:Choice>
          <mc:Fallback xmlns="">
            <p:pic>
              <p:nvPicPr>
                <p:cNvPr id="198" name="Ink 197">
                  <a:extLst>
                    <a:ext uri="{FF2B5EF4-FFF2-40B4-BE49-F238E27FC236}">
                      <a16:creationId xmlns:a16="http://schemas.microsoft.com/office/drawing/2014/main" id="{057976FE-F1AC-4B10-927C-FABE5A409EDD}"/>
                    </a:ext>
                  </a:extLst>
                </p:cNvPr>
                <p:cNvPicPr/>
                <p:nvPr/>
              </p:nvPicPr>
              <p:blipFill>
                <a:blip r:embed="rId335"/>
                <a:stretch>
                  <a:fillRect/>
                </a:stretch>
              </p:blipFill>
              <p:spPr>
                <a:xfrm>
                  <a:off x="1659351" y="3131778"/>
                  <a:ext cx="162720" cy="91440"/>
                </a:xfrm>
                <a:prstGeom prst="rect">
                  <a:avLst/>
                </a:prstGeom>
              </p:spPr>
            </p:pic>
          </mc:Fallback>
        </mc:AlternateContent>
      </p:grpSp>
      <p:grpSp>
        <p:nvGrpSpPr>
          <p:cNvPr id="255" name="Group 254">
            <a:extLst>
              <a:ext uri="{FF2B5EF4-FFF2-40B4-BE49-F238E27FC236}">
                <a16:creationId xmlns:a16="http://schemas.microsoft.com/office/drawing/2014/main" id="{59224469-B5B2-47ED-BAFB-7EA6C3E45730}"/>
              </a:ext>
            </a:extLst>
          </p:cNvPr>
          <p:cNvGrpSpPr/>
          <p:nvPr/>
        </p:nvGrpSpPr>
        <p:grpSpPr>
          <a:xfrm>
            <a:off x="2141031" y="2942778"/>
            <a:ext cx="2081880" cy="350280"/>
            <a:chOff x="2141031" y="2942778"/>
            <a:chExt cx="2081880" cy="350280"/>
          </a:xfrm>
        </p:grpSpPr>
        <mc:AlternateContent xmlns:mc="http://schemas.openxmlformats.org/markup-compatibility/2006" xmlns:p14="http://schemas.microsoft.com/office/powerpoint/2010/main">
          <mc:Choice Requires="p14">
            <p:contentPart p14:bwMode="auto" r:id="rId336">
              <p14:nvContentPartPr>
                <p14:cNvPr id="200" name="Ink 199">
                  <a:extLst>
                    <a:ext uri="{FF2B5EF4-FFF2-40B4-BE49-F238E27FC236}">
                      <a16:creationId xmlns:a16="http://schemas.microsoft.com/office/drawing/2014/main" id="{21F5574A-6016-4205-B103-D74BE70B3FF5}"/>
                    </a:ext>
                  </a:extLst>
                </p14:cNvPr>
                <p14:cNvContentPartPr/>
                <p14:nvPr/>
              </p14:nvContentPartPr>
              <p14:xfrm>
                <a:off x="2141031" y="3114138"/>
                <a:ext cx="294120" cy="124200"/>
              </p14:xfrm>
            </p:contentPart>
          </mc:Choice>
          <mc:Fallback xmlns="">
            <p:pic>
              <p:nvPicPr>
                <p:cNvPr id="200" name="Ink 199">
                  <a:extLst>
                    <a:ext uri="{FF2B5EF4-FFF2-40B4-BE49-F238E27FC236}">
                      <a16:creationId xmlns:a16="http://schemas.microsoft.com/office/drawing/2014/main" id="{21F5574A-6016-4205-B103-D74BE70B3FF5}"/>
                    </a:ext>
                  </a:extLst>
                </p:cNvPr>
                <p:cNvPicPr/>
                <p:nvPr/>
              </p:nvPicPr>
              <p:blipFill>
                <a:blip r:embed="rId337"/>
                <a:stretch>
                  <a:fillRect/>
                </a:stretch>
              </p:blipFill>
              <p:spPr>
                <a:xfrm>
                  <a:off x="2132391" y="3105498"/>
                  <a:ext cx="31176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338">
              <p14:nvContentPartPr>
                <p14:cNvPr id="201" name="Ink 200">
                  <a:extLst>
                    <a:ext uri="{FF2B5EF4-FFF2-40B4-BE49-F238E27FC236}">
                      <a16:creationId xmlns:a16="http://schemas.microsoft.com/office/drawing/2014/main" id="{8827F415-3263-4224-8F68-8BEE31B360EC}"/>
                    </a:ext>
                  </a:extLst>
                </p14:cNvPr>
                <p14:cNvContentPartPr/>
                <p14:nvPr/>
              </p14:nvContentPartPr>
              <p14:xfrm>
                <a:off x="2393751" y="3099738"/>
                <a:ext cx="143280" cy="94680"/>
              </p14:xfrm>
            </p:contentPart>
          </mc:Choice>
          <mc:Fallback xmlns="">
            <p:pic>
              <p:nvPicPr>
                <p:cNvPr id="201" name="Ink 200">
                  <a:extLst>
                    <a:ext uri="{FF2B5EF4-FFF2-40B4-BE49-F238E27FC236}">
                      <a16:creationId xmlns:a16="http://schemas.microsoft.com/office/drawing/2014/main" id="{8827F415-3263-4224-8F68-8BEE31B360EC}"/>
                    </a:ext>
                  </a:extLst>
                </p:cNvPr>
                <p:cNvPicPr/>
                <p:nvPr/>
              </p:nvPicPr>
              <p:blipFill>
                <a:blip r:embed="rId339"/>
                <a:stretch>
                  <a:fillRect/>
                </a:stretch>
              </p:blipFill>
              <p:spPr>
                <a:xfrm>
                  <a:off x="2384751" y="3091098"/>
                  <a:ext cx="160920" cy="112320"/>
                </a:xfrm>
                <a:prstGeom prst="rect">
                  <a:avLst/>
                </a:prstGeom>
              </p:spPr>
            </p:pic>
          </mc:Fallback>
        </mc:AlternateContent>
        <mc:AlternateContent xmlns:mc="http://schemas.openxmlformats.org/markup-compatibility/2006" xmlns:p14="http://schemas.microsoft.com/office/powerpoint/2010/main">
          <mc:Choice Requires="p14">
            <p:contentPart p14:bwMode="auto" r:id="rId340">
              <p14:nvContentPartPr>
                <p14:cNvPr id="202" name="Ink 201">
                  <a:extLst>
                    <a:ext uri="{FF2B5EF4-FFF2-40B4-BE49-F238E27FC236}">
                      <a16:creationId xmlns:a16="http://schemas.microsoft.com/office/drawing/2014/main" id="{9FE5E09A-6EB6-4099-8277-F4E8CBD9CAAC}"/>
                    </a:ext>
                  </a:extLst>
                </p14:cNvPr>
                <p14:cNvContentPartPr/>
                <p14:nvPr/>
              </p14:nvContentPartPr>
              <p14:xfrm>
                <a:off x="2543511" y="2970498"/>
                <a:ext cx="365760" cy="231120"/>
              </p14:xfrm>
            </p:contentPart>
          </mc:Choice>
          <mc:Fallback xmlns="">
            <p:pic>
              <p:nvPicPr>
                <p:cNvPr id="202" name="Ink 201">
                  <a:extLst>
                    <a:ext uri="{FF2B5EF4-FFF2-40B4-BE49-F238E27FC236}">
                      <a16:creationId xmlns:a16="http://schemas.microsoft.com/office/drawing/2014/main" id="{9FE5E09A-6EB6-4099-8277-F4E8CBD9CAAC}"/>
                    </a:ext>
                  </a:extLst>
                </p:cNvPr>
                <p:cNvPicPr/>
                <p:nvPr/>
              </p:nvPicPr>
              <p:blipFill>
                <a:blip r:embed="rId341"/>
                <a:stretch>
                  <a:fillRect/>
                </a:stretch>
              </p:blipFill>
              <p:spPr>
                <a:xfrm>
                  <a:off x="2534511" y="2961498"/>
                  <a:ext cx="383400" cy="248760"/>
                </a:xfrm>
                <a:prstGeom prst="rect">
                  <a:avLst/>
                </a:prstGeom>
              </p:spPr>
            </p:pic>
          </mc:Fallback>
        </mc:AlternateContent>
        <mc:AlternateContent xmlns:mc="http://schemas.openxmlformats.org/markup-compatibility/2006" xmlns:p14="http://schemas.microsoft.com/office/powerpoint/2010/main">
          <mc:Choice Requires="p14">
            <p:contentPart p14:bwMode="auto" r:id="rId342">
              <p14:nvContentPartPr>
                <p14:cNvPr id="203" name="Ink 202">
                  <a:extLst>
                    <a:ext uri="{FF2B5EF4-FFF2-40B4-BE49-F238E27FC236}">
                      <a16:creationId xmlns:a16="http://schemas.microsoft.com/office/drawing/2014/main" id="{62D27890-2587-45A6-B418-1DFC2C93DEC5}"/>
                    </a:ext>
                  </a:extLst>
                </p14:cNvPr>
                <p14:cNvContentPartPr/>
                <p14:nvPr/>
              </p14:nvContentPartPr>
              <p14:xfrm>
                <a:off x="2876511" y="2961858"/>
                <a:ext cx="77760" cy="205560"/>
              </p14:xfrm>
            </p:contentPart>
          </mc:Choice>
          <mc:Fallback xmlns="">
            <p:pic>
              <p:nvPicPr>
                <p:cNvPr id="203" name="Ink 202">
                  <a:extLst>
                    <a:ext uri="{FF2B5EF4-FFF2-40B4-BE49-F238E27FC236}">
                      <a16:creationId xmlns:a16="http://schemas.microsoft.com/office/drawing/2014/main" id="{62D27890-2587-45A6-B418-1DFC2C93DEC5}"/>
                    </a:ext>
                  </a:extLst>
                </p:cNvPr>
                <p:cNvPicPr/>
                <p:nvPr/>
              </p:nvPicPr>
              <p:blipFill>
                <a:blip r:embed="rId343"/>
                <a:stretch>
                  <a:fillRect/>
                </a:stretch>
              </p:blipFill>
              <p:spPr>
                <a:xfrm>
                  <a:off x="2867871" y="2952858"/>
                  <a:ext cx="95400" cy="223200"/>
                </a:xfrm>
                <a:prstGeom prst="rect">
                  <a:avLst/>
                </a:prstGeom>
              </p:spPr>
            </p:pic>
          </mc:Fallback>
        </mc:AlternateContent>
        <mc:AlternateContent xmlns:mc="http://schemas.openxmlformats.org/markup-compatibility/2006" xmlns:p14="http://schemas.microsoft.com/office/powerpoint/2010/main">
          <mc:Choice Requires="p14">
            <p:contentPart p14:bwMode="auto" r:id="rId344">
              <p14:nvContentPartPr>
                <p14:cNvPr id="204" name="Ink 203">
                  <a:extLst>
                    <a:ext uri="{FF2B5EF4-FFF2-40B4-BE49-F238E27FC236}">
                      <a16:creationId xmlns:a16="http://schemas.microsoft.com/office/drawing/2014/main" id="{9D22BFCE-32F0-4799-A335-EFBD2AA2D538}"/>
                    </a:ext>
                  </a:extLst>
                </p14:cNvPr>
                <p14:cNvContentPartPr/>
                <p14:nvPr/>
              </p14:nvContentPartPr>
              <p14:xfrm>
                <a:off x="3111231" y="3120978"/>
                <a:ext cx="103320" cy="172080"/>
              </p14:xfrm>
            </p:contentPart>
          </mc:Choice>
          <mc:Fallback xmlns="">
            <p:pic>
              <p:nvPicPr>
                <p:cNvPr id="204" name="Ink 203">
                  <a:extLst>
                    <a:ext uri="{FF2B5EF4-FFF2-40B4-BE49-F238E27FC236}">
                      <a16:creationId xmlns:a16="http://schemas.microsoft.com/office/drawing/2014/main" id="{9D22BFCE-32F0-4799-A335-EFBD2AA2D538}"/>
                    </a:ext>
                  </a:extLst>
                </p:cNvPr>
                <p:cNvPicPr/>
                <p:nvPr/>
              </p:nvPicPr>
              <p:blipFill>
                <a:blip r:embed="rId345"/>
                <a:stretch>
                  <a:fillRect/>
                </a:stretch>
              </p:blipFill>
              <p:spPr>
                <a:xfrm>
                  <a:off x="3102231" y="3112338"/>
                  <a:ext cx="120960" cy="189720"/>
                </a:xfrm>
                <a:prstGeom prst="rect">
                  <a:avLst/>
                </a:prstGeom>
              </p:spPr>
            </p:pic>
          </mc:Fallback>
        </mc:AlternateContent>
        <mc:AlternateContent xmlns:mc="http://schemas.openxmlformats.org/markup-compatibility/2006" xmlns:p14="http://schemas.microsoft.com/office/powerpoint/2010/main">
          <mc:Choice Requires="p14">
            <p:contentPart p14:bwMode="auto" r:id="rId346">
              <p14:nvContentPartPr>
                <p14:cNvPr id="205" name="Ink 204">
                  <a:extLst>
                    <a:ext uri="{FF2B5EF4-FFF2-40B4-BE49-F238E27FC236}">
                      <a16:creationId xmlns:a16="http://schemas.microsoft.com/office/drawing/2014/main" id="{6B07E19C-D92B-46D7-9942-65A10FBFA285}"/>
                    </a:ext>
                  </a:extLst>
                </p14:cNvPr>
                <p14:cNvContentPartPr/>
                <p14:nvPr/>
              </p14:nvContentPartPr>
              <p14:xfrm>
                <a:off x="3263871" y="3088938"/>
                <a:ext cx="216360" cy="111240"/>
              </p14:xfrm>
            </p:contentPart>
          </mc:Choice>
          <mc:Fallback xmlns="">
            <p:pic>
              <p:nvPicPr>
                <p:cNvPr id="205" name="Ink 204">
                  <a:extLst>
                    <a:ext uri="{FF2B5EF4-FFF2-40B4-BE49-F238E27FC236}">
                      <a16:creationId xmlns:a16="http://schemas.microsoft.com/office/drawing/2014/main" id="{6B07E19C-D92B-46D7-9942-65A10FBFA285}"/>
                    </a:ext>
                  </a:extLst>
                </p:cNvPr>
                <p:cNvPicPr/>
                <p:nvPr/>
              </p:nvPicPr>
              <p:blipFill>
                <a:blip r:embed="rId347"/>
                <a:stretch>
                  <a:fillRect/>
                </a:stretch>
              </p:blipFill>
              <p:spPr>
                <a:xfrm>
                  <a:off x="3255231" y="3080298"/>
                  <a:ext cx="234000" cy="128880"/>
                </a:xfrm>
                <a:prstGeom prst="rect">
                  <a:avLst/>
                </a:prstGeom>
              </p:spPr>
            </p:pic>
          </mc:Fallback>
        </mc:AlternateContent>
        <mc:AlternateContent xmlns:mc="http://schemas.openxmlformats.org/markup-compatibility/2006" xmlns:p14="http://schemas.microsoft.com/office/powerpoint/2010/main">
          <mc:Choice Requires="p14">
            <p:contentPart p14:bwMode="auto" r:id="rId348">
              <p14:nvContentPartPr>
                <p14:cNvPr id="206" name="Ink 205">
                  <a:extLst>
                    <a:ext uri="{FF2B5EF4-FFF2-40B4-BE49-F238E27FC236}">
                      <a16:creationId xmlns:a16="http://schemas.microsoft.com/office/drawing/2014/main" id="{632A2817-68C1-4EC4-9BC8-4B9CCA8A987D}"/>
                    </a:ext>
                  </a:extLst>
                </p14:cNvPr>
                <p14:cNvContentPartPr/>
                <p14:nvPr/>
              </p14:nvContentPartPr>
              <p14:xfrm>
                <a:off x="3565191" y="2974098"/>
                <a:ext cx="172800" cy="197280"/>
              </p14:xfrm>
            </p:contentPart>
          </mc:Choice>
          <mc:Fallback xmlns="">
            <p:pic>
              <p:nvPicPr>
                <p:cNvPr id="206" name="Ink 205">
                  <a:extLst>
                    <a:ext uri="{FF2B5EF4-FFF2-40B4-BE49-F238E27FC236}">
                      <a16:creationId xmlns:a16="http://schemas.microsoft.com/office/drawing/2014/main" id="{632A2817-68C1-4EC4-9BC8-4B9CCA8A987D}"/>
                    </a:ext>
                  </a:extLst>
                </p:cNvPr>
                <p:cNvPicPr/>
                <p:nvPr/>
              </p:nvPicPr>
              <p:blipFill>
                <a:blip r:embed="rId349"/>
                <a:stretch>
                  <a:fillRect/>
                </a:stretch>
              </p:blipFill>
              <p:spPr>
                <a:xfrm>
                  <a:off x="3556191" y="2965098"/>
                  <a:ext cx="190440" cy="214920"/>
                </a:xfrm>
                <a:prstGeom prst="rect">
                  <a:avLst/>
                </a:prstGeom>
              </p:spPr>
            </p:pic>
          </mc:Fallback>
        </mc:AlternateContent>
        <mc:AlternateContent xmlns:mc="http://schemas.openxmlformats.org/markup-compatibility/2006" xmlns:p14="http://schemas.microsoft.com/office/powerpoint/2010/main">
          <mc:Choice Requires="p14">
            <p:contentPart p14:bwMode="auto" r:id="rId350">
              <p14:nvContentPartPr>
                <p14:cNvPr id="207" name="Ink 206">
                  <a:extLst>
                    <a:ext uri="{FF2B5EF4-FFF2-40B4-BE49-F238E27FC236}">
                      <a16:creationId xmlns:a16="http://schemas.microsoft.com/office/drawing/2014/main" id="{5E7A351F-C498-4A17-93FF-00C621B8EAAC}"/>
                    </a:ext>
                  </a:extLst>
                </p14:cNvPr>
                <p14:cNvContentPartPr/>
                <p14:nvPr/>
              </p14:nvContentPartPr>
              <p14:xfrm>
                <a:off x="3732231" y="3076698"/>
                <a:ext cx="62280" cy="110520"/>
              </p14:xfrm>
            </p:contentPart>
          </mc:Choice>
          <mc:Fallback xmlns="">
            <p:pic>
              <p:nvPicPr>
                <p:cNvPr id="207" name="Ink 206">
                  <a:extLst>
                    <a:ext uri="{FF2B5EF4-FFF2-40B4-BE49-F238E27FC236}">
                      <a16:creationId xmlns:a16="http://schemas.microsoft.com/office/drawing/2014/main" id="{5E7A351F-C498-4A17-93FF-00C621B8EAAC}"/>
                    </a:ext>
                  </a:extLst>
                </p:cNvPr>
                <p:cNvPicPr/>
                <p:nvPr/>
              </p:nvPicPr>
              <p:blipFill>
                <a:blip r:embed="rId351"/>
                <a:stretch>
                  <a:fillRect/>
                </a:stretch>
              </p:blipFill>
              <p:spPr>
                <a:xfrm>
                  <a:off x="3723591" y="3068058"/>
                  <a:ext cx="79920" cy="128160"/>
                </a:xfrm>
                <a:prstGeom prst="rect">
                  <a:avLst/>
                </a:prstGeom>
              </p:spPr>
            </p:pic>
          </mc:Fallback>
        </mc:AlternateContent>
        <mc:AlternateContent xmlns:mc="http://schemas.openxmlformats.org/markup-compatibility/2006" xmlns:p14="http://schemas.microsoft.com/office/powerpoint/2010/main">
          <mc:Choice Requires="p14">
            <p:contentPart p14:bwMode="auto" r:id="rId352">
              <p14:nvContentPartPr>
                <p14:cNvPr id="208" name="Ink 207">
                  <a:extLst>
                    <a:ext uri="{FF2B5EF4-FFF2-40B4-BE49-F238E27FC236}">
                      <a16:creationId xmlns:a16="http://schemas.microsoft.com/office/drawing/2014/main" id="{27B32B8C-C6BA-46FE-9319-57CE8F48EF43}"/>
                    </a:ext>
                  </a:extLst>
                </p14:cNvPr>
                <p14:cNvContentPartPr/>
                <p14:nvPr/>
              </p14:nvContentPartPr>
              <p14:xfrm>
                <a:off x="3817551" y="3106218"/>
                <a:ext cx="117000" cy="46080"/>
              </p14:xfrm>
            </p:contentPart>
          </mc:Choice>
          <mc:Fallback xmlns="">
            <p:pic>
              <p:nvPicPr>
                <p:cNvPr id="208" name="Ink 207">
                  <a:extLst>
                    <a:ext uri="{FF2B5EF4-FFF2-40B4-BE49-F238E27FC236}">
                      <a16:creationId xmlns:a16="http://schemas.microsoft.com/office/drawing/2014/main" id="{27B32B8C-C6BA-46FE-9319-57CE8F48EF43}"/>
                    </a:ext>
                  </a:extLst>
                </p:cNvPr>
                <p:cNvPicPr/>
                <p:nvPr/>
              </p:nvPicPr>
              <p:blipFill>
                <a:blip r:embed="rId353"/>
                <a:stretch>
                  <a:fillRect/>
                </a:stretch>
              </p:blipFill>
              <p:spPr>
                <a:xfrm>
                  <a:off x="3808551" y="3097578"/>
                  <a:ext cx="134640" cy="63720"/>
                </a:xfrm>
                <a:prstGeom prst="rect">
                  <a:avLst/>
                </a:prstGeom>
              </p:spPr>
            </p:pic>
          </mc:Fallback>
        </mc:AlternateContent>
        <mc:AlternateContent xmlns:mc="http://schemas.openxmlformats.org/markup-compatibility/2006" xmlns:p14="http://schemas.microsoft.com/office/powerpoint/2010/main">
          <mc:Choice Requires="p14">
            <p:contentPart p14:bwMode="auto" r:id="rId354">
              <p14:nvContentPartPr>
                <p14:cNvPr id="209" name="Ink 208">
                  <a:extLst>
                    <a:ext uri="{FF2B5EF4-FFF2-40B4-BE49-F238E27FC236}">
                      <a16:creationId xmlns:a16="http://schemas.microsoft.com/office/drawing/2014/main" id="{24A3EC8D-080A-4952-9EEC-EECF1719F2B9}"/>
                    </a:ext>
                  </a:extLst>
                </p14:cNvPr>
                <p14:cNvContentPartPr/>
                <p14:nvPr/>
              </p14:nvContentPartPr>
              <p14:xfrm>
                <a:off x="3942831" y="2942778"/>
                <a:ext cx="280080" cy="207720"/>
              </p14:xfrm>
            </p:contentPart>
          </mc:Choice>
          <mc:Fallback xmlns="">
            <p:pic>
              <p:nvPicPr>
                <p:cNvPr id="209" name="Ink 208">
                  <a:extLst>
                    <a:ext uri="{FF2B5EF4-FFF2-40B4-BE49-F238E27FC236}">
                      <a16:creationId xmlns:a16="http://schemas.microsoft.com/office/drawing/2014/main" id="{24A3EC8D-080A-4952-9EEC-EECF1719F2B9}"/>
                    </a:ext>
                  </a:extLst>
                </p:cNvPr>
                <p:cNvPicPr/>
                <p:nvPr/>
              </p:nvPicPr>
              <p:blipFill>
                <a:blip r:embed="rId355"/>
                <a:stretch>
                  <a:fillRect/>
                </a:stretch>
              </p:blipFill>
              <p:spPr>
                <a:xfrm>
                  <a:off x="3933831" y="2934138"/>
                  <a:ext cx="297720" cy="225360"/>
                </a:xfrm>
                <a:prstGeom prst="rect">
                  <a:avLst/>
                </a:prstGeom>
              </p:spPr>
            </p:pic>
          </mc:Fallback>
        </mc:AlternateContent>
      </p:grpSp>
      <p:grpSp>
        <p:nvGrpSpPr>
          <p:cNvPr id="254" name="Group 253">
            <a:extLst>
              <a:ext uri="{FF2B5EF4-FFF2-40B4-BE49-F238E27FC236}">
                <a16:creationId xmlns:a16="http://schemas.microsoft.com/office/drawing/2014/main" id="{EBACD95E-86AB-49F3-9849-D118B00512D7}"/>
              </a:ext>
            </a:extLst>
          </p:cNvPr>
          <p:cNvGrpSpPr/>
          <p:nvPr/>
        </p:nvGrpSpPr>
        <p:grpSpPr>
          <a:xfrm>
            <a:off x="4467351" y="2959698"/>
            <a:ext cx="483120" cy="200160"/>
            <a:chOff x="4467351" y="2959698"/>
            <a:chExt cx="483120" cy="200160"/>
          </a:xfrm>
        </p:grpSpPr>
        <mc:AlternateContent xmlns:mc="http://schemas.openxmlformats.org/markup-compatibility/2006" xmlns:p14="http://schemas.microsoft.com/office/powerpoint/2010/main">
          <mc:Choice Requires="p14">
            <p:contentPart p14:bwMode="auto" r:id="rId356">
              <p14:nvContentPartPr>
                <p14:cNvPr id="210" name="Ink 209">
                  <a:extLst>
                    <a:ext uri="{FF2B5EF4-FFF2-40B4-BE49-F238E27FC236}">
                      <a16:creationId xmlns:a16="http://schemas.microsoft.com/office/drawing/2014/main" id="{577E98B1-39A8-42A7-98F0-611277B33698}"/>
                    </a:ext>
                  </a:extLst>
                </p14:cNvPr>
                <p14:cNvContentPartPr/>
                <p14:nvPr/>
              </p14:nvContentPartPr>
              <p14:xfrm>
                <a:off x="4486791" y="3043578"/>
                <a:ext cx="28080" cy="116280"/>
              </p14:xfrm>
            </p:contentPart>
          </mc:Choice>
          <mc:Fallback xmlns="">
            <p:pic>
              <p:nvPicPr>
                <p:cNvPr id="210" name="Ink 209">
                  <a:extLst>
                    <a:ext uri="{FF2B5EF4-FFF2-40B4-BE49-F238E27FC236}">
                      <a16:creationId xmlns:a16="http://schemas.microsoft.com/office/drawing/2014/main" id="{577E98B1-39A8-42A7-98F0-611277B33698}"/>
                    </a:ext>
                  </a:extLst>
                </p:cNvPr>
                <p:cNvPicPr/>
                <p:nvPr/>
              </p:nvPicPr>
              <p:blipFill>
                <a:blip r:embed="rId357"/>
                <a:stretch>
                  <a:fillRect/>
                </a:stretch>
              </p:blipFill>
              <p:spPr>
                <a:xfrm>
                  <a:off x="4477791" y="3034578"/>
                  <a:ext cx="45720" cy="133920"/>
                </a:xfrm>
                <a:prstGeom prst="rect">
                  <a:avLst/>
                </a:prstGeom>
              </p:spPr>
            </p:pic>
          </mc:Fallback>
        </mc:AlternateContent>
        <mc:AlternateContent xmlns:mc="http://schemas.openxmlformats.org/markup-compatibility/2006" xmlns:p14="http://schemas.microsoft.com/office/powerpoint/2010/main">
          <mc:Choice Requires="p14">
            <p:contentPart p14:bwMode="auto" r:id="rId358">
              <p14:nvContentPartPr>
                <p14:cNvPr id="211" name="Ink 210">
                  <a:extLst>
                    <a:ext uri="{FF2B5EF4-FFF2-40B4-BE49-F238E27FC236}">
                      <a16:creationId xmlns:a16="http://schemas.microsoft.com/office/drawing/2014/main" id="{23D1917F-C79E-49ED-ACC5-FCB5DDC3D96D}"/>
                    </a:ext>
                  </a:extLst>
                </p14:cNvPr>
                <p14:cNvContentPartPr/>
                <p14:nvPr/>
              </p14:nvContentPartPr>
              <p14:xfrm>
                <a:off x="4467351" y="2985618"/>
                <a:ext cx="363960" cy="160200"/>
              </p14:xfrm>
            </p:contentPart>
          </mc:Choice>
          <mc:Fallback xmlns="">
            <p:pic>
              <p:nvPicPr>
                <p:cNvPr id="211" name="Ink 210">
                  <a:extLst>
                    <a:ext uri="{FF2B5EF4-FFF2-40B4-BE49-F238E27FC236}">
                      <a16:creationId xmlns:a16="http://schemas.microsoft.com/office/drawing/2014/main" id="{23D1917F-C79E-49ED-ACC5-FCB5DDC3D96D}"/>
                    </a:ext>
                  </a:extLst>
                </p:cNvPr>
                <p:cNvPicPr/>
                <p:nvPr/>
              </p:nvPicPr>
              <p:blipFill>
                <a:blip r:embed="rId359"/>
                <a:stretch>
                  <a:fillRect/>
                </a:stretch>
              </p:blipFill>
              <p:spPr>
                <a:xfrm>
                  <a:off x="4458711" y="2976618"/>
                  <a:ext cx="381600" cy="177840"/>
                </a:xfrm>
                <a:prstGeom prst="rect">
                  <a:avLst/>
                </a:prstGeom>
              </p:spPr>
            </p:pic>
          </mc:Fallback>
        </mc:AlternateContent>
        <mc:AlternateContent xmlns:mc="http://schemas.openxmlformats.org/markup-compatibility/2006" xmlns:p14="http://schemas.microsoft.com/office/powerpoint/2010/main">
          <mc:Choice Requires="p14">
            <p:contentPart p14:bwMode="auto" r:id="rId360">
              <p14:nvContentPartPr>
                <p14:cNvPr id="212" name="Ink 211">
                  <a:extLst>
                    <a:ext uri="{FF2B5EF4-FFF2-40B4-BE49-F238E27FC236}">
                      <a16:creationId xmlns:a16="http://schemas.microsoft.com/office/drawing/2014/main" id="{4CD6AF48-9632-45B9-965E-B1673FBF9F71}"/>
                    </a:ext>
                  </a:extLst>
                </p14:cNvPr>
                <p14:cNvContentPartPr/>
                <p14:nvPr/>
              </p14:nvContentPartPr>
              <p14:xfrm>
                <a:off x="4859031" y="2959698"/>
                <a:ext cx="75240" cy="168840"/>
              </p14:xfrm>
            </p:contentPart>
          </mc:Choice>
          <mc:Fallback xmlns="">
            <p:pic>
              <p:nvPicPr>
                <p:cNvPr id="212" name="Ink 211">
                  <a:extLst>
                    <a:ext uri="{FF2B5EF4-FFF2-40B4-BE49-F238E27FC236}">
                      <a16:creationId xmlns:a16="http://schemas.microsoft.com/office/drawing/2014/main" id="{4CD6AF48-9632-45B9-965E-B1673FBF9F71}"/>
                    </a:ext>
                  </a:extLst>
                </p:cNvPr>
                <p:cNvPicPr/>
                <p:nvPr/>
              </p:nvPicPr>
              <p:blipFill>
                <a:blip r:embed="rId361"/>
                <a:stretch>
                  <a:fillRect/>
                </a:stretch>
              </p:blipFill>
              <p:spPr>
                <a:xfrm>
                  <a:off x="4850391" y="2950698"/>
                  <a:ext cx="92880" cy="186480"/>
                </a:xfrm>
                <a:prstGeom prst="rect">
                  <a:avLst/>
                </a:prstGeom>
              </p:spPr>
            </p:pic>
          </mc:Fallback>
        </mc:AlternateContent>
        <mc:AlternateContent xmlns:mc="http://schemas.openxmlformats.org/markup-compatibility/2006" xmlns:p14="http://schemas.microsoft.com/office/powerpoint/2010/main">
          <mc:Choice Requires="p14">
            <p:contentPart p14:bwMode="auto" r:id="rId362">
              <p14:nvContentPartPr>
                <p14:cNvPr id="213" name="Ink 212">
                  <a:extLst>
                    <a:ext uri="{FF2B5EF4-FFF2-40B4-BE49-F238E27FC236}">
                      <a16:creationId xmlns:a16="http://schemas.microsoft.com/office/drawing/2014/main" id="{C52B991F-5C91-4B82-8BA1-C23AE1CC2206}"/>
                    </a:ext>
                  </a:extLst>
                </p14:cNvPr>
                <p14:cNvContentPartPr/>
                <p14:nvPr/>
              </p14:nvContentPartPr>
              <p14:xfrm>
                <a:off x="4826991" y="3055098"/>
                <a:ext cx="123480" cy="62280"/>
              </p14:xfrm>
            </p:contentPart>
          </mc:Choice>
          <mc:Fallback xmlns="">
            <p:pic>
              <p:nvPicPr>
                <p:cNvPr id="213" name="Ink 212">
                  <a:extLst>
                    <a:ext uri="{FF2B5EF4-FFF2-40B4-BE49-F238E27FC236}">
                      <a16:creationId xmlns:a16="http://schemas.microsoft.com/office/drawing/2014/main" id="{C52B991F-5C91-4B82-8BA1-C23AE1CC2206}"/>
                    </a:ext>
                  </a:extLst>
                </p:cNvPr>
                <p:cNvPicPr/>
                <p:nvPr/>
              </p:nvPicPr>
              <p:blipFill>
                <a:blip r:embed="rId363"/>
                <a:stretch>
                  <a:fillRect/>
                </a:stretch>
              </p:blipFill>
              <p:spPr>
                <a:xfrm>
                  <a:off x="4817991" y="3046098"/>
                  <a:ext cx="141120" cy="79920"/>
                </a:xfrm>
                <a:prstGeom prst="rect">
                  <a:avLst/>
                </a:prstGeom>
              </p:spPr>
            </p:pic>
          </mc:Fallback>
        </mc:AlternateContent>
      </p:grpSp>
      <p:grpSp>
        <p:nvGrpSpPr>
          <p:cNvPr id="252" name="Group 251">
            <a:extLst>
              <a:ext uri="{FF2B5EF4-FFF2-40B4-BE49-F238E27FC236}">
                <a16:creationId xmlns:a16="http://schemas.microsoft.com/office/drawing/2014/main" id="{53A33D60-B2E4-4B66-BFED-93C9B59340FF}"/>
              </a:ext>
            </a:extLst>
          </p:cNvPr>
          <p:cNvGrpSpPr/>
          <p:nvPr/>
        </p:nvGrpSpPr>
        <p:grpSpPr>
          <a:xfrm>
            <a:off x="1397631" y="3595098"/>
            <a:ext cx="316440" cy="257400"/>
            <a:chOff x="1397631" y="3595098"/>
            <a:chExt cx="316440" cy="257400"/>
          </a:xfrm>
        </p:grpSpPr>
        <mc:AlternateContent xmlns:mc="http://schemas.openxmlformats.org/markup-compatibility/2006" xmlns:p14="http://schemas.microsoft.com/office/powerpoint/2010/main">
          <mc:Choice Requires="p14">
            <p:contentPart p14:bwMode="auto" r:id="rId364">
              <p14:nvContentPartPr>
                <p14:cNvPr id="225" name="Ink 224">
                  <a:extLst>
                    <a:ext uri="{FF2B5EF4-FFF2-40B4-BE49-F238E27FC236}">
                      <a16:creationId xmlns:a16="http://schemas.microsoft.com/office/drawing/2014/main" id="{63C02E68-8167-4C91-98F0-D009147997D9}"/>
                    </a:ext>
                  </a:extLst>
                </p14:cNvPr>
                <p14:cNvContentPartPr/>
                <p14:nvPr/>
              </p14:nvContentPartPr>
              <p14:xfrm>
                <a:off x="1397631" y="3664218"/>
                <a:ext cx="196200" cy="100440"/>
              </p14:xfrm>
            </p:contentPart>
          </mc:Choice>
          <mc:Fallback xmlns="">
            <p:pic>
              <p:nvPicPr>
                <p:cNvPr id="225" name="Ink 224">
                  <a:extLst>
                    <a:ext uri="{FF2B5EF4-FFF2-40B4-BE49-F238E27FC236}">
                      <a16:creationId xmlns:a16="http://schemas.microsoft.com/office/drawing/2014/main" id="{63C02E68-8167-4C91-98F0-D009147997D9}"/>
                    </a:ext>
                  </a:extLst>
                </p:cNvPr>
                <p:cNvPicPr/>
                <p:nvPr/>
              </p:nvPicPr>
              <p:blipFill>
                <a:blip r:embed="rId365"/>
                <a:stretch>
                  <a:fillRect/>
                </a:stretch>
              </p:blipFill>
              <p:spPr>
                <a:xfrm>
                  <a:off x="1388991" y="3655218"/>
                  <a:ext cx="213840" cy="118080"/>
                </a:xfrm>
                <a:prstGeom prst="rect">
                  <a:avLst/>
                </a:prstGeom>
              </p:spPr>
            </p:pic>
          </mc:Fallback>
        </mc:AlternateContent>
        <mc:AlternateContent xmlns:mc="http://schemas.openxmlformats.org/markup-compatibility/2006" xmlns:p14="http://schemas.microsoft.com/office/powerpoint/2010/main">
          <mc:Choice Requires="p14">
            <p:contentPart p14:bwMode="auto" r:id="rId366">
              <p14:nvContentPartPr>
                <p14:cNvPr id="226" name="Ink 225">
                  <a:extLst>
                    <a:ext uri="{FF2B5EF4-FFF2-40B4-BE49-F238E27FC236}">
                      <a16:creationId xmlns:a16="http://schemas.microsoft.com/office/drawing/2014/main" id="{751EF636-7692-4B31-B9A4-3F180E90DE4F}"/>
                    </a:ext>
                  </a:extLst>
                </p14:cNvPr>
                <p14:cNvContentPartPr/>
                <p14:nvPr/>
              </p14:nvContentPartPr>
              <p14:xfrm>
                <a:off x="1645311" y="3595098"/>
                <a:ext cx="68760" cy="257400"/>
              </p14:xfrm>
            </p:contentPart>
          </mc:Choice>
          <mc:Fallback xmlns="">
            <p:pic>
              <p:nvPicPr>
                <p:cNvPr id="226" name="Ink 225">
                  <a:extLst>
                    <a:ext uri="{FF2B5EF4-FFF2-40B4-BE49-F238E27FC236}">
                      <a16:creationId xmlns:a16="http://schemas.microsoft.com/office/drawing/2014/main" id="{751EF636-7692-4B31-B9A4-3F180E90DE4F}"/>
                    </a:ext>
                  </a:extLst>
                </p:cNvPr>
                <p:cNvPicPr/>
                <p:nvPr/>
              </p:nvPicPr>
              <p:blipFill>
                <a:blip r:embed="rId367"/>
                <a:stretch>
                  <a:fillRect/>
                </a:stretch>
              </p:blipFill>
              <p:spPr>
                <a:xfrm>
                  <a:off x="1636671" y="3586458"/>
                  <a:ext cx="86400" cy="275040"/>
                </a:xfrm>
                <a:prstGeom prst="rect">
                  <a:avLst/>
                </a:prstGeom>
              </p:spPr>
            </p:pic>
          </mc:Fallback>
        </mc:AlternateContent>
      </p:grpSp>
      <p:grpSp>
        <p:nvGrpSpPr>
          <p:cNvPr id="251" name="Group 250">
            <a:extLst>
              <a:ext uri="{FF2B5EF4-FFF2-40B4-BE49-F238E27FC236}">
                <a16:creationId xmlns:a16="http://schemas.microsoft.com/office/drawing/2014/main" id="{63D95D83-3335-4345-A52A-E84E5FAA2E98}"/>
              </a:ext>
            </a:extLst>
          </p:cNvPr>
          <p:cNvGrpSpPr/>
          <p:nvPr/>
        </p:nvGrpSpPr>
        <p:grpSpPr>
          <a:xfrm>
            <a:off x="1948071" y="3510138"/>
            <a:ext cx="595440" cy="354960"/>
            <a:chOff x="1948071" y="3510138"/>
            <a:chExt cx="595440" cy="354960"/>
          </a:xfrm>
        </p:grpSpPr>
        <mc:AlternateContent xmlns:mc="http://schemas.openxmlformats.org/markup-compatibility/2006" xmlns:p14="http://schemas.microsoft.com/office/powerpoint/2010/main">
          <mc:Choice Requires="p14">
            <p:contentPart p14:bwMode="auto" r:id="rId368">
              <p14:nvContentPartPr>
                <p14:cNvPr id="227" name="Ink 226">
                  <a:extLst>
                    <a:ext uri="{FF2B5EF4-FFF2-40B4-BE49-F238E27FC236}">
                      <a16:creationId xmlns:a16="http://schemas.microsoft.com/office/drawing/2014/main" id="{826DB114-AD1E-43D6-B2EF-CACC406FD489}"/>
                    </a:ext>
                  </a:extLst>
                </p14:cNvPr>
                <p14:cNvContentPartPr/>
                <p14:nvPr/>
              </p14:nvContentPartPr>
              <p14:xfrm>
                <a:off x="1948071" y="3593658"/>
                <a:ext cx="174600" cy="250200"/>
              </p14:xfrm>
            </p:contentPart>
          </mc:Choice>
          <mc:Fallback xmlns="">
            <p:pic>
              <p:nvPicPr>
                <p:cNvPr id="227" name="Ink 226">
                  <a:extLst>
                    <a:ext uri="{FF2B5EF4-FFF2-40B4-BE49-F238E27FC236}">
                      <a16:creationId xmlns:a16="http://schemas.microsoft.com/office/drawing/2014/main" id="{826DB114-AD1E-43D6-B2EF-CACC406FD489}"/>
                    </a:ext>
                  </a:extLst>
                </p:cNvPr>
                <p:cNvPicPr/>
                <p:nvPr/>
              </p:nvPicPr>
              <p:blipFill>
                <a:blip r:embed="rId369"/>
                <a:stretch>
                  <a:fillRect/>
                </a:stretch>
              </p:blipFill>
              <p:spPr>
                <a:xfrm>
                  <a:off x="1939431" y="3585018"/>
                  <a:ext cx="192240" cy="267840"/>
                </a:xfrm>
                <a:prstGeom prst="rect">
                  <a:avLst/>
                </a:prstGeom>
              </p:spPr>
            </p:pic>
          </mc:Fallback>
        </mc:AlternateContent>
        <mc:AlternateContent xmlns:mc="http://schemas.openxmlformats.org/markup-compatibility/2006" xmlns:p14="http://schemas.microsoft.com/office/powerpoint/2010/main">
          <mc:Choice Requires="p14">
            <p:contentPart p14:bwMode="auto" r:id="rId370">
              <p14:nvContentPartPr>
                <p14:cNvPr id="228" name="Ink 227">
                  <a:extLst>
                    <a:ext uri="{FF2B5EF4-FFF2-40B4-BE49-F238E27FC236}">
                      <a16:creationId xmlns:a16="http://schemas.microsoft.com/office/drawing/2014/main" id="{4C558725-AEA2-4600-AEB6-A8E7AF0FB411}"/>
                    </a:ext>
                  </a:extLst>
                </p14:cNvPr>
                <p14:cNvContentPartPr/>
                <p14:nvPr/>
              </p14:nvContentPartPr>
              <p14:xfrm>
                <a:off x="1980831" y="3623178"/>
                <a:ext cx="192960" cy="37440"/>
              </p14:xfrm>
            </p:contentPart>
          </mc:Choice>
          <mc:Fallback xmlns="">
            <p:pic>
              <p:nvPicPr>
                <p:cNvPr id="228" name="Ink 227">
                  <a:extLst>
                    <a:ext uri="{FF2B5EF4-FFF2-40B4-BE49-F238E27FC236}">
                      <a16:creationId xmlns:a16="http://schemas.microsoft.com/office/drawing/2014/main" id="{4C558725-AEA2-4600-AEB6-A8E7AF0FB411}"/>
                    </a:ext>
                  </a:extLst>
                </p:cNvPr>
                <p:cNvPicPr/>
                <p:nvPr/>
              </p:nvPicPr>
              <p:blipFill>
                <a:blip r:embed="rId371"/>
                <a:stretch>
                  <a:fillRect/>
                </a:stretch>
              </p:blipFill>
              <p:spPr>
                <a:xfrm>
                  <a:off x="1971831" y="3614178"/>
                  <a:ext cx="210600" cy="55080"/>
                </a:xfrm>
                <a:prstGeom prst="rect">
                  <a:avLst/>
                </a:prstGeom>
              </p:spPr>
            </p:pic>
          </mc:Fallback>
        </mc:AlternateContent>
        <mc:AlternateContent xmlns:mc="http://schemas.openxmlformats.org/markup-compatibility/2006" xmlns:p14="http://schemas.microsoft.com/office/powerpoint/2010/main">
          <mc:Choice Requires="p14">
            <p:contentPart p14:bwMode="auto" r:id="rId372">
              <p14:nvContentPartPr>
                <p14:cNvPr id="229" name="Ink 228">
                  <a:extLst>
                    <a:ext uri="{FF2B5EF4-FFF2-40B4-BE49-F238E27FC236}">
                      <a16:creationId xmlns:a16="http://schemas.microsoft.com/office/drawing/2014/main" id="{9968D0EC-381C-4FAA-AFAD-203FE6463179}"/>
                    </a:ext>
                  </a:extLst>
                </p14:cNvPr>
                <p14:cNvContentPartPr/>
                <p14:nvPr/>
              </p14:nvContentPartPr>
              <p14:xfrm>
                <a:off x="2164791" y="3635058"/>
                <a:ext cx="75960" cy="160560"/>
              </p14:xfrm>
            </p:contentPart>
          </mc:Choice>
          <mc:Fallback xmlns="">
            <p:pic>
              <p:nvPicPr>
                <p:cNvPr id="229" name="Ink 228">
                  <a:extLst>
                    <a:ext uri="{FF2B5EF4-FFF2-40B4-BE49-F238E27FC236}">
                      <a16:creationId xmlns:a16="http://schemas.microsoft.com/office/drawing/2014/main" id="{9968D0EC-381C-4FAA-AFAD-203FE6463179}"/>
                    </a:ext>
                  </a:extLst>
                </p:cNvPr>
                <p:cNvPicPr/>
                <p:nvPr/>
              </p:nvPicPr>
              <p:blipFill>
                <a:blip r:embed="rId373"/>
                <a:stretch>
                  <a:fillRect/>
                </a:stretch>
              </p:blipFill>
              <p:spPr>
                <a:xfrm>
                  <a:off x="2156151" y="3626418"/>
                  <a:ext cx="93600" cy="178200"/>
                </a:xfrm>
                <a:prstGeom prst="rect">
                  <a:avLst/>
                </a:prstGeom>
              </p:spPr>
            </p:pic>
          </mc:Fallback>
        </mc:AlternateContent>
        <mc:AlternateContent xmlns:mc="http://schemas.openxmlformats.org/markup-compatibility/2006" xmlns:p14="http://schemas.microsoft.com/office/powerpoint/2010/main">
          <mc:Choice Requires="p14">
            <p:contentPart p14:bwMode="auto" r:id="rId374">
              <p14:nvContentPartPr>
                <p14:cNvPr id="230" name="Ink 229">
                  <a:extLst>
                    <a:ext uri="{FF2B5EF4-FFF2-40B4-BE49-F238E27FC236}">
                      <a16:creationId xmlns:a16="http://schemas.microsoft.com/office/drawing/2014/main" id="{88B363F2-D7DD-45B7-AECA-D258953D9DCC}"/>
                    </a:ext>
                  </a:extLst>
                </p14:cNvPr>
                <p14:cNvContentPartPr/>
                <p14:nvPr/>
              </p14:nvContentPartPr>
              <p14:xfrm>
                <a:off x="2263071" y="3510138"/>
                <a:ext cx="211320" cy="309240"/>
              </p14:xfrm>
            </p:contentPart>
          </mc:Choice>
          <mc:Fallback xmlns="">
            <p:pic>
              <p:nvPicPr>
                <p:cNvPr id="230" name="Ink 229">
                  <a:extLst>
                    <a:ext uri="{FF2B5EF4-FFF2-40B4-BE49-F238E27FC236}">
                      <a16:creationId xmlns:a16="http://schemas.microsoft.com/office/drawing/2014/main" id="{88B363F2-D7DD-45B7-AECA-D258953D9DCC}"/>
                    </a:ext>
                  </a:extLst>
                </p:cNvPr>
                <p:cNvPicPr/>
                <p:nvPr/>
              </p:nvPicPr>
              <p:blipFill>
                <a:blip r:embed="rId375"/>
                <a:stretch>
                  <a:fillRect/>
                </a:stretch>
              </p:blipFill>
              <p:spPr>
                <a:xfrm>
                  <a:off x="2254431" y="3501138"/>
                  <a:ext cx="228960" cy="326880"/>
                </a:xfrm>
                <a:prstGeom prst="rect">
                  <a:avLst/>
                </a:prstGeom>
              </p:spPr>
            </p:pic>
          </mc:Fallback>
        </mc:AlternateContent>
        <mc:AlternateContent xmlns:mc="http://schemas.openxmlformats.org/markup-compatibility/2006" xmlns:p14="http://schemas.microsoft.com/office/powerpoint/2010/main">
          <mc:Choice Requires="p14">
            <p:contentPart p14:bwMode="auto" r:id="rId376">
              <p14:nvContentPartPr>
                <p14:cNvPr id="231" name="Ink 230">
                  <a:extLst>
                    <a:ext uri="{FF2B5EF4-FFF2-40B4-BE49-F238E27FC236}">
                      <a16:creationId xmlns:a16="http://schemas.microsoft.com/office/drawing/2014/main" id="{04C760FC-83C8-460F-B4F6-12EDC1E01859}"/>
                    </a:ext>
                  </a:extLst>
                </p14:cNvPr>
                <p14:cNvContentPartPr/>
                <p14:nvPr/>
              </p14:nvContentPartPr>
              <p14:xfrm>
                <a:off x="2414631" y="3794538"/>
                <a:ext cx="128880" cy="70560"/>
              </p14:xfrm>
            </p:contentPart>
          </mc:Choice>
          <mc:Fallback xmlns="">
            <p:pic>
              <p:nvPicPr>
                <p:cNvPr id="231" name="Ink 230">
                  <a:extLst>
                    <a:ext uri="{FF2B5EF4-FFF2-40B4-BE49-F238E27FC236}">
                      <a16:creationId xmlns:a16="http://schemas.microsoft.com/office/drawing/2014/main" id="{04C760FC-83C8-460F-B4F6-12EDC1E01859}"/>
                    </a:ext>
                  </a:extLst>
                </p:cNvPr>
                <p:cNvPicPr/>
                <p:nvPr/>
              </p:nvPicPr>
              <p:blipFill>
                <a:blip r:embed="rId377"/>
                <a:stretch>
                  <a:fillRect/>
                </a:stretch>
              </p:blipFill>
              <p:spPr>
                <a:xfrm>
                  <a:off x="2405991" y="3785898"/>
                  <a:ext cx="146520" cy="88200"/>
                </a:xfrm>
                <a:prstGeom prst="rect">
                  <a:avLst/>
                </a:prstGeom>
              </p:spPr>
            </p:pic>
          </mc:Fallback>
        </mc:AlternateContent>
      </p:grpSp>
      <p:grpSp>
        <p:nvGrpSpPr>
          <p:cNvPr id="250" name="Group 249">
            <a:extLst>
              <a:ext uri="{FF2B5EF4-FFF2-40B4-BE49-F238E27FC236}">
                <a16:creationId xmlns:a16="http://schemas.microsoft.com/office/drawing/2014/main" id="{CD56148E-F03C-416D-8BE8-4ED3E958647B}"/>
              </a:ext>
            </a:extLst>
          </p:cNvPr>
          <p:cNvGrpSpPr/>
          <p:nvPr/>
        </p:nvGrpSpPr>
        <p:grpSpPr>
          <a:xfrm>
            <a:off x="2724231" y="3470538"/>
            <a:ext cx="859680" cy="417240"/>
            <a:chOff x="2724231" y="3470538"/>
            <a:chExt cx="859680" cy="417240"/>
          </a:xfrm>
        </p:grpSpPr>
        <mc:AlternateContent xmlns:mc="http://schemas.openxmlformats.org/markup-compatibility/2006" xmlns:p14="http://schemas.microsoft.com/office/powerpoint/2010/main">
          <mc:Choice Requires="p14">
            <p:contentPart p14:bwMode="auto" r:id="rId378">
              <p14:nvContentPartPr>
                <p14:cNvPr id="232" name="Ink 231">
                  <a:extLst>
                    <a:ext uri="{FF2B5EF4-FFF2-40B4-BE49-F238E27FC236}">
                      <a16:creationId xmlns:a16="http://schemas.microsoft.com/office/drawing/2014/main" id="{54585737-0185-49A7-8EA1-E7F3DB98F12D}"/>
                    </a:ext>
                  </a:extLst>
                </p14:cNvPr>
                <p14:cNvContentPartPr/>
                <p14:nvPr/>
              </p14:nvContentPartPr>
              <p14:xfrm>
                <a:off x="2800911" y="3483858"/>
                <a:ext cx="46080" cy="256680"/>
              </p14:xfrm>
            </p:contentPart>
          </mc:Choice>
          <mc:Fallback xmlns="">
            <p:pic>
              <p:nvPicPr>
                <p:cNvPr id="232" name="Ink 231">
                  <a:extLst>
                    <a:ext uri="{FF2B5EF4-FFF2-40B4-BE49-F238E27FC236}">
                      <a16:creationId xmlns:a16="http://schemas.microsoft.com/office/drawing/2014/main" id="{54585737-0185-49A7-8EA1-E7F3DB98F12D}"/>
                    </a:ext>
                  </a:extLst>
                </p:cNvPr>
                <p:cNvPicPr/>
                <p:nvPr/>
              </p:nvPicPr>
              <p:blipFill>
                <a:blip r:embed="rId379"/>
                <a:stretch>
                  <a:fillRect/>
                </a:stretch>
              </p:blipFill>
              <p:spPr>
                <a:xfrm>
                  <a:off x="2791911" y="3474858"/>
                  <a:ext cx="63720" cy="274320"/>
                </a:xfrm>
                <a:prstGeom prst="rect">
                  <a:avLst/>
                </a:prstGeom>
              </p:spPr>
            </p:pic>
          </mc:Fallback>
        </mc:AlternateContent>
        <mc:AlternateContent xmlns:mc="http://schemas.openxmlformats.org/markup-compatibility/2006" xmlns:p14="http://schemas.microsoft.com/office/powerpoint/2010/main">
          <mc:Choice Requires="p14">
            <p:contentPart p14:bwMode="auto" r:id="rId380">
              <p14:nvContentPartPr>
                <p14:cNvPr id="233" name="Ink 232">
                  <a:extLst>
                    <a:ext uri="{FF2B5EF4-FFF2-40B4-BE49-F238E27FC236}">
                      <a16:creationId xmlns:a16="http://schemas.microsoft.com/office/drawing/2014/main" id="{802D01BA-8195-4678-A2B1-7D40942A9974}"/>
                    </a:ext>
                  </a:extLst>
                </p14:cNvPr>
                <p14:cNvContentPartPr/>
                <p14:nvPr/>
              </p14:nvContentPartPr>
              <p14:xfrm>
                <a:off x="2724231" y="3470538"/>
                <a:ext cx="185040" cy="87840"/>
              </p14:xfrm>
            </p:contentPart>
          </mc:Choice>
          <mc:Fallback xmlns="">
            <p:pic>
              <p:nvPicPr>
                <p:cNvPr id="233" name="Ink 232">
                  <a:extLst>
                    <a:ext uri="{FF2B5EF4-FFF2-40B4-BE49-F238E27FC236}">
                      <a16:creationId xmlns:a16="http://schemas.microsoft.com/office/drawing/2014/main" id="{802D01BA-8195-4678-A2B1-7D40942A9974}"/>
                    </a:ext>
                  </a:extLst>
                </p:cNvPr>
                <p:cNvPicPr/>
                <p:nvPr/>
              </p:nvPicPr>
              <p:blipFill>
                <a:blip r:embed="rId381"/>
                <a:stretch>
                  <a:fillRect/>
                </a:stretch>
              </p:blipFill>
              <p:spPr>
                <a:xfrm>
                  <a:off x="2715591" y="3461538"/>
                  <a:ext cx="202680" cy="105480"/>
                </a:xfrm>
                <a:prstGeom prst="rect">
                  <a:avLst/>
                </a:prstGeom>
              </p:spPr>
            </p:pic>
          </mc:Fallback>
        </mc:AlternateContent>
        <mc:AlternateContent xmlns:mc="http://schemas.openxmlformats.org/markup-compatibility/2006" xmlns:p14="http://schemas.microsoft.com/office/powerpoint/2010/main">
          <mc:Choice Requires="p14">
            <p:contentPart p14:bwMode="auto" r:id="rId382">
              <p14:nvContentPartPr>
                <p14:cNvPr id="234" name="Ink 233">
                  <a:extLst>
                    <a:ext uri="{FF2B5EF4-FFF2-40B4-BE49-F238E27FC236}">
                      <a16:creationId xmlns:a16="http://schemas.microsoft.com/office/drawing/2014/main" id="{67B65DA7-7543-4E42-8613-24E5E08AD3A1}"/>
                    </a:ext>
                  </a:extLst>
                </p14:cNvPr>
                <p14:cNvContentPartPr/>
                <p14:nvPr/>
              </p14:nvContentPartPr>
              <p14:xfrm>
                <a:off x="2944911" y="3599418"/>
                <a:ext cx="93600" cy="105840"/>
              </p14:xfrm>
            </p:contentPart>
          </mc:Choice>
          <mc:Fallback xmlns="">
            <p:pic>
              <p:nvPicPr>
                <p:cNvPr id="234" name="Ink 233">
                  <a:extLst>
                    <a:ext uri="{FF2B5EF4-FFF2-40B4-BE49-F238E27FC236}">
                      <a16:creationId xmlns:a16="http://schemas.microsoft.com/office/drawing/2014/main" id="{67B65DA7-7543-4E42-8613-24E5E08AD3A1}"/>
                    </a:ext>
                  </a:extLst>
                </p:cNvPr>
                <p:cNvPicPr/>
                <p:nvPr/>
              </p:nvPicPr>
              <p:blipFill>
                <a:blip r:embed="rId383"/>
                <a:stretch>
                  <a:fillRect/>
                </a:stretch>
              </p:blipFill>
              <p:spPr>
                <a:xfrm>
                  <a:off x="2936271" y="3590778"/>
                  <a:ext cx="111240" cy="123480"/>
                </a:xfrm>
                <a:prstGeom prst="rect">
                  <a:avLst/>
                </a:prstGeom>
              </p:spPr>
            </p:pic>
          </mc:Fallback>
        </mc:AlternateContent>
        <mc:AlternateContent xmlns:mc="http://schemas.openxmlformats.org/markup-compatibility/2006" xmlns:p14="http://schemas.microsoft.com/office/powerpoint/2010/main">
          <mc:Choice Requires="p14">
            <p:contentPart p14:bwMode="auto" r:id="rId384">
              <p14:nvContentPartPr>
                <p14:cNvPr id="235" name="Ink 234">
                  <a:extLst>
                    <a:ext uri="{FF2B5EF4-FFF2-40B4-BE49-F238E27FC236}">
                      <a16:creationId xmlns:a16="http://schemas.microsoft.com/office/drawing/2014/main" id="{FA6AF9B4-463D-4E1B-9447-4A47E29D27ED}"/>
                    </a:ext>
                  </a:extLst>
                </p14:cNvPr>
                <p14:cNvContentPartPr/>
                <p14:nvPr/>
              </p14:nvContentPartPr>
              <p14:xfrm>
                <a:off x="3046791" y="3642978"/>
                <a:ext cx="344880" cy="67320"/>
              </p14:xfrm>
            </p:contentPart>
          </mc:Choice>
          <mc:Fallback xmlns="">
            <p:pic>
              <p:nvPicPr>
                <p:cNvPr id="235" name="Ink 234">
                  <a:extLst>
                    <a:ext uri="{FF2B5EF4-FFF2-40B4-BE49-F238E27FC236}">
                      <a16:creationId xmlns:a16="http://schemas.microsoft.com/office/drawing/2014/main" id="{FA6AF9B4-463D-4E1B-9447-4A47E29D27ED}"/>
                    </a:ext>
                  </a:extLst>
                </p:cNvPr>
                <p:cNvPicPr/>
                <p:nvPr/>
              </p:nvPicPr>
              <p:blipFill>
                <a:blip r:embed="rId385"/>
                <a:stretch>
                  <a:fillRect/>
                </a:stretch>
              </p:blipFill>
              <p:spPr>
                <a:xfrm>
                  <a:off x="3037791" y="3633978"/>
                  <a:ext cx="362520" cy="84960"/>
                </a:xfrm>
                <a:prstGeom prst="rect">
                  <a:avLst/>
                </a:prstGeom>
              </p:spPr>
            </p:pic>
          </mc:Fallback>
        </mc:AlternateContent>
        <mc:AlternateContent xmlns:mc="http://schemas.openxmlformats.org/markup-compatibility/2006" xmlns:p14="http://schemas.microsoft.com/office/powerpoint/2010/main">
          <mc:Choice Requires="p14">
            <p:contentPart p14:bwMode="auto" r:id="rId386">
              <p14:nvContentPartPr>
                <p14:cNvPr id="236" name="Ink 235">
                  <a:extLst>
                    <a:ext uri="{FF2B5EF4-FFF2-40B4-BE49-F238E27FC236}">
                      <a16:creationId xmlns:a16="http://schemas.microsoft.com/office/drawing/2014/main" id="{EBCD359E-AF18-4906-8F0E-6753A5CA9838}"/>
                    </a:ext>
                  </a:extLst>
                </p14:cNvPr>
                <p14:cNvContentPartPr/>
                <p14:nvPr/>
              </p14:nvContentPartPr>
              <p14:xfrm>
                <a:off x="3480951" y="3607338"/>
                <a:ext cx="102960" cy="280440"/>
              </p14:xfrm>
            </p:contentPart>
          </mc:Choice>
          <mc:Fallback xmlns="">
            <p:pic>
              <p:nvPicPr>
                <p:cNvPr id="236" name="Ink 235">
                  <a:extLst>
                    <a:ext uri="{FF2B5EF4-FFF2-40B4-BE49-F238E27FC236}">
                      <a16:creationId xmlns:a16="http://schemas.microsoft.com/office/drawing/2014/main" id="{EBCD359E-AF18-4906-8F0E-6753A5CA9838}"/>
                    </a:ext>
                  </a:extLst>
                </p:cNvPr>
                <p:cNvPicPr/>
                <p:nvPr/>
              </p:nvPicPr>
              <p:blipFill>
                <a:blip r:embed="rId387"/>
                <a:stretch>
                  <a:fillRect/>
                </a:stretch>
              </p:blipFill>
              <p:spPr>
                <a:xfrm>
                  <a:off x="3471951" y="3598698"/>
                  <a:ext cx="120600" cy="298080"/>
                </a:xfrm>
                <a:prstGeom prst="rect">
                  <a:avLst/>
                </a:prstGeom>
              </p:spPr>
            </p:pic>
          </mc:Fallback>
        </mc:AlternateContent>
      </p:grpSp>
      <p:grpSp>
        <p:nvGrpSpPr>
          <p:cNvPr id="249" name="Group 248">
            <a:extLst>
              <a:ext uri="{FF2B5EF4-FFF2-40B4-BE49-F238E27FC236}">
                <a16:creationId xmlns:a16="http://schemas.microsoft.com/office/drawing/2014/main" id="{A901D961-FB3E-4CE2-9018-2998E253987D}"/>
              </a:ext>
            </a:extLst>
          </p:cNvPr>
          <p:cNvGrpSpPr/>
          <p:nvPr/>
        </p:nvGrpSpPr>
        <p:grpSpPr>
          <a:xfrm>
            <a:off x="3807471" y="3451098"/>
            <a:ext cx="1143000" cy="225360"/>
            <a:chOff x="3807471" y="3451098"/>
            <a:chExt cx="1143000" cy="225360"/>
          </a:xfrm>
        </p:grpSpPr>
        <mc:AlternateContent xmlns:mc="http://schemas.openxmlformats.org/markup-compatibility/2006" xmlns:p14="http://schemas.microsoft.com/office/powerpoint/2010/main">
          <mc:Choice Requires="p14">
            <p:contentPart p14:bwMode="auto" r:id="rId388">
              <p14:nvContentPartPr>
                <p14:cNvPr id="237" name="Ink 236">
                  <a:extLst>
                    <a:ext uri="{FF2B5EF4-FFF2-40B4-BE49-F238E27FC236}">
                      <a16:creationId xmlns:a16="http://schemas.microsoft.com/office/drawing/2014/main" id="{08EBEEB0-938C-477C-8898-F2F15EC2A54D}"/>
                    </a:ext>
                  </a:extLst>
                </p14:cNvPr>
                <p14:cNvContentPartPr/>
                <p14:nvPr/>
              </p14:nvContentPartPr>
              <p14:xfrm>
                <a:off x="3807471" y="3527058"/>
                <a:ext cx="131400" cy="136080"/>
              </p14:xfrm>
            </p:contentPart>
          </mc:Choice>
          <mc:Fallback xmlns="">
            <p:pic>
              <p:nvPicPr>
                <p:cNvPr id="237" name="Ink 236">
                  <a:extLst>
                    <a:ext uri="{FF2B5EF4-FFF2-40B4-BE49-F238E27FC236}">
                      <a16:creationId xmlns:a16="http://schemas.microsoft.com/office/drawing/2014/main" id="{08EBEEB0-938C-477C-8898-F2F15EC2A54D}"/>
                    </a:ext>
                  </a:extLst>
                </p:cNvPr>
                <p:cNvPicPr/>
                <p:nvPr/>
              </p:nvPicPr>
              <p:blipFill>
                <a:blip r:embed="rId389"/>
                <a:stretch>
                  <a:fillRect/>
                </a:stretch>
              </p:blipFill>
              <p:spPr>
                <a:xfrm>
                  <a:off x="3798471" y="3518058"/>
                  <a:ext cx="149040" cy="153720"/>
                </a:xfrm>
                <a:prstGeom prst="rect">
                  <a:avLst/>
                </a:prstGeom>
              </p:spPr>
            </p:pic>
          </mc:Fallback>
        </mc:AlternateContent>
        <mc:AlternateContent xmlns:mc="http://schemas.openxmlformats.org/markup-compatibility/2006" xmlns:p14="http://schemas.microsoft.com/office/powerpoint/2010/main">
          <mc:Choice Requires="p14">
            <p:contentPart p14:bwMode="auto" r:id="rId390">
              <p14:nvContentPartPr>
                <p14:cNvPr id="238" name="Ink 237">
                  <a:extLst>
                    <a:ext uri="{FF2B5EF4-FFF2-40B4-BE49-F238E27FC236}">
                      <a16:creationId xmlns:a16="http://schemas.microsoft.com/office/drawing/2014/main" id="{25BDADE6-1EB4-4DC5-8158-60503209C5B0}"/>
                    </a:ext>
                  </a:extLst>
                </p14:cNvPr>
                <p14:cNvContentPartPr/>
                <p14:nvPr/>
              </p14:nvContentPartPr>
              <p14:xfrm>
                <a:off x="3949311" y="3560178"/>
                <a:ext cx="73080" cy="104760"/>
              </p14:xfrm>
            </p:contentPart>
          </mc:Choice>
          <mc:Fallback xmlns="">
            <p:pic>
              <p:nvPicPr>
                <p:cNvPr id="238" name="Ink 237">
                  <a:extLst>
                    <a:ext uri="{FF2B5EF4-FFF2-40B4-BE49-F238E27FC236}">
                      <a16:creationId xmlns:a16="http://schemas.microsoft.com/office/drawing/2014/main" id="{25BDADE6-1EB4-4DC5-8158-60503209C5B0}"/>
                    </a:ext>
                  </a:extLst>
                </p:cNvPr>
                <p:cNvPicPr/>
                <p:nvPr/>
              </p:nvPicPr>
              <p:blipFill>
                <a:blip r:embed="rId391"/>
                <a:stretch>
                  <a:fillRect/>
                </a:stretch>
              </p:blipFill>
              <p:spPr>
                <a:xfrm>
                  <a:off x="3940311" y="3551178"/>
                  <a:ext cx="90720" cy="122400"/>
                </a:xfrm>
                <a:prstGeom prst="rect">
                  <a:avLst/>
                </a:prstGeom>
              </p:spPr>
            </p:pic>
          </mc:Fallback>
        </mc:AlternateContent>
        <mc:AlternateContent xmlns:mc="http://schemas.openxmlformats.org/markup-compatibility/2006" xmlns:p14="http://schemas.microsoft.com/office/powerpoint/2010/main">
          <mc:Choice Requires="p14">
            <p:contentPart p14:bwMode="auto" r:id="rId392">
              <p14:nvContentPartPr>
                <p14:cNvPr id="239" name="Ink 238">
                  <a:extLst>
                    <a:ext uri="{FF2B5EF4-FFF2-40B4-BE49-F238E27FC236}">
                      <a16:creationId xmlns:a16="http://schemas.microsoft.com/office/drawing/2014/main" id="{9E7880F8-1A14-4054-A675-4C3D2935F158}"/>
                    </a:ext>
                  </a:extLst>
                </p14:cNvPr>
                <p14:cNvContentPartPr/>
                <p14:nvPr/>
              </p14:nvContentPartPr>
              <p14:xfrm>
                <a:off x="4085031" y="3451098"/>
                <a:ext cx="35640" cy="225360"/>
              </p14:xfrm>
            </p:contentPart>
          </mc:Choice>
          <mc:Fallback xmlns="">
            <p:pic>
              <p:nvPicPr>
                <p:cNvPr id="239" name="Ink 238">
                  <a:extLst>
                    <a:ext uri="{FF2B5EF4-FFF2-40B4-BE49-F238E27FC236}">
                      <a16:creationId xmlns:a16="http://schemas.microsoft.com/office/drawing/2014/main" id="{9E7880F8-1A14-4054-A675-4C3D2935F158}"/>
                    </a:ext>
                  </a:extLst>
                </p:cNvPr>
                <p:cNvPicPr/>
                <p:nvPr/>
              </p:nvPicPr>
              <p:blipFill>
                <a:blip r:embed="rId393"/>
                <a:stretch>
                  <a:fillRect/>
                </a:stretch>
              </p:blipFill>
              <p:spPr>
                <a:xfrm>
                  <a:off x="4076391" y="3442458"/>
                  <a:ext cx="53280" cy="243000"/>
                </a:xfrm>
                <a:prstGeom prst="rect">
                  <a:avLst/>
                </a:prstGeom>
              </p:spPr>
            </p:pic>
          </mc:Fallback>
        </mc:AlternateContent>
        <mc:AlternateContent xmlns:mc="http://schemas.openxmlformats.org/markup-compatibility/2006" xmlns:p14="http://schemas.microsoft.com/office/powerpoint/2010/main">
          <mc:Choice Requires="p14">
            <p:contentPart p14:bwMode="auto" r:id="rId394">
              <p14:nvContentPartPr>
                <p14:cNvPr id="240" name="Ink 239">
                  <a:extLst>
                    <a:ext uri="{FF2B5EF4-FFF2-40B4-BE49-F238E27FC236}">
                      <a16:creationId xmlns:a16="http://schemas.microsoft.com/office/drawing/2014/main" id="{1A00919D-CA20-4A5B-AFDD-06B5B4A45A37}"/>
                    </a:ext>
                  </a:extLst>
                </p14:cNvPr>
                <p14:cNvContentPartPr/>
                <p14:nvPr/>
              </p14:nvContentPartPr>
              <p14:xfrm>
                <a:off x="4085751" y="3550818"/>
                <a:ext cx="141840" cy="124560"/>
              </p14:xfrm>
            </p:contentPart>
          </mc:Choice>
          <mc:Fallback xmlns="">
            <p:pic>
              <p:nvPicPr>
                <p:cNvPr id="240" name="Ink 239">
                  <a:extLst>
                    <a:ext uri="{FF2B5EF4-FFF2-40B4-BE49-F238E27FC236}">
                      <a16:creationId xmlns:a16="http://schemas.microsoft.com/office/drawing/2014/main" id="{1A00919D-CA20-4A5B-AFDD-06B5B4A45A37}"/>
                    </a:ext>
                  </a:extLst>
                </p:cNvPr>
                <p:cNvPicPr/>
                <p:nvPr/>
              </p:nvPicPr>
              <p:blipFill>
                <a:blip r:embed="rId395"/>
                <a:stretch>
                  <a:fillRect/>
                </a:stretch>
              </p:blipFill>
              <p:spPr>
                <a:xfrm>
                  <a:off x="4076751" y="3542178"/>
                  <a:ext cx="159480" cy="142200"/>
                </a:xfrm>
                <a:prstGeom prst="rect">
                  <a:avLst/>
                </a:prstGeom>
              </p:spPr>
            </p:pic>
          </mc:Fallback>
        </mc:AlternateContent>
        <mc:AlternateContent xmlns:mc="http://schemas.openxmlformats.org/markup-compatibility/2006" xmlns:p14="http://schemas.microsoft.com/office/powerpoint/2010/main">
          <mc:Choice Requires="p14">
            <p:contentPart p14:bwMode="auto" r:id="rId396">
              <p14:nvContentPartPr>
                <p14:cNvPr id="241" name="Ink 240">
                  <a:extLst>
                    <a:ext uri="{FF2B5EF4-FFF2-40B4-BE49-F238E27FC236}">
                      <a16:creationId xmlns:a16="http://schemas.microsoft.com/office/drawing/2014/main" id="{6C333CC3-D55C-4C95-8B25-10C25CB5B766}"/>
                    </a:ext>
                  </a:extLst>
                </p14:cNvPr>
                <p14:cNvContentPartPr/>
                <p14:nvPr/>
              </p14:nvContentPartPr>
              <p14:xfrm>
                <a:off x="4279791" y="3554778"/>
                <a:ext cx="199080" cy="69480"/>
              </p14:xfrm>
            </p:contentPart>
          </mc:Choice>
          <mc:Fallback xmlns="">
            <p:pic>
              <p:nvPicPr>
                <p:cNvPr id="241" name="Ink 240">
                  <a:extLst>
                    <a:ext uri="{FF2B5EF4-FFF2-40B4-BE49-F238E27FC236}">
                      <a16:creationId xmlns:a16="http://schemas.microsoft.com/office/drawing/2014/main" id="{6C333CC3-D55C-4C95-8B25-10C25CB5B766}"/>
                    </a:ext>
                  </a:extLst>
                </p:cNvPr>
                <p:cNvPicPr/>
                <p:nvPr/>
              </p:nvPicPr>
              <p:blipFill>
                <a:blip r:embed="rId397"/>
                <a:stretch>
                  <a:fillRect/>
                </a:stretch>
              </p:blipFill>
              <p:spPr>
                <a:xfrm>
                  <a:off x="4271151" y="3546138"/>
                  <a:ext cx="216720" cy="87120"/>
                </a:xfrm>
                <a:prstGeom prst="rect">
                  <a:avLst/>
                </a:prstGeom>
              </p:spPr>
            </p:pic>
          </mc:Fallback>
        </mc:AlternateContent>
        <mc:AlternateContent xmlns:mc="http://schemas.openxmlformats.org/markup-compatibility/2006" xmlns:p14="http://schemas.microsoft.com/office/powerpoint/2010/main">
          <mc:Choice Requires="p14">
            <p:contentPart p14:bwMode="auto" r:id="rId398">
              <p14:nvContentPartPr>
                <p14:cNvPr id="242" name="Ink 241">
                  <a:extLst>
                    <a:ext uri="{FF2B5EF4-FFF2-40B4-BE49-F238E27FC236}">
                      <a16:creationId xmlns:a16="http://schemas.microsoft.com/office/drawing/2014/main" id="{46E27605-6EF9-4660-AF65-D9C965D409D9}"/>
                    </a:ext>
                  </a:extLst>
                </p14:cNvPr>
                <p14:cNvContentPartPr/>
                <p14:nvPr/>
              </p14:nvContentPartPr>
              <p14:xfrm>
                <a:off x="4619991" y="3534618"/>
                <a:ext cx="43920" cy="97920"/>
              </p14:xfrm>
            </p:contentPart>
          </mc:Choice>
          <mc:Fallback xmlns="">
            <p:pic>
              <p:nvPicPr>
                <p:cNvPr id="242" name="Ink 241">
                  <a:extLst>
                    <a:ext uri="{FF2B5EF4-FFF2-40B4-BE49-F238E27FC236}">
                      <a16:creationId xmlns:a16="http://schemas.microsoft.com/office/drawing/2014/main" id="{46E27605-6EF9-4660-AF65-D9C965D409D9}"/>
                    </a:ext>
                  </a:extLst>
                </p:cNvPr>
                <p:cNvPicPr/>
                <p:nvPr/>
              </p:nvPicPr>
              <p:blipFill>
                <a:blip r:embed="rId399"/>
                <a:stretch>
                  <a:fillRect/>
                </a:stretch>
              </p:blipFill>
              <p:spPr>
                <a:xfrm>
                  <a:off x="4611351" y="3525618"/>
                  <a:ext cx="61560" cy="115560"/>
                </a:xfrm>
                <a:prstGeom prst="rect">
                  <a:avLst/>
                </a:prstGeom>
              </p:spPr>
            </p:pic>
          </mc:Fallback>
        </mc:AlternateContent>
        <mc:AlternateContent xmlns:mc="http://schemas.openxmlformats.org/markup-compatibility/2006" xmlns:p14="http://schemas.microsoft.com/office/powerpoint/2010/main">
          <mc:Choice Requires="p14">
            <p:contentPart p14:bwMode="auto" r:id="rId400">
              <p14:nvContentPartPr>
                <p14:cNvPr id="243" name="Ink 242">
                  <a:extLst>
                    <a:ext uri="{FF2B5EF4-FFF2-40B4-BE49-F238E27FC236}">
                      <a16:creationId xmlns:a16="http://schemas.microsoft.com/office/drawing/2014/main" id="{95A70E50-A9A6-46E8-81D8-E858EA85BA8C}"/>
                    </a:ext>
                  </a:extLst>
                </p14:cNvPr>
                <p14:cNvContentPartPr/>
                <p14:nvPr/>
              </p14:nvContentPartPr>
              <p14:xfrm>
                <a:off x="4743831" y="3504738"/>
                <a:ext cx="206640" cy="99360"/>
              </p14:xfrm>
            </p:contentPart>
          </mc:Choice>
          <mc:Fallback xmlns="">
            <p:pic>
              <p:nvPicPr>
                <p:cNvPr id="243" name="Ink 242">
                  <a:extLst>
                    <a:ext uri="{FF2B5EF4-FFF2-40B4-BE49-F238E27FC236}">
                      <a16:creationId xmlns:a16="http://schemas.microsoft.com/office/drawing/2014/main" id="{95A70E50-A9A6-46E8-81D8-E858EA85BA8C}"/>
                    </a:ext>
                  </a:extLst>
                </p:cNvPr>
                <p:cNvPicPr/>
                <p:nvPr/>
              </p:nvPicPr>
              <p:blipFill>
                <a:blip r:embed="rId401"/>
                <a:stretch>
                  <a:fillRect/>
                </a:stretch>
              </p:blipFill>
              <p:spPr>
                <a:xfrm>
                  <a:off x="4734831" y="3495738"/>
                  <a:ext cx="224280" cy="117000"/>
                </a:xfrm>
                <a:prstGeom prst="rect">
                  <a:avLst/>
                </a:prstGeom>
              </p:spPr>
            </p:pic>
          </mc:Fallback>
        </mc:AlternateContent>
      </p:grpSp>
      <p:grpSp>
        <p:nvGrpSpPr>
          <p:cNvPr id="263" name="Group 262">
            <a:extLst>
              <a:ext uri="{FF2B5EF4-FFF2-40B4-BE49-F238E27FC236}">
                <a16:creationId xmlns:a16="http://schemas.microsoft.com/office/drawing/2014/main" id="{F611D9FF-38E6-4D38-A987-D691DBFEC6BB}"/>
              </a:ext>
            </a:extLst>
          </p:cNvPr>
          <p:cNvGrpSpPr/>
          <p:nvPr/>
        </p:nvGrpSpPr>
        <p:grpSpPr>
          <a:xfrm>
            <a:off x="5195991" y="2822178"/>
            <a:ext cx="1841400" cy="818280"/>
            <a:chOff x="5195991" y="2822178"/>
            <a:chExt cx="1841400" cy="818280"/>
          </a:xfrm>
        </p:grpSpPr>
        <mc:AlternateContent xmlns:mc="http://schemas.openxmlformats.org/markup-compatibility/2006" xmlns:p14="http://schemas.microsoft.com/office/powerpoint/2010/main">
          <mc:Choice Requires="p14">
            <p:contentPart p14:bwMode="auto" r:id="rId402">
              <p14:nvContentPartPr>
                <p14:cNvPr id="214" name="Ink 213">
                  <a:extLst>
                    <a:ext uri="{FF2B5EF4-FFF2-40B4-BE49-F238E27FC236}">
                      <a16:creationId xmlns:a16="http://schemas.microsoft.com/office/drawing/2014/main" id="{E83F75C4-0484-4D58-87F4-5E0FBC8FCCFB}"/>
                    </a:ext>
                  </a:extLst>
                </p14:cNvPr>
                <p14:cNvContentPartPr/>
                <p14:nvPr/>
              </p14:nvContentPartPr>
              <p14:xfrm>
                <a:off x="5220111" y="2941338"/>
                <a:ext cx="149040" cy="203040"/>
              </p14:xfrm>
            </p:contentPart>
          </mc:Choice>
          <mc:Fallback xmlns="">
            <p:pic>
              <p:nvPicPr>
                <p:cNvPr id="214" name="Ink 213">
                  <a:extLst>
                    <a:ext uri="{FF2B5EF4-FFF2-40B4-BE49-F238E27FC236}">
                      <a16:creationId xmlns:a16="http://schemas.microsoft.com/office/drawing/2014/main" id="{E83F75C4-0484-4D58-87F4-5E0FBC8FCCFB}"/>
                    </a:ext>
                  </a:extLst>
                </p:cNvPr>
                <p:cNvPicPr/>
                <p:nvPr/>
              </p:nvPicPr>
              <p:blipFill>
                <a:blip r:embed="rId403"/>
                <a:stretch>
                  <a:fillRect/>
                </a:stretch>
              </p:blipFill>
              <p:spPr>
                <a:xfrm>
                  <a:off x="5211471" y="2932338"/>
                  <a:ext cx="166680" cy="220680"/>
                </a:xfrm>
                <a:prstGeom prst="rect">
                  <a:avLst/>
                </a:prstGeom>
              </p:spPr>
            </p:pic>
          </mc:Fallback>
        </mc:AlternateContent>
        <mc:AlternateContent xmlns:mc="http://schemas.openxmlformats.org/markup-compatibility/2006" xmlns:p14="http://schemas.microsoft.com/office/powerpoint/2010/main">
          <mc:Choice Requires="p14">
            <p:contentPart p14:bwMode="auto" r:id="rId404">
              <p14:nvContentPartPr>
                <p14:cNvPr id="215" name="Ink 214">
                  <a:extLst>
                    <a:ext uri="{FF2B5EF4-FFF2-40B4-BE49-F238E27FC236}">
                      <a16:creationId xmlns:a16="http://schemas.microsoft.com/office/drawing/2014/main" id="{1B2C7137-A0AC-4F9E-8322-714E6B5EEE54}"/>
                    </a:ext>
                  </a:extLst>
                </p14:cNvPr>
                <p14:cNvContentPartPr/>
                <p14:nvPr/>
              </p14:nvContentPartPr>
              <p14:xfrm>
                <a:off x="5389311" y="2975538"/>
                <a:ext cx="133920" cy="170640"/>
              </p14:xfrm>
            </p:contentPart>
          </mc:Choice>
          <mc:Fallback xmlns="">
            <p:pic>
              <p:nvPicPr>
                <p:cNvPr id="215" name="Ink 214">
                  <a:extLst>
                    <a:ext uri="{FF2B5EF4-FFF2-40B4-BE49-F238E27FC236}">
                      <a16:creationId xmlns:a16="http://schemas.microsoft.com/office/drawing/2014/main" id="{1B2C7137-A0AC-4F9E-8322-714E6B5EEE54}"/>
                    </a:ext>
                  </a:extLst>
                </p:cNvPr>
                <p:cNvPicPr/>
                <p:nvPr/>
              </p:nvPicPr>
              <p:blipFill>
                <a:blip r:embed="rId405"/>
                <a:stretch>
                  <a:fillRect/>
                </a:stretch>
              </p:blipFill>
              <p:spPr>
                <a:xfrm>
                  <a:off x="5380671" y="2966898"/>
                  <a:ext cx="151560" cy="188280"/>
                </a:xfrm>
                <a:prstGeom prst="rect">
                  <a:avLst/>
                </a:prstGeom>
              </p:spPr>
            </p:pic>
          </mc:Fallback>
        </mc:AlternateContent>
        <mc:AlternateContent xmlns:mc="http://schemas.openxmlformats.org/markup-compatibility/2006" xmlns:p14="http://schemas.microsoft.com/office/powerpoint/2010/main">
          <mc:Choice Requires="p14">
            <p:contentPart p14:bwMode="auto" r:id="rId406">
              <p14:nvContentPartPr>
                <p14:cNvPr id="216" name="Ink 215">
                  <a:extLst>
                    <a:ext uri="{FF2B5EF4-FFF2-40B4-BE49-F238E27FC236}">
                      <a16:creationId xmlns:a16="http://schemas.microsoft.com/office/drawing/2014/main" id="{5369432F-78BA-4689-A650-18245561ED05}"/>
                    </a:ext>
                  </a:extLst>
                </p14:cNvPr>
                <p14:cNvContentPartPr/>
                <p14:nvPr/>
              </p14:nvContentPartPr>
              <p14:xfrm>
                <a:off x="5394351" y="2960058"/>
                <a:ext cx="136440" cy="5400"/>
              </p14:xfrm>
            </p:contentPart>
          </mc:Choice>
          <mc:Fallback xmlns="">
            <p:pic>
              <p:nvPicPr>
                <p:cNvPr id="216" name="Ink 215">
                  <a:extLst>
                    <a:ext uri="{FF2B5EF4-FFF2-40B4-BE49-F238E27FC236}">
                      <a16:creationId xmlns:a16="http://schemas.microsoft.com/office/drawing/2014/main" id="{5369432F-78BA-4689-A650-18245561ED05}"/>
                    </a:ext>
                  </a:extLst>
                </p:cNvPr>
                <p:cNvPicPr/>
                <p:nvPr/>
              </p:nvPicPr>
              <p:blipFill>
                <a:blip r:embed="rId407"/>
                <a:stretch>
                  <a:fillRect/>
                </a:stretch>
              </p:blipFill>
              <p:spPr>
                <a:xfrm>
                  <a:off x="5385351" y="2951418"/>
                  <a:ext cx="15408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408">
              <p14:nvContentPartPr>
                <p14:cNvPr id="217" name="Ink 216">
                  <a:extLst>
                    <a:ext uri="{FF2B5EF4-FFF2-40B4-BE49-F238E27FC236}">
                      <a16:creationId xmlns:a16="http://schemas.microsoft.com/office/drawing/2014/main" id="{7C8C00A2-7894-421D-8C81-879B20CAD97B}"/>
                    </a:ext>
                  </a:extLst>
                </p14:cNvPr>
                <p14:cNvContentPartPr/>
                <p14:nvPr/>
              </p14:nvContentPartPr>
              <p14:xfrm>
                <a:off x="5652111" y="2941698"/>
                <a:ext cx="96840" cy="169200"/>
              </p14:xfrm>
            </p:contentPart>
          </mc:Choice>
          <mc:Fallback xmlns="">
            <p:pic>
              <p:nvPicPr>
                <p:cNvPr id="217" name="Ink 216">
                  <a:extLst>
                    <a:ext uri="{FF2B5EF4-FFF2-40B4-BE49-F238E27FC236}">
                      <a16:creationId xmlns:a16="http://schemas.microsoft.com/office/drawing/2014/main" id="{7C8C00A2-7894-421D-8C81-879B20CAD97B}"/>
                    </a:ext>
                  </a:extLst>
                </p:cNvPr>
                <p:cNvPicPr/>
                <p:nvPr/>
              </p:nvPicPr>
              <p:blipFill>
                <a:blip r:embed="rId409"/>
                <a:stretch>
                  <a:fillRect/>
                </a:stretch>
              </p:blipFill>
              <p:spPr>
                <a:xfrm>
                  <a:off x="5643471" y="2933058"/>
                  <a:ext cx="114480" cy="186840"/>
                </a:xfrm>
                <a:prstGeom prst="rect">
                  <a:avLst/>
                </a:prstGeom>
              </p:spPr>
            </p:pic>
          </mc:Fallback>
        </mc:AlternateContent>
        <mc:AlternateContent xmlns:mc="http://schemas.openxmlformats.org/markup-compatibility/2006" xmlns:p14="http://schemas.microsoft.com/office/powerpoint/2010/main">
          <mc:Choice Requires="p14">
            <p:contentPart p14:bwMode="auto" r:id="rId410">
              <p14:nvContentPartPr>
                <p14:cNvPr id="218" name="Ink 217">
                  <a:extLst>
                    <a:ext uri="{FF2B5EF4-FFF2-40B4-BE49-F238E27FC236}">
                      <a16:creationId xmlns:a16="http://schemas.microsoft.com/office/drawing/2014/main" id="{DCD76D1E-63BF-4703-8C65-35D074EC16F9}"/>
                    </a:ext>
                  </a:extLst>
                </p14:cNvPr>
                <p14:cNvContentPartPr/>
                <p14:nvPr/>
              </p14:nvContentPartPr>
              <p14:xfrm>
                <a:off x="5616471" y="2870418"/>
                <a:ext cx="47160" cy="64800"/>
              </p14:xfrm>
            </p:contentPart>
          </mc:Choice>
          <mc:Fallback xmlns="">
            <p:pic>
              <p:nvPicPr>
                <p:cNvPr id="218" name="Ink 217">
                  <a:extLst>
                    <a:ext uri="{FF2B5EF4-FFF2-40B4-BE49-F238E27FC236}">
                      <a16:creationId xmlns:a16="http://schemas.microsoft.com/office/drawing/2014/main" id="{DCD76D1E-63BF-4703-8C65-35D074EC16F9}"/>
                    </a:ext>
                  </a:extLst>
                </p:cNvPr>
                <p:cNvPicPr/>
                <p:nvPr/>
              </p:nvPicPr>
              <p:blipFill>
                <a:blip r:embed="rId411"/>
                <a:stretch>
                  <a:fillRect/>
                </a:stretch>
              </p:blipFill>
              <p:spPr>
                <a:xfrm>
                  <a:off x="5607471" y="2861778"/>
                  <a:ext cx="64800" cy="82440"/>
                </a:xfrm>
                <a:prstGeom prst="rect">
                  <a:avLst/>
                </a:prstGeom>
              </p:spPr>
            </p:pic>
          </mc:Fallback>
        </mc:AlternateContent>
        <mc:AlternateContent xmlns:mc="http://schemas.openxmlformats.org/markup-compatibility/2006" xmlns:p14="http://schemas.microsoft.com/office/powerpoint/2010/main">
          <mc:Choice Requires="p14">
            <p:contentPart p14:bwMode="auto" r:id="rId412">
              <p14:nvContentPartPr>
                <p14:cNvPr id="219" name="Ink 218">
                  <a:extLst>
                    <a:ext uri="{FF2B5EF4-FFF2-40B4-BE49-F238E27FC236}">
                      <a16:creationId xmlns:a16="http://schemas.microsoft.com/office/drawing/2014/main" id="{BEF6B10F-9459-4660-8896-A7E586761A4B}"/>
                    </a:ext>
                  </a:extLst>
                </p14:cNvPr>
                <p14:cNvContentPartPr/>
                <p14:nvPr/>
              </p14:nvContentPartPr>
              <p14:xfrm>
                <a:off x="5703951" y="3057258"/>
                <a:ext cx="110520" cy="100440"/>
              </p14:xfrm>
            </p:contentPart>
          </mc:Choice>
          <mc:Fallback xmlns="">
            <p:pic>
              <p:nvPicPr>
                <p:cNvPr id="219" name="Ink 218">
                  <a:extLst>
                    <a:ext uri="{FF2B5EF4-FFF2-40B4-BE49-F238E27FC236}">
                      <a16:creationId xmlns:a16="http://schemas.microsoft.com/office/drawing/2014/main" id="{BEF6B10F-9459-4660-8896-A7E586761A4B}"/>
                    </a:ext>
                  </a:extLst>
                </p:cNvPr>
                <p:cNvPicPr/>
                <p:nvPr/>
              </p:nvPicPr>
              <p:blipFill>
                <a:blip r:embed="rId413"/>
                <a:stretch>
                  <a:fillRect/>
                </a:stretch>
              </p:blipFill>
              <p:spPr>
                <a:xfrm>
                  <a:off x="5694951" y="3048618"/>
                  <a:ext cx="128160" cy="118080"/>
                </a:xfrm>
                <a:prstGeom prst="rect">
                  <a:avLst/>
                </a:prstGeom>
              </p:spPr>
            </p:pic>
          </mc:Fallback>
        </mc:AlternateContent>
        <mc:AlternateContent xmlns:mc="http://schemas.openxmlformats.org/markup-compatibility/2006" xmlns:p14="http://schemas.microsoft.com/office/powerpoint/2010/main">
          <mc:Choice Requires="p14">
            <p:contentPart p14:bwMode="auto" r:id="rId414">
              <p14:nvContentPartPr>
                <p14:cNvPr id="220" name="Ink 219">
                  <a:extLst>
                    <a:ext uri="{FF2B5EF4-FFF2-40B4-BE49-F238E27FC236}">
                      <a16:creationId xmlns:a16="http://schemas.microsoft.com/office/drawing/2014/main" id="{7954EA13-AFB0-4BDE-B332-F80DAF21D241}"/>
                    </a:ext>
                  </a:extLst>
                </p14:cNvPr>
                <p14:cNvContentPartPr/>
                <p14:nvPr/>
              </p14:nvContentPartPr>
              <p14:xfrm>
                <a:off x="5924631" y="3009738"/>
                <a:ext cx="83160" cy="134640"/>
              </p14:xfrm>
            </p:contentPart>
          </mc:Choice>
          <mc:Fallback xmlns="">
            <p:pic>
              <p:nvPicPr>
                <p:cNvPr id="220" name="Ink 219">
                  <a:extLst>
                    <a:ext uri="{FF2B5EF4-FFF2-40B4-BE49-F238E27FC236}">
                      <a16:creationId xmlns:a16="http://schemas.microsoft.com/office/drawing/2014/main" id="{7954EA13-AFB0-4BDE-B332-F80DAF21D241}"/>
                    </a:ext>
                  </a:extLst>
                </p:cNvPr>
                <p:cNvPicPr/>
                <p:nvPr/>
              </p:nvPicPr>
              <p:blipFill>
                <a:blip r:embed="rId415"/>
                <a:stretch>
                  <a:fillRect/>
                </a:stretch>
              </p:blipFill>
              <p:spPr>
                <a:xfrm>
                  <a:off x="5915631" y="3001098"/>
                  <a:ext cx="100800" cy="152280"/>
                </a:xfrm>
                <a:prstGeom prst="rect">
                  <a:avLst/>
                </a:prstGeom>
              </p:spPr>
            </p:pic>
          </mc:Fallback>
        </mc:AlternateContent>
        <mc:AlternateContent xmlns:mc="http://schemas.openxmlformats.org/markup-compatibility/2006" xmlns:p14="http://schemas.microsoft.com/office/powerpoint/2010/main">
          <mc:Choice Requires="p14">
            <p:contentPart p14:bwMode="auto" r:id="rId416">
              <p14:nvContentPartPr>
                <p14:cNvPr id="221" name="Ink 220">
                  <a:extLst>
                    <a:ext uri="{FF2B5EF4-FFF2-40B4-BE49-F238E27FC236}">
                      <a16:creationId xmlns:a16="http://schemas.microsoft.com/office/drawing/2014/main" id="{42F492F1-6D1B-4AF9-904D-D1CA118363D7}"/>
                    </a:ext>
                  </a:extLst>
                </p14:cNvPr>
                <p14:cNvContentPartPr/>
                <p14:nvPr/>
              </p14:nvContentPartPr>
              <p14:xfrm>
                <a:off x="5933271" y="2822178"/>
                <a:ext cx="168120" cy="320760"/>
              </p14:xfrm>
            </p:contentPart>
          </mc:Choice>
          <mc:Fallback xmlns="">
            <p:pic>
              <p:nvPicPr>
                <p:cNvPr id="221" name="Ink 220">
                  <a:extLst>
                    <a:ext uri="{FF2B5EF4-FFF2-40B4-BE49-F238E27FC236}">
                      <a16:creationId xmlns:a16="http://schemas.microsoft.com/office/drawing/2014/main" id="{42F492F1-6D1B-4AF9-904D-D1CA118363D7}"/>
                    </a:ext>
                  </a:extLst>
                </p:cNvPr>
                <p:cNvPicPr/>
                <p:nvPr/>
              </p:nvPicPr>
              <p:blipFill>
                <a:blip r:embed="rId417"/>
                <a:stretch>
                  <a:fillRect/>
                </a:stretch>
              </p:blipFill>
              <p:spPr>
                <a:xfrm>
                  <a:off x="5924271" y="2813178"/>
                  <a:ext cx="185760" cy="338400"/>
                </a:xfrm>
                <a:prstGeom prst="rect">
                  <a:avLst/>
                </a:prstGeom>
              </p:spPr>
            </p:pic>
          </mc:Fallback>
        </mc:AlternateContent>
        <mc:AlternateContent xmlns:mc="http://schemas.openxmlformats.org/markup-compatibility/2006" xmlns:p14="http://schemas.microsoft.com/office/powerpoint/2010/main">
          <mc:Choice Requires="p14">
            <p:contentPart p14:bwMode="auto" r:id="rId418">
              <p14:nvContentPartPr>
                <p14:cNvPr id="222" name="Ink 221">
                  <a:extLst>
                    <a:ext uri="{FF2B5EF4-FFF2-40B4-BE49-F238E27FC236}">
                      <a16:creationId xmlns:a16="http://schemas.microsoft.com/office/drawing/2014/main" id="{3F1F87A7-7E12-4BAB-BD28-808256D4328A}"/>
                    </a:ext>
                  </a:extLst>
                </p14:cNvPr>
                <p14:cNvContentPartPr/>
                <p14:nvPr/>
              </p14:nvContentPartPr>
              <p14:xfrm>
                <a:off x="6175191" y="2966898"/>
                <a:ext cx="190440" cy="137880"/>
              </p14:xfrm>
            </p:contentPart>
          </mc:Choice>
          <mc:Fallback xmlns="">
            <p:pic>
              <p:nvPicPr>
                <p:cNvPr id="222" name="Ink 221">
                  <a:extLst>
                    <a:ext uri="{FF2B5EF4-FFF2-40B4-BE49-F238E27FC236}">
                      <a16:creationId xmlns:a16="http://schemas.microsoft.com/office/drawing/2014/main" id="{3F1F87A7-7E12-4BAB-BD28-808256D4328A}"/>
                    </a:ext>
                  </a:extLst>
                </p:cNvPr>
                <p:cNvPicPr/>
                <p:nvPr/>
              </p:nvPicPr>
              <p:blipFill>
                <a:blip r:embed="rId419"/>
                <a:stretch>
                  <a:fillRect/>
                </a:stretch>
              </p:blipFill>
              <p:spPr>
                <a:xfrm>
                  <a:off x="6166191" y="2957898"/>
                  <a:ext cx="20808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420">
              <p14:nvContentPartPr>
                <p14:cNvPr id="223" name="Ink 222">
                  <a:extLst>
                    <a:ext uri="{FF2B5EF4-FFF2-40B4-BE49-F238E27FC236}">
                      <a16:creationId xmlns:a16="http://schemas.microsoft.com/office/drawing/2014/main" id="{CE2FD51C-DA87-445A-8A39-DED8CBC53FD1}"/>
                    </a:ext>
                  </a:extLst>
                </p14:cNvPr>
                <p14:cNvContentPartPr/>
                <p14:nvPr/>
              </p14:nvContentPartPr>
              <p14:xfrm>
                <a:off x="6380751" y="2874738"/>
                <a:ext cx="237600" cy="198360"/>
              </p14:xfrm>
            </p:contentPart>
          </mc:Choice>
          <mc:Fallback xmlns="">
            <p:pic>
              <p:nvPicPr>
                <p:cNvPr id="223" name="Ink 222">
                  <a:extLst>
                    <a:ext uri="{FF2B5EF4-FFF2-40B4-BE49-F238E27FC236}">
                      <a16:creationId xmlns:a16="http://schemas.microsoft.com/office/drawing/2014/main" id="{CE2FD51C-DA87-445A-8A39-DED8CBC53FD1}"/>
                    </a:ext>
                  </a:extLst>
                </p:cNvPr>
                <p:cNvPicPr/>
                <p:nvPr/>
              </p:nvPicPr>
              <p:blipFill>
                <a:blip r:embed="rId421"/>
                <a:stretch>
                  <a:fillRect/>
                </a:stretch>
              </p:blipFill>
              <p:spPr>
                <a:xfrm>
                  <a:off x="6372111" y="2865738"/>
                  <a:ext cx="25524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422">
              <p14:nvContentPartPr>
                <p14:cNvPr id="224" name="Ink 223">
                  <a:extLst>
                    <a:ext uri="{FF2B5EF4-FFF2-40B4-BE49-F238E27FC236}">
                      <a16:creationId xmlns:a16="http://schemas.microsoft.com/office/drawing/2014/main" id="{8F228F8F-0769-4604-B052-52A6F218147A}"/>
                    </a:ext>
                  </a:extLst>
                </p14:cNvPr>
                <p14:cNvContentPartPr/>
                <p14:nvPr/>
              </p14:nvContentPartPr>
              <p14:xfrm>
                <a:off x="6557151" y="2870418"/>
                <a:ext cx="414720" cy="182160"/>
              </p14:xfrm>
            </p:contentPart>
          </mc:Choice>
          <mc:Fallback xmlns="">
            <p:pic>
              <p:nvPicPr>
                <p:cNvPr id="224" name="Ink 223">
                  <a:extLst>
                    <a:ext uri="{FF2B5EF4-FFF2-40B4-BE49-F238E27FC236}">
                      <a16:creationId xmlns:a16="http://schemas.microsoft.com/office/drawing/2014/main" id="{8F228F8F-0769-4604-B052-52A6F218147A}"/>
                    </a:ext>
                  </a:extLst>
                </p:cNvPr>
                <p:cNvPicPr/>
                <p:nvPr/>
              </p:nvPicPr>
              <p:blipFill>
                <a:blip r:embed="rId423"/>
                <a:stretch>
                  <a:fillRect/>
                </a:stretch>
              </p:blipFill>
              <p:spPr>
                <a:xfrm>
                  <a:off x="6548151" y="2861778"/>
                  <a:ext cx="432360" cy="199800"/>
                </a:xfrm>
                <a:prstGeom prst="rect">
                  <a:avLst/>
                </a:prstGeom>
              </p:spPr>
            </p:pic>
          </mc:Fallback>
        </mc:AlternateContent>
        <mc:AlternateContent xmlns:mc="http://schemas.openxmlformats.org/markup-compatibility/2006" xmlns:p14="http://schemas.microsoft.com/office/powerpoint/2010/main">
          <mc:Choice Requires="p14">
            <p:contentPart p14:bwMode="auto" r:id="rId424">
              <p14:nvContentPartPr>
                <p14:cNvPr id="244" name="Ink 243">
                  <a:extLst>
                    <a:ext uri="{FF2B5EF4-FFF2-40B4-BE49-F238E27FC236}">
                      <a16:creationId xmlns:a16="http://schemas.microsoft.com/office/drawing/2014/main" id="{DDCEFE15-22C6-4B99-9600-506741009069}"/>
                    </a:ext>
                  </a:extLst>
                </p14:cNvPr>
                <p14:cNvContentPartPr/>
                <p14:nvPr/>
              </p14:nvContentPartPr>
              <p14:xfrm>
                <a:off x="5195991" y="3383778"/>
                <a:ext cx="174960" cy="213840"/>
              </p14:xfrm>
            </p:contentPart>
          </mc:Choice>
          <mc:Fallback xmlns="">
            <p:pic>
              <p:nvPicPr>
                <p:cNvPr id="244" name="Ink 243">
                  <a:extLst>
                    <a:ext uri="{FF2B5EF4-FFF2-40B4-BE49-F238E27FC236}">
                      <a16:creationId xmlns:a16="http://schemas.microsoft.com/office/drawing/2014/main" id="{DDCEFE15-22C6-4B99-9600-506741009069}"/>
                    </a:ext>
                  </a:extLst>
                </p:cNvPr>
                <p:cNvPicPr/>
                <p:nvPr/>
              </p:nvPicPr>
              <p:blipFill>
                <a:blip r:embed="rId425"/>
                <a:stretch>
                  <a:fillRect/>
                </a:stretch>
              </p:blipFill>
              <p:spPr>
                <a:xfrm>
                  <a:off x="5186991" y="3374778"/>
                  <a:ext cx="192600" cy="231480"/>
                </a:xfrm>
                <a:prstGeom prst="rect">
                  <a:avLst/>
                </a:prstGeom>
              </p:spPr>
            </p:pic>
          </mc:Fallback>
        </mc:AlternateContent>
        <mc:AlternateContent xmlns:mc="http://schemas.openxmlformats.org/markup-compatibility/2006" xmlns:p14="http://schemas.microsoft.com/office/powerpoint/2010/main">
          <mc:Choice Requires="p14">
            <p:contentPart p14:bwMode="auto" r:id="rId426">
              <p14:nvContentPartPr>
                <p14:cNvPr id="245" name="Ink 244">
                  <a:extLst>
                    <a:ext uri="{FF2B5EF4-FFF2-40B4-BE49-F238E27FC236}">
                      <a16:creationId xmlns:a16="http://schemas.microsoft.com/office/drawing/2014/main" id="{CA545260-04BA-4DA8-AD55-43FCEE65110F}"/>
                    </a:ext>
                  </a:extLst>
                </p14:cNvPr>
                <p14:cNvContentPartPr/>
                <p14:nvPr/>
              </p14:nvContentPartPr>
              <p14:xfrm>
                <a:off x="5363391" y="3393498"/>
                <a:ext cx="209880" cy="151200"/>
              </p14:xfrm>
            </p:contentPart>
          </mc:Choice>
          <mc:Fallback xmlns="">
            <p:pic>
              <p:nvPicPr>
                <p:cNvPr id="245" name="Ink 244">
                  <a:extLst>
                    <a:ext uri="{FF2B5EF4-FFF2-40B4-BE49-F238E27FC236}">
                      <a16:creationId xmlns:a16="http://schemas.microsoft.com/office/drawing/2014/main" id="{CA545260-04BA-4DA8-AD55-43FCEE65110F}"/>
                    </a:ext>
                  </a:extLst>
                </p:cNvPr>
                <p:cNvPicPr/>
                <p:nvPr/>
              </p:nvPicPr>
              <p:blipFill>
                <a:blip r:embed="rId427"/>
                <a:stretch>
                  <a:fillRect/>
                </a:stretch>
              </p:blipFill>
              <p:spPr>
                <a:xfrm>
                  <a:off x="5354391" y="3384498"/>
                  <a:ext cx="227520" cy="168840"/>
                </a:xfrm>
                <a:prstGeom prst="rect">
                  <a:avLst/>
                </a:prstGeom>
              </p:spPr>
            </p:pic>
          </mc:Fallback>
        </mc:AlternateContent>
        <mc:AlternateContent xmlns:mc="http://schemas.openxmlformats.org/markup-compatibility/2006" xmlns:p14="http://schemas.microsoft.com/office/powerpoint/2010/main">
          <mc:Choice Requires="p14">
            <p:contentPart p14:bwMode="auto" r:id="rId428">
              <p14:nvContentPartPr>
                <p14:cNvPr id="246" name="Ink 245">
                  <a:extLst>
                    <a:ext uri="{FF2B5EF4-FFF2-40B4-BE49-F238E27FC236}">
                      <a16:creationId xmlns:a16="http://schemas.microsoft.com/office/drawing/2014/main" id="{C35AE39E-75A5-4C47-AC7E-DF4292269859}"/>
                    </a:ext>
                  </a:extLst>
                </p14:cNvPr>
                <p14:cNvContentPartPr/>
                <p14:nvPr/>
              </p14:nvContentPartPr>
              <p14:xfrm>
                <a:off x="5662911" y="3395658"/>
                <a:ext cx="30600" cy="163800"/>
              </p14:xfrm>
            </p:contentPart>
          </mc:Choice>
          <mc:Fallback xmlns="">
            <p:pic>
              <p:nvPicPr>
                <p:cNvPr id="246" name="Ink 245">
                  <a:extLst>
                    <a:ext uri="{FF2B5EF4-FFF2-40B4-BE49-F238E27FC236}">
                      <a16:creationId xmlns:a16="http://schemas.microsoft.com/office/drawing/2014/main" id="{C35AE39E-75A5-4C47-AC7E-DF4292269859}"/>
                    </a:ext>
                  </a:extLst>
                </p:cNvPr>
                <p:cNvPicPr/>
                <p:nvPr/>
              </p:nvPicPr>
              <p:blipFill>
                <a:blip r:embed="rId429"/>
                <a:stretch>
                  <a:fillRect/>
                </a:stretch>
              </p:blipFill>
              <p:spPr>
                <a:xfrm>
                  <a:off x="5654271" y="3387018"/>
                  <a:ext cx="48240" cy="181440"/>
                </a:xfrm>
                <a:prstGeom prst="rect">
                  <a:avLst/>
                </a:prstGeom>
              </p:spPr>
            </p:pic>
          </mc:Fallback>
        </mc:AlternateContent>
        <mc:AlternateContent xmlns:mc="http://schemas.openxmlformats.org/markup-compatibility/2006" xmlns:p14="http://schemas.microsoft.com/office/powerpoint/2010/main">
          <mc:Choice Requires="p14">
            <p:contentPart p14:bwMode="auto" r:id="rId430">
              <p14:nvContentPartPr>
                <p14:cNvPr id="247" name="Ink 246">
                  <a:extLst>
                    <a:ext uri="{FF2B5EF4-FFF2-40B4-BE49-F238E27FC236}">
                      <a16:creationId xmlns:a16="http://schemas.microsoft.com/office/drawing/2014/main" id="{C21C245C-6794-46D5-AF7D-49F5ED4FD78F}"/>
                    </a:ext>
                  </a:extLst>
                </p14:cNvPr>
                <p14:cNvContentPartPr/>
                <p14:nvPr/>
              </p14:nvContentPartPr>
              <p14:xfrm>
                <a:off x="5770191" y="3366498"/>
                <a:ext cx="173880" cy="193680"/>
              </p14:xfrm>
            </p:contentPart>
          </mc:Choice>
          <mc:Fallback xmlns="">
            <p:pic>
              <p:nvPicPr>
                <p:cNvPr id="247" name="Ink 246">
                  <a:extLst>
                    <a:ext uri="{FF2B5EF4-FFF2-40B4-BE49-F238E27FC236}">
                      <a16:creationId xmlns:a16="http://schemas.microsoft.com/office/drawing/2014/main" id="{C21C245C-6794-46D5-AF7D-49F5ED4FD78F}"/>
                    </a:ext>
                  </a:extLst>
                </p:cNvPr>
                <p:cNvPicPr/>
                <p:nvPr/>
              </p:nvPicPr>
              <p:blipFill>
                <a:blip r:embed="rId431"/>
                <a:stretch>
                  <a:fillRect/>
                </a:stretch>
              </p:blipFill>
              <p:spPr>
                <a:xfrm>
                  <a:off x="5761191" y="3357498"/>
                  <a:ext cx="191520" cy="211320"/>
                </a:xfrm>
                <a:prstGeom prst="rect">
                  <a:avLst/>
                </a:prstGeom>
              </p:spPr>
            </p:pic>
          </mc:Fallback>
        </mc:AlternateContent>
        <mc:AlternateContent xmlns:mc="http://schemas.openxmlformats.org/markup-compatibility/2006" xmlns:p14="http://schemas.microsoft.com/office/powerpoint/2010/main">
          <mc:Choice Requires="p14">
            <p:contentPart p14:bwMode="auto" r:id="rId432">
              <p14:nvContentPartPr>
                <p14:cNvPr id="256" name="Ink 255">
                  <a:extLst>
                    <a:ext uri="{FF2B5EF4-FFF2-40B4-BE49-F238E27FC236}">
                      <a16:creationId xmlns:a16="http://schemas.microsoft.com/office/drawing/2014/main" id="{C6BC69D8-F6EE-41B9-B011-9C48726CC701}"/>
                    </a:ext>
                  </a:extLst>
                </p14:cNvPr>
                <p14:cNvContentPartPr/>
                <p14:nvPr/>
              </p14:nvContentPartPr>
              <p14:xfrm>
                <a:off x="6099951" y="3452178"/>
                <a:ext cx="330840" cy="141120"/>
              </p14:xfrm>
            </p:contentPart>
          </mc:Choice>
          <mc:Fallback xmlns="">
            <p:pic>
              <p:nvPicPr>
                <p:cNvPr id="256" name="Ink 255">
                  <a:extLst>
                    <a:ext uri="{FF2B5EF4-FFF2-40B4-BE49-F238E27FC236}">
                      <a16:creationId xmlns:a16="http://schemas.microsoft.com/office/drawing/2014/main" id="{C6BC69D8-F6EE-41B9-B011-9C48726CC701}"/>
                    </a:ext>
                  </a:extLst>
                </p:cNvPr>
                <p:cNvPicPr/>
                <p:nvPr/>
              </p:nvPicPr>
              <p:blipFill>
                <a:blip r:embed="rId433"/>
                <a:stretch>
                  <a:fillRect/>
                </a:stretch>
              </p:blipFill>
              <p:spPr>
                <a:xfrm>
                  <a:off x="6090951" y="3443538"/>
                  <a:ext cx="348480" cy="158760"/>
                </a:xfrm>
                <a:prstGeom prst="rect">
                  <a:avLst/>
                </a:prstGeom>
              </p:spPr>
            </p:pic>
          </mc:Fallback>
        </mc:AlternateContent>
        <mc:AlternateContent xmlns:mc="http://schemas.openxmlformats.org/markup-compatibility/2006" xmlns:p14="http://schemas.microsoft.com/office/powerpoint/2010/main">
          <mc:Choice Requires="p14">
            <p:contentPart p14:bwMode="auto" r:id="rId434">
              <p14:nvContentPartPr>
                <p14:cNvPr id="257" name="Ink 256">
                  <a:extLst>
                    <a:ext uri="{FF2B5EF4-FFF2-40B4-BE49-F238E27FC236}">
                      <a16:creationId xmlns:a16="http://schemas.microsoft.com/office/drawing/2014/main" id="{DA0974D5-3C6A-471E-B942-3227AA5C7505}"/>
                    </a:ext>
                  </a:extLst>
                </p14:cNvPr>
                <p14:cNvContentPartPr/>
                <p14:nvPr/>
              </p14:nvContentPartPr>
              <p14:xfrm>
                <a:off x="6405951" y="3453258"/>
                <a:ext cx="149040" cy="163800"/>
              </p14:xfrm>
            </p:contentPart>
          </mc:Choice>
          <mc:Fallback xmlns="">
            <p:pic>
              <p:nvPicPr>
                <p:cNvPr id="257" name="Ink 256">
                  <a:extLst>
                    <a:ext uri="{FF2B5EF4-FFF2-40B4-BE49-F238E27FC236}">
                      <a16:creationId xmlns:a16="http://schemas.microsoft.com/office/drawing/2014/main" id="{DA0974D5-3C6A-471E-B942-3227AA5C7505}"/>
                    </a:ext>
                  </a:extLst>
                </p:cNvPr>
                <p:cNvPicPr/>
                <p:nvPr/>
              </p:nvPicPr>
              <p:blipFill>
                <a:blip r:embed="rId435"/>
                <a:stretch>
                  <a:fillRect/>
                </a:stretch>
              </p:blipFill>
              <p:spPr>
                <a:xfrm>
                  <a:off x="6397311" y="3444618"/>
                  <a:ext cx="166680" cy="181440"/>
                </a:xfrm>
                <a:prstGeom prst="rect">
                  <a:avLst/>
                </a:prstGeom>
              </p:spPr>
            </p:pic>
          </mc:Fallback>
        </mc:AlternateContent>
        <mc:AlternateContent xmlns:mc="http://schemas.openxmlformats.org/markup-compatibility/2006" xmlns:p14="http://schemas.microsoft.com/office/powerpoint/2010/main">
          <mc:Choice Requires="p14">
            <p:contentPart p14:bwMode="auto" r:id="rId436">
              <p14:nvContentPartPr>
                <p14:cNvPr id="258" name="Ink 257">
                  <a:extLst>
                    <a:ext uri="{FF2B5EF4-FFF2-40B4-BE49-F238E27FC236}">
                      <a16:creationId xmlns:a16="http://schemas.microsoft.com/office/drawing/2014/main" id="{B6C2FA84-CC0A-4850-B912-F1C5FD3E8178}"/>
                    </a:ext>
                  </a:extLst>
                </p14:cNvPr>
                <p14:cNvContentPartPr/>
                <p14:nvPr/>
              </p14:nvContentPartPr>
              <p14:xfrm>
                <a:off x="6563271" y="3467658"/>
                <a:ext cx="136080" cy="131760"/>
              </p14:xfrm>
            </p:contentPart>
          </mc:Choice>
          <mc:Fallback xmlns="">
            <p:pic>
              <p:nvPicPr>
                <p:cNvPr id="258" name="Ink 257">
                  <a:extLst>
                    <a:ext uri="{FF2B5EF4-FFF2-40B4-BE49-F238E27FC236}">
                      <a16:creationId xmlns:a16="http://schemas.microsoft.com/office/drawing/2014/main" id="{B6C2FA84-CC0A-4850-B912-F1C5FD3E8178}"/>
                    </a:ext>
                  </a:extLst>
                </p:cNvPr>
                <p:cNvPicPr/>
                <p:nvPr/>
              </p:nvPicPr>
              <p:blipFill>
                <a:blip r:embed="rId437"/>
                <a:stretch>
                  <a:fillRect/>
                </a:stretch>
              </p:blipFill>
              <p:spPr>
                <a:xfrm>
                  <a:off x="6554271" y="3458658"/>
                  <a:ext cx="153720" cy="149400"/>
                </a:xfrm>
                <a:prstGeom prst="rect">
                  <a:avLst/>
                </a:prstGeom>
              </p:spPr>
            </p:pic>
          </mc:Fallback>
        </mc:AlternateContent>
        <mc:AlternateContent xmlns:mc="http://schemas.openxmlformats.org/markup-compatibility/2006" xmlns:p14="http://schemas.microsoft.com/office/powerpoint/2010/main">
          <mc:Choice Requires="p14">
            <p:contentPart p14:bwMode="auto" r:id="rId438">
              <p14:nvContentPartPr>
                <p14:cNvPr id="259" name="Ink 258">
                  <a:extLst>
                    <a:ext uri="{FF2B5EF4-FFF2-40B4-BE49-F238E27FC236}">
                      <a16:creationId xmlns:a16="http://schemas.microsoft.com/office/drawing/2014/main" id="{08536300-5EC3-475B-9D9F-DA241104A682}"/>
                    </a:ext>
                  </a:extLst>
                </p14:cNvPr>
                <p14:cNvContentPartPr/>
                <p14:nvPr/>
              </p14:nvContentPartPr>
              <p14:xfrm>
                <a:off x="6410271" y="3452898"/>
                <a:ext cx="180360" cy="187560"/>
              </p14:xfrm>
            </p:contentPart>
          </mc:Choice>
          <mc:Fallback xmlns="">
            <p:pic>
              <p:nvPicPr>
                <p:cNvPr id="259" name="Ink 258">
                  <a:extLst>
                    <a:ext uri="{FF2B5EF4-FFF2-40B4-BE49-F238E27FC236}">
                      <a16:creationId xmlns:a16="http://schemas.microsoft.com/office/drawing/2014/main" id="{08536300-5EC3-475B-9D9F-DA241104A682}"/>
                    </a:ext>
                  </a:extLst>
                </p:cNvPr>
                <p:cNvPicPr/>
                <p:nvPr/>
              </p:nvPicPr>
              <p:blipFill>
                <a:blip r:embed="rId439"/>
                <a:stretch>
                  <a:fillRect/>
                </a:stretch>
              </p:blipFill>
              <p:spPr>
                <a:xfrm>
                  <a:off x="6401631" y="3444258"/>
                  <a:ext cx="198000" cy="205200"/>
                </a:xfrm>
                <a:prstGeom prst="rect">
                  <a:avLst/>
                </a:prstGeom>
              </p:spPr>
            </p:pic>
          </mc:Fallback>
        </mc:AlternateContent>
        <mc:AlternateContent xmlns:mc="http://schemas.openxmlformats.org/markup-compatibility/2006" xmlns:p14="http://schemas.microsoft.com/office/powerpoint/2010/main">
          <mc:Choice Requires="p14">
            <p:contentPart p14:bwMode="auto" r:id="rId440">
              <p14:nvContentPartPr>
                <p14:cNvPr id="261" name="Ink 260">
                  <a:extLst>
                    <a:ext uri="{FF2B5EF4-FFF2-40B4-BE49-F238E27FC236}">
                      <a16:creationId xmlns:a16="http://schemas.microsoft.com/office/drawing/2014/main" id="{EAB71846-2850-4C9D-80F4-6B6D6E4AAC9E}"/>
                    </a:ext>
                  </a:extLst>
                </p14:cNvPr>
                <p14:cNvContentPartPr/>
                <p14:nvPr/>
              </p14:nvContentPartPr>
              <p14:xfrm>
                <a:off x="6557871" y="3375138"/>
                <a:ext cx="282240" cy="222840"/>
              </p14:xfrm>
            </p:contentPart>
          </mc:Choice>
          <mc:Fallback xmlns="">
            <p:pic>
              <p:nvPicPr>
                <p:cNvPr id="261" name="Ink 260">
                  <a:extLst>
                    <a:ext uri="{FF2B5EF4-FFF2-40B4-BE49-F238E27FC236}">
                      <a16:creationId xmlns:a16="http://schemas.microsoft.com/office/drawing/2014/main" id="{EAB71846-2850-4C9D-80F4-6B6D6E4AAC9E}"/>
                    </a:ext>
                  </a:extLst>
                </p:cNvPr>
                <p:cNvPicPr/>
                <p:nvPr/>
              </p:nvPicPr>
              <p:blipFill>
                <a:blip r:embed="rId441"/>
                <a:stretch>
                  <a:fillRect/>
                </a:stretch>
              </p:blipFill>
              <p:spPr>
                <a:xfrm>
                  <a:off x="6548871" y="3366138"/>
                  <a:ext cx="299880" cy="240480"/>
                </a:xfrm>
                <a:prstGeom prst="rect">
                  <a:avLst/>
                </a:prstGeom>
              </p:spPr>
            </p:pic>
          </mc:Fallback>
        </mc:AlternateContent>
        <mc:AlternateContent xmlns:mc="http://schemas.openxmlformats.org/markup-compatibility/2006" xmlns:p14="http://schemas.microsoft.com/office/powerpoint/2010/main">
          <mc:Choice Requires="p14">
            <p:contentPart p14:bwMode="auto" r:id="rId442">
              <p14:nvContentPartPr>
                <p14:cNvPr id="262" name="Ink 261">
                  <a:extLst>
                    <a:ext uri="{FF2B5EF4-FFF2-40B4-BE49-F238E27FC236}">
                      <a16:creationId xmlns:a16="http://schemas.microsoft.com/office/drawing/2014/main" id="{014CCDF7-BFA8-4CCA-A25D-7EDA7F89115F}"/>
                    </a:ext>
                  </a:extLst>
                </p14:cNvPr>
                <p14:cNvContentPartPr/>
                <p14:nvPr/>
              </p14:nvContentPartPr>
              <p14:xfrm>
                <a:off x="6880431" y="3223218"/>
                <a:ext cx="156960" cy="351720"/>
              </p14:xfrm>
            </p:contentPart>
          </mc:Choice>
          <mc:Fallback xmlns="">
            <p:pic>
              <p:nvPicPr>
                <p:cNvPr id="262" name="Ink 261">
                  <a:extLst>
                    <a:ext uri="{FF2B5EF4-FFF2-40B4-BE49-F238E27FC236}">
                      <a16:creationId xmlns:a16="http://schemas.microsoft.com/office/drawing/2014/main" id="{014CCDF7-BFA8-4CCA-A25D-7EDA7F89115F}"/>
                    </a:ext>
                  </a:extLst>
                </p:cNvPr>
                <p:cNvPicPr/>
                <p:nvPr/>
              </p:nvPicPr>
              <p:blipFill>
                <a:blip r:embed="rId443"/>
                <a:stretch>
                  <a:fillRect/>
                </a:stretch>
              </p:blipFill>
              <p:spPr>
                <a:xfrm>
                  <a:off x="6871791" y="3214578"/>
                  <a:ext cx="174600" cy="369360"/>
                </a:xfrm>
                <a:prstGeom prst="rect">
                  <a:avLst/>
                </a:prstGeom>
              </p:spPr>
            </p:pic>
          </mc:Fallback>
        </mc:AlternateContent>
      </p:grpSp>
      <p:grpSp>
        <p:nvGrpSpPr>
          <p:cNvPr id="271" name="Group 270">
            <a:extLst>
              <a:ext uri="{FF2B5EF4-FFF2-40B4-BE49-F238E27FC236}">
                <a16:creationId xmlns:a16="http://schemas.microsoft.com/office/drawing/2014/main" id="{F092FFEF-E9D3-40DE-9E40-4EBC27D6F3B1}"/>
              </a:ext>
            </a:extLst>
          </p:cNvPr>
          <p:cNvGrpSpPr/>
          <p:nvPr/>
        </p:nvGrpSpPr>
        <p:grpSpPr>
          <a:xfrm>
            <a:off x="1412751" y="4222218"/>
            <a:ext cx="252000" cy="194040"/>
            <a:chOff x="1412751" y="4222218"/>
            <a:chExt cx="252000" cy="194040"/>
          </a:xfrm>
        </p:grpSpPr>
        <mc:AlternateContent xmlns:mc="http://schemas.openxmlformats.org/markup-compatibility/2006" xmlns:p14="http://schemas.microsoft.com/office/powerpoint/2010/main">
          <mc:Choice Requires="p14">
            <p:contentPart p14:bwMode="auto" r:id="rId444">
              <p14:nvContentPartPr>
                <p14:cNvPr id="264" name="Ink 263">
                  <a:extLst>
                    <a:ext uri="{FF2B5EF4-FFF2-40B4-BE49-F238E27FC236}">
                      <a16:creationId xmlns:a16="http://schemas.microsoft.com/office/drawing/2014/main" id="{4D3B458F-3A5B-4458-9D91-98E65B550465}"/>
                    </a:ext>
                  </a:extLst>
                </p14:cNvPr>
                <p14:cNvContentPartPr/>
                <p14:nvPr/>
              </p14:nvContentPartPr>
              <p14:xfrm>
                <a:off x="1412751" y="4222218"/>
                <a:ext cx="129960" cy="194040"/>
              </p14:xfrm>
            </p:contentPart>
          </mc:Choice>
          <mc:Fallback xmlns="">
            <p:pic>
              <p:nvPicPr>
                <p:cNvPr id="264" name="Ink 263">
                  <a:extLst>
                    <a:ext uri="{FF2B5EF4-FFF2-40B4-BE49-F238E27FC236}">
                      <a16:creationId xmlns:a16="http://schemas.microsoft.com/office/drawing/2014/main" id="{4D3B458F-3A5B-4458-9D91-98E65B550465}"/>
                    </a:ext>
                  </a:extLst>
                </p:cNvPr>
                <p:cNvPicPr/>
                <p:nvPr/>
              </p:nvPicPr>
              <p:blipFill>
                <a:blip r:embed="rId445"/>
                <a:stretch>
                  <a:fillRect/>
                </a:stretch>
              </p:blipFill>
              <p:spPr>
                <a:xfrm>
                  <a:off x="1404111" y="4213578"/>
                  <a:ext cx="147600" cy="211680"/>
                </a:xfrm>
                <a:prstGeom prst="rect">
                  <a:avLst/>
                </a:prstGeom>
              </p:spPr>
            </p:pic>
          </mc:Fallback>
        </mc:AlternateContent>
        <mc:AlternateContent xmlns:mc="http://schemas.openxmlformats.org/markup-compatibility/2006" xmlns:p14="http://schemas.microsoft.com/office/powerpoint/2010/main">
          <mc:Choice Requires="p14">
            <p:contentPart p14:bwMode="auto" r:id="rId446">
              <p14:nvContentPartPr>
                <p14:cNvPr id="265" name="Ink 264">
                  <a:extLst>
                    <a:ext uri="{FF2B5EF4-FFF2-40B4-BE49-F238E27FC236}">
                      <a16:creationId xmlns:a16="http://schemas.microsoft.com/office/drawing/2014/main" id="{03FC354B-67BF-4294-B44A-EA39DE61A293}"/>
                    </a:ext>
                  </a:extLst>
                </p14:cNvPr>
                <p14:cNvContentPartPr/>
                <p14:nvPr/>
              </p14:nvContentPartPr>
              <p14:xfrm>
                <a:off x="1541271" y="4223658"/>
                <a:ext cx="123480" cy="159120"/>
              </p14:xfrm>
            </p:contentPart>
          </mc:Choice>
          <mc:Fallback xmlns="">
            <p:pic>
              <p:nvPicPr>
                <p:cNvPr id="265" name="Ink 264">
                  <a:extLst>
                    <a:ext uri="{FF2B5EF4-FFF2-40B4-BE49-F238E27FC236}">
                      <a16:creationId xmlns:a16="http://schemas.microsoft.com/office/drawing/2014/main" id="{03FC354B-67BF-4294-B44A-EA39DE61A293}"/>
                    </a:ext>
                  </a:extLst>
                </p:cNvPr>
                <p:cNvPicPr/>
                <p:nvPr/>
              </p:nvPicPr>
              <p:blipFill>
                <a:blip r:embed="rId447"/>
                <a:stretch>
                  <a:fillRect/>
                </a:stretch>
              </p:blipFill>
              <p:spPr>
                <a:xfrm>
                  <a:off x="1532271" y="4214658"/>
                  <a:ext cx="141120" cy="176760"/>
                </a:xfrm>
                <a:prstGeom prst="rect">
                  <a:avLst/>
                </a:prstGeom>
              </p:spPr>
            </p:pic>
          </mc:Fallback>
        </mc:AlternateContent>
      </p:grpSp>
      <p:grpSp>
        <p:nvGrpSpPr>
          <p:cNvPr id="270" name="Group 269">
            <a:extLst>
              <a:ext uri="{FF2B5EF4-FFF2-40B4-BE49-F238E27FC236}">
                <a16:creationId xmlns:a16="http://schemas.microsoft.com/office/drawing/2014/main" id="{92651293-9515-4125-8D8E-6AD4A81B9829}"/>
              </a:ext>
            </a:extLst>
          </p:cNvPr>
          <p:cNvGrpSpPr/>
          <p:nvPr/>
        </p:nvGrpSpPr>
        <p:grpSpPr>
          <a:xfrm>
            <a:off x="1922871" y="4153098"/>
            <a:ext cx="989280" cy="275040"/>
            <a:chOff x="1922871" y="4153098"/>
            <a:chExt cx="989280" cy="275040"/>
          </a:xfrm>
        </p:grpSpPr>
        <mc:AlternateContent xmlns:mc="http://schemas.openxmlformats.org/markup-compatibility/2006" xmlns:p14="http://schemas.microsoft.com/office/powerpoint/2010/main">
          <mc:Choice Requires="p14">
            <p:contentPart p14:bwMode="auto" r:id="rId448">
              <p14:nvContentPartPr>
                <p14:cNvPr id="266" name="Ink 265">
                  <a:extLst>
                    <a:ext uri="{FF2B5EF4-FFF2-40B4-BE49-F238E27FC236}">
                      <a16:creationId xmlns:a16="http://schemas.microsoft.com/office/drawing/2014/main" id="{22DACD64-2B16-4623-95CB-15C54AB9095D}"/>
                    </a:ext>
                  </a:extLst>
                </p14:cNvPr>
                <p14:cNvContentPartPr/>
                <p14:nvPr/>
              </p14:nvContentPartPr>
              <p14:xfrm>
                <a:off x="1922871" y="4188738"/>
                <a:ext cx="324360" cy="239400"/>
              </p14:xfrm>
            </p:contentPart>
          </mc:Choice>
          <mc:Fallback xmlns="">
            <p:pic>
              <p:nvPicPr>
                <p:cNvPr id="266" name="Ink 265">
                  <a:extLst>
                    <a:ext uri="{FF2B5EF4-FFF2-40B4-BE49-F238E27FC236}">
                      <a16:creationId xmlns:a16="http://schemas.microsoft.com/office/drawing/2014/main" id="{22DACD64-2B16-4623-95CB-15C54AB9095D}"/>
                    </a:ext>
                  </a:extLst>
                </p:cNvPr>
                <p:cNvPicPr/>
                <p:nvPr/>
              </p:nvPicPr>
              <p:blipFill>
                <a:blip r:embed="rId449"/>
                <a:stretch>
                  <a:fillRect/>
                </a:stretch>
              </p:blipFill>
              <p:spPr>
                <a:xfrm>
                  <a:off x="1913871" y="4179738"/>
                  <a:ext cx="342000" cy="257040"/>
                </a:xfrm>
                <a:prstGeom prst="rect">
                  <a:avLst/>
                </a:prstGeom>
              </p:spPr>
            </p:pic>
          </mc:Fallback>
        </mc:AlternateContent>
        <mc:AlternateContent xmlns:mc="http://schemas.openxmlformats.org/markup-compatibility/2006" xmlns:p14="http://schemas.microsoft.com/office/powerpoint/2010/main">
          <mc:Choice Requires="p14">
            <p:contentPart p14:bwMode="auto" r:id="rId450">
              <p14:nvContentPartPr>
                <p14:cNvPr id="267" name="Ink 266">
                  <a:extLst>
                    <a:ext uri="{FF2B5EF4-FFF2-40B4-BE49-F238E27FC236}">
                      <a16:creationId xmlns:a16="http://schemas.microsoft.com/office/drawing/2014/main" id="{5D2B75A0-5F8E-4094-A8A1-1DD81A8F9CE9}"/>
                    </a:ext>
                  </a:extLst>
                </p14:cNvPr>
                <p14:cNvContentPartPr/>
                <p14:nvPr/>
              </p14:nvContentPartPr>
              <p14:xfrm>
                <a:off x="2250471" y="4153098"/>
                <a:ext cx="442800" cy="205560"/>
              </p14:xfrm>
            </p:contentPart>
          </mc:Choice>
          <mc:Fallback xmlns="">
            <p:pic>
              <p:nvPicPr>
                <p:cNvPr id="267" name="Ink 266">
                  <a:extLst>
                    <a:ext uri="{FF2B5EF4-FFF2-40B4-BE49-F238E27FC236}">
                      <a16:creationId xmlns:a16="http://schemas.microsoft.com/office/drawing/2014/main" id="{5D2B75A0-5F8E-4094-A8A1-1DD81A8F9CE9}"/>
                    </a:ext>
                  </a:extLst>
                </p:cNvPr>
                <p:cNvPicPr/>
                <p:nvPr/>
              </p:nvPicPr>
              <p:blipFill>
                <a:blip r:embed="rId451"/>
                <a:stretch>
                  <a:fillRect/>
                </a:stretch>
              </p:blipFill>
              <p:spPr>
                <a:xfrm>
                  <a:off x="2241471" y="4144458"/>
                  <a:ext cx="460440" cy="223200"/>
                </a:xfrm>
                <a:prstGeom prst="rect">
                  <a:avLst/>
                </a:prstGeom>
              </p:spPr>
            </p:pic>
          </mc:Fallback>
        </mc:AlternateContent>
        <mc:AlternateContent xmlns:mc="http://schemas.openxmlformats.org/markup-compatibility/2006" xmlns:p14="http://schemas.microsoft.com/office/powerpoint/2010/main">
          <mc:Choice Requires="p14">
            <p:contentPart p14:bwMode="auto" r:id="rId452">
              <p14:nvContentPartPr>
                <p14:cNvPr id="268" name="Ink 267">
                  <a:extLst>
                    <a:ext uri="{FF2B5EF4-FFF2-40B4-BE49-F238E27FC236}">
                      <a16:creationId xmlns:a16="http://schemas.microsoft.com/office/drawing/2014/main" id="{126A6830-1CB5-4BFC-B6B5-FACE78561AEC}"/>
                    </a:ext>
                  </a:extLst>
                </p14:cNvPr>
                <p14:cNvContentPartPr/>
                <p14:nvPr/>
              </p14:nvContentPartPr>
              <p14:xfrm>
                <a:off x="2611911" y="4173258"/>
                <a:ext cx="241920" cy="156600"/>
              </p14:xfrm>
            </p:contentPart>
          </mc:Choice>
          <mc:Fallback xmlns="">
            <p:pic>
              <p:nvPicPr>
                <p:cNvPr id="268" name="Ink 267">
                  <a:extLst>
                    <a:ext uri="{FF2B5EF4-FFF2-40B4-BE49-F238E27FC236}">
                      <a16:creationId xmlns:a16="http://schemas.microsoft.com/office/drawing/2014/main" id="{126A6830-1CB5-4BFC-B6B5-FACE78561AEC}"/>
                    </a:ext>
                  </a:extLst>
                </p:cNvPr>
                <p:cNvPicPr/>
                <p:nvPr/>
              </p:nvPicPr>
              <p:blipFill>
                <a:blip r:embed="rId453"/>
                <a:stretch>
                  <a:fillRect/>
                </a:stretch>
              </p:blipFill>
              <p:spPr>
                <a:xfrm>
                  <a:off x="2603271" y="4164618"/>
                  <a:ext cx="259560" cy="174240"/>
                </a:xfrm>
                <a:prstGeom prst="rect">
                  <a:avLst/>
                </a:prstGeom>
              </p:spPr>
            </p:pic>
          </mc:Fallback>
        </mc:AlternateContent>
        <mc:AlternateContent xmlns:mc="http://schemas.openxmlformats.org/markup-compatibility/2006" xmlns:p14="http://schemas.microsoft.com/office/powerpoint/2010/main">
          <mc:Choice Requires="p14">
            <p:contentPart p14:bwMode="auto" r:id="rId454">
              <p14:nvContentPartPr>
                <p14:cNvPr id="269" name="Ink 268">
                  <a:extLst>
                    <a:ext uri="{FF2B5EF4-FFF2-40B4-BE49-F238E27FC236}">
                      <a16:creationId xmlns:a16="http://schemas.microsoft.com/office/drawing/2014/main" id="{C47B4476-79DF-4C0A-BE99-17A3040BB46F}"/>
                    </a:ext>
                  </a:extLst>
                </p14:cNvPr>
                <p14:cNvContentPartPr/>
                <p14:nvPr/>
              </p14:nvContentPartPr>
              <p14:xfrm>
                <a:off x="2784711" y="4204218"/>
                <a:ext cx="127440" cy="109080"/>
              </p14:xfrm>
            </p:contentPart>
          </mc:Choice>
          <mc:Fallback xmlns="">
            <p:pic>
              <p:nvPicPr>
                <p:cNvPr id="269" name="Ink 268">
                  <a:extLst>
                    <a:ext uri="{FF2B5EF4-FFF2-40B4-BE49-F238E27FC236}">
                      <a16:creationId xmlns:a16="http://schemas.microsoft.com/office/drawing/2014/main" id="{C47B4476-79DF-4C0A-BE99-17A3040BB46F}"/>
                    </a:ext>
                  </a:extLst>
                </p:cNvPr>
                <p:cNvPicPr/>
                <p:nvPr/>
              </p:nvPicPr>
              <p:blipFill>
                <a:blip r:embed="rId455"/>
                <a:stretch>
                  <a:fillRect/>
                </a:stretch>
              </p:blipFill>
              <p:spPr>
                <a:xfrm>
                  <a:off x="2776071" y="4195578"/>
                  <a:ext cx="145080" cy="126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56">
            <p14:nvContentPartPr>
              <p14:cNvPr id="272" name="Ink 271">
                <a:extLst>
                  <a:ext uri="{FF2B5EF4-FFF2-40B4-BE49-F238E27FC236}">
                    <a16:creationId xmlns:a16="http://schemas.microsoft.com/office/drawing/2014/main" id="{BADA709C-D704-4DDA-B170-D060CB23A4DC}"/>
                  </a:ext>
                </a:extLst>
              </p14:cNvPr>
              <p14:cNvContentPartPr/>
              <p14:nvPr/>
            </p14:nvContentPartPr>
            <p14:xfrm>
              <a:off x="3341631" y="4027458"/>
              <a:ext cx="170280" cy="388080"/>
            </p14:xfrm>
          </p:contentPart>
        </mc:Choice>
        <mc:Fallback xmlns="">
          <p:pic>
            <p:nvPicPr>
              <p:cNvPr id="272" name="Ink 271">
                <a:extLst>
                  <a:ext uri="{FF2B5EF4-FFF2-40B4-BE49-F238E27FC236}">
                    <a16:creationId xmlns:a16="http://schemas.microsoft.com/office/drawing/2014/main" id="{BADA709C-D704-4DDA-B170-D060CB23A4DC}"/>
                  </a:ext>
                </a:extLst>
              </p:cNvPr>
              <p:cNvPicPr/>
              <p:nvPr/>
            </p:nvPicPr>
            <p:blipFill>
              <a:blip r:embed="rId457"/>
              <a:stretch>
                <a:fillRect/>
              </a:stretch>
            </p:blipFill>
            <p:spPr>
              <a:xfrm>
                <a:off x="3332631" y="4018458"/>
                <a:ext cx="187920" cy="405720"/>
              </a:xfrm>
              <a:prstGeom prst="rect">
                <a:avLst/>
              </a:prstGeom>
            </p:spPr>
          </p:pic>
        </mc:Fallback>
      </mc:AlternateContent>
      <mc:AlternateContent xmlns:mc="http://schemas.openxmlformats.org/markup-compatibility/2006" xmlns:p14="http://schemas.microsoft.com/office/powerpoint/2010/main">
        <mc:Choice Requires="p14">
          <p:contentPart p14:bwMode="auto" r:id="rId458">
            <p14:nvContentPartPr>
              <p14:cNvPr id="273" name="Ink 272">
                <a:extLst>
                  <a:ext uri="{FF2B5EF4-FFF2-40B4-BE49-F238E27FC236}">
                    <a16:creationId xmlns:a16="http://schemas.microsoft.com/office/drawing/2014/main" id="{91E97051-5B0B-46F2-8E00-C40CC639691B}"/>
                  </a:ext>
                </a:extLst>
              </p14:cNvPr>
              <p14:cNvContentPartPr/>
              <p14:nvPr/>
            </p14:nvContentPartPr>
            <p14:xfrm>
              <a:off x="4941831" y="4016658"/>
              <a:ext cx="140400" cy="381600"/>
            </p14:xfrm>
          </p:contentPart>
        </mc:Choice>
        <mc:Fallback xmlns="">
          <p:pic>
            <p:nvPicPr>
              <p:cNvPr id="273" name="Ink 272">
                <a:extLst>
                  <a:ext uri="{FF2B5EF4-FFF2-40B4-BE49-F238E27FC236}">
                    <a16:creationId xmlns:a16="http://schemas.microsoft.com/office/drawing/2014/main" id="{91E97051-5B0B-46F2-8E00-C40CC639691B}"/>
                  </a:ext>
                </a:extLst>
              </p:cNvPr>
              <p:cNvPicPr/>
              <p:nvPr/>
            </p:nvPicPr>
            <p:blipFill>
              <a:blip r:embed="rId459"/>
              <a:stretch>
                <a:fillRect/>
              </a:stretch>
            </p:blipFill>
            <p:spPr>
              <a:xfrm>
                <a:off x="4933191" y="4007658"/>
                <a:ext cx="158040" cy="399240"/>
              </a:xfrm>
              <a:prstGeom prst="rect">
                <a:avLst/>
              </a:prstGeom>
            </p:spPr>
          </p:pic>
        </mc:Fallback>
      </mc:AlternateContent>
      <p:grpSp>
        <p:nvGrpSpPr>
          <p:cNvPr id="281" name="Group 280">
            <a:extLst>
              <a:ext uri="{FF2B5EF4-FFF2-40B4-BE49-F238E27FC236}">
                <a16:creationId xmlns:a16="http://schemas.microsoft.com/office/drawing/2014/main" id="{144A2B1A-7466-4CC3-88BB-995866A487D5}"/>
              </a:ext>
            </a:extLst>
          </p:cNvPr>
          <p:cNvGrpSpPr/>
          <p:nvPr/>
        </p:nvGrpSpPr>
        <p:grpSpPr>
          <a:xfrm>
            <a:off x="5528631" y="4220418"/>
            <a:ext cx="263520" cy="136440"/>
            <a:chOff x="5528631" y="4220418"/>
            <a:chExt cx="263520" cy="136440"/>
          </a:xfrm>
        </p:grpSpPr>
        <mc:AlternateContent xmlns:mc="http://schemas.openxmlformats.org/markup-compatibility/2006" xmlns:p14="http://schemas.microsoft.com/office/powerpoint/2010/main">
          <mc:Choice Requires="p14">
            <p:contentPart p14:bwMode="auto" r:id="rId460">
              <p14:nvContentPartPr>
                <p14:cNvPr id="274" name="Ink 273">
                  <a:extLst>
                    <a:ext uri="{FF2B5EF4-FFF2-40B4-BE49-F238E27FC236}">
                      <a16:creationId xmlns:a16="http://schemas.microsoft.com/office/drawing/2014/main" id="{7794B9B7-F4BE-4291-AF16-B8A89429FE81}"/>
                    </a:ext>
                  </a:extLst>
                </p14:cNvPr>
                <p14:cNvContentPartPr/>
                <p14:nvPr/>
              </p14:nvContentPartPr>
              <p14:xfrm>
                <a:off x="5528631" y="4220418"/>
                <a:ext cx="19440" cy="101520"/>
              </p14:xfrm>
            </p:contentPart>
          </mc:Choice>
          <mc:Fallback xmlns="">
            <p:pic>
              <p:nvPicPr>
                <p:cNvPr id="274" name="Ink 273">
                  <a:extLst>
                    <a:ext uri="{FF2B5EF4-FFF2-40B4-BE49-F238E27FC236}">
                      <a16:creationId xmlns:a16="http://schemas.microsoft.com/office/drawing/2014/main" id="{7794B9B7-F4BE-4291-AF16-B8A89429FE81}"/>
                    </a:ext>
                  </a:extLst>
                </p:cNvPr>
                <p:cNvPicPr/>
                <p:nvPr/>
              </p:nvPicPr>
              <p:blipFill>
                <a:blip r:embed="rId461"/>
                <a:stretch>
                  <a:fillRect/>
                </a:stretch>
              </p:blipFill>
              <p:spPr>
                <a:xfrm>
                  <a:off x="5519991" y="4211418"/>
                  <a:ext cx="37080" cy="119160"/>
                </a:xfrm>
                <a:prstGeom prst="rect">
                  <a:avLst/>
                </a:prstGeom>
              </p:spPr>
            </p:pic>
          </mc:Fallback>
        </mc:AlternateContent>
        <mc:AlternateContent xmlns:mc="http://schemas.openxmlformats.org/markup-compatibility/2006" xmlns:p14="http://schemas.microsoft.com/office/powerpoint/2010/main">
          <mc:Choice Requires="p14">
            <p:contentPart p14:bwMode="auto" r:id="rId462">
              <p14:nvContentPartPr>
                <p14:cNvPr id="275" name="Ink 274">
                  <a:extLst>
                    <a:ext uri="{FF2B5EF4-FFF2-40B4-BE49-F238E27FC236}">
                      <a16:creationId xmlns:a16="http://schemas.microsoft.com/office/drawing/2014/main" id="{607B409F-E2CD-47A3-A9F8-81945A9B6B8D}"/>
                    </a:ext>
                  </a:extLst>
                </p14:cNvPr>
                <p14:cNvContentPartPr/>
                <p14:nvPr/>
              </p14:nvContentPartPr>
              <p14:xfrm>
                <a:off x="5665431" y="4228698"/>
                <a:ext cx="126720" cy="128160"/>
              </p14:xfrm>
            </p:contentPart>
          </mc:Choice>
          <mc:Fallback xmlns="">
            <p:pic>
              <p:nvPicPr>
                <p:cNvPr id="275" name="Ink 274">
                  <a:extLst>
                    <a:ext uri="{FF2B5EF4-FFF2-40B4-BE49-F238E27FC236}">
                      <a16:creationId xmlns:a16="http://schemas.microsoft.com/office/drawing/2014/main" id="{607B409F-E2CD-47A3-A9F8-81945A9B6B8D}"/>
                    </a:ext>
                  </a:extLst>
                </p:cNvPr>
                <p:cNvPicPr/>
                <p:nvPr/>
              </p:nvPicPr>
              <p:blipFill>
                <a:blip r:embed="rId463"/>
                <a:stretch>
                  <a:fillRect/>
                </a:stretch>
              </p:blipFill>
              <p:spPr>
                <a:xfrm>
                  <a:off x="5656431" y="4219698"/>
                  <a:ext cx="144360" cy="145800"/>
                </a:xfrm>
                <a:prstGeom prst="rect">
                  <a:avLst/>
                </a:prstGeom>
              </p:spPr>
            </p:pic>
          </mc:Fallback>
        </mc:AlternateContent>
      </p:grpSp>
      <p:grpSp>
        <p:nvGrpSpPr>
          <p:cNvPr id="280" name="Group 279">
            <a:extLst>
              <a:ext uri="{FF2B5EF4-FFF2-40B4-BE49-F238E27FC236}">
                <a16:creationId xmlns:a16="http://schemas.microsoft.com/office/drawing/2014/main" id="{3103445C-1659-4586-A894-4D692B2AC91A}"/>
              </a:ext>
            </a:extLst>
          </p:cNvPr>
          <p:cNvGrpSpPr/>
          <p:nvPr/>
        </p:nvGrpSpPr>
        <p:grpSpPr>
          <a:xfrm>
            <a:off x="6169071" y="4026018"/>
            <a:ext cx="914040" cy="250560"/>
            <a:chOff x="6169071" y="4026018"/>
            <a:chExt cx="914040" cy="250560"/>
          </a:xfrm>
        </p:grpSpPr>
        <mc:AlternateContent xmlns:mc="http://schemas.openxmlformats.org/markup-compatibility/2006" xmlns:p14="http://schemas.microsoft.com/office/powerpoint/2010/main">
          <mc:Choice Requires="p14">
            <p:contentPart p14:bwMode="auto" r:id="rId464">
              <p14:nvContentPartPr>
                <p14:cNvPr id="276" name="Ink 275">
                  <a:extLst>
                    <a:ext uri="{FF2B5EF4-FFF2-40B4-BE49-F238E27FC236}">
                      <a16:creationId xmlns:a16="http://schemas.microsoft.com/office/drawing/2014/main" id="{37664905-542C-428B-B9B6-0F0E0D79233F}"/>
                    </a:ext>
                  </a:extLst>
                </p14:cNvPr>
                <p14:cNvContentPartPr/>
                <p14:nvPr/>
              </p14:nvContentPartPr>
              <p14:xfrm>
                <a:off x="6169071" y="4056258"/>
                <a:ext cx="95400" cy="207000"/>
              </p14:xfrm>
            </p:contentPart>
          </mc:Choice>
          <mc:Fallback xmlns="">
            <p:pic>
              <p:nvPicPr>
                <p:cNvPr id="276" name="Ink 275">
                  <a:extLst>
                    <a:ext uri="{FF2B5EF4-FFF2-40B4-BE49-F238E27FC236}">
                      <a16:creationId xmlns:a16="http://schemas.microsoft.com/office/drawing/2014/main" id="{37664905-542C-428B-B9B6-0F0E0D79233F}"/>
                    </a:ext>
                  </a:extLst>
                </p:cNvPr>
                <p:cNvPicPr/>
                <p:nvPr/>
              </p:nvPicPr>
              <p:blipFill>
                <a:blip r:embed="rId465"/>
                <a:stretch>
                  <a:fillRect/>
                </a:stretch>
              </p:blipFill>
              <p:spPr>
                <a:xfrm>
                  <a:off x="6160431" y="4047618"/>
                  <a:ext cx="113040" cy="224640"/>
                </a:xfrm>
                <a:prstGeom prst="rect">
                  <a:avLst/>
                </a:prstGeom>
              </p:spPr>
            </p:pic>
          </mc:Fallback>
        </mc:AlternateContent>
        <mc:AlternateContent xmlns:mc="http://schemas.openxmlformats.org/markup-compatibility/2006" xmlns:p14="http://schemas.microsoft.com/office/powerpoint/2010/main">
          <mc:Choice Requires="p14">
            <p:contentPart p14:bwMode="auto" r:id="rId466">
              <p14:nvContentPartPr>
                <p14:cNvPr id="277" name="Ink 276">
                  <a:extLst>
                    <a:ext uri="{FF2B5EF4-FFF2-40B4-BE49-F238E27FC236}">
                      <a16:creationId xmlns:a16="http://schemas.microsoft.com/office/drawing/2014/main" id="{3718AE6B-19E2-47A1-B795-81971DB83DF7}"/>
                    </a:ext>
                  </a:extLst>
                </p14:cNvPr>
                <p14:cNvContentPartPr/>
                <p14:nvPr/>
              </p14:nvContentPartPr>
              <p14:xfrm>
                <a:off x="6368871" y="4129698"/>
                <a:ext cx="122760" cy="116640"/>
              </p14:xfrm>
            </p:contentPart>
          </mc:Choice>
          <mc:Fallback xmlns="">
            <p:pic>
              <p:nvPicPr>
                <p:cNvPr id="277" name="Ink 276">
                  <a:extLst>
                    <a:ext uri="{FF2B5EF4-FFF2-40B4-BE49-F238E27FC236}">
                      <a16:creationId xmlns:a16="http://schemas.microsoft.com/office/drawing/2014/main" id="{3718AE6B-19E2-47A1-B795-81971DB83DF7}"/>
                    </a:ext>
                  </a:extLst>
                </p:cNvPr>
                <p:cNvPicPr/>
                <p:nvPr/>
              </p:nvPicPr>
              <p:blipFill>
                <a:blip r:embed="rId467"/>
                <a:stretch>
                  <a:fillRect/>
                </a:stretch>
              </p:blipFill>
              <p:spPr>
                <a:xfrm>
                  <a:off x="6360231" y="4120698"/>
                  <a:ext cx="140400" cy="134280"/>
                </a:xfrm>
                <a:prstGeom prst="rect">
                  <a:avLst/>
                </a:prstGeom>
              </p:spPr>
            </p:pic>
          </mc:Fallback>
        </mc:AlternateContent>
        <mc:AlternateContent xmlns:mc="http://schemas.openxmlformats.org/markup-compatibility/2006" xmlns:p14="http://schemas.microsoft.com/office/powerpoint/2010/main">
          <mc:Choice Requires="p14">
            <p:contentPart p14:bwMode="auto" r:id="rId468">
              <p14:nvContentPartPr>
                <p14:cNvPr id="278" name="Ink 277">
                  <a:extLst>
                    <a:ext uri="{FF2B5EF4-FFF2-40B4-BE49-F238E27FC236}">
                      <a16:creationId xmlns:a16="http://schemas.microsoft.com/office/drawing/2014/main" id="{A96B4C58-2D79-447F-9BBA-A84BC19397B1}"/>
                    </a:ext>
                  </a:extLst>
                </p14:cNvPr>
                <p14:cNvContentPartPr/>
                <p14:nvPr/>
              </p14:nvContentPartPr>
              <p14:xfrm>
                <a:off x="6607191" y="4082538"/>
                <a:ext cx="147600" cy="194040"/>
              </p14:xfrm>
            </p:contentPart>
          </mc:Choice>
          <mc:Fallback xmlns="">
            <p:pic>
              <p:nvPicPr>
                <p:cNvPr id="278" name="Ink 277">
                  <a:extLst>
                    <a:ext uri="{FF2B5EF4-FFF2-40B4-BE49-F238E27FC236}">
                      <a16:creationId xmlns:a16="http://schemas.microsoft.com/office/drawing/2014/main" id="{A96B4C58-2D79-447F-9BBA-A84BC19397B1}"/>
                    </a:ext>
                  </a:extLst>
                </p:cNvPr>
                <p:cNvPicPr/>
                <p:nvPr/>
              </p:nvPicPr>
              <p:blipFill>
                <a:blip r:embed="rId469"/>
                <a:stretch>
                  <a:fillRect/>
                </a:stretch>
              </p:blipFill>
              <p:spPr>
                <a:xfrm>
                  <a:off x="6598551" y="4073538"/>
                  <a:ext cx="165240" cy="211680"/>
                </a:xfrm>
                <a:prstGeom prst="rect">
                  <a:avLst/>
                </a:prstGeom>
              </p:spPr>
            </p:pic>
          </mc:Fallback>
        </mc:AlternateContent>
        <mc:AlternateContent xmlns:mc="http://schemas.openxmlformats.org/markup-compatibility/2006" xmlns:p14="http://schemas.microsoft.com/office/powerpoint/2010/main">
          <mc:Choice Requires="p14">
            <p:contentPart p14:bwMode="auto" r:id="rId470">
              <p14:nvContentPartPr>
                <p14:cNvPr id="279" name="Ink 278">
                  <a:extLst>
                    <a:ext uri="{FF2B5EF4-FFF2-40B4-BE49-F238E27FC236}">
                      <a16:creationId xmlns:a16="http://schemas.microsoft.com/office/drawing/2014/main" id="{DF27F1BD-01B9-4287-8AB7-27D3DADB8645}"/>
                    </a:ext>
                  </a:extLst>
                </p14:cNvPr>
                <p14:cNvContentPartPr/>
                <p14:nvPr/>
              </p14:nvContentPartPr>
              <p14:xfrm>
                <a:off x="6865311" y="4026018"/>
                <a:ext cx="217800" cy="204840"/>
              </p14:xfrm>
            </p:contentPart>
          </mc:Choice>
          <mc:Fallback xmlns="">
            <p:pic>
              <p:nvPicPr>
                <p:cNvPr id="279" name="Ink 278">
                  <a:extLst>
                    <a:ext uri="{FF2B5EF4-FFF2-40B4-BE49-F238E27FC236}">
                      <a16:creationId xmlns:a16="http://schemas.microsoft.com/office/drawing/2014/main" id="{DF27F1BD-01B9-4287-8AB7-27D3DADB8645}"/>
                    </a:ext>
                  </a:extLst>
                </p:cNvPr>
                <p:cNvPicPr/>
                <p:nvPr/>
              </p:nvPicPr>
              <p:blipFill>
                <a:blip r:embed="rId471"/>
                <a:stretch>
                  <a:fillRect/>
                </a:stretch>
              </p:blipFill>
              <p:spPr>
                <a:xfrm>
                  <a:off x="6856671" y="4017378"/>
                  <a:ext cx="235440" cy="2224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72">
            <p14:nvContentPartPr>
              <p14:cNvPr id="282" name="Ink 281">
                <a:extLst>
                  <a:ext uri="{FF2B5EF4-FFF2-40B4-BE49-F238E27FC236}">
                    <a16:creationId xmlns:a16="http://schemas.microsoft.com/office/drawing/2014/main" id="{16547876-579D-4271-B5EC-3A440B6201CF}"/>
                  </a:ext>
                </a:extLst>
              </p14:cNvPr>
              <p14:cNvContentPartPr/>
              <p14:nvPr/>
            </p14:nvContentPartPr>
            <p14:xfrm>
              <a:off x="7529871" y="93738"/>
              <a:ext cx="174240" cy="648720"/>
            </p14:xfrm>
          </p:contentPart>
        </mc:Choice>
        <mc:Fallback xmlns="">
          <p:pic>
            <p:nvPicPr>
              <p:cNvPr id="282" name="Ink 281">
                <a:extLst>
                  <a:ext uri="{FF2B5EF4-FFF2-40B4-BE49-F238E27FC236}">
                    <a16:creationId xmlns:a16="http://schemas.microsoft.com/office/drawing/2014/main" id="{16547876-579D-4271-B5EC-3A440B6201CF}"/>
                  </a:ext>
                </a:extLst>
              </p:cNvPr>
              <p:cNvPicPr/>
              <p:nvPr/>
            </p:nvPicPr>
            <p:blipFill>
              <a:blip r:embed="rId473"/>
              <a:stretch>
                <a:fillRect/>
              </a:stretch>
            </p:blipFill>
            <p:spPr>
              <a:xfrm>
                <a:off x="7520871" y="85098"/>
                <a:ext cx="191880" cy="666360"/>
              </a:xfrm>
              <a:prstGeom prst="rect">
                <a:avLst/>
              </a:prstGeom>
            </p:spPr>
          </p:pic>
        </mc:Fallback>
      </mc:AlternateContent>
    </p:spTree>
    <p:extLst>
      <p:ext uri="{BB962C8B-B14F-4D97-AF65-F5344CB8AC3E}">
        <p14:creationId xmlns:p14="http://schemas.microsoft.com/office/powerpoint/2010/main" val="178663123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Dummy (Indicator) Variable Regression</a:t>
            </a:r>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6936174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Dummy Variable Regression</a:t>
            </a:r>
          </a:p>
        </p:txBody>
      </p:sp>
      <p:sp>
        <p:nvSpPr>
          <p:cNvPr id="3" name="Slide Number Placeholder 2"/>
          <p:cNvSpPr>
            <a:spLocks noGrp="1"/>
          </p:cNvSpPr>
          <p:nvPr>
            <p:ph type="sldNum" sz="quarter" idx="12"/>
          </p:nvPr>
        </p:nvSpPr>
        <p:spPr/>
        <p:txBody>
          <a:bodyPr/>
          <a:lstStyle/>
          <a:p>
            <a:fld id="{4EA97F7A-E362-4A8E-A2D2-2731F606C961}" type="slidenum">
              <a:rPr lang="en-US" smtClean="0"/>
              <a:pPr/>
              <a:t>68</a:t>
            </a:fld>
            <a:endParaRPr lang="en-US"/>
          </a:p>
        </p:txBody>
      </p:sp>
      <p:pic>
        <p:nvPicPr>
          <p:cNvPr id="9" name="Picture 8"/>
          <p:cNvPicPr>
            <a:picLocks noChangeAspect="1"/>
          </p:cNvPicPr>
          <p:nvPr/>
        </p:nvPicPr>
        <p:blipFill>
          <a:blip r:embed="rId3"/>
          <a:stretch>
            <a:fillRect/>
          </a:stretch>
        </p:blipFill>
        <p:spPr>
          <a:xfrm>
            <a:off x="4038600" y="3124200"/>
            <a:ext cx="3937000" cy="956757"/>
          </a:xfrm>
          <a:prstGeom prst="rect">
            <a:avLst/>
          </a:prstGeom>
        </p:spPr>
      </p:pic>
      <p:pic>
        <p:nvPicPr>
          <p:cNvPr id="10" name="Picture 9"/>
          <p:cNvPicPr>
            <a:picLocks noChangeAspect="1"/>
          </p:cNvPicPr>
          <p:nvPr/>
        </p:nvPicPr>
        <p:blipFill>
          <a:blip r:embed="rId4"/>
          <a:stretch>
            <a:fillRect/>
          </a:stretch>
        </p:blipFill>
        <p:spPr>
          <a:xfrm>
            <a:off x="2514600" y="2133600"/>
            <a:ext cx="3733800" cy="368300"/>
          </a:xfrm>
          <a:prstGeom prst="rect">
            <a:avLst/>
          </a:prstGeom>
        </p:spPr>
      </p:pic>
      <p:sp>
        <p:nvSpPr>
          <p:cNvPr id="12" name="TextBox 11"/>
          <p:cNvSpPr txBox="1"/>
          <p:nvPr/>
        </p:nvSpPr>
        <p:spPr>
          <a:xfrm>
            <a:off x="228600" y="1219200"/>
            <a:ext cx="7814760" cy="830997"/>
          </a:xfrm>
          <a:prstGeom prst="rect">
            <a:avLst/>
          </a:prstGeom>
          <a:noFill/>
        </p:spPr>
        <p:txBody>
          <a:bodyPr wrap="square" rtlCol="0">
            <a:spAutoFit/>
          </a:bodyPr>
          <a:lstStyle/>
          <a:p>
            <a:r>
              <a:rPr lang="en-US" sz="2400" dirty="0"/>
              <a:t>Experiment:  Does increasing calcium intake decrease blood pressure?</a:t>
            </a:r>
          </a:p>
        </p:txBody>
      </p:sp>
      <p:pic>
        <p:nvPicPr>
          <p:cNvPr id="13" name="Picture 12"/>
          <p:cNvPicPr>
            <a:picLocks noChangeAspect="1"/>
          </p:cNvPicPr>
          <p:nvPr/>
        </p:nvPicPr>
        <p:blipFill>
          <a:blip r:embed="rId5"/>
          <a:stretch>
            <a:fillRect/>
          </a:stretch>
        </p:blipFill>
        <p:spPr>
          <a:xfrm>
            <a:off x="3733800" y="4572000"/>
            <a:ext cx="3771900" cy="1524000"/>
          </a:xfrm>
          <a:prstGeom prst="rect">
            <a:avLst/>
          </a:prstGeom>
        </p:spPr>
      </p:pic>
      <p:sp>
        <p:nvSpPr>
          <p:cNvPr id="14" name="TextBox 13"/>
          <p:cNvSpPr txBox="1"/>
          <p:nvPr/>
        </p:nvSpPr>
        <p:spPr>
          <a:xfrm>
            <a:off x="1295400" y="4572000"/>
            <a:ext cx="1952766" cy="369332"/>
          </a:xfrm>
          <a:prstGeom prst="rect">
            <a:avLst/>
          </a:prstGeom>
          <a:noFill/>
        </p:spPr>
        <p:txBody>
          <a:bodyPr wrap="none" rtlCol="0">
            <a:spAutoFit/>
          </a:bodyPr>
          <a:lstStyle/>
          <a:p>
            <a:r>
              <a:rPr lang="en-US" dirty="0"/>
              <a:t>For placebo group: </a:t>
            </a:r>
          </a:p>
        </p:txBody>
      </p:sp>
      <p:sp>
        <p:nvSpPr>
          <p:cNvPr id="15" name="TextBox 14"/>
          <p:cNvSpPr txBox="1"/>
          <p:nvPr/>
        </p:nvSpPr>
        <p:spPr>
          <a:xfrm>
            <a:off x="1371600" y="5715000"/>
            <a:ext cx="1929885" cy="369332"/>
          </a:xfrm>
          <a:prstGeom prst="rect">
            <a:avLst/>
          </a:prstGeom>
          <a:noFill/>
        </p:spPr>
        <p:txBody>
          <a:bodyPr wrap="none" rtlCol="0">
            <a:spAutoFit/>
          </a:bodyPr>
          <a:lstStyle/>
          <a:p>
            <a:r>
              <a:rPr lang="en-US" dirty="0"/>
              <a:t>For calcium group:</a:t>
            </a:r>
          </a:p>
        </p:txBody>
      </p:sp>
      <p:pic>
        <p:nvPicPr>
          <p:cNvPr id="16" name="Picture 15"/>
          <p:cNvPicPr>
            <a:picLocks noChangeAspect="1"/>
          </p:cNvPicPr>
          <p:nvPr/>
        </p:nvPicPr>
        <p:blipFill>
          <a:blip r:embed="rId6"/>
          <a:stretch>
            <a:fillRect/>
          </a:stretch>
        </p:blipFill>
        <p:spPr>
          <a:xfrm>
            <a:off x="457200" y="2895600"/>
            <a:ext cx="3810000" cy="280022"/>
          </a:xfrm>
          <a:prstGeom prst="rect">
            <a:avLst/>
          </a:prstGeom>
        </p:spPr>
      </p:pic>
    </p:spTree>
    <p:extLst>
      <p:ext uri="{BB962C8B-B14F-4D97-AF65-F5344CB8AC3E}">
        <p14:creationId xmlns:p14="http://schemas.microsoft.com/office/powerpoint/2010/main" val="353441209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Dummy Variable Regression</a:t>
            </a:r>
          </a:p>
        </p:txBody>
      </p:sp>
      <p:sp>
        <p:nvSpPr>
          <p:cNvPr id="3" name="Slide Number Placeholder 2"/>
          <p:cNvSpPr>
            <a:spLocks noGrp="1"/>
          </p:cNvSpPr>
          <p:nvPr>
            <p:ph type="sldNum" sz="quarter" idx="12"/>
          </p:nvPr>
        </p:nvSpPr>
        <p:spPr/>
        <p:txBody>
          <a:bodyPr/>
          <a:lstStyle/>
          <a:p>
            <a:fld id="{4EA97F7A-E362-4A8E-A2D2-2731F606C961}" type="slidenum">
              <a:rPr lang="en-US" smtClean="0"/>
              <a:pPr/>
              <a:t>69</a:t>
            </a:fld>
            <a:endParaRPr lang="en-US"/>
          </a:p>
        </p:txBody>
      </p:sp>
      <p:pic>
        <p:nvPicPr>
          <p:cNvPr id="13" name="Picture 12"/>
          <p:cNvPicPr>
            <a:picLocks noChangeAspect="1"/>
          </p:cNvPicPr>
          <p:nvPr/>
        </p:nvPicPr>
        <p:blipFill>
          <a:blip r:embed="rId3"/>
          <a:stretch>
            <a:fillRect/>
          </a:stretch>
        </p:blipFill>
        <p:spPr>
          <a:xfrm>
            <a:off x="3810000" y="1295400"/>
            <a:ext cx="3771900" cy="1524000"/>
          </a:xfrm>
          <a:prstGeom prst="rect">
            <a:avLst/>
          </a:prstGeom>
        </p:spPr>
      </p:pic>
      <p:sp>
        <p:nvSpPr>
          <p:cNvPr id="14" name="TextBox 13"/>
          <p:cNvSpPr txBox="1"/>
          <p:nvPr/>
        </p:nvSpPr>
        <p:spPr>
          <a:xfrm>
            <a:off x="1219200" y="1295400"/>
            <a:ext cx="1952766" cy="369332"/>
          </a:xfrm>
          <a:prstGeom prst="rect">
            <a:avLst/>
          </a:prstGeom>
          <a:noFill/>
        </p:spPr>
        <p:txBody>
          <a:bodyPr wrap="none" rtlCol="0">
            <a:spAutoFit/>
          </a:bodyPr>
          <a:lstStyle/>
          <a:p>
            <a:r>
              <a:rPr lang="en-US" dirty="0"/>
              <a:t>For placebo group: </a:t>
            </a:r>
          </a:p>
        </p:txBody>
      </p:sp>
      <p:sp>
        <p:nvSpPr>
          <p:cNvPr id="15" name="TextBox 14"/>
          <p:cNvSpPr txBox="1"/>
          <p:nvPr/>
        </p:nvSpPr>
        <p:spPr>
          <a:xfrm>
            <a:off x="1219200" y="2438400"/>
            <a:ext cx="1929885" cy="369332"/>
          </a:xfrm>
          <a:prstGeom prst="rect">
            <a:avLst/>
          </a:prstGeom>
          <a:noFill/>
        </p:spPr>
        <p:txBody>
          <a:bodyPr wrap="none" rtlCol="0">
            <a:spAutoFit/>
          </a:bodyPr>
          <a:lstStyle/>
          <a:p>
            <a:r>
              <a:rPr lang="en-US" dirty="0"/>
              <a:t>For calcium group:</a:t>
            </a:r>
          </a:p>
        </p:txBody>
      </p:sp>
      <p:pic>
        <p:nvPicPr>
          <p:cNvPr id="4" name="Picture 3"/>
          <p:cNvPicPr>
            <a:picLocks noChangeAspect="1"/>
          </p:cNvPicPr>
          <p:nvPr/>
        </p:nvPicPr>
        <p:blipFill>
          <a:blip r:embed="rId4"/>
          <a:stretch>
            <a:fillRect/>
          </a:stretch>
        </p:blipFill>
        <p:spPr>
          <a:xfrm>
            <a:off x="2514600" y="3454400"/>
            <a:ext cx="2603500" cy="355600"/>
          </a:xfrm>
          <a:prstGeom prst="rect">
            <a:avLst/>
          </a:prstGeom>
        </p:spPr>
      </p:pic>
      <p:pic>
        <p:nvPicPr>
          <p:cNvPr id="5" name="Picture 4"/>
          <p:cNvPicPr>
            <a:picLocks noChangeAspect="1"/>
          </p:cNvPicPr>
          <p:nvPr/>
        </p:nvPicPr>
        <p:blipFill>
          <a:blip r:embed="rId5"/>
          <a:stretch>
            <a:fillRect/>
          </a:stretch>
        </p:blipFill>
        <p:spPr>
          <a:xfrm>
            <a:off x="1752600" y="4495800"/>
            <a:ext cx="5715000" cy="1816100"/>
          </a:xfrm>
          <a:prstGeom prst="rect">
            <a:avLst/>
          </a:prstGeom>
        </p:spPr>
      </p:pic>
    </p:spTree>
    <p:extLst>
      <p:ext uri="{BB962C8B-B14F-4D97-AF65-F5344CB8AC3E}">
        <p14:creationId xmlns:p14="http://schemas.microsoft.com/office/powerpoint/2010/main" val="13321206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Simple Linear Regression (SLR) Models</a:t>
            </a:r>
          </a:p>
        </p:txBody>
      </p:sp>
      <p:sp>
        <p:nvSpPr>
          <p:cNvPr id="3" name="Content Placeholder 2"/>
          <p:cNvSpPr>
            <a:spLocks noGrp="1"/>
          </p:cNvSpPr>
          <p:nvPr>
            <p:ph idx="1"/>
          </p:nvPr>
        </p:nvSpPr>
        <p:spPr>
          <a:xfrm>
            <a:off x="498474" y="1676400"/>
            <a:ext cx="7556313" cy="4800600"/>
          </a:xfrm>
        </p:spPr>
        <p:txBody>
          <a:bodyPr>
            <a:normAutofit lnSpcReduction="10000"/>
          </a:bodyPr>
          <a:lstStyle/>
          <a:p>
            <a:r>
              <a:rPr lang="en-US" sz="2900" dirty="0">
                <a:solidFill>
                  <a:srgbClr val="000000"/>
                </a:solidFill>
              </a:rPr>
              <a:t>What information would a matched pairs t-test tell us?</a:t>
            </a:r>
          </a:p>
          <a:p>
            <a:endParaRPr lang="en-US" sz="2900" dirty="0">
              <a:solidFill>
                <a:srgbClr val="000000"/>
              </a:solidFill>
            </a:endParaRPr>
          </a:p>
          <a:p>
            <a:r>
              <a:rPr lang="en-US" sz="2900" dirty="0">
                <a:solidFill>
                  <a:srgbClr val="000000"/>
                </a:solidFill>
              </a:rPr>
              <a:t>How would the matched pairs t-test results affect what we expected for the regression line?</a:t>
            </a:r>
          </a:p>
          <a:p>
            <a:endParaRPr lang="en-US" sz="2900" dirty="0">
              <a:solidFill>
                <a:srgbClr val="000000"/>
              </a:solidFill>
            </a:endParaRPr>
          </a:p>
          <a:p>
            <a:r>
              <a:rPr lang="en-US" sz="2200" i="1" dirty="0">
                <a:solidFill>
                  <a:srgbClr val="000000"/>
                </a:solidFill>
              </a:rPr>
              <a:t>Aside:  I wouldn’t be able to conclude just from the average percentages being equal that the percentage of the country voting for Obama had stayed the same – why not?</a:t>
            </a:r>
          </a:p>
          <a:p>
            <a:pPr marL="0" indent="0">
              <a:buNone/>
            </a:pPr>
            <a:endParaRPr lang="en-US" sz="2900" dirty="0">
              <a:solidFill>
                <a:srgbClr val="000000"/>
              </a:solidFill>
            </a:endParaRPr>
          </a:p>
          <a:p>
            <a:endParaRPr lang="en-US" dirty="0"/>
          </a:p>
        </p:txBody>
      </p:sp>
      <p:grpSp>
        <p:nvGrpSpPr>
          <p:cNvPr id="21" name="Group 20">
            <a:extLst>
              <a:ext uri="{FF2B5EF4-FFF2-40B4-BE49-F238E27FC236}">
                <a16:creationId xmlns:a16="http://schemas.microsoft.com/office/drawing/2014/main" id="{2DE201B4-5B49-4301-98AD-D468BFB40D73}"/>
              </a:ext>
            </a:extLst>
          </p:cNvPr>
          <p:cNvGrpSpPr/>
          <p:nvPr/>
        </p:nvGrpSpPr>
        <p:grpSpPr>
          <a:xfrm>
            <a:off x="1433792" y="1287889"/>
            <a:ext cx="595800" cy="379800"/>
            <a:chOff x="1433792" y="1287889"/>
            <a:chExt cx="595800" cy="379800"/>
          </a:xfrm>
        </p:grpSpPr>
        <mc:AlternateContent xmlns:mc="http://schemas.openxmlformats.org/markup-compatibility/2006" xmlns:p14="http://schemas.microsoft.com/office/powerpoint/2010/main">
          <mc:Choice Requires="p14">
            <p:contentPart p14:bwMode="auto" r:id="rId3">
              <p14:nvContentPartPr>
                <p14:cNvPr id="19" name="Ink 18">
                  <a:extLst>
                    <a:ext uri="{FF2B5EF4-FFF2-40B4-BE49-F238E27FC236}">
                      <a16:creationId xmlns:a16="http://schemas.microsoft.com/office/drawing/2014/main" id="{927349E4-1C61-427B-BCA1-9269FD1A58C9}"/>
                    </a:ext>
                  </a:extLst>
                </p14:cNvPr>
                <p14:cNvContentPartPr/>
                <p14:nvPr/>
              </p14:nvContentPartPr>
              <p14:xfrm>
                <a:off x="1433792" y="1287889"/>
                <a:ext cx="399960" cy="210240"/>
              </p14:xfrm>
            </p:contentPart>
          </mc:Choice>
          <mc:Fallback xmlns="">
            <p:pic>
              <p:nvPicPr>
                <p:cNvPr id="19" name="Ink 18">
                  <a:extLst>
                    <a:ext uri="{FF2B5EF4-FFF2-40B4-BE49-F238E27FC236}">
                      <a16:creationId xmlns:a16="http://schemas.microsoft.com/office/drawing/2014/main" id="{927349E4-1C61-427B-BCA1-9269FD1A58C9}"/>
                    </a:ext>
                  </a:extLst>
                </p:cNvPr>
                <p:cNvPicPr/>
                <p:nvPr/>
              </p:nvPicPr>
              <p:blipFill>
                <a:blip r:embed="rId4"/>
                <a:stretch>
                  <a:fillRect/>
                </a:stretch>
              </p:blipFill>
              <p:spPr>
                <a:xfrm>
                  <a:off x="1424792" y="1279249"/>
                  <a:ext cx="417600" cy="2278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20" name="Ink 19">
                  <a:extLst>
                    <a:ext uri="{FF2B5EF4-FFF2-40B4-BE49-F238E27FC236}">
                      <a16:creationId xmlns:a16="http://schemas.microsoft.com/office/drawing/2014/main" id="{6525A6EA-0956-4F91-B5A1-935DB9A86C69}"/>
                    </a:ext>
                  </a:extLst>
                </p14:cNvPr>
                <p14:cNvContentPartPr/>
                <p14:nvPr/>
              </p14:nvContentPartPr>
              <p14:xfrm>
                <a:off x="1875872" y="1451689"/>
                <a:ext cx="153720" cy="216000"/>
              </p14:xfrm>
            </p:contentPart>
          </mc:Choice>
          <mc:Fallback xmlns="">
            <p:pic>
              <p:nvPicPr>
                <p:cNvPr id="20" name="Ink 19">
                  <a:extLst>
                    <a:ext uri="{FF2B5EF4-FFF2-40B4-BE49-F238E27FC236}">
                      <a16:creationId xmlns:a16="http://schemas.microsoft.com/office/drawing/2014/main" id="{6525A6EA-0956-4F91-B5A1-935DB9A86C69}"/>
                    </a:ext>
                  </a:extLst>
                </p:cNvPr>
                <p:cNvPicPr/>
                <p:nvPr/>
              </p:nvPicPr>
              <p:blipFill>
                <a:blip r:embed="rId6"/>
                <a:stretch>
                  <a:fillRect/>
                </a:stretch>
              </p:blipFill>
              <p:spPr>
                <a:xfrm>
                  <a:off x="1866872" y="1442689"/>
                  <a:ext cx="171360" cy="233640"/>
                </a:xfrm>
                <a:prstGeom prst="rect">
                  <a:avLst/>
                </a:prstGeom>
              </p:spPr>
            </p:pic>
          </mc:Fallback>
        </mc:AlternateContent>
      </p:grpSp>
      <p:grpSp>
        <p:nvGrpSpPr>
          <p:cNvPr id="33" name="Group 32">
            <a:extLst>
              <a:ext uri="{FF2B5EF4-FFF2-40B4-BE49-F238E27FC236}">
                <a16:creationId xmlns:a16="http://schemas.microsoft.com/office/drawing/2014/main" id="{E06D8936-6FF1-414F-8545-E7E9346C21EA}"/>
              </a:ext>
            </a:extLst>
          </p:cNvPr>
          <p:cNvGrpSpPr/>
          <p:nvPr/>
        </p:nvGrpSpPr>
        <p:grpSpPr>
          <a:xfrm>
            <a:off x="2292752" y="1394089"/>
            <a:ext cx="113040" cy="110160"/>
            <a:chOff x="2292752" y="1394089"/>
            <a:chExt cx="113040" cy="110160"/>
          </a:xfrm>
        </p:grpSpPr>
        <mc:AlternateContent xmlns:mc="http://schemas.openxmlformats.org/markup-compatibility/2006" xmlns:p14="http://schemas.microsoft.com/office/powerpoint/2010/main">
          <mc:Choice Requires="p14">
            <p:contentPart p14:bwMode="auto" r:id="rId7">
              <p14:nvContentPartPr>
                <p14:cNvPr id="22" name="Ink 21">
                  <a:extLst>
                    <a:ext uri="{FF2B5EF4-FFF2-40B4-BE49-F238E27FC236}">
                      <a16:creationId xmlns:a16="http://schemas.microsoft.com/office/drawing/2014/main" id="{6249F52A-6DA2-460E-9FA4-6E29316C1576}"/>
                    </a:ext>
                  </a:extLst>
                </p14:cNvPr>
                <p14:cNvContentPartPr/>
                <p14:nvPr/>
              </p14:nvContentPartPr>
              <p14:xfrm>
                <a:off x="2292752" y="1452049"/>
                <a:ext cx="113040" cy="52200"/>
              </p14:xfrm>
            </p:contentPart>
          </mc:Choice>
          <mc:Fallback xmlns="">
            <p:pic>
              <p:nvPicPr>
                <p:cNvPr id="22" name="Ink 21">
                  <a:extLst>
                    <a:ext uri="{FF2B5EF4-FFF2-40B4-BE49-F238E27FC236}">
                      <a16:creationId xmlns:a16="http://schemas.microsoft.com/office/drawing/2014/main" id="{6249F52A-6DA2-460E-9FA4-6E29316C1576}"/>
                    </a:ext>
                  </a:extLst>
                </p:cNvPr>
                <p:cNvPicPr/>
                <p:nvPr/>
              </p:nvPicPr>
              <p:blipFill>
                <a:blip r:embed="rId8"/>
                <a:stretch>
                  <a:fillRect/>
                </a:stretch>
              </p:blipFill>
              <p:spPr>
                <a:xfrm>
                  <a:off x="2284112" y="1443049"/>
                  <a:ext cx="130680" cy="698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3" name="Ink 22">
                  <a:extLst>
                    <a:ext uri="{FF2B5EF4-FFF2-40B4-BE49-F238E27FC236}">
                      <a16:creationId xmlns:a16="http://schemas.microsoft.com/office/drawing/2014/main" id="{6294BD1E-F3E9-42E3-9DEE-F3DBF15B13CE}"/>
                    </a:ext>
                  </a:extLst>
                </p14:cNvPr>
                <p14:cNvContentPartPr/>
                <p14:nvPr/>
              </p14:nvContentPartPr>
              <p14:xfrm>
                <a:off x="2320472" y="1394089"/>
                <a:ext cx="19440" cy="4680"/>
              </p14:xfrm>
            </p:contentPart>
          </mc:Choice>
          <mc:Fallback xmlns="">
            <p:pic>
              <p:nvPicPr>
                <p:cNvPr id="23" name="Ink 22">
                  <a:extLst>
                    <a:ext uri="{FF2B5EF4-FFF2-40B4-BE49-F238E27FC236}">
                      <a16:creationId xmlns:a16="http://schemas.microsoft.com/office/drawing/2014/main" id="{6294BD1E-F3E9-42E3-9DEE-F3DBF15B13CE}"/>
                    </a:ext>
                  </a:extLst>
                </p:cNvPr>
                <p:cNvPicPr/>
                <p:nvPr/>
              </p:nvPicPr>
              <p:blipFill>
                <a:blip r:embed="rId10"/>
                <a:stretch>
                  <a:fillRect/>
                </a:stretch>
              </p:blipFill>
              <p:spPr>
                <a:xfrm>
                  <a:off x="2311472" y="1385089"/>
                  <a:ext cx="37080" cy="22320"/>
                </a:xfrm>
                <a:prstGeom prst="rect">
                  <a:avLst/>
                </a:prstGeom>
              </p:spPr>
            </p:pic>
          </mc:Fallback>
        </mc:AlternateContent>
      </p:grpSp>
      <p:grpSp>
        <p:nvGrpSpPr>
          <p:cNvPr id="32" name="Group 31">
            <a:extLst>
              <a:ext uri="{FF2B5EF4-FFF2-40B4-BE49-F238E27FC236}">
                <a16:creationId xmlns:a16="http://schemas.microsoft.com/office/drawing/2014/main" id="{086ABE6E-F0E9-49EC-A7B5-3D9B0DCD12F7}"/>
              </a:ext>
            </a:extLst>
          </p:cNvPr>
          <p:cNvGrpSpPr/>
          <p:nvPr/>
        </p:nvGrpSpPr>
        <p:grpSpPr>
          <a:xfrm>
            <a:off x="2607752" y="1301209"/>
            <a:ext cx="686160" cy="312120"/>
            <a:chOff x="2607752" y="1301209"/>
            <a:chExt cx="686160" cy="312120"/>
          </a:xfrm>
        </p:grpSpPr>
        <mc:AlternateContent xmlns:mc="http://schemas.openxmlformats.org/markup-compatibility/2006" xmlns:p14="http://schemas.microsoft.com/office/powerpoint/2010/main">
          <mc:Choice Requires="p14">
            <p:contentPart p14:bwMode="auto" r:id="rId11">
              <p14:nvContentPartPr>
                <p14:cNvPr id="24" name="Ink 23">
                  <a:extLst>
                    <a:ext uri="{FF2B5EF4-FFF2-40B4-BE49-F238E27FC236}">
                      <a16:creationId xmlns:a16="http://schemas.microsoft.com/office/drawing/2014/main" id="{1F45B05D-982F-45D5-B199-EB26A81C9331}"/>
                    </a:ext>
                  </a:extLst>
                </p14:cNvPr>
                <p14:cNvContentPartPr/>
                <p14:nvPr/>
              </p14:nvContentPartPr>
              <p14:xfrm>
                <a:off x="2607752" y="1301209"/>
                <a:ext cx="260280" cy="196920"/>
              </p14:xfrm>
            </p:contentPart>
          </mc:Choice>
          <mc:Fallback xmlns="">
            <p:pic>
              <p:nvPicPr>
                <p:cNvPr id="24" name="Ink 23">
                  <a:extLst>
                    <a:ext uri="{FF2B5EF4-FFF2-40B4-BE49-F238E27FC236}">
                      <a16:creationId xmlns:a16="http://schemas.microsoft.com/office/drawing/2014/main" id="{1F45B05D-982F-45D5-B199-EB26A81C9331}"/>
                    </a:ext>
                  </a:extLst>
                </p:cNvPr>
                <p:cNvPicPr/>
                <p:nvPr/>
              </p:nvPicPr>
              <p:blipFill>
                <a:blip r:embed="rId12"/>
                <a:stretch>
                  <a:fillRect/>
                </a:stretch>
              </p:blipFill>
              <p:spPr>
                <a:xfrm>
                  <a:off x="2598752" y="1292569"/>
                  <a:ext cx="277920" cy="2145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5" name="Ink 24">
                  <a:extLst>
                    <a:ext uri="{FF2B5EF4-FFF2-40B4-BE49-F238E27FC236}">
                      <a16:creationId xmlns:a16="http://schemas.microsoft.com/office/drawing/2014/main" id="{3BB5CDAD-2190-4A29-ADBD-D0428F037D3B}"/>
                    </a:ext>
                  </a:extLst>
                </p14:cNvPr>
                <p14:cNvContentPartPr/>
                <p14:nvPr/>
              </p14:nvContentPartPr>
              <p14:xfrm>
                <a:off x="2870552" y="1482289"/>
                <a:ext cx="109080" cy="131040"/>
              </p14:xfrm>
            </p:contentPart>
          </mc:Choice>
          <mc:Fallback xmlns="">
            <p:pic>
              <p:nvPicPr>
                <p:cNvPr id="25" name="Ink 24">
                  <a:extLst>
                    <a:ext uri="{FF2B5EF4-FFF2-40B4-BE49-F238E27FC236}">
                      <a16:creationId xmlns:a16="http://schemas.microsoft.com/office/drawing/2014/main" id="{3BB5CDAD-2190-4A29-ADBD-D0428F037D3B}"/>
                    </a:ext>
                  </a:extLst>
                </p:cNvPr>
                <p:cNvPicPr/>
                <p:nvPr/>
              </p:nvPicPr>
              <p:blipFill>
                <a:blip r:embed="rId14"/>
                <a:stretch>
                  <a:fillRect/>
                </a:stretch>
              </p:blipFill>
              <p:spPr>
                <a:xfrm>
                  <a:off x="2861552" y="1473649"/>
                  <a:ext cx="126720" cy="1486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6" name="Ink 25">
                  <a:extLst>
                    <a:ext uri="{FF2B5EF4-FFF2-40B4-BE49-F238E27FC236}">
                      <a16:creationId xmlns:a16="http://schemas.microsoft.com/office/drawing/2014/main" id="{C8CF382F-298A-408C-B7D1-A710D0176DDE}"/>
                    </a:ext>
                  </a:extLst>
                </p14:cNvPr>
                <p14:cNvContentPartPr/>
                <p14:nvPr/>
              </p14:nvContentPartPr>
              <p14:xfrm>
                <a:off x="3054512" y="1495249"/>
                <a:ext cx="84600" cy="92520"/>
              </p14:xfrm>
            </p:contentPart>
          </mc:Choice>
          <mc:Fallback xmlns="">
            <p:pic>
              <p:nvPicPr>
                <p:cNvPr id="26" name="Ink 25">
                  <a:extLst>
                    <a:ext uri="{FF2B5EF4-FFF2-40B4-BE49-F238E27FC236}">
                      <a16:creationId xmlns:a16="http://schemas.microsoft.com/office/drawing/2014/main" id="{C8CF382F-298A-408C-B7D1-A710D0176DDE}"/>
                    </a:ext>
                  </a:extLst>
                </p:cNvPr>
                <p:cNvPicPr/>
                <p:nvPr/>
              </p:nvPicPr>
              <p:blipFill>
                <a:blip r:embed="rId16"/>
                <a:stretch>
                  <a:fillRect/>
                </a:stretch>
              </p:blipFill>
              <p:spPr>
                <a:xfrm>
                  <a:off x="3045872" y="1486609"/>
                  <a:ext cx="102240" cy="1101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7" name="Ink 26">
                  <a:extLst>
                    <a:ext uri="{FF2B5EF4-FFF2-40B4-BE49-F238E27FC236}">
                      <a16:creationId xmlns:a16="http://schemas.microsoft.com/office/drawing/2014/main" id="{70860E19-C91C-46AA-8498-06B5A0B21955}"/>
                    </a:ext>
                  </a:extLst>
                </p14:cNvPr>
                <p14:cNvContentPartPr/>
                <p14:nvPr/>
              </p14:nvContentPartPr>
              <p14:xfrm>
                <a:off x="3252872" y="1422889"/>
                <a:ext cx="41040" cy="5400"/>
              </p14:xfrm>
            </p:contentPart>
          </mc:Choice>
          <mc:Fallback xmlns="">
            <p:pic>
              <p:nvPicPr>
                <p:cNvPr id="27" name="Ink 26">
                  <a:extLst>
                    <a:ext uri="{FF2B5EF4-FFF2-40B4-BE49-F238E27FC236}">
                      <a16:creationId xmlns:a16="http://schemas.microsoft.com/office/drawing/2014/main" id="{70860E19-C91C-46AA-8498-06B5A0B21955}"/>
                    </a:ext>
                  </a:extLst>
                </p:cNvPr>
                <p:cNvPicPr/>
                <p:nvPr/>
              </p:nvPicPr>
              <p:blipFill>
                <a:blip r:embed="rId18"/>
                <a:stretch>
                  <a:fillRect/>
                </a:stretch>
              </p:blipFill>
              <p:spPr>
                <a:xfrm>
                  <a:off x="3243872" y="1414249"/>
                  <a:ext cx="58680" cy="23040"/>
                </a:xfrm>
                <a:prstGeom prst="rect">
                  <a:avLst/>
                </a:prstGeom>
              </p:spPr>
            </p:pic>
          </mc:Fallback>
        </mc:AlternateContent>
      </p:grpSp>
      <p:grpSp>
        <p:nvGrpSpPr>
          <p:cNvPr id="31" name="Group 30">
            <a:extLst>
              <a:ext uri="{FF2B5EF4-FFF2-40B4-BE49-F238E27FC236}">
                <a16:creationId xmlns:a16="http://schemas.microsoft.com/office/drawing/2014/main" id="{D0D2EC37-2078-46C5-B490-B900749BD10E}"/>
              </a:ext>
            </a:extLst>
          </p:cNvPr>
          <p:cNvGrpSpPr/>
          <p:nvPr/>
        </p:nvGrpSpPr>
        <p:grpSpPr>
          <a:xfrm>
            <a:off x="3503432" y="1276009"/>
            <a:ext cx="535320" cy="354960"/>
            <a:chOff x="3503432" y="1276009"/>
            <a:chExt cx="535320" cy="354960"/>
          </a:xfrm>
        </p:grpSpPr>
        <mc:AlternateContent xmlns:mc="http://schemas.openxmlformats.org/markup-compatibility/2006" xmlns:p14="http://schemas.microsoft.com/office/powerpoint/2010/main">
          <mc:Choice Requires="p14">
            <p:contentPart p14:bwMode="auto" r:id="rId19">
              <p14:nvContentPartPr>
                <p14:cNvPr id="28" name="Ink 27">
                  <a:extLst>
                    <a:ext uri="{FF2B5EF4-FFF2-40B4-BE49-F238E27FC236}">
                      <a16:creationId xmlns:a16="http://schemas.microsoft.com/office/drawing/2014/main" id="{83F16C23-F700-437A-BA0A-90817190910B}"/>
                    </a:ext>
                  </a:extLst>
                </p14:cNvPr>
                <p14:cNvContentPartPr/>
                <p14:nvPr/>
              </p14:nvContentPartPr>
              <p14:xfrm>
                <a:off x="3503432" y="1276009"/>
                <a:ext cx="260280" cy="203760"/>
              </p14:xfrm>
            </p:contentPart>
          </mc:Choice>
          <mc:Fallback xmlns="">
            <p:pic>
              <p:nvPicPr>
                <p:cNvPr id="28" name="Ink 27">
                  <a:extLst>
                    <a:ext uri="{FF2B5EF4-FFF2-40B4-BE49-F238E27FC236}">
                      <a16:creationId xmlns:a16="http://schemas.microsoft.com/office/drawing/2014/main" id="{83F16C23-F700-437A-BA0A-90817190910B}"/>
                    </a:ext>
                  </a:extLst>
                </p:cNvPr>
                <p:cNvPicPr/>
                <p:nvPr/>
              </p:nvPicPr>
              <p:blipFill>
                <a:blip r:embed="rId20"/>
                <a:stretch>
                  <a:fillRect/>
                </a:stretch>
              </p:blipFill>
              <p:spPr>
                <a:xfrm>
                  <a:off x="3494792" y="1267009"/>
                  <a:ext cx="277920" cy="2214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9" name="Ink 28">
                  <a:extLst>
                    <a:ext uri="{FF2B5EF4-FFF2-40B4-BE49-F238E27FC236}">
                      <a16:creationId xmlns:a16="http://schemas.microsoft.com/office/drawing/2014/main" id="{C30F6EC3-5454-43DD-9204-16C2D7D879E2}"/>
                    </a:ext>
                  </a:extLst>
                </p14:cNvPr>
                <p14:cNvContentPartPr/>
                <p14:nvPr/>
              </p14:nvContentPartPr>
              <p14:xfrm>
                <a:off x="3787472" y="1433689"/>
                <a:ext cx="43200" cy="178920"/>
              </p14:xfrm>
            </p:contentPart>
          </mc:Choice>
          <mc:Fallback xmlns="">
            <p:pic>
              <p:nvPicPr>
                <p:cNvPr id="29" name="Ink 28">
                  <a:extLst>
                    <a:ext uri="{FF2B5EF4-FFF2-40B4-BE49-F238E27FC236}">
                      <a16:creationId xmlns:a16="http://schemas.microsoft.com/office/drawing/2014/main" id="{C30F6EC3-5454-43DD-9204-16C2D7D879E2}"/>
                    </a:ext>
                  </a:extLst>
                </p:cNvPr>
                <p:cNvPicPr/>
                <p:nvPr/>
              </p:nvPicPr>
              <p:blipFill>
                <a:blip r:embed="rId22"/>
                <a:stretch>
                  <a:fillRect/>
                </a:stretch>
              </p:blipFill>
              <p:spPr>
                <a:xfrm>
                  <a:off x="3778832" y="1424689"/>
                  <a:ext cx="60840" cy="19656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30" name="Ink 29">
                  <a:extLst>
                    <a:ext uri="{FF2B5EF4-FFF2-40B4-BE49-F238E27FC236}">
                      <a16:creationId xmlns:a16="http://schemas.microsoft.com/office/drawing/2014/main" id="{C90AE047-D7FE-4E53-8DFD-DBC97A866CBE}"/>
                    </a:ext>
                  </a:extLst>
                </p14:cNvPr>
                <p14:cNvContentPartPr/>
                <p14:nvPr/>
              </p14:nvContentPartPr>
              <p14:xfrm>
                <a:off x="3872072" y="1470049"/>
                <a:ext cx="166680" cy="160920"/>
              </p14:xfrm>
            </p:contentPart>
          </mc:Choice>
          <mc:Fallback xmlns="">
            <p:pic>
              <p:nvPicPr>
                <p:cNvPr id="30" name="Ink 29">
                  <a:extLst>
                    <a:ext uri="{FF2B5EF4-FFF2-40B4-BE49-F238E27FC236}">
                      <a16:creationId xmlns:a16="http://schemas.microsoft.com/office/drawing/2014/main" id="{C90AE047-D7FE-4E53-8DFD-DBC97A866CBE}"/>
                    </a:ext>
                  </a:extLst>
                </p:cNvPr>
                <p:cNvPicPr/>
                <p:nvPr/>
              </p:nvPicPr>
              <p:blipFill>
                <a:blip r:embed="rId24"/>
                <a:stretch>
                  <a:fillRect/>
                </a:stretch>
              </p:blipFill>
              <p:spPr>
                <a:xfrm>
                  <a:off x="3863432" y="1461049"/>
                  <a:ext cx="184320" cy="178560"/>
                </a:xfrm>
                <a:prstGeom prst="rect">
                  <a:avLst/>
                </a:prstGeom>
              </p:spPr>
            </p:pic>
          </mc:Fallback>
        </mc:AlternateContent>
      </p:grpSp>
      <p:grpSp>
        <p:nvGrpSpPr>
          <p:cNvPr id="55" name="Group 54">
            <a:extLst>
              <a:ext uri="{FF2B5EF4-FFF2-40B4-BE49-F238E27FC236}">
                <a16:creationId xmlns:a16="http://schemas.microsoft.com/office/drawing/2014/main" id="{48FA3EC8-8A9F-4C74-8580-069D95A96ED1}"/>
              </a:ext>
            </a:extLst>
          </p:cNvPr>
          <p:cNvGrpSpPr/>
          <p:nvPr/>
        </p:nvGrpSpPr>
        <p:grpSpPr>
          <a:xfrm>
            <a:off x="739352" y="2599009"/>
            <a:ext cx="405720" cy="431280"/>
            <a:chOff x="739352" y="2599009"/>
            <a:chExt cx="405720" cy="431280"/>
          </a:xfrm>
        </p:grpSpPr>
        <mc:AlternateContent xmlns:mc="http://schemas.openxmlformats.org/markup-compatibility/2006" xmlns:p14="http://schemas.microsoft.com/office/powerpoint/2010/main">
          <mc:Choice Requires="p14">
            <p:contentPart p14:bwMode="auto" r:id="rId25">
              <p14:nvContentPartPr>
                <p14:cNvPr id="34" name="Ink 33">
                  <a:extLst>
                    <a:ext uri="{FF2B5EF4-FFF2-40B4-BE49-F238E27FC236}">
                      <a16:creationId xmlns:a16="http://schemas.microsoft.com/office/drawing/2014/main" id="{C0DF06EE-F67E-473F-A1E2-FDA301C64B56}"/>
                    </a:ext>
                  </a:extLst>
                </p14:cNvPr>
                <p14:cNvContentPartPr/>
                <p14:nvPr/>
              </p14:nvContentPartPr>
              <p14:xfrm>
                <a:off x="739352" y="2651569"/>
                <a:ext cx="48240" cy="190440"/>
              </p14:xfrm>
            </p:contentPart>
          </mc:Choice>
          <mc:Fallback xmlns="">
            <p:pic>
              <p:nvPicPr>
                <p:cNvPr id="34" name="Ink 33">
                  <a:extLst>
                    <a:ext uri="{FF2B5EF4-FFF2-40B4-BE49-F238E27FC236}">
                      <a16:creationId xmlns:a16="http://schemas.microsoft.com/office/drawing/2014/main" id="{C0DF06EE-F67E-473F-A1E2-FDA301C64B56}"/>
                    </a:ext>
                  </a:extLst>
                </p:cNvPr>
                <p:cNvPicPr/>
                <p:nvPr/>
              </p:nvPicPr>
              <p:blipFill>
                <a:blip r:embed="rId26"/>
                <a:stretch>
                  <a:fillRect/>
                </a:stretch>
              </p:blipFill>
              <p:spPr>
                <a:xfrm>
                  <a:off x="730712" y="2642569"/>
                  <a:ext cx="65880" cy="20808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35" name="Ink 34">
                  <a:extLst>
                    <a:ext uri="{FF2B5EF4-FFF2-40B4-BE49-F238E27FC236}">
                      <a16:creationId xmlns:a16="http://schemas.microsoft.com/office/drawing/2014/main" id="{6D5BC116-C2B6-472A-8917-76D1025F436F}"/>
                    </a:ext>
                  </a:extLst>
                </p14:cNvPr>
                <p14:cNvContentPartPr/>
                <p14:nvPr/>
              </p14:nvContentPartPr>
              <p14:xfrm>
                <a:off x="826832" y="2599009"/>
                <a:ext cx="31680" cy="297360"/>
              </p14:xfrm>
            </p:contentPart>
          </mc:Choice>
          <mc:Fallback xmlns="">
            <p:pic>
              <p:nvPicPr>
                <p:cNvPr id="35" name="Ink 34">
                  <a:extLst>
                    <a:ext uri="{FF2B5EF4-FFF2-40B4-BE49-F238E27FC236}">
                      <a16:creationId xmlns:a16="http://schemas.microsoft.com/office/drawing/2014/main" id="{6D5BC116-C2B6-472A-8917-76D1025F436F}"/>
                    </a:ext>
                  </a:extLst>
                </p:cNvPr>
                <p:cNvPicPr/>
                <p:nvPr/>
              </p:nvPicPr>
              <p:blipFill>
                <a:blip r:embed="rId28"/>
                <a:stretch>
                  <a:fillRect/>
                </a:stretch>
              </p:blipFill>
              <p:spPr>
                <a:xfrm>
                  <a:off x="818192" y="2590009"/>
                  <a:ext cx="49320" cy="3150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36" name="Ink 35">
                  <a:extLst>
                    <a:ext uri="{FF2B5EF4-FFF2-40B4-BE49-F238E27FC236}">
                      <a16:creationId xmlns:a16="http://schemas.microsoft.com/office/drawing/2014/main" id="{2BBE0AD2-F114-406D-B771-3D7F8D5662C3}"/>
                    </a:ext>
                  </a:extLst>
                </p14:cNvPr>
                <p14:cNvContentPartPr/>
                <p14:nvPr/>
              </p14:nvContentPartPr>
              <p14:xfrm>
                <a:off x="768872" y="2770369"/>
                <a:ext cx="110880" cy="26640"/>
              </p14:xfrm>
            </p:contentPart>
          </mc:Choice>
          <mc:Fallback xmlns="">
            <p:pic>
              <p:nvPicPr>
                <p:cNvPr id="36" name="Ink 35">
                  <a:extLst>
                    <a:ext uri="{FF2B5EF4-FFF2-40B4-BE49-F238E27FC236}">
                      <a16:creationId xmlns:a16="http://schemas.microsoft.com/office/drawing/2014/main" id="{2BBE0AD2-F114-406D-B771-3D7F8D5662C3}"/>
                    </a:ext>
                  </a:extLst>
                </p:cNvPr>
                <p:cNvPicPr/>
                <p:nvPr/>
              </p:nvPicPr>
              <p:blipFill>
                <a:blip r:embed="rId30"/>
                <a:stretch>
                  <a:fillRect/>
                </a:stretch>
              </p:blipFill>
              <p:spPr>
                <a:xfrm>
                  <a:off x="760232" y="2761369"/>
                  <a:ext cx="128520" cy="4428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37" name="Ink 36">
                  <a:extLst>
                    <a:ext uri="{FF2B5EF4-FFF2-40B4-BE49-F238E27FC236}">
                      <a16:creationId xmlns:a16="http://schemas.microsoft.com/office/drawing/2014/main" id="{13F02573-4698-4C0E-A841-6495FFF18DE9}"/>
                    </a:ext>
                  </a:extLst>
                </p14:cNvPr>
                <p14:cNvContentPartPr/>
                <p14:nvPr/>
              </p14:nvContentPartPr>
              <p14:xfrm>
                <a:off x="917192" y="2881609"/>
                <a:ext cx="85320" cy="148680"/>
              </p14:xfrm>
            </p:contentPart>
          </mc:Choice>
          <mc:Fallback xmlns="">
            <p:pic>
              <p:nvPicPr>
                <p:cNvPr id="37" name="Ink 36">
                  <a:extLst>
                    <a:ext uri="{FF2B5EF4-FFF2-40B4-BE49-F238E27FC236}">
                      <a16:creationId xmlns:a16="http://schemas.microsoft.com/office/drawing/2014/main" id="{13F02573-4698-4C0E-A841-6495FFF18DE9}"/>
                    </a:ext>
                  </a:extLst>
                </p:cNvPr>
                <p:cNvPicPr/>
                <p:nvPr/>
              </p:nvPicPr>
              <p:blipFill>
                <a:blip r:embed="rId32"/>
                <a:stretch>
                  <a:fillRect/>
                </a:stretch>
              </p:blipFill>
              <p:spPr>
                <a:xfrm>
                  <a:off x="908192" y="2872609"/>
                  <a:ext cx="102960" cy="1663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38" name="Ink 37">
                  <a:extLst>
                    <a:ext uri="{FF2B5EF4-FFF2-40B4-BE49-F238E27FC236}">
                      <a16:creationId xmlns:a16="http://schemas.microsoft.com/office/drawing/2014/main" id="{D98EAF20-8BE3-4AB6-BD24-BB7E86432A9B}"/>
                    </a:ext>
                  </a:extLst>
                </p14:cNvPr>
                <p14:cNvContentPartPr/>
                <p14:nvPr/>
              </p14:nvContentPartPr>
              <p14:xfrm>
                <a:off x="1075232" y="2722849"/>
                <a:ext cx="69840" cy="182520"/>
              </p14:xfrm>
            </p:contentPart>
          </mc:Choice>
          <mc:Fallback xmlns="">
            <p:pic>
              <p:nvPicPr>
                <p:cNvPr id="38" name="Ink 37">
                  <a:extLst>
                    <a:ext uri="{FF2B5EF4-FFF2-40B4-BE49-F238E27FC236}">
                      <a16:creationId xmlns:a16="http://schemas.microsoft.com/office/drawing/2014/main" id="{D98EAF20-8BE3-4AB6-BD24-BB7E86432A9B}"/>
                    </a:ext>
                  </a:extLst>
                </p:cNvPr>
                <p:cNvPicPr/>
                <p:nvPr/>
              </p:nvPicPr>
              <p:blipFill>
                <a:blip r:embed="rId34"/>
                <a:stretch>
                  <a:fillRect/>
                </a:stretch>
              </p:blipFill>
              <p:spPr>
                <a:xfrm>
                  <a:off x="1066232" y="2713849"/>
                  <a:ext cx="87480" cy="200160"/>
                </a:xfrm>
                <a:prstGeom prst="rect">
                  <a:avLst/>
                </a:prstGeom>
              </p:spPr>
            </p:pic>
          </mc:Fallback>
        </mc:AlternateContent>
      </p:grpSp>
      <p:grpSp>
        <p:nvGrpSpPr>
          <p:cNvPr id="54" name="Group 53">
            <a:extLst>
              <a:ext uri="{FF2B5EF4-FFF2-40B4-BE49-F238E27FC236}">
                <a16:creationId xmlns:a16="http://schemas.microsoft.com/office/drawing/2014/main" id="{7619C953-2043-411F-AFCC-F3D74C2CF13C}"/>
              </a:ext>
            </a:extLst>
          </p:cNvPr>
          <p:cNvGrpSpPr/>
          <p:nvPr/>
        </p:nvGrpSpPr>
        <p:grpSpPr>
          <a:xfrm>
            <a:off x="1306352" y="2709889"/>
            <a:ext cx="832320" cy="348120"/>
            <a:chOff x="1306352" y="2709889"/>
            <a:chExt cx="832320" cy="348120"/>
          </a:xfrm>
        </p:grpSpPr>
        <mc:AlternateContent xmlns:mc="http://schemas.openxmlformats.org/markup-compatibility/2006" xmlns:p14="http://schemas.microsoft.com/office/powerpoint/2010/main">
          <mc:Choice Requires="p14">
            <p:contentPart p14:bwMode="auto" r:id="rId35">
              <p14:nvContentPartPr>
                <p14:cNvPr id="39" name="Ink 38">
                  <a:extLst>
                    <a:ext uri="{FF2B5EF4-FFF2-40B4-BE49-F238E27FC236}">
                      <a16:creationId xmlns:a16="http://schemas.microsoft.com/office/drawing/2014/main" id="{28FB052B-4A60-415F-BE1C-FBA7A21D94BB}"/>
                    </a:ext>
                  </a:extLst>
                </p14:cNvPr>
                <p14:cNvContentPartPr/>
                <p14:nvPr/>
              </p14:nvContentPartPr>
              <p14:xfrm>
                <a:off x="1306352" y="2709889"/>
                <a:ext cx="281880" cy="182520"/>
              </p14:xfrm>
            </p:contentPart>
          </mc:Choice>
          <mc:Fallback xmlns="">
            <p:pic>
              <p:nvPicPr>
                <p:cNvPr id="39" name="Ink 38">
                  <a:extLst>
                    <a:ext uri="{FF2B5EF4-FFF2-40B4-BE49-F238E27FC236}">
                      <a16:creationId xmlns:a16="http://schemas.microsoft.com/office/drawing/2014/main" id="{28FB052B-4A60-415F-BE1C-FBA7A21D94BB}"/>
                    </a:ext>
                  </a:extLst>
                </p:cNvPr>
                <p:cNvPicPr/>
                <p:nvPr/>
              </p:nvPicPr>
              <p:blipFill>
                <a:blip r:embed="rId36"/>
                <a:stretch>
                  <a:fillRect/>
                </a:stretch>
              </p:blipFill>
              <p:spPr>
                <a:xfrm>
                  <a:off x="1297352" y="2701249"/>
                  <a:ext cx="299520" cy="20016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40" name="Ink 39">
                  <a:extLst>
                    <a:ext uri="{FF2B5EF4-FFF2-40B4-BE49-F238E27FC236}">
                      <a16:creationId xmlns:a16="http://schemas.microsoft.com/office/drawing/2014/main" id="{7CA3D249-9E19-469A-8249-EDE1A14FCB8A}"/>
                    </a:ext>
                  </a:extLst>
                </p14:cNvPr>
                <p14:cNvContentPartPr/>
                <p14:nvPr/>
              </p14:nvContentPartPr>
              <p14:xfrm>
                <a:off x="1704872" y="2855329"/>
                <a:ext cx="92520" cy="202680"/>
              </p14:xfrm>
            </p:contentPart>
          </mc:Choice>
          <mc:Fallback xmlns="">
            <p:pic>
              <p:nvPicPr>
                <p:cNvPr id="40" name="Ink 39">
                  <a:extLst>
                    <a:ext uri="{FF2B5EF4-FFF2-40B4-BE49-F238E27FC236}">
                      <a16:creationId xmlns:a16="http://schemas.microsoft.com/office/drawing/2014/main" id="{7CA3D249-9E19-469A-8249-EDE1A14FCB8A}"/>
                    </a:ext>
                  </a:extLst>
                </p:cNvPr>
                <p:cNvPicPr/>
                <p:nvPr/>
              </p:nvPicPr>
              <p:blipFill>
                <a:blip r:embed="rId38"/>
                <a:stretch>
                  <a:fillRect/>
                </a:stretch>
              </p:blipFill>
              <p:spPr>
                <a:xfrm>
                  <a:off x="1695872" y="2846689"/>
                  <a:ext cx="110160" cy="22032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41" name="Ink 40">
                  <a:extLst>
                    <a:ext uri="{FF2B5EF4-FFF2-40B4-BE49-F238E27FC236}">
                      <a16:creationId xmlns:a16="http://schemas.microsoft.com/office/drawing/2014/main" id="{23788147-494D-4B0D-AB27-657DD9BEFEAA}"/>
                    </a:ext>
                  </a:extLst>
                </p14:cNvPr>
                <p14:cNvContentPartPr/>
                <p14:nvPr/>
              </p14:nvContentPartPr>
              <p14:xfrm>
                <a:off x="1888832" y="2827969"/>
                <a:ext cx="58320" cy="11520"/>
              </p14:xfrm>
            </p:contentPart>
          </mc:Choice>
          <mc:Fallback xmlns="">
            <p:pic>
              <p:nvPicPr>
                <p:cNvPr id="41" name="Ink 40">
                  <a:extLst>
                    <a:ext uri="{FF2B5EF4-FFF2-40B4-BE49-F238E27FC236}">
                      <a16:creationId xmlns:a16="http://schemas.microsoft.com/office/drawing/2014/main" id="{23788147-494D-4B0D-AB27-657DD9BEFEAA}"/>
                    </a:ext>
                  </a:extLst>
                </p:cNvPr>
                <p:cNvPicPr/>
                <p:nvPr/>
              </p:nvPicPr>
              <p:blipFill>
                <a:blip r:embed="rId40"/>
                <a:stretch>
                  <a:fillRect/>
                </a:stretch>
              </p:blipFill>
              <p:spPr>
                <a:xfrm>
                  <a:off x="1879832" y="2818969"/>
                  <a:ext cx="75960" cy="2916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42" name="Ink 41">
                  <a:extLst>
                    <a:ext uri="{FF2B5EF4-FFF2-40B4-BE49-F238E27FC236}">
                      <a16:creationId xmlns:a16="http://schemas.microsoft.com/office/drawing/2014/main" id="{41530A97-F31E-43E4-AEE1-41136C7C2535}"/>
                    </a:ext>
                  </a:extLst>
                </p14:cNvPr>
                <p14:cNvContentPartPr/>
                <p14:nvPr/>
              </p14:nvContentPartPr>
              <p14:xfrm>
                <a:off x="1861112" y="2791249"/>
                <a:ext cx="47880" cy="9000"/>
              </p14:xfrm>
            </p:contentPart>
          </mc:Choice>
          <mc:Fallback xmlns="">
            <p:pic>
              <p:nvPicPr>
                <p:cNvPr id="42" name="Ink 41">
                  <a:extLst>
                    <a:ext uri="{FF2B5EF4-FFF2-40B4-BE49-F238E27FC236}">
                      <a16:creationId xmlns:a16="http://schemas.microsoft.com/office/drawing/2014/main" id="{41530A97-F31E-43E4-AEE1-41136C7C2535}"/>
                    </a:ext>
                  </a:extLst>
                </p:cNvPr>
                <p:cNvPicPr/>
                <p:nvPr/>
              </p:nvPicPr>
              <p:blipFill>
                <a:blip r:embed="rId42"/>
                <a:stretch>
                  <a:fillRect/>
                </a:stretch>
              </p:blipFill>
              <p:spPr>
                <a:xfrm>
                  <a:off x="1852472" y="2782249"/>
                  <a:ext cx="65520" cy="2664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43" name="Ink 42">
                  <a:extLst>
                    <a:ext uri="{FF2B5EF4-FFF2-40B4-BE49-F238E27FC236}">
                      <a16:creationId xmlns:a16="http://schemas.microsoft.com/office/drawing/2014/main" id="{6CA1278B-AF8E-4861-AF76-E4048CEFA564}"/>
                    </a:ext>
                  </a:extLst>
                </p14:cNvPr>
                <p14:cNvContentPartPr/>
                <p14:nvPr/>
              </p14:nvContentPartPr>
              <p14:xfrm>
                <a:off x="2045072" y="2757409"/>
                <a:ext cx="93600" cy="100800"/>
              </p14:xfrm>
            </p:contentPart>
          </mc:Choice>
          <mc:Fallback xmlns="">
            <p:pic>
              <p:nvPicPr>
                <p:cNvPr id="43" name="Ink 42">
                  <a:extLst>
                    <a:ext uri="{FF2B5EF4-FFF2-40B4-BE49-F238E27FC236}">
                      <a16:creationId xmlns:a16="http://schemas.microsoft.com/office/drawing/2014/main" id="{6CA1278B-AF8E-4861-AF76-E4048CEFA564}"/>
                    </a:ext>
                  </a:extLst>
                </p:cNvPr>
                <p:cNvPicPr/>
                <p:nvPr/>
              </p:nvPicPr>
              <p:blipFill>
                <a:blip r:embed="rId44"/>
                <a:stretch>
                  <a:fillRect/>
                </a:stretch>
              </p:blipFill>
              <p:spPr>
                <a:xfrm>
                  <a:off x="2036432" y="2748769"/>
                  <a:ext cx="111240" cy="118440"/>
                </a:xfrm>
                <a:prstGeom prst="rect">
                  <a:avLst/>
                </a:prstGeom>
              </p:spPr>
            </p:pic>
          </mc:Fallback>
        </mc:AlternateContent>
      </p:grpSp>
      <p:grpSp>
        <p:nvGrpSpPr>
          <p:cNvPr id="53" name="Group 52">
            <a:extLst>
              <a:ext uri="{FF2B5EF4-FFF2-40B4-BE49-F238E27FC236}">
                <a16:creationId xmlns:a16="http://schemas.microsoft.com/office/drawing/2014/main" id="{465A3796-DBD5-4E27-A960-0B88C02D465D}"/>
              </a:ext>
            </a:extLst>
          </p:cNvPr>
          <p:cNvGrpSpPr/>
          <p:nvPr/>
        </p:nvGrpSpPr>
        <p:grpSpPr>
          <a:xfrm>
            <a:off x="792632" y="3177529"/>
            <a:ext cx="1018800" cy="398520"/>
            <a:chOff x="792632" y="3177529"/>
            <a:chExt cx="1018800" cy="398520"/>
          </a:xfrm>
        </p:grpSpPr>
        <mc:AlternateContent xmlns:mc="http://schemas.openxmlformats.org/markup-compatibility/2006" xmlns:p14="http://schemas.microsoft.com/office/powerpoint/2010/main">
          <mc:Choice Requires="p14">
            <p:contentPart p14:bwMode="auto" r:id="rId45">
              <p14:nvContentPartPr>
                <p14:cNvPr id="44" name="Ink 43">
                  <a:extLst>
                    <a:ext uri="{FF2B5EF4-FFF2-40B4-BE49-F238E27FC236}">
                      <a16:creationId xmlns:a16="http://schemas.microsoft.com/office/drawing/2014/main" id="{33B53F43-E5E3-439C-9054-AED57D658948}"/>
                    </a:ext>
                  </a:extLst>
                </p14:cNvPr>
                <p14:cNvContentPartPr/>
                <p14:nvPr/>
              </p14:nvContentPartPr>
              <p14:xfrm>
                <a:off x="792632" y="3259249"/>
                <a:ext cx="22680" cy="125640"/>
              </p14:xfrm>
            </p:contentPart>
          </mc:Choice>
          <mc:Fallback xmlns="">
            <p:pic>
              <p:nvPicPr>
                <p:cNvPr id="44" name="Ink 43">
                  <a:extLst>
                    <a:ext uri="{FF2B5EF4-FFF2-40B4-BE49-F238E27FC236}">
                      <a16:creationId xmlns:a16="http://schemas.microsoft.com/office/drawing/2014/main" id="{33B53F43-E5E3-439C-9054-AED57D658948}"/>
                    </a:ext>
                  </a:extLst>
                </p:cNvPr>
                <p:cNvPicPr/>
                <p:nvPr/>
              </p:nvPicPr>
              <p:blipFill>
                <a:blip r:embed="rId46"/>
                <a:stretch>
                  <a:fillRect/>
                </a:stretch>
              </p:blipFill>
              <p:spPr>
                <a:xfrm>
                  <a:off x="783632" y="3250249"/>
                  <a:ext cx="40320" cy="14328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45" name="Ink 44">
                  <a:extLst>
                    <a:ext uri="{FF2B5EF4-FFF2-40B4-BE49-F238E27FC236}">
                      <a16:creationId xmlns:a16="http://schemas.microsoft.com/office/drawing/2014/main" id="{71F1CF70-5065-4FDD-88CE-2ABFE3F69901}"/>
                    </a:ext>
                  </a:extLst>
                </p14:cNvPr>
                <p14:cNvContentPartPr/>
                <p14:nvPr/>
              </p14:nvContentPartPr>
              <p14:xfrm>
                <a:off x="884432" y="3177529"/>
                <a:ext cx="28080" cy="233280"/>
              </p14:xfrm>
            </p:contentPart>
          </mc:Choice>
          <mc:Fallback xmlns="">
            <p:pic>
              <p:nvPicPr>
                <p:cNvPr id="45" name="Ink 44">
                  <a:extLst>
                    <a:ext uri="{FF2B5EF4-FFF2-40B4-BE49-F238E27FC236}">
                      <a16:creationId xmlns:a16="http://schemas.microsoft.com/office/drawing/2014/main" id="{71F1CF70-5065-4FDD-88CE-2ABFE3F69901}"/>
                    </a:ext>
                  </a:extLst>
                </p:cNvPr>
                <p:cNvPicPr/>
                <p:nvPr/>
              </p:nvPicPr>
              <p:blipFill>
                <a:blip r:embed="rId48"/>
                <a:stretch>
                  <a:fillRect/>
                </a:stretch>
              </p:blipFill>
              <p:spPr>
                <a:xfrm>
                  <a:off x="875432" y="3168529"/>
                  <a:ext cx="45720" cy="25092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46" name="Ink 45">
                  <a:extLst>
                    <a:ext uri="{FF2B5EF4-FFF2-40B4-BE49-F238E27FC236}">
                      <a16:creationId xmlns:a16="http://schemas.microsoft.com/office/drawing/2014/main" id="{36FAD357-A799-470C-9624-4E502D19CF5B}"/>
                    </a:ext>
                  </a:extLst>
                </p14:cNvPr>
                <p14:cNvContentPartPr/>
                <p14:nvPr/>
              </p14:nvContentPartPr>
              <p14:xfrm>
                <a:off x="801272" y="3306049"/>
                <a:ext cx="284040" cy="194760"/>
              </p14:xfrm>
            </p:contentPart>
          </mc:Choice>
          <mc:Fallback xmlns="">
            <p:pic>
              <p:nvPicPr>
                <p:cNvPr id="46" name="Ink 45">
                  <a:extLst>
                    <a:ext uri="{FF2B5EF4-FFF2-40B4-BE49-F238E27FC236}">
                      <a16:creationId xmlns:a16="http://schemas.microsoft.com/office/drawing/2014/main" id="{36FAD357-A799-470C-9624-4E502D19CF5B}"/>
                    </a:ext>
                  </a:extLst>
                </p:cNvPr>
                <p:cNvPicPr/>
                <p:nvPr/>
              </p:nvPicPr>
              <p:blipFill>
                <a:blip r:embed="rId50"/>
                <a:stretch>
                  <a:fillRect/>
                </a:stretch>
              </p:blipFill>
              <p:spPr>
                <a:xfrm>
                  <a:off x="792632" y="3297409"/>
                  <a:ext cx="301680" cy="21240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47" name="Ink 46">
                  <a:extLst>
                    <a:ext uri="{FF2B5EF4-FFF2-40B4-BE49-F238E27FC236}">
                      <a16:creationId xmlns:a16="http://schemas.microsoft.com/office/drawing/2014/main" id="{0E4CB05D-3DF2-4512-9005-B77A06D53DE0}"/>
                    </a:ext>
                  </a:extLst>
                </p14:cNvPr>
                <p14:cNvContentPartPr/>
                <p14:nvPr/>
              </p14:nvContentPartPr>
              <p14:xfrm>
                <a:off x="1020872" y="3409009"/>
                <a:ext cx="251640" cy="40680"/>
              </p14:xfrm>
            </p:contentPart>
          </mc:Choice>
          <mc:Fallback xmlns="">
            <p:pic>
              <p:nvPicPr>
                <p:cNvPr id="47" name="Ink 46">
                  <a:extLst>
                    <a:ext uri="{FF2B5EF4-FFF2-40B4-BE49-F238E27FC236}">
                      <a16:creationId xmlns:a16="http://schemas.microsoft.com/office/drawing/2014/main" id="{0E4CB05D-3DF2-4512-9005-B77A06D53DE0}"/>
                    </a:ext>
                  </a:extLst>
                </p:cNvPr>
                <p:cNvPicPr/>
                <p:nvPr/>
              </p:nvPicPr>
              <p:blipFill>
                <a:blip r:embed="rId52"/>
                <a:stretch>
                  <a:fillRect/>
                </a:stretch>
              </p:blipFill>
              <p:spPr>
                <a:xfrm>
                  <a:off x="1012232" y="3400009"/>
                  <a:ext cx="26928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48" name="Ink 47">
                  <a:extLst>
                    <a:ext uri="{FF2B5EF4-FFF2-40B4-BE49-F238E27FC236}">
                      <a16:creationId xmlns:a16="http://schemas.microsoft.com/office/drawing/2014/main" id="{E8739100-8910-42E8-AC50-94857A616F4D}"/>
                    </a:ext>
                  </a:extLst>
                </p14:cNvPr>
                <p14:cNvContentPartPr/>
                <p14:nvPr/>
              </p14:nvContentPartPr>
              <p14:xfrm>
                <a:off x="1251992" y="3305689"/>
                <a:ext cx="7200" cy="3240"/>
              </p14:xfrm>
            </p:contentPart>
          </mc:Choice>
          <mc:Fallback xmlns="">
            <p:pic>
              <p:nvPicPr>
                <p:cNvPr id="48" name="Ink 47">
                  <a:extLst>
                    <a:ext uri="{FF2B5EF4-FFF2-40B4-BE49-F238E27FC236}">
                      <a16:creationId xmlns:a16="http://schemas.microsoft.com/office/drawing/2014/main" id="{E8739100-8910-42E8-AC50-94857A616F4D}"/>
                    </a:ext>
                  </a:extLst>
                </p:cNvPr>
                <p:cNvPicPr/>
                <p:nvPr/>
              </p:nvPicPr>
              <p:blipFill>
                <a:blip r:embed="rId54"/>
                <a:stretch>
                  <a:fillRect/>
                </a:stretch>
              </p:blipFill>
              <p:spPr>
                <a:xfrm>
                  <a:off x="1243352" y="3297049"/>
                  <a:ext cx="24840" cy="2088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49" name="Ink 48">
                  <a:extLst>
                    <a:ext uri="{FF2B5EF4-FFF2-40B4-BE49-F238E27FC236}">
                      <a16:creationId xmlns:a16="http://schemas.microsoft.com/office/drawing/2014/main" id="{8D659A85-DA87-49E2-8B23-00C2B9FA844C}"/>
                    </a:ext>
                  </a:extLst>
                </p14:cNvPr>
                <p14:cNvContentPartPr/>
                <p14:nvPr/>
              </p14:nvContentPartPr>
              <p14:xfrm>
                <a:off x="1378712" y="3207769"/>
                <a:ext cx="235080" cy="193320"/>
              </p14:xfrm>
            </p:contentPart>
          </mc:Choice>
          <mc:Fallback xmlns="">
            <p:pic>
              <p:nvPicPr>
                <p:cNvPr id="49" name="Ink 48">
                  <a:extLst>
                    <a:ext uri="{FF2B5EF4-FFF2-40B4-BE49-F238E27FC236}">
                      <a16:creationId xmlns:a16="http://schemas.microsoft.com/office/drawing/2014/main" id="{8D659A85-DA87-49E2-8B23-00C2B9FA844C}"/>
                    </a:ext>
                  </a:extLst>
                </p:cNvPr>
                <p:cNvPicPr/>
                <p:nvPr/>
              </p:nvPicPr>
              <p:blipFill>
                <a:blip r:embed="rId56"/>
                <a:stretch>
                  <a:fillRect/>
                </a:stretch>
              </p:blipFill>
              <p:spPr>
                <a:xfrm>
                  <a:off x="1370072" y="3199129"/>
                  <a:ext cx="252720" cy="21096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50" name="Ink 49">
                  <a:extLst>
                    <a:ext uri="{FF2B5EF4-FFF2-40B4-BE49-F238E27FC236}">
                      <a16:creationId xmlns:a16="http://schemas.microsoft.com/office/drawing/2014/main" id="{87A8AE1B-FC14-4577-9FD5-B79914730A93}"/>
                    </a:ext>
                  </a:extLst>
                </p14:cNvPr>
                <p14:cNvContentPartPr/>
                <p14:nvPr/>
              </p14:nvContentPartPr>
              <p14:xfrm>
                <a:off x="1669952" y="3377689"/>
                <a:ext cx="115920" cy="145800"/>
              </p14:xfrm>
            </p:contentPart>
          </mc:Choice>
          <mc:Fallback xmlns="">
            <p:pic>
              <p:nvPicPr>
                <p:cNvPr id="50" name="Ink 49">
                  <a:extLst>
                    <a:ext uri="{FF2B5EF4-FFF2-40B4-BE49-F238E27FC236}">
                      <a16:creationId xmlns:a16="http://schemas.microsoft.com/office/drawing/2014/main" id="{87A8AE1B-FC14-4577-9FD5-B79914730A93}"/>
                    </a:ext>
                  </a:extLst>
                </p:cNvPr>
                <p:cNvPicPr/>
                <p:nvPr/>
              </p:nvPicPr>
              <p:blipFill>
                <a:blip r:embed="rId58"/>
                <a:stretch>
                  <a:fillRect/>
                </a:stretch>
              </p:blipFill>
              <p:spPr>
                <a:xfrm>
                  <a:off x="1660952" y="3368689"/>
                  <a:ext cx="13356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51" name="Ink 50">
                  <a:extLst>
                    <a:ext uri="{FF2B5EF4-FFF2-40B4-BE49-F238E27FC236}">
                      <a16:creationId xmlns:a16="http://schemas.microsoft.com/office/drawing/2014/main" id="{18B66C32-0AA0-4A93-B7E1-87132F152EEE}"/>
                    </a:ext>
                  </a:extLst>
                </p14:cNvPr>
                <p14:cNvContentPartPr/>
                <p14:nvPr/>
              </p14:nvContentPartPr>
              <p14:xfrm>
                <a:off x="1654832" y="3344929"/>
                <a:ext cx="128160" cy="231120"/>
              </p14:xfrm>
            </p:contentPart>
          </mc:Choice>
          <mc:Fallback xmlns="">
            <p:pic>
              <p:nvPicPr>
                <p:cNvPr id="51" name="Ink 50">
                  <a:extLst>
                    <a:ext uri="{FF2B5EF4-FFF2-40B4-BE49-F238E27FC236}">
                      <a16:creationId xmlns:a16="http://schemas.microsoft.com/office/drawing/2014/main" id="{18B66C32-0AA0-4A93-B7E1-87132F152EEE}"/>
                    </a:ext>
                  </a:extLst>
                </p:cNvPr>
                <p:cNvPicPr/>
                <p:nvPr/>
              </p:nvPicPr>
              <p:blipFill>
                <a:blip r:embed="rId60"/>
                <a:stretch>
                  <a:fillRect/>
                </a:stretch>
              </p:blipFill>
              <p:spPr>
                <a:xfrm>
                  <a:off x="1645832" y="3335929"/>
                  <a:ext cx="145800" cy="24876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52" name="Ink 51">
                  <a:extLst>
                    <a:ext uri="{FF2B5EF4-FFF2-40B4-BE49-F238E27FC236}">
                      <a16:creationId xmlns:a16="http://schemas.microsoft.com/office/drawing/2014/main" id="{5E2C02B1-5651-4A6D-BB66-3F45729781C6}"/>
                    </a:ext>
                  </a:extLst>
                </p14:cNvPr>
                <p14:cNvContentPartPr/>
                <p14:nvPr/>
              </p14:nvContentPartPr>
              <p14:xfrm>
                <a:off x="1714232" y="3336289"/>
                <a:ext cx="97200" cy="124560"/>
              </p14:xfrm>
            </p:contentPart>
          </mc:Choice>
          <mc:Fallback xmlns="">
            <p:pic>
              <p:nvPicPr>
                <p:cNvPr id="52" name="Ink 51">
                  <a:extLst>
                    <a:ext uri="{FF2B5EF4-FFF2-40B4-BE49-F238E27FC236}">
                      <a16:creationId xmlns:a16="http://schemas.microsoft.com/office/drawing/2014/main" id="{5E2C02B1-5651-4A6D-BB66-3F45729781C6}"/>
                    </a:ext>
                  </a:extLst>
                </p:cNvPr>
                <p:cNvPicPr/>
                <p:nvPr/>
              </p:nvPicPr>
              <p:blipFill>
                <a:blip r:embed="rId62"/>
                <a:stretch>
                  <a:fillRect/>
                </a:stretch>
              </p:blipFill>
              <p:spPr>
                <a:xfrm>
                  <a:off x="1705592" y="3327289"/>
                  <a:ext cx="114840" cy="142200"/>
                </a:xfrm>
                <a:prstGeom prst="rect">
                  <a:avLst/>
                </a:prstGeom>
              </p:spPr>
            </p:pic>
          </mc:Fallback>
        </mc:AlternateContent>
      </p:grpSp>
      <p:grpSp>
        <p:nvGrpSpPr>
          <p:cNvPr id="60" name="Group 59">
            <a:extLst>
              <a:ext uri="{FF2B5EF4-FFF2-40B4-BE49-F238E27FC236}">
                <a16:creationId xmlns:a16="http://schemas.microsoft.com/office/drawing/2014/main" id="{911F0456-0582-4FF2-8E9F-999706F57085}"/>
              </a:ext>
            </a:extLst>
          </p:cNvPr>
          <p:cNvGrpSpPr/>
          <p:nvPr/>
        </p:nvGrpSpPr>
        <p:grpSpPr>
          <a:xfrm>
            <a:off x="1977032" y="3277609"/>
            <a:ext cx="310320" cy="245520"/>
            <a:chOff x="1977032" y="3277609"/>
            <a:chExt cx="310320" cy="245520"/>
          </a:xfrm>
        </p:grpSpPr>
        <mc:AlternateContent xmlns:mc="http://schemas.openxmlformats.org/markup-compatibility/2006" xmlns:p14="http://schemas.microsoft.com/office/powerpoint/2010/main">
          <mc:Choice Requires="p14">
            <p:contentPart p14:bwMode="auto" r:id="rId63">
              <p14:nvContentPartPr>
                <p14:cNvPr id="56" name="Ink 55">
                  <a:extLst>
                    <a:ext uri="{FF2B5EF4-FFF2-40B4-BE49-F238E27FC236}">
                      <a16:creationId xmlns:a16="http://schemas.microsoft.com/office/drawing/2014/main" id="{61CCFA2D-F214-437B-8425-A93AB6F4D5E0}"/>
                    </a:ext>
                  </a:extLst>
                </p14:cNvPr>
                <p14:cNvContentPartPr/>
                <p14:nvPr/>
              </p14:nvContentPartPr>
              <p14:xfrm>
                <a:off x="1977032" y="3377689"/>
                <a:ext cx="140400" cy="45000"/>
              </p14:xfrm>
            </p:contentPart>
          </mc:Choice>
          <mc:Fallback xmlns="">
            <p:pic>
              <p:nvPicPr>
                <p:cNvPr id="56" name="Ink 55">
                  <a:extLst>
                    <a:ext uri="{FF2B5EF4-FFF2-40B4-BE49-F238E27FC236}">
                      <a16:creationId xmlns:a16="http://schemas.microsoft.com/office/drawing/2014/main" id="{61CCFA2D-F214-437B-8425-A93AB6F4D5E0}"/>
                    </a:ext>
                  </a:extLst>
                </p:cNvPr>
                <p:cNvPicPr/>
                <p:nvPr/>
              </p:nvPicPr>
              <p:blipFill>
                <a:blip r:embed="rId64"/>
                <a:stretch>
                  <a:fillRect/>
                </a:stretch>
              </p:blipFill>
              <p:spPr>
                <a:xfrm>
                  <a:off x="1968392" y="3368689"/>
                  <a:ext cx="158040" cy="6264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57" name="Ink 56">
                  <a:extLst>
                    <a:ext uri="{FF2B5EF4-FFF2-40B4-BE49-F238E27FC236}">
                      <a16:creationId xmlns:a16="http://schemas.microsoft.com/office/drawing/2014/main" id="{4398504F-9253-4221-AC00-54FEEF57F614}"/>
                    </a:ext>
                  </a:extLst>
                </p14:cNvPr>
                <p14:cNvContentPartPr/>
                <p14:nvPr/>
              </p14:nvContentPartPr>
              <p14:xfrm>
                <a:off x="2005832" y="3346729"/>
                <a:ext cx="72720" cy="11880"/>
              </p14:xfrm>
            </p:contentPart>
          </mc:Choice>
          <mc:Fallback xmlns="">
            <p:pic>
              <p:nvPicPr>
                <p:cNvPr id="57" name="Ink 56">
                  <a:extLst>
                    <a:ext uri="{FF2B5EF4-FFF2-40B4-BE49-F238E27FC236}">
                      <a16:creationId xmlns:a16="http://schemas.microsoft.com/office/drawing/2014/main" id="{4398504F-9253-4221-AC00-54FEEF57F614}"/>
                    </a:ext>
                  </a:extLst>
                </p:cNvPr>
                <p:cNvPicPr/>
                <p:nvPr/>
              </p:nvPicPr>
              <p:blipFill>
                <a:blip r:embed="rId66"/>
                <a:stretch>
                  <a:fillRect/>
                </a:stretch>
              </p:blipFill>
              <p:spPr>
                <a:xfrm>
                  <a:off x="1996832" y="3337729"/>
                  <a:ext cx="9036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58" name="Ink 57">
                  <a:extLst>
                    <a:ext uri="{FF2B5EF4-FFF2-40B4-BE49-F238E27FC236}">
                      <a16:creationId xmlns:a16="http://schemas.microsoft.com/office/drawing/2014/main" id="{DC91B3D6-4A6D-4545-AA65-44C60B8FC26C}"/>
                    </a:ext>
                  </a:extLst>
                </p14:cNvPr>
                <p14:cNvContentPartPr/>
                <p14:nvPr/>
              </p14:nvContentPartPr>
              <p14:xfrm>
                <a:off x="2055512" y="3277609"/>
                <a:ext cx="28440" cy="245520"/>
              </p14:xfrm>
            </p:contentPart>
          </mc:Choice>
          <mc:Fallback xmlns="">
            <p:pic>
              <p:nvPicPr>
                <p:cNvPr id="58" name="Ink 57">
                  <a:extLst>
                    <a:ext uri="{FF2B5EF4-FFF2-40B4-BE49-F238E27FC236}">
                      <a16:creationId xmlns:a16="http://schemas.microsoft.com/office/drawing/2014/main" id="{DC91B3D6-4A6D-4545-AA65-44C60B8FC26C}"/>
                    </a:ext>
                  </a:extLst>
                </p:cNvPr>
                <p:cNvPicPr/>
                <p:nvPr/>
              </p:nvPicPr>
              <p:blipFill>
                <a:blip r:embed="rId68"/>
                <a:stretch>
                  <a:fillRect/>
                </a:stretch>
              </p:blipFill>
              <p:spPr>
                <a:xfrm>
                  <a:off x="2046872" y="3268969"/>
                  <a:ext cx="46080" cy="26316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59" name="Ink 58">
                  <a:extLst>
                    <a:ext uri="{FF2B5EF4-FFF2-40B4-BE49-F238E27FC236}">
                      <a16:creationId xmlns:a16="http://schemas.microsoft.com/office/drawing/2014/main" id="{606FF7CB-814D-436C-8A4B-5A7A5D5C8C1F}"/>
                    </a:ext>
                  </a:extLst>
                </p14:cNvPr>
                <p14:cNvContentPartPr/>
                <p14:nvPr/>
              </p14:nvContentPartPr>
              <p14:xfrm>
                <a:off x="2204552" y="3287329"/>
                <a:ext cx="82800" cy="173520"/>
              </p14:xfrm>
            </p:contentPart>
          </mc:Choice>
          <mc:Fallback xmlns="">
            <p:pic>
              <p:nvPicPr>
                <p:cNvPr id="59" name="Ink 58">
                  <a:extLst>
                    <a:ext uri="{FF2B5EF4-FFF2-40B4-BE49-F238E27FC236}">
                      <a16:creationId xmlns:a16="http://schemas.microsoft.com/office/drawing/2014/main" id="{606FF7CB-814D-436C-8A4B-5A7A5D5C8C1F}"/>
                    </a:ext>
                  </a:extLst>
                </p:cNvPr>
                <p:cNvPicPr/>
                <p:nvPr/>
              </p:nvPicPr>
              <p:blipFill>
                <a:blip r:embed="rId70"/>
                <a:stretch>
                  <a:fillRect/>
                </a:stretch>
              </p:blipFill>
              <p:spPr>
                <a:xfrm>
                  <a:off x="2195552" y="3278689"/>
                  <a:ext cx="100440" cy="191160"/>
                </a:xfrm>
                <a:prstGeom prst="rect">
                  <a:avLst/>
                </a:prstGeom>
              </p:spPr>
            </p:pic>
          </mc:Fallback>
        </mc:AlternateContent>
      </p:grpSp>
      <p:grpSp>
        <p:nvGrpSpPr>
          <p:cNvPr id="65" name="Group 64">
            <a:extLst>
              <a:ext uri="{FF2B5EF4-FFF2-40B4-BE49-F238E27FC236}">
                <a16:creationId xmlns:a16="http://schemas.microsoft.com/office/drawing/2014/main" id="{3A98390C-FA25-433C-84A7-2BFD90EC9EE2}"/>
              </a:ext>
            </a:extLst>
          </p:cNvPr>
          <p:cNvGrpSpPr/>
          <p:nvPr/>
        </p:nvGrpSpPr>
        <p:grpSpPr>
          <a:xfrm>
            <a:off x="2618552" y="2243329"/>
            <a:ext cx="456840" cy="223200"/>
            <a:chOff x="2618552" y="2243329"/>
            <a:chExt cx="456840" cy="223200"/>
          </a:xfrm>
        </p:grpSpPr>
        <mc:AlternateContent xmlns:mc="http://schemas.openxmlformats.org/markup-compatibility/2006" xmlns:p14="http://schemas.microsoft.com/office/powerpoint/2010/main">
          <mc:Choice Requires="p14">
            <p:contentPart p14:bwMode="auto" r:id="rId71">
              <p14:nvContentPartPr>
                <p14:cNvPr id="61" name="Ink 60">
                  <a:extLst>
                    <a:ext uri="{FF2B5EF4-FFF2-40B4-BE49-F238E27FC236}">
                      <a16:creationId xmlns:a16="http://schemas.microsoft.com/office/drawing/2014/main" id="{02EF9E33-E31C-415C-8CCD-D2BE2DB49EDB}"/>
                    </a:ext>
                  </a:extLst>
                </p14:cNvPr>
                <p14:cNvContentPartPr/>
                <p14:nvPr/>
              </p14:nvContentPartPr>
              <p14:xfrm>
                <a:off x="2655272" y="2310649"/>
                <a:ext cx="79560" cy="155880"/>
              </p14:xfrm>
            </p:contentPart>
          </mc:Choice>
          <mc:Fallback xmlns="">
            <p:pic>
              <p:nvPicPr>
                <p:cNvPr id="61" name="Ink 60">
                  <a:extLst>
                    <a:ext uri="{FF2B5EF4-FFF2-40B4-BE49-F238E27FC236}">
                      <a16:creationId xmlns:a16="http://schemas.microsoft.com/office/drawing/2014/main" id="{02EF9E33-E31C-415C-8CCD-D2BE2DB49EDB}"/>
                    </a:ext>
                  </a:extLst>
                </p:cNvPr>
                <p:cNvPicPr/>
                <p:nvPr/>
              </p:nvPicPr>
              <p:blipFill>
                <a:blip r:embed="rId72"/>
                <a:stretch>
                  <a:fillRect/>
                </a:stretch>
              </p:blipFill>
              <p:spPr>
                <a:xfrm>
                  <a:off x="2646272" y="2301649"/>
                  <a:ext cx="97200" cy="17352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62" name="Ink 61">
                  <a:extLst>
                    <a:ext uri="{FF2B5EF4-FFF2-40B4-BE49-F238E27FC236}">
                      <a16:creationId xmlns:a16="http://schemas.microsoft.com/office/drawing/2014/main" id="{D1578ABF-36A6-4E5A-BDE1-930892B3AA41}"/>
                    </a:ext>
                  </a:extLst>
                </p14:cNvPr>
                <p14:cNvContentPartPr/>
                <p14:nvPr/>
              </p14:nvContentPartPr>
              <p14:xfrm>
                <a:off x="2618552" y="2255209"/>
                <a:ext cx="189360" cy="41760"/>
              </p14:xfrm>
            </p:contentPart>
          </mc:Choice>
          <mc:Fallback xmlns="">
            <p:pic>
              <p:nvPicPr>
                <p:cNvPr id="62" name="Ink 61">
                  <a:extLst>
                    <a:ext uri="{FF2B5EF4-FFF2-40B4-BE49-F238E27FC236}">
                      <a16:creationId xmlns:a16="http://schemas.microsoft.com/office/drawing/2014/main" id="{D1578ABF-36A6-4E5A-BDE1-930892B3AA41}"/>
                    </a:ext>
                  </a:extLst>
                </p:cNvPr>
                <p:cNvPicPr/>
                <p:nvPr/>
              </p:nvPicPr>
              <p:blipFill>
                <a:blip r:embed="rId74"/>
                <a:stretch>
                  <a:fillRect/>
                </a:stretch>
              </p:blipFill>
              <p:spPr>
                <a:xfrm>
                  <a:off x="2609912" y="2246209"/>
                  <a:ext cx="207000" cy="5940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63" name="Ink 62">
                  <a:extLst>
                    <a:ext uri="{FF2B5EF4-FFF2-40B4-BE49-F238E27FC236}">
                      <a16:creationId xmlns:a16="http://schemas.microsoft.com/office/drawing/2014/main" id="{542E8B23-2ABE-45E8-A958-3E1158B4A857}"/>
                    </a:ext>
                  </a:extLst>
                </p14:cNvPr>
                <p14:cNvContentPartPr/>
                <p14:nvPr/>
              </p14:nvContentPartPr>
              <p14:xfrm>
                <a:off x="2723672" y="2389129"/>
                <a:ext cx="105840" cy="29520"/>
              </p14:xfrm>
            </p:contentPart>
          </mc:Choice>
          <mc:Fallback xmlns="">
            <p:pic>
              <p:nvPicPr>
                <p:cNvPr id="63" name="Ink 62">
                  <a:extLst>
                    <a:ext uri="{FF2B5EF4-FFF2-40B4-BE49-F238E27FC236}">
                      <a16:creationId xmlns:a16="http://schemas.microsoft.com/office/drawing/2014/main" id="{542E8B23-2ABE-45E8-A958-3E1158B4A857}"/>
                    </a:ext>
                  </a:extLst>
                </p:cNvPr>
                <p:cNvPicPr/>
                <p:nvPr/>
              </p:nvPicPr>
              <p:blipFill>
                <a:blip r:embed="rId76"/>
                <a:stretch>
                  <a:fillRect/>
                </a:stretch>
              </p:blipFill>
              <p:spPr>
                <a:xfrm>
                  <a:off x="2714672" y="2380489"/>
                  <a:ext cx="123480" cy="4716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64" name="Ink 63">
                  <a:extLst>
                    <a:ext uri="{FF2B5EF4-FFF2-40B4-BE49-F238E27FC236}">
                      <a16:creationId xmlns:a16="http://schemas.microsoft.com/office/drawing/2014/main" id="{93DF4788-A88E-4E98-BF9F-BF15C78DEFD8}"/>
                    </a:ext>
                  </a:extLst>
                </p14:cNvPr>
                <p14:cNvContentPartPr/>
                <p14:nvPr/>
              </p14:nvContentPartPr>
              <p14:xfrm>
                <a:off x="2923112" y="2243329"/>
                <a:ext cx="152280" cy="132120"/>
              </p14:xfrm>
            </p:contentPart>
          </mc:Choice>
          <mc:Fallback xmlns="">
            <p:pic>
              <p:nvPicPr>
                <p:cNvPr id="64" name="Ink 63">
                  <a:extLst>
                    <a:ext uri="{FF2B5EF4-FFF2-40B4-BE49-F238E27FC236}">
                      <a16:creationId xmlns:a16="http://schemas.microsoft.com/office/drawing/2014/main" id="{93DF4788-A88E-4E98-BF9F-BF15C78DEFD8}"/>
                    </a:ext>
                  </a:extLst>
                </p:cNvPr>
                <p:cNvPicPr/>
                <p:nvPr/>
              </p:nvPicPr>
              <p:blipFill>
                <a:blip r:embed="rId78"/>
                <a:stretch>
                  <a:fillRect/>
                </a:stretch>
              </p:blipFill>
              <p:spPr>
                <a:xfrm>
                  <a:off x="2914112" y="2234689"/>
                  <a:ext cx="169920" cy="149760"/>
                </a:xfrm>
                <a:prstGeom prst="rect">
                  <a:avLst/>
                </a:prstGeom>
              </p:spPr>
            </p:pic>
          </mc:Fallback>
        </mc:AlternateContent>
      </p:grpSp>
      <p:grpSp>
        <p:nvGrpSpPr>
          <p:cNvPr id="76" name="Group 75">
            <a:extLst>
              <a:ext uri="{FF2B5EF4-FFF2-40B4-BE49-F238E27FC236}">
                <a16:creationId xmlns:a16="http://schemas.microsoft.com/office/drawing/2014/main" id="{FC0F5490-84CF-4DB3-8BB5-6DBFAC5DDAAA}"/>
              </a:ext>
            </a:extLst>
          </p:cNvPr>
          <p:cNvGrpSpPr/>
          <p:nvPr/>
        </p:nvGrpSpPr>
        <p:grpSpPr>
          <a:xfrm>
            <a:off x="3282752" y="2289049"/>
            <a:ext cx="360720" cy="127800"/>
            <a:chOff x="3282752" y="2289049"/>
            <a:chExt cx="360720" cy="127800"/>
          </a:xfrm>
        </p:grpSpPr>
        <mc:AlternateContent xmlns:mc="http://schemas.openxmlformats.org/markup-compatibility/2006" xmlns:p14="http://schemas.microsoft.com/office/powerpoint/2010/main">
          <mc:Choice Requires="p14">
            <p:contentPart p14:bwMode="auto" r:id="rId79">
              <p14:nvContentPartPr>
                <p14:cNvPr id="66" name="Ink 65">
                  <a:extLst>
                    <a:ext uri="{FF2B5EF4-FFF2-40B4-BE49-F238E27FC236}">
                      <a16:creationId xmlns:a16="http://schemas.microsoft.com/office/drawing/2014/main" id="{C9C40A1C-9F2D-41A8-90F5-11F5692D5C2D}"/>
                    </a:ext>
                  </a:extLst>
                </p14:cNvPr>
                <p14:cNvContentPartPr/>
                <p14:nvPr/>
              </p14:nvContentPartPr>
              <p14:xfrm>
                <a:off x="3282752" y="2289049"/>
                <a:ext cx="177120" cy="127800"/>
              </p14:xfrm>
            </p:contentPart>
          </mc:Choice>
          <mc:Fallback xmlns="">
            <p:pic>
              <p:nvPicPr>
                <p:cNvPr id="66" name="Ink 65">
                  <a:extLst>
                    <a:ext uri="{FF2B5EF4-FFF2-40B4-BE49-F238E27FC236}">
                      <a16:creationId xmlns:a16="http://schemas.microsoft.com/office/drawing/2014/main" id="{C9C40A1C-9F2D-41A8-90F5-11F5692D5C2D}"/>
                    </a:ext>
                  </a:extLst>
                </p:cNvPr>
                <p:cNvPicPr/>
                <p:nvPr/>
              </p:nvPicPr>
              <p:blipFill>
                <a:blip r:embed="rId80"/>
                <a:stretch>
                  <a:fillRect/>
                </a:stretch>
              </p:blipFill>
              <p:spPr>
                <a:xfrm>
                  <a:off x="3273752" y="2280409"/>
                  <a:ext cx="194760" cy="14544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67" name="Ink 66">
                  <a:extLst>
                    <a:ext uri="{FF2B5EF4-FFF2-40B4-BE49-F238E27FC236}">
                      <a16:creationId xmlns:a16="http://schemas.microsoft.com/office/drawing/2014/main" id="{A1E51C9C-A45E-4433-8602-EDAA60483578}"/>
                    </a:ext>
                  </a:extLst>
                </p14:cNvPr>
                <p14:cNvContentPartPr/>
                <p14:nvPr/>
              </p14:nvContentPartPr>
              <p14:xfrm>
                <a:off x="3505232" y="2298409"/>
                <a:ext cx="138240" cy="79560"/>
              </p14:xfrm>
            </p:contentPart>
          </mc:Choice>
          <mc:Fallback xmlns="">
            <p:pic>
              <p:nvPicPr>
                <p:cNvPr id="67" name="Ink 66">
                  <a:extLst>
                    <a:ext uri="{FF2B5EF4-FFF2-40B4-BE49-F238E27FC236}">
                      <a16:creationId xmlns:a16="http://schemas.microsoft.com/office/drawing/2014/main" id="{A1E51C9C-A45E-4433-8602-EDAA60483578}"/>
                    </a:ext>
                  </a:extLst>
                </p:cNvPr>
                <p:cNvPicPr/>
                <p:nvPr/>
              </p:nvPicPr>
              <p:blipFill>
                <a:blip r:embed="rId82"/>
                <a:stretch>
                  <a:fillRect/>
                </a:stretch>
              </p:blipFill>
              <p:spPr>
                <a:xfrm>
                  <a:off x="3496232" y="2289769"/>
                  <a:ext cx="155880" cy="97200"/>
                </a:xfrm>
                <a:prstGeom prst="rect">
                  <a:avLst/>
                </a:prstGeom>
              </p:spPr>
            </p:pic>
          </mc:Fallback>
        </mc:AlternateContent>
      </p:grpSp>
      <p:grpSp>
        <p:nvGrpSpPr>
          <p:cNvPr id="107" name="Group 106">
            <a:extLst>
              <a:ext uri="{FF2B5EF4-FFF2-40B4-BE49-F238E27FC236}">
                <a16:creationId xmlns:a16="http://schemas.microsoft.com/office/drawing/2014/main" id="{9746EB12-A396-4C8A-8D84-FA9CA5B61272}"/>
              </a:ext>
            </a:extLst>
          </p:cNvPr>
          <p:cNvGrpSpPr/>
          <p:nvPr/>
        </p:nvGrpSpPr>
        <p:grpSpPr>
          <a:xfrm>
            <a:off x="3893312" y="2088889"/>
            <a:ext cx="3159000" cy="485280"/>
            <a:chOff x="3893312" y="2088889"/>
            <a:chExt cx="3159000" cy="485280"/>
          </a:xfrm>
        </p:grpSpPr>
        <mc:AlternateContent xmlns:mc="http://schemas.openxmlformats.org/markup-compatibility/2006" xmlns:p14="http://schemas.microsoft.com/office/powerpoint/2010/main">
          <mc:Choice Requires="p14">
            <p:contentPart p14:bwMode="auto" r:id="rId83">
              <p14:nvContentPartPr>
                <p14:cNvPr id="68" name="Ink 67">
                  <a:extLst>
                    <a:ext uri="{FF2B5EF4-FFF2-40B4-BE49-F238E27FC236}">
                      <a16:creationId xmlns:a16="http://schemas.microsoft.com/office/drawing/2014/main" id="{1A322FC1-55CB-4287-9911-B3A6163415BD}"/>
                    </a:ext>
                  </a:extLst>
                </p14:cNvPr>
                <p14:cNvContentPartPr/>
                <p14:nvPr/>
              </p14:nvContentPartPr>
              <p14:xfrm>
                <a:off x="3893312" y="2284009"/>
                <a:ext cx="140760" cy="120600"/>
              </p14:xfrm>
            </p:contentPart>
          </mc:Choice>
          <mc:Fallback xmlns="">
            <p:pic>
              <p:nvPicPr>
                <p:cNvPr id="68" name="Ink 67">
                  <a:extLst>
                    <a:ext uri="{FF2B5EF4-FFF2-40B4-BE49-F238E27FC236}">
                      <a16:creationId xmlns:a16="http://schemas.microsoft.com/office/drawing/2014/main" id="{1A322FC1-55CB-4287-9911-B3A6163415BD}"/>
                    </a:ext>
                  </a:extLst>
                </p:cNvPr>
                <p:cNvPicPr/>
                <p:nvPr/>
              </p:nvPicPr>
              <p:blipFill>
                <a:blip r:embed="rId84"/>
                <a:stretch>
                  <a:fillRect/>
                </a:stretch>
              </p:blipFill>
              <p:spPr>
                <a:xfrm>
                  <a:off x="3884312" y="2275009"/>
                  <a:ext cx="158400" cy="13824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69" name="Ink 68">
                  <a:extLst>
                    <a:ext uri="{FF2B5EF4-FFF2-40B4-BE49-F238E27FC236}">
                      <a16:creationId xmlns:a16="http://schemas.microsoft.com/office/drawing/2014/main" id="{3C8E1905-0B57-4E28-BCE6-8E34DE3211A2}"/>
                    </a:ext>
                  </a:extLst>
                </p14:cNvPr>
                <p14:cNvContentPartPr/>
                <p14:nvPr/>
              </p14:nvContentPartPr>
              <p14:xfrm>
                <a:off x="4011032" y="2267809"/>
                <a:ext cx="222120" cy="124560"/>
              </p14:xfrm>
            </p:contentPart>
          </mc:Choice>
          <mc:Fallback xmlns="">
            <p:pic>
              <p:nvPicPr>
                <p:cNvPr id="69" name="Ink 68">
                  <a:extLst>
                    <a:ext uri="{FF2B5EF4-FFF2-40B4-BE49-F238E27FC236}">
                      <a16:creationId xmlns:a16="http://schemas.microsoft.com/office/drawing/2014/main" id="{3C8E1905-0B57-4E28-BCE6-8E34DE3211A2}"/>
                    </a:ext>
                  </a:extLst>
                </p:cNvPr>
                <p:cNvPicPr/>
                <p:nvPr/>
              </p:nvPicPr>
              <p:blipFill>
                <a:blip r:embed="rId86"/>
                <a:stretch>
                  <a:fillRect/>
                </a:stretch>
              </p:blipFill>
              <p:spPr>
                <a:xfrm>
                  <a:off x="4002032" y="2258809"/>
                  <a:ext cx="239760" cy="14220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70" name="Ink 69">
                  <a:extLst>
                    <a:ext uri="{FF2B5EF4-FFF2-40B4-BE49-F238E27FC236}">
                      <a16:creationId xmlns:a16="http://schemas.microsoft.com/office/drawing/2014/main" id="{C598A40E-D1B8-49D5-A83D-75AB510811BE}"/>
                    </a:ext>
                  </a:extLst>
                </p14:cNvPr>
                <p14:cNvContentPartPr/>
                <p14:nvPr/>
              </p14:nvContentPartPr>
              <p14:xfrm>
                <a:off x="4245032" y="2273929"/>
                <a:ext cx="123480" cy="102240"/>
              </p14:xfrm>
            </p:contentPart>
          </mc:Choice>
          <mc:Fallback xmlns="">
            <p:pic>
              <p:nvPicPr>
                <p:cNvPr id="70" name="Ink 69">
                  <a:extLst>
                    <a:ext uri="{FF2B5EF4-FFF2-40B4-BE49-F238E27FC236}">
                      <a16:creationId xmlns:a16="http://schemas.microsoft.com/office/drawing/2014/main" id="{C598A40E-D1B8-49D5-A83D-75AB510811BE}"/>
                    </a:ext>
                  </a:extLst>
                </p:cNvPr>
                <p:cNvPicPr/>
                <p:nvPr/>
              </p:nvPicPr>
              <p:blipFill>
                <a:blip r:embed="rId88"/>
                <a:stretch>
                  <a:fillRect/>
                </a:stretch>
              </p:blipFill>
              <p:spPr>
                <a:xfrm>
                  <a:off x="4236392" y="2264929"/>
                  <a:ext cx="141120" cy="11988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71" name="Ink 70">
                  <a:extLst>
                    <a:ext uri="{FF2B5EF4-FFF2-40B4-BE49-F238E27FC236}">
                      <a16:creationId xmlns:a16="http://schemas.microsoft.com/office/drawing/2014/main" id="{E9DCCB0F-D519-46EA-B11E-95D41B37C84E}"/>
                    </a:ext>
                  </a:extLst>
                </p14:cNvPr>
                <p14:cNvContentPartPr/>
                <p14:nvPr/>
              </p14:nvContentPartPr>
              <p14:xfrm>
                <a:off x="4394072" y="2169169"/>
                <a:ext cx="46800" cy="181800"/>
              </p14:xfrm>
            </p:contentPart>
          </mc:Choice>
          <mc:Fallback xmlns="">
            <p:pic>
              <p:nvPicPr>
                <p:cNvPr id="71" name="Ink 70">
                  <a:extLst>
                    <a:ext uri="{FF2B5EF4-FFF2-40B4-BE49-F238E27FC236}">
                      <a16:creationId xmlns:a16="http://schemas.microsoft.com/office/drawing/2014/main" id="{E9DCCB0F-D519-46EA-B11E-95D41B37C84E}"/>
                    </a:ext>
                  </a:extLst>
                </p:cNvPr>
                <p:cNvPicPr/>
                <p:nvPr/>
              </p:nvPicPr>
              <p:blipFill>
                <a:blip r:embed="rId90"/>
                <a:stretch>
                  <a:fillRect/>
                </a:stretch>
              </p:blipFill>
              <p:spPr>
                <a:xfrm>
                  <a:off x="4385432" y="2160169"/>
                  <a:ext cx="64440" cy="19944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72" name="Ink 71">
                  <a:extLst>
                    <a:ext uri="{FF2B5EF4-FFF2-40B4-BE49-F238E27FC236}">
                      <a16:creationId xmlns:a16="http://schemas.microsoft.com/office/drawing/2014/main" id="{E3CA6A05-0084-41CF-A447-FB05CA792BA1}"/>
                    </a:ext>
                  </a:extLst>
                </p14:cNvPr>
                <p14:cNvContentPartPr/>
                <p14:nvPr/>
              </p14:nvContentPartPr>
              <p14:xfrm>
                <a:off x="4445912" y="2273929"/>
                <a:ext cx="108360" cy="54720"/>
              </p14:xfrm>
            </p:contentPart>
          </mc:Choice>
          <mc:Fallback xmlns="">
            <p:pic>
              <p:nvPicPr>
                <p:cNvPr id="72" name="Ink 71">
                  <a:extLst>
                    <a:ext uri="{FF2B5EF4-FFF2-40B4-BE49-F238E27FC236}">
                      <a16:creationId xmlns:a16="http://schemas.microsoft.com/office/drawing/2014/main" id="{E3CA6A05-0084-41CF-A447-FB05CA792BA1}"/>
                    </a:ext>
                  </a:extLst>
                </p:cNvPr>
                <p:cNvPicPr/>
                <p:nvPr/>
              </p:nvPicPr>
              <p:blipFill>
                <a:blip r:embed="rId92"/>
                <a:stretch>
                  <a:fillRect/>
                </a:stretch>
              </p:blipFill>
              <p:spPr>
                <a:xfrm>
                  <a:off x="4437272" y="2265289"/>
                  <a:ext cx="126000" cy="7236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73" name="Ink 72">
                  <a:extLst>
                    <a:ext uri="{FF2B5EF4-FFF2-40B4-BE49-F238E27FC236}">
                      <a16:creationId xmlns:a16="http://schemas.microsoft.com/office/drawing/2014/main" id="{CE578E7C-EF6E-445F-A8FE-92FB1B5F55BC}"/>
                    </a:ext>
                  </a:extLst>
                </p14:cNvPr>
                <p14:cNvContentPartPr/>
                <p14:nvPr/>
              </p14:nvContentPartPr>
              <p14:xfrm>
                <a:off x="4615112" y="2156929"/>
                <a:ext cx="304200" cy="201960"/>
              </p14:xfrm>
            </p:contentPart>
          </mc:Choice>
          <mc:Fallback xmlns="">
            <p:pic>
              <p:nvPicPr>
                <p:cNvPr id="73" name="Ink 72">
                  <a:extLst>
                    <a:ext uri="{FF2B5EF4-FFF2-40B4-BE49-F238E27FC236}">
                      <a16:creationId xmlns:a16="http://schemas.microsoft.com/office/drawing/2014/main" id="{CE578E7C-EF6E-445F-A8FE-92FB1B5F55BC}"/>
                    </a:ext>
                  </a:extLst>
                </p:cNvPr>
                <p:cNvPicPr/>
                <p:nvPr/>
              </p:nvPicPr>
              <p:blipFill>
                <a:blip r:embed="rId94"/>
                <a:stretch>
                  <a:fillRect/>
                </a:stretch>
              </p:blipFill>
              <p:spPr>
                <a:xfrm>
                  <a:off x="4606112" y="2147929"/>
                  <a:ext cx="321840" cy="21960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74" name="Ink 73">
                  <a:extLst>
                    <a:ext uri="{FF2B5EF4-FFF2-40B4-BE49-F238E27FC236}">
                      <a16:creationId xmlns:a16="http://schemas.microsoft.com/office/drawing/2014/main" id="{B097B779-BA62-461B-9299-622C6C1077EB}"/>
                    </a:ext>
                  </a:extLst>
                </p14:cNvPr>
                <p14:cNvContentPartPr/>
                <p14:nvPr/>
              </p14:nvContentPartPr>
              <p14:xfrm>
                <a:off x="4914632" y="2088889"/>
                <a:ext cx="198720" cy="233280"/>
              </p14:xfrm>
            </p:contentPart>
          </mc:Choice>
          <mc:Fallback xmlns="">
            <p:pic>
              <p:nvPicPr>
                <p:cNvPr id="74" name="Ink 73">
                  <a:extLst>
                    <a:ext uri="{FF2B5EF4-FFF2-40B4-BE49-F238E27FC236}">
                      <a16:creationId xmlns:a16="http://schemas.microsoft.com/office/drawing/2014/main" id="{B097B779-BA62-461B-9299-622C6C1077EB}"/>
                    </a:ext>
                  </a:extLst>
                </p:cNvPr>
                <p:cNvPicPr/>
                <p:nvPr/>
              </p:nvPicPr>
              <p:blipFill>
                <a:blip r:embed="rId96"/>
                <a:stretch>
                  <a:fillRect/>
                </a:stretch>
              </p:blipFill>
              <p:spPr>
                <a:xfrm>
                  <a:off x="4905992" y="2080249"/>
                  <a:ext cx="216360" cy="25092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77" name="Ink 76">
                  <a:extLst>
                    <a:ext uri="{FF2B5EF4-FFF2-40B4-BE49-F238E27FC236}">
                      <a16:creationId xmlns:a16="http://schemas.microsoft.com/office/drawing/2014/main" id="{2BCC2C9A-3B5E-4C9C-B21A-CB447D3D58B4}"/>
                    </a:ext>
                  </a:extLst>
                </p14:cNvPr>
                <p14:cNvContentPartPr/>
                <p14:nvPr/>
              </p14:nvContentPartPr>
              <p14:xfrm>
                <a:off x="5290832" y="2156209"/>
                <a:ext cx="48600" cy="238320"/>
              </p14:xfrm>
            </p:contentPart>
          </mc:Choice>
          <mc:Fallback xmlns="">
            <p:pic>
              <p:nvPicPr>
                <p:cNvPr id="77" name="Ink 76">
                  <a:extLst>
                    <a:ext uri="{FF2B5EF4-FFF2-40B4-BE49-F238E27FC236}">
                      <a16:creationId xmlns:a16="http://schemas.microsoft.com/office/drawing/2014/main" id="{2BCC2C9A-3B5E-4C9C-B21A-CB447D3D58B4}"/>
                    </a:ext>
                  </a:extLst>
                </p:cNvPr>
                <p:cNvPicPr/>
                <p:nvPr/>
              </p:nvPicPr>
              <p:blipFill>
                <a:blip r:embed="rId98"/>
                <a:stretch>
                  <a:fillRect/>
                </a:stretch>
              </p:blipFill>
              <p:spPr>
                <a:xfrm>
                  <a:off x="5282192" y="2147569"/>
                  <a:ext cx="66240" cy="25596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78" name="Ink 77">
                  <a:extLst>
                    <a:ext uri="{FF2B5EF4-FFF2-40B4-BE49-F238E27FC236}">
                      <a16:creationId xmlns:a16="http://schemas.microsoft.com/office/drawing/2014/main" id="{CDB98DCD-22D9-4AE2-8D49-AF7FD50759D4}"/>
                    </a:ext>
                  </a:extLst>
                </p14:cNvPr>
                <p14:cNvContentPartPr/>
                <p14:nvPr/>
              </p14:nvContentPartPr>
              <p14:xfrm>
                <a:off x="5272472" y="2164849"/>
                <a:ext cx="258480" cy="200160"/>
              </p14:xfrm>
            </p:contentPart>
          </mc:Choice>
          <mc:Fallback xmlns="">
            <p:pic>
              <p:nvPicPr>
                <p:cNvPr id="78" name="Ink 77">
                  <a:extLst>
                    <a:ext uri="{FF2B5EF4-FFF2-40B4-BE49-F238E27FC236}">
                      <a16:creationId xmlns:a16="http://schemas.microsoft.com/office/drawing/2014/main" id="{CDB98DCD-22D9-4AE2-8D49-AF7FD50759D4}"/>
                    </a:ext>
                  </a:extLst>
                </p:cNvPr>
                <p:cNvPicPr/>
                <p:nvPr/>
              </p:nvPicPr>
              <p:blipFill>
                <a:blip r:embed="rId100"/>
                <a:stretch>
                  <a:fillRect/>
                </a:stretch>
              </p:blipFill>
              <p:spPr>
                <a:xfrm>
                  <a:off x="5263832" y="2155849"/>
                  <a:ext cx="276120" cy="21780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79" name="Ink 78">
                  <a:extLst>
                    <a:ext uri="{FF2B5EF4-FFF2-40B4-BE49-F238E27FC236}">
                      <a16:creationId xmlns:a16="http://schemas.microsoft.com/office/drawing/2014/main" id="{40DAB49D-0DE5-47E7-982E-27EDB795515B}"/>
                    </a:ext>
                  </a:extLst>
                </p14:cNvPr>
                <p14:cNvContentPartPr/>
                <p14:nvPr/>
              </p14:nvContentPartPr>
              <p14:xfrm>
                <a:off x="5551112" y="2261689"/>
                <a:ext cx="90000" cy="32760"/>
              </p14:xfrm>
            </p:contentPart>
          </mc:Choice>
          <mc:Fallback xmlns="">
            <p:pic>
              <p:nvPicPr>
                <p:cNvPr id="79" name="Ink 78">
                  <a:extLst>
                    <a:ext uri="{FF2B5EF4-FFF2-40B4-BE49-F238E27FC236}">
                      <a16:creationId xmlns:a16="http://schemas.microsoft.com/office/drawing/2014/main" id="{40DAB49D-0DE5-47E7-982E-27EDB795515B}"/>
                    </a:ext>
                  </a:extLst>
                </p:cNvPr>
                <p:cNvPicPr/>
                <p:nvPr/>
              </p:nvPicPr>
              <p:blipFill>
                <a:blip r:embed="rId102"/>
                <a:stretch>
                  <a:fillRect/>
                </a:stretch>
              </p:blipFill>
              <p:spPr>
                <a:xfrm>
                  <a:off x="5542472" y="2253049"/>
                  <a:ext cx="107640" cy="5040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80" name="Ink 79">
                  <a:extLst>
                    <a:ext uri="{FF2B5EF4-FFF2-40B4-BE49-F238E27FC236}">
                      <a16:creationId xmlns:a16="http://schemas.microsoft.com/office/drawing/2014/main" id="{B6B1BA2D-2775-42F6-808C-1EAFEDDE12CE}"/>
                    </a:ext>
                  </a:extLst>
                </p14:cNvPr>
                <p14:cNvContentPartPr/>
                <p14:nvPr/>
              </p14:nvContentPartPr>
              <p14:xfrm>
                <a:off x="5662352" y="2113009"/>
                <a:ext cx="110160" cy="208800"/>
              </p14:xfrm>
            </p:contentPart>
          </mc:Choice>
          <mc:Fallback xmlns="">
            <p:pic>
              <p:nvPicPr>
                <p:cNvPr id="80" name="Ink 79">
                  <a:extLst>
                    <a:ext uri="{FF2B5EF4-FFF2-40B4-BE49-F238E27FC236}">
                      <a16:creationId xmlns:a16="http://schemas.microsoft.com/office/drawing/2014/main" id="{B6B1BA2D-2775-42F6-808C-1EAFEDDE12CE}"/>
                    </a:ext>
                  </a:extLst>
                </p:cNvPr>
                <p:cNvPicPr/>
                <p:nvPr/>
              </p:nvPicPr>
              <p:blipFill>
                <a:blip r:embed="rId104"/>
                <a:stretch>
                  <a:fillRect/>
                </a:stretch>
              </p:blipFill>
              <p:spPr>
                <a:xfrm>
                  <a:off x="5653352" y="2104009"/>
                  <a:ext cx="127800" cy="22644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81" name="Ink 80">
                  <a:extLst>
                    <a:ext uri="{FF2B5EF4-FFF2-40B4-BE49-F238E27FC236}">
                      <a16:creationId xmlns:a16="http://schemas.microsoft.com/office/drawing/2014/main" id="{95DA2237-53B3-4629-BB0D-8AE849B85786}"/>
                    </a:ext>
                  </a:extLst>
                </p14:cNvPr>
                <p14:cNvContentPartPr/>
                <p14:nvPr/>
              </p14:nvContentPartPr>
              <p14:xfrm>
                <a:off x="5930552" y="2248369"/>
                <a:ext cx="243720" cy="132120"/>
              </p14:xfrm>
            </p:contentPart>
          </mc:Choice>
          <mc:Fallback xmlns="">
            <p:pic>
              <p:nvPicPr>
                <p:cNvPr id="81" name="Ink 80">
                  <a:extLst>
                    <a:ext uri="{FF2B5EF4-FFF2-40B4-BE49-F238E27FC236}">
                      <a16:creationId xmlns:a16="http://schemas.microsoft.com/office/drawing/2014/main" id="{95DA2237-53B3-4629-BB0D-8AE849B85786}"/>
                    </a:ext>
                  </a:extLst>
                </p:cNvPr>
                <p:cNvPicPr/>
                <p:nvPr/>
              </p:nvPicPr>
              <p:blipFill>
                <a:blip r:embed="rId106"/>
                <a:stretch>
                  <a:fillRect/>
                </a:stretch>
              </p:blipFill>
              <p:spPr>
                <a:xfrm>
                  <a:off x="5921912" y="2239369"/>
                  <a:ext cx="261360" cy="14976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82" name="Ink 81">
                  <a:extLst>
                    <a:ext uri="{FF2B5EF4-FFF2-40B4-BE49-F238E27FC236}">
                      <a16:creationId xmlns:a16="http://schemas.microsoft.com/office/drawing/2014/main" id="{934777DB-F5C8-436D-A9AC-3B5EA8B0812D}"/>
                    </a:ext>
                  </a:extLst>
                </p14:cNvPr>
                <p14:cNvContentPartPr/>
                <p14:nvPr/>
              </p14:nvContentPartPr>
              <p14:xfrm>
                <a:off x="6245192" y="2350249"/>
                <a:ext cx="102240" cy="223920"/>
              </p14:xfrm>
            </p:contentPart>
          </mc:Choice>
          <mc:Fallback xmlns="">
            <p:pic>
              <p:nvPicPr>
                <p:cNvPr id="82" name="Ink 81">
                  <a:extLst>
                    <a:ext uri="{FF2B5EF4-FFF2-40B4-BE49-F238E27FC236}">
                      <a16:creationId xmlns:a16="http://schemas.microsoft.com/office/drawing/2014/main" id="{934777DB-F5C8-436D-A9AC-3B5EA8B0812D}"/>
                    </a:ext>
                  </a:extLst>
                </p:cNvPr>
                <p:cNvPicPr/>
                <p:nvPr/>
              </p:nvPicPr>
              <p:blipFill>
                <a:blip r:embed="rId108"/>
                <a:stretch>
                  <a:fillRect/>
                </a:stretch>
              </p:blipFill>
              <p:spPr>
                <a:xfrm>
                  <a:off x="6236552" y="2341249"/>
                  <a:ext cx="119880" cy="24156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84" name="Ink 83">
                  <a:extLst>
                    <a:ext uri="{FF2B5EF4-FFF2-40B4-BE49-F238E27FC236}">
                      <a16:creationId xmlns:a16="http://schemas.microsoft.com/office/drawing/2014/main" id="{06011D82-1BAE-4223-8942-22D142AB4751}"/>
                    </a:ext>
                  </a:extLst>
                </p14:cNvPr>
                <p14:cNvContentPartPr/>
                <p14:nvPr/>
              </p14:nvContentPartPr>
              <p14:xfrm>
                <a:off x="6533192" y="2256289"/>
                <a:ext cx="104040" cy="133920"/>
              </p14:xfrm>
            </p:contentPart>
          </mc:Choice>
          <mc:Fallback xmlns="">
            <p:pic>
              <p:nvPicPr>
                <p:cNvPr id="84" name="Ink 83">
                  <a:extLst>
                    <a:ext uri="{FF2B5EF4-FFF2-40B4-BE49-F238E27FC236}">
                      <a16:creationId xmlns:a16="http://schemas.microsoft.com/office/drawing/2014/main" id="{06011D82-1BAE-4223-8942-22D142AB4751}"/>
                    </a:ext>
                  </a:extLst>
                </p:cNvPr>
                <p:cNvPicPr/>
                <p:nvPr/>
              </p:nvPicPr>
              <p:blipFill>
                <a:blip r:embed="rId110"/>
                <a:stretch>
                  <a:fillRect/>
                </a:stretch>
              </p:blipFill>
              <p:spPr>
                <a:xfrm>
                  <a:off x="6524192" y="2247649"/>
                  <a:ext cx="121680" cy="15156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85" name="Ink 84">
                  <a:extLst>
                    <a:ext uri="{FF2B5EF4-FFF2-40B4-BE49-F238E27FC236}">
                      <a16:creationId xmlns:a16="http://schemas.microsoft.com/office/drawing/2014/main" id="{32428A96-7B25-4743-8ADB-06AC75654F38}"/>
                    </a:ext>
                  </a:extLst>
                </p14:cNvPr>
                <p14:cNvContentPartPr/>
                <p14:nvPr/>
              </p14:nvContentPartPr>
              <p14:xfrm>
                <a:off x="6781592" y="2232889"/>
                <a:ext cx="102600" cy="133200"/>
              </p14:xfrm>
            </p:contentPart>
          </mc:Choice>
          <mc:Fallback xmlns="">
            <p:pic>
              <p:nvPicPr>
                <p:cNvPr id="85" name="Ink 84">
                  <a:extLst>
                    <a:ext uri="{FF2B5EF4-FFF2-40B4-BE49-F238E27FC236}">
                      <a16:creationId xmlns:a16="http://schemas.microsoft.com/office/drawing/2014/main" id="{32428A96-7B25-4743-8ADB-06AC75654F38}"/>
                    </a:ext>
                  </a:extLst>
                </p:cNvPr>
                <p:cNvPicPr/>
                <p:nvPr/>
              </p:nvPicPr>
              <p:blipFill>
                <a:blip r:embed="rId112"/>
                <a:stretch>
                  <a:fillRect/>
                </a:stretch>
              </p:blipFill>
              <p:spPr>
                <a:xfrm>
                  <a:off x="6772592" y="2224249"/>
                  <a:ext cx="120240" cy="15084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86" name="Ink 85">
                  <a:extLst>
                    <a:ext uri="{FF2B5EF4-FFF2-40B4-BE49-F238E27FC236}">
                      <a16:creationId xmlns:a16="http://schemas.microsoft.com/office/drawing/2014/main" id="{D7F9AE1E-ED72-4626-86A6-47A6E5CB9E38}"/>
                    </a:ext>
                  </a:extLst>
                </p14:cNvPr>
                <p14:cNvContentPartPr/>
                <p14:nvPr/>
              </p14:nvContentPartPr>
              <p14:xfrm>
                <a:off x="7004072" y="2396329"/>
                <a:ext cx="48240" cy="145080"/>
              </p14:xfrm>
            </p:contentPart>
          </mc:Choice>
          <mc:Fallback xmlns="">
            <p:pic>
              <p:nvPicPr>
                <p:cNvPr id="86" name="Ink 85">
                  <a:extLst>
                    <a:ext uri="{FF2B5EF4-FFF2-40B4-BE49-F238E27FC236}">
                      <a16:creationId xmlns:a16="http://schemas.microsoft.com/office/drawing/2014/main" id="{D7F9AE1E-ED72-4626-86A6-47A6E5CB9E38}"/>
                    </a:ext>
                  </a:extLst>
                </p:cNvPr>
                <p:cNvPicPr/>
                <p:nvPr/>
              </p:nvPicPr>
              <p:blipFill>
                <a:blip r:embed="rId114"/>
                <a:stretch>
                  <a:fillRect/>
                </a:stretch>
              </p:blipFill>
              <p:spPr>
                <a:xfrm>
                  <a:off x="6995432" y="2387689"/>
                  <a:ext cx="65880" cy="162720"/>
                </a:xfrm>
                <a:prstGeom prst="rect">
                  <a:avLst/>
                </a:prstGeom>
              </p:spPr>
            </p:pic>
          </mc:Fallback>
        </mc:AlternateContent>
      </p:grpSp>
      <p:grpSp>
        <p:nvGrpSpPr>
          <p:cNvPr id="106" name="Group 105">
            <a:extLst>
              <a:ext uri="{FF2B5EF4-FFF2-40B4-BE49-F238E27FC236}">
                <a16:creationId xmlns:a16="http://schemas.microsoft.com/office/drawing/2014/main" id="{374FF16B-3274-420A-B733-CBDC1E4C6742}"/>
              </a:ext>
            </a:extLst>
          </p:cNvPr>
          <p:cNvGrpSpPr/>
          <p:nvPr/>
        </p:nvGrpSpPr>
        <p:grpSpPr>
          <a:xfrm>
            <a:off x="7331312" y="2178889"/>
            <a:ext cx="898920" cy="372960"/>
            <a:chOff x="7331312" y="2178889"/>
            <a:chExt cx="898920" cy="372960"/>
          </a:xfrm>
        </p:grpSpPr>
        <mc:AlternateContent xmlns:mc="http://schemas.openxmlformats.org/markup-compatibility/2006" xmlns:p14="http://schemas.microsoft.com/office/powerpoint/2010/main">
          <mc:Choice Requires="p14">
            <p:contentPart p14:bwMode="auto" r:id="rId115">
              <p14:nvContentPartPr>
                <p14:cNvPr id="87" name="Ink 86">
                  <a:extLst>
                    <a:ext uri="{FF2B5EF4-FFF2-40B4-BE49-F238E27FC236}">
                      <a16:creationId xmlns:a16="http://schemas.microsoft.com/office/drawing/2014/main" id="{F81F4448-3024-4168-AD19-DFD8CBECAD39}"/>
                    </a:ext>
                  </a:extLst>
                </p14:cNvPr>
                <p14:cNvContentPartPr/>
                <p14:nvPr/>
              </p14:nvContentPartPr>
              <p14:xfrm>
                <a:off x="7380272" y="2250529"/>
                <a:ext cx="41760" cy="194400"/>
              </p14:xfrm>
            </p:contentPart>
          </mc:Choice>
          <mc:Fallback xmlns="">
            <p:pic>
              <p:nvPicPr>
                <p:cNvPr id="87" name="Ink 86">
                  <a:extLst>
                    <a:ext uri="{FF2B5EF4-FFF2-40B4-BE49-F238E27FC236}">
                      <a16:creationId xmlns:a16="http://schemas.microsoft.com/office/drawing/2014/main" id="{F81F4448-3024-4168-AD19-DFD8CBECAD39}"/>
                    </a:ext>
                  </a:extLst>
                </p:cNvPr>
                <p:cNvPicPr/>
                <p:nvPr/>
              </p:nvPicPr>
              <p:blipFill>
                <a:blip r:embed="rId116"/>
                <a:stretch>
                  <a:fillRect/>
                </a:stretch>
              </p:blipFill>
              <p:spPr>
                <a:xfrm>
                  <a:off x="7371272" y="2241529"/>
                  <a:ext cx="59400" cy="21204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88" name="Ink 87">
                  <a:extLst>
                    <a:ext uri="{FF2B5EF4-FFF2-40B4-BE49-F238E27FC236}">
                      <a16:creationId xmlns:a16="http://schemas.microsoft.com/office/drawing/2014/main" id="{B767F724-A173-437C-B07D-825F0CDB374C}"/>
                    </a:ext>
                  </a:extLst>
                </p14:cNvPr>
                <p14:cNvContentPartPr/>
                <p14:nvPr/>
              </p14:nvContentPartPr>
              <p14:xfrm>
                <a:off x="7331312" y="2178889"/>
                <a:ext cx="188640" cy="63720"/>
              </p14:xfrm>
            </p:contentPart>
          </mc:Choice>
          <mc:Fallback xmlns="">
            <p:pic>
              <p:nvPicPr>
                <p:cNvPr id="88" name="Ink 87">
                  <a:extLst>
                    <a:ext uri="{FF2B5EF4-FFF2-40B4-BE49-F238E27FC236}">
                      <a16:creationId xmlns:a16="http://schemas.microsoft.com/office/drawing/2014/main" id="{B767F724-A173-437C-B07D-825F0CDB374C}"/>
                    </a:ext>
                  </a:extLst>
                </p:cNvPr>
                <p:cNvPicPr/>
                <p:nvPr/>
              </p:nvPicPr>
              <p:blipFill>
                <a:blip r:embed="rId118"/>
                <a:stretch>
                  <a:fillRect/>
                </a:stretch>
              </p:blipFill>
              <p:spPr>
                <a:xfrm>
                  <a:off x="7322672" y="2170249"/>
                  <a:ext cx="206280" cy="8136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89" name="Ink 88">
                  <a:extLst>
                    <a:ext uri="{FF2B5EF4-FFF2-40B4-BE49-F238E27FC236}">
                      <a16:creationId xmlns:a16="http://schemas.microsoft.com/office/drawing/2014/main" id="{791870CF-006F-4146-AC1A-FD77A97240F2}"/>
                    </a:ext>
                  </a:extLst>
                </p14:cNvPr>
                <p14:cNvContentPartPr/>
                <p14:nvPr/>
              </p14:nvContentPartPr>
              <p14:xfrm>
                <a:off x="7497272" y="2305609"/>
                <a:ext cx="90000" cy="145440"/>
              </p14:xfrm>
            </p:contentPart>
          </mc:Choice>
          <mc:Fallback xmlns="">
            <p:pic>
              <p:nvPicPr>
                <p:cNvPr id="89" name="Ink 88">
                  <a:extLst>
                    <a:ext uri="{FF2B5EF4-FFF2-40B4-BE49-F238E27FC236}">
                      <a16:creationId xmlns:a16="http://schemas.microsoft.com/office/drawing/2014/main" id="{791870CF-006F-4146-AC1A-FD77A97240F2}"/>
                    </a:ext>
                  </a:extLst>
                </p:cNvPr>
                <p:cNvPicPr/>
                <p:nvPr/>
              </p:nvPicPr>
              <p:blipFill>
                <a:blip r:embed="rId120"/>
                <a:stretch>
                  <a:fillRect/>
                </a:stretch>
              </p:blipFill>
              <p:spPr>
                <a:xfrm>
                  <a:off x="7488272" y="2296609"/>
                  <a:ext cx="107640" cy="16308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90" name="Ink 89">
                  <a:extLst>
                    <a:ext uri="{FF2B5EF4-FFF2-40B4-BE49-F238E27FC236}">
                      <a16:creationId xmlns:a16="http://schemas.microsoft.com/office/drawing/2014/main" id="{14BEA518-A068-4906-8993-FECCF4832B73}"/>
                    </a:ext>
                  </a:extLst>
                </p14:cNvPr>
                <p14:cNvContentPartPr/>
                <p14:nvPr/>
              </p14:nvContentPartPr>
              <p14:xfrm>
                <a:off x="7658192" y="2327569"/>
                <a:ext cx="325440" cy="150120"/>
              </p14:xfrm>
            </p:contentPart>
          </mc:Choice>
          <mc:Fallback xmlns="">
            <p:pic>
              <p:nvPicPr>
                <p:cNvPr id="90" name="Ink 89">
                  <a:extLst>
                    <a:ext uri="{FF2B5EF4-FFF2-40B4-BE49-F238E27FC236}">
                      <a16:creationId xmlns:a16="http://schemas.microsoft.com/office/drawing/2014/main" id="{14BEA518-A068-4906-8993-FECCF4832B73}"/>
                    </a:ext>
                  </a:extLst>
                </p:cNvPr>
                <p:cNvPicPr/>
                <p:nvPr/>
              </p:nvPicPr>
              <p:blipFill>
                <a:blip r:embed="rId122"/>
                <a:stretch>
                  <a:fillRect/>
                </a:stretch>
              </p:blipFill>
              <p:spPr>
                <a:xfrm>
                  <a:off x="7649192" y="2318929"/>
                  <a:ext cx="343080" cy="16776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91" name="Ink 90">
                  <a:extLst>
                    <a:ext uri="{FF2B5EF4-FFF2-40B4-BE49-F238E27FC236}">
                      <a16:creationId xmlns:a16="http://schemas.microsoft.com/office/drawing/2014/main" id="{3696DDA2-2FCF-434F-B600-444450162E1F}"/>
                    </a:ext>
                  </a:extLst>
                </p14:cNvPr>
                <p14:cNvContentPartPr/>
                <p14:nvPr/>
              </p14:nvContentPartPr>
              <p14:xfrm>
                <a:off x="8128352" y="2300929"/>
                <a:ext cx="101880" cy="250920"/>
              </p14:xfrm>
            </p:contentPart>
          </mc:Choice>
          <mc:Fallback xmlns="">
            <p:pic>
              <p:nvPicPr>
                <p:cNvPr id="91" name="Ink 90">
                  <a:extLst>
                    <a:ext uri="{FF2B5EF4-FFF2-40B4-BE49-F238E27FC236}">
                      <a16:creationId xmlns:a16="http://schemas.microsoft.com/office/drawing/2014/main" id="{3696DDA2-2FCF-434F-B600-444450162E1F}"/>
                    </a:ext>
                  </a:extLst>
                </p:cNvPr>
                <p:cNvPicPr/>
                <p:nvPr/>
              </p:nvPicPr>
              <p:blipFill>
                <a:blip r:embed="rId124"/>
                <a:stretch>
                  <a:fillRect/>
                </a:stretch>
              </p:blipFill>
              <p:spPr>
                <a:xfrm>
                  <a:off x="8119712" y="2291929"/>
                  <a:ext cx="119520" cy="268560"/>
                </a:xfrm>
                <a:prstGeom prst="rect">
                  <a:avLst/>
                </a:prstGeom>
              </p:spPr>
            </p:pic>
          </mc:Fallback>
        </mc:AlternateContent>
      </p:grpSp>
      <p:grpSp>
        <p:nvGrpSpPr>
          <p:cNvPr id="105" name="Group 104">
            <a:extLst>
              <a:ext uri="{FF2B5EF4-FFF2-40B4-BE49-F238E27FC236}">
                <a16:creationId xmlns:a16="http://schemas.microsoft.com/office/drawing/2014/main" id="{D8E93498-1DC2-4175-A55E-6791FC3EFECA}"/>
              </a:ext>
            </a:extLst>
          </p:cNvPr>
          <p:cNvGrpSpPr/>
          <p:nvPr/>
        </p:nvGrpSpPr>
        <p:grpSpPr>
          <a:xfrm>
            <a:off x="3177272" y="2652649"/>
            <a:ext cx="463680" cy="396000"/>
            <a:chOff x="3177272" y="2652649"/>
            <a:chExt cx="463680" cy="396000"/>
          </a:xfrm>
        </p:grpSpPr>
        <mc:AlternateContent xmlns:mc="http://schemas.openxmlformats.org/markup-compatibility/2006" xmlns:p14="http://schemas.microsoft.com/office/powerpoint/2010/main">
          <mc:Choice Requires="p14">
            <p:contentPart p14:bwMode="auto" r:id="rId125">
              <p14:nvContentPartPr>
                <p14:cNvPr id="92" name="Ink 91">
                  <a:extLst>
                    <a:ext uri="{FF2B5EF4-FFF2-40B4-BE49-F238E27FC236}">
                      <a16:creationId xmlns:a16="http://schemas.microsoft.com/office/drawing/2014/main" id="{EED6E955-EE5F-493B-8712-9BCE7A698FB6}"/>
                    </a:ext>
                  </a:extLst>
                </p14:cNvPr>
                <p14:cNvContentPartPr/>
                <p14:nvPr/>
              </p14:nvContentPartPr>
              <p14:xfrm>
                <a:off x="3177272" y="2772169"/>
                <a:ext cx="179640" cy="276480"/>
              </p14:xfrm>
            </p:contentPart>
          </mc:Choice>
          <mc:Fallback xmlns="">
            <p:pic>
              <p:nvPicPr>
                <p:cNvPr id="92" name="Ink 91">
                  <a:extLst>
                    <a:ext uri="{FF2B5EF4-FFF2-40B4-BE49-F238E27FC236}">
                      <a16:creationId xmlns:a16="http://schemas.microsoft.com/office/drawing/2014/main" id="{EED6E955-EE5F-493B-8712-9BCE7A698FB6}"/>
                    </a:ext>
                  </a:extLst>
                </p:cNvPr>
                <p:cNvPicPr/>
                <p:nvPr/>
              </p:nvPicPr>
              <p:blipFill>
                <a:blip r:embed="rId126"/>
                <a:stretch>
                  <a:fillRect/>
                </a:stretch>
              </p:blipFill>
              <p:spPr>
                <a:xfrm>
                  <a:off x="3168272" y="2763529"/>
                  <a:ext cx="197280" cy="29412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93" name="Ink 92">
                  <a:extLst>
                    <a:ext uri="{FF2B5EF4-FFF2-40B4-BE49-F238E27FC236}">
                      <a16:creationId xmlns:a16="http://schemas.microsoft.com/office/drawing/2014/main" id="{CA930CCA-9526-49AB-8D5F-748C4A224A17}"/>
                    </a:ext>
                  </a:extLst>
                </p14:cNvPr>
                <p14:cNvContentPartPr/>
                <p14:nvPr/>
              </p14:nvContentPartPr>
              <p14:xfrm>
                <a:off x="3324152" y="2780089"/>
                <a:ext cx="135720" cy="138600"/>
              </p14:xfrm>
            </p:contentPart>
          </mc:Choice>
          <mc:Fallback xmlns="">
            <p:pic>
              <p:nvPicPr>
                <p:cNvPr id="93" name="Ink 92">
                  <a:extLst>
                    <a:ext uri="{FF2B5EF4-FFF2-40B4-BE49-F238E27FC236}">
                      <a16:creationId xmlns:a16="http://schemas.microsoft.com/office/drawing/2014/main" id="{CA930CCA-9526-49AB-8D5F-748C4A224A17}"/>
                    </a:ext>
                  </a:extLst>
                </p:cNvPr>
                <p:cNvPicPr/>
                <p:nvPr/>
              </p:nvPicPr>
              <p:blipFill>
                <a:blip r:embed="rId128"/>
                <a:stretch>
                  <a:fillRect/>
                </a:stretch>
              </p:blipFill>
              <p:spPr>
                <a:xfrm>
                  <a:off x="3315152" y="2771449"/>
                  <a:ext cx="153360" cy="15624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94" name="Ink 93">
                  <a:extLst>
                    <a:ext uri="{FF2B5EF4-FFF2-40B4-BE49-F238E27FC236}">
                      <a16:creationId xmlns:a16="http://schemas.microsoft.com/office/drawing/2014/main" id="{25FFC5AD-2692-47C6-97B7-456836D0F2C6}"/>
                    </a:ext>
                  </a:extLst>
                </p14:cNvPr>
                <p14:cNvContentPartPr/>
                <p14:nvPr/>
              </p14:nvContentPartPr>
              <p14:xfrm>
                <a:off x="3550592" y="2652649"/>
                <a:ext cx="48600" cy="271080"/>
              </p14:xfrm>
            </p:contentPart>
          </mc:Choice>
          <mc:Fallback xmlns="">
            <p:pic>
              <p:nvPicPr>
                <p:cNvPr id="94" name="Ink 93">
                  <a:extLst>
                    <a:ext uri="{FF2B5EF4-FFF2-40B4-BE49-F238E27FC236}">
                      <a16:creationId xmlns:a16="http://schemas.microsoft.com/office/drawing/2014/main" id="{25FFC5AD-2692-47C6-97B7-456836D0F2C6}"/>
                    </a:ext>
                  </a:extLst>
                </p:cNvPr>
                <p:cNvPicPr/>
                <p:nvPr/>
              </p:nvPicPr>
              <p:blipFill>
                <a:blip r:embed="rId130"/>
                <a:stretch>
                  <a:fillRect/>
                </a:stretch>
              </p:blipFill>
              <p:spPr>
                <a:xfrm>
                  <a:off x="3541952" y="2644009"/>
                  <a:ext cx="66240" cy="28872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95" name="Ink 94">
                  <a:extLst>
                    <a:ext uri="{FF2B5EF4-FFF2-40B4-BE49-F238E27FC236}">
                      <a16:creationId xmlns:a16="http://schemas.microsoft.com/office/drawing/2014/main" id="{ED01A8AB-4864-4FE8-96FE-C3E42B246646}"/>
                    </a:ext>
                  </a:extLst>
                </p14:cNvPr>
                <p14:cNvContentPartPr/>
                <p14:nvPr/>
              </p14:nvContentPartPr>
              <p14:xfrm>
                <a:off x="3477512" y="2818609"/>
                <a:ext cx="163440" cy="18720"/>
              </p14:xfrm>
            </p:contentPart>
          </mc:Choice>
          <mc:Fallback xmlns="">
            <p:pic>
              <p:nvPicPr>
                <p:cNvPr id="95" name="Ink 94">
                  <a:extLst>
                    <a:ext uri="{FF2B5EF4-FFF2-40B4-BE49-F238E27FC236}">
                      <a16:creationId xmlns:a16="http://schemas.microsoft.com/office/drawing/2014/main" id="{ED01A8AB-4864-4FE8-96FE-C3E42B246646}"/>
                    </a:ext>
                  </a:extLst>
                </p:cNvPr>
                <p:cNvPicPr/>
                <p:nvPr/>
              </p:nvPicPr>
              <p:blipFill>
                <a:blip r:embed="rId132"/>
                <a:stretch>
                  <a:fillRect/>
                </a:stretch>
              </p:blipFill>
              <p:spPr>
                <a:xfrm>
                  <a:off x="3468872" y="2809609"/>
                  <a:ext cx="181080" cy="36360"/>
                </a:xfrm>
                <a:prstGeom prst="rect">
                  <a:avLst/>
                </a:prstGeom>
              </p:spPr>
            </p:pic>
          </mc:Fallback>
        </mc:AlternateContent>
      </p:grpSp>
      <p:grpSp>
        <p:nvGrpSpPr>
          <p:cNvPr id="104" name="Group 103">
            <a:extLst>
              <a:ext uri="{FF2B5EF4-FFF2-40B4-BE49-F238E27FC236}">
                <a16:creationId xmlns:a16="http://schemas.microsoft.com/office/drawing/2014/main" id="{3771DA28-8025-4B89-A2AC-910F5DA5421A}"/>
              </a:ext>
            </a:extLst>
          </p:cNvPr>
          <p:cNvGrpSpPr/>
          <p:nvPr/>
        </p:nvGrpSpPr>
        <p:grpSpPr>
          <a:xfrm>
            <a:off x="3874232" y="2744089"/>
            <a:ext cx="797040" cy="192960"/>
            <a:chOff x="3874232" y="2744089"/>
            <a:chExt cx="797040" cy="192960"/>
          </a:xfrm>
        </p:grpSpPr>
        <mc:AlternateContent xmlns:mc="http://schemas.openxmlformats.org/markup-compatibility/2006" xmlns:p14="http://schemas.microsoft.com/office/powerpoint/2010/main">
          <mc:Choice Requires="p14">
            <p:contentPart p14:bwMode="auto" r:id="rId133">
              <p14:nvContentPartPr>
                <p14:cNvPr id="96" name="Ink 95">
                  <a:extLst>
                    <a:ext uri="{FF2B5EF4-FFF2-40B4-BE49-F238E27FC236}">
                      <a16:creationId xmlns:a16="http://schemas.microsoft.com/office/drawing/2014/main" id="{D57009DD-7DD0-4CB1-8CAF-45EF2586A64B}"/>
                    </a:ext>
                  </a:extLst>
                </p14:cNvPr>
                <p14:cNvContentPartPr/>
                <p14:nvPr/>
              </p14:nvContentPartPr>
              <p14:xfrm>
                <a:off x="3874232" y="2795929"/>
                <a:ext cx="292680" cy="138240"/>
              </p14:xfrm>
            </p:contentPart>
          </mc:Choice>
          <mc:Fallback xmlns="">
            <p:pic>
              <p:nvPicPr>
                <p:cNvPr id="96" name="Ink 95">
                  <a:extLst>
                    <a:ext uri="{FF2B5EF4-FFF2-40B4-BE49-F238E27FC236}">
                      <a16:creationId xmlns:a16="http://schemas.microsoft.com/office/drawing/2014/main" id="{D57009DD-7DD0-4CB1-8CAF-45EF2586A64B}"/>
                    </a:ext>
                  </a:extLst>
                </p:cNvPr>
                <p:cNvPicPr/>
                <p:nvPr/>
              </p:nvPicPr>
              <p:blipFill>
                <a:blip r:embed="rId134"/>
                <a:stretch>
                  <a:fillRect/>
                </a:stretch>
              </p:blipFill>
              <p:spPr>
                <a:xfrm>
                  <a:off x="3865232" y="2786929"/>
                  <a:ext cx="310320" cy="15588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97" name="Ink 96">
                  <a:extLst>
                    <a:ext uri="{FF2B5EF4-FFF2-40B4-BE49-F238E27FC236}">
                      <a16:creationId xmlns:a16="http://schemas.microsoft.com/office/drawing/2014/main" id="{5C09088B-A1F1-4469-8F9D-E47A46D21EBA}"/>
                    </a:ext>
                  </a:extLst>
                </p14:cNvPr>
                <p14:cNvContentPartPr/>
                <p14:nvPr/>
              </p14:nvContentPartPr>
              <p14:xfrm>
                <a:off x="4152512" y="2744089"/>
                <a:ext cx="277560" cy="192960"/>
              </p14:xfrm>
            </p:contentPart>
          </mc:Choice>
          <mc:Fallback xmlns="">
            <p:pic>
              <p:nvPicPr>
                <p:cNvPr id="97" name="Ink 96">
                  <a:extLst>
                    <a:ext uri="{FF2B5EF4-FFF2-40B4-BE49-F238E27FC236}">
                      <a16:creationId xmlns:a16="http://schemas.microsoft.com/office/drawing/2014/main" id="{5C09088B-A1F1-4469-8F9D-E47A46D21EBA}"/>
                    </a:ext>
                  </a:extLst>
                </p:cNvPr>
                <p:cNvPicPr/>
                <p:nvPr/>
              </p:nvPicPr>
              <p:blipFill>
                <a:blip r:embed="rId136"/>
                <a:stretch>
                  <a:fillRect/>
                </a:stretch>
              </p:blipFill>
              <p:spPr>
                <a:xfrm>
                  <a:off x="4143512" y="2735449"/>
                  <a:ext cx="295200" cy="21060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98" name="Ink 97">
                  <a:extLst>
                    <a:ext uri="{FF2B5EF4-FFF2-40B4-BE49-F238E27FC236}">
                      <a16:creationId xmlns:a16="http://schemas.microsoft.com/office/drawing/2014/main" id="{DB0BE754-16B2-4CE9-A072-723BCC339977}"/>
                    </a:ext>
                  </a:extLst>
                </p14:cNvPr>
                <p14:cNvContentPartPr/>
                <p14:nvPr/>
              </p14:nvContentPartPr>
              <p14:xfrm>
                <a:off x="4430792" y="2763529"/>
                <a:ext cx="240480" cy="145440"/>
              </p14:xfrm>
            </p:contentPart>
          </mc:Choice>
          <mc:Fallback xmlns="">
            <p:pic>
              <p:nvPicPr>
                <p:cNvPr id="98" name="Ink 97">
                  <a:extLst>
                    <a:ext uri="{FF2B5EF4-FFF2-40B4-BE49-F238E27FC236}">
                      <a16:creationId xmlns:a16="http://schemas.microsoft.com/office/drawing/2014/main" id="{DB0BE754-16B2-4CE9-A072-723BCC339977}"/>
                    </a:ext>
                  </a:extLst>
                </p:cNvPr>
                <p:cNvPicPr/>
                <p:nvPr/>
              </p:nvPicPr>
              <p:blipFill>
                <a:blip r:embed="rId138"/>
                <a:stretch>
                  <a:fillRect/>
                </a:stretch>
              </p:blipFill>
              <p:spPr>
                <a:xfrm>
                  <a:off x="4421792" y="2754529"/>
                  <a:ext cx="258120" cy="163080"/>
                </a:xfrm>
                <a:prstGeom prst="rect">
                  <a:avLst/>
                </a:prstGeom>
              </p:spPr>
            </p:pic>
          </mc:Fallback>
        </mc:AlternateContent>
      </p:grpSp>
      <p:grpSp>
        <p:nvGrpSpPr>
          <p:cNvPr id="103" name="Group 102">
            <a:extLst>
              <a:ext uri="{FF2B5EF4-FFF2-40B4-BE49-F238E27FC236}">
                <a16:creationId xmlns:a16="http://schemas.microsoft.com/office/drawing/2014/main" id="{E9F047CB-3595-4C29-92D0-FC4B076CEF91}"/>
              </a:ext>
            </a:extLst>
          </p:cNvPr>
          <p:cNvGrpSpPr/>
          <p:nvPr/>
        </p:nvGrpSpPr>
        <p:grpSpPr>
          <a:xfrm>
            <a:off x="4852352" y="2691529"/>
            <a:ext cx="650160" cy="190800"/>
            <a:chOff x="4852352" y="2691529"/>
            <a:chExt cx="650160" cy="190800"/>
          </a:xfrm>
        </p:grpSpPr>
        <mc:AlternateContent xmlns:mc="http://schemas.openxmlformats.org/markup-compatibility/2006" xmlns:p14="http://schemas.microsoft.com/office/powerpoint/2010/main">
          <mc:Choice Requires="p14">
            <p:contentPart p14:bwMode="auto" r:id="rId139">
              <p14:nvContentPartPr>
                <p14:cNvPr id="99" name="Ink 98">
                  <a:extLst>
                    <a:ext uri="{FF2B5EF4-FFF2-40B4-BE49-F238E27FC236}">
                      <a16:creationId xmlns:a16="http://schemas.microsoft.com/office/drawing/2014/main" id="{C2AB84D2-3C41-410E-8D8B-69DEE4684397}"/>
                    </a:ext>
                  </a:extLst>
                </p14:cNvPr>
                <p14:cNvContentPartPr/>
                <p14:nvPr/>
              </p14:nvContentPartPr>
              <p14:xfrm>
                <a:off x="4852352" y="2759209"/>
                <a:ext cx="111600" cy="93240"/>
              </p14:xfrm>
            </p:contentPart>
          </mc:Choice>
          <mc:Fallback xmlns="">
            <p:pic>
              <p:nvPicPr>
                <p:cNvPr id="99" name="Ink 98">
                  <a:extLst>
                    <a:ext uri="{FF2B5EF4-FFF2-40B4-BE49-F238E27FC236}">
                      <a16:creationId xmlns:a16="http://schemas.microsoft.com/office/drawing/2014/main" id="{C2AB84D2-3C41-410E-8D8B-69DEE4684397}"/>
                    </a:ext>
                  </a:extLst>
                </p:cNvPr>
                <p:cNvPicPr/>
                <p:nvPr/>
              </p:nvPicPr>
              <p:blipFill>
                <a:blip r:embed="rId140"/>
                <a:stretch>
                  <a:fillRect/>
                </a:stretch>
              </p:blipFill>
              <p:spPr>
                <a:xfrm>
                  <a:off x="4843352" y="2750209"/>
                  <a:ext cx="12924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100" name="Ink 99">
                  <a:extLst>
                    <a:ext uri="{FF2B5EF4-FFF2-40B4-BE49-F238E27FC236}">
                      <a16:creationId xmlns:a16="http://schemas.microsoft.com/office/drawing/2014/main" id="{043F462E-CC70-47A7-8D75-466F7654DCD7}"/>
                    </a:ext>
                  </a:extLst>
                </p14:cNvPr>
                <p14:cNvContentPartPr/>
                <p14:nvPr/>
              </p14:nvContentPartPr>
              <p14:xfrm>
                <a:off x="4973672" y="2691529"/>
                <a:ext cx="266040" cy="190800"/>
              </p14:xfrm>
            </p:contentPart>
          </mc:Choice>
          <mc:Fallback xmlns="">
            <p:pic>
              <p:nvPicPr>
                <p:cNvPr id="100" name="Ink 99">
                  <a:extLst>
                    <a:ext uri="{FF2B5EF4-FFF2-40B4-BE49-F238E27FC236}">
                      <a16:creationId xmlns:a16="http://schemas.microsoft.com/office/drawing/2014/main" id="{043F462E-CC70-47A7-8D75-466F7654DCD7}"/>
                    </a:ext>
                  </a:extLst>
                </p:cNvPr>
                <p:cNvPicPr/>
                <p:nvPr/>
              </p:nvPicPr>
              <p:blipFill>
                <a:blip r:embed="rId142"/>
                <a:stretch>
                  <a:fillRect/>
                </a:stretch>
              </p:blipFill>
              <p:spPr>
                <a:xfrm>
                  <a:off x="4965032" y="2682529"/>
                  <a:ext cx="283680" cy="20844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101" name="Ink 100">
                  <a:extLst>
                    <a:ext uri="{FF2B5EF4-FFF2-40B4-BE49-F238E27FC236}">
                      <a16:creationId xmlns:a16="http://schemas.microsoft.com/office/drawing/2014/main" id="{ABE69013-F9A2-47A6-903D-9121D9463651}"/>
                    </a:ext>
                  </a:extLst>
                </p14:cNvPr>
                <p14:cNvContentPartPr/>
                <p14:nvPr/>
              </p14:nvContentPartPr>
              <p14:xfrm>
                <a:off x="5187512" y="2745169"/>
                <a:ext cx="213840" cy="95400"/>
              </p14:xfrm>
            </p:contentPart>
          </mc:Choice>
          <mc:Fallback xmlns="">
            <p:pic>
              <p:nvPicPr>
                <p:cNvPr id="101" name="Ink 100">
                  <a:extLst>
                    <a:ext uri="{FF2B5EF4-FFF2-40B4-BE49-F238E27FC236}">
                      <a16:creationId xmlns:a16="http://schemas.microsoft.com/office/drawing/2014/main" id="{ABE69013-F9A2-47A6-903D-9121D9463651}"/>
                    </a:ext>
                  </a:extLst>
                </p:cNvPr>
                <p:cNvPicPr/>
                <p:nvPr/>
              </p:nvPicPr>
              <p:blipFill>
                <a:blip r:embed="rId144"/>
                <a:stretch>
                  <a:fillRect/>
                </a:stretch>
              </p:blipFill>
              <p:spPr>
                <a:xfrm>
                  <a:off x="5178872" y="2736169"/>
                  <a:ext cx="231480" cy="11304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102" name="Ink 101">
                  <a:extLst>
                    <a:ext uri="{FF2B5EF4-FFF2-40B4-BE49-F238E27FC236}">
                      <a16:creationId xmlns:a16="http://schemas.microsoft.com/office/drawing/2014/main" id="{CCF54A08-17A1-4177-96B7-00DA38DF66C5}"/>
                    </a:ext>
                  </a:extLst>
                </p14:cNvPr>
                <p14:cNvContentPartPr/>
                <p14:nvPr/>
              </p14:nvContentPartPr>
              <p14:xfrm>
                <a:off x="5404232" y="2747689"/>
                <a:ext cx="98280" cy="62640"/>
              </p14:xfrm>
            </p:contentPart>
          </mc:Choice>
          <mc:Fallback xmlns="">
            <p:pic>
              <p:nvPicPr>
                <p:cNvPr id="102" name="Ink 101">
                  <a:extLst>
                    <a:ext uri="{FF2B5EF4-FFF2-40B4-BE49-F238E27FC236}">
                      <a16:creationId xmlns:a16="http://schemas.microsoft.com/office/drawing/2014/main" id="{CCF54A08-17A1-4177-96B7-00DA38DF66C5}"/>
                    </a:ext>
                  </a:extLst>
                </p:cNvPr>
                <p:cNvPicPr/>
                <p:nvPr/>
              </p:nvPicPr>
              <p:blipFill>
                <a:blip r:embed="rId146"/>
                <a:stretch>
                  <a:fillRect/>
                </a:stretch>
              </p:blipFill>
              <p:spPr>
                <a:xfrm>
                  <a:off x="5395592" y="2739049"/>
                  <a:ext cx="115920" cy="80280"/>
                </a:xfrm>
                <a:prstGeom prst="rect">
                  <a:avLst/>
                </a:prstGeom>
              </p:spPr>
            </p:pic>
          </mc:Fallback>
        </mc:AlternateContent>
      </p:grpSp>
      <p:grpSp>
        <p:nvGrpSpPr>
          <p:cNvPr id="127" name="Group 126">
            <a:extLst>
              <a:ext uri="{FF2B5EF4-FFF2-40B4-BE49-F238E27FC236}">
                <a16:creationId xmlns:a16="http://schemas.microsoft.com/office/drawing/2014/main" id="{F30048BF-C7A9-4716-8BFC-B39A3D9BCA5C}"/>
              </a:ext>
            </a:extLst>
          </p:cNvPr>
          <p:cNvGrpSpPr/>
          <p:nvPr/>
        </p:nvGrpSpPr>
        <p:grpSpPr>
          <a:xfrm>
            <a:off x="5744072" y="2790529"/>
            <a:ext cx="277200" cy="97920"/>
            <a:chOff x="5744072" y="2790529"/>
            <a:chExt cx="277200" cy="97920"/>
          </a:xfrm>
        </p:grpSpPr>
        <mc:AlternateContent xmlns:mc="http://schemas.openxmlformats.org/markup-compatibility/2006" xmlns:p14="http://schemas.microsoft.com/office/powerpoint/2010/main">
          <mc:Choice Requires="p14">
            <p:contentPart p14:bwMode="auto" r:id="rId147">
              <p14:nvContentPartPr>
                <p14:cNvPr id="108" name="Ink 107">
                  <a:extLst>
                    <a:ext uri="{FF2B5EF4-FFF2-40B4-BE49-F238E27FC236}">
                      <a16:creationId xmlns:a16="http://schemas.microsoft.com/office/drawing/2014/main" id="{11139D60-42F8-44F9-A7EC-5BD132D49B59}"/>
                    </a:ext>
                  </a:extLst>
                </p14:cNvPr>
                <p14:cNvContentPartPr/>
                <p14:nvPr/>
              </p14:nvContentPartPr>
              <p14:xfrm>
                <a:off x="5744072" y="2790529"/>
                <a:ext cx="31320" cy="80280"/>
              </p14:xfrm>
            </p:contentPart>
          </mc:Choice>
          <mc:Fallback xmlns="">
            <p:pic>
              <p:nvPicPr>
                <p:cNvPr id="108" name="Ink 107">
                  <a:extLst>
                    <a:ext uri="{FF2B5EF4-FFF2-40B4-BE49-F238E27FC236}">
                      <a16:creationId xmlns:a16="http://schemas.microsoft.com/office/drawing/2014/main" id="{11139D60-42F8-44F9-A7EC-5BD132D49B59}"/>
                    </a:ext>
                  </a:extLst>
                </p:cNvPr>
                <p:cNvPicPr/>
                <p:nvPr/>
              </p:nvPicPr>
              <p:blipFill>
                <a:blip r:embed="rId148"/>
                <a:stretch>
                  <a:fillRect/>
                </a:stretch>
              </p:blipFill>
              <p:spPr>
                <a:xfrm>
                  <a:off x="5735072" y="2781529"/>
                  <a:ext cx="48960" cy="9792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109" name="Ink 108">
                  <a:extLst>
                    <a:ext uri="{FF2B5EF4-FFF2-40B4-BE49-F238E27FC236}">
                      <a16:creationId xmlns:a16="http://schemas.microsoft.com/office/drawing/2014/main" id="{560F10CA-A73B-41CA-BF5F-685BBBD82A57}"/>
                    </a:ext>
                  </a:extLst>
                </p14:cNvPr>
                <p14:cNvContentPartPr/>
                <p14:nvPr/>
              </p14:nvContentPartPr>
              <p14:xfrm>
                <a:off x="5872592" y="2802049"/>
                <a:ext cx="148680" cy="86400"/>
              </p14:xfrm>
            </p:contentPart>
          </mc:Choice>
          <mc:Fallback xmlns="">
            <p:pic>
              <p:nvPicPr>
                <p:cNvPr id="109" name="Ink 108">
                  <a:extLst>
                    <a:ext uri="{FF2B5EF4-FFF2-40B4-BE49-F238E27FC236}">
                      <a16:creationId xmlns:a16="http://schemas.microsoft.com/office/drawing/2014/main" id="{560F10CA-A73B-41CA-BF5F-685BBBD82A57}"/>
                    </a:ext>
                  </a:extLst>
                </p:cNvPr>
                <p:cNvPicPr/>
                <p:nvPr/>
              </p:nvPicPr>
              <p:blipFill>
                <a:blip r:embed="rId150"/>
                <a:stretch>
                  <a:fillRect/>
                </a:stretch>
              </p:blipFill>
              <p:spPr>
                <a:xfrm>
                  <a:off x="5863592" y="2793049"/>
                  <a:ext cx="166320" cy="104040"/>
                </a:xfrm>
                <a:prstGeom prst="rect">
                  <a:avLst/>
                </a:prstGeom>
              </p:spPr>
            </p:pic>
          </mc:Fallback>
        </mc:AlternateContent>
      </p:grpSp>
      <p:grpSp>
        <p:nvGrpSpPr>
          <p:cNvPr id="126" name="Group 125">
            <a:extLst>
              <a:ext uri="{FF2B5EF4-FFF2-40B4-BE49-F238E27FC236}">
                <a16:creationId xmlns:a16="http://schemas.microsoft.com/office/drawing/2014/main" id="{3DFC964A-4206-48FA-A823-DC5670CCB6C9}"/>
              </a:ext>
            </a:extLst>
          </p:cNvPr>
          <p:cNvGrpSpPr/>
          <p:nvPr/>
        </p:nvGrpSpPr>
        <p:grpSpPr>
          <a:xfrm>
            <a:off x="6245192" y="2739769"/>
            <a:ext cx="726840" cy="198000"/>
            <a:chOff x="6245192" y="2739769"/>
            <a:chExt cx="726840" cy="198000"/>
          </a:xfrm>
        </p:grpSpPr>
        <mc:AlternateContent xmlns:mc="http://schemas.openxmlformats.org/markup-compatibility/2006" xmlns:p14="http://schemas.microsoft.com/office/powerpoint/2010/main">
          <mc:Choice Requires="p14">
            <p:contentPart p14:bwMode="auto" r:id="rId151">
              <p14:nvContentPartPr>
                <p14:cNvPr id="110" name="Ink 109">
                  <a:extLst>
                    <a:ext uri="{FF2B5EF4-FFF2-40B4-BE49-F238E27FC236}">
                      <a16:creationId xmlns:a16="http://schemas.microsoft.com/office/drawing/2014/main" id="{84740657-DA2C-4DAB-820D-FEF217F40933}"/>
                    </a:ext>
                  </a:extLst>
                </p14:cNvPr>
                <p14:cNvContentPartPr/>
                <p14:nvPr/>
              </p14:nvContentPartPr>
              <p14:xfrm>
                <a:off x="6245192" y="2760289"/>
                <a:ext cx="126720" cy="177480"/>
              </p14:xfrm>
            </p:contentPart>
          </mc:Choice>
          <mc:Fallback xmlns="">
            <p:pic>
              <p:nvPicPr>
                <p:cNvPr id="110" name="Ink 109">
                  <a:extLst>
                    <a:ext uri="{FF2B5EF4-FFF2-40B4-BE49-F238E27FC236}">
                      <a16:creationId xmlns:a16="http://schemas.microsoft.com/office/drawing/2014/main" id="{84740657-DA2C-4DAB-820D-FEF217F40933}"/>
                    </a:ext>
                  </a:extLst>
                </p:cNvPr>
                <p:cNvPicPr/>
                <p:nvPr/>
              </p:nvPicPr>
              <p:blipFill>
                <a:blip r:embed="rId152"/>
                <a:stretch>
                  <a:fillRect/>
                </a:stretch>
              </p:blipFill>
              <p:spPr>
                <a:xfrm>
                  <a:off x="6236552" y="2751289"/>
                  <a:ext cx="144360" cy="19512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111" name="Ink 110">
                  <a:extLst>
                    <a:ext uri="{FF2B5EF4-FFF2-40B4-BE49-F238E27FC236}">
                      <a16:creationId xmlns:a16="http://schemas.microsoft.com/office/drawing/2014/main" id="{A8DCB767-188A-4705-B296-445F4E0A0650}"/>
                    </a:ext>
                  </a:extLst>
                </p14:cNvPr>
                <p14:cNvContentPartPr/>
                <p14:nvPr/>
              </p14:nvContentPartPr>
              <p14:xfrm>
                <a:off x="6405032" y="2797369"/>
                <a:ext cx="148680" cy="121680"/>
              </p14:xfrm>
            </p:contentPart>
          </mc:Choice>
          <mc:Fallback xmlns="">
            <p:pic>
              <p:nvPicPr>
                <p:cNvPr id="111" name="Ink 110">
                  <a:extLst>
                    <a:ext uri="{FF2B5EF4-FFF2-40B4-BE49-F238E27FC236}">
                      <a16:creationId xmlns:a16="http://schemas.microsoft.com/office/drawing/2014/main" id="{A8DCB767-188A-4705-B296-445F4E0A0650}"/>
                    </a:ext>
                  </a:extLst>
                </p:cNvPr>
                <p:cNvPicPr/>
                <p:nvPr/>
              </p:nvPicPr>
              <p:blipFill>
                <a:blip r:embed="rId154"/>
                <a:stretch>
                  <a:fillRect/>
                </a:stretch>
              </p:blipFill>
              <p:spPr>
                <a:xfrm>
                  <a:off x="6396032" y="2788729"/>
                  <a:ext cx="166320" cy="13932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112" name="Ink 111">
                  <a:extLst>
                    <a:ext uri="{FF2B5EF4-FFF2-40B4-BE49-F238E27FC236}">
                      <a16:creationId xmlns:a16="http://schemas.microsoft.com/office/drawing/2014/main" id="{70C58644-BA3E-4528-B5D4-6B39D5D45296}"/>
                    </a:ext>
                  </a:extLst>
                </p14:cNvPr>
                <p14:cNvContentPartPr/>
                <p14:nvPr/>
              </p14:nvContentPartPr>
              <p14:xfrm>
                <a:off x="6639032" y="2739769"/>
                <a:ext cx="124200" cy="196920"/>
              </p14:xfrm>
            </p:contentPart>
          </mc:Choice>
          <mc:Fallback xmlns="">
            <p:pic>
              <p:nvPicPr>
                <p:cNvPr id="112" name="Ink 111">
                  <a:extLst>
                    <a:ext uri="{FF2B5EF4-FFF2-40B4-BE49-F238E27FC236}">
                      <a16:creationId xmlns:a16="http://schemas.microsoft.com/office/drawing/2014/main" id="{70C58644-BA3E-4528-B5D4-6B39D5D45296}"/>
                    </a:ext>
                  </a:extLst>
                </p:cNvPr>
                <p:cNvPicPr/>
                <p:nvPr/>
              </p:nvPicPr>
              <p:blipFill>
                <a:blip r:embed="rId156"/>
                <a:stretch>
                  <a:fillRect/>
                </a:stretch>
              </p:blipFill>
              <p:spPr>
                <a:xfrm>
                  <a:off x="6630392" y="2730769"/>
                  <a:ext cx="141840" cy="21456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113" name="Ink 112">
                  <a:extLst>
                    <a:ext uri="{FF2B5EF4-FFF2-40B4-BE49-F238E27FC236}">
                      <a16:creationId xmlns:a16="http://schemas.microsoft.com/office/drawing/2014/main" id="{519BD68E-F969-4442-8FDB-44B2DBA90ECC}"/>
                    </a:ext>
                  </a:extLst>
                </p14:cNvPr>
                <p14:cNvContentPartPr/>
                <p14:nvPr/>
              </p14:nvContentPartPr>
              <p14:xfrm>
                <a:off x="6778712" y="2763169"/>
                <a:ext cx="193320" cy="144000"/>
              </p14:xfrm>
            </p:contentPart>
          </mc:Choice>
          <mc:Fallback xmlns="">
            <p:pic>
              <p:nvPicPr>
                <p:cNvPr id="113" name="Ink 112">
                  <a:extLst>
                    <a:ext uri="{FF2B5EF4-FFF2-40B4-BE49-F238E27FC236}">
                      <a16:creationId xmlns:a16="http://schemas.microsoft.com/office/drawing/2014/main" id="{519BD68E-F969-4442-8FDB-44B2DBA90ECC}"/>
                    </a:ext>
                  </a:extLst>
                </p:cNvPr>
                <p:cNvPicPr/>
                <p:nvPr/>
              </p:nvPicPr>
              <p:blipFill>
                <a:blip r:embed="rId158"/>
                <a:stretch>
                  <a:fillRect/>
                </a:stretch>
              </p:blipFill>
              <p:spPr>
                <a:xfrm>
                  <a:off x="6770072" y="2754169"/>
                  <a:ext cx="210960" cy="161640"/>
                </a:xfrm>
                <a:prstGeom prst="rect">
                  <a:avLst/>
                </a:prstGeom>
              </p:spPr>
            </p:pic>
          </mc:Fallback>
        </mc:AlternateContent>
      </p:grpSp>
      <p:grpSp>
        <p:nvGrpSpPr>
          <p:cNvPr id="125" name="Group 124">
            <a:extLst>
              <a:ext uri="{FF2B5EF4-FFF2-40B4-BE49-F238E27FC236}">
                <a16:creationId xmlns:a16="http://schemas.microsoft.com/office/drawing/2014/main" id="{5358B766-ECB4-49BA-B010-26F8C0FACFE5}"/>
              </a:ext>
            </a:extLst>
          </p:cNvPr>
          <p:cNvGrpSpPr/>
          <p:nvPr/>
        </p:nvGrpSpPr>
        <p:grpSpPr>
          <a:xfrm>
            <a:off x="7179032" y="2685769"/>
            <a:ext cx="662400" cy="227880"/>
            <a:chOff x="7179032" y="2685769"/>
            <a:chExt cx="662400" cy="227880"/>
          </a:xfrm>
        </p:grpSpPr>
        <mc:AlternateContent xmlns:mc="http://schemas.openxmlformats.org/markup-compatibility/2006" xmlns:p14="http://schemas.microsoft.com/office/powerpoint/2010/main">
          <mc:Choice Requires="p14">
            <p:contentPart p14:bwMode="auto" r:id="rId159">
              <p14:nvContentPartPr>
                <p14:cNvPr id="114" name="Ink 113">
                  <a:extLst>
                    <a:ext uri="{FF2B5EF4-FFF2-40B4-BE49-F238E27FC236}">
                      <a16:creationId xmlns:a16="http://schemas.microsoft.com/office/drawing/2014/main" id="{0CB4BA41-C94C-4518-94BD-FB4A6989B44C}"/>
                    </a:ext>
                  </a:extLst>
                </p14:cNvPr>
                <p14:cNvContentPartPr/>
                <p14:nvPr/>
              </p14:nvContentPartPr>
              <p14:xfrm>
                <a:off x="7215392" y="2687569"/>
                <a:ext cx="18720" cy="226080"/>
              </p14:xfrm>
            </p:contentPart>
          </mc:Choice>
          <mc:Fallback xmlns="">
            <p:pic>
              <p:nvPicPr>
                <p:cNvPr id="114" name="Ink 113">
                  <a:extLst>
                    <a:ext uri="{FF2B5EF4-FFF2-40B4-BE49-F238E27FC236}">
                      <a16:creationId xmlns:a16="http://schemas.microsoft.com/office/drawing/2014/main" id="{0CB4BA41-C94C-4518-94BD-FB4A6989B44C}"/>
                    </a:ext>
                  </a:extLst>
                </p:cNvPr>
                <p:cNvPicPr/>
                <p:nvPr/>
              </p:nvPicPr>
              <p:blipFill>
                <a:blip r:embed="rId160"/>
                <a:stretch>
                  <a:fillRect/>
                </a:stretch>
              </p:blipFill>
              <p:spPr>
                <a:xfrm>
                  <a:off x="7206752" y="2678569"/>
                  <a:ext cx="36360" cy="24372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115" name="Ink 114">
                  <a:extLst>
                    <a:ext uri="{FF2B5EF4-FFF2-40B4-BE49-F238E27FC236}">
                      <a16:creationId xmlns:a16="http://schemas.microsoft.com/office/drawing/2014/main" id="{DCF52E4A-EC77-4B50-8E56-6CA0A5000747}"/>
                    </a:ext>
                  </a:extLst>
                </p14:cNvPr>
                <p14:cNvContentPartPr/>
                <p14:nvPr/>
              </p14:nvContentPartPr>
              <p14:xfrm>
                <a:off x="7179032" y="2685769"/>
                <a:ext cx="318600" cy="205200"/>
              </p14:xfrm>
            </p:contentPart>
          </mc:Choice>
          <mc:Fallback xmlns="">
            <p:pic>
              <p:nvPicPr>
                <p:cNvPr id="115" name="Ink 114">
                  <a:extLst>
                    <a:ext uri="{FF2B5EF4-FFF2-40B4-BE49-F238E27FC236}">
                      <a16:creationId xmlns:a16="http://schemas.microsoft.com/office/drawing/2014/main" id="{DCF52E4A-EC77-4B50-8E56-6CA0A5000747}"/>
                    </a:ext>
                  </a:extLst>
                </p:cNvPr>
                <p:cNvPicPr/>
                <p:nvPr/>
              </p:nvPicPr>
              <p:blipFill>
                <a:blip r:embed="rId162"/>
                <a:stretch>
                  <a:fillRect/>
                </a:stretch>
              </p:blipFill>
              <p:spPr>
                <a:xfrm>
                  <a:off x="7170392" y="2676769"/>
                  <a:ext cx="336240" cy="222840"/>
                </a:xfrm>
                <a:prstGeom prst="rect">
                  <a:avLst/>
                </a:prstGeom>
              </p:spPr>
            </p:pic>
          </mc:Fallback>
        </mc:AlternateContent>
        <mc:AlternateContent xmlns:mc="http://schemas.openxmlformats.org/markup-compatibility/2006" xmlns:p14="http://schemas.microsoft.com/office/powerpoint/2010/main">
          <mc:Choice Requires="p14">
            <p:contentPart p14:bwMode="auto" r:id="rId163">
              <p14:nvContentPartPr>
                <p14:cNvPr id="116" name="Ink 115">
                  <a:extLst>
                    <a:ext uri="{FF2B5EF4-FFF2-40B4-BE49-F238E27FC236}">
                      <a16:creationId xmlns:a16="http://schemas.microsoft.com/office/drawing/2014/main" id="{37FF9457-A1FB-498F-AC25-E69D0A861AAC}"/>
                    </a:ext>
                  </a:extLst>
                </p14:cNvPr>
                <p14:cNvContentPartPr/>
                <p14:nvPr/>
              </p14:nvContentPartPr>
              <p14:xfrm>
                <a:off x="7527512" y="2813929"/>
                <a:ext cx="313920" cy="49320"/>
              </p14:xfrm>
            </p:contentPart>
          </mc:Choice>
          <mc:Fallback xmlns="">
            <p:pic>
              <p:nvPicPr>
                <p:cNvPr id="116" name="Ink 115">
                  <a:extLst>
                    <a:ext uri="{FF2B5EF4-FFF2-40B4-BE49-F238E27FC236}">
                      <a16:creationId xmlns:a16="http://schemas.microsoft.com/office/drawing/2014/main" id="{37FF9457-A1FB-498F-AC25-E69D0A861AAC}"/>
                    </a:ext>
                  </a:extLst>
                </p:cNvPr>
                <p:cNvPicPr/>
                <p:nvPr/>
              </p:nvPicPr>
              <p:blipFill>
                <a:blip r:embed="rId164"/>
                <a:stretch>
                  <a:fillRect/>
                </a:stretch>
              </p:blipFill>
              <p:spPr>
                <a:xfrm>
                  <a:off x="7518872" y="2805289"/>
                  <a:ext cx="331560" cy="66960"/>
                </a:xfrm>
                <a:prstGeom prst="rect">
                  <a:avLst/>
                </a:prstGeom>
              </p:spPr>
            </p:pic>
          </mc:Fallback>
        </mc:AlternateContent>
      </p:grpSp>
      <p:grpSp>
        <p:nvGrpSpPr>
          <p:cNvPr id="124" name="Group 123">
            <a:extLst>
              <a:ext uri="{FF2B5EF4-FFF2-40B4-BE49-F238E27FC236}">
                <a16:creationId xmlns:a16="http://schemas.microsoft.com/office/drawing/2014/main" id="{36FF6EAE-86BB-4A87-A064-E4E735FDEEEB}"/>
              </a:ext>
            </a:extLst>
          </p:cNvPr>
          <p:cNvGrpSpPr/>
          <p:nvPr/>
        </p:nvGrpSpPr>
        <p:grpSpPr>
          <a:xfrm>
            <a:off x="3648512" y="3144769"/>
            <a:ext cx="394920" cy="196200"/>
            <a:chOff x="3648512" y="3144769"/>
            <a:chExt cx="394920" cy="196200"/>
          </a:xfrm>
        </p:grpSpPr>
        <mc:AlternateContent xmlns:mc="http://schemas.openxmlformats.org/markup-compatibility/2006" xmlns:p14="http://schemas.microsoft.com/office/powerpoint/2010/main">
          <mc:Choice Requires="p14">
            <p:contentPart p14:bwMode="auto" r:id="rId165">
              <p14:nvContentPartPr>
                <p14:cNvPr id="117" name="Ink 116">
                  <a:extLst>
                    <a:ext uri="{FF2B5EF4-FFF2-40B4-BE49-F238E27FC236}">
                      <a16:creationId xmlns:a16="http://schemas.microsoft.com/office/drawing/2014/main" id="{5051218E-DEDC-4521-81C1-DBD109E1476E}"/>
                    </a:ext>
                  </a:extLst>
                </p14:cNvPr>
                <p14:cNvContentPartPr/>
                <p14:nvPr/>
              </p14:nvContentPartPr>
              <p14:xfrm>
                <a:off x="3648512" y="3144769"/>
                <a:ext cx="50400" cy="196200"/>
              </p14:xfrm>
            </p:contentPart>
          </mc:Choice>
          <mc:Fallback xmlns="">
            <p:pic>
              <p:nvPicPr>
                <p:cNvPr id="117" name="Ink 116">
                  <a:extLst>
                    <a:ext uri="{FF2B5EF4-FFF2-40B4-BE49-F238E27FC236}">
                      <a16:creationId xmlns:a16="http://schemas.microsoft.com/office/drawing/2014/main" id="{5051218E-DEDC-4521-81C1-DBD109E1476E}"/>
                    </a:ext>
                  </a:extLst>
                </p:cNvPr>
                <p:cNvPicPr/>
                <p:nvPr/>
              </p:nvPicPr>
              <p:blipFill>
                <a:blip r:embed="rId166"/>
                <a:stretch>
                  <a:fillRect/>
                </a:stretch>
              </p:blipFill>
              <p:spPr>
                <a:xfrm>
                  <a:off x="3639872" y="3136129"/>
                  <a:ext cx="68040" cy="213840"/>
                </a:xfrm>
                <a:prstGeom prst="rect">
                  <a:avLst/>
                </a:prstGeom>
              </p:spPr>
            </p:pic>
          </mc:Fallback>
        </mc:AlternateContent>
        <mc:AlternateContent xmlns:mc="http://schemas.openxmlformats.org/markup-compatibility/2006" xmlns:p14="http://schemas.microsoft.com/office/powerpoint/2010/main">
          <mc:Choice Requires="p14">
            <p:contentPart p14:bwMode="auto" r:id="rId167">
              <p14:nvContentPartPr>
                <p14:cNvPr id="118" name="Ink 117">
                  <a:extLst>
                    <a:ext uri="{FF2B5EF4-FFF2-40B4-BE49-F238E27FC236}">
                      <a16:creationId xmlns:a16="http://schemas.microsoft.com/office/drawing/2014/main" id="{FAB57858-78FC-473C-85AC-812112C16539}"/>
                    </a:ext>
                  </a:extLst>
                </p14:cNvPr>
                <p14:cNvContentPartPr/>
                <p14:nvPr/>
              </p14:nvContentPartPr>
              <p14:xfrm>
                <a:off x="3832472" y="3208129"/>
                <a:ext cx="210960" cy="127800"/>
              </p14:xfrm>
            </p:contentPart>
          </mc:Choice>
          <mc:Fallback xmlns="">
            <p:pic>
              <p:nvPicPr>
                <p:cNvPr id="118" name="Ink 117">
                  <a:extLst>
                    <a:ext uri="{FF2B5EF4-FFF2-40B4-BE49-F238E27FC236}">
                      <a16:creationId xmlns:a16="http://schemas.microsoft.com/office/drawing/2014/main" id="{FAB57858-78FC-473C-85AC-812112C16539}"/>
                    </a:ext>
                  </a:extLst>
                </p:cNvPr>
                <p:cNvPicPr/>
                <p:nvPr/>
              </p:nvPicPr>
              <p:blipFill>
                <a:blip r:embed="rId168"/>
                <a:stretch>
                  <a:fillRect/>
                </a:stretch>
              </p:blipFill>
              <p:spPr>
                <a:xfrm>
                  <a:off x="3823832" y="3199489"/>
                  <a:ext cx="228600" cy="145440"/>
                </a:xfrm>
                <a:prstGeom prst="rect">
                  <a:avLst/>
                </a:prstGeom>
              </p:spPr>
            </p:pic>
          </mc:Fallback>
        </mc:AlternateContent>
      </p:grpSp>
      <p:grpSp>
        <p:nvGrpSpPr>
          <p:cNvPr id="123" name="Group 122">
            <a:extLst>
              <a:ext uri="{FF2B5EF4-FFF2-40B4-BE49-F238E27FC236}">
                <a16:creationId xmlns:a16="http://schemas.microsoft.com/office/drawing/2014/main" id="{732FF097-B22D-47E2-948C-6234B6BF35D9}"/>
              </a:ext>
            </a:extLst>
          </p:cNvPr>
          <p:cNvGrpSpPr/>
          <p:nvPr/>
        </p:nvGrpSpPr>
        <p:grpSpPr>
          <a:xfrm>
            <a:off x="4229912" y="3150169"/>
            <a:ext cx="708840" cy="252000"/>
            <a:chOff x="4229912" y="3150169"/>
            <a:chExt cx="708840" cy="252000"/>
          </a:xfrm>
        </p:grpSpPr>
        <mc:AlternateContent xmlns:mc="http://schemas.openxmlformats.org/markup-compatibility/2006" xmlns:p14="http://schemas.microsoft.com/office/powerpoint/2010/main">
          <mc:Choice Requires="p14">
            <p:contentPart p14:bwMode="auto" r:id="rId169">
              <p14:nvContentPartPr>
                <p14:cNvPr id="119" name="Ink 118">
                  <a:extLst>
                    <a:ext uri="{FF2B5EF4-FFF2-40B4-BE49-F238E27FC236}">
                      <a16:creationId xmlns:a16="http://schemas.microsoft.com/office/drawing/2014/main" id="{0DC3A5A5-79C8-4D81-8F7E-4B8ECE02AADC}"/>
                    </a:ext>
                  </a:extLst>
                </p14:cNvPr>
                <p14:cNvContentPartPr/>
                <p14:nvPr/>
              </p14:nvContentPartPr>
              <p14:xfrm>
                <a:off x="4229912" y="3155209"/>
                <a:ext cx="127080" cy="202680"/>
              </p14:xfrm>
            </p:contentPart>
          </mc:Choice>
          <mc:Fallback xmlns="">
            <p:pic>
              <p:nvPicPr>
                <p:cNvPr id="119" name="Ink 118">
                  <a:extLst>
                    <a:ext uri="{FF2B5EF4-FFF2-40B4-BE49-F238E27FC236}">
                      <a16:creationId xmlns:a16="http://schemas.microsoft.com/office/drawing/2014/main" id="{0DC3A5A5-79C8-4D81-8F7E-4B8ECE02AADC}"/>
                    </a:ext>
                  </a:extLst>
                </p:cNvPr>
                <p:cNvPicPr/>
                <p:nvPr/>
              </p:nvPicPr>
              <p:blipFill>
                <a:blip r:embed="rId170"/>
                <a:stretch>
                  <a:fillRect/>
                </a:stretch>
              </p:blipFill>
              <p:spPr>
                <a:xfrm>
                  <a:off x="4220912" y="3146569"/>
                  <a:ext cx="144720" cy="220320"/>
                </a:xfrm>
                <a:prstGeom prst="rect">
                  <a:avLst/>
                </a:prstGeom>
              </p:spPr>
            </p:pic>
          </mc:Fallback>
        </mc:AlternateContent>
        <mc:AlternateContent xmlns:mc="http://schemas.openxmlformats.org/markup-compatibility/2006" xmlns:p14="http://schemas.microsoft.com/office/powerpoint/2010/main">
          <mc:Choice Requires="p14">
            <p:contentPart p14:bwMode="auto" r:id="rId171">
              <p14:nvContentPartPr>
                <p14:cNvPr id="120" name="Ink 119">
                  <a:extLst>
                    <a:ext uri="{FF2B5EF4-FFF2-40B4-BE49-F238E27FC236}">
                      <a16:creationId xmlns:a16="http://schemas.microsoft.com/office/drawing/2014/main" id="{BAB189A5-34C2-4EF1-BBCD-F4820907BD98}"/>
                    </a:ext>
                  </a:extLst>
                </p14:cNvPr>
                <p14:cNvContentPartPr/>
                <p14:nvPr/>
              </p14:nvContentPartPr>
              <p14:xfrm>
                <a:off x="4417112" y="3213529"/>
                <a:ext cx="151200" cy="164160"/>
              </p14:xfrm>
            </p:contentPart>
          </mc:Choice>
          <mc:Fallback xmlns="">
            <p:pic>
              <p:nvPicPr>
                <p:cNvPr id="120" name="Ink 119">
                  <a:extLst>
                    <a:ext uri="{FF2B5EF4-FFF2-40B4-BE49-F238E27FC236}">
                      <a16:creationId xmlns:a16="http://schemas.microsoft.com/office/drawing/2014/main" id="{BAB189A5-34C2-4EF1-BBCD-F4820907BD98}"/>
                    </a:ext>
                  </a:extLst>
                </p:cNvPr>
                <p:cNvPicPr/>
                <p:nvPr/>
              </p:nvPicPr>
              <p:blipFill>
                <a:blip r:embed="rId172"/>
                <a:stretch>
                  <a:fillRect/>
                </a:stretch>
              </p:blipFill>
              <p:spPr>
                <a:xfrm>
                  <a:off x="4408472" y="3204889"/>
                  <a:ext cx="168840" cy="181800"/>
                </a:xfrm>
                <a:prstGeom prst="rect">
                  <a:avLst/>
                </a:prstGeom>
              </p:spPr>
            </p:pic>
          </mc:Fallback>
        </mc:AlternateContent>
        <mc:AlternateContent xmlns:mc="http://schemas.openxmlformats.org/markup-compatibility/2006" xmlns:p14="http://schemas.microsoft.com/office/powerpoint/2010/main">
          <mc:Choice Requires="p14">
            <p:contentPart p14:bwMode="auto" r:id="rId173">
              <p14:nvContentPartPr>
                <p14:cNvPr id="121" name="Ink 120">
                  <a:extLst>
                    <a:ext uri="{FF2B5EF4-FFF2-40B4-BE49-F238E27FC236}">
                      <a16:creationId xmlns:a16="http://schemas.microsoft.com/office/drawing/2014/main" id="{A6C593BF-6237-4D1B-B48B-8BF207253EF9}"/>
                    </a:ext>
                  </a:extLst>
                </p14:cNvPr>
                <p14:cNvContentPartPr/>
                <p14:nvPr/>
              </p14:nvContentPartPr>
              <p14:xfrm>
                <a:off x="4619432" y="3150169"/>
                <a:ext cx="38160" cy="212040"/>
              </p14:xfrm>
            </p:contentPart>
          </mc:Choice>
          <mc:Fallback xmlns="">
            <p:pic>
              <p:nvPicPr>
                <p:cNvPr id="121" name="Ink 120">
                  <a:extLst>
                    <a:ext uri="{FF2B5EF4-FFF2-40B4-BE49-F238E27FC236}">
                      <a16:creationId xmlns:a16="http://schemas.microsoft.com/office/drawing/2014/main" id="{A6C593BF-6237-4D1B-B48B-8BF207253EF9}"/>
                    </a:ext>
                  </a:extLst>
                </p:cNvPr>
                <p:cNvPicPr/>
                <p:nvPr/>
              </p:nvPicPr>
              <p:blipFill>
                <a:blip r:embed="rId174"/>
                <a:stretch>
                  <a:fillRect/>
                </a:stretch>
              </p:blipFill>
              <p:spPr>
                <a:xfrm>
                  <a:off x="4610792" y="3141529"/>
                  <a:ext cx="55800" cy="22968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122" name="Ink 121">
                  <a:extLst>
                    <a:ext uri="{FF2B5EF4-FFF2-40B4-BE49-F238E27FC236}">
                      <a16:creationId xmlns:a16="http://schemas.microsoft.com/office/drawing/2014/main" id="{BE11F157-E7CD-4E06-BA07-778FBA44A9E2}"/>
                    </a:ext>
                  </a:extLst>
                </p14:cNvPr>
                <p14:cNvContentPartPr/>
                <p14:nvPr/>
              </p14:nvContentPartPr>
              <p14:xfrm>
                <a:off x="4731392" y="3189769"/>
                <a:ext cx="207360" cy="212400"/>
              </p14:xfrm>
            </p:contentPart>
          </mc:Choice>
          <mc:Fallback xmlns="">
            <p:pic>
              <p:nvPicPr>
                <p:cNvPr id="122" name="Ink 121">
                  <a:extLst>
                    <a:ext uri="{FF2B5EF4-FFF2-40B4-BE49-F238E27FC236}">
                      <a16:creationId xmlns:a16="http://schemas.microsoft.com/office/drawing/2014/main" id="{BE11F157-E7CD-4E06-BA07-778FBA44A9E2}"/>
                    </a:ext>
                  </a:extLst>
                </p:cNvPr>
                <p:cNvPicPr/>
                <p:nvPr/>
              </p:nvPicPr>
              <p:blipFill>
                <a:blip r:embed="rId176"/>
                <a:stretch>
                  <a:fillRect/>
                </a:stretch>
              </p:blipFill>
              <p:spPr>
                <a:xfrm>
                  <a:off x="4722392" y="3181129"/>
                  <a:ext cx="225000" cy="2300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7">
            <p14:nvContentPartPr>
              <p14:cNvPr id="128" name="Ink 127">
                <a:extLst>
                  <a:ext uri="{FF2B5EF4-FFF2-40B4-BE49-F238E27FC236}">
                    <a16:creationId xmlns:a16="http://schemas.microsoft.com/office/drawing/2014/main" id="{BEDB550E-DC0D-43A7-8E23-4C31727F7540}"/>
                  </a:ext>
                </a:extLst>
              </p14:cNvPr>
              <p14:cNvContentPartPr/>
              <p14:nvPr/>
            </p14:nvContentPartPr>
            <p14:xfrm>
              <a:off x="1994672" y="6217369"/>
              <a:ext cx="783360" cy="127440"/>
            </p14:xfrm>
          </p:contentPart>
        </mc:Choice>
        <mc:Fallback xmlns="">
          <p:pic>
            <p:nvPicPr>
              <p:cNvPr id="128" name="Ink 127">
                <a:extLst>
                  <a:ext uri="{FF2B5EF4-FFF2-40B4-BE49-F238E27FC236}">
                    <a16:creationId xmlns:a16="http://schemas.microsoft.com/office/drawing/2014/main" id="{BEDB550E-DC0D-43A7-8E23-4C31727F7540}"/>
                  </a:ext>
                </a:extLst>
              </p:cNvPr>
              <p:cNvPicPr/>
              <p:nvPr/>
            </p:nvPicPr>
            <p:blipFill>
              <a:blip r:embed="rId178"/>
              <a:stretch>
                <a:fillRect/>
              </a:stretch>
            </p:blipFill>
            <p:spPr>
              <a:xfrm>
                <a:off x="1985672" y="6208729"/>
                <a:ext cx="801000" cy="145080"/>
              </a:xfrm>
              <a:prstGeom prst="rect">
                <a:avLst/>
              </a:prstGeom>
            </p:spPr>
          </p:pic>
        </mc:Fallback>
      </mc:AlternateContent>
      <p:grpSp>
        <p:nvGrpSpPr>
          <p:cNvPr id="134" name="Group 133">
            <a:extLst>
              <a:ext uri="{FF2B5EF4-FFF2-40B4-BE49-F238E27FC236}">
                <a16:creationId xmlns:a16="http://schemas.microsoft.com/office/drawing/2014/main" id="{D3678479-BAA4-497C-B050-4344A1B76983}"/>
              </a:ext>
            </a:extLst>
          </p:cNvPr>
          <p:cNvGrpSpPr/>
          <p:nvPr/>
        </p:nvGrpSpPr>
        <p:grpSpPr>
          <a:xfrm>
            <a:off x="1963712" y="6498169"/>
            <a:ext cx="858600" cy="311760"/>
            <a:chOff x="1963712" y="6498169"/>
            <a:chExt cx="858600" cy="311760"/>
          </a:xfrm>
        </p:grpSpPr>
        <mc:AlternateContent xmlns:mc="http://schemas.openxmlformats.org/markup-compatibility/2006" xmlns:p14="http://schemas.microsoft.com/office/powerpoint/2010/main">
          <mc:Choice Requires="p14">
            <p:contentPart p14:bwMode="auto" r:id="rId179">
              <p14:nvContentPartPr>
                <p14:cNvPr id="129" name="Ink 128">
                  <a:extLst>
                    <a:ext uri="{FF2B5EF4-FFF2-40B4-BE49-F238E27FC236}">
                      <a16:creationId xmlns:a16="http://schemas.microsoft.com/office/drawing/2014/main" id="{6ABA9CFA-B3FF-477D-9DCE-AC04AF681F22}"/>
                    </a:ext>
                  </a:extLst>
                </p14:cNvPr>
                <p14:cNvContentPartPr/>
                <p14:nvPr/>
              </p14:nvContentPartPr>
              <p14:xfrm>
                <a:off x="2184392" y="6698689"/>
                <a:ext cx="7200" cy="5760"/>
              </p14:xfrm>
            </p:contentPart>
          </mc:Choice>
          <mc:Fallback xmlns="">
            <p:pic>
              <p:nvPicPr>
                <p:cNvPr id="129" name="Ink 128">
                  <a:extLst>
                    <a:ext uri="{FF2B5EF4-FFF2-40B4-BE49-F238E27FC236}">
                      <a16:creationId xmlns:a16="http://schemas.microsoft.com/office/drawing/2014/main" id="{6ABA9CFA-B3FF-477D-9DCE-AC04AF681F22}"/>
                    </a:ext>
                  </a:extLst>
                </p:cNvPr>
                <p:cNvPicPr/>
                <p:nvPr/>
              </p:nvPicPr>
              <p:blipFill>
                <a:blip r:embed="rId180"/>
                <a:stretch>
                  <a:fillRect/>
                </a:stretch>
              </p:blipFill>
              <p:spPr>
                <a:xfrm>
                  <a:off x="2175752" y="6690049"/>
                  <a:ext cx="24840" cy="23400"/>
                </a:xfrm>
                <a:prstGeom prst="rect">
                  <a:avLst/>
                </a:prstGeom>
              </p:spPr>
            </p:pic>
          </mc:Fallback>
        </mc:AlternateContent>
        <mc:AlternateContent xmlns:mc="http://schemas.openxmlformats.org/markup-compatibility/2006" xmlns:p14="http://schemas.microsoft.com/office/powerpoint/2010/main">
          <mc:Choice Requires="p14">
            <p:contentPart p14:bwMode="auto" r:id="rId181">
              <p14:nvContentPartPr>
                <p14:cNvPr id="130" name="Ink 129">
                  <a:extLst>
                    <a:ext uri="{FF2B5EF4-FFF2-40B4-BE49-F238E27FC236}">
                      <a16:creationId xmlns:a16="http://schemas.microsoft.com/office/drawing/2014/main" id="{6D15403D-CB93-4768-A54E-BA68E7523649}"/>
                    </a:ext>
                  </a:extLst>
                </p14:cNvPr>
                <p14:cNvContentPartPr/>
                <p14:nvPr/>
              </p14:nvContentPartPr>
              <p14:xfrm>
                <a:off x="1963712" y="6498169"/>
                <a:ext cx="251640" cy="106920"/>
              </p14:xfrm>
            </p:contentPart>
          </mc:Choice>
          <mc:Fallback xmlns="">
            <p:pic>
              <p:nvPicPr>
                <p:cNvPr id="130" name="Ink 129">
                  <a:extLst>
                    <a:ext uri="{FF2B5EF4-FFF2-40B4-BE49-F238E27FC236}">
                      <a16:creationId xmlns:a16="http://schemas.microsoft.com/office/drawing/2014/main" id="{6D15403D-CB93-4768-A54E-BA68E7523649}"/>
                    </a:ext>
                  </a:extLst>
                </p:cNvPr>
                <p:cNvPicPr/>
                <p:nvPr/>
              </p:nvPicPr>
              <p:blipFill>
                <a:blip r:embed="rId182"/>
                <a:stretch>
                  <a:fillRect/>
                </a:stretch>
              </p:blipFill>
              <p:spPr>
                <a:xfrm>
                  <a:off x="1954712" y="6489529"/>
                  <a:ext cx="26928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183">
              <p14:nvContentPartPr>
                <p14:cNvPr id="131" name="Ink 130">
                  <a:extLst>
                    <a:ext uri="{FF2B5EF4-FFF2-40B4-BE49-F238E27FC236}">
                      <a16:creationId xmlns:a16="http://schemas.microsoft.com/office/drawing/2014/main" id="{66492C18-5C04-4D71-9D63-9E6796FEE7FF}"/>
                    </a:ext>
                  </a:extLst>
                </p14:cNvPr>
                <p14:cNvContentPartPr/>
                <p14:nvPr/>
              </p14:nvContentPartPr>
              <p14:xfrm>
                <a:off x="2225432" y="6567649"/>
                <a:ext cx="100440" cy="156240"/>
              </p14:xfrm>
            </p:contentPart>
          </mc:Choice>
          <mc:Fallback xmlns="">
            <p:pic>
              <p:nvPicPr>
                <p:cNvPr id="131" name="Ink 130">
                  <a:extLst>
                    <a:ext uri="{FF2B5EF4-FFF2-40B4-BE49-F238E27FC236}">
                      <a16:creationId xmlns:a16="http://schemas.microsoft.com/office/drawing/2014/main" id="{66492C18-5C04-4D71-9D63-9E6796FEE7FF}"/>
                    </a:ext>
                  </a:extLst>
                </p:cNvPr>
                <p:cNvPicPr/>
                <p:nvPr/>
              </p:nvPicPr>
              <p:blipFill>
                <a:blip r:embed="rId184"/>
                <a:stretch>
                  <a:fillRect/>
                </a:stretch>
              </p:blipFill>
              <p:spPr>
                <a:xfrm>
                  <a:off x="2216432" y="6559009"/>
                  <a:ext cx="118080" cy="173880"/>
                </a:xfrm>
                <a:prstGeom prst="rect">
                  <a:avLst/>
                </a:prstGeom>
              </p:spPr>
            </p:pic>
          </mc:Fallback>
        </mc:AlternateContent>
        <mc:AlternateContent xmlns:mc="http://schemas.openxmlformats.org/markup-compatibility/2006" xmlns:p14="http://schemas.microsoft.com/office/powerpoint/2010/main">
          <mc:Choice Requires="p14">
            <p:contentPart p14:bwMode="auto" r:id="rId185">
              <p14:nvContentPartPr>
                <p14:cNvPr id="132" name="Ink 131">
                  <a:extLst>
                    <a:ext uri="{FF2B5EF4-FFF2-40B4-BE49-F238E27FC236}">
                      <a16:creationId xmlns:a16="http://schemas.microsoft.com/office/drawing/2014/main" id="{8F53117B-2203-45AF-B8C7-18214B8CBB7F}"/>
                    </a:ext>
                  </a:extLst>
                </p14:cNvPr>
                <p14:cNvContentPartPr/>
                <p14:nvPr/>
              </p14:nvContentPartPr>
              <p14:xfrm>
                <a:off x="2328392" y="6553609"/>
                <a:ext cx="430200" cy="203400"/>
              </p14:xfrm>
            </p:contentPart>
          </mc:Choice>
          <mc:Fallback xmlns="">
            <p:pic>
              <p:nvPicPr>
                <p:cNvPr id="132" name="Ink 131">
                  <a:extLst>
                    <a:ext uri="{FF2B5EF4-FFF2-40B4-BE49-F238E27FC236}">
                      <a16:creationId xmlns:a16="http://schemas.microsoft.com/office/drawing/2014/main" id="{8F53117B-2203-45AF-B8C7-18214B8CBB7F}"/>
                    </a:ext>
                  </a:extLst>
                </p:cNvPr>
                <p:cNvPicPr/>
                <p:nvPr/>
              </p:nvPicPr>
              <p:blipFill>
                <a:blip r:embed="rId186"/>
                <a:stretch>
                  <a:fillRect/>
                </a:stretch>
              </p:blipFill>
              <p:spPr>
                <a:xfrm>
                  <a:off x="2319392" y="6544609"/>
                  <a:ext cx="447840" cy="221040"/>
                </a:xfrm>
                <a:prstGeom prst="rect">
                  <a:avLst/>
                </a:prstGeom>
              </p:spPr>
            </p:pic>
          </mc:Fallback>
        </mc:AlternateContent>
        <mc:AlternateContent xmlns:mc="http://schemas.openxmlformats.org/markup-compatibility/2006" xmlns:p14="http://schemas.microsoft.com/office/powerpoint/2010/main">
          <mc:Choice Requires="p14">
            <p:contentPart p14:bwMode="auto" r:id="rId187">
              <p14:nvContentPartPr>
                <p14:cNvPr id="133" name="Ink 132">
                  <a:extLst>
                    <a:ext uri="{FF2B5EF4-FFF2-40B4-BE49-F238E27FC236}">
                      <a16:creationId xmlns:a16="http://schemas.microsoft.com/office/drawing/2014/main" id="{F9D8DBC0-FDF1-4069-86C3-7F55CD4CF8F5}"/>
                    </a:ext>
                  </a:extLst>
                </p14:cNvPr>
                <p14:cNvContentPartPr/>
                <p14:nvPr/>
              </p14:nvContentPartPr>
              <p14:xfrm>
                <a:off x="2745992" y="6550369"/>
                <a:ext cx="76320" cy="259560"/>
              </p14:xfrm>
            </p:contentPart>
          </mc:Choice>
          <mc:Fallback xmlns="">
            <p:pic>
              <p:nvPicPr>
                <p:cNvPr id="133" name="Ink 132">
                  <a:extLst>
                    <a:ext uri="{FF2B5EF4-FFF2-40B4-BE49-F238E27FC236}">
                      <a16:creationId xmlns:a16="http://schemas.microsoft.com/office/drawing/2014/main" id="{F9D8DBC0-FDF1-4069-86C3-7F55CD4CF8F5}"/>
                    </a:ext>
                  </a:extLst>
                </p:cNvPr>
                <p:cNvPicPr/>
                <p:nvPr/>
              </p:nvPicPr>
              <p:blipFill>
                <a:blip r:embed="rId188"/>
                <a:stretch>
                  <a:fillRect/>
                </a:stretch>
              </p:blipFill>
              <p:spPr>
                <a:xfrm>
                  <a:off x="2737352" y="6541369"/>
                  <a:ext cx="93960" cy="277200"/>
                </a:xfrm>
                <a:prstGeom prst="rect">
                  <a:avLst/>
                </a:prstGeom>
              </p:spPr>
            </p:pic>
          </mc:Fallback>
        </mc:AlternateContent>
      </p:grpSp>
      <p:grpSp>
        <p:nvGrpSpPr>
          <p:cNvPr id="151" name="Group 150">
            <a:extLst>
              <a:ext uri="{FF2B5EF4-FFF2-40B4-BE49-F238E27FC236}">
                <a16:creationId xmlns:a16="http://schemas.microsoft.com/office/drawing/2014/main" id="{AF54C435-6A34-4BB0-BB58-4F577A0BF260}"/>
              </a:ext>
            </a:extLst>
          </p:cNvPr>
          <p:cNvGrpSpPr/>
          <p:nvPr/>
        </p:nvGrpSpPr>
        <p:grpSpPr>
          <a:xfrm>
            <a:off x="6768632" y="6113689"/>
            <a:ext cx="2147040" cy="416520"/>
            <a:chOff x="6768632" y="6113689"/>
            <a:chExt cx="2147040" cy="416520"/>
          </a:xfrm>
        </p:grpSpPr>
        <mc:AlternateContent xmlns:mc="http://schemas.openxmlformats.org/markup-compatibility/2006" xmlns:p14="http://schemas.microsoft.com/office/powerpoint/2010/main">
          <mc:Choice Requires="p14">
            <p:contentPart p14:bwMode="auto" r:id="rId189">
              <p14:nvContentPartPr>
                <p14:cNvPr id="135" name="Ink 134">
                  <a:extLst>
                    <a:ext uri="{FF2B5EF4-FFF2-40B4-BE49-F238E27FC236}">
                      <a16:creationId xmlns:a16="http://schemas.microsoft.com/office/drawing/2014/main" id="{E4D37505-F8B9-407F-BECD-F6D9EC2482BB}"/>
                    </a:ext>
                  </a:extLst>
                </p14:cNvPr>
                <p14:cNvContentPartPr/>
                <p14:nvPr/>
              </p14:nvContentPartPr>
              <p14:xfrm>
                <a:off x="6768632" y="6183529"/>
                <a:ext cx="146520" cy="175320"/>
              </p14:xfrm>
            </p:contentPart>
          </mc:Choice>
          <mc:Fallback xmlns="">
            <p:pic>
              <p:nvPicPr>
                <p:cNvPr id="135" name="Ink 134">
                  <a:extLst>
                    <a:ext uri="{FF2B5EF4-FFF2-40B4-BE49-F238E27FC236}">
                      <a16:creationId xmlns:a16="http://schemas.microsoft.com/office/drawing/2014/main" id="{E4D37505-F8B9-407F-BECD-F6D9EC2482BB}"/>
                    </a:ext>
                  </a:extLst>
                </p:cNvPr>
                <p:cNvPicPr/>
                <p:nvPr/>
              </p:nvPicPr>
              <p:blipFill>
                <a:blip r:embed="rId190"/>
                <a:stretch>
                  <a:fillRect/>
                </a:stretch>
              </p:blipFill>
              <p:spPr>
                <a:xfrm>
                  <a:off x="6759632" y="6174529"/>
                  <a:ext cx="164160" cy="192960"/>
                </a:xfrm>
                <a:prstGeom prst="rect">
                  <a:avLst/>
                </a:prstGeom>
              </p:spPr>
            </p:pic>
          </mc:Fallback>
        </mc:AlternateContent>
        <mc:AlternateContent xmlns:mc="http://schemas.openxmlformats.org/markup-compatibility/2006" xmlns:p14="http://schemas.microsoft.com/office/powerpoint/2010/main">
          <mc:Choice Requires="p14">
            <p:contentPart p14:bwMode="auto" r:id="rId191">
              <p14:nvContentPartPr>
                <p14:cNvPr id="136" name="Ink 135">
                  <a:extLst>
                    <a:ext uri="{FF2B5EF4-FFF2-40B4-BE49-F238E27FC236}">
                      <a16:creationId xmlns:a16="http://schemas.microsoft.com/office/drawing/2014/main" id="{A6BCD890-4D7D-4D6E-9588-93CE2E0B0885}"/>
                    </a:ext>
                  </a:extLst>
                </p14:cNvPr>
                <p14:cNvContentPartPr/>
                <p14:nvPr/>
              </p14:nvContentPartPr>
              <p14:xfrm>
                <a:off x="6963392" y="6250489"/>
                <a:ext cx="9000" cy="124920"/>
              </p14:xfrm>
            </p:contentPart>
          </mc:Choice>
          <mc:Fallback xmlns="">
            <p:pic>
              <p:nvPicPr>
                <p:cNvPr id="136" name="Ink 135">
                  <a:extLst>
                    <a:ext uri="{FF2B5EF4-FFF2-40B4-BE49-F238E27FC236}">
                      <a16:creationId xmlns:a16="http://schemas.microsoft.com/office/drawing/2014/main" id="{A6BCD890-4D7D-4D6E-9588-93CE2E0B0885}"/>
                    </a:ext>
                  </a:extLst>
                </p:cNvPr>
                <p:cNvPicPr/>
                <p:nvPr/>
              </p:nvPicPr>
              <p:blipFill>
                <a:blip r:embed="rId192"/>
                <a:stretch>
                  <a:fillRect/>
                </a:stretch>
              </p:blipFill>
              <p:spPr>
                <a:xfrm>
                  <a:off x="6954392" y="6241849"/>
                  <a:ext cx="2664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193">
              <p14:nvContentPartPr>
                <p14:cNvPr id="137" name="Ink 136">
                  <a:extLst>
                    <a:ext uri="{FF2B5EF4-FFF2-40B4-BE49-F238E27FC236}">
                      <a16:creationId xmlns:a16="http://schemas.microsoft.com/office/drawing/2014/main" id="{079345BA-DA88-4D9A-BFC8-8CC4DA639317}"/>
                    </a:ext>
                  </a:extLst>
                </p14:cNvPr>
                <p14:cNvContentPartPr/>
                <p14:nvPr/>
              </p14:nvContentPartPr>
              <p14:xfrm>
                <a:off x="7011272" y="6284689"/>
                <a:ext cx="199800" cy="128520"/>
              </p14:xfrm>
            </p:contentPart>
          </mc:Choice>
          <mc:Fallback xmlns="">
            <p:pic>
              <p:nvPicPr>
                <p:cNvPr id="137" name="Ink 136">
                  <a:extLst>
                    <a:ext uri="{FF2B5EF4-FFF2-40B4-BE49-F238E27FC236}">
                      <a16:creationId xmlns:a16="http://schemas.microsoft.com/office/drawing/2014/main" id="{079345BA-DA88-4D9A-BFC8-8CC4DA639317}"/>
                    </a:ext>
                  </a:extLst>
                </p:cNvPr>
                <p:cNvPicPr/>
                <p:nvPr/>
              </p:nvPicPr>
              <p:blipFill>
                <a:blip r:embed="rId194"/>
                <a:stretch>
                  <a:fillRect/>
                </a:stretch>
              </p:blipFill>
              <p:spPr>
                <a:xfrm>
                  <a:off x="7002272" y="6275689"/>
                  <a:ext cx="217440" cy="146160"/>
                </a:xfrm>
                <a:prstGeom prst="rect">
                  <a:avLst/>
                </a:prstGeom>
              </p:spPr>
            </p:pic>
          </mc:Fallback>
        </mc:AlternateContent>
        <mc:AlternateContent xmlns:mc="http://schemas.openxmlformats.org/markup-compatibility/2006" xmlns:p14="http://schemas.microsoft.com/office/powerpoint/2010/main">
          <mc:Choice Requires="p14">
            <p:contentPart p14:bwMode="auto" r:id="rId195">
              <p14:nvContentPartPr>
                <p14:cNvPr id="138" name="Ink 137">
                  <a:extLst>
                    <a:ext uri="{FF2B5EF4-FFF2-40B4-BE49-F238E27FC236}">
                      <a16:creationId xmlns:a16="http://schemas.microsoft.com/office/drawing/2014/main" id="{5A420C80-F1A2-49AF-B6D4-AE173E578489}"/>
                    </a:ext>
                  </a:extLst>
                </p14:cNvPr>
                <p14:cNvContentPartPr/>
                <p14:nvPr/>
              </p14:nvContentPartPr>
              <p14:xfrm>
                <a:off x="7203872" y="6324649"/>
                <a:ext cx="66240" cy="205560"/>
              </p14:xfrm>
            </p:contentPart>
          </mc:Choice>
          <mc:Fallback xmlns="">
            <p:pic>
              <p:nvPicPr>
                <p:cNvPr id="138" name="Ink 137">
                  <a:extLst>
                    <a:ext uri="{FF2B5EF4-FFF2-40B4-BE49-F238E27FC236}">
                      <a16:creationId xmlns:a16="http://schemas.microsoft.com/office/drawing/2014/main" id="{5A420C80-F1A2-49AF-B6D4-AE173E578489}"/>
                    </a:ext>
                  </a:extLst>
                </p:cNvPr>
                <p:cNvPicPr/>
                <p:nvPr/>
              </p:nvPicPr>
              <p:blipFill>
                <a:blip r:embed="rId196"/>
                <a:stretch>
                  <a:fillRect/>
                </a:stretch>
              </p:blipFill>
              <p:spPr>
                <a:xfrm>
                  <a:off x="7194872" y="6315649"/>
                  <a:ext cx="83880" cy="223200"/>
                </a:xfrm>
                <a:prstGeom prst="rect">
                  <a:avLst/>
                </a:prstGeom>
              </p:spPr>
            </p:pic>
          </mc:Fallback>
        </mc:AlternateContent>
        <mc:AlternateContent xmlns:mc="http://schemas.openxmlformats.org/markup-compatibility/2006" xmlns:p14="http://schemas.microsoft.com/office/powerpoint/2010/main">
          <mc:Choice Requires="p14">
            <p:contentPart p14:bwMode="auto" r:id="rId197">
              <p14:nvContentPartPr>
                <p14:cNvPr id="139" name="Ink 138">
                  <a:extLst>
                    <a:ext uri="{FF2B5EF4-FFF2-40B4-BE49-F238E27FC236}">
                      <a16:creationId xmlns:a16="http://schemas.microsoft.com/office/drawing/2014/main" id="{9FA86011-BBA5-4AAC-A21D-B4E86392994D}"/>
                    </a:ext>
                  </a:extLst>
                </p14:cNvPr>
                <p14:cNvContentPartPr/>
                <p14:nvPr/>
              </p14:nvContentPartPr>
              <p14:xfrm>
                <a:off x="7314752" y="6297649"/>
                <a:ext cx="71280" cy="105120"/>
              </p14:xfrm>
            </p:contentPart>
          </mc:Choice>
          <mc:Fallback xmlns="">
            <p:pic>
              <p:nvPicPr>
                <p:cNvPr id="139" name="Ink 138">
                  <a:extLst>
                    <a:ext uri="{FF2B5EF4-FFF2-40B4-BE49-F238E27FC236}">
                      <a16:creationId xmlns:a16="http://schemas.microsoft.com/office/drawing/2014/main" id="{9FA86011-BBA5-4AAC-A21D-B4E86392994D}"/>
                    </a:ext>
                  </a:extLst>
                </p:cNvPr>
                <p:cNvPicPr/>
                <p:nvPr/>
              </p:nvPicPr>
              <p:blipFill>
                <a:blip r:embed="rId198"/>
                <a:stretch>
                  <a:fillRect/>
                </a:stretch>
              </p:blipFill>
              <p:spPr>
                <a:xfrm>
                  <a:off x="7306112" y="6288649"/>
                  <a:ext cx="88920" cy="122760"/>
                </a:xfrm>
                <a:prstGeom prst="rect">
                  <a:avLst/>
                </a:prstGeom>
              </p:spPr>
            </p:pic>
          </mc:Fallback>
        </mc:AlternateContent>
        <mc:AlternateContent xmlns:mc="http://schemas.openxmlformats.org/markup-compatibility/2006" xmlns:p14="http://schemas.microsoft.com/office/powerpoint/2010/main">
          <mc:Choice Requires="p14">
            <p:contentPart p14:bwMode="auto" r:id="rId199">
              <p14:nvContentPartPr>
                <p14:cNvPr id="140" name="Ink 139">
                  <a:extLst>
                    <a:ext uri="{FF2B5EF4-FFF2-40B4-BE49-F238E27FC236}">
                      <a16:creationId xmlns:a16="http://schemas.microsoft.com/office/drawing/2014/main" id="{7908C0EC-11DF-4AD8-8CD6-CACA8B52B8FE}"/>
                    </a:ext>
                  </a:extLst>
                </p14:cNvPr>
                <p14:cNvContentPartPr/>
                <p14:nvPr/>
              </p14:nvContentPartPr>
              <p14:xfrm>
                <a:off x="7376672" y="6290089"/>
                <a:ext cx="82080" cy="131400"/>
              </p14:xfrm>
            </p:contentPart>
          </mc:Choice>
          <mc:Fallback xmlns="">
            <p:pic>
              <p:nvPicPr>
                <p:cNvPr id="140" name="Ink 139">
                  <a:extLst>
                    <a:ext uri="{FF2B5EF4-FFF2-40B4-BE49-F238E27FC236}">
                      <a16:creationId xmlns:a16="http://schemas.microsoft.com/office/drawing/2014/main" id="{7908C0EC-11DF-4AD8-8CD6-CACA8B52B8FE}"/>
                    </a:ext>
                  </a:extLst>
                </p:cNvPr>
                <p:cNvPicPr/>
                <p:nvPr/>
              </p:nvPicPr>
              <p:blipFill>
                <a:blip r:embed="rId200"/>
                <a:stretch>
                  <a:fillRect/>
                </a:stretch>
              </p:blipFill>
              <p:spPr>
                <a:xfrm>
                  <a:off x="7367672" y="6281449"/>
                  <a:ext cx="99720" cy="149040"/>
                </a:xfrm>
                <a:prstGeom prst="rect">
                  <a:avLst/>
                </a:prstGeom>
              </p:spPr>
            </p:pic>
          </mc:Fallback>
        </mc:AlternateContent>
        <mc:AlternateContent xmlns:mc="http://schemas.openxmlformats.org/markup-compatibility/2006" xmlns:p14="http://schemas.microsoft.com/office/powerpoint/2010/main">
          <mc:Choice Requires="p14">
            <p:contentPart p14:bwMode="auto" r:id="rId201">
              <p14:nvContentPartPr>
                <p14:cNvPr id="141" name="Ink 140">
                  <a:extLst>
                    <a:ext uri="{FF2B5EF4-FFF2-40B4-BE49-F238E27FC236}">
                      <a16:creationId xmlns:a16="http://schemas.microsoft.com/office/drawing/2014/main" id="{3D097CD3-F2CC-4903-8840-AA0CA644A907}"/>
                    </a:ext>
                  </a:extLst>
                </p14:cNvPr>
                <p14:cNvContentPartPr/>
                <p14:nvPr/>
              </p14:nvContentPartPr>
              <p14:xfrm>
                <a:off x="7486112" y="6271009"/>
                <a:ext cx="80280" cy="113760"/>
              </p14:xfrm>
            </p:contentPart>
          </mc:Choice>
          <mc:Fallback xmlns="">
            <p:pic>
              <p:nvPicPr>
                <p:cNvPr id="141" name="Ink 140">
                  <a:extLst>
                    <a:ext uri="{FF2B5EF4-FFF2-40B4-BE49-F238E27FC236}">
                      <a16:creationId xmlns:a16="http://schemas.microsoft.com/office/drawing/2014/main" id="{3D097CD3-F2CC-4903-8840-AA0CA644A907}"/>
                    </a:ext>
                  </a:extLst>
                </p:cNvPr>
                <p:cNvPicPr/>
                <p:nvPr/>
              </p:nvPicPr>
              <p:blipFill>
                <a:blip r:embed="rId202"/>
                <a:stretch>
                  <a:fillRect/>
                </a:stretch>
              </p:blipFill>
              <p:spPr>
                <a:xfrm>
                  <a:off x="7477472" y="6262009"/>
                  <a:ext cx="9792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203">
              <p14:nvContentPartPr>
                <p14:cNvPr id="142" name="Ink 141">
                  <a:extLst>
                    <a:ext uri="{FF2B5EF4-FFF2-40B4-BE49-F238E27FC236}">
                      <a16:creationId xmlns:a16="http://schemas.microsoft.com/office/drawing/2014/main" id="{290D80CF-5B7B-44FD-8916-A5BA9C6BB83C}"/>
                    </a:ext>
                  </a:extLst>
                </p14:cNvPr>
                <p14:cNvContentPartPr/>
                <p14:nvPr/>
              </p14:nvContentPartPr>
              <p14:xfrm>
                <a:off x="7611032" y="6269929"/>
                <a:ext cx="68040" cy="124200"/>
              </p14:xfrm>
            </p:contentPart>
          </mc:Choice>
          <mc:Fallback xmlns="">
            <p:pic>
              <p:nvPicPr>
                <p:cNvPr id="142" name="Ink 141">
                  <a:extLst>
                    <a:ext uri="{FF2B5EF4-FFF2-40B4-BE49-F238E27FC236}">
                      <a16:creationId xmlns:a16="http://schemas.microsoft.com/office/drawing/2014/main" id="{290D80CF-5B7B-44FD-8916-A5BA9C6BB83C}"/>
                    </a:ext>
                  </a:extLst>
                </p:cNvPr>
                <p:cNvPicPr/>
                <p:nvPr/>
              </p:nvPicPr>
              <p:blipFill>
                <a:blip r:embed="rId204"/>
                <a:stretch>
                  <a:fillRect/>
                </a:stretch>
              </p:blipFill>
              <p:spPr>
                <a:xfrm>
                  <a:off x="7602392" y="6261289"/>
                  <a:ext cx="8568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205">
              <p14:nvContentPartPr>
                <p14:cNvPr id="143" name="Ink 142">
                  <a:extLst>
                    <a:ext uri="{FF2B5EF4-FFF2-40B4-BE49-F238E27FC236}">
                      <a16:creationId xmlns:a16="http://schemas.microsoft.com/office/drawing/2014/main" id="{70BC4F22-A7BA-470D-A635-FB85FD2B33D0}"/>
                    </a:ext>
                  </a:extLst>
                </p14:cNvPr>
                <p14:cNvContentPartPr/>
                <p14:nvPr/>
              </p14:nvContentPartPr>
              <p14:xfrm>
                <a:off x="7819832" y="6239689"/>
                <a:ext cx="107280" cy="226440"/>
              </p14:xfrm>
            </p:contentPart>
          </mc:Choice>
          <mc:Fallback xmlns="">
            <p:pic>
              <p:nvPicPr>
                <p:cNvPr id="143" name="Ink 142">
                  <a:extLst>
                    <a:ext uri="{FF2B5EF4-FFF2-40B4-BE49-F238E27FC236}">
                      <a16:creationId xmlns:a16="http://schemas.microsoft.com/office/drawing/2014/main" id="{70BC4F22-A7BA-470D-A635-FB85FD2B33D0}"/>
                    </a:ext>
                  </a:extLst>
                </p:cNvPr>
                <p:cNvPicPr/>
                <p:nvPr/>
              </p:nvPicPr>
              <p:blipFill>
                <a:blip r:embed="rId206"/>
                <a:stretch>
                  <a:fillRect/>
                </a:stretch>
              </p:blipFill>
              <p:spPr>
                <a:xfrm>
                  <a:off x="7810832" y="6230689"/>
                  <a:ext cx="124920" cy="244080"/>
                </a:xfrm>
                <a:prstGeom prst="rect">
                  <a:avLst/>
                </a:prstGeom>
              </p:spPr>
            </p:pic>
          </mc:Fallback>
        </mc:AlternateContent>
        <mc:AlternateContent xmlns:mc="http://schemas.openxmlformats.org/markup-compatibility/2006" xmlns:p14="http://schemas.microsoft.com/office/powerpoint/2010/main">
          <mc:Choice Requires="p14">
            <p:contentPart p14:bwMode="auto" r:id="rId207">
              <p14:nvContentPartPr>
                <p14:cNvPr id="144" name="Ink 143">
                  <a:extLst>
                    <a:ext uri="{FF2B5EF4-FFF2-40B4-BE49-F238E27FC236}">
                      <a16:creationId xmlns:a16="http://schemas.microsoft.com/office/drawing/2014/main" id="{3E998FEC-71E0-4018-B5C8-10EB64992F3E}"/>
                    </a:ext>
                  </a:extLst>
                </p14:cNvPr>
                <p14:cNvContentPartPr/>
                <p14:nvPr/>
              </p14:nvContentPartPr>
              <p14:xfrm>
                <a:off x="7903352" y="6256609"/>
                <a:ext cx="88560" cy="151920"/>
              </p14:xfrm>
            </p:contentPart>
          </mc:Choice>
          <mc:Fallback xmlns="">
            <p:pic>
              <p:nvPicPr>
                <p:cNvPr id="144" name="Ink 143">
                  <a:extLst>
                    <a:ext uri="{FF2B5EF4-FFF2-40B4-BE49-F238E27FC236}">
                      <a16:creationId xmlns:a16="http://schemas.microsoft.com/office/drawing/2014/main" id="{3E998FEC-71E0-4018-B5C8-10EB64992F3E}"/>
                    </a:ext>
                  </a:extLst>
                </p:cNvPr>
                <p:cNvPicPr/>
                <p:nvPr/>
              </p:nvPicPr>
              <p:blipFill>
                <a:blip r:embed="rId208"/>
                <a:stretch>
                  <a:fillRect/>
                </a:stretch>
              </p:blipFill>
              <p:spPr>
                <a:xfrm>
                  <a:off x="7894712" y="6247969"/>
                  <a:ext cx="106200" cy="169560"/>
                </a:xfrm>
                <a:prstGeom prst="rect">
                  <a:avLst/>
                </a:prstGeom>
              </p:spPr>
            </p:pic>
          </mc:Fallback>
        </mc:AlternateContent>
        <mc:AlternateContent xmlns:mc="http://schemas.openxmlformats.org/markup-compatibility/2006" xmlns:p14="http://schemas.microsoft.com/office/powerpoint/2010/main">
          <mc:Choice Requires="p14">
            <p:contentPart p14:bwMode="auto" r:id="rId209">
              <p14:nvContentPartPr>
                <p14:cNvPr id="145" name="Ink 144">
                  <a:extLst>
                    <a:ext uri="{FF2B5EF4-FFF2-40B4-BE49-F238E27FC236}">
                      <a16:creationId xmlns:a16="http://schemas.microsoft.com/office/drawing/2014/main" id="{0CD89730-FB65-4C72-89D7-DAF619D5F0BB}"/>
                    </a:ext>
                  </a:extLst>
                </p14:cNvPr>
                <p14:cNvContentPartPr/>
                <p14:nvPr/>
              </p14:nvContentPartPr>
              <p14:xfrm>
                <a:off x="8005232" y="6249409"/>
                <a:ext cx="88920" cy="106560"/>
              </p14:xfrm>
            </p:contentPart>
          </mc:Choice>
          <mc:Fallback xmlns="">
            <p:pic>
              <p:nvPicPr>
                <p:cNvPr id="145" name="Ink 144">
                  <a:extLst>
                    <a:ext uri="{FF2B5EF4-FFF2-40B4-BE49-F238E27FC236}">
                      <a16:creationId xmlns:a16="http://schemas.microsoft.com/office/drawing/2014/main" id="{0CD89730-FB65-4C72-89D7-DAF619D5F0BB}"/>
                    </a:ext>
                  </a:extLst>
                </p:cNvPr>
                <p:cNvPicPr/>
                <p:nvPr/>
              </p:nvPicPr>
              <p:blipFill>
                <a:blip r:embed="rId210"/>
                <a:stretch>
                  <a:fillRect/>
                </a:stretch>
              </p:blipFill>
              <p:spPr>
                <a:xfrm>
                  <a:off x="7996232" y="6240769"/>
                  <a:ext cx="106560" cy="124200"/>
                </a:xfrm>
                <a:prstGeom prst="rect">
                  <a:avLst/>
                </a:prstGeom>
              </p:spPr>
            </p:pic>
          </mc:Fallback>
        </mc:AlternateContent>
        <mc:AlternateContent xmlns:mc="http://schemas.openxmlformats.org/markup-compatibility/2006" xmlns:p14="http://schemas.microsoft.com/office/powerpoint/2010/main">
          <mc:Choice Requires="p14">
            <p:contentPart p14:bwMode="auto" r:id="rId211">
              <p14:nvContentPartPr>
                <p14:cNvPr id="146" name="Ink 145">
                  <a:extLst>
                    <a:ext uri="{FF2B5EF4-FFF2-40B4-BE49-F238E27FC236}">
                      <a16:creationId xmlns:a16="http://schemas.microsoft.com/office/drawing/2014/main" id="{6D9B0A80-12A9-4A71-A6B4-6CFCC5D349BE}"/>
                    </a:ext>
                  </a:extLst>
                </p14:cNvPr>
                <p14:cNvContentPartPr/>
                <p14:nvPr/>
              </p14:nvContentPartPr>
              <p14:xfrm>
                <a:off x="8118992" y="6266329"/>
                <a:ext cx="131760" cy="147960"/>
              </p14:xfrm>
            </p:contentPart>
          </mc:Choice>
          <mc:Fallback xmlns="">
            <p:pic>
              <p:nvPicPr>
                <p:cNvPr id="146" name="Ink 145">
                  <a:extLst>
                    <a:ext uri="{FF2B5EF4-FFF2-40B4-BE49-F238E27FC236}">
                      <a16:creationId xmlns:a16="http://schemas.microsoft.com/office/drawing/2014/main" id="{6D9B0A80-12A9-4A71-A6B4-6CFCC5D349BE}"/>
                    </a:ext>
                  </a:extLst>
                </p:cNvPr>
                <p:cNvPicPr/>
                <p:nvPr/>
              </p:nvPicPr>
              <p:blipFill>
                <a:blip r:embed="rId212"/>
                <a:stretch>
                  <a:fillRect/>
                </a:stretch>
              </p:blipFill>
              <p:spPr>
                <a:xfrm>
                  <a:off x="8109992" y="6257689"/>
                  <a:ext cx="149400" cy="165600"/>
                </a:xfrm>
                <a:prstGeom prst="rect">
                  <a:avLst/>
                </a:prstGeom>
              </p:spPr>
            </p:pic>
          </mc:Fallback>
        </mc:AlternateContent>
        <mc:AlternateContent xmlns:mc="http://schemas.openxmlformats.org/markup-compatibility/2006" xmlns:p14="http://schemas.microsoft.com/office/powerpoint/2010/main">
          <mc:Choice Requires="p14">
            <p:contentPart p14:bwMode="auto" r:id="rId213">
              <p14:nvContentPartPr>
                <p14:cNvPr id="147" name="Ink 146">
                  <a:extLst>
                    <a:ext uri="{FF2B5EF4-FFF2-40B4-BE49-F238E27FC236}">
                      <a16:creationId xmlns:a16="http://schemas.microsoft.com/office/drawing/2014/main" id="{C8745B91-E426-49E6-A9C4-47E52BE5E184}"/>
                    </a:ext>
                  </a:extLst>
                </p14:cNvPr>
                <p14:cNvContentPartPr/>
                <p14:nvPr/>
              </p14:nvContentPartPr>
              <p14:xfrm>
                <a:off x="8290352" y="6113689"/>
                <a:ext cx="173880" cy="306000"/>
              </p14:xfrm>
            </p:contentPart>
          </mc:Choice>
          <mc:Fallback xmlns="">
            <p:pic>
              <p:nvPicPr>
                <p:cNvPr id="147" name="Ink 146">
                  <a:extLst>
                    <a:ext uri="{FF2B5EF4-FFF2-40B4-BE49-F238E27FC236}">
                      <a16:creationId xmlns:a16="http://schemas.microsoft.com/office/drawing/2014/main" id="{C8745B91-E426-49E6-A9C4-47E52BE5E184}"/>
                    </a:ext>
                  </a:extLst>
                </p:cNvPr>
                <p:cNvPicPr/>
                <p:nvPr/>
              </p:nvPicPr>
              <p:blipFill>
                <a:blip r:embed="rId214"/>
                <a:stretch>
                  <a:fillRect/>
                </a:stretch>
              </p:blipFill>
              <p:spPr>
                <a:xfrm>
                  <a:off x="8281712" y="6105049"/>
                  <a:ext cx="191520" cy="323640"/>
                </a:xfrm>
                <a:prstGeom prst="rect">
                  <a:avLst/>
                </a:prstGeom>
              </p:spPr>
            </p:pic>
          </mc:Fallback>
        </mc:AlternateContent>
        <mc:AlternateContent xmlns:mc="http://schemas.openxmlformats.org/markup-compatibility/2006" xmlns:p14="http://schemas.microsoft.com/office/powerpoint/2010/main">
          <mc:Choice Requires="p14">
            <p:contentPart p14:bwMode="auto" r:id="rId215">
              <p14:nvContentPartPr>
                <p14:cNvPr id="148" name="Ink 147">
                  <a:extLst>
                    <a:ext uri="{FF2B5EF4-FFF2-40B4-BE49-F238E27FC236}">
                      <a16:creationId xmlns:a16="http://schemas.microsoft.com/office/drawing/2014/main" id="{F577CD3A-5D2F-455B-90DF-55CE92D14415}"/>
                    </a:ext>
                  </a:extLst>
                </p14:cNvPr>
                <p14:cNvContentPartPr/>
                <p14:nvPr/>
              </p14:nvContentPartPr>
              <p14:xfrm>
                <a:off x="8455592" y="6244369"/>
                <a:ext cx="108360" cy="179640"/>
              </p14:xfrm>
            </p:contentPart>
          </mc:Choice>
          <mc:Fallback xmlns="">
            <p:pic>
              <p:nvPicPr>
                <p:cNvPr id="148" name="Ink 147">
                  <a:extLst>
                    <a:ext uri="{FF2B5EF4-FFF2-40B4-BE49-F238E27FC236}">
                      <a16:creationId xmlns:a16="http://schemas.microsoft.com/office/drawing/2014/main" id="{F577CD3A-5D2F-455B-90DF-55CE92D14415}"/>
                    </a:ext>
                  </a:extLst>
                </p:cNvPr>
                <p:cNvPicPr/>
                <p:nvPr/>
              </p:nvPicPr>
              <p:blipFill>
                <a:blip r:embed="rId216"/>
                <a:stretch>
                  <a:fillRect/>
                </a:stretch>
              </p:blipFill>
              <p:spPr>
                <a:xfrm>
                  <a:off x="8446952" y="6235369"/>
                  <a:ext cx="126000" cy="197280"/>
                </a:xfrm>
                <a:prstGeom prst="rect">
                  <a:avLst/>
                </a:prstGeom>
              </p:spPr>
            </p:pic>
          </mc:Fallback>
        </mc:AlternateContent>
        <mc:AlternateContent xmlns:mc="http://schemas.openxmlformats.org/markup-compatibility/2006" xmlns:p14="http://schemas.microsoft.com/office/powerpoint/2010/main">
          <mc:Choice Requires="p14">
            <p:contentPart p14:bwMode="auto" r:id="rId217">
              <p14:nvContentPartPr>
                <p14:cNvPr id="149" name="Ink 148">
                  <a:extLst>
                    <a:ext uri="{FF2B5EF4-FFF2-40B4-BE49-F238E27FC236}">
                      <a16:creationId xmlns:a16="http://schemas.microsoft.com/office/drawing/2014/main" id="{85716F4B-4F74-479D-AC41-EBDD0B60EB78}"/>
                    </a:ext>
                  </a:extLst>
                </p14:cNvPr>
                <p14:cNvContentPartPr/>
                <p14:nvPr/>
              </p14:nvContentPartPr>
              <p14:xfrm>
                <a:off x="8611472" y="6218809"/>
                <a:ext cx="228600" cy="189000"/>
              </p14:xfrm>
            </p:contentPart>
          </mc:Choice>
          <mc:Fallback xmlns="">
            <p:pic>
              <p:nvPicPr>
                <p:cNvPr id="149" name="Ink 148">
                  <a:extLst>
                    <a:ext uri="{FF2B5EF4-FFF2-40B4-BE49-F238E27FC236}">
                      <a16:creationId xmlns:a16="http://schemas.microsoft.com/office/drawing/2014/main" id="{85716F4B-4F74-479D-AC41-EBDD0B60EB78}"/>
                    </a:ext>
                  </a:extLst>
                </p:cNvPr>
                <p:cNvPicPr/>
                <p:nvPr/>
              </p:nvPicPr>
              <p:blipFill>
                <a:blip r:embed="rId218"/>
                <a:stretch>
                  <a:fillRect/>
                </a:stretch>
              </p:blipFill>
              <p:spPr>
                <a:xfrm>
                  <a:off x="8602472" y="6209809"/>
                  <a:ext cx="246240" cy="206640"/>
                </a:xfrm>
                <a:prstGeom prst="rect">
                  <a:avLst/>
                </a:prstGeom>
              </p:spPr>
            </p:pic>
          </mc:Fallback>
        </mc:AlternateContent>
        <mc:AlternateContent xmlns:mc="http://schemas.openxmlformats.org/markup-compatibility/2006" xmlns:p14="http://schemas.microsoft.com/office/powerpoint/2010/main">
          <mc:Choice Requires="p14">
            <p:contentPart p14:bwMode="auto" r:id="rId219">
              <p14:nvContentPartPr>
                <p14:cNvPr id="150" name="Ink 149">
                  <a:extLst>
                    <a:ext uri="{FF2B5EF4-FFF2-40B4-BE49-F238E27FC236}">
                      <a16:creationId xmlns:a16="http://schemas.microsoft.com/office/drawing/2014/main" id="{0C49F4F2-47F3-45A4-9D2A-B56716FE4F60}"/>
                    </a:ext>
                  </a:extLst>
                </p14:cNvPr>
                <p14:cNvContentPartPr/>
                <p14:nvPr/>
              </p14:nvContentPartPr>
              <p14:xfrm>
                <a:off x="8906672" y="6397369"/>
                <a:ext cx="9000" cy="19800"/>
              </p14:xfrm>
            </p:contentPart>
          </mc:Choice>
          <mc:Fallback xmlns="">
            <p:pic>
              <p:nvPicPr>
                <p:cNvPr id="150" name="Ink 149">
                  <a:extLst>
                    <a:ext uri="{FF2B5EF4-FFF2-40B4-BE49-F238E27FC236}">
                      <a16:creationId xmlns:a16="http://schemas.microsoft.com/office/drawing/2014/main" id="{0C49F4F2-47F3-45A4-9D2A-B56716FE4F60}"/>
                    </a:ext>
                  </a:extLst>
                </p:cNvPr>
                <p:cNvPicPr/>
                <p:nvPr/>
              </p:nvPicPr>
              <p:blipFill>
                <a:blip r:embed="rId220"/>
                <a:stretch>
                  <a:fillRect/>
                </a:stretch>
              </p:blipFill>
              <p:spPr>
                <a:xfrm>
                  <a:off x="8897672" y="6388729"/>
                  <a:ext cx="26640" cy="37440"/>
                </a:xfrm>
                <a:prstGeom prst="rect">
                  <a:avLst/>
                </a:prstGeom>
              </p:spPr>
            </p:pic>
          </mc:Fallback>
        </mc:AlternateContent>
      </p:grpSp>
      <p:grpSp>
        <p:nvGrpSpPr>
          <p:cNvPr id="166" name="Group 165">
            <a:extLst>
              <a:ext uri="{FF2B5EF4-FFF2-40B4-BE49-F238E27FC236}">
                <a16:creationId xmlns:a16="http://schemas.microsoft.com/office/drawing/2014/main" id="{F7516693-E98F-4E39-AC3C-9104BA1D7A99}"/>
              </a:ext>
            </a:extLst>
          </p:cNvPr>
          <p:cNvGrpSpPr/>
          <p:nvPr/>
        </p:nvGrpSpPr>
        <p:grpSpPr>
          <a:xfrm>
            <a:off x="6636152" y="6522289"/>
            <a:ext cx="623160" cy="363211"/>
            <a:chOff x="6636152" y="6522289"/>
            <a:chExt cx="623160" cy="363211"/>
          </a:xfrm>
        </p:grpSpPr>
        <mc:AlternateContent xmlns:mc="http://schemas.openxmlformats.org/markup-compatibility/2006" xmlns:p14="http://schemas.microsoft.com/office/powerpoint/2010/main">
          <mc:Choice Requires="p14">
            <p:contentPart p14:bwMode="auto" r:id="rId221">
              <p14:nvContentPartPr>
                <p14:cNvPr id="152" name="Ink 151">
                  <a:extLst>
                    <a:ext uri="{FF2B5EF4-FFF2-40B4-BE49-F238E27FC236}">
                      <a16:creationId xmlns:a16="http://schemas.microsoft.com/office/drawing/2014/main" id="{D4042793-4093-4CF6-9717-B4A9AA8511AD}"/>
                    </a:ext>
                  </a:extLst>
                </p14:cNvPr>
                <p14:cNvContentPartPr/>
                <p14:nvPr/>
              </p14:nvContentPartPr>
              <p14:xfrm>
                <a:off x="6703112" y="6657649"/>
                <a:ext cx="41400" cy="110880"/>
              </p14:xfrm>
            </p:contentPart>
          </mc:Choice>
          <mc:Fallback xmlns="">
            <p:pic>
              <p:nvPicPr>
                <p:cNvPr id="152" name="Ink 151">
                  <a:extLst>
                    <a:ext uri="{FF2B5EF4-FFF2-40B4-BE49-F238E27FC236}">
                      <a16:creationId xmlns:a16="http://schemas.microsoft.com/office/drawing/2014/main" id="{D4042793-4093-4CF6-9717-B4A9AA8511AD}"/>
                    </a:ext>
                  </a:extLst>
                </p:cNvPr>
                <p:cNvPicPr/>
                <p:nvPr/>
              </p:nvPicPr>
              <p:blipFill>
                <a:blip r:embed="rId222"/>
                <a:stretch>
                  <a:fillRect/>
                </a:stretch>
              </p:blipFill>
              <p:spPr>
                <a:xfrm>
                  <a:off x="6694472" y="6649009"/>
                  <a:ext cx="59040" cy="128520"/>
                </a:xfrm>
                <a:prstGeom prst="rect">
                  <a:avLst/>
                </a:prstGeom>
              </p:spPr>
            </p:pic>
          </mc:Fallback>
        </mc:AlternateContent>
        <mc:AlternateContent xmlns:mc="http://schemas.openxmlformats.org/markup-compatibility/2006" xmlns:p14="http://schemas.microsoft.com/office/powerpoint/2010/main">
          <mc:Choice Requires="p14">
            <p:contentPart p14:bwMode="auto" r:id="rId223">
              <p14:nvContentPartPr>
                <p14:cNvPr id="153" name="Ink 152">
                  <a:extLst>
                    <a:ext uri="{FF2B5EF4-FFF2-40B4-BE49-F238E27FC236}">
                      <a16:creationId xmlns:a16="http://schemas.microsoft.com/office/drawing/2014/main" id="{9C7EB635-4B27-41A5-8A7C-D1CCD2A5CC7E}"/>
                    </a:ext>
                  </a:extLst>
                </p14:cNvPr>
                <p14:cNvContentPartPr/>
                <p14:nvPr/>
              </p14:nvContentPartPr>
              <p14:xfrm>
                <a:off x="6636152" y="6522289"/>
                <a:ext cx="147600" cy="138240"/>
              </p14:xfrm>
            </p:contentPart>
          </mc:Choice>
          <mc:Fallback xmlns="">
            <p:pic>
              <p:nvPicPr>
                <p:cNvPr id="153" name="Ink 152">
                  <a:extLst>
                    <a:ext uri="{FF2B5EF4-FFF2-40B4-BE49-F238E27FC236}">
                      <a16:creationId xmlns:a16="http://schemas.microsoft.com/office/drawing/2014/main" id="{9C7EB635-4B27-41A5-8A7C-D1CCD2A5CC7E}"/>
                    </a:ext>
                  </a:extLst>
                </p:cNvPr>
                <p:cNvPicPr/>
                <p:nvPr/>
              </p:nvPicPr>
              <p:blipFill>
                <a:blip r:embed="rId224"/>
                <a:stretch>
                  <a:fillRect/>
                </a:stretch>
              </p:blipFill>
              <p:spPr>
                <a:xfrm>
                  <a:off x="6627152" y="6513649"/>
                  <a:ext cx="165240" cy="155880"/>
                </a:xfrm>
                <a:prstGeom prst="rect">
                  <a:avLst/>
                </a:prstGeom>
              </p:spPr>
            </p:pic>
          </mc:Fallback>
        </mc:AlternateContent>
        <mc:AlternateContent xmlns:mc="http://schemas.openxmlformats.org/markup-compatibility/2006" xmlns:p14="http://schemas.microsoft.com/office/powerpoint/2010/main">
          <mc:Choice Requires="p14">
            <p:contentPart p14:bwMode="auto" r:id="rId225">
              <p14:nvContentPartPr>
                <p14:cNvPr id="154" name="Ink 153">
                  <a:extLst>
                    <a:ext uri="{FF2B5EF4-FFF2-40B4-BE49-F238E27FC236}">
                      <a16:creationId xmlns:a16="http://schemas.microsoft.com/office/drawing/2014/main" id="{C8FE603F-A451-4A0C-B835-47B25FF23D4A}"/>
                    </a:ext>
                  </a:extLst>
                </p14:cNvPr>
                <p14:cNvContentPartPr/>
                <p14:nvPr/>
              </p14:nvContentPartPr>
              <p14:xfrm>
                <a:off x="6774032" y="6687529"/>
                <a:ext cx="83160" cy="150120"/>
              </p14:xfrm>
            </p:contentPart>
          </mc:Choice>
          <mc:Fallback xmlns="">
            <p:pic>
              <p:nvPicPr>
                <p:cNvPr id="154" name="Ink 153">
                  <a:extLst>
                    <a:ext uri="{FF2B5EF4-FFF2-40B4-BE49-F238E27FC236}">
                      <a16:creationId xmlns:a16="http://schemas.microsoft.com/office/drawing/2014/main" id="{C8FE603F-A451-4A0C-B835-47B25FF23D4A}"/>
                    </a:ext>
                  </a:extLst>
                </p:cNvPr>
                <p:cNvPicPr/>
                <p:nvPr/>
              </p:nvPicPr>
              <p:blipFill>
                <a:blip r:embed="rId226"/>
                <a:stretch>
                  <a:fillRect/>
                </a:stretch>
              </p:blipFill>
              <p:spPr>
                <a:xfrm>
                  <a:off x="6765032" y="6678529"/>
                  <a:ext cx="100800" cy="167760"/>
                </a:xfrm>
                <a:prstGeom prst="rect">
                  <a:avLst/>
                </a:prstGeom>
              </p:spPr>
            </p:pic>
          </mc:Fallback>
        </mc:AlternateContent>
        <mc:AlternateContent xmlns:mc="http://schemas.openxmlformats.org/markup-compatibility/2006" xmlns:p14="http://schemas.microsoft.com/office/powerpoint/2010/main">
          <mc:Choice Requires="p14">
            <p:contentPart p14:bwMode="auto" r:id="rId227">
              <p14:nvContentPartPr>
                <p14:cNvPr id="155" name="Ink 154">
                  <a:extLst>
                    <a:ext uri="{FF2B5EF4-FFF2-40B4-BE49-F238E27FC236}">
                      <a16:creationId xmlns:a16="http://schemas.microsoft.com/office/drawing/2014/main" id="{00E6B1B6-5A07-4ACD-92F9-C2B65C6D8407}"/>
                    </a:ext>
                  </a:extLst>
                </p14:cNvPr>
                <p14:cNvContentPartPr/>
                <p14:nvPr/>
              </p14:nvContentPartPr>
              <p14:xfrm>
                <a:off x="6898952" y="6733609"/>
                <a:ext cx="100440" cy="135000"/>
              </p14:xfrm>
            </p:contentPart>
          </mc:Choice>
          <mc:Fallback xmlns="">
            <p:pic>
              <p:nvPicPr>
                <p:cNvPr id="155" name="Ink 154">
                  <a:extLst>
                    <a:ext uri="{FF2B5EF4-FFF2-40B4-BE49-F238E27FC236}">
                      <a16:creationId xmlns:a16="http://schemas.microsoft.com/office/drawing/2014/main" id="{00E6B1B6-5A07-4ACD-92F9-C2B65C6D8407}"/>
                    </a:ext>
                  </a:extLst>
                </p:cNvPr>
                <p:cNvPicPr/>
                <p:nvPr/>
              </p:nvPicPr>
              <p:blipFill>
                <a:blip r:embed="rId228"/>
                <a:stretch>
                  <a:fillRect/>
                </a:stretch>
              </p:blipFill>
              <p:spPr>
                <a:xfrm>
                  <a:off x="6890312" y="6724609"/>
                  <a:ext cx="118080" cy="152640"/>
                </a:xfrm>
                <a:prstGeom prst="rect">
                  <a:avLst/>
                </a:prstGeom>
              </p:spPr>
            </p:pic>
          </mc:Fallback>
        </mc:AlternateContent>
        <mc:AlternateContent xmlns:mc="http://schemas.openxmlformats.org/markup-compatibility/2006" xmlns:p14="http://schemas.microsoft.com/office/powerpoint/2010/main">
          <mc:Choice Requires="p14">
            <p:contentPart p14:bwMode="auto" r:id="rId229">
              <p14:nvContentPartPr>
                <p14:cNvPr id="156" name="Ink 155">
                  <a:extLst>
                    <a:ext uri="{FF2B5EF4-FFF2-40B4-BE49-F238E27FC236}">
                      <a16:creationId xmlns:a16="http://schemas.microsoft.com/office/drawing/2014/main" id="{4D689883-7793-4483-8E7F-ECD5C94D9C2D}"/>
                    </a:ext>
                  </a:extLst>
                </p14:cNvPr>
                <p14:cNvContentPartPr/>
                <p14:nvPr/>
              </p14:nvContentPartPr>
              <p14:xfrm>
                <a:off x="6998672" y="6763100"/>
                <a:ext cx="132840" cy="122400"/>
              </p14:xfrm>
            </p:contentPart>
          </mc:Choice>
          <mc:Fallback xmlns="">
            <p:pic>
              <p:nvPicPr>
                <p:cNvPr id="156" name="Ink 155">
                  <a:extLst>
                    <a:ext uri="{FF2B5EF4-FFF2-40B4-BE49-F238E27FC236}">
                      <a16:creationId xmlns:a16="http://schemas.microsoft.com/office/drawing/2014/main" id="{4D689883-7793-4483-8E7F-ECD5C94D9C2D}"/>
                    </a:ext>
                  </a:extLst>
                </p:cNvPr>
                <p:cNvPicPr/>
                <p:nvPr/>
              </p:nvPicPr>
              <p:blipFill>
                <a:blip r:embed="rId230"/>
                <a:stretch>
                  <a:fillRect/>
                </a:stretch>
              </p:blipFill>
              <p:spPr>
                <a:xfrm>
                  <a:off x="6989672" y="6754100"/>
                  <a:ext cx="15048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31">
              <p14:nvContentPartPr>
                <p14:cNvPr id="157" name="Ink 156">
                  <a:extLst>
                    <a:ext uri="{FF2B5EF4-FFF2-40B4-BE49-F238E27FC236}">
                      <a16:creationId xmlns:a16="http://schemas.microsoft.com/office/drawing/2014/main" id="{08818A18-7E80-4611-83E3-A50B70298DD2}"/>
                    </a:ext>
                  </a:extLst>
                </p14:cNvPr>
                <p14:cNvContentPartPr/>
                <p14:nvPr/>
              </p14:nvContentPartPr>
              <p14:xfrm>
                <a:off x="7122152" y="6720921"/>
                <a:ext cx="137160" cy="101520"/>
              </p14:xfrm>
            </p:contentPart>
          </mc:Choice>
          <mc:Fallback xmlns="">
            <p:pic>
              <p:nvPicPr>
                <p:cNvPr id="157" name="Ink 156">
                  <a:extLst>
                    <a:ext uri="{FF2B5EF4-FFF2-40B4-BE49-F238E27FC236}">
                      <a16:creationId xmlns:a16="http://schemas.microsoft.com/office/drawing/2014/main" id="{08818A18-7E80-4611-83E3-A50B70298DD2}"/>
                    </a:ext>
                  </a:extLst>
                </p:cNvPr>
                <p:cNvPicPr/>
                <p:nvPr/>
              </p:nvPicPr>
              <p:blipFill>
                <a:blip r:embed="rId232"/>
                <a:stretch>
                  <a:fillRect/>
                </a:stretch>
              </p:blipFill>
              <p:spPr>
                <a:xfrm>
                  <a:off x="7113512" y="6711921"/>
                  <a:ext cx="154800" cy="1191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33">
            <p14:nvContentPartPr>
              <p14:cNvPr id="158" name="Ink 157">
                <a:extLst>
                  <a:ext uri="{FF2B5EF4-FFF2-40B4-BE49-F238E27FC236}">
                    <a16:creationId xmlns:a16="http://schemas.microsoft.com/office/drawing/2014/main" id="{44193CC0-ACEA-4F1F-882A-304247233E88}"/>
                  </a:ext>
                </a:extLst>
              </p14:cNvPr>
              <p14:cNvContentPartPr/>
              <p14:nvPr/>
            </p14:nvContentPartPr>
            <p14:xfrm>
              <a:off x="7467392" y="6603201"/>
              <a:ext cx="147240" cy="221040"/>
            </p14:xfrm>
          </p:contentPart>
        </mc:Choice>
        <mc:Fallback xmlns="">
          <p:pic>
            <p:nvPicPr>
              <p:cNvPr id="158" name="Ink 157">
                <a:extLst>
                  <a:ext uri="{FF2B5EF4-FFF2-40B4-BE49-F238E27FC236}">
                    <a16:creationId xmlns:a16="http://schemas.microsoft.com/office/drawing/2014/main" id="{44193CC0-ACEA-4F1F-882A-304247233E88}"/>
                  </a:ext>
                </a:extLst>
              </p:cNvPr>
              <p:cNvPicPr/>
              <p:nvPr/>
            </p:nvPicPr>
            <p:blipFill>
              <a:blip r:embed="rId234"/>
              <a:stretch>
                <a:fillRect/>
              </a:stretch>
            </p:blipFill>
            <p:spPr>
              <a:xfrm>
                <a:off x="7458392" y="6594201"/>
                <a:ext cx="164880" cy="238680"/>
              </a:xfrm>
              <a:prstGeom prst="rect">
                <a:avLst/>
              </a:prstGeom>
            </p:spPr>
          </p:pic>
        </mc:Fallback>
      </mc:AlternateContent>
      <p:grpSp>
        <p:nvGrpSpPr>
          <p:cNvPr id="165" name="Group 164">
            <a:extLst>
              <a:ext uri="{FF2B5EF4-FFF2-40B4-BE49-F238E27FC236}">
                <a16:creationId xmlns:a16="http://schemas.microsoft.com/office/drawing/2014/main" id="{69D73840-0CF5-4182-8AF7-257554CDC21B}"/>
              </a:ext>
            </a:extLst>
          </p:cNvPr>
          <p:cNvGrpSpPr/>
          <p:nvPr/>
        </p:nvGrpSpPr>
        <p:grpSpPr>
          <a:xfrm>
            <a:off x="7776632" y="6567921"/>
            <a:ext cx="542880" cy="259920"/>
            <a:chOff x="7776632" y="6567921"/>
            <a:chExt cx="542880" cy="259920"/>
          </a:xfrm>
        </p:grpSpPr>
        <mc:AlternateContent xmlns:mc="http://schemas.openxmlformats.org/markup-compatibility/2006" xmlns:p14="http://schemas.microsoft.com/office/powerpoint/2010/main">
          <mc:Choice Requires="p14">
            <p:contentPart p14:bwMode="auto" r:id="rId235">
              <p14:nvContentPartPr>
                <p14:cNvPr id="159" name="Ink 158">
                  <a:extLst>
                    <a:ext uri="{FF2B5EF4-FFF2-40B4-BE49-F238E27FC236}">
                      <a16:creationId xmlns:a16="http://schemas.microsoft.com/office/drawing/2014/main" id="{A1B1632D-DC71-47D6-97BF-9C214500980A}"/>
                    </a:ext>
                  </a:extLst>
                </p14:cNvPr>
                <p14:cNvContentPartPr/>
                <p14:nvPr/>
              </p14:nvContentPartPr>
              <p14:xfrm>
                <a:off x="7802912" y="6697161"/>
                <a:ext cx="49680" cy="112680"/>
              </p14:xfrm>
            </p:contentPart>
          </mc:Choice>
          <mc:Fallback xmlns="">
            <p:pic>
              <p:nvPicPr>
                <p:cNvPr id="159" name="Ink 158">
                  <a:extLst>
                    <a:ext uri="{FF2B5EF4-FFF2-40B4-BE49-F238E27FC236}">
                      <a16:creationId xmlns:a16="http://schemas.microsoft.com/office/drawing/2014/main" id="{A1B1632D-DC71-47D6-97BF-9C214500980A}"/>
                    </a:ext>
                  </a:extLst>
                </p:cNvPr>
                <p:cNvPicPr/>
                <p:nvPr/>
              </p:nvPicPr>
              <p:blipFill>
                <a:blip r:embed="rId236"/>
                <a:stretch>
                  <a:fillRect/>
                </a:stretch>
              </p:blipFill>
              <p:spPr>
                <a:xfrm>
                  <a:off x="7793912" y="6688161"/>
                  <a:ext cx="67320" cy="130320"/>
                </a:xfrm>
                <a:prstGeom prst="rect">
                  <a:avLst/>
                </a:prstGeom>
              </p:spPr>
            </p:pic>
          </mc:Fallback>
        </mc:AlternateContent>
        <mc:AlternateContent xmlns:mc="http://schemas.openxmlformats.org/markup-compatibility/2006" xmlns:p14="http://schemas.microsoft.com/office/powerpoint/2010/main">
          <mc:Choice Requires="p14">
            <p:contentPart p14:bwMode="auto" r:id="rId237">
              <p14:nvContentPartPr>
                <p14:cNvPr id="160" name="Ink 159">
                  <a:extLst>
                    <a:ext uri="{FF2B5EF4-FFF2-40B4-BE49-F238E27FC236}">
                      <a16:creationId xmlns:a16="http://schemas.microsoft.com/office/drawing/2014/main" id="{19CD2927-EC4E-43C1-98A5-63FDE2CF11CF}"/>
                    </a:ext>
                  </a:extLst>
                </p14:cNvPr>
                <p14:cNvContentPartPr/>
                <p14:nvPr/>
              </p14:nvContentPartPr>
              <p14:xfrm>
                <a:off x="7776632" y="6578361"/>
                <a:ext cx="215640" cy="192960"/>
              </p14:xfrm>
            </p:contentPart>
          </mc:Choice>
          <mc:Fallback xmlns="">
            <p:pic>
              <p:nvPicPr>
                <p:cNvPr id="160" name="Ink 159">
                  <a:extLst>
                    <a:ext uri="{FF2B5EF4-FFF2-40B4-BE49-F238E27FC236}">
                      <a16:creationId xmlns:a16="http://schemas.microsoft.com/office/drawing/2014/main" id="{19CD2927-EC4E-43C1-98A5-63FDE2CF11CF}"/>
                    </a:ext>
                  </a:extLst>
                </p:cNvPr>
                <p:cNvPicPr/>
                <p:nvPr/>
              </p:nvPicPr>
              <p:blipFill>
                <a:blip r:embed="rId238"/>
                <a:stretch>
                  <a:fillRect/>
                </a:stretch>
              </p:blipFill>
              <p:spPr>
                <a:xfrm>
                  <a:off x="7767632" y="6569361"/>
                  <a:ext cx="233280" cy="210600"/>
                </a:xfrm>
                <a:prstGeom prst="rect">
                  <a:avLst/>
                </a:prstGeom>
              </p:spPr>
            </p:pic>
          </mc:Fallback>
        </mc:AlternateContent>
        <mc:AlternateContent xmlns:mc="http://schemas.openxmlformats.org/markup-compatibility/2006" xmlns:p14="http://schemas.microsoft.com/office/powerpoint/2010/main">
          <mc:Choice Requires="p14">
            <p:contentPart p14:bwMode="auto" r:id="rId239">
              <p14:nvContentPartPr>
                <p14:cNvPr id="161" name="Ink 160">
                  <a:extLst>
                    <a:ext uri="{FF2B5EF4-FFF2-40B4-BE49-F238E27FC236}">
                      <a16:creationId xmlns:a16="http://schemas.microsoft.com/office/drawing/2014/main" id="{8B549B14-C2FF-4685-9695-C506EAF373F9}"/>
                    </a:ext>
                  </a:extLst>
                </p14:cNvPr>
                <p14:cNvContentPartPr/>
                <p14:nvPr/>
              </p14:nvContentPartPr>
              <p14:xfrm>
                <a:off x="8140952" y="6620481"/>
                <a:ext cx="37080" cy="160920"/>
              </p14:xfrm>
            </p:contentPart>
          </mc:Choice>
          <mc:Fallback xmlns="">
            <p:pic>
              <p:nvPicPr>
                <p:cNvPr id="161" name="Ink 160">
                  <a:extLst>
                    <a:ext uri="{FF2B5EF4-FFF2-40B4-BE49-F238E27FC236}">
                      <a16:creationId xmlns:a16="http://schemas.microsoft.com/office/drawing/2014/main" id="{8B549B14-C2FF-4685-9695-C506EAF373F9}"/>
                    </a:ext>
                  </a:extLst>
                </p:cNvPr>
                <p:cNvPicPr/>
                <p:nvPr/>
              </p:nvPicPr>
              <p:blipFill>
                <a:blip r:embed="rId240"/>
                <a:stretch>
                  <a:fillRect/>
                </a:stretch>
              </p:blipFill>
              <p:spPr>
                <a:xfrm>
                  <a:off x="8131952" y="6611841"/>
                  <a:ext cx="54720" cy="178560"/>
                </a:xfrm>
                <a:prstGeom prst="rect">
                  <a:avLst/>
                </a:prstGeom>
              </p:spPr>
            </p:pic>
          </mc:Fallback>
        </mc:AlternateContent>
        <mc:AlternateContent xmlns:mc="http://schemas.openxmlformats.org/markup-compatibility/2006" xmlns:p14="http://schemas.microsoft.com/office/powerpoint/2010/main">
          <mc:Choice Requires="p14">
            <p:contentPart p14:bwMode="auto" r:id="rId241">
              <p14:nvContentPartPr>
                <p14:cNvPr id="162" name="Ink 161">
                  <a:extLst>
                    <a:ext uri="{FF2B5EF4-FFF2-40B4-BE49-F238E27FC236}">
                      <a16:creationId xmlns:a16="http://schemas.microsoft.com/office/drawing/2014/main" id="{9EB77043-A7A1-4B27-8D56-91A4E8E7AAEC}"/>
                    </a:ext>
                  </a:extLst>
                </p14:cNvPr>
                <p14:cNvContentPartPr/>
                <p14:nvPr/>
              </p14:nvContentPartPr>
              <p14:xfrm>
                <a:off x="7988672" y="6567921"/>
                <a:ext cx="289440" cy="236880"/>
              </p14:xfrm>
            </p:contentPart>
          </mc:Choice>
          <mc:Fallback xmlns="">
            <p:pic>
              <p:nvPicPr>
                <p:cNvPr id="162" name="Ink 161">
                  <a:extLst>
                    <a:ext uri="{FF2B5EF4-FFF2-40B4-BE49-F238E27FC236}">
                      <a16:creationId xmlns:a16="http://schemas.microsoft.com/office/drawing/2014/main" id="{9EB77043-A7A1-4B27-8D56-91A4E8E7AAEC}"/>
                    </a:ext>
                  </a:extLst>
                </p:cNvPr>
                <p:cNvPicPr/>
                <p:nvPr/>
              </p:nvPicPr>
              <p:blipFill>
                <a:blip r:embed="rId242"/>
                <a:stretch>
                  <a:fillRect/>
                </a:stretch>
              </p:blipFill>
              <p:spPr>
                <a:xfrm>
                  <a:off x="7980032" y="6558921"/>
                  <a:ext cx="307080" cy="254520"/>
                </a:xfrm>
                <a:prstGeom prst="rect">
                  <a:avLst/>
                </a:prstGeom>
              </p:spPr>
            </p:pic>
          </mc:Fallback>
        </mc:AlternateContent>
        <mc:AlternateContent xmlns:mc="http://schemas.openxmlformats.org/markup-compatibility/2006" xmlns:p14="http://schemas.microsoft.com/office/powerpoint/2010/main">
          <mc:Choice Requires="p14">
            <p:contentPart p14:bwMode="auto" r:id="rId243">
              <p14:nvContentPartPr>
                <p14:cNvPr id="163" name="Ink 162">
                  <a:extLst>
                    <a:ext uri="{FF2B5EF4-FFF2-40B4-BE49-F238E27FC236}">
                      <a16:creationId xmlns:a16="http://schemas.microsoft.com/office/drawing/2014/main" id="{3816A1C7-2ECC-49B3-8B60-0F9F550AFB01}"/>
                    </a:ext>
                  </a:extLst>
                </p14:cNvPr>
                <p14:cNvContentPartPr/>
                <p14:nvPr/>
              </p14:nvContentPartPr>
              <p14:xfrm>
                <a:off x="7992272" y="6761601"/>
                <a:ext cx="25920" cy="8280"/>
              </p14:xfrm>
            </p:contentPart>
          </mc:Choice>
          <mc:Fallback xmlns="">
            <p:pic>
              <p:nvPicPr>
                <p:cNvPr id="163" name="Ink 162">
                  <a:extLst>
                    <a:ext uri="{FF2B5EF4-FFF2-40B4-BE49-F238E27FC236}">
                      <a16:creationId xmlns:a16="http://schemas.microsoft.com/office/drawing/2014/main" id="{3816A1C7-2ECC-49B3-8B60-0F9F550AFB01}"/>
                    </a:ext>
                  </a:extLst>
                </p:cNvPr>
                <p:cNvPicPr/>
                <p:nvPr/>
              </p:nvPicPr>
              <p:blipFill>
                <a:blip r:embed="rId244"/>
                <a:stretch>
                  <a:fillRect/>
                </a:stretch>
              </p:blipFill>
              <p:spPr>
                <a:xfrm>
                  <a:off x="7983632" y="6752961"/>
                  <a:ext cx="43560" cy="25920"/>
                </a:xfrm>
                <a:prstGeom prst="rect">
                  <a:avLst/>
                </a:prstGeom>
              </p:spPr>
            </p:pic>
          </mc:Fallback>
        </mc:AlternateContent>
        <mc:AlternateContent xmlns:mc="http://schemas.openxmlformats.org/markup-compatibility/2006" xmlns:p14="http://schemas.microsoft.com/office/powerpoint/2010/main">
          <mc:Choice Requires="p14">
            <p:contentPart p14:bwMode="auto" r:id="rId245">
              <p14:nvContentPartPr>
                <p14:cNvPr id="164" name="Ink 163">
                  <a:extLst>
                    <a:ext uri="{FF2B5EF4-FFF2-40B4-BE49-F238E27FC236}">
                      <a16:creationId xmlns:a16="http://schemas.microsoft.com/office/drawing/2014/main" id="{6B6A1620-25A4-475B-9205-FA7FC02EE86D}"/>
                    </a:ext>
                  </a:extLst>
                </p14:cNvPr>
                <p14:cNvContentPartPr/>
                <p14:nvPr/>
              </p14:nvContentPartPr>
              <p14:xfrm>
                <a:off x="8308712" y="6812721"/>
                <a:ext cx="10800" cy="15120"/>
              </p14:xfrm>
            </p:contentPart>
          </mc:Choice>
          <mc:Fallback xmlns="">
            <p:pic>
              <p:nvPicPr>
                <p:cNvPr id="164" name="Ink 163">
                  <a:extLst>
                    <a:ext uri="{FF2B5EF4-FFF2-40B4-BE49-F238E27FC236}">
                      <a16:creationId xmlns:a16="http://schemas.microsoft.com/office/drawing/2014/main" id="{6B6A1620-25A4-475B-9205-FA7FC02EE86D}"/>
                    </a:ext>
                  </a:extLst>
                </p:cNvPr>
                <p:cNvPicPr/>
                <p:nvPr/>
              </p:nvPicPr>
              <p:blipFill>
                <a:blip r:embed="rId246"/>
                <a:stretch>
                  <a:fillRect/>
                </a:stretch>
              </p:blipFill>
              <p:spPr>
                <a:xfrm>
                  <a:off x="8300072" y="6804081"/>
                  <a:ext cx="28440" cy="32760"/>
                </a:xfrm>
                <a:prstGeom prst="rect">
                  <a:avLst/>
                </a:prstGeom>
              </p:spPr>
            </p:pic>
          </mc:Fallback>
        </mc:AlternateContent>
      </p:grpSp>
      <p:grpSp>
        <p:nvGrpSpPr>
          <p:cNvPr id="182" name="Group 181">
            <a:extLst>
              <a:ext uri="{FF2B5EF4-FFF2-40B4-BE49-F238E27FC236}">
                <a16:creationId xmlns:a16="http://schemas.microsoft.com/office/drawing/2014/main" id="{6C812DDA-9F0B-4D46-BE94-8C5A9F0DF3A4}"/>
              </a:ext>
            </a:extLst>
          </p:cNvPr>
          <p:cNvGrpSpPr/>
          <p:nvPr/>
        </p:nvGrpSpPr>
        <p:grpSpPr>
          <a:xfrm>
            <a:off x="4211912" y="1057401"/>
            <a:ext cx="3314160" cy="693360"/>
            <a:chOff x="4211912" y="1057401"/>
            <a:chExt cx="3314160" cy="693360"/>
          </a:xfrm>
        </p:grpSpPr>
        <mc:AlternateContent xmlns:mc="http://schemas.openxmlformats.org/markup-compatibility/2006" xmlns:p14="http://schemas.microsoft.com/office/powerpoint/2010/main">
          <mc:Choice Requires="p14">
            <p:contentPart p14:bwMode="auto" r:id="rId247">
              <p14:nvContentPartPr>
                <p14:cNvPr id="4" name="Ink 3">
                  <a:extLst>
                    <a:ext uri="{FF2B5EF4-FFF2-40B4-BE49-F238E27FC236}">
                      <a16:creationId xmlns:a16="http://schemas.microsoft.com/office/drawing/2014/main" id="{0E3B367D-7BB9-4EB4-BD06-42DCA8E0B713}"/>
                    </a:ext>
                  </a:extLst>
                </p14:cNvPr>
                <p14:cNvContentPartPr/>
                <p14:nvPr/>
              </p14:nvContentPartPr>
              <p14:xfrm>
                <a:off x="4211912" y="1239921"/>
                <a:ext cx="241920" cy="26640"/>
              </p14:xfrm>
            </p:contentPart>
          </mc:Choice>
          <mc:Fallback xmlns="">
            <p:pic>
              <p:nvPicPr>
                <p:cNvPr id="4" name="Ink 3">
                  <a:extLst>
                    <a:ext uri="{FF2B5EF4-FFF2-40B4-BE49-F238E27FC236}">
                      <a16:creationId xmlns:a16="http://schemas.microsoft.com/office/drawing/2014/main" id="{0E3B367D-7BB9-4EB4-BD06-42DCA8E0B713}"/>
                    </a:ext>
                  </a:extLst>
                </p:cNvPr>
                <p:cNvPicPr/>
                <p:nvPr/>
              </p:nvPicPr>
              <p:blipFill>
                <a:blip r:embed="rId248"/>
                <a:stretch>
                  <a:fillRect/>
                </a:stretch>
              </p:blipFill>
              <p:spPr>
                <a:xfrm>
                  <a:off x="4203272" y="1230921"/>
                  <a:ext cx="259560" cy="44280"/>
                </a:xfrm>
                <a:prstGeom prst="rect">
                  <a:avLst/>
                </a:prstGeom>
              </p:spPr>
            </p:pic>
          </mc:Fallback>
        </mc:AlternateContent>
        <mc:AlternateContent xmlns:mc="http://schemas.openxmlformats.org/markup-compatibility/2006" xmlns:p14="http://schemas.microsoft.com/office/powerpoint/2010/main">
          <mc:Choice Requires="p14">
            <p:contentPart p14:bwMode="auto" r:id="rId249">
              <p14:nvContentPartPr>
                <p14:cNvPr id="5" name="Ink 4">
                  <a:extLst>
                    <a:ext uri="{FF2B5EF4-FFF2-40B4-BE49-F238E27FC236}">
                      <a16:creationId xmlns:a16="http://schemas.microsoft.com/office/drawing/2014/main" id="{1CA77986-9414-43E0-B5EC-5069F83E318A}"/>
                    </a:ext>
                  </a:extLst>
                </p14:cNvPr>
                <p14:cNvContentPartPr/>
                <p14:nvPr/>
              </p14:nvContentPartPr>
              <p14:xfrm>
                <a:off x="4611512" y="1116081"/>
                <a:ext cx="186840" cy="322200"/>
              </p14:xfrm>
            </p:contentPart>
          </mc:Choice>
          <mc:Fallback xmlns="">
            <p:pic>
              <p:nvPicPr>
                <p:cNvPr id="5" name="Ink 4">
                  <a:extLst>
                    <a:ext uri="{FF2B5EF4-FFF2-40B4-BE49-F238E27FC236}">
                      <a16:creationId xmlns:a16="http://schemas.microsoft.com/office/drawing/2014/main" id="{1CA77986-9414-43E0-B5EC-5069F83E318A}"/>
                    </a:ext>
                  </a:extLst>
                </p:cNvPr>
                <p:cNvPicPr/>
                <p:nvPr/>
              </p:nvPicPr>
              <p:blipFill>
                <a:blip r:embed="rId250"/>
                <a:stretch>
                  <a:fillRect/>
                </a:stretch>
              </p:blipFill>
              <p:spPr>
                <a:xfrm>
                  <a:off x="4602872" y="1107441"/>
                  <a:ext cx="204480" cy="339840"/>
                </a:xfrm>
                <a:prstGeom prst="rect">
                  <a:avLst/>
                </a:prstGeom>
              </p:spPr>
            </p:pic>
          </mc:Fallback>
        </mc:AlternateContent>
        <mc:AlternateContent xmlns:mc="http://schemas.openxmlformats.org/markup-compatibility/2006" xmlns:p14="http://schemas.microsoft.com/office/powerpoint/2010/main">
          <mc:Choice Requires="p14">
            <p:contentPart p14:bwMode="auto" r:id="rId251">
              <p14:nvContentPartPr>
                <p14:cNvPr id="6" name="Ink 5">
                  <a:extLst>
                    <a:ext uri="{FF2B5EF4-FFF2-40B4-BE49-F238E27FC236}">
                      <a16:creationId xmlns:a16="http://schemas.microsoft.com/office/drawing/2014/main" id="{43705CB6-80D0-4C12-BADB-22C9980E2E82}"/>
                    </a:ext>
                  </a:extLst>
                </p14:cNvPr>
                <p14:cNvContentPartPr/>
                <p14:nvPr/>
              </p14:nvContentPartPr>
              <p14:xfrm>
                <a:off x="4620152" y="1286721"/>
                <a:ext cx="164520" cy="13680"/>
              </p14:xfrm>
            </p:contentPart>
          </mc:Choice>
          <mc:Fallback xmlns="">
            <p:pic>
              <p:nvPicPr>
                <p:cNvPr id="6" name="Ink 5">
                  <a:extLst>
                    <a:ext uri="{FF2B5EF4-FFF2-40B4-BE49-F238E27FC236}">
                      <a16:creationId xmlns:a16="http://schemas.microsoft.com/office/drawing/2014/main" id="{43705CB6-80D0-4C12-BADB-22C9980E2E82}"/>
                    </a:ext>
                  </a:extLst>
                </p:cNvPr>
                <p:cNvPicPr/>
                <p:nvPr/>
              </p:nvPicPr>
              <p:blipFill>
                <a:blip r:embed="rId252"/>
                <a:stretch>
                  <a:fillRect/>
                </a:stretch>
              </p:blipFill>
              <p:spPr>
                <a:xfrm>
                  <a:off x="4611152" y="1277721"/>
                  <a:ext cx="182160" cy="31320"/>
                </a:xfrm>
                <a:prstGeom prst="rect">
                  <a:avLst/>
                </a:prstGeom>
              </p:spPr>
            </p:pic>
          </mc:Fallback>
        </mc:AlternateContent>
        <mc:AlternateContent xmlns:mc="http://schemas.openxmlformats.org/markup-compatibility/2006" xmlns:p14="http://schemas.microsoft.com/office/powerpoint/2010/main">
          <mc:Choice Requires="p14">
            <p:contentPart p14:bwMode="auto" r:id="rId253">
              <p14:nvContentPartPr>
                <p14:cNvPr id="7" name="Ink 6">
                  <a:extLst>
                    <a:ext uri="{FF2B5EF4-FFF2-40B4-BE49-F238E27FC236}">
                      <a16:creationId xmlns:a16="http://schemas.microsoft.com/office/drawing/2014/main" id="{D9A26C36-489D-482E-B0A6-931CD088FCC3}"/>
                    </a:ext>
                  </a:extLst>
                </p14:cNvPr>
                <p14:cNvContentPartPr/>
                <p14:nvPr/>
              </p14:nvContentPartPr>
              <p14:xfrm>
                <a:off x="4851272" y="1147761"/>
                <a:ext cx="80640" cy="285480"/>
              </p14:xfrm>
            </p:contentPart>
          </mc:Choice>
          <mc:Fallback xmlns="">
            <p:pic>
              <p:nvPicPr>
                <p:cNvPr id="7" name="Ink 6">
                  <a:extLst>
                    <a:ext uri="{FF2B5EF4-FFF2-40B4-BE49-F238E27FC236}">
                      <a16:creationId xmlns:a16="http://schemas.microsoft.com/office/drawing/2014/main" id="{D9A26C36-489D-482E-B0A6-931CD088FCC3}"/>
                    </a:ext>
                  </a:extLst>
                </p:cNvPr>
                <p:cNvPicPr/>
                <p:nvPr/>
              </p:nvPicPr>
              <p:blipFill>
                <a:blip r:embed="rId254"/>
                <a:stretch>
                  <a:fillRect/>
                </a:stretch>
              </p:blipFill>
              <p:spPr>
                <a:xfrm>
                  <a:off x="4842632" y="1139121"/>
                  <a:ext cx="98280" cy="303120"/>
                </a:xfrm>
                <a:prstGeom prst="rect">
                  <a:avLst/>
                </a:prstGeom>
              </p:spPr>
            </p:pic>
          </mc:Fallback>
        </mc:AlternateContent>
        <mc:AlternateContent xmlns:mc="http://schemas.openxmlformats.org/markup-compatibility/2006" xmlns:p14="http://schemas.microsoft.com/office/powerpoint/2010/main">
          <mc:Choice Requires="p14">
            <p:contentPart p14:bwMode="auto" r:id="rId255">
              <p14:nvContentPartPr>
                <p14:cNvPr id="8" name="Ink 7">
                  <a:extLst>
                    <a:ext uri="{FF2B5EF4-FFF2-40B4-BE49-F238E27FC236}">
                      <a16:creationId xmlns:a16="http://schemas.microsoft.com/office/drawing/2014/main" id="{B2D7FB83-7CF1-411B-A1D7-3C7C8C30DA72}"/>
                    </a:ext>
                  </a:extLst>
                </p14:cNvPr>
                <p14:cNvContentPartPr/>
                <p14:nvPr/>
              </p14:nvContentPartPr>
              <p14:xfrm>
                <a:off x="4945232" y="1092321"/>
                <a:ext cx="95400" cy="271800"/>
              </p14:xfrm>
            </p:contentPart>
          </mc:Choice>
          <mc:Fallback xmlns="">
            <p:pic>
              <p:nvPicPr>
                <p:cNvPr id="8" name="Ink 7">
                  <a:extLst>
                    <a:ext uri="{FF2B5EF4-FFF2-40B4-BE49-F238E27FC236}">
                      <a16:creationId xmlns:a16="http://schemas.microsoft.com/office/drawing/2014/main" id="{B2D7FB83-7CF1-411B-A1D7-3C7C8C30DA72}"/>
                    </a:ext>
                  </a:extLst>
                </p:cNvPr>
                <p:cNvPicPr/>
                <p:nvPr/>
              </p:nvPicPr>
              <p:blipFill>
                <a:blip r:embed="rId256"/>
                <a:stretch>
                  <a:fillRect/>
                </a:stretch>
              </p:blipFill>
              <p:spPr>
                <a:xfrm>
                  <a:off x="4936232" y="1083321"/>
                  <a:ext cx="113040" cy="289440"/>
                </a:xfrm>
                <a:prstGeom prst="rect">
                  <a:avLst/>
                </a:prstGeom>
              </p:spPr>
            </p:pic>
          </mc:Fallback>
        </mc:AlternateContent>
        <mc:AlternateContent xmlns:mc="http://schemas.openxmlformats.org/markup-compatibility/2006" xmlns:p14="http://schemas.microsoft.com/office/powerpoint/2010/main">
          <mc:Choice Requires="p14">
            <p:contentPart p14:bwMode="auto" r:id="rId257">
              <p14:nvContentPartPr>
                <p14:cNvPr id="9" name="Ink 8">
                  <a:extLst>
                    <a:ext uri="{FF2B5EF4-FFF2-40B4-BE49-F238E27FC236}">
                      <a16:creationId xmlns:a16="http://schemas.microsoft.com/office/drawing/2014/main" id="{8FDD2AD5-ECA9-4D58-8C5A-15A9B0D597CC}"/>
                    </a:ext>
                  </a:extLst>
                </p14:cNvPr>
                <p14:cNvContentPartPr/>
                <p14:nvPr/>
              </p14:nvContentPartPr>
              <p14:xfrm>
                <a:off x="4937312" y="1226961"/>
                <a:ext cx="113040" cy="95400"/>
              </p14:xfrm>
            </p:contentPart>
          </mc:Choice>
          <mc:Fallback xmlns="">
            <p:pic>
              <p:nvPicPr>
                <p:cNvPr id="9" name="Ink 8">
                  <a:extLst>
                    <a:ext uri="{FF2B5EF4-FFF2-40B4-BE49-F238E27FC236}">
                      <a16:creationId xmlns:a16="http://schemas.microsoft.com/office/drawing/2014/main" id="{8FDD2AD5-ECA9-4D58-8C5A-15A9B0D597CC}"/>
                    </a:ext>
                  </a:extLst>
                </p:cNvPr>
                <p:cNvPicPr/>
                <p:nvPr/>
              </p:nvPicPr>
              <p:blipFill>
                <a:blip r:embed="rId258"/>
                <a:stretch>
                  <a:fillRect/>
                </a:stretch>
              </p:blipFill>
              <p:spPr>
                <a:xfrm>
                  <a:off x="4928312" y="1218321"/>
                  <a:ext cx="130680" cy="113040"/>
                </a:xfrm>
                <a:prstGeom prst="rect">
                  <a:avLst/>
                </a:prstGeom>
              </p:spPr>
            </p:pic>
          </mc:Fallback>
        </mc:AlternateContent>
        <mc:AlternateContent xmlns:mc="http://schemas.openxmlformats.org/markup-compatibility/2006" xmlns:p14="http://schemas.microsoft.com/office/powerpoint/2010/main">
          <mc:Choice Requires="p14">
            <p:contentPart p14:bwMode="auto" r:id="rId259">
              <p14:nvContentPartPr>
                <p14:cNvPr id="10" name="Ink 9">
                  <a:extLst>
                    <a:ext uri="{FF2B5EF4-FFF2-40B4-BE49-F238E27FC236}">
                      <a16:creationId xmlns:a16="http://schemas.microsoft.com/office/drawing/2014/main" id="{A193B80E-8F62-416A-A787-D5624737FEF9}"/>
                    </a:ext>
                  </a:extLst>
                </p14:cNvPr>
                <p14:cNvContentPartPr/>
                <p14:nvPr/>
              </p14:nvContentPartPr>
              <p14:xfrm>
                <a:off x="5065832" y="1201401"/>
                <a:ext cx="211320" cy="140040"/>
              </p14:xfrm>
            </p:contentPart>
          </mc:Choice>
          <mc:Fallback xmlns="">
            <p:pic>
              <p:nvPicPr>
                <p:cNvPr id="10" name="Ink 9">
                  <a:extLst>
                    <a:ext uri="{FF2B5EF4-FFF2-40B4-BE49-F238E27FC236}">
                      <a16:creationId xmlns:a16="http://schemas.microsoft.com/office/drawing/2014/main" id="{A193B80E-8F62-416A-A787-D5624737FEF9}"/>
                    </a:ext>
                  </a:extLst>
                </p:cNvPr>
                <p:cNvPicPr/>
                <p:nvPr/>
              </p:nvPicPr>
              <p:blipFill>
                <a:blip r:embed="rId260"/>
                <a:stretch>
                  <a:fillRect/>
                </a:stretch>
              </p:blipFill>
              <p:spPr>
                <a:xfrm>
                  <a:off x="5056832" y="1192761"/>
                  <a:ext cx="228960" cy="157680"/>
                </a:xfrm>
                <a:prstGeom prst="rect">
                  <a:avLst/>
                </a:prstGeom>
              </p:spPr>
            </p:pic>
          </mc:Fallback>
        </mc:AlternateContent>
        <mc:AlternateContent xmlns:mc="http://schemas.openxmlformats.org/markup-compatibility/2006" xmlns:p14="http://schemas.microsoft.com/office/powerpoint/2010/main">
          <mc:Choice Requires="p14">
            <p:contentPart p14:bwMode="auto" r:id="rId261">
              <p14:nvContentPartPr>
                <p14:cNvPr id="11" name="Ink 10">
                  <a:extLst>
                    <a:ext uri="{FF2B5EF4-FFF2-40B4-BE49-F238E27FC236}">
                      <a16:creationId xmlns:a16="http://schemas.microsoft.com/office/drawing/2014/main" id="{640B7178-B67B-4CE0-932F-1E6FD8473B81}"/>
                    </a:ext>
                  </a:extLst>
                </p14:cNvPr>
                <p14:cNvContentPartPr/>
                <p14:nvPr/>
              </p14:nvContentPartPr>
              <p14:xfrm>
                <a:off x="5367152" y="1199601"/>
                <a:ext cx="171720" cy="112320"/>
              </p14:xfrm>
            </p:contentPart>
          </mc:Choice>
          <mc:Fallback xmlns="">
            <p:pic>
              <p:nvPicPr>
                <p:cNvPr id="11" name="Ink 10">
                  <a:extLst>
                    <a:ext uri="{FF2B5EF4-FFF2-40B4-BE49-F238E27FC236}">
                      <a16:creationId xmlns:a16="http://schemas.microsoft.com/office/drawing/2014/main" id="{640B7178-B67B-4CE0-932F-1E6FD8473B81}"/>
                    </a:ext>
                  </a:extLst>
                </p:cNvPr>
                <p:cNvPicPr/>
                <p:nvPr/>
              </p:nvPicPr>
              <p:blipFill>
                <a:blip r:embed="rId262"/>
                <a:stretch>
                  <a:fillRect/>
                </a:stretch>
              </p:blipFill>
              <p:spPr>
                <a:xfrm>
                  <a:off x="5358152" y="1190601"/>
                  <a:ext cx="189360" cy="129960"/>
                </a:xfrm>
                <a:prstGeom prst="rect">
                  <a:avLst/>
                </a:prstGeom>
              </p:spPr>
            </p:pic>
          </mc:Fallback>
        </mc:AlternateContent>
        <mc:AlternateContent xmlns:mc="http://schemas.openxmlformats.org/markup-compatibility/2006" xmlns:p14="http://schemas.microsoft.com/office/powerpoint/2010/main">
          <mc:Choice Requires="p14">
            <p:contentPart p14:bwMode="auto" r:id="rId263">
              <p14:nvContentPartPr>
                <p14:cNvPr id="12" name="Ink 11">
                  <a:extLst>
                    <a:ext uri="{FF2B5EF4-FFF2-40B4-BE49-F238E27FC236}">
                      <a16:creationId xmlns:a16="http://schemas.microsoft.com/office/drawing/2014/main" id="{AE58CF0A-AEDC-4566-BA9A-C1AB52B49A8E}"/>
                    </a:ext>
                  </a:extLst>
                </p14:cNvPr>
                <p14:cNvContentPartPr/>
                <p14:nvPr/>
              </p14:nvContentPartPr>
              <p14:xfrm>
                <a:off x="5528792" y="1217241"/>
                <a:ext cx="148680" cy="88920"/>
              </p14:xfrm>
            </p:contentPart>
          </mc:Choice>
          <mc:Fallback xmlns="">
            <p:pic>
              <p:nvPicPr>
                <p:cNvPr id="12" name="Ink 11">
                  <a:extLst>
                    <a:ext uri="{FF2B5EF4-FFF2-40B4-BE49-F238E27FC236}">
                      <a16:creationId xmlns:a16="http://schemas.microsoft.com/office/drawing/2014/main" id="{AE58CF0A-AEDC-4566-BA9A-C1AB52B49A8E}"/>
                    </a:ext>
                  </a:extLst>
                </p:cNvPr>
                <p:cNvPicPr/>
                <p:nvPr/>
              </p:nvPicPr>
              <p:blipFill>
                <a:blip r:embed="rId264"/>
                <a:stretch>
                  <a:fillRect/>
                </a:stretch>
              </p:blipFill>
              <p:spPr>
                <a:xfrm>
                  <a:off x="5519792" y="1208601"/>
                  <a:ext cx="166320" cy="106560"/>
                </a:xfrm>
                <a:prstGeom prst="rect">
                  <a:avLst/>
                </a:prstGeom>
              </p:spPr>
            </p:pic>
          </mc:Fallback>
        </mc:AlternateContent>
        <mc:AlternateContent xmlns:mc="http://schemas.openxmlformats.org/markup-compatibility/2006" xmlns:p14="http://schemas.microsoft.com/office/powerpoint/2010/main">
          <mc:Choice Requires="p14">
            <p:contentPart p14:bwMode="auto" r:id="rId265">
              <p14:nvContentPartPr>
                <p14:cNvPr id="13" name="Ink 12">
                  <a:extLst>
                    <a:ext uri="{FF2B5EF4-FFF2-40B4-BE49-F238E27FC236}">
                      <a16:creationId xmlns:a16="http://schemas.microsoft.com/office/drawing/2014/main" id="{C3FB32D5-27BE-464E-BB91-EA16F5EA36C7}"/>
                    </a:ext>
                  </a:extLst>
                </p14:cNvPr>
                <p14:cNvContentPartPr/>
                <p14:nvPr/>
              </p14:nvContentPartPr>
              <p14:xfrm>
                <a:off x="5730752" y="1097721"/>
                <a:ext cx="82080" cy="203040"/>
              </p14:xfrm>
            </p:contentPart>
          </mc:Choice>
          <mc:Fallback xmlns="">
            <p:pic>
              <p:nvPicPr>
                <p:cNvPr id="13" name="Ink 12">
                  <a:extLst>
                    <a:ext uri="{FF2B5EF4-FFF2-40B4-BE49-F238E27FC236}">
                      <a16:creationId xmlns:a16="http://schemas.microsoft.com/office/drawing/2014/main" id="{C3FB32D5-27BE-464E-BB91-EA16F5EA36C7}"/>
                    </a:ext>
                  </a:extLst>
                </p:cNvPr>
                <p:cNvPicPr/>
                <p:nvPr/>
              </p:nvPicPr>
              <p:blipFill>
                <a:blip r:embed="rId266"/>
                <a:stretch>
                  <a:fillRect/>
                </a:stretch>
              </p:blipFill>
              <p:spPr>
                <a:xfrm>
                  <a:off x="5721752" y="1088721"/>
                  <a:ext cx="99720" cy="220680"/>
                </a:xfrm>
                <a:prstGeom prst="rect">
                  <a:avLst/>
                </a:prstGeom>
              </p:spPr>
            </p:pic>
          </mc:Fallback>
        </mc:AlternateContent>
        <mc:AlternateContent xmlns:mc="http://schemas.openxmlformats.org/markup-compatibility/2006" xmlns:p14="http://schemas.microsoft.com/office/powerpoint/2010/main">
          <mc:Choice Requires="p14">
            <p:contentPart p14:bwMode="auto" r:id="rId267">
              <p14:nvContentPartPr>
                <p14:cNvPr id="14" name="Ink 13">
                  <a:extLst>
                    <a:ext uri="{FF2B5EF4-FFF2-40B4-BE49-F238E27FC236}">
                      <a16:creationId xmlns:a16="http://schemas.microsoft.com/office/drawing/2014/main" id="{AE259D7B-82E9-43B6-9ED6-71D532517B89}"/>
                    </a:ext>
                  </a:extLst>
                </p14:cNvPr>
                <p14:cNvContentPartPr/>
                <p14:nvPr/>
              </p14:nvContentPartPr>
              <p14:xfrm>
                <a:off x="5731832" y="1153161"/>
                <a:ext cx="418680" cy="126360"/>
              </p14:xfrm>
            </p:contentPart>
          </mc:Choice>
          <mc:Fallback xmlns="">
            <p:pic>
              <p:nvPicPr>
                <p:cNvPr id="14" name="Ink 13">
                  <a:extLst>
                    <a:ext uri="{FF2B5EF4-FFF2-40B4-BE49-F238E27FC236}">
                      <a16:creationId xmlns:a16="http://schemas.microsoft.com/office/drawing/2014/main" id="{AE259D7B-82E9-43B6-9ED6-71D532517B89}"/>
                    </a:ext>
                  </a:extLst>
                </p:cNvPr>
                <p:cNvPicPr/>
                <p:nvPr/>
              </p:nvPicPr>
              <p:blipFill>
                <a:blip r:embed="rId268"/>
                <a:stretch>
                  <a:fillRect/>
                </a:stretch>
              </p:blipFill>
              <p:spPr>
                <a:xfrm>
                  <a:off x="5722832" y="1144521"/>
                  <a:ext cx="43632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269">
              <p14:nvContentPartPr>
                <p14:cNvPr id="15" name="Ink 14">
                  <a:extLst>
                    <a:ext uri="{FF2B5EF4-FFF2-40B4-BE49-F238E27FC236}">
                      <a16:creationId xmlns:a16="http://schemas.microsoft.com/office/drawing/2014/main" id="{6EA4F747-7E59-4305-A504-8812DF3858E6}"/>
                    </a:ext>
                  </a:extLst>
                </p14:cNvPr>
                <p14:cNvContentPartPr/>
                <p14:nvPr/>
              </p14:nvContentPartPr>
              <p14:xfrm>
                <a:off x="6282992" y="1156401"/>
                <a:ext cx="215280" cy="152640"/>
              </p14:xfrm>
            </p:contentPart>
          </mc:Choice>
          <mc:Fallback xmlns="">
            <p:pic>
              <p:nvPicPr>
                <p:cNvPr id="15" name="Ink 14">
                  <a:extLst>
                    <a:ext uri="{FF2B5EF4-FFF2-40B4-BE49-F238E27FC236}">
                      <a16:creationId xmlns:a16="http://schemas.microsoft.com/office/drawing/2014/main" id="{6EA4F747-7E59-4305-A504-8812DF3858E6}"/>
                    </a:ext>
                  </a:extLst>
                </p:cNvPr>
                <p:cNvPicPr/>
                <p:nvPr/>
              </p:nvPicPr>
              <p:blipFill>
                <a:blip r:embed="rId270"/>
                <a:stretch>
                  <a:fillRect/>
                </a:stretch>
              </p:blipFill>
              <p:spPr>
                <a:xfrm>
                  <a:off x="6273992" y="1147761"/>
                  <a:ext cx="232920" cy="170280"/>
                </a:xfrm>
                <a:prstGeom prst="rect">
                  <a:avLst/>
                </a:prstGeom>
              </p:spPr>
            </p:pic>
          </mc:Fallback>
        </mc:AlternateContent>
        <mc:AlternateContent xmlns:mc="http://schemas.openxmlformats.org/markup-compatibility/2006" xmlns:p14="http://schemas.microsoft.com/office/powerpoint/2010/main">
          <mc:Choice Requires="p14">
            <p:contentPart p14:bwMode="auto" r:id="rId271">
              <p14:nvContentPartPr>
                <p14:cNvPr id="16" name="Ink 15">
                  <a:extLst>
                    <a:ext uri="{FF2B5EF4-FFF2-40B4-BE49-F238E27FC236}">
                      <a16:creationId xmlns:a16="http://schemas.microsoft.com/office/drawing/2014/main" id="{D8F3C1B3-1EDF-487B-8E88-821A738F3C8B}"/>
                    </a:ext>
                  </a:extLst>
                </p14:cNvPr>
                <p14:cNvContentPartPr/>
                <p14:nvPr/>
              </p14:nvContentPartPr>
              <p14:xfrm>
                <a:off x="6484232" y="1168281"/>
                <a:ext cx="107640" cy="232920"/>
              </p14:xfrm>
            </p:contentPart>
          </mc:Choice>
          <mc:Fallback xmlns="">
            <p:pic>
              <p:nvPicPr>
                <p:cNvPr id="16" name="Ink 15">
                  <a:extLst>
                    <a:ext uri="{FF2B5EF4-FFF2-40B4-BE49-F238E27FC236}">
                      <a16:creationId xmlns:a16="http://schemas.microsoft.com/office/drawing/2014/main" id="{D8F3C1B3-1EDF-487B-8E88-821A738F3C8B}"/>
                    </a:ext>
                  </a:extLst>
                </p:cNvPr>
                <p:cNvPicPr/>
                <p:nvPr/>
              </p:nvPicPr>
              <p:blipFill>
                <a:blip r:embed="rId272"/>
                <a:stretch>
                  <a:fillRect/>
                </a:stretch>
              </p:blipFill>
              <p:spPr>
                <a:xfrm>
                  <a:off x="6475592" y="1159281"/>
                  <a:ext cx="125280" cy="250560"/>
                </a:xfrm>
                <a:prstGeom prst="rect">
                  <a:avLst/>
                </a:prstGeom>
              </p:spPr>
            </p:pic>
          </mc:Fallback>
        </mc:AlternateContent>
        <mc:AlternateContent xmlns:mc="http://schemas.openxmlformats.org/markup-compatibility/2006" xmlns:p14="http://schemas.microsoft.com/office/powerpoint/2010/main">
          <mc:Choice Requires="p14">
            <p:contentPart p14:bwMode="auto" r:id="rId273">
              <p14:nvContentPartPr>
                <p14:cNvPr id="17" name="Ink 16">
                  <a:extLst>
                    <a:ext uri="{FF2B5EF4-FFF2-40B4-BE49-F238E27FC236}">
                      <a16:creationId xmlns:a16="http://schemas.microsoft.com/office/drawing/2014/main" id="{14F44476-92B7-4A7C-BCBB-AB01EABF1732}"/>
                    </a:ext>
                  </a:extLst>
                </p14:cNvPr>
                <p14:cNvContentPartPr/>
                <p14:nvPr/>
              </p14:nvContentPartPr>
              <p14:xfrm>
                <a:off x="6569912" y="1202481"/>
                <a:ext cx="110520" cy="231840"/>
              </p14:xfrm>
            </p:contentPart>
          </mc:Choice>
          <mc:Fallback xmlns="">
            <p:pic>
              <p:nvPicPr>
                <p:cNvPr id="17" name="Ink 16">
                  <a:extLst>
                    <a:ext uri="{FF2B5EF4-FFF2-40B4-BE49-F238E27FC236}">
                      <a16:creationId xmlns:a16="http://schemas.microsoft.com/office/drawing/2014/main" id="{14F44476-92B7-4A7C-BCBB-AB01EABF1732}"/>
                    </a:ext>
                  </a:extLst>
                </p:cNvPr>
                <p:cNvPicPr/>
                <p:nvPr/>
              </p:nvPicPr>
              <p:blipFill>
                <a:blip r:embed="rId274"/>
                <a:stretch>
                  <a:fillRect/>
                </a:stretch>
              </p:blipFill>
              <p:spPr>
                <a:xfrm>
                  <a:off x="6560912" y="1193481"/>
                  <a:ext cx="128160" cy="249480"/>
                </a:xfrm>
                <a:prstGeom prst="rect">
                  <a:avLst/>
                </a:prstGeom>
              </p:spPr>
            </p:pic>
          </mc:Fallback>
        </mc:AlternateContent>
        <mc:AlternateContent xmlns:mc="http://schemas.openxmlformats.org/markup-compatibility/2006" xmlns:p14="http://schemas.microsoft.com/office/powerpoint/2010/main">
          <mc:Choice Requires="p14">
            <p:contentPart p14:bwMode="auto" r:id="rId275">
              <p14:nvContentPartPr>
                <p14:cNvPr id="18" name="Ink 17">
                  <a:extLst>
                    <a:ext uri="{FF2B5EF4-FFF2-40B4-BE49-F238E27FC236}">
                      <a16:creationId xmlns:a16="http://schemas.microsoft.com/office/drawing/2014/main" id="{C7AF675E-CEAC-4355-9DC1-076846847A68}"/>
                    </a:ext>
                  </a:extLst>
                </p14:cNvPr>
                <p14:cNvContentPartPr/>
                <p14:nvPr/>
              </p14:nvContentPartPr>
              <p14:xfrm>
                <a:off x="6750632" y="1169001"/>
                <a:ext cx="77400" cy="139320"/>
              </p14:xfrm>
            </p:contentPart>
          </mc:Choice>
          <mc:Fallback xmlns="">
            <p:pic>
              <p:nvPicPr>
                <p:cNvPr id="18" name="Ink 17">
                  <a:extLst>
                    <a:ext uri="{FF2B5EF4-FFF2-40B4-BE49-F238E27FC236}">
                      <a16:creationId xmlns:a16="http://schemas.microsoft.com/office/drawing/2014/main" id="{C7AF675E-CEAC-4355-9DC1-076846847A68}"/>
                    </a:ext>
                  </a:extLst>
                </p:cNvPr>
                <p:cNvPicPr/>
                <p:nvPr/>
              </p:nvPicPr>
              <p:blipFill>
                <a:blip r:embed="rId276"/>
                <a:stretch>
                  <a:fillRect/>
                </a:stretch>
              </p:blipFill>
              <p:spPr>
                <a:xfrm>
                  <a:off x="6741992" y="1160361"/>
                  <a:ext cx="95040" cy="156960"/>
                </a:xfrm>
                <a:prstGeom prst="rect">
                  <a:avLst/>
                </a:prstGeom>
              </p:spPr>
            </p:pic>
          </mc:Fallback>
        </mc:AlternateContent>
        <mc:AlternateContent xmlns:mc="http://schemas.openxmlformats.org/markup-compatibility/2006" xmlns:p14="http://schemas.microsoft.com/office/powerpoint/2010/main">
          <mc:Choice Requires="p14">
            <p:contentPart p14:bwMode="auto" r:id="rId277">
              <p14:nvContentPartPr>
                <p14:cNvPr id="75" name="Ink 74">
                  <a:extLst>
                    <a:ext uri="{FF2B5EF4-FFF2-40B4-BE49-F238E27FC236}">
                      <a16:creationId xmlns:a16="http://schemas.microsoft.com/office/drawing/2014/main" id="{7C9AB2DD-394E-45CF-8A6A-57FF585CCADC}"/>
                    </a:ext>
                  </a:extLst>
                </p14:cNvPr>
                <p14:cNvContentPartPr/>
                <p14:nvPr/>
              </p14:nvContentPartPr>
              <p14:xfrm>
                <a:off x="6818312" y="1153161"/>
                <a:ext cx="151920" cy="109440"/>
              </p14:xfrm>
            </p:contentPart>
          </mc:Choice>
          <mc:Fallback xmlns="">
            <p:pic>
              <p:nvPicPr>
                <p:cNvPr id="75" name="Ink 74">
                  <a:extLst>
                    <a:ext uri="{FF2B5EF4-FFF2-40B4-BE49-F238E27FC236}">
                      <a16:creationId xmlns:a16="http://schemas.microsoft.com/office/drawing/2014/main" id="{7C9AB2DD-394E-45CF-8A6A-57FF585CCADC}"/>
                    </a:ext>
                  </a:extLst>
                </p:cNvPr>
                <p:cNvPicPr/>
                <p:nvPr/>
              </p:nvPicPr>
              <p:blipFill>
                <a:blip r:embed="rId278"/>
                <a:stretch>
                  <a:fillRect/>
                </a:stretch>
              </p:blipFill>
              <p:spPr>
                <a:xfrm>
                  <a:off x="6809672" y="1144521"/>
                  <a:ext cx="16956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279">
              <p14:nvContentPartPr>
                <p14:cNvPr id="83" name="Ink 82">
                  <a:extLst>
                    <a:ext uri="{FF2B5EF4-FFF2-40B4-BE49-F238E27FC236}">
                      <a16:creationId xmlns:a16="http://schemas.microsoft.com/office/drawing/2014/main" id="{12CCA475-5011-48C3-86EE-15F4D978AC91}"/>
                    </a:ext>
                  </a:extLst>
                </p14:cNvPr>
                <p14:cNvContentPartPr/>
                <p14:nvPr/>
              </p14:nvContentPartPr>
              <p14:xfrm>
                <a:off x="6952592" y="1181961"/>
                <a:ext cx="126000" cy="56520"/>
              </p14:xfrm>
            </p:contentPart>
          </mc:Choice>
          <mc:Fallback xmlns="">
            <p:pic>
              <p:nvPicPr>
                <p:cNvPr id="83" name="Ink 82">
                  <a:extLst>
                    <a:ext uri="{FF2B5EF4-FFF2-40B4-BE49-F238E27FC236}">
                      <a16:creationId xmlns:a16="http://schemas.microsoft.com/office/drawing/2014/main" id="{12CCA475-5011-48C3-86EE-15F4D978AC91}"/>
                    </a:ext>
                  </a:extLst>
                </p:cNvPr>
                <p:cNvPicPr/>
                <p:nvPr/>
              </p:nvPicPr>
              <p:blipFill>
                <a:blip r:embed="rId280"/>
                <a:stretch>
                  <a:fillRect/>
                </a:stretch>
              </p:blipFill>
              <p:spPr>
                <a:xfrm>
                  <a:off x="6943592" y="1172961"/>
                  <a:ext cx="143640" cy="74160"/>
                </a:xfrm>
                <a:prstGeom prst="rect">
                  <a:avLst/>
                </a:prstGeom>
              </p:spPr>
            </p:pic>
          </mc:Fallback>
        </mc:AlternateContent>
        <mc:AlternateContent xmlns:mc="http://schemas.openxmlformats.org/markup-compatibility/2006" xmlns:p14="http://schemas.microsoft.com/office/powerpoint/2010/main">
          <mc:Choice Requires="p14">
            <p:contentPart p14:bwMode="auto" r:id="rId281">
              <p14:nvContentPartPr>
                <p14:cNvPr id="167" name="Ink 166">
                  <a:extLst>
                    <a:ext uri="{FF2B5EF4-FFF2-40B4-BE49-F238E27FC236}">
                      <a16:creationId xmlns:a16="http://schemas.microsoft.com/office/drawing/2014/main" id="{0BC4C0B7-BD24-4AE2-AD7E-65E6B385EB47}"/>
                    </a:ext>
                  </a:extLst>
                </p14:cNvPr>
                <p14:cNvContentPartPr/>
                <p14:nvPr/>
              </p14:nvContentPartPr>
              <p14:xfrm>
                <a:off x="7114952" y="1130841"/>
                <a:ext cx="109800" cy="119520"/>
              </p14:xfrm>
            </p:contentPart>
          </mc:Choice>
          <mc:Fallback xmlns="">
            <p:pic>
              <p:nvPicPr>
                <p:cNvPr id="167" name="Ink 166">
                  <a:extLst>
                    <a:ext uri="{FF2B5EF4-FFF2-40B4-BE49-F238E27FC236}">
                      <a16:creationId xmlns:a16="http://schemas.microsoft.com/office/drawing/2014/main" id="{0BC4C0B7-BD24-4AE2-AD7E-65E6B385EB47}"/>
                    </a:ext>
                  </a:extLst>
                </p:cNvPr>
                <p:cNvPicPr/>
                <p:nvPr/>
              </p:nvPicPr>
              <p:blipFill>
                <a:blip r:embed="rId282"/>
                <a:stretch>
                  <a:fillRect/>
                </a:stretch>
              </p:blipFill>
              <p:spPr>
                <a:xfrm>
                  <a:off x="7106312" y="1121841"/>
                  <a:ext cx="127440" cy="137160"/>
                </a:xfrm>
                <a:prstGeom prst="rect">
                  <a:avLst/>
                </a:prstGeom>
              </p:spPr>
            </p:pic>
          </mc:Fallback>
        </mc:AlternateContent>
        <mc:AlternateContent xmlns:mc="http://schemas.openxmlformats.org/markup-compatibility/2006" xmlns:p14="http://schemas.microsoft.com/office/powerpoint/2010/main">
          <mc:Choice Requires="p14">
            <p:contentPart p14:bwMode="auto" r:id="rId283">
              <p14:nvContentPartPr>
                <p14:cNvPr id="168" name="Ink 167">
                  <a:extLst>
                    <a:ext uri="{FF2B5EF4-FFF2-40B4-BE49-F238E27FC236}">
                      <a16:creationId xmlns:a16="http://schemas.microsoft.com/office/drawing/2014/main" id="{DF4821F7-9DD4-42CF-A1DD-A4DE415BEE3A}"/>
                    </a:ext>
                  </a:extLst>
                </p14:cNvPr>
                <p14:cNvContentPartPr/>
                <p14:nvPr/>
              </p14:nvContentPartPr>
              <p14:xfrm>
                <a:off x="7233752" y="1057401"/>
                <a:ext cx="292320" cy="187560"/>
              </p14:xfrm>
            </p:contentPart>
          </mc:Choice>
          <mc:Fallback xmlns="">
            <p:pic>
              <p:nvPicPr>
                <p:cNvPr id="168" name="Ink 167">
                  <a:extLst>
                    <a:ext uri="{FF2B5EF4-FFF2-40B4-BE49-F238E27FC236}">
                      <a16:creationId xmlns:a16="http://schemas.microsoft.com/office/drawing/2014/main" id="{DF4821F7-9DD4-42CF-A1DD-A4DE415BEE3A}"/>
                    </a:ext>
                  </a:extLst>
                </p:cNvPr>
                <p:cNvPicPr/>
                <p:nvPr/>
              </p:nvPicPr>
              <p:blipFill>
                <a:blip r:embed="rId284"/>
                <a:stretch>
                  <a:fillRect/>
                </a:stretch>
              </p:blipFill>
              <p:spPr>
                <a:xfrm>
                  <a:off x="7225112" y="1048761"/>
                  <a:ext cx="309960" cy="205200"/>
                </a:xfrm>
                <a:prstGeom prst="rect">
                  <a:avLst/>
                </a:prstGeom>
              </p:spPr>
            </p:pic>
          </mc:Fallback>
        </mc:AlternateContent>
        <mc:AlternateContent xmlns:mc="http://schemas.openxmlformats.org/markup-compatibility/2006" xmlns:p14="http://schemas.microsoft.com/office/powerpoint/2010/main">
          <mc:Choice Requires="p14">
            <p:contentPart p14:bwMode="auto" r:id="rId285">
              <p14:nvContentPartPr>
                <p14:cNvPr id="170" name="Ink 169">
                  <a:extLst>
                    <a:ext uri="{FF2B5EF4-FFF2-40B4-BE49-F238E27FC236}">
                      <a16:creationId xmlns:a16="http://schemas.microsoft.com/office/drawing/2014/main" id="{A6F67B1E-446E-427D-8081-C17AF239EB6E}"/>
                    </a:ext>
                  </a:extLst>
                </p14:cNvPr>
                <p14:cNvContentPartPr/>
                <p14:nvPr/>
              </p14:nvContentPartPr>
              <p14:xfrm>
                <a:off x="4981592" y="1606401"/>
                <a:ext cx="115920" cy="144360"/>
              </p14:xfrm>
            </p:contentPart>
          </mc:Choice>
          <mc:Fallback xmlns="">
            <p:pic>
              <p:nvPicPr>
                <p:cNvPr id="170" name="Ink 169">
                  <a:extLst>
                    <a:ext uri="{FF2B5EF4-FFF2-40B4-BE49-F238E27FC236}">
                      <a16:creationId xmlns:a16="http://schemas.microsoft.com/office/drawing/2014/main" id="{A6F67B1E-446E-427D-8081-C17AF239EB6E}"/>
                    </a:ext>
                  </a:extLst>
                </p:cNvPr>
                <p:cNvPicPr/>
                <p:nvPr/>
              </p:nvPicPr>
              <p:blipFill>
                <a:blip r:embed="rId286"/>
                <a:stretch>
                  <a:fillRect/>
                </a:stretch>
              </p:blipFill>
              <p:spPr>
                <a:xfrm>
                  <a:off x="4972952" y="1597761"/>
                  <a:ext cx="133560" cy="162000"/>
                </a:xfrm>
                <a:prstGeom prst="rect">
                  <a:avLst/>
                </a:prstGeom>
              </p:spPr>
            </p:pic>
          </mc:Fallback>
        </mc:AlternateContent>
        <mc:AlternateContent xmlns:mc="http://schemas.openxmlformats.org/markup-compatibility/2006" xmlns:p14="http://schemas.microsoft.com/office/powerpoint/2010/main">
          <mc:Choice Requires="p14">
            <p:contentPart p14:bwMode="auto" r:id="rId287">
              <p14:nvContentPartPr>
                <p14:cNvPr id="171" name="Ink 170">
                  <a:extLst>
                    <a:ext uri="{FF2B5EF4-FFF2-40B4-BE49-F238E27FC236}">
                      <a16:creationId xmlns:a16="http://schemas.microsoft.com/office/drawing/2014/main" id="{373E39DC-FA6C-4DF9-9EAD-8DFBA51FE258}"/>
                    </a:ext>
                  </a:extLst>
                </p14:cNvPr>
                <p14:cNvContentPartPr/>
                <p14:nvPr/>
              </p14:nvContentPartPr>
              <p14:xfrm>
                <a:off x="4956752" y="1501281"/>
                <a:ext cx="132480" cy="149760"/>
              </p14:xfrm>
            </p:contentPart>
          </mc:Choice>
          <mc:Fallback xmlns="">
            <p:pic>
              <p:nvPicPr>
                <p:cNvPr id="171" name="Ink 170">
                  <a:extLst>
                    <a:ext uri="{FF2B5EF4-FFF2-40B4-BE49-F238E27FC236}">
                      <a16:creationId xmlns:a16="http://schemas.microsoft.com/office/drawing/2014/main" id="{373E39DC-FA6C-4DF9-9EAD-8DFBA51FE258}"/>
                    </a:ext>
                  </a:extLst>
                </p:cNvPr>
                <p:cNvPicPr/>
                <p:nvPr/>
              </p:nvPicPr>
              <p:blipFill>
                <a:blip r:embed="rId288"/>
                <a:stretch>
                  <a:fillRect/>
                </a:stretch>
              </p:blipFill>
              <p:spPr>
                <a:xfrm>
                  <a:off x="4947752" y="1492281"/>
                  <a:ext cx="150120" cy="167400"/>
                </a:xfrm>
                <a:prstGeom prst="rect">
                  <a:avLst/>
                </a:prstGeom>
              </p:spPr>
            </p:pic>
          </mc:Fallback>
        </mc:AlternateContent>
        <mc:AlternateContent xmlns:mc="http://schemas.openxmlformats.org/markup-compatibility/2006" xmlns:p14="http://schemas.microsoft.com/office/powerpoint/2010/main">
          <mc:Choice Requires="p14">
            <p:contentPart p14:bwMode="auto" r:id="rId289">
              <p14:nvContentPartPr>
                <p14:cNvPr id="172" name="Ink 171">
                  <a:extLst>
                    <a:ext uri="{FF2B5EF4-FFF2-40B4-BE49-F238E27FC236}">
                      <a16:creationId xmlns:a16="http://schemas.microsoft.com/office/drawing/2014/main" id="{DC6AA3F1-2867-42D2-9BCB-1E6CD4146996}"/>
                    </a:ext>
                  </a:extLst>
                </p14:cNvPr>
                <p14:cNvContentPartPr/>
                <p14:nvPr/>
              </p14:nvContentPartPr>
              <p14:xfrm>
                <a:off x="5138192" y="1533321"/>
                <a:ext cx="248040" cy="127080"/>
              </p14:xfrm>
            </p:contentPart>
          </mc:Choice>
          <mc:Fallback xmlns="">
            <p:pic>
              <p:nvPicPr>
                <p:cNvPr id="172" name="Ink 171">
                  <a:extLst>
                    <a:ext uri="{FF2B5EF4-FFF2-40B4-BE49-F238E27FC236}">
                      <a16:creationId xmlns:a16="http://schemas.microsoft.com/office/drawing/2014/main" id="{DC6AA3F1-2867-42D2-9BCB-1E6CD4146996}"/>
                    </a:ext>
                  </a:extLst>
                </p:cNvPr>
                <p:cNvPicPr/>
                <p:nvPr/>
              </p:nvPicPr>
              <p:blipFill>
                <a:blip r:embed="rId290"/>
                <a:stretch>
                  <a:fillRect/>
                </a:stretch>
              </p:blipFill>
              <p:spPr>
                <a:xfrm>
                  <a:off x="5129552" y="1524321"/>
                  <a:ext cx="265680" cy="144720"/>
                </a:xfrm>
                <a:prstGeom prst="rect">
                  <a:avLst/>
                </a:prstGeom>
              </p:spPr>
            </p:pic>
          </mc:Fallback>
        </mc:AlternateContent>
        <mc:AlternateContent xmlns:mc="http://schemas.openxmlformats.org/markup-compatibility/2006" xmlns:p14="http://schemas.microsoft.com/office/powerpoint/2010/main">
          <mc:Choice Requires="p14">
            <p:contentPart p14:bwMode="auto" r:id="rId291">
              <p14:nvContentPartPr>
                <p14:cNvPr id="173" name="Ink 172">
                  <a:extLst>
                    <a:ext uri="{FF2B5EF4-FFF2-40B4-BE49-F238E27FC236}">
                      <a16:creationId xmlns:a16="http://schemas.microsoft.com/office/drawing/2014/main" id="{402AB061-95BB-4E32-AC47-5188F275B84F}"/>
                    </a:ext>
                  </a:extLst>
                </p14:cNvPr>
                <p14:cNvContentPartPr/>
                <p14:nvPr/>
              </p14:nvContentPartPr>
              <p14:xfrm>
                <a:off x="5477312" y="1527201"/>
                <a:ext cx="94320" cy="25200"/>
              </p14:xfrm>
            </p:contentPart>
          </mc:Choice>
          <mc:Fallback xmlns="">
            <p:pic>
              <p:nvPicPr>
                <p:cNvPr id="173" name="Ink 172">
                  <a:extLst>
                    <a:ext uri="{FF2B5EF4-FFF2-40B4-BE49-F238E27FC236}">
                      <a16:creationId xmlns:a16="http://schemas.microsoft.com/office/drawing/2014/main" id="{402AB061-95BB-4E32-AC47-5188F275B84F}"/>
                    </a:ext>
                  </a:extLst>
                </p:cNvPr>
                <p:cNvPicPr/>
                <p:nvPr/>
              </p:nvPicPr>
              <p:blipFill>
                <a:blip r:embed="rId292"/>
                <a:stretch>
                  <a:fillRect/>
                </a:stretch>
              </p:blipFill>
              <p:spPr>
                <a:xfrm>
                  <a:off x="5468672" y="1518201"/>
                  <a:ext cx="111960" cy="42840"/>
                </a:xfrm>
                <a:prstGeom prst="rect">
                  <a:avLst/>
                </a:prstGeom>
              </p:spPr>
            </p:pic>
          </mc:Fallback>
        </mc:AlternateContent>
        <mc:AlternateContent xmlns:mc="http://schemas.openxmlformats.org/markup-compatibility/2006" xmlns:p14="http://schemas.microsoft.com/office/powerpoint/2010/main">
          <mc:Choice Requires="p14">
            <p:contentPart p14:bwMode="auto" r:id="rId293">
              <p14:nvContentPartPr>
                <p14:cNvPr id="174" name="Ink 173">
                  <a:extLst>
                    <a:ext uri="{FF2B5EF4-FFF2-40B4-BE49-F238E27FC236}">
                      <a16:creationId xmlns:a16="http://schemas.microsoft.com/office/drawing/2014/main" id="{00EE1954-7B84-457F-AECC-CA35D6F63A0B}"/>
                    </a:ext>
                  </a:extLst>
                </p14:cNvPr>
                <p14:cNvContentPartPr/>
                <p14:nvPr/>
              </p14:nvContentPartPr>
              <p14:xfrm>
                <a:off x="5591072" y="1504161"/>
                <a:ext cx="123840" cy="107640"/>
              </p14:xfrm>
            </p:contentPart>
          </mc:Choice>
          <mc:Fallback xmlns="">
            <p:pic>
              <p:nvPicPr>
                <p:cNvPr id="174" name="Ink 173">
                  <a:extLst>
                    <a:ext uri="{FF2B5EF4-FFF2-40B4-BE49-F238E27FC236}">
                      <a16:creationId xmlns:a16="http://schemas.microsoft.com/office/drawing/2014/main" id="{00EE1954-7B84-457F-AECC-CA35D6F63A0B}"/>
                    </a:ext>
                  </a:extLst>
                </p:cNvPr>
                <p:cNvPicPr/>
                <p:nvPr/>
              </p:nvPicPr>
              <p:blipFill>
                <a:blip r:embed="rId294"/>
                <a:stretch>
                  <a:fillRect/>
                </a:stretch>
              </p:blipFill>
              <p:spPr>
                <a:xfrm>
                  <a:off x="5582072" y="1495521"/>
                  <a:ext cx="14148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295">
              <p14:nvContentPartPr>
                <p14:cNvPr id="175" name="Ink 174">
                  <a:extLst>
                    <a:ext uri="{FF2B5EF4-FFF2-40B4-BE49-F238E27FC236}">
                      <a16:creationId xmlns:a16="http://schemas.microsoft.com/office/drawing/2014/main" id="{1C0C9D67-4077-4111-B164-E6D45D086E15}"/>
                    </a:ext>
                  </a:extLst>
                </p14:cNvPr>
                <p14:cNvContentPartPr/>
                <p14:nvPr/>
              </p14:nvContentPartPr>
              <p14:xfrm>
                <a:off x="5715272" y="1411281"/>
                <a:ext cx="195480" cy="208080"/>
              </p14:xfrm>
            </p:contentPart>
          </mc:Choice>
          <mc:Fallback xmlns="">
            <p:pic>
              <p:nvPicPr>
                <p:cNvPr id="175" name="Ink 174">
                  <a:extLst>
                    <a:ext uri="{FF2B5EF4-FFF2-40B4-BE49-F238E27FC236}">
                      <a16:creationId xmlns:a16="http://schemas.microsoft.com/office/drawing/2014/main" id="{1C0C9D67-4077-4111-B164-E6D45D086E15}"/>
                    </a:ext>
                  </a:extLst>
                </p:cNvPr>
                <p:cNvPicPr/>
                <p:nvPr/>
              </p:nvPicPr>
              <p:blipFill>
                <a:blip r:embed="rId296"/>
                <a:stretch>
                  <a:fillRect/>
                </a:stretch>
              </p:blipFill>
              <p:spPr>
                <a:xfrm>
                  <a:off x="5706272" y="1402641"/>
                  <a:ext cx="21312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297">
              <p14:nvContentPartPr>
                <p14:cNvPr id="176" name="Ink 175">
                  <a:extLst>
                    <a:ext uri="{FF2B5EF4-FFF2-40B4-BE49-F238E27FC236}">
                      <a16:creationId xmlns:a16="http://schemas.microsoft.com/office/drawing/2014/main" id="{14684E28-281A-4A4B-8C8E-2405A4EF2C2C}"/>
                    </a:ext>
                  </a:extLst>
                </p14:cNvPr>
                <p14:cNvContentPartPr/>
                <p14:nvPr/>
              </p14:nvContentPartPr>
              <p14:xfrm>
                <a:off x="6072392" y="1419201"/>
                <a:ext cx="240120" cy="223560"/>
              </p14:xfrm>
            </p:contentPart>
          </mc:Choice>
          <mc:Fallback xmlns="">
            <p:pic>
              <p:nvPicPr>
                <p:cNvPr id="176" name="Ink 175">
                  <a:extLst>
                    <a:ext uri="{FF2B5EF4-FFF2-40B4-BE49-F238E27FC236}">
                      <a16:creationId xmlns:a16="http://schemas.microsoft.com/office/drawing/2014/main" id="{14684E28-281A-4A4B-8C8E-2405A4EF2C2C}"/>
                    </a:ext>
                  </a:extLst>
                </p:cNvPr>
                <p:cNvPicPr/>
                <p:nvPr/>
              </p:nvPicPr>
              <p:blipFill>
                <a:blip r:embed="rId298"/>
                <a:stretch>
                  <a:fillRect/>
                </a:stretch>
              </p:blipFill>
              <p:spPr>
                <a:xfrm>
                  <a:off x="6063752" y="1410201"/>
                  <a:ext cx="257760" cy="241200"/>
                </a:xfrm>
                <a:prstGeom prst="rect">
                  <a:avLst/>
                </a:prstGeom>
              </p:spPr>
            </p:pic>
          </mc:Fallback>
        </mc:AlternateContent>
        <mc:AlternateContent xmlns:mc="http://schemas.openxmlformats.org/markup-compatibility/2006" xmlns:p14="http://schemas.microsoft.com/office/powerpoint/2010/main">
          <mc:Choice Requires="p14">
            <p:contentPart p14:bwMode="auto" r:id="rId299">
              <p14:nvContentPartPr>
                <p14:cNvPr id="177" name="Ink 176">
                  <a:extLst>
                    <a:ext uri="{FF2B5EF4-FFF2-40B4-BE49-F238E27FC236}">
                      <a16:creationId xmlns:a16="http://schemas.microsoft.com/office/drawing/2014/main" id="{E02DF474-BA85-4754-89F4-6B01D5AAF581}"/>
                    </a:ext>
                  </a:extLst>
                </p14:cNvPr>
                <p14:cNvContentPartPr/>
                <p14:nvPr/>
              </p14:nvContentPartPr>
              <p14:xfrm>
                <a:off x="6043952" y="1525761"/>
                <a:ext cx="405720" cy="33840"/>
              </p14:xfrm>
            </p:contentPart>
          </mc:Choice>
          <mc:Fallback xmlns="">
            <p:pic>
              <p:nvPicPr>
                <p:cNvPr id="177" name="Ink 176">
                  <a:extLst>
                    <a:ext uri="{FF2B5EF4-FFF2-40B4-BE49-F238E27FC236}">
                      <a16:creationId xmlns:a16="http://schemas.microsoft.com/office/drawing/2014/main" id="{E02DF474-BA85-4754-89F4-6B01D5AAF581}"/>
                    </a:ext>
                  </a:extLst>
                </p:cNvPr>
                <p:cNvPicPr/>
                <p:nvPr/>
              </p:nvPicPr>
              <p:blipFill>
                <a:blip r:embed="rId300"/>
                <a:stretch>
                  <a:fillRect/>
                </a:stretch>
              </p:blipFill>
              <p:spPr>
                <a:xfrm>
                  <a:off x="6035312" y="1517121"/>
                  <a:ext cx="423360" cy="51480"/>
                </a:xfrm>
                <a:prstGeom prst="rect">
                  <a:avLst/>
                </a:prstGeom>
              </p:spPr>
            </p:pic>
          </mc:Fallback>
        </mc:AlternateContent>
        <mc:AlternateContent xmlns:mc="http://schemas.openxmlformats.org/markup-compatibility/2006" xmlns:p14="http://schemas.microsoft.com/office/powerpoint/2010/main">
          <mc:Choice Requires="p14">
            <p:contentPart p14:bwMode="auto" r:id="rId301">
              <p14:nvContentPartPr>
                <p14:cNvPr id="178" name="Ink 177">
                  <a:extLst>
                    <a:ext uri="{FF2B5EF4-FFF2-40B4-BE49-F238E27FC236}">
                      <a16:creationId xmlns:a16="http://schemas.microsoft.com/office/drawing/2014/main" id="{81C51F5B-D55B-4995-A05B-74B06643425D}"/>
                    </a:ext>
                  </a:extLst>
                </p14:cNvPr>
                <p14:cNvContentPartPr/>
                <p14:nvPr/>
              </p14:nvContentPartPr>
              <p14:xfrm>
                <a:off x="6505472" y="1421721"/>
                <a:ext cx="180720" cy="181080"/>
              </p14:xfrm>
            </p:contentPart>
          </mc:Choice>
          <mc:Fallback xmlns="">
            <p:pic>
              <p:nvPicPr>
                <p:cNvPr id="178" name="Ink 177">
                  <a:extLst>
                    <a:ext uri="{FF2B5EF4-FFF2-40B4-BE49-F238E27FC236}">
                      <a16:creationId xmlns:a16="http://schemas.microsoft.com/office/drawing/2014/main" id="{81C51F5B-D55B-4995-A05B-74B06643425D}"/>
                    </a:ext>
                  </a:extLst>
                </p:cNvPr>
                <p:cNvPicPr/>
                <p:nvPr/>
              </p:nvPicPr>
              <p:blipFill>
                <a:blip r:embed="rId302"/>
                <a:stretch>
                  <a:fillRect/>
                </a:stretch>
              </p:blipFill>
              <p:spPr>
                <a:xfrm>
                  <a:off x="6496832" y="1412721"/>
                  <a:ext cx="198360" cy="198720"/>
                </a:xfrm>
                <a:prstGeom prst="rect">
                  <a:avLst/>
                </a:prstGeom>
              </p:spPr>
            </p:pic>
          </mc:Fallback>
        </mc:AlternateContent>
        <mc:AlternateContent xmlns:mc="http://schemas.openxmlformats.org/markup-compatibility/2006" xmlns:p14="http://schemas.microsoft.com/office/powerpoint/2010/main">
          <mc:Choice Requires="p14">
            <p:contentPart p14:bwMode="auto" r:id="rId303">
              <p14:nvContentPartPr>
                <p14:cNvPr id="179" name="Ink 178">
                  <a:extLst>
                    <a:ext uri="{FF2B5EF4-FFF2-40B4-BE49-F238E27FC236}">
                      <a16:creationId xmlns:a16="http://schemas.microsoft.com/office/drawing/2014/main" id="{4552B1E8-7786-4B4D-9CE7-9A92DF1EE372}"/>
                    </a:ext>
                  </a:extLst>
                </p14:cNvPr>
                <p14:cNvContentPartPr/>
                <p14:nvPr/>
              </p14:nvContentPartPr>
              <p14:xfrm>
                <a:off x="6473432" y="1442241"/>
                <a:ext cx="385920" cy="136800"/>
              </p14:xfrm>
            </p:contentPart>
          </mc:Choice>
          <mc:Fallback xmlns="">
            <p:pic>
              <p:nvPicPr>
                <p:cNvPr id="179" name="Ink 178">
                  <a:extLst>
                    <a:ext uri="{FF2B5EF4-FFF2-40B4-BE49-F238E27FC236}">
                      <a16:creationId xmlns:a16="http://schemas.microsoft.com/office/drawing/2014/main" id="{4552B1E8-7786-4B4D-9CE7-9A92DF1EE372}"/>
                    </a:ext>
                  </a:extLst>
                </p:cNvPr>
                <p:cNvPicPr/>
                <p:nvPr/>
              </p:nvPicPr>
              <p:blipFill>
                <a:blip r:embed="rId304"/>
                <a:stretch>
                  <a:fillRect/>
                </a:stretch>
              </p:blipFill>
              <p:spPr>
                <a:xfrm>
                  <a:off x="6464792" y="1433601"/>
                  <a:ext cx="403560" cy="154440"/>
                </a:xfrm>
                <a:prstGeom prst="rect">
                  <a:avLst/>
                </a:prstGeom>
              </p:spPr>
            </p:pic>
          </mc:Fallback>
        </mc:AlternateContent>
        <mc:AlternateContent xmlns:mc="http://schemas.openxmlformats.org/markup-compatibility/2006" xmlns:p14="http://schemas.microsoft.com/office/powerpoint/2010/main">
          <mc:Choice Requires="p14">
            <p:contentPart p14:bwMode="auto" r:id="rId305">
              <p14:nvContentPartPr>
                <p14:cNvPr id="180" name="Ink 179">
                  <a:extLst>
                    <a:ext uri="{FF2B5EF4-FFF2-40B4-BE49-F238E27FC236}">
                      <a16:creationId xmlns:a16="http://schemas.microsoft.com/office/drawing/2014/main" id="{57DE225B-5396-4696-B942-90004F4FBD06}"/>
                    </a:ext>
                  </a:extLst>
                </p14:cNvPr>
                <p14:cNvContentPartPr/>
                <p14:nvPr/>
              </p14:nvContentPartPr>
              <p14:xfrm>
                <a:off x="6918032" y="1343601"/>
                <a:ext cx="111600" cy="236520"/>
              </p14:xfrm>
            </p:contentPart>
          </mc:Choice>
          <mc:Fallback xmlns="">
            <p:pic>
              <p:nvPicPr>
                <p:cNvPr id="180" name="Ink 179">
                  <a:extLst>
                    <a:ext uri="{FF2B5EF4-FFF2-40B4-BE49-F238E27FC236}">
                      <a16:creationId xmlns:a16="http://schemas.microsoft.com/office/drawing/2014/main" id="{57DE225B-5396-4696-B942-90004F4FBD06}"/>
                    </a:ext>
                  </a:extLst>
                </p:cNvPr>
                <p:cNvPicPr/>
                <p:nvPr/>
              </p:nvPicPr>
              <p:blipFill>
                <a:blip r:embed="rId306"/>
                <a:stretch>
                  <a:fillRect/>
                </a:stretch>
              </p:blipFill>
              <p:spPr>
                <a:xfrm>
                  <a:off x="6909032" y="1334601"/>
                  <a:ext cx="129240" cy="254160"/>
                </a:xfrm>
                <a:prstGeom prst="rect">
                  <a:avLst/>
                </a:prstGeom>
              </p:spPr>
            </p:pic>
          </mc:Fallback>
        </mc:AlternateContent>
        <mc:AlternateContent xmlns:mc="http://schemas.openxmlformats.org/markup-compatibility/2006" xmlns:p14="http://schemas.microsoft.com/office/powerpoint/2010/main">
          <mc:Choice Requires="p14">
            <p:contentPart p14:bwMode="auto" r:id="rId307">
              <p14:nvContentPartPr>
                <p14:cNvPr id="181" name="Ink 180">
                  <a:extLst>
                    <a:ext uri="{FF2B5EF4-FFF2-40B4-BE49-F238E27FC236}">
                      <a16:creationId xmlns:a16="http://schemas.microsoft.com/office/drawing/2014/main" id="{A5E62C1E-82C3-4A3E-9C6B-357938AFA305}"/>
                    </a:ext>
                  </a:extLst>
                </p14:cNvPr>
                <p14:cNvContentPartPr/>
                <p14:nvPr/>
              </p14:nvContentPartPr>
              <p14:xfrm>
                <a:off x="6867272" y="1426041"/>
                <a:ext cx="246600" cy="29160"/>
              </p14:xfrm>
            </p:contentPart>
          </mc:Choice>
          <mc:Fallback xmlns="">
            <p:pic>
              <p:nvPicPr>
                <p:cNvPr id="181" name="Ink 180">
                  <a:extLst>
                    <a:ext uri="{FF2B5EF4-FFF2-40B4-BE49-F238E27FC236}">
                      <a16:creationId xmlns:a16="http://schemas.microsoft.com/office/drawing/2014/main" id="{A5E62C1E-82C3-4A3E-9C6B-357938AFA305}"/>
                    </a:ext>
                  </a:extLst>
                </p:cNvPr>
                <p:cNvPicPr/>
                <p:nvPr/>
              </p:nvPicPr>
              <p:blipFill>
                <a:blip r:embed="rId308"/>
                <a:stretch>
                  <a:fillRect/>
                </a:stretch>
              </p:blipFill>
              <p:spPr>
                <a:xfrm>
                  <a:off x="6858272" y="1417041"/>
                  <a:ext cx="264240" cy="46800"/>
                </a:xfrm>
                <a:prstGeom prst="rect">
                  <a:avLst/>
                </a:prstGeom>
              </p:spPr>
            </p:pic>
          </mc:Fallback>
        </mc:AlternateContent>
      </p:grpSp>
      <p:grpSp>
        <p:nvGrpSpPr>
          <p:cNvPr id="197" name="Group 196">
            <a:extLst>
              <a:ext uri="{FF2B5EF4-FFF2-40B4-BE49-F238E27FC236}">
                <a16:creationId xmlns:a16="http://schemas.microsoft.com/office/drawing/2014/main" id="{4058E80D-4599-456F-B355-E45D92E76212}"/>
              </a:ext>
            </a:extLst>
          </p:cNvPr>
          <p:cNvGrpSpPr/>
          <p:nvPr/>
        </p:nvGrpSpPr>
        <p:grpSpPr>
          <a:xfrm>
            <a:off x="2509112" y="4114161"/>
            <a:ext cx="5167440" cy="644760"/>
            <a:chOff x="2509112" y="4114161"/>
            <a:chExt cx="5167440" cy="644760"/>
          </a:xfrm>
        </p:grpSpPr>
        <mc:AlternateContent xmlns:mc="http://schemas.openxmlformats.org/markup-compatibility/2006" xmlns:p14="http://schemas.microsoft.com/office/powerpoint/2010/main">
          <mc:Choice Requires="p14">
            <p:contentPart p14:bwMode="auto" r:id="rId309">
              <p14:nvContentPartPr>
                <p14:cNvPr id="183" name="Ink 182">
                  <a:extLst>
                    <a:ext uri="{FF2B5EF4-FFF2-40B4-BE49-F238E27FC236}">
                      <a16:creationId xmlns:a16="http://schemas.microsoft.com/office/drawing/2014/main" id="{96E3A39D-B8C7-4E0F-8622-5501AB415E61}"/>
                    </a:ext>
                  </a:extLst>
                </p14:cNvPr>
                <p14:cNvContentPartPr/>
                <p14:nvPr/>
              </p14:nvContentPartPr>
              <p14:xfrm>
                <a:off x="2637632" y="4238721"/>
                <a:ext cx="571320" cy="311400"/>
              </p14:xfrm>
            </p:contentPart>
          </mc:Choice>
          <mc:Fallback xmlns="">
            <p:pic>
              <p:nvPicPr>
                <p:cNvPr id="183" name="Ink 182">
                  <a:extLst>
                    <a:ext uri="{FF2B5EF4-FFF2-40B4-BE49-F238E27FC236}">
                      <a16:creationId xmlns:a16="http://schemas.microsoft.com/office/drawing/2014/main" id="{96E3A39D-B8C7-4E0F-8622-5501AB415E61}"/>
                    </a:ext>
                  </a:extLst>
                </p:cNvPr>
                <p:cNvPicPr/>
                <p:nvPr/>
              </p:nvPicPr>
              <p:blipFill>
                <a:blip r:embed="rId310"/>
                <a:stretch>
                  <a:fillRect/>
                </a:stretch>
              </p:blipFill>
              <p:spPr>
                <a:xfrm>
                  <a:off x="2628632" y="4230081"/>
                  <a:ext cx="588960" cy="329040"/>
                </a:xfrm>
                <a:prstGeom prst="rect">
                  <a:avLst/>
                </a:prstGeom>
              </p:spPr>
            </p:pic>
          </mc:Fallback>
        </mc:AlternateContent>
        <mc:AlternateContent xmlns:mc="http://schemas.openxmlformats.org/markup-compatibility/2006" xmlns:p14="http://schemas.microsoft.com/office/powerpoint/2010/main">
          <mc:Choice Requires="p14">
            <p:contentPart p14:bwMode="auto" r:id="rId311">
              <p14:nvContentPartPr>
                <p14:cNvPr id="184" name="Ink 183">
                  <a:extLst>
                    <a:ext uri="{FF2B5EF4-FFF2-40B4-BE49-F238E27FC236}">
                      <a16:creationId xmlns:a16="http://schemas.microsoft.com/office/drawing/2014/main" id="{81BFF055-ECD5-4DA6-8FF5-EACCE4301E54}"/>
                    </a:ext>
                  </a:extLst>
                </p14:cNvPr>
                <p14:cNvContentPartPr/>
                <p14:nvPr/>
              </p14:nvContentPartPr>
              <p14:xfrm>
                <a:off x="2509112" y="4139721"/>
                <a:ext cx="379800" cy="345960"/>
              </p14:xfrm>
            </p:contentPart>
          </mc:Choice>
          <mc:Fallback xmlns="">
            <p:pic>
              <p:nvPicPr>
                <p:cNvPr id="184" name="Ink 183">
                  <a:extLst>
                    <a:ext uri="{FF2B5EF4-FFF2-40B4-BE49-F238E27FC236}">
                      <a16:creationId xmlns:a16="http://schemas.microsoft.com/office/drawing/2014/main" id="{81BFF055-ECD5-4DA6-8FF5-EACCE4301E54}"/>
                    </a:ext>
                  </a:extLst>
                </p:cNvPr>
                <p:cNvPicPr/>
                <p:nvPr/>
              </p:nvPicPr>
              <p:blipFill>
                <a:blip r:embed="rId312"/>
                <a:stretch>
                  <a:fillRect/>
                </a:stretch>
              </p:blipFill>
              <p:spPr>
                <a:xfrm>
                  <a:off x="2500112" y="4130721"/>
                  <a:ext cx="397440" cy="363600"/>
                </a:xfrm>
                <a:prstGeom prst="rect">
                  <a:avLst/>
                </a:prstGeom>
              </p:spPr>
            </p:pic>
          </mc:Fallback>
        </mc:AlternateContent>
        <mc:AlternateContent xmlns:mc="http://schemas.openxmlformats.org/markup-compatibility/2006" xmlns:p14="http://schemas.microsoft.com/office/powerpoint/2010/main">
          <mc:Choice Requires="p14">
            <p:contentPart p14:bwMode="auto" r:id="rId313">
              <p14:nvContentPartPr>
                <p14:cNvPr id="185" name="Ink 184">
                  <a:extLst>
                    <a:ext uri="{FF2B5EF4-FFF2-40B4-BE49-F238E27FC236}">
                      <a16:creationId xmlns:a16="http://schemas.microsoft.com/office/drawing/2014/main" id="{9B8170ED-F22D-42CA-B646-92C359A21933}"/>
                    </a:ext>
                  </a:extLst>
                </p14:cNvPr>
                <p14:cNvContentPartPr/>
                <p14:nvPr/>
              </p14:nvContentPartPr>
              <p14:xfrm>
                <a:off x="3284552" y="4270761"/>
                <a:ext cx="201960" cy="438480"/>
              </p14:xfrm>
            </p:contentPart>
          </mc:Choice>
          <mc:Fallback xmlns="">
            <p:pic>
              <p:nvPicPr>
                <p:cNvPr id="185" name="Ink 184">
                  <a:extLst>
                    <a:ext uri="{FF2B5EF4-FFF2-40B4-BE49-F238E27FC236}">
                      <a16:creationId xmlns:a16="http://schemas.microsoft.com/office/drawing/2014/main" id="{9B8170ED-F22D-42CA-B646-92C359A21933}"/>
                    </a:ext>
                  </a:extLst>
                </p:cNvPr>
                <p:cNvPicPr/>
                <p:nvPr/>
              </p:nvPicPr>
              <p:blipFill>
                <a:blip r:embed="rId314"/>
                <a:stretch>
                  <a:fillRect/>
                </a:stretch>
              </p:blipFill>
              <p:spPr>
                <a:xfrm>
                  <a:off x="3275552" y="4262121"/>
                  <a:ext cx="219600" cy="456120"/>
                </a:xfrm>
                <a:prstGeom prst="rect">
                  <a:avLst/>
                </a:prstGeom>
              </p:spPr>
            </p:pic>
          </mc:Fallback>
        </mc:AlternateContent>
        <mc:AlternateContent xmlns:mc="http://schemas.openxmlformats.org/markup-compatibility/2006" xmlns:p14="http://schemas.microsoft.com/office/powerpoint/2010/main">
          <mc:Choice Requires="p14">
            <p:contentPart p14:bwMode="auto" r:id="rId315">
              <p14:nvContentPartPr>
                <p14:cNvPr id="186" name="Ink 185">
                  <a:extLst>
                    <a:ext uri="{FF2B5EF4-FFF2-40B4-BE49-F238E27FC236}">
                      <a16:creationId xmlns:a16="http://schemas.microsoft.com/office/drawing/2014/main" id="{DA4DFA92-4033-411E-A640-21DF9E8D3D3F}"/>
                    </a:ext>
                  </a:extLst>
                </p14:cNvPr>
                <p14:cNvContentPartPr/>
                <p14:nvPr/>
              </p14:nvContentPartPr>
              <p14:xfrm>
                <a:off x="3468872" y="4365801"/>
                <a:ext cx="539280" cy="232920"/>
              </p14:xfrm>
            </p:contentPart>
          </mc:Choice>
          <mc:Fallback xmlns="">
            <p:pic>
              <p:nvPicPr>
                <p:cNvPr id="186" name="Ink 185">
                  <a:extLst>
                    <a:ext uri="{FF2B5EF4-FFF2-40B4-BE49-F238E27FC236}">
                      <a16:creationId xmlns:a16="http://schemas.microsoft.com/office/drawing/2014/main" id="{DA4DFA92-4033-411E-A640-21DF9E8D3D3F}"/>
                    </a:ext>
                  </a:extLst>
                </p:cNvPr>
                <p:cNvPicPr/>
                <p:nvPr/>
              </p:nvPicPr>
              <p:blipFill>
                <a:blip r:embed="rId316"/>
                <a:stretch>
                  <a:fillRect/>
                </a:stretch>
              </p:blipFill>
              <p:spPr>
                <a:xfrm>
                  <a:off x="3460232" y="4357161"/>
                  <a:ext cx="556920" cy="250560"/>
                </a:xfrm>
                <a:prstGeom prst="rect">
                  <a:avLst/>
                </a:prstGeom>
              </p:spPr>
            </p:pic>
          </mc:Fallback>
        </mc:AlternateContent>
        <mc:AlternateContent xmlns:mc="http://schemas.openxmlformats.org/markup-compatibility/2006" xmlns:p14="http://schemas.microsoft.com/office/powerpoint/2010/main">
          <mc:Choice Requires="p14">
            <p:contentPart p14:bwMode="auto" r:id="rId317">
              <p14:nvContentPartPr>
                <p14:cNvPr id="187" name="Ink 186">
                  <a:extLst>
                    <a:ext uri="{FF2B5EF4-FFF2-40B4-BE49-F238E27FC236}">
                      <a16:creationId xmlns:a16="http://schemas.microsoft.com/office/drawing/2014/main" id="{C20FE469-21B0-4A27-96CD-3A407F2D0948}"/>
                    </a:ext>
                  </a:extLst>
                </p14:cNvPr>
                <p14:cNvContentPartPr/>
                <p14:nvPr/>
              </p14:nvContentPartPr>
              <p14:xfrm>
                <a:off x="3993032" y="4356081"/>
                <a:ext cx="88920" cy="249120"/>
              </p14:xfrm>
            </p:contentPart>
          </mc:Choice>
          <mc:Fallback xmlns="">
            <p:pic>
              <p:nvPicPr>
                <p:cNvPr id="187" name="Ink 186">
                  <a:extLst>
                    <a:ext uri="{FF2B5EF4-FFF2-40B4-BE49-F238E27FC236}">
                      <a16:creationId xmlns:a16="http://schemas.microsoft.com/office/drawing/2014/main" id="{C20FE469-21B0-4A27-96CD-3A407F2D0948}"/>
                    </a:ext>
                  </a:extLst>
                </p:cNvPr>
                <p:cNvPicPr/>
                <p:nvPr/>
              </p:nvPicPr>
              <p:blipFill>
                <a:blip r:embed="rId318"/>
                <a:stretch>
                  <a:fillRect/>
                </a:stretch>
              </p:blipFill>
              <p:spPr>
                <a:xfrm>
                  <a:off x="3984392" y="4347081"/>
                  <a:ext cx="106560" cy="266760"/>
                </a:xfrm>
                <a:prstGeom prst="rect">
                  <a:avLst/>
                </a:prstGeom>
              </p:spPr>
            </p:pic>
          </mc:Fallback>
        </mc:AlternateContent>
        <mc:AlternateContent xmlns:mc="http://schemas.openxmlformats.org/markup-compatibility/2006" xmlns:p14="http://schemas.microsoft.com/office/powerpoint/2010/main">
          <mc:Choice Requires="p14">
            <p:contentPart p14:bwMode="auto" r:id="rId319">
              <p14:nvContentPartPr>
                <p14:cNvPr id="189" name="Ink 188">
                  <a:extLst>
                    <a:ext uri="{FF2B5EF4-FFF2-40B4-BE49-F238E27FC236}">
                      <a16:creationId xmlns:a16="http://schemas.microsoft.com/office/drawing/2014/main" id="{2130628A-58A0-43FB-B54A-71669CA5D71C}"/>
                    </a:ext>
                  </a:extLst>
                </p14:cNvPr>
                <p14:cNvContentPartPr/>
                <p14:nvPr/>
              </p14:nvContentPartPr>
              <p14:xfrm>
                <a:off x="4252952" y="4266441"/>
                <a:ext cx="1415160" cy="492480"/>
              </p14:xfrm>
            </p:contentPart>
          </mc:Choice>
          <mc:Fallback xmlns="">
            <p:pic>
              <p:nvPicPr>
                <p:cNvPr id="189" name="Ink 188">
                  <a:extLst>
                    <a:ext uri="{FF2B5EF4-FFF2-40B4-BE49-F238E27FC236}">
                      <a16:creationId xmlns:a16="http://schemas.microsoft.com/office/drawing/2014/main" id="{2130628A-58A0-43FB-B54A-71669CA5D71C}"/>
                    </a:ext>
                  </a:extLst>
                </p:cNvPr>
                <p:cNvPicPr/>
                <p:nvPr/>
              </p:nvPicPr>
              <p:blipFill>
                <a:blip r:embed="rId320"/>
                <a:stretch>
                  <a:fillRect/>
                </a:stretch>
              </p:blipFill>
              <p:spPr>
                <a:xfrm>
                  <a:off x="4243952" y="4257801"/>
                  <a:ext cx="1432800" cy="510120"/>
                </a:xfrm>
                <a:prstGeom prst="rect">
                  <a:avLst/>
                </a:prstGeom>
              </p:spPr>
            </p:pic>
          </mc:Fallback>
        </mc:AlternateContent>
        <mc:AlternateContent xmlns:mc="http://schemas.openxmlformats.org/markup-compatibility/2006" xmlns:p14="http://schemas.microsoft.com/office/powerpoint/2010/main">
          <mc:Choice Requires="p14">
            <p:contentPart p14:bwMode="auto" r:id="rId321">
              <p14:nvContentPartPr>
                <p14:cNvPr id="190" name="Ink 189">
                  <a:extLst>
                    <a:ext uri="{FF2B5EF4-FFF2-40B4-BE49-F238E27FC236}">
                      <a16:creationId xmlns:a16="http://schemas.microsoft.com/office/drawing/2014/main" id="{7047AD07-898F-4617-9687-42F626EBC479}"/>
                    </a:ext>
                  </a:extLst>
                </p14:cNvPr>
                <p14:cNvContentPartPr/>
                <p14:nvPr/>
              </p14:nvContentPartPr>
              <p14:xfrm>
                <a:off x="5777912" y="4312161"/>
                <a:ext cx="198000" cy="193680"/>
              </p14:xfrm>
            </p:contentPart>
          </mc:Choice>
          <mc:Fallback xmlns="">
            <p:pic>
              <p:nvPicPr>
                <p:cNvPr id="190" name="Ink 189">
                  <a:extLst>
                    <a:ext uri="{FF2B5EF4-FFF2-40B4-BE49-F238E27FC236}">
                      <a16:creationId xmlns:a16="http://schemas.microsoft.com/office/drawing/2014/main" id="{7047AD07-898F-4617-9687-42F626EBC479}"/>
                    </a:ext>
                  </a:extLst>
                </p:cNvPr>
                <p:cNvPicPr/>
                <p:nvPr/>
              </p:nvPicPr>
              <p:blipFill>
                <a:blip r:embed="rId322"/>
                <a:stretch>
                  <a:fillRect/>
                </a:stretch>
              </p:blipFill>
              <p:spPr>
                <a:xfrm>
                  <a:off x="5768912" y="4303161"/>
                  <a:ext cx="215640" cy="211320"/>
                </a:xfrm>
                <a:prstGeom prst="rect">
                  <a:avLst/>
                </a:prstGeom>
              </p:spPr>
            </p:pic>
          </mc:Fallback>
        </mc:AlternateContent>
        <mc:AlternateContent xmlns:mc="http://schemas.openxmlformats.org/markup-compatibility/2006" xmlns:p14="http://schemas.microsoft.com/office/powerpoint/2010/main">
          <mc:Choice Requires="p14">
            <p:contentPart p14:bwMode="auto" r:id="rId323">
              <p14:nvContentPartPr>
                <p14:cNvPr id="191" name="Ink 190">
                  <a:extLst>
                    <a:ext uri="{FF2B5EF4-FFF2-40B4-BE49-F238E27FC236}">
                      <a16:creationId xmlns:a16="http://schemas.microsoft.com/office/drawing/2014/main" id="{FD0D02E1-BD6E-41B7-8D8D-53E93803ED20}"/>
                    </a:ext>
                  </a:extLst>
                </p14:cNvPr>
                <p14:cNvContentPartPr/>
                <p14:nvPr/>
              </p14:nvContentPartPr>
              <p14:xfrm>
                <a:off x="5871512" y="4239441"/>
                <a:ext cx="255240" cy="272520"/>
              </p14:xfrm>
            </p:contentPart>
          </mc:Choice>
          <mc:Fallback xmlns="">
            <p:pic>
              <p:nvPicPr>
                <p:cNvPr id="191" name="Ink 190">
                  <a:extLst>
                    <a:ext uri="{FF2B5EF4-FFF2-40B4-BE49-F238E27FC236}">
                      <a16:creationId xmlns:a16="http://schemas.microsoft.com/office/drawing/2014/main" id="{FD0D02E1-BD6E-41B7-8D8D-53E93803ED20}"/>
                    </a:ext>
                  </a:extLst>
                </p:cNvPr>
                <p:cNvPicPr/>
                <p:nvPr/>
              </p:nvPicPr>
              <p:blipFill>
                <a:blip r:embed="rId324"/>
                <a:stretch>
                  <a:fillRect/>
                </a:stretch>
              </p:blipFill>
              <p:spPr>
                <a:xfrm>
                  <a:off x="5862872" y="4230801"/>
                  <a:ext cx="272880" cy="290160"/>
                </a:xfrm>
                <a:prstGeom prst="rect">
                  <a:avLst/>
                </a:prstGeom>
              </p:spPr>
            </p:pic>
          </mc:Fallback>
        </mc:AlternateContent>
        <mc:AlternateContent xmlns:mc="http://schemas.openxmlformats.org/markup-compatibility/2006" xmlns:p14="http://schemas.microsoft.com/office/powerpoint/2010/main">
          <mc:Choice Requires="p14">
            <p:contentPart p14:bwMode="auto" r:id="rId325">
              <p14:nvContentPartPr>
                <p14:cNvPr id="192" name="Ink 191">
                  <a:extLst>
                    <a:ext uri="{FF2B5EF4-FFF2-40B4-BE49-F238E27FC236}">
                      <a16:creationId xmlns:a16="http://schemas.microsoft.com/office/drawing/2014/main" id="{77216AD7-C339-4ED6-98BB-F72C15345139}"/>
                    </a:ext>
                  </a:extLst>
                </p14:cNvPr>
                <p14:cNvContentPartPr/>
                <p14:nvPr/>
              </p14:nvContentPartPr>
              <p14:xfrm>
                <a:off x="6097592" y="4385961"/>
                <a:ext cx="169920" cy="105480"/>
              </p14:xfrm>
            </p:contentPart>
          </mc:Choice>
          <mc:Fallback xmlns="">
            <p:pic>
              <p:nvPicPr>
                <p:cNvPr id="192" name="Ink 191">
                  <a:extLst>
                    <a:ext uri="{FF2B5EF4-FFF2-40B4-BE49-F238E27FC236}">
                      <a16:creationId xmlns:a16="http://schemas.microsoft.com/office/drawing/2014/main" id="{77216AD7-C339-4ED6-98BB-F72C15345139}"/>
                    </a:ext>
                  </a:extLst>
                </p:cNvPr>
                <p:cNvPicPr/>
                <p:nvPr/>
              </p:nvPicPr>
              <p:blipFill>
                <a:blip r:embed="rId326"/>
                <a:stretch>
                  <a:fillRect/>
                </a:stretch>
              </p:blipFill>
              <p:spPr>
                <a:xfrm>
                  <a:off x="6088592" y="4376961"/>
                  <a:ext cx="187560" cy="123120"/>
                </a:xfrm>
                <a:prstGeom prst="rect">
                  <a:avLst/>
                </a:prstGeom>
              </p:spPr>
            </p:pic>
          </mc:Fallback>
        </mc:AlternateContent>
        <mc:AlternateContent xmlns:mc="http://schemas.openxmlformats.org/markup-compatibility/2006" xmlns:p14="http://schemas.microsoft.com/office/powerpoint/2010/main">
          <mc:Choice Requires="p14">
            <p:contentPart p14:bwMode="auto" r:id="rId327">
              <p14:nvContentPartPr>
                <p14:cNvPr id="193" name="Ink 192">
                  <a:extLst>
                    <a:ext uri="{FF2B5EF4-FFF2-40B4-BE49-F238E27FC236}">
                      <a16:creationId xmlns:a16="http://schemas.microsoft.com/office/drawing/2014/main" id="{BC6202B3-5EFB-4C74-A470-EB5548F8F44E}"/>
                    </a:ext>
                  </a:extLst>
                </p14:cNvPr>
                <p14:cNvContentPartPr/>
                <p14:nvPr/>
              </p14:nvContentPartPr>
              <p14:xfrm>
                <a:off x="6370832" y="4179681"/>
                <a:ext cx="109800" cy="365760"/>
              </p14:xfrm>
            </p:contentPart>
          </mc:Choice>
          <mc:Fallback xmlns="">
            <p:pic>
              <p:nvPicPr>
                <p:cNvPr id="193" name="Ink 192">
                  <a:extLst>
                    <a:ext uri="{FF2B5EF4-FFF2-40B4-BE49-F238E27FC236}">
                      <a16:creationId xmlns:a16="http://schemas.microsoft.com/office/drawing/2014/main" id="{BC6202B3-5EFB-4C74-A470-EB5548F8F44E}"/>
                    </a:ext>
                  </a:extLst>
                </p:cNvPr>
                <p:cNvPicPr/>
                <p:nvPr/>
              </p:nvPicPr>
              <p:blipFill>
                <a:blip r:embed="rId328"/>
                <a:stretch>
                  <a:fillRect/>
                </a:stretch>
              </p:blipFill>
              <p:spPr>
                <a:xfrm>
                  <a:off x="6362192" y="4171041"/>
                  <a:ext cx="127440" cy="383400"/>
                </a:xfrm>
                <a:prstGeom prst="rect">
                  <a:avLst/>
                </a:prstGeom>
              </p:spPr>
            </p:pic>
          </mc:Fallback>
        </mc:AlternateContent>
        <mc:AlternateContent xmlns:mc="http://schemas.openxmlformats.org/markup-compatibility/2006" xmlns:p14="http://schemas.microsoft.com/office/powerpoint/2010/main">
          <mc:Choice Requires="p14">
            <p:contentPart p14:bwMode="auto" r:id="rId329">
              <p14:nvContentPartPr>
                <p14:cNvPr id="194" name="Ink 193">
                  <a:extLst>
                    <a:ext uri="{FF2B5EF4-FFF2-40B4-BE49-F238E27FC236}">
                      <a16:creationId xmlns:a16="http://schemas.microsoft.com/office/drawing/2014/main" id="{C585C9DB-E364-494D-893E-B8EDF9F1EBDC}"/>
                    </a:ext>
                  </a:extLst>
                </p14:cNvPr>
                <p14:cNvContentPartPr/>
                <p14:nvPr/>
              </p14:nvContentPartPr>
              <p14:xfrm>
                <a:off x="6323312" y="4114161"/>
                <a:ext cx="476280" cy="425160"/>
              </p14:xfrm>
            </p:contentPart>
          </mc:Choice>
          <mc:Fallback xmlns="">
            <p:pic>
              <p:nvPicPr>
                <p:cNvPr id="194" name="Ink 193">
                  <a:extLst>
                    <a:ext uri="{FF2B5EF4-FFF2-40B4-BE49-F238E27FC236}">
                      <a16:creationId xmlns:a16="http://schemas.microsoft.com/office/drawing/2014/main" id="{C585C9DB-E364-494D-893E-B8EDF9F1EBDC}"/>
                    </a:ext>
                  </a:extLst>
                </p:cNvPr>
                <p:cNvPicPr/>
                <p:nvPr/>
              </p:nvPicPr>
              <p:blipFill>
                <a:blip r:embed="rId330"/>
                <a:stretch>
                  <a:fillRect/>
                </a:stretch>
              </p:blipFill>
              <p:spPr>
                <a:xfrm>
                  <a:off x="6314312" y="4105161"/>
                  <a:ext cx="493920" cy="442800"/>
                </a:xfrm>
                <a:prstGeom prst="rect">
                  <a:avLst/>
                </a:prstGeom>
              </p:spPr>
            </p:pic>
          </mc:Fallback>
        </mc:AlternateContent>
        <mc:AlternateContent xmlns:mc="http://schemas.openxmlformats.org/markup-compatibility/2006" xmlns:p14="http://schemas.microsoft.com/office/powerpoint/2010/main">
          <mc:Choice Requires="p14">
            <p:contentPart p14:bwMode="auto" r:id="rId331">
              <p14:nvContentPartPr>
                <p14:cNvPr id="195" name="Ink 194">
                  <a:extLst>
                    <a:ext uri="{FF2B5EF4-FFF2-40B4-BE49-F238E27FC236}">
                      <a16:creationId xmlns:a16="http://schemas.microsoft.com/office/drawing/2014/main" id="{191B2485-5994-46D9-8416-C74A2C893E8C}"/>
                    </a:ext>
                  </a:extLst>
                </p14:cNvPr>
                <p14:cNvContentPartPr/>
                <p14:nvPr/>
              </p14:nvContentPartPr>
              <p14:xfrm>
                <a:off x="6724712" y="4115241"/>
                <a:ext cx="404280" cy="324360"/>
              </p14:xfrm>
            </p:contentPart>
          </mc:Choice>
          <mc:Fallback xmlns="">
            <p:pic>
              <p:nvPicPr>
                <p:cNvPr id="195" name="Ink 194">
                  <a:extLst>
                    <a:ext uri="{FF2B5EF4-FFF2-40B4-BE49-F238E27FC236}">
                      <a16:creationId xmlns:a16="http://schemas.microsoft.com/office/drawing/2014/main" id="{191B2485-5994-46D9-8416-C74A2C893E8C}"/>
                    </a:ext>
                  </a:extLst>
                </p:cNvPr>
                <p:cNvPicPr/>
                <p:nvPr/>
              </p:nvPicPr>
              <p:blipFill>
                <a:blip r:embed="rId332"/>
                <a:stretch>
                  <a:fillRect/>
                </a:stretch>
              </p:blipFill>
              <p:spPr>
                <a:xfrm>
                  <a:off x="6715712" y="4106241"/>
                  <a:ext cx="421920" cy="342000"/>
                </a:xfrm>
                <a:prstGeom prst="rect">
                  <a:avLst/>
                </a:prstGeom>
              </p:spPr>
            </p:pic>
          </mc:Fallback>
        </mc:AlternateContent>
        <mc:AlternateContent xmlns:mc="http://schemas.openxmlformats.org/markup-compatibility/2006" xmlns:p14="http://schemas.microsoft.com/office/powerpoint/2010/main">
          <mc:Choice Requires="p14">
            <p:contentPart p14:bwMode="auto" r:id="rId333">
              <p14:nvContentPartPr>
                <p14:cNvPr id="196" name="Ink 195">
                  <a:extLst>
                    <a:ext uri="{FF2B5EF4-FFF2-40B4-BE49-F238E27FC236}">
                      <a16:creationId xmlns:a16="http://schemas.microsoft.com/office/drawing/2014/main" id="{2382D98B-1C57-44D8-966F-32D4BE696F63}"/>
                    </a:ext>
                  </a:extLst>
                </p14:cNvPr>
                <p14:cNvContentPartPr/>
                <p14:nvPr/>
              </p14:nvContentPartPr>
              <p14:xfrm>
                <a:off x="7179032" y="4169241"/>
                <a:ext cx="497520" cy="226800"/>
              </p14:xfrm>
            </p:contentPart>
          </mc:Choice>
          <mc:Fallback xmlns="">
            <p:pic>
              <p:nvPicPr>
                <p:cNvPr id="196" name="Ink 195">
                  <a:extLst>
                    <a:ext uri="{FF2B5EF4-FFF2-40B4-BE49-F238E27FC236}">
                      <a16:creationId xmlns:a16="http://schemas.microsoft.com/office/drawing/2014/main" id="{2382D98B-1C57-44D8-966F-32D4BE696F63}"/>
                    </a:ext>
                  </a:extLst>
                </p:cNvPr>
                <p:cNvPicPr/>
                <p:nvPr/>
              </p:nvPicPr>
              <p:blipFill>
                <a:blip r:embed="rId334"/>
                <a:stretch>
                  <a:fillRect/>
                </a:stretch>
              </p:blipFill>
              <p:spPr>
                <a:xfrm>
                  <a:off x="7170032" y="4160241"/>
                  <a:ext cx="515160" cy="244440"/>
                </a:xfrm>
                <a:prstGeom prst="rect">
                  <a:avLst/>
                </a:prstGeom>
              </p:spPr>
            </p:pic>
          </mc:Fallback>
        </mc:AlternateContent>
      </p:grpSp>
    </p:spTree>
    <p:extLst>
      <p:ext uri="{BB962C8B-B14F-4D97-AF65-F5344CB8AC3E}">
        <p14:creationId xmlns:p14="http://schemas.microsoft.com/office/powerpoint/2010/main" val="23379587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Dummy Variable Regression</a:t>
            </a:r>
          </a:p>
        </p:txBody>
      </p:sp>
      <p:sp>
        <p:nvSpPr>
          <p:cNvPr id="3" name="Slide Number Placeholder 2"/>
          <p:cNvSpPr>
            <a:spLocks noGrp="1"/>
          </p:cNvSpPr>
          <p:nvPr>
            <p:ph type="sldNum" sz="quarter" idx="12"/>
          </p:nvPr>
        </p:nvSpPr>
        <p:spPr/>
        <p:txBody>
          <a:bodyPr/>
          <a:lstStyle/>
          <a:p>
            <a:fld id="{4EA97F7A-E362-4A8E-A2D2-2731F606C961}" type="slidenum">
              <a:rPr lang="en-US" smtClean="0"/>
              <a:pPr/>
              <a:t>70</a:t>
            </a:fld>
            <a:endParaRPr lang="en-US"/>
          </a:p>
        </p:txBody>
      </p:sp>
      <p:pic>
        <p:nvPicPr>
          <p:cNvPr id="8" name="Picture 7"/>
          <p:cNvPicPr>
            <a:picLocks noChangeAspect="1"/>
          </p:cNvPicPr>
          <p:nvPr/>
        </p:nvPicPr>
        <p:blipFill>
          <a:blip r:embed="rId3"/>
          <a:stretch>
            <a:fillRect/>
          </a:stretch>
        </p:blipFill>
        <p:spPr>
          <a:xfrm>
            <a:off x="914400" y="4114800"/>
            <a:ext cx="1812926" cy="2344980"/>
          </a:xfrm>
          <a:prstGeom prst="rect">
            <a:avLst/>
          </a:prstGeom>
        </p:spPr>
      </p:pic>
      <p:pic>
        <p:nvPicPr>
          <p:cNvPr id="9" name="Picture 8"/>
          <p:cNvPicPr>
            <a:picLocks noChangeAspect="1"/>
          </p:cNvPicPr>
          <p:nvPr/>
        </p:nvPicPr>
        <p:blipFill>
          <a:blip r:embed="rId4"/>
          <a:stretch>
            <a:fillRect/>
          </a:stretch>
        </p:blipFill>
        <p:spPr>
          <a:xfrm>
            <a:off x="2438400" y="2362200"/>
            <a:ext cx="3937000" cy="956757"/>
          </a:xfrm>
          <a:prstGeom prst="rect">
            <a:avLst/>
          </a:prstGeom>
        </p:spPr>
      </p:pic>
      <p:pic>
        <p:nvPicPr>
          <p:cNvPr id="10" name="Picture 9"/>
          <p:cNvPicPr>
            <a:picLocks noChangeAspect="1"/>
          </p:cNvPicPr>
          <p:nvPr/>
        </p:nvPicPr>
        <p:blipFill>
          <a:blip r:embed="rId5"/>
          <a:stretch>
            <a:fillRect/>
          </a:stretch>
        </p:blipFill>
        <p:spPr>
          <a:xfrm>
            <a:off x="2438400" y="1676400"/>
            <a:ext cx="3733800" cy="368300"/>
          </a:xfrm>
          <a:prstGeom prst="rect">
            <a:avLst/>
          </a:prstGeom>
        </p:spPr>
      </p:pic>
      <p:pic>
        <p:nvPicPr>
          <p:cNvPr id="11" name="Picture 10"/>
          <p:cNvPicPr>
            <a:picLocks noChangeAspect="1"/>
          </p:cNvPicPr>
          <p:nvPr/>
        </p:nvPicPr>
        <p:blipFill>
          <a:blip r:embed="rId6"/>
          <a:stretch>
            <a:fillRect/>
          </a:stretch>
        </p:blipFill>
        <p:spPr>
          <a:xfrm>
            <a:off x="3505200" y="4800600"/>
            <a:ext cx="1803400" cy="1104900"/>
          </a:xfrm>
          <a:prstGeom prst="rect">
            <a:avLst/>
          </a:prstGeom>
        </p:spPr>
      </p:pic>
      <p:sp>
        <p:nvSpPr>
          <p:cNvPr id="4" name="TextBox 3"/>
          <p:cNvSpPr txBox="1"/>
          <p:nvPr/>
        </p:nvSpPr>
        <p:spPr>
          <a:xfrm>
            <a:off x="5943600" y="4572000"/>
            <a:ext cx="2895600" cy="1015663"/>
          </a:xfrm>
          <a:prstGeom prst="rect">
            <a:avLst/>
          </a:prstGeom>
          <a:noFill/>
        </p:spPr>
        <p:txBody>
          <a:bodyPr wrap="square" rtlCol="0">
            <a:spAutoFit/>
          </a:bodyPr>
          <a:lstStyle/>
          <a:p>
            <a:r>
              <a:rPr lang="en-US" sz="2000" dirty="0"/>
              <a:t>21 total men; 10 took the calcium supplement, and 11 took the placebo.</a:t>
            </a:r>
          </a:p>
        </p:txBody>
      </p:sp>
      <p:grpSp>
        <p:nvGrpSpPr>
          <p:cNvPr id="84" name="Group 83">
            <a:extLst>
              <a:ext uri="{FF2B5EF4-FFF2-40B4-BE49-F238E27FC236}">
                <a16:creationId xmlns:a16="http://schemas.microsoft.com/office/drawing/2014/main" id="{536A941B-3C1B-4BE5-AE81-A07E82A39BF0}"/>
              </a:ext>
            </a:extLst>
          </p:cNvPr>
          <p:cNvGrpSpPr/>
          <p:nvPr/>
        </p:nvGrpSpPr>
        <p:grpSpPr>
          <a:xfrm>
            <a:off x="52311" y="1037658"/>
            <a:ext cx="2058120" cy="1968120"/>
            <a:chOff x="52311" y="1037658"/>
            <a:chExt cx="2058120" cy="1968120"/>
          </a:xfrm>
        </p:grpSpPr>
        <mc:AlternateContent xmlns:mc="http://schemas.openxmlformats.org/markup-compatibility/2006" xmlns:p14="http://schemas.microsoft.com/office/powerpoint/2010/main">
          <mc:Choice Requires="p14">
            <p:contentPart p14:bwMode="auto" r:id="rId7">
              <p14:nvContentPartPr>
                <p14:cNvPr id="46" name="Ink 45">
                  <a:extLst>
                    <a:ext uri="{FF2B5EF4-FFF2-40B4-BE49-F238E27FC236}">
                      <a16:creationId xmlns:a16="http://schemas.microsoft.com/office/drawing/2014/main" id="{F96A7D19-4FC9-4228-8ED5-FA65332A9E56}"/>
                    </a:ext>
                  </a:extLst>
                </p14:cNvPr>
                <p14:cNvContentPartPr/>
                <p14:nvPr/>
              </p14:nvContentPartPr>
              <p14:xfrm>
                <a:off x="699951" y="2653698"/>
                <a:ext cx="110160" cy="222840"/>
              </p14:xfrm>
            </p:contentPart>
          </mc:Choice>
          <mc:Fallback xmlns="">
            <p:pic>
              <p:nvPicPr>
                <p:cNvPr id="46" name="Ink 45">
                  <a:extLst>
                    <a:ext uri="{FF2B5EF4-FFF2-40B4-BE49-F238E27FC236}">
                      <a16:creationId xmlns:a16="http://schemas.microsoft.com/office/drawing/2014/main" id="{F96A7D19-4FC9-4228-8ED5-FA65332A9E56}"/>
                    </a:ext>
                  </a:extLst>
                </p:cNvPr>
                <p:cNvPicPr/>
                <p:nvPr/>
              </p:nvPicPr>
              <p:blipFill>
                <a:blip r:embed="rId8"/>
                <a:stretch>
                  <a:fillRect/>
                </a:stretch>
              </p:blipFill>
              <p:spPr>
                <a:xfrm>
                  <a:off x="695631" y="2649378"/>
                  <a:ext cx="118800" cy="2314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47" name="Ink 46">
                  <a:extLst>
                    <a:ext uri="{FF2B5EF4-FFF2-40B4-BE49-F238E27FC236}">
                      <a16:creationId xmlns:a16="http://schemas.microsoft.com/office/drawing/2014/main" id="{B2C3B0B2-8C2F-4A2A-ADC7-375C36800E34}"/>
                    </a:ext>
                  </a:extLst>
                </p14:cNvPr>
                <p14:cNvContentPartPr/>
                <p14:nvPr/>
              </p14:nvContentPartPr>
              <p14:xfrm>
                <a:off x="833151" y="2695098"/>
                <a:ext cx="117000" cy="86760"/>
              </p14:xfrm>
            </p:contentPart>
          </mc:Choice>
          <mc:Fallback xmlns="">
            <p:pic>
              <p:nvPicPr>
                <p:cNvPr id="47" name="Ink 46">
                  <a:extLst>
                    <a:ext uri="{FF2B5EF4-FFF2-40B4-BE49-F238E27FC236}">
                      <a16:creationId xmlns:a16="http://schemas.microsoft.com/office/drawing/2014/main" id="{B2C3B0B2-8C2F-4A2A-ADC7-375C36800E34}"/>
                    </a:ext>
                  </a:extLst>
                </p:cNvPr>
                <p:cNvPicPr/>
                <p:nvPr/>
              </p:nvPicPr>
              <p:blipFill>
                <a:blip r:embed="rId10"/>
                <a:stretch>
                  <a:fillRect/>
                </a:stretch>
              </p:blipFill>
              <p:spPr>
                <a:xfrm>
                  <a:off x="828831" y="2690778"/>
                  <a:ext cx="125640" cy="954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50" name="Ink 49">
                  <a:extLst>
                    <a:ext uri="{FF2B5EF4-FFF2-40B4-BE49-F238E27FC236}">
                      <a16:creationId xmlns:a16="http://schemas.microsoft.com/office/drawing/2014/main" id="{BFE3268B-398F-4A71-994C-73EA3296FFEC}"/>
                    </a:ext>
                  </a:extLst>
                </p14:cNvPr>
                <p14:cNvContentPartPr/>
                <p14:nvPr/>
              </p14:nvContentPartPr>
              <p14:xfrm>
                <a:off x="967431" y="2685738"/>
                <a:ext cx="20160" cy="159120"/>
              </p14:xfrm>
            </p:contentPart>
          </mc:Choice>
          <mc:Fallback xmlns="">
            <p:pic>
              <p:nvPicPr>
                <p:cNvPr id="50" name="Ink 49">
                  <a:extLst>
                    <a:ext uri="{FF2B5EF4-FFF2-40B4-BE49-F238E27FC236}">
                      <a16:creationId xmlns:a16="http://schemas.microsoft.com/office/drawing/2014/main" id="{BFE3268B-398F-4A71-994C-73EA3296FFEC}"/>
                    </a:ext>
                  </a:extLst>
                </p:cNvPr>
                <p:cNvPicPr/>
                <p:nvPr/>
              </p:nvPicPr>
              <p:blipFill>
                <a:blip r:embed="rId12"/>
                <a:stretch>
                  <a:fillRect/>
                </a:stretch>
              </p:blipFill>
              <p:spPr>
                <a:xfrm>
                  <a:off x="963111" y="2681418"/>
                  <a:ext cx="28800" cy="1677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43" name="Ink 42">
                  <a:extLst>
                    <a:ext uri="{FF2B5EF4-FFF2-40B4-BE49-F238E27FC236}">
                      <a16:creationId xmlns:a16="http://schemas.microsoft.com/office/drawing/2014/main" id="{C7BB2F03-79D5-44F5-A236-ADE4B2C5CA16}"/>
                    </a:ext>
                  </a:extLst>
                </p14:cNvPr>
                <p14:cNvContentPartPr/>
                <p14:nvPr/>
              </p14:nvContentPartPr>
              <p14:xfrm>
                <a:off x="781671" y="2240418"/>
                <a:ext cx="14040" cy="5400"/>
              </p14:xfrm>
            </p:contentPart>
          </mc:Choice>
          <mc:Fallback xmlns="">
            <p:pic>
              <p:nvPicPr>
                <p:cNvPr id="43" name="Ink 42">
                  <a:extLst>
                    <a:ext uri="{FF2B5EF4-FFF2-40B4-BE49-F238E27FC236}">
                      <a16:creationId xmlns:a16="http://schemas.microsoft.com/office/drawing/2014/main" id="{C7BB2F03-79D5-44F5-A236-ADE4B2C5CA16}"/>
                    </a:ext>
                  </a:extLst>
                </p:cNvPr>
                <p:cNvPicPr/>
                <p:nvPr/>
              </p:nvPicPr>
              <p:blipFill>
                <a:blip r:embed="rId14"/>
                <a:stretch>
                  <a:fillRect/>
                </a:stretch>
              </p:blipFill>
              <p:spPr>
                <a:xfrm>
                  <a:off x="777351" y="2236098"/>
                  <a:ext cx="22680" cy="140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44" name="Ink 43">
                  <a:extLst>
                    <a:ext uri="{FF2B5EF4-FFF2-40B4-BE49-F238E27FC236}">
                      <a16:creationId xmlns:a16="http://schemas.microsoft.com/office/drawing/2014/main" id="{3C4860C1-EFD4-4D8A-BAC3-2A139F45D293}"/>
                    </a:ext>
                  </a:extLst>
                </p14:cNvPr>
                <p14:cNvContentPartPr/>
                <p14:nvPr/>
              </p14:nvContentPartPr>
              <p14:xfrm>
                <a:off x="834951" y="2398458"/>
                <a:ext cx="12600" cy="360"/>
              </p14:xfrm>
            </p:contentPart>
          </mc:Choice>
          <mc:Fallback xmlns="">
            <p:pic>
              <p:nvPicPr>
                <p:cNvPr id="44" name="Ink 43">
                  <a:extLst>
                    <a:ext uri="{FF2B5EF4-FFF2-40B4-BE49-F238E27FC236}">
                      <a16:creationId xmlns:a16="http://schemas.microsoft.com/office/drawing/2014/main" id="{3C4860C1-EFD4-4D8A-BAC3-2A139F45D293}"/>
                    </a:ext>
                  </a:extLst>
                </p:cNvPr>
                <p:cNvPicPr/>
                <p:nvPr/>
              </p:nvPicPr>
              <p:blipFill>
                <a:blip r:embed="rId16"/>
                <a:stretch>
                  <a:fillRect/>
                </a:stretch>
              </p:blipFill>
              <p:spPr>
                <a:xfrm>
                  <a:off x="830631" y="2394138"/>
                  <a:ext cx="2124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45" name="Ink 44">
                  <a:extLst>
                    <a:ext uri="{FF2B5EF4-FFF2-40B4-BE49-F238E27FC236}">
                      <a16:creationId xmlns:a16="http://schemas.microsoft.com/office/drawing/2014/main" id="{E5784C7B-622C-4454-AB56-E64AD057C8C3}"/>
                    </a:ext>
                  </a:extLst>
                </p14:cNvPr>
                <p14:cNvContentPartPr/>
                <p14:nvPr/>
              </p14:nvContentPartPr>
              <p14:xfrm>
                <a:off x="838551" y="2472618"/>
                <a:ext cx="9000" cy="39960"/>
              </p14:xfrm>
            </p:contentPart>
          </mc:Choice>
          <mc:Fallback xmlns="">
            <p:pic>
              <p:nvPicPr>
                <p:cNvPr id="45" name="Ink 44">
                  <a:extLst>
                    <a:ext uri="{FF2B5EF4-FFF2-40B4-BE49-F238E27FC236}">
                      <a16:creationId xmlns:a16="http://schemas.microsoft.com/office/drawing/2014/main" id="{E5784C7B-622C-4454-AB56-E64AD057C8C3}"/>
                    </a:ext>
                  </a:extLst>
                </p:cNvPr>
                <p:cNvPicPr/>
                <p:nvPr/>
              </p:nvPicPr>
              <p:blipFill>
                <a:blip r:embed="rId18"/>
                <a:stretch>
                  <a:fillRect/>
                </a:stretch>
              </p:blipFill>
              <p:spPr>
                <a:xfrm>
                  <a:off x="834231" y="2468298"/>
                  <a:ext cx="17640" cy="486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51" name="Ink 50">
                  <a:extLst>
                    <a:ext uri="{FF2B5EF4-FFF2-40B4-BE49-F238E27FC236}">
                      <a16:creationId xmlns:a16="http://schemas.microsoft.com/office/drawing/2014/main" id="{3E653C24-A698-4457-8215-278DAF25BDBC}"/>
                    </a:ext>
                  </a:extLst>
                </p14:cNvPr>
                <p14:cNvContentPartPr/>
                <p14:nvPr/>
              </p14:nvContentPartPr>
              <p14:xfrm>
                <a:off x="791031" y="2454258"/>
                <a:ext cx="37800" cy="83520"/>
              </p14:xfrm>
            </p:contentPart>
          </mc:Choice>
          <mc:Fallback xmlns="">
            <p:pic>
              <p:nvPicPr>
                <p:cNvPr id="51" name="Ink 50">
                  <a:extLst>
                    <a:ext uri="{FF2B5EF4-FFF2-40B4-BE49-F238E27FC236}">
                      <a16:creationId xmlns:a16="http://schemas.microsoft.com/office/drawing/2014/main" id="{3E653C24-A698-4457-8215-278DAF25BDBC}"/>
                    </a:ext>
                  </a:extLst>
                </p:cNvPr>
                <p:cNvPicPr/>
                <p:nvPr/>
              </p:nvPicPr>
              <p:blipFill>
                <a:blip r:embed="rId20"/>
                <a:stretch>
                  <a:fillRect/>
                </a:stretch>
              </p:blipFill>
              <p:spPr>
                <a:xfrm>
                  <a:off x="786711" y="2449938"/>
                  <a:ext cx="46440" cy="921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52" name="Ink 51">
                  <a:extLst>
                    <a:ext uri="{FF2B5EF4-FFF2-40B4-BE49-F238E27FC236}">
                      <a16:creationId xmlns:a16="http://schemas.microsoft.com/office/drawing/2014/main" id="{59DD9F24-78FF-455D-B1A0-CB1614426780}"/>
                    </a:ext>
                  </a:extLst>
                </p14:cNvPr>
                <p14:cNvContentPartPr/>
                <p14:nvPr/>
              </p14:nvContentPartPr>
              <p14:xfrm>
                <a:off x="791391" y="2364978"/>
                <a:ext cx="18360" cy="47880"/>
              </p14:xfrm>
            </p:contentPart>
          </mc:Choice>
          <mc:Fallback xmlns="">
            <p:pic>
              <p:nvPicPr>
                <p:cNvPr id="52" name="Ink 51">
                  <a:extLst>
                    <a:ext uri="{FF2B5EF4-FFF2-40B4-BE49-F238E27FC236}">
                      <a16:creationId xmlns:a16="http://schemas.microsoft.com/office/drawing/2014/main" id="{59DD9F24-78FF-455D-B1A0-CB1614426780}"/>
                    </a:ext>
                  </a:extLst>
                </p:cNvPr>
                <p:cNvPicPr/>
                <p:nvPr/>
              </p:nvPicPr>
              <p:blipFill>
                <a:blip r:embed="rId22"/>
                <a:stretch>
                  <a:fillRect/>
                </a:stretch>
              </p:blipFill>
              <p:spPr>
                <a:xfrm>
                  <a:off x="787071" y="2360658"/>
                  <a:ext cx="27000" cy="565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53" name="Ink 52">
                  <a:extLst>
                    <a:ext uri="{FF2B5EF4-FFF2-40B4-BE49-F238E27FC236}">
                      <a16:creationId xmlns:a16="http://schemas.microsoft.com/office/drawing/2014/main" id="{BCB5C10B-F30C-46CA-974E-427934236D40}"/>
                    </a:ext>
                  </a:extLst>
                </p14:cNvPr>
                <p14:cNvContentPartPr/>
                <p14:nvPr/>
              </p14:nvContentPartPr>
              <p14:xfrm>
                <a:off x="734151" y="2250138"/>
                <a:ext cx="50400" cy="76320"/>
              </p14:xfrm>
            </p:contentPart>
          </mc:Choice>
          <mc:Fallback xmlns="">
            <p:pic>
              <p:nvPicPr>
                <p:cNvPr id="53" name="Ink 52">
                  <a:extLst>
                    <a:ext uri="{FF2B5EF4-FFF2-40B4-BE49-F238E27FC236}">
                      <a16:creationId xmlns:a16="http://schemas.microsoft.com/office/drawing/2014/main" id="{BCB5C10B-F30C-46CA-974E-427934236D40}"/>
                    </a:ext>
                  </a:extLst>
                </p:cNvPr>
                <p:cNvPicPr/>
                <p:nvPr/>
              </p:nvPicPr>
              <p:blipFill>
                <a:blip r:embed="rId24"/>
                <a:stretch>
                  <a:fillRect/>
                </a:stretch>
              </p:blipFill>
              <p:spPr>
                <a:xfrm>
                  <a:off x="729831" y="2245818"/>
                  <a:ext cx="59040" cy="8496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9" name="Ink 28">
                  <a:extLst>
                    <a:ext uri="{FF2B5EF4-FFF2-40B4-BE49-F238E27FC236}">
                      <a16:creationId xmlns:a16="http://schemas.microsoft.com/office/drawing/2014/main" id="{4359ADA6-23A3-40B2-A8DE-4CE2B8D72F06}"/>
                    </a:ext>
                  </a:extLst>
                </p14:cNvPr>
                <p14:cNvContentPartPr/>
                <p14:nvPr/>
              </p14:nvContentPartPr>
              <p14:xfrm>
                <a:off x="611391" y="1141338"/>
                <a:ext cx="97920" cy="217440"/>
              </p14:xfrm>
            </p:contentPart>
          </mc:Choice>
          <mc:Fallback xmlns="">
            <p:pic>
              <p:nvPicPr>
                <p:cNvPr id="29" name="Ink 28">
                  <a:extLst>
                    <a:ext uri="{FF2B5EF4-FFF2-40B4-BE49-F238E27FC236}">
                      <a16:creationId xmlns:a16="http://schemas.microsoft.com/office/drawing/2014/main" id="{4359ADA6-23A3-40B2-A8DE-4CE2B8D72F06}"/>
                    </a:ext>
                  </a:extLst>
                </p:cNvPr>
                <p:cNvPicPr/>
                <p:nvPr/>
              </p:nvPicPr>
              <p:blipFill>
                <a:blip r:embed="rId26"/>
                <a:stretch>
                  <a:fillRect/>
                </a:stretch>
              </p:blipFill>
              <p:spPr>
                <a:xfrm>
                  <a:off x="607071" y="1137018"/>
                  <a:ext cx="106560" cy="22608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30" name="Ink 29">
                  <a:extLst>
                    <a:ext uri="{FF2B5EF4-FFF2-40B4-BE49-F238E27FC236}">
                      <a16:creationId xmlns:a16="http://schemas.microsoft.com/office/drawing/2014/main" id="{852EC5C9-ECD2-465A-A926-81F2570E4AAE}"/>
                    </a:ext>
                  </a:extLst>
                </p14:cNvPr>
                <p14:cNvContentPartPr/>
                <p14:nvPr/>
              </p14:nvContentPartPr>
              <p14:xfrm>
                <a:off x="753951" y="1194258"/>
                <a:ext cx="29160" cy="64800"/>
              </p14:xfrm>
            </p:contentPart>
          </mc:Choice>
          <mc:Fallback xmlns="">
            <p:pic>
              <p:nvPicPr>
                <p:cNvPr id="30" name="Ink 29">
                  <a:extLst>
                    <a:ext uri="{FF2B5EF4-FFF2-40B4-BE49-F238E27FC236}">
                      <a16:creationId xmlns:a16="http://schemas.microsoft.com/office/drawing/2014/main" id="{852EC5C9-ECD2-465A-A926-81F2570E4AAE}"/>
                    </a:ext>
                  </a:extLst>
                </p:cNvPr>
                <p:cNvPicPr/>
                <p:nvPr/>
              </p:nvPicPr>
              <p:blipFill>
                <a:blip r:embed="rId28"/>
                <a:stretch>
                  <a:fillRect/>
                </a:stretch>
              </p:blipFill>
              <p:spPr>
                <a:xfrm>
                  <a:off x="749631" y="1189938"/>
                  <a:ext cx="37800" cy="7344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31" name="Ink 30">
                  <a:extLst>
                    <a:ext uri="{FF2B5EF4-FFF2-40B4-BE49-F238E27FC236}">
                      <a16:creationId xmlns:a16="http://schemas.microsoft.com/office/drawing/2014/main" id="{61D0F62D-C0DA-4D2F-B613-7D83C507DB6F}"/>
                    </a:ext>
                  </a:extLst>
                </p14:cNvPr>
                <p14:cNvContentPartPr/>
                <p14:nvPr/>
              </p14:nvContentPartPr>
              <p14:xfrm>
                <a:off x="761871" y="1390098"/>
                <a:ext cx="19800" cy="25560"/>
              </p14:xfrm>
            </p:contentPart>
          </mc:Choice>
          <mc:Fallback xmlns="">
            <p:pic>
              <p:nvPicPr>
                <p:cNvPr id="31" name="Ink 30">
                  <a:extLst>
                    <a:ext uri="{FF2B5EF4-FFF2-40B4-BE49-F238E27FC236}">
                      <a16:creationId xmlns:a16="http://schemas.microsoft.com/office/drawing/2014/main" id="{61D0F62D-C0DA-4D2F-B613-7D83C507DB6F}"/>
                    </a:ext>
                  </a:extLst>
                </p:cNvPr>
                <p:cNvPicPr/>
                <p:nvPr/>
              </p:nvPicPr>
              <p:blipFill>
                <a:blip r:embed="rId30"/>
                <a:stretch>
                  <a:fillRect/>
                </a:stretch>
              </p:blipFill>
              <p:spPr>
                <a:xfrm>
                  <a:off x="757551" y="1385778"/>
                  <a:ext cx="28440" cy="342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32" name="Ink 31">
                  <a:extLst>
                    <a:ext uri="{FF2B5EF4-FFF2-40B4-BE49-F238E27FC236}">
                      <a16:creationId xmlns:a16="http://schemas.microsoft.com/office/drawing/2014/main" id="{7CAE6CF7-6FEB-41C6-B49F-75ECA60D69E4}"/>
                    </a:ext>
                  </a:extLst>
                </p14:cNvPr>
                <p14:cNvContentPartPr/>
                <p14:nvPr/>
              </p14:nvContentPartPr>
              <p14:xfrm>
                <a:off x="748911" y="1528338"/>
                <a:ext cx="720" cy="1440"/>
              </p14:xfrm>
            </p:contentPart>
          </mc:Choice>
          <mc:Fallback xmlns="">
            <p:pic>
              <p:nvPicPr>
                <p:cNvPr id="32" name="Ink 31">
                  <a:extLst>
                    <a:ext uri="{FF2B5EF4-FFF2-40B4-BE49-F238E27FC236}">
                      <a16:creationId xmlns:a16="http://schemas.microsoft.com/office/drawing/2014/main" id="{7CAE6CF7-6FEB-41C6-B49F-75ECA60D69E4}"/>
                    </a:ext>
                  </a:extLst>
                </p:cNvPr>
                <p:cNvPicPr/>
                <p:nvPr/>
              </p:nvPicPr>
              <p:blipFill>
                <a:blip r:embed="rId32"/>
                <a:stretch>
                  <a:fillRect/>
                </a:stretch>
              </p:blipFill>
              <p:spPr>
                <a:xfrm>
                  <a:off x="744591" y="1524018"/>
                  <a:ext cx="9360" cy="1008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33" name="Ink 32">
                  <a:extLst>
                    <a:ext uri="{FF2B5EF4-FFF2-40B4-BE49-F238E27FC236}">
                      <a16:creationId xmlns:a16="http://schemas.microsoft.com/office/drawing/2014/main" id="{63179846-FA69-4CE6-94DA-CB8B4803E96A}"/>
                    </a:ext>
                  </a:extLst>
                </p14:cNvPr>
                <p14:cNvContentPartPr/>
                <p14:nvPr/>
              </p14:nvContentPartPr>
              <p14:xfrm>
                <a:off x="753951" y="1590978"/>
                <a:ext cx="6840" cy="7920"/>
              </p14:xfrm>
            </p:contentPart>
          </mc:Choice>
          <mc:Fallback xmlns="">
            <p:pic>
              <p:nvPicPr>
                <p:cNvPr id="33" name="Ink 32">
                  <a:extLst>
                    <a:ext uri="{FF2B5EF4-FFF2-40B4-BE49-F238E27FC236}">
                      <a16:creationId xmlns:a16="http://schemas.microsoft.com/office/drawing/2014/main" id="{63179846-FA69-4CE6-94DA-CB8B4803E96A}"/>
                    </a:ext>
                  </a:extLst>
                </p:cNvPr>
                <p:cNvPicPr/>
                <p:nvPr/>
              </p:nvPicPr>
              <p:blipFill>
                <a:blip r:embed="rId34"/>
                <a:stretch>
                  <a:fillRect/>
                </a:stretch>
              </p:blipFill>
              <p:spPr>
                <a:xfrm>
                  <a:off x="749631" y="1586658"/>
                  <a:ext cx="15480" cy="1656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34" name="Ink 33">
                  <a:extLst>
                    <a:ext uri="{FF2B5EF4-FFF2-40B4-BE49-F238E27FC236}">
                      <a16:creationId xmlns:a16="http://schemas.microsoft.com/office/drawing/2014/main" id="{ADAD82DE-2970-4F0B-B717-0066907560AA}"/>
                    </a:ext>
                  </a:extLst>
                </p14:cNvPr>
                <p14:cNvContentPartPr/>
                <p14:nvPr/>
              </p14:nvContentPartPr>
              <p14:xfrm>
                <a:off x="620751" y="1686738"/>
                <a:ext cx="125280" cy="221760"/>
              </p14:xfrm>
            </p:contentPart>
          </mc:Choice>
          <mc:Fallback xmlns="">
            <p:pic>
              <p:nvPicPr>
                <p:cNvPr id="34" name="Ink 33">
                  <a:extLst>
                    <a:ext uri="{FF2B5EF4-FFF2-40B4-BE49-F238E27FC236}">
                      <a16:creationId xmlns:a16="http://schemas.microsoft.com/office/drawing/2014/main" id="{ADAD82DE-2970-4F0B-B717-0066907560AA}"/>
                    </a:ext>
                  </a:extLst>
                </p:cNvPr>
                <p:cNvPicPr/>
                <p:nvPr/>
              </p:nvPicPr>
              <p:blipFill>
                <a:blip r:embed="rId36"/>
                <a:stretch>
                  <a:fillRect/>
                </a:stretch>
              </p:blipFill>
              <p:spPr>
                <a:xfrm>
                  <a:off x="616431" y="1682418"/>
                  <a:ext cx="133920" cy="2304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35" name="Ink 34">
                  <a:extLst>
                    <a:ext uri="{FF2B5EF4-FFF2-40B4-BE49-F238E27FC236}">
                      <a16:creationId xmlns:a16="http://schemas.microsoft.com/office/drawing/2014/main" id="{20474D66-9D92-460C-B9D7-933623BF7C34}"/>
                    </a:ext>
                  </a:extLst>
                </p14:cNvPr>
                <p14:cNvContentPartPr/>
                <p14:nvPr/>
              </p14:nvContentPartPr>
              <p14:xfrm>
                <a:off x="780951" y="1743978"/>
                <a:ext cx="34920" cy="92160"/>
              </p14:xfrm>
            </p:contentPart>
          </mc:Choice>
          <mc:Fallback xmlns="">
            <p:pic>
              <p:nvPicPr>
                <p:cNvPr id="35" name="Ink 34">
                  <a:extLst>
                    <a:ext uri="{FF2B5EF4-FFF2-40B4-BE49-F238E27FC236}">
                      <a16:creationId xmlns:a16="http://schemas.microsoft.com/office/drawing/2014/main" id="{20474D66-9D92-460C-B9D7-933623BF7C34}"/>
                    </a:ext>
                  </a:extLst>
                </p:cNvPr>
                <p:cNvPicPr/>
                <p:nvPr/>
              </p:nvPicPr>
              <p:blipFill>
                <a:blip r:embed="rId38"/>
                <a:stretch>
                  <a:fillRect/>
                </a:stretch>
              </p:blipFill>
              <p:spPr>
                <a:xfrm>
                  <a:off x="776631" y="1739658"/>
                  <a:ext cx="43560" cy="10080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6" name="Ink 35">
                  <a:extLst>
                    <a:ext uri="{FF2B5EF4-FFF2-40B4-BE49-F238E27FC236}">
                      <a16:creationId xmlns:a16="http://schemas.microsoft.com/office/drawing/2014/main" id="{5133E5CB-A52E-4000-B1C0-2031C11C7E23}"/>
                    </a:ext>
                  </a:extLst>
                </p14:cNvPr>
                <p14:cNvContentPartPr/>
                <p14:nvPr/>
              </p14:nvContentPartPr>
              <p14:xfrm>
                <a:off x="820191" y="1732818"/>
                <a:ext cx="64800" cy="78120"/>
              </p14:xfrm>
            </p:contentPart>
          </mc:Choice>
          <mc:Fallback xmlns="">
            <p:pic>
              <p:nvPicPr>
                <p:cNvPr id="36" name="Ink 35">
                  <a:extLst>
                    <a:ext uri="{FF2B5EF4-FFF2-40B4-BE49-F238E27FC236}">
                      <a16:creationId xmlns:a16="http://schemas.microsoft.com/office/drawing/2014/main" id="{5133E5CB-A52E-4000-B1C0-2031C11C7E23}"/>
                    </a:ext>
                  </a:extLst>
                </p:cNvPr>
                <p:cNvPicPr/>
                <p:nvPr/>
              </p:nvPicPr>
              <p:blipFill>
                <a:blip r:embed="rId40"/>
                <a:stretch>
                  <a:fillRect/>
                </a:stretch>
              </p:blipFill>
              <p:spPr>
                <a:xfrm>
                  <a:off x="815871" y="1728498"/>
                  <a:ext cx="73440" cy="8676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40" name="Ink 39">
                  <a:extLst>
                    <a:ext uri="{FF2B5EF4-FFF2-40B4-BE49-F238E27FC236}">
                      <a16:creationId xmlns:a16="http://schemas.microsoft.com/office/drawing/2014/main" id="{3A656215-EC26-42CF-98AE-942344F657DA}"/>
                    </a:ext>
                  </a:extLst>
                </p14:cNvPr>
                <p14:cNvContentPartPr/>
                <p14:nvPr/>
              </p14:nvContentPartPr>
              <p14:xfrm>
                <a:off x="645951" y="1987698"/>
                <a:ext cx="112320" cy="179280"/>
              </p14:xfrm>
            </p:contentPart>
          </mc:Choice>
          <mc:Fallback xmlns="">
            <p:pic>
              <p:nvPicPr>
                <p:cNvPr id="40" name="Ink 39">
                  <a:extLst>
                    <a:ext uri="{FF2B5EF4-FFF2-40B4-BE49-F238E27FC236}">
                      <a16:creationId xmlns:a16="http://schemas.microsoft.com/office/drawing/2014/main" id="{3A656215-EC26-42CF-98AE-942344F657DA}"/>
                    </a:ext>
                  </a:extLst>
                </p:cNvPr>
                <p:cNvPicPr/>
                <p:nvPr/>
              </p:nvPicPr>
              <p:blipFill>
                <a:blip r:embed="rId42"/>
                <a:stretch>
                  <a:fillRect/>
                </a:stretch>
              </p:blipFill>
              <p:spPr>
                <a:xfrm>
                  <a:off x="641631" y="1983378"/>
                  <a:ext cx="120960" cy="18792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41" name="Ink 40">
                  <a:extLst>
                    <a:ext uri="{FF2B5EF4-FFF2-40B4-BE49-F238E27FC236}">
                      <a16:creationId xmlns:a16="http://schemas.microsoft.com/office/drawing/2014/main" id="{7A83B6B1-6769-42A1-BFA3-6EC0341C8DF6}"/>
                    </a:ext>
                  </a:extLst>
                </p14:cNvPr>
                <p14:cNvContentPartPr/>
                <p14:nvPr/>
              </p14:nvContentPartPr>
              <p14:xfrm>
                <a:off x="796431" y="2033058"/>
                <a:ext cx="8280" cy="36720"/>
              </p14:xfrm>
            </p:contentPart>
          </mc:Choice>
          <mc:Fallback xmlns="">
            <p:pic>
              <p:nvPicPr>
                <p:cNvPr id="41" name="Ink 40">
                  <a:extLst>
                    <a:ext uri="{FF2B5EF4-FFF2-40B4-BE49-F238E27FC236}">
                      <a16:creationId xmlns:a16="http://schemas.microsoft.com/office/drawing/2014/main" id="{7A83B6B1-6769-42A1-BFA3-6EC0341C8DF6}"/>
                    </a:ext>
                  </a:extLst>
                </p:cNvPr>
                <p:cNvPicPr/>
                <p:nvPr/>
              </p:nvPicPr>
              <p:blipFill>
                <a:blip r:embed="rId44"/>
                <a:stretch>
                  <a:fillRect/>
                </a:stretch>
              </p:blipFill>
              <p:spPr>
                <a:xfrm>
                  <a:off x="792111" y="2028738"/>
                  <a:ext cx="16920" cy="4536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42" name="Ink 41">
                  <a:extLst>
                    <a:ext uri="{FF2B5EF4-FFF2-40B4-BE49-F238E27FC236}">
                      <a16:creationId xmlns:a16="http://schemas.microsoft.com/office/drawing/2014/main" id="{DFBE734A-47A3-45D2-A423-2662CA28D472}"/>
                    </a:ext>
                  </a:extLst>
                </p14:cNvPr>
                <p14:cNvContentPartPr/>
                <p14:nvPr/>
              </p14:nvContentPartPr>
              <p14:xfrm>
                <a:off x="812991" y="1966098"/>
                <a:ext cx="23040" cy="102960"/>
              </p14:xfrm>
            </p:contentPart>
          </mc:Choice>
          <mc:Fallback xmlns="">
            <p:pic>
              <p:nvPicPr>
                <p:cNvPr id="42" name="Ink 41">
                  <a:extLst>
                    <a:ext uri="{FF2B5EF4-FFF2-40B4-BE49-F238E27FC236}">
                      <a16:creationId xmlns:a16="http://schemas.microsoft.com/office/drawing/2014/main" id="{DFBE734A-47A3-45D2-A423-2662CA28D472}"/>
                    </a:ext>
                  </a:extLst>
                </p:cNvPr>
                <p:cNvPicPr/>
                <p:nvPr/>
              </p:nvPicPr>
              <p:blipFill>
                <a:blip r:embed="rId46"/>
                <a:stretch>
                  <a:fillRect/>
                </a:stretch>
              </p:blipFill>
              <p:spPr>
                <a:xfrm>
                  <a:off x="808671" y="1961778"/>
                  <a:ext cx="31680" cy="11160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54" name="Ink 53">
                  <a:extLst>
                    <a:ext uri="{FF2B5EF4-FFF2-40B4-BE49-F238E27FC236}">
                      <a16:creationId xmlns:a16="http://schemas.microsoft.com/office/drawing/2014/main" id="{628AE385-A341-49BB-9978-3C9B4B5D690E}"/>
                    </a:ext>
                  </a:extLst>
                </p14:cNvPr>
                <p14:cNvContentPartPr/>
                <p14:nvPr/>
              </p14:nvContentPartPr>
              <p14:xfrm>
                <a:off x="698151" y="1564698"/>
                <a:ext cx="39600" cy="59400"/>
              </p14:xfrm>
            </p:contentPart>
          </mc:Choice>
          <mc:Fallback xmlns="">
            <p:pic>
              <p:nvPicPr>
                <p:cNvPr id="54" name="Ink 53">
                  <a:extLst>
                    <a:ext uri="{FF2B5EF4-FFF2-40B4-BE49-F238E27FC236}">
                      <a16:creationId xmlns:a16="http://schemas.microsoft.com/office/drawing/2014/main" id="{628AE385-A341-49BB-9978-3C9B4B5D690E}"/>
                    </a:ext>
                  </a:extLst>
                </p:cNvPr>
                <p:cNvPicPr/>
                <p:nvPr/>
              </p:nvPicPr>
              <p:blipFill>
                <a:blip r:embed="rId48"/>
                <a:stretch>
                  <a:fillRect/>
                </a:stretch>
              </p:blipFill>
              <p:spPr>
                <a:xfrm>
                  <a:off x="693831" y="1560378"/>
                  <a:ext cx="48240" cy="6804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55" name="Ink 54">
                  <a:extLst>
                    <a:ext uri="{FF2B5EF4-FFF2-40B4-BE49-F238E27FC236}">
                      <a16:creationId xmlns:a16="http://schemas.microsoft.com/office/drawing/2014/main" id="{965672BC-E5AA-43ED-A530-E39EED2346EA}"/>
                    </a:ext>
                  </a:extLst>
                </p14:cNvPr>
                <p14:cNvContentPartPr/>
                <p14:nvPr/>
              </p14:nvContentPartPr>
              <p14:xfrm>
                <a:off x="715431" y="1475418"/>
                <a:ext cx="18720" cy="39600"/>
              </p14:xfrm>
            </p:contentPart>
          </mc:Choice>
          <mc:Fallback xmlns="">
            <p:pic>
              <p:nvPicPr>
                <p:cNvPr id="55" name="Ink 54">
                  <a:extLst>
                    <a:ext uri="{FF2B5EF4-FFF2-40B4-BE49-F238E27FC236}">
                      <a16:creationId xmlns:a16="http://schemas.microsoft.com/office/drawing/2014/main" id="{965672BC-E5AA-43ED-A530-E39EED2346EA}"/>
                    </a:ext>
                  </a:extLst>
                </p:cNvPr>
                <p:cNvPicPr/>
                <p:nvPr/>
              </p:nvPicPr>
              <p:blipFill>
                <a:blip r:embed="rId50"/>
                <a:stretch>
                  <a:fillRect/>
                </a:stretch>
              </p:blipFill>
              <p:spPr>
                <a:xfrm>
                  <a:off x="711111" y="1471098"/>
                  <a:ext cx="27360" cy="4824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56" name="Ink 55">
                  <a:extLst>
                    <a:ext uri="{FF2B5EF4-FFF2-40B4-BE49-F238E27FC236}">
                      <a16:creationId xmlns:a16="http://schemas.microsoft.com/office/drawing/2014/main" id="{AF0D6C92-6245-4698-BF65-0919739241C9}"/>
                    </a:ext>
                  </a:extLst>
                </p14:cNvPr>
                <p14:cNvContentPartPr/>
                <p14:nvPr/>
              </p14:nvContentPartPr>
              <p14:xfrm>
                <a:off x="692031" y="1404138"/>
                <a:ext cx="69840" cy="42480"/>
              </p14:xfrm>
            </p:contentPart>
          </mc:Choice>
          <mc:Fallback xmlns="">
            <p:pic>
              <p:nvPicPr>
                <p:cNvPr id="56" name="Ink 55">
                  <a:extLst>
                    <a:ext uri="{FF2B5EF4-FFF2-40B4-BE49-F238E27FC236}">
                      <a16:creationId xmlns:a16="http://schemas.microsoft.com/office/drawing/2014/main" id="{AF0D6C92-6245-4698-BF65-0919739241C9}"/>
                    </a:ext>
                  </a:extLst>
                </p:cNvPr>
                <p:cNvPicPr/>
                <p:nvPr/>
              </p:nvPicPr>
              <p:blipFill>
                <a:blip r:embed="rId52"/>
                <a:stretch>
                  <a:fillRect/>
                </a:stretch>
              </p:blipFill>
              <p:spPr>
                <a:xfrm>
                  <a:off x="687711" y="1399818"/>
                  <a:ext cx="78480" cy="5112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59" name="Ink 58">
                  <a:extLst>
                    <a:ext uri="{FF2B5EF4-FFF2-40B4-BE49-F238E27FC236}">
                      <a16:creationId xmlns:a16="http://schemas.microsoft.com/office/drawing/2014/main" id="{E34A9030-B41F-408A-8161-761A48E425AF}"/>
                    </a:ext>
                  </a:extLst>
                </p14:cNvPr>
                <p14:cNvContentPartPr/>
                <p14:nvPr/>
              </p14:nvContentPartPr>
              <p14:xfrm>
                <a:off x="76791" y="1875378"/>
                <a:ext cx="147960" cy="216000"/>
              </p14:xfrm>
            </p:contentPart>
          </mc:Choice>
          <mc:Fallback xmlns="">
            <p:pic>
              <p:nvPicPr>
                <p:cNvPr id="59" name="Ink 58">
                  <a:extLst>
                    <a:ext uri="{FF2B5EF4-FFF2-40B4-BE49-F238E27FC236}">
                      <a16:creationId xmlns:a16="http://schemas.microsoft.com/office/drawing/2014/main" id="{E34A9030-B41F-408A-8161-761A48E425AF}"/>
                    </a:ext>
                  </a:extLst>
                </p:cNvPr>
                <p:cNvPicPr/>
                <p:nvPr/>
              </p:nvPicPr>
              <p:blipFill>
                <a:blip r:embed="rId54"/>
                <a:stretch>
                  <a:fillRect/>
                </a:stretch>
              </p:blipFill>
              <p:spPr>
                <a:xfrm>
                  <a:off x="72471" y="1871058"/>
                  <a:ext cx="156600" cy="22464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60" name="Ink 59">
                  <a:extLst>
                    <a:ext uri="{FF2B5EF4-FFF2-40B4-BE49-F238E27FC236}">
                      <a16:creationId xmlns:a16="http://schemas.microsoft.com/office/drawing/2014/main" id="{560DA97F-1E29-4917-AF44-A1F8C6565A81}"/>
                    </a:ext>
                  </a:extLst>
                </p14:cNvPr>
                <p14:cNvContentPartPr/>
                <p14:nvPr/>
              </p14:nvContentPartPr>
              <p14:xfrm>
                <a:off x="52311" y="1974378"/>
                <a:ext cx="200880" cy="18000"/>
              </p14:xfrm>
            </p:contentPart>
          </mc:Choice>
          <mc:Fallback xmlns="">
            <p:pic>
              <p:nvPicPr>
                <p:cNvPr id="60" name="Ink 59">
                  <a:extLst>
                    <a:ext uri="{FF2B5EF4-FFF2-40B4-BE49-F238E27FC236}">
                      <a16:creationId xmlns:a16="http://schemas.microsoft.com/office/drawing/2014/main" id="{560DA97F-1E29-4917-AF44-A1F8C6565A81}"/>
                    </a:ext>
                  </a:extLst>
                </p:cNvPr>
                <p:cNvPicPr/>
                <p:nvPr/>
              </p:nvPicPr>
              <p:blipFill>
                <a:blip r:embed="rId56"/>
                <a:stretch>
                  <a:fillRect/>
                </a:stretch>
              </p:blipFill>
              <p:spPr>
                <a:xfrm>
                  <a:off x="47991" y="1970058"/>
                  <a:ext cx="209520" cy="2664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61" name="Ink 60">
                  <a:extLst>
                    <a:ext uri="{FF2B5EF4-FFF2-40B4-BE49-F238E27FC236}">
                      <a16:creationId xmlns:a16="http://schemas.microsoft.com/office/drawing/2014/main" id="{E0F653CC-27F6-4AF3-9110-DFC3724C7A38}"/>
                    </a:ext>
                  </a:extLst>
                </p14:cNvPr>
                <p14:cNvContentPartPr/>
                <p14:nvPr/>
              </p14:nvContentPartPr>
              <p14:xfrm>
                <a:off x="315111" y="1895538"/>
                <a:ext cx="74880" cy="28080"/>
              </p14:xfrm>
            </p:contentPart>
          </mc:Choice>
          <mc:Fallback xmlns="">
            <p:pic>
              <p:nvPicPr>
                <p:cNvPr id="61" name="Ink 60">
                  <a:extLst>
                    <a:ext uri="{FF2B5EF4-FFF2-40B4-BE49-F238E27FC236}">
                      <a16:creationId xmlns:a16="http://schemas.microsoft.com/office/drawing/2014/main" id="{E0F653CC-27F6-4AF3-9110-DFC3724C7A38}"/>
                    </a:ext>
                  </a:extLst>
                </p:cNvPr>
                <p:cNvPicPr/>
                <p:nvPr/>
              </p:nvPicPr>
              <p:blipFill>
                <a:blip r:embed="rId58"/>
                <a:stretch>
                  <a:fillRect/>
                </a:stretch>
              </p:blipFill>
              <p:spPr>
                <a:xfrm>
                  <a:off x="310431" y="1891218"/>
                  <a:ext cx="8352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62" name="Ink 61">
                  <a:extLst>
                    <a:ext uri="{FF2B5EF4-FFF2-40B4-BE49-F238E27FC236}">
                      <a16:creationId xmlns:a16="http://schemas.microsoft.com/office/drawing/2014/main" id="{1D9A8B42-D56F-4809-B6E7-2550CFF10D32}"/>
                    </a:ext>
                  </a:extLst>
                </p14:cNvPr>
                <p14:cNvContentPartPr/>
                <p14:nvPr/>
              </p14:nvContentPartPr>
              <p14:xfrm>
                <a:off x="297111" y="1873938"/>
                <a:ext cx="82440" cy="25920"/>
              </p14:xfrm>
            </p:contentPart>
          </mc:Choice>
          <mc:Fallback xmlns="">
            <p:pic>
              <p:nvPicPr>
                <p:cNvPr id="62" name="Ink 61">
                  <a:extLst>
                    <a:ext uri="{FF2B5EF4-FFF2-40B4-BE49-F238E27FC236}">
                      <a16:creationId xmlns:a16="http://schemas.microsoft.com/office/drawing/2014/main" id="{1D9A8B42-D56F-4809-B6E7-2550CFF10D32}"/>
                    </a:ext>
                  </a:extLst>
                </p:cNvPr>
                <p:cNvPicPr/>
                <p:nvPr/>
              </p:nvPicPr>
              <p:blipFill>
                <a:blip r:embed="rId60"/>
                <a:stretch>
                  <a:fillRect/>
                </a:stretch>
              </p:blipFill>
              <p:spPr>
                <a:xfrm>
                  <a:off x="292791" y="1869618"/>
                  <a:ext cx="91080" cy="3456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63" name="Ink 62">
                  <a:extLst>
                    <a:ext uri="{FF2B5EF4-FFF2-40B4-BE49-F238E27FC236}">
                      <a16:creationId xmlns:a16="http://schemas.microsoft.com/office/drawing/2014/main" id="{45CC07FC-54FF-46C4-B478-3353CB169217}"/>
                    </a:ext>
                  </a:extLst>
                </p14:cNvPr>
                <p14:cNvContentPartPr/>
                <p14:nvPr/>
              </p14:nvContentPartPr>
              <p14:xfrm>
                <a:off x="425271" y="1050978"/>
                <a:ext cx="241560" cy="1954800"/>
              </p14:xfrm>
            </p:contentPart>
          </mc:Choice>
          <mc:Fallback xmlns="">
            <p:pic>
              <p:nvPicPr>
                <p:cNvPr id="63" name="Ink 62">
                  <a:extLst>
                    <a:ext uri="{FF2B5EF4-FFF2-40B4-BE49-F238E27FC236}">
                      <a16:creationId xmlns:a16="http://schemas.microsoft.com/office/drawing/2014/main" id="{45CC07FC-54FF-46C4-B478-3353CB169217}"/>
                    </a:ext>
                  </a:extLst>
                </p:cNvPr>
                <p:cNvPicPr/>
                <p:nvPr/>
              </p:nvPicPr>
              <p:blipFill>
                <a:blip r:embed="rId62"/>
                <a:stretch>
                  <a:fillRect/>
                </a:stretch>
              </p:blipFill>
              <p:spPr>
                <a:xfrm>
                  <a:off x="420951" y="1046658"/>
                  <a:ext cx="250200" cy="196344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64" name="Ink 63">
                  <a:extLst>
                    <a:ext uri="{FF2B5EF4-FFF2-40B4-BE49-F238E27FC236}">
                      <a16:creationId xmlns:a16="http://schemas.microsoft.com/office/drawing/2014/main" id="{DF5B36AC-C821-42CE-B6DC-85D575318CF3}"/>
                    </a:ext>
                  </a:extLst>
                </p14:cNvPr>
                <p14:cNvContentPartPr/>
                <p14:nvPr/>
              </p14:nvContentPartPr>
              <p14:xfrm>
                <a:off x="931071" y="1037658"/>
                <a:ext cx="219240" cy="1922760"/>
              </p14:xfrm>
            </p:contentPart>
          </mc:Choice>
          <mc:Fallback xmlns="">
            <p:pic>
              <p:nvPicPr>
                <p:cNvPr id="64" name="Ink 63">
                  <a:extLst>
                    <a:ext uri="{FF2B5EF4-FFF2-40B4-BE49-F238E27FC236}">
                      <a16:creationId xmlns:a16="http://schemas.microsoft.com/office/drawing/2014/main" id="{DF5B36AC-C821-42CE-B6DC-85D575318CF3}"/>
                    </a:ext>
                  </a:extLst>
                </p:cNvPr>
                <p:cNvPicPr/>
                <p:nvPr/>
              </p:nvPicPr>
              <p:blipFill>
                <a:blip r:embed="rId64"/>
                <a:stretch>
                  <a:fillRect/>
                </a:stretch>
              </p:blipFill>
              <p:spPr>
                <a:xfrm>
                  <a:off x="926751" y="1033338"/>
                  <a:ext cx="227880" cy="193140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66" name="Ink 65">
                  <a:extLst>
                    <a:ext uri="{FF2B5EF4-FFF2-40B4-BE49-F238E27FC236}">
                      <a16:creationId xmlns:a16="http://schemas.microsoft.com/office/drawing/2014/main" id="{C83FA655-433A-4BC5-87C2-EDD8EBDF138E}"/>
                    </a:ext>
                  </a:extLst>
                </p14:cNvPr>
                <p14:cNvContentPartPr/>
                <p14:nvPr/>
              </p14:nvContentPartPr>
              <p14:xfrm>
                <a:off x="1017111" y="1064298"/>
                <a:ext cx="253440" cy="716400"/>
              </p14:xfrm>
            </p:contentPart>
          </mc:Choice>
          <mc:Fallback xmlns="">
            <p:pic>
              <p:nvPicPr>
                <p:cNvPr id="66" name="Ink 65">
                  <a:extLst>
                    <a:ext uri="{FF2B5EF4-FFF2-40B4-BE49-F238E27FC236}">
                      <a16:creationId xmlns:a16="http://schemas.microsoft.com/office/drawing/2014/main" id="{C83FA655-433A-4BC5-87C2-EDD8EBDF138E}"/>
                    </a:ext>
                  </a:extLst>
                </p:cNvPr>
                <p:cNvPicPr/>
                <p:nvPr/>
              </p:nvPicPr>
              <p:blipFill>
                <a:blip r:embed="rId66"/>
                <a:stretch>
                  <a:fillRect/>
                </a:stretch>
              </p:blipFill>
              <p:spPr>
                <a:xfrm>
                  <a:off x="1012791" y="1059978"/>
                  <a:ext cx="262080" cy="72504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68" name="Ink 67">
                  <a:extLst>
                    <a:ext uri="{FF2B5EF4-FFF2-40B4-BE49-F238E27FC236}">
                      <a16:creationId xmlns:a16="http://schemas.microsoft.com/office/drawing/2014/main" id="{EE1D3807-7FA8-4155-ACD3-49408FE5090F}"/>
                    </a:ext>
                  </a:extLst>
                </p14:cNvPr>
                <p14:cNvContentPartPr/>
                <p14:nvPr/>
              </p14:nvContentPartPr>
              <p14:xfrm>
                <a:off x="1371711" y="1263018"/>
                <a:ext cx="83880" cy="99360"/>
              </p14:xfrm>
            </p:contentPart>
          </mc:Choice>
          <mc:Fallback xmlns="">
            <p:pic>
              <p:nvPicPr>
                <p:cNvPr id="68" name="Ink 67">
                  <a:extLst>
                    <a:ext uri="{FF2B5EF4-FFF2-40B4-BE49-F238E27FC236}">
                      <a16:creationId xmlns:a16="http://schemas.microsoft.com/office/drawing/2014/main" id="{EE1D3807-7FA8-4155-ACD3-49408FE5090F}"/>
                    </a:ext>
                  </a:extLst>
                </p:cNvPr>
                <p:cNvPicPr/>
                <p:nvPr/>
              </p:nvPicPr>
              <p:blipFill>
                <a:blip r:embed="rId68"/>
                <a:stretch>
                  <a:fillRect/>
                </a:stretch>
              </p:blipFill>
              <p:spPr>
                <a:xfrm>
                  <a:off x="1367391" y="1258698"/>
                  <a:ext cx="92520" cy="10800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69" name="Ink 68">
                  <a:extLst>
                    <a:ext uri="{FF2B5EF4-FFF2-40B4-BE49-F238E27FC236}">
                      <a16:creationId xmlns:a16="http://schemas.microsoft.com/office/drawing/2014/main" id="{ADF7716C-9EB5-47FC-BE30-1BF7B7FA1F39}"/>
                    </a:ext>
                  </a:extLst>
                </p14:cNvPr>
                <p14:cNvContentPartPr/>
                <p14:nvPr/>
              </p14:nvContentPartPr>
              <p14:xfrm>
                <a:off x="1493391" y="1258338"/>
                <a:ext cx="96120" cy="78480"/>
              </p14:xfrm>
            </p:contentPart>
          </mc:Choice>
          <mc:Fallback xmlns="">
            <p:pic>
              <p:nvPicPr>
                <p:cNvPr id="69" name="Ink 68">
                  <a:extLst>
                    <a:ext uri="{FF2B5EF4-FFF2-40B4-BE49-F238E27FC236}">
                      <a16:creationId xmlns:a16="http://schemas.microsoft.com/office/drawing/2014/main" id="{ADF7716C-9EB5-47FC-BE30-1BF7B7FA1F39}"/>
                    </a:ext>
                  </a:extLst>
                </p:cNvPr>
                <p:cNvPicPr/>
                <p:nvPr/>
              </p:nvPicPr>
              <p:blipFill>
                <a:blip r:embed="rId70"/>
                <a:stretch>
                  <a:fillRect/>
                </a:stretch>
              </p:blipFill>
              <p:spPr>
                <a:xfrm>
                  <a:off x="1489071" y="1254018"/>
                  <a:ext cx="104760" cy="8712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70" name="Ink 69">
                  <a:extLst>
                    <a:ext uri="{FF2B5EF4-FFF2-40B4-BE49-F238E27FC236}">
                      <a16:creationId xmlns:a16="http://schemas.microsoft.com/office/drawing/2014/main" id="{4E297DF4-0963-4127-96DA-7371B6729F90}"/>
                    </a:ext>
                  </a:extLst>
                </p14:cNvPr>
                <p14:cNvContentPartPr/>
                <p14:nvPr/>
              </p14:nvContentPartPr>
              <p14:xfrm>
                <a:off x="1580871" y="1195338"/>
                <a:ext cx="19440" cy="156600"/>
              </p14:xfrm>
            </p:contentPart>
          </mc:Choice>
          <mc:Fallback xmlns="">
            <p:pic>
              <p:nvPicPr>
                <p:cNvPr id="70" name="Ink 69">
                  <a:extLst>
                    <a:ext uri="{FF2B5EF4-FFF2-40B4-BE49-F238E27FC236}">
                      <a16:creationId xmlns:a16="http://schemas.microsoft.com/office/drawing/2014/main" id="{4E297DF4-0963-4127-96DA-7371B6729F90}"/>
                    </a:ext>
                  </a:extLst>
                </p:cNvPr>
                <p:cNvPicPr/>
                <p:nvPr/>
              </p:nvPicPr>
              <p:blipFill>
                <a:blip r:embed="rId72"/>
                <a:stretch>
                  <a:fillRect/>
                </a:stretch>
              </p:blipFill>
              <p:spPr>
                <a:xfrm>
                  <a:off x="1576551" y="1191018"/>
                  <a:ext cx="28080" cy="16524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71" name="Ink 70">
                  <a:extLst>
                    <a:ext uri="{FF2B5EF4-FFF2-40B4-BE49-F238E27FC236}">
                      <a16:creationId xmlns:a16="http://schemas.microsoft.com/office/drawing/2014/main" id="{45B1E17A-7BB6-4CD9-9EB2-E3183CE40D0D}"/>
                    </a:ext>
                  </a:extLst>
                </p14:cNvPr>
                <p14:cNvContentPartPr/>
                <p14:nvPr/>
              </p14:nvContentPartPr>
              <p14:xfrm>
                <a:off x="1664751" y="1243218"/>
                <a:ext cx="79200" cy="86400"/>
              </p14:xfrm>
            </p:contentPart>
          </mc:Choice>
          <mc:Fallback xmlns="">
            <p:pic>
              <p:nvPicPr>
                <p:cNvPr id="71" name="Ink 70">
                  <a:extLst>
                    <a:ext uri="{FF2B5EF4-FFF2-40B4-BE49-F238E27FC236}">
                      <a16:creationId xmlns:a16="http://schemas.microsoft.com/office/drawing/2014/main" id="{45B1E17A-7BB6-4CD9-9EB2-E3183CE40D0D}"/>
                    </a:ext>
                  </a:extLst>
                </p:cNvPr>
                <p:cNvPicPr/>
                <p:nvPr/>
              </p:nvPicPr>
              <p:blipFill>
                <a:blip r:embed="rId74"/>
                <a:stretch>
                  <a:fillRect/>
                </a:stretch>
              </p:blipFill>
              <p:spPr>
                <a:xfrm>
                  <a:off x="1660431" y="1238898"/>
                  <a:ext cx="87840" cy="9504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73" name="Ink 72">
                  <a:extLst>
                    <a:ext uri="{FF2B5EF4-FFF2-40B4-BE49-F238E27FC236}">
                      <a16:creationId xmlns:a16="http://schemas.microsoft.com/office/drawing/2014/main" id="{79A4C23B-62B6-47AD-8C80-50017DD660CC}"/>
                    </a:ext>
                  </a:extLst>
                </p14:cNvPr>
                <p14:cNvContentPartPr/>
                <p14:nvPr/>
              </p14:nvContentPartPr>
              <p14:xfrm>
                <a:off x="1764111" y="1249338"/>
                <a:ext cx="6840" cy="70560"/>
              </p14:xfrm>
            </p:contentPart>
          </mc:Choice>
          <mc:Fallback xmlns="">
            <p:pic>
              <p:nvPicPr>
                <p:cNvPr id="73" name="Ink 72">
                  <a:extLst>
                    <a:ext uri="{FF2B5EF4-FFF2-40B4-BE49-F238E27FC236}">
                      <a16:creationId xmlns:a16="http://schemas.microsoft.com/office/drawing/2014/main" id="{79A4C23B-62B6-47AD-8C80-50017DD660CC}"/>
                    </a:ext>
                  </a:extLst>
                </p:cNvPr>
                <p:cNvPicPr/>
                <p:nvPr/>
              </p:nvPicPr>
              <p:blipFill>
                <a:blip r:embed="rId76"/>
                <a:stretch>
                  <a:fillRect/>
                </a:stretch>
              </p:blipFill>
              <p:spPr>
                <a:xfrm>
                  <a:off x="1759791" y="1245018"/>
                  <a:ext cx="15480" cy="7920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74" name="Ink 73">
                  <a:extLst>
                    <a:ext uri="{FF2B5EF4-FFF2-40B4-BE49-F238E27FC236}">
                      <a16:creationId xmlns:a16="http://schemas.microsoft.com/office/drawing/2014/main" id="{180DF142-44FF-47BA-9A81-D96D63490DD1}"/>
                    </a:ext>
                  </a:extLst>
                </p14:cNvPr>
                <p14:cNvContentPartPr/>
                <p14:nvPr/>
              </p14:nvContentPartPr>
              <p14:xfrm>
                <a:off x="1795431" y="1261938"/>
                <a:ext cx="87480" cy="107280"/>
              </p14:xfrm>
            </p:contentPart>
          </mc:Choice>
          <mc:Fallback xmlns="">
            <p:pic>
              <p:nvPicPr>
                <p:cNvPr id="74" name="Ink 73">
                  <a:extLst>
                    <a:ext uri="{FF2B5EF4-FFF2-40B4-BE49-F238E27FC236}">
                      <a16:creationId xmlns:a16="http://schemas.microsoft.com/office/drawing/2014/main" id="{180DF142-44FF-47BA-9A81-D96D63490DD1}"/>
                    </a:ext>
                  </a:extLst>
                </p:cNvPr>
                <p:cNvPicPr/>
                <p:nvPr/>
              </p:nvPicPr>
              <p:blipFill>
                <a:blip r:embed="rId78"/>
                <a:stretch>
                  <a:fillRect/>
                </a:stretch>
              </p:blipFill>
              <p:spPr>
                <a:xfrm>
                  <a:off x="1791111" y="1257618"/>
                  <a:ext cx="96120" cy="11592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75" name="Ink 74">
                  <a:extLst>
                    <a:ext uri="{FF2B5EF4-FFF2-40B4-BE49-F238E27FC236}">
                      <a16:creationId xmlns:a16="http://schemas.microsoft.com/office/drawing/2014/main" id="{BFD20353-CF13-4CA1-845C-BF5C3E8FB2A5}"/>
                    </a:ext>
                  </a:extLst>
                </p14:cNvPr>
                <p14:cNvContentPartPr/>
                <p14:nvPr/>
              </p14:nvContentPartPr>
              <p14:xfrm>
                <a:off x="1896231" y="1254378"/>
                <a:ext cx="214200" cy="110520"/>
              </p14:xfrm>
            </p:contentPart>
          </mc:Choice>
          <mc:Fallback xmlns="">
            <p:pic>
              <p:nvPicPr>
                <p:cNvPr id="75" name="Ink 74">
                  <a:extLst>
                    <a:ext uri="{FF2B5EF4-FFF2-40B4-BE49-F238E27FC236}">
                      <a16:creationId xmlns:a16="http://schemas.microsoft.com/office/drawing/2014/main" id="{BFD20353-CF13-4CA1-845C-BF5C3E8FB2A5}"/>
                    </a:ext>
                  </a:extLst>
                </p:cNvPr>
                <p:cNvPicPr/>
                <p:nvPr/>
              </p:nvPicPr>
              <p:blipFill>
                <a:blip r:embed="rId80"/>
                <a:stretch>
                  <a:fillRect/>
                </a:stretch>
              </p:blipFill>
              <p:spPr>
                <a:xfrm>
                  <a:off x="1891911" y="1250058"/>
                  <a:ext cx="222840" cy="11916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77" name="Ink 76">
                  <a:extLst>
                    <a:ext uri="{FF2B5EF4-FFF2-40B4-BE49-F238E27FC236}">
                      <a16:creationId xmlns:a16="http://schemas.microsoft.com/office/drawing/2014/main" id="{5C51C560-0C20-477B-93A2-E33B94D97888}"/>
                    </a:ext>
                  </a:extLst>
                </p14:cNvPr>
                <p14:cNvContentPartPr/>
                <p14:nvPr/>
              </p14:nvContentPartPr>
              <p14:xfrm>
                <a:off x="1093071" y="1863858"/>
                <a:ext cx="265680" cy="1013040"/>
              </p14:xfrm>
            </p:contentPart>
          </mc:Choice>
          <mc:Fallback xmlns="">
            <p:pic>
              <p:nvPicPr>
                <p:cNvPr id="77" name="Ink 76">
                  <a:extLst>
                    <a:ext uri="{FF2B5EF4-FFF2-40B4-BE49-F238E27FC236}">
                      <a16:creationId xmlns:a16="http://schemas.microsoft.com/office/drawing/2014/main" id="{5C51C560-0C20-477B-93A2-E33B94D97888}"/>
                    </a:ext>
                  </a:extLst>
                </p:cNvPr>
                <p:cNvPicPr/>
                <p:nvPr/>
              </p:nvPicPr>
              <p:blipFill>
                <a:blip r:embed="rId82"/>
                <a:stretch>
                  <a:fillRect/>
                </a:stretch>
              </p:blipFill>
              <p:spPr>
                <a:xfrm>
                  <a:off x="1088751" y="1859538"/>
                  <a:ext cx="274320" cy="102168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78" name="Ink 77">
                  <a:extLst>
                    <a:ext uri="{FF2B5EF4-FFF2-40B4-BE49-F238E27FC236}">
                      <a16:creationId xmlns:a16="http://schemas.microsoft.com/office/drawing/2014/main" id="{80893901-AE10-4850-A598-48118F1BE6A8}"/>
                    </a:ext>
                  </a:extLst>
                </p14:cNvPr>
                <p14:cNvContentPartPr/>
                <p14:nvPr/>
              </p14:nvContentPartPr>
              <p14:xfrm>
                <a:off x="1325271" y="1993098"/>
                <a:ext cx="72360" cy="288000"/>
              </p14:xfrm>
            </p:contentPart>
          </mc:Choice>
          <mc:Fallback xmlns="">
            <p:pic>
              <p:nvPicPr>
                <p:cNvPr id="78" name="Ink 77">
                  <a:extLst>
                    <a:ext uri="{FF2B5EF4-FFF2-40B4-BE49-F238E27FC236}">
                      <a16:creationId xmlns:a16="http://schemas.microsoft.com/office/drawing/2014/main" id="{80893901-AE10-4850-A598-48118F1BE6A8}"/>
                    </a:ext>
                  </a:extLst>
                </p:cNvPr>
                <p:cNvPicPr/>
                <p:nvPr/>
              </p:nvPicPr>
              <p:blipFill>
                <a:blip r:embed="rId84"/>
                <a:stretch>
                  <a:fillRect/>
                </a:stretch>
              </p:blipFill>
              <p:spPr>
                <a:xfrm>
                  <a:off x="1320951" y="1988778"/>
                  <a:ext cx="81000" cy="29664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79" name="Ink 78">
                  <a:extLst>
                    <a:ext uri="{FF2B5EF4-FFF2-40B4-BE49-F238E27FC236}">
                      <a16:creationId xmlns:a16="http://schemas.microsoft.com/office/drawing/2014/main" id="{9C494258-C8E3-46C6-8EAF-7833EDB3E47F}"/>
                    </a:ext>
                  </a:extLst>
                </p14:cNvPr>
                <p14:cNvContentPartPr/>
                <p14:nvPr/>
              </p14:nvContentPartPr>
              <p14:xfrm>
                <a:off x="1430031" y="1914618"/>
                <a:ext cx="15480" cy="194760"/>
              </p14:xfrm>
            </p:contentPart>
          </mc:Choice>
          <mc:Fallback xmlns="">
            <p:pic>
              <p:nvPicPr>
                <p:cNvPr id="79" name="Ink 78">
                  <a:extLst>
                    <a:ext uri="{FF2B5EF4-FFF2-40B4-BE49-F238E27FC236}">
                      <a16:creationId xmlns:a16="http://schemas.microsoft.com/office/drawing/2014/main" id="{9C494258-C8E3-46C6-8EAF-7833EDB3E47F}"/>
                    </a:ext>
                  </a:extLst>
                </p:cNvPr>
                <p:cNvPicPr/>
                <p:nvPr/>
              </p:nvPicPr>
              <p:blipFill>
                <a:blip r:embed="rId86"/>
                <a:stretch>
                  <a:fillRect/>
                </a:stretch>
              </p:blipFill>
              <p:spPr>
                <a:xfrm>
                  <a:off x="1425711" y="1910298"/>
                  <a:ext cx="24120" cy="20340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80" name="Ink 79">
                  <a:extLst>
                    <a:ext uri="{FF2B5EF4-FFF2-40B4-BE49-F238E27FC236}">
                      <a16:creationId xmlns:a16="http://schemas.microsoft.com/office/drawing/2014/main" id="{B4889A5D-E0F7-4FA4-8252-C53AD0182E0A}"/>
                    </a:ext>
                  </a:extLst>
                </p14:cNvPr>
                <p14:cNvContentPartPr/>
                <p14:nvPr/>
              </p14:nvContentPartPr>
              <p14:xfrm>
                <a:off x="1483311" y="1999578"/>
                <a:ext cx="87840" cy="128160"/>
              </p14:xfrm>
            </p:contentPart>
          </mc:Choice>
          <mc:Fallback xmlns="">
            <p:pic>
              <p:nvPicPr>
                <p:cNvPr id="80" name="Ink 79">
                  <a:extLst>
                    <a:ext uri="{FF2B5EF4-FFF2-40B4-BE49-F238E27FC236}">
                      <a16:creationId xmlns:a16="http://schemas.microsoft.com/office/drawing/2014/main" id="{B4889A5D-E0F7-4FA4-8252-C53AD0182E0A}"/>
                    </a:ext>
                  </a:extLst>
                </p:cNvPr>
                <p:cNvPicPr/>
                <p:nvPr/>
              </p:nvPicPr>
              <p:blipFill>
                <a:blip r:embed="rId88"/>
                <a:stretch>
                  <a:fillRect/>
                </a:stretch>
              </p:blipFill>
              <p:spPr>
                <a:xfrm>
                  <a:off x="1478991" y="1995258"/>
                  <a:ext cx="96480" cy="13680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81" name="Ink 80">
                  <a:extLst>
                    <a:ext uri="{FF2B5EF4-FFF2-40B4-BE49-F238E27FC236}">
                      <a16:creationId xmlns:a16="http://schemas.microsoft.com/office/drawing/2014/main" id="{96F18C28-CFF6-440B-9B9B-4FEEBDC685FB}"/>
                    </a:ext>
                  </a:extLst>
                </p14:cNvPr>
                <p14:cNvContentPartPr/>
                <p14:nvPr/>
              </p14:nvContentPartPr>
              <p14:xfrm>
                <a:off x="1624791" y="1955298"/>
                <a:ext cx="137520" cy="119520"/>
              </p14:xfrm>
            </p:contentPart>
          </mc:Choice>
          <mc:Fallback xmlns="">
            <p:pic>
              <p:nvPicPr>
                <p:cNvPr id="81" name="Ink 80">
                  <a:extLst>
                    <a:ext uri="{FF2B5EF4-FFF2-40B4-BE49-F238E27FC236}">
                      <a16:creationId xmlns:a16="http://schemas.microsoft.com/office/drawing/2014/main" id="{96F18C28-CFF6-440B-9B9B-4FEEBDC685FB}"/>
                    </a:ext>
                  </a:extLst>
                </p:cNvPr>
                <p:cNvPicPr/>
                <p:nvPr/>
              </p:nvPicPr>
              <p:blipFill>
                <a:blip r:embed="rId90"/>
                <a:stretch>
                  <a:fillRect/>
                </a:stretch>
              </p:blipFill>
              <p:spPr>
                <a:xfrm>
                  <a:off x="1620471" y="1950978"/>
                  <a:ext cx="146160" cy="12816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82" name="Ink 81">
                  <a:extLst>
                    <a:ext uri="{FF2B5EF4-FFF2-40B4-BE49-F238E27FC236}">
                      <a16:creationId xmlns:a16="http://schemas.microsoft.com/office/drawing/2014/main" id="{6ED7D1DE-BA32-4525-8A79-FE1ADF119028}"/>
                    </a:ext>
                  </a:extLst>
                </p14:cNvPr>
                <p14:cNvContentPartPr/>
                <p14:nvPr/>
              </p14:nvContentPartPr>
              <p14:xfrm>
                <a:off x="1729551" y="1877178"/>
                <a:ext cx="107280" cy="158760"/>
              </p14:xfrm>
            </p:contentPart>
          </mc:Choice>
          <mc:Fallback xmlns="">
            <p:pic>
              <p:nvPicPr>
                <p:cNvPr id="82" name="Ink 81">
                  <a:extLst>
                    <a:ext uri="{FF2B5EF4-FFF2-40B4-BE49-F238E27FC236}">
                      <a16:creationId xmlns:a16="http://schemas.microsoft.com/office/drawing/2014/main" id="{6ED7D1DE-BA32-4525-8A79-FE1ADF119028}"/>
                    </a:ext>
                  </a:extLst>
                </p:cNvPr>
                <p:cNvPicPr/>
                <p:nvPr/>
              </p:nvPicPr>
              <p:blipFill>
                <a:blip r:embed="rId92"/>
                <a:stretch>
                  <a:fillRect/>
                </a:stretch>
              </p:blipFill>
              <p:spPr>
                <a:xfrm>
                  <a:off x="1725231" y="1872858"/>
                  <a:ext cx="115920" cy="16740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83" name="Ink 82">
                  <a:extLst>
                    <a:ext uri="{FF2B5EF4-FFF2-40B4-BE49-F238E27FC236}">
                      <a16:creationId xmlns:a16="http://schemas.microsoft.com/office/drawing/2014/main" id="{22AC3DDD-4D07-4597-B5C6-99A829EBE571}"/>
                    </a:ext>
                  </a:extLst>
                </p14:cNvPr>
                <p14:cNvContentPartPr/>
                <p14:nvPr/>
              </p14:nvContentPartPr>
              <p14:xfrm>
                <a:off x="1850871" y="1930818"/>
                <a:ext cx="84960" cy="105480"/>
              </p14:xfrm>
            </p:contentPart>
          </mc:Choice>
          <mc:Fallback xmlns="">
            <p:pic>
              <p:nvPicPr>
                <p:cNvPr id="83" name="Ink 82">
                  <a:extLst>
                    <a:ext uri="{FF2B5EF4-FFF2-40B4-BE49-F238E27FC236}">
                      <a16:creationId xmlns:a16="http://schemas.microsoft.com/office/drawing/2014/main" id="{22AC3DDD-4D07-4597-B5C6-99A829EBE571}"/>
                    </a:ext>
                  </a:extLst>
                </p:cNvPr>
                <p:cNvPicPr/>
                <p:nvPr/>
              </p:nvPicPr>
              <p:blipFill>
                <a:blip r:embed="rId94"/>
                <a:stretch>
                  <a:fillRect/>
                </a:stretch>
              </p:blipFill>
              <p:spPr>
                <a:xfrm>
                  <a:off x="1846551" y="1926498"/>
                  <a:ext cx="93600" cy="1141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95">
            <p14:nvContentPartPr>
              <p14:cNvPr id="85" name="Ink 84">
                <a:extLst>
                  <a:ext uri="{FF2B5EF4-FFF2-40B4-BE49-F238E27FC236}">
                    <a16:creationId xmlns:a16="http://schemas.microsoft.com/office/drawing/2014/main" id="{D592706C-BABF-4165-B0A6-0B361235BF27}"/>
                  </a:ext>
                </a:extLst>
              </p14:cNvPr>
              <p14:cNvContentPartPr/>
              <p14:nvPr/>
            </p14:nvContentPartPr>
            <p14:xfrm>
              <a:off x="2846631" y="4096578"/>
              <a:ext cx="247680" cy="761040"/>
            </p14:xfrm>
          </p:contentPart>
        </mc:Choice>
        <mc:Fallback xmlns="">
          <p:pic>
            <p:nvPicPr>
              <p:cNvPr id="85" name="Ink 84">
                <a:extLst>
                  <a:ext uri="{FF2B5EF4-FFF2-40B4-BE49-F238E27FC236}">
                    <a16:creationId xmlns:a16="http://schemas.microsoft.com/office/drawing/2014/main" id="{D592706C-BABF-4165-B0A6-0B361235BF27}"/>
                  </a:ext>
                </a:extLst>
              </p:cNvPr>
              <p:cNvPicPr/>
              <p:nvPr/>
            </p:nvPicPr>
            <p:blipFill>
              <a:blip r:embed="rId96"/>
              <a:stretch>
                <a:fillRect/>
              </a:stretch>
            </p:blipFill>
            <p:spPr>
              <a:xfrm>
                <a:off x="2842311" y="4092258"/>
                <a:ext cx="256320" cy="769680"/>
              </a:xfrm>
              <a:prstGeom prst="rect">
                <a:avLst/>
              </a:prstGeom>
            </p:spPr>
          </p:pic>
        </mc:Fallback>
      </mc:AlternateContent>
      <p:grpSp>
        <p:nvGrpSpPr>
          <p:cNvPr id="113" name="Group 112">
            <a:extLst>
              <a:ext uri="{FF2B5EF4-FFF2-40B4-BE49-F238E27FC236}">
                <a16:creationId xmlns:a16="http://schemas.microsoft.com/office/drawing/2014/main" id="{DBB17EA9-A21D-43B3-BB62-E8E4927C87A3}"/>
              </a:ext>
            </a:extLst>
          </p:cNvPr>
          <p:cNvGrpSpPr/>
          <p:nvPr/>
        </p:nvGrpSpPr>
        <p:grpSpPr>
          <a:xfrm>
            <a:off x="3149751" y="4373418"/>
            <a:ext cx="805320" cy="397800"/>
            <a:chOff x="3149751" y="4373418"/>
            <a:chExt cx="805320" cy="397800"/>
          </a:xfrm>
        </p:grpSpPr>
        <mc:AlternateContent xmlns:mc="http://schemas.openxmlformats.org/markup-compatibility/2006" xmlns:p14="http://schemas.microsoft.com/office/powerpoint/2010/main">
          <mc:Choice Requires="p14">
            <p:contentPart p14:bwMode="auto" r:id="rId97">
              <p14:nvContentPartPr>
                <p14:cNvPr id="86" name="Ink 85">
                  <a:extLst>
                    <a:ext uri="{FF2B5EF4-FFF2-40B4-BE49-F238E27FC236}">
                      <a16:creationId xmlns:a16="http://schemas.microsoft.com/office/drawing/2014/main" id="{89E1F6FE-EF9E-4C54-8642-08902C9A2EEE}"/>
                    </a:ext>
                  </a:extLst>
                </p14:cNvPr>
                <p14:cNvContentPartPr/>
                <p14:nvPr/>
              </p14:nvContentPartPr>
              <p14:xfrm>
                <a:off x="3149751" y="4410498"/>
                <a:ext cx="26640" cy="145440"/>
              </p14:xfrm>
            </p:contentPart>
          </mc:Choice>
          <mc:Fallback xmlns="">
            <p:pic>
              <p:nvPicPr>
                <p:cNvPr id="86" name="Ink 85">
                  <a:extLst>
                    <a:ext uri="{FF2B5EF4-FFF2-40B4-BE49-F238E27FC236}">
                      <a16:creationId xmlns:a16="http://schemas.microsoft.com/office/drawing/2014/main" id="{89E1F6FE-EF9E-4C54-8642-08902C9A2EEE}"/>
                    </a:ext>
                  </a:extLst>
                </p:cNvPr>
                <p:cNvPicPr/>
                <p:nvPr/>
              </p:nvPicPr>
              <p:blipFill>
                <a:blip r:embed="rId98"/>
                <a:stretch>
                  <a:fillRect/>
                </a:stretch>
              </p:blipFill>
              <p:spPr>
                <a:xfrm>
                  <a:off x="3145431" y="4406178"/>
                  <a:ext cx="35280" cy="15408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87" name="Ink 86">
                  <a:extLst>
                    <a:ext uri="{FF2B5EF4-FFF2-40B4-BE49-F238E27FC236}">
                      <a16:creationId xmlns:a16="http://schemas.microsoft.com/office/drawing/2014/main" id="{5C5CACC2-069A-4C3A-B7CA-26B0E3F89A28}"/>
                    </a:ext>
                  </a:extLst>
                </p14:cNvPr>
                <p14:cNvContentPartPr/>
                <p14:nvPr/>
              </p14:nvContentPartPr>
              <p14:xfrm>
                <a:off x="3218151" y="4386378"/>
                <a:ext cx="57240" cy="132840"/>
              </p14:xfrm>
            </p:contentPart>
          </mc:Choice>
          <mc:Fallback xmlns="">
            <p:pic>
              <p:nvPicPr>
                <p:cNvPr id="87" name="Ink 86">
                  <a:extLst>
                    <a:ext uri="{FF2B5EF4-FFF2-40B4-BE49-F238E27FC236}">
                      <a16:creationId xmlns:a16="http://schemas.microsoft.com/office/drawing/2014/main" id="{5C5CACC2-069A-4C3A-B7CA-26B0E3F89A28}"/>
                    </a:ext>
                  </a:extLst>
                </p:cNvPr>
                <p:cNvPicPr/>
                <p:nvPr/>
              </p:nvPicPr>
              <p:blipFill>
                <a:blip r:embed="rId100"/>
                <a:stretch>
                  <a:fillRect/>
                </a:stretch>
              </p:blipFill>
              <p:spPr>
                <a:xfrm>
                  <a:off x="3213831" y="4382058"/>
                  <a:ext cx="6588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88" name="Ink 87">
                  <a:extLst>
                    <a:ext uri="{FF2B5EF4-FFF2-40B4-BE49-F238E27FC236}">
                      <a16:creationId xmlns:a16="http://schemas.microsoft.com/office/drawing/2014/main" id="{96D320D9-0F41-410F-BE34-EB1D8FDD8E89}"/>
                    </a:ext>
                  </a:extLst>
                </p14:cNvPr>
                <p14:cNvContentPartPr/>
                <p14:nvPr/>
              </p14:nvContentPartPr>
              <p14:xfrm>
                <a:off x="3356031" y="4387818"/>
                <a:ext cx="68760" cy="140040"/>
              </p14:xfrm>
            </p:contentPart>
          </mc:Choice>
          <mc:Fallback xmlns="">
            <p:pic>
              <p:nvPicPr>
                <p:cNvPr id="88" name="Ink 87">
                  <a:extLst>
                    <a:ext uri="{FF2B5EF4-FFF2-40B4-BE49-F238E27FC236}">
                      <a16:creationId xmlns:a16="http://schemas.microsoft.com/office/drawing/2014/main" id="{96D320D9-0F41-410F-BE34-EB1D8FDD8E89}"/>
                    </a:ext>
                  </a:extLst>
                </p:cNvPr>
                <p:cNvPicPr/>
                <p:nvPr/>
              </p:nvPicPr>
              <p:blipFill>
                <a:blip r:embed="rId102"/>
                <a:stretch>
                  <a:fillRect/>
                </a:stretch>
              </p:blipFill>
              <p:spPr>
                <a:xfrm>
                  <a:off x="3351711" y="4383498"/>
                  <a:ext cx="77400" cy="14868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89" name="Ink 88">
                  <a:extLst>
                    <a:ext uri="{FF2B5EF4-FFF2-40B4-BE49-F238E27FC236}">
                      <a16:creationId xmlns:a16="http://schemas.microsoft.com/office/drawing/2014/main" id="{36CF38E9-A465-45E6-9D00-A9E949E88388}"/>
                    </a:ext>
                  </a:extLst>
                </p14:cNvPr>
                <p14:cNvContentPartPr/>
                <p14:nvPr/>
              </p14:nvContentPartPr>
              <p14:xfrm>
                <a:off x="3422991" y="4377378"/>
                <a:ext cx="65160" cy="104400"/>
              </p14:xfrm>
            </p:contentPart>
          </mc:Choice>
          <mc:Fallback xmlns="">
            <p:pic>
              <p:nvPicPr>
                <p:cNvPr id="89" name="Ink 88">
                  <a:extLst>
                    <a:ext uri="{FF2B5EF4-FFF2-40B4-BE49-F238E27FC236}">
                      <a16:creationId xmlns:a16="http://schemas.microsoft.com/office/drawing/2014/main" id="{36CF38E9-A465-45E6-9D00-A9E949E88388}"/>
                    </a:ext>
                  </a:extLst>
                </p:cNvPr>
                <p:cNvPicPr/>
                <p:nvPr/>
              </p:nvPicPr>
              <p:blipFill>
                <a:blip r:embed="rId104"/>
                <a:stretch>
                  <a:fillRect/>
                </a:stretch>
              </p:blipFill>
              <p:spPr>
                <a:xfrm>
                  <a:off x="3418671" y="4373058"/>
                  <a:ext cx="73800" cy="11304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90" name="Ink 89">
                  <a:extLst>
                    <a:ext uri="{FF2B5EF4-FFF2-40B4-BE49-F238E27FC236}">
                      <a16:creationId xmlns:a16="http://schemas.microsoft.com/office/drawing/2014/main" id="{D2855A06-538D-418B-9E31-28FFD67B3AD6}"/>
                    </a:ext>
                  </a:extLst>
                </p14:cNvPr>
                <p14:cNvContentPartPr/>
                <p14:nvPr/>
              </p14:nvContentPartPr>
              <p14:xfrm>
                <a:off x="3537831" y="4384578"/>
                <a:ext cx="117000" cy="75960"/>
              </p14:xfrm>
            </p:contentPart>
          </mc:Choice>
          <mc:Fallback xmlns="">
            <p:pic>
              <p:nvPicPr>
                <p:cNvPr id="90" name="Ink 89">
                  <a:extLst>
                    <a:ext uri="{FF2B5EF4-FFF2-40B4-BE49-F238E27FC236}">
                      <a16:creationId xmlns:a16="http://schemas.microsoft.com/office/drawing/2014/main" id="{D2855A06-538D-418B-9E31-28FFD67B3AD6}"/>
                    </a:ext>
                  </a:extLst>
                </p:cNvPr>
                <p:cNvPicPr/>
                <p:nvPr/>
              </p:nvPicPr>
              <p:blipFill>
                <a:blip r:embed="rId106"/>
                <a:stretch>
                  <a:fillRect/>
                </a:stretch>
              </p:blipFill>
              <p:spPr>
                <a:xfrm>
                  <a:off x="3533511" y="4380258"/>
                  <a:ext cx="125640" cy="8460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91" name="Ink 90">
                  <a:extLst>
                    <a:ext uri="{FF2B5EF4-FFF2-40B4-BE49-F238E27FC236}">
                      <a16:creationId xmlns:a16="http://schemas.microsoft.com/office/drawing/2014/main" id="{056474B9-D780-42FD-B53E-AB284B5E0AA7}"/>
                    </a:ext>
                  </a:extLst>
                </p14:cNvPr>
                <p14:cNvContentPartPr/>
                <p14:nvPr/>
              </p14:nvContentPartPr>
              <p14:xfrm>
                <a:off x="3673551" y="4373418"/>
                <a:ext cx="99720" cy="99360"/>
              </p14:xfrm>
            </p:contentPart>
          </mc:Choice>
          <mc:Fallback xmlns="">
            <p:pic>
              <p:nvPicPr>
                <p:cNvPr id="91" name="Ink 90">
                  <a:extLst>
                    <a:ext uri="{FF2B5EF4-FFF2-40B4-BE49-F238E27FC236}">
                      <a16:creationId xmlns:a16="http://schemas.microsoft.com/office/drawing/2014/main" id="{056474B9-D780-42FD-B53E-AB284B5E0AA7}"/>
                    </a:ext>
                  </a:extLst>
                </p:cNvPr>
                <p:cNvPicPr/>
                <p:nvPr/>
              </p:nvPicPr>
              <p:blipFill>
                <a:blip r:embed="rId108"/>
                <a:stretch>
                  <a:fillRect/>
                </a:stretch>
              </p:blipFill>
              <p:spPr>
                <a:xfrm>
                  <a:off x="3669231" y="4369098"/>
                  <a:ext cx="108360" cy="10800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92" name="Ink 91">
                  <a:extLst>
                    <a:ext uri="{FF2B5EF4-FFF2-40B4-BE49-F238E27FC236}">
                      <a16:creationId xmlns:a16="http://schemas.microsoft.com/office/drawing/2014/main" id="{96465D7D-09F1-4DA6-996D-FE3963F7498B}"/>
                    </a:ext>
                  </a:extLst>
                </p14:cNvPr>
                <p14:cNvContentPartPr/>
                <p14:nvPr/>
              </p14:nvContentPartPr>
              <p14:xfrm>
                <a:off x="3260271" y="4657818"/>
                <a:ext cx="110880" cy="113400"/>
              </p14:xfrm>
            </p:contentPart>
          </mc:Choice>
          <mc:Fallback xmlns="">
            <p:pic>
              <p:nvPicPr>
                <p:cNvPr id="92" name="Ink 91">
                  <a:extLst>
                    <a:ext uri="{FF2B5EF4-FFF2-40B4-BE49-F238E27FC236}">
                      <a16:creationId xmlns:a16="http://schemas.microsoft.com/office/drawing/2014/main" id="{96465D7D-09F1-4DA6-996D-FE3963F7498B}"/>
                    </a:ext>
                  </a:extLst>
                </p:cNvPr>
                <p:cNvPicPr/>
                <p:nvPr/>
              </p:nvPicPr>
              <p:blipFill>
                <a:blip r:embed="rId110"/>
                <a:stretch>
                  <a:fillRect/>
                </a:stretch>
              </p:blipFill>
              <p:spPr>
                <a:xfrm>
                  <a:off x="3255951" y="4653498"/>
                  <a:ext cx="119520" cy="12204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93" name="Ink 92">
                  <a:extLst>
                    <a:ext uri="{FF2B5EF4-FFF2-40B4-BE49-F238E27FC236}">
                      <a16:creationId xmlns:a16="http://schemas.microsoft.com/office/drawing/2014/main" id="{2915A4D3-ABF6-432C-9609-CBDCB7AB61F0}"/>
                    </a:ext>
                  </a:extLst>
                </p14:cNvPr>
                <p14:cNvContentPartPr/>
                <p14:nvPr/>
              </p14:nvContentPartPr>
              <p14:xfrm>
                <a:off x="3330471" y="4654578"/>
                <a:ext cx="95760" cy="93240"/>
              </p14:xfrm>
            </p:contentPart>
          </mc:Choice>
          <mc:Fallback xmlns="">
            <p:pic>
              <p:nvPicPr>
                <p:cNvPr id="93" name="Ink 92">
                  <a:extLst>
                    <a:ext uri="{FF2B5EF4-FFF2-40B4-BE49-F238E27FC236}">
                      <a16:creationId xmlns:a16="http://schemas.microsoft.com/office/drawing/2014/main" id="{2915A4D3-ABF6-432C-9609-CBDCB7AB61F0}"/>
                    </a:ext>
                  </a:extLst>
                </p:cNvPr>
                <p:cNvPicPr/>
                <p:nvPr/>
              </p:nvPicPr>
              <p:blipFill>
                <a:blip r:embed="rId112"/>
                <a:stretch>
                  <a:fillRect/>
                </a:stretch>
              </p:blipFill>
              <p:spPr>
                <a:xfrm>
                  <a:off x="3326151" y="4650258"/>
                  <a:ext cx="104400" cy="10188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94" name="Ink 93">
                  <a:extLst>
                    <a:ext uri="{FF2B5EF4-FFF2-40B4-BE49-F238E27FC236}">
                      <a16:creationId xmlns:a16="http://schemas.microsoft.com/office/drawing/2014/main" id="{489DFA5E-5FB8-491B-898B-FD8A577C684F}"/>
                    </a:ext>
                  </a:extLst>
                </p14:cNvPr>
                <p14:cNvContentPartPr/>
                <p14:nvPr/>
              </p14:nvContentPartPr>
              <p14:xfrm>
                <a:off x="3446751" y="4594818"/>
                <a:ext cx="16560" cy="153720"/>
              </p14:xfrm>
            </p:contentPart>
          </mc:Choice>
          <mc:Fallback xmlns="">
            <p:pic>
              <p:nvPicPr>
                <p:cNvPr id="94" name="Ink 93">
                  <a:extLst>
                    <a:ext uri="{FF2B5EF4-FFF2-40B4-BE49-F238E27FC236}">
                      <a16:creationId xmlns:a16="http://schemas.microsoft.com/office/drawing/2014/main" id="{489DFA5E-5FB8-491B-898B-FD8A577C684F}"/>
                    </a:ext>
                  </a:extLst>
                </p:cNvPr>
                <p:cNvPicPr/>
                <p:nvPr/>
              </p:nvPicPr>
              <p:blipFill>
                <a:blip r:embed="rId114"/>
                <a:stretch>
                  <a:fillRect/>
                </a:stretch>
              </p:blipFill>
              <p:spPr>
                <a:xfrm>
                  <a:off x="3442431" y="4590498"/>
                  <a:ext cx="25200" cy="16236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95" name="Ink 94">
                  <a:extLst>
                    <a:ext uri="{FF2B5EF4-FFF2-40B4-BE49-F238E27FC236}">
                      <a16:creationId xmlns:a16="http://schemas.microsoft.com/office/drawing/2014/main" id="{6E7C4674-F7B7-4CA6-80D9-100E8A5EBA2C}"/>
                    </a:ext>
                  </a:extLst>
                </p14:cNvPr>
                <p14:cNvContentPartPr/>
                <p14:nvPr/>
              </p14:nvContentPartPr>
              <p14:xfrm>
                <a:off x="3515871" y="4615338"/>
                <a:ext cx="81360" cy="99360"/>
              </p14:xfrm>
            </p:contentPart>
          </mc:Choice>
          <mc:Fallback xmlns="">
            <p:pic>
              <p:nvPicPr>
                <p:cNvPr id="95" name="Ink 94">
                  <a:extLst>
                    <a:ext uri="{FF2B5EF4-FFF2-40B4-BE49-F238E27FC236}">
                      <a16:creationId xmlns:a16="http://schemas.microsoft.com/office/drawing/2014/main" id="{6E7C4674-F7B7-4CA6-80D9-100E8A5EBA2C}"/>
                    </a:ext>
                  </a:extLst>
                </p:cNvPr>
                <p:cNvPicPr/>
                <p:nvPr/>
              </p:nvPicPr>
              <p:blipFill>
                <a:blip r:embed="rId116"/>
                <a:stretch>
                  <a:fillRect/>
                </a:stretch>
              </p:blipFill>
              <p:spPr>
                <a:xfrm>
                  <a:off x="3511551" y="4611018"/>
                  <a:ext cx="90000" cy="10800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96" name="Ink 95">
                  <a:extLst>
                    <a:ext uri="{FF2B5EF4-FFF2-40B4-BE49-F238E27FC236}">
                      <a16:creationId xmlns:a16="http://schemas.microsoft.com/office/drawing/2014/main" id="{0F0B8D65-765F-4807-8D05-4338AE0DC13E}"/>
                    </a:ext>
                  </a:extLst>
                </p14:cNvPr>
                <p14:cNvContentPartPr/>
                <p14:nvPr/>
              </p14:nvContentPartPr>
              <p14:xfrm>
                <a:off x="3646551" y="4620018"/>
                <a:ext cx="18720" cy="62280"/>
              </p14:xfrm>
            </p:contentPart>
          </mc:Choice>
          <mc:Fallback xmlns="">
            <p:pic>
              <p:nvPicPr>
                <p:cNvPr id="96" name="Ink 95">
                  <a:extLst>
                    <a:ext uri="{FF2B5EF4-FFF2-40B4-BE49-F238E27FC236}">
                      <a16:creationId xmlns:a16="http://schemas.microsoft.com/office/drawing/2014/main" id="{0F0B8D65-765F-4807-8D05-4338AE0DC13E}"/>
                    </a:ext>
                  </a:extLst>
                </p:cNvPr>
                <p:cNvPicPr/>
                <p:nvPr/>
              </p:nvPicPr>
              <p:blipFill>
                <a:blip r:embed="rId118"/>
                <a:stretch>
                  <a:fillRect/>
                </a:stretch>
              </p:blipFill>
              <p:spPr>
                <a:xfrm>
                  <a:off x="3642231" y="4615698"/>
                  <a:ext cx="27360" cy="7092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97" name="Ink 96">
                  <a:extLst>
                    <a:ext uri="{FF2B5EF4-FFF2-40B4-BE49-F238E27FC236}">
                      <a16:creationId xmlns:a16="http://schemas.microsoft.com/office/drawing/2014/main" id="{0B4C950A-07AB-4429-8838-B7F461321F68}"/>
                    </a:ext>
                  </a:extLst>
                </p14:cNvPr>
                <p14:cNvContentPartPr/>
                <p14:nvPr/>
              </p14:nvContentPartPr>
              <p14:xfrm>
                <a:off x="3686871" y="4606698"/>
                <a:ext cx="74160" cy="120960"/>
              </p14:xfrm>
            </p:contentPart>
          </mc:Choice>
          <mc:Fallback xmlns="">
            <p:pic>
              <p:nvPicPr>
                <p:cNvPr id="97" name="Ink 96">
                  <a:extLst>
                    <a:ext uri="{FF2B5EF4-FFF2-40B4-BE49-F238E27FC236}">
                      <a16:creationId xmlns:a16="http://schemas.microsoft.com/office/drawing/2014/main" id="{0B4C950A-07AB-4429-8838-B7F461321F68}"/>
                    </a:ext>
                  </a:extLst>
                </p:cNvPr>
                <p:cNvPicPr/>
                <p:nvPr/>
              </p:nvPicPr>
              <p:blipFill>
                <a:blip r:embed="rId120"/>
                <a:stretch>
                  <a:fillRect/>
                </a:stretch>
              </p:blipFill>
              <p:spPr>
                <a:xfrm>
                  <a:off x="3682551" y="4602378"/>
                  <a:ext cx="82800" cy="12960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98" name="Ink 97">
                  <a:extLst>
                    <a:ext uri="{FF2B5EF4-FFF2-40B4-BE49-F238E27FC236}">
                      <a16:creationId xmlns:a16="http://schemas.microsoft.com/office/drawing/2014/main" id="{A61F3C17-BAC0-4462-979F-AB972D46BE6F}"/>
                    </a:ext>
                  </a:extLst>
                </p14:cNvPr>
                <p14:cNvContentPartPr/>
                <p14:nvPr/>
              </p14:nvContentPartPr>
              <p14:xfrm>
                <a:off x="3820071" y="4597698"/>
                <a:ext cx="135000" cy="127440"/>
              </p14:xfrm>
            </p:contentPart>
          </mc:Choice>
          <mc:Fallback xmlns="">
            <p:pic>
              <p:nvPicPr>
                <p:cNvPr id="98" name="Ink 97">
                  <a:extLst>
                    <a:ext uri="{FF2B5EF4-FFF2-40B4-BE49-F238E27FC236}">
                      <a16:creationId xmlns:a16="http://schemas.microsoft.com/office/drawing/2014/main" id="{A61F3C17-BAC0-4462-979F-AB972D46BE6F}"/>
                    </a:ext>
                  </a:extLst>
                </p:cNvPr>
                <p:cNvPicPr/>
                <p:nvPr/>
              </p:nvPicPr>
              <p:blipFill>
                <a:blip r:embed="rId122"/>
                <a:stretch>
                  <a:fillRect/>
                </a:stretch>
              </p:blipFill>
              <p:spPr>
                <a:xfrm>
                  <a:off x="3815751" y="4593378"/>
                  <a:ext cx="143640" cy="136080"/>
                </a:xfrm>
                <a:prstGeom prst="rect">
                  <a:avLst/>
                </a:prstGeom>
              </p:spPr>
            </p:pic>
          </mc:Fallback>
        </mc:AlternateContent>
      </p:grpSp>
      <p:grpSp>
        <p:nvGrpSpPr>
          <p:cNvPr id="112" name="Group 111">
            <a:extLst>
              <a:ext uri="{FF2B5EF4-FFF2-40B4-BE49-F238E27FC236}">
                <a16:creationId xmlns:a16="http://schemas.microsoft.com/office/drawing/2014/main" id="{BFF69CF4-592E-4D93-8BB3-11C7FAFF5E93}"/>
              </a:ext>
            </a:extLst>
          </p:cNvPr>
          <p:cNvGrpSpPr/>
          <p:nvPr/>
        </p:nvGrpSpPr>
        <p:grpSpPr>
          <a:xfrm>
            <a:off x="2761671" y="4890378"/>
            <a:ext cx="1383480" cy="1459080"/>
            <a:chOff x="2761671" y="4890378"/>
            <a:chExt cx="1383480" cy="1459080"/>
          </a:xfrm>
        </p:grpSpPr>
        <mc:AlternateContent xmlns:mc="http://schemas.openxmlformats.org/markup-compatibility/2006" xmlns:p14="http://schemas.microsoft.com/office/powerpoint/2010/main">
          <mc:Choice Requires="p14">
            <p:contentPart p14:bwMode="auto" r:id="rId123">
              <p14:nvContentPartPr>
                <p14:cNvPr id="99" name="Ink 98">
                  <a:extLst>
                    <a:ext uri="{FF2B5EF4-FFF2-40B4-BE49-F238E27FC236}">
                      <a16:creationId xmlns:a16="http://schemas.microsoft.com/office/drawing/2014/main" id="{6EC8CC7E-C8E9-4157-9DF0-4830A4AB5272}"/>
                    </a:ext>
                  </a:extLst>
                </p14:cNvPr>
                <p14:cNvContentPartPr/>
                <p14:nvPr/>
              </p14:nvContentPartPr>
              <p14:xfrm>
                <a:off x="2761671" y="5207538"/>
                <a:ext cx="340560" cy="1141920"/>
              </p14:xfrm>
            </p:contentPart>
          </mc:Choice>
          <mc:Fallback xmlns="">
            <p:pic>
              <p:nvPicPr>
                <p:cNvPr id="99" name="Ink 98">
                  <a:extLst>
                    <a:ext uri="{FF2B5EF4-FFF2-40B4-BE49-F238E27FC236}">
                      <a16:creationId xmlns:a16="http://schemas.microsoft.com/office/drawing/2014/main" id="{6EC8CC7E-C8E9-4157-9DF0-4830A4AB5272}"/>
                    </a:ext>
                  </a:extLst>
                </p:cNvPr>
                <p:cNvPicPr/>
                <p:nvPr/>
              </p:nvPicPr>
              <p:blipFill>
                <a:blip r:embed="rId124"/>
                <a:stretch>
                  <a:fillRect/>
                </a:stretch>
              </p:blipFill>
              <p:spPr>
                <a:xfrm>
                  <a:off x="2757351" y="5203218"/>
                  <a:ext cx="349200" cy="115056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100" name="Ink 99">
                  <a:extLst>
                    <a:ext uri="{FF2B5EF4-FFF2-40B4-BE49-F238E27FC236}">
                      <a16:creationId xmlns:a16="http://schemas.microsoft.com/office/drawing/2014/main" id="{E29F520B-B07F-463F-B818-40F96128180F}"/>
                    </a:ext>
                  </a:extLst>
                </p14:cNvPr>
                <p14:cNvContentPartPr/>
                <p14:nvPr/>
              </p14:nvContentPartPr>
              <p14:xfrm>
                <a:off x="3011871" y="5270178"/>
                <a:ext cx="52920" cy="141120"/>
              </p14:xfrm>
            </p:contentPart>
          </mc:Choice>
          <mc:Fallback xmlns="">
            <p:pic>
              <p:nvPicPr>
                <p:cNvPr id="100" name="Ink 99">
                  <a:extLst>
                    <a:ext uri="{FF2B5EF4-FFF2-40B4-BE49-F238E27FC236}">
                      <a16:creationId xmlns:a16="http://schemas.microsoft.com/office/drawing/2014/main" id="{E29F520B-B07F-463F-B818-40F96128180F}"/>
                    </a:ext>
                  </a:extLst>
                </p:cNvPr>
                <p:cNvPicPr/>
                <p:nvPr/>
              </p:nvPicPr>
              <p:blipFill>
                <a:blip r:embed="rId126"/>
                <a:stretch>
                  <a:fillRect/>
                </a:stretch>
              </p:blipFill>
              <p:spPr>
                <a:xfrm>
                  <a:off x="3007551" y="5265858"/>
                  <a:ext cx="61560" cy="14976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101" name="Ink 100">
                  <a:extLst>
                    <a:ext uri="{FF2B5EF4-FFF2-40B4-BE49-F238E27FC236}">
                      <a16:creationId xmlns:a16="http://schemas.microsoft.com/office/drawing/2014/main" id="{979CFF02-9CD8-47C1-A934-3F90C911DE40}"/>
                    </a:ext>
                  </a:extLst>
                </p14:cNvPr>
                <p14:cNvContentPartPr/>
                <p14:nvPr/>
              </p14:nvContentPartPr>
              <p14:xfrm>
                <a:off x="3049671" y="5223378"/>
                <a:ext cx="41400" cy="194400"/>
              </p14:xfrm>
            </p:contentPart>
          </mc:Choice>
          <mc:Fallback xmlns="">
            <p:pic>
              <p:nvPicPr>
                <p:cNvPr id="101" name="Ink 100">
                  <a:extLst>
                    <a:ext uri="{FF2B5EF4-FFF2-40B4-BE49-F238E27FC236}">
                      <a16:creationId xmlns:a16="http://schemas.microsoft.com/office/drawing/2014/main" id="{979CFF02-9CD8-47C1-A934-3F90C911DE40}"/>
                    </a:ext>
                  </a:extLst>
                </p:cNvPr>
                <p:cNvPicPr/>
                <p:nvPr/>
              </p:nvPicPr>
              <p:blipFill>
                <a:blip r:embed="rId128"/>
                <a:stretch>
                  <a:fillRect/>
                </a:stretch>
              </p:blipFill>
              <p:spPr>
                <a:xfrm>
                  <a:off x="3045351" y="5219058"/>
                  <a:ext cx="50040" cy="20304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102" name="Ink 101">
                  <a:extLst>
                    <a:ext uri="{FF2B5EF4-FFF2-40B4-BE49-F238E27FC236}">
                      <a16:creationId xmlns:a16="http://schemas.microsoft.com/office/drawing/2014/main" id="{B3471B8E-3E55-404B-82A0-B23E93BD17C0}"/>
                    </a:ext>
                  </a:extLst>
                </p14:cNvPr>
                <p14:cNvContentPartPr/>
                <p14:nvPr/>
              </p14:nvContentPartPr>
              <p14:xfrm>
                <a:off x="3134271" y="5252538"/>
                <a:ext cx="42480" cy="118800"/>
              </p14:xfrm>
            </p:contentPart>
          </mc:Choice>
          <mc:Fallback xmlns="">
            <p:pic>
              <p:nvPicPr>
                <p:cNvPr id="102" name="Ink 101">
                  <a:extLst>
                    <a:ext uri="{FF2B5EF4-FFF2-40B4-BE49-F238E27FC236}">
                      <a16:creationId xmlns:a16="http://schemas.microsoft.com/office/drawing/2014/main" id="{B3471B8E-3E55-404B-82A0-B23E93BD17C0}"/>
                    </a:ext>
                  </a:extLst>
                </p:cNvPr>
                <p:cNvPicPr/>
                <p:nvPr/>
              </p:nvPicPr>
              <p:blipFill>
                <a:blip r:embed="rId130"/>
                <a:stretch>
                  <a:fillRect/>
                </a:stretch>
              </p:blipFill>
              <p:spPr>
                <a:xfrm>
                  <a:off x="3129951" y="5248218"/>
                  <a:ext cx="51120" cy="12744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103" name="Ink 102">
                  <a:extLst>
                    <a:ext uri="{FF2B5EF4-FFF2-40B4-BE49-F238E27FC236}">
                      <a16:creationId xmlns:a16="http://schemas.microsoft.com/office/drawing/2014/main" id="{FF4FAAEA-8E79-4796-8EE3-8BF5B9E8F7F1}"/>
                    </a:ext>
                  </a:extLst>
                </p14:cNvPr>
                <p14:cNvContentPartPr/>
                <p14:nvPr/>
              </p14:nvContentPartPr>
              <p14:xfrm>
                <a:off x="3187551" y="5268018"/>
                <a:ext cx="83520" cy="96480"/>
              </p14:xfrm>
            </p:contentPart>
          </mc:Choice>
          <mc:Fallback xmlns="">
            <p:pic>
              <p:nvPicPr>
                <p:cNvPr id="103" name="Ink 102">
                  <a:extLst>
                    <a:ext uri="{FF2B5EF4-FFF2-40B4-BE49-F238E27FC236}">
                      <a16:creationId xmlns:a16="http://schemas.microsoft.com/office/drawing/2014/main" id="{FF4FAAEA-8E79-4796-8EE3-8BF5B9E8F7F1}"/>
                    </a:ext>
                  </a:extLst>
                </p:cNvPr>
                <p:cNvPicPr/>
                <p:nvPr/>
              </p:nvPicPr>
              <p:blipFill>
                <a:blip r:embed="rId132"/>
                <a:stretch>
                  <a:fillRect/>
                </a:stretch>
              </p:blipFill>
              <p:spPr>
                <a:xfrm>
                  <a:off x="3183231" y="5263698"/>
                  <a:ext cx="9216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104" name="Ink 103">
                  <a:extLst>
                    <a:ext uri="{FF2B5EF4-FFF2-40B4-BE49-F238E27FC236}">
                      <a16:creationId xmlns:a16="http://schemas.microsoft.com/office/drawing/2014/main" id="{5A378068-99A9-4A06-8FD5-50A7F9C3CE91}"/>
                    </a:ext>
                  </a:extLst>
                </p14:cNvPr>
                <p14:cNvContentPartPr/>
                <p14:nvPr/>
              </p14:nvContentPartPr>
              <p14:xfrm>
                <a:off x="3267111" y="5221578"/>
                <a:ext cx="111600" cy="100800"/>
              </p14:xfrm>
            </p:contentPart>
          </mc:Choice>
          <mc:Fallback xmlns="">
            <p:pic>
              <p:nvPicPr>
                <p:cNvPr id="104" name="Ink 103">
                  <a:extLst>
                    <a:ext uri="{FF2B5EF4-FFF2-40B4-BE49-F238E27FC236}">
                      <a16:creationId xmlns:a16="http://schemas.microsoft.com/office/drawing/2014/main" id="{5A378068-99A9-4A06-8FD5-50A7F9C3CE91}"/>
                    </a:ext>
                  </a:extLst>
                </p:cNvPr>
                <p:cNvPicPr/>
                <p:nvPr/>
              </p:nvPicPr>
              <p:blipFill>
                <a:blip r:embed="rId134"/>
                <a:stretch>
                  <a:fillRect/>
                </a:stretch>
              </p:blipFill>
              <p:spPr>
                <a:xfrm>
                  <a:off x="3262791" y="5217258"/>
                  <a:ext cx="120240" cy="10944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105" name="Ink 104">
                  <a:extLst>
                    <a:ext uri="{FF2B5EF4-FFF2-40B4-BE49-F238E27FC236}">
                      <a16:creationId xmlns:a16="http://schemas.microsoft.com/office/drawing/2014/main" id="{11D97262-22BE-4CD6-AFE8-961D8A3A695A}"/>
                    </a:ext>
                  </a:extLst>
                </p14:cNvPr>
                <p14:cNvContentPartPr/>
                <p14:nvPr/>
              </p14:nvContentPartPr>
              <p14:xfrm>
                <a:off x="3408231" y="5135898"/>
                <a:ext cx="76320" cy="152640"/>
              </p14:xfrm>
            </p:contentPart>
          </mc:Choice>
          <mc:Fallback xmlns="">
            <p:pic>
              <p:nvPicPr>
                <p:cNvPr id="105" name="Ink 104">
                  <a:extLst>
                    <a:ext uri="{FF2B5EF4-FFF2-40B4-BE49-F238E27FC236}">
                      <a16:creationId xmlns:a16="http://schemas.microsoft.com/office/drawing/2014/main" id="{11D97262-22BE-4CD6-AFE8-961D8A3A695A}"/>
                    </a:ext>
                  </a:extLst>
                </p:cNvPr>
                <p:cNvPicPr/>
                <p:nvPr/>
              </p:nvPicPr>
              <p:blipFill>
                <a:blip r:embed="rId136"/>
                <a:stretch>
                  <a:fillRect/>
                </a:stretch>
              </p:blipFill>
              <p:spPr>
                <a:xfrm>
                  <a:off x="3403911" y="5131578"/>
                  <a:ext cx="84960" cy="16128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106" name="Ink 105">
                  <a:extLst>
                    <a:ext uri="{FF2B5EF4-FFF2-40B4-BE49-F238E27FC236}">
                      <a16:creationId xmlns:a16="http://schemas.microsoft.com/office/drawing/2014/main" id="{727A4A6C-415A-4BBA-8B2C-E28613DA88D6}"/>
                    </a:ext>
                  </a:extLst>
                </p14:cNvPr>
                <p14:cNvContentPartPr/>
                <p14:nvPr/>
              </p14:nvContentPartPr>
              <p14:xfrm>
                <a:off x="3558351" y="5096658"/>
                <a:ext cx="54360" cy="257040"/>
              </p14:xfrm>
            </p:contentPart>
          </mc:Choice>
          <mc:Fallback xmlns="">
            <p:pic>
              <p:nvPicPr>
                <p:cNvPr id="106" name="Ink 105">
                  <a:extLst>
                    <a:ext uri="{FF2B5EF4-FFF2-40B4-BE49-F238E27FC236}">
                      <a16:creationId xmlns:a16="http://schemas.microsoft.com/office/drawing/2014/main" id="{727A4A6C-415A-4BBA-8B2C-E28613DA88D6}"/>
                    </a:ext>
                  </a:extLst>
                </p:cNvPr>
                <p:cNvPicPr/>
                <p:nvPr/>
              </p:nvPicPr>
              <p:blipFill>
                <a:blip r:embed="rId138"/>
                <a:stretch>
                  <a:fillRect/>
                </a:stretch>
              </p:blipFill>
              <p:spPr>
                <a:xfrm>
                  <a:off x="3554031" y="5092338"/>
                  <a:ext cx="63000" cy="26568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107" name="Ink 106">
                  <a:extLst>
                    <a:ext uri="{FF2B5EF4-FFF2-40B4-BE49-F238E27FC236}">
                      <a16:creationId xmlns:a16="http://schemas.microsoft.com/office/drawing/2014/main" id="{152A6F35-096E-4B1E-AAD9-B5007A64C9D5}"/>
                    </a:ext>
                  </a:extLst>
                </p14:cNvPr>
                <p14:cNvContentPartPr/>
                <p14:nvPr/>
              </p14:nvContentPartPr>
              <p14:xfrm>
                <a:off x="3614511" y="5016018"/>
                <a:ext cx="47880" cy="167040"/>
              </p14:xfrm>
            </p:contentPart>
          </mc:Choice>
          <mc:Fallback xmlns="">
            <p:pic>
              <p:nvPicPr>
                <p:cNvPr id="107" name="Ink 106">
                  <a:extLst>
                    <a:ext uri="{FF2B5EF4-FFF2-40B4-BE49-F238E27FC236}">
                      <a16:creationId xmlns:a16="http://schemas.microsoft.com/office/drawing/2014/main" id="{152A6F35-096E-4B1E-AAD9-B5007A64C9D5}"/>
                    </a:ext>
                  </a:extLst>
                </p:cNvPr>
                <p:cNvPicPr/>
                <p:nvPr/>
              </p:nvPicPr>
              <p:blipFill>
                <a:blip r:embed="rId140"/>
                <a:stretch>
                  <a:fillRect/>
                </a:stretch>
              </p:blipFill>
              <p:spPr>
                <a:xfrm>
                  <a:off x="3610191" y="5011698"/>
                  <a:ext cx="56520"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108" name="Ink 107">
                  <a:extLst>
                    <a:ext uri="{FF2B5EF4-FFF2-40B4-BE49-F238E27FC236}">
                      <a16:creationId xmlns:a16="http://schemas.microsoft.com/office/drawing/2014/main" id="{E47CB68B-EFBD-4C98-98AE-4181BB087873}"/>
                    </a:ext>
                  </a:extLst>
                </p14:cNvPr>
                <p14:cNvContentPartPr/>
                <p14:nvPr/>
              </p14:nvContentPartPr>
              <p14:xfrm>
                <a:off x="3661311" y="5054898"/>
                <a:ext cx="101880" cy="128880"/>
              </p14:xfrm>
            </p:contentPart>
          </mc:Choice>
          <mc:Fallback xmlns="">
            <p:pic>
              <p:nvPicPr>
                <p:cNvPr id="108" name="Ink 107">
                  <a:extLst>
                    <a:ext uri="{FF2B5EF4-FFF2-40B4-BE49-F238E27FC236}">
                      <a16:creationId xmlns:a16="http://schemas.microsoft.com/office/drawing/2014/main" id="{E47CB68B-EFBD-4C98-98AE-4181BB087873}"/>
                    </a:ext>
                  </a:extLst>
                </p:cNvPr>
                <p:cNvPicPr/>
                <p:nvPr/>
              </p:nvPicPr>
              <p:blipFill>
                <a:blip r:embed="rId142"/>
                <a:stretch>
                  <a:fillRect/>
                </a:stretch>
              </p:blipFill>
              <p:spPr>
                <a:xfrm>
                  <a:off x="3656991" y="5050578"/>
                  <a:ext cx="110520" cy="13752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109" name="Ink 108">
                  <a:extLst>
                    <a:ext uri="{FF2B5EF4-FFF2-40B4-BE49-F238E27FC236}">
                      <a16:creationId xmlns:a16="http://schemas.microsoft.com/office/drawing/2014/main" id="{E6A99F57-CCAE-4C42-B09A-12963E471F8D}"/>
                    </a:ext>
                  </a:extLst>
                </p14:cNvPr>
                <p14:cNvContentPartPr/>
                <p14:nvPr/>
              </p14:nvContentPartPr>
              <p14:xfrm>
                <a:off x="3780831" y="5050938"/>
                <a:ext cx="140040" cy="122760"/>
              </p14:xfrm>
            </p:contentPart>
          </mc:Choice>
          <mc:Fallback xmlns="">
            <p:pic>
              <p:nvPicPr>
                <p:cNvPr id="109" name="Ink 108">
                  <a:extLst>
                    <a:ext uri="{FF2B5EF4-FFF2-40B4-BE49-F238E27FC236}">
                      <a16:creationId xmlns:a16="http://schemas.microsoft.com/office/drawing/2014/main" id="{E6A99F57-CCAE-4C42-B09A-12963E471F8D}"/>
                    </a:ext>
                  </a:extLst>
                </p:cNvPr>
                <p:cNvPicPr/>
                <p:nvPr/>
              </p:nvPicPr>
              <p:blipFill>
                <a:blip r:embed="rId144"/>
                <a:stretch>
                  <a:fillRect/>
                </a:stretch>
              </p:blipFill>
              <p:spPr>
                <a:xfrm>
                  <a:off x="3776511" y="5046618"/>
                  <a:ext cx="14868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110" name="Ink 109">
                  <a:extLst>
                    <a:ext uri="{FF2B5EF4-FFF2-40B4-BE49-F238E27FC236}">
                      <a16:creationId xmlns:a16="http://schemas.microsoft.com/office/drawing/2014/main" id="{54C211E7-13AB-45B6-A765-F037E1EB805E}"/>
                    </a:ext>
                  </a:extLst>
                </p14:cNvPr>
                <p14:cNvContentPartPr/>
                <p14:nvPr/>
              </p14:nvContentPartPr>
              <p14:xfrm>
                <a:off x="3896391" y="4890378"/>
                <a:ext cx="156240" cy="215640"/>
              </p14:xfrm>
            </p:contentPart>
          </mc:Choice>
          <mc:Fallback xmlns="">
            <p:pic>
              <p:nvPicPr>
                <p:cNvPr id="110" name="Ink 109">
                  <a:extLst>
                    <a:ext uri="{FF2B5EF4-FFF2-40B4-BE49-F238E27FC236}">
                      <a16:creationId xmlns:a16="http://schemas.microsoft.com/office/drawing/2014/main" id="{54C211E7-13AB-45B6-A765-F037E1EB805E}"/>
                    </a:ext>
                  </a:extLst>
                </p:cNvPr>
                <p:cNvPicPr/>
                <p:nvPr/>
              </p:nvPicPr>
              <p:blipFill>
                <a:blip r:embed="rId146"/>
                <a:stretch>
                  <a:fillRect/>
                </a:stretch>
              </p:blipFill>
              <p:spPr>
                <a:xfrm>
                  <a:off x="3892071" y="4886058"/>
                  <a:ext cx="164880" cy="22428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111" name="Ink 110">
                  <a:extLst>
                    <a:ext uri="{FF2B5EF4-FFF2-40B4-BE49-F238E27FC236}">
                      <a16:creationId xmlns:a16="http://schemas.microsoft.com/office/drawing/2014/main" id="{04A99F5E-94B9-4A94-A965-4AC081144529}"/>
                    </a:ext>
                  </a:extLst>
                </p14:cNvPr>
                <p14:cNvContentPartPr/>
                <p14:nvPr/>
              </p14:nvContentPartPr>
              <p14:xfrm>
                <a:off x="4024191" y="4951578"/>
                <a:ext cx="120960" cy="156600"/>
              </p14:xfrm>
            </p:contentPart>
          </mc:Choice>
          <mc:Fallback xmlns="">
            <p:pic>
              <p:nvPicPr>
                <p:cNvPr id="111" name="Ink 110">
                  <a:extLst>
                    <a:ext uri="{FF2B5EF4-FFF2-40B4-BE49-F238E27FC236}">
                      <a16:creationId xmlns:a16="http://schemas.microsoft.com/office/drawing/2014/main" id="{04A99F5E-94B9-4A94-A965-4AC081144529}"/>
                    </a:ext>
                  </a:extLst>
                </p:cNvPr>
                <p:cNvPicPr/>
                <p:nvPr/>
              </p:nvPicPr>
              <p:blipFill>
                <a:blip r:embed="rId148"/>
                <a:stretch>
                  <a:fillRect/>
                </a:stretch>
              </p:blipFill>
              <p:spPr>
                <a:xfrm>
                  <a:off x="4019871" y="4947258"/>
                  <a:ext cx="129600" cy="165240"/>
                </a:xfrm>
                <a:prstGeom prst="rect">
                  <a:avLst/>
                </a:prstGeom>
              </p:spPr>
            </p:pic>
          </mc:Fallback>
        </mc:AlternateContent>
      </p:grpSp>
    </p:spTree>
    <p:extLst>
      <p:ext uri="{BB962C8B-B14F-4D97-AF65-F5344CB8AC3E}">
        <p14:creationId xmlns:p14="http://schemas.microsoft.com/office/powerpoint/2010/main" val="255238348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Dummy Variable Regression</a:t>
            </a:r>
          </a:p>
        </p:txBody>
      </p:sp>
      <p:sp>
        <p:nvSpPr>
          <p:cNvPr id="3" name="Content Placeholder 2"/>
          <p:cNvSpPr>
            <a:spLocks noGrp="1"/>
          </p:cNvSpPr>
          <p:nvPr>
            <p:ph idx="1"/>
          </p:nvPr>
        </p:nvSpPr>
        <p:spPr/>
        <p:txBody>
          <a:bodyPr/>
          <a:lstStyle/>
          <a:p>
            <a:r>
              <a:rPr lang="en-US" dirty="0">
                <a:solidFill>
                  <a:srgbClr val="000000"/>
                </a:solidFill>
              </a:rPr>
              <a:t>What if we had the intercept plus two variables, one an indicator of taking the placebo and one an indicator of taking the calcium supplement?</a:t>
            </a:r>
          </a:p>
          <a:p>
            <a:endParaRPr lang="en-US" dirty="0">
              <a:solidFill>
                <a:srgbClr val="000000"/>
              </a:solidFill>
            </a:endParaRPr>
          </a:p>
          <a:p>
            <a:endParaRPr lang="en-US" dirty="0">
              <a:solidFill>
                <a:srgbClr val="000000"/>
              </a:solidFill>
            </a:endParaRPr>
          </a:p>
          <a:p>
            <a:endParaRPr lang="en-US" dirty="0">
              <a:solidFill>
                <a:srgbClr val="000000"/>
              </a:solidFill>
            </a:endParaRPr>
          </a:p>
          <a:p>
            <a:r>
              <a:rPr lang="en-US" dirty="0">
                <a:solidFill>
                  <a:srgbClr val="000000"/>
                </a:solidFill>
              </a:rPr>
              <a:t>The columns of </a:t>
            </a:r>
            <a:r>
              <a:rPr lang="en-US" b="1" dirty="0">
                <a:solidFill>
                  <a:srgbClr val="000000"/>
                </a:solidFill>
              </a:rPr>
              <a:t>X</a:t>
            </a:r>
            <a:r>
              <a:rPr lang="en-US" dirty="0">
                <a:solidFill>
                  <a:srgbClr val="000000"/>
                </a:solidFill>
              </a:rPr>
              <a:t> must be linearly independent; that is, the matrix </a:t>
            </a:r>
            <a:r>
              <a:rPr lang="en-US" b="1" dirty="0">
                <a:solidFill>
                  <a:srgbClr val="000000"/>
                </a:solidFill>
              </a:rPr>
              <a:t>X</a:t>
            </a:r>
            <a:r>
              <a:rPr lang="en-US" dirty="0">
                <a:solidFill>
                  <a:srgbClr val="000000"/>
                </a:solidFill>
              </a:rPr>
              <a:t> must be of full rank.</a:t>
            </a:r>
          </a:p>
        </p:txBody>
      </p:sp>
      <p:sp>
        <p:nvSpPr>
          <p:cNvPr id="4" name="Slide Number Placeholder 3"/>
          <p:cNvSpPr>
            <a:spLocks noGrp="1"/>
          </p:cNvSpPr>
          <p:nvPr>
            <p:ph type="sldNum" sz="quarter" idx="12"/>
          </p:nvPr>
        </p:nvSpPr>
        <p:spPr/>
        <p:txBody>
          <a:bodyPr/>
          <a:lstStyle/>
          <a:p>
            <a:fld id="{4EA97F7A-E362-4A8E-A2D2-2731F606C961}" type="slidenum">
              <a:rPr lang="en-US" smtClean="0"/>
              <a:pPr/>
              <a:t>71</a:t>
            </a:fld>
            <a:endParaRPr lang="en-US"/>
          </a:p>
        </p:txBody>
      </p:sp>
      <p:grpSp>
        <p:nvGrpSpPr>
          <p:cNvPr id="16" name="Group 15">
            <a:extLst>
              <a:ext uri="{FF2B5EF4-FFF2-40B4-BE49-F238E27FC236}">
                <a16:creationId xmlns:a16="http://schemas.microsoft.com/office/drawing/2014/main" id="{EF6B6D7B-BB24-4D75-834C-2F5343F7A09B}"/>
              </a:ext>
            </a:extLst>
          </p:cNvPr>
          <p:cNvGrpSpPr/>
          <p:nvPr/>
        </p:nvGrpSpPr>
        <p:grpSpPr>
          <a:xfrm>
            <a:off x="2494551" y="1480818"/>
            <a:ext cx="430200" cy="313920"/>
            <a:chOff x="2494551" y="1480818"/>
            <a:chExt cx="430200" cy="313920"/>
          </a:xfrm>
        </p:grpSpPr>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337E3E05-4343-431F-82B3-CF94C0372ABF}"/>
                    </a:ext>
                  </a:extLst>
                </p14:cNvPr>
                <p14:cNvContentPartPr/>
                <p14:nvPr/>
              </p14:nvContentPartPr>
              <p14:xfrm>
                <a:off x="2544951" y="1480818"/>
                <a:ext cx="155160" cy="313920"/>
              </p14:xfrm>
            </p:contentPart>
          </mc:Choice>
          <mc:Fallback xmlns="">
            <p:pic>
              <p:nvPicPr>
                <p:cNvPr id="5" name="Ink 4">
                  <a:extLst>
                    <a:ext uri="{FF2B5EF4-FFF2-40B4-BE49-F238E27FC236}">
                      <a16:creationId xmlns:a16="http://schemas.microsoft.com/office/drawing/2014/main" id="{337E3E05-4343-431F-82B3-CF94C0372ABF}"/>
                    </a:ext>
                  </a:extLst>
                </p:cNvPr>
                <p:cNvPicPr/>
                <p:nvPr/>
              </p:nvPicPr>
              <p:blipFill>
                <a:blip r:embed="rId3"/>
                <a:stretch>
                  <a:fillRect/>
                </a:stretch>
              </p:blipFill>
              <p:spPr>
                <a:xfrm>
                  <a:off x="2536311" y="1472178"/>
                  <a:ext cx="172800" cy="3315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AAE64E3B-9EB4-4DA1-801F-F9D0D988169C}"/>
                    </a:ext>
                  </a:extLst>
                </p14:cNvPr>
                <p14:cNvContentPartPr/>
                <p14:nvPr/>
              </p14:nvContentPartPr>
              <p14:xfrm>
                <a:off x="2494551" y="1491618"/>
                <a:ext cx="186480" cy="278640"/>
              </p14:xfrm>
            </p:contentPart>
          </mc:Choice>
          <mc:Fallback xmlns="">
            <p:pic>
              <p:nvPicPr>
                <p:cNvPr id="6" name="Ink 5">
                  <a:extLst>
                    <a:ext uri="{FF2B5EF4-FFF2-40B4-BE49-F238E27FC236}">
                      <a16:creationId xmlns:a16="http://schemas.microsoft.com/office/drawing/2014/main" id="{AAE64E3B-9EB4-4DA1-801F-F9D0D988169C}"/>
                    </a:ext>
                  </a:extLst>
                </p:cNvPr>
                <p:cNvPicPr/>
                <p:nvPr/>
              </p:nvPicPr>
              <p:blipFill>
                <a:blip r:embed="rId5"/>
                <a:stretch>
                  <a:fillRect/>
                </a:stretch>
              </p:blipFill>
              <p:spPr>
                <a:xfrm>
                  <a:off x="2485551" y="1482978"/>
                  <a:ext cx="204120" cy="2962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30A9A8A4-14AE-47F2-8FCB-3F90BCC9A2B5}"/>
                    </a:ext>
                  </a:extLst>
                </p14:cNvPr>
                <p14:cNvContentPartPr/>
                <p14:nvPr/>
              </p14:nvContentPartPr>
              <p14:xfrm>
                <a:off x="2800911" y="1640658"/>
                <a:ext cx="123840" cy="56160"/>
              </p14:xfrm>
            </p:contentPart>
          </mc:Choice>
          <mc:Fallback xmlns="">
            <p:pic>
              <p:nvPicPr>
                <p:cNvPr id="7" name="Ink 6">
                  <a:extLst>
                    <a:ext uri="{FF2B5EF4-FFF2-40B4-BE49-F238E27FC236}">
                      <a16:creationId xmlns:a16="http://schemas.microsoft.com/office/drawing/2014/main" id="{30A9A8A4-14AE-47F2-8FCB-3F90BCC9A2B5}"/>
                    </a:ext>
                  </a:extLst>
                </p:cNvPr>
                <p:cNvPicPr/>
                <p:nvPr/>
              </p:nvPicPr>
              <p:blipFill>
                <a:blip r:embed="rId7"/>
                <a:stretch>
                  <a:fillRect/>
                </a:stretch>
              </p:blipFill>
              <p:spPr>
                <a:xfrm>
                  <a:off x="2791911" y="1631658"/>
                  <a:ext cx="141480" cy="73800"/>
                </a:xfrm>
                <a:prstGeom prst="rect">
                  <a:avLst/>
                </a:prstGeom>
              </p:spPr>
            </p:pic>
          </mc:Fallback>
        </mc:AlternateContent>
      </p:grpSp>
      <p:grpSp>
        <p:nvGrpSpPr>
          <p:cNvPr id="15" name="Group 14">
            <a:extLst>
              <a:ext uri="{FF2B5EF4-FFF2-40B4-BE49-F238E27FC236}">
                <a16:creationId xmlns:a16="http://schemas.microsoft.com/office/drawing/2014/main" id="{120E3F94-3655-4889-A128-4A43E68619DB}"/>
              </a:ext>
            </a:extLst>
          </p:cNvPr>
          <p:cNvGrpSpPr/>
          <p:nvPr/>
        </p:nvGrpSpPr>
        <p:grpSpPr>
          <a:xfrm>
            <a:off x="3337671" y="1104978"/>
            <a:ext cx="333000" cy="896040"/>
            <a:chOff x="3337671" y="1104978"/>
            <a:chExt cx="333000" cy="896040"/>
          </a:xfrm>
        </p:grpSpPr>
        <mc:AlternateContent xmlns:mc="http://schemas.openxmlformats.org/markup-compatibility/2006" xmlns:p14="http://schemas.microsoft.com/office/powerpoint/2010/main">
          <mc:Choice Requires="p14">
            <p:contentPart p14:bwMode="auto" r:id="rId8">
              <p14:nvContentPartPr>
                <p14:cNvPr id="8" name="Ink 7">
                  <a:extLst>
                    <a:ext uri="{FF2B5EF4-FFF2-40B4-BE49-F238E27FC236}">
                      <a16:creationId xmlns:a16="http://schemas.microsoft.com/office/drawing/2014/main" id="{7A8AF832-DD42-4292-BC7D-440E2449AA77}"/>
                    </a:ext>
                  </a:extLst>
                </p14:cNvPr>
                <p14:cNvContentPartPr/>
                <p14:nvPr/>
              </p14:nvContentPartPr>
              <p14:xfrm>
                <a:off x="3337671" y="1104978"/>
                <a:ext cx="251640" cy="896040"/>
              </p14:xfrm>
            </p:contentPart>
          </mc:Choice>
          <mc:Fallback xmlns="">
            <p:pic>
              <p:nvPicPr>
                <p:cNvPr id="8" name="Ink 7">
                  <a:extLst>
                    <a:ext uri="{FF2B5EF4-FFF2-40B4-BE49-F238E27FC236}">
                      <a16:creationId xmlns:a16="http://schemas.microsoft.com/office/drawing/2014/main" id="{7A8AF832-DD42-4292-BC7D-440E2449AA77}"/>
                    </a:ext>
                  </a:extLst>
                </p:cNvPr>
                <p:cNvPicPr/>
                <p:nvPr/>
              </p:nvPicPr>
              <p:blipFill>
                <a:blip r:embed="rId9"/>
                <a:stretch>
                  <a:fillRect/>
                </a:stretch>
              </p:blipFill>
              <p:spPr>
                <a:xfrm>
                  <a:off x="3328671" y="1096338"/>
                  <a:ext cx="269280" cy="9136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9" name="Ink 8">
                  <a:extLst>
                    <a:ext uri="{FF2B5EF4-FFF2-40B4-BE49-F238E27FC236}">
                      <a16:creationId xmlns:a16="http://schemas.microsoft.com/office/drawing/2014/main" id="{D103C387-0299-40DC-9792-769BA81E1F9D}"/>
                    </a:ext>
                  </a:extLst>
                </p14:cNvPr>
                <p14:cNvContentPartPr/>
                <p14:nvPr/>
              </p14:nvContentPartPr>
              <p14:xfrm>
                <a:off x="3654831" y="1110018"/>
                <a:ext cx="15840" cy="123480"/>
              </p14:xfrm>
            </p:contentPart>
          </mc:Choice>
          <mc:Fallback xmlns="">
            <p:pic>
              <p:nvPicPr>
                <p:cNvPr id="9" name="Ink 8">
                  <a:extLst>
                    <a:ext uri="{FF2B5EF4-FFF2-40B4-BE49-F238E27FC236}">
                      <a16:creationId xmlns:a16="http://schemas.microsoft.com/office/drawing/2014/main" id="{D103C387-0299-40DC-9792-769BA81E1F9D}"/>
                    </a:ext>
                  </a:extLst>
                </p:cNvPr>
                <p:cNvPicPr/>
                <p:nvPr/>
              </p:nvPicPr>
              <p:blipFill>
                <a:blip r:embed="rId11"/>
                <a:stretch>
                  <a:fillRect/>
                </a:stretch>
              </p:blipFill>
              <p:spPr>
                <a:xfrm>
                  <a:off x="3645831" y="1101378"/>
                  <a:ext cx="33480" cy="1411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0" name="Ink 9">
                  <a:extLst>
                    <a:ext uri="{FF2B5EF4-FFF2-40B4-BE49-F238E27FC236}">
                      <a16:creationId xmlns:a16="http://schemas.microsoft.com/office/drawing/2014/main" id="{AE34C5DD-50AF-4056-8F61-602EC7E33AA6}"/>
                    </a:ext>
                  </a:extLst>
                </p14:cNvPr>
                <p14:cNvContentPartPr/>
                <p14:nvPr/>
              </p14:nvContentPartPr>
              <p14:xfrm>
                <a:off x="3638271" y="1336098"/>
                <a:ext cx="20160" cy="106920"/>
              </p14:xfrm>
            </p:contentPart>
          </mc:Choice>
          <mc:Fallback xmlns="">
            <p:pic>
              <p:nvPicPr>
                <p:cNvPr id="10" name="Ink 9">
                  <a:extLst>
                    <a:ext uri="{FF2B5EF4-FFF2-40B4-BE49-F238E27FC236}">
                      <a16:creationId xmlns:a16="http://schemas.microsoft.com/office/drawing/2014/main" id="{AE34C5DD-50AF-4056-8F61-602EC7E33AA6}"/>
                    </a:ext>
                  </a:extLst>
                </p:cNvPr>
                <p:cNvPicPr/>
                <p:nvPr/>
              </p:nvPicPr>
              <p:blipFill>
                <a:blip r:embed="rId13"/>
                <a:stretch>
                  <a:fillRect/>
                </a:stretch>
              </p:blipFill>
              <p:spPr>
                <a:xfrm>
                  <a:off x="3629271" y="1327098"/>
                  <a:ext cx="3780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1" name="Ink 10">
                  <a:extLst>
                    <a:ext uri="{FF2B5EF4-FFF2-40B4-BE49-F238E27FC236}">
                      <a16:creationId xmlns:a16="http://schemas.microsoft.com/office/drawing/2014/main" id="{195E5580-1A7F-4211-815C-FE8525F5F334}"/>
                    </a:ext>
                  </a:extLst>
                </p14:cNvPr>
                <p14:cNvContentPartPr/>
                <p14:nvPr/>
              </p14:nvContentPartPr>
              <p14:xfrm>
                <a:off x="3593271" y="1556058"/>
                <a:ext cx="3240" cy="3960"/>
              </p14:xfrm>
            </p:contentPart>
          </mc:Choice>
          <mc:Fallback xmlns="">
            <p:pic>
              <p:nvPicPr>
                <p:cNvPr id="11" name="Ink 10">
                  <a:extLst>
                    <a:ext uri="{FF2B5EF4-FFF2-40B4-BE49-F238E27FC236}">
                      <a16:creationId xmlns:a16="http://schemas.microsoft.com/office/drawing/2014/main" id="{195E5580-1A7F-4211-815C-FE8525F5F334}"/>
                    </a:ext>
                  </a:extLst>
                </p:cNvPr>
                <p:cNvPicPr/>
                <p:nvPr/>
              </p:nvPicPr>
              <p:blipFill>
                <a:blip r:embed="rId15"/>
                <a:stretch>
                  <a:fillRect/>
                </a:stretch>
              </p:blipFill>
              <p:spPr>
                <a:xfrm>
                  <a:off x="3584271" y="1547418"/>
                  <a:ext cx="20880" cy="216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2" name="Ink 11">
                  <a:extLst>
                    <a:ext uri="{FF2B5EF4-FFF2-40B4-BE49-F238E27FC236}">
                      <a16:creationId xmlns:a16="http://schemas.microsoft.com/office/drawing/2014/main" id="{66EA78F7-0823-421A-A82D-3EF512C00EC3}"/>
                    </a:ext>
                  </a:extLst>
                </p14:cNvPr>
                <p14:cNvContentPartPr/>
                <p14:nvPr/>
              </p14:nvContentPartPr>
              <p14:xfrm>
                <a:off x="3607671" y="1666578"/>
                <a:ext cx="3240" cy="1440"/>
              </p14:xfrm>
            </p:contentPart>
          </mc:Choice>
          <mc:Fallback xmlns="">
            <p:pic>
              <p:nvPicPr>
                <p:cNvPr id="12" name="Ink 11">
                  <a:extLst>
                    <a:ext uri="{FF2B5EF4-FFF2-40B4-BE49-F238E27FC236}">
                      <a16:creationId xmlns:a16="http://schemas.microsoft.com/office/drawing/2014/main" id="{66EA78F7-0823-421A-A82D-3EF512C00EC3}"/>
                    </a:ext>
                  </a:extLst>
                </p:cNvPr>
                <p:cNvPicPr/>
                <p:nvPr/>
              </p:nvPicPr>
              <p:blipFill>
                <a:blip r:embed="rId15"/>
                <a:stretch>
                  <a:fillRect/>
                </a:stretch>
              </p:blipFill>
              <p:spPr>
                <a:xfrm>
                  <a:off x="3598671" y="1657578"/>
                  <a:ext cx="208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3" name="Ink 12">
                  <a:extLst>
                    <a:ext uri="{FF2B5EF4-FFF2-40B4-BE49-F238E27FC236}">
                      <a16:creationId xmlns:a16="http://schemas.microsoft.com/office/drawing/2014/main" id="{F7AE2AD7-E4C7-4FCB-AFA2-C5D7C2E7EB47}"/>
                    </a:ext>
                  </a:extLst>
                </p14:cNvPr>
                <p14:cNvContentPartPr/>
                <p14:nvPr/>
              </p14:nvContentPartPr>
              <p14:xfrm>
                <a:off x="3571311" y="1764498"/>
                <a:ext cx="35280" cy="83520"/>
              </p14:xfrm>
            </p:contentPart>
          </mc:Choice>
          <mc:Fallback xmlns="">
            <p:pic>
              <p:nvPicPr>
                <p:cNvPr id="13" name="Ink 12">
                  <a:extLst>
                    <a:ext uri="{FF2B5EF4-FFF2-40B4-BE49-F238E27FC236}">
                      <a16:creationId xmlns:a16="http://schemas.microsoft.com/office/drawing/2014/main" id="{F7AE2AD7-E4C7-4FCB-AFA2-C5D7C2E7EB47}"/>
                    </a:ext>
                  </a:extLst>
                </p:cNvPr>
                <p:cNvPicPr/>
                <p:nvPr/>
              </p:nvPicPr>
              <p:blipFill>
                <a:blip r:embed="rId18"/>
                <a:stretch>
                  <a:fillRect/>
                </a:stretch>
              </p:blipFill>
              <p:spPr>
                <a:xfrm>
                  <a:off x="3562671" y="1755498"/>
                  <a:ext cx="52920" cy="1011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4" name="Ink 13">
                  <a:extLst>
                    <a:ext uri="{FF2B5EF4-FFF2-40B4-BE49-F238E27FC236}">
                      <a16:creationId xmlns:a16="http://schemas.microsoft.com/office/drawing/2014/main" id="{9560C7E1-4FF0-4DD1-A20D-183F8982D57F}"/>
                    </a:ext>
                  </a:extLst>
                </p14:cNvPr>
                <p14:cNvContentPartPr/>
                <p14:nvPr/>
              </p14:nvContentPartPr>
              <p14:xfrm>
                <a:off x="3574911" y="1895538"/>
                <a:ext cx="21600" cy="60840"/>
              </p14:xfrm>
            </p:contentPart>
          </mc:Choice>
          <mc:Fallback xmlns="">
            <p:pic>
              <p:nvPicPr>
                <p:cNvPr id="14" name="Ink 13">
                  <a:extLst>
                    <a:ext uri="{FF2B5EF4-FFF2-40B4-BE49-F238E27FC236}">
                      <a16:creationId xmlns:a16="http://schemas.microsoft.com/office/drawing/2014/main" id="{9560C7E1-4FF0-4DD1-A20D-183F8982D57F}"/>
                    </a:ext>
                  </a:extLst>
                </p:cNvPr>
                <p:cNvPicPr/>
                <p:nvPr/>
              </p:nvPicPr>
              <p:blipFill>
                <a:blip r:embed="rId20"/>
                <a:stretch>
                  <a:fillRect/>
                </a:stretch>
              </p:blipFill>
              <p:spPr>
                <a:xfrm>
                  <a:off x="3565911" y="1886898"/>
                  <a:ext cx="39240" cy="784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1">
            <p14:nvContentPartPr>
              <p14:cNvPr id="17" name="Ink 16">
                <a:extLst>
                  <a:ext uri="{FF2B5EF4-FFF2-40B4-BE49-F238E27FC236}">
                    <a16:creationId xmlns:a16="http://schemas.microsoft.com/office/drawing/2014/main" id="{90BF185C-46E7-402C-9FF2-C1E36D9A4E85}"/>
                  </a:ext>
                </a:extLst>
              </p14:cNvPr>
              <p14:cNvContentPartPr/>
              <p14:nvPr/>
            </p14:nvContentPartPr>
            <p14:xfrm>
              <a:off x="4016991" y="1144578"/>
              <a:ext cx="9360" cy="70920"/>
            </p14:xfrm>
          </p:contentPart>
        </mc:Choice>
        <mc:Fallback xmlns="">
          <p:pic>
            <p:nvPicPr>
              <p:cNvPr id="17" name="Ink 16">
                <a:extLst>
                  <a:ext uri="{FF2B5EF4-FFF2-40B4-BE49-F238E27FC236}">
                    <a16:creationId xmlns:a16="http://schemas.microsoft.com/office/drawing/2014/main" id="{90BF185C-46E7-402C-9FF2-C1E36D9A4E85}"/>
                  </a:ext>
                </a:extLst>
              </p:cNvPr>
              <p:cNvPicPr/>
              <p:nvPr/>
            </p:nvPicPr>
            <p:blipFill>
              <a:blip r:embed="rId22"/>
              <a:stretch>
                <a:fillRect/>
              </a:stretch>
            </p:blipFill>
            <p:spPr>
              <a:xfrm>
                <a:off x="4007991" y="1135938"/>
                <a:ext cx="27000" cy="8856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8" name="Ink 17">
                <a:extLst>
                  <a:ext uri="{FF2B5EF4-FFF2-40B4-BE49-F238E27FC236}">
                    <a16:creationId xmlns:a16="http://schemas.microsoft.com/office/drawing/2014/main" id="{705B844C-69BB-40B9-AA0F-4C4FBD4B36EF}"/>
                  </a:ext>
                </a:extLst>
              </p14:cNvPr>
              <p14:cNvContentPartPr/>
              <p14:nvPr/>
            </p14:nvContentPartPr>
            <p14:xfrm>
              <a:off x="3992511" y="1371018"/>
              <a:ext cx="8280" cy="66600"/>
            </p14:xfrm>
          </p:contentPart>
        </mc:Choice>
        <mc:Fallback xmlns="">
          <p:pic>
            <p:nvPicPr>
              <p:cNvPr id="18" name="Ink 17">
                <a:extLst>
                  <a:ext uri="{FF2B5EF4-FFF2-40B4-BE49-F238E27FC236}">
                    <a16:creationId xmlns:a16="http://schemas.microsoft.com/office/drawing/2014/main" id="{705B844C-69BB-40B9-AA0F-4C4FBD4B36EF}"/>
                  </a:ext>
                </a:extLst>
              </p:cNvPr>
              <p:cNvPicPr/>
              <p:nvPr/>
            </p:nvPicPr>
            <p:blipFill>
              <a:blip r:embed="rId24"/>
              <a:stretch>
                <a:fillRect/>
              </a:stretch>
            </p:blipFill>
            <p:spPr>
              <a:xfrm>
                <a:off x="3983871" y="1362378"/>
                <a:ext cx="25920" cy="84240"/>
              </a:xfrm>
              <a:prstGeom prst="rect">
                <a:avLst/>
              </a:prstGeom>
            </p:spPr>
          </p:pic>
        </mc:Fallback>
      </mc:AlternateContent>
      <p:grpSp>
        <p:nvGrpSpPr>
          <p:cNvPr id="23" name="Group 22">
            <a:extLst>
              <a:ext uri="{FF2B5EF4-FFF2-40B4-BE49-F238E27FC236}">
                <a16:creationId xmlns:a16="http://schemas.microsoft.com/office/drawing/2014/main" id="{B468C473-8F2F-4F41-A735-7CCC4738355E}"/>
              </a:ext>
            </a:extLst>
          </p:cNvPr>
          <p:cNvGrpSpPr/>
          <p:nvPr/>
        </p:nvGrpSpPr>
        <p:grpSpPr>
          <a:xfrm>
            <a:off x="3840591" y="1643898"/>
            <a:ext cx="144000" cy="384480"/>
            <a:chOff x="3840591" y="1643898"/>
            <a:chExt cx="144000" cy="384480"/>
          </a:xfrm>
        </p:grpSpPr>
        <mc:AlternateContent xmlns:mc="http://schemas.openxmlformats.org/markup-compatibility/2006" xmlns:p14="http://schemas.microsoft.com/office/powerpoint/2010/main">
          <mc:Choice Requires="p14">
            <p:contentPart p14:bwMode="auto" r:id="rId25">
              <p14:nvContentPartPr>
                <p14:cNvPr id="19" name="Ink 18">
                  <a:extLst>
                    <a:ext uri="{FF2B5EF4-FFF2-40B4-BE49-F238E27FC236}">
                      <a16:creationId xmlns:a16="http://schemas.microsoft.com/office/drawing/2014/main" id="{6B52BFD0-5F15-4AAD-9725-DE630921E625}"/>
                    </a:ext>
                  </a:extLst>
                </p14:cNvPr>
                <p14:cNvContentPartPr/>
                <p14:nvPr/>
              </p14:nvContentPartPr>
              <p14:xfrm>
                <a:off x="3949671" y="1643898"/>
                <a:ext cx="6840" cy="2160"/>
              </p14:xfrm>
            </p:contentPart>
          </mc:Choice>
          <mc:Fallback xmlns="">
            <p:pic>
              <p:nvPicPr>
                <p:cNvPr id="19" name="Ink 18">
                  <a:extLst>
                    <a:ext uri="{FF2B5EF4-FFF2-40B4-BE49-F238E27FC236}">
                      <a16:creationId xmlns:a16="http://schemas.microsoft.com/office/drawing/2014/main" id="{6B52BFD0-5F15-4AAD-9725-DE630921E625}"/>
                    </a:ext>
                  </a:extLst>
                </p:cNvPr>
                <p:cNvPicPr/>
                <p:nvPr/>
              </p:nvPicPr>
              <p:blipFill>
                <a:blip r:embed="rId15"/>
                <a:stretch>
                  <a:fillRect/>
                </a:stretch>
              </p:blipFill>
              <p:spPr>
                <a:xfrm>
                  <a:off x="3940671" y="1635258"/>
                  <a:ext cx="24480"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0" name="Ink 19">
                  <a:extLst>
                    <a:ext uri="{FF2B5EF4-FFF2-40B4-BE49-F238E27FC236}">
                      <a16:creationId xmlns:a16="http://schemas.microsoft.com/office/drawing/2014/main" id="{BD36C936-875C-4986-B52D-6597F4C40DEE}"/>
                    </a:ext>
                  </a:extLst>
                </p14:cNvPr>
                <p14:cNvContentPartPr/>
                <p14:nvPr/>
              </p14:nvContentPartPr>
              <p14:xfrm>
                <a:off x="3945351" y="1700778"/>
                <a:ext cx="5400" cy="2520"/>
              </p14:xfrm>
            </p:contentPart>
          </mc:Choice>
          <mc:Fallback xmlns="">
            <p:pic>
              <p:nvPicPr>
                <p:cNvPr id="20" name="Ink 19">
                  <a:extLst>
                    <a:ext uri="{FF2B5EF4-FFF2-40B4-BE49-F238E27FC236}">
                      <a16:creationId xmlns:a16="http://schemas.microsoft.com/office/drawing/2014/main" id="{BD36C936-875C-4986-B52D-6597F4C40DEE}"/>
                    </a:ext>
                  </a:extLst>
                </p:cNvPr>
                <p:cNvPicPr/>
                <p:nvPr/>
              </p:nvPicPr>
              <p:blipFill>
                <a:blip r:embed="rId15"/>
                <a:stretch>
                  <a:fillRect/>
                </a:stretch>
              </p:blipFill>
              <p:spPr>
                <a:xfrm>
                  <a:off x="3936711" y="1692138"/>
                  <a:ext cx="23040" cy="2016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1" name="Ink 20">
                  <a:extLst>
                    <a:ext uri="{FF2B5EF4-FFF2-40B4-BE49-F238E27FC236}">
                      <a16:creationId xmlns:a16="http://schemas.microsoft.com/office/drawing/2014/main" id="{889308B7-1445-4DAF-892F-0B3B85B5D8AA}"/>
                    </a:ext>
                  </a:extLst>
                </p14:cNvPr>
                <p14:cNvContentPartPr/>
                <p14:nvPr/>
              </p14:nvContentPartPr>
              <p14:xfrm>
                <a:off x="3866151" y="1749738"/>
                <a:ext cx="79560" cy="111960"/>
              </p14:xfrm>
            </p:contentPart>
          </mc:Choice>
          <mc:Fallback xmlns="">
            <p:pic>
              <p:nvPicPr>
                <p:cNvPr id="21" name="Ink 20">
                  <a:extLst>
                    <a:ext uri="{FF2B5EF4-FFF2-40B4-BE49-F238E27FC236}">
                      <a16:creationId xmlns:a16="http://schemas.microsoft.com/office/drawing/2014/main" id="{889308B7-1445-4DAF-892F-0B3B85B5D8AA}"/>
                    </a:ext>
                  </a:extLst>
                </p:cNvPr>
                <p:cNvPicPr/>
                <p:nvPr/>
              </p:nvPicPr>
              <p:blipFill>
                <a:blip r:embed="rId28"/>
                <a:stretch>
                  <a:fillRect/>
                </a:stretch>
              </p:blipFill>
              <p:spPr>
                <a:xfrm>
                  <a:off x="3857511" y="1740738"/>
                  <a:ext cx="97200" cy="1296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2" name="Ink 21">
                  <a:extLst>
                    <a:ext uri="{FF2B5EF4-FFF2-40B4-BE49-F238E27FC236}">
                      <a16:creationId xmlns:a16="http://schemas.microsoft.com/office/drawing/2014/main" id="{8F43DB21-68AB-4A7F-93A1-8AC80D880DD5}"/>
                    </a:ext>
                  </a:extLst>
                </p14:cNvPr>
                <p14:cNvContentPartPr/>
                <p14:nvPr/>
              </p14:nvContentPartPr>
              <p14:xfrm>
                <a:off x="3840591" y="1918578"/>
                <a:ext cx="144000" cy="109800"/>
              </p14:xfrm>
            </p:contentPart>
          </mc:Choice>
          <mc:Fallback xmlns="">
            <p:pic>
              <p:nvPicPr>
                <p:cNvPr id="22" name="Ink 21">
                  <a:extLst>
                    <a:ext uri="{FF2B5EF4-FFF2-40B4-BE49-F238E27FC236}">
                      <a16:creationId xmlns:a16="http://schemas.microsoft.com/office/drawing/2014/main" id="{8F43DB21-68AB-4A7F-93A1-8AC80D880DD5}"/>
                    </a:ext>
                  </a:extLst>
                </p:cNvPr>
                <p:cNvPicPr/>
                <p:nvPr/>
              </p:nvPicPr>
              <p:blipFill>
                <a:blip r:embed="rId30"/>
                <a:stretch>
                  <a:fillRect/>
                </a:stretch>
              </p:blipFill>
              <p:spPr>
                <a:xfrm>
                  <a:off x="3831591" y="1909938"/>
                  <a:ext cx="161640" cy="1274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1">
            <p14:nvContentPartPr>
              <p14:cNvPr id="24" name="Ink 23">
                <a:extLst>
                  <a:ext uri="{FF2B5EF4-FFF2-40B4-BE49-F238E27FC236}">
                    <a16:creationId xmlns:a16="http://schemas.microsoft.com/office/drawing/2014/main" id="{B1859489-01E1-467C-92C2-9136E4375010}"/>
                  </a:ext>
                </a:extLst>
              </p14:cNvPr>
              <p14:cNvContentPartPr/>
              <p14:nvPr/>
            </p14:nvContentPartPr>
            <p14:xfrm>
              <a:off x="4234071" y="1155018"/>
              <a:ext cx="101160" cy="83520"/>
            </p14:xfrm>
          </p:contentPart>
        </mc:Choice>
        <mc:Fallback xmlns="">
          <p:pic>
            <p:nvPicPr>
              <p:cNvPr id="24" name="Ink 23">
                <a:extLst>
                  <a:ext uri="{FF2B5EF4-FFF2-40B4-BE49-F238E27FC236}">
                    <a16:creationId xmlns:a16="http://schemas.microsoft.com/office/drawing/2014/main" id="{B1859489-01E1-467C-92C2-9136E4375010}"/>
                  </a:ext>
                </a:extLst>
              </p:cNvPr>
              <p:cNvPicPr/>
              <p:nvPr/>
            </p:nvPicPr>
            <p:blipFill>
              <a:blip r:embed="rId32"/>
              <a:stretch>
                <a:fillRect/>
              </a:stretch>
            </p:blipFill>
            <p:spPr>
              <a:xfrm>
                <a:off x="4225431" y="1146018"/>
                <a:ext cx="118800" cy="10116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5" name="Ink 24">
                <a:extLst>
                  <a:ext uri="{FF2B5EF4-FFF2-40B4-BE49-F238E27FC236}">
                    <a16:creationId xmlns:a16="http://schemas.microsoft.com/office/drawing/2014/main" id="{C7FE5A56-4641-48CC-9D78-8193115C76B3}"/>
                  </a:ext>
                </a:extLst>
              </p14:cNvPr>
              <p14:cNvContentPartPr/>
              <p14:nvPr/>
            </p14:nvContentPartPr>
            <p14:xfrm>
              <a:off x="4204551" y="1342938"/>
              <a:ext cx="113400" cy="78840"/>
            </p14:xfrm>
          </p:contentPart>
        </mc:Choice>
        <mc:Fallback xmlns="">
          <p:pic>
            <p:nvPicPr>
              <p:cNvPr id="25" name="Ink 24">
                <a:extLst>
                  <a:ext uri="{FF2B5EF4-FFF2-40B4-BE49-F238E27FC236}">
                    <a16:creationId xmlns:a16="http://schemas.microsoft.com/office/drawing/2014/main" id="{C7FE5A56-4641-48CC-9D78-8193115C76B3}"/>
                  </a:ext>
                </a:extLst>
              </p:cNvPr>
              <p:cNvPicPr/>
              <p:nvPr/>
            </p:nvPicPr>
            <p:blipFill>
              <a:blip r:embed="rId34"/>
              <a:stretch>
                <a:fillRect/>
              </a:stretch>
            </p:blipFill>
            <p:spPr>
              <a:xfrm>
                <a:off x="4195911" y="1334298"/>
                <a:ext cx="131040" cy="964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6" name="Ink 25">
                <a:extLst>
                  <a:ext uri="{FF2B5EF4-FFF2-40B4-BE49-F238E27FC236}">
                    <a16:creationId xmlns:a16="http://schemas.microsoft.com/office/drawing/2014/main" id="{AAECCBCB-9B0B-4659-96B6-FE7B57A9F0CE}"/>
                  </a:ext>
                </a:extLst>
              </p14:cNvPr>
              <p14:cNvContentPartPr/>
              <p14:nvPr/>
            </p14:nvContentPartPr>
            <p14:xfrm>
              <a:off x="4234071" y="1518618"/>
              <a:ext cx="5040" cy="10800"/>
            </p14:xfrm>
          </p:contentPart>
        </mc:Choice>
        <mc:Fallback xmlns="">
          <p:pic>
            <p:nvPicPr>
              <p:cNvPr id="26" name="Ink 25">
                <a:extLst>
                  <a:ext uri="{FF2B5EF4-FFF2-40B4-BE49-F238E27FC236}">
                    <a16:creationId xmlns:a16="http://schemas.microsoft.com/office/drawing/2014/main" id="{AAECCBCB-9B0B-4659-96B6-FE7B57A9F0CE}"/>
                  </a:ext>
                </a:extLst>
              </p:cNvPr>
              <p:cNvPicPr/>
              <p:nvPr/>
            </p:nvPicPr>
            <p:blipFill>
              <a:blip r:embed="rId36"/>
              <a:stretch>
                <a:fillRect/>
              </a:stretch>
            </p:blipFill>
            <p:spPr>
              <a:xfrm>
                <a:off x="4225071" y="1509978"/>
                <a:ext cx="22680"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7" name="Ink 26">
                <a:extLst>
                  <a:ext uri="{FF2B5EF4-FFF2-40B4-BE49-F238E27FC236}">
                    <a16:creationId xmlns:a16="http://schemas.microsoft.com/office/drawing/2014/main" id="{9EC0A701-49F4-407C-89A7-C515C7BABFE8}"/>
                  </a:ext>
                </a:extLst>
              </p14:cNvPr>
              <p14:cNvContentPartPr/>
              <p14:nvPr/>
            </p14:nvContentPartPr>
            <p14:xfrm>
              <a:off x="4214271" y="1656138"/>
              <a:ext cx="1080" cy="1440"/>
            </p14:xfrm>
          </p:contentPart>
        </mc:Choice>
        <mc:Fallback xmlns="">
          <p:pic>
            <p:nvPicPr>
              <p:cNvPr id="27" name="Ink 26">
                <a:extLst>
                  <a:ext uri="{FF2B5EF4-FFF2-40B4-BE49-F238E27FC236}">
                    <a16:creationId xmlns:a16="http://schemas.microsoft.com/office/drawing/2014/main" id="{9EC0A701-49F4-407C-89A7-C515C7BABFE8}"/>
                  </a:ext>
                </a:extLst>
              </p:cNvPr>
              <p:cNvPicPr/>
              <p:nvPr/>
            </p:nvPicPr>
            <p:blipFill>
              <a:blip r:embed="rId15"/>
              <a:stretch>
                <a:fillRect/>
              </a:stretch>
            </p:blipFill>
            <p:spPr>
              <a:xfrm>
                <a:off x="4205631" y="1647138"/>
                <a:ext cx="1872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8" name="Ink 27">
                <a:extLst>
                  <a:ext uri="{FF2B5EF4-FFF2-40B4-BE49-F238E27FC236}">
                    <a16:creationId xmlns:a16="http://schemas.microsoft.com/office/drawing/2014/main" id="{C1FBF1EB-E9C5-47FF-BBA7-EAC7D612CC72}"/>
                  </a:ext>
                </a:extLst>
              </p14:cNvPr>
              <p14:cNvContentPartPr/>
              <p14:nvPr/>
            </p14:nvContentPartPr>
            <p14:xfrm>
              <a:off x="4222551" y="1805538"/>
              <a:ext cx="18720" cy="58320"/>
            </p14:xfrm>
          </p:contentPart>
        </mc:Choice>
        <mc:Fallback xmlns="">
          <p:pic>
            <p:nvPicPr>
              <p:cNvPr id="28" name="Ink 27">
                <a:extLst>
                  <a:ext uri="{FF2B5EF4-FFF2-40B4-BE49-F238E27FC236}">
                    <a16:creationId xmlns:a16="http://schemas.microsoft.com/office/drawing/2014/main" id="{C1FBF1EB-E9C5-47FF-BBA7-EAC7D612CC72}"/>
                  </a:ext>
                </a:extLst>
              </p:cNvPr>
              <p:cNvPicPr/>
              <p:nvPr/>
            </p:nvPicPr>
            <p:blipFill>
              <a:blip r:embed="rId39"/>
              <a:stretch>
                <a:fillRect/>
              </a:stretch>
            </p:blipFill>
            <p:spPr>
              <a:xfrm>
                <a:off x="4213551" y="1796538"/>
                <a:ext cx="36360" cy="7596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9" name="Ink 28">
                <a:extLst>
                  <a:ext uri="{FF2B5EF4-FFF2-40B4-BE49-F238E27FC236}">
                    <a16:creationId xmlns:a16="http://schemas.microsoft.com/office/drawing/2014/main" id="{206E6937-97EF-4F47-976A-57506F6C9F65}"/>
                  </a:ext>
                </a:extLst>
              </p14:cNvPr>
              <p14:cNvContentPartPr/>
              <p14:nvPr/>
            </p14:nvContentPartPr>
            <p14:xfrm>
              <a:off x="4183311" y="1970418"/>
              <a:ext cx="16200" cy="94680"/>
            </p14:xfrm>
          </p:contentPart>
        </mc:Choice>
        <mc:Fallback xmlns="">
          <p:pic>
            <p:nvPicPr>
              <p:cNvPr id="29" name="Ink 28">
                <a:extLst>
                  <a:ext uri="{FF2B5EF4-FFF2-40B4-BE49-F238E27FC236}">
                    <a16:creationId xmlns:a16="http://schemas.microsoft.com/office/drawing/2014/main" id="{206E6937-97EF-4F47-976A-57506F6C9F65}"/>
                  </a:ext>
                </a:extLst>
              </p:cNvPr>
              <p:cNvPicPr/>
              <p:nvPr/>
            </p:nvPicPr>
            <p:blipFill>
              <a:blip r:embed="rId41"/>
              <a:stretch>
                <a:fillRect/>
              </a:stretch>
            </p:blipFill>
            <p:spPr>
              <a:xfrm>
                <a:off x="4174311" y="1961418"/>
                <a:ext cx="33840" cy="1123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30" name="Ink 29">
                <a:extLst>
                  <a:ext uri="{FF2B5EF4-FFF2-40B4-BE49-F238E27FC236}">
                    <a16:creationId xmlns:a16="http://schemas.microsoft.com/office/drawing/2014/main" id="{CF5A2793-0C2D-4378-A47F-510281A28DCE}"/>
                  </a:ext>
                </a:extLst>
              </p14:cNvPr>
              <p14:cNvContentPartPr/>
              <p14:nvPr/>
            </p14:nvContentPartPr>
            <p14:xfrm>
              <a:off x="4570671" y="1129818"/>
              <a:ext cx="238680" cy="927360"/>
            </p14:xfrm>
          </p:contentPart>
        </mc:Choice>
        <mc:Fallback xmlns="">
          <p:pic>
            <p:nvPicPr>
              <p:cNvPr id="30" name="Ink 29">
                <a:extLst>
                  <a:ext uri="{FF2B5EF4-FFF2-40B4-BE49-F238E27FC236}">
                    <a16:creationId xmlns:a16="http://schemas.microsoft.com/office/drawing/2014/main" id="{CF5A2793-0C2D-4378-A47F-510281A28DCE}"/>
                  </a:ext>
                </a:extLst>
              </p:cNvPr>
              <p:cNvPicPr/>
              <p:nvPr/>
            </p:nvPicPr>
            <p:blipFill>
              <a:blip r:embed="rId43"/>
              <a:stretch>
                <a:fillRect/>
              </a:stretch>
            </p:blipFill>
            <p:spPr>
              <a:xfrm>
                <a:off x="4562031" y="1120818"/>
                <a:ext cx="256320" cy="945000"/>
              </a:xfrm>
              <a:prstGeom prst="rect">
                <a:avLst/>
              </a:prstGeom>
            </p:spPr>
          </p:pic>
        </mc:Fallback>
      </mc:AlternateContent>
      <p:grpSp>
        <p:nvGrpSpPr>
          <p:cNvPr id="38" name="Group 37">
            <a:extLst>
              <a:ext uri="{FF2B5EF4-FFF2-40B4-BE49-F238E27FC236}">
                <a16:creationId xmlns:a16="http://schemas.microsoft.com/office/drawing/2014/main" id="{469896C0-CD8A-4756-9953-53F09A671F2C}"/>
              </a:ext>
            </a:extLst>
          </p:cNvPr>
          <p:cNvGrpSpPr/>
          <p:nvPr/>
        </p:nvGrpSpPr>
        <p:grpSpPr>
          <a:xfrm>
            <a:off x="4895031" y="1351218"/>
            <a:ext cx="529200" cy="273600"/>
            <a:chOff x="4895031" y="1351218"/>
            <a:chExt cx="529200" cy="273600"/>
          </a:xfrm>
        </p:grpSpPr>
        <mc:AlternateContent xmlns:mc="http://schemas.openxmlformats.org/markup-compatibility/2006" xmlns:p14="http://schemas.microsoft.com/office/powerpoint/2010/main">
          <mc:Choice Requires="p14">
            <p:contentPart p14:bwMode="auto" r:id="rId44">
              <p14:nvContentPartPr>
                <p14:cNvPr id="31" name="Ink 30">
                  <a:extLst>
                    <a:ext uri="{FF2B5EF4-FFF2-40B4-BE49-F238E27FC236}">
                      <a16:creationId xmlns:a16="http://schemas.microsoft.com/office/drawing/2014/main" id="{1A770271-B138-4140-A3E2-DD1D1D4000B1}"/>
                    </a:ext>
                  </a:extLst>
                </p14:cNvPr>
                <p14:cNvContentPartPr/>
                <p14:nvPr/>
              </p14:nvContentPartPr>
              <p14:xfrm>
                <a:off x="5049111" y="1351218"/>
                <a:ext cx="375120" cy="122760"/>
              </p14:xfrm>
            </p:contentPart>
          </mc:Choice>
          <mc:Fallback xmlns="">
            <p:pic>
              <p:nvPicPr>
                <p:cNvPr id="31" name="Ink 30">
                  <a:extLst>
                    <a:ext uri="{FF2B5EF4-FFF2-40B4-BE49-F238E27FC236}">
                      <a16:creationId xmlns:a16="http://schemas.microsoft.com/office/drawing/2014/main" id="{1A770271-B138-4140-A3E2-DD1D1D4000B1}"/>
                    </a:ext>
                  </a:extLst>
                </p:cNvPr>
                <p:cNvPicPr/>
                <p:nvPr/>
              </p:nvPicPr>
              <p:blipFill>
                <a:blip r:embed="rId45"/>
                <a:stretch>
                  <a:fillRect/>
                </a:stretch>
              </p:blipFill>
              <p:spPr>
                <a:xfrm>
                  <a:off x="5040471" y="1342578"/>
                  <a:ext cx="392760" cy="1404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2" name="Ink 31">
                  <a:extLst>
                    <a:ext uri="{FF2B5EF4-FFF2-40B4-BE49-F238E27FC236}">
                      <a16:creationId xmlns:a16="http://schemas.microsoft.com/office/drawing/2014/main" id="{35A197A6-8157-48C6-91DD-0E6AC7CB5595}"/>
                    </a:ext>
                  </a:extLst>
                </p14:cNvPr>
                <p14:cNvContentPartPr/>
                <p14:nvPr/>
              </p14:nvContentPartPr>
              <p14:xfrm>
                <a:off x="4895031" y="1360218"/>
                <a:ext cx="221400" cy="264600"/>
              </p14:xfrm>
            </p:contentPart>
          </mc:Choice>
          <mc:Fallback xmlns="">
            <p:pic>
              <p:nvPicPr>
                <p:cNvPr id="32" name="Ink 31">
                  <a:extLst>
                    <a:ext uri="{FF2B5EF4-FFF2-40B4-BE49-F238E27FC236}">
                      <a16:creationId xmlns:a16="http://schemas.microsoft.com/office/drawing/2014/main" id="{35A197A6-8157-48C6-91DD-0E6AC7CB5595}"/>
                    </a:ext>
                  </a:extLst>
                </p:cNvPr>
                <p:cNvPicPr/>
                <p:nvPr/>
              </p:nvPicPr>
              <p:blipFill>
                <a:blip r:embed="rId47"/>
                <a:stretch>
                  <a:fillRect/>
                </a:stretch>
              </p:blipFill>
              <p:spPr>
                <a:xfrm>
                  <a:off x="4886031" y="1351218"/>
                  <a:ext cx="239040" cy="282240"/>
                </a:xfrm>
                <a:prstGeom prst="rect">
                  <a:avLst/>
                </a:prstGeom>
              </p:spPr>
            </p:pic>
          </mc:Fallback>
        </mc:AlternateContent>
      </p:grpSp>
      <p:grpSp>
        <p:nvGrpSpPr>
          <p:cNvPr id="37" name="Group 36">
            <a:extLst>
              <a:ext uri="{FF2B5EF4-FFF2-40B4-BE49-F238E27FC236}">
                <a16:creationId xmlns:a16="http://schemas.microsoft.com/office/drawing/2014/main" id="{28342558-2FFC-4D07-B13F-848058791986}"/>
              </a:ext>
            </a:extLst>
          </p:cNvPr>
          <p:cNvGrpSpPr/>
          <p:nvPr/>
        </p:nvGrpSpPr>
        <p:grpSpPr>
          <a:xfrm>
            <a:off x="5567511" y="779178"/>
            <a:ext cx="642240" cy="709920"/>
            <a:chOff x="5567511" y="779178"/>
            <a:chExt cx="642240" cy="709920"/>
          </a:xfrm>
        </p:grpSpPr>
        <mc:AlternateContent xmlns:mc="http://schemas.openxmlformats.org/markup-compatibility/2006" xmlns:p14="http://schemas.microsoft.com/office/powerpoint/2010/main">
          <mc:Choice Requires="p14">
            <p:contentPart p14:bwMode="auto" r:id="rId48">
              <p14:nvContentPartPr>
                <p14:cNvPr id="33" name="Ink 32">
                  <a:extLst>
                    <a:ext uri="{FF2B5EF4-FFF2-40B4-BE49-F238E27FC236}">
                      <a16:creationId xmlns:a16="http://schemas.microsoft.com/office/drawing/2014/main" id="{2C9C4134-342C-438E-902C-7C4CCEF256A1}"/>
                    </a:ext>
                  </a:extLst>
                </p14:cNvPr>
                <p14:cNvContentPartPr/>
                <p14:nvPr/>
              </p14:nvContentPartPr>
              <p14:xfrm>
                <a:off x="5567511" y="1112178"/>
                <a:ext cx="282600" cy="376920"/>
              </p14:xfrm>
            </p:contentPart>
          </mc:Choice>
          <mc:Fallback xmlns="">
            <p:pic>
              <p:nvPicPr>
                <p:cNvPr id="33" name="Ink 32">
                  <a:extLst>
                    <a:ext uri="{FF2B5EF4-FFF2-40B4-BE49-F238E27FC236}">
                      <a16:creationId xmlns:a16="http://schemas.microsoft.com/office/drawing/2014/main" id="{2C9C4134-342C-438E-902C-7C4CCEF256A1}"/>
                    </a:ext>
                  </a:extLst>
                </p:cNvPr>
                <p:cNvPicPr/>
                <p:nvPr/>
              </p:nvPicPr>
              <p:blipFill>
                <a:blip r:embed="rId49"/>
                <a:stretch>
                  <a:fillRect/>
                </a:stretch>
              </p:blipFill>
              <p:spPr>
                <a:xfrm>
                  <a:off x="5558871" y="1103178"/>
                  <a:ext cx="300240" cy="39456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4" name="Ink 33">
                  <a:extLst>
                    <a:ext uri="{FF2B5EF4-FFF2-40B4-BE49-F238E27FC236}">
                      <a16:creationId xmlns:a16="http://schemas.microsoft.com/office/drawing/2014/main" id="{C1192705-8A29-43C5-AF01-E0E7E16C767E}"/>
                    </a:ext>
                  </a:extLst>
                </p14:cNvPr>
                <p14:cNvContentPartPr/>
                <p14:nvPr/>
              </p14:nvContentPartPr>
              <p14:xfrm>
                <a:off x="5858031" y="1113618"/>
                <a:ext cx="188640" cy="224640"/>
              </p14:xfrm>
            </p:contentPart>
          </mc:Choice>
          <mc:Fallback xmlns="">
            <p:pic>
              <p:nvPicPr>
                <p:cNvPr id="34" name="Ink 33">
                  <a:extLst>
                    <a:ext uri="{FF2B5EF4-FFF2-40B4-BE49-F238E27FC236}">
                      <a16:creationId xmlns:a16="http://schemas.microsoft.com/office/drawing/2014/main" id="{C1192705-8A29-43C5-AF01-E0E7E16C767E}"/>
                    </a:ext>
                  </a:extLst>
                </p:cNvPr>
                <p:cNvPicPr/>
                <p:nvPr/>
              </p:nvPicPr>
              <p:blipFill>
                <a:blip r:embed="rId51"/>
                <a:stretch>
                  <a:fillRect/>
                </a:stretch>
              </p:blipFill>
              <p:spPr>
                <a:xfrm>
                  <a:off x="5849391" y="1104978"/>
                  <a:ext cx="206280" cy="24228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5" name="Ink 34">
                  <a:extLst>
                    <a:ext uri="{FF2B5EF4-FFF2-40B4-BE49-F238E27FC236}">
                      <a16:creationId xmlns:a16="http://schemas.microsoft.com/office/drawing/2014/main" id="{5BD9A2AF-CDA3-409C-9EC0-0A086918FB3D}"/>
                    </a:ext>
                  </a:extLst>
                </p14:cNvPr>
                <p14:cNvContentPartPr/>
                <p14:nvPr/>
              </p14:nvContentPartPr>
              <p14:xfrm>
                <a:off x="6165831" y="1187778"/>
                <a:ext cx="43920" cy="57240"/>
              </p14:xfrm>
            </p:contentPart>
          </mc:Choice>
          <mc:Fallback xmlns="">
            <p:pic>
              <p:nvPicPr>
                <p:cNvPr id="35" name="Ink 34">
                  <a:extLst>
                    <a:ext uri="{FF2B5EF4-FFF2-40B4-BE49-F238E27FC236}">
                      <a16:creationId xmlns:a16="http://schemas.microsoft.com/office/drawing/2014/main" id="{5BD9A2AF-CDA3-409C-9EC0-0A086918FB3D}"/>
                    </a:ext>
                  </a:extLst>
                </p:cNvPr>
                <p:cNvPicPr/>
                <p:nvPr/>
              </p:nvPicPr>
              <p:blipFill>
                <a:blip r:embed="rId53"/>
                <a:stretch>
                  <a:fillRect/>
                </a:stretch>
              </p:blipFill>
              <p:spPr>
                <a:xfrm>
                  <a:off x="6157191" y="1178778"/>
                  <a:ext cx="61560" cy="7488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6" name="Ink 35">
                  <a:extLst>
                    <a:ext uri="{FF2B5EF4-FFF2-40B4-BE49-F238E27FC236}">
                      <a16:creationId xmlns:a16="http://schemas.microsoft.com/office/drawing/2014/main" id="{C8A9D177-6CE7-4F8E-A24C-A4DBA2F16502}"/>
                    </a:ext>
                  </a:extLst>
                </p14:cNvPr>
                <p14:cNvContentPartPr/>
                <p14:nvPr/>
              </p14:nvContentPartPr>
              <p14:xfrm>
                <a:off x="6147111" y="779178"/>
                <a:ext cx="46080" cy="311400"/>
              </p14:xfrm>
            </p:contentPart>
          </mc:Choice>
          <mc:Fallback xmlns="">
            <p:pic>
              <p:nvPicPr>
                <p:cNvPr id="36" name="Ink 35">
                  <a:extLst>
                    <a:ext uri="{FF2B5EF4-FFF2-40B4-BE49-F238E27FC236}">
                      <a16:creationId xmlns:a16="http://schemas.microsoft.com/office/drawing/2014/main" id="{C8A9D177-6CE7-4F8E-A24C-A4DBA2F16502}"/>
                    </a:ext>
                  </a:extLst>
                </p:cNvPr>
                <p:cNvPicPr/>
                <p:nvPr/>
              </p:nvPicPr>
              <p:blipFill>
                <a:blip r:embed="rId55"/>
                <a:stretch>
                  <a:fillRect/>
                </a:stretch>
              </p:blipFill>
              <p:spPr>
                <a:xfrm>
                  <a:off x="6138471" y="770178"/>
                  <a:ext cx="63720" cy="329040"/>
                </a:xfrm>
                <a:prstGeom prst="rect">
                  <a:avLst/>
                </a:prstGeom>
              </p:spPr>
            </p:pic>
          </mc:Fallback>
        </mc:AlternateContent>
      </p:grpSp>
      <p:grpSp>
        <p:nvGrpSpPr>
          <p:cNvPr id="51" name="Group 50">
            <a:extLst>
              <a:ext uri="{FF2B5EF4-FFF2-40B4-BE49-F238E27FC236}">
                <a16:creationId xmlns:a16="http://schemas.microsoft.com/office/drawing/2014/main" id="{EDAB2DF6-2FFF-4D80-8BA1-8B7AED67DF53}"/>
              </a:ext>
            </a:extLst>
          </p:cNvPr>
          <p:cNvGrpSpPr/>
          <p:nvPr/>
        </p:nvGrpSpPr>
        <p:grpSpPr>
          <a:xfrm>
            <a:off x="1061751" y="3011538"/>
            <a:ext cx="497520" cy="1576080"/>
            <a:chOff x="1061751" y="3011538"/>
            <a:chExt cx="497520" cy="1576080"/>
          </a:xfrm>
        </p:grpSpPr>
        <mc:AlternateContent xmlns:mc="http://schemas.openxmlformats.org/markup-compatibility/2006" xmlns:p14="http://schemas.microsoft.com/office/powerpoint/2010/main">
          <mc:Choice Requires="p14">
            <p:contentPart p14:bwMode="auto" r:id="rId56">
              <p14:nvContentPartPr>
                <p14:cNvPr id="39" name="Ink 38">
                  <a:extLst>
                    <a:ext uri="{FF2B5EF4-FFF2-40B4-BE49-F238E27FC236}">
                      <a16:creationId xmlns:a16="http://schemas.microsoft.com/office/drawing/2014/main" id="{B76A5661-02F9-421F-BD2C-7CC5853A1944}"/>
                    </a:ext>
                  </a:extLst>
                </p14:cNvPr>
                <p14:cNvContentPartPr/>
                <p14:nvPr/>
              </p14:nvContentPartPr>
              <p14:xfrm>
                <a:off x="1061751" y="3011538"/>
                <a:ext cx="349560" cy="1576080"/>
              </p14:xfrm>
            </p:contentPart>
          </mc:Choice>
          <mc:Fallback xmlns="">
            <p:pic>
              <p:nvPicPr>
                <p:cNvPr id="39" name="Ink 38">
                  <a:extLst>
                    <a:ext uri="{FF2B5EF4-FFF2-40B4-BE49-F238E27FC236}">
                      <a16:creationId xmlns:a16="http://schemas.microsoft.com/office/drawing/2014/main" id="{B76A5661-02F9-421F-BD2C-7CC5853A1944}"/>
                    </a:ext>
                  </a:extLst>
                </p:cNvPr>
                <p:cNvPicPr/>
                <p:nvPr/>
              </p:nvPicPr>
              <p:blipFill>
                <a:blip r:embed="rId57"/>
                <a:stretch>
                  <a:fillRect/>
                </a:stretch>
              </p:blipFill>
              <p:spPr>
                <a:xfrm>
                  <a:off x="1052751" y="3002898"/>
                  <a:ext cx="367200" cy="159372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40" name="Ink 39">
                  <a:extLst>
                    <a:ext uri="{FF2B5EF4-FFF2-40B4-BE49-F238E27FC236}">
                      <a16:creationId xmlns:a16="http://schemas.microsoft.com/office/drawing/2014/main" id="{84D6B173-1AE0-480A-8F57-D70585507121}"/>
                    </a:ext>
                  </a:extLst>
                </p14:cNvPr>
                <p14:cNvContentPartPr/>
                <p14:nvPr/>
              </p14:nvContentPartPr>
              <p14:xfrm>
                <a:off x="1434351" y="3033498"/>
                <a:ext cx="32400" cy="143640"/>
              </p14:xfrm>
            </p:contentPart>
          </mc:Choice>
          <mc:Fallback xmlns="">
            <p:pic>
              <p:nvPicPr>
                <p:cNvPr id="40" name="Ink 39">
                  <a:extLst>
                    <a:ext uri="{FF2B5EF4-FFF2-40B4-BE49-F238E27FC236}">
                      <a16:creationId xmlns:a16="http://schemas.microsoft.com/office/drawing/2014/main" id="{84D6B173-1AE0-480A-8F57-D70585507121}"/>
                    </a:ext>
                  </a:extLst>
                </p:cNvPr>
                <p:cNvPicPr/>
                <p:nvPr/>
              </p:nvPicPr>
              <p:blipFill>
                <a:blip r:embed="rId59"/>
                <a:stretch>
                  <a:fillRect/>
                </a:stretch>
              </p:blipFill>
              <p:spPr>
                <a:xfrm>
                  <a:off x="1425351" y="3024498"/>
                  <a:ext cx="50040" cy="16128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41" name="Ink 40">
                  <a:extLst>
                    <a:ext uri="{FF2B5EF4-FFF2-40B4-BE49-F238E27FC236}">
                      <a16:creationId xmlns:a16="http://schemas.microsoft.com/office/drawing/2014/main" id="{27534FA8-8BA2-4AE5-AA7F-811BDC94292E}"/>
                    </a:ext>
                  </a:extLst>
                </p14:cNvPr>
                <p14:cNvContentPartPr/>
                <p14:nvPr/>
              </p14:nvContentPartPr>
              <p14:xfrm>
                <a:off x="1477191" y="3235818"/>
                <a:ext cx="11520" cy="144720"/>
              </p14:xfrm>
            </p:contentPart>
          </mc:Choice>
          <mc:Fallback xmlns="">
            <p:pic>
              <p:nvPicPr>
                <p:cNvPr id="41" name="Ink 40">
                  <a:extLst>
                    <a:ext uri="{FF2B5EF4-FFF2-40B4-BE49-F238E27FC236}">
                      <a16:creationId xmlns:a16="http://schemas.microsoft.com/office/drawing/2014/main" id="{27534FA8-8BA2-4AE5-AA7F-811BDC94292E}"/>
                    </a:ext>
                  </a:extLst>
                </p:cNvPr>
                <p:cNvPicPr/>
                <p:nvPr/>
              </p:nvPicPr>
              <p:blipFill>
                <a:blip r:embed="rId61"/>
                <a:stretch>
                  <a:fillRect/>
                </a:stretch>
              </p:blipFill>
              <p:spPr>
                <a:xfrm>
                  <a:off x="1468191" y="3226818"/>
                  <a:ext cx="29160" cy="16236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42" name="Ink 41">
                  <a:extLst>
                    <a:ext uri="{FF2B5EF4-FFF2-40B4-BE49-F238E27FC236}">
                      <a16:creationId xmlns:a16="http://schemas.microsoft.com/office/drawing/2014/main" id="{A9932BA3-9F0A-4D50-A395-53017FFA8EE7}"/>
                    </a:ext>
                  </a:extLst>
                </p14:cNvPr>
                <p14:cNvContentPartPr/>
                <p14:nvPr/>
              </p14:nvContentPartPr>
              <p14:xfrm>
                <a:off x="1469991" y="3454698"/>
                <a:ext cx="25560" cy="171720"/>
              </p14:xfrm>
            </p:contentPart>
          </mc:Choice>
          <mc:Fallback xmlns="">
            <p:pic>
              <p:nvPicPr>
                <p:cNvPr id="42" name="Ink 41">
                  <a:extLst>
                    <a:ext uri="{FF2B5EF4-FFF2-40B4-BE49-F238E27FC236}">
                      <a16:creationId xmlns:a16="http://schemas.microsoft.com/office/drawing/2014/main" id="{A9932BA3-9F0A-4D50-A395-53017FFA8EE7}"/>
                    </a:ext>
                  </a:extLst>
                </p:cNvPr>
                <p:cNvPicPr/>
                <p:nvPr/>
              </p:nvPicPr>
              <p:blipFill>
                <a:blip r:embed="rId63"/>
                <a:stretch>
                  <a:fillRect/>
                </a:stretch>
              </p:blipFill>
              <p:spPr>
                <a:xfrm>
                  <a:off x="1460991" y="3445698"/>
                  <a:ext cx="43200" cy="18936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44" name="Ink 43">
                  <a:extLst>
                    <a:ext uri="{FF2B5EF4-FFF2-40B4-BE49-F238E27FC236}">
                      <a16:creationId xmlns:a16="http://schemas.microsoft.com/office/drawing/2014/main" id="{1D0F565B-8184-4826-9AE7-B5446877B5B1}"/>
                    </a:ext>
                  </a:extLst>
                </p14:cNvPr>
                <p14:cNvContentPartPr/>
                <p14:nvPr/>
              </p14:nvContentPartPr>
              <p14:xfrm>
                <a:off x="1460631" y="3766098"/>
                <a:ext cx="32040" cy="8280"/>
              </p14:xfrm>
            </p:contentPart>
          </mc:Choice>
          <mc:Fallback xmlns="">
            <p:pic>
              <p:nvPicPr>
                <p:cNvPr id="44" name="Ink 43">
                  <a:extLst>
                    <a:ext uri="{FF2B5EF4-FFF2-40B4-BE49-F238E27FC236}">
                      <a16:creationId xmlns:a16="http://schemas.microsoft.com/office/drawing/2014/main" id="{1D0F565B-8184-4826-9AE7-B5446877B5B1}"/>
                    </a:ext>
                  </a:extLst>
                </p:cNvPr>
                <p:cNvPicPr/>
                <p:nvPr/>
              </p:nvPicPr>
              <p:blipFill>
                <a:blip r:embed="rId65"/>
                <a:stretch>
                  <a:fillRect/>
                </a:stretch>
              </p:blipFill>
              <p:spPr>
                <a:xfrm>
                  <a:off x="1451991" y="3757098"/>
                  <a:ext cx="49680" cy="2592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45" name="Ink 44">
                  <a:extLst>
                    <a:ext uri="{FF2B5EF4-FFF2-40B4-BE49-F238E27FC236}">
                      <a16:creationId xmlns:a16="http://schemas.microsoft.com/office/drawing/2014/main" id="{FC784774-3943-4BCB-B32F-20D9BDCC1146}"/>
                    </a:ext>
                  </a:extLst>
                </p14:cNvPr>
                <p14:cNvContentPartPr/>
                <p14:nvPr/>
              </p14:nvContentPartPr>
              <p14:xfrm>
                <a:off x="1469991" y="3842418"/>
                <a:ext cx="11160" cy="5400"/>
              </p14:xfrm>
            </p:contentPart>
          </mc:Choice>
          <mc:Fallback xmlns="">
            <p:pic>
              <p:nvPicPr>
                <p:cNvPr id="45" name="Ink 44">
                  <a:extLst>
                    <a:ext uri="{FF2B5EF4-FFF2-40B4-BE49-F238E27FC236}">
                      <a16:creationId xmlns:a16="http://schemas.microsoft.com/office/drawing/2014/main" id="{FC784774-3943-4BCB-B32F-20D9BDCC1146}"/>
                    </a:ext>
                  </a:extLst>
                </p:cNvPr>
                <p:cNvPicPr/>
                <p:nvPr/>
              </p:nvPicPr>
              <p:blipFill>
                <a:blip r:embed="rId67"/>
                <a:stretch>
                  <a:fillRect/>
                </a:stretch>
              </p:blipFill>
              <p:spPr>
                <a:xfrm>
                  <a:off x="1460991" y="3833778"/>
                  <a:ext cx="2880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46" name="Ink 45">
                  <a:extLst>
                    <a:ext uri="{FF2B5EF4-FFF2-40B4-BE49-F238E27FC236}">
                      <a16:creationId xmlns:a16="http://schemas.microsoft.com/office/drawing/2014/main" id="{B7F4636D-5D27-4780-9088-85EDF34D4FCA}"/>
                    </a:ext>
                  </a:extLst>
                </p14:cNvPr>
                <p14:cNvContentPartPr/>
                <p14:nvPr/>
              </p14:nvContentPartPr>
              <p14:xfrm>
                <a:off x="1442271" y="3978138"/>
                <a:ext cx="22680" cy="9720"/>
              </p14:xfrm>
            </p:contentPart>
          </mc:Choice>
          <mc:Fallback xmlns="">
            <p:pic>
              <p:nvPicPr>
                <p:cNvPr id="46" name="Ink 45">
                  <a:extLst>
                    <a:ext uri="{FF2B5EF4-FFF2-40B4-BE49-F238E27FC236}">
                      <a16:creationId xmlns:a16="http://schemas.microsoft.com/office/drawing/2014/main" id="{B7F4636D-5D27-4780-9088-85EDF34D4FCA}"/>
                    </a:ext>
                  </a:extLst>
                </p:cNvPr>
                <p:cNvPicPr/>
                <p:nvPr/>
              </p:nvPicPr>
              <p:blipFill>
                <a:blip r:embed="rId69"/>
                <a:stretch>
                  <a:fillRect/>
                </a:stretch>
              </p:blipFill>
              <p:spPr>
                <a:xfrm>
                  <a:off x="1433631" y="3969138"/>
                  <a:ext cx="40320" cy="2736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47" name="Ink 46">
                  <a:extLst>
                    <a:ext uri="{FF2B5EF4-FFF2-40B4-BE49-F238E27FC236}">
                      <a16:creationId xmlns:a16="http://schemas.microsoft.com/office/drawing/2014/main" id="{550E125E-22F1-4082-8556-2B9A7A649469}"/>
                    </a:ext>
                  </a:extLst>
                </p14:cNvPr>
                <p14:cNvContentPartPr/>
                <p14:nvPr/>
              </p14:nvContentPartPr>
              <p14:xfrm>
                <a:off x="1435071" y="4076418"/>
                <a:ext cx="101160" cy="88200"/>
              </p14:xfrm>
            </p:contentPart>
          </mc:Choice>
          <mc:Fallback xmlns="">
            <p:pic>
              <p:nvPicPr>
                <p:cNvPr id="47" name="Ink 46">
                  <a:extLst>
                    <a:ext uri="{FF2B5EF4-FFF2-40B4-BE49-F238E27FC236}">
                      <a16:creationId xmlns:a16="http://schemas.microsoft.com/office/drawing/2014/main" id="{550E125E-22F1-4082-8556-2B9A7A649469}"/>
                    </a:ext>
                  </a:extLst>
                </p:cNvPr>
                <p:cNvPicPr/>
                <p:nvPr/>
              </p:nvPicPr>
              <p:blipFill>
                <a:blip r:embed="rId71"/>
                <a:stretch>
                  <a:fillRect/>
                </a:stretch>
              </p:blipFill>
              <p:spPr>
                <a:xfrm>
                  <a:off x="1426071" y="4067418"/>
                  <a:ext cx="118800" cy="10584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48" name="Ink 47">
                  <a:extLst>
                    <a:ext uri="{FF2B5EF4-FFF2-40B4-BE49-F238E27FC236}">
                      <a16:creationId xmlns:a16="http://schemas.microsoft.com/office/drawing/2014/main" id="{C44F3481-1293-4CE4-9C27-569350037036}"/>
                    </a:ext>
                  </a:extLst>
                </p14:cNvPr>
                <p14:cNvContentPartPr/>
                <p14:nvPr/>
              </p14:nvContentPartPr>
              <p14:xfrm>
                <a:off x="1457391" y="4250298"/>
                <a:ext cx="88920" cy="101880"/>
              </p14:xfrm>
            </p:contentPart>
          </mc:Choice>
          <mc:Fallback xmlns="">
            <p:pic>
              <p:nvPicPr>
                <p:cNvPr id="48" name="Ink 47">
                  <a:extLst>
                    <a:ext uri="{FF2B5EF4-FFF2-40B4-BE49-F238E27FC236}">
                      <a16:creationId xmlns:a16="http://schemas.microsoft.com/office/drawing/2014/main" id="{C44F3481-1293-4CE4-9C27-569350037036}"/>
                    </a:ext>
                  </a:extLst>
                </p:cNvPr>
                <p:cNvPicPr/>
                <p:nvPr/>
              </p:nvPicPr>
              <p:blipFill>
                <a:blip r:embed="rId73"/>
                <a:stretch>
                  <a:fillRect/>
                </a:stretch>
              </p:blipFill>
              <p:spPr>
                <a:xfrm>
                  <a:off x="1448391" y="4241298"/>
                  <a:ext cx="106560" cy="11952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49" name="Ink 48">
                  <a:extLst>
                    <a:ext uri="{FF2B5EF4-FFF2-40B4-BE49-F238E27FC236}">
                      <a16:creationId xmlns:a16="http://schemas.microsoft.com/office/drawing/2014/main" id="{BAD73E3F-B838-42C3-9731-58661F7E8AA8}"/>
                    </a:ext>
                  </a:extLst>
                </p14:cNvPr>
                <p14:cNvContentPartPr/>
                <p14:nvPr/>
              </p14:nvContentPartPr>
              <p14:xfrm>
                <a:off x="1462071" y="4433178"/>
                <a:ext cx="97200" cy="149400"/>
              </p14:xfrm>
            </p:contentPart>
          </mc:Choice>
          <mc:Fallback xmlns="">
            <p:pic>
              <p:nvPicPr>
                <p:cNvPr id="49" name="Ink 48">
                  <a:extLst>
                    <a:ext uri="{FF2B5EF4-FFF2-40B4-BE49-F238E27FC236}">
                      <a16:creationId xmlns:a16="http://schemas.microsoft.com/office/drawing/2014/main" id="{BAD73E3F-B838-42C3-9731-58661F7E8AA8}"/>
                    </a:ext>
                  </a:extLst>
                </p:cNvPr>
                <p:cNvPicPr/>
                <p:nvPr/>
              </p:nvPicPr>
              <p:blipFill>
                <a:blip r:embed="rId75"/>
                <a:stretch>
                  <a:fillRect/>
                </a:stretch>
              </p:blipFill>
              <p:spPr>
                <a:xfrm>
                  <a:off x="1453071" y="4424538"/>
                  <a:ext cx="114840" cy="167040"/>
                </a:xfrm>
                <a:prstGeom prst="rect">
                  <a:avLst/>
                </a:prstGeom>
              </p:spPr>
            </p:pic>
          </mc:Fallback>
        </mc:AlternateContent>
      </p:grpSp>
      <p:grpSp>
        <p:nvGrpSpPr>
          <p:cNvPr id="59" name="Group 58">
            <a:extLst>
              <a:ext uri="{FF2B5EF4-FFF2-40B4-BE49-F238E27FC236}">
                <a16:creationId xmlns:a16="http://schemas.microsoft.com/office/drawing/2014/main" id="{7828EEB9-811E-4D2C-AF47-AAB363377739}"/>
              </a:ext>
            </a:extLst>
          </p:cNvPr>
          <p:cNvGrpSpPr/>
          <p:nvPr/>
        </p:nvGrpSpPr>
        <p:grpSpPr>
          <a:xfrm>
            <a:off x="181551" y="2934138"/>
            <a:ext cx="159120" cy="221760"/>
            <a:chOff x="181551" y="2934138"/>
            <a:chExt cx="159120" cy="221760"/>
          </a:xfrm>
        </p:grpSpPr>
        <mc:AlternateContent xmlns:mc="http://schemas.openxmlformats.org/markup-compatibility/2006" xmlns:p14="http://schemas.microsoft.com/office/powerpoint/2010/main">
          <mc:Choice Requires="p14">
            <p:contentPart p14:bwMode="auto" r:id="rId76">
              <p14:nvContentPartPr>
                <p14:cNvPr id="53" name="Ink 52">
                  <a:extLst>
                    <a:ext uri="{FF2B5EF4-FFF2-40B4-BE49-F238E27FC236}">
                      <a16:creationId xmlns:a16="http://schemas.microsoft.com/office/drawing/2014/main" id="{BE0B08DB-F104-459F-BABE-ADEAD2336223}"/>
                    </a:ext>
                  </a:extLst>
                </p14:cNvPr>
                <p14:cNvContentPartPr/>
                <p14:nvPr/>
              </p14:nvContentPartPr>
              <p14:xfrm>
                <a:off x="181551" y="2934138"/>
                <a:ext cx="26280" cy="221760"/>
              </p14:xfrm>
            </p:contentPart>
          </mc:Choice>
          <mc:Fallback xmlns="">
            <p:pic>
              <p:nvPicPr>
                <p:cNvPr id="53" name="Ink 52">
                  <a:extLst>
                    <a:ext uri="{FF2B5EF4-FFF2-40B4-BE49-F238E27FC236}">
                      <a16:creationId xmlns:a16="http://schemas.microsoft.com/office/drawing/2014/main" id="{BE0B08DB-F104-459F-BABE-ADEAD2336223}"/>
                    </a:ext>
                  </a:extLst>
                </p:cNvPr>
                <p:cNvPicPr/>
                <p:nvPr/>
              </p:nvPicPr>
              <p:blipFill>
                <a:blip r:embed="rId77"/>
                <a:stretch>
                  <a:fillRect/>
                </a:stretch>
              </p:blipFill>
              <p:spPr>
                <a:xfrm>
                  <a:off x="172911" y="2925138"/>
                  <a:ext cx="43920" cy="23940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54" name="Ink 53">
                  <a:extLst>
                    <a:ext uri="{FF2B5EF4-FFF2-40B4-BE49-F238E27FC236}">
                      <a16:creationId xmlns:a16="http://schemas.microsoft.com/office/drawing/2014/main" id="{FB13B082-6CCE-4025-8DDD-781C1DFF9739}"/>
                    </a:ext>
                  </a:extLst>
                </p14:cNvPr>
                <p14:cNvContentPartPr/>
                <p14:nvPr/>
              </p14:nvContentPartPr>
              <p14:xfrm>
                <a:off x="267231" y="2963298"/>
                <a:ext cx="73440" cy="169560"/>
              </p14:xfrm>
            </p:contentPart>
          </mc:Choice>
          <mc:Fallback xmlns="">
            <p:pic>
              <p:nvPicPr>
                <p:cNvPr id="54" name="Ink 53">
                  <a:extLst>
                    <a:ext uri="{FF2B5EF4-FFF2-40B4-BE49-F238E27FC236}">
                      <a16:creationId xmlns:a16="http://schemas.microsoft.com/office/drawing/2014/main" id="{FB13B082-6CCE-4025-8DDD-781C1DFF9739}"/>
                    </a:ext>
                  </a:extLst>
                </p:cNvPr>
                <p:cNvPicPr/>
                <p:nvPr/>
              </p:nvPicPr>
              <p:blipFill>
                <a:blip r:embed="rId79"/>
                <a:stretch>
                  <a:fillRect/>
                </a:stretch>
              </p:blipFill>
              <p:spPr>
                <a:xfrm>
                  <a:off x="258591" y="2954298"/>
                  <a:ext cx="91080" cy="187200"/>
                </a:xfrm>
                <a:prstGeom prst="rect">
                  <a:avLst/>
                </a:prstGeom>
              </p:spPr>
            </p:pic>
          </mc:Fallback>
        </mc:AlternateContent>
      </p:grpSp>
      <p:grpSp>
        <p:nvGrpSpPr>
          <p:cNvPr id="58" name="Group 57">
            <a:extLst>
              <a:ext uri="{FF2B5EF4-FFF2-40B4-BE49-F238E27FC236}">
                <a16:creationId xmlns:a16="http://schemas.microsoft.com/office/drawing/2014/main" id="{CC756E50-5771-4E0A-882D-DD6BD95FD59E}"/>
              </a:ext>
            </a:extLst>
          </p:cNvPr>
          <p:cNvGrpSpPr/>
          <p:nvPr/>
        </p:nvGrpSpPr>
        <p:grpSpPr>
          <a:xfrm>
            <a:off x="479991" y="2916858"/>
            <a:ext cx="413280" cy="514440"/>
            <a:chOff x="479991" y="2916858"/>
            <a:chExt cx="413280" cy="514440"/>
          </a:xfrm>
        </p:grpSpPr>
        <mc:AlternateContent xmlns:mc="http://schemas.openxmlformats.org/markup-compatibility/2006" xmlns:p14="http://schemas.microsoft.com/office/powerpoint/2010/main">
          <mc:Choice Requires="p14">
            <p:contentPart p14:bwMode="auto" r:id="rId80">
              <p14:nvContentPartPr>
                <p14:cNvPr id="52" name="Ink 51">
                  <a:extLst>
                    <a:ext uri="{FF2B5EF4-FFF2-40B4-BE49-F238E27FC236}">
                      <a16:creationId xmlns:a16="http://schemas.microsoft.com/office/drawing/2014/main" id="{079A06FE-0134-4E62-9143-D897C49D1A0C}"/>
                    </a:ext>
                  </a:extLst>
                </p14:cNvPr>
                <p14:cNvContentPartPr/>
                <p14:nvPr/>
              </p14:nvContentPartPr>
              <p14:xfrm>
                <a:off x="731991" y="2965818"/>
                <a:ext cx="161280" cy="465480"/>
              </p14:xfrm>
            </p:contentPart>
          </mc:Choice>
          <mc:Fallback xmlns="">
            <p:pic>
              <p:nvPicPr>
                <p:cNvPr id="52" name="Ink 51">
                  <a:extLst>
                    <a:ext uri="{FF2B5EF4-FFF2-40B4-BE49-F238E27FC236}">
                      <a16:creationId xmlns:a16="http://schemas.microsoft.com/office/drawing/2014/main" id="{079A06FE-0134-4E62-9143-D897C49D1A0C}"/>
                    </a:ext>
                  </a:extLst>
                </p:cNvPr>
                <p:cNvPicPr/>
                <p:nvPr/>
              </p:nvPicPr>
              <p:blipFill>
                <a:blip r:embed="rId81"/>
                <a:stretch>
                  <a:fillRect/>
                </a:stretch>
              </p:blipFill>
              <p:spPr>
                <a:xfrm>
                  <a:off x="723351" y="2957178"/>
                  <a:ext cx="178920" cy="48312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55" name="Ink 54">
                  <a:extLst>
                    <a:ext uri="{FF2B5EF4-FFF2-40B4-BE49-F238E27FC236}">
                      <a16:creationId xmlns:a16="http://schemas.microsoft.com/office/drawing/2014/main" id="{C7601B06-4E54-4498-AC3A-142C3297E547}"/>
                    </a:ext>
                  </a:extLst>
                </p14:cNvPr>
                <p14:cNvContentPartPr/>
                <p14:nvPr/>
              </p14:nvContentPartPr>
              <p14:xfrm>
                <a:off x="479991" y="2969778"/>
                <a:ext cx="19800" cy="140400"/>
              </p14:xfrm>
            </p:contentPart>
          </mc:Choice>
          <mc:Fallback xmlns="">
            <p:pic>
              <p:nvPicPr>
                <p:cNvPr id="55" name="Ink 54">
                  <a:extLst>
                    <a:ext uri="{FF2B5EF4-FFF2-40B4-BE49-F238E27FC236}">
                      <a16:creationId xmlns:a16="http://schemas.microsoft.com/office/drawing/2014/main" id="{C7601B06-4E54-4498-AC3A-142C3297E547}"/>
                    </a:ext>
                  </a:extLst>
                </p:cNvPr>
                <p:cNvPicPr/>
                <p:nvPr/>
              </p:nvPicPr>
              <p:blipFill>
                <a:blip r:embed="rId83"/>
                <a:stretch>
                  <a:fillRect/>
                </a:stretch>
              </p:blipFill>
              <p:spPr>
                <a:xfrm>
                  <a:off x="470991" y="2960778"/>
                  <a:ext cx="37440" cy="15804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56" name="Ink 55">
                  <a:extLst>
                    <a:ext uri="{FF2B5EF4-FFF2-40B4-BE49-F238E27FC236}">
                      <a16:creationId xmlns:a16="http://schemas.microsoft.com/office/drawing/2014/main" id="{5A9B2269-E82C-4763-957B-259CB8C69FF9}"/>
                    </a:ext>
                  </a:extLst>
                </p14:cNvPr>
                <p14:cNvContentPartPr/>
                <p14:nvPr/>
              </p14:nvContentPartPr>
              <p14:xfrm>
                <a:off x="557391" y="3000378"/>
                <a:ext cx="68040" cy="104400"/>
              </p14:xfrm>
            </p:contentPart>
          </mc:Choice>
          <mc:Fallback xmlns="">
            <p:pic>
              <p:nvPicPr>
                <p:cNvPr id="56" name="Ink 55">
                  <a:extLst>
                    <a:ext uri="{FF2B5EF4-FFF2-40B4-BE49-F238E27FC236}">
                      <a16:creationId xmlns:a16="http://schemas.microsoft.com/office/drawing/2014/main" id="{5A9B2269-E82C-4763-957B-259CB8C69FF9}"/>
                    </a:ext>
                  </a:extLst>
                </p:cNvPr>
                <p:cNvPicPr/>
                <p:nvPr/>
              </p:nvPicPr>
              <p:blipFill>
                <a:blip r:embed="rId85"/>
                <a:stretch>
                  <a:fillRect/>
                </a:stretch>
              </p:blipFill>
              <p:spPr>
                <a:xfrm>
                  <a:off x="548751" y="2991378"/>
                  <a:ext cx="85680" cy="12204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57" name="Ink 56">
                  <a:extLst>
                    <a:ext uri="{FF2B5EF4-FFF2-40B4-BE49-F238E27FC236}">
                      <a16:creationId xmlns:a16="http://schemas.microsoft.com/office/drawing/2014/main" id="{17B53B4F-C6D4-4AA2-8F5E-D20A401A3069}"/>
                    </a:ext>
                  </a:extLst>
                </p14:cNvPr>
                <p14:cNvContentPartPr/>
                <p14:nvPr/>
              </p14:nvContentPartPr>
              <p14:xfrm>
                <a:off x="512751" y="2916858"/>
                <a:ext cx="3960" cy="22680"/>
              </p14:xfrm>
            </p:contentPart>
          </mc:Choice>
          <mc:Fallback xmlns="">
            <p:pic>
              <p:nvPicPr>
                <p:cNvPr id="57" name="Ink 56">
                  <a:extLst>
                    <a:ext uri="{FF2B5EF4-FFF2-40B4-BE49-F238E27FC236}">
                      <a16:creationId xmlns:a16="http://schemas.microsoft.com/office/drawing/2014/main" id="{17B53B4F-C6D4-4AA2-8F5E-D20A401A3069}"/>
                    </a:ext>
                  </a:extLst>
                </p:cNvPr>
                <p:cNvPicPr/>
                <p:nvPr/>
              </p:nvPicPr>
              <p:blipFill>
                <a:blip r:embed="rId87"/>
                <a:stretch>
                  <a:fillRect/>
                </a:stretch>
              </p:blipFill>
              <p:spPr>
                <a:xfrm>
                  <a:off x="503751" y="2907858"/>
                  <a:ext cx="21600" cy="40320"/>
                </a:xfrm>
                <a:prstGeom prst="rect">
                  <a:avLst/>
                </a:prstGeom>
              </p:spPr>
            </p:pic>
          </mc:Fallback>
        </mc:AlternateContent>
      </p:grpSp>
      <p:grpSp>
        <p:nvGrpSpPr>
          <p:cNvPr id="66" name="Group 65">
            <a:extLst>
              <a:ext uri="{FF2B5EF4-FFF2-40B4-BE49-F238E27FC236}">
                <a16:creationId xmlns:a16="http://schemas.microsoft.com/office/drawing/2014/main" id="{BF098E57-5235-4A22-8D66-68DAD6F587A7}"/>
              </a:ext>
            </a:extLst>
          </p:cNvPr>
          <p:cNvGrpSpPr/>
          <p:nvPr/>
        </p:nvGrpSpPr>
        <p:grpSpPr>
          <a:xfrm>
            <a:off x="53031" y="3871938"/>
            <a:ext cx="609120" cy="604800"/>
            <a:chOff x="53031" y="3871938"/>
            <a:chExt cx="609120" cy="604800"/>
          </a:xfrm>
        </p:grpSpPr>
        <mc:AlternateContent xmlns:mc="http://schemas.openxmlformats.org/markup-compatibility/2006" xmlns:p14="http://schemas.microsoft.com/office/powerpoint/2010/main">
          <mc:Choice Requires="p14">
            <p:contentPart p14:bwMode="auto" r:id="rId88">
              <p14:nvContentPartPr>
                <p14:cNvPr id="60" name="Ink 59">
                  <a:extLst>
                    <a:ext uri="{FF2B5EF4-FFF2-40B4-BE49-F238E27FC236}">
                      <a16:creationId xmlns:a16="http://schemas.microsoft.com/office/drawing/2014/main" id="{D46658FA-3458-4EE3-93D2-1BD8D1B3D93A}"/>
                    </a:ext>
                  </a:extLst>
                </p14:cNvPr>
                <p14:cNvContentPartPr/>
                <p14:nvPr/>
              </p14:nvContentPartPr>
              <p14:xfrm>
                <a:off x="465591" y="3871938"/>
                <a:ext cx="196560" cy="604800"/>
              </p14:xfrm>
            </p:contentPart>
          </mc:Choice>
          <mc:Fallback xmlns="">
            <p:pic>
              <p:nvPicPr>
                <p:cNvPr id="60" name="Ink 59">
                  <a:extLst>
                    <a:ext uri="{FF2B5EF4-FFF2-40B4-BE49-F238E27FC236}">
                      <a16:creationId xmlns:a16="http://schemas.microsoft.com/office/drawing/2014/main" id="{D46658FA-3458-4EE3-93D2-1BD8D1B3D93A}"/>
                    </a:ext>
                  </a:extLst>
                </p:cNvPr>
                <p:cNvPicPr/>
                <p:nvPr/>
              </p:nvPicPr>
              <p:blipFill>
                <a:blip r:embed="rId89"/>
                <a:stretch>
                  <a:fillRect/>
                </a:stretch>
              </p:blipFill>
              <p:spPr>
                <a:xfrm>
                  <a:off x="456951" y="3862938"/>
                  <a:ext cx="214200" cy="62244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61" name="Ink 60">
                  <a:extLst>
                    <a:ext uri="{FF2B5EF4-FFF2-40B4-BE49-F238E27FC236}">
                      <a16:creationId xmlns:a16="http://schemas.microsoft.com/office/drawing/2014/main" id="{7E5CB99F-E97F-46EC-9CB8-A475E3D18021}"/>
                    </a:ext>
                  </a:extLst>
                </p14:cNvPr>
                <p14:cNvContentPartPr/>
                <p14:nvPr/>
              </p14:nvContentPartPr>
              <p14:xfrm>
                <a:off x="53031" y="3957618"/>
                <a:ext cx="21600" cy="167760"/>
              </p14:xfrm>
            </p:contentPart>
          </mc:Choice>
          <mc:Fallback xmlns="">
            <p:pic>
              <p:nvPicPr>
                <p:cNvPr id="61" name="Ink 60">
                  <a:extLst>
                    <a:ext uri="{FF2B5EF4-FFF2-40B4-BE49-F238E27FC236}">
                      <a16:creationId xmlns:a16="http://schemas.microsoft.com/office/drawing/2014/main" id="{7E5CB99F-E97F-46EC-9CB8-A475E3D18021}"/>
                    </a:ext>
                  </a:extLst>
                </p:cNvPr>
                <p:cNvPicPr/>
                <p:nvPr/>
              </p:nvPicPr>
              <p:blipFill>
                <a:blip r:embed="rId91"/>
                <a:stretch>
                  <a:fillRect/>
                </a:stretch>
              </p:blipFill>
              <p:spPr>
                <a:xfrm>
                  <a:off x="44031" y="3948978"/>
                  <a:ext cx="39240" cy="18540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62" name="Ink 61">
                  <a:extLst>
                    <a:ext uri="{FF2B5EF4-FFF2-40B4-BE49-F238E27FC236}">
                      <a16:creationId xmlns:a16="http://schemas.microsoft.com/office/drawing/2014/main" id="{DDEA3DA6-3FEB-4955-BBBC-2B47AA305372}"/>
                    </a:ext>
                  </a:extLst>
                </p14:cNvPr>
                <p14:cNvContentPartPr/>
                <p14:nvPr/>
              </p14:nvContentPartPr>
              <p14:xfrm>
                <a:off x="109191" y="3909018"/>
                <a:ext cx="24840" cy="192960"/>
              </p14:xfrm>
            </p:contentPart>
          </mc:Choice>
          <mc:Fallback xmlns="">
            <p:pic>
              <p:nvPicPr>
                <p:cNvPr id="62" name="Ink 61">
                  <a:extLst>
                    <a:ext uri="{FF2B5EF4-FFF2-40B4-BE49-F238E27FC236}">
                      <a16:creationId xmlns:a16="http://schemas.microsoft.com/office/drawing/2014/main" id="{DDEA3DA6-3FEB-4955-BBBC-2B47AA305372}"/>
                    </a:ext>
                  </a:extLst>
                </p:cNvPr>
                <p:cNvPicPr/>
                <p:nvPr/>
              </p:nvPicPr>
              <p:blipFill>
                <a:blip r:embed="rId93"/>
                <a:stretch>
                  <a:fillRect/>
                </a:stretch>
              </p:blipFill>
              <p:spPr>
                <a:xfrm>
                  <a:off x="100551" y="3900378"/>
                  <a:ext cx="42480" cy="21060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63" name="Ink 62">
                  <a:extLst>
                    <a:ext uri="{FF2B5EF4-FFF2-40B4-BE49-F238E27FC236}">
                      <a16:creationId xmlns:a16="http://schemas.microsoft.com/office/drawing/2014/main" id="{48959320-58E9-4F77-85B0-D010EB310AFF}"/>
                    </a:ext>
                  </a:extLst>
                </p14:cNvPr>
                <p14:cNvContentPartPr/>
                <p14:nvPr/>
              </p14:nvContentPartPr>
              <p14:xfrm>
                <a:off x="248151" y="3931338"/>
                <a:ext cx="99720" cy="195120"/>
              </p14:xfrm>
            </p:contentPart>
          </mc:Choice>
          <mc:Fallback xmlns="">
            <p:pic>
              <p:nvPicPr>
                <p:cNvPr id="63" name="Ink 62">
                  <a:extLst>
                    <a:ext uri="{FF2B5EF4-FFF2-40B4-BE49-F238E27FC236}">
                      <a16:creationId xmlns:a16="http://schemas.microsoft.com/office/drawing/2014/main" id="{48959320-58E9-4F77-85B0-D010EB310AFF}"/>
                    </a:ext>
                  </a:extLst>
                </p:cNvPr>
                <p:cNvPicPr/>
                <p:nvPr/>
              </p:nvPicPr>
              <p:blipFill>
                <a:blip r:embed="rId95"/>
                <a:stretch>
                  <a:fillRect/>
                </a:stretch>
              </p:blipFill>
              <p:spPr>
                <a:xfrm>
                  <a:off x="239511" y="3922698"/>
                  <a:ext cx="11736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64" name="Ink 63">
                  <a:extLst>
                    <a:ext uri="{FF2B5EF4-FFF2-40B4-BE49-F238E27FC236}">
                      <a16:creationId xmlns:a16="http://schemas.microsoft.com/office/drawing/2014/main" id="{88590021-B0F0-435B-B7B9-BAF2C33DC8EF}"/>
                    </a:ext>
                  </a:extLst>
                </p14:cNvPr>
                <p14:cNvContentPartPr/>
                <p14:nvPr/>
              </p14:nvContentPartPr>
              <p14:xfrm>
                <a:off x="406911" y="4062738"/>
                <a:ext cx="29160" cy="83160"/>
              </p14:xfrm>
            </p:contentPart>
          </mc:Choice>
          <mc:Fallback xmlns="">
            <p:pic>
              <p:nvPicPr>
                <p:cNvPr id="64" name="Ink 63">
                  <a:extLst>
                    <a:ext uri="{FF2B5EF4-FFF2-40B4-BE49-F238E27FC236}">
                      <a16:creationId xmlns:a16="http://schemas.microsoft.com/office/drawing/2014/main" id="{88590021-B0F0-435B-B7B9-BAF2C33DC8EF}"/>
                    </a:ext>
                  </a:extLst>
                </p:cNvPr>
                <p:cNvPicPr/>
                <p:nvPr/>
              </p:nvPicPr>
              <p:blipFill>
                <a:blip r:embed="rId97"/>
                <a:stretch>
                  <a:fillRect/>
                </a:stretch>
              </p:blipFill>
              <p:spPr>
                <a:xfrm>
                  <a:off x="397911" y="4053738"/>
                  <a:ext cx="46800" cy="10080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65" name="Ink 64">
                  <a:extLst>
                    <a:ext uri="{FF2B5EF4-FFF2-40B4-BE49-F238E27FC236}">
                      <a16:creationId xmlns:a16="http://schemas.microsoft.com/office/drawing/2014/main" id="{A5A090B1-A283-4879-A859-6212A6B65F74}"/>
                    </a:ext>
                  </a:extLst>
                </p14:cNvPr>
                <p14:cNvContentPartPr/>
                <p14:nvPr/>
              </p14:nvContentPartPr>
              <p14:xfrm>
                <a:off x="324111" y="3948258"/>
                <a:ext cx="44640" cy="69480"/>
              </p14:xfrm>
            </p:contentPart>
          </mc:Choice>
          <mc:Fallback xmlns="">
            <p:pic>
              <p:nvPicPr>
                <p:cNvPr id="65" name="Ink 64">
                  <a:extLst>
                    <a:ext uri="{FF2B5EF4-FFF2-40B4-BE49-F238E27FC236}">
                      <a16:creationId xmlns:a16="http://schemas.microsoft.com/office/drawing/2014/main" id="{A5A090B1-A283-4879-A859-6212A6B65F74}"/>
                    </a:ext>
                  </a:extLst>
                </p:cNvPr>
                <p:cNvPicPr/>
                <p:nvPr/>
              </p:nvPicPr>
              <p:blipFill>
                <a:blip r:embed="rId99"/>
                <a:stretch>
                  <a:fillRect/>
                </a:stretch>
              </p:blipFill>
              <p:spPr>
                <a:xfrm>
                  <a:off x="315471" y="3939258"/>
                  <a:ext cx="62280" cy="87120"/>
                </a:xfrm>
                <a:prstGeom prst="rect">
                  <a:avLst/>
                </a:prstGeom>
              </p:spPr>
            </p:pic>
          </mc:Fallback>
        </mc:AlternateContent>
      </p:grpSp>
      <p:grpSp>
        <p:nvGrpSpPr>
          <p:cNvPr id="117" name="Group 116">
            <a:extLst>
              <a:ext uri="{FF2B5EF4-FFF2-40B4-BE49-F238E27FC236}">
                <a16:creationId xmlns:a16="http://schemas.microsoft.com/office/drawing/2014/main" id="{3130E94C-E8A7-4E77-8BCE-677808D4BBC3}"/>
              </a:ext>
            </a:extLst>
          </p:cNvPr>
          <p:cNvGrpSpPr/>
          <p:nvPr/>
        </p:nvGrpSpPr>
        <p:grpSpPr>
          <a:xfrm>
            <a:off x="1748631" y="2650098"/>
            <a:ext cx="3425400" cy="2158560"/>
            <a:chOff x="1748631" y="2650098"/>
            <a:chExt cx="3425400" cy="2158560"/>
          </a:xfrm>
        </p:grpSpPr>
        <mc:AlternateContent xmlns:mc="http://schemas.openxmlformats.org/markup-compatibility/2006" xmlns:p14="http://schemas.microsoft.com/office/powerpoint/2010/main">
          <mc:Choice Requires="p14">
            <p:contentPart p14:bwMode="auto" r:id="rId100">
              <p14:nvContentPartPr>
                <p14:cNvPr id="67" name="Ink 66">
                  <a:extLst>
                    <a:ext uri="{FF2B5EF4-FFF2-40B4-BE49-F238E27FC236}">
                      <a16:creationId xmlns:a16="http://schemas.microsoft.com/office/drawing/2014/main" id="{38F72ECA-8C17-42A4-8E19-F33DB99AEB76}"/>
                    </a:ext>
                  </a:extLst>
                </p14:cNvPr>
                <p14:cNvContentPartPr/>
                <p14:nvPr/>
              </p14:nvContentPartPr>
              <p14:xfrm>
                <a:off x="1748631" y="3078858"/>
                <a:ext cx="230040" cy="1532160"/>
              </p14:xfrm>
            </p:contentPart>
          </mc:Choice>
          <mc:Fallback xmlns="">
            <p:pic>
              <p:nvPicPr>
                <p:cNvPr id="67" name="Ink 66">
                  <a:extLst>
                    <a:ext uri="{FF2B5EF4-FFF2-40B4-BE49-F238E27FC236}">
                      <a16:creationId xmlns:a16="http://schemas.microsoft.com/office/drawing/2014/main" id="{38F72ECA-8C17-42A4-8E19-F33DB99AEB76}"/>
                    </a:ext>
                  </a:extLst>
                </p:cNvPr>
                <p:cNvPicPr/>
                <p:nvPr/>
              </p:nvPicPr>
              <p:blipFill>
                <a:blip r:embed="rId101"/>
                <a:stretch>
                  <a:fillRect/>
                </a:stretch>
              </p:blipFill>
              <p:spPr>
                <a:xfrm>
                  <a:off x="1739631" y="3070218"/>
                  <a:ext cx="247680" cy="154980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68" name="Ink 67">
                  <a:extLst>
                    <a:ext uri="{FF2B5EF4-FFF2-40B4-BE49-F238E27FC236}">
                      <a16:creationId xmlns:a16="http://schemas.microsoft.com/office/drawing/2014/main" id="{CAC4CC80-A422-4808-B52B-99C9FE3B313C}"/>
                    </a:ext>
                  </a:extLst>
                </p14:cNvPr>
                <p14:cNvContentPartPr/>
                <p14:nvPr/>
              </p14:nvContentPartPr>
              <p14:xfrm>
                <a:off x="2247951" y="3657378"/>
                <a:ext cx="19080" cy="270720"/>
              </p14:xfrm>
            </p:contentPart>
          </mc:Choice>
          <mc:Fallback xmlns="">
            <p:pic>
              <p:nvPicPr>
                <p:cNvPr id="68" name="Ink 67">
                  <a:extLst>
                    <a:ext uri="{FF2B5EF4-FFF2-40B4-BE49-F238E27FC236}">
                      <a16:creationId xmlns:a16="http://schemas.microsoft.com/office/drawing/2014/main" id="{CAC4CC80-A422-4808-B52B-99C9FE3B313C}"/>
                    </a:ext>
                  </a:extLst>
                </p:cNvPr>
                <p:cNvPicPr/>
                <p:nvPr/>
              </p:nvPicPr>
              <p:blipFill>
                <a:blip r:embed="rId103"/>
                <a:stretch>
                  <a:fillRect/>
                </a:stretch>
              </p:blipFill>
              <p:spPr>
                <a:xfrm>
                  <a:off x="2239311" y="3648738"/>
                  <a:ext cx="36720" cy="28836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69" name="Ink 68">
                  <a:extLst>
                    <a:ext uri="{FF2B5EF4-FFF2-40B4-BE49-F238E27FC236}">
                      <a16:creationId xmlns:a16="http://schemas.microsoft.com/office/drawing/2014/main" id="{CBF3CD00-077F-4D85-A5C5-C77E92980A39}"/>
                    </a:ext>
                  </a:extLst>
                </p14:cNvPr>
                <p14:cNvContentPartPr/>
                <p14:nvPr/>
              </p14:nvContentPartPr>
              <p14:xfrm>
                <a:off x="2183151" y="3850698"/>
                <a:ext cx="128520" cy="26280"/>
              </p14:xfrm>
            </p:contentPart>
          </mc:Choice>
          <mc:Fallback xmlns="">
            <p:pic>
              <p:nvPicPr>
                <p:cNvPr id="69" name="Ink 68">
                  <a:extLst>
                    <a:ext uri="{FF2B5EF4-FFF2-40B4-BE49-F238E27FC236}">
                      <a16:creationId xmlns:a16="http://schemas.microsoft.com/office/drawing/2014/main" id="{CBF3CD00-077F-4D85-A5C5-C77E92980A39}"/>
                    </a:ext>
                  </a:extLst>
                </p:cNvPr>
                <p:cNvPicPr/>
                <p:nvPr/>
              </p:nvPicPr>
              <p:blipFill>
                <a:blip r:embed="rId105"/>
                <a:stretch>
                  <a:fillRect/>
                </a:stretch>
              </p:blipFill>
              <p:spPr>
                <a:xfrm>
                  <a:off x="2174511" y="3841698"/>
                  <a:ext cx="146160" cy="4392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70" name="Ink 69">
                  <a:extLst>
                    <a:ext uri="{FF2B5EF4-FFF2-40B4-BE49-F238E27FC236}">
                      <a16:creationId xmlns:a16="http://schemas.microsoft.com/office/drawing/2014/main" id="{0EF452EA-FD7B-48C4-BC51-11452AEE7CB2}"/>
                    </a:ext>
                  </a:extLst>
                </p14:cNvPr>
                <p14:cNvContentPartPr/>
                <p14:nvPr/>
              </p14:nvContentPartPr>
              <p14:xfrm>
                <a:off x="2550351" y="3180018"/>
                <a:ext cx="255600" cy="1496880"/>
              </p14:xfrm>
            </p:contentPart>
          </mc:Choice>
          <mc:Fallback xmlns="">
            <p:pic>
              <p:nvPicPr>
                <p:cNvPr id="70" name="Ink 69">
                  <a:extLst>
                    <a:ext uri="{FF2B5EF4-FFF2-40B4-BE49-F238E27FC236}">
                      <a16:creationId xmlns:a16="http://schemas.microsoft.com/office/drawing/2014/main" id="{0EF452EA-FD7B-48C4-BC51-11452AEE7CB2}"/>
                    </a:ext>
                  </a:extLst>
                </p:cNvPr>
                <p:cNvPicPr/>
                <p:nvPr/>
              </p:nvPicPr>
              <p:blipFill>
                <a:blip r:embed="rId107"/>
                <a:stretch>
                  <a:fillRect/>
                </a:stretch>
              </p:blipFill>
              <p:spPr>
                <a:xfrm>
                  <a:off x="2541711" y="3171018"/>
                  <a:ext cx="273240" cy="151452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72" name="Ink 71">
                  <a:extLst>
                    <a:ext uri="{FF2B5EF4-FFF2-40B4-BE49-F238E27FC236}">
                      <a16:creationId xmlns:a16="http://schemas.microsoft.com/office/drawing/2014/main" id="{0AC06653-F6D8-4B00-9E77-0F8BA18ABCF7}"/>
                    </a:ext>
                  </a:extLst>
                </p14:cNvPr>
                <p14:cNvContentPartPr/>
                <p14:nvPr/>
              </p14:nvContentPartPr>
              <p14:xfrm>
                <a:off x="2840871" y="3183978"/>
                <a:ext cx="65880" cy="125640"/>
              </p14:xfrm>
            </p:contentPart>
          </mc:Choice>
          <mc:Fallback xmlns="">
            <p:pic>
              <p:nvPicPr>
                <p:cNvPr id="72" name="Ink 71">
                  <a:extLst>
                    <a:ext uri="{FF2B5EF4-FFF2-40B4-BE49-F238E27FC236}">
                      <a16:creationId xmlns:a16="http://schemas.microsoft.com/office/drawing/2014/main" id="{0AC06653-F6D8-4B00-9E77-0F8BA18ABCF7}"/>
                    </a:ext>
                  </a:extLst>
                </p:cNvPr>
                <p:cNvPicPr/>
                <p:nvPr/>
              </p:nvPicPr>
              <p:blipFill>
                <a:blip r:embed="rId109"/>
                <a:stretch>
                  <a:fillRect/>
                </a:stretch>
              </p:blipFill>
              <p:spPr>
                <a:xfrm>
                  <a:off x="2832231" y="3175338"/>
                  <a:ext cx="83520" cy="14328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74" name="Ink 73">
                  <a:extLst>
                    <a:ext uri="{FF2B5EF4-FFF2-40B4-BE49-F238E27FC236}">
                      <a16:creationId xmlns:a16="http://schemas.microsoft.com/office/drawing/2014/main" id="{98DF1684-ED24-4D7D-9091-FE7C14A48F2A}"/>
                    </a:ext>
                  </a:extLst>
                </p14:cNvPr>
                <p14:cNvContentPartPr/>
                <p14:nvPr/>
              </p14:nvContentPartPr>
              <p14:xfrm>
                <a:off x="2832231" y="3395298"/>
                <a:ext cx="91080" cy="89280"/>
              </p14:xfrm>
            </p:contentPart>
          </mc:Choice>
          <mc:Fallback xmlns="">
            <p:pic>
              <p:nvPicPr>
                <p:cNvPr id="74" name="Ink 73">
                  <a:extLst>
                    <a:ext uri="{FF2B5EF4-FFF2-40B4-BE49-F238E27FC236}">
                      <a16:creationId xmlns:a16="http://schemas.microsoft.com/office/drawing/2014/main" id="{98DF1684-ED24-4D7D-9091-FE7C14A48F2A}"/>
                    </a:ext>
                  </a:extLst>
                </p:cNvPr>
                <p:cNvPicPr/>
                <p:nvPr/>
              </p:nvPicPr>
              <p:blipFill>
                <a:blip r:embed="rId111"/>
                <a:stretch>
                  <a:fillRect/>
                </a:stretch>
              </p:blipFill>
              <p:spPr>
                <a:xfrm>
                  <a:off x="2823591" y="3386658"/>
                  <a:ext cx="108720" cy="10692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75" name="Ink 74">
                  <a:extLst>
                    <a:ext uri="{FF2B5EF4-FFF2-40B4-BE49-F238E27FC236}">
                      <a16:creationId xmlns:a16="http://schemas.microsoft.com/office/drawing/2014/main" id="{4B6118BB-E2D1-4B7E-BDF4-562BFBC968FF}"/>
                    </a:ext>
                  </a:extLst>
                </p14:cNvPr>
                <p14:cNvContentPartPr/>
                <p14:nvPr/>
              </p14:nvContentPartPr>
              <p14:xfrm>
                <a:off x="2869311" y="3648738"/>
                <a:ext cx="9000" cy="11160"/>
              </p14:xfrm>
            </p:contentPart>
          </mc:Choice>
          <mc:Fallback xmlns="">
            <p:pic>
              <p:nvPicPr>
                <p:cNvPr id="75" name="Ink 74">
                  <a:extLst>
                    <a:ext uri="{FF2B5EF4-FFF2-40B4-BE49-F238E27FC236}">
                      <a16:creationId xmlns:a16="http://schemas.microsoft.com/office/drawing/2014/main" id="{4B6118BB-E2D1-4B7E-BDF4-562BFBC968FF}"/>
                    </a:ext>
                  </a:extLst>
                </p:cNvPr>
                <p:cNvPicPr/>
                <p:nvPr/>
              </p:nvPicPr>
              <p:blipFill>
                <a:blip r:embed="rId113"/>
                <a:stretch>
                  <a:fillRect/>
                </a:stretch>
              </p:blipFill>
              <p:spPr>
                <a:xfrm>
                  <a:off x="2860311" y="3640098"/>
                  <a:ext cx="26640" cy="2880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76" name="Ink 75">
                  <a:extLst>
                    <a:ext uri="{FF2B5EF4-FFF2-40B4-BE49-F238E27FC236}">
                      <a16:creationId xmlns:a16="http://schemas.microsoft.com/office/drawing/2014/main" id="{8ADB7647-DED2-4C6A-A92A-8159C3CA1E42}"/>
                    </a:ext>
                  </a:extLst>
                </p14:cNvPr>
                <p14:cNvContentPartPr/>
                <p14:nvPr/>
              </p14:nvContentPartPr>
              <p14:xfrm>
                <a:off x="2884791" y="3691938"/>
                <a:ext cx="3240" cy="2520"/>
              </p14:xfrm>
            </p:contentPart>
          </mc:Choice>
          <mc:Fallback xmlns="">
            <p:pic>
              <p:nvPicPr>
                <p:cNvPr id="76" name="Ink 75">
                  <a:extLst>
                    <a:ext uri="{FF2B5EF4-FFF2-40B4-BE49-F238E27FC236}">
                      <a16:creationId xmlns:a16="http://schemas.microsoft.com/office/drawing/2014/main" id="{8ADB7647-DED2-4C6A-A92A-8159C3CA1E42}"/>
                    </a:ext>
                  </a:extLst>
                </p:cNvPr>
                <p:cNvPicPr/>
                <p:nvPr/>
              </p:nvPicPr>
              <p:blipFill>
                <a:blip r:embed="rId15"/>
                <a:stretch>
                  <a:fillRect/>
                </a:stretch>
              </p:blipFill>
              <p:spPr>
                <a:xfrm>
                  <a:off x="2875791" y="3683298"/>
                  <a:ext cx="20880" cy="2016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77" name="Ink 76">
                  <a:extLst>
                    <a:ext uri="{FF2B5EF4-FFF2-40B4-BE49-F238E27FC236}">
                      <a16:creationId xmlns:a16="http://schemas.microsoft.com/office/drawing/2014/main" id="{F2CDA87D-C27A-4D67-8B45-83A5026090AE}"/>
                    </a:ext>
                  </a:extLst>
                </p14:cNvPr>
                <p14:cNvContentPartPr/>
                <p14:nvPr/>
              </p14:nvContentPartPr>
              <p14:xfrm>
                <a:off x="2823231" y="3826578"/>
                <a:ext cx="69840" cy="69840"/>
              </p14:xfrm>
            </p:contentPart>
          </mc:Choice>
          <mc:Fallback xmlns="">
            <p:pic>
              <p:nvPicPr>
                <p:cNvPr id="77" name="Ink 76">
                  <a:extLst>
                    <a:ext uri="{FF2B5EF4-FFF2-40B4-BE49-F238E27FC236}">
                      <a16:creationId xmlns:a16="http://schemas.microsoft.com/office/drawing/2014/main" id="{F2CDA87D-C27A-4D67-8B45-83A5026090AE}"/>
                    </a:ext>
                  </a:extLst>
                </p:cNvPr>
                <p:cNvPicPr/>
                <p:nvPr/>
              </p:nvPicPr>
              <p:blipFill>
                <a:blip r:embed="rId116"/>
                <a:stretch>
                  <a:fillRect/>
                </a:stretch>
              </p:blipFill>
              <p:spPr>
                <a:xfrm>
                  <a:off x="2814591" y="3817578"/>
                  <a:ext cx="87480" cy="8748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78" name="Ink 77">
                  <a:extLst>
                    <a:ext uri="{FF2B5EF4-FFF2-40B4-BE49-F238E27FC236}">
                      <a16:creationId xmlns:a16="http://schemas.microsoft.com/office/drawing/2014/main" id="{D092923C-3749-4A17-9B62-356F05E0CDEA}"/>
                    </a:ext>
                  </a:extLst>
                </p14:cNvPr>
                <p14:cNvContentPartPr/>
                <p14:nvPr/>
              </p14:nvContentPartPr>
              <p14:xfrm>
                <a:off x="2819631" y="3992898"/>
                <a:ext cx="23400" cy="73800"/>
              </p14:xfrm>
            </p:contentPart>
          </mc:Choice>
          <mc:Fallback xmlns="">
            <p:pic>
              <p:nvPicPr>
                <p:cNvPr id="78" name="Ink 77">
                  <a:extLst>
                    <a:ext uri="{FF2B5EF4-FFF2-40B4-BE49-F238E27FC236}">
                      <a16:creationId xmlns:a16="http://schemas.microsoft.com/office/drawing/2014/main" id="{D092923C-3749-4A17-9B62-356F05E0CDEA}"/>
                    </a:ext>
                  </a:extLst>
                </p:cNvPr>
                <p:cNvPicPr/>
                <p:nvPr/>
              </p:nvPicPr>
              <p:blipFill>
                <a:blip r:embed="rId118"/>
                <a:stretch>
                  <a:fillRect/>
                </a:stretch>
              </p:blipFill>
              <p:spPr>
                <a:xfrm>
                  <a:off x="2810991" y="3984258"/>
                  <a:ext cx="41040" cy="9144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79" name="Ink 78">
                  <a:extLst>
                    <a:ext uri="{FF2B5EF4-FFF2-40B4-BE49-F238E27FC236}">
                      <a16:creationId xmlns:a16="http://schemas.microsoft.com/office/drawing/2014/main" id="{E186FA98-6809-4180-8606-1A342F00E465}"/>
                    </a:ext>
                  </a:extLst>
                </p14:cNvPr>
                <p14:cNvContentPartPr/>
                <p14:nvPr/>
              </p14:nvContentPartPr>
              <p14:xfrm>
                <a:off x="2792271" y="4143738"/>
                <a:ext cx="12960" cy="46440"/>
              </p14:xfrm>
            </p:contentPart>
          </mc:Choice>
          <mc:Fallback xmlns="">
            <p:pic>
              <p:nvPicPr>
                <p:cNvPr id="79" name="Ink 78">
                  <a:extLst>
                    <a:ext uri="{FF2B5EF4-FFF2-40B4-BE49-F238E27FC236}">
                      <a16:creationId xmlns:a16="http://schemas.microsoft.com/office/drawing/2014/main" id="{E186FA98-6809-4180-8606-1A342F00E465}"/>
                    </a:ext>
                  </a:extLst>
                </p:cNvPr>
                <p:cNvPicPr/>
                <p:nvPr/>
              </p:nvPicPr>
              <p:blipFill>
                <a:blip r:embed="rId120"/>
                <a:stretch>
                  <a:fillRect/>
                </a:stretch>
              </p:blipFill>
              <p:spPr>
                <a:xfrm>
                  <a:off x="2783271" y="4134738"/>
                  <a:ext cx="30600" cy="6408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80" name="Ink 79">
                  <a:extLst>
                    <a:ext uri="{FF2B5EF4-FFF2-40B4-BE49-F238E27FC236}">
                      <a16:creationId xmlns:a16="http://schemas.microsoft.com/office/drawing/2014/main" id="{2C943A76-231E-4DFF-B8D6-6693A5218F39}"/>
                    </a:ext>
                  </a:extLst>
                </p14:cNvPr>
                <p14:cNvContentPartPr/>
                <p14:nvPr/>
              </p14:nvContentPartPr>
              <p14:xfrm>
                <a:off x="2806671" y="4286298"/>
                <a:ext cx="38880" cy="95040"/>
              </p14:xfrm>
            </p:contentPart>
          </mc:Choice>
          <mc:Fallback xmlns="">
            <p:pic>
              <p:nvPicPr>
                <p:cNvPr id="80" name="Ink 79">
                  <a:extLst>
                    <a:ext uri="{FF2B5EF4-FFF2-40B4-BE49-F238E27FC236}">
                      <a16:creationId xmlns:a16="http://schemas.microsoft.com/office/drawing/2014/main" id="{2C943A76-231E-4DFF-B8D6-6693A5218F39}"/>
                    </a:ext>
                  </a:extLst>
                </p:cNvPr>
                <p:cNvPicPr/>
                <p:nvPr/>
              </p:nvPicPr>
              <p:blipFill>
                <a:blip r:embed="rId122"/>
                <a:stretch>
                  <a:fillRect/>
                </a:stretch>
              </p:blipFill>
              <p:spPr>
                <a:xfrm>
                  <a:off x="2797671" y="4277298"/>
                  <a:ext cx="5652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81" name="Ink 80">
                  <a:extLst>
                    <a:ext uri="{FF2B5EF4-FFF2-40B4-BE49-F238E27FC236}">
                      <a16:creationId xmlns:a16="http://schemas.microsoft.com/office/drawing/2014/main" id="{506F892F-7766-4A6F-9B03-E8E98B91DAAA}"/>
                    </a:ext>
                  </a:extLst>
                </p14:cNvPr>
                <p14:cNvContentPartPr/>
                <p14:nvPr/>
              </p14:nvContentPartPr>
              <p14:xfrm>
                <a:off x="2784351" y="4550538"/>
                <a:ext cx="54360" cy="151920"/>
              </p14:xfrm>
            </p:contentPart>
          </mc:Choice>
          <mc:Fallback xmlns="">
            <p:pic>
              <p:nvPicPr>
                <p:cNvPr id="81" name="Ink 80">
                  <a:extLst>
                    <a:ext uri="{FF2B5EF4-FFF2-40B4-BE49-F238E27FC236}">
                      <a16:creationId xmlns:a16="http://schemas.microsoft.com/office/drawing/2014/main" id="{506F892F-7766-4A6F-9B03-E8E98B91DAAA}"/>
                    </a:ext>
                  </a:extLst>
                </p:cNvPr>
                <p:cNvPicPr/>
                <p:nvPr/>
              </p:nvPicPr>
              <p:blipFill>
                <a:blip r:embed="rId124"/>
                <a:stretch>
                  <a:fillRect/>
                </a:stretch>
              </p:blipFill>
              <p:spPr>
                <a:xfrm>
                  <a:off x="2775351" y="4541538"/>
                  <a:ext cx="72000" cy="16956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85" name="Ink 84">
                  <a:extLst>
                    <a:ext uri="{FF2B5EF4-FFF2-40B4-BE49-F238E27FC236}">
                      <a16:creationId xmlns:a16="http://schemas.microsoft.com/office/drawing/2014/main" id="{5EC076E8-182F-4171-BD03-4DDE83C876E4}"/>
                    </a:ext>
                  </a:extLst>
                </p14:cNvPr>
                <p14:cNvContentPartPr/>
                <p14:nvPr/>
              </p14:nvContentPartPr>
              <p14:xfrm>
                <a:off x="3096111" y="3204138"/>
                <a:ext cx="234720" cy="1533960"/>
              </p14:xfrm>
            </p:contentPart>
          </mc:Choice>
          <mc:Fallback xmlns="">
            <p:pic>
              <p:nvPicPr>
                <p:cNvPr id="85" name="Ink 84">
                  <a:extLst>
                    <a:ext uri="{FF2B5EF4-FFF2-40B4-BE49-F238E27FC236}">
                      <a16:creationId xmlns:a16="http://schemas.microsoft.com/office/drawing/2014/main" id="{5EC076E8-182F-4171-BD03-4DDE83C876E4}"/>
                    </a:ext>
                  </a:extLst>
                </p:cNvPr>
                <p:cNvPicPr/>
                <p:nvPr/>
              </p:nvPicPr>
              <p:blipFill>
                <a:blip r:embed="rId126"/>
                <a:stretch>
                  <a:fillRect/>
                </a:stretch>
              </p:blipFill>
              <p:spPr>
                <a:xfrm>
                  <a:off x="3087471" y="3195138"/>
                  <a:ext cx="252360" cy="155160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86" name="Ink 85">
                  <a:extLst>
                    <a:ext uri="{FF2B5EF4-FFF2-40B4-BE49-F238E27FC236}">
                      <a16:creationId xmlns:a16="http://schemas.microsoft.com/office/drawing/2014/main" id="{0BF82C3B-DEB6-4749-A10E-51D152C1235B}"/>
                    </a:ext>
                  </a:extLst>
                </p14:cNvPr>
                <p14:cNvContentPartPr/>
                <p14:nvPr/>
              </p14:nvContentPartPr>
              <p14:xfrm>
                <a:off x="3523791" y="3878058"/>
                <a:ext cx="90720" cy="16560"/>
              </p14:xfrm>
            </p:contentPart>
          </mc:Choice>
          <mc:Fallback xmlns="">
            <p:pic>
              <p:nvPicPr>
                <p:cNvPr id="86" name="Ink 85">
                  <a:extLst>
                    <a:ext uri="{FF2B5EF4-FFF2-40B4-BE49-F238E27FC236}">
                      <a16:creationId xmlns:a16="http://schemas.microsoft.com/office/drawing/2014/main" id="{0BF82C3B-DEB6-4749-A10E-51D152C1235B}"/>
                    </a:ext>
                  </a:extLst>
                </p:cNvPr>
                <p:cNvPicPr/>
                <p:nvPr/>
              </p:nvPicPr>
              <p:blipFill>
                <a:blip r:embed="rId128"/>
                <a:stretch>
                  <a:fillRect/>
                </a:stretch>
              </p:blipFill>
              <p:spPr>
                <a:xfrm>
                  <a:off x="3514791" y="3869418"/>
                  <a:ext cx="108360" cy="3420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87" name="Ink 86">
                  <a:extLst>
                    <a:ext uri="{FF2B5EF4-FFF2-40B4-BE49-F238E27FC236}">
                      <a16:creationId xmlns:a16="http://schemas.microsoft.com/office/drawing/2014/main" id="{DC3B1BDC-4CD6-4923-BCC4-968E8C4C1ECD}"/>
                    </a:ext>
                  </a:extLst>
                </p14:cNvPr>
                <p14:cNvContentPartPr/>
                <p14:nvPr/>
              </p14:nvContentPartPr>
              <p14:xfrm>
                <a:off x="3451431" y="3787338"/>
                <a:ext cx="127800" cy="37800"/>
              </p14:xfrm>
            </p:contentPart>
          </mc:Choice>
          <mc:Fallback xmlns="">
            <p:pic>
              <p:nvPicPr>
                <p:cNvPr id="87" name="Ink 86">
                  <a:extLst>
                    <a:ext uri="{FF2B5EF4-FFF2-40B4-BE49-F238E27FC236}">
                      <a16:creationId xmlns:a16="http://schemas.microsoft.com/office/drawing/2014/main" id="{DC3B1BDC-4CD6-4923-BCC4-968E8C4C1ECD}"/>
                    </a:ext>
                  </a:extLst>
                </p:cNvPr>
                <p:cNvPicPr/>
                <p:nvPr/>
              </p:nvPicPr>
              <p:blipFill>
                <a:blip r:embed="rId130"/>
                <a:stretch>
                  <a:fillRect/>
                </a:stretch>
              </p:blipFill>
              <p:spPr>
                <a:xfrm>
                  <a:off x="3442431" y="3778698"/>
                  <a:ext cx="145440" cy="5544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88" name="Ink 87">
                  <a:extLst>
                    <a:ext uri="{FF2B5EF4-FFF2-40B4-BE49-F238E27FC236}">
                      <a16:creationId xmlns:a16="http://schemas.microsoft.com/office/drawing/2014/main" id="{A2FDB240-E30C-4734-8EA2-0AA9D8781233}"/>
                    </a:ext>
                  </a:extLst>
                </p14:cNvPr>
                <p14:cNvContentPartPr/>
                <p14:nvPr/>
              </p14:nvContentPartPr>
              <p14:xfrm>
                <a:off x="3843111" y="3055818"/>
                <a:ext cx="297000" cy="1752840"/>
              </p14:xfrm>
            </p:contentPart>
          </mc:Choice>
          <mc:Fallback xmlns="">
            <p:pic>
              <p:nvPicPr>
                <p:cNvPr id="88" name="Ink 87">
                  <a:extLst>
                    <a:ext uri="{FF2B5EF4-FFF2-40B4-BE49-F238E27FC236}">
                      <a16:creationId xmlns:a16="http://schemas.microsoft.com/office/drawing/2014/main" id="{A2FDB240-E30C-4734-8EA2-0AA9D8781233}"/>
                    </a:ext>
                  </a:extLst>
                </p:cNvPr>
                <p:cNvPicPr/>
                <p:nvPr/>
              </p:nvPicPr>
              <p:blipFill>
                <a:blip r:embed="rId132"/>
                <a:stretch>
                  <a:fillRect/>
                </a:stretch>
              </p:blipFill>
              <p:spPr>
                <a:xfrm>
                  <a:off x="3834471" y="3047178"/>
                  <a:ext cx="314640" cy="177048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90" name="Ink 89">
                  <a:extLst>
                    <a:ext uri="{FF2B5EF4-FFF2-40B4-BE49-F238E27FC236}">
                      <a16:creationId xmlns:a16="http://schemas.microsoft.com/office/drawing/2014/main" id="{0E474C4B-6074-4184-902D-FAEA94F17C9B}"/>
                    </a:ext>
                  </a:extLst>
                </p14:cNvPr>
                <p14:cNvContentPartPr/>
                <p14:nvPr/>
              </p14:nvContentPartPr>
              <p14:xfrm>
                <a:off x="4208511" y="3175338"/>
                <a:ext cx="23040" cy="219240"/>
              </p14:xfrm>
            </p:contentPart>
          </mc:Choice>
          <mc:Fallback xmlns="">
            <p:pic>
              <p:nvPicPr>
                <p:cNvPr id="90" name="Ink 89">
                  <a:extLst>
                    <a:ext uri="{FF2B5EF4-FFF2-40B4-BE49-F238E27FC236}">
                      <a16:creationId xmlns:a16="http://schemas.microsoft.com/office/drawing/2014/main" id="{0E474C4B-6074-4184-902D-FAEA94F17C9B}"/>
                    </a:ext>
                  </a:extLst>
                </p:cNvPr>
                <p:cNvPicPr/>
                <p:nvPr/>
              </p:nvPicPr>
              <p:blipFill>
                <a:blip r:embed="rId134"/>
                <a:stretch>
                  <a:fillRect/>
                </a:stretch>
              </p:blipFill>
              <p:spPr>
                <a:xfrm>
                  <a:off x="4199511" y="3166698"/>
                  <a:ext cx="40680" cy="23688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91" name="Ink 90">
                  <a:extLst>
                    <a:ext uri="{FF2B5EF4-FFF2-40B4-BE49-F238E27FC236}">
                      <a16:creationId xmlns:a16="http://schemas.microsoft.com/office/drawing/2014/main" id="{EEC7D9D2-B348-42C5-9113-3E1654FFA57F}"/>
                    </a:ext>
                  </a:extLst>
                </p14:cNvPr>
                <p14:cNvContentPartPr/>
                <p14:nvPr/>
              </p14:nvContentPartPr>
              <p14:xfrm>
                <a:off x="4229391" y="3482778"/>
                <a:ext cx="37800" cy="150480"/>
              </p14:xfrm>
            </p:contentPart>
          </mc:Choice>
          <mc:Fallback xmlns="">
            <p:pic>
              <p:nvPicPr>
                <p:cNvPr id="91" name="Ink 90">
                  <a:extLst>
                    <a:ext uri="{FF2B5EF4-FFF2-40B4-BE49-F238E27FC236}">
                      <a16:creationId xmlns:a16="http://schemas.microsoft.com/office/drawing/2014/main" id="{EEC7D9D2-B348-42C5-9113-3E1654FFA57F}"/>
                    </a:ext>
                  </a:extLst>
                </p:cNvPr>
                <p:cNvPicPr/>
                <p:nvPr/>
              </p:nvPicPr>
              <p:blipFill>
                <a:blip r:embed="rId136"/>
                <a:stretch>
                  <a:fillRect/>
                </a:stretch>
              </p:blipFill>
              <p:spPr>
                <a:xfrm>
                  <a:off x="4220391" y="3474138"/>
                  <a:ext cx="55440" cy="16812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92" name="Ink 91">
                  <a:extLst>
                    <a:ext uri="{FF2B5EF4-FFF2-40B4-BE49-F238E27FC236}">
                      <a16:creationId xmlns:a16="http://schemas.microsoft.com/office/drawing/2014/main" id="{35F9397C-A71E-497A-8D22-E82D1A6A1DB1}"/>
                    </a:ext>
                  </a:extLst>
                </p14:cNvPr>
                <p14:cNvContentPartPr/>
                <p14:nvPr/>
              </p14:nvContentPartPr>
              <p14:xfrm>
                <a:off x="4181151" y="3735498"/>
                <a:ext cx="10800" cy="165960"/>
              </p14:xfrm>
            </p:contentPart>
          </mc:Choice>
          <mc:Fallback xmlns="">
            <p:pic>
              <p:nvPicPr>
                <p:cNvPr id="92" name="Ink 91">
                  <a:extLst>
                    <a:ext uri="{FF2B5EF4-FFF2-40B4-BE49-F238E27FC236}">
                      <a16:creationId xmlns:a16="http://schemas.microsoft.com/office/drawing/2014/main" id="{35F9397C-A71E-497A-8D22-E82D1A6A1DB1}"/>
                    </a:ext>
                  </a:extLst>
                </p:cNvPr>
                <p:cNvPicPr/>
                <p:nvPr/>
              </p:nvPicPr>
              <p:blipFill>
                <a:blip r:embed="rId138"/>
                <a:stretch>
                  <a:fillRect/>
                </a:stretch>
              </p:blipFill>
              <p:spPr>
                <a:xfrm>
                  <a:off x="4172151" y="3726858"/>
                  <a:ext cx="28440" cy="18360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93" name="Ink 92">
                  <a:extLst>
                    <a:ext uri="{FF2B5EF4-FFF2-40B4-BE49-F238E27FC236}">
                      <a16:creationId xmlns:a16="http://schemas.microsoft.com/office/drawing/2014/main" id="{A1FC635A-549F-48BB-9140-C1328E09A83A}"/>
                    </a:ext>
                  </a:extLst>
                </p14:cNvPr>
                <p14:cNvContentPartPr/>
                <p14:nvPr/>
              </p14:nvContentPartPr>
              <p14:xfrm>
                <a:off x="4219671" y="4035018"/>
                <a:ext cx="30240" cy="123840"/>
              </p14:xfrm>
            </p:contentPart>
          </mc:Choice>
          <mc:Fallback xmlns="">
            <p:pic>
              <p:nvPicPr>
                <p:cNvPr id="93" name="Ink 92">
                  <a:extLst>
                    <a:ext uri="{FF2B5EF4-FFF2-40B4-BE49-F238E27FC236}">
                      <a16:creationId xmlns:a16="http://schemas.microsoft.com/office/drawing/2014/main" id="{A1FC635A-549F-48BB-9140-C1328E09A83A}"/>
                    </a:ext>
                  </a:extLst>
                </p:cNvPr>
                <p:cNvPicPr/>
                <p:nvPr/>
              </p:nvPicPr>
              <p:blipFill>
                <a:blip r:embed="rId140"/>
                <a:stretch>
                  <a:fillRect/>
                </a:stretch>
              </p:blipFill>
              <p:spPr>
                <a:xfrm>
                  <a:off x="4210671" y="4026378"/>
                  <a:ext cx="4788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94" name="Ink 93">
                  <a:extLst>
                    <a:ext uri="{FF2B5EF4-FFF2-40B4-BE49-F238E27FC236}">
                      <a16:creationId xmlns:a16="http://schemas.microsoft.com/office/drawing/2014/main" id="{A381BB58-CC76-4A3B-B499-0080D9DA4861}"/>
                    </a:ext>
                  </a:extLst>
                </p14:cNvPr>
                <p14:cNvContentPartPr/>
                <p14:nvPr/>
              </p14:nvContentPartPr>
              <p14:xfrm>
                <a:off x="4203111" y="4299258"/>
                <a:ext cx="25560" cy="151560"/>
              </p14:xfrm>
            </p:contentPart>
          </mc:Choice>
          <mc:Fallback xmlns="">
            <p:pic>
              <p:nvPicPr>
                <p:cNvPr id="94" name="Ink 93">
                  <a:extLst>
                    <a:ext uri="{FF2B5EF4-FFF2-40B4-BE49-F238E27FC236}">
                      <a16:creationId xmlns:a16="http://schemas.microsoft.com/office/drawing/2014/main" id="{A381BB58-CC76-4A3B-B499-0080D9DA4861}"/>
                    </a:ext>
                  </a:extLst>
                </p:cNvPr>
                <p:cNvPicPr/>
                <p:nvPr/>
              </p:nvPicPr>
              <p:blipFill>
                <a:blip r:embed="rId142"/>
                <a:stretch>
                  <a:fillRect/>
                </a:stretch>
              </p:blipFill>
              <p:spPr>
                <a:xfrm>
                  <a:off x="4194111" y="4290618"/>
                  <a:ext cx="43200" cy="16920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95" name="Ink 94">
                  <a:extLst>
                    <a:ext uri="{FF2B5EF4-FFF2-40B4-BE49-F238E27FC236}">
                      <a16:creationId xmlns:a16="http://schemas.microsoft.com/office/drawing/2014/main" id="{6FD55461-2B44-4252-9462-9910E31FAE0E}"/>
                    </a:ext>
                  </a:extLst>
                </p14:cNvPr>
                <p14:cNvContentPartPr/>
                <p14:nvPr/>
              </p14:nvContentPartPr>
              <p14:xfrm>
                <a:off x="4160631" y="4563138"/>
                <a:ext cx="16200" cy="105480"/>
              </p14:xfrm>
            </p:contentPart>
          </mc:Choice>
          <mc:Fallback xmlns="">
            <p:pic>
              <p:nvPicPr>
                <p:cNvPr id="95" name="Ink 94">
                  <a:extLst>
                    <a:ext uri="{FF2B5EF4-FFF2-40B4-BE49-F238E27FC236}">
                      <a16:creationId xmlns:a16="http://schemas.microsoft.com/office/drawing/2014/main" id="{6FD55461-2B44-4252-9462-9910E31FAE0E}"/>
                    </a:ext>
                  </a:extLst>
                </p:cNvPr>
                <p:cNvPicPr/>
                <p:nvPr/>
              </p:nvPicPr>
              <p:blipFill>
                <a:blip r:embed="rId144"/>
                <a:stretch>
                  <a:fillRect/>
                </a:stretch>
              </p:blipFill>
              <p:spPr>
                <a:xfrm>
                  <a:off x="4151631" y="4554138"/>
                  <a:ext cx="33840" cy="12312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97" name="Ink 96">
                  <a:extLst>
                    <a:ext uri="{FF2B5EF4-FFF2-40B4-BE49-F238E27FC236}">
                      <a16:creationId xmlns:a16="http://schemas.microsoft.com/office/drawing/2014/main" id="{1CCBFE25-3DEC-42DA-9914-9C0588ACA878}"/>
                    </a:ext>
                  </a:extLst>
                </p14:cNvPr>
                <p14:cNvContentPartPr/>
                <p14:nvPr/>
              </p14:nvContentPartPr>
              <p14:xfrm>
                <a:off x="4130031" y="3768978"/>
                <a:ext cx="84240" cy="102240"/>
              </p14:xfrm>
            </p:contentPart>
          </mc:Choice>
          <mc:Fallback xmlns="">
            <p:pic>
              <p:nvPicPr>
                <p:cNvPr id="97" name="Ink 96">
                  <a:extLst>
                    <a:ext uri="{FF2B5EF4-FFF2-40B4-BE49-F238E27FC236}">
                      <a16:creationId xmlns:a16="http://schemas.microsoft.com/office/drawing/2014/main" id="{1CCBFE25-3DEC-42DA-9914-9C0588ACA878}"/>
                    </a:ext>
                  </a:extLst>
                </p:cNvPr>
                <p:cNvPicPr/>
                <p:nvPr/>
              </p:nvPicPr>
              <p:blipFill>
                <a:blip r:embed="rId146"/>
                <a:stretch>
                  <a:fillRect/>
                </a:stretch>
              </p:blipFill>
              <p:spPr>
                <a:xfrm>
                  <a:off x="4121031" y="3759978"/>
                  <a:ext cx="101880" cy="11988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98" name="Ink 97">
                  <a:extLst>
                    <a:ext uri="{FF2B5EF4-FFF2-40B4-BE49-F238E27FC236}">
                      <a16:creationId xmlns:a16="http://schemas.microsoft.com/office/drawing/2014/main" id="{13FF3497-8D53-4D7A-A5AE-19C3FA06DF52}"/>
                    </a:ext>
                  </a:extLst>
                </p14:cNvPr>
                <p14:cNvContentPartPr/>
                <p14:nvPr/>
              </p14:nvContentPartPr>
              <p14:xfrm>
                <a:off x="4146951" y="3942138"/>
                <a:ext cx="54000" cy="24840"/>
              </p14:xfrm>
            </p:contentPart>
          </mc:Choice>
          <mc:Fallback xmlns="">
            <p:pic>
              <p:nvPicPr>
                <p:cNvPr id="98" name="Ink 97">
                  <a:extLst>
                    <a:ext uri="{FF2B5EF4-FFF2-40B4-BE49-F238E27FC236}">
                      <a16:creationId xmlns:a16="http://schemas.microsoft.com/office/drawing/2014/main" id="{13FF3497-8D53-4D7A-A5AE-19C3FA06DF52}"/>
                    </a:ext>
                  </a:extLst>
                </p:cNvPr>
                <p:cNvPicPr/>
                <p:nvPr/>
              </p:nvPicPr>
              <p:blipFill>
                <a:blip r:embed="rId148"/>
                <a:stretch>
                  <a:fillRect/>
                </a:stretch>
              </p:blipFill>
              <p:spPr>
                <a:xfrm>
                  <a:off x="4137951" y="3933498"/>
                  <a:ext cx="71640" cy="4248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99" name="Ink 98">
                  <a:extLst>
                    <a:ext uri="{FF2B5EF4-FFF2-40B4-BE49-F238E27FC236}">
                      <a16:creationId xmlns:a16="http://schemas.microsoft.com/office/drawing/2014/main" id="{6DE6D9F4-380F-4527-98D7-65C56F9C0854}"/>
                    </a:ext>
                  </a:extLst>
                </p14:cNvPr>
                <p14:cNvContentPartPr/>
                <p14:nvPr/>
              </p14:nvContentPartPr>
              <p14:xfrm>
                <a:off x="4163151" y="4100538"/>
                <a:ext cx="85680" cy="45360"/>
              </p14:xfrm>
            </p:contentPart>
          </mc:Choice>
          <mc:Fallback xmlns="">
            <p:pic>
              <p:nvPicPr>
                <p:cNvPr id="99" name="Ink 98">
                  <a:extLst>
                    <a:ext uri="{FF2B5EF4-FFF2-40B4-BE49-F238E27FC236}">
                      <a16:creationId xmlns:a16="http://schemas.microsoft.com/office/drawing/2014/main" id="{6DE6D9F4-380F-4527-98D7-65C56F9C0854}"/>
                    </a:ext>
                  </a:extLst>
                </p:cNvPr>
                <p:cNvPicPr/>
                <p:nvPr/>
              </p:nvPicPr>
              <p:blipFill>
                <a:blip r:embed="rId150"/>
                <a:stretch>
                  <a:fillRect/>
                </a:stretch>
              </p:blipFill>
              <p:spPr>
                <a:xfrm>
                  <a:off x="4154511" y="4091898"/>
                  <a:ext cx="103320" cy="6300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100" name="Ink 99">
                  <a:extLst>
                    <a:ext uri="{FF2B5EF4-FFF2-40B4-BE49-F238E27FC236}">
                      <a16:creationId xmlns:a16="http://schemas.microsoft.com/office/drawing/2014/main" id="{BA031B88-F3E3-495D-B943-00931A354110}"/>
                    </a:ext>
                  </a:extLst>
                </p14:cNvPr>
                <p14:cNvContentPartPr/>
                <p14:nvPr/>
              </p14:nvContentPartPr>
              <p14:xfrm>
                <a:off x="4341351" y="3146898"/>
                <a:ext cx="361080" cy="1541520"/>
              </p14:xfrm>
            </p:contentPart>
          </mc:Choice>
          <mc:Fallback xmlns="">
            <p:pic>
              <p:nvPicPr>
                <p:cNvPr id="100" name="Ink 99">
                  <a:extLst>
                    <a:ext uri="{FF2B5EF4-FFF2-40B4-BE49-F238E27FC236}">
                      <a16:creationId xmlns:a16="http://schemas.microsoft.com/office/drawing/2014/main" id="{BA031B88-F3E3-495D-B943-00931A354110}"/>
                    </a:ext>
                  </a:extLst>
                </p:cNvPr>
                <p:cNvPicPr/>
                <p:nvPr/>
              </p:nvPicPr>
              <p:blipFill>
                <a:blip r:embed="rId152"/>
                <a:stretch>
                  <a:fillRect/>
                </a:stretch>
              </p:blipFill>
              <p:spPr>
                <a:xfrm>
                  <a:off x="4332711" y="3138258"/>
                  <a:ext cx="378720" cy="155916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101" name="Ink 100">
                  <a:extLst>
                    <a:ext uri="{FF2B5EF4-FFF2-40B4-BE49-F238E27FC236}">
                      <a16:creationId xmlns:a16="http://schemas.microsoft.com/office/drawing/2014/main" id="{22C8485D-20EA-4689-B8F4-6BE2A088E1B1}"/>
                    </a:ext>
                  </a:extLst>
                </p14:cNvPr>
                <p14:cNvContentPartPr/>
                <p14:nvPr/>
              </p14:nvContentPartPr>
              <p14:xfrm>
                <a:off x="2080191" y="2874018"/>
                <a:ext cx="806760" cy="197640"/>
              </p14:xfrm>
            </p:contentPart>
          </mc:Choice>
          <mc:Fallback xmlns="">
            <p:pic>
              <p:nvPicPr>
                <p:cNvPr id="101" name="Ink 100">
                  <a:extLst>
                    <a:ext uri="{FF2B5EF4-FFF2-40B4-BE49-F238E27FC236}">
                      <a16:creationId xmlns:a16="http://schemas.microsoft.com/office/drawing/2014/main" id="{22C8485D-20EA-4689-B8F4-6BE2A088E1B1}"/>
                    </a:ext>
                  </a:extLst>
                </p:cNvPr>
                <p:cNvPicPr/>
                <p:nvPr/>
              </p:nvPicPr>
              <p:blipFill>
                <a:blip r:embed="rId154"/>
                <a:stretch>
                  <a:fillRect/>
                </a:stretch>
              </p:blipFill>
              <p:spPr>
                <a:xfrm>
                  <a:off x="2071551" y="2865018"/>
                  <a:ext cx="824400" cy="21528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102" name="Ink 101">
                  <a:extLst>
                    <a:ext uri="{FF2B5EF4-FFF2-40B4-BE49-F238E27FC236}">
                      <a16:creationId xmlns:a16="http://schemas.microsoft.com/office/drawing/2014/main" id="{252E93A6-D68C-42F7-8660-EE530123D56A}"/>
                    </a:ext>
                  </a:extLst>
                </p14:cNvPr>
                <p14:cNvContentPartPr/>
                <p14:nvPr/>
              </p14:nvContentPartPr>
              <p14:xfrm>
                <a:off x="2558991" y="2780418"/>
                <a:ext cx="205560" cy="132120"/>
              </p14:xfrm>
            </p:contentPart>
          </mc:Choice>
          <mc:Fallback xmlns="">
            <p:pic>
              <p:nvPicPr>
                <p:cNvPr id="102" name="Ink 101">
                  <a:extLst>
                    <a:ext uri="{FF2B5EF4-FFF2-40B4-BE49-F238E27FC236}">
                      <a16:creationId xmlns:a16="http://schemas.microsoft.com/office/drawing/2014/main" id="{252E93A6-D68C-42F7-8660-EE530123D56A}"/>
                    </a:ext>
                  </a:extLst>
                </p:cNvPr>
                <p:cNvPicPr/>
                <p:nvPr/>
              </p:nvPicPr>
              <p:blipFill>
                <a:blip r:embed="rId156"/>
                <a:stretch>
                  <a:fillRect/>
                </a:stretch>
              </p:blipFill>
              <p:spPr>
                <a:xfrm>
                  <a:off x="2549991" y="2771418"/>
                  <a:ext cx="223200" cy="14976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103" name="Ink 102">
                  <a:extLst>
                    <a:ext uri="{FF2B5EF4-FFF2-40B4-BE49-F238E27FC236}">
                      <a16:creationId xmlns:a16="http://schemas.microsoft.com/office/drawing/2014/main" id="{601CE064-489B-47EB-A89E-8B6C126C4490}"/>
                    </a:ext>
                  </a:extLst>
                </p14:cNvPr>
                <p14:cNvContentPartPr/>
                <p14:nvPr/>
              </p14:nvContentPartPr>
              <p14:xfrm>
                <a:off x="2781831" y="2825778"/>
                <a:ext cx="102960" cy="64800"/>
              </p14:xfrm>
            </p:contentPart>
          </mc:Choice>
          <mc:Fallback xmlns="">
            <p:pic>
              <p:nvPicPr>
                <p:cNvPr id="103" name="Ink 102">
                  <a:extLst>
                    <a:ext uri="{FF2B5EF4-FFF2-40B4-BE49-F238E27FC236}">
                      <a16:creationId xmlns:a16="http://schemas.microsoft.com/office/drawing/2014/main" id="{601CE064-489B-47EB-A89E-8B6C126C4490}"/>
                    </a:ext>
                  </a:extLst>
                </p:cNvPr>
                <p:cNvPicPr/>
                <p:nvPr/>
              </p:nvPicPr>
              <p:blipFill>
                <a:blip r:embed="rId158"/>
                <a:stretch>
                  <a:fillRect/>
                </a:stretch>
              </p:blipFill>
              <p:spPr>
                <a:xfrm>
                  <a:off x="2772831" y="2817138"/>
                  <a:ext cx="120600" cy="82440"/>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104" name="Ink 103">
                  <a:extLst>
                    <a:ext uri="{FF2B5EF4-FFF2-40B4-BE49-F238E27FC236}">
                      <a16:creationId xmlns:a16="http://schemas.microsoft.com/office/drawing/2014/main" id="{108A7D73-EAC9-4B69-8CBB-C218FD3BF25F}"/>
                    </a:ext>
                  </a:extLst>
                </p14:cNvPr>
                <p14:cNvContentPartPr/>
                <p14:nvPr/>
              </p14:nvContentPartPr>
              <p14:xfrm>
                <a:off x="2946711" y="2693298"/>
                <a:ext cx="69840" cy="209520"/>
              </p14:xfrm>
            </p:contentPart>
          </mc:Choice>
          <mc:Fallback xmlns="">
            <p:pic>
              <p:nvPicPr>
                <p:cNvPr id="104" name="Ink 103">
                  <a:extLst>
                    <a:ext uri="{FF2B5EF4-FFF2-40B4-BE49-F238E27FC236}">
                      <a16:creationId xmlns:a16="http://schemas.microsoft.com/office/drawing/2014/main" id="{108A7D73-EAC9-4B69-8CBB-C218FD3BF25F}"/>
                    </a:ext>
                  </a:extLst>
                </p:cNvPr>
                <p:cNvPicPr/>
                <p:nvPr/>
              </p:nvPicPr>
              <p:blipFill>
                <a:blip r:embed="rId160"/>
                <a:stretch>
                  <a:fillRect/>
                </a:stretch>
              </p:blipFill>
              <p:spPr>
                <a:xfrm>
                  <a:off x="2938071" y="2684658"/>
                  <a:ext cx="87480" cy="22716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105" name="Ink 104">
                  <a:extLst>
                    <a:ext uri="{FF2B5EF4-FFF2-40B4-BE49-F238E27FC236}">
                      <a16:creationId xmlns:a16="http://schemas.microsoft.com/office/drawing/2014/main" id="{3B044B5E-9942-4C94-A9CB-7A2BCFB3432E}"/>
                    </a:ext>
                  </a:extLst>
                </p14:cNvPr>
                <p14:cNvContentPartPr/>
                <p14:nvPr/>
              </p14:nvContentPartPr>
              <p14:xfrm>
                <a:off x="3142191" y="2704818"/>
                <a:ext cx="78480" cy="167040"/>
              </p14:xfrm>
            </p:contentPart>
          </mc:Choice>
          <mc:Fallback xmlns="">
            <p:pic>
              <p:nvPicPr>
                <p:cNvPr id="105" name="Ink 104">
                  <a:extLst>
                    <a:ext uri="{FF2B5EF4-FFF2-40B4-BE49-F238E27FC236}">
                      <a16:creationId xmlns:a16="http://schemas.microsoft.com/office/drawing/2014/main" id="{3B044B5E-9942-4C94-A9CB-7A2BCFB3432E}"/>
                    </a:ext>
                  </a:extLst>
                </p:cNvPr>
                <p:cNvPicPr/>
                <p:nvPr/>
              </p:nvPicPr>
              <p:blipFill>
                <a:blip r:embed="rId162"/>
                <a:stretch>
                  <a:fillRect/>
                </a:stretch>
              </p:blipFill>
              <p:spPr>
                <a:xfrm>
                  <a:off x="3133191" y="2695818"/>
                  <a:ext cx="96120" cy="184680"/>
                </a:xfrm>
                <a:prstGeom prst="rect">
                  <a:avLst/>
                </a:prstGeom>
              </p:spPr>
            </p:pic>
          </mc:Fallback>
        </mc:AlternateContent>
        <mc:AlternateContent xmlns:mc="http://schemas.openxmlformats.org/markup-compatibility/2006" xmlns:p14="http://schemas.microsoft.com/office/powerpoint/2010/main">
          <mc:Choice Requires="p14">
            <p:contentPart p14:bwMode="auto" r:id="rId163">
              <p14:nvContentPartPr>
                <p14:cNvPr id="106" name="Ink 105">
                  <a:extLst>
                    <a:ext uri="{FF2B5EF4-FFF2-40B4-BE49-F238E27FC236}">
                      <a16:creationId xmlns:a16="http://schemas.microsoft.com/office/drawing/2014/main" id="{B6EE6B7F-2C43-4100-B1F7-4D5F84B10F9F}"/>
                    </a:ext>
                  </a:extLst>
                </p14:cNvPr>
                <p14:cNvContentPartPr/>
                <p14:nvPr/>
              </p14:nvContentPartPr>
              <p14:xfrm>
                <a:off x="3290871" y="2768538"/>
                <a:ext cx="248760" cy="144000"/>
              </p14:xfrm>
            </p:contentPart>
          </mc:Choice>
          <mc:Fallback xmlns="">
            <p:pic>
              <p:nvPicPr>
                <p:cNvPr id="106" name="Ink 105">
                  <a:extLst>
                    <a:ext uri="{FF2B5EF4-FFF2-40B4-BE49-F238E27FC236}">
                      <a16:creationId xmlns:a16="http://schemas.microsoft.com/office/drawing/2014/main" id="{B6EE6B7F-2C43-4100-B1F7-4D5F84B10F9F}"/>
                    </a:ext>
                  </a:extLst>
                </p:cNvPr>
                <p:cNvPicPr/>
                <p:nvPr/>
              </p:nvPicPr>
              <p:blipFill>
                <a:blip r:embed="rId164"/>
                <a:stretch>
                  <a:fillRect/>
                </a:stretch>
              </p:blipFill>
              <p:spPr>
                <a:xfrm>
                  <a:off x="3282231" y="2759898"/>
                  <a:ext cx="266400" cy="161640"/>
                </a:xfrm>
                <a:prstGeom prst="rect">
                  <a:avLst/>
                </a:prstGeom>
              </p:spPr>
            </p:pic>
          </mc:Fallback>
        </mc:AlternateContent>
        <mc:AlternateContent xmlns:mc="http://schemas.openxmlformats.org/markup-compatibility/2006" xmlns:p14="http://schemas.microsoft.com/office/powerpoint/2010/main">
          <mc:Choice Requires="p14">
            <p:contentPart p14:bwMode="auto" r:id="rId165">
              <p14:nvContentPartPr>
                <p14:cNvPr id="107" name="Ink 106">
                  <a:extLst>
                    <a:ext uri="{FF2B5EF4-FFF2-40B4-BE49-F238E27FC236}">
                      <a16:creationId xmlns:a16="http://schemas.microsoft.com/office/drawing/2014/main" id="{6DB7E086-FA5F-4409-B42A-FCB1CBE285B5}"/>
                    </a:ext>
                  </a:extLst>
                </p14:cNvPr>
                <p14:cNvContentPartPr/>
                <p14:nvPr/>
              </p14:nvContentPartPr>
              <p14:xfrm>
                <a:off x="3564831" y="2795178"/>
                <a:ext cx="81360" cy="87840"/>
              </p14:xfrm>
            </p:contentPart>
          </mc:Choice>
          <mc:Fallback xmlns="">
            <p:pic>
              <p:nvPicPr>
                <p:cNvPr id="107" name="Ink 106">
                  <a:extLst>
                    <a:ext uri="{FF2B5EF4-FFF2-40B4-BE49-F238E27FC236}">
                      <a16:creationId xmlns:a16="http://schemas.microsoft.com/office/drawing/2014/main" id="{6DB7E086-FA5F-4409-B42A-FCB1CBE285B5}"/>
                    </a:ext>
                  </a:extLst>
                </p:cNvPr>
                <p:cNvPicPr/>
                <p:nvPr/>
              </p:nvPicPr>
              <p:blipFill>
                <a:blip r:embed="rId166"/>
                <a:stretch>
                  <a:fillRect/>
                </a:stretch>
              </p:blipFill>
              <p:spPr>
                <a:xfrm>
                  <a:off x="3555831" y="2786178"/>
                  <a:ext cx="99000" cy="105480"/>
                </a:xfrm>
                <a:prstGeom prst="rect">
                  <a:avLst/>
                </a:prstGeom>
              </p:spPr>
            </p:pic>
          </mc:Fallback>
        </mc:AlternateContent>
        <mc:AlternateContent xmlns:mc="http://schemas.openxmlformats.org/markup-compatibility/2006" xmlns:p14="http://schemas.microsoft.com/office/powerpoint/2010/main">
          <mc:Choice Requires="p14">
            <p:contentPart p14:bwMode="auto" r:id="rId167">
              <p14:nvContentPartPr>
                <p14:cNvPr id="108" name="Ink 107">
                  <a:extLst>
                    <a:ext uri="{FF2B5EF4-FFF2-40B4-BE49-F238E27FC236}">
                      <a16:creationId xmlns:a16="http://schemas.microsoft.com/office/drawing/2014/main" id="{C3A40B78-9DE4-4AF3-B218-FF9DEDA6784D}"/>
                    </a:ext>
                  </a:extLst>
                </p14:cNvPr>
                <p14:cNvContentPartPr/>
                <p14:nvPr/>
              </p14:nvContentPartPr>
              <p14:xfrm>
                <a:off x="3669591" y="2682498"/>
                <a:ext cx="181800" cy="197280"/>
              </p14:xfrm>
            </p:contentPart>
          </mc:Choice>
          <mc:Fallback xmlns="">
            <p:pic>
              <p:nvPicPr>
                <p:cNvPr id="108" name="Ink 107">
                  <a:extLst>
                    <a:ext uri="{FF2B5EF4-FFF2-40B4-BE49-F238E27FC236}">
                      <a16:creationId xmlns:a16="http://schemas.microsoft.com/office/drawing/2014/main" id="{C3A40B78-9DE4-4AF3-B218-FF9DEDA6784D}"/>
                    </a:ext>
                  </a:extLst>
                </p:cNvPr>
                <p:cNvPicPr/>
                <p:nvPr/>
              </p:nvPicPr>
              <p:blipFill>
                <a:blip r:embed="rId168"/>
                <a:stretch>
                  <a:fillRect/>
                </a:stretch>
              </p:blipFill>
              <p:spPr>
                <a:xfrm>
                  <a:off x="3660951" y="2673498"/>
                  <a:ext cx="199440" cy="214920"/>
                </a:xfrm>
                <a:prstGeom prst="rect">
                  <a:avLst/>
                </a:prstGeom>
              </p:spPr>
            </p:pic>
          </mc:Fallback>
        </mc:AlternateContent>
        <mc:AlternateContent xmlns:mc="http://schemas.openxmlformats.org/markup-compatibility/2006" xmlns:p14="http://schemas.microsoft.com/office/powerpoint/2010/main">
          <mc:Choice Requires="p14">
            <p:contentPart p14:bwMode="auto" r:id="rId169">
              <p14:nvContentPartPr>
                <p14:cNvPr id="109" name="Ink 108">
                  <a:extLst>
                    <a:ext uri="{FF2B5EF4-FFF2-40B4-BE49-F238E27FC236}">
                      <a16:creationId xmlns:a16="http://schemas.microsoft.com/office/drawing/2014/main" id="{8191199C-FDCE-4F26-9496-02D3AD4E7163}"/>
                    </a:ext>
                  </a:extLst>
                </p14:cNvPr>
                <p14:cNvContentPartPr/>
                <p14:nvPr/>
              </p14:nvContentPartPr>
              <p14:xfrm>
                <a:off x="3844911" y="2793378"/>
                <a:ext cx="146880" cy="282600"/>
              </p14:xfrm>
            </p:contentPart>
          </mc:Choice>
          <mc:Fallback xmlns="">
            <p:pic>
              <p:nvPicPr>
                <p:cNvPr id="109" name="Ink 108">
                  <a:extLst>
                    <a:ext uri="{FF2B5EF4-FFF2-40B4-BE49-F238E27FC236}">
                      <a16:creationId xmlns:a16="http://schemas.microsoft.com/office/drawing/2014/main" id="{8191199C-FDCE-4F26-9496-02D3AD4E7163}"/>
                    </a:ext>
                  </a:extLst>
                </p:cNvPr>
                <p:cNvPicPr/>
                <p:nvPr/>
              </p:nvPicPr>
              <p:blipFill>
                <a:blip r:embed="rId170"/>
                <a:stretch>
                  <a:fillRect/>
                </a:stretch>
              </p:blipFill>
              <p:spPr>
                <a:xfrm>
                  <a:off x="3835911" y="2784378"/>
                  <a:ext cx="164520" cy="300240"/>
                </a:xfrm>
                <a:prstGeom prst="rect">
                  <a:avLst/>
                </a:prstGeom>
              </p:spPr>
            </p:pic>
          </mc:Fallback>
        </mc:AlternateContent>
        <mc:AlternateContent xmlns:mc="http://schemas.openxmlformats.org/markup-compatibility/2006" xmlns:p14="http://schemas.microsoft.com/office/powerpoint/2010/main">
          <mc:Choice Requires="p14">
            <p:contentPart p14:bwMode="auto" r:id="rId171">
              <p14:nvContentPartPr>
                <p14:cNvPr id="110" name="Ink 109">
                  <a:extLst>
                    <a:ext uri="{FF2B5EF4-FFF2-40B4-BE49-F238E27FC236}">
                      <a16:creationId xmlns:a16="http://schemas.microsoft.com/office/drawing/2014/main" id="{D3E48C60-B5B5-4ADA-A4F7-B6218E295D3E}"/>
                    </a:ext>
                  </a:extLst>
                </p14:cNvPr>
                <p14:cNvContentPartPr/>
                <p14:nvPr/>
              </p14:nvContentPartPr>
              <p14:xfrm>
                <a:off x="4074231" y="2833338"/>
                <a:ext cx="7200" cy="55080"/>
              </p14:xfrm>
            </p:contentPart>
          </mc:Choice>
          <mc:Fallback xmlns="">
            <p:pic>
              <p:nvPicPr>
                <p:cNvPr id="110" name="Ink 109">
                  <a:extLst>
                    <a:ext uri="{FF2B5EF4-FFF2-40B4-BE49-F238E27FC236}">
                      <a16:creationId xmlns:a16="http://schemas.microsoft.com/office/drawing/2014/main" id="{D3E48C60-B5B5-4ADA-A4F7-B6218E295D3E}"/>
                    </a:ext>
                  </a:extLst>
                </p:cNvPr>
                <p:cNvPicPr/>
                <p:nvPr/>
              </p:nvPicPr>
              <p:blipFill>
                <a:blip r:embed="rId172"/>
                <a:stretch>
                  <a:fillRect/>
                </a:stretch>
              </p:blipFill>
              <p:spPr>
                <a:xfrm>
                  <a:off x="4065591" y="2824698"/>
                  <a:ext cx="24840" cy="72720"/>
                </a:xfrm>
                <a:prstGeom prst="rect">
                  <a:avLst/>
                </a:prstGeom>
              </p:spPr>
            </p:pic>
          </mc:Fallback>
        </mc:AlternateContent>
        <mc:AlternateContent xmlns:mc="http://schemas.openxmlformats.org/markup-compatibility/2006" xmlns:p14="http://schemas.microsoft.com/office/powerpoint/2010/main">
          <mc:Choice Requires="p14">
            <p:contentPart p14:bwMode="auto" r:id="rId173">
              <p14:nvContentPartPr>
                <p14:cNvPr id="111" name="Ink 110">
                  <a:extLst>
                    <a:ext uri="{FF2B5EF4-FFF2-40B4-BE49-F238E27FC236}">
                      <a16:creationId xmlns:a16="http://schemas.microsoft.com/office/drawing/2014/main" id="{C7977687-B318-48A9-99FC-40750037968B}"/>
                    </a:ext>
                  </a:extLst>
                </p14:cNvPr>
                <p14:cNvContentPartPr/>
                <p14:nvPr/>
              </p14:nvContentPartPr>
              <p14:xfrm>
                <a:off x="4122111" y="2795898"/>
                <a:ext cx="101160" cy="84240"/>
              </p14:xfrm>
            </p:contentPart>
          </mc:Choice>
          <mc:Fallback xmlns="">
            <p:pic>
              <p:nvPicPr>
                <p:cNvPr id="111" name="Ink 110">
                  <a:extLst>
                    <a:ext uri="{FF2B5EF4-FFF2-40B4-BE49-F238E27FC236}">
                      <a16:creationId xmlns:a16="http://schemas.microsoft.com/office/drawing/2014/main" id="{C7977687-B318-48A9-99FC-40750037968B}"/>
                    </a:ext>
                  </a:extLst>
                </p:cNvPr>
                <p:cNvPicPr/>
                <p:nvPr/>
              </p:nvPicPr>
              <p:blipFill>
                <a:blip r:embed="rId174"/>
                <a:stretch>
                  <a:fillRect/>
                </a:stretch>
              </p:blipFill>
              <p:spPr>
                <a:xfrm>
                  <a:off x="4113471" y="2786898"/>
                  <a:ext cx="118800" cy="10188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112" name="Ink 111">
                  <a:extLst>
                    <a:ext uri="{FF2B5EF4-FFF2-40B4-BE49-F238E27FC236}">
                      <a16:creationId xmlns:a16="http://schemas.microsoft.com/office/drawing/2014/main" id="{F26D2C76-3C1F-49B9-95B0-F8D20AB6BA7C}"/>
                    </a:ext>
                  </a:extLst>
                </p14:cNvPr>
                <p14:cNvContentPartPr/>
                <p14:nvPr/>
              </p14:nvContentPartPr>
              <p14:xfrm>
                <a:off x="4279431" y="2692578"/>
                <a:ext cx="378720" cy="328680"/>
              </p14:xfrm>
            </p:contentPart>
          </mc:Choice>
          <mc:Fallback xmlns="">
            <p:pic>
              <p:nvPicPr>
                <p:cNvPr id="112" name="Ink 111">
                  <a:extLst>
                    <a:ext uri="{FF2B5EF4-FFF2-40B4-BE49-F238E27FC236}">
                      <a16:creationId xmlns:a16="http://schemas.microsoft.com/office/drawing/2014/main" id="{F26D2C76-3C1F-49B9-95B0-F8D20AB6BA7C}"/>
                    </a:ext>
                  </a:extLst>
                </p:cNvPr>
                <p:cNvPicPr/>
                <p:nvPr/>
              </p:nvPicPr>
              <p:blipFill>
                <a:blip r:embed="rId176"/>
                <a:stretch>
                  <a:fillRect/>
                </a:stretch>
              </p:blipFill>
              <p:spPr>
                <a:xfrm>
                  <a:off x="4270431" y="2683938"/>
                  <a:ext cx="396360" cy="346320"/>
                </a:xfrm>
                <a:prstGeom prst="rect">
                  <a:avLst/>
                </a:prstGeom>
              </p:spPr>
            </p:pic>
          </mc:Fallback>
        </mc:AlternateContent>
        <mc:AlternateContent xmlns:mc="http://schemas.openxmlformats.org/markup-compatibility/2006" xmlns:p14="http://schemas.microsoft.com/office/powerpoint/2010/main">
          <mc:Choice Requires="p14">
            <p:contentPart p14:bwMode="auto" r:id="rId177">
              <p14:nvContentPartPr>
                <p14:cNvPr id="113" name="Ink 112">
                  <a:extLst>
                    <a:ext uri="{FF2B5EF4-FFF2-40B4-BE49-F238E27FC236}">
                      <a16:creationId xmlns:a16="http://schemas.microsoft.com/office/drawing/2014/main" id="{A80DF44D-9580-4458-97FF-7317B5AC6CD9}"/>
                    </a:ext>
                  </a:extLst>
                </p14:cNvPr>
                <p14:cNvContentPartPr/>
                <p14:nvPr/>
              </p14:nvContentPartPr>
              <p14:xfrm>
                <a:off x="4676871" y="2845578"/>
                <a:ext cx="94680" cy="97560"/>
              </p14:xfrm>
            </p:contentPart>
          </mc:Choice>
          <mc:Fallback xmlns="">
            <p:pic>
              <p:nvPicPr>
                <p:cNvPr id="113" name="Ink 112">
                  <a:extLst>
                    <a:ext uri="{FF2B5EF4-FFF2-40B4-BE49-F238E27FC236}">
                      <a16:creationId xmlns:a16="http://schemas.microsoft.com/office/drawing/2014/main" id="{A80DF44D-9580-4458-97FF-7317B5AC6CD9}"/>
                    </a:ext>
                  </a:extLst>
                </p:cNvPr>
                <p:cNvPicPr/>
                <p:nvPr/>
              </p:nvPicPr>
              <p:blipFill>
                <a:blip r:embed="rId178"/>
                <a:stretch>
                  <a:fillRect/>
                </a:stretch>
              </p:blipFill>
              <p:spPr>
                <a:xfrm>
                  <a:off x="4668231" y="2836578"/>
                  <a:ext cx="112320" cy="115200"/>
                </a:xfrm>
                <a:prstGeom prst="rect">
                  <a:avLst/>
                </a:prstGeom>
              </p:spPr>
            </p:pic>
          </mc:Fallback>
        </mc:AlternateContent>
        <mc:AlternateContent xmlns:mc="http://schemas.openxmlformats.org/markup-compatibility/2006" xmlns:p14="http://schemas.microsoft.com/office/powerpoint/2010/main">
          <mc:Choice Requires="p14">
            <p:contentPart p14:bwMode="auto" r:id="rId179">
              <p14:nvContentPartPr>
                <p14:cNvPr id="114" name="Ink 113">
                  <a:extLst>
                    <a:ext uri="{FF2B5EF4-FFF2-40B4-BE49-F238E27FC236}">
                      <a16:creationId xmlns:a16="http://schemas.microsoft.com/office/drawing/2014/main" id="{1DEFB8A6-33E8-4A1C-9373-1DD8FA26BC4B}"/>
                    </a:ext>
                  </a:extLst>
                </p14:cNvPr>
                <p14:cNvContentPartPr/>
                <p14:nvPr/>
              </p14:nvContentPartPr>
              <p14:xfrm>
                <a:off x="4744191" y="2650098"/>
                <a:ext cx="278640" cy="243360"/>
              </p14:xfrm>
            </p:contentPart>
          </mc:Choice>
          <mc:Fallback xmlns="">
            <p:pic>
              <p:nvPicPr>
                <p:cNvPr id="114" name="Ink 113">
                  <a:extLst>
                    <a:ext uri="{FF2B5EF4-FFF2-40B4-BE49-F238E27FC236}">
                      <a16:creationId xmlns:a16="http://schemas.microsoft.com/office/drawing/2014/main" id="{1DEFB8A6-33E8-4A1C-9373-1DD8FA26BC4B}"/>
                    </a:ext>
                  </a:extLst>
                </p:cNvPr>
                <p:cNvPicPr/>
                <p:nvPr/>
              </p:nvPicPr>
              <p:blipFill>
                <a:blip r:embed="rId180"/>
                <a:stretch>
                  <a:fillRect/>
                </a:stretch>
              </p:blipFill>
              <p:spPr>
                <a:xfrm>
                  <a:off x="4735191" y="2641098"/>
                  <a:ext cx="296280" cy="261000"/>
                </a:xfrm>
                <a:prstGeom prst="rect">
                  <a:avLst/>
                </a:prstGeom>
              </p:spPr>
            </p:pic>
          </mc:Fallback>
        </mc:AlternateContent>
        <mc:AlternateContent xmlns:mc="http://schemas.openxmlformats.org/markup-compatibility/2006" xmlns:p14="http://schemas.microsoft.com/office/powerpoint/2010/main">
          <mc:Choice Requires="p14">
            <p:contentPart p14:bwMode="auto" r:id="rId181">
              <p14:nvContentPartPr>
                <p14:cNvPr id="115" name="Ink 114">
                  <a:extLst>
                    <a:ext uri="{FF2B5EF4-FFF2-40B4-BE49-F238E27FC236}">
                      <a16:creationId xmlns:a16="http://schemas.microsoft.com/office/drawing/2014/main" id="{90E07B52-D5D2-45D2-B12F-FB8B98FB9B11}"/>
                    </a:ext>
                  </a:extLst>
                </p14:cNvPr>
                <p14:cNvContentPartPr/>
                <p14:nvPr/>
              </p14:nvContentPartPr>
              <p14:xfrm>
                <a:off x="5017431" y="2655858"/>
                <a:ext cx="75960" cy="274680"/>
              </p14:xfrm>
            </p:contentPart>
          </mc:Choice>
          <mc:Fallback xmlns="">
            <p:pic>
              <p:nvPicPr>
                <p:cNvPr id="115" name="Ink 114">
                  <a:extLst>
                    <a:ext uri="{FF2B5EF4-FFF2-40B4-BE49-F238E27FC236}">
                      <a16:creationId xmlns:a16="http://schemas.microsoft.com/office/drawing/2014/main" id="{90E07B52-D5D2-45D2-B12F-FB8B98FB9B11}"/>
                    </a:ext>
                  </a:extLst>
                </p:cNvPr>
                <p:cNvPicPr/>
                <p:nvPr/>
              </p:nvPicPr>
              <p:blipFill>
                <a:blip r:embed="rId182"/>
                <a:stretch>
                  <a:fillRect/>
                </a:stretch>
              </p:blipFill>
              <p:spPr>
                <a:xfrm>
                  <a:off x="5008431" y="2647218"/>
                  <a:ext cx="93600" cy="292320"/>
                </a:xfrm>
                <a:prstGeom prst="rect">
                  <a:avLst/>
                </a:prstGeom>
              </p:spPr>
            </p:pic>
          </mc:Fallback>
        </mc:AlternateContent>
        <mc:AlternateContent xmlns:mc="http://schemas.openxmlformats.org/markup-compatibility/2006" xmlns:p14="http://schemas.microsoft.com/office/powerpoint/2010/main">
          <mc:Choice Requires="p14">
            <p:contentPart p14:bwMode="auto" r:id="rId183">
              <p14:nvContentPartPr>
                <p14:cNvPr id="116" name="Ink 115">
                  <a:extLst>
                    <a:ext uri="{FF2B5EF4-FFF2-40B4-BE49-F238E27FC236}">
                      <a16:creationId xmlns:a16="http://schemas.microsoft.com/office/drawing/2014/main" id="{A24DCD8A-BAD6-4A66-A3DD-E1A9B799CE8B}"/>
                    </a:ext>
                  </a:extLst>
                </p14:cNvPr>
                <p14:cNvContentPartPr/>
                <p14:nvPr/>
              </p14:nvContentPartPr>
              <p14:xfrm>
                <a:off x="5143791" y="2878698"/>
                <a:ext cx="30240" cy="24480"/>
              </p14:xfrm>
            </p:contentPart>
          </mc:Choice>
          <mc:Fallback xmlns="">
            <p:pic>
              <p:nvPicPr>
                <p:cNvPr id="116" name="Ink 115">
                  <a:extLst>
                    <a:ext uri="{FF2B5EF4-FFF2-40B4-BE49-F238E27FC236}">
                      <a16:creationId xmlns:a16="http://schemas.microsoft.com/office/drawing/2014/main" id="{A24DCD8A-BAD6-4A66-A3DD-E1A9B799CE8B}"/>
                    </a:ext>
                  </a:extLst>
                </p:cNvPr>
                <p:cNvPicPr/>
                <p:nvPr/>
              </p:nvPicPr>
              <p:blipFill>
                <a:blip r:embed="rId184"/>
                <a:stretch>
                  <a:fillRect/>
                </a:stretch>
              </p:blipFill>
              <p:spPr>
                <a:xfrm>
                  <a:off x="5134791" y="2870058"/>
                  <a:ext cx="47880" cy="42120"/>
                </a:xfrm>
                <a:prstGeom prst="rect">
                  <a:avLst/>
                </a:prstGeom>
              </p:spPr>
            </p:pic>
          </mc:Fallback>
        </mc:AlternateContent>
      </p:grpSp>
      <p:grpSp>
        <p:nvGrpSpPr>
          <p:cNvPr id="132" name="Group 131">
            <a:extLst>
              <a:ext uri="{FF2B5EF4-FFF2-40B4-BE49-F238E27FC236}">
                <a16:creationId xmlns:a16="http://schemas.microsoft.com/office/drawing/2014/main" id="{40E3C142-160E-4002-A781-FDD7DF294508}"/>
              </a:ext>
            </a:extLst>
          </p:cNvPr>
          <p:cNvGrpSpPr/>
          <p:nvPr/>
        </p:nvGrpSpPr>
        <p:grpSpPr>
          <a:xfrm>
            <a:off x="5613231" y="2839098"/>
            <a:ext cx="292320" cy="198360"/>
            <a:chOff x="5613231" y="2839098"/>
            <a:chExt cx="292320" cy="198360"/>
          </a:xfrm>
        </p:grpSpPr>
        <mc:AlternateContent xmlns:mc="http://schemas.openxmlformats.org/markup-compatibility/2006" xmlns:p14="http://schemas.microsoft.com/office/powerpoint/2010/main">
          <mc:Choice Requires="p14">
            <p:contentPart p14:bwMode="auto" r:id="rId185">
              <p14:nvContentPartPr>
                <p14:cNvPr id="118" name="Ink 117">
                  <a:extLst>
                    <a:ext uri="{FF2B5EF4-FFF2-40B4-BE49-F238E27FC236}">
                      <a16:creationId xmlns:a16="http://schemas.microsoft.com/office/drawing/2014/main" id="{6CE0D661-AB35-4728-950D-60C20E7BF7B3}"/>
                    </a:ext>
                  </a:extLst>
                </p14:cNvPr>
                <p14:cNvContentPartPr/>
                <p14:nvPr/>
              </p14:nvContentPartPr>
              <p14:xfrm>
                <a:off x="5706111" y="2889138"/>
                <a:ext cx="68040" cy="137520"/>
              </p14:xfrm>
            </p:contentPart>
          </mc:Choice>
          <mc:Fallback xmlns="">
            <p:pic>
              <p:nvPicPr>
                <p:cNvPr id="118" name="Ink 117">
                  <a:extLst>
                    <a:ext uri="{FF2B5EF4-FFF2-40B4-BE49-F238E27FC236}">
                      <a16:creationId xmlns:a16="http://schemas.microsoft.com/office/drawing/2014/main" id="{6CE0D661-AB35-4728-950D-60C20E7BF7B3}"/>
                    </a:ext>
                  </a:extLst>
                </p:cNvPr>
                <p:cNvPicPr/>
                <p:nvPr/>
              </p:nvPicPr>
              <p:blipFill>
                <a:blip r:embed="rId186"/>
                <a:stretch>
                  <a:fillRect/>
                </a:stretch>
              </p:blipFill>
              <p:spPr>
                <a:xfrm>
                  <a:off x="5697471" y="2880498"/>
                  <a:ext cx="85680" cy="155160"/>
                </a:xfrm>
                <a:prstGeom prst="rect">
                  <a:avLst/>
                </a:prstGeom>
              </p:spPr>
            </p:pic>
          </mc:Fallback>
        </mc:AlternateContent>
        <mc:AlternateContent xmlns:mc="http://schemas.openxmlformats.org/markup-compatibility/2006" xmlns:p14="http://schemas.microsoft.com/office/powerpoint/2010/main">
          <mc:Choice Requires="p14">
            <p:contentPart p14:bwMode="auto" r:id="rId187">
              <p14:nvContentPartPr>
                <p14:cNvPr id="119" name="Ink 118">
                  <a:extLst>
                    <a:ext uri="{FF2B5EF4-FFF2-40B4-BE49-F238E27FC236}">
                      <a16:creationId xmlns:a16="http://schemas.microsoft.com/office/drawing/2014/main" id="{D84E1B3C-AAEA-4D95-A5FC-DD268E97CFD2}"/>
                    </a:ext>
                  </a:extLst>
                </p14:cNvPr>
                <p14:cNvContentPartPr/>
                <p14:nvPr/>
              </p14:nvContentPartPr>
              <p14:xfrm>
                <a:off x="5639151" y="2839098"/>
                <a:ext cx="189360" cy="50400"/>
              </p14:xfrm>
            </p:contentPart>
          </mc:Choice>
          <mc:Fallback xmlns="">
            <p:pic>
              <p:nvPicPr>
                <p:cNvPr id="119" name="Ink 118">
                  <a:extLst>
                    <a:ext uri="{FF2B5EF4-FFF2-40B4-BE49-F238E27FC236}">
                      <a16:creationId xmlns:a16="http://schemas.microsoft.com/office/drawing/2014/main" id="{D84E1B3C-AAEA-4D95-A5FC-DD268E97CFD2}"/>
                    </a:ext>
                  </a:extLst>
                </p:cNvPr>
                <p:cNvPicPr/>
                <p:nvPr/>
              </p:nvPicPr>
              <p:blipFill>
                <a:blip r:embed="rId188"/>
                <a:stretch>
                  <a:fillRect/>
                </a:stretch>
              </p:blipFill>
              <p:spPr>
                <a:xfrm>
                  <a:off x="5630151" y="2830458"/>
                  <a:ext cx="207000" cy="68040"/>
                </a:xfrm>
                <a:prstGeom prst="rect">
                  <a:avLst/>
                </a:prstGeom>
              </p:spPr>
            </p:pic>
          </mc:Fallback>
        </mc:AlternateContent>
        <mc:AlternateContent xmlns:mc="http://schemas.openxmlformats.org/markup-compatibility/2006" xmlns:p14="http://schemas.microsoft.com/office/powerpoint/2010/main">
          <mc:Choice Requires="p14">
            <p:contentPart p14:bwMode="auto" r:id="rId189">
              <p14:nvContentPartPr>
                <p14:cNvPr id="120" name="Ink 119">
                  <a:extLst>
                    <a:ext uri="{FF2B5EF4-FFF2-40B4-BE49-F238E27FC236}">
                      <a16:creationId xmlns:a16="http://schemas.microsoft.com/office/drawing/2014/main" id="{8DD19B8A-1280-42F8-9599-56D3E08A3E6F}"/>
                    </a:ext>
                  </a:extLst>
                </p14:cNvPr>
                <p14:cNvContentPartPr/>
                <p14:nvPr/>
              </p14:nvContentPartPr>
              <p14:xfrm>
                <a:off x="5613231" y="2850258"/>
                <a:ext cx="276840" cy="187200"/>
              </p14:xfrm>
            </p:contentPart>
          </mc:Choice>
          <mc:Fallback xmlns="">
            <p:pic>
              <p:nvPicPr>
                <p:cNvPr id="120" name="Ink 119">
                  <a:extLst>
                    <a:ext uri="{FF2B5EF4-FFF2-40B4-BE49-F238E27FC236}">
                      <a16:creationId xmlns:a16="http://schemas.microsoft.com/office/drawing/2014/main" id="{8DD19B8A-1280-42F8-9599-56D3E08A3E6F}"/>
                    </a:ext>
                  </a:extLst>
                </p:cNvPr>
                <p:cNvPicPr/>
                <p:nvPr/>
              </p:nvPicPr>
              <p:blipFill>
                <a:blip r:embed="rId190"/>
                <a:stretch>
                  <a:fillRect/>
                </a:stretch>
              </p:blipFill>
              <p:spPr>
                <a:xfrm>
                  <a:off x="5604231" y="2841258"/>
                  <a:ext cx="294480" cy="204840"/>
                </a:xfrm>
                <a:prstGeom prst="rect">
                  <a:avLst/>
                </a:prstGeom>
              </p:spPr>
            </p:pic>
          </mc:Fallback>
        </mc:AlternateContent>
        <mc:AlternateContent xmlns:mc="http://schemas.openxmlformats.org/markup-compatibility/2006" xmlns:p14="http://schemas.microsoft.com/office/powerpoint/2010/main">
          <mc:Choice Requires="p14">
            <p:contentPart p14:bwMode="auto" r:id="rId191">
              <p14:nvContentPartPr>
                <p14:cNvPr id="121" name="Ink 120">
                  <a:extLst>
                    <a:ext uri="{FF2B5EF4-FFF2-40B4-BE49-F238E27FC236}">
                      <a16:creationId xmlns:a16="http://schemas.microsoft.com/office/drawing/2014/main" id="{60CA6FCB-5B7D-45A8-B3FF-373376C29493}"/>
                    </a:ext>
                  </a:extLst>
                </p14:cNvPr>
                <p14:cNvContentPartPr/>
                <p14:nvPr/>
              </p14:nvContentPartPr>
              <p14:xfrm>
                <a:off x="5782791" y="2919018"/>
                <a:ext cx="122760" cy="18000"/>
              </p14:xfrm>
            </p:contentPart>
          </mc:Choice>
          <mc:Fallback xmlns="">
            <p:pic>
              <p:nvPicPr>
                <p:cNvPr id="121" name="Ink 120">
                  <a:extLst>
                    <a:ext uri="{FF2B5EF4-FFF2-40B4-BE49-F238E27FC236}">
                      <a16:creationId xmlns:a16="http://schemas.microsoft.com/office/drawing/2014/main" id="{60CA6FCB-5B7D-45A8-B3FF-373376C29493}"/>
                    </a:ext>
                  </a:extLst>
                </p:cNvPr>
                <p:cNvPicPr/>
                <p:nvPr/>
              </p:nvPicPr>
              <p:blipFill>
                <a:blip r:embed="rId192"/>
                <a:stretch>
                  <a:fillRect/>
                </a:stretch>
              </p:blipFill>
              <p:spPr>
                <a:xfrm>
                  <a:off x="5773791" y="2910378"/>
                  <a:ext cx="140400" cy="35640"/>
                </a:xfrm>
                <a:prstGeom prst="rect">
                  <a:avLst/>
                </a:prstGeom>
              </p:spPr>
            </p:pic>
          </mc:Fallback>
        </mc:AlternateContent>
      </p:grpSp>
      <p:grpSp>
        <p:nvGrpSpPr>
          <p:cNvPr id="131" name="Group 130">
            <a:extLst>
              <a:ext uri="{FF2B5EF4-FFF2-40B4-BE49-F238E27FC236}">
                <a16:creationId xmlns:a16="http://schemas.microsoft.com/office/drawing/2014/main" id="{2356EE8C-99DE-4C93-A3B1-5978834C645D}"/>
              </a:ext>
            </a:extLst>
          </p:cNvPr>
          <p:cNvGrpSpPr/>
          <p:nvPr/>
        </p:nvGrpSpPr>
        <p:grpSpPr>
          <a:xfrm>
            <a:off x="6148191" y="2820378"/>
            <a:ext cx="196200" cy="182880"/>
            <a:chOff x="6148191" y="2820378"/>
            <a:chExt cx="196200" cy="182880"/>
          </a:xfrm>
        </p:grpSpPr>
        <mc:AlternateContent xmlns:mc="http://schemas.openxmlformats.org/markup-compatibility/2006" xmlns:p14="http://schemas.microsoft.com/office/powerpoint/2010/main">
          <mc:Choice Requires="p14">
            <p:contentPart p14:bwMode="auto" r:id="rId193">
              <p14:nvContentPartPr>
                <p14:cNvPr id="122" name="Ink 121">
                  <a:extLst>
                    <a:ext uri="{FF2B5EF4-FFF2-40B4-BE49-F238E27FC236}">
                      <a16:creationId xmlns:a16="http://schemas.microsoft.com/office/drawing/2014/main" id="{343457E7-99C1-4E10-930A-4ECCEEC002DC}"/>
                    </a:ext>
                  </a:extLst>
                </p14:cNvPr>
                <p14:cNvContentPartPr/>
                <p14:nvPr/>
              </p14:nvContentPartPr>
              <p14:xfrm>
                <a:off x="6182031" y="2820378"/>
                <a:ext cx="88920" cy="172080"/>
              </p14:xfrm>
            </p:contentPart>
          </mc:Choice>
          <mc:Fallback xmlns="">
            <p:pic>
              <p:nvPicPr>
                <p:cNvPr id="122" name="Ink 121">
                  <a:extLst>
                    <a:ext uri="{FF2B5EF4-FFF2-40B4-BE49-F238E27FC236}">
                      <a16:creationId xmlns:a16="http://schemas.microsoft.com/office/drawing/2014/main" id="{343457E7-99C1-4E10-930A-4ECCEEC002DC}"/>
                    </a:ext>
                  </a:extLst>
                </p:cNvPr>
                <p:cNvPicPr/>
                <p:nvPr/>
              </p:nvPicPr>
              <p:blipFill>
                <a:blip r:embed="rId194"/>
                <a:stretch>
                  <a:fillRect/>
                </a:stretch>
              </p:blipFill>
              <p:spPr>
                <a:xfrm>
                  <a:off x="6173031" y="2811378"/>
                  <a:ext cx="106560" cy="189720"/>
                </a:xfrm>
                <a:prstGeom prst="rect">
                  <a:avLst/>
                </a:prstGeom>
              </p:spPr>
            </p:pic>
          </mc:Fallback>
        </mc:AlternateContent>
        <mc:AlternateContent xmlns:mc="http://schemas.openxmlformats.org/markup-compatibility/2006" xmlns:p14="http://schemas.microsoft.com/office/powerpoint/2010/main">
          <mc:Choice Requires="p14">
            <p:contentPart p14:bwMode="auto" r:id="rId195">
              <p14:nvContentPartPr>
                <p14:cNvPr id="123" name="Ink 122">
                  <a:extLst>
                    <a:ext uri="{FF2B5EF4-FFF2-40B4-BE49-F238E27FC236}">
                      <a16:creationId xmlns:a16="http://schemas.microsoft.com/office/drawing/2014/main" id="{07109C1F-F3F3-4A36-88AA-58B721BDEC8A}"/>
                    </a:ext>
                  </a:extLst>
                </p14:cNvPr>
                <p14:cNvContentPartPr/>
                <p14:nvPr/>
              </p14:nvContentPartPr>
              <p14:xfrm>
                <a:off x="6148191" y="2836218"/>
                <a:ext cx="196200" cy="167040"/>
              </p14:xfrm>
            </p:contentPart>
          </mc:Choice>
          <mc:Fallback xmlns="">
            <p:pic>
              <p:nvPicPr>
                <p:cNvPr id="123" name="Ink 122">
                  <a:extLst>
                    <a:ext uri="{FF2B5EF4-FFF2-40B4-BE49-F238E27FC236}">
                      <a16:creationId xmlns:a16="http://schemas.microsoft.com/office/drawing/2014/main" id="{07109C1F-F3F3-4A36-88AA-58B721BDEC8A}"/>
                    </a:ext>
                  </a:extLst>
                </p:cNvPr>
                <p:cNvPicPr/>
                <p:nvPr/>
              </p:nvPicPr>
              <p:blipFill>
                <a:blip r:embed="rId196"/>
                <a:stretch>
                  <a:fillRect/>
                </a:stretch>
              </p:blipFill>
              <p:spPr>
                <a:xfrm>
                  <a:off x="6139191" y="2827578"/>
                  <a:ext cx="213840" cy="184680"/>
                </a:xfrm>
                <a:prstGeom prst="rect">
                  <a:avLst/>
                </a:prstGeom>
              </p:spPr>
            </p:pic>
          </mc:Fallback>
        </mc:AlternateContent>
      </p:grpSp>
      <p:grpSp>
        <p:nvGrpSpPr>
          <p:cNvPr id="130" name="Group 129">
            <a:extLst>
              <a:ext uri="{FF2B5EF4-FFF2-40B4-BE49-F238E27FC236}">
                <a16:creationId xmlns:a16="http://schemas.microsoft.com/office/drawing/2014/main" id="{1DFB56B1-98F9-457B-B6E9-2951BF0386B6}"/>
              </a:ext>
            </a:extLst>
          </p:cNvPr>
          <p:cNvGrpSpPr/>
          <p:nvPr/>
        </p:nvGrpSpPr>
        <p:grpSpPr>
          <a:xfrm>
            <a:off x="6602511" y="2838738"/>
            <a:ext cx="160920" cy="109440"/>
            <a:chOff x="6602511" y="2838738"/>
            <a:chExt cx="160920" cy="109440"/>
          </a:xfrm>
        </p:grpSpPr>
        <mc:AlternateContent xmlns:mc="http://schemas.openxmlformats.org/markup-compatibility/2006" xmlns:p14="http://schemas.microsoft.com/office/powerpoint/2010/main">
          <mc:Choice Requires="p14">
            <p:contentPart p14:bwMode="auto" r:id="rId197">
              <p14:nvContentPartPr>
                <p14:cNvPr id="124" name="Ink 123">
                  <a:extLst>
                    <a:ext uri="{FF2B5EF4-FFF2-40B4-BE49-F238E27FC236}">
                      <a16:creationId xmlns:a16="http://schemas.microsoft.com/office/drawing/2014/main" id="{A6F42079-6166-4438-9978-A7F425F8A0B7}"/>
                    </a:ext>
                  </a:extLst>
                </p14:cNvPr>
                <p14:cNvContentPartPr/>
                <p14:nvPr/>
              </p14:nvContentPartPr>
              <p14:xfrm>
                <a:off x="6602511" y="2838738"/>
                <a:ext cx="44640" cy="89280"/>
              </p14:xfrm>
            </p:contentPart>
          </mc:Choice>
          <mc:Fallback xmlns="">
            <p:pic>
              <p:nvPicPr>
                <p:cNvPr id="124" name="Ink 123">
                  <a:extLst>
                    <a:ext uri="{FF2B5EF4-FFF2-40B4-BE49-F238E27FC236}">
                      <a16:creationId xmlns:a16="http://schemas.microsoft.com/office/drawing/2014/main" id="{A6F42079-6166-4438-9978-A7F425F8A0B7}"/>
                    </a:ext>
                  </a:extLst>
                </p:cNvPr>
                <p:cNvPicPr/>
                <p:nvPr/>
              </p:nvPicPr>
              <p:blipFill>
                <a:blip r:embed="rId198"/>
                <a:stretch>
                  <a:fillRect/>
                </a:stretch>
              </p:blipFill>
              <p:spPr>
                <a:xfrm>
                  <a:off x="6593871" y="2830098"/>
                  <a:ext cx="62280" cy="106920"/>
                </a:xfrm>
                <a:prstGeom prst="rect">
                  <a:avLst/>
                </a:prstGeom>
              </p:spPr>
            </p:pic>
          </mc:Fallback>
        </mc:AlternateContent>
        <mc:AlternateContent xmlns:mc="http://schemas.openxmlformats.org/markup-compatibility/2006" xmlns:p14="http://schemas.microsoft.com/office/powerpoint/2010/main">
          <mc:Choice Requires="p14">
            <p:contentPart p14:bwMode="auto" r:id="rId199">
              <p14:nvContentPartPr>
                <p14:cNvPr id="125" name="Ink 124">
                  <a:extLst>
                    <a:ext uri="{FF2B5EF4-FFF2-40B4-BE49-F238E27FC236}">
                      <a16:creationId xmlns:a16="http://schemas.microsoft.com/office/drawing/2014/main" id="{83FE3E03-DE9F-44DD-AC9D-ABBFB0B4C098}"/>
                    </a:ext>
                  </a:extLst>
                </p14:cNvPr>
                <p14:cNvContentPartPr/>
                <p14:nvPr/>
              </p14:nvContentPartPr>
              <p14:xfrm>
                <a:off x="6696831" y="2850618"/>
                <a:ext cx="66600" cy="97560"/>
              </p14:xfrm>
            </p:contentPart>
          </mc:Choice>
          <mc:Fallback xmlns="">
            <p:pic>
              <p:nvPicPr>
                <p:cNvPr id="125" name="Ink 124">
                  <a:extLst>
                    <a:ext uri="{FF2B5EF4-FFF2-40B4-BE49-F238E27FC236}">
                      <a16:creationId xmlns:a16="http://schemas.microsoft.com/office/drawing/2014/main" id="{83FE3E03-DE9F-44DD-AC9D-ABBFB0B4C098}"/>
                    </a:ext>
                  </a:extLst>
                </p:cNvPr>
                <p:cNvPicPr/>
                <p:nvPr/>
              </p:nvPicPr>
              <p:blipFill>
                <a:blip r:embed="rId200"/>
                <a:stretch>
                  <a:fillRect/>
                </a:stretch>
              </p:blipFill>
              <p:spPr>
                <a:xfrm>
                  <a:off x="6688191" y="2841978"/>
                  <a:ext cx="84240" cy="115200"/>
                </a:xfrm>
                <a:prstGeom prst="rect">
                  <a:avLst/>
                </a:prstGeom>
              </p:spPr>
            </p:pic>
          </mc:Fallback>
        </mc:AlternateContent>
      </p:grpSp>
      <p:grpSp>
        <p:nvGrpSpPr>
          <p:cNvPr id="152" name="Group 151">
            <a:extLst>
              <a:ext uri="{FF2B5EF4-FFF2-40B4-BE49-F238E27FC236}">
                <a16:creationId xmlns:a16="http://schemas.microsoft.com/office/drawing/2014/main" id="{856229A0-C7C9-462D-B40A-A8072B86FEBB}"/>
              </a:ext>
            </a:extLst>
          </p:cNvPr>
          <p:cNvGrpSpPr/>
          <p:nvPr/>
        </p:nvGrpSpPr>
        <p:grpSpPr>
          <a:xfrm>
            <a:off x="6946311" y="2818938"/>
            <a:ext cx="514800" cy="180360"/>
            <a:chOff x="6946311" y="2818938"/>
            <a:chExt cx="514800" cy="180360"/>
          </a:xfrm>
        </p:grpSpPr>
        <mc:AlternateContent xmlns:mc="http://schemas.openxmlformats.org/markup-compatibility/2006" xmlns:p14="http://schemas.microsoft.com/office/powerpoint/2010/main">
          <mc:Choice Requires="p14">
            <p:contentPart p14:bwMode="auto" r:id="rId201">
              <p14:nvContentPartPr>
                <p14:cNvPr id="126" name="Ink 125">
                  <a:extLst>
                    <a:ext uri="{FF2B5EF4-FFF2-40B4-BE49-F238E27FC236}">
                      <a16:creationId xmlns:a16="http://schemas.microsoft.com/office/drawing/2014/main" id="{6E053ABC-1B55-4E04-AA44-4148BE651132}"/>
                    </a:ext>
                  </a:extLst>
                </p14:cNvPr>
                <p14:cNvContentPartPr/>
                <p14:nvPr/>
              </p14:nvContentPartPr>
              <p14:xfrm>
                <a:off x="6946311" y="2841978"/>
                <a:ext cx="117000" cy="130320"/>
              </p14:xfrm>
            </p:contentPart>
          </mc:Choice>
          <mc:Fallback xmlns="">
            <p:pic>
              <p:nvPicPr>
                <p:cNvPr id="126" name="Ink 125">
                  <a:extLst>
                    <a:ext uri="{FF2B5EF4-FFF2-40B4-BE49-F238E27FC236}">
                      <a16:creationId xmlns:a16="http://schemas.microsoft.com/office/drawing/2014/main" id="{6E053ABC-1B55-4E04-AA44-4148BE651132}"/>
                    </a:ext>
                  </a:extLst>
                </p:cNvPr>
                <p:cNvPicPr/>
                <p:nvPr/>
              </p:nvPicPr>
              <p:blipFill>
                <a:blip r:embed="rId202"/>
                <a:stretch>
                  <a:fillRect/>
                </a:stretch>
              </p:blipFill>
              <p:spPr>
                <a:xfrm>
                  <a:off x="6937311" y="2832978"/>
                  <a:ext cx="134640" cy="147960"/>
                </a:xfrm>
                <a:prstGeom prst="rect">
                  <a:avLst/>
                </a:prstGeom>
              </p:spPr>
            </p:pic>
          </mc:Fallback>
        </mc:AlternateContent>
        <mc:AlternateContent xmlns:mc="http://schemas.openxmlformats.org/markup-compatibility/2006" xmlns:p14="http://schemas.microsoft.com/office/powerpoint/2010/main">
          <mc:Choice Requires="p14">
            <p:contentPart p14:bwMode="auto" r:id="rId203">
              <p14:nvContentPartPr>
                <p14:cNvPr id="127" name="Ink 126">
                  <a:extLst>
                    <a:ext uri="{FF2B5EF4-FFF2-40B4-BE49-F238E27FC236}">
                      <a16:creationId xmlns:a16="http://schemas.microsoft.com/office/drawing/2014/main" id="{3F8B9120-7B31-46CB-949B-8D30809DCE00}"/>
                    </a:ext>
                  </a:extLst>
                </p14:cNvPr>
                <p14:cNvContentPartPr/>
                <p14:nvPr/>
              </p14:nvContentPartPr>
              <p14:xfrm>
                <a:off x="7197231" y="2841618"/>
                <a:ext cx="54000" cy="157680"/>
              </p14:xfrm>
            </p:contentPart>
          </mc:Choice>
          <mc:Fallback xmlns="">
            <p:pic>
              <p:nvPicPr>
                <p:cNvPr id="127" name="Ink 126">
                  <a:extLst>
                    <a:ext uri="{FF2B5EF4-FFF2-40B4-BE49-F238E27FC236}">
                      <a16:creationId xmlns:a16="http://schemas.microsoft.com/office/drawing/2014/main" id="{3F8B9120-7B31-46CB-949B-8D30809DCE00}"/>
                    </a:ext>
                  </a:extLst>
                </p:cNvPr>
                <p:cNvPicPr/>
                <p:nvPr/>
              </p:nvPicPr>
              <p:blipFill>
                <a:blip r:embed="rId204"/>
                <a:stretch>
                  <a:fillRect/>
                </a:stretch>
              </p:blipFill>
              <p:spPr>
                <a:xfrm>
                  <a:off x="7188231" y="2832618"/>
                  <a:ext cx="71640" cy="175320"/>
                </a:xfrm>
                <a:prstGeom prst="rect">
                  <a:avLst/>
                </a:prstGeom>
              </p:spPr>
            </p:pic>
          </mc:Fallback>
        </mc:AlternateContent>
        <mc:AlternateContent xmlns:mc="http://schemas.openxmlformats.org/markup-compatibility/2006" xmlns:p14="http://schemas.microsoft.com/office/powerpoint/2010/main">
          <mc:Choice Requires="p14">
            <p:contentPart p14:bwMode="auto" r:id="rId205">
              <p14:nvContentPartPr>
                <p14:cNvPr id="128" name="Ink 127">
                  <a:extLst>
                    <a:ext uri="{FF2B5EF4-FFF2-40B4-BE49-F238E27FC236}">
                      <a16:creationId xmlns:a16="http://schemas.microsoft.com/office/drawing/2014/main" id="{74F0845B-FAFB-4230-9444-CCBBE3E6D04C}"/>
                    </a:ext>
                  </a:extLst>
                </p14:cNvPr>
                <p14:cNvContentPartPr/>
                <p14:nvPr/>
              </p14:nvContentPartPr>
              <p14:xfrm>
                <a:off x="7129191" y="2853138"/>
                <a:ext cx="182520" cy="118080"/>
              </p14:xfrm>
            </p:contentPart>
          </mc:Choice>
          <mc:Fallback xmlns="">
            <p:pic>
              <p:nvPicPr>
                <p:cNvPr id="128" name="Ink 127">
                  <a:extLst>
                    <a:ext uri="{FF2B5EF4-FFF2-40B4-BE49-F238E27FC236}">
                      <a16:creationId xmlns:a16="http://schemas.microsoft.com/office/drawing/2014/main" id="{74F0845B-FAFB-4230-9444-CCBBE3E6D04C}"/>
                    </a:ext>
                  </a:extLst>
                </p:cNvPr>
                <p:cNvPicPr/>
                <p:nvPr/>
              </p:nvPicPr>
              <p:blipFill>
                <a:blip r:embed="rId206"/>
                <a:stretch>
                  <a:fillRect/>
                </a:stretch>
              </p:blipFill>
              <p:spPr>
                <a:xfrm>
                  <a:off x="7120191" y="2844498"/>
                  <a:ext cx="200160" cy="135720"/>
                </a:xfrm>
                <a:prstGeom prst="rect">
                  <a:avLst/>
                </a:prstGeom>
              </p:spPr>
            </p:pic>
          </mc:Fallback>
        </mc:AlternateContent>
        <mc:AlternateContent xmlns:mc="http://schemas.openxmlformats.org/markup-compatibility/2006" xmlns:p14="http://schemas.microsoft.com/office/powerpoint/2010/main">
          <mc:Choice Requires="p14">
            <p:contentPart p14:bwMode="auto" r:id="rId207">
              <p14:nvContentPartPr>
                <p14:cNvPr id="133" name="Ink 132">
                  <a:extLst>
                    <a:ext uri="{FF2B5EF4-FFF2-40B4-BE49-F238E27FC236}">
                      <a16:creationId xmlns:a16="http://schemas.microsoft.com/office/drawing/2014/main" id="{22452378-1EE1-4843-B1CE-208A6F157CB0}"/>
                    </a:ext>
                  </a:extLst>
                </p14:cNvPr>
                <p14:cNvContentPartPr/>
                <p14:nvPr/>
              </p14:nvContentPartPr>
              <p14:xfrm>
                <a:off x="7338711" y="2818938"/>
                <a:ext cx="122400" cy="148680"/>
              </p14:xfrm>
            </p:contentPart>
          </mc:Choice>
          <mc:Fallback xmlns="">
            <p:pic>
              <p:nvPicPr>
                <p:cNvPr id="133" name="Ink 132">
                  <a:extLst>
                    <a:ext uri="{FF2B5EF4-FFF2-40B4-BE49-F238E27FC236}">
                      <a16:creationId xmlns:a16="http://schemas.microsoft.com/office/drawing/2014/main" id="{22452378-1EE1-4843-B1CE-208A6F157CB0}"/>
                    </a:ext>
                  </a:extLst>
                </p:cNvPr>
                <p:cNvPicPr/>
                <p:nvPr/>
              </p:nvPicPr>
              <p:blipFill>
                <a:blip r:embed="rId208"/>
                <a:stretch>
                  <a:fillRect/>
                </a:stretch>
              </p:blipFill>
              <p:spPr>
                <a:xfrm>
                  <a:off x="7330071" y="2810298"/>
                  <a:ext cx="140040" cy="166320"/>
                </a:xfrm>
                <a:prstGeom prst="rect">
                  <a:avLst/>
                </a:prstGeom>
              </p:spPr>
            </p:pic>
          </mc:Fallback>
        </mc:AlternateContent>
      </p:grpSp>
      <p:grpSp>
        <p:nvGrpSpPr>
          <p:cNvPr id="151" name="Group 150">
            <a:extLst>
              <a:ext uri="{FF2B5EF4-FFF2-40B4-BE49-F238E27FC236}">
                <a16:creationId xmlns:a16="http://schemas.microsoft.com/office/drawing/2014/main" id="{903E25C8-2848-470B-B903-A0D4FF753BBC}"/>
              </a:ext>
            </a:extLst>
          </p:cNvPr>
          <p:cNvGrpSpPr/>
          <p:nvPr/>
        </p:nvGrpSpPr>
        <p:grpSpPr>
          <a:xfrm>
            <a:off x="7686111" y="2741898"/>
            <a:ext cx="272160" cy="211680"/>
            <a:chOff x="7686111" y="2741898"/>
            <a:chExt cx="272160" cy="211680"/>
          </a:xfrm>
        </p:grpSpPr>
        <mc:AlternateContent xmlns:mc="http://schemas.openxmlformats.org/markup-compatibility/2006" xmlns:p14="http://schemas.microsoft.com/office/powerpoint/2010/main">
          <mc:Choice Requires="p14">
            <p:contentPart p14:bwMode="auto" r:id="rId209">
              <p14:nvContentPartPr>
                <p14:cNvPr id="134" name="Ink 133">
                  <a:extLst>
                    <a:ext uri="{FF2B5EF4-FFF2-40B4-BE49-F238E27FC236}">
                      <a16:creationId xmlns:a16="http://schemas.microsoft.com/office/drawing/2014/main" id="{2DEEAB9D-94ED-4B5F-98A9-3B8D456ED3E1}"/>
                    </a:ext>
                  </a:extLst>
                </p14:cNvPr>
                <p14:cNvContentPartPr/>
                <p14:nvPr/>
              </p14:nvContentPartPr>
              <p14:xfrm>
                <a:off x="7686111" y="2860338"/>
                <a:ext cx="124560" cy="91440"/>
              </p14:xfrm>
            </p:contentPart>
          </mc:Choice>
          <mc:Fallback xmlns="">
            <p:pic>
              <p:nvPicPr>
                <p:cNvPr id="134" name="Ink 133">
                  <a:extLst>
                    <a:ext uri="{FF2B5EF4-FFF2-40B4-BE49-F238E27FC236}">
                      <a16:creationId xmlns:a16="http://schemas.microsoft.com/office/drawing/2014/main" id="{2DEEAB9D-94ED-4B5F-98A9-3B8D456ED3E1}"/>
                    </a:ext>
                  </a:extLst>
                </p:cNvPr>
                <p:cNvPicPr/>
                <p:nvPr/>
              </p:nvPicPr>
              <p:blipFill>
                <a:blip r:embed="rId210"/>
                <a:stretch>
                  <a:fillRect/>
                </a:stretch>
              </p:blipFill>
              <p:spPr>
                <a:xfrm>
                  <a:off x="7677471" y="2851338"/>
                  <a:ext cx="142200" cy="109080"/>
                </a:xfrm>
                <a:prstGeom prst="rect">
                  <a:avLst/>
                </a:prstGeom>
              </p:spPr>
            </p:pic>
          </mc:Fallback>
        </mc:AlternateContent>
        <mc:AlternateContent xmlns:mc="http://schemas.openxmlformats.org/markup-compatibility/2006" xmlns:p14="http://schemas.microsoft.com/office/powerpoint/2010/main">
          <mc:Choice Requires="p14">
            <p:contentPart p14:bwMode="auto" r:id="rId211">
              <p14:nvContentPartPr>
                <p14:cNvPr id="135" name="Ink 134">
                  <a:extLst>
                    <a:ext uri="{FF2B5EF4-FFF2-40B4-BE49-F238E27FC236}">
                      <a16:creationId xmlns:a16="http://schemas.microsoft.com/office/drawing/2014/main" id="{B0556369-6E5E-43FD-AAD2-03B6DAA2C53D}"/>
                    </a:ext>
                  </a:extLst>
                </p14:cNvPr>
                <p14:cNvContentPartPr/>
                <p14:nvPr/>
              </p14:nvContentPartPr>
              <p14:xfrm>
                <a:off x="7893471" y="2741898"/>
                <a:ext cx="50760" cy="211680"/>
              </p14:xfrm>
            </p:contentPart>
          </mc:Choice>
          <mc:Fallback xmlns="">
            <p:pic>
              <p:nvPicPr>
                <p:cNvPr id="135" name="Ink 134">
                  <a:extLst>
                    <a:ext uri="{FF2B5EF4-FFF2-40B4-BE49-F238E27FC236}">
                      <a16:creationId xmlns:a16="http://schemas.microsoft.com/office/drawing/2014/main" id="{B0556369-6E5E-43FD-AAD2-03B6DAA2C53D}"/>
                    </a:ext>
                  </a:extLst>
                </p:cNvPr>
                <p:cNvPicPr/>
                <p:nvPr/>
              </p:nvPicPr>
              <p:blipFill>
                <a:blip r:embed="rId212"/>
                <a:stretch>
                  <a:fillRect/>
                </a:stretch>
              </p:blipFill>
              <p:spPr>
                <a:xfrm>
                  <a:off x="7884831" y="2732898"/>
                  <a:ext cx="68400" cy="229320"/>
                </a:xfrm>
                <a:prstGeom prst="rect">
                  <a:avLst/>
                </a:prstGeom>
              </p:spPr>
            </p:pic>
          </mc:Fallback>
        </mc:AlternateContent>
        <mc:AlternateContent xmlns:mc="http://schemas.openxmlformats.org/markup-compatibility/2006" xmlns:p14="http://schemas.microsoft.com/office/powerpoint/2010/main">
          <mc:Choice Requires="p14">
            <p:contentPart p14:bwMode="auto" r:id="rId213">
              <p14:nvContentPartPr>
                <p14:cNvPr id="136" name="Ink 135">
                  <a:extLst>
                    <a:ext uri="{FF2B5EF4-FFF2-40B4-BE49-F238E27FC236}">
                      <a16:creationId xmlns:a16="http://schemas.microsoft.com/office/drawing/2014/main" id="{A7047084-F6D3-4C19-8BD5-F5E54C665450}"/>
                    </a:ext>
                  </a:extLst>
                </p14:cNvPr>
                <p14:cNvContentPartPr/>
                <p14:nvPr/>
              </p14:nvContentPartPr>
              <p14:xfrm>
                <a:off x="7852071" y="2840898"/>
                <a:ext cx="106200" cy="35280"/>
              </p14:xfrm>
            </p:contentPart>
          </mc:Choice>
          <mc:Fallback xmlns="">
            <p:pic>
              <p:nvPicPr>
                <p:cNvPr id="136" name="Ink 135">
                  <a:extLst>
                    <a:ext uri="{FF2B5EF4-FFF2-40B4-BE49-F238E27FC236}">
                      <a16:creationId xmlns:a16="http://schemas.microsoft.com/office/drawing/2014/main" id="{A7047084-F6D3-4C19-8BD5-F5E54C665450}"/>
                    </a:ext>
                  </a:extLst>
                </p:cNvPr>
                <p:cNvPicPr/>
                <p:nvPr/>
              </p:nvPicPr>
              <p:blipFill>
                <a:blip r:embed="rId214"/>
                <a:stretch>
                  <a:fillRect/>
                </a:stretch>
              </p:blipFill>
              <p:spPr>
                <a:xfrm>
                  <a:off x="7843071" y="2832258"/>
                  <a:ext cx="123840" cy="52920"/>
                </a:xfrm>
                <a:prstGeom prst="rect">
                  <a:avLst/>
                </a:prstGeom>
              </p:spPr>
            </p:pic>
          </mc:Fallback>
        </mc:AlternateContent>
      </p:grpSp>
      <p:grpSp>
        <p:nvGrpSpPr>
          <p:cNvPr id="150" name="Group 149">
            <a:extLst>
              <a:ext uri="{FF2B5EF4-FFF2-40B4-BE49-F238E27FC236}">
                <a16:creationId xmlns:a16="http://schemas.microsoft.com/office/drawing/2014/main" id="{3F58CF8B-CE9D-4FB9-BA3C-2687043CF75C}"/>
              </a:ext>
            </a:extLst>
          </p:cNvPr>
          <p:cNvGrpSpPr/>
          <p:nvPr/>
        </p:nvGrpSpPr>
        <p:grpSpPr>
          <a:xfrm>
            <a:off x="5004471" y="3301698"/>
            <a:ext cx="1090080" cy="325800"/>
            <a:chOff x="5004471" y="3301698"/>
            <a:chExt cx="1090080" cy="325800"/>
          </a:xfrm>
        </p:grpSpPr>
        <mc:AlternateContent xmlns:mc="http://schemas.openxmlformats.org/markup-compatibility/2006" xmlns:p14="http://schemas.microsoft.com/office/powerpoint/2010/main">
          <mc:Choice Requires="p14">
            <p:contentPart p14:bwMode="auto" r:id="rId215">
              <p14:nvContentPartPr>
                <p14:cNvPr id="137" name="Ink 136">
                  <a:extLst>
                    <a:ext uri="{FF2B5EF4-FFF2-40B4-BE49-F238E27FC236}">
                      <a16:creationId xmlns:a16="http://schemas.microsoft.com/office/drawing/2014/main" id="{53779480-8758-45B6-A943-BF78E909F773}"/>
                    </a:ext>
                  </a:extLst>
                </p14:cNvPr>
                <p14:cNvContentPartPr/>
                <p14:nvPr/>
              </p14:nvContentPartPr>
              <p14:xfrm>
                <a:off x="5072511" y="3301698"/>
                <a:ext cx="23400" cy="181080"/>
              </p14:xfrm>
            </p:contentPart>
          </mc:Choice>
          <mc:Fallback xmlns="">
            <p:pic>
              <p:nvPicPr>
                <p:cNvPr id="137" name="Ink 136">
                  <a:extLst>
                    <a:ext uri="{FF2B5EF4-FFF2-40B4-BE49-F238E27FC236}">
                      <a16:creationId xmlns:a16="http://schemas.microsoft.com/office/drawing/2014/main" id="{53779480-8758-45B6-A943-BF78E909F773}"/>
                    </a:ext>
                  </a:extLst>
                </p:cNvPr>
                <p:cNvPicPr/>
                <p:nvPr/>
              </p:nvPicPr>
              <p:blipFill>
                <a:blip r:embed="rId216"/>
                <a:stretch>
                  <a:fillRect/>
                </a:stretch>
              </p:blipFill>
              <p:spPr>
                <a:xfrm>
                  <a:off x="5063511" y="3293058"/>
                  <a:ext cx="41040" cy="198720"/>
                </a:xfrm>
                <a:prstGeom prst="rect">
                  <a:avLst/>
                </a:prstGeom>
              </p:spPr>
            </p:pic>
          </mc:Fallback>
        </mc:AlternateContent>
        <mc:AlternateContent xmlns:mc="http://schemas.openxmlformats.org/markup-compatibility/2006" xmlns:p14="http://schemas.microsoft.com/office/powerpoint/2010/main">
          <mc:Choice Requires="p14">
            <p:contentPart p14:bwMode="auto" r:id="rId217">
              <p14:nvContentPartPr>
                <p14:cNvPr id="138" name="Ink 137">
                  <a:extLst>
                    <a:ext uri="{FF2B5EF4-FFF2-40B4-BE49-F238E27FC236}">
                      <a16:creationId xmlns:a16="http://schemas.microsoft.com/office/drawing/2014/main" id="{67969639-6901-4C69-9B50-0B8F5352CD45}"/>
                    </a:ext>
                  </a:extLst>
                </p14:cNvPr>
                <p14:cNvContentPartPr/>
                <p14:nvPr/>
              </p14:nvContentPartPr>
              <p14:xfrm>
                <a:off x="5004471" y="3352458"/>
                <a:ext cx="261720" cy="143640"/>
              </p14:xfrm>
            </p:contentPart>
          </mc:Choice>
          <mc:Fallback xmlns="">
            <p:pic>
              <p:nvPicPr>
                <p:cNvPr id="138" name="Ink 137">
                  <a:extLst>
                    <a:ext uri="{FF2B5EF4-FFF2-40B4-BE49-F238E27FC236}">
                      <a16:creationId xmlns:a16="http://schemas.microsoft.com/office/drawing/2014/main" id="{67969639-6901-4C69-9B50-0B8F5352CD45}"/>
                    </a:ext>
                  </a:extLst>
                </p:cNvPr>
                <p:cNvPicPr/>
                <p:nvPr/>
              </p:nvPicPr>
              <p:blipFill>
                <a:blip r:embed="rId218"/>
                <a:stretch>
                  <a:fillRect/>
                </a:stretch>
              </p:blipFill>
              <p:spPr>
                <a:xfrm>
                  <a:off x="4995831" y="3343458"/>
                  <a:ext cx="279360" cy="161280"/>
                </a:xfrm>
                <a:prstGeom prst="rect">
                  <a:avLst/>
                </a:prstGeom>
              </p:spPr>
            </p:pic>
          </mc:Fallback>
        </mc:AlternateContent>
        <mc:AlternateContent xmlns:mc="http://schemas.openxmlformats.org/markup-compatibility/2006" xmlns:p14="http://schemas.microsoft.com/office/powerpoint/2010/main">
          <mc:Choice Requires="p14">
            <p:contentPart p14:bwMode="auto" r:id="rId219">
              <p14:nvContentPartPr>
                <p14:cNvPr id="139" name="Ink 138">
                  <a:extLst>
                    <a:ext uri="{FF2B5EF4-FFF2-40B4-BE49-F238E27FC236}">
                      <a16:creationId xmlns:a16="http://schemas.microsoft.com/office/drawing/2014/main" id="{88938C61-57AC-4BEC-BBD6-5D929049AE0D}"/>
                    </a:ext>
                  </a:extLst>
                </p14:cNvPr>
                <p14:cNvContentPartPr/>
                <p14:nvPr/>
              </p14:nvContentPartPr>
              <p14:xfrm>
                <a:off x="5290671" y="3426618"/>
                <a:ext cx="40680" cy="75600"/>
              </p14:xfrm>
            </p:contentPart>
          </mc:Choice>
          <mc:Fallback xmlns="">
            <p:pic>
              <p:nvPicPr>
                <p:cNvPr id="139" name="Ink 138">
                  <a:extLst>
                    <a:ext uri="{FF2B5EF4-FFF2-40B4-BE49-F238E27FC236}">
                      <a16:creationId xmlns:a16="http://schemas.microsoft.com/office/drawing/2014/main" id="{88938C61-57AC-4BEC-BBD6-5D929049AE0D}"/>
                    </a:ext>
                  </a:extLst>
                </p:cNvPr>
                <p:cNvPicPr/>
                <p:nvPr/>
              </p:nvPicPr>
              <p:blipFill>
                <a:blip r:embed="rId220"/>
                <a:stretch>
                  <a:fillRect/>
                </a:stretch>
              </p:blipFill>
              <p:spPr>
                <a:xfrm>
                  <a:off x="5282031" y="3417618"/>
                  <a:ext cx="58320" cy="93240"/>
                </a:xfrm>
                <a:prstGeom prst="rect">
                  <a:avLst/>
                </a:prstGeom>
              </p:spPr>
            </p:pic>
          </mc:Fallback>
        </mc:AlternateContent>
        <mc:AlternateContent xmlns:mc="http://schemas.openxmlformats.org/markup-compatibility/2006" xmlns:p14="http://schemas.microsoft.com/office/powerpoint/2010/main">
          <mc:Choice Requires="p14">
            <p:contentPart p14:bwMode="auto" r:id="rId221">
              <p14:nvContentPartPr>
                <p14:cNvPr id="140" name="Ink 139">
                  <a:extLst>
                    <a:ext uri="{FF2B5EF4-FFF2-40B4-BE49-F238E27FC236}">
                      <a16:creationId xmlns:a16="http://schemas.microsoft.com/office/drawing/2014/main" id="{F484F134-9355-4BF4-9234-5B8176720829}"/>
                    </a:ext>
                  </a:extLst>
                </p14:cNvPr>
                <p14:cNvContentPartPr/>
                <p14:nvPr/>
              </p14:nvContentPartPr>
              <p14:xfrm>
                <a:off x="5342871" y="3420858"/>
                <a:ext cx="36000" cy="66960"/>
              </p14:xfrm>
            </p:contentPart>
          </mc:Choice>
          <mc:Fallback xmlns="">
            <p:pic>
              <p:nvPicPr>
                <p:cNvPr id="140" name="Ink 139">
                  <a:extLst>
                    <a:ext uri="{FF2B5EF4-FFF2-40B4-BE49-F238E27FC236}">
                      <a16:creationId xmlns:a16="http://schemas.microsoft.com/office/drawing/2014/main" id="{F484F134-9355-4BF4-9234-5B8176720829}"/>
                    </a:ext>
                  </a:extLst>
                </p:cNvPr>
                <p:cNvPicPr/>
                <p:nvPr/>
              </p:nvPicPr>
              <p:blipFill>
                <a:blip r:embed="rId222"/>
                <a:stretch>
                  <a:fillRect/>
                </a:stretch>
              </p:blipFill>
              <p:spPr>
                <a:xfrm>
                  <a:off x="5334231" y="3411858"/>
                  <a:ext cx="53640" cy="84600"/>
                </a:xfrm>
                <a:prstGeom prst="rect">
                  <a:avLst/>
                </a:prstGeom>
              </p:spPr>
            </p:pic>
          </mc:Fallback>
        </mc:AlternateContent>
        <mc:AlternateContent xmlns:mc="http://schemas.openxmlformats.org/markup-compatibility/2006" xmlns:p14="http://schemas.microsoft.com/office/powerpoint/2010/main">
          <mc:Choice Requires="p14">
            <p:contentPart p14:bwMode="auto" r:id="rId223">
              <p14:nvContentPartPr>
                <p14:cNvPr id="141" name="Ink 140">
                  <a:extLst>
                    <a:ext uri="{FF2B5EF4-FFF2-40B4-BE49-F238E27FC236}">
                      <a16:creationId xmlns:a16="http://schemas.microsoft.com/office/drawing/2014/main" id="{CB3AE4AB-A38D-4D84-BA55-8DCB53C57CC7}"/>
                    </a:ext>
                  </a:extLst>
                </p14:cNvPr>
                <p14:cNvContentPartPr/>
                <p14:nvPr/>
              </p14:nvContentPartPr>
              <p14:xfrm>
                <a:off x="5543031" y="3332658"/>
                <a:ext cx="87480" cy="221760"/>
              </p14:xfrm>
            </p:contentPart>
          </mc:Choice>
          <mc:Fallback xmlns="">
            <p:pic>
              <p:nvPicPr>
                <p:cNvPr id="141" name="Ink 140">
                  <a:extLst>
                    <a:ext uri="{FF2B5EF4-FFF2-40B4-BE49-F238E27FC236}">
                      <a16:creationId xmlns:a16="http://schemas.microsoft.com/office/drawing/2014/main" id="{CB3AE4AB-A38D-4D84-BA55-8DCB53C57CC7}"/>
                    </a:ext>
                  </a:extLst>
                </p:cNvPr>
                <p:cNvPicPr/>
                <p:nvPr/>
              </p:nvPicPr>
              <p:blipFill>
                <a:blip r:embed="rId224"/>
                <a:stretch>
                  <a:fillRect/>
                </a:stretch>
              </p:blipFill>
              <p:spPr>
                <a:xfrm>
                  <a:off x="5534031" y="3323658"/>
                  <a:ext cx="105120" cy="239400"/>
                </a:xfrm>
                <a:prstGeom prst="rect">
                  <a:avLst/>
                </a:prstGeom>
              </p:spPr>
            </p:pic>
          </mc:Fallback>
        </mc:AlternateContent>
        <mc:AlternateContent xmlns:mc="http://schemas.openxmlformats.org/markup-compatibility/2006" xmlns:p14="http://schemas.microsoft.com/office/powerpoint/2010/main">
          <mc:Choice Requires="p14">
            <p:contentPart p14:bwMode="auto" r:id="rId225">
              <p14:nvContentPartPr>
                <p14:cNvPr id="142" name="Ink 141">
                  <a:extLst>
                    <a:ext uri="{FF2B5EF4-FFF2-40B4-BE49-F238E27FC236}">
                      <a16:creationId xmlns:a16="http://schemas.microsoft.com/office/drawing/2014/main" id="{BDF06316-6BAA-4A1D-A640-CAD934D77A3D}"/>
                    </a:ext>
                  </a:extLst>
                </p14:cNvPr>
                <p14:cNvContentPartPr/>
                <p14:nvPr/>
              </p14:nvContentPartPr>
              <p14:xfrm>
                <a:off x="5533311" y="3402858"/>
                <a:ext cx="255960" cy="108000"/>
              </p14:xfrm>
            </p:contentPart>
          </mc:Choice>
          <mc:Fallback xmlns="">
            <p:pic>
              <p:nvPicPr>
                <p:cNvPr id="142" name="Ink 141">
                  <a:extLst>
                    <a:ext uri="{FF2B5EF4-FFF2-40B4-BE49-F238E27FC236}">
                      <a16:creationId xmlns:a16="http://schemas.microsoft.com/office/drawing/2014/main" id="{BDF06316-6BAA-4A1D-A640-CAD934D77A3D}"/>
                    </a:ext>
                  </a:extLst>
                </p:cNvPr>
                <p:cNvPicPr/>
                <p:nvPr/>
              </p:nvPicPr>
              <p:blipFill>
                <a:blip r:embed="rId226"/>
                <a:stretch>
                  <a:fillRect/>
                </a:stretch>
              </p:blipFill>
              <p:spPr>
                <a:xfrm>
                  <a:off x="5524671" y="3394218"/>
                  <a:ext cx="273600" cy="125640"/>
                </a:xfrm>
                <a:prstGeom prst="rect">
                  <a:avLst/>
                </a:prstGeom>
              </p:spPr>
            </p:pic>
          </mc:Fallback>
        </mc:AlternateContent>
        <mc:AlternateContent xmlns:mc="http://schemas.openxmlformats.org/markup-compatibility/2006" xmlns:p14="http://schemas.microsoft.com/office/powerpoint/2010/main">
          <mc:Choice Requires="p14">
            <p:contentPart p14:bwMode="auto" r:id="rId227">
              <p14:nvContentPartPr>
                <p14:cNvPr id="143" name="Ink 142">
                  <a:extLst>
                    <a:ext uri="{FF2B5EF4-FFF2-40B4-BE49-F238E27FC236}">
                      <a16:creationId xmlns:a16="http://schemas.microsoft.com/office/drawing/2014/main" id="{E73A746A-46F4-40CE-A8CB-56A28590CC2E}"/>
                    </a:ext>
                  </a:extLst>
                </p14:cNvPr>
                <p14:cNvContentPartPr/>
                <p14:nvPr/>
              </p14:nvContentPartPr>
              <p14:xfrm>
                <a:off x="5810151" y="3400338"/>
                <a:ext cx="217440" cy="115920"/>
              </p14:xfrm>
            </p:contentPart>
          </mc:Choice>
          <mc:Fallback xmlns="">
            <p:pic>
              <p:nvPicPr>
                <p:cNvPr id="143" name="Ink 142">
                  <a:extLst>
                    <a:ext uri="{FF2B5EF4-FFF2-40B4-BE49-F238E27FC236}">
                      <a16:creationId xmlns:a16="http://schemas.microsoft.com/office/drawing/2014/main" id="{E73A746A-46F4-40CE-A8CB-56A28590CC2E}"/>
                    </a:ext>
                  </a:extLst>
                </p:cNvPr>
                <p:cNvPicPr/>
                <p:nvPr/>
              </p:nvPicPr>
              <p:blipFill>
                <a:blip r:embed="rId228"/>
                <a:stretch>
                  <a:fillRect/>
                </a:stretch>
              </p:blipFill>
              <p:spPr>
                <a:xfrm>
                  <a:off x="5801511" y="3391698"/>
                  <a:ext cx="23508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229">
              <p14:nvContentPartPr>
                <p14:cNvPr id="144" name="Ink 143">
                  <a:extLst>
                    <a:ext uri="{FF2B5EF4-FFF2-40B4-BE49-F238E27FC236}">
                      <a16:creationId xmlns:a16="http://schemas.microsoft.com/office/drawing/2014/main" id="{33BB3E1D-A4FB-4AA8-A14D-C66E480393C5}"/>
                    </a:ext>
                  </a:extLst>
                </p14:cNvPr>
                <p14:cNvContentPartPr/>
                <p14:nvPr/>
              </p14:nvContentPartPr>
              <p14:xfrm>
                <a:off x="6061431" y="3512658"/>
                <a:ext cx="33120" cy="114840"/>
              </p14:xfrm>
            </p:contentPart>
          </mc:Choice>
          <mc:Fallback xmlns="">
            <p:pic>
              <p:nvPicPr>
                <p:cNvPr id="144" name="Ink 143">
                  <a:extLst>
                    <a:ext uri="{FF2B5EF4-FFF2-40B4-BE49-F238E27FC236}">
                      <a16:creationId xmlns:a16="http://schemas.microsoft.com/office/drawing/2014/main" id="{33BB3E1D-A4FB-4AA8-A14D-C66E480393C5}"/>
                    </a:ext>
                  </a:extLst>
                </p:cNvPr>
                <p:cNvPicPr/>
                <p:nvPr/>
              </p:nvPicPr>
              <p:blipFill>
                <a:blip r:embed="rId230"/>
                <a:stretch>
                  <a:fillRect/>
                </a:stretch>
              </p:blipFill>
              <p:spPr>
                <a:xfrm>
                  <a:off x="6052431" y="3504018"/>
                  <a:ext cx="50760" cy="132480"/>
                </a:xfrm>
                <a:prstGeom prst="rect">
                  <a:avLst/>
                </a:prstGeom>
              </p:spPr>
            </p:pic>
          </mc:Fallback>
        </mc:AlternateContent>
      </p:grpSp>
      <p:grpSp>
        <p:nvGrpSpPr>
          <p:cNvPr id="170" name="Group 169">
            <a:extLst>
              <a:ext uri="{FF2B5EF4-FFF2-40B4-BE49-F238E27FC236}">
                <a16:creationId xmlns:a16="http://schemas.microsoft.com/office/drawing/2014/main" id="{B45AAF1E-373E-45EC-8C9C-10C1104DCB63}"/>
              </a:ext>
            </a:extLst>
          </p:cNvPr>
          <p:cNvGrpSpPr/>
          <p:nvPr/>
        </p:nvGrpSpPr>
        <p:grpSpPr>
          <a:xfrm>
            <a:off x="6275991" y="3234378"/>
            <a:ext cx="2496960" cy="388440"/>
            <a:chOff x="6275991" y="3234378"/>
            <a:chExt cx="2496960" cy="388440"/>
          </a:xfrm>
        </p:grpSpPr>
        <mc:AlternateContent xmlns:mc="http://schemas.openxmlformats.org/markup-compatibility/2006" xmlns:p14="http://schemas.microsoft.com/office/powerpoint/2010/main">
          <mc:Choice Requires="p14">
            <p:contentPart p14:bwMode="auto" r:id="rId231">
              <p14:nvContentPartPr>
                <p14:cNvPr id="145" name="Ink 144">
                  <a:extLst>
                    <a:ext uri="{FF2B5EF4-FFF2-40B4-BE49-F238E27FC236}">
                      <a16:creationId xmlns:a16="http://schemas.microsoft.com/office/drawing/2014/main" id="{E5C94BAD-45A2-4647-A336-4EC90F656BD6}"/>
                    </a:ext>
                  </a:extLst>
                </p14:cNvPr>
                <p14:cNvContentPartPr/>
                <p14:nvPr/>
              </p14:nvContentPartPr>
              <p14:xfrm>
                <a:off x="6308031" y="3250578"/>
                <a:ext cx="10080" cy="229680"/>
              </p14:xfrm>
            </p:contentPart>
          </mc:Choice>
          <mc:Fallback xmlns="">
            <p:pic>
              <p:nvPicPr>
                <p:cNvPr id="145" name="Ink 144">
                  <a:extLst>
                    <a:ext uri="{FF2B5EF4-FFF2-40B4-BE49-F238E27FC236}">
                      <a16:creationId xmlns:a16="http://schemas.microsoft.com/office/drawing/2014/main" id="{E5C94BAD-45A2-4647-A336-4EC90F656BD6}"/>
                    </a:ext>
                  </a:extLst>
                </p:cNvPr>
                <p:cNvPicPr/>
                <p:nvPr/>
              </p:nvPicPr>
              <p:blipFill>
                <a:blip r:embed="rId232"/>
                <a:stretch>
                  <a:fillRect/>
                </a:stretch>
              </p:blipFill>
              <p:spPr>
                <a:xfrm>
                  <a:off x="6299391" y="3241938"/>
                  <a:ext cx="27720" cy="247320"/>
                </a:xfrm>
                <a:prstGeom prst="rect">
                  <a:avLst/>
                </a:prstGeom>
              </p:spPr>
            </p:pic>
          </mc:Fallback>
        </mc:AlternateContent>
        <mc:AlternateContent xmlns:mc="http://schemas.openxmlformats.org/markup-compatibility/2006" xmlns:p14="http://schemas.microsoft.com/office/powerpoint/2010/main">
          <mc:Choice Requires="p14">
            <p:contentPart p14:bwMode="auto" r:id="rId233">
              <p14:nvContentPartPr>
                <p14:cNvPr id="146" name="Ink 145">
                  <a:extLst>
                    <a:ext uri="{FF2B5EF4-FFF2-40B4-BE49-F238E27FC236}">
                      <a16:creationId xmlns:a16="http://schemas.microsoft.com/office/drawing/2014/main" id="{BCC30CE0-7B69-4F85-99C4-7E27F374149C}"/>
                    </a:ext>
                  </a:extLst>
                </p14:cNvPr>
                <p14:cNvContentPartPr/>
                <p14:nvPr/>
              </p14:nvContentPartPr>
              <p14:xfrm>
                <a:off x="6275991" y="3307098"/>
                <a:ext cx="269640" cy="149760"/>
              </p14:xfrm>
            </p:contentPart>
          </mc:Choice>
          <mc:Fallback xmlns="">
            <p:pic>
              <p:nvPicPr>
                <p:cNvPr id="146" name="Ink 145">
                  <a:extLst>
                    <a:ext uri="{FF2B5EF4-FFF2-40B4-BE49-F238E27FC236}">
                      <a16:creationId xmlns:a16="http://schemas.microsoft.com/office/drawing/2014/main" id="{BCC30CE0-7B69-4F85-99C4-7E27F374149C}"/>
                    </a:ext>
                  </a:extLst>
                </p:cNvPr>
                <p:cNvPicPr/>
                <p:nvPr/>
              </p:nvPicPr>
              <p:blipFill>
                <a:blip r:embed="rId234"/>
                <a:stretch>
                  <a:fillRect/>
                </a:stretch>
              </p:blipFill>
              <p:spPr>
                <a:xfrm>
                  <a:off x="6267351" y="3298098"/>
                  <a:ext cx="287280" cy="167400"/>
                </a:xfrm>
                <a:prstGeom prst="rect">
                  <a:avLst/>
                </a:prstGeom>
              </p:spPr>
            </p:pic>
          </mc:Fallback>
        </mc:AlternateContent>
        <mc:AlternateContent xmlns:mc="http://schemas.openxmlformats.org/markup-compatibility/2006" xmlns:p14="http://schemas.microsoft.com/office/powerpoint/2010/main">
          <mc:Choice Requires="p14">
            <p:contentPart p14:bwMode="auto" r:id="rId235">
              <p14:nvContentPartPr>
                <p14:cNvPr id="147" name="Ink 146">
                  <a:extLst>
                    <a:ext uri="{FF2B5EF4-FFF2-40B4-BE49-F238E27FC236}">
                      <a16:creationId xmlns:a16="http://schemas.microsoft.com/office/drawing/2014/main" id="{FE9A86F2-E1DE-4EEC-958A-E9824B2533B3}"/>
                    </a:ext>
                  </a:extLst>
                </p14:cNvPr>
                <p14:cNvContentPartPr/>
                <p14:nvPr/>
              </p14:nvContentPartPr>
              <p14:xfrm>
                <a:off x="6720591" y="3384498"/>
                <a:ext cx="70920" cy="88920"/>
              </p14:xfrm>
            </p:contentPart>
          </mc:Choice>
          <mc:Fallback xmlns="">
            <p:pic>
              <p:nvPicPr>
                <p:cNvPr id="147" name="Ink 146">
                  <a:extLst>
                    <a:ext uri="{FF2B5EF4-FFF2-40B4-BE49-F238E27FC236}">
                      <a16:creationId xmlns:a16="http://schemas.microsoft.com/office/drawing/2014/main" id="{FE9A86F2-E1DE-4EEC-958A-E9824B2533B3}"/>
                    </a:ext>
                  </a:extLst>
                </p:cNvPr>
                <p:cNvPicPr/>
                <p:nvPr/>
              </p:nvPicPr>
              <p:blipFill>
                <a:blip r:embed="rId236"/>
                <a:stretch>
                  <a:fillRect/>
                </a:stretch>
              </p:blipFill>
              <p:spPr>
                <a:xfrm>
                  <a:off x="6711951" y="3375858"/>
                  <a:ext cx="88560" cy="106560"/>
                </a:xfrm>
                <a:prstGeom prst="rect">
                  <a:avLst/>
                </a:prstGeom>
              </p:spPr>
            </p:pic>
          </mc:Fallback>
        </mc:AlternateContent>
        <mc:AlternateContent xmlns:mc="http://schemas.openxmlformats.org/markup-compatibility/2006" xmlns:p14="http://schemas.microsoft.com/office/powerpoint/2010/main">
          <mc:Choice Requires="p14">
            <p:contentPart p14:bwMode="auto" r:id="rId237">
              <p14:nvContentPartPr>
                <p14:cNvPr id="153" name="Ink 152">
                  <a:extLst>
                    <a:ext uri="{FF2B5EF4-FFF2-40B4-BE49-F238E27FC236}">
                      <a16:creationId xmlns:a16="http://schemas.microsoft.com/office/drawing/2014/main" id="{DD8ABF55-C121-4003-B616-B097F50AFD73}"/>
                    </a:ext>
                  </a:extLst>
                </p14:cNvPr>
                <p14:cNvContentPartPr/>
                <p14:nvPr/>
              </p14:nvContentPartPr>
              <p14:xfrm>
                <a:off x="6645351" y="3398178"/>
                <a:ext cx="87480" cy="73440"/>
              </p14:xfrm>
            </p:contentPart>
          </mc:Choice>
          <mc:Fallback xmlns="">
            <p:pic>
              <p:nvPicPr>
                <p:cNvPr id="153" name="Ink 152">
                  <a:extLst>
                    <a:ext uri="{FF2B5EF4-FFF2-40B4-BE49-F238E27FC236}">
                      <a16:creationId xmlns:a16="http://schemas.microsoft.com/office/drawing/2014/main" id="{DD8ABF55-C121-4003-B616-B097F50AFD73}"/>
                    </a:ext>
                  </a:extLst>
                </p:cNvPr>
                <p:cNvPicPr/>
                <p:nvPr/>
              </p:nvPicPr>
              <p:blipFill>
                <a:blip r:embed="rId238"/>
                <a:stretch>
                  <a:fillRect/>
                </a:stretch>
              </p:blipFill>
              <p:spPr>
                <a:xfrm>
                  <a:off x="6636711" y="3389538"/>
                  <a:ext cx="105120" cy="91080"/>
                </a:xfrm>
                <a:prstGeom prst="rect">
                  <a:avLst/>
                </a:prstGeom>
              </p:spPr>
            </p:pic>
          </mc:Fallback>
        </mc:AlternateContent>
        <mc:AlternateContent xmlns:mc="http://schemas.openxmlformats.org/markup-compatibility/2006" xmlns:p14="http://schemas.microsoft.com/office/powerpoint/2010/main">
          <mc:Choice Requires="p14">
            <p:contentPart p14:bwMode="auto" r:id="rId239">
              <p14:nvContentPartPr>
                <p14:cNvPr id="154" name="Ink 153">
                  <a:extLst>
                    <a:ext uri="{FF2B5EF4-FFF2-40B4-BE49-F238E27FC236}">
                      <a16:creationId xmlns:a16="http://schemas.microsoft.com/office/drawing/2014/main" id="{228CE40A-D653-4457-8DCC-86A9F100A28C}"/>
                    </a:ext>
                  </a:extLst>
                </p14:cNvPr>
                <p14:cNvContentPartPr/>
                <p14:nvPr/>
              </p14:nvContentPartPr>
              <p14:xfrm>
                <a:off x="6799791" y="3266778"/>
                <a:ext cx="48600" cy="189360"/>
              </p14:xfrm>
            </p:contentPart>
          </mc:Choice>
          <mc:Fallback xmlns="">
            <p:pic>
              <p:nvPicPr>
                <p:cNvPr id="154" name="Ink 153">
                  <a:extLst>
                    <a:ext uri="{FF2B5EF4-FFF2-40B4-BE49-F238E27FC236}">
                      <a16:creationId xmlns:a16="http://schemas.microsoft.com/office/drawing/2014/main" id="{228CE40A-D653-4457-8DCC-86A9F100A28C}"/>
                    </a:ext>
                  </a:extLst>
                </p:cNvPr>
                <p:cNvPicPr/>
                <p:nvPr/>
              </p:nvPicPr>
              <p:blipFill>
                <a:blip r:embed="rId240"/>
                <a:stretch>
                  <a:fillRect/>
                </a:stretch>
              </p:blipFill>
              <p:spPr>
                <a:xfrm>
                  <a:off x="6790791" y="3258138"/>
                  <a:ext cx="66240" cy="207000"/>
                </a:xfrm>
                <a:prstGeom prst="rect">
                  <a:avLst/>
                </a:prstGeom>
              </p:spPr>
            </p:pic>
          </mc:Fallback>
        </mc:AlternateContent>
        <mc:AlternateContent xmlns:mc="http://schemas.openxmlformats.org/markup-compatibility/2006" xmlns:p14="http://schemas.microsoft.com/office/powerpoint/2010/main">
          <mc:Choice Requires="p14">
            <p:contentPart p14:bwMode="auto" r:id="rId241">
              <p14:nvContentPartPr>
                <p14:cNvPr id="155" name="Ink 154">
                  <a:extLst>
                    <a:ext uri="{FF2B5EF4-FFF2-40B4-BE49-F238E27FC236}">
                      <a16:creationId xmlns:a16="http://schemas.microsoft.com/office/drawing/2014/main" id="{BD950675-3BDF-4718-854E-51CDFF47060C}"/>
                    </a:ext>
                  </a:extLst>
                </p14:cNvPr>
                <p14:cNvContentPartPr/>
                <p14:nvPr/>
              </p14:nvContentPartPr>
              <p14:xfrm>
                <a:off x="6873951" y="3375858"/>
                <a:ext cx="90000" cy="52920"/>
              </p14:xfrm>
            </p:contentPart>
          </mc:Choice>
          <mc:Fallback xmlns="">
            <p:pic>
              <p:nvPicPr>
                <p:cNvPr id="155" name="Ink 154">
                  <a:extLst>
                    <a:ext uri="{FF2B5EF4-FFF2-40B4-BE49-F238E27FC236}">
                      <a16:creationId xmlns:a16="http://schemas.microsoft.com/office/drawing/2014/main" id="{BD950675-3BDF-4718-854E-51CDFF47060C}"/>
                    </a:ext>
                  </a:extLst>
                </p:cNvPr>
                <p:cNvPicPr/>
                <p:nvPr/>
              </p:nvPicPr>
              <p:blipFill>
                <a:blip r:embed="rId242"/>
                <a:stretch>
                  <a:fillRect/>
                </a:stretch>
              </p:blipFill>
              <p:spPr>
                <a:xfrm>
                  <a:off x="6864951" y="3367218"/>
                  <a:ext cx="107640" cy="70560"/>
                </a:xfrm>
                <a:prstGeom prst="rect">
                  <a:avLst/>
                </a:prstGeom>
              </p:spPr>
            </p:pic>
          </mc:Fallback>
        </mc:AlternateContent>
        <mc:AlternateContent xmlns:mc="http://schemas.openxmlformats.org/markup-compatibility/2006" xmlns:p14="http://schemas.microsoft.com/office/powerpoint/2010/main">
          <mc:Choice Requires="p14">
            <p:contentPart p14:bwMode="auto" r:id="rId243">
              <p14:nvContentPartPr>
                <p14:cNvPr id="156" name="Ink 155">
                  <a:extLst>
                    <a:ext uri="{FF2B5EF4-FFF2-40B4-BE49-F238E27FC236}">
                      <a16:creationId xmlns:a16="http://schemas.microsoft.com/office/drawing/2014/main" id="{7B60D149-53E3-442A-86E6-5BE49E8FA573}"/>
                    </a:ext>
                  </a:extLst>
                </p14:cNvPr>
                <p14:cNvContentPartPr/>
                <p14:nvPr/>
              </p14:nvContentPartPr>
              <p14:xfrm>
                <a:off x="7012911" y="3378378"/>
                <a:ext cx="177840" cy="54720"/>
              </p14:xfrm>
            </p:contentPart>
          </mc:Choice>
          <mc:Fallback xmlns="">
            <p:pic>
              <p:nvPicPr>
                <p:cNvPr id="156" name="Ink 155">
                  <a:extLst>
                    <a:ext uri="{FF2B5EF4-FFF2-40B4-BE49-F238E27FC236}">
                      <a16:creationId xmlns:a16="http://schemas.microsoft.com/office/drawing/2014/main" id="{7B60D149-53E3-442A-86E6-5BE49E8FA573}"/>
                    </a:ext>
                  </a:extLst>
                </p:cNvPr>
                <p:cNvPicPr/>
                <p:nvPr/>
              </p:nvPicPr>
              <p:blipFill>
                <a:blip r:embed="rId244"/>
                <a:stretch>
                  <a:fillRect/>
                </a:stretch>
              </p:blipFill>
              <p:spPr>
                <a:xfrm>
                  <a:off x="7004271" y="3369378"/>
                  <a:ext cx="195480" cy="72360"/>
                </a:xfrm>
                <a:prstGeom prst="rect">
                  <a:avLst/>
                </a:prstGeom>
              </p:spPr>
            </p:pic>
          </mc:Fallback>
        </mc:AlternateContent>
        <mc:AlternateContent xmlns:mc="http://schemas.openxmlformats.org/markup-compatibility/2006" xmlns:p14="http://schemas.microsoft.com/office/powerpoint/2010/main">
          <mc:Choice Requires="p14">
            <p:contentPart p14:bwMode="auto" r:id="rId245">
              <p14:nvContentPartPr>
                <p14:cNvPr id="157" name="Ink 156">
                  <a:extLst>
                    <a:ext uri="{FF2B5EF4-FFF2-40B4-BE49-F238E27FC236}">
                      <a16:creationId xmlns:a16="http://schemas.microsoft.com/office/drawing/2014/main" id="{8CF95770-F752-47B5-84C3-F67326561A3F}"/>
                    </a:ext>
                  </a:extLst>
                </p14:cNvPr>
                <p14:cNvContentPartPr/>
                <p14:nvPr/>
              </p14:nvContentPartPr>
              <p14:xfrm>
                <a:off x="7225671" y="3362178"/>
                <a:ext cx="116640" cy="59040"/>
              </p14:xfrm>
            </p:contentPart>
          </mc:Choice>
          <mc:Fallback xmlns="">
            <p:pic>
              <p:nvPicPr>
                <p:cNvPr id="157" name="Ink 156">
                  <a:extLst>
                    <a:ext uri="{FF2B5EF4-FFF2-40B4-BE49-F238E27FC236}">
                      <a16:creationId xmlns:a16="http://schemas.microsoft.com/office/drawing/2014/main" id="{8CF95770-F752-47B5-84C3-F67326561A3F}"/>
                    </a:ext>
                  </a:extLst>
                </p:cNvPr>
                <p:cNvPicPr/>
                <p:nvPr/>
              </p:nvPicPr>
              <p:blipFill>
                <a:blip r:embed="rId246"/>
                <a:stretch>
                  <a:fillRect/>
                </a:stretch>
              </p:blipFill>
              <p:spPr>
                <a:xfrm>
                  <a:off x="7216671" y="3353538"/>
                  <a:ext cx="134280" cy="76680"/>
                </a:xfrm>
                <a:prstGeom prst="rect">
                  <a:avLst/>
                </a:prstGeom>
              </p:spPr>
            </p:pic>
          </mc:Fallback>
        </mc:AlternateContent>
        <mc:AlternateContent xmlns:mc="http://schemas.openxmlformats.org/markup-compatibility/2006" xmlns:p14="http://schemas.microsoft.com/office/powerpoint/2010/main">
          <mc:Choice Requires="p14">
            <p:contentPart p14:bwMode="auto" r:id="rId247">
              <p14:nvContentPartPr>
                <p14:cNvPr id="158" name="Ink 157">
                  <a:extLst>
                    <a:ext uri="{FF2B5EF4-FFF2-40B4-BE49-F238E27FC236}">
                      <a16:creationId xmlns:a16="http://schemas.microsoft.com/office/drawing/2014/main" id="{8D1F568D-BBE1-43CA-9483-64E70D25C8CF}"/>
                    </a:ext>
                  </a:extLst>
                </p14:cNvPr>
                <p14:cNvContentPartPr/>
                <p14:nvPr/>
              </p14:nvContentPartPr>
              <p14:xfrm>
                <a:off x="7392711" y="3345978"/>
                <a:ext cx="54000" cy="63000"/>
              </p14:xfrm>
            </p:contentPart>
          </mc:Choice>
          <mc:Fallback xmlns="">
            <p:pic>
              <p:nvPicPr>
                <p:cNvPr id="158" name="Ink 157">
                  <a:extLst>
                    <a:ext uri="{FF2B5EF4-FFF2-40B4-BE49-F238E27FC236}">
                      <a16:creationId xmlns:a16="http://schemas.microsoft.com/office/drawing/2014/main" id="{8D1F568D-BBE1-43CA-9483-64E70D25C8CF}"/>
                    </a:ext>
                  </a:extLst>
                </p:cNvPr>
                <p:cNvPicPr/>
                <p:nvPr/>
              </p:nvPicPr>
              <p:blipFill>
                <a:blip r:embed="rId248"/>
                <a:stretch>
                  <a:fillRect/>
                </a:stretch>
              </p:blipFill>
              <p:spPr>
                <a:xfrm>
                  <a:off x="7383711" y="3337338"/>
                  <a:ext cx="71640" cy="80640"/>
                </a:xfrm>
                <a:prstGeom prst="rect">
                  <a:avLst/>
                </a:prstGeom>
              </p:spPr>
            </p:pic>
          </mc:Fallback>
        </mc:AlternateContent>
        <mc:AlternateContent xmlns:mc="http://schemas.openxmlformats.org/markup-compatibility/2006" xmlns:p14="http://schemas.microsoft.com/office/powerpoint/2010/main">
          <mc:Choice Requires="p14">
            <p:contentPart p14:bwMode="auto" r:id="rId249">
              <p14:nvContentPartPr>
                <p14:cNvPr id="159" name="Ink 158">
                  <a:extLst>
                    <a:ext uri="{FF2B5EF4-FFF2-40B4-BE49-F238E27FC236}">
                      <a16:creationId xmlns:a16="http://schemas.microsoft.com/office/drawing/2014/main" id="{2D2BC86C-1882-4E0B-82BE-D53DB199236B}"/>
                    </a:ext>
                  </a:extLst>
                </p14:cNvPr>
                <p14:cNvContentPartPr/>
                <p14:nvPr/>
              </p14:nvContentPartPr>
              <p14:xfrm>
                <a:off x="7590351" y="3376578"/>
                <a:ext cx="152640" cy="77760"/>
              </p14:xfrm>
            </p:contentPart>
          </mc:Choice>
          <mc:Fallback xmlns="">
            <p:pic>
              <p:nvPicPr>
                <p:cNvPr id="159" name="Ink 158">
                  <a:extLst>
                    <a:ext uri="{FF2B5EF4-FFF2-40B4-BE49-F238E27FC236}">
                      <a16:creationId xmlns:a16="http://schemas.microsoft.com/office/drawing/2014/main" id="{2D2BC86C-1882-4E0B-82BE-D53DB199236B}"/>
                    </a:ext>
                  </a:extLst>
                </p:cNvPr>
                <p:cNvPicPr/>
                <p:nvPr/>
              </p:nvPicPr>
              <p:blipFill>
                <a:blip r:embed="rId250"/>
                <a:stretch>
                  <a:fillRect/>
                </a:stretch>
              </p:blipFill>
              <p:spPr>
                <a:xfrm>
                  <a:off x="7581711" y="3367938"/>
                  <a:ext cx="170280" cy="95400"/>
                </a:xfrm>
                <a:prstGeom prst="rect">
                  <a:avLst/>
                </a:prstGeom>
              </p:spPr>
            </p:pic>
          </mc:Fallback>
        </mc:AlternateContent>
        <mc:AlternateContent xmlns:mc="http://schemas.openxmlformats.org/markup-compatibility/2006" xmlns:p14="http://schemas.microsoft.com/office/powerpoint/2010/main">
          <mc:Choice Requires="p14">
            <p:contentPart p14:bwMode="auto" r:id="rId251">
              <p14:nvContentPartPr>
                <p14:cNvPr id="160" name="Ink 159">
                  <a:extLst>
                    <a:ext uri="{FF2B5EF4-FFF2-40B4-BE49-F238E27FC236}">
                      <a16:creationId xmlns:a16="http://schemas.microsoft.com/office/drawing/2014/main" id="{E874E1C5-29AB-48C4-8F73-1FB4E542B31B}"/>
                    </a:ext>
                  </a:extLst>
                </p14:cNvPr>
                <p14:cNvContentPartPr/>
                <p14:nvPr/>
              </p14:nvContentPartPr>
              <p14:xfrm>
                <a:off x="7742631" y="3377298"/>
                <a:ext cx="138960" cy="59040"/>
              </p14:xfrm>
            </p:contentPart>
          </mc:Choice>
          <mc:Fallback xmlns="">
            <p:pic>
              <p:nvPicPr>
                <p:cNvPr id="160" name="Ink 159">
                  <a:extLst>
                    <a:ext uri="{FF2B5EF4-FFF2-40B4-BE49-F238E27FC236}">
                      <a16:creationId xmlns:a16="http://schemas.microsoft.com/office/drawing/2014/main" id="{E874E1C5-29AB-48C4-8F73-1FB4E542B31B}"/>
                    </a:ext>
                  </a:extLst>
                </p:cNvPr>
                <p:cNvPicPr/>
                <p:nvPr/>
              </p:nvPicPr>
              <p:blipFill>
                <a:blip r:embed="rId252"/>
                <a:stretch>
                  <a:fillRect/>
                </a:stretch>
              </p:blipFill>
              <p:spPr>
                <a:xfrm>
                  <a:off x="7733991" y="3368658"/>
                  <a:ext cx="156600" cy="76680"/>
                </a:xfrm>
                <a:prstGeom prst="rect">
                  <a:avLst/>
                </a:prstGeom>
              </p:spPr>
            </p:pic>
          </mc:Fallback>
        </mc:AlternateContent>
        <mc:AlternateContent xmlns:mc="http://schemas.openxmlformats.org/markup-compatibility/2006" xmlns:p14="http://schemas.microsoft.com/office/powerpoint/2010/main">
          <mc:Choice Requires="p14">
            <p:contentPart p14:bwMode="auto" r:id="rId253">
              <p14:nvContentPartPr>
                <p14:cNvPr id="161" name="Ink 160">
                  <a:extLst>
                    <a:ext uri="{FF2B5EF4-FFF2-40B4-BE49-F238E27FC236}">
                      <a16:creationId xmlns:a16="http://schemas.microsoft.com/office/drawing/2014/main" id="{0444D588-FE25-4DD7-BF5E-0396B6EFE66B}"/>
                    </a:ext>
                  </a:extLst>
                </p14:cNvPr>
                <p14:cNvContentPartPr/>
                <p14:nvPr/>
              </p14:nvContentPartPr>
              <p14:xfrm>
                <a:off x="7944951" y="3271458"/>
                <a:ext cx="107280" cy="153000"/>
              </p14:xfrm>
            </p:contentPart>
          </mc:Choice>
          <mc:Fallback xmlns="">
            <p:pic>
              <p:nvPicPr>
                <p:cNvPr id="161" name="Ink 160">
                  <a:extLst>
                    <a:ext uri="{FF2B5EF4-FFF2-40B4-BE49-F238E27FC236}">
                      <a16:creationId xmlns:a16="http://schemas.microsoft.com/office/drawing/2014/main" id="{0444D588-FE25-4DD7-BF5E-0396B6EFE66B}"/>
                    </a:ext>
                  </a:extLst>
                </p:cNvPr>
                <p:cNvPicPr/>
                <p:nvPr/>
              </p:nvPicPr>
              <p:blipFill>
                <a:blip r:embed="rId254"/>
                <a:stretch>
                  <a:fillRect/>
                </a:stretch>
              </p:blipFill>
              <p:spPr>
                <a:xfrm>
                  <a:off x="7936311" y="3262818"/>
                  <a:ext cx="124920" cy="170640"/>
                </a:xfrm>
                <a:prstGeom prst="rect">
                  <a:avLst/>
                </a:prstGeom>
              </p:spPr>
            </p:pic>
          </mc:Fallback>
        </mc:AlternateContent>
        <mc:AlternateContent xmlns:mc="http://schemas.openxmlformats.org/markup-compatibility/2006" xmlns:p14="http://schemas.microsoft.com/office/powerpoint/2010/main">
          <mc:Choice Requires="p14">
            <p:contentPart p14:bwMode="auto" r:id="rId255">
              <p14:nvContentPartPr>
                <p14:cNvPr id="162" name="Ink 161">
                  <a:extLst>
                    <a:ext uri="{FF2B5EF4-FFF2-40B4-BE49-F238E27FC236}">
                      <a16:creationId xmlns:a16="http://schemas.microsoft.com/office/drawing/2014/main" id="{AFD39B70-2B9C-45D2-8876-B6D7C0620B12}"/>
                    </a:ext>
                  </a:extLst>
                </p14:cNvPr>
                <p14:cNvContentPartPr/>
                <p14:nvPr/>
              </p14:nvContentPartPr>
              <p14:xfrm>
                <a:off x="8067351" y="3357138"/>
                <a:ext cx="326160" cy="86400"/>
              </p14:xfrm>
            </p:contentPart>
          </mc:Choice>
          <mc:Fallback xmlns="">
            <p:pic>
              <p:nvPicPr>
                <p:cNvPr id="162" name="Ink 161">
                  <a:extLst>
                    <a:ext uri="{FF2B5EF4-FFF2-40B4-BE49-F238E27FC236}">
                      <a16:creationId xmlns:a16="http://schemas.microsoft.com/office/drawing/2014/main" id="{AFD39B70-2B9C-45D2-8876-B6D7C0620B12}"/>
                    </a:ext>
                  </a:extLst>
                </p:cNvPr>
                <p:cNvPicPr/>
                <p:nvPr/>
              </p:nvPicPr>
              <p:blipFill>
                <a:blip r:embed="rId256"/>
                <a:stretch>
                  <a:fillRect/>
                </a:stretch>
              </p:blipFill>
              <p:spPr>
                <a:xfrm>
                  <a:off x="8058711" y="3348138"/>
                  <a:ext cx="343800" cy="104040"/>
                </a:xfrm>
                <a:prstGeom prst="rect">
                  <a:avLst/>
                </a:prstGeom>
              </p:spPr>
            </p:pic>
          </mc:Fallback>
        </mc:AlternateContent>
        <mc:AlternateContent xmlns:mc="http://schemas.openxmlformats.org/markup-compatibility/2006" xmlns:p14="http://schemas.microsoft.com/office/powerpoint/2010/main">
          <mc:Choice Requires="p14">
            <p:contentPart p14:bwMode="auto" r:id="rId257">
              <p14:nvContentPartPr>
                <p14:cNvPr id="163" name="Ink 162">
                  <a:extLst>
                    <a:ext uri="{FF2B5EF4-FFF2-40B4-BE49-F238E27FC236}">
                      <a16:creationId xmlns:a16="http://schemas.microsoft.com/office/drawing/2014/main" id="{AD4AD0B1-2747-4A3D-9B84-F1C4ED9EB454}"/>
                    </a:ext>
                  </a:extLst>
                </p14:cNvPr>
                <p14:cNvContentPartPr/>
                <p14:nvPr/>
              </p14:nvContentPartPr>
              <p14:xfrm>
                <a:off x="8414751" y="3234378"/>
                <a:ext cx="358200" cy="388440"/>
              </p14:xfrm>
            </p:contentPart>
          </mc:Choice>
          <mc:Fallback xmlns="">
            <p:pic>
              <p:nvPicPr>
                <p:cNvPr id="163" name="Ink 162">
                  <a:extLst>
                    <a:ext uri="{FF2B5EF4-FFF2-40B4-BE49-F238E27FC236}">
                      <a16:creationId xmlns:a16="http://schemas.microsoft.com/office/drawing/2014/main" id="{AD4AD0B1-2747-4A3D-9B84-F1C4ED9EB454}"/>
                    </a:ext>
                  </a:extLst>
                </p:cNvPr>
                <p:cNvPicPr/>
                <p:nvPr/>
              </p:nvPicPr>
              <p:blipFill>
                <a:blip r:embed="rId258"/>
                <a:stretch>
                  <a:fillRect/>
                </a:stretch>
              </p:blipFill>
              <p:spPr>
                <a:xfrm>
                  <a:off x="8405751" y="3225378"/>
                  <a:ext cx="375840" cy="406080"/>
                </a:xfrm>
                <a:prstGeom prst="rect">
                  <a:avLst/>
                </a:prstGeom>
              </p:spPr>
            </p:pic>
          </mc:Fallback>
        </mc:AlternateContent>
      </p:grpSp>
      <p:grpSp>
        <p:nvGrpSpPr>
          <p:cNvPr id="175" name="Group 174">
            <a:extLst>
              <a:ext uri="{FF2B5EF4-FFF2-40B4-BE49-F238E27FC236}">
                <a16:creationId xmlns:a16="http://schemas.microsoft.com/office/drawing/2014/main" id="{59BCB1D6-3706-405F-A539-39E83A2569EE}"/>
              </a:ext>
            </a:extLst>
          </p:cNvPr>
          <p:cNvGrpSpPr/>
          <p:nvPr/>
        </p:nvGrpSpPr>
        <p:grpSpPr>
          <a:xfrm>
            <a:off x="5029311" y="3735858"/>
            <a:ext cx="1556640" cy="376200"/>
            <a:chOff x="5029311" y="3735858"/>
            <a:chExt cx="1556640" cy="376200"/>
          </a:xfrm>
        </p:grpSpPr>
        <mc:AlternateContent xmlns:mc="http://schemas.openxmlformats.org/markup-compatibility/2006" xmlns:p14="http://schemas.microsoft.com/office/powerpoint/2010/main">
          <mc:Choice Requires="p14">
            <p:contentPart p14:bwMode="auto" r:id="rId259">
              <p14:nvContentPartPr>
                <p14:cNvPr id="164" name="Ink 163">
                  <a:extLst>
                    <a:ext uri="{FF2B5EF4-FFF2-40B4-BE49-F238E27FC236}">
                      <a16:creationId xmlns:a16="http://schemas.microsoft.com/office/drawing/2014/main" id="{8EA9FDC8-6C34-44ED-89D4-E948D849532F}"/>
                    </a:ext>
                  </a:extLst>
                </p14:cNvPr>
                <p14:cNvContentPartPr/>
                <p14:nvPr/>
              </p14:nvContentPartPr>
              <p14:xfrm>
                <a:off x="5029311" y="3735858"/>
                <a:ext cx="381240" cy="214200"/>
              </p14:xfrm>
            </p:contentPart>
          </mc:Choice>
          <mc:Fallback xmlns="">
            <p:pic>
              <p:nvPicPr>
                <p:cNvPr id="164" name="Ink 163">
                  <a:extLst>
                    <a:ext uri="{FF2B5EF4-FFF2-40B4-BE49-F238E27FC236}">
                      <a16:creationId xmlns:a16="http://schemas.microsoft.com/office/drawing/2014/main" id="{8EA9FDC8-6C34-44ED-89D4-E948D849532F}"/>
                    </a:ext>
                  </a:extLst>
                </p:cNvPr>
                <p:cNvPicPr/>
                <p:nvPr/>
              </p:nvPicPr>
              <p:blipFill>
                <a:blip r:embed="rId260"/>
                <a:stretch>
                  <a:fillRect/>
                </a:stretch>
              </p:blipFill>
              <p:spPr>
                <a:xfrm>
                  <a:off x="5020671" y="3726858"/>
                  <a:ext cx="398880" cy="231840"/>
                </a:xfrm>
                <a:prstGeom prst="rect">
                  <a:avLst/>
                </a:prstGeom>
              </p:spPr>
            </p:pic>
          </mc:Fallback>
        </mc:AlternateContent>
        <mc:AlternateContent xmlns:mc="http://schemas.openxmlformats.org/markup-compatibility/2006" xmlns:p14="http://schemas.microsoft.com/office/powerpoint/2010/main">
          <mc:Choice Requires="p14">
            <p:contentPart p14:bwMode="auto" r:id="rId261">
              <p14:nvContentPartPr>
                <p14:cNvPr id="165" name="Ink 164">
                  <a:extLst>
                    <a:ext uri="{FF2B5EF4-FFF2-40B4-BE49-F238E27FC236}">
                      <a16:creationId xmlns:a16="http://schemas.microsoft.com/office/drawing/2014/main" id="{94D7E002-AD63-400A-905C-68420337C651}"/>
                    </a:ext>
                  </a:extLst>
                </p14:cNvPr>
                <p14:cNvContentPartPr/>
                <p14:nvPr/>
              </p14:nvContentPartPr>
              <p14:xfrm>
                <a:off x="5401551" y="3824418"/>
                <a:ext cx="320040" cy="287640"/>
              </p14:xfrm>
            </p:contentPart>
          </mc:Choice>
          <mc:Fallback xmlns="">
            <p:pic>
              <p:nvPicPr>
                <p:cNvPr id="165" name="Ink 164">
                  <a:extLst>
                    <a:ext uri="{FF2B5EF4-FFF2-40B4-BE49-F238E27FC236}">
                      <a16:creationId xmlns:a16="http://schemas.microsoft.com/office/drawing/2014/main" id="{94D7E002-AD63-400A-905C-68420337C651}"/>
                    </a:ext>
                  </a:extLst>
                </p:cNvPr>
                <p:cNvPicPr/>
                <p:nvPr/>
              </p:nvPicPr>
              <p:blipFill>
                <a:blip r:embed="rId262"/>
                <a:stretch>
                  <a:fillRect/>
                </a:stretch>
              </p:blipFill>
              <p:spPr>
                <a:xfrm>
                  <a:off x="5392911" y="3815778"/>
                  <a:ext cx="337680" cy="305280"/>
                </a:xfrm>
                <a:prstGeom prst="rect">
                  <a:avLst/>
                </a:prstGeom>
              </p:spPr>
            </p:pic>
          </mc:Fallback>
        </mc:AlternateContent>
        <mc:AlternateContent xmlns:mc="http://schemas.openxmlformats.org/markup-compatibility/2006" xmlns:p14="http://schemas.microsoft.com/office/powerpoint/2010/main">
          <mc:Choice Requires="p14">
            <p:contentPart p14:bwMode="auto" r:id="rId263">
              <p14:nvContentPartPr>
                <p14:cNvPr id="166" name="Ink 165">
                  <a:extLst>
                    <a:ext uri="{FF2B5EF4-FFF2-40B4-BE49-F238E27FC236}">
                      <a16:creationId xmlns:a16="http://schemas.microsoft.com/office/drawing/2014/main" id="{E5241DE9-543A-4E24-8267-106D805C25D0}"/>
                    </a:ext>
                  </a:extLst>
                </p14:cNvPr>
                <p14:cNvContentPartPr/>
                <p14:nvPr/>
              </p14:nvContentPartPr>
              <p14:xfrm>
                <a:off x="5759751" y="3767898"/>
                <a:ext cx="429480" cy="219240"/>
              </p14:xfrm>
            </p:contentPart>
          </mc:Choice>
          <mc:Fallback xmlns="">
            <p:pic>
              <p:nvPicPr>
                <p:cNvPr id="166" name="Ink 165">
                  <a:extLst>
                    <a:ext uri="{FF2B5EF4-FFF2-40B4-BE49-F238E27FC236}">
                      <a16:creationId xmlns:a16="http://schemas.microsoft.com/office/drawing/2014/main" id="{E5241DE9-543A-4E24-8267-106D805C25D0}"/>
                    </a:ext>
                  </a:extLst>
                </p:cNvPr>
                <p:cNvPicPr/>
                <p:nvPr/>
              </p:nvPicPr>
              <p:blipFill>
                <a:blip r:embed="rId264"/>
                <a:stretch>
                  <a:fillRect/>
                </a:stretch>
              </p:blipFill>
              <p:spPr>
                <a:xfrm>
                  <a:off x="5750751" y="3758898"/>
                  <a:ext cx="447120" cy="236880"/>
                </a:xfrm>
                <a:prstGeom prst="rect">
                  <a:avLst/>
                </a:prstGeom>
              </p:spPr>
            </p:pic>
          </mc:Fallback>
        </mc:AlternateContent>
        <mc:AlternateContent xmlns:mc="http://schemas.openxmlformats.org/markup-compatibility/2006" xmlns:p14="http://schemas.microsoft.com/office/powerpoint/2010/main">
          <mc:Choice Requires="p14">
            <p:contentPart p14:bwMode="auto" r:id="rId265">
              <p14:nvContentPartPr>
                <p14:cNvPr id="167" name="Ink 166">
                  <a:extLst>
                    <a:ext uri="{FF2B5EF4-FFF2-40B4-BE49-F238E27FC236}">
                      <a16:creationId xmlns:a16="http://schemas.microsoft.com/office/drawing/2014/main" id="{94F3AF48-ACBE-4A26-8A53-7CD3C6879450}"/>
                    </a:ext>
                  </a:extLst>
                </p14:cNvPr>
                <p14:cNvContentPartPr/>
                <p14:nvPr/>
              </p14:nvContentPartPr>
              <p14:xfrm>
                <a:off x="6188511" y="3797058"/>
                <a:ext cx="228240" cy="209880"/>
              </p14:xfrm>
            </p:contentPart>
          </mc:Choice>
          <mc:Fallback xmlns="">
            <p:pic>
              <p:nvPicPr>
                <p:cNvPr id="167" name="Ink 166">
                  <a:extLst>
                    <a:ext uri="{FF2B5EF4-FFF2-40B4-BE49-F238E27FC236}">
                      <a16:creationId xmlns:a16="http://schemas.microsoft.com/office/drawing/2014/main" id="{94F3AF48-ACBE-4A26-8A53-7CD3C6879450}"/>
                    </a:ext>
                  </a:extLst>
                </p:cNvPr>
                <p:cNvPicPr/>
                <p:nvPr/>
              </p:nvPicPr>
              <p:blipFill>
                <a:blip r:embed="rId266"/>
                <a:stretch>
                  <a:fillRect/>
                </a:stretch>
              </p:blipFill>
              <p:spPr>
                <a:xfrm>
                  <a:off x="6179871" y="3788418"/>
                  <a:ext cx="245880" cy="227520"/>
                </a:xfrm>
                <a:prstGeom prst="rect">
                  <a:avLst/>
                </a:prstGeom>
              </p:spPr>
            </p:pic>
          </mc:Fallback>
        </mc:AlternateContent>
        <mc:AlternateContent xmlns:mc="http://schemas.openxmlformats.org/markup-compatibility/2006" xmlns:p14="http://schemas.microsoft.com/office/powerpoint/2010/main">
          <mc:Choice Requires="p14">
            <p:contentPart p14:bwMode="auto" r:id="rId267">
              <p14:nvContentPartPr>
                <p14:cNvPr id="168" name="Ink 167">
                  <a:extLst>
                    <a:ext uri="{FF2B5EF4-FFF2-40B4-BE49-F238E27FC236}">
                      <a16:creationId xmlns:a16="http://schemas.microsoft.com/office/drawing/2014/main" id="{683682E4-94F1-4DD3-B404-6417DCDBB675}"/>
                    </a:ext>
                  </a:extLst>
                </p14:cNvPr>
                <p14:cNvContentPartPr/>
                <p14:nvPr/>
              </p14:nvContentPartPr>
              <p14:xfrm>
                <a:off x="6514311" y="3925938"/>
                <a:ext cx="65160" cy="10080"/>
              </p14:xfrm>
            </p:contentPart>
          </mc:Choice>
          <mc:Fallback xmlns="">
            <p:pic>
              <p:nvPicPr>
                <p:cNvPr id="168" name="Ink 167">
                  <a:extLst>
                    <a:ext uri="{FF2B5EF4-FFF2-40B4-BE49-F238E27FC236}">
                      <a16:creationId xmlns:a16="http://schemas.microsoft.com/office/drawing/2014/main" id="{683682E4-94F1-4DD3-B404-6417DCDBB675}"/>
                    </a:ext>
                  </a:extLst>
                </p:cNvPr>
                <p:cNvPicPr/>
                <p:nvPr/>
              </p:nvPicPr>
              <p:blipFill>
                <a:blip r:embed="rId268"/>
                <a:stretch>
                  <a:fillRect/>
                </a:stretch>
              </p:blipFill>
              <p:spPr>
                <a:xfrm>
                  <a:off x="6505311" y="3916938"/>
                  <a:ext cx="8280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269">
              <p14:nvContentPartPr>
                <p14:cNvPr id="171" name="Ink 170">
                  <a:extLst>
                    <a:ext uri="{FF2B5EF4-FFF2-40B4-BE49-F238E27FC236}">
                      <a16:creationId xmlns:a16="http://schemas.microsoft.com/office/drawing/2014/main" id="{1E4B9B54-8C40-4261-AD9C-6FCC2407259D}"/>
                    </a:ext>
                  </a:extLst>
                </p14:cNvPr>
                <p14:cNvContentPartPr/>
                <p14:nvPr/>
              </p14:nvContentPartPr>
              <p14:xfrm>
                <a:off x="6550311" y="3885618"/>
                <a:ext cx="35640" cy="216720"/>
              </p14:xfrm>
            </p:contentPart>
          </mc:Choice>
          <mc:Fallback xmlns="">
            <p:pic>
              <p:nvPicPr>
                <p:cNvPr id="171" name="Ink 170">
                  <a:extLst>
                    <a:ext uri="{FF2B5EF4-FFF2-40B4-BE49-F238E27FC236}">
                      <a16:creationId xmlns:a16="http://schemas.microsoft.com/office/drawing/2014/main" id="{1E4B9B54-8C40-4261-AD9C-6FCC2407259D}"/>
                    </a:ext>
                  </a:extLst>
                </p:cNvPr>
                <p:cNvPicPr/>
                <p:nvPr/>
              </p:nvPicPr>
              <p:blipFill>
                <a:blip r:embed="rId270"/>
                <a:stretch>
                  <a:fillRect/>
                </a:stretch>
              </p:blipFill>
              <p:spPr>
                <a:xfrm>
                  <a:off x="6541311" y="3876978"/>
                  <a:ext cx="53280" cy="234360"/>
                </a:xfrm>
                <a:prstGeom prst="rect">
                  <a:avLst/>
                </a:prstGeom>
              </p:spPr>
            </p:pic>
          </mc:Fallback>
        </mc:AlternateContent>
      </p:grpSp>
      <p:grpSp>
        <p:nvGrpSpPr>
          <p:cNvPr id="174" name="Group 173">
            <a:extLst>
              <a:ext uri="{FF2B5EF4-FFF2-40B4-BE49-F238E27FC236}">
                <a16:creationId xmlns:a16="http://schemas.microsoft.com/office/drawing/2014/main" id="{6B6F26CE-B4DB-457E-9997-24F9FBB5FF49}"/>
              </a:ext>
            </a:extLst>
          </p:cNvPr>
          <p:cNvGrpSpPr/>
          <p:nvPr/>
        </p:nvGrpSpPr>
        <p:grpSpPr>
          <a:xfrm>
            <a:off x="6786111" y="3851778"/>
            <a:ext cx="326520" cy="117720"/>
            <a:chOff x="6786111" y="3851778"/>
            <a:chExt cx="326520" cy="117720"/>
          </a:xfrm>
        </p:grpSpPr>
        <mc:AlternateContent xmlns:mc="http://schemas.openxmlformats.org/markup-compatibility/2006" xmlns:p14="http://schemas.microsoft.com/office/powerpoint/2010/main">
          <mc:Choice Requires="p14">
            <p:contentPart p14:bwMode="auto" r:id="rId271">
              <p14:nvContentPartPr>
                <p14:cNvPr id="172" name="Ink 171">
                  <a:extLst>
                    <a:ext uri="{FF2B5EF4-FFF2-40B4-BE49-F238E27FC236}">
                      <a16:creationId xmlns:a16="http://schemas.microsoft.com/office/drawing/2014/main" id="{1498C8A9-C748-46C5-BA46-BA936F3915AB}"/>
                    </a:ext>
                  </a:extLst>
                </p14:cNvPr>
                <p14:cNvContentPartPr/>
                <p14:nvPr/>
              </p14:nvContentPartPr>
              <p14:xfrm>
                <a:off x="6786111" y="3858618"/>
                <a:ext cx="122040" cy="110880"/>
              </p14:xfrm>
            </p:contentPart>
          </mc:Choice>
          <mc:Fallback xmlns="">
            <p:pic>
              <p:nvPicPr>
                <p:cNvPr id="172" name="Ink 171">
                  <a:extLst>
                    <a:ext uri="{FF2B5EF4-FFF2-40B4-BE49-F238E27FC236}">
                      <a16:creationId xmlns:a16="http://schemas.microsoft.com/office/drawing/2014/main" id="{1498C8A9-C748-46C5-BA46-BA936F3915AB}"/>
                    </a:ext>
                  </a:extLst>
                </p:cNvPr>
                <p:cNvPicPr/>
                <p:nvPr/>
              </p:nvPicPr>
              <p:blipFill>
                <a:blip r:embed="rId272"/>
                <a:stretch>
                  <a:fillRect/>
                </a:stretch>
              </p:blipFill>
              <p:spPr>
                <a:xfrm>
                  <a:off x="6777111" y="3849618"/>
                  <a:ext cx="139680" cy="128520"/>
                </a:xfrm>
                <a:prstGeom prst="rect">
                  <a:avLst/>
                </a:prstGeom>
              </p:spPr>
            </p:pic>
          </mc:Fallback>
        </mc:AlternateContent>
        <mc:AlternateContent xmlns:mc="http://schemas.openxmlformats.org/markup-compatibility/2006" xmlns:p14="http://schemas.microsoft.com/office/powerpoint/2010/main">
          <mc:Choice Requires="p14">
            <p:contentPart p14:bwMode="auto" r:id="rId273">
              <p14:nvContentPartPr>
                <p14:cNvPr id="173" name="Ink 172">
                  <a:extLst>
                    <a:ext uri="{FF2B5EF4-FFF2-40B4-BE49-F238E27FC236}">
                      <a16:creationId xmlns:a16="http://schemas.microsoft.com/office/drawing/2014/main" id="{05F2852D-E630-4462-B247-3C6DDF8814B0}"/>
                    </a:ext>
                  </a:extLst>
                </p14:cNvPr>
                <p14:cNvContentPartPr/>
                <p14:nvPr/>
              </p14:nvContentPartPr>
              <p14:xfrm>
                <a:off x="6944871" y="3851778"/>
                <a:ext cx="167760" cy="96840"/>
              </p14:xfrm>
            </p:contentPart>
          </mc:Choice>
          <mc:Fallback xmlns="">
            <p:pic>
              <p:nvPicPr>
                <p:cNvPr id="173" name="Ink 172">
                  <a:extLst>
                    <a:ext uri="{FF2B5EF4-FFF2-40B4-BE49-F238E27FC236}">
                      <a16:creationId xmlns:a16="http://schemas.microsoft.com/office/drawing/2014/main" id="{05F2852D-E630-4462-B247-3C6DDF8814B0}"/>
                    </a:ext>
                  </a:extLst>
                </p:cNvPr>
                <p:cNvPicPr/>
                <p:nvPr/>
              </p:nvPicPr>
              <p:blipFill>
                <a:blip r:embed="rId274"/>
                <a:stretch>
                  <a:fillRect/>
                </a:stretch>
              </p:blipFill>
              <p:spPr>
                <a:xfrm>
                  <a:off x="6936231" y="3843138"/>
                  <a:ext cx="185400" cy="114480"/>
                </a:xfrm>
                <a:prstGeom prst="rect">
                  <a:avLst/>
                </a:prstGeom>
              </p:spPr>
            </p:pic>
          </mc:Fallback>
        </mc:AlternateContent>
      </p:grpSp>
      <p:grpSp>
        <p:nvGrpSpPr>
          <p:cNvPr id="193" name="Group 192">
            <a:extLst>
              <a:ext uri="{FF2B5EF4-FFF2-40B4-BE49-F238E27FC236}">
                <a16:creationId xmlns:a16="http://schemas.microsoft.com/office/drawing/2014/main" id="{6F093CB2-88CC-4DCC-927C-D089B3463E2F}"/>
              </a:ext>
            </a:extLst>
          </p:cNvPr>
          <p:cNvGrpSpPr/>
          <p:nvPr/>
        </p:nvGrpSpPr>
        <p:grpSpPr>
          <a:xfrm>
            <a:off x="5040471" y="4132938"/>
            <a:ext cx="1134000" cy="498960"/>
            <a:chOff x="5040471" y="4132938"/>
            <a:chExt cx="1134000" cy="498960"/>
          </a:xfrm>
        </p:grpSpPr>
        <mc:AlternateContent xmlns:mc="http://schemas.openxmlformats.org/markup-compatibility/2006" xmlns:p14="http://schemas.microsoft.com/office/powerpoint/2010/main">
          <mc:Choice Requires="p14">
            <p:contentPart p14:bwMode="auto" r:id="rId275">
              <p14:nvContentPartPr>
                <p14:cNvPr id="176" name="Ink 175">
                  <a:extLst>
                    <a:ext uri="{FF2B5EF4-FFF2-40B4-BE49-F238E27FC236}">
                      <a16:creationId xmlns:a16="http://schemas.microsoft.com/office/drawing/2014/main" id="{B6D21C1F-346F-4BC2-B1A0-E244B98AE345}"/>
                    </a:ext>
                  </a:extLst>
                </p14:cNvPr>
                <p14:cNvContentPartPr/>
                <p14:nvPr/>
              </p14:nvContentPartPr>
              <p14:xfrm>
                <a:off x="5040471" y="4296378"/>
                <a:ext cx="123840" cy="335520"/>
              </p14:xfrm>
            </p:contentPart>
          </mc:Choice>
          <mc:Fallback xmlns="">
            <p:pic>
              <p:nvPicPr>
                <p:cNvPr id="176" name="Ink 175">
                  <a:extLst>
                    <a:ext uri="{FF2B5EF4-FFF2-40B4-BE49-F238E27FC236}">
                      <a16:creationId xmlns:a16="http://schemas.microsoft.com/office/drawing/2014/main" id="{B6D21C1F-346F-4BC2-B1A0-E244B98AE345}"/>
                    </a:ext>
                  </a:extLst>
                </p:cNvPr>
                <p:cNvPicPr/>
                <p:nvPr/>
              </p:nvPicPr>
              <p:blipFill>
                <a:blip r:embed="rId276"/>
                <a:stretch>
                  <a:fillRect/>
                </a:stretch>
              </p:blipFill>
              <p:spPr>
                <a:xfrm>
                  <a:off x="5031471" y="4287378"/>
                  <a:ext cx="141480" cy="353160"/>
                </a:xfrm>
                <a:prstGeom prst="rect">
                  <a:avLst/>
                </a:prstGeom>
              </p:spPr>
            </p:pic>
          </mc:Fallback>
        </mc:AlternateContent>
        <mc:AlternateContent xmlns:mc="http://schemas.openxmlformats.org/markup-compatibility/2006" xmlns:p14="http://schemas.microsoft.com/office/powerpoint/2010/main">
          <mc:Choice Requires="p14">
            <p:contentPart p14:bwMode="auto" r:id="rId277">
              <p14:nvContentPartPr>
                <p14:cNvPr id="177" name="Ink 176">
                  <a:extLst>
                    <a:ext uri="{FF2B5EF4-FFF2-40B4-BE49-F238E27FC236}">
                      <a16:creationId xmlns:a16="http://schemas.microsoft.com/office/drawing/2014/main" id="{D6037E2D-4CBB-4EB9-AEA1-83A9A25A49A9}"/>
                    </a:ext>
                  </a:extLst>
                </p14:cNvPr>
                <p14:cNvContentPartPr/>
                <p14:nvPr/>
              </p14:nvContentPartPr>
              <p14:xfrm>
                <a:off x="5283831" y="4393938"/>
                <a:ext cx="122040" cy="190800"/>
              </p14:xfrm>
            </p:contentPart>
          </mc:Choice>
          <mc:Fallback xmlns="">
            <p:pic>
              <p:nvPicPr>
                <p:cNvPr id="177" name="Ink 176">
                  <a:extLst>
                    <a:ext uri="{FF2B5EF4-FFF2-40B4-BE49-F238E27FC236}">
                      <a16:creationId xmlns:a16="http://schemas.microsoft.com/office/drawing/2014/main" id="{D6037E2D-4CBB-4EB9-AEA1-83A9A25A49A9}"/>
                    </a:ext>
                  </a:extLst>
                </p:cNvPr>
                <p:cNvPicPr/>
                <p:nvPr/>
              </p:nvPicPr>
              <p:blipFill>
                <a:blip r:embed="rId278"/>
                <a:stretch>
                  <a:fillRect/>
                </a:stretch>
              </p:blipFill>
              <p:spPr>
                <a:xfrm>
                  <a:off x="5275191" y="4384938"/>
                  <a:ext cx="139680" cy="208440"/>
                </a:xfrm>
                <a:prstGeom prst="rect">
                  <a:avLst/>
                </a:prstGeom>
              </p:spPr>
            </p:pic>
          </mc:Fallback>
        </mc:AlternateContent>
        <mc:AlternateContent xmlns:mc="http://schemas.openxmlformats.org/markup-compatibility/2006" xmlns:p14="http://schemas.microsoft.com/office/powerpoint/2010/main">
          <mc:Choice Requires="p14">
            <p:contentPart p14:bwMode="auto" r:id="rId279">
              <p14:nvContentPartPr>
                <p14:cNvPr id="178" name="Ink 177">
                  <a:extLst>
                    <a:ext uri="{FF2B5EF4-FFF2-40B4-BE49-F238E27FC236}">
                      <a16:creationId xmlns:a16="http://schemas.microsoft.com/office/drawing/2014/main" id="{5325E304-335C-4BE6-9689-03DB25B0A303}"/>
                    </a:ext>
                  </a:extLst>
                </p14:cNvPr>
                <p14:cNvContentPartPr/>
                <p14:nvPr/>
              </p14:nvContentPartPr>
              <p14:xfrm>
                <a:off x="5257911" y="4404738"/>
                <a:ext cx="157680" cy="170280"/>
              </p14:xfrm>
            </p:contentPart>
          </mc:Choice>
          <mc:Fallback xmlns="">
            <p:pic>
              <p:nvPicPr>
                <p:cNvPr id="178" name="Ink 177">
                  <a:extLst>
                    <a:ext uri="{FF2B5EF4-FFF2-40B4-BE49-F238E27FC236}">
                      <a16:creationId xmlns:a16="http://schemas.microsoft.com/office/drawing/2014/main" id="{5325E304-335C-4BE6-9689-03DB25B0A303}"/>
                    </a:ext>
                  </a:extLst>
                </p:cNvPr>
                <p:cNvPicPr/>
                <p:nvPr/>
              </p:nvPicPr>
              <p:blipFill>
                <a:blip r:embed="rId280"/>
                <a:stretch>
                  <a:fillRect/>
                </a:stretch>
              </p:blipFill>
              <p:spPr>
                <a:xfrm>
                  <a:off x="5249271" y="4395738"/>
                  <a:ext cx="175320" cy="187920"/>
                </a:xfrm>
                <a:prstGeom prst="rect">
                  <a:avLst/>
                </a:prstGeom>
              </p:spPr>
            </p:pic>
          </mc:Fallback>
        </mc:AlternateContent>
        <mc:AlternateContent xmlns:mc="http://schemas.openxmlformats.org/markup-compatibility/2006" xmlns:p14="http://schemas.microsoft.com/office/powerpoint/2010/main">
          <mc:Choice Requires="p14">
            <p:contentPart p14:bwMode="auto" r:id="rId281">
              <p14:nvContentPartPr>
                <p14:cNvPr id="179" name="Ink 178">
                  <a:extLst>
                    <a:ext uri="{FF2B5EF4-FFF2-40B4-BE49-F238E27FC236}">
                      <a16:creationId xmlns:a16="http://schemas.microsoft.com/office/drawing/2014/main" id="{FE4646CA-0A34-4349-BC68-D56565A63953}"/>
                    </a:ext>
                  </a:extLst>
                </p14:cNvPr>
                <p14:cNvContentPartPr/>
                <p14:nvPr/>
              </p14:nvContentPartPr>
              <p14:xfrm>
                <a:off x="5514231" y="4269018"/>
                <a:ext cx="33840" cy="109440"/>
              </p14:xfrm>
            </p:contentPart>
          </mc:Choice>
          <mc:Fallback xmlns="">
            <p:pic>
              <p:nvPicPr>
                <p:cNvPr id="179" name="Ink 178">
                  <a:extLst>
                    <a:ext uri="{FF2B5EF4-FFF2-40B4-BE49-F238E27FC236}">
                      <a16:creationId xmlns:a16="http://schemas.microsoft.com/office/drawing/2014/main" id="{FE4646CA-0A34-4349-BC68-D56565A63953}"/>
                    </a:ext>
                  </a:extLst>
                </p:cNvPr>
                <p:cNvPicPr/>
                <p:nvPr/>
              </p:nvPicPr>
              <p:blipFill>
                <a:blip r:embed="rId282"/>
                <a:stretch>
                  <a:fillRect/>
                </a:stretch>
              </p:blipFill>
              <p:spPr>
                <a:xfrm>
                  <a:off x="5505231" y="4260018"/>
                  <a:ext cx="5148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283">
              <p14:nvContentPartPr>
                <p14:cNvPr id="180" name="Ink 179">
                  <a:extLst>
                    <a:ext uri="{FF2B5EF4-FFF2-40B4-BE49-F238E27FC236}">
                      <a16:creationId xmlns:a16="http://schemas.microsoft.com/office/drawing/2014/main" id="{4926F432-5B85-4741-BE02-7BF16D7B76CE}"/>
                    </a:ext>
                  </a:extLst>
                </p14:cNvPr>
                <p14:cNvContentPartPr/>
                <p14:nvPr/>
              </p14:nvContentPartPr>
              <p14:xfrm>
                <a:off x="5692071" y="4381698"/>
                <a:ext cx="118440" cy="204480"/>
              </p14:xfrm>
            </p:contentPart>
          </mc:Choice>
          <mc:Fallback xmlns="">
            <p:pic>
              <p:nvPicPr>
                <p:cNvPr id="180" name="Ink 179">
                  <a:extLst>
                    <a:ext uri="{FF2B5EF4-FFF2-40B4-BE49-F238E27FC236}">
                      <a16:creationId xmlns:a16="http://schemas.microsoft.com/office/drawing/2014/main" id="{4926F432-5B85-4741-BE02-7BF16D7B76CE}"/>
                    </a:ext>
                  </a:extLst>
                </p:cNvPr>
                <p:cNvPicPr/>
                <p:nvPr/>
              </p:nvPicPr>
              <p:blipFill>
                <a:blip r:embed="rId284"/>
                <a:stretch>
                  <a:fillRect/>
                </a:stretch>
              </p:blipFill>
              <p:spPr>
                <a:xfrm>
                  <a:off x="5683071" y="4372698"/>
                  <a:ext cx="136080" cy="222120"/>
                </a:xfrm>
                <a:prstGeom prst="rect">
                  <a:avLst/>
                </a:prstGeom>
              </p:spPr>
            </p:pic>
          </mc:Fallback>
        </mc:AlternateContent>
        <mc:AlternateContent xmlns:mc="http://schemas.openxmlformats.org/markup-compatibility/2006" xmlns:p14="http://schemas.microsoft.com/office/powerpoint/2010/main">
          <mc:Choice Requires="p14">
            <p:contentPart p14:bwMode="auto" r:id="rId285">
              <p14:nvContentPartPr>
                <p14:cNvPr id="181" name="Ink 180">
                  <a:extLst>
                    <a:ext uri="{FF2B5EF4-FFF2-40B4-BE49-F238E27FC236}">
                      <a16:creationId xmlns:a16="http://schemas.microsoft.com/office/drawing/2014/main" id="{6FAF589E-A845-42E8-8656-60E2395845A0}"/>
                    </a:ext>
                  </a:extLst>
                </p14:cNvPr>
                <p14:cNvContentPartPr/>
                <p14:nvPr/>
              </p14:nvContentPartPr>
              <p14:xfrm>
                <a:off x="5688471" y="4366218"/>
                <a:ext cx="150120" cy="189000"/>
              </p14:xfrm>
            </p:contentPart>
          </mc:Choice>
          <mc:Fallback xmlns="">
            <p:pic>
              <p:nvPicPr>
                <p:cNvPr id="181" name="Ink 180">
                  <a:extLst>
                    <a:ext uri="{FF2B5EF4-FFF2-40B4-BE49-F238E27FC236}">
                      <a16:creationId xmlns:a16="http://schemas.microsoft.com/office/drawing/2014/main" id="{6FAF589E-A845-42E8-8656-60E2395845A0}"/>
                    </a:ext>
                  </a:extLst>
                </p:cNvPr>
                <p:cNvPicPr/>
                <p:nvPr/>
              </p:nvPicPr>
              <p:blipFill>
                <a:blip r:embed="rId286"/>
                <a:stretch>
                  <a:fillRect/>
                </a:stretch>
              </p:blipFill>
              <p:spPr>
                <a:xfrm>
                  <a:off x="5679831" y="4357578"/>
                  <a:ext cx="167760" cy="206640"/>
                </a:xfrm>
                <a:prstGeom prst="rect">
                  <a:avLst/>
                </a:prstGeom>
              </p:spPr>
            </p:pic>
          </mc:Fallback>
        </mc:AlternateContent>
        <mc:AlternateContent xmlns:mc="http://schemas.openxmlformats.org/markup-compatibility/2006" xmlns:p14="http://schemas.microsoft.com/office/powerpoint/2010/main">
          <mc:Choice Requires="p14">
            <p:contentPart p14:bwMode="auto" r:id="rId287">
              <p14:nvContentPartPr>
                <p14:cNvPr id="183" name="Ink 182">
                  <a:extLst>
                    <a:ext uri="{FF2B5EF4-FFF2-40B4-BE49-F238E27FC236}">
                      <a16:creationId xmlns:a16="http://schemas.microsoft.com/office/drawing/2014/main" id="{8DC03A7F-A773-4D4B-BEFD-F27AB6552932}"/>
                    </a:ext>
                  </a:extLst>
                </p14:cNvPr>
                <p14:cNvContentPartPr/>
                <p14:nvPr/>
              </p14:nvContentPartPr>
              <p14:xfrm>
                <a:off x="5918151" y="4287378"/>
                <a:ext cx="118080" cy="285840"/>
              </p14:xfrm>
            </p:contentPart>
          </mc:Choice>
          <mc:Fallback xmlns="">
            <p:pic>
              <p:nvPicPr>
                <p:cNvPr id="183" name="Ink 182">
                  <a:extLst>
                    <a:ext uri="{FF2B5EF4-FFF2-40B4-BE49-F238E27FC236}">
                      <a16:creationId xmlns:a16="http://schemas.microsoft.com/office/drawing/2014/main" id="{8DC03A7F-A773-4D4B-BEFD-F27AB6552932}"/>
                    </a:ext>
                  </a:extLst>
                </p:cNvPr>
                <p:cNvPicPr/>
                <p:nvPr/>
              </p:nvPicPr>
              <p:blipFill>
                <a:blip r:embed="rId288"/>
                <a:stretch>
                  <a:fillRect/>
                </a:stretch>
              </p:blipFill>
              <p:spPr>
                <a:xfrm>
                  <a:off x="5909511" y="4278378"/>
                  <a:ext cx="135720" cy="303480"/>
                </a:xfrm>
                <a:prstGeom prst="rect">
                  <a:avLst/>
                </a:prstGeom>
              </p:spPr>
            </p:pic>
          </mc:Fallback>
        </mc:AlternateContent>
        <mc:AlternateContent xmlns:mc="http://schemas.openxmlformats.org/markup-compatibility/2006" xmlns:p14="http://schemas.microsoft.com/office/powerpoint/2010/main">
          <mc:Choice Requires="p14">
            <p:contentPart p14:bwMode="auto" r:id="rId289">
              <p14:nvContentPartPr>
                <p14:cNvPr id="184" name="Ink 183">
                  <a:extLst>
                    <a:ext uri="{FF2B5EF4-FFF2-40B4-BE49-F238E27FC236}">
                      <a16:creationId xmlns:a16="http://schemas.microsoft.com/office/drawing/2014/main" id="{23141B3F-D858-42E2-B7B7-3E20B92017AD}"/>
                    </a:ext>
                  </a:extLst>
                </p14:cNvPr>
                <p14:cNvContentPartPr/>
                <p14:nvPr/>
              </p14:nvContentPartPr>
              <p14:xfrm>
                <a:off x="5972151" y="4156338"/>
                <a:ext cx="65880" cy="23400"/>
              </p14:xfrm>
            </p:contentPart>
          </mc:Choice>
          <mc:Fallback xmlns="">
            <p:pic>
              <p:nvPicPr>
                <p:cNvPr id="184" name="Ink 183">
                  <a:extLst>
                    <a:ext uri="{FF2B5EF4-FFF2-40B4-BE49-F238E27FC236}">
                      <a16:creationId xmlns:a16="http://schemas.microsoft.com/office/drawing/2014/main" id="{23141B3F-D858-42E2-B7B7-3E20B92017AD}"/>
                    </a:ext>
                  </a:extLst>
                </p:cNvPr>
                <p:cNvPicPr/>
                <p:nvPr/>
              </p:nvPicPr>
              <p:blipFill>
                <a:blip r:embed="rId290"/>
                <a:stretch>
                  <a:fillRect/>
                </a:stretch>
              </p:blipFill>
              <p:spPr>
                <a:xfrm>
                  <a:off x="5963511" y="4147338"/>
                  <a:ext cx="83520" cy="41040"/>
                </a:xfrm>
                <a:prstGeom prst="rect">
                  <a:avLst/>
                </a:prstGeom>
              </p:spPr>
            </p:pic>
          </mc:Fallback>
        </mc:AlternateContent>
        <mc:AlternateContent xmlns:mc="http://schemas.openxmlformats.org/markup-compatibility/2006" xmlns:p14="http://schemas.microsoft.com/office/powerpoint/2010/main">
          <mc:Choice Requires="p14">
            <p:contentPart p14:bwMode="auto" r:id="rId291">
              <p14:nvContentPartPr>
                <p14:cNvPr id="185" name="Ink 184">
                  <a:extLst>
                    <a:ext uri="{FF2B5EF4-FFF2-40B4-BE49-F238E27FC236}">
                      <a16:creationId xmlns:a16="http://schemas.microsoft.com/office/drawing/2014/main" id="{27D3FB23-9E1F-40BE-91AF-DC79E1E1C9A6}"/>
                    </a:ext>
                  </a:extLst>
                </p14:cNvPr>
                <p14:cNvContentPartPr/>
                <p14:nvPr/>
              </p14:nvContentPartPr>
              <p14:xfrm>
                <a:off x="6116511" y="4132938"/>
                <a:ext cx="57960" cy="172440"/>
              </p14:xfrm>
            </p:contentPart>
          </mc:Choice>
          <mc:Fallback xmlns="">
            <p:pic>
              <p:nvPicPr>
                <p:cNvPr id="185" name="Ink 184">
                  <a:extLst>
                    <a:ext uri="{FF2B5EF4-FFF2-40B4-BE49-F238E27FC236}">
                      <a16:creationId xmlns:a16="http://schemas.microsoft.com/office/drawing/2014/main" id="{27D3FB23-9E1F-40BE-91AF-DC79E1E1C9A6}"/>
                    </a:ext>
                  </a:extLst>
                </p:cNvPr>
                <p:cNvPicPr/>
                <p:nvPr/>
              </p:nvPicPr>
              <p:blipFill>
                <a:blip r:embed="rId292"/>
                <a:stretch>
                  <a:fillRect/>
                </a:stretch>
              </p:blipFill>
              <p:spPr>
                <a:xfrm>
                  <a:off x="6107511" y="4123938"/>
                  <a:ext cx="75600" cy="190080"/>
                </a:xfrm>
                <a:prstGeom prst="rect">
                  <a:avLst/>
                </a:prstGeom>
              </p:spPr>
            </p:pic>
          </mc:Fallback>
        </mc:AlternateContent>
      </p:grpSp>
      <p:grpSp>
        <p:nvGrpSpPr>
          <p:cNvPr id="198" name="Group 197">
            <a:extLst>
              <a:ext uri="{FF2B5EF4-FFF2-40B4-BE49-F238E27FC236}">
                <a16:creationId xmlns:a16="http://schemas.microsoft.com/office/drawing/2014/main" id="{8A3E489C-8CA2-47D6-8E7C-84246EE94318}"/>
              </a:ext>
            </a:extLst>
          </p:cNvPr>
          <p:cNvGrpSpPr/>
          <p:nvPr/>
        </p:nvGrpSpPr>
        <p:grpSpPr>
          <a:xfrm>
            <a:off x="6436551" y="4301418"/>
            <a:ext cx="727200" cy="230040"/>
            <a:chOff x="6436551" y="4301418"/>
            <a:chExt cx="727200" cy="230040"/>
          </a:xfrm>
        </p:grpSpPr>
        <mc:AlternateContent xmlns:mc="http://schemas.openxmlformats.org/markup-compatibility/2006" xmlns:p14="http://schemas.microsoft.com/office/powerpoint/2010/main">
          <mc:Choice Requires="p14">
            <p:contentPart p14:bwMode="auto" r:id="rId293">
              <p14:nvContentPartPr>
                <p14:cNvPr id="186" name="Ink 185">
                  <a:extLst>
                    <a:ext uri="{FF2B5EF4-FFF2-40B4-BE49-F238E27FC236}">
                      <a16:creationId xmlns:a16="http://schemas.microsoft.com/office/drawing/2014/main" id="{891A7F99-66D8-47AD-8872-87B25BF5B046}"/>
                    </a:ext>
                  </a:extLst>
                </p14:cNvPr>
                <p14:cNvContentPartPr/>
                <p14:nvPr/>
              </p14:nvContentPartPr>
              <p14:xfrm>
                <a:off x="6484431" y="4364778"/>
                <a:ext cx="18720" cy="158400"/>
              </p14:xfrm>
            </p:contentPart>
          </mc:Choice>
          <mc:Fallback xmlns="">
            <p:pic>
              <p:nvPicPr>
                <p:cNvPr id="186" name="Ink 185">
                  <a:extLst>
                    <a:ext uri="{FF2B5EF4-FFF2-40B4-BE49-F238E27FC236}">
                      <a16:creationId xmlns:a16="http://schemas.microsoft.com/office/drawing/2014/main" id="{891A7F99-66D8-47AD-8872-87B25BF5B046}"/>
                    </a:ext>
                  </a:extLst>
                </p:cNvPr>
                <p:cNvPicPr/>
                <p:nvPr/>
              </p:nvPicPr>
              <p:blipFill>
                <a:blip r:embed="rId294"/>
                <a:stretch>
                  <a:fillRect/>
                </a:stretch>
              </p:blipFill>
              <p:spPr>
                <a:xfrm>
                  <a:off x="6475431" y="4356138"/>
                  <a:ext cx="36360" cy="176040"/>
                </a:xfrm>
                <a:prstGeom prst="rect">
                  <a:avLst/>
                </a:prstGeom>
              </p:spPr>
            </p:pic>
          </mc:Fallback>
        </mc:AlternateContent>
        <mc:AlternateContent xmlns:mc="http://schemas.openxmlformats.org/markup-compatibility/2006" xmlns:p14="http://schemas.microsoft.com/office/powerpoint/2010/main">
          <mc:Choice Requires="p14">
            <p:contentPart p14:bwMode="auto" r:id="rId295">
              <p14:nvContentPartPr>
                <p14:cNvPr id="187" name="Ink 186">
                  <a:extLst>
                    <a:ext uri="{FF2B5EF4-FFF2-40B4-BE49-F238E27FC236}">
                      <a16:creationId xmlns:a16="http://schemas.microsoft.com/office/drawing/2014/main" id="{6493DEF7-D6BC-40F7-8421-068E9BF4B39C}"/>
                    </a:ext>
                  </a:extLst>
                </p14:cNvPr>
                <p14:cNvContentPartPr/>
                <p14:nvPr/>
              </p14:nvContentPartPr>
              <p14:xfrm>
                <a:off x="6436551" y="4327698"/>
                <a:ext cx="175320" cy="203760"/>
              </p14:xfrm>
            </p:contentPart>
          </mc:Choice>
          <mc:Fallback xmlns="">
            <p:pic>
              <p:nvPicPr>
                <p:cNvPr id="187" name="Ink 186">
                  <a:extLst>
                    <a:ext uri="{FF2B5EF4-FFF2-40B4-BE49-F238E27FC236}">
                      <a16:creationId xmlns:a16="http://schemas.microsoft.com/office/drawing/2014/main" id="{6493DEF7-D6BC-40F7-8421-068E9BF4B39C}"/>
                    </a:ext>
                  </a:extLst>
                </p:cNvPr>
                <p:cNvPicPr/>
                <p:nvPr/>
              </p:nvPicPr>
              <p:blipFill>
                <a:blip r:embed="rId296"/>
                <a:stretch>
                  <a:fillRect/>
                </a:stretch>
              </p:blipFill>
              <p:spPr>
                <a:xfrm>
                  <a:off x="6427911" y="4318698"/>
                  <a:ext cx="192960" cy="221400"/>
                </a:xfrm>
                <a:prstGeom prst="rect">
                  <a:avLst/>
                </a:prstGeom>
              </p:spPr>
            </p:pic>
          </mc:Fallback>
        </mc:AlternateContent>
        <mc:AlternateContent xmlns:mc="http://schemas.openxmlformats.org/markup-compatibility/2006" xmlns:p14="http://schemas.microsoft.com/office/powerpoint/2010/main">
          <mc:Choice Requires="p14">
            <p:contentPart p14:bwMode="auto" r:id="rId297">
              <p14:nvContentPartPr>
                <p14:cNvPr id="194" name="Ink 193">
                  <a:extLst>
                    <a:ext uri="{FF2B5EF4-FFF2-40B4-BE49-F238E27FC236}">
                      <a16:creationId xmlns:a16="http://schemas.microsoft.com/office/drawing/2014/main" id="{D0F50EA2-637C-4CF7-9DE6-41DA6721C533}"/>
                    </a:ext>
                  </a:extLst>
                </p14:cNvPr>
                <p14:cNvContentPartPr/>
                <p14:nvPr/>
              </p14:nvContentPartPr>
              <p14:xfrm>
                <a:off x="6656511" y="4323738"/>
                <a:ext cx="235800" cy="186480"/>
              </p14:xfrm>
            </p:contentPart>
          </mc:Choice>
          <mc:Fallback xmlns="">
            <p:pic>
              <p:nvPicPr>
                <p:cNvPr id="194" name="Ink 193">
                  <a:extLst>
                    <a:ext uri="{FF2B5EF4-FFF2-40B4-BE49-F238E27FC236}">
                      <a16:creationId xmlns:a16="http://schemas.microsoft.com/office/drawing/2014/main" id="{D0F50EA2-637C-4CF7-9DE6-41DA6721C533}"/>
                    </a:ext>
                  </a:extLst>
                </p:cNvPr>
                <p:cNvPicPr/>
                <p:nvPr/>
              </p:nvPicPr>
              <p:blipFill>
                <a:blip r:embed="rId298"/>
                <a:stretch>
                  <a:fillRect/>
                </a:stretch>
              </p:blipFill>
              <p:spPr>
                <a:xfrm>
                  <a:off x="6647871" y="4315098"/>
                  <a:ext cx="253440" cy="204120"/>
                </a:xfrm>
                <a:prstGeom prst="rect">
                  <a:avLst/>
                </a:prstGeom>
              </p:spPr>
            </p:pic>
          </mc:Fallback>
        </mc:AlternateContent>
        <mc:AlternateContent xmlns:mc="http://schemas.openxmlformats.org/markup-compatibility/2006" xmlns:p14="http://schemas.microsoft.com/office/powerpoint/2010/main">
          <mc:Choice Requires="p14">
            <p:contentPart p14:bwMode="auto" r:id="rId299">
              <p14:nvContentPartPr>
                <p14:cNvPr id="195" name="Ink 194">
                  <a:extLst>
                    <a:ext uri="{FF2B5EF4-FFF2-40B4-BE49-F238E27FC236}">
                      <a16:creationId xmlns:a16="http://schemas.microsoft.com/office/drawing/2014/main" id="{361EC276-B664-4EF9-ADC5-BD2D7EBC088E}"/>
                    </a:ext>
                  </a:extLst>
                </p14:cNvPr>
                <p14:cNvContentPartPr/>
                <p14:nvPr/>
              </p14:nvContentPartPr>
              <p14:xfrm>
                <a:off x="6980151" y="4401498"/>
                <a:ext cx="183600" cy="127080"/>
              </p14:xfrm>
            </p:contentPart>
          </mc:Choice>
          <mc:Fallback xmlns="">
            <p:pic>
              <p:nvPicPr>
                <p:cNvPr id="195" name="Ink 194">
                  <a:extLst>
                    <a:ext uri="{FF2B5EF4-FFF2-40B4-BE49-F238E27FC236}">
                      <a16:creationId xmlns:a16="http://schemas.microsoft.com/office/drawing/2014/main" id="{361EC276-B664-4EF9-ADC5-BD2D7EBC088E}"/>
                    </a:ext>
                  </a:extLst>
                </p:cNvPr>
                <p:cNvPicPr/>
                <p:nvPr/>
              </p:nvPicPr>
              <p:blipFill>
                <a:blip r:embed="rId300"/>
                <a:stretch>
                  <a:fillRect/>
                </a:stretch>
              </p:blipFill>
              <p:spPr>
                <a:xfrm>
                  <a:off x="6971511" y="4392498"/>
                  <a:ext cx="201240" cy="144720"/>
                </a:xfrm>
                <a:prstGeom prst="rect">
                  <a:avLst/>
                </a:prstGeom>
              </p:spPr>
            </p:pic>
          </mc:Fallback>
        </mc:AlternateContent>
        <mc:AlternateContent xmlns:mc="http://schemas.openxmlformats.org/markup-compatibility/2006" xmlns:p14="http://schemas.microsoft.com/office/powerpoint/2010/main">
          <mc:Choice Requires="p14">
            <p:contentPart p14:bwMode="auto" r:id="rId301">
              <p14:nvContentPartPr>
                <p14:cNvPr id="196" name="Ink 195">
                  <a:extLst>
                    <a:ext uri="{FF2B5EF4-FFF2-40B4-BE49-F238E27FC236}">
                      <a16:creationId xmlns:a16="http://schemas.microsoft.com/office/drawing/2014/main" id="{43AF053E-2D96-4F5C-92BC-BF27F3608368}"/>
                    </a:ext>
                  </a:extLst>
                </p14:cNvPr>
                <p14:cNvContentPartPr/>
                <p14:nvPr/>
              </p14:nvContentPartPr>
              <p14:xfrm>
                <a:off x="6963951" y="4396458"/>
                <a:ext cx="145800" cy="39240"/>
              </p14:xfrm>
            </p:contentPart>
          </mc:Choice>
          <mc:Fallback xmlns="">
            <p:pic>
              <p:nvPicPr>
                <p:cNvPr id="196" name="Ink 195">
                  <a:extLst>
                    <a:ext uri="{FF2B5EF4-FFF2-40B4-BE49-F238E27FC236}">
                      <a16:creationId xmlns:a16="http://schemas.microsoft.com/office/drawing/2014/main" id="{43AF053E-2D96-4F5C-92BC-BF27F3608368}"/>
                    </a:ext>
                  </a:extLst>
                </p:cNvPr>
                <p:cNvPicPr/>
                <p:nvPr/>
              </p:nvPicPr>
              <p:blipFill>
                <a:blip r:embed="rId302"/>
                <a:stretch>
                  <a:fillRect/>
                </a:stretch>
              </p:blipFill>
              <p:spPr>
                <a:xfrm>
                  <a:off x="6955311" y="4387818"/>
                  <a:ext cx="163440" cy="56880"/>
                </a:xfrm>
                <a:prstGeom prst="rect">
                  <a:avLst/>
                </a:prstGeom>
              </p:spPr>
            </p:pic>
          </mc:Fallback>
        </mc:AlternateContent>
        <mc:AlternateContent xmlns:mc="http://schemas.openxmlformats.org/markup-compatibility/2006" xmlns:p14="http://schemas.microsoft.com/office/powerpoint/2010/main">
          <mc:Choice Requires="p14">
            <p:contentPart p14:bwMode="auto" r:id="rId303">
              <p14:nvContentPartPr>
                <p14:cNvPr id="197" name="Ink 196">
                  <a:extLst>
                    <a:ext uri="{FF2B5EF4-FFF2-40B4-BE49-F238E27FC236}">
                      <a16:creationId xmlns:a16="http://schemas.microsoft.com/office/drawing/2014/main" id="{CC1669C5-DA99-444D-AA99-E67283679A74}"/>
                    </a:ext>
                  </a:extLst>
                </p14:cNvPr>
                <p14:cNvContentPartPr/>
                <p14:nvPr/>
              </p14:nvContentPartPr>
              <p14:xfrm>
                <a:off x="6972591" y="4301418"/>
                <a:ext cx="157680" cy="42840"/>
              </p14:xfrm>
            </p:contentPart>
          </mc:Choice>
          <mc:Fallback xmlns="">
            <p:pic>
              <p:nvPicPr>
                <p:cNvPr id="197" name="Ink 196">
                  <a:extLst>
                    <a:ext uri="{FF2B5EF4-FFF2-40B4-BE49-F238E27FC236}">
                      <a16:creationId xmlns:a16="http://schemas.microsoft.com/office/drawing/2014/main" id="{CC1669C5-DA99-444D-AA99-E67283679A74}"/>
                    </a:ext>
                  </a:extLst>
                </p:cNvPr>
                <p:cNvPicPr/>
                <p:nvPr/>
              </p:nvPicPr>
              <p:blipFill>
                <a:blip r:embed="rId304"/>
                <a:stretch>
                  <a:fillRect/>
                </a:stretch>
              </p:blipFill>
              <p:spPr>
                <a:xfrm>
                  <a:off x="6963591" y="4292418"/>
                  <a:ext cx="175320" cy="60480"/>
                </a:xfrm>
                <a:prstGeom prst="rect">
                  <a:avLst/>
                </a:prstGeom>
              </p:spPr>
            </p:pic>
          </mc:Fallback>
        </mc:AlternateContent>
      </p:grpSp>
      <p:grpSp>
        <p:nvGrpSpPr>
          <p:cNvPr id="212" name="Group 211">
            <a:extLst>
              <a:ext uri="{FF2B5EF4-FFF2-40B4-BE49-F238E27FC236}">
                <a16:creationId xmlns:a16="http://schemas.microsoft.com/office/drawing/2014/main" id="{CD463D25-D930-43B0-89A9-8A216B3B7349}"/>
              </a:ext>
            </a:extLst>
          </p:cNvPr>
          <p:cNvGrpSpPr/>
          <p:nvPr/>
        </p:nvGrpSpPr>
        <p:grpSpPr>
          <a:xfrm>
            <a:off x="7363911" y="4240218"/>
            <a:ext cx="1129320" cy="719280"/>
            <a:chOff x="7363911" y="4240218"/>
            <a:chExt cx="1129320" cy="719280"/>
          </a:xfrm>
        </p:grpSpPr>
        <mc:AlternateContent xmlns:mc="http://schemas.openxmlformats.org/markup-compatibility/2006" xmlns:p14="http://schemas.microsoft.com/office/powerpoint/2010/main">
          <mc:Choice Requires="p14">
            <p:contentPart p14:bwMode="auto" r:id="rId305">
              <p14:nvContentPartPr>
                <p14:cNvPr id="199" name="Ink 198">
                  <a:extLst>
                    <a:ext uri="{FF2B5EF4-FFF2-40B4-BE49-F238E27FC236}">
                      <a16:creationId xmlns:a16="http://schemas.microsoft.com/office/drawing/2014/main" id="{7DAB356E-C3C1-43BC-A250-02D1A8D7EC40}"/>
                    </a:ext>
                  </a:extLst>
                </p14:cNvPr>
                <p14:cNvContentPartPr/>
                <p14:nvPr/>
              </p14:nvContentPartPr>
              <p14:xfrm>
                <a:off x="7363911" y="4276938"/>
                <a:ext cx="266040" cy="315360"/>
              </p14:xfrm>
            </p:contentPart>
          </mc:Choice>
          <mc:Fallback xmlns="">
            <p:pic>
              <p:nvPicPr>
                <p:cNvPr id="199" name="Ink 198">
                  <a:extLst>
                    <a:ext uri="{FF2B5EF4-FFF2-40B4-BE49-F238E27FC236}">
                      <a16:creationId xmlns:a16="http://schemas.microsoft.com/office/drawing/2014/main" id="{7DAB356E-C3C1-43BC-A250-02D1A8D7EC40}"/>
                    </a:ext>
                  </a:extLst>
                </p:cNvPr>
                <p:cNvPicPr/>
                <p:nvPr/>
              </p:nvPicPr>
              <p:blipFill>
                <a:blip r:embed="rId306"/>
                <a:stretch>
                  <a:fillRect/>
                </a:stretch>
              </p:blipFill>
              <p:spPr>
                <a:xfrm>
                  <a:off x="7354911" y="4267938"/>
                  <a:ext cx="283680" cy="333000"/>
                </a:xfrm>
                <a:prstGeom prst="rect">
                  <a:avLst/>
                </a:prstGeom>
              </p:spPr>
            </p:pic>
          </mc:Fallback>
        </mc:AlternateContent>
        <mc:AlternateContent xmlns:mc="http://schemas.openxmlformats.org/markup-compatibility/2006" xmlns:p14="http://schemas.microsoft.com/office/powerpoint/2010/main">
          <mc:Choice Requires="p14">
            <p:contentPart p14:bwMode="auto" r:id="rId307">
              <p14:nvContentPartPr>
                <p14:cNvPr id="200" name="Ink 199">
                  <a:extLst>
                    <a:ext uri="{FF2B5EF4-FFF2-40B4-BE49-F238E27FC236}">
                      <a16:creationId xmlns:a16="http://schemas.microsoft.com/office/drawing/2014/main" id="{3BBE67FA-1718-482D-8CA7-5254B8437657}"/>
                    </a:ext>
                  </a:extLst>
                </p14:cNvPr>
                <p14:cNvContentPartPr/>
                <p14:nvPr/>
              </p14:nvContentPartPr>
              <p14:xfrm>
                <a:off x="7670271" y="4358298"/>
                <a:ext cx="101160" cy="200160"/>
              </p14:xfrm>
            </p:contentPart>
          </mc:Choice>
          <mc:Fallback xmlns="">
            <p:pic>
              <p:nvPicPr>
                <p:cNvPr id="200" name="Ink 199">
                  <a:extLst>
                    <a:ext uri="{FF2B5EF4-FFF2-40B4-BE49-F238E27FC236}">
                      <a16:creationId xmlns:a16="http://schemas.microsoft.com/office/drawing/2014/main" id="{3BBE67FA-1718-482D-8CA7-5254B8437657}"/>
                    </a:ext>
                  </a:extLst>
                </p:cNvPr>
                <p:cNvPicPr/>
                <p:nvPr/>
              </p:nvPicPr>
              <p:blipFill>
                <a:blip r:embed="rId308"/>
                <a:stretch>
                  <a:fillRect/>
                </a:stretch>
              </p:blipFill>
              <p:spPr>
                <a:xfrm>
                  <a:off x="7661631" y="4349298"/>
                  <a:ext cx="118800" cy="217800"/>
                </a:xfrm>
                <a:prstGeom prst="rect">
                  <a:avLst/>
                </a:prstGeom>
              </p:spPr>
            </p:pic>
          </mc:Fallback>
        </mc:AlternateContent>
        <mc:AlternateContent xmlns:mc="http://schemas.openxmlformats.org/markup-compatibility/2006" xmlns:p14="http://schemas.microsoft.com/office/powerpoint/2010/main">
          <mc:Choice Requires="p14">
            <p:contentPart p14:bwMode="auto" r:id="rId309">
              <p14:nvContentPartPr>
                <p14:cNvPr id="201" name="Ink 200">
                  <a:extLst>
                    <a:ext uri="{FF2B5EF4-FFF2-40B4-BE49-F238E27FC236}">
                      <a16:creationId xmlns:a16="http://schemas.microsoft.com/office/drawing/2014/main" id="{92CC1466-B265-4B44-B637-398745CDEC37}"/>
                    </a:ext>
                  </a:extLst>
                </p14:cNvPr>
                <p14:cNvContentPartPr/>
                <p14:nvPr/>
              </p14:nvContentPartPr>
              <p14:xfrm>
                <a:off x="7844511" y="4505178"/>
                <a:ext cx="5040" cy="15120"/>
              </p14:xfrm>
            </p:contentPart>
          </mc:Choice>
          <mc:Fallback xmlns="">
            <p:pic>
              <p:nvPicPr>
                <p:cNvPr id="201" name="Ink 200">
                  <a:extLst>
                    <a:ext uri="{FF2B5EF4-FFF2-40B4-BE49-F238E27FC236}">
                      <a16:creationId xmlns:a16="http://schemas.microsoft.com/office/drawing/2014/main" id="{92CC1466-B265-4B44-B637-398745CDEC37}"/>
                    </a:ext>
                  </a:extLst>
                </p:cNvPr>
                <p:cNvPicPr/>
                <p:nvPr/>
              </p:nvPicPr>
              <p:blipFill>
                <a:blip r:embed="rId36"/>
                <a:stretch>
                  <a:fillRect/>
                </a:stretch>
              </p:blipFill>
              <p:spPr>
                <a:xfrm>
                  <a:off x="7835511" y="4496538"/>
                  <a:ext cx="22680" cy="32760"/>
                </a:xfrm>
                <a:prstGeom prst="rect">
                  <a:avLst/>
                </a:prstGeom>
              </p:spPr>
            </p:pic>
          </mc:Fallback>
        </mc:AlternateContent>
        <mc:AlternateContent xmlns:mc="http://schemas.openxmlformats.org/markup-compatibility/2006" xmlns:p14="http://schemas.microsoft.com/office/powerpoint/2010/main">
          <mc:Choice Requires="p14">
            <p:contentPart p14:bwMode="auto" r:id="rId310">
              <p14:nvContentPartPr>
                <p14:cNvPr id="202" name="Ink 201">
                  <a:extLst>
                    <a:ext uri="{FF2B5EF4-FFF2-40B4-BE49-F238E27FC236}">
                      <a16:creationId xmlns:a16="http://schemas.microsoft.com/office/drawing/2014/main" id="{9283DAB9-0681-4BBA-BDE4-BB0EEFE97532}"/>
                    </a:ext>
                  </a:extLst>
                </p14:cNvPr>
                <p14:cNvContentPartPr/>
                <p14:nvPr/>
              </p14:nvContentPartPr>
              <p14:xfrm>
                <a:off x="8003271" y="4240218"/>
                <a:ext cx="143280" cy="296280"/>
              </p14:xfrm>
            </p:contentPart>
          </mc:Choice>
          <mc:Fallback xmlns="">
            <p:pic>
              <p:nvPicPr>
                <p:cNvPr id="202" name="Ink 201">
                  <a:extLst>
                    <a:ext uri="{FF2B5EF4-FFF2-40B4-BE49-F238E27FC236}">
                      <a16:creationId xmlns:a16="http://schemas.microsoft.com/office/drawing/2014/main" id="{9283DAB9-0681-4BBA-BDE4-BB0EEFE97532}"/>
                    </a:ext>
                  </a:extLst>
                </p:cNvPr>
                <p:cNvPicPr/>
                <p:nvPr/>
              </p:nvPicPr>
              <p:blipFill>
                <a:blip r:embed="rId311"/>
                <a:stretch>
                  <a:fillRect/>
                </a:stretch>
              </p:blipFill>
              <p:spPr>
                <a:xfrm>
                  <a:off x="7994631" y="4231218"/>
                  <a:ext cx="160920" cy="313920"/>
                </a:xfrm>
                <a:prstGeom prst="rect">
                  <a:avLst/>
                </a:prstGeom>
              </p:spPr>
            </p:pic>
          </mc:Fallback>
        </mc:AlternateContent>
        <mc:AlternateContent xmlns:mc="http://schemas.openxmlformats.org/markup-compatibility/2006" xmlns:p14="http://schemas.microsoft.com/office/powerpoint/2010/main">
          <mc:Choice Requires="p14">
            <p:contentPart p14:bwMode="auto" r:id="rId312">
              <p14:nvContentPartPr>
                <p14:cNvPr id="203" name="Ink 202">
                  <a:extLst>
                    <a:ext uri="{FF2B5EF4-FFF2-40B4-BE49-F238E27FC236}">
                      <a16:creationId xmlns:a16="http://schemas.microsoft.com/office/drawing/2014/main" id="{CA8F795B-D100-4184-94F3-9C6E9F56FB76}"/>
                    </a:ext>
                  </a:extLst>
                </p14:cNvPr>
                <p14:cNvContentPartPr/>
                <p14:nvPr/>
              </p14:nvContentPartPr>
              <p14:xfrm>
                <a:off x="8075991" y="4347858"/>
                <a:ext cx="300240" cy="176400"/>
              </p14:xfrm>
            </p:contentPart>
          </mc:Choice>
          <mc:Fallback xmlns="">
            <p:pic>
              <p:nvPicPr>
                <p:cNvPr id="203" name="Ink 202">
                  <a:extLst>
                    <a:ext uri="{FF2B5EF4-FFF2-40B4-BE49-F238E27FC236}">
                      <a16:creationId xmlns:a16="http://schemas.microsoft.com/office/drawing/2014/main" id="{CA8F795B-D100-4184-94F3-9C6E9F56FB76}"/>
                    </a:ext>
                  </a:extLst>
                </p:cNvPr>
                <p:cNvPicPr/>
                <p:nvPr/>
              </p:nvPicPr>
              <p:blipFill>
                <a:blip r:embed="rId313"/>
                <a:stretch>
                  <a:fillRect/>
                </a:stretch>
              </p:blipFill>
              <p:spPr>
                <a:xfrm>
                  <a:off x="8067351" y="4339218"/>
                  <a:ext cx="317880" cy="194040"/>
                </a:xfrm>
                <a:prstGeom prst="rect">
                  <a:avLst/>
                </a:prstGeom>
              </p:spPr>
            </p:pic>
          </mc:Fallback>
        </mc:AlternateContent>
        <mc:AlternateContent xmlns:mc="http://schemas.openxmlformats.org/markup-compatibility/2006" xmlns:p14="http://schemas.microsoft.com/office/powerpoint/2010/main">
          <mc:Choice Requires="p14">
            <p:contentPart p14:bwMode="auto" r:id="rId314">
              <p14:nvContentPartPr>
                <p14:cNvPr id="204" name="Ink 203">
                  <a:extLst>
                    <a:ext uri="{FF2B5EF4-FFF2-40B4-BE49-F238E27FC236}">
                      <a16:creationId xmlns:a16="http://schemas.microsoft.com/office/drawing/2014/main" id="{906BBB4E-982F-49D2-90B3-2D758DF2D632}"/>
                    </a:ext>
                  </a:extLst>
                </p14:cNvPr>
                <p14:cNvContentPartPr/>
                <p14:nvPr/>
              </p14:nvContentPartPr>
              <p14:xfrm>
                <a:off x="8392431" y="4373058"/>
                <a:ext cx="100800" cy="173160"/>
              </p14:xfrm>
            </p:contentPart>
          </mc:Choice>
          <mc:Fallback xmlns="">
            <p:pic>
              <p:nvPicPr>
                <p:cNvPr id="204" name="Ink 203">
                  <a:extLst>
                    <a:ext uri="{FF2B5EF4-FFF2-40B4-BE49-F238E27FC236}">
                      <a16:creationId xmlns:a16="http://schemas.microsoft.com/office/drawing/2014/main" id="{906BBB4E-982F-49D2-90B3-2D758DF2D632}"/>
                    </a:ext>
                  </a:extLst>
                </p:cNvPr>
                <p:cNvPicPr/>
                <p:nvPr/>
              </p:nvPicPr>
              <p:blipFill>
                <a:blip r:embed="rId315"/>
                <a:stretch>
                  <a:fillRect/>
                </a:stretch>
              </p:blipFill>
              <p:spPr>
                <a:xfrm>
                  <a:off x="8383791" y="4364058"/>
                  <a:ext cx="118440" cy="190800"/>
                </a:xfrm>
                <a:prstGeom prst="rect">
                  <a:avLst/>
                </a:prstGeom>
              </p:spPr>
            </p:pic>
          </mc:Fallback>
        </mc:AlternateContent>
        <mc:AlternateContent xmlns:mc="http://schemas.openxmlformats.org/markup-compatibility/2006" xmlns:p14="http://schemas.microsoft.com/office/powerpoint/2010/main">
          <mc:Choice Requires="p14">
            <p:contentPart p14:bwMode="auto" r:id="rId316">
              <p14:nvContentPartPr>
                <p14:cNvPr id="205" name="Ink 204">
                  <a:extLst>
                    <a:ext uri="{FF2B5EF4-FFF2-40B4-BE49-F238E27FC236}">
                      <a16:creationId xmlns:a16="http://schemas.microsoft.com/office/drawing/2014/main" id="{3971664C-39B2-4C16-B776-35EC0D044611}"/>
                    </a:ext>
                  </a:extLst>
                </p14:cNvPr>
                <p14:cNvContentPartPr/>
                <p14:nvPr/>
              </p14:nvContentPartPr>
              <p14:xfrm>
                <a:off x="7586391" y="4704618"/>
                <a:ext cx="114840" cy="165600"/>
              </p14:xfrm>
            </p:contentPart>
          </mc:Choice>
          <mc:Fallback xmlns="">
            <p:pic>
              <p:nvPicPr>
                <p:cNvPr id="205" name="Ink 204">
                  <a:extLst>
                    <a:ext uri="{FF2B5EF4-FFF2-40B4-BE49-F238E27FC236}">
                      <a16:creationId xmlns:a16="http://schemas.microsoft.com/office/drawing/2014/main" id="{3971664C-39B2-4C16-B776-35EC0D044611}"/>
                    </a:ext>
                  </a:extLst>
                </p:cNvPr>
                <p:cNvPicPr/>
                <p:nvPr/>
              </p:nvPicPr>
              <p:blipFill>
                <a:blip r:embed="rId317"/>
                <a:stretch>
                  <a:fillRect/>
                </a:stretch>
              </p:blipFill>
              <p:spPr>
                <a:xfrm>
                  <a:off x="7577751" y="4695618"/>
                  <a:ext cx="132480" cy="183240"/>
                </a:xfrm>
                <a:prstGeom prst="rect">
                  <a:avLst/>
                </a:prstGeom>
              </p:spPr>
            </p:pic>
          </mc:Fallback>
        </mc:AlternateContent>
        <mc:AlternateContent xmlns:mc="http://schemas.openxmlformats.org/markup-compatibility/2006" xmlns:p14="http://schemas.microsoft.com/office/powerpoint/2010/main">
          <mc:Choice Requires="p14">
            <p:contentPart p14:bwMode="auto" r:id="rId318">
              <p14:nvContentPartPr>
                <p14:cNvPr id="206" name="Ink 205">
                  <a:extLst>
                    <a:ext uri="{FF2B5EF4-FFF2-40B4-BE49-F238E27FC236}">
                      <a16:creationId xmlns:a16="http://schemas.microsoft.com/office/drawing/2014/main" id="{356D677E-56D0-4787-80C4-24C7EE7D9089}"/>
                    </a:ext>
                  </a:extLst>
                </p14:cNvPr>
                <p14:cNvContentPartPr/>
                <p14:nvPr/>
              </p14:nvContentPartPr>
              <p14:xfrm>
                <a:off x="7693311" y="4754298"/>
                <a:ext cx="6480" cy="116280"/>
              </p14:xfrm>
            </p:contentPart>
          </mc:Choice>
          <mc:Fallback xmlns="">
            <p:pic>
              <p:nvPicPr>
                <p:cNvPr id="206" name="Ink 205">
                  <a:extLst>
                    <a:ext uri="{FF2B5EF4-FFF2-40B4-BE49-F238E27FC236}">
                      <a16:creationId xmlns:a16="http://schemas.microsoft.com/office/drawing/2014/main" id="{356D677E-56D0-4787-80C4-24C7EE7D9089}"/>
                    </a:ext>
                  </a:extLst>
                </p:cNvPr>
                <p:cNvPicPr/>
                <p:nvPr/>
              </p:nvPicPr>
              <p:blipFill>
                <a:blip r:embed="rId319"/>
                <a:stretch>
                  <a:fillRect/>
                </a:stretch>
              </p:blipFill>
              <p:spPr>
                <a:xfrm>
                  <a:off x="7684671" y="4745658"/>
                  <a:ext cx="24120" cy="133920"/>
                </a:xfrm>
                <a:prstGeom prst="rect">
                  <a:avLst/>
                </a:prstGeom>
              </p:spPr>
            </p:pic>
          </mc:Fallback>
        </mc:AlternateContent>
        <mc:AlternateContent xmlns:mc="http://schemas.openxmlformats.org/markup-compatibility/2006" xmlns:p14="http://schemas.microsoft.com/office/powerpoint/2010/main">
          <mc:Choice Requires="p14">
            <p:contentPart p14:bwMode="auto" r:id="rId320">
              <p14:nvContentPartPr>
                <p14:cNvPr id="207" name="Ink 206">
                  <a:extLst>
                    <a:ext uri="{FF2B5EF4-FFF2-40B4-BE49-F238E27FC236}">
                      <a16:creationId xmlns:a16="http://schemas.microsoft.com/office/drawing/2014/main" id="{4FCA861F-0FBA-4B54-AEC3-FB0E7AA629D6}"/>
                    </a:ext>
                  </a:extLst>
                </p14:cNvPr>
                <p14:cNvContentPartPr/>
                <p14:nvPr/>
              </p14:nvContentPartPr>
              <p14:xfrm>
                <a:off x="7780431" y="4767978"/>
                <a:ext cx="142200" cy="83160"/>
              </p14:xfrm>
            </p:contentPart>
          </mc:Choice>
          <mc:Fallback xmlns="">
            <p:pic>
              <p:nvPicPr>
                <p:cNvPr id="207" name="Ink 206">
                  <a:extLst>
                    <a:ext uri="{FF2B5EF4-FFF2-40B4-BE49-F238E27FC236}">
                      <a16:creationId xmlns:a16="http://schemas.microsoft.com/office/drawing/2014/main" id="{4FCA861F-0FBA-4B54-AEC3-FB0E7AA629D6}"/>
                    </a:ext>
                  </a:extLst>
                </p:cNvPr>
                <p:cNvPicPr/>
                <p:nvPr/>
              </p:nvPicPr>
              <p:blipFill>
                <a:blip r:embed="rId321"/>
                <a:stretch>
                  <a:fillRect/>
                </a:stretch>
              </p:blipFill>
              <p:spPr>
                <a:xfrm>
                  <a:off x="7771431" y="4759338"/>
                  <a:ext cx="159840" cy="100800"/>
                </a:xfrm>
                <a:prstGeom prst="rect">
                  <a:avLst/>
                </a:prstGeom>
              </p:spPr>
            </p:pic>
          </mc:Fallback>
        </mc:AlternateContent>
        <mc:AlternateContent xmlns:mc="http://schemas.openxmlformats.org/markup-compatibility/2006" xmlns:p14="http://schemas.microsoft.com/office/powerpoint/2010/main">
          <mc:Choice Requires="p14">
            <p:contentPart p14:bwMode="auto" r:id="rId322">
              <p14:nvContentPartPr>
                <p14:cNvPr id="208" name="Ink 207">
                  <a:extLst>
                    <a:ext uri="{FF2B5EF4-FFF2-40B4-BE49-F238E27FC236}">
                      <a16:creationId xmlns:a16="http://schemas.microsoft.com/office/drawing/2014/main" id="{0B17F91B-B95E-4468-B937-0F866F468F67}"/>
                    </a:ext>
                  </a:extLst>
                </p14:cNvPr>
                <p14:cNvContentPartPr/>
                <p14:nvPr/>
              </p14:nvContentPartPr>
              <p14:xfrm>
                <a:off x="7894191" y="4694538"/>
                <a:ext cx="261360" cy="264960"/>
              </p14:xfrm>
            </p:contentPart>
          </mc:Choice>
          <mc:Fallback xmlns="">
            <p:pic>
              <p:nvPicPr>
                <p:cNvPr id="208" name="Ink 207">
                  <a:extLst>
                    <a:ext uri="{FF2B5EF4-FFF2-40B4-BE49-F238E27FC236}">
                      <a16:creationId xmlns:a16="http://schemas.microsoft.com/office/drawing/2014/main" id="{0B17F91B-B95E-4468-B937-0F866F468F67}"/>
                    </a:ext>
                  </a:extLst>
                </p:cNvPr>
                <p:cNvPicPr/>
                <p:nvPr/>
              </p:nvPicPr>
              <p:blipFill>
                <a:blip r:embed="rId323"/>
                <a:stretch>
                  <a:fillRect/>
                </a:stretch>
              </p:blipFill>
              <p:spPr>
                <a:xfrm>
                  <a:off x="7885551" y="4685898"/>
                  <a:ext cx="279000" cy="282600"/>
                </a:xfrm>
                <a:prstGeom prst="rect">
                  <a:avLst/>
                </a:prstGeom>
              </p:spPr>
            </p:pic>
          </mc:Fallback>
        </mc:AlternateContent>
        <mc:AlternateContent xmlns:mc="http://schemas.openxmlformats.org/markup-compatibility/2006" xmlns:p14="http://schemas.microsoft.com/office/powerpoint/2010/main">
          <mc:Choice Requires="p14">
            <p:contentPart p14:bwMode="auto" r:id="rId324">
              <p14:nvContentPartPr>
                <p14:cNvPr id="209" name="Ink 208">
                  <a:extLst>
                    <a:ext uri="{FF2B5EF4-FFF2-40B4-BE49-F238E27FC236}">
                      <a16:creationId xmlns:a16="http://schemas.microsoft.com/office/drawing/2014/main" id="{DEEDD6C1-8926-4EB3-8961-9CAF91F699AC}"/>
                    </a:ext>
                  </a:extLst>
                </p14:cNvPr>
                <p14:cNvContentPartPr/>
                <p14:nvPr/>
              </p14:nvContentPartPr>
              <p14:xfrm>
                <a:off x="8164551" y="4602738"/>
                <a:ext cx="129600" cy="307800"/>
              </p14:xfrm>
            </p:contentPart>
          </mc:Choice>
          <mc:Fallback xmlns="">
            <p:pic>
              <p:nvPicPr>
                <p:cNvPr id="209" name="Ink 208">
                  <a:extLst>
                    <a:ext uri="{FF2B5EF4-FFF2-40B4-BE49-F238E27FC236}">
                      <a16:creationId xmlns:a16="http://schemas.microsoft.com/office/drawing/2014/main" id="{DEEDD6C1-8926-4EB3-8961-9CAF91F699AC}"/>
                    </a:ext>
                  </a:extLst>
                </p:cNvPr>
                <p:cNvPicPr/>
                <p:nvPr/>
              </p:nvPicPr>
              <p:blipFill>
                <a:blip r:embed="rId325"/>
                <a:stretch>
                  <a:fillRect/>
                </a:stretch>
              </p:blipFill>
              <p:spPr>
                <a:xfrm>
                  <a:off x="8155551" y="4594098"/>
                  <a:ext cx="147240" cy="325440"/>
                </a:xfrm>
                <a:prstGeom prst="rect">
                  <a:avLst/>
                </a:prstGeom>
              </p:spPr>
            </p:pic>
          </mc:Fallback>
        </mc:AlternateContent>
        <mc:AlternateContent xmlns:mc="http://schemas.openxmlformats.org/markup-compatibility/2006" xmlns:p14="http://schemas.microsoft.com/office/powerpoint/2010/main">
          <mc:Choice Requires="p14">
            <p:contentPart p14:bwMode="auto" r:id="rId326">
              <p14:nvContentPartPr>
                <p14:cNvPr id="210" name="Ink 209">
                  <a:extLst>
                    <a:ext uri="{FF2B5EF4-FFF2-40B4-BE49-F238E27FC236}">
                      <a16:creationId xmlns:a16="http://schemas.microsoft.com/office/drawing/2014/main" id="{E9012A0F-2728-4C32-AFFC-B661F935FEF8}"/>
                    </a:ext>
                  </a:extLst>
                </p14:cNvPr>
                <p14:cNvContentPartPr/>
                <p14:nvPr/>
              </p14:nvContentPartPr>
              <p14:xfrm>
                <a:off x="8237271" y="4762938"/>
                <a:ext cx="244440" cy="93600"/>
              </p14:xfrm>
            </p:contentPart>
          </mc:Choice>
          <mc:Fallback xmlns="">
            <p:pic>
              <p:nvPicPr>
                <p:cNvPr id="210" name="Ink 209">
                  <a:extLst>
                    <a:ext uri="{FF2B5EF4-FFF2-40B4-BE49-F238E27FC236}">
                      <a16:creationId xmlns:a16="http://schemas.microsoft.com/office/drawing/2014/main" id="{E9012A0F-2728-4C32-AFFC-B661F935FEF8}"/>
                    </a:ext>
                  </a:extLst>
                </p:cNvPr>
                <p:cNvPicPr/>
                <p:nvPr/>
              </p:nvPicPr>
              <p:blipFill>
                <a:blip r:embed="rId327"/>
                <a:stretch>
                  <a:fillRect/>
                </a:stretch>
              </p:blipFill>
              <p:spPr>
                <a:xfrm>
                  <a:off x="8228271" y="4754298"/>
                  <a:ext cx="262080" cy="1112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28">
            <p14:nvContentPartPr>
              <p14:cNvPr id="211" name="Ink 210">
                <a:extLst>
                  <a:ext uri="{FF2B5EF4-FFF2-40B4-BE49-F238E27FC236}">
                    <a16:creationId xmlns:a16="http://schemas.microsoft.com/office/drawing/2014/main" id="{73697FB3-65A2-4B94-8504-B90D4C2BA7EB}"/>
                  </a:ext>
                </a:extLst>
              </p14:cNvPr>
              <p14:cNvContentPartPr/>
              <p14:nvPr/>
            </p14:nvContentPartPr>
            <p14:xfrm>
              <a:off x="8738031" y="4223658"/>
              <a:ext cx="166680" cy="888480"/>
            </p14:xfrm>
          </p:contentPart>
        </mc:Choice>
        <mc:Fallback xmlns="">
          <p:pic>
            <p:nvPicPr>
              <p:cNvPr id="211" name="Ink 210">
                <a:extLst>
                  <a:ext uri="{FF2B5EF4-FFF2-40B4-BE49-F238E27FC236}">
                    <a16:creationId xmlns:a16="http://schemas.microsoft.com/office/drawing/2014/main" id="{73697FB3-65A2-4B94-8504-B90D4C2BA7EB}"/>
                  </a:ext>
                </a:extLst>
              </p:cNvPr>
              <p:cNvPicPr/>
              <p:nvPr/>
            </p:nvPicPr>
            <p:blipFill>
              <a:blip r:embed="rId329"/>
              <a:stretch>
                <a:fillRect/>
              </a:stretch>
            </p:blipFill>
            <p:spPr>
              <a:xfrm>
                <a:off x="8729031" y="4215018"/>
                <a:ext cx="184320" cy="906120"/>
              </a:xfrm>
              <a:prstGeom prst="rect">
                <a:avLst/>
              </a:prstGeom>
            </p:spPr>
          </p:pic>
        </mc:Fallback>
      </mc:AlternateContent>
      <p:grpSp>
        <p:nvGrpSpPr>
          <p:cNvPr id="242" name="Group 241">
            <a:extLst>
              <a:ext uri="{FF2B5EF4-FFF2-40B4-BE49-F238E27FC236}">
                <a16:creationId xmlns:a16="http://schemas.microsoft.com/office/drawing/2014/main" id="{463A4D20-1C63-44D1-8056-66D72E0E5823}"/>
              </a:ext>
            </a:extLst>
          </p:cNvPr>
          <p:cNvGrpSpPr/>
          <p:nvPr/>
        </p:nvGrpSpPr>
        <p:grpSpPr>
          <a:xfrm>
            <a:off x="1702191" y="4721178"/>
            <a:ext cx="3559680" cy="1916280"/>
            <a:chOff x="1702191" y="4721178"/>
            <a:chExt cx="3559680" cy="1916280"/>
          </a:xfrm>
        </p:grpSpPr>
        <mc:AlternateContent xmlns:mc="http://schemas.openxmlformats.org/markup-compatibility/2006" xmlns:p14="http://schemas.microsoft.com/office/powerpoint/2010/main">
          <mc:Choice Requires="p14">
            <p:contentPart p14:bwMode="auto" r:id="rId330">
              <p14:nvContentPartPr>
                <p14:cNvPr id="43" name="Ink 42">
                  <a:extLst>
                    <a:ext uri="{FF2B5EF4-FFF2-40B4-BE49-F238E27FC236}">
                      <a16:creationId xmlns:a16="http://schemas.microsoft.com/office/drawing/2014/main" id="{D35F2E46-C932-486D-8978-4E6B65F54434}"/>
                    </a:ext>
                  </a:extLst>
                </p14:cNvPr>
                <p14:cNvContentPartPr/>
                <p14:nvPr/>
              </p14:nvContentPartPr>
              <p14:xfrm>
                <a:off x="1973631" y="5924298"/>
                <a:ext cx="280440" cy="148320"/>
              </p14:xfrm>
            </p:contentPart>
          </mc:Choice>
          <mc:Fallback xmlns="">
            <p:pic>
              <p:nvPicPr>
                <p:cNvPr id="43" name="Ink 42">
                  <a:extLst>
                    <a:ext uri="{FF2B5EF4-FFF2-40B4-BE49-F238E27FC236}">
                      <a16:creationId xmlns:a16="http://schemas.microsoft.com/office/drawing/2014/main" id="{D35F2E46-C932-486D-8978-4E6B65F54434}"/>
                    </a:ext>
                  </a:extLst>
                </p:cNvPr>
                <p:cNvPicPr/>
                <p:nvPr/>
              </p:nvPicPr>
              <p:blipFill>
                <a:blip r:embed="rId331"/>
                <a:stretch>
                  <a:fillRect/>
                </a:stretch>
              </p:blipFill>
              <p:spPr>
                <a:xfrm>
                  <a:off x="1969311" y="5919978"/>
                  <a:ext cx="289080" cy="156960"/>
                </a:xfrm>
                <a:prstGeom prst="rect">
                  <a:avLst/>
                </a:prstGeom>
              </p:spPr>
            </p:pic>
          </mc:Fallback>
        </mc:AlternateContent>
        <mc:AlternateContent xmlns:mc="http://schemas.openxmlformats.org/markup-compatibility/2006" xmlns:p14="http://schemas.microsoft.com/office/powerpoint/2010/main">
          <mc:Choice Requires="p14">
            <p:contentPart p14:bwMode="auto" r:id="rId332">
              <p14:nvContentPartPr>
                <p14:cNvPr id="50" name="Ink 49">
                  <a:extLst>
                    <a:ext uri="{FF2B5EF4-FFF2-40B4-BE49-F238E27FC236}">
                      <a16:creationId xmlns:a16="http://schemas.microsoft.com/office/drawing/2014/main" id="{8F113CE7-3EA7-4268-822D-DA1F59B1A4D4}"/>
                    </a:ext>
                  </a:extLst>
                </p14:cNvPr>
                <p14:cNvContentPartPr/>
                <p14:nvPr/>
              </p14:nvContentPartPr>
              <p14:xfrm>
                <a:off x="2411751" y="4721178"/>
                <a:ext cx="2850120" cy="912240"/>
              </p14:xfrm>
            </p:contentPart>
          </mc:Choice>
          <mc:Fallback xmlns="">
            <p:pic>
              <p:nvPicPr>
                <p:cNvPr id="50" name="Ink 49">
                  <a:extLst>
                    <a:ext uri="{FF2B5EF4-FFF2-40B4-BE49-F238E27FC236}">
                      <a16:creationId xmlns:a16="http://schemas.microsoft.com/office/drawing/2014/main" id="{8F113CE7-3EA7-4268-822D-DA1F59B1A4D4}"/>
                    </a:ext>
                  </a:extLst>
                </p:cNvPr>
                <p:cNvPicPr/>
                <p:nvPr/>
              </p:nvPicPr>
              <p:blipFill>
                <a:blip r:embed="rId333"/>
                <a:stretch>
                  <a:fillRect/>
                </a:stretch>
              </p:blipFill>
              <p:spPr>
                <a:xfrm>
                  <a:off x="2407431" y="4716858"/>
                  <a:ext cx="2858760" cy="920880"/>
                </a:xfrm>
                <a:prstGeom prst="rect">
                  <a:avLst/>
                </a:prstGeom>
              </p:spPr>
            </p:pic>
          </mc:Fallback>
        </mc:AlternateContent>
        <mc:AlternateContent xmlns:mc="http://schemas.openxmlformats.org/markup-compatibility/2006" xmlns:p14="http://schemas.microsoft.com/office/powerpoint/2010/main">
          <mc:Choice Requires="p14">
            <p:contentPart p14:bwMode="auto" r:id="rId334">
              <p14:nvContentPartPr>
                <p14:cNvPr id="71" name="Ink 70">
                  <a:extLst>
                    <a:ext uri="{FF2B5EF4-FFF2-40B4-BE49-F238E27FC236}">
                      <a16:creationId xmlns:a16="http://schemas.microsoft.com/office/drawing/2014/main" id="{0ACA2444-3D59-4486-8F0B-47B07B93385E}"/>
                    </a:ext>
                  </a:extLst>
                </p14:cNvPr>
                <p14:cNvContentPartPr/>
                <p14:nvPr/>
              </p14:nvContentPartPr>
              <p14:xfrm>
                <a:off x="2325351" y="5535138"/>
                <a:ext cx="222120" cy="82080"/>
              </p14:xfrm>
            </p:contentPart>
          </mc:Choice>
          <mc:Fallback xmlns="">
            <p:pic>
              <p:nvPicPr>
                <p:cNvPr id="71" name="Ink 70">
                  <a:extLst>
                    <a:ext uri="{FF2B5EF4-FFF2-40B4-BE49-F238E27FC236}">
                      <a16:creationId xmlns:a16="http://schemas.microsoft.com/office/drawing/2014/main" id="{0ACA2444-3D59-4486-8F0B-47B07B93385E}"/>
                    </a:ext>
                  </a:extLst>
                </p:cNvPr>
                <p:cNvPicPr/>
                <p:nvPr/>
              </p:nvPicPr>
              <p:blipFill>
                <a:blip r:embed="rId335"/>
                <a:stretch>
                  <a:fillRect/>
                </a:stretch>
              </p:blipFill>
              <p:spPr>
                <a:xfrm>
                  <a:off x="2321031" y="5530818"/>
                  <a:ext cx="230760" cy="90720"/>
                </a:xfrm>
                <a:prstGeom prst="rect">
                  <a:avLst/>
                </a:prstGeom>
              </p:spPr>
            </p:pic>
          </mc:Fallback>
        </mc:AlternateContent>
        <mc:AlternateContent xmlns:mc="http://schemas.openxmlformats.org/markup-compatibility/2006" xmlns:p14="http://schemas.microsoft.com/office/powerpoint/2010/main">
          <mc:Choice Requires="p14">
            <p:contentPart p14:bwMode="auto" r:id="rId336">
              <p14:nvContentPartPr>
                <p14:cNvPr id="73" name="Ink 72">
                  <a:extLst>
                    <a:ext uri="{FF2B5EF4-FFF2-40B4-BE49-F238E27FC236}">
                      <a16:creationId xmlns:a16="http://schemas.microsoft.com/office/drawing/2014/main" id="{B48C821E-3369-4CD8-96A4-508B8B678BAA}"/>
                    </a:ext>
                  </a:extLst>
                </p14:cNvPr>
                <p14:cNvContentPartPr/>
                <p14:nvPr/>
              </p14:nvContentPartPr>
              <p14:xfrm>
                <a:off x="2009631" y="5774898"/>
                <a:ext cx="156240" cy="79200"/>
              </p14:xfrm>
            </p:contentPart>
          </mc:Choice>
          <mc:Fallback xmlns="">
            <p:pic>
              <p:nvPicPr>
                <p:cNvPr id="73" name="Ink 72">
                  <a:extLst>
                    <a:ext uri="{FF2B5EF4-FFF2-40B4-BE49-F238E27FC236}">
                      <a16:creationId xmlns:a16="http://schemas.microsoft.com/office/drawing/2014/main" id="{B48C821E-3369-4CD8-96A4-508B8B678BAA}"/>
                    </a:ext>
                  </a:extLst>
                </p:cNvPr>
                <p:cNvPicPr/>
                <p:nvPr/>
              </p:nvPicPr>
              <p:blipFill>
                <a:blip r:embed="rId337"/>
                <a:stretch>
                  <a:fillRect/>
                </a:stretch>
              </p:blipFill>
              <p:spPr>
                <a:xfrm>
                  <a:off x="2005311" y="5770578"/>
                  <a:ext cx="16488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338">
              <p14:nvContentPartPr>
                <p14:cNvPr id="82" name="Ink 81">
                  <a:extLst>
                    <a:ext uri="{FF2B5EF4-FFF2-40B4-BE49-F238E27FC236}">
                      <a16:creationId xmlns:a16="http://schemas.microsoft.com/office/drawing/2014/main" id="{96B09649-49A8-4FD9-A4C4-AE14AC196F54}"/>
                    </a:ext>
                  </a:extLst>
                </p14:cNvPr>
                <p14:cNvContentPartPr/>
                <p14:nvPr/>
              </p14:nvContentPartPr>
              <p14:xfrm>
                <a:off x="2390511" y="5925018"/>
                <a:ext cx="60120" cy="25560"/>
              </p14:xfrm>
            </p:contentPart>
          </mc:Choice>
          <mc:Fallback xmlns="">
            <p:pic>
              <p:nvPicPr>
                <p:cNvPr id="82" name="Ink 81">
                  <a:extLst>
                    <a:ext uri="{FF2B5EF4-FFF2-40B4-BE49-F238E27FC236}">
                      <a16:creationId xmlns:a16="http://schemas.microsoft.com/office/drawing/2014/main" id="{96B09649-49A8-4FD9-A4C4-AE14AC196F54}"/>
                    </a:ext>
                  </a:extLst>
                </p:cNvPr>
                <p:cNvPicPr/>
                <p:nvPr/>
              </p:nvPicPr>
              <p:blipFill>
                <a:blip r:embed="rId339"/>
                <a:stretch>
                  <a:fillRect/>
                </a:stretch>
              </p:blipFill>
              <p:spPr>
                <a:xfrm>
                  <a:off x="2386191" y="5920698"/>
                  <a:ext cx="68760" cy="34200"/>
                </a:xfrm>
                <a:prstGeom prst="rect">
                  <a:avLst/>
                </a:prstGeom>
              </p:spPr>
            </p:pic>
          </mc:Fallback>
        </mc:AlternateContent>
        <mc:AlternateContent xmlns:mc="http://schemas.openxmlformats.org/markup-compatibility/2006" xmlns:p14="http://schemas.microsoft.com/office/powerpoint/2010/main">
          <mc:Choice Requires="p14">
            <p:contentPart p14:bwMode="auto" r:id="rId340">
              <p14:nvContentPartPr>
                <p14:cNvPr id="83" name="Ink 82">
                  <a:extLst>
                    <a:ext uri="{FF2B5EF4-FFF2-40B4-BE49-F238E27FC236}">
                      <a16:creationId xmlns:a16="http://schemas.microsoft.com/office/drawing/2014/main" id="{FD55E9AD-521A-4EE7-8C33-E171E7D94B54}"/>
                    </a:ext>
                  </a:extLst>
                </p14:cNvPr>
                <p14:cNvContentPartPr/>
                <p14:nvPr/>
              </p14:nvContentPartPr>
              <p14:xfrm>
                <a:off x="2394471" y="5873178"/>
                <a:ext cx="93600" cy="24480"/>
              </p14:xfrm>
            </p:contentPart>
          </mc:Choice>
          <mc:Fallback xmlns="">
            <p:pic>
              <p:nvPicPr>
                <p:cNvPr id="83" name="Ink 82">
                  <a:extLst>
                    <a:ext uri="{FF2B5EF4-FFF2-40B4-BE49-F238E27FC236}">
                      <a16:creationId xmlns:a16="http://schemas.microsoft.com/office/drawing/2014/main" id="{FD55E9AD-521A-4EE7-8C33-E171E7D94B54}"/>
                    </a:ext>
                  </a:extLst>
                </p:cNvPr>
                <p:cNvPicPr/>
                <p:nvPr/>
              </p:nvPicPr>
              <p:blipFill>
                <a:blip r:embed="rId341"/>
                <a:stretch>
                  <a:fillRect/>
                </a:stretch>
              </p:blipFill>
              <p:spPr>
                <a:xfrm>
                  <a:off x="2390151" y="5868858"/>
                  <a:ext cx="102240" cy="33120"/>
                </a:xfrm>
                <a:prstGeom prst="rect">
                  <a:avLst/>
                </a:prstGeom>
              </p:spPr>
            </p:pic>
          </mc:Fallback>
        </mc:AlternateContent>
        <mc:AlternateContent xmlns:mc="http://schemas.openxmlformats.org/markup-compatibility/2006" xmlns:p14="http://schemas.microsoft.com/office/powerpoint/2010/main">
          <mc:Choice Requires="p14">
            <p:contentPart p14:bwMode="auto" r:id="rId342">
              <p14:nvContentPartPr>
                <p14:cNvPr id="96" name="Ink 95">
                  <a:extLst>
                    <a:ext uri="{FF2B5EF4-FFF2-40B4-BE49-F238E27FC236}">
                      <a16:creationId xmlns:a16="http://schemas.microsoft.com/office/drawing/2014/main" id="{718D0380-102C-4025-B846-B6F1128375C2}"/>
                    </a:ext>
                  </a:extLst>
                </p14:cNvPr>
                <p14:cNvContentPartPr/>
                <p14:nvPr/>
              </p14:nvContentPartPr>
              <p14:xfrm>
                <a:off x="2593551" y="5779938"/>
                <a:ext cx="73800" cy="244080"/>
              </p14:xfrm>
            </p:contentPart>
          </mc:Choice>
          <mc:Fallback xmlns="">
            <p:pic>
              <p:nvPicPr>
                <p:cNvPr id="96" name="Ink 95">
                  <a:extLst>
                    <a:ext uri="{FF2B5EF4-FFF2-40B4-BE49-F238E27FC236}">
                      <a16:creationId xmlns:a16="http://schemas.microsoft.com/office/drawing/2014/main" id="{718D0380-102C-4025-B846-B6F1128375C2}"/>
                    </a:ext>
                  </a:extLst>
                </p:cNvPr>
                <p:cNvPicPr/>
                <p:nvPr/>
              </p:nvPicPr>
              <p:blipFill>
                <a:blip r:embed="rId343"/>
                <a:stretch>
                  <a:fillRect/>
                </a:stretch>
              </p:blipFill>
              <p:spPr>
                <a:xfrm>
                  <a:off x="2589231" y="5775618"/>
                  <a:ext cx="82440" cy="252720"/>
                </a:xfrm>
                <a:prstGeom prst="rect">
                  <a:avLst/>
                </a:prstGeom>
              </p:spPr>
            </p:pic>
          </mc:Fallback>
        </mc:AlternateContent>
        <mc:AlternateContent xmlns:mc="http://schemas.openxmlformats.org/markup-compatibility/2006" xmlns:p14="http://schemas.microsoft.com/office/powerpoint/2010/main">
          <mc:Choice Requires="p14">
            <p:contentPart p14:bwMode="auto" r:id="rId344">
              <p14:nvContentPartPr>
                <p14:cNvPr id="129" name="Ink 128">
                  <a:extLst>
                    <a:ext uri="{FF2B5EF4-FFF2-40B4-BE49-F238E27FC236}">
                      <a16:creationId xmlns:a16="http://schemas.microsoft.com/office/drawing/2014/main" id="{28A2C84B-44FB-4D90-AA9F-DC9E822B6C90}"/>
                    </a:ext>
                  </a:extLst>
                </p14:cNvPr>
                <p14:cNvContentPartPr/>
                <p14:nvPr/>
              </p14:nvContentPartPr>
              <p14:xfrm>
                <a:off x="2784711" y="5862738"/>
                <a:ext cx="57960" cy="132120"/>
              </p14:xfrm>
            </p:contentPart>
          </mc:Choice>
          <mc:Fallback xmlns="">
            <p:pic>
              <p:nvPicPr>
                <p:cNvPr id="129" name="Ink 128">
                  <a:extLst>
                    <a:ext uri="{FF2B5EF4-FFF2-40B4-BE49-F238E27FC236}">
                      <a16:creationId xmlns:a16="http://schemas.microsoft.com/office/drawing/2014/main" id="{28A2C84B-44FB-4D90-AA9F-DC9E822B6C90}"/>
                    </a:ext>
                  </a:extLst>
                </p:cNvPr>
                <p:cNvPicPr/>
                <p:nvPr/>
              </p:nvPicPr>
              <p:blipFill>
                <a:blip r:embed="rId345"/>
                <a:stretch>
                  <a:fillRect/>
                </a:stretch>
              </p:blipFill>
              <p:spPr>
                <a:xfrm>
                  <a:off x="2780391" y="5858418"/>
                  <a:ext cx="66600" cy="140760"/>
                </a:xfrm>
                <a:prstGeom prst="rect">
                  <a:avLst/>
                </a:prstGeom>
              </p:spPr>
            </p:pic>
          </mc:Fallback>
        </mc:AlternateContent>
        <mc:AlternateContent xmlns:mc="http://schemas.openxmlformats.org/markup-compatibility/2006" xmlns:p14="http://schemas.microsoft.com/office/powerpoint/2010/main">
          <mc:Choice Requires="p14">
            <p:contentPart p14:bwMode="auto" r:id="rId346">
              <p14:nvContentPartPr>
                <p14:cNvPr id="148" name="Ink 147">
                  <a:extLst>
                    <a:ext uri="{FF2B5EF4-FFF2-40B4-BE49-F238E27FC236}">
                      <a16:creationId xmlns:a16="http://schemas.microsoft.com/office/drawing/2014/main" id="{51A78837-8B89-41E1-BDB1-74DF8D57B6EA}"/>
                    </a:ext>
                  </a:extLst>
                </p14:cNvPr>
                <p14:cNvContentPartPr/>
                <p14:nvPr/>
              </p14:nvContentPartPr>
              <p14:xfrm>
                <a:off x="2715951" y="5848698"/>
                <a:ext cx="144720" cy="126360"/>
              </p14:xfrm>
            </p:contentPart>
          </mc:Choice>
          <mc:Fallback xmlns="">
            <p:pic>
              <p:nvPicPr>
                <p:cNvPr id="148" name="Ink 147">
                  <a:extLst>
                    <a:ext uri="{FF2B5EF4-FFF2-40B4-BE49-F238E27FC236}">
                      <a16:creationId xmlns:a16="http://schemas.microsoft.com/office/drawing/2014/main" id="{51A78837-8B89-41E1-BDB1-74DF8D57B6EA}"/>
                    </a:ext>
                  </a:extLst>
                </p:cNvPr>
                <p:cNvPicPr/>
                <p:nvPr/>
              </p:nvPicPr>
              <p:blipFill>
                <a:blip r:embed="rId347"/>
                <a:stretch>
                  <a:fillRect/>
                </a:stretch>
              </p:blipFill>
              <p:spPr>
                <a:xfrm>
                  <a:off x="2711631" y="5844378"/>
                  <a:ext cx="153360" cy="135000"/>
                </a:xfrm>
                <a:prstGeom prst="rect">
                  <a:avLst/>
                </a:prstGeom>
              </p:spPr>
            </p:pic>
          </mc:Fallback>
        </mc:AlternateContent>
        <mc:AlternateContent xmlns:mc="http://schemas.openxmlformats.org/markup-compatibility/2006" xmlns:p14="http://schemas.microsoft.com/office/powerpoint/2010/main">
          <mc:Choice Requires="p14">
            <p:contentPart p14:bwMode="auto" r:id="rId348">
              <p14:nvContentPartPr>
                <p14:cNvPr id="149" name="Ink 148">
                  <a:extLst>
                    <a:ext uri="{FF2B5EF4-FFF2-40B4-BE49-F238E27FC236}">
                      <a16:creationId xmlns:a16="http://schemas.microsoft.com/office/drawing/2014/main" id="{491B2290-7542-4F9E-B8B6-B187409CA6BB}"/>
                    </a:ext>
                  </a:extLst>
                </p14:cNvPr>
                <p14:cNvContentPartPr/>
                <p14:nvPr/>
              </p14:nvContentPartPr>
              <p14:xfrm>
                <a:off x="2897391" y="5822058"/>
                <a:ext cx="8280" cy="33840"/>
              </p14:xfrm>
            </p:contentPart>
          </mc:Choice>
          <mc:Fallback xmlns="">
            <p:pic>
              <p:nvPicPr>
                <p:cNvPr id="149" name="Ink 148">
                  <a:extLst>
                    <a:ext uri="{FF2B5EF4-FFF2-40B4-BE49-F238E27FC236}">
                      <a16:creationId xmlns:a16="http://schemas.microsoft.com/office/drawing/2014/main" id="{491B2290-7542-4F9E-B8B6-B187409CA6BB}"/>
                    </a:ext>
                  </a:extLst>
                </p:cNvPr>
                <p:cNvPicPr/>
                <p:nvPr/>
              </p:nvPicPr>
              <p:blipFill>
                <a:blip r:embed="rId349"/>
                <a:stretch>
                  <a:fillRect/>
                </a:stretch>
              </p:blipFill>
              <p:spPr>
                <a:xfrm>
                  <a:off x="2893071" y="5817738"/>
                  <a:ext cx="16920" cy="42480"/>
                </a:xfrm>
                <a:prstGeom prst="rect">
                  <a:avLst/>
                </a:prstGeom>
              </p:spPr>
            </p:pic>
          </mc:Fallback>
        </mc:AlternateContent>
        <mc:AlternateContent xmlns:mc="http://schemas.openxmlformats.org/markup-compatibility/2006" xmlns:p14="http://schemas.microsoft.com/office/powerpoint/2010/main">
          <mc:Choice Requires="p14">
            <p:contentPart p14:bwMode="auto" r:id="rId350">
              <p14:nvContentPartPr>
                <p14:cNvPr id="169" name="Ink 168">
                  <a:extLst>
                    <a:ext uri="{FF2B5EF4-FFF2-40B4-BE49-F238E27FC236}">
                      <a16:creationId xmlns:a16="http://schemas.microsoft.com/office/drawing/2014/main" id="{2EB2EA22-9AFA-4B3E-9B2F-56BE4F73A3A9}"/>
                    </a:ext>
                  </a:extLst>
                </p14:cNvPr>
                <p14:cNvContentPartPr/>
                <p14:nvPr/>
              </p14:nvContentPartPr>
              <p14:xfrm>
                <a:off x="2961111" y="5839338"/>
                <a:ext cx="156240" cy="163800"/>
              </p14:xfrm>
            </p:contentPart>
          </mc:Choice>
          <mc:Fallback xmlns="">
            <p:pic>
              <p:nvPicPr>
                <p:cNvPr id="169" name="Ink 168">
                  <a:extLst>
                    <a:ext uri="{FF2B5EF4-FFF2-40B4-BE49-F238E27FC236}">
                      <a16:creationId xmlns:a16="http://schemas.microsoft.com/office/drawing/2014/main" id="{2EB2EA22-9AFA-4B3E-9B2F-56BE4F73A3A9}"/>
                    </a:ext>
                  </a:extLst>
                </p:cNvPr>
                <p:cNvPicPr/>
                <p:nvPr/>
              </p:nvPicPr>
              <p:blipFill>
                <a:blip r:embed="rId351"/>
                <a:stretch>
                  <a:fillRect/>
                </a:stretch>
              </p:blipFill>
              <p:spPr>
                <a:xfrm>
                  <a:off x="2956791" y="5835018"/>
                  <a:ext cx="164880" cy="172440"/>
                </a:xfrm>
                <a:prstGeom prst="rect">
                  <a:avLst/>
                </a:prstGeom>
              </p:spPr>
            </p:pic>
          </mc:Fallback>
        </mc:AlternateContent>
        <mc:AlternateContent xmlns:mc="http://schemas.openxmlformats.org/markup-compatibility/2006" xmlns:p14="http://schemas.microsoft.com/office/powerpoint/2010/main">
          <mc:Choice Requires="p14">
            <p:contentPart p14:bwMode="auto" r:id="rId352">
              <p14:nvContentPartPr>
                <p14:cNvPr id="182" name="Ink 181">
                  <a:extLst>
                    <a:ext uri="{FF2B5EF4-FFF2-40B4-BE49-F238E27FC236}">
                      <a16:creationId xmlns:a16="http://schemas.microsoft.com/office/drawing/2014/main" id="{77B69D68-F646-458F-A649-24D2BE78B1D4}"/>
                    </a:ext>
                  </a:extLst>
                </p14:cNvPr>
                <p14:cNvContentPartPr/>
                <p14:nvPr/>
              </p14:nvContentPartPr>
              <p14:xfrm>
                <a:off x="3201951" y="5792178"/>
                <a:ext cx="96480" cy="271800"/>
              </p14:xfrm>
            </p:contentPart>
          </mc:Choice>
          <mc:Fallback xmlns="">
            <p:pic>
              <p:nvPicPr>
                <p:cNvPr id="182" name="Ink 181">
                  <a:extLst>
                    <a:ext uri="{FF2B5EF4-FFF2-40B4-BE49-F238E27FC236}">
                      <a16:creationId xmlns:a16="http://schemas.microsoft.com/office/drawing/2014/main" id="{77B69D68-F646-458F-A649-24D2BE78B1D4}"/>
                    </a:ext>
                  </a:extLst>
                </p:cNvPr>
                <p:cNvPicPr/>
                <p:nvPr/>
              </p:nvPicPr>
              <p:blipFill>
                <a:blip r:embed="rId353"/>
                <a:stretch>
                  <a:fillRect/>
                </a:stretch>
              </p:blipFill>
              <p:spPr>
                <a:xfrm>
                  <a:off x="3197631" y="5787858"/>
                  <a:ext cx="105120" cy="280440"/>
                </a:xfrm>
                <a:prstGeom prst="rect">
                  <a:avLst/>
                </a:prstGeom>
              </p:spPr>
            </p:pic>
          </mc:Fallback>
        </mc:AlternateContent>
        <mc:AlternateContent xmlns:mc="http://schemas.openxmlformats.org/markup-compatibility/2006" xmlns:p14="http://schemas.microsoft.com/office/powerpoint/2010/main">
          <mc:Choice Requires="p14">
            <p:contentPart p14:bwMode="auto" r:id="rId354">
              <p14:nvContentPartPr>
                <p14:cNvPr id="188" name="Ink 187">
                  <a:extLst>
                    <a:ext uri="{FF2B5EF4-FFF2-40B4-BE49-F238E27FC236}">
                      <a16:creationId xmlns:a16="http://schemas.microsoft.com/office/drawing/2014/main" id="{A0970DD5-A5B8-4317-A766-7B965F116374}"/>
                    </a:ext>
                  </a:extLst>
                </p14:cNvPr>
                <p14:cNvContentPartPr/>
                <p14:nvPr/>
              </p14:nvContentPartPr>
              <p14:xfrm>
                <a:off x="3208071" y="5673378"/>
                <a:ext cx="114840" cy="14760"/>
              </p14:xfrm>
            </p:contentPart>
          </mc:Choice>
          <mc:Fallback xmlns="">
            <p:pic>
              <p:nvPicPr>
                <p:cNvPr id="188" name="Ink 187">
                  <a:extLst>
                    <a:ext uri="{FF2B5EF4-FFF2-40B4-BE49-F238E27FC236}">
                      <a16:creationId xmlns:a16="http://schemas.microsoft.com/office/drawing/2014/main" id="{A0970DD5-A5B8-4317-A766-7B965F116374}"/>
                    </a:ext>
                  </a:extLst>
                </p:cNvPr>
                <p:cNvPicPr/>
                <p:nvPr/>
              </p:nvPicPr>
              <p:blipFill>
                <a:blip r:embed="rId355"/>
                <a:stretch>
                  <a:fillRect/>
                </a:stretch>
              </p:blipFill>
              <p:spPr>
                <a:xfrm>
                  <a:off x="3203751" y="5669058"/>
                  <a:ext cx="123480" cy="23400"/>
                </a:xfrm>
                <a:prstGeom prst="rect">
                  <a:avLst/>
                </a:prstGeom>
              </p:spPr>
            </p:pic>
          </mc:Fallback>
        </mc:AlternateContent>
        <mc:AlternateContent xmlns:mc="http://schemas.openxmlformats.org/markup-compatibility/2006" xmlns:p14="http://schemas.microsoft.com/office/powerpoint/2010/main">
          <mc:Choice Requires="p14">
            <p:contentPart p14:bwMode="auto" r:id="rId356">
              <p14:nvContentPartPr>
                <p14:cNvPr id="189" name="Ink 188">
                  <a:extLst>
                    <a:ext uri="{FF2B5EF4-FFF2-40B4-BE49-F238E27FC236}">
                      <a16:creationId xmlns:a16="http://schemas.microsoft.com/office/drawing/2014/main" id="{EF045C8B-9186-4047-B9B2-39E06D2E6010}"/>
                    </a:ext>
                  </a:extLst>
                </p14:cNvPr>
                <p14:cNvContentPartPr/>
                <p14:nvPr/>
              </p14:nvContentPartPr>
              <p14:xfrm>
                <a:off x="3370431" y="5622978"/>
                <a:ext cx="27360" cy="109080"/>
              </p14:xfrm>
            </p:contentPart>
          </mc:Choice>
          <mc:Fallback xmlns="">
            <p:pic>
              <p:nvPicPr>
                <p:cNvPr id="189" name="Ink 188">
                  <a:extLst>
                    <a:ext uri="{FF2B5EF4-FFF2-40B4-BE49-F238E27FC236}">
                      <a16:creationId xmlns:a16="http://schemas.microsoft.com/office/drawing/2014/main" id="{EF045C8B-9186-4047-B9B2-39E06D2E6010}"/>
                    </a:ext>
                  </a:extLst>
                </p:cNvPr>
                <p:cNvPicPr/>
                <p:nvPr/>
              </p:nvPicPr>
              <p:blipFill>
                <a:blip r:embed="rId357"/>
                <a:stretch>
                  <a:fillRect/>
                </a:stretch>
              </p:blipFill>
              <p:spPr>
                <a:xfrm>
                  <a:off x="3366111" y="5618658"/>
                  <a:ext cx="36000" cy="117720"/>
                </a:xfrm>
                <a:prstGeom prst="rect">
                  <a:avLst/>
                </a:prstGeom>
              </p:spPr>
            </p:pic>
          </mc:Fallback>
        </mc:AlternateContent>
        <mc:AlternateContent xmlns:mc="http://schemas.openxmlformats.org/markup-compatibility/2006" xmlns:p14="http://schemas.microsoft.com/office/powerpoint/2010/main">
          <mc:Choice Requires="p14">
            <p:contentPart p14:bwMode="auto" r:id="rId358">
              <p14:nvContentPartPr>
                <p14:cNvPr id="191" name="Ink 190">
                  <a:extLst>
                    <a:ext uri="{FF2B5EF4-FFF2-40B4-BE49-F238E27FC236}">
                      <a16:creationId xmlns:a16="http://schemas.microsoft.com/office/drawing/2014/main" id="{6066379F-1362-40A9-96B2-0BB09F17C66E}"/>
                    </a:ext>
                  </a:extLst>
                </p14:cNvPr>
                <p14:cNvContentPartPr/>
                <p14:nvPr/>
              </p14:nvContentPartPr>
              <p14:xfrm>
                <a:off x="3520191" y="5791458"/>
                <a:ext cx="184320" cy="243360"/>
              </p14:xfrm>
            </p:contentPart>
          </mc:Choice>
          <mc:Fallback xmlns="">
            <p:pic>
              <p:nvPicPr>
                <p:cNvPr id="191" name="Ink 190">
                  <a:extLst>
                    <a:ext uri="{FF2B5EF4-FFF2-40B4-BE49-F238E27FC236}">
                      <a16:creationId xmlns:a16="http://schemas.microsoft.com/office/drawing/2014/main" id="{6066379F-1362-40A9-96B2-0BB09F17C66E}"/>
                    </a:ext>
                  </a:extLst>
                </p:cNvPr>
                <p:cNvPicPr/>
                <p:nvPr/>
              </p:nvPicPr>
              <p:blipFill>
                <a:blip r:embed="rId359"/>
                <a:stretch>
                  <a:fillRect/>
                </a:stretch>
              </p:blipFill>
              <p:spPr>
                <a:xfrm>
                  <a:off x="3515871" y="5787138"/>
                  <a:ext cx="192960" cy="252000"/>
                </a:xfrm>
                <a:prstGeom prst="rect">
                  <a:avLst/>
                </a:prstGeom>
              </p:spPr>
            </p:pic>
          </mc:Fallback>
        </mc:AlternateContent>
        <mc:AlternateContent xmlns:mc="http://schemas.openxmlformats.org/markup-compatibility/2006" xmlns:p14="http://schemas.microsoft.com/office/powerpoint/2010/main">
          <mc:Choice Requires="p14">
            <p:contentPart p14:bwMode="auto" r:id="rId360">
              <p14:nvContentPartPr>
                <p14:cNvPr id="192" name="Ink 191">
                  <a:extLst>
                    <a:ext uri="{FF2B5EF4-FFF2-40B4-BE49-F238E27FC236}">
                      <a16:creationId xmlns:a16="http://schemas.microsoft.com/office/drawing/2014/main" id="{8A0AA606-97B3-477A-B480-A005297D494C}"/>
                    </a:ext>
                  </a:extLst>
                </p14:cNvPr>
                <p14:cNvContentPartPr/>
                <p14:nvPr/>
              </p14:nvContentPartPr>
              <p14:xfrm>
                <a:off x="3540711" y="5884338"/>
                <a:ext cx="104040" cy="55080"/>
              </p14:xfrm>
            </p:contentPart>
          </mc:Choice>
          <mc:Fallback xmlns="">
            <p:pic>
              <p:nvPicPr>
                <p:cNvPr id="192" name="Ink 191">
                  <a:extLst>
                    <a:ext uri="{FF2B5EF4-FFF2-40B4-BE49-F238E27FC236}">
                      <a16:creationId xmlns:a16="http://schemas.microsoft.com/office/drawing/2014/main" id="{8A0AA606-97B3-477A-B480-A005297D494C}"/>
                    </a:ext>
                  </a:extLst>
                </p:cNvPr>
                <p:cNvPicPr/>
                <p:nvPr/>
              </p:nvPicPr>
              <p:blipFill>
                <a:blip r:embed="rId361"/>
                <a:stretch>
                  <a:fillRect/>
                </a:stretch>
              </p:blipFill>
              <p:spPr>
                <a:xfrm>
                  <a:off x="3536391" y="5880018"/>
                  <a:ext cx="112680" cy="63720"/>
                </a:xfrm>
                <a:prstGeom prst="rect">
                  <a:avLst/>
                </a:prstGeom>
              </p:spPr>
            </p:pic>
          </mc:Fallback>
        </mc:AlternateContent>
        <mc:AlternateContent xmlns:mc="http://schemas.openxmlformats.org/markup-compatibility/2006" xmlns:p14="http://schemas.microsoft.com/office/powerpoint/2010/main">
          <mc:Choice Requires="p14">
            <p:contentPart p14:bwMode="auto" r:id="rId362">
              <p14:nvContentPartPr>
                <p14:cNvPr id="213" name="Ink 212">
                  <a:extLst>
                    <a:ext uri="{FF2B5EF4-FFF2-40B4-BE49-F238E27FC236}">
                      <a16:creationId xmlns:a16="http://schemas.microsoft.com/office/drawing/2014/main" id="{35D0CBD1-D15D-436A-9944-65DA07BB434E}"/>
                    </a:ext>
                  </a:extLst>
                </p14:cNvPr>
                <p14:cNvContentPartPr/>
                <p14:nvPr/>
              </p14:nvContentPartPr>
              <p14:xfrm>
                <a:off x="3755991" y="5701458"/>
                <a:ext cx="75600" cy="135360"/>
              </p14:xfrm>
            </p:contentPart>
          </mc:Choice>
          <mc:Fallback xmlns="">
            <p:pic>
              <p:nvPicPr>
                <p:cNvPr id="213" name="Ink 212">
                  <a:extLst>
                    <a:ext uri="{FF2B5EF4-FFF2-40B4-BE49-F238E27FC236}">
                      <a16:creationId xmlns:a16="http://schemas.microsoft.com/office/drawing/2014/main" id="{35D0CBD1-D15D-436A-9944-65DA07BB434E}"/>
                    </a:ext>
                  </a:extLst>
                </p:cNvPr>
                <p:cNvPicPr/>
                <p:nvPr/>
              </p:nvPicPr>
              <p:blipFill>
                <a:blip r:embed="rId363"/>
                <a:stretch>
                  <a:fillRect/>
                </a:stretch>
              </p:blipFill>
              <p:spPr>
                <a:xfrm>
                  <a:off x="3751671" y="5697138"/>
                  <a:ext cx="8424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364">
              <p14:nvContentPartPr>
                <p14:cNvPr id="214" name="Ink 213">
                  <a:extLst>
                    <a:ext uri="{FF2B5EF4-FFF2-40B4-BE49-F238E27FC236}">
                      <a16:creationId xmlns:a16="http://schemas.microsoft.com/office/drawing/2014/main" id="{63B370B5-0CE4-4DCE-9FC6-A35C8D63EF6B}"/>
                    </a:ext>
                  </a:extLst>
                </p14:cNvPr>
                <p14:cNvContentPartPr/>
                <p14:nvPr/>
              </p14:nvContentPartPr>
              <p14:xfrm>
                <a:off x="3817911" y="5802258"/>
                <a:ext cx="326880" cy="284760"/>
              </p14:xfrm>
            </p:contentPart>
          </mc:Choice>
          <mc:Fallback xmlns="">
            <p:pic>
              <p:nvPicPr>
                <p:cNvPr id="214" name="Ink 213">
                  <a:extLst>
                    <a:ext uri="{FF2B5EF4-FFF2-40B4-BE49-F238E27FC236}">
                      <a16:creationId xmlns:a16="http://schemas.microsoft.com/office/drawing/2014/main" id="{63B370B5-0CE4-4DCE-9FC6-A35C8D63EF6B}"/>
                    </a:ext>
                  </a:extLst>
                </p:cNvPr>
                <p:cNvPicPr/>
                <p:nvPr/>
              </p:nvPicPr>
              <p:blipFill>
                <a:blip r:embed="rId365"/>
                <a:stretch>
                  <a:fillRect/>
                </a:stretch>
              </p:blipFill>
              <p:spPr>
                <a:xfrm>
                  <a:off x="3813591" y="5797938"/>
                  <a:ext cx="335520" cy="293400"/>
                </a:xfrm>
                <a:prstGeom prst="rect">
                  <a:avLst/>
                </a:prstGeom>
              </p:spPr>
            </p:pic>
          </mc:Fallback>
        </mc:AlternateContent>
        <mc:AlternateContent xmlns:mc="http://schemas.openxmlformats.org/markup-compatibility/2006" xmlns:p14="http://schemas.microsoft.com/office/powerpoint/2010/main">
          <mc:Choice Requires="p14">
            <p:contentPart p14:bwMode="auto" r:id="rId366">
              <p14:nvContentPartPr>
                <p14:cNvPr id="215" name="Ink 214">
                  <a:extLst>
                    <a:ext uri="{FF2B5EF4-FFF2-40B4-BE49-F238E27FC236}">
                      <a16:creationId xmlns:a16="http://schemas.microsoft.com/office/drawing/2014/main" id="{7333E799-56B4-48C9-9284-FFF3C98A8396}"/>
                    </a:ext>
                  </a:extLst>
                </p14:cNvPr>
                <p14:cNvContentPartPr/>
                <p14:nvPr/>
              </p14:nvContentPartPr>
              <p14:xfrm>
                <a:off x="3850671" y="5949138"/>
                <a:ext cx="271800" cy="63720"/>
              </p14:xfrm>
            </p:contentPart>
          </mc:Choice>
          <mc:Fallback xmlns="">
            <p:pic>
              <p:nvPicPr>
                <p:cNvPr id="215" name="Ink 214">
                  <a:extLst>
                    <a:ext uri="{FF2B5EF4-FFF2-40B4-BE49-F238E27FC236}">
                      <a16:creationId xmlns:a16="http://schemas.microsoft.com/office/drawing/2014/main" id="{7333E799-56B4-48C9-9284-FFF3C98A8396}"/>
                    </a:ext>
                  </a:extLst>
                </p:cNvPr>
                <p:cNvPicPr/>
                <p:nvPr/>
              </p:nvPicPr>
              <p:blipFill>
                <a:blip r:embed="rId367"/>
                <a:stretch>
                  <a:fillRect/>
                </a:stretch>
              </p:blipFill>
              <p:spPr>
                <a:xfrm>
                  <a:off x="3846351" y="5944818"/>
                  <a:ext cx="280440" cy="72360"/>
                </a:xfrm>
                <a:prstGeom prst="rect">
                  <a:avLst/>
                </a:prstGeom>
              </p:spPr>
            </p:pic>
          </mc:Fallback>
        </mc:AlternateContent>
        <mc:AlternateContent xmlns:mc="http://schemas.openxmlformats.org/markup-compatibility/2006" xmlns:p14="http://schemas.microsoft.com/office/powerpoint/2010/main">
          <mc:Choice Requires="p14">
            <p:contentPart p14:bwMode="auto" r:id="rId368">
              <p14:nvContentPartPr>
                <p14:cNvPr id="217" name="Ink 216">
                  <a:extLst>
                    <a:ext uri="{FF2B5EF4-FFF2-40B4-BE49-F238E27FC236}">
                      <a16:creationId xmlns:a16="http://schemas.microsoft.com/office/drawing/2014/main" id="{65D6C77E-3586-47D1-B372-CDC703B3F557}"/>
                    </a:ext>
                  </a:extLst>
                </p14:cNvPr>
                <p14:cNvContentPartPr/>
                <p14:nvPr/>
              </p14:nvContentPartPr>
              <p14:xfrm>
                <a:off x="1702191" y="6435138"/>
                <a:ext cx="152280" cy="144360"/>
              </p14:xfrm>
            </p:contentPart>
          </mc:Choice>
          <mc:Fallback xmlns="">
            <p:pic>
              <p:nvPicPr>
                <p:cNvPr id="217" name="Ink 216">
                  <a:extLst>
                    <a:ext uri="{FF2B5EF4-FFF2-40B4-BE49-F238E27FC236}">
                      <a16:creationId xmlns:a16="http://schemas.microsoft.com/office/drawing/2014/main" id="{65D6C77E-3586-47D1-B372-CDC703B3F557}"/>
                    </a:ext>
                  </a:extLst>
                </p:cNvPr>
                <p:cNvPicPr/>
                <p:nvPr/>
              </p:nvPicPr>
              <p:blipFill>
                <a:blip r:embed="rId369"/>
                <a:stretch>
                  <a:fillRect/>
                </a:stretch>
              </p:blipFill>
              <p:spPr>
                <a:xfrm>
                  <a:off x="1697871" y="6430818"/>
                  <a:ext cx="160920" cy="153000"/>
                </a:xfrm>
                <a:prstGeom prst="rect">
                  <a:avLst/>
                </a:prstGeom>
              </p:spPr>
            </p:pic>
          </mc:Fallback>
        </mc:AlternateContent>
        <mc:AlternateContent xmlns:mc="http://schemas.openxmlformats.org/markup-compatibility/2006" xmlns:p14="http://schemas.microsoft.com/office/powerpoint/2010/main">
          <mc:Choice Requires="p14">
            <p:contentPart p14:bwMode="auto" r:id="rId370">
              <p14:nvContentPartPr>
                <p14:cNvPr id="218" name="Ink 217">
                  <a:extLst>
                    <a:ext uri="{FF2B5EF4-FFF2-40B4-BE49-F238E27FC236}">
                      <a16:creationId xmlns:a16="http://schemas.microsoft.com/office/drawing/2014/main" id="{CFC93FDD-4F92-43F3-A08D-CF10227DF523}"/>
                    </a:ext>
                  </a:extLst>
                </p14:cNvPr>
                <p14:cNvContentPartPr/>
                <p14:nvPr/>
              </p14:nvContentPartPr>
              <p14:xfrm>
                <a:off x="1866351" y="6412818"/>
                <a:ext cx="227520" cy="144720"/>
              </p14:xfrm>
            </p:contentPart>
          </mc:Choice>
          <mc:Fallback xmlns="">
            <p:pic>
              <p:nvPicPr>
                <p:cNvPr id="218" name="Ink 217">
                  <a:extLst>
                    <a:ext uri="{FF2B5EF4-FFF2-40B4-BE49-F238E27FC236}">
                      <a16:creationId xmlns:a16="http://schemas.microsoft.com/office/drawing/2014/main" id="{CFC93FDD-4F92-43F3-A08D-CF10227DF523}"/>
                    </a:ext>
                  </a:extLst>
                </p:cNvPr>
                <p:cNvPicPr/>
                <p:nvPr/>
              </p:nvPicPr>
              <p:blipFill>
                <a:blip r:embed="rId371"/>
                <a:stretch>
                  <a:fillRect/>
                </a:stretch>
              </p:blipFill>
              <p:spPr>
                <a:xfrm>
                  <a:off x="1862031" y="6408498"/>
                  <a:ext cx="236160" cy="153360"/>
                </a:xfrm>
                <a:prstGeom prst="rect">
                  <a:avLst/>
                </a:prstGeom>
              </p:spPr>
            </p:pic>
          </mc:Fallback>
        </mc:AlternateContent>
        <mc:AlternateContent xmlns:mc="http://schemas.openxmlformats.org/markup-compatibility/2006" xmlns:p14="http://schemas.microsoft.com/office/powerpoint/2010/main">
          <mc:Choice Requires="p14">
            <p:contentPart p14:bwMode="auto" r:id="rId372">
              <p14:nvContentPartPr>
                <p14:cNvPr id="219" name="Ink 218">
                  <a:extLst>
                    <a:ext uri="{FF2B5EF4-FFF2-40B4-BE49-F238E27FC236}">
                      <a16:creationId xmlns:a16="http://schemas.microsoft.com/office/drawing/2014/main" id="{AA4AFD5E-71DB-4297-828B-E22368486282}"/>
                    </a:ext>
                  </a:extLst>
                </p14:cNvPr>
                <p14:cNvContentPartPr/>
                <p14:nvPr/>
              </p14:nvContentPartPr>
              <p14:xfrm>
                <a:off x="2108271" y="6368538"/>
                <a:ext cx="119880" cy="206280"/>
              </p14:xfrm>
            </p:contentPart>
          </mc:Choice>
          <mc:Fallback xmlns="">
            <p:pic>
              <p:nvPicPr>
                <p:cNvPr id="219" name="Ink 218">
                  <a:extLst>
                    <a:ext uri="{FF2B5EF4-FFF2-40B4-BE49-F238E27FC236}">
                      <a16:creationId xmlns:a16="http://schemas.microsoft.com/office/drawing/2014/main" id="{AA4AFD5E-71DB-4297-828B-E22368486282}"/>
                    </a:ext>
                  </a:extLst>
                </p:cNvPr>
                <p:cNvPicPr/>
                <p:nvPr/>
              </p:nvPicPr>
              <p:blipFill>
                <a:blip r:embed="rId373"/>
                <a:stretch>
                  <a:fillRect/>
                </a:stretch>
              </p:blipFill>
              <p:spPr>
                <a:xfrm>
                  <a:off x="2103951" y="6364218"/>
                  <a:ext cx="128520" cy="214920"/>
                </a:xfrm>
                <a:prstGeom prst="rect">
                  <a:avLst/>
                </a:prstGeom>
              </p:spPr>
            </p:pic>
          </mc:Fallback>
        </mc:AlternateContent>
        <mc:AlternateContent xmlns:mc="http://schemas.openxmlformats.org/markup-compatibility/2006" xmlns:p14="http://schemas.microsoft.com/office/powerpoint/2010/main">
          <mc:Choice Requires="p14">
            <p:contentPart p14:bwMode="auto" r:id="rId374">
              <p14:nvContentPartPr>
                <p14:cNvPr id="220" name="Ink 219">
                  <a:extLst>
                    <a:ext uri="{FF2B5EF4-FFF2-40B4-BE49-F238E27FC236}">
                      <a16:creationId xmlns:a16="http://schemas.microsoft.com/office/drawing/2014/main" id="{07F4F4F4-8968-4586-BBB6-AF44F2DA4624}"/>
                    </a:ext>
                  </a:extLst>
                </p14:cNvPr>
                <p14:cNvContentPartPr/>
                <p14:nvPr/>
              </p14:nvContentPartPr>
              <p14:xfrm>
                <a:off x="2243631" y="6441978"/>
                <a:ext cx="219600" cy="137520"/>
              </p14:xfrm>
            </p:contentPart>
          </mc:Choice>
          <mc:Fallback xmlns="">
            <p:pic>
              <p:nvPicPr>
                <p:cNvPr id="220" name="Ink 219">
                  <a:extLst>
                    <a:ext uri="{FF2B5EF4-FFF2-40B4-BE49-F238E27FC236}">
                      <a16:creationId xmlns:a16="http://schemas.microsoft.com/office/drawing/2014/main" id="{07F4F4F4-8968-4586-BBB6-AF44F2DA4624}"/>
                    </a:ext>
                  </a:extLst>
                </p:cNvPr>
                <p:cNvPicPr/>
                <p:nvPr/>
              </p:nvPicPr>
              <p:blipFill>
                <a:blip r:embed="rId375"/>
                <a:stretch>
                  <a:fillRect/>
                </a:stretch>
              </p:blipFill>
              <p:spPr>
                <a:xfrm>
                  <a:off x="2239311" y="6437658"/>
                  <a:ext cx="228240" cy="146160"/>
                </a:xfrm>
                <a:prstGeom prst="rect">
                  <a:avLst/>
                </a:prstGeom>
              </p:spPr>
            </p:pic>
          </mc:Fallback>
        </mc:AlternateContent>
        <mc:AlternateContent xmlns:mc="http://schemas.openxmlformats.org/markup-compatibility/2006" xmlns:p14="http://schemas.microsoft.com/office/powerpoint/2010/main">
          <mc:Choice Requires="p14">
            <p:contentPart p14:bwMode="auto" r:id="rId376">
              <p14:nvContentPartPr>
                <p14:cNvPr id="221" name="Ink 220">
                  <a:extLst>
                    <a:ext uri="{FF2B5EF4-FFF2-40B4-BE49-F238E27FC236}">
                      <a16:creationId xmlns:a16="http://schemas.microsoft.com/office/drawing/2014/main" id="{99B593D0-F4E8-467A-9FFF-49A8BB8BB64F}"/>
                    </a:ext>
                  </a:extLst>
                </p14:cNvPr>
                <p14:cNvContentPartPr/>
                <p14:nvPr/>
              </p14:nvContentPartPr>
              <p14:xfrm>
                <a:off x="2283231" y="6337578"/>
                <a:ext cx="95040" cy="53280"/>
              </p14:xfrm>
            </p:contentPart>
          </mc:Choice>
          <mc:Fallback xmlns="">
            <p:pic>
              <p:nvPicPr>
                <p:cNvPr id="221" name="Ink 220">
                  <a:extLst>
                    <a:ext uri="{FF2B5EF4-FFF2-40B4-BE49-F238E27FC236}">
                      <a16:creationId xmlns:a16="http://schemas.microsoft.com/office/drawing/2014/main" id="{99B593D0-F4E8-467A-9FFF-49A8BB8BB64F}"/>
                    </a:ext>
                  </a:extLst>
                </p:cNvPr>
                <p:cNvPicPr/>
                <p:nvPr/>
              </p:nvPicPr>
              <p:blipFill>
                <a:blip r:embed="rId377"/>
                <a:stretch>
                  <a:fillRect/>
                </a:stretch>
              </p:blipFill>
              <p:spPr>
                <a:xfrm>
                  <a:off x="2278911" y="6333258"/>
                  <a:ext cx="103680" cy="61920"/>
                </a:xfrm>
                <a:prstGeom prst="rect">
                  <a:avLst/>
                </a:prstGeom>
              </p:spPr>
            </p:pic>
          </mc:Fallback>
        </mc:AlternateContent>
        <mc:AlternateContent xmlns:mc="http://schemas.openxmlformats.org/markup-compatibility/2006" xmlns:p14="http://schemas.microsoft.com/office/powerpoint/2010/main">
          <mc:Choice Requires="p14">
            <p:contentPart p14:bwMode="auto" r:id="rId378">
              <p14:nvContentPartPr>
                <p14:cNvPr id="222" name="Ink 221">
                  <a:extLst>
                    <a:ext uri="{FF2B5EF4-FFF2-40B4-BE49-F238E27FC236}">
                      <a16:creationId xmlns:a16="http://schemas.microsoft.com/office/drawing/2014/main" id="{B0D11A39-B011-4FBB-A869-D960396B93EE}"/>
                    </a:ext>
                  </a:extLst>
                </p14:cNvPr>
                <p14:cNvContentPartPr/>
                <p14:nvPr/>
              </p14:nvContentPartPr>
              <p14:xfrm>
                <a:off x="2471511" y="6336498"/>
                <a:ext cx="111240" cy="300960"/>
              </p14:xfrm>
            </p:contentPart>
          </mc:Choice>
          <mc:Fallback xmlns="">
            <p:pic>
              <p:nvPicPr>
                <p:cNvPr id="222" name="Ink 221">
                  <a:extLst>
                    <a:ext uri="{FF2B5EF4-FFF2-40B4-BE49-F238E27FC236}">
                      <a16:creationId xmlns:a16="http://schemas.microsoft.com/office/drawing/2014/main" id="{B0D11A39-B011-4FBB-A869-D960396B93EE}"/>
                    </a:ext>
                  </a:extLst>
                </p:cNvPr>
                <p:cNvPicPr/>
                <p:nvPr/>
              </p:nvPicPr>
              <p:blipFill>
                <a:blip r:embed="rId379"/>
                <a:stretch>
                  <a:fillRect/>
                </a:stretch>
              </p:blipFill>
              <p:spPr>
                <a:xfrm>
                  <a:off x="2467191" y="6332178"/>
                  <a:ext cx="119880" cy="309600"/>
                </a:xfrm>
                <a:prstGeom prst="rect">
                  <a:avLst/>
                </a:prstGeom>
              </p:spPr>
            </p:pic>
          </mc:Fallback>
        </mc:AlternateContent>
        <mc:AlternateContent xmlns:mc="http://schemas.openxmlformats.org/markup-compatibility/2006" xmlns:p14="http://schemas.microsoft.com/office/powerpoint/2010/main">
          <mc:Choice Requires="p14">
            <p:contentPart p14:bwMode="auto" r:id="rId380">
              <p14:nvContentPartPr>
                <p14:cNvPr id="223" name="Ink 222">
                  <a:extLst>
                    <a:ext uri="{FF2B5EF4-FFF2-40B4-BE49-F238E27FC236}">
                      <a16:creationId xmlns:a16="http://schemas.microsoft.com/office/drawing/2014/main" id="{2F9CE24A-3A73-49D2-9F01-986E76D9BFCA}"/>
                    </a:ext>
                  </a:extLst>
                </p14:cNvPr>
                <p14:cNvContentPartPr/>
                <p14:nvPr/>
              </p14:nvContentPartPr>
              <p14:xfrm>
                <a:off x="2777871" y="6483378"/>
                <a:ext cx="78840" cy="28080"/>
              </p14:xfrm>
            </p:contentPart>
          </mc:Choice>
          <mc:Fallback xmlns="">
            <p:pic>
              <p:nvPicPr>
                <p:cNvPr id="223" name="Ink 222">
                  <a:extLst>
                    <a:ext uri="{FF2B5EF4-FFF2-40B4-BE49-F238E27FC236}">
                      <a16:creationId xmlns:a16="http://schemas.microsoft.com/office/drawing/2014/main" id="{2F9CE24A-3A73-49D2-9F01-986E76D9BFCA}"/>
                    </a:ext>
                  </a:extLst>
                </p:cNvPr>
                <p:cNvPicPr/>
                <p:nvPr/>
              </p:nvPicPr>
              <p:blipFill>
                <a:blip r:embed="rId381"/>
                <a:stretch>
                  <a:fillRect/>
                </a:stretch>
              </p:blipFill>
              <p:spPr>
                <a:xfrm>
                  <a:off x="2773551" y="6479058"/>
                  <a:ext cx="8748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382">
              <p14:nvContentPartPr>
                <p14:cNvPr id="224" name="Ink 223">
                  <a:extLst>
                    <a:ext uri="{FF2B5EF4-FFF2-40B4-BE49-F238E27FC236}">
                      <a16:creationId xmlns:a16="http://schemas.microsoft.com/office/drawing/2014/main" id="{B0B9DC2C-F796-44D2-8E87-D530337200CC}"/>
                    </a:ext>
                  </a:extLst>
                </p14:cNvPr>
                <p14:cNvContentPartPr/>
                <p14:nvPr/>
              </p14:nvContentPartPr>
              <p14:xfrm>
                <a:off x="2759511" y="6412098"/>
                <a:ext cx="77760" cy="22320"/>
              </p14:xfrm>
            </p:contentPart>
          </mc:Choice>
          <mc:Fallback xmlns="">
            <p:pic>
              <p:nvPicPr>
                <p:cNvPr id="224" name="Ink 223">
                  <a:extLst>
                    <a:ext uri="{FF2B5EF4-FFF2-40B4-BE49-F238E27FC236}">
                      <a16:creationId xmlns:a16="http://schemas.microsoft.com/office/drawing/2014/main" id="{B0B9DC2C-F796-44D2-8E87-D530337200CC}"/>
                    </a:ext>
                  </a:extLst>
                </p:cNvPr>
                <p:cNvPicPr/>
                <p:nvPr/>
              </p:nvPicPr>
              <p:blipFill>
                <a:blip r:embed="rId383"/>
                <a:stretch>
                  <a:fillRect/>
                </a:stretch>
              </p:blipFill>
              <p:spPr>
                <a:xfrm>
                  <a:off x="2755191" y="6407778"/>
                  <a:ext cx="8640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384">
              <p14:nvContentPartPr>
                <p14:cNvPr id="226" name="Ink 225">
                  <a:extLst>
                    <a:ext uri="{FF2B5EF4-FFF2-40B4-BE49-F238E27FC236}">
                      <a16:creationId xmlns:a16="http://schemas.microsoft.com/office/drawing/2014/main" id="{15867513-9E60-4A26-9C81-036980452D8B}"/>
                    </a:ext>
                  </a:extLst>
                </p14:cNvPr>
                <p14:cNvContentPartPr/>
                <p14:nvPr/>
              </p14:nvContentPartPr>
              <p14:xfrm>
                <a:off x="3152271" y="6484818"/>
                <a:ext cx="190080" cy="103320"/>
              </p14:xfrm>
            </p:contentPart>
          </mc:Choice>
          <mc:Fallback xmlns="">
            <p:pic>
              <p:nvPicPr>
                <p:cNvPr id="226" name="Ink 225">
                  <a:extLst>
                    <a:ext uri="{FF2B5EF4-FFF2-40B4-BE49-F238E27FC236}">
                      <a16:creationId xmlns:a16="http://schemas.microsoft.com/office/drawing/2014/main" id="{15867513-9E60-4A26-9C81-036980452D8B}"/>
                    </a:ext>
                  </a:extLst>
                </p:cNvPr>
                <p:cNvPicPr/>
                <p:nvPr/>
              </p:nvPicPr>
              <p:blipFill>
                <a:blip r:embed="rId385"/>
                <a:stretch>
                  <a:fillRect/>
                </a:stretch>
              </p:blipFill>
              <p:spPr>
                <a:xfrm>
                  <a:off x="3147951" y="6480498"/>
                  <a:ext cx="198720" cy="111960"/>
                </a:xfrm>
                <a:prstGeom prst="rect">
                  <a:avLst/>
                </a:prstGeom>
              </p:spPr>
            </p:pic>
          </mc:Fallback>
        </mc:AlternateContent>
        <mc:AlternateContent xmlns:mc="http://schemas.openxmlformats.org/markup-compatibility/2006" xmlns:p14="http://schemas.microsoft.com/office/powerpoint/2010/main">
          <mc:Choice Requires="p14">
            <p:contentPart p14:bwMode="auto" r:id="rId386">
              <p14:nvContentPartPr>
                <p14:cNvPr id="227" name="Ink 226">
                  <a:extLst>
                    <a:ext uri="{FF2B5EF4-FFF2-40B4-BE49-F238E27FC236}">
                      <a16:creationId xmlns:a16="http://schemas.microsoft.com/office/drawing/2014/main" id="{B70F2BCF-E75B-4AD6-B993-CEA73A805DB3}"/>
                    </a:ext>
                  </a:extLst>
                </p14:cNvPr>
                <p14:cNvContentPartPr/>
                <p14:nvPr/>
              </p14:nvContentPartPr>
              <p14:xfrm>
                <a:off x="3329031" y="6350538"/>
                <a:ext cx="178560" cy="101160"/>
              </p14:xfrm>
            </p:contentPart>
          </mc:Choice>
          <mc:Fallback xmlns="">
            <p:pic>
              <p:nvPicPr>
                <p:cNvPr id="227" name="Ink 226">
                  <a:extLst>
                    <a:ext uri="{FF2B5EF4-FFF2-40B4-BE49-F238E27FC236}">
                      <a16:creationId xmlns:a16="http://schemas.microsoft.com/office/drawing/2014/main" id="{B70F2BCF-E75B-4AD6-B993-CEA73A805DB3}"/>
                    </a:ext>
                  </a:extLst>
                </p:cNvPr>
                <p:cNvPicPr/>
                <p:nvPr/>
              </p:nvPicPr>
              <p:blipFill>
                <a:blip r:embed="rId387"/>
                <a:stretch>
                  <a:fillRect/>
                </a:stretch>
              </p:blipFill>
              <p:spPr>
                <a:xfrm>
                  <a:off x="3324711" y="6346218"/>
                  <a:ext cx="187200" cy="109800"/>
                </a:xfrm>
                <a:prstGeom prst="rect">
                  <a:avLst/>
                </a:prstGeom>
              </p:spPr>
            </p:pic>
          </mc:Fallback>
        </mc:AlternateContent>
        <mc:AlternateContent xmlns:mc="http://schemas.openxmlformats.org/markup-compatibility/2006" xmlns:p14="http://schemas.microsoft.com/office/powerpoint/2010/main">
          <mc:Choice Requires="p14">
            <p:contentPart p14:bwMode="auto" r:id="rId388">
              <p14:nvContentPartPr>
                <p14:cNvPr id="228" name="Ink 227">
                  <a:extLst>
                    <a:ext uri="{FF2B5EF4-FFF2-40B4-BE49-F238E27FC236}">
                      <a16:creationId xmlns:a16="http://schemas.microsoft.com/office/drawing/2014/main" id="{52794466-9313-404C-99CC-B4DCEA401BBB}"/>
                    </a:ext>
                  </a:extLst>
                </p14:cNvPr>
                <p14:cNvContentPartPr/>
                <p14:nvPr/>
              </p14:nvContentPartPr>
              <p14:xfrm>
                <a:off x="3619911" y="6363858"/>
                <a:ext cx="78840" cy="224640"/>
              </p14:xfrm>
            </p:contentPart>
          </mc:Choice>
          <mc:Fallback xmlns="">
            <p:pic>
              <p:nvPicPr>
                <p:cNvPr id="228" name="Ink 227">
                  <a:extLst>
                    <a:ext uri="{FF2B5EF4-FFF2-40B4-BE49-F238E27FC236}">
                      <a16:creationId xmlns:a16="http://schemas.microsoft.com/office/drawing/2014/main" id="{52794466-9313-404C-99CC-B4DCEA401BBB}"/>
                    </a:ext>
                  </a:extLst>
                </p:cNvPr>
                <p:cNvPicPr/>
                <p:nvPr/>
              </p:nvPicPr>
              <p:blipFill>
                <a:blip r:embed="rId389"/>
                <a:stretch>
                  <a:fillRect/>
                </a:stretch>
              </p:blipFill>
              <p:spPr>
                <a:xfrm>
                  <a:off x="3615591" y="6359538"/>
                  <a:ext cx="87480" cy="233280"/>
                </a:xfrm>
                <a:prstGeom prst="rect">
                  <a:avLst/>
                </a:prstGeom>
              </p:spPr>
            </p:pic>
          </mc:Fallback>
        </mc:AlternateContent>
        <mc:AlternateContent xmlns:mc="http://schemas.openxmlformats.org/markup-compatibility/2006" xmlns:p14="http://schemas.microsoft.com/office/powerpoint/2010/main">
          <mc:Choice Requires="p14">
            <p:contentPart p14:bwMode="auto" r:id="rId390">
              <p14:nvContentPartPr>
                <p14:cNvPr id="229" name="Ink 228">
                  <a:extLst>
                    <a:ext uri="{FF2B5EF4-FFF2-40B4-BE49-F238E27FC236}">
                      <a16:creationId xmlns:a16="http://schemas.microsoft.com/office/drawing/2014/main" id="{4A5319FF-6A54-4BE0-BE9A-FD8449A65756}"/>
                    </a:ext>
                  </a:extLst>
                </p14:cNvPr>
                <p14:cNvContentPartPr/>
                <p14:nvPr/>
              </p14:nvContentPartPr>
              <p14:xfrm>
                <a:off x="3793071" y="6426498"/>
                <a:ext cx="118800" cy="133200"/>
              </p14:xfrm>
            </p:contentPart>
          </mc:Choice>
          <mc:Fallback xmlns="">
            <p:pic>
              <p:nvPicPr>
                <p:cNvPr id="229" name="Ink 228">
                  <a:extLst>
                    <a:ext uri="{FF2B5EF4-FFF2-40B4-BE49-F238E27FC236}">
                      <a16:creationId xmlns:a16="http://schemas.microsoft.com/office/drawing/2014/main" id="{4A5319FF-6A54-4BE0-BE9A-FD8449A65756}"/>
                    </a:ext>
                  </a:extLst>
                </p:cNvPr>
                <p:cNvPicPr/>
                <p:nvPr/>
              </p:nvPicPr>
              <p:blipFill>
                <a:blip r:embed="rId391"/>
                <a:stretch>
                  <a:fillRect/>
                </a:stretch>
              </p:blipFill>
              <p:spPr>
                <a:xfrm>
                  <a:off x="3788751" y="6422178"/>
                  <a:ext cx="12744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392">
              <p14:nvContentPartPr>
                <p14:cNvPr id="230" name="Ink 229">
                  <a:extLst>
                    <a:ext uri="{FF2B5EF4-FFF2-40B4-BE49-F238E27FC236}">
                      <a16:creationId xmlns:a16="http://schemas.microsoft.com/office/drawing/2014/main" id="{84F389FE-2D3C-48CA-AFAC-5BF84970EC25}"/>
                    </a:ext>
                  </a:extLst>
                </p14:cNvPr>
                <p14:cNvContentPartPr/>
                <p14:nvPr/>
              </p14:nvContentPartPr>
              <p14:xfrm>
                <a:off x="3749511" y="6466818"/>
                <a:ext cx="168120" cy="101160"/>
              </p14:xfrm>
            </p:contentPart>
          </mc:Choice>
          <mc:Fallback xmlns="">
            <p:pic>
              <p:nvPicPr>
                <p:cNvPr id="230" name="Ink 229">
                  <a:extLst>
                    <a:ext uri="{FF2B5EF4-FFF2-40B4-BE49-F238E27FC236}">
                      <a16:creationId xmlns:a16="http://schemas.microsoft.com/office/drawing/2014/main" id="{84F389FE-2D3C-48CA-AFAC-5BF84970EC25}"/>
                    </a:ext>
                  </a:extLst>
                </p:cNvPr>
                <p:cNvPicPr/>
                <p:nvPr/>
              </p:nvPicPr>
              <p:blipFill>
                <a:blip r:embed="rId393"/>
                <a:stretch>
                  <a:fillRect/>
                </a:stretch>
              </p:blipFill>
              <p:spPr>
                <a:xfrm>
                  <a:off x="3745191" y="6462498"/>
                  <a:ext cx="176760" cy="109800"/>
                </a:xfrm>
                <a:prstGeom prst="rect">
                  <a:avLst/>
                </a:prstGeom>
              </p:spPr>
            </p:pic>
          </mc:Fallback>
        </mc:AlternateContent>
        <mc:AlternateContent xmlns:mc="http://schemas.openxmlformats.org/markup-compatibility/2006" xmlns:p14="http://schemas.microsoft.com/office/powerpoint/2010/main">
          <mc:Choice Requires="p14">
            <p:contentPart p14:bwMode="auto" r:id="rId394">
              <p14:nvContentPartPr>
                <p14:cNvPr id="231" name="Ink 230">
                  <a:extLst>
                    <a:ext uri="{FF2B5EF4-FFF2-40B4-BE49-F238E27FC236}">
                      <a16:creationId xmlns:a16="http://schemas.microsoft.com/office/drawing/2014/main" id="{3465256D-62D2-4382-9570-68DB166B5F48}"/>
                    </a:ext>
                  </a:extLst>
                </p14:cNvPr>
                <p14:cNvContentPartPr/>
                <p14:nvPr/>
              </p14:nvContentPartPr>
              <p14:xfrm>
                <a:off x="4020591" y="6342258"/>
                <a:ext cx="61200" cy="114480"/>
              </p14:xfrm>
            </p:contentPart>
          </mc:Choice>
          <mc:Fallback xmlns="">
            <p:pic>
              <p:nvPicPr>
                <p:cNvPr id="231" name="Ink 230">
                  <a:extLst>
                    <a:ext uri="{FF2B5EF4-FFF2-40B4-BE49-F238E27FC236}">
                      <a16:creationId xmlns:a16="http://schemas.microsoft.com/office/drawing/2014/main" id="{3465256D-62D2-4382-9570-68DB166B5F48}"/>
                    </a:ext>
                  </a:extLst>
                </p:cNvPr>
                <p:cNvPicPr/>
                <p:nvPr/>
              </p:nvPicPr>
              <p:blipFill>
                <a:blip r:embed="rId395"/>
                <a:stretch>
                  <a:fillRect/>
                </a:stretch>
              </p:blipFill>
              <p:spPr>
                <a:xfrm>
                  <a:off x="4016271" y="6337938"/>
                  <a:ext cx="69840" cy="123120"/>
                </a:xfrm>
                <a:prstGeom prst="rect">
                  <a:avLst/>
                </a:prstGeom>
              </p:spPr>
            </p:pic>
          </mc:Fallback>
        </mc:AlternateContent>
        <mc:AlternateContent xmlns:mc="http://schemas.openxmlformats.org/markup-compatibility/2006" xmlns:p14="http://schemas.microsoft.com/office/powerpoint/2010/main">
          <mc:Choice Requires="p14">
            <p:contentPart p14:bwMode="auto" r:id="rId396">
              <p14:nvContentPartPr>
                <p14:cNvPr id="232" name="Ink 231">
                  <a:extLst>
                    <a:ext uri="{FF2B5EF4-FFF2-40B4-BE49-F238E27FC236}">
                      <a16:creationId xmlns:a16="http://schemas.microsoft.com/office/drawing/2014/main" id="{D8125A53-FFDB-4C50-BCC6-60946BED7502}"/>
                    </a:ext>
                  </a:extLst>
                </p14:cNvPr>
                <p14:cNvContentPartPr/>
                <p14:nvPr/>
              </p14:nvContentPartPr>
              <p14:xfrm>
                <a:off x="4176111" y="6387978"/>
                <a:ext cx="90720" cy="186480"/>
              </p14:xfrm>
            </p:contentPart>
          </mc:Choice>
          <mc:Fallback xmlns="">
            <p:pic>
              <p:nvPicPr>
                <p:cNvPr id="232" name="Ink 231">
                  <a:extLst>
                    <a:ext uri="{FF2B5EF4-FFF2-40B4-BE49-F238E27FC236}">
                      <a16:creationId xmlns:a16="http://schemas.microsoft.com/office/drawing/2014/main" id="{D8125A53-FFDB-4C50-BCC6-60946BED7502}"/>
                    </a:ext>
                  </a:extLst>
                </p:cNvPr>
                <p:cNvPicPr/>
                <p:nvPr/>
              </p:nvPicPr>
              <p:blipFill>
                <a:blip r:embed="rId397"/>
                <a:stretch>
                  <a:fillRect/>
                </a:stretch>
              </p:blipFill>
              <p:spPr>
                <a:xfrm>
                  <a:off x="4171791" y="6383658"/>
                  <a:ext cx="99360" cy="195120"/>
                </a:xfrm>
                <a:prstGeom prst="rect">
                  <a:avLst/>
                </a:prstGeom>
              </p:spPr>
            </p:pic>
          </mc:Fallback>
        </mc:AlternateContent>
        <mc:AlternateContent xmlns:mc="http://schemas.openxmlformats.org/markup-compatibility/2006" xmlns:p14="http://schemas.microsoft.com/office/powerpoint/2010/main">
          <mc:Choice Requires="p14">
            <p:contentPart p14:bwMode="auto" r:id="rId398">
              <p14:nvContentPartPr>
                <p14:cNvPr id="233" name="Ink 232">
                  <a:extLst>
                    <a:ext uri="{FF2B5EF4-FFF2-40B4-BE49-F238E27FC236}">
                      <a16:creationId xmlns:a16="http://schemas.microsoft.com/office/drawing/2014/main" id="{5BE848DC-E0C5-4F59-BAB0-C0200A468B5D}"/>
                    </a:ext>
                  </a:extLst>
                </p14:cNvPr>
                <p14:cNvContentPartPr/>
                <p14:nvPr/>
              </p14:nvContentPartPr>
              <p14:xfrm>
                <a:off x="4159911" y="6312738"/>
                <a:ext cx="230040" cy="243360"/>
              </p14:xfrm>
            </p:contentPart>
          </mc:Choice>
          <mc:Fallback xmlns="">
            <p:pic>
              <p:nvPicPr>
                <p:cNvPr id="233" name="Ink 232">
                  <a:extLst>
                    <a:ext uri="{FF2B5EF4-FFF2-40B4-BE49-F238E27FC236}">
                      <a16:creationId xmlns:a16="http://schemas.microsoft.com/office/drawing/2014/main" id="{5BE848DC-E0C5-4F59-BAB0-C0200A468B5D}"/>
                    </a:ext>
                  </a:extLst>
                </p:cNvPr>
                <p:cNvPicPr/>
                <p:nvPr/>
              </p:nvPicPr>
              <p:blipFill>
                <a:blip r:embed="rId399"/>
                <a:stretch>
                  <a:fillRect/>
                </a:stretch>
              </p:blipFill>
              <p:spPr>
                <a:xfrm>
                  <a:off x="4155591" y="6308418"/>
                  <a:ext cx="238680" cy="252000"/>
                </a:xfrm>
                <a:prstGeom prst="rect">
                  <a:avLst/>
                </a:prstGeom>
              </p:spPr>
            </p:pic>
          </mc:Fallback>
        </mc:AlternateContent>
        <mc:AlternateContent xmlns:mc="http://schemas.openxmlformats.org/markup-compatibility/2006" xmlns:p14="http://schemas.microsoft.com/office/powerpoint/2010/main">
          <mc:Choice Requires="p14">
            <p:contentPart p14:bwMode="auto" r:id="rId400">
              <p14:nvContentPartPr>
                <p14:cNvPr id="234" name="Ink 233">
                  <a:extLst>
                    <a:ext uri="{FF2B5EF4-FFF2-40B4-BE49-F238E27FC236}">
                      <a16:creationId xmlns:a16="http://schemas.microsoft.com/office/drawing/2014/main" id="{9DEFA49E-5D01-41F8-9111-240C998716F7}"/>
                    </a:ext>
                  </a:extLst>
                </p14:cNvPr>
                <p14:cNvContentPartPr/>
                <p14:nvPr/>
              </p14:nvContentPartPr>
              <p14:xfrm>
                <a:off x="4324791" y="6204378"/>
                <a:ext cx="69840" cy="53280"/>
              </p14:xfrm>
            </p:contentPart>
          </mc:Choice>
          <mc:Fallback xmlns="">
            <p:pic>
              <p:nvPicPr>
                <p:cNvPr id="234" name="Ink 233">
                  <a:extLst>
                    <a:ext uri="{FF2B5EF4-FFF2-40B4-BE49-F238E27FC236}">
                      <a16:creationId xmlns:a16="http://schemas.microsoft.com/office/drawing/2014/main" id="{9DEFA49E-5D01-41F8-9111-240C998716F7}"/>
                    </a:ext>
                  </a:extLst>
                </p:cNvPr>
                <p:cNvPicPr/>
                <p:nvPr/>
              </p:nvPicPr>
              <p:blipFill>
                <a:blip r:embed="rId401"/>
                <a:stretch>
                  <a:fillRect/>
                </a:stretch>
              </p:blipFill>
              <p:spPr>
                <a:xfrm>
                  <a:off x="4320471" y="6200058"/>
                  <a:ext cx="78480" cy="61920"/>
                </a:xfrm>
                <a:prstGeom prst="rect">
                  <a:avLst/>
                </a:prstGeom>
              </p:spPr>
            </p:pic>
          </mc:Fallback>
        </mc:AlternateContent>
        <mc:AlternateContent xmlns:mc="http://schemas.openxmlformats.org/markup-compatibility/2006" xmlns:p14="http://schemas.microsoft.com/office/powerpoint/2010/main">
          <mc:Choice Requires="p14">
            <p:contentPart p14:bwMode="auto" r:id="rId402">
              <p14:nvContentPartPr>
                <p14:cNvPr id="235" name="Ink 234">
                  <a:extLst>
                    <a:ext uri="{FF2B5EF4-FFF2-40B4-BE49-F238E27FC236}">
                      <a16:creationId xmlns:a16="http://schemas.microsoft.com/office/drawing/2014/main" id="{371C8595-4423-47D7-8665-C7401F1B59D8}"/>
                    </a:ext>
                  </a:extLst>
                </p14:cNvPr>
                <p14:cNvContentPartPr/>
                <p14:nvPr/>
              </p14:nvContentPartPr>
              <p14:xfrm>
                <a:off x="4475991" y="6181338"/>
                <a:ext cx="41040" cy="143280"/>
              </p14:xfrm>
            </p:contentPart>
          </mc:Choice>
          <mc:Fallback xmlns="">
            <p:pic>
              <p:nvPicPr>
                <p:cNvPr id="235" name="Ink 234">
                  <a:extLst>
                    <a:ext uri="{FF2B5EF4-FFF2-40B4-BE49-F238E27FC236}">
                      <a16:creationId xmlns:a16="http://schemas.microsoft.com/office/drawing/2014/main" id="{371C8595-4423-47D7-8665-C7401F1B59D8}"/>
                    </a:ext>
                  </a:extLst>
                </p:cNvPr>
                <p:cNvPicPr/>
                <p:nvPr/>
              </p:nvPicPr>
              <p:blipFill>
                <a:blip r:embed="rId403"/>
                <a:stretch>
                  <a:fillRect/>
                </a:stretch>
              </p:blipFill>
              <p:spPr>
                <a:xfrm>
                  <a:off x="4471671" y="6177018"/>
                  <a:ext cx="49680" cy="151920"/>
                </a:xfrm>
                <a:prstGeom prst="rect">
                  <a:avLst/>
                </a:prstGeom>
              </p:spPr>
            </p:pic>
          </mc:Fallback>
        </mc:AlternateContent>
        <mc:AlternateContent xmlns:mc="http://schemas.openxmlformats.org/markup-compatibility/2006" xmlns:p14="http://schemas.microsoft.com/office/powerpoint/2010/main">
          <mc:Choice Requires="p14">
            <p:contentPart p14:bwMode="auto" r:id="rId404">
              <p14:nvContentPartPr>
                <p14:cNvPr id="236" name="Ink 235">
                  <a:extLst>
                    <a:ext uri="{FF2B5EF4-FFF2-40B4-BE49-F238E27FC236}">
                      <a16:creationId xmlns:a16="http://schemas.microsoft.com/office/drawing/2014/main" id="{8351095C-A2D3-4872-991A-D494744FE345}"/>
                    </a:ext>
                  </a:extLst>
                </p14:cNvPr>
                <p14:cNvContentPartPr/>
                <p14:nvPr/>
              </p14:nvContentPartPr>
              <p14:xfrm>
                <a:off x="4670751" y="5849778"/>
                <a:ext cx="374040" cy="591120"/>
              </p14:xfrm>
            </p:contentPart>
          </mc:Choice>
          <mc:Fallback xmlns="">
            <p:pic>
              <p:nvPicPr>
                <p:cNvPr id="236" name="Ink 235">
                  <a:extLst>
                    <a:ext uri="{FF2B5EF4-FFF2-40B4-BE49-F238E27FC236}">
                      <a16:creationId xmlns:a16="http://schemas.microsoft.com/office/drawing/2014/main" id="{8351095C-A2D3-4872-991A-D494744FE345}"/>
                    </a:ext>
                  </a:extLst>
                </p:cNvPr>
                <p:cNvPicPr/>
                <p:nvPr/>
              </p:nvPicPr>
              <p:blipFill>
                <a:blip r:embed="rId405"/>
                <a:stretch>
                  <a:fillRect/>
                </a:stretch>
              </p:blipFill>
              <p:spPr>
                <a:xfrm>
                  <a:off x="4666431" y="5845458"/>
                  <a:ext cx="382680" cy="599760"/>
                </a:xfrm>
                <a:prstGeom prst="rect">
                  <a:avLst/>
                </a:prstGeom>
              </p:spPr>
            </p:pic>
          </mc:Fallback>
        </mc:AlternateContent>
      </p:grpSp>
      <p:grpSp>
        <p:nvGrpSpPr>
          <p:cNvPr id="268" name="Group 267">
            <a:extLst>
              <a:ext uri="{FF2B5EF4-FFF2-40B4-BE49-F238E27FC236}">
                <a16:creationId xmlns:a16="http://schemas.microsoft.com/office/drawing/2014/main" id="{A63BFBA3-5815-44D3-BFCB-90B99E0A42D0}"/>
              </a:ext>
            </a:extLst>
          </p:cNvPr>
          <p:cNvGrpSpPr/>
          <p:nvPr/>
        </p:nvGrpSpPr>
        <p:grpSpPr>
          <a:xfrm>
            <a:off x="5187351" y="5737818"/>
            <a:ext cx="1939680" cy="883440"/>
            <a:chOff x="5187351" y="5737818"/>
            <a:chExt cx="1939680" cy="883440"/>
          </a:xfrm>
        </p:grpSpPr>
        <mc:AlternateContent xmlns:mc="http://schemas.openxmlformats.org/markup-compatibility/2006" xmlns:p14="http://schemas.microsoft.com/office/powerpoint/2010/main">
          <mc:Choice Requires="p14">
            <p:contentPart p14:bwMode="auto" r:id="rId406">
              <p14:nvContentPartPr>
                <p14:cNvPr id="243" name="Ink 242">
                  <a:extLst>
                    <a:ext uri="{FF2B5EF4-FFF2-40B4-BE49-F238E27FC236}">
                      <a16:creationId xmlns:a16="http://schemas.microsoft.com/office/drawing/2014/main" id="{1ED6F5EB-7F72-4C31-9592-706DADE8A2EA}"/>
                    </a:ext>
                  </a:extLst>
                </p14:cNvPr>
                <p14:cNvContentPartPr/>
                <p14:nvPr/>
              </p14:nvContentPartPr>
              <p14:xfrm>
                <a:off x="5187351" y="5987658"/>
                <a:ext cx="119880" cy="165600"/>
              </p14:xfrm>
            </p:contentPart>
          </mc:Choice>
          <mc:Fallback xmlns="">
            <p:pic>
              <p:nvPicPr>
                <p:cNvPr id="243" name="Ink 242">
                  <a:extLst>
                    <a:ext uri="{FF2B5EF4-FFF2-40B4-BE49-F238E27FC236}">
                      <a16:creationId xmlns:a16="http://schemas.microsoft.com/office/drawing/2014/main" id="{1ED6F5EB-7F72-4C31-9592-706DADE8A2EA}"/>
                    </a:ext>
                  </a:extLst>
                </p:cNvPr>
                <p:cNvPicPr/>
                <p:nvPr/>
              </p:nvPicPr>
              <p:blipFill>
                <a:blip r:embed="rId407"/>
                <a:stretch>
                  <a:fillRect/>
                </a:stretch>
              </p:blipFill>
              <p:spPr>
                <a:xfrm>
                  <a:off x="5183031" y="5983338"/>
                  <a:ext cx="128520" cy="174240"/>
                </a:xfrm>
                <a:prstGeom prst="rect">
                  <a:avLst/>
                </a:prstGeom>
              </p:spPr>
            </p:pic>
          </mc:Fallback>
        </mc:AlternateContent>
        <mc:AlternateContent xmlns:mc="http://schemas.openxmlformats.org/markup-compatibility/2006" xmlns:p14="http://schemas.microsoft.com/office/powerpoint/2010/main">
          <mc:Choice Requires="p14">
            <p:contentPart p14:bwMode="auto" r:id="rId408">
              <p14:nvContentPartPr>
                <p14:cNvPr id="244" name="Ink 243">
                  <a:extLst>
                    <a:ext uri="{FF2B5EF4-FFF2-40B4-BE49-F238E27FC236}">
                      <a16:creationId xmlns:a16="http://schemas.microsoft.com/office/drawing/2014/main" id="{BF22A270-BD99-40EB-8ED1-02D2887F1700}"/>
                    </a:ext>
                  </a:extLst>
                </p14:cNvPr>
                <p14:cNvContentPartPr/>
                <p14:nvPr/>
              </p14:nvContentPartPr>
              <p14:xfrm>
                <a:off x="5286351" y="5985138"/>
                <a:ext cx="222840" cy="133560"/>
              </p14:xfrm>
            </p:contentPart>
          </mc:Choice>
          <mc:Fallback xmlns="">
            <p:pic>
              <p:nvPicPr>
                <p:cNvPr id="244" name="Ink 243">
                  <a:extLst>
                    <a:ext uri="{FF2B5EF4-FFF2-40B4-BE49-F238E27FC236}">
                      <a16:creationId xmlns:a16="http://schemas.microsoft.com/office/drawing/2014/main" id="{BF22A270-BD99-40EB-8ED1-02D2887F1700}"/>
                    </a:ext>
                  </a:extLst>
                </p:cNvPr>
                <p:cNvPicPr/>
                <p:nvPr/>
              </p:nvPicPr>
              <p:blipFill>
                <a:blip r:embed="rId409"/>
                <a:stretch>
                  <a:fillRect/>
                </a:stretch>
              </p:blipFill>
              <p:spPr>
                <a:xfrm>
                  <a:off x="5282031" y="5980818"/>
                  <a:ext cx="231480" cy="142200"/>
                </a:xfrm>
                <a:prstGeom prst="rect">
                  <a:avLst/>
                </a:prstGeom>
              </p:spPr>
            </p:pic>
          </mc:Fallback>
        </mc:AlternateContent>
        <mc:AlternateContent xmlns:mc="http://schemas.openxmlformats.org/markup-compatibility/2006" xmlns:p14="http://schemas.microsoft.com/office/powerpoint/2010/main">
          <mc:Choice Requires="p14">
            <p:contentPart p14:bwMode="auto" r:id="rId410">
              <p14:nvContentPartPr>
                <p14:cNvPr id="245" name="Ink 244">
                  <a:extLst>
                    <a:ext uri="{FF2B5EF4-FFF2-40B4-BE49-F238E27FC236}">
                      <a16:creationId xmlns:a16="http://schemas.microsoft.com/office/drawing/2014/main" id="{CDF72E80-9C7A-4C14-8D4E-EF3B8DB3C249}"/>
                    </a:ext>
                  </a:extLst>
                </p14:cNvPr>
                <p14:cNvContentPartPr/>
                <p14:nvPr/>
              </p14:nvContentPartPr>
              <p14:xfrm>
                <a:off x="5504871" y="5909538"/>
                <a:ext cx="84240" cy="181800"/>
              </p14:xfrm>
            </p:contentPart>
          </mc:Choice>
          <mc:Fallback xmlns="">
            <p:pic>
              <p:nvPicPr>
                <p:cNvPr id="245" name="Ink 244">
                  <a:extLst>
                    <a:ext uri="{FF2B5EF4-FFF2-40B4-BE49-F238E27FC236}">
                      <a16:creationId xmlns:a16="http://schemas.microsoft.com/office/drawing/2014/main" id="{CDF72E80-9C7A-4C14-8D4E-EF3B8DB3C249}"/>
                    </a:ext>
                  </a:extLst>
                </p:cNvPr>
                <p:cNvPicPr/>
                <p:nvPr/>
              </p:nvPicPr>
              <p:blipFill>
                <a:blip r:embed="rId411"/>
                <a:stretch>
                  <a:fillRect/>
                </a:stretch>
              </p:blipFill>
              <p:spPr>
                <a:xfrm>
                  <a:off x="5500551" y="5905218"/>
                  <a:ext cx="92880" cy="190440"/>
                </a:xfrm>
                <a:prstGeom prst="rect">
                  <a:avLst/>
                </a:prstGeom>
              </p:spPr>
            </p:pic>
          </mc:Fallback>
        </mc:AlternateContent>
        <mc:AlternateContent xmlns:mc="http://schemas.openxmlformats.org/markup-compatibility/2006" xmlns:p14="http://schemas.microsoft.com/office/powerpoint/2010/main">
          <mc:Choice Requires="p14">
            <p:contentPart p14:bwMode="auto" r:id="rId412">
              <p14:nvContentPartPr>
                <p14:cNvPr id="246" name="Ink 245">
                  <a:extLst>
                    <a:ext uri="{FF2B5EF4-FFF2-40B4-BE49-F238E27FC236}">
                      <a16:creationId xmlns:a16="http://schemas.microsoft.com/office/drawing/2014/main" id="{C93A9C17-2389-4B6B-A6AD-F9791F7ECA81}"/>
                    </a:ext>
                  </a:extLst>
                </p14:cNvPr>
                <p14:cNvContentPartPr/>
                <p14:nvPr/>
              </p14:nvContentPartPr>
              <p14:xfrm>
                <a:off x="5485071" y="5941578"/>
                <a:ext cx="119160" cy="67680"/>
              </p14:xfrm>
            </p:contentPart>
          </mc:Choice>
          <mc:Fallback xmlns="">
            <p:pic>
              <p:nvPicPr>
                <p:cNvPr id="246" name="Ink 245">
                  <a:extLst>
                    <a:ext uri="{FF2B5EF4-FFF2-40B4-BE49-F238E27FC236}">
                      <a16:creationId xmlns:a16="http://schemas.microsoft.com/office/drawing/2014/main" id="{C93A9C17-2389-4B6B-A6AD-F9791F7ECA81}"/>
                    </a:ext>
                  </a:extLst>
                </p:cNvPr>
                <p:cNvPicPr/>
                <p:nvPr/>
              </p:nvPicPr>
              <p:blipFill>
                <a:blip r:embed="rId413"/>
                <a:stretch>
                  <a:fillRect/>
                </a:stretch>
              </p:blipFill>
              <p:spPr>
                <a:xfrm>
                  <a:off x="5480751" y="5937258"/>
                  <a:ext cx="127800" cy="76320"/>
                </a:xfrm>
                <a:prstGeom prst="rect">
                  <a:avLst/>
                </a:prstGeom>
              </p:spPr>
            </p:pic>
          </mc:Fallback>
        </mc:AlternateContent>
        <mc:AlternateContent xmlns:mc="http://schemas.openxmlformats.org/markup-compatibility/2006" xmlns:p14="http://schemas.microsoft.com/office/powerpoint/2010/main">
          <mc:Choice Requires="p14">
            <p:contentPart p14:bwMode="auto" r:id="rId414">
              <p14:nvContentPartPr>
                <p14:cNvPr id="247" name="Ink 246">
                  <a:extLst>
                    <a:ext uri="{FF2B5EF4-FFF2-40B4-BE49-F238E27FC236}">
                      <a16:creationId xmlns:a16="http://schemas.microsoft.com/office/drawing/2014/main" id="{87FB01CC-D5DA-410D-BDE2-1F35BA5885C4}"/>
                    </a:ext>
                  </a:extLst>
                </p14:cNvPr>
                <p14:cNvContentPartPr/>
                <p14:nvPr/>
              </p14:nvContentPartPr>
              <p14:xfrm>
                <a:off x="5722671" y="5971458"/>
                <a:ext cx="89280" cy="97560"/>
              </p14:xfrm>
            </p:contentPart>
          </mc:Choice>
          <mc:Fallback xmlns="">
            <p:pic>
              <p:nvPicPr>
                <p:cNvPr id="247" name="Ink 246">
                  <a:extLst>
                    <a:ext uri="{FF2B5EF4-FFF2-40B4-BE49-F238E27FC236}">
                      <a16:creationId xmlns:a16="http://schemas.microsoft.com/office/drawing/2014/main" id="{87FB01CC-D5DA-410D-BDE2-1F35BA5885C4}"/>
                    </a:ext>
                  </a:extLst>
                </p:cNvPr>
                <p:cNvPicPr/>
                <p:nvPr/>
              </p:nvPicPr>
              <p:blipFill>
                <a:blip r:embed="rId415"/>
                <a:stretch>
                  <a:fillRect/>
                </a:stretch>
              </p:blipFill>
              <p:spPr>
                <a:xfrm>
                  <a:off x="5718351" y="5967138"/>
                  <a:ext cx="9792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416">
              <p14:nvContentPartPr>
                <p14:cNvPr id="248" name="Ink 247">
                  <a:extLst>
                    <a:ext uri="{FF2B5EF4-FFF2-40B4-BE49-F238E27FC236}">
                      <a16:creationId xmlns:a16="http://schemas.microsoft.com/office/drawing/2014/main" id="{C27405F1-AB22-4CB4-8732-E2520614EC51}"/>
                    </a:ext>
                  </a:extLst>
                </p14:cNvPr>
                <p14:cNvContentPartPr/>
                <p14:nvPr/>
              </p14:nvContentPartPr>
              <p14:xfrm>
                <a:off x="5800431" y="5918898"/>
                <a:ext cx="332280" cy="248040"/>
              </p14:xfrm>
            </p:contentPart>
          </mc:Choice>
          <mc:Fallback xmlns="">
            <p:pic>
              <p:nvPicPr>
                <p:cNvPr id="248" name="Ink 247">
                  <a:extLst>
                    <a:ext uri="{FF2B5EF4-FFF2-40B4-BE49-F238E27FC236}">
                      <a16:creationId xmlns:a16="http://schemas.microsoft.com/office/drawing/2014/main" id="{C27405F1-AB22-4CB4-8732-E2520614EC51}"/>
                    </a:ext>
                  </a:extLst>
                </p:cNvPr>
                <p:cNvPicPr/>
                <p:nvPr/>
              </p:nvPicPr>
              <p:blipFill>
                <a:blip r:embed="rId417"/>
                <a:stretch>
                  <a:fillRect/>
                </a:stretch>
              </p:blipFill>
              <p:spPr>
                <a:xfrm>
                  <a:off x="5796111" y="5914578"/>
                  <a:ext cx="340920" cy="256680"/>
                </a:xfrm>
                <a:prstGeom prst="rect">
                  <a:avLst/>
                </a:prstGeom>
              </p:spPr>
            </p:pic>
          </mc:Fallback>
        </mc:AlternateContent>
        <mc:AlternateContent xmlns:mc="http://schemas.openxmlformats.org/markup-compatibility/2006" xmlns:p14="http://schemas.microsoft.com/office/powerpoint/2010/main">
          <mc:Choice Requires="p14">
            <p:contentPart p14:bwMode="auto" r:id="rId418">
              <p14:nvContentPartPr>
                <p14:cNvPr id="249" name="Ink 248">
                  <a:extLst>
                    <a:ext uri="{FF2B5EF4-FFF2-40B4-BE49-F238E27FC236}">
                      <a16:creationId xmlns:a16="http://schemas.microsoft.com/office/drawing/2014/main" id="{DFB294CA-E33E-46BA-A546-8445443B93C4}"/>
                    </a:ext>
                  </a:extLst>
                </p14:cNvPr>
                <p14:cNvContentPartPr/>
                <p14:nvPr/>
              </p14:nvContentPartPr>
              <p14:xfrm>
                <a:off x="6164751" y="5901978"/>
                <a:ext cx="81000" cy="106560"/>
              </p14:xfrm>
            </p:contentPart>
          </mc:Choice>
          <mc:Fallback xmlns="">
            <p:pic>
              <p:nvPicPr>
                <p:cNvPr id="249" name="Ink 248">
                  <a:extLst>
                    <a:ext uri="{FF2B5EF4-FFF2-40B4-BE49-F238E27FC236}">
                      <a16:creationId xmlns:a16="http://schemas.microsoft.com/office/drawing/2014/main" id="{DFB294CA-E33E-46BA-A546-8445443B93C4}"/>
                    </a:ext>
                  </a:extLst>
                </p:cNvPr>
                <p:cNvPicPr/>
                <p:nvPr/>
              </p:nvPicPr>
              <p:blipFill>
                <a:blip r:embed="rId419"/>
                <a:stretch>
                  <a:fillRect/>
                </a:stretch>
              </p:blipFill>
              <p:spPr>
                <a:xfrm>
                  <a:off x="6160431" y="5897658"/>
                  <a:ext cx="89640" cy="115200"/>
                </a:xfrm>
                <a:prstGeom prst="rect">
                  <a:avLst/>
                </a:prstGeom>
              </p:spPr>
            </p:pic>
          </mc:Fallback>
        </mc:AlternateContent>
        <mc:AlternateContent xmlns:mc="http://schemas.openxmlformats.org/markup-compatibility/2006" xmlns:p14="http://schemas.microsoft.com/office/powerpoint/2010/main">
          <mc:Choice Requires="p14">
            <p:contentPart p14:bwMode="auto" r:id="rId420">
              <p14:nvContentPartPr>
                <p14:cNvPr id="250" name="Ink 249">
                  <a:extLst>
                    <a:ext uri="{FF2B5EF4-FFF2-40B4-BE49-F238E27FC236}">
                      <a16:creationId xmlns:a16="http://schemas.microsoft.com/office/drawing/2014/main" id="{D27E1588-BF29-4FCC-8292-CDB471C0CC48}"/>
                    </a:ext>
                  </a:extLst>
                </p14:cNvPr>
                <p14:cNvContentPartPr/>
                <p14:nvPr/>
              </p14:nvContentPartPr>
              <p14:xfrm>
                <a:off x="6264111" y="5737818"/>
                <a:ext cx="195120" cy="253080"/>
              </p14:xfrm>
            </p:contentPart>
          </mc:Choice>
          <mc:Fallback xmlns="">
            <p:pic>
              <p:nvPicPr>
                <p:cNvPr id="250" name="Ink 249">
                  <a:extLst>
                    <a:ext uri="{FF2B5EF4-FFF2-40B4-BE49-F238E27FC236}">
                      <a16:creationId xmlns:a16="http://schemas.microsoft.com/office/drawing/2014/main" id="{D27E1588-BF29-4FCC-8292-CDB471C0CC48}"/>
                    </a:ext>
                  </a:extLst>
                </p:cNvPr>
                <p:cNvPicPr/>
                <p:nvPr/>
              </p:nvPicPr>
              <p:blipFill>
                <a:blip r:embed="rId421"/>
                <a:stretch>
                  <a:fillRect/>
                </a:stretch>
              </p:blipFill>
              <p:spPr>
                <a:xfrm>
                  <a:off x="6259791" y="5733498"/>
                  <a:ext cx="203760" cy="261720"/>
                </a:xfrm>
                <a:prstGeom prst="rect">
                  <a:avLst/>
                </a:prstGeom>
              </p:spPr>
            </p:pic>
          </mc:Fallback>
        </mc:AlternateContent>
        <mc:AlternateContent xmlns:mc="http://schemas.openxmlformats.org/markup-compatibility/2006" xmlns:p14="http://schemas.microsoft.com/office/powerpoint/2010/main">
          <mc:Choice Requires="p14">
            <p:contentPart p14:bwMode="auto" r:id="rId422">
              <p14:nvContentPartPr>
                <p14:cNvPr id="251" name="Ink 250">
                  <a:extLst>
                    <a:ext uri="{FF2B5EF4-FFF2-40B4-BE49-F238E27FC236}">
                      <a16:creationId xmlns:a16="http://schemas.microsoft.com/office/drawing/2014/main" id="{7F2020A2-B6BB-472F-8200-A726D631ADE0}"/>
                    </a:ext>
                  </a:extLst>
                </p14:cNvPr>
                <p14:cNvContentPartPr/>
                <p14:nvPr/>
              </p14:nvContentPartPr>
              <p14:xfrm>
                <a:off x="6573351" y="5814858"/>
                <a:ext cx="120240" cy="128160"/>
              </p14:xfrm>
            </p:contentPart>
          </mc:Choice>
          <mc:Fallback xmlns="">
            <p:pic>
              <p:nvPicPr>
                <p:cNvPr id="251" name="Ink 250">
                  <a:extLst>
                    <a:ext uri="{FF2B5EF4-FFF2-40B4-BE49-F238E27FC236}">
                      <a16:creationId xmlns:a16="http://schemas.microsoft.com/office/drawing/2014/main" id="{7F2020A2-B6BB-472F-8200-A726D631ADE0}"/>
                    </a:ext>
                  </a:extLst>
                </p:cNvPr>
                <p:cNvPicPr/>
                <p:nvPr/>
              </p:nvPicPr>
              <p:blipFill>
                <a:blip r:embed="rId423"/>
                <a:stretch>
                  <a:fillRect/>
                </a:stretch>
              </p:blipFill>
              <p:spPr>
                <a:xfrm>
                  <a:off x="6569031" y="5810538"/>
                  <a:ext cx="128880" cy="136800"/>
                </a:xfrm>
                <a:prstGeom prst="rect">
                  <a:avLst/>
                </a:prstGeom>
              </p:spPr>
            </p:pic>
          </mc:Fallback>
        </mc:AlternateContent>
        <mc:AlternateContent xmlns:mc="http://schemas.openxmlformats.org/markup-compatibility/2006" xmlns:p14="http://schemas.microsoft.com/office/powerpoint/2010/main">
          <mc:Choice Requires="p14">
            <p:contentPart p14:bwMode="auto" r:id="rId424">
              <p14:nvContentPartPr>
                <p14:cNvPr id="252" name="Ink 251">
                  <a:extLst>
                    <a:ext uri="{FF2B5EF4-FFF2-40B4-BE49-F238E27FC236}">
                      <a16:creationId xmlns:a16="http://schemas.microsoft.com/office/drawing/2014/main" id="{D245679B-048B-4A0A-BCAE-16D1CACCD936}"/>
                    </a:ext>
                  </a:extLst>
                </p14:cNvPr>
                <p14:cNvContentPartPr/>
                <p14:nvPr/>
              </p14:nvContentPartPr>
              <p14:xfrm>
                <a:off x="6753711" y="5742498"/>
                <a:ext cx="55080" cy="203040"/>
              </p14:xfrm>
            </p:contentPart>
          </mc:Choice>
          <mc:Fallback xmlns="">
            <p:pic>
              <p:nvPicPr>
                <p:cNvPr id="252" name="Ink 251">
                  <a:extLst>
                    <a:ext uri="{FF2B5EF4-FFF2-40B4-BE49-F238E27FC236}">
                      <a16:creationId xmlns:a16="http://schemas.microsoft.com/office/drawing/2014/main" id="{D245679B-048B-4A0A-BCAE-16D1CACCD936}"/>
                    </a:ext>
                  </a:extLst>
                </p:cNvPr>
                <p:cNvPicPr/>
                <p:nvPr/>
              </p:nvPicPr>
              <p:blipFill>
                <a:blip r:embed="rId425"/>
                <a:stretch>
                  <a:fillRect/>
                </a:stretch>
              </p:blipFill>
              <p:spPr>
                <a:xfrm>
                  <a:off x="6749391" y="5738178"/>
                  <a:ext cx="63720" cy="211680"/>
                </a:xfrm>
                <a:prstGeom prst="rect">
                  <a:avLst/>
                </a:prstGeom>
              </p:spPr>
            </p:pic>
          </mc:Fallback>
        </mc:AlternateContent>
        <mc:AlternateContent xmlns:mc="http://schemas.openxmlformats.org/markup-compatibility/2006" xmlns:p14="http://schemas.microsoft.com/office/powerpoint/2010/main">
          <mc:Choice Requires="p14">
            <p:contentPart p14:bwMode="auto" r:id="rId426">
              <p14:nvContentPartPr>
                <p14:cNvPr id="253" name="Ink 252">
                  <a:extLst>
                    <a:ext uri="{FF2B5EF4-FFF2-40B4-BE49-F238E27FC236}">
                      <a16:creationId xmlns:a16="http://schemas.microsoft.com/office/drawing/2014/main" id="{12F332AF-9D59-4D91-8AA1-24B0BD1D36BC}"/>
                    </a:ext>
                  </a:extLst>
                </p14:cNvPr>
                <p14:cNvContentPartPr/>
                <p14:nvPr/>
              </p14:nvContentPartPr>
              <p14:xfrm>
                <a:off x="6813111" y="5788218"/>
                <a:ext cx="115200" cy="127440"/>
              </p14:xfrm>
            </p:contentPart>
          </mc:Choice>
          <mc:Fallback xmlns="">
            <p:pic>
              <p:nvPicPr>
                <p:cNvPr id="253" name="Ink 252">
                  <a:extLst>
                    <a:ext uri="{FF2B5EF4-FFF2-40B4-BE49-F238E27FC236}">
                      <a16:creationId xmlns:a16="http://schemas.microsoft.com/office/drawing/2014/main" id="{12F332AF-9D59-4D91-8AA1-24B0BD1D36BC}"/>
                    </a:ext>
                  </a:extLst>
                </p:cNvPr>
                <p:cNvPicPr/>
                <p:nvPr/>
              </p:nvPicPr>
              <p:blipFill>
                <a:blip r:embed="rId427"/>
                <a:stretch>
                  <a:fillRect/>
                </a:stretch>
              </p:blipFill>
              <p:spPr>
                <a:xfrm>
                  <a:off x="6808791" y="5783898"/>
                  <a:ext cx="123840" cy="136080"/>
                </a:xfrm>
                <a:prstGeom prst="rect">
                  <a:avLst/>
                </a:prstGeom>
              </p:spPr>
            </p:pic>
          </mc:Fallback>
        </mc:AlternateContent>
        <mc:AlternateContent xmlns:mc="http://schemas.openxmlformats.org/markup-compatibility/2006" xmlns:p14="http://schemas.microsoft.com/office/powerpoint/2010/main">
          <mc:Choice Requires="p14">
            <p:contentPart p14:bwMode="auto" r:id="rId428">
              <p14:nvContentPartPr>
                <p14:cNvPr id="254" name="Ink 253">
                  <a:extLst>
                    <a:ext uri="{FF2B5EF4-FFF2-40B4-BE49-F238E27FC236}">
                      <a16:creationId xmlns:a16="http://schemas.microsoft.com/office/drawing/2014/main" id="{6FA7D4A7-5E49-4153-9860-460444162AD8}"/>
                    </a:ext>
                  </a:extLst>
                </p14:cNvPr>
                <p14:cNvContentPartPr/>
                <p14:nvPr/>
              </p14:nvContentPartPr>
              <p14:xfrm>
                <a:off x="5685591" y="6381138"/>
                <a:ext cx="108360" cy="176040"/>
              </p14:xfrm>
            </p:contentPart>
          </mc:Choice>
          <mc:Fallback xmlns="">
            <p:pic>
              <p:nvPicPr>
                <p:cNvPr id="254" name="Ink 253">
                  <a:extLst>
                    <a:ext uri="{FF2B5EF4-FFF2-40B4-BE49-F238E27FC236}">
                      <a16:creationId xmlns:a16="http://schemas.microsoft.com/office/drawing/2014/main" id="{6FA7D4A7-5E49-4153-9860-460444162AD8}"/>
                    </a:ext>
                  </a:extLst>
                </p:cNvPr>
                <p:cNvPicPr/>
                <p:nvPr/>
              </p:nvPicPr>
              <p:blipFill>
                <a:blip r:embed="rId429"/>
                <a:stretch>
                  <a:fillRect/>
                </a:stretch>
              </p:blipFill>
              <p:spPr>
                <a:xfrm>
                  <a:off x="5681271" y="6376818"/>
                  <a:ext cx="117000" cy="184680"/>
                </a:xfrm>
                <a:prstGeom prst="rect">
                  <a:avLst/>
                </a:prstGeom>
              </p:spPr>
            </p:pic>
          </mc:Fallback>
        </mc:AlternateContent>
        <mc:AlternateContent xmlns:mc="http://schemas.openxmlformats.org/markup-compatibility/2006" xmlns:p14="http://schemas.microsoft.com/office/powerpoint/2010/main">
          <mc:Choice Requires="p14">
            <p:contentPart p14:bwMode="auto" r:id="rId430">
              <p14:nvContentPartPr>
                <p14:cNvPr id="255" name="Ink 254">
                  <a:extLst>
                    <a:ext uri="{FF2B5EF4-FFF2-40B4-BE49-F238E27FC236}">
                      <a16:creationId xmlns:a16="http://schemas.microsoft.com/office/drawing/2014/main" id="{84864349-C8D1-4432-8F2C-731606AD749B}"/>
                    </a:ext>
                  </a:extLst>
                </p14:cNvPr>
                <p14:cNvContentPartPr/>
                <p14:nvPr/>
              </p14:nvContentPartPr>
              <p14:xfrm>
                <a:off x="5653551" y="6393378"/>
                <a:ext cx="169560" cy="148320"/>
              </p14:xfrm>
            </p:contentPart>
          </mc:Choice>
          <mc:Fallback xmlns="">
            <p:pic>
              <p:nvPicPr>
                <p:cNvPr id="255" name="Ink 254">
                  <a:extLst>
                    <a:ext uri="{FF2B5EF4-FFF2-40B4-BE49-F238E27FC236}">
                      <a16:creationId xmlns:a16="http://schemas.microsoft.com/office/drawing/2014/main" id="{84864349-C8D1-4432-8F2C-731606AD749B}"/>
                    </a:ext>
                  </a:extLst>
                </p:cNvPr>
                <p:cNvPicPr/>
                <p:nvPr/>
              </p:nvPicPr>
              <p:blipFill>
                <a:blip r:embed="rId431"/>
                <a:stretch>
                  <a:fillRect/>
                </a:stretch>
              </p:blipFill>
              <p:spPr>
                <a:xfrm>
                  <a:off x="5649231" y="6389058"/>
                  <a:ext cx="178200" cy="156960"/>
                </a:xfrm>
                <a:prstGeom prst="rect">
                  <a:avLst/>
                </a:prstGeom>
              </p:spPr>
            </p:pic>
          </mc:Fallback>
        </mc:AlternateContent>
        <mc:AlternateContent xmlns:mc="http://schemas.openxmlformats.org/markup-compatibility/2006" xmlns:p14="http://schemas.microsoft.com/office/powerpoint/2010/main">
          <mc:Choice Requires="p14">
            <p:contentPart p14:bwMode="auto" r:id="rId432">
              <p14:nvContentPartPr>
                <p14:cNvPr id="256" name="Ink 255">
                  <a:extLst>
                    <a:ext uri="{FF2B5EF4-FFF2-40B4-BE49-F238E27FC236}">
                      <a16:creationId xmlns:a16="http://schemas.microsoft.com/office/drawing/2014/main" id="{B0552B53-94F2-4D03-A59F-38C04E42DF96}"/>
                    </a:ext>
                  </a:extLst>
                </p14:cNvPr>
                <p14:cNvContentPartPr/>
                <p14:nvPr/>
              </p14:nvContentPartPr>
              <p14:xfrm>
                <a:off x="5877471" y="6297258"/>
                <a:ext cx="70920" cy="124920"/>
              </p14:xfrm>
            </p:contentPart>
          </mc:Choice>
          <mc:Fallback xmlns="">
            <p:pic>
              <p:nvPicPr>
                <p:cNvPr id="256" name="Ink 255">
                  <a:extLst>
                    <a:ext uri="{FF2B5EF4-FFF2-40B4-BE49-F238E27FC236}">
                      <a16:creationId xmlns:a16="http://schemas.microsoft.com/office/drawing/2014/main" id="{B0552B53-94F2-4D03-A59F-38C04E42DF96}"/>
                    </a:ext>
                  </a:extLst>
                </p:cNvPr>
                <p:cNvPicPr/>
                <p:nvPr/>
              </p:nvPicPr>
              <p:blipFill>
                <a:blip r:embed="rId433"/>
                <a:stretch>
                  <a:fillRect/>
                </a:stretch>
              </p:blipFill>
              <p:spPr>
                <a:xfrm>
                  <a:off x="5873151" y="6292938"/>
                  <a:ext cx="7956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434">
              <p14:nvContentPartPr>
                <p14:cNvPr id="257" name="Ink 256">
                  <a:extLst>
                    <a:ext uri="{FF2B5EF4-FFF2-40B4-BE49-F238E27FC236}">
                      <a16:creationId xmlns:a16="http://schemas.microsoft.com/office/drawing/2014/main" id="{587EA2C5-787E-410F-82BA-D61821DE3FE9}"/>
                    </a:ext>
                  </a:extLst>
                </p14:cNvPr>
                <p14:cNvContentPartPr/>
                <p14:nvPr/>
              </p14:nvContentPartPr>
              <p14:xfrm>
                <a:off x="5984391" y="6363858"/>
                <a:ext cx="116280" cy="223200"/>
              </p14:xfrm>
            </p:contentPart>
          </mc:Choice>
          <mc:Fallback xmlns="">
            <p:pic>
              <p:nvPicPr>
                <p:cNvPr id="257" name="Ink 256">
                  <a:extLst>
                    <a:ext uri="{FF2B5EF4-FFF2-40B4-BE49-F238E27FC236}">
                      <a16:creationId xmlns:a16="http://schemas.microsoft.com/office/drawing/2014/main" id="{587EA2C5-787E-410F-82BA-D61821DE3FE9}"/>
                    </a:ext>
                  </a:extLst>
                </p:cNvPr>
                <p:cNvPicPr/>
                <p:nvPr/>
              </p:nvPicPr>
              <p:blipFill>
                <a:blip r:embed="rId435"/>
                <a:stretch>
                  <a:fillRect/>
                </a:stretch>
              </p:blipFill>
              <p:spPr>
                <a:xfrm>
                  <a:off x="5980071" y="6359538"/>
                  <a:ext cx="124920" cy="231840"/>
                </a:xfrm>
                <a:prstGeom prst="rect">
                  <a:avLst/>
                </a:prstGeom>
              </p:spPr>
            </p:pic>
          </mc:Fallback>
        </mc:AlternateContent>
        <mc:AlternateContent xmlns:mc="http://schemas.openxmlformats.org/markup-compatibility/2006" xmlns:p14="http://schemas.microsoft.com/office/powerpoint/2010/main">
          <mc:Choice Requires="p14">
            <p:contentPart p14:bwMode="auto" r:id="rId436">
              <p14:nvContentPartPr>
                <p14:cNvPr id="258" name="Ink 257">
                  <a:extLst>
                    <a:ext uri="{FF2B5EF4-FFF2-40B4-BE49-F238E27FC236}">
                      <a16:creationId xmlns:a16="http://schemas.microsoft.com/office/drawing/2014/main" id="{25ACCE47-7A07-492E-BDCA-8B78A6570AB8}"/>
                    </a:ext>
                  </a:extLst>
                </p14:cNvPr>
                <p14:cNvContentPartPr/>
                <p14:nvPr/>
              </p14:nvContentPartPr>
              <p14:xfrm>
                <a:off x="5965311" y="6310218"/>
                <a:ext cx="246960" cy="269640"/>
              </p14:xfrm>
            </p:contentPart>
          </mc:Choice>
          <mc:Fallback xmlns="">
            <p:pic>
              <p:nvPicPr>
                <p:cNvPr id="258" name="Ink 257">
                  <a:extLst>
                    <a:ext uri="{FF2B5EF4-FFF2-40B4-BE49-F238E27FC236}">
                      <a16:creationId xmlns:a16="http://schemas.microsoft.com/office/drawing/2014/main" id="{25ACCE47-7A07-492E-BDCA-8B78A6570AB8}"/>
                    </a:ext>
                  </a:extLst>
                </p:cNvPr>
                <p:cNvPicPr/>
                <p:nvPr/>
              </p:nvPicPr>
              <p:blipFill>
                <a:blip r:embed="rId437"/>
                <a:stretch>
                  <a:fillRect/>
                </a:stretch>
              </p:blipFill>
              <p:spPr>
                <a:xfrm>
                  <a:off x="5960991" y="6305898"/>
                  <a:ext cx="255600" cy="278280"/>
                </a:xfrm>
                <a:prstGeom prst="rect">
                  <a:avLst/>
                </a:prstGeom>
              </p:spPr>
            </p:pic>
          </mc:Fallback>
        </mc:AlternateContent>
        <mc:AlternateContent xmlns:mc="http://schemas.openxmlformats.org/markup-compatibility/2006" xmlns:p14="http://schemas.microsoft.com/office/powerpoint/2010/main">
          <mc:Choice Requires="p14">
            <p:contentPart p14:bwMode="auto" r:id="rId438">
              <p14:nvContentPartPr>
                <p14:cNvPr id="259" name="Ink 258">
                  <a:extLst>
                    <a:ext uri="{FF2B5EF4-FFF2-40B4-BE49-F238E27FC236}">
                      <a16:creationId xmlns:a16="http://schemas.microsoft.com/office/drawing/2014/main" id="{7546DAEB-E239-424B-AA0A-ECF466EDABB0}"/>
                    </a:ext>
                  </a:extLst>
                </p14:cNvPr>
                <p14:cNvContentPartPr/>
                <p14:nvPr/>
              </p14:nvContentPartPr>
              <p14:xfrm>
                <a:off x="5426751" y="6370338"/>
                <a:ext cx="141480" cy="250920"/>
              </p14:xfrm>
            </p:contentPart>
          </mc:Choice>
          <mc:Fallback xmlns="">
            <p:pic>
              <p:nvPicPr>
                <p:cNvPr id="259" name="Ink 258">
                  <a:extLst>
                    <a:ext uri="{FF2B5EF4-FFF2-40B4-BE49-F238E27FC236}">
                      <a16:creationId xmlns:a16="http://schemas.microsoft.com/office/drawing/2014/main" id="{7546DAEB-E239-424B-AA0A-ECF466EDABB0}"/>
                    </a:ext>
                  </a:extLst>
                </p:cNvPr>
                <p:cNvPicPr/>
                <p:nvPr/>
              </p:nvPicPr>
              <p:blipFill>
                <a:blip r:embed="rId439"/>
                <a:stretch>
                  <a:fillRect/>
                </a:stretch>
              </p:blipFill>
              <p:spPr>
                <a:xfrm>
                  <a:off x="5422431" y="6366018"/>
                  <a:ext cx="150120" cy="259560"/>
                </a:xfrm>
                <a:prstGeom prst="rect">
                  <a:avLst/>
                </a:prstGeom>
              </p:spPr>
            </p:pic>
          </mc:Fallback>
        </mc:AlternateContent>
        <mc:AlternateContent xmlns:mc="http://schemas.openxmlformats.org/markup-compatibility/2006" xmlns:p14="http://schemas.microsoft.com/office/powerpoint/2010/main">
          <mc:Choice Requires="p14">
            <p:contentPart p14:bwMode="auto" r:id="rId440">
              <p14:nvContentPartPr>
                <p14:cNvPr id="260" name="Ink 259">
                  <a:extLst>
                    <a:ext uri="{FF2B5EF4-FFF2-40B4-BE49-F238E27FC236}">
                      <a16:creationId xmlns:a16="http://schemas.microsoft.com/office/drawing/2014/main" id="{2C8B3BEB-E7DD-4948-8D40-A1CBEFEB04E0}"/>
                    </a:ext>
                  </a:extLst>
                </p14:cNvPr>
                <p14:cNvContentPartPr/>
                <p14:nvPr/>
              </p14:nvContentPartPr>
              <p14:xfrm>
                <a:off x="6190671" y="6228858"/>
                <a:ext cx="57240" cy="17640"/>
              </p14:xfrm>
            </p:contentPart>
          </mc:Choice>
          <mc:Fallback xmlns="">
            <p:pic>
              <p:nvPicPr>
                <p:cNvPr id="260" name="Ink 259">
                  <a:extLst>
                    <a:ext uri="{FF2B5EF4-FFF2-40B4-BE49-F238E27FC236}">
                      <a16:creationId xmlns:a16="http://schemas.microsoft.com/office/drawing/2014/main" id="{2C8B3BEB-E7DD-4948-8D40-A1CBEFEB04E0}"/>
                    </a:ext>
                  </a:extLst>
                </p:cNvPr>
                <p:cNvPicPr/>
                <p:nvPr/>
              </p:nvPicPr>
              <p:blipFill>
                <a:blip r:embed="rId441"/>
                <a:stretch>
                  <a:fillRect/>
                </a:stretch>
              </p:blipFill>
              <p:spPr>
                <a:xfrm>
                  <a:off x="6186351" y="6224538"/>
                  <a:ext cx="65880" cy="26280"/>
                </a:xfrm>
                <a:prstGeom prst="rect">
                  <a:avLst/>
                </a:prstGeom>
              </p:spPr>
            </p:pic>
          </mc:Fallback>
        </mc:AlternateContent>
        <mc:AlternateContent xmlns:mc="http://schemas.openxmlformats.org/markup-compatibility/2006" xmlns:p14="http://schemas.microsoft.com/office/powerpoint/2010/main">
          <mc:Choice Requires="p14">
            <p:contentPart p14:bwMode="auto" r:id="rId442">
              <p14:nvContentPartPr>
                <p14:cNvPr id="261" name="Ink 260">
                  <a:extLst>
                    <a:ext uri="{FF2B5EF4-FFF2-40B4-BE49-F238E27FC236}">
                      <a16:creationId xmlns:a16="http://schemas.microsoft.com/office/drawing/2014/main" id="{EE59F197-DE89-4ACF-A337-7CBF9CE74A72}"/>
                    </a:ext>
                  </a:extLst>
                </p14:cNvPr>
                <p14:cNvContentPartPr/>
                <p14:nvPr/>
              </p14:nvContentPartPr>
              <p14:xfrm>
                <a:off x="6291471" y="6181698"/>
                <a:ext cx="6480" cy="135360"/>
              </p14:xfrm>
            </p:contentPart>
          </mc:Choice>
          <mc:Fallback xmlns="">
            <p:pic>
              <p:nvPicPr>
                <p:cNvPr id="261" name="Ink 260">
                  <a:extLst>
                    <a:ext uri="{FF2B5EF4-FFF2-40B4-BE49-F238E27FC236}">
                      <a16:creationId xmlns:a16="http://schemas.microsoft.com/office/drawing/2014/main" id="{EE59F197-DE89-4ACF-A337-7CBF9CE74A72}"/>
                    </a:ext>
                  </a:extLst>
                </p:cNvPr>
                <p:cNvPicPr/>
                <p:nvPr/>
              </p:nvPicPr>
              <p:blipFill>
                <a:blip r:embed="rId443"/>
                <a:stretch>
                  <a:fillRect/>
                </a:stretch>
              </p:blipFill>
              <p:spPr>
                <a:xfrm>
                  <a:off x="6287151" y="6177378"/>
                  <a:ext cx="1512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444">
              <p14:nvContentPartPr>
                <p14:cNvPr id="262" name="Ink 261">
                  <a:extLst>
                    <a:ext uri="{FF2B5EF4-FFF2-40B4-BE49-F238E27FC236}">
                      <a16:creationId xmlns:a16="http://schemas.microsoft.com/office/drawing/2014/main" id="{DEEDBF58-19A2-4952-8DC6-16DB208F9ADB}"/>
                    </a:ext>
                  </a:extLst>
                </p14:cNvPr>
                <p14:cNvContentPartPr/>
                <p14:nvPr/>
              </p14:nvContentPartPr>
              <p14:xfrm>
                <a:off x="6567591" y="6458178"/>
                <a:ext cx="46440" cy="100080"/>
              </p14:xfrm>
            </p:contentPart>
          </mc:Choice>
          <mc:Fallback xmlns="">
            <p:pic>
              <p:nvPicPr>
                <p:cNvPr id="262" name="Ink 261">
                  <a:extLst>
                    <a:ext uri="{FF2B5EF4-FFF2-40B4-BE49-F238E27FC236}">
                      <a16:creationId xmlns:a16="http://schemas.microsoft.com/office/drawing/2014/main" id="{DEEDBF58-19A2-4952-8DC6-16DB208F9ADB}"/>
                    </a:ext>
                  </a:extLst>
                </p:cNvPr>
                <p:cNvPicPr/>
                <p:nvPr/>
              </p:nvPicPr>
              <p:blipFill>
                <a:blip r:embed="rId445"/>
                <a:stretch>
                  <a:fillRect/>
                </a:stretch>
              </p:blipFill>
              <p:spPr>
                <a:xfrm>
                  <a:off x="6563271" y="6453858"/>
                  <a:ext cx="55080" cy="108720"/>
                </a:xfrm>
                <a:prstGeom prst="rect">
                  <a:avLst/>
                </a:prstGeom>
              </p:spPr>
            </p:pic>
          </mc:Fallback>
        </mc:AlternateContent>
        <mc:AlternateContent xmlns:mc="http://schemas.openxmlformats.org/markup-compatibility/2006" xmlns:p14="http://schemas.microsoft.com/office/powerpoint/2010/main">
          <mc:Choice Requires="p14">
            <p:contentPart p14:bwMode="auto" r:id="rId446">
              <p14:nvContentPartPr>
                <p14:cNvPr id="263" name="Ink 262">
                  <a:extLst>
                    <a:ext uri="{FF2B5EF4-FFF2-40B4-BE49-F238E27FC236}">
                      <a16:creationId xmlns:a16="http://schemas.microsoft.com/office/drawing/2014/main" id="{0747C065-204A-4097-B85F-08019484C62E}"/>
                    </a:ext>
                  </a:extLst>
                </p14:cNvPr>
                <p14:cNvContentPartPr/>
                <p14:nvPr/>
              </p14:nvContentPartPr>
              <p14:xfrm>
                <a:off x="6482991" y="6313458"/>
                <a:ext cx="199080" cy="204840"/>
              </p14:xfrm>
            </p:contentPart>
          </mc:Choice>
          <mc:Fallback xmlns="">
            <p:pic>
              <p:nvPicPr>
                <p:cNvPr id="263" name="Ink 262">
                  <a:extLst>
                    <a:ext uri="{FF2B5EF4-FFF2-40B4-BE49-F238E27FC236}">
                      <a16:creationId xmlns:a16="http://schemas.microsoft.com/office/drawing/2014/main" id="{0747C065-204A-4097-B85F-08019484C62E}"/>
                    </a:ext>
                  </a:extLst>
                </p:cNvPr>
                <p:cNvPicPr/>
                <p:nvPr/>
              </p:nvPicPr>
              <p:blipFill>
                <a:blip r:embed="rId447"/>
                <a:stretch>
                  <a:fillRect/>
                </a:stretch>
              </p:blipFill>
              <p:spPr>
                <a:xfrm>
                  <a:off x="6478671" y="6309138"/>
                  <a:ext cx="207720" cy="213480"/>
                </a:xfrm>
                <a:prstGeom prst="rect">
                  <a:avLst/>
                </a:prstGeom>
              </p:spPr>
            </p:pic>
          </mc:Fallback>
        </mc:AlternateContent>
        <mc:AlternateContent xmlns:mc="http://schemas.openxmlformats.org/markup-compatibility/2006" xmlns:p14="http://schemas.microsoft.com/office/powerpoint/2010/main">
          <mc:Choice Requires="p14">
            <p:contentPart p14:bwMode="auto" r:id="rId448">
              <p14:nvContentPartPr>
                <p14:cNvPr id="264" name="Ink 263">
                  <a:extLst>
                    <a:ext uri="{FF2B5EF4-FFF2-40B4-BE49-F238E27FC236}">
                      <a16:creationId xmlns:a16="http://schemas.microsoft.com/office/drawing/2014/main" id="{698D6050-CD36-4188-882E-C70C109B5C27}"/>
                    </a:ext>
                  </a:extLst>
                </p14:cNvPr>
                <p14:cNvContentPartPr/>
                <p14:nvPr/>
              </p14:nvContentPartPr>
              <p14:xfrm>
                <a:off x="6702591" y="6232098"/>
                <a:ext cx="160560" cy="253440"/>
              </p14:xfrm>
            </p:contentPart>
          </mc:Choice>
          <mc:Fallback xmlns="">
            <p:pic>
              <p:nvPicPr>
                <p:cNvPr id="264" name="Ink 263">
                  <a:extLst>
                    <a:ext uri="{FF2B5EF4-FFF2-40B4-BE49-F238E27FC236}">
                      <a16:creationId xmlns:a16="http://schemas.microsoft.com/office/drawing/2014/main" id="{698D6050-CD36-4188-882E-C70C109B5C27}"/>
                    </a:ext>
                  </a:extLst>
                </p:cNvPr>
                <p:cNvPicPr/>
                <p:nvPr/>
              </p:nvPicPr>
              <p:blipFill>
                <a:blip r:embed="rId449"/>
                <a:stretch>
                  <a:fillRect/>
                </a:stretch>
              </p:blipFill>
              <p:spPr>
                <a:xfrm>
                  <a:off x="6698271" y="6227778"/>
                  <a:ext cx="169200" cy="262080"/>
                </a:xfrm>
                <a:prstGeom prst="rect">
                  <a:avLst/>
                </a:prstGeom>
              </p:spPr>
            </p:pic>
          </mc:Fallback>
        </mc:AlternateContent>
        <mc:AlternateContent xmlns:mc="http://schemas.openxmlformats.org/markup-compatibility/2006" xmlns:p14="http://schemas.microsoft.com/office/powerpoint/2010/main">
          <mc:Choice Requires="p14">
            <p:contentPart p14:bwMode="auto" r:id="rId450">
              <p14:nvContentPartPr>
                <p14:cNvPr id="265" name="Ink 264">
                  <a:extLst>
                    <a:ext uri="{FF2B5EF4-FFF2-40B4-BE49-F238E27FC236}">
                      <a16:creationId xmlns:a16="http://schemas.microsoft.com/office/drawing/2014/main" id="{268D5E10-607B-4A5A-BB02-5427B643C859}"/>
                    </a:ext>
                  </a:extLst>
                </p14:cNvPr>
                <p14:cNvContentPartPr/>
                <p14:nvPr/>
              </p14:nvContentPartPr>
              <p14:xfrm>
                <a:off x="6943431" y="6242898"/>
                <a:ext cx="183600" cy="169560"/>
              </p14:xfrm>
            </p:contentPart>
          </mc:Choice>
          <mc:Fallback xmlns="">
            <p:pic>
              <p:nvPicPr>
                <p:cNvPr id="265" name="Ink 264">
                  <a:extLst>
                    <a:ext uri="{FF2B5EF4-FFF2-40B4-BE49-F238E27FC236}">
                      <a16:creationId xmlns:a16="http://schemas.microsoft.com/office/drawing/2014/main" id="{268D5E10-607B-4A5A-BB02-5427B643C859}"/>
                    </a:ext>
                  </a:extLst>
                </p:cNvPr>
                <p:cNvPicPr/>
                <p:nvPr/>
              </p:nvPicPr>
              <p:blipFill>
                <a:blip r:embed="rId451"/>
                <a:stretch>
                  <a:fillRect/>
                </a:stretch>
              </p:blipFill>
              <p:spPr>
                <a:xfrm>
                  <a:off x="6939111" y="6238578"/>
                  <a:ext cx="192240" cy="178200"/>
                </a:xfrm>
                <a:prstGeom prst="rect">
                  <a:avLst/>
                </a:prstGeom>
              </p:spPr>
            </p:pic>
          </mc:Fallback>
        </mc:AlternateContent>
        <mc:AlternateContent xmlns:mc="http://schemas.openxmlformats.org/markup-compatibility/2006" xmlns:p14="http://schemas.microsoft.com/office/powerpoint/2010/main">
          <mc:Choice Requires="p14">
            <p:contentPart p14:bwMode="auto" r:id="rId452">
              <p14:nvContentPartPr>
                <p14:cNvPr id="266" name="Ink 265">
                  <a:extLst>
                    <a:ext uri="{FF2B5EF4-FFF2-40B4-BE49-F238E27FC236}">
                      <a16:creationId xmlns:a16="http://schemas.microsoft.com/office/drawing/2014/main" id="{16813CFF-F21F-4C2F-BA77-714C669412D4}"/>
                    </a:ext>
                  </a:extLst>
                </p14:cNvPr>
                <p14:cNvContentPartPr/>
                <p14:nvPr/>
              </p14:nvContentPartPr>
              <p14:xfrm>
                <a:off x="6934791" y="6210498"/>
                <a:ext cx="172800" cy="118080"/>
              </p14:xfrm>
            </p:contentPart>
          </mc:Choice>
          <mc:Fallback xmlns="">
            <p:pic>
              <p:nvPicPr>
                <p:cNvPr id="266" name="Ink 265">
                  <a:extLst>
                    <a:ext uri="{FF2B5EF4-FFF2-40B4-BE49-F238E27FC236}">
                      <a16:creationId xmlns:a16="http://schemas.microsoft.com/office/drawing/2014/main" id="{16813CFF-F21F-4C2F-BA77-714C669412D4}"/>
                    </a:ext>
                  </a:extLst>
                </p:cNvPr>
                <p:cNvPicPr/>
                <p:nvPr/>
              </p:nvPicPr>
              <p:blipFill>
                <a:blip r:embed="rId453"/>
                <a:stretch>
                  <a:fillRect/>
                </a:stretch>
              </p:blipFill>
              <p:spPr>
                <a:xfrm>
                  <a:off x="6930471" y="6206178"/>
                  <a:ext cx="181440" cy="126720"/>
                </a:xfrm>
                <a:prstGeom prst="rect">
                  <a:avLst/>
                </a:prstGeom>
              </p:spPr>
            </p:pic>
          </mc:Fallback>
        </mc:AlternateContent>
      </p:grpSp>
    </p:spTree>
    <p:extLst>
      <p:ext uri="{BB962C8B-B14F-4D97-AF65-F5344CB8AC3E}">
        <p14:creationId xmlns:p14="http://schemas.microsoft.com/office/powerpoint/2010/main" val="175618508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Dummy Variable Regression</a:t>
            </a:r>
          </a:p>
        </p:txBody>
      </p:sp>
      <p:sp>
        <p:nvSpPr>
          <p:cNvPr id="3" name="Slide Number Placeholder 2"/>
          <p:cNvSpPr>
            <a:spLocks noGrp="1"/>
          </p:cNvSpPr>
          <p:nvPr>
            <p:ph type="sldNum" sz="quarter" idx="12"/>
          </p:nvPr>
        </p:nvSpPr>
        <p:spPr/>
        <p:txBody>
          <a:bodyPr/>
          <a:lstStyle/>
          <a:p>
            <a:fld id="{4EA97F7A-E362-4A8E-A2D2-2731F606C961}" type="slidenum">
              <a:rPr lang="en-US" smtClean="0"/>
              <a:pPr/>
              <a:t>72</a:t>
            </a:fld>
            <a:endParaRPr lang="en-US"/>
          </a:p>
        </p:txBody>
      </p:sp>
      <p:pic>
        <p:nvPicPr>
          <p:cNvPr id="4" name="Picture 3"/>
          <p:cNvPicPr>
            <a:picLocks noChangeAspect="1"/>
          </p:cNvPicPr>
          <p:nvPr/>
        </p:nvPicPr>
        <p:blipFill>
          <a:blip r:embed="rId3"/>
          <a:stretch>
            <a:fillRect/>
          </a:stretch>
        </p:blipFill>
        <p:spPr>
          <a:xfrm>
            <a:off x="762000" y="1676400"/>
            <a:ext cx="787400" cy="342900"/>
          </a:xfrm>
          <a:prstGeom prst="rect">
            <a:avLst/>
          </a:prstGeom>
        </p:spPr>
      </p:pic>
      <p:grpSp>
        <p:nvGrpSpPr>
          <p:cNvPr id="345" name="Group 344">
            <a:extLst>
              <a:ext uri="{FF2B5EF4-FFF2-40B4-BE49-F238E27FC236}">
                <a16:creationId xmlns:a16="http://schemas.microsoft.com/office/drawing/2014/main" id="{99561AD7-3000-4C55-BC4E-97B1AE8D51F4}"/>
              </a:ext>
            </a:extLst>
          </p:cNvPr>
          <p:cNvGrpSpPr/>
          <p:nvPr/>
        </p:nvGrpSpPr>
        <p:grpSpPr>
          <a:xfrm>
            <a:off x="1688871" y="918858"/>
            <a:ext cx="1707120" cy="1234440"/>
            <a:chOff x="1688871" y="918858"/>
            <a:chExt cx="1707120" cy="1234440"/>
          </a:xfrm>
        </p:grpSpPr>
        <mc:AlternateContent xmlns:mc="http://schemas.openxmlformats.org/markup-compatibility/2006" xmlns:p14="http://schemas.microsoft.com/office/powerpoint/2010/main">
          <mc:Choice Requires="p14">
            <p:contentPart p14:bwMode="auto" r:id="rId4">
              <p14:nvContentPartPr>
                <p14:cNvPr id="320" name="Ink 319">
                  <a:extLst>
                    <a:ext uri="{FF2B5EF4-FFF2-40B4-BE49-F238E27FC236}">
                      <a16:creationId xmlns:a16="http://schemas.microsoft.com/office/drawing/2014/main" id="{4558CC69-6304-4E95-AA0B-7B78025E7995}"/>
                    </a:ext>
                  </a:extLst>
                </p14:cNvPr>
                <p14:cNvContentPartPr/>
                <p14:nvPr/>
              </p14:nvContentPartPr>
              <p14:xfrm>
                <a:off x="1799391" y="1720938"/>
                <a:ext cx="121320" cy="264600"/>
              </p14:xfrm>
            </p:contentPart>
          </mc:Choice>
          <mc:Fallback xmlns="">
            <p:pic>
              <p:nvPicPr>
                <p:cNvPr id="320" name="Ink 319">
                  <a:extLst>
                    <a:ext uri="{FF2B5EF4-FFF2-40B4-BE49-F238E27FC236}">
                      <a16:creationId xmlns:a16="http://schemas.microsoft.com/office/drawing/2014/main" id="{4558CC69-6304-4E95-AA0B-7B78025E7995}"/>
                    </a:ext>
                  </a:extLst>
                </p:cNvPr>
                <p:cNvPicPr/>
                <p:nvPr/>
              </p:nvPicPr>
              <p:blipFill>
                <a:blip r:embed="rId5"/>
                <a:stretch>
                  <a:fillRect/>
                </a:stretch>
              </p:blipFill>
              <p:spPr>
                <a:xfrm>
                  <a:off x="1790391" y="1712298"/>
                  <a:ext cx="138960" cy="2822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321" name="Ink 320">
                  <a:extLst>
                    <a:ext uri="{FF2B5EF4-FFF2-40B4-BE49-F238E27FC236}">
                      <a16:creationId xmlns:a16="http://schemas.microsoft.com/office/drawing/2014/main" id="{D22B1CBF-8535-4048-9C5E-CD32D4839BDA}"/>
                    </a:ext>
                  </a:extLst>
                </p14:cNvPr>
                <p14:cNvContentPartPr/>
                <p14:nvPr/>
              </p14:nvContentPartPr>
              <p14:xfrm>
                <a:off x="1742871" y="1755858"/>
                <a:ext cx="222840" cy="187920"/>
              </p14:xfrm>
            </p:contentPart>
          </mc:Choice>
          <mc:Fallback xmlns="">
            <p:pic>
              <p:nvPicPr>
                <p:cNvPr id="321" name="Ink 320">
                  <a:extLst>
                    <a:ext uri="{FF2B5EF4-FFF2-40B4-BE49-F238E27FC236}">
                      <a16:creationId xmlns:a16="http://schemas.microsoft.com/office/drawing/2014/main" id="{D22B1CBF-8535-4048-9C5E-CD32D4839BDA}"/>
                    </a:ext>
                  </a:extLst>
                </p:cNvPr>
                <p:cNvPicPr/>
                <p:nvPr/>
              </p:nvPicPr>
              <p:blipFill>
                <a:blip r:embed="rId7"/>
                <a:stretch>
                  <a:fillRect/>
                </a:stretch>
              </p:blipFill>
              <p:spPr>
                <a:xfrm>
                  <a:off x="1734231" y="1747218"/>
                  <a:ext cx="240480" cy="2055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322" name="Ink 321">
                  <a:extLst>
                    <a:ext uri="{FF2B5EF4-FFF2-40B4-BE49-F238E27FC236}">
                      <a16:creationId xmlns:a16="http://schemas.microsoft.com/office/drawing/2014/main" id="{1510FA19-C703-4E43-B20E-17382D57A89E}"/>
                    </a:ext>
                  </a:extLst>
                </p14:cNvPr>
                <p14:cNvContentPartPr/>
                <p14:nvPr/>
              </p14:nvContentPartPr>
              <p14:xfrm>
                <a:off x="1990551" y="1662978"/>
                <a:ext cx="56520" cy="99360"/>
              </p14:xfrm>
            </p:contentPart>
          </mc:Choice>
          <mc:Fallback xmlns="">
            <p:pic>
              <p:nvPicPr>
                <p:cNvPr id="322" name="Ink 321">
                  <a:extLst>
                    <a:ext uri="{FF2B5EF4-FFF2-40B4-BE49-F238E27FC236}">
                      <a16:creationId xmlns:a16="http://schemas.microsoft.com/office/drawing/2014/main" id="{1510FA19-C703-4E43-B20E-17382D57A89E}"/>
                    </a:ext>
                  </a:extLst>
                </p:cNvPr>
                <p:cNvPicPr/>
                <p:nvPr/>
              </p:nvPicPr>
              <p:blipFill>
                <a:blip r:embed="rId9"/>
                <a:stretch>
                  <a:fillRect/>
                </a:stretch>
              </p:blipFill>
              <p:spPr>
                <a:xfrm>
                  <a:off x="1981911" y="1653978"/>
                  <a:ext cx="74160" cy="117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323" name="Ink 322">
                  <a:extLst>
                    <a:ext uri="{FF2B5EF4-FFF2-40B4-BE49-F238E27FC236}">
                      <a16:creationId xmlns:a16="http://schemas.microsoft.com/office/drawing/2014/main" id="{A1EEA059-CC3A-45A0-9356-5179275369CB}"/>
                    </a:ext>
                  </a:extLst>
                </p14:cNvPr>
                <p14:cNvContentPartPr/>
                <p14:nvPr/>
              </p14:nvContentPartPr>
              <p14:xfrm>
                <a:off x="2165151" y="1721658"/>
                <a:ext cx="65160" cy="181440"/>
              </p14:xfrm>
            </p:contentPart>
          </mc:Choice>
          <mc:Fallback xmlns="">
            <p:pic>
              <p:nvPicPr>
                <p:cNvPr id="323" name="Ink 322">
                  <a:extLst>
                    <a:ext uri="{FF2B5EF4-FFF2-40B4-BE49-F238E27FC236}">
                      <a16:creationId xmlns:a16="http://schemas.microsoft.com/office/drawing/2014/main" id="{A1EEA059-CC3A-45A0-9356-5179275369CB}"/>
                    </a:ext>
                  </a:extLst>
                </p:cNvPr>
                <p:cNvPicPr/>
                <p:nvPr/>
              </p:nvPicPr>
              <p:blipFill>
                <a:blip r:embed="rId11"/>
                <a:stretch>
                  <a:fillRect/>
                </a:stretch>
              </p:blipFill>
              <p:spPr>
                <a:xfrm>
                  <a:off x="2156511" y="1712658"/>
                  <a:ext cx="82800" cy="1990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24" name="Ink 323">
                  <a:extLst>
                    <a:ext uri="{FF2B5EF4-FFF2-40B4-BE49-F238E27FC236}">
                      <a16:creationId xmlns:a16="http://schemas.microsoft.com/office/drawing/2014/main" id="{AEA769B2-FB61-4A0B-825A-D4D3C80C1DBF}"/>
                    </a:ext>
                  </a:extLst>
                </p14:cNvPr>
                <p14:cNvContentPartPr/>
                <p14:nvPr/>
              </p14:nvContentPartPr>
              <p14:xfrm>
                <a:off x="2121591" y="1686018"/>
                <a:ext cx="129240" cy="227520"/>
              </p14:xfrm>
            </p:contentPart>
          </mc:Choice>
          <mc:Fallback xmlns="">
            <p:pic>
              <p:nvPicPr>
                <p:cNvPr id="324" name="Ink 323">
                  <a:extLst>
                    <a:ext uri="{FF2B5EF4-FFF2-40B4-BE49-F238E27FC236}">
                      <a16:creationId xmlns:a16="http://schemas.microsoft.com/office/drawing/2014/main" id="{AEA769B2-FB61-4A0B-825A-D4D3C80C1DBF}"/>
                    </a:ext>
                  </a:extLst>
                </p:cNvPr>
                <p:cNvPicPr/>
                <p:nvPr/>
              </p:nvPicPr>
              <p:blipFill>
                <a:blip r:embed="rId13"/>
                <a:stretch>
                  <a:fillRect/>
                </a:stretch>
              </p:blipFill>
              <p:spPr>
                <a:xfrm>
                  <a:off x="2112951" y="1677018"/>
                  <a:ext cx="146880" cy="2451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25" name="Ink 324">
                  <a:extLst>
                    <a:ext uri="{FF2B5EF4-FFF2-40B4-BE49-F238E27FC236}">
                      <a16:creationId xmlns:a16="http://schemas.microsoft.com/office/drawing/2014/main" id="{F0EFD38D-C0CA-4499-98B7-076E2E1AA72A}"/>
                    </a:ext>
                  </a:extLst>
                </p14:cNvPr>
                <p14:cNvContentPartPr/>
                <p14:nvPr/>
              </p14:nvContentPartPr>
              <p14:xfrm>
                <a:off x="2284311" y="1662258"/>
                <a:ext cx="122400" cy="267120"/>
              </p14:xfrm>
            </p:contentPart>
          </mc:Choice>
          <mc:Fallback xmlns="">
            <p:pic>
              <p:nvPicPr>
                <p:cNvPr id="325" name="Ink 324">
                  <a:extLst>
                    <a:ext uri="{FF2B5EF4-FFF2-40B4-BE49-F238E27FC236}">
                      <a16:creationId xmlns:a16="http://schemas.microsoft.com/office/drawing/2014/main" id="{F0EFD38D-C0CA-4499-98B7-076E2E1AA72A}"/>
                    </a:ext>
                  </a:extLst>
                </p:cNvPr>
                <p:cNvPicPr/>
                <p:nvPr/>
              </p:nvPicPr>
              <p:blipFill>
                <a:blip r:embed="rId15"/>
                <a:stretch>
                  <a:fillRect/>
                </a:stretch>
              </p:blipFill>
              <p:spPr>
                <a:xfrm>
                  <a:off x="2275311" y="1653618"/>
                  <a:ext cx="140040" cy="2847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326" name="Ink 325">
                  <a:extLst>
                    <a:ext uri="{FF2B5EF4-FFF2-40B4-BE49-F238E27FC236}">
                      <a16:creationId xmlns:a16="http://schemas.microsoft.com/office/drawing/2014/main" id="{F5F302C6-B1BE-4306-B8A4-C992981DFA9B}"/>
                    </a:ext>
                  </a:extLst>
                </p14:cNvPr>
                <p14:cNvContentPartPr/>
                <p14:nvPr/>
              </p14:nvContentPartPr>
              <p14:xfrm>
                <a:off x="1688871" y="1782498"/>
                <a:ext cx="38880" cy="248400"/>
              </p14:xfrm>
            </p:contentPart>
          </mc:Choice>
          <mc:Fallback xmlns="">
            <p:pic>
              <p:nvPicPr>
                <p:cNvPr id="326" name="Ink 325">
                  <a:extLst>
                    <a:ext uri="{FF2B5EF4-FFF2-40B4-BE49-F238E27FC236}">
                      <a16:creationId xmlns:a16="http://schemas.microsoft.com/office/drawing/2014/main" id="{F5F302C6-B1BE-4306-B8A4-C992981DFA9B}"/>
                    </a:ext>
                  </a:extLst>
                </p:cNvPr>
                <p:cNvPicPr/>
                <p:nvPr/>
              </p:nvPicPr>
              <p:blipFill>
                <a:blip r:embed="rId17"/>
                <a:stretch>
                  <a:fillRect/>
                </a:stretch>
              </p:blipFill>
              <p:spPr>
                <a:xfrm>
                  <a:off x="1680231" y="1773498"/>
                  <a:ext cx="56520" cy="2660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27" name="Ink 326">
                  <a:extLst>
                    <a:ext uri="{FF2B5EF4-FFF2-40B4-BE49-F238E27FC236}">
                      <a16:creationId xmlns:a16="http://schemas.microsoft.com/office/drawing/2014/main" id="{268AABC4-9028-4ABE-A8AB-CDFEBF6BC5D7}"/>
                    </a:ext>
                  </a:extLst>
                </p14:cNvPr>
                <p14:cNvContentPartPr/>
                <p14:nvPr/>
              </p14:nvContentPartPr>
              <p14:xfrm>
                <a:off x="2266311" y="1549938"/>
                <a:ext cx="91080" cy="13680"/>
              </p14:xfrm>
            </p:contentPart>
          </mc:Choice>
          <mc:Fallback xmlns="">
            <p:pic>
              <p:nvPicPr>
                <p:cNvPr id="327" name="Ink 326">
                  <a:extLst>
                    <a:ext uri="{FF2B5EF4-FFF2-40B4-BE49-F238E27FC236}">
                      <a16:creationId xmlns:a16="http://schemas.microsoft.com/office/drawing/2014/main" id="{268AABC4-9028-4ABE-A8AB-CDFEBF6BC5D7}"/>
                    </a:ext>
                  </a:extLst>
                </p:cNvPr>
                <p:cNvPicPr/>
                <p:nvPr/>
              </p:nvPicPr>
              <p:blipFill>
                <a:blip r:embed="rId19"/>
                <a:stretch>
                  <a:fillRect/>
                </a:stretch>
              </p:blipFill>
              <p:spPr>
                <a:xfrm>
                  <a:off x="2257671" y="1540938"/>
                  <a:ext cx="108720" cy="313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28" name="Ink 327">
                  <a:extLst>
                    <a:ext uri="{FF2B5EF4-FFF2-40B4-BE49-F238E27FC236}">
                      <a16:creationId xmlns:a16="http://schemas.microsoft.com/office/drawing/2014/main" id="{F7F095B0-6647-49F8-B11E-F09CE522EA89}"/>
                    </a:ext>
                  </a:extLst>
                </p14:cNvPr>
                <p14:cNvContentPartPr/>
                <p14:nvPr/>
              </p14:nvContentPartPr>
              <p14:xfrm>
                <a:off x="2438031" y="1483698"/>
                <a:ext cx="15840" cy="163080"/>
              </p14:xfrm>
            </p:contentPart>
          </mc:Choice>
          <mc:Fallback xmlns="">
            <p:pic>
              <p:nvPicPr>
                <p:cNvPr id="328" name="Ink 327">
                  <a:extLst>
                    <a:ext uri="{FF2B5EF4-FFF2-40B4-BE49-F238E27FC236}">
                      <a16:creationId xmlns:a16="http://schemas.microsoft.com/office/drawing/2014/main" id="{F7F095B0-6647-49F8-B11E-F09CE522EA89}"/>
                    </a:ext>
                  </a:extLst>
                </p:cNvPr>
                <p:cNvPicPr/>
                <p:nvPr/>
              </p:nvPicPr>
              <p:blipFill>
                <a:blip r:embed="rId21"/>
                <a:stretch>
                  <a:fillRect/>
                </a:stretch>
              </p:blipFill>
              <p:spPr>
                <a:xfrm>
                  <a:off x="2429031" y="1474698"/>
                  <a:ext cx="33480" cy="1807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29" name="Ink 328">
                  <a:extLst>
                    <a:ext uri="{FF2B5EF4-FFF2-40B4-BE49-F238E27FC236}">
                      <a16:creationId xmlns:a16="http://schemas.microsoft.com/office/drawing/2014/main" id="{C21C5C31-CD88-45E7-B850-D06B80BCEC46}"/>
                    </a:ext>
                  </a:extLst>
                </p14:cNvPr>
                <p14:cNvContentPartPr/>
                <p14:nvPr/>
              </p14:nvContentPartPr>
              <p14:xfrm>
                <a:off x="2624871" y="1671618"/>
                <a:ext cx="65880" cy="225000"/>
              </p14:xfrm>
            </p:contentPart>
          </mc:Choice>
          <mc:Fallback xmlns="">
            <p:pic>
              <p:nvPicPr>
                <p:cNvPr id="329" name="Ink 328">
                  <a:extLst>
                    <a:ext uri="{FF2B5EF4-FFF2-40B4-BE49-F238E27FC236}">
                      <a16:creationId xmlns:a16="http://schemas.microsoft.com/office/drawing/2014/main" id="{C21C5C31-CD88-45E7-B850-D06B80BCEC46}"/>
                    </a:ext>
                  </a:extLst>
                </p:cNvPr>
                <p:cNvPicPr/>
                <p:nvPr/>
              </p:nvPicPr>
              <p:blipFill>
                <a:blip r:embed="rId23"/>
                <a:stretch>
                  <a:fillRect/>
                </a:stretch>
              </p:blipFill>
              <p:spPr>
                <a:xfrm>
                  <a:off x="2616231" y="1662618"/>
                  <a:ext cx="83520" cy="2426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30" name="Ink 329">
                  <a:extLst>
                    <a:ext uri="{FF2B5EF4-FFF2-40B4-BE49-F238E27FC236}">
                      <a16:creationId xmlns:a16="http://schemas.microsoft.com/office/drawing/2014/main" id="{84A46B00-2C6A-45E5-8AED-30057A4553CC}"/>
                    </a:ext>
                  </a:extLst>
                </p14:cNvPr>
                <p14:cNvContentPartPr/>
                <p14:nvPr/>
              </p14:nvContentPartPr>
              <p14:xfrm>
                <a:off x="2571591" y="1697898"/>
                <a:ext cx="135360" cy="189000"/>
              </p14:xfrm>
            </p:contentPart>
          </mc:Choice>
          <mc:Fallback xmlns="">
            <p:pic>
              <p:nvPicPr>
                <p:cNvPr id="330" name="Ink 329">
                  <a:extLst>
                    <a:ext uri="{FF2B5EF4-FFF2-40B4-BE49-F238E27FC236}">
                      <a16:creationId xmlns:a16="http://schemas.microsoft.com/office/drawing/2014/main" id="{84A46B00-2C6A-45E5-8AED-30057A4553CC}"/>
                    </a:ext>
                  </a:extLst>
                </p:cNvPr>
                <p:cNvPicPr/>
                <p:nvPr/>
              </p:nvPicPr>
              <p:blipFill>
                <a:blip r:embed="rId25"/>
                <a:stretch>
                  <a:fillRect/>
                </a:stretch>
              </p:blipFill>
              <p:spPr>
                <a:xfrm>
                  <a:off x="2562951" y="1689258"/>
                  <a:ext cx="153000" cy="20664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31" name="Ink 330">
                  <a:extLst>
                    <a:ext uri="{FF2B5EF4-FFF2-40B4-BE49-F238E27FC236}">
                      <a16:creationId xmlns:a16="http://schemas.microsoft.com/office/drawing/2014/main" id="{1FC2AE12-871B-438B-857F-CE79A7D90EAE}"/>
                    </a:ext>
                  </a:extLst>
                </p14:cNvPr>
                <p14:cNvContentPartPr/>
                <p14:nvPr/>
              </p14:nvContentPartPr>
              <p14:xfrm>
                <a:off x="2774271" y="1596378"/>
                <a:ext cx="50040" cy="115200"/>
              </p14:xfrm>
            </p:contentPart>
          </mc:Choice>
          <mc:Fallback xmlns="">
            <p:pic>
              <p:nvPicPr>
                <p:cNvPr id="331" name="Ink 330">
                  <a:extLst>
                    <a:ext uri="{FF2B5EF4-FFF2-40B4-BE49-F238E27FC236}">
                      <a16:creationId xmlns:a16="http://schemas.microsoft.com/office/drawing/2014/main" id="{1FC2AE12-871B-438B-857F-CE79A7D90EAE}"/>
                    </a:ext>
                  </a:extLst>
                </p:cNvPr>
                <p:cNvPicPr/>
                <p:nvPr/>
              </p:nvPicPr>
              <p:blipFill>
                <a:blip r:embed="rId27"/>
                <a:stretch>
                  <a:fillRect/>
                </a:stretch>
              </p:blipFill>
              <p:spPr>
                <a:xfrm>
                  <a:off x="2765631" y="1587738"/>
                  <a:ext cx="67680" cy="1328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32" name="Ink 331">
                  <a:extLst>
                    <a:ext uri="{FF2B5EF4-FFF2-40B4-BE49-F238E27FC236}">
                      <a16:creationId xmlns:a16="http://schemas.microsoft.com/office/drawing/2014/main" id="{7DE2E23E-AF25-4D4D-9B4B-C687BA3903EE}"/>
                    </a:ext>
                  </a:extLst>
                </p14:cNvPr>
                <p14:cNvContentPartPr/>
                <p14:nvPr/>
              </p14:nvContentPartPr>
              <p14:xfrm>
                <a:off x="2902791" y="1680618"/>
                <a:ext cx="213480" cy="472680"/>
              </p14:xfrm>
            </p:contentPart>
          </mc:Choice>
          <mc:Fallback xmlns="">
            <p:pic>
              <p:nvPicPr>
                <p:cNvPr id="332" name="Ink 331">
                  <a:extLst>
                    <a:ext uri="{FF2B5EF4-FFF2-40B4-BE49-F238E27FC236}">
                      <a16:creationId xmlns:a16="http://schemas.microsoft.com/office/drawing/2014/main" id="{7DE2E23E-AF25-4D4D-9B4B-C687BA3903EE}"/>
                    </a:ext>
                  </a:extLst>
                </p:cNvPr>
                <p:cNvPicPr/>
                <p:nvPr/>
              </p:nvPicPr>
              <p:blipFill>
                <a:blip r:embed="rId29"/>
                <a:stretch>
                  <a:fillRect/>
                </a:stretch>
              </p:blipFill>
              <p:spPr>
                <a:xfrm>
                  <a:off x="2893791" y="1671978"/>
                  <a:ext cx="231120" cy="4903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33" name="Ink 332">
                  <a:extLst>
                    <a:ext uri="{FF2B5EF4-FFF2-40B4-BE49-F238E27FC236}">
                      <a16:creationId xmlns:a16="http://schemas.microsoft.com/office/drawing/2014/main" id="{01CD329C-275D-43DA-BF2F-745E1B408AC6}"/>
                    </a:ext>
                  </a:extLst>
                </p14:cNvPr>
                <p14:cNvContentPartPr/>
                <p14:nvPr/>
              </p14:nvContentPartPr>
              <p14:xfrm>
                <a:off x="2939151" y="1879698"/>
                <a:ext cx="172800" cy="25560"/>
              </p14:xfrm>
            </p:contentPart>
          </mc:Choice>
          <mc:Fallback xmlns="">
            <p:pic>
              <p:nvPicPr>
                <p:cNvPr id="333" name="Ink 332">
                  <a:extLst>
                    <a:ext uri="{FF2B5EF4-FFF2-40B4-BE49-F238E27FC236}">
                      <a16:creationId xmlns:a16="http://schemas.microsoft.com/office/drawing/2014/main" id="{01CD329C-275D-43DA-BF2F-745E1B408AC6}"/>
                    </a:ext>
                  </a:extLst>
                </p:cNvPr>
                <p:cNvPicPr/>
                <p:nvPr/>
              </p:nvPicPr>
              <p:blipFill>
                <a:blip r:embed="rId31"/>
                <a:stretch>
                  <a:fillRect/>
                </a:stretch>
              </p:blipFill>
              <p:spPr>
                <a:xfrm>
                  <a:off x="2930511" y="1870698"/>
                  <a:ext cx="190440" cy="432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38" name="Ink 337">
                  <a:extLst>
                    <a:ext uri="{FF2B5EF4-FFF2-40B4-BE49-F238E27FC236}">
                      <a16:creationId xmlns:a16="http://schemas.microsoft.com/office/drawing/2014/main" id="{6FF4E105-D3AE-44CF-A5F9-90E915376697}"/>
                    </a:ext>
                  </a:extLst>
                </p14:cNvPr>
                <p14:cNvContentPartPr/>
                <p14:nvPr/>
              </p14:nvContentPartPr>
              <p14:xfrm>
                <a:off x="3173871" y="918858"/>
                <a:ext cx="58320" cy="75240"/>
              </p14:xfrm>
            </p:contentPart>
          </mc:Choice>
          <mc:Fallback xmlns="">
            <p:pic>
              <p:nvPicPr>
                <p:cNvPr id="338" name="Ink 337">
                  <a:extLst>
                    <a:ext uri="{FF2B5EF4-FFF2-40B4-BE49-F238E27FC236}">
                      <a16:creationId xmlns:a16="http://schemas.microsoft.com/office/drawing/2014/main" id="{6FF4E105-D3AE-44CF-A5F9-90E915376697}"/>
                    </a:ext>
                  </a:extLst>
                </p:cNvPr>
                <p:cNvPicPr/>
                <p:nvPr/>
              </p:nvPicPr>
              <p:blipFill>
                <a:blip r:embed="rId33"/>
                <a:stretch>
                  <a:fillRect/>
                </a:stretch>
              </p:blipFill>
              <p:spPr>
                <a:xfrm>
                  <a:off x="3164871" y="909858"/>
                  <a:ext cx="75960" cy="9288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39" name="Ink 338">
                  <a:extLst>
                    <a:ext uri="{FF2B5EF4-FFF2-40B4-BE49-F238E27FC236}">
                      <a16:creationId xmlns:a16="http://schemas.microsoft.com/office/drawing/2014/main" id="{74C6041A-8F76-4077-ACBA-C61D79CC8DFD}"/>
                    </a:ext>
                  </a:extLst>
                </p14:cNvPr>
                <p14:cNvContentPartPr/>
                <p14:nvPr/>
              </p14:nvContentPartPr>
              <p14:xfrm>
                <a:off x="3195111" y="1073298"/>
                <a:ext cx="200880" cy="1030680"/>
              </p14:xfrm>
            </p:contentPart>
          </mc:Choice>
          <mc:Fallback xmlns="">
            <p:pic>
              <p:nvPicPr>
                <p:cNvPr id="339" name="Ink 338">
                  <a:extLst>
                    <a:ext uri="{FF2B5EF4-FFF2-40B4-BE49-F238E27FC236}">
                      <a16:creationId xmlns:a16="http://schemas.microsoft.com/office/drawing/2014/main" id="{74C6041A-8F76-4077-ACBA-C61D79CC8DFD}"/>
                    </a:ext>
                  </a:extLst>
                </p:cNvPr>
                <p:cNvPicPr/>
                <p:nvPr/>
              </p:nvPicPr>
              <p:blipFill>
                <a:blip r:embed="rId35"/>
                <a:stretch>
                  <a:fillRect/>
                </a:stretch>
              </p:blipFill>
              <p:spPr>
                <a:xfrm>
                  <a:off x="3186111" y="1064658"/>
                  <a:ext cx="218520" cy="1048320"/>
                </a:xfrm>
                <a:prstGeom prst="rect">
                  <a:avLst/>
                </a:prstGeom>
              </p:spPr>
            </p:pic>
          </mc:Fallback>
        </mc:AlternateContent>
      </p:grpSp>
      <p:grpSp>
        <p:nvGrpSpPr>
          <p:cNvPr id="344" name="Group 343">
            <a:extLst>
              <a:ext uri="{FF2B5EF4-FFF2-40B4-BE49-F238E27FC236}">
                <a16:creationId xmlns:a16="http://schemas.microsoft.com/office/drawing/2014/main" id="{4B9CD591-4C0E-461C-ACE2-E664EE3819C1}"/>
              </a:ext>
            </a:extLst>
          </p:cNvPr>
          <p:cNvGrpSpPr/>
          <p:nvPr/>
        </p:nvGrpSpPr>
        <p:grpSpPr>
          <a:xfrm>
            <a:off x="3631071" y="1538418"/>
            <a:ext cx="412560" cy="261000"/>
            <a:chOff x="3631071" y="1538418"/>
            <a:chExt cx="412560" cy="261000"/>
          </a:xfrm>
        </p:grpSpPr>
        <mc:AlternateContent xmlns:mc="http://schemas.openxmlformats.org/markup-compatibility/2006" xmlns:p14="http://schemas.microsoft.com/office/powerpoint/2010/main">
          <mc:Choice Requires="p14">
            <p:contentPart p14:bwMode="auto" r:id="rId36">
              <p14:nvContentPartPr>
                <p14:cNvPr id="335" name="Ink 334">
                  <a:extLst>
                    <a:ext uri="{FF2B5EF4-FFF2-40B4-BE49-F238E27FC236}">
                      <a16:creationId xmlns:a16="http://schemas.microsoft.com/office/drawing/2014/main" id="{DE9FE69E-D8A1-48E4-829C-9F4DF465DE32}"/>
                    </a:ext>
                  </a:extLst>
                </p14:cNvPr>
                <p14:cNvContentPartPr/>
                <p14:nvPr/>
              </p14:nvContentPartPr>
              <p14:xfrm>
                <a:off x="3674271" y="1623378"/>
                <a:ext cx="52560" cy="176040"/>
              </p14:xfrm>
            </p:contentPart>
          </mc:Choice>
          <mc:Fallback xmlns="">
            <p:pic>
              <p:nvPicPr>
                <p:cNvPr id="335" name="Ink 334">
                  <a:extLst>
                    <a:ext uri="{FF2B5EF4-FFF2-40B4-BE49-F238E27FC236}">
                      <a16:creationId xmlns:a16="http://schemas.microsoft.com/office/drawing/2014/main" id="{DE9FE69E-D8A1-48E4-829C-9F4DF465DE32}"/>
                    </a:ext>
                  </a:extLst>
                </p:cNvPr>
                <p:cNvPicPr/>
                <p:nvPr/>
              </p:nvPicPr>
              <p:blipFill>
                <a:blip r:embed="rId37"/>
                <a:stretch>
                  <a:fillRect/>
                </a:stretch>
              </p:blipFill>
              <p:spPr>
                <a:xfrm>
                  <a:off x="3665631" y="1614738"/>
                  <a:ext cx="70200" cy="19368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336" name="Ink 335">
                  <a:extLst>
                    <a:ext uri="{FF2B5EF4-FFF2-40B4-BE49-F238E27FC236}">
                      <a16:creationId xmlns:a16="http://schemas.microsoft.com/office/drawing/2014/main" id="{76A30F4F-D8AA-43E8-A965-F733B40FDAFE}"/>
                    </a:ext>
                  </a:extLst>
                </p14:cNvPr>
                <p14:cNvContentPartPr/>
                <p14:nvPr/>
              </p14:nvContentPartPr>
              <p14:xfrm>
                <a:off x="3631071" y="1635258"/>
                <a:ext cx="126000" cy="140400"/>
              </p14:xfrm>
            </p:contentPart>
          </mc:Choice>
          <mc:Fallback xmlns="">
            <p:pic>
              <p:nvPicPr>
                <p:cNvPr id="336" name="Ink 335">
                  <a:extLst>
                    <a:ext uri="{FF2B5EF4-FFF2-40B4-BE49-F238E27FC236}">
                      <a16:creationId xmlns:a16="http://schemas.microsoft.com/office/drawing/2014/main" id="{76A30F4F-D8AA-43E8-A965-F733B40FDAFE}"/>
                    </a:ext>
                  </a:extLst>
                </p:cNvPr>
                <p:cNvPicPr/>
                <p:nvPr/>
              </p:nvPicPr>
              <p:blipFill>
                <a:blip r:embed="rId39"/>
                <a:stretch>
                  <a:fillRect/>
                </a:stretch>
              </p:blipFill>
              <p:spPr>
                <a:xfrm>
                  <a:off x="3622431" y="1626258"/>
                  <a:ext cx="143640" cy="15804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40" name="Ink 339">
                  <a:extLst>
                    <a:ext uri="{FF2B5EF4-FFF2-40B4-BE49-F238E27FC236}">
                      <a16:creationId xmlns:a16="http://schemas.microsoft.com/office/drawing/2014/main" id="{CB1E9BAE-7F15-415D-8489-739D8F95731D}"/>
                    </a:ext>
                  </a:extLst>
                </p14:cNvPr>
                <p14:cNvContentPartPr/>
                <p14:nvPr/>
              </p14:nvContentPartPr>
              <p14:xfrm>
                <a:off x="3844551" y="1538418"/>
                <a:ext cx="16920" cy="110160"/>
              </p14:xfrm>
            </p:contentPart>
          </mc:Choice>
          <mc:Fallback xmlns="">
            <p:pic>
              <p:nvPicPr>
                <p:cNvPr id="340" name="Ink 339">
                  <a:extLst>
                    <a:ext uri="{FF2B5EF4-FFF2-40B4-BE49-F238E27FC236}">
                      <a16:creationId xmlns:a16="http://schemas.microsoft.com/office/drawing/2014/main" id="{CB1E9BAE-7F15-415D-8489-739D8F95731D}"/>
                    </a:ext>
                  </a:extLst>
                </p:cNvPr>
                <p:cNvPicPr/>
                <p:nvPr/>
              </p:nvPicPr>
              <p:blipFill>
                <a:blip r:embed="rId41"/>
                <a:stretch>
                  <a:fillRect/>
                </a:stretch>
              </p:blipFill>
              <p:spPr>
                <a:xfrm>
                  <a:off x="3835551" y="1529418"/>
                  <a:ext cx="34560" cy="12780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341" name="Ink 340">
                  <a:extLst>
                    <a:ext uri="{FF2B5EF4-FFF2-40B4-BE49-F238E27FC236}">
                      <a16:creationId xmlns:a16="http://schemas.microsoft.com/office/drawing/2014/main" id="{72CB538B-E037-43A1-B20A-ED76F6621166}"/>
                    </a:ext>
                  </a:extLst>
                </p14:cNvPr>
                <p14:cNvContentPartPr/>
                <p14:nvPr/>
              </p14:nvContentPartPr>
              <p14:xfrm>
                <a:off x="3943191" y="1635978"/>
                <a:ext cx="61920" cy="120240"/>
              </p14:xfrm>
            </p:contentPart>
          </mc:Choice>
          <mc:Fallback xmlns="">
            <p:pic>
              <p:nvPicPr>
                <p:cNvPr id="341" name="Ink 340">
                  <a:extLst>
                    <a:ext uri="{FF2B5EF4-FFF2-40B4-BE49-F238E27FC236}">
                      <a16:creationId xmlns:a16="http://schemas.microsoft.com/office/drawing/2014/main" id="{72CB538B-E037-43A1-B20A-ED76F6621166}"/>
                    </a:ext>
                  </a:extLst>
                </p:cNvPr>
                <p:cNvPicPr/>
                <p:nvPr/>
              </p:nvPicPr>
              <p:blipFill>
                <a:blip r:embed="rId43"/>
                <a:stretch>
                  <a:fillRect/>
                </a:stretch>
              </p:blipFill>
              <p:spPr>
                <a:xfrm>
                  <a:off x="3934551" y="1627338"/>
                  <a:ext cx="7956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42" name="Ink 341">
                  <a:extLst>
                    <a:ext uri="{FF2B5EF4-FFF2-40B4-BE49-F238E27FC236}">
                      <a16:creationId xmlns:a16="http://schemas.microsoft.com/office/drawing/2014/main" id="{32C4E8F6-4C16-4FDF-90F5-F09D56DCED18}"/>
                    </a:ext>
                  </a:extLst>
                </p14:cNvPr>
                <p14:cNvContentPartPr/>
                <p14:nvPr/>
              </p14:nvContentPartPr>
              <p14:xfrm>
                <a:off x="3914391" y="1642098"/>
                <a:ext cx="129240" cy="83880"/>
              </p14:xfrm>
            </p:contentPart>
          </mc:Choice>
          <mc:Fallback xmlns="">
            <p:pic>
              <p:nvPicPr>
                <p:cNvPr id="342" name="Ink 341">
                  <a:extLst>
                    <a:ext uri="{FF2B5EF4-FFF2-40B4-BE49-F238E27FC236}">
                      <a16:creationId xmlns:a16="http://schemas.microsoft.com/office/drawing/2014/main" id="{32C4E8F6-4C16-4FDF-90F5-F09D56DCED18}"/>
                    </a:ext>
                  </a:extLst>
                </p:cNvPr>
                <p:cNvPicPr/>
                <p:nvPr/>
              </p:nvPicPr>
              <p:blipFill>
                <a:blip r:embed="rId45"/>
                <a:stretch>
                  <a:fillRect/>
                </a:stretch>
              </p:blipFill>
              <p:spPr>
                <a:xfrm>
                  <a:off x="3905751" y="1633098"/>
                  <a:ext cx="146880" cy="101520"/>
                </a:xfrm>
                <a:prstGeom prst="rect">
                  <a:avLst/>
                </a:prstGeom>
              </p:spPr>
            </p:pic>
          </mc:Fallback>
        </mc:AlternateContent>
      </p:grpSp>
      <p:grpSp>
        <p:nvGrpSpPr>
          <p:cNvPr id="349" name="Group 348">
            <a:extLst>
              <a:ext uri="{FF2B5EF4-FFF2-40B4-BE49-F238E27FC236}">
                <a16:creationId xmlns:a16="http://schemas.microsoft.com/office/drawing/2014/main" id="{5D578AAC-B824-47EF-AF5C-109B6DEA3E79}"/>
              </a:ext>
            </a:extLst>
          </p:cNvPr>
          <p:cNvGrpSpPr/>
          <p:nvPr/>
        </p:nvGrpSpPr>
        <p:grpSpPr>
          <a:xfrm>
            <a:off x="4149111" y="1576218"/>
            <a:ext cx="60840" cy="80280"/>
            <a:chOff x="4149111" y="1576218"/>
            <a:chExt cx="60840" cy="80280"/>
          </a:xfrm>
        </p:grpSpPr>
        <mc:AlternateContent xmlns:mc="http://schemas.openxmlformats.org/markup-compatibility/2006" xmlns:p14="http://schemas.microsoft.com/office/powerpoint/2010/main">
          <mc:Choice Requires="p14">
            <p:contentPart p14:bwMode="auto" r:id="rId46">
              <p14:nvContentPartPr>
                <p14:cNvPr id="346" name="Ink 345">
                  <a:extLst>
                    <a:ext uri="{FF2B5EF4-FFF2-40B4-BE49-F238E27FC236}">
                      <a16:creationId xmlns:a16="http://schemas.microsoft.com/office/drawing/2014/main" id="{6B6D2638-0A21-4B00-9D81-6A794D8FA618}"/>
                    </a:ext>
                  </a:extLst>
                </p14:cNvPr>
                <p14:cNvContentPartPr/>
                <p14:nvPr/>
              </p14:nvContentPartPr>
              <p14:xfrm>
                <a:off x="4149111" y="1648938"/>
                <a:ext cx="60840" cy="7560"/>
              </p14:xfrm>
            </p:contentPart>
          </mc:Choice>
          <mc:Fallback xmlns="">
            <p:pic>
              <p:nvPicPr>
                <p:cNvPr id="346" name="Ink 345">
                  <a:extLst>
                    <a:ext uri="{FF2B5EF4-FFF2-40B4-BE49-F238E27FC236}">
                      <a16:creationId xmlns:a16="http://schemas.microsoft.com/office/drawing/2014/main" id="{6B6D2638-0A21-4B00-9D81-6A794D8FA618}"/>
                    </a:ext>
                  </a:extLst>
                </p:cNvPr>
                <p:cNvPicPr/>
                <p:nvPr/>
              </p:nvPicPr>
              <p:blipFill>
                <a:blip r:embed="rId47"/>
                <a:stretch>
                  <a:fillRect/>
                </a:stretch>
              </p:blipFill>
              <p:spPr>
                <a:xfrm>
                  <a:off x="4140111" y="1639938"/>
                  <a:ext cx="78480" cy="252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47" name="Ink 346">
                  <a:extLst>
                    <a:ext uri="{FF2B5EF4-FFF2-40B4-BE49-F238E27FC236}">
                      <a16:creationId xmlns:a16="http://schemas.microsoft.com/office/drawing/2014/main" id="{8DF32ED6-84F2-4B0F-9A90-C8B69DC48F64}"/>
                    </a:ext>
                  </a:extLst>
                </p14:cNvPr>
                <p14:cNvContentPartPr/>
                <p14:nvPr/>
              </p14:nvContentPartPr>
              <p14:xfrm>
                <a:off x="4157391" y="1576218"/>
                <a:ext cx="14040" cy="6840"/>
              </p14:xfrm>
            </p:contentPart>
          </mc:Choice>
          <mc:Fallback xmlns="">
            <p:pic>
              <p:nvPicPr>
                <p:cNvPr id="347" name="Ink 346">
                  <a:extLst>
                    <a:ext uri="{FF2B5EF4-FFF2-40B4-BE49-F238E27FC236}">
                      <a16:creationId xmlns:a16="http://schemas.microsoft.com/office/drawing/2014/main" id="{8DF32ED6-84F2-4B0F-9A90-C8B69DC48F64}"/>
                    </a:ext>
                  </a:extLst>
                </p:cNvPr>
                <p:cNvPicPr/>
                <p:nvPr/>
              </p:nvPicPr>
              <p:blipFill>
                <a:blip r:embed="rId49"/>
                <a:stretch>
                  <a:fillRect/>
                </a:stretch>
              </p:blipFill>
              <p:spPr>
                <a:xfrm>
                  <a:off x="4148751" y="1567218"/>
                  <a:ext cx="31680" cy="24480"/>
                </a:xfrm>
                <a:prstGeom prst="rect">
                  <a:avLst/>
                </a:prstGeom>
              </p:spPr>
            </p:pic>
          </mc:Fallback>
        </mc:AlternateContent>
      </p:grpSp>
      <p:grpSp>
        <p:nvGrpSpPr>
          <p:cNvPr id="373" name="Group 372">
            <a:extLst>
              <a:ext uri="{FF2B5EF4-FFF2-40B4-BE49-F238E27FC236}">
                <a16:creationId xmlns:a16="http://schemas.microsoft.com/office/drawing/2014/main" id="{16CFEB29-42B9-4EAF-B9F6-4CB18C49A282}"/>
              </a:ext>
            </a:extLst>
          </p:cNvPr>
          <p:cNvGrpSpPr/>
          <p:nvPr/>
        </p:nvGrpSpPr>
        <p:grpSpPr>
          <a:xfrm>
            <a:off x="4403991" y="1313418"/>
            <a:ext cx="1389960" cy="660240"/>
            <a:chOff x="4403991" y="1313418"/>
            <a:chExt cx="1389960" cy="660240"/>
          </a:xfrm>
        </p:grpSpPr>
        <mc:AlternateContent xmlns:mc="http://schemas.openxmlformats.org/markup-compatibility/2006" xmlns:p14="http://schemas.microsoft.com/office/powerpoint/2010/main">
          <mc:Choice Requires="p14">
            <p:contentPart p14:bwMode="auto" r:id="rId50">
              <p14:nvContentPartPr>
                <p14:cNvPr id="348" name="Ink 347">
                  <a:extLst>
                    <a:ext uri="{FF2B5EF4-FFF2-40B4-BE49-F238E27FC236}">
                      <a16:creationId xmlns:a16="http://schemas.microsoft.com/office/drawing/2014/main" id="{14D6AFBC-79F1-41EE-B66A-4F4C8298AF81}"/>
                    </a:ext>
                  </a:extLst>
                </p14:cNvPr>
                <p14:cNvContentPartPr/>
                <p14:nvPr/>
              </p14:nvContentPartPr>
              <p14:xfrm>
                <a:off x="4403991" y="1356978"/>
                <a:ext cx="209520" cy="616680"/>
              </p14:xfrm>
            </p:contentPart>
          </mc:Choice>
          <mc:Fallback xmlns="">
            <p:pic>
              <p:nvPicPr>
                <p:cNvPr id="348" name="Ink 347">
                  <a:extLst>
                    <a:ext uri="{FF2B5EF4-FFF2-40B4-BE49-F238E27FC236}">
                      <a16:creationId xmlns:a16="http://schemas.microsoft.com/office/drawing/2014/main" id="{14D6AFBC-79F1-41EE-B66A-4F4C8298AF81}"/>
                    </a:ext>
                  </a:extLst>
                </p:cNvPr>
                <p:cNvPicPr/>
                <p:nvPr/>
              </p:nvPicPr>
              <p:blipFill>
                <a:blip r:embed="rId51"/>
                <a:stretch>
                  <a:fillRect/>
                </a:stretch>
              </p:blipFill>
              <p:spPr>
                <a:xfrm>
                  <a:off x="4395351" y="1348338"/>
                  <a:ext cx="227160" cy="63432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50" name="Ink 349">
                  <a:extLst>
                    <a:ext uri="{FF2B5EF4-FFF2-40B4-BE49-F238E27FC236}">
                      <a16:creationId xmlns:a16="http://schemas.microsoft.com/office/drawing/2014/main" id="{3600C12B-B7F7-42FB-8D5A-2BFB0AF412ED}"/>
                    </a:ext>
                  </a:extLst>
                </p14:cNvPr>
                <p14:cNvContentPartPr/>
                <p14:nvPr/>
              </p14:nvContentPartPr>
              <p14:xfrm>
                <a:off x="4600551" y="1426818"/>
                <a:ext cx="30600" cy="156600"/>
              </p14:xfrm>
            </p:contentPart>
          </mc:Choice>
          <mc:Fallback xmlns="">
            <p:pic>
              <p:nvPicPr>
                <p:cNvPr id="350" name="Ink 349">
                  <a:extLst>
                    <a:ext uri="{FF2B5EF4-FFF2-40B4-BE49-F238E27FC236}">
                      <a16:creationId xmlns:a16="http://schemas.microsoft.com/office/drawing/2014/main" id="{3600C12B-B7F7-42FB-8D5A-2BFB0AF412ED}"/>
                    </a:ext>
                  </a:extLst>
                </p:cNvPr>
                <p:cNvPicPr/>
                <p:nvPr/>
              </p:nvPicPr>
              <p:blipFill>
                <a:blip r:embed="rId53"/>
                <a:stretch>
                  <a:fillRect/>
                </a:stretch>
              </p:blipFill>
              <p:spPr>
                <a:xfrm>
                  <a:off x="4591911" y="1417818"/>
                  <a:ext cx="48240" cy="17424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51" name="Ink 350">
                  <a:extLst>
                    <a:ext uri="{FF2B5EF4-FFF2-40B4-BE49-F238E27FC236}">
                      <a16:creationId xmlns:a16="http://schemas.microsoft.com/office/drawing/2014/main" id="{8218E378-5357-4B9A-BA12-BF4AB0B6C737}"/>
                    </a:ext>
                  </a:extLst>
                </p14:cNvPr>
                <p14:cNvContentPartPr/>
                <p14:nvPr/>
              </p14:nvContentPartPr>
              <p14:xfrm>
                <a:off x="4654191" y="1803738"/>
                <a:ext cx="28080" cy="120240"/>
              </p14:xfrm>
            </p:contentPart>
          </mc:Choice>
          <mc:Fallback xmlns="">
            <p:pic>
              <p:nvPicPr>
                <p:cNvPr id="351" name="Ink 350">
                  <a:extLst>
                    <a:ext uri="{FF2B5EF4-FFF2-40B4-BE49-F238E27FC236}">
                      <a16:creationId xmlns:a16="http://schemas.microsoft.com/office/drawing/2014/main" id="{8218E378-5357-4B9A-BA12-BF4AB0B6C737}"/>
                    </a:ext>
                  </a:extLst>
                </p:cNvPr>
                <p:cNvPicPr/>
                <p:nvPr/>
              </p:nvPicPr>
              <p:blipFill>
                <a:blip r:embed="rId55"/>
                <a:stretch>
                  <a:fillRect/>
                </a:stretch>
              </p:blipFill>
              <p:spPr>
                <a:xfrm>
                  <a:off x="4645191" y="1795098"/>
                  <a:ext cx="4572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352" name="Ink 351">
                  <a:extLst>
                    <a:ext uri="{FF2B5EF4-FFF2-40B4-BE49-F238E27FC236}">
                      <a16:creationId xmlns:a16="http://schemas.microsoft.com/office/drawing/2014/main" id="{4B93296A-D163-49D0-A4FC-9354B1DC9366}"/>
                    </a:ext>
                  </a:extLst>
                </p14:cNvPr>
                <p14:cNvContentPartPr/>
                <p14:nvPr/>
              </p14:nvContentPartPr>
              <p14:xfrm>
                <a:off x="4763631" y="1461378"/>
                <a:ext cx="9000" cy="11160"/>
              </p14:xfrm>
            </p:contentPart>
          </mc:Choice>
          <mc:Fallback xmlns="">
            <p:pic>
              <p:nvPicPr>
                <p:cNvPr id="352" name="Ink 351">
                  <a:extLst>
                    <a:ext uri="{FF2B5EF4-FFF2-40B4-BE49-F238E27FC236}">
                      <a16:creationId xmlns:a16="http://schemas.microsoft.com/office/drawing/2014/main" id="{4B93296A-D163-49D0-A4FC-9354B1DC9366}"/>
                    </a:ext>
                  </a:extLst>
                </p:cNvPr>
                <p:cNvPicPr/>
                <p:nvPr/>
              </p:nvPicPr>
              <p:blipFill>
                <a:blip r:embed="rId57"/>
                <a:stretch>
                  <a:fillRect/>
                </a:stretch>
              </p:blipFill>
              <p:spPr>
                <a:xfrm>
                  <a:off x="4754991" y="1452378"/>
                  <a:ext cx="26640" cy="2880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353" name="Ink 352">
                  <a:extLst>
                    <a:ext uri="{FF2B5EF4-FFF2-40B4-BE49-F238E27FC236}">
                      <a16:creationId xmlns:a16="http://schemas.microsoft.com/office/drawing/2014/main" id="{6C270172-1968-4814-B8C7-89CF20BD9810}"/>
                    </a:ext>
                  </a:extLst>
                </p14:cNvPr>
                <p14:cNvContentPartPr/>
                <p14:nvPr/>
              </p14:nvContentPartPr>
              <p14:xfrm>
                <a:off x="4880631" y="1465338"/>
                <a:ext cx="7920" cy="7200"/>
              </p14:xfrm>
            </p:contentPart>
          </mc:Choice>
          <mc:Fallback xmlns="">
            <p:pic>
              <p:nvPicPr>
                <p:cNvPr id="353" name="Ink 352">
                  <a:extLst>
                    <a:ext uri="{FF2B5EF4-FFF2-40B4-BE49-F238E27FC236}">
                      <a16:creationId xmlns:a16="http://schemas.microsoft.com/office/drawing/2014/main" id="{6C270172-1968-4814-B8C7-89CF20BD9810}"/>
                    </a:ext>
                  </a:extLst>
                </p:cNvPr>
                <p:cNvPicPr/>
                <p:nvPr/>
              </p:nvPicPr>
              <p:blipFill>
                <a:blip r:embed="rId59"/>
                <a:stretch>
                  <a:fillRect/>
                </a:stretch>
              </p:blipFill>
              <p:spPr>
                <a:xfrm>
                  <a:off x="4871631" y="1456338"/>
                  <a:ext cx="25560" cy="2484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354" name="Ink 353">
                  <a:extLst>
                    <a:ext uri="{FF2B5EF4-FFF2-40B4-BE49-F238E27FC236}">
                      <a16:creationId xmlns:a16="http://schemas.microsoft.com/office/drawing/2014/main" id="{616256D1-82A1-459A-A4E0-D3DE95592A16}"/>
                    </a:ext>
                  </a:extLst>
                </p14:cNvPr>
                <p14:cNvContentPartPr/>
                <p14:nvPr/>
              </p14:nvContentPartPr>
              <p14:xfrm>
                <a:off x="4964871" y="1465338"/>
                <a:ext cx="5400" cy="5040"/>
              </p14:xfrm>
            </p:contentPart>
          </mc:Choice>
          <mc:Fallback xmlns="">
            <p:pic>
              <p:nvPicPr>
                <p:cNvPr id="354" name="Ink 353">
                  <a:extLst>
                    <a:ext uri="{FF2B5EF4-FFF2-40B4-BE49-F238E27FC236}">
                      <a16:creationId xmlns:a16="http://schemas.microsoft.com/office/drawing/2014/main" id="{616256D1-82A1-459A-A4E0-D3DE95592A16}"/>
                    </a:ext>
                  </a:extLst>
                </p:cNvPr>
                <p:cNvPicPr/>
                <p:nvPr/>
              </p:nvPicPr>
              <p:blipFill>
                <a:blip r:embed="rId61"/>
                <a:stretch>
                  <a:fillRect/>
                </a:stretch>
              </p:blipFill>
              <p:spPr>
                <a:xfrm>
                  <a:off x="4956231" y="1456338"/>
                  <a:ext cx="23040" cy="2268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355" name="Ink 354">
                  <a:extLst>
                    <a:ext uri="{FF2B5EF4-FFF2-40B4-BE49-F238E27FC236}">
                      <a16:creationId xmlns:a16="http://schemas.microsoft.com/office/drawing/2014/main" id="{E3938E81-34CA-4E2D-A657-9D4B9A800D0E}"/>
                    </a:ext>
                  </a:extLst>
                </p14:cNvPr>
                <p14:cNvContentPartPr/>
                <p14:nvPr/>
              </p14:nvContentPartPr>
              <p14:xfrm>
                <a:off x="5062071" y="1443018"/>
                <a:ext cx="59400" cy="135720"/>
              </p14:xfrm>
            </p:contentPart>
          </mc:Choice>
          <mc:Fallback xmlns="">
            <p:pic>
              <p:nvPicPr>
                <p:cNvPr id="355" name="Ink 354">
                  <a:extLst>
                    <a:ext uri="{FF2B5EF4-FFF2-40B4-BE49-F238E27FC236}">
                      <a16:creationId xmlns:a16="http://schemas.microsoft.com/office/drawing/2014/main" id="{E3938E81-34CA-4E2D-A657-9D4B9A800D0E}"/>
                    </a:ext>
                  </a:extLst>
                </p:cNvPr>
                <p:cNvPicPr/>
                <p:nvPr/>
              </p:nvPicPr>
              <p:blipFill>
                <a:blip r:embed="rId63"/>
                <a:stretch>
                  <a:fillRect/>
                </a:stretch>
              </p:blipFill>
              <p:spPr>
                <a:xfrm>
                  <a:off x="5053071" y="1434018"/>
                  <a:ext cx="77040" cy="15336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356" name="Ink 355">
                  <a:extLst>
                    <a:ext uri="{FF2B5EF4-FFF2-40B4-BE49-F238E27FC236}">
                      <a16:creationId xmlns:a16="http://schemas.microsoft.com/office/drawing/2014/main" id="{A50ACDAA-065F-479C-9ECE-6A835E4C63EE}"/>
                    </a:ext>
                  </a:extLst>
                </p14:cNvPr>
                <p14:cNvContentPartPr/>
                <p14:nvPr/>
              </p14:nvContentPartPr>
              <p14:xfrm>
                <a:off x="5206071" y="1466418"/>
                <a:ext cx="74160" cy="28440"/>
              </p14:xfrm>
            </p:contentPart>
          </mc:Choice>
          <mc:Fallback xmlns="">
            <p:pic>
              <p:nvPicPr>
                <p:cNvPr id="356" name="Ink 355">
                  <a:extLst>
                    <a:ext uri="{FF2B5EF4-FFF2-40B4-BE49-F238E27FC236}">
                      <a16:creationId xmlns:a16="http://schemas.microsoft.com/office/drawing/2014/main" id="{A50ACDAA-065F-479C-9ECE-6A835E4C63EE}"/>
                    </a:ext>
                  </a:extLst>
                </p:cNvPr>
                <p:cNvPicPr/>
                <p:nvPr/>
              </p:nvPicPr>
              <p:blipFill>
                <a:blip r:embed="rId65"/>
                <a:stretch>
                  <a:fillRect/>
                </a:stretch>
              </p:blipFill>
              <p:spPr>
                <a:xfrm>
                  <a:off x="5197071" y="1457778"/>
                  <a:ext cx="91800"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357" name="Ink 356">
                  <a:extLst>
                    <a:ext uri="{FF2B5EF4-FFF2-40B4-BE49-F238E27FC236}">
                      <a16:creationId xmlns:a16="http://schemas.microsoft.com/office/drawing/2014/main" id="{5195A87A-0203-4252-AB81-7ECF959274B9}"/>
                    </a:ext>
                  </a:extLst>
                </p14:cNvPr>
                <p14:cNvContentPartPr/>
                <p14:nvPr/>
              </p14:nvContentPartPr>
              <p14:xfrm>
                <a:off x="5381391" y="1465698"/>
                <a:ext cx="9000" cy="5400"/>
              </p14:xfrm>
            </p:contentPart>
          </mc:Choice>
          <mc:Fallback xmlns="">
            <p:pic>
              <p:nvPicPr>
                <p:cNvPr id="357" name="Ink 356">
                  <a:extLst>
                    <a:ext uri="{FF2B5EF4-FFF2-40B4-BE49-F238E27FC236}">
                      <a16:creationId xmlns:a16="http://schemas.microsoft.com/office/drawing/2014/main" id="{5195A87A-0203-4252-AB81-7ECF959274B9}"/>
                    </a:ext>
                  </a:extLst>
                </p:cNvPr>
                <p:cNvPicPr/>
                <p:nvPr/>
              </p:nvPicPr>
              <p:blipFill>
                <a:blip r:embed="rId67"/>
                <a:stretch>
                  <a:fillRect/>
                </a:stretch>
              </p:blipFill>
              <p:spPr>
                <a:xfrm>
                  <a:off x="5372751" y="1457058"/>
                  <a:ext cx="2664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358" name="Ink 357">
                  <a:extLst>
                    <a:ext uri="{FF2B5EF4-FFF2-40B4-BE49-F238E27FC236}">
                      <a16:creationId xmlns:a16="http://schemas.microsoft.com/office/drawing/2014/main" id="{1DF4941D-DF00-484F-8BBF-447BB0D8618E}"/>
                    </a:ext>
                  </a:extLst>
                </p14:cNvPr>
                <p14:cNvContentPartPr/>
                <p14:nvPr/>
              </p14:nvContentPartPr>
              <p14:xfrm>
                <a:off x="5478231" y="1394418"/>
                <a:ext cx="45000" cy="120960"/>
              </p14:xfrm>
            </p:contentPart>
          </mc:Choice>
          <mc:Fallback xmlns="">
            <p:pic>
              <p:nvPicPr>
                <p:cNvPr id="358" name="Ink 357">
                  <a:extLst>
                    <a:ext uri="{FF2B5EF4-FFF2-40B4-BE49-F238E27FC236}">
                      <a16:creationId xmlns:a16="http://schemas.microsoft.com/office/drawing/2014/main" id="{1DF4941D-DF00-484F-8BBF-447BB0D8618E}"/>
                    </a:ext>
                  </a:extLst>
                </p:cNvPr>
                <p:cNvPicPr/>
                <p:nvPr/>
              </p:nvPicPr>
              <p:blipFill>
                <a:blip r:embed="rId69"/>
                <a:stretch>
                  <a:fillRect/>
                </a:stretch>
              </p:blipFill>
              <p:spPr>
                <a:xfrm>
                  <a:off x="5469231" y="1385778"/>
                  <a:ext cx="62640" cy="13860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361" name="Ink 360">
                  <a:extLst>
                    <a:ext uri="{FF2B5EF4-FFF2-40B4-BE49-F238E27FC236}">
                      <a16:creationId xmlns:a16="http://schemas.microsoft.com/office/drawing/2014/main" id="{6DA0394C-CEE3-4BA3-A645-01245E98448C}"/>
                    </a:ext>
                  </a:extLst>
                </p14:cNvPr>
                <p14:cNvContentPartPr/>
                <p14:nvPr/>
              </p14:nvContentPartPr>
              <p14:xfrm>
                <a:off x="5176911" y="1408458"/>
                <a:ext cx="43560" cy="141840"/>
              </p14:xfrm>
            </p:contentPart>
          </mc:Choice>
          <mc:Fallback xmlns="">
            <p:pic>
              <p:nvPicPr>
                <p:cNvPr id="361" name="Ink 360">
                  <a:extLst>
                    <a:ext uri="{FF2B5EF4-FFF2-40B4-BE49-F238E27FC236}">
                      <a16:creationId xmlns:a16="http://schemas.microsoft.com/office/drawing/2014/main" id="{6DA0394C-CEE3-4BA3-A645-01245E98448C}"/>
                    </a:ext>
                  </a:extLst>
                </p:cNvPr>
                <p:cNvPicPr/>
                <p:nvPr/>
              </p:nvPicPr>
              <p:blipFill>
                <a:blip r:embed="rId71"/>
                <a:stretch>
                  <a:fillRect/>
                </a:stretch>
              </p:blipFill>
              <p:spPr>
                <a:xfrm>
                  <a:off x="5168271" y="1399458"/>
                  <a:ext cx="61200" cy="15948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362" name="Ink 361">
                  <a:extLst>
                    <a:ext uri="{FF2B5EF4-FFF2-40B4-BE49-F238E27FC236}">
                      <a16:creationId xmlns:a16="http://schemas.microsoft.com/office/drawing/2014/main" id="{BDDDB180-903C-46BF-B2D9-63CC85008C49}"/>
                    </a:ext>
                  </a:extLst>
                </p14:cNvPr>
                <p14:cNvContentPartPr/>
                <p14:nvPr/>
              </p14:nvContentPartPr>
              <p14:xfrm>
                <a:off x="5442951" y="1452018"/>
                <a:ext cx="5400" cy="3960"/>
              </p14:xfrm>
            </p:contentPart>
          </mc:Choice>
          <mc:Fallback xmlns="">
            <p:pic>
              <p:nvPicPr>
                <p:cNvPr id="362" name="Ink 361">
                  <a:extLst>
                    <a:ext uri="{FF2B5EF4-FFF2-40B4-BE49-F238E27FC236}">
                      <a16:creationId xmlns:a16="http://schemas.microsoft.com/office/drawing/2014/main" id="{BDDDB180-903C-46BF-B2D9-63CC85008C49}"/>
                    </a:ext>
                  </a:extLst>
                </p:cNvPr>
                <p:cNvPicPr/>
                <p:nvPr/>
              </p:nvPicPr>
              <p:blipFill>
                <a:blip r:embed="rId73"/>
                <a:stretch>
                  <a:fillRect/>
                </a:stretch>
              </p:blipFill>
              <p:spPr>
                <a:xfrm>
                  <a:off x="5434311" y="1443378"/>
                  <a:ext cx="23040" cy="2160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364" name="Ink 363">
                  <a:extLst>
                    <a:ext uri="{FF2B5EF4-FFF2-40B4-BE49-F238E27FC236}">
                      <a16:creationId xmlns:a16="http://schemas.microsoft.com/office/drawing/2014/main" id="{EC14270B-FE65-47C8-8365-4AB9BCB88092}"/>
                    </a:ext>
                  </a:extLst>
                </p14:cNvPr>
                <p14:cNvContentPartPr/>
                <p14:nvPr/>
              </p14:nvContentPartPr>
              <p14:xfrm>
                <a:off x="4780551" y="1829658"/>
                <a:ext cx="360" cy="7920"/>
              </p14:xfrm>
            </p:contentPart>
          </mc:Choice>
          <mc:Fallback xmlns="">
            <p:pic>
              <p:nvPicPr>
                <p:cNvPr id="364" name="Ink 363">
                  <a:extLst>
                    <a:ext uri="{FF2B5EF4-FFF2-40B4-BE49-F238E27FC236}">
                      <a16:creationId xmlns:a16="http://schemas.microsoft.com/office/drawing/2014/main" id="{EC14270B-FE65-47C8-8365-4AB9BCB88092}"/>
                    </a:ext>
                  </a:extLst>
                </p:cNvPr>
                <p:cNvPicPr/>
                <p:nvPr/>
              </p:nvPicPr>
              <p:blipFill>
                <a:blip r:embed="rId75"/>
                <a:stretch>
                  <a:fillRect/>
                </a:stretch>
              </p:blipFill>
              <p:spPr>
                <a:xfrm>
                  <a:off x="4771551" y="1820658"/>
                  <a:ext cx="18000" cy="2556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365" name="Ink 364">
                  <a:extLst>
                    <a:ext uri="{FF2B5EF4-FFF2-40B4-BE49-F238E27FC236}">
                      <a16:creationId xmlns:a16="http://schemas.microsoft.com/office/drawing/2014/main" id="{9B22BF26-D1A2-44EC-B20C-679EE7B6D07C}"/>
                    </a:ext>
                  </a:extLst>
                </p14:cNvPr>
                <p14:cNvContentPartPr/>
                <p14:nvPr/>
              </p14:nvContentPartPr>
              <p14:xfrm>
                <a:off x="4858671" y="1820298"/>
                <a:ext cx="35280" cy="6840"/>
              </p14:xfrm>
            </p:contentPart>
          </mc:Choice>
          <mc:Fallback xmlns="">
            <p:pic>
              <p:nvPicPr>
                <p:cNvPr id="365" name="Ink 364">
                  <a:extLst>
                    <a:ext uri="{FF2B5EF4-FFF2-40B4-BE49-F238E27FC236}">
                      <a16:creationId xmlns:a16="http://schemas.microsoft.com/office/drawing/2014/main" id="{9B22BF26-D1A2-44EC-B20C-679EE7B6D07C}"/>
                    </a:ext>
                  </a:extLst>
                </p:cNvPr>
                <p:cNvPicPr/>
                <p:nvPr/>
              </p:nvPicPr>
              <p:blipFill>
                <a:blip r:embed="rId77"/>
                <a:stretch>
                  <a:fillRect/>
                </a:stretch>
              </p:blipFill>
              <p:spPr>
                <a:xfrm>
                  <a:off x="4849671" y="1811658"/>
                  <a:ext cx="5292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366" name="Ink 365">
                  <a:extLst>
                    <a:ext uri="{FF2B5EF4-FFF2-40B4-BE49-F238E27FC236}">
                      <a16:creationId xmlns:a16="http://schemas.microsoft.com/office/drawing/2014/main" id="{E38389EB-DC5D-4D8D-89F4-9C44A9607030}"/>
                    </a:ext>
                  </a:extLst>
                </p14:cNvPr>
                <p14:cNvContentPartPr/>
                <p14:nvPr/>
              </p14:nvContentPartPr>
              <p14:xfrm>
                <a:off x="4945431" y="1803018"/>
                <a:ext cx="16920" cy="11880"/>
              </p14:xfrm>
            </p:contentPart>
          </mc:Choice>
          <mc:Fallback xmlns="">
            <p:pic>
              <p:nvPicPr>
                <p:cNvPr id="366" name="Ink 365">
                  <a:extLst>
                    <a:ext uri="{FF2B5EF4-FFF2-40B4-BE49-F238E27FC236}">
                      <a16:creationId xmlns:a16="http://schemas.microsoft.com/office/drawing/2014/main" id="{E38389EB-DC5D-4D8D-89F4-9C44A9607030}"/>
                    </a:ext>
                  </a:extLst>
                </p:cNvPr>
                <p:cNvPicPr/>
                <p:nvPr/>
              </p:nvPicPr>
              <p:blipFill>
                <a:blip r:embed="rId79"/>
                <a:stretch>
                  <a:fillRect/>
                </a:stretch>
              </p:blipFill>
              <p:spPr>
                <a:xfrm>
                  <a:off x="4936431" y="1794378"/>
                  <a:ext cx="3456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367" name="Ink 366">
                  <a:extLst>
                    <a:ext uri="{FF2B5EF4-FFF2-40B4-BE49-F238E27FC236}">
                      <a16:creationId xmlns:a16="http://schemas.microsoft.com/office/drawing/2014/main" id="{E60095EF-1253-4FBE-A96D-485827CF54DD}"/>
                    </a:ext>
                  </a:extLst>
                </p14:cNvPr>
                <p14:cNvContentPartPr/>
                <p14:nvPr/>
              </p14:nvContentPartPr>
              <p14:xfrm>
                <a:off x="5096631" y="1786458"/>
                <a:ext cx="23040" cy="139680"/>
              </p14:xfrm>
            </p:contentPart>
          </mc:Choice>
          <mc:Fallback xmlns="">
            <p:pic>
              <p:nvPicPr>
                <p:cNvPr id="367" name="Ink 366">
                  <a:extLst>
                    <a:ext uri="{FF2B5EF4-FFF2-40B4-BE49-F238E27FC236}">
                      <a16:creationId xmlns:a16="http://schemas.microsoft.com/office/drawing/2014/main" id="{E60095EF-1253-4FBE-A96D-485827CF54DD}"/>
                    </a:ext>
                  </a:extLst>
                </p:cNvPr>
                <p:cNvPicPr/>
                <p:nvPr/>
              </p:nvPicPr>
              <p:blipFill>
                <a:blip r:embed="rId81"/>
                <a:stretch>
                  <a:fillRect/>
                </a:stretch>
              </p:blipFill>
              <p:spPr>
                <a:xfrm>
                  <a:off x="5087631" y="1777818"/>
                  <a:ext cx="40680" cy="15732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368" name="Ink 367">
                  <a:extLst>
                    <a:ext uri="{FF2B5EF4-FFF2-40B4-BE49-F238E27FC236}">
                      <a16:creationId xmlns:a16="http://schemas.microsoft.com/office/drawing/2014/main" id="{674C6EBA-9CB9-4883-B5BA-108D59DBB36A}"/>
                    </a:ext>
                  </a:extLst>
                </p14:cNvPr>
                <p14:cNvContentPartPr/>
                <p14:nvPr/>
              </p14:nvContentPartPr>
              <p14:xfrm>
                <a:off x="5186271" y="1772418"/>
                <a:ext cx="67320" cy="98280"/>
              </p14:xfrm>
            </p:contentPart>
          </mc:Choice>
          <mc:Fallback xmlns="">
            <p:pic>
              <p:nvPicPr>
                <p:cNvPr id="368" name="Ink 367">
                  <a:extLst>
                    <a:ext uri="{FF2B5EF4-FFF2-40B4-BE49-F238E27FC236}">
                      <a16:creationId xmlns:a16="http://schemas.microsoft.com/office/drawing/2014/main" id="{674C6EBA-9CB9-4883-B5BA-108D59DBB36A}"/>
                    </a:ext>
                  </a:extLst>
                </p:cNvPr>
                <p:cNvPicPr/>
                <p:nvPr/>
              </p:nvPicPr>
              <p:blipFill>
                <a:blip r:embed="rId83"/>
                <a:stretch>
                  <a:fillRect/>
                </a:stretch>
              </p:blipFill>
              <p:spPr>
                <a:xfrm>
                  <a:off x="5177631" y="1763778"/>
                  <a:ext cx="84960" cy="11592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369" name="Ink 368">
                  <a:extLst>
                    <a:ext uri="{FF2B5EF4-FFF2-40B4-BE49-F238E27FC236}">
                      <a16:creationId xmlns:a16="http://schemas.microsoft.com/office/drawing/2014/main" id="{EF983D71-BA99-4F11-8670-EB13EFFD09F1}"/>
                    </a:ext>
                  </a:extLst>
                </p14:cNvPr>
                <p14:cNvContentPartPr/>
                <p14:nvPr/>
              </p14:nvContentPartPr>
              <p14:xfrm>
                <a:off x="5320191" y="1806618"/>
                <a:ext cx="3240" cy="3960"/>
              </p14:xfrm>
            </p:contentPart>
          </mc:Choice>
          <mc:Fallback xmlns="">
            <p:pic>
              <p:nvPicPr>
                <p:cNvPr id="369" name="Ink 368">
                  <a:extLst>
                    <a:ext uri="{FF2B5EF4-FFF2-40B4-BE49-F238E27FC236}">
                      <a16:creationId xmlns:a16="http://schemas.microsoft.com/office/drawing/2014/main" id="{EF983D71-BA99-4F11-8670-EB13EFFD09F1}"/>
                    </a:ext>
                  </a:extLst>
                </p:cNvPr>
                <p:cNvPicPr/>
                <p:nvPr/>
              </p:nvPicPr>
              <p:blipFill>
                <a:blip r:embed="rId61"/>
                <a:stretch>
                  <a:fillRect/>
                </a:stretch>
              </p:blipFill>
              <p:spPr>
                <a:xfrm>
                  <a:off x="5311191" y="1797978"/>
                  <a:ext cx="20880" cy="2160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370" name="Ink 369">
                  <a:extLst>
                    <a:ext uri="{FF2B5EF4-FFF2-40B4-BE49-F238E27FC236}">
                      <a16:creationId xmlns:a16="http://schemas.microsoft.com/office/drawing/2014/main" id="{ADF08447-0B56-42C2-A63C-E9C5FDE16DEF}"/>
                    </a:ext>
                  </a:extLst>
                </p14:cNvPr>
                <p14:cNvContentPartPr/>
                <p14:nvPr/>
              </p14:nvContentPartPr>
              <p14:xfrm>
                <a:off x="5372751" y="1781778"/>
                <a:ext cx="60120" cy="23400"/>
              </p14:xfrm>
            </p:contentPart>
          </mc:Choice>
          <mc:Fallback xmlns="">
            <p:pic>
              <p:nvPicPr>
                <p:cNvPr id="370" name="Ink 369">
                  <a:extLst>
                    <a:ext uri="{FF2B5EF4-FFF2-40B4-BE49-F238E27FC236}">
                      <a16:creationId xmlns:a16="http://schemas.microsoft.com/office/drawing/2014/main" id="{ADF08447-0B56-42C2-A63C-E9C5FDE16DEF}"/>
                    </a:ext>
                  </a:extLst>
                </p:cNvPr>
                <p:cNvPicPr/>
                <p:nvPr/>
              </p:nvPicPr>
              <p:blipFill>
                <a:blip r:embed="rId86"/>
                <a:stretch>
                  <a:fillRect/>
                </a:stretch>
              </p:blipFill>
              <p:spPr>
                <a:xfrm>
                  <a:off x="5364111" y="1773138"/>
                  <a:ext cx="77760" cy="4104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371" name="Ink 370">
                  <a:extLst>
                    <a:ext uri="{FF2B5EF4-FFF2-40B4-BE49-F238E27FC236}">
                      <a16:creationId xmlns:a16="http://schemas.microsoft.com/office/drawing/2014/main" id="{E0955221-710B-422F-BDBE-638761E9D91A}"/>
                    </a:ext>
                  </a:extLst>
                </p14:cNvPr>
                <p14:cNvContentPartPr/>
                <p14:nvPr/>
              </p14:nvContentPartPr>
              <p14:xfrm>
                <a:off x="5539431" y="1713378"/>
                <a:ext cx="9360" cy="165240"/>
              </p14:xfrm>
            </p:contentPart>
          </mc:Choice>
          <mc:Fallback xmlns="">
            <p:pic>
              <p:nvPicPr>
                <p:cNvPr id="371" name="Ink 370">
                  <a:extLst>
                    <a:ext uri="{FF2B5EF4-FFF2-40B4-BE49-F238E27FC236}">
                      <a16:creationId xmlns:a16="http://schemas.microsoft.com/office/drawing/2014/main" id="{E0955221-710B-422F-BDBE-638761E9D91A}"/>
                    </a:ext>
                  </a:extLst>
                </p:cNvPr>
                <p:cNvPicPr/>
                <p:nvPr/>
              </p:nvPicPr>
              <p:blipFill>
                <a:blip r:embed="rId88"/>
                <a:stretch>
                  <a:fillRect/>
                </a:stretch>
              </p:blipFill>
              <p:spPr>
                <a:xfrm>
                  <a:off x="5530791" y="1704738"/>
                  <a:ext cx="27000" cy="18288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372" name="Ink 371">
                  <a:extLst>
                    <a:ext uri="{FF2B5EF4-FFF2-40B4-BE49-F238E27FC236}">
                      <a16:creationId xmlns:a16="http://schemas.microsoft.com/office/drawing/2014/main" id="{C683F1CC-6C9B-46F5-BBC4-DC50FAB72D0F}"/>
                    </a:ext>
                  </a:extLst>
                </p14:cNvPr>
                <p14:cNvContentPartPr/>
                <p14:nvPr/>
              </p14:nvContentPartPr>
              <p14:xfrm>
                <a:off x="5509191" y="1313418"/>
                <a:ext cx="284760" cy="636840"/>
              </p14:xfrm>
            </p:contentPart>
          </mc:Choice>
          <mc:Fallback xmlns="">
            <p:pic>
              <p:nvPicPr>
                <p:cNvPr id="372" name="Ink 371">
                  <a:extLst>
                    <a:ext uri="{FF2B5EF4-FFF2-40B4-BE49-F238E27FC236}">
                      <a16:creationId xmlns:a16="http://schemas.microsoft.com/office/drawing/2014/main" id="{C683F1CC-6C9B-46F5-BBC4-DC50FAB72D0F}"/>
                    </a:ext>
                  </a:extLst>
                </p:cNvPr>
                <p:cNvPicPr/>
                <p:nvPr/>
              </p:nvPicPr>
              <p:blipFill>
                <a:blip r:embed="rId90"/>
                <a:stretch>
                  <a:fillRect/>
                </a:stretch>
              </p:blipFill>
              <p:spPr>
                <a:xfrm>
                  <a:off x="5500191" y="1304418"/>
                  <a:ext cx="302400" cy="654480"/>
                </a:xfrm>
                <a:prstGeom prst="rect">
                  <a:avLst/>
                </a:prstGeom>
              </p:spPr>
            </p:pic>
          </mc:Fallback>
        </mc:AlternateContent>
      </p:grpSp>
      <p:grpSp>
        <p:nvGrpSpPr>
          <p:cNvPr id="388" name="Group 387">
            <a:extLst>
              <a:ext uri="{FF2B5EF4-FFF2-40B4-BE49-F238E27FC236}">
                <a16:creationId xmlns:a16="http://schemas.microsoft.com/office/drawing/2014/main" id="{4F32060E-DE57-45B2-BA5D-A225EC8F8819}"/>
              </a:ext>
            </a:extLst>
          </p:cNvPr>
          <p:cNvGrpSpPr/>
          <p:nvPr/>
        </p:nvGrpSpPr>
        <p:grpSpPr>
          <a:xfrm>
            <a:off x="5810151" y="1005258"/>
            <a:ext cx="234720" cy="1406160"/>
            <a:chOff x="5810151" y="1005258"/>
            <a:chExt cx="234720" cy="1406160"/>
          </a:xfrm>
        </p:grpSpPr>
        <mc:AlternateContent xmlns:mc="http://schemas.openxmlformats.org/markup-compatibility/2006" xmlns:p14="http://schemas.microsoft.com/office/powerpoint/2010/main">
          <mc:Choice Requires="p14">
            <p:contentPart p14:bwMode="auto" r:id="rId91">
              <p14:nvContentPartPr>
                <p14:cNvPr id="374" name="Ink 373">
                  <a:extLst>
                    <a:ext uri="{FF2B5EF4-FFF2-40B4-BE49-F238E27FC236}">
                      <a16:creationId xmlns:a16="http://schemas.microsoft.com/office/drawing/2014/main" id="{CAB3908D-0ADA-4D67-A53B-21F2BB43AF1F}"/>
                    </a:ext>
                  </a:extLst>
                </p14:cNvPr>
                <p14:cNvContentPartPr/>
                <p14:nvPr/>
              </p14:nvContentPartPr>
              <p14:xfrm>
                <a:off x="5810151" y="1005258"/>
                <a:ext cx="234720" cy="1406160"/>
              </p14:xfrm>
            </p:contentPart>
          </mc:Choice>
          <mc:Fallback xmlns="">
            <p:pic>
              <p:nvPicPr>
                <p:cNvPr id="374" name="Ink 373">
                  <a:extLst>
                    <a:ext uri="{FF2B5EF4-FFF2-40B4-BE49-F238E27FC236}">
                      <a16:creationId xmlns:a16="http://schemas.microsoft.com/office/drawing/2014/main" id="{CAB3908D-0ADA-4D67-A53B-21F2BB43AF1F}"/>
                    </a:ext>
                  </a:extLst>
                </p:cNvPr>
                <p:cNvPicPr/>
                <p:nvPr/>
              </p:nvPicPr>
              <p:blipFill>
                <a:blip r:embed="rId92"/>
                <a:stretch>
                  <a:fillRect/>
                </a:stretch>
              </p:blipFill>
              <p:spPr>
                <a:xfrm>
                  <a:off x="5801151" y="996618"/>
                  <a:ext cx="252360" cy="142380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375" name="Ink 374">
                  <a:extLst>
                    <a:ext uri="{FF2B5EF4-FFF2-40B4-BE49-F238E27FC236}">
                      <a16:creationId xmlns:a16="http://schemas.microsoft.com/office/drawing/2014/main" id="{8AB958BF-E67E-4021-9AF1-E85190B968F9}"/>
                    </a:ext>
                  </a:extLst>
                </p14:cNvPr>
                <p14:cNvContentPartPr/>
                <p14:nvPr/>
              </p14:nvContentPartPr>
              <p14:xfrm>
                <a:off x="5985471" y="1074378"/>
                <a:ext cx="7920" cy="104400"/>
              </p14:xfrm>
            </p:contentPart>
          </mc:Choice>
          <mc:Fallback xmlns="">
            <p:pic>
              <p:nvPicPr>
                <p:cNvPr id="375" name="Ink 374">
                  <a:extLst>
                    <a:ext uri="{FF2B5EF4-FFF2-40B4-BE49-F238E27FC236}">
                      <a16:creationId xmlns:a16="http://schemas.microsoft.com/office/drawing/2014/main" id="{8AB958BF-E67E-4021-9AF1-E85190B968F9}"/>
                    </a:ext>
                  </a:extLst>
                </p:cNvPr>
                <p:cNvPicPr/>
                <p:nvPr/>
              </p:nvPicPr>
              <p:blipFill>
                <a:blip r:embed="rId94"/>
                <a:stretch>
                  <a:fillRect/>
                </a:stretch>
              </p:blipFill>
              <p:spPr>
                <a:xfrm>
                  <a:off x="5976831" y="1065738"/>
                  <a:ext cx="25560" cy="12204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377" name="Ink 376">
                  <a:extLst>
                    <a:ext uri="{FF2B5EF4-FFF2-40B4-BE49-F238E27FC236}">
                      <a16:creationId xmlns:a16="http://schemas.microsoft.com/office/drawing/2014/main" id="{D0CE2131-36AB-47A1-8B0F-4D1D3A04DC61}"/>
                    </a:ext>
                  </a:extLst>
                </p14:cNvPr>
                <p14:cNvContentPartPr/>
                <p14:nvPr/>
              </p14:nvContentPartPr>
              <p14:xfrm>
                <a:off x="5999871" y="1292898"/>
                <a:ext cx="2160" cy="1080"/>
              </p14:xfrm>
            </p:contentPart>
          </mc:Choice>
          <mc:Fallback xmlns="">
            <p:pic>
              <p:nvPicPr>
                <p:cNvPr id="377" name="Ink 376">
                  <a:extLst>
                    <a:ext uri="{FF2B5EF4-FFF2-40B4-BE49-F238E27FC236}">
                      <a16:creationId xmlns:a16="http://schemas.microsoft.com/office/drawing/2014/main" id="{D0CE2131-36AB-47A1-8B0F-4D1D3A04DC61}"/>
                    </a:ext>
                  </a:extLst>
                </p:cNvPr>
                <p:cNvPicPr/>
                <p:nvPr/>
              </p:nvPicPr>
              <p:blipFill>
                <a:blip r:embed="rId61"/>
                <a:stretch>
                  <a:fillRect/>
                </a:stretch>
              </p:blipFill>
              <p:spPr>
                <a:xfrm>
                  <a:off x="5990871" y="1284258"/>
                  <a:ext cx="19800" cy="1872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378" name="Ink 377">
                  <a:extLst>
                    <a:ext uri="{FF2B5EF4-FFF2-40B4-BE49-F238E27FC236}">
                      <a16:creationId xmlns:a16="http://schemas.microsoft.com/office/drawing/2014/main" id="{A4EB571D-0732-4DA2-8EBE-9FBEC0B5DCF8}"/>
                    </a:ext>
                  </a:extLst>
                </p14:cNvPr>
                <p14:cNvContentPartPr/>
                <p14:nvPr/>
              </p14:nvContentPartPr>
              <p14:xfrm>
                <a:off x="6010311" y="1367778"/>
                <a:ext cx="15480" cy="38160"/>
              </p14:xfrm>
            </p:contentPart>
          </mc:Choice>
          <mc:Fallback xmlns="">
            <p:pic>
              <p:nvPicPr>
                <p:cNvPr id="378" name="Ink 377">
                  <a:extLst>
                    <a:ext uri="{FF2B5EF4-FFF2-40B4-BE49-F238E27FC236}">
                      <a16:creationId xmlns:a16="http://schemas.microsoft.com/office/drawing/2014/main" id="{A4EB571D-0732-4DA2-8EBE-9FBEC0B5DCF8}"/>
                    </a:ext>
                  </a:extLst>
                </p:cNvPr>
                <p:cNvPicPr/>
                <p:nvPr/>
              </p:nvPicPr>
              <p:blipFill>
                <a:blip r:embed="rId97"/>
                <a:stretch>
                  <a:fillRect/>
                </a:stretch>
              </p:blipFill>
              <p:spPr>
                <a:xfrm>
                  <a:off x="6001311" y="1358778"/>
                  <a:ext cx="33120" cy="5580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379" name="Ink 378">
                  <a:extLst>
                    <a:ext uri="{FF2B5EF4-FFF2-40B4-BE49-F238E27FC236}">
                      <a16:creationId xmlns:a16="http://schemas.microsoft.com/office/drawing/2014/main" id="{53AEA794-83A2-4AF8-80FD-6D175DD4A18B}"/>
                    </a:ext>
                  </a:extLst>
                </p14:cNvPr>
                <p14:cNvContentPartPr/>
                <p14:nvPr/>
              </p14:nvContentPartPr>
              <p14:xfrm>
                <a:off x="5996991" y="1490538"/>
                <a:ext cx="3240" cy="1080"/>
              </p14:xfrm>
            </p:contentPart>
          </mc:Choice>
          <mc:Fallback xmlns="">
            <p:pic>
              <p:nvPicPr>
                <p:cNvPr id="379" name="Ink 378">
                  <a:extLst>
                    <a:ext uri="{FF2B5EF4-FFF2-40B4-BE49-F238E27FC236}">
                      <a16:creationId xmlns:a16="http://schemas.microsoft.com/office/drawing/2014/main" id="{53AEA794-83A2-4AF8-80FD-6D175DD4A18B}"/>
                    </a:ext>
                  </a:extLst>
                </p:cNvPr>
                <p:cNvPicPr/>
                <p:nvPr/>
              </p:nvPicPr>
              <p:blipFill>
                <a:blip r:embed="rId61"/>
                <a:stretch>
                  <a:fillRect/>
                </a:stretch>
              </p:blipFill>
              <p:spPr>
                <a:xfrm>
                  <a:off x="5987991" y="1481898"/>
                  <a:ext cx="20880" cy="1872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380" name="Ink 379">
                  <a:extLst>
                    <a:ext uri="{FF2B5EF4-FFF2-40B4-BE49-F238E27FC236}">
                      <a16:creationId xmlns:a16="http://schemas.microsoft.com/office/drawing/2014/main" id="{1C1DF516-2AE0-42DF-974F-FF471C334F4A}"/>
                    </a:ext>
                  </a:extLst>
                </p14:cNvPr>
                <p14:cNvContentPartPr/>
                <p14:nvPr/>
              </p14:nvContentPartPr>
              <p14:xfrm>
                <a:off x="5996271" y="1557138"/>
                <a:ext cx="15480" cy="75240"/>
              </p14:xfrm>
            </p:contentPart>
          </mc:Choice>
          <mc:Fallback xmlns="">
            <p:pic>
              <p:nvPicPr>
                <p:cNvPr id="380" name="Ink 379">
                  <a:extLst>
                    <a:ext uri="{FF2B5EF4-FFF2-40B4-BE49-F238E27FC236}">
                      <a16:creationId xmlns:a16="http://schemas.microsoft.com/office/drawing/2014/main" id="{1C1DF516-2AE0-42DF-974F-FF471C334F4A}"/>
                    </a:ext>
                  </a:extLst>
                </p:cNvPr>
                <p:cNvPicPr/>
                <p:nvPr/>
              </p:nvPicPr>
              <p:blipFill>
                <a:blip r:embed="rId100"/>
                <a:stretch>
                  <a:fillRect/>
                </a:stretch>
              </p:blipFill>
              <p:spPr>
                <a:xfrm>
                  <a:off x="5987631" y="1548138"/>
                  <a:ext cx="33120" cy="9288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382" name="Ink 381">
                  <a:extLst>
                    <a:ext uri="{FF2B5EF4-FFF2-40B4-BE49-F238E27FC236}">
                      <a16:creationId xmlns:a16="http://schemas.microsoft.com/office/drawing/2014/main" id="{F6EE5E4B-178E-4042-985A-C68E1FAFA89C}"/>
                    </a:ext>
                  </a:extLst>
                </p14:cNvPr>
                <p14:cNvContentPartPr/>
                <p14:nvPr/>
              </p14:nvContentPartPr>
              <p14:xfrm>
                <a:off x="6027591" y="1719138"/>
                <a:ext cx="8640" cy="133200"/>
              </p14:xfrm>
            </p:contentPart>
          </mc:Choice>
          <mc:Fallback xmlns="">
            <p:pic>
              <p:nvPicPr>
                <p:cNvPr id="382" name="Ink 381">
                  <a:extLst>
                    <a:ext uri="{FF2B5EF4-FFF2-40B4-BE49-F238E27FC236}">
                      <a16:creationId xmlns:a16="http://schemas.microsoft.com/office/drawing/2014/main" id="{F6EE5E4B-178E-4042-985A-C68E1FAFA89C}"/>
                    </a:ext>
                  </a:extLst>
                </p:cNvPr>
                <p:cNvPicPr/>
                <p:nvPr/>
              </p:nvPicPr>
              <p:blipFill>
                <a:blip r:embed="rId102"/>
                <a:stretch>
                  <a:fillRect/>
                </a:stretch>
              </p:blipFill>
              <p:spPr>
                <a:xfrm>
                  <a:off x="6018591" y="1710498"/>
                  <a:ext cx="26280" cy="15084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383" name="Ink 382">
                  <a:extLst>
                    <a:ext uri="{FF2B5EF4-FFF2-40B4-BE49-F238E27FC236}">
                      <a16:creationId xmlns:a16="http://schemas.microsoft.com/office/drawing/2014/main" id="{0741E021-3FB2-4AAB-B052-ADFB46E2E14D}"/>
                    </a:ext>
                  </a:extLst>
                </p14:cNvPr>
                <p14:cNvContentPartPr/>
                <p14:nvPr/>
              </p14:nvContentPartPr>
              <p14:xfrm>
                <a:off x="6010671" y="1962858"/>
                <a:ext cx="6120" cy="15480"/>
              </p14:xfrm>
            </p:contentPart>
          </mc:Choice>
          <mc:Fallback xmlns="">
            <p:pic>
              <p:nvPicPr>
                <p:cNvPr id="383" name="Ink 382">
                  <a:extLst>
                    <a:ext uri="{FF2B5EF4-FFF2-40B4-BE49-F238E27FC236}">
                      <a16:creationId xmlns:a16="http://schemas.microsoft.com/office/drawing/2014/main" id="{0741E021-3FB2-4AAB-B052-ADFB46E2E14D}"/>
                    </a:ext>
                  </a:extLst>
                </p:cNvPr>
                <p:cNvPicPr/>
                <p:nvPr/>
              </p:nvPicPr>
              <p:blipFill>
                <a:blip r:embed="rId104"/>
                <a:stretch>
                  <a:fillRect/>
                </a:stretch>
              </p:blipFill>
              <p:spPr>
                <a:xfrm>
                  <a:off x="6002031" y="1954218"/>
                  <a:ext cx="23760" cy="3312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384" name="Ink 383">
                  <a:extLst>
                    <a:ext uri="{FF2B5EF4-FFF2-40B4-BE49-F238E27FC236}">
                      <a16:creationId xmlns:a16="http://schemas.microsoft.com/office/drawing/2014/main" id="{7B07D199-DE79-4678-9319-20ADC67A99F5}"/>
                    </a:ext>
                  </a:extLst>
                </p14:cNvPr>
                <p14:cNvContentPartPr/>
                <p14:nvPr/>
              </p14:nvContentPartPr>
              <p14:xfrm>
                <a:off x="6023271" y="2076618"/>
                <a:ext cx="7200" cy="57240"/>
              </p14:xfrm>
            </p:contentPart>
          </mc:Choice>
          <mc:Fallback xmlns="">
            <p:pic>
              <p:nvPicPr>
                <p:cNvPr id="384" name="Ink 383">
                  <a:extLst>
                    <a:ext uri="{FF2B5EF4-FFF2-40B4-BE49-F238E27FC236}">
                      <a16:creationId xmlns:a16="http://schemas.microsoft.com/office/drawing/2014/main" id="{7B07D199-DE79-4678-9319-20ADC67A99F5}"/>
                    </a:ext>
                  </a:extLst>
                </p:cNvPr>
                <p:cNvPicPr/>
                <p:nvPr/>
              </p:nvPicPr>
              <p:blipFill>
                <a:blip r:embed="rId106"/>
                <a:stretch>
                  <a:fillRect/>
                </a:stretch>
              </p:blipFill>
              <p:spPr>
                <a:xfrm>
                  <a:off x="6014631" y="2067978"/>
                  <a:ext cx="24840" cy="7488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385" name="Ink 384">
                  <a:extLst>
                    <a:ext uri="{FF2B5EF4-FFF2-40B4-BE49-F238E27FC236}">
                      <a16:creationId xmlns:a16="http://schemas.microsoft.com/office/drawing/2014/main" id="{C78E55C8-0615-4671-AD0F-AD1EBBA5BB3B}"/>
                    </a:ext>
                  </a:extLst>
                </p14:cNvPr>
                <p14:cNvContentPartPr/>
                <p14:nvPr/>
              </p14:nvContentPartPr>
              <p14:xfrm>
                <a:off x="6007431" y="2169138"/>
                <a:ext cx="11160" cy="2160"/>
              </p14:xfrm>
            </p:contentPart>
          </mc:Choice>
          <mc:Fallback xmlns="">
            <p:pic>
              <p:nvPicPr>
                <p:cNvPr id="385" name="Ink 384">
                  <a:extLst>
                    <a:ext uri="{FF2B5EF4-FFF2-40B4-BE49-F238E27FC236}">
                      <a16:creationId xmlns:a16="http://schemas.microsoft.com/office/drawing/2014/main" id="{C78E55C8-0615-4671-AD0F-AD1EBBA5BB3B}"/>
                    </a:ext>
                  </a:extLst>
                </p:cNvPr>
                <p:cNvPicPr/>
                <p:nvPr/>
              </p:nvPicPr>
              <p:blipFill>
                <a:blip r:embed="rId108"/>
                <a:stretch>
                  <a:fillRect/>
                </a:stretch>
              </p:blipFill>
              <p:spPr>
                <a:xfrm>
                  <a:off x="5998431" y="2160498"/>
                  <a:ext cx="28800"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386" name="Ink 385">
                  <a:extLst>
                    <a:ext uri="{FF2B5EF4-FFF2-40B4-BE49-F238E27FC236}">
                      <a16:creationId xmlns:a16="http://schemas.microsoft.com/office/drawing/2014/main" id="{E986C126-9D5F-48DE-9544-7024FF4984F4}"/>
                    </a:ext>
                  </a:extLst>
                </p14:cNvPr>
                <p14:cNvContentPartPr/>
                <p14:nvPr/>
              </p14:nvContentPartPr>
              <p14:xfrm>
                <a:off x="6007431" y="2251578"/>
                <a:ext cx="14040" cy="101160"/>
              </p14:xfrm>
            </p:contentPart>
          </mc:Choice>
          <mc:Fallback xmlns="">
            <p:pic>
              <p:nvPicPr>
                <p:cNvPr id="386" name="Ink 385">
                  <a:extLst>
                    <a:ext uri="{FF2B5EF4-FFF2-40B4-BE49-F238E27FC236}">
                      <a16:creationId xmlns:a16="http://schemas.microsoft.com/office/drawing/2014/main" id="{E986C126-9D5F-48DE-9544-7024FF4984F4}"/>
                    </a:ext>
                  </a:extLst>
                </p:cNvPr>
                <p:cNvPicPr/>
                <p:nvPr/>
              </p:nvPicPr>
              <p:blipFill>
                <a:blip r:embed="rId110"/>
                <a:stretch>
                  <a:fillRect/>
                </a:stretch>
              </p:blipFill>
              <p:spPr>
                <a:xfrm>
                  <a:off x="5998791" y="2242578"/>
                  <a:ext cx="31680" cy="1188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11">
            <p14:nvContentPartPr>
              <p14:cNvPr id="391" name="Ink 390">
                <a:extLst>
                  <a:ext uri="{FF2B5EF4-FFF2-40B4-BE49-F238E27FC236}">
                    <a16:creationId xmlns:a16="http://schemas.microsoft.com/office/drawing/2014/main" id="{D9AF755D-2C99-4D33-868F-60AED429BBF5}"/>
                  </a:ext>
                </a:extLst>
              </p14:cNvPr>
              <p14:cNvContentPartPr/>
              <p14:nvPr/>
            </p14:nvContentPartPr>
            <p14:xfrm>
              <a:off x="6297591" y="1448778"/>
              <a:ext cx="3600" cy="11160"/>
            </p14:xfrm>
          </p:contentPart>
        </mc:Choice>
        <mc:Fallback xmlns="">
          <p:pic>
            <p:nvPicPr>
              <p:cNvPr id="391" name="Ink 390">
                <a:extLst>
                  <a:ext uri="{FF2B5EF4-FFF2-40B4-BE49-F238E27FC236}">
                    <a16:creationId xmlns:a16="http://schemas.microsoft.com/office/drawing/2014/main" id="{D9AF755D-2C99-4D33-868F-60AED429BBF5}"/>
                  </a:ext>
                </a:extLst>
              </p:cNvPr>
              <p:cNvPicPr/>
              <p:nvPr/>
            </p:nvPicPr>
            <p:blipFill>
              <a:blip r:embed="rId112"/>
              <a:stretch>
                <a:fillRect/>
              </a:stretch>
            </p:blipFill>
            <p:spPr>
              <a:xfrm>
                <a:off x="6288591" y="1439778"/>
                <a:ext cx="21240" cy="28800"/>
              </a:xfrm>
              <a:prstGeom prst="rect">
                <a:avLst/>
              </a:prstGeom>
            </p:spPr>
          </p:pic>
        </mc:Fallback>
      </mc:AlternateContent>
      <p:grpSp>
        <p:nvGrpSpPr>
          <p:cNvPr id="409" name="Group 408">
            <a:extLst>
              <a:ext uri="{FF2B5EF4-FFF2-40B4-BE49-F238E27FC236}">
                <a16:creationId xmlns:a16="http://schemas.microsoft.com/office/drawing/2014/main" id="{E0C72AD8-E6E5-426C-A804-6D83DAAE022F}"/>
              </a:ext>
            </a:extLst>
          </p:cNvPr>
          <p:cNvGrpSpPr/>
          <p:nvPr/>
        </p:nvGrpSpPr>
        <p:grpSpPr>
          <a:xfrm>
            <a:off x="6295071" y="1080138"/>
            <a:ext cx="15480" cy="260280"/>
            <a:chOff x="6295071" y="1080138"/>
            <a:chExt cx="15480" cy="260280"/>
          </a:xfrm>
        </p:grpSpPr>
        <mc:AlternateContent xmlns:mc="http://schemas.openxmlformats.org/markup-compatibility/2006" xmlns:p14="http://schemas.microsoft.com/office/powerpoint/2010/main">
          <mc:Choice Requires="p14">
            <p:contentPart p14:bwMode="auto" r:id="rId113">
              <p14:nvContentPartPr>
                <p14:cNvPr id="389" name="Ink 388">
                  <a:extLst>
                    <a:ext uri="{FF2B5EF4-FFF2-40B4-BE49-F238E27FC236}">
                      <a16:creationId xmlns:a16="http://schemas.microsoft.com/office/drawing/2014/main" id="{CE5AB94B-57AB-4329-BBAB-2D514DEF483E}"/>
                    </a:ext>
                  </a:extLst>
                </p14:cNvPr>
                <p14:cNvContentPartPr/>
                <p14:nvPr/>
              </p14:nvContentPartPr>
              <p14:xfrm>
                <a:off x="6296871" y="1080138"/>
                <a:ext cx="13680" cy="120240"/>
              </p14:xfrm>
            </p:contentPart>
          </mc:Choice>
          <mc:Fallback xmlns="">
            <p:pic>
              <p:nvPicPr>
                <p:cNvPr id="389" name="Ink 388">
                  <a:extLst>
                    <a:ext uri="{FF2B5EF4-FFF2-40B4-BE49-F238E27FC236}">
                      <a16:creationId xmlns:a16="http://schemas.microsoft.com/office/drawing/2014/main" id="{CE5AB94B-57AB-4329-BBAB-2D514DEF483E}"/>
                    </a:ext>
                  </a:extLst>
                </p:cNvPr>
                <p:cNvPicPr/>
                <p:nvPr/>
              </p:nvPicPr>
              <p:blipFill>
                <a:blip r:embed="rId114"/>
                <a:stretch>
                  <a:fillRect/>
                </a:stretch>
              </p:blipFill>
              <p:spPr>
                <a:xfrm>
                  <a:off x="6288231" y="1071498"/>
                  <a:ext cx="3132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390" name="Ink 389">
                  <a:extLst>
                    <a:ext uri="{FF2B5EF4-FFF2-40B4-BE49-F238E27FC236}">
                      <a16:creationId xmlns:a16="http://schemas.microsoft.com/office/drawing/2014/main" id="{E9D5BAFE-E087-40B6-81BF-A9A99F0AA58A}"/>
                    </a:ext>
                  </a:extLst>
                </p14:cNvPr>
                <p14:cNvContentPartPr/>
                <p14:nvPr/>
              </p14:nvContentPartPr>
              <p14:xfrm>
                <a:off x="6295071" y="1337178"/>
                <a:ext cx="1080" cy="3240"/>
              </p14:xfrm>
            </p:contentPart>
          </mc:Choice>
          <mc:Fallback xmlns="">
            <p:pic>
              <p:nvPicPr>
                <p:cNvPr id="390" name="Ink 389">
                  <a:extLst>
                    <a:ext uri="{FF2B5EF4-FFF2-40B4-BE49-F238E27FC236}">
                      <a16:creationId xmlns:a16="http://schemas.microsoft.com/office/drawing/2014/main" id="{E9D5BAFE-E087-40B6-81BF-A9A99F0AA58A}"/>
                    </a:ext>
                  </a:extLst>
                </p:cNvPr>
                <p:cNvPicPr/>
                <p:nvPr/>
              </p:nvPicPr>
              <p:blipFill>
                <a:blip r:embed="rId61"/>
                <a:stretch>
                  <a:fillRect/>
                </a:stretch>
              </p:blipFill>
              <p:spPr>
                <a:xfrm>
                  <a:off x="6286431" y="1328178"/>
                  <a:ext cx="18720" cy="2088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396" name="Ink 395">
                  <a:extLst>
                    <a:ext uri="{FF2B5EF4-FFF2-40B4-BE49-F238E27FC236}">
                      <a16:creationId xmlns:a16="http://schemas.microsoft.com/office/drawing/2014/main" id="{88B20161-8ED4-49EB-9AF4-AAC2BCDB519B}"/>
                    </a:ext>
                  </a:extLst>
                </p14:cNvPr>
                <p14:cNvContentPartPr/>
                <p14:nvPr/>
              </p14:nvContentPartPr>
              <p14:xfrm>
                <a:off x="6296871" y="1252578"/>
                <a:ext cx="9000" cy="20520"/>
              </p14:xfrm>
            </p:contentPart>
          </mc:Choice>
          <mc:Fallback xmlns="">
            <p:pic>
              <p:nvPicPr>
                <p:cNvPr id="396" name="Ink 395">
                  <a:extLst>
                    <a:ext uri="{FF2B5EF4-FFF2-40B4-BE49-F238E27FC236}">
                      <a16:creationId xmlns:a16="http://schemas.microsoft.com/office/drawing/2014/main" id="{88B20161-8ED4-49EB-9AF4-AAC2BCDB519B}"/>
                    </a:ext>
                  </a:extLst>
                </p:cNvPr>
                <p:cNvPicPr/>
                <p:nvPr/>
              </p:nvPicPr>
              <p:blipFill>
                <a:blip r:embed="rId117"/>
                <a:stretch>
                  <a:fillRect/>
                </a:stretch>
              </p:blipFill>
              <p:spPr>
                <a:xfrm>
                  <a:off x="6288231" y="1243938"/>
                  <a:ext cx="26640" cy="38160"/>
                </a:xfrm>
                <a:prstGeom prst="rect">
                  <a:avLst/>
                </a:prstGeom>
              </p:spPr>
            </p:pic>
          </mc:Fallback>
        </mc:AlternateContent>
      </p:grpSp>
      <p:grpSp>
        <p:nvGrpSpPr>
          <p:cNvPr id="408" name="Group 407">
            <a:extLst>
              <a:ext uri="{FF2B5EF4-FFF2-40B4-BE49-F238E27FC236}">
                <a16:creationId xmlns:a16="http://schemas.microsoft.com/office/drawing/2014/main" id="{41867E07-ACBE-4697-9F22-FEF8EC10946A}"/>
              </a:ext>
            </a:extLst>
          </p:cNvPr>
          <p:cNvGrpSpPr/>
          <p:nvPr/>
        </p:nvGrpSpPr>
        <p:grpSpPr>
          <a:xfrm>
            <a:off x="6239991" y="1576938"/>
            <a:ext cx="120600" cy="394920"/>
            <a:chOff x="6239991" y="1576938"/>
            <a:chExt cx="120600" cy="394920"/>
          </a:xfrm>
        </p:grpSpPr>
        <mc:AlternateContent xmlns:mc="http://schemas.openxmlformats.org/markup-compatibility/2006" xmlns:p14="http://schemas.microsoft.com/office/powerpoint/2010/main">
          <mc:Choice Requires="p14">
            <p:contentPart p14:bwMode="auto" r:id="rId118">
              <p14:nvContentPartPr>
                <p14:cNvPr id="392" name="Ink 391">
                  <a:extLst>
                    <a:ext uri="{FF2B5EF4-FFF2-40B4-BE49-F238E27FC236}">
                      <a16:creationId xmlns:a16="http://schemas.microsoft.com/office/drawing/2014/main" id="{068BE870-5C72-4D6D-8298-42C14E0A3060}"/>
                    </a:ext>
                  </a:extLst>
                </p14:cNvPr>
                <p14:cNvContentPartPr/>
                <p14:nvPr/>
              </p14:nvContentPartPr>
              <p14:xfrm>
                <a:off x="6283191" y="1576938"/>
                <a:ext cx="5040" cy="6120"/>
              </p14:xfrm>
            </p:contentPart>
          </mc:Choice>
          <mc:Fallback xmlns="">
            <p:pic>
              <p:nvPicPr>
                <p:cNvPr id="392" name="Ink 391">
                  <a:extLst>
                    <a:ext uri="{FF2B5EF4-FFF2-40B4-BE49-F238E27FC236}">
                      <a16:creationId xmlns:a16="http://schemas.microsoft.com/office/drawing/2014/main" id="{068BE870-5C72-4D6D-8298-42C14E0A3060}"/>
                    </a:ext>
                  </a:extLst>
                </p:cNvPr>
                <p:cNvPicPr/>
                <p:nvPr/>
              </p:nvPicPr>
              <p:blipFill>
                <a:blip r:embed="rId73"/>
                <a:stretch>
                  <a:fillRect/>
                </a:stretch>
              </p:blipFill>
              <p:spPr>
                <a:xfrm>
                  <a:off x="6274191" y="1567938"/>
                  <a:ext cx="22680" cy="2376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393" name="Ink 392">
                  <a:extLst>
                    <a:ext uri="{FF2B5EF4-FFF2-40B4-BE49-F238E27FC236}">
                      <a16:creationId xmlns:a16="http://schemas.microsoft.com/office/drawing/2014/main" id="{5E40B3DD-C68A-41F7-A2DA-D34630E23D88}"/>
                    </a:ext>
                  </a:extLst>
                </p14:cNvPr>
                <p14:cNvContentPartPr/>
                <p14:nvPr/>
              </p14:nvContentPartPr>
              <p14:xfrm>
                <a:off x="6296511" y="1682058"/>
                <a:ext cx="10800" cy="20160"/>
              </p14:xfrm>
            </p:contentPart>
          </mc:Choice>
          <mc:Fallback xmlns="">
            <p:pic>
              <p:nvPicPr>
                <p:cNvPr id="393" name="Ink 392">
                  <a:extLst>
                    <a:ext uri="{FF2B5EF4-FFF2-40B4-BE49-F238E27FC236}">
                      <a16:creationId xmlns:a16="http://schemas.microsoft.com/office/drawing/2014/main" id="{5E40B3DD-C68A-41F7-A2DA-D34630E23D88}"/>
                    </a:ext>
                  </a:extLst>
                </p:cNvPr>
                <p:cNvPicPr/>
                <p:nvPr/>
              </p:nvPicPr>
              <p:blipFill>
                <a:blip r:embed="rId120"/>
                <a:stretch>
                  <a:fillRect/>
                </a:stretch>
              </p:blipFill>
              <p:spPr>
                <a:xfrm>
                  <a:off x="6287511" y="1673418"/>
                  <a:ext cx="28440" cy="3780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394" name="Ink 393">
                  <a:extLst>
                    <a:ext uri="{FF2B5EF4-FFF2-40B4-BE49-F238E27FC236}">
                      <a16:creationId xmlns:a16="http://schemas.microsoft.com/office/drawing/2014/main" id="{F33B7293-3878-4B5D-AF31-76825F97F4E1}"/>
                    </a:ext>
                  </a:extLst>
                </p14:cNvPr>
                <p14:cNvContentPartPr/>
                <p14:nvPr/>
              </p14:nvContentPartPr>
              <p14:xfrm>
                <a:off x="6273111" y="1629138"/>
                <a:ext cx="24120" cy="81720"/>
              </p14:xfrm>
            </p:contentPart>
          </mc:Choice>
          <mc:Fallback xmlns="">
            <p:pic>
              <p:nvPicPr>
                <p:cNvPr id="394" name="Ink 393">
                  <a:extLst>
                    <a:ext uri="{FF2B5EF4-FFF2-40B4-BE49-F238E27FC236}">
                      <a16:creationId xmlns:a16="http://schemas.microsoft.com/office/drawing/2014/main" id="{F33B7293-3878-4B5D-AF31-76825F97F4E1}"/>
                    </a:ext>
                  </a:extLst>
                </p:cNvPr>
                <p:cNvPicPr/>
                <p:nvPr/>
              </p:nvPicPr>
              <p:blipFill>
                <a:blip r:embed="rId122"/>
                <a:stretch>
                  <a:fillRect/>
                </a:stretch>
              </p:blipFill>
              <p:spPr>
                <a:xfrm>
                  <a:off x="6264111" y="1620498"/>
                  <a:ext cx="41760" cy="9936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395" name="Ink 394">
                  <a:extLst>
                    <a:ext uri="{FF2B5EF4-FFF2-40B4-BE49-F238E27FC236}">
                      <a16:creationId xmlns:a16="http://schemas.microsoft.com/office/drawing/2014/main" id="{11D4EFD8-515C-4A8F-899D-6E1DA0A3F62F}"/>
                    </a:ext>
                  </a:extLst>
                </p14:cNvPr>
                <p14:cNvContentPartPr/>
                <p14:nvPr/>
              </p14:nvContentPartPr>
              <p14:xfrm>
                <a:off x="6239991" y="1583778"/>
                <a:ext cx="56160" cy="111960"/>
              </p14:xfrm>
            </p:contentPart>
          </mc:Choice>
          <mc:Fallback xmlns="">
            <p:pic>
              <p:nvPicPr>
                <p:cNvPr id="395" name="Ink 394">
                  <a:extLst>
                    <a:ext uri="{FF2B5EF4-FFF2-40B4-BE49-F238E27FC236}">
                      <a16:creationId xmlns:a16="http://schemas.microsoft.com/office/drawing/2014/main" id="{11D4EFD8-515C-4A8F-899D-6E1DA0A3F62F}"/>
                    </a:ext>
                  </a:extLst>
                </p:cNvPr>
                <p:cNvPicPr/>
                <p:nvPr/>
              </p:nvPicPr>
              <p:blipFill>
                <a:blip r:embed="rId124"/>
                <a:stretch>
                  <a:fillRect/>
                </a:stretch>
              </p:blipFill>
              <p:spPr>
                <a:xfrm>
                  <a:off x="6231351" y="1574778"/>
                  <a:ext cx="73800" cy="12960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397" name="Ink 396">
                  <a:extLst>
                    <a:ext uri="{FF2B5EF4-FFF2-40B4-BE49-F238E27FC236}">
                      <a16:creationId xmlns:a16="http://schemas.microsoft.com/office/drawing/2014/main" id="{F1D2E488-64DA-4B33-B4E7-C586AA93ACFE}"/>
                    </a:ext>
                  </a:extLst>
                </p14:cNvPr>
                <p14:cNvContentPartPr/>
                <p14:nvPr/>
              </p14:nvContentPartPr>
              <p14:xfrm>
                <a:off x="6260151" y="1750098"/>
                <a:ext cx="100440" cy="126360"/>
              </p14:xfrm>
            </p:contentPart>
          </mc:Choice>
          <mc:Fallback xmlns="">
            <p:pic>
              <p:nvPicPr>
                <p:cNvPr id="397" name="Ink 396">
                  <a:extLst>
                    <a:ext uri="{FF2B5EF4-FFF2-40B4-BE49-F238E27FC236}">
                      <a16:creationId xmlns:a16="http://schemas.microsoft.com/office/drawing/2014/main" id="{F1D2E488-64DA-4B33-B4E7-C586AA93ACFE}"/>
                    </a:ext>
                  </a:extLst>
                </p:cNvPr>
                <p:cNvPicPr/>
                <p:nvPr/>
              </p:nvPicPr>
              <p:blipFill>
                <a:blip r:embed="rId126"/>
                <a:stretch>
                  <a:fillRect/>
                </a:stretch>
              </p:blipFill>
              <p:spPr>
                <a:xfrm>
                  <a:off x="6251151" y="1741098"/>
                  <a:ext cx="11808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398" name="Ink 397">
                  <a:extLst>
                    <a:ext uri="{FF2B5EF4-FFF2-40B4-BE49-F238E27FC236}">
                      <a16:creationId xmlns:a16="http://schemas.microsoft.com/office/drawing/2014/main" id="{5717DB7B-8197-4280-ADAF-7D3FE2014345}"/>
                    </a:ext>
                  </a:extLst>
                </p14:cNvPr>
                <p14:cNvContentPartPr/>
                <p14:nvPr/>
              </p14:nvContentPartPr>
              <p14:xfrm>
                <a:off x="6292911" y="1930818"/>
                <a:ext cx="8280" cy="41040"/>
              </p14:xfrm>
            </p:contentPart>
          </mc:Choice>
          <mc:Fallback xmlns="">
            <p:pic>
              <p:nvPicPr>
                <p:cNvPr id="398" name="Ink 397">
                  <a:extLst>
                    <a:ext uri="{FF2B5EF4-FFF2-40B4-BE49-F238E27FC236}">
                      <a16:creationId xmlns:a16="http://schemas.microsoft.com/office/drawing/2014/main" id="{5717DB7B-8197-4280-ADAF-7D3FE2014345}"/>
                    </a:ext>
                  </a:extLst>
                </p:cNvPr>
                <p:cNvPicPr/>
                <p:nvPr/>
              </p:nvPicPr>
              <p:blipFill>
                <a:blip r:embed="rId128"/>
                <a:stretch>
                  <a:fillRect/>
                </a:stretch>
              </p:blipFill>
              <p:spPr>
                <a:xfrm>
                  <a:off x="6284271" y="1921818"/>
                  <a:ext cx="25920" cy="58680"/>
                </a:xfrm>
                <a:prstGeom prst="rect">
                  <a:avLst/>
                </a:prstGeom>
              </p:spPr>
            </p:pic>
          </mc:Fallback>
        </mc:AlternateContent>
      </p:grpSp>
      <p:grpSp>
        <p:nvGrpSpPr>
          <p:cNvPr id="407" name="Group 406">
            <a:extLst>
              <a:ext uri="{FF2B5EF4-FFF2-40B4-BE49-F238E27FC236}">
                <a16:creationId xmlns:a16="http://schemas.microsoft.com/office/drawing/2014/main" id="{31D3C475-B6B3-475E-A5AF-3D9451F9775D}"/>
              </a:ext>
            </a:extLst>
          </p:cNvPr>
          <p:cNvGrpSpPr/>
          <p:nvPr/>
        </p:nvGrpSpPr>
        <p:grpSpPr>
          <a:xfrm>
            <a:off x="6272391" y="2107578"/>
            <a:ext cx="36360" cy="335160"/>
            <a:chOff x="6272391" y="2107578"/>
            <a:chExt cx="36360" cy="335160"/>
          </a:xfrm>
        </p:grpSpPr>
        <mc:AlternateContent xmlns:mc="http://schemas.openxmlformats.org/markup-compatibility/2006" xmlns:p14="http://schemas.microsoft.com/office/powerpoint/2010/main">
          <mc:Choice Requires="p14">
            <p:contentPart p14:bwMode="auto" r:id="rId129">
              <p14:nvContentPartPr>
                <p14:cNvPr id="399" name="Ink 398">
                  <a:extLst>
                    <a:ext uri="{FF2B5EF4-FFF2-40B4-BE49-F238E27FC236}">
                      <a16:creationId xmlns:a16="http://schemas.microsoft.com/office/drawing/2014/main" id="{1D2D5B9C-857C-4ABB-BF9D-5566AAEE971F}"/>
                    </a:ext>
                  </a:extLst>
                </p14:cNvPr>
                <p14:cNvContentPartPr/>
                <p14:nvPr/>
              </p14:nvContentPartPr>
              <p14:xfrm>
                <a:off x="6272391" y="2107578"/>
                <a:ext cx="23040" cy="11880"/>
              </p14:xfrm>
            </p:contentPart>
          </mc:Choice>
          <mc:Fallback xmlns="">
            <p:pic>
              <p:nvPicPr>
                <p:cNvPr id="399" name="Ink 398">
                  <a:extLst>
                    <a:ext uri="{FF2B5EF4-FFF2-40B4-BE49-F238E27FC236}">
                      <a16:creationId xmlns:a16="http://schemas.microsoft.com/office/drawing/2014/main" id="{1D2D5B9C-857C-4ABB-BF9D-5566AAEE971F}"/>
                    </a:ext>
                  </a:extLst>
                </p:cNvPr>
                <p:cNvPicPr/>
                <p:nvPr/>
              </p:nvPicPr>
              <p:blipFill>
                <a:blip r:embed="rId130"/>
                <a:stretch>
                  <a:fillRect/>
                </a:stretch>
              </p:blipFill>
              <p:spPr>
                <a:xfrm>
                  <a:off x="6263751" y="2098938"/>
                  <a:ext cx="4068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400" name="Ink 399">
                  <a:extLst>
                    <a:ext uri="{FF2B5EF4-FFF2-40B4-BE49-F238E27FC236}">
                      <a16:creationId xmlns:a16="http://schemas.microsoft.com/office/drawing/2014/main" id="{15A602B8-9A73-49AE-850E-D67815857D79}"/>
                    </a:ext>
                  </a:extLst>
                </p14:cNvPr>
                <p14:cNvContentPartPr/>
                <p14:nvPr/>
              </p14:nvContentPartPr>
              <p14:xfrm>
                <a:off x="6281031" y="2182458"/>
                <a:ext cx="8280" cy="41040"/>
              </p14:xfrm>
            </p:contentPart>
          </mc:Choice>
          <mc:Fallback xmlns="">
            <p:pic>
              <p:nvPicPr>
                <p:cNvPr id="400" name="Ink 399">
                  <a:extLst>
                    <a:ext uri="{FF2B5EF4-FFF2-40B4-BE49-F238E27FC236}">
                      <a16:creationId xmlns:a16="http://schemas.microsoft.com/office/drawing/2014/main" id="{15A602B8-9A73-49AE-850E-D67815857D79}"/>
                    </a:ext>
                  </a:extLst>
                </p:cNvPr>
                <p:cNvPicPr/>
                <p:nvPr/>
              </p:nvPicPr>
              <p:blipFill>
                <a:blip r:embed="rId132"/>
                <a:stretch>
                  <a:fillRect/>
                </a:stretch>
              </p:blipFill>
              <p:spPr>
                <a:xfrm>
                  <a:off x="6272031" y="2173458"/>
                  <a:ext cx="25920" cy="5868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401" name="Ink 400">
                  <a:extLst>
                    <a:ext uri="{FF2B5EF4-FFF2-40B4-BE49-F238E27FC236}">
                      <a16:creationId xmlns:a16="http://schemas.microsoft.com/office/drawing/2014/main" id="{BCE735D6-558E-41E0-A8E2-4842CAD1C4F4}"/>
                    </a:ext>
                  </a:extLst>
                </p14:cNvPr>
                <p14:cNvContentPartPr/>
                <p14:nvPr/>
              </p14:nvContentPartPr>
              <p14:xfrm>
                <a:off x="6277431" y="2297298"/>
                <a:ext cx="31320" cy="145440"/>
              </p14:xfrm>
            </p:contentPart>
          </mc:Choice>
          <mc:Fallback xmlns="">
            <p:pic>
              <p:nvPicPr>
                <p:cNvPr id="401" name="Ink 400">
                  <a:extLst>
                    <a:ext uri="{FF2B5EF4-FFF2-40B4-BE49-F238E27FC236}">
                      <a16:creationId xmlns:a16="http://schemas.microsoft.com/office/drawing/2014/main" id="{BCE735D6-558E-41E0-A8E2-4842CAD1C4F4}"/>
                    </a:ext>
                  </a:extLst>
                </p:cNvPr>
                <p:cNvPicPr/>
                <p:nvPr/>
              </p:nvPicPr>
              <p:blipFill>
                <a:blip r:embed="rId134"/>
                <a:stretch>
                  <a:fillRect/>
                </a:stretch>
              </p:blipFill>
              <p:spPr>
                <a:xfrm>
                  <a:off x="6268431" y="2288658"/>
                  <a:ext cx="48960" cy="163080"/>
                </a:xfrm>
                <a:prstGeom prst="rect">
                  <a:avLst/>
                </a:prstGeom>
              </p:spPr>
            </p:pic>
          </mc:Fallback>
        </mc:AlternateContent>
      </p:grpSp>
      <p:grpSp>
        <p:nvGrpSpPr>
          <p:cNvPr id="406" name="Group 405">
            <a:extLst>
              <a:ext uri="{FF2B5EF4-FFF2-40B4-BE49-F238E27FC236}">
                <a16:creationId xmlns:a16="http://schemas.microsoft.com/office/drawing/2014/main" id="{B714253B-0803-4AE6-A13B-CBA6A7B7BB3B}"/>
              </a:ext>
            </a:extLst>
          </p:cNvPr>
          <p:cNvGrpSpPr/>
          <p:nvPr/>
        </p:nvGrpSpPr>
        <p:grpSpPr>
          <a:xfrm>
            <a:off x="6453111" y="889338"/>
            <a:ext cx="331920" cy="1601280"/>
            <a:chOff x="6453111" y="889338"/>
            <a:chExt cx="331920" cy="1601280"/>
          </a:xfrm>
        </p:grpSpPr>
        <mc:AlternateContent xmlns:mc="http://schemas.openxmlformats.org/markup-compatibility/2006" xmlns:p14="http://schemas.microsoft.com/office/powerpoint/2010/main">
          <mc:Choice Requires="p14">
            <p:contentPart p14:bwMode="auto" r:id="rId135">
              <p14:nvContentPartPr>
                <p14:cNvPr id="402" name="Ink 401">
                  <a:extLst>
                    <a:ext uri="{FF2B5EF4-FFF2-40B4-BE49-F238E27FC236}">
                      <a16:creationId xmlns:a16="http://schemas.microsoft.com/office/drawing/2014/main" id="{84D686CA-7F5E-4845-AA47-DB522AACEEAE}"/>
                    </a:ext>
                  </a:extLst>
                </p14:cNvPr>
                <p14:cNvContentPartPr/>
                <p14:nvPr/>
              </p14:nvContentPartPr>
              <p14:xfrm>
                <a:off x="6453111" y="889338"/>
                <a:ext cx="216000" cy="1601280"/>
              </p14:xfrm>
            </p:contentPart>
          </mc:Choice>
          <mc:Fallback xmlns="">
            <p:pic>
              <p:nvPicPr>
                <p:cNvPr id="402" name="Ink 401">
                  <a:extLst>
                    <a:ext uri="{FF2B5EF4-FFF2-40B4-BE49-F238E27FC236}">
                      <a16:creationId xmlns:a16="http://schemas.microsoft.com/office/drawing/2014/main" id="{84D686CA-7F5E-4845-AA47-DB522AACEEAE}"/>
                    </a:ext>
                  </a:extLst>
                </p:cNvPr>
                <p:cNvPicPr/>
                <p:nvPr/>
              </p:nvPicPr>
              <p:blipFill>
                <a:blip r:embed="rId136"/>
                <a:stretch>
                  <a:fillRect/>
                </a:stretch>
              </p:blipFill>
              <p:spPr>
                <a:xfrm>
                  <a:off x="6444111" y="880338"/>
                  <a:ext cx="233640" cy="161892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403" name="Ink 402">
                  <a:extLst>
                    <a:ext uri="{FF2B5EF4-FFF2-40B4-BE49-F238E27FC236}">
                      <a16:creationId xmlns:a16="http://schemas.microsoft.com/office/drawing/2014/main" id="{C587A26A-C7CB-489E-938B-26AEADDAE651}"/>
                    </a:ext>
                  </a:extLst>
                </p14:cNvPr>
                <p14:cNvContentPartPr/>
                <p14:nvPr/>
              </p14:nvContentPartPr>
              <p14:xfrm>
                <a:off x="6750471" y="1754418"/>
                <a:ext cx="34560" cy="27360"/>
              </p14:xfrm>
            </p:contentPart>
          </mc:Choice>
          <mc:Fallback xmlns="">
            <p:pic>
              <p:nvPicPr>
                <p:cNvPr id="403" name="Ink 402">
                  <a:extLst>
                    <a:ext uri="{FF2B5EF4-FFF2-40B4-BE49-F238E27FC236}">
                      <a16:creationId xmlns:a16="http://schemas.microsoft.com/office/drawing/2014/main" id="{C587A26A-C7CB-489E-938B-26AEADDAE651}"/>
                    </a:ext>
                  </a:extLst>
                </p:cNvPr>
                <p:cNvPicPr/>
                <p:nvPr/>
              </p:nvPicPr>
              <p:blipFill>
                <a:blip r:embed="rId138"/>
                <a:stretch>
                  <a:fillRect/>
                </a:stretch>
              </p:blipFill>
              <p:spPr>
                <a:xfrm>
                  <a:off x="6741831" y="1745418"/>
                  <a:ext cx="52200" cy="4500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404" name="Ink 403">
                  <a:extLst>
                    <a:ext uri="{FF2B5EF4-FFF2-40B4-BE49-F238E27FC236}">
                      <a16:creationId xmlns:a16="http://schemas.microsoft.com/office/drawing/2014/main" id="{B7FCD705-BCAA-4A8F-90D9-ECD582668E43}"/>
                    </a:ext>
                  </a:extLst>
                </p14:cNvPr>
                <p14:cNvContentPartPr/>
                <p14:nvPr/>
              </p14:nvContentPartPr>
              <p14:xfrm>
                <a:off x="6725991" y="1621578"/>
                <a:ext cx="45000" cy="49680"/>
              </p14:xfrm>
            </p:contentPart>
          </mc:Choice>
          <mc:Fallback xmlns="">
            <p:pic>
              <p:nvPicPr>
                <p:cNvPr id="404" name="Ink 403">
                  <a:extLst>
                    <a:ext uri="{FF2B5EF4-FFF2-40B4-BE49-F238E27FC236}">
                      <a16:creationId xmlns:a16="http://schemas.microsoft.com/office/drawing/2014/main" id="{B7FCD705-BCAA-4A8F-90D9-ECD582668E43}"/>
                    </a:ext>
                  </a:extLst>
                </p:cNvPr>
                <p:cNvPicPr/>
                <p:nvPr/>
              </p:nvPicPr>
              <p:blipFill>
                <a:blip r:embed="rId140"/>
                <a:stretch>
                  <a:fillRect/>
                </a:stretch>
              </p:blipFill>
              <p:spPr>
                <a:xfrm>
                  <a:off x="6716991" y="1612938"/>
                  <a:ext cx="62640" cy="673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41">
            <p14:nvContentPartPr>
              <p14:cNvPr id="405" name="Ink 404">
                <a:extLst>
                  <a:ext uri="{FF2B5EF4-FFF2-40B4-BE49-F238E27FC236}">
                    <a16:creationId xmlns:a16="http://schemas.microsoft.com/office/drawing/2014/main" id="{292D2AE3-36A6-424E-B302-08585172A596}"/>
                  </a:ext>
                </a:extLst>
              </p14:cNvPr>
              <p14:cNvContentPartPr/>
              <p14:nvPr/>
            </p14:nvContentPartPr>
            <p14:xfrm>
              <a:off x="6947031" y="1094178"/>
              <a:ext cx="216360" cy="888840"/>
            </p14:xfrm>
          </p:contentPart>
        </mc:Choice>
        <mc:Fallback xmlns="">
          <p:pic>
            <p:nvPicPr>
              <p:cNvPr id="405" name="Ink 404">
                <a:extLst>
                  <a:ext uri="{FF2B5EF4-FFF2-40B4-BE49-F238E27FC236}">
                    <a16:creationId xmlns:a16="http://schemas.microsoft.com/office/drawing/2014/main" id="{292D2AE3-36A6-424E-B302-08585172A596}"/>
                  </a:ext>
                </a:extLst>
              </p:cNvPr>
              <p:cNvPicPr/>
              <p:nvPr/>
            </p:nvPicPr>
            <p:blipFill>
              <a:blip r:embed="rId142"/>
              <a:stretch>
                <a:fillRect/>
              </a:stretch>
            </p:blipFill>
            <p:spPr>
              <a:xfrm>
                <a:off x="6938031" y="1085538"/>
                <a:ext cx="234000" cy="906480"/>
              </a:xfrm>
              <a:prstGeom prst="rect">
                <a:avLst/>
              </a:prstGeom>
            </p:spPr>
          </p:pic>
        </mc:Fallback>
      </mc:AlternateContent>
      <p:grpSp>
        <p:nvGrpSpPr>
          <p:cNvPr id="415" name="Group 414">
            <a:extLst>
              <a:ext uri="{FF2B5EF4-FFF2-40B4-BE49-F238E27FC236}">
                <a16:creationId xmlns:a16="http://schemas.microsoft.com/office/drawing/2014/main" id="{FD42233B-871A-4211-9DA1-805001667CCF}"/>
              </a:ext>
            </a:extLst>
          </p:cNvPr>
          <p:cNvGrpSpPr/>
          <p:nvPr/>
        </p:nvGrpSpPr>
        <p:grpSpPr>
          <a:xfrm>
            <a:off x="7060791" y="1246818"/>
            <a:ext cx="243360" cy="142200"/>
            <a:chOff x="7060791" y="1246818"/>
            <a:chExt cx="243360" cy="142200"/>
          </a:xfrm>
        </p:grpSpPr>
        <mc:AlternateContent xmlns:mc="http://schemas.openxmlformats.org/markup-compatibility/2006" xmlns:p14="http://schemas.microsoft.com/office/powerpoint/2010/main">
          <mc:Choice Requires="p14">
            <p:contentPart p14:bwMode="auto" r:id="rId143">
              <p14:nvContentPartPr>
                <p14:cNvPr id="410" name="Ink 409">
                  <a:extLst>
                    <a:ext uri="{FF2B5EF4-FFF2-40B4-BE49-F238E27FC236}">
                      <a16:creationId xmlns:a16="http://schemas.microsoft.com/office/drawing/2014/main" id="{94B595FC-8FCD-45C0-8B13-3158274455EB}"/>
                    </a:ext>
                  </a:extLst>
                </p14:cNvPr>
                <p14:cNvContentPartPr/>
                <p14:nvPr/>
              </p14:nvContentPartPr>
              <p14:xfrm>
                <a:off x="7060791" y="1259058"/>
                <a:ext cx="88920" cy="129960"/>
              </p14:xfrm>
            </p:contentPart>
          </mc:Choice>
          <mc:Fallback xmlns="">
            <p:pic>
              <p:nvPicPr>
                <p:cNvPr id="410" name="Ink 409">
                  <a:extLst>
                    <a:ext uri="{FF2B5EF4-FFF2-40B4-BE49-F238E27FC236}">
                      <a16:creationId xmlns:a16="http://schemas.microsoft.com/office/drawing/2014/main" id="{94B595FC-8FCD-45C0-8B13-3158274455EB}"/>
                    </a:ext>
                  </a:extLst>
                </p:cNvPr>
                <p:cNvPicPr/>
                <p:nvPr/>
              </p:nvPicPr>
              <p:blipFill>
                <a:blip r:embed="rId144"/>
                <a:stretch>
                  <a:fillRect/>
                </a:stretch>
              </p:blipFill>
              <p:spPr>
                <a:xfrm>
                  <a:off x="7052151" y="1250418"/>
                  <a:ext cx="106560" cy="14760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411" name="Ink 410">
                  <a:extLst>
                    <a:ext uri="{FF2B5EF4-FFF2-40B4-BE49-F238E27FC236}">
                      <a16:creationId xmlns:a16="http://schemas.microsoft.com/office/drawing/2014/main" id="{3339E9F3-5323-4DDD-AED1-E9F72C2530CE}"/>
                    </a:ext>
                  </a:extLst>
                </p14:cNvPr>
                <p14:cNvContentPartPr/>
                <p14:nvPr/>
              </p14:nvContentPartPr>
              <p14:xfrm>
                <a:off x="7232511" y="1246818"/>
                <a:ext cx="71640" cy="139320"/>
              </p14:xfrm>
            </p:contentPart>
          </mc:Choice>
          <mc:Fallback xmlns="">
            <p:pic>
              <p:nvPicPr>
                <p:cNvPr id="411" name="Ink 410">
                  <a:extLst>
                    <a:ext uri="{FF2B5EF4-FFF2-40B4-BE49-F238E27FC236}">
                      <a16:creationId xmlns:a16="http://schemas.microsoft.com/office/drawing/2014/main" id="{3339E9F3-5323-4DDD-AED1-E9F72C2530CE}"/>
                    </a:ext>
                  </a:extLst>
                </p:cNvPr>
                <p:cNvPicPr/>
                <p:nvPr/>
              </p:nvPicPr>
              <p:blipFill>
                <a:blip r:embed="rId146"/>
                <a:stretch>
                  <a:fillRect/>
                </a:stretch>
              </p:blipFill>
              <p:spPr>
                <a:xfrm>
                  <a:off x="7223511" y="1238178"/>
                  <a:ext cx="89280" cy="156960"/>
                </a:xfrm>
                <a:prstGeom prst="rect">
                  <a:avLst/>
                </a:prstGeom>
              </p:spPr>
            </p:pic>
          </mc:Fallback>
        </mc:AlternateContent>
      </p:grpSp>
      <p:grpSp>
        <p:nvGrpSpPr>
          <p:cNvPr id="419" name="Group 418">
            <a:extLst>
              <a:ext uri="{FF2B5EF4-FFF2-40B4-BE49-F238E27FC236}">
                <a16:creationId xmlns:a16="http://schemas.microsoft.com/office/drawing/2014/main" id="{E23E02F4-F9BB-418D-AB02-15CA94C342A7}"/>
              </a:ext>
            </a:extLst>
          </p:cNvPr>
          <p:cNvGrpSpPr/>
          <p:nvPr/>
        </p:nvGrpSpPr>
        <p:grpSpPr>
          <a:xfrm>
            <a:off x="7077351" y="1774218"/>
            <a:ext cx="174960" cy="106200"/>
            <a:chOff x="7077351" y="1774218"/>
            <a:chExt cx="174960" cy="106200"/>
          </a:xfrm>
        </p:grpSpPr>
        <mc:AlternateContent xmlns:mc="http://schemas.openxmlformats.org/markup-compatibility/2006" xmlns:p14="http://schemas.microsoft.com/office/powerpoint/2010/main">
          <mc:Choice Requires="p14">
            <p:contentPart p14:bwMode="auto" r:id="rId147">
              <p14:nvContentPartPr>
                <p14:cNvPr id="417" name="Ink 416">
                  <a:extLst>
                    <a:ext uri="{FF2B5EF4-FFF2-40B4-BE49-F238E27FC236}">
                      <a16:creationId xmlns:a16="http://schemas.microsoft.com/office/drawing/2014/main" id="{7F9618BA-180C-478C-9187-3A6CAFA58CC0}"/>
                    </a:ext>
                  </a:extLst>
                </p14:cNvPr>
                <p14:cNvContentPartPr/>
                <p14:nvPr/>
              </p14:nvContentPartPr>
              <p14:xfrm>
                <a:off x="7077351" y="1774218"/>
                <a:ext cx="40320" cy="93240"/>
              </p14:xfrm>
            </p:contentPart>
          </mc:Choice>
          <mc:Fallback xmlns="">
            <p:pic>
              <p:nvPicPr>
                <p:cNvPr id="417" name="Ink 416">
                  <a:extLst>
                    <a:ext uri="{FF2B5EF4-FFF2-40B4-BE49-F238E27FC236}">
                      <a16:creationId xmlns:a16="http://schemas.microsoft.com/office/drawing/2014/main" id="{7F9618BA-180C-478C-9187-3A6CAFA58CC0}"/>
                    </a:ext>
                  </a:extLst>
                </p:cNvPr>
                <p:cNvPicPr/>
                <p:nvPr/>
              </p:nvPicPr>
              <p:blipFill>
                <a:blip r:embed="rId148"/>
                <a:stretch>
                  <a:fillRect/>
                </a:stretch>
              </p:blipFill>
              <p:spPr>
                <a:xfrm>
                  <a:off x="7068351" y="1765578"/>
                  <a:ext cx="5796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418" name="Ink 417">
                  <a:extLst>
                    <a:ext uri="{FF2B5EF4-FFF2-40B4-BE49-F238E27FC236}">
                      <a16:creationId xmlns:a16="http://schemas.microsoft.com/office/drawing/2014/main" id="{6227433C-D3E7-4CB5-93A1-B632CFB136F6}"/>
                    </a:ext>
                  </a:extLst>
                </p14:cNvPr>
                <p14:cNvContentPartPr/>
                <p14:nvPr/>
              </p14:nvContentPartPr>
              <p14:xfrm>
                <a:off x="7178151" y="1783578"/>
                <a:ext cx="74160" cy="96840"/>
              </p14:xfrm>
            </p:contentPart>
          </mc:Choice>
          <mc:Fallback xmlns="">
            <p:pic>
              <p:nvPicPr>
                <p:cNvPr id="418" name="Ink 417">
                  <a:extLst>
                    <a:ext uri="{FF2B5EF4-FFF2-40B4-BE49-F238E27FC236}">
                      <a16:creationId xmlns:a16="http://schemas.microsoft.com/office/drawing/2014/main" id="{6227433C-D3E7-4CB5-93A1-B632CFB136F6}"/>
                    </a:ext>
                  </a:extLst>
                </p:cNvPr>
                <p:cNvPicPr/>
                <p:nvPr/>
              </p:nvPicPr>
              <p:blipFill>
                <a:blip r:embed="rId150"/>
                <a:stretch>
                  <a:fillRect/>
                </a:stretch>
              </p:blipFill>
              <p:spPr>
                <a:xfrm>
                  <a:off x="7169511" y="1774938"/>
                  <a:ext cx="91800" cy="114480"/>
                </a:xfrm>
                <a:prstGeom prst="rect">
                  <a:avLst/>
                </a:prstGeom>
              </p:spPr>
            </p:pic>
          </mc:Fallback>
        </mc:AlternateContent>
      </p:grpSp>
      <p:grpSp>
        <p:nvGrpSpPr>
          <p:cNvPr id="424" name="Group 423">
            <a:extLst>
              <a:ext uri="{FF2B5EF4-FFF2-40B4-BE49-F238E27FC236}">
                <a16:creationId xmlns:a16="http://schemas.microsoft.com/office/drawing/2014/main" id="{852373CB-1760-4D8B-95A3-66C04A9B8EC5}"/>
              </a:ext>
            </a:extLst>
          </p:cNvPr>
          <p:cNvGrpSpPr/>
          <p:nvPr/>
        </p:nvGrpSpPr>
        <p:grpSpPr>
          <a:xfrm>
            <a:off x="7546071" y="1106418"/>
            <a:ext cx="450000" cy="843120"/>
            <a:chOff x="7546071" y="1106418"/>
            <a:chExt cx="450000" cy="843120"/>
          </a:xfrm>
        </p:grpSpPr>
        <mc:AlternateContent xmlns:mc="http://schemas.openxmlformats.org/markup-compatibility/2006" xmlns:p14="http://schemas.microsoft.com/office/powerpoint/2010/main">
          <mc:Choice Requires="p14">
            <p:contentPart p14:bwMode="auto" r:id="rId151">
              <p14:nvContentPartPr>
                <p14:cNvPr id="412" name="Ink 411">
                  <a:extLst>
                    <a:ext uri="{FF2B5EF4-FFF2-40B4-BE49-F238E27FC236}">
                      <a16:creationId xmlns:a16="http://schemas.microsoft.com/office/drawing/2014/main" id="{EC679F65-64A2-4FA2-BA67-AE15A46AAE1A}"/>
                    </a:ext>
                  </a:extLst>
                </p14:cNvPr>
                <p14:cNvContentPartPr/>
                <p14:nvPr/>
              </p14:nvContentPartPr>
              <p14:xfrm>
                <a:off x="7556151" y="1251498"/>
                <a:ext cx="45360" cy="95760"/>
              </p14:xfrm>
            </p:contentPart>
          </mc:Choice>
          <mc:Fallback xmlns="">
            <p:pic>
              <p:nvPicPr>
                <p:cNvPr id="412" name="Ink 411">
                  <a:extLst>
                    <a:ext uri="{FF2B5EF4-FFF2-40B4-BE49-F238E27FC236}">
                      <a16:creationId xmlns:a16="http://schemas.microsoft.com/office/drawing/2014/main" id="{EC679F65-64A2-4FA2-BA67-AE15A46AAE1A}"/>
                    </a:ext>
                  </a:extLst>
                </p:cNvPr>
                <p:cNvPicPr/>
                <p:nvPr/>
              </p:nvPicPr>
              <p:blipFill>
                <a:blip r:embed="rId152"/>
                <a:stretch>
                  <a:fillRect/>
                </a:stretch>
              </p:blipFill>
              <p:spPr>
                <a:xfrm>
                  <a:off x="7547151" y="1242858"/>
                  <a:ext cx="63000" cy="11340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413" name="Ink 412">
                  <a:extLst>
                    <a:ext uri="{FF2B5EF4-FFF2-40B4-BE49-F238E27FC236}">
                      <a16:creationId xmlns:a16="http://schemas.microsoft.com/office/drawing/2014/main" id="{038E1AE7-1ED7-4926-88D8-032D079B63E6}"/>
                    </a:ext>
                  </a:extLst>
                </p14:cNvPr>
                <p14:cNvContentPartPr/>
                <p14:nvPr/>
              </p14:nvContentPartPr>
              <p14:xfrm>
                <a:off x="7625271" y="1253658"/>
                <a:ext cx="119520" cy="124920"/>
              </p14:xfrm>
            </p:contentPart>
          </mc:Choice>
          <mc:Fallback xmlns="">
            <p:pic>
              <p:nvPicPr>
                <p:cNvPr id="413" name="Ink 412">
                  <a:extLst>
                    <a:ext uri="{FF2B5EF4-FFF2-40B4-BE49-F238E27FC236}">
                      <a16:creationId xmlns:a16="http://schemas.microsoft.com/office/drawing/2014/main" id="{038E1AE7-1ED7-4926-88D8-032D079B63E6}"/>
                    </a:ext>
                  </a:extLst>
                </p:cNvPr>
                <p:cNvPicPr/>
                <p:nvPr/>
              </p:nvPicPr>
              <p:blipFill>
                <a:blip r:embed="rId154"/>
                <a:stretch>
                  <a:fillRect/>
                </a:stretch>
              </p:blipFill>
              <p:spPr>
                <a:xfrm>
                  <a:off x="7616271" y="1245018"/>
                  <a:ext cx="13716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416" name="Ink 415">
                  <a:extLst>
                    <a:ext uri="{FF2B5EF4-FFF2-40B4-BE49-F238E27FC236}">
                      <a16:creationId xmlns:a16="http://schemas.microsoft.com/office/drawing/2014/main" id="{DD774FD1-0467-4A71-B5A9-2B1FC006FE16}"/>
                    </a:ext>
                  </a:extLst>
                </p14:cNvPr>
                <p14:cNvContentPartPr/>
                <p14:nvPr/>
              </p14:nvContentPartPr>
              <p14:xfrm>
                <a:off x="7599711" y="1236018"/>
                <a:ext cx="127440" cy="155520"/>
              </p14:xfrm>
            </p:contentPart>
          </mc:Choice>
          <mc:Fallback xmlns="">
            <p:pic>
              <p:nvPicPr>
                <p:cNvPr id="416" name="Ink 415">
                  <a:extLst>
                    <a:ext uri="{FF2B5EF4-FFF2-40B4-BE49-F238E27FC236}">
                      <a16:creationId xmlns:a16="http://schemas.microsoft.com/office/drawing/2014/main" id="{DD774FD1-0467-4A71-B5A9-2B1FC006FE16}"/>
                    </a:ext>
                  </a:extLst>
                </p:cNvPr>
                <p:cNvPicPr/>
                <p:nvPr/>
              </p:nvPicPr>
              <p:blipFill>
                <a:blip r:embed="rId156"/>
                <a:stretch>
                  <a:fillRect/>
                </a:stretch>
              </p:blipFill>
              <p:spPr>
                <a:xfrm>
                  <a:off x="7591071" y="1227378"/>
                  <a:ext cx="145080" cy="17316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421" name="Ink 420">
                  <a:extLst>
                    <a:ext uri="{FF2B5EF4-FFF2-40B4-BE49-F238E27FC236}">
                      <a16:creationId xmlns:a16="http://schemas.microsoft.com/office/drawing/2014/main" id="{55469DCC-6D7E-44C1-A557-5F6A4490215F}"/>
                    </a:ext>
                  </a:extLst>
                </p14:cNvPr>
                <p14:cNvContentPartPr/>
                <p14:nvPr/>
              </p14:nvContentPartPr>
              <p14:xfrm>
                <a:off x="7546071" y="1786098"/>
                <a:ext cx="23760" cy="113760"/>
              </p14:xfrm>
            </p:contentPart>
          </mc:Choice>
          <mc:Fallback xmlns="">
            <p:pic>
              <p:nvPicPr>
                <p:cNvPr id="421" name="Ink 420">
                  <a:extLst>
                    <a:ext uri="{FF2B5EF4-FFF2-40B4-BE49-F238E27FC236}">
                      <a16:creationId xmlns:a16="http://schemas.microsoft.com/office/drawing/2014/main" id="{55469DCC-6D7E-44C1-A557-5F6A4490215F}"/>
                    </a:ext>
                  </a:extLst>
                </p:cNvPr>
                <p:cNvPicPr/>
                <p:nvPr/>
              </p:nvPicPr>
              <p:blipFill>
                <a:blip r:embed="rId158"/>
                <a:stretch>
                  <a:fillRect/>
                </a:stretch>
              </p:blipFill>
              <p:spPr>
                <a:xfrm>
                  <a:off x="7537431" y="1777098"/>
                  <a:ext cx="4140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422" name="Ink 421">
                  <a:extLst>
                    <a:ext uri="{FF2B5EF4-FFF2-40B4-BE49-F238E27FC236}">
                      <a16:creationId xmlns:a16="http://schemas.microsoft.com/office/drawing/2014/main" id="{9AF4C1A1-7BE8-4C87-9470-3A98D191C7DC}"/>
                    </a:ext>
                  </a:extLst>
                </p14:cNvPr>
                <p14:cNvContentPartPr/>
                <p14:nvPr/>
              </p14:nvContentPartPr>
              <p14:xfrm>
                <a:off x="7644711" y="1723818"/>
                <a:ext cx="104040" cy="172800"/>
              </p14:xfrm>
            </p:contentPart>
          </mc:Choice>
          <mc:Fallback xmlns="">
            <p:pic>
              <p:nvPicPr>
                <p:cNvPr id="422" name="Ink 421">
                  <a:extLst>
                    <a:ext uri="{FF2B5EF4-FFF2-40B4-BE49-F238E27FC236}">
                      <a16:creationId xmlns:a16="http://schemas.microsoft.com/office/drawing/2014/main" id="{9AF4C1A1-7BE8-4C87-9470-3A98D191C7DC}"/>
                    </a:ext>
                  </a:extLst>
                </p:cNvPr>
                <p:cNvPicPr/>
                <p:nvPr/>
              </p:nvPicPr>
              <p:blipFill>
                <a:blip r:embed="rId160"/>
                <a:stretch>
                  <a:fillRect/>
                </a:stretch>
              </p:blipFill>
              <p:spPr>
                <a:xfrm>
                  <a:off x="7635711" y="1715178"/>
                  <a:ext cx="121680" cy="19044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423" name="Ink 422">
                  <a:extLst>
                    <a:ext uri="{FF2B5EF4-FFF2-40B4-BE49-F238E27FC236}">
                      <a16:creationId xmlns:a16="http://schemas.microsoft.com/office/drawing/2014/main" id="{740DDCDB-F69E-4E9A-924E-55ED8F4D8006}"/>
                    </a:ext>
                  </a:extLst>
                </p14:cNvPr>
                <p14:cNvContentPartPr/>
                <p14:nvPr/>
              </p14:nvContentPartPr>
              <p14:xfrm>
                <a:off x="7708791" y="1106418"/>
                <a:ext cx="287280" cy="843120"/>
              </p14:xfrm>
            </p:contentPart>
          </mc:Choice>
          <mc:Fallback xmlns="">
            <p:pic>
              <p:nvPicPr>
                <p:cNvPr id="423" name="Ink 422">
                  <a:extLst>
                    <a:ext uri="{FF2B5EF4-FFF2-40B4-BE49-F238E27FC236}">
                      <a16:creationId xmlns:a16="http://schemas.microsoft.com/office/drawing/2014/main" id="{740DDCDB-F69E-4E9A-924E-55ED8F4D8006}"/>
                    </a:ext>
                  </a:extLst>
                </p:cNvPr>
                <p:cNvPicPr/>
                <p:nvPr/>
              </p:nvPicPr>
              <p:blipFill>
                <a:blip r:embed="rId162"/>
                <a:stretch>
                  <a:fillRect/>
                </a:stretch>
              </p:blipFill>
              <p:spPr>
                <a:xfrm>
                  <a:off x="7700151" y="1097778"/>
                  <a:ext cx="304920" cy="860760"/>
                </a:xfrm>
                <a:prstGeom prst="rect">
                  <a:avLst/>
                </a:prstGeom>
              </p:spPr>
            </p:pic>
          </mc:Fallback>
        </mc:AlternateContent>
      </p:grpSp>
      <p:grpSp>
        <p:nvGrpSpPr>
          <p:cNvPr id="441" name="Group 440">
            <a:extLst>
              <a:ext uri="{FF2B5EF4-FFF2-40B4-BE49-F238E27FC236}">
                <a16:creationId xmlns:a16="http://schemas.microsoft.com/office/drawing/2014/main" id="{0032262D-EEDF-49F3-A76E-083A2067F3CA}"/>
              </a:ext>
            </a:extLst>
          </p:cNvPr>
          <p:cNvGrpSpPr/>
          <p:nvPr/>
        </p:nvGrpSpPr>
        <p:grpSpPr>
          <a:xfrm>
            <a:off x="713631" y="2421498"/>
            <a:ext cx="703800" cy="330480"/>
            <a:chOff x="713631" y="2421498"/>
            <a:chExt cx="703800" cy="330480"/>
          </a:xfrm>
        </p:grpSpPr>
        <mc:AlternateContent xmlns:mc="http://schemas.openxmlformats.org/markup-compatibility/2006" xmlns:p14="http://schemas.microsoft.com/office/powerpoint/2010/main">
          <mc:Choice Requires="p14">
            <p:contentPart p14:bwMode="auto" r:id="rId163">
              <p14:nvContentPartPr>
                <p14:cNvPr id="425" name="Ink 424">
                  <a:extLst>
                    <a:ext uri="{FF2B5EF4-FFF2-40B4-BE49-F238E27FC236}">
                      <a16:creationId xmlns:a16="http://schemas.microsoft.com/office/drawing/2014/main" id="{68DC48C8-AEF5-49A9-AD2C-37D01AF06003}"/>
                    </a:ext>
                  </a:extLst>
                </p14:cNvPr>
                <p14:cNvContentPartPr/>
                <p14:nvPr/>
              </p14:nvContentPartPr>
              <p14:xfrm>
                <a:off x="713631" y="2604738"/>
                <a:ext cx="24840" cy="60840"/>
              </p14:xfrm>
            </p:contentPart>
          </mc:Choice>
          <mc:Fallback xmlns="">
            <p:pic>
              <p:nvPicPr>
                <p:cNvPr id="425" name="Ink 424">
                  <a:extLst>
                    <a:ext uri="{FF2B5EF4-FFF2-40B4-BE49-F238E27FC236}">
                      <a16:creationId xmlns:a16="http://schemas.microsoft.com/office/drawing/2014/main" id="{68DC48C8-AEF5-49A9-AD2C-37D01AF06003}"/>
                    </a:ext>
                  </a:extLst>
                </p:cNvPr>
                <p:cNvPicPr/>
                <p:nvPr/>
              </p:nvPicPr>
              <p:blipFill>
                <a:blip r:embed="rId164"/>
                <a:stretch>
                  <a:fillRect/>
                </a:stretch>
              </p:blipFill>
              <p:spPr>
                <a:xfrm>
                  <a:off x="704631" y="2596098"/>
                  <a:ext cx="42480" cy="78480"/>
                </a:xfrm>
                <a:prstGeom prst="rect">
                  <a:avLst/>
                </a:prstGeom>
              </p:spPr>
            </p:pic>
          </mc:Fallback>
        </mc:AlternateContent>
        <mc:AlternateContent xmlns:mc="http://schemas.openxmlformats.org/markup-compatibility/2006" xmlns:p14="http://schemas.microsoft.com/office/powerpoint/2010/main">
          <mc:Choice Requires="p14">
            <p:contentPart p14:bwMode="auto" r:id="rId165">
              <p14:nvContentPartPr>
                <p14:cNvPr id="426" name="Ink 425">
                  <a:extLst>
                    <a:ext uri="{FF2B5EF4-FFF2-40B4-BE49-F238E27FC236}">
                      <a16:creationId xmlns:a16="http://schemas.microsoft.com/office/drawing/2014/main" id="{F4858C68-69FC-4548-B098-E6D4600C20E6}"/>
                    </a:ext>
                  </a:extLst>
                </p14:cNvPr>
                <p14:cNvContentPartPr/>
                <p14:nvPr/>
              </p14:nvContentPartPr>
              <p14:xfrm>
                <a:off x="861951" y="2576298"/>
                <a:ext cx="84960" cy="129960"/>
              </p14:xfrm>
            </p:contentPart>
          </mc:Choice>
          <mc:Fallback xmlns="">
            <p:pic>
              <p:nvPicPr>
                <p:cNvPr id="426" name="Ink 425">
                  <a:extLst>
                    <a:ext uri="{FF2B5EF4-FFF2-40B4-BE49-F238E27FC236}">
                      <a16:creationId xmlns:a16="http://schemas.microsoft.com/office/drawing/2014/main" id="{F4858C68-69FC-4548-B098-E6D4600C20E6}"/>
                    </a:ext>
                  </a:extLst>
                </p:cNvPr>
                <p:cNvPicPr/>
                <p:nvPr/>
              </p:nvPicPr>
              <p:blipFill>
                <a:blip r:embed="rId166"/>
                <a:stretch>
                  <a:fillRect/>
                </a:stretch>
              </p:blipFill>
              <p:spPr>
                <a:xfrm>
                  <a:off x="853311" y="2567658"/>
                  <a:ext cx="102600" cy="147600"/>
                </a:xfrm>
                <a:prstGeom prst="rect">
                  <a:avLst/>
                </a:prstGeom>
              </p:spPr>
            </p:pic>
          </mc:Fallback>
        </mc:AlternateContent>
        <mc:AlternateContent xmlns:mc="http://schemas.openxmlformats.org/markup-compatibility/2006" xmlns:p14="http://schemas.microsoft.com/office/powerpoint/2010/main">
          <mc:Choice Requires="p14">
            <p:contentPart p14:bwMode="auto" r:id="rId167">
              <p14:nvContentPartPr>
                <p14:cNvPr id="427" name="Ink 426">
                  <a:extLst>
                    <a:ext uri="{FF2B5EF4-FFF2-40B4-BE49-F238E27FC236}">
                      <a16:creationId xmlns:a16="http://schemas.microsoft.com/office/drawing/2014/main" id="{FAB9083B-3CF8-47A3-8ABC-8CCE33DC0E74}"/>
                    </a:ext>
                  </a:extLst>
                </p14:cNvPr>
                <p14:cNvContentPartPr/>
                <p14:nvPr/>
              </p14:nvContentPartPr>
              <p14:xfrm>
                <a:off x="843591" y="2613738"/>
                <a:ext cx="124920" cy="84600"/>
              </p14:xfrm>
            </p:contentPart>
          </mc:Choice>
          <mc:Fallback xmlns="">
            <p:pic>
              <p:nvPicPr>
                <p:cNvPr id="427" name="Ink 426">
                  <a:extLst>
                    <a:ext uri="{FF2B5EF4-FFF2-40B4-BE49-F238E27FC236}">
                      <a16:creationId xmlns:a16="http://schemas.microsoft.com/office/drawing/2014/main" id="{FAB9083B-3CF8-47A3-8ABC-8CCE33DC0E74}"/>
                    </a:ext>
                  </a:extLst>
                </p:cNvPr>
                <p:cNvPicPr/>
                <p:nvPr/>
              </p:nvPicPr>
              <p:blipFill>
                <a:blip r:embed="rId168"/>
                <a:stretch>
                  <a:fillRect/>
                </a:stretch>
              </p:blipFill>
              <p:spPr>
                <a:xfrm>
                  <a:off x="834951" y="2604738"/>
                  <a:ext cx="142560" cy="102240"/>
                </a:xfrm>
                <a:prstGeom prst="rect">
                  <a:avLst/>
                </a:prstGeom>
              </p:spPr>
            </p:pic>
          </mc:Fallback>
        </mc:AlternateContent>
        <mc:AlternateContent xmlns:mc="http://schemas.openxmlformats.org/markup-compatibility/2006" xmlns:p14="http://schemas.microsoft.com/office/powerpoint/2010/main">
          <mc:Choice Requires="p14">
            <p:contentPart p14:bwMode="auto" r:id="rId169">
              <p14:nvContentPartPr>
                <p14:cNvPr id="428" name="Ink 427">
                  <a:extLst>
                    <a:ext uri="{FF2B5EF4-FFF2-40B4-BE49-F238E27FC236}">
                      <a16:creationId xmlns:a16="http://schemas.microsoft.com/office/drawing/2014/main" id="{493FF556-1792-492A-83DC-7D018C5E02CB}"/>
                    </a:ext>
                  </a:extLst>
                </p14:cNvPr>
                <p14:cNvContentPartPr/>
                <p14:nvPr/>
              </p14:nvContentPartPr>
              <p14:xfrm>
                <a:off x="1016751" y="2511138"/>
                <a:ext cx="23400" cy="76680"/>
              </p14:xfrm>
            </p:contentPart>
          </mc:Choice>
          <mc:Fallback xmlns="">
            <p:pic>
              <p:nvPicPr>
                <p:cNvPr id="428" name="Ink 427">
                  <a:extLst>
                    <a:ext uri="{FF2B5EF4-FFF2-40B4-BE49-F238E27FC236}">
                      <a16:creationId xmlns:a16="http://schemas.microsoft.com/office/drawing/2014/main" id="{493FF556-1792-492A-83DC-7D018C5E02CB}"/>
                    </a:ext>
                  </a:extLst>
                </p:cNvPr>
                <p:cNvPicPr/>
                <p:nvPr/>
              </p:nvPicPr>
              <p:blipFill>
                <a:blip r:embed="rId170"/>
                <a:stretch>
                  <a:fillRect/>
                </a:stretch>
              </p:blipFill>
              <p:spPr>
                <a:xfrm>
                  <a:off x="1007751" y="2502138"/>
                  <a:ext cx="4104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171">
              <p14:nvContentPartPr>
                <p14:cNvPr id="429" name="Ink 428">
                  <a:extLst>
                    <a:ext uri="{FF2B5EF4-FFF2-40B4-BE49-F238E27FC236}">
                      <a16:creationId xmlns:a16="http://schemas.microsoft.com/office/drawing/2014/main" id="{6A4DA356-5675-4D03-ACED-E276A4021523}"/>
                    </a:ext>
                  </a:extLst>
                </p14:cNvPr>
                <p14:cNvContentPartPr/>
                <p14:nvPr/>
              </p14:nvContentPartPr>
              <p14:xfrm>
                <a:off x="1181631" y="2560458"/>
                <a:ext cx="44640" cy="115200"/>
              </p14:xfrm>
            </p:contentPart>
          </mc:Choice>
          <mc:Fallback xmlns="">
            <p:pic>
              <p:nvPicPr>
                <p:cNvPr id="429" name="Ink 428">
                  <a:extLst>
                    <a:ext uri="{FF2B5EF4-FFF2-40B4-BE49-F238E27FC236}">
                      <a16:creationId xmlns:a16="http://schemas.microsoft.com/office/drawing/2014/main" id="{6A4DA356-5675-4D03-ACED-E276A4021523}"/>
                    </a:ext>
                  </a:extLst>
                </p:cNvPr>
                <p:cNvPicPr/>
                <p:nvPr/>
              </p:nvPicPr>
              <p:blipFill>
                <a:blip r:embed="rId172"/>
                <a:stretch>
                  <a:fillRect/>
                </a:stretch>
              </p:blipFill>
              <p:spPr>
                <a:xfrm>
                  <a:off x="1172631" y="2551818"/>
                  <a:ext cx="62280" cy="132840"/>
                </a:xfrm>
                <a:prstGeom prst="rect">
                  <a:avLst/>
                </a:prstGeom>
              </p:spPr>
            </p:pic>
          </mc:Fallback>
        </mc:AlternateContent>
        <mc:AlternateContent xmlns:mc="http://schemas.openxmlformats.org/markup-compatibility/2006" xmlns:p14="http://schemas.microsoft.com/office/powerpoint/2010/main">
          <mc:Choice Requires="p14">
            <p:contentPart p14:bwMode="auto" r:id="rId173">
              <p14:nvContentPartPr>
                <p14:cNvPr id="430" name="Ink 429">
                  <a:extLst>
                    <a:ext uri="{FF2B5EF4-FFF2-40B4-BE49-F238E27FC236}">
                      <a16:creationId xmlns:a16="http://schemas.microsoft.com/office/drawing/2014/main" id="{DD884475-37A5-41F5-817E-C4E752A941FB}"/>
                    </a:ext>
                  </a:extLst>
                </p14:cNvPr>
                <p14:cNvContentPartPr/>
                <p14:nvPr/>
              </p14:nvContentPartPr>
              <p14:xfrm>
                <a:off x="1161831" y="2569458"/>
                <a:ext cx="80280" cy="102960"/>
              </p14:xfrm>
            </p:contentPart>
          </mc:Choice>
          <mc:Fallback xmlns="">
            <p:pic>
              <p:nvPicPr>
                <p:cNvPr id="430" name="Ink 429">
                  <a:extLst>
                    <a:ext uri="{FF2B5EF4-FFF2-40B4-BE49-F238E27FC236}">
                      <a16:creationId xmlns:a16="http://schemas.microsoft.com/office/drawing/2014/main" id="{DD884475-37A5-41F5-817E-C4E752A941FB}"/>
                    </a:ext>
                  </a:extLst>
                </p:cNvPr>
                <p:cNvPicPr/>
                <p:nvPr/>
              </p:nvPicPr>
              <p:blipFill>
                <a:blip r:embed="rId174"/>
                <a:stretch>
                  <a:fillRect/>
                </a:stretch>
              </p:blipFill>
              <p:spPr>
                <a:xfrm>
                  <a:off x="1153191" y="2560818"/>
                  <a:ext cx="97920" cy="12060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431" name="Ink 430">
                  <a:extLst>
                    <a:ext uri="{FF2B5EF4-FFF2-40B4-BE49-F238E27FC236}">
                      <a16:creationId xmlns:a16="http://schemas.microsoft.com/office/drawing/2014/main" id="{8EDAD5FE-5763-4050-AC93-406C708EA0C7}"/>
                    </a:ext>
                  </a:extLst>
                </p14:cNvPr>
                <p14:cNvContentPartPr/>
                <p14:nvPr/>
              </p14:nvContentPartPr>
              <p14:xfrm>
                <a:off x="1331391" y="2512578"/>
                <a:ext cx="41760" cy="174960"/>
              </p14:xfrm>
            </p:contentPart>
          </mc:Choice>
          <mc:Fallback xmlns="">
            <p:pic>
              <p:nvPicPr>
                <p:cNvPr id="431" name="Ink 430">
                  <a:extLst>
                    <a:ext uri="{FF2B5EF4-FFF2-40B4-BE49-F238E27FC236}">
                      <a16:creationId xmlns:a16="http://schemas.microsoft.com/office/drawing/2014/main" id="{8EDAD5FE-5763-4050-AC93-406C708EA0C7}"/>
                    </a:ext>
                  </a:extLst>
                </p:cNvPr>
                <p:cNvPicPr/>
                <p:nvPr/>
              </p:nvPicPr>
              <p:blipFill>
                <a:blip r:embed="rId176"/>
                <a:stretch>
                  <a:fillRect/>
                </a:stretch>
              </p:blipFill>
              <p:spPr>
                <a:xfrm>
                  <a:off x="1322751" y="2503578"/>
                  <a:ext cx="59400" cy="192600"/>
                </a:xfrm>
                <a:prstGeom prst="rect">
                  <a:avLst/>
                </a:prstGeom>
              </p:spPr>
            </p:pic>
          </mc:Fallback>
        </mc:AlternateContent>
        <mc:AlternateContent xmlns:mc="http://schemas.openxmlformats.org/markup-compatibility/2006" xmlns:p14="http://schemas.microsoft.com/office/powerpoint/2010/main">
          <mc:Choice Requires="p14">
            <p:contentPart p14:bwMode="auto" r:id="rId177">
              <p14:nvContentPartPr>
                <p14:cNvPr id="432" name="Ink 431">
                  <a:extLst>
                    <a:ext uri="{FF2B5EF4-FFF2-40B4-BE49-F238E27FC236}">
                      <a16:creationId xmlns:a16="http://schemas.microsoft.com/office/drawing/2014/main" id="{E7A4044C-EAF4-4F63-9749-F7DAF64E0F47}"/>
                    </a:ext>
                  </a:extLst>
                </p14:cNvPr>
                <p14:cNvContentPartPr/>
                <p14:nvPr/>
              </p14:nvContentPartPr>
              <p14:xfrm>
                <a:off x="759351" y="2552898"/>
                <a:ext cx="44640" cy="199080"/>
              </p14:xfrm>
            </p:contentPart>
          </mc:Choice>
          <mc:Fallback xmlns="">
            <p:pic>
              <p:nvPicPr>
                <p:cNvPr id="432" name="Ink 431">
                  <a:extLst>
                    <a:ext uri="{FF2B5EF4-FFF2-40B4-BE49-F238E27FC236}">
                      <a16:creationId xmlns:a16="http://schemas.microsoft.com/office/drawing/2014/main" id="{E7A4044C-EAF4-4F63-9749-F7DAF64E0F47}"/>
                    </a:ext>
                  </a:extLst>
                </p:cNvPr>
                <p:cNvPicPr/>
                <p:nvPr/>
              </p:nvPicPr>
              <p:blipFill>
                <a:blip r:embed="rId178"/>
                <a:stretch>
                  <a:fillRect/>
                </a:stretch>
              </p:blipFill>
              <p:spPr>
                <a:xfrm>
                  <a:off x="750351" y="2544258"/>
                  <a:ext cx="62280" cy="216720"/>
                </a:xfrm>
                <a:prstGeom prst="rect">
                  <a:avLst/>
                </a:prstGeom>
              </p:spPr>
            </p:pic>
          </mc:Fallback>
        </mc:AlternateContent>
        <mc:AlternateContent xmlns:mc="http://schemas.openxmlformats.org/markup-compatibility/2006" xmlns:p14="http://schemas.microsoft.com/office/powerpoint/2010/main">
          <mc:Choice Requires="p14">
            <p:contentPart p14:bwMode="auto" r:id="rId179">
              <p14:nvContentPartPr>
                <p14:cNvPr id="433" name="Ink 432">
                  <a:extLst>
                    <a:ext uri="{FF2B5EF4-FFF2-40B4-BE49-F238E27FC236}">
                      <a16:creationId xmlns:a16="http://schemas.microsoft.com/office/drawing/2014/main" id="{F0E150F1-2C74-4BBA-8292-A34D062BE981}"/>
                    </a:ext>
                  </a:extLst>
                </p14:cNvPr>
                <p14:cNvContentPartPr/>
                <p14:nvPr/>
              </p14:nvContentPartPr>
              <p14:xfrm>
                <a:off x="1261551" y="2421498"/>
                <a:ext cx="82800" cy="37080"/>
              </p14:xfrm>
            </p:contentPart>
          </mc:Choice>
          <mc:Fallback xmlns="">
            <p:pic>
              <p:nvPicPr>
                <p:cNvPr id="433" name="Ink 432">
                  <a:extLst>
                    <a:ext uri="{FF2B5EF4-FFF2-40B4-BE49-F238E27FC236}">
                      <a16:creationId xmlns:a16="http://schemas.microsoft.com/office/drawing/2014/main" id="{F0E150F1-2C74-4BBA-8292-A34D062BE981}"/>
                    </a:ext>
                  </a:extLst>
                </p:cNvPr>
                <p:cNvPicPr/>
                <p:nvPr/>
              </p:nvPicPr>
              <p:blipFill>
                <a:blip r:embed="rId180"/>
                <a:stretch>
                  <a:fillRect/>
                </a:stretch>
              </p:blipFill>
              <p:spPr>
                <a:xfrm>
                  <a:off x="1252551" y="2412498"/>
                  <a:ext cx="100440" cy="54720"/>
                </a:xfrm>
                <a:prstGeom prst="rect">
                  <a:avLst/>
                </a:prstGeom>
              </p:spPr>
            </p:pic>
          </mc:Fallback>
        </mc:AlternateContent>
        <mc:AlternateContent xmlns:mc="http://schemas.openxmlformats.org/markup-compatibility/2006" xmlns:p14="http://schemas.microsoft.com/office/powerpoint/2010/main">
          <mc:Choice Requires="p14">
            <p:contentPart p14:bwMode="auto" r:id="rId181">
              <p14:nvContentPartPr>
                <p14:cNvPr id="434" name="Ink 433">
                  <a:extLst>
                    <a:ext uri="{FF2B5EF4-FFF2-40B4-BE49-F238E27FC236}">
                      <a16:creationId xmlns:a16="http://schemas.microsoft.com/office/drawing/2014/main" id="{20A68E7F-0800-459C-BE0B-F8DC03F79E8C}"/>
                    </a:ext>
                  </a:extLst>
                </p14:cNvPr>
                <p14:cNvContentPartPr/>
                <p14:nvPr/>
              </p14:nvContentPartPr>
              <p14:xfrm>
                <a:off x="1402311" y="2431218"/>
                <a:ext cx="15120" cy="60840"/>
              </p14:xfrm>
            </p:contentPart>
          </mc:Choice>
          <mc:Fallback xmlns="">
            <p:pic>
              <p:nvPicPr>
                <p:cNvPr id="434" name="Ink 433">
                  <a:extLst>
                    <a:ext uri="{FF2B5EF4-FFF2-40B4-BE49-F238E27FC236}">
                      <a16:creationId xmlns:a16="http://schemas.microsoft.com/office/drawing/2014/main" id="{20A68E7F-0800-459C-BE0B-F8DC03F79E8C}"/>
                    </a:ext>
                  </a:extLst>
                </p:cNvPr>
                <p:cNvPicPr/>
                <p:nvPr/>
              </p:nvPicPr>
              <p:blipFill>
                <a:blip r:embed="rId182"/>
                <a:stretch>
                  <a:fillRect/>
                </a:stretch>
              </p:blipFill>
              <p:spPr>
                <a:xfrm>
                  <a:off x="1393311" y="2422578"/>
                  <a:ext cx="32760" cy="784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83">
            <p14:nvContentPartPr>
              <p14:cNvPr id="445" name="Ink 444">
                <a:extLst>
                  <a:ext uri="{FF2B5EF4-FFF2-40B4-BE49-F238E27FC236}">
                    <a16:creationId xmlns:a16="http://schemas.microsoft.com/office/drawing/2014/main" id="{585A73DF-E255-45B5-8C1E-D6AD5213AD25}"/>
                  </a:ext>
                </a:extLst>
              </p14:cNvPr>
              <p14:cNvContentPartPr/>
              <p14:nvPr/>
            </p14:nvContentPartPr>
            <p14:xfrm>
              <a:off x="2481591" y="2281098"/>
              <a:ext cx="180360" cy="640800"/>
            </p14:xfrm>
          </p:contentPart>
        </mc:Choice>
        <mc:Fallback xmlns="">
          <p:pic>
            <p:nvPicPr>
              <p:cNvPr id="445" name="Ink 444">
                <a:extLst>
                  <a:ext uri="{FF2B5EF4-FFF2-40B4-BE49-F238E27FC236}">
                    <a16:creationId xmlns:a16="http://schemas.microsoft.com/office/drawing/2014/main" id="{585A73DF-E255-45B5-8C1E-D6AD5213AD25}"/>
                  </a:ext>
                </a:extLst>
              </p:cNvPr>
              <p:cNvPicPr/>
              <p:nvPr/>
            </p:nvPicPr>
            <p:blipFill>
              <a:blip r:embed="rId184"/>
              <a:stretch>
                <a:fillRect/>
              </a:stretch>
            </p:blipFill>
            <p:spPr>
              <a:xfrm>
                <a:off x="2472951" y="2272458"/>
                <a:ext cx="198000" cy="658440"/>
              </a:xfrm>
              <a:prstGeom prst="rect">
                <a:avLst/>
              </a:prstGeom>
            </p:spPr>
          </p:pic>
        </mc:Fallback>
      </mc:AlternateContent>
      <p:grpSp>
        <p:nvGrpSpPr>
          <p:cNvPr id="455" name="Group 454">
            <a:extLst>
              <a:ext uri="{FF2B5EF4-FFF2-40B4-BE49-F238E27FC236}">
                <a16:creationId xmlns:a16="http://schemas.microsoft.com/office/drawing/2014/main" id="{C5596D8A-A04D-4A2F-920D-54E0DB934CE2}"/>
              </a:ext>
            </a:extLst>
          </p:cNvPr>
          <p:cNvGrpSpPr/>
          <p:nvPr/>
        </p:nvGrpSpPr>
        <p:grpSpPr>
          <a:xfrm>
            <a:off x="1574391" y="2353098"/>
            <a:ext cx="857160" cy="563400"/>
            <a:chOff x="1574391" y="2353098"/>
            <a:chExt cx="857160" cy="563400"/>
          </a:xfrm>
        </p:grpSpPr>
        <mc:AlternateContent xmlns:mc="http://schemas.openxmlformats.org/markup-compatibility/2006" xmlns:p14="http://schemas.microsoft.com/office/powerpoint/2010/main">
          <mc:Choice Requires="p14">
            <p:contentPart p14:bwMode="auto" r:id="rId185">
              <p14:nvContentPartPr>
                <p14:cNvPr id="435" name="Ink 434">
                  <a:extLst>
                    <a:ext uri="{FF2B5EF4-FFF2-40B4-BE49-F238E27FC236}">
                      <a16:creationId xmlns:a16="http://schemas.microsoft.com/office/drawing/2014/main" id="{08551719-FFD0-416C-A6AB-E3E841FA303D}"/>
                    </a:ext>
                  </a:extLst>
                </p14:cNvPr>
                <p14:cNvContentPartPr/>
                <p14:nvPr/>
              </p14:nvContentPartPr>
              <p14:xfrm>
                <a:off x="1593471" y="2649018"/>
                <a:ext cx="55080" cy="12960"/>
              </p14:xfrm>
            </p:contentPart>
          </mc:Choice>
          <mc:Fallback xmlns="">
            <p:pic>
              <p:nvPicPr>
                <p:cNvPr id="435" name="Ink 434">
                  <a:extLst>
                    <a:ext uri="{FF2B5EF4-FFF2-40B4-BE49-F238E27FC236}">
                      <a16:creationId xmlns:a16="http://schemas.microsoft.com/office/drawing/2014/main" id="{08551719-FFD0-416C-A6AB-E3E841FA303D}"/>
                    </a:ext>
                  </a:extLst>
                </p:cNvPr>
                <p:cNvPicPr/>
                <p:nvPr/>
              </p:nvPicPr>
              <p:blipFill>
                <a:blip r:embed="rId186"/>
                <a:stretch>
                  <a:fillRect/>
                </a:stretch>
              </p:blipFill>
              <p:spPr>
                <a:xfrm>
                  <a:off x="1584831" y="2640378"/>
                  <a:ext cx="72720"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187">
              <p14:nvContentPartPr>
                <p14:cNvPr id="436" name="Ink 435">
                  <a:extLst>
                    <a:ext uri="{FF2B5EF4-FFF2-40B4-BE49-F238E27FC236}">
                      <a16:creationId xmlns:a16="http://schemas.microsoft.com/office/drawing/2014/main" id="{3476BAFF-BED3-40AE-8A13-C22509CF6BF3}"/>
                    </a:ext>
                  </a:extLst>
                </p14:cNvPr>
                <p14:cNvContentPartPr/>
                <p14:nvPr/>
              </p14:nvContentPartPr>
              <p14:xfrm>
                <a:off x="1574391" y="2604378"/>
                <a:ext cx="46800" cy="8280"/>
              </p14:xfrm>
            </p:contentPart>
          </mc:Choice>
          <mc:Fallback xmlns="">
            <p:pic>
              <p:nvPicPr>
                <p:cNvPr id="436" name="Ink 435">
                  <a:extLst>
                    <a:ext uri="{FF2B5EF4-FFF2-40B4-BE49-F238E27FC236}">
                      <a16:creationId xmlns:a16="http://schemas.microsoft.com/office/drawing/2014/main" id="{3476BAFF-BED3-40AE-8A13-C22509CF6BF3}"/>
                    </a:ext>
                  </a:extLst>
                </p:cNvPr>
                <p:cNvPicPr/>
                <p:nvPr/>
              </p:nvPicPr>
              <p:blipFill>
                <a:blip r:embed="rId188"/>
                <a:stretch>
                  <a:fillRect/>
                </a:stretch>
              </p:blipFill>
              <p:spPr>
                <a:xfrm>
                  <a:off x="1565751" y="2595378"/>
                  <a:ext cx="64440" cy="25920"/>
                </a:xfrm>
                <a:prstGeom prst="rect">
                  <a:avLst/>
                </a:prstGeom>
              </p:spPr>
            </p:pic>
          </mc:Fallback>
        </mc:AlternateContent>
        <mc:AlternateContent xmlns:mc="http://schemas.openxmlformats.org/markup-compatibility/2006" xmlns:p14="http://schemas.microsoft.com/office/powerpoint/2010/main">
          <mc:Choice Requires="p14">
            <p:contentPart p14:bwMode="auto" r:id="rId189">
              <p14:nvContentPartPr>
                <p14:cNvPr id="437" name="Ink 436">
                  <a:extLst>
                    <a:ext uri="{FF2B5EF4-FFF2-40B4-BE49-F238E27FC236}">
                      <a16:creationId xmlns:a16="http://schemas.microsoft.com/office/drawing/2014/main" id="{CDC4467C-7438-4E96-8A69-286BE1F150E8}"/>
                    </a:ext>
                  </a:extLst>
                </p14:cNvPr>
                <p14:cNvContentPartPr/>
                <p14:nvPr/>
              </p14:nvContentPartPr>
              <p14:xfrm>
                <a:off x="2059311" y="2353098"/>
                <a:ext cx="27000" cy="128880"/>
              </p14:xfrm>
            </p:contentPart>
          </mc:Choice>
          <mc:Fallback xmlns="">
            <p:pic>
              <p:nvPicPr>
                <p:cNvPr id="437" name="Ink 436">
                  <a:extLst>
                    <a:ext uri="{FF2B5EF4-FFF2-40B4-BE49-F238E27FC236}">
                      <a16:creationId xmlns:a16="http://schemas.microsoft.com/office/drawing/2014/main" id="{CDC4467C-7438-4E96-8A69-286BE1F150E8}"/>
                    </a:ext>
                  </a:extLst>
                </p:cNvPr>
                <p:cNvPicPr/>
                <p:nvPr/>
              </p:nvPicPr>
              <p:blipFill>
                <a:blip r:embed="rId190"/>
                <a:stretch>
                  <a:fillRect/>
                </a:stretch>
              </p:blipFill>
              <p:spPr>
                <a:xfrm>
                  <a:off x="2050671" y="2344098"/>
                  <a:ext cx="44640" cy="146520"/>
                </a:xfrm>
                <a:prstGeom prst="rect">
                  <a:avLst/>
                </a:prstGeom>
              </p:spPr>
            </p:pic>
          </mc:Fallback>
        </mc:AlternateContent>
        <mc:AlternateContent xmlns:mc="http://schemas.openxmlformats.org/markup-compatibility/2006" xmlns:p14="http://schemas.microsoft.com/office/powerpoint/2010/main">
          <mc:Choice Requires="p14">
            <p:contentPart p14:bwMode="auto" r:id="rId191">
              <p14:nvContentPartPr>
                <p14:cNvPr id="438" name="Ink 437">
                  <a:extLst>
                    <a:ext uri="{FF2B5EF4-FFF2-40B4-BE49-F238E27FC236}">
                      <a16:creationId xmlns:a16="http://schemas.microsoft.com/office/drawing/2014/main" id="{576DCC64-FAE2-4C3D-A37E-EE0A95C29FDA}"/>
                    </a:ext>
                  </a:extLst>
                </p14:cNvPr>
                <p14:cNvContentPartPr/>
                <p14:nvPr/>
              </p14:nvContentPartPr>
              <p14:xfrm>
                <a:off x="1774191" y="2517978"/>
                <a:ext cx="606600" cy="83160"/>
              </p14:xfrm>
            </p:contentPart>
          </mc:Choice>
          <mc:Fallback xmlns="">
            <p:pic>
              <p:nvPicPr>
                <p:cNvPr id="438" name="Ink 437">
                  <a:extLst>
                    <a:ext uri="{FF2B5EF4-FFF2-40B4-BE49-F238E27FC236}">
                      <a16:creationId xmlns:a16="http://schemas.microsoft.com/office/drawing/2014/main" id="{576DCC64-FAE2-4C3D-A37E-EE0A95C29FDA}"/>
                    </a:ext>
                  </a:extLst>
                </p:cNvPr>
                <p:cNvPicPr/>
                <p:nvPr/>
              </p:nvPicPr>
              <p:blipFill>
                <a:blip r:embed="rId192"/>
                <a:stretch>
                  <a:fillRect/>
                </a:stretch>
              </p:blipFill>
              <p:spPr>
                <a:xfrm>
                  <a:off x="1765191" y="2509338"/>
                  <a:ext cx="624240" cy="100800"/>
                </a:xfrm>
                <a:prstGeom prst="rect">
                  <a:avLst/>
                </a:prstGeom>
              </p:spPr>
            </p:pic>
          </mc:Fallback>
        </mc:AlternateContent>
        <mc:AlternateContent xmlns:mc="http://schemas.openxmlformats.org/markup-compatibility/2006" xmlns:p14="http://schemas.microsoft.com/office/powerpoint/2010/main">
          <mc:Choice Requires="p14">
            <p:contentPart p14:bwMode="auto" r:id="rId193">
              <p14:nvContentPartPr>
                <p14:cNvPr id="447" name="Ink 446">
                  <a:extLst>
                    <a:ext uri="{FF2B5EF4-FFF2-40B4-BE49-F238E27FC236}">
                      <a16:creationId xmlns:a16="http://schemas.microsoft.com/office/drawing/2014/main" id="{C466A525-F7A5-4AA2-BF10-5F2F6D517E75}"/>
                    </a:ext>
                  </a:extLst>
                </p14:cNvPr>
                <p14:cNvContentPartPr/>
                <p14:nvPr/>
              </p14:nvContentPartPr>
              <p14:xfrm>
                <a:off x="1750431" y="2713458"/>
                <a:ext cx="45000" cy="161640"/>
              </p14:xfrm>
            </p:contentPart>
          </mc:Choice>
          <mc:Fallback xmlns="">
            <p:pic>
              <p:nvPicPr>
                <p:cNvPr id="447" name="Ink 446">
                  <a:extLst>
                    <a:ext uri="{FF2B5EF4-FFF2-40B4-BE49-F238E27FC236}">
                      <a16:creationId xmlns:a16="http://schemas.microsoft.com/office/drawing/2014/main" id="{C466A525-F7A5-4AA2-BF10-5F2F6D517E75}"/>
                    </a:ext>
                  </a:extLst>
                </p:cNvPr>
                <p:cNvPicPr/>
                <p:nvPr/>
              </p:nvPicPr>
              <p:blipFill>
                <a:blip r:embed="rId194"/>
                <a:stretch>
                  <a:fillRect/>
                </a:stretch>
              </p:blipFill>
              <p:spPr>
                <a:xfrm>
                  <a:off x="1741431" y="2704458"/>
                  <a:ext cx="62640" cy="179280"/>
                </a:xfrm>
                <a:prstGeom prst="rect">
                  <a:avLst/>
                </a:prstGeom>
              </p:spPr>
            </p:pic>
          </mc:Fallback>
        </mc:AlternateContent>
        <mc:AlternateContent xmlns:mc="http://schemas.openxmlformats.org/markup-compatibility/2006" xmlns:p14="http://schemas.microsoft.com/office/powerpoint/2010/main">
          <mc:Choice Requires="p14">
            <p:contentPart p14:bwMode="auto" r:id="rId195">
              <p14:nvContentPartPr>
                <p14:cNvPr id="448" name="Ink 447">
                  <a:extLst>
                    <a:ext uri="{FF2B5EF4-FFF2-40B4-BE49-F238E27FC236}">
                      <a16:creationId xmlns:a16="http://schemas.microsoft.com/office/drawing/2014/main" id="{6E2C841C-A45F-4793-8BE5-69DFF3400801}"/>
                    </a:ext>
                  </a:extLst>
                </p14:cNvPr>
                <p14:cNvContentPartPr/>
                <p14:nvPr/>
              </p14:nvContentPartPr>
              <p14:xfrm>
                <a:off x="1840071" y="2736858"/>
                <a:ext cx="71280" cy="136800"/>
              </p14:xfrm>
            </p:contentPart>
          </mc:Choice>
          <mc:Fallback xmlns="">
            <p:pic>
              <p:nvPicPr>
                <p:cNvPr id="448" name="Ink 447">
                  <a:extLst>
                    <a:ext uri="{FF2B5EF4-FFF2-40B4-BE49-F238E27FC236}">
                      <a16:creationId xmlns:a16="http://schemas.microsoft.com/office/drawing/2014/main" id="{6E2C841C-A45F-4793-8BE5-69DFF3400801}"/>
                    </a:ext>
                  </a:extLst>
                </p:cNvPr>
                <p:cNvPicPr/>
                <p:nvPr/>
              </p:nvPicPr>
              <p:blipFill>
                <a:blip r:embed="rId196"/>
                <a:stretch>
                  <a:fillRect/>
                </a:stretch>
              </p:blipFill>
              <p:spPr>
                <a:xfrm>
                  <a:off x="1831071" y="2727858"/>
                  <a:ext cx="88920" cy="154440"/>
                </a:xfrm>
                <a:prstGeom prst="rect">
                  <a:avLst/>
                </a:prstGeom>
              </p:spPr>
            </p:pic>
          </mc:Fallback>
        </mc:AlternateContent>
        <mc:AlternateContent xmlns:mc="http://schemas.openxmlformats.org/markup-compatibility/2006" xmlns:p14="http://schemas.microsoft.com/office/powerpoint/2010/main">
          <mc:Choice Requires="p14">
            <p:contentPart p14:bwMode="auto" r:id="rId197">
              <p14:nvContentPartPr>
                <p14:cNvPr id="449" name="Ink 448">
                  <a:extLst>
                    <a:ext uri="{FF2B5EF4-FFF2-40B4-BE49-F238E27FC236}">
                      <a16:creationId xmlns:a16="http://schemas.microsoft.com/office/drawing/2014/main" id="{6FF4702F-436A-40E4-9BCA-983BEFA0642F}"/>
                    </a:ext>
                  </a:extLst>
                </p14:cNvPr>
                <p14:cNvContentPartPr/>
                <p14:nvPr/>
              </p14:nvContentPartPr>
              <p14:xfrm>
                <a:off x="1924671" y="2704098"/>
                <a:ext cx="36000" cy="204840"/>
              </p14:xfrm>
            </p:contentPart>
          </mc:Choice>
          <mc:Fallback xmlns="">
            <p:pic>
              <p:nvPicPr>
                <p:cNvPr id="449" name="Ink 448">
                  <a:extLst>
                    <a:ext uri="{FF2B5EF4-FFF2-40B4-BE49-F238E27FC236}">
                      <a16:creationId xmlns:a16="http://schemas.microsoft.com/office/drawing/2014/main" id="{6FF4702F-436A-40E4-9BCA-983BEFA0642F}"/>
                    </a:ext>
                  </a:extLst>
                </p:cNvPr>
                <p:cNvPicPr/>
                <p:nvPr/>
              </p:nvPicPr>
              <p:blipFill>
                <a:blip r:embed="rId198"/>
                <a:stretch>
                  <a:fillRect/>
                </a:stretch>
              </p:blipFill>
              <p:spPr>
                <a:xfrm>
                  <a:off x="1915671" y="2695458"/>
                  <a:ext cx="53640" cy="222480"/>
                </a:xfrm>
                <a:prstGeom prst="rect">
                  <a:avLst/>
                </a:prstGeom>
              </p:spPr>
            </p:pic>
          </mc:Fallback>
        </mc:AlternateContent>
        <mc:AlternateContent xmlns:mc="http://schemas.openxmlformats.org/markup-compatibility/2006" xmlns:p14="http://schemas.microsoft.com/office/powerpoint/2010/main">
          <mc:Choice Requires="p14">
            <p:contentPart p14:bwMode="auto" r:id="rId199">
              <p14:nvContentPartPr>
                <p14:cNvPr id="450" name="Ink 449">
                  <a:extLst>
                    <a:ext uri="{FF2B5EF4-FFF2-40B4-BE49-F238E27FC236}">
                      <a16:creationId xmlns:a16="http://schemas.microsoft.com/office/drawing/2014/main" id="{2389FBC7-1B19-48F5-985A-459D71D211C6}"/>
                    </a:ext>
                  </a:extLst>
                </p14:cNvPr>
                <p14:cNvContentPartPr/>
                <p14:nvPr/>
              </p14:nvContentPartPr>
              <p14:xfrm>
                <a:off x="1984431" y="2739738"/>
                <a:ext cx="60840" cy="141120"/>
              </p14:xfrm>
            </p:contentPart>
          </mc:Choice>
          <mc:Fallback xmlns="">
            <p:pic>
              <p:nvPicPr>
                <p:cNvPr id="450" name="Ink 449">
                  <a:extLst>
                    <a:ext uri="{FF2B5EF4-FFF2-40B4-BE49-F238E27FC236}">
                      <a16:creationId xmlns:a16="http://schemas.microsoft.com/office/drawing/2014/main" id="{2389FBC7-1B19-48F5-985A-459D71D211C6}"/>
                    </a:ext>
                  </a:extLst>
                </p:cNvPr>
                <p:cNvPicPr/>
                <p:nvPr/>
              </p:nvPicPr>
              <p:blipFill>
                <a:blip r:embed="rId200"/>
                <a:stretch>
                  <a:fillRect/>
                </a:stretch>
              </p:blipFill>
              <p:spPr>
                <a:xfrm>
                  <a:off x="1975431" y="2731098"/>
                  <a:ext cx="78480" cy="158760"/>
                </a:xfrm>
                <a:prstGeom prst="rect">
                  <a:avLst/>
                </a:prstGeom>
              </p:spPr>
            </p:pic>
          </mc:Fallback>
        </mc:AlternateContent>
        <mc:AlternateContent xmlns:mc="http://schemas.openxmlformats.org/markup-compatibility/2006" xmlns:p14="http://schemas.microsoft.com/office/powerpoint/2010/main">
          <mc:Choice Requires="p14">
            <p:contentPart p14:bwMode="auto" r:id="rId201">
              <p14:nvContentPartPr>
                <p14:cNvPr id="451" name="Ink 450">
                  <a:extLst>
                    <a:ext uri="{FF2B5EF4-FFF2-40B4-BE49-F238E27FC236}">
                      <a16:creationId xmlns:a16="http://schemas.microsoft.com/office/drawing/2014/main" id="{A5113DC7-A9A8-4EA1-BED8-2A8B42F51EA8}"/>
                    </a:ext>
                  </a:extLst>
                </p14:cNvPr>
                <p14:cNvContentPartPr/>
                <p14:nvPr/>
              </p14:nvContentPartPr>
              <p14:xfrm>
                <a:off x="2053191" y="2737578"/>
                <a:ext cx="32760" cy="131400"/>
              </p14:xfrm>
            </p:contentPart>
          </mc:Choice>
          <mc:Fallback xmlns="">
            <p:pic>
              <p:nvPicPr>
                <p:cNvPr id="451" name="Ink 450">
                  <a:extLst>
                    <a:ext uri="{FF2B5EF4-FFF2-40B4-BE49-F238E27FC236}">
                      <a16:creationId xmlns:a16="http://schemas.microsoft.com/office/drawing/2014/main" id="{A5113DC7-A9A8-4EA1-BED8-2A8B42F51EA8}"/>
                    </a:ext>
                  </a:extLst>
                </p:cNvPr>
                <p:cNvPicPr/>
                <p:nvPr/>
              </p:nvPicPr>
              <p:blipFill>
                <a:blip r:embed="rId202"/>
                <a:stretch>
                  <a:fillRect/>
                </a:stretch>
              </p:blipFill>
              <p:spPr>
                <a:xfrm>
                  <a:off x="2044551" y="2728578"/>
                  <a:ext cx="50400" cy="149040"/>
                </a:xfrm>
                <a:prstGeom prst="rect">
                  <a:avLst/>
                </a:prstGeom>
              </p:spPr>
            </p:pic>
          </mc:Fallback>
        </mc:AlternateContent>
        <mc:AlternateContent xmlns:mc="http://schemas.openxmlformats.org/markup-compatibility/2006" xmlns:p14="http://schemas.microsoft.com/office/powerpoint/2010/main">
          <mc:Choice Requires="p14">
            <p:contentPart p14:bwMode="auto" r:id="rId203">
              <p14:nvContentPartPr>
                <p14:cNvPr id="452" name="Ink 451">
                  <a:extLst>
                    <a:ext uri="{FF2B5EF4-FFF2-40B4-BE49-F238E27FC236}">
                      <a16:creationId xmlns:a16="http://schemas.microsoft.com/office/drawing/2014/main" id="{47959E11-D813-4578-AF8E-B48C6342B5F5}"/>
                    </a:ext>
                  </a:extLst>
                </p14:cNvPr>
                <p14:cNvContentPartPr/>
                <p14:nvPr/>
              </p14:nvContentPartPr>
              <p14:xfrm>
                <a:off x="2110071" y="2734698"/>
                <a:ext cx="142200" cy="134280"/>
              </p14:xfrm>
            </p:contentPart>
          </mc:Choice>
          <mc:Fallback xmlns="">
            <p:pic>
              <p:nvPicPr>
                <p:cNvPr id="452" name="Ink 451">
                  <a:extLst>
                    <a:ext uri="{FF2B5EF4-FFF2-40B4-BE49-F238E27FC236}">
                      <a16:creationId xmlns:a16="http://schemas.microsoft.com/office/drawing/2014/main" id="{47959E11-D813-4578-AF8E-B48C6342B5F5}"/>
                    </a:ext>
                  </a:extLst>
                </p:cNvPr>
                <p:cNvPicPr/>
                <p:nvPr/>
              </p:nvPicPr>
              <p:blipFill>
                <a:blip r:embed="rId204"/>
                <a:stretch>
                  <a:fillRect/>
                </a:stretch>
              </p:blipFill>
              <p:spPr>
                <a:xfrm>
                  <a:off x="2101431" y="2725698"/>
                  <a:ext cx="159840" cy="151920"/>
                </a:xfrm>
                <a:prstGeom prst="rect">
                  <a:avLst/>
                </a:prstGeom>
              </p:spPr>
            </p:pic>
          </mc:Fallback>
        </mc:AlternateContent>
        <mc:AlternateContent xmlns:mc="http://schemas.openxmlformats.org/markup-compatibility/2006" xmlns:p14="http://schemas.microsoft.com/office/powerpoint/2010/main">
          <mc:Choice Requires="p14">
            <p:contentPart p14:bwMode="auto" r:id="rId205">
              <p14:nvContentPartPr>
                <p14:cNvPr id="453" name="Ink 452">
                  <a:extLst>
                    <a:ext uri="{FF2B5EF4-FFF2-40B4-BE49-F238E27FC236}">
                      <a16:creationId xmlns:a16="http://schemas.microsoft.com/office/drawing/2014/main" id="{09965694-E137-47D5-9662-53198F2A4A91}"/>
                    </a:ext>
                  </a:extLst>
                </p14:cNvPr>
                <p14:cNvContentPartPr/>
                <p14:nvPr/>
              </p14:nvContentPartPr>
              <p14:xfrm>
                <a:off x="2297271" y="2705178"/>
                <a:ext cx="90720" cy="145440"/>
              </p14:xfrm>
            </p:contentPart>
          </mc:Choice>
          <mc:Fallback xmlns="">
            <p:pic>
              <p:nvPicPr>
                <p:cNvPr id="453" name="Ink 452">
                  <a:extLst>
                    <a:ext uri="{FF2B5EF4-FFF2-40B4-BE49-F238E27FC236}">
                      <a16:creationId xmlns:a16="http://schemas.microsoft.com/office/drawing/2014/main" id="{09965694-E137-47D5-9662-53198F2A4A91}"/>
                    </a:ext>
                  </a:extLst>
                </p:cNvPr>
                <p:cNvPicPr/>
                <p:nvPr/>
              </p:nvPicPr>
              <p:blipFill>
                <a:blip r:embed="rId206"/>
                <a:stretch>
                  <a:fillRect/>
                </a:stretch>
              </p:blipFill>
              <p:spPr>
                <a:xfrm>
                  <a:off x="2288631" y="2696538"/>
                  <a:ext cx="108360" cy="163080"/>
                </a:xfrm>
                <a:prstGeom prst="rect">
                  <a:avLst/>
                </a:prstGeom>
              </p:spPr>
            </p:pic>
          </mc:Fallback>
        </mc:AlternateContent>
        <mc:AlternateContent xmlns:mc="http://schemas.openxmlformats.org/markup-compatibility/2006" xmlns:p14="http://schemas.microsoft.com/office/powerpoint/2010/main">
          <mc:Choice Requires="p14">
            <p:contentPart p14:bwMode="auto" r:id="rId207">
              <p14:nvContentPartPr>
                <p14:cNvPr id="454" name="Ink 453">
                  <a:extLst>
                    <a:ext uri="{FF2B5EF4-FFF2-40B4-BE49-F238E27FC236}">
                      <a16:creationId xmlns:a16="http://schemas.microsoft.com/office/drawing/2014/main" id="{F1BB3FA6-956E-455E-A6AE-6DED7AC43E8B}"/>
                    </a:ext>
                  </a:extLst>
                </p14:cNvPr>
                <p14:cNvContentPartPr/>
                <p14:nvPr/>
              </p14:nvContentPartPr>
              <p14:xfrm>
                <a:off x="2410671" y="2638578"/>
                <a:ext cx="20880" cy="277920"/>
              </p14:xfrm>
            </p:contentPart>
          </mc:Choice>
          <mc:Fallback xmlns="">
            <p:pic>
              <p:nvPicPr>
                <p:cNvPr id="454" name="Ink 453">
                  <a:extLst>
                    <a:ext uri="{FF2B5EF4-FFF2-40B4-BE49-F238E27FC236}">
                      <a16:creationId xmlns:a16="http://schemas.microsoft.com/office/drawing/2014/main" id="{F1BB3FA6-956E-455E-A6AE-6DED7AC43E8B}"/>
                    </a:ext>
                  </a:extLst>
                </p:cNvPr>
                <p:cNvPicPr/>
                <p:nvPr/>
              </p:nvPicPr>
              <p:blipFill>
                <a:blip r:embed="rId208"/>
                <a:stretch>
                  <a:fillRect/>
                </a:stretch>
              </p:blipFill>
              <p:spPr>
                <a:xfrm>
                  <a:off x="2402031" y="2629938"/>
                  <a:ext cx="38520" cy="295560"/>
                </a:xfrm>
                <a:prstGeom prst="rect">
                  <a:avLst/>
                </a:prstGeom>
              </p:spPr>
            </p:pic>
          </mc:Fallback>
        </mc:AlternateContent>
      </p:grpSp>
      <p:grpSp>
        <p:nvGrpSpPr>
          <p:cNvPr id="466" name="Group 465">
            <a:extLst>
              <a:ext uri="{FF2B5EF4-FFF2-40B4-BE49-F238E27FC236}">
                <a16:creationId xmlns:a16="http://schemas.microsoft.com/office/drawing/2014/main" id="{40D5E406-8E12-42B6-BC4C-7D6487A6457F}"/>
              </a:ext>
            </a:extLst>
          </p:cNvPr>
          <p:cNvGrpSpPr/>
          <p:nvPr/>
        </p:nvGrpSpPr>
        <p:grpSpPr>
          <a:xfrm>
            <a:off x="2634951" y="2392338"/>
            <a:ext cx="158040" cy="102600"/>
            <a:chOff x="2634951" y="2392338"/>
            <a:chExt cx="158040" cy="102600"/>
          </a:xfrm>
        </p:grpSpPr>
        <mc:AlternateContent xmlns:mc="http://schemas.openxmlformats.org/markup-compatibility/2006" xmlns:p14="http://schemas.microsoft.com/office/powerpoint/2010/main">
          <mc:Choice Requires="p14">
            <p:contentPart p14:bwMode="auto" r:id="rId209">
              <p14:nvContentPartPr>
                <p14:cNvPr id="456" name="Ink 455">
                  <a:extLst>
                    <a:ext uri="{FF2B5EF4-FFF2-40B4-BE49-F238E27FC236}">
                      <a16:creationId xmlns:a16="http://schemas.microsoft.com/office/drawing/2014/main" id="{8E745C14-8997-4734-8373-B4C81C6672C7}"/>
                    </a:ext>
                  </a:extLst>
                </p14:cNvPr>
                <p14:cNvContentPartPr/>
                <p14:nvPr/>
              </p14:nvContentPartPr>
              <p14:xfrm>
                <a:off x="2634951" y="2392338"/>
                <a:ext cx="20520" cy="102600"/>
              </p14:xfrm>
            </p:contentPart>
          </mc:Choice>
          <mc:Fallback xmlns="">
            <p:pic>
              <p:nvPicPr>
                <p:cNvPr id="456" name="Ink 455">
                  <a:extLst>
                    <a:ext uri="{FF2B5EF4-FFF2-40B4-BE49-F238E27FC236}">
                      <a16:creationId xmlns:a16="http://schemas.microsoft.com/office/drawing/2014/main" id="{8E745C14-8997-4734-8373-B4C81C6672C7}"/>
                    </a:ext>
                  </a:extLst>
                </p:cNvPr>
                <p:cNvPicPr/>
                <p:nvPr/>
              </p:nvPicPr>
              <p:blipFill>
                <a:blip r:embed="rId210"/>
                <a:stretch>
                  <a:fillRect/>
                </a:stretch>
              </p:blipFill>
              <p:spPr>
                <a:xfrm>
                  <a:off x="2625951" y="2383338"/>
                  <a:ext cx="38160" cy="120240"/>
                </a:xfrm>
                <a:prstGeom prst="rect">
                  <a:avLst/>
                </a:prstGeom>
              </p:spPr>
            </p:pic>
          </mc:Fallback>
        </mc:AlternateContent>
        <mc:AlternateContent xmlns:mc="http://schemas.openxmlformats.org/markup-compatibility/2006" xmlns:p14="http://schemas.microsoft.com/office/powerpoint/2010/main">
          <mc:Choice Requires="p14">
            <p:contentPart p14:bwMode="auto" r:id="rId211">
              <p14:nvContentPartPr>
                <p14:cNvPr id="457" name="Ink 456">
                  <a:extLst>
                    <a:ext uri="{FF2B5EF4-FFF2-40B4-BE49-F238E27FC236}">
                      <a16:creationId xmlns:a16="http://schemas.microsoft.com/office/drawing/2014/main" id="{22388177-1D54-4A67-98BB-15A4CF494F6E}"/>
                    </a:ext>
                  </a:extLst>
                </p14:cNvPr>
                <p14:cNvContentPartPr/>
                <p14:nvPr/>
              </p14:nvContentPartPr>
              <p14:xfrm>
                <a:off x="2705871" y="2393418"/>
                <a:ext cx="87120" cy="92160"/>
              </p14:xfrm>
            </p:contentPart>
          </mc:Choice>
          <mc:Fallback xmlns="">
            <p:pic>
              <p:nvPicPr>
                <p:cNvPr id="457" name="Ink 456">
                  <a:extLst>
                    <a:ext uri="{FF2B5EF4-FFF2-40B4-BE49-F238E27FC236}">
                      <a16:creationId xmlns:a16="http://schemas.microsoft.com/office/drawing/2014/main" id="{22388177-1D54-4A67-98BB-15A4CF494F6E}"/>
                    </a:ext>
                  </a:extLst>
                </p:cNvPr>
                <p:cNvPicPr/>
                <p:nvPr/>
              </p:nvPicPr>
              <p:blipFill>
                <a:blip r:embed="rId212"/>
                <a:stretch>
                  <a:fillRect/>
                </a:stretch>
              </p:blipFill>
              <p:spPr>
                <a:xfrm>
                  <a:off x="2697231" y="2384778"/>
                  <a:ext cx="104760" cy="109800"/>
                </a:xfrm>
                <a:prstGeom prst="rect">
                  <a:avLst/>
                </a:prstGeom>
              </p:spPr>
            </p:pic>
          </mc:Fallback>
        </mc:AlternateContent>
      </p:grpSp>
      <p:grpSp>
        <p:nvGrpSpPr>
          <p:cNvPr id="464" name="Group 463">
            <a:extLst>
              <a:ext uri="{FF2B5EF4-FFF2-40B4-BE49-F238E27FC236}">
                <a16:creationId xmlns:a16="http://schemas.microsoft.com/office/drawing/2014/main" id="{F4744F00-0731-428E-B9B8-19986A30840E}"/>
              </a:ext>
            </a:extLst>
          </p:cNvPr>
          <p:cNvGrpSpPr/>
          <p:nvPr/>
        </p:nvGrpSpPr>
        <p:grpSpPr>
          <a:xfrm>
            <a:off x="2597871" y="2735778"/>
            <a:ext cx="214920" cy="111600"/>
            <a:chOff x="2597871" y="2735778"/>
            <a:chExt cx="214920" cy="111600"/>
          </a:xfrm>
        </p:grpSpPr>
        <mc:AlternateContent xmlns:mc="http://schemas.openxmlformats.org/markup-compatibility/2006" xmlns:p14="http://schemas.microsoft.com/office/powerpoint/2010/main">
          <mc:Choice Requires="p14">
            <p:contentPart p14:bwMode="auto" r:id="rId213">
              <p14:nvContentPartPr>
                <p14:cNvPr id="461" name="Ink 460">
                  <a:extLst>
                    <a:ext uri="{FF2B5EF4-FFF2-40B4-BE49-F238E27FC236}">
                      <a16:creationId xmlns:a16="http://schemas.microsoft.com/office/drawing/2014/main" id="{1D9AC437-2267-4FE4-81A3-59A23A21DCB1}"/>
                    </a:ext>
                  </a:extLst>
                </p14:cNvPr>
                <p14:cNvContentPartPr/>
                <p14:nvPr/>
              </p14:nvContentPartPr>
              <p14:xfrm>
                <a:off x="2597871" y="2805978"/>
                <a:ext cx="16560" cy="11160"/>
              </p14:xfrm>
            </p:contentPart>
          </mc:Choice>
          <mc:Fallback xmlns="">
            <p:pic>
              <p:nvPicPr>
                <p:cNvPr id="461" name="Ink 460">
                  <a:extLst>
                    <a:ext uri="{FF2B5EF4-FFF2-40B4-BE49-F238E27FC236}">
                      <a16:creationId xmlns:a16="http://schemas.microsoft.com/office/drawing/2014/main" id="{1D9AC437-2267-4FE4-81A3-59A23A21DCB1}"/>
                    </a:ext>
                  </a:extLst>
                </p:cNvPr>
                <p:cNvPicPr/>
                <p:nvPr/>
              </p:nvPicPr>
              <p:blipFill>
                <a:blip r:embed="rId214"/>
                <a:stretch>
                  <a:fillRect/>
                </a:stretch>
              </p:blipFill>
              <p:spPr>
                <a:xfrm>
                  <a:off x="2589231" y="2796978"/>
                  <a:ext cx="34200" cy="28800"/>
                </a:xfrm>
                <a:prstGeom prst="rect">
                  <a:avLst/>
                </a:prstGeom>
              </p:spPr>
            </p:pic>
          </mc:Fallback>
        </mc:AlternateContent>
        <mc:AlternateContent xmlns:mc="http://schemas.openxmlformats.org/markup-compatibility/2006" xmlns:p14="http://schemas.microsoft.com/office/powerpoint/2010/main">
          <mc:Choice Requires="p14">
            <p:contentPart p14:bwMode="auto" r:id="rId215">
              <p14:nvContentPartPr>
                <p14:cNvPr id="462" name="Ink 461">
                  <a:extLst>
                    <a:ext uri="{FF2B5EF4-FFF2-40B4-BE49-F238E27FC236}">
                      <a16:creationId xmlns:a16="http://schemas.microsoft.com/office/drawing/2014/main" id="{D5D9DF3D-D54C-4911-89A8-718BEA4F723D}"/>
                    </a:ext>
                  </a:extLst>
                </p14:cNvPr>
                <p14:cNvContentPartPr/>
                <p14:nvPr/>
              </p14:nvContentPartPr>
              <p14:xfrm>
                <a:off x="2674191" y="2743338"/>
                <a:ext cx="48240" cy="102600"/>
              </p14:xfrm>
            </p:contentPart>
          </mc:Choice>
          <mc:Fallback xmlns="">
            <p:pic>
              <p:nvPicPr>
                <p:cNvPr id="462" name="Ink 461">
                  <a:extLst>
                    <a:ext uri="{FF2B5EF4-FFF2-40B4-BE49-F238E27FC236}">
                      <a16:creationId xmlns:a16="http://schemas.microsoft.com/office/drawing/2014/main" id="{D5D9DF3D-D54C-4911-89A8-718BEA4F723D}"/>
                    </a:ext>
                  </a:extLst>
                </p:cNvPr>
                <p:cNvPicPr/>
                <p:nvPr/>
              </p:nvPicPr>
              <p:blipFill>
                <a:blip r:embed="rId216"/>
                <a:stretch>
                  <a:fillRect/>
                </a:stretch>
              </p:blipFill>
              <p:spPr>
                <a:xfrm>
                  <a:off x="2665191" y="2734338"/>
                  <a:ext cx="65880" cy="120240"/>
                </a:xfrm>
                <a:prstGeom prst="rect">
                  <a:avLst/>
                </a:prstGeom>
              </p:spPr>
            </p:pic>
          </mc:Fallback>
        </mc:AlternateContent>
        <mc:AlternateContent xmlns:mc="http://schemas.openxmlformats.org/markup-compatibility/2006" xmlns:p14="http://schemas.microsoft.com/office/powerpoint/2010/main">
          <mc:Choice Requires="p14">
            <p:contentPart p14:bwMode="auto" r:id="rId217">
              <p14:nvContentPartPr>
                <p14:cNvPr id="463" name="Ink 462">
                  <a:extLst>
                    <a:ext uri="{FF2B5EF4-FFF2-40B4-BE49-F238E27FC236}">
                      <a16:creationId xmlns:a16="http://schemas.microsoft.com/office/drawing/2014/main" id="{FE6F7F52-78B0-4D3D-A7BB-5A37164CAD22}"/>
                    </a:ext>
                  </a:extLst>
                </p14:cNvPr>
                <p14:cNvContentPartPr/>
                <p14:nvPr/>
              </p14:nvContentPartPr>
              <p14:xfrm>
                <a:off x="2728911" y="2735778"/>
                <a:ext cx="83880" cy="111600"/>
              </p14:xfrm>
            </p:contentPart>
          </mc:Choice>
          <mc:Fallback xmlns="">
            <p:pic>
              <p:nvPicPr>
                <p:cNvPr id="463" name="Ink 462">
                  <a:extLst>
                    <a:ext uri="{FF2B5EF4-FFF2-40B4-BE49-F238E27FC236}">
                      <a16:creationId xmlns:a16="http://schemas.microsoft.com/office/drawing/2014/main" id="{FE6F7F52-78B0-4D3D-A7BB-5A37164CAD22}"/>
                    </a:ext>
                  </a:extLst>
                </p:cNvPr>
                <p:cNvPicPr/>
                <p:nvPr/>
              </p:nvPicPr>
              <p:blipFill>
                <a:blip r:embed="rId218"/>
                <a:stretch>
                  <a:fillRect/>
                </a:stretch>
              </p:blipFill>
              <p:spPr>
                <a:xfrm>
                  <a:off x="2720271" y="2726778"/>
                  <a:ext cx="101520" cy="129240"/>
                </a:xfrm>
                <a:prstGeom prst="rect">
                  <a:avLst/>
                </a:prstGeom>
              </p:spPr>
            </p:pic>
          </mc:Fallback>
        </mc:AlternateContent>
      </p:grpSp>
      <p:grpSp>
        <p:nvGrpSpPr>
          <p:cNvPr id="470" name="Group 469">
            <a:extLst>
              <a:ext uri="{FF2B5EF4-FFF2-40B4-BE49-F238E27FC236}">
                <a16:creationId xmlns:a16="http://schemas.microsoft.com/office/drawing/2014/main" id="{B84467F1-4E00-4B0B-B777-74BEFAC9FE68}"/>
              </a:ext>
            </a:extLst>
          </p:cNvPr>
          <p:cNvGrpSpPr/>
          <p:nvPr/>
        </p:nvGrpSpPr>
        <p:grpSpPr>
          <a:xfrm>
            <a:off x="2997831" y="2240418"/>
            <a:ext cx="508680" cy="659880"/>
            <a:chOff x="2997831" y="2240418"/>
            <a:chExt cx="508680" cy="659880"/>
          </a:xfrm>
        </p:grpSpPr>
        <mc:AlternateContent xmlns:mc="http://schemas.openxmlformats.org/markup-compatibility/2006" xmlns:p14="http://schemas.microsoft.com/office/powerpoint/2010/main">
          <mc:Choice Requires="p14">
            <p:contentPart p14:bwMode="auto" r:id="rId219">
              <p14:nvContentPartPr>
                <p14:cNvPr id="458" name="Ink 457">
                  <a:extLst>
                    <a:ext uri="{FF2B5EF4-FFF2-40B4-BE49-F238E27FC236}">
                      <a16:creationId xmlns:a16="http://schemas.microsoft.com/office/drawing/2014/main" id="{5E53106D-7EDB-4EB0-96D9-391B39B93992}"/>
                    </a:ext>
                  </a:extLst>
                </p14:cNvPr>
                <p14:cNvContentPartPr/>
                <p14:nvPr/>
              </p14:nvContentPartPr>
              <p14:xfrm>
                <a:off x="2997831" y="2409978"/>
                <a:ext cx="24480" cy="30240"/>
              </p14:xfrm>
            </p:contentPart>
          </mc:Choice>
          <mc:Fallback xmlns="">
            <p:pic>
              <p:nvPicPr>
                <p:cNvPr id="458" name="Ink 457">
                  <a:extLst>
                    <a:ext uri="{FF2B5EF4-FFF2-40B4-BE49-F238E27FC236}">
                      <a16:creationId xmlns:a16="http://schemas.microsoft.com/office/drawing/2014/main" id="{5E53106D-7EDB-4EB0-96D9-391B39B93992}"/>
                    </a:ext>
                  </a:extLst>
                </p:cNvPr>
                <p:cNvPicPr/>
                <p:nvPr/>
              </p:nvPicPr>
              <p:blipFill>
                <a:blip r:embed="rId220"/>
                <a:stretch>
                  <a:fillRect/>
                </a:stretch>
              </p:blipFill>
              <p:spPr>
                <a:xfrm>
                  <a:off x="2989191" y="2401338"/>
                  <a:ext cx="42120" cy="47880"/>
                </a:xfrm>
                <a:prstGeom prst="rect">
                  <a:avLst/>
                </a:prstGeom>
              </p:spPr>
            </p:pic>
          </mc:Fallback>
        </mc:AlternateContent>
        <mc:AlternateContent xmlns:mc="http://schemas.openxmlformats.org/markup-compatibility/2006" xmlns:p14="http://schemas.microsoft.com/office/powerpoint/2010/main">
          <mc:Choice Requires="p14">
            <p:contentPart p14:bwMode="auto" r:id="rId221">
              <p14:nvContentPartPr>
                <p14:cNvPr id="459" name="Ink 458">
                  <a:extLst>
                    <a:ext uri="{FF2B5EF4-FFF2-40B4-BE49-F238E27FC236}">
                      <a16:creationId xmlns:a16="http://schemas.microsoft.com/office/drawing/2014/main" id="{7A60B0C5-6F1C-4939-8657-66746A4D4051}"/>
                    </a:ext>
                  </a:extLst>
                </p14:cNvPr>
                <p14:cNvContentPartPr/>
                <p14:nvPr/>
              </p14:nvContentPartPr>
              <p14:xfrm>
                <a:off x="3082431" y="2393418"/>
                <a:ext cx="53640" cy="79200"/>
              </p14:xfrm>
            </p:contentPart>
          </mc:Choice>
          <mc:Fallback xmlns="">
            <p:pic>
              <p:nvPicPr>
                <p:cNvPr id="459" name="Ink 458">
                  <a:extLst>
                    <a:ext uri="{FF2B5EF4-FFF2-40B4-BE49-F238E27FC236}">
                      <a16:creationId xmlns:a16="http://schemas.microsoft.com/office/drawing/2014/main" id="{7A60B0C5-6F1C-4939-8657-66746A4D4051}"/>
                    </a:ext>
                  </a:extLst>
                </p:cNvPr>
                <p:cNvPicPr/>
                <p:nvPr/>
              </p:nvPicPr>
              <p:blipFill>
                <a:blip r:embed="rId222"/>
                <a:stretch>
                  <a:fillRect/>
                </a:stretch>
              </p:blipFill>
              <p:spPr>
                <a:xfrm>
                  <a:off x="3073431" y="2384418"/>
                  <a:ext cx="71280" cy="96840"/>
                </a:xfrm>
                <a:prstGeom prst="rect">
                  <a:avLst/>
                </a:prstGeom>
              </p:spPr>
            </p:pic>
          </mc:Fallback>
        </mc:AlternateContent>
        <mc:AlternateContent xmlns:mc="http://schemas.openxmlformats.org/markup-compatibility/2006" xmlns:p14="http://schemas.microsoft.com/office/powerpoint/2010/main">
          <mc:Choice Requires="p14">
            <p:contentPart p14:bwMode="auto" r:id="rId223">
              <p14:nvContentPartPr>
                <p14:cNvPr id="460" name="Ink 459">
                  <a:extLst>
                    <a:ext uri="{FF2B5EF4-FFF2-40B4-BE49-F238E27FC236}">
                      <a16:creationId xmlns:a16="http://schemas.microsoft.com/office/drawing/2014/main" id="{C49CF5C1-A8C7-407F-8854-7530002F7B04}"/>
                    </a:ext>
                  </a:extLst>
                </p14:cNvPr>
                <p14:cNvContentPartPr/>
                <p14:nvPr/>
              </p14:nvContentPartPr>
              <p14:xfrm>
                <a:off x="3167391" y="2334738"/>
                <a:ext cx="79560" cy="115560"/>
              </p14:xfrm>
            </p:contentPart>
          </mc:Choice>
          <mc:Fallback xmlns="">
            <p:pic>
              <p:nvPicPr>
                <p:cNvPr id="460" name="Ink 459">
                  <a:extLst>
                    <a:ext uri="{FF2B5EF4-FFF2-40B4-BE49-F238E27FC236}">
                      <a16:creationId xmlns:a16="http://schemas.microsoft.com/office/drawing/2014/main" id="{C49CF5C1-A8C7-407F-8854-7530002F7B04}"/>
                    </a:ext>
                  </a:extLst>
                </p:cNvPr>
                <p:cNvPicPr/>
                <p:nvPr/>
              </p:nvPicPr>
              <p:blipFill>
                <a:blip r:embed="rId224"/>
                <a:stretch>
                  <a:fillRect/>
                </a:stretch>
              </p:blipFill>
              <p:spPr>
                <a:xfrm>
                  <a:off x="3158751" y="2326098"/>
                  <a:ext cx="97200" cy="133200"/>
                </a:xfrm>
                <a:prstGeom prst="rect">
                  <a:avLst/>
                </a:prstGeom>
              </p:spPr>
            </p:pic>
          </mc:Fallback>
        </mc:AlternateContent>
        <mc:AlternateContent xmlns:mc="http://schemas.openxmlformats.org/markup-compatibility/2006" xmlns:p14="http://schemas.microsoft.com/office/powerpoint/2010/main">
          <mc:Choice Requires="p14">
            <p:contentPart p14:bwMode="auto" r:id="rId225">
              <p14:nvContentPartPr>
                <p14:cNvPr id="467" name="Ink 466">
                  <a:extLst>
                    <a:ext uri="{FF2B5EF4-FFF2-40B4-BE49-F238E27FC236}">
                      <a16:creationId xmlns:a16="http://schemas.microsoft.com/office/drawing/2014/main" id="{5A82E3AC-C4E7-4147-93B6-7E1BC7AF3E3A}"/>
                    </a:ext>
                  </a:extLst>
                </p14:cNvPr>
                <p14:cNvContentPartPr/>
                <p14:nvPr/>
              </p14:nvContentPartPr>
              <p14:xfrm>
                <a:off x="3080271" y="2700858"/>
                <a:ext cx="175680" cy="144720"/>
              </p14:xfrm>
            </p:contentPart>
          </mc:Choice>
          <mc:Fallback xmlns="">
            <p:pic>
              <p:nvPicPr>
                <p:cNvPr id="467" name="Ink 466">
                  <a:extLst>
                    <a:ext uri="{FF2B5EF4-FFF2-40B4-BE49-F238E27FC236}">
                      <a16:creationId xmlns:a16="http://schemas.microsoft.com/office/drawing/2014/main" id="{5A82E3AC-C4E7-4147-93B6-7E1BC7AF3E3A}"/>
                    </a:ext>
                  </a:extLst>
                </p:cNvPr>
                <p:cNvPicPr/>
                <p:nvPr/>
              </p:nvPicPr>
              <p:blipFill>
                <a:blip r:embed="rId226"/>
                <a:stretch>
                  <a:fillRect/>
                </a:stretch>
              </p:blipFill>
              <p:spPr>
                <a:xfrm>
                  <a:off x="3071271" y="2691858"/>
                  <a:ext cx="193320" cy="162360"/>
                </a:xfrm>
                <a:prstGeom prst="rect">
                  <a:avLst/>
                </a:prstGeom>
              </p:spPr>
            </p:pic>
          </mc:Fallback>
        </mc:AlternateContent>
        <mc:AlternateContent xmlns:mc="http://schemas.openxmlformats.org/markup-compatibility/2006" xmlns:p14="http://schemas.microsoft.com/office/powerpoint/2010/main">
          <mc:Choice Requires="p14">
            <p:contentPart p14:bwMode="auto" r:id="rId227">
              <p14:nvContentPartPr>
                <p14:cNvPr id="468" name="Ink 467">
                  <a:extLst>
                    <a:ext uri="{FF2B5EF4-FFF2-40B4-BE49-F238E27FC236}">
                      <a16:creationId xmlns:a16="http://schemas.microsoft.com/office/drawing/2014/main" id="{7DAD1D46-7211-42A0-BF84-59C6FE80172D}"/>
                    </a:ext>
                  </a:extLst>
                </p14:cNvPr>
                <p14:cNvContentPartPr/>
                <p14:nvPr/>
              </p14:nvContentPartPr>
              <p14:xfrm>
                <a:off x="3253071" y="2665578"/>
                <a:ext cx="27000" cy="178560"/>
              </p14:xfrm>
            </p:contentPart>
          </mc:Choice>
          <mc:Fallback xmlns="">
            <p:pic>
              <p:nvPicPr>
                <p:cNvPr id="468" name="Ink 467">
                  <a:extLst>
                    <a:ext uri="{FF2B5EF4-FFF2-40B4-BE49-F238E27FC236}">
                      <a16:creationId xmlns:a16="http://schemas.microsoft.com/office/drawing/2014/main" id="{7DAD1D46-7211-42A0-BF84-59C6FE80172D}"/>
                    </a:ext>
                  </a:extLst>
                </p:cNvPr>
                <p:cNvPicPr/>
                <p:nvPr/>
              </p:nvPicPr>
              <p:blipFill>
                <a:blip r:embed="rId228"/>
                <a:stretch>
                  <a:fillRect/>
                </a:stretch>
              </p:blipFill>
              <p:spPr>
                <a:xfrm>
                  <a:off x="3244071" y="2656938"/>
                  <a:ext cx="44640" cy="196200"/>
                </a:xfrm>
                <a:prstGeom prst="rect">
                  <a:avLst/>
                </a:prstGeom>
              </p:spPr>
            </p:pic>
          </mc:Fallback>
        </mc:AlternateContent>
        <mc:AlternateContent xmlns:mc="http://schemas.openxmlformats.org/markup-compatibility/2006" xmlns:p14="http://schemas.microsoft.com/office/powerpoint/2010/main">
          <mc:Choice Requires="p14">
            <p:contentPart p14:bwMode="auto" r:id="rId229">
              <p14:nvContentPartPr>
                <p14:cNvPr id="469" name="Ink 468">
                  <a:extLst>
                    <a:ext uri="{FF2B5EF4-FFF2-40B4-BE49-F238E27FC236}">
                      <a16:creationId xmlns:a16="http://schemas.microsoft.com/office/drawing/2014/main" id="{AA631408-CC15-41E6-8DE0-E9E8ECAEA4E7}"/>
                    </a:ext>
                  </a:extLst>
                </p14:cNvPr>
                <p14:cNvContentPartPr/>
                <p14:nvPr/>
              </p14:nvContentPartPr>
              <p14:xfrm>
                <a:off x="3284031" y="2240418"/>
                <a:ext cx="222480" cy="659880"/>
              </p14:xfrm>
            </p:contentPart>
          </mc:Choice>
          <mc:Fallback xmlns="">
            <p:pic>
              <p:nvPicPr>
                <p:cNvPr id="469" name="Ink 468">
                  <a:extLst>
                    <a:ext uri="{FF2B5EF4-FFF2-40B4-BE49-F238E27FC236}">
                      <a16:creationId xmlns:a16="http://schemas.microsoft.com/office/drawing/2014/main" id="{AA631408-CC15-41E6-8DE0-E9E8ECAEA4E7}"/>
                    </a:ext>
                  </a:extLst>
                </p:cNvPr>
                <p:cNvPicPr/>
                <p:nvPr/>
              </p:nvPicPr>
              <p:blipFill>
                <a:blip r:embed="rId230"/>
                <a:stretch>
                  <a:fillRect/>
                </a:stretch>
              </p:blipFill>
              <p:spPr>
                <a:xfrm>
                  <a:off x="3275031" y="2231778"/>
                  <a:ext cx="240120" cy="677520"/>
                </a:xfrm>
                <a:prstGeom prst="rect">
                  <a:avLst/>
                </a:prstGeom>
              </p:spPr>
            </p:pic>
          </mc:Fallback>
        </mc:AlternateContent>
      </p:grpSp>
      <p:grpSp>
        <p:nvGrpSpPr>
          <p:cNvPr id="496" name="Group 495">
            <a:extLst>
              <a:ext uri="{FF2B5EF4-FFF2-40B4-BE49-F238E27FC236}">
                <a16:creationId xmlns:a16="http://schemas.microsoft.com/office/drawing/2014/main" id="{2CF138C5-30FC-4B63-A7ED-80A10E9E0038}"/>
              </a:ext>
            </a:extLst>
          </p:cNvPr>
          <p:cNvGrpSpPr/>
          <p:nvPr/>
        </p:nvGrpSpPr>
        <p:grpSpPr>
          <a:xfrm>
            <a:off x="3666711" y="2249418"/>
            <a:ext cx="1777680" cy="775800"/>
            <a:chOff x="3666711" y="2249418"/>
            <a:chExt cx="1777680" cy="775800"/>
          </a:xfrm>
        </p:grpSpPr>
        <mc:AlternateContent xmlns:mc="http://schemas.openxmlformats.org/markup-compatibility/2006" xmlns:p14="http://schemas.microsoft.com/office/powerpoint/2010/main">
          <mc:Choice Requires="p14">
            <p:contentPart p14:bwMode="auto" r:id="rId231">
              <p14:nvContentPartPr>
                <p14:cNvPr id="471" name="Ink 470">
                  <a:extLst>
                    <a:ext uri="{FF2B5EF4-FFF2-40B4-BE49-F238E27FC236}">
                      <a16:creationId xmlns:a16="http://schemas.microsoft.com/office/drawing/2014/main" id="{842430CE-E150-488C-AF5A-0555C3536837}"/>
                    </a:ext>
                  </a:extLst>
                </p14:cNvPr>
                <p14:cNvContentPartPr/>
                <p14:nvPr/>
              </p14:nvContentPartPr>
              <p14:xfrm>
                <a:off x="3666711" y="2642178"/>
                <a:ext cx="65160" cy="6480"/>
              </p14:xfrm>
            </p:contentPart>
          </mc:Choice>
          <mc:Fallback xmlns="">
            <p:pic>
              <p:nvPicPr>
                <p:cNvPr id="471" name="Ink 470">
                  <a:extLst>
                    <a:ext uri="{FF2B5EF4-FFF2-40B4-BE49-F238E27FC236}">
                      <a16:creationId xmlns:a16="http://schemas.microsoft.com/office/drawing/2014/main" id="{842430CE-E150-488C-AF5A-0555C3536837}"/>
                    </a:ext>
                  </a:extLst>
                </p:cNvPr>
                <p:cNvPicPr/>
                <p:nvPr/>
              </p:nvPicPr>
              <p:blipFill>
                <a:blip r:embed="rId232"/>
                <a:stretch>
                  <a:fillRect/>
                </a:stretch>
              </p:blipFill>
              <p:spPr>
                <a:xfrm>
                  <a:off x="3658071" y="2633178"/>
                  <a:ext cx="8280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233">
              <p14:nvContentPartPr>
                <p14:cNvPr id="472" name="Ink 471">
                  <a:extLst>
                    <a:ext uri="{FF2B5EF4-FFF2-40B4-BE49-F238E27FC236}">
                      <a16:creationId xmlns:a16="http://schemas.microsoft.com/office/drawing/2014/main" id="{A394D077-7C62-4CE8-AD7D-BA7B3A2D33AB}"/>
                    </a:ext>
                  </a:extLst>
                </p14:cNvPr>
                <p14:cNvContentPartPr/>
                <p14:nvPr/>
              </p14:nvContentPartPr>
              <p14:xfrm>
                <a:off x="3670311" y="2606538"/>
                <a:ext cx="59040" cy="6840"/>
              </p14:xfrm>
            </p:contentPart>
          </mc:Choice>
          <mc:Fallback xmlns="">
            <p:pic>
              <p:nvPicPr>
                <p:cNvPr id="472" name="Ink 471">
                  <a:extLst>
                    <a:ext uri="{FF2B5EF4-FFF2-40B4-BE49-F238E27FC236}">
                      <a16:creationId xmlns:a16="http://schemas.microsoft.com/office/drawing/2014/main" id="{A394D077-7C62-4CE8-AD7D-BA7B3A2D33AB}"/>
                    </a:ext>
                  </a:extLst>
                </p:cNvPr>
                <p:cNvPicPr/>
                <p:nvPr/>
              </p:nvPicPr>
              <p:blipFill>
                <a:blip r:embed="rId234"/>
                <a:stretch>
                  <a:fillRect/>
                </a:stretch>
              </p:blipFill>
              <p:spPr>
                <a:xfrm>
                  <a:off x="3661311" y="2597538"/>
                  <a:ext cx="7668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235">
              <p14:nvContentPartPr>
                <p14:cNvPr id="474" name="Ink 473">
                  <a:extLst>
                    <a:ext uri="{FF2B5EF4-FFF2-40B4-BE49-F238E27FC236}">
                      <a16:creationId xmlns:a16="http://schemas.microsoft.com/office/drawing/2014/main" id="{1239294B-A4DB-4B9E-9D12-4E57FFDE70B6}"/>
                    </a:ext>
                  </a:extLst>
                </p14:cNvPr>
                <p14:cNvContentPartPr/>
                <p14:nvPr/>
              </p14:nvContentPartPr>
              <p14:xfrm>
                <a:off x="4029951" y="2422218"/>
                <a:ext cx="9360" cy="109440"/>
              </p14:xfrm>
            </p:contentPart>
          </mc:Choice>
          <mc:Fallback xmlns="">
            <p:pic>
              <p:nvPicPr>
                <p:cNvPr id="474" name="Ink 473">
                  <a:extLst>
                    <a:ext uri="{FF2B5EF4-FFF2-40B4-BE49-F238E27FC236}">
                      <a16:creationId xmlns:a16="http://schemas.microsoft.com/office/drawing/2014/main" id="{1239294B-A4DB-4B9E-9D12-4E57FFDE70B6}"/>
                    </a:ext>
                  </a:extLst>
                </p:cNvPr>
                <p:cNvPicPr/>
                <p:nvPr/>
              </p:nvPicPr>
              <p:blipFill>
                <a:blip r:embed="rId236"/>
                <a:stretch>
                  <a:fillRect/>
                </a:stretch>
              </p:blipFill>
              <p:spPr>
                <a:xfrm>
                  <a:off x="4021311" y="2413218"/>
                  <a:ext cx="2700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237">
              <p14:nvContentPartPr>
                <p14:cNvPr id="475" name="Ink 474">
                  <a:extLst>
                    <a:ext uri="{FF2B5EF4-FFF2-40B4-BE49-F238E27FC236}">
                      <a16:creationId xmlns:a16="http://schemas.microsoft.com/office/drawing/2014/main" id="{CCD06202-6595-4863-9E3C-8C91560F4FDA}"/>
                    </a:ext>
                  </a:extLst>
                </p14:cNvPr>
                <p14:cNvContentPartPr/>
                <p14:nvPr/>
              </p14:nvContentPartPr>
              <p14:xfrm>
                <a:off x="3983871" y="2581698"/>
                <a:ext cx="185400" cy="51120"/>
              </p14:xfrm>
            </p:contentPart>
          </mc:Choice>
          <mc:Fallback xmlns="">
            <p:pic>
              <p:nvPicPr>
                <p:cNvPr id="475" name="Ink 474">
                  <a:extLst>
                    <a:ext uri="{FF2B5EF4-FFF2-40B4-BE49-F238E27FC236}">
                      <a16:creationId xmlns:a16="http://schemas.microsoft.com/office/drawing/2014/main" id="{CCD06202-6595-4863-9E3C-8C91560F4FDA}"/>
                    </a:ext>
                  </a:extLst>
                </p:cNvPr>
                <p:cNvPicPr/>
                <p:nvPr/>
              </p:nvPicPr>
              <p:blipFill>
                <a:blip r:embed="rId238"/>
                <a:stretch>
                  <a:fillRect/>
                </a:stretch>
              </p:blipFill>
              <p:spPr>
                <a:xfrm>
                  <a:off x="3975231" y="2573058"/>
                  <a:ext cx="203040" cy="68760"/>
                </a:xfrm>
                <a:prstGeom prst="rect">
                  <a:avLst/>
                </a:prstGeom>
              </p:spPr>
            </p:pic>
          </mc:Fallback>
        </mc:AlternateContent>
        <mc:AlternateContent xmlns:mc="http://schemas.openxmlformats.org/markup-compatibility/2006" xmlns:p14="http://schemas.microsoft.com/office/powerpoint/2010/main">
          <mc:Choice Requires="p14">
            <p:contentPart p14:bwMode="auto" r:id="rId239">
              <p14:nvContentPartPr>
                <p14:cNvPr id="476" name="Ink 475">
                  <a:extLst>
                    <a:ext uri="{FF2B5EF4-FFF2-40B4-BE49-F238E27FC236}">
                      <a16:creationId xmlns:a16="http://schemas.microsoft.com/office/drawing/2014/main" id="{0C095827-E43C-4EA5-84DD-A597E83C8E7D}"/>
                    </a:ext>
                  </a:extLst>
                </p14:cNvPr>
                <p14:cNvContentPartPr/>
                <p14:nvPr/>
              </p14:nvContentPartPr>
              <p14:xfrm>
                <a:off x="4000431" y="2663418"/>
                <a:ext cx="34560" cy="199080"/>
              </p14:xfrm>
            </p:contentPart>
          </mc:Choice>
          <mc:Fallback xmlns="">
            <p:pic>
              <p:nvPicPr>
                <p:cNvPr id="476" name="Ink 475">
                  <a:extLst>
                    <a:ext uri="{FF2B5EF4-FFF2-40B4-BE49-F238E27FC236}">
                      <a16:creationId xmlns:a16="http://schemas.microsoft.com/office/drawing/2014/main" id="{0C095827-E43C-4EA5-84DD-A597E83C8E7D}"/>
                    </a:ext>
                  </a:extLst>
                </p:cNvPr>
                <p:cNvPicPr/>
                <p:nvPr/>
              </p:nvPicPr>
              <p:blipFill>
                <a:blip r:embed="rId240"/>
                <a:stretch>
                  <a:fillRect/>
                </a:stretch>
              </p:blipFill>
              <p:spPr>
                <a:xfrm>
                  <a:off x="3991431" y="2654418"/>
                  <a:ext cx="52200" cy="216720"/>
                </a:xfrm>
                <a:prstGeom prst="rect">
                  <a:avLst/>
                </a:prstGeom>
              </p:spPr>
            </p:pic>
          </mc:Fallback>
        </mc:AlternateContent>
        <mc:AlternateContent xmlns:mc="http://schemas.openxmlformats.org/markup-compatibility/2006" xmlns:p14="http://schemas.microsoft.com/office/powerpoint/2010/main">
          <mc:Choice Requires="p14">
            <p:contentPart p14:bwMode="auto" r:id="rId241">
              <p14:nvContentPartPr>
                <p14:cNvPr id="477" name="Ink 476">
                  <a:extLst>
                    <a:ext uri="{FF2B5EF4-FFF2-40B4-BE49-F238E27FC236}">
                      <a16:creationId xmlns:a16="http://schemas.microsoft.com/office/drawing/2014/main" id="{9F1D7476-8D7F-4DE4-908B-743DB3850DDB}"/>
                    </a:ext>
                  </a:extLst>
                </p14:cNvPr>
                <p14:cNvContentPartPr/>
                <p14:nvPr/>
              </p14:nvContentPartPr>
              <p14:xfrm>
                <a:off x="4063791" y="2717418"/>
                <a:ext cx="10080" cy="139320"/>
              </p14:xfrm>
            </p:contentPart>
          </mc:Choice>
          <mc:Fallback xmlns="">
            <p:pic>
              <p:nvPicPr>
                <p:cNvPr id="477" name="Ink 476">
                  <a:extLst>
                    <a:ext uri="{FF2B5EF4-FFF2-40B4-BE49-F238E27FC236}">
                      <a16:creationId xmlns:a16="http://schemas.microsoft.com/office/drawing/2014/main" id="{9F1D7476-8D7F-4DE4-908B-743DB3850DDB}"/>
                    </a:ext>
                  </a:extLst>
                </p:cNvPr>
                <p:cNvPicPr/>
                <p:nvPr/>
              </p:nvPicPr>
              <p:blipFill>
                <a:blip r:embed="rId242"/>
                <a:stretch>
                  <a:fillRect/>
                </a:stretch>
              </p:blipFill>
              <p:spPr>
                <a:xfrm>
                  <a:off x="4055151" y="2708418"/>
                  <a:ext cx="27720" cy="156960"/>
                </a:xfrm>
                <a:prstGeom prst="rect">
                  <a:avLst/>
                </a:prstGeom>
              </p:spPr>
            </p:pic>
          </mc:Fallback>
        </mc:AlternateContent>
        <mc:AlternateContent xmlns:mc="http://schemas.openxmlformats.org/markup-compatibility/2006" xmlns:p14="http://schemas.microsoft.com/office/powerpoint/2010/main">
          <mc:Choice Requires="p14">
            <p:contentPart p14:bwMode="auto" r:id="rId243">
              <p14:nvContentPartPr>
                <p14:cNvPr id="478" name="Ink 477">
                  <a:extLst>
                    <a:ext uri="{FF2B5EF4-FFF2-40B4-BE49-F238E27FC236}">
                      <a16:creationId xmlns:a16="http://schemas.microsoft.com/office/drawing/2014/main" id="{2951E201-3ACE-4F9D-B8C0-D6AAA4FC823C}"/>
                    </a:ext>
                  </a:extLst>
                </p14:cNvPr>
                <p14:cNvContentPartPr/>
                <p14:nvPr/>
              </p14:nvContentPartPr>
              <p14:xfrm>
                <a:off x="4270431" y="2367138"/>
                <a:ext cx="139320" cy="514440"/>
              </p14:xfrm>
            </p:contentPart>
          </mc:Choice>
          <mc:Fallback xmlns="">
            <p:pic>
              <p:nvPicPr>
                <p:cNvPr id="478" name="Ink 477">
                  <a:extLst>
                    <a:ext uri="{FF2B5EF4-FFF2-40B4-BE49-F238E27FC236}">
                      <a16:creationId xmlns:a16="http://schemas.microsoft.com/office/drawing/2014/main" id="{2951E201-3ACE-4F9D-B8C0-D6AAA4FC823C}"/>
                    </a:ext>
                  </a:extLst>
                </p:cNvPr>
                <p:cNvPicPr/>
                <p:nvPr/>
              </p:nvPicPr>
              <p:blipFill>
                <a:blip r:embed="rId244"/>
                <a:stretch>
                  <a:fillRect/>
                </a:stretch>
              </p:blipFill>
              <p:spPr>
                <a:xfrm>
                  <a:off x="4261431" y="2358498"/>
                  <a:ext cx="156960" cy="532080"/>
                </a:xfrm>
                <a:prstGeom prst="rect">
                  <a:avLst/>
                </a:prstGeom>
              </p:spPr>
            </p:pic>
          </mc:Fallback>
        </mc:AlternateContent>
        <mc:AlternateContent xmlns:mc="http://schemas.openxmlformats.org/markup-compatibility/2006" xmlns:p14="http://schemas.microsoft.com/office/powerpoint/2010/main">
          <mc:Choice Requires="p14">
            <p:contentPart p14:bwMode="auto" r:id="rId245">
              <p14:nvContentPartPr>
                <p14:cNvPr id="480" name="Ink 479">
                  <a:extLst>
                    <a:ext uri="{FF2B5EF4-FFF2-40B4-BE49-F238E27FC236}">
                      <a16:creationId xmlns:a16="http://schemas.microsoft.com/office/drawing/2014/main" id="{DBBB9AC7-2A52-478F-9BF9-DF05CF88354D}"/>
                    </a:ext>
                  </a:extLst>
                </p14:cNvPr>
                <p14:cNvContentPartPr/>
                <p14:nvPr/>
              </p14:nvContentPartPr>
              <p14:xfrm>
                <a:off x="4508751" y="2434818"/>
                <a:ext cx="7920" cy="153000"/>
              </p14:xfrm>
            </p:contentPart>
          </mc:Choice>
          <mc:Fallback xmlns="">
            <p:pic>
              <p:nvPicPr>
                <p:cNvPr id="480" name="Ink 479">
                  <a:extLst>
                    <a:ext uri="{FF2B5EF4-FFF2-40B4-BE49-F238E27FC236}">
                      <a16:creationId xmlns:a16="http://schemas.microsoft.com/office/drawing/2014/main" id="{DBBB9AC7-2A52-478F-9BF9-DF05CF88354D}"/>
                    </a:ext>
                  </a:extLst>
                </p:cNvPr>
                <p:cNvPicPr/>
                <p:nvPr/>
              </p:nvPicPr>
              <p:blipFill>
                <a:blip r:embed="rId246"/>
                <a:stretch>
                  <a:fillRect/>
                </a:stretch>
              </p:blipFill>
              <p:spPr>
                <a:xfrm>
                  <a:off x="4499751" y="2425818"/>
                  <a:ext cx="25560" cy="170640"/>
                </a:xfrm>
                <a:prstGeom prst="rect">
                  <a:avLst/>
                </a:prstGeom>
              </p:spPr>
            </p:pic>
          </mc:Fallback>
        </mc:AlternateContent>
        <mc:AlternateContent xmlns:mc="http://schemas.openxmlformats.org/markup-compatibility/2006" xmlns:p14="http://schemas.microsoft.com/office/powerpoint/2010/main">
          <mc:Choice Requires="p14">
            <p:contentPart p14:bwMode="auto" r:id="rId247">
              <p14:nvContentPartPr>
                <p14:cNvPr id="483" name="Ink 482">
                  <a:extLst>
                    <a:ext uri="{FF2B5EF4-FFF2-40B4-BE49-F238E27FC236}">
                      <a16:creationId xmlns:a16="http://schemas.microsoft.com/office/drawing/2014/main" id="{5746F48B-843A-4F21-BE97-888367D54219}"/>
                    </a:ext>
                  </a:extLst>
                </p14:cNvPr>
                <p14:cNvContentPartPr/>
                <p14:nvPr/>
              </p14:nvContentPartPr>
              <p14:xfrm>
                <a:off x="4455111" y="2797698"/>
                <a:ext cx="18720" cy="75600"/>
              </p14:xfrm>
            </p:contentPart>
          </mc:Choice>
          <mc:Fallback xmlns="">
            <p:pic>
              <p:nvPicPr>
                <p:cNvPr id="483" name="Ink 482">
                  <a:extLst>
                    <a:ext uri="{FF2B5EF4-FFF2-40B4-BE49-F238E27FC236}">
                      <a16:creationId xmlns:a16="http://schemas.microsoft.com/office/drawing/2014/main" id="{5746F48B-843A-4F21-BE97-888367D54219}"/>
                    </a:ext>
                  </a:extLst>
                </p:cNvPr>
                <p:cNvPicPr/>
                <p:nvPr/>
              </p:nvPicPr>
              <p:blipFill>
                <a:blip r:embed="rId248"/>
                <a:stretch>
                  <a:fillRect/>
                </a:stretch>
              </p:blipFill>
              <p:spPr>
                <a:xfrm>
                  <a:off x="4446471" y="2789058"/>
                  <a:ext cx="36360" cy="93240"/>
                </a:xfrm>
                <a:prstGeom prst="rect">
                  <a:avLst/>
                </a:prstGeom>
              </p:spPr>
            </p:pic>
          </mc:Fallback>
        </mc:AlternateContent>
        <mc:AlternateContent xmlns:mc="http://schemas.openxmlformats.org/markup-compatibility/2006" xmlns:p14="http://schemas.microsoft.com/office/powerpoint/2010/main">
          <mc:Choice Requires="p14">
            <p:contentPart p14:bwMode="auto" r:id="rId249">
              <p14:nvContentPartPr>
                <p14:cNvPr id="486" name="Ink 485">
                  <a:extLst>
                    <a:ext uri="{FF2B5EF4-FFF2-40B4-BE49-F238E27FC236}">
                      <a16:creationId xmlns:a16="http://schemas.microsoft.com/office/drawing/2014/main" id="{9525F8CA-09EF-4D52-9F43-2CD1A8577450}"/>
                    </a:ext>
                  </a:extLst>
                </p14:cNvPr>
                <p14:cNvContentPartPr/>
                <p14:nvPr/>
              </p14:nvContentPartPr>
              <p14:xfrm>
                <a:off x="4353951" y="2812818"/>
                <a:ext cx="70560" cy="15480"/>
              </p14:xfrm>
            </p:contentPart>
          </mc:Choice>
          <mc:Fallback xmlns="">
            <p:pic>
              <p:nvPicPr>
                <p:cNvPr id="486" name="Ink 485">
                  <a:extLst>
                    <a:ext uri="{FF2B5EF4-FFF2-40B4-BE49-F238E27FC236}">
                      <a16:creationId xmlns:a16="http://schemas.microsoft.com/office/drawing/2014/main" id="{9525F8CA-09EF-4D52-9F43-2CD1A8577450}"/>
                    </a:ext>
                  </a:extLst>
                </p:cNvPr>
                <p:cNvPicPr/>
                <p:nvPr/>
              </p:nvPicPr>
              <p:blipFill>
                <a:blip r:embed="rId250"/>
                <a:stretch>
                  <a:fillRect/>
                </a:stretch>
              </p:blipFill>
              <p:spPr>
                <a:xfrm>
                  <a:off x="4345311" y="2803818"/>
                  <a:ext cx="88200" cy="33120"/>
                </a:xfrm>
                <a:prstGeom prst="rect">
                  <a:avLst/>
                </a:prstGeom>
              </p:spPr>
            </p:pic>
          </mc:Fallback>
        </mc:AlternateContent>
        <mc:AlternateContent xmlns:mc="http://schemas.openxmlformats.org/markup-compatibility/2006" xmlns:p14="http://schemas.microsoft.com/office/powerpoint/2010/main">
          <mc:Choice Requires="p14">
            <p:contentPart p14:bwMode="auto" r:id="rId251">
              <p14:nvContentPartPr>
                <p14:cNvPr id="481" name="Ink 480">
                  <a:extLst>
                    <a:ext uri="{FF2B5EF4-FFF2-40B4-BE49-F238E27FC236}">
                      <a16:creationId xmlns:a16="http://schemas.microsoft.com/office/drawing/2014/main" id="{BA797B0F-9C68-4980-BBCF-E76DAF42DAB3}"/>
                    </a:ext>
                  </a:extLst>
                </p14:cNvPr>
                <p14:cNvContentPartPr/>
                <p14:nvPr/>
              </p14:nvContentPartPr>
              <p14:xfrm>
                <a:off x="4771191" y="2440938"/>
                <a:ext cx="54000" cy="26280"/>
              </p14:xfrm>
            </p:contentPart>
          </mc:Choice>
          <mc:Fallback xmlns="">
            <p:pic>
              <p:nvPicPr>
                <p:cNvPr id="481" name="Ink 480">
                  <a:extLst>
                    <a:ext uri="{FF2B5EF4-FFF2-40B4-BE49-F238E27FC236}">
                      <a16:creationId xmlns:a16="http://schemas.microsoft.com/office/drawing/2014/main" id="{BA797B0F-9C68-4980-BBCF-E76DAF42DAB3}"/>
                    </a:ext>
                  </a:extLst>
                </p:cNvPr>
                <p:cNvPicPr/>
                <p:nvPr/>
              </p:nvPicPr>
              <p:blipFill>
                <a:blip r:embed="rId252"/>
                <a:stretch>
                  <a:fillRect/>
                </a:stretch>
              </p:blipFill>
              <p:spPr>
                <a:xfrm>
                  <a:off x="4762191" y="2432298"/>
                  <a:ext cx="71640" cy="43920"/>
                </a:xfrm>
                <a:prstGeom prst="rect">
                  <a:avLst/>
                </a:prstGeom>
              </p:spPr>
            </p:pic>
          </mc:Fallback>
        </mc:AlternateContent>
        <mc:AlternateContent xmlns:mc="http://schemas.openxmlformats.org/markup-compatibility/2006" xmlns:p14="http://schemas.microsoft.com/office/powerpoint/2010/main">
          <mc:Choice Requires="p14">
            <p:contentPart p14:bwMode="auto" r:id="rId253">
              <p14:nvContentPartPr>
                <p14:cNvPr id="482" name="Ink 481">
                  <a:extLst>
                    <a:ext uri="{FF2B5EF4-FFF2-40B4-BE49-F238E27FC236}">
                      <a16:creationId xmlns:a16="http://schemas.microsoft.com/office/drawing/2014/main" id="{2B87E98E-20C5-452E-90CB-5E9FD06B11DD}"/>
                    </a:ext>
                  </a:extLst>
                </p14:cNvPr>
                <p14:cNvContentPartPr/>
                <p14:nvPr/>
              </p14:nvContentPartPr>
              <p14:xfrm>
                <a:off x="4905831" y="2422218"/>
                <a:ext cx="47520" cy="120600"/>
              </p14:xfrm>
            </p:contentPart>
          </mc:Choice>
          <mc:Fallback xmlns="">
            <p:pic>
              <p:nvPicPr>
                <p:cNvPr id="482" name="Ink 481">
                  <a:extLst>
                    <a:ext uri="{FF2B5EF4-FFF2-40B4-BE49-F238E27FC236}">
                      <a16:creationId xmlns:a16="http://schemas.microsoft.com/office/drawing/2014/main" id="{2B87E98E-20C5-452E-90CB-5E9FD06B11DD}"/>
                    </a:ext>
                  </a:extLst>
                </p:cNvPr>
                <p:cNvPicPr/>
                <p:nvPr/>
              </p:nvPicPr>
              <p:blipFill>
                <a:blip r:embed="rId254"/>
                <a:stretch>
                  <a:fillRect/>
                </a:stretch>
              </p:blipFill>
              <p:spPr>
                <a:xfrm>
                  <a:off x="4896831" y="2413218"/>
                  <a:ext cx="65160" cy="138240"/>
                </a:xfrm>
                <a:prstGeom prst="rect">
                  <a:avLst/>
                </a:prstGeom>
              </p:spPr>
            </p:pic>
          </mc:Fallback>
        </mc:AlternateContent>
        <mc:AlternateContent xmlns:mc="http://schemas.openxmlformats.org/markup-compatibility/2006" xmlns:p14="http://schemas.microsoft.com/office/powerpoint/2010/main">
          <mc:Choice Requires="p14">
            <p:contentPart p14:bwMode="auto" r:id="rId255">
              <p14:nvContentPartPr>
                <p14:cNvPr id="487" name="Ink 486">
                  <a:extLst>
                    <a:ext uri="{FF2B5EF4-FFF2-40B4-BE49-F238E27FC236}">
                      <a16:creationId xmlns:a16="http://schemas.microsoft.com/office/drawing/2014/main" id="{BA3C0A86-BF24-4A77-8AE4-5369D5481BD9}"/>
                    </a:ext>
                  </a:extLst>
                </p14:cNvPr>
                <p14:cNvContentPartPr/>
                <p14:nvPr/>
              </p14:nvContentPartPr>
              <p14:xfrm>
                <a:off x="4773351" y="2726058"/>
                <a:ext cx="55800" cy="57960"/>
              </p14:xfrm>
            </p:contentPart>
          </mc:Choice>
          <mc:Fallback xmlns="">
            <p:pic>
              <p:nvPicPr>
                <p:cNvPr id="487" name="Ink 486">
                  <a:extLst>
                    <a:ext uri="{FF2B5EF4-FFF2-40B4-BE49-F238E27FC236}">
                      <a16:creationId xmlns:a16="http://schemas.microsoft.com/office/drawing/2014/main" id="{BA3C0A86-BF24-4A77-8AE4-5369D5481BD9}"/>
                    </a:ext>
                  </a:extLst>
                </p:cNvPr>
                <p:cNvPicPr/>
                <p:nvPr/>
              </p:nvPicPr>
              <p:blipFill>
                <a:blip r:embed="rId256"/>
                <a:stretch>
                  <a:fillRect/>
                </a:stretch>
              </p:blipFill>
              <p:spPr>
                <a:xfrm>
                  <a:off x="4764351" y="2717058"/>
                  <a:ext cx="73440" cy="75600"/>
                </a:xfrm>
                <a:prstGeom prst="rect">
                  <a:avLst/>
                </a:prstGeom>
              </p:spPr>
            </p:pic>
          </mc:Fallback>
        </mc:AlternateContent>
        <mc:AlternateContent xmlns:mc="http://schemas.openxmlformats.org/markup-compatibility/2006" xmlns:p14="http://schemas.microsoft.com/office/powerpoint/2010/main">
          <mc:Choice Requires="p14">
            <p:contentPart p14:bwMode="auto" r:id="rId257">
              <p14:nvContentPartPr>
                <p14:cNvPr id="488" name="Ink 487">
                  <a:extLst>
                    <a:ext uri="{FF2B5EF4-FFF2-40B4-BE49-F238E27FC236}">
                      <a16:creationId xmlns:a16="http://schemas.microsoft.com/office/drawing/2014/main" id="{ED631B1E-E159-4085-8E05-FD8F6277ACF1}"/>
                    </a:ext>
                  </a:extLst>
                </p14:cNvPr>
                <p14:cNvContentPartPr/>
                <p14:nvPr/>
              </p14:nvContentPartPr>
              <p14:xfrm>
                <a:off x="4883151" y="2701218"/>
                <a:ext cx="20880" cy="75240"/>
              </p14:xfrm>
            </p:contentPart>
          </mc:Choice>
          <mc:Fallback xmlns="">
            <p:pic>
              <p:nvPicPr>
                <p:cNvPr id="488" name="Ink 487">
                  <a:extLst>
                    <a:ext uri="{FF2B5EF4-FFF2-40B4-BE49-F238E27FC236}">
                      <a16:creationId xmlns:a16="http://schemas.microsoft.com/office/drawing/2014/main" id="{ED631B1E-E159-4085-8E05-FD8F6277ACF1}"/>
                    </a:ext>
                  </a:extLst>
                </p:cNvPr>
                <p:cNvPicPr/>
                <p:nvPr/>
              </p:nvPicPr>
              <p:blipFill>
                <a:blip r:embed="rId258"/>
                <a:stretch>
                  <a:fillRect/>
                </a:stretch>
              </p:blipFill>
              <p:spPr>
                <a:xfrm>
                  <a:off x="4874511" y="2692578"/>
                  <a:ext cx="38520" cy="92880"/>
                </a:xfrm>
                <a:prstGeom prst="rect">
                  <a:avLst/>
                </a:prstGeom>
              </p:spPr>
            </p:pic>
          </mc:Fallback>
        </mc:AlternateContent>
        <mc:AlternateContent xmlns:mc="http://schemas.openxmlformats.org/markup-compatibility/2006" xmlns:p14="http://schemas.microsoft.com/office/powerpoint/2010/main">
          <mc:Choice Requires="p14">
            <p:contentPart p14:bwMode="auto" r:id="rId259">
              <p14:nvContentPartPr>
                <p14:cNvPr id="489" name="Ink 488">
                  <a:extLst>
                    <a:ext uri="{FF2B5EF4-FFF2-40B4-BE49-F238E27FC236}">
                      <a16:creationId xmlns:a16="http://schemas.microsoft.com/office/drawing/2014/main" id="{89202BE9-884D-4EBF-BA32-9A8FBCE2E600}"/>
                    </a:ext>
                  </a:extLst>
                </p14:cNvPr>
                <p14:cNvContentPartPr/>
                <p14:nvPr/>
              </p14:nvContentPartPr>
              <p14:xfrm>
                <a:off x="4958031" y="2710938"/>
                <a:ext cx="20520" cy="185400"/>
              </p14:xfrm>
            </p:contentPart>
          </mc:Choice>
          <mc:Fallback xmlns="">
            <p:pic>
              <p:nvPicPr>
                <p:cNvPr id="489" name="Ink 488">
                  <a:extLst>
                    <a:ext uri="{FF2B5EF4-FFF2-40B4-BE49-F238E27FC236}">
                      <a16:creationId xmlns:a16="http://schemas.microsoft.com/office/drawing/2014/main" id="{89202BE9-884D-4EBF-BA32-9A8FBCE2E600}"/>
                    </a:ext>
                  </a:extLst>
                </p:cNvPr>
                <p:cNvPicPr/>
                <p:nvPr/>
              </p:nvPicPr>
              <p:blipFill>
                <a:blip r:embed="rId260"/>
                <a:stretch>
                  <a:fillRect/>
                </a:stretch>
              </p:blipFill>
              <p:spPr>
                <a:xfrm>
                  <a:off x="4949031" y="2702298"/>
                  <a:ext cx="38160" cy="203040"/>
                </a:xfrm>
                <a:prstGeom prst="rect">
                  <a:avLst/>
                </a:prstGeom>
              </p:spPr>
            </p:pic>
          </mc:Fallback>
        </mc:AlternateContent>
        <mc:AlternateContent xmlns:mc="http://schemas.openxmlformats.org/markup-compatibility/2006" xmlns:p14="http://schemas.microsoft.com/office/powerpoint/2010/main">
          <mc:Choice Requires="p14">
            <p:contentPart p14:bwMode="auto" r:id="rId261">
              <p14:nvContentPartPr>
                <p14:cNvPr id="490" name="Ink 489">
                  <a:extLst>
                    <a:ext uri="{FF2B5EF4-FFF2-40B4-BE49-F238E27FC236}">
                      <a16:creationId xmlns:a16="http://schemas.microsoft.com/office/drawing/2014/main" id="{96CD43E3-CC23-48B5-A976-5E071BCFA283}"/>
                    </a:ext>
                  </a:extLst>
                </p14:cNvPr>
                <p14:cNvContentPartPr/>
                <p14:nvPr/>
              </p14:nvContentPartPr>
              <p14:xfrm>
                <a:off x="5024271" y="2752698"/>
                <a:ext cx="118440" cy="131760"/>
              </p14:xfrm>
            </p:contentPart>
          </mc:Choice>
          <mc:Fallback xmlns="">
            <p:pic>
              <p:nvPicPr>
                <p:cNvPr id="490" name="Ink 489">
                  <a:extLst>
                    <a:ext uri="{FF2B5EF4-FFF2-40B4-BE49-F238E27FC236}">
                      <a16:creationId xmlns:a16="http://schemas.microsoft.com/office/drawing/2014/main" id="{96CD43E3-CC23-48B5-A976-5E071BCFA283}"/>
                    </a:ext>
                  </a:extLst>
                </p:cNvPr>
                <p:cNvPicPr/>
                <p:nvPr/>
              </p:nvPicPr>
              <p:blipFill>
                <a:blip r:embed="rId262"/>
                <a:stretch>
                  <a:fillRect/>
                </a:stretch>
              </p:blipFill>
              <p:spPr>
                <a:xfrm>
                  <a:off x="5015271" y="2743698"/>
                  <a:ext cx="136080" cy="149400"/>
                </a:xfrm>
                <a:prstGeom prst="rect">
                  <a:avLst/>
                </a:prstGeom>
              </p:spPr>
            </p:pic>
          </mc:Fallback>
        </mc:AlternateContent>
        <mc:AlternateContent xmlns:mc="http://schemas.openxmlformats.org/markup-compatibility/2006" xmlns:p14="http://schemas.microsoft.com/office/powerpoint/2010/main">
          <mc:Choice Requires="p14">
            <p:contentPart p14:bwMode="auto" r:id="rId263">
              <p14:nvContentPartPr>
                <p14:cNvPr id="491" name="Ink 490">
                  <a:extLst>
                    <a:ext uri="{FF2B5EF4-FFF2-40B4-BE49-F238E27FC236}">
                      <a16:creationId xmlns:a16="http://schemas.microsoft.com/office/drawing/2014/main" id="{5BE899CB-ECF5-4421-8ACE-F35BD8FF57C3}"/>
                    </a:ext>
                  </a:extLst>
                </p14:cNvPr>
                <p14:cNvContentPartPr/>
                <p14:nvPr/>
              </p14:nvContentPartPr>
              <p14:xfrm>
                <a:off x="5002311" y="2786178"/>
                <a:ext cx="25920" cy="73440"/>
              </p14:xfrm>
            </p:contentPart>
          </mc:Choice>
          <mc:Fallback xmlns="">
            <p:pic>
              <p:nvPicPr>
                <p:cNvPr id="491" name="Ink 490">
                  <a:extLst>
                    <a:ext uri="{FF2B5EF4-FFF2-40B4-BE49-F238E27FC236}">
                      <a16:creationId xmlns:a16="http://schemas.microsoft.com/office/drawing/2014/main" id="{5BE899CB-ECF5-4421-8ACE-F35BD8FF57C3}"/>
                    </a:ext>
                  </a:extLst>
                </p:cNvPr>
                <p:cNvPicPr/>
                <p:nvPr/>
              </p:nvPicPr>
              <p:blipFill>
                <a:blip r:embed="rId264"/>
                <a:stretch>
                  <a:fillRect/>
                </a:stretch>
              </p:blipFill>
              <p:spPr>
                <a:xfrm>
                  <a:off x="4993311" y="2777538"/>
                  <a:ext cx="43560" cy="91080"/>
                </a:xfrm>
                <a:prstGeom prst="rect">
                  <a:avLst/>
                </a:prstGeom>
              </p:spPr>
            </p:pic>
          </mc:Fallback>
        </mc:AlternateContent>
        <mc:AlternateContent xmlns:mc="http://schemas.openxmlformats.org/markup-compatibility/2006" xmlns:p14="http://schemas.microsoft.com/office/powerpoint/2010/main">
          <mc:Choice Requires="p14">
            <p:contentPart p14:bwMode="auto" r:id="rId265">
              <p14:nvContentPartPr>
                <p14:cNvPr id="492" name="Ink 491">
                  <a:extLst>
                    <a:ext uri="{FF2B5EF4-FFF2-40B4-BE49-F238E27FC236}">
                      <a16:creationId xmlns:a16="http://schemas.microsoft.com/office/drawing/2014/main" id="{66F144E9-1FD1-48A7-9A0A-E16726C0E088}"/>
                    </a:ext>
                  </a:extLst>
                </p14:cNvPr>
                <p14:cNvContentPartPr/>
                <p14:nvPr/>
              </p14:nvContentPartPr>
              <p14:xfrm>
                <a:off x="5073591" y="2249418"/>
                <a:ext cx="267840" cy="716040"/>
              </p14:xfrm>
            </p:contentPart>
          </mc:Choice>
          <mc:Fallback xmlns="">
            <p:pic>
              <p:nvPicPr>
                <p:cNvPr id="492" name="Ink 491">
                  <a:extLst>
                    <a:ext uri="{FF2B5EF4-FFF2-40B4-BE49-F238E27FC236}">
                      <a16:creationId xmlns:a16="http://schemas.microsoft.com/office/drawing/2014/main" id="{66F144E9-1FD1-48A7-9A0A-E16726C0E088}"/>
                    </a:ext>
                  </a:extLst>
                </p:cNvPr>
                <p:cNvPicPr/>
                <p:nvPr/>
              </p:nvPicPr>
              <p:blipFill>
                <a:blip r:embed="rId266"/>
                <a:stretch>
                  <a:fillRect/>
                </a:stretch>
              </p:blipFill>
              <p:spPr>
                <a:xfrm>
                  <a:off x="5064591" y="2240418"/>
                  <a:ext cx="285480" cy="733680"/>
                </a:xfrm>
                <a:prstGeom prst="rect">
                  <a:avLst/>
                </a:prstGeom>
              </p:spPr>
            </p:pic>
          </mc:Fallback>
        </mc:AlternateContent>
        <mc:AlternateContent xmlns:mc="http://schemas.openxmlformats.org/markup-compatibility/2006" xmlns:p14="http://schemas.microsoft.com/office/powerpoint/2010/main">
          <mc:Choice Requires="p14">
            <p:contentPart p14:bwMode="auto" r:id="rId267">
              <p14:nvContentPartPr>
                <p14:cNvPr id="495" name="Ink 494">
                  <a:extLst>
                    <a:ext uri="{FF2B5EF4-FFF2-40B4-BE49-F238E27FC236}">
                      <a16:creationId xmlns:a16="http://schemas.microsoft.com/office/drawing/2014/main" id="{E9B44928-FC0C-4803-BD95-2AFBB706BD10}"/>
                    </a:ext>
                  </a:extLst>
                </p14:cNvPr>
                <p14:cNvContentPartPr/>
                <p14:nvPr/>
              </p14:nvContentPartPr>
              <p14:xfrm>
                <a:off x="3818991" y="2828298"/>
                <a:ext cx="1625400" cy="196920"/>
              </p14:xfrm>
            </p:contentPart>
          </mc:Choice>
          <mc:Fallback xmlns="">
            <p:pic>
              <p:nvPicPr>
                <p:cNvPr id="495" name="Ink 494">
                  <a:extLst>
                    <a:ext uri="{FF2B5EF4-FFF2-40B4-BE49-F238E27FC236}">
                      <a16:creationId xmlns:a16="http://schemas.microsoft.com/office/drawing/2014/main" id="{E9B44928-FC0C-4803-BD95-2AFBB706BD10}"/>
                    </a:ext>
                  </a:extLst>
                </p:cNvPr>
                <p:cNvPicPr/>
                <p:nvPr/>
              </p:nvPicPr>
              <p:blipFill>
                <a:blip r:embed="rId268"/>
                <a:stretch>
                  <a:fillRect/>
                </a:stretch>
              </p:blipFill>
              <p:spPr>
                <a:xfrm>
                  <a:off x="3810351" y="2819298"/>
                  <a:ext cx="1643040" cy="2145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69">
            <p14:nvContentPartPr>
              <p14:cNvPr id="497" name="Ink 496">
                <a:extLst>
                  <a:ext uri="{FF2B5EF4-FFF2-40B4-BE49-F238E27FC236}">
                    <a16:creationId xmlns:a16="http://schemas.microsoft.com/office/drawing/2014/main" id="{E77B7B8F-7B47-4DC3-88F1-287E6CCE3F4A}"/>
                  </a:ext>
                </a:extLst>
              </p14:cNvPr>
              <p14:cNvContentPartPr/>
              <p14:nvPr/>
            </p14:nvContentPartPr>
            <p14:xfrm>
              <a:off x="681591" y="3613098"/>
              <a:ext cx="63000" cy="76320"/>
            </p14:xfrm>
          </p:contentPart>
        </mc:Choice>
        <mc:Fallback xmlns="">
          <p:pic>
            <p:nvPicPr>
              <p:cNvPr id="497" name="Ink 496">
                <a:extLst>
                  <a:ext uri="{FF2B5EF4-FFF2-40B4-BE49-F238E27FC236}">
                    <a16:creationId xmlns:a16="http://schemas.microsoft.com/office/drawing/2014/main" id="{E77B7B8F-7B47-4DC3-88F1-287E6CCE3F4A}"/>
                  </a:ext>
                </a:extLst>
              </p:cNvPr>
              <p:cNvPicPr/>
              <p:nvPr/>
            </p:nvPicPr>
            <p:blipFill>
              <a:blip r:embed="rId270"/>
              <a:stretch>
                <a:fillRect/>
              </a:stretch>
            </p:blipFill>
            <p:spPr>
              <a:xfrm>
                <a:off x="672591" y="3604458"/>
                <a:ext cx="80640" cy="93960"/>
              </a:xfrm>
              <a:prstGeom prst="rect">
                <a:avLst/>
              </a:prstGeom>
            </p:spPr>
          </p:pic>
        </mc:Fallback>
      </mc:AlternateContent>
      <p:grpSp>
        <p:nvGrpSpPr>
          <p:cNvPr id="526" name="Group 525">
            <a:extLst>
              <a:ext uri="{FF2B5EF4-FFF2-40B4-BE49-F238E27FC236}">
                <a16:creationId xmlns:a16="http://schemas.microsoft.com/office/drawing/2014/main" id="{2ABFEEC0-48C3-426B-A140-673680436D00}"/>
              </a:ext>
            </a:extLst>
          </p:cNvPr>
          <p:cNvGrpSpPr/>
          <p:nvPr/>
        </p:nvGrpSpPr>
        <p:grpSpPr>
          <a:xfrm>
            <a:off x="933951" y="3417978"/>
            <a:ext cx="2317680" cy="735120"/>
            <a:chOff x="933951" y="3417978"/>
            <a:chExt cx="2317680" cy="735120"/>
          </a:xfrm>
        </p:grpSpPr>
        <mc:AlternateContent xmlns:mc="http://schemas.openxmlformats.org/markup-compatibility/2006" xmlns:p14="http://schemas.microsoft.com/office/powerpoint/2010/main">
          <mc:Choice Requires="p14">
            <p:contentPart p14:bwMode="auto" r:id="rId271">
              <p14:nvContentPartPr>
                <p14:cNvPr id="498" name="Ink 497">
                  <a:extLst>
                    <a:ext uri="{FF2B5EF4-FFF2-40B4-BE49-F238E27FC236}">
                      <a16:creationId xmlns:a16="http://schemas.microsoft.com/office/drawing/2014/main" id="{D87DB016-164C-4864-BE3B-9EEBD047EC90}"/>
                    </a:ext>
                  </a:extLst>
                </p14:cNvPr>
                <p14:cNvContentPartPr/>
                <p14:nvPr/>
              </p14:nvContentPartPr>
              <p14:xfrm>
                <a:off x="978591" y="3595458"/>
                <a:ext cx="71280" cy="199080"/>
              </p14:xfrm>
            </p:contentPart>
          </mc:Choice>
          <mc:Fallback xmlns="">
            <p:pic>
              <p:nvPicPr>
                <p:cNvPr id="498" name="Ink 497">
                  <a:extLst>
                    <a:ext uri="{FF2B5EF4-FFF2-40B4-BE49-F238E27FC236}">
                      <a16:creationId xmlns:a16="http://schemas.microsoft.com/office/drawing/2014/main" id="{D87DB016-164C-4864-BE3B-9EEBD047EC90}"/>
                    </a:ext>
                  </a:extLst>
                </p:cNvPr>
                <p:cNvPicPr/>
                <p:nvPr/>
              </p:nvPicPr>
              <p:blipFill>
                <a:blip r:embed="rId272"/>
                <a:stretch>
                  <a:fillRect/>
                </a:stretch>
              </p:blipFill>
              <p:spPr>
                <a:xfrm>
                  <a:off x="969951" y="3586458"/>
                  <a:ext cx="88920" cy="216720"/>
                </a:xfrm>
                <a:prstGeom prst="rect">
                  <a:avLst/>
                </a:prstGeom>
              </p:spPr>
            </p:pic>
          </mc:Fallback>
        </mc:AlternateContent>
        <mc:AlternateContent xmlns:mc="http://schemas.openxmlformats.org/markup-compatibility/2006" xmlns:p14="http://schemas.microsoft.com/office/powerpoint/2010/main">
          <mc:Choice Requires="p14">
            <p:contentPart p14:bwMode="auto" r:id="rId273">
              <p14:nvContentPartPr>
                <p14:cNvPr id="499" name="Ink 498">
                  <a:extLst>
                    <a:ext uri="{FF2B5EF4-FFF2-40B4-BE49-F238E27FC236}">
                      <a16:creationId xmlns:a16="http://schemas.microsoft.com/office/drawing/2014/main" id="{46754AF8-B8BD-4C7D-B69F-9ACD0B25E8C6}"/>
                    </a:ext>
                  </a:extLst>
                </p14:cNvPr>
                <p14:cNvContentPartPr/>
                <p14:nvPr/>
              </p14:nvContentPartPr>
              <p14:xfrm>
                <a:off x="933951" y="3635058"/>
                <a:ext cx="136440" cy="137520"/>
              </p14:xfrm>
            </p:contentPart>
          </mc:Choice>
          <mc:Fallback xmlns="">
            <p:pic>
              <p:nvPicPr>
                <p:cNvPr id="499" name="Ink 498">
                  <a:extLst>
                    <a:ext uri="{FF2B5EF4-FFF2-40B4-BE49-F238E27FC236}">
                      <a16:creationId xmlns:a16="http://schemas.microsoft.com/office/drawing/2014/main" id="{46754AF8-B8BD-4C7D-B69F-9ACD0B25E8C6}"/>
                    </a:ext>
                  </a:extLst>
                </p:cNvPr>
                <p:cNvPicPr/>
                <p:nvPr/>
              </p:nvPicPr>
              <p:blipFill>
                <a:blip r:embed="rId274"/>
                <a:stretch>
                  <a:fillRect/>
                </a:stretch>
              </p:blipFill>
              <p:spPr>
                <a:xfrm>
                  <a:off x="924951" y="3626418"/>
                  <a:ext cx="154080" cy="155160"/>
                </a:xfrm>
                <a:prstGeom prst="rect">
                  <a:avLst/>
                </a:prstGeom>
              </p:spPr>
            </p:pic>
          </mc:Fallback>
        </mc:AlternateContent>
        <mc:AlternateContent xmlns:mc="http://schemas.openxmlformats.org/markup-compatibility/2006" xmlns:p14="http://schemas.microsoft.com/office/powerpoint/2010/main">
          <mc:Choice Requires="p14">
            <p:contentPart p14:bwMode="auto" r:id="rId275">
              <p14:nvContentPartPr>
                <p14:cNvPr id="500" name="Ink 499">
                  <a:extLst>
                    <a:ext uri="{FF2B5EF4-FFF2-40B4-BE49-F238E27FC236}">
                      <a16:creationId xmlns:a16="http://schemas.microsoft.com/office/drawing/2014/main" id="{017D3265-533E-47C0-8D72-A0AF09D03F1A}"/>
                    </a:ext>
                  </a:extLst>
                </p14:cNvPr>
                <p14:cNvContentPartPr/>
                <p14:nvPr/>
              </p14:nvContentPartPr>
              <p14:xfrm>
                <a:off x="1145991" y="3519858"/>
                <a:ext cx="44640" cy="88560"/>
              </p14:xfrm>
            </p:contentPart>
          </mc:Choice>
          <mc:Fallback xmlns="">
            <p:pic>
              <p:nvPicPr>
                <p:cNvPr id="500" name="Ink 499">
                  <a:extLst>
                    <a:ext uri="{FF2B5EF4-FFF2-40B4-BE49-F238E27FC236}">
                      <a16:creationId xmlns:a16="http://schemas.microsoft.com/office/drawing/2014/main" id="{017D3265-533E-47C0-8D72-A0AF09D03F1A}"/>
                    </a:ext>
                  </a:extLst>
                </p:cNvPr>
                <p:cNvPicPr/>
                <p:nvPr/>
              </p:nvPicPr>
              <p:blipFill>
                <a:blip r:embed="rId276"/>
                <a:stretch>
                  <a:fillRect/>
                </a:stretch>
              </p:blipFill>
              <p:spPr>
                <a:xfrm>
                  <a:off x="1136991" y="3510858"/>
                  <a:ext cx="6228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277">
              <p14:nvContentPartPr>
                <p14:cNvPr id="501" name="Ink 500">
                  <a:extLst>
                    <a:ext uri="{FF2B5EF4-FFF2-40B4-BE49-F238E27FC236}">
                      <a16:creationId xmlns:a16="http://schemas.microsoft.com/office/drawing/2014/main" id="{18EB77C5-93D1-4863-93E2-73B078273575}"/>
                    </a:ext>
                  </a:extLst>
                </p14:cNvPr>
                <p14:cNvContentPartPr/>
                <p14:nvPr/>
              </p14:nvContentPartPr>
              <p14:xfrm>
                <a:off x="1256151" y="3650178"/>
                <a:ext cx="126360" cy="96840"/>
              </p14:xfrm>
            </p:contentPart>
          </mc:Choice>
          <mc:Fallback xmlns="">
            <p:pic>
              <p:nvPicPr>
                <p:cNvPr id="501" name="Ink 500">
                  <a:extLst>
                    <a:ext uri="{FF2B5EF4-FFF2-40B4-BE49-F238E27FC236}">
                      <a16:creationId xmlns:a16="http://schemas.microsoft.com/office/drawing/2014/main" id="{18EB77C5-93D1-4863-93E2-73B078273575}"/>
                    </a:ext>
                  </a:extLst>
                </p:cNvPr>
                <p:cNvPicPr/>
                <p:nvPr/>
              </p:nvPicPr>
              <p:blipFill>
                <a:blip r:embed="rId278"/>
                <a:stretch>
                  <a:fillRect/>
                </a:stretch>
              </p:blipFill>
              <p:spPr>
                <a:xfrm>
                  <a:off x="1247511" y="3641178"/>
                  <a:ext cx="144000" cy="114480"/>
                </a:xfrm>
                <a:prstGeom prst="rect">
                  <a:avLst/>
                </a:prstGeom>
              </p:spPr>
            </p:pic>
          </mc:Fallback>
        </mc:AlternateContent>
        <mc:AlternateContent xmlns:mc="http://schemas.openxmlformats.org/markup-compatibility/2006" xmlns:p14="http://schemas.microsoft.com/office/powerpoint/2010/main">
          <mc:Choice Requires="p14">
            <p:contentPart p14:bwMode="auto" r:id="rId279">
              <p14:nvContentPartPr>
                <p14:cNvPr id="502" name="Ink 501">
                  <a:extLst>
                    <a:ext uri="{FF2B5EF4-FFF2-40B4-BE49-F238E27FC236}">
                      <a16:creationId xmlns:a16="http://schemas.microsoft.com/office/drawing/2014/main" id="{56B96B56-EC64-45E2-B868-A173ED2EBA9E}"/>
                    </a:ext>
                  </a:extLst>
                </p14:cNvPr>
                <p14:cNvContentPartPr/>
                <p14:nvPr/>
              </p14:nvContentPartPr>
              <p14:xfrm>
                <a:off x="1273071" y="3638658"/>
                <a:ext cx="139680" cy="249840"/>
              </p14:xfrm>
            </p:contentPart>
          </mc:Choice>
          <mc:Fallback xmlns="">
            <p:pic>
              <p:nvPicPr>
                <p:cNvPr id="502" name="Ink 501">
                  <a:extLst>
                    <a:ext uri="{FF2B5EF4-FFF2-40B4-BE49-F238E27FC236}">
                      <a16:creationId xmlns:a16="http://schemas.microsoft.com/office/drawing/2014/main" id="{56B96B56-EC64-45E2-B868-A173ED2EBA9E}"/>
                    </a:ext>
                  </a:extLst>
                </p:cNvPr>
                <p:cNvPicPr/>
                <p:nvPr/>
              </p:nvPicPr>
              <p:blipFill>
                <a:blip r:embed="rId280"/>
                <a:stretch>
                  <a:fillRect/>
                </a:stretch>
              </p:blipFill>
              <p:spPr>
                <a:xfrm>
                  <a:off x="1264431" y="3629658"/>
                  <a:ext cx="157320" cy="267480"/>
                </a:xfrm>
                <a:prstGeom prst="rect">
                  <a:avLst/>
                </a:prstGeom>
              </p:spPr>
            </p:pic>
          </mc:Fallback>
        </mc:AlternateContent>
        <mc:AlternateContent xmlns:mc="http://schemas.openxmlformats.org/markup-compatibility/2006" xmlns:p14="http://schemas.microsoft.com/office/powerpoint/2010/main">
          <mc:Choice Requires="p14">
            <p:contentPart p14:bwMode="auto" r:id="rId281">
              <p14:nvContentPartPr>
                <p14:cNvPr id="503" name="Ink 502">
                  <a:extLst>
                    <a:ext uri="{FF2B5EF4-FFF2-40B4-BE49-F238E27FC236}">
                      <a16:creationId xmlns:a16="http://schemas.microsoft.com/office/drawing/2014/main" id="{7EC2B9FE-B488-4573-8E3B-E7B7924F4467}"/>
                    </a:ext>
                  </a:extLst>
                </p14:cNvPr>
                <p14:cNvContentPartPr/>
                <p14:nvPr/>
              </p14:nvContentPartPr>
              <p14:xfrm>
                <a:off x="1514271" y="3699498"/>
                <a:ext cx="43920" cy="5400"/>
              </p14:xfrm>
            </p:contentPart>
          </mc:Choice>
          <mc:Fallback xmlns="">
            <p:pic>
              <p:nvPicPr>
                <p:cNvPr id="503" name="Ink 502">
                  <a:extLst>
                    <a:ext uri="{FF2B5EF4-FFF2-40B4-BE49-F238E27FC236}">
                      <a16:creationId xmlns:a16="http://schemas.microsoft.com/office/drawing/2014/main" id="{7EC2B9FE-B488-4573-8E3B-E7B7924F4467}"/>
                    </a:ext>
                  </a:extLst>
                </p:cNvPr>
                <p:cNvPicPr/>
                <p:nvPr/>
              </p:nvPicPr>
              <p:blipFill>
                <a:blip r:embed="rId282"/>
                <a:stretch>
                  <a:fillRect/>
                </a:stretch>
              </p:blipFill>
              <p:spPr>
                <a:xfrm>
                  <a:off x="1505271" y="3690498"/>
                  <a:ext cx="6156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283">
              <p14:nvContentPartPr>
                <p14:cNvPr id="504" name="Ink 503">
                  <a:extLst>
                    <a:ext uri="{FF2B5EF4-FFF2-40B4-BE49-F238E27FC236}">
                      <a16:creationId xmlns:a16="http://schemas.microsoft.com/office/drawing/2014/main" id="{B7B4F939-BFF7-4AB8-843B-51E5267C4AB3}"/>
                    </a:ext>
                  </a:extLst>
                </p14:cNvPr>
                <p14:cNvContentPartPr/>
                <p14:nvPr/>
              </p14:nvContentPartPr>
              <p14:xfrm>
                <a:off x="1472871" y="3669618"/>
                <a:ext cx="100440" cy="15840"/>
              </p14:xfrm>
            </p:contentPart>
          </mc:Choice>
          <mc:Fallback xmlns="">
            <p:pic>
              <p:nvPicPr>
                <p:cNvPr id="504" name="Ink 503">
                  <a:extLst>
                    <a:ext uri="{FF2B5EF4-FFF2-40B4-BE49-F238E27FC236}">
                      <a16:creationId xmlns:a16="http://schemas.microsoft.com/office/drawing/2014/main" id="{B7B4F939-BFF7-4AB8-843B-51E5267C4AB3}"/>
                    </a:ext>
                  </a:extLst>
                </p:cNvPr>
                <p:cNvPicPr/>
                <p:nvPr/>
              </p:nvPicPr>
              <p:blipFill>
                <a:blip r:embed="rId284"/>
                <a:stretch>
                  <a:fillRect/>
                </a:stretch>
              </p:blipFill>
              <p:spPr>
                <a:xfrm>
                  <a:off x="1463871" y="3660618"/>
                  <a:ext cx="118080" cy="33480"/>
                </a:xfrm>
                <a:prstGeom prst="rect">
                  <a:avLst/>
                </a:prstGeom>
              </p:spPr>
            </p:pic>
          </mc:Fallback>
        </mc:AlternateContent>
        <mc:AlternateContent xmlns:mc="http://schemas.openxmlformats.org/markup-compatibility/2006" xmlns:p14="http://schemas.microsoft.com/office/powerpoint/2010/main">
          <mc:Choice Requires="p14">
            <p:contentPart p14:bwMode="auto" r:id="rId285">
              <p14:nvContentPartPr>
                <p14:cNvPr id="505" name="Ink 504">
                  <a:extLst>
                    <a:ext uri="{FF2B5EF4-FFF2-40B4-BE49-F238E27FC236}">
                      <a16:creationId xmlns:a16="http://schemas.microsoft.com/office/drawing/2014/main" id="{7358E6B3-3856-4168-89CF-8A7ABB5AC8F7}"/>
                    </a:ext>
                  </a:extLst>
                </p14:cNvPr>
                <p14:cNvContentPartPr/>
                <p14:nvPr/>
              </p14:nvContentPartPr>
              <p14:xfrm>
                <a:off x="1645311" y="3417978"/>
                <a:ext cx="268560" cy="701280"/>
              </p14:xfrm>
            </p:contentPart>
          </mc:Choice>
          <mc:Fallback xmlns="">
            <p:pic>
              <p:nvPicPr>
                <p:cNvPr id="505" name="Ink 504">
                  <a:extLst>
                    <a:ext uri="{FF2B5EF4-FFF2-40B4-BE49-F238E27FC236}">
                      <a16:creationId xmlns:a16="http://schemas.microsoft.com/office/drawing/2014/main" id="{7358E6B3-3856-4168-89CF-8A7ABB5AC8F7}"/>
                    </a:ext>
                  </a:extLst>
                </p:cNvPr>
                <p:cNvPicPr/>
                <p:nvPr/>
              </p:nvPicPr>
              <p:blipFill>
                <a:blip r:embed="rId286"/>
                <a:stretch>
                  <a:fillRect/>
                </a:stretch>
              </p:blipFill>
              <p:spPr>
                <a:xfrm>
                  <a:off x="1636311" y="3408978"/>
                  <a:ext cx="286200" cy="718920"/>
                </a:xfrm>
                <a:prstGeom prst="rect">
                  <a:avLst/>
                </a:prstGeom>
              </p:spPr>
            </p:pic>
          </mc:Fallback>
        </mc:AlternateContent>
        <mc:AlternateContent xmlns:mc="http://schemas.openxmlformats.org/markup-compatibility/2006" xmlns:p14="http://schemas.microsoft.com/office/powerpoint/2010/main">
          <mc:Choice Requires="p14">
            <p:contentPart p14:bwMode="auto" r:id="rId287">
              <p14:nvContentPartPr>
                <p14:cNvPr id="506" name="Ink 505">
                  <a:extLst>
                    <a:ext uri="{FF2B5EF4-FFF2-40B4-BE49-F238E27FC236}">
                      <a16:creationId xmlns:a16="http://schemas.microsoft.com/office/drawing/2014/main" id="{CB54CD9A-E26A-4E8C-B6B3-B81150F3E51F}"/>
                    </a:ext>
                  </a:extLst>
                </p14:cNvPr>
                <p14:cNvContentPartPr/>
                <p14:nvPr/>
              </p14:nvContentPartPr>
              <p14:xfrm>
                <a:off x="1861311" y="3556218"/>
                <a:ext cx="34200" cy="127800"/>
              </p14:xfrm>
            </p:contentPart>
          </mc:Choice>
          <mc:Fallback xmlns="">
            <p:pic>
              <p:nvPicPr>
                <p:cNvPr id="506" name="Ink 505">
                  <a:extLst>
                    <a:ext uri="{FF2B5EF4-FFF2-40B4-BE49-F238E27FC236}">
                      <a16:creationId xmlns:a16="http://schemas.microsoft.com/office/drawing/2014/main" id="{CB54CD9A-E26A-4E8C-B6B3-B81150F3E51F}"/>
                    </a:ext>
                  </a:extLst>
                </p:cNvPr>
                <p:cNvPicPr/>
                <p:nvPr/>
              </p:nvPicPr>
              <p:blipFill>
                <a:blip r:embed="rId288"/>
                <a:stretch>
                  <a:fillRect/>
                </a:stretch>
              </p:blipFill>
              <p:spPr>
                <a:xfrm>
                  <a:off x="1852311" y="3547578"/>
                  <a:ext cx="51840" cy="145440"/>
                </a:xfrm>
                <a:prstGeom prst="rect">
                  <a:avLst/>
                </a:prstGeom>
              </p:spPr>
            </p:pic>
          </mc:Fallback>
        </mc:AlternateContent>
        <mc:AlternateContent xmlns:mc="http://schemas.openxmlformats.org/markup-compatibility/2006" xmlns:p14="http://schemas.microsoft.com/office/powerpoint/2010/main">
          <mc:Choice Requires="p14">
            <p:contentPart p14:bwMode="auto" r:id="rId289">
              <p14:nvContentPartPr>
                <p14:cNvPr id="507" name="Ink 506">
                  <a:extLst>
                    <a:ext uri="{FF2B5EF4-FFF2-40B4-BE49-F238E27FC236}">
                      <a16:creationId xmlns:a16="http://schemas.microsoft.com/office/drawing/2014/main" id="{C5CF320D-D524-4F72-8681-2603EE649BBA}"/>
                    </a:ext>
                  </a:extLst>
                </p14:cNvPr>
                <p14:cNvContentPartPr/>
                <p14:nvPr/>
              </p14:nvContentPartPr>
              <p14:xfrm>
                <a:off x="1983711" y="3634338"/>
                <a:ext cx="5400" cy="3960"/>
              </p14:xfrm>
            </p:contentPart>
          </mc:Choice>
          <mc:Fallback xmlns="">
            <p:pic>
              <p:nvPicPr>
                <p:cNvPr id="507" name="Ink 506">
                  <a:extLst>
                    <a:ext uri="{FF2B5EF4-FFF2-40B4-BE49-F238E27FC236}">
                      <a16:creationId xmlns:a16="http://schemas.microsoft.com/office/drawing/2014/main" id="{C5CF320D-D524-4F72-8681-2603EE649BBA}"/>
                    </a:ext>
                  </a:extLst>
                </p:cNvPr>
                <p:cNvPicPr/>
                <p:nvPr/>
              </p:nvPicPr>
              <p:blipFill>
                <a:blip r:embed="rId61"/>
                <a:stretch>
                  <a:fillRect/>
                </a:stretch>
              </p:blipFill>
              <p:spPr>
                <a:xfrm>
                  <a:off x="1974711" y="3625698"/>
                  <a:ext cx="23040" cy="21600"/>
                </a:xfrm>
                <a:prstGeom prst="rect">
                  <a:avLst/>
                </a:prstGeom>
              </p:spPr>
            </p:pic>
          </mc:Fallback>
        </mc:AlternateContent>
        <mc:AlternateContent xmlns:mc="http://schemas.openxmlformats.org/markup-compatibility/2006" xmlns:p14="http://schemas.microsoft.com/office/powerpoint/2010/main">
          <mc:Choice Requires="p14">
            <p:contentPart p14:bwMode="auto" r:id="rId290">
              <p14:nvContentPartPr>
                <p14:cNvPr id="508" name="Ink 507">
                  <a:extLst>
                    <a:ext uri="{FF2B5EF4-FFF2-40B4-BE49-F238E27FC236}">
                      <a16:creationId xmlns:a16="http://schemas.microsoft.com/office/drawing/2014/main" id="{104FF505-C4EE-4C9B-ABF3-C6D86CFD515C}"/>
                    </a:ext>
                  </a:extLst>
                </p14:cNvPr>
                <p14:cNvContentPartPr/>
                <p14:nvPr/>
              </p14:nvContentPartPr>
              <p14:xfrm>
                <a:off x="2111151" y="3628218"/>
                <a:ext cx="9720" cy="14040"/>
              </p14:xfrm>
            </p:contentPart>
          </mc:Choice>
          <mc:Fallback xmlns="">
            <p:pic>
              <p:nvPicPr>
                <p:cNvPr id="508" name="Ink 507">
                  <a:extLst>
                    <a:ext uri="{FF2B5EF4-FFF2-40B4-BE49-F238E27FC236}">
                      <a16:creationId xmlns:a16="http://schemas.microsoft.com/office/drawing/2014/main" id="{104FF505-C4EE-4C9B-ABF3-C6D86CFD515C}"/>
                    </a:ext>
                  </a:extLst>
                </p:cNvPr>
                <p:cNvPicPr/>
                <p:nvPr/>
              </p:nvPicPr>
              <p:blipFill>
                <a:blip r:embed="rId291"/>
                <a:stretch>
                  <a:fillRect/>
                </a:stretch>
              </p:blipFill>
              <p:spPr>
                <a:xfrm>
                  <a:off x="2102511" y="3619218"/>
                  <a:ext cx="27360" cy="31680"/>
                </a:xfrm>
                <a:prstGeom prst="rect">
                  <a:avLst/>
                </a:prstGeom>
              </p:spPr>
            </p:pic>
          </mc:Fallback>
        </mc:AlternateContent>
        <mc:AlternateContent xmlns:mc="http://schemas.openxmlformats.org/markup-compatibility/2006" xmlns:p14="http://schemas.microsoft.com/office/powerpoint/2010/main">
          <mc:Choice Requires="p14">
            <p:contentPart p14:bwMode="auto" r:id="rId292">
              <p14:nvContentPartPr>
                <p14:cNvPr id="509" name="Ink 508">
                  <a:extLst>
                    <a:ext uri="{FF2B5EF4-FFF2-40B4-BE49-F238E27FC236}">
                      <a16:creationId xmlns:a16="http://schemas.microsoft.com/office/drawing/2014/main" id="{0EACBD2D-A707-4C90-9E79-5B29EF07350F}"/>
                    </a:ext>
                  </a:extLst>
                </p14:cNvPr>
                <p14:cNvContentPartPr/>
                <p14:nvPr/>
              </p14:nvContentPartPr>
              <p14:xfrm>
                <a:off x="2203311" y="3641898"/>
                <a:ext cx="18720" cy="7200"/>
              </p14:xfrm>
            </p:contentPart>
          </mc:Choice>
          <mc:Fallback xmlns="">
            <p:pic>
              <p:nvPicPr>
                <p:cNvPr id="509" name="Ink 508">
                  <a:extLst>
                    <a:ext uri="{FF2B5EF4-FFF2-40B4-BE49-F238E27FC236}">
                      <a16:creationId xmlns:a16="http://schemas.microsoft.com/office/drawing/2014/main" id="{0EACBD2D-A707-4C90-9E79-5B29EF07350F}"/>
                    </a:ext>
                  </a:extLst>
                </p:cNvPr>
                <p:cNvPicPr/>
                <p:nvPr/>
              </p:nvPicPr>
              <p:blipFill>
                <a:blip r:embed="rId293"/>
                <a:stretch>
                  <a:fillRect/>
                </a:stretch>
              </p:blipFill>
              <p:spPr>
                <a:xfrm>
                  <a:off x="2194311" y="3633258"/>
                  <a:ext cx="36360" cy="24840"/>
                </a:xfrm>
                <a:prstGeom prst="rect">
                  <a:avLst/>
                </a:prstGeom>
              </p:spPr>
            </p:pic>
          </mc:Fallback>
        </mc:AlternateContent>
        <mc:AlternateContent xmlns:mc="http://schemas.openxmlformats.org/markup-compatibility/2006" xmlns:p14="http://schemas.microsoft.com/office/powerpoint/2010/main">
          <mc:Choice Requires="p14">
            <p:contentPart p14:bwMode="auto" r:id="rId294">
              <p14:nvContentPartPr>
                <p14:cNvPr id="510" name="Ink 509">
                  <a:extLst>
                    <a:ext uri="{FF2B5EF4-FFF2-40B4-BE49-F238E27FC236}">
                      <a16:creationId xmlns:a16="http://schemas.microsoft.com/office/drawing/2014/main" id="{FB2335D2-12FC-48FC-A50C-BD55E9904FD2}"/>
                    </a:ext>
                  </a:extLst>
                </p14:cNvPr>
                <p14:cNvContentPartPr/>
                <p14:nvPr/>
              </p14:nvContentPartPr>
              <p14:xfrm>
                <a:off x="2334711" y="3541458"/>
                <a:ext cx="41040" cy="119160"/>
              </p14:xfrm>
            </p:contentPart>
          </mc:Choice>
          <mc:Fallback xmlns="">
            <p:pic>
              <p:nvPicPr>
                <p:cNvPr id="510" name="Ink 509">
                  <a:extLst>
                    <a:ext uri="{FF2B5EF4-FFF2-40B4-BE49-F238E27FC236}">
                      <a16:creationId xmlns:a16="http://schemas.microsoft.com/office/drawing/2014/main" id="{FB2335D2-12FC-48FC-A50C-BD55E9904FD2}"/>
                    </a:ext>
                  </a:extLst>
                </p:cNvPr>
                <p:cNvPicPr/>
                <p:nvPr/>
              </p:nvPicPr>
              <p:blipFill>
                <a:blip r:embed="rId295"/>
                <a:stretch>
                  <a:fillRect/>
                </a:stretch>
              </p:blipFill>
              <p:spPr>
                <a:xfrm>
                  <a:off x="2326071" y="3532458"/>
                  <a:ext cx="58680" cy="136800"/>
                </a:xfrm>
                <a:prstGeom prst="rect">
                  <a:avLst/>
                </a:prstGeom>
              </p:spPr>
            </p:pic>
          </mc:Fallback>
        </mc:AlternateContent>
        <mc:AlternateContent xmlns:mc="http://schemas.openxmlformats.org/markup-compatibility/2006" xmlns:p14="http://schemas.microsoft.com/office/powerpoint/2010/main">
          <mc:Choice Requires="p14">
            <p:contentPart p14:bwMode="auto" r:id="rId296">
              <p14:nvContentPartPr>
                <p14:cNvPr id="512" name="Ink 511">
                  <a:extLst>
                    <a:ext uri="{FF2B5EF4-FFF2-40B4-BE49-F238E27FC236}">
                      <a16:creationId xmlns:a16="http://schemas.microsoft.com/office/drawing/2014/main" id="{007EE694-615E-4BB0-B46E-AEE8FA374737}"/>
                    </a:ext>
                  </a:extLst>
                </p14:cNvPr>
                <p14:cNvContentPartPr/>
                <p14:nvPr/>
              </p14:nvContentPartPr>
              <p14:xfrm>
                <a:off x="2434791" y="3537858"/>
                <a:ext cx="17640" cy="121680"/>
              </p14:xfrm>
            </p:contentPart>
          </mc:Choice>
          <mc:Fallback xmlns="">
            <p:pic>
              <p:nvPicPr>
                <p:cNvPr id="512" name="Ink 511">
                  <a:extLst>
                    <a:ext uri="{FF2B5EF4-FFF2-40B4-BE49-F238E27FC236}">
                      <a16:creationId xmlns:a16="http://schemas.microsoft.com/office/drawing/2014/main" id="{007EE694-615E-4BB0-B46E-AEE8FA374737}"/>
                    </a:ext>
                  </a:extLst>
                </p:cNvPr>
                <p:cNvPicPr/>
                <p:nvPr/>
              </p:nvPicPr>
              <p:blipFill>
                <a:blip r:embed="rId297"/>
                <a:stretch>
                  <a:fillRect/>
                </a:stretch>
              </p:blipFill>
              <p:spPr>
                <a:xfrm>
                  <a:off x="2425791" y="3529218"/>
                  <a:ext cx="35280" cy="139320"/>
                </a:xfrm>
                <a:prstGeom prst="rect">
                  <a:avLst/>
                </a:prstGeom>
              </p:spPr>
            </p:pic>
          </mc:Fallback>
        </mc:AlternateContent>
        <mc:AlternateContent xmlns:mc="http://schemas.openxmlformats.org/markup-compatibility/2006" xmlns:p14="http://schemas.microsoft.com/office/powerpoint/2010/main">
          <mc:Choice Requires="p14">
            <p:contentPart p14:bwMode="auto" r:id="rId298">
              <p14:nvContentPartPr>
                <p14:cNvPr id="513" name="Ink 512">
                  <a:extLst>
                    <a:ext uri="{FF2B5EF4-FFF2-40B4-BE49-F238E27FC236}">
                      <a16:creationId xmlns:a16="http://schemas.microsoft.com/office/drawing/2014/main" id="{BC2897B8-A996-435C-ACC0-CFE7E7269B5D}"/>
                    </a:ext>
                  </a:extLst>
                </p14:cNvPr>
                <p14:cNvContentPartPr/>
                <p14:nvPr/>
              </p14:nvContentPartPr>
              <p14:xfrm>
                <a:off x="2483031" y="3601218"/>
                <a:ext cx="22320" cy="17280"/>
              </p14:xfrm>
            </p:contentPart>
          </mc:Choice>
          <mc:Fallback xmlns="">
            <p:pic>
              <p:nvPicPr>
                <p:cNvPr id="513" name="Ink 512">
                  <a:extLst>
                    <a:ext uri="{FF2B5EF4-FFF2-40B4-BE49-F238E27FC236}">
                      <a16:creationId xmlns:a16="http://schemas.microsoft.com/office/drawing/2014/main" id="{BC2897B8-A996-435C-ACC0-CFE7E7269B5D}"/>
                    </a:ext>
                  </a:extLst>
                </p:cNvPr>
                <p:cNvPicPr/>
                <p:nvPr/>
              </p:nvPicPr>
              <p:blipFill>
                <a:blip r:embed="rId299"/>
                <a:stretch>
                  <a:fillRect/>
                </a:stretch>
              </p:blipFill>
              <p:spPr>
                <a:xfrm>
                  <a:off x="2474391" y="3592578"/>
                  <a:ext cx="39960"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300">
              <p14:nvContentPartPr>
                <p14:cNvPr id="514" name="Ink 513">
                  <a:extLst>
                    <a:ext uri="{FF2B5EF4-FFF2-40B4-BE49-F238E27FC236}">
                      <a16:creationId xmlns:a16="http://schemas.microsoft.com/office/drawing/2014/main" id="{DF55912B-8B46-48BE-9D4B-0FF7C954A002}"/>
                    </a:ext>
                  </a:extLst>
                </p14:cNvPr>
                <p14:cNvContentPartPr/>
                <p14:nvPr/>
              </p14:nvContentPartPr>
              <p14:xfrm>
                <a:off x="2583111" y="3581058"/>
                <a:ext cx="29520" cy="9720"/>
              </p14:xfrm>
            </p:contentPart>
          </mc:Choice>
          <mc:Fallback xmlns="">
            <p:pic>
              <p:nvPicPr>
                <p:cNvPr id="514" name="Ink 513">
                  <a:extLst>
                    <a:ext uri="{FF2B5EF4-FFF2-40B4-BE49-F238E27FC236}">
                      <a16:creationId xmlns:a16="http://schemas.microsoft.com/office/drawing/2014/main" id="{DF55912B-8B46-48BE-9D4B-0FF7C954A002}"/>
                    </a:ext>
                  </a:extLst>
                </p:cNvPr>
                <p:cNvPicPr/>
                <p:nvPr/>
              </p:nvPicPr>
              <p:blipFill>
                <a:blip r:embed="rId301"/>
                <a:stretch>
                  <a:fillRect/>
                </a:stretch>
              </p:blipFill>
              <p:spPr>
                <a:xfrm>
                  <a:off x="2574111" y="3572418"/>
                  <a:ext cx="47160" cy="27360"/>
                </a:xfrm>
                <a:prstGeom prst="rect">
                  <a:avLst/>
                </a:prstGeom>
              </p:spPr>
            </p:pic>
          </mc:Fallback>
        </mc:AlternateContent>
        <mc:AlternateContent xmlns:mc="http://schemas.openxmlformats.org/markup-compatibility/2006" xmlns:p14="http://schemas.microsoft.com/office/powerpoint/2010/main">
          <mc:Choice Requires="p14">
            <p:contentPart p14:bwMode="auto" r:id="rId302">
              <p14:nvContentPartPr>
                <p14:cNvPr id="515" name="Ink 514">
                  <a:extLst>
                    <a:ext uri="{FF2B5EF4-FFF2-40B4-BE49-F238E27FC236}">
                      <a16:creationId xmlns:a16="http://schemas.microsoft.com/office/drawing/2014/main" id="{EF2371D1-EF94-449A-BDCA-3E1726A8EE32}"/>
                    </a:ext>
                  </a:extLst>
                </p14:cNvPr>
                <p14:cNvContentPartPr/>
                <p14:nvPr/>
              </p14:nvContentPartPr>
              <p14:xfrm>
                <a:off x="2699031" y="3578898"/>
                <a:ext cx="39960" cy="3960"/>
              </p14:xfrm>
            </p:contentPart>
          </mc:Choice>
          <mc:Fallback xmlns="">
            <p:pic>
              <p:nvPicPr>
                <p:cNvPr id="515" name="Ink 514">
                  <a:extLst>
                    <a:ext uri="{FF2B5EF4-FFF2-40B4-BE49-F238E27FC236}">
                      <a16:creationId xmlns:a16="http://schemas.microsoft.com/office/drawing/2014/main" id="{EF2371D1-EF94-449A-BDCA-3E1726A8EE32}"/>
                    </a:ext>
                  </a:extLst>
                </p:cNvPr>
                <p:cNvPicPr/>
                <p:nvPr/>
              </p:nvPicPr>
              <p:blipFill>
                <a:blip r:embed="rId303"/>
                <a:stretch>
                  <a:fillRect/>
                </a:stretch>
              </p:blipFill>
              <p:spPr>
                <a:xfrm>
                  <a:off x="2690391" y="3569898"/>
                  <a:ext cx="57600" cy="21600"/>
                </a:xfrm>
                <a:prstGeom prst="rect">
                  <a:avLst/>
                </a:prstGeom>
              </p:spPr>
            </p:pic>
          </mc:Fallback>
        </mc:AlternateContent>
        <mc:AlternateContent xmlns:mc="http://schemas.openxmlformats.org/markup-compatibility/2006" xmlns:p14="http://schemas.microsoft.com/office/powerpoint/2010/main">
          <mc:Choice Requires="p14">
            <p:contentPart p14:bwMode="auto" r:id="rId304">
              <p14:nvContentPartPr>
                <p14:cNvPr id="516" name="Ink 515">
                  <a:extLst>
                    <a:ext uri="{FF2B5EF4-FFF2-40B4-BE49-F238E27FC236}">
                      <a16:creationId xmlns:a16="http://schemas.microsoft.com/office/drawing/2014/main" id="{A230C23F-076F-49B0-88CE-B7B41956BC50}"/>
                    </a:ext>
                  </a:extLst>
                </p14:cNvPr>
                <p14:cNvContentPartPr/>
                <p14:nvPr/>
              </p14:nvContentPartPr>
              <p14:xfrm>
                <a:off x="2843751" y="3481698"/>
                <a:ext cx="14760" cy="187200"/>
              </p14:xfrm>
            </p:contentPart>
          </mc:Choice>
          <mc:Fallback xmlns="">
            <p:pic>
              <p:nvPicPr>
                <p:cNvPr id="516" name="Ink 515">
                  <a:extLst>
                    <a:ext uri="{FF2B5EF4-FFF2-40B4-BE49-F238E27FC236}">
                      <a16:creationId xmlns:a16="http://schemas.microsoft.com/office/drawing/2014/main" id="{A230C23F-076F-49B0-88CE-B7B41956BC50}"/>
                    </a:ext>
                  </a:extLst>
                </p:cNvPr>
                <p:cNvPicPr/>
                <p:nvPr/>
              </p:nvPicPr>
              <p:blipFill>
                <a:blip r:embed="rId305"/>
                <a:stretch>
                  <a:fillRect/>
                </a:stretch>
              </p:blipFill>
              <p:spPr>
                <a:xfrm>
                  <a:off x="2835111" y="3472698"/>
                  <a:ext cx="32400" cy="204840"/>
                </a:xfrm>
                <a:prstGeom prst="rect">
                  <a:avLst/>
                </a:prstGeom>
              </p:spPr>
            </p:pic>
          </mc:Fallback>
        </mc:AlternateContent>
        <mc:AlternateContent xmlns:mc="http://schemas.openxmlformats.org/markup-compatibility/2006" xmlns:p14="http://schemas.microsoft.com/office/powerpoint/2010/main">
          <mc:Choice Requires="p14">
            <p:contentPart p14:bwMode="auto" r:id="rId306">
              <p14:nvContentPartPr>
                <p14:cNvPr id="517" name="Ink 516">
                  <a:extLst>
                    <a:ext uri="{FF2B5EF4-FFF2-40B4-BE49-F238E27FC236}">
                      <a16:creationId xmlns:a16="http://schemas.microsoft.com/office/drawing/2014/main" id="{4A97E6A5-FE16-4C08-977D-2B861E729D86}"/>
                    </a:ext>
                  </a:extLst>
                </p14:cNvPr>
                <p14:cNvContentPartPr/>
                <p14:nvPr/>
              </p14:nvContentPartPr>
              <p14:xfrm>
                <a:off x="1872111" y="3901098"/>
                <a:ext cx="21960" cy="149760"/>
              </p14:xfrm>
            </p:contentPart>
          </mc:Choice>
          <mc:Fallback xmlns="">
            <p:pic>
              <p:nvPicPr>
                <p:cNvPr id="517" name="Ink 516">
                  <a:extLst>
                    <a:ext uri="{FF2B5EF4-FFF2-40B4-BE49-F238E27FC236}">
                      <a16:creationId xmlns:a16="http://schemas.microsoft.com/office/drawing/2014/main" id="{4A97E6A5-FE16-4C08-977D-2B861E729D86}"/>
                    </a:ext>
                  </a:extLst>
                </p:cNvPr>
                <p:cNvPicPr/>
                <p:nvPr/>
              </p:nvPicPr>
              <p:blipFill>
                <a:blip r:embed="rId307"/>
                <a:stretch>
                  <a:fillRect/>
                </a:stretch>
              </p:blipFill>
              <p:spPr>
                <a:xfrm>
                  <a:off x="1863471" y="3892458"/>
                  <a:ext cx="39600" cy="167400"/>
                </a:xfrm>
                <a:prstGeom prst="rect">
                  <a:avLst/>
                </a:prstGeom>
              </p:spPr>
            </p:pic>
          </mc:Fallback>
        </mc:AlternateContent>
        <mc:AlternateContent xmlns:mc="http://schemas.openxmlformats.org/markup-compatibility/2006" xmlns:p14="http://schemas.microsoft.com/office/powerpoint/2010/main">
          <mc:Choice Requires="p14">
            <p:contentPart p14:bwMode="auto" r:id="rId308">
              <p14:nvContentPartPr>
                <p14:cNvPr id="518" name="Ink 517">
                  <a:extLst>
                    <a:ext uri="{FF2B5EF4-FFF2-40B4-BE49-F238E27FC236}">
                      <a16:creationId xmlns:a16="http://schemas.microsoft.com/office/drawing/2014/main" id="{A7F53836-BAA6-458F-8034-83DF939AC830}"/>
                    </a:ext>
                  </a:extLst>
                </p14:cNvPr>
                <p14:cNvContentPartPr/>
                <p14:nvPr/>
              </p14:nvContentPartPr>
              <p14:xfrm>
                <a:off x="1962831" y="3985698"/>
                <a:ext cx="14760" cy="10080"/>
              </p14:xfrm>
            </p:contentPart>
          </mc:Choice>
          <mc:Fallback xmlns="">
            <p:pic>
              <p:nvPicPr>
                <p:cNvPr id="518" name="Ink 517">
                  <a:extLst>
                    <a:ext uri="{FF2B5EF4-FFF2-40B4-BE49-F238E27FC236}">
                      <a16:creationId xmlns:a16="http://schemas.microsoft.com/office/drawing/2014/main" id="{A7F53836-BAA6-458F-8034-83DF939AC830}"/>
                    </a:ext>
                  </a:extLst>
                </p:cNvPr>
                <p:cNvPicPr/>
                <p:nvPr/>
              </p:nvPicPr>
              <p:blipFill>
                <a:blip r:embed="rId309"/>
                <a:stretch>
                  <a:fillRect/>
                </a:stretch>
              </p:blipFill>
              <p:spPr>
                <a:xfrm>
                  <a:off x="1954191" y="3976698"/>
                  <a:ext cx="3240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310">
              <p14:nvContentPartPr>
                <p14:cNvPr id="519" name="Ink 518">
                  <a:extLst>
                    <a:ext uri="{FF2B5EF4-FFF2-40B4-BE49-F238E27FC236}">
                      <a16:creationId xmlns:a16="http://schemas.microsoft.com/office/drawing/2014/main" id="{CE88A66D-A157-4E50-96F0-7EBC99BB5C7E}"/>
                    </a:ext>
                  </a:extLst>
                </p14:cNvPr>
                <p14:cNvContentPartPr/>
                <p14:nvPr/>
              </p14:nvContentPartPr>
              <p14:xfrm>
                <a:off x="2071191" y="3979938"/>
                <a:ext cx="92880" cy="11160"/>
              </p14:xfrm>
            </p:contentPart>
          </mc:Choice>
          <mc:Fallback xmlns="">
            <p:pic>
              <p:nvPicPr>
                <p:cNvPr id="519" name="Ink 518">
                  <a:extLst>
                    <a:ext uri="{FF2B5EF4-FFF2-40B4-BE49-F238E27FC236}">
                      <a16:creationId xmlns:a16="http://schemas.microsoft.com/office/drawing/2014/main" id="{CE88A66D-A157-4E50-96F0-7EBC99BB5C7E}"/>
                    </a:ext>
                  </a:extLst>
                </p:cNvPr>
                <p:cNvPicPr/>
                <p:nvPr/>
              </p:nvPicPr>
              <p:blipFill>
                <a:blip r:embed="rId311"/>
                <a:stretch>
                  <a:fillRect/>
                </a:stretch>
              </p:blipFill>
              <p:spPr>
                <a:xfrm>
                  <a:off x="2062191" y="3970938"/>
                  <a:ext cx="110520" cy="28800"/>
                </a:xfrm>
                <a:prstGeom prst="rect">
                  <a:avLst/>
                </a:prstGeom>
              </p:spPr>
            </p:pic>
          </mc:Fallback>
        </mc:AlternateContent>
        <mc:AlternateContent xmlns:mc="http://schemas.openxmlformats.org/markup-compatibility/2006" xmlns:p14="http://schemas.microsoft.com/office/powerpoint/2010/main">
          <mc:Choice Requires="p14">
            <p:contentPart p14:bwMode="auto" r:id="rId312">
              <p14:nvContentPartPr>
                <p14:cNvPr id="520" name="Ink 519">
                  <a:extLst>
                    <a:ext uri="{FF2B5EF4-FFF2-40B4-BE49-F238E27FC236}">
                      <a16:creationId xmlns:a16="http://schemas.microsoft.com/office/drawing/2014/main" id="{F7C80238-1E05-41C5-ABFB-D87301D98C08}"/>
                    </a:ext>
                  </a:extLst>
                </p14:cNvPr>
                <p14:cNvContentPartPr/>
                <p14:nvPr/>
              </p14:nvContentPartPr>
              <p14:xfrm>
                <a:off x="2273871" y="3909378"/>
                <a:ext cx="44640" cy="154440"/>
              </p14:xfrm>
            </p:contentPart>
          </mc:Choice>
          <mc:Fallback xmlns="">
            <p:pic>
              <p:nvPicPr>
                <p:cNvPr id="520" name="Ink 519">
                  <a:extLst>
                    <a:ext uri="{FF2B5EF4-FFF2-40B4-BE49-F238E27FC236}">
                      <a16:creationId xmlns:a16="http://schemas.microsoft.com/office/drawing/2014/main" id="{F7C80238-1E05-41C5-ABFB-D87301D98C08}"/>
                    </a:ext>
                  </a:extLst>
                </p:cNvPr>
                <p:cNvPicPr/>
                <p:nvPr/>
              </p:nvPicPr>
              <p:blipFill>
                <a:blip r:embed="rId313"/>
                <a:stretch>
                  <a:fillRect/>
                </a:stretch>
              </p:blipFill>
              <p:spPr>
                <a:xfrm>
                  <a:off x="2265231" y="3900378"/>
                  <a:ext cx="62280" cy="172080"/>
                </a:xfrm>
                <a:prstGeom prst="rect">
                  <a:avLst/>
                </a:prstGeom>
              </p:spPr>
            </p:pic>
          </mc:Fallback>
        </mc:AlternateContent>
        <mc:AlternateContent xmlns:mc="http://schemas.openxmlformats.org/markup-compatibility/2006" xmlns:p14="http://schemas.microsoft.com/office/powerpoint/2010/main">
          <mc:Choice Requires="p14">
            <p:contentPart p14:bwMode="auto" r:id="rId314">
              <p14:nvContentPartPr>
                <p14:cNvPr id="521" name="Ink 520">
                  <a:extLst>
                    <a:ext uri="{FF2B5EF4-FFF2-40B4-BE49-F238E27FC236}">
                      <a16:creationId xmlns:a16="http://schemas.microsoft.com/office/drawing/2014/main" id="{CC03E94B-FF6E-4A8B-843F-83903A63A8EA}"/>
                    </a:ext>
                  </a:extLst>
                </p14:cNvPr>
                <p14:cNvContentPartPr/>
                <p14:nvPr/>
              </p14:nvContentPartPr>
              <p14:xfrm>
                <a:off x="2404191" y="3901458"/>
                <a:ext cx="72720" cy="162000"/>
              </p14:xfrm>
            </p:contentPart>
          </mc:Choice>
          <mc:Fallback xmlns="">
            <p:pic>
              <p:nvPicPr>
                <p:cNvPr id="521" name="Ink 520">
                  <a:extLst>
                    <a:ext uri="{FF2B5EF4-FFF2-40B4-BE49-F238E27FC236}">
                      <a16:creationId xmlns:a16="http://schemas.microsoft.com/office/drawing/2014/main" id="{CC03E94B-FF6E-4A8B-843F-83903A63A8EA}"/>
                    </a:ext>
                  </a:extLst>
                </p:cNvPr>
                <p:cNvPicPr/>
                <p:nvPr/>
              </p:nvPicPr>
              <p:blipFill>
                <a:blip r:embed="rId315"/>
                <a:stretch>
                  <a:fillRect/>
                </a:stretch>
              </p:blipFill>
              <p:spPr>
                <a:xfrm>
                  <a:off x="2395191" y="3892458"/>
                  <a:ext cx="90360" cy="179640"/>
                </a:xfrm>
                <a:prstGeom prst="rect">
                  <a:avLst/>
                </a:prstGeom>
              </p:spPr>
            </p:pic>
          </mc:Fallback>
        </mc:AlternateContent>
        <mc:AlternateContent xmlns:mc="http://schemas.openxmlformats.org/markup-compatibility/2006" xmlns:p14="http://schemas.microsoft.com/office/powerpoint/2010/main">
          <mc:Choice Requires="p14">
            <p:contentPart p14:bwMode="auto" r:id="rId316">
              <p14:nvContentPartPr>
                <p14:cNvPr id="522" name="Ink 521">
                  <a:extLst>
                    <a:ext uri="{FF2B5EF4-FFF2-40B4-BE49-F238E27FC236}">
                      <a16:creationId xmlns:a16="http://schemas.microsoft.com/office/drawing/2014/main" id="{5767F6A2-1F9C-4078-BABB-19D9DA72C414}"/>
                    </a:ext>
                  </a:extLst>
                </p14:cNvPr>
                <p14:cNvContentPartPr/>
                <p14:nvPr/>
              </p14:nvContentPartPr>
              <p14:xfrm>
                <a:off x="2539911" y="3975978"/>
                <a:ext cx="16560" cy="11520"/>
              </p14:xfrm>
            </p:contentPart>
          </mc:Choice>
          <mc:Fallback xmlns="">
            <p:pic>
              <p:nvPicPr>
                <p:cNvPr id="522" name="Ink 521">
                  <a:extLst>
                    <a:ext uri="{FF2B5EF4-FFF2-40B4-BE49-F238E27FC236}">
                      <a16:creationId xmlns:a16="http://schemas.microsoft.com/office/drawing/2014/main" id="{5767F6A2-1F9C-4078-BABB-19D9DA72C414}"/>
                    </a:ext>
                  </a:extLst>
                </p:cNvPr>
                <p:cNvPicPr/>
                <p:nvPr/>
              </p:nvPicPr>
              <p:blipFill>
                <a:blip r:embed="rId317"/>
                <a:stretch>
                  <a:fillRect/>
                </a:stretch>
              </p:blipFill>
              <p:spPr>
                <a:xfrm>
                  <a:off x="2531271" y="3967338"/>
                  <a:ext cx="34200" cy="29160"/>
                </a:xfrm>
                <a:prstGeom prst="rect">
                  <a:avLst/>
                </a:prstGeom>
              </p:spPr>
            </p:pic>
          </mc:Fallback>
        </mc:AlternateContent>
        <mc:AlternateContent xmlns:mc="http://schemas.openxmlformats.org/markup-compatibility/2006" xmlns:p14="http://schemas.microsoft.com/office/powerpoint/2010/main">
          <mc:Choice Requires="p14">
            <p:contentPart p14:bwMode="auto" r:id="rId318">
              <p14:nvContentPartPr>
                <p14:cNvPr id="523" name="Ink 522">
                  <a:extLst>
                    <a:ext uri="{FF2B5EF4-FFF2-40B4-BE49-F238E27FC236}">
                      <a16:creationId xmlns:a16="http://schemas.microsoft.com/office/drawing/2014/main" id="{8B848FFE-15B4-479D-BD84-11A7C5DEDB6F}"/>
                    </a:ext>
                  </a:extLst>
                </p14:cNvPr>
                <p14:cNvContentPartPr/>
                <p14:nvPr/>
              </p14:nvContentPartPr>
              <p14:xfrm>
                <a:off x="2648631" y="3939618"/>
                <a:ext cx="119160" cy="22680"/>
              </p14:xfrm>
            </p:contentPart>
          </mc:Choice>
          <mc:Fallback xmlns="">
            <p:pic>
              <p:nvPicPr>
                <p:cNvPr id="523" name="Ink 522">
                  <a:extLst>
                    <a:ext uri="{FF2B5EF4-FFF2-40B4-BE49-F238E27FC236}">
                      <a16:creationId xmlns:a16="http://schemas.microsoft.com/office/drawing/2014/main" id="{8B848FFE-15B4-479D-BD84-11A7C5DEDB6F}"/>
                    </a:ext>
                  </a:extLst>
                </p:cNvPr>
                <p:cNvPicPr/>
                <p:nvPr/>
              </p:nvPicPr>
              <p:blipFill>
                <a:blip r:embed="rId319"/>
                <a:stretch>
                  <a:fillRect/>
                </a:stretch>
              </p:blipFill>
              <p:spPr>
                <a:xfrm>
                  <a:off x="2639631" y="3930978"/>
                  <a:ext cx="13680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320">
              <p14:nvContentPartPr>
                <p14:cNvPr id="524" name="Ink 523">
                  <a:extLst>
                    <a:ext uri="{FF2B5EF4-FFF2-40B4-BE49-F238E27FC236}">
                      <a16:creationId xmlns:a16="http://schemas.microsoft.com/office/drawing/2014/main" id="{AF6A63F1-E97E-4137-A65D-DF9D5A4A6DD5}"/>
                    </a:ext>
                  </a:extLst>
                </p14:cNvPr>
                <p14:cNvContentPartPr/>
                <p14:nvPr/>
              </p14:nvContentPartPr>
              <p14:xfrm>
                <a:off x="2808831" y="3895338"/>
                <a:ext cx="69120" cy="214200"/>
              </p14:xfrm>
            </p:contentPart>
          </mc:Choice>
          <mc:Fallback xmlns="">
            <p:pic>
              <p:nvPicPr>
                <p:cNvPr id="524" name="Ink 523">
                  <a:extLst>
                    <a:ext uri="{FF2B5EF4-FFF2-40B4-BE49-F238E27FC236}">
                      <a16:creationId xmlns:a16="http://schemas.microsoft.com/office/drawing/2014/main" id="{AF6A63F1-E97E-4137-A65D-DF9D5A4A6DD5}"/>
                    </a:ext>
                  </a:extLst>
                </p:cNvPr>
                <p:cNvPicPr/>
                <p:nvPr/>
              </p:nvPicPr>
              <p:blipFill>
                <a:blip r:embed="rId321"/>
                <a:stretch>
                  <a:fillRect/>
                </a:stretch>
              </p:blipFill>
              <p:spPr>
                <a:xfrm>
                  <a:off x="2800191" y="3886698"/>
                  <a:ext cx="86760" cy="231840"/>
                </a:xfrm>
                <a:prstGeom prst="rect">
                  <a:avLst/>
                </a:prstGeom>
              </p:spPr>
            </p:pic>
          </mc:Fallback>
        </mc:AlternateContent>
        <mc:AlternateContent xmlns:mc="http://schemas.openxmlformats.org/markup-compatibility/2006" xmlns:p14="http://schemas.microsoft.com/office/powerpoint/2010/main">
          <mc:Choice Requires="p14">
            <p:contentPart p14:bwMode="auto" r:id="rId322">
              <p14:nvContentPartPr>
                <p14:cNvPr id="525" name="Ink 524">
                  <a:extLst>
                    <a:ext uri="{FF2B5EF4-FFF2-40B4-BE49-F238E27FC236}">
                      <a16:creationId xmlns:a16="http://schemas.microsoft.com/office/drawing/2014/main" id="{244D4E3C-103B-45E0-833A-2A25C90B1F0E}"/>
                    </a:ext>
                  </a:extLst>
                </p14:cNvPr>
                <p14:cNvContentPartPr/>
                <p14:nvPr/>
              </p14:nvContentPartPr>
              <p14:xfrm>
                <a:off x="2899911" y="3435258"/>
                <a:ext cx="351720" cy="717840"/>
              </p14:xfrm>
            </p:contentPart>
          </mc:Choice>
          <mc:Fallback xmlns="">
            <p:pic>
              <p:nvPicPr>
                <p:cNvPr id="525" name="Ink 524">
                  <a:extLst>
                    <a:ext uri="{FF2B5EF4-FFF2-40B4-BE49-F238E27FC236}">
                      <a16:creationId xmlns:a16="http://schemas.microsoft.com/office/drawing/2014/main" id="{244D4E3C-103B-45E0-833A-2A25C90B1F0E}"/>
                    </a:ext>
                  </a:extLst>
                </p:cNvPr>
                <p:cNvPicPr/>
                <p:nvPr/>
              </p:nvPicPr>
              <p:blipFill>
                <a:blip r:embed="rId323"/>
                <a:stretch>
                  <a:fillRect/>
                </a:stretch>
              </p:blipFill>
              <p:spPr>
                <a:xfrm>
                  <a:off x="2891271" y="3426258"/>
                  <a:ext cx="369360" cy="735480"/>
                </a:xfrm>
                <a:prstGeom prst="rect">
                  <a:avLst/>
                </a:prstGeom>
              </p:spPr>
            </p:pic>
          </mc:Fallback>
        </mc:AlternateContent>
      </p:grpSp>
      <p:grpSp>
        <p:nvGrpSpPr>
          <p:cNvPr id="541" name="Group 540">
            <a:extLst>
              <a:ext uri="{FF2B5EF4-FFF2-40B4-BE49-F238E27FC236}">
                <a16:creationId xmlns:a16="http://schemas.microsoft.com/office/drawing/2014/main" id="{43C85262-A68A-418E-970D-47CB9AA51ABF}"/>
              </a:ext>
            </a:extLst>
          </p:cNvPr>
          <p:cNvGrpSpPr/>
          <p:nvPr/>
        </p:nvGrpSpPr>
        <p:grpSpPr>
          <a:xfrm>
            <a:off x="3304191" y="3204858"/>
            <a:ext cx="592920" cy="1191960"/>
            <a:chOff x="3304191" y="3204858"/>
            <a:chExt cx="592920" cy="1191960"/>
          </a:xfrm>
        </p:grpSpPr>
        <mc:AlternateContent xmlns:mc="http://schemas.openxmlformats.org/markup-compatibility/2006" xmlns:p14="http://schemas.microsoft.com/office/powerpoint/2010/main">
          <mc:Choice Requires="p14">
            <p:contentPart p14:bwMode="auto" r:id="rId324">
              <p14:nvContentPartPr>
                <p14:cNvPr id="527" name="Ink 526">
                  <a:extLst>
                    <a:ext uri="{FF2B5EF4-FFF2-40B4-BE49-F238E27FC236}">
                      <a16:creationId xmlns:a16="http://schemas.microsoft.com/office/drawing/2014/main" id="{D8CE1440-C639-4FE0-84AF-E65DD0378E51}"/>
                    </a:ext>
                  </a:extLst>
                </p14:cNvPr>
                <p14:cNvContentPartPr/>
                <p14:nvPr/>
              </p14:nvContentPartPr>
              <p14:xfrm>
                <a:off x="3304191" y="3227178"/>
                <a:ext cx="182520" cy="1169640"/>
              </p14:xfrm>
            </p:contentPart>
          </mc:Choice>
          <mc:Fallback xmlns="">
            <p:pic>
              <p:nvPicPr>
                <p:cNvPr id="527" name="Ink 526">
                  <a:extLst>
                    <a:ext uri="{FF2B5EF4-FFF2-40B4-BE49-F238E27FC236}">
                      <a16:creationId xmlns:a16="http://schemas.microsoft.com/office/drawing/2014/main" id="{D8CE1440-C639-4FE0-84AF-E65DD0378E51}"/>
                    </a:ext>
                  </a:extLst>
                </p:cNvPr>
                <p:cNvPicPr/>
                <p:nvPr/>
              </p:nvPicPr>
              <p:blipFill>
                <a:blip r:embed="rId325"/>
                <a:stretch>
                  <a:fillRect/>
                </a:stretch>
              </p:blipFill>
              <p:spPr>
                <a:xfrm>
                  <a:off x="3295551" y="3218538"/>
                  <a:ext cx="200160" cy="1187280"/>
                </a:xfrm>
                <a:prstGeom prst="rect">
                  <a:avLst/>
                </a:prstGeom>
              </p:spPr>
            </p:pic>
          </mc:Fallback>
        </mc:AlternateContent>
        <mc:AlternateContent xmlns:mc="http://schemas.openxmlformats.org/markup-compatibility/2006" xmlns:p14="http://schemas.microsoft.com/office/powerpoint/2010/main">
          <mc:Choice Requires="p14">
            <p:contentPart p14:bwMode="auto" r:id="rId326">
              <p14:nvContentPartPr>
                <p14:cNvPr id="528" name="Ink 527">
                  <a:extLst>
                    <a:ext uri="{FF2B5EF4-FFF2-40B4-BE49-F238E27FC236}">
                      <a16:creationId xmlns:a16="http://schemas.microsoft.com/office/drawing/2014/main" id="{90C6375D-484F-44BF-971C-65B0F042D4C4}"/>
                    </a:ext>
                  </a:extLst>
                </p14:cNvPr>
                <p14:cNvContentPartPr/>
                <p14:nvPr/>
              </p14:nvContentPartPr>
              <p14:xfrm>
                <a:off x="3486351" y="3328338"/>
                <a:ext cx="107640" cy="120960"/>
              </p14:xfrm>
            </p:contentPart>
          </mc:Choice>
          <mc:Fallback xmlns="">
            <p:pic>
              <p:nvPicPr>
                <p:cNvPr id="528" name="Ink 527">
                  <a:extLst>
                    <a:ext uri="{FF2B5EF4-FFF2-40B4-BE49-F238E27FC236}">
                      <a16:creationId xmlns:a16="http://schemas.microsoft.com/office/drawing/2014/main" id="{90C6375D-484F-44BF-971C-65B0F042D4C4}"/>
                    </a:ext>
                  </a:extLst>
                </p:cNvPr>
                <p:cNvPicPr/>
                <p:nvPr/>
              </p:nvPicPr>
              <p:blipFill>
                <a:blip r:embed="rId327"/>
                <a:stretch>
                  <a:fillRect/>
                </a:stretch>
              </p:blipFill>
              <p:spPr>
                <a:xfrm>
                  <a:off x="3477711" y="3319338"/>
                  <a:ext cx="125280" cy="138600"/>
                </a:xfrm>
                <a:prstGeom prst="rect">
                  <a:avLst/>
                </a:prstGeom>
              </p:spPr>
            </p:pic>
          </mc:Fallback>
        </mc:AlternateContent>
        <mc:AlternateContent xmlns:mc="http://schemas.openxmlformats.org/markup-compatibility/2006" xmlns:p14="http://schemas.microsoft.com/office/powerpoint/2010/main">
          <mc:Choice Requires="p14">
            <p:contentPart p14:bwMode="auto" r:id="rId328">
              <p14:nvContentPartPr>
                <p14:cNvPr id="529" name="Ink 528">
                  <a:extLst>
                    <a:ext uri="{FF2B5EF4-FFF2-40B4-BE49-F238E27FC236}">
                      <a16:creationId xmlns:a16="http://schemas.microsoft.com/office/drawing/2014/main" id="{C873D0EF-6FEE-4E69-8FB7-D20D3852AE73}"/>
                    </a:ext>
                  </a:extLst>
                </p14:cNvPr>
                <p14:cNvContentPartPr/>
                <p14:nvPr/>
              </p14:nvContentPartPr>
              <p14:xfrm>
                <a:off x="3598311" y="3385218"/>
                <a:ext cx="3960" cy="28080"/>
              </p14:xfrm>
            </p:contentPart>
          </mc:Choice>
          <mc:Fallback xmlns="">
            <p:pic>
              <p:nvPicPr>
                <p:cNvPr id="529" name="Ink 528">
                  <a:extLst>
                    <a:ext uri="{FF2B5EF4-FFF2-40B4-BE49-F238E27FC236}">
                      <a16:creationId xmlns:a16="http://schemas.microsoft.com/office/drawing/2014/main" id="{C873D0EF-6FEE-4E69-8FB7-D20D3852AE73}"/>
                    </a:ext>
                  </a:extLst>
                </p:cNvPr>
                <p:cNvPicPr/>
                <p:nvPr/>
              </p:nvPicPr>
              <p:blipFill>
                <a:blip r:embed="rId329"/>
                <a:stretch>
                  <a:fillRect/>
                </a:stretch>
              </p:blipFill>
              <p:spPr>
                <a:xfrm>
                  <a:off x="3589671" y="3376218"/>
                  <a:ext cx="21600" cy="45720"/>
                </a:xfrm>
                <a:prstGeom prst="rect">
                  <a:avLst/>
                </a:prstGeom>
              </p:spPr>
            </p:pic>
          </mc:Fallback>
        </mc:AlternateContent>
        <mc:AlternateContent xmlns:mc="http://schemas.openxmlformats.org/markup-compatibility/2006" xmlns:p14="http://schemas.microsoft.com/office/powerpoint/2010/main">
          <mc:Choice Requires="p14">
            <p:contentPart p14:bwMode="auto" r:id="rId330">
              <p14:nvContentPartPr>
                <p14:cNvPr id="530" name="Ink 529">
                  <a:extLst>
                    <a:ext uri="{FF2B5EF4-FFF2-40B4-BE49-F238E27FC236}">
                      <a16:creationId xmlns:a16="http://schemas.microsoft.com/office/drawing/2014/main" id="{C28F170E-2179-4CB5-BD0B-50971DB62193}"/>
                    </a:ext>
                  </a:extLst>
                </p14:cNvPr>
                <p14:cNvContentPartPr/>
                <p14:nvPr/>
              </p14:nvContentPartPr>
              <p14:xfrm>
                <a:off x="3682911" y="3385218"/>
                <a:ext cx="7200" cy="36000"/>
              </p14:xfrm>
            </p:contentPart>
          </mc:Choice>
          <mc:Fallback xmlns="">
            <p:pic>
              <p:nvPicPr>
                <p:cNvPr id="530" name="Ink 529">
                  <a:extLst>
                    <a:ext uri="{FF2B5EF4-FFF2-40B4-BE49-F238E27FC236}">
                      <a16:creationId xmlns:a16="http://schemas.microsoft.com/office/drawing/2014/main" id="{C28F170E-2179-4CB5-BD0B-50971DB62193}"/>
                    </a:ext>
                  </a:extLst>
                </p:cNvPr>
                <p:cNvPicPr/>
                <p:nvPr/>
              </p:nvPicPr>
              <p:blipFill>
                <a:blip r:embed="rId331"/>
                <a:stretch>
                  <a:fillRect/>
                </a:stretch>
              </p:blipFill>
              <p:spPr>
                <a:xfrm>
                  <a:off x="3673911" y="3376218"/>
                  <a:ext cx="24840" cy="53640"/>
                </a:xfrm>
                <a:prstGeom prst="rect">
                  <a:avLst/>
                </a:prstGeom>
              </p:spPr>
            </p:pic>
          </mc:Fallback>
        </mc:AlternateContent>
        <mc:AlternateContent xmlns:mc="http://schemas.openxmlformats.org/markup-compatibility/2006" xmlns:p14="http://schemas.microsoft.com/office/powerpoint/2010/main">
          <mc:Choice Requires="p14">
            <p:contentPart p14:bwMode="auto" r:id="rId332">
              <p14:nvContentPartPr>
                <p14:cNvPr id="532" name="Ink 531">
                  <a:extLst>
                    <a:ext uri="{FF2B5EF4-FFF2-40B4-BE49-F238E27FC236}">
                      <a16:creationId xmlns:a16="http://schemas.microsoft.com/office/drawing/2014/main" id="{A2FE3990-0F64-454C-B0C6-6954A85E85FB}"/>
                    </a:ext>
                  </a:extLst>
                </p14:cNvPr>
                <p14:cNvContentPartPr/>
                <p14:nvPr/>
              </p14:nvContentPartPr>
              <p14:xfrm>
                <a:off x="3605871" y="3556218"/>
                <a:ext cx="6840" cy="6120"/>
              </p14:xfrm>
            </p:contentPart>
          </mc:Choice>
          <mc:Fallback xmlns="">
            <p:pic>
              <p:nvPicPr>
                <p:cNvPr id="532" name="Ink 531">
                  <a:extLst>
                    <a:ext uri="{FF2B5EF4-FFF2-40B4-BE49-F238E27FC236}">
                      <a16:creationId xmlns:a16="http://schemas.microsoft.com/office/drawing/2014/main" id="{A2FE3990-0F64-454C-B0C6-6954A85E85FB}"/>
                    </a:ext>
                  </a:extLst>
                </p:cNvPr>
                <p:cNvPicPr/>
                <p:nvPr/>
              </p:nvPicPr>
              <p:blipFill>
                <a:blip r:embed="rId333"/>
                <a:stretch>
                  <a:fillRect/>
                </a:stretch>
              </p:blipFill>
              <p:spPr>
                <a:xfrm>
                  <a:off x="3597231" y="3547578"/>
                  <a:ext cx="24480" cy="23760"/>
                </a:xfrm>
                <a:prstGeom prst="rect">
                  <a:avLst/>
                </a:prstGeom>
              </p:spPr>
            </p:pic>
          </mc:Fallback>
        </mc:AlternateContent>
        <mc:AlternateContent xmlns:mc="http://schemas.openxmlformats.org/markup-compatibility/2006" xmlns:p14="http://schemas.microsoft.com/office/powerpoint/2010/main">
          <mc:Choice Requires="p14">
            <p:contentPart p14:bwMode="auto" r:id="rId334">
              <p14:nvContentPartPr>
                <p14:cNvPr id="533" name="Ink 532">
                  <a:extLst>
                    <a:ext uri="{FF2B5EF4-FFF2-40B4-BE49-F238E27FC236}">
                      <a16:creationId xmlns:a16="http://schemas.microsoft.com/office/drawing/2014/main" id="{AED17F01-EE86-4586-A96F-979E27377AE7}"/>
                    </a:ext>
                  </a:extLst>
                </p14:cNvPr>
                <p14:cNvContentPartPr/>
                <p14:nvPr/>
              </p14:nvContentPartPr>
              <p14:xfrm>
                <a:off x="3579591" y="3698778"/>
                <a:ext cx="16560" cy="43560"/>
              </p14:xfrm>
            </p:contentPart>
          </mc:Choice>
          <mc:Fallback xmlns="">
            <p:pic>
              <p:nvPicPr>
                <p:cNvPr id="533" name="Ink 532">
                  <a:extLst>
                    <a:ext uri="{FF2B5EF4-FFF2-40B4-BE49-F238E27FC236}">
                      <a16:creationId xmlns:a16="http://schemas.microsoft.com/office/drawing/2014/main" id="{AED17F01-EE86-4586-A96F-979E27377AE7}"/>
                    </a:ext>
                  </a:extLst>
                </p:cNvPr>
                <p:cNvPicPr/>
                <p:nvPr/>
              </p:nvPicPr>
              <p:blipFill>
                <a:blip r:embed="rId335"/>
                <a:stretch>
                  <a:fillRect/>
                </a:stretch>
              </p:blipFill>
              <p:spPr>
                <a:xfrm>
                  <a:off x="3570591" y="3690138"/>
                  <a:ext cx="34200" cy="61200"/>
                </a:xfrm>
                <a:prstGeom prst="rect">
                  <a:avLst/>
                </a:prstGeom>
              </p:spPr>
            </p:pic>
          </mc:Fallback>
        </mc:AlternateContent>
        <mc:AlternateContent xmlns:mc="http://schemas.openxmlformats.org/markup-compatibility/2006" xmlns:p14="http://schemas.microsoft.com/office/powerpoint/2010/main">
          <mc:Choice Requires="p14">
            <p:contentPart p14:bwMode="auto" r:id="rId336">
              <p14:nvContentPartPr>
                <p14:cNvPr id="534" name="Ink 533">
                  <a:extLst>
                    <a:ext uri="{FF2B5EF4-FFF2-40B4-BE49-F238E27FC236}">
                      <a16:creationId xmlns:a16="http://schemas.microsoft.com/office/drawing/2014/main" id="{41129E91-091A-43A5-BCDD-FE65B82721CF}"/>
                    </a:ext>
                  </a:extLst>
                </p14:cNvPr>
                <p14:cNvContentPartPr/>
                <p14:nvPr/>
              </p14:nvContentPartPr>
              <p14:xfrm>
                <a:off x="3587511" y="3815418"/>
                <a:ext cx="5400" cy="39960"/>
              </p14:xfrm>
            </p:contentPart>
          </mc:Choice>
          <mc:Fallback xmlns="">
            <p:pic>
              <p:nvPicPr>
                <p:cNvPr id="534" name="Ink 533">
                  <a:extLst>
                    <a:ext uri="{FF2B5EF4-FFF2-40B4-BE49-F238E27FC236}">
                      <a16:creationId xmlns:a16="http://schemas.microsoft.com/office/drawing/2014/main" id="{41129E91-091A-43A5-BCDD-FE65B82721CF}"/>
                    </a:ext>
                  </a:extLst>
                </p:cNvPr>
                <p:cNvPicPr/>
                <p:nvPr/>
              </p:nvPicPr>
              <p:blipFill>
                <a:blip r:embed="rId337"/>
                <a:stretch>
                  <a:fillRect/>
                </a:stretch>
              </p:blipFill>
              <p:spPr>
                <a:xfrm>
                  <a:off x="3578871" y="3806778"/>
                  <a:ext cx="23040" cy="57600"/>
                </a:xfrm>
                <a:prstGeom prst="rect">
                  <a:avLst/>
                </a:prstGeom>
              </p:spPr>
            </p:pic>
          </mc:Fallback>
        </mc:AlternateContent>
        <mc:AlternateContent xmlns:mc="http://schemas.openxmlformats.org/markup-compatibility/2006" xmlns:p14="http://schemas.microsoft.com/office/powerpoint/2010/main">
          <mc:Choice Requires="p14">
            <p:contentPart p14:bwMode="auto" r:id="rId338">
              <p14:nvContentPartPr>
                <p14:cNvPr id="535" name="Ink 534">
                  <a:extLst>
                    <a:ext uri="{FF2B5EF4-FFF2-40B4-BE49-F238E27FC236}">
                      <a16:creationId xmlns:a16="http://schemas.microsoft.com/office/drawing/2014/main" id="{BA106CCF-1A25-4BCE-8D29-26C1B3F6DD23}"/>
                    </a:ext>
                  </a:extLst>
                </p14:cNvPr>
                <p14:cNvContentPartPr/>
                <p14:nvPr/>
              </p14:nvContentPartPr>
              <p14:xfrm>
                <a:off x="3484911" y="4102338"/>
                <a:ext cx="67320" cy="235080"/>
              </p14:xfrm>
            </p:contentPart>
          </mc:Choice>
          <mc:Fallback xmlns="">
            <p:pic>
              <p:nvPicPr>
                <p:cNvPr id="535" name="Ink 534">
                  <a:extLst>
                    <a:ext uri="{FF2B5EF4-FFF2-40B4-BE49-F238E27FC236}">
                      <a16:creationId xmlns:a16="http://schemas.microsoft.com/office/drawing/2014/main" id="{BA106CCF-1A25-4BCE-8D29-26C1B3F6DD23}"/>
                    </a:ext>
                  </a:extLst>
                </p:cNvPr>
                <p:cNvPicPr/>
                <p:nvPr/>
              </p:nvPicPr>
              <p:blipFill>
                <a:blip r:embed="rId339"/>
                <a:stretch>
                  <a:fillRect/>
                </a:stretch>
              </p:blipFill>
              <p:spPr>
                <a:xfrm>
                  <a:off x="3476271" y="4093698"/>
                  <a:ext cx="84960" cy="252720"/>
                </a:xfrm>
                <a:prstGeom prst="rect">
                  <a:avLst/>
                </a:prstGeom>
              </p:spPr>
            </p:pic>
          </mc:Fallback>
        </mc:AlternateContent>
        <mc:AlternateContent xmlns:mc="http://schemas.openxmlformats.org/markup-compatibility/2006" xmlns:p14="http://schemas.microsoft.com/office/powerpoint/2010/main">
          <mc:Choice Requires="p14">
            <p:contentPart p14:bwMode="auto" r:id="rId340">
              <p14:nvContentPartPr>
                <p14:cNvPr id="536" name="Ink 535">
                  <a:extLst>
                    <a:ext uri="{FF2B5EF4-FFF2-40B4-BE49-F238E27FC236}">
                      <a16:creationId xmlns:a16="http://schemas.microsoft.com/office/drawing/2014/main" id="{3935B920-CCED-4879-B7B2-CB93AB00BB38}"/>
                    </a:ext>
                  </a:extLst>
                </p14:cNvPr>
                <p14:cNvContentPartPr/>
                <p14:nvPr/>
              </p14:nvContentPartPr>
              <p14:xfrm>
                <a:off x="3609831" y="4168218"/>
                <a:ext cx="105840" cy="103320"/>
              </p14:xfrm>
            </p:contentPart>
          </mc:Choice>
          <mc:Fallback xmlns="">
            <p:pic>
              <p:nvPicPr>
                <p:cNvPr id="536" name="Ink 535">
                  <a:extLst>
                    <a:ext uri="{FF2B5EF4-FFF2-40B4-BE49-F238E27FC236}">
                      <a16:creationId xmlns:a16="http://schemas.microsoft.com/office/drawing/2014/main" id="{3935B920-CCED-4879-B7B2-CB93AB00BB38}"/>
                    </a:ext>
                  </a:extLst>
                </p:cNvPr>
                <p:cNvPicPr/>
                <p:nvPr/>
              </p:nvPicPr>
              <p:blipFill>
                <a:blip r:embed="rId341"/>
                <a:stretch>
                  <a:fillRect/>
                </a:stretch>
              </p:blipFill>
              <p:spPr>
                <a:xfrm>
                  <a:off x="3601191" y="4159578"/>
                  <a:ext cx="123480" cy="120960"/>
                </a:xfrm>
                <a:prstGeom prst="rect">
                  <a:avLst/>
                </a:prstGeom>
              </p:spPr>
            </p:pic>
          </mc:Fallback>
        </mc:AlternateContent>
        <mc:AlternateContent xmlns:mc="http://schemas.openxmlformats.org/markup-compatibility/2006" xmlns:p14="http://schemas.microsoft.com/office/powerpoint/2010/main">
          <mc:Choice Requires="p14">
            <p:contentPart p14:bwMode="auto" r:id="rId342">
              <p14:nvContentPartPr>
                <p14:cNvPr id="537" name="Ink 536">
                  <a:extLst>
                    <a:ext uri="{FF2B5EF4-FFF2-40B4-BE49-F238E27FC236}">
                      <a16:creationId xmlns:a16="http://schemas.microsoft.com/office/drawing/2014/main" id="{D6C7CABE-F60B-493B-95EE-2821F06ED832}"/>
                    </a:ext>
                  </a:extLst>
                </p14:cNvPr>
                <p14:cNvContentPartPr/>
                <p14:nvPr/>
              </p14:nvContentPartPr>
              <p14:xfrm>
                <a:off x="3713871" y="3204858"/>
                <a:ext cx="183240" cy="1090440"/>
              </p14:xfrm>
            </p:contentPart>
          </mc:Choice>
          <mc:Fallback xmlns="">
            <p:pic>
              <p:nvPicPr>
                <p:cNvPr id="537" name="Ink 536">
                  <a:extLst>
                    <a:ext uri="{FF2B5EF4-FFF2-40B4-BE49-F238E27FC236}">
                      <a16:creationId xmlns:a16="http://schemas.microsoft.com/office/drawing/2014/main" id="{D6C7CABE-F60B-493B-95EE-2821F06ED832}"/>
                    </a:ext>
                  </a:extLst>
                </p:cNvPr>
                <p:cNvPicPr/>
                <p:nvPr/>
              </p:nvPicPr>
              <p:blipFill>
                <a:blip r:embed="rId343"/>
                <a:stretch>
                  <a:fillRect/>
                </a:stretch>
              </p:blipFill>
              <p:spPr>
                <a:xfrm>
                  <a:off x="3705231" y="3195858"/>
                  <a:ext cx="200880" cy="1108080"/>
                </a:xfrm>
                <a:prstGeom prst="rect">
                  <a:avLst/>
                </a:prstGeom>
              </p:spPr>
            </p:pic>
          </mc:Fallback>
        </mc:AlternateContent>
      </p:grpSp>
      <p:grpSp>
        <p:nvGrpSpPr>
          <p:cNvPr id="540" name="Group 539">
            <a:extLst>
              <a:ext uri="{FF2B5EF4-FFF2-40B4-BE49-F238E27FC236}">
                <a16:creationId xmlns:a16="http://schemas.microsoft.com/office/drawing/2014/main" id="{5FC3F727-548E-471A-A03E-B54231F383FC}"/>
              </a:ext>
            </a:extLst>
          </p:cNvPr>
          <p:cNvGrpSpPr/>
          <p:nvPr/>
        </p:nvGrpSpPr>
        <p:grpSpPr>
          <a:xfrm>
            <a:off x="4086111" y="3744858"/>
            <a:ext cx="60840" cy="41760"/>
            <a:chOff x="4086111" y="3744858"/>
            <a:chExt cx="60840" cy="41760"/>
          </a:xfrm>
        </p:grpSpPr>
        <mc:AlternateContent xmlns:mc="http://schemas.openxmlformats.org/markup-compatibility/2006" xmlns:p14="http://schemas.microsoft.com/office/powerpoint/2010/main">
          <mc:Choice Requires="p14">
            <p:contentPart p14:bwMode="auto" r:id="rId344">
              <p14:nvContentPartPr>
                <p14:cNvPr id="538" name="Ink 537">
                  <a:extLst>
                    <a:ext uri="{FF2B5EF4-FFF2-40B4-BE49-F238E27FC236}">
                      <a16:creationId xmlns:a16="http://schemas.microsoft.com/office/drawing/2014/main" id="{8810D78F-A877-442B-915D-D2756DDF7636}"/>
                    </a:ext>
                  </a:extLst>
                </p14:cNvPr>
                <p14:cNvContentPartPr/>
                <p14:nvPr/>
              </p14:nvContentPartPr>
              <p14:xfrm>
                <a:off x="4086111" y="3762138"/>
                <a:ext cx="47160" cy="24480"/>
              </p14:xfrm>
            </p:contentPart>
          </mc:Choice>
          <mc:Fallback xmlns="">
            <p:pic>
              <p:nvPicPr>
                <p:cNvPr id="538" name="Ink 537">
                  <a:extLst>
                    <a:ext uri="{FF2B5EF4-FFF2-40B4-BE49-F238E27FC236}">
                      <a16:creationId xmlns:a16="http://schemas.microsoft.com/office/drawing/2014/main" id="{8810D78F-A877-442B-915D-D2756DDF7636}"/>
                    </a:ext>
                  </a:extLst>
                </p:cNvPr>
                <p:cNvPicPr/>
                <p:nvPr/>
              </p:nvPicPr>
              <p:blipFill>
                <a:blip r:embed="rId345"/>
                <a:stretch>
                  <a:fillRect/>
                </a:stretch>
              </p:blipFill>
              <p:spPr>
                <a:xfrm>
                  <a:off x="4077471" y="3753138"/>
                  <a:ext cx="6480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346">
              <p14:nvContentPartPr>
                <p14:cNvPr id="539" name="Ink 538">
                  <a:extLst>
                    <a:ext uri="{FF2B5EF4-FFF2-40B4-BE49-F238E27FC236}">
                      <a16:creationId xmlns:a16="http://schemas.microsoft.com/office/drawing/2014/main" id="{3C7798DB-312D-4164-B6C3-98269019C340}"/>
                    </a:ext>
                  </a:extLst>
                </p14:cNvPr>
                <p14:cNvContentPartPr/>
                <p14:nvPr/>
              </p14:nvContentPartPr>
              <p14:xfrm>
                <a:off x="4128591" y="3744858"/>
                <a:ext cx="18360" cy="10800"/>
              </p14:xfrm>
            </p:contentPart>
          </mc:Choice>
          <mc:Fallback xmlns="">
            <p:pic>
              <p:nvPicPr>
                <p:cNvPr id="539" name="Ink 538">
                  <a:extLst>
                    <a:ext uri="{FF2B5EF4-FFF2-40B4-BE49-F238E27FC236}">
                      <a16:creationId xmlns:a16="http://schemas.microsoft.com/office/drawing/2014/main" id="{3C7798DB-312D-4164-B6C3-98269019C340}"/>
                    </a:ext>
                  </a:extLst>
                </p:cNvPr>
                <p:cNvPicPr/>
                <p:nvPr/>
              </p:nvPicPr>
              <p:blipFill>
                <a:blip r:embed="rId214"/>
                <a:stretch>
                  <a:fillRect/>
                </a:stretch>
              </p:blipFill>
              <p:spPr>
                <a:xfrm>
                  <a:off x="4119951" y="3735858"/>
                  <a:ext cx="36000" cy="284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47">
            <p14:nvContentPartPr>
              <p14:cNvPr id="542" name="Ink 541">
                <a:extLst>
                  <a:ext uri="{FF2B5EF4-FFF2-40B4-BE49-F238E27FC236}">
                    <a16:creationId xmlns:a16="http://schemas.microsoft.com/office/drawing/2014/main" id="{F05E62AD-0974-4E5F-BA79-96457A2C84E0}"/>
                  </a:ext>
                </a:extLst>
              </p14:cNvPr>
              <p14:cNvContentPartPr/>
              <p14:nvPr/>
            </p14:nvContentPartPr>
            <p14:xfrm>
              <a:off x="4378071" y="3347778"/>
              <a:ext cx="205560" cy="790560"/>
            </p14:xfrm>
          </p:contentPart>
        </mc:Choice>
        <mc:Fallback xmlns="">
          <p:pic>
            <p:nvPicPr>
              <p:cNvPr id="542" name="Ink 541">
                <a:extLst>
                  <a:ext uri="{FF2B5EF4-FFF2-40B4-BE49-F238E27FC236}">
                    <a16:creationId xmlns:a16="http://schemas.microsoft.com/office/drawing/2014/main" id="{F05E62AD-0974-4E5F-BA79-96457A2C84E0}"/>
                  </a:ext>
                </a:extLst>
              </p:cNvPr>
              <p:cNvPicPr/>
              <p:nvPr/>
            </p:nvPicPr>
            <p:blipFill>
              <a:blip r:embed="rId348"/>
              <a:stretch>
                <a:fillRect/>
              </a:stretch>
            </p:blipFill>
            <p:spPr>
              <a:xfrm>
                <a:off x="4369071" y="3338778"/>
                <a:ext cx="223200" cy="808200"/>
              </a:xfrm>
              <a:prstGeom prst="rect">
                <a:avLst/>
              </a:prstGeom>
            </p:spPr>
          </p:pic>
        </mc:Fallback>
      </mc:AlternateContent>
      <p:grpSp>
        <p:nvGrpSpPr>
          <p:cNvPr id="606" name="Group 605">
            <a:extLst>
              <a:ext uri="{FF2B5EF4-FFF2-40B4-BE49-F238E27FC236}">
                <a16:creationId xmlns:a16="http://schemas.microsoft.com/office/drawing/2014/main" id="{92013C96-67F0-475E-AF6E-2AB4CCF3035E}"/>
              </a:ext>
            </a:extLst>
          </p:cNvPr>
          <p:cNvGrpSpPr/>
          <p:nvPr/>
        </p:nvGrpSpPr>
        <p:grpSpPr>
          <a:xfrm>
            <a:off x="4509831" y="3100818"/>
            <a:ext cx="3458520" cy="1078920"/>
            <a:chOff x="4509831" y="3100818"/>
            <a:chExt cx="3458520" cy="1078920"/>
          </a:xfrm>
        </p:grpSpPr>
        <mc:AlternateContent xmlns:mc="http://schemas.openxmlformats.org/markup-compatibility/2006" xmlns:p14="http://schemas.microsoft.com/office/powerpoint/2010/main">
          <mc:Choice Requires="p14">
            <p:contentPart p14:bwMode="auto" r:id="rId349">
              <p14:nvContentPartPr>
                <p14:cNvPr id="551" name="Ink 550">
                  <a:extLst>
                    <a:ext uri="{FF2B5EF4-FFF2-40B4-BE49-F238E27FC236}">
                      <a16:creationId xmlns:a16="http://schemas.microsoft.com/office/drawing/2014/main" id="{CAFC603F-4B78-494B-8640-6FE1F4C66E7B}"/>
                    </a:ext>
                  </a:extLst>
                </p14:cNvPr>
                <p14:cNvContentPartPr/>
                <p14:nvPr/>
              </p14:nvContentPartPr>
              <p14:xfrm>
                <a:off x="4536471" y="3208818"/>
                <a:ext cx="67680" cy="134640"/>
              </p14:xfrm>
            </p:contentPart>
          </mc:Choice>
          <mc:Fallback xmlns="">
            <p:pic>
              <p:nvPicPr>
                <p:cNvPr id="551" name="Ink 550">
                  <a:extLst>
                    <a:ext uri="{FF2B5EF4-FFF2-40B4-BE49-F238E27FC236}">
                      <a16:creationId xmlns:a16="http://schemas.microsoft.com/office/drawing/2014/main" id="{CAFC603F-4B78-494B-8640-6FE1F4C66E7B}"/>
                    </a:ext>
                  </a:extLst>
                </p:cNvPr>
                <p:cNvPicPr/>
                <p:nvPr/>
              </p:nvPicPr>
              <p:blipFill>
                <a:blip r:embed="rId350"/>
                <a:stretch>
                  <a:fillRect/>
                </a:stretch>
              </p:blipFill>
              <p:spPr>
                <a:xfrm>
                  <a:off x="4527831" y="3199818"/>
                  <a:ext cx="85320" cy="152280"/>
                </a:xfrm>
                <a:prstGeom prst="rect">
                  <a:avLst/>
                </a:prstGeom>
              </p:spPr>
            </p:pic>
          </mc:Fallback>
        </mc:AlternateContent>
        <mc:AlternateContent xmlns:mc="http://schemas.openxmlformats.org/markup-compatibility/2006" xmlns:p14="http://schemas.microsoft.com/office/powerpoint/2010/main">
          <mc:Choice Requires="p14">
            <p:contentPart p14:bwMode="auto" r:id="rId351">
              <p14:nvContentPartPr>
                <p14:cNvPr id="552" name="Ink 551">
                  <a:extLst>
                    <a:ext uri="{FF2B5EF4-FFF2-40B4-BE49-F238E27FC236}">
                      <a16:creationId xmlns:a16="http://schemas.microsoft.com/office/drawing/2014/main" id="{205394CB-5E9D-4843-AC5B-2AD20C9895B4}"/>
                    </a:ext>
                  </a:extLst>
                </p14:cNvPr>
                <p14:cNvContentPartPr/>
                <p14:nvPr/>
              </p14:nvContentPartPr>
              <p14:xfrm>
                <a:off x="4625751" y="3216738"/>
                <a:ext cx="23400" cy="119880"/>
              </p14:xfrm>
            </p:contentPart>
          </mc:Choice>
          <mc:Fallback xmlns="">
            <p:pic>
              <p:nvPicPr>
                <p:cNvPr id="552" name="Ink 551">
                  <a:extLst>
                    <a:ext uri="{FF2B5EF4-FFF2-40B4-BE49-F238E27FC236}">
                      <a16:creationId xmlns:a16="http://schemas.microsoft.com/office/drawing/2014/main" id="{205394CB-5E9D-4843-AC5B-2AD20C9895B4}"/>
                    </a:ext>
                  </a:extLst>
                </p:cNvPr>
                <p:cNvPicPr/>
                <p:nvPr/>
              </p:nvPicPr>
              <p:blipFill>
                <a:blip r:embed="rId352"/>
                <a:stretch>
                  <a:fillRect/>
                </a:stretch>
              </p:blipFill>
              <p:spPr>
                <a:xfrm>
                  <a:off x="4617111" y="3208098"/>
                  <a:ext cx="41040" cy="137520"/>
                </a:xfrm>
                <a:prstGeom prst="rect">
                  <a:avLst/>
                </a:prstGeom>
              </p:spPr>
            </p:pic>
          </mc:Fallback>
        </mc:AlternateContent>
        <mc:AlternateContent xmlns:mc="http://schemas.openxmlformats.org/markup-compatibility/2006" xmlns:p14="http://schemas.microsoft.com/office/powerpoint/2010/main">
          <mc:Choice Requires="p14">
            <p:contentPart p14:bwMode="auto" r:id="rId353">
              <p14:nvContentPartPr>
                <p14:cNvPr id="554" name="Ink 553">
                  <a:extLst>
                    <a:ext uri="{FF2B5EF4-FFF2-40B4-BE49-F238E27FC236}">
                      <a16:creationId xmlns:a16="http://schemas.microsoft.com/office/drawing/2014/main" id="{98C22B98-FFAF-4F1B-9443-2B2B60809433}"/>
                    </a:ext>
                  </a:extLst>
                </p14:cNvPr>
                <p14:cNvContentPartPr/>
                <p14:nvPr/>
              </p14:nvContentPartPr>
              <p14:xfrm>
                <a:off x="4531071" y="3399618"/>
                <a:ext cx="173880" cy="157680"/>
              </p14:xfrm>
            </p:contentPart>
          </mc:Choice>
          <mc:Fallback xmlns="">
            <p:pic>
              <p:nvPicPr>
                <p:cNvPr id="554" name="Ink 553">
                  <a:extLst>
                    <a:ext uri="{FF2B5EF4-FFF2-40B4-BE49-F238E27FC236}">
                      <a16:creationId xmlns:a16="http://schemas.microsoft.com/office/drawing/2014/main" id="{98C22B98-FFAF-4F1B-9443-2B2B60809433}"/>
                    </a:ext>
                  </a:extLst>
                </p:cNvPr>
                <p:cNvPicPr/>
                <p:nvPr/>
              </p:nvPicPr>
              <p:blipFill>
                <a:blip r:embed="rId354"/>
                <a:stretch>
                  <a:fillRect/>
                </a:stretch>
              </p:blipFill>
              <p:spPr>
                <a:xfrm>
                  <a:off x="4522431" y="3390618"/>
                  <a:ext cx="191520" cy="175320"/>
                </a:xfrm>
                <a:prstGeom prst="rect">
                  <a:avLst/>
                </a:prstGeom>
              </p:spPr>
            </p:pic>
          </mc:Fallback>
        </mc:AlternateContent>
        <mc:AlternateContent xmlns:mc="http://schemas.openxmlformats.org/markup-compatibility/2006" xmlns:p14="http://schemas.microsoft.com/office/powerpoint/2010/main">
          <mc:Choice Requires="p14">
            <p:contentPart p14:bwMode="auto" r:id="rId355">
              <p14:nvContentPartPr>
                <p14:cNvPr id="555" name="Ink 554">
                  <a:extLst>
                    <a:ext uri="{FF2B5EF4-FFF2-40B4-BE49-F238E27FC236}">
                      <a16:creationId xmlns:a16="http://schemas.microsoft.com/office/drawing/2014/main" id="{6011D7E7-B43F-456B-BCA8-F7D682F3BC2E}"/>
                    </a:ext>
                  </a:extLst>
                </p14:cNvPr>
                <p14:cNvContentPartPr/>
                <p14:nvPr/>
              </p14:nvContentPartPr>
              <p14:xfrm>
                <a:off x="4618551" y="3605898"/>
                <a:ext cx="4320" cy="48600"/>
              </p14:xfrm>
            </p:contentPart>
          </mc:Choice>
          <mc:Fallback xmlns="">
            <p:pic>
              <p:nvPicPr>
                <p:cNvPr id="555" name="Ink 554">
                  <a:extLst>
                    <a:ext uri="{FF2B5EF4-FFF2-40B4-BE49-F238E27FC236}">
                      <a16:creationId xmlns:a16="http://schemas.microsoft.com/office/drawing/2014/main" id="{6011D7E7-B43F-456B-BCA8-F7D682F3BC2E}"/>
                    </a:ext>
                  </a:extLst>
                </p:cNvPr>
                <p:cNvPicPr/>
                <p:nvPr/>
              </p:nvPicPr>
              <p:blipFill>
                <a:blip r:embed="rId356"/>
                <a:stretch>
                  <a:fillRect/>
                </a:stretch>
              </p:blipFill>
              <p:spPr>
                <a:xfrm>
                  <a:off x="4609551" y="3596898"/>
                  <a:ext cx="21960" cy="66240"/>
                </a:xfrm>
                <a:prstGeom prst="rect">
                  <a:avLst/>
                </a:prstGeom>
              </p:spPr>
            </p:pic>
          </mc:Fallback>
        </mc:AlternateContent>
        <mc:AlternateContent xmlns:mc="http://schemas.openxmlformats.org/markup-compatibility/2006" xmlns:p14="http://schemas.microsoft.com/office/powerpoint/2010/main">
          <mc:Choice Requires="p14">
            <p:contentPart p14:bwMode="auto" r:id="rId357">
              <p14:nvContentPartPr>
                <p14:cNvPr id="557" name="Ink 556">
                  <a:extLst>
                    <a:ext uri="{FF2B5EF4-FFF2-40B4-BE49-F238E27FC236}">
                      <a16:creationId xmlns:a16="http://schemas.microsoft.com/office/drawing/2014/main" id="{B5EC49CD-43E5-4716-81DD-6E1A80D9A467}"/>
                    </a:ext>
                  </a:extLst>
                </p14:cNvPr>
                <p14:cNvContentPartPr/>
                <p14:nvPr/>
              </p14:nvContentPartPr>
              <p14:xfrm>
                <a:off x="4604871" y="3593658"/>
                <a:ext cx="70560" cy="104400"/>
              </p14:xfrm>
            </p:contentPart>
          </mc:Choice>
          <mc:Fallback xmlns="">
            <p:pic>
              <p:nvPicPr>
                <p:cNvPr id="557" name="Ink 556">
                  <a:extLst>
                    <a:ext uri="{FF2B5EF4-FFF2-40B4-BE49-F238E27FC236}">
                      <a16:creationId xmlns:a16="http://schemas.microsoft.com/office/drawing/2014/main" id="{B5EC49CD-43E5-4716-81DD-6E1A80D9A467}"/>
                    </a:ext>
                  </a:extLst>
                </p:cNvPr>
                <p:cNvPicPr/>
                <p:nvPr/>
              </p:nvPicPr>
              <p:blipFill>
                <a:blip r:embed="rId358"/>
                <a:stretch>
                  <a:fillRect/>
                </a:stretch>
              </p:blipFill>
              <p:spPr>
                <a:xfrm>
                  <a:off x="4596231" y="3584658"/>
                  <a:ext cx="88200" cy="122040"/>
                </a:xfrm>
                <a:prstGeom prst="rect">
                  <a:avLst/>
                </a:prstGeom>
              </p:spPr>
            </p:pic>
          </mc:Fallback>
        </mc:AlternateContent>
        <mc:AlternateContent xmlns:mc="http://schemas.openxmlformats.org/markup-compatibility/2006" xmlns:p14="http://schemas.microsoft.com/office/powerpoint/2010/main">
          <mc:Choice Requires="p14">
            <p:contentPart p14:bwMode="auto" r:id="rId359">
              <p14:nvContentPartPr>
                <p14:cNvPr id="558" name="Ink 557">
                  <a:extLst>
                    <a:ext uri="{FF2B5EF4-FFF2-40B4-BE49-F238E27FC236}">
                      <a16:creationId xmlns:a16="http://schemas.microsoft.com/office/drawing/2014/main" id="{36ABA2B3-EEC5-4B25-8A05-6309458B009A}"/>
                    </a:ext>
                  </a:extLst>
                </p14:cNvPr>
                <p14:cNvContentPartPr/>
                <p14:nvPr/>
              </p14:nvContentPartPr>
              <p14:xfrm>
                <a:off x="4631151" y="3628218"/>
                <a:ext cx="2520" cy="4320"/>
              </p14:xfrm>
            </p:contentPart>
          </mc:Choice>
          <mc:Fallback xmlns="">
            <p:pic>
              <p:nvPicPr>
                <p:cNvPr id="558" name="Ink 557">
                  <a:extLst>
                    <a:ext uri="{FF2B5EF4-FFF2-40B4-BE49-F238E27FC236}">
                      <a16:creationId xmlns:a16="http://schemas.microsoft.com/office/drawing/2014/main" id="{36ABA2B3-EEC5-4B25-8A05-6309458B009A}"/>
                    </a:ext>
                  </a:extLst>
                </p:cNvPr>
                <p:cNvPicPr/>
                <p:nvPr/>
              </p:nvPicPr>
              <p:blipFill>
                <a:blip r:embed="rId61"/>
                <a:stretch>
                  <a:fillRect/>
                </a:stretch>
              </p:blipFill>
              <p:spPr>
                <a:xfrm>
                  <a:off x="4622151" y="3619218"/>
                  <a:ext cx="20160" cy="21960"/>
                </a:xfrm>
                <a:prstGeom prst="rect">
                  <a:avLst/>
                </a:prstGeom>
              </p:spPr>
            </p:pic>
          </mc:Fallback>
        </mc:AlternateContent>
        <mc:AlternateContent xmlns:mc="http://schemas.openxmlformats.org/markup-compatibility/2006" xmlns:p14="http://schemas.microsoft.com/office/powerpoint/2010/main">
          <mc:Choice Requires="p14">
            <p:contentPart p14:bwMode="auto" r:id="rId360">
              <p14:nvContentPartPr>
                <p14:cNvPr id="559" name="Ink 558">
                  <a:extLst>
                    <a:ext uri="{FF2B5EF4-FFF2-40B4-BE49-F238E27FC236}">
                      <a16:creationId xmlns:a16="http://schemas.microsoft.com/office/drawing/2014/main" id="{8080C1DC-4643-42D9-8B1F-94423D6811BC}"/>
                    </a:ext>
                  </a:extLst>
                </p14:cNvPr>
                <p14:cNvContentPartPr/>
                <p14:nvPr/>
              </p14:nvContentPartPr>
              <p14:xfrm>
                <a:off x="4701711" y="3653418"/>
                <a:ext cx="16560" cy="12600"/>
              </p14:xfrm>
            </p:contentPart>
          </mc:Choice>
          <mc:Fallback xmlns="">
            <p:pic>
              <p:nvPicPr>
                <p:cNvPr id="559" name="Ink 558">
                  <a:extLst>
                    <a:ext uri="{FF2B5EF4-FFF2-40B4-BE49-F238E27FC236}">
                      <a16:creationId xmlns:a16="http://schemas.microsoft.com/office/drawing/2014/main" id="{8080C1DC-4643-42D9-8B1F-94423D6811BC}"/>
                    </a:ext>
                  </a:extLst>
                </p:cNvPr>
                <p:cNvPicPr/>
                <p:nvPr/>
              </p:nvPicPr>
              <p:blipFill>
                <a:blip r:embed="rId79"/>
                <a:stretch>
                  <a:fillRect/>
                </a:stretch>
              </p:blipFill>
              <p:spPr>
                <a:xfrm>
                  <a:off x="4693071" y="3644778"/>
                  <a:ext cx="3420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361">
              <p14:nvContentPartPr>
                <p14:cNvPr id="560" name="Ink 559">
                  <a:extLst>
                    <a:ext uri="{FF2B5EF4-FFF2-40B4-BE49-F238E27FC236}">
                      <a16:creationId xmlns:a16="http://schemas.microsoft.com/office/drawing/2014/main" id="{5C9A5F32-A4BA-4869-9D00-25FA0CAB72EC}"/>
                    </a:ext>
                  </a:extLst>
                </p14:cNvPr>
                <p14:cNvContentPartPr/>
                <p14:nvPr/>
              </p14:nvContentPartPr>
              <p14:xfrm>
                <a:off x="4666071" y="3618858"/>
                <a:ext cx="104040" cy="49320"/>
              </p14:xfrm>
            </p:contentPart>
          </mc:Choice>
          <mc:Fallback xmlns="">
            <p:pic>
              <p:nvPicPr>
                <p:cNvPr id="560" name="Ink 559">
                  <a:extLst>
                    <a:ext uri="{FF2B5EF4-FFF2-40B4-BE49-F238E27FC236}">
                      <a16:creationId xmlns:a16="http://schemas.microsoft.com/office/drawing/2014/main" id="{5C9A5F32-A4BA-4869-9D00-25FA0CAB72EC}"/>
                    </a:ext>
                  </a:extLst>
                </p:cNvPr>
                <p:cNvPicPr/>
                <p:nvPr/>
              </p:nvPicPr>
              <p:blipFill>
                <a:blip r:embed="rId362"/>
                <a:stretch>
                  <a:fillRect/>
                </a:stretch>
              </p:blipFill>
              <p:spPr>
                <a:xfrm>
                  <a:off x="4657431" y="3610218"/>
                  <a:ext cx="121680" cy="66960"/>
                </a:xfrm>
                <a:prstGeom prst="rect">
                  <a:avLst/>
                </a:prstGeom>
              </p:spPr>
            </p:pic>
          </mc:Fallback>
        </mc:AlternateContent>
        <mc:AlternateContent xmlns:mc="http://schemas.openxmlformats.org/markup-compatibility/2006" xmlns:p14="http://schemas.microsoft.com/office/powerpoint/2010/main">
          <mc:Choice Requires="p14">
            <p:contentPart p14:bwMode="auto" r:id="rId363">
              <p14:nvContentPartPr>
                <p14:cNvPr id="562" name="Ink 561">
                  <a:extLst>
                    <a:ext uri="{FF2B5EF4-FFF2-40B4-BE49-F238E27FC236}">
                      <a16:creationId xmlns:a16="http://schemas.microsoft.com/office/drawing/2014/main" id="{789727CC-C94F-4245-83B5-5481CFE5AE96}"/>
                    </a:ext>
                  </a:extLst>
                </p14:cNvPr>
                <p14:cNvContentPartPr/>
                <p14:nvPr/>
              </p14:nvContentPartPr>
              <p14:xfrm>
                <a:off x="4801791" y="3419778"/>
                <a:ext cx="104760" cy="186120"/>
              </p14:xfrm>
            </p:contentPart>
          </mc:Choice>
          <mc:Fallback xmlns="">
            <p:pic>
              <p:nvPicPr>
                <p:cNvPr id="562" name="Ink 561">
                  <a:extLst>
                    <a:ext uri="{FF2B5EF4-FFF2-40B4-BE49-F238E27FC236}">
                      <a16:creationId xmlns:a16="http://schemas.microsoft.com/office/drawing/2014/main" id="{789727CC-C94F-4245-83B5-5481CFE5AE96}"/>
                    </a:ext>
                  </a:extLst>
                </p:cNvPr>
                <p:cNvPicPr/>
                <p:nvPr/>
              </p:nvPicPr>
              <p:blipFill>
                <a:blip r:embed="rId364"/>
                <a:stretch>
                  <a:fillRect/>
                </a:stretch>
              </p:blipFill>
              <p:spPr>
                <a:xfrm>
                  <a:off x="4793151" y="3410778"/>
                  <a:ext cx="122400" cy="203760"/>
                </a:xfrm>
                <a:prstGeom prst="rect">
                  <a:avLst/>
                </a:prstGeom>
              </p:spPr>
            </p:pic>
          </mc:Fallback>
        </mc:AlternateContent>
        <mc:AlternateContent xmlns:mc="http://schemas.openxmlformats.org/markup-compatibility/2006" xmlns:p14="http://schemas.microsoft.com/office/powerpoint/2010/main">
          <mc:Choice Requires="p14">
            <p:contentPart p14:bwMode="auto" r:id="rId365">
              <p14:nvContentPartPr>
                <p14:cNvPr id="563" name="Ink 562">
                  <a:extLst>
                    <a:ext uri="{FF2B5EF4-FFF2-40B4-BE49-F238E27FC236}">
                      <a16:creationId xmlns:a16="http://schemas.microsoft.com/office/drawing/2014/main" id="{E6EA9593-9D31-44BD-AEB6-5BC618AA2D04}"/>
                    </a:ext>
                  </a:extLst>
                </p14:cNvPr>
                <p14:cNvContentPartPr/>
                <p14:nvPr/>
              </p14:nvContentPartPr>
              <p14:xfrm>
                <a:off x="4946511" y="3459018"/>
                <a:ext cx="84240" cy="88920"/>
              </p14:xfrm>
            </p:contentPart>
          </mc:Choice>
          <mc:Fallback xmlns="">
            <p:pic>
              <p:nvPicPr>
                <p:cNvPr id="563" name="Ink 562">
                  <a:extLst>
                    <a:ext uri="{FF2B5EF4-FFF2-40B4-BE49-F238E27FC236}">
                      <a16:creationId xmlns:a16="http://schemas.microsoft.com/office/drawing/2014/main" id="{E6EA9593-9D31-44BD-AEB6-5BC618AA2D04}"/>
                    </a:ext>
                  </a:extLst>
                </p:cNvPr>
                <p:cNvPicPr/>
                <p:nvPr/>
              </p:nvPicPr>
              <p:blipFill>
                <a:blip r:embed="rId366"/>
                <a:stretch>
                  <a:fillRect/>
                </a:stretch>
              </p:blipFill>
              <p:spPr>
                <a:xfrm>
                  <a:off x="4937871" y="3450018"/>
                  <a:ext cx="101880" cy="106560"/>
                </a:xfrm>
                <a:prstGeom prst="rect">
                  <a:avLst/>
                </a:prstGeom>
              </p:spPr>
            </p:pic>
          </mc:Fallback>
        </mc:AlternateContent>
        <mc:AlternateContent xmlns:mc="http://schemas.openxmlformats.org/markup-compatibility/2006" xmlns:p14="http://schemas.microsoft.com/office/powerpoint/2010/main">
          <mc:Choice Requires="p14">
            <p:contentPart p14:bwMode="auto" r:id="rId367">
              <p14:nvContentPartPr>
                <p14:cNvPr id="564" name="Ink 563">
                  <a:extLst>
                    <a:ext uri="{FF2B5EF4-FFF2-40B4-BE49-F238E27FC236}">
                      <a16:creationId xmlns:a16="http://schemas.microsoft.com/office/drawing/2014/main" id="{7BC882CE-5CEE-432A-A526-BE4FCC070ED6}"/>
                    </a:ext>
                  </a:extLst>
                </p14:cNvPr>
                <p14:cNvContentPartPr/>
                <p14:nvPr/>
              </p14:nvContentPartPr>
              <p14:xfrm>
                <a:off x="4983951" y="3404298"/>
                <a:ext cx="7200" cy="11880"/>
              </p14:xfrm>
            </p:contentPart>
          </mc:Choice>
          <mc:Fallback xmlns="">
            <p:pic>
              <p:nvPicPr>
                <p:cNvPr id="564" name="Ink 563">
                  <a:extLst>
                    <a:ext uri="{FF2B5EF4-FFF2-40B4-BE49-F238E27FC236}">
                      <a16:creationId xmlns:a16="http://schemas.microsoft.com/office/drawing/2014/main" id="{7BC882CE-5CEE-432A-A526-BE4FCC070ED6}"/>
                    </a:ext>
                  </a:extLst>
                </p:cNvPr>
                <p:cNvPicPr/>
                <p:nvPr/>
              </p:nvPicPr>
              <p:blipFill>
                <a:blip r:embed="rId59"/>
                <a:stretch>
                  <a:fillRect/>
                </a:stretch>
              </p:blipFill>
              <p:spPr>
                <a:xfrm>
                  <a:off x="4975311" y="3395658"/>
                  <a:ext cx="2484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368">
              <p14:nvContentPartPr>
                <p14:cNvPr id="565" name="Ink 564">
                  <a:extLst>
                    <a:ext uri="{FF2B5EF4-FFF2-40B4-BE49-F238E27FC236}">
                      <a16:creationId xmlns:a16="http://schemas.microsoft.com/office/drawing/2014/main" id="{E11D305B-F6C1-4390-B4C5-36E9799E8A3C}"/>
                    </a:ext>
                  </a:extLst>
                </p14:cNvPr>
                <p14:cNvContentPartPr/>
                <p14:nvPr/>
              </p14:nvContentPartPr>
              <p14:xfrm>
                <a:off x="4549791" y="3863658"/>
                <a:ext cx="140760" cy="153720"/>
              </p14:xfrm>
            </p:contentPart>
          </mc:Choice>
          <mc:Fallback xmlns="">
            <p:pic>
              <p:nvPicPr>
                <p:cNvPr id="565" name="Ink 564">
                  <a:extLst>
                    <a:ext uri="{FF2B5EF4-FFF2-40B4-BE49-F238E27FC236}">
                      <a16:creationId xmlns:a16="http://schemas.microsoft.com/office/drawing/2014/main" id="{E11D305B-F6C1-4390-B4C5-36E9799E8A3C}"/>
                    </a:ext>
                  </a:extLst>
                </p:cNvPr>
                <p:cNvPicPr/>
                <p:nvPr/>
              </p:nvPicPr>
              <p:blipFill>
                <a:blip r:embed="rId369"/>
                <a:stretch>
                  <a:fillRect/>
                </a:stretch>
              </p:blipFill>
              <p:spPr>
                <a:xfrm>
                  <a:off x="4541151" y="3854658"/>
                  <a:ext cx="158400" cy="171360"/>
                </a:xfrm>
                <a:prstGeom prst="rect">
                  <a:avLst/>
                </a:prstGeom>
              </p:spPr>
            </p:pic>
          </mc:Fallback>
        </mc:AlternateContent>
        <mc:AlternateContent xmlns:mc="http://schemas.openxmlformats.org/markup-compatibility/2006" xmlns:p14="http://schemas.microsoft.com/office/powerpoint/2010/main">
          <mc:Choice Requires="p14">
            <p:contentPart p14:bwMode="auto" r:id="rId370">
              <p14:nvContentPartPr>
                <p14:cNvPr id="566" name="Ink 565">
                  <a:extLst>
                    <a:ext uri="{FF2B5EF4-FFF2-40B4-BE49-F238E27FC236}">
                      <a16:creationId xmlns:a16="http://schemas.microsoft.com/office/drawing/2014/main" id="{94D04F9D-4DF2-4D3B-99AD-DB114A80C029}"/>
                    </a:ext>
                  </a:extLst>
                </p14:cNvPr>
                <p14:cNvContentPartPr/>
                <p14:nvPr/>
              </p14:nvContentPartPr>
              <p14:xfrm>
                <a:off x="4585791" y="4086858"/>
                <a:ext cx="55440" cy="24840"/>
              </p14:xfrm>
            </p:contentPart>
          </mc:Choice>
          <mc:Fallback xmlns="">
            <p:pic>
              <p:nvPicPr>
                <p:cNvPr id="566" name="Ink 565">
                  <a:extLst>
                    <a:ext uri="{FF2B5EF4-FFF2-40B4-BE49-F238E27FC236}">
                      <a16:creationId xmlns:a16="http://schemas.microsoft.com/office/drawing/2014/main" id="{94D04F9D-4DF2-4D3B-99AD-DB114A80C029}"/>
                    </a:ext>
                  </a:extLst>
                </p:cNvPr>
                <p:cNvPicPr/>
                <p:nvPr/>
              </p:nvPicPr>
              <p:blipFill>
                <a:blip r:embed="rId371"/>
                <a:stretch>
                  <a:fillRect/>
                </a:stretch>
              </p:blipFill>
              <p:spPr>
                <a:xfrm>
                  <a:off x="4576791" y="4077858"/>
                  <a:ext cx="73080" cy="42480"/>
                </a:xfrm>
                <a:prstGeom prst="rect">
                  <a:avLst/>
                </a:prstGeom>
              </p:spPr>
            </p:pic>
          </mc:Fallback>
        </mc:AlternateContent>
        <mc:AlternateContent xmlns:mc="http://schemas.openxmlformats.org/markup-compatibility/2006" xmlns:p14="http://schemas.microsoft.com/office/powerpoint/2010/main">
          <mc:Choice Requires="p14">
            <p:contentPart p14:bwMode="auto" r:id="rId372">
              <p14:nvContentPartPr>
                <p14:cNvPr id="567" name="Ink 566">
                  <a:extLst>
                    <a:ext uri="{FF2B5EF4-FFF2-40B4-BE49-F238E27FC236}">
                      <a16:creationId xmlns:a16="http://schemas.microsoft.com/office/drawing/2014/main" id="{67A2B06F-6C1F-4959-A9A7-B118BF806925}"/>
                    </a:ext>
                  </a:extLst>
                </p14:cNvPr>
                <p14:cNvContentPartPr/>
                <p14:nvPr/>
              </p14:nvContentPartPr>
              <p14:xfrm>
                <a:off x="4564911" y="4027818"/>
                <a:ext cx="35280" cy="24480"/>
              </p14:xfrm>
            </p:contentPart>
          </mc:Choice>
          <mc:Fallback xmlns="">
            <p:pic>
              <p:nvPicPr>
                <p:cNvPr id="567" name="Ink 566">
                  <a:extLst>
                    <a:ext uri="{FF2B5EF4-FFF2-40B4-BE49-F238E27FC236}">
                      <a16:creationId xmlns:a16="http://schemas.microsoft.com/office/drawing/2014/main" id="{67A2B06F-6C1F-4959-A9A7-B118BF806925}"/>
                    </a:ext>
                  </a:extLst>
                </p:cNvPr>
                <p:cNvPicPr/>
                <p:nvPr/>
              </p:nvPicPr>
              <p:blipFill>
                <a:blip r:embed="rId373"/>
                <a:stretch>
                  <a:fillRect/>
                </a:stretch>
              </p:blipFill>
              <p:spPr>
                <a:xfrm>
                  <a:off x="4556271" y="4019178"/>
                  <a:ext cx="529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374">
              <p14:nvContentPartPr>
                <p14:cNvPr id="568" name="Ink 567">
                  <a:extLst>
                    <a:ext uri="{FF2B5EF4-FFF2-40B4-BE49-F238E27FC236}">
                      <a16:creationId xmlns:a16="http://schemas.microsoft.com/office/drawing/2014/main" id="{9FAB48EE-FF19-4720-BE50-EA9BBBDF90BD}"/>
                    </a:ext>
                  </a:extLst>
                </p14:cNvPr>
                <p14:cNvContentPartPr/>
                <p14:nvPr/>
              </p14:nvContentPartPr>
              <p14:xfrm>
                <a:off x="4647351" y="4059138"/>
                <a:ext cx="33480" cy="46440"/>
              </p14:xfrm>
            </p:contentPart>
          </mc:Choice>
          <mc:Fallback xmlns="">
            <p:pic>
              <p:nvPicPr>
                <p:cNvPr id="568" name="Ink 567">
                  <a:extLst>
                    <a:ext uri="{FF2B5EF4-FFF2-40B4-BE49-F238E27FC236}">
                      <a16:creationId xmlns:a16="http://schemas.microsoft.com/office/drawing/2014/main" id="{9FAB48EE-FF19-4720-BE50-EA9BBBDF90BD}"/>
                    </a:ext>
                  </a:extLst>
                </p:cNvPr>
                <p:cNvPicPr/>
                <p:nvPr/>
              </p:nvPicPr>
              <p:blipFill>
                <a:blip r:embed="rId375"/>
                <a:stretch>
                  <a:fillRect/>
                </a:stretch>
              </p:blipFill>
              <p:spPr>
                <a:xfrm>
                  <a:off x="4638711" y="4050138"/>
                  <a:ext cx="51120" cy="64080"/>
                </a:xfrm>
                <a:prstGeom prst="rect">
                  <a:avLst/>
                </a:prstGeom>
              </p:spPr>
            </p:pic>
          </mc:Fallback>
        </mc:AlternateContent>
        <mc:AlternateContent xmlns:mc="http://schemas.openxmlformats.org/markup-compatibility/2006" xmlns:p14="http://schemas.microsoft.com/office/powerpoint/2010/main">
          <mc:Choice Requires="p14">
            <p:contentPart p14:bwMode="auto" r:id="rId376">
              <p14:nvContentPartPr>
                <p14:cNvPr id="569" name="Ink 568">
                  <a:extLst>
                    <a:ext uri="{FF2B5EF4-FFF2-40B4-BE49-F238E27FC236}">
                      <a16:creationId xmlns:a16="http://schemas.microsoft.com/office/drawing/2014/main" id="{DD4A503A-88A5-4EEF-A1E5-4AAF14CCBE4F}"/>
                    </a:ext>
                  </a:extLst>
                </p14:cNvPr>
                <p14:cNvContentPartPr/>
                <p14:nvPr/>
              </p14:nvContentPartPr>
              <p14:xfrm>
                <a:off x="4709271" y="4082178"/>
                <a:ext cx="23400" cy="69480"/>
              </p14:xfrm>
            </p:contentPart>
          </mc:Choice>
          <mc:Fallback xmlns="">
            <p:pic>
              <p:nvPicPr>
                <p:cNvPr id="569" name="Ink 568">
                  <a:extLst>
                    <a:ext uri="{FF2B5EF4-FFF2-40B4-BE49-F238E27FC236}">
                      <a16:creationId xmlns:a16="http://schemas.microsoft.com/office/drawing/2014/main" id="{DD4A503A-88A5-4EEF-A1E5-4AAF14CCBE4F}"/>
                    </a:ext>
                  </a:extLst>
                </p:cNvPr>
                <p:cNvPicPr/>
                <p:nvPr/>
              </p:nvPicPr>
              <p:blipFill>
                <a:blip r:embed="rId377"/>
                <a:stretch>
                  <a:fillRect/>
                </a:stretch>
              </p:blipFill>
              <p:spPr>
                <a:xfrm>
                  <a:off x="4700271" y="4073178"/>
                  <a:ext cx="41040" cy="87120"/>
                </a:xfrm>
                <a:prstGeom prst="rect">
                  <a:avLst/>
                </a:prstGeom>
              </p:spPr>
            </p:pic>
          </mc:Fallback>
        </mc:AlternateContent>
        <mc:AlternateContent xmlns:mc="http://schemas.openxmlformats.org/markup-compatibility/2006" xmlns:p14="http://schemas.microsoft.com/office/powerpoint/2010/main">
          <mc:Choice Requires="p14">
            <p:contentPart p14:bwMode="auto" r:id="rId378">
              <p14:nvContentPartPr>
                <p14:cNvPr id="570" name="Ink 569">
                  <a:extLst>
                    <a:ext uri="{FF2B5EF4-FFF2-40B4-BE49-F238E27FC236}">
                      <a16:creationId xmlns:a16="http://schemas.microsoft.com/office/drawing/2014/main" id="{7E72BCF3-2CDF-47A6-96B5-E0EB8F7B345C}"/>
                    </a:ext>
                  </a:extLst>
                </p14:cNvPr>
                <p14:cNvContentPartPr/>
                <p14:nvPr/>
              </p14:nvContentPartPr>
              <p14:xfrm>
                <a:off x="4509831" y="3753858"/>
                <a:ext cx="34200" cy="102600"/>
              </p14:xfrm>
            </p:contentPart>
          </mc:Choice>
          <mc:Fallback xmlns="">
            <p:pic>
              <p:nvPicPr>
                <p:cNvPr id="570" name="Ink 569">
                  <a:extLst>
                    <a:ext uri="{FF2B5EF4-FFF2-40B4-BE49-F238E27FC236}">
                      <a16:creationId xmlns:a16="http://schemas.microsoft.com/office/drawing/2014/main" id="{7E72BCF3-2CDF-47A6-96B5-E0EB8F7B345C}"/>
                    </a:ext>
                  </a:extLst>
                </p:cNvPr>
                <p:cNvPicPr/>
                <p:nvPr/>
              </p:nvPicPr>
              <p:blipFill>
                <a:blip r:embed="rId379"/>
                <a:stretch>
                  <a:fillRect/>
                </a:stretch>
              </p:blipFill>
              <p:spPr>
                <a:xfrm>
                  <a:off x="4501191" y="3745218"/>
                  <a:ext cx="51840" cy="120240"/>
                </a:xfrm>
                <a:prstGeom prst="rect">
                  <a:avLst/>
                </a:prstGeom>
              </p:spPr>
            </p:pic>
          </mc:Fallback>
        </mc:AlternateContent>
        <mc:AlternateContent xmlns:mc="http://schemas.openxmlformats.org/markup-compatibility/2006" xmlns:p14="http://schemas.microsoft.com/office/powerpoint/2010/main">
          <mc:Choice Requires="p14">
            <p:contentPart p14:bwMode="auto" r:id="rId380">
              <p14:nvContentPartPr>
                <p14:cNvPr id="571" name="Ink 570">
                  <a:extLst>
                    <a:ext uri="{FF2B5EF4-FFF2-40B4-BE49-F238E27FC236}">
                      <a16:creationId xmlns:a16="http://schemas.microsoft.com/office/drawing/2014/main" id="{42555F6B-0B48-4B43-AFB2-8A9647F9079B}"/>
                    </a:ext>
                  </a:extLst>
                </p14:cNvPr>
                <p14:cNvContentPartPr/>
                <p14:nvPr/>
              </p14:nvContentPartPr>
              <p14:xfrm>
                <a:off x="4554831" y="3769338"/>
                <a:ext cx="54000" cy="71640"/>
              </p14:xfrm>
            </p:contentPart>
          </mc:Choice>
          <mc:Fallback xmlns="">
            <p:pic>
              <p:nvPicPr>
                <p:cNvPr id="571" name="Ink 570">
                  <a:extLst>
                    <a:ext uri="{FF2B5EF4-FFF2-40B4-BE49-F238E27FC236}">
                      <a16:creationId xmlns:a16="http://schemas.microsoft.com/office/drawing/2014/main" id="{42555F6B-0B48-4B43-AFB2-8A9647F9079B}"/>
                    </a:ext>
                  </a:extLst>
                </p:cNvPr>
                <p:cNvPicPr/>
                <p:nvPr/>
              </p:nvPicPr>
              <p:blipFill>
                <a:blip r:embed="rId381"/>
                <a:stretch>
                  <a:fillRect/>
                </a:stretch>
              </p:blipFill>
              <p:spPr>
                <a:xfrm>
                  <a:off x="4546191" y="3760338"/>
                  <a:ext cx="71640" cy="89280"/>
                </a:xfrm>
                <a:prstGeom prst="rect">
                  <a:avLst/>
                </a:prstGeom>
              </p:spPr>
            </p:pic>
          </mc:Fallback>
        </mc:AlternateContent>
        <mc:AlternateContent xmlns:mc="http://schemas.openxmlformats.org/markup-compatibility/2006" xmlns:p14="http://schemas.microsoft.com/office/powerpoint/2010/main">
          <mc:Choice Requires="p14">
            <p:contentPart p14:bwMode="auto" r:id="rId382">
              <p14:nvContentPartPr>
                <p14:cNvPr id="572" name="Ink 571">
                  <a:extLst>
                    <a:ext uri="{FF2B5EF4-FFF2-40B4-BE49-F238E27FC236}">
                      <a16:creationId xmlns:a16="http://schemas.microsoft.com/office/drawing/2014/main" id="{1BB2B1D6-1748-42DD-AB62-CF1AE9D64A1C}"/>
                    </a:ext>
                  </a:extLst>
                </p14:cNvPr>
                <p14:cNvContentPartPr/>
                <p14:nvPr/>
              </p14:nvContentPartPr>
              <p14:xfrm>
                <a:off x="4805391" y="3863658"/>
                <a:ext cx="114120" cy="205560"/>
              </p14:xfrm>
            </p:contentPart>
          </mc:Choice>
          <mc:Fallback xmlns="">
            <p:pic>
              <p:nvPicPr>
                <p:cNvPr id="572" name="Ink 571">
                  <a:extLst>
                    <a:ext uri="{FF2B5EF4-FFF2-40B4-BE49-F238E27FC236}">
                      <a16:creationId xmlns:a16="http://schemas.microsoft.com/office/drawing/2014/main" id="{1BB2B1D6-1748-42DD-AB62-CF1AE9D64A1C}"/>
                    </a:ext>
                  </a:extLst>
                </p:cNvPr>
                <p:cNvPicPr/>
                <p:nvPr/>
              </p:nvPicPr>
              <p:blipFill>
                <a:blip r:embed="rId383"/>
                <a:stretch>
                  <a:fillRect/>
                </a:stretch>
              </p:blipFill>
              <p:spPr>
                <a:xfrm>
                  <a:off x="4796391" y="3855018"/>
                  <a:ext cx="131760" cy="223200"/>
                </a:xfrm>
                <a:prstGeom prst="rect">
                  <a:avLst/>
                </a:prstGeom>
              </p:spPr>
            </p:pic>
          </mc:Fallback>
        </mc:AlternateContent>
        <mc:AlternateContent xmlns:mc="http://schemas.openxmlformats.org/markup-compatibility/2006" xmlns:p14="http://schemas.microsoft.com/office/powerpoint/2010/main">
          <mc:Choice Requires="p14">
            <p:contentPart p14:bwMode="auto" r:id="rId384">
              <p14:nvContentPartPr>
                <p14:cNvPr id="573" name="Ink 572">
                  <a:extLst>
                    <a:ext uri="{FF2B5EF4-FFF2-40B4-BE49-F238E27FC236}">
                      <a16:creationId xmlns:a16="http://schemas.microsoft.com/office/drawing/2014/main" id="{32EA0576-C176-468A-925C-96A32D885E68}"/>
                    </a:ext>
                  </a:extLst>
                </p14:cNvPr>
                <p14:cNvContentPartPr/>
                <p14:nvPr/>
              </p14:nvContentPartPr>
              <p14:xfrm>
                <a:off x="4961991" y="3928818"/>
                <a:ext cx="89640" cy="101160"/>
              </p14:xfrm>
            </p:contentPart>
          </mc:Choice>
          <mc:Fallback xmlns="">
            <p:pic>
              <p:nvPicPr>
                <p:cNvPr id="573" name="Ink 572">
                  <a:extLst>
                    <a:ext uri="{FF2B5EF4-FFF2-40B4-BE49-F238E27FC236}">
                      <a16:creationId xmlns:a16="http://schemas.microsoft.com/office/drawing/2014/main" id="{32EA0576-C176-468A-925C-96A32D885E68}"/>
                    </a:ext>
                  </a:extLst>
                </p:cNvPr>
                <p:cNvPicPr/>
                <p:nvPr/>
              </p:nvPicPr>
              <p:blipFill>
                <a:blip r:embed="rId385"/>
                <a:stretch>
                  <a:fillRect/>
                </a:stretch>
              </p:blipFill>
              <p:spPr>
                <a:xfrm>
                  <a:off x="4952991" y="3919818"/>
                  <a:ext cx="107280" cy="118800"/>
                </a:xfrm>
                <a:prstGeom prst="rect">
                  <a:avLst/>
                </a:prstGeom>
              </p:spPr>
            </p:pic>
          </mc:Fallback>
        </mc:AlternateContent>
        <mc:AlternateContent xmlns:mc="http://schemas.openxmlformats.org/markup-compatibility/2006" xmlns:p14="http://schemas.microsoft.com/office/powerpoint/2010/main">
          <mc:Choice Requires="p14">
            <p:contentPart p14:bwMode="auto" r:id="rId386">
              <p14:nvContentPartPr>
                <p14:cNvPr id="574" name="Ink 573">
                  <a:extLst>
                    <a:ext uri="{FF2B5EF4-FFF2-40B4-BE49-F238E27FC236}">
                      <a16:creationId xmlns:a16="http://schemas.microsoft.com/office/drawing/2014/main" id="{8FEBF9DB-C168-4D0B-B468-68D0992FF468}"/>
                    </a:ext>
                  </a:extLst>
                </p14:cNvPr>
                <p14:cNvContentPartPr/>
                <p14:nvPr/>
              </p14:nvContentPartPr>
              <p14:xfrm>
                <a:off x="4973511" y="3883818"/>
                <a:ext cx="41760" cy="45360"/>
              </p14:xfrm>
            </p:contentPart>
          </mc:Choice>
          <mc:Fallback xmlns="">
            <p:pic>
              <p:nvPicPr>
                <p:cNvPr id="574" name="Ink 573">
                  <a:extLst>
                    <a:ext uri="{FF2B5EF4-FFF2-40B4-BE49-F238E27FC236}">
                      <a16:creationId xmlns:a16="http://schemas.microsoft.com/office/drawing/2014/main" id="{8FEBF9DB-C168-4D0B-B468-68D0992FF468}"/>
                    </a:ext>
                  </a:extLst>
                </p:cNvPr>
                <p:cNvPicPr/>
                <p:nvPr/>
              </p:nvPicPr>
              <p:blipFill>
                <a:blip r:embed="rId387"/>
                <a:stretch>
                  <a:fillRect/>
                </a:stretch>
              </p:blipFill>
              <p:spPr>
                <a:xfrm>
                  <a:off x="4964871" y="3875178"/>
                  <a:ext cx="59400" cy="63000"/>
                </a:xfrm>
                <a:prstGeom prst="rect">
                  <a:avLst/>
                </a:prstGeom>
              </p:spPr>
            </p:pic>
          </mc:Fallback>
        </mc:AlternateContent>
        <mc:AlternateContent xmlns:mc="http://schemas.openxmlformats.org/markup-compatibility/2006" xmlns:p14="http://schemas.microsoft.com/office/powerpoint/2010/main">
          <mc:Choice Requires="p14">
            <p:contentPart p14:bwMode="auto" r:id="rId388">
              <p14:nvContentPartPr>
                <p14:cNvPr id="575" name="Ink 574">
                  <a:extLst>
                    <a:ext uri="{FF2B5EF4-FFF2-40B4-BE49-F238E27FC236}">
                      <a16:creationId xmlns:a16="http://schemas.microsoft.com/office/drawing/2014/main" id="{CCDAD62F-A51C-42EA-A634-45DFA5249A5B}"/>
                    </a:ext>
                  </a:extLst>
                </p14:cNvPr>
                <p14:cNvContentPartPr/>
                <p14:nvPr/>
              </p14:nvContentPartPr>
              <p14:xfrm>
                <a:off x="5078991" y="3237618"/>
                <a:ext cx="238680" cy="942120"/>
              </p14:xfrm>
            </p:contentPart>
          </mc:Choice>
          <mc:Fallback xmlns="">
            <p:pic>
              <p:nvPicPr>
                <p:cNvPr id="575" name="Ink 574">
                  <a:extLst>
                    <a:ext uri="{FF2B5EF4-FFF2-40B4-BE49-F238E27FC236}">
                      <a16:creationId xmlns:a16="http://schemas.microsoft.com/office/drawing/2014/main" id="{CCDAD62F-A51C-42EA-A634-45DFA5249A5B}"/>
                    </a:ext>
                  </a:extLst>
                </p:cNvPr>
                <p:cNvPicPr/>
                <p:nvPr/>
              </p:nvPicPr>
              <p:blipFill>
                <a:blip r:embed="rId389"/>
                <a:stretch>
                  <a:fillRect/>
                </a:stretch>
              </p:blipFill>
              <p:spPr>
                <a:xfrm>
                  <a:off x="5069991" y="3228978"/>
                  <a:ext cx="256320" cy="959760"/>
                </a:xfrm>
                <a:prstGeom prst="rect">
                  <a:avLst/>
                </a:prstGeom>
              </p:spPr>
            </p:pic>
          </mc:Fallback>
        </mc:AlternateContent>
        <mc:AlternateContent xmlns:mc="http://schemas.openxmlformats.org/markup-compatibility/2006" xmlns:p14="http://schemas.microsoft.com/office/powerpoint/2010/main">
          <mc:Choice Requires="p14">
            <p:contentPart p14:bwMode="auto" r:id="rId390">
              <p14:nvContentPartPr>
                <p14:cNvPr id="577" name="Ink 576">
                  <a:extLst>
                    <a:ext uri="{FF2B5EF4-FFF2-40B4-BE49-F238E27FC236}">
                      <a16:creationId xmlns:a16="http://schemas.microsoft.com/office/drawing/2014/main" id="{B9A6154F-5D0D-49B9-BC51-4CE1C56B1D6A}"/>
                    </a:ext>
                  </a:extLst>
                </p14:cNvPr>
                <p14:cNvContentPartPr/>
                <p14:nvPr/>
              </p14:nvContentPartPr>
              <p14:xfrm>
                <a:off x="5196711" y="3279378"/>
                <a:ext cx="671400" cy="138600"/>
              </p14:xfrm>
            </p:contentPart>
          </mc:Choice>
          <mc:Fallback xmlns="">
            <p:pic>
              <p:nvPicPr>
                <p:cNvPr id="577" name="Ink 576">
                  <a:extLst>
                    <a:ext uri="{FF2B5EF4-FFF2-40B4-BE49-F238E27FC236}">
                      <a16:creationId xmlns:a16="http://schemas.microsoft.com/office/drawing/2014/main" id="{B9A6154F-5D0D-49B9-BC51-4CE1C56B1D6A}"/>
                    </a:ext>
                  </a:extLst>
                </p:cNvPr>
                <p:cNvPicPr/>
                <p:nvPr/>
              </p:nvPicPr>
              <p:blipFill>
                <a:blip r:embed="rId391"/>
                <a:stretch>
                  <a:fillRect/>
                </a:stretch>
              </p:blipFill>
              <p:spPr>
                <a:xfrm>
                  <a:off x="5188071" y="3270378"/>
                  <a:ext cx="689040" cy="156240"/>
                </a:xfrm>
                <a:prstGeom prst="rect">
                  <a:avLst/>
                </a:prstGeom>
              </p:spPr>
            </p:pic>
          </mc:Fallback>
        </mc:AlternateContent>
        <mc:AlternateContent xmlns:mc="http://schemas.openxmlformats.org/markup-compatibility/2006" xmlns:p14="http://schemas.microsoft.com/office/powerpoint/2010/main">
          <mc:Choice Requires="p14">
            <p:contentPart p14:bwMode="auto" r:id="rId392">
              <p14:nvContentPartPr>
                <p14:cNvPr id="578" name="Ink 577">
                  <a:extLst>
                    <a:ext uri="{FF2B5EF4-FFF2-40B4-BE49-F238E27FC236}">
                      <a16:creationId xmlns:a16="http://schemas.microsoft.com/office/drawing/2014/main" id="{78F3EAB6-8057-4607-9BA5-2C05FC8FDCB3}"/>
                    </a:ext>
                  </a:extLst>
                </p14:cNvPr>
                <p14:cNvContentPartPr/>
                <p14:nvPr/>
              </p14:nvContentPartPr>
              <p14:xfrm>
                <a:off x="5139111" y="3360378"/>
                <a:ext cx="134640" cy="133920"/>
              </p14:xfrm>
            </p:contentPart>
          </mc:Choice>
          <mc:Fallback xmlns="">
            <p:pic>
              <p:nvPicPr>
                <p:cNvPr id="578" name="Ink 577">
                  <a:extLst>
                    <a:ext uri="{FF2B5EF4-FFF2-40B4-BE49-F238E27FC236}">
                      <a16:creationId xmlns:a16="http://schemas.microsoft.com/office/drawing/2014/main" id="{78F3EAB6-8057-4607-9BA5-2C05FC8FDCB3}"/>
                    </a:ext>
                  </a:extLst>
                </p:cNvPr>
                <p:cNvPicPr/>
                <p:nvPr/>
              </p:nvPicPr>
              <p:blipFill>
                <a:blip r:embed="rId393"/>
                <a:stretch>
                  <a:fillRect/>
                </a:stretch>
              </p:blipFill>
              <p:spPr>
                <a:xfrm>
                  <a:off x="5130111" y="3351738"/>
                  <a:ext cx="152280" cy="151560"/>
                </a:xfrm>
                <a:prstGeom prst="rect">
                  <a:avLst/>
                </a:prstGeom>
              </p:spPr>
            </p:pic>
          </mc:Fallback>
        </mc:AlternateContent>
        <mc:AlternateContent xmlns:mc="http://schemas.openxmlformats.org/markup-compatibility/2006" xmlns:p14="http://schemas.microsoft.com/office/powerpoint/2010/main">
          <mc:Choice Requires="p14">
            <p:contentPart p14:bwMode="auto" r:id="rId394">
              <p14:nvContentPartPr>
                <p14:cNvPr id="579" name="Ink 578">
                  <a:extLst>
                    <a:ext uri="{FF2B5EF4-FFF2-40B4-BE49-F238E27FC236}">
                      <a16:creationId xmlns:a16="http://schemas.microsoft.com/office/drawing/2014/main" id="{7D9692CE-544F-4A7D-81FB-F224849F4635}"/>
                    </a:ext>
                  </a:extLst>
                </p14:cNvPr>
                <p14:cNvContentPartPr/>
                <p14:nvPr/>
              </p14:nvContentPartPr>
              <p14:xfrm>
                <a:off x="5151351" y="3405018"/>
                <a:ext cx="52200" cy="42480"/>
              </p14:xfrm>
            </p:contentPart>
          </mc:Choice>
          <mc:Fallback xmlns="">
            <p:pic>
              <p:nvPicPr>
                <p:cNvPr id="579" name="Ink 578">
                  <a:extLst>
                    <a:ext uri="{FF2B5EF4-FFF2-40B4-BE49-F238E27FC236}">
                      <a16:creationId xmlns:a16="http://schemas.microsoft.com/office/drawing/2014/main" id="{7D9692CE-544F-4A7D-81FB-F224849F4635}"/>
                    </a:ext>
                  </a:extLst>
                </p:cNvPr>
                <p:cNvPicPr/>
                <p:nvPr/>
              </p:nvPicPr>
              <p:blipFill>
                <a:blip r:embed="rId395"/>
                <a:stretch>
                  <a:fillRect/>
                </a:stretch>
              </p:blipFill>
              <p:spPr>
                <a:xfrm>
                  <a:off x="5142711" y="3396018"/>
                  <a:ext cx="69840" cy="60120"/>
                </a:xfrm>
                <a:prstGeom prst="rect">
                  <a:avLst/>
                </a:prstGeom>
              </p:spPr>
            </p:pic>
          </mc:Fallback>
        </mc:AlternateContent>
        <mc:AlternateContent xmlns:mc="http://schemas.openxmlformats.org/markup-compatibility/2006" xmlns:p14="http://schemas.microsoft.com/office/powerpoint/2010/main">
          <mc:Choice Requires="p14">
            <p:contentPart p14:bwMode="auto" r:id="rId396">
              <p14:nvContentPartPr>
                <p14:cNvPr id="580" name="Ink 579">
                  <a:extLst>
                    <a:ext uri="{FF2B5EF4-FFF2-40B4-BE49-F238E27FC236}">
                      <a16:creationId xmlns:a16="http://schemas.microsoft.com/office/drawing/2014/main" id="{A3974912-9424-4EFD-8FE5-55774EF69AC4}"/>
                    </a:ext>
                  </a:extLst>
                </p14:cNvPr>
                <p14:cNvContentPartPr/>
                <p14:nvPr/>
              </p14:nvContentPartPr>
              <p14:xfrm>
                <a:off x="5930751" y="3252378"/>
                <a:ext cx="95040" cy="93240"/>
              </p14:xfrm>
            </p:contentPart>
          </mc:Choice>
          <mc:Fallback xmlns="">
            <p:pic>
              <p:nvPicPr>
                <p:cNvPr id="580" name="Ink 579">
                  <a:extLst>
                    <a:ext uri="{FF2B5EF4-FFF2-40B4-BE49-F238E27FC236}">
                      <a16:creationId xmlns:a16="http://schemas.microsoft.com/office/drawing/2014/main" id="{A3974912-9424-4EFD-8FE5-55774EF69AC4}"/>
                    </a:ext>
                  </a:extLst>
                </p:cNvPr>
                <p:cNvPicPr/>
                <p:nvPr/>
              </p:nvPicPr>
              <p:blipFill>
                <a:blip r:embed="rId397"/>
                <a:stretch>
                  <a:fillRect/>
                </a:stretch>
              </p:blipFill>
              <p:spPr>
                <a:xfrm>
                  <a:off x="5921751" y="3243738"/>
                  <a:ext cx="11268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398">
              <p14:nvContentPartPr>
                <p14:cNvPr id="581" name="Ink 580">
                  <a:extLst>
                    <a:ext uri="{FF2B5EF4-FFF2-40B4-BE49-F238E27FC236}">
                      <a16:creationId xmlns:a16="http://schemas.microsoft.com/office/drawing/2014/main" id="{318DD4E7-B939-4845-B398-D00751121858}"/>
                    </a:ext>
                  </a:extLst>
                </p14:cNvPr>
                <p14:cNvContentPartPr/>
                <p14:nvPr/>
              </p14:nvContentPartPr>
              <p14:xfrm>
                <a:off x="6059631" y="3218178"/>
                <a:ext cx="51480" cy="142560"/>
              </p14:xfrm>
            </p:contentPart>
          </mc:Choice>
          <mc:Fallback xmlns="">
            <p:pic>
              <p:nvPicPr>
                <p:cNvPr id="581" name="Ink 580">
                  <a:extLst>
                    <a:ext uri="{FF2B5EF4-FFF2-40B4-BE49-F238E27FC236}">
                      <a16:creationId xmlns:a16="http://schemas.microsoft.com/office/drawing/2014/main" id="{318DD4E7-B939-4845-B398-D00751121858}"/>
                    </a:ext>
                  </a:extLst>
                </p:cNvPr>
                <p:cNvPicPr/>
                <p:nvPr/>
              </p:nvPicPr>
              <p:blipFill>
                <a:blip r:embed="rId399"/>
                <a:stretch>
                  <a:fillRect/>
                </a:stretch>
              </p:blipFill>
              <p:spPr>
                <a:xfrm>
                  <a:off x="6050631" y="3209178"/>
                  <a:ext cx="69120" cy="160200"/>
                </a:xfrm>
                <a:prstGeom prst="rect">
                  <a:avLst/>
                </a:prstGeom>
              </p:spPr>
            </p:pic>
          </mc:Fallback>
        </mc:AlternateContent>
        <mc:AlternateContent xmlns:mc="http://schemas.openxmlformats.org/markup-compatibility/2006" xmlns:p14="http://schemas.microsoft.com/office/powerpoint/2010/main">
          <mc:Choice Requires="p14">
            <p:contentPart p14:bwMode="auto" r:id="rId400">
              <p14:nvContentPartPr>
                <p14:cNvPr id="582" name="Ink 581">
                  <a:extLst>
                    <a:ext uri="{FF2B5EF4-FFF2-40B4-BE49-F238E27FC236}">
                      <a16:creationId xmlns:a16="http://schemas.microsoft.com/office/drawing/2014/main" id="{62B0396B-8542-49A1-95C0-40C123EE205B}"/>
                    </a:ext>
                  </a:extLst>
                </p14:cNvPr>
                <p14:cNvContentPartPr/>
                <p14:nvPr/>
              </p14:nvContentPartPr>
              <p14:xfrm>
                <a:off x="6118311" y="3159858"/>
                <a:ext cx="16920" cy="170280"/>
              </p14:xfrm>
            </p:contentPart>
          </mc:Choice>
          <mc:Fallback xmlns="">
            <p:pic>
              <p:nvPicPr>
                <p:cNvPr id="582" name="Ink 581">
                  <a:extLst>
                    <a:ext uri="{FF2B5EF4-FFF2-40B4-BE49-F238E27FC236}">
                      <a16:creationId xmlns:a16="http://schemas.microsoft.com/office/drawing/2014/main" id="{62B0396B-8542-49A1-95C0-40C123EE205B}"/>
                    </a:ext>
                  </a:extLst>
                </p:cNvPr>
                <p:cNvPicPr/>
                <p:nvPr/>
              </p:nvPicPr>
              <p:blipFill>
                <a:blip r:embed="rId401"/>
                <a:stretch>
                  <a:fillRect/>
                </a:stretch>
              </p:blipFill>
              <p:spPr>
                <a:xfrm>
                  <a:off x="6109311" y="3150858"/>
                  <a:ext cx="34560" cy="187920"/>
                </a:xfrm>
                <a:prstGeom prst="rect">
                  <a:avLst/>
                </a:prstGeom>
              </p:spPr>
            </p:pic>
          </mc:Fallback>
        </mc:AlternateContent>
        <mc:AlternateContent xmlns:mc="http://schemas.openxmlformats.org/markup-compatibility/2006" xmlns:p14="http://schemas.microsoft.com/office/powerpoint/2010/main">
          <mc:Choice Requires="p14">
            <p:contentPart p14:bwMode="auto" r:id="rId402">
              <p14:nvContentPartPr>
                <p14:cNvPr id="583" name="Ink 582">
                  <a:extLst>
                    <a:ext uri="{FF2B5EF4-FFF2-40B4-BE49-F238E27FC236}">
                      <a16:creationId xmlns:a16="http://schemas.microsoft.com/office/drawing/2014/main" id="{6D88528C-ABD8-4AB3-A66F-E359D23A3E05}"/>
                    </a:ext>
                  </a:extLst>
                </p14:cNvPr>
                <p14:cNvContentPartPr/>
                <p14:nvPr/>
              </p14:nvContentPartPr>
              <p14:xfrm>
                <a:off x="6263031" y="3122778"/>
                <a:ext cx="33840" cy="247320"/>
              </p14:xfrm>
            </p:contentPart>
          </mc:Choice>
          <mc:Fallback xmlns="">
            <p:pic>
              <p:nvPicPr>
                <p:cNvPr id="583" name="Ink 582">
                  <a:extLst>
                    <a:ext uri="{FF2B5EF4-FFF2-40B4-BE49-F238E27FC236}">
                      <a16:creationId xmlns:a16="http://schemas.microsoft.com/office/drawing/2014/main" id="{6D88528C-ABD8-4AB3-A66F-E359D23A3E05}"/>
                    </a:ext>
                  </a:extLst>
                </p:cNvPr>
                <p:cNvPicPr/>
                <p:nvPr/>
              </p:nvPicPr>
              <p:blipFill>
                <a:blip r:embed="rId403"/>
                <a:stretch>
                  <a:fillRect/>
                </a:stretch>
              </p:blipFill>
              <p:spPr>
                <a:xfrm>
                  <a:off x="6254391" y="3114138"/>
                  <a:ext cx="51480" cy="264960"/>
                </a:xfrm>
                <a:prstGeom prst="rect">
                  <a:avLst/>
                </a:prstGeom>
              </p:spPr>
            </p:pic>
          </mc:Fallback>
        </mc:AlternateContent>
        <mc:AlternateContent xmlns:mc="http://schemas.openxmlformats.org/markup-compatibility/2006" xmlns:p14="http://schemas.microsoft.com/office/powerpoint/2010/main">
          <mc:Choice Requires="p14">
            <p:contentPart p14:bwMode="auto" r:id="rId404">
              <p14:nvContentPartPr>
                <p14:cNvPr id="584" name="Ink 583">
                  <a:extLst>
                    <a:ext uri="{FF2B5EF4-FFF2-40B4-BE49-F238E27FC236}">
                      <a16:creationId xmlns:a16="http://schemas.microsoft.com/office/drawing/2014/main" id="{AA0CBD91-0FD1-4BF6-B77D-444EFACAB7CD}"/>
                    </a:ext>
                  </a:extLst>
                </p14:cNvPr>
                <p14:cNvContentPartPr/>
                <p14:nvPr/>
              </p14:nvContentPartPr>
              <p14:xfrm>
                <a:off x="6241791" y="3136458"/>
                <a:ext cx="218160" cy="161640"/>
              </p14:xfrm>
            </p:contentPart>
          </mc:Choice>
          <mc:Fallback xmlns="">
            <p:pic>
              <p:nvPicPr>
                <p:cNvPr id="584" name="Ink 583">
                  <a:extLst>
                    <a:ext uri="{FF2B5EF4-FFF2-40B4-BE49-F238E27FC236}">
                      <a16:creationId xmlns:a16="http://schemas.microsoft.com/office/drawing/2014/main" id="{AA0CBD91-0FD1-4BF6-B77D-444EFACAB7CD}"/>
                    </a:ext>
                  </a:extLst>
                </p:cNvPr>
                <p:cNvPicPr/>
                <p:nvPr/>
              </p:nvPicPr>
              <p:blipFill>
                <a:blip r:embed="rId405"/>
                <a:stretch>
                  <a:fillRect/>
                </a:stretch>
              </p:blipFill>
              <p:spPr>
                <a:xfrm>
                  <a:off x="6232791" y="3127458"/>
                  <a:ext cx="235800" cy="179280"/>
                </a:xfrm>
                <a:prstGeom prst="rect">
                  <a:avLst/>
                </a:prstGeom>
              </p:spPr>
            </p:pic>
          </mc:Fallback>
        </mc:AlternateContent>
        <mc:AlternateContent xmlns:mc="http://schemas.openxmlformats.org/markup-compatibility/2006" xmlns:p14="http://schemas.microsoft.com/office/powerpoint/2010/main">
          <mc:Choice Requires="p14">
            <p:contentPart p14:bwMode="auto" r:id="rId406">
              <p14:nvContentPartPr>
                <p14:cNvPr id="585" name="Ink 584">
                  <a:extLst>
                    <a:ext uri="{FF2B5EF4-FFF2-40B4-BE49-F238E27FC236}">
                      <a16:creationId xmlns:a16="http://schemas.microsoft.com/office/drawing/2014/main" id="{4BB15B03-7242-4C71-AE59-C141B1841941}"/>
                    </a:ext>
                  </a:extLst>
                </p14:cNvPr>
                <p14:cNvContentPartPr/>
                <p14:nvPr/>
              </p14:nvContentPartPr>
              <p14:xfrm>
                <a:off x="6582711" y="3160578"/>
                <a:ext cx="126360" cy="124560"/>
              </p14:xfrm>
            </p:contentPart>
          </mc:Choice>
          <mc:Fallback xmlns="">
            <p:pic>
              <p:nvPicPr>
                <p:cNvPr id="585" name="Ink 584">
                  <a:extLst>
                    <a:ext uri="{FF2B5EF4-FFF2-40B4-BE49-F238E27FC236}">
                      <a16:creationId xmlns:a16="http://schemas.microsoft.com/office/drawing/2014/main" id="{4BB15B03-7242-4C71-AE59-C141B1841941}"/>
                    </a:ext>
                  </a:extLst>
                </p:cNvPr>
                <p:cNvPicPr/>
                <p:nvPr/>
              </p:nvPicPr>
              <p:blipFill>
                <a:blip r:embed="rId407"/>
                <a:stretch>
                  <a:fillRect/>
                </a:stretch>
              </p:blipFill>
              <p:spPr>
                <a:xfrm>
                  <a:off x="6573711" y="3151578"/>
                  <a:ext cx="144000" cy="142200"/>
                </a:xfrm>
                <a:prstGeom prst="rect">
                  <a:avLst/>
                </a:prstGeom>
              </p:spPr>
            </p:pic>
          </mc:Fallback>
        </mc:AlternateContent>
        <mc:AlternateContent xmlns:mc="http://schemas.openxmlformats.org/markup-compatibility/2006" xmlns:p14="http://schemas.microsoft.com/office/powerpoint/2010/main">
          <mc:Choice Requires="p14">
            <p:contentPart p14:bwMode="auto" r:id="rId408">
              <p14:nvContentPartPr>
                <p14:cNvPr id="586" name="Ink 585">
                  <a:extLst>
                    <a:ext uri="{FF2B5EF4-FFF2-40B4-BE49-F238E27FC236}">
                      <a16:creationId xmlns:a16="http://schemas.microsoft.com/office/drawing/2014/main" id="{10071D43-3F1C-4604-8313-161E3DF84C39}"/>
                    </a:ext>
                  </a:extLst>
                </p14:cNvPr>
                <p14:cNvContentPartPr/>
                <p14:nvPr/>
              </p14:nvContentPartPr>
              <p14:xfrm>
                <a:off x="6673431" y="3152298"/>
                <a:ext cx="49680" cy="110160"/>
              </p14:xfrm>
            </p:contentPart>
          </mc:Choice>
          <mc:Fallback xmlns="">
            <p:pic>
              <p:nvPicPr>
                <p:cNvPr id="586" name="Ink 585">
                  <a:extLst>
                    <a:ext uri="{FF2B5EF4-FFF2-40B4-BE49-F238E27FC236}">
                      <a16:creationId xmlns:a16="http://schemas.microsoft.com/office/drawing/2014/main" id="{10071D43-3F1C-4604-8313-161E3DF84C39}"/>
                    </a:ext>
                  </a:extLst>
                </p:cNvPr>
                <p:cNvPicPr/>
                <p:nvPr/>
              </p:nvPicPr>
              <p:blipFill>
                <a:blip r:embed="rId409"/>
                <a:stretch>
                  <a:fillRect/>
                </a:stretch>
              </p:blipFill>
              <p:spPr>
                <a:xfrm>
                  <a:off x="6664431" y="3143658"/>
                  <a:ext cx="67320" cy="127800"/>
                </a:xfrm>
                <a:prstGeom prst="rect">
                  <a:avLst/>
                </a:prstGeom>
              </p:spPr>
            </p:pic>
          </mc:Fallback>
        </mc:AlternateContent>
        <mc:AlternateContent xmlns:mc="http://schemas.openxmlformats.org/markup-compatibility/2006" xmlns:p14="http://schemas.microsoft.com/office/powerpoint/2010/main">
          <mc:Choice Requires="p14">
            <p:contentPart p14:bwMode="auto" r:id="rId410">
              <p14:nvContentPartPr>
                <p14:cNvPr id="587" name="Ink 586">
                  <a:extLst>
                    <a:ext uri="{FF2B5EF4-FFF2-40B4-BE49-F238E27FC236}">
                      <a16:creationId xmlns:a16="http://schemas.microsoft.com/office/drawing/2014/main" id="{5132E2C3-068D-4538-A31E-2FAB4028D199}"/>
                    </a:ext>
                  </a:extLst>
                </p14:cNvPr>
                <p14:cNvContentPartPr/>
                <p14:nvPr/>
              </p14:nvContentPartPr>
              <p14:xfrm>
                <a:off x="6739671" y="3174978"/>
                <a:ext cx="55080" cy="78840"/>
              </p14:xfrm>
            </p:contentPart>
          </mc:Choice>
          <mc:Fallback xmlns="">
            <p:pic>
              <p:nvPicPr>
                <p:cNvPr id="587" name="Ink 586">
                  <a:extLst>
                    <a:ext uri="{FF2B5EF4-FFF2-40B4-BE49-F238E27FC236}">
                      <a16:creationId xmlns:a16="http://schemas.microsoft.com/office/drawing/2014/main" id="{5132E2C3-068D-4538-A31E-2FAB4028D199}"/>
                    </a:ext>
                  </a:extLst>
                </p:cNvPr>
                <p:cNvPicPr/>
                <p:nvPr/>
              </p:nvPicPr>
              <p:blipFill>
                <a:blip r:embed="rId411"/>
                <a:stretch>
                  <a:fillRect/>
                </a:stretch>
              </p:blipFill>
              <p:spPr>
                <a:xfrm>
                  <a:off x="6731031" y="3166338"/>
                  <a:ext cx="72720" cy="96480"/>
                </a:xfrm>
                <a:prstGeom prst="rect">
                  <a:avLst/>
                </a:prstGeom>
              </p:spPr>
            </p:pic>
          </mc:Fallback>
        </mc:AlternateContent>
        <mc:AlternateContent xmlns:mc="http://schemas.openxmlformats.org/markup-compatibility/2006" xmlns:p14="http://schemas.microsoft.com/office/powerpoint/2010/main">
          <mc:Choice Requires="p14">
            <p:contentPart p14:bwMode="auto" r:id="rId412">
              <p14:nvContentPartPr>
                <p14:cNvPr id="588" name="Ink 587">
                  <a:extLst>
                    <a:ext uri="{FF2B5EF4-FFF2-40B4-BE49-F238E27FC236}">
                      <a16:creationId xmlns:a16="http://schemas.microsoft.com/office/drawing/2014/main" id="{4E0457B7-E418-40B4-9381-0E19C5DB8835}"/>
                    </a:ext>
                  </a:extLst>
                </p14:cNvPr>
                <p14:cNvContentPartPr/>
                <p14:nvPr/>
              </p14:nvContentPartPr>
              <p14:xfrm>
                <a:off x="6783231" y="3168138"/>
                <a:ext cx="99360" cy="98640"/>
              </p14:xfrm>
            </p:contentPart>
          </mc:Choice>
          <mc:Fallback xmlns="">
            <p:pic>
              <p:nvPicPr>
                <p:cNvPr id="588" name="Ink 587">
                  <a:extLst>
                    <a:ext uri="{FF2B5EF4-FFF2-40B4-BE49-F238E27FC236}">
                      <a16:creationId xmlns:a16="http://schemas.microsoft.com/office/drawing/2014/main" id="{4E0457B7-E418-40B4-9381-0E19C5DB8835}"/>
                    </a:ext>
                  </a:extLst>
                </p:cNvPr>
                <p:cNvPicPr/>
                <p:nvPr/>
              </p:nvPicPr>
              <p:blipFill>
                <a:blip r:embed="rId413"/>
                <a:stretch>
                  <a:fillRect/>
                </a:stretch>
              </p:blipFill>
              <p:spPr>
                <a:xfrm>
                  <a:off x="6774231" y="3159138"/>
                  <a:ext cx="117000" cy="116280"/>
                </a:xfrm>
                <a:prstGeom prst="rect">
                  <a:avLst/>
                </a:prstGeom>
              </p:spPr>
            </p:pic>
          </mc:Fallback>
        </mc:AlternateContent>
        <mc:AlternateContent xmlns:mc="http://schemas.openxmlformats.org/markup-compatibility/2006" xmlns:p14="http://schemas.microsoft.com/office/powerpoint/2010/main">
          <mc:Choice Requires="p14">
            <p:contentPart p14:bwMode="auto" r:id="rId414">
              <p14:nvContentPartPr>
                <p14:cNvPr id="589" name="Ink 588">
                  <a:extLst>
                    <a:ext uri="{FF2B5EF4-FFF2-40B4-BE49-F238E27FC236}">
                      <a16:creationId xmlns:a16="http://schemas.microsoft.com/office/drawing/2014/main" id="{973174C7-E61B-456E-91CD-DD19719299E5}"/>
                    </a:ext>
                  </a:extLst>
                </p14:cNvPr>
                <p14:cNvContentPartPr/>
                <p14:nvPr/>
              </p14:nvContentPartPr>
              <p14:xfrm>
                <a:off x="6869271" y="3100818"/>
                <a:ext cx="119880" cy="155880"/>
              </p14:xfrm>
            </p:contentPart>
          </mc:Choice>
          <mc:Fallback xmlns="">
            <p:pic>
              <p:nvPicPr>
                <p:cNvPr id="589" name="Ink 588">
                  <a:extLst>
                    <a:ext uri="{FF2B5EF4-FFF2-40B4-BE49-F238E27FC236}">
                      <a16:creationId xmlns:a16="http://schemas.microsoft.com/office/drawing/2014/main" id="{973174C7-E61B-456E-91CD-DD19719299E5}"/>
                    </a:ext>
                  </a:extLst>
                </p:cNvPr>
                <p:cNvPicPr/>
                <p:nvPr/>
              </p:nvPicPr>
              <p:blipFill>
                <a:blip r:embed="rId415"/>
                <a:stretch>
                  <a:fillRect/>
                </a:stretch>
              </p:blipFill>
              <p:spPr>
                <a:xfrm>
                  <a:off x="6860631" y="3091818"/>
                  <a:ext cx="137520" cy="173520"/>
                </a:xfrm>
                <a:prstGeom prst="rect">
                  <a:avLst/>
                </a:prstGeom>
              </p:spPr>
            </p:pic>
          </mc:Fallback>
        </mc:AlternateContent>
        <mc:AlternateContent xmlns:mc="http://schemas.openxmlformats.org/markup-compatibility/2006" xmlns:p14="http://schemas.microsoft.com/office/powerpoint/2010/main">
          <mc:Choice Requires="p14">
            <p:contentPart p14:bwMode="auto" r:id="rId416">
              <p14:nvContentPartPr>
                <p14:cNvPr id="590" name="Ink 589">
                  <a:extLst>
                    <a:ext uri="{FF2B5EF4-FFF2-40B4-BE49-F238E27FC236}">
                      <a16:creationId xmlns:a16="http://schemas.microsoft.com/office/drawing/2014/main" id="{973E94E4-FF51-4245-9F3F-0C2F8795B4EA}"/>
                    </a:ext>
                  </a:extLst>
                </p14:cNvPr>
                <p14:cNvContentPartPr/>
                <p14:nvPr/>
              </p14:nvContentPartPr>
              <p14:xfrm>
                <a:off x="7108671" y="3198738"/>
                <a:ext cx="64080" cy="174960"/>
              </p14:xfrm>
            </p:contentPart>
          </mc:Choice>
          <mc:Fallback xmlns="">
            <p:pic>
              <p:nvPicPr>
                <p:cNvPr id="590" name="Ink 589">
                  <a:extLst>
                    <a:ext uri="{FF2B5EF4-FFF2-40B4-BE49-F238E27FC236}">
                      <a16:creationId xmlns:a16="http://schemas.microsoft.com/office/drawing/2014/main" id="{973E94E4-FF51-4245-9F3F-0C2F8795B4EA}"/>
                    </a:ext>
                  </a:extLst>
                </p:cNvPr>
                <p:cNvPicPr/>
                <p:nvPr/>
              </p:nvPicPr>
              <p:blipFill>
                <a:blip r:embed="rId417"/>
                <a:stretch>
                  <a:fillRect/>
                </a:stretch>
              </p:blipFill>
              <p:spPr>
                <a:xfrm>
                  <a:off x="7099671" y="3189738"/>
                  <a:ext cx="81720" cy="192600"/>
                </a:xfrm>
                <a:prstGeom prst="rect">
                  <a:avLst/>
                </a:prstGeom>
              </p:spPr>
            </p:pic>
          </mc:Fallback>
        </mc:AlternateContent>
        <mc:AlternateContent xmlns:mc="http://schemas.openxmlformats.org/markup-compatibility/2006" xmlns:p14="http://schemas.microsoft.com/office/powerpoint/2010/main">
          <mc:Choice Requires="p14">
            <p:contentPart p14:bwMode="auto" r:id="rId418">
              <p14:nvContentPartPr>
                <p14:cNvPr id="591" name="Ink 590">
                  <a:extLst>
                    <a:ext uri="{FF2B5EF4-FFF2-40B4-BE49-F238E27FC236}">
                      <a16:creationId xmlns:a16="http://schemas.microsoft.com/office/drawing/2014/main" id="{FA1E518B-BBA6-4119-BBE3-F17F84D8B342}"/>
                    </a:ext>
                  </a:extLst>
                </p14:cNvPr>
                <p14:cNvContentPartPr/>
                <p14:nvPr/>
              </p14:nvContentPartPr>
              <p14:xfrm>
                <a:off x="7153671" y="3164898"/>
                <a:ext cx="180360" cy="94320"/>
              </p14:xfrm>
            </p:contentPart>
          </mc:Choice>
          <mc:Fallback xmlns="">
            <p:pic>
              <p:nvPicPr>
                <p:cNvPr id="591" name="Ink 590">
                  <a:extLst>
                    <a:ext uri="{FF2B5EF4-FFF2-40B4-BE49-F238E27FC236}">
                      <a16:creationId xmlns:a16="http://schemas.microsoft.com/office/drawing/2014/main" id="{FA1E518B-BBA6-4119-BBE3-F17F84D8B342}"/>
                    </a:ext>
                  </a:extLst>
                </p:cNvPr>
                <p:cNvPicPr/>
                <p:nvPr/>
              </p:nvPicPr>
              <p:blipFill>
                <a:blip r:embed="rId419"/>
                <a:stretch>
                  <a:fillRect/>
                </a:stretch>
              </p:blipFill>
              <p:spPr>
                <a:xfrm>
                  <a:off x="7145031" y="3155898"/>
                  <a:ext cx="198000" cy="111960"/>
                </a:xfrm>
                <a:prstGeom prst="rect">
                  <a:avLst/>
                </a:prstGeom>
              </p:spPr>
            </p:pic>
          </mc:Fallback>
        </mc:AlternateContent>
        <mc:AlternateContent xmlns:mc="http://schemas.openxmlformats.org/markup-compatibility/2006" xmlns:p14="http://schemas.microsoft.com/office/powerpoint/2010/main">
          <mc:Choice Requires="p14">
            <p:contentPart p14:bwMode="auto" r:id="rId420">
              <p14:nvContentPartPr>
                <p14:cNvPr id="592" name="Ink 591">
                  <a:extLst>
                    <a:ext uri="{FF2B5EF4-FFF2-40B4-BE49-F238E27FC236}">
                      <a16:creationId xmlns:a16="http://schemas.microsoft.com/office/drawing/2014/main" id="{610A89BA-E776-4B76-9A6A-471222E64D64}"/>
                    </a:ext>
                  </a:extLst>
                </p14:cNvPr>
                <p14:cNvContentPartPr/>
                <p14:nvPr/>
              </p14:nvContentPartPr>
              <p14:xfrm>
                <a:off x="7314231" y="3164538"/>
                <a:ext cx="53640" cy="97200"/>
              </p14:xfrm>
            </p:contentPart>
          </mc:Choice>
          <mc:Fallback xmlns="">
            <p:pic>
              <p:nvPicPr>
                <p:cNvPr id="592" name="Ink 591">
                  <a:extLst>
                    <a:ext uri="{FF2B5EF4-FFF2-40B4-BE49-F238E27FC236}">
                      <a16:creationId xmlns:a16="http://schemas.microsoft.com/office/drawing/2014/main" id="{610A89BA-E776-4B76-9A6A-471222E64D64}"/>
                    </a:ext>
                  </a:extLst>
                </p:cNvPr>
                <p:cNvPicPr/>
                <p:nvPr/>
              </p:nvPicPr>
              <p:blipFill>
                <a:blip r:embed="rId421"/>
                <a:stretch>
                  <a:fillRect/>
                </a:stretch>
              </p:blipFill>
              <p:spPr>
                <a:xfrm>
                  <a:off x="7305591" y="3155538"/>
                  <a:ext cx="71280" cy="114840"/>
                </a:xfrm>
                <a:prstGeom prst="rect">
                  <a:avLst/>
                </a:prstGeom>
              </p:spPr>
            </p:pic>
          </mc:Fallback>
        </mc:AlternateContent>
        <mc:AlternateContent xmlns:mc="http://schemas.openxmlformats.org/markup-compatibility/2006" xmlns:p14="http://schemas.microsoft.com/office/powerpoint/2010/main">
          <mc:Choice Requires="p14">
            <p:contentPart p14:bwMode="auto" r:id="rId422">
              <p14:nvContentPartPr>
                <p14:cNvPr id="593" name="Ink 592">
                  <a:extLst>
                    <a:ext uri="{FF2B5EF4-FFF2-40B4-BE49-F238E27FC236}">
                      <a16:creationId xmlns:a16="http://schemas.microsoft.com/office/drawing/2014/main" id="{19E0BBF9-03B6-4325-92F7-059CAB9144F9}"/>
                    </a:ext>
                  </a:extLst>
                </p14:cNvPr>
                <p14:cNvContentPartPr/>
                <p14:nvPr/>
              </p14:nvContentPartPr>
              <p14:xfrm>
                <a:off x="7397391" y="3149418"/>
                <a:ext cx="51120" cy="97920"/>
              </p14:xfrm>
            </p:contentPart>
          </mc:Choice>
          <mc:Fallback xmlns="">
            <p:pic>
              <p:nvPicPr>
                <p:cNvPr id="593" name="Ink 592">
                  <a:extLst>
                    <a:ext uri="{FF2B5EF4-FFF2-40B4-BE49-F238E27FC236}">
                      <a16:creationId xmlns:a16="http://schemas.microsoft.com/office/drawing/2014/main" id="{19E0BBF9-03B6-4325-92F7-059CAB9144F9}"/>
                    </a:ext>
                  </a:extLst>
                </p:cNvPr>
                <p:cNvPicPr/>
                <p:nvPr/>
              </p:nvPicPr>
              <p:blipFill>
                <a:blip r:embed="rId423"/>
                <a:stretch>
                  <a:fillRect/>
                </a:stretch>
              </p:blipFill>
              <p:spPr>
                <a:xfrm>
                  <a:off x="7388391" y="3140778"/>
                  <a:ext cx="68760" cy="115560"/>
                </a:xfrm>
                <a:prstGeom prst="rect">
                  <a:avLst/>
                </a:prstGeom>
              </p:spPr>
            </p:pic>
          </mc:Fallback>
        </mc:AlternateContent>
        <mc:AlternateContent xmlns:mc="http://schemas.openxmlformats.org/markup-compatibility/2006" xmlns:p14="http://schemas.microsoft.com/office/powerpoint/2010/main">
          <mc:Choice Requires="p14">
            <p:contentPart p14:bwMode="auto" r:id="rId424">
              <p14:nvContentPartPr>
                <p14:cNvPr id="594" name="Ink 593">
                  <a:extLst>
                    <a:ext uri="{FF2B5EF4-FFF2-40B4-BE49-F238E27FC236}">
                      <a16:creationId xmlns:a16="http://schemas.microsoft.com/office/drawing/2014/main" id="{3477C5CA-723E-4319-82DA-8CD7144C6C09}"/>
                    </a:ext>
                  </a:extLst>
                </p14:cNvPr>
                <p14:cNvContentPartPr/>
                <p14:nvPr/>
              </p14:nvContentPartPr>
              <p14:xfrm>
                <a:off x="7490631" y="3125658"/>
                <a:ext cx="320040" cy="98280"/>
              </p14:xfrm>
            </p:contentPart>
          </mc:Choice>
          <mc:Fallback xmlns="">
            <p:pic>
              <p:nvPicPr>
                <p:cNvPr id="594" name="Ink 593">
                  <a:extLst>
                    <a:ext uri="{FF2B5EF4-FFF2-40B4-BE49-F238E27FC236}">
                      <a16:creationId xmlns:a16="http://schemas.microsoft.com/office/drawing/2014/main" id="{3477C5CA-723E-4319-82DA-8CD7144C6C09}"/>
                    </a:ext>
                  </a:extLst>
                </p:cNvPr>
                <p:cNvPicPr/>
                <p:nvPr/>
              </p:nvPicPr>
              <p:blipFill>
                <a:blip r:embed="rId425"/>
                <a:stretch>
                  <a:fillRect/>
                </a:stretch>
              </p:blipFill>
              <p:spPr>
                <a:xfrm>
                  <a:off x="7481631" y="3116658"/>
                  <a:ext cx="337680" cy="115920"/>
                </a:xfrm>
                <a:prstGeom prst="rect">
                  <a:avLst/>
                </a:prstGeom>
              </p:spPr>
            </p:pic>
          </mc:Fallback>
        </mc:AlternateContent>
        <mc:AlternateContent xmlns:mc="http://schemas.openxmlformats.org/markup-compatibility/2006" xmlns:p14="http://schemas.microsoft.com/office/powerpoint/2010/main">
          <mc:Choice Requires="p14">
            <p:contentPart p14:bwMode="auto" r:id="rId426">
              <p14:nvContentPartPr>
                <p14:cNvPr id="595" name="Ink 594">
                  <a:extLst>
                    <a:ext uri="{FF2B5EF4-FFF2-40B4-BE49-F238E27FC236}">
                      <a16:creationId xmlns:a16="http://schemas.microsoft.com/office/drawing/2014/main" id="{4A102B6E-97F4-405B-A763-E9E040704757}"/>
                    </a:ext>
                  </a:extLst>
                </p14:cNvPr>
                <p14:cNvContentPartPr/>
                <p14:nvPr/>
              </p14:nvContentPartPr>
              <p14:xfrm>
                <a:off x="7796991" y="3131418"/>
                <a:ext cx="171360" cy="90360"/>
              </p14:xfrm>
            </p:contentPart>
          </mc:Choice>
          <mc:Fallback xmlns="">
            <p:pic>
              <p:nvPicPr>
                <p:cNvPr id="595" name="Ink 594">
                  <a:extLst>
                    <a:ext uri="{FF2B5EF4-FFF2-40B4-BE49-F238E27FC236}">
                      <a16:creationId xmlns:a16="http://schemas.microsoft.com/office/drawing/2014/main" id="{4A102B6E-97F4-405B-A763-E9E040704757}"/>
                    </a:ext>
                  </a:extLst>
                </p:cNvPr>
                <p:cNvPicPr/>
                <p:nvPr/>
              </p:nvPicPr>
              <p:blipFill>
                <a:blip r:embed="rId427"/>
                <a:stretch>
                  <a:fillRect/>
                </a:stretch>
              </p:blipFill>
              <p:spPr>
                <a:xfrm>
                  <a:off x="7788351" y="3122778"/>
                  <a:ext cx="189000" cy="108000"/>
                </a:xfrm>
                <a:prstGeom prst="rect">
                  <a:avLst/>
                </a:prstGeom>
              </p:spPr>
            </p:pic>
          </mc:Fallback>
        </mc:AlternateContent>
        <mc:AlternateContent xmlns:mc="http://schemas.openxmlformats.org/markup-compatibility/2006" xmlns:p14="http://schemas.microsoft.com/office/powerpoint/2010/main">
          <mc:Choice Requires="p14">
            <p:contentPart p14:bwMode="auto" r:id="rId428">
              <p14:nvContentPartPr>
                <p14:cNvPr id="598" name="Ink 597">
                  <a:extLst>
                    <a:ext uri="{FF2B5EF4-FFF2-40B4-BE49-F238E27FC236}">
                      <a16:creationId xmlns:a16="http://schemas.microsoft.com/office/drawing/2014/main" id="{65BB593A-C564-498B-B77A-789ADDBAC183}"/>
                    </a:ext>
                  </a:extLst>
                </p14:cNvPr>
                <p14:cNvContentPartPr/>
                <p14:nvPr/>
              </p14:nvContentPartPr>
              <p14:xfrm>
                <a:off x="5240271" y="3870498"/>
                <a:ext cx="287640" cy="99360"/>
              </p14:xfrm>
            </p:contentPart>
          </mc:Choice>
          <mc:Fallback xmlns="">
            <p:pic>
              <p:nvPicPr>
                <p:cNvPr id="598" name="Ink 597">
                  <a:extLst>
                    <a:ext uri="{FF2B5EF4-FFF2-40B4-BE49-F238E27FC236}">
                      <a16:creationId xmlns:a16="http://schemas.microsoft.com/office/drawing/2014/main" id="{65BB593A-C564-498B-B77A-789ADDBAC183}"/>
                    </a:ext>
                  </a:extLst>
                </p:cNvPr>
                <p:cNvPicPr/>
                <p:nvPr/>
              </p:nvPicPr>
              <p:blipFill>
                <a:blip r:embed="rId429"/>
                <a:stretch>
                  <a:fillRect/>
                </a:stretch>
              </p:blipFill>
              <p:spPr>
                <a:xfrm>
                  <a:off x="5231631" y="3861498"/>
                  <a:ext cx="305280" cy="117000"/>
                </a:xfrm>
                <a:prstGeom prst="rect">
                  <a:avLst/>
                </a:prstGeom>
              </p:spPr>
            </p:pic>
          </mc:Fallback>
        </mc:AlternateContent>
        <mc:AlternateContent xmlns:mc="http://schemas.openxmlformats.org/markup-compatibility/2006" xmlns:p14="http://schemas.microsoft.com/office/powerpoint/2010/main">
          <mc:Choice Requires="p14">
            <p:contentPart p14:bwMode="auto" r:id="rId430">
              <p14:nvContentPartPr>
                <p14:cNvPr id="599" name="Ink 598">
                  <a:extLst>
                    <a:ext uri="{FF2B5EF4-FFF2-40B4-BE49-F238E27FC236}">
                      <a16:creationId xmlns:a16="http://schemas.microsoft.com/office/drawing/2014/main" id="{206A2DAB-D8DE-4B7A-91E1-E2BD8156897B}"/>
                    </a:ext>
                  </a:extLst>
                </p14:cNvPr>
                <p14:cNvContentPartPr/>
                <p14:nvPr/>
              </p14:nvContentPartPr>
              <p14:xfrm>
                <a:off x="5148831" y="3859338"/>
                <a:ext cx="141480" cy="93960"/>
              </p14:xfrm>
            </p:contentPart>
          </mc:Choice>
          <mc:Fallback xmlns="">
            <p:pic>
              <p:nvPicPr>
                <p:cNvPr id="599" name="Ink 598">
                  <a:extLst>
                    <a:ext uri="{FF2B5EF4-FFF2-40B4-BE49-F238E27FC236}">
                      <a16:creationId xmlns:a16="http://schemas.microsoft.com/office/drawing/2014/main" id="{206A2DAB-D8DE-4B7A-91E1-E2BD8156897B}"/>
                    </a:ext>
                  </a:extLst>
                </p:cNvPr>
                <p:cNvPicPr/>
                <p:nvPr/>
              </p:nvPicPr>
              <p:blipFill>
                <a:blip r:embed="rId431"/>
                <a:stretch>
                  <a:fillRect/>
                </a:stretch>
              </p:blipFill>
              <p:spPr>
                <a:xfrm>
                  <a:off x="5139831" y="3850338"/>
                  <a:ext cx="159120" cy="111600"/>
                </a:xfrm>
                <a:prstGeom prst="rect">
                  <a:avLst/>
                </a:prstGeom>
              </p:spPr>
            </p:pic>
          </mc:Fallback>
        </mc:AlternateContent>
        <mc:AlternateContent xmlns:mc="http://schemas.openxmlformats.org/markup-compatibility/2006" xmlns:p14="http://schemas.microsoft.com/office/powerpoint/2010/main">
          <mc:Choice Requires="p14">
            <p:contentPart p14:bwMode="auto" r:id="rId432">
              <p14:nvContentPartPr>
                <p14:cNvPr id="600" name="Ink 599">
                  <a:extLst>
                    <a:ext uri="{FF2B5EF4-FFF2-40B4-BE49-F238E27FC236}">
                      <a16:creationId xmlns:a16="http://schemas.microsoft.com/office/drawing/2014/main" id="{163192DB-1031-4496-97EB-55EB2CC8AE35}"/>
                    </a:ext>
                  </a:extLst>
                </p14:cNvPr>
                <p14:cNvContentPartPr/>
                <p14:nvPr/>
              </p14:nvContentPartPr>
              <p14:xfrm>
                <a:off x="5665071" y="3835578"/>
                <a:ext cx="115560" cy="109080"/>
              </p14:xfrm>
            </p:contentPart>
          </mc:Choice>
          <mc:Fallback xmlns="">
            <p:pic>
              <p:nvPicPr>
                <p:cNvPr id="600" name="Ink 599">
                  <a:extLst>
                    <a:ext uri="{FF2B5EF4-FFF2-40B4-BE49-F238E27FC236}">
                      <a16:creationId xmlns:a16="http://schemas.microsoft.com/office/drawing/2014/main" id="{163192DB-1031-4496-97EB-55EB2CC8AE35}"/>
                    </a:ext>
                  </a:extLst>
                </p:cNvPr>
                <p:cNvPicPr/>
                <p:nvPr/>
              </p:nvPicPr>
              <p:blipFill>
                <a:blip r:embed="rId433"/>
                <a:stretch>
                  <a:fillRect/>
                </a:stretch>
              </p:blipFill>
              <p:spPr>
                <a:xfrm>
                  <a:off x="5656431" y="3826938"/>
                  <a:ext cx="13320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434">
              <p14:nvContentPartPr>
                <p14:cNvPr id="601" name="Ink 600">
                  <a:extLst>
                    <a:ext uri="{FF2B5EF4-FFF2-40B4-BE49-F238E27FC236}">
                      <a16:creationId xmlns:a16="http://schemas.microsoft.com/office/drawing/2014/main" id="{5D26C851-5001-405D-BF57-BC1CFE5C4CA2}"/>
                    </a:ext>
                  </a:extLst>
                </p14:cNvPr>
                <p14:cNvContentPartPr/>
                <p14:nvPr/>
              </p14:nvContentPartPr>
              <p14:xfrm>
                <a:off x="5768751" y="3857898"/>
                <a:ext cx="120600" cy="104040"/>
              </p14:xfrm>
            </p:contentPart>
          </mc:Choice>
          <mc:Fallback xmlns="">
            <p:pic>
              <p:nvPicPr>
                <p:cNvPr id="601" name="Ink 600">
                  <a:extLst>
                    <a:ext uri="{FF2B5EF4-FFF2-40B4-BE49-F238E27FC236}">
                      <a16:creationId xmlns:a16="http://schemas.microsoft.com/office/drawing/2014/main" id="{5D26C851-5001-405D-BF57-BC1CFE5C4CA2}"/>
                    </a:ext>
                  </a:extLst>
                </p:cNvPr>
                <p:cNvPicPr/>
                <p:nvPr/>
              </p:nvPicPr>
              <p:blipFill>
                <a:blip r:embed="rId435"/>
                <a:stretch>
                  <a:fillRect/>
                </a:stretch>
              </p:blipFill>
              <p:spPr>
                <a:xfrm>
                  <a:off x="5760111" y="3848898"/>
                  <a:ext cx="138240" cy="121680"/>
                </a:xfrm>
                <a:prstGeom prst="rect">
                  <a:avLst/>
                </a:prstGeom>
              </p:spPr>
            </p:pic>
          </mc:Fallback>
        </mc:AlternateContent>
        <mc:AlternateContent xmlns:mc="http://schemas.openxmlformats.org/markup-compatibility/2006" xmlns:p14="http://schemas.microsoft.com/office/powerpoint/2010/main">
          <mc:Choice Requires="p14">
            <p:contentPart p14:bwMode="auto" r:id="rId436">
              <p14:nvContentPartPr>
                <p14:cNvPr id="602" name="Ink 601">
                  <a:extLst>
                    <a:ext uri="{FF2B5EF4-FFF2-40B4-BE49-F238E27FC236}">
                      <a16:creationId xmlns:a16="http://schemas.microsoft.com/office/drawing/2014/main" id="{112E4386-AA64-499E-B557-4A103F0137A7}"/>
                    </a:ext>
                  </a:extLst>
                </p14:cNvPr>
                <p14:cNvContentPartPr/>
                <p14:nvPr/>
              </p14:nvContentPartPr>
              <p14:xfrm>
                <a:off x="5924631" y="3776898"/>
                <a:ext cx="23400" cy="154080"/>
              </p14:xfrm>
            </p:contentPart>
          </mc:Choice>
          <mc:Fallback xmlns="">
            <p:pic>
              <p:nvPicPr>
                <p:cNvPr id="602" name="Ink 601">
                  <a:extLst>
                    <a:ext uri="{FF2B5EF4-FFF2-40B4-BE49-F238E27FC236}">
                      <a16:creationId xmlns:a16="http://schemas.microsoft.com/office/drawing/2014/main" id="{112E4386-AA64-499E-B557-4A103F0137A7}"/>
                    </a:ext>
                  </a:extLst>
                </p:cNvPr>
                <p:cNvPicPr/>
                <p:nvPr/>
              </p:nvPicPr>
              <p:blipFill>
                <a:blip r:embed="rId437"/>
                <a:stretch>
                  <a:fillRect/>
                </a:stretch>
              </p:blipFill>
              <p:spPr>
                <a:xfrm>
                  <a:off x="5915631" y="3767898"/>
                  <a:ext cx="4104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438">
              <p14:nvContentPartPr>
                <p14:cNvPr id="603" name="Ink 602">
                  <a:extLst>
                    <a:ext uri="{FF2B5EF4-FFF2-40B4-BE49-F238E27FC236}">
                      <a16:creationId xmlns:a16="http://schemas.microsoft.com/office/drawing/2014/main" id="{5D07CCB4-ACFD-494A-A4DC-49964BD1EF52}"/>
                    </a:ext>
                  </a:extLst>
                </p14:cNvPr>
                <p14:cNvContentPartPr/>
                <p14:nvPr/>
              </p14:nvContentPartPr>
              <p14:xfrm>
                <a:off x="5989791" y="3839178"/>
                <a:ext cx="173520" cy="76680"/>
              </p14:xfrm>
            </p:contentPart>
          </mc:Choice>
          <mc:Fallback xmlns="">
            <p:pic>
              <p:nvPicPr>
                <p:cNvPr id="603" name="Ink 602">
                  <a:extLst>
                    <a:ext uri="{FF2B5EF4-FFF2-40B4-BE49-F238E27FC236}">
                      <a16:creationId xmlns:a16="http://schemas.microsoft.com/office/drawing/2014/main" id="{5D07CCB4-ACFD-494A-A4DC-49964BD1EF52}"/>
                    </a:ext>
                  </a:extLst>
                </p:cNvPr>
                <p:cNvPicPr/>
                <p:nvPr/>
              </p:nvPicPr>
              <p:blipFill>
                <a:blip r:embed="rId439"/>
                <a:stretch>
                  <a:fillRect/>
                </a:stretch>
              </p:blipFill>
              <p:spPr>
                <a:xfrm>
                  <a:off x="5981151" y="3830538"/>
                  <a:ext cx="19116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440">
              <p14:nvContentPartPr>
                <p14:cNvPr id="604" name="Ink 603">
                  <a:extLst>
                    <a:ext uri="{FF2B5EF4-FFF2-40B4-BE49-F238E27FC236}">
                      <a16:creationId xmlns:a16="http://schemas.microsoft.com/office/drawing/2014/main" id="{7584D507-45AB-4DB9-97FD-396755095881}"/>
                    </a:ext>
                  </a:extLst>
                </p14:cNvPr>
                <p14:cNvContentPartPr/>
                <p14:nvPr/>
              </p14:nvContentPartPr>
              <p14:xfrm>
                <a:off x="6218751" y="3826578"/>
                <a:ext cx="352080" cy="79560"/>
              </p14:xfrm>
            </p:contentPart>
          </mc:Choice>
          <mc:Fallback xmlns="">
            <p:pic>
              <p:nvPicPr>
                <p:cNvPr id="604" name="Ink 603">
                  <a:extLst>
                    <a:ext uri="{FF2B5EF4-FFF2-40B4-BE49-F238E27FC236}">
                      <a16:creationId xmlns:a16="http://schemas.microsoft.com/office/drawing/2014/main" id="{7584D507-45AB-4DB9-97FD-396755095881}"/>
                    </a:ext>
                  </a:extLst>
                </p:cNvPr>
                <p:cNvPicPr/>
                <p:nvPr/>
              </p:nvPicPr>
              <p:blipFill>
                <a:blip r:embed="rId441"/>
                <a:stretch>
                  <a:fillRect/>
                </a:stretch>
              </p:blipFill>
              <p:spPr>
                <a:xfrm>
                  <a:off x="6210111" y="3817578"/>
                  <a:ext cx="369720" cy="97200"/>
                </a:xfrm>
                <a:prstGeom prst="rect">
                  <a:avLst/>
                </a:prstGeom>
              </p:spPr>
            </p:pic>
          </mc:Fallback>
        </mc:AlternateContent>
      </p:grpSp>
      <p:grpSp>
        <p:nvGrpSpPr>
          <p:cNvPr id="617" name="Group 616">
            <a:extLst>
              <a:ext uri="{FF2B5EF4-FFF2-40B4-BE49-F238E27FC236}">
                <a16:creationId xmlns:a16="http://schemas.microsoft.com/office/drawing/2014/main" id="{2AEE6CF8-7393-4A71-9A26-19148E705379}"/>
              </a:ext>
            </a:extLst>
          </p:cNvPr>
          <p:cNvGrpSpPr/>
          <p:nvPr/>
        </p:nvGrpSpPr>
        <p:grpSpPr>
          <a:xfrm>
            <a:off x="6699711" y="3650898"/>
            <a:ext cx="1503720" cy="252720"/>
            <a:chOff x="6699711" y="3650898"/>
            <a:chExt cx="1503720" cy="252720"/>
          </a:xfrm>
        </p:grpSpPr>
        <mc:AlternateContent xmlns:mc="http://schemas.openxmlformats.org/markup-compatibility/2006" xmlns:p14="http://schemas.microsoft.com/office/powerpoint/2010/main">
          <mc:Choice Requires="p14">
            <p:contentPart p14:bwMode="auto" r:id="rId442">
              <p14:nvContentPartPr>
                <p14:cNvPr id="607" name="Ink 606">
                  <a:extLst>
                    <a:ext uri="{FF2B5EF4-FFF2-40B4-BE49-F238E27FC236}">
                      <a16:creationId xmlns:a16="http://schemas.microsoft.com/office/drawing/2014/main" id="{6BB6F5F4-7909-41D4-9550-4DE9AF85C4E1}"/>
                    </a:ext>
                  </a:extLst>
                </p14:cNvPr>
                <p14:cNvContentPartPr/>
                <p14:nvPr/>
              </p14:nvContentPartPr>
              <p14:xfrm>
                <a:off x="6699711" y="3682218"/>
                <a:ext cx="157680" cy="196920"/>
              </p14:xfrm>
            </p:contentPart>
          </mc:Choice>
          <mc:Fallback xmlns="">
            <p:pic>
              <p:nvPicPr>
                <p:cNvPr id="607" name="Ink 606">
                  <a:extLst>
                    <a:ext uri="{FF2B5EF4-FFF2-40B4-BE49-F238E27FC236}">
                      <a16:creationId xmlns:a16="http://schemas.microsoft.com/office/drawing/2014/main" id="{6BB6F5F4-7909-41D4-9550-4DE9AF85C4E1}"/>
                    </a:ext>
                  </a:extLst>
                </p:cNvPr>
                <p:cNvPicPr/>
                <p:nvPr/>
              </p:nvPicPr>
              <p:blipFill>
                <a:blip r:embed="rId443"/>
                <a:stretch>
                  <a:fillRect/>
                </a:stretch>
              </p:blipFill>
              <p:spPr>
                <a:xfrm>
                  <a:off x="6691071" y="3673218"/>
                  <a:ext cx="175320" cy="214560"/>
                </a:xfrm>
                <a:prstGeom prst="rect">
                  <a:avLst/>
                </a:prstGeom>
              </p:spPr>
            </p:pic>
          </mc:Fallback>
        </mc:AlternateContent>
        <mc:AlternateContent xmlns:mc="http://schemas.openxmlformats.org/markup-compatibility/2006" xmlns:p14="http://schemas.microsoft.com/office/powerpoint/2010/main">
          <mc:Choice Requires="p14">
            <p:contentPart p14:bwMode="auto" r:id="rId444">
              <p14:nvContentPartPr>
                <p14:cNvPr id="608" name="Ink 607">
                  <a:extLst>
                    <a:ext uri="{FF2B5EF4-FFF2-40B4-BE49-F238E27FC236}">
                      <a16:creationId xmlns:a16="http://schemas.microsoft.com/office/drawing/2014/main" id="{28009958-6EF4-4C88-9517-A455E6D26F12}"/>
                    </a:ext>
                  </a:extLst>
                </p14:cNvPr>
                <p14:cNvContentPartPr/>
                <p14:nvPr/>
              </p14:nvContentPartPr>
              <p14:xfrm>
                <a:off x="6872151" y="3670698"/>
                <a:ext cx="43920" cy="193320"/>
              </p14:xfrm>
            </p:contentPart>
          </mc:Choice>
          <mc:Fallback xmlns="">
            <p:pic>
              <p:nvPicPr>
                <p:cNvPr id="608" name="Ink 607">
                  <a:extLst>
                    <a:ext uri="{FF2B5EF4-FFF2-40B4-BE49-F238E27FC236}">
                      <a16:creationId xmlns:a16="http://schemas.microsoft.com/office/drawing/2014/main" id="{28009958-6EF4-4C88-9517-A455E6D26F12}"/>
                    </a:ext>
                  </a:extLst>
                </p:cNvPr>
                <p:cNvPicPr/>
                <p:nvPr/>
              </p:nvPicPr>
              <p:blipFill>
                <a:blip r:embed="rId445"/>
                <a:stretch>
                  <a:fillRect/>
                </a:stretch>
              </p:blipFill>
              <p:spPr>
                <a:xfrm>
                  <a:off x="6863511" y="3661698"/>
                  <a:ext cx="61560" cy="210960"/>
                </a:xfrm>
                <a:prstGeom prst="rect">
                  <a:avLst/>
                </a:prstGeom>
              </p:spPr>
            </p:pic>
          </mc:Fallback>
        </mc:AlternateContent>
        <mc:AlternateContent xmlns:mc="http://schemas.openxmlformats.org/markup-compatibility/2006" xmlns:p14="http://schemas.microsoft.com/office/powerpoint/2010/main">
          <mc:Choice Requires="p14">
            <p:contentPart p14:bwMode="auto" r:id="rId446">
              <p14:nvContentPartPr>
                <p14:cNvPr id="609" name="Ink 608">
                  <a:extLst>
                    <a:ext uri="{FF2B5EF4-FFF2-40B4-BE49-F238E27FC236}">
                      <a16:creationId xmlns:a16="http://schemas.microsoft.com/office/drawing/2014/main" id="{C3FEF11A-FBFB-4D95-80C7-C345C4AE9BBF}"/>
                    </a:ext>
                  </a:extLst>
                </p14:cNvPr>
                <p14:cNvContentPartPr/>
                <p14:nvPr/>
              </p14:nvContentPartPr>
              <p14:xfrm>
                <a:off x="6929751" y="3749538"/>
                <a:ext cx="90360" cy="123840"/>
              </p14:xfrm>
            </p:contentPart>
          </mc:Choice>
          <mc:Fallback xmlns="">
            <p:pic>
              <p:nvPicPr>
                <p:cNvPr id="609" name="Ink 608">
                  <a:extLst>
                    <a:ext uri="{FF2B5EF4-FFF2-40B4-BE49-F238E27FC236}">
                      <a16:creationId xmlns:a16="http://schemas.microsoft.com/office/drawing/2014/main" id="{C3FEF11A-FBFB-4D95-80C7-C345C4AE9BBF}"/>
                    </a:ext>
                  </a:extLst>
                </p:cNvPr>
                <p:cNvPicPr/>
                <p:nvPr/>
              </p:nvPicPr>
              <p:blipFill>
                <a:blip r:embed="rId447"/>
                <a:stretch>
                  <a:fillRect/>
                </a:stretch>
              </p:blipFill>
              <p:spPr>
                <a:xfrm>
                  <a:off x="6920751" y="3740538"/>
                  <a:ext cx="10800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448">
              <p14:nvContentPartPr>
                <p14:cNvPr id="610" name="Ink 609">
                  <a:extLst>
                    <a:ext uri="{FF2B5EF4-FFF2-40B4-BE49-F238E27FC236}">
                      <a16:creationId xmlns:a16="http://schemas.microsoft.com/office/drawing/2014/main" id="{C65379E3-50BB-4465-95D6-74BFF85D333C}"/>
                    </a:ext>
                  </a:extLst>
                </p14:cNvPr>
                <p14:cNvContentPartPr/>
                <p14:nvPr/>
              </p14:nvContentPartPr>
              <p14:xfrm>
                <a:off x="7006791" y="3752778"/>
                <a:ext cx="85320" cy="87120"/>
              </p14:xfrm>
            </p:contentPart>
          </mc:Choice>
          <mc:Fallback xmlns="">
            <p:pic>
              <p:nvPicPr>
                <p:cNvPr id="610" name="Ink 609">
                  <a:extLst>
                    <a:ext uri="{FF2B5EF4-FFF2-40B4-BE49-F238E27FC236}">
                      <a16:creationId xmlns:a16="http://schemas.microsoft.com/office/drawing/2014/main" id="{C65379E3-50BB-4465-95D6-74BFF85D333C}"/>
                    </a:ext>
                  </a:extLst>
                </p:cNvPr>
                <p:cNvPicPr/>
                <p:nvPr/>
              </p:nvPicPr>
              <p:blipFill>
                <a:blip r:embed="rId449"/>
                <a:stretch>
                  <a:fillRect/>
                </a:stretch>
              </p:blipFill>
              <p:spPr>
                <a:xfrm>
                  <a:off x="6997791" y="3744138"/>
                  <a:ext cx="102960" cy="104760"/>
                </a:xfrm>
                <a:prstGeom prst="rect">
                  <a:avLst/>
                </a:prstGeom>
              </p:spPr>
            </p:pic>
          </mc:Fallback>
        </mc:AlternateContent>
        <mc:AlternateContent xmlns:mc="http://schemas.openxmlformats.org/markup-compatibility/2006" xmlns:p14="http://schemas.microsoft.com/office/powerpoint/2010/main">
          <mc:Choice Requires="p14">
            <p:contentPart p14:bwMode="auto" r:id="rId450">
              <p14:nvContentPartPr>
                <p14:cNvPr id="611" name="Ink 610">
                  <a:extLst>
                    <a:ext uri="{FF2B5EF4-FFF2-40B4-BE49-F238E27FC236}">
                      <a16:creationId xmlns:a16="http://schemas.microsoft.com/office/drawing/2014/main" id="{977B53D8-BBAF-48F8-9C58-E27A88357631}"/>
                    </a:ext>
                  </a:extLst>
                </p14:cNvPr>
                <p14:cNvContentPartPr/>
                <p14:nvPr/>
              </p14:nvContentPartPr>
              <p14:xfrm>
                <a:off x="7076631" y="3650898"/>
                <a:ext cx="141120" cy="209880"/>
              </p14:xfrm>
            </p:contentPart>
          </mc:Choice>
          <mc:Fallback xmlns="">
            <p:pic>
              <p:nvPicPr>
                <p:cNvPr id="611" name="Ink 610">
                  <a:extLst>
                    <a:ext uri="{FF2B5EF4-FFF2-40B4-BE49-F238E27FC236}">
                      <a16:creationId xmlns:a16="http://schemas.microsoft.com/office/drawing/2014/main" id="{977B53D8-BBAF-48F8-9C58-E27A88357631}"/>
                    </a:ext>
                  </a:extLst>
                </p:cNvPr>
                <p:cNvPicPr/>
                <p:nvPr/>
              </p:nvPicPr>
              <p:blipFill>
                <a:blip r:embed="rId451"/>
                <a:stretch>
                  <a:fillRect/>
                </a:stretch>
              </p:blipFill>
              <p:spPr>
                <a:xfrm>
                  <a:off x="7067991" y="3641898"/>
                  <a:ext cx="158760" cy="227520"/>
                </a:xfrm>
                <a:prstGeom prst="rect">
                  <a:avLst/>
                </a:prstGeom>
              </p:spPr>
            </p:pic>
          </mc:Fallback>
        </mc:AlternateContent>
        <mc:AlternateContent xmlns:mc="http://schemas.openxmlformats.org/markup-compatibility/2006" xmlns:p14="http://schemas.microsoft.com/office/powerpoint/2010/main">
          <mc:Choice Requires="p14">
            <p:contentPart p14:bwMode="auto" r:id="rId452">
              <p14:nvContentPartPr>
                <p14:cNvPr id="612" name="Ink 611">
                  <a:extLst>
                    <a:ext uri="{FF2B5EF4-FFF2-40B4-BE49-F238E27FC236}">
                      <a16:creationId xmlns:a16="http://schemas.microsoft.com/office/drawing/2014/main" id="{1DD1D3DD-956A-4CBE-8F0A-9047F688F838}"/>
                    </a:ext>
                  </a:extLst>
                </p14:cNvPr>
                <p14:cNvContentPartPr/>
                <p14:nvPr/>
              </p14:nvContentPartPr>
              <p14:xfrm>
                <a:off x="7321431" y="3708498"/>
                <a:ext cx="256320" cy="195120"/>
              </p14:xfrm>
            </p:contentPart>
          </mc:Choice>
          <mc:Fallback xmlns="">
            <p:pic>
              <p:nvPicPr>
                <p:cNvPr id="612" name="Ink 611">
                  <a:extLst>
                    <a:ext uri="{FF2B5EF4-FFF2-40B4-BE49-F238E27FC236}">
                      <a16:creationId xmlns:a16="http://schemas.microsoft.com/office/drawing/2014/main" id="{1DD1D3DD-956A-4CBE-8F0A-9047F688F838}"/>
                    </a:ext>
                  </a:extLst>
                </p:cNvPr>
                <p:cNvPicPr/>
                <p:nvPr/>
              </p:nvPicPr>
              <p:blipFill>
                <a:blip r:embed="rId453"/>
                <a:stretch>
                  <a:fillRect/>
                </a:stretch>
              </p:blipFill>
              <p:spPr>
                <a:xfrm>
                  <a:off x="7312431" y="3699858"/>
                  <a:ext cx="27396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454">
              <p14:nvContentPartPr>
                <p14:cNvPr id="613" name="Ink 612">
                  <a:extLst>
                    <a:ext uri="{FF2B5EF4-FFF2-40B4-BE49-F238E27FC236}">
                      <a16:creationId xmlns:a16="http://schemas.microsoft.com/office/drawing/2014/main" id="{98166057-21EB-4960-9FE9-8CFFBA93738F}"/>
                    </a:ext>
                  </a:extLst>
                </p14:cNvPr>
                <p14:cNvContentPartPr/>
                <p14:nvPr/>
              </p14:nvContentPartPr>
              <p14:xfrm>
                <a:off x="7511511" y="3727938"/>
                <a:ext cx="111600" cy="116640"/>
              </p14:xfrm>
            </p:contentPart>
          </mc:Choice>
          <mc:Fallback xmlns="">
            <p:pic>
              <p:nvPicPr>
                <p:cNvPr id="613" name="Ink 612">
                  <a:extLst>
                    <a:ext uri="{FF2B5EF4-FFF2-40B4-BE49-F238E27FC236}">
                      <a16:creationId xmlns:a16="http://schemas.microsoft.com/office/drawing/2014/main" id="{98166057-21EB-4960-9FE9-8CFFBA93738F}"/>
                    </a:ext>
                  </a:extLst>
                </p:cNvPr>
                <p:cNvPicPr/>
                <p:nvPr/>
              </p:nvPicPr>
              <p:blipFill>
                <a:blip r:embed="rId455"/>
                <a:stretch>
                  <a:fillRect/>
                </a:stretch>
              </p:blipFill>
              <p:spPr>
                <a:xfrm>
                  <a:off x="7502871" y="3718938"/>
                  <a:ext cx="129240" cy="134280"/>
                </a:xfrm>
                <a:prstGeom prst="rect">
                  <a:avLst/>
                </a:prstGeom>
              </p:spPr>
            </p:pic>
          </mc:Fallback>
        </mc:AlternateContent>
        <mc:AlternateContent xmlns:mc="http://schemas.openxmlformats.org/markup-compatibility/2006" xmlns:p14="http://schemas.microsoft.com/office/powerpoint/2010/main">
          <mc:Choice Requires="p14">
            <p:contentPart p14:bwMode="auto" r:id="rId456">
              <p14:nvContentPartPr>
                <p14:cNvPr id="614" name="Ink 613">
                  <a:extLst>
                    <a:ext uri="{FF2B5EF4-FFF2-40B4-BE49-F238E27FC236}">
                      <a16:creationId xmlns:a16="http://schemas.microsoft.com/office/drawing/2014/main" id="{F41F88FD-4948-4754-BF3B-DA6D05779E3F}"/>
                    </a:ext>
                  </a:extLst>
                </p14:cNvPr>
                <p14:cNvContentPartPr/>
                <p14:nvPr/>
              </p14:nvContentPartPr>
              <p14:xfrm>
                <a:off x="7564071" y="3746658"/>
                <a:ext cx="73080" cy="66240"/>
              </p14:xfrm>
            </p:contentPart>
          </mc:Choice>
          <mc:Fallback xmlns="">
            <p:pic>
              <p:nvPicPr>
                <p:cNvPr id="614" name="Ink 613">
                  <a:extLst>
                    <a:ext uri="{FF2B5EF4-FFF2-40B4-BE49-F238E27FC236}">
                      <a16:creationId xmlns:a16="http://schemas.microsoft.com/office/drawing/2014/main" id="{F41F88FD-4948-4754-BF3B-DA6D05779E3F}"/>
                    </a:ext>
                  </a:extLst>
                </p:cNvPr>
                <p:cNvPicPr/>
                <p:nvPr/>
              </p:nvPicPr>
              <p:blipFill>
                <a:blip r:embed="rId457"/>
                <a:stretch>
                  <a:fillRect/>
                </a:stretch>
              </p:blipFill>
              <p:spPr>
                <a:xfrm>
                  <a:off x="7555071" y="3737658"/>
                  <a:ext cx="90720" cy="83880"/>
                </a:xfrm>
                <a:prstGeom prst="rect">
                  <a:avLst/>
                </a:prstGeom>
              </p:spPr>
            </p:pic>
          </mc:Fallback>
        </mc:AlternateContent>
        <mc:AlternateContent xmlns:mc="http://schemas.openxmlformats.org/markup-compatibility/2006" xmlns:p14="http://schemas.microsoft.com/office/powerpoint/2010/main">
          <mc:Choice Requires="p14">
            <p:contentPart p14:bwMode="auto" r:id="rId458">
              <p14:nvContentPartPr>
                <p14:cNvPr id="615" name="Ink 614">
                  <a:extLst>
                    <a:ext uri="{FF2B5EF4-FFF2-40B4-BE49-F238E27FC236}">
                      <a16:creationId xmlns:a16="http://schemas.microsoft.com/office/drawing/2014/main" id="{315A0CE7-744F-4C5F-964E-0CFD81E52C6B}"/>
                    </a:ext>
                  </a:extLst>
                </p14:cNvPr>
                <p14:cNvContentPartPr/>
                <p14:nvPr/>
              </p14:nvContentPartPr>
              <p14:xfrm>
                <a:off x="7646151" y="3687978"/>
                <a:ext cx="479520" cy="137520"/>
              </p14:xfrm>
            </p:contentPart>
          </mc:Choice>
          <mc:Fallback xmlns="">
            <p:pic>
              <p:nvPicPr>
                <p:cNvPr id="615" name="Ink 614">
                  <a:extLst>
                    <a:ext uri="{FF2B5EF4-FFF2-40B4-BE49-F238E27FC236}">
                      <a16:creationId xmlns:a16="http://schemas.microsoft.com/office/drawing/2014/main" id="{315A0CE7-744F-4C5F-964E-0CFD81E52C6B}"/>
                    </a:ext>
                  </a:extLst>
                </p:cNvPr>
                <p:cNvPicPr/>
                <p:nvPr/>
              </p:nvPicPr>
              <p:blipFill>
                <a:blip r:embed="rId459"/>
                <a:stretch>
                  <a:fillRect/>
                </a:stretch>
              </p:blipFill>
              <p:spPr>
                <a:xfrm>
                  <a:off x="7637511" y="3679338"/>
                  <a:ext cx="497160" cy="155160"/>
                </a:xfrm>
                <a:prstGeom prst="rect">
                  <a:avLst/>
                </a:prstGeom>
              </p:spPr>
            </p:pic>
          </mc:Fallback>
        </mc:AlternateContent>
        <mc:AlternateContent xmlns:mc="http://schemas.openxmlformats.org/markup-compatibility/2006" xmlns:p14="http://schemas.microsoft.com/office/powerpoint/2010/main">
          <mc:Choice Requires="p14">
            <p:contentPart p14:bwMode="auto" r:id="rId460">
              <p14:nvContentPartPr>
                <p14:cNvPr id="616" name="Ink 615">
                  <a:extLst>
                    <a:ext uri="{FF2B5EF4-FFF2-40B4-BE49-F238E27FC236}">
                      <a16:creationId xmlns:a16="http://schemas.microsoft.com/office/drawing/2014/main" id="{51A40D25-981F-4FAF-9C8D-F64A26AAA75E}"/>
                    </a:ext>
                  </a:extLst>
                </p14:cNvPr>
                <p14:cNvContentPartPr/>
                <p14:nvPr/>
              </p14:nvContentPartPr>
              <p14:xfrm>
                <a:off x="8195511" y="3812538"/>
                <a:ext cx="7920" cy="2520"/>
              </p14:xfrm>
            </p:contentPart>
          </mc:Choice>
          <mc:Fallback xmlns="">
            <p:pic>
              <p:nvPicPr>
                <p:cNvPr id="616" name="Ink 615">
                  <a:extLst>
                    <a:ext uri="{FF2B5EF4-FFF2-40B4-BE49-F238E27FC236}">
                      <a16:creationId xmlns:a16="http://schemas.microsoft.com/office/drawing/2014/main" id="{51A40D25-981F-4FAF-9C8D-F64A26AAA75E}"/>
                    </a:ext>
                  </a:extLst>
                </p:cNvPr>
                <p:cNvPicPr/>
                <p:nvPr/>
              </p:nvPicPr>
              <p:blipFill>
                <a:blip r:embed="rId461"/>
                <a:stretch>
                  <a:fillRect/>
                </a:stretch>
              </p:blipFill>
              <p:spPr>
                <a:xfrm>
                  <a:off x="8186871" y="3803898"/>
                  <a:ext cx="25560" cy="20160"/>
                </a:xfrm>
                <a:prstGeom prst="rect">
                  <a:avLst/>
                </a:prstGeom>
              </p:spPr>
            </p:pic>
          </mc:Fallback>
        </mc:AlternateContent>
      </p:grpSp>
    </p:spTree>
    <p:extLst>
      <p:ext uri="{BB962C8B-B14F-4D97-AF65-F5344CB8AC3E}">
        <p14:creationId xmlns:p14="http://schemas.microsoft.com/office/powerpoint/2010/main" val="232554845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Dummy Variable Regression</a:t>
            </a:r>
          </a:p>
        </p:txBody>
      </p:sp>
      <p:sp>
        <p:nvSpPr>
          <p:cNvPr id="3" name="Slide Number Placeholder 2"/>
          <p:cNvSpPr>
            <a:spLocks noGrp="1"/>
          </p:cNvSpPr>
          <p:nvPr>
            <p:ph type="sldNum" sz="quarter" idx="12"/>
          </p:nvPr>
        </p:nvSpPr>
        <p:spPr/>
        <p:txBody>
          <a:bodyPr/>
          <a:lstStyle/>
          <a:p>
            <a:fld id="{4EA97F7A-E362-4A8E-A2D2-2731F606C961}" type="slidenum">
              <a:rPr lang="en-US" smtClean="0"/>
              <a:pPr/>
              <a:t>73</a:t>
            </a:fld>
            <a:endParaRPr lang="en-US"/>
          </a:p>
        </p:txBody>
      </p:sp>
      <p:grpSp>
        <p:nvGrpSpPr>
          <p:cNvPr id="27" name="Group 26">
            <a:extLst>
              <a:ext uri="{FF2B5EF4-FFF2-40B4-BE49-F238E27FC236}">
                <a16:creationId xmlns:a16="http://schemas.microsoft.com/office/drawing/2014/main" id="{023B9F6D-A2C0-4C22-86C7-E1A75A4EC411}"/>
              </a:ext>
            </a:extLst>
          </p:cNvPr>
          <p:cNvGrpSpPr/>
          <p:nvPr/>
        </p:nvGrpSpPr>
        <p:grpSpPr>
          <a:xfrm>
            <a:off x="225831" y="1151418"/>
            <a:ext cx="356760" cy="345960"/>
            <a:chOff x="225831" y="1151418"/>
            <a:chExt cx="356760" cy="345960"/>
          </a:xfrm>
        </p:grpSpPr>
        <mc:AlternateContent xmlns:mc="http://schemas.openxmlformats.org/markup-compatibility/2006" xmlns:p14="http://schemas.microsoft.com/office/powerpoint/2010/main">
          <mc:Choice Requires="p14">
            <p:contentPart p14:bwMode="auto" r:id="rId3">
              <p14:nvContentPartPr>
                <p14:cNvPr id="14" name="Ink 13">
                  <a:extLst>
                    <a:ext uri="{FF2B5EF4-FFF2-40B4-BE49-F238E27FC236}">
                      <a16:creationId xmlns:a16="http://schemas.microsoft.com/office/drawing/2014/main" id="{4FB844BD-E580-44EE-9D0B-F069E9FAD5A8}"/>
                    </a:ext>
                  </a:extLst>
                </p14:cNvPr>
                <p14:cNvContentPartPr/>
                <p14:nvPr/>
              </p14:nvContentPartPr>
              <p14:xfrm>
                <a:off x="226911" y="1307658"/>
                <a:ext cx="212400" cy="189720"/>
              </p14:xfrm>
            </p:contentPart>
          </mc:Choice>
          <mc:Fallback xmlns="">
            <p:pic>
              <p:nvPicPr>
                <p:cNvPr id="14" name="Ink 13">
                  <a:extLst>
                    <a:ext uri="{FF2B5EF4-FFF2-40B4-BE49-F238E27FC236}">
                      <a16:creationId xmlns:a16="http://schemas.microsoft.com/office/drawing/2014/main" id="{4FB844BD-E580-44EE-9D0B-F069E9FAD5A8}"/>
                    </a:ext>
                  </a:extLst>
                </p:cNvPr>
                <p:cNvPicPr/>
                <p:nvPr/>
              </p:nvPicPr>
              <p:blipFill>
                <a:blip r:embed="rId4"/>
                <a:stretch>
                  <a:fillRect/>
                </a:stretch>
              </p:blipFill>
              <p:spPr>
                <a:xfrm>
                  <a:off x="208911" y="1289658"/>
                  <a:ext cx="248040" cy="2253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21" name="Ink 20">
                  <a:extLst>
                    <a:ext uri="{FF2B5EF4-FFF2-40B4-BE49-F238E27FC236}">
                      <a16:creationId xmlns:a16="http://schemas.microsoft.com/office/drawing/2014/main" id="{95271F23-15DD-4E40-A1B5-1A227A9D1DE9}"/>
                    </a:ext>
                  </a:extLst>
                </p14:cNvPr>
                <p14:cNvContentPartPr/>
                <p14:nvPr/>
              </p14:nvContentPartPr>
              <p14:xfrm>
                <a:off x="225831" y="1151418"/>
                <a:ext cx="356760" cy="266760"/>
              </p14:xfrm>
            </p:contentPart>
          </mc:Choice>
          <mc:Fallback xmlns="">
            <p:pic>
              <p:nvPicPr>
                <p:cNvPr id="21" name="Ink 20">
                  <a:extLst>
                    <a:ext uri="{FF2B5EF4-FFF2-40B4-BE49-F238E27FC236}">
                      <a16:creationId xmlns:a16="http://schemas.microsoft.com/office/drawing/2014/main" id="{95271F23-15DD-4E40-A1B5-1A227A9D1DE9}"/>
                    </a:ext>
                  </a:extLst>
                </p:cNvPr>
                <p:cNvPicPr/>
                <p:nvPr/>
              </p:nvPicPr>
              <p:blipFill>
                <a:blip r:embed="rId6"/>
                <a:stretch>
                  <a:fillRect/>
                </a:stretch>
              </p:blipFill>
              <p:spPr>
                <a:xfrm>
                  <a:off x="207831" y="1133418"/>
                  <a:ext cx="392400" cy="302400"/>
                </a:xfrm>
                <a:prstGeom prst="rect">
                  <a:avLst/>
                </a:prstGeom>
              </p:spPr>
            </p:pic>
          </mc:Fallback>
        </mc:AlternateContent>
      </p:grpSp>
      <p:grpSp>
        <p:nvGrpSpPr>
          <p:cNvPr id="456" name="Group 455">
            <a:extLst>
              <a:ext uri="{FF2B5EF4-FFF2-40B4-BE49-F238E27FC236}">
                <a16:creationId xmlns:a16="http://schemas.microsoft.com/office/drawing/2014/main" id="{99D16779-C583-4E4D-93BA-E77D02A10AD0}"/>
              </a:ext>
            </a:extLst>
          </p:cNvPr>
          <p:cNvGrpSpPr/>
          <p:nvPr/>
        </p:nvGrpSpPr>
        <p:grpSpPr>
          <a:xfrm>
            <a:off x="757911" y="1092378"/>
            <a:ext cx="299880" cy="183600"/>
            <a:chOff x="757911" y="1092378"/>
            <a:chExt cx="299880" cy="183600"/>
          </a:xfrm>
        </p:grpSpPr>
        <mc:AlternateContent xmlns:mc="http://schemas.openxmlformats.org/markup-compatibility/2006" xmlns:p14="http://schemas.microsoft.com/office/powerpoint/2010/main">
          <mc:Choice Requires="p14">
            <p:contentPart p14:bwMode="auto" r:id="rId7">
              <p14:nvContentPartPr>
                <p14:cNvPr id="30" name="Ink 29">
                  <a:extLst>
                    <a:ext uri="{FF2B5EF4-FFF2-40B4-BE49-F238E27FC236}">
                      <a16:creationId xmlns:a16="http://schemas.microsoft.com/office/drawing/2014/main" id="{F0C51D6A-FC9C-41BA-A5F1-471FF7C9478B}"/>
                    </a:ext>
                  </a:extLst>
                </p14:cNvPr>
                <p14:cNvContentPartPr/>
                <p14:nvPr/>
              </p14:nvContentPartPr>
              <p14:xfrm>
                <a:off x="827031" y="1092378"/>
                <a:ext cx="28800" cy="129960"/>
              </p14:xfrm>
            </p:contentPart>
          </mc:Choice>
          <mc:Fallback xmlns="">
            <p:pic>
              <p:nvPicPr>
                <p:cNvPr id="30" name="Ink 29">
                  <a:extLst>
                    <a:ext uri="{FF2B5EF4-FFF2-40B4-BE49-F238E27FC236}">
                      <a16:creationId xmlns:a16="http://schemas.microsoft.com/office/drawing/2014/main" id="{F0C51D6A-FC9C-41BA-A5F1-471FF7C9478B}"/>
                    </a:ext>
                  </a:extLst>
                </p:cNvPr>
                <p:cNvPicPr/>
                <p:nvPr/>
              </p:nvPicPr>
              <p:blipFill>
                <a:blip r:embed="rId8"/>
                <a:stretch>
                  <a:fillRect/>
                </a:stretch>
              </p:blipFill>
              <p:spPr>
                <a:xfrm>
                  <a:off x="809031" y="1074378"/>
                  <a:ext cx="64440" cy="1656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36" name="Ink 35">
                  <a:extLst>
                    <a:ext uri="{FF2B5EF4-FFF2-40B4-BE49-F238E27FC236}">
                      <a16:creationId xmlns:a16="http://schemas.microsoft.com/office/drawing/2014/main" id="{6FF4C0E7-ECA7-42C0-8603-21511465131B}"/>
                    </a:ext>
                  </a:extLst>
                </p14:cNvPr>
                <p14:cNvContentPartPr/>
                <p14:nvPr/>
              </p14:nvContentPartPr>
              <p14:xfrm>
                <a:off x="757911" y="1242858"/>
                <a:ext cx="299880" cy="33120"/>
              </p14:xfrm>
            </p:contentPart>
          </mc:Choice>
          <mc:Fallback xmlns="">
            <p:pic>
              <p:nvPicPr>
                <p:cNvPr id="36" name="Ink 35">
                  <a:extLst>
                    <a:ext uri="{FF2B5EF4-FFF2-40B4-BE49-F238E27FC236}">
                      <a16:creationId xmlns:a16="http://schemas.microsoft.com/office/drawing/2014/main" id="{6FF4C0E7-ECA7-42C0-8603-21511465131B}"/>
                    </a:ext>
                  </a:extLst>
                </p:cNvPr>
                <p:cNvPicPr/>
                <p:nvPr/>
              </p:nvPicPr>
              <p:blipFill>
                <a:blip r:embed="rId10"/>
                <a:stretch>
                  <a:fillRect/>
                </a:stretch>
              </p:blipFill>
              <p:spPr>
                <a:xfrm>
                  <a:off x="740271" y="1225218"/>
                  <a:ext cx="335520" cy="68760"/>
                </a:xfrm>
                <a:prstGeom prst="rect">
                  <a:avLst/>
                </a:prstGeom>
              </p:spPr>
            </p:pic>
          </mc:Fallback>
        </mc:AlternateContent>
      </p:grpSp>
      <p:grpSp>
        <p:nvGrpSpPr>
          <p:cNvPr id="450" name="Group 449">
            <a:extLst>
              <a:ext uri="{FF2B5EF4-FFF2-40B4-BE49-F238E27FC236}">
                <a16:creationId xmlns:a16="http://schemas.microsoft.com/office/drawing/2014/main" id="{C36B1607-5C53-4C2F-A0E9-CAB999216A64}"/>
              </a:ext>
            </a:extLst>
          </p:cNvPr>
          <p:cNvGrpSpPr/>
          <p:nvPr/>
        </p:nvGrpSpPr>
        <p:grpSpPr>
          <a:xfrm>
            <a:off x="799311" y="1367778"/>
            <a:ext cx="171000" cy="145440"/>
            <a:chOff x="799311" y="1367778"/>
            <a:chExt cx="171000" cy="145440"/>
          </a:xfrm>
        </p:grpSpPr>
        <mc:AlternateContent xmlns:mc="http://schemas.openxmlformats.org/markup-compatibility/2006" xmlns:p14="http://schemas.microsoft.com/office/powerpoint/2010/main">
          <mc:Choice Requires="p14">
            <p:contentPart p14:bwMode="auto" r:id="rId11">
              <p14:nvContentPartPr>
                <p14:cNvPr id="40" name="Ink 39">
                  <a:extLst>
                    <a:ext uri="{FF2B5EF4-FFF2-40B4-BE49-F238E27FC236}">
                      <a16:creationId xmlns:a16="http://schemas.microsoft.com/office/drawing/2014/main" id="{607A8F5A-804E-47AC-A7FD-9E6336B685D8}"/>
                    </a:ext>
                  </a:extLst>
                </p14:cNvPr>
                <p14:cNvContentPartPr/>
                <p14:nvPr/>
              </p14:nvContentPartPr>
              <p14:xfrm>
                <a:off x="799311" y="1367778"/>
                <a:ext cx="32400" cy="127440"/>
              </p14:xfrm>
            </p:contentPart>
          </mc:Choice>
          <mc:Fallback xmlns="">
            <p:pic>
              <p:nvPicPr>
                <p:cNvPr id="40" name="Ink 39">
                  <a:extLst>
                    <a:ext uri="{FF2B5EF4-FFF2-40B4-BE49-F238E27FC236}">
                      <a16:creationId xmlns:a16="http://schemas.microsoft.com/office/drawing/2014/main" id="{607A8F5A-804E-47AC-A7FD-9E6336B685D8}"/>
                    </a:ext>
                  </a:extLst>
                </p:cNvPr>
                <p:cNvPicPr/>
                <p:nvPr/>
              </p:nvPicPr>
              <p:blipFill>
                <a:blip r:embed="rId12"/>
                <a:stretch>
                  <a:fillRect/>
                </a:stretch>
              </p:blipFill>
              <p:spPr>
                <a:xfrm>
                  <a:off x="781671" y="1349778"/>
                  <a:ext cx="68040" cy="1630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43" name="Ink 42">
                  <a:extLst>
                    <a:ext uri="{FF2B5EF4-FFF2-40B4-BE49-F238E27FC236}">
                      <a16:creationId xmlns:a16="http://schemas.microsoft.com/office/drawing/2014/main" id="{B3AC988B-4980-4E7A-A498-F63C3EB1B321}"/>
                    </a:ext>
                  </a:extLst>
                </p14:cNvPr>
                <p14:cNvContentPartPr/>
                <p14:nvPr/>
              </p14:nvContentPartPr>
              <p14:xfrm>
                <a:off x="907311" y="1372818"/>
                <a:ext cx="63000" cy="140400"/>
              </p14:xfrm>
            </p:contentPart>
          </mc:Choice>
          <mc:Fallback xmlns="">
            <p:pic>
              <p:nvPicPr>
                <p:cNvPr id="43" name="Ink 42">
                  <a:extLst>
                    <a:ext uri="{FF2B5EF4-FFF2-40B4-BE49-F238E27FC236}">
                      <a16:creationId xmlns:a16="http://schemas.microsoft.com/office/drawing/2014/main" id="{B3AC988B-4980-4E7A-A498-F63C3EB1B321}"/>
                    </a:ext>
                  </a:extLst>
                </p:cNvPr>
                <p:cNvPicPr/>
                <p:nvPr/>
              </p:nvPicPr>
              <p:blipFill>
                <a:blip r:embed="rId14"/>
                <a:stretch>
                  <a:fillRect/>
                </a:stretch>
              </p:blipFill>
              <p:spPr>
                <a:xfrm>
                  <a:off x="889671" y="1354818"/>
                  <a:ext cx="98640" cy="1760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5">
            <p14:nvContentPartPr>
              <p14:cNvPr id="459" name="Ink 458">
                <a:extLst>
                  <a:ext uri="{FF2B5EF4-FFF2-40B4-BE49-F238E27FC236}">
                    <a16:creationId xmlns:a16="http://schemas.microsoft.com/office/drawing/2014/main" id="{FA733DF6-DE3D-4E57-AC94-60C3747F5A8D}"/>
                  </a:ext>
                </a:extLst>
              </p14:cNvPr>
              <p14:cNvContentPartPr/>
              <p14:nvPr/>
            </p14:nvContentPartPr>
            <p14:xfrm>
              <a:off x="1235991" y="1055298"/>
              <a:ext cx="226440" cy="682200"/>
            </p14:xfrm>
          </p:contentPart>
        </mc:Choice>
        <mc:Fallback xmlns="">
          <p:pic>
            <p:nvPicPr>
              <p:cNvPr id="459" name="Ink 458">
                <a:extLst>
                  <a:ext uri="{FF2B5EF4-FFF2-40B4-BE49-F238E27FC236}">
                    <a16:creationId xmlns:a16="http://schemas.microsoft.com/office/drawing/2014/main" id="{FA733DF6-DE3D-4E57-AC94-60C3747F5A8D}"/>
                  </a:ext>
                </a:extLst>
              </p:cNvPr>
              <p:cNvPicPr/>
              <p:nvPr/>
            </p:nvPicPr>
            <p:blipFill>
              <a:blip r:embed="rId16"/>
              <a:stretch>
                <a:fillRect/>
              </a:stretch>
            </p:blipFill>
            <p:spPr>
              <a:xfrm>
                <a:off x="1218351" y="1037298"/>
                <a:ext cx="262080" cy="7178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463" name="Ink 462">
                <a:extLst>
                  <a:ext uri="{FF2B5EF4-FFF2-40B4-BE49-F238E27FC236}">
                    <a16:creationId xmlns:a16="http://schemas.microsoft.com/office/drawing/2014/main" id="{E176812C-610B-4709-8C75-11A695664458}"/>
                  </a:ext>
                </a:extLst>
              </p14:cNvPr>
              <p14:cNvContentPartPr/>
              <p14:nvPr/>
            </p14:nvContentPartPr>
            <p14:xfrm>
              <a:off x="1499511" y="1155018"/>
              <a:ext cx="17640" cy="102600"/>
            </p14:xfrm>
          </p:contentPart>
        </mc:Choice>
        <mc:Fallback xmlns="">
          <p:pic>
            <p:nvPicPr>
              <p:cNvPr id="463" name="Ink 462">
                <a:extLst>
                  <a:ext uri="{FF2B5EF4-FFF2-40B4-BE49-F238E27FC236}">
                    <a16:creationId xmlns:a16="http://schemas.microsoft.com/office/drawing/2014/main" id="{E176812C-610B-4709-8C75-11A695664458}"/>
                  </a:ext>
                </a:extLst>
              </p:cNvPr>
              <p:cNvPicPr/>
              <p:nvPr/>
            </p:nvPicPr>
            <p:blipFill>
              <a:blip r:embed="rId18"/>
              <a:stretch>
                <a:fillRect/>
              </a:stretch>
            </p:blipFill>
            <p:spPr>
              <a:xfrm>
                <a:off x="1481511" y="1137018"/>
                <a:ext cx="53280" cy="138240"/>
              </a:xfrm>
              <a:prstGeom prst="rect">
                <a:avLst/>
              </a:prstGeom>
            </p:spPr>
          </p:pic>
        </mc:Fallback>
      </mc:AlternateContent>
      <p:grpSp>
        <p:nvGrpSpPr>
          <p:cNvPr id="487" name="Group 486">
            <a:extLst>
              <a:ext uri="{FF2B5EF4-FFF2-40B4-BE49-F238E27FC236}">
                <a16:creationId xmlns:a16="http://schemas.microsoft.com/office/drawing/2014/main" id="{0899C925-01F9-4BCF-A9FF-B556C08248EA}"/>
              </a:ext>
            </a:extLst>
          </p:cNvPr>
          <p:cNvGrpSpPr/>
          <p:nvPr/>
        </p:nvGrpSpPr>
        <p:grpSpPr>
          <a:xfrm>
            <a:off x="1380351" y="1494138"/>
            <a:ext cx="140760" cy="148680"/>
            <a:chOff x="1380351" y="1494138"/>
            <a:chExt cx="140760" cy="148680"/>
          </a:xfrm>
        </p:grpSpPr>
        <mc:AlternateContent xmlns:mc="http://schemas.openxmlformats.org/markup-compatibility/2006" xmlns:p14="http://schemas.microsoft.com/office/powerpoint/2010/main">
          <mc:Choice Requires="p14">
            <p:contentPart p14:bwMode="auto" r:id="rId19">
              <p14:nvContentPartPr>
                <p14:cNvPr id="485" name="Ink 484">
                  <a:extLst>
                    <a:ext uri="{FF2B5EF4-FFF2-40B4-BE49-F238E27FC236}">
                      <a16:creationId xmlns:a16="http://schemas.microsoft.com/office/drawing/2014/main" id="{E663F54D-7F07-4568-92A5-DB46BEA6FD1A}"/>
                    </a:ext>
                  </a:extLst>
                </p14:cNvPr>
                <p14:cNvContentPartPr/>
                <p14:nvPr/>
              </p14:nvContentPartPr>
              <p14:xfrm>
                <a:off x="1380351" y="1540578"/>
                <a:ext cx="68760" cy="11880"/>
              </p14:xfrm>
            </p:contentPart>
          </mc:Choice>
          <mc:Fallback xmlns="">
            <p:pic>
              <p:nvPicPr>
                <p:cNvPr id="485" name="Ink 484">
                  <a:extLst>
                    <a:ext uri="{FF2B5EF4-FFF2-40B4-BE49-F238E27FC236}">
                      <a16:creationId xmlns:a16="http://schemas.microsoft.com/office/drawing/2014/main" id="{E663F54D-7F07-4568-92A5-DB46BEA6FD1A}"/>
                    </a:ext>
                  </a:extLst>
                </p:cNvPr>
                <p:cNvPicPr/>
                <p:nvPr/>
              </p:nvPicPr>
              <p:blipFill>
                <a:blip r:embed="rId20"/>
                <a:stretch>
                  <a:fillRect/>
                </a:stretch>
              </p:blipFill>
              <p:spPr>
                <a:xfrm>
                  <a:off x="1362351" y="1522578"/>
                  <a:ext cx="104400" cy="475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486" name="Ink 485">
                  <a:extLst>
                    <a:ext uri="{FF2B5EF4-FFF2-40B4-BE49-F238E27FC236}">
                      <a16:creationId xmlns:a16="http://schemas.microsoft.com/office/drawing/2014/main" id="{6DA87CEF-DA01-45D1-8C95-664A321BBECD}"/>
                    </a:ext>
                  </a:extLst>
                </p14:cNvPr>
                <p14:cNvContentPartPr/>
                <p14:nvPr/>
              </p14:nvContentPartPr>
              <p14:xfrm>
                <a:off x="1490511" y="1494138"/>
                <a:ext cx="30600" cy="148680"/>
              </p14:xfrm>
            </p:contentPart>
          </mc:Choice>
          <mc:Fallback xmlns="">
            <p:pic>
              <p:nvPicPr>
                <p:cNvPr id="486" name="Ink 485">
                  <a:extLst>
                    <a:ext uri="{FF2B5EF4-FFF2-40B4-BE49-F238E27FC236}">
                      <a16:creationId xmlns:a16="http://schemas.microsoft.com/office/drawing/2014/main" id="{6DA87CEF-DA01-45D1-8C95-664A321BBECD}"/>
                    </a:ext>
                  </a:extLst>
                </p:cNvPr>
                <p:cNvPicPr/>
                <p:nvPr/>
              </p:nvPicPr>
              <p:blipFill>
                <a:blip r:embed="rId22"/>
                <a:stretch>
                  <a:fillRect/>
                </a:stretch>
              </p:blipFill>
              <p:spPr>
                <a:xfrm>
                  <a:off x="1472871" y="1476138"/>
                  <a:ext cx="66240" cy="184320"/>
                </a:xfrm>
                <a:prstGeom prst="rect">
                  <a:avLst/>
                </a:prstGeom>
              </p:spPr>
            </p:pic>
          </mc:Fallback>
        </mc:AlternateContent>
      </p:grpSp>
      <p:grpSp>
        <p:nvGrpSpPr>
          <p:cNvPr id="177" name="Group 176">
            <a:extLst>
              <a:ext uri="{FF2B5EF4-FFF2-40B4-BE49-F238E27FC236}">
                <a16:creationId xmlns:a16="http://schemas.microsoft.com/office/drawing/2014/main" id="{FC77CF9A-39DC-49E1-8EEE-E8313A47C5D6}"/>
              </a:ext>
            </a:extLst>
          </p:cNvPr>
          <p:cNvGrpSpPr/>
          <p:nvPr/>
        </p:nvGrpSpPr>
        <p:grpSpPr>
          <a:xfrm>
            <a:off x="1829271" y="954138"/>
            <a:ext cx="1737000" cy="1113480"/>
            <a:chOff x="1829271" y="954138"/>
            <a:chExt cx="1737000" cy="1113480"/>
          </a:xfrm>
        </p:grpSpPr>
        <mc:AlternateContent xmlns:mc="http://schemas.openxmlformats.org/markup-compatibility/2006" xmlns:p14="http://schemas.microsoft.com/office/powerpoint/2010/main">
          <mc:Choice Requires="p14">
            <p:contentPart p14:bwMode="auto" r:id="rId23">
              <p14:nvContentPartPr>
                <p14:cNvPr id="466" name="Ink 465">
                  <a:extLst>
                    <a:ext uri="{FF2B5EF4-FFF2-40B4-BE49-F238E27FC236}">
                      <a16:creationId xmlns:a16="http://schemas.microsoft.com/office/drawing/2014/main" id="{D5D71EAB-DE4C-4207-818F-D72AB29F4044}"/>
                    </a:ext>
                  </a:extLst>
                </p14:cNvPr>
                <p14:cNvContentPartPr/>
                <p14:nvPr/>
              </p14:nvContentPartPr>
              <p14:xfrm>
                <a:off x="1830711" y="1174098"/>
                <a:ext cx="69480" cy="29520"/>
              </p14:xfrm>
            </p:contentPart>
          </mc:Choice>
          <mc:Fallback xmlns="">
            <p:pic>
              <p:nvPicPr>
                <p:cNvPr id="466" name="Ink 465">
                  <a:extLst>
                    <a:ext uri="{FF2B5EF4-FFF2-40B4-BE49-F238E27FC236}">
                      <a16:creationId xmlns:a16="http://schemas.microsoft.com/office/drawing/2014/main" id="{D5D71EAB-DE4C-4207-818F-D72AB29F4044}"/>
                    </a:ext>
                  </a:extLst>
                </p:cNvPr>
                <p:cNvPicPr/>
                <p:nvPr/>
              </p:nvPicPr>
              <p:blipFill>
                <a:blip r:embed="rId24"/>
                <a:stretch>
                  <a:fillRect/>
                </a:stretch>
              </p:blipFill>
              <p:spPr>
                <a:xfrm>
                  <a:off x="1813071" y="1156098"/>
                  <a:ext cx="105120" cy="6516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471" name="Ink 470">
                  <a:extLst>
                    <a:ext uri="{FF2B5EF4-FFF2-40B4-BE49-F238E27FC236}">
                      <a16:creationId xmlns:a16="http://schemas.microsoft.com/office/drawing/2014/main" id="{FEE89DDB-58FB-405C-B155-5A50A2D7E138}"/>
                    </a:ext>
                  </a:extLst>
                </p14:cNvPr>
                <p14:cNvContentPartPr/>
                <p14:nvPr/>
              </p14:nvContentPartPr>
              <p14:xfrm>
                <a:off x="1965351" y="1141698"/>
                <a:ext cx="66240" cy="91080"/>
              </p14:xfrm>
            </p:contentPart>
          </mc:Choice>
          <mc:Fallback xmlns="">
            <p:pic>
              <p:nvPicPr>
                <p:cNvPr id="471" name="Ink 470">
                  <a:extLst>
                    <a:ext uri="{FF2B5EF4-FFF2-40B4-BE49-F238E27FC236}">
                      <a16:creationId xmlns:a16="http://schemas.microsoft.com/office/drawing/2014/main" id="{FEE89DDB-58FB-405C-B155-5A50A2D7E138}"/>
                    </a:ext>
                  </a:extLst>
                </p:cNvPr>
                <p:cNvPicPr/>
                <p:nvPr/>
              </p:nvPicPr>
              <p:blipFill>
                <a:blip r:embed="rId26"/>
                <a:stretch>
                  <a:fillRect/>
                </a:stretch>
              </p:blipFill>
              <p:spPr>
                <a:xfrm>
                  <a:off x="1947351" y="1124058"/>
                  <a:ext cx="10188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489" name="Ink 488">
                  <a:extLst>
                    <a:ext uri="{FF2B5EF4-FFF2-40B4-BE49-F238E27FC236}">
                      <a16:creationId xmlns:a16="http://schemas.microsoft.com/office/drawing/2014/main" id="{EAA7299D-7A46-40AB-A475-48365A6A43D8}"/>
                    </a:ext>
                  </a:extLst>
                </p14:cNvPr>
                <p14:cNvContentPartPr/>
                <p14:nvPr/>
              </p14:nvContentPartPr>
              <p14:xfrm>
                <a:off x="1829271" y="1433658"/>
                <a:ext cx="115200" cy="57960"/>
              </p14:xfrm>
            </p:contentPart>
          </mc:Choice>
          <mc:Fallback xmlns="">
            <p:pic>
              <p:nvPicPr>
                <p:cNvPr id="489" name="Ink 488">
                  <a:extLst>
                    <a:ext uri="{FF2B5EF4-FFF2-40B4-BE49-F238E27FC236}">
                      <a16:creationId xmlns:a16="http://schemas.microsoft.com/office/drawing/2014/main" id="{EAA7299D-7A46-40AB-A475-48365A6A43D8}"/>
                    </a:ext>
                  </a:extLst>
                </p:cNvPr>
                <p:cNvPicPr/>
                <p:nvPr/>
              </p:nvPicPr>
              <p:blipFill>
                <a:blip r:embed="rId28"/>
                <a:stretch>
                  <a:fillRect/>
                </a:stretch>
              </p:blipFill>
              <p:spPr>
                <a:xfrm>
                  <a:off x="1811271" y="1416018"/>
                  <a:ext cx="150840" cy="936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496" name="Ink 495">
                  <a:extLst>
                    <a:ext uri="{FF2B5EF4-FFF2-40B4-BE49-F238E27FC236}">
                      <a16:creationId xmlns:a16="http://schemas.microsoft.com/office/drawing/2014/main" id="{D474300D-2156-4124-8A97-7535D2A61918}"/>
                    </a:ext>
                  </a:extLst>
                </p14:cNvPr>
                <p14:cNvContentPartPr/>
                <p14:nvPr/>
              </p14:nvContentPartPr>
              <p14:xfrm>
                <a:off x="1952031" y="1395138"/>
                <a:ext cx="28080" cy="93600"/>
              </p14:xfrm>
            </p:contentPart>
          </mc:Choice>
          <mc:Fallback xmlns="">
            <p:pic>
              <p:nvPicPr>
                <p:cNvPr id="496" name="Ink 495">
                  <a:extLst>
                    <a:ext uri="{FF2B5EF4-FFF2-40B4-BE49-F238E27FC236}">
                      <a16:creationId xmlns:a16="http://schemas.microsoft.com/office/drawing/2014/main" id="{D474300D-2156-4124-8A97-7535D2A61918}"/>
                    </a:ext>
                  </a:extLst>
                </p:cNvPr>
                <p:cNvPicPr/>
                <p:nvPr/>
              </p:nvPicPr>
              <p:blipFill>
                <a:blip r:embed="rId30"/>
                <a:stretch>
                  <a:fillRect/>
                </a:stretch>
              </p:blipFill>
              <p:spPr>
                <a:xfrm>
                  <a:off x="1934391" y="1377138"/>
                  <a:ext cx="63720" cy="12924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502" name="Ink 501">
                  <a:extLst>
                    <a:ext uri="{FF2B5EF4-FFF2-40B4-BE49-F238E27FC236}">
                      <a16:creationId xmlns:a16="http://schemas.microsoft.com/office/drawing/2014/main" id="{EC36EAC5-6651-4947-960D-D51320C64FBC}"/>
                    </a:ext>
                  </a:extLst>
                </p14:cNvPr>
                <p14:cNvContentPartPr/>
                <p14:nvPr/>
              </p14:nvContentPartPr>
              <p14:xfrm>
                <a:off x="2011431" y="1429698"/>
                <a:ext cx="67680" cy="190080"/>
              </p14:xfrm>
            </p:contentPart>
          </mc:Choice>
          <mc:Fallback xmlns="">
            <p:pic>
              <p:nvPicPr>
                <p:cNvPr id="502" name="Ink 501">
                  <a:extLst>
                    <a:ext uri="{FF2B5EF4-FFF2-40B4-BE49-F238E27FC236}">
                      <a16:creationId xmlns:a16="http://schemas.microsoft.com/office/drawing/2014/main" id="{EC36EAC5-6651-4947-960D-D51320C64FBC}"/>
                    </a:ext>
                  </a:extLst>
                </p:cNvPr>
                <p:cNvPicPr/>
                <p:nvPr/>
              </p:nvPicPr>
              <p:blipFill>
                <a:blip r:embed="rId32"/>
                <a:stretch>
                  <a:fillRect/>
                </a:stretch>
              </p:blipFill>
              <p:spPr>
                <a:xfrm>
                  <a:off x="1993431" y="1411698"/>
                  <a:ext cx="10332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508" name="Ink 507">
                  <a:extLst>
                    <a:ext uri="{FF2B5EF4-FFF2-40B4-BE49-F238E27FC236}">
                      <a16:creationId xmlns:a16="http://schemas.microsoft.com/office/drawing/2014/main" id="{7B456FD3-5F3F-40FD-93ED-A66F94D3339F}"/>
                    </a:ext>
                  </a:extLst>
                </p14:cNvPr>
                <p14:cNvContentPartPr/>
                <p14:nvPr/>
              </p14:nvContentPartPr>
              <p14:xfrm>
                <a:off x="2117631" y="1566498"/>
                <a:ext cx="14040" cy="72360"/>
              </p14:xfrm>
            </p:contentPart>
          </mc:Choice>
          <mc:Fallback xmlns="">
            <p:pic>
              <p:nvPicPr>
                <p:cNvPr id="508" name="Ink 507">
                  <a:extLst>
                    <a:ext uri="{FF2B5EF4-FFF2-40B4-BE49-F238E27FC236}">
                      <a16:creationId xmlns:a16="http://schemas.microsoft.com/office/drawing/2014/main" id="{7B456FD3-5F3F-40FD-93ED-A66F94D3339F}"/>
                    </a:ext>
                  </a:extLst>
                </p:cNvPr>
                <p:cNvPicPr/>
                <p:nvPr/>
              </p:nvPicPr>
              <p:blipFill>
                <a:blip r:embed="rId34"/>
                <a:stretch>
                  <a:fillRect/>
                </a:stretch>
              </p:blipFill>
              <p:spPr>
                <a:xfrm>
                  <a:off x="2099631" y="1548498"/>
                  <a:ext cx="49680" cy="1080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94" name="Ink 93">
                  <a:extLst>
                    <a:ext uri="{FF2B5EF4-FFF2-40B4-BE49-F238E27FC236}">
                      <a16:creationId xmlns:a16="http://schemas.microsoft.com/office/drawing/2014/main" id="{2BA4CBF3-644B-49D8-A66B-3C19A74DC65C}"/>
                    </a:ext>
                  </a:extLst>
                </p14:cNvPr>
                <p14:cNvContentPartPr/>
                <p14:nvPr/>
              </p14:nvContentPartPr>
              <p14:xfrm>
                <a:off x="2176671" y="1538418"/>
                <a:ext cx="120600" cy="108720"/>
              </p14:xfrm>
            </p:contentPart>
          </mc:Choice>
          <mc:Fallback xmlns="">
            <p:pic>
              <p:nvPicPr>
                <p:cNvPr id="94" name="Ink 93">
                  <a:extLst>
                    <a:ext uri="{FF2B5EF4-FFF2-40B4-BE49-F238E27FC236}">
                      <a16:creationId xmlns:a16="http://schemas.microsoft.com/office/drawing/2014/main" id="{2BA4CBF3-644B-49D8-A66B-3C19A74DC65C}"/>
                    </a:ext>
                  </a:extLst>
                </p:cNvPr>
                <p:cNvPicPr/>
                <p:nvPr/>
              </p:nvPicPr>
              <p:blipFill>
                <a:blip r:embed="rId36"/>
                <a:stretch>
                  <a:fillRect/>
                </a:stretch>
              </p:blipFill>
              <p:spPr>
                <a:xfrm>
                  <a:off x="2159031" y="1520778"/>
                  <a:ext cx="156240" cy="14436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553" name="Ink 552">
                  <a:extLst>
                    <a:ext uri="{FF2B5EF4-FFF2-40B4-BE49-F238E27FC236}">
                      <a16:creationId xmlns:a16="http://schemas.microsoft.com/office/drawing/2014/main" id="{EDAD87E9-F8DF-4013-87CF-41EABED64014}"/>
                    </a:ext>
                  </a:extLst>
                </p14:cNvPr>
                <p14:cNvContentPartPr/>
                <p14:nvPr/>
              </p14:nvContentPartPr>
              <p14:xfrm>
                <a:off x="2175591" y="1083018"/>
                <a:ext cx="308160" cy="678960"/>
              </p14:xfrm>
            </p:contentPart>
          </mc:Choice>
          <mc:Fallback xmlns="">
            <p:pic>
              <p:nvPicPr>
                <p:cNvPr id="553" name="Ink 552">
                  <a:extLst>
                    <a:ext uri="{FF2B5EF4-FFF2-40B4-BE49-F238E27FC236}">
                      <a16:creationId xmlns:a16="http://schemas.microsoft.com/office/drawing/2014/main" id="{EDAD87E9-F8DF-4013-87CF-41EABED64014}"/>
                    </a:ext>
                  </a:extLst>
                </p:cNvPr>
                <p:cNvPicPr/>
                <p:nvPr/>
              </p:nvPicPr>
              <p:blipFill>
                <a:blip r:embed="rId38"/>
                <a:stretch>
                  <a:fillRect/>
                </a:stretch>
              </p:blipFill>
              <p:spPr>
                <a:xfrm>
                  <a:off x="2157951" y="1065378"/>
                  <a:ext cx="343800" cy="71460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555" name="Ink 554">
                  <a:extLst>
                    <a:ext uri="{FF2B5EF4-FFF2-40B4-BE49-F238E27FC236}">
                      <a16:creationId xmlns:a16="http://schemas.microsoft.com/office/drawing/2014/main" id="{3EB8E694-34D0-4419-A6A9-6DFE103CB096}"/>
                    </a:ext>
                  </a:extLst>
                </p14:cNvPr>
                <p14:cNvContentPartPr/>
                <p14:nvPr/>
              </p14:nvContentPartPr>
              <p14:xfrm>
                <a:off x="2477631" y="957738"/>
                <a:ext cx="200520" cy="1109880"/>
              </p14:xfrm>
            </p:contentPart>
          </mc:Choice>
          <mc:Fallback xmlns="">
            <p:pic>
              <p:nvPicPr>
                <p:cNvPr id="555" name="Ink 554">
                  <a:extLst>
                    <a:ext uri="{FF2B5EF4-FFF2-40B4-BE49-F238E27FC236}">
                      <a16:creationId xmlns:a16="http://schemas.microsoft.com/office/drawing/2014/main" id="{3EB8E694-34D0-4419-A6A9-6DFE103CB096}"/>
                    </a:ext>
                  </a:extLst>
                </p:cNvPr>
                <p:cNvPicPr/>
                <p:nvPr/>
              </p:nvPicPr>
              <p:blipFill>
                <a:blip r:embed="rId40"/>
                <a:stretch>
                  <a:fillRect/>
                </a:stretch>
              </p:blipFill>
              <p:spPr>
                <a:xfrm>
                  <a:off x="2459991" y="940098"/>
                  <a:ext cx="236160" cy="114552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557" name="Ink 556">
                  <a:extLst>
                    <a:ext uri="{FF2B5EF4-FFF2-40B4-BE49-F238E27FC236}">
                      <a16:creationId xmlns:a16="http://schemas.microsoft.com/office/drawing/2014/main" id="{B23851A9-B095-439C-B4D3-EDDAD9DF5A65}"/>
                    </a:ext>
                  </a:extLst>
                </p14:cNvPr>
                <p14:cNvContentPartPr/>
                <p14:nvPr/>
              </p14:nvContentPartPr>
              <p14:xfrm>
                <a:off x="2711271" y="1066458"/>
                <a:ext cx="92160" cy="116280"/>
              </p14:xfrm>
            </p:contentPart>
          </mc:Choice>
          <mc:Fallback xmlns="">
            <p:pic>
              <p:nvPicPr>
                <p:cNvPr id="557" name="Ink 556">
                  <a:extLst>
                    <a:ext uri="{FF2B5EF4-FFF2-40B4-BE49-F238E27FC236}">
                      <a16:creationId xmlns:a16="http://schemas.microsoft.com/office/drawing/2014/main" id="{B23851A9-B095-439C-B4D3-EDDAD9DF5A65}"/>
                    </a:ext>
                  </a:extLst>
                </p:cNvPr>
                <p:cNvPicPr/>
                <p:nvPr/>
              </p:nvPicPr>
              <p:blipFill>
                <a:blip r:embed="rId42"/>
                <a:stretch>
                  <a:fillRect/>
                </a:stretch>
              </p:blipFill>
              <p:spPr>
                <a:xfrm>
                  <a:off x="2693271" y="1048818"/>
                  <a:ext cx="127800" cy="15192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558" name="Ink 557">
                  <a:extLst>
                    <a:ext uri="{FF2B5EF4-FFF2-40B4-BE49-F238E27FC236}">
                      <a16:creationId xmlns:a16="http://schemas.microsoft.com/office/drawing/2014/main" id="{94A23F16-5467-4312-85AB-50ACCDF7B205}"/>
                    </a:ext>
                  </a:extLst>
                </p14:cNvPr>
                <p14:cNvContentPartPr/>
                <p14:nvPr/>
              </p14:nvContentPartPr>
              <p14:xfrm>
                <a:off x="2654391" y="1275618"/>
                <a:ext cx="41760" cy="78120"/>
              </p14:xfrm>
            </p:contentPart>
          </mc:Choice>
          <mc:Fallback xmlns="">
            <p:pic>
              <p:nvPicPr>
                <p:cNvPr id="558" name="Ink 557">
                  <a:extLst>
                    <a:ext uri="{FF2B5EF4-FFF2-40B4-BE49-F238E27FC236}">
                      <a16:creationId xmlns:a16="http://schemas.microsoft.com/office/drawing/2014/main" id="{94A23F16-5467-4312-85AB-50ACCDF7B205}"/>
                    </a:ext>
                  </a:extLst>
                </p:cNvPr>
                <p:cNvPicPr/>
                <p:nvPr/>
              </p:nvPicPr>
              <p:blipFill>
                <a:blip r:embed="rId44"/>
                <a:stretch>
                  <a:fillRect/>
                </a:stretch>
              </p:blipFill>
              <p:spPr>
                <a:xfrm>
                  <a:off x="2636391" y="1257978"/>
                  <a:ext cx="77400" cy="11376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559" name="Ink 558">
                  <a:extLst>
                    <a:ext uri="{FF2B5EF4-FFF2-40B4-BE49-F238E27FC236}">
                      <a16:creationId xmlns:a16="http://schemas.microsoft.com/office/drawing/2014/main" id="{D133E20A-76BB-413D-A345-41190CA37B63}"/>
                    </a:ext>
                  </a:extLst>
                </p14:cNvPr>
                <p14:cNvContentPartPr/>
                <p14:nvPr/>
              </p14:nvContentPartPr>
              <p14:xfrm>
                <a:off x="2631711" y="1217658"/>
                <a:ext cx="2160" cy="7200"/>
              </p14:xfrm>
            </p:contentPart>
          </mc:Choice>
          <mc:Fallback xmlns="">
            <p:pic>
              <p:nvPicPr>
                <p:cNvPr id="559" name="Ink 558">
                  <a:extLst>
                    <a:ext uri="{FF2B5EF4-FFF2-40B4-BE49-F238E27FC236}">
                      <a16:creationId xmlns:a16="http://schemas.microsoft.com/office/drawing/2014/main" id="{D133E20A-76BB-413D-A345-41190CA37B63}"/>
                    </a:ext>
                  </a:extLst>
                </p:cNvPr>
                <p:cNvPicPr/>
                <p:nvPr/>
              </p:nvPicPr>
              <p:blipFill>
                <a:blip r:embed="rId46"/>
                <a:stretch>
                  <a:fillRect/>
                </a:stretch>
              </p:blipFill>
              <p:spPr>
                <a:xfrm>
                  <a:off x="2614071" y="1199658"/>
                  <a:ext cx="37800" cy="4284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560" name="Ink 559">
                  <a:extLst>
                    <a:ext uri="{FF2B5EF4-FFF2-40B4-BE49-F238E27FC236}">
                      <a16:creationId xmlns:a16="http://schemas.microsoft.com/office/drawing/2014/main" id="{C9A623C4-8D4A-4628-8F2A-D5E235A97EAD}"/>
                    </a:ext>
                  </a:extLst>
                </p14:cNvPr>
                <p14:cNvContentPartPr/>
                <p14:nvPr/>
              </p14:nvContentPartPr>
              <p14:xfrm>
                <a:off x="2696871" y="1260138"/>
                <a:ext cx="76320" cy="36000"/>
              </p14:xfrm>
            </p:contentPart>
          </mc:Choice>
          <mc:Fallback xmlns="">
            <p:pic>
              <p:nvPicPr>
                <p:cNvPr id="560" name="Ink 559">
                  <a:extLst>
                    <a:ext uri="{FF2B5EF4-FFF2-40B4-BE49-F238E27FC236}">
                      <a16:creationId xmlns:a16="http://schemas.microsoft.com/office/drawing/2014/main" id="{C9A623C4-8D4A-4628-8F2A-D5E235A97EAD}"/>
                    </a:ext>
                  </a:extLst>
                </p:cNvPr>
                <p:cNvPicPr/>
                <p:nvPr/>
              </p:nvPicPr>
              <p:blipFill>
                <a:blip r:embed="rId48"/>
                <a:stretch>
                  <a:fillRect/>
                </a:stretch>
              </p:blipFill>
              <p:spPr>
                <a:xfrm>
                  <a:off x="2678871" y="1242498"/>
                  <a:ext cx="111960" cy="7164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561" name="Ink 560">
                  <a:extLst>
                    <a:ext uri="{FF2B5EF4-FFF2-40B4-BE49-F238E27FC236}">
                      <a16:creationId xmlns:a16="http://schemas.microsoft.com/office/drawing/2014/main" id="{E51CDC89-18BD-4C2F-BA3C-71F59C1E1D9A}"/>
                    </a:ext>
                  </a:extLst>
                </p14:cNvPr>
                <p14:cNvContentPartPr/>
                <p14:nvPr/>
              </p14:nvContentPartPr>
              <p14:xfrm>
                <a:off x="2822151" y="1245738"/>
                <a:ext cx="58680" cy="101520"/>
              </p14:xfrm>
            </p:contentPart>
          </mc:Choice>
          <mc:Fallback xmlns="">
            <p:pic>
              <p:nvPicPr>
                <p:cNvPr id="561" name="Ink 560">
                  <a:extLst>
                    <a:ext uri="{FF2B5EF4-FFF2-40B4-BE49-F238E27FC236}">
                      <a16:creationId xmlns:a16="http://schemas.microsoft.com/office/drawing/2014/main" id="{E51CDC89-18BD-4C2F-BA3C-71F59C1E1D9A}"/>
                    </a:ext>
                  </a:extLst>
                </p:cNvPr>
                <p:cNvPicPr/>
                <p:nvPr/>
              </p:nvPicPr>
              <p:blipFill>
                <a:blip r:embed="rId50"/>
                <a:stretch>
                  <a:fillRect/>
                </a:stretch>
              </p:blipFill>
              <p:spPr>
                <a:xfrm>
                  <a:off x="2804151" y="1228098"/>
                  <a:ext cx="94320" cy="13716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562" name="Ink 561">
                  <a:extLst>
                    <a:ext uri="{FF2B5EF4-FFF2-40B4-BE49-F238E27FC236}">
                      <a16:creationId xmlns:a16="http://schemas.microsoft.com/office/drawing/2014/main" id="{A612EDA9-2202-46D0-B70E-FF700C2A5225}"/>
                    </a:ext>
                  </a:extLst>
                </p14:cNvPr>
                <p14:cNvContentPartPr/>
                <p14:nvPr/>
              </p14:nvContentPartPr>
              <p14:xfrm>
                <a:off x="2657631" y="961698"/>
                <a:ext cx="67320" cy="80640"/>
              </p14:xfrm>
            </p:contentPart>
          </mc:Choice>
          <mc:Fallback xmlns="">
            <p:pic>
              <p:nvPicPr>
                <p:cNvPr id="562" name="Ink 561">
                  <a:extLst>
                    <a:ext uri="{FF2B5EF4-FFF2-40B4-BE49-F238E27FC236}">
                      <a16:creationId xmlns:a16="http://schemas.microsoft.com/office/drawing/2014/main" id="{A612EDA9-2202-46D0-B70E-FF700C2A5225}"/>
                    </a:ext>
                  </a:extLst>
                </p:cNvPr>
                <p:cNvPicPr/>
                <p:nvPr/>
              </p:nvPicPr>
              <p:blipFill>
                <a:blip r:embed="rId52"/>
                <a:stretch>
                  <a:fillRect/>
                </a:stretch>
              </p:blipFill>
              <p:spPr>
                <a:xfrm>
                  <a:off x="2639631" y="943698"/>
                  <a:ext cx="102960" cy="11628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563" name="Ink 562">
                  <a:extLst>
                    <a:ext uri="{FF2B5EF4-FFF2-40B4-BE49-F238E27FC236}">
                      <a16:creationId xmlns:a16="http://schemas.microsoft.com/office/drawing/2014/main" id="{F1C69744-84BD-45A8-95CD-BE6E7E588D3A}"/>
                    </a:ext>
                  </a:extLst>
                </p14:cNvPr>
                <p14:cNvContentPartPr/>
                <p14:nvPr/>
              </p14:nvContentPartPr>
              <p14:xfrm>
                <a:off x="2743311" y="969618"/>
                <a:ext cx="56880" cy="39600"/>
              </p14:xfrm>
            </p:contentPart>
          </mc:Choice>
          <mc:Fallback xmlns="">
            <p:pic>
              <p:nvPicPr>
                <p:cNvPr id="563" name="Ink 562">
                  <a:extLst>
                    <a:ext uri="{FF2B5EF4-FFF2-40B4-BE49-F238E27FC236}">
                      <a16:creationId xmlns:a16="http://schemas.microsoft.com/office/drawing/2014/main" id="{F1C69744-84BD-45A8-95CD-BE6E7E588D3A}"/>
                    </a:ext>
                  </a:extLst>
                </p:cNvPr>
                <p:cNvPicPr/>
                <p:nvPr/>
              </p:nvPicPr>
              <p:blipFill>
                <a:blip r:embed="rId54"/>
                <a:stretch>
                  <a:fillRect/>
                </a:stretch>
              </p:blipFill>
              <p:spPr>
                <a:xfrm>
                  <a:off x="2725671" y="951618"/>
                  <a:ext cx="92520" cy="7524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564" name="Ink 563">
                  <a:extLst>
                    <a:ext uri="{FF2B5EF4-FFF2-40B4-BE49-F238E27FC236}">
                      <a16:creationId xmlns:a16="http://schemas.microsoft.com/office/drawing/2014/main" id="{4F44995E-96BE-46EB-BF0F-BD7D16AD2C40}"/>
                    </a:ext>
                  </a:extLst>
                </p14:cNvPr>
                <p14:cNvContentPartPr/>
                <p14:nvPr/>
              </p14:nvContentPartPr>
              <p14:xfrm>
                <a:off x="2923671" y="1089858"/>
                <a:ext cx="139680" cy="158040"/>
              </p14:xfrm>
            </p:contentPart>
          </mc:Choice>
          <mc:Fallback xmlns="">
            <p:pic>
              <p:nvPicPr>
                <p:cNvPr id="564" name="Ink 563">
                  <a:extLst>
                    <a:ext uri="{FF2B5EF4-FFF2-40B4-BE49-F238E27FC236}">
                      <a16:creationId xmlns:a16="http://schemas.microsoft.com/office/drawing/2014/main" id="{4F44995E-96BE-46EB-BF0F-BD7D16AD2C40}"/>
                    </a:ext>
                  </a:extLst>
                </p:cNvPr>
                <p:cNvPicPr/>
                <p:nvPr/>
              </p:nvPicPr>
              <p:blipFill>
                <a:blip r:embed="rId56"/>
                <a:stretch>
                  <a:fillRect/>
                </a:stretch>
              </p:blipFill>
              <p:spPr>
                <a:xfrm>
                  <a:off x="2906031" y="1071858"/>
                  <a:ext cx="175320" cy="19368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565" name="Ink 564">
                  <a:extLst>
                    <a:ext uri="{FF2B5EF4-FFF2-40B4-BE49-F238E27FC236}">
                      <a16:creationId xmlns:a16="http://schemas.microsoft.com/office/drawing/2014/main" id="{8ABB6DF1-B0DB-4A4E-9496-CE67ECD14AEC}"/>
                    </a:ext>
                  </a:extLst>
                </p14:cNvPr>
                <p14:cNvContentPartPr/>
                <p14:nvPr/>
              </p14:nvContentPartPr>
              <p14:xfrm>
                <a:off x="3114111" y="1118658"/>
                <a:ext cx="71640" cy="48600"/>
              </p14:xfrm>
            </p:contentPart>
          </mc:Choice>
          <mc:Fallback xmlns="">
            <p:pic>
              <p:nvPicPr>
                <p:cNvPr id="565" name="Ink 564">
                  <a:extLst>
                    <a:ext uri="{FF2B5EF4-FFF2-40B4-BE49-F238E27FC236}">
                      <a16:creationId xmlns:a16="http://schemas.microsoft.com/office/drawing/2014/main" id="{8ABB6DF1-B0DB-4A4E-9496-CE67ECD14AEC}"/>
                    </a:ext>
                  </a:extLst>
                </p:cNvPr>
                <p:cNvPicPr/>
                <p:nvPr/>
              </p:nvPicPr>
              <p:blipFill>
                <a:blip r:embed="rId58"/>
                <a:stretch>
                  <a:fillRect/>
                </a:stretch>
              </p:blipFill>
              <p:spPr>
                <a:xfrm>
                  <a:off x="3096111" y="1100658"/>
                  <a:ext cx="107280" cy="8424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566" name="Ink 565">
                  <a:extLst>
                    <a:ext uri="{FF2B5EF4-FFF2-40B4-BE49-F238E27FC236}">
                      <a16:creationId xmlns:a16="http://schemas.microsoft.com/office/drawing/2014/main" id="{5A683BD3-4B6E-4CCC-90BD-74C48EB26D69}"/>
                    </a:ext>
                  </a:extLst>
                </p14:cNvPr>
                <p14:cNvContentPartPr/>
                <p14:nvPr/>
              </p14:nvContentPartPr>
              <p14:xfrm>
                <a:off x="3150831" y="1048818"/>
                <a:ext cx="21600" cy="38880"/>
              </p14:xfrm>
            </p:contentPart>
          </mc:Choice>
          <mc:Fallback xmlns="">
            <p:pic>
              <p:nvPicPr>
                <p:cNvPr id="566" name="Ink 565">
                  <a:extLst>
                    <a:ext uri="{FF2B5EF4-FFF2-40B4-BE49-F238E27FC236}">
                      <a16:creationId xmlns:a16="http://schemas.microsoft.com/office/drawing/2014/main" id="{5A683BD3-4B6E-4CCC-90BD-74C48EB26D69}"/>
                    </a:ext>
                  </a:extLst>
                </p:cNvPr>
                <p:cNvPicPr/>
                <p:nvPr/>
              </p:nvPicPr>
              <p:blipFill>
                <a:blip r:embed="rId60"/>
                <a:stretch>
                  <a:fillRect/>
                </a:stretch>
              </p:blipFill>
              <p:spPr>
                <a:xfrm>
                  <a:off x="3132831" y="1030818"/>
                  <a:ext cx="57240" cy="7452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175" name="Ink 174">
                  <a:extLst>
                    <a:ext uri="{FF2B5EF4-FFF2-40B4-BE49-F238E27FC236}">
                      <a16:creationId xmlns:a16="http://schemas.microsoft.com/office/drawing/2014/main" id="{E4AB0DD7-4C33-467A-8BE7-700EDBB571F6}"/>
                    </a:ext>
                  </a:extLst>
                </p14:cNvPr>
                <p14:cNvContentPartPr/>
                <p14:nvPr/>
              </p14:nvContentPartPr>
              <p14:xfrm>
                <a:off x="3309231" y="954138"/>
                <a:ext cx="257040" cy="1048320"/>
              </p14:xfrm>
            </p:contentPart>
          </mc:Choice>
          <mc:Fallback xmlns="">
            <p:pic>
              <p:nvPicPr>
                <p:cNvPr id="175" name="Ink 174">
                  <a:extLst>
                    <a:ext uri="{FF2B5EF4-FFF2-40B4-BE49-F238E27FC236}">
                      <a16:creationId xmlns:a16="http://schemas.microsoft.com/office/drawing/2014/main" id="{E4AB0DD7-4C33-467A-8BE7-700EDBB571F6}"/>
                    </a:ext>
                  </a:extLst>
                </p:cNvPr>
                <p:cNvPicPr/>
                <p:nvPr/>
              </p:nvPicPr>
              <p:blipFill>
                <a:blip r:embed="rId62"/>
                <a:stretch>
                  <a:fillRect/>
                </a:stretch>
              </p:blipFill>
              <p:spPr>
                <a:xfrm>
                  <a:off x="3291231" y="936138"/>
                  <a:ext cx="292680" cy="1083960"/>
                </a:xfrm>
                <a:prstGeom prst="rect">
                  <a:avLst/>
                </a:prstGeom>
              </p:spPr>
            </p:pic>
          </mc:Fallback>
        </mc:AlternateContent>
      </p:grpSp>
      <p:grpSp>
        <p:nvGrpSpPr>
          <p:cNvPr id="207" name="Group 206">
            <a:extLst>
              <a:ext uri="{FF2B5EF4-FFF2-40B4-BE49-F238E27FC236}">
                <a16:creationId xmlns:a16="http://schemas.microsoft.com/office/drawing/2014/main" id="{41ED6411-3283-4997-B5AD-EACCEEBB7EA4}"/>
              </a:ext>
            </a:extLst>
          </p:cNvPr>
          <p:cNvGrpSpPr/>
          <p:nvPr/>
        </p:nvGrpSpPr>
        <p:grpSpPr>
          <a:xfrm>
            <a:off x="2683551" y="1549218"/>
            <a:ext cx="538560" cy="463680"/>
            <a:chOff x="2683551" y="1549218"/>
            <a:chExt cx="538560" cy="463680"/>
          </a:xfrm>
        </p:grpSpPr>
        <mc:AlternateContent xmlns:mc="http://schemas.openxmlformats.org/markup-compatibility/2006" xmlns:p14="http://schemas.microsoft.com/office/powerpoint/2010/main">
          <mc:Choice Requires="p14">
            <p:contentPart p14:bwMode="auto" r:id="rId63">
              <p14:nvContentPartPr>
                <p14:cNvPr id="196" name="Ink 195">
                  <a:extLst>
                    <a:ext uri="{FF2B5EF4-FFF2-40B4-BE49-F238E27FC236}">
                      <a16:creationId xmlns:a16="http://schemas.microsoft.com/office/drawing/2014/main" id="{C32DB5A9-7FC0-408C-AD9F-79C3BA60FD44}"/>
                    </a:ext>
                  </a:extLst>
                </p14:cNvPr>
                <p14:cNvContentPartPr/>
                <p14:nvPr/>
              </p14:nvContentPartPr>
              <p14:xfrm>
                <a:off x="2686071" y="1933698"/>
                <a:ext cx="86400" cy="79200"/>
              </p14:xfrm>
            </p:contentPart>
          </mc:Choice>
          <mc:Fallback xmlns="">
            <p:pic>
              <p:nvPicPr>
                <p:cNvPr id="196" name="Ink 195">
                  <a:extLst>
                    <a:ext uri="{FF2B5EF4-FFF2-40B4-BE49-F238E27FC236}">
                      <a16:creationId xmlns:a16="http://schemas.microsoft.com/office/drawing/2014/main" id="{C32DB5A9-7FC0-408C-AD9F-79C3BA60FD44}"/>
                    </a:ext>
                  </a:extLst>
                </p:cNvPr>
                <p:cNvPicPr/>
                <p:nvPr/>
              </p:nvPicPr>
              <p:blipFill>
                <a:blip r:embed="rId64"/>
                <a:stretch>
                  <a:fillRect/>
                </a:stretch>
              </p:blipFill>
              <p:spPr>
                <a:xfrm>
                  <a:off x="2668071" y="1915698"/>
                  <a:ext cx="122040" cy="11484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197" name="Ink 196">
                  <a:extLst>
                    <a:ext uri="{FF2B5EF4-FFF2-40B4-BE49-F238E27FC236}">
                      <a16:creationId xmlns:a16="http://schemas.microsoft.com/office/drawing/2014/main" id="{189E3CD8-EA6A-4DB6-B5D6-A378EFE16536}"/>
                    </a:ext>
                  </a:extLst>
                </p14:cNvPr>
                <p14:cNvContentPartPr/>
                <p14:nvPr/>
              </p14:nvContentPartPr>
              <p14:xfrm>
                <a:off x="2683551" y="1865298"/>
                <a:ext cx="4320" cy="9000"/>
              </p14:xfrm>
            </p:contentPart>
          </mc:Choice>
          <mc:Fallback xmlns="">
            <p:pic>
              <p:nvPicPr>
                <p:cNvPr id="197" name="Ink 196">
                  <a:extLst>
                    <a:ext uri="{FF2B5EF4-FFF2-40B4-BE49-F238E27FC236}">
                      <a16:creationId xmlns:a16="http://schemas.microsoft.com/office/drawing/2014/main" id="{189E3CD8-EA6A-4DB6-B5D6-A378EFE16536}"/>
                    </a:ext>
                  </a:extLst>
                </p:cNvPr>
                <p:cNvPicPr/>
                <p:nvPr/>
              </p:nvPicPr>
              <p:blipFill>
                <a:blip r:embed="rId66"/>
                <a:stretch>
                  <a:fillRect/>
                </a:stretch>
              </p:blipFill>
              <p:spPr>
                <a:xfrm>
                  <a:off x="2665911" y="1847298"/>
                  <a:ext cx="39960" cy="4464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198" name="Ink 197">
                  <a:extLst>
                    <a:ext uri="{FF2B5EF4-FFF2-40B4-BE49-F238E27FC236}">
                      <a16:creationId xmlns:a16="http://schemas.microsoft.com/office/drawing/2014/main" id="{EA74DC00-43BF-433D-8C7C-D430B3FF7EAB}"/>
                    </a:ext>
                  </a:extLst>
                </p14:cNvPr>
                <p14:cNvContentPartPr/>
                <p14:nvPr/>
              </p14:nvContentPartPr>
              <p14:xfrm>
                <a:off x="2793351" y="1941618"/>
                <a:ext cx="32400" cy="11160"/>
              </p14:xfrm>
            </p:contentPart>
          </mc:Choice>
          <mc:Fallback xmlns="">
            <p:pic>
              <p:nvPicPr>
                <p:cNvPr id="198" name="Ink 197">
                  <a:extLst>
                    <a:ext uri="{FF2B5EF4-FFF2-40B4-BE49-F238E27FC236}">
                      <a16:creationId xmlns:a16="http://schemas.microsoft.com/office/drawing/2014/main" id="{EA74DC00-43BF-433D-8C7C-D430B3FF7EAB}"/>
                    </a:ext>
                  </a:extLst>
                </p:cNvPr>
                <p:cNvPicPr/>
                <p:nvPr/>
              </p:nvPicPr>
              <p:blipFill>
                <a:blip r:embed="rId68"/>
                <a:stretch>
                  <a:fillRect/>
                </a:stretch>
              </p:blipFill>
              <p:spPr>
                <a:xfrm>
                  <a:off x="2775711" y="1923978"/>
                  <a:ext cx="68040" cy="4680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199" name="Ink 198">
                  <a:extLst>
                    <a:ext uri="{FF2B5EF4-FFF2-40B4-BE49-F238E27FC236}">
                      <a16:creationId xmlns:a16="http://schemas.microsoft.com/office/drawing/2014/main" id="{CB3553A4-5408-42C9-AF43-1EBE50CA3FB2}"/>
                    </a:ext>
                  </a:extLst>
                </p14:cNvPr>
                <p14:cNvContentPartPr/>
                <p14:nvPr/>
              </p14:nvContentPartPr>
              <p14:xfrm>
                <a:off x="2800911" y="1896978"/>
                <a:ext cx="22320" cy="15120"/>
              </p14:xfrm>
            </p:contentPart>
          </mc:Choice>
          <mc:Fallback xmlns="">
            <p:pic>
              <p:nvPicPr>
                <p:cNvPr id="199" name="Ink 198">
                  <a:extLst>
                    <a:ext uri="{FF2B5EF4-FFF2-40B4-BE49-F238E27FC236}">
                      <a16:creationId xmlns:a16="http://schemas.microsoft.com/office/drawing/2014/main" id="{CB3553A4-5408-42C9-AF43-1EBE50CA3FB2}"/>
                    </a:ext>
                  </a:extLst>
                </p:cNvPr>
                <p:cNvPicPr/>
                <p:nvPr/>
              </p:nvPicPr>
              <p:blipFill>
                <a:blip r:embed="rId70"/>
                <a:stretch>
                  <a:fillRect/>
                </a:stretch>
              </p:blipFill>
              <p:spPr>
                <a:xfrm>
                  <a:off x="2782911" y="1879338"/>
                  <a:ext cx="5796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200" name="Ink 199">
                  <a:extLst>
                    <a:ext uri="{FF2B5EF4-FFF2-40B4-BE49-F238E27FC236}">
                      <a16:creationId xmlns:a16="http://schemas.microsoft.com/office/drawing/2014/main" id="{60062952-2F63-4767-B107-878D7756B672}"/>
                    </a:ext>
                  </a:extLst>
                </p14:cNvPr>
                <p14:cNvContentPartPr/>
                <p14:nvPr/>
              </p14:nvContentPartPr>
              <p14:xfrm>
                <a:off x="2903511" y="1876098"/>
                <a:ext cx="28440" cy="82080"/>
              </p14:xfrm>
            </p:contentPart>
          </mc:Choice>
          <mc:Fallback xmlns="">
            <p:pic>
              <p:nvPicPr>
                <p:cNvPr id="200" name="Ink 199">
                  <a:extLst>
                    <a:ext uri="{FF2B5EF4-FFF2-40B4-BE49-F238E27FC236}">
                      <a16:creationId xmlns:a16="http://schemas.microsoft.com/office/drawing/2014/main" id="{60062952-2F63-4767-B107-878D7756B672}"/>
                    </a:ext>
                  </a:extLst>
                </p:cNvPr>
                <p:cNvPicPr/>
                <p:nvPr/>
              </p:nvPicPr>
              <p:blipFill>
                <a:blip r:embed="rId72"/>
                <a:stretch>
                  <a:fillRect/>
                </a:stretch>
              </p:blipFill>
              <p:spPr>
                <a:xfrm>
                  <a:off x="2885871" y="1858458"/>
                  <a:ext cx="64080" cy="11772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201" name="Ink 200">
                  <a:extLst>
                    <a:ext uri="{FF2B5EF4-FFF2-40B4-BE49-F238E27FC236}">
                      <a16:creationId xmlns:a16="http://schemas.microsoft.com/office/drawing/2014/main" id="{50B0A649-0E36-4839-A357-43168C7DE9A9}"/>
                    </a:ext>
                  </a:extLst>
                </p14:cNvPr>
                <p14:cNvContentPartPr/>
                <p14:nvPr/>
              </p14:nvContentPartPr>
              <p14:xfrm>
                <a:off x="2763471" y="1688898"/>
                <a:ext cx="138960" cy="128880"/>
              </p14:xfrm>
            </p:contentPart>
          </mc:Choice>
          <mc:Fallback xmlns="">
            <p:pic>
              <p:nvPicPr>
                <p:cNvPr id="201" name="Ink 200">
                  <a:extLst>
                    <a:ext uri="{FF2B5EF4-FFF2-40B4-BE49-F238E27FC236}">
                      <a16:creationId xmlns:a16="http://schemas.microsoft.com/office/drawing/2014/main" id="{50B0A649-0E36-4839-A357-43168C7DE9A9}"/>
                    </a:ext>
                  </a:extLst>
                </p:cNvPr>
                <p:cNvPicPr/>
                <p:nvPr/>
              </p:nvPicPr>
              <p:blipFill>
                <a:blip r:embed="rId74"/>
                <a:stretch>
                  <a:fillRect/>
                </a:stretch>
              </p:blipFill>
              <p:spPr>
                <a:xfrm>
                  <a:off x="2745831" y="1670898"/>
                  <a:ext cx="174600" cy="16452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202" name="Ink 201">
                  <a:extLst>
                    <a:ext uri="{FF2B5EF4-FFF2-40B4-BE49-F238E27FC236}">
                      <a16:creationId xmlns:a16="http://schemas.microsoft.com/office/drawing/2014/main" id="{E69CA853-F2AD-47D3-9E10-501B550EE425}"/>
                    </a:ext>
                  </a:extLst>
                </p14:cNvPr>
                <p14:cNvContentPartPr/>
                <p14:nvPr/>
              </p14:nvContentPartPr>
              <p14:xfrm>
                <a:off x="2687151" y="1574058"/>
                <a:ext cx="51480" cy="92160"/>
              </p14:xfrm>
            </p:contentPart>
          </mc:Choice>
          <mc:Fallback xmlns="">
            <p:pic>
              <p:nvPicPr>
                <p:cNvPr id="202" name="Ink 201">
                  <a:extLst>
                    <a:ext uri="{FF2B5EF4-FFF2-40B4-BE49-F238E27FC236}">
                      <a16:creationId xmlns:a16="http://schemas.microsoft.com/office/drawing/2014/main" id="{E69CA853-F2AD-47D3-9E10-501B550EE425}"/>
                    </a:ext>
                  </a:extLst>
                </p:cNvPr>
                <p:cNvPicPr/>
                <p:nvPr/>
              </p:nvPicPr>
              <p:blipFill>
                <a:blip r:embed="rId76"/>
                <a:stretch>
                  <a:fillRect/>
                </a:stretch>
              </p:blipFill>
              <p:spPr>
                <a:xfrm>
                  <a:off x="2669151" y="1556058"/>
                  <a:ext cx="87120" cy="12780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203" name="Ink 202">
                  <a:extLst>
                    <a:ext uri="{FF2B5EF4-FFF2-40B4-BE49-F238E27FC236}">
                      <a16:creationId xmlns:a16="http://schemas.microsoft.com/office/drawing/2014/main" id="{4A2ED228-5919-453E-B13F-24422016416D}"/>
                    </a:ext>
                  </a:extLst>
                </p14:cNvPr>
                <p14:cNvContentPartPr/>
                <p14:nvPr/>
              </p14:nvContentPartPr>
              <p14:xfrm>
                <a:off x="2768871" y="1549218"/>
                <a:ext cx="76680" cy="85680"/>
              </p14:xfrm>
            </p:contentPart>
          </mc:Choice>
          <mc:Fallback xmlns="">
            <p:pic>
              <p:nvPicPr>
                <p:cNvPr id="203" name="Ink 202">
                  <a:extLst>
                    <a:ext uri="{FF2B5EF4-FFF2-40B4-BE49-F238E27FC236}">
                      <a16:creationId xmlns:a16="http://schemas.microsoft.com/office/drawing/2014/main" id="{4A2ED228-5919-453E-B13F-24422016416D}"/>
                    </a:ext>
                  </a:extLst>
                </p:cNvPr>
                <p:cNvPicPr/>
                <p:nvPr/>
              </p:nvPicPr>
              <p:blipFill>
                <a:blip r:embed="rId78"/>
                <a:stretch>
                  <a:fillRect/>
                </a:stretch>
              </p:blipFill>
              <p:spPr>
                <a:xfrm>
                  <a:off x="2750871" y="1531218"/>
                  <a:ext cx="112320" cy="12132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204" name="Ink 203">
                  <a:extLst>
                    <a:ext uri="{FF2B5EF4-FFF2-40B4-BE49-F238E27FC236}">
                      <a16:creationId xmlns:a16="http://schemas.microsoft.com/office/drawing/2014/main" id="{4EF0A57E-2097-4BC3-8F38-D120BCA32B6C}"/>
                    </a:ext>
                  </a:extLst>
                </p14:cNvPr>
                <p14:cNvContentPartPr/>
                <p14:nvPr/>
              </p14:nvContentPartPr>
              <p14:xfrm>
                <a:off x="2940231" y="1689618"/>
                <a:ext cx="189000" cy="196560"/>
              </p14:xfrm>
            </p:contentPart>
          </mc:Choice>
          <mc:Fallback xmlns="">
            <p:pic>
              <p:nvPicPr>
                <p:cNvPr id="204" name="Ink 203">
                  <a:extLst>
                    <a:ext uri="{FF2B5EF4-FFF2-40B4-BE49-F238E27FC236}">
                      <a16:creationId xmlns:a16="http://schemas.microsoft.com/office/drawing/2014/main" id="{4EF0A57E-2097-4BC3-8F38-D120BCA32B6C}"/>
                    </a:ext>
                  </a:extLst>
                </p:cNvPr>
                <p:cNvPicPr/>
                <p:nvPr/>
              </p:nvPicPr>
              <p:blipFill>
                <a:blip r:embed="rId80"/>
                <a:stretch>
                  <a:fillRect/>
                </a:stretch>
              </p:blipFill>
              <p:spPr>
                <a:xfrm>
                  <a:off x="2922591" y="1671978"/>
                  <a:ext cx="224640" cy="23220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205" name="Ink 204">
                  <a:extLst>
                    <a:ext uri="{FF2B5EF4-FFF2-40B4-BE49-F238E27FC236}">
                      <a16:creationId xmlns:a16="http://schemas.microsoft.com/office/drawing/2014/main" id="{2B436229-CCD9-4D7E-A7D4-C0FCEF216FDB}"/>
                    </a:ext>
                  </a:extLst>
                </p14:cNvPr>
                <p14:cNvContentPartPr/>
                <p14:nvPr/>
              </p14:nvContentPartPr>
              <p14:xfrm>
                <a:off x="3140391" y="1706538"/>
                <a:ext cx="81720" cy="77760"/>
              </p14:xfrm>
            </p:contentPart>
          </mc:Choice>
          <mc:Fallback xmlns="">
            <p:pic>
              <p:nvPicPr>
                <p:cNvPr id="205" name="Ink 204">
                  <a:extLst>
                    <a:ext uri="{FF2B5EF4-FFF2-40B4-BE49-F238E27FC236}">
                      <a16:creationId xmlns:a16="http://schemas.microsoft.com/office/drawing/2014/main" id="{2B436229-CCD9-4D7E-A7D4-C0FCEF216FDB}"/>
                    </a:ext>
                  </a:extLst>
                </p:cNvPr>
                <p:cNvPicPr/>
                <p:nvPr/>
              </p:nvPicPr>
              <p:blipFill>
                <a:blip r:embed="rId82"/>
                <a:stretch>
                  <a:fillRect/>
                </a:stretch>
              </p:blipFill>
              <p:spPr>
                <a:xfrm>
                  <a:off x="3122751" y="1688898"/>
                  <a:ext cx="117360" cy="11340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206" name="Ink 205">
                  <a:extLst>
                    <a:ext uri="{FF2B5EF4-FFF2-40B4-BE49-F238E27FC236}">
                      <a16:creationId xmlns:a16="http://schemas.microsoft.com/office/drawing/2014/main" id="{6F5F2942-029C-4843-A4DF-F7DA037FDB64}"/>
                    </a:ext>
                  </a:extLst>
                </p14:cNvPr>
                <p14:cNvContentPartPr/>
                <p14:nvPr/>
              </p14:nvContentPartPr>
              <p14:xfrm>
                <a:off x="3186471" y="1668738"/>
                <a:ext cx="1440" cy="2160"/>
              </p14:xfrm>
            </p:contentPart>
          </mc:Choice>
          <mc:Fallback xmlns="">
            <p:pic>
              <p:nvPicPr>
                <p:cNvPr id="206" name="Ink 205">
                  <a:extLst>
                    <a:ext uri="{FF2B5EF4-FFF2-40B4-BE49-F238E27FC236}">
                      <a16:creationId xmlns:a16="http://schemas.microsoft.com/office/drawing/2014/main" id="{6F5F2942-029C-4843-A4DF-F7DA037FDB64}"/>
                    </a:ext>
                  </a:extLst>
                </p:cNvPr>
                <p:cNvPicPr/>
                <p:nvPr/>
              </p:nvPicPr>
              <p:blipFill>
                <a:blip r:embed="rId84"/>
                <a:stretch>
                  <a:fillRect/>
                </a:stretch>
              </p:blipFill>
              <p:spPr>
                <a:xfrm>
                  <a:off x="3168471" y="1650738"/>
                  <a:ext cx="37080" cy="37800"/>
                </a:xfrm>
                <a:prstGeom prst="rect">
                  <a:avLst/>
                </a:prstGeom>
              </p:spPr>
            </p:pic>
          </mc:Fallback>
        </mc:AlternateContent>
      </p:grpSp>
      <p:grpSp>
        <p:nvGrpSpPr>
          <p:cNvPr id="243" name="Group 242">
            <a:extLst>
              <a:ext uri="{FF2B5EF4-FFF2-40B4-BE49-F238E27FC236}">
                <a16:creationId xmlns:a16="http://schemas.microsoft.com/office/drawing/2014/main" id="{E85CAB74-1149-43DB-AC3C-6D66D2F78B36}"/>
              </a:ext>
            </a:extLst>
          </p:cNvPr>
          <p:cNvGrpSpPr/>
          <p:nvPr/>
        </p:nvGrpSpPr>
        <p:grpSpPr>
          <a:xfrm>
            <a:off x="3639711" y="1405578"/>
            <a:ext cx="144000" cy="95760"/>
            <a:chOff x="3639711" y="1405578"/>
            <a:chExt cx="144000" cy="95760"/>
          </a:xfrm>
        </p:grpSpPr>
        <mc:AlternateContent xmlns:mc="http://schemas.openxmlformats.org/markup-compatibility/2006" xmlns:p14="http://schemas.microsoft.com/office/powerpoint/2010/main">
          <mc:Choice Requires="p14">
            <p:contentPart p14:bwMode="auto" r:id="rId85">
              <p14:nvContentPartPr>
                <p14:cNvPr id="208" name="Ink 207">
                  <a:extLst>
                    <a:ext uri="{FF2B5EF4-FFF2-40B4-BE49-F238E27FC236}">
                      <a16:creationId xmlns:a16="http://schemas.microsoft.com/office/drawing/2014/main" id="{8730F935-8F30-4210-9936-EF55842E3A87}"/>
                    </a:ext>
                  </a:extLst>
                </p14:cNvPr>
                <p14:cNvContentPartPr/>
                <p14:nvPr/>
              </p14:nvContentPartPr>
              <p14:xfrm>
                <a:off x="3639711" y="1480818"/>
                <a:ext cx="108720" cy="20520"/>
              </p14:xfrm>
            </p:contentPart>
          </mc:Choice>
          <mc:Fallback xmlns="">
            <p:pic>
              <p:nvPicPr>
                <p:cNvPr id="208" name="Ink 207">
                  <a:extLst>
                    <a:ext uri="{FF2B5EF4-FFF2-40B4-BE49-F238E27FC236}">
                      <a16:creationId xmlns:a16="http://schemas.microsoft.com/office/drawing/2014/main" id="{8730F935-8F30-4210-9936-EF55842E3A87}"/>
                    </a:ext>
                  </a:extLst>
                </p:cNvPr>
                <p:cNvPicPr/>
                <p:nvPr/>
              </p:nvPicPr>
              <p:blipFill>
                <a:blip r:embed="rId86"/>
                <a:stretch>
                  <a:fillRect/>
                </a:stretch>
              </p:blipFill>
              <p:spPr>
                <a:xfrm>
                  <a:off x="3621711" y="1462818"/>
                  <a:ext cx="144360" cy="5616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209" name="Ink 208">
                  <a:extLst>
                    <a:ext uri="{FF2B5EF4-FFF2-40B4-BE49-F238E27FC236}">
                      <a16:creationId xmlns:a16="http://schemas.microsoft.com/office/drawing/2014/main" id="{E5A57CD4-D8AD-499F-96E2-44BA5D5FC52B}"/>
                    </a:ext>
                  </a:extLst>
                </p14:cNvPr>
                <p14:cNvContentPartPr/>
                <p14:nvPr/>
              </p14:nvContentPartPr>
              <p14:xfrm>
                <a:off x="3671391" y="1405578"/>
                <a:ext cx="112320" cy="9720"/>
              </p14:xfrm>
            </p:contentPart>
          </mc:Choice>
          <mc:Fallback xmlns="">
            <p:pic>
              <p:nvPicPr>
                <p:cNvPr id="209" name="Ink 208">
                  <a:extLst>
                    <a:ext uri="{FF2B5EF4-FFF2-40B4-BE49-F238E27FC236}">
                      <a16:creationId xmlns:a16="http://schemas.microsoft.com/office/drawing/2014/main" id="{E5A57CD4-D8AD-499F-96E2-44BA5D5FC52B}"/>
                    </a:ext>
                  </a:extLst>
                </p:cNvPr>
                <p:cNvPicPr/>
                <p:nvPr/>
              </p:nvPicPr>
              <p:blipFill>
                <a:blip r:embed="rId88"/>
                <a:stretch>
                  <a:fillRect/>
                </a:stretch>
              </p:blipFill>
              <p:spPr>
                <a:xfrm>
                  <a:off x="3653751" y="1387578"/>
                  <a:ext cx="147960" cy="45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9">
            <p14:nvContentPartPr>
              <p14:cNvPr id="372" name="Ink 371">
                <a:extLst>
                  <a:ext uri="{FF2B5EF4-FFF2-40B4-BE49-F238E27FC236}">
                    <a16:creationId xmlns:a16="http://schemas.microsoft.com/office/drawing/2014/main" id="{CAD485C9-A103-43C5-A6F7-ACA39C4B897E}"/>
                  </a:ext>
                </a:extLst>
              </p14:cNvPr>
              <p14:cNvContentPartPr/>
              <p14:nvPr/>
            </p14:nvContentPartPr>
            <p14:xfrm>
              <a:off x="4597671" y="2142858"/>
              <a:ext cx="2520" cy="1080"/>
            </p14:xfrm>
          </p:contentPart>
        </mc:Choice>
        <mc:Fallback xmlns="">
          <p:pic>
            <p:nvPicPr>
              <p:cNvPr id="372" name="Ink 371">
                <a:extLst>
                  <a:ext uri="{FF2B5EF4-FFF2-40B4-BE49-F238E27FC236}">
                    <a16:creationId xmlns:a16="http://schemas.microsoft.com/office/drawing/2014/main" id="{CAD485C9-A103-43C5-A6F7-ACA39C4B897E}"/>
                  </a:ext>
                </a:extLst>
              </p:cNvPr>
              <p:cNvPicPr/>
              <p:nvPr/>
            </p:nvPicPr>
            <p:blipFill>
              <a:blip r:embed="rId84"/>
              <a:stretch>
                <a:fillRect/>
              </a:stretch>
            </p:blipFill>
            <p:spPr>
              <a:xfrm>
                <a:off x="4580031" y="2124858"/>
                <a:ext cx="3816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640" name="Ink 639">
                <a:extLst>
                  <a:ext uri="{FF2B5EF4-FFF2-40B4-BE49-F238E27FC236}">
                    <a16:creationId xmlns:a16="http://schemas.microsoft.com/office/drawing/2014/main" id="{EA7346B2-7D9A-432F-B4E6-2545A2C80C88}"/>
                  </a:ext>
                </a:extLst>
              </p14:cNvPr>
              <p14:cNvContentPartPr/>
              <p14:nvPr/>
            </p14:nvContentPartPr>
            <p14:xfrm>
              <a:off x="7193991" y="942258"/>
              <a:ext cx="173160" cy="1504080"/>
            </p14:xfrm>
          </p:contentPart>
        </mc:Choice>
        <mc:Fallback xmlns="">
          <p:pic>
            <p:nvPicPr>
              <p:cNvPr id="640" name="Ink 639">
                <a:extLst>
                  <a:ext uri="{FF2B5EF4-FFF2-40B4-BE49-F238E27FC236}">
                    <a16:creationId xmlns:a16="http://schemas.microsoft.com/office/drawing/2014/main" id="{EA7346B2-7D9A-432F-B4E6-2545A2C80C88}"/>
                  </a:ext>
                </a:extLst>
              </p:cNvPr>
              <p:cNvPicPr/>
              <p:nvPr/>
            </p:nvPicPr>
            <p:blipFill>
              <a:blip r:embed="rId91"/>
              <a:stretch>
                <a:fillRect/>
              </a:stretch>
            </p:blipFill>
            <p:spPr>
              <a:xfrm>
                <a:off x="7175991" y="924618"/>
                <a:ext cx="208800" cy="1539720"/>
              </a:xfrm>
              <a:prstGeom prst="rect">
                <a:avLst/>
              </a:prstGeom>
            </p:spPr>
          </p:pic>
        </mc:Fallback>
      </mc:AlternateContent>
      <p:grpSp>
        <p:nvGrpSpPr>
          <p:cNvPr id="656" name="Group 655">
            <a:extLst>
              <a:ext uri="{FF2B5EF4-FFF2-40B4-BE49-F238E27FC236}">
                <a16:creationId xmlns:a16="http://schemas.microsoft.com/office/drawing/2014/main" id="{244DD6B0-DA86-48E2-AB24-9934F6941E05}"/>
              </a:ext>
            </a:extLst>
          </p:cNvPr>
          <p:cNvGrpSpPr/>
          <p:nvPr/>
        </p:nvGrpSpPr>
        <p:grpSpPr>
          <a:xfrm>
            <a:off x="3993231" y="794298"/>
            <a:ext cx="4483800" cy="1890360"/>
            <a:chOff x="3993231" y="794298"/>
            <a:chExt cx="4483800" cy="1890360"/>
          </a:xfrm>
        </p:grpSpPr>
        <mc:AlternateContent xmlns:mc="http://schemas.openxmlformats.org/markup-compatibility/2006" xmlns:p14="http://schemas.microsoft.com/office/powerpoint/2010/main">
          <mc:Choice Requires="p14">
            <p:contentPart p14:bwMode="auto" r:id="rId92">
              <p14:nvContentPartPr>
                <p14:cNvPr id="213" name="Ink 212">
                  <a:extLst>
                    <a:ext uri="{FF2B5EF4-FFF2-40B4-BE49-F238E27FC236}">
                      <a16:creationId xmlns:a16="http://schemas.microsoft.com/office/drawing/2014/main" id="{CBD9F78F-2D1E-438C-9C08-A6092AB0732E}"/>
                    </a:ext>
                  </a:extLst>
                </p14:cNvPr>
                <p14:cNvContentPartPr/>
                <p14:nvPr/>
              </p14:nvContentPartPr>
              <p14:xfrm>
                <a:off x="4020231" y="1386138"/>
                <a:ext cx="48960" cy="97560"/>
              </p14:xfrm>
            </p:contentPart>
          </mc:Choice>
          <mc:Fallback xmlns="">
            <p:pic>
              <p:nvPicPr>
                <p:cNvPr id="213" name="Ink 212">
                  <a:extLst>
                    <a:ext uri="{FF2B5EF4-FFF2-40B4-BE49-F238E27FC236}">
                      <a16:creationId xmlns:a16="http://schemas.microsoft.com/office/drawing/2014/main" id="{CBD9F78F-2D1E-438C-9C08-A6092AB0732E}"/>
                    </a:ext>
                  </a:extLst>
                </p:cNvPr>
                <p:cNvPicPr/>
                <p:nvPr/>
              </p:nvPicPr>
              <p:blipFill>
                <a:blip r:embed="rId93"/>
                <a:stretch>
                  <a:fillRect/>
                </a:stretch>
              </p:blipFill>
              <p:spPr>
                <a:xfrm>
                  <a:off x="4002231" y="1368138"/>
                  <a:ext cx="84600" cy="13320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216" name="Ink 215">
                  <a:extLst>
                    <a:ext uri="{FF2B5EF4-FFF2-40B4-BE49-F238E27FC236}">
                      <a16:creationId xmlns:a16="http://schemas.microsoft.com/office/drawing/2014/main" id="{0EDFA5FB-1F7D-409D-87DF-ACACA4237701}"/>
                    </a:ext>
                  </a:extLst>
                </p14:cNvPr>
                <p14:cNvContentPartPr/>
                <p14:nvPr/>
              </p14:nvContentPartPr>
              <p14:xfrm>
                <a:off x="3993231" y="1526178"/>
                <a:ext cx="266040" cy="20880"/>
              </p14:xfrm>
            </p:contentPart>
          </mc:Choice>
          <mc:Fallback xmlns="">
            <p:pic>
              <p:nvPicPr>
                <p:cNvPr id="216" name="Ink 215">
                  <a:extLst>
                    <a:ext uri="{FF2B5EF4-FFF2-40B4-BE49-F238E27FC236}">
                      <a16:creationId xmlns:a16="http://schemas.microsoft.com/office/drawing/2014/main" id="{0EDFA5FB-1F7D-409D-87DF-ACACA4237701}"/>
                    </a:ext>
                  </a:extLst>
                </p:cNvPr>
                <p:cNvPicPr/>
                <p:nvPr/>
              </p:nvPicPr>
              <p:blipFill>
                <a:blip r:embed="rId95"/>
                <a:stretch>
                  <a:fillRect/>
                </a:stretch>
              </p:blipFill>
              <p:spPr>
                <a:xfrm>
                  <a:off x="3975231" y="1508538"/>
                  <a:ext cx="301680" cy="5652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222" name="Ink 221">
                  <a:extLst>
                    <a:ext uri="{FF2B5EF4-FFF2-40B4-BE49-F238E27FC236}">
                      <a16:creationId xmlns:a16="http://schemas.microsoft.com/office/drawing/2014/main" id="{6496D58C-8F37-4FB7-B6EE-F07ED6F3EF04}"/>
                    </a:ext>
                  </a:extLst>
                </p14:cNvPr>
                <p14:cNvContentPartPr/>
                <p14:nvPr/>
              </p14:nvContentPartPr>
              <p14:xfrm>
                <a:off x="4040751" y="1634898"/>
                <a:ext cx="56520" cy="138960"/>
              </p14:xfrm>
            </p:contentPart>
          </mc:Choice>
          <mc:Fallback xmlns="">
            <p:pic>
              <p:nvPicPr>
                <p:cNvPr id="222" name="Ink 221">
                  <a:extLst>
                    <a:ext uri="{FF2B5EF4-FFF2-40B4-BE49-F238E27FC236}">
                      <a16:creationId xmlns:a16="http://schemas.microsoft.com/office/drawing/2014/main" id="{6496D58C-8F37-4FB7-B6EE-F07ED6F3EF04}"/>
                    </a:ext>
                  </a:extLst>
                </p:cNvPr>
                <p:cNvPicPr/>
                <p:nvPr/>
              </p:nvPicPr>
              <p:blipFill>
                <a:blip r:embed="rId97"/>
                <a:stretch>
                  <a:fillRect/>
                </a:stretch>
              </p:blipFill>
              <p:spPr>
                <a:xfrm>
                  <a:off x="4023111" y="1616898"/>
                  <a:ext cx="92160" cy="17460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233" name="Ink 232">
                  <a:extLst>
                    <a:ext uri="{FF2B5EF4-FFF2-40B4-BE49-F238E27FC236}">
                      <a16:creationId xmlns:a16="http://schemas.microsoft.com/office/drawing/2014/main" id="{B686E2A9-BF1E-4872-8335-40A0B9D30878}"/>
                    </a:ext>
                  </a:extLst>
                </p14:cNvPr>
                <p14:cNvContentPartPr/>
                <p14:nvPr/>
              </p14:nvContentPartPr>
              <p14:xfrm>
                <a:off x="4134711" y="1623738"/>
                <a:ext cx="65160" cy="158400"/>
              </p14:xfrm>
            </p:contentPart>
          </mc:Choice>
          <mc:Fallback xmlns="">
            <p:pic>
              <p:nvPicPr>
                <p:cNvPr id="233" name="Ink 232">
                  <a:extLst>
                    <a:ext uri="{FF2B5EF4-FFF2-40B4-BE49-F238E27FC236}">
                      <a16:creationId xmlns:a16="http://schemas.microsoft.com/office/drawing/2014/main" id="{B686E2A9-BF1E-4872-8335-40A0B9D30878}"/>
                    </a:ext>
                  </a:extLst>
                </p:cNvPr>
                <p:cNvPicPr/>
                <p:nvPr/>
              </p:nvPicPr>
              <p:blipFill>
                <a:blip r:embed="rId99"/>
                <a:stretch>
                  <a:fillRect/>
                </a:stretch>
              </p:blipFill>
              <p:spPr>
                <a:xfrm>
                  <a:off x="4116711" y="1606098"/>
                  <a:ext cx="100800" cy="19404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285" name="Ink 284">
                  <a:extLst>
                    <a:ext uri="{FF2B5EF4-FFF2-40B4-BE49-F238E27FC236}">
                      <a16:creationId xmlns:a16="http://schemas.microsoft.com/office/drawing/2014/main" id="{9A6AB1EC-C2C1-4FA3-B178-C614075F6B10}"/>
                    </a:ext>
                  </a:extLst>
                </p14:cNvPr>
                <p14:cNvContentPartPr/>
                <p14:nvPr/>
              </p14:nvContentPartPr>
              <p14:xfrm>
                <a:off x="4986831" y="1238898"/>
                <a:ext cx="72000" cy="196200"/>
              </p14:xfrm>
            </p:contentPart>
          </mc:Choice>
          <mc:Fallback xmlns="">
            <p:pic>
              <p:nvPicPr>
                <p:cNvPr id="285" name="Ink 284">
                  <a:extLst>
                    <a:ext uri="{FF2B5EF4-FFF2-40B4-BE49-F238E27FC236}">
                      <a16:creationId xmlns:a16="http://schemas.microsoft.com/office/drawing/2014/main" id="{9A6AB1EC-C2C1-4FA3-B178-C614075F6B10}"/>
                    </a:ext>
                  </a:extLst>
                </p:cNvPr>
                <p:cNvPicPr/>
                <p:nvPr/>
              </p:nvPicPr>
              <p:blipFill>
                <a:blip r:embed="rId101"/>
                <a:stretch>
                  <a:fillRect/>
                </a:stretch>
              </p:blipFill>
              <p:spPr>
                <a:xfrm>
                  <a:off x="4969191" y="1220898"/>
                  <a:ext cx="107640" cy="23184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288" name="Ink 287">
                  <a:extLst>
                    <a:ext uri="{FF2B5EF4-FFF2-40B4-BE49-F238E27FC236}">
                      <a16:creationId xmlns:a16="http://schemas.microsoft.com/office/drawing/2014/main" id="{AAFDD001-5DBD-461D-A850-18BC69A2F9FB}"/>
                    </a:ext>
                  </a:extLst>
                </p14:cNvPr>
                <p14:cNvContentPartPr/>
                <p14:nvPr/>
              </p14:nvContentPartPr>
              <p14:xfrm>
                <a:off x="5119311" y="1270218"/>
                <a:ext cx="70200" cy="72720"/>
              </p14:xfrm>
            </p:contentPart>
          </mc:Choice>
          <mc:Fallback xmlns="">
            <p:pic>
              <p:nvPicPr>
                <p:cNvPr id="288" name="Ink 287">
                  <a:extLst>
                    <a:ext uri="{FF2B5EF4-FFF2-40B4-BE49-F238E27FC236}">
                      <a16:creationId xmlns:a16="http://schemas.microsoft.com/office/drawing/2014/main" id="{AAFDD001-5DBD-461D-A850-18BC69A2F9FB}"/>
                    </a:ext>
                  </a:extLst>
                </p:cNvPr>
                <p:cNvPicPr/>
                <p:nvPr/>
              </p:nvPicPr>
              <p:blipFill>
                <a:blip r:embed="rId103"/>
                <a:stretch>
                  <a:fillRect/>
                </a:stretch>
              </p:blipFill>
              <p:spPr>
                <a:xfrm>
                  <a:off x="5101671" y="1252218"/>
                  <a:ext cx="105840" cy="10836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295" name="Ink 294">
                  <a:extLst>
                    <a:ext uri="{FF2B5EF4-FFF2-40B4-BE49-F238E27FC236}">
                      <a16:creationId xmlns:a16="http://schemas.microsoft.com/office/drawing/2014/main" id="{56979AF9-111A-4C3F-B582-C5A238C27AB3}"/>
                    </a:ext>
                  </a:extLst>
                </p14:cNvPr>
                <p14:cNvContentPartPr/>
                <p14:nvPr/>
              </p14:nvContentPartPr>
              <p14:xfrm>
                <a:off x="5118951" y="1182018"/>
                <a:ext cx="3240" cy="5400"/>
              </p14:xfrm>
            </p:contentPart>
          </mc:Choice>
          <mc:Fallback xmlns="">
            <p:pic>
              <p:nvPicPr>
                <p:cNvPr id="295" name="Ink 294">
                  <a:extLst>
                    <a:ext uri="{FF2B5EF4-FFF2-40B4-BE49-F238E27FC236}">
                      <a16:creationId xmlns:a16="http://schemas.microsoft.com/office/drawing/2014/main" id="{56979AF9-111A-4C3F-B582-C5A238C27AB3}"/>
                    </a:ext>
                  </a:extLst>
                </p:cNvPr>
                <p:cNvPicPr/>
                <p:nvPr/>
              </p:nvPicPr>
              <p:blipFill>
                <a:blip r:embed="rId105"/>
                <a:stretch>
                  <a:fillRect/>
                </a:stretch>
              </p:blipFill>
              <p:spPr>
                <a:xfrm>
                  <a:off x="5100951" y="1164018"/>
                  <a:ext cx="38880" cy="4104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296" name="Ink 295">
                  <a:extLst>
                    <a:ext uri="{FF2B5EF4-FFF2-40B4-BE49-F238E27FC236}">
                      <a16:creationId xmlns:a16="http://schemas.microsoft.com/office/drawing/2014/main" id="{CE13CF9B-D3B4-4331-8B01-516CCB91A33B}"/>
                    </a:ext>
                  </a:extLst>
                </p14:cNvPr>
                <p14:cNvContentPartPr/>
                <p14:nvPr/>
              </p14:nvContentPartPr>
              <p14:xfrm>
                <a:off x="5356551" y="1221978"/>
                <a:ext cx="119880" cy="20520"/>
              </p14:xfrm>
            </p:contentPart>
          </mc:Choice>
          <mc:Fallback xmlns="">
            <p:pic>
              <p:nvPicPr>
                <p:cNvPr id="296" name="Ink 295">
                  <a:extLst>
                    <a:ext uri="{FF2B5EF4-FFF2-40B4-BE49-F238E27FC236}">
                      <a16:creationId xmlns:a16="http://schemas.microsoft.com/office/drawing/2014/main" id="{CE13CF9B-D3B4-4331-8B01-516CCB91A33B}"/>
                    </a:ext>
                  </a:extLst>
                </p:cNvPr>
                <p:cNvPicPr/>
                <p:nvPr/>
              </p:nvPicPr>
              <p:blipFill>
                <a:blip r:embed="rId107"/>
                <a:stretch>
                  <a:fillRect/>
                </a:stretch>
              </p:blipFill>
              <p:spPr>
                <a:xfrm>
                  <a:off x="5338911" y="1203978"/>
                  <a:ext cx="155520" cy="5616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301" name="Ink 300">
                  <a:extLst>
                    <a:ext uri="{FF2B5EF4-FFF2-40B4-BE49-F238E27FC236}">
                      <a16:creationId xmlns:a16="http://schemas.microsoft.com/office/drawing/2014/main" id="{7518DBC8-8F89-4372-A743-F01AB79DA242}"/>
                    </a:ext>
                  </a:extLst>
                </p14:cNvPr>
                <p14:cNvContentPartPr/>
                <p14:nvPr/>
              </p14:nvContentPartPr>
              <p14:xfrm>
                <a:off x="5747511" y="1145298"/>
                <a:ext cx="182880" cy="216360"/>
              </p14:xfrm>
            </p:contentPart>
          </mc:Choice>
          <mc:Fallback xmlns="">
            <p:pic>
              <p:nvPicPr>
                <p:cNvPr id="301" name="Ink 300">
                  <a:extLst>
                    <a:ext uri="{FF2B5EF4-FFF2-40B4-BE49-F238E27FC236}">
                      <a16:creationId xmlns:a16="http://schemas.microsoft.com/office/drawing/2014/main" id="{7518DBC8-8F89-4372-A743-F01AB79DA242}"/>
                    </a:ext>
                  </a:extLst>
                </p:cNvPr>
                <p:cNvPicPr/>
                <p:nvPr/>
              </p:nvPicPr>
              <p:blipFill>
                <a:blip r:embed="rId109"/>
                <a:stretch>
                  <a:fillRect/>
                </a:stretch>
              </p:blipFill>
              <p:spPr>
                <a:xfrm>
                  <a:off x="5729871" y="1127298"/>
                  <a:ext cx="218520" cy="25200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304" name="Ink 303">
                  <a:extLst>
                    <a:ext uri="{FF2B5EF4-FFF2-40B4-BE49-F238E27FC236}">
                      <a16:creationId xmlns:a16="http://schemas.microsoft.com/office/drawing/2014/main" id="{66F1D899-6928-4E83-A475-C78CD4CF2BFE}"/>
                    </a:ext>
                  </a:extLst>
                </p14:cNvPr>
                <p14:cNvContentPartPr/>
                <p14:nvPr/>
              </p14:nvContentPartPr>
              <p14:xfrm>
                <a:off x="5626911" y="1467138"/>
                <a:ext cx="58320" cy="76680"/>
              </p14:xfrm>
            </p:contentPart>
          </mc:Choice>
          <mc:Fallback xmlns="">
            <p:pic>
              <p:nvPicPr>
                <p:cNvPr id="304" name="Ink 303">
                  <a:extLst>
                    <a:ext uri="{FF2B5EF4-FFF2-40B4-BE49-F238E27FC236}">
                      <a16:creationId xmlns:a16="http://schemas.microsoft.com/office/drawing/2014/main" id="{66F1D899-6928-4E83-A475-C78CD4CF2BFE}"/>
                    </a:ext>
                  </a:extLst>
                </p:cNvPr>
                <p:cNvPicPr/>
                <p:nvPr/>
              </p:nvPicPr>
              <p:blipFill>
                <a:blip r:embed="rId111"/>
                <a:stretch>
                  <a:fillRect/>
                </a:stretch>
              </p:blipFill>
              <p:spPr>
                <a:xfrm>
                  <a:off x="5609271" y="1449138"/>
                  <a:ext cx="93960" cy="11232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309" name="Ink 308">
                  <a:extLst>
                    <a:ext uri="{FF2B5EF4-FFF2-40B4-BE49-F238E27FC236}">
                      <a16:creationId xmlns:a16="http://schemas.microsoft.com/office/drawing/2014/main" id="{33EEB257-0B43-4507-86FA-50A96EC88D5E}"/>
                    </a:ext>
                  </a:extLst>
                </p14:cNvPr>
                <p14:cNvContentPartPr/>
                <p14:nvPr/>
              </p14:nvContentPartPr>
              <p14:xfrm>
                <a:off x="5635551" y="1401978"/>
                <a:ext cx="4320" cy="1440"/>
              </p14:xfrm>
            </p:contentPart>
          </mc:Choice>
          <mc:Fallback xmlns="">
            <p:pic>
              <p:nvPicPr>
                <p:cNvPr id="309" name="Ink 308">
                  <a:extLst>
                    <a:ext uri="{FF2B5EF4-FFF2-40B4-BE49-F238E27FC236}">
                      <a16:creationId xmlns:a16="http://schemas.microsoft.com/office/drawing/2014/main" id="{33EEB257-0B43-4507-86FA-50A96EC88D5E}"/>
                    </a:ext>
                  </a:extLst>
                </p:cNvPr>
                <p:cNvPicPr/>
                <p:nvPr/>
              </p:nvPicPr>
              <p:blipFill>
                <a:blip r:embed="rId113"/>
                <a:stretch>
                  <a:fillRect/>
                </a:stretch>
              </p:blipFill>
              <p:spPr>
                <a:xfrm>
                  <a:off x="5617551" y="1384338"/>
                  <a:ext cx="3996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312" name="Ink 311">
                  <a:extLst>
                    <a:ext uri="{FF2B5EF4-FFF2-40B4-BE49-F238E27FC236}">
                      <a16:creationId xmlns:a16="http://schemas.microsoft.com/office/drawing/2014/main" id="{07D6F8C6-4887-4083-A3B9-EAD4BC52EBF2}"/>
                    </a:ext>
                  </a:extLst>
                </p14:cNvPr>
                <p14:cNvContentPartPr/>
                <p14:nvPr/>
              </p14:nvContentPartPr>
              <p14:xfrm>
                <a:off x="5694231" y="1427538"/>
                <a:ext cx="63720" cy="56880"/>
              </p14:xfrm>
            </p:contentPart>
          </mc:Choice>
          <mc:Fallback xmlns="">
            <p:pic>
              <p:nvPicPr>
                <p:cNvPr id="312" name="Ink 311">
                  <a:extLst>
                    <a:ext uri="{FF2B5EF4-FFF2-40B4-BE49-F238E27FC236}">
                      <a16:creationId xmlns:a16="http://schemas.microsoft.com/office/drawing/2014/main" id="{07D6F8C6-4887-4083-A3B9-EAD4BC52EBF2}"/>
                    </a:ext>
                  </a:extLst>
                </p:cNvPr>
                <p:cNvPicPr/>
                <p:nvPr/>
              </p:nvPicPr>
              <p:blipFill>
                <a:blip r:embed="rId115"/>
                <a:stretch>
                  <a:fillRect/>
                </a:stretch>
              </p:blipFill>
              <p:spPr>
                <a:xfrm>
                  <a:off x="5676231" y="1409538"/>
                  <a:ext cx="99360" cy="9252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332" name="Ink 331">
                  <a:extLst>
                    <a:ext uri="{FF2B5EF4-FFF2-40B4-BE49-F238E27FC236}">
                      <a16:creationId xmlns:a16="http://schemas.microsoft.com/office/drawing/2014/main" id="{4DE8EADD-FE3B-4BED-BEE9-8A4E71140C55}"/>
                    </a:ext>
                  </a:extLst>
                </p14:cNvPr>
                <p14:cNvContentPartPr/>
                <p14:nvPr/>
              </p14:nvContentPartPr>
              <p14:xfrm>
                <a:off x="5815911" y="1423218"/>
                <a:ext cx="59760" cy="86040"/>
              </p14:xfrm>
            </p:contentPart>
          </mc:Choice>
          <mc:Fallback xmlns="">
            <p:pic>
              <p:nvPicPr>
                <p:cNvPr id="332" name="Ink 331">
                  <a:extLst>
                    <a:ext uri="{FF2B5EF4-FFF2-40B4-BE49-F238E27FC236}">
                      <a16:creationId xmlns:a16="http://schemas.microsoft.com/office/drawing/2014/main" id="{4DE8EADD-FE3B-4BED-BEE9-8A4E71140C55}"/>
                    </a:ext>
                  </a:extLst>
                </p:cNvPr>
                <p:cNvPicPr/>
                <p:nvPr/>
              </p:nvPicPr>
              <p:blipFill>
                <a:blip r:embed="rId117"/>
                <a:stretch>
                  <a:fillRect/>
                </a:stretch>
              </p:blipFill>
              <p:spPr>
                <a:xfrm>
                  <a:off x="5798271" y="1405218"/>
                  <a:ext cx="95400" cy="12168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338" name="Ink 337">
                  <a:extLst>
                    <a:ext uri="{FF2B5EF4-FFF2-40B4-BE49-F238E27FC236}">
                      <a16:creationId xmlns:a16="http://schemas.microsoft.com/office/drawing/2014/main" id="{006B26D8-8B28-437D-9742-B6911C90EF52}"/>
                    </a:ext>
                  </a:extLst>
                </p14:cNvPr>
                <p14:cNvContentPartPr/>
                <p14:nvPr/>
              </p14:nvContentPartPr>
              <p14:xfrm>
                <a:off x="5688831" y="1025778"/>
                <a:ext cx="60120" cy="49680"/>
              </p14:xfrm>
            </p:contentPart>
          </mc:Choice>
          <mc:Fallback xmlns="">
            <p:pic>
              <p:nvPicPr>
                <p:cNvPr id="338" name="Ink 337">
                  <a:extLst>
                    <a:ext uri="{FF2B5EF4-FFF2-40B4-BE49-F238E27FC236}">
                      <a16:creationId xmlns:a16="http://schemas.microsoft.com/office/drawing/2014/main" id="{006B26D8-8B28-437D-9742-B6911C90EF52}"/>
                    </a:ext>
                  </a:extLst>
                </p:cNvPr>
                <p:cNvPicPr/>
                <p:nvPr/>
              </p:nvPicPr>
              <p:blipFill>
                <a:blip r:embed="rId119"/>
                <a:stretch>
                  <a:fillRect/>
                </a:stretch>
              </p:blipFill>
              <p:spPr>
                <a:xfrm>
                  <a:off x="5671191" y="1007778"/>
                  <a:ext cx="95760" cy="8532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339" name="Ink 338">
                  <a:extLst>
                    <a:ext uri="{FF2B5EF4-FFF2-40B4-BE49-F238E27FC236}">
                      <a16:creationId xmlns:a16="http://schemas.microsoft.com/office/drawing/2014/main" id="{6B63C91E-D532-43AE-BD0F-AC0E592C830B}"/>
                    </a:ext>
                  </a:extLst>
                </p14:cNvPr>
                <p14:cNvContentPartPr/>
                <p14:nvPr/>
              </p14:nvContentPartPr>
              <p14:xfrm>
                <a:off x="5784591" y="975378"/>
                <a:ext cx="79920" cy="81360"/>
              </p14:xfrm>
            </p:contentPart>
          </mc:Choice>
          <mc:Fallback xmlns="">
            <p:pic>
              <p:nvPicPr>
                <p:cNvPr id="339" name="Ink 338">
                  <a:extLst>
                    <a:ext uri="{FF2B5EF4-FFF2-40B4-BE49-F238E27FC236}">
                      <a16:creationId xmlns:a16="http://schemas.microsoft.com/office/drawing/2014/main" id="{6B63C91E-D532-43AE-BD0F-AC0E592C830B}"/>
                    </a:ext>
                  </a:extLst>
                </p:cNvPr>
                <p:cNvPicPr/>
                <p:nvPr/>
              </p:nvPicPr>
              <p:blipFill>
                <a:blip r:embed="rId121"/>
                <a:stretch>
                  <a:fillRect/>
                </a:stretch>
              </p:blipFill>
              <p:spPr>
                <a:xfrm>
                  <a:off x="5766591" y="957378"/>
                  <a:ext cx="115560" cy="11700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357" name="Ink 356">
                  <a:extLst>
                    <a:ext uri="{FF2B5EF4-FFF2-40B4-BE49-F238E27FC236}">
                      <a16:creationId xmlns:a16="http://schemas.microsoft.com/office/drawing/2014/main" id="{602896C9-EE0D-4FB3-A08D-E63DAFA298DD}"/>
                    </a:ext>
                  </a:extLst>
                </p14:cNvPr>
                <p14:cNvContentPartPr/>
                <p14:nvPr/>
              </p14:nvContentPartPr>
              <p14:xfrm>
                <a:off x="5968191" y="1182018"/>
                <a:ext cx="135360" cy="244080"/>
              </p14:xfrm>
            </p:contentPart>
          </mc:Choice>
          <mc:Fallback xmlns="">
            <p:pic>
              <p:nvPicPr>
                <p:cNvPr id="357" name="Ink 356">
                  <a:extLst>
                    <a:ext uri="{FF2B5EF4-FFF2-40B4-BE49-F238E27FC236}">
                      <a16:creationId xmlns:a16="http://schemas.microsoft.com/office/drawing/2014/main" id="{602896C9-EE0D-4FB3-A08D-E63DAFA298DD}"/>
                    </a:ext>
                  </a:extLst>
                </p:cNvPr>
                <p:cNvPicPr/>
                <p:nvPr/>
              </p:nvPicPr>
              <p:blipFill>
                <a:blip r:embed="rId123"/>
                <a:stretch>
                  <a:fillRect/>
                </a:stretch>
              </p:blipFill>
              <p:spPr>
                <a:xfrm>
                  <a:off x="5950551" y="1164018"/>
                  <a:ext cx="171000" cy="27972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358" name="Ink 357">
                  <a:extLst>
                    <a:ext uri="{FF2B5EF4-FFF2-40B4-BE49-F238E27FC236}">
                      <a16:creationId xmlns:a16="http://schemas.microsoft.com/office/drawing/2014/main" id="{DA7B8B3D-83D0-411D-8357-3F469E2FA481}"/>
                    </a:ext>
                  </a:extLst>
                </p14:cNvPr>
                <p14:cNvContentPartPr/>
                <p14:nvPr/>
              </p14:nvContentPartPr>
              <p14:xfrm>
                <a:off x="6129111" y="1265898"/>
                <a:ext cx="107640" cy="101160"/>
              </p14:xfrm>
            </p:contentPart>
          </mc:Choice>
          <mc:Fallback xmlns="">
            <p:pic>
              <p:nvPicPr>
                <p:cNvPr id="358" name="Ink 357">
                  <a:extLst>
                    <a:ext uri="{FF2B5EF4-FFF2-40B4-BE49-F238E27FC236}">
                      <a16:creationId xmlns:a16="http://schemas.microsoft.com/office/drawing/2014/main" id="{DA7B8B3D-83D0-411D-8357-3F469E2FA481}"/>
                    </a:ext>
                  </a:extLst>
                </p:cNvPr>
                <p:cNvPicPr/>
                <p:nvPr/>
              </p:nvPicPr>
              <p:blipFill>
                <a:blip r:embed="rId125"/>
                <a:stretch>
                  <a:fillRect/>
                </a:stretch>
              </p:blipFill>
              <p:spPr>
                <a:xfrm>
                  <a:off x="6111471" y="1247898"/>
                  <a:ext cx="143280" cy="13680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360" name="Ink 359">
                  <a:extLst>
                    <a:ext uri="{FF2B5EF4-FFF2-40B4-BE49-F238E27FC236}">
                      <a16:creationId xmlns:a16="http://schemas.microsoft.com/office/drawing/2014/main" id="{EFF76858-3859-47D7-923C-E3FA43DF08BA}"/>
                    </a:ext>
                  </a:extLst>
                </p14:cNvPr>
                <p14:cNvContentPartPr/>
                <p14:nvPr/>
              </p14:nvContentPartPr>
              <p14:xfrm>
                <a:off x="6149991" y="1193898"/>
                <a:ext cx="13680" cy="10080"/>
              </p14:xfrm>
            </p:contentPart>
          </mc:Choice>
          <mc:Fallback xmlns="">
            <p:pic>
              <p:nvPicPr>
                <p:cNvPr id="360" name="Ink 359">
                  <a:extLst>
                    <a:ext uri="{FF2B5EF4-FFF2-40B4-BE49-F238E27FC236}">
                      <a16:creationId xmlns:a16="http://schemas.microsoft.com/office/drawing/2014/main" id="{EFF76858-3859-47D7-923C-E3FA43DF08BA}"/>
                    </a:ext>
                  </a:extLst>
                </p:cNvPr>
                <p:cNvPicPr/>
                <p:nvPr/>
              </p:nvPicPr>
              <p:blipFill>
                <a:blip r:embed="rId127"/>
                <a:stretch>
                  <a:fillRect/>
                </a:stretch>
              </p:blipFill>
              <p:spPr>
                <a:xfrm>
                  <a:off x="6131991" y="1176258"/>
                  <a:ext cx="49320" cy="4572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255" name="Ink 254">
                  <a:extLst>
                    <a:ext uri="{FF2B5EF4-FFF2-40B4-BE49-F238E27FC236}">
                      <a16:creationId xmlns:a16="http://schemas.microsoft.com/office/drawing/2014/main" id="{9D94968B-8205-40C2-AF7F-648E2AFEC898}"/>
                    </a:ext>
                  </a:extLst>
                </p14:cNvPr>
                <p14:cNvContentPartPr/>
                <p14:nvPr/>
              </p14:nvContentPartPr>
              <p14:xfrm>
                <a:off x="4635111" y="1044138"/>
                <a:ext cx="70920" cy="140400"/>
              </p14:xfrm>
            </p:contentPart>
          </mc:Choice>
          <mc:Fallback xmlns="">
            <p:pic>
              <p:nvPicPr>
                <p:cNvPr id="255" name="Ink 254">
                  <a:extLst>
                    <a:ext uri="{FF2B5EF4-FFF2-40B4-BE49-F238E27FC236}">
                      <a16:creationId xmlns:a16="http://schemas.microsoft.com/office/drawing/2014/main" id="{9D94968B-8205-40C2-AF7F-648E2AFEC898}"/>
                    </a:ext>
                  </a:extLst>
                </p:cNvPr>
                <p:cNvPicPr/>
                <p:nvPr/>
              </p:nvPicPr>
              <p:blipFill>
                <a:blip r:embed="rId129"/>
                <a:stretch>
                  <a:fillRect/>
                </a:stretch>
              </p:blipFill>
              <p:spPr>
                <a:xfrm>
                  <a:off x="4617111" y="1026138"/>
                  <a:ext cx="106560" cy="17604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258" name="Ink 257">
                  <a:extLst>
                    <a:ext uri="{FF2B5EF4-FFF2-40B4-BE49-F238E27FC236}">
                      <a16:creationId xmlns:a16="http://schemas.microsoft.com/office/drawing/2014/main" id="{A94FC5E5-D3B9-4340-AF9D-EC51EC70F202}"/>
                    </a:ext>
                  </a:extLst>
                </p14:cNvPr>
                <p14:cNvContentPartPr/>
                <p14:nvPr/>
              </p14:nvContentPartPr>
              <p14:xfrm>
                <a:off x="4789911" y="1043418"/>
                <a:ext cx="15120" cy="108360"/>
              </p14:xfrm>
            </p:contentPart>
          </mc:Choice>
          <mc:Fallback xmlns="">
            <p:pic>
              <p:nvPicPr>
                <p:cNvPr id="258" name="Ink 257">
                  <a:extLst>
                    <a:ext uri="{FF2B5EF4-FFF2-40B4-BE49-F238E27FC236}">
                      <a16:creationId xmlns:a16="http://schemas.microsoft.com/office/drawing/2014/main" id="{A94FC5E5-D3B9-4340-AF9D-EC51EC70F202}"/>
                    </a:ext>
                  </a:extLst>
                </p:cNvPr>
                <p:cNvPicPr/>
                <p:nvPr/>
              </p:nvPicPr>
              <p:blipFill>
                <a:blip r:embed="rId131"/>
                <a:stretch>
                  <a:fillRect/>
                </a:stretch>
              </p:blipFill>
              <p:spPr>
                <a:xfrm>
                  <a:off x="4772271" y="1025778"/>
                  <a:ext cx="5076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259" name="Ink 258">
                  <a:extLst>
                    <a:ext uri="{FF2B5EF4-FFF2-40B4-BE49-F238E27FC236}">
                      <a16:creationId xmlns:a16="http://schemas.microsoft.com/office/drawing/2014/main" id="{8B39252A-90EE-4EFE-A51F-5A7D37764AB6}"/>
                    </a:ext>
                  </a:extLst>
                </p14:cNvPr>
                <p14:cNvContentPartPr/>
                <p14:nvPr/>
              </p14:nvContentPartPr>
              <p14:xfrm>
                <a:off x="4670391" y="1259058"/>
                <a:ext cx="125280" cy="98280"/>
              </p14:xfrm>
            </p:contentPart>
          </mc:Choice>
          <mc:Fallback xmlns="">
            <p:pic>
              <p:nvPicPr>
                <p:cNvPr id="259" name="Ink 258">
                  <a:extLst>
                    <a:ext uri="{FF2B5EF4-FFF2-40B4-BE49-F238E27FC236}">
                      <a16:creationId xmlns:a16="http://schemas.microsoft.com/office/drawing/2014/main" id="{8B39252A-90EE-4EFE-A51F-5A7D37764AB6}"/>
                    </a:ext>
                  </a:extLst>
                </p:cNvPr>
                <p:cNvPicPr/>
                <p:nvPr/>
              </p:nvPicPr>
              <p:blipFill>
                <a:blip r:embed="rId133"/>
                <a:stretch>
                  <a:fillRect/>
                </a:stretch>
              </p:blipFill>
              <p:spPr>
                <a:xfrm>
                  <a:off x="4652391" y="1241058"/>
                  <a:ext cx="160920" cy="13392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263" name="Ink 262">
                  <a:extLst>
                    <a:ext uri="{FF2B5EF4-FFF2-40B4-BE49-F238E27FC236}">
                      <a16:creationId xmlns:a16="http://schemas.microsoft.com/office/drawing/2014/main" id="{746D9DBE-B9F0-40F5-BD46-C6363F35328E}"/>
                    </a:ext>
                  </a:extLst>
                </p14:cNvPr>
                <p14:cNvContentPartPr/>
                <p14:nvPr/>
              </p14:nvContentPartPr>
              <p14:xfrm>
                <a:off x="4669671" y="1425738"/>
                <a:ext cx="14040" cy="6120"/>
              </p14:xfrm>
            </p:contentPart>
          </mc:Choice>
          <mc:Fallback xmlns="">
            <p:pic>
              <p:nvPicPr>
                <p:cNvPr id="263" name="Ink 262">
                  <a:extLst>
                    <a:ext uri="{FF2B5EF4-FFF2-40B4-BE49-F238E27FC236}">
                      <a16:creationId xmlns:a16="http://schemas.microsoft.com/office/drawing/2014/main" id="{746D9DBE-B9F0-40F5-BD46-C6363F35328E}"/>
                    </a:ext>
                  </a:extLst>
                </p:cNvPr>
                <p:cNvPicPr/>
                <p:nvPr/>
              </p:nvPicPr>
              <p:blipFill>
                <a:blip r:embed="rId135"/>
                <a:stretch>
                  <a:fillRect/>
                </a:stretch>
              </p:blipFill>
              <p:spPr>
                <a:xfrm>
                  <a:off x="4651671" y="1407738"/>
                  <a:ext cx="49680" cy="4176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275" name="Ink 274">
                  <a:extLst>
                    <a:ext uri="{FF2B5EF4-FFF2-40B4-BE49-F238E27FC236}">
                      <a16:creationId xmlns:a16="http://schemas.microsoft.com/office/drawing/2014/main" id="{C661E578-79D8-44B0-90CE-9EEEB57C2B84}"/>
                    </a:ext>
                  </a:extLst>
                </p14:cNvPr>
                <p14:cNvContentPartPr/>
                <p14:nvPr/>
              </p14:nvContentPartPr>
              <p14:xfrm>
                <a:off x="4814391" y="1416378"/>
                <a:ext cx="8640" cy="147600"/>
              </p14:xfrm>
            </p:contentPart>
          </mc:Choice>
          <mc:Fallback xmlns="">
            <p:pic>
              <p:nvPicPr>
                <p:cNvPr id="275" name="Ink 274">
                  <a:extLst>
                    <a:ext uri="{FF2B5EF4-FFF2-40B4-BE49-F238E27FC236}">
                      <a16:creationId xmlns:a16="http://schemas.microsoft.com/office/drawing/2014/main" id="{C661E578-79D8-44B0-90CE-9EEEB57C2B84}"/>
                    </a:ext>
                  </a:extLst>
                </p:cNvPr>
                <p:cNvPicPr/>
                <p:nvPr/>
              </p:nvPicPr>
              <p:blipFill>
                <a:blip r:embed="rId137"/>
                <a:stretch>
                  <a:fillRect/>
                </a:stretch>
              </p:blipFill>
              <p:spPr>
                <a:xfrm>
                  <a:off x="4796391" y="1398738"/>
                  <a:ext cx="44280" cy="18324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593" name="Ink 592">
                  <a:extLst>
                    <a:ext uri="{FF2B5EF4-FFF2-40B4-BE49-F238E27FC236}">
                      <a16:creationId xmlns:a16="http://schemas.microsoft.com/office/drawing/2014/main" id="{5E5E20D3-4BC8-476C-A75D-F2613D5A5CB4}"/>
                    </a:ext>
                  </a:extLst>
                </p14:cNvPr>
                <p14:cNvContentPartPr/>
                <p14:nvPr/>
              </p14:nvContentPartPr>
              <p14:xfrm>
                <a:off x="4576431" y="1449138"/>
                <a:ext cx="7920" cy="29160"/>
              </p14:xfrm>
            </p:contentPart>
          </mc:Choice>
          <mc:Fallback xmlns="">
            <p:pic>
              <p:nvPicPr>
                <p:cNvPr id="593" name="Ink 592">
                  <a:extLst>
                    <a:ext uri="{FF2B5EF4-FFF2-40B4-BE49-F238E27FC236}">
                      <a16:creationId xmlns:a16="http://schemas.microsoft.com/office/drawing/2014/main" id="{5E5E20D3-4BC8-476C-A75D-F2613D5A5CB4}"/>
                    </a:ext>
                  </a:extLst>
                </p:cNvPr>
                <p:cNvPicPr/>
                <p:nvPr/>
              </p:nvPicPr>
              <p:blipFill>
                <a:blip r:embed="rId139"/>
                <a:stretch>
                  <a:fillRect/>
                </a:stretch>
              </p:blipFill>
              <p:spPr>
                <a:xfrm>
                  <a:off x="4558791" y="1431498"/>
                  <a:ext cx="43560" cy="6480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594" name="Ink 593">
                  <a:extLst>
                    <a:ext uri="{FF2B5EF4-FFF2-40B4-BE49-F238E27FC236}">
                      <a16:creationId xmlns:a16="http://schemas.microsoft.com/office/drawing/2014/main" id="{3F8D350B-9D84-4EB8-A015-CC7ED792FE45}"/>
                    </a:ext>
                  </a:extLst>
                </p14:cNvPr>
                <p14:cNvContentPartPr/>
                <p14:nvPr/>
              </p14:nvContentPartPr>
              <p14:xfrm>
                <a:off x="4552671" y="1426458"/>
                <a:ext cx="56520" cy="94320"/>
              </p14:xfrm>
            </p:contentPart>
          </mc:Choice>
          <mc:Fallback xmlns="">
            <p:pic>
              <p:nvPicPr>
                <p:cNvPr id="594" name="Ink 593">
                  <a:extLst>
                    <a:ext uri="{FF2B5EF4-FFF2-40B4-BE49-F238E27FC236}">
                      <a16:creationId xmlns:a16="http://schemas.microsoft.com/office/drawing/2014/main" id="{3F8D350B-9D84-4EB8-A015-CC7ED792FE45}"/>
                    </a:ext>
                  </a:extLst>
                </p:cNvPr>
                <p:cNvPicPr/>
                <p:nvPr/>
              </p:nvPicPr>
              <p:blipFill>
                <a:blip r:embed="rId141"/>
                <a:stretch>
                  <a:fillRect/>
                </a:stretch>
              </p:blipFill>
              <p:spPr>
                <a:xfrm>
                  <a:off x="4535031" y="1408818"/>
                  <a:ext cx="92160" cy="12996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595" name="Ink 594">
                  <a:extLst>
                    <a:ext uri="{FF2B5EF4-FFF2-40B4-BE49-F238E27FC236}">
                      <a16:creationId xmlns:a16="http://schemas.microsoft.com/office/drawing/2014/main" id="{314D8158-C742-409C-9682-735FD907B726}"/>
                    </a:ext>
                  </a:extLst>
                </p14:cNvPr>
                <p14:cNvContentPartPr/>
                <p14:nvPr/>
              </p14:nvContentPartPr>
              <p14:xfrm>
                <a:off x="4543311" y="1388298"/>
                <a:ext cx="4320" cy="7200"/>
              </p14:xfrm>
            </p:contentPart>
          </mc:Choice>
          <mc:Fallback xmlns="">
            <p:pic>
              <p:nvPicPr>
                <p:cNvPr id="595" name="Ink 594">
                  <a:extLst>
                    <a:ext uri="{FF2B5EF4-FFF2-40B4-BE49-F238E27FC236}">
                      <a16:creationId xmlns:a16="http://schemas.microsoft.com/office/drawing/2014/main" id="{314D8158-C742-409C-9682-735FD907B726}"/>
                    </a:ext>
                  </a:extLst>
                </p:cNvPr>
                <p:cNvPicPr/>
                <p:nvPr/>
              </p:nvPicPr>
              <p:blipFill>
                <a:blip r:embed="rId113"/>
                <a:stretch>
                  <a:fillRect/>
                </a:stretch>
              </p:blipFill>
              <p:spPr>
                <a:xfrm>
                  <a:off x="4525311" y="1370298"/>
                  <a:ext cx="39960" cy="4284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596" name="Ink 595">
                  <a:extLst>
                    <a:ext uri="{FF2B5EF4-FFF2-40B4-BE49-F238E27FC236}">
                      <a16:creationId xmlns:a16="http://schemas.microsoft.com/office/drawing/2014/main" id="{17B127F4-84DC-41E7-88BC-9CAC7BC28B83}"/>
                    </a:ext>
                  </a:extLst>
                </p14:cNvPr>
                <p14:cNvContentPartPr/>
                <p14:nvPr/>
              </p14:nvContentPartPr>
              <p14:xfrm>
                <a:off x="4679751" y="1475778"/>
                <a:ext cx="53280" cy="7560"/>
              </p14:xfrm>
            </p:contentPart>
          </mc:Choice>
          <mc:Fallback xmlns="">
            <p:pic>
              <p:nvPicPr>
                <p:cNvPr id="596" name="Ink 595">
                  <a:extLst>
                    <a:ext uri="{FF2B5EF4-FFF2-40B4-BE49-F238E27FC236}">
                      <a16:creationId xmlns:a16="http://schemas.microsoft.com/office/drawing/2014/main" id="{17B127F4-84DC-41E7-88BC-9CAC7BC28B83}"/>
                    </a:ext>
                  </a:extLst>
                </p:cNvPr>
                <p:cNvPicPr/>
                <p:nvPr/>
              </p:nvPicPr>
              <p:blipFill>
                <a:blip r:embed="rId144"/>
                <a:stretch>
                  <a:fillRect/>
                </a:stretch>
              </p:blipFill>
              <p:spPr>
                <a:xfrm>
                  <a:off x="4662111" y="1457778"/>
                  <a:ext cx="88920" cy="4320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597" name="Ink 596">
                  <a:extLst>
                    <a:ext uri="{FF2B5EF4-FFF2-40B4-BE49-F238E27FC236}">
                      <a16:creationId xmlns:a16="http://schemas.microsoft.com/office/drawing/2014/main" id="{03066659-E9AF-445B-9E26-65D3F4572C66}"/>
                    </a:ext>
                  </a:extLst>
                </p14:cNvPr>
                <p14:cNvContentPartPr/>
                <p14:nvPr/>
              </p14:nvContentPartPr>
              <p14:xfrm>
                <a:off x="4659951" y="1416018"/>
                <a:ext cx="69840" cy="16560"/>
              </p14:xfrm>
            </p:contentPart>
          </mc:Choice>
          <mc:Fallback xmlns="">
            <p:pic>
              <p:nvPicPr>
                <p:cNvPr id="597" name="Ink 596">
                  <a:extLst>
                    <a:ext uri="{FF2B5EF4-FFF2-40B4-BE49-F238E27FC236}">
                      <a16:creationId xmlns:a16="http://schemas.microsoft.com/office/drawing/2014/main" id="{03066659-E9AF-445B-9E26-65D3F4572C66}"/>
                    </a:ext>
                  </a:extLst>
                </p:cNvPr>
                <p:cNvPicPr/>
                <p:nvPr/>
              </p:nvPicPr>
              <p:blipFill>
                <a:blip r:embed="rId146"/>
                <a:stretch>
                  <a:fillRect/>
                </a:stretch>
              </p:blipFill>
              <p:spPr>
                <a:xfrm>
                  <a:off x="4641951" y="1398018"/>
                  <a:ext cx="105480" cy="5220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599" name="Ink 598">
                  <a:extLst>
                    <a:ext uri="{FF2B5EF4-FFF2-40B4-BE49-F238E27FC236}">
                      <a16:creationId xmlns:a16="http://schemas.microsoft.com/office/drawing/2014/main" id="{C5373878-D1EE-496E-9D5E-56F3D9D3FD2D}"/>
                    </a:ext>
                  </a:extLst>
                </p14:cNvPr>
                <p14:cNvContentPartPr/>
                <p14:nvPr/>
              </p14:nvContentPartPr>
              <p14:xfrm>
                <a:off x="4621431" y="1812378"/>
                <a:ext cx="227880" cy="200160"/>
              </p14:xfrm>
            </p:contentPart>
          </mc:Choice>
          <mc:Fallback xmlns="">
            <p:pic>
              <p:nvPicPr>
                <p:cNvPr id="599" name="Ink 598">
                  <a:extLst>
                    <a:ext uri="{FF2B5EF4-FFF2-40B4-BE49-F238E27FC236}">
                      <a16:creationId xmlns:a16="http://schemas.microsoft.com/office/drawing/2014/main" id="{C5373878-D1EE-496E-9D5E-56F3D9D3FD2D}"/>
                    </a:ext>
                  </a:extLst>
                </p:cNvPr>
                <p:cNvPicPr/>
                <p:nvPr/>
              </p:nvPicPr>
              <p:blipFill>
                <a:blip r:embed="rId148"/>
                <a:stretch>
                  <a:fillRect/>
                </a:stretch>
              </p:blipFill>
              <p:spPr>
                <a:xfrm>
                  <a:off x="4603791" y="1794738"/>
                  <a:ext cx="263520" cy="23580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600" name="Ink 599">
                  <a:extLst>
                    <a:ext uri="{FF2B5EF4-FFF2-40B4-BE49-F238E27FC236}">
                      <a16:creationId xmlns:a16="http://schemas.microsoft.com/office/drawing/2014/main" id="{99B262C0-825B-4403-953E-2B81E4EC2D96}"/>
                    </a:ext>
                  </a:extLst>
                </p14:cNvPr>
                <p14:cNvContentPartPr/>
                <p14:nvPr/>
              </p14:nvContentPartPr>
              <p14:xfrm>
                <a:off x="4603431" y="2154378"/>
                <a:ext cx="105120" cy="80640"/>
              </p14:xfrm>
            </p:contentPart>
          </mc:Choice>
          <mc:Fallback xmlns="">
            <p:pic>
              <p:nvPicPr>
                <p:cNvPr id="600" name="Ink 599">
                  <a:extLst>
                    <a:ext uri="{FF2B5EF4-FFF2-40B4-BE49-F238E27FC236}">
                      <a16:creationId xmlns:a16="http://schemas.microsoft.com/office/drawing/2014/main" id="{99B262C0-825B-4403-953E-2B81E4EC2D96}"/>
                    </a:ext>
                  </a:extLst>
                </p:cNvPr>
                <p:cNvPicPr/>
                <p:nvPr/>
              </p:nvPicPr>
              <p:blipFill>
                <a:blip r:embed="rId150"/>
                <a:stretch>
                  <a:fillRect/>
                </a:stretch>
              </p:blipFill>
              <p:spPr>
                <a:xfrm>
                  <a:off x="4585791" y="2136378"/>
                  <a:ext cx="140760" cy="11628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601" name="Ink 600">
                  <a:extLst>
                    <a:ext uri="{FF2B5EF4-FFF2-40B4-BE49-F238E27FC236}">
                      <a16:creationId xmlns:a16="http://schemas.microsoft.com/office/drawing/2014/main" id="{6C4B00FD-3B25-4F78-8C6D-E8CC61F024E5}"/>
                    </a:ext>
                  </a:extLst>
                </p14:cNvPr>
                <p14:cNvContentPartPr/>
                <p14:nvPr/>
              </p14:nvContentPartPr>
              <p14:xfrm>
                <a:off x="4613871" y="2097498"/>
                <a:ext cx="6840" cy="14760"/>
              </p14:xfrm>
            </p:contentPart>
          </mc:Choice>
          <mc:Fallback xmlns="">
            <p:pic>
              <p:nvPicPr>
                <p:cNvPr id="601" name="Ink 600">
                  <a:extLst>
                    <a:ext uri="{FF2B5EF4-FFF2-40B4-BE49-F238E27FC236}">
                      <a16:creationId xmlns:a16="http://schemas.microsoft.com/office/drawing/2014/main" id="{6C4B00FD-3B25-4F78-8C6D-E8CC61F024E5}"/>
                    </a:ext>
                  </a:extLst>
                </p:cNvPr>
                <p:cNvPicPr/>
                <p:nvPr/>
              </p:nvPicPr>
              <p:blipFill>
                <a:blip r:embed="rId152"/>
                <a:stretch>
                  <a:fillRect/>
                </a:stretch>
              </p:blipFill>
              <p:spPr>
                <a:xfrm>
                  <a:off x="4595871" y="2079498"/>
                  <a:ext cx="42480" cy="5040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602" name="Ink 601">
                  <a:extLst>
                    <a:ext uri="{FF2B5EF4-FFF2-40B4-BE49-F238E27FC236}">
                      <a16:creationId xmlns:a16="http://schemas.microsoft.com/office/drawing/2014/main" id="{44427BD7-DF3B-45D6-A983-FF9EB4966BBD}"/>
                    </a:ext>
                  </a:extLst>
                </p14:cNvPr>
                <p14:cNvContentPartPr/>
                <p14:nvPr/>
              </p14:nvContentPartPr>
              <p14:xfrm>
                <a:off x="4686231" y="2137458"/>
                <a:ext cx="81000" cy="28440"/>
              </p14:xfrm>
            </p:contentPart>
          </mc:Choice>
          <mc:Fallback xmlns="">
            <p:pic>
              <p:nvPicPr>
                <p:cNvPr id="602" name="Ink 601">
                  <a:extLst>
                    <a:ext uri="{FF2B5EF4-FFF2-40B4-BE49-F238E27FC236}">
                      <a16:creationId xmlns:a16="http://schemas.microsoft.com/office/drawing/2014/main" id="{44427BD7-DF3B-45D6-A983-FF9EB4966BBD}"/>
                    </a:ext>
                  </a:extLst>
                </p:cNvPr>
                <p:cNvPicPr/>
                <p:nvPr/>
              </p:nvPicPr>
              <p:blipFill>
                <a:blip r:embed="rId154"/>
                <a:stretch>
                  <a:fillRect/>
                </a:stretch>
              </p:blipFill>
              <p:spPr>
                <a:xfrm>
                  <a:off x="4668231" y="2119818"/>
                  <a:ext cx="116640" cy="6408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603" name="Ink 602">
                  <a:extLst>
                    <a:ext uri="{FF2B5EF4-FFF2-40B4-BE49-F238E27FC236}">
                      <a16:creationId xmlns:a16="http://schemas.microsoft.com/office/drawing/2014/main" id="{B704F934-BF10-47B0-9A81-0E762E4E72A0}"/>
                    </a:ext>
                  </a:extLst>
                </p14:cNvPr>
                <p14:cNvContentPartPr/>
                <p14:nvPr/>
              </p14:nvContentPartPr>
              <p14:xfrm>
                <a:off x="4786311" y="2165898"/>
                <a:ext cx="29520" cy="75240"/>
              </p14:xfrm>
            </p:contentPart>
          </mc:Choice>
          <mc:Fallback xmlns="">
            <p:pic>
              <p:nvPicPr>
                <p:cNvPr id="603" name="Ink 602">
                  <a:extLst>
                    <a:ext uri="{FF2B5EF4-FFF2-40B4-BE49-F238E27FC236}">
                      <a16:creationId xmlns:a16="http://schemas.microsoft.com/office/drawing/2014/main" id="{B704F934-BF10-47B0-9A81-0E762E4E72A0}"/>
                    </a:ext>
                  </a:extLst>
                </p:cNvPr>
                <p:cNvPicPr/>
                <p:nvPr/>
              </p:nvPicPr>
              <p:blipFill>
                <a:blip r:embed="rId156"/>
                <a:stretch>
                  <a:fillRect/>
                </a:stretch>
              </p:blipFill>
              <p:spPr>
                <a:xfrm>
                  <a:off x="4768311" y="2147898"/>
                  <a:ext cx="6516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604" name="Ink 603">
                  <a:extLst>
                    <a:ext uri="{FF2B5EF4-FFF2-40B4-BE49-F238E27FC236}">
                      <a16:creationId xmlns:a16="http://schemas.microsoft.com/office/drawing/2014/main" id="{9D7794AF-3AF8-4C74-9CB4-D62E61B78440}"/>
                    </a:ext>
                  </a:extLst>
                </p14:cNvPr>
                <p14:cNvContentPartPr/>
                <p14:nvPr/>
              </p14:nvContentPartPr>
              <p14:xfrm>
                <a:off x="4595871" y="1697898"/>
                <a:ext cx="97920" cy="136800"/>
              </p14:xfrm>
            </p:contentPart>
          </mc:Choice>
          <mc:Fallback xmlns="">
            <p:pic>
              <p:nvPicPr>
                <p:cNvPr id="604" name="Ink 603">
                  <a:extLst>
                    <a:ext uri="{FF2B5EF4-FFF2-40B4-BE49-F238E27FC236}">
                      <a16:creationId xmlns:a16="http://schemas.microsoft.com/office/drawing/2014/main" id="{9D7794AF-3AF8-4C74-9CB4-D62E61B78440}"/>
                    </a:ext>
                  </a:extLst>
                </p:cNvPr>
                <p:cNvPicPr/>
                <p:nvPr/>
              </p:nvPicPr>
              <p:blipFill>
                <a:blip r:embed="rId158"/>
                <a:stretch>
                  <a:fillRect/>
                </a:stretch>
              </p:blipFill>
              <p:spPr>
                <a:xfrm>
                  <a:off x="4578231" y="1680258"/>
                  <a:ext cx="133560" cy="172440"/>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605" name="Ink 604">
                  <a:extLst>
                    <a:ext uri="{FF2B5EF4-FFF2-40B4-BE49-F238E27FC236}">
                      <a16:creationId xmlns:a16="http://schemas.microsoft.com/office/drawing/2014/main" id="{A90611A6-ACBA-4C2F-B68F-C89E48156D2E}"/>
                    </a:ext>
                  </a:extLst>
                </p14:cNvPr>
                <p14:cNvContentPartPr/>
                <p14:nvPr/>
              </p14:nvContentPartPr>
              <p14:xfrm>
                <a:off x="4709271" y="1707258"/>
                <a:ext cx="33120" cy="100800"/>
              </p14:xfrm>
            </p:contentPart>
          </mc:Choice>
          <mc:Fallback xmlns="">
            <p:pic>
              <p:nvPicPr>
                <p:cNvPr id="605" name="Ink 604">
                  <a:extLst>
                    <a:ext uri="{FF2B5EF4-FFF2-40B4-BE49-F238E27FC236}">
                      <a16:creationId xmlns:a16="http://schemas.microsoft.com/office/drawing/2014/main" id="{A90611A6-ACBA-4C2F-B68F-C89E48156D2E}"/>
                    </a:ext>
                  </a:extLst>
                </p:cNvPr>
                <p:cNvPicPr/>
                <p:nvPr/>
              </p:nvPicPr>
              <p:blipFill>
                <a:blip r:embed="rId160"/>
                <a:stretch>
                  <a:fillRect/>
                </a:stretch>
              </p:blipFill>
              <p:spPr>
                <a:xfrm>
                  <a:off x="4691271" y="1689258"/>
                  <a:ext cx="68760" cy="13644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606" name="Ink 605">
                  <a:extLst>
                    <a:ext uri="{FF2B5EF4-FFF2-40B4-BE49-F238E27FC236}">
                      <a16:creationId xmlns:a16="http://schemas.microsoft.com/office/drawing/2014/main" id="{1BE366A8-757C-4BB1-A6FD-89BEB69D6119}"/>
                    </a:ext>
                  </a:extLst>
                </p14:cNvPr>
                <p14:cNvContentPartPr/>
                <p14:nvPr/>
              </p14:nvContentPartPr>
              <p14:xfrm>
                <a:off x="4488951" y="1941258"/>
                <a:ext cx="64080" cy="19440"/>
              </p14:xfrm>
            </p:contentPart>
          </mc:Choice>
          <mc:Fallback xmlns="">
            <p:pic>
              <p:nvPicPr>
                <p:cNvPr id="606" name="Ink 605">
                  <a:extLst>
                    <a:ext uri="{FF2B5EF4-FFF2-40B4-BE49-F238E27FC236}">
                      <a16:creationId xmlns:a16="http://schemas.microsoft.com/office/drawing/2014/main" id="{1BE366A8-757C-4BB1-A6FD-89BEB69D6119}"/>
                    </a:ext>
                  </a:extLst>
                </p:cNvPr>
                <p:cNvPicPr/>
                <p:nvPr/>
              </p:nvPicPr>
              <p:blipFill>
                <a:blip r:embed="rId162"/>
                <a:stretch>
                  <a:fillRect/>
                </a:stretch>
              </p:blipFill>
              <p:spPr>
                <a:xfrm>
                  <a:off x="4471311" y="1923258"/>
                  <a:ext cx="99720" cy="55080"/>
                </a:xfrm>
                <a:prstGeom prst="rect">
                  <a:avLst/>
                </a:prstGeom>
              </p:spPr>
            </p:pic>
          </mc:Fallback>
        </mc:AlternateContent>
        <mc:AlternateContent xmlns:mc="http://schemas.openxmlformats.org/markup-compatibility/2006" xmlns:p14="http://schemas.microsoft.com/office/powerpoint/2010/main">
          <mc:Choice Requires="p14">
            <p:contentPart p14:bwMode="auto" r:id="rId163">
              <p14:nvContentPartPr>
                <p14:cNvPr id="608" name="Ink 607">
                  <a:extLst>
                    <a:ext uri="{FF2B5EF4-FFF2-40B4-BE49-F238E27FC236}">
                      <a16:creationId xmlns:a16="http://schemas.microsoft.com/office/drawing/2014/main" id="{E8E5AF88-74FD-4753-B0B9-1C4782A05672}"/>
                    </a:ext>
                  </a:extLst>
                </p14:cNvPr>
                <p14:cNvContentPartPr/>
                <p14:nvPr/>
              </p14:nvContentPartPr>
              <p14:xfrm>
                <a:off x="4906911" y="1919658"/>
                <a:ext cx="94680" cy="186840"/>
              </p14:xfrm>
            </p:contentPart>
          </mc:Choice>
          <mc:Fallback xmlns="">
            <p:pic>
              <p:nvPicPr>
                <p:cNvPr id="608" name="Ink 607">
                  <a:extLst>
                    <a:ext uri="{FF2B5EF4-FFF2-40B4-BE49-F238E27FC236}">
                      <a16:creationId xmlns:a16="http://schemas.microsoft.com/office/drawing/2014/main" id="{E8E5AF88-74FD-4753-B0B9-1C4782A05672}"/>
                    </a:ext>
                  </a:extLst>
                </p:cNvPr>
                <p:cNvPicPr/>
                <p:nvPr/>
              </p:nvPicPr>
              <p:blipFill>
                <a:blip r:embed="rId164"/>
                <a:stretch>
                  <a:fillRect/>
                </a:stretch>
              </p:blipFill>
              <p:spPr>
                <a:xfrm>
                  <a:off x="4888911" y="1902018"/>
                  <a:ext cx="130320" cy="222480"/>
                </a:xfrm>
                <a:prstGeom prst="rect">
                  <a:avLst/>
                </a:prstGeom>
              </p:spPr>
            </p:pic>
          </mc:Fallback>
        </mc:AlternateContent>
        <mc:AlternateContent xmlns:mc="http://schemas.openxmlformats.org/markup-compatibility/2006" xmlns:p14="http://schemas.microsoft.com/office/powerpoint/2010/main">
          <mc:Choice Requires="p14">
            <p:contentPart p14:bwMode="auto" r:id="rId165">
              <p14:nvContentPartPr>
                <p14:cNvPr id="609" name="Ink 608">
                  <a:extLst>
                    <a:ext uri="{FF2B5EF4-FFF2-40B4-BE49-F238E27FC236}">
                      <a16:creationId xmlns:a16="http://schemas.microsoft.com/office/drawing/2014/main" id="{1F9DC478-B919-4D16-978E-8236A4A988C1}"/>
                    </a:ext>
                  </a:extLst>
                </p14:cNvPr>
                <p14:cNvContentPartPr/>
                <p14:nvPr/>
              </p14:nvContentPartPr>
              <p14:xfrm>
                <a:off x="5046591" y="1943778"/>
                <a:ext cx="90720" cy="68760"/>
              </p14:xfrm>
            </p:contentPart>
          </mc:Choice>
          <mc:Fallback xmlns="">
            <p:pic>
              <p:nvPicPr>
                <p:cNvPr id="609" name="Ink 608">
                  <a:extLst>
                    <a:ext uri="{FF2B5EF4-FFF2-40B4-BE49-F238E27FC236}">
                      <a16:creationId xmlns:a16="http://schemas.microsoft.com/office/drawing/2014/main" id="{1F9DC478-B919-4D16-978E-8236A4A988C1}"/>
                    </a:ext>
                  </a:extLst>
                </p:cNvPr>
                <p:cNvPicPr/>
                <p:nvPr/>
              </p:nvPicPr>
              <p:blipFill>
                <a:blip r:embed="rId166"/>
                <a:stretch>
                  <a:fillRect/>
                </a:stretch>
              </p:blipFill>
              <p:spPr>
                <a:xfrm>
                  <a:off x="5028591" y="1926138"/>
                  <a:ext cx="126360" cy="104400"/>
                </a:xfrm>
                <a:prstGeom prst="rect">
                  <a:avLst/>
                </a:prstGeom>
              </p:spPr>
            </p:pic>
          </mc:Fallback>
        </mc:AlternateContent>
        <mc:AlternateContent xmlns:mc="http://schemas.openxmlformats.org/markup-compatibility/2006" xmlns:p14="http://schemas.microsoft.com/office/powerpoint/2010/main">
          <mc:Choice Requires="p14">
            <p:contentPart p14:bwMode="auto" r:id="rId167">
              <p14:nvContentPartPr>
                <p14:cNvPr id="610" name="Ink 609">
                  <a:extLst>
                    <a:ext uri="{FF2B5EF4-FFF2-40B4-BE49-F238E27FC236}">
                      <a16:creationId xmlns:a16="http://schemas.microsoft.com/office/drawing/2014/main" id="{E05C6067-F780-4D62-9BED-CD4F24510D19}"/>
                    </a:ext>
                  </a:extLst>
                </p14:cNvPr>
                <p14:cNvContentPartPr/>
                <p14:nvPr/>
              </p14:nvContentPartPr>
              <p14:xfrm>
                <a:off x="5085471" y="1881498"/>
                <a:ext cx="26280" cy="29520"/>
              </p14:xfrm>
            </p:contentPart>
          </mc:Choice>
          <mc:Fallback xmlns="">
            <p:pic>
              <p:nvPicPr>
                <p:cNvPr id="610" name="Ink 609">
                  <a:extLst>
                    <a:ext uri="{FF2B5EF4-FFF2-40B4-BE49-F238E27FC236}">
                      <a16:creationId xmlns:a16="http://schemas.microsoft.com/office/drawing/2014/main" id="{E05C6067-F780-4D62-9BED-CD4F24510D19}"/>
                    </a:ext>
                  </a:extLst>
                </p:cNvPr>
                <p:cNvPicPr/>
                <p:nvPr/>
              </p:nvPicPr>
              <p:blipFill>
                <a:blip r:embed="rId168"/>
                <a:stretch>
                  <a:fillRect/>
                </a:stretch>
              </p:blipFill>
              <p:spPr>
                <a:xfrm>
                  <a:off x="5067831" y="1863498"/>
                  <a:ext cx="61920" cy="65160"/>
                </a:xfrm>
                <a:prstGeom prst="rect">
                  <a:avLst/>
                </a:prstGeom>
              </p:spPr>
            </p:pic>
          </mc:Fallback>
        </mc:AlternateContent>
        <mc:AlternateContent xmlns:mc="http://schemas.openxmlformats.org/markup-compatibility/2006" xmlns:p14="http://schemas.microsoft.com/office/powerpoint/2010/main">
          <mc:Choice Requires="p14">
            <p:contentPart p14:bwMode="auto" r:id="rId169">
              <p14:nvContentPartPr>
                <p14:cNvPr id="611" name="Ink 610">
                  <a:extLst>
                    <a:ext uri="{FF2B5EF4-FFF2-40B4-BE49-F238E27FC236}">
                      <a16:creationId xmlns:a16="http://schemas.microsoft.com/office/drawing/2014/main" id="{E441F2BF-1816-4BEC-9DC1-7C686524B2EF}"/>
                    </a:ext>
                  </a:extLst>
                </p14:cNvPr>
                <p14:cNvContentPartPr/>
                <p14:nvPr/>
              </p14:nvContentPartPr>
              <p14:xfrm>
                <a:off x="5270151" y="1907778"/>
                <a:ext cx="12600" cy="115920"/>
              </p14:xfrm>
            </p:contentPart>
          </mc:Choice>
          <mc:Fallback xmlns="">
            <p:pic>
              <p:nvPicPr>
                <p:cNvPr id="611" name="Ink 610">
                  <a:extLst>
                    <a:ext uri="{FF2B5EF4-FFF2-40B4-BE49-F238E27FC236}">
                      <a16:creationId xmlns:a16="http://schemas.microsoft.com/office/drawing/2014/main" id="{E441F2BF-1816-4BEC-9DC1-7C686524B2EF}"/>
                    </a:ext>
                  </a:extLst>
                </p:cNvPr>
                <p:cNvPicPr/>
                <p:nvPr/>
              </p:nvPicPr>
              <p:blipFill>
                <a:blip r:embed="rId170"/>
                <a:stretch>
                  <a:fillRect/>
                </a:stretch>
              </p:blipFill>
              <p:spPr>
                <a:xfrm>
                  <a:off x="5252151" y="1890138"/>
                  <a:ext cx="48240" cy="151560"/>
                </a:xfrm>
                <a:prstGeom prst="rect">
                  <a:avLst/>
                </a:prstGeom>
              </p:spPr>
            </p:pic>
          </mc:Fallback>
        </mc:AlternateContent>
        <mc:AlternateContent xmlns:mc="http://schemas.openxmlformats.org/markup-compatibility/2006" xmlns:p14="http://schemas.microsoft.com/office/powerpoint/2010/main">
          <mc:Choice Requires="p14">
            <p:contentPart p14:bwMode="auto" r:id="rId171">
              <p14:nvContentPartPr>
                <p14:cNvPr id="612" name="Ink 611">
                  <a:extLst>
                    <a:ext uri="{FF2B5EF4-FFF2-40B4-BE49-F238E27FC236}">
                      <a16:creationId xmlns:a16="http://schemas.microsoft.com/office/drawing/2014/main" id="{97A5F318-E7A5-488D-ADE3-986D14FFBA68}"/>
                    </a:ext>
                  </a:extLst>
                </p14:cNvPr>
                <p14:cNvContentPartPr/>
                <p14:nvPr/>
              </p14:nvContentPartPr>
              <p14:xfrm>
                <a:off x="5243151" y="1950978"/>
                <a:ext cx="53280" cy="12600"/>
              </p14:xfrm>
            </p:contentPart>
          </mc:Choice>
          <mc:Fallback xmlns="">
            <p:pic>
              <p:nvPicPr>
                <p:cNvPr id="612" name="Ink 611">
                  <a:extLst>
                    <a:ext uri="{FF2B5EF4-FFF2-40B4-BE49-F238E27FC236}">
                      <a16:creationId xmlns:a16="http://schemas.microsoft.com/office/drawing/2014/main" id="{97A5F318-E7A5-488D-ADE3-986D14FFBA68}"/>
                    </a:ext>
                  </a:extLst>
                </p:cNvPr>
                <p:cNvPicPr/>
                <p:nvPr/>
              </p:nvPicPr>
              <p:blipFill>
                <a:blip r:embed="rId172"/>
                <a:stretch>
                  <a:fillRect/>
                </a:stretch>
              </p:blipFill>
              <p:spPr>
                <a:xfrm>
                  <a:off x="5225151" y="1932978"/>
                  <a:ext cx="88920" cy="48240"/>
                </a:xfrm>
                <a:prstGeom prst="rect">
                  <a:avLst/>
                </a:prstGeom>
              </p:spPr>
            </p:pic>
          </mc:Fallback>
        </mc:AlternateContent>
        <mc:AlternateContent xmlns:mc="http://schemas.openxmlformats.org/markup-compatibility/2006" xmlns:p14="http://schemas.microsoft.com/office/powerpoint/2010/main">
          <mc:Choice Requires="p14">
            <p:contentPart p14:bwMode="auto" r:id="rId173">
              <p14:nvContentPartPr>
                <p14:cNvPr id="613" name="Ink 612">
                  <a:extLst>
                    <a:ext uri="{FF2B5EF4-FFF2-40B4-BE49-F238E27FC236}">
                      <a16:creationId xmlns:a16="http://schemas.microsoft.com/office/drawing/2014/main" id="{3841D10D-C09F-40B8-B7E4-2C60072CAC0F}"/>
                    </a:ext>
                  </a:extLst>
                </p14:cNvPr>
                <p14:cNvContentPartPr/>
                <p14:nvPr/>
              </p14:nvContentPartPr>
              <p14:xfrm>
                <a:off x="5468151" y="1775658"/>
                <a:ext cx="114120" cy="103320"/>
              </p14:xfrm>
            </p:contentPart>
          </mc:Choice>
          <mc:Fallback xmlns="">
            <p:pic>
              <p:nvPicPr>
                <p:cNvPr id="613" name="Ink 612">
                  <a:extLst>
                    <a:ext uri="{FF2B5EF4-FFF2-40B4-BE49-F238E27FC236}">
                      <a16:creationId xmlns:a16="http://schemas.microsoft.com/office/drawing/2014/main" id="{3841D10D-C09F-40B8-B7E4-2C60072CAC0F}"/>
                    </a:ext>
                  </a:extLst>
                </p:cNvPr>
                <p:cNvPicPr/>
                <p:nvPr/>
              </p:nvPicPr>
              <p:blipFill>
                <a:blip r:embed="rId174"/>
                <a:stretch>
                  <a:fillRect/>
                </a:stretch>
              </p:blipFill>
              <p:spPr>
                <a:xfrm>
                  <a:off x="5450511" y="1757658"/>
                  <a:ext cx="14976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614" name="Ink 613">
                  <a:extLst>
                    <a:ext uri="{FF2B5EF4-FFF2-40B4-BE49-F238E27FC236}">
                      <a16:creationId xmlns:a16="http://schemas.microsoft.com/office/drawing/2014/main" id="{1127DC4D-1971-4A6D-9B63-D45744060812}"/>
                    </a:ext>
                  </a:extLst>
                </p14:cNvPr>
                <p14:cNvContentPartPr/>
                <p14:nvPr/>
              </p14:nvContentPartPr>
              <p14:xfrm>
                <a:off x="5602071" y="1782858"/>
                <a:ext cx="60840" cy="102600"/>
              </p14:xfrm>
            </p:contentPart>
          </mc:Choice>
          <mc:Fallback xmlns="">
            <p:pic>
              <p:nvPicPr>
                <p:cNvPr id="614" name="Ink 613">
                  <a:extLst>
                    <a:ext uri="{FF2B5EF4-FFF2-40B4-BE49-F238E27FC236}">
                      <a16:creationId xmlns:a16="http://schemas.microsoft.com/office/drawing/2014/main" id="{1127DC4D-1971-4A6D-9B63-D45744060812}"/>
                    </a:ext>
                  </a:extLst>
                </p:cNvPr>
                <p:cNvPicPr/>
                <p:nvPr/>
              </p:nvPicPr>
              <p:blipFill>
                <a:blip r:embed="rId176"/>
                <a:stretch>
                  <a:fillRect/>
                </a:stretch>
              </p:blipFill>
              <p:spPr>
                <a:xfrm>
                  <a:off x="5584431" y="1764858"/>
                  <a:ext cx="96480" cy="138240"/>
                </a:xfrm>
                <a:prstGeom prst="rect">
                  <a:avLst/>
                </a:prstGeom>
              </p:spPr>
            </p:pic>
          </mc:Fallback>
        </mc:AlternateContent>
        <mc:AlternateContent xmlns:mc="http://schemas.openxmlformats.org/markup-compatibility/2006" xmlns:p14="http://schemas.microsoft.com/office/powerpoint/2010/main">
          <mc:Choice Requires="p14">
            <p:contentPart p14:bwMode="auto" r:id="rId177">
              <p14:nvContentPartPr>
                <p14:cNvPr id="615" name="Ink 614">
                  <a:extLst>
                    <a:ext uri="{FF2B5EF4-FFF2-40B4-BE49-F238E27FC236}">
                      <a16:creationId xmlns:a16="http://schemas.microsoft.com/office/drawing/2014/main" id="{BF37BAB0-039D-4532-983E-2EBA54ADC658}"/>
                    </a:ext>
                  </a:extLst>
                </p14:cNvPr>
                <p14:cNvContentPartPr/>
                <p14:nvPr/>
              </p14:nvContentPartPr>
              <p14:xfrm>
                <a:off x="5446551" y="1945938"/>
                <a:ext cx="246960" cy="15840"/>
              </p14:xfrm>
            </p:contentPart>
          </mc:Choice>
          <mc:Fallback xmlns="">
            <p:pic>
              <p:nvPicPr>
                <p:cNvPr id="615" name="Ink 614">
                  <a:extLst>
                    <a:ext uri="{FF2B5EF4-FFF2-40B4-BE49-F238E27FC236}">
                      <a16:creationId xmlns:a16="http://schemas.microsoft.com/office/drawing/2014/main" id="{BF37BAB0-039D-4532-983E-2EBA54ADC658}"/>
                    </a:ext>
                  </a:extLst>
                </p:cNvPr>
                <p:cNvPicPr/>
                <p:nvPr/>
              </p:nvPicPr>
              <p:blipFill>
                <a:blip r:embed="rId178"/>
                <a:stretch>
                  <a:fillRect/>
                </a:stretch>
              </p:blipFill>
              <p:spPr>
                <a:xfrm>
                  <a:off x="5428551" y="1927938"/>
                  <a:ext cx="282600" cy="51480"/>
                </a:xfrm>
                <a:prstGeom prst="rect">
                  <a:avLst/>
                </a:prstGeom>
              </p:spPr>
            </p:pic>
          </mc:Fallback>
        </mc:AlternateContent>
        <mc:AlternateContent xmlns:mc="http://schemas.openxmlformats.org/markup-compatibility/2006" xmlns:p14="http://schemas.microsoft.com/office/powerpoint/2010/main">
          <mc:Choice Requires="p14">
            <p:contentPart p14:bwMode="auto" r:id="rId179">
              <p14:nvContentPartPr>
                <p14:cNvPr id="616" name="Ink 615">
                  <a:extLst>
                    <a:ext uri="{FF2B5EF4-FFF2-40B4-BE49-F238E27FC236}">
                      <a16:creationId xmlns:a16="http://schemas.microsoft.com/office/drawing/2014/main" id="{C1795FCA-89B6-4577-B163-837B79DFF3D8}"/>
                    </a:ext>
                  </a:extLst>
                </p14:cNvPr>
                <p14:cNvContentPartPr/>
                <p14:nvPr/>
              </p14:nvContentPartPr>
              <p14:xfrm>
                <a:off x="5485431" y="2041698"/>
                <a:ext cx="33120" cy="121320"/>
              </p14:xfrm>
            </p:contentPart>
          </mc:Choice>
          <mc:Fallback xmlns="">
            <p:pic>
              <p:nvPicPr>
                <p:cNvPr id="616" name="Ink 615">
                  <a:extLst>
                    <a:ext uri="{FF2B5EF4-FFF2-40B4-BE49-F238E27FC236}">
                      <a16:creationId xmlns:a16="http://schemas.microsoft.com/office/drawing/2014/main" id="{C1795FCA-89B6-4577-B163-837B79DFF3D8}"/>
                    </a:ext>
                  </a:extLst>
                </p:cNvPr>
                <p:cNvPicPr/>
                <p:nvPr/>
              </p:nvPicPr>
              <p:blipFill>
                <a:blip r:embed="rId180"/>
                <a:stretch>
                  <a:fillRect/>
                </a:stretch>
              </p:blipFill>
              <p:spPr>
                <a:xfrm>
                  <a:off x="5467791" y="2024058"/>
                  <a:ext cx="68760" cy="156960"/>
                </a:xfrm>
                <a:prstGeom prst="rect">
                  <a:avLst/>
                </a:prstGeom>
              </p:spPr>
            </p:pic>
          </mc:Fallback>
        </mc:AlternateContent>
        <mc:AlternateContent xmlns:mc="http://schemas.openxmlformats.org/markup-compatibility/2006" xmlns:p14="http://schemas.microsoft.com/office/powerpoint/2010/main">
          <mc:Choice Requires="p14">
            <p:contentPart p14:bwMode="auto" r:id="rId181">
              <p14:nvContentPartPr>
                <p14:cNvPr id="617" name="Ink 616">
                  <a:extLst>
                    <a:ext uri="{FF2B5EF4-FFF2-40B4-BE49-F238E27FC236}">
                      <a16:creationId xmlns:a16="http://schemas.microsoft.com/office/drawing/2014/main" id="{303B9CD2-D52E-42B5-847A-11C911A7F10B}"/>
                    </a:ext>
                  </a:extLst>
                </p14:cNvPr>
                <p14:cNvContentPartPr/>
                <p14:nvPr/>
              </p14:nvContentPartPr>
              <p14:xfrm>
                <a:off x="5600631" y="2026218"/>
                <a:ext cx="93240" cy="102240"/>
              </p14:xfrm>
            </p:contentPart>
          </mc:Choice>
          <mc:Fallback xmlns="">
            <p:pic>
              <p:nvPicPr>
                <p:cNvPr id="617" name="Ink 616">
                  <a:extLst>
                    <a:ext uri="{FF2B5EF4-FFF2-40B4-BE49-F238E27FC236}">
                      <a16:creationId xmlns:a16="http://schemas.microsoft.com/office/drawing/2014/main" id="{303B9CD2-D52E-42B5-847A-11C911A7F10B}"/>
                    </a:ext>
                  </a:extLst>
                </p:cNvPr>
                <p:cNvPicPr/>
                <p:nvPr/>
              </p:nvPicPr>
              <p:blipFill>
                <a:blip r:embed="rId182"/>
                <a:stretch>
                  <a:fillRect/>
                </a:stretch>
              </p:blipFill>
              <p:spPr>
                <a:xfrm>
                  <a:off x="5582631" y="2008218"/>
                  <a:ext cx="12888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183">
              <p14:nvContentPartPr>
                <p14:cNvPr id="618" name="Ink 617">
                  <a:extLst>
                    <a:ext uri="{FF2B5EF4-FFF2-40B4-BE49-F238E27FC236}">
                      <a16:creationId xmlns:a16="http://schemas.microsoft.com/office/drawing/2014/main" id="{E35ACD83-8754-4043-B147-4C271352648E}"/>
                    </a:ext>
                  </a:extLst>
                </p14:cNvPr>
                <p14:cNvContentPartPr/>
                <p14:nvPr/>
              </p14:nvContentPartPr>
              <p14:xfrm>
                <a:off x="5847591" y="1811298"/>
                <a:ext cx="171360" cy="256320"/>
              </p14:xfrm>
            </p:contentPart>
          </mc:Choice>
          <mc:Fallback xmlns="">
            <p:pic>
              <p:nvPicPr>
                <p:cNvPr id="618" name="Ink 617">
                  <a:extLst>
                    <a:ext uri="{FF2B5EF4-FFF2-40B4-BE49-F238E27FC236}">
                      <a16:creationId xmlns:a16="http://schemas.microsoft.com/office/drawing/2014/main" id="{E35ACD83-8754-4043-B147-4C271352648E}"/>
                    </a:ext>
                  </a:extLst>
                </p:cNvPr>
                <p:cNvPicPr/>
                <p:nvPr/>
              </p:nvPicPr>
              <p:blipFill>
                <a:blip r:embed="rId184"/>
                <a:stretch>
                  <a:fillRect/>
                </a:stretch>
              </p:blipFill>
              <p:spPr>
                <a:xfrm>
                  <a:off x="5829591" y="1793298"/>
                  <a:ext cx="207000" cy="291960"/>
                </a:xfrm>
                <a:prstGeom prst="rect">
                  <a:avLst/>
                </a:prstGeom>
              </p:spPr>
            </p:pic>
          </mc:Fallback>
        </mc:AlternateContent>
        <mc:AlternateContent xmlns:mc="http://schemas.openxmlformats.org/markup-compatibility/2006" xmlns:p14="http://schemas.microsoft.com/office/powerpoint/2010/main">
          <mc:Choice Requires="p14">
            <p:contentPart p14:bwMode="auto" r:id="rId185">
              <p14:nvContentPartPr>
                <p14:cNvPr id="619" name="Ink 618">
                  <a:extLst>
                    <a:ext uri="{FF2B5EF4-FFF2-40B4-BE49-F238E27FC236}">
                      <a16:creationId xmlns:a16="http://schemas.microsoft.com/office/drawing/2014/main" id="{2470D523-8297-44FF-9EC7-99666FB712AA}"/>
                    </a:ext>
                  </a:extLst>
                </p14:cNvPr>
                <p14:cNvContentPartPr/>
                <p14:nvPr/>
              </p14:nvContentPartPr>
              <p14:xfrm>
                <a:off x="5840031" y="2172738"/>
                <a:ext cx="79560" cy="76320"/>
              </p14:xfrm>
            </p:contentPart>
          </mc:Choice>
          <mc:Fallback xmlns="">
            <p:pic>
              <p:nvPicPr>
                <p:cNvPr id="619" name="Ink 618">
                  <a:extLst>
                    <a:ext uri="{FF2B5EF4-FFF2-40B4-BE49-F238E27FC236}">
                      <a16:creationId xmlns:a16="http://schemas.microsoft.com/office/drawing/2014/main" id="{2470D523-8297-44FF-9EC7-99666FB712AA}"/>
                    </a:ext>
                  </a:extLst>
                </p:cNvPr>
                <p:cNvPicPr/>
                <p:nvPr/>
              </p:nvPicPr>
              <p:blipFill>
                <a:blip r:embed="rId186"/>
                <a:stretch>
                  <a:fillRect/>
                </a:stretch>
              </p:blipFill>
              <p:spPr>
                <a:xfrm>
                  <a:off x="5822391" y="2154738"/>
                  <a:ext cx="115200" cy="111960"/>
                </a:xfrm>
                <a:prstGeom prst="rect">
                  <a:avLst/>
                </a:prstGeom>
              </p:spPr>
            </p:pic>
          </mc:Fallback>
        </mc:AlternateContent>
        <mc:AlternateContent xmlns:mc="http://schemas.openxmlformats.org/markup-compatibility/2006" xmlns:p14="http://schemas.microsoft.com/office/powerpoint/2010/main">
          <mc:Choice Requires="p14">
            <p:contentPart p14:bwMode="auto" r:id="rId187">
              <p14:nvContentPartPr>
                <p14:cNvPr id="620" name="Ink 619">
                  <a:extLst>
                    <a:ext uri="{FF2B5EF4-FFF2-40B4-BE49-F238E27FC236}">
                      <a16:creationId xmlns:a16="http://schemas.microsoft.com/office/drawing/2014/main" id="{1BA0A833-BAE4-4F45-8262-3C2CDEB34CF5}"/>
                    </a:ext>
                  </a:extLst>
                </p14:cNvPr>
                <p14:cNvContentPartPr/>
                <p14:nvPr/>
              </p14:nvContentPartPr>
              <p14:xfrm>
                <a:off x="5821311" y="2116218"/>
                <a:ext cx="26280" cy="32400"/>
              </p14:xfrm>
            </p:contentPart>
          </mc:Choice>
          <mc:Fallback xmlns="">
            <p:pic>
              <p:nvPicPr>
                <p:cNvPr id="620" name="Ink 619">
                  <a:extLst>
                    <a:ext uri="{FF2B5EF4-FFF2-40B4-BE49-F238E27FC236}">
                      <a16:creationId xmlns:a16="http://schemas.microsoft.com/office/drawing/2014/main" id="{1BA0A833-BAE4-4F45-8262-3C2CDEB34CF5}"/>
                    </a:ext>
                  </a:extLst>
                </p:cNvPr>
                <p:cNvPicPr/>
                <p:nvPr/>
              </p:nvPicPr>
              <p:blipFill>
                <a:blip r:embed="rId188"/>
                <a:stretch>
                  <a:fillRect/>
                </a:stretch>
              </p:blipFill>
              <p:spPr>
                <a:xfrm>
                  <a:off x="5803311" y="2098578"/>
                  <a:ext cx="61920" cy="68040"/>
                </a:xfrm>
                <a:prstGeom prst="rect">
                  <a:avLst/>
                </a:prstGeom>
              </p:spPr>
            </p:pic>
          </mc:Fallback>
        </mc:AlternateContent>
        <mc:AlternateContent xmlns:mc="http://schemas.openxmlformats.org/markup-compatibility/2006" xmlns:p14="http://schemas.microsoft.com/office/powerpoint/2010/main">
          <mc:Choice Requires="p14">
            <p:contentPart p14:bwMode="auto" r:id="rId189">
              <p14:nvContentPartPr>
                <p14:cNvPr id="621" name="Ink 620">
                  <a:extLst>
                    <a:ext uri="{FF2B5EF4-FFF2-40B4-BE49-F238E27FC236}">
                      <a16:creationId xmlns:a16="http://schemas.microsoft.com/office/drawing/2014/main" id="{17378C55-6E46-417E-BF30-9FE1635B7C2D}"/>
                    </a:ext>
                  </a:extLst>
                </p14:cNvPr>
                <p14:cNvContentPartPr/>
                <p14:nvPr/>
              </p14:nvContentPartPr>
              <p14:xfrm>
                <a:off x="5905191" y="2156538"/>
                <a:ext cx="90000" cy="36720"/>
              </p14:xfrm>
            </p:contentPart>
          </mc:Choice>
          <mc:Fallback xmlns="">
            <p:pic>
              <p:nvPicPr>
                <p:cNvPr id="621" name="Ink 620">
                  <a:extLst>
                    <a:ext uri="{FF2B5EF4-FFF2-40B4-BE49-F238E27FC236}">
                      <a16:creationId xmlns:a16="http://schemas.microsoft.com/office/drawing/2014/main" id="{17378C55-6E46-417E-BF30-9FE1635B7C2D}"/>
                    </a:ext>
                  </a:extLst>
                </p:cNvPr>
                <p:cNvPicPr/>
                <p:nvPr/>
              </p:nvPicPr>
              <p:blipFill>
                <a:blip r:embed="rId190"/>
                <a:stretch>
                  <a:fillRect/>
                </a:stretch>
              </p:blipFill>
              <p:spPr>
                <a:xfrm>
                  <a:off x="5887191" y="2138898"/>
                  <a:ext cx="125640" cy="72360"/>
                </a:xfrm>
                <a:prstGeom prst="rect">
                  <a:avLst/>
                </a:prstGeom>
              </p:spPr>
            </p:pic>
          </mc:Fallback>
        </mc:AlternateContent>
        <mc:AlternateContent xmlns:mc="http://schemas.openxmlformats.org/markup-compatibility/2006" xmlns:p14="http://schemas.microsoft.com/office/powerpoint/2010/main">
          <mc:Choice Requires="p14">
            <p:contentPart p14:bwMode="auto" r:id="rId191">
              <p14:nvContentPartPr>
                <p14:cNvPr id="622" name="Ink 621">
                  <a:extLst>
                    <a:ext uri="{FF2B5EF4-FFF2-40B4-BE49-F238E27FC236}">
                      <a16:creationId xmlns:a16="http://schemas.microsoft.com/office/drawing/2014/main" id="{BA5223CD-C624-4928-BE72-7C92DF10E860}"/>
                    </a:ext>
                  </a:extLst>
                </p14:cNvPr>
                <p14:cNvContentPartPr/>
                <p14:nvPr/>
              </p14:nvContentPartPr>
              <p14:xfrm>
                <a:off x="6011751" y="2150418"/>
                <a:ext cx="47520" cy="92160"/>
              </p14:xfrm>
            </p:contentPart>
          </mc:Choice>
          <mc:Fallback xmlns="">
            <p:pic>
              <p:nvPicPr>
                <p:cNvPr id="622" name="Ink 621">
                  <a:extLst>
                    <a:ext uri="{FF2B5EF4-FFF2-40B4-BE49-F238E27FC236}">
                      <a16:creationId xmlns:a16="http://schemas.microsoft.com/office/drawing/2014/main" id="{BA5223CD-C624-4928-BE72-7C92DF10E860}"/>
                    </a:ext>
                  </a:extLst>
                </p:cNvPr>
                <p:cNvPicPr/>
                <p:nvPr/>
              </p:nvPicPr>
              <p:blipFill>
                <a:blip r:embed="rId192"/>
                <a:stretch>
                  <a:fillRect/>
                </a:stretch>
              </p:blipFill>
              <p:spPr>
                <a:xfrm>
                  <a:off x="5994111" y="2132418"/>
                  <a:ext cx="83160" cy="127800"/>
                </a:xfrm>
                <a:prstGeom prst="rect">
                  <a:avLst/>
                </a:prstGeom>
              </p:spPr>
            </p:pic>
          </mc:Fallback>
        </mc:AlternateContent>
        <mc:AlternateContent xmlns:mc="http://schemas.openxmlformats.org/markup-compatibility/2006" xmlns:p14="http://schemas.microsoft.com/office/powerpoint/2010/main">
          <mc:Choice Requires="p14">
            <p:contentPart p14:bwMode="auto" r:id="rId193">
              <p14:nvContentPartPr>
                <p14:cNvPr id="623" name="Ink 622">
                  <a:extLst>
                    <a:ext uri="{FF2B5EF4-FFF2-40B4-BE49-F238E27FC236}">
                      <a16:creationId xmlns:a16="http://schemas.microsoft.com/office/drawing/2014/main" id="{A0BCA4B3-8898-4B06-BA48-B04D861F4655}"/>
                    </a:ext>
                  </a:extLst>
                </p14:cNvPr>
                <p14:cNvContentPartPr/>
                <p14:nvPr/>
              </p14:nvContentPartPr>
              <p14:xfrm>
                <a:off x="5788551" y="1693938"/>
                <a:ext cx="45720" cy="136800"/>
              </p14:xfrm>
            </p:contentPart>
          </mc:Choice>
          <mc:Fallback xmlns="">
            <p:pic>
              <p:nvPicPr>
                <p:cNvPr id="623" name="Ink 622">
                  <a:extLst>
                    <a:ext uri="{FF2B5EF4-FFF2-40B4-BE49-F238E27FC236}">
                      <a16:creationId xmlns:a16="http://schemas.microsoft.com/office/drawing/2014/main" id="{A0BCA4B3-8898-4B06-BA48-B04D861F4655}"/>
                    </a:ext>
                  </a:extLst>
                </p:cNvPr>
                <p:cNvPicPr/>
                <p:nvPr/>
              </p:nvPicPr>
              <p:blipFill>
                <a:blip r:embed="rId194"/>
                <a:stretch>
                  <a:fillRect/>
                </a:stretch>
              </p:blipFill>
              <p:spPr>
                <a:xfrm>
                  <a:off x="5770551" y="1676298"/>
                  <a:ext cx="81360" cy="172440"/>
                </a:xfrm>
                <a:prstGeom prst="rect">
                  <a:avLst/>
                </a:prstGeom>
              </p:spPr>
            </p:pic>
          </mc:Fallback>
        </mc:AlternateContent>
        <mc:AlternateContent xmlns:mc="http://schemas.openxmlformats.org/markup-compatibility/2006" xmlns:p14="http://schemas.microsoft.com/office/powerpoint/2010/main">
          <mc:Choice Requires="p14">
            <p:contentPart p14:bwMode="auto" r:id="rId195">
              <p14:nvContentPartPr>
                <p14:cNvPr id="624" name="Ink 623">
                  <a:extLst>
                    <a:ext uri="{FF2B5EF4-FFF2-40B4-BE49-F238E27FC236}">
                      <a16:creationId xmlns:a16="http://schemas.microsoft.com/office/drawing/2014/main" id="{C4EAB608-50B3-46AE-9B9F-179D8662659F}"/>
                    </a:ext>
                  </a:extLst>
                </p14:cNvPr>
                <p14:cNvContentPartPr/>
                <p14:nvPr/>
              </p14:nvContentPartPr>
              <p14:xfrm>
                <a:off x="5879271" y="1693578"/>
                <a:ext cx="26640" cy="61920"/>
              </p14:xfrm>
            </p:contentPart>
          </mc:Choice>
          <mc:Fallback xmlns="">
            <p:pic>
              <p:nvPicPr>
                <p:cNvPr id="624" name="Ink 623">
                  <a:extLst>
                    <a:ext uri="{FF2B5EF4-FFF2-40B4-BE49-F238E27FC236}">
                      <a16:creationId xmlns:a16="http://schemas.microsoft.com/office/drawing/2014/main" id="{C4EAB608-50B3-46AE-9B9F-179D8662659F}"/>
                    </a:ext>
                  </a:extLst>
                </p:cNvPr>
                <p:cNvPicPr/>
                <p:nvPr/>
              </p:nvPicPr>
              <p:blipFill>
                <a:blip r:embed="rId196"/>
                <a:stretch>
                  <a:fillRect/>
                </a:stretch>
              </p:blipFill>
              <p:spPr>
                <a:xfrm>
                  <a:off x="5861271" y="1675578"/>
                  <a:ext cx="62280" cy="97560"/>
                </a:xfrm>
                <a:prstGeom prst="rect">
                  <a:avLst/>
                </a:prstGeom>
              </p:spPr>
            </p:pic>
          </mc:Fallback>
        </mc:AlternateContent>
        <mc:AlternateContent xmlns:mc="http://schemas.openxmlformats.org/markup-compatibility/2006" xmlns:p14="http://schemas.microsoft.com/office/powerpoint/2010/main">
          <mc:Choice Requires="p14">
            <p:contentPart p14:bwMode="auto" r:id="rId197">
              <p14:nvContentPartPr>
                <p14:cNvPr id="625" name="Ink 624">
                  <a:extLst>
                    <a:ext uri="{FF2B5EF4-FFF2-40B4-BE49-F238E27FC236}">
                      <a16:creationId xmlns:a16="http://schemas.microsoft.com/office/drawing/2014/main" id="{A5C6880D-24F6-43EF-B8D7-1F81672373E4}"/>
                    </a:ext>
                  </a:extLst>
                </p14:cNvPr>
                <p14:cNvContentPartPr/>
                <p14:nvPr/>
              </p14:nvContentPartPr>
              <p14:xfrm>
                <a:off x="6043791" y="1869618"/>
                <a:ext cx="102240" cy="203760"/>
              </p14:xfrm>
            </p:contentPart>
          </mc:Choice>
          <mc:Fallback xmlns="">
            <p:pic>
              <p:nvPicPr>
                <p:cNvPr id="625" name="Ink 624">
                  <a:extLst>
                    <a:ext uri="{FF2B5EF4-FFF2-40B4-BE49-F238E27FC236}">
                      <a16:creationId xmlns:a16="http://schemas.microsoft.com/office/drawing/2014/main" id="{A5C6880D-24F6-43EF-B8D7-1F81672373E4}"/>
                    </a:ext>
                  </a:extLst>
                </p:cNvPr>
                <p:cNvPicPr/>
                <p:nvPr/>
              </p:nvPicPr>
              <p:blipFill>
                <a:blip r:embed="rId198"/>
                <a:stretch>
                  <a:fillRect/>
                </a:stretch>
              </p:blipFill>
              <p:spPr>
                <a:xfrm>
                  <a:off x="6026151" y="1851978"/>
                  <a:ext cx="137880" cy="239400"/>
                </a:xfrm>
                <a:prstGeom prst="rect">
                  <a:avLst/>
                </a:prstGeom>
              </p:spPr>
            </p:pic>
          </mc:Fallback>
        </mc:AlternateContent>
        <mc:AlternateContent xmlns:mc="http://schemas.openxmlformats.org/markup-compatibility/2006" xmlns:p14="http://schemas.microsoft.com/office/powerpoint/2010/main">
          <mc:Choice Requires="p14">
            <p:contentPart p14:bwMode="auto" r:id="rId199">
              <p14:nvContentPartPr>
                <p14:cNvPr id="626" name="Ink 625">
                  <a:extLst>
                    <a:ext uri="{FF2B5EF4-FFF2-40B4-BE49-F238E27FC236}">
                      <a16:creationId xmlns:a16="http://schemas.microsoft.com/office/drawing/2014/main" id="{975E3178-6324-4693-9CC4-400671930390}"/>
                    </a:ext>
                  </a:extLst>
                </p14:cNvPr>
                <p14:cNvContentPartPr/>
                <p14:nvPr/>
              </p14:nvContentPartPr>
              <p14:xfrm>
                <a:off x="6181311" y="1917858"/>
                <a:ext cx="88920" cy="101160"/>
              </p14:xfrm>
            </p:contentPart>
          </mc:Choice>
          <mc:Fallback xmlns="">
            <p:pic>
              <p:nvPicPr>
                <p:cNvPr id="626" name="Ink 625">
                  <a:extLst>
                    <a:ext uri="{FF2B5EF4-FFF2-40B4-BE49-F238E27FC236}">
                      <a16:creationId xmlns:a16="http://schemas.microsoft.com/office/drawing/2014/main" id="{975E3178-6324-4693-9CC4-400671930390}"/>
                    </a:ext>
                  </a:extLst>
                </p:cNvPr>
                <p:cNvPicPr/>
                <p:nvPr/>
              </p:nvPicPr>
              <p:blipFill>
                <a:blip r:embed="rId200"/>
                <a:stretch>
                  <a:fillRect/>
                </a:stretch>
              </p:blipFill>
              <p:spPr>
                <a:xfrm>
                  <a:off x="6163671" y="1899858"/>
                  <a:ext cx="124560" cy="136800"/>
                </a:xfrm>
                <a:prstGeom prst="rect">
                  <a:avLst/>
                </a:prstGeom>
              </p:spPr>
            </p:pic>
          </mc:Fallback>
        </mc:AlternateContent>
        <mc:AlternateContent xmlns:mc="http://schemas.openxmlformats.org/markup-compatibility/2006" xmlns:p14="http://schemas.microsoft.com/office/powerpoint/2010/main">
          <mc:Choice Requires="p14">
            <p:contentPart p14:bwMode="auto" r:id="rId201">
              <p14:nvContentPartPr>
                <p14:cNvPr id="627" name="Ink 626">
                  <a:extLst>
                    <a:ext uri="{FF2B5EF4-FFF2-40B4-BE49-F238E27FC236}">
                      <a16:creationId xmlns:a16="http://schemas.microsoft.com/office/drawing/2014/main" id="{F1FF2EF4-0ED6-4DA5-B707-80C41E79AE84}"/>
                    </a:ext>
                  </a:extLst>
                </p14:cNvPr>
                <p14:cNvContentPartPr/>
                <p14:nvPr/>
              </p14:nvContentPartPr>
              <p14:xfrm>
                <a:off x="6180231" y="1862778"/>
                <a:ext cx="5040" cy="5400"/>
              </p14:xfrm>
            </p:contentPart>
          </mc:Choice>
          <mc:Fallback xmlns="">
            <p:pic>
              <p:nvPicPr>
                <p:cNvPr id="627" name="Ink 626">
                  <a:extLst>
                    <a:ext uri="{FF2B5EF4-FFF2-40B4-BE49-F238E27FC236}">
                      <a16:creationId xmlns:a16="http://schemas.microsoft.com/office/drawing/2014/main" id="{F1FF2EF4-0ED6-4DA5-B707-80C41E79AE84}"/>
                    </a:ext>
                  </a:extLst>
                </p:cNvPr>
                <p:cNvPicPr/>
                <p:nvPr/>
              </p:nvPicPr>
              <p:blipFill>
                <a:blip r:embed="rId113"/>
                <a:stretch>
                  <a:fillRect/>
                </a:stretch>
              </p:blipFill>
              <p:spPr>
                <a:xfrm>
                  <a:off x="6162591" y="1845138"/>
                  <a:ext cx="40680" cy="4104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630" name="Ink 629">
                  <a:extLst>
                    <a:ext uri="{FF2B5EF4-FFF2-40B4-BE49-F238E27FC236}">
                      <a16:creationId xmlns:a16="http://schemas.microsoft.com/office/drawing/2014/main" id="{FB3645AF-A843-45F0-A0C3-67FB65FF5D12}"/>
                    </a:ext>
                  </a:extLst>
                </p14:cNvPr>
                <p14:cNvContentPartPr/>
                <p14:nvPr/>
              </p14:nvContentPartPr>
              <p14:xfrm>
                <a:off x="4350351" y="973578"/>
                <a:ext cx="226800" cy="1324800"/>
              </p14:xfrm>
            </p:contentPart>
          </mc:Choice>
          <mc:Fallback xmlns="">
            <p:pic>
              <p:nvPicPr>
                <p:cNvPr id="630" name="Ink 629">
                  <a:extLst>
                    <a:ext uri="{FF2B5EF4-FFF2-40B4-BE49-F238E27FC236}">
                      <a16:creationId xmlns:a16="http://schemas.microsoft.com/office/drawing/2014/main" id="{FB3645AF-A843-45F0-A0C3-67FB65FF5D12}"/>
                    </a:ext>
                  </a:extLst>
                </p:cNvPr>
                <p:cNvPicPr/>
                <p:nvPr/>
              </p:nvPicPr>
              <p:blipFill>
                <a:blip r:embed="rId203"/>
                <a:stretch>
                  <a:fillRect/>
                </a:stretch>
              </p:blipFill>
              <p:spPr>
                <a:xfrm>
                  <a:off x="4332351" y="955578"/>
                  <a:ext cx="262440" cy="136044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631" name="Ink 630">
                  <a:extLst>
                    <a:ext uri="{FF2B5EF4-FFF2-40B4-BE49-F238E27FC236}">
                      <a16:creationId xmlns:a16="http://schemas.microsoft.com/office/drawing/2014/main" id="{9E46BAB8-B05B-4821-8CA9-F225BED10480}"/>
                    </a:ext>
                  </a:extLst>
                </p14:cNvPr>
                <p14:cNvContentPartPr/>
                <p14:nvPr/>
              </p14:nvContentPartPr>
              <p14:xfrm>
                <a:off x="6387231" y="912378"/>
                <a:ext cx="244800" cy="1383480"/>
              </p14:xfrm>
            </p:contentPart>
          </mc:Choice>
          <mc:Fallback xmlns="">
            <p:pic>
              <p:nvPicPr>
                <p:cNvPr id="631" name="Ink 630">
                  <a:extLst>
                    <a:ext uri="{FF2B5EF4-FFF2-40B4-BE49-F238E27FC236}">
                      <a16:creationId xmlns:a16="http://schemas.microsoft.com/office/drawing/2014/main" id="{9E46BAB8-B05B-4821-8CA9-F225BED10480}"/>
                    </a:ext>
                  </a:extLst>
                </p:cNvPr>
                <p:cNvPicPr/>
                <p:nvPr/>
              </p:nvPicPr>
              <p:blipFill>
                <a:blip r:embed="rId205"/>
                <a:stretch>
                  <a:fillRect/>
                </a:stretch>
              </p:blipFill>
              <p:spPr>
                <a:xfrm>
                  <a:off x="6369591" y="894738"/>
                  <a:ext cx="280440" cy="141912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633" name="Ink 632">
                  <a:extLst>
                    <a:ext uri="{FF2B5EF4-FFF2-40B4-BE49-F238E27FC236}">
                      <a16:creationId xmlns:a16="http://schemas.microsoft.com/office/drawing/2014/main" id="{5D64805F-ADF8-42A8-80DC-E33CA3622C1A}"/>
                    </a:ext>
                  </a:extLst>
                </p14:cNvPr>
                <p14:cNvContentPartPr/>
                <p14:nvPr/>
              </p14:nvContentPartPr>
              <p14:xfrm>
                <a:off x="6667311" y="1617618"/>
                <a:ext cx="82800" cy="19800"/>
              </p14:xfrm>
            </p:contentPart>
          </mc:Choice>
          <mc:Fallback xmlns="">
            <p:pic>
              <p:nvPicPr>
                <p:cNvPr id="633" name="Ink 632">
                  <a:extLst>
                    <a:ext uri="{FF2B5EF4-FFF2-40B4-BE49-F238E27FC236}">
                      <a16:creationId xmlns:a16="http://schemas.microsoft.com/office/drawing/2014/main" id="{5D64805F-ADF8-42A8-80DC-E33CA3622C1A}"/>
                    </a:ext>
                  </a:extLst>
                </p:cNvPr>
                <p:cNvPicPr/>
                <p:nvPr/>
              </p:nvPicPr>
              <p:blipFill>
                <a:blip r:embed="rId207"/>
                <a:stretch>
                  <a:fillRect/>
                </a:stretch>
              </p:blipFill>
              <p:spPr>
                <a:xfrm>
                  <a:off x="6649311" y="1599618"/>
                  <a:ext cx="118440" cy="5544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634" name="Ink 633">
                  <a:extLst>
                    <a:ext uri="{FF2B5EF4-FFF2-40B4-BE49-F238E27FC236}">
                      <a16:creationId xmlns:a16="http://schemas.microsoft.com/office/drawing/2014/main" id="{572C3EC8-0556-4FC6-A468-BFFF2D2D0445}"/>
                    </a:ext>
                  </a:extLst>
                </p14:cNvPr>
                <p14:cNvContentPartPr/>
                <p14:nvPr/>
              </p14:nvContentPartPr>
              <p14:xfrm>
                <a:off x="6650391" y="1508178"/>
                <a:ext cx="72360" cy="6120"/>
              </p14:xfrm>
            </p:contentPart>
          </mc:Choice>
          <mc:Fallback xmlns="">
            <p:pic>
              <p:nvPicPr>
                <p:cNvPr id="634" name="Ink 633">
                  <a:extLst>
                    <a:ext uri="{FF2B5EF4-FFF2-40B4-BE49-F238E27FC236}">
                      <a16:creationId xmlns:a16="http://schemas.microsoft.com/office/drawing/2014/main" id="{572C3EC8-0556-4FC6-A468-BFFF2D2D0445}"/>
                    </a:ext>
                  </a:extLst>
                </p:cNvPr>
                <p:cNvPicPr/>
                <p:nvPr/>
              </p:nvPicPr>
              <p:blipFill>
                <a:blip r:embed="rId209"/>
                <a:stretch>
                  <a:fillRect/>
                </a:stretch>
              </p:blipFill>
              <p:spPr>
                <a:xfrm>
                  <a:off x="6632391" y="1490538"/>
                  <a:ext cx="108000" cy="4176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635" name="Ink 634">
                  <a:extLst>
                    <a:ext uri="{FF2B5EF4-FFF2-40B4-BE49-F238E27FC236}">
                      <a16:creationId xmlns:a16="http://schemas.microsoft.com/office/drawing/2014/main" id="{4A2450E6-5FE3-493A-B385-9B3B4A684703}"/>
                    </a:ext>
                  </a:extLst>
                </p14:cNvPr>
                <p14:cNvContentPartPr/>
                <p14:nvPr/>
              </p14:nvContentPartPr>
              <p14:xfrm>
                <a:off x="6962871" y="1351938"/>
                <a:ext cx="15840" cy="92160"/>
              </p14:xfrm>
            </p:contentPart>
          </mc:Choice>
          <mc:Fallback xmlns="">
            <p:pic>
              <p:nvPicPr>
                <p:cNvPr id="635" name="Ink 634">
                  <a:extLst>
                    <a:ext uri="{FF2B5EF4-FFF2-40B4-BE49-F238E27FC236}">
                      <a16:creationId xmlns:a16="http://schemas.microsoft.com/office/drawing/2014/main" id="{4A2450E6-5FE3-493A-B385-9B3B4A684703}"/>
                    </a:ext>
                  </a:extLst>
                </p:cNvPr>
                <p:cNvPicPr/>
                <p:nvPr/>
              </p:nvPicPr>
              <p:blipFill>
                <a:blip r:embed="rId211"/>
                <a:stretch>
                  <a:fillRect/>
                </a:stretch>
              </p:blipFill>
              <p:spPr>
                <a:xfrm>
                  <a:off x="6944871" y="1334298"/>
                  <a:ext cx="51480" cy="127800"/>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636" name="Ink 635">
                  <a:extLst>
                    <a:ext uri="{FF2B5EF4-FFF2-40B4-BE49-F238E27FC236}">
                      <a16:creationId xmlns:a16="http://schemas.microsoft.com/office/drawing/2014/main" id="{32E6900C-29CA-41BD-8265-47A3AF172083}"/>
                    </a:ext>
                  </a:extLst>
                </p14:cNvPr>
                <p14:cNvContentPartPr/>
                <p14:nvPr/>
              </p14:nvContentPartPr>
              <p14:xfrm>
                <a:off x="6912831" y="1502058"/>
                <a:ext cx="186120" cy="43920"/>
              </p14:xfrm>
            </p:contentPart>
          </mc:Choice>
          <mc:Fallback xmlns="">
            <p:pic>
              <p:nvPicPr>
                <p:cNvPr id="636" name="Ink 635">
                  <a:extLst>
                    <a:ext uri="{FF2B5EF4-FFF2-40B4-BE49-F238E27FC236}">
                      <a16:creationId xmlns:a16="http://schemas.microsoft.com/office/drawing/2014/main" id="{32E6900C-29CA-41BD-8265-47A3AF172083}"/>
                    </a:ext>
                  </a:extLst>
                </p:cNvPr>
                <p:cNvPicPr/>
                <p:nvPr/>
              </p:nvPicPr>
              <p:blipFill>
                <a:blip r:embed="rId213"/>
                <a:stretch>
                  <a:fillRect/>
                </a:stretch>
              </p:blipFill>
              <p:spPr>
                <a:xfrm>
                  <a:off x="6895191" y="1484418"/>
                  <a:ext cx="221760" cy="7956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637" name="Ink 636">
                  <a:extLst>
                    <a:ext uri="{FF2B5EF4-FFF2-40B4-BE49-F238E27FC236}">
                      <a16:creationId xmlns:a16="http://schemas.microsoft.com/office/drawing/2014/main" id="{7AD29FAB-2976-4784-A0C3-CA8311380AE9}"/>
                    </a:ext>
                  </a:extLst>
                </p14:cNvPr>
                <p14:cNvContentPartPr/>
                <p14:nvPr/>
              </p14:nvContentPartPr>
              <p14:xfrm>
                <a:off x="6902031" y="1653978"/>
                <a:ext cx="30240" cy="122040"/>
              </p14:xfrm>
            </p:contentPart>
          </mc:Choice>
          <mc:Fallback xmlns="">
            <p:pic>
              <p:nvPicPr>
                <p:cNvPr id="637" name="Ink 636">
                  <a:extLst>
                    <a:ext uri="{FF2B5EF4-FFF2-40B4-BE49-F238E27FC236}">
                      <a16:creationId xmlns:a16="http://schemas.microsoft.com/office/drawing/2014/main" id="{7AD29FAB-2976-4784-A0C3-CA8311380AE9}"/>
                    </a:ext>
                  </a:extLst>
                </p:cNvPr>
                <p:cNvPicPr/>
                <p:nvPr/>
              </p:nvPicPr>
              <p:blipFill>
                <a:blip r:embed="rId215"/>
                <a:stretch>
                  <a:fillRect/>
                </a:stretch>
              </p:blipFill>
              <p:spPr>
                <a:xfrm>
                  <a:off x="6884031" y="1635978"/>
                  <a:ext cx="65880" cy="15768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638" name="Ink 637">
                  <a:extLst>
                    <a:ext uri="{FF2B5EF4-FFF2-40B4-BE49-F238E27FC236}">
                      <a16:creationId xmlns:a16="http://schemas.microsoft.com/office/drawing/2014/main" id="{BAF165FE-D15E-4965-8F6D-991CBCE2F71B}"/>
                    </a:ext>
                  </a:extLst>
                </p14:cNvPr>
                <p14:cNvContentPartPr/>
                <p14:nvPr/>
              </p14:nvContentPartPr>
              <p14:xfrm>
                <a:off x="6972591" y="1614738"/>
                <a:ext cx="29880" cy="176040"/>
              </p14:xfrm>
            </p:contentPart>
          </mc:Choice>
          <mc:Fallback xmlns="">
            <p:pic>
              <p:nvPicPr>
                <p:cNvPr id="638" name="Ink 637">
                  <a:extLst>
                    <a:ext uri="{FF2B5EF4-FFF2-40B4-BE49-F238E27FC236}">
                      <a16:creationId xmlns:a16="http://schemas.microsoft.com/office/drawing/2014/main" id="{BAF165FE-D15E-4965-8F6D-991CBCE2F71B}"/>
                    </a:ext>
                  </a:extLst>
                </p:cNvPr>
                <p:cNvPicPr/>
                <p:nvPr/>
              </p:nvPicPr>
              <p:blipFill>
                <a:blip r:embed="rId217"/>
                <a:stretch>
                  <a:fillRect/>
                </a:stretch>
              </p:blipFill>
              <p:spPr>
                <a:xfrm>
                  <a:off x="6954951" y="1596738"/>
                  <a:ext cx="65520" cy="21168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641" name="Ink 640">
                  <a:extLst>
                    <a:ext uri="{FF2B5EF4-FFF2-40B4-BE49-F238E27FC236}">
                      <a16:creationId xmlns:a16="http://schemas.microsoft.com/office/drawing/2014/main" id="{F5989EB9-1403-4348-8BB8-5C04FB1E40FA}"/>
                    </a:ext>
                  </a:extLst>
                </p14:cNvPr>
                <p14:cNvContentPartPr/>
                <p14:nvPr/>
              </p14:nvContentPartPr>
              <p14:xfrm>
                <a:off x="7571271" y="1045938"/>
                <a:ext cx="128160" cy="214200"/>
              </p14:xfrm>
            </p:contentPart>
          </mc:Choice>
          <mc:Fallback xmlns="">
            <p:pic>
              <p:nvPicPr>
                <p:cNvPr id="641" name="Ink 640">
                  <a:extLst>
                    <a:ext uri="{FF2B5EF4-FFF2-40B4-BE49-F238E27FC236}">
                      <a16:creationId xmlns:a16="http://schemas.microsoft.com/office/drawing/2014/main" id="{F5989EB9-1403-4348-8BB8-5C04FB1E40FA}"/>
                    </a:ext>
                  </a:extLst>
                </p:cNvPr>
                <p:cNvPicPr/>
                <p:nvPr/>
              </p:nvPicPr>
              <p:blipFill>
                <a:blip r:embed="rId219"/>
                <a:stretch>
                  <a:fillRect/>
                </a:stretch>
              </p:blipFill>
              <p:spPr>
                <a:xfrm>
                  <a:off x="7553271" y="1027938"/>
                  <a:ext cx="163800" cy="24984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642" name="Ink 641">
                  <a:extLst>
                    <a:ext uri="{FF2B5EF4-FFF2-40B4-BE49-F238E27FC236}">
                      <a16:creationId xmlns:a16="http://schemas.microsoft.com/office/drawing/2014/main" id="{A0E65F44-D3B3-4C0F-B0FB-EFAC34AE7E97}"/>
                    </a:ext>
                  </a:extLst>
                </p14:cNvPr>
                <p14:cNvContentPartPr/>
                <p14:nvPr/>
              </p14:nvContentPartPr>
              <p14:xfrm>
                <a:off x="7391631" y="1399098"/>
                <a:ext cx="96840" cy="58680"/>
              </p14:xfrm>
            </p:contentPart>
          </mc:Choice>
          <mc:Fallback xmlns="">
            <p:pic>
              <p:nvPicPr>
                <p:cNvPr id="642" name="Ink 641">
                  <a:extLst>
                    <a:ext uri="{FF2B5EF4-FFF2-40B4-BE49-F238E27FC236}">
                      <a16:creationId xmlns:a16="http://schemas.microsoft.com/office/drawing/2014/main" id="{A0E65F44-D3B3-4C0F-B0FB-EFAC34AE7E97}"/>
                    </a:ext>
                  </a:extLst>
                </p:cNvPr>
                <p:cNvPicPr/>
                <p:nvPr/>
              </p:nvPicPr>
              <p:blipFill>
                <a:blip r:embed="rId221"/>
                <a:stretch>
                  <a:fillRect/>
                </a:stretch>
              </p:blipFill>
              <p:spPr>
                <a:xfrm>
                  <a:off x="7373991" y="1381458"/>
                  <a:ext cx="13248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643" name="Ink 642">
                  <a:extLst>
                    <a:ext uri="{FF2B5EF4-FFF2-40B4-BE49-F238E27FC236}">
                      <a16:creationId xmlns:a16="http://schemas.microsoft.com/office/drawing/2014/main" id="{463887B6-2C3A-42A6-A28A-A663E44D0170}"/>
                    </a:ext>
                  </a:extLst>
                </p14:cNvPr>
                <p14:cNvContentPartPr/>
                <p14:nvPr/>
              </p14:nvContentPartPr>
              <p14:xfrm>
                <a:off x="7423311" y="1311978"/>
                <a:ext cx="3960" cy="20520"/>
              </p14:xfrm>
            </p:contentPart>
          </mc:Choice>
          <mc:Fallback xmlns="">
            <p:pic>
              <p:nvPicPr>
                <p:cNvPr id="643" name="Ink 642">
                  <a:extLst>
                    <a:ext uri="{FF2B5EF4-FFF2-40B4-BE49-F238E27FC236}">
                      <a16:creationId xmlns:a16="http://schemas.microsoft.com/office/drawing/2014/main" id="{463887B6-2C3A-42A6-A28A-A663E44D0170}"/>
                    </a:ext>
                  </a:extLst>
                </p:cNvPr>
                <p:cNvPicPr/>
                <p:nvPr/>
              </p:nvPicPr>
              <p:blipFill>
                <a:blip r:embed="rId223"/>
                <a:stretch>
                  <a:fillRect/>
                </a:stretch>
              </p:blipFill>
              <p:spPr>
                <a:xfrm>
                  <a:off x="7405311" y="1293978"/>
                  <a:ext cx="39600" cy="5616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644" name="Ink 643">
                  <a:extLst>
                    <a:ext uri="{FF2B5EF4-FFF2-40B4-BE49-F238E27FC236}">
                      <a16:creationId xmlns:a16="http://schemas.microsoft.com/office/drawing/2014/main" id="{D5EC1FB8-7940-4028-A14E-4E799F2EA373}"/>
                    </a:ext>
                  </a:extLst>
                </p14:cNvPr>
                <p14:cNvContentPartPr/>
                <p14:nvPr/>
              </p14:nvContentPartPr>
              <p14:xfrm>
                <a:off x="7517631" y="1363458"/>
                <a:ext cx="69480" cy="57240"/>
              </p14:xfrm>
            </p:contentPart>
          </mc:Choice>
          <mc:Fallback xmlns="">
            <p:pic>
              <p:nvPicPr>
                <p:cNvPr id="644" name="Ink 643">
                  <a:extLst>
                    <a:ext uri="{FF2B5EF4-FFF2-40B4-BE49-F238E27FC236}">
                      <a16:creationId xmlns:a16="http://schemas.microsoft.com/office/drawing/2014/main" id="{D5EC1FB8-7940-4028-A14E-4E799F2EA373}"/>
                    </a:ext>
                  </a:extLst>
                </p:cNvPr>
                <p:cNvPicPr/>
                <p:nvPr/>
              </p:nvPicPr>
              <p:blipFill>
                <a:blip r:embed="rId225"/>
                <a:stretch>
                  <a:fillRect/>
                </a:stretch>
              </p:blipFill>
              <p:spPr>
                <a:xfrm>
                  <a:off x="7499631" y="1345818"/>
                  <a:ext cx="105120" cy="9288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645" name="Ink 644">
                  <a:extLst>
                    <a:ext uri="{FF2B5EF4-FFF2-40B4-BE49-F238E27FC236}">
                      <a16:creationId xmlns:a16="http://schemas.microsoft.com/office/drawing/2014/main" id="{A3F67281-74CC-4A4F-86EE-9E3E03481274}"/>
                    </a:ext>
                  </a:extLst>
                </p14:cNvPr>
                <p14:cNvContentPartPr/>
                <p14:nvPr/>
              </p14:nvContentPartPr>
              <p14:xfrm>
                <a:off x="7593951" y="1347618"/>
                <a:ext cx="55080" cy="101520"/>
              </p14:xfrm>
            </p:contentPart>
          </mc:Choice>
          <mc:Fallback xmlns="">
            <p:pic>
              <p:nvPicPr>
                <p:cNvPr id="645" name="Ink 644">
                  <a:extLst>
                    <a:ext uri="{FF2B5EF4-FFF2-40B4-BE49-F238E27FC236}">
                      <a16:creationId xmlns:a16="http://schemas.microsoft.com/office/drawing/2014/main" id="{A3F67281-74CC-4A4F-86EE-9E3E03481274}"/>
                    </a:ext>
                  </a:extLst>
                </p:cNvPr>
                <p:cNvPicPr/>
                <p:nvPr/>
              </p:nvPicPr>
              <p:blipFill>
                <a:blip r:embed="rId227"/>
                <a:stretch>
                  <a:fillRect/>
                </a:stretch>
              </p:blipFill>
              <p:spPr>
                <a:xfrm>
                  <a:off x="7575951" y="1329978"/>
                  <a:ext cx="90720" cy="13716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646" name="Ink 645">
                  <a:extLst>
                    <a:ext uri="{FF2B5EF4-FFF2-40B4-BE49-F238E27FC236}">
                      <a16:creationId xmlns:a16="http://schemas.microsoft.com/office/drawing/2014/main" id="{96602A0A-F64D-4643-8259-2C77A63829B7}"/>
                    </a:ext>
                  </a:extLst>
                </p14:cNvPr>
                <p14:cNvContentPartPr/>
                <p14:nvPr/>
              </p14:nvContentPartPr>
              <p14:xfrm>
                <a:off x="7694751" y="1351578"/>
                <a:ext cx="9000" cy="100440"/>
              </p14:xfrm>
            </p:contentPart>
          </mc:Choice>
          <mc:Fallback xmlns="">
            <p:pic>
              <p:nvPicPr>
                <p:cNvPr id="646" name="Ink 645">
                  <a:extLst>
                    <a:ext uri="{FF2B5EF4-FFF2-40B4-BE49-F238E27FC236}">
                      <a16:creationId xmlns:a16="http://schemas.microsoft.com/office/drawing/2014/main" id="{96602A0A-F64D-4643-8259-2C77A63829B7}"/>
                    </a:ext>
                  </a:extLst>
                </p:cNvPr>
                <p:cNvPicPr/>
                <p:nvPr/>
              </p:nvPicPr>
              <p:blipFill>
                <a:blip r:embed="rId229"/>
                <a:stretch>
                  <a:fillRect/>
                </a:stretch>
              </p:blipFill>
              <p:spPr>
                <a:xfrm>
                  <a:off x="7676751" y="1333578"/>
                  <a:ext cx="44640" cy="13608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647" name="Ink 646">
                  <a:extLst>
                    <a:ext uri="{FF2B5EF4-FFF2-40B4-BE49-F238E27FC236}">
                      <a16:creationId xmlns:a16="http://schemas.microsoft.com/office/drawing/2014/main" id="{78794477-3E23-4F24-B84F-B02496737B85}"/>
                    </a:ext>
                  </a:extLst>
                </p14:cNvPr>
                <p14:cNvContentPartPr/>
                <p14:nvPr/>
              </p14:nvContentPartPr>
              <p14:xfrm>
                <a:off x="7533831" y="897978"/>
                <a:ext cx="87480" cy="91080"/>
              </p14:xfrm>
            </p:contentPart>
          </mc:Choice>
          <mc:Fallback xmlns="">
            <p:pic>
              <p:nvPicPr>
                <p:cNvPr id="647" name="Ink 646">
                  <a:extLst>
                    <a:ext uri="{FF2B5EF4-FFF2-40B4-BE49-F238E27FC236}">
                      <a16:creationId xmlns:a16="http://schemas.microsoft.com/office/drawing/2014/main" id="{78794477-3E23-4F24-B84F-B02496737B85}"/>
                    </a:ext>
                  </a:extLst>
                </p:cNvPr>
                <p:cNvPicPr/>
                <p:nvPr/>
              </p:nvPicPr>
              <p:blipFill>
                <a:blip r:embed="rId231"/>
                <a:stretch>
                  <a:fillRect/>
                </a:stretch>
              </p:blipFill>
              <p:spPr>
                <a:xfrm>
                  <a:off x="7516191" y="880338"/>
                  <a:ext cx="12312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648" name="Ink 647">
                  <a:extLst>
                    <a:ext uri="{FF2B5EF4-FFF2-40B4-BE49-F238E27FC236}">
                      <a16:creationId xmlns:a16="http://schemas.microsoft.com/office/drawing/2014/main" id="{038507E6-1D5B-4F9B-B069-92AC9658AE68}"/>
                    </a:ext>
                  </a:extLst>
                </p14:cNvPr>
                <p14:cNvContentPartPr/>
                <p14:nvPr/>
              </p14:nvContentPartPr>
              <p14:xfrm>
                <a:off x="7621671" y="882138"/>
                <a:ext cx="19800" cy="68760"/>
              </p14:xfrm>
            </p:contentPart>
          </mc:Choice>
          <mc:Fallback xmlns="">
            <p:pic>
              <p:nvPicPr>
                <p:cNvPr id="648" name="Ink 647">
                  <a:extLst>
                    <a:ext uri="{FF2B5EF4-FFF2-40B4-BE49-F238E27FC236}">
                      <a16:creationId xmlns:a16="http://schemas.microsoft.com/office/drawing/2014/main" id="{038507E6-1D5B-4F9B-B069-92AC9658AE68}"/>
                    </a:ext>
                  </a:extLst>
                </p:cNvPr>
                <p:cNvPicPr/>
                <p:nvPr/>
              </p:nvPicPr>
              <p:blipFill>
                <a:blip r:embed="rId233"/>
                <a:stretch>
                  <a:fillRect/>
                </a:stretch>
              </p:blipFill>
              <p:spPr>
                <a:xfrm>
                  <a:off x="7604031" y="864138"/>
                  <a:ext cx="55440" cy="10440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649" name="Ink 648">
                  <a:extLst>
                    <a:ext uri="{FF2B5EF4-FFF2-40B4-BE49-F238E27FC236}">
                      <a16:creationId xmlns:a16="http://schemas.microsoft.com/office/drawing/2014/main" id="{671F1370-81B8-4BD5-9275-873E5B5F43E9}"/>
                    </a:ext>
                  </a:extLst>
                </p14:cNvPr>
                <p14:cNvContentPartPr/>
                <p14:nvPr/>
              </p14:nvContentPartPr>
              <p14:xfrm>
                <a:off x="7762431" y="1128738"/>
                <a:ext cx="95040" cy="215640"/>
              </p14:xfrm>
            </p:contentPart>
          </mc:Choice>
          <mc:Fallback xmlns="">
            <p:pic>
              <p:nvPicPr>
                <p:cNvPr id="649" name="Ink 648">
                  <a:extLst>
                    <a:ext uri="{FF2B5EF4-FFF2-40B4-BE49-F238E27FC236}">
                      <a16:creationId xmlns:a16="http://schemas.microsoft.com/office/drawing/2014/main" id="{671F1370-81B8-4BD5-9275-873E5B5F43E9}"/>
                    </a:ext>
                  </a:extLst>
                </p:cNvPr>
                <p:cNvPicPr/>
                <p:nvPr/>
              </p:nvPicPr>
              <p:blipFill>
                <a:blip r:embed="rId235"/>
                <a:stretch>
                  <a:fillRect/>
                </a:stretch>
              </p:blipFill>
              <p:spPr>
                <a:xfrm>
                  <a:off x="7744791" y="1111098"/>
                  <a:ext cx="130680" cy="25128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650" name="Ink 649">
                  <a:extLst>
                    <a:ext uri="{FF2B5EF4-FFF2-40B4-BE49-F238E27FC236}">
                      <a16:creationId xmlns:a16="http://schemas.microsoft.com/office/drawing/2014/main" id="{5F1C503E-5852-4559-A419-3FB7CBF02C7D}"/>
                    </a:ext>
                  </a:extLst>
                </p14:cNvPr>
                <p14:cNvContentPartPr/>
                <p14:nvPr/>
              </p14:nvContentPartPr>
              <p14:xfrm>
                <a:off x="7907511" y="1168338"/>
                <a:ext cx="84960" cy="82800"/>
              </p14:xfrm>
            </p:contentPart>
          </mc:Choice>
          <mc:Fallback xmlns="">
            <p:pic>
              <p:nvPicPr>
                <p:cNvPr id="650" name="Ink 649">
                  <a:extLst>
                    <a:ext uri="{FF2B5EF4-FFF2-40B4-BE49-F238E27FC236}">
                      <a16:creationId xmlns:a16="http://schemas.microsoft.com/office/drawing/2014/main" id="{5F1C503E-5852-4559-A419-3FB7CBF02C7D}"/>
                    </a:ext>
                  </a:extLst>
                </p:cNvPr>
                <p:cNvPicPr/>
                <p:nvPr/>
              </p:nvPicPr>
              <p:blipFill>
                <a:blip r:embed="rId237"/>
                <a:stretch>
                  <a:fillRect/>
                </a:stretch>
              </p:blipFill>
              <p:spPr>
                <a:xfrm>
                  <a:off x="7889871" y="1150338"/>
                  <a:ext cx="120600" cy="11844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651" name="Ink 650">
                  <a:extLst>
                    <a:ext uri="{FF2B5EF4-FFF2-40B4-BE49-F238E27FC236}">
                      <a16:creationId xmlns:a16="http://schemas.microsoft.com/office/drawing/2014/main" id="{B95D4162-6440-4CB1-B485-DA6775BEEBC6}"/>
                    </a:ext>
                  </a:extLst>
                </p14:cNvPr>
                <p14:cNvContentPartPr/>
                <p14:nvPr/>
              </p14:nvContentPartPr>
              <p14:xfrm>
                <a:off x="7957191" y="1102098"/>
                <a:ext cx="7200" cy="3960"/>
              </p14:xfrm>
            </p:contentPart>
          </mc:Choice>
          <mc:Fallback xmlns="">
            <p:pic>
              <p:nvPicPr>
                <p:cNvPr id="651" name="Ink 650">
                  <a:extLst>
                    <a:ext uri="{FF2B5EF4-FFF2-40B4-BE49-F238E27FC236}">
                      <a16:creationId xmlns:a16="http://schemas.microsoft.com/office/drawing/2014/main" id="{B95D4162-6440-4CB1-B485-DA6775BEEBC6}"/>
                    </a:ext>
                  </a:extLst>
                </p:cNvPr>
                <p:cNvPicPr/>
                <p:nvPr/>
              </p:nvPicPr>
              <p:blipFill>
                <a:blip r:embed="rId113"/>
                <a:stretch>
                  <a:fillRect/>
                </a:stretch>
              </p:blipFill>
              <p:spPr>
                <a:xfrm>
                  <a:off x="7939191" y="1084458"/>
                  <a:ext cx="42840" cy="39600"/>
                </a:xfrm>
                <a:prstGeom prst="rect">
                  <a:avLst/>
                </a:prstGeom>
              </p:spPr>
            </p:pic>
          </mc:Fallback>
        </mc:AlternateContent>
        <mc:AlternateContent xmlns:mc="http://schemas.openxmlformats.org/markup-compatibility/2006" xmlns:p14="http://schemas.microsoft.com/office/powerpoint/2010/main">
          <mc:Choice Requires="p14">
            <p:contentPart p14:bwMode="auto" r:id="rId239">
              <p14:nvContentPartPr>
                <p14:cNvPr id="653" name="Ink 652">
                  <a:extLst>
                    <a:ext uri="{FF2B5EF4-FFF2-40B4-BE49-F238E27FC236}">
                      <a16:creationId xmlns:a16="http://schemas.microsoft.com/office/drawing/2014/main" id="{534DAD9A-B866-45E0-B0F4-D559C0438133}"/>
                    </a:ext>
                  </a:extLst>
                </p14:cNvPr>
                <p14:cNvContentPartPr/>
                <p14:nvPr/>
              </p14:nvContentPartPr>
              <p14:xfrm>
                <a:off x="7919751" y="794298"/>
                <a:ext cx="557280" cy="1694880"/>
              </p14:xfrm>
            </p:contentPart>
          </mc:Choice>
          <mc:Fallback xmlns="">
            <p:pic>
              <p:nvPicPr>
                <p:cNvPr id="653" name="Ink 652">
                  <a:extLst>
                    <a:ext uri="{FF2B5EF4-FFF2-40B4-BE49-F238E27FC236}">
                      <a16:creationId xmlns:a16="http://schemas.microsoft.com/office/drawing/2014/main" id="{534DAD9A-B866-45E0-B0F4-D559C0438133}"/>
                    </a:ext>
                  </a:extLst>
                </p:cNvPr>
                <p:cNvPicPr/>
                <p:nvPr/>
              </p:nvPicPr>
              <p:blipFill>
                <a:blip r:embed="rId240"/>
                <a:stretch>
                  <a:fillRect/>
                </a:stretch>
              </p:blipFill>
              <p:spPr>
                <a:xfrm>
                  <a:off x="7901751" y="776658"/>
                  <a:ext cx="592920" cy="1730520"/>
                </a:xfrm>
                <a:prstGeom prst="rect">
                  <a:avLst/>
                </a:prstGeom>
              </p:spPr>
            </p:pic>
          </mc:Fallback>
        </mc:AlternateContent>
        <mc:AlternateContent xmlns:mc="http://schemas.openxmlformats.org/markup-compatibility/2006" xmlns:p14="http://schemas.microsoft.com/office/powerpoint/2010/main">
          <mc:Choice Requires="p14">
            <p:contentPart p14:bwMode="auto" r:id="rId241">
              <p14:nvContentPartPr>
                <p14:cNvPr id="655" name="Ink 654">
                  <a:extLst>
                    <a:ext uri="{FF2B5EF4-FFF2-40B4-BE49-F238E27FC236}">
                      <a16:creationId xmlns:a16="http://schemas.microsoft.com/office/drawing/2014/main" id="{3FDF3180-957A-44F2-8AFE-886D13FF0243}"/>
                    </a:ext>
                  </a:extLst>
                </p14:cNvPr>
                <p14:cNvContentPartPr/>
                <p14:nvPr/>
              </p14:nvContentPartPr>
              <p14:xfrm>
                <a:off x="5598111" y="2146818"/>
                <a:ext cx="2216160" cy="537840"/>
              </p14:xfrm>
            </p:contentPart>
          </mc:Choice>
          <mc:Fallback xmlns="">
            <p:pic>
              <p:nvPicPr>
                <p:cNvPr id="655" name="Ink 654">
                  <a:extLst>
                    <a:ext uri="{FF2B5EF4-FFF2-40B4-BE49-F238E27FC236}">
                      <a16:creationId xmlns:a16="http://schemas.microsoft.com/office/drawing/2014/main" id="{3FDF3180-957A-44F2-8AFE-886D13FF0243}"/>
                    </a:ext>
                  </a:extLst>
                </p:cNvPr>
                <p:cNvPicPr/>
                <p:nvPr/>
              </p:nvPicPr>
              <p:blipFill>
                <a:blip r:embed="rId242"/>
                <a:stretch>
                  <a:fillRect/>
                </a:stretch>
              </p:blipFill>
              <p:spPr>
                <a:xfrm>
                  <a:off x="5580471" y="2128818"/>
                  <a:ext cx="2251800" cy="573480"/>
                </a:xfrm>
                <a:prstGeom prst="rect">
                  <a:avLst/>
                </a:prstGeom>
              </p:spPr>
            </p:pic>
          </mc:Fallback>
        </mc:AlternateContent>
      </p:grpSp>
      <p:grpSp>
        <p:nvGrpSpPr>
          <p:cNvPr id="688" name="Group 687">
            <a:extLst>
              <a:ext uri="{FF2B5EF4-FFF2-40B4-BE49-F238E27FC236}">
                <a16:creationId xmlns:a16="http://schemas.microsoft.com/office/drawing/2014/main" id="{32416CE4-18BA-4ACA-B4F6-CE53AE335FA8}"/>
              </a:ext>
            </a:extLst>
          </p:cNvPr>
          <p:cNvGrpSpPr/>
          <p:nvPr/>
        </p:nvGrpSpPr>
        <p:grpSpPr>
          <a:xfrm>
            <a:off x="687351" y="2973738"/>
            <a:ext cx="577080" cy="426960"/>
            <a:chOff x="687351" y="2973738"/>
            <a:chExt cx="577080" cy="426960"/>
          </a:xfrm>
        </p:grpSpPr>
        <mc:AlternateContent xmlns:mc="http://schemas.openxmlformats.org/markup-compatibility/2006" xmlns:p14="http://schemas.microsoft.com/office/powerpoint/2010/main">
          <mc:Choice Requires="p14">
            <p:contentPart p14:bwMode="auto" r:id="rId243">
              <p14:nvContentPartPr>
                <p14:cNvPr id="657" name="Ink 656">
                  <a:extLst>
                    <a:ext uri="{FF2B5EF4-FFF2-40B4-BE49-F238E27FC236}">
                      <a16:creationId xmlns:a16="http://schemas.microsoft.com/office/drawing/2014/main" id="{EB8835E8-D0E6-475F-871B-43E08E1D24D8}"/>
                    </a:ext>
                  </a:extLst>
                </p14:cNvPr>
                <p14:cNvContentPartPr/>
                <p14:nvPr/>
              </p14:nvContentPartPr>
              <p14:xfrm>
                <a:off x="713991" y="3112338"/>
                <a:ext cx="207000" cy="179640"/>
              </p14:xfrm>
            </p:contentPart>
          </mc:Choice>
          <mc:Fallback xmlns="">
            <p:pic>
              <p:nvPicPr>
                <p:cNvPr id="657" name="Ink 656">
                  <a:extLst>
                    <a:ext uri="{FF2B5EF4-FFF2-40B4-BE49-F238E27FC236}">
                      <a16:creationId xmlns:a16="http://schemas.microsoft.com/office/drawing/2014/main" id="{EB8835E8-D0E6-475F-871B-43E08E1D24D8}"/>
                    </a:ext>
                  </a:extLst>
                </p:cNvPr>
                <p:cNvPicPr/>
                <p:nvPr/>
              </p:nvPicPr>
              <p:blipFill>
                <a:blip r:embed="rId244"/>
                <a:stretch>
                  <a:fillRect/>
                </a:stretch>
              </p:blipFill>
              <p:spPr>
                <a:xfrm>
                  <a:off x="695991" y="3094338"/>
                  <a:ext cx="242640" cy="215280"/>
                </a:xfrm>
                <a:prstGeom prst="rect">
                  <a:avLst/>
                </a:prstGeom>
              </p:spPr>
            </p:pic>
          </mc:Fallback>
        </mc:AlternateContent>
        <mc:AlternateContent xmlns:mc="http://schemas.openxmlformats.org/markup-compatibility/2006" xmlns:p14="http://schemas.microsoft.com/office/powerpoint/2010/main">
          <mc:Choice Requires="p14">
            <p:contentPart p14:bwMode="auto" r:id="rId245">
              <p14:nvContentPartPr>
                <p14:cNvPr id="658" name="Ink 657">
                  <a:extLst>
                    <a:ext uri="{FF2B5EF4-FFF2-40B4-BE49-F238E27FC236}">
                      <a16:creationId xmlns:a16="http://schemas.microsoft.com/office/drawing/2014/main" id="{BE2F21E0-EE6B-495D-A562-C313A30931DC}"/>
                    </a:ext>
                  </a:extLst>
                </p14:cNvPr>
                <p14:cNvContentPartPr/>
                <p14:nvPr/>
              </p14:nvContentPartPr>
              <p14:xfrm>
                <a:off x="687351" y="2973738"/>
                <a:ext cx="158400" cy="106920"/>
              </p14:xfrm>
            </p:contentPart>
          </mc:Choice>
          <mc:Fallback xmlns="">
            <p:pic>
              <p:nvPicPr>
                <p:cNvPr id="658" name="Ink 657">
                  <a:extLst>
                    <a:ext uri="{FF2B5EF4-FFF2-40B4-BE49-F238E27FC236}">
                      <a16:creationId xmlns:a16="http://schemas.microsoft.com/office/drawing/2014/main" id="{BE2F21E0-EE6B-495D-A562-C313A30931DC}"/>
                    </a:ext>
                  </a:extLst>
                </p:cNvPr>
                <p:cNvPicPr/>
                <p:nvPr/>
              </p:nvPicPr>
              <p:blipFill>
                <a:blip r:embed="rId246"/>
                <a:stretch>
                  <a:fillRect/>
                </a:stretch>
              </p:blipFill>
              <p:spPr>
                <a:xfrm>
                  <a:off x="669351" y="2955738"/>
                  <a:ext cx="19404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247">
              <p14:nvContentPartPr>
                <p14:cNvPr id="659" name="Ink 658">
                  <a:extLst>
                    <a:ext uri="{FF2B5EF4-FFF2-40B4-BE49-F238E27FC236}">
                      <a16:creationId xmlns:a16="http://schemas.microsoft.com/office/drawing/2014/main" id="{D7F5CD85-95B1-487C-B7B7-44C2CF1DE04C}"/>
                    </a:ext>
                  </a:extLst>
                </p14:cNvPr>
                <p14:cNvContentPartPr/>
                <p14:nvPr/>
              </p14:nvContentPartPr>
              <p14:xfrm>
                <a:off x="987591" y="3329418"/>
                <a:ext cx="85680" cy="71280"/>
              </p14:xfrm>
            </p:contentPart>
          </mc:Choice>
          <mc:Fallback xmlns="">
            <p:pic>
              <p:nvPicPr>
                <p:cNvPr id="659" name="Ink 658">
                  <a:extLst>
                    <a:ext uri="{FF2B5EF4-FFF2-40B4-BE49-F238E27FC236}">
                      <a16:creationId xmlns:a16="http://schemas.microsoft.com/office/drawing/2014/main" id="{D7F5CD85-95B1-487C-B7B7-44C2CF1DE04C}"/>
                    </a:ext>
                  </a:extLst>
                </p:cNvPr>
                <p:cNvPicPr/>
                <p:nvPr/>
              </p:nvPicPr>
              <p:blipFill>
                <a:blip r:embed="rId248"/>
                <a:stretch>
                  <a:fillRect/>
                </a:stretch>
              </p:blipFill>
              <p:spPr>
                <a:xfrm>
                  <a:off x="969951" y="3311778"/>
                  <a:ext cx="121320" cy="106920"/>
                </a:xfrm>
                <a:prstGeom prst="rect">
                  <a:avLst/>
                </a:prstGeom>
              </p:spPr>
            </p:pic>
          </mc:Fallback>
        </mc:AlternateContent>
        <mc:AlternateContent xmlns:mc="http://schemas.openxmlformats.org/markup-compatibility/2006" xmlns:p14="http://schemas.microsoft.com/office/powerpoint/2010/main">
          <mc:Choice Requires="p14">
            <p:contentPart p14:bwMode="auto" r:id="rId249">
              <p14:nvContentPartPr>
                <p14:cNvPr id="660" name="Ink 659">
                  <a:extLst>
                    <a:ext uri="{FF2B5EF4-FFF2-40B4-BE49-F238E27FC236}">
                      <a16:creationId xmlns:a16="http://schemas.microsoft.com/office/drawing/2014/main" id="{707B3AC8-94D8-4FB9-80D2-DA8C74C7D78B}"/>
                    </a:ext>
                  </a:extLst>
                </p14:cNvPr>
                <p14:cNvContentPartPr/>
                <p14:nvPr/>
              </p14:nvContentPartPr>
              <p14:xfrm>
                <a:off x="1224111" y="3185058"/>
                <a:ext cx="29160" cy="2160"/>
              </p14:xfrm>
            </p:contentPart>
          </mc:Choice>
          <mc:Fallback xmlns="">
            <p:pic>
              <p:nvPicPr>
                <p:cNvPr id="660" name="Ink 659">
                  <a:extLst>
                    <a:ext uri="{FF2B5EF4-FFF2-40B4-BE49-F238E27FC236}">
                      <a16:creationId xmlns:a16="http://schemas.microsoft.com/office/drawing/2014/main" id="{707B3AC8-94D8-4FB9-80D2-DA8C74C7D78B}"/>
                    </a:ext>
                  </a:extLst>
                </p:cNvPr>
                <p:cNvPicPr/>
                <p:nvPr/>
              </p:nvPicPr>
              <p:blipFill>
                <a:blip r:embed="rId250"/>
                <a:stretch>
                  <a:fillRect/>
                </a:stretch>
              </p:blipFill>
              <p:spPr>
                <a:xfrm>
                  <a:off x="1206111" y="3167418"/>
                  <a:ext cx="64800" cy="37800"/>
                </a:xfrm>
                <a:prstGeom prst="rect">
                  <a:avLst/>
                </a:prstGeom>
              </p:spPr>
            </p:pic>
          </mc:Fallback>
        </mc:AlternateContent>
        <mc:AlternateContent xmlns:mc="http://schemas.openxmlformats.org/markup-compatibility/2006" xmlns:p14="http://schemas.microsoft.com/office/powerpoint/2010/main">
          <mc:Choice Requires="p14">
            <p:contentPart p14:bwMode="auto" r:id="rId251">
              <p14:nvContentPartPr>
                <p14:cNvPr id="661" name="Ink 660">
                  <a:extLst>
                    <a:ext uri="{FF2B5EF4-FFF2-40B4-BE49-F238E27FC236}">
                      <a16:creationId xmlns:a16="http://schemas.microsoft.com/office/drawing/2014/main" id="{44191460-037E-49FA-BBAA-7C47C7949C83}"/>
                    </a:ext>
                  </a:extLst>
                </p14:cNvPr>
                <p14:cNvContentPartPr/>
                <p14:nvPr/>
              </p14:nvContentPartPr>
              <p14:xfrm>
                <a:off x="1181991" y="3127818"/>
                <a:ext cx="82440" cy="8640"/>
              </p14:xfrm>
            </p:contentPart>
          </mc:Choice>
          <mc:Fallback xmlns="">
            <p:pic>
              <p:nvPicPr>
                <p:cNvPr id="661" name="Ink 660">
                  <a:extLst>
                    <a:ext uri="{FF2B5EF4-FFF2-40B4-BE49-F238E27FC236}">
                      <a16:creationId xmlns:a16="http://schemas.microsoft.com/office/drawing/2014/main" id="{44191460-037E-49FA-BBAA-7C47C7949C83}"/>
                    </a:ext>
                  </a:extLst>
                </p:cNvPr>
                <p:cNvPicPr/>
                <p:nvPr/>
              </p:nvPicPr>
              <p:blipFill>
                <a:blip r:embed="rId252"/>
                <a:stretch>
                  <a:fillRect/>
                </a:stretch>
              </p:blipFill>
              <p:spPr>
                <a:xfrm>
                  <a:off x="1164351" y="3109818"/>
                  <a:ext cx="118080" cy="44280"/>
                </a:xfrm>
                <a:prstGeom prst="rect">
                  <a:avLst/>
                </a:prstGeom>
              </p:spPr>
            </p:pic>
          </mc:Fallback>
        </mc:AlternateContent>
      </p:grpSp>
      <p:grpSp>
        <p:nvGrpSpPr>
          <p:cNvPr id="715" name="Group 714">
            <a:extLst>
              <a:ext uri="{FF2B5EF4-FFF2-40B4-BE49-F238E27FC236}">
                <a16:creationId xmlns:a16="http://schemas.microsoft.com/office/drawing/2014/main" id="{41E17268-03C0-44A1-A1F8-4A5D09EFAA45}"/>
              </a:ext>
            </a:extLst>
          </p:cNvPr>
          <p:cNvGrpSpPr/>
          <p:nvPr/>
        </p:nvGrpSpPr>
        <p:grpSpPr>
          <a:xfrm>
            <a:off x="1457391" y="2945658"/>
            <a:ext cx="325440" cy="495360"/>
            <a:chOff x="1457391" y="2945658"/>
            <a:chExt cx="325440" cy="495360"/>
          </a:xfrm>
        </p:grpSpPr>
        <mc:AlternateContent xmlns:mc="http://schemas.openxmlformats.org/markup-compatibility/2006" xmlns:p14="http://schemas.microsoft.com/office/powerpoint/2010/main">
          <mc:Choice Requires="p14">
            <p:contentPart p14:bwMode="auto" r:id="rId253">
              <p14:nvContentPartPr>
                <p14:cNvPr id="689" name="Ink 688">
                  <a:extLst>
                    <a:ext uri="{FF2B5EF4-FFF2-40B4-BE49-F238E27FC236}">
                      <a16:creationId xmlns:a16="http://schemas.microsoft.com/office/drawing/2014/main" id="{290277CC-993D-4B12-BD10-F5E8AAD75A3E}"/>
                    </a:ext>
                  </a:extLst>
                </p14:cNvPr>
                <p14:cNvContentPartPr/>
                <p14:nvPr/>
              </p14:nvContentPartPr>
              <p14:xfrm>
                <a:off x="1530471" y="2945658"/>
                <a:ext cx="79560" cy="171720"/>
              </p14:xfrm>
            </p:contentPart>
          </mc:Choice>
          <mc:Fallback xmlns="">
            <p:pic>
              <p:nvPicPr>
                <p:cNvPr id="689" name="Ink 688">
                  <a:extLst>
                    <a:ext uri="{FF2B5EF4-FFF2-40B4-BE49-F238E27FC236}">
                      <a16:creationId xmlns:a16="http://schemas.microsoft.com/office/drawing/2014/main" id="{290277CC-993D-4B12-BD10-F5E8AAD75A3E}"/>
                    </a:ext>
                  </a:extLst>
                </p:cNvPr>
                <p:cNvPicPr/>
                <p:nvPr/>
              </p:nvPicPr>
              <p:blipFill>
                <a:blip r:embed="rId254"/>
                <a:stretch>
                  <a:fillRect/>
                </a:stretch>
              </p:blipFill>
              <p:spPr>
                <a:xfrm>
                  <a:off x="1512471" y="2927658"/>
                  <a:ext cx="115200" cy="207360"/>
                </a:xfrm>
                <a:prstGeom prst="rect">
                  <a:avLst/>
                </a:prstGeom>
              </p:spPr>
            </p:pic>
          </mc:Fallback>
        </mc:AlternateContent>
        <mc:AlternateContent xmlns:mc="http://schemas.openxmlformats.org/markup-compatibility/2006" xmlns:p14="http://schemas.microsoft.com/office/powerpoint/2010/main">
          <mc:Choice Requires="p14">
            <p:contentPart p14:bwMode="auto" r:id="rId255">
              <p14:nvContentPartPr>
                <p14:cNvPr id="690" name="Ink 689">
                  <a:extLst>
                    <a:ext uri="{FF2B5EF4-FFF2-40B4-BE49-F238E27FC236}">
                      <a16:creationId xmlns:a16="http://schemas.microsoft.com/office/drawing/2014/main" id="{02BAF0A9-0973-474D-977E-AB417324B2C6}"/>
                    </a:ext>
                  </a:extLst>
                </p14:cNvPr>
                <p14:cNvContentPartPr/>
                <p14:nvPr/>
              </p14:nvContentPartPr>
              <p14:xfrm>
                <a:off x="1457391" y="3193698"/>
                <a:ext cx="325440" cy="38880"/>
              </p14:xfrm>
            </p:contentPart>
          </mc:Choice>
          <mc:Fallback xmlns="">
            <p:pic>
              <p:nvPicPr>
                <p:cNvPr id="690" name="Ink 689">
                  <a:extLst>
                    <a:ext uri="{FF2B5EF4-FFF2-40B4-BE49-F238E27FC236}">
                      <a16:creationId xmlns:a16="http://schemas.microsoft.com/office/drawing/2014/main" id="{02BAF0A9-0973-474D-977E-AB417324B2C6}"/>
                    </a:ext>
                  </a:extLst>
                </p:cNvPr>
                <p:cNvPicPr/>
                <p:nvPr/>
              </p:nvPicPr>
              <p:blipFill>
                <a:blip r:embed="rId256"/>
                <a:stretch>
                  <a:fillRect/>
                </a:stretch>
              </p:blipFill>
              <p:spPr>
                <a:xfrm>
                  <a:off x="1439391" y="3176058"/>
                  <a:ext cx="361080" cy="74520"/>
                </a:xfrm>
                <a:prstGeom prst="rect">
                  <a:avLst/>
                </a:prstGeom>
              </p:spPr>
            </p:pic>
          </mc:Fallback>
        </mc:AlternateContent>
        <mc:AlternateContent xmlns:mc="http://schemas.openxmlformats.org/markup-compatibility/2006" xmlns:p14="http://schemas.microsoft.com/office/powerpoint/2010/main">
          <mc:Choice Requires="p14">
            <p:contentPart p14:bwMode="auto" r:id="rId257">
              <p14:nvContentPartPr>
                <p14:cNvPr id="691" name="Ink 690">
                  <a:extLst>
                    <a:ext uri="{FF2B5EF4-FFF2-40B4-BE49-F238E27FC236}">
                      <a16:creationId xmlns:a16="http://schemas.microsoft.com/office/drawing/2014/main" id="{21D58972-9911-4854-A023-9402AD9B9117}"/>
                    </a:ext>
                  </a:extLst>
                </p14:cNvPr>
                <p14:cNvContentPartPr/>
                <p14:nvPr/>
              </p14:nvContentPartPr>
              <p14:xfrm>
                <a:off x="1527951" y="3304218"/>
                <a:ext cx="38520" cy="132120"/>
              </p14:xfrm>
            </p:contentPart>
          </mc:Choice>
          <mc:Fallback xmlns="">
            <p:pic>
              <p:nvPicPr>
                <p:cNvPr id="691" name="Ink 690">
                  <a:extLst>
                    <a:ext uri="{FF2B5EF4-FFF2-40B4-BE49-F238E27FC236}">
                      <a16:creationId xmlns:a16="http://schemas.microsoft.com/office/drawing/2014/main" id="{21D58972-9911-4854-A023-9402AD9B9117}"/>
                    </a:ext>
                  </a:extLst>
                </p:cNvPr>
                <p:cNvPicPr/>
                <p:nvPr/>
              </p:nvPicPr>
              <p:blipFill>
                <a:blip r:embed="rId258"/>
                <a:stretch>
                  <a:fillRect/>
                </a:stretch>
              </p:blipFill>
              <p:spPr>
                <a:xfrm>
                  <a:off x="1510311" y="3286218"/>
                  <a:ext cx="74160" cy="167760"/>
                </a:xfrm>
                <a:prstGeom prst="rect">
                  <a:avLst/>
                </a:prstGeom>
              </p:spPr>
            </p:pic>
          </mc:Fallback>
        </mc:AlternateContent>
        <mc:AlternateContent xmlns:mc="http://schemas.openxmlformats.org/markup-compatibility/2006" xmlns:p14="http://schemas.microsoft.com/office/powerpoint/2010/main">
          <mc:Choice Requires="p14">
            <p:contentPart p14:bwMode="auto" r:id="rId259">
              <p14:nvContentPartPr>
                <p14:cNvPr id="692" name="Ink 691">
                  <a:extLst>
                    <a:ext uri="{FF2B5EF4-FFF2-40B4-BE49-F238E27FC236}">
                      <a16:creationId xmlns:a16="http://schemas.microsoft.com/office/drawing/2014/main" id="{F0CEA625-A09D-4A53-A275-34A285A7DAC9}"/>
                    </a:ext>
                  </a:extLst>
                </p14:cNvPr>
                <p14:cNvContentPartPr/>
                <p14:nvPr/>
              </p14:nvContentPartPr>
              <p14:xfrm>
                <a:off x="1618671" y="3321858"/>
                <a:ext cx="92880" cy="119160"/>
              </p14:xfrm>
            </p:contentPart>
          </mc:Choice>
          <mc:Fallback xmlns="">
            <p:pic>
              <p:nvPicPr>
                <p:cNvPr id="692" name="Ink 691">
                  <a:extLst>
                    <a:ext uri="{FF2B5EF4-FFF2-40B4-BE49-F238E27FC236}">
                      <a16:creationId xmlns:a16="http://schemas.microsoft.com/office/drawing/2014/main" id="{F0CEA625-A09D-4A53-A275-34A285A7DAC9}"/>
                    </a:ext>
                  </a:extLst>
                </p:cNvPr>
                <p:cNvPicPr/>
                <p:nvPr/>
              </p:nvPicPr>
              <p:blipFill>
                <a:blip r:embed="rId260"/>
                <a:stretch>
                  <a:fillRect/>
                </a:stretch>
              </p:blipFill>
              <p:spPr>
                <a:xfrm>
                  <a:off x="1601031" y="3304218"/>
                  <a:ext cx="128520" cy="154800"/>
                </a:xfrm>
                <a:prstGeom prst="rect">
                  <a:avLst/>
                </a:prstGeom>
              </p:spPr>
            </p:pic>
          </mc:Fallback>
        </mc:AlternateContent>
      </p:grpSp>
      <p:grpSp>
        <p:nvGrpSpPr>
          <p:cNvPr id="717" name="Group 716">
            <a:extLst>
              <a:ext uri="{FF2B5EF4-FFF2-40B4-BE49-F238E27FC236}">
                <a16:creationId xmlns:a16="http://schemas.microsoft.com/office/drawing/2014/main" id="{4A17D76A-F7C0-40C5-8786-CA94E24E9B9B}"/>
              </a:ext>
            </a:extLst>
          </p:cNvPr>
          <p:cNvGrpSpPr/>
          <p:nvPr/>
        </p:nvGrpSpPr>
        <p:grpSpPr>
          <a:xfrm>
            <a:off x="1961751" y="2809938"/>
            <a:ext cx="2224800" cy="678960"/>
            <a:chOff x="1961751" y="2809938"/>
            <a:chExt cx="2224800" cy="678960"/>
          </a:xfrm>
        </p:grpSpPr>
        <mc:AlternateContent xmlns:mc="http://schemas.openxmlformats.org/markup-compatibility/2006" xmlns:p14="http://schemas.microsoft.com/office/powerpoint/2010/main">
          <mc:Choice Requires="p14">
            <p:contentPart p14:bwMode="auto" r:id="rId261">
              <p14:nvContentPartPr>
                <p14:cNvPr id="693" name="Ink 692">
                  <a:extLst>
                    <a:ext uri="{FF2B5EF4-FFF2-40B4-BE49-F238E27FC236}">
                      <a16:creationId xmlns:a16="http://schemas.microsoft.com/office/drawing/2014/main" id="{BABFA92B-B615-4A68-9090-1D4620EFA9AE}"/>
                    </a:ext>
                  </a:extLst>
                </p14:cNvPr>
                <p14:cNvContentPartPr/>
                <p14:nvPr/>
              </p14:nvContentPartPr>
              <p14:xfrm>
                <a:off x="2055351" y="3011178"/>
                <a:ext cx="245880" cy="279720"/>
              </p14:xfrm>
            </p:contentPart>
          </mc:Choice>
          <mc:Fallback xmlns="">
            <p:pic>
              <p:nvPicPr>
                <p:cNvPr id="693" name="Ink 692">
                  <a:extLst>
                    <a:ext uri="{FF2B5EF4-FFF2-40B4-BE49-F238E27FC236}">
                      <a16:creationId xmlns:a16="http://schemas.microsoft.com/office/drawing/2014/main" id="{BABFA92B-B615-4A68-9090-1D4620EFA9AE}"/>
                    </a:ext>
                  </a:extLst>
                </p:cNvPr>
                <p:cNvPicPr/>
                <p:nvPr/>
              </p:nvPicPr>
              <p:blipFill>
                <a:blip r:embed="rId262"/>
                <a:stretch>
                  <a:fillRect/>
                </a:stretch>
              </p:blipFill>
              <p:spPr>
                <a:xfrm>
                  <a:off x="2037711" y="2993178"/>
                  <a:ext cx="281520" cy="315360"/>
                </a:xfrm>
                <a:prstGeom prst="rect">
                  <a:avLst/>
                </a:prstGeom>
              </p:spPr>
            </p:pic>
          </mc:Fallback>
        </mc:AlternateContent>
        <mc:AlternateContent xmlns:mc="http://schemas.openxmlformats.org/markup-compatibility/2006" xmlns:p14="http://schemas.microsoft.com/office/powerpoint/2010/main">
          <mc:Choice Requires="p14">
            <p:contentPart p14:bwMode="auto" r:id="rId263">
              <p14:nvContentPartPr>
                <p14:cNvPr id="694" name="Ink 693">
                  <a:extLst>
                    <a:ext uri="{FF2B5EF4-FFF2-40B4-BE49-F238E27FC236}">
                      <a16:creationId xmlns:a16="http://schemas.microsoft.com/office/drawing/2014/main" id="{63DB43EC-67D2-49CE-BFE1-A9423B8C5EAC}"/>
                    </a:ext>
                  </a:extLst>
                </p14:cNvPr>
                <p14:cNvContentPartPr/>
                <p14:nvPr/>
              </p14:nvContentPartPr>
              <p14:xfrm>
                <a:off x="2027271" y="3422298"/>
                <a:ext cx="120600" cy="66600"/>
              </p14:xfrm>
            </p:contentPart>
          </mc:Choice>
          <mc:Fallback xmlns="">
            <p:pic>
              <p:nvPicPr>
                <p:cNvPr id="694" name="Ink 693">
                  <a:extLst>
                    <a:ext uri="{FF2B5EF4-FFF2-40B4-BE49-F238E27FC236}">
                      <a16:creationId xmlns:a16="http://schemas.microsoft.com/office/drawing/2014/main" id="{63DB43EC-67D2-49CE-BFE1-A9423B8C5EAC}"/>
                    </a:ext>
                  </a:extLst>
                </p:cNvPr>
                <p:cNvPicPr/>
                <p:nvPr/>
              </p:nvPicPr>
              <p:blipFill>
                <a:blip r:embed="rId264"/>
                <a:stretch>
                  <a:fillRect/>
                </a:stretch>
              </p:blipFill>
              <p:spPr>
                <a:xfrm>
                  <a:off x="2009271" y="3404298"/>
                  <a:ext cx="156240" cy="102240"/>
                </a:xfrm>
                <a:prstGeom prst="rect">
                  <a:avLst/>
                </a:prstGeom>
              </p:spPr>
            </p:pic>
          </mc:Fallback>
        </mc:AlternateContent>
        <mc:AlternateContent xmlns:mc="http://schemas.openxmlformats.org/markup-compatibility/2006" xmlns:p14="http://schemas.microsoft.com/office/powerpoint/2010/main">
          <mc:Choice Requires="p14">
            <p:contentPart p14:bwMode="auto" r:id="rId265">
              <p14:nvContentPartPr>
                <p14:cNvPr id="695" name="Ink 694">
                  <a:extLst>
                    <a:ext uri="{FF2B5EF4-FFF2-40B4-BE49-F238E27FC236}">
                      <a16:creationId xmlns:a16="http://schemas.microsoft.com/office/drawing/2014/main" id="{0A7B82A1-B33F-4D4B-9597-3A41A553E9FB}"/>
                    </a:ext>
                  </a:extLst>
                </p14:cNvPr>
                <p14:cNvContentPartPr/>
                <p14:nvPr/>
              </p14:nvContentPartPr>
              <p14:xfrm>
                <a:off x="2036631" y="3365418"/>
                <a:ext cx="20880" cy="5400"/>
              </p14:xfrm>
            </p:contentPart>
          </mc:Choice>
          <mc:Fallback xmlns="">
            <p:pic>
              <p:nvPicPr>
                <p:cNvPr id="695" name="Ink 694">
                  <a:extLst>
                    <a:ext uri="{FF2B5EF4-FFF2-40B4-BE49-F238E27FC236}">
                      <a16:creationId xmlns:a16="http://schemas.microsoft.com/office/drawing/2014/main" id="{0A7B82A1-B33F-4D4B-9597-3A41A553E9FB}"/>
                    </a:ext>
                  </a:extLst>
                </p:cNvPr>
                <p:cNvPicPr/>
                <p:nvPr/>
              </p:nvPicPr>
              <p:blipFill>
                <a:blip r:embed="rId266"/>
                <a:stretch>
                  <a:fillRect/>
                </a:stretch>
              </p:blipFill>
              <p:spPr>
                <a:xfrm>
                  <a:off x="2018631" y="3347778"/>
                  <a:ext cx="56520" cy="41040"/>
                </a:xfrm>
                <a:prstGeom prst="rect">
                  <a:avLst/>
                </a:prstGeom>
              </p:spPr>
            </p:pic>
          </mc:Fallback>
        </mc:AlternateContent>
        <mc:AlternateContent xmlns:mc="http://schemas.openxmlformats.org/markup-compatibility/2006" xmlns:p14="http://schemas.microsoft.com/office/powerpoint/2010/main">
          <mc:Choice Requires="p14">
            <p:contentPart p14:bwMode="auto" r:id="rId267">
              <p14:nvContentPartPr>
                <p14:cNvPr id="696" name="Ink 695">
                  <a:extLst>
                    <a:ext uri="{FF2B5EF4-FFF2-40B4-BE49-F238E27FC236}">
                      <a16:creationId xmlns:a16="http://schemas.microsoft.com/office/drawing/2014/main" id="{5E03E845-DB66-4435-8C68-209AF1A5DBDC}"/>
                    </a:ext>
                  </a:extLst>
                </p14:cNvPr>
                <p14:cNvContentPartPr/>
                <p14:nvPr/>
              </p14:nvContentPartPr>
              <p14:xfrm>
                <a:off x="2156151" y="3382338"/>
                <a:ext cx="135360" cy="70560"/>
              </p14:xfrm>
            </p:contentPart>
          </mc:Choice>
          <mc:Fallback xmlns="">
            <p:pic>
              <p:nvPicPr>
                <p:cNvPr id="696" name="Ink 695">
                  <a:extLst>
                    <a:ext uri="{FF2B5EF4-FFF2-40B4-BE49-F238E27FC236}">
                      <a16:creationId xmlns:a16="http://schemas.microsoft.com/office/drawing/2014/main" id="{5E03E845-DB66-4435-8C68-209AF1A5DBDC}"/>
                    </a:ext>
                  </a:extLst>
                </p:cNvPr>
                <p:cNvPicPr/>
                <p:nvPr/>
              </p:nvPicPr>
              <p:blipFill>
                <a:blip r:embed="rId268"/>
                <a:stretch>
                  <a:fillRect/>
                </a:stretch>
              </p:blipFill>
              <p:spPr>
                <a:xfrm>
                  <a:off x="2138151" y="3364338"/>
                  <a:ext cx="17100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269">
              <p14:nvContentPartPr>
                <p14:cNvPr id="697" name="Ink 696">
                  <a:extLst>
                    <a:ext uri="{FF2B5EF4-FFF2-40B4-BE49-F238E27FC236}">
                      <a16:creationId xmlns:a16="http://schemas.microsoft.com/office/drawing/2014/main" id="{53C8EF0A-3E13-4425-84A7-BEA637096409}"/>
                    </a:ext>
                  </a:extLst>
                </p14:cNvPr>
                <p14:cNvContentPartPr/>
                <p14:nvPr/>
              </p14:nvContentPartPr>
              <p14:xfrm>
                <a:off x="2322111" y="3370098"/>
                <a:ext cx="61200" cy="94680"/>
              </p14:xfrm>
            </p:contentPart>
          </mc:Choice>
          <mc:Fallback xmlns="">
            <p:pic>
              <p:nvPicPr>
                <p:cNvPr id="697" name="Ink 696">
                  <a:extLst>
                    <a:ext uri="{FF2B5EF4-FFF2-40B4-BE49-F238E27FC236}">
                      <a16:creationId xmlns:a16="http://schemas.microsoft.com/office/drawing/2014/main" id="{53C8EF0A-3E13-4425-84A7-BEA637096409}"/>
                    </a:ext>
                  </a:extLst>
                </p:cNvPr>
                <p:cNvPicPr/>
                <p:nvPr/>
              </p:nvPicPr>
              <p:blipFill>
                <a:blip r:embed="rId270"/>
                <a:stretch>
                  <a:fillRect/>
                </a:stretch>
              </p:blipFill>
              <p:spPr>
                <a:xfrm>
                  <a:off x="2304471" y="3352458"/>
                  <a:ext cx="96840" cy="130320"/>
                </a:xfrm>
                <a:prstGeom prst="rect">
                  <a:avLst/>
                </a:prstGeom>
              </p:spPr>
            </p:pic>
          </mc:Fallback>
        </mc:AlternateContent>
        <mc:AlternateContent xmlns:mc="http://schemas.openxmlformats.org/markup-compatibility/2006" xmlns:p14="http://schemas.microsoft.com/office/powerpoint/2010/main">
          <mc:Choice Requires="p14">
            <p:contentPart p14:bwMode="auto" r:id="rId271">
              <p14:nvContentPartPr>
                <p14:cNvPr id="698" name="Ink 697">
                  <a:extLst>
                    <a:ext uri="{FF2B5EF4-FFF2-40B4-BE49-F238E27FC236}">
                      <a16:creationId xmlns:a16="http://schemas.microsoft.com/office/drawing/2014/main" id="{A1B42084-A257-495D-82DE-CE63D467610F}"/>
                    </a:ext>
                  </a:extLst>
                </p14:cNvPr>
                <p14:cNvContentPartPr/>
                <p14:nvPr/>
              </p14:nvContentPartPr>
              <p14:xfrm>
                <a:off x="2412831" y="3380538"/>
                <a:ext cx="47160" cy="88920"/>
              </p14:xfrm>
            </p:contentPart>
          </mc:Choice>
          <mc:Fallback xmlns="">
            <p:pic>
              <p:nvPicPr>
                <p:cNvPr id="698" name="Ink 697">
                  <a:extLst>
                    <a:ext uri="{FF2B5EF4-FFF2-40B4-BE49-F238E27FC236}">
                      <a16:creationId xmlns:a16="http://schemas.microsoft.com/office/drawing/2014/main" id="{A1B42084-A257-495D-82DE-CE63D467610F}"/>
                    </a:ext>
                  </a:extLst>
                </p:cNvPr>
                <p:cNvPicPr/>
                <p:nvPr/>
              </p:nvPicPr>
              <p:blipFill>
                <a:blip r:embed="rId272"/>
                <a:stretch>
                  <a:fillRect/>
                </a:stretch>
              </p:blipFill>
              <p:spPr>
                <a:xfrm>
                  <a:off x="2395191" y="3362538"/>
                  <a:ext cx="8280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273">
              <p14:nvContentPartPr>
                <p14:cNvPr id="699" name="Ink 698">
                  <a:extLst>
                    <a:ext uri="{FF2B5EF4-FFF2-40B4-BE49-F238E27FC236}">
                      <a16:creationId xmlns:a16="http://schemas.microsoft.com/office/drawing/2014/main" id="{44FE294B-C98F-4F64-88E0-5189D61122E5}"/>
                    </a:ext>
                  </a:extLst>
                </p14:cNvPr>
                <p14:cNvContentPartPr/>
                <p14:nvPr/>
              </p14:nvContentPartPr>
              <p14:xfrm>
                <a:off x="1961751" y="2809938"/>
                <a:ext cx="171000" cy="120600"/>
              </p14:xfrm>
            </p:contentPart>
          </mc:Choice>
          <mc:Fallback xmlns="">
            <p:pic>
              <p:nvPicPr>
                <p:cNvPr id="699" name="Ink 698">
                  <a:extLst>
                    <a:ext uri="{FF2B5EF4-FFF2-40B4-BE49-F238E27FC236}">
                      <a16:creationId xmlns:a16="http://schemas.microsoft.com/office/drawing/2014/main" id="{44FE294B-C98F-4F64-88E0-5189D61122E5}"/>
                    </a:ext>
                  </a:extLst>
                </p:cNvPr>
                <p:cNvPicPr/>
                <p:nvPr/>
              </p:nvPicPr>
              <p:blipFill>
                <a:blip r:embed="rId274"/>
                <a:stretch>
                  <a:fillRect/>
                </a:stretch>
              </p:blipFill>
              <p:spPr>
                <a:xfrm>
                  <a:off x="1944111" y="2791938"/>
                  <a:ext cx="206640" cy="156240"/>
                </a:xfrm>
                <a:prstGeom prst="rect">
                  <a:avLst/>
                </a:prstGeom>
              </p:spPr>
            </p:pic>
          </mc:Fallback>
        </mc:AlternateContent>
        <mc:AlternateContent xmlns:mc="http://schemas.openxmlformats.org/markup-compatibility/2006" xmlns:p14="http://schemas.microsoft.com/office/powerpoint/2010/main">
          <mc:Choice Requires="p14">
            <p:contentPart p14:bwMode="auto" r:id="rId275">
              <p14:nvContentPartPr>
                <p14:cNvPr id="700" name="Ink 699">
                  <a:extLst>
                    <a:ext uri="{FF2B5EF4-FFF2-40B4-BE49-F238E27FC236}">
                      <a16:creationId xmlns:a16="http://schemas.microsoft.com/office/drawing/2014/main" id="{5D75499C-1A37-435F-8A1F-B81514573550}"/>
                    </a:ext>
                  </a:extLst>
                </p14:cNvPr>
                <p14:cNvContentPartPr/>
                <p14:nvPr/>
              </p14:nvContentPartPr>
              <p14:xfrm>
                <a:off x="2163351" y="2817858"/>
                <a:ext cx="46080" cy="130320"/>
              </p14:xfrm>
            </p:contentPart>
          </mc:Choice>
          <mc:Fallback xmlns="">
            <p:pic>
              <p:nvPicPr>
                <p:cNvPr id="700" name="Ink 699">
                  <a:extLst>
                    <a:ext uri="{FF2B5EF4-FFF2-40B4-BE49-F238E27FC236}">
                      <a16:creationId xmlns:a16="http://schemas.microsoft.com/office/drawing/2014/main" id="{5D75499C-1A37-435F-8A1F-B81514573550}"/>
                    </a:ext>
                  </a:extLst>
                </p:cNvPr>
                <p:cNvPicPr/>
                <p:nvPr/>
              </p:nvPicPr>
              <p:blipFill>
                <a:blip r:embed="rId276"/>
                <a:stretch>
                  <a:fillRect/>
                </a:stretch>
              </p:blipFill>
              <p:spPr>
                <a:xfrm>
                  <a:off x="2145351" y="2799858"/>
                  <a:ext cx="81720" cy="165960"/>
                </a:xfrm>
                <a:prstGeom prst="rect">
                  <a:avLst/>
                </a:prstGeom>
              </p:spPr>
            </p:pic>
          </mc:Fallback>
        </mc:AlternateContent>
        <mc:AlternateContent xmlns:mc="http://schemas.openxmlformats.org/markup-compatibility/2006" xmlns:p14="http://schemas.microsoft.com/office/powerpoint/2010/main">
          <mc:Choice Requires="p14">
            <p:contentPart p14:bwMode="auto" r:id="rId277">
              <p14:nvContentPartPr>
                <p14:cNvPr id="701" name="Ink 700">
                  <a:extLst>
                    <a:ext uri="{FF2B5EF4-FFF2-40B4-BE49-F238E27FC236}">
                      <a16:creationId xmlns:a16="http://schemas.microsoft.com/office/drawing/2014/main" id="{D100F7FB-0E42-4860-AB59-AC7B602DD817}"/>
                    </a:ext>
                  </a:extLst>
                </p14:cNvPr>
                <p14:cNvContentPartPr/>
                <p14:nvPr/>
              </p14:nvContentPartPr>
              <p14:xfrm>
                <a:off x="2398431" y="3079938"/>
                <a:ext cx="166680" cy="218880"/>
              </p14:xfrm>
            </p:contentPart>
          </mc:Choice>
          <mc:Fallback xmlns="">
            <p:pic>
              <p:nvPicPr>
                <p:cNvPr id="701" name="Ink 700">
                  <a:extLst>
                    <a:ext uri="{FF2B5EF4-FFF2-40B4-BE49-F238E27FC236}">
                      <a16:creationId xmlns:a16="http://schemas.microsoft.com/office/drawing/2014/main" id="{D100F7FB-0E42-4860-AB59-AC7B602DD817}"/>
                    </a:ext>
                  </a:extLst>
                </p:cNvPr>
                <p:cNvPicPr/>
                <p:nvPr/>
              </p:nvPicPr>
              <p:blipFill>
                <a:blip r:embed="rId278"/>
                <a:stretch>
                  <a:fillRect/>
                </a:stretch>
              </p:blipFill>
              <p:spPr>
                <a:xfrm>
                  <a:off x="2380791" y="3062298"/>
                  <a:ext cx="202320" cy="254520"/>
                </a:xfrm>
                <a:prstGeom prst="rect">
                  <a:avLst/>
                </a:prstGeom>
              </p:spPr>
            </p:pic>
          </mc:Fallback>
        </mc:AlternateContent>
        <mc:AlternateContent xmlns:mc="http://schemas.openxmlformats.org/markup-compatibility/2006" xmlns:p14="http://schemas.microsoft.com/office/powerpoint/2010/main">
          <mc:Choice Requires="p14">
            <p:contentPart p14:bwMode="auto" r:id="rId279">
              <p14:nvContentPartPr>
                <p14:cNvPr id="702" name="Ink 701">
                  <a:extLst>
                    <a:ext uri="{FF2B5EF4-FFF2-40B4-BE49-F238E27FC236}">
                      <a16:creationId xmlns:a16="http://schemas.microsoft.com/office/drawing/2014/main" id="{70CF9FAD-C6F0-408C-AF73-244AF56ACEC9}"/>
                    </a:ext>
                  </a:extLst>
                </p14:cNvPr>
                <p14:cNvContentPartPr/>
                <p14:nvPr/>
              </p14:nvContentPartPr>
              <p14:xfrm>
                <a:off x="2611911" y="3148338"/>
                <a:ext cx="88920" cy="75600"/>
              </p14:xfrm>
            </p:contentPart>
          </mc:Choice>
          <mc:Fallback xmlns="">
            <p:pic>
              <p:nvPicPr>
                <p:cNvPr id="702" name="Ink 701">
                  <a:extLst>
                    <a:ext uri="{FF2B5EF4-FFF2-40B4-BE49-F238E27FC236}">
                      <a16:creationId xmlns:a16="http://schemas.microsoft.com/office/drawing/2014/main" id="{70CF9FAD-C6F0-408C-AF73-244AF56ACEC9}"/>
                    </a:ext>
                  </a:extLst>
                </p:cNvPr>
                <p:cNvPicPr/>
                <p:nvPr/>
              </p:nvPicPr>
              <p:blipFill>
                <a:blip r:embed="rId280"/>
                <a:stretch>
                  <a:fillRect/>
                </a:stretch>
              </p:blipFill>
              <p:spPr>
                <a:xfrm>
                  <a:off x="2593911" y="3130698"/>
                  <a:ext cx="124560" cy="111240"/>
                </a:xfrm>
                <a:prstGeom prst="rect">
                  <a:avLst/>
                </a:prstGeom>
              </p:spPr>
            </p:pic>
          </mc:Fallback>
        </mc:AlternateContent>
        <mc:AlternateContent xmlns:mc="http://schemas.openxmlformats.org/markup-compatibility/2006" xmlns:p14="http://schemas.microsoft.com/office/powerpoint/2010/main">
          <mc:Choice Requires="p14">
            <p:contentPart p14:bwMode="auto" r:id="rId281">
              <p14:nvContentPartPr>
                <p14:cNvPr id="703" name="Ink 702">
                  <a:extLst>
                    <a:ext uri="{FF2B5EF4-FFF2-40B4-BE49-F238E27FC236}">
                      <a16:creationId xmlns:a16="http://schemas.microsoft.com/office/drawing/2014/main" id="{B54E004E-45A1-40CC-AC31-93873F1BEF34}"/>
                    </a:ext>
                  </a:extLst>
                </p14:cNvPr>
                <p14:cNvContentPartPr/>
                <p14:nvPr/>
              </p14:nvContentPartPr>
              <p14:xfrm>
                <a:off x="2616231" y="3082818"/>
                <a:ext cx="30960" cy="14040"/>
              </p14:xfrm>
            </p:contentPart>
          </mc:Choice>
          <mc:Fallback xmlns="">
            <p:pic>
              <p:nvPicPr>
                <p:cNvPr id="703" name="Ink 702">
                  <a:extLst>
                    <a:ext uri="{FF2B5EF4-FFF2-40B4-BE49-F238E27FC236}">
                      <a16:creationId xmlns:a16="http://schemas.microsoft.com/office/drawing/2014/main" id="{B54E004E-45A1-40CC-AC31-93873F1BEF34}"/>
                    </a:ext>
                  </a:extLst>
                </p:cNvPr>
                <p:cNvPicPr/>
                <p:nvPr/>
              </p:nvPicPr>
              <p:blipFill>
                <a:blip r:embed="rId282"/>
                <a:stretch>
                  <a:fillRect/>
                </a:stretch>
              </p:blipFill>
              <p:spPr>
                <a:xfrm>
                  <a:off x="2598591" y="3065178"/>
                  <a:ext cx="66600" cy="49680"/>
                </a:xfrm>
                <a:prstGeom prst="rect">
                  <a:avLst/>
                </a:prstGeom>
              </p:spPr>
            </p:pic>
          </mc:Fallback>
        </mc:AlternateContent>
        <mc:AlternateContent xmlns:mc="http://schemas.openxmlformats.org/markup-compatibility/2006" xmlns:p14="http://schemas.microsoft.com/office/powerpoint/2010/main">
          <mc:Choice Requires="p14">
            <p:contentPart p14:bwMode="auto" r:id="rId283">
              <p14:nvContentPartPr>
                <p14:cNvPr id="704" name="Ink 703">
                  <a:extLst>
                    <a:ext uri="{FF2B5EF4-FFF2-40B4-BE49-F238E27FC236}">
                      <a16:creationId xmlns:a16="http://schemas.microsoft.com/office/drawing/2014/main" id="{11554EF4-5A54-47F8-9EE5-0D5BE8FF4370}"/>
                    </a:ext>
                  </a:extLst>
                </p14:cNvPr>
                <p14:cNvContentPartPr/>
                <p14:nvPr/>
              </p14:nvContentPartPr>
              <p14:xfrm>
                <a:off x="2872191" y="3153378"/>
                <a:ext cx="120960" cy="41760"/>
              </p14:xfrm>
            </p:contentPart>
          </mc:Choice>
          <mc:Fallback xmlns="">
            <p:pic>
              <p:nvPicPr>
                <p:cNvPr id="704" name="Ink 703">
                  <a:extLst>
                    <a:ext uri="{FF2B5EF4-FFF2-40B4-BE49-F238E27FC236}">
                      <a16:creationId xmlns:a16="http://schemas.microsoft.com/office/drawing/2014/main" id="{11554EF4-5A54-47F8-9EE5-0D5BE8FF4370}"/>
                    </a:ext>
                  </a:extLst>
                </p:cNvPr>
                <p:cNvPicPr/>
                <p:nvPr/>
              </p:nvPicPr>
              <p:blipFill>
                <a:blip r:embed="rId284"/>
                <a:stretch>
                  <a:fillRect/>
                </a:stretch>
              </p:blipFill>
              <p:spPr>
                <a:xfrm>
                  <a:off x="2854191" y="3135738"/>
                  <a:ext cx="156600" cy="77400"/>
                </a:xfrm>
                <a:prstGeom prst="rect">
                  <a:avLst/>
                </a:prstGeom>
              </p:spPr>
            </p:pic>
          </mc:Fallback>
        </mc:AlternateContent>
        <mc:AlternateContent xmlns:mc="http://schemas.openxmlformats.org/markup-compatibility/2006" xmlns:p14="http://schemas.microsoft.com/office/powerpoint/2010/main">
          <mc:Choice Requires="p14">
            <p:contentPart p14:bwMode="auto" r:id="rId285">
              <p14:nvContentPartPr>
                <p14:cNvPr id="705" name="Ink 704">
                  <a:extLst>
                    <a:ext uri="{FF2B5EF4-FFF2-40B4-BE49-F238E27FC236}">
                      <a16:creationId xmlns:a16="http://schemas.microsoft.com/office/drawing/2014/main" id="{4DB353D4-BC6C-4B4A-A5CC-C4FD729861E2}"/>
                    </a:ext>
                  </a:extLst>
                </p14:cNvPr>
                <p14:cNvContentPartPr/>
                <p14:nvPr/>
              </p14:nvContentPartPr>
              <p14:xfrm>
                <a:off x="2853111" y="3078858"/>
                <a:ext cx="106200" cy="30960"/>
              </p14:xfrm>
            </p:contentPart>
          </mc:Choice>
          <mc:Fallback xmlns="">
            <p:pic>
              <p:nvPicPr>
                <p:cNvPr id="705" name="Ink 704">
                  <a:extLst>
                    <a:ext uri="{FF2B5EF4-FFF2-40B4-BE49-F238E27FC236}">
                      <a16:creationId xmlns:a16="http://schemas.microsoft.com/office/drawing/2014/main" id="{4DB353D4-BC6C-4B4A-A5CC-C4FD729861E2}"/>
                    </a:ext>
                  </a:extLst>
                </p:cNvPr>
                <p:cNvPicPr/>
                <p:nvPr/>
              </p:nvPicPr>
              <p:blipFill>
                <a:blip r:embed="rId286"/>
                <a:stretch>
                  <a:fillRect/>
                </a:stretch>
              </p:blipFill>
              <p:spPr>
                <a:xfrm>
                  <a:off x="2835111" y="3060858"/>
                  <a:ext cx="141840" cy="66600"/>
                </a:xfrm>
                <a:prstGeom prst="rect">
                  <a:avLst/>
                </a:prstGeom>
              </p:spPr>
            </p:pic>
          </mc:Fallback>
        </mc:AlternateContent>
        <mc:AlternateContent xmlns:mc="http://schemas.openxmlformats.org/markup-compatibility/2006" xmlns:p14="http://schemas.microsoft.com/office/powerpoint/2010/main">
          <mc:Choice Requires="p14">
            <p:contentPart p14:bwMode="auto" r:id="rId287">
              <p14:nvContentPartPr>
                <p14:cNvPr id="706" name="Ink 705">
                  <a:extLst>
                    <a:ext uri="{FF2B5EF4-FFF2-40B4-BE49-F238E27FC236}">
                      <a16:creationId xmlns:a16="http://schemas.microsoft.com/office/drawing/2014/main" id="{47D1ABD0-274C-41C8-886A-BD96CABDB8BB}"/>
                    </a:ext>
                  </a:extLst>
                </p14:cNvPr>
                <p14:cNvContentPartPr/>
                <p14:nvPr/>
              </p14:nvContentPartPr>
              <p14:xfrm>
                <a:off x="3172791" y="3052578"/>
                <a:ext cx="196200" cy="327600"/>
              </p14:xfrm>
            </p:contentPart>
          </mc:Choice>
          <mc:Fallback xmlns="">
            <p:pic>
              <p:nvPicPr>
                <p:cNvPr id="706" name="Ink 705">
                  <a:extLst>
                    <a:ext uri="{FF2B5EF4-FFF2-40B4-BE49-F238E27FC236}">
                      <a16:creationId xmlns:a16="http://schemas.microsoft.com/office/drawing/2014/main" id="{47D1ABD0-274C-41C8-886A-BD96CABDB8BB}"/>
                    </a:ext>
                  </a:extLst>
                </p:cNvPr>
                <p:cNvPicPr/>
                <p:nvPr/>
              </p:nvPicPr>
              <p:blipFill>
                <a:blip r:embed="rId288"/>
                <a:stretch>
                  <a:fillRect/>
                </a:stretch>
              </p:blipFill>
              <p:spPr>
                <a:xfrm>
                  <a:off x="3154791" y="3034578"/>
                  <a:ext cx="231840" cy="363240"/>
                </a:xfrm>
                <a:prstGeom prst="rect">
                  <a:avLst/>
                </a:prstGeom>
              </p:spPr>
            </p:pic>
          </mc:Fallback>
        </mc:AlternateContent>
        <mc:AlternateContent xmlns:mc="http://schemas.openxmlformats.org/markup-compatibility/2006" xmlns:p14="http://schemas.microsoft.com/office/powerpoint/2010/main">
          <mc:Choice Requires="p14">
            <p:contentPart p14:bwMode="auto" r:id="rId289">
              <p14:nvContentPartPr>
                <p14:cNvPr id="707" name="Ink 706">
                  <a:extLst>
                    <a:ext uri="{FF2B5EF4-FFF2-40B4-BE49-F238E27FC236}">
                      <a16:creationId xmlns:a16="http://schemas.microsoft.com/office/drawing/2014/main" id="{B6DBD66A-B248-487D-9DB0-731614DCD842}"/>
                    </a:ext>
                  </a:extLst>
                </p14:cNvPr>
                <p14:cNvContentPartPr/>
                <p14:nvPr/>
              </p14:nvContentPartPr>
              <p14:xfrm>
                <a:off x="3406791" y="3195138"/>
                <a:ext cx="79560" cy="174960"/>
              </p14:xfrm>
            </p:contentPart>
          </mc:Choice>
          <mc:Fallback xmlns="">
            <p:pic>
              <p:nvPicPr>
                <p:cNvPr id="707" name="Ink 706">
                  <a:extLst>
                    <a:ext uri="{FF2B5EF4-FFF2-40B4-BE49-F238E27FC236}">
                      <a16:creationId xmlns:a16="http://schemas.microsoft.com/office/drawing/2014/main" id="{B6DBD66A-B248-487D-9DB0-731614DCD842}"/>
                    </a:ext>
                  </a:extLst>
                </p:cNvPr>
                <p:cNvPicPr/>
                <p:nvPr/>
              </p:nvPicPr>
              <p:blipFill>
                <a:blip r:embed="rId290"/>
                <a:stretch>
                  <a:fillRect/>
                </a:stretch>
              </p:blipFill>
              <p:spPr>
                <a:xfrm>
                  <a:off x="3389151" y="3177138"/>
                  <a:ext cx="115200" cy="210600"/>
                </a:xfrm>
                <a:prstGeom prst="rect">
                  <a:avLst/>
                </a:prstGeom>
              </p:spPr>
            </p:pic>
          </mc:Fallback>
        </mc:AlternateContent>
        <mc:AlternateContent xmlns:mc="http://schemas.openxmlformats.org/markup-compatibility/2006" xmlns:p14="http://schemas.microsoft.com/office/powerpoint/2010/main">
          <mc:Choice Requires="p14">
            <p:contentPart p14:bwMode="auto" r:id="rId291">
              <p14:nvContentPartPr>
                <p14:cNvPr id="708" name="Ink 707">
                  <a:extLst>
                    <a:ext uri="{FF2B5EF4-FFF2-40B4-BE49-F238E27FC236}">
                      <a16:creationId xmlns:a16="http://schemas.microsoft.com/office/drawing/2014/main" id="{89313861-6552-4A39-A412-519038FDD1F9}"/>
                    </a:ext>
                  </a:extLst>
                </p14:cNvPr>
                <p14:cNvContentPartPr/>
                <p14:nvPr/>
              </p14:nvContentPartPr>
              <p14:xfrm>
                <a:off x="3492831" y="3176778"/>
                <a:ext cx="68760" cy="138960"/>
              </p14:xfrm>
            </p:contentPart>
          </mc:Choice>
          <mc:Fallback xmlns="">
            <p:pic>
              <p:nvPicPr>
                <p:cNvPr id="708" name="Ink 707">
                  <a:extLst>
                    <a:ext uri="{FF2B5EF4-FFF2-40B4-BE49-F238E27FC236}">
                      <a16:creationId xmlns:a16="http://schemas.microsoft.com/office/drawing/2014/main" id="{89313861-6552-4A39-A412-519038FDD1F9}"/>
                    </a:ext>
                  </a:extLst>
                </p:cNvPr>
                <p:cNvPicPr/>
                <p:nvPr/>
              </p:nvPicPr>
              <p:blipFill>
                <a:blip r:embed="rId292"/>
                <a:stretch>
                  <a:fillRect/>
                </a:stretch>
              </p:blipFill>
              <p:spPr>
                <a:xfrm>
                  <a:off x="3474831" y="3159138"/>
                  <a:ext cx="104400" cy="174600"/>
                </a:xfrm>
                <a:prstGeom prst="rect">
                  <a:avLst/>
                </a:prstGeom>
              </p:spPr>
            </p:pic>
          </mc:Fallback>
        </mc:AlternateContent>
        <mc:AlternateContent xmlns:mc="http://schemas.openxmlformats.org/markup-compatibility/2006" xmlns:p14="http://schemas.microsoft.com/office/powerpoint/2010/main">
          <mc:Choice Requires="p14">
            <p:contentPart p14:bwMode="auto" r:id="rId293">
              <p14:nvContentPartPr>
                <p14:cNvPr id="709" name="Ink 708">
                  <a:extLst>
                    <a:ext uri="{FF2B5EF4-FFF2-40B4-BE49-F238E27FC236}">
                      <a16:creationId xmlns:a16="http://schemas.microsoft.com/office/drawing/2014/main" id="{83678A29-87F4-4FAD-83FA-3993C4F01504}"/>
                    </a:ext>
                  </a:extLst>
                </p14:cNvPr>
                <p14:cNvContentPartPr/>
                <p14:nvPr/>
              </p14:nvContentPartPr>
              <p14:xfrm>
                <a:off x="3586791" y="3221418"/>
                <a:ext cx="93960" cy="77400"/>
              </p14:xfrm>
            </p:contentPart>
          </mc:Choice>
          <mc:Fallback xmlns="">
            <p:pic>
              <p:nvPicPr>
                <p:cNvPr id="709" name="Ink 708">
                  <a:extLst>
                    <a:ext uri="{FF2B5EF4-FFF2-40B4-BE49-F238E27FC236}">
                      <a16:creationId xmlns:a16="http://schemas.microsoft.com/office/drawing/2014/main" id="{83678A29-87F4-4FAD-83FA-3993C4F01504}"/>
                    </a:ext>
                  </a:extLst>
                </p:cNvPr>
                <p:cNvPicPr/>
                <p:nvPr/>
              </p:nvPicPr>
              <p:blipFill>
                <a:blip r:embed="rId294"/>
                <a:stretch>
                  <a:fillRect/>
                </a:stretch>
              </p:blipFill>
              <p:spPr>
                <a:xfrm>
                  <a:off x="3569151" y="3203418"/>
                  <a:ext cx="129600" cy="113040"/>
                </a:xfrm>
                <a:prstGeom prst="rect">
                  <a:avLst/>
                </a:prstGeom>
              </p:spPr>
            </p:pic>
          </mc:Fallback>
        </mc:AlternateContent>
        <mc:AlternateContent xmlns:mc="http://schemas.openxmlformats.org/markup-compatibility/2006" xmlns:p14="http://schemas.microsoft.com/office/powerpoint/2010/main">
          <mc:Choice Requires="p14">
            <p:contentPart p14:bwMode="auto" r:id="rId295">
              <p14:nvContentPartPr>
                <p14:cNvPr id="710" name="Ink 709">
                  <a:extLst>
                    <a:ext uri="{FF2B5EF4-FFF2-40B4-BE49-F238E27FC236}">
                      <a16:creationId xmlns:a16="http://schemas.microsoft.com/office/drawing/2014/main" id="{3DFE92C4-90FB-4556-9702-E302F41BCE20}"/>
                    </a:ext>
                  </a:extLst>
                </p14:cNvPr>
                <p14:cNvContentPartPr/>
                <p14:nvPr/>
              </p14:nvContentPartPr>
              <p14:xfrm>
                <a:off x="3694071" y="3208098"/>
                <a:ext cx="216360" cy="112320"/>
              </p14:xfrm>
            </p:contentPart>
          </mc:Choice>
          <mc:Fallback xmlns="">
            <p:pic>
              <p:nvPicPr>
                <p:cNvPr id="710" name="Ink 709">
                  <a:extLst>
                    <a:ext uri="{FF2B5EF4-FFF2-40B4-BE49-F238E27FC236}">
                      <a16:creationId xmlns:a16="http://schemas.microsoft.com/office/drawing/2014/main" id="{3DFE92C4-90FB-4556-9702-E302F41BCE20}"/>
                    </a:ext>
                  </a:extLst>
                </p:cNvPr>
                <p:cNvPicPr/>
                <p:nvPr/>
              </p:nvPicPr>
              <p:blipFill>
                <a:blip r:embed="rId296"/>
                <a:stretch>
                  <a:fillRect/>
                </a:stretch>
              </p:blipFill>
              <p:spPr>
                <a:xfrm>
                  <a:off x="3676071" y="3190458"/>
                  <a:ext cx="252000" cy="147960"/>
                </a:xfrm>
                <a:prstGeom prst="rect">
                  <a:avLst/>
                </a:prstGeom>
              </p:spPr>
            </p:pic>
          </mc:Fallback>
        </mc:AlternateContent>
        <mc:AlternateContent xmlns:mc="http://schemas.openxmlformats.org/markup-compatibility/2006" xmlns:p14="http://schemas.microsoft.com/office/powerpoint/2010/main">
          <mc:Choice Requires="p14">
            <p:contentPart p14:bwMode="auto" r:id="rId297">
              <p14:nvContentPartPr>
                <p14:cNvPr id="711" name="Ink 710">
                  <a:extLst>
                    <a:ext uri="{FF2B5EF4-FFF2-40B4-BE49-F238E27FC236}">
                      <a16:creationId xmlns:a16="http://schemas.microsoft.com/office/drawing/2014/main" id="{8B191585-FC42-49BE-B0B9-8DCD688F3BBE}"/>
                    </a:ext>
                  </a:extLst>
                </p14:cNvPr>
                <p14:cNvContentPartPr/>
                <p14:nvPr/>
              </p14:nvContentPartPr>
              <p14:xfrm>
                <a:off x="3869031" y="3141498"/>
                <a:ext cx="129240" cy="163080"/>
              </p14:xfrm>
            </p:contentPart>
          </mc:Choice>
          <mc:Fallback xmlns="">
            <p:pic>
              <p:nvPicPr>
                <p:cNvPr id="711" name="Ink 710">
                  <a:extLst>
                    <a:ext uri="{FF2B5EF4-FFF2-40B4-BE49-F238E27FC236}">
                      <a16:creationId xmlns:a16="http://schemas.microsoft.com/office/drawing/2014/main" id="{8B191585-FC42-49BE-B0B9-8DCD688F3BBE}"/>
                    </a:ext>
                  </a:extLst>
                </p:cNvPr>
                <p:cNvPicPr/>
                <p:nvPr/>
              </p:nvPicPr>
              <p:blipFill>
                <a:blip r:embed="rId298"/>
                <a:stretch>
                  <a:fillRect/>
                </a:stretch>
              </p:blipFill>
              <p:spPr>
                <a:xfrm>
                  <a:off x="3851391" y="3123498"/>
                  <a:ext cx="164880" cy="198720"/>
                </a:xfrm>
                <a:prstGeom prst="rect">
                  <a:avLst/>
                </a:prstGeom>
              </p:spPr>
            </p:pic>
          </mc:Fallback>
        </mc:AlternateContent>
        <mc:AlternateContent xmlns:mc="http://schemas.openxmlformats.org/markup-compatibility/2006" xmlns:p14="http://schemas.microsoft.com/office/powerpoint/2010/main">
          <mc:Choice Requires="p14">
            <p:contentPart p14:bwMode="auto" r:id="rId299">
              <p14:nvContentPartPr>
                <p14:cNvPr id="712" name="Ink 711">
                  <a:extLst>
                    <a:ext uri="{FF2B5EF4-FFF2-40B4-BE49-F238E27FC236}">
                      <a16:creationId xmlns:a16="http://schemas.microsoft.com/office/drawing/2014/main" id="{B1AFFB5B-16E7-4B2A-A75D-745E369854CC}"/>
                    </a:ext>
                  </a:extLst>
                </p14:cNvPr>
                <p14:cNvContentPartPr/>
                <p14:nvPr/>
              </p14:nvContentPartPr>
              <p14:xfrm>
                <a:off x="4063431" y="3200178"/>
                <a:ext cx="123120" cy="113400"/>
              </p14:xfrm>
            </p:contentPart>
          </mc:Choice>
          <mc:Fallback xmlns="">
            <p:pic>
              <p:nvPicPr>
                <p:cNvPr id="712" name="Ink 711">
                  <a:extLst>
                    <a:ext uri="{FF2B5EF4-FFF2-40B4-BE49-F238E27FC236}">
                      <a16:creationId xmlns:a16="http://schemas.microsoft.com/office/drawing/2014/main" id="{B1AFFB5B-16E7-4B2A-A75D-745E369854CC}"/>
                    </a:ext>
                  </a:extLst>
                </p:cNvPr>
                <p:cNvPicPr/>
                <p:nvPr/>
              </p:nvPicPr>
              <p:blipFill>
                <a:blip r:embed="rId300"/>
                <a:stretch>
                  <a:fillRect/>
                </a:stretch>
              </p:blipFill>
              <p:spPr>
                <a:xfrm>
                  <a:off x="4045431" y="3182178"/>
                  <a:ext cx="158760" cy="149040"/>
                </a:xfrm>
                <a:prstGeom prst="rect">
                  <a:avLst/>
                </a:prstGeom>
              </p:spPr>
            </p:pic>
          </mc:Fallback>
        </mc:AlternateContent>
        <mc:AlternateContent xmlns:mc="http://schemas.openxmlformats.org/markup-compatibility/2006" xmlns:p14="http://schemas.microsoft.com/office/powerpoint/2010/main">
          <mc:Choice Requires="p14">
            <p:contentPart p14:bwMode="auto" r:id="rId301">
              <p14:nvContentPartPr>
                <p14:cNvPr id="716" name="Ink 715">
                  <a:extLst>
                    <a:ext uri="{FF2B5EF4-FFF2-40B4-BE49-F238E27FC236}">
                      <a16:creationId xmlns:a16="http://schemas.microsoft.com/office/drawing/2014/main" id="{947E07AA-AEAF-49EC-A85E-A4688F53AA52}"/>
                    </a:ext>
                  </a:extLst>
                </p14:cNvPr>
                <p14:cNvContentPartPr/>
                <p14:nvPr/>
              </p14:nvContentPartPr>
              <p14:xfrm>
                <a:off x="3058311" y="2949618"/>
                <a:ext cx="256680" cy="34920"/>
              </p14:xfrm>
            </p:contentPart>
          </mc:Choice>
          <mc:Fallback xmlns="">
            <p:pic>
              <p:nvPicPr>
                <p:cNvPr id="716" name="Ink 715">
                  <a:extLst>
                    <a:ext uri="{FF2B5EF4-FFF2-40B4-BE49-F238E27FC236}">
                      <a16:creationId xmlns:a16="http://schemas.microsoft.com/office/drawing/2014/main" id="{947E07AA-AEAF-49EC-A85E-A4688F53AA52}"/>
                    </a:ext>
                  </a:extLst>
                </p:cNvPr>
                <p:cNvPicPr/>
                <p:nvPr/>
              </p:nvPicPr>
              <p:blipFill>
                <a:blip r:embed="rId302"/>
                <a:stretch>
                  <a:fillRect/>
                </a:stretch>
              </p:blipFill>
              <p:spPr>
                <a:xfrm>
                  <a:off x="3040671" y="2931618"/>
                  <a:ext cx="292320" cy="705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03">
            <p14:nvContentPartPr>
              <p14:cNvPr id="718" name="Ink 717">
                <a:extLst>
                  <a:ext uri="{FF2B5EF4-FFF2-40B4-BE49-F238E27FC236}">
                    <a16:creationId xmlns:a16="http://schemas.microsoft.com/office/drawing/2014/main" id="{027F49D8-E7DF-4D19-8C73-F8E8E0DE6BAE}"/>
                  </a:ext>
                </a:extLst>
              </p14:cNvPr>
              <p14:cNvContentPartPr/>
              <p14:nvPr/>
            </p14:nvContentPartPr>
            <p14:xfrm>
              <a:off x="344991" y="3145098"/>
              <a:ext cx="99000" cy="90360"/>
            </p14:xfrm>
          </p:contentPart>
        </mc:Choice>
        <mc:Fallback xmlns="">
          <p:pic>
            <p:nvPicPr>
              <p:cNvPr id="718" name="Ink 717">
                <a:extLst>
                  <a:ext uri="{FF2B5EF4-FFF2-40B4-BE49-F238E27FC236}">
                    <a16:creationId xmlns:a16="http://schemas.microsoft.com/office/drawing/2014/main" id="{027F49D8-E7DF-4D19-8C73-F8E8E0DE6BAE}"/>
                  </a:ext>
                </a:extLst>
              </p:cNvPr>
              <p:cNvPicPr/>
              <p:nvPr/>
            </p:nvPicPr>
            <p:blipFill>
              <a:blip r:embed="rId304"/>
              <a:stretch>
                <a:fillRect/>
              </a:stretch>
            </p:blipFill>
            <p:spPr>
              <a:xfrm>
                <a:off x="327351" y="3127458"/>
                <a:ext cx="13464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305">
            <p14:nvContentPartPr>
              <p14:cNvPr id="719" name="Ink 718">
                <a:extLst>
                  <a:ext uri="{FF2B5EF4-FFF2-40B4-BE49-F238E27FC236}">
                    <a16:creationId xmlns:a16="http://schemas.microsoft.com/office/drawing/2014/main" id="{9FB8997B-1F61-4F3E-B090-FBCB1E23E663}"/>
                  </a:ext>
                </a:extLst>
              </p14:cNvPr>
              <p14:cNvContentPartPr/>
              <p14:nvPr/>
            </p14:nvContentPartPr>
            <p14:xfrm>
              <a:off x="352191" y="4101618"/>
              <a:ext cx="84600" cy="80640"/>
            </p14:xfrm>
          </p:contentPart>
        </mc:Choice>
        <mc:Fallback xmlns="">
          <p:pic>
            <p:nvPicPr>
              <p:cNvPr id="719" name="Ink 718">
                <a:extLst>
                  <a:ext uri="{FF2B5EF4-FFF2-40B4-BE49-F238E27FC236}">
                    <a16:creationId xmlns:a16="http://schemas.microsoft.com/office/drawing/2014/main" id="{9FB8997B-1F61-4F3E-B090-FBCB1E23E663}"/>
                  </a:ext>
                </a:extLst>
              </p:cNvPr>
              <p:cNvPicPr/>
              <p:nvPr/>
            </p:nvPicPr>
            <p:blipFill>
              <a:blip r:embed="rId306"/>
              <a:stretch>
                <a:fillRect/>
              </a:stretch>
            </p:blipFill>
            <p:spPr>
              <a:xfrm>
                <a:off x="334551" y="4083978"/>
                <a:ext cx="120240" cy="116280"/>
              </a:xfrm>
              <a:prstGeom prst="rect">
                <a:avLst/>
              </a:prstGeom>
            </p:spPr>
          </p:pic>
        </mc:Fallback>
      </mc:AlternateContent>
      <p:grpSp>
        <p:nvGrpSpPr>
          <p:cNvPr id="725" name="Group 724">
            <a:extLst>
              <a:ext uri="{FF2B5EF4-FFF2-40B4-BE49-F238E27FC236}">
                <a16:creationId xmlns:a16="http://schemas.microsoft.com/office/drawing/2014/main" id="{C7642030-32E0-48A7-A583-D242775F758B}"/>
              </a:ext>
            </a:extLst>
          </p:cNvPr>
          <p:cNvGrpSpPr/>
          <p:nvPr/>
        </p:nvGrpSpPr>
        <p:grpSpPr>
          <a:xfrm>
            <a:off x="724791" y="3911178"/>
            <a:ext cx="506880" cy="352800"/>
            <a:chOff x="724791" y="3911178"/>
            <a:chExt cx="506880" cy="352800"/>
          </a:xfrm>
        </p:grpSpPr>
        <mc:AlternateContent xmlns:mc="http://schemas.openxmlformats.org/markup-compatibility/2006" xmlns:p14="http://schemas.microsoft.com/office/powerpoint/2010/main">
          <mc:Choice Requires="p14">
            <p:contentPart p14:bwMode="auto" r:id="rId307">
              <p14:nvContentPartPr>
                <p14:cNvPr id="720" name="Ink 719">
                  <a:extLst>
                    <a:ext uri="{FF2B5EF4-FFF2-40B4-BE49-F238E27FC236}">
                      <a16:creationId xmlns:a16="http://schemas.microsoft.com/office/drawing/2014/main" id="{AC8AA5C6-83C7-48E1-8757-017E1688B96D}"/>
                    </a:ext>
                  </a:extLst>
                </p14:cNvPr>
                <p14:cNvContentPartPr/>
                <p14:nvPr/>
              </p14:nvContentPartPr>
              <p14:xfrm>
                <a:off x="744951" y="4042938"/>
                <a:ext cx="192240" cy="139680"/>
              </p14:xfrm>
            </p:contentPart>
          </mc:Choice>
          <mc:Fallback xmlns="">
            <p:pic>
              <p:nvPicPr>
                <p:cNvPr id="720" name="Ink 719">
                  <a:extLst>
                    <a:ext uri="{FF2B5EF4-FFF2-40B4-BE49-F238E27FC236}">
                      <a16:creationId xmlns:a16="http://schemas.microsoft.com/office/drawing/2014/main" id="{AC8AA5C6-83C7-48E1-8757-017E1688B96D}"/>
                    </a:ext>
                  </a:extLst>
                </p:cNvPr>
                <p:cNvPicPr/>
                <p:nvPr/>
              </p:nvPicPr>
              <p:blipFill>
                <a:blip r:embed="rId308"/>
                <a:stretch>
                  <a:fillRect/>
                </a:stretch>
              </p:blipFill>
              <p:spPr>
                <a:xfrm>
                  <a:off x="727311" y="4025298"/>
                  <a:ext cx="227880" cy="175320"/>
                </a:xfrm>
                <a:prstGeom prst="rect">
                  <a:avLst/>
                </a:prstGeom>
              </p:spPr>
            </p:pic>
          </mc:Fallback>
        </mc:AlternateContent>
        <mc:AlternateContent xmlns:mc="http://schemas.openxmlformats.org/markup-compatibility/2006" xmlns:p14="http://schemas.microsoft.com/office/powerpoint/2010/main">
          <mc:Choice Requires="p14">
            <p:contentPart p14:bwMode="auto" r:id="rId309">
              <p14:nvContentPartPr>
                <p14:cNvPr id="721" name="Ink 720">
                  <a:extLst>
                    <a:ext uri="{FF2B5EF4-FFF2-40B4-BE49-F238E27FC236}">
                      <a16:creationId xmlns:a16="http://schemas.microsoft.com/office/drawing/2014/main" id="{8796D156-4D2F-4771-B296-298FBDF16ED3}"/>
                    </a:ext>
                  </a:extLst>
                </p14:cNvPr>
                <p14:cNvContentPartPr/>
                <p14:nvPr/>
              </p14:nvContentPartPr>
              <p14:xfrm>
                <a:off x="724791" y="3911178"/>
                <a:ext cx="106920" cy="133200"/>
              </p14:xfrm>
            </p:contentPart>
          </mc:Choice>
          <mc:Fallback xmlns="">
            <p:pic>
              <p:nvPicPr>
                <p:cNvPr id="721" name="Ink 720">
                  <a:extLst>
                    <a:ext uri="{FF2B5EF4-FFF2-40B4-BE49-F238E27FC236}">
                      <a16:creationId xmlns:a16="http://schemas.microsoft.com/office/drawing/2014/main" id="{8796D156-4D2F-4771-B296-298FBDF16ED3}"/>
                    </a:ext>
                  </a:extLst>
                </p:cNvPr>
                <p:cNvPicPr/>
                <p:nvPr/>
              </p:nvPicPr>
              <p:blipFill>
                <a:blip r:embed="rId310"/>
                <a:stretch>
                  <a:fillRect/>
                </a:stretch>
              </p:blipFill>
              <p:spPr>
                <a:xfrm>
                  <a:off x="706791" y="3893538"/>
                  <a:ext cx="142560" cy="168840"/>
                </a:xfrm>
                <a:prstGeom prst="rect">
                  <a:avLst/>
                </a:prstGeom>
              </p:spPr>
            </p:pic>
          </mc:Fallback>
        </mc:AlternateContent>
        <mc:AlternateContent xmlns:mc="http://schemas.openxmlformats.org/markup-compatibility/2006" xmlns:p14="http://schemas.microsoft.com/office/powerpoint/2010/main">
          <mc:Choice Requires="p14">
            <p:contentPart p14:bwMode="auto" r:id="rId311">
              <p14:nvContentPartPr>
                <p14:cNvPr id="722" name="Ink 721">
                  <a:extLst>
                    <a:ext uri="{FF2B5EF4-FFF2-40B4-BE49-F238E27FC236}">
                      <a16:creationId xmlns:a16="http://schemas.microsoft.com/office/drawing/2014/main" id="{541D5CC7-1145-436D-8610-8BA4D4BC4BB3}"/>
                    </a:ext>
                  </a:extLst>
                </p14:cNvPr>
                <p14:cNvContentPartPr/>
                <p14:nvPr/>
              </p14:nvContentPartPr>
              <p14:xfrm>
                <a:off x="1008471" y="4168218"/>
                <a:ext cx="34200" cy="95760"/>
              </p14:xfrm>
            </p:contentPart>
          </mc:Choice>
          <mc:Fallback xmlns="">
            <p:pic>
              <p:nvPicPr>
                <p:cNvPr id="722" name="Ink 721">
                  <a:extLst>
                    <a:ext uri="{FF2B5EF4-FFF2-40B4-BE49-F238E27FC236}">
                      <a16:creationId xmlns:a16="http://schemas.microsoft.com/office/drawing/2014/main" id="{541D5CC7-1145-436D-8610-8BA4D4BC4BB3}"/>
                    </a:ext>
                  </a:extLst>
                </p:cNvPr>
                <p:cNvPicPr/>
                <p:nvPr/>
              </p:nvPicPr>
              <p:blipFill>
                <a:blip r:embed="rId312"/>
                <a:stretch>
                  <a:fillRect/>
                </a:stretch>
              </p:blipFill>
              <p:spPr>
                <a:xfrm>
                  <a:off x="990831" y="4150578"/>
                  <a:ext cx="6984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313">
              <p14:nvContentPartPr>
                <p14:cNvPr id="723" name="Ink 722">
                  <a:extLst>
                    <a:ext uri="{FF2B5EF4-FFF2-40B4-BE49-F238E27FC236}">
                      <a16:creationId xmlns:a16="http://schemas.microsoft.com/office/drawing/2014/main" id="{AFD189B7-3E5D-4B15-90F0-CF4FD1105BEE}"/>
                    </a:ext>
                  </a:extLst>
                </p14:cNvPr>
                <p14:cNvContentPartPr/>
                <p14:nvPr/>
              </p14:nvContentPartPr>
              <p14:xfrm>
                <a:off x="1177311" y="4138338"/>
                <a:ext cx="54360" cy="14400"/>
              </p14:xfrm>
            </p:contentPart>
          </mc:Choice>
          <mc:Fallback xmlns="">
            <p:pic>
              <p:nvPicPr>
                <p:cNvPr id="723" name="Ink 722">
                  <a:extLst>
                    <a:ext uri="{FF2B5EF4-FFF2-40B4-BE49-F238E27FC236}">
                      <a16:creationId xmlns:a16="http://schemas.microsoft.com/office/drawing/2014/main" id="{AFD189B7-3E5D-4B15-90F0-CF4FD1105BEE}"/>
                    </a:ext>
                  </a:extLst>
                </p:cNvPr>
                <p:cNvPicPr/>
                <p:nvPr/>
              </p:nvPicPr>
              <p:blipFill>
                <a:blip r:embed="rId314"/>
                <a:stretch>
                  <a:fillRect/>
                </a:stretch>
              </p:blipFill>
              <p:spPr>
                <a:xfrm>
                  <a:off x="1159671" y="4120698"/>
                  <a:ext cx="90000" cy="50040"/>
                </a:xfrm>
                <a:prstGeom prst="rect">
                  <a:avLst/>
                </a:prstGeom>
              </p:spPr>
            </p:pic>
          </mc:Fallback>
        </mc:AlternateContent>
        <mc:AlternateContent xmlns:mc="http://schemas.openxmlformats.org/markup-compatibility/2006" xmlns:p14="http://schemas.microsoft.com/office/powerpoint/2010/main">
          <mc:Choice Requires="p14">
            <p:contentPart p14:bwMode="auto" r:id="rId315">
              <p14:nvContentPartPr>
                <p14:cNvPr id="724" name="Ink 723">
                  <a:extLst>
                    <a:ext uri="{FF2B5EF4-FFF2-40B4-BE49-F238E27FC236}">
                      <a16:creationId xmlns:a16="http://schemas.microsoft.com/office/drawing/2014/main" id="{D231363E-563C-4C7D-AE72-E2D2E2E8D09A}"/>
                    </a:ext>
                  </a:extLst>
                </p14:cNvPr>
                <p14:cNvContentPartPr/>
                <p14:nvPr/>
              </p14:nvContentPartPr>
              <p14:xfrm>
                <a:off x="1149951" y="4078578"/>
                <a:ext cx="63000" cy="17280"/>
              </p14:xfrm>
            </p:contentPart>
          </mc:Choice>
          <mc:Fallback xmlns="">
            <p:pic>
              <p:nvPicPr>
                <p:cNvPr id="724" name="Ink 723">
                  <a:extLst>
                    <a:ext uri="{FF2B5EF4-FFF2-40B4-BE49-F238E27FC236}">
                      <a16:creationId xmlns:a16="http://schemas.microsoft.com/office/drawing/2014/main" id="{D231363E-563C-4C7D-AE72-E2D2E2E8D09A}"/>
                    </a:ext>
                  </a:extLst>
                </p:cNvPr>
                <p:cNvPicPr/>
                <p:nvPr/>
              </p:nvPicPr>
              <p:blipFill>
                <a:blip r:embed="rId316"/>
                <a:stretch>
                  <a:fillRect/>
                </a:stretch>
              </p:blipFill>
              <p:spPr>
                <a:xfrm>
                  <a:off x="1131951" y="4060938"/>
                  <a:ext cx="98640" cy="52920"/>
                </a:xfrm>
                <a:prstGeom prst="rect">
                  <a:avLst/>
                </a:prstGeom>
              </p:spPr>
            </p:pic>
          </mc:Fallback>
        </mc:AlternateContent>
      </p:grpSp>
      <p:grpSp>
        <p:nvGrpSpPr>
          <p:cNvPr id="745" name="Group 744">
            <a:extLst>
              <a:ext uri="{FF2B5EF4-FFF2-40B4-BE49-F238E27FC236}">
                <a16:creationId xmlns:a16="http://schemas.microsoft.com/office/drawing/2014/main" id="{4D84A94B-64FD-4205-B441-12596AC48AA7}"/>
              </a:ext>
            </a:extLst>
          </p:cNvPr>
          <p:cNvGrpSpPr/>
          <p:nvPr/>
        </p:nvGrpSpPr>
        <p:grpSpPr>
          <a:xfrm>
            <a:off x="1522911" y="3815418"/>
            <a:ext cx="1278360" cy="536040"/>
            <a:chOff x="1522911" y="3815418"/>
            <a:chExt cx="1278360" cy="536040"/>
          </a:xfrm>
        </p:grpSpPr>
        <mc:AlternateContent xmlns:mc="http://schemas.openxmlformats.org/markup-compatibility/2006" xmlns:p14="http://schemas.microsoft.com/office/powerpoint/2010/main">
          <mc:Choice Requires="p14">
            <p:contentPart p14:bwMode="auto" r:id="rId317">
              <p14:nvContentPartPr>
                <p14:cNvPr id="726" name="Ink 725">
                  <a:extLst>
                    <a:ext uri="{FF2B5EF4-FFF2-40B4-BE49-F238E27FC236}">
                      <a16:creationId xmlns:a16="http://schemas.microsoft.com/office/drawing/2014/main" id="{BBCB67F8-C6E2-425F-8719-1309B1207F8B}"/>
                    </a:ext>
                  </a:extLst>
                </p14:cNvPr>
                <p14:cNvContentPartPr/>
                <p14:nvPr/>
              </p14:nvContentPartPr>
              <p14:xfrm>
                <a:off x="1531911" y="3948978"/>
                <a:ext cx="55800" cy="138240"/>
              </p14:xfrm>
            </p:contentPart>
          </mc:Choice>
          <mc:Fallback xmlns="">
            <p:pic>
              <p:nvPicPr>
                <p:cNvPr id="726" name="Ink 725">
                  <a:extLst>
                    <a:ext uri="{FF2B5EF4-FFF2-40B4-BE49-F238E27FC236}">
                      <a16:creationId xmlns:a16="http://schemas.microsoft.com/office/drawing/2014/main" id="{BBCB67F8-C6E2-425F-8719-1309B1207F8B}"/>
                    </a:ext>
                  </a:extLst>
                </p:cNvPr>
                <p:cNvPicPr/>
                <p:nvPr/>
              </p:nvPicPr>
              <p:blipFill>
                <a:blip r:embed="rId318"/>
                <a:stretch>
                  <a:fillRect/>
                </a:stretch>
              </p:blipFill>
              <p:spPr>
                <a:xfrm>
                  <a:off x="1514271" y="3930978"/>
                  <a:ext cx="91440" cy="173880"/>
                </a:xfrm>
                <a:prstGeom prst="rect">
                  <a:avLst/>
                </a:prstGeom>
              </p:spPr>
            </p:pic>
          </mc:Fallback>
        </mc:AlternateContent>
        <mc:AlternateContent xmlns:mc="http://schemas.openxmlformats.org/markup-compatibility/2006" xmlns:p14="http://schemas.microsoft.com/office/powerpoint/2010/main">
          <mc:Choice Requires="p14">
            <p:contentPart p14:bwMode="auto" r:id="rId319">
              <p14:nvContentPartPr>
                <p14:cNvPr id="727" name="Ink 726">
                  <a:extLst>
                    <a:ext uri="{FF2B5EF4-FFF2-40B4-BE49-F238E27FC236}">
                      <a16:creationId xmlns:a16="http://schemas.microsoft.com/office/drawing/2014/main" id="{4BBA6724-5182-41DD-B9EB-38195AB7BF17}"/>
                    </a:ext>
                  </a:extLst>
                </p14:cNvPr>
                <p14:cNvContentPartPr/>
                <p14:nvPr/>
              </p14:nvContentPartPr>
              <p14:xfrm>
                <a:off x="1522911" y="4092258"/>
                <a:ext cx="209160" cy="41040"/>
              </p14:xfrm>
            </p:contentPart>
          </mc:Choice>
          <mc:Fallback xmlns="">
            <p:pic>
              <p:nvPicPr>
                <p:cNvPr id="727" name="Ink 726">
                  <a:extLst>
                    <a:ext uri="{FF2B5EF4-FFF2-40B4-BE49-F238E27FC236}">
                      <a16:creationId xmlns:a16="http://schemas.microsoft.com/office/drawing/2014/main" id="{4BBA6724-5182-41DD-B9EB-38195AB7BF17}"/>
                    </a:ext>
                  </a:extLst>
                </p:cNvPr>
                <p:cNvPicPr/>
                <p:nvPr/>
              </p:nvPicPr>
              <p:blipFill>
                <a:blip r:embed="rId320"/>
                <a:stretch>
                  <a:fillRect/>
                </a:stretch>
              </p:blipFill>
              <p:spPr>
                <a:xfrm>
                  <a:off x="1504911" y="4074258"/>
                  <a:ext cx="244800" cy="76680"/>
                </a:xfrm>
                <a:prstGeom prst="rect">
                  <a:avLst/>
                </a:prstGeom>
              </p:spPr>
            </p:pic>
          </mc:Fallback>
        </mc:AlternateContent>
        <mc:AlternateContent xmlns:mc="http://schemas.openxmlformats.org/markup-compatibility/2006" xmlns:p14="http://schemas.microsoft.com/office/powerpoint/2010/main">
          <mc:Choice Requires="p14">
            <p:contentPart p14:bwMode="auto" r:id="rId321">
              <p14:nvContentPartPr>
                <p14:cNvPr id="728" name="Ink 727">
                  <a:extLst>
                    <a:ext uri="{FF2B5EF4-FFF2-40B4-BE49-F238E27FC236}">
                      <a16:creationId xmlns:a16="http://schemas.microsoft.com/office/drawing/2014/main" id="{3747B625-07D2-433B-BBF9-E46A441AA2C5}"/>
                    </a:ext>
                  </a:extLst>
                </p14:cNvPr>
                <p14:cNvContentPartPr/>
                <p14:nvPr/>
              </p14:nvContentPartPr>
              <p14:xfrm>
                <a:off x="1532991" y="4207818"/>
                <a:ext cx="38520" cy="125280"/>
              </p14:xfrm>
            </p:contentPart>
          </mc:Choice>
          <mc:Fallback xmlns="">
            <p:pic>
              <p:nvPicPr>
                <p:cNvPr id="728" name="Ink 727">
                  <a:extLst>
                    <a:ext uri="{FF2B5EF4-FFF2-40B4-BE49-F238E27FC236}">
                      <a16:creationId xmlns:a16="http://schemas.microsoft.com/office/drawing/2014/main" id="{3747B625-07D2-433B-BBF9-E46A441AA2C5}"/>
                    </a:ext>
                  </a:extLst>
                </p:cNvPr>
                <p:cNvPicPr/>
                <p:nvPr/>
              </p:nvPicPr>
              <p:blipFill>
                <a:blip r:embed="rId322"/>
                <a:stretch>
                  <a:fillRect/>
                </a:stretch>
              </p:blipFill>
              <p:spPr>
                <a:xfrm>
                  <a:off x="1514991" y="4190178"/>
                  <a:ext cx="74160" cy="160920"/>
                </a:xfrm>
                <a:prstGeom prst="rect">
                  <a:avLst/>
                </a:prstGeom>
              </p:spPr>
            </p:pic>
          </mc:Fallback>
        </mc:AlternateContent>
        <mc:AlternateContent xmlns:mc="http://schemas.openxmlformats.org/markup-compatibility/2006" xmlns:p14="http://schemas.microsoft.com/office/powerpoint/2010/main">
          <mc:Choice Requires="p14">
            <p:contentPart p14:bwMode="auto" r:id="rId323">
              <p14:nvContentPartPr>
                <p14:cNvPr id="729" name="Ink 728">
                  <a:extLst>
                    <a:ext uri="{FF2B5EF4-FFF2-40B4-BE49-F238E27FC236}">
                      <a16:creationId xmlns:a16="http://schemas.microsoft.com/office/drawing/2014/main" id="{077887A0-0597-4C98-A744-53F4A9AD9568}"/>
                    </a:ext>
                  </a:extLst>
                </p14:cNvPr>
                <p14:cNvContentPartPr/>
                <p14:nvPr/>
              </p14:nvContentPartPr>
              <p14:xfrm>
                <a:off x="1594191" y="4208898"/>
                <a:ext cx="109800" cy="132480"/>
              </p14:xfrm>
            </p:contentPart>
          </mc:Choice>
          <mc:Fallback xmlns="">
            <p:pic>
              <p:nvPicPr>
                <p:cNvPr id="729" name="Ink 728">
                  <a:extLst>
                    <a:ext uri="{FF2B5EF4-FFF2-40B4-BE49-F238E27FC236}">
                      <a16:creationId xmlns:a16="http://schemas.microsoft.com/office/drawing/2014/main" id="{077887A0-0597-4C98-A744-53F4A9AD9568}"/>
                    </a:ext>
                  </a:extLst>
                </p:cNvPr>
                <p:cNvPicPr/>
                <p:nvPr/>
              </p:nvPicPr>
              <p:blipFill>
                <a:blip r:embed="rId324"/>
                <a:stretch>
                  <a:fillRect/>
                </a:stretch>
              </p:blipFill>
              <p:spPr>
                <a:xfrm>
                  <a:off x="1576191" y="4191258"/>
                  <a:ext cx="145440" cy="168120"/>
                </a:xfrm>
                <a:prstGeom prst="rect">
                  <a:avLst/>
                </a:prstGeom>
              </p:spPr>
            </p:pic>
          </mc:Fallback>
        </mc:AlternateContent>
        <mc:AlternateContent xmlns:mc="http://schemas.openxmlformats.org/markup-compatibility/2006" xmlns:p14="http://schemas.microsoft.com/office/powerpoint/2010/main">
          <mc:Choice Requires="p14">
            <p:contentPart p14:bwMode="auto" r:id="rId325">
              <p14:nvContentPartPr>
                <p14:cNvPr id="731" name="Ink 730">
                  <a:extLst>
                    <a:ext uri="{FF2B5EF4-FFF2-40B4-BE49-F238E27FC236}">
                      <a16:creationId xmlns:a16="http://schemas.microsoft.com/office/drawing/2014/main" id="{D5CD5D52-380B-4EF9-84B3-9364D4CC15B7}"/>
                    </a:ext>
                  </a:extLst>
                </p14:cNvPr>
                <p14:cNvContentPartPr/>
                <p14:nvPr/>
              </p14:nvContentPartPr>
              <p14:xfrm>
                <a:off x="1876431" y="3854658"/>
                <a:ext cx="132480" cy="496800"/>
              </p14:xfrm>
            </p:contentPart>
          </mc:Choice>
          <mc:Fallback xmlns="">
            <p:pic>
              <p:nvPicPr>
                <p:cNvPr id="731" name="Ink 730">
                  <a:extLst>
                    <a:ext uri="{FF2B5EF4-FFF2-40B4-BE49-F238E27FC236}">
                      <a16:creationId xmlns:a16="http://schemas.microsoft.com/office/drawing/2014/main" id="{D5CD5D52-380B-4EF9-84B3-9364D4CC15B7}"/>
                    </a:ext>
                  </a:extLst>
                </p:cNvPr>
                <p:cNvPicPr/>
                <p:nvPr/>
              </p:nvPicPr>
              <p:blipFill>
                <a:blip r:embed="rId326"/>
                <a:stretch>
                  <a:fillRect/>
                </a:stretch>
              </p:blipFill>
              <p:spPr>
                <a:xfrm>
                  <a:off x="1858791" y="3836658"/>
                  <a:ext cx="168120" cy="532440"/>
                </a:xfrm>
                <a:prstGeom prst="rect">
                  <a:avLst/>
                </a:prstGeom>
              </p:spPr>
            </p:pic>
          </mc:Fallback>
        </mc:AlternateContent>
        <mc:AlternateContent xmlns:mc="http://schemas.openxmlformats.org/markup-compatibility/2006" xmlns:p14="http://schemas.microsoft.com/office/powerpoint/2010/main">
          <mc:Choice Requires="p14">
            <p:contentPart p14:bwMode="auto" r:id="rId327">
              <p14:nvContentPartPr>
                <p14:cNvPr id="733" name="Ink 732">
                  <a:extLst>
                    <a:ext uri="{FF2B5EF4-FFF2-40B4-BE49-F238E27FC236}">
                      <a16:creationId xmlns:a16="http://schemas.microsoft.com/office/drawing/2014/main" id="{97B91079-8DD9-4148-93C1-9B039734F2D8}"/>
                    </a:ext>
                  </a:extLst>
                </p14:cNvPr>
                <p14:cNvContentPartPr/>
                <p14:nvPr/>
              </p14:nvContentPartPr>
              <p14:xfrm>
                <a:off x="2192151" y="3892098"/>
                <a:ext cx="231480" cy="249840"/>
              </p14:xfrm>
            </p:contentPart>
          </mc:Choice>
          <mc:Fallback xmlns="">
            <p:pic>
              <p:nvPicPr>
                <p:cNvPr id="733" name="Ink 732">
                  <a:extLst>
                    <a:ext uri="{FF2B5EF4-FFF2-40B4-BE49-F238E27FC236}">
                      <a16:creationId xmlns:a16="http://schemas.microsoft.com/office/drawing/2014/main" id="{97B91079-8DD9-4148-93C1-9B039734F2D8}"/>
                    </a:ext>
                  </a:extLst>
                </p:cNvPr>
                <p:cNvPicPr/>
                <p:nvPr/>
              </p:nvPicPr>
              <p:blipFill>
                <a:blip r:embed="rId328"/>
                <a:stretch>
                  <a:fillRect/>
                </a:stretch>
              </p:blipFill>
              <p:spPr>
                <a:xfrm>
                  <a:off x="2174511" y="3874098"/>
                  <a:ext cx="267120" cy="285480"/>
                </a:xfrm>
                <a:prstGeom prst="rect">
                  <a:avLst/>
                </a:prstGeom>
              </p:spPr>
            </p:pic>
          </mc:Fallback>
        </mc:AlternateContent>
        <mc:AlternateContent xmlns:mc="http://schemas.openxmlformats.org/markup-compatibility/2006" xmlns:p14="http://schemas.microsoft.com/office/powerpoint/2010/main">
          <mc:Choice Requires="p14">
            <p:contentPart p14:bwMode="auto" r:id="rId329">
              <p14:nvContentPartPr>
                <p14:cNvPr id="734" name="Ink 733">
                  <a:extLst>
                    <a:ext uri="{FF2B5EF4-FFF2-40B4-BE49-F238E27FC236}">
                      <a16:creationId xmlns:a16="http://schemas.microsoft.com/office/drawing/2014/main" id="{5C3059DE-6147-4B82-B08D-10099F0D036C}"/>
                    </a:ext>
                  </a:extLst>
                </p14:cNvPr>
                <p14:cNvContentPartPr/>
                <p14:nvPr/>
              </p14:nvContentPartPr>
              <p14:xfrm>
                <a:off x="2171991" y="4245258"/>
                <a:ext cx="109080" cy="93240"/>
              </p14:xfrm>
            </p:contentPart>
          </mc:Choice>
          <mc:Fallback xmlns="">
            <p:pic>
              <p:nvPicPr>
                <p:cNvPr id="734" name="Ink 733">
                  <a:extLst>
                    <a:ext uri="{FF2B5EF4-FFF2-40B4-BE49-F238E27FC236}">
                      <a16:creationId xmlns:a16="http://schemas.microsoft.com/office/drawing/2014/main" id="{5C3059DE-6147-4B82-B08D-10099F0D036C}"/>
                    </a:ext>
                  </a:extLst>
                </p:cNvPr>
                <p:cNvPicPr/>
                <p:nvPr/>
              </p:nvPicPr>
              <p:blipFill>
                <a:blip r:embed="rId330"/>
                <a:stretch>
                  <a:fillRect/>
                </a:stretch>
              </p:blipFill>
              <p:spPr>
                <a:xfrm>
                  <a:off x="2154351" y="4227618"/>
                  <a:ext cx="144720" cy="128880"/>
                </a:xfrm>
                <a:prstGeom prst="rect">
                  <a:avLst/>
                </a:prstGeom>
              </p:spPr>
            </p:pic>
          </mc:Fallback>
        </mc:AlternateContent>
        <mc:AlternateContent xmlns:mc="http://schemas.openxmlformats.org/markup-compatibility/2006" xmlns:p14="http://schemas.microsoft.com/office/powerpoint/2010/main">
          <mc:Choice Requires="p14">
            <p:contentPart p14:bwMode="auto" r:id="rId331">
              <p14:nvContentPartPr>
                <p14:cNvPr id="735" name="Ink 734">
                  <a:extLst>
                    <a:ext uri="{FF2B5EF4-FFF2-40B4-BE49-F238E27FC236}">
                      <a16:creationId xmlns:a16="http://schemas.microsoft.com/office/drawing/2014/main" id="{7844791E-1C72-455E-85A2-D295FE2F998F}"/>
                    </a:ext>
                  </a:extLst>
                </p14:cNvPr>
                <p14:cNvContentPartPr/>
                <p14:nvPr/>
              </p14:nvContentPartPr>
              <p14:xfrm>
                <a:off x="2156151" y="4191978"/>
                <a:ext cx="9000" cy="2160"/>
              </p14:xfrm>
            </p:contentPart>
          </mc:Choice>
          <mc:Fallback xmlns="">
            <p:pic>
              <p:nvPicPr>
                <p:cNvPr id="735" name="Ink 734">
                  <a:extLst>
                    <a:ext uri="{FF2B5EF4-FFF2-40B4-BE49-F238E27FC236}">
                      <a16:creationId xmlns:a16="http://schemas.microsoft.com/office/drawing/2014/main" id="{7844791E-1C72-455E-85A2-D295FE2F998F}"/>
                    </a:ext>
                  </a:extLst>
                </p:cNvPr>
                <p:cNvPicPr/>
                <p:nvPr/>
              </p:nvPicPr>
              <p:blipFill>
                <a:blip r:embed="rId332"/>
                <a:stretch>
                  <a:fillRect/>
                </a:stretch>
              </p:blipFill>
              <p:spPr>
                <a:xfrm>
                  <a:off x="2138151" y="4173978"/>
                  <a:ext cx="44640" cy="37800"/>
                </a:xfrm>
                <a:prstGeom prst="rect">
                  <a:avLst/>
                </a:prstGeom>
              </p:spPr>
            </p:pic>
          </mc:Fallback>
        </mc:AlternateContent>
        <mc:AlternateContent xmlns:mc="http://schemas.openxmlformats.org/markup-compatibility/2006" xmlns:p14="http://schemas.microsoft.com/office/powerpoint/2010/main">
          <mc:Choice Requires="p14">
            <p:contentPart p14:bwMode="auto" r:id="rId333">
              <p14:nvContentPartPr>
                <p14:cNvPr id="736" name="Ink 735">
                  <a:extLst>
                    <a:ext uri="{FF2B5EF4-FFF2-40B4-BE49-F238E27FC236}">
                      <a16:creationId xmlns:a16="http://schemas.microsoft.com/office/drawing/2014/main" id="{50ED5259-15EC-4A58-AD50-D92A83A25078}"/>
                    </a:ext>
                  </a:extLst>
                </p14:cNvPr>
                <p14:cNvContentPartPr/>
                <p14:nvPr/>
              </p14:nvContentPartPr>
              <p14:xfrm>
                <a:off x="2259471" y="4223658"/>
                <a:ext cx="106920" cy="63360"/>
              </p14:xfrm>
            </p:contentPart>
          </mc:Choice>
          <mc:Fallback xmlns="">
            <p:pic>
              <p:nvPicPr>
                <p:cNvPr id="736" name="Ink 735">
                  <a:extLst>
                    <a:ext uri="{FF2B5EF4-FFF2-40B4-BE49-F238E27FC236}">
                      <a16:creationId xmlns:a16="http://schemas.microsoft.com/office/drawing/2014/main" id="{50ED5259-15EC-4A58-AD50-D92A83A25078}"/>
                    </a:ext>
                  </a:extLst>
                </p:cNvPr>
                <p:cNvPicPr/>
                <p:nvPr/>
              </p:nvPicPr>
              <p:blipFill>
                <a:blip r:embed="rId334"/>
                <a:stretch>
                  <a:fillRect/>
                </a:stretch>
              </p:blipFill>
              <p:spPr>
                <a:xfrm>
                  <a:off x="2241831" y="4205658"/>
                  <a:ext cx="142560" cy="99000"/>
                </a:xfrm>
                <a:prstGeom prst="rect">
                  <a:avLst/>
                </a:prstGeom>
              </p:spPr>
            </p:pic>
          </mc:Fallback>
        </mc:AlternateContent>
        <mc:AlternateContent xmlns:mc="http://schemas.openxmlformats.org/markup-compatibility/2006" xmlns:p14="http://schemas.microsoft.com/office/powerpoint/2010/main">
          <mc:Choice Requires="p14">
            <p:contentPart p14:bwMode="auto" r:id="rId335">
              <p14:nvContentPartPr>
                <p14:cNvPr id="737" name="Ink 736">
                  <a:extLst>
                    <a:ext uri="{FF2B5EF4-FFF2-40B4-BE49-F238E27FC236}">
                      <a16:creationId xmlns:a16="http://schemas.microsoft.com/office/drawing/2014/main" id="{B69D1B17-1ECF-4124-86C2-D64D1732F32A}"/>
                    </a:ext>
                  </a:extLst>
                </p14:cNvPr>
                <p14:cNvContentPartPr/>
                <p14:nvPr/>
              </p14:nvContentPartPr>
              <p14:xfrm>
                <a:off x="2416431" y="4247778"/>
                <a:ext cx="25200" cy="72720"/>
              </p14:xfrm>
            </p:contentPart>
          </mc:Choice>
          <mc:Fallback xmlns="">
            <p:pic>
              <p:nvPicPr>
                <p:cNvPr id="737" name="Ink 736">
                  <a:extLst>
                    <a:ext uri="{FF2B5EF4-FFF2-40B4-BE49-F238E27FC236}">
                      <a16:creationId xmlns:a16="http://schemas.microsoft.com/office/drawing/2014/main" id="{B69D1B17-1ECF-4124-86C2-D64D1732F32A}"/>
                    </a:ext>
                  </a:extLst>
                </p:cNvPr>
                <p:cNvPicPr/>
                <p:nvPr/>
              </p:nvPicPr>
              <p:blipFill>
                <a:blip r:embed="rId336"/>
                <a:stretch>
                  <a:fillRect/>
                </a:stretch>
              </p:blipFill>
              <p:spPr>
                <a:xfrm>
                  <a:off x="2398431" y="4229778"/>
                  <a:ext cx="60840" cy="108360"/>
                </a:xfrm>
                <a:prstGeom prst="rect">
                  <a:avLst/>
                </a:prstGeom>
              </p:spPr>
            </p:pic>
          </mc:Fallback>
        </mc:AlternateContent>
        <mc:AlternateContent xmlns:mc="http://schemas.openxmlformats.org/markup-compatibility/2006" xmlns:p14="http://schemas.microsoft.com/office/powerpoint/2010/main">
          <mc:Choice Requires="p14">
            <p:contentPart p14:bwMode="auto" r:id="rId337">
              <p14:nvContentPartPr>
                <p14:cNvPr id="738" name="Ink 737">
                  <a:extLst>
                    <a:ext uri="{FF2B5EF4-FFF2-40B4-BE49-F238E27FC236}">
                      <a16:creationId xmlns:a16="http://schemas.microsoft.com/office/drawing/2014/main" id="{AB37882D-9808-4FC4-A7A8-228DCD12B668}"/>
                    </a:ext>
                  </a:extLst>
                </p14:cNvPr>
                <p14:cNvContentPartPr/>
                <p14:nvPr/>
              </p14:nvContentPartPr>
              <p14:xfrm>
                <a:off x="1961391" y="4091898"/>
                <a:ext cx="59400" cy="11160"/>
              </p14:xfrm>
            </p:contentPart>
          </mc:Choice>
          <mc:Fallback xmlns="">
            <p:pic>
              <p:nvPicPr>
                <p:cNvPr id="738" name="Ink 737">
                  <a:extLst>
                    <a:ext uri="{FF2B5EF4-FFF2-40B4-BE49-F238E27FC236}">
                      <a16:creationId xmlns:a16="http://schemas.microsoft.com/office/drawing/2014/main" id="{AB37882D-9808-4FC4-A7A8-228DCD12B668}"/>
                    </a:ext>
                  </a:extLst>
                </p:cNvPr>
                <p:cNvPicPr/>
                <p:nvPr/>
              </p:nvPicPr>
              <p:blipFill>
                <a:blip r:embed="rId338"/>
                <a:stretch>
                  <a:fillRect/>
                </a:stretch>
              </p:blipFill>
              <p:spPr>
                <a:xfrm>
                  <a:off x="1943391" y="4074258"/>
                  <a:ext cx="95040" cy="46800"/>
                </a:xfrm>
                <a:prstGeom prst="rect">
                  <a:avLst/>
                </a:prstGeom>
              </p:spPr>
            </p:pic>
          </mc:Fallback>
        </mc:AlternateContent>
        <mc:AlternateContent xmlns:mc="http://schemas.openxmlformats.org/markup-compatibility/2006" xmlns:p14="http://schemas.microsoft.com/office/powerpoint/2010/main">
          <mc:Choice Requires="p14">
            <p:contentPart p14:bwMode="auto" r:id="rId339">
              <p14:nvContentPartPr>
                <p14:cNvPr id="739" name="Ink 738">
                  <a:extLst>
                    <a:ext uri="{FF2B5EF4-FFF2-40B4-BE49-F238E27FC236}">
                      <a16:creationId xmlns:a16="http://schemas.microsoft.com/office/drawing/2014/main" id="{63EC5C46-B95A-4EAD-BE63-7C9C26046B66}"/>
                    </a:ext>
                  </a:extLst>
                </p14:cNvPr>
                <p14:cNvContentPartPr/>
                <p14:nvPr/>
              </p14:nvContentPartPr>
              <p14:xfrm>
                <a:off x="2161911" y="3816138"/>
                <a:ext cx="77760" cy="77760"/>
              </p14:xfrm>
            </p:contentPart>
          </mc:Choice>
          <mc:Fallback xmlns="">
            <p:pic>
              <p:nvPicPr>
                <p:cNvPr id="739" name="Ink 738">
                  <a:extLst>
                    <a:ext uri="{FF2B5EF4-FFF2-40B4-BE49-F238E27FC236}">
                      <a16:creationId xmlns:a16="http://schemas.microsoft.com/office/drawing/2014/main" id="{63EC5C46-B95A-4EAD-BE63-7C9C26046B66}"/>
                    </a:ext>
                  </a:extLst>
                </p:cNvPr>
                <p:cNvPicPr/>
                <p:nvPr/>
              </p:nvPicPr>
              <p:blipFill>
                <a:blip r:embed="rId340"/>
                <a:stretch>
                  <a:fillRect/>
                </a:stretch>
              </p:blipFill>
              <p:spPr>
                <a:xfrm>
                  <a:off x="2144271" y="3798138"/>
                  <a:ext cx="113400" cy="113400"/>
                </a:xfrm>
                <a:prstGeom prst="rect">
                  <a:avLst/>
                </a:prstGeom>
              </p:spPr>
            </p:pic>
          </mc:Fallback>
        </mc:AlternateContent>
        <mc:AlternateContent xmlns:mc="http://schemas.openxmlformats.org/markup-compatibility/2006" xmlns:p14="http://schemas.microsoft.com/office/powerpoint/2010/main">
          <mc:Choice Requires="p14">
            <p:contentPart p14:bwMode="auto" r:id="rId341">
              <p14:nvContentPartPr>
                <p14:cNvPr id="740" name="Ink 739">
                  <a:extLst>
                    <a:ext uri="{FF2B5EF4-FFF2-40B4-BE49-F238E27FC236}">
                      <a16:creationId xmlns:a16="http://schemas.microsoft.com/office/drawing/2014/main" id="{24CA67B0-BAB1-43D8-ACFB-317F886A1A91}"/>
                    </a:ext>
                  </a:extLst>
                </p14:cNvPr>
                <p14:cNvContentPartPr/>
                <p14:nvPr/>
              </p14:nvContentPartPr>
              <p14:xfrm>
                <a:off x="2246151" y="3815418"/>
                <a:ext cx="28440" cy="77760"/>
              </p14:xfrm>
            </p:contentPart>
          </mc:Choice>
          <mc:Fallback xmlns="">
            <p:pic>
              <p:nvPicPr>
                <p:cNvPr id="740" name="Ink 739">
                  <a:extLst>
                    <a:ext uri="{FF2B5EF4-FFF2-40B4-BE49-F238E27FC236}">
                      <a16:creationId xmlns:a16="http://schemas.microsoft.com/office/drawing/2014/main" id="{24CA67B0-BAB1-43D8-ACFB-317F886A1A91}"/>
                    </a:ext>
                  </a:extLst>
                </p:cNvPr>
                <p:cNvPicPr/>
                <p:nvPr/>
              </p:nvPicPr>
              <p:blipFill>
                <a:blip r:embed="rId342"/>
                <a:stretch>
                  <a:fillRect/>
                </a:stretch>
              </p:blipFill>
              <p:spPr>
                <a:xfrm>
                  <a:off x="2228511" y="3797778"/>
                  <a:ext cx="64080" cy="113400"/>
                </a:xfrm>
                <a:prstGeom prst="rect">
                  <a:avLst/>
                </a:prstGeom>
              </p:spPr>
            </p:pic>
          </mc:Fallback>
        </mc:AlternateContent>
        <mc:AlternateContent xmlns:mc="http://schemas.openxmlformats.org/markup-compatibility/2006" xmlns:p14="http://schemas.microsoft.com/office/powerpoint/2010/main">
          <mc:Choice Requires="p14">
            <p:contentPart p14:bwMode="auto" r:id="rId343">
              <p14:nvContentPartPr>
                <p14:cNvPr id="742" name="Ink 741">
                  <a:extLst>
                    <a:ext uri="{FF2B5EF4-FFF2-40B4-BE49-F238E27FC236}">
                      <a16:creationId xmlns:a16="http://schemas.microsoft.com/office/drawing/2014/main" id="{68F6C1C4-2B75-4F31-9515-1725F9C3EE9B}"/>
                    </a:ext>
                  </a:extLst>
                </p14:cNvPr>
                <p14:cNvContentPartPr/>
                <p14:nvPr/>
              </p14:nvContentPartPr>
              <p14:xfrm>
                <a:off x="2451351" y="3990738"/>
                <a:ext cx="183600" cy="221760"/>
              </p14:xfrm>
            </p:contentPart>
          </mc:Choice>
          <mc:Fallback xmlns="">
            <p:pic>
              <p:nvPicPr>
                <p:cNvPr id="742" name="Ink 741">
                  <a:extLst>
                    <a:ext uri="{FF2B5EF4-FFF2-40B4-BE49-F238E27FC236}">
                      <a16:creationId xmlns:a16="http://schemas.microsoft.com/office/drawing/2014/main" id="{68F6C1C4-2B75-4F31-9515-1725F9C3EE9B}"/>
                    </a:ext>
                  </a:extLst>
                </p:cNvPr>
                <p:cNvPicPr/>
                <p:nvPr/>
              </p:nvPicPr>
              <p:blipFill>
                <a:blip r:embed="rId344"/>
                <a:stretch>
                  <a:fillRect/>
                </a:stretch>
              </p:blipFill>
              <p:spPr>
                <a:xfrm>
                  <a:off x="2433711" y="3972738"/>
                  <a:ext cx="219240" cy="257400"/>
                </a:xfrm>
                <a:prstGeom prst="rect">
                  <a:avLst/>
                </a:prstGeom>
              </p:spPr>
            </p:pic>
          </mc:Fallback>
        </mc:AlternateContent>
        <mc:AlternateContent xmlns:mc="http://schemas.openxmlformats.org/markup-compatibility/2006" xmlns:p14="http://schemas.microsoft.com/office/powerpoint/2010/main">
          <mc:Choice Requires="p14">
            <p:contentPart p14:bwMode="auto" r:id="rId345">
              <p14:nvContentPartPr>
                <p14:cNvPr id="743" name="Ink 742">
                  <a:extLst>
                    <a:ext uri="{FF2B5EF4-FFF2-40B4-BE49-F238E27FC236}">
                      <a16:creationId xmlns:a16="http://schemas.microsoft.com/office/drawing/2014/main" id="{7BE6B0A9-61B8-4926-B6EA-95FDD88CFACD}"/>
                    </a:ext>
                  </a:extLst>
                </p14:cNvPr>
                <p14:cNvContentPartPr/>
                <p14:nvPr/>
              </p14:nvContentPartPr>
              <p14:xfrm>
                <a:off x="2685351" y="4062018"/>
                <a:ext cx="115920" cy="89640"/>
              </p14:xfrm>
            </p:contentPart>
          </mc:Choice>
          <mc:Fallback xmlns="">
            <p:pic>
              <p:nvPicPr>
                <p:cNvPr id="743" name="Ink 742">
                  <a:extLst>
                    <a:ext uri="{FF2B5EF4-FFF2-40B4-BE49-F238E27FC236}">
                      <a16:creationId xmlns:a16="http://schemas.microsoft.com/office/drawing/2014/main" id="{7BE6B0A9-61B8-4926-B6EA-95FDD88CFACD}"/>
                    </a:ext>
                  </a:extLst>
                </p:cNvPr>
                <p:cNvPicPr/>
                <p:nvPr/>
              </p:nvPicPr>
              <p:blipFill>
                <a:blip r:embed="rId346"/>
                <a:stretch>
                  <a:fillRect/>
                </a:stretch>
              </p:blipFill>
              <p:spPr>
                <a:xfrm>
                  <a:off x="2667351" y="4044378"/>
                  <a:ext cx="15156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347">
              <p14:nvContentPartPr>
                <p14:cNvPr id="744" name="Ink 743">
                  <a:extLst>
                    <a:ext uri="{FF2B5EF4-FFF2-40B4-BE49-F238E27FC236}">
                      <a16:creationId xmlns:a16="http://schemas.microsoft.com/office/drawing/2014/main" id="{F44E6CD1-6D2E-42C0-B8FA-678FA61D53F6}"/>
                    </a:ext>
                  </a:extLst>
                </p14:cNvPr>
                <p14:cNvContentPartPr/>
                <p14:nvPr/>
              </p14:nvContentPartPr>
              <p14:xfrm>
                <a:off x="2715951" y="4002258"/>
                <a:ext cx="5400" cy="5040"/>
              </p14:xfrm>
            </p:contentPart>
          </mc:Choice>
          <mc:Fallback xmlns="">
            <p:pic>
              <p:nvPicPr>
                <p:cNvPr id="744" name="Ink 743">
                  <a:extLst>
                    <a:ext uri="{FF2B5EF4-FFF2-40B4-BE49-F238E27FC236}">
                      <a16:creationId xmlns:a16="http://schemas.microsoft.com/office/drawing/2014/main" id="{F44E6CD1-6D2E-42C0-B8FA-678FA61D53F6}"/>
                    </a:ext>
                  </a:extLst>
                </p:cNvPr>
                <p:cNvPicPr/>
                <p:nvPr/>
              </p:nvPicPr>
              <p:blipFill>
                <a:blip r:embed="rId113"/>
                <a:stretch>
                  <a:fillRect/>
                </a:stretch>
              </p:blipFill>
              <p:spPr>
                <a:xfrm>
                  <a:off x="2697951" y="3984618"/>
                  <a:ext cx="41040" cy="40680"/>
                </a:xfrm>
                <a:prstGeom prst="rect">
                  <a:avLst/>
                </a:prstGeom>
              </p:spPr>
            </p:pic>
          </mc:Fallback>
        </mc:AlternateContent>
      </p:grpSp>
      <p:grpSp>
        <p:nvGrpSpPr>
          <p:cNvPr id="782" name="Group 781">
            <a:extLst>
              <a:ext uri="{FF2B5EF4-FFF2-40B4-BE49-F238E27FC236}">
                <a16:creationId xmlns:a16="http://schemas.microsoft.com/office/drawing/2014/main" id="{37DBF884-1AC8-4CF6-B275-07A31272F2D1}"/>
              </a:ext>
            </a:extLst>
          </p:cNvPr>
          <p:cNvGrpSpPr/>
          <p:nvPr/>
        </p:nvGrpSpPr>
        <p:grpSpPr>
          <a:xfrm>
            <a:off x="2969031" y="3689058"/>
            <a:ext cx="2854440" cy="656640"/>
            <a:chOff x="2969031" y="3689058"/>
            <a:chExt cx="2854440" cy="656640"/>
          </a:xfrm>
        </p:grpSpPr>
        <mc:AlternateContent xmlns:mc="http://schemas.openxmlformats.org/markup-compatibility/2006" xmlns:p14="http://schemas.microsoft.com/office/powerpoint/2010/main">
          <mc:Choice Requires="p14">
            <p:contentPart p14:bwMode="auto" r:id="rId348">
              <p14:nvContentPartPr>
                <p14:cNvPr id="746" name="Ink 745">
                  <a:extLst>
                    <a:ext uri="{FF2B5EF4-FFF2-40B4-BE49-F238E27FC236}">
                      <a16:creationId xmlns:a16="http://schemas.microsoft.com/office/drawing/2014/main" id="{71EFB5A7-9867-4A5E-B212-A80084C28344}"/>
                    </a:ext>
                  </a:extLst>
                </p14:cNvPr>
                <p14:cNvContentPartPr/>
                <p14:nvPr/>
              </p14:nvContentPartPr>
              <p14:xfrm>
                <a:off x="2970831" y="3946458"/>
                <a:ext cx="42480" cy="157680"/>
              </p14:xfrm>
            </p:contentPart>
          </mc:Choice>
          <mc:Fallback xmlns="">
            <p:pic>
              <p:nvPicPr>
                <p:cNvPr id="746" name="Ink 745">
                  <a:extLst>
                    <a:ext uri="{FF2B5EF4-FFF2-40B4-BE49-F238E27FC236}">
                      <a16:creationId xmlns:a16="http://schemas.microsoft.com/office/drawing/2014/main" id="{71EFB5A7-9867-4A5E-B212-A80084C28344}"/>
                    </a:ext>
                  </a:extLst>
                </p:cNvPr>
                <p:cNvPicPr/>
                <p:nvPr/>
              </p:nvPicPr>
              <p:blipFill>
                <a:blip r:embed="rId349"/>
                <a:stretch>
                  <a:fillRect/>
                </a:stretch>
              </p:blipFill>
              <p:spPr>
                <a:xfrm>
                  <a:off x="2953191" y="3928818"/>
                  <a:ext cx="78120" cy="193320"/>
                </a:xfrm>
                <a:prstGeom prst="rect">
                  <a:avLst/>
                </a:prstGeom>
              </p:spPr>
            </p:pic>
          </mc:Fallback>
        </mc:AlternateContent>
        <mc:AlternateContent xmlns:mc="http://schemas.openxmlformats.org/markup-compatibility/2006" xmlns:p14="http://schemas.microsoft.com/office/powerpoint/2010/main">
          <mc:Choice Requires="p14">
            <p:contentPart p14:bwMode="auto" r:id="rId350">
              <p14:nvContentPartPr>
                <p14:cNvPr id="747" name="Ink 746">
                  <a:extLst>
                    <a:ext uri="{FF2B5EF4-FFF2-40B4-BE49-F238E27FC236}">
                      <a16:creationId xmlns:a16="http://schemas.microsoft.com/office/drawing/2014/main" id="{AC8723C9-6775-4EE7-A18B-28A239E037DC}"/>
                    </a:ext>
                  </a:extLst>
                </p14:cNvPr>
                <p14:cNvContentPartPr/>
                <p14:nvPr/>
              </p14:nvContentPartPr>
              <p14:xfrm>
                <a:off x="2969031" y="4038978"/>
                <a:ext cx="96840" cy="19800"/>
              </p14:xfrm>
            </p:contentPart>
          </mc:Choice>
          <mc:Fallback xmlns="">
            <p:pic>
              <p:nvPicPr>
                <p:cNvPr id="747" name="Ink 746">
                  <a:extLst>
                    <a:ext uri="{FF2B5EF4-FFF2-40B4-BE49-F238E27FC236}">
                      <a16:creationId xmlns:a16="http://schemas.microsoft.com/office/drawing/2014/main" id="{AC8723C9-6775-4EE7-A18B-28A239E037DC}"/>
                    </a:ext>
                  </a:extLst>
                </p:cNvPr>
                <p:cNvPicPr/>
                <p:nvPr/>
              </p:nvPicPr>
              <p:blipFill>
                <a:blip r:embed="rId351"/>
                <a:stretch>
                  <a:fillRect/>
                </a:stretch>
              </p:blipFill>
              <p:spPr>
                <a:xfrm>
                  <a:off x="2951391" y="4021338"/>
                  <a:ext cx="132480" cy="55440"/>
                </a:xfrm>
                <a:prstGeom prst="rect">
                  <a:avLst/>
                </a:prstGeom>
              </p:spPr>
            </p:pic>
          </mc:Fallback>
        </mc:AlternateContent>
        <mc:AlternateContent xmlns:mc="http://schemas.openxmlformats.org/markup-compatibility/2006" xmlns:p14="http://schemas.microsoft.com/office/powerpoint/2010/main">
          <mc:Choice Requires="p14">
            <p:contentPart p14:bwMode="auto" r:id="rId352">
              <p14:nvContentPartPr>
                <p14:cNvPr id="748" name="Ink 747">
                  <a:extLst>
                    <a:ext uri="{FF2B5EF4-FFF2-40B4-BE49-F238E27FC236}">
                      <a16:creationId xmlns:a16="http://schemas.microsoft.com/office/drawing/2014/main" id="{51A651F6-FC1F-47A9-935D-94711FB5D742}"/>
                    </a:ext>
                  </a:extLst>
                </p14:cNvPr>
                <p14:cNvContentPartPr/>
                <p14:nvPr/>
              </p14:nvContentPartPr>
              <p14:xfrm>
                <a:off x="3225351" y="3831258"/>
                <a:ext cx="99720" cy="128880"/>
              </p14:xfrm>
            </p:contentPart>
          </mc:Choice>
          <mc:Fallback xmlns="">
            <p:pic>
              <p:nvPicPr>
                <p:cNvPr id="748" name="Ink 747">
                  <a:extLst>
                    <a:ext uri="{FF2B5EF4-FFF2-40B4-BE49-F238E27FC236}">
                      <a16:creationId xmlns:a16="http://schemas.microsoft.com/office/drawing/2014/main" id="{51A651F6-FC1F-47A9-935D-94711FB5D742}"/>
                    </a:ext>
                  </a:extLst>
                </p:cNvPr>
                <p:cNvPicPr/>
                <p:nvPr/>
              </p:nvPicPr>
              <p:blipFill>
                <a:blip r:embed="rId353"/>
                <a:stretch>
                  <a:fillRect/>
                </a:stretch>
              </p:blipFill>
              <p:spPr>
                <a:xfrm>
                  <a:off x="3207711" y="3813258"/>
                  <a:ext cx="135360" cy="164520"/>
                </a:xfrm>
                <a:prstGeom prst="rect">
                  <a:avLst/>
                </a:prstGeom>
              </p:spPr>
            </p:pic>
          </mc:Fallback>
        </mc:AlternateContent>
        <mc:AlternateContent xmlns:mc="http://schemas.openxmlformats.org/markup-compatibility/2006" xmlns:p14="http://schemas.microsoft.com/office/powerpoint/2010/main">
          <mc:Choice Requires="p14">
            <p:contentPart p14:bwMode="auto" r:id="rId354">
              <p14:nvContentPartPr>
                <p14:cNvPr id="749" name="Ink 748">
                  <a:extLst>
                    <a:ext uri="{FF2B5EF4-FFF2-40B4-BE49-F238E27FC236}">
                      <a16:creationId xmlns:a16="http://schemas.microsoft.com/office/drawing/2014/main" id="{DCD0B373-3EEE-40AB-9C5A-6900435CA6FD}"/>
                    </a:ext>
                  </a:extLst>
                </p14:cNvPr>
                <p14:cNvContentPartPr/>
                <p14:nvPr/>
              </p14:nvContentPartPr>
              <p14:xfrm>
                <a:off x="3408231" y="3823698"/>
                <a:ext cx="7560" cy="88200"/>
              </p14:xfrm>
            </p:contentPart>
          </mc:Choice>
          <mc:Fallback xmlns="">
            <p:pic>
              <p:nvPicPr>
                <p:cNvPr id="749" name="Ink 748">
                  <a:extLst>
                    <a:ext uri="{FF2B5EF4-FFF2-40B4-BE49-F238E27FC236}">
                      <a16:creationId xmlns:a16="http://schemas.microsoft.com/office/drawing/2014/main" id="{DCD0B373-3EEE-40AB-9C5A-6900435CA6FD}"/>
                    </a:ext>
                  </a:extLst>
                </p:cNvPr>
                <p:cNvPicPr/>
                <p:nvPr/>
              </p:nvPicPr>
              <p:blipFill>
                <a:blip r:embed="rId355"/>
                <a:stretch>
                  <a:fillRect/>
                </a:stretch>
              </p:blipFill>
              <p:spPr>
                <a:xfrm>
                  <a:off x="3390231" y="3806058"/>
                  <a:ext cx="43200" cy="123840"/>
                </a:xfrm>
                <a:prstGeom prst="rect">
                  <a:avLst/>
                </a:prstGeom>
              </p:spPr>
            </p:pic>
          </mc:Fallback>
        </mc:AlternateContent>
        <mc:AlternateContent xmlns:mc="http://schemas.openxmlformats.org/markup-compatibility/2006" xmlns:p14="http://schemas.microsoft.com/office/powerpoint/2010/main">
          <mc:Choice Requires="p14">
            <p:contentPart p14:bwMode="auto" r:id="rId356">
              <p14:nvContentPartPr>
                <p14:cNvPr id="750" name="Ink 749">
                  <a:extLst>
                    <a:ext uri="{FF2B5EF4-FFF2-40B4-BE49-F238E27FC236}">
                      <a16:creationId xmlns:a16="http://schemas.microsoft.com/office/drawing/2014/main" id="{420FBB0B-61D0-49B0-B0C5-0DB987CF0611}"/>
                    </a:ext>
                  </a:extLst>
                </p14:cNvPr>
                <p14:cNvContentPartPr/>
                <p14:nvPr/>
              </p14:nvContentPartPr>
              <p14:xfrm>
                <a:off x="3267471" y="4002258"/>
                <a:ext cx="281520" cy="27720"/>
              </p14:xfrm>
            </p:contentPart>
          </mc:Choice>
          <mc:Fallback xmlns="">
            <p:pic>
              <p:nvPicPr>
                <p:cNvPr id="750" name="Ink 749">
                  <a:extLst>
                    <a:ext uri="{FF2B5EF4-FFF2-40B4-BE49-F238E27FC236}">
                      <a16:creationId xmlns:a16="http://schemas.microsoft.com/office/drawing/2014/main" id="{420FBB0B-61D0-49B0-B0C5-0DB987CF0611}"/>
                    </a:ext>
                  </a:extLst>
                </p:cNvPr>
                <p:cNvPicPr/>
                <p:nvPr/>
              </p:nvPicPr>
              <p:blipFill>
                <a:blip r:embed="rId357"/>
                <a:stretch>
                  <a:fillRect/>
                </a:stretch>
              </p:blipFill>
              <p:spPr>
                <a:xfrm>
                  <a:off x="3249831" y="3984618"/>
                  <a:ext cx="317160" cy="63360"/>
                </a:xfrm>
                <a:prstGeom prst="rect">
                  <a:avLst/>
                </a:prstGeom>
              </p:spPr>
            </p:pic>
          </mc:Fallback>
        </mc:AlternateContent>
        <mc:AlternateContent xmlns:mc="http://schemas.openxmlformats.org/markup-compatibility/2006" xmlns:p14="http://schemas.microsoft.com/office/powerpoint/2010/main">
          <mc:Choice Requires="p14">
            <p:contentPart p14:bwMode="auto" r:id="rId358">
              <p14:nvContentPartPr>
                <p14:cNvPr id="751" name="Ink 750">
                  <a:extLst>
                    <a:ext uri="{FF2B5EF4-FFF2-40B4-BE49-F238E27FC236}">
                      <a16:creationId xmlns:a16="http://schemas.microsoft.com/office/drawing/2014/main" id="{D21A2167-4279-49AB-8C64-0C15B0CEDBE3}"/>
                    </a:ext>
                  </a:extLst>
                </p14:cNvPr>
                <p14:cNvContentPartPr/>
                <p14:nvPr/>
              </p14:nvContentPartPr>
              <p14:xfrm>
                <a:off x="3312111" y="4119978"/>
                <a:ext cx="30600" cy="164520"/>
              </p14:xfrm>
            </p:contentPart>
          </mc:Choice>
          <mc:Fallback xmlns="">
            <p:pic>
              <p:nvPicPr>
                <p:cNvPr id="751" name="Ink 750">
                  <a:extLst>
                    <a:ext uri="{FF2B5EF4-FFF2-40B4-BE49-F238E27FC236}">
                      <a16:creationId xmlns:a16="http://schemas.microsoft.com/office/drawing/2014/main" id="{D21A2167-4279-49AB-8C64-0C15B0CEDBE3}"/>
                    </a:ext>
                  </a:extLst>
                </p:cNvPr>
                <p:cNvPicPr/>
                <p:nvPr/>
              </p:nvPicPr>
              <p:blipFill>
                <a:blip r:embed="rId359"/>
                <a:stretch>
                  <a:fillRect/>
                </a:stretch>
              </p:blipFill>
              <p:spPr>
                <a:xfrm>
                  <a:off x="3294471" y="4102338"/>
                  <a:ext cx="66240" cy="200160"/>
                </a:xfrm>
                <a:prstGeom prst="rect">
                  <a:avLst/>
                </a:prstGeom>
              </p:spPr>
            </p:pic>
          </mc:Fallback>
        </mc:AlternateContent>
        <mc:AlternateContent xmlns:mc="http://schemas.openxmlformats.org/markup-compatibility/2006" xmlns:p14="http://schemas.microsoft.com/office/powerpoint/2010/main">
          <mc:Choice Requires="p14">
            <p:contentPart p14:bwMode="auto" r:id="rId360">
              <p14:nvContentPartPr>
                <p14:cNvPr id="752" name="Ink 751">
                  <a:extLst>
                    <a:ext uri="{FF2B5EF4-FFF2-40B4-BE49-F238E27FC236}">
                      <a16:creationId xmlns:a16="http://schemas.microsoft.com/office/drawing/2014/main" id="{E6E28591-CA90-4F50-8705-301728918FFD}"/>
                    </a:ext>
                  </a:extLst>
                </p14:cNvPr>
                <p14:cNvContentPartPr/>
                <p14:nvPr/>
              </p14:nvContentPartPr>
              <p14:xfrm>
                <a:off x="3438111" y="4127178"/>
                <a:ext cx="76680" cy="119160"/>
              </p14:xfrm>
            </p:contentPart>
          </mc:Choice>
          <mc:Fallback xmlns="">
            <p:pic>
              <p:nvPicPr>
                <p:cNvPr id="752" name="Ink 751">
                  <a:extLst>
                    <a:ext uri="{FF2B5EF4-FFF2-40B4-BE49-F238E27FC236}">
                      <a16:creationId xmlns:a16="http://schemas.microsoft.com/office/drawing/2014/main" id="{E6E28591-CA90-4F50-8705-301728918FFD}"/>
                    </a:ext>
                  </a:extLst>
                </p:cNvPr>
                <p:cNvPicPr/>
                <p:nvPr/>
              </p:nvPicPr>
              <p:blipFill>
                <a:blip r:embed="rId361"/>
                <a:stretch>
                  <a:fillRect/>
                </a:stretch>
              </p:blipFill>
              <p:spPr>
                <a:xfrm>
                  <a:off x="3420111" y="4109538"/>
                  <a:ext cx="112320" cy="154800"/>
                </a:xfrm>
                <a:prstGeom prst="rect">
                  <a:avLst/>
                </a:prstGeom>
              </p:spPr>
            </p:pic>
          </mc:Fallback>
        </mc:AlternateContent>
        <mc:AlternateContent xmlns:mc="http://schemas.openxmlformats.org/markup-compatibility/2006" xmlns:p14="http://schemas.microsoft.com/office/powerpoint/2010/main">
          <mc:Choice Requires="p14">
            <p:contentPart p14:bwMode="auto" r:id="rId362">
              <p14:nvContentPartPr>
                <p14:cNvPr id="753" name="Ink 752">
                  <a:extLst>
                    <a:ext uri="{FF2B5EF4-FFF2-40B4-BE49-F238E27FC236}">
                      <a16:creationId xmlns:a16="http://schemas.microsoft.com/office/drawing/2014/main" id="{02472DB9-92BD-4190-A8D6-58F85E1A1F6A}"/>
                    </a:ext>
                  </a:extLst>
                </p14:cNvPr>
                <p14:cNvContentPartPr/>
                <p14:nvPr/>
              </p14:nvContentPartPr>
              <p14:xfrm>
                <a:off x="3722871" y="3831618"/>
                <a:ext cx="226440" cy="269280"/>
              </p14:xfrm>
            </p:contentPart>
          </mc:Choice>
          <mc:Fallback xmlns="">
            <p:pic>
              <p:nvPicPr>
                <p:cNvPr id="753" name="Ink 752">
                  <a:extLst>
                    <a:ext uri="{FF2B5EF4-FFF2-40B4-BE49-F238E27FC236}">
                      <a16:creationId xmlns:a16="http://schemas.microsoft.com/office/drawing/2014/main" id="{02472DB9-92BD-4190-A8D6-58F85E1A1F6A}"/>
                    </a:ext>
                  </a:extLst>
                </p:cNvPr>
                <p:cNvPicPr/>
                <p:nvPr/>
              </p:nvPicPr>
              <p:blipFill>
                <a:blip r:embed="rId363"/>
                <a:stretch>
                  <a:fillRect/>
                </a:stretch>
              </p:blipFill>
              <p:spPr>
                <a:xfrm>
                  <a:off x="3704871" y="3813618"/>
                  <a:ext cx="262080" cy="304920"/>
                </a:xfrm>
                <a:prstGeom prst="rect">
                  <a:avLst/>
                </a:prstGeom>
              </p:spPr>
            </p:pic>
          </mc:Fallback>
        </mc:AlternateContent>
        <mc:AlternateContent xmlns:mc="http://schemas.openxmlformats.org/markup-compatibility/2006" xmlns:p14="http://schemas.microsoft.com/office/powerpoint/2010/main">
          <mc:Choice Requires="p14">
            <p:contentPart p14:bwMode="auto" r:id="rId364">
              <p14:nvContentPartPr>
                <p14:cNvPr id="754" name="Ink 753">
                  <a:extLst>
                    <a:ext uri="{FF2B5EF4-FFF2-40B4-BE49-F238E27FC236}">
                      <a16:creationId xmlns:a16="http://schemas.microsoft.com/office/drawing/2014/main" id="{5D6B1E3D-65CA-480E-A567-F4E6CB54839A}"/>
                    </a:ext>
                  </a:extLst>
                </p14:cNvPr>
                <p14:cNvContentPartPr/>
                <p14:nvPr/>
              </p14:nvContentPartPr>
              <p14:xfrm>
                <a:off x="3709551" y="4230858"/>
                <a:ext cx="93240" cy="114840"/>
              </p14:xfrm>
            </p:contentPart>
          </mc:Choice>
          <mc:Fallback xmlns="">
            <p:pic>
              <p:nvPicPr>
                <p:cNvPr id="754" name="Ink 753">
                  <a:extLst>
                    <a:ext uri="{FF2B5EF4-FFF2-40B4-BE49-F238E27FC236}">
                      <a16:creationId xmlns:a16="http://schemas.microsoft.com/office/drawing/2014/main" id="{5D6B1E3D-65CA-480E-A567-F4E6CB54839A}"/>
                    </a:ext>
                  </a:extLst>
                </p:cNvPr>
                <p:cNvPicPr/>
                <p:nvPr/>
              </p:nvPicPr>
              <p:blipFill>
                <a:blip r:embed="rId365"/>
                <a:stretch>
                  <a:fillRect/>
                </a:stretch>
              </p:blipFill>
              <p:spPr>
                <a:xfrm>
                  <a:off x="3691551" y="4213218"/>
                  <a:ext cx="128880" cy="150480"/>
                </a:xfrm>
                <a:prstGeom prst="rect">
                  <a:avLst/>
                </a:prstGeom>
              </p:spPr>
            </p:pic>
          </mc:Fallback>
        </mc:AlternateContent>
        <mc:AlternateContent xmlns:mc="http://schemas.openxmlformats.org/markup-compatibility/2006" xmlns:p14="http://schemas.microsoft.com/office/powerpoint/2010/main">
          <mc:Choice Requires="p14">
            <p:contentPart p14:bwMode="auto" r:id="rId366">
              <p14:nvContentPartPr>
                <p14:cNvPr id="755" name="Ink 754">
                  <a:extLst>
                    <a:ext uri="{FF2B5EF4-FFF2-40B4-BE49-F238E27FC236}">
                      <a16:creationId xmlns:a16="http://schemas.microsoft.com/office/drawing/2014/main" id="{6C55CE00-CBD6-4952-9B11-78EFBAC56D11}"/>
                    </a:ext>
                  </a:extLst>
                </p14:cNvPr>
                <p14:cNvContentPartPr/>
                <p14:nvPr/>
              </p14:nvContentPartPr>
              <p14:xfrm>
                <a:off x="3670311" y="4177938"/>
                <a:ext cx="35280" cy="20520"/>
              </p14:xfrm>
            </p:contentPart>
          </mc:Choice>
          <mc:Fallback xmlns="">
            <p:pic>
              <p:nvPicPr>
                <p:cNvPr id="755" name="Ink 754">
                  <a:extLst>
                    <a:ext uri="{FF2B5EF4-FFF2-40B4-BE49-F238E27FC236}">
                      <a16:creationId xmlns:a16="http://schemas.microsoft.com/office/drawing/2014/main" id="{6C55CE00-CBD6-4952-9B11-78EFBAC56D11}"/>
                    </a:ext>
                  </a:extLst>
                </p:cNvPr>
                <p:cNvPicPr/>
                <p:nvPr/>
              </p:nvPicPr>
              <p:blipFill>
                <a:blip r:embed="rId367"/>
                <a:stretch>
                  <a:fillRect/>
                </a:stretch>
              </p:blipFill>
              <p:spPr>
                <a:xfrm>
                  <a:off x="3652311" y="4160298"/>
                  <a:ext cx="70920" cy="56160"/>
                </a:xfrm>
                <a:prstGeom prst="rect">
                  <a:avLst/>
                </a:prstGeom>
              </p:spPr>
            </p:pic>
          </mc:Fallback>
        </mc:AlternateContent>
        <mc:AlternateContent xmlns:mc="http://schemas.openxmlformats.org/markup-compatibility/2006" xmlns:p14="http://schemas.microsoft.com/office/powerpoint/2010/main">
          <mc:Choice Requires="p14">
            <p:contentPart p14:bwMode="auto" r:id="rId368">
              <p14:nvContentPartPr>
                <p14:cNvPr id="756" name="Ink 755">
                  <a:extLst>
                    <a:ext uri="{FF2B5EF4-FFF2-40B4-BE49-F238E27FC236}">
                      <a16:creationId xmlns:a16="http://schemas.microsoft.com/office/drawing/2014/main" id="{E61F2F84-7F0D-4528-A5B4-7EA4FC895ACD}"/>
                    </a:ext>
                  </a:extLst>
                </p14:cNvPr>
                <p14:cNvContentPartPr/>
                <p14:nvPr/>
              </p14:nvContentPartPr>
              <p14:xfrm>
                <a:off x="3809991" y="4193778"/>
                <a:ext cx="81360" cy="115920"/>
              </p14:xfrm>
            </p:contentPart>
          </mc:Choice>
          <mc:Fallback xmlns="">
            <p:pic>
              <p:nvPicPr>
                <p:cNvPr id="756" name="Ink 755">
                  <a:extLst>
                    <a:ext uri="{FF2B5EF4-FFF2-40B4-BE49-F238E27FC236}">
                      <a16:creationId xmlns:a16="http://schemas.microsoft.com/office/drawing/2014/main" id="{E61F2F84-7F0D-4528-A5B4-7EA4FC895ACD}"/>
                    </a:ext>
                  </a:extLst>
                </p:cNvPr>
                <p:cNvPicPr/>
                <p:nvPr/>
              </p:nvPicPr>
              <p:blipFill>
                <a:blip r:embed="rId369"/>
                <a:stretch>
                  <a:fillRect/>
                </a:stretch>
              </p:blipFill>
              <p:spPr>
                <a:xfrm>
                  <a:off x="3791991" y="4175778"/>
                  <a:ext cx="117000" cy="151560"/>
                </a:xfrm>
                <a:prstGeom prst="rect">
                  <a:avLst/>
                </a:prstGeom>
              </p:spPr>
            </p:pic>
          </mc:Fallback>
        </mc:AlternateContent>
        <mc:AlternateContent xmlns:mc="http://schemas.openxmlformats.org/markup-compatibility/2006" xmlns:p14="http://schemas.microsoft.com/office/powerpoint/2010/main">
          <mc:Choice Requires="p14">
            <p:contentPart p14:bwMode="auto" r:id="rId370">
              <p14:nvContentPartPr>
                <p14:cNvPr id="757" name="Ink 756">
                  <a:extLst>
                    <a:ext uri="{FF2B5EF4-FFF2-40B4-BE49-F238E27FC236}">
                      <a16:creationId xmlns:a16="http://schemas.microsoft.com/office/drawing/2014/main" id="{8AF61D59-3E49-4E89-85AD-077B582F9382}"/>
                    </a:ext>
                  </a:extLst>
                </p14:cNvPr>
                <p14:cNvContentPartPr/>
                <p14:nvPr/>
              </p14:nvContentPartPr>
              <p14:xfrm>
                <a:off x="3924111" y="4213578"/>
                <a:ext cx="25200" cy="118800"/>
              </p14:xfrm>
            </p:contentPart>
          </mc:Choice>
          <mc:Fallback xmlns="">
            <p:pic>
              <p:nvPicPr>
                <p:cNvPr id="757" name="Ink 756">
                  <a:extLst>
                    <a:ext uri="{FF2B5EF4-FFF2-40B4-BE49-F238E27FC236}">
                      <a16:creationId xmlns:a16="http://schemas.microsoft.com/office/drawing/2014/main" id="{8AF61D59-3E49-4E89-85AD-077B582F9382}"/>
                    </a:ext>
                  </a:extLst>
                </p:cNvPr>
                <p:cNvPicPr/>
                <p:nvPr/>
              </p:nvPicPr>
              <p:blipFill>
                <a:blip r:embed="rId371"/>
                <a:stretch>
                  <a:fillRect/>
                </a:stretch>
              </p:blipFill>
              <p:spPr>
                <a:xfrm>
                  <a:off x="3906111" y="4195938"/>
                  <a:ext cx="60840" cy="154440"/>
                </a:xfrm>
                <a:prstGeom prst="rect">
                  <a:avLst/>
                </a:prstGeom>
              </p:spPr>
            </p:pic>
          </mc:Fallback>
        </mc:AlternateContent>
        <mc:AlternateContent xmlns:mc="http://schemas.openxmlformats.org/markup-compatibility/2006" xmlns:p14="http://schemas.microsoft.com/office/powerpoint/2010/main">
          <mc:Choice Requires="p14">
            <p:contentPart p14:bwMode="auto" r:id="rId372">
              <p14:nvContentPartPr>
                <p14:cNvPr id="760" name="Ink 759">
                  <a:extLst>
                    <a:ext uri="{FF2B5EF4-FFF2-40B4-BE49-F238E27FC236}">
                      <a16:creationId xmlns:a16="http://schemas.microsoft.com/office/drawing/2014/main" id="{8B760A86-5517-45A5-BCB9-F094385B4001}"/>
                    </a:ext>
                  </a:extLst>
                </p14:cNvPr>
                <p14:cNvContentPartPr/>
                <p14:nvPr/>
              </p14:nvContentPartPr>
              <p14:xfrm>
                <a:off x="3679311" y="3690138"/>
                <a:ext cx="69840" cy="126720"/>
              </p14:xfrm>
            </p:contentPart>
          </mc:Choice>
          <mc:Fallback xmlns="">
            <p:pic>
              <p:nvPicPr>
                <p:cNvPr id="760" name="Ink 759">
                  <a:extLst>
                    <a:ext uri="{FF2B5EF4-FFF2-40B4-BE49-F238E27FC236}">
                      <a16:creationId xmlns:a16="http://schemas.microsoft.com/office/drawing/2014/main" id="{8B760A86-5517-45A5-BCB9-F094385B4001}"/>
                    </a:ext>
                  </a:extLst>
                </p:cNvPr>
                <p:cNvPicPr/>
                <p:nvPr/>
              </p:nvPicPr>
              <p:blipFill>
                <a:blip r:embed="rId373"/>
                <a:stretch>
                  <a:fillRect/>
                </a:stretch>
              </p:blipFill>
              <p:spPr>
                <a:xfrm>
                  <a:off x="3661671" y="3672498"/>
                  <a:ext cx="105480" cy="162360"/>
                </a:xfrm>
                <a:prstGeom prst="rect">
                  <a:avLst/>
                </a:prstGeom>
              </p:spPr>
            </p:pic>
          </mc:Fallback>
        </mc:AlternateContent>
        <mc:AlternateContent xmlns:mc="http://schemas.openxmlformats.org/markup-compatibility/2006" xmlns:p14="http://schemas.microsoft.com/office/powerpoint/2010/main">
          <mc:Choice Requires="p14">
            <p:contentPart p14:bwMode="auto" r:id="rId374">
              <p14:nvContentPartPr>
                <p14:cNvPr id="761" name="Ink 760">
                  <a:extLst>
                    <a:ext uri="{FF2B5EF4-FFF2-40B4-BE49-F238E27FC236}">
                      <a16:creationId xmlns:a16="http://schemas.microsoft.com/office/drawing/2014/main" id="{1E43B914-5F06-4BA7-A7FE-439CADA018B2}"/>
                    </a:ext>
                  </a:extLst>
                </p14:cNvPr>
                <p14:cNvContentPartPr/>
                <p14:nvPr/>
              </p14:nvContentPartPr>
              <p14:xfrm>
                <a:off x="3729711" y="3705978"/>
                <a:ext cx="87120" cy="56520"/>
              </p14:xfrm>
            </p:contentPart>
          </mc:Choice>
          <mc:Fallback xmlns="">
            <p:pic>
              <p:nvPicPr>
                <p:cNvPr id="761" name="Ink 760">
                  <a:extLst>
                    <a:ext uri="{FF2B5EF4-FFF2-40B4-BE49-F238E27FC236}">
                      <a16:creationId xmlns:a16="http://schemas.microsoft.com/office/drawing/2014/main" id="{1E43B914-5F06-4BA7-A7FE-439CADA018B2}"/>
                    </a:ext>
                  </a:extLst>
                </p:cNvPr>
                <p:cNvPicPr/>
                <p:nvPr/>
              </p:nvPicPr>
              <p:blipFill>
                <a:blip r:embed="rId375"/>
                <a:stretch>
                  <a:fillRect/>
                </a:stretch>
              </p:blipFill>
              <p:spPr>
                <a:xfrm>
                  <a:off x="3712071" y="3688338"/>
                  <a:ext cx="122760" cy="92160"/>
                </a:xfrm>
                <a:prstGeom prst="rect">
                  <a:avLst/>
                </a:prstGeom>
              </p:spPr>
            </p:pic>
          </mc:Fallback>
        </mc:AlternateContent>
        <mc:AlternateContent xmlns:mc="http://schemas.openxmlformats.org/markup-compatibility/2006" xmlns:p14="http://schemas.microsoft.com/office/powerpoint/2010/main">
          <mc:Choice Requires="p14">
            <p:contentPart p14:bwMode="auto" r:id="rId376">
              <p14:nvContentPartPr>
                <p14:cNvPr id="762" name="Ink 761">
                  <a:extLst>
                    <a:ext uri="{FF2B5EF4-FFF2-40B4-BE49-F238E27FC236}">
                      <a16:creationId xmlns:a16="http://schemas.microsoft.com/office/drawing/2014/main" id="{CF28C365-6986-4BD2-9333-E266C38515AD}"/>
                    </a:ext>
                  </a:extLst>
                </p14:cNvPr>
                <p14:cNvContentPartPr/>
                <p14:nvPr/>
              </p14:nvContentPartPr>
              <p14:xfrm>
                <a:off x="3995031" y="3929178"/>
                <a:ext cx="123840" cy="177480"/>
              </p14:xfrm>
            </p:contentPart>
          </mc:Choice>
          <mc:Fallback xmlns="">
            <p:pic>
              <p:nvPicPr>
                <p:cNvPr id="762" name="Ink 761">
                  <a:extLst>
                    <a:ext uri="{FF2B5EF4-FFF2-40B4-BE49-F238E27FC236}">
                      <a16:creationId xmlns:a16="http://schemas.microsoft.com/office/drawing/2014/main" id="{CF28C365-6986-4BD2-9333-E266C38515AD}"/>
                    </a:ext>
                  </a:extLst>
                </p:cNvPr>
                <p:cNvPicPr/>
                <p:nvPr/>
              </p:nvPicPr>
              <p:blipFill>
                <a:blip r:embed="rId377"/>
                <a:stretch>
                  <a:fillRect/>
                </a:stretch>
              </p:blipFill>
              <p:spPr>
                <a:xfrm>
                  <a:off x="3977031" y="3911178"/>
                  <a:ext cx="15948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378">
              <p14:nvContentPartPr>
                <p14:cNvPr id="763" name="Ink 762">
                  <a:extLst>
                    <a:ext uri="{FF2B5EF4-FFF2-40B4-BE49-F238E27FC236}">
                      <a16:creationId xmlns:a16="http://schemas.microsoft.com/office/drawing/2014/main" id="{C0421F0E-B26A-460F-B2AF-F9BB7C664FF2}"/>
                    </a:ext>
                  </a:extLst>
                </p14:cNvPr>
                <p14:cNvContentPartPr/>
                <p14:nvPr/>
              </p14:nvContentPartPr>
              <p14:xfrm>
                <a:off x="4165671" y="3961578"/>
                <a:ext cx="75960" cy="92160"/>
              </p14:xfrm>
            </p:contentPart>
          </mc:Choice>
          <mc:Fallback xmlns="">
            <p:pic>
              <p:nvPicPr>
                <p:cNvPr id="763" name="Ink 762">
                  <a:extLst>
                    <a:ext uri="{FF2B5EF4-FFF2-40B4-BE49-F238E27FC236}">
                      <a16:creationId xmlns:a16="http://schemas.microsoft.com/office/drawing/2014/main" id="{C0421F0E-B26A-460F-B2AF-F9BB7C664FF2}"/>
                    </a:ext>
                  </a:extLst>
                </p:cNvPr>
                <p:cNvPicPr/>
                <p:nvPr/>
              </p:nvPicPr>
              <p:blipFill>
                <a:blip r:embed="rId379"/>
                <a:stretch>
                  <a:fillRect/>
                </a:stretch>
              </p:blipFill>
              <p:spPr>
                <a:xfrm>
                  <a:off x="4148031" y="3943578"/>
                  <a:ext cx="111600" cy="127800"/>
                </a:xfrm>
                <a:prstGeom prst="rect">
                  <a:avLst/>
                </a:prstGeom>
              </p:spPr>
            </p:pic>
          </mc:Fallback>
        </mc:AlternateContent>
        <mc:AlternateContent xmlns:mc="http://schemas.openxmlformats.org/markup-compatibility/2006" xmlns:p14="http://schemas.microsoft.com/office/powerpoint/2010/main">
          <mc:Choice Requires="p14">
            <p:contentPart p14:bwMode="auto" r:id="rId380">
              <p14:nvContentPartPr>
                <p14:cNvPr id="764" name="Ink 763">
                  <a:extLst>
                    <a:ext uri="{FF2B5EF4-FFF2-40B4-BE49-F238E27FC236}">
                      <a16:creationId xmlns:a16="http://schemas.microsoft.com/office/drawing/2014/main" id="{EDEEA34B-836A-4BC3-AE3B-525B391E60BE}"/>
                    </a:ext>
                  </a:extLst>
                </p14:cNvPr>
                <p14:cNvContentPartPr/>
                <p14:nvPr/>
              </p14:nvContentPartPr>
              <p14:xfrm>
                <a:off x="4131831" y="3896058"/>
                <a:ext cx="9000" cy="3240"/>
              </p14:xfrm>
            </p:contentPart>
          </mc:Choice>
          <mc:Fallback xmlns="">
            <p:pic>
              <p:nvPicPr>
                <p:cNvPr id="764" name="Ink 763">
                  <a:extLst>
                    <a:ext uri="{FF2B5EF4-FFF2-40B4-BE49-F238E27FC236}">
                      <a16:creationId xmlns:a16="http://schemas.microsoft.com/office/drawing/2014/main" id="{EDEEA34B-836A-4BC3-AE3B-525B391E60BE}"/>
                    </a:ext>
                  </a:extLst>
                </p:cNvPr>
                <p:cNvPicPr/>
                <p:nvPr/>
              </p:nvPicPr>
              <p:blipFill>
                <a:blip r:embed="rId332"/>
                <a:stretch>
                  <a:fillRect/>
                </a:stretch>
              </p:blipFill>
              <p:spPr>
                <a:xfrm>
                  <a:off x="4113831" y="3878058"/>
                  <a:ext cx="44640" cy="38880"/>
                </a:xfrm>
                <a:prstGeom prst="rect">
                  <a:avLst/>
                </a:prstGeom>
              </p:spPr>
            </p:pic>
          </mc:Fallback>
        </mc:AlternateContent>
        <mc:AlternateContent xmlns:mc="http://schemas.openxmlformats.org/markup-compatibility/2006" xmlns:p14="http://schemas.microsoft.com/office/powerpoint/2010/main">
          <mc:Choice Requires="p14">
            <p:contentPart p14:bwMode="auto" r:id="rId381">
              <p14:nvContentPartPr>
                <p14:cNvPr id="766" name="Ink 765">
                  <a:extLst>
                    <a:ext uri="{FF2B5EF4-FFF2-40B4-BE49-F238E27FC236}">
                      <a16:creationId xmlns:a16="http://schemas.microsoft.com/office/drawing/2014/main" id="{55EFE0C4-F6B1-4EFD-B898-ADD2E95E1AA4}"/>
                    </a:ext>
                  </a:extLst>
                </p14:cNvPr>
                <p14:cNvContentPartPr/>
                <p14:nvPr/>
              </p14:nvContentPartPr>
              <p14:xfrm>
                <a:off x="4258551" y="3689058"/>
                <a:ext cx="192240" cy="585720"/>
              </p14:xfrm>
            </p:contentPart>
          </mc:Choice>
          <mc:Fallback xmlns="">
            <p:pic>
              <p:nvPicPr>
                <p:cNvPr id="766" name="Ink 765">
                  <a:extLst>
                    <a:ext uri="{FF2B5EF4-FFF2-40B4-BE49-F238E27FC236}">
                      <a16:creationId xmlns:a16="http://schemas.microsoft.com/office/drawing/2014/main" id="{55EFE0C4-F6B1-4EFD-B898-ADD2E95E1AA4}"/>
                    </a:ext>
                  </a:extLst>
                </p:cNvPr>
                <p:cNvPicPr/>
                <p:nvPr/>
              </p:nvPicPr>
              <p:blipFill>
                <a:blip r:embed="rId382"/>
                <a:stretch>
                  <a:fillRect/>
                </a:stretch>
              </p:blipFill>
              <p:spPr>
                <a:xfrm>
                  <a:off x="4240551" y="3671418"/>
                  <a:ext cx="227880" cy="621360"/>
                </a:xfrm>
                <a:prstGeom prst="rect">
                  <a:avLst/>
                </a:prstGeom>
              </p:spPr>
            </p:pic>
          </mc:Fallback>
        </mc:AlternateContent>
        <mc:AlternateContent xmlns:mc="http://schemas.openxmlformats.org/markup-compatibility/2006" xmlns:p14="http://schemas.microsoft.com/office/powerpoint/2010/main">
          <mc:Choice Requires="p14">
            <p:contentPart p14:bwMode="auto" r:id="rId383">
              <p14:nvContentPartPr>
                <p14:cNvPr id="767" name="Ink 766">
                  <a:extLst>
                    <a:ext uri="{FF2B5EF4-FFF2-40B4-BE49-F238E27FC236}">
                      <a16:creationId xmlns:a16="http://schemas.microsoft.com/office/drawing/2014/main" id="{A413B8C4-7B98-4D89-932A-2782669CA864}"/>
                    </a:ext>
                  </a:extLst>
                </p14:cNvPr>
                <p14:cNvContentPartPr/>
                <p14:nvPr/>
              </p14:nvContentPartPr>
              <p14:xfrm>
                <a:off x="4675431" y="4034298"/>
                <a:ext cx="9000" cy="11880"/>
              </p14:xfrm>
            </p:contentPart>
          </mc:Choice>
          <mc:Fallback xmlns="">
            <p:pic>
              <p:nvPicPr>
                <p:cNvPr id="767" name="Ink 766">
                  <a:extLst>
                    <a:ext uri="{FF2B5EF4-FFF2-40B4-BE49-F238E27FC236}">
                      <a16:creationId xmlns:a16="http://schemas.microsoft.com/office/drawing/2014/main" id="{A413B8C4-7B98-4D89-932A-2782669CA864}"/>
                    </a:ext>
                  </a:extLst>
                </p:cNvPr>
                <p:cNvPicPr/>
                <p:nvPr/>
              </p:nvPicPr>
              <p:blipFill>
                <a:blip r:embed="rId384"/>
                <a:stretch>
                  <a:fillRect/>
                </a:stretch>
              </p:blipFill>
              <p:spPr>
                <a:xfrm>
                  <a:off x="4657431" y="4016658"/>
                  <a:ext cx="44640" cy="47520"/>
                </a:xfrm>
                <a:prstGeom prst="rect">
                  <a:avLst/>
                </a:prstGeom>
              </p:spPr>
            </p:pic>
          </mc:Fallback>
        </mc:AlternateContent>
        <mc:AlternateContent xmlns:mc="http://schemas.openxmlformats.org/markup-compatibility/2006" xmlns:p14="http://schemas.microsoft.com/office/powerpoint/2010/main">
          <mc:Choice Requires="p14">
            <p:contentPart p14:bwMode="auto" r:id="rId385">
              <p14:nvContentPartPr>
                <p14:cNvPr id="768" name="Ink 767">
                  <a:extLst>
                    <a:ext uri="{FF2B5EF4-FFF2-40B4-BE49-F238E27FC236}">
                      <a16:creationId xmlns:a16="http://schemas.microsoft.com/office/drawing/2014/main" id="{E0E53D64-11E3-4BC3-8E24-2C6F9C0ED4BE}"/>
                    </a:ext>
                  </a:extLst>
                </p14:cNvPr>
                <p14:cNvContentPartPr/>
                <p14:nvPr/>
              </p14:nvContentPartPr>
              <p14:xfrm>
                <a:off x="4591551" y="3916578"/>
                <a:ext cx="114840" cy="22320"/>
              </p14:xfrm>
            </p:contentPart>
          </mc:Choice>
          <mc:Fallback xmlns="">
            <p:pic>
              <p:nvPicPr>
                <p:cNvPr id="768" name="Ink 767">
                  <a:extLst>
                    <a:ext uri="{FF2B5EF4-FFF2-40B4-BE49-F238E27FC236}">
                      <a16:creationId xmlns:a16="http://schemas.microsoft.com/office/drawing/2014/main" id="{E0E53D64-11E3-4BC3-8E24-2C6F9C0ED4BE}"/>
                    </a:ext>
                  </a:extLst>
                </p:cNvPr>
                <p:cNvPicPr/>
                <p:nvPr/>
              </p:nvPicPr>
              <p:blipFill>
                <a:blip r:embed="rId386"/>
                <a:stretch>
                  <a:fillRect/>
                </a:stretch>
              </p:blipFill>
              <p:spPr>
                <a:xfrm>
                  <a:off x="4573551" y="3898578"/>
                  <a:ext cx="150480" cy="57960"/>
                </a:xfrm>
                <a:prstGeom prst="rect">
                  <a:avLst/>
                </a:prstGeom>
              </p:spPr>
            </p:pic>
          </mc:Fallback>
        </mc:AlternateContent>
        <mc:AlternateContent xmlns:mc="http://schemas.openxmlformats.org/markup-compatibility/2006" xmlns:p14="http://schemas.microsoft.com/office/powerpoint/2010/main">
          <mc:Choice Requires="p14">
            <p:contentPart p14:bwMode="auto" r:id="rId387">
              <p14:nvContentPartPr>
                <p14:cNvPr id="769" name="Ink 768">
                  <a:extLst>
                    <a:ext uri="{FF2B5EF4-FFF2-40B4-BE49-F238E27FC236}">
                      <a16:creationId xmlns:a16="http://schemas.microsoft.com/office/drawing/2014/main" id="{9CD57C20-BA53-46E5-8609-B24B034A9DA6}"/>
                    </a:ext>
                  </a:extLst>
                </p14:cNvPr>
                <p14:cNvContentPartPr/>
                <p14:nvPr/>
              </p14:nvContentPartPr>
              <p14:xfrm>
                <a:off x="4596951" y="4019538"/>
                <a:ext cx="162000" cy="42480"/>
              </p14:xfrm>
            </p:contentPart>
          </mc:Choice>
          <mc:Fallback xmlns="">
            <p:pic>
              <p:nvPicPr>
                <p:cNvPr id="769" name="Ink 768">
                  <a:extLst>
                    <a:ext uri="{FF2B5EF4-FFF2-40B4-BE49-F238E27FC236}">
                      <a16:creationId xmlns:a16="http://schemas.microsoft.com/office/drawing/2014/main" id="{9CD57C20-BA53-46E5-8609-B24B034A9DA6}"/>
                    </a:ext>
                  </a:extLst>
                </p:cNvPr>
                <p:cNvPicPr/>
                <p:nvPr/>
              </p:nvPicPr>
              <p:blipFill>
                <a:blip r:embed="rId388"/>
                <a:stretch>
                  <a:fillRect/>
                </a:stretch>
              </p:blipFill>
              <p:spPr>
                <a:xfrm>
                  <a:off x="4579311" y="4001538"/>
                  <a:ext cx="197640" cy="78120"/>
                </a:xfrm>
                <a:prstGeom prst="rect">
                  <a:avLst/>
                </a:prstGeom>
              </p:spPr>
            </p:pic>
          </mc:Fallback>
        </mc:AlternateContent>
        <mc:AlternateContent xmlns:mc="http://schemas.openxmlformats.org/markup-compatibility/2006" xmlns:p14="http://schemas.microsoft.com/office/powerpoint/2010/main">
          <mc:Choice Requires="p14">
            <p:contentPart p14:bwMode="auto" r:id="rId389">
              <p14:nvContentPartPr>
                <p14:cNvPr id="771" name="Ink 770">
                  <a:extLst>
                    <a:ext uri="{FF2B5EF4-FFF2-40B4-BE49-F238E27FC236}">
                      <a16:creationId xmlns:a16="http://schemas.microsoft.com/office/drawing/2014/main" id="{A5A9128C-DDA1-4F27-962B-8B35A63229CF}"/>
                    </a:ext>
                  </a:extLst>
                </p14:cNvPr>
                <p14:cNvContentPartPr/>
                <p14:nvPr/>
              </p14:nvContentPartPr>
              <p14:xfrm>
                <a:off x="5038311" y="3897498"/>
                <a:ext cx="47880" cy="101160"/>
              </p14:xfrm>
            </p:contentPart>
          </mc:Choice>
          <mc:Fallback xmlns="">
            <p:pic>
              <p:nvPicPr>
                <p:cNvPr id="771" name="Ink 770">
                  <a:extLst>
                    <a:ext uri="{FF2B5EF4-FFF2-40B4-BE49-F238E27FC236}">
                      <a16:creationId xmlns:a16="http://schemas.microsoft.com/office/drawing/2014/main" id="{A5A9128C-DDA1-4F27-962B-8B35A63229CF}"/>
                    </a:ext>
                  </a:extLst>
                </p:cNvPr>
                <p:cNvPicPr/>
                <p:nvPr/>
              </p:nvPicPr>
              <p:blipFill>
                <a:blip r:embed="rId390"/>
                <a:stretch>
                  <a:fillRect/>
                </a:stretch>
              </p:blipFill>
              <p:spPr>
                <a:xfrm>
                  <a:off x="5020671" y="3879858"/>
                  <a:ext cx="83520" cy="136800"/>
                </a:xfrm>
                <a:prstGeom prst="rect">
                  <a:avLst/>
                </a:prstGeom>
              </p:spPr>
            </p:pic>
          </mc:Fallback>
        </mc:AlternateContent>
        <mc:AlternateContent xmlns:mc="http://schemas.openxmlformats.org/markup-compatibility/2006" xmlns:p14="http://schemas.microsoft.com/office/powerpoint/2010/main">
          <mc:Choice Requires="p14">
            <p:contentPart p14:bwMode="auto" r:id="rId391">
              <p14:nvContentPartPr>
                <p14:cNvPr id="772" name="Ink 771">
                  <a:extLst>
                    <a:ext uri="{FF2B5EF4-FFF2-40B4-BE49-F238E27FC236}">
                      <a16:creationId xmlns:a16="http://schemas.microsoft.com/office/drawing/2014/main" id="{3DC760F2-C639-411D-98C3-83B08DE06AEC}"/>
                    </a:ext>
                  </a:extLst>
                </p14:cNvPr>
                <p14:cNvContentPartPr/>
                <p14:nvPr/>
              </p14:nvContentPartPr>
              <p14:xfrm>
                <a:off x="5107431" y="4063098"/>
                <a:ext cx="105480" cy="27360"/>
              </p14:xfrm>
            </p:contentPart>
          </mc:Choice>
          <mc:Fallback xmlns="">
            <p:pic>
              <p:nvPicPr>
                <p:cNvPr id="772" name="Ink 771">
                  <a:extLst>
                    <a:ext uri="{FF2B5EF4-FFF2-40B4-BE49-F238E27FC236}">
                      <a16:creationId xmlns:a16="http://schemas.microsoft.com/office/drawing/2014/main" id="{3DC760F2-C639-411D-98C3-83B08DE06AEC}"/>
                    </a:ext>
                  </a:extLst>
                </p:cNvPr>
                <p:cNvPicPr/>
                <p:nvPr/>
              </p:nvPicPr>
              <p:blipFill>
                <a:blip r:embed="rId392"/>
                <a:stretch>
                  <a:fillRect/>
                </a:stretch>
              </p:blipFill>
              <p:spPr>
                <a:xfrm>
                  <a:off x="5089791" y="4045458"/>
                  <a:ext cx="141120" cy="63000"/>
                </a:xfrm>
                <a:prstGeom prst="rect">
                  <a:avLst/>
                </a:prstGeom>
              </p:spPr>
            </p:pic>
          </mc:Fallback>
        </mc:AlternateContent>
        <mc:AlternateContent xmlns:mc="http://schemas.openxmlformats.org/markup-compatibility/2006" xmlns:p14="http://schemas.microsoft.com/office/powerpoint/2010/main">
          <mc:Choice Requires="p14">
            <p:contentPart p14:bwMode="auto" r:id="rId393">
              <p14:nvContentPartPr>
                <p14:cNvPr id="773" name="Ink 772">
                  <a:extLst>
                    <a:ext uri="{FF2B5EF4-FFF2-40B4-BE49-F238E27FC236}">
                      <a16:creationId xmlns:a16="http://schemas.microsoft.com/office/drawing/2014/main" id="{A5681C3D-559E-4EF8-8F66-94BF98E936AA}"/>
                    </a:ext>
                  </a:extLst>
                </p14:cNvPr>
                <p14:cNvContentPartPr/>
                <p14:nvPr/>
              </p14:nvContentPartPr>
              <p14:xfrm>
                <a:off x="5079351" y="4128618"/>
                <a:ext cx="18720" cy="154800"/>
              </p14:xfrm>
            </p:contentPart>
          </mc:Choice>
          <mc:Fallback xmlns="">
            <p:pic>
              <p:nvPicPr>
                <p:cNvPr id="773" name="Ink 772">
                  <a:extLst>
                    <a:ext uri="{FF2B5EF4-FFF2-40B4-BE49-F238E27FC236}">
                      <a16:creationId xmlns:a16="http://schemas.microsoft.com/office/drawing/2014/main" id="{A5681C3D-559E-4EF8-8F66-94BF98E936AA}"/>
                    </a:ext>
                  </a:extLst>
                </p:cNvPr>
                <p:cNvPicPr/>
                <p:nvPr/>
              </p:nvPicPr>
              <p:blipFill>
                <a:blip r:embed="rId394"/>
                <a:stretch>
                  <a:fillRect/>
                </a:stretch>
              </p:blipFill>
              <p:spPr>
                <a:xfrm>
                  <a:off x="5061351" y="4110978"/>
                  <a:ext cx="54360" cy="190440"/>
                </a:xfrm>
                <a:prstGeom prst="rect">
                  <a:avLst/>
                </a:prstGeom>
              </p:spPr>
            </p:pic>
          </mc:Fallback>
        </mc:AlternateContent>
        <mc:AlternateContent xmlns:mc="http://schemas.openxmlformats.org/markup-compatibility/2006" xmlns:p14="http://schemas.microsoft.com/office/powerpoint/2010/main">
          <mc:Choice Requires="p14">
            <p:contentPart p14:bwMode="auto" r:id="rId395">
              <p14:nvContentPartPr>
                <p14:cNvPr id="774" name="Ink 773">
                  <a:extLst>
                    <a:ext uri="{FF2B5EF4-FFF2-40B4-BE49-F238E27FC236}">
                      <a16:creationId xmlns:a16="http://schemas.microsoft.com/office/drawing/2014/main" id="{4B44CD9A-EFD5-4768-8632-78870C639590}"/>
                    </a:ext>
                  </a:extLst>
                </p14:cNvPr>
                <p14:cNvContentPartPr/>
                <p14:nvPr/>
              </p14:nvContentPartPr>
              <p14:xfrm>
                <a:off x="5189511" y="4136538"/>
                <a:ext cx="28800" cy="124200"/>
              </p14:xfrm>
            </p:contentPart>
          </mc:Choice>
          <mc:Fallback xmlns="">
            <p:pic>
              <p:nvPicPr>
                <p:cNvPr id="774" name="Ink 773">
                  <a:extLst>
                    <a:ext uri="{FF2B5EF4-FFF2-40B4-BE49-F238E27FC236}">
                      <a16:creationId xmlns:a16="http://schemas.microsoft.com/office/drawing/2014/main" id="{4B44CD9A-EFD5-4768-8632-78870C639590}"/>
                    </a:ext>
                  </a:extLst>
                </p:cNvPr>
                <p:cNvPicPr/>
                <p:nvPr/>
              </p:nvPicPr>
              <p:blipFill>
                <a:blip r:embed="rId396"/>
                <a:stretch>
                  <a:fillRect/>
                </a:stretch>
              </p:blipFill>
              <p:spPr>
                <a:xfrm>
                  <a:off x="5171511" y="4118538"/>
                  <a:ext cx="64440" cy="159840"/>
                </a:xfrm>
                <a:prstGeom prst="rect">
                  <a:avLst/>
                </a:prstGeom>
              </p:spPr>
            </p:pic>
          </mc:Fallback>
        </mc:AlternateContent>
        <mc:AlternateContent xmlns:mc="http://schemas.openxmlformats.org/markup-compatibility/2006" xmlns:p14="http://schemas.microsoft.com/office/powerpoint/2010/main">
          <mc:Choice Requires="p14">
            <p:contentPart p14:bwMode="auto" r:id="rId397">
              <p14:nvContentPartPr>
                <p14:cNvPr id="775" name="Ink 774">
                  <a:extLst>
                    <a:ext uri="{FF2B5EF4-FFF2-40B4-BE49-F238E27FC236}">
                      <a16:creationId xmlns:a16="http://schemas.microsoft.com/office/drawing/2014/main" id="{E2F0D12B-47CF-486E-81F5-20E4FA0A9AEF}"/>
                    </a:ext>
                  </a:extLst>
                </p14:cNvPr>
                <p14:cNvContentPartPr/>
                <p14:nvPr/>
              </p14:nvContentPartPr>
              <p14:xfrm>
                <a:off x="4905471" y="3917298"/>
                <a:ext cx="128160" cy="385920"/>
              </p14:xfrm>
            </p:contentPart>
          </mc:Choice>
          <mc:Fallback xmlns="">
            <p:pic>
              <p:nvPicPr>
                <p:cNvPr id="775" name="Ink 774">
                  <a:extLst>
                    <a:ext uri="{FF2B5EF4-FFF2-40B4-BE49-F238E27FC236}">
                      <a16:creationId xmlns:a16="http://schemas.microsoft.com/office/drawing/2014/main" id="{E2F0D12B-47CF-486E-81F5-20E4FA0A9AEF}"/>
                    </a:ext>
                  </a:extLst>
                </p:cNvPr>
                <p:cNvPicPr/>
                <p:nvPr/>
              </p:nvPicPr>
              <p:blipFill>
                <a:blip r:embed="rId398"/>
                <a:stretch>
                  <a:fillRect/>
                </a:stretch>
              </p:blipFill>
              <p:spPr>
                <a:xfrm>
                  <a:off x="4887831" y="3899298"/>
                  <a:ext cx="163800" cy="421560"/>
                </a:xfrm>
                <a:prstGeom prst="rect">
                  <a:avLst/>
                </a:prstGeom>
              </p:spPr>
            </p:pic>
          </mc:Fallback>
        </mc:AlternateContent>
        <mc:AlternateContent xmlns:mc="http://schemas.openxmlformats.org/markup-compatibility/2006" xmlns:p14="http://schemas.microsoft.com/office/powerpoint/2010/main">
          <mc:Choice Requires="p14">
            <p:contentPart p14:bwMode="auto" r:id="rId399">
              <p14:nvContentPartPr>
                <p14:cNvPr id="776" name="Ink 775">
                  <a:extLst>
                    <a:ext uri="{FF2B5EF4-FFF2-40B4-BE49-F238E27FC236}">
                      <a16:creationId xmlns:a16="http://schemas.microsoft.com/office/drawing/2014/main" id="{09DA0896-53CF-463D-9AB1-78C7429F135D}"/>
                    </a:ext>
                  </a:extLst>
                </p14:cNvPr>
                <p14:cNvContentPartPr/>
                <p14:nvPr/>
              </p14:nvContentPartPr>
              <p14:xfrm>
                <a:off x="5322351" y="4025298"/>
                <a:ext cx="41760" cy="54000"/>
              </p14:xfrm>
            </p:contentPart>
          </mc:Choice>
          <mc:Fallback xmlns="">
            <p:pic>
              <p:nvPicPr>
                <p:cNvPr id="776" name="Ink 775">
                  <a:extLst>
                    <a:ext uri="{FF2B5EF4-FFF2-40B4-BE49-F238E27FC236}">
                      <a16:creationId xmlns:a16="http://schemas.microsoft.com/office/drawing/2014/main" id="{09DA0896-53CF-463D-9AB1-78C7429F135D}"/>
                    </a:ext>
                  </a:extLst>
                </p:cNvPr>
                <p:cNvPicPr/>
                <p:nvPr/>
              </p:nvPicPr>
              <p:blipFill>
                <a:blip r:embed="rId400"/>
                <a:stretch>
                  <a:fillRect/>
                </a:stretch>
              </p:blipFill>
              <p:spPr>
                <a:xfrm>
                  <a:off x="5304351" y="4007298"/>
                  <a:ext cx="77400" cy="89640"/>
                </a:xfrm>
                <a:prstGeom prst="rect">
                  <a:avLst/>
                </a:prstGeom>
              </p:spPr>
            </p:pic>
          </mc:Fallback>
        </mc:AlternateContent>
        <mc:AlternateContent xmlns:mc="http://schemas.openxmlformats.org/markup-compatibility/2006" xmlns:p14="http://schemas.microsoft.com/office/powerpoint/2010/main">
          <mc:Choice Requires="p14">
            <p:contentPart p14:bwMode="auto" r:id="rId401">
              <p14:nvContentPartPr>
                <p14:cNvPr id="777" name="Ink 776">
                  <a:extLst>
                    <a:ext uri="{FF2B5EF4-FFF2-40B4-BE49-F238E27FC236}">
                      <a16:creationId xmlns:a16="http://schemas.microsoft.com/office/drawing/2014/main" id="{86F40697-4BEC-456E-BACB-72CD6E977F87}"/>
                    </a:ext>
                  </a:extLst>
                </p14:cNvPr>
                <p14:cNvContentPartPr/>
                <p14:nvPr/>
              </p14:nvContentPartPr>
              <p14:xfrm>
                <a:off x="5446551" y="3860778"/>
                <a:ext cx="47880" cy="135000"/>
              </p14:xfrm>
            </p:contentPart>
          </mc:Choice>
          <mc:Fallback xmlns="">
            <p:pic>
              <p:nvPicPr>
                <p:cNvPr id="777" name="Ink 776">
                  <a:extLst>
                    <a:ext uri="{FF2B5EF4-FFF2-40B4-BE49-F238E27FC236}">
                      <a16:creationId xmlns:a16="http://schemas.microsoft.com/office/drawing/2014/main" id="{86F40697-4BEC-456E-BACB-72CD6E977F87}"/>
                    </a:ext>
                  </a:extLst>
                </p:cNvPr>
                <p:cNvPicPr/>
                <p:nvPr/>
              </p:nvPicPr>
              <p:blipFill>
                <a:blip r:embed="rId402"/>
                <a:stretch>
                  <a:fillRect/>
                </a:stretch>
              </p:blipFill>
              <p:spPr>
                <a:xfrm>
                  <a:off x="5428551" y="3842778"/>
                  <a:ext cx="83520" cy="170640"/>
                </a:xfrm>
                <a:prstGeom prst="rect">
                  <a:avLst/>
                </a:prstGeom>
              </p:spPr>
            </p:pic>
          </mc:Fallback>
        </mc:AlternateContent>
        <mc:AlternateContent xmlns:mc="http://schemas.openxmlformats.org/markup-compatibility/2006" xmlns:p14="http://schemas.microsoft.com/office/powerpoint/2010/main">
          <mc:Choice Requires="p14">
            <p:contentPart p14:bwMode="auto" r:id="rId403">
              <p14:nvContentPartPr>
                <p14:cNvPr id="778" name="Ink 777">
                  <a:extLst>
                    <a:ext uri="{FF2B5EF4-FFF2-40B4-BE49-F238E27FC236}">
                      <a16:creationId xmlns:a16="http://schemas.microsoft.com/office/drawing/2014/main" id="{3069916C-6985-424B-94E7-B9DE234910B5}"/>
                    </a:ext>
                  </a:extLst>
                </p14:cNvPr>
                <p14:cNvContentPartPr/>
                <p14:nvPr/>
              </p14:nvContentPartPr>
              <p14:xfrm>
                <a:off x="5455911" y="4051218"/>
                <a:ext cx="134640" cy="30960"/>
              </p14:xfrm>
            </p:contentPart>
          </mc:Choice>
          <mc:Fallback xmlns="">
            <p:pic>
              <p:nvPicPr>
                <p:cNvPr id="778" name="Ink 777">
                  <a:extLst>
                    <a:ext uri="{FF2B5EF4-FFF2-40B4-BE49-F238E27FC236}">
                      <a16:creationId xmlns:a16="http://schemas.microsoft.com/office/drawing/2014/main" id="{3069916C-6985-424B-94E7-B9DE234910B5}"/>
                    </a:ext>
                  </a:extLst>
                </p:cNvPr>
                <p:cNvPicPr/>
                <p:nvPr/>
              </p:nvPicPr>
              <p:blipFill>
                <a:blip r:embed="rId404"/>
                <a:stretch>
                  <a:fillRect/>
                </a:stretch>
              </p:blipFill>
              <p:spPr>
                <a:xfrm>
                  <a:off x="5438271" y="4033218"/>
                  <a:ext cx="170280" cy="66600"/>
                </a:xfrm>
                <a:prstGeom prst="rect">
                  <a:avLst/>
                </a:prstGeom>
              </p:spPr>
            </p:pic>
          </mc:Fallback>
        </mc:AlternateContent>
        <mc:AlternateContent xmlns:mc="http://schemas.openxmlformats.org/markup-compatibility/2006" xmlns:p14="http://schemas.microsoft.com/office/powerpoint/2010/main">
          <mc:Choice Requires="p14">
            <p:contentPart p14:bwMode="auto" r:id="rId405">
              <p14:nvContentPartPr>
                <p14:cNvPr id="779" name="Ink 778">
                  <a:extLst>
                    <a:ext uri="{FF2B5EF4-FFF2-40B4-BE49-F238E27FC236}">
                      <a16:creationId xmlns:a16="http://schemas.microsoft.com/office/drawing/2014/main" id="{44FE3B26-74D5-41BE-B9FE-40A9CA8EC728}"/>
                    </a:ext>
                  </a:extLst>
                </p14:cNvPr>
                <p14:cNvContentPartPr/>
                <p14:nvPr/>
              </p14:nvContentPartPr>
              <p14:xfrm>
                <a:off x="5475351" y="4173978"/>
                <a:ext cx="23760" cy="132840"/>
              </p14:xfrm>
            </p:contentPart>
          </mc:Choice>
          <mc:Fallback xmlns="">
            <p:pic>
              <p:nvPicPr>
                <p:cNvPr id="779" name="Ink 778">
                  <a:extLst>
                    <a:ext uri="{FF2B5EF4-FFF2-40B4-BE49-F238E27FC236}">
                      <a16:creationId xmlns:a16="http://schemas.microsoft.com/office/drawing/2014/main" id="{44FE3B26-74D5-41BE-B9FE-40A9CA8EC728}"/>
                    </a:ext>
                  </a:extLst>
                </p:cNvPr>
                <p:cNvPicPr/>
                <p:nvPr/>
              </p:nvPicPr>
              <p:blipFill>
                <a:blip r:embed="rId406"/>
                <a:stretch>
                  <a:fillRect/>
                </a:stretch>
              </p:blipFill>
              <p:spPr>
                <a:xfrm>
                  <a:off x="5457351" y="4156338"/>
                  <a:ext cx="59400"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407">
              <p14:nvContentPartPr>
                <p14:cNvPr id="780" name="Ink 779">
                  <a:extLst>
                    <a:ext uri="{FF2B5EF4-FFF2-40B4-BE49-F238E27FC236}">
                      <a16:creationId xmlns:a16="http://schemas.microsoft.com/office/drawing/2014/main" id="{F19165FC-98FE-4030-BC94-065316B4BDBE}"/>
                    </a:ext>
                  </a:extLst>
                </p14:cNvPr>
                <p14:cNvContentPartPr/>
                <p14:nvPr/>
              </p14:nvContentPartPr>
              <p14:xfrm>
                <a:off x="5540151" y="4163898"/>
                <a:ext cx="83160" cy="102600"/>
              </p14:xfrm>
            </p:contentPart>
          </mc:Choice>
          <mc:Fallback xmlns="">
            <p:pic>
              <p:nvPicPr>
                <p:cNvPr id="780" name="Ink 779">
                  <a:extLst>
                    <a:ext uri="{FF2B5EF4-FFF2-40B4-BE49-F238E27FC236}">
                      <a16:creationId xmlns:a16="http://schemas.microsoft.com/office/drawing/2014/main" id="{F19165FC-98FE-4030-BC94-065316B4BDBE}"/>
                    </a:ext>
                  </a:extLst>
                </p:cNvPr>
                <p:cNvPicPr/>
                <p:nvPr/>
              </p:nvPicPr>
              <p:blipFill>
                <a:blip r:embed="rId408"/>
                <a:stretch>
                  <a:fillRect/>
                </a:stretch>
              </p:blipFill>
              <p:spPr>
                <a:xfrm>
                  <a:off x="5522151" y="4145898"/>
                  <a:ext cx="118800" cy="138240"/>
                </a:xfrm>
                <a:prstGeom prst="rect">
                  <a:avLst/>
                </a:prstGeom>
              </p:spPr>
            </p:pic>
          </mc:Fallback>
        </mc:AlternateContent>
        <mc:AlternateContent xmlns:mc="http://schemas.openxmlformats.org/markup-compatibility/2006" xmlns:p14="http://schemas.microsoft.com/office/powerpoint/2010/main">
          <mc:Choice Requires="p14">
            <p:contentPart p14:bwMode="auto" r:id="rId409">
              <p14:nvContentPartPr>
                <p14:cNvPr id="781" name="Ink 780">
                  <a:extLst>
                    <a:ext uri="{FF2B5EF4-FFF2-40B4-BE49-F238E27FC236}">
                      <a16:creationId xmlns:a16="http://schemas.microsoft.com/office/drawing/2014/main" id="{C4ECC31B-18CA-47F8-A3AD-5B09C76C38AB}"/>
                    </a:ext>
                  </a:extLst>
                </p14:cNvPr>
                <p14:cNvContentPartPr/>
                <p14:nvPr/>
              </p14:nvContentPartPr>
              <p14:xfrm>
                <a:off x="5723391" y="3837378"/>
                <a:ext cx="100080" cy="444960"/>
              </p14:xfrm>
            </p:contentPart>
          </mc:Choice>
          <mc:Fallback xmlns="">
            <p:pic>
              <p:nvPicPr>
                <p:cNvPr id="781" name="Ink 780">
                  <a:extLst>
                    <a:ext uri="{FF2B5EF4-FFF2-40B4-BE49-F238E27FC236}">
                      <a16:creationId xmlns:a16="http://schemas.microsoft.com/office/drawing/2014/main" id="{C4ECC31B-18CA-47F8-A3AD-5B09C76C38AB}"/>
                    </a:ext>
                  </a:extLst>
                </p:cNvPr>
                <p:cNvPicPr/>
                <p:nvPr/>
              </p:nvPicPr>
              <p:blipFill>
                <a:blip r:embed="rId410"/>
                <a:stretch>
                  <a:fillRect/>
                </a:stretch>
              </p:blipFill>
              <p:spPr>
                <a:xfrm>
                  <a:off x="5705751" y="3819378"/>
                  <a:ext cx="135720" cy="480600"/>
                </a:xfrm>
                <a:prstGeom prst="rect">
                  <a:avLst/>
                </a:prstGeom>
              </p:spPr>
            </p:pic>
          </mc:Fallback>
        </mc:AlternateContent>
      </p:grpSp>
      <p:grpSp>
        <p:nvGrpSpPr>
          <p:cNvPr id="803" name="Group 802">
            <a:extLst>
              <a:ext uri="{FF2B5EF4-FFF2-40B4-BE49-F238E27FC236}">
                <a16:creationId xmlns:a16="http://schemas.microsoft.com/office/drawing/2014/main" id="{6F508709-51E6-4214-B3A4-4EA9F3F1DB12}"/>
              </a:ext>
            </a:extLst>
          </p:cNvPr>
          <p:cNvGrpSpPr/>
          <p:nvPr/>
        </p:nvGrpSpPr>
        <p:grpSpPr>
          <a:xfrm>
            <a:off x="5938671" y="3723978"/>
            <a:ext cx="1423800" cy="658800"/>
            <a:chOff x="5938671" y="3723978"/>
            <a:chExt cx="1423800" cy="658800"/>
          </a:xfrm>
        </p:grpSpPr>
        <mc:AlternateContent xmlns:mc="http://schemas.openxmlformats.org/markup-compatibility/2006" xmlns:p14="http://schemas.microsoft.com/office/powerpoint/2010/main">
          <mc:Choice Requires="p14">
            <p:contentPart p14:bwMode="auto" r:id="rId411">
              <p14:nvContentPartPr>
                <p14:cNvPr id="783" name="Ink 782">
                  <a:extLst>
                    <a:ext uri="{FF2B5EF4-FFF2-40B4-BE49-F238E27FC236}">
                      <a16:creationId xmlns:a16="http://schemas.microsoft.com/office/drawing/2014/main" id="{73FFAB91-E88E-4122-B455-0665F3CBC2AD}"/>
                    </a:ext>
                  </a:extLst>
                </p14:cNvPr>
                <p14:cNvContentPartPr/>
                <p14:nvPr/>
              </p14:nvContentPartPr>
              <p14:xfrm>
                <a:off x="5938671" y="3723978"/>
                <a:ext cx="96120" cy="658800"/>
              </p14:xfrm>
            </p:contentPart>
          </mc:Choice>
          <mc:Fallback xmlns="">
            <p:pic>
              <p:nvPicPr>
                <p:cNvPr id="783" name="Ink 782">
                  <a:extLst>
                    <a:ext uri="{FF2B5EF4-FFF2-40B4-BE49-F238E27FC236}">
                      <a16:creationId xmlns:a16="http://schemas.microsoft.com/office/drawing/2014/main" id="{73FFAB91-E88E-4122-B455-0665F3CBC2AD}"/>
                    </a:ext>
                  </a:extLst>
                </p:cNvPr>
                <p:cNvPicPr/>
                <p:nvPr/>
              </p:nvPicPr>
              <p:blipFill>
                <a:blip r:embed="rId412"/>
                <a:stretch>
                  <a:fillRect/>
                </a:stretch>
              </p:blipFill>
              <p:spPr>
                <a:xfrm>
                  <a:off x="5920671" y="3705978"/>
                  <a:ext cx="131760" cy="694440"/>
                </a:xfrm>
                <a:prstGeom prst="rect">
                  <a:avLst/>
                </a:prstGeom>
              </p:spPr>
            </p:pic>
          </mc:Fallback>
        </mc:AlternateContent>
        <mc:AlternateContent xmlns:mc="http://schemas.openxmlformats.org/markup-compatibility/2006" xmlns:p14="http://schemas.microsoft.com/office/powerpoint/2010/main">
          <mc:Choice Requires="p14">
            <p:contentPart p14:bwMode="auto" r:id="rId413">
              <p14:nvContentPartPr>
                <p14:cNvPr id="784" name="Ink 783">
                  <a:extLst>
                    <a:ext uri="{FF2B5EF4-FFF2-40B4-BE49-F238E27FC236}">
                      <a16:creationId xmlns:a16="http://schemas.microsoft.com/office/drawing/2014/main" id="{C074FCF9-194C-41FF-BEB3-B1C1A83F0739}"/>
                    </a:ext>
                  </a:extLst>
                </p14:cNvPr>
                <p14:cNvContentPartPr/>
                <p14:nvPr/>
              </p14:nvContentPartPr>
              <p14:xfrm>
                <a:off x="6073311" y="4078218"/>
                <a:ext cx="68760" cy="28440"/>
              </p14:xfrm>
            </p:contentPart>
          </mc:Choice>
          <mc:Fallback xmlns="">
            <p:pic>
              <p:nvPicPr>
                <p:cNvPr id="784" name="Ink 783">
                  <a:extLst>
                    <a:ext uri="{FF2B5EF4-FFF2-40B4-BE49-F238E27FC236}">
                      <a16:creationId xmlns:a16="http://schemas.microsoft.com/office/drawing/2014/main" id="{C074FCF9-194C-41FF-BEB3-B1C1A83F0739}"/>
                    </a:ext>
                  </a:extLst>
                </p:cNvPr>
                <p:cNvPicPr/>
                <p:nvPr/>
              </p:nvPicPr>
              <p:blipFill>
                <a:blip r:embed="rId414"/>
                <a:stretch>
                  <a:fillRect/>
                </a:stretch>
              </p:blipFill>
              <p:spPr>
                <a:xfrm>
                  <a:off x="6055671" y="4060218"/>
                  <a:ext cx="104400" cy="64080"/>
                </a:xfrm>
                <a:prstGeom prst="rect">
                  <a:avLst/>
                </a:prstGeom>
              </p:spPr>
            </p:pic>
          </mc:Fallback>
        </mc:AlternateContent>
        <mc:AlternateContent xmlns:mc="http://schemas.openxmlformats.org/markup-compatibility/2006" xmlns:p14="http://schemas.microsoft.com/office/powerpoint/2010/main">
          <mc:Choice Requires="p14">
            <p:contentPart p14:bwMode="auto" r:id="rId415">
              <p14:nvContentPartPr>
                <p14:cNvPr id="785" name="Ink 784">
                  <a:extLst>
                    <a:ext uri="{FF2B5EF4-FFF2-40B4-BE49-F238E27FC236}">
                      <a16:creationId xmlns:a16="http://schemas.microsoft.com/office/drawing/2014/main" id="{5D320A28-FC24-4613-B75E-1630A6545AE1}"/>
                    </a:ext>
                  </a:extLst>
                </p14:cNvPr>
                <p14:cNvContentPartPr/>
                <p14:nvPr/>
              </p14:nvContentPartPr>
              <p14:xfrm>
                <a:off x="6186711" y="4042938"/>
                <a:ext cx="41400" cy="138600"/>
              </p14:xfrm>
            </p:contentPart>
          </mc:Choice>
          <mc:Fallback xmlns="">
            <p:pic>
              <p:nvPicPr>
                <p:cNvPr id="785" name="Ink 784">
                  <a:extLst>
                    <a:ext uri="{FF2B5EF4-FFF2-40B4-BE49-F238E27FC236}">
                      <a16:creationId xmlns:a16="http://schemas.microsoft.com/office/drawing/2014/main" id="{5D320A28-FC24-4613-B75E-1630A6545AE1}"/>
                    </a:ext>
                  </a:extLst>
                </p:cNvPr>
                <p:cNvPicPr/>
                <p:nvPr/>
              </p:nvPicPr>
              <p:blipFill>
                <a:blip r:embed="rId416"/>
                <a:stretch>
                  <a:fillRect/>
                </a:stretch>
              </p:blipFill>
              <p:spPr>
                <a:xfrm>
                  <a:off x="6168711" y="4025298"/>
                  <a:ext cx="77040" cy="174240"/>
                </a:xfrm>
                <a:prstGeom prst="rect">
                  <a:avLst/>
                </a:prstGeom>
              </p:spPr>
            </p:pic>
          </mc:Fallback>
        </mc:AlternateContent>
        <mc:AlternateContent xmlns:mc="http://schemas.openxmlformats.org/markup-compatibility/2006" xmlns:p14="http://schemas.microsoft.com/office/powerpoint/2010/main">
          <mc:Choice Requires="p14">
            <p:contentPart p14:bwMode="auto" r:id="rId417">
              <p14:nvContentPartPr>
                <p14:cNvPr id="786" name="Ink 785">
                  <a:extLst>
                    <a:ext uri="{FF2B5EF4-FFF2-40B4-BE49-F238E27FC236}">
                      <a16:creationId xmlns:a16="http://schemas.microsoft.com/office/drawing/2014/main" id="{BCE16185-C47F-4428-92A1-A1DBFB7D8502}"/>
                    </a:ext>
                  </a:extLst>
                </p14:cNvPr>
                <p14:cNvContentPartPr/>
                <p14:nvPr/>
              </p14:nvContentPartPr>
              <p14:xfrm>
                <a:off x="6281031" y="4028178"/>
                <a:ext cx="86400" cy="159480"/>
              </p14:xfrm>
            </p:contentPart>
          </mc:Choice>
          <mc:Fallback xmlns="">
            <p:pic>
              <p:nvPicPr>
                <p:cNvPr id="786" name="Ink 785">
                  <a:extLst>
                    <a:ext uri="{FF2B5EF4-FFF2-40B4-BE49-F238E27FC236}">
                      <a16:creationId xmlns:a16="http://schemas.microsoft.com/office/drawing/2014/main" id="{BCE16185-C47F-4428-92A1-A1DBFB7D8502}"/>
                    </a:ext>
                  </a:extLst>
                </p:cNvPr>
                <p:cNvPicPr/>
                <p:nvPr/>
              </p:nvPicPr>
              <p:blipFill>
                <a:blip r:embed="rId418"/>
                <a:stretch>
                  <a:fillRect/>
                </a:stretch>
              </p:blipFill>
              <p:spPr>
                <a:xfrm>
                  <a:off x="6263391" y="4010178"/>
                  <a:ext cx="122040" cy="195120"/>
                </a:xfrm>
                <a:prstGeom prst="rect">
                  <a:avLst/>
                </a:prstGeom>
              </p:spPr>
            </p:pic>
          </mc:Fallback>
        </mc:AlternateContent>
        <mc:AlternateContent xmlns:mc="http://schemas.openxmlformats.org/markup-compatibility/2006" xmlns:p14="http://schemas.microsoft.com/office/powerpoint/2010/main">
          <mc:Choice Requires="p14">
            <p:contentPart p14:bwMode="auto" r:id="rId419">
              <p14:nvContentPartPr>
                <p14:cNvPr id="788" name="Ink 787">
                  <a:extLst>
                    <a:ext uri="{FF2B5EF4-FFF2-40B4-BE49-F238E27FC236}">
                      <a16:creationId xmlns:a16="http://schemas.microsoft.com/office/drawing/2014/main" id="{95A9B4F7-410B-4B08-8615-FD7A7E2D30F4}"/>
                    </a:ext>
                  </a:extLst>
                </p14:cNvPr>
                <p14:cNvContentPartPr/>
                <p14:nvPr/>
              </p14:nvContentPartPr>
              <p14:xfrm>
                <a:off x="6452751" y="3858978"/>
                <a:ext cx="190800" cy="265320"/>
              </p14:xfrm>
            </p:contentPart>
          </mc:Choice>
          <mc:Fallback xmlns="">
            <p:pic>
              <p:nvPicPr>
                <p:cNvPr id="788" name="Ink 787">
                  <a:extLst>
                    <a:ext uri="{FF2B5EF4-FFF2-40B4-BE49-F238E27FC236}">
                      <a16:creationId xmlns:a16="http://schemas.microsoft.com/office/drawing/2014/main" id="{95A9B4F7-410B-4B08-8615-FD7A7E2D30F4}"/>
                    </a:ext>
                  </a:extLst>
                </p:cNvPr>
                <p:cNvPicPr/>
                <p:nvPr/>
              </p:nvPicPr>
              <p:blipFill>
                <a:blip r:embed="rId420"/>
                <a:stretch>
                  <a:fillRect/>
                </a:stretch>
              </p:blipFill>
              <p:spPr>
                <a:xfrm>
                  <a:off x="6434751" y="3841338"/>
                  <a:ext cx="226440" cy="300960"/>
                </a:xfrm>
                <a:prstGeom prst="rect">
                  <a:avLst/>
                </a:prstGeom>
              </p:spPr>
            </p:pic>
          </mc:Fallback>
        </mc:AlternateContent>
        <mc:AlternateContent xmlns:mc="http://schemas.openxmlformats.org/markup-compatibility/2006" xmlns:p14="http://schemas.microsoft.com/office/powerpoint/2010/main">
          <mc:Choice Requires="p14">
            <p:contentPart p14:bwMode="auto" r:id="rId421">
              <p14:nvContentPartPr>
                <p14:cNvPr id="789" name="Ink 788">
                  <a:extLst>
                    <a:ext uri="{FF2B5EF4-FFF2-40B4-BE49-F238E27FC236}">
                      <a16:creationId xmlns:a16="http://schemas.microsoft.com/office/drawing/2014/main" id="{30356F50-B9E8-4559-A048-FDD75F543E39}"/>
                    </a:ext>
                  </a:extLst>
                </p14:cNvPr>
                <p14:cNvContentPartPr/>
                <p14:nvPr/>
              </p14:nvContentPartPr>
              <p14:xfrm>
                <a:off x="6453831" y="4233738"/>
                <a:ext cx="81000" cy="68040"/>
              </p14:xfrm>
            </p:contentPart>
          </mc:Choice>
          <mc:Fallback xmlns="">
            <p:pic>
              <p:nvPicPr>
                <p:cNvPr id="789" name="Ink 788">
                  <a:extLst>
                    <a:ext uri="{FF2B5EF4-FFF2-40B4-BE49-F238E27FC236}">
                      <a16:creationId xmlns:a16="http://schemas.microsoft.com/office/drawing/2014/main" id="{30356F50-B9E8-4559-A048-FDD75F543E39}"/>
                    </a:ext>
                  </a:extLst>
                </p:cNvPr>
                <p:cNvPicPr/>
                <p:nvPr/>
              </p:nvPicPr>
              <p:blipFill>
                <a:blip r:embed="rId422"/>
                <a:stretch>
                  <a:fillRect/>
                </a:stretch>
              </p:blipFill>
              <p:spPr>
                <a:xfrm>
                  <a:off x="6435831" y="4216098"/>
                  <a:ext cx="116640" cy="103680"/>
                </a:xfrm>
                <a:prstGeom prst="rect">
                  <a:avLst/>
                </a:prstGeom>
              </p:spPr>
            </p:pic>
          </mc:Fallback>
        </mc:AlternateContent>
        <mc:AlternateContent xmlns:mc="http://schemas.openxmlformats.org/markup-compatibility/2006" xmlns:p14="http://schemas.microsoft.com/office/powerpoint/2010/main">
          <mc:Choice Requires="p14">
            <p:contentPart p14:bwMode="auto" r:id="rId423">
              <p14:nvContentPartPr>
                <p14:cNvPr id="790" name="Ink 789">
                  <a:extLst>
                    <a:ext uri="{FF2B5EF4-FFF2-40B4-BE49-F238E27FC236}">
                      <a16:creationId xmlns:a16="http://schemas.microsoft.com/office/drawing/2014/main" id="{362B0CCC-4D54-432B-8130-F002F94EE852}"/>
                    </a:ext>
                  </a:extLst>
                </p14:cNvPr>
                <p14:cNvContentPartPr/>
                <p14:nvPr/>
              </p14:nvContentPartPr>
              <p14:xfrm>
                <a:off x="6565791" y="4241298"/>
                <a:ext cx="32400" cy="18360"/>
              </p14:xfrm>
            </p:contentPart>
          </mc:Choice>
          <mc:Fallback xmlns="">
            <p:pic>
              <p:nvPicPr>
                <p:cNvPr id="790" name="Ink 789">
                  <a:extLst>
                    <a:ext uri="{FF2B5EF4-FFF2-40B4-BE49-F238E27FC236}">
                      <a16:creationId xmlns:a16="http://schemas.microsoft.com/office/drawing/2014/main" id="{362B0CCC-4D54-432B-8130-F002F94EE852}"/>
                    </a:ext>
                  </a:extLst>
                </p:cNvPr>
                <p:cNvPicPr/>
                <p:nvPr/>
              </p:nvPicPr>
              <p:blipFill>
                <a:blip r:embed="rId424"/>
                <a:stretch>
                  <a:fillRect/>
                </a:stretch>
              </p:blipFill>
              <p:spPr>
                <a:xfrm>
                  <a:off x="6548151" y="4223658"/>
                  <a:ext cx="68040" cy="54000"/>
                </a:xfrm>
                <a:prstGeom prst="rect">
                  <a:avLst/>
                </a:prstGeom>
              </p:spPr>
            </p:pic>
          </mc:Fallback>
        </mc:AlternateContent>
        <mc:AlternateContent xmlns:mc="http://schemas.openxmlformats.org/markup-compatibility/2006" xmlns:p14="http://schemas.microsoft.com/office/powerpoint/2010/main">
          <mc:Choice Requires="p14">
            <p:contentPart p14:bwMode="auto" r:id="rId425">
              <p14:nvContentPartPr>
                <p14:cNvPr id="791" name="Ink 790">
                  <a:extLst>
                    <a:ext uri="{FF2B5EF4-FFF2-40B4-BE49-F238E27FC236}">
                      <a16:creationId xmlns:a16="http://schemas.microsoft.com/office/drawing/2014/main" id="{63539432-834B-497B-B4ED-3C4E1C160A39}"/>
                    </a:ext>
                  </a:extLst>
                </p14:cNvPr>
                <p14:cNvContentPartPr/>
                <p14:nvPr/>
              </p14:nvContentPartPr>
              <p14:xfrm>
                <a:off x="6536991" y="4188018"/>
                <a:ext cx="140040" cy="85320"/>
              </p14:xfrm>
            </p:contentPart>
          </mc:Choice>
          <mc:Fallback xmlns="">
            <p:pic>
              <p:nvPicPr>
                <p:cNvPr id="791" name="Ink 790">
                  <a:extLst>
                    <a:ext uri="{FF2B5EF4-FFF2-40B4-BE49-F238E27FC236}">
                      <a16:creationId xmlns:a16="http://schemas.microsoft.com/office/drawing/2014/main" id="{63539432-834B-497B-B4ED-3C4E1C160A39}"/>
                    </a:ext>
                  </a:extLst>
                </p:cNvPr>
                <p:cNvPicPr/>
                <p:nvPr/>
              </p:nvPicPr>
              <p:blipFill>
                <a:blip r:embed="rId426"/>
                <a:stretch>
                  <a:fillRect/>
                </a:stretch>
              </p:blipFill>
              <p:spPr>
                <a:xfrm>
                  <a:off x="6519351" y="4170018"/>
                  <a:ext cx="175680" cy="120960"/>
                </a:xfrm>
                <a:prstGeom prst="rect">
                  <a:avLst/>
                </a:prstGeom>
              </p:spPr>
            </p:pic>
          </mc:Fallback>
        </mc:AlternateContent>
        <mc:AlternateContent xmlns:mc="http://schemas.openxmlformats.org/markup-compatibility/2006" xmlns:p14="http://schemas.microsoft.com/office/powerpoint/2010/main">
          <mc:Choice Requires="p14">
            <p:contentPart p14:bwMode="auto" r:id="rId427">
              <p14:nvContentPartPr>
                <p14:cNvPr id="793" name="Ink 792">
                  <a:extLst>
                    <a:ext uri="{FF2B5EF4-FFF2-40B4-BE49-F238E27FC236}">
                      <a16:creationId xmlns:a16="http://schemas.microsoft.com/office/drawing/2014/main" id="{869C8234-2A93-4410-B19B-C934A09FC431}"/>
                    </a:ext>
                  </a:extLst>
                </p14:cNvPr>
                <p14:cNvContentPartPr/>
                <p14:nvPr/>
              </p14:nvContentPartPr>
              <p14:xfrm>
                <a:off x="6466431" y="3744858"/>
                <a:ext cx="33840" cy="86400"/>
              </p14:xfrm>
            </p:contentPart>
          </mc:Choice>
          <mc:Fallback xmlns="">
            <p:pic>
              <p:nvPicPr>
                <p:cNvPr id="793" name="Ink 792">
                  <a:extLst>
                    <a:ext uri="{FF2B5EF4-FFF2-40B4-BE49-F238E27FC236}">
                      <a16:creationId xmlns:a16="http://schemas.microsoft.com/office/drawing/2014/main" id="{869C8234-2A93-4410-B19B-C934A09FC431}"/>
                    </a:ext>
                  </a:extLst>
                </p:cNvPr>
                <p:cNvPicPr/>
                <p:nvPr/>
              </p:nvPicPr>
              <p:blipFill>
                <a:blip r:embed="rId428"/>
                <a:stretch>
                  <a:fillRect/>
                </a:stretch>
              </p:blipFill>
              <p:spPr>
                <a:xfrm>
                  <a:off x="6448791" y="3726858"/>
                  <a:ext cx="69480" cy="122040"/>
                </a:xfrm>
                <a:prstGeom prst="rect">
                  <a:avLst/>
                </a:prstGeom>
              </p:spPr>
            </p:pic>
          </mc:Fallback>
        </mc:AlternateContent>
        <mc:AlternateContent xmlns:mc="http://schemas.openxmlformats.org/markup-compatibility/2006" xmlns:p14="http://schemas.microsoft.com/office/powerpoint/2010/main">
          <mc:Choice Requires="p14">
            <p:contentPart p14:bwMode="auto" r:id="rId429">
              <p14:nvContentPartPr>
                <p14:cNvPr id="794" name="Ink 793">
                  <a:extLst>
                    <a:ext uri="{FF2B5EF4-FFF2-40B4-BE49-F238E27FC236}">
                      <a16:creationId xmlns:a16="http://schemas.microsoft.com/office/drawing/2014/main" id="{35B7D10D-2F7C-4C4E-ACA2-7F70F23C950B}"/>
                    </a:ext>
                  </a:extLst>
                </p14:cNvPr>
                <p14:cNvContentPartPr/>
                <p14:nvPr/>
              </p14:nvContentPartPr>
              <p14:xfrm>
                <a:off x="6544191" y="3734058"/>
                <a:ext cx="30600" cy="119160"/>
              </p14:xfrm>
            </p:contentPart>
          </mc:Choice>
          <mc:Fallback xmlns="">
            <p:pic>
              <p:nvPicPr>
                <p:cNvPr id="794" name="Ink 793">
                  <a:extLst>
                    <a:ext uri="{FF2B5EF4-FFF2-40B4-BE49-F238E27FC236}">
                      <a16:creationId xmlns:a16="http://schemas.microsoft.com/office/drawing/2014/main" id="{35B7D10D-2F7C-4C4E-ACA2-7F70F23C950B}"/>
                    </a:ext>
                  </a:extLst>
                </p:cNvPr>
                <p:cNvPicPr/>
                <p:nvPr/>
              </p:nvPicPr>
              <p:blipFill>
                <a:blip r:embed="rId430"/>
                <a:stretch>
                  <a:fillRect/>
                </a:stretch>
              </p:blipFill>
              <p:spPr>
                <a:xfrm>
                  <a:off x="6526191" y="3716418"/>
                  <a:ext cx="66240" cy="154800"/>
                </a:xfrm>
                <a:prstGeom prst="rect">
                  <a:avLst/>
                </a:prstGeom>
              </p:spPr>
            </p:pic>
          </mc:Fallback>
        </mc:AlternateContent>
        <mc:AlternateContent xmlns:mc="http://schemas.openxmlformats.org/markup-compatibility/2006" xmlns:p14="http://schemas.microsoft.com/office/powerpoint/2010/main">
          <mc:Choice Requires="p14">
            <p:contentPart p14:bwMode="auto" r:id="rId431">
              <p14:nvContentPartPr>
                <p14:cNvPr id="795" name="Ink 794">
                  <a:extLst>
                    <a:ext uri="{FF2B5EF4-FFF2-40B4-BE49-F238E27FC236}">
                      <a16:creationId xmlns:a16="http://schemas.microsoft.com/office/drawing/2014/main" id="{F55A894C-5E99-4E0A-B469-19FADE562D82}"/>
                    </a:ext>
                  </a:extLst>
                </p14:cNvPr>
                <p14:cNvContentPartPr/>
                <p14:nvPr/>
              </p14:nvContentPartPr>
              <p14:xfrm>
                <a:off x="6709431" y="3961578"/>
                <a:ext cx="110880" cy="203760"/>
              </p14:xfrm>
            </p:contentPart>
          </mc:Choice>
          <mc:Fallback xmlns="">
            <p:pic>
              <p:nvPicPr>
                <p:cNvPr id="795" name="Ink 794">
                  <a:extLst>
                    <a:ext uri="{FF2B5EF4-FFF2-40B4-BE49-F238E27FC236}">
                      <a16:creationId xmlns:a16="http://schemas.microsoft.com/office/drawing/2014/main" id="{F55A894C-5E99-4E0A-B469-19FADE562D82}"/>
                    </a:ext>
                  </a:extLst>
                </p:cNvPr>
                <p:cNvPicPr/>
                <p:nvPr/>
              </p:nvPicPr>
              <p:blipFill>
                <a:blip r:embed="rId432"/>
                <a:stretch>
                  <a:fillRect/>
                </a:stretch>
              </p:blipFill>
              <p:spPr>
                <a:xfrm>
                  <a:off x="6691791" y="3943578"/>
                  <a:ext cx="146520" cy="239400"/>
                </a:xfrm>
                <a:prstGeom prst="rect">
                  <a:avLst/>
                </a:prstGeom>
              </p:spPr>
            </p:pic>
          </mc:Fallback>
        </mc:AlternateContent>
        <mc:AlternateContent xmlns:mc="http://schemas.openxmlformats.org/markup-compatibility/2006" xmlns:p14="http://schemas.microsoft.com/office/powerpoint/2010/main">
          <mc:Choice Requires="p14">
            <p:contentPart p14:bwMode="auto" r:id="rId433">
              <p14:nvContentPartPr>
                <p14:cNvPr id="796" name="Ink 795">
                  <a:extLst>
                    <a:ext uri="{FF2B5EF4-FFF2-40B4-BE49-F238E27FC236}">
                      <a16:creationId xmlns:a16="http://schemas.microsoft.com/office/drawing/2014/main" id="{A6D39A15-8575-47B6-AD4F-2352E59A8D8B}"/>
                    </a:ext>
                  </a:extLst>
                </p14:cNvPr>
                <p14:cNvContentPartPr/>
                <p14:nvPr/>
              </p14:nvContentPartPr>
              <p14:xfrm>
                <a:off x="6845151" y="4015578"/>
                <a:ext cx="69840" cy="73440"/>
              </p14:xfrm>
            </p:contentPart>
          </mc:Choice>
          <mc:Fallback xmlns="">
            <p:pic>
              <p:nvPicPr>
                <p:cNvPr id="796" name="Ink 795">
                  <a:extLst>
                    <a:ext uri="{FF2B5EF4-FFF2-40B4-BE49-F238E27FC236}">
                      <a16:creationId xmlns:a16="http://schemas.microsoft.com/office/drawing/2014/main" id="{A6D39A15-8575-47B6-AD4F-2352E59A8D8B}"/>
                    </a:ext>
                  </a:extLst>
                </p:cNvPr>
                <p:cNvPicPr/>
                <p:nvPr/>
              </p:nvPicPr>
              <p:blipFill>
                <a:blip r:embed="rId434"/>
                <a:stretch>
                  <a:fillRect/>
                </a:stretch>
              </p:blipFill>
              <p:spPr>
                <a:xfrm>
                  <a:off x="6827511" y="3997938"/>
                  <a:ext cx="105480" cy="109080"/>
                </a:xfrm>
                <a:prstGeom prst="rect">
                  <a:avLst/>
                </a:prstGeom>
              </p:spPr>
            </p:pic>
          </mc:Fallback>
        </mc:AlternateContent>
        <mc:AlternateContent xmlns:mc="http://schemas.openxmlformats.org/markup-compatibility/2006" xmlns:p14="http://schemas.microsoft.com/office/powerpoint/2010/main">
          <mc:Choice Requires="p14">
            <p:contentPart p14:bwMode="auto" r:id="rId435">
              <p14:nvContentPartPr>
                <p14:cNvPr id="797" name="Ink 796">
                  <a:extLst>
                    <a:ext uri="{FF2B5EF4-FFF2-40B4-BE49-F238E27FC236}">
                      <a16:creationId xmlns:a16="http://schemas.microsoft.com/office/drawing/2014/main" id="{BD9021EA-E2A5-4D0E-9F3D-EA8E7378295B}"/>
                    </a:ext>
                  </a:extLst>
                </p14:cNvPr>
                <p14:cNvContentPartPr/>
                <p14:nvPr/>
              </p14:nvContentPartPr>
              <p14:xfrm>
                <a:off x="6857391" y="3930978"/>
                <a:ext cx="10800" cy="2520"/>
              </p14:xfrm>
            </p:contentPart>
          </mc:Choice>
          <mc:Fallback xmlns="">
            <p:pic>
              <p:nvPicPr>
                <p:cNvPr id="797" name="Ink 796">
                  <a:extLst>
                    <a:ext uri="{FF2B5EF4-FFF2-40B4-BE49-F238E27FC236}">
                      <a16:creationId xmlns:a16="http://schemas.microsoft.com/office/drawing/2014/main" id="{BD9021EA-E2A5-4D0E-9F3D-EA8E7378295B}"/>
                    </a:ext>
                  </a:extLst>
                </p:cNvPr>
                <p:cNvPicPr/>
                <p:nvPr/>
              </p:nvPicPr>
              <p:blipFill>
                <a:blip r:embed="rId436"/>
                <a:stretch>
                  <a:fillRect/>
                </a:stretch>
              </p:blipFill>
              <p:spPr>
                <a:xfrm>
                  <a:off x="6839391" y="3913338"/>
                  <a:ext cx="4644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437">
              <p14:nvContentPartPr>
                <p14:cNvPr id="799" name="Ink 798">
                  <a:extLst>
                    <a:ext uri="{FF2B5EF4-FFF2-40B4-BE49-F238E27FC236}">
                      <a16:creationId xmlns:a16="http://schemas.microsoft.com/office/drawing/2014/main" id="{FFDC3920-3717-4C24-83B5-7DE1444D2BBC}"/>
                    </a:ext>
                  </a:extLst>
                </p14:cNvPr>
                <p14:cNvContentPartPr/>
                <p14:nvPr/>
              </p14:nvContentPartPr>
              <p14:xfrm>
                <a:off x="7062951" y="3977418"/>
                <a:ext cx="43920" cy="131040"/>
              </p14:xfrm>
            </p:contentPart>
          </mc:Choice>
          <mc:Fallback xmlns="">
            <p:pic>
              <p:nvPicPr>
                <p:cNvPr id="799" name="Ink 798">
                  <a:extLst>
                    <a:ext uri="{FF2B5EF4-FFF2-40B4-BE49-F238E27FC236}">
                      <a16:creationId xmlns:a16="http://schemas.microsoft.com/office/drawing/2014/main" id="{FFDC3920-3717-4C24-83B5-7DE1444D2BBC}"/>
                    </a:ext>
                  </a:extLst>
                </p:cNvPr>
                <p:cNvPicPr/>
                <p:nvPr/>
              </p:nvPicPr>
              <p:blipFill>
                <a:blip r:embed="rId438"/>
                <a:stretch>
                  <a:fillRect/>
                </a:stretch>
              </p:blipFill>
              <p:spPr>
                <a:xfrm>
                  <a:off x="7044951" y="3959778"/>
                  <a:ext cx="79560" cy="166680"/>
                </a:xfrm>
                <a:prstGeom prst="rect">
                  <a:avLst/>
                </a:prstGeom>
              </p:spPr>
            </p:pic>
          </mc:Fallback>
        </mc:AlternateContent>
        <mc:AlternateContent xmlns:mc="http://schemas.openxmlformats.org/markup-compatibility/2006" xmlns:p14="http://schemas.microsoft.com/office/powerpoint/2010/main">
          <mc:Choice Requires="p14">
            <p:contentPart p14:bwMode="auto" r:id="rId439">
              <p14:nvContentPartPr>
                <p14:cNvPr id="800" name="Ink 799">
                  <a:extLst>
                    <a:ext uri="{FF2B5EF4-FFF2-40B4-BE49-F238E27FC236}">
                      <a16:creationId xmlns:a16="http://schemas.microsoft.com/office/drawing/2014/main" id="{16276C00-FB0B-45BE-ACAF-20F51A3C8D8B}"/>
                    </a:ext>
                  </a:extLst>
                </p14:cNvPr>
                <p14:cNvContentPartPr/>
                <p14:nvPr/>
              </p14:nvContentPartPr>
              <p14:xfrm>
                <a:off x="7031271" y="4075338"/>
                <a:ext cx="49320" cy="10080"/>
              </p14:xfrm>
            </p:contentPart>
          </mc:Choice>
          <mc:Fallback xmlns="">
            <p:pic>
              <p:nvPicPr>
                <p:cNvPr id="800" name="Ink 799">
                  <a:extLst>
                    <a:ext uri="{FF2B5EF4-FFF2-40B4-BE49-F238E27FC236}">
                      <a16:creationId xmlns:a16="http://schemas.microsoft.com/office/drawing/2014/main" id="{16276C00-FB0B-45BE-ACAF-20F51A3C8D8B}"/>
                    </a:ext>
                  </a:extLst>
                </p:cNvPr>
                <p:cNvPicPr/>
                <p:nvPr/>
              </p:nvPicPr>
              <p:blipFill>
                <a:blip r:embed="rId440"/>
                <a:stretch>
                  <a:fillRect/>
                </a:stretch>
              </p:blipFill>
              <p:spPr>
                <a:xfrm>
                  <a:off x="7013631" y="4057338"/>
                  <a:ext cx="84960" cy="45720"/>
                </a:xfrm>
                <a:prstGeom prst="rect">
                  <a:avLst/>
                </a:prstGeom>
              </p:spPr>
            </p:pic>
          </mc:Fallback>
        </mc:AlternateContent>
        <mc:AlternateContent xmlns:mc="http://schemas.openxmlformats.org/markup-compatibility/2006" xmlns:p14="http://schemas.microsoft.com/office/powerpoint/2010/main">
          <mc:Choice Requires="p14">
            <p:contentPart p14:bwMode="auto" r:id="rId441">
              <p14:nvContentPartPr>
                <p14:cNvPr id="801" name="Ink 800">
                  <a:extLst>
                    <a:ext uri="{FF2B5EF4-FFF2-40B4-BE49-F238E27FC236}">
                      <a16:creationId xmlns:a16="http://schemas.microsoft.com/office/drawing/2014/main" id="{829638F2-CCC2-4E74-907E-7C981AE92565}"/>
                    </a:ext>
                  </a:extLst>
                </p14:cNvPr>
                <p14:cNvContentPartPr/>
                <p14:nvPr/>
              </p14:nvContentPartPr>
              <p14:xfrm>
                <a:off x="7196871" y="3932778"/>
                <a:ext cx="66960" cy="184680"/>
              </p14:xfrm>
            </p:contentPart>
          </mc:Choice>
          <mc:Fallback xmlns="">
            <p:pic>
              <p:nvPicPr>
                <p:cNvPr id="801" name="Ink 800">
                  <a:extLst>
                    <a:ext uri="{FF2B5EF4-FFF2-40B4-BE49-F238E27FC236}">
                      <a16:creationId xmlns:a16="http://schemas.microsoft.com/office/drawing/2014/main" id="{829638F2-CCC2-4E74-907E-7C981AE92565}"/>
                    </a:ext>
                  </a:extLst>
                </p:cNvPr>
                <p:cNvPicPr/>
                <p:nvPr/>
              </p:nvPicPr>
              <p:blipFill>
                <a:blip r:embed="rId442"/>
                <a:stretch>
                  <a:fillRect/>
                </a:stretch>
              </p:blipFill>
              <p:spPr>
                <a:xfrm>
                  <a:off x="7178871" y="3914778"/>
                  <a:ext cx="102600" cy="220320"/>
                </a:xfrm>
                <a:prstGeom prst="rect">
                  <a:avLst/>
                </a:prstGeom>
              </p:spPr>
            </p:pic>
          </mc:Fallback>
        </mc:AlternateContent>
        <mc:AlternateContent xmlns:mc="http://schemas.openxmlformats.org/markup-compatibility/2006" xmlns:p14="http://schemas.microsoft.com/office/powerpoint/2010/main">
          <mc:Choice Requires="p14">
            <p:contentPart p14:bwMode="auto" r:id="rId443">
              <p14:nvContentPartPr>
                <p14:cNvPr id="802" name="Ink 801">
                  <a:extLst>
                    <a:ext uri="{FF2B5EF4-FFF2-40B4-BE49-F238E27FC236}">
                      <a16:creationId xmlns:a16="http://schemas.microsoft.com/office/drawing/2014/main" id="{785E5199-1FF1-489C-9E43-074677050F53}"/>
                    </a:ext>
                  </a:extLst>
                </p14:cNvPr>
                <p14:cNvContentPartPr/>
                <p14:nvPr/>
              </p14:nvContentPartPr>
              <p14:xfrm>
                <a:off x="7300191" y="3974178"/>
                <a:ext cx="62280" cy="188280"/>
              </p14:xfrm>
            </p:contentPart>
          </mc:Choice>
          <mc:Fallback xmlns="">
            <p:pic>
              <p:nvPicPr>
                <p:cNvPr id="802" name="Ink 801">
                  <a:extLst>
                    <a:ext uri="{FF2B5EF4-FFF2-40B4-BE49-F238E27FC236}">
                      <a16:creationId xmlns:a16="http://schemas.microsoft.com/office/drawing/2014/main" id="{785E5199-1FF1-489C-9E43-074677050F53}"/>
                    </a:ext>
                  </a:extLst>
                </p:cNvPr>
                <p:cNvPicPr/>
                <p:nvPr/>
              </p:nvPicPr>
              <p:blipFill>
                <a:blip r:embed="rId444"/>
                <a:stretch>
                  <a:fillRect/>
                </a:stretch>
              </p:blipFill>
              <p:spPr>
                <a:xfrm>
                  <a:off x="7282551" y="3956178"/>
                  <a:ext cx="97920" cy="223920"/>
                </a:xfrm>
                <a:prstGeom prst="rect">
                  <a:avLst/>
                </a:prstGeom>
              </p:spPr>
            </p:pic>
          </mc:Fallback>
        </mc:AlternateContent>
      </p:grpSp>
      <p:grpSp>
        <p:nvGrpSpPr>
          <p:cNvPr id="815" name="Group 814">
            <a:extLst>
              <a:ext uri="{FF2B5EF4-FFF2-40B4-BE49-F238E27FC236}">
                <a16:creationId xmlns:a16="http://schemas.microsoft.com/office/drawing/2014/main" id="{29155E49-B6A1-436F-A9AB-D233129C332D}"/>
              </a:ext>
            </a:extLst>
          </p:cNvPr>
          <p:cNvGrpSpPr/>
          <p:nvPr/>
        </p:nvGrpSpPr>
        <p:grpSpPr>
          <a:xfrm>
            <a:off x="7532031" y="3663138"/>
            <a:ext cx="833040" cy="675000"/>
            <a:chOff x="7532031" y="3663138"/>
            <a:chExt cx="833040" cy="675000"/>
          </a:xfrm>
        </p:grpSpPr>
        <mc:AlternateContent xmlns:mc="http://schemas.openxmlformats.org/markup-compatibility/2006" xmlns:p14="http://schemas.microsoft.com/office/powerpoint/2010/main">
          <mc:Choice Requires="p14">
            <p:contentPart p14:bwMode="auto" r:id="rId445">
              <p14:nvContentPartPr>
                <p14:cNvPr id="804" name="Ink 803">
                  <a:extLst>
                    <a:ext uri="{FF2B5EF4-FFF2-40B4-BE49-F238E27FC236}">
                      <a16:creationId xmlns:a16="http://schemas.microsoft.com/office/drawing/2014/main" id="{67E81D9E-0819-4CB5-8D8F-2AD8892E8F9B}"/>
                    </a:ext>
                  </a:extLst>
                </p14:cNvPr>
                <p14:cNvContentPartPr/>
                <p14:nvPr/>
              </p14:nvContentPartPr>
              <p14:xfrm>
                <a:off x="7556511" y="3832698"/>
                <a:ext cx="181440" cy="255960"/>
              </p14:xfrm>
            </p:contentPart>
          </mc:Choice>
          <mc:Fallback xmlns="">
            <p:pic>
              <p:nvPicPr>
                <p:cNvPr id="804" name="Ink 803">
                  <a:extLst>
                    <a:ext uri="{FF2B5EF4-FFF2-40B4-BE49-F238E27FC236}">
                      <a16:creationId xmlns:a16="http://schemas.microsoft.com/office/drawing/2014/main" id="{67E81D9E-0819-4CB5-8D8F-2AD8892E8F9B}"/>
                    </a:ext>
                  </a:extLst>
                </p:cNvPr>
                <p:cNvPicPr/>
                <p:nvPr/>
              </p:nvPicPr>
              <p:blipFill>
                <a:blip r:embed="rId446"/>
                <a:stretch>
                  <a:fillRect/>
                </a:stretch>
              </p:blipFill>
              <p:spPr>
                <a:xfrm>
                  <a:off x="7538871" y="3814698"/>
                  <a:ext cx="217080" cy="291600"/>
                </a:xfrm>
                <a:prstGeom prst="rect">
                  <a:avLst/>
                </a:prstGeom>
              </p:spPr>
            </p:pic>
          </mc:Fallback>
        </mc:AlternateContent>
        <mc:AlternateContent xmlns:mc="http://schemas.openxmlformats.org/markup-compatibility/2006" xmlns:p14="http://schemas.microsoft.com/office/powerpoint/2010/main">
          <mc:Choice Requires="p14">
            <p:contentPart p14:bwMode="auto" r:id="rId447">
              <p14:nvContentPartPr>
                <p14:cNvPr id="805" name="Ink 804">
                  <a:extLst>
                    <a:ext uri="{FF2B5EF4-FFF2-40B4-BE49-F238E27FC236}">
                      <a16:creationId xmlns:a16="http://schemas.microsoft.com/office/drawing/2014/main" id="{2794B595-0DD5-4152-B978-0340BA42F7E4}"/>
                    </a:ext>
                  </a:extLst>
                </p14:cNvPr>
                <p14:cNvContentPartPr/>
                <p14:nvPr/>
              </p14:nvContentPartPr>
              <p14:xfrm>
                <a:off x="7544991" y="4203498"/>
                <a:ext cx="63000" cy="134640"/>
              </p14:xfrm>
            </p:contentPart>
          </mc:Choice>
          <mc:Fallback xmlns="">
            <p:pic>
              <p:nvPicPr>
                <p:cNvPr id="805" name="Ink 804">
                  <a:extLst>
                    <a:ext uri="{FF2B5EF4-FFF2-40B4-BE49-F238E27FC236}">
                      <a16:creationId xmlns:a16="http://schemas.microsoft.com/office/drawing/2014/main" id="{2794B595-0DD5-4152-B978-0340BA42F7E4}"/>
                    </a:ext>
                  </a:extLst>
                </p:cNvPr>
                <p:cNvPicPr/>
                <p:nvPr/>
              </p:nvPicPr>
              <p:blipFill>
                <a:blip r:embed="rId448"/>
                <a:stretch>
                  <a:fillRect/>
                </a:stretch>
              </p:blipFill>
              <p:spPr>
                <a:xfrm>
                  <a:off x="7526991" y="4185498"/>
                  <a:ext cx="98640" cy="170280"/>
                </a:xfrm>
                <a:prstGeom prst="rect">
                  <a:avLst/>
                </a:prstGeom>
              </p:spPr>
            </p:pic>
          </mc:Fallback>
        </mc:AlternateContent>
        <mc:AlternateContent xmlns:mc="http://schemas.openxmlformats.org/markup-compatibility/2006" xmlns:p14="http://schemas.microsoft.com/office/powerpoint/2010/main">
          <mc:Choice Requires="p14">
            <p:contentPart p14:bwMode="auto" r:id="rId449">
              <p14:nvContentPartPr>
                <p14:cNvPr id="806" name="Ink 805">
                  <a:extLst>
                    <a:ext uri="{FF2B5EF4-FFF2-40B4-BE49-F238E27FC236}">
                      <a16:creationId xmlns:a16="http://schemas.microsoft.com/office/drawing/2014/main" id="{224C1EFF-5C76-46B0-A06F-AB382AFA47EE}"/>
                    </a:ext>
                  </a:extLst>
                </p14:cNvPr>
                <p14:cNvContentPartPr/>
                <p14:nvPr/>
              </p14:nvContentPartPr>
              <p14:xfrm>
                <a:off x="7552551" y="4171818"/>
                <a:ext cx="18720" cy="41760"/>
              </p14:xfrm>
            </p:contentPart>
          </mc:Choice>
          <mc:Fallback xmlns="">
            <p:pic>
              <p:nvPicPr>
                <p:cNvPr id="806" name="Ink 805">
                  <a:extLst>
                    <a:ext uri="{FF2B5EF4-FFF2-40B4-BE49-F238E27FC236}">
                      <a16:creationId xmlns:a16="http://schemas.microsoft.com/office/drawing/2014/main" id="{224C1EFF-5C76-46B0-A06F-AB382AFA47EE}"/>
                    </a:ext>
                  </a:extLst>
                </p:cNvPr>
                <p:cNvPicPr/>
                <p:nvPr/>
              </p:nvPicPr>
              <p:blipFill>
                <a:blip r:embed="rId450"/>
                <a:stretch>
                  <a:fillRect/>
                </a:stretch>
              </p:blipFill>
              <p:spPr>
                <a:xfrm>
                  <a:off x="7534551" y="4153818"/>
                  <a:ext cx="54360" cy="77400"/>
                </a:xfrm>
                <a:prstGeom prst="rect">
                  <a:avLst/>
                </a:prstGeom>
              </p:spPr>
            </p:pic>
          </mc:Fallback>
        </mc:AlternateContent>
        <mc:AlternateContent xmlns:mc="http://schemas.openxmlformats.org/markup-compatibility/2006" xmlns:p14="http://schemas.microsoft.com/office/powerpoint/2010/main">
          <mc:Choice Requires="p14">
            <p:contentPart p14:bwMode="auto" r:id="rId451">
              <p14:nvContentPartPr>
                <p14:cNvPr id="807" name="Ink 806">
                  <a:extLst>
                    <a:ext uri="{FF2B5EF4-FFF2-40B4-BE49-F238E27FC236}">
                      <a16:creationId xmlns:a16="http://schemas.microsoft.com/office/drawing/2014/main" id="{F4DC53B1-5E10-4953-9CA3-89FC63D24AB3}"/>
                    </a:ext>
                  </a:extLst>
                </p14:cNvPr>
                <p14:cNvContentPartPr/>
                <p14:nvPr/>
              </p14:nvContentPartPr>
              <p14:xfrm>
                <a:off x="7616991" y="4227978"/>
                <a:ext cx="66240" cy="56880"/>
              </p14:xfrm>
            </p:contentPart>
          </mc:Choice>
          <mc:Fallback xmlns="">
            <p:pic>
              <p:nvPicPr>
                <p:cNvPr id="807" name="Ink 806">
                  <a:extLst>
                    <a:ext uri="{FF2B5EF4-FFF2-40B4-BE49-F238E27FC236}">
                      <a16:creationId xmlns:a16="http://schemas.microsoft.com/office/drawing/2014/main" id="{F4DC53B1-5E10-4953-9CA3-89FC63D24AB3}"/>
                    </a:ext>
                  </a:extLst>
                </p:cNvPr>
                <p:cNvPicPr/>
                <p:nvPr/>
              </p:nvPicPr>
              <p:blipFill>
                <a:blip r:embed="rId452"/>
                <a:stretch>
                  <a:fillRect/>
                </a:stretch>
              </p:blipFill>
              <p:spPr>
                <a:xfrm>
                  <a:off x="7598991" y="4210338"/>
                  <a:ext cx="101880" cy="92520"/>
                </a:xfrm>
                <a:prstGeom prst="rect">
                  <a:avLst/>
                </a:prstGeom>
              </p:spPr>
            </p:pic>
          </mc:Fallback>
        </mc:AlternateContent>
        <mc:AlternateContent xmlns:mc="http://schemas.openxmlformats.org/markup-compatibility/2006" xmlns:p14="http://schemas.microsoft.com/office/powerpoint/2010/main">
          <mc:Choice Requires="p14">
            <p:contentPart p14:bwMode="auto" r:id="rId453">
              <p14:nvContentPartPr>
                <p14:cNvPr id="808" name="Ink 807">
                  <a:extLst>
                    <a:ext uri="{FF2B5EF4-FFF2-40B4-BE49-F238E27FC236}">
                      <a16:creationId xmlns:a16="http://schemas.microsoft.com/office/drawing/2014/main" id="{D5513D71-340A-4C92-BF28-821FF1440F92}"/>
                    </a:ext>
                  </a:extLst>
                </p14:cNvPr>
                <p14:cNvContentPartPr/>
                <p14:nvPr/>
              </p14:nvContentPartPr>
              <p14:xfrm>
                <a:off x="7758471" y="4198458"/>
                <a:ext cx="14040" cy="104400"/>
              </p14:xfrm>
            </p:contentPart>
          </mc:Choice>
          <mc:Fallback xmlns="">
            <p:pic>
              <p:nvPicPr>
                <p:cNvPr id="808" name="Ink 807">
                  <a:extLst>
                    <a:ext uri="{FF2B5EF4-FFF2-40B4-BE49-F238E27FC236}">
                      <a16:creationId xmlns:a16="http://schemas.microsoft.com/office/drawing/2014/main" id="{D5513D71-340A-4C92-BF28-821FF1440F92}"/>
                    </a:ext>
                  </a:extLst>
                </p:cNvPr>
                <p:cNvPicPr/>
                <p:nvPr/>
              </p:nvPicPr>
              <p:blipFill>
                <a:blip r:embed="rId454"/>
                <a:stretch>
                  <a:fillRect/>
                </a:stretch>
              </p:blipFill>
              <p:spPr>
                <a:xfrm>
                  <a:off x="7740831" y="4180458"/>
                  <a:ext cx="4968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455">
              <p14:nvContentPartPr>
                <p14:cNvPr id="809" name="Ink 808">
                  <a:extLst>
                    <a:ext uri="{FF2B5EF4-FFF2-40B4-BE49-F238E27FC236}">
                      <a16:creationId xmlns:a16="http://schemas.microsoft.com/office/drawing/2014/main" id="{0C1AEB48-E3C6-4132-8121-F71DE47EE595}"/>
                    </a:ext>
                  </a:extLst>
                </p14:cNvPr>
                <p14:cNvContentPartPr/>
                <p14:nvPr/>
              </p14:nvContentPartPr>
              <p14:xfrm>
                <a:off x="7532031" y="3686178"/>
                <a:ext cx="19080" cy="96480"/>
              </p14:xfrm>
            </p:contentPart>
          </mc:Choice>
          <mc:Fallback xmlns="">
            <p:pic>
              <p:nvPicPr>
                <p:cNvPr id="809" name="Ink 808">
                  <a:extLst>
                    <a:ext uri="{FF2B5EF4-FFF2-40B4-BE49-F238E27FC236}">
                      <a16:creationId xmlns:a16="http://schemas.microsoft.com/office/drawing/2014/main" id="{0C1AEB48-E3C6-4132-8121-F71DE47EE595}"/>
                    </a:ext>
                  </a:extLst>
                </p:cNvPr>
                <p:cNvPicPr/>
                <p:nvPr/>
              </p:nvPicPr>
              <p:blipFill>
                <a:blip r:embed="rId456"/>
                <a:stretch>
                  <a:fillRect/>
                </a:stretch>
              </p:blipFill>
              <p:spPr>
                <a:xfrm>
                  <a:off x="7514391" y="3668538"/>
                  <a:ext cx="54720" cy="132120"/>
                </a:xfrm>
                <a:prstGeom prst="rect">
                  <a:avLst/>
                </a:prstGeom>
              </p:spPr>
            </p:pic>
          </mc:Fallback>
        </mc:AlternateContent>
        <mc:AlternateContent xmlns:mc="http://schemas.openxmlformats.org/markup-compatibility/2006" xmlns:p14="http://schemas.microsoft.com/office/powerpoint/2010/main">
          <mc:Choice Requires="p14">
            <p:contentPart p14:bwMode="auto" r:id="rId457">
              <p14:nvContentPartPr>
                <p14:cNvPr id="810" name="Ink 809">
                  <a:extLst>
                    <a:ext uri="{FF2B5EF4-FFF2-40B4-BE49-F238E27FC236}">
                      <a16:creationId xmlns:a16="http://schemas.microsoft.com/office/drawing/2014/main" id="{5706CF42-95CD-44F1-A519-9AA5B7B42AA5}"/>
                    </a:ext>
                  </a:extLst>
                </p14:cNvPr>
                <p14:cNvContentPartPr/>
                <p14:nvPr/>
              </p14:nvContentPartPr>
              <p14:xfrm>
                <a:off x="7600071" y="3663138"/>
                <a:ext cx="79200" cy="143640"/>
              </p14:xfrm>
            </p:contentPart>
          </mc:Choice>
          <mc:Fallback xmlns="">
            <p:pic>
              <p:nvPicPr>
                <p:cNvPr id="810" name="Ink 809">
                  <a:extLst>
                    <a:ext uri="{FF2B5EF4-FFF2-40B4-BE49-F238E27FC236}">
                      <a16:creationId xmlns:a16="http://schemas.microsoft.com/office/drawing/2014/main" id="{5706CF42-95CD-44F1-A519-9AA5B7B42AA5}"/>
                    </a:ext>
                  </a:extLst>
                </p:cNvPr>
                <p:cNvPicPr/>
                <p:nvPr/>
              </p:nvPicPr>
              <p:blipFill>
                <a:blip r:embed="rId458"/>
                <a:stretch>
                  <a:fillRect/>
                </a:stretch>
              </p:blipFill>
              <p:spPr>
                <a:xfrm>
                  <a:off x="7582071" y="3645138"/>
                  <a:ext cx="114840" cy="179280"/>
                </a:xfrm>
                <a:prstGeom prst="rect">
                  <a:avLst/>
                </a:prstGeom>
              </p:spPr>
            </p:pic>
          </mc:Fallback>
        </mc:AlternateContent>
        <mc:AlternateContent xmlns:mc="http://schemas.openxmlformats.org/markup-compatibility/2006" xmlns:p14="http://schemas.microsoft.com/office/powerpoint/2010/main">
          <mc:Choice Requires="p14">
            <p:contentPart p14:bwMode="auto" r:id="rId459">
              <p14:nvContentPartPr>
                <p14:cNvPr id="811" name="Ink 810">
                  <a:extLst>
                    <a:ext uri="{FF2B5EF4-FFF2-40B4-BE49-F238E27FC236}">
                      <a16:creationId xmlns:a16="http://schemas.microsoft.com/office/drawing/2014/main" id="{E653B1FA-11A9-4CAE-B8CB-58E9BAFE9F64}"/>
                    </a:ext>
                  </a:extLst>
                </p14:cNvPr>
                <p14:cNvContentPartPr/>
                <p14:nvPr/>
              </p14:nvContentPartPr>
              <p14:xfrm>
                <a:off x="7811031" y="3866178"/>
                <a:ext cx="144000" cy="254160"/>
              </p14:xfrm>
            </p:contentPart>
          </mc:Choice>
          <mc:Fallback xmlns="">
            <p:pic>
              <p:nvPicPr>
                <p:cNvPr id="811" name="Ink 810">
                  <a:extLst>
                    <a:ext uri="{FF2B5EF4-FFF2-40B4-BE49-F238E27FC236}">
                      <a16:creationId xmlns:a16="http://schemas.microsoft.com/office/drawing/2014/main" id="{E653B1FA-11A9-4CAE-B8CB-58E9BAFE9F64}"/>
                    </a:ext>
                  </a:extLst>
                </p:cNvPr>
                <p:cNvPicPr/>
                <p:nvPr/>
              </p:nvPicPr>
              <p:blipFill>
                <a:blip r:embed="rId460"/>
                <a:stretch>
                  <a:fillRect/>
                </a:stretch>
              </p:blipFill>
              <p:spPr>
                <a:xfrm>
                  <a:off x="7793391" y="3848178"/>
                  <a:ext cx="179640" cy="289800"/>
                </a:xfrm>
                <a:prstGeom prst="rect">
                  <a:avLst/>
                </a:prstGeom>
              </p:spPr>
            </p:pic>
          </mc:Fallback>
        </mc:AlternateContent>
        <mc:AlternateContent xmlns:mc="http://schemas.openxmlformats.org/markup-compatibility/2006" xmlns:p14="http://schemas.microsoft.com/office/powerpoint/2010/main">
          <mc:Choice Requires="p14">
            <p:contentPart p14:bwMode="auto" r:id="rId461">
              <p14:nvContentPartPr>
                <p14:cNvPr id="812" name="Ink 811">
                  <a:extLst>
                    <a:ext uri="{FF2B5EF4-FFF2-40B4-BE49-F238E27FC236}">
                      <a16:creationId xmlns:a16="http://schemas.microsoft.com/office/drawing/2014/main" id="{B712BD34-25A5-4E8F-867A-E91346ABDDF7}"/>
                    </a:ext>
                  </a:extLst>
                </p14:cNvPr>
                <p14:cNvContentPartPr/>
                <p14:nvPr/>
              </p14:nvContentPartPr>
              <p14:xfrm>
                <a:off x="7996071" y="3884898"/>
                <a:ext cx="115920" cy="127800"/>
              </p14:xfrm>
            </p:contentPart>
          </mc:Choice>
          <mc:Fallback xmlns="">
            <p:pic>
              <p:nvPicPr>
                <p:cNvPr id="812" name="Ink 811">
                  <a:extLst>
                    <a:ext uri="{FF2B5EF4-FFF2-40B4-BE49-F238E27FC236}">
                      <a16:creationId xmlns:a16="http://schemas.microsoft.com/office/drawing/2014/main" id="{B712BD34-25A5-4E8F-867A-E91346ABDDF7}"/>
                    </a:ext>
                  </a:extLst>
                </p:cNvPr>
                <p:cNvPicPr/>
                <p:nvPr/>
              </p:nvPicPr>
              <p:blipFill>
                <a:blip r:embed="rId462"/>
                <a:stretch>
                  <a:fillRect/>
                </a:stretch>
              </p:blipFill>
              <p:spPr>
                <a:xfrm>
                  <a:off x="7978431" y="3867258"/>
                  <a:ext cx="15156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463">
              <p14:nvContentPartPr>
                <p14:cNvPr id="813" name="Ink 812">
                  <a:extLst>
                    <a:ext uri="{FF2B5EF4-FFF2-40B4-BE49-F238E27FC236}">
                      <a16:creationId xmlns:a16="http://schemas.microsoft.com/office/drawing/2014/main" id="{F2AAD197-5FF7-46E6-8093-B3C5A0656814}"/>
                    </a:ext>
                  </a:extLst>
                </p14:cNvPr>
                <p14:cNvContentPartPr/>
                <p14:nvPr/>
              </p14:nvContentPartPr>
              <p14:xfrm>
                <a:off x="8048631" y="3844938"/>
                <a:ext cx="21600" cy="2520"/>
              </p14:xfrm>
            </p:contentPart>
          </mc:Choice>
          <mc:Fallback xmlns="">
            <p:pic>
              <p:nvPicPr>
                <p:cNvPr id="813" name="Ink 812">
                  <a:extLst>
                    <a:ext uri="{FF2B5EF4-FFF2-40B4-BE49-F238E27FC236}">
                      <a16:creationId xmlns:a16="http://schemas.microsoft.com/office/drawing/2014/main" id="{F2AAD197-5FF7-46E6-8093-B3C5A0656814}"/>
                    </a:ext>
                  </a:extLst>
                </p:cNvPr>
                <p:cNvPicPr/>
                <p:nvPr/>
              </p:nvPicPr>
              <p:blipFill>
                <a:blip r:embed="rId464"/>
                <a:stretch>
                  <a:fillRect/>
                </a:stretch>
              </p:blipFill>
              <p:spPr>
                <a:xfrm>
                  <a:off x="8030631" y="3826938"/>
                  <a:ext cx="5724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465">
              <p14:nvContentPartPr>
                <p14:cNvPr id="814" name="Ink 813">
                  <a:extLst>
                    <a:ext uri="{FF2B5EF4-FFF2-40B4-BE49-F238E27FC236}">
                      <a16:creationId xmlns:a16="http://schemas.microsoft.com/office/drawing/2014/main" id="{3C45F551-21E9-4515-BCDE-6859D3A3935A}"/>
                    </a:ext>
                  </a:extLst>
                </p14:cNvPr>
                <p14:cNvContentPartPr/>
                <p14:nvPr/>
              </p14:nvContentPartPr>
              <p14:xfrm>
                <a:off x="8214951" y="3689778"/>
                <a:ext cx="150120" cy="488160"/>
              </p14:xfrm>
            </p:contentPart>
          </mc:Choice>
          <mc:Fallback xmlns="">
            <p:pic>
              <p:nvPicPr>
                <p:cNvPr id="814" name="Ink 813">
                  <a:extLst>
                    <a:ext uri="{FF2B5EF4-FFF2-40B4-BE49-F238E27FC236}">
                      <a16:creationId xmlns:a16="http://schemas.microsoft.com/office/drawing/2014/main" id="{3C45F551-21E9-4515-BCDE-6859D3A3935A}"/>
                    </a:ext>
                  </a:extLst>
                </p:cNvPr>
                <p:cNvPicPr/>
                <p:nvPr/>
              </p:nvPicPr>
              <p:blipFill>
                <a:blip r:embed="rId466"/>
                <a:stretch>
                  <a:fillRect/>
                </a:stretch>
              </p:blipFill>
              <p:spPr>
                <a:xfrm>
                  <a:off x="8197311" y="3671778"/>
                  <a:ext cx="185760" cy="523800"/>
                </a:xfrm>
                <a:prstGeom prst="rect">
                  <a:avLst/>
                </a:prstGeom>
              </p:spPr>
            </p:pic>
          </mc:Fallback>
        </mc:AlternateContent>
      </p:grpSp>
      <p:grpSp>
        <p:nvGrpSpPr>
          <p:cNvPr id="829" name="Group 828">
            <a:extLst>
              <a:ext uri="{FF2B5EF4-FFF2-40B4-BE49-F238E27FC236}">
                <a16:creationId xmlns:a16="http://schemas.microsoft.com/office/drawing/2014/main" id="{1B35EFD5-77D9-4462-BE88-3B4975A1717C}"/>
              </a:ext>
            </a:extLst>
          </p:cNvPr>
          <p:cNvGrpSpPr/>
          <p:nvPr/>
        </p:nvGrpSpPr>
        <p:grpSpPr>
          <a:xfrm>
            <a:off x="1003431" y="4720098"/>
            <a:ext cx="1350360" cy="558360"/>
            <a:chOff x="1003431" y="4720098"/>
            <a:chExt cx="1350360" cy="558360"/>
          </a:xfrm>
        </p:grpSpPr>
        <mc:AlternateContent xmlns:mc="http://schemas.openxmlformats.org/markup-compatibility/2006" xmlns:p14="http://schemas.microsoft.com/office/powerpoint/2010/main">
          <mc:Choice Requires="p14">
            <p:contentPart p14:bwMode="auto" r:id="rId467">
              <p14:nvContentPartPr>
                <p14:cNvPr id="816" name="Ink 815">
                  <a:extLst>
                    <a:ext uri="{FF2B5EF4-FFF2-40B4-BE49-F238E27FC236}">
                      <a16:creationId xmlns:a16="http://schemas.microsoft.com/office/drawing/2014/main" id="{59B805D1-48CB-47F4-ADF2-C840801EA507}"/>
                    </a:ext>
                  </a:extLst>
                </p14:cNvPr>
                <p14:cNvContentPartPr/>
                <p14:nvPr/>
              </p14:nvContentPartPr>
              <p14:xfrm>
                <a:off x="1016391" y="5107818"/>
                <a:ext cx="114120" cy="25200"/>
              </p14:xfrm>
            </p:contentPart>
          </mc:Choice>
          <mc:Fallback xmlns="">
            <p:pic>
              <p:nvPicPr>
                <p:cNvPr id="816" name="Ink 815">
                  <a:extLst>
                    <a:ext uri="{FF2B5EF4-FFF2-40B4-BE49-F238E27FC236}">
                      <a16:creationId xmlns:a16="http://schemas.microsoft.com/office/drawing/2014/main" id="{59B805D1-48CB-47F4-ADF2-C840801EA507}"/>
                    </a:ext>
                  </a:extLst>
                </p:cNvPr>
                <p:cNvPicPr/>
                <p:nvPr/>
              </p:nvPicPr>
              <p:blipFill>
                <a:blip r:embed="rId468"/>
                <a:stretch>
                  <a:fillRect/>
                </a:stretch>
              </p:blipFill>
              <p:spPr>
                <a:xfrm>
                  <a:off x="998751" y="5090178"/>
                  <a:ext cx="149760" cy="60840"/>
                </a:xfrm>
                <a:prstGeom prst="rect">
                  <a:avLst/>
                </a:prstGeom>
              </p:spPr>
            </p:pic>
          </mc:Fallback>
        </mc:AlternateContent>
        <mc:AlternateContent xmlns:mc="http://schemas.openxmlformats.org/markup-compatibility/2006" xmlns:p14="http://schemas.microsoft.com/office/powerpoint/2010/main">
          <mc:Choice Requires="p14">
            <p:contentPart p14:bwMode="auto" r:id="rId469">
              <p14:nvContentPartPr>
                <p14:cNvPr id="817" name="Ink 816">
                  <a:extLst>
                    <a:ext uri="{FF2B5EF4-FFF2-40B4-BE49-F238E27FC236}">
                      <a16:creationId xmlns:a16="http://schemas.microsoft.com/office/drawing/2014/main" id="{19F3BB82-8E1E-4AB1-8C25-4EE1595F816F}"/>
                    </a:ext>
                  </a:extLst>
                </p14:cNvPr>
                <p14:cNvContentPartPr/>
                <p14:nvPr/>
              </p14:nvContentPartPr>
              <p14:xfrm>
                <a:off x="1003431" y="5034378"/>
                <a:ext cx="132840" cy="13680"/>
              </p14:xfrm>
            </p:contentPart>
          </mc:Choice>
          <mc:Fallback xmlns="">
            <p:pic>
              <p:nvPicPr>
                <p:cNvPr id="817" name="Ink 816">
                  <a:extLst>
                    <a:ext uri="{FF2B5EF4-FFF2-40B4-BE49-F238E27FC236}">
                      <a16:creationId xmlns:a16="http://schemas.microsoft.com/office/drawing/2014/main" id="{19F3BB82-8E1E-4AB1-8C25-4EE1595F816F}"/>
                    </a:ext>
                  </a:extLst>
                </p:cNvPr>
                <p:cNvPicPr/>
                <p:nvPr/>
              </p:nvPicPr>
              <p:blipFill>
                <a:blip r:embed="rId470"/>
                <a:stretch>
                  <a:fillRect/>
                </a:stretch>
              </p:blipFill>
              <p:spPr>
                <a:xfrm>
                  <a:off x="985431" y="5016378"/>
                  <a:ext cx="168480" cy="49320"/>
                </a:xfrm>
                <a:prstGeom prst="rect">
                  <a:avLst/>
                </a:prstGeom>
              </p:spPr>
            </p:pic>
          </mc:Fallback>
        </mc:AlternateContent>
        <mc:AlternateContent xmlns:mc="http://schemas.openxmlformats.org/markup-compatibility/2006" xmlns:p14="http://schemas.microsoft.com/office/powerpoint/2010/main">
          <mc:Choice Requires="p14">
            <p:contentPart p14:bwMode="auto" r:id="rId471">
              <p14:nvContentPartPr>
                <p14:cNvPr id="818" name="Ink 817">
                  <a:extLst>
                    <a:ext uri="{FF2B5EF4-FFF2-40B4-BE49-F238E27FC236}">
                      <a16:creationId xmlns:a16="http://schemas.microsoft.com/office/drawing/2014/main" id="{5B1F38E6-7DDD-4F76-81C4-C090F82422C3}"/>
                    </a:ext>
                  </a:extLst>
                </p14:cNvPr>
                <p14:cNvContentPartPr/>
                <p14:nvPr/>
              </p14:nvContentPartPr>
              <p14:xfrm>
                <a:off x="1422111" y="4866258"/>
                <a:ext cx="78480" cy="165240"/>
              </p14:xfrm>
            </p:contentPart>
          </mc:Choice>
          <mc:Fallback xmlns="">
            <p:pic>
              <p:nvPicPr>
                <p:cNvPr id="818" name="Ink 817">
                  <a:extLst>
                    <a:ext uri="{FF2B5EF4-FFF2-40B4-BE49-F238E27FC236}">
                      <a16:creationId xmlns:a16="http://schemas.microsoft.com/office/drawing/2014/main" id="{5B1F38E6-7DDD-4F76-81C4-C090F82422C3}"/>
                    </a:ext>
                  </a:extLst>
                </p:cNvPr>
                <p:cNvPicPr/>
                <p:nvPr/>
              </p:nvPicPr>
              <p:blipFill>
                <a:blip r:embed="rId472"/>
                <a:stretch>
                  <a:fillRect/>
                </a:stretch>
              </p:blipFill>
              <p:spPr>
                <a:xfrm>
                  <a:off x="1404471" y="4848618"/>
                  <a:ext cx="114120" cy="200880"/>
                </a:xfrm>
                <a:prstGeom prst="rect">
                  <a:avLst/>
                </a:prstGeom>
              </p:spPr>
            </p:pic>
          </mc:Fallback>
        </mc:AlternateContent>
        <mc:AlternateContent xmlns:mc="http://schemas.openxmlformats.org/markup-compatibility/2006" xmlns:p14="http://schemas.microsoft.com/office/powerpoint/2010/main">
          <mc:Choice Requires="p14">
            <p:contentPart p14:bwMode="auto" r:id="rId473">
              <p14:nvContentPartPr>
                <p14:cNvPr id="819" name="Ink 818">
                  <a:extLst>
                    <a:ext uri="{FF2B5EF4-FFF2-40B4-BE49-F238E27FC236}">
                      <a16:creationId xmlns:a16="http://schemas.microsoft.com/office/drawing/2014/main" id="{20C58FF1-8402-48FA-905B-9341D4F6B955}"/>
                    </a:ext>
                  </a:extLst>
                </p14:cNvPr>
                <p14:cNvContentPartPr/>
                <p14:nvPr/>
              </p14:nvContentPartPr>
              <p14:xfrm>
                <a:off x="1441911" y="5055618"/>
                <a:ext cx="168120" cy="12240"/>
              </p14:xfrm>
            </p:contentPart>
          </mc:Choice>
          <mc:Fallback xmlns="">
            <p:pic>
              <p:nvPicPr>
                <p:cNvPr id="819" name="Ink 818">
                  <a:extLst>
                    <a:ext uri="{FF2B5EF4-FFF2-40B4-BE49-F238E27FC236}">
                      <a16:creationId xmlns:a16="http://schemas.microsoft.com/office/drawing/2014/main" id="{20C58FF1-8402-48FA-905B-9341D4F6B955}"/>
                    </a:ext>
                  </a:extLst>
                </p:cNvPr>
                <p:cNvPicPr/>
                <p:nvPr/>
              </p:nvPicPr>
              <p:blipFill>
                <a:blip r:embed="rId474"/>
                <a:stretch>
                  <a:fillRect/>
                </a:stretch>
              </p:blipFill>
              <p:spPr>
                <a:xfrm>
                  <a:off x="1423911" y="5037618"/>
                  <a:ext cx="203760" cy="47880"/>
                </a:xfrm>
                <a:prstGeom prst="rect">
                  <a:avLst/>
                </a:prstGeom>
              </p:spPr>
            </p:pic>
          </mc:Fallback>
        </mc:AlternateContent>
        <mc:AlternateContent xmlns:mc="http://schemas.openxmlformats.org/markup-compatibility/2006" xmlns:p14="http://schemas.microsoft.com/office/powerpoint/2010/main">
          <mc:Choice Requires="p14">
            <p:contentPart p14:bwMode="auto" r:id="rId475">
              <p14:nvContentPartPr>
                <p14:cNvPr id="820" name="Ink 819">
                  <a:extLst>
                    <a:ext uri="{FF2B5EF4-FFF2-40B4-BE49-F238E27FC236}">
                      <a16:creationId xmlns:a16="http://schemas.microsoft.com/office/drawing/2014/main" id="{7942063B-783C-4BB9-9FD9-B2E7DB0B0C90}"/>
                    </a:ext>
                  </a:extLst>
                </p14:cNvPr>
                <p14:cNvContentPartPr/>
                <p14:nvPr/>
              </p14:nvContentPartPr>
              <p14:xfrm>
                <a:off x="1466031" y="5121498"/>
                <a:ext cx="52200" cy="124920"/>
              </p14:xfrm>
            </p:contentPart>
          </mc:Choice>
          <mc:Fallback xmlns="">
            <p:pic>
              <p:nvPicPr>
                <p:cNvPr id="820" name="Ink 819">
                  <a:extLst>
                    <a:ext uri="{FF2B5EF4-FFF2-40B4-BE49-F238E27FC236}">
                      <a16:creationId xmlns:a16="http://schemas.microsoft.com/office/drawing/2014/main" id="{7942063B-783C-4BB9-9FD9-B2E7DB0B0C90}"/>
                    </a:ext>
                  </a:extLst>
                </p:cNvPr>
                <p:cNvPicPr/>
                <p:nvPr/>
              </p:nvPicPr>
              <p:blipFill>
                <a:blip r:embed="rId476"/>
                <a:stretch>
                  <a:fillRect/>
                </a:stretch>
              </p:blipFill>
              <p:spPr>
                <a:xfrm>
                  <a:off x="1448391" y="5103858"/>
                  <a:ext cx="87840" cy="160560"/>
                </a:xfrm>
                <a:prstGeom prst="rect">
                  <a:avLst/>
                </a:prstGeom>
              </p:spPr>
            </p:pic>
          </mc:Fallback>
        </mc:AlternateContent>
        <mc:AlternateContent xmlns:mc="http://schemas.openxmlformats.org/markup-compatibility/2006" xmlns:p14="http://schemas.microsoft.com/office/powerpoint/2010/main">
          <mc:Choice Requires="p14">
            <p:contentPart p14:bwMode="auto" r:id="rId477">
              <p14:nvContentPartPr>
                <p14:cNvPr id="821" name="Ink 820">
                  <a:extLst>
                    <a:ext uri="{FF2B5EF4-FFF2-40B4-BE49-F238E27FC236}">
                      <a16:creationId xmlns:a16="http://schemas.microsoft.com/office/drawing/2014/main" id="{D6C4743D-5DD5-4F96-9604-5A4908E43A67}"/>
                    </a:ext>
                  </a:extLst>
                </p14:cNvPr>
                <p14:cNvContentPartPr/>
                <p14:nvPr/>
              </p14:nvContentPartPr>
              <p14:xfrm>
                <a:off x="1562511" y="5134458"/>
                <a:ext cx="29520" cy="104040"/>
              </p14:xfrm>
            </p:contentPart>
          </mc:Choice>
          <mc:Fallback xmlns="">
            <p:pic>
              <p:nvPicPr>
                <p:cNvPr id="821" name="Ink 820">
                  <a:extLst>
                    <a:ext uri="{FF2B5EF4-FFF2-40B4-BE49-F238E27FC236}">
                      <a16:creationId xmlns:a16="http://schemas.microsoft.com/office/drawing/2014/main" id="{D6C4743D-5DD5-4F96-9604-5A4908E43A67}"/>
                    </a:ext>
                  </a:extLst>
                </p:cNvPr>
                <p:cNvPicPr/>
                <p:nvPr/>
              </p:nvPicPr>
              <p:blipFill>
                <a:blip r:embed="rId478"/>
                <a:stretch>
                  <a:fillRect/>
                </a:stretch>
              </p:blipFill>
              <p:spPr>
                <a:xfrm>
                  <a:off x="1544511" y="5116458"/>
                  <a:ext cx="65160" cy="139680"/>
                </a:xfrm>
                <a:prstGeom prst="rect">
                  <a:avLst/>
                </a:prstGeom>
              </p:spPr>
            </p:pic>
          </mc:Fallback>
        </mc:AlternateContent>
        <mc:AlternateContent xmlns:mc="http://schemas.openxmlformats.org/markup-compatibility/2006" xmlns:p14="http://schemas.microsoft.com/office/powerpoint/2010/main">
          <mc:Choice Requires="p14">
            <p:contentPart p14:bwMode="auto" r:id="rId479">
              <p14:nvContentPartPr>
                <p14:cNvPr id="822" name="Ink 821">
                  <a:extLst>
                    <a:ext uri="{FF2B5EF4-FFF2-40B4-BE49-F238E27FC236}">
                      <a16:creationId xmlns:a16="http://schemas.microsoft.com/office/drawing/2014/main" id="{3606C28A-9E7E-4595-8996-2471AC7C521B}"/>
                    </a:ext>
                  </a:extLst>
                </p14:cNvPr>
                <p14:cNvContentPartPr/>
                <p14:nvPr/>
              </p14:nvContentPartPr>
              <p14:xfrm>
                <a:off x="1286751" y="4843938"/>
                <a:ext cx="118800" cy="434520"/>
              </p14:xfrm>
            </p:contentPart>
          </mc:Choice>
          <mc:Fallback xmlns="">
            <p:pic>
              <p:nvPicPr>
                <p:cNvPr id="822" name="Ink 821">
                  <a:extLst>
                    <a:ext uri="{FF2B5EF4-FFF2-40B4-BE49-F238E27FC236}">
                      <a16:creationId xmlns:a16="http://schemas.microsoft.com/office/drawing/2014/main" id="{3606C28A-9E7E-4595-8996-2471AC7C521B}"/>
                    </a:ext>
                  </a:extLst>
                </p:cNvPr>
                <p:cNvPicPr/>
                <p:nvPr/>
              </p:nvPicPr>
              <p:blipFill>
                <a:blip r:embed="rId480"/>
                <a:stretch>
                  <a:fillRect/>
                </a:stretch>
              </p:blipFill>
              <p:spPr>
                <a:xfrm>
                  <a:off x="1268751" y="4826298"/>
                  <a:ext cx="154440" cy="470160"/>
                </a:xfrm>
                <a:prstGeom prst="rect">
                  <a:avLst/>
                </a:prstGeom>
              </p:spPr>
            </p:pic>
          </mc:Fallback>
        </mc:AlternateContent>
        <mc:AlternateContent xmlns:mc="http://schemas.openxmlformats.org/markup-compatibility/2006" xmlns:p14="http://schemas.microsoft.com/office/powerpoint/2010/main">
          <mc:Choice Requires="p14">
            <p:contentPart p14:bwMode="auto" r:id="rId481">
              <p14:nvContentPartPr>
                <p14:cNvPr id="823" name="Ink 822">
                  <a:extLst>
                    <a:ext uri="{FF2B5EF4-FFF2-40B4-BE49-F238E27FC236}">
                      <a16:creationId xmlns:a16="http://schemas.microsoft.com/office/drawing/2014/main" id="{96022FED-0DF6-4899-96B9-03C669E2AA5B}"/>
                    </a:ext>
                  </a:extLst>
                </p14:cNvPr>
                <p14:cNvContentPartPr/>
                <p14:nvPr/>
              </p14:nvContentPartPr>
              <p14:xfrm>
                <a:off x="1677351" y="5040498"/>
                <a:ext cx="19800" cy="18360"/>
              </p14:xfrm>
            </p:contentPart>
          </mc:Choice>
          <mc:Fallback xmlns="">
            <p:pic>
              <p:nvPicPr>
                <p:cNvPr id="823" name="Ink 822">
                  <a:extLst>
                    <a:ext uri="{FF2B5EF4-FFF2-40B4-BE49-F238E27FC236}">
                      <a16:creationId xmlns:a16="http://schemas.microsoft.com/office/drawing/2014/main" id="{96022FED-0DF6-4899-96B9-03C669E2AA5B}"/>
                    </a:ext>
                  </a:extLst>
                </p:cNvPr>
                <p:cNvPicPr/>
                <p:nvPr/>
              </p:nvPicPr>
              <p:blipFill>
                <a:blip r:embed="rId482"/>
                <a:stretch>
                  <a:fillRect/>
                </a:stretch>
              </p:blipFill>
              <p:spPr>
                <a:xfrm>
                  <a:off x="1659711" y="5022858"/>
                  <a:ext cx="55440" cy="54000"/>
                </a:xfrm>
                <a:prstGeom prst="rect">
                  <a:avLst/>
                </a:prstGeom>
              </p:spPr>
            </p:pic>
          </mc:Fallback>
        </mc:AlternateContent>
        <mc:AlternateContent xmlns:mc="http://schemas.openxmlformats.org/markup-compatibility/2006" xmlns:p14="http://schemas.microsoft.com/office/powerpoint/2010/main">
          <mc:Choice Requires="p14">
            <p:contentPart p14:bwMode="auto" r:id="rId483">
              <p14:nvContentPartPr>
                <p14:cNvPr id="824" name="Ink 823">
                  <a:extLst>
                    <a:ext uri="{FF2B5EF4-FFF2-40B4-BE49-F238E27FC236}">
                      <a16:creationId xmlns:a16="http://schemas.microsoft.com/office/drawing/2014/main" id="{D23D877F-41C3-4CF1-B254-982C45B6C4B9}"/>
                    </a:ext>
                  </a:extLst>
                </p14:cNvPr>
                <p14:cNvContentPartPr/>
                <p14:nvPr/>
              </p14:nvContentPartPr>
              <p14:xfrm>
                <a:off x="1827831" y="4838178"/>
                <a:ext cx="73080" cy="187200"/>
              </p14:xfrm>
            </p:contentPart>
          </mc:Choice>
          <mc:Fallback xmlns="">
            <p:pic>
              <p:nvPicPr>
                <p:cNvPr id="824" name="Ink 823">
                  <a:extLst>
                    <a:ext uri="{FF2B5EF4-FFF2-40B4-BE49-F238E27FC236}">
                      <a16:creationId xmlns:a16="http://schemas.microsoft.com/office/drawing/2014/main" id="{D23D877F-41C3-4CF1-B254-982C45B6C4B9}"/>
                    </a:ext>
                  </a:extLst>
                </p:cNvPr>
                <p:cNvPicPr/>
                <p:nvPr/>
              </p:nvPicPr>
              <p:blipFill>
                <a:blip r:embed="rId484"/>
                <a:stretch>
                  <a:fillRect/>
                </a:stretch>
              </p:blipFill>
              <p:spPr>
                <a:xfrm>
                  <a:off x="1810191" y="4820538"/>
                  <a:ext cx="108720" cy="222840"/>
                </a:xfrm>
                <a:prstGeom prst="rect">
                  <a:avLst/>
                </a:prstGeom>
              </p:spPr>
            </p:pic>
          </mc:Fallback>
        </mc:AlternateContent>
        <mc:AlternateContent xmlns:mc="http://schemas.openxmlformats.org/markup-compatibility/2006" xmlns:p14="http://schemas.microsoft.com/office/powerpoint/2010/main">
          <mc:Choice Requires="p14">
            <p:contentPart p14:bwMode="auto" r:id="rId485">
              <p14:nvContentPartPr>
                <p14:cNvPr id="825" name="Ink 824">
                  <a:extLst>
                    <a:ext uri="{FF2B5EF4-FFF2-40B4-BE49-F238E27FC236}">
                      <a16:creationId xmlns:a16="http://schemas.microsoft.com/office/drawing/2014/main" id="{949BC31C-11CB-4C1F-82FB-4B355BC6B4F8}"/>
                    </a:ext>
                  </a:extLst>
                </p14:cNvPr>
                <p14:cNvContentPartPr/>
                <p14:nvPr/>
              </p14:nvContentPartPr>
              <p14:xfrm>
                <a:off x="1817031" y="5069658"/>
                <a:ext cx="243720" cy="28080"/>
              </p14:xfrm>
            </p:contentPart>
          </mc:Choice>
          <mc:Fallback xmlns="">
            <p:pic>
              <p:nvPicPr>
                <p:cNvPr id="825" name="Ink 824">
                  <a:extLst>
                    <a:ext uri="{FF2B5EF4-FFF2-40B4-BE49-F238E27FC236}">
                      <a16:creationId xmlns:a16="http://schemas.microsoft.com/office/drawing/2014/main" id="{949BC31C-11CB-4C1F-82FB-4B355BC6B4F8}"/>
                    </a:ext>
                  </a:extLst>
                </p:cNvPr>
                <p:cNvPicPr/>
                <p:nvPr/>
              </p:nvPicPr>
              <p:blipFill>
                <a:blip r:embed="rId486"/>
                <a:stretch>
                  <a:fillRect/>
                </a:stretch>
              </p:blipFill>
              <p:spPr>
                <a:xfrm>
                  <a:off x="1799391" y="5051658"/>
                  <a:ext cx="279360" cy="63720"/>
                </a:xfrm>
                <a:prstGeom prst="rect">
                  <a:avLst/>
                </a:prstGeom>
              </p:spPr>
            </p:pic>
          </mc:Fallback>
        </mc:AlternateContent>
        <mc:AlternateContent xmlns:mc="http://schemas.openxmlformats.org/markup-compatibility/2006" xmlns:p14="http://schemas.microsoft.com/office/powerpoint/2010/main">
          <mc:Choice Requires="p14">
            <p:contentPart p14:bwMode="auto" r:id="rId487">
              <p14:nvContentPartPr>
                <p14:cNvPr id="826" name="Ink 825">
                  <a:extLst>
                    <a:ext uri="{FF2B5EF4-FFF2-40B4-BE49-F238E27FC236}">
                      <a16:creationId xmlns:a16="http://schemas.microsoft.com/office/drawing/2014/main" id="{6A2B5371-7F39-4172-9E06-3E5918D7ACF8}"/>
                    </a:ext>
                  </a:extLst>
                </p14:cNvPr>
                <p14:cNvContentPartPr/>
                <p14:nvPr/>
              </p14:nvContentPartPr>
              <p14:xfrm>
                <a:off x="1865631" y="5159298"/>
                <a:ext cx="39600" cy="74880"/>
              </p14:xfrm>
            </p:contentPart>
          </mc:Choice>
          <mc:Fallback xmlns="">
            <p:pic>
              <p:nvPicPr>
                <p:cNvPr id="826" name="Ink 825">
                  <a:extLst>
                    <a:ext uri="{FF2B5EF4-FFF2-40B4-BE49-F238E27FC236}">
                      <a16:creationId xmlns:a16="http://schemas.microsoft.com/office/drawing/2014/main" id="{6A2B5371-7F39-4172-9E06-3E5918D7ACF8}"/>
                    </a:ext>
                  </a:extLst>
                </p:cNvPr>
                <p:cNvPicPr/>
                <p:nvPr/>
              </p:nvPicPr>
              <p:blipFill>
                <a:blip r:embed="rId488"/>
                <a:stretch>
                  <a:fillRect/>
                </a:stretch>
              </p:blipFill>
              <p:spPr>
                <a:xfrm>
                  <a:off x="1847991" y="5141298"/>
                  <a:ext cx="75240" cy="110520"/>
                </a:xfrm>
                <a:prstGeom prst="rect">
                  <a:avLst/>
                </a:prstGeom>
              </p:spPr>
            </p:pic>
          </mc:Fallback>
        </mc:AlternateContent>
        <mc:AlternateContent xmlns:mc="http://schemas.openxmlformats.org/markup-compatibility/2006" xmlns:p14="http://schemas.microsoft.com/office/powerpoint/2010/main">
          <mc:Choice Requires="p14">
            <p:contentPart p14:bwMode="auto" r:id="rId489">
              <p14:nvContentPartPr>
                <p14:cNvPr id="827" name="Ink 826">
                  <a:extLst>
                    <a:ext uri="{FF2B5EF4-FFF2-40B4-BE49-F238E27FC236}">
                      <a16:creationId xmlns:a16="http://schemas.microsoft.com/office/drawing/2014/main" id="{CD039D82-87CD-4720-BB5D-BB9F3633F7D1}"/>
                    </a:ext>
                  </a:extLst>
                </p14:cNvPr>
                <p14:cNvContentPartPr/>
                <p14:nvPr/>
              </p14:nvContentPartPr>
              <p14:xfrm>
                <a:off x="1954911" y="5120418"/>
                <a:ext cx="119880" cy="104400"/>
              </p14:xfrm>
            </p:contentPart>
          </mc:Choice>
          <mc:Fallback xmlns="">
            <p:pic>
              <p:nvPicPr>
                <p:cNvPr id="827" name="Ink 826">
                  <a:extLst>
                    <a:ext uri="{FF2B5EF4-FFF2-40B4-BE49-F238E27FC236}">
                      <a16:creationId xmlns:a16="http://schemas.microsoft.com/office/drawing/2014/main" id="{CD039D82-87CD-4720-BB5D-BB9F3633F7D1}"/>
                    </a:ext>
                  </a:extLst>
                </p:cNvPr>
                <p:cNvPicPr/>
                <p:nvPr/>
              </p:nvPicPr>
              <p:blipFill>
                <a:blip r:embed="rId490"/>
                <a:stretch>
                  <a:fillRect/>
                </a:stretch>
              </p:blipFill>
              <p:spPr>
                <a:xfrm>
                  <a:off x="1937271" y="5102418"/>
                  <a:ext cx="15552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491">
              <p14:nvContentPartPr>
                <p14:cNvPr id="828" name="Ink 827">
                  <a:extLst>
                    <a:ext uri="{FF2B5EF4-FFF2-40B4-BE49-F238E27FC236}">
                      <a16:creationId xmlns:a16="http://schemas.microsoft.com/office/drawing/2014/main" id="{96A08C24-3B35-429A-9BAB-347B6A150E72}"/>
                    </a:ext>
                  </a:extLst>
                </p14:cNvPr>
                <p14:cNvContentPartPr/>
                <p14:nvPr/>
              </p14:nvContentPartPr>
              <p14:xfrm>
                <a:off x="2150391" y="4720098"/>
                <a:ext cx="203400" cy="534960"/>
              </p14:xfrm>
            </p:contentPart>
          </mc:Choice>
          <mc:Fallback xmlns="">
            <p:pic>
              <p:nvPicPr>
                <p:cNvPr id="828" name="Ink 827">
                  <a:extLst>
                    <a:ext uri="{FF2B5EF4-FFF2-40B4-BE49-F238E27FC236}">
                      <a16:creationId xmlns:a16="http://schemas.microsoft.com/office/drawing/2014/main" id="{96A08C24-3B35-429A-9BAB-347B6A150E72}"/>
                    </a:ext>
                  </a:extLst>
                </p:cNvPr>
                <p:cNvPicPr/>
                <p:nvPr/>
              </p:nvPicPr>
              <p:blipFill>
                <a:blip r:embed="rId492"/>
                <a:stretch>
                  <a:fillRect/>
                </a:stretch>
              </p:blipFill>
              <p:spPr>
                <a:xfrm>
                  <a:off x="2132391" y="4702458"/>
                  <a:ext cx="239040" cy="5706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93">
            <p14:nvContentPartPr>
              <p14:cNvPr id="830" name="Ink 829">
                <a:extLst>
                  <a:ext uri="{FF2B5EF4-FFF2-40B4-BE49-F238E27FC236}">
                    <a16:creationId xmlns:a16="http://schemas.microsoft.com/office/drawing/2014/main" id="{922FA794-F3C0-42B6-9ADA-BEDB9FE2EEB1}"/>
                  </a:ext>
                </a:extLst>
              </p14:cNvPr>
              <p14:cNvContentPartPr/>
              <p14:nvPr/>
            </p14:nvContentPartPr>
            <p14:xfrm>
              <a:off x="2509311" y="4685898"/>
              <a:ext cx="149760" cy="591840"/>
            </p14:xfrm>
          </p:contentPart>
        </mc:Choice>
        <mc:Fallback xmlns="">
          <p:pic>
            <p:nvPicPr>
              <p:cNvPr id="830" name="Ink 829">
                <a:extLst>
                  <a:ext uri="{FF2B5EF4-FFF2-40B4-BE49-F238E27FC236}">
                    <a16:creationId xmlns:a16="http://schemas.microsoft.com/office/drawing/2014/main" id="{922FA794-F3C0-42B6-9ADA-BEDB9FE2EEB1}"/>
                  </a:ext>
                </a:extLst>
              </p:cNvPr>
              <p:cNvPicPr/>
              <p:nvPr/>
            </p:nvPicPr>
            <p:blipFill>
              <a:blip r:embed="rId494"/>
              <a:stretch>
                <a:fillRect/>
              </a:stretch>
            </p:blipFill>
            <p:spPr>
              <a:xfrm>
                <a:off x="2491311" y="4667898"/>
                <a:ext cx="185400" cy="627480"/>
              </a:xfrm>
              <a:prstGeom prst="rect">
                <a:avLst/>
              </a:prstGeom>
            </p:spPr>
          </p:pic>
        </mc:Fallback>
      </mc:AlternateContent>
      <mc:AlternateContent xmlns:mc="http://schemas.openxmlformats.org/markup-compatibility/2006" xmlns:p14="http://schemas.microsoft.com/office/powerpoint/2010/main">
        <mc:Choice Requires="p14">
          <p:contentPart p14:bwMode="auto" r:id="rId495">
            <p14:nvContentPartPr>
              <p14:cNvPr id="895" name="Ink 894">
                <a:extLst>
                  <a:ext uri="{FF2B5EF4-FFF2-40B4-BE49-F238E27FC236}">
                    <a16:creationId xmlns:a16="http://schemas.microsoft.com/office/drawing/2014/main" id="{56490D6A-DEF5-43F6-BC35-CDD0C7142F74}"/>
                  </a:ext>
                </a:extLst>
              </p14:cNvPr>
              <p14:cNvContentPartPr/>
              <p14:nvPr/>
            </p14:nvContentPartPr>
            <p14:xfrm>
              <a:off x="7417551" y="4520658"/>
              <a:ext cx="160200" cy="509400"/>
            </p14:xfrm>
          </p:contentPart>
        </mc:Choice>
        <mc:Fallback xmlns="">
          <p:pic>
            <p:nvPicPr>
              <p:cNvPr id="895" name="Ink 894">
                <a:extLst>
                  <a:ext uri="{FF2B5EF4-FFF2-40B4-BE49-F238E27FC236}">
                    <a16:creationId xmlns:a16="http://schemas.microsoft.com/office/drawing/2014/main" id="{56490D6A-DEF5-43F6-BC35-CDD0C7142F74}"/>
                  </a:ext>
                </a:extLst>
              </p:cNvPr>
              <p:cNvPicPr/>
              <p:nvPr/>
            </p:nvPicPr>
            <p:blipFill>
              <a:blip r:embed="rId496"/>
              <a:stretch>
                <a:fillRect/>
              </a:stretch>
            </p:blipFill>
            <p:spPr>
              <a:xfrm>
                <a:off x="7399911" y="4502658"/>
                <a:ext cx="195840" cy="545040"/>
              </a:xfrm>
              <a:prstGeom prst="rect">
                <a:avLst/>
              </a:prstGeom>
            </p:spPr>
          </p:pic>
        </mc:Fallback>
      </mc:AlternateContent>
      <p:grpSp>
        <p:nvGrpSpPr>
          <p:cNvPr id="898" name="Group 897">
            <a:extLst>
              <a:ext uri="{FF2B5EF4-FFF2-40B4-BE49-F238E27FC236}">
                <a16:creationId xmlns:a16="http://schemas.microsoft.com/office/drawing/2014/main" id="{5F017EC1-00E5-48E4-941B-143130B2AA36}"/>
              </a:ext>
            </a:extLst>
          </p:cNvPr>
          <p:cNvGrpSpPr/>
          <p:nvPr/>
        </p:nvGrpSpPr>
        <p:grpSpPr>
          <a:xfrm>
            <a:off x="884271" y="5783538"/>
            <a:ext cx="156240" cy="117720"/>
            <a:chOff x="884271" y="5783538"/>
            <a:chExt cx="156240" cy="117720"/>
          </a:xfrm>
        </p:grpSpPr>
        <mc:AlternateContent xmlns:mc="http://schemas.openxmlformats.org/markup-compatibility/2006" xmlns:p14="http://schemas.microsoft.com/office/powerpoint/2010/main">
          <mc:Choice Requires="p14">
            <p:contentPart p14:bwMode="auto" r:id="rId497">
              <p14:nvContentPartPr>
                <p14:cNvPr id="896" name="Ink 895">
                  <a:extLst>
                    <a:ext uri="{FF2B5EF4-FFF2-40B4-BE49-F238E27FC236}">
                      <a16:creationId xmlns:a16="http://schemas.microsoft.com/office/drawing/2014/main" id="{9E39E6C0-C36E-4845-9BFA-82BCA4706CCC}"/>
                    </a:ext>
                  </a:extLst>
                </p14:cNvPr>
                <p14:cNvContentPartPr/>
                <p14:nvPr/>
              </p14:nvContentPartPr>
              <p14:xfrm>
                <a:off x="884271" y="5883978"/>
                <a:ext cx="156240" cy="17280"/>
              </p14:xfrm>
            </p:contentPart>
          </mc:Choice>
          <mc:Fallback xmlns="">
            <p:pic>
              <p:nvPicPr>
                <p:cNvPr id="896" name="Ink 895">
                  <a:extLst>
                    <a:ext uri="{FF2B5EF4-FFF2-40B4-BE49-F238E27FC236}">
                      <a16:creationId xmlns:a16="http://schemas.microsoft.com/office/drawing/2014/main" id="{9E39E6C0-C36E-4845-9BFA-82BCA4706CCC}"/>
                    </a:ext>
                  </a:extLst>
                </p:cNvPr>
                <p:cNvPicPr/>
                <p:nvPr/>
              </p:nvPicPr>
              <p:blipFill>
                <a:blip r:embed="rId498"/>
                <a:stretch>
                  <a:fillRect/>
                </a:stretch>
              </p:blipFill>
              <p:spPr>
                <a:xfrm>
                  <a:off x="866631" y="5866338"/>
                  <a:ext cx="191880" cy="52920"/>
                </a:xfrm>
                <a:prstGeom prst="rect">
                  <a:avLst/>
                </a:prstGeom>
              </p:spPr>
            </p:pic>
          </mc:Fallback>
        </mc:AlternateContent>
        <mc:AlternateContent xmlns:mc="http://schemas.openxmlformats.org/markup-compatibility/2006" xmlns:p14="http://schemas.microsoft.com/office/powerpoint/2010/main">
          <mc:Choice Requires="p14">
            <p:contentPart p14:bwMode="auto" r:id="rId499">
              <p14:nvContentPartPr>
                <p14:cNvPr id="897" name="Ink 896">
                  <a:extLst>
                    <a:ext uri="{FF2B5EF4-FFF2-40B4-BE49-F238E27FC236}">
                      <a16:creationId xmlns:a16="http://schemas.microsoft.com/office/drawing/2014/main" id="{8F8BD4D7-4357-42BE-80A3-B3D5FF27995D}"/>
                    </a:ext>
                  </a:extLst>
                </p14:cNvPr>
                <p14:cNvContentPartPr/>
                <p14:nvPr/>
              </p14:nvContentPartPr>
              <p14:xfrm>
                <a:off x="926031" y="5783538"/>
                <a:ext cx="88920" cy="27360"/>
              </p14:xfrm>
            </p:contentPart>
          </mc:Choice>
          <mc:Fallback xmlns="">
            <p:pic>
              <p:nvPicPr>
                <p:cNvPr id="897" name="Ink 896">
                  <a:extLst>
                    <a:ext uri="{FF2B5EF4-FFF2-40B4-BE49-F238E27FC236}">
                      <a16:creationId xmlns:a16="http://schemas.microsoft.com/office/drawing/2014/main" id="{8F8BD4D7-4357-42BE-80A3-B3D5FF27995D}"/>
                    </a:ext>
                  </a:extLst>
                </p:cNvPr>
                <p:cNvPicPr/>
                <p:nvPr/>
              </p:nvPicPr>
              <p:blipFill>
                <a:blip r:embed="rId500"/>
                <a:stretch>
                  <a:fillRect/>
                </a:stretch>
              </p:blipFill>
              <p:spPr>
                <a:xfrm>
                  <a:off x="908031" y="5765898"/>
                  <a:ext cx="124560" cy="63000"/>
                </a:xfrm>
                <a:prstGeom prst="rect">
                  <a:avLst/>
                </a:prstGeom>
              </p:spPr>
            </p:pic>
          </mc:Fallback>
        </mc:AlternateContent>
      </p:grpSp>
      <p:grpSp>
        <p:nvGrpSpPr>
          <p:cNvPr id="909" name="Group 908">
            <a:extLst>
              <a:ext uri="{FF2B5EF4-FFF2-40B4-BE49-F238E27FC236}">
                <a16:creationId xmlns:a16="http://schemas.microsoft.com/office/drawing/2014/main" id="{BEED3964-FE17-4737-A474-E89D2EE98C42}"/>
              </a:ext>
            </a:extLst>
          </p:cNvPr>
          <p:cNvGrpSpPr/>
          <p:nvPr/>
        </p:nvGrpSpPr>
        <p:grpSpPr>
          <a:xfrm>
            <a:off x="1255431" y="5590578"/>
            <a:ext cx="1024200" cy="466200"/>
            <a:chOff x="1255431" y="5590578"/>
            <a:chExt cx="1024200" cy="466200"/>
          </a:xfrm>
        </p:grpSpPr>
        <mc:AlternateContent xmlns:mc="http://schemas.openxmlformats.org/markup-compatibility/2006" xmlns:p14="http://schemas.microsoft.com/office/powerpoint/2010/main">
          <mc:Choice Requires="p14">
            <p:contentPart p14:bwMode="auto" r:id="rId501">
              <p14:nvContentPartPr>
                <p14:cNvPr id="899" name="Ink 898">
                  <a:extLst>
                    <a:ext uri="{FF2B5EF4-FFF2-40B4-BE49-F238E27FC236}">
                      <a16:creationId xmlns:a16="http://schemas.microsoft.com/office/drawing/2014/main" id="{CF2BDA02-7361-4E89-BFD8-99BDCD5F54DF}"/>
                    </a:ext>
                  </a:extLst>
                </p14:cNvPr>
                <p14:cNvContentPartPr/>
                <p14:nvPr/>
              </p14:nvContentPartPr>
              <p14:xfrm>
                <a:off x="1255431" y="5627658"/>
                <a:ext cx="90720" cy="402120"/>
              </p14:xfrm>
            </p:contentPart>
          </mc:Choice>
          <mc:Fallback xmlns="">
            <p:pic>
              <p:nvPicPr>
                <p:cNvPr id="899" name="Ink 898">
                  <a:extLst>
                    <a:ext uri="{FF2B5EF4-FFF2-40B4-BE49-F238E27FC236}">
                      <a16:creationId xmlns:a16="http://schemas.microsoft.com/office/drawing/2014/main" id="{CF2BDA02-7361-4E89-BFD8-99BDCD5F54DF}"/>
                    </a:ext>
                  </a:extLst>
                </p:cNvPr>
                <p:cNvPicPr/>
                <p:nvPr/>
              </p:nvPicPr>
              <p:blipFill>
                <a:blip r:embed="rId502"/>
                <a:stretch>
                  <a:fillRect/>
                </a:stretch>
              </p:blipFill>
              <p:spPr>
                <a:xfrm>
                  <a:off x="1237791" y="5610018"/>
                  <a:ext cx="126360" cy="437760"/>
                </a:xfrm>
                <a:prstGeom prst="rect">
                  <a:avLst/>
                </a:prstGeom>
              </p:spPr>
            </p:pic>
          </mc:Fallback>
        </mc:AlternateContent>
        <mc:AlternateContent xmlns:mc="http://schemas.openxmlformats.org/markup-compatibility/2006" xmlns:p14="http://schemas.microsoft.com/office/powerpoint/2010/main">
          <mc:Choice Requires="p14">
            <p:contentPart p14:bwMode="auto" r:id="rId503">
              <p14:nvContentPartPr>
                <p14:cNvPr id="900" name="Ink 899">
                  <a:extLst>
                    <a:ext uri="{FF2B5EF4-FFF2-40B4-BE49-F238E27FC236}">
                      <a16:creationId xmlns:a16="http://schemas.microsoft.com/office/drawing/2014/main" id="{C11F05AD-9818-4E66-ACC6-FB040CA44AF7}"/>
                    </a:ext>
                  </a:extLst>
                </p14:cNvPr>
                <p14:cNvContentPartPr/>
                <p14:nvPr/>
              </p14:nvContentPartPr>
              <p14:xfrm>
                <a:off x="1462431" y="5660058"/>
                <a:ext cx="53640" cy="123120"/>
              </p14:xfrm>
            </p:contentPart>
          </mc:Choice>
          <mc:Fallback xmlns="">
            <p:pic>
              <p:nvPicPr>
                <p:cNvPr id="900" name="Ink 899">
                  <a:extLst>
                    <a:ext uri="{FF2B5EF4-FFF2-40B4-BE49-F238E27FC236}">
                      <a16:creationId xmlns:a16="http://schemas.microsoft.com/office/drawing/2014/main" id="{C11F05AD-9818-4E66-ACC6-FB040CA44AF7}"/>
                    </a:ext>
                  </a:extLst>
                </p:cNvPr>
                <p:cNvPicPr/>
                <p:nvPr/>
              </p:nvPicPr>
              <p:blipFill>
                <a:blip r:embed="rId504"/>
                <a:stretch>
                  <a:fillRect/>
                </a:stretch>
              </p:blipFill>
              <p:spPr>
                <a:xfrm>
                  <a:off x="1444791" y="5642418"/>
                  <a:ext cx="89280" cy="158760"/>
                </a:xfrm>
                <a:prstGeom prst="rect">
                  <a:avLst/>
                </a:prstGeom>
              </p:spPr>
            </p:pic>
          </mc:Fallback>
        </mc:AlternateContent>
        <mc:AlternateContent xmlns:mc="http://schemas.openxmlformats.org/markup-compatibility/2006" xmlns:p14="http://schemas.microsoft.com/office/powerpoint/2010/main">
          <mc:Choice Requires="p14">
            <p:contentPart p14:bwMode="auto" r:id="rId505">
              <p14:nvContentPartPr>
                <p14:cNvPr id="901" name="Ink 900">
                  <a:extLst>
                    <a:ext uri="{FF2B5EF4-FFF2-40B4-BE49-F238E27FC236}">
                      <a16:creationId xmlns:a16="http://schemas.microsoft.com/office/drawing/2014/main" id="{94C4DC03-988F-4D69-AC1C-6CFFB688F10F}"/>
                    </a:ext>
                  </a:extLst>
                </p14:cNvPr>
                <p14:cNvContentPartPr/>
                <p14:nvPr/>
              </p14:nvContentPartPr>
              <p14:xfrm>
                <a:off x="1408791" y="5826738"/>
                <a:ext cx="253440" cy="13680"/>
              </p14:xfrm>
            </p:contentPart>
          </mc:Choice>
          <mc:Fallback xmlns="">
            <p:pic>
              <p:nvPicPr>
                <p:cNvPr id="901" name="Ink 900">
                  <a:extLst>
                    <a:ext uri="{FF2B5EF4-FFF2-40B4-BE49-F238E27FC236}">
                      <a16:creationId xmlns:a16="http://schemas.microsoft.com/office/drawing/2014/main" id="{94C4DC03-988F-4D69-AC1C-6CFFB688F10F}"/>
                    </a:ext>
                  </a:extLst>
                </p:cNvPr>
                <p:cNvPicPr/>
                <p:nvPr/>
              </p:nvPicPr>
              <p:blipFill>
                <a:blip r:embed="rId506"/>
                <a:stretch>
                  <a:fillRect/>
                </a:stretch>
              </p:blipFill>
              <p:spPr>
                <a:xfrm>
                  <a:off x="1391151" y="5808738"/>
                  <a:ext cx="289080" cy="49320"/>
                </a:xfrm>
                <a:prstGeom prst="rect">
                  <a:avLst/>
                </a:prstGeom>
              </p:spPr>
            </p:pic>
          </mc:Fallback>
        </mc:AlternateContent>
        <mc:AlternateContent xmlns:mc="http://schemas.openxmlformats.org/markup-compatibility/2006" xmlns:p14="http://schemas.microsoft.com/office/powerpoint/2010/main">
          <mc:Choice Requires="p14">
            <p:contentPart p14:bwMode="auto" r:id="rId507">
              <p14:nvContentPartPr>
                <p14:cNvPr id="902" name="Ink 901">
                  <a:extLst>
                    <a:ext uri="{FF2B5EF4-FFF2-40B4-BE49-F238E27FC236}">
                      <a16:creationId xmlns:a16="http://schemas.microsoft.com/office/drawing/2014/main" id="{22BE9F68-E2BD-4AB9-A1E6-BCDFEBBE5C2E}"/>
                    </a:ext>
                  </a:extLst>
                </p14:cNvPr>
                <p14:cNvContentPartPr/>
                <p14:nvPr/>
              </p14:nvContentPartPr>
              <p14:xfrm>
                <a:off x="1464951" y="5884338"/>
                <a:ext cx="40320" cy="160200"/>
              </p14:xfrm>
            </p:contentPart>
          </mc:Choice>
          <mc:Fallback xmlns="">
            <p:pic>
              <p:nvPicPr>
                <p:cNvPr id="902" name="Ink 901">
                  <a:extLst>
                    <a:ext uri="{FF2B5EF4-FFF2-40B4-BE49-F238E27FC236}">
                      <a16:creationId xmlns:a16="http://schemas.microsoft.com/office/drawing/2014/main" id="{22BE9F68-E2BD-4AB9-A1E6-BCDFEBBE5C2E}"/>
                    </a:ext>
                  </a:extLst>
                </p:cNvPr>
                <p:cNvPicPr/>
                <p:nvPr/>
              </p:nvPicPr>
              <p:blipFill>
                <a:blip r:embed="rId508"/>
                <a:stretch>
                  <a:fillRect/>
                </a:stretch>
              </p:blipFill>
              <p:spPr>
                <a:xfrm>
                  <a:off x="1446951" y="5866338"/>
                  <a:ext cx="75960" cy="195840"/>
                </a:xfrm>
                <a:prstGeom prst="rect">
                  <a:avLst/>
                </a:prstGeom>
              </p:spPr>
            </p:pic>
          </mc:Fallback>
        </mc:AlternateContent>
        <mc:AlternateContent xmlns:mc="http://schemas.openxmlformats.org/markup-compatibility/2006" xmlns:p14="http://schemas.microsoft.com/office/powerpoint/2010/main">
          <mc:Choice Requires="p14">
            <p:contentPart p14:bwMode="auto" r:id="rId509">
              <p14:nvContentPartPr>
                <p14:cNvPr id="903" name="Ink 902">
                  <a:extLst>
                    <a:ext uri="{FF2B5EF4-FFF2-40B4-BE49-F238E27FC236}">
                      <a16:creationId xmlns:a16="http://schemas.microsoft.com/office/drawing/2014/main" id="{6CE44931-1630-482F-A63B-9D6BEAB2C246}"/>
                    </a:ext>
                  </a:extLst>
                </p14:cNvPr>
                <p14:cNvContentPartPr/>
                <p14:nvPr/>
              </p14:nvContentPartPr>
              <p14:xfrm>
                <a:off x="1520031" y="5910978"/>
                <a:ext cx="37440" cy="145800"/>
              </p14:xfrm>
            </p:contentPart>
          </mc:Choice>
          <mc:Fallback xmlns="">
            <p:pic>
              <p:nvPicPr>
                <p:cNvPr id="903" name="Ink 902">
                  <a:extLst>
                    <a:ext uri="{FF2B5EF4-FFF2-40B4-BE49-F238E27FC236}">
                      <a16:creationId xmlns:a16="http://schemas.microsoft.com/office/drawing/2014/main" id="{6CE44931-1630-482F-A63B-9D6BEAB2C246}"/>
                    </a:ext>
                  </a:extLst>
                </p:cNvPr>
                <p:cNvPicPr/>
                <p:nvPr/>
              </p:nvPicPr>
              <p:blipFill>
                <a:blip r:embed="rId510"/>
                <a:stretch>
                  <a:fillRect/>
                </a:stretch>
              </p:blipFill>
              <p:spPr>
                <a:xfrm>
                  <a:off x="1502031" y="5892978"/>
                  <a:ext cx="73080" cy="181440"/>
                </a:xfrm>
                <a:prstGeom prst="rect">
                  <a:avLst/>
                </a:prstGeom>
              </p:spPr>
            </p:pic>
          </mc:Fallback>
        </mc:AlternateContent>
        <mc:AlternateContent xmlns:mc="http://schemas.openxmlformats.org/markup-compatibility/2006" xmlns:p14="http://schemas.microsoft.com/office/powerpoint/2010/main">
          <mc:Choice Requires="p14">
            <p:contentPart p14:bwMode="auto" r:id="rId511">
              <p14:nvContentPartPr>
                <p14:cNvPr id="904" name="Ink 903">
                  <a:extLst>
                    <a:ext uri="{FF2B5EF4-FFF2-40B4-BE49-F238E27FC236}">
                      <a16:creationId xmlns:a16="http://schemas.microsoft.com/office/drawing/2014/main" id="{6EEA9AE9-A0B3-4D07-84E1-0E633E25D7C0}"/>
                    </a:ext>
                  </a:extLst>
                </p14:cNvPr>
                <p14:cNvContentPartPr/>
                <p14:nvPr/>
              </p14:nvContentPartPr>
              <p14:xfrm>
                <a:off x="1725231" y="5830338"/>
                <a:ext cx="39960" cy="51480"/>
              </p14:xfrm>
            </p:contentPart>
          </mc:Choice>
          <mc:Fallback xmlns="">
            <p:pic>
              <p:nvPicPr>
                <p:cNvPr id="904" name="Ink 903">
                  <a:extLst>
                    <a:ext uri="{FF2B5EF4-FFF2-40B4-BE49-F238E27FC236}">
                      <a16:creationId xmlns:a16="http://schemas.microsoft.com/office/drawing/2014/main" id="{6EEA9AE9-A0B3-4D07-84E1-0E633E25D7C0}"/>
                    </a:ext>
                  </a:extLst>
                </p:cNvPr>
                <p:cNvPicPr/>
                <p:nvPr/>
              </p:nvPicPr>
              <p:blipFill>
                <a:blip r:embed="rId512"/>
                <a:stretch>
                  <a:fillRect/>
                </a:stretch>
              </p:blipFill>
              <p:spPr>
                <a:xfrm>
                  <a:off x="1707231" y="5812698"/>
                  <a:ext cx="75600" cy="87120"/>
                </a:xfrm>
                <a:prstGeom prst="rect">
                  <a:avLst/>
                </a:prstGeom>
              </p:spPr>
            </p:pic>
          </mc:Fallback>
        </mc:AlternateContent>
        <mc:AlternateContent xmlns:mc="http://schemas.openxmlformats.org/markup-compatibility/2006" xmlns:p14="http://schemas.microsoft.com/office/powerpoint/2010/main">
          <mc:Choice Requires="p14">
            <p:contentPart p14:bwMode="auto" r:id="rId513">
              <p14:nvContentPartPr>
                <p14:cNvPr id="905" name="Ink 904">
                  <a:extLst>
                    <a:ext uri="{FF2B5EF4-FFF2-40B4-BE49-F238E27FC236}">
                      <a16:creationId xmlns:a16="http://schemas.microsoft.com/office/drawing/2014/main" id="{C07E19AA-404B-460C-9B40-F6DD735024F0}"/>
                    </a:ext>
                  </a:extLst>
                </p14:cNvPr>
                <p14:cNvContentPartPr/>
                <p14:nvPr/>
              </p14:nvContentPartPr>
              <p14:xfrm>
                <a:off x="1909551" y="5608938"/>
                <a:ext cx="34200" cy="171720"/>
              </p14:xfrm>
            </p:contentPart>
          </mc:Choice>
          <mc:Fallback xmlns="">
            <p:pic>
              <p:nvPicPr>
                <p:cNvPr id="905" name="Ink 904">
                  <a:extLst>
                    <a:ext uri="{FF2B5EF4-FFF2-40B4-BE49-F238E27FC236}">
                      <a16:creationId xmlns:a16="http://schemas.microsoft.com/office/drawing/2014/main" id="{C07E19AA-404B-460C-9B40-F6DD735024F0}"/>
                    </a:ext>
                  </a:extLst>
                </p:cNvPr>
                <p:cNvPicPr/>
                <p:nvPr/>
              </p:nvPicPr>
              <p:blipFill>
                <a:blip r:embed="rId514"/>
                <a:stretch>
                  <a:fillRect/>
                </a:stretch>
              </p:blipFill>
              <p:spPr>
                <a:xfrm>
                  <a:off x="1891911" y="5590938"/>
                  <a:ext cx="69840" cy="207360"/>
                </a:xfrm>
                <a:prstGeom prst="rect">
                  <a:avLst/>
                </a:prstGeom>
              </p:spPr>
            </p:pic>
          </mc:Fallback>
        </mc:AlternateContent>
        <mc:AlternateContent xmlns:mc="http://schemas.openxmlformats.org/markup-compatibility/2006" xmlns:p14="http://schemas.microsoft.com/office/powerpoint/2010/main">
          <mc:Choice Requires="p14">
            <p:contentPart p14:bwMode="auto" r:id="rId515">
              <p14:nvContentPartPr>
                <p14:cNvPr id="906" name="Ink 905">
                  <a:extLst>
                    <a:ext uri="{FF2B5EF4-FFF2-40B4-BE49-F238E27FC236}">
                      <a16:creationId xmlns:a16="http://schemas.microsoft.com/office/drawing/2014/main" id="{708DA5BE-A61F-45B2-8F4B-888A72AB77B0}"/>
                    </a:ext>
                  </a:extLst>
                </p14:cNvPr>
                <p14:cNvContentPartPr/>
                <p14:nvPr/>
              </p14:nvContentPartPr>
              <p14:xfrm>
                <a:off x="1901271" y="5783178"/>
                <a:ext cx="195120" cy="19800"/>
              </p14:xfrm>
            </p:contentPart>
          </mc:Choice>
          <mc:Fallback xmlns="">
            <p:pic>
              <p:nvPicPr>
                <p:cNvPr id="906" name="Ink 905">
                  <a:extLst>
                    <a:ext uri="{FF2B5EF4-FFF2-40B4-BE49-F238E27FC236}">
                      <a16:creationId xmlns:a16="http://schemas.microsoft.com/office/drawing/2014/main" id="{708DA5BE-A61F-45B2-8F4B-888A72AB77B0}"/>
                    </a:ext>
                  </a:extLst>
                </p:cNvPr>
                <p:cNvPicPr/>
                <p:nvPr/>
              </p:nvPicPr>
              <p:blipFill>
                <a:blip r:embed="rId516"/>
                <a:stretch>
                  <a:fillRect/>
                </a:stretch>
              </p:blipFill>
              <p:spPr>
                <a:xfrm>
                  <a:off x="1883631" y="5765178"/>
                  <a:ext cx="230760" cy="55440"/>
                </a:xfrm>
                <a:prstGeom prst="rect">
                  <a:avLst/>
                </a:prstGeom>
              </p:spPr>
            </p:pic>
          </mc:Fallback>
        </mc:AlternateContent>
        <mc:AlternateContent xmlns:mc="http://schemas.openxmlformats.org/markup-compatibility/2006" xmlns:p14="http://schemas.microsoft.com/office/powerpoint/2010/main">
          <mc:Choice Requires="p14">
            <p:contentPart p14:bwMode="auto" r:id="rId517">
              <p14:nvContentPartPr>
                <p14:cNvPr id="907" name="Ink 906">
                  <a:extLst>
                    <a:ext uri="{FF2B5EF4-FFF2-40B4-BE49-F238E27FC236}">
                      <a16:creationId xmlns:a16="http://schemas.microsoft.com/office/drawing/2014/main" id="{23DBD3CE-73E8-4E09-B2EA-0034F633B86B}"/>
                    </a:ext>
                  </a:extLst>
                </p14:cNvPr>
                <p14:cNvContentPartPr/>
                <p14:nvPr/>
              </p14:nvContentPartPr>
              <p14:xfrm>
                <a:off x="1908111" y="5840778"/>
                <a:ext cx="185760" cy="153360"/>
              </p14:xfrm>
            </p:contentPart>
          </mc:Choice>
          <mc:Fallback xmlns="">
            <p:pic>
              <p:nvPicPr>
                <p:cNvPr id="907" name="Ink 906">
                  <a:extLst>
                    <a:ext uri="{FF2B5EF4-FFF2-40B4-BE49-F238E27FC236}">
                      <a16:creationId xmlns:a16="http://schemas.microsoft.com/office/drawing/2014/main" id="{23DBD3CE-73E8-4E09-B2EA-0034F633B86B}"/>
                    </a:ext>
                  </a:extLst>
                </p:cNvPr>
                <p:cNvPicPr/>
                <p:nvPr/>
              </p:nvPicPr>
              <p:blipFill>
                <a:blip r:embed="rId518"/>
                <a:stretch>
                  <a:fillRect/>
                </a:stretch>
              </p:blipFill>
              <p:spPr>
                <a:xfrm>
                  <a:off x="1890111" y="5823138"/>
                  <a:ext cx="221400" cy="189000"/>
                </a:xfrm>
                <a:prstGeom prst="rect">
                  <a:avLst/>
                </a:prstGeom>
              </p:spPr>
            </p:pic>
          </mc:Fallback>
        </mc:AlternateContent>
        <mc:AlternateContent xmlns:mc="http://schemas.openxmlformats.org/markup-compatibility/2006" xmlns:p14="http://schemas.microsoft.com/office/powerpoint/2010/main">
          <mc:Choice Requires="p14">
            <p:contentPart p14:bwMode="auto" r:id="rId519">
              <p14:nvContentPartPr>
                <p14:cNvPr id="908" name="Ink 907">
                  <a:extLst>
                    <a:ext uri="{FF2B5EF4-FFF2-40B4-BE49-F238E27FC236}">
                      <a16:creationId xmlns:a16="http://schemas.microsoft.com/office/drawing/2014/main" id="{C2363999-EEE4-4F66-B912-CF4550E32DB6}"/>
                    </a:ext>
                  </a:extLst>
                </p14:cNvPr>
                <p14:cNvContentPartPr/>
                <p14:nvPr/>
              </p14:nvContentPartPr>
              <p14:xfrm>
                <a:off x="2169471" y="5590578"/>
                <a:ext cx="110160" cy="456840"/>
              </p14:xfrm>
            </p:contentPart>
          </mc:Choice>
          <mc:Fallback xmlns="">
            <p:pic>
              <p:nvPicPr>
                <p:cNvPr id="908" name="Ink 907">
                  <a:extLst>
                    <a:ext uri="{FF2B5EF4-FFF2-40B4-BE49-F238E27FC236}">
                      <a16:creationId xmlns:a16="http://schemas.microsoft.com/office/drawing/2014/main" id="{C2363999-EEE4-4F66-B912-CF4550E32DB6}"/>
                    </a:ext>
                  </a:extLst>
                </p:cNvPr>
                <p:cNvPicPr/>
                <p:nvPr/>
              </p:nvPicPr>
              <p:blipFill>
                <a:blip r:embed="rId520"/>
                <a:stretch>
                  <a:fillRect/>
                </a:stretch>
              </p:blipFill>
              <p:spPr>
                <a:xfrm>
                  <a:off x="2151471" y="5572578"/>
                  <a:ext cx="145800" cy="4924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521">
            <p14:nvContentPartPr>
              <p14:cNvPr id="863" name="Ink 862">
                <a:extLst>
                  <a:ext uri="{FF2B5EF4-FFF2-40B4-BE49-F238E27FC236}">
                    <a16:creationId xmlns:a16="http://schemas.microsoft.com/office/drawing/2014/main" id="{0AB79323-CDFE-4120-9E99-9850B764BDE6}"/>
                  </a:ext>
                </a:extLst>
              </p14:cNvPr>
              <p14:cNvContentPartPr/>
              <p14:nvPr/>
            </p14:nvContentPartPr>
            <p14:xfrm>
              <a:off x="4724031" y="4866978"/>
              <a:ext cx="137520" cy="32760"/>
            </p14:xfrm>
          </p:contentPart>
        </mc:Choice>
        <mc:Fallback xmlns="">
          <p:pic>
            <p:nvPicPr>
              <p:cNvPr id="863" name="Ink 862">
                <a:extLst>
                  <a:ext uri="{FF2B5EF4-FFF2-40B4-BE49-F238E27FC236}">
                    <a16:creationId xmlns:a16="http://schemas.microsoft.com/office/drawing/2014/main" id="{0AB79323-CDFE-4120-9E99-9850B764BDE6}"/>
                  </a:ext>
                </a:extLst>
              </p:cNvPr>
              <p:cNvPicPr/>
              <p:nvPr/>
            </p:nvPicPr>
            <p:blipFill>
              <a:blip r:embed="rId522"/>
              <a:stretch>
                <a:fillRect/>
              </a:stretch>
            </p:blipFill>
            <p:spPr>
              <a:xfrm>
                <a:off x="4706391" y="4849338"/>
                <a:ext cx="173160" cy="68400"/>
              </a:xfrm>
              <a:prstGeom prst="rect">
                <a:avLst/>
              </a:prstGeom>
            </p:spPr>
          </p:pic>
        </mc:Fallback>
      </mc:AlternateContent>
      <mc:AlternateContent xmlns:mc="http://schemas.openxmlformats.org/markup-compatibility/2006" xmlns:p14="http://schemas.microsoft.com/office/powerpoint/2010/main">
        <mc:Choice Requires="p14">
          <p:contentPart p14:bwMode="auto" r:id="rId523">
            <p14:nvContentPartPr>
              <p14:cNvPr id="864" name="Ink 863">
                <a:extLst>
                  <a:ext uri="{FF2B5EF4-FFF2-40B4-BE49-F238E27FC236}">
                    <a16:creationId xmlns:a16="http://schemas.microsoft.com/office/drawing/2014/main" id="{D6996F57-7BB8-4C55-80F1-5DDED7D063AB}"/>
                  </a:ext>
                </a:extLst>
              </p14:cNvPr>
              <p14:cNvContentPartPr/>
              <p14:nvPr/>
            </p14:nvContentPartPr>
            <p14:xfrm>
              <a:off x="5088351" y="4798218"/>
              <a:ext cx="127440" cy="136440"/>
            </p14:xfrm>
          </p:contentPart>
        </mc:Choice>
        <mc:Fallback xmlns="">
          <p:pic>
            <p:nvPicPr>
              <p:cNvPr id="864" name="Ink 863">
                <a:extLst>
                  <a:ext uri="{FF2B5EF4-FFF2-40B4-BE49-F238E27FC236}">
                    <a16:creationId xmlns:a16="http://schemas.microsoft.com/office/drawing/2014/main" id="{D6996F57-7BB8-4C55-80F1-5DDED7D063AB}"/>
                  </a:ext>
                </a:extLst>
              </p:cNvPr>
              <p:cNvPicPr/>
              <p:nvPr/>
            </p:nvPicPr>
            <p:blipFill>
              <a:blip r:embed="rId524"/>
              <a:stretch>
                <a:fillRect/>
              </a:stretch>
            </p:blipFill>
            <p:spPr>
              <a:xfrm>
                <a:off x="5070711" y="4780578"/>
                <a:ext cx="163080" cy="172080"/>
              </a:xfrm>
              <a:prstGeom prst="rect">
                <a:avLst/>
              </a:prstGeom>
            </p:spPr>
          </p:pic>
        </mc:Fallback>
      </mc:AlternateContent>
      <mc:AlternateContent xmlns:mc="http://schemas.openxmlformats.org/markup-compatibility/2006" xmlns:p14="http://schemas.microsoft.com/office/powerpoint/2010/main">
        <mc:Choice Requires="p14">
          <p:contentPart p14:bwMode="auto" r:id="rId525">
            <p14:nvContentPartPr>
              <p14:cNvPr id="865" name="Ink 864">
                <a:extLst>
                  <a:ext uri="{FF2B5EF4-FFF2-40B4-BE49-F238E27FC236}">
                    <a16:creationId xmlns:a16="http://schemas.microsoft.com/office/drawing/2014/main" id="{5089B164-7987-4500-82C6-B18B78B44DC8}"/>
                  </a:ext>
                </a:extLst>
              </p14:cNvPr>
              <p14:cNvContentPartPr/>
              <p14:nvPr/>
            </p14:nvContentPartPr>
            <p14:xfrm>
              <a:off x="5230191" y="4824138"/>
              <a:ext cx="46440" cy="108720"/>
            </p14:xfrm>
          </p:contentPart>
        </mc:Choice>
        <mc:Fallback xmlns="">
          <p:pic>
            <p:nvPicPr>
              <p:cNvPr id="865" name="Ink 864">
                <a:extLst>
                  <a:ext uri="{FF2B5EF4-FFF2-40B4-BE49-F238E27FC236}">
                    <a16:creationId xmlns:a16="http://schemas.microsoft.com/office/drawing/2014/main" id="{5089B164-7987-4500-82C6-B18B78B44DC8}"/>
                  </a:ext>
                </a:extLst>
              </p:cNvPr>
              <p:cNvPicPr/>
              <p:nvPr/>
            </p:nvPicPr>
            <p:blipFill>
              <a:blip r:embed="rId526"/>
              <a:stretch>
                <a:fillRect/>
              </a:stretch>
            </p:blipFill>
            <p:spPr>
              <a:xfrm>
                <a:off x="5212551" y="4806498"/>
                <a:ext cx="82080" cy="144360"/>
              </a:xfrm>
              <a:prstGeom prst="rect">
                <a:avLst/>
              </a:prstGeom>
            </p:spPr>
          </p:pic>
        </mc:Fallback>
      </mc:AlternateContent>
      <mc:AlternateContent xmlns:mc="http://schemas.openxmlformats.org/markup-compatibility/2006" xmlns:p14="http://schemas.microsoft.com/office/powerpoint/2010/main">
        <mc:Choice Requires="p14">
          <p:contentPart p14:bwMode="auto" r:id="rId527">
            <p14:nvContentPartPr>
              <p14:cNvPr id="866" name="Ink 865">
                <a:extLst>
                  <a:ext uri="{FF2B5EF4-FFF2-40B4-BE49-F238E27FC236}">
                    <a16:creationId xmlns:a16="http://schemas.microsoft.com/office/drawing/2014/main" id="{38C7D307-46F0-455F-9A6A-5C782F56CBED}"/>
                  </a:ext>
                </a:extLst>
              </p14:cNvPr>
              <p14:cNvContentPartPr/>
              <p14:nvPr/>
            </p14:nvContentPartPr>
            <p14:xfrm>
              <a:off x="5468151" y="4701018"/>
              <a:ext cx="150480" cy="222120"/>
            </p14:xfrm>
          </p:contentPart>
        </mc:Choice>
        <mc:Fallback xmlns="">
          <p:pic>
            <p:nvPicPr>
              <p:cNvPr id="866" name="Ink 865">
                <a:extLst>
                  <a:ext uri="{FF2B5EF4-FFF2-40B4-BE49-F238E27FC236}">
                    <a16:creationId xmlns:a16="http://schemas.microsoft.com/office/drawing/2014/main" id="{38C7D307-46F0-455F-9A6A-5C782F56CBED}"/>
                  </a:ext>
                </a:extLst>
              </p:cNvPr>
              <p:cNvPicPr/>
              <p:nvPr/>
            </p:nvPicPr>
            <p:blipFill>
              <a:blip r:embed="rId528"/>
              <a:stretch>
                <a:fillRect/>
              </a:stretch>
            </p:blipFill>
            <p:spPr>
              <a:xfrm>
                <a:off x="5450151" y="4683018"/>
                <a:ext cx="186120" cy="257760"/>
              </a:xfrm>
              <a:prstGeom prst="rect">
                <a:avLst/>
              </a:prstGeom>
            </p:spPr>
          </p:pic>
        </mc:Fallback>
      </mc:AlternateContent>
      <mc:AlternateContent xmlns:mc="http://schemas.openxmlformats.org/markup-compatibility/2006" xmlns:p14="http://schemas.microsoft.com/office/powerpoint/2010/main">
        <mc:Choice Requires="p14">
          <p:contentPart p14:bwMode="auto" r:id="rId529">
            <p14:nvContentPartPr>
              <p14:cNvPr id="868" name="Ink 867">
                <a:extLst>
                  <a:ext uri="{FF2B5EF4-FFF2-40B4-BE49-F238E27FC236}">
                    <a16:creationId xmlns:a16="http://schemas.microsoft.com/office/drawing/2014/main" id="{50814F72-936C-4671-8219-12B7D5CB2492}"/>
                  </a:ext>
                </a:extLst>
              </p14:cNvPr>
              <p14:cNvContentPartPr/>
              <p14:nvPr/>
            </p14:nvContentPartPr>
            <p14:xfrm>
              <a:off x="5456991" y="5063538"/>
              <a:ext cx="83880" cy="102240"/>
            </p14:xfrm>
          </p:contentPart>
        </mc:Choice>
        <mc:Fallback xmlns="">
          <p:pic>
            <p:nvPicPr>
              <p:cNvPr id="868" name="Ink 867">
                <a:extLst>
                  <a:ext uri="{FF2B5EF4-FFF2-40B4-BE49-F238E27FC236}">
                    <a16:creationId xmlns:a16="http://schemas.microsoft.com/office/drawing/2014/main" id="{50814F72-936C-4671-8219-12B7D5CB2492}"/>
                  </a:ext>
                </a:extLst>
              </p:cNvPr>
              <p:cNvPicPr/>
              <p:nvPr/>
            </p:nvPicPr>
            <p:blipFill>
              <a:blip r:embed="rId530"/>
              <a:stretch>
                <a:fillRect/>
              </a:stretch>
            </p:blipFill>
            <p:spPr>
              <a:xfrm>
                <a:off x="5439351" y="5045898"/>
                <a:ext cx="11952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531">
            <p14:nvContentPartPr>
              <p14:cNvPr id="869" name="Ink 868">
                <a:extLst>
                  <a:ext uri="{FF2B5EF4-FFF2-40B4-BE49-F238E27FC236}">
                    <a16:creationId xmlns:a16="http://schemas.microsoft.com/office/drawing/2014/main" id="{43E75511-7956-484C-B04E-4BE57E8486EC}"/>
                  </a:ext>
                </a:extLst>
              </p14:cNvPr>
              <p14:cNvContentPartPr/>
              <p14:nvPr/>
            </p14:nvContentPartPr>
            <p14:xfrm>
              <a:off x="5425311" y="5026098"/>
              <a:ext cx="19440" cy="22680"/>
            </p14:xfrm>
          </p:contentPart>
        </mc:Choice>
        <mc:Fallback xmlns="">
          <p:pic>
            <p:nvPicPr>
              <p:cNvPr id="869" name="Ink 868">
                <a:extLst>
                  <a:ext uri="{FF2B5EF4-FFF2-40B4-BE49-F238E27FC236}">
                    <a16:creationId xmlns:a16="http://schemas.microsoft.com/office/drawing/2014/main" id="{43E75511-7956-484C-B04E-4BE57E8486EC}"/>
                  </a:ext>
                </a:extLst>
              </p:cNvPr>
              <p:cNvPicPr/>
              <p:nvPr/>
            </p:nvPicPr>
            <p:blipFill>
              <a:blip r:embed="rId532"/>
              <a:stretch>
                <a:fillRect/>
              </a:stretch>
            </p:blipFill>
            <p:spPr>
              <a:xfrm>
                <a:off x="5407311" y="5008458"/>
                <a:ext cx="5508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533">
            <p14:nvContentPartPr>
              <p14:cNvPr id="870" name="Ink 869">
                <a:extLst>
                  <a:ext uri="{FF2B5EF4-FFF2-40B4-BE49-F238E27FC236}">
                    <a16:creationId xmlns:a16="http://schemas.microsoft.com/office/drawing/2014/main" id="{ACEB2846-A064-45E0-B005-CAD509CAF55E}"/>
                  </a:ext>
                </a:extLst>
              </p14:cNvPr>
              <p14:cNvContentPartPr/>
              <p14:nvPr/>
            </p14:nvContentPartPr>
            <p14:xfrm>
              <a:off x="5523591" y="5046258"/>
              <a:ext cx="129600" cy="90720"/>
            </p14:xfrm>
          </p:contentPart>
        </mc:Choice>
        <mc:Fallback xmlns="">
          <p:pic>
            <p:nvPicPr>
              <p:cNvPr id="870" name="Ink 869">
                <a:extLst>
                  <a:ext uri="{FF2B5EF4-FFF2-40B4-BE49-F238E27FC236}">
                    <a16:creationId xmlns:a16="http://schemas.microsoft.com/office/drawing/2014/main" id="{ACEB2846-A064-45E0-B005-CAD509CAF55E}"/>
                  </a:ext>
                </a:extLst>
              </p:cNvPr>
              <p:cNvPicPr/>
              <p:nvPr/>
            </p:nvPicPr>
            <p:blipFill>
              <a:blip r:embed="rId534"/>
              <a:stretch>
                <a:fillRect/>
              </a:stretch>
            </p:blipFill>
            <p:spPr>
              <a:xfrm>
                <a:off x="5505591" y="5028618"/>
                <a:ext cx="165240" cy="126360"/>
              </a:xfrm>
              <a:prstGeom prst="rect">
                <a:avLst/>
              </a:prstGeom>
            </p:spPr>
          </p:pic>
        </mc:Fallback>
      </mc:AlternateContent>
      <mc:AlternateContent xmlns:mc="http://schemas.openxmlformats.org/markup-compatibility/2006" xmlns:p14="http://schemas.microsoft.com/office/powerpoint/2010/main">
        <mc:Choice Requires="p14">
          <p:contentPart p14:bwMode="auto" r:id="rId535">
            <p14:nvContentPartPr>
              <p14:cNvPr id="872" name="Ink 871">
                <a:extLst>
                  <a:ext uri="{FF2B5EF4-FFF2-40B4-BE49-F238E27FC236}">
                    <a16:creationId xmlns:a16="http://schemas.microsoft.com/office/drawing/2014/main" id="{9AB63AB1-B88C-4C02-8044-070D797596A7}"/>
                  </a:ext>
                </a:extLst>
              </p14:cNvPr>
              <p14:cNvContentPartPr/>
              <p14:nvPr/>
            </p14:nvContentPartPr>
            <p14:xfrm>
              <a:off x="5339631" y="4562418"/>
              <a:ext cx="142920" cy="101160"/>
            </p14:xfrm>
          </p:contentPart>
        </mc:Choice>
        <mc:Fallback xmlns="">
          <p:pic>
            <p:nvPicPr>
              <p:cNvPr id="872" name="Ink 871">
                <a:extLst>
                  <a:ext uri="{FF2B5EF4-FFF2-40B4-BE49-F238E27FC236}">
                    <a16:creationId xmlns:a16="http://schemas.microsoft.com/office/drawing/2014/main" id="{9AB63AB1-B88C-4C02-8044-070D797596A7}"/>
                  </a:ext>
                </a:extLst>
              </p:cNvPr>
              <p:cNvPicPr/>
              <p:nvPr/>
            </p:nvPicPr>
            <p:blipFill>
              <a:blip r:embed="rId536"/>
              <a:stretch>
                <a:fillRect/>
              </a:stretch>
            </p:blipFill>
            <p:spPr>
              <a:xfrm>
                <a:off x="5321631" y="4544418"/>
                <a:ext cx="178560" cy="136800"/>
              </a:xfrm>
              <a:prstGeom prst="rect">
                <a:avLst/>
              </a:prstGeom>
            </p:spPr>
          </p:pic>
        </mc:Fallback>
      </mc:AlternateContent>
      <mc:AlternateContent xmlns:mc="http://schemas.openxmlformats.org/markup-compatibility/2006" xmlns:p14="http://schemas.microsoft.com/office/powerpoint/2010/main">
        <mc:Choice Requires="p14">
          <p:contentPart p14:bwMode="auto" r:id="rId537">
            <p14:nvContentPartPr>
              <p14:cNvPr id="873" name="Ink 872">
                <a:extLst>
                  <a:ext uri="{FF2B5EF4-FFF2-40B4-BE49-F238E27FC236}">
                    <a16:creationId xmlns:a16="http://schemas.microsoft.com/office/drawing/2014/main" id="{976148BC-8AFA-467F-A974-A170DBF712DC}"/>
                  </a:ext>
                </a:extLst>
              </p14:cNvPr>
              <p14:cNvContentPartPr/>
              <p14:nvPr/>
            </p14:nvContentPartPr>
            <p14:xfrm>
              <a:off x="5492991" y="4552338"/>
              <a:ext cx="32400" cy="91800"/>
            </p14:xfrm>
          </p:contentPart>
        </mc:Choice>
        <mc:Fallback xmlns="">
          <p:pic>
            <p:nvPicPr>
              <p:cNvPr id="873" name="Ink 872">
                <a:extLst>
                  <a:ext uri="{FF2B5EF4-FFF2-40B4-BE49-F238E27FC236}">
                    <a16:creationId xmlns:a16="http://schemas.microsoft.com/office/drawing/2014/main" id="{976148BC-8AFA-467F-A974-A170DBF712DC}"/>
                  </a:ext>
                </a:extLst>
              </p:cNvPr>
              <p:cNvPicPr/>
              <p:nvPr/>
            </p:nvPicPr>
            <p:blipFill>
              <a:blip r:embed="rId538"/>
              <a:stretch>
                <a:fillRect/>
              </a:stretch>
            </p:blipFill>
            <p:spPr>
              <a:xfrm>
                <a:off x="5475351" y="4534338"/>
                <a:ext cx="68040" cy="127440"/>
              </a:xfrm>
              <a:prstGeom prst="rect">
                <a:avLst/>
              </a:prstGeom>
            </p:spPr>
          </p:pic>
        </mc:Fallback>
      </mc:AlternateContent>
      <mc:AlternateContent xmlns:mc="http://schemas.openxmlformats.org/markup-compatibility/2006" xmlns:p14="http://schemas.microsoft.com/office/powerpoint/2010/main">
        <mc:Choice Requires="p14">
          <p:contentPart p14:bwMode="auto" r:id="rId539">
            <p14:nvContentPartPr>
              <p14:cNvPr id="874" name="Ink 873">
                <a:extLst>
                  <a:ext uri="{FF2B5EF4-FFF2-40B4-BE49-F238E27FC236}">
                    <a16:creationId xmlns:a16="http://schemas.microsoft.com/office/drawing/2014/main" id="{31A8B8D8-76E2-4D87-A75B-EC88F10EB0CE}"/>
                  </a:ext>
                </a:extLst>
              </p14:cNvPr>
              <p14:cNvContentPartPr/>
              <p14:nvPr/>
            </p14:nvContentPartPr>
            <p14:xfrm>
              <a:off x="5629071" y="4775178"/>
              <a:ext cx="145800" cy="171000"/>
            </p14:xfrm>
          </p:contentPart>
        </mc:Choice>
        <mc:Fallback xmlns="">
          <p:pic>
            <p:nvPicPr>
              <p:cNvPr id="874" name="Ink 873">
                <a:extLst>
                  <a:ext uri="{FF2B5EF4-FFF2-40B4-BE49-F238E27FC236}">
                    <a16:creationId xmlns:a16="http://schemas.microsoft.com/office/drawing/2014/main" id="{31A8B8D8-76E2-4D87-A75B-EC88F10EB0CE}"/>
                  </a:ext>
                </a:extLst>
              </p:cNvPr>
              <p:cNvPicPr/>
              <p:nvPr/>
            </p:nvPicPr>
            <p:blipFill>
              <a:blip r:embed="rId540"/>
              <a:stretch>
                <a:fillRect/>
              </a:stretch>
            </p:blipFill>
            <p:spPr>
              <a:xfrm>
                <a:off x="5611431" y="4757178"/>
                <a:ext cx="181440" cy="206640"/>
              </a:xfrm>
              <a:prstGeom prst="rect">
                <a:avLst/>
              </a:prstGeom>
            </p:spPr>
          </p:pic>
        </mc:Fallback>
      </mc:AlternateContent>
      <mc:AlternateContent xmlns:mc="http://schemas.openxmlformats.org/markup-compatibility/2006" xmlns:p14="http://schemas.microsoft.com/office/powerpoint/2010/main">
        <mc:Choice Requires="p14">
          <p:contentPart p14:bwMode="auto" r:id="rId541">
            <p14:nvContentPartPr>
              <p14:cNvPr id="875" name="Ink 874">
                <a:extLst>
                  <a:ext uri="{FF2B5EF4-FFF2-40B4-BE49-F238E27FC236}">
                    <a16:creationId xmlns:a16="http://schemas.microsoft.com/office/drawing/2014/main" id="{DBDE55D4-8585-40DD-81EB-4C91E814DF1C}"/>
                  </a:ext>
                </a:extLst>
              </p14:cNvPr>
              <p14:cNvContentPartPr/>
              <p14:nvPr/>
            </p14:nvContentPartPr>
            <p14:xfrm>
              <a:off x="5791791" y="4803258"/>
              <a:ext cx="90000" cy="88920"/>
            </p14:xfrm>
          </p:contentPart>
        </mc:Choice>
        <mc:Fallback xmlns="">
          <p:pic>
            <p:nvPicPr>
              <p:cNvPr id="875" name="Ink 874">
                <a:extLst>
                  <a:ext uri="{FF2B5EF4-FFF2-40B4-BE49-F238E27FC236}">
                    <a16:creationId xmlns:a16="http://schemas.microsoft.com/office/drawing/2014/main" id="{DBDE55D4-8585-40DD-81EB-4C91E814DF1C}"/>
                  </a:ext>
                </a:extLst>
              </p:cNvPr>
              <p:cNvPicPr/>
              <p:nvPr/>
            </p:nvPicPr>
            <p:blipFill>
              <a:blip r:embed="rId542"/>
              <a:stretch>
                <a:fillRect/>
              </a:stretch>
            </p:blipFill>
            <p:spPr>
              <a:xfrm>
                <a:off x="5774151" y="4785258"/>
                <a:ext cx="12564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543">
            <p14:nvContentPartPr>
              <p14:cNvPr id="876" name="Ink 875">
                <a:extLst>
                  <a:ext uri="{FF2B5EF4-FFF2-40B4-BE49-F238E27FC236}">
                    <a16:creationId xmlns:a16="http://schemas.microsoft.com/office/drawing/2014/main" id="{04E5A46F-95F0-4781-8DE0-F94FC74D4460}"/>
                  </a:ext>
                </a:extLst>
              </p14:cNvPr>
              <p14:cNvContentPartPr/>
              <p14:nvPr/>
            </p14:nvContentPartPr>
            <p14:xfrm>
              <a:off x="5739591" y="4776978"/>
              <a:ext cx="3960" cy="2160"/>
            </p14:xfrm>
          </p:contentPart>
        </mc:Choice>
        <mc:Fallback xmlns="">
          <p:pic>
            <p:nvPicPr>
              <p:cNvPr id="876" name="Ink 875">
                <a:extLst>
                  <a:ext uri="{FF2B5EF4-FFF2-40B4-BE49-F238E27FC236}">
                    <a16:creationId xmlns:a16="http://schemas.microsoft.com/office/drawing/2014/main" id="{04E5A46F-95F0-4781-8DE0-F94FC74D4460}"/>
                  </a:ext>
                </a:extLst>
              </p:cNvPr>
              <p:cNvPicPr/>
              <p:nvPr/>
            </p:nvPicPr>
            <p:blipFill>
              <a:blip r:embed="rId544"/>
              <a:stretch>
                <a:fillRect/>
              </a:stretch>
            </p:blipFill>
            <p:spPr>
              <a:xfrm>
                <a:off x="5721591" y="4758978"/>
                <a:ext cx="39600" cy="37800"/>
              </a:xfrm>
              <a:prstGeom prst="rect">
                <a:avLst/>
              </a:prstGeom>
            </p:spPr>
          </p:pic>
        </mc:Fallback>
      </mc:AlternateContent>
      <mc:AlternateContent xmlns:mc="http://schemas.openxmlformats.org/markup-compatibility/2006" xmlns:p14="http://schemas.microsoft.com/office/powerpoint/2010/main">
        <mc:Choice Requires="p14">
          <p:contentPart p14:bwMode="auto" r:id="rId545">
            <p14:nvContentPartPr>
              <p14:cNvPr id="879" name="Ink 878">
                <a:extLst>
                  <a:ext uri="{FF2B5EF4-FFF2-40B4-BE49-F238E27FC236}">
                    <a16:creationId xmlns:a16="http://schemas.microsoft.com/office/drawing/2014/main" id="{D116F57B-B33F-4DBB-86D2-86267E4153C2}"/>
                  </a:ext>
                </a:extLst>
              </p14:cNvPr>
              <p14:cNvContentPartPr/>
              <p14:nvPr/>
            </p14:nvContentPartPr>
            <p14:xfrm>
              <a:off x="6046671" y="4703898"/>
              <a:ext cx="45360" cy="163800"/>
            </p14:xfrm>
          </p:contentPart>
        </mc:Choice>
        <mc:Fallback xmlns="">
          <p:pic>
            <p:nvPicPr>
              <p:cNvPr id="879" name="Ink 878">
                <a:extLst>
                  <a:ext uri="{FF2B5EF4-FFF2-40B4-BE49-F238E27FC236}">
                    <a16:creationId xmlns:a16="http://schemas.microsoft.com/office/drawing/2014/main" id="{D116F57B-B33F-4DBB-86D2-86267E4153C2}"/>
                  </a:ext>
                </a:extLst>
              </p:cNvPr>
              <p:cNvPicPr/>
              <p:nvPr/>
            </p:nvPicPr>
            <p:blipFill>
              <a:blip r:embed="rId546"/>
              <a:stretch>
                <a:fillRect/>
              </a:stretch>
            </p:blipFill>
            <p:spPr>
              <a:xfrm>
                <a:off x="6028671" y="4685898"/>
                <a:ext cx="81000" cy="199440"/>
              </a:xfrm>
              <a:prstGeom prst="rect">
                <a:avLst/>
              </a:prstGeom>
            </p:spPr>
          </p:pic>
        </mc:Fallback>
      </mc:AlternateContent>
      <mc:AlternateContent xmlns:mc="http://schemas.openxmlformats.org/markup-compatibility/2006" xmlns:p14="http://schemas.microsoft.com/office/powerpoint/2010/main">
        <mc:Choice Requires="p14">
          <p:contentPart p14:bwMode="auto" r:id="rId547">
            <p14:nvContentPartPr>
              <p14:cNvPr id="880" name="Ink 879">
                <a:extLst>
                  <a:ext uri="{FF2B5EF4-FFF2-40B4-BE49-F238E27FC236}">
                    <a16:creationId xmlns:a16="http://schemas.microsoft.com/office/drawing/2014/main" id="{424BEAFA-74B1-4980-813E-513C2CCD1F6A}"/>
                  </a:ext>
                </a:extLst>
              </p14:cNvPr>
              <p14:cNvContentPartPr/>
              <p14:nvPr/>
            </p14:nvContentPartPr>
            <p14:xfrm>
              <a:off x="6017511" y="4818018"/>
              <a:ext cx="151560" cy="5760"/>
            </p14:xfrm>
          </p:contentPart>
        </mc:Choice>
        <mc:Fallback xmlns="">
          <p:pic>
            <p:nvPicPr>
              <p:cNvPr id="880" name="Ink 879">
                <a:extLst>
                  <a:ext uri="{FF2B5EF4-FFF2-40B4-BE49-F238E27FC236}">
                    <a16:creationId xmlns:a16="http://schemas.microsoft.com/office/drawing/2014/main" id="{424BEAFA-74B1-4980-813E-513C2CCD1F6A}"/>
                  </a:ext>
                </a:extLst>
              </p:cNvPr>
              <p:cNvPicPr/>
              <p:nvPr/>
            </p:nvPicPr>
            <p:blipFill>
              <a:blip r:embed="rId548"/>
              <a:stretch>
                <a:fillRect/>
              </a:stretch>
            </p:blipFill>
            <p:spPr>
              <a:xfrm>
                <a:off x="5999871" y="4800378"/>
                <a:ext cx="187200" cy="41400"/>
              </a:xfrm>
              <a:prstGeom prst="rect">
                <a:avLst/>
              </a:prstGeom>
            </p:spPr>
          </p:pic>
        </mc:Fallback>
      </mc:AlternateContent>
      <mc:AlternateContent xmlns:mc="http://schemas.openxmlformats.org/markup-compatibility/2006" xmlns:p14="http://schemas.microsoft.com/office/powerpoint/2010/main">
        <mc:Choice Requires="p14">
          <p:contentPart p14:bwMode="auto" r:id="rId549">
            <p14:nvContentPartPr>
              <p14:cNvPr id="882" name="Ink 881">
                <a:extLst>
                  <a:ext uri="{FF2B5EF4-FFF2-40B4-BE49-F238E27FC236}">
                    <a16:creationId xmlns:a16="http://schemas.microsoft.com/office/drawing/2014/main" id="{60C7F331-3651-4DD0-AE57-47C9CDB00085}"/>
                  </a:ext>
                </a:extLst>
              </p14:cNvPr>
              <p14:cNvContentPartPr/>
              <p14:nvPr/>
            </p14:nvContentPartPr>
            <p14:xfrm>
              <a:off x="6328551" y="4757898"/>
              <a:ext cx="123480" cy="140040"/>
            </p14:xfrm>
          </p:contentPart>
        </mc:Choice>
        <mc:Fallback xmlns="">
          <p:pic>
            <p:nvPicPr>
              <p:cNvPr id="882" name="Ink 881">
                <a:extLst>
                  <a:ext uri="{FF2B5EF4-FFF2-40B4-BE49-F238E27FC236}">
                    <a16:creationId xmlns:a16="http://schemas.microsoft.com/office/drawing/2014/main" id="{60C7F331-3651-4DD0-AE57-47C9CDB00085}"/>
                  </a:ext>
                </a:extLst>
              </p:cNvPr>
              <p:cNvPicPr/>
              <p:nvPr/>
            </p:nvPicPr>
            <p:blipFill>
              <a:blip r:embed="rId550"/>
              <a:stretch>
                <a:fillRect/>
              </a:stretch>
            </p:blipFill>
            <p:spPr>
              <a:xfrm>
                <a:off x="6310551" y="4739898"/>
                <a:ext cx="159120"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551">
            <p14:nvContentPartPr>
              <p14:cNvPr id="883" name="Ink 882">
                <a:extLst>
                  <a:ext uri="{FF2B5EF4-FFF2-40B4-BE49-F238E27FC236}">
                    <a16:creationId xmlns:a16="http://schemas.microsoft.com/office/drawing/2014/main" id="{15B7910D-41B5-476E-B7A8-E4AA0B2BDD4F}"/>
                  </a:ext>
                </a:extLst>
              </p14:cNvPr>
              <p14:cNvContentPartPr/>
              <p14:nvPr/>
            </p14:nvContentPartPr>
            <p14:xfrm>
              <a:off x="6518991" y="4716498"/>
              <a:ext cx="30960" cy="155520"/>
            </p14:xfrm>
          </p:contentPart>
        </mc:Choice>
        <mc:Fallback xmlns="">
          <p:pic>
            <p:nvPicPr>
              <p:cNvPr id="883" name="Ink 882">
                <a:extLst>
                  <a:ext uri="{FF2B5EF4-FFF2-40B4-BE49-F238E27FC236}">
                    <a16:creationId xmlns:a16="http://schemas.microsoft.com/office/drawing/2014/main" id="{15B7910D-41B5-476E-B7A8-E4AA0B2BDD4F}"/>
                  </a:ext>
                </a:extLst>
              </p:cNvPr>
              <p:cNvPicPr/>
              <p:nvPr/>
            </p:nvPicPr>
            <p:blipFill>
              <a:blip r:embed="rId552"/>
              <a:stretch>
                <a:fillRect/>
              </a:stretch>
            </p:blipFill>
            <p:spPr>
              <a:xfrm>
                <a:off x="6501351" y="4698858"/>
                <a:ext cx="66600" cy="191160"/>
              </a:xfrm>
              <a:prstGeom prst="rect">
                <a:avLst/>
              </a:prstGeom>
            </p:spPr>
          </p:pic>
        </mc:Fallback>
      </mc:AlternateContent>
      <mc:AlternateContent xmlns:mc="http://schemas.openxmlformats.org/markup-compatibility/2006" xmlns:p14="http://schemas.microsoft.com/office/powerpoint/2010/main">
        <mc:Choice Requires="p14">
          <p:contentPart p14:bwMode="auto" r:id="rId553">
            <p14:nvContentPartPr>
              <p14:cNvPr id="884" name="Ink 883">
                <a:extLst>
                  <a:ext uri="{FF2B5EF4-FFF2-40B4-BE49-F238E27FC236}">
                    <a16:creationId xmlns:a16="http://schemas.microsoft.com/office/drawing/2014/main" id="{2F35DA93-756D-4793-BBB1-D33065E07A48}"/>
                  </a:ext>
                </a:extLst>
              </p14:cNvPr>
              <p14:cNvContentPartPr/>
              <p14:nvPr/>
            </p14:nvContentPartPr>
            <p14:xfrm>
              <a:off x="6742551" y="4655298"/>
              <a:ext cx="170280" cy="195840"/>
            </p14:xfrm>
          </p:contentPart>
        </mc:Choice>
        <mc:Fallback xmlns="">
          <p:pic>
            <p:nvPicPr>
              <p:cNvPr id="884" name="Ink 883">
                <a:extLst>
                  <a:ext uri="{FF2B5EF4-FFF2-40B4-BE49-F238E27FC236}">
                    <a16:creationId xmlns:a16="http://schemas.microsoft.com/office/drawing/2014/main" id="{2F35DA93-756D-4793-BBB1-D33065E07A48}"/>
                  </a:ext>
                </a:extLst>
              </p:cNvPr>
              <p:cNvPicPr/>
              <p:nvPr/>
            </p:nvPicPr>
            <p:blipFill>
              <a:blip r:embed="rId554"/>
              <a:stretch>
                <a:fillRect/>
              </a:stretch>
            </p:blipFill>
            <p:spPr>
              <a:xfrm>
                <a:off x="6724551" y="4637658"/>
                <a:ext cx="205920" cy="231480"/>
              </a:xfrm>
              <a:prstGeom prst="rect">
                <a:avLst/>
              </a:prstGeom>
            </p:spPr>
          </p:pic>
        </mc:Fallback>
      </mc:AlternateContent>
      <mc:AlternateContent xmlns:mc="http://schemas.openxmlformats.org/markup-compatibility/2006" xmlns:p14="http://schemas.microsoft.com/office/powerpoint/2010/main">
        <mc:Choice Requires="p14">
          <p:contentPart p14:bwMode="auto" r:id="rId555">
            <p14:nvContentPartPr>
              <p14:cNvPr id="885" name="Ink 884">
                <a:extLst>
                  <a:ext uri="{FF2B5EF4-FFF2-40B4-BE49-F238E27FC236}">
                    <a16:creationId xmlns:a16="http://schemas.microsoft.com/office/drawing/2014/main" id="{17E5FDA2-9DFF-4D38-8A7E-B882841DF222}"/>
                  </a:ext>
                </a:extLst>
              </p14:cNvPr>
              <p14:cNvContentPartPr/>
              <p14:nvPr/>
            </p14:nvContentPartPr>
            <p14:xfrm>
              <a:off x="6714831" y="4993338"/>
              <a:ext cx="74160" cy="106200"/>
            </p14:xfrm>
          </p:contentPart>
        </mc:Choice>
        <mc:Fallback xmlns="">
          <p:pic>
            <p:nvPicPr>
              <p:cNvPr id="885" name="Ink 884">
                <a:extLst>
                  <a:ext uri="{FF2B5EF4-FFF2-40B4-BE49-F238E27FC236}">
                    <a16:creationId xmlns:a16="http://schemas.microsoft.com/office/drawing/2014/main" id="{17E5FDA2-9DFF-4D38-8A7E-B882841DF222}"/>
                  </a:ext>
                </a:extLst>
              </p:cNvPr>
              <p:cNvPicPr/>
              <p:nvPr/>
            </p:nvPicPr>
            <p:blipFill>
              <a:blip r:embed="rId556"/>
              <a:stretch>
                <a:fillRect/>
              </a:stretch>
            </p:blipFill>
            <p:spPr>
              <a:xfrm>
                <a:off x="6697191" y="4975698"/>
                <a:ext cx="10980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557">
            <p14:nvContentPartPr>
              <p14:cNvPr id="886" name="Ink 885">
                <a:extLst>
                  <a:ext uri="{FF2B5EF4-FFF2-40B4-BE49-F238E27FC236}">
                    <a16:creationId xmlns:a16="http://schemas.microsoft.com/office/drawing/2014/main" id="{BAEC4004-8EA3-449F-B0B5-0D87941F1019}"/>
                  </a:ext>
                </a:extLst>
              </p14:cNvPr>
              <p14:cNvContentPartPr/>
              <p14:nvPr/>
            </p14:nvContentPartPr>
            <p14:xfrm>
              <a:off x="6693951" y="4933578"/>
              <a:ext cx="156240" cy="134640"/>
            </p14:xfrm>
          </p:contentPart>
        </mc:Choice>
        <mc:Fallback xmlns="">
          <p:pic>
            <p:nvPicPr>
              <p:cNvPr id="886" name="Ink 885">
                <a:extLst>
                  <a:ext uri="{FF2B5EF4-FFF2-40B4-BE49-F238E27FC236}">
                    <a16:creationId xmlns:a16="http://schemas.microsoft.com/office/drawing/2014/main" id="{BAEC4004-8EA3-449F-B0B5-0D87941F1019}"/>
                  </a:ext>
                </a:extLst>
              </p:cNvPr>
              <p:cNvPicPr/>
              <p:nvPr/>
            </p:nvPicPr>
            <p:blipFill>
              <a:blip r:embed="rId558"/>
              <a:stretch>
                <a:fillRect/>
              </a:stretch>
            </p:blipFill>
            <p:spPr>
              <a:xfrm>
                <a:off x="6676311" y="4915938"/>
                <a:ext cx="191880" cy="170280"/>
              </a:xfrm>
              <a:prstGeom prst="rect">
                <a:avLst/>
              </a:prstGeom>
            </p:spPr>
          </p:pic>
        </mc:Fallback>
      </mc:AlternateContent>
      <mc:AlternateContent xmlns:mc="http://schemas.openxmlformats.org/markup-compatibility/2006" xmlns:p14="http://schemas.microsoft.com/office/powerpoint/2010/main">
        <mc:Choice Requires="p14">
          <p:contentPart p14:bwMode="auto" r:id="rId559">
            <p14:nvContentPartPr>
              <p14:cNvPr id="887" name="Ink 886">
                <a:extLst>
                  <a:ext uri="{FF2B5EF4-FFF2-40B4-BE49-F238E27FC236}">
                    <a16:creationId xmlns:a16="http://schemas.microsoft.com/office/drawing/2014/main" id="{91C7ABE1-BD69-46B0-AD8E-CF26DD381789}"/>
                  </a:ext>
                </a:extLst>
              </p14:cNvPr>
              <p14:cNvContentPartPr/>
              <p14:nvPr/>
            </p14:nvContentPartPr>
            <p14:xfrm>
              <a:off x="6829671" y="5028978"/>
              <a:ext cx="53280" cy="7920"/>
            </p14:xfrm>
          </p:contentPart>
        </mc:Choice>
        <mc:Fallback xmlns="">
          <p:pic>
            <p:nvPicPr>
              <p:cNvPr id="887" name="Ink 886">
                <a:extLst>
                  <a:ext uri="{FF2B5EF4-FFF2-40B4-BE49-F238E27FC236}">
                    <a16:creationId xmlns:a16="http://schemas.microsoft.com/office/drawing/2014/main" id="{91C7ABE1-BD69-46B0-AD8E-CF26DD381789}"/>
                  </a:ext>
                </a:extLst>
              </p:cNvPr>
              <p:cNvPicPr/>
              <p:nvPr/>
            </p:nvPicPr>
            <p:blipFill>
              <a:blip r:embed="rId560"/>
              <a:stretch>
                <a:fillRect/>
              </a:stretch>
            </p:blipFill>
            <p:spPr>
              <a:xfrm>
                <a:off x="6811671" y="5011338"/>
                <a:ext cx="8892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561">
            <p14:nvContentPartPr>
              <p14:cNvPr id="888" name="Ink 887">
                <a:extLst>
                  <a:ext uri="{FF2B5EF4-FFF2-40B4-BE49-F238E27FC236}">
                    <a16:creationId xmlns:a16="http://schemas.microsoft.com/office/drawing/2014/main" id="{1D212CB8-3BEE-4432-8E0F-811B8CE171CF}"/>
                  </a:ext>
                </a:extLst>
              </p14:cNvPr>
              <p14:cNvContentPartPr/>
              <p14:nvPr/>
            </p14:nvContentPartPr>
            <p14:xfrm>
              <a:off x="6949911" y="4968138"/>
              <a:ext cx="10440" cy="97920"/>
            </p14:xfrm>
          </p:contentPart>
        </mc:Choice>
        <mc:Fallback xmlns="">
          <p:pic>
            <p:nvPicPr>
              <p:cNvPr id="888" name="Ink 887">
                <a:extLst>
                  <a:ext uri="{FF2B5EF4-FFF2-40B4-BE49-F238E27FC236}">
                    <a16:creationId xmlns:a16="http://schemas.microsoft.com/office/drawing/2014/main" id="{1D212CB8-3BEE-4432-8E0F-811B8CE171CF}"/>
                  </a:ext>
                </a:extLst>
              </p:cNvPr>
              <p:cNvPicPr/>
              <p:nvPr/>
            </p:nvPicPr>
            <p:blipFill>
              <a:blip r:embed="rId562"/>
              <a:stretch>
                <a:fillRect/>
              </a:stretch>
            </p:blipFill>
            <p:spPr>
              <a:xfrm>
                <a:off x="6931911" y="4950498"/>
                <a:ext cx="4608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563">
            <p14:nvContentPartPr>
              <p14:cNvPr id="889" name="Ink 888">
                <a:extLst>
                  <a:ext uri="{FF2B5EF4-FFF2-40B4-BE49-F238E27FC236}">
                    <a16:creationId xmlns:a16="http://schemas.microsoft.com/office/drawing/2014/main" id="{01646B87-3F06-42F1-9FFD-5A70D5151D70}"/>
                  </a:ext>
                </a:extLst>
              </p14:cNvPr>
              <p14:cNvContentPartPr/>
              <p14:nvPr/>
            </p14:nvContentPartPr>
            <p14:xfrm>
              <a:off x="6719151" y="4491138"/>
              <a:ext cx="18360" cy="79200"/>
            </p14:xfrm>
          </p:contentPart>
        </mc:Choice>
        <mc:Fallback xmlns="">
          <p:pic>
            <p:nvPicPr>
              <p:cNvPr id="889" name="Ink 888">
                <a:extLst>
                  <a:ext uri="{FF2B5EF4-FFF2-40B4-BE49-F238E27FC236}">
                    <a16:creationId xmlns:a16="http://schemas.microsoft.com/office/drawing/2014/main" id="{01646B87-3F06-42F1-9FFD-5A70D5151D70}"/>
                  </a:ext>
                </a:extLst>
              </p:cNvPr>
              <p:cNvPicPr/>
              <p:nvPr/>
            </p:nvPicPr>
            <p:blipFill>
              <a:blip r:embed="rId564"/>
              <a:stretch>
                <a:fillRect/>
              </a:stretch>
            </p:blipFill>
            <p:spPr>
              <a:xfrm>
                <a:off x="6701511" y="4473498"/>
                <a:ext cx="54000" cy="114840"/>
              </a:xfrm>
              <a:prstGeom prst="rect">
                <a:avLst/>
              </a:prstGeom>
            </p:spPr>
          </p:pic>
        </mc:Fallback>
      </mc:AlternateContent>
      <mc:AlternateContent xmlns:mc="http://schemas.openxmlformats.org/markup-compatibility/2006" xmlns:p14="http://schemas.microsoft.com/office/powerpoint/2010/main">
        <mc:Choice Requires="p14">
          <p:contentPart p14:bwMode="auto" r:id="rId565">
            <p14:nvContentPartPr>
              <p14:cNvPr id="890" name="Ink 889">
                <a:extLst>
                  <a:ext uri="{FF2B5EF4-FFF2-40B4-BE49-F238E27FC236}">
                    <a16:creationId xmlns:a16="http://schemas.microsoft.com/office/drawing/2014/main" id="{A5CEEEEA-19A3-480B-A2BF-19E491F83FB5}"/>
                  </a:ext>
                </a:extLst>
              </p14:cNvPr>
              <p14:cNvContentPartPr/>
              <p14:nvPr/>
            </p14:nvContentPartPr>
            <p14:xfrm>
              <a:off x="6791871" y="4499058"/>
              <a:ext cx="70560" cy="73080"/>
            </p14:xfrm>
          </p:contentPart>
        </mc:Choice>
        <mc:Fallback xmlns="">
          <p:pic>
            <p:nvPicPr>
              <p:cNvPr id="890" name="Ink 889">
                <a:extLst>
                  <a:ext uri="{FF2B5EF4-FFF2-40B4-BE49-F238E27FC236}">
                    <a16:creationId xmlns:a16="http://schemas.microsoft.com/office/drawing/2014/main" id="{A5CEEEEA-19A3-480B-A2BF-19E491F83FB5}"/>
                  </a:ext>
                </a:extLst>
              </p:cNvPr>
              <p:cNvPicPr/>
              <p:nvPr/>
            </p:nvPicPr>
            <p:blipFill>
              <a:blip r:embed="rId566"/>
              <a:stretch>
                <a:fillRect/>
              </a:stretch>
            </p:blipFill>
            <p:spPr>
              <a:xfrm>
                <a:off x="6773871" y="4481058"/>
                <a:ext cx="106200" cy="108720"/>
              </a:xfrm>
              <a:prstGeom prst="rect">
                <a:avLst/>
              </a:prstGeom>
            </p:spPr>
          </p:pic>
        </mc:Fallback>
      </mc:AlternateContent>
      <mc:AlternateContent xmlns:mc="http://schemas.openxmlformats.org/markup-compatibility/2006" xmlns:p14="http://schemas.microsoft.com/office/powerpoint/2010/main">
        <mc:Choice Requires="p14">
          <p:contentPart p14:bwMode="auto" r:id="rId567">
            <p14:nvContentPartPr>
              <p14:cNvPr id="891" name="Ink 890">
                <a:extLst>
                  <a:ext uri="{FF2B5EF4-FFF2-40B4-BE49-F238E27FC236}">
                    <a16:creationId xmlns:a16="http://schemas.microsoft.com/office/drawing/2014/main" id="{5E35BCD0-0641-4A8A-8AF6-23E13BE39812}"/>
                  </a:ext>
                </a:extLst>
              </p14:cNvPr>
              <p14:cNvContentPartPr/>
              <p14:nvPr/>
            </p14:nvContentPartPr>
            <p14:xfrm>
              <a:off x="6992391" y="4745298"/>
              <a:ext cx="155520" cy="172440"/>
            </p14:xfrm>
          </p:contentPart>
        </mc:Choice>
        <mc:Fallback xmlns="">
          <p:pic>
            <p:nvPicPr>
              <p:cNvPr id="891" name="Ink 890">
                <a:extLst>
                  <a:ext uri="{FF2B5EF4-FFF2-40B4-BE49-F238E27FC236}">
                    <a16:creationId xmlns:a16="http://schemas.microsoft.com/office/drawing/2014/main" id="{5E35BCD0-0641-4A8A-8AF6-23E13BE39812}"/>
                  </a:ext>
                </a:extLst>
              </p:cNvPr>
              <p:cNvPicPr/>
              <p:nvPr/>
            </p:nvPicPr>
            <p:blipFill>
              <a:blip r:embed="rId568"/>
              <a:stretch>
                <a:fillRect/>
              </a:stretch>
            </p:blipFill>
            <p:spPr>
              <a:xfrm>
                <a:off x="6974391" y="4727658"/>
                <a:ext cx="191160" cy="208080"/>
              </a:xfrm>
              <a:prstGeom prst="rect">
                <a:avLst/>
              </a:prstGeom>
            </p:spPr>
          </p:pic>
        </mc:Fallback>
      </mc:AlternateContent>
      <mc:AlternateContent xmlns:mc="http://schemas.openxmlformats.org/markup-compatibility/2006" xmlns:p14="http://schemas.microsoft.com/office/powerpoint/2010/main">
        <mc:Choice Requires="p14">
          <p:contentPart p14:bwMode="auto" r:id="rId569">
            <p14:nvContentPartPr>
              <p14:cNvPr id="892" name="Ink 891">
                <a:extLst>
                  <a:ext uri="{FF2B5EF4-FFF2-40B4-BE49-F238E27FC236}">
                    <a16:creationId xmlns:a16="http://schemas.microsoft.com/office/drawing/2014/main" id="{AFEE9D69-C5E0-470B-8680-ED784045914F}"/>
                  </a:ext>
                </a:extLst>
              </p14:cNvPr>
              <p14:cNvContentPartPr/>
              <p14:nvPr/>
            </p14:nvContentPartPr>
            <p14:xfrm>
              <a:off x="7176711" y="4787778"/>
              <a:ext cx="84960" cy="48600"/>
            </p14:xfrm>
          </p:contentPart>
        </mc:Choice>
        <mc:Fallback xmlns="">
          <p:pic>
            <p:nvPicPr>
              <p:cNvPr id="892" name="Ink 891">
                <a:extLst>
                  <a:ext uri="{FF2B5EF4-FFF2-40B4-BE49-F238E27FC236}">
                    <a16:creationId xmlns:a16="http://schemas.microsoft.com/office/drawing/2014/main" id="{AFEE9D69-C5E0-470B-8680-ED784045914F}"/>
                  </a:ext>
                </a:extLst>
              </p:cNvPr>
              <p:cNvPicPr/>
              <p:nvPr/>
            </p:nvPicPr>
            <p:blipFill>
              <a:blip r:embed="rId570"/>
              <a:stretch>
                <a:fillRect/>
              </a:stretch>
            </p:blipFill>
            <p:spPr>
              <a:xfrm>
                <a:off x="7159071" y="4770138"/>
                <a:ext cx="120600" cy="84240"/>
              </a:xfrm>
              <a:prstGeom prst="rect">
                <a:avLst/>
              </a:prstGeom>
            </p:spPr>
          </p:pic>
        </mc:Fallback>
      </mc:AlternateContent>
      <mc:AlternateContent xmlns:mc="http://schemas.openxmlformats.org/markup-compatibility/2006" xmlns:p14="http://schemas.microsoft.com/office/powerpoint/2010/main">
        <mc:Choice Requires="p14">
          <p:contentPart p14:bwMode="auto" r:id="rId571">
            <p14:nvContentPartPr>
              <p14:cNvPr id="893" name="Ink 892">
                <a:extLst>
                  <a:ext uri="{FF2B5EF4-FFF2-40B4-BE49-F238E27FC236}">
                    <a16:creationId xmlns:a16="http://schemas.microsoft.com/office/drawing/2014/main" id="{833A68C2-8BE7-4E23-94C6-A08ABFF38CDB}"/>
                  </a:ext>
                </a:extLst>
              </p14:cNvPr>
              <p14:cNvContentPartPr/>
              <p14:nvPr/>
            </p14:nvContentPartPr>
            <p14:xfrm>
              <a:off x="7170231" y="4677978"/>
              <a:ext cx="17640" cy="16920"/>
            </p14:xfrm>
          </p:contentPart>
        </mc:Choice>
        <mc:Fallback xmlns="">
          <p:pic>
            <p:nvPicPr>
              <p:cNvPr id="893" name="Ink 892">
                <a:extLst>
                  <a:ext uri="{FF2B5EF4-FFF2-40B4-BE49-F238E27FC236}">
                    <a16:creationId xmlns:a16="http://schemas.microsoft.com/office/drawing/2014/main" id="{833A68C2-8BE7-4E23-94C6-A08ABFF38CDB}"/>
                  </a:ext>
                </a:extLst>
              </p:cNvPr>
              <p:cNvPicPr/>
              <p:nvPr/>
            </p:nvPicPr>
            <p:blipFill>
              <a:blip r:embed="rId572"/>
              <a:stretch>
                <a:fillRect/>
              </a:stretch>
            </p:blipFill>
            <p:spPr>
              <a:xfrm>
                <a:off x="7152591" y="4660338"/>
                <a:ext cx="53280" cy="52560"/>
              </a:xfrm>
              <a:prstGeom prst="rect">
                <a:avLst/>
              </a:prstGeom>
            </p:spPr>
          </p:pic>
        </mc:Fallback>
      </mc:AlternateContent>
      <mc:AlternateContent xmlns:mc="http://schemas.openxmlformats.org/markup-compatibility/2006" xmlns:p14="http://schemas.microsoft.com/office/powerpoint/2010/main">
        <mc:Choice Requires="p14">
          <p:contentPart p14:bwMode="auto" r:id="rId573">
            <p14:nvContentPartPr>
              <p14:cNvPr id="843" name="Ink 842">
                <a:extLst>
                  <a:ext uri="{FF2B5EF4-FFF2-40B4-BE49-F238E27FC236}">
                    <a16:creationId xmlns:a16="http://schemas.microsoft.com/office/drawing/2014/main" id="{1EBB91C7-8657-4AD7-BCB4-4A62D9E6B75D}"/>
                  </a:ext>
                </a:extLst>
              </p14:cNvPr>
              <p14:cNvContentPartPr/>
              <p14:nvPr/>
            </p14:nvContentPartPr>
            <p14:xfrm>
              <a:off x="3739791" y="4836738"/>
              <a:ext cx="11880" cy="182520"/>
            </p14:xfrm>
          </p:contentPart>
        </mc:Choice>
        <mc:Fallback xmlns="">
          <p:pic>
            <p:nvPicPr>
              <p:cNvPr id="843" name="Ink 842">
                <a:extLst>
                  <a:ext uri="{FF2B5EF4-FFF2-40B4-BE49-F238E27FC236}">
                    <a16:creationId xmlns:a16="http://schemas.microsoft.com/office/drawing/2014/main" id="{1EBB91C7-8657-4AD7-BCB4-4A62D9E6B75D}"/>
                  </a:ext>
                </a:extLst>
              </p:cNvPr>
              <p:cNvPicPr/>
              <p:nvPr/>
            </p:nvPicPr>
            <p:blipFill>
              <a:blip r:embed="rId574"/>
              <a:stretch>
                <a:fillRect/>
              </a:stretch>
            </p:blipFill>
            <p:spPr>
              <a:xfrm>
                <a:off x="3722151" y="4818738"/>
                <a:ext cx="47520" cy="218160"/>
              </a:xfrm>
              <a:prstGeom prst="rect">
                <a:avLst/>
              </a:prstGeom>
            </p:spPr>
          </p:pic>
        </mc:Fallback>
      </mc:AlternateContent>
      <mc:AlternateContent xmlns:mc="http://schemas.openxmlformats.org/markup-compatibility/2006" xmlns:p14="http://schemas.microsoft.com/office/powerpoint/2010/main">
        <mc:Choice Requires="p14">
          <p:contentPart p14:bwMode="auto" r:id="rId575">
            <p14:nvContentPartPr>
              <p14:cNvPr id="844" name="Ink 843">
                <a:extLst>
                  <a:ext uri="{FF2B5EF4-FFF2-40B4-BE49-F238E27FC236}">
                    <a16:creationId xmlns:a16="http://schemas.microsoft.com/office/drawing/2014/main" id="{674B51EF-0B2E-4340-8324-9C2C0D688687}"/>
                  </a:ext>
                </a:extLst>
              </p14:cNvPr>
              <p14:cNvContentPartPr/>
              <p14:nvPr/>
            </p14:nvContentPartPr>
            <p14:xfrm>
              <a:off x="3821511" y="4832418"/>
              <a:ext cx="90000" cy="153000"/>
            </p14:xfrm>
          </p:contentPart>
        </mc:Choice>
        <mc:Fallback xmlns="">
          <p:pic>
            <p:nvPicPr>
              <p:cNvPr id="844" name="Ink 843">
                <a:extLst>
                  <a:ext uri="{FF2B5EF4-FFF2-40B4-BE49-F238E27FC236}">
                    <a16:creationId xmlns:a16="http://schemas.microsoft.com/office/drawing/2014/main" id="{674B51EF-0B2E-4340-8324-9C2C0D688687}"/>
                  </a:ext>
                </a:extLst>
              </p:cNvPr>
              <p:cNvPicPr/>
              <p:nvPr/>
            </p:nvPicPr>
            <p:blipFill>
              <a:blip r:embed="rId576"/>
              <a:stretch>
                <a:fillRect/>
              </a:stretch>
            </p:blipFill>
            <p:spPr>
              <a:xfrm>
                <a:off x="3803511" y="4814778"/>
                <a:ext cx="125640" cy="188640"/>
              </a:xfrm>
              <a:prstGeom prst="rect">
                <a:avLst/>
              </a:prstGeom>
            </p:spPr>
          </p:pic>
        </mc:Fallback>
      </mc:AlternateContent>
      <mc:AlternateContent xmlns:mc="http://schemas.openxmlformats.org/markup-compatibility/2006" xmlns:p14="http://schemas.microsoft.com/office/powerpoint/2010/main">
        <mc:Choice Requires="p14">
          <p:contentPart p14:bwMode="auto" r:id="rId577">
            <p14:nvContentPartPr>
              <p14:cNvPr id="845" name="Ink 844">
                <a:extLst>
                  <a:ext uri="{FF2B5EF4-FFF2-40B4-BE49-F238E27FC236}">
                    <a16:creationId xmlns:a16="http://schemas.microsoft.com/office/drawing/2014/main" id="{4062AB1B-8894-412F-A881-478CB50FDC33}"/>
                  </a:ext>
                </a:extLst>
              </p14:cNvPr>
              <p14:cNvContentPartPr/>
              <p14:nvPr/>
            </p14:nvContentPartPr>
            <p14:xfrm>
              <a:off x="4050471" y="4730898"/>
              <a:ext cx="126000" cy="195840"/>
            </p14:xfrm>
          </p:contentPart>
        </mc:Choice>
        <mc:Fallback xmlns="">
          <p:pic>
            <p:nvPicPr>
              <p:cNvPr id="845" name="Ink 844">
                <a:extLst>
                  <a:ext uri="{FF2B5EF4-FFF2-40B4-BE49-F238E27FC236}">
                    <a16:creationId xmlns:a16="http://schemas.microsoft.com/office/drawing/2014/main" id="{4062AB1B-8894-412F-A881-478CB50FDC33}"/>
                  </a:ext>
                </a:extLst>
              </p:cNvPr>
              <p:cNvPicPr/>
              <p:nvPr/>
            </p:nvPicPr>
            <p:blipFill>
              <a:blip r:embed="rId578"/>
              <a:stretch>
                <a:fillRect/>
              </a:stretch>
            </p:blipFill>
            <p:spPr>
              <a:xfrm>
                <a:off x="4032831" y="4712898"/>
                <a:ext cx="161640" cy="231480"/>
              </a:xfrm>
              <a:prstGeom prst="rect">
                <a:avLst/>
              </a:prstGeom>
            </p:spPr>
          </p:pic>
        </mc:Fallback>
      </mc:AlternateContent>
      <mc:AlternateContent xmlns:mc="http://schemas.openxmlformats.org/markup-compatibility/2006" xmlns:p14="http://schemas.microsoft.com/office/powerpoint/2010/main">
        <mc:Choice Requires="p14">
          <p:contentPart p14:bwMode="auto" r:id="rId579">
            <p14:nvContentPartPr>
              <p14:cNvPr id="846" name="Ink 845">
                <a:extLst>
                  <a:ext uri="{FF2B5EF4-FFF2-40B4-BE49-F238E27FC236}">
                    <a16:creationId xmlns:a16="http://schemas.microsoft.com/office/drawing/2014/main" id="{2AB66120-3DC4-4128-B41A-F7AA0070EC6B}"/>
                  </a:ext>
                </a:extLst>
              </p14:cNvPr>
              <p14:cNvContentPartPr/>
              <p14:nvPr/>
            </p14:nvContentPartPr>
            <p14:xfrm>
              <a:off x="4020591" y="5082618"/>
              <a:ext cx="53280" cy="96480"/>
            </p14:xfrm>
          </p:contentPart>
        </mc:Choice>
        <mc:Fallback xmlns="">
          <p:pic>
            <p:nvPicPr>
              <p:cNvPr id="846" name="Ink 845">
                <a:extLst>
                  <a:ext uri="{FF2B5EF4-FFF2-40B4-BE49-F238E27FC236}">
                    <a16:creationId xmlns:a16="http://schemas.microsoft.com/office/drawing/2014/main" id="{2AB66120-3DC4-4128-B41A-F7AA0070EC6B}"/>
                  </a:ext>
                </a:extLst>
              </p:cNvPr>
              <p:cNvPicPr/>
              <p:nvPr/>
            </p:nvPicPr>
            <p:blipFill>
              <a:blip r:embed="rId580"/>
              <a:stretch>
                <a:fillRect/>
              </a:stretch>
            </p:blipFill>
            <p:spPr>
              <a:xfrm>
                <a:off x="4002951" y="5064618"/>
                <a:ext cx="88920" cy="132120"/>
              </a:xfrm>
              <a:prstGeom prst="rect">
                <a:avLst/>
              </a:prstGeom>
            </p:spPr>
          </p:pic>
        </mc:Fallback>
      </mc:AlternateContent>
      <mc:AlternateContent xmlns:mc="http://schemas.openxmlformats.org/markup-compatibility/2006" xmlns:p14="http://schemas.microsoft.com/office/powerpoint/2010/main">
        <mc:Choice Requires="p14">
          <p:contentPart p14:bwMode="auto" r:id="rId581">
            <p14:nvContentPartPr>
              <p14:cNvPr id="847" name="Ink 846">
                <a:extLst>
                  <a:ext uri="{FF2B5EF4-FFF2-40B4-BE49-F238E27FC236}">
                    <a16:creationId xmlns:a16="http://schemas.microsoft.com/office/drawing/2014/main" id="{7907B8E5-CB51-49AB-BD6C-3BD67272BCFD}"/>
                  </a:ext>
                </a:extLst>
              </p14:cNvPr>
              <p14:cNvContentPartPr/>
              <p14:nvPr/>
            </p14:nvContentPartPr>
            <p14:xfrm>
              <a:off x="3995391" y="5030778"/>
              <a:ext cx="5400" cy="3960"/>
            </p14:xfrm>
          </p:contentPart>
        </mc:Choice>
        <mc:Fallback xmlns="">
          <p:pic>
            <p:nvPicPr>
              <p:cNvPr id="847" name="Ink 846">
                <a:extLst>
                  <a:ext uri="{FF2B5EF4-FFF2-40B4-BE49-F238E27FC236}">
                    <a16:creationId xmlns:a16="http://schemas.microsoft.com/office/drawing/2014/main" id="{7907B8E5-CB51-49AB-BD6C-3BD67272BCFD}"/>
                  </a:ext>
                </a:extLst>
              </p:cNvPr>
              <p:cNvPicPr/>
              <p:nvPr/>
            </p:nvPicPr>
            <p:blipFill>
              <a:blip r:embed="rId582"/>
              <a:stretch>
                <a:fillRect/>
              </a:stretch>
            </p:blipFill>
            <p:spPr>
              <a:xfrm>
                <a:off x="3977751" y="5013138"/>
                <a:ext cx="41040" cy="39600"/>
              </a:xfrm>
              <a:prstGeom prst="rect">
                <a:avLst/>
              </a:prstGeom>
            </p:spPr>
          </p:pic>
        </mc:Fallback>
      </mc:AlternateContent>
      <mc:AlternateContent xmlns:mc="http://schemas.openxmlformats.org/markup-compatibility/2006" xmlns:p14="http://schemas.microsoft.com/office/powerpoint/2010/main">
        <mc:Choice Requires="p14">
          <p:contentPart p14:bwMode="auto" r:id="rId583">
            <p14:nvContentPartPr>
              <p14:cNvPr id="848" name="Ink 847">
                <a:extLst>
                  <a:ext uri="{FF2B5EF4-FFF2-40B4-BE49-F238E27FC236}">
                    <a16:creationId xmlns:a16="http://schemas.microsoft.com/office/drawing/2014/main" id="{C63ED104-560B-4615-B1D3-FF5634575A73}"/>
                  </a:ext>
                </a:extLst>
              </p14:cNvPr>
              <p14:cNvContentPartPr/>
              <p14:nvPr/>
            </p14:nvContentPartPr>
            <p14:xfrm>
              <a:off x="4108791" y="5063178"/>
              <a:ext cx="57240" cy="82440"/>
            </p14:xfrm>
          </p:contentPart>
        </mc:Choice>
        <mc:Fallback xmlns="">
          <p:pic>
            <p:nvPicPr>
              <p:cNvPr id="848" name="Ink 847">
                <a:extLst>
                  <a:ext uri="{FF2B5EF4-FFF2-40B4-BE49-F238E27FC236}">
                    <a16:creationId xmlns:a16="http://schemas.microsoft.com/office/drawing/2014/main" id="{C63ED104-560B-4615-B1D3-FF5634575A73}"/>
                  </a:ext>
                </a:extLst>
              </p:cNvPr>
              <p:cNvPicPr/>
              <p:nvPr/>
            </p:nvPicPr>
            <p:blipFill>
              <a:blip r:embed="rId584"/>
              <a:stretch>
                <a:fillRect/>
              </a:stretch>
            </p:blipFill>
            <p:spPr>
              <a:xfrm>
                <a:off x="4090791" y="5045178"/>
                <a:ext cx="92880" cy="118080"/>
              </a:xfrm>
              <a:prstGeom prst="rect">
                <a:avLst/>
              </a:prstGeom>
            </p:spPr>
          </p:pic>
        </mc:Fallback>
      </mc:AlternateContent>
      <mc:AlternateContent xmlns:mc="http://schemas.openxmlformats.org/markup-compatibility/2006" xmlns:p14="http://schemas.microsoft.com/office/powerpoint/2010/main">
        <mc:Choice Requires="p14">
          <p:contentPart p14:bwMode="auto" r:id="rId585">
            <p14:nvContentPartPr>
              <p14:cNvPr id="849" name="Ink 848">
                <a:extLst>
                  <a:ext uri="{FF2B5EF4-FFF2-40B4-BE49-F238E27FC236}">
                    <a16:creationId xmlns:a16="http://schemas.microsoft.com/office/drawing/2014/main" id="{FA4AD196-87D7-4BA1-A977-386DB1D702ED}"/>
                  </a:ext>
                </a:extLst>
              </p14:cNvPr>
              <p14:cNvContentPartPr/>
              <p14:nvPr/>
            </p14:nvContentPartPr>
            <p14:xfrm>
              <a:off x="4181151" y="5060298"/>
              <a:ext cx="37440" cy="114480"/>
            </p14:xfrm>
          </p:contentPart>
        </mc:Choice>
        <mc:Fallback xmlns="">
          <p:pic>
            <p:nvPicPr>
              <p:cNvPr id="849" name="Ink 848">
                <a:extLst>
                  <a:ext uri="{FF2B5EF4-FFF2-40B4-BE49-F238E27FC236}">
                    <a16:creationId xmlns:a16="http://schemas.microsoft.com/office/drawing/2014/main" id="{FA4AD196-87D7-4BA1-A977-386DB1D702ED}"/>
                  </a:ext>
                </a:extLst>
              </p:cNvPr>
              <p:cNvPicPr/>
              <p:nvPr/>
            </p:nvPicPr>
            <p:blipFill>
              <a:blip r:embed="rId586"/>
              <a:stretch>
                <a:fillRect/>
              </a:stretch>
            </p:blipFill>
            <p:spPr>
              <a:xfrm>
                <a:off x="4163151" y="5042298"/>
                <a:ext cx="73080" cy="150120"/>
              </a:xfrm>
              <a:prstGeom prst="rect">
                <a:avLst/>
              </a:prstGeom>
            </p:spPr>
          </p:pic>
        </mc:Fallback>
      </mc:AlternateContent>
      <mc:AlternateContent xmlns:mc="http://schemas.openxmlformats.org/markup-compatibility/2006" xmlns:p14="http://schemas.microsoft.com/office/powerpoint/2010/main">
        <mc:Choice Requires="p14">
          <p:contentPart p14:bwMode="auto" r:id="rId587">
            <p14:nvContentPartPr>
              <p14:cNvPr id="850" name="Ink 849">
                <a:extLst>
                  <a:ext uri="{FF2B5EF4-FFF2-40B4-BE49-F238E27FC236}">
                    <a16:creationId xmlns:a16="http://schemas.microsoft.com/office/drawing/2014/main" id="{0139C855-D415-48FB-A1F4-A87D1D5E21E1}"/>
                  </a:ext>
                </a:extLst>
              </p14:cNvPr>
              <p14:cNvContentPartPr/>
              <p14:nvPr/>
            </p14:nvContentPartPr>
            <p14:xfrm>
              <a:off x="3962991" y="4583658"/>
              <a:ext cx="115560" cy="115200"/>
            </p14:xfrm>
          </p:contentPart>
        </mc:Choice>
        <mc:Fallback xmlns="">
          <p:pic>
            <p:nvPicPr>
              <p:cNvPr id="850" name="Ink 849">
                <a:extLst>
                  <a:ext uri="{FF2B5EF4-FFF2-40B4-BE49-F238E27FC236}">
                    <a16:creationId xmlns:a16="http://schemas.microsoft.com/office/drawing/2014/main" id="{0139C855-D415-48FB-A1F4-A87D1D5E21E1}"/>
                  </a:ext>
                </a:extLst>
              </p:cNvPr>
              <p:cNvPicPr/>
              <p:nvPr/>
            </p:nvPicPr>
            <p:blipFill>
              <a:blip r:embed="rId588"/>
              <a:stretch>
                <a:fillRect/>
              </a:stretch>
            </p:blipFill>
            <p:spPr>
              <a:xfrm>
                <a:off x="3944991" y="4566018"/>
                <a:ext cx="151200" cy="150840"/>
              </a:xfrm>
              <a:prstGeom prst="rect">
                <a:avLst/>
              </a:prstGeom>
            </p:spPr>
          </p:pic>
        </mc:Fallback>
      </mc:AlternateContent>
      <mc:AlternateContent xmlns:mc="http://schemas.openxmlformats.org/markup-compatibility/2006" xmlns:p14="http://schemas.microsoft.com/office/powerpoint/2010/main">
        <mc:Choice Requires="p14">
          <p:contentPart p14:bwMode="auto" r:id="rId589">
            <p14:nvContentPartPr>
              <p14:cNvPr id="851" name="Ink 850">
                <a:extLst>
                  <a:ext uri="{FF2B5EF4-FFF2-40B4-BE49-F238E27FC236}">
                    <a16:creationId xmlns:a16="http://schemas.microsoft.com/office/drawing/2014/main" id="{2AA99382-86D3-4CAB-9214-86153989C29C}"/>
                  </a:ext>
                </a:extLst>
              </p14:cNvPr>
              <p14:cNvContentPartPr/>
              <p14:nvPr/>
            </p14:nvContentPartPr>
            <p14:xfrm>
              <a:off x="4094751" y="4616418"/>
              <a:ext cx="17640" cy="47520"/>
            </p14:xfrm>
          </p:contentPart>
        </mc:Choice>
        <mc:Fallback xmlns="">
          <p:pic>
            <p:nvPicPr>
              <p:cNvPr id="851" name="Ink 850">
                <a:extLst>
                  <a:ext uri="{FF2B5EF4-FFF2-40B4-BE49-F238E27FC236}">
                    <a16:creationId xmlns:a16="http://schemas.microsoft.com/office/drawing/2014/main" id="{2AA99382-86D3-4CAB-9214-86153989C29C}"/>
                  </a:ext>
                </a:extLst>
              </p:cNvPr>
              <p:cNvPicPr/>
              <p:nvPr/>
            </p:nvPicPr>
            <p:blipFill>
              <a:blip r:embed="rId590"/>
              <a:stretch>
                <a:fillRect/>
              </a:stretch>
            </p:blipFill>
            <p:spPr>
              <a:xfrm>
                <a:off x="4077111" y="4598778"/>
                <a:ext cx="53280" cy="83160"/>
              </a:xfrm>
              <a:prstGeom prst="rect">
                <a:avLst/>
              </a:prstGeom>
            </p:spPr>
          </p:pic>
        </mc:Fallback>
      </mc:AlternateContent>
      <mc:AlternateContent xmlns:mc="http://schemas.openxmlformats.org/markup-compatibility/2006" xmlns:p14="http://schemas.microsoft.com/office/powerpoint/2010/main">
        <mc:Choice Requires="p14">
          <p:contentPart p14:bwMode="auto" r:id="rId591">
            <p14:nvContentPartPr>
              <p14:cNvPr id="853" name="Ink 852">
                <a:extLst>
                  <a:ext uri="{FF2B5EF4-FFF2-40B4-BE49-F238E27FC236}">
                    <a16:creationId xmlns:a16="http://schemas.microsoft.com/office/drawing/2014/main" id="{8583BD48-FD43-4911-8B4D-1C1C5B7D9544}"/>
                  </a:ext>
                </a:extLst>
              </p14:cNvPr>
              <p14:cNvContentPartPr/>
              <p14:nvPr/>
            </p14:nvContentPartPr>
            <p14:xfrm>
              <a:off x="4087551" y="4561338"/>
              <a:ext cx="31320" cy="108360"/>
            </p14:xfrm>
          </p:contentPart>
        </mc:Choice>
        <mc:Fallback xmlns="">
          <p:pic>
            <p:nvPicPr>
              <p:cNvPr id="853" name="Ink 852">
                <a:extLst>
                  <a:ext uri="{FF2B5EF4-FFF2-40B4-BE49-F238E27FC236}">
                    <a16:creationId xmlns:a16="http://schemas.microsoft.com/office/drawing/2014/main" id="{8583BD48-FD43-4911-8B4D-1C1C5B7D9544}"/>
                  </a:ext>
                </a:extLst>
              </p:cNvPr>
              <p:cNvPicPr/>
              <p:nvPr/>
            </p:nvPicPr>
            <p:blipFill>
              <a:blip r:embed="rId592"/>
              <a:stretch>
                <a:fillRect/>
              </a:stretch>
            </p:blipFill>
            <p:spPr>
              <a:xfrm>
                <a:off x="4069551" y="4543698"/>
                <a:ext cx="6696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593">
            <p14:nvContentPartPr>
              <p14:cNvPr id="858" name="Ink 857">
                <a:extLst>
                  <a:ext uri="{FF2B5EF4-FFF2-40B4-BE49-F238E27FC236}">
                    <a16:creationId xmlns:a16="http://schemas.microsoft.com/office/drawing/2014/main" id="{F4DD18D2-A9E9-43E0-8AF4-714E4732CCE1}"/>
                  </a:ext>
                </a:extLst>
              </p14:cNvPr>
              <p14:cNvContentPartPr/>
              <p14:nvPr/>
            </p14:nvContentPartPr>
            <p14:xfrm>
              <a:off x="4217151" y="4780578"/>
              <a:ext cx="144360" cy="241920"/>
            </p14:xfrm>
          </p:contentPart>
        </mc:Choice>
        <mc:Fallback xmlns="">
          <p:pic>
            <p:nvPicPr>
              <p:cNvPr id="858" name="Ink 857">
                <a:extLst>
                  <a:ext uri="{FF2B5EF4-FFF2-40B4-BE49-F238E27FC236}">
                    <a16:creationId xmlns:a16="http://schemas.microsoft.com/office/drawing/2014/main" id="{F4DD18D2-A9E9-43E0-8AF4-714E4732CCE1}"/>
                  </a:ext>
                </a:extLst>
              </p:cNvPr>
              <p:cNvPicPr/>
              <p:nvPr/>
            </p:nvPicPr>
            <p:blipFill>
              <a:blip r:embed="rId594"/>
              <a:stretch>
                <a:fillRect/>
              </a:stretch>
            </p:blipFill>
            <p:spPr>
              <a:xfrm>
                <a:off x="4199511" y="4762938"/>
                <a:ext cx="180000" cy="277560"/>
              </a:xfrm>
              <a:prstGeom prst="rect">
                <a:avLst/>
              </a:prstGeom>
            </p:spPr>
          </p:pic>
        </mc:Fallback>
      </mc:AlternateContent>
      <mc:AlternateContent xmlns:mc="http://schemas.openxmlformats.org/markup-compatibility/2006" xmlns:p14="http://schemas.microsoft.com/office/powerpoint/2010/main">
        <mc:Choice Requires="p14">
          <p:contentPart p14:bwMode="auto" r:id="rId595">
            <p14:nvContentPartPr>
              <p14:cNvPr id="859" name="Ink 858">
                <a:extLst>
                  <a:ext uri="{FF2B5EF4-FFF2-40B4-BE49-F238E27FC236}">
                    <a16:creationId xmlns:a16="http://schemas.microsoft.com/office/drawing/2014/main" id="{55546993-0455-4CEE-A268-C137E50B9E27}"/>
                  </a:ext>
                </a:extLst>
              </p14:cNvPr>
              <p14:cNvContentPartPr/>
              <p14:nvPr/>
            </p14:nvContentPartPr>
            <p14:xfrm>
              <a:off x="4385631" y="4804338"/>
              <a:ext cx="80280" cy="113040"/>
            </p14:xfrm>
          </p:contentPart>
        </mc:Choice>
        <mc:Fallback xmlns="">
          <p:pic>
            <p:nvPicPr>
              <p:cNvPr id="859" name="Ink 858">
                <a:extLst>
                  <a:ext uri="{FF2B5EF4-FFF2-40B4-BE49-F238E27FC236}">
                    <a16:creationId xmlns:a16="http://schemas.microsoft.com/office/drawing/2014/main" id="{55546993-0455-4CEE-A268-C137E50B9E27}"/>
                  </a:ext>
                </a:extLst>
              </p:cNvPr>
              <p:cNvPicPr/>
              <p:nvPr/>
            </p:nvPicPr>
            <p:blipFill>
              <a:blip r:embed="rId596"/>
              <a:stretch>
                <a:fillRect/>
              </a:stretch>
            </p:blipFill>
            <p:spPr>
              <a:xfrm>
                <a:off x="4367991" y="4786698"/>
                <a:ext cx="115920" cy="148680"/>
              </a:xfrm>
              <a:prstGeom prst="rect">
                <a:avLst/>
              </a:prstGeom>
            </p:spPr>
          </p:pic>
        </mc:Fallback>
      </mc:AlternateContent>
      <mc:AlternateContent xmlns:mc="http://schemas.openxmlformats.org/markup-compatibility/2006" xmlns:p14="http://schemas.microsoft.com/office/powerpoint/2010/main">
        <mc:Choice Requires="p14">
          <p:contentPart p14:bwMode="auto" r:id="rId597">
            <p14:nvContentPartPr>
              <p14:cNvPr id="860" name="Ink 859">
                <a:extLst>
                  <a:ext uri="{FF2B5EF4-FFF2-40B4-BE49-F238E27FC236}">
                    <a16:creationId xmlns:a16="http://schemas.microsoft.com/office/drawing/2014/main" id="{70596634-3F95-4CD1-B0F9-7593923DB39B}"/>
                  </a:ext>
                </a:extLst>
              </p14:cNvPr>
              <p14:cNvContentPartPr/>
              <p14:nvPr/>
            </p14:nvContentPartPr>
            <p14:xfrm>
              <a:off x="4388511" y="4746378"/>
              <a:ext cx="6120" cy="5040"/>
            </p14:xfrm>
          </p:contentPart>
        </mc:Choice>
        <mc:Fallback xmlns="">
          <p:pic>
            <p:nvPicPr>
              <p:cNvPr id="860" name="Ink 859">
                <a:extLst>
                  <a:ext uri="{FF2B5EF4-FFF2-40B4-BE49-F238E27FC236}">
                    <a16:creationId xmlns:a16="http://schemas.microsoft.com/office/drawing/2014/main" id="{70596634-3F95-4CD1-B0F9-7593923DB39B}"/>
                  </a:ext>
                </a:extLst>
              </p:cNvPr>
              <p:cNvPicPr/>
              <p:nvPr/>
            </p:nvPicPr>
            <p:blipFill>
              <a:blip r:embed="rId113"/>
              <a:stretch>
                <a:fillRect/>
              </a:stretch>
            </p:blipFill>
            <p:spPr>
              <a:xfrm>
                <a:off x="4370871" y="4728738"/>
                <a:ext cx="4176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598">
            <p14:nvContentPartPr>
              <p14:cNvPr id="910" name="Ink 909">
                <a:extLst>
                  <a:ext uri="{FF2B5EF4-FFF2-40B4-BE49-F238E27FC236}">
                    <a16:creationId xmlns:a16="http://schemas.microsoft.com/office/drawing/2014/main" id="{72483465-F666-4073-81D2-EF6D2CB5250F}"/>
                  </a:ext>
                </a:extLst>
              </p14:cNvPr>
              <p14:cNvContentPartPr/>
              <p14:nvPr/>
            </p14:nvContentPartPr>
            <p14:xfrm>
              <a:off x="2557551" y="5572218"/>
              <a:ext cx="83880" cy="399600"/>
            </p14:xfrm>
          </p:contentPart>
        </mc:Choice>
        <mc:Fallback xmlns="">
          <p:pic>
            <p:nvPicPr>
              <p:cNvPr id="910" name="Ink 909">
                <a:extLst>
                  <a:ext uri="{FF2B5EF4-FFF2-40B4-BE49-F238E27FC236}">
                    <a16:creationId xmlns:a16="http://schemas.microsoft.com/office/drawing/2014/main" id="{72483465-F666-4073-81D2-EF6D2CB5250F}"/>
                  </a:ext>
                </a:extLst>
              </p:cNvPr>
              <p:cNvPicPr/>
              <p:nvPr/>
            </p:nvPicPr>
            <p:blipFill>
              <a:blip r:embed="rId599"/>
              <a:stretch>
                <a:fillRect/>
              </a:stretch>
            </p:blipFill>
            <p:spPr>
              <a:xfrm>
                <a:off x="2539551" y="5554218"/>
                <a:ext cx="119520" cy="435240"/>
              </a:xfrm>
              <a:prstGeom prst="rect">
                <a:avLst/>
              </a:prstGeom>
            </p:spPr>
          </p:pic>
        </mc:Fallback>
      </mc:AlternateContent>
      <mc:AlternateContent xmlns:mc="http://schemas.openxmlformats.org/markup-compatibility/2006" xmlns:p14="http://schemas.microsoft.com/office/powerpoint/2010/main">
        <mc:Choice Requires="p14">
          <p:contentPart p14:bwMode="auto" r:id="rId600">
            <p14:nvContentPartPr>
              <p14:cNvPr id="911" name="Ink 910">
                <a:extLst>
                  <a:ext uri="{FF2B5EF4-FFF2-40B4-BE49-F238E27FC236}">
                    <a16:creationId xmlns:a16="http://schemas.microsoft.com/office/drawing/2014/main" id="{377C2CE2-B653-4684-8A0F-794C54C07019}"/>
                  </a:ext>
                </a:extLst>
              </p14:cNvPr>
              <p14:cNvContentPartPr/>
              <p14:nvPr/>
            </p14:nvContentPartPr>
            <p14:xfrm>
              <a:off x="2719191" y="5714778"/>
              <a:ext cx="30600" cy="198360"/>
            </p14:xfrm>
          </p:contentPart>
        </mc:Choice>
        <mc:Fallback xmlns="">
          <p:pic>
            <p:nvPicPr>
              <p:cNvPr id="911" name="Ink 910">
                <a:extLst>
                  <a:ext uri="{FF2B5EF4-FFF2-40B4-BE49-F238E27FC236}">
                    <a16:creationId xmlns:a16="http://schemas.microsoft.com/office/drawing/2014/main" id="{377C2CE2-B653-4684-8A0F-794C54C07019}"/>
                  </a:ext>
                </a:extLst>
              </p:cNvPr>
              <p:cNvPicPr/>
              <p:nvPr/>
            </p:nvPicPr>
            <p:blipFill>
              <a:blip r:embed="rId601"/>
              <a:stretch>
                <a:fillRect/>
              </a:stretch>
            </p:blipFill>
            <p:spPr>
              <a:xfrm>
                <a:off x="2701551" y="5696778"/>
                <a:ext cx="66240" cy="234000"/>
              </a:xfrm>
              <a:prstGeom prst="rect">
                <a:avLst/>
              </a:prstGeom>
            </p:spPr>
          </p:pic>
        </mc:Fallback>
      </mc:AlternateContent>
      <mc:AlternateContent xmlns:mc="http://schemas.openxmlformats.org/markup-compatibility/2006" xmlns:p14="http://schemas.microsoft.com/office/powerpoint/2010/main">
        <mc:Choice Requires="p14">
          <p:contentPart p14:bwMode="auto" r:id="rId602">
            <p14:nvContentPartPr>
              <p14:cNvPr id="912" name="Ink 911">
                <a:extLst>
                  <a:ext uri="{FF2B5EF4-FFF2-40B4-BE49-F238E27FC236}">
                    <a16:creationId xmlns:a16="http://schemas.microsoft.com/office/drawing/2014/main" id="{85EB278D-5978-44E8-9CF3-09E5ADF1B7FB}"/>
                  </a:ext>
                </a:extLst>
              </p14:cNvPr>
              <p14:cNvContentPartPr/>
              <p14:nvPr/>
            </p14:nvContentPartPr>
            <p14:xfrm>
              <a:off x="2791911" y="5758338"/>
              <a:ext cx="45720" cy="148680"/>
            </p14:xfrm>
          </p:contentPart>
        </mc:Choice>
        <mc:Fallback xmlns="">
          <p:pic>
            <p:nvPicPr>
              <p:cNvPr id="912" name="Ink 911">
                <a:extLst>
                  <a:ext uri="{FF2B5EF4-FFF2-40B4-BE49-F238E27FC236}">
                    <a16:creationId xmlns:a16="http://schemas.microsoft.com/office/drawing/2014/main" id="{85EB278D-5978-44E8-9CF3-09E5ADF1B7FB}"/>
                  </a:ext>
                </a:extLst>
              </p:cNvPr>
              <p:cNvPicPr/>
              <p:nvPr/>
            </p:nvPicPr>
            <p:blipFill>
              <a:blip r:embed="rId603"/>
              <a:stretch>
                <a:fillRect/>
              </a:stretch>
            </p:blipFill>
            <p:spPr>
              <a:xfrm>
                <a:off x="2773911" y="5740338"/>
                <a:ext cx="81360" cy="184320"/>
              </a:xfrm>
              <a:prstGeom prst="rect">
                <a:avLst/>
              </a:prstGeom>
            </p:spPr>
          </p:pic>
        </mc:Fallback>
      </mc:AlternateContent>
      <mc:AlternateContent xmlns:mc="http://schemas.openxmlformats.org/markup-compatibility/2006" xmlns:p14="http://schemas.microsoft.com/office/powerpoint/2010/main">
        <mc:Choice Requires="p14">
          <p:contentPart p14:bwMode="auto" r:id="rId604">
            <p14:nvContentPartPr>
              <p14:cNvPr id="914" name="Ink 913">
                <a:extLst>
                  <a:ext uri="{FF2B5EF4-FFF2-40B4-BE49-F238E27FC236}">
                    <a16:creationId xmlns:a16="http://schemas.microsoft.com/office/drawing/2014/main" id="{E91C05EA-150B-47C4-B4A8-CCAA739EDB23}"/>
                  </a:ext>
                </a:extLst>
              </p14:cNvPr>
              <p14:cNvContentPartPr/>
              <p14:nvPr/>
            </p14:nvContentPartPr>
            <p14:xfrm>
              <a:off x="3004311" y="5593458"/>
              <a:ext cx="210600" cy="241560"/>
            </p14:xfrm>
          </p:contentPart>
        </mc:Choice>
        <mc:Fallback xmlns="">
          <p:pic>
            <p:nvPicPr>
              <p:cNvPr id="914" name="Ink 913">
                <a:extLst>
                  <a:ext uri="{FF2B5EF4-FFF2-40B4-BE49-F238E27FC236}">
                    <a16:creationId xmlns:a16="http://schemas.microsoft.com/office/drawing/2014/main" id="{E91C05EA-150B-47C4-B4A8-CCAA739EDB23}"/>
                  </a:ext>
                </a:extLst>
              </p:cNvPr>
              <p:cNvPicPr/>
              <p:nvPr/>
            </p:nvPicPr>
            <p:blipFill>
              <a:blip r:embed="rId605"/>
              <a:stretch>
                <a:fillRect/>
              </a:stretch>
            </p:blipFill>
            <p:spPr>
              <a:xfrm>
                <a:off x="2986671" y="5575818"/>
                <a:ext cx="246240" cy="277200"/>
              </a:xfrm>
              <a:prstGeom prst="rect">
                <a:avLst/>
              </a:prstGeom>
            </p:spPr>
          </p:pic>
        </mc:Fallback>
      </mc:AlternateContent>
      <mc:AlternateContent xmlns:mc="http://schemas.openxmlformats.org/markup-compatibility/2006" xmlns:p14="http://schemas.microsoft.com/office/powerpoint/2010/main">
        <mc:Choice Requires="p14">
          <p:contentPart p14:bwMode="auto" r:id="rId606">
            <p14:nvContentPartPr>
              <p14:cNvPr id="915" name="Ink 914">
                <a:extLst>
                  <a:ext uri="{FF2B5EF4-FFF2-40B4-BE49-F238E27FC236}">
                    <a16:creationId xmlns:a16="http://schemas.microsoft.com/office/drawing/2014/main" id="{8C3B6AE7-1AB8-4FEC-88CF-BFEB99273E5C}"/>
                  </a:ext>
                </a:extLst>
              </p14:cNvPr>
              <p14:cNvContentPartPr/>
              <p14:nvPr/>
            </p14:nvContentPartPr>
            <p14:xfrm>
              <a:off x="3018711" y="5950938"/>
              <a:ext cx="74520" cy="102960"/>
            </p14:xfrm>
          </p:contentPart>
        </mc:Choice>
        <mc:Fallback xmlns="">
          <p:pic>
            <p:nvPicPr>
              <p:cNvPr id="915" name="Ink 914">
                <a:extLst>
                  <a:ext uri="{FF2B5EF4-FFF2-40B4-BE49-F238E27FC236}">
                    <a16:creationId xmlns:a16="http://schemas.microsoft.com/office/drawing/2014/main" id="{8C3B6AE7-1AB8-4FEC-88CF-BFEB99273E5C}"/>
                  </a:ext>
                </a:extLst>
              </p:cNvPr>
              <p:cNvPicPr/>
              <p:nvPr/>
            </p:nvPicPr>
            <p:blipFill>
              <a:blip r:embed="rId607"/>
              <a:stretch>
                <a:fillRect/>
              </a:stretch>
            </p:blipFill>
            <p:spPr>
              <a:xfrm>
                <a:off x="3001071" y="5932938"/>
                <a:ext cx="110160" cy="138600"/>
              </a:xfrm>
              <a:prstGeom prst="rect">
                <a:avLst/>
              </a:prstGeom>
            </p:spPr>
          </p:pic>
        </mc:Fallback>
      </mc:AlternateContent>
      <mc:AlternateContent xmlns:mc="http://schemas.openxmlformats.org/markup-compatibility/2006" xmlns:p14="http://schemas.microsoft.com/office/powerpoint/2010/main">
        <mc:Choice Requires="p14">
          <p:contentPart p14:bwMode="auto" r:id="rId608">
            <p14:nvContentPartPr>
              <p14:cNvPr id="916" name="Ink 915">
                <a:extLst>
                  <a:ext uri="{FF2B5EF4-FFF2-40B4-BE49-F238E27FC236}">
                    <a16:creationId xmlns:a16="http://schemas.microsoft.com/office/drawing/2014/main" id="{3FACAC05-0BD9-4659-A2F6-0DBE1DA80709}"/>
                  </a:ext>
                </a:extLst>
              </p14:cNvPr>
              <p14:cNvContentPartPr/>
              <p14:nvPr/>
            </p14:nvContentPartPr>
            <p14:xfrm>
              <a:off x="2990991" y="5921418"/>
              <a:ext cx="12600" cy="41040"/>
            </p14:xfrm>
          </p:contentPart>
        </mc:Choice>
        <mc:Fallback xmlns="">
          <p:pic>
            <p:nvPicPr>
              <p:cNvPr id="916" name="Ink 915">
                <a:extLst>
                  <a:ext uri="{FF2B5EF4-FFF2-40B4-BE49-F238E27FC236}">
                    <a16:creationId xmlns:a16="http://schemas.microsoft.com/office/drawing/2014/main" id="{3FACAC05-0BD9-4659-A2F6-0DBE1DA80709}"/>
                  </a:ext>
                </a:extLst>
              </p:cNvPr>
              <p:cNvPicPr/>
              <p:nvPr/>
            </p:nvPicPr>
            <p:blipFill>
              <a:blip r:embed="rId609"/>
              <a:stretch>
                <a:fillRect/>
              </a:stretch>
            </p:blipFill>
            <p:spPr>
              <a:xfrm>
                <a:off x="2973351" y="5903778"/>
                <a:ext cx="48240" cy="76680"/>
              </a:xfrm>
              <a:prstGeom prst="rect">
                <a:avLst/>
              </a:prstGeom>
            </p:spPr>
          </p:pic>
        </mc:Fallback>
      </mc:AlternateContent>
      <mc:AlternateContent xmlns:mc="http://schemas.openxmlformats.org/markup-compatibility/2006" xmlns:p14="http://schemas.microsoft.com/office/powerpoint/2010/main">
        <mc:Choice Requires="p14">
          <p:contentPart p14:bwMode="auto" r:id="rId610">
            <p14:nvContentPartPr>
              <p14:cNvPr id="917" name="Ink 916">
                <a:extLst>
                  <a:ext uri="{FF2B5EF4-FFF2-40B4-BE49-F238E27FC236}">
                    <a16:creationId xmlns:a16="http://schemas.microsoft.com/office/drawing/2014/main" id="{87671870-FD03-41F1-A0D1-2CF68A02EBE9}"/>
                  </a:ext>
                </a:extLst>
              </p14:cNvPr>
              <p14:cNvContentPartPr/>
              <p14:nvPr/>
            </p14:nvContentPartPr>
            <p14:xfrm>
              <a:off x="3115911" y="5972538"/>
              <a:ext cx="53280" cy="90720"/>
            </p14:xfrm>
          </p:contentPart>
        </mc:Choice>
        <mc:Fallback xmlns="">
          <p:pic>
            <p:nvPicPr>
              <p:cNvPr id="917" name="Ink 916">
                <a:extLst>
                  <a:ext uri="{FF2B5EF4-FFF2-40B4-BE49-F238E27FC236}">
                    <a16:creationId xmlns:a16="http://schemas.microsoft.com/office/drawing/2014/main" id="{87671870-FD03-41F1-A0D1-2CF68A02EBE9}"/>
                  </a:ext>
                </a:extLst>
              </p:cNvPr>
              <p:cNvPicPr/>
              <p:nvPr/>
            </p:nvPicPr>
            <p:blipFill>
              <a:blip r:embed="rId611"/>
              <a:stretch>
                <a:fillRect/>
              </a:stretch>
            </p:blipFill>
            <p:spPr>
              <a:xfrm>
                <a:off x="3097911" y="5954898"/>
                <a:ext cx="88920" cy="126360"/>
              </a:xfrm>
              <a:prstGeom prst="rect">
                <a:avLst/>
              </a:prstGeom>
            </p:spPr>
          </p:pic>
        </mc:Fallback>
      </mc:AlternateContent>
      <mc:AlternateContent xmlns:mc="http://schemas.openxmlformats.org/markup-compatibility/2006" xmlns:p14="http://schemas.microsoft.com/office/powerpoint/2010/main">
        <mc:Choice Requires="p14">
          <p:contentPart p14:bwMode="auto" r:id="rId612">
            <p14:nvContentPartPr>
              <p14:cNvPr id="918" name="Ink 917">
                <a:extLst>
                  <a:ext uri="{FF2B5EF4-FFF2-40B4-BE49-F238E27FC236}">
                    <a16:creationId xmlns:a16="http://schemas.microsoft.com/office/drawing/2014/main" id="{8B3B0FB5-F0D7-4E89-B859-60E1B470F7B3}"/>
                  </a:ext>
                </a:extLst>
              </p14:cNvPr>
              <p14:cNvContentPartPr/>
              <p14:nvPr/>
            </p14:nvContentPartPr>
            <p14:xfrm>
              <a:off x="3199071" y="5956698"/>
              <a:ext cx="44640" cy="70920"/>
            </p14:xfrm>
          </p:contentPart>
        </mc:Choice>
        <mc:Fallback xmlns="">
          <p:pic>
            <p:nvPicPr>
              <p:cNvPr id="918" name="Ink 917">
                <a:extLst>
                  <a:ext uri="{FF2B5EF4-FFF2-40B4-BE49-F238E27FC236}">
                    <a16:creationId xmlns:a16="http://schemas.microsoft.com/office/drawing/2014/main" id="{8B3B0FB5-F0D7-4E89-B859-60E1B470F7B3}"/>
                  </a:ext>
                </a:extLst>
              </p:cNvPr>
              <p:cNvPicPr/>
              <p:nvPr/>
            </p:nvPicPr>
            <p:blipFill>
              <a:blip r:embed="rId613"/>
              <a:stretch>
                <a:fillRect/>
              </a:stretch>
            </p:blipFill>
            <p:spPr>
              <a:xfrm>
                <a:off x="3181071" y="5938698"/>
                <a:ext cx="80280" cy="106560"/>
              </a:xfrm>
              <a:prstGeom prst="rect">
                <a:avLst/>
              </a:prstGeom>
            </p:spPr>
          </p:pic>
        </mc:Fallback>
      </mc:AlternateContent>
      <mc:AlternateContent xmlns:mc="http://schemas.openxmlformats.org/markup-compatibility/2006" xmlns:p14="http://schemas.microsoft.com/office/powerpoint/2010/main">
        <mc:Choice Requires="p14">
          <p:contentPart p14:bwMode="auto" r:id="rId614">
            <p14:nvContentPartPr>
              <p14:cNvPr id="919" name="Ink 918">
                <a:extLst>
                  <a:ext uri="{FF2B5EF4-FFF2-40B4-BE49-F238E27FC236}">
                    <a16:creationId xmlns:a16="http://schemas.microsoft.com/office/drawing/2014/main" id="{15B70371-EBDB-4AE6-AE27-5FCC211DA263}"/>
                  </a:ext>
                </a:extLst>
              </p14:cNvPr>
              <p14:cNvContentPartPr/>
              <p14:nvPr/>
            </p14:nvContentPartPr>
            <p14:xfrm>
              <a:off x="2919711" y="5434338"/>
              <a:ext cx="113040" cy="102960"/>
            </p14:xfrm>
          </p:contentPart>
        </mc:Choice>
        <mc:Fallback xmlns="">
          <p:pic>
            <p:nvPicPr>
              <p:cNvPr id="919" name="Ink 918">
                <a:extLst>
                  <a:ext uri="{FF2B5EF4-FFF2-40B4-BE49-F238E27FC236}">
                    <a16:creationId xmlns:a16="http://schemas.microsoft.com/office/drawing/2014/main" id="{15B70371-EBDB-4AE6-AE27-5FCC211DA263}"/>
                  </a:ext>
                </a:extLst>
              </p:cNvPr>
              <p:cNvPicPr/>
              <p:nvPr/>
            </p:nvPicPr>
            <p:blipFill>
              <a:blip r:embed="rId615"/>
              <a:stretch>
                <a:fillRect/>
              </a:stretch>
            </p:blipFill>
            <p:spPr>
              <a:xfrm>
                <a:off x="2902071" y="5416338"/>
                <a:ext cx="148680" cy="138600"/>
              </a:xfrm>
              <a:prstGeom prst="rect">
                <a:avLst/>
              </a:prstGeom>
            </p:spPr>
          </p:pic>
        </mc:Fallback>
      </mc:AlternateContent>
      <mc:AlternateContent xmlns:mc="http://schemas.openxmlformats.org/markup-compatibility/2006" xmlns:p14="http://schemas.microsoft.com/office/powerpoint/2010/main">
        <mc:Choice Requires="p14">
          <p:contentPart p14:bwMode="auto" r:id="rId616">
            <p14:nvContentPartPr>
              <p14:cNvPr id="920" name="Ink 919">
                <a:extLst>
                  <a:ext uri="{FF2B5EF4-FFF2-40B4-BE49-F238E27FC236}">
                    <a16:creationId xmlns:a16="http://schemas.microsoft.com/office/drawing/2014/main" id="{87C85932-3539-45C1-8614-2EE62056B36B}"/>
                  </a:ext>
                </a:extLst>
              </p14:cNvPr>
              <p14:cNvContentPartPr/>
              <p14:nvPr/>
            </p14:nvContentPartPr>
            <p14:xfrm>
              <a:off x="3054351" y="5478978"/>
              <a:ext cx="18720" cy="52560"/>
            </p14:xfrm>
          </p:contentPart>
        </mc:Choice>
        <mc:Fallback xmlns="">
          <p:pic>
            <p:nvPicPr>
              <p:cNvPr id="920" name="Ink 919">
                <a:extLst>
                  <a:ext uri="{FF2B5EF4-FFF2-40B4-BE49-F238E27FC236}">
                    <a16:creationId xmlns:a16="http://schemas.microsoft.com/office/drawing/2014/main" id="{87C85932-3539-45C1-8614-2EE62056B36B}"/>
                  </a:ext>
                </a:extLst>
              </p:cNvPr>
              <p:cNvPicPr/>
              <p:nvPr/>
            </p:nvPicPr>
            <p:blipFill>
              <a:blip r:embed="rId617"/>
              <a:stretch>
                <a:fillRect/>
              </a:stretch>
            </p:blipFill>
            <p:spPr>
              <a:xfrm>
                <a:off x="3036351" y="5461338"/>
                <a:ext cx="54360" cy="88200"/>
              </a:xfrm>
              <a:prstGeom prst="rect">
                <a:avLst/>
              </a:prstGeom>
            </p:spPr>
          </p:pic>
        </mc:Fallback>
      </mc:AlternateContent>
      <mc:AlternateContent xmlns:mc="http://schemas.openxmlformats.org/markup-compatibility/2006" xmlns:p14="http://schemas.microsoft.com/office/powerpoint/2010/main">
        <mc:Choice Requires="p14">
          <p:contentPart p14:bwMode="auto" r:id="rId618">
            <p14:nvContentPartPr>
              <p14:cNvPr id="921" name="Ink 920">
                <a:extLst>
                  <a:ext uri="{FF2B5EF4-FFF2-40B4-BE49-F238E27FC236}">
                    <a16:creationId xmlns:a16="http://schemas.microsoft.com/office/drawing/2014/main" id="{9348C821-0596-4F18-A480-D54E6D88ADFF}"/>
                  </a:ext>
                </a:extLst>
              </p14:cNvPr>
              <p14:cNvContentPartPr/>
              <p14:nvPr/>
            </p14:nvContentPartPr>
            <p14:xfrm>
              <a:off x="3281151" y="5642418"/>
              <a:ext cx="150480" cy="237240"/>
            </p14:xfrm>
          </p:contentPart>
        </mc:Choice>
        <mc:Fallback xmlns="">
          <p:pic>
            <p:nvPicPr>
              <p:cNvPr id="921" name="Ink 920">
                <a:extLst>
                  <a:ext uri="{FF2B5EF4-FFF2-40B4-BE49-F238E27FC236}">
                    <a16:creationId xmlns:a16="http://schemas.microsoft.com/office/drawing/2014/main" id="{9348C821-0596-4F18-A480-D54E6D88ADFF}"/>
                  </a:ext>
                </a:extLst>
              </p:cNvPr>
              <p:cNvPicPr/>
              <p:nvPr/>
            </p:nvPicPr>
            <p:blipFill>
              <a:blip r:embed="rId619"/>
              <a:stretch>
                <a:fillRect/>
              </a:stretch>
            </p:blipFill>
            <p:spPr>
              <a:xfrm>
                <a:off x="3263511" y="5624418"/>
                <a:ext cx="186120" cy="272880"/>
              </a:xfrm>
              <a:prstGeom prst="rect">
                <a:avLst/>
              </a:prstGeom>
            </p:spPr>
          </p:pic>
        </mc:Fallback>
      </mc:AlternateContent>
      <mc:AlternateContent xmlns:mc="http://schemas.openxmlformats.org/markup-compatibility/2006" xmlns:p14="http://schemas.microsoft.com/office/powerpoint/2010/main">
        <mc:Choice Requires="p14">
          <p:contentPart p14:bwMode="auto" r:id="rId620">
            <p14:nvContentPartPr>
              <p14:cNvPr id="922" name="Ink 921">
                <a:extLst>
                  <a:ext uri="{FF2B5EF4-FFF2-40B4-BE49-F238E27FC236}">
                    <a16:creationId xmlns:a16="http://schemas.microsoft.com/office/drawing/2014/main" id="{BF7FAE66-4DC5-4251-9BDD-6F8635092562}"/>
                  </a:ext>
                </a:extLst>
              </p14:cNvPr>
              <p14:cNvContentPartPr/>
              <p14:nvPr/>
            </p14:nvContentPartPr>
            <p14:xfrm>
              <a:off x="3464391" y="5748978"/>
              <a:ext cx="115200" cy="78480"/>
            </p14:xfrm>
          </p:contentPart>
        </mc:Choice>
        <mc:Fallback xmlns="">
          <p:pic>
            <p:nvPicPr>
              <p:cNvPr id="922" name="Ink 921">
                <a:extLst>
                  <a:ext uri="{FF2B5EF4-FFF2-40B4-BE49-F238E27FC236}">
                    <a16:creationId xmlns:a16="http://schemas.microsoft.com/office/drawing/2014/main" id="{BF7FAE66-4DC5-4251-9BDD-6F8635092562}"/>
                  </a:ext>
                </a:extLst>
              </p:cNvPr>
              <p:cNvPicPr/>
              <p:nvPr/>
            </p:nvPicPr>
            <p:blipFill>
              <a:blip r:embed="rId621"/>
              <a:stretch>
                <a:fillRect/>
              </a:stretch>
            </p:blipFill>
            <p:spPr>
              <a:xfrm>
                <a:off x="3446751" y="5730978"/>
                <a:ext cx="150840" cy="114120"/>
              </a:xfrm>
              <a:prstGeom prst="rect">
                <a:avLst/>
              </a:prstGeom>
            </p:spPr>
          </p:pic>
        </mc:Fallback>
      </mc:AlternateContent>
      <mc:AlternateContent xmlns:mc="http://schemas.openxmlformats.org/markup-compatibility/2006" xmlns:p14="http://schemas.microsoft.com/office/powerpoint/2010/main">
        <mc:Choice Requires="p14">
          <p:contentPart p14:bwMode="auto" r:id="rId622">
            <p14:nvContentPartPr>
              <p14:cNvPr id="923" name="Ink 922">
                <a:extLst>
                  <a:ext uri="{FF2B5EF4-FFF2-40B4-BE49-F238E27FC236}">
                    <a16:creationId xmlns:a16="http://schemas.microsoft.com/office/drawing/2014/main" id="{39FE7E2B-BF53-410B-862E-6750BD60551B}"/>
                  </a:ext>
                </a:extLst>
              </p14:cNvPr>
              <p14:cNvContentPartPr/>
              <p14:nvPr/>
            </p14:nvContentPartPr>
            <p14:xfrm>
              <a:off x="3466191" y="5662218"/>
              <a:ext cx="5040" cy="10080"/>
            </p14:xfrm>
          </p:contentPart>
        </mc:Choice>
        <mc:Fallback xmlns="">
          <p:pic>
            <p:nvPicPr>
              <p:cNvPr id="923" name="Ink 922">
                <a:extLst>
                  <a:ext uri="{FF2B5EF4-FFF2-40B4-BE49-F238E27FC236}">
                    <a16:creationId xmlns:a16="http://schemas.microsoft.com/office/drawing/2014/main" id="{39FE7E2B-BF53-410B-862E-6750BD60551B}"/>
                  </a:ext>
                </a:extLst>
              </p:cNvPr>
              <p:cNvPicPr/>
              <p:nvPr/>
            </p:nvPicPr>
            <p:blipFill>
              <a:blip r:embed="rId152"/>
              <a:stretch>
                <a:fillRect/>
              </a:stretch>
            </p:blipFill>
            <p:spPr>
              <a:xfrm>
                <a:off x="3448551" y="5644578"/>
                <a:ext cx="40680" cy="45720"/>
              </a:xfrm>
              <a:prstGeom prst="rect">
                <a:avLst/>
              </a:prstGeom>
            </p:spPr>
          </p:pic>
        </mc:Fallback>
      </mc:AlternateContent>
      <mc:AlternateContent xmlns:mc="http://schemas.openxmlformats.org/markup-compatibility/2006" xmlns:p14="http://schemas.microsoft.com/office/powerpoint/2010/main">
        <mc:Choice Requires="p14">
          <p:contentPart p14:bwMode="auto" r:id="rId623">
            <p14:nvContentPartPr>
              <p14:cNvPr id="929" name="Ink 928">
                <a:extLst>
                  <a:ext uri="{FF2B5EF4-FFF2-40B4-BE49-F238E27FC236}">
                    <a16:creationId xmlns:a16="http://schemas.microsoft.com/office/drawing/2014/main" id="{170A2BB4-1BD9-4079-801D-99B58334AC2B}"/>
                  </a:ext>
                </a:extLst>
              </p14:cNvPr>
              <p14:cNvContentPartPr/>
              <p14:nvPr/>
            </p14:nvContentPartPr>
            <p14:xfrm>
              <a:off x="3693711" y="5734218"/>
              <a:ext cx="159120" cy="29160"/>
            </p14:xfrm>
          </p:contentPart>
        </mc:Choice>
        <mc:Fallback xmlns="">
          <p:pic>
            <p:nvPicPr>
              <p:cNvPr id="929" name="Ink 928">
                <a:extLst>
                  <a:ext uri="{FF2B5EF4-FFF2-40B4-BE49-F238E27FC236}">
                    <a16:creationId xmlns:a16="http://schemas.microsoft.com/office/drawing/2014/main" id="{170A2BB4-1BD9-4079-801D-99B58334AC2B}"/>
                  </a:ext>
                </a:extLst>
              </p:cNvPr>
              <p:cNvPicPr/>
              <p:nvPr/>
            </p:nvPicPr>
            <p:blipFill>
              <a:blip r:embed="rId624"/>
              <a:stretch>
                <a:fillRect/>
              </a:stretch>
            </p:blipFill>
            <p:spPr>
              <a:xfrm>
                <a:off x="3676071" y="5716218"/>
                <a:ext cx="194760" cy="64800"/>
              </a:xfrm>
              <a:prstGeom prst="rect">
                <a:avLst/>
              </a:prstGeom>
            </p:spPr>
          </p:pic>
        </mc:Fallback>
      </mc:AlternateContent>
      <mc:AlternateContent xmlns:mc="http://schemas.openxmlformats.org/markup-compatibility/2006" xmlns:p14="http://schemas.microsoft.com/office/powerpoint/2010/main">
        <mc:Choice Requires="p14">
          <p:contentPart p14:bwMode="auto" r:id="rId625">
            <p14:nvContentPartPr>
              <p14:cNvPr id="934" name="Ink 933">
                <a:extLst>
                  <a:ext uri="{FF2B5EF4-FFF2-40B4-BE49-F238E27FC236}">
                    <a16:creationId xmlns:a16="http://schemas.microsoft.com/office/drawing/2014/main" id="{2033705E-5496-40C9-84FC-79053E317E56}"/>
                  </a:ext>
                </a:extLst>
              </p14:cNvPr>
              <p14:cNvContentPartPr/>
              <p14:nvPr/>
            </p14:nvContentPartPr>
            <p14:xfrm>
              <a:off x="4089711" y="5676978"/>
              <a:ext cx="120600" cy="188640"/>
            </p14:xfrm>
          </p:contentPart>
        </mc:Choice>
        <mc:Fallback xmlns="">
          <p:pic>
            <p:nvPicPr>
              <p:cNvPr id="934" name="Ink 933">
                <a:extLst>
                  <a:ext uri="{FF2B5EF4-FFF2-40B4-BE49-F238E27FC236}">
                    <a16:creationId xmlns:a16="http://schemas.microsoft.com/office/drawing/2014/main" id="{2033705E-5496-40C9-84FC-79053E317E56}"/>
                  </a:ext>
                </a:extLst>
              </p:cNvPr>
              <p:cNvPicPr/>
              <p:nvPr/>
            </p:nvPicPr>
            <p:blipFill>
              <a:blip r:embed="rId626"/>
              <a:stretch>
                <a:fillRect/>
              </a:stretch>
            </p:blipFill>
            <p:spPr>
              <a:xfrm>
                <a:off x="4072071" y="5659338"/>
                <a:ext cx="156240" cy="224280"/>
              </a:xfrm>
              <a:prstGeom prst="rect">
                <a:avLst/>
              </a:prstGeom>
            </p:spPr>
          </p:pic>
        </mc:Fallback>
      </mc:AlternateContent>
      <mc:AlternateContent xmlns:mc="http://schemas.openxmlformats.org/markup-compatibility/2006" xmlns:p14="http://schemas.microsoft.com/office/powerpoint/2010/main">
        <mc:Choice Requires="p14">
          <p:contentPart p14:bwMode="auto" r:id="rId627">
            <p14:nvContentPartPr>
              <p14:cNvPr id="935" name="Ink 934">
                <a:extLst>
                  <a:ext uri="{FF2B5EF4-FFF2-40B4-BE49-F238E27FC236}">
                    <a16:creationId xmlns:a16="http://schemas.microsoft.com/office/drawing/2014/main" id="{1F19D958-E61F-40A3-BE87-E59A88F82693}"/>
                  </a:ext>
                </a:extLst>
              </p14:cNvPr>
              <p14:cNvContentPartPr/>
              <p14:nvPr/>
            </p14:nvContentPartPr>
            <p14:xfrm>
              <a:off x="4228311" y="5657898"/>
              <a:ext cx="41760" cy="210600"/>
            </p14:xfrm>
          </p:contentPart>
        </mc:Choice>
        <mc:Fallback xmlns="">
          <p:pic>
            <p:nvPicPr>
              <p:cNvPr id="935" name="Ink 934">
                <a:extLst>
                  <a:ext uri="{FF2B5EF4-FFF2-40B4-BE49-F238E27FC236}">
                    <a16:creationId xmlns:a16="http://schemas.microsoft.com/office/drawing/2014/main" id="{1F19D958-E61F-40A3-BE87-E59A88F82693}"/>
                  </a:ext>
                </a:extLst>
              </p:cNvPr>
              <p:cNvPicPr/>
              <p:nvPr/>
            </p:nvPicPr>
            <p:blipFill>
              <a:blip r:embed="rId628"/>
              <a:stretch>
                <a:fillRect/>
              </a:stretch>
            </p:blipFill>
            <p:spPr>
              <a:xfrm>
                <a:off x="4210311" y="5639898"/>
                <a:ext cx="77400" cy="246240"/>
              </a:xfrm>
              <a:prstGeom prst="rect">
                <a:avLst/>
              </a:prstGeom>
            </p:spPr>
          </p:pic>
        </mc:Fallback>
      </mc:AlternateContent>
      <mc:AlternateContent xmlns:mc="http://schemas.openxmlformats.org/markup-compatibility/2006" xmlns:p14="http://schemas.microsoft.com/office/powerpoint/2010/main">
        <mc:Choice Requires="p14">
          <p:contentPart p14:bwMode="auto" r:id="rId629">
            <p14:nvContentPartPr>
              <p14:cNvPr id="937" name="Ink 936">
                <a:extLst>
                  <a:ext uri="{FF2B5EF4-FFF2-40B4-BE49-F238E27FC236}">
                    <a16:creationId xmlns:a16="http://schemas.microsoft.com/office/drawing/2014/main" id="{8DEB004E-866D-4A8D-8CD4-C7B0F298CE28}"/>
                  </a:ext>
                </a:extLst>
              </p14:cNvPr>
              <p14:cNvContentPartPr/>
              <p14:nvPr/>
            </p14:nvContentPartPr>
            <p14:xfrm>
              <a:off x="4473111" y="5538378"/>
              <a:ext cx="176760" cy="279000"/>
            </p14:xfrm>
          </p:contentPart>
        </mc:Choice>
        <mc:Fallback xmlns="">
          <p:pic>
            <p:nvPicPr>
              <p:cNvPr id="937" name="Ink 936">
                <a:extLst>
                  <a:ext uri="{FF2B5EF4-FFF2-40B4-BE49-F238E27FC236}">
                    <a16:creationId xmlns:a16="http://schemas.microsoft.com/office/drawing/2014/main" id="{8DEB004E-866D-4A8D-8CD4-C7B0F298CE28}"/>
                  </a:ext>
                </a:extLst>
              </p:cNvPr>
              <p:cNvPicPr/>
              <p:nvPr/>
            </p:nvPicPr>
            <p:blipFill>
              <a:blip r:embed="rId630"/>
              <a:stretch>
                <a:fillRect/>
              </a:stretch>
            </p:blipFill>
            <p:spPr>
              <a:xfrm>
                <a:off x="4455471" y="5520378"/>
                <a:ext cx="212400" cy="314640"/>
              </a:xfrm>
              <a:prstGeom prst="rect">
                <a:avLst/>
              </a:prstGeom>
            </p:spPr>
          </p:pic>
        </mc:Fallback>
      </mc:AlternateContent>
      <mc:AlternateContent xmlns:mc="http://schemas.openxmlformats.org/markup-compatibility/2006" xmlns:p14="http://schemas.microsoft.com/office/powerpoint/2010/main">
        <mc:Choice Requires="p14">
          <p:contentPart p14:bwMode="auto" r:id="rId631">
            <p14:nvContentPartPr>
              <p14:cNvPr id="938" name="Ink 937">
                <a:extLst>
                  <a:ext uri="{FF2B5EF4-FFF2-40B4-BE49-F238E27FC236}">
                    <a16:creationId xmlns:a16="http://schemas.microsoft.com/office/drawing/2014/main" id="{416E18B5-CA73-41F0-9E22-EF00AF436600}"/>
                  </a:ext>
                </a:extLst>
              </p14:cNvPr>
              <p14:cNvContentPartPr/>
              <p14:nvPr/>
            </p14:nvContentPartPr>
            <p14:xfrm>
              <a:off x="4482111" y="5935098"/>
              <a:ext cx="48600" cy="89640"/>
            </p14:xfrm>
          </p:contentPart>
        </mc:Choice>
        <mc:Fallback xmlns="">
          <p:pic>
            <p:nvPicPr>
              <p:cNvPr id="938" name="Ink 937">
                <a:extLst>
                  <a:ext uri="{FF2B5EF4-FFF2-40B4-BE49-F238E27FC236}">
                    <a16:creationId xmlns:a16="http://schemas.microsoft.com/office/drawing/2014/main" id="{416E18B5-CA73-41F0-9E22-EF00AF436600}"/>
                  </a:ext>
                </a:extLst>
              </p:cNvPr>
              <p:cNvPicPr/>
              <p:nvPr/>
            </p:nvPicPr>
            <p:blipFill>
              <a:blip r:embed="rId632"/>
              <a:stretch>
                <a:fillRect/>
              </a:stretch>
            </p:blipFill>
            <p:spPr>
              <a:xfrm>
                <a:off x="4464471" y="5917458"/>
                <a:ext cx="8424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633">
            <p14:nvContentPartPr>
              <p14:cNvPr id="939" name="Ink 938">
                <a:extLst>
                  <a:ext uri="{FF2B5EF4-FFF2-40B4-BE49-F238E27FC236}">
                    <a16:creationId xmlns:a16="http://schemas.microsoft.com/office/drawing/2014/main" id="{81945546-DF9F-409C-8B36-2E9C17E748EB}"/>
                  </a:ext>
                </a:extLst>
              </p14:cNvPr>
              <p14:cNvContentPartPr/>
              <p14:nvPr/>
            </p14:nvContentPartPr>
            <p14:xfrm>
              <a:off x="4475991" y="5858778"/>
              <a:ext cx="8280" cy="12960"/>
            </p14:xfrm>
          </p:contentPart>
        </mc:Choice>
        <mc:Fallback xmlns="">
          <p:pic>
            <p:nvPicPr>
              <p:cNvPr id="939" name="Ink 938">
                <a:extLst>
                  <a:ext uri="{FF2B5EF4-FFF2-40B4-BE49-F238E27FC236}">
                    <a16:creationId xmlns:a16="http://schemas.microsoft.com/office/drawing/2014/main" id="{81945546-DF9F-409C-8B36-2E9C17E748EB}"/>
                  </a:ext>
                </a:extLst>
              </p:cNvPr>
              <p:cNvPicPr/>
              <p:nvPr/>
            </p:nvPicPr>
            <p:blipFill>
              <a:blip r:embed="rId634"/>
              <a:stretch>
                <a:fillRect/>
              </a:stretch>
            </p:blipFill>
            <p:spPr>
              <a:xfrm>
                <a:off x="4457991" y="5841138"/>
                <a:ext cx="43920" cy="48600"/>
              </a:xfrm>
              <a:prstGeom prst="rect">
                <a:avLst/>
              </a:prstGeom>
            </p:spPr>
          </p:pic>
        </mc:Fallback>
      </mc:AlternateContent>
      <mc:AlternateContent xmlns:mc="http://schemas.openxmlformats.org/markup-compatibility/2006" xmlns:p14="http://schemas.microsoft.com/office/powerpoint/2010/main">
        <mc:Choice Requires="p14">
          <p:contentPart p14:bwMode="auto" r:id="rId635">
            <p14:nvContentPartPr>
              <p14:cNvPr id="940" name="Ink 939">
                <a:extLst>
                  <a:ext uri="{FF2B5EF4-FFF2-40B4-BE49-F238E27FC236}">
                    <a16:creationId xmlns:a16="http://schemas.microsoft.com/office/drawing/2014/main" id="{556B5C8C-32B7-488E-9009-DF609986B8B9}"/>
                  </a:ext>
                </a:extLst>
              </p14:cNvPr>
              <p14:cNvContentPartPr/>
              <p14:nvPr/>
            </p14:nvContentPartPr>
            <p14:xfrm>
              <a:off x="4554471" y="5913498"/>
              <a:ext cx="55440" cy="77400"/>
            </p14:xfrm>
          </p:contentPart>
        </mc:Choice>
        <mc:Fallback xmlns="">
          <p:pic>
            <p:nvPicPr>
              <p:cNvPr id="940" name="Ink 939">
                <a:extLst>
                  <a:ext uri="{FF2B5EF4-FFF2-40B4-BE49-F238E27FC236}">
                    <a16:creationId xmlns:a16="http://schemas.microsoft.com/office/drawing/2014/main" id="{556B5C8C-32B7-488E-9009-DF609986B8B9}"/>
                  </a:ext>
                </a:extLst>
              </p:cNvPr>
              <p:cNvPicPr/>
              <p:nvPr/>
            </p:nvPicPr>
            <p:blipFill>
              <a:blip r:embed="rId636"/>
              <a:stretch>
                <a:fillRect/>
              </a:stretch>
            </p:blipFill>
            <p:spPr>
              <a:xfrm>
                <a:off x="4536831" y="5895498"/>
                <a:ext cx="91080" cy="113040"/>
              </a:xfrm>
              <a:prstGeom prst="rect">
                <a:avLst/>
              </a:prstGeom>
            </p:spPr>
          </p:pic>
        </mc:Fallback>
      </mc:AlternateContent>
      <mc:AlternateContent xmlns:mc="http://schemas.openxmlformats.org/markup-compatibility/2006" xmlns:p14="http://schemas.microsoft.com/office/powerpoint/2010/main">
        <mc:Choice Requires="p14">
          <p:contentPart p14:bwMode="auto" r:id="rId637">
            <p14:nvContentPartPr>
              <p14:cNvPr id="942" name="Ink 941">
                <a:extLst>
                  <a:ext uri="{FF2B5EF4-FFF2-40B4-BE49-F238E27FC236}">
                    <a16:creationId xmlns:a16="http://schemas.microsoft.com/office/drawing/2014/main" id="{6479EEB5-152C-4375-8776-339DE4BE9F94}"/>
                  </a:ext>
                </a:extLst>
              </p14:cNvPr>
              <p14:cNvContentPartPr/>
              <p14:nvPr/>
            </p14:nvContentPartPr>
            <p14:xfrm>
              <a:off x="4642671" y="5916018"/>
              <a:ext cx="33480" cy="88560"/>
            </p14:xfrm>
          </p:contentPart>
        </mc:Choice>
        <mc:Fallback xmlns="">
          <p:pic>
            <p:nvPicPr>
              <p:cNvPr id="942" name="Ink 941">
                <a:extLst>
                  <a:ext uri="{FF2B5EF4-FFF2-40B4-BE49-F238E27FC236}">
                    <a16:creationId xmlns:a16="http://schemas.microsoft.com/office/drawing/2014/main" id="{6479EEB5-152C-4375-8776-339DE4BE9F94}"/>
                  </a:ext>
                </a:extLst>
              </p:cNvPr>
              <p:cNvPicPr/>
              <p:nvPr/>
            </p:nvPicPr>
            <p:blipFill>
              <a:blip r:embed="rId638"/>
              <a:stretch>
                <a:fillRect/>
              </a:stretch>
            </p:blipFill>
            <p:spPr>
              <a:xfrm>
                <a:off x="4624671" y="5898378"/>
                <a:ext cx="69120" cy="124200"/>
              </a:xfrm>
              <a:prstGeom prst="rect">
                <a:avLst/>
              </a:prstGeom>
            </p:spPr>
          </p:pic>
        </mc:Fallback>
      </mc:AlternateContent>
      <mc:AlternateContent xmlns:mc="http://schemas.openxmlformats.org/markup-compatibility/2006" xmlns:p14="http://schemas.microsoft.com/office/powerpoint/2010/main">
        <mc:Choice Requires="p14">
          <p:contentPart p14:bwMode="auto" r:id="rId639">
            <p14:nvContentPartPr>
              <p14:cNvPr id="943" name="Ink 942">
                <a:extLst>
                  <a:ext uri="{FF2B5EF4-FFF2-40B4-BE49-F238E27FC236}">
                    <a16:creationId xmlns:a16="http://schemas.microsoft.com/office/drawing/2014/main" id="{FF47E769-A9F7-4D3B-92E6-C684DB5798FC}"/>
                  </a:ext>
                </a:extLst>
              </p14:cNvPr>
              <p14:cNvContentPartPr/>
              <p14:nvPr/>
            </p14:nvContentPartPr>
            <p14:xfrm>
              <a:off x="4717191" y="5954178"/>
              <a:ext cx="28080" cy="82080"/>
            </p14:xfrm>
          </p:contentPart>
        </mc:Choice>
        <mc:Fallback xmlns="">
          <p:pic>
            <p:nvPicPr>
              <p:cNvPr id="943" name="Ink 942">
                <a:extLst>
                  <a:ext uri="{FF2B5EF4-FFF2-40B4-BE49-F238E27FC236}">
                    <a16:creationId xmlns:a16="http://schemas.microsoft.com/office/drawing/2014/main" id="{FF47E769-A9F7-4D3B-92E6-C684DB5798FC}"/>
                  </a:ext>
                </a:extLst>
              </p:cNvPr>
              <p:cNvPicPr/>
              <p:nvPr/>
            </p:nvPicPr>
            <p:blipFill>
              <a:blip r:embed="rId640"/>
              <a:stretch>
                <a:fillRect/>
              </a:stretch>
            </p:blipFill>
            <p:spPr>
              <a:xfrm>
                <a:off x="4699551" y="5936538"/>
                <a:ext cx="63720" cy="117720"/>
              </a:xfrm>
              <a:prstGeom prst="rect">
                <a:avLst/>
              </a:prstGeom>
            </p:spPr>
          </p:pic>
        </mc:Fallback>
      </mc:AlternateContent>
      <mc:AlternateContent xmlns:mc="http://schemas.openxmlformats.org/markup-compatibility/2006" xmlns:p14="http://schemas.microsoft.com/office/powerpoint/2010/main">
        <mc:Choice Requires="p14">
          <p:contentPart p14:bwMode="auto" r:id="rId641">
            <p14:nvContentPartPr>
              <p14:cNvPr id="945" name="Ink 944">
                <a:extLst>
                  <a:ext uri="{FF2B5EF4-FFF2-40B4-BE49-F238E27FC236}">
                    <a16:creationId xmlns:a16="http://schemas.microsoft.com/office/drawing/2014/main" id="{32500EA9-7DD8-4F3D-80F6-DD714BD10040}"/>
                  </a:ext>
                </a:extLst>
              </p14:cNvPr>
              <p14:cNvContentPartPr/>
              <p14:nvPr/>
            </p14:nvContentPartPr>
            <p14:xfrm>
              <a:off x="4420911" y="5422818"/>
              <a:ext cx="106920" cy="78840"/>
            </p14:xfrm>
          </p:contentPart>
        </mc:Choice>
        <mc:Fallback xmlns="">
          <p:pic>
            <p:nvPicPr>
              <p:cNvPr id="945" name="Ink 944">
                <a:extLst>
                  <a:ext uri="{FF2B5EF4-FFF2-40B4-BE49-F238E27FC236}">
                    <a16:creationId xmlns:a16="http://schemas.microsoft.com/office/drawing/2014/main" id="{32500EA9-7DD8-4F3D-80F6-DD714BD10040}"/>
                  </a:ext>
                </a:extLst>
              </p:cNvPr>
              <p:cNvPicPr/>
              <p:nvPr/>
            </p:nvPicPr>
            <p:blipFill>
              <a:blip r:embed="rId642"/>
              <a:stretch>
                <a:fillRect/>
              </a:stretch>
            </p:blipFill>
            <p:spPr>
              <a:xfrm>
                <a:off x="4402911" y="5404818"/>
                <a:ext cx="142560" cy="114480"/>
              </a:xfrm>
              <a:prstGeom prst="rect">
                <a:avLst/>
              </a:prstGeom>
            </p:spPr>
          </p:pic>
        </mc:Fallback>
      </mc:AlternateContent>
      <mc:AlternateContent xmlns:mc="http://schemas.openxmlformats.org/markup-compatibility/2006" xmlns:p14="http://schemas.microsoft.com/office/powerpoint/2010/main">
        <mc:Choice Requires="p14">
          <p:contentPart p14:bwMode="auto" r:id="rId643">
            <p14:nvContentPartPr>
              <p14:cNvPr id="946" name="Ink 945">
                <a:extLst>
                  <a:ext uri="{FF2B5EF4-FFF2-40B4-BE49-F238E27FC236}">
                    <a16:creationId xmlns:a16="http://schemas.microsoft.com/office/drawing/2014/main" id="{F7412EBF-056E-484A-B008-A3CC64047BA8}"/>
                  </a:ext>
                </a:extLst>
              </p14:cNvPr>
              <p14:cNvContentPartPr/>
              <p14:nvPr/>
            </p14:nvContentPartPr>
            <p14:xfrm>
              <a:off x="4584351" y="5365578"/>
              <a:ext cx="22680" cy="133200"/>
            </p14:xfrm>
          </p:contentPart>
        </mc:Choice>
        <mc:Fallback xmlns="">
          <p:pic>
            <p:nvPicPr>
              <p:cNvPr id="946" name="Ink 945">
                <a:extLst>
                  <a:ext uri="{FF2B5EF4-FFF2-40B4-BE49-F238E27FC236}">
                    <a16:creationId xmlns:a16="http://schemas.microsoft.com/office/drawing/2014/main" id="{F7412EBF-056E-484A-B008-A3CC64047BA8}"/>
                  </a:ext>
                </a:extLst>
              </p:cNvPr>
              <p:cNvPicPr/>
              <p:nvPr/>
            </p:nvPicPr>
            <p:blipFill>
              <a:blip r:embed="rId644"/>
              <a:stretch>
                <a:fillRect/>
              </a:stretch>
            </p:blipFill>
            <p:spPr>
              <a:xfrm>
                <a:off x="4566711" y="5347938"/>
                <a:ext cx="58320" cy="168840"/>
              </a:xfrm>
              <a:prstGeom prst="rect">
                <a:avLst/>
              </a:prstGeom>
            </p:spPr>
          </p:pic>
        </mc:Fallback>
      </mc:AlternateContent>
      <mc:AlternateContent xmlns:mc="http://schemas.openxmlformats.org/markup-compatibility/2006" xmlns:p14="http://schemas.microsoft.com/office/powerpoint/2010/main">
        <mc:Choice Requires="p14">
          <p:contentPart p14:bwMode="auto" r:id="rId645">
            <p14:nvContentPartPr>
              <p14:cNvPr id="948" name="Ink 947">
                <a:extLst>
                  <a:ext uri="{FF2B5EF4-FFF2-40B4-BE49-F238E27FC236}">
                    <a16:creationId xmlns:a16="http://schemas.microsoft.com/office/drawing/2014/main" id="{0F7CC721-DFC9-4BF4-AFF8-4D63F2EF248D}"/>
                  </a:ext>
                </a:extLst>
              </p14:cNvPr>
              <p14:cNvContentPartPr/>
              <p14:nvPr/>
            </p14:nvContentPartPr>
            <p14:xfrm>
              <a:off x="4773711" y="5629458"/>
              <a:ext cx="133200" cy="205560"/>
            </p14:xfrm>
          </p:contentPart>
        </mc:Choice>
        <mc:Fallback xmlns="">
          <p:pic>
            <p:nvPicPr>
              <p:cNvPr id="948" name="Ink 947">
                <a:extLst>
                  <a:ext uri="{FF2B5EF4-FFF2-40B4-BE49-F238E27FC236}">
                    <a16:creationId xmlns:a16="http://schemas.microsoft.com/office/drawing/2014/main" id="{0F7CC721-DFC9-4BF4-AFF8-4D63F2EF248D}"/>
                  </a:ext>
                </a:extLst>
              </p:cNvPr>
              <p:cNvPicPr/>
              <p:nvPr/>
            </p:nvPicPr>
            <p:blipFill>
              <a:blip r:embed="rId646"/>
              <a:stretch>
                <a:fillRect/>
              </a:stretch>
            </p:blipFill>
            <p:spPr>
              <a:xfrm>
                <a:off x="4755711" y="5611818"/>
                <a:ext cx="168840" cy="241200"/>
              </a:xfrm>
              <a:prstGeom prst="rect">
                <a:avLst/>
              </a:prstGeom>
            </p:spPr>
          </p:pic>
        </mc:Fallback>
      </mc:AlternateContent>
      <mc:AlternateContent xmlns:mc="http://schemas.openxmlformats.org/markup-compatibility/2006" xmlns:p14="http://schemas.microsoft.com/office/powerpoint/2010/main">
        <mc:Choice Requires="p14">
          <p:contentPart p14:bwMode="auto" r:id="rId647">
            <p14:nvContentPartPr>
              <p14:cNvPr id="949" name="Ink 948">
                <a:extLst>
                  <a:ext uri="{FF2B5EF4-FFF2-40B4-BE49-F238E27FC236}">
                    <a16:creationId xmlns:a16="http://schemas.microsoft.com/office/drawing/2014/main" id="{C1BF56B6-7305-467B-ADDA-4CFAF5D349BB}"/>
                  </a:ext>
                </a:extLst>
              </p14:cNvPr>
              <p14:cNvContentPartPr/>
              <p14:nvPr/>
            </p14:nvContentPartPr>
            <p14:xfrm>
              <a:off x="4948671" y="5698578"/>
              <a:ext cx="100800" cy="82080"/>
            </p14:xfrm>
          </p:contentPart>
        </mc:Choice>
        <mc:Fallback xmlns="">
          <p:pic>
            <p:nvPicPr>
              <p:cNvPr id="949" name="Ink 948">
                <a:extLst>
                  <a:ext uri="{FF2B5EF4-FFF2-40B4-BE49-F238E27FC236}">
                    <a16:creationId xmlns:a16="http://schemas.microsoft.com/office/drawing/2014/main" id="{C1BF56B6-7305-467B-ADDA-4CFAF5D349BB}"/>
                  </a:ext>
                </a:extLst>
              </p:cNvPr>
              <p:cNvPicPr/>
              <p:nvPr/>
            </p:nvPicPr>
            <p:blipFill>
              <a:blip r:embed="rId648"/>
              <a:stretch>
                <a:fillRect/>
              </a:stretch>
            </p:blipFill>
            <p:spPr>
              <a:xfrm>
                <a:off x="4930671" y="5680578"/>
                <a:ext cx="136440" cy="117720"/>
              </a:xfrm>
              <a:prstGeom prst="rect">
                <a:avLst/>
              </a:prstGeom>
            </p:spPr>
          </p:pic>
        </mc:Fallback>
      </mc:AlternateContent>
      <mc:AlternateContent xmlns:mc="http://schemas.openxmlformats.org/markup-compatibility/2006" xmlns:p14="http://schemas.microsoft.com/office/powerpoint/2010/main">
        <mc:Choice Requires="p14">
          <p:contentPart p14:bwMode="auto" r:id="rId649">
            <p14:nvContentPartPr>
              <p14:cNvPr id="950" name="Ink 949">
                <a:extLst>
                  <a:ext uri="{FF2B5EF4-FFF2-40B4-BE49-F238E27FC236}">
                    <a16:creationId xmlns:a16="http://schemas.microsoft.com/office/drawing/2014/main" id="{AB962B5A-62D2-4DAC-A777-128A756D83A3}"/>
                  </a:ext>
                </a:extLst>
              </p14:cNvPr>
              <p14:cNvContentPartPr/>
              <p14:nvPr/>
            </p14:nvContentPartPr>
            <p14:xfrm>
              <a:off x="4945431" y="5590938"/>
              <a:ext cx="9000" cy="3960"/>
            </p14:xfrm>
          </p:contentPart>
        </mc:Choice>
        <mc:Fallback xmlns="">
          <p:pic>
            <p:nvPicPr>
              <p:cNvPr id="950" name="Ink 949">
                <a:extLst>
                  <a:ext uri="{FF2B5EF4-FFF2-40B4-BE49-F238E27FC236}">
                    <a16:creationId xmlns:a16="http://schemas.microsoft.com/office/drawing/2014/main" id="{AB962B5A-62D2-4DAC-A777-128A756D83A3}"/>
                  </a:ext>
                </a:extLst>
              </p:cNvPr>
              <p:cNvPicPr/>
              <p:nvPr/>
            </p:nvPicPr>
            <p:blipFill>
              <a:blip r:embed="rId332"/>
              <a:stretch>
                <a:fillRect/>
              </a:stretch>
            </p:blipFill>
            <p:spPr>
              <a:xfrm>
                <a:off x="4927431" y="5573298"/>
                <a:ext cx="44640" cy="39600"/>
              </a:xfrm>
              <a:prstGeom prst="rect">
                <a:avLst/>
              </a:prstGeom>
            </p:spPr>
          </p:pic>
        </mc:Fallback>
      </mc:AlternateContent>
      <mc:AlternateContent xmlns:mc="http://schemas.openxmlformats.org/markup-compatibility/2006" xmlns:p14="http://schemas.microsoft.com/office/powerpoint/2010/main">
        <mc:Choice Requires="p14">
          <p:contentPart p14:bwMode="auto" r:id="rId650">
            <p14:nvContentPartPr>
              <p14:cNvPr id="951" name="Ink 950">
                <a:extLst>
                  <a:ext uri="{FF2B5EF4-FFF2-40B4-BE49-F238E27FC236}">
                    <a16:creationId xmlns:a16="http://schemas.microsoft.com/office/drawing/2014/main" id="{28B3710C-D9DA-4290-B778-9454FD57F151}"/>
                  </a:ext>
                </a:extLst>
              </p14:cNvPr>
              <p14:cNvContentPartPr/>
              <p14:nvPr/>
            </p14:nvContentPartPr>
            <p14:xfrm>
              <a:off x="5165391" y="5498778"/>
              <a:ext cx="196560" cy="568440"/>
            </p14:xfrm>
          </p:contentPart>
        </mc:Choice>
        <mc:Fallback xmlns="">
          <p:pic>
            <p:nvPicPr>
              <p:cNvPr id="951" name="Ink 950">
                <a:extLst>
                  <a:ext uri="{FF2B5EF4-FFF2-40B4-BE49-F238E27FC236}">
                    <a16:creationId xmlns:a16="http://schemas.microsoft.com/office/drawing/2014/main" id="{28B3710C-D9DA-4290-B778-9454FD57F151}"/>
                  </a:ext>
                </a:extLst>
              </p:cNvPr>
              <p:cNvPicPr/>
              <p:nvPr/>
            </p:nvPicPr>
            <p:blipFill>
              <a:blip r:embed="rId651"/>
              <a:stretch>
                <a:fillRect/>
              </a:stretch>
            </p:blipFill>
            <p:spPr>
              <a:xfrm>
                <a:off x="5147751" y="5480778"/>
                <a:ext cx="232200" cy="604080"/>
              </a:xfrm>
              <a:prstGeom prst="rect">
                <a:avLst/>
              </a:prstGeom>
            </p:spPr>
          </p:pic>
        </mc:Fallback>
      </mc:AlternateContent>
      <mc:AlternateContent xmlns:mc="http://schemas.openxmlformats.org/markup-compatibility/2006" xmlns:p14="http://schemas.microsoft.com/office/powerpoint/2010/main">
        <mc:Choice Requires="p14">
          <p:contentPart p14:bwMode="auto" r:id="rId652">
            <p14:nvContentPartPr>
              <p14:cNvPr id="953" name="Ink 952">
                <a:extLst>
                  <a:ext uri="{FF2B5EF4-FFF2-40B4-BE49-F238E27FC236}">
                    <a16:creationId xmlns:a16="http://schemas.microsoft.com/office/drawing/2014/main" id="{F624A0E6-F2EC-4596-8089-337FDE69E32E}"/>
                  </a:ext>
                </a:extLst>
              </p14:cNvPr>
              <p14:cNvContentPartPr/>
              <p14:nvPr/>
            </p14:nvContentPartPr>
            <p14:xfrm>
              <a:off x="5303991" y="5090898"/>
              <a:ext cx="1350000" cy="228240"/>
            </p14:xfrm>
          </p:contentPart>
        </mc:Choice>
        <mc:Fallback xmlns="">
          <p:pic>
            <p:nvPicPr>
              <p:cNvPr id="953" name="Ink 952">
                <a:extLst>
                  <a:ext uri="{FF2B5EF4-FFF2-40B4-BE49-F238E27FC236}">
                    <a16:creationId xmlns:a16="http://schemas.microsoft.com/office/drawing/2014/main" id="{F624A0E6-F2EC-4596-8089-337FDE69E32E}"/>
                  </a:ext>
                </a:extLst>
              </p:cNvPr>
              <p:cNvPicPr/>
              <p:nvPr/>
            </p:nvPicPr>
            <p:blipFill>
              <a:blip r:embed="rId653"/>
              <a:stretch>
                <a:fillRect/>
              </a:stretch>
            </p:blipFill>
            <p:spPr>
              <a:xfrm>
                <a:off x="5285991" y="5072898"/>
                <a:ext cx="1385640" cy="263880"/>
              </a:xfrm>
              <a:prstGeom prst="rect">
                <a:avLst/>
              </a:prstGeom>
            </p:spPr>
          </p:pic>
        </mc:Fallback>
      </mc:AlternateContent>
      <mc:AlternateContent xmlns:mc="http://schemas.openxmlformats.org/markup-compatibility/2006" xmlns:p14="http://schemas.microsoft.com/office/powerpoint/2010/main">
        <mc:Choice Requires="p14">
          <p:contentPart p14:bwMode="auto" r:id="rId654">
            <p14:nvContentPartPr>
              <p14:cNvPr id="954" name="Ink 953">
                <a:extLst>
                  <a:ext uri="{FF2B5EF4-FFF2-40B4-BE49-F238E27FC236}">
                    <a16:creationId xmlns:a16="http://schemas.microsoft.com/office/drawing/2014/main" id="{B4338717-867C-4808-91B3-709E5159DE06}"/>
                  </a:ext>
                </a:extLst>
              </p14:cNvPr>
              <p14:cNvContentPartPr/>
              <p14:nvPr/>
            </p14:nvContentPartPr>
            <p14:xfrm>
              <a:off x="5525031" y="5343978"/>
              <a:ext cx="512640" cy="263520"/>
            </p14:xfrm>
          </p:contentPart>
        </mc:Choice>
        <mc:Fallback xmlns="">
          <p:pic>
            <p:nvPicPr>
              <p:cNvPr id="954" name="Ink 953">
                <a:extLst>
                  <a:ext uri="{FF2B5EF4-FFF2-40B4-BE49-F238E27FC236}">
                    <a16:creationId xmlns:a16="http://schemas.microsoft.com/office/drawing/2014/main" id="{B4338717-867C-4808-91B3-709E5159DE06}"/>
                  </a:ext>
                </a:extLst>
              </p:cNvPr>
              <p:cNvPicPr/>
              <p:nvPr/>
            </p:nvPicPr>
            <p:blipFill>
              <a:blip r:embed="rId655"/>
              <a:stretch>
                <a:fillRect/>
              </a:stretch>
            </p:blipFill>
            <p:spPr>
              <a:xfrm>
                <a:off x="5507391" y="5326338"/>
                <a:ext cx="548280" cy="299160"/>
              </a:xfrm>
              <a:prstGeom prst="rect">
                <a:avLst/>
              </a:prstGeom>
            </p:spPr>
          </p:pic>
        </mc:Fallback>
      </mc:AlternateContent>
      <mc:AlternateContent xmlns:mc="http://schemas.openxmlformats.org/markup-compatibility/2006" xmlns:p14="http://schemas.microsoft.com/office/powerpoint/2010/main">
        <mc:Choice Requires="p14">
          <p:contentPart p14:bwMode="auto" r:id="rId656">
            <p14:nvContentPartPr>
              <p14:cNvPr id="955" name="Ink 954">
                <a:extLst>
                  <a:ext uri="{FF2B5EF4-FFF2-40B4-BE49-F238E27FC236}">
                    <a16:creationId xmlns:a16="http://schemas.microsoft.com/office/drawing/2014/main" id="{D615197E-D151-4A62-891C-C49F994954E8}"/>
                  </a:ext>
                </a:extLst>
              </p14:cNvPr>
              <p14:cNvContentPartPr/>
              <p14:nvPr/>
            </p14:nvContentPartPr>
            <p14:xfrm>
              <a:off x="5015271" y="5368098"/>
              <a:ext cx="479880" cy="222480"/>
            </p14:xfrm>
          </p:contentPart>
        </mc:Choice>
        <mc:Fallback xmlns="">
          <p:pic>
            <p:nvPicPr>
              <p:cNvPr id="955" name="Ink 954">
                <a:extLst>
                  <a:ext uri="{FF2B5EF4-FFF2-40B4-BE49-F238E27FC236}">
                    <a16:creationId xmlns:a16="http://schemas.microsoft.com/office/drawing/2014/main" id="{D615197E-D151-4A62-891C-C49F994954E8}"/>
                  </a:ext>
                </a:extLst>
              </p:cNvPr>
              <p:cNvPicPr/>
              <p:nvPr/>
            </p:nvPicPr>
            <p:blipFill>
              <a:blip r:embed="rId657"/>
              <a:stretch>
                <a:fillRect/>
              </a:stretch>
            </p:blipFill>
            <p:spPr>
              <a:xfrm>
                <a:off x="4997271" y="5350098"/>
                <a:ext cx="515520" cy="258120"/>
              </a:xfrm>
              <a:prstGeom prst="rect">
                <a:avLst/>
              </a:prstGeom>
            </p:spPr>
          </p:pic>
        </mc:Fallback>
      </mc:AlternateContent>
      <mc:AlternateContent xmlns:mc="http://schemas.openxmlformats.org/markup-compatibility/2006" xmlns:p14="http://schemas.microsoft.com/office/powerpoint/2010/main">
        <mc:Choice Requires="p14">
          <p:contentPart p14:bwMode="auto" r:id="rId658">
            <p14:nvContentPartPr>
              <p14:cNvPr id="956" name="Ink 955">
                <a:extLst>
                  <a:ext uri="{FF2B5EF4-FFF2-40B4-BE49-F238E27FC236}">
                    <a16:creationId xmlns:a16="http://schemas.microsoft.com/office/drawing/2014/main" id="{5C902A4B-2B25-4D24-ABAB-9075DFDA1A10}"/>
                  </a:ext>
                </a:extLst>
              </p14:cNvPr>
              <p14:cNvContentPartPr/>
              <p14:nvPr/>
            </p14:nvContentPartPr>
            <p14:xfrm>
              <a:off x="4979271" y="5394738"/>
              <a:ext cx="120960" cy="105840"/>
            </p14:xfrm>
          </p:contentPart>
        </mc:Choice>
        <mc:Fallback xmlns="">
          <p:pic>
            <p:nvPicPr>
              <p:cNvPr id="956" name="Ink 955">
                <a:extLst>
                  <a:ext uri="{FF2B5EF4-FFF2-40B4-BE49-F238E27FC236}">
                    <a16:creationId xmlns:a16="http://schemas.microsoft.com/office/drawing/2014/main" id="{5C902A4B-2B25-4D24-ABAB-9075DFDA1A10}"/>
                  </a:ext>
                </a:extLst>
              </p:cNvPr>
              <p:cNvPicPr/>
              <p:nvPr/>
            </p:nvPicPr>
            <p:blipFill>
              <a:blip r:embed="rId659"/>
              <a:stretch>
                <a:fillRect/>
              </a:stretch>
            </p:blipFill>
            <p:spPr>
              <a:xfrm>
                <a:off x="4961631" y="5376738"/>
                <a:ext cx="156600" cy="141480"/>
              </a:xfrm>
              <a:prstGeom prst="rect">
                <a:avLst/>
              </a:prstGeom>
            </p:spPr>
          </p:pic>
        </mc:Fallback>
      </mc:AlternateContent>
      <p:grpSp>
        <p:nvGrpSpPr>
          <p:cNvPr id="969" name="Group 968">
            <a:extLst>
              <a:ext uri="{FF2B5EF4-FFF2-40B4-BE49-F238E27FC236}">
                <a16:creationId xmlns:a16="http://schemas.microsoft.com/office/drawing/2014/main" id="{424D5A22-0654-48B3-AC7F-8FA56C3FD613}"/>
              </a:ext>
            </a:extLst>
          </p:cNvPr>
          <p:cNvGrpSpPr/>
          <p:nvPr/>
        </p:nvGrpSpPr>
        <p:grpSpPr>
          <a:xfrm>
            <a:off x="2730711" y="4676898"/>
            <a:ext cx="858960" cy="492480"/>
            <a:chOff x="2730711" y="4676898"/>
            <a:chExt cx="858960" cy="492480"/>
          </a:xfrm>
        </p:grpSpPr>
        <mc:AlternateContent xmlns:mc="http://schemas.openxmlformats.org/markup-compatibility/2006" xmlns:p14="http://schemas.microsoft.com/office/powerpoint/2010/main">
          <mc:Choice Requires="p14">
            <p:contentPart p14:bwMode="auto" r:id="rId660">
              <p14:nvContentPartPr>
                <p14:cNvPr id="831" name="Ink 830">
                  <a:extLst>
                    <a:ext uri="{FF2B5EF4-FFF2-40B4-BE49-F238E27FC236}">
                      <a16:creationId xmlns:a16="http://schemas.microsoft.com/office/drawing/2014/main" id="{0170F1C2-A5C3-4E6C-B2AD-5D90AB5DDAE7}"/>
                    </a:ext>
                  </a:extLst>
                </p14:cNvPr>
                <p14:cNvContentPartPr/>
                <p14:nvPr/>
              </p14:nvContentPartPr>
              <p14:xfrm>
                <a:off x="2730711" y="4910178"/>
                <a:ext cx="150480" cy="198000"/>
              </p14:xfrm>
            </p:contentPart>
          </mc:Choice>
          <mc:Fallback xmlns="">
            <p:pic>
              <p:nvPicPr>
                <p:cNvPr id="831" name="Ink 830">
                  <a:extLst>
                    <a:ext uri="{FF2B5EF4-FFF2-40B4-BE49-F238E27FC236}">
                      <a16:creationId xmlns:a16="http://schemas.microsoft.com/office/drawing/2014/main" id="{0170F1C2-A5C3-4E6C-B2AD-5D90AB5DDAE7}"/>
                    </a:ext>
                  </a:extLst>
                </p:cNvPr>
                <p:cNvPicPr/>
                <p:nvPr/>
              </p:nvPicPr>
              <p:blipFill>
                <a:blip r:embed="rId661"/>
                <a:stretch>
                  <a:fillRect/>
                </a:stretch>
              </p:blipFill>
              <p:spPr>
                <a:xfrm>
                  <a:off x="2713071" y="4892538"/>
                  <a:ext cx="186120" cy="233640"/>
                </a:xfrm>
                <a:prstGeom prst="rect">
                  <a:avLst/>
                </a:prstGeom>
              </p:spPr>
            </p:pic>
          </mc:Fallback>
        </mc:AlternateContent>
        <mc:AlternateContent xmlns:mc="http://schemas.openxmlformats.org/markup-compatibility/2006" xmlns:p14="http://schemas.microsoft.com/office/powerpoint/2010/main">
          <mc:Choice Requires="p14">
            <p:contentPart p14:bwMode="auto" r:id="rId662">
              <p14:nvContentPartPr>
                <p14:cNvPr id="832" name="Ink 831">
                  <a:extLst>
                    <a:ext uri="{FF2B5EF4-FFF2-40B4-BE49-F238E27FC236}">
                      <a16:creationId xmlns:a16="http://schemas.microsoft.com/office/drawing/2014/main" id="{2FD432E2-AEB3-4FEF-B81F-7F8E58B3DB19}"/>
                    </a:ext>
                  </a:extLst>
                </p14:cNvPr>
                <p14:cNvContentPartPr/>
                <p14:nvPr/>
              </p14:nvContentPartPr>
              <p14:xfrm>
                <a:off x="2907111" y="4884618"/>
                <a:ext cx="29160" cy="202680"/>
              </p14:xfrm>
            </p:contentPart>
          </mc:Choice>
          <mc:Fallback xmlns="">
            <p:pic>
              <p:nvPicPr>
                <p:cNvPr id="832" name="Ink 831">
                  <a:extLst>
                    <a:ext uri="{FF2B5EF4-FFF2-40B4-BE49-F238E27FC236}">
                      <a16:creationId xmlns:a16="http://schemas.microsoft.com/office/drawing/2014/main" id="{2FD432E2-AEB3-4FEF-B81F-7F8E58B3DB19}"/>
                    </a:ext>
                  </a:extLst>
                </p:cNvPr>
                <p:cNvPicPr/>
                <p:nvPr/>
              </p:nvPicPr>
              <p:blipFill>
                <a:blip r:embed="rId663"/>
                <a:stretch>
                  <a:fillRect/>
                </a:stretch>
              </p:blipFill>
              <p:spPr>
                <a:xfrm>
                  <a:off x="2889471" y="4866618"/>
                  <a:ext cx="64800" cy="238320"/>
                </a:xfrm>
                <a:prstGeom prst="rect">
                  <a:avLst/>
                </a:prstGeom>
              </p:spPr>
            </p:pic>
          </mc:Fallback>
        </mc:AlternateContent>
        <mc:AlternateContent xmlns:mc="http://schemas.openxmlformats.org/markup-compatibility/2006" xmlns:p14="http://schemas.microsoft.com/office/powerpoint/2010/main">
          <mc:Choice Requires="p14">
            <p:contentPart p14:bwMode="auto" r:id="rId664">
              <p14:nvContentPartPr>
                <p14:cNvPr id="958" name="Ink 957">
                  <a:extLst>
                    <a:ext uri="{FF2B5EF4-FFF2-40B4-BE49-F238E27FC236}">
                      <a16:creationId xmlns:a16="http://schemas.microsoft.com/office/drawing/2014/main" id="{96B634D2-CBDB-484D-8D7A-7E1E942BCF65}"/>
                    </a:ext>
                  </a:extLst>
                </p14:cNvPr>
                <p14:cNvContentPartPr/>
                <p14:nvPr/>
              </p14:nvContentPartPr>
              <p14:xfrm>
                <a:off x="3026991" y="4810098"/>
                <a:ext cx="172080" cy="204120"/>
              </p14:xfrm>
            </p:contentPart>
          </mc:Choice>
          <mc:Fallback xmlns="">
            <p:pic>
              <p:nvPicPr>
                <p:cNvPr id="958" name="Ink 957">
                  <a:extLst>
                    <a:ext uri="{FF2B5EF4-FFF2-40B4-BE49-F238E27FC236}">
                      <a16:creationId xmlns:a16="http://schemas.microsoft.com/office/drawing/2014/main" id="{96B634D2-CBDB-484D-8D7A-7E1E942BCF65}"/>
                    </a:ext>
                  </a:extLst>
                </p:cNvPr>
                <p:cNvPicPr/>
                <p:nvPr/>
              </p:nvPicPr>
              <p:blipFill>
                <a:blip r:embed="rId665"/>
                <a:stretch>
                  <a:fillRect/>
                </a:stretch>
              </p:blipFill>
              <p:spPr>
                <a:xfrm>
                  <a:off x="3009351" y="4792458"/>
                  <a:ext cx="207720" cy="239760"/>
                </a:xfrm>
                <a:prstGeom prst="rect">
                  <a:avLst/>
                </a:prstGeom>
              </p:spPr>
            </p:pic>
          </mc:Fallback>
        </mc:AlternateContent>
        <mc:AlternateContent xmlns:mc="http://schemas.openxmlformats.org/markup-compatibility/2006" xmlns:p14="http://schemas.microsoft.com/office/powerpoint/2010/main">
          <mc:Choice Requires="p14">
            <p:contentPart p14:bwMode="auto" r:id="rId666">
              <p14:nvContentPartPr>
                <p14:cNvPr id="959" name="Ink 958">
                  <a:extLst>
                    <a:ext uri="{FF2B5EF4-FFF2-40B4-BE49-F238E27FC236}">
                      <a16:creationId xmlns:a16="http://schemas.microsoft.com/office/drawing/2014/main" id="{432F1149-4A43-468C-9F15-5BC6A9D2DA3D}"/>
                    </a:ext>
                  </a:extLst>
                </p14:cNvPr>
                <p14:cNvContentPartPr/>
                <p14:nvPr/>
              </p14:nvContentPartPr>
              <p14:xfrm>
                <a:off x="3005751" y="5073978"/>
                <a:ext cx="42120" cy="95400"/>
              </p14:xfrm>
            </p:contentPart>
          </mc:Choice>
          <mc:Fallback xmlns="">
            <p:pic>
              <p:nvPicPr>
                <p:cNvPr id="959" name="Ink 958">
                  <a:extLst>
                    <a:ext uri="{FF2B5EF4-FFF2-40B4-BE49-F238E27FC236}">
                      <a16:creationId xmlns:a16="http://schemas.microsoft.com/office/drawing/2014/main" id="{432F1149-4A43-468C-9F15-5BC6A9D2DA3D}"/>
                    </a:ext>
                  </a:extLst>
                </p:cNvPr>
                <p:cNvPicPr/>
                <p:nvPr/>
              </p:nvPicPr>
              <p:blipFill>
                <a:blip r:embed="rId667"/>
                <a:stretch>
                  <a:fillRect/>
                </a:stretch>
              </p:blipFill>
              <p:spPr>
                <a:xfrm>
                  <a:off x="2988111" y="5055978"/>
                  <a:ext cx="77760" cy="131040"/>
                </a:xfrm>
                <a:prstGeom prst="rect">
                  <a:avLst/>
                </a:prstGeom>
              </p:spPr>
            </p:pic>
          </mc:Fallback>
        </mc:AlternateContent>
        <mc:AlternateContent xmlns:mc="http://schemas.openxmlformats.org/markup-compatibility/2006" xmlns:p14="http://schemas.microsoft.com/office/powerpoint/2010/main">
          <mc:Choice Requires="p14">
            <p:contentPart p14:bwMode="auto" r:id="rId668">
              <p14:nvContentPartPr>
                <p14:cNvPr id="960" name="Ink 959">
                  <a:extLst>
                    <a:ext uri="{FF2B5EF4-FFF2-40B4-BE49-F238E27FC236}">
                      <a16:creationId xmlns:a16="http://schemas.microsoft.com/office/drawing/2014/main" id="{D82236A9-EF2E-40D0-8057-19EA20649356}"/>
                    </a:ext>
                  </a:extLst>
                </p14:cNvPr>
                <p14:cNvContentPartPr/>
                <p14:nvPr/>
              </p14:nvContentPartPr>
              <p14:xfrm>
                <a:off x="2990631" y="5044098"/>
                <a:ext cx="15480" cy="25560"/>
              </p14:xfrm>
            </p:contentPart>
          </mc:Choice>
          <mc:Fallback xmlns="">
            <p:pic>
              <p:nvPicPr>
                <p:cNvPr id="960" name="Ink 959">
                  <a:extLst>
                    <a:ext uri="{FF2B5EF4-FFF2-40B4-BE49-F238E27FC236}">
                      <a16:creationId xmlns:a16="http://schemas.microsoft.com/office/drawing/2014/main" id="{D82236A9-EF2E-40D0-8057-19EA20649356}"/>
                    </a:ext>
                  </a:extLst>
                </p:cNvPr>
                <p:cNvPicPr/>
                <p:nvPr/>
              </p:nvPicPr>
              <p:blipFill>
                <a:blip r:embed="rId669"/>
                <a:stretch>
                  <a:fillRect/>
                </a:stretch>
              </p:blipFill>
              <p:spPr>
                <a:xfrm>
                  <a:off x="2972631" y="5026098"/>
                  <a:ext cx="51120" cy="61200"/>
                </a:xfrm>
                <a:prstGeom prst="rect">
                  <a:avLst/>
                </a:prstGeom>
              </p:spPr>
            </p:pic>
          </mc:Fallback>
        </mc:AlternateContent>
        <mc:AlternateContent xmlns:mc="http://schemas.openxmlformats.org/markup-compatibility/2006" xmlns:p14="http://schemas.microsoft.com/office/powerpoint/2010/main">
          <mc:Choice Requires="p14">
            <p:contentPart p14:bwMode="auto" r:id="rId670">
              <p14:nvContentPartPr>
                <p14:cNvPr id="961" name="Ink 960">
                  <a:extLst>
                    <a:ext uri="{FF2B5EF4-FFF2-40B4-BE49-F238E27FC236}">
                      <a16:creationId xmlns:a16="http://schemas.microsoft.com/office/drawing/2014/main" id="{EE43BB58-DF5A-49E9-AF20-E108279001AC}"/>
                    </a:ext>
                  </a:extLst>
                </p14:cNvPr>
                <p14:cNvContentPartPr/>
                <p14:nvPr/>
              </p14:nvContentPartPr>
              <p14:xfrm>
                <a:off x="3043191" y="5119338"/>
                <a:ext cx="77400" cy="18000"/>
              </p14:xfrm>
            </p:contentPart>
          </mc:Choice>
          <mc:Fallback xmlns="">
            <p:pic>
              <p:nvPicPr>
                <p:cNvPr id="961" name="Ink 960">
                  <a:extLst>
                    <a:ext uri="{FF2B5EF4-FFF2-40B4-BE49-F238E27FC236}">
                      <a16:creationId xmlns:a16="http://schemas.microsoft.com/office/drawing/2014/main" id="{EE43BB58-DF5A-49E9-AF20-E108279001AC}"/>
                    </a:ext>
                  </a:extLst>
                </p:cNvPr>
                <p:cNvPicPr/>
                <p:nvPr/>
              </p:nvPicPr>
              <p:blipFill>
                <a:blip r:embed="rId671"/>
                <a:stretch>
                  <a:fillRect/>
                </a:stretch>
              </p:blipFill>
              <p:spPr>
                <a:xfrm>
                  <a:off x="3025551" y="5101698"/>
                  <a:ext cx="113040" cy="53640"/>
                </a:xfrm>
                <a:prstGeom prst="rect">
                  <a:avLst/>
                </a:prstGeom>
              </p:spPr>
            </p:pic>
          </mc:Fallback>
        </mc:AlternateContent>
        <mc:AlternateContent xmlns:mc="http://schemas.openxmlformats.org/markup-compatibility/2006" xmlns:p14="http://schemas.microsoft.com/office/powerpoint/2010/main">
          <mc:Choice Requires="p14">
            <p:contentPart p14:bwMode="auto" r:id="rId672">
              <p14:nvContentPartPr>
                <p14:cNvPr id="962" name="Ink 961">
                  <a:extLst>
                    <a:ext uri="{FF2B5EF4-FFF2-40B4-BE49-F238E27FC236}">
                      <a16:creationId xmlns:a16="http://schemas.microsoft.com/office/drawing/2014/main" id="{93DA9BA9-68C5-4113-A1B3-9546BE61DD97}"/>
                    </a:ext>
                  </a:extLst>
                </p14:cNvPr>
                <p14:cNvContentPartPr/>
                <p14:nvPr/>
              </p14:nvContentPartPr>
              <p14:xfrm>
                <a:off x="3073071" y="5070018"/>
                <a:ext cx="103680" cy="57600"/>
              </p14:xfrm>
            </p:contentPart>
          </mc:Choice>
          <mc:Fallback xmlns="">
            <p:pic>
              <p:nvPicPr>
                <p:cNvPr id="962" name="Ink 961">
                  <a:extLst>
                    <a:ext uri="{FF2B5EF4-FFF2-40B4-BE49-F238E27FC236}">
                      <a16:creationId xmlns:a16="http://schemas.microsoft.com/office/drawing/2014/main" id="{93DA9BA9-68C5-4113-A1B3-9546BE61DD97}"/>
                    </a:ext>
                  </a:extLst>
                </p:cNvPr>
                <p:cNvPicPr/>
                <p:nvPr/>
              </p:nvPicPr>
              <p:blipFill>
                <a:blip r:embed="rId673"/>
                <a:stretch>
                  <a:fillRect/>
                </a:stretch>
              </p:blipFill>
              <p:spPr>
                <a:xfrm>
                  <a:off x="3055431" y="5052018"/>
                  <a:ext cx="139320" cy="93240"/>
                </a:xfrm>
                <a:prstGeom prst="rect">
                  <a:avLst/>
                </a:prstGeom>
              </p:spPr>
            </p:pic>
          </mc:Fallback>
        </mc:AlternateContent>
        <mc:AlternateContent xmlns:mc="http://schemas.openxmlformats.org/markup-compatibility/2006" xmlns:p14="http://schemas.microsoft.com/office/powerpoint/2010/main">
          <mc:Choice Requires="p14">
            <p:contentPart p14:bwMode="auto" r:id="rId674">
              <p14:nvContentPartPr>
                <p14:cNvPr id="963" name="Ink 962">
                  <a:extLst>
                    <a:ext uri="{FF2B5EF4-FFF2-40B4-BE49-F238E27FC236}">
                      <a16:creationId xmlns:a16="http://schemas.microsoft.com/office/drawing/2014/main" id="{458D5A74-8F8F-4FFD-8548-BBE6B71DBFF9}"/>
                    </a:ext>
                  </a:extLst>
                </p14:cNvPr>
                <p14:cNvContentPartPr/>
                <p14:nvPr/>
              </p14:nvContentPartPr>
              <p14:xfrm>
                <a:off x="2994591" y="4679778"/>
                <a:ext cx="65520" cy="78480"/>
              </p14:xfrm>
            </p:contentPart>
          </mc:Choice>
          <mc:Fallback xmlns="">
            <p:pic>
              <p:nvPicPr>
                <p:cNvPr id="963" name="Ink 962">
                  <a:extLst>
                    <a:ext uri="{FF2B5EF4-FFF2-40B4-BE49-F238E27FC236}">
                      <a16:creationId xmlns:a16="http://schemas.microsoft.com/office/drawing/2014/main" id="{458D5A74-8F8F-4FFD-8548-BBE6B71DBFF9}"/>
                    </a:ext>
                  </a:extLst>
                </p:cNvPr>
                <p:cNvPicPr/>
                <p:nvPr/>
              </p:nvPicPr>
              <p:blipFill>
                <a:blip r:embed="rId675"/>
                <a:stretch>
                  <a:fillRect/>
                </a:stretch>
              </p:blipFill>
              <p:spPr>
                <a:xfrm>
                  <a:off x="2976951" y="4661778"/>
                  <a:ext cx="101160" cy="114120"/>
                </a:xfrm>
                <a:prstGeom prst="rect">
                  <a:avLst/>
                </a:prstGeom>
              </p:spPr>
            </p:pic>
          </mc:Fallback>
        </mc:AlternateContent>
        <mc:AlternateContent xmlns:mc="http://schemas.openxmlformats.org/markup-compatibility/2006" xmlns:p14="http://schemas.microsoft.com/office/powerpoint/2010/main">
          <mc:Choice Requires="p14">
            <p:contentPart p14:bwMode="auto" r:id="rId676">
              <p14:nvContentPartPr>
                <p14:cNvPr id="964" name="Ink 963">
                  <a:extLst>
                    <a:ext uri="{FF2B5EF4-FFF2-40B4-BE49-F238E27FC236}">
                      <a16:creationId xmlns:a16="http://schemas.microsoft.com/office/drawing/2014/main" id="{C85DF4C3-A4FF-4337-AE78-E8E16C0B14E0}"/>
                    </a:ext>
                  </a:extLst>
                </p14:cNvPr>
                <p14:cNvContentPartPr/>
                <p14:nvPr/>
              </p14:nvContentPartPr>
              <p14:xfrm>
                <a:off x="3104391" y="4676898"/>
                <a:ext cx="27000" cy="83520"/>
              </p14:xfrm>
            </p:contentPart>
          </mc:Choice>
          <mc:Fallback xmlns="">
            <p:pic>
              <p:nvPicPr>
                <p:cNvPr id="964" name="Ink 963">
                  <a:extLst>
                    <a:ext uri="{FF2B5EF4-FFF2-40B4-BE49-F238E27FC236}">
                      <a16:creationId xmlns:a16="http://schemas.microsoft.com/office/drawing/2014/main" id="{C85DF4C3-A4FF-4337-AE78-E8E16C0B14E0}"/>
                    </a:ext>
                  </a:extLst>
                </p:cNvPr>
                <p:cNvPicPr/>
                <p:nvPr/>
              </p:nvPicPr>
              <p:blipFill>
                <a:blip r:embed="rId677"/>
                <a:stretch>
                  <a:fillRect/>
                </a:stretch>
              </p:blipFill>
              <p:spPr>
                <a:xfrm>
                  <a:off x="3086391" y="4659258"/>
                  <a:ext cx="62640" cy="119160"/>
                </a:xfrm>
                <a:prstGeom prst="rect">
                  <a:avLst/>
                </a:prstGeom>
              </p:spPr>
            </p:pic>
          </mc:Fallback>
        </mc:AlternateContent>
        <mc:AlternateContent xmlns:mc="http://schemas.openxmlformats.org/markup-compatibility/2006" xmlns:p14="http://schemas.microsoft.com/office/powerpoint/2010/main">
          <mc:Choice Requires="p14">
            <p:contentPart p14:bwMode="auto" r:id="rId678">
              <p14:nvContentPartPr>
                <p14:cNvPr id="965" name="Ink 964">
                  <a:extLst>
                    <a:ext uri="{FF2B5EF4-FFF2-40B4-BE49-F238E27FC236}">
                      <a16:creationId xmlns:a16="http://schemas.microsoft.com/office/drawing/2014/main" id="{6C76FEF3-6099-443F-A29F-013C4415EA74}"/>
                    </a:ext>
                  </a:extLst>
                </p14:cNvPr>
                <p14:cNvContentPartPr/>
                <p14:nvPr/>
              </p14:nvContentPartPr>
              <p14:xfrm>
                <a:off x="3227151" y="4872378"/>
                <a:ext cx="103320" cy="209880"/>
              </p14:xfrm>
            </p:contentPart>
          </mc:Choice>
          <mc:Fallback xmlns="">
            <p:pic>
              <p:nvPicPr>
                <p:cNvPr id="965" name="Ink 964">
                  <a:extLst>
                    <a:ext uri="{FF2B5EF4-FFF2-40B4-BE49-F238E27FC236}">
                      <a16:creationId xmlns:a16="http://schemas.microsoft.com/office/drawing/2014/main" id="{6C76FEF3-6099-443F-A29F-013C4415EA74}"/>
                    </a:ext>
                  </a:extLst>
                </p:cNvPr>
                <p:cNvPicPr/>
                <p:nvPr/>
              </p:nvPicPr>
              <p:blipFill>
                <a:blip r:embed="rId679"/>
                <a:stretch>
                  <a:fillRect/>
                </a:stretch>
              </p:blipFill>
              <p:spPr>
                <a:xfrm>
                  <a:off x="3209511" y="4854378"/>
                  <a:ext cx="138960" cy="245520"/>
                </a:xfrm>
                <a:prstGeom prst="rect">
                  <a:avLst/>
                </a:prstGeom>
              </p:spPr>
            </p:pic>
          </mc:Fallback>
        </mc:AlternateContent>
        <mc:AlternateContent xmlns:mc="http://schemas.openxmlformats.org/markup-compatibility/2006" xmlns:p14="http://schemas.microsoft.com/office/powerpoint/2010/main">
          <mc:Choice Requires="p14">
            <p:contentPart p14:bwMode="auto" r:id="rId680">
              <p14:nvContentPartPr>
                <p14:cNvPr id="966" name="Ink 965">
                  <a:extLst>
                    <a:ext uri="{FF2B5EF4-FFF2-40B4-BE49-F238E27FC236}">
                      <a16:creationId xmlns:a16="http://schemas.microsoft.com/office/drawing/2014/main" id="{E466D691-A516-48AD-8B95-2D6EA7461287}"/>
                    </a:ext>
                  </a:extLst>
                </p14:cNvPr>
                <p14:cNvContentPartPr/>
                <p14:nvPr/>
              </p14:nvContentPartPr>
              <p14:xfrm>
                <a:off x="3376551" y="4889658"/>
                <a:ext cx="86040" cy="100080"/>
              </p14:xfrm>
            </p:contentPart>
          </mc:Choice>
          <mc:Fallback xmlns="">
            <p:pic>
              <p:nvPicPr>
                <p:cNvPr id="966" name="Ink 965">
                  <a:extLst>
                    <a:ext uri="{FF2B5EF4-FFF2-40B4-BE49-F238E27FC236}">
                      <a16:creationId xmlns:a16="http://schemas.microsoft.com/office/drawing/2014/main" id="{E466D691-A516-48AD-8B95-2D6EA7461287}"/>
                    </a:ext>
                  </a:extLst>
                </p:cNvPr>
                <p:cNvPicPr/>
                <p:nvPr/>
              </p:nvPicPr>
              <p:blipFill>
                <a:blip r:embed="rId681"/>
                <a:stretch>
                  <a:fillRect/>
                </a:stretch>
              </p:blipFill>
              <p:spPr>
                <a:xfrm>
                  <a:off x="3358551" y="4871658"/>
                  <a:ext cx="121680" cy="135720"/>
                </a:xfrm>
                <a:prstGeom prst="rect">
                  <a:avLst/>
                </a:prstGeom>
              </p:spPr>
            </p:pic>
          </mc:Fallback>
        </mc:AlternateContent>
        <mc:AlternateContent xmlns:mc="http://schemas.openxmlformats.org/markup-compatibility/2006" xmlns:p14="http://schemas.microsoft.com/office/powerpoint/2010/main">
          <mc:Choice Requires="p14">
            <p:contentPart p14:bwMode="auto" r:id="rId682">
              <p14:nvContentPartPr>
                <p14:cNvPr id="967" name="Ink 966">
                  <a:extLst>
                    <a:ext uri="{FF2B5EF4-FFF2-40B4-BE49-F238E27FC236}">
                      <a16:creationId xmlns:a16="http://schemas.microsoft.com/office/drawing/2014/main" id="{16116603-4EB6-4A67-8B07-F1D621FAB685}"/>
                    </a:ext>
                  </a:extLst>
                </p14:cNvPr>
                <p14:cNvContentPartPr/>
                <p14:nvPr/>
              </p14:nvContentPartPr>
              <p14:xfrm>
                <a:off x="3396351" y="4835298"/>
                <a:ext cx="23760" cy="58320"/>
              </p14:xfrm>
            </p:contentPart>
          </mc:Choice>
          <mc:Fallback xmlns="">
            <p:pic>
              <p:nvPicPr>
                <p:cNvPr id="967" name="Ink 966">
                  <a:extLst>
                    <a:ext uri="{FF2B5EF4-FFF2-40B4-BE49-F238E27FC236}">
                      <a16:creationId xmlns:a16="http://schemas.microsoft.com/office/drawing/2014/main" id="{16116603-4EB6-4A67-8B07-F1D621FAB685}"/>
                    </a:ext>
                  </a:extLst>
                </p:cNvPr>
                <p:cNvPicPr/>
                <p:nvPr/>
              </p:nvPicPr>
              <p:blipFill>
                <a:blip r:embed="rId683"/>
                <a:stretch>
                  <a:fillRect/>
                </a:stretch>
              </p:blipFill>
              <p:spPr>
                <a:xfrm>
                  <a:off x="3378351" y="4817658"/>
                  <a:ext cx="5940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684">
              <p14:nvContentPartPr>
                <p14:cNvPr id="968" name="Ink 967">
                  <a:extLst>
                    <a:ext uri="{FF2B5EF4-FFF2-40B4-BE49-F238E27FC236}">
                      <a16:creationId xmlns:a16="http://schemas.microsoft.com/office/drawing/2014/main" id="{834E4090-8FEF-40F7-B9CF-D306FE56A484}"/>
                    </a:ext>
                  </a:extLst>
                </p14:cNvPr>
                <p14:cNvContentPartPr/>
                <p14:nvPr/>
              </p14:nvContentPartPr>
              <p14:xfrm>
                <a:off x="3501471" y="4908018"/>
                <a:ext cx="88200" cy="21600"/>
              </p14:xfrm>
            </p:contentPart>
          </mc:Choice>
          <mc:Fallback xmlns="">
            <p:pic>
              <p:nvPicPr>
                <p:cNvPr id="968" name="Ink 967">
                  <a:extLst>
                    <a:ext uri="{FF2B5EF4-FFF2-40B4-BE49-F238E27FC236}">
                      <a16:creationId xmlns:a16="http://schemas.microsoft.com/office/drawing/2014/main" id="{834E4090-8FEF-40F7-B9CF-D306FE56A484}"/>
                    </a:ext>
                  </a:extLst>
                </p:cNvPr>
                <p:cNvPicPr/>
                <p:nvPr/>
              </p:nvPicPr>
              <p:blipFill>
                <a:blip r:embed="rId685"/>
                <a:stretch>
                  <a:fillRect/>
                </a:stretch>
              </p:blipFill>
              <p:spPr>
                <a:xfrm>
                  <a:off x="3483471" y="4890018"/>
                  <a:ext cx="123840" cy="57240"/>
                </a:xfrm>
                <a:prstGeom prst="rect">
                  <a:avLst/>
                </a:prstGeom>
              </p:spPr>
            </p:pic>
          </mc:Fallback>
        </mc:AlternateContent>
      </p:grpSp>
    </p:spTree>
    <p:extLst>
      <p:ext uri="{BB962C8B-B14F-4D97-AF65-F5344CB8AC3E}">
        <p14:creationId xmlns:p14="http://schemas.microsoft.com/office/powerpoint/2010/main" val="316671329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Dummy Variable Regression</a:t>
            </a:r>
          </a:p>
        </p:txBody>
      </p:sp>
      <p:sp>
        <p:nvSpPr>
          <p:cNvPr id="3" name="Slide Number Placeholder 2"/>
          <p:cNvSpPr>
            <a:spLocks noGrp="1"/>
          </p:cNvSpPr>
          <p:nvPr>
            <p:ph type="sldNum" sz="quarter" idx="12"/>
          </p:nvPr>
        </p:nvSpPr>
        <p:spPr/>
        <p:txBody>
          <a:bodyPr/>
          <a:lstStyle/>
          <a:p>
            <a:fld id="{4EA97F7A-E362-4A8E-A2D2-2731F606C961}" type="slidenum">
              <a:rPr lang="en-US" smtClean="0"/>
              <a:pPr/>
              <a:t>74</a:t>
            </a:fld>
            <a:endParaRPr lang="en-US"/>
          </a:p>
        </p:txBody>
      </p:sp>
      <p:grpSp>
        <p:nvGrpSpPr>
          <p:cNvPr id="14" name="Group 13">
            <a:extLst>
              <a:ext uri="{FF2B5EF4-FFF2-40B4-BE49-F238E27FC236}">
                <a16:creationId xmlns:a16="http://schemas.microsoft.com/office/drawing/2014/main" id="{EA0BEA6B-8085-44EE-A53E-3A649AAAFF81}"/>
              </a:ext>
            </a:extLst>
          </p:cNvPr>
          <p:cNvGrpSpPr/>
          <p:nvPr/>
        </p:nvGrpSpPr>
        <p:grpSpPr>
          <a:xfrm>
            <a:off x="859880" y="143693"/>
            <a:ext cx="1785960" cy="494280"/>
            <a:chOff x="859880" y="143693"/>
            <a:chExt cx="1785960" cy="494280"/>
          </a:xfrm>
        </p:grpSpPr>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74D8606F-B18D-4ED5-BEA8-D1A9AC95A39F}"/>
                    </a:ext>
                  </a:extLst>
                </p14:cNvPr>
                <p14:cNvContentPartPr/>
                <p14:nvPr/>
              </p14:nvContentPartPr>
              <p14:xfrm>
                <a:off x="859880" y="223613"/>
                <a:ext cx="319680" cy="302040"/>
              </p14:xfrm>
            </p:contentPart>
          </mc:Choice>
          <mc:Fallback xmlns="">
            <p:pic>
              <p:nvPicPr>
                <p:cNvPr id="4" name="Ink 3">
                  <a:extLst>
                    <a:ext uri="{FF2B5EF4-FFF2-40B4-BE49-F238E27FC236}">
                      <a16:creationId xmlns:a16="http://schemas.microsoft.com/office/drawing/2014/main" id="{74D8606F-B18D-4ED5-BEA8-D1A9AC95A39F}"/>
                    </a:ext>
                  </a:extLst>
                </p:cNvPr>
                <p:cNvPicPr/>
                <p:nvPr/>
              </p:nvPicPr>
              <p:blipFill>
                <a:blip r:embed="rId4"/>
                <a:stretch>
                  <a:fillRect/>
                </a:stretch>
              </p:blipFill>
              <p:spPr>
                <a:xfrm>
                  <a:off x="850880" y="214973"/>
                  <a:ext cx="337320" cy="3196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12E56305-159F-4B52-9054-6EB55C8038F1}"/>
                    </a:ext>
                  </a:extLst>
                </p14:cNvPr>
                <p14:cNvContentPartPr/>
                <p14:nvPr/>
              </p14:nvContentPartPr>
              <p14:xfrm>
                <a:off x="1139600" y="201653"/>
                <a:ext cx="115200" cy="305280"/>
              </p14:xfrm>
            </p:contentPart>
          </mc:Choice>
          <mc:Fallback xmlns="">
            <p:pic>
              <p:nvPicPr>
                <p:cNvPr id="5" name="Ink 4">
                  <a:extLst>
                    <a:ext uri="{FF2B5EF4-FFF2-40B4-BE49-F238E27FC236}">
                      <a16:creationId xmlns:a16="http://schemas.microsoft.com/office/drawing/2014/main" id="{12E56305-159F-4B52-9054-6EB55C8038F1}"/>
                    </a:ext>
                  </a:extLst>
                </p:cNvPr>
                <p:cNvPicPr/>
                <p:nvPr/>
              </p:nvPicPr>
              <p:blipFill>
                <a:blip r:embed="rId6"/>
                <a:stretch>
                  <a:fillRect/>
                </a:stretch>
              </p:blipFill>
              <p:spPr>
                <a:xfrm>
                  <a:off x="1130960" y="193013"/>
                  <a:ext cx="132840" cy="3229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Ink 5">
                  <a:extLst>
                    <a:ext uri="{FF2B5EF4-FFF2-40B4-BE49-F238E27FC236}">
                      <a16:creationId xmlns:a16="http://schemas.microsoft.com/office/drawing/2014/main" id="{932D12BC-BD5A-4587-8312-CEE129CBE2BF}"/>
                    </a:ext>
                  </a:extLst>
                </p14:cNvPr>
                <p14:cNvContentPartPr/>
                <p14:nvPr/>
              </p14:nvContentPartPr>
              <p14:xfrm>
                <a:off x="1069040" y="181853"/>
                <a:ext cx="441360" cy="330840"/>
              </p14:xfrm>
            </p:contentPart>
          </mc:Choice>
          <mc:Fallback xmlns="">
            <p:pic>
              <p:nvPicPr>
                <p:cNvPr id="6" name="Ink 5">
                  <a:extLst>
                    <a:ext uri="{FF2B5EF4-FFF2-40B4-BE49-F238E27FC236}">
                      <a16:creationId xmlns:a16="http://schemas.microsoft.com/office/drawing/2014/main" id="{932D12BC-BD5A-4587-8312-CEE129CBE2BF}"/>
                    </a:ext>
                  </a:extLst>
                </p:cNvPr>
                <p:cNvPicPr/>
                <p:nvPr/>
              </p:nvPicPr>
              <p:blipFill>
                <a:blip r:embed="rId8"/>
                <a:stretch>
                  <a:fillRect/>
                </a:stretch>
              </p:blipFill>
              <p:spPr>
                <a:xfrm>
                  <a:off x="1060400" y="173213"/>
                  <a:ext cx="459000" cy="3484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7" name="Ink 6">
                  <a:extLst>
                    <a:ext uri="{FF2B5EF4-FFF2-40B4-BE49-F238E27FC236}">
                      <a16:creationId xmlns:a16="http://schemas.microsoft.com/office/drawing/2014/main" id="{A4B6F8E1-0407-4383-9980-0276DEE2D356}"/>
                    </a:ext>
                  </a:extLst>
                </p14:cNvPr>
                <p14:cNvContentPartPr/>
                <p14:nvPr/>
              </p14:nvContentPartPr>
              <p14:xfrm>
                <a:off x="1532000" y="237653"/>
                <a:ext cx="109440" cy="259920"/>
              </p14:xfrm>
            </p:contentPart>
          </mc:Choice>
          <mc:Fallback xmlns="">
            <p:pic>
              <p:nvPicPr>
                <p:cNvPr id="7" name="Ink 6">
                  <a:extLst>
                    <a:ext uri="{FF2B5EF4-FFF2-40B4-BE49-F238E27FC236}">
                      <a16:creationId xmlns:a16="http://schemas.microsoft.com/office/drawing/2014/main" id="{A4B6F8E1-0407-4383-9980-0276DEE2D356}"/>
                    </a:ext>
                  </a:extLst>
                </p:cNvPr>
                <p:cNvPicPr/>
                <p:nvPr/>
              </p:nvPicPr>
              <p:blipFill>
                <a:blip r:embed="rId10"/>
                <a:stretch>
                  <a:fillRect/>
                </a:stretch>
              </p:blipFill>
              <p:spPr>
                <a:xfrm>
                  <a:off x="1523000" y="229013"/>
                  <a:ext cx="127080" cy="2775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8" name="Ink 7">
                  <a:extLst>
                    <a:ext uri="{FF2B5EF4-FFF2-40B4-BE49-F238E27FC236}">
                      <a16:creationId xmlns:a16="http://schemas.microsoft.com/office/drawing/2014/main" id="{563B660F-80FE-47BF-B106-A2E4353688B5}"/>
                    </a:ext>
                  </a:extLst>
                </p14:cNvPr>
                <p14:cNvContentPartPr/>
                <p14:nvPr/>
              </p14:nvContentPartPr>
              <p14:xfrm>
                <a:off x="1532360" y="155933"/>
                <a:ext cx="239400" cy="231480"/>
              </p14:xfrm>
            </p:contentPart>
          </mc:Choice>
          <mc:Fallback xmlns="">
            <p:pic>
              <p:nvPicPr>
                <p:cNvPr id="8" name="Ink 7">
                  <a:extLst>
                    <a:ext uri="{FF2B5EF4-FFF2-40B4-BE49-F238E27FC236}">
                      <a16:creationId xmlns:a16="http://schemas.microsoft.com/office/drawing/2014/main" id="{563B660F-80FE-47BF-B106-A2E4353688B5}"/>
                    </a:ext>
                  </a:extLst>
                </p:cNvPr>
                <p:cNvPicPr/>
                <p:nvPr/>
              </p:nvPicPr>
              <p:blipFill>
                <a:blip r:embed="rId12"/>
                <a:stretch>
                  <a:fillRect/>
                </a:stretch>
              </p:blipFill>
              <p:spPr>
                <a:xfrm>
                  <a:off x="1523360" y="146933"/>
                  <a:ext cx="257040" cy="2491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9" name="Ink 8">
                  <a:extLst>
                    <a:ext uri="{FF2B5EF4-FFF2-40B4-BE49-F238E27FC236}">
                      <a16:creationId xmlns:a16="http://schemas.microsoft.com/office/drawing/2014/main" id="{712448D7-0EBD-4A99-B92B-C23114C90C4C}"/>
                    </a:ext>
                  </a:extLst>
                </p14:cNvPr>
                <p14:cNvContentPartPr/>
                <p14:nvPr/>
              </p14:nvContentPartPr>
              <p14:xfrm>
                <a:off x="1931960" y="252413"/>
                <a:ext cx="42480" cy="249840"/>
              </p14:xfrm>
            </p:contentPart>
          </mc:Choice>
          <mc:Fallback xmlns="">
            <p:pic>
              <p:nvPicPr>
                <p:cNvPr id="9" name="Ink 8">
                  <a:extLst>
                    <a:ext uri="{FF2B5EF4-FFF2-40B4-BE49-F238E27FC236}">
                      <a16:creationId xmlns:a16="http://schemas.microsoft.com/office/drawing/2014/main" id="{712448D7-0EBD-4A99-B92B-C23114C90C4C}"/>
                    </a:ext>
                  </a:extLst>
                </p:cNvPr>
                <p:cNvPicPr/>
                <p:nvPr/>
              </p:nvPicPr>
              <p:blipFill>
                <a:blip r:embed="rId14"/>
                <a:stretch>
                  <a:fillRect/>
                </a:stretch>
              </p:blipFill>
              <p:spPr>
                <a:xfrm>
                  <a:off x="1923320" y="243773"/>
                  <a:ext cx="60120" cy="2674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0" name="Ink 9">
                  <a:extLst>
                    <a:ext uri="{FF2B5EF4-FFF2-40B4-BE49-F238E27FC236}">
                      <a16:creationId xmlns:a16="http://schemas.microsoft.com/office/drawing/2014/main" id="{F844F130-741D-42D7-98E9-1A392CC3079F}"/>
                    </a:ext>
                  </a:extLst>
                </p14:cNvPr>
                <p14:cNvContentPartPr/>
                <p14:nvPr/>
              </p14:nvContentPartPr>
              <p14:xfrm>
                <a:off x="1863920" y="146933"/>
                <a:ext cx="182880" cy="239400"/>
              </p14:xfrm>
            </p:contentPart>
          </mc:Choice>
          <mc:Fallback xmlns="">
            <p:pic>
              <p:nvPicPr>
                <p:cNvPr id="10" name="Ink 9">
                  <a:extLst>
                    <a:ext uri="{FF2B5EF4-FFF2-40B4-BE49-F238E27FC236}">
                      <a16:creationId xmlns:a16="http://schemas.microsoft.com/office/drawing/2014/main" id="{F844F130-741D-42D7-98E9-1A392CC3079F}"/>
                    </a:ext>
                  </a:extLst>
                </p:cNvPr>
                <p:cNvPicPr/>
                <p:nvPr/>
              </p:nvPicPr>
              <p:blipFill>
                <a:blip r:embed="rId16"/>
                <a:stretch>
                  <a:fillRect/>
                </a:stretch>
              </p:blipFill>
              <p:spPr>
                <a:xfrm>
                  <a:off x="1854920" y="137933"/>
                  <a:ext cx="200520" cy="2570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1" name="Ink 10">
                  <a:extLst>
                    <a:ext uri="{FF2B5EF4-FFF2-40B4-BE49-F238E27FC236}">
                      <a16:creationId xmlns:a16="http://schemas.microsoft.com/office/drawing/2014/main" id="{21E4D35D-2337-44F4-BCFF-9793515F4194}"/>
                    </a:ext>
                  </a:extLst>
                </p14:cNvPr>
                <p14:cNvContentPartPr/>
                <p14:nvPr/>
              </p14:nvContentPartPr>
              <p14:xfrm>
                <a:off x="2069840" y="326933"/>
                <a:ext cx="151560" cy="160200"/>
              </p14:xfrm>
            </p:contentPart>
          </mc:Choice>
          <mc:Fallback xmlns="">
            <p:pic>
              <p:nvPicPr>
                <p:cNvPr id="11" name="Ink 10">
                  <a:extLst>
                    <a:ext uri="{FF2B5EF4-FFF2-40B4-BE49-F238E27FC236}">
                      <a16:creationId xmlns:a16="http://schemas.microsoft.com/office/drawing/2014/main" id="{21E4D35D-2337-44F4-BCFF-9793515F4194}"/>
                    </a:ext>
                  </a:extLst>
                </p:cNvPr>
                <p:cNvPicPr/>
                <p:nvPr/>
              </p:nvPicPr>
              <p:blipFill>
                <a:blip r:embed="rId18"/>
                <a:stretch>
                  <a:fillRect/>
                </a:stretch>
              </p:blipFill>
              <p:spPr>
                <a:xfrm>
                  <a:off x="2060840" y="317933"/>
                  <a:ext cx="169200" cy="17784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2" name="Ink 11">
                  <a:extLst>
                    <a:ext uri="{FF2B5EF4-FFF2-40B4-BE49-F238E27FC236}">
                      <a16:creationId xmlns:a16="http://schemas.microsoft.com/office/drawing/2014/main" id="{102307B2-59C2-42D0-950E-445F0CA14A0C}"/>
                    </a:ext>
                  </a:extLst>
                </p14:cNvPr>
                <p14:cNvContentPartPr/>
                <p14:nvPr/>
              </p14:nvContentPartPr>
              <p14:xfrm>
                <a:off x="2282600" y="143693"/>
                <a:ext cx="83880" cy="299160"/>
              </p14:xfrm>
            </p:contentPart>
          </mc:Choice>
          <mc:Fallback xmlns="">
            <p:pic>
              <p:nvPicPr>
                <p:cNvPr id="12" name="Ink 11">
                  <a:extLst>
                    <a:ext uri="{FF2B5EF4-FFF2-40B4-BE49-F238E27FC236}">
                      <a16:creationId xmlns:a16="http://schemas.microsoft.com/office/drawing/2014/main" id="{102307B2-59C2-42D0-950E-445F0CA14A0C}"/>
                    </a:ext>
                  </a:extLst>
                </p:cNvPr>
                <p:cNvPicPr/>
                <p:nvPr/>
              </p:nvPicPr>
              <p:blipFill>
                <a:blip r:embed="rId20"/>
                <a:stretch>
                  <a:fillRect/>
                </a:stretch>
              </p:blipFill>
              <p:spPr>
                <a:xfrm>
                  <a:off x="2273600" y="134693"/>
                  <a:ext cx="101520" cy="3168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3" name="Ink 12">
                  <a:extLst>
                    <a:ext uri="{FF2B5EF4-FFF2-40B4-BE49-F238E27FC236}">
                      <a16:creationId xmlns:a16="http://schemas.microsoft.com/office/drawing/2014/main" id="{E3CEEDC8-7866-41FC-A716-7783A2719391}"/>
                    </a:ext>
                  </a:extLst>
                </p14:cNvPr>
                <p14:cNvContentPartPr/>
                <p14:nvPr/>
              </p14:nvContentPartPr>
              <p14:xfrm>
                <a:off x="2419040" y="329453"/>
                <a:ext cx="226800" cy="308520"/>
              </p14:xfrm>
            </p:contentPart>
          </mc:Choice>
          <mc:Fallback xmlns="">
            <p:pic>
              <p:nvPicPr>
                <p:cNvPr id="13" name="Ink 12">
                  <a:extLst>
                    <a:ext uri="{FF2B5EF4-FFF2-40B4-BE49-F238E27FC236}">
                      <a16:creationId xmlns:a16="http://schemas.microsoft.com/office/drawing/2014/main" id="{E3CEEDC8-7866-41FC-A716-7783A2719391}"/>
                    </a:ext>
                  </a:extLst>
                </p:cNvPr>
                <p:cNvPicPr/>
                <p:nvPr/>
              </p:nvPicPr>
              <p:blipFill>
                <a:blip r:embed="rId22"/>
                <a:stretch>
                  <a:fillRect/>
                </a:stretch>
              </p:blipFill>
              <p:spPr>
                <a:xfrm>
                  <a:off x="2410400" y="320453"/>
                  <a:ext cx="244440" cy="326160"/>
                </a:xfrm>
                <a:prstGeom prst="rect">
                  <a:avLst/>
                </a:prstGeom>
              </p:spPr>
            </p:pic>
          </mc:Fallback>
        </mc:AlternateContent>
      </p:grpSp>
      <p:grpSp>
        <p:nvGrpSpPr>
          <p:cNvPr id="21" name="Group 20">
            <a:extLst>
              <a:ext uri="{FF2B5EF4-FFF2-40B4-BE49-F238E27FC236}">
                <a16:creationId xmlns:a16="http://schemas.microsoft.com/office/drawing/2014/main" id="{B2C24EAE-C36B-4683-B677-D99826390525}"/>
              </a:ext>
            </a:extLst>
          </p:cNvPr>
          <p:cNvGrpSpPr/>
          <p:nvPr/>
        </p:nvGrpSpPr>
        <p:grpSpPr>
          <a:xfrm>
            <a:off x="2915840" y="115253"/>
            <a:ext cx="1085400" cy="419760"/>
            <a:chOff x="2915840" y="115253"/>
            <a:chExt cx="1085400" cy="419760"/>
          </a:xfrm>
        </p:grpSpPr>
        <mc:AlternateContent xmlns:mc="http://schemas.openxmlformats.org/markup-compatibility/2006" xmlns:p14="http://schemas.microsoft.com/office/powerpoint/2010/main">
          <mc:Choice Requires="p14">
            <p:contentPart p14:bwMode="auto" r:id="rId23">
              <p14:nvContentPartPr>
                <p14:cNvPr id="15" name="Ink 14">
                  <a:extLst>
                    <a:ext uri="{FF2B5EF4-FFF2-40B4-BE49-F238E27FC236}">
                      <a16:creationId xmlns:a16="http://schemas.microsoft.com/office/drawing/2014/main" id="{E10FD3C1-D04B-4842-8C2B-0F3E850F4F7F}"/>
                    </a:ext>
                  </a:extLst>
                </p14:cNvPr>
                <p14:cNvContentPartPr/>
                <p14:nvPr/>
              </p14:nvContentPartPr>
              <p14:xfrm>
                <a:off x="2915840" y="195893"/>
                <a:ext cx="35640" cy="230040"/>
              </p14:xfrm>
            </p:contentPart>
          </mc:Choice>
          <mc:Fallback xmlns="">
            <p:pic>
              <p:nvPicPr>
                <p:cNvPr id="15" name="Ink 14">
                  <a:extLst>
                    <a:ext uri="{FF2B5EF4-FFF2-40B4-BE49-F238E27FC236}">
                      <a16:creationId xmlns:a16="http://schemas.microsoft.com/office/drawing/2014/main" id="{E10FD3C1-D04B-4842-8C2B-0F3E850F4F7F}"/>
                    </a:ext>
                  </a:extLst>
                </p:cNvPr>
                <p:cNvPicPr/>
                <p:nvPr/>
              </p:nvPicPr>
              <p:blipFill>
                <a:blip r:embed="rId24"/>
                <a:stretch>
                  <a:fillRect/>
                </a:stretch>
              </p:blipFill>
              <p:spPr>
                <a:xfrm>
                  <a:off x="2907200" y="187253"/>
                  <a:ext cx="53280" cy="2476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6" name="Ink 15">
                  <a:extLst>
                    <a:ext uri="{FF2B5EF4-FFF2-40B4-BE49-F238E27FC236}">
                      <a16:creationId xmlns:a16="http://schemas.microsoft.com/office/drawing/2014/main" id="{0F3B1E13-7DF5-4015-A9AE-B8BEA4B07709}"/>
                    </a:ext>
                  </a:extLst>
                </p14:cNvPr>
                <p14:cNvContentPartPr/>
                <p14:nvPr/>
              </p14:nvContentPartPr>
              <p14:xfrm>
                <a:off x="2988920" y="115253"/>
                <a:ext cx="24480" cy="402120"/>
              </p14:xfrm>
            </p:contentPart>
          </mc:Choice>
          <mc:Fallback xmlns="">
            <p:pic>
              <p:nvPicPr>
                <p:cNvPr id="16" name="Ink 15">
                  <a:extLst>
                    <a:ext uri="{FF2B5EF4-FFF2-40B4-BE49-F238E27FC236}">
                      <a16:creationId xmlns:a16="http://schemas.microsoft.com/office/drawing/2014/main" id="{0F3B1E13-7DF5-4015-A9AE-B8BEA4B07709}"/>
                    </a:ext>
                  </a:extLst>
                </p:cNvPr>
                <p:cNvPicPr/>
                <p:nvPr/>
              </p:nvPicPr>
              <p:blipFill>
                <a:blip r:embed="rId26"/>
                <a:stretch>
                  <a:fillRect/>
                </a:stretch>
              </p:blipFill>
              <p:spPr>
                <a:xfrm>
                  <a:off x="2979920" y="106253"/>
                  <a:ext cx="42120" cy="41976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7" name="Ink 16">
                  <a:extLst>
                    <a:ext uri="{FF2B5EF4-FFF2-40B4-BE49-F238E27FC236}">
                      <a16:creationId xmlns:a16="http://schemas.microsoft.com/office/drawing/2014/main" id="{FCE08971-B479-4C73-B379-5B208A5F58E3}"/>
                    </a:ext>
                  </a:extLst>
                </p14:cNvPr>
                <p14:cNvContentPartPr/>
                <p14:nvPr/>
              </p14:nvContentPartPr>
              <p14:xfrm>
                <a:off x="3063800" y="189413"/>
                <a:ext cx="126360" cy="268920"/>
              </p14:xfrm>
            </p:contentPart>
          </mc:Choice>
          <mc:Fallback xmlns="">
            <p:pic>
              <p:nvPicPr>
                <p:cNvPr id="17" name="Ink 16">
                  <a:extLst>
                    <a:ext uri="{FF2B5EF4-FFF2-40B4-BE49-F238E27FC236}">
                      <a16:creationId xmlns:a16="http://schemas.microsoft.com/office/drawing/2014/main" id="{FCE08971-B479-4C73-B379-5B208A5F58E3}"/>
                    </a:ext>
                  </a:extLst>
                </p:cNvPr>
                <p:cNvPicPr/>
                <p:nvPr/>
              </p:nvPicPr>
              <p:blipFill>
                <a:blip r:embed="rId28"/>
                <a:stretch>
                  <a:fillRect/>
                </a:stretch>
              </p:blipFill>
              <p:spPr>
                <a:xfrm>
                  <a:off x="3054800" y="180773"/>
                  <a:ext cx="144000" cy="28656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18" name="Ink 17">
                  <a:extLst>
                    <a:ext uri="{FF2B5EF4-FFF2-40B4-BE49-F238E27FC236}">
                      <a16:creationId xmlns:a16="http://schemas.microsoft.com/office/drawing/2014/main" id="{50774690-6552-4214-9C71-461C715CA497}"/>
                    </a:ext>
                  </a:extLst>
                </p14:cNvPr>
                <p14:cNvContentPartPr/>
                <p14:nvPr/>
              </p14:nvContentPartPr>
              <p14:xfrm>
                <a:off x="3211760" y="165653"/>
                <a:ext cx="202680" cy="254520"/>
              </p14:xfrm>
            </p:contentPart>
          </mc:Choice>
          <mc:Fallback xmlns="">
            <p:pic>
              <p:nvPicPr>
                <p:cNvPr id="18" name="Ink 17">
                  <a:extLst>
                    <a:ext uri="{FF2B5EF4-FFF2-40B4-BE49-F238E27FC236}">
                      <a16:creationId xmlns:a16="http://schemas.microsoft.com/office/drawing/2014/main" id="{50774690-6552-4214-9C71-461C715CA497}"/>
                    </a:ext>
                  </a:extLst>
                </p:cNvPr>
                <p:cNvPicPr/>
                <p:nvPr/>
              </p:nvPicPr>
              <p:blipFill>
                <a:blip r:embed="rId30"/>
                <a:stretch>
                  <a:fillRect/>
                </a:stretch>
              </p:blipFill>
              <p:spPr>
                <a:xfrm>
                  <a:off x="3203120" y="157013"/>
                  <a:ext cx="220320" cy="27216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19" name="Ink 18">
                  <a:extLst>
                    <a:ext uri="{FF2B5EF4-FFF2-40B4-BE49-F238E27FC236}">
                      <a16:creationId xmlns:a16="http://schemas.microsoft.com/office/drawing/2014/main" id="{26D19382-61E3-4615-8FDF-33DDDA66FB43}"/>
                    </a:ext>
                  </a:extLst>
                </p14:cNvPr>
                <p14:cNvContentPartPr/>
                <p14:nvPr/>
              </p14:nvContentPartPr>
              <p14:xfrm>
                <a:off x="3542240" y="154853"/>
                <a:ext cx="33840" cy="380160"/>
              </p14:xfrm>
            </p:contentPart>
          </mc:Choice>
          <mc:Fallback xmlns="">
            <p:pic>
              <p:nvPicPr>
                <p:cNvPr id="19" name="Ink 18">
                  <a:extLst>
                    <a:ext uri="{FF2B5EF4-FFF2-40B4-BE49-F238E27FC236}">
                      <a16:creationId xmlns:a16="http://schemas.microsoft.com/office/drawing/2014/main" id="{26D19382-61E3-4615-8FDF-33DDDA66FB43}"/>
                    </a:ext>
                  </a:extLst>
                </p:cNvPr>
                <p:cNvPicPr/>
                <p:nvPr/>
              </p:nvPicPr>
              <p:blipFill>
                <a:blip r:embed="rId32"/>
                <a:stretch>
                  <a:fillRect/>
                </a:stretch>
              </p:blipFill>
              <p:spPr>
                <a:xfrm>
                  <a:off x="3533240" y="146213"/>
                  <a:ext cx="51480" cy="3978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0" name="Ink 19">
                  <a:extLst>
                    <a:ext uri="{FF2B5EF4-FFF2-40B4-BE49-F238E27FC236}">
                      <a16:creationId xmlns:a16="http://schemas.microsoft.com/office/drawing/2014/main" id="{C720EB61-F28A-4E9A-8D58-87FEBB030051}"/>
                    </a:ext>
                  </a:extLst>
                </p14:cNvPr>
                <p14:cNvContentPartPr/>
                <p14:nvPr/>
              </p14:nvContentPartPr>
              <p14:xfrm>
                <a:off x="3601640" y="164573"/>
                <a:ext cx="399600" cy="249480"/>
              </p14:xfrm>
            </p:contentPart>
          </mc:Choice>
          <mc:Fallback xmlns="">
            <p:pic>
              <p:nvPicPr>
                <p:cNvPr id="20" name="Ink 19">
                  <a:extLst>
                    <a:ext uri="{FF2B5EF4-FFF2-40B4-BE49-F238E27FC236}">
                      <a16:creationId xmlns:a16="http://schemas.microsoft.com/office/drawing/2014/main" id="{C720EB61-F28A-4E9A-8D58-87FEBB030051}"/>
                    </a:ext>
                  </a:extLst>
                </p:cNvPr>
                <p:cNvPicPr/>
                <p:nvPr/>
              </p:nvPicPr>
              <p:blipFill>
                <a:blip r:embed="rId34"/>
                <a:stretch>
                  <a:fillRect/>
                </a:stretch>
              </p:blipFill>
              <p:spPr>
                <a:xfrm>
                  <a:off x="3592640" y="155573"/>
                  <a:ext cx="417240" cy="267120"/>
                </a:xfrm>
                <a:prstGeom prst="rect">
                  <a:avLst/>
                </a:prstGeom>
              </p:spPr>
            </p:pic>
          </mc:Fallback>
        </mc:AlternateContent>
      </p:grpSp>
      <p:grpSp>
        <p:nvGrpSpPr>
          <p:cNvPr id="33" name="Group 32">
            <a:extLst>
              <a:ext uri="{FF2B5EF4-FFF2-40B4-BE49-F238E27FC236}">
                <a16:creationId xmlns:a16="http://schemas.microsoft.com/office/drawing/2014/main" id="{977F46B6-5532-4BF6-B85A-C9D101E828FF}"/>
              </a:ext>
            </a:extLst>
          </p:cNvPr>
          <p:cNvGrpSpPr/>
          <p:nvPr/>
        </p:nvGrpSpPr>
        <p:grpSpPr>
          <a:xfrm>
            <a:off x="4343600" y="-12547"/>
            <a:ext cx="3154680" cy="542880"/>
            <a:chOff x="4343600" y="-12547"/>
            <a:chExt cx="3154680" cy="542880"/>
          </a:xfrm>
        </p:grpSpPr>
        <mc:AlternateContent xmlns:mc="http://schemas.openxmlformats.org/markup-compatibility/2006" xmlns:p14="http://schemas.microsoft.com/office/powerpoint/2010/main">
          <mc:Choice Requires="p14">
            <p:contentPart p14:bwMode="auto" r:id="rId35">
              <p14:nvContentPartPr>
                <p14:cNvPr id="22" name="Ink 21">
                  <a:extLst>
                    <a:ext uri="{FF2B5EF4-FFF2-40B4-BE49-F238E27FC236}">
                      <a16:creationId xmlns:a16="http://schemas.microsoft.com/office/drawing/2014/main" id="{7BA94A2B-17B7-490C-AD72-6E875EEA9072}"/>
                    </a:ext>
                  </a:extLst>
                </p14:cNvPr>
                <p14:cNvContentPartPr/>
                <p14:nvPr/>
              </p14:nvContentPartPr>
              <p14:xfrm>
                <a:off x="4343600" y="50093"/>
                <a:ext cx="122040" cy="478800"/>
              </p14:xfrm>
            </p:contentPart>
          </mc:Choice>
          <mc:Fallback xmlns="">
            <p:pic>
              <p:nvPicPr>
                <p:cNvPr id="22" name="Ink 21">
                  <a:extLst>
                    <a:ext uri="{FF2B5EF4-FFF2-40B4-BE49-F238E27FC236}">
                      <a16:creationId xmlns:a16="http://schemas.microsoft.com/office/drawing/2014/main" id="{7BA94A2B-17B7-490C-AD72-6E875EEA9072}"/>
                    </a:ext>
                  </a:extLst>
                </p:cNvPr>
                <p:cNvPicPr/>
                <p:nvPr/>
              </p:nvPicPr>
              <p:blipFill>
                <a:blip r:embed="rId36"/>
                <a:stretch>
                  <a:fillRect/>
                </a:stretch>
              </p:blipFill>
              <p:spPr>
                <a:xfrm>
                  <a:off x="4334600" y="41453"/>
                  <a:ext cx="139680" cy="49644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3" name="Ink 22">
                  <a:extLst>
                    <a:ext uri="{FF2B5EF4-FFF2-40B4-BE49-F238E27FC236}">
                      <a16:creationId xmlns:a16="http://schemas.microsoft.com/office/drawing/2014/main" id="{F12E069D-4DB7-44F7-BEF6-793A8764DF9A}"/>
                    </a:ext>
                  </a:extLst>
                </p14:cNvPr>
                <p14:cNvContentPartPr/>
                <p14:nvPr/>
              </p14:nvContentPartPr>
              <p14:xfrm>
                <a:off x="4539440" y="191573"/>
                <a:ext cx="185760" cy="209880"/>
              </p14:xfrm>
            </p:contentPart>
          </mc:Choice>
          <mc:Fallback xmlns="">
            <p:pic>
              <p:nvPicPr>
                <p:cNvPr id="23" name="Ink 22">
                  <a:extLst>
                    <a:ext uri="{FF2B5EF4-FFF2-40B4-BE49-F238E27FC236}">
                      <a16:creationId xmlns:a16="http://schemas.microsoft.com/office/drawing/2014/main" id="{F12E069D-4DB7-44F7-BEF6-793A8764DF9A}"/>
                    </a:ext>
                  </a:extLst>
                </p:cNvPr>
                <p:cNvPicPr/>
                <p:nvPr/>
              </p:nvPicPr>
              <p:blipFill>
                <a:blip r:embed="rId38"/>
                <a:stretch>
                  <a:fillRect/>
                </a:stretch>
              </p:blipFill>
              <p:spPr>
                <a:xfrm>
                  <a:off x="4530800" y="182933"/>
                  <a:ext cx="203400" cy="22752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4" name="Ink 23">
                  <a:extLst>
                    <a:ext uri="{FF2B5EF4-FFF2-40B4-BE49-F238E27FC236}">
                      <a16:creationId xmlns:a16="http://schemas.microsoft.com/office/drawing/2014/main" id="{1C519A35-A20B-485B-9CBD-50BC30EB035F}"/>
                    </a:ext>
                  </a:extLst>
                </p14:cNvPr>
                <p14:cNvContentPartPr/>
                <p14:nvPr/>
              </p14:nvContentPartPr>
              <p14:xfrm>
                <a:off x="4761200" y="256733"/>
                <a:ext cx="277200" cy="130320"/>
              </p14:xfrm>
            </p:contentPart>
          </mc:Choice>
          <mc:Fallback xmlns="">
            <p:pic>
              <p:nvPicPr>
                <p:cNvPr id="24" name="Ink 23">
                  <a:extLst>
                    <a:ext uri="{FF2B5EF4-FFF2-40B4-BE49-F238E27FC236}">
                      <a16:creationId xmlns:a16="http://schemas.microsoft.com/office/drawing/2014/main" id="{1C519A35-A20B-485B-9CBD-50BC30EB035F}"/>
                    </a:ext>
                  </a:extLst>
                </p:cNvPr>
                <p:cNvPicPr/>
                <p:nvPr/>
              </p:nvPicPr>
              <p:blipFill>
                <a:blip r:embed="rId40"/>
                <a:stretch>
                  <a:fillRect/>
                </a:stretch>
              </p:blipFill>
              <p:spPr>
                <a:xfrm>
                  <a:off x="4752560" y="247733"/>
                  <a:ext cx="294840" cy="14796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25" name="Ink 24">
                  <a:extLst>
                    <a:ext uri="{FF2B5EF4-FFF2-40B4-BE49-F238E27FC236}">
                      <a16:creationId xmlns:a16="http://schemas.microsoft.com/office/drawing/2014/main" id="{BF14F708-E97B-4D39-A251-1CA7295BF5A6}"/>
                    </a:ext>
                  </a:extLst>
                </p14:cNvPr>
                <p14:cNvContentPartPr/>
                <p14:nvPr/>
              </p14:nvContentPartPr>
              <p14:xfrm>
                <a:off x="5002040" y="151973"/>
                <a:ext cx="220680" cy="209880"/>
              </p14:xfrm>
            </p:contentPart>
          </mc:Choice>
          <mc:Fallback xmlns="">
            <p:pic>
              <p:nvPicPr>
                <p:cNvPr id="25" name="Ink 24">
                  <a:extLst>
                    <a:ext uri="{FF2B5EF4-FFF2-40B4-BE49-F238E27FC236}">
                      <a16:creationId xmlns:a16="http://schemas.microsoft.com/office/drawing/2014/main" id="{BF14F708-E97B-4D39-A251-1CA7295BF5A6}"/>
                    </a:ext>
                  </a:extLst>
                </p:cNvPr>
                <p:cNvPicPr/>
                <p:nvPr/>
              </p:nvPicPr>
              <p:blipFill>
                <a:blip r:embed="rId42"/>
                <a:stretch>
                  <a:fillRect/>
                </a:stretch>
              </p:blipFill>
              <p:spPr>
                <a:xfrm>
                  <a:off x="4993400" y="143333"/>
                  <a:ext cx="238320" cy="22752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26" name="Ink 25">
                  <a:extLst>
                    <a:ext uri="{FF2B5EF4-FFF2-40B4-BE49-F238E27FC236}">
                      <a16:creationId xmlns:a16="http://schemas.microsoft.com/office/drawing/2014/main" id="{1748CEAC-DB0A-406F-A317-EA4C70D37F09}"/>
                    </a:ext>
                  </a:extLst>
                </p14:cNvPr>
                <p14:cNvContentPartPr/>
                <p14:nvPr/>
              </p14:nvContentPartPr>
              <p14:xfrm>
                <a:off x="5392280" y="149453"/>
                <a:ext cx="277920" cy="264240"/>
              </p14:xfrm>
            </p:contentPart>
          </mc:Choice>
          <mc:Fallback xmlns="">
            <p:pic>
              <p:nvPicPr>
                <p:cNvPr id="26" name="Ink 25">
                  <a:extLst>
                    <a:ext uri="{FF2B5EF4-FFF2-40B4-BE49-F238E27FC236}">
                      <a16:creationId xmlns:a16="http://schemas.microsoft.com/office/drawing/2014/main" id="{1748CEAC-DB0A-406F-A317-EA4C70D37F09}"/>
                    </a:ext>
                  </a:extLst>
                </p:cNvPr>
                <p:cNvPicPr/>
                <p:nvPr/>
              </p:nvPicPr>
              <p:blipFill>
                <a:blip r:embed="rId44"/>
                <a:stretch>
                  <a:fillRect/>
                </a:stretch>
              </p:blipFill>
              <p:spPr>
                <a:xfrm>
                  <a:off x="5383640" y="140453"/>
                  <a:ext cx="295560" cy="28188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27" name="Ink 26">
                  <a:extLst>
                    <a:ext uri="{FF2B5EF4-FFF2-40B4-BE49-F238E27FC236}">
                      <a16:creationId xmlns:a16="http://schemas.microsoft.com/office/drawing/2014/main" id="{668B2A3C-1AA9-4E89-8697-EDF84F578C33}"/>
                    </a:ext>
                  </a:extLst>
                </p14:cNvPr>
                <p14:cNvContentPartPr/>
                <p14:nvPr/>
              </p14:nvContentPartPr>
              <p14:xfrm>
                <a:off x="5772080" y="462293"/>
                <a:ext cx="6840" cy="50760"/>
              </p14:xfrm>
            </p:contentPart>
          </mc:Choice>
          <mc:Fallback xmlns="">
            <p:pic>
              <p:nvPicPr>
                <p:cNvPr id="27" name="Ink 26">
                  <a:extLst>
                    <a:ext uri="{FF2B5EF4-FFF2-40B4-BE49-F238E27FC236}">
                      <a16:creationId xmlns:a16="http://schemas.microsoft.com/office/drawing/2014/main" id="{668B2A3C-1AA9-4E89-8697-EDF84F578C33}"/>
                    </a:ext>
                  </a:extLst>
                </p:cNvPr>
                <p:cNvPicPr/>
                <p:nvPr/>
              </p:nvPicPr>
              <p:blipFill>
                <a:blip r:embed="rId46"/>
                <a:stretch>
                  <a:fillRect/>
                </a:stretch>
              </p:blipFill>
              <p:spPr>
                <a:xfrm>
                  <a:off x="5763080" y="453293"/>
                  <a:ext cx="24480" cy="6840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28" name="Ink 27">
                  <a:extLst>
                    <a:ext uri="{FF2B5EF4-FFF2-40B4-BE49-F238E27FC236}">
                      <a16:creationId xmlns:a16="http://schemas.microsoft.com/office/drawing/2014/main" id="{F19F61C7-372A-4BBF-8EA7-31011E337460}"/>
                    </a:ext>
                  </a:extLst>
                </p14:cNvPr>
                <p14:cNvContentPartPr/>
                <p14:nvPr/>
              </p14:nvContentPartPr>
              <p14:xfrm>
                <a:off x="5915000" y="165293"/>
                <a:ext cx="471600" cy="236160"/>
              </p14:xfrm>
            </p:contentPart>
          </mc:Choice>
          <mc:Fallback xmlns="">
            <p:pic>
              <p:nvPicPr>
                <p:cNvPr id="28" name="Ink 27">
                  <a:extLst>
                    <a:ext uri="{FF2B5EF4-FFF2-40B4-BE49-F238E27FC236}">
                      <a16:creationId xmlns:a16="http://schemas.microsoft.com/office/drawing/2014/main" id="{F19F61C7-372A-4BBF-8EA7-31011E337460}"/>
                    </a:ext>
                  </a:extLst>
                </p:cNvPr>
                <p:cNvPicPr/>
                <p:nvPr/>
              </p:nvPicPr>
              <p:blipFill>
                <a:blip r:embed="rId48"/>
                <a:stretch>
                  <a:fillRect/>
                </a:stretch>
              </p:blipFill>
              <p:spPr>
                <a:xfrm>
                  <a:off x="5906360" y="156293"/>
                  <a:ext cx="489240" cy="25380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29" name="Ink 28">
                  <a:extLst>
                    <a:ext uri="{FF2B5EF4-FFF2-40B4-BE49-F238E27FC236}">
                      <a16:creationId xmlns:a16="http://schemas.microsoft.com/office/drawing/2014/main" id="{4B64462C-C84C-453D-9DAB-4FE0027EDE01}"/>
                    </a:ext>
                  </a:extLst>
                </p14:cNvPr>
                <p14:cNvContentPartPr/>
                <p14:nvPr/>
              </p14:nvContentPartPr>
              <p14:xfrm>
                <a:off x="6373640" y="73493"/>
                <a:ext cx="440280" cy="274680"/>
              </p14:xfrm>
            </p:contentPart>
          </mc:Choice>
          <mc:Fallback xmlns="">
            <p:pic>
              <p:nvPicPr>
                <p:cNvPr id="29" name="Ink 28">
                  <a:extLst>
                    <a:ext uri="{FF2B5EF4-FFF2-40B4-BE49-F238E27FC236}">
                      <a16:creationId xmlns:a16="http://schemas.microsoft.com/office/drawing/2014/main" id="{4B64462C-C84C-453D-9DAB-4FE0027EDE01}"/>
                    </a:ext>
                  </a:extLst>
                </p:cNvPr>
                <p:cNvPicPr/>
                <p:nvPr/>
              </p:nvPicPr>
              <p:blipFill>
                <a:blip r:embed="rId50"/>
                <a:stretch>
                  <a:fillRect/>
                </a:stretch>
              </p:blipFill>
              <p:spPr>
                <a:xfrm>
                  <a:off x="6365000" y="64853"/>
                  <a:ext cx="457920" cy="29232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30" name="Ink 29">
                  <a:extLst>
                    <a:ext uri="{FF2B5EF4-FFF2-40B4-BE49-F238E27FC236}">
                      <a16:creationId xmlns:a16="http://schemas.microsoft.com/office/drawing/2014/main" id="{CD662661-52EE-479B-A188-9AC98EB3C50A}"/>
                    </a:ext>
                  </a:extLst>
                </p14:cNvPr>
                <p14:cNvContentPartPr/>
                <p14:nvPr/>
              </p14:nvContentPartPr>
              <p14:xfrm>
                <a:off x="6899960" y="122453"/>
                <a:ext cx="221040" cy="251280"/>
              </p14:xfrm>
            </p:contentPart>
          </mc:Choice>
          <mc:Fallback xmlns="">
            <p:pic>
              <p:nvPicPr>
                <p:cNvPr id="30" name="Ink 29">
                  <a:extLst>
                    <a:ext uri="{FF2B5EF4-FFF2-40B4-BE49-F238E27FC236}">
                      <a16:creationId xmlns:a16="http://schemas.microsoft.com/office/drawing/2014/main" id="{CD662661-52EE-479B-A188-9AC98EB3C50A}"/>
                    </a:ext>
                  </a:extLst>
                </p:cNvPr>
                <p:cNvPicPr/>
                <p:nvPr/>
              </p:nvPicPr>
              <p:blipFill>
                <a:blip r:embed="rId52"/>
                <a:stretch>
                  <a:fillRect/>
                </a:stretch>
              </p:blipFill>
              <p:spPr>
                <a:xfrm>
                  <a:off x="6891320" y="113813"/>
                  <a:ext cx="238680" cy="26892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31" name="Ink 30">
                  <a:extLst>
                    <a:ext uri="{FF2B5EF4-FFF2-40B4-BE49-F238E27FC236}">
                      <a16:creationId xmlns:a16="http://schemas.microsoft.com/office/drawing/2014/main" id="{C9712CFD-D1ED-4A88-BBE0-1B2F68AC37B0}"/>
                    </a:ext>
                  </a:extLst>
                </p14:cNvPr>
                <p14:cNvContentPartPr/>
                <p14:nvPr/>
              </p14:nvContentPartPr>
              <p14:xfrm>
                <a:off x="6922640" y="87533"/>
                <a:ext cx="176400" cy="25920"/>
              </p14:xfrm>
            </p:contentPart>
          </mc:Choice>
          <mc:Fallback xmlns="">
            <p:pic>
              <p:nvPicPr>
                <p:cNvPr id="31" name="Ink 30">
                  <a:extLst>
                    <a:ext uri="{FF2B5EF4-FFF2-40B4-BE49-F238E27FC236}">
                      <a16:creationId xmlns:a16="http://schemas.microsoft.com/office/drawing/2014/main" id="{C9712CFD-D1ED-4A88-BBE0-1B2F68AC37B0}"/>
                    </a:ext>
                  </a:extLst>
                </p:cNvPr>
                <p:cNvPicPr/>
                <p:nvPr/>
              </p:nvPicPr>
              <p:blipFill>
                <a:blip r:embed="rId54"/>
                <a:stretch>
                  <a:fillRect/>
                </a:stretch>
              </p:blipFill>
              <p:spPr>
                <a:xfrm>
                  <a:off x="6913640" y="78533"/>
                  <a:ext cx="19404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32" name="Ink 31">
                  <a:extLst>
                    <a:ext uri="{FF2B5EF4-FFF2-40B4-BE49-F238E27FC236}">
                      <a16:creationId xmlns:a16="http://schemas.microsoft.com/office/drawing/2014/main" id="{F807CFC7-2C58-4325-B9BA-7D4D3C1A0FFC}"/>
                    </a:ext>
                  </a:extLst>
                </p14:cNvPr>
                <p14:cNvContentPartPr/>
                <p14:nvPr/>
              </p14:nvContentPartPr>
              <p14:xfrm>
                <a:off x="7289480" y="-12547"/>
                <a:ext cx="208800" cy="542880"/>
              </p14:xfrm>
            </p:contentPart>
          </mc:Choice>
          <mc:Fallback xmlns="">
            <p:pic>
              <p:nvPicPr>
                <p:cNvPr id="32" name="Ink 31">
                  <a:extLst>
                    <a:ext uri="{FF2B5EF4-FFF2-40B4-BE49-F238E27FC236}">
                      <a16:creationId xmlns:a16="http://schemas.microsoft.com/office/drawing/2014/main" id="{F807CFC7-2C58-4325-B9BA-7D4D3C1A0FFC}"/>
                    </a:ext>
                  </a:extLst>
                </p:cNvPr>
                <p:cNvPicPr/>
                <p:nvPr/>
              </p:nvPicPr>
              <p:blipFill>
                <a:blip r:embed="rId56"/>
                <a:stretch>
                  <a:fillRect/>
                </a:stretch>
              </p:blipFill>
              <p:spPr>
                <a:xfrm>
                  <a:off x="7280840" y="-21547"/>
                  <a:ext cx="226440" cy="5605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57">
            <p14:nvContentPartPr>
              <p14:cNvPr id="34" name="Ink 33">
                <a:extLst>
                  <a:ext uri="{FF2B5EF4-FFF2-40B4-BE49-F238E27FC236}">
                    <a16:creationId xmlns:a16="http://schemas.microsoft.com/office/drawing/2014/main" id="{18A12A26-0FF2-423C-AE48-AF61179A90B4}"/>
                  </a:ext>
                </a:extLst>
              </p14:cNvPr>
              <p14:cNvContentPartPr/>
              <p14:nvPr/>
            </p14:nvContentPartPr>
            <p14:xfrm>
              <a:off x="563511" y="1598234"/>
              <a:ext cx="153720" cy="33120"/>
            </p14:xfrm>
          </p:contentPart>
        </mc:Choice>
        <mc:Fallback xmlns="">
          <p:pic>
            <p:nvPicPr>
              <p:cNvPr id="34" name="Ink 33">
                <a:extLst>
                  <a:ext uri="{FF2B5EF4-FFF2-40B4-BE49-F238E27FC236}">
                    <a16:creationId xmlns:a16="http://schemas.microsoft.com/office/drawing/2014/main" id="{18A12A26-0FF2-423C-AE48-AF61179A90B4}"/>
                  </a:ext>
                </a:extLst>
              </p:cNvPr>
              <p:cNvPicPr/>
              <p:nvPr/>
            </p:nvPicPr>
            <p:blipFill>
              <a:blip r:embed="rId58"/>
              <a:stretch>
                <a:fillRect/>
              </a:stretch>
            </p:blipFill>
            <p:spPr>
              <a:xfrm>
                <a:off x="545871" y="1580594"/>
                <a:ext cx="189360" cy="6876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35" name="Ink 34">
                <a:extLst>
                  <a:ext uri="{FF2B5EF4-FFF2-40B4-BE49-F238E27FC236}">
                    <a16:creationId xmlns:a16="http://schemas.microsoft.com/office/drawing/2014/main" id="{10804789-7C3E-4640-A64B-EB613F2B65A8}"/>
                  </a:ext>
                </a:extLst>
              </p14:cNvPr>
              <p14:cNvContentPartPr/>
              <p14:nvPr/>
            </p14:nvContentPartPr>
            <p14:xfrm>
              <a:off x="529671" y="1504994"/>
              <a:ext cx="150480" cy="12600"/>
            </p14:xfrm>
          </p:contentPart>
        </mc:Choice>
        <mc:Fallback xmlns="">
          <p:pic>
            <p:nvPicPr>
              <p:cNvPr id="35" name="Ink 34">
                <a:extLst>
                  <a:ext uri="{FF2B5EF4-FFF2-40B4-BE49-F238E27FC236}">
                    <a16:creationId xmlns:a16="http://schemas.microsoft.com/office/drawing/2014/main" id="{10804789-7C3E-4640-A64B-EB613F2B65A8}"/>
                  </a:ext>
                </a:extLst>
              </p:cNvPr>
              <p:cNvPicPr/>
              <p:nvPr/>
            </p:nvPicPr>
            <p:blipFill>
              <a:blip r:embed="rId60"/>
              <a:stretch>
                <a:fillRect/>
              </a:stretch>
            </p:blipFill>
            <p:spPr>
              <a:xfrm>
                <a:off x="512031" y="1487354"/>
                <a:ext cx="186120" cy="48240"/>
              </a:xfrm>
              <a:prstGeom prst="rect">
                <a:avLst/>
              </a:prstGeom>
            </p:spPr>
          </p:pic>
        </mc:Fallback>
      </mc:AlternateContent>
      <p:grpSp>
        <p:nvGrpSpPr>
          <p:cNvPr id="49" name="Group 48">
            <a:extLst>
              <a:ext uri="{FF2B5EF4-FFF2-40B4-BE49-F238E27FC236}">
                <a16:creationId xmlns:a16="http://schemas.microsoft.com/office/drawing/2014/main" id="{37CD80D3-F236-4CE5-B295-A3D1D6282AB3}"/>
              </a:ext>
            </a:extLst>
          </p:cNvPr>
          <p:cNvGrpSpPr/>
          <p:nvPr/>
        </p:nvGrpSpPr>
        <p:grpSpPr>
          <a:xfrm>
            <a:off x="876711" y="1363154"/>
            <a:ext cx="561600" cy="438480"/>
            <a:chOff x="876711" y="1363154"/>
            <a:chExt cx="561600" cy="438480"/>
          </a:xfrm>
        </p:grpSpPr>
        <mc:AlternateContent xmlns:mc="http://schemas.openxmlformats.org/markup-compatibility/2006" xmlns:p14="http://schemas.microsoft.com/office/powerpoint/2010/main">
          <mc:Choice Requires="p14">
            <p:contentPart p14:bwMode="auto" r:id="rId61">
              <p14:nvContentPartPr>
                <p14:cNvPr id="36" name="Ink 35">
                  <a:extLst>
                    <a:ext uri="{FF2B5EF4-FFF2-40B4-BE49-F238E27FC236}">
                      <a16:creationId xmlns:a16="http://schemas.microsoft.com/office/drawing/2014/main" id="{A5F057DE-E413-4A86-AD8B-9F65D4F80D74}"/>
                    </a:ext>
                  </a:extLst>
                </p14:cNvPr>
                <p14:cNvContentPartPr/>
                <p14:nvPr/>
              </p14:nvContentPartPr>
              <p14:xfrm>
                <a:off x="876711" y="1363154"/>
                <a:ext cx="156240" cy="438480"/>
              </p14:xfrm>
            </p:contentPart>
          </mc:Choice>
          <mc:Fallback xmlns="">
            <p:pic>
              <p:nvPicPr>
                <p:cNvPr id="36" name="Ink 35">
                  <a:extLst>
                    <a:ext uri="{FF2B5EF4-FFF2-40B4-BE49-F238E27FC236}">
                      <a16:creationId xmlns:a16="http://schemas.microsoft.com/office/drawing/2014/main" id="{A5F057DE-E413-4A86-AD8B-9F65D4F80D74}"/>
                    </a:ext>
                  </a:extLst>
                </p:cNvPr>
                <p:cNvPicPr/>
                <p:nvPr/>
              </p:nvPicPr>
              <p:blipFill>
                <a:blip r:embed="rId62"/>
                <a:stretch>
                  <a:fillRect/>
                </a:stretch>
              </p:blipFill>
              <p:spPr>
                <a:xfrm>
                  <a:off x="858711" y="1345514"/>
                  <a:ext cx="191880" cy="47412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38" name="Ink 37">
                  <a:extLst>
                    <a:ext uri="{FF2B5EF4-FFF2-40B4-BE49-F238E27FC236}">
                      <a16:creationId xmlns:a16="http://schemas.microsoft.com/office/drawing/2014/main" id="{83FF84D4-FBB5-41E3-B658-77F307FA8AB7}"/>
                    </a:ext>
                  </a:extLst>
                </p14:cNvPr>
                <p14:cNvContentPartPr/>
                <p14:nvPr/>
              </p14:nvContentPartPr>
              <p14:xfrm>
                <a:off x="1169391" y="1384394"/>
                <a:ext cx="26280" cy="143640"/>
              </p14:xfrm>
            </p:contentPart>
          </mc:Choice>
          <mc:Fallback xmlns="">
            <p:pic>
              <p:nvPicPr>
                <p:cNvPr id="38" name="Ink 37">
                  <a:extLst>
                    <a:ext uri="{FF2B5EF4-FFF2-40B4-BE49-F238E27FC236}">
                      <a16:creationId xmlns:a16="http://schemas.microsoft.com/office/drawing/2014/main" id="{83FF84D4-FBB5-41E3-B658-77F307FA8AB7}"/>
                    </a:ext>
                  </a:extLst>
                </p:cNvPr>
                <p:cNvPicPr/>
                <p:nvPr/>
              </p:nvPicPr>
              <p:blipFill>
                <a:blip r:embed="rId64"/>
                <a:stretch>
                  <a:fillRect/>
                </a:stretch>
              </p:blipFill>
              <p:spPr>
                <a:xfrm>
                  <a:off x="1151391" y="1366394"/>
                  <a:ext cx="61920" cy="17928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39" name="Ink 38">
                  <a:extLst>
                    <a:ext uri="{FF2B5EF4-FFF2-40B4-BE49-F238E27FC236}">
                      <a16:creationId xmlns:a16="http://schemas.microsoft.com/office/drawing/2014/main" id="{7DF1001D-78F6-4100-92E6-964372A6956C}"/>
                    </a:ext>
                  </a:extLst>
                </p14:cNvPr>
                <p14:cNvContentPartPr/>
                <p14:nvPr/>
              </p14:nvContentPartPr>
              <p14:xfrm>
                <a:off x="1057791" y="1586354"/>
                <a:ext cx="237240" cy="31320"/>
              </p14:xfrm>
            </p:contentPart>
          </mc:Choice>
          <mc:Fallback xmlns="">
            <p:pic>
              <p:nvPicPr>
                <p:cNvPr id="39" name="Ink 38">
                  <a:extLst>
                    <a:ext uri="{FF2B5EF4-FFF2-40B4-BE49-F238E27FC236}">
                      <a16:creationId xmlns:a16="http://schemas.microsoft.com/office/drawing/2014/main" id="{7DF1001D-78F6-4100-92E6-964372A6956C}"/>
                    </a:ext>
                  </a:extLst>
                </p:cNvPr>
                <p:cNvPicPr/>
                <p:nvPr/>
              </p:nvPicPr>
              <p:blipFill>
                <a:blip r:embed="rId66"/>
                <a:stretch>
                  <a:fillRect/>
                </a:stretch>
              </p:blipFill>
              <p:spPr>
                <a:xfrm>
                  <a:off x="1040151" y="1568354"/>
                  <a:ext cx="272880" cy="6696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40" name="Ink 39">
                  <a:extLst>
                    <a:ext uri="{FF2B5EF4-FFF2-40B4-BE49-F238E27FC236}">
                      <a16:creationId xmlns:a16="http://schemas.microsoft.com/office/drawing/2014/main" id="{A05CAD26-0AB6-49AE-94F3-FFCD28F540B9}"/>
                    </a:ext>
                  </a:extLst>
                </p14:cNvPr>
                <p14:cNvContentPartPr/>
                <p14:nvPr/>
              </p14:nvContentPartPr>
              <p14:xfrm>
                <a:off x="1121871" y="1639634"/>
                <a:ext cx="31680" cy="129240"/>
              </p14:xfrm>
            </p:contentPart>
          </mc:Choice>
          <mc:Fallback xmlns="">
            <p:pic>
              <p:nvPicPr>
                <p:cNvPr id="40" name="Ink 39">
                  <a:extLst>
                    <a:ext uri="{FF2B5EF4-FFF2-40B4-BE49-F238E27FC236}">
                      <a16:creationId xmlns:a16="http://schemas.microsoft.com/office/drawing/2014/main" id="{A05CAD26-0AB6-49AE-94F3-FFCD28F540B9}"/>
                    </a:ext>
                  </a:extLst>
                </p:cNvPr>
                <p:cNvPicPr/>
                <p:nvPr/>
              </p:nvPicPr>
              <p:blipFill>
                <a:blip r:embed="rId68"/>
                <a:stretch>
                  <a:fillRect/>
                </a:stretch>
              </p:blipFill>
              <p:spPr>
                <a:xfrm>
                  <a:off x="1103871" y="1621994"/>
                  <a:ext cx="67320" cy="16488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41" name="Ink 40">
                  <a:extLst>
                    <a:ext uri="{FF2B5EF4-FFF2-40B4-BE49-F238E27FC236}">
                      <a16:creationId xmlns:a16="http://schemas.microsoft.com/office/drawing/2014/main" id="{9CED9B7A-6BD7-4C66-9214-9977E826B4F6}"/>
                    </a:ext>
                  </a:extLst>
                </p14:cNvPr>
                <p14:cNvContentPartPr/>
                <p14:nvPr/>
              </p14:nvContentPartPr>
              <p14:xfrm>
                <a:off x="1194231" y="1651874"/>
                <a:ext cx="34920" cy="103320"/>
              </p14:xfrm>
            </p:contentPart>
          </mc:Choice>
          <mc:Fallback xmlns="">
            <p:pic>
              <p:nvPicPr>
                <p:cNvPr id="41" name="Ink 40">
                  <a:extLst>
                    <a:ext uri="{FF2B5EF4-FFF2-40B4-BE49-F238E27FC236}">
                      <a16:creationId xmlns:a16="http://schemas.microsoft.com/office/drawing/2014/main" id="{9CED9B7A-6BD7-4C66-9214-9977E826B4F6}"/>
                    </a:ext>
                  </a:extLst>
                </p:cNvPr>
                <p:cNvPicPr/>
                <p:nvPr/>
              </p:nvPicPr>
              <p:blipFill>
                <a:blip r:embed="rId70"/>
                <a:stretch>
                  <a:fillRect/>
                </a:stretch>
              </p:blipFill>
              <p:spPr>
                <a:xfrm>
                  <a:off x="1176591" y="1634234"/>
                  <a:ext cx="7056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42" name="Ink 41">
                  <a:extLst>
                    <a:ext uri="{FF2B5EF4-FFF2-40B4-BE49-F238E27FC236}">
                      <a16:creationId xmlns:a16="http://schemas.microsoft.com/office/drawing/2014/main" id="{20CBE6BE-A089-4F4D-8CB4-F4AAE0468BF8}"/>
                    </a:ext>
                  </a:extLst>
                </p14:cNvPr>
                <p14:cNvContentPartPr/>
                <p14:nvPr/>
              </p14:nvContentPartPr>
              <p14:xfrm>
                <a:off x="1404471" y="1584194"/>
                <a:ext cx="33840" cy="52200"/>
              </p14:xfrm>
            </p:contentPart>
          </mc:Choice>
          <mc:Fallback xmlns="">
            <p:pic>
              <p:nvPicPr>
                <p:cNvPr id="42" name="Ink 41">
                  <a:extLst>
                    <a:ext uri="{FF2B5EF4-FFF2-40B4-BE49-F238E27FC236}">
                      <a16:creationId xmlns:a16="http://schemas.microsoft.com/office/drawing/2014/main" id="{20CBE6BE-A089-4F4D-8CB4-F4AAE0468BF8}"/>
                    </a:ext>
                  </a:extLst>
                </p:cNvPr>
                <p:cNvPicPr/>
                <p:nvPr/>
              </p:nvPicPr>
              <p:blipFill>
                <a:blip r:embed="rId72"/>
                <a:stretch>
                  <a:fillRect/>
                </a:stretch>
              </p:blipFill>
              <p:spPr>
                <a:xfrm>
                  <a:off x="1386471" y="1566554"/>
                  <a:ext cx="69480" cy="87840"/>
                </a:xfrm>
                <a:prstGeom prst="rect">
                  <a:avLst/>
                </a:prstGeom>
              </p:spPr>
            </p:pic>
          </mc:Fallback>
        </mc:AlternateContent>
      </p:grpSp>
      <p:grpSp>
        <p:nvGrpSpPr>
          <p:cNvPr id="48" name="Group 47">
            <a:extLst>
              <a:ext uri="{FF2B5EF4-FFF2-40B4-BE49-F238E27FC236}">
                <a16:creationId xmlns:a16="http://schemas.microsoft.com/office/drawing/2014/main" id="{3565FD55-112C-4BBB-B1F5-5118CD765215}"/>
              </a:ext>
            </a:extLst>
          </p:cNvPr>
          <p:cNvGrpSpPr/>
          <p:nvPr/>
        </p:nvGrpSpPr>
        <p:grpSpPr>
          <a:xfrm>
            <a:off x="1609671" y="1359914"/>
            <a:ext cx="548640" cy="461880"/>
            <a:chOff x="1609671" y="1359914"/>
            <a:chExt cx="548640" cy="461880"/>
          </a:xfrm>
        </p:grpSpPr>
        <mc:AlternateContent xmlns:mc="http://schemas.openxmlformats.org/markup-compatibility/2006" xmlns:p14="http://schemas.microsoft.com/office/powerpoint/2010/main">
          <mc:Choice Requires="p14">
            <p:contentPart p14:bwMode="auto" r:id="rId73">
              <p14:nvContentPartPr>
                <p14:cNvPr id="43" name="Ink 42">
                  <a:extLst>
                    <a:ext uri="{FF2B5EF4-FFF2-40B4-BE49-F238E27FC236}">
                      <a16:creationId xmlns:a16="http://schemas.microsoft.com/office/drawing/2014/main" id="{54119819-FC2C-4F0C-821E-8F7EFC23878B}"/>
                    </a:ext>
                  </a:extLst>
                </p14:cNvPr>
                <p14:cNvContentPartPr/>
                <p14:nvPr/>
              </p14:nvContentPartPr>
              <p14:xfrm>
                <a:off x="1609671" y="1400954"/>
                <a:ext cx="75240" cy="158760"/>
              </p14:xfrm>
            </p:contentPart>
          </mc:Choice>
          <mc:Fallback xmlns="">
            <p:pic>
              <p:nvPicPr>
                <p:cNvPr id="43" name="Ink 42">
                  <a:extLst>
                    <a:ext uri="{FF2B5EF4-FFF2-40B4-BE49-F238E27FC236}">
                      <a16:creationId xmlns:a16="http://schemas.microsoft.com/office/drawing/2014/main" id="{54119819-FC2C-4F0C-821E-8F7EFC23878B}"/>
                    </a:ext>
                  </a:extLst>
                </p:cNvPr>
                <p:cNvPicPr/>
                <p:nvPr/>
              </p:nvPicPr>
              <p:blipFill>
                <a:blip r:embed="rId74"/>
                <a:stretch>
                  <a:fillRect/>
                </a:stretch>
              </p:blipFill>
              <p:spPr>
                <a:xfrm>
                  <a:off x="1591671" y="1382954"/>
                  <a:ext cx="110880" cy="19440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44" name="Ink 43">
                  <a:extLst>
                    <a:ext uri="{FF2B5EF4-FFF2-40B4-BE49-F238E27FC236}">
                      <a16:creationId xmlns:a16="http://schemas.microsoft.com/office/drawing/2014/main" id="{96853ABB-CA77-474B-94D1-1B0F5D1E2150}"/>
                    </a:ext>
                  </a:extLst>
                </p14:cNvPr>
                <p14:cNvContentPartPr/>
                <p14:nvPr/>
              </p14:nvContentPartPr>
              <p14:xfrm>
                <a:off x="1622271" y="1561514"/>
                <a:ext cx="300240" cy="39240"/>
              </p14:xfrm>
            </p:contentPart>
          </mc:Choice>
          <mc:Fallback xmlns="">
            <p:pic>
              <p:nvPicPr>
                <p:cNvPr id="44" name="Ink 43">
                  <a:extLst>
                    <a:ext uri="{FF2B5EF4-FFF2-40B4-BE49-F238E27FC236}">
                      <a16:creationId xmlns:a16="http://schemas.microsoft.com/office/drawing/2014/main" id="{96853ABB-CA77-474B-94D1-1B0F5D1E2150}"/>
                    </a:ext>
                  </a:extLst>
                </p:cNvPr>
                <p:cNvPicPr/>
                <p:nvPr/>
              </p:nvPicPr>
              <p:blipFill>
                <a:blip r:embed="rId76"/>
                <a:stretch>
                  <a:fillRect/>
                </a:stretch>
              </p:blipFill>
              <p:spPr>
                <a:xfrm>
                  <a:off x="1604271" y="1543514"/>
                  <a:ext cx="335880" cy="7488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45" name="Ink 44">
                  <a:extLst>
                    <a:ext uri="{FF2B5EF4-FFF2-40B4-BE49-F238E27FC236}">
                      <a16:creationId xmlns:a16="http://schemas.microsoft.com/office/drawing/2014/main" id="{24DD2209-D050-4E76-8176-63F31321A223}"/>
                    </a:ext>
                  </a:extLst>
                </p14:cNvPr>
                <p14:cNvContentPartPr/>
                <p14:nvPr/>
              </p14:nvContentPartPr>
              <p14:xfrm>
                <a:off x="1661151" y="1644314"/>
                <a:ext cx="57600" cy="153720"/>
              </p14:xfrm>
            </p:contentPart>
          </mc:Choice>
          <mc:Fallback xmlns="">
            <p:pic>
              <p:nvPicPr>
                <p:cNvPr id="45" name="Ink 44">
                  <a:extLst>
                    <a:ext uri="{FF2B5EF4-FFF2-40B4-BE49-F238E27FC236}">
                      <a16:creationId xmlns:a16="http://schemas.microsoft.com/office/drawing/2014/main" id="{24DD2209-D050-4E76-8176-63F31321A223}"/>
                    </a:ext>
                  </a:extLst>
                </p:cNvPr>
                <p:cNvPicPr/>
                <p:nvPr/>
              </p:nvPicPr>
              <p:blipFill>
                <a:blip r:embed="rId78"/>
                <a:stretch>
                  <a:fillRect/>
                </a:stretch>
              </p:blipFill>
              <p:spPr>
                <a:xfrm>
                  <a:off x="1643511" y="1626314"/>
                  <a:ext cx="93240" cy="18936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46" name="Ink 45">
                  <a:extLst>
                    <a:ext uri="{FF2B5EF4-FFF2-40B4-BE49-F238E27FC236}">
                      <a16:creationId xmlns:a16="http://schemas.microsoft.com/office/drawing/2014/main" id="{D462C588-93BB-48F4-A486-F0F8ADEE7400}"/>
                    </a:ext>
                  </a:extLst>
                </p14:cNvPr>
                <p14:cNvContentPartPr/>
                <p14:nvPr/>
              </p14:nvContentPartPr>
              <p14:xfrm>
                <a:off x="1831071" y="1654034"/>
                <a:ext cx="102960" cy="102960"/>
              </p14:xfrm>
            </p:contentPart>
          </mc:Choice>
          <mc:Fallback xmlns="">
            <p:pic>
              <p:nvPicPr>
                <p:cNvPr id="46" name="Ink 45">
                  <a:extLst>
                    <a:ext uri="{FF2B5EF4-FFF2-40B4-BE49-F238E27FC236}">
                      <a16:creationId xmlns:a16="http://schemas.microsoft.com/office/drawing/2014/main" id="{D462C588-93BB-48F4-A486-F0F8ADEE7400}"/>
                    </a:ext>
                  </a:extLst>
                </p:cNvPr>
                <p:cNvPicPr/>
                <p:nvPr/>
              </p:nvPicPr>
              <p:blipFill>
                <a:blip r:embed="rId80"/>
                <a:stretch>
                  <a:fillRect/>
                </a:stretch>
              </p:blipFill>
              <p:spPr>
                <a:xfrm>
                  <a:off x="1813431" y="1636394"/>
                  <a:ext cx="138600" cy="13860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47" name="Ink 46">
                  <a:extLst>
                    <a:ext uri="{FF2B5EF4-FFF2-40B4-BE49-F238E27FC236}">
                      <a16:creationId xmlns:a16="http://schemas.microsoft.com/office/drawing/2014/main" id="{13E24675-3CB4-4E27-925E-95782B32BE8A}"/>
                    </a:ext>
                  </a:extLst>
                </p14:cNvPr>
                <p14:cNvContentPartPr/>
                <p14:nvPr/>
              </p14:nvContentPartPr>
              <p14:xfrm>
                <a:off x="1987671" y="1359914"/>
                <a:ext cx="170640" cy="461880"/>
              </p14:xfrm>
            </p:contentPart>
          </mc:Choice>
          <mc:Fallback xmlns="">
            <p:pic>
              <p:nvPicPr>
                <p:cNvPr id="47" name="Ink 46">
                  <a:extLst>
                    <a:ext uri="{FF2B5EF4-FFF2-40B4-BE49-F238E27FC236}">
                      <a16:creationId xmlns:a16="http://schemas.microsoft.com/office/drawing/2014/main" id="{13E24675-3CB4-4E27-925E-95782B32BE8A}"/>
                    </a:ext>
                  </a:extLst>
                </p:cNvPr>
                <p:cNvPicPr/>
                <p:nvPr/>
              </p:nvPicPr>
              <p:blipFill>
                <a:blip r:embed="rId82"/>
                <a:stretch>
                  <a:fillRect/>
                </a:stretch>
              </p:blipFill>
              <p:spPr>
                <a:xfrm>
                  <a:off x="1970031" y="1341914"/>
                  <a:ext cx="206280" cy="497520"/>
                </a:xfrm>
                <a:prstGeom prst="rect">
                  <a:avLst/>
                </a:prstGeom>
              </p:spPr>
            </p:pic>
          </mc:Fallback>
        </mc:AlternateContent>
      </p:grpSp>
      <p:grpSp>
        <p:nvGrpSpPr>
          <p:cNvPr id="53" name="Group 52">
            <a:extLst>
              <a:ext uri="{FF2B5EF4-FFF2-40B4-BE49-F238E27FC236}">
                <a16:creationId xmlns:a16="http://schemas.microsoft.com/office/drawing/2014/main" id="{EDD11FE4-4F34-4C7B-BA9B-C4C5C423D31F}"/>
              </a:ext>
            </a:extLst>
          </p:cNvPr>
          <p:cNvGrpSpPr/>
          <p:nvPr/>
        </p:nvGrpSpPr>
        <p:grpSpPr>
          <a:xfrm>
            <a:off x="2318511" y="1291874"/>
            <a:ext cx="393120" cy="516600"/>
            <a:chOff x="2318511" y="1291874"/>
            <a:chExt cx="393120" cy="516600"/>
          </a:xfrm>
        </p:grpSpPr>
        <mc:AlternateContent xmlns:mc="http://schemas.openxmlformats.org/markup-compatibility/2006" xmlns:p14="http://schemas.microsoft.com/office/powerpoint/2010/main">
          <mc:Choice Requires="p14">
            <p:contentPart p14:bwMode="auto" r:id="rId83">
              <p14:nvContentPartPr>
                <p14:cNvPr id="50" name="Ink 49">
                  <a:extLst>
                    <a:ext uri="{FF2B5EF4-FFF2-40B4-BE49-F238E27FC236}">
                      <a16:creationId xmlns:a16="http://schemas.microsoft.com/office/drawing/2014/main" id="{C7474712-391C-4A7E-AFD4-C34BD161525A}"/>
                    </a:ext>
                  </a:extLst>
                </p14:cNvPr>
                <p14:cNvContentPartPr/>
                <p14:nvPr/>
              </p14:nvContentPartPr>
              <p14:xfrm>
                <a:off x="2318511" y="1291874"/>
                <a:ext cx="131040" cy="516600"/>
              </p14:xfrm>
            </p:contentPart>
          </mc:Choice>
          <mc:Fallback xmlns="">
            <p:pic>
              <p:nvPicPr>
                <p:cNvPr id="50" name="Ink 49">
                  <a:extLst>
                    <a:ext uri="{FF2B5EF4-FFF2-40B4-BE49-F238E27FC236}">
                      <a16:creationId xmlns:a16="http://schemas.microsoft.com/office/drawing/2014/main" id="{C7474712-391C-4A7E-AFD4-C34BD161525A}"/>
                    </a:ext>
                  </a:extLst>
                </p:cNvPr>
                <p:cNvPicPr/>
                <p:nvPr/>
              </p:nvPicPr>
              <p:blipFill>
                <a:blip r:embed="rId84"/>
                <a:stretch>
                  <a:fillRect/>
                </a:stretch>
              </p:blipFill>
              <p:spPr>
                <a:xfrm>
                  <a:off x="2300511" y="1273874"/>
                  <a:ext cx="166680" cy="55224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51" name="Ink 50">
                  <a:extLst>
                    <a:ext uri="{FF2B5EF4-FFF2-40B4-BE49-F238E27FC236}">
                      <a16:creationId xmlns:a16="http://schemas.microsoft.com/office/drawing/2014/main" id="{DADBC7DE-E086-4F8B-8092-559E4AD8935B}"/>
                    </a:ext>
                  </a:extLst>
                </p14:cNvPr>
                <p14:cNvContentPartPr/>
                <p14:nvPr/>
              </p14:nvContentPartPr>
              <p14:xfrm>
                <a:off x="2569071" y="1471154"/>
                <a:ext cx="73440" cy="214920"/>
              </p14:xfrm>
            </p:contentPart>
          </mc:Choice>
          <mc:Fallback xmlns="">
            <p:pic>
              <p:nvPicPr>
                <p:cNvPr id="51" name="Ink 50">
                  <a:extLst>
                    <a:ext uri="{FF2B5EF4-FFF2-40B4-BE49-F238E27FC236}">
                      <a16:creationId xmlns:a16="http://schemas.microsoft.com/office/drawing/2014/main" id="{DADBC7DE-E086-4F8B-8092-559E4AD8935B}"/>
                    </a:ext>
                  </a:extLst>
                </p:cNvPr>
                <p:cNvPicPr/>
                <p:nvPr/>
              </p:nvPicPr>
              <p:blipFill>
                <a:blip r:embed="rId86"/>
                <a:stretch>
                  <a:fillRect/>
                </a:stretch>
              </p:blipFill>
              <p:spPr>
                <a:xfrm>
                  <a:off x="2551431" y="1453514"/>
                  <a:ext cx="109080" cy="25056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52" name="Ink 51">
                  <a:extLst>
                    <a:ext uri="{FF2B5EF4-FFF2-40B4-BE49-F238E27FC236}">
                      <a16:creationId xmlns:a16="http://schemas.microsoft.com/office/drawing/2014/main" id="{E8A29581-09C6-4079-B862-3A0192BF5D07}"/>
                    </a:ext>
                  </a:extLst>
                </p14:cNvPr>
                <p14:cNvContentPartPr/>
                <p14:nvPr/>
              </p14:nvContentPartPr>
              <p14:xfrm>
                <a:off x="2648631" y="1499234"/>
                <a:ext cx="63000" cy="177120"/>
              </p14:xfrm>
            </p:contentPart>
          </mc:Choice>
          <mc:Fallback xmlns="">
            <p:pic>
              <p:nvPicPr>
                <p:cNvPr id="52" name="Ink 51">
                  <a:extLst>
                    <a:ext uri="{FF2B5EF4-FFF2-40B4-BE49-F238E27FC236}">
                      <a16:creationId xmlns:a16="http://schemas.microsoft.com/office/drawing/2014/main" id="{E8A29581-09C6-4079-B862-3A0192BF5D07}"/>
                    </a:ext>
                  </a:extLst>
                </p:cNvPr>
                <p:cNvPicPr/>
                <p:nvPr/>
              </p:nvPicPr>
              <p:blipFill>
                <a:blip r:embed="rId88"/>
                <a:stretch>
                  <a:fillRect/>
                </a:stretch>
              </p:blipFill>
              <p:spPr>
                <a:xfrm>
                  <a:off x="2630631" y="1481234"/>
                  <a:ext cx="98640" cy="212760"/>
                </a:xfrm>
                <a:prstGeom prst="rect">
                  <a:avLst/>
                </a:prstGeom>
              </p:spPr>
            </p:pic>
          </mc:Fallback>
        </mc:AlternateContent>
      </p:grpSp>
      <p:grpSp>
        <p:nvGrpSpPr>
          <p:cNvPr id="77" name="Group 76">
            <a:extLst>
              <a:ext uri="{FF2B5EF4-FFF2-40B4-BE49-F238E27FC236}">
                <a16:creationId xmlns:a16="http://schemas.microsoft.com/office/drawing/2014/main" id="{844A7147-A56C-4561-8010-F9E47587FB45}"/>
              </a:ext>
            </a:extLst>
          </p:cNvPr>
          <p:cNvGrpSpPr/>
          <p:nvPr/>
        </p:nvGrpSpPr>
        <p:grpSpPr>
          <a:xfrm>
            <a:off x="2898111" y="1184954"/>
            <a:ext cx="584640" cy="658080"/>
            <a:chOff x="2898111" y="1184954"/>
            <a:chExt cx="584640" cy="658080"/>
          </a:xfrm>
        </p:grpSpPr>
        <mc:AlternateContent xmlns:mc="http://schemas.openxmlformats.org/markup-compatibility/2006" xmlns:p14="http://schemas.microsoft.com/office/powerpoint/2010/main">
          <mc:Choice Requires="p14">
            <p:contentPart p14:bwMode="auto" r:id="rId89">
              <p14:nvContentPartPr>
                <p14:cNvPr id="54" name="Ink 53">
                  <a:extLst>
                    <a:ext uri="{FF2B5EF4-FFF2-40B4-BE49-F238E27FC236}">
                      <a16:creationId xmlns:a16="http://schemas.microsoft.com/office/drawing/2014/main" id="{ED7FA36F-4344-4DDA-9601-5A8A3D3172C1}"/>
                    </a:ext>
                  </a:extLst>
                </p14:cNvPr>
                <p14:cNvContentPartPr/>
                <p14:nvPr/>
              </p14:nvContentPartPr>
              <p14:xfrm>
                <a:off x="2907831" y="1396994"/>
                <a:ext cx="210600" cy="229680"/>
              </p14:xfrm>
            </p:contentPart>
          </mc:Choice>
          <mc:Fallback xmlns="">
            <p:pic>
              <p:nvPicPr>
                <p:cNvPr id="54" name="Ink 53">
                  <a:extLst>
                    <a:ext uri="{FF2B5EF4-FFF2-40B4-BE49-F238E27FC236}">
                      <a16:creationId xmlns:a16="http://schemas.microsoft.com/office/drawing/2014/main" id="{ED7FA36F-4344-4DDA-9601-5A8A3D3172C1}"/>
                    </a:ext>
                  </a:extLst>
                </p:cNvPr>
                <p:cNvPicPr/>
                <p:nvPr/>
              </p:nvPicPr>
              <p:blipFill>
                <a:blip r:embed="rId90"/>
                <a:stretch>
                  <a:fillRect/>
                </a:stretch>
              </p:blipFill>
              <p:spPr>
                <a:xfrm>
                  <a:off x="2889831" y="1378994"/>
                  <a:ext cx="246240" cy="26532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55" name="Ink 54">
                  <a:extLst>
                    <a:ext uri="{FF2B5EF4-FFF2-40B4-BE49-F238E27FC236}">
                      <a16:creationId xmlns:a16="http://schemas.microsoft.com/office/drawing/2014/main" id="{66E75CDC-E34E-4091-9698-501885934285}"/>
                    </a:ext>
                  </a:extLst>
                </p14:cNvPr>
                <p14:cNvContentPartPr/>
                <p14:nvPr/>
              </p14:nvContentPartPr>
              <p14:xfrm>
                <a:off x="2920791" y="1705874"/>
                <a:ext cx="78840" cy="137160"/>
              </p14:xfrm>
            </p:contentPart>
          </mc:Choice>
          <mc:Fallback xmlns="">
            <p:pic>
              <p:nvPicPr>
                <p:cNvPr id="55" name="Ink 54">
                  <a:extLst>
                    <a:ext uri="{FF2B5EF4-FFF2-40B4-BE49-F238E27FC236}">
                      <a16:creationId xmlns:a16="http://schemas.microsoft.com/office/drawing/2014/main" id="{66E75CDC-E34E-4091-9698-501885934285}"/>
                    </a:ext>
                  </a:extLst>
                </p:cNvPr>
                <p:cNvPicPr/>
                <p:nvPr/>
              </p:nvPicPr>
              <p:blipFill>
                <a:blip r:embed="rId92"/>
                <a:stretch>
                  <a:fillRect/>
                </a:stretch>
              </p:blipFill>
              <p:spPr>
                <a:xfrm>
                  <a:off x="2902791" y="1687874"/>
                  <a:ext cx="114480" cy="17280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56" name="Ink 55">
                  <a:extLst>
                    <a:ext uri="{FF2B5EF4-FFF2-40B4-BE49-F238E27FC236}">
                      <a16:creationId xmlns:a16="http://schemas.microsoft.com/office/drawing/2014/main" id="{C8536094-767F-4955-AACF-81FB3432C2B3}"/>
                    </a:ext>
                  </a:extLst>
                </p14:cNvPr>
                <p14:cNvContentPartPr/>
                <p14:nvPr/>
              </p14:nvContentPartPr>
              <p14:xfrm>
                <a:off x="2923311" y="1667714"/>
                <a:ext cx="29520" cy="39600"/>
              </p14:xfrm>
            </p:contentPart>
          </mc:Choice>
          <mc:Fallback xmlns="">
            <p:pic>
              <p:nvPicPr>
                <p:cNvPr id="56" name="Ink 55">
                  <a:extLst>
                    <a:ext uri="{FF2B5EF4-FFF2-40B4-BE49-F238E27FC236}">
                      <a16:creationId xmlns:a16="http://schemas.microsoft.com/office/drawing/2014/main" id="{C8536094-767F-4955-AACF-81FB3432C2B3}"/>
                    </a:ext>
                  </a:extLst>
                </p:cNvPr>
                <p:cNvPicPr/>
                <p:nvPr/>
              </p:nvPicPr>
              <p:blipFill>
                <a:blip r:embed="rId94"/>
                <a:stretch>
                  <a:fillRect/>
                </a:stretch>
              </p:blipFill>
              <p:spPr>
                <a:xfrm>
                  <a:off x="2905311" y="1650074"/>
                  <a:ext cx="65160" cy="7524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57" name="Ink 56">
                  <a:extLst>
                    <a:ext uri="{FF2B5EF4-FFF2-40B4-BE49-F238E27FC236}">
                      <a16:creationId xmlns:a16="http://schemas.microsoft.com/office/drawing/2014/main" id="{E04B4667-5120-4476-B326-8A2DC6E3859D}"/>
                    </a:ext>
                  </a:extLst>
                </p14:cNvPr>
                <p14:cNvContentPartPr/>
                <p14:nvPr/>
              </p14:nvContentPartPr>
              <p14:xfrm>
                <a:off x="2993871" y="1701554"/>
                <a:ext cx="81360" cy="66600"/>
              </p14:xfrm>
            </p:contentPart>
          </mc:Choice>
          <mc:Fallback xmlns="">
            <p:pic>
              <p:nvPicPr>
                <p:cNvPr id="57" name="Ink 56">
                  <a:extLst>
                    <a:ext uri="{FF2B5EF4-FFF2-40B4-BE49-F238E27FC236}">
                      <a16:creationId xmlns:a16="http://schemas.microsoft.com/office/drawing/2014/main" id="{E04B4667-5120-4476-B326-8A2DC6E3859D}"/>
                    </a:ext>
                  </a:extLst>
                </p:cNvPr>
                <p:cNvPicPr/>
                <p:nvPr/>
              </p:nvPicPr>
              <p:blipFill>
                <a:blip r:embed="rId96"/>
                <a:stretch>
                  <a:fillRect/>
                </a:stretch>
              </p:blipFill>
              <p:spPr>
                <a:xfrm>
                  <a:off x="2976231" y="1683914"/>
                  <a:ext cx="117000" cy="10224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58" name="Ink 57">
                  <a:extLst>
                    <a:ext uri="{FF2B5EF4-FFF2-40B4-BE49-F238E27FC236}">
                      <a16:creationId xmlns:a16="http://schemas.microsoft.com/office/drawing/2014/main" id="{98878695-6A4A-46AB-BA62-B752E38DD57F}"/>
                    </a:ext>
                  </a:extLst>
                </p14:cNvPr>
                <p14:cNvContentPartPr/>
                <p14:nvPr/>
              </p14:nvContentPartPr>
              <p14:xfrm>
                <a:off x="3123111" y="1677074"/>
                <a:ext cx="40680" cy="140400"/>
              </p14:xfrm>
            </p:contentPart>
          </mc:Choice>
          <mc:Fallback xmlns="">
            <p:pic>
              <p:nvPicPr>
                <p:cNvPr id="58" name="Ink 57">
                  <a:extLst>
                    <a:ext uri="{FF2B5EF4-FFF2-40B4-BE49-F238E27FC236}">
                      <a16:creationId xmlns:a16="http://schemas.microsoft.com/office/drawing/2014/main" id="{98878695-6A4A-46AB-BA62-B752E38DD57F}"/>
                    </a:ext>
                  </a:extLst>
                </p:cNvPr>
                <p:cNvPicPr/>
                <p:nvPr/>
              </p:nvPicPr>
              <p:blipFill>
                <a:blip r:embed="rId98"/>
                <a:stretch>
                  <a:fillRect/>
                </a:stretch>
              </p:blipFill>
              <p:spPr>
                <a:xfrm>
                  <a:off x="3105471" y="1659434"/>
                  <a:ext cx="76320" cy="17604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60" name="Ink 59">
                  <a:extLst>
                    <a:ext uri="{FF2B5EF4-FFF2-40B4-BE49-F238E27FC236}">
                      <a16:creationId xmlns:a16="http://schemas.microsoft.com/office/drawing/2014/main" id="{ACF7689B-A959-41DB-84A8-A3CFBA8F16BC}"/>
                    </a:ext>
                  </a:extLst>
                </p14:cNvPr>
                <p14:cNvContentPartPr/>
                <p14:nvPr/>
              </p14:nvContentPartPr>
              <p14:xfrm>
                <a:off x="2898111" y="1251914"/>
                <a:ext cx="14760" cy="87120"/>
              </p14:xfrm>
            </p:contentPart>
          </mc:Choice>
          <mc:Fallback xmlns="">
            <p:pic>
              <p:nvPicPr>
                <p:cNvPr id="60" name="Ink 59">
                  <a:extLst>
                    <a:ext uri="{FF2B5EF4-FFF2-40B4-BE49-F238E27FC236}">
                      <a16:creationId xmlns:a16="http://schemas.microsoft.com/office/drawing/2014/main" id="{ACF7689B-A959-41DB-84A8-A3CFBA8F16BC}"/>
                    </a:ext>
                  </a:extLst>
                </p:cNvPr>
                <p:cNvPicPr/>
                <p:nvPr/>
              </p:nvPicPr>
              <p:blipFill>
                <a:blip r:embed="rId100"/>
                <a:stretch>
                  <a:fillRect/>
                </a:stretch>
              </p:blipFill>
              <p:spPr>
                <a:xfrm>
                  <a:off x="2880111" y="1233914"/>
                  <a:ext cx="50400" cy="12276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61" name="Ink 60">
                  <a:extLst>
                    <a:ext uri="{FF2B5EF4-FFF2-40B4-BE49-F238E27FC236}">
                      <a16:creationId xmlns:a16="http://schemas.microsoft.com/office/drawing/2014/main" id="{5A823C2F-D15C-44C4-AE4D-279F4E0E501D}"/>
                    </a:ext>
                  </a:extLst>
                </p14:cNvPr>
                <p14:cNvContentPartPr/>
                <p14:nvPr/>
              </p14:nvContentPartPr>
              <p14:xfrm>
                <a:off x="2962191" y="1184954"/>
                <a:ext cx="78840" cy="108000"/>
              </p14:xfrm>
            </p:contentPart>
          </mc:Choice>
          <mc:Fallback xmlns="">
            <p:pic>
              <p:nvPicPr>
                <p:cNvPr id="61" name="Ink 60">
                  <a:extLst>
                    <a:ext uri="{FF2B5EF4-FFF2-40B4-BE49-F238E27FC236}">
                      <a16:creationId xmlns:a16="http://schemas.microsoft.com/office/drawing/2014/main" id="{5A823C2F-D15C-44C4-AE4D-279F4E0E501D}"/>
                    </a:ext>
                  </a:extLst>
                </p:cNvPr>
                <p:cNvPicPr/>
                <p:nvPr/>
              </p:nvPicPr>
              <p:blipFill>
                <a:blip r:embed="rId102"/>
                <a:stretch>
                  <a:fillRect/>
                </a:stretch>
              </p:blipFill>
              <p:spPr>
                <a:xfrm>
                  <a:off x="2944191" y="1166954"/>
                  <a:ext cx="114480" cy="14364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63" name="Ink 62">
                  <a:extLst>
                    <a:ext uri="{FF2B5EF4-FFF2-40B4-BE49-F238E27FC236}">
                      <a16:creationId xmlns:a16="http://schemas.microsoft.com/office/drawing/2014/main" id="{3A797A79-AC42-43F6-92AA-2B97FF122DFD}"/>
                    </a:ext>
                  </a:extLst>
                </p14:cNvPr>
                <p14:cNvContentPartPr/>
                <p14:nvPr/>
              </p14:nvContentPartPr>
              <p14:xfrm>
                <a:off x="3166311" y="1417154"/>
                <a:ext cx="190440" cy="239040"/>
              </p14:xfrm>
            </p:contentPart>
          </mc:Choice>
          <mc:Fallback xmlns="">
            <p:pic>
              <p:nvPicPr>
                <p:cNvPr id="63" name="Ink 62">
                  <a:extLst>
                    <a:ext uri="{FF2B5EF4-FFF2-40B4-BE49-F238E27FC236}">
                      <a16:creationId xmlns:a16="http://schemas.microsoft.com/office/drawing/2014/main" id="{3A797A79-AC42-43F6-92AA-2B97FF122DFD}"/>
                    </a:ext>
                  </a:extLst>
                </p:cNvPr>
                <p:cNvPicPr/>
                <p:nvPr/>
              </p:nvPicPr>
              <p:blipFill>
                <a:blip r:embed="rId104"/>
                <a:stretch>
                  <a:fillRect/>
                </a:stretch>
              </p:blipFill>
              <p:spPr>
                <a:xfrm>
                  <a:off x="3148671" y="1399514"/>
                  <a:ext cx="226080" cy="27468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64" name="Ink 63">
                  <a:extLst>
                    <a:ext uri="{FF2B5EF4-FFF2-40B4-BE49-F238E27FC236}">
                      <a16:creationId xmlns:a16="http://schemas.microsoft.com/office/drawing/2014/main" id="{BEB38370-295B-4695-92F2-1FFF4294F771}"/>
                    </a:ext>
                  </a:extLst>
                </p14:cNvPr>
                <p14:cNvContentPartPr/>
                <p14:nvPr/>
              </p14:nvContentPartPr>
              <p14:xfrm>
                <a:off x="3383031" y="1529474"/>
                <a:ext cx="99720" cy="77040"/>
              </p14:xfrm>
            </p:contentPart>
          </mc:Choice>
          <mc:Fallback xmlns="">
            <p:pic>
              <p:nvPicPr>
                <p:cNvPr id="64" name="Ink 63">
                  <a:extLst>
                    <a:ext uri="{FF2B5EF4-FFF2-40B4-BE49-F238E27FC236}">
                      <a16:creationId xmlns:a16="http://schemas.microsoft.com/office/drawing/2014/main" id="{BEB38370-295B-4695-92F2-1FFF4294F771}"/>
                    </a:ext>
                  </a:extLst>
                </p:cNvPr>
                <p:cNvPicPr/>
                <p:nvPr/>
              </p:nvPicPr>
              <p:blipFill>
                <a:blip r:embed="rId106"/>
                <a:stretch>
                  <a:fillRect/>
                </a:stretch>
              </p:blipFill>
              <p:spPr>
                <a:xfrm>
                  <a:off x="3365031" y="1511474"/>
                  <a:ext cx="13536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65" name="Ink 64">
                  <a:extLst>
                    <a:ext uri="{FF2B5EF4-FFF2-40B4-BE49-F238E27FC236}">
                      <a16:creationId xmlns:a16="http://schemas.microsoft.com/office/drawing/2014/main" id="{DD1FC26C-F3EA-4CEB-BF97-5E7EB17B65AE}"/>
                    </a:ext>
                  </a:extLst>
                </p14:cNvPr>
                <p14:cNvContentPartPr/>
                <p14:nvPr/>
              </p14:nvContentPartPr>
              <p14:xfrm>
                <a:off x="3392751" y="1440194"/>
                <a:ext cx="2520" cy="6840"/>
              </p14:xfrm>
            </p:contentPart>
          </mc:Choice>
          <mc:Fallback xmlns="">
            <p:pic>
              <p:nvPicPr>
                <p:cNvPr id="65" name="Ink 64">
                  <a:extLst>
                    <a:ext uri="{FF2B5EF4-FFF2-40B4-BE49-F238E27FC236}">
                      <a16:creationId xmlns:a16="http://schemas.microsoft.com/office/drawing/2014/main" id="{DD1FC26C-F3EA-4CEB-BF97-5E7EB17B65AE}"/>
                    </a:ext>
                  </a:extLst>
                </p:cNvPr>
                <p:cNvPicPr/>
                <p:nvPr/>
              </p:nvPicPr>
              <p:blipFill>
                <a:blip r:embed="rId108"/>
                <a:stretch>
                  <a:fillRect/>
                </a:stretch>
              </p:blipFill>
              <p:spPr>
                <a:xfrm>
                  <a:off x="3374751" y="1422554"/>
                  <a:ext cx="38160" cy="42480"/>
                </a:xfrm>
                <a:prstGeom prst="rect">
                  <a:avLst/>
                </a:prstGeom>
              </p:spPr>
            </p:pic>
          </mc:Fallback>
        </mc:AlternateContent>
      </p:grpSp>
      <p:grpSp>
        <p:nvGrpSpPr>
          <p:cNvPr id="86" name="Group 85">
            <a:extLst>
              <a:ext uri="{FF2B5EF4-FFF2-40B4-BE49-F238E27FC236}">
                <a16:creationId xmlns:a16="http://schemas.microsoft.com/office/drawing/2014/main" id="{C0DD0DBF-FDE1-4CB5-AAFE-E5A9DAD661E6}"/>
              </a:ext>
            </a:extLst>
          </p:cNvPr>
          <p:cNvGrpSpPr/>
          <p:nvPr/>
        </p:nvGrpSpPr>
        <p:grpSpPr>
          <a:xfrm>
            <a:off x="3656631" y="1159394"/>
            <a:ext cx="1073520" cy="610560"/>
            <a:chOff x="3656631" y="1159394"/>
            <a:chExt cx="1073520" cy="610560"/>
          </a:xfrm>
        </p:grpSpPr>
        <mc:AlternateContent xmlns:mc="http://schemas.openxmlformats.org/markup-compatibility/2006" xmlns:p14="http://schemas.microsoft.com/office/powerpoint/2010/main">
          <mc:Choice Requires="p14">
            <p:contentPart p14:bwMode="auto" r:id="rId109">
              <p14:nvContentPartPr>
                <p14:cNvPr id="66" name="Ink 65">
                  <a:extLst>
                    <a:ext uri="{FF2B5EF4-FFF2-40B4-BE49-F238E27FC236}">
                      <a16:creationId xmlns:a16="http://schemas.microsoft.com/office/drawing/2014/main" id="{C5FE4DEE-E68F-4E97-A284-A6B86E9C1942}"/>
                    </a:ext>
                  </a:extLst>
                </p14:cNvPr>
                <p14:cNvContentPartPr/>
                <p14:nvPr/>
              </p14:nvContentPartPr>
              <p14:xfrm>
                <a:off x="3684711" y="1426514"/>
                <a:ext cx="54360" cy="197640"/>
              </p14:xfrm>
            </p:contentPart>
          </mc:Choice>
          <mc:Fallback xmlns="">
            <p:pic>
              <p:nvPicPr>
                <p:cNvPr id="66" name="Ink 65">
                  <a:extLst>
                    <a:ext uri="{FF2B5EF4-FFF2-40B4-BE49-F238E27FC236}">
                      <a16:creationId xmlns:a16="http://schemas.microsoft.com/office/drawing/2014/main" id="{C5FE4DEE-E68F-4E97-A284-A6B86E9C1942}"/>
                    </a:ext>
                  </a:extLst>
                </p:cNvPr>
                <p:cNvPicPr/>
                <p:nvPr/>
              </p:nvPicPr>
              <p:blipFill>
                <a:blip r:embed="rId110"/>
                <a:stretch>
                  <a:fillRect/>
                </a:stretch>
              </p:blipFill>
              <p:spPr>
                <a:xfrm>
                  <a:off x="3666711" y="1408514"/>
                  <a:ext cx="90000" cy="23328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67" name="Ink 66">
                  <a:extLst>
                    <a:ext uri="{FF2B5EF4-FFF2-40B4-BE49-F238E27FC236}">
                      <a16:creationId xmlns:a16="http://schemas.microsoft.com/office/drawing/2014/main" id="{61114F6F-B0D1-45B9-900E-E00DD980239B}"/>
                    </a:ext>
                  </a:extLst>
                </p14:cNvPr>
                <p14:cNvContentPartPr/>
                <p14:nvPr/>
              </p14:nvContentPartPr>
              <p14:xfrm>
                <a:off x="3656631" y="1500674"/>
                <a:ext cx="102600" cy="43920"/>
              </p14:xfrm>
            </p:contentPart>
          </mc:Choice>
          <mc:Fallback xmlns="">
            <p:pic>
              <p:nvPicPr>
                <p:cNvPr id="67" name="Ink 66">
                  <a:extLst>
                    <a:ext uri="{FF2B5EF4-FFF2-40B4-BE49-F238E27FC236}">
                      <a16:creationId xmlns:a16="http://schemas.microsoft.com/office/drawing/2014/main" id="{61114F6F-B0D1-45B9-900E-E00DD980239B}"/>
                    </a:ext>
                  </a:extLst>
                </p:cNvPr>
                <p:cNvPicPr/>
                <p:nvPr/>
              </p:nvPicPr>
              <p:blipFill>
                <a:blip r:embed="rId112"/>
                <a:stretch>
                  <a:fillRect/>
                </a:stretch>
              </p:blipFill>
              <p:spPr>
                <a:xfrm>
                  <a:off x="3638631" y="1482674"/>
                  <a:ext cx="138240" cy="7956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68" name="Ink 67">
                  <a:extLst>
                    <a:ext uri="{FF2B5EF4-FFF2-40B4-BE49-F238E27FC236}">
                      <a16:creationId xmlns:a16="http://schemas.microsoft.com/office/drawing/2014/main" id="{B44B4FE2-C915-4B8C-A821-890CAD8E0689}"/>
                    </a:ext>
                  </a:extLst>
                </p14:cNvPr>
                <p14:cNvContentPartPr/>
                <p14:nvPr/>
              </p14:nvContentPartPr>
              <p14:xfrm>
                <a:off x="4106631" y="1328954"/>
                <a:ext cx="120240" cy="150120"/>
              </p14:xfrm>
            </p:contentPart>
          </mc:Choice>
          <mc:Fallback xmlns="">
            <p:pic>
              <p:nvPicPr>
                <p:cNvPr id="68" name="Ink 67">
                  <a:extLst>
                    <a:ext uri="{FF2B5EF4-FFF2-40B4-BE49-F238E27FC236}">
                      <a16:creationId xmlns:a16="http://schemas.microsoft.com/office/drawing/2014/main" id="{B44B4FE2-C915-4B8C-A821-890CAD8E0689}"/>
                    </a:ext>
                  </a:extLst>
                </p:cNvPr>
                <p:cNvPicPr/>
                <p:nvPr/>
              </p:nvPicPr>
              <p:blipFill>
                <a:blip r:embed="rId114"/>
                <a:stretch>
                  <a:fillRect/>
                </a:stretch>
              </p:blipFill>
              <p:spPr>
                <a:xfrm>
                  <a:off x="4088991" y="1311314"/>
                  <a:ext cx="155880" cy="18576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69" name="Ink 68">
                  <a:extLst>
                    <a:ext uri="{FF2B5EF4-FFF2-40B4-BE49-F238E27FC236}">
                      <a16:creationId xmlns:a16="http://schemas.microsoft.com/office/drawing/2014/main" id="{BD1A5728-0149-46FE-9249-F041756251F4}"/>
                    </a:ext>
                  </a:extLst>
                </p14:cNvPr>
                <p14:cNvContentPartPr/>
                <p14:nvPr/>
              </p14:nvContentPartPr>
              <p14:xfrm>
                <a:off x="4129311" y="1490954"/>
                <a:ext cx="150840" cy="44640"/>
              </p14:xfrm>
            </p:contentPart>
          </mc:Choice>
          <mc:Fallback xmlns="">
            <p:pic>
              <p:nvPicPr>
                <p:cNvPr id="69" name="Ink 68">
                  <a:extLst>
                    <a:ext uri="{FF2B5EF4-FFF2-40B4-BE49-F238E27FC236}">
                      <a16:creationId xmlns:a16="http://schemas.microsoft.com/office/drawing/2014/main" id="{BD1A5728-0149-46FE-9249-F041756251F4}"/>
                    </a:ext>
                  </a:extLst>
                </p:cNvPr>
                <p:cNvPicPr/>
                <p:nvPr/>
              </p:nvPicPr>
              <p:blipFill>
                <a:blip r:embed="rId116"/>
                <a:stretch>
                  <a:fillRect/>
                </a:stretch>
              </p:blipFill>
              <p:spPr>
                <a:xfrm>
                  <a:off x="4111671" y="1472954"/>
                  <a:ext cx="186480" cy="8028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70" name="Ink 69">
                  <a:extLst>
                    <a:ext uri="{FF2B5EF4-FFF2-40B4-BE49-F238E27FC236}">
                      <a16:creationId xmlns:a16="http://schemas.microsoft.com/office/drawing/2014/main" id="{E36FB920-0FC9-45BA-9532-65BB68C2A81D}"/>
                    </a:ext>
                  </a:extLst>
                </p14:cNvPr>
                <p14:cNvContentPartPr/>
                <p14:nvPr/>
              </p14:nvContentPartPr>
              <p14:xfrm>
                <a:off x="3883431" y="1439834"/>
                <a:ext cx="34200" cy="187560"/>
              </p14:xfrm>
            </p:contentPart>
          </mc:Choice>
          <mc:Fallback xmlns="">
            <p:pic>
              <p:nvPicPr>
                <p:cNvPr id="70" name="Ink 69">
                  <a:extLst>
                    <a:ext uri="{FF2B5EF4-FFF2-40B4-BE49-F238E27FC236}">
                      <a16:creationId xmlns:a16="http://schemas.microsoft.com/office/drawing/2014/main" id="{E36FB920-0FC9-45BA-9532-65BB68C2A81D}"/>
                    </a:ext>
                  </a:extLst>
                </p:cNvPr>
                <p:cNvPicPr/>
                <p:nvPr/>
              </p:nvPicPr>
              <p:blipFill>
                <a:blip r:embed="rId118"/>
                <a:stretch>
                  <a:fillRect/>
                </a:stretch>
              </p:blipFill>
              <p:spPr>
                <a:xfrm>
                  <a:off x="3865791" y="1421834"/>
                  <a:ext cx="69840" cy="22320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71" name="Ink 70">
                  <a:extLst>
                    <a:ext uri="{FF2B5EF4-FFF2-40B4-BE49-F238E27FC236}">
                      <a16:creationId xmlns:a16="http://schemas.microsoft.com/office/drawing/2014/main" id="{34796D14-EC7F-48CE-8CB1-BCBD762C06AF}"/>
                    </a:ext>
                  </a:extLst>
                </p14:cNvPr>
                <p14:cNvContentPartPr/>
                <p14:nvPr/>
              </p14:nvContentPartPr>
              <p14:xfrm>
                <a:off x="3956511" y="1434074"/>
                <a:ext cx="50040" cy="167400"/>
              </p14:xfrm>
            </p:contentPart>
          </mc:Choice>
          <mc:Fallback xmlns="">
            <p:pic>
              <p:nvPicPr>
                <p:cNvPr id="71" name="Ink 70">
                  <a:extLst>
                    <a:ext uri="{FF2B5EF4-FFF2-40B4-BE49-F238E27FC236}">
                      <a16:creationId xmlns:a16="http://schemas.microsoft.com/office/drawing/2014/main" id="{34796D14-EC7F-48CE-8CB1-BCBD762C06AF}"/>
                    </a:ext>
                  </a:extLst>
                </p:cNvPr>
                <p:cNvPicPr/>
                <p:nvPr/>
              </p:nvPicPr>
              <p:blipFill>
                <a:blip r:embed="rId120"/>
                <a:stretch>
                  <a:fillRect/>
                </a:stretch>
              </p:blipFill>
              <p:spPr>
                <a:xfrm>
                  <a:off x="3938871" y="1416074"/>
                  <a:ext cx="85680" cy="20304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72" name="Ink 71">
                  <a:extLst>
                    <a:ext uri="{FF2B5EF4-FFF2-40B4-BE49-F238E27FC236}">
                      <a16:creationId xmlns:a16="http://schemas.microsoft.com/office/drawing/2014/main" id="{BC7B281C-2B93-4993-9FFF-5C891428E0E5}"/>
                    </a:ext>
                  </a:extLst>
                </p14:cNvPr>
                <p14:cNvContentPartPr/>
                <p14:nvPr/>
              </p14:nvContentPartPr>
              <p14:xfrm>
                <a:off x="4115631" y="1688954"/>
                <a:ext cx="87840" cy="81000"/>
              </p14:xfrm>
            </p:contentPart>
          </mc:Choice>
          <mc:Fallback xmlns="">
            <p:pic>
              <p:nvPicPr>
                <p:cNvPr id="72" name="Ink 71">
                  <a:extLst>
                    <a:ext uri="{FF2B5EF4-FFF2-40B4-BE49-F238E27FC236}">
                      <a16:creationId xmlns:a16="http://schemas.microsoft.com/office/drawing/2014/main" id="{BC7B281C-2B93-4993-9FFF-5C891428E0E5}"/>
                    </a:ext>
                  </a:extLst>
                </p:cNvPr>
                <p:cNvPicPr/>
                <p:nvPr/>
              </p:nvPicPr>
              <p:blipFill>
                <a:blip r:embed="rId122"/>
                <a:stretch>
                  <a:fillRect/>
                </a:stretch>
              </p:blipFill>
              <p:spPr>
                <a:xfrm>
                  <a:off x="4097991" y="1671314"/>
                  <a:ext cx="123480" cy="11664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73" name="Ink 72">
                  <a:extLst>
                    <a:ext uri="{FF2B5EF4-FFF2-40B4-BE49-F238E27FC236}">
                      <a16:creationId xmlns:a16="http://schemas.microsoft.com/office/drawing/2014/main" id="{CAA5F8CC-6BE0-4521-AF4A-DCB3C586901F}"/>
                    </a:ext>
                  </a:extLst>
                </p14:cNvPr>
                <p14:cNvContentPartPr/>
                <p14:nvPr/>
              </p14:nvContentPartPr>
              <p14:xfrm>
                <a:off x="4088631" y="1650074"/>
                <a:ext cx="191160" cy="62640"/>
              </p14:xfrm>
            </p:contentPart>
          </mc:Choice>
          <mc:Fallback xmlns="">
            <p:pic>
              <p:nvPicPr>
                <p:cNvPr id="73" name="Ink 72">
                  <a:extLst>
                    <a:ext uri="{FF2B5EF4-FFF2-40B4-BE49-F238E27FC236}">
                      <a16:creationId xmlns:a16="http://schemas.microsoft.com/office/drawing/2014/main" id="{CAA5F8CC-6BE0-4521-AF4A-DCB3C586901F}"/>
                    </a:ext>
                  </a:extLst>
                </p:cNvPr>
                <p:cNvPicPr/>
                <p:nvPr/>
              </p:nvPicPr>
              <p:blipFill>
                <a:blip r:embed="rId124"/>
                <a:stretch>
                  <a:fillRect/>
                </a:stretch>
              </p:blipFill>
              <p:spPr>
                <a:xfrm>
                  <a:off x="4070631" y="1632074"/>
                  <a:ext cx="226800" cy="9828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74" name="Ink 73">
                  <a:extLst>
                    <a:ext uri="{FF2B5EF4-FFF2-40B4-BE49-F238E27FC236}">
                      <a16:creationId xmlns:a16="http://schemas.microsoft.com/office/drawing/2014/main" id="{FC0F77CA-7F1F-41CA-AFFB-062CCECB47F9}"/>
                    </a:ext>
                  </a:extLst>
                </p14:cNvPr>
                <p14:cNvContentPartPr/>
                <p14:nvPr/>
              </p14:nvContentPartPr>
              <p14:xfrm>
                <a:off x="4195551" y="1660154"/>
                <a:ext cx="76680" cy="16920"/>
              </p14:xfrm>
            </p:contentPart>
          </mc:Choice>
          <mc:Fallback xmlns="">
            <p:pic>
              <p:nvPicPr>
                <p:cNvPr id="74" name="Ink 73">
                  <a:extLst>
                    <a:ext uri="{FF2B5EF4-FFF2-40B4-BE49-F238E27FC236}">
                      <a16:creationId xmlns:a16="http://schemas.microsoft.com/office/drawing/2014/main" id="{FC0F77CA-7F1F-41CA-AFFB-062CCECB47F9}"/>
                    </a:ext>
                  </a:extLst>
                </p:cNvPr>
                <p:cNvPicPr/>
                <p:nvPr/>
              </p:nvPicPr>
              <p:blipFill>
                <a:blip r:embed="rId126"/>
                <a:stretch>
                  <a:fillRect/>
                </a:stretch>
              </p:blipFill>
              <p:spPr>
                <a:xfrm>
                  <a:off x="4177551" y="1642514"/>
                  <a:ext cx="112320" cy="5256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75" name="Ink 74">
                  <a:extLst>
                    <a:ext uri="{FF2B5EF4-FFF2-40B4-BE49-F238E27FC236}">
                      <a16:creationId xmlns:a16="http://schemas.microsoft.com/office/drawing/2014/main" id="{ABBDD3AA-DD48-49C8-9C04-5638B23ECB48}"/>
                    </a:ext>
                  </a:extLst>
                </p14:cNvPr>
                <p14:cNvContentPartPr/>
                <p14:nvPr/>
              </p14:nvContentPartPr>
              <p14:xfrm>
                <a:off x="4311111" y="1641794"/>
                <a:ext cx="50400" cy="110160"/>
              </p14:xfrm>
            </p:contentPart>
          </mc:Choice>
          <mc:Fallback xmlns="">
            <p:pic>
              <p:nvPicPr>
                <p:cNvPr id="75" name="Ink 74">
                  <a:extLst>
                    <a:ext uri="{FF2B5EF4-FFF2-40B4-BE49-F238E27FC236}">
                      <a16:creationId xmlns:a16="http://schemas.microsoft.com/office/drawing/2014/main" id="{ABBDD3AA-DD48-49C8-9C04-5638B23ECB48}"/>
                    </a:ext>
                  </a:extLst>
                </p:cNvPr>
                <p:cNvPicPr/>
                <p:nvPr/>
              </p:nvPicPr>
              <p:blipFill>
                <a:blip r:embed="rId128"/>
                <a:stretch>
                  <a:fillRect/>
                </a:stretch>
              </p:blipFill>
              <p:spPr>
                <a:xfrm>
                  <a:off x="4293111" y="1624154"/>
                  <a:ext cx="8604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78" name="Ink 77">
                  <a:extLst>
                    <a:ext uri="{FF2B5EF4-FFF2-40B4-BE49-F238E27FC236}">
                      <a16:creationId xmlns:a16="http://schemas.microsoft.com/office/drawing/2014/main" id="{B9C513AF-61BC-446D-9BE4-E10B29617B36}"/>
                    </a:ext>
                  </a:extLst>
                </p14:cNvPr>
                <p14:cNvContentPartPr/>
                <p14:nvPr/>
              </p14:nvContentPartPr>
              <p14:xfrm>
                <a:off x="4389231" y="1663754"/>
                <a:ext cx="45720" cy="105480"/>
              </p14:xfrm>
            </p:contentPart>
          </mc:Choice>
          <mc:Fallback xmlns="">
            <p:pic>
              <p:nvPicPr>
                <p:cNvPr id="78" name="Ink 77">
                  <a:extLst>
                    <a:ext uri="{FF2B5EF4-FFF2-40B4-BE49-F238E27FC236}">
                      <a16:creationId xmlns:a16="http://schemas.microsoft.com/office/drawing/2014/main" id="{B9C513AF-61BC-446D-9BE4-E10B29617B36}"/>
                    </a:ext>
                  </a:extLst>
                </p:cNvPr>
                <p:cNvPicPr/>
                <p:nvPr/>
              </p:nvPicPr>
              <p:blipFill>
                <a:blip r:embed="rId130"/>
                <a:stretch>
                  <a:fillRect/>
                </a:stretch>
              </p:blipFill>
              <p:spPr>
                <a:xfrm>
                  <a:off x="4371231" y="1646114"/>
                  <a:ext cx="81360" cy="14112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79" name="Ink 78">
                  <a:extLst>
                    <a:ext uri="{FF2B5EF4-FFF2-40B4-BE49-F238E27FC236}">
                      <a16:creationId xmlns:a16="http://schemas.microsoft.com/office/drawing/2014/main" id="{E0E7DE33-DF47-47B4-A031-02626D803CCD}"/>
                    </a:ext>
                  </a:extLst>
                </p14:cNvPr>
                <p14:cNvContentPartPr/>
                <p14:nvPr/>
              </p14:nvContentPartPr>
              <p14:xfrm>
                <a:off x="4039311" y="1184954"/>
                <a:ext cx="99720" cy="91800"/>
              </p14:xfrm>
            </p:contentPart>
          </mc:Choice>
          <mc:Fallback xmlns="">
            <p:pic>
              <p:nvPicPr>
                <p:cNvPr id="79" name="Ink 78">
                  <a:extLst>
                    <a:ext uri="{FF2B5EF4-FFF2-40B4-BE49-F238E27FC236}">
                      <a16:creationId xmlns:a16="http://schemas.microsoft.com/office/drawing/2014/main" id="{E0E7DE33-DF47-47B4-A031-02626D803CCD}"/>
                    </a:ext>
                  </a:extLst>
                </p:cNvPr>
                <p:cNvPicPr/>
                <p:nvPr/>
              </p:nvPicPr>
              <p:blipFill>
                <a:blip r:embed="rId132"/>
                <a:stretch>
                  <a:fillRect/>
                </a:stretch>
              </p:blipFill>
              <p:spPr>
                <a:xfrm>
                  <a:off x="4021311" y="1167314"/>
                  <a:ext cx="135360" cy="12744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80" name="Ink 79">
                  <a:extLst>
                    <a:ext uri="{FF2B5EF4-FFF2-40B4-BE49-F238E27FC236}">
                      <a16:creationId xmlns:a16="http://schemas.microsoft.com/office/drawing/2014/main" id="{B81DE991-EFC1-4ACA-B711-F9F2F13551C7}"/>
                    </a:ext>
                  </a:extLst>
                </p14:cNvPr>
                <p14:cNvContentPartPr/>
                <p14:nvPr/>
              </p14:nvContentPartPr>
              <p14:xfrm>
                <a:off x="4157031" y="1159394"/>
                <a:ext cx="42480" cy="82440"/>
              </p14:xfrm>
            </p:contentPart>
          </mc:Choice>
          <mc:Fallback xmlns="">
            <p:pic>
              <p:nvPicPr>
                <p:cNvPr id="80" name="Ink 79">
                  <a:extLst>
                    <a:ext uri="{FF2B5EF4-FFF2-40B4-BE49-F238E27FC236}">
                      <a16:creationId xmlns:a16="http://schemas.microsoft.com/office/drawing/2014/main" id="{B81DE991-EFC1-4ACA-B711-F9F2F13551C7}"/>
                    </a:ext>
                  </a:extLst>
                </p:cNvPr>
                <p:cNvPicPr/>
                <p:nvPr/>
              </p:nvPicPr>
              <p:blipFill>
                <a:blip r:embed="rId134"/>
                <a:stretch>
                  <a:fillRect/>
                </a:stretch>
              </p:blipFill>
              <p:spPr>
                <a:xfrm>
                  <a:off x="4139031" y="1141754"/>
                  <a:ext cx="78120" cy="11808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83" name="Ink 82">
                  <a:extLst>
                    <a:ext uri="{FF2B5EF4-FFF2-40B4-BE49-F238E27FC236}">
                      <a16:creationId xmlns:a16="http://schemas.microsoft.com/office/drawing/2014/main" id="{F18D924D-F593-47B4-96CE-8EBA25BB69FB}"/>
                    </a:ext>
                  </a:extLst>
                </p14:cNvPr>
                <p14:cNvContentPartPr/>
                <p14:nvPr/>
              </p14:nvContentPartPr>
              <p14:xfrm>
                <a:off x="4386711" y="1399514"/>
                <a:ext cx="177480" cy="228240"/>
              </p14:xfrm>
            </p:contentPart>
          </mc:Choice>
          <mc:Fallback xmlns="">
            <p:pic>
              <p:nvPicPr>
                <p:cNvPr id="83" name="Ink 82">
                  <a:extLst>
                    <a:ext uri="{FF2B5EF4-FFF2-40B4-BE49-F238E27FC236}">
                      <a16:creationId xmlns:a16="http://schemas.microsoft.com/office/drawing/2014/main" id="{F18D924D-F593-47B4-96CE-8EBA25BB69FB}"/>
                    </a:ext>
                  </a:extLst>
                </p:cNvPr>
                <p:cNvPicPr/>
                <p:nvPr/>
              </p:nvPicPr>
              <p:blipFill>
                <a:blip r:embed="rId136"/>
                <a:stretch>
                  <a:fillRect/>
                </a:stretch>
              </p:blipFill>
              <p:spPr>
                <a:xfrm>
                  <a:off x="4369071" y="1381874"/>
                  <a:ext cx="213120" cy="26388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84" name="Ink 83">
                  <a:extLst>
                    <a:ext uri="{FF2B5EF4-FFF2-40B4-BE49-F238E27FC236}">
                      <a16:creationId xmlns:a16="http://schemas.microsoft.com/office/drawing/2014/main" id="{5DC7454B-428A-40B1-B5AF-9587B0DABB81}"/>
                    </a:ext>
                  </a:extLst>
                </p14:cNvPr>
                <p14:cNvContentPartPr/>
                <p14:nvPr/>
              </p14:nvContentPartPr>
              <p14:xfrm>
                <a:off x="4617831" y="1490954"/>
                <a:ext cx="112320" cy="119160"/>
              </p14:xfrm>
            </p:contentPart>
          </mc:Choice>
          <mc:Fallback xmlns="">
            <p:pic>
              <p:nvPicPr>
                <p:cNvPr id="84" name="Ink 83">
                  <a:extLst>
                    <a:ext uri="{FF2B5EF4-FFF2-40B4-BE49-F238E27FC236}">
                      <a16:creationId xmlns:a16="http://schemas.microsoft.com/office/drawing/2014/main" id="{5DC7454B-428A-40B1-B5AF-9587B0DABB81}"/>
                    </a:ext>
                  </a:extLst>
                </p:cNvPr>
                <p:cNvPicPr/>
                <p:nvPr/>
              </p:nvPicPr>
              <p:blipFill>
                <a:blip r:embed="rId138"/>
                <a:stretch>
                  <a:fillRect/>
                </a:stretch>
              </p:blipFill>
              <p:spPr>
                <a:xfrm>
                  <a:off x="4600191" y="1472954"/>
                  <a:ext cx="147960" cy="15480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85" name="Ink 84">
                  <a:extLst>
                    <a:ext uri="{FF2B5EF4-FFF2-40B4-BE49-F238E27FC236}">
                      <a16:creationId xmlns:a16="http://schemas.microsoft.com/office/drawing/2014/main" id="{2D67DEDF-DC04-43A4-B2F1-63684DCB0E7B}"/>
                    </a:ext>
                  </a:extLst>
                </p14:cNvPr>
                <p14:cNvContentPartPr/>
                <p14:nvPr/>
              </p14:nvContentPartPr>
              <p14:xfrm>
                <a:off x="4610271" y="1422914"/>
                <a:ext cx="9720" cy="6840"/>
              </p14:xfrm>
            </p:contentPart>
          </mc:Choice>
          <mc:Fallback xmlns="">
            <p:pic>
              <p:nvPicPr>
                <p:cNvPr id="85" name="Ink 84">
                  <a:extLst>
                    <a:ext uri="{FF2B5EF4-FFF2-40B4-BE49-F238E27FC236}">
                      <a16:creationId xmlns:a16="http://schemas.microsoft.com/office/drawing/2014/main" id="{2D67DEDF-DC04-43A4-B2F1-63684DCB0E7B}"/>
                    </a:ext>
                  </a:extLst>
                </p:cNvPr>
                <p:cNvPicPr/>
                <p:nvPr/>
              </p:nvPicPr>
              <p:blipFill>
                <a:blip r:embed="rId140"/>
                <a:stretch>
                  <a:fillRect/>
                </a:stretch>
              </p:blipFill>
              <p:spPr>
                <a:xfrm>
                  <a:off x="4592631" y="1405274"/>
                  <a:ext cx="45360" cy="424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41">
            <p14:nvContentPartPr>
              <p14:cNvPr id="87" name="Ink 86">
                <a:extLst>
                  <a:ext uri="{FF2B5EF4-FFF2-40B4-BE49-F238E27FC236}">
                    <a16:creationId xmlns:a16="http://schemas.microsoft.com/office/drawing/2014/main" id="{9B61BA27-CD89-4817-9927-734FA8757687}"/>
                  </a:ext>
                </a:extLst>
              </p14:cNvPr>
              <p14:cNvContentPartPr/>
              <p14:nvPr/>
            </p14:nvContentPartPr>
            <p14:xfrm>
              <a:off x="4933191" y="1434074"/>
              <a:ext cx="81000" cy="7560"/>
            </p14:xfrm>
          </p:contentPart>
        </mc:Choice>
        <mc:Fallback xmlns="">
          <p:pic>
            <p:nvPicPr>
              <p:cNvPr id="87" name="Ink 86">
                <a:extLst>
                  <a:ext uri="{FF2B5EF4-FFF2-40B4-BE49-F238E27FC236}">
                    <a16:creationId xmlns:a16="http://schemas.microsoft.com/office/drawing/2014/main" id="{9B61BA27-CD89-4817-9927-734FA8757687}"/>
                  </a:ext>
                </a:extLst>
              </p:cNvPr>
              <p:cNvPicPr/>
              <p:nvPr/>
            </p:nvPicPr>
            <p:blipFill>
              <a:blip r:embed="rId142"/>
              <a:stretch>
                <a:fillRect/>
              </a:stretch>
            </p:blipFill>
            <p:spPr>
              <a:xfrm>
                <a:off x="4915551" y="1416074"/>
                <a:ext cx="116640" cy="43200"/>
              </a:xfrm>
              <a:prstGeom prst="rect">
                <a:avLst/>
              </a:prstGeom>
            </p:spPr>
          </p:pic>
        </mc:Fallback>
      </mc:AlternateContent>
      <p:grpSp>
        <p:nvGrpSpPr>
          <p:cNvPr id="90" name="Group 89">
            <a:extLst>
              <a:ext uri="{FF2B5EF4-FFF2-40B4-BE49-F238E27FC236}">
                <a16:creationId xmlns:a16="http://schemas.microsoft.com/office/drawing/2014/main" id="{CA904248-70E3-4888-8E35-ECF625C7265A}"/>
              </a:ext>
            </a:extLst>
          </p:cNvPr>
          <p:cNvGrpSpPr/>
          <p:nvPr/>
        </p:nvGrpSpPr>
        <p:grpSpPr>
          <a:xfrm>
            <a:off x="5172231" y="1348754"/>
            <a:ext cx="252720" cy="191520"/>
            <a:chOff x="5172231" y="1348754"/>
            <a:chExt cx="252720" cy="191520"/>
          </a:xfrm>
        </p:grpSpPr>
        <mc:AlternateContent xmlns:mc="http://schemas.openxmlformats.org/markup-compatibility/2006" xmlns:p14="http://schemas.microsoft.com/office/powerpoint/2010/main">
          <mc:Choice Requires="p14">
            <p:contentPart p14:bwMode="auto" r:id="rId143">
              <p14:nvContentPartPr>
                <p14:cNvPr id="88" name="Ink 87">
                  <a:extLst>
                    <a:ext uri="{FF2B5EF4-FFF2-40B4-BE49-F238E27FC236}">
                      <a16:creationId xmlns:a16="http://schemas.microsoft.com/office/drawing/2014/main" id="{B509DFDA-22F7-4F70-9C4A-521045931EF7}"/>
                    </a:ext>
                  </a:extLst>
                </p14:cNvPr>
                <p14:cNvContentPartPr/>
                <p14:nvPr/>
              </p14:nvContentPartPr>
              <p14:xfrm>
                <a:off x="5172231" y="1386194"/>
                <a:ext cx="156600" cy="154080"/>
              </p14:xfrm>
            </p:contentPart>
          </mc:Choice>
          <mc:Fallback xmlns="">
            <p:pic>
              <p:nvPicPr>
                <p:cNvPr id="88" name="Ink 87">
                  <a:extLst>
                    <a:ext uri="{FF2B5EF4-FFF2-40B4-BE49-F238E27FC236}">
                      <a16:creationId xmlns:a16="http://schemas.microsoft.com/office/drawing/2014/main" id="{B509DFDA-22F7-4F70-9C4A-521045931EF7}"/>
                    </a:ext>
                  </a:extLst>
                </p:cNvPr>
                <p:cNvPicPr/>
                <p:nvPr/>
              </p:nvPicPr>
              <p:blipFill>
                <a:blip r:embed="rId144"/>
                <a:stretch>
                  <a:fillRect/>
                </a:stretch>
              </p:blipFill>
              <p:spPr>
                <a:xfrm>
                  <a:off x="5154231" y="1368554"/>
                  <a:ext cx="192240" cy="18972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89" name="Ink 88">
                  <a:extLst>
                    <a:ext uri="{FF2B5EF4-FFF2-40B4-BE49-F238E27FC236}">
                      <a16:creationId xmlns:a16="http://schemas.microsoft.com/office/drawing/2014/main" id="{7E23B8BC-155F-4B47-8420-521408B529CE}"/>
                    </a:ext>
                  </a:extLst>
                </p14:cNvPr>
                <p14:cNvContentPartPr/>
                <p14:nvPr/>
              </p14:nvContentPartPr>
              <p14:xfrm>
                <a:off x="5356191" y="1348754"/>
                <a:ext cx="68760" cy="176040"/>
              </p14:xfrm>
            </p:contentPart>
          </mc:Choice>
          <mc:Fallback xmlns="">
            <p:pic>
              <p:nvPicPr>
                <p:cNvPr id="89" name="Ink 88">
                  <a:extLst>
                    <a:ext uri="{FF2B5EF4-FFF2-40B4-BE49-F238E27FC236}">
                      <a16:creationId xmlns:a16="http://schemas.microsoft.com/office/drawing/2014/main" id="{7E23B8BC-155F-4B47-8420-521408B529CE}"/>
                    </a:ext>
                  </a:extLst>
                </p:cNvPr>
                <p:cNvPicPr/>
                <p:nvPr/>
              </p:nvPicPr>
              <p:blipFill>
                <a:blip r:embed="rId146"/>
                <a:stretch>
                  <a:fillRect/>
                </a:stretch>
              </p:blipFill>
              <p:spPr>
                <a:xfrm>
                  <a:off x="5338551" y="1331114"/>
                  <a:ext cx="104400" cy="211680"/>
                </a:xfrm>
                <a:prstGeom prst="rect">
                  <a:avLst/>
                </a:prstGeom>
              </p:spPr>
            </p:pic>
          </mc:Fallback>
        </mc:AlternateContent>
      </p:grpSp>
      <p:grpSp>
        <p:nvGrpSpPr>
          <p:cNvPr id="104" name="Group 103">
            <a:extLst>
              <a:ext uri="{FF2B5EF4-FFF2-40B4-BE49-F238E27FC236}">
                <a16:creationId xmlns:a16="http://schemas.microsoft.com/office/drawing/2014/main" id="{7120FFA1-319D-4BBA-8F39-1074B59BF1CE}"/>
              </a:ext>
            </a:extLst>
          </p:cNvPr>
          <p:cNvGrpSpPr/>
          <p:nvPr/>
        </p:nvGrpSpPr>
        <p:grpSpPr>
          <a:xfrm>
            <a:off x="5559231" y="1039874"/>
            <a:ext cx="195480" cy="113760"/>
            <a:chOff x="5559231" y="1039874"/>
            <a:chExt cx="195480" cy="113760"/>
          </a:xfrm>
        </p:grpSpPr>
        <mc:AlternateContent xmlns:mc="http://schemas.openxmlformats.org/markup-compatibility/2006" xmlns:p14="http://schemas.microsoft.com/office/powerpoint/2010/main">
          <mc:Choice Requires="p14">
            <p:contentPart p14:bwMode="auto" r:id="rId147">
              <p14:nvContentPartPr>
                <p14:cNvPr id="98" name="Ink 97">
                  <a:extLst>
                    <a:ext uri="{FF2B5EF4-FFF2-40B4-BE49-F238E27FC236}">
                      <a16:creationId xmlns:a16="http://schemas.microsoft.com/office/drawing/2014/main" id="{BEAF4164-F4A2-4A39-9C5E-B5BF8BAC6E7A}"/>
                    </a:ext>
                  </a:extLst>
                </p14:cNvPr>
                <p14:cNvContentPartPr/>
                <p14:nvPr/>
              </p14:nvContentPartPr>
              <p14:xfrm>
                <a:off x="5559231" y="1060394"/>
                <a:ext cx="88200" cy="93240"/>
              </p14:xfrm>
            </p:contentPart>
          </mc:Choice>
          <mc:Fallback xmlns="">
            <p:pic>
              <p:nvPicPr>
                <p:cNvPr id="98" name="Ink 97">
                  <a:extLst>
                    <a:ext uri="{FF2B5EF4-FFF2-40B4-BE49-F238E27FC236}">
                      <a16:creationId xmlns:a16="http://schemas.microsoft.com/office/drawing/2014/main" id="{BEAF4164-F4A2-4A39-9C5E-B5BF8BAC6E7A}"/>
                    </a:ext>
                  </a:extLst>
                </p:cNvPr>
                <p:cNvPicPr/>
                <p:nvPr/>
              </p:nvPicPr>
              <p:blipFill>
                <a:blip r:embed="rId148"/>
                <a:stretch>
                  <a:fillRect/>
                </a:stretch>
              </p:blipFill>
              <p:spPr>
                <a:xfrm>
                  <a:off x="5541231" y="1042754"/>
                  <a:ext cx="123840" cy="12888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99" name="Ink 98">
                  <a:extLst>
                    <a:ext uri="{FF2B5EF4-FFF2-40B4-BE49-F238E27FC236}">
                      <a16:creationId xmlns:a16="http://schemas.microsoft.com/office/drawing/2014/main" id="{BCF3B5C1-315B-4252-AD28-BECBBA6B1E09}"/>
                    </a:ext>
                  </a:extLst>
                </p14:cNvPr>
                <p14:cNvContentPartPr/>
                <p14:nvPr/>
              </p14:nvContentPartPr>
              <p14:xfrm>
                <a:off x="5708991" y="1039874"/>
                <a:ext cx="45720" cy="102600"/>
              </p14:xfrm>
            </p:contentPart>
          </mc:Choice>
          <mc:Fallback xmlns="">
            <p:pic>
              <p:nvPicPr>
                <p:cNvPr id="99" name="Ink 98">
                  <a:extLst>
                    <a:ext uri="{FF2B5EF4-FFF2-40B4-BE49-F238E27FC236}">
                      <a16:creationId xmlns:a16="http://schemas.microsoft.com/office/drawing/2014/main" id="{BCF3B5C1-315B-4252-AD28-BECBBA6B1E09}"/>
                    </a:ext>
                  </a:extLst>
                </p:cNvPr>
                <p:cNvPicPr/>
                <p:nvPr/>
              </p:nvPicPr>
              <p:blipFill>
                <a:blip r:embed="rId150"/>
                <a:stretch>
                  <a:fillRect/>
                </a:stretch>
              </p:blipFill>
              <p:spPr>
                <a:xfrm>
                  <a:off x="5691351" y="1021874"/>
                  <a:ext cx="81360" cy="138240"/>
                </a:xfrm>
                <a:prstGeom prst="rect">
                  <a:avLst/>
                </a:prstGeom>
              </p:spPr>
            </p:pic>
          </mc:Fallback>
        </mc:AlternateContent>
      </p:grpSp>
      <p:grpSp>
        <p:nvGrpSpPr>
          <p:cNvPr id="103" name="Group 102">
            <a:extLst>
              <a:ext uri="{FF2B5EF4-FFF2-40B4-BE49-F238E27FC236}">
                <a16:creationId xmlns:a16="http://schemas.microsoft.com/office/drawing/2014/main" id="{9B775F2C-99EF-4186-B0BC-0C9180603ABE}"/>
              </a:ext>
            </a:extLst>
          </p:cNvPr>
          <p:cNvGrpSpPr/>
          <p:nvPr/>
        </p:nvGrpSpPr>
        <p:grpSpPr>
          <a:xfrm>
            <a:off x="5619711" y="1281794"/>
            <a:ext cx="585000" cy="490320"/>
            <a:chOff x="5619711" y="1281794"/>
            <a:chExt cx="585000" cy="490320"/>
          </a:xfrm>
        </p:grpSpPr>
        <mc:AlternateContent xmlns:mc="http://schemas.openxmlformats.org/markup-compatibility/2006" xmlns:p14="http://schemas.microsoft.com/office/powerpoint/2010/main">
          <mc:Choice Requires="p14">
            <p:contentPart p14:bwMode="auto" r:id="rId151">
              <p14:nvContentPartPr>
                <p14:cNvPr id="91" name="Ink 90">
                  <a:extLst>
                    <a:ext uri="{FF2B5EF4-FFF2-40B4-BE49-F238E27FC236}">
                      <a16:creationId xmlns:a16="http://schemas.microsoft.com/office/drawing/2014/main" id="{72E6DC61-416C-4DB7-96E6-C69583596E4A}"/>
                    </a:ext>
                  </a:extLst>
                </p14:cNvPr>
                <p14:cNvContentPartPr/>
                <p14:nvPr/>
              </p14:nvContentPartPr>
              <p14:xfrm>
                <a:off x="5626551" y="1281794"/>
                <a:ext cx="183600" cy="238680"/>
              </p14:xfrm>
            </p:contentPart>
          </mc:Choice>
          <mc:Fallback xmlns="">
            <p:pic>
              <p:nvPicPr>
                <p:cNvPr id="91" name="Ink 90">
                  <a:extLst>
                    <a:ext uri="{FF2B5EF4-FFF2-40B4-BE49-F238E27FC236}">
                      <a16:creationId xmlns:a16="http://schemas.microsoft.com/office/drawing/2014/main" id="{72E6DC61-416C-4DB7-96E6-C69583596E4A}"/>
                    </a:ext>
                  </a:extLst>
                </p:cNvPr>
                <p:cNvPicPr/>
                <p:nvPr/>
              </p:nvPicPr>
              <p:blipFill>
                <a:blip r:embed="rId152"/>
                <a:stretch>
                  <a:fillRect/>
                </a:stretch>
              </p:blipFill>
              <p:spPr>
                <a:xfrm>
                  <a:off x="5608911" y="1263794"/>
                  <a:ext cx="219240" cy="27432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92" name="Ink 91">
                  <a:extLst>
                    <a:ext uri="{FF2B5EF4-FFF2-40B4-BE49-F238E27FC236}">
                      <a16:creationId xmlns:a16="http://schemas.microsoft.com/office/drawing/2014/main" id="{2DA4B2B5-328C-4E44-AAEC-DCFEC3423966}"/>
                    </a:ext>
                  </a:extLst>
                </p14:cNvPr>
                <p14:cNvContentPartPr/>
                <p14:nvPr/>
              </p14:nvContentPartPr>
              <p14:xfrm>
                <a:off x="5619711" y="1628114"/>
                <a:ext cx="89280" cy="137880"/>
              </p14:xfrm>
            </p:contentPart>
          </mc:Choice>
          <mc:Fallback xmlns="">
            <p:pic>
              <p:nvPicPr>
                <p:cNvPr id="92" name="Ink 91">
                  <a:extLst>
                    <a:ext uri="{FF2B5EF4-FFF2-40B4-BE49-F238E27FC236}">
                      <a16:creationId xmlns:a16="http://schemas.microsoft.com/office/drawing/2014/main" id="{2DA4B2B5-328C-4E44-AAEC-DCFEC3423966}"/>
                    </a:ext>
                  </a:extLst>
                </p:cNvPr>
                <p:cNvPicPr/>
                <p:nvPr/>
              </p:nvPicPr>
              <p:blipFill>
                <a:blip r:embed="rId154"/>
                <a:stretch>
                  <a:fillRect/>
                </a:stretch>
              </p:blipFill>
              <p:spPr>
                <a:xfrm>
                  <a:off x="5601711" y="1610474"/>
                  <a:ext cx="124920" cy="17352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93" name="Ink 92">
                  <a:extLst>
                    <a:ext uri="{FF2B5EF4-FFF2-40B4-BE49-F238E27FC236}">
                      <a16:creationId xmlns:a16="http://schemas.microsoft.com/office/drawing/2014/main" id="{A6824D3D-E4D9-4E38-8863-FDB2C0656441}"/>
                    </a:ext>
                  </a:extLst>
                </p14:cNvPr>
                <p14:cNvContentPartPr/>
                <p14:nvPr/>
              </p14:nvContentPartPr>
              <p14:xfrm>
                <a:off x="5623311" y="1586714"/>
                <a:ext cx="2520" cy="3240"/>
              </p14:xfrm>
            </p:contentPart>
          </mc:Choice>
          <mc:Fallback xmlns="">
            <p:pic>
              <p:nvPicPr>
                <p:cNvPr id="93" name="Ink 92">
                  <a:extLst>
                    <a:ext uri="{FF2B5EF4-FFF2-40B4-BE49-F238E27FC236}">
                      <a16:creationId xmlns:a16="http://schemas.microsoft.com/office/drawing/2014/main" id="{A6824D3D-E4D9-4E38-8863-FDB2C0656441}"/>
                    </a:ext>
                  </a:extLst>
                </p:cNvPr>
                <p:cNvPicPr/>
                <p:nvPr/>
              </p:nvPicPr>
              <p:blipFill>
                <a:blip r:embed="rId108"/>
                <a:stretch>
                  <a:fillRect/>
                </a:stretch>
              </p:blipFill>
              <p:spPr>
                <a:xfrm>
                  <a:off x="5605671" y="1569074"/>
                  <a:ext cx="38160" cy="3888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94" name="Ink 93">
                  <a:extLst>
                    <a:ext uri="{FF2B5EF4-FFF2-40B4-BE49-F238E27FC236}">
                      <a16:creationId xmlns:a16="http://schemas.microsoft.com/office/drawing/2014/main" id="{4D230ED2-CC01-4850-900B-E2C2997C791C}"/>
                    </a:ext>
                  </a:extLst>
                </p14:cNvPr>
                <p14:cNvContentPartPr/>
                <p14:nvPr/>
              </p14:nvContentPartPr>
              <p14:xfrm>
                <a:off x="5681991" y="1655114"/>
                <a:ext cx="44640" cy="42840"/>
              </p14:xfrm>
            </p:contentPart>
          </mc:Choice>
          <mc:Fallback xmlns="">
            <p:pic>
              <p:nvPicPr>
                <p:cNvPr id="94" name="Ink 93">
                  <a:extLst>
                    <a:ext uri="{FF2B5EF4-FFF2-40B4-BE49-F238E27FC236}">
                      <a16:creationId xmlns:a16="http://schemas.microsoft.com/office/drawing/2014/main" id="{4D230ED2-CC01-4850-900B-E2C2997C791C}"/>
                    </a:ext>
                  </a:extLst>
                </p:cNvPr>
                <p:cNvPicPr/>
                <p:nvPr/>
              </p:nvPicPr>
              <p:blipFill>
                <a:blip r:embed="rId157"/>
                <a:stretch>
                  <a:fillRect/>
                </a:stretch>
              </p:blipFill>
              <p:spPr>
                <a:xfrm>
                  <a:off x="5664351" y="1637474"/>
                  <a:ext cx="80280" cy="7848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95" name="Ink 94">
                  <a:extLst>
                    <a:ext uri="{FF2B5EF4-FFF2-40B4-BE49-F238E27FC236}">
                      <a16:creationId xmlns:a16="http://schemas.microsoft.com/office/drawing/2014/main" id="{195FE172-1EE5-4851-BBB0-6F74707BF327}"/>
                    </a:ext>
                  </a:extLst>
                </p14:cNvPr>
                <p14:cNvContentPartPr/>
                <p14:nvPr/>
              </p14:nvContentPartPr>
              <p14:xfrm>
                <a:off x="5796471" y="1631714"/>
                <a:ext cx="29520" cy="95400"/>
              </p14:xfrm>
            </p:contentPart>
          </mc:Choice>
          <mc:Fallback xmlns="">
            <p:pic>
              <p:nvPicPr>
                <p:cNvPr id="95" name="Ink 94">
                  <a:extLst>
                    <a:ext uri="{FF2B5EF4-FFF2-40B4-BE49-F238E27FC236}">
                      <a16:creationId xmlns:a16="http://schemas.microsoft.com/office/drawing/2014/main" id="{195FE172-1EE5-4851-BBB0-6F74707BF327}"/>
                    </a:ext>
                  </a:extLst>
                </p:cNvPr>
                <p:cNvPicPr/>
                <p:nvPr/>
              </p:nvPicPr>
              <p:blipFill>
                <a:blip r:embed="rId159"/>
                <a:stretch>
                  <a:fillRect/>
                </a:stretch>
              </p:blipFill>
              <p:spPr>
                <a:xfrm>
                  <a:off x="5778471" y="1614074"/>
                  <a:ext cx="65160" cy="13104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96" name="Ink 95">
                  <a:extLst>
                    <a:ext uri="{FF2B5EF4-FFF2-40B4-BE49-F238E27FC236}">
                      <a16:creationId xmlns:a16="http://schemas.microsoft.com/office/drawing/2014/main" id="{50FFAF73-6166-4DAE-BE1A-DFB2DF43B24F}"/>
                    </a:ext>
                  </a:extLst>
                </p14:cNvPr>
                <p14:cNvContentPartPr/>
                <p14:nvPr/>
              </p14:nvContentPartPr>
              <p14:xfrm>
                <a:off x="5880351" y="1610834"/>
                <a:ext cx="49320" cy="161280"/>
              </p14:xfrm>
            </p:contentPart>
          </mc:Choice>
          <mc:Fallback xmlns="">
            <p:pic>
              <p:nvPicPr>
                <p:cNvPr id="96" name="Ink 95">
                  <a:extLst>
                    <a:ext uri="{FF2B5EF4-FFF2-40B4-BE49-F238E27FC236}">
                      <a16:creationId xmlns:a16="http://schemas.microsoft.com/office/drawing/2014/main" id="{50FFAF73-6166-4DAE-BE1A-DFB2DF43B24F}"/>
                    </a:ext>
                  </a:extLst>
                </p:cNvPr>
                <p:cNvPicPr/>
                <p:nvPr/>
              </p:nvPicPr>
              <p:blipFill>
                <a:blip r:embed="rId161"/>
                <a:stretch>
                  <a:fillRect/>
                </a:stretch>
              </p:blipFill>
              <p:spPr>
                <a:xfrm>
                  <a:off x="5862351" y="1593194"/>
                  <a:ext cx="84960" cy="19692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100" name="Ink 99">
                  <a:extLst>
                    <a:ext uri="{FF2B5EF4-FFF2-40B4-BE49-F238E27FC236}">
                      <a16:creationId xmlns:a16="http://schemas.microsoft.com/office/drawing/2014/main" id="{542C66AC-A8EA-4F12-B1B3-0304535C63DE}"/>
                    </a:ext>
                  </a:extLst>
                </p14:cNvPr>
                <p14:cNvContentPartPr/>
                <p14:nvPr/>
              </p14:nvContentPartPr>
              <p14:xfrm>
                <a:off x="5894031" y="1336154"/>
                <a:ext cx="142920" cy="198000"/>
              </p14:xfrm>
            </p:contentPart>
          </mc:Choice>
          <mc:Fallback xmlns="">
            <p:pic>
              <p:nvPicPr>
                <p:cNvPr id="100" name="Ink 99">
                  <a:extLst>
                    <a:ext uri="{FF2B5EF4-FFF2-40B4-BE49-F238E27FC236}">
                      <a16:creationId xmlns:a16="http://schemas.microsoft.com/office/drawing/2014/main" id="{542C66AC-A8EA-4F12-B1B3-0304535C63DE}"/>
                    </a:ext>
                  </a:extLst>
                </p:cNvPr>
                <p:cNvPicPr/>
                <p:nvPr/>
              </p:nvPicPr>
              <p:blipFill>
                <a:blip r:embed="rId163"/>
                <a:stretch>
                  <a:fillRect/>
                </a:stretch>
              </p:blipFill>
              <p:spPr>
                <a:xfrm>
                  <a:off x="5876391" y="1318514"/>
                  <a:ext cx="178560" cy="23364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101" name="Ink 100">
                  <a:extLst>
                    <a:ext uri="{FF2B5EF4-FFF2-40B4-BE49-F238E27FC236}">
                      <a16:creationId xmlns:a16="http://schemas.microsoft.com/office/drawing/2014/main" id="{E1239594-2C37-4354-80F6-2C43C2995539}"/>
                    </a:ext>
                  </a:extLst>
                </p14:cNvPr>
                <p14:cNvContentPartPr/>
                <p14:nvPr/>
              </p14:nvContentPartPr>
              <p14:xfrm>
                <a:off x="6084831" y="1426874"/>
                <a:ext cx="119880" cy="52920"/>
              </p14:xfrm>
            </p:contentPart>
          </mc:Choice>
          <mc:Fallback xmlns="">
            <p:pic>
              <p:nvPicPr>
                <p:cNvPr id="101" name="Ink 100">
                  <a:extLst>
                    <a:ext uri="{FF2B5EF4-FFF2-40B4-BE49-F238E27FC236}">
                      <a16:creationId xmlns:a16="http://schemas.microsoft.com/office/drawing/2014/main" id="{E1239594-2C37-4354-80F6-2C43C2995539}"/>
                    </a:ext>
                  </a:extLst>
                </p:cNvPr>
                <p:cNvPicPr/>
                <p:nvPr/>
              </p:nvPicPr>
              <p:blipFill>
                <a:blip r:embed="rId165"/>
                <a:stretch>
                  <a:fillRect/>
                </a:stretch>
              </p:blipFill>
              <p:spPr>
                <a:xfrm>
                  <a:off x="6067191" y="1409234"/>
                  <a:ext cx="155520" cy="8856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102" name="Ink 101">
                  <a:extLst>
                    <a:ext uri="{FF2B5EF4-FFF2-40B4-BE49-F238E27FC236}">
                      <a16:creationId xmlns:a16="http://schemas.microsoft.com/office/drawing/2014/main" id="{E0D4574A-AF90-41EA-BA48-3F47F11575E8}"/>
                    </a:ext>
                  </a:extLst>
                </p14:cNvPr>
                <p14:cNvContentPartPr/>
                <p14:nvPr/>
              </p14:nvContentPartPr>
              <p14:xfrm>
                <a:off x="6132711" y="1344434"/>
                <a:ext cx="16560" cy="37080"/>
              </p14:xfrm>
            </p:contentPart>
          </mc:Choice>
          <mc:Fallback xmlns="">
            <p:pic>
              <p:nvPicPr>
                <p:cNvPr id="102" name="Ink 101">
                  <a:extLst>
                    <a:ext uri="{FF2B5EF4-FFF2-40B4-BE49-F238E27FC236}">
                      <a16:creationId xmlns:a16="http://schemas.microsoft.com/office/drawing/2014/main" id="{E0D4574A-AF90-41EA-BA48-3F47F11575E8}"/>
                    </a:ext>
                  </a:extLst>
                </p:cNvPr>
                <p:cNvPicPr/>
                <p:nvPr/>
              </p:nvPicPr>
              <p:blipFill>
                <a:blip r:embed="rId167"/>
                <a:stretch>
                  <a:fillRect/>
                </a:stretch>
              </p:blipFill>
              <p:spPr>
                <a:xfrm>
                  <a:off x="6114711" y="1326434"/>
                  <a:ext cx="52200" cy="72720"/>
                </a:xfrm>
                <a:prstGeom prst="rect">
                  <a:avLst/>
                </a:prstGeom>
              </p:spPr>
            </p:pic>
          </mc:Fallback>
        </mc:AlternateContent>
      </p:grpSp>
      <p:grpSp>
        <p:nvGrpSpPr>
          <p:cNvPr id="121" name="Group 120">
            <a:extLst>
              <a:ext uri="{FF2B5EF4-FFF2-40B4-BE49-F238E27FC236}">
                <a16:creationId xmlns:a16="http://schemas.microsoft.com/office/drawing/2014/main" id="{77373D13-1693-4C1F-B2DF-65EB621B3521}"/>
              </a:ext>
            </a:extLst>
          </p:cNvPr>
          <p:cNvGrpSpPr/>
          <p:nvPr/>
        </p:nvGrpSpPr>
        <p:grpSpPr>
          <a:xfrm>
            <a:off x="451551" y="2437034"/>
            <a:ext cx="160200" cy="127080"/>
            <a:chOff x="451551" y="2437034"/>
            <a:chExt cx="160200" cy="127080"/>
          </a:xfrm>
        </p:grpSpPr>
        <mc:AlternateContent xmlns:mc="http://schemas.openxmlformats.org/markup-compatibility/2006" xmlns:p14="http://schemas.microsoft.com/office/powerpoint/2010/main">
          <mc:Choice Requires="p14">
            <p:contentPart p14:bwMode="auto" r:id="rId168">
              <p14:nvContentPartPr>
                <p14:cNvPr id="105" name="Ink 104">
                  <a:extLst>
                    <a:ext uri="{FF2B5EF4-FFF2-40B4-BE49-F238E27FC236}">
                      <a16:creationId xmlns:a16="http://schemas.microsoft.com/office/drawing/2014/main" id="{9194B112-D3B7-446B-BB5B-2EDFB0536AEC}"/>
                    </a:ext>
                  </a:extLst>
                </p14:cNvPr>
                <p14:cNvContentPartPr/>
                <p14:nvPr/>
              </p14:nvContentPartPr>
              <p14:xfrm>
                <a:off x="451551" y="2505074"/>
                <a:ext cx="127080" cy="59040"/>
              </p14:xfrm>
            </p:contentPart>
          </mc:Choice>
          <mc:Fallback xmlns="">
            <p:pic>
              <p:nvPicPr>
                <p:cNvPr id="105" name="Ink 104">
                  <a:extLst>
                    <a:ext uri="{FF2B5EF4-FFF2-40B4-BE49-F238E27FC236}">
                      <a16:creationId xmlns:a16="http://schemas.microsoft.com/office/drawing/2014/main" id="{9194B112-D3B7-446B-BB5B-2EDFB0536AEC}"/>
                    </a:ext>
                  </a:extLst>
                </p:cNvPr>
                <p:cNvPicPr/>
                <p:nvPr/>
              </p:nvPicPr>
              <p:blipFill>
                <a:blip r:embed="rId169"/>
                <a:stretch>
                  <a:fillRect/>
                </a:stretch>
              </p:blipFill>
              <p:spPr>
                <a:xfrm>
                  <a:off x="433551" y="2487074"/>
                  <a:ext cx="162720" cy="9468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06" name="Ink 105">
                  <a:extLst>
                    <a:ext uri="{FF2B5EF4-FFF2-40B4-BE49-F238E27FC236}">
                      <a16:creationId xmlns:a16="http://schemas.microsoft.com/office/drawing/2014/main" id="{51D95A1D-13B6-4873-8FC5-8487A365B1D5}"/>
                    </a:ext>
                  </a:extLst>
                </p14:cNvPr>
                <p14:cNvContentPartPr/>
                <p14:nvPr/>
              </p14:nvContentPartPr>
              <p14:xfrm>
                <a:off x="469551" y="2437034"/>
                <a:ext cx="142200" cy="23400"/>
              </p14:xfrm>
            </p:contentPart>
          </mc:Choice>
          <mc:Fallback xmlns="">
            <p:pic>
              <p:nvPicPr>
                <p:cNvPr id="106" name="Ink 105">
                  <a:extLst>
                    <a:ext uri="{FF2B5EF4-FFF2-40B4-BE49-F238E27FC236}">
                      <a16:creationId xmlns:a16="http://schemas.microsoft.com/office/drawing/2014/main" id="{51D95A1D-13B6-4873-8FC5-8487A365B1D5}"/>
                    </a:ext>
                  </a:extLst>
                </p:cNvPr>
                <p:cNvPicPr/>
                <p:nvPr/>
              </p:nvPicPr>
              <p:blipFill>
                <a:blip r:embed="rId171"/>
                <a:stretch>
                  <a:fillRect/>
                </a:stretch>
              </p:blipFill>
              <p:spPr>
                <a:xfrm>
                  <a:off x="451911" y="2419394"/>
                  <a:ext cx="177840" cy="59040"/>
                </a:xfrm>
                <a:prstGeom prst="rect">
                  <a:avLst/>
                </a:prstGeom>
              </p:spPr>
            </p:pic>
          </mc:Fallback>
        </mc:AlternateContent>
      </p:grpSp>
      <p:grpSp>
        <p:nvGrpSpPr>
          <p:cNvPr id="120" name="Group 119">
            <a:extLst>
              <a:ext uri="{FF2B5EF4-FFF2-40B4-BE49-F238E27FC236}">
                <a16:creationId xmlns:a16="http://schemas.microsoft.com/office/drawing/2014/main" id="{D3227C91-39A5-4069-8527-95A97B7360C6}"/>
              </a:ext>
            </a:extLst>
          </p:cNvPr>
          <p:cNvGrpSpPr/>
          <p:nvPr/>
        </p:nvGrpSpPr>
        <p:grpSpPr>
          <a:xfrm>
            <a:off x="850431" y="2253794"/>
            <a:ext cx="648000" cy="426240"/>
            <a:chOff x="850431" y="2253794"/>
            <a:chExt cx="648000" cy="426240"/>
          </a:xfrm>
        </p:grpSpPr>
        <mc:AlternateContent xmlns:mc="http://schemas.openxmlformats.org/markup-compatibility/2006" xmlns:p14="http://schemas.microsoft.com/office/powerpoint/2010/main">
          <mc:Choice Requires="p14">
            <p:contentPart p14:bwMode="auto" r:id="rId172">
              <p14:nvContentPartPr>
                <p14:cNvPr id="107" name="Ink 106">
                  <a:extLst>
                    <a:ext uri="{FF2B5EF4-FFF2-40B4-BE49-F238E27FC236}">
                      <a16:creationId xmlns:a16="http://schemas.microsoft.com/office/drawing/2014/main" id="{B1A8F4B5-FBD9-4244-BCF6-FE74319E0F29}"/>
                    </a:ext>
                  </a:extLst>
                </p14:cNvPr>
                <p14:cNvContentPartPr/>
                <p14:nvPr/>
              </p14:nvContentPartPr>
              <p14:xfrm>
                <a:off x="850431" y="2290514"/>
                <a:ext cx="108360" cy="389520"/>
              </p14:xfrm>
            </p:contentPart>
          </mc:Choice>
          <mc:Fallback xmlns="">
            <p:pic>
              <p:nvPicPr>
                <p:cNvPr id="107" name="Ink 106">
                  <a:extLst>
                    <a:ext uri="{FF2B5EF4-FFF2-40B4-BE49-F238E27FC236}">
                      <a16:creationId xmlns:a16="http://schemas.microsoft.com/office/drawing/2014/main" id="{B1A8F4B5-FBD9-4244-BCF6-FE74319E0F29}"/>
                    </a:ext>
                  </a:extLst>
                </p:cNvPr>
                <p:cNvPicPr/>
                <p:nvPr/>
              </p:nvPicPr>
              <p:blipFill>
                <a:blip r:embed="rId173"/>
                <a:stretch>
                  <a:fillRect/>
                </a:stretch>
              </p:blipFill>
              <p:spPr>
                <a:xfrm>
                  <a:off x="832791" y="2272514"/>
                  <a:ext cx="144000" cy="42516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08" name="Ink 107">
                  <a:extLst>
                    <a:ext uri="{FF2B5EF4-FFF2-40B4-BE49-F238E27FC236}">
                      <a16:creationId xmlns:a16="http://schemas.microsoft.com/office/drawing/2014/main" id="{54CBC382-AB00-4AE4-95FD-BCC0AFD409D2}"/>
                    </a:ext>
                  </a:extLst>
                </p14:cNvPr>
                <p14:cNvContentPartPr/>
                <p14:nvPr/>
              </p14:nvContentPartPr>
              <p14:xfrm>
                <a:off x="1097031" y="2253794"/>
                <a:ext cx="90000" cy="146160"/>
              </p14:xfrm>
            </p:contentPart>
          </mc:Choice>
          <mc:Fallback xmlns="">
            <p:pic>
              <p:nvPicPr>
                <p:cNvPr id="108" name="Ink 107">
                  <a:extLst>
                    <a:ext uri="{FF2B5EF4-FFF2-40B4-BE49-F238E27FC236}">
                      <a16:creationId xmlns:a16="http://schemas.microsoft.com/office/drawing/2014/main" id="{54CBC382-AB00-4AE4-95FD-BCC0AFD409D2}"/>
                    </a:ext>
                  </a:extLst>
                </p:cNvPr>
                <p:cNvPicPr/>
                <p:nvPr/>
              </p:nvPicPr>
              <p:blipFill>
                <a:blip r:embed="rId175"/>
                <a:stretch>
                  <a:fillRect/>
                </a:stretch>
              </p:blipFill>
              <p:spPr>
                <a:xfrm>
                  <a:off x="1079031" y="2236154"/>
                  <a:ext cx="125640" cy="18180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09" name="Ink 108">
                  <a:extLst>
                    <a:ext uri="{FF2B5EF4-FFF2-40B4-BE49-F238E27FC236}">
                      <a16:creationId xmlns:a16="http://schemas.microsoft.com/office/drawing/2014/main" id="{837237F4-B189-484A-8486-0B8627B8C2B9}"/>
                    </a:ext>
                  </a:extLst>
                </p14:cNvPr>
                <p14:cNvContentPartPr/>
                <p14:nvPr/>
              </p14:nvContentPartPr>
              <p14:xfrm>
                <a:off x="1095951" y="2413274"/>
                <a:ext cx="244800" cy="45720"/>
              </p14:xfrm>
            </p:contentPart>
          </mc:Choice>
          <mc:Fallback xmlns="">
            <p:pic>
              <p:nvPicPr>
                <p:cNvPr id="109" name="Ink 108">
                  <a:extLst>
                    <a:ext uri="{FF2B5EF4-FFF2-40B4-BE49-F238E27FC236}">
                      <a16:creationId xmlns:a16="http://schemas.microsoft.com/office/drawing/2014/main" id="{837237F4-B189-484A-8486-0B8627B8C2B9}"/>
                    </a:ext>
                  </a:extLst>
                </p:cNvPr>
                <p:cNvPicPr/>
                <p:nvPr/>
              </p:nvPicPr>
              <p:blipFill>
                <a:blip r:embed="rId177"/>
                <a:stretch>
                  <a:fillRect/>
                </a:stretch>
              </p:blipFill>
              <p:spPr>
                <a:xfrm>
                  <a:off x="1077951" y="2395634"/>
                  <a:ext cx="280440" cy="8136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10" name="Ink 109">
                  <a:extLst>
                    <a:ext uri="{FF2B5EF4-FFF2-40B4-BE49-F238E27FC236}">
                      <a16:creationId xmlns:a16="http://schemas.microsoft.com/office/drawing/2014/main" id="{77F58129-EB90-4511-A967-65FEE28BC662}"/>
                    </a:ext>
                  </a:extLst>
                </p14:cNvPr>
                <p14:cNvContentPartPr/>
                <p14:nvPr/>
              </p14:nvContentPartPr>
              <p14:xfrm>
                <a:off x="1168671" y="2548634"/>
                <a:ext cx="41040" cy="70920"/>
              </p14:xfrm>
            </p:contentPart>
          </mc:Choice>
          <mc:Fallback xmlns="">
            <p:pic>
              <p:nvPicPr>
                <p:cNvPr id="110" name="Ink 109">
                  <a:extLst>
                    <a:ext uri="{FF2B5EF4-FFF2-40B4-BE49-F238E27FC236}">
                      <a16:creationId xmlns:a16="http://schemas.microsoft.com/office/drawing/2014/main" id="{77F58129-EB90-4511-A967-65FEE28BC662}"/>
                    </a:ext>
                  </a:extLst>
                </p:cNvPr>
                <p:cNvPicPr/>
                <p:nvPr/>
              </p:nvPicPr>
              <p:blipFill>
                <a:blip r:embed="rId179"/>
                <a:stretch>
                  <a:fillRect/>
                </a:stretch>
              </p:blipFill>
              <p:spPr>
                <a:xfrm>
                  <a:off x="1151031" y="2530994"/>
                  <a:ext cx="76680" cy="10656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11" name="Ink 110">
                  <a:extLst>
                    <a:ext uri="{FF2B5EF4-FFF2-40B4-BE49-F238E27FC236}">
                      <a16:creationId xmlns:a16="http://schemas.microsoft.com/office/drawing/2014/main" id="{3693D09B-CC75-473F-8623-A9710B7BFD44}"/>
                    </a:ext>
                  </a:extLst>
                </p14:cNvPr>
                <p14:cNvContentPartPr/>
                <p14:nvPr/>
              </p14:nvContentPartPr>
              <p14:xfrm>
                <a:off x="1271991" y="2516594"/>
                <a:ext cx="52200" cy="100800"/>
              </p14:xfrm>
            </p:contentPart>
          </mc:Choice>
          <mc:Fallback xmlns="">
            <p:pic>
              <p:nvPicPr>
                <p:cNvPr id="111" name="Ink 110">
                  <a:extLst>
                    <a:ext uri="{FF2B5EF4-FFF2-40B4-BE49-F238E27FC236}">
                      <a16:creationId xmlns:a16="http://schemas.microsoft.com/office/drawing/2014/main" id="{3693D09B-CC75-473F-8623-A9710B7BFD44}"/>
                    </a:ext>
                  </a:extLst>
                </p:cNvPr>
                <p:cNvPicPr/>
                <p:nvPr/>
              </p:nvPicPr>
              <p:blipFill>
                <a:blip r:embed="rId181"/>
                <a:stretch>
                  <a:fillRect/>
                </a:stretch>
              </p:blipFill>
              <p:spPr>
                <a:xfrm>
                  <a:off x="1254351" y="2498594"/>
                  <a:ext cx="87840" cy="13644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12" name="Ink 111">
                  <a:extLst>
                    <a:ext uri="{FF2B5EF4-FFF2-40B4-BE49-F238E27FC236}">
                      <a16:creationId xmlns:a16="http://schemas.microsoft.com/office/drawing/2014/main" id="{5B8E9191-CE85-43CA-8A14-D44D40F00CF6}"/>
                    </a:ext>
                  </a:extLst>
                </p14:cNvPr>
                <p14:cNvContentPartPr/>
                <p14:nvPr/>
              </p14:nvContentPartPr>
              <p14:xfrm>
                <a:off x="1468911" y="2428754"/>
                <a:ext cx="29520" cy="31680"/>
              </p14:xfrm>
            </p:contentPart>
          </mc:Choice>
          <mc:Fallback xmlns="">
            <p:pic>
              <p:nvPicPr>
                <p:cNvPr id="112" name="Ink 111">
                  <a:extLst>
                    <a:ext uri="{FF2B5EF4-FFF2-40B4-BE49-F238E27FC236}">
                      <a16:creationId xmlns:a16="http://schemas.microsoft.com/office/drawing/2014/main" id="{5B8E9191-CE85-43CA-8A14-D44D40F00CF6}"/>
                    </a:ext>
                  </a:extLst>
                </p:cNvPr>
                <p:cNvPicPr/>
                <p:nvPr/>
              </p:nvPicPr>
              <p:blipFill>
                <a:blip r:embed="rId183"/>
                <a:stretch>
                  <a:fillRect/>
                </a:stretch>
              </p:blipFill>
              <p:spPr>
                <a:xfrm>
                  <a:off x="1450911" y="2410754"/>
                  <a:ext cx="65160" cy="67320"/>
                </a:xfrm>
                <a:prstGeom prst="rect">
                  <a:avLst/>
                </a:prstGeom>
              </p:spPr>
            </p:pic>
          </mc:Fallback>
        </mc:AlternateContent>
      </p:grpSp>
      <p:grpSp>
        <p:nvGrpSpPr>
          <p:cNvPr id="119" name="Group 118">
            <a:extLst>
              <a:ext uri="{FF2B5EF4-FFF2-40B4-BE49-F238E27FC236}">
                <a16:creationId xmlns:a16="http://schemas.microsoft.com/office/drawing/2014/main" id="{F1D32D34-5D38-4262-AE06-3516CCE73E27}"/>
              </a:ext>
            </a:extLst>
          </p:cNvPr>
          <p:cNvGrpSpPr/>
          <p:nvPr/>
        </p:nvGrpSpPr>
        <p:grpSpPr>
          <a:xfrm>
            <a:off x="1684551" y="2206634"/>
            <a:ext cx="465480" cy="425520"/>
            <a:chOff x="1684551" y="2206634"/>
            <a:chExt cx="465480" cy="425520"/>
          </a:xfrm>
        </p:grpSpPr>
        <mc:AlternateContent xmlns:mc="http://schemas.openxmlformats.org/markup-compatibility/2006" xmlns:p14="http://schemas.microsoft.com/office/powerpoint/2010/main">
          <mc:Choice Requires="p14">
            <p:contentPart p14:bwMode="auto" r:id="rId184">
              <p14:nvContentPartPr>
                <p14:cNvPr id="113" name="Ink 112">
                  <a:extLst>
                    <a:ext uri="{FF2B5EF4-FFF2-40B4-BE49-F238E27FC236}">
                      <a16:creationId xmlns:a16="http://schemas.microsoft.com/office/drawing/2014/main" id="{E8678E89-2C4D-4C1B-963C-1B643EBCA6E4}"/>
                    </a:ext>
                  </a:extLst>
                </p14:cNvPr>
                <p14:cNvContentPartPr/>
                <p14:nvPr/>
              </p14:nvContentPartPr>
              <p14:xfrm>
                <a:off x="1696791" y="2231474"/>
                <a:ext cx="53280" cy="146880"/>
              </p14:xfrm>
            </p:contentPart>
          </mc:Choice>
          <mc:Fallback xmlns="">
            <p:pic>
              <p:nvPicPr>
                <p:cNvPr id="113" name="Ink 112">
                  <a:extLst>
                    <a:ext uri="{FF2B5EF4-FFF2-40B4-BE49-F238E27FC236}">
                      <a16:creationId xmlns:a16="http://schemas.microsoft.com/office/drawing/2014/main" id="{E8678E89-2C4D-4C1B-963C-1B643EBCA6E4}"/>
                    </a:ext>
                  </a:extLst>
                </p:cNvPr>
                <p:cNvPicPr/>
                <p:nvPr/>
              </p:nvPicPr>
              <p:blipFill>
                <a:blip r:embed="rId185"/>
                <a:stretch>
                  <a:fillRect/>
                </a:stretch>
              </p:blipFill>
              <p:spPr>
                <a:xfrm>
                  <a:off x="1679151" y="2213834"/>
                  <a:ext cx="88920" cy="18252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14" name="Ink 113">
                  <a:extLst>
                    <a:ext uri="{FF2B5EF4-FFF2-40B4-BE49-F238E27FC236}">
                      <a16:creationId xmlns:a16="http://schemas.microsoft.com/office/drawing/2014/main" id="{A5BEAF1B-1EE2-4AC6-A5A2-C3574B81EA9E}"/>
                    </a:ext>
                  </a:extLst>
                </p14:cNvPr>
                <p14:cNvContentPartPr/>
                <p14:nvPr/>
              </p14:nvContentPartPr>
              <p14:xfrm>
                <a:off x="1684551" y="2387714"/>
                <a:ext cx="230760" cy="25920"/>
              </p14:xfrm>
            </p:contentPart>
          </mc:Choice>
          <mc:Fallback xmlns="">
            <p:pic>
              <p:nvPicPr>
                <p:cNvPr id="114" name="Ink 113">
                  <a:extLst>
                    <a:ext uri="{FF2B5EF4-FFF2-40B4-BE49-F238E27FC236}">
                      <a16:creationId xmlns:a16="http://schemas.microsoft.com/office/drawing/2014/main" id="{A5BEAF1B-1EE2-4AC6-A5A2-C3574B81EA9E}"/>
                    </a:ext>
                  </a:extLst>
                </p:cNvPr>
                <p:cNvPicPr/>
                <p:nvPr/>
              </p:nvPicPr>
              <p:blipFill>
                <a:blip r:embed="rId187"/>
                <a:stretch>
                  <a:fillRect/>
                </a:stretch>
              </p:blipFill>
              <p:spPr>
                <a:xfrm>
                  <a:off x="1666551" y="2370074"/>
                  <a:ext cx="266400" cy="6156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15" name="Ink 114">
                  <a:extLst>
                    <a:ext uri="{FF2B5EF4-FFF2-40B4-BE49-F238E27FC236}">
                      <a16:creationId xmlns:a16="http://schemas.microsoft.com/office/drawing/2014/main" id="{9E9834DA-D384-4150-811D-064783E28AC3}"/>
                    </a:ext>
                  </a:extLst>
                </p14:cNvPr>
                <p14:cNvContentPartPr/>
                <p14:nvPr/>
              </p14:nvContentPartPr>
              <p14:xfrm>
                <a:off x="1698591" y="2529914"/>
                <a:ext cx="33120" cy="102240"/>
              </p14:xfrm>
            </p:contentPart>
          </mc:Choice>
          <mc:Fallback xmlns="">
            <p:pic>
              <p:nvPicPr>
                <p:cNvPr id="115" name="Ink 114">
                  <a:extLst>
                    <a:ext uri="{FF2B5EF4-FFF2-40B4-BE49-F238E27FC236}">
                      <a16:creationId xmlns:a16="http://schemas.microsoft.com/office/drawing/2014/main" id="{9E9834DA-D384-4150-811D-064783E28AC3}"/>
                    </a:ext>
                  </a:extLst>
                </p:cNvPr>
                <p:cNvPicPr/>
                <p:nvPr/>
              </p:nvPicPr>
              <p:blipFill>
                <a:blip r:embed="rId189"/>
                <a:stretch>
                  <a:fillRect/>
                </a:stretch>
              </p:blipFill>
              <p:spPr>
                <a:xfrm>
                  <a:off x="1680951" y="2512274"/>
                  <a:ext cx="6876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16" name="Ink 115">
                  <a:extLst>
                    <a:ext uri="{FF2B5EF4-FFF2-40B4-BE49-F238E27FC236}">
                      <a16:creationId xmlns:a16="http://schemas.microsoft.com/office/drawing/2014/main" id="{462EE7EE-0006-4862-AC80-A6AC39742A1E}"/>
                    </a:ext>
                  </a:extLst>
                </p14:cNvPr>
                <p14:cNvContentPartPr/>
                <p14:nvPr/>
              </p14:nvContentPartPr>
              <p14:xfrm>
                <a:off x="1831791" y="2497514"/>
                <a:ext cx="105840" cy="91440"/>
              </p14:xfrm>
            </p:contentPart>
          </mc:Choice>
          <mc:Fallback xmlns="">
            <p:pic>
              <p:nvPicPr>
                <p:cNvPr id="116" name="Ink 115">
                  <a:extLst>
                    <a:ext uri="{FF2B5EF4-FFF2-40B4-BE49-F238E27FC236}">
                      <a16:creationId xmlns:a16="http://schemas.microsoft.com/office/drawing/2014/main" id="{462EE7EE-0006-4862-AC80-A6AC39742A1E}"/>
                    </a:ext>
                  </a:extLst>
                </p:cNvPr>
                <p:cNvPicPr/>
                <p:nvPr/>
              </p:nvPicPr>
              <p:blipFill>
                <a:blip r:embed="rId191"/>
                <a:stretch>
                  <a:fillRect/>
                </a:stretch>
              </p:blipFill>
              <p:spPr>
                <a:xfrm>
                  <a:off x="1814151" y="2479514"/>
                  <a:ext cx="14148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17" name="Ink 116">
                  <a:extLst>
                    <a:ext uri="{FF2B5EF4-FFF2-40B4-BE49-F238E27FC236}">
                      <a16:creationId xmlns:a16="http://schemas.microsoft.com/office/drawing/2014/main" id="{078E98E3-3F30-4BFD-9898-D6E430F7BFCA}"/>
                    </a:ext>
                  </a:extLst>
                </p14:cNvPr>
                <p14:cNvContentPartPr/>
                <p14:nvPr/>
              </p14:nvContentPartPr>
              <p14:xfrm>
                <a:off x="1992711" y="2206634"/>
                <a:ext cx="157320" cy="420120"/>
              </p14:xfrm>
            </p:contentPart>
          </mc:Choice>
          <mc:Fallback xmlns="">
            <p:pic>
              <p:nvPicPr>
                <p:cNvPr id="117" name="Ink 116">
                  <a:extLst>
                    <a:ext uri="{FF2B5EF4-FFF2-40B4-BE49-F238E27FC236}">
                      <a16:creationId xmlns:a16="http://schemas.microsoft.com/office/drawing/2014/main" id="{078E98E3-3F30-4BFD-9898-D6E430F7BFCA}"/>
                    </a:ext>
                  </a:extLst>
                </p:cNvPr>
                <p:cNvPicPr/>
                <p:nvPr/>
              </p:nvPicPr>
              <p:blipFill>
                <a:blip r:embed="rId193"/>
                <a:stretch>
                  <a:fillRect/>
                </a:stretch>
              </p:blipFill>
              <p:spPr>
                <a:xfrm>
                  <a:off x="1975071" y="2188634"/>
                  <a:ext cx="192960" cy="455760"/>
                </a:xfrm>
                <a:prstGeom prst="rect">
                  <a:avLst/>
                </a:prstGeom>
              </p:spPr>
            </p:pic>
          </mc:Fallback>
        </mc:AlternateContent>
      </p:grpSp>
      <p:grpSp>
        <p:nvGrpSpPr>
          <p:cNvPr id="139" name="Group 138">
            <a:extLst>
              <a:ext uri="{FF2B5EF4-FFF2-40B4-BE49-F238E27FC236}">
                <a16:creationId xmlns:a16="http://schemas.microsoft.com/office/drawing/2014/main" id="{ABD5218F-7798-46AA-90A8-8B0E06F3E7A3}"/>
              </a:ext>
            </a:extLst>
          </p:cNvPr>
          <p:cNvGrpSpPr/>
          <p:nvPr/>
        </p:nvGrpSpPr>
        <p:grpSpPr>
          <a:xfrm>
            <a:off x="2316711" y="2107994"/>
            <a:ext cx="1054440" cy="669960"/>
            <a:chOff x="2316711" y="2107994"/>
            <a:chExt cx="1054440" cy="669960"/>
          </a:xfrm>
        </p:grpSpPr>
        <mc:AlternateContent xmlns:mc="http://schemas.openxmlformats.org/markup-compatibility/2006" xmlns:p14="http://schemas.microsoft.com/office/powerpoint/2010/main">
          <mc:Choice Requires="p14">
            <p:contentPart p14:bwMode="auto" r:id="rId194">
              <p14:nvContentPartPr>
                <p14:cNvPr id="118" name="Ink 117">
                  <a:extLst>
                    <a:ext uri="{FF2B5EF4-FFF2-40B4-BE49-F238E27FC236}">
                      <a16:creationId xmlns:a16="http://schemas.microsoft.com/office/drawing/2014/main" id="{1757F3B8-13C3-40A9-A2E7-8B8F532D0F32}"/>
                    </a:ext>
                  </a:extLst>
                </p14:cNvPr>
                <p14:cNvContentPartPr/>
                <p14:nvPr/>
              </p14:nvContentPartPr>
              <p14:xfrm>
                <a:off x="2316711" y="2233274"/>
                <a:ext cx="164520" cy="392040"/>
              </p14:xfrm>
            </p:contentPart>
          </mc:Choice>
          <mc:Fallback xmlns="">
            <p:pic>
              <p:nvPicPr>
                <p:cNvPr id="118" name="Ink 117">
                  <a:extLst>
                    <a:ext uri="{FF2B5EF4-FFF2-40B4-BE49-F238E27FC236}">
                      <a16:creationId xmlns:a16="http://schemas.microsoft.com/office/drawing/2014/main" id="{1757F3B8-13C3-40A9-A2E7-8B8F532D0F32}"/>
                    </a:ext>
                  </a:extLst>
                </p:cNvPr>
                <p:cNvPicPr/>
                <p:nvPr/>
              </p:nvPicPr>
              <p:blipFill>
                <a:blip r:embed="rId195"/>
                <a:stretch>
                  <a:fillRect/>
                </a:stretch>
              </p:blipFill>
              <p:spPr>
                <a:xfrm>
                  <a:off x="2298711" y="2215274"/>
                  <a:ext cx="200160" cy="42768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122" name="Ink 121">
                  <a:extLst>
                    <a:ext uri="{FF2B5EF4-FFF2-40B4-BE49-F238E27FC236}">
                      <a16:creationId xmlns:a16="http://schemas.microsoft.com/office/drawing/2014/main" id="{C656C782-16F6-4542-B7B6-8D36E58B34CB}"/>
                    </a:ext>
                  </a:extLst>
                </p14:cNvPr>
                <p14:cNvContentPartPr/>
                <p14:nvPr/>
              </p14:nvContentPartPr>
              <p14:xfrm>
                <a:off x="2584191" y="2336234"/>
                <a:ext cx="50760" cy="209160"/>
              </p14:xfrm>
            </p:contentPart>
          </mc:Choice>
          <mc:Fallback xmlns="">
            <p:pic>
              <p:nvPicPr>
                <p:cNvPr id="122" name="Ink 121">
                  <a:extLst>
                    <a:ext uri="{FF2B5EF4-FFF2-40B4-BE49-F238E27FC236}">
                      <a16:creationId xmlns:a16="http://schemas.microsoft.com/office/drawing/2014/main" id="{C656C782-16F6-4542-B7B6-8D36E58B34CB}"/>
                    </a:ext>
                  </a:extLst>
                </p:cNvPr>
                <p:cNvPicPr/>
                <p:nvPr/>
              </p:nvPicPr>
              <p:blipFill>
                <a:blip r:embed="rId197"/>
                <a:stretch>
                  <a:fillRect/>
                </a:stretch>
              </p:blipFill>
              <p:spPr>
                <a:xfrm>
                  <a:off x="2566551" y="2318234"/>
                  <a:ext cx="86400" cy="24480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23" name="Ink 122">
                  <a:extLst>
                    <a:ext uri="{FF2B5EF4-FFF2-40B4-BE49-F238E27FC236}">
                      <a16:creationId xmlns:a16="http://schemas.microsoft.com/office/drawing/2014/main" id="{61D4E8EB-313B-4B12-9E76-710C0DEA20DB}"/>
                    </a:ext>
                  </a:extLst>
                </p14:cNvPr>
                <p14:cNvContentPartPr/>
                <p14:nvPr/>
              </p14:nvContentPartPr>
              <p14:xfrm>
                <a:off x="2660511" y="2353874"/>
                <a:ext cx="55440" cy="194760"/>
              </p14:xfrm>
            </p:contentPart>
          </mc:Choice>
          <mc:Fallback xmlns="">
            <p:pic>
              <p:nvPicPr>
                <p:cNvPr id="123" name="Ink 122">
                  <a:extLst>
                    <a:ext uri="{FF2B5EF4-FFF2-40B4-BE49-F238E27FC236}">
                      <a16:creationId xmlns:a16="http://schemas.microsoft.com/office/drawing/2014/main" id="{61D4E8EB-313B-4B12-9E76-710C0DEA20DB}"/>
                    </a:ext>
                  </a:extLst>
                </p:cNvPr>
                <p:cNvPicPr/>
                <p:nvPr/>
              </p:nvPicPr>
              <p:blipFill>
                <a:blip r:embed="rId199"/>
                <a:stretch>
                  <a:fillRect/>
                </a:stretch>
              </p:blipFill>
              <p:spPr>
                <a:xfrm>
                  <a:off x="2642871" y="2336234"/>
                  <a:ext cx="91080" cy="23040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25" name="Ink 124">
                  <a:extLst>
                    <a:ext uri="{FF2B5EF4-FFF2-40B4-BE49-F238E27FC236}">
                      <a16:creationId xmlns:a16="http://schemas.microsoft.com/office/drawing/2014/main" id="{02323F49-9FB7-49F5-AB28-5C922016FD36}"/>
                    </a:ext>
                  </a:extLst>
                </p14:cNvPr>
                <p14:cNvContentPartPr/>
                <p14:nvPr/>
              </p14:nvContentPartPr>
              <p14:xfrm>
                <a:off x="2906031" y="2234354"/>
                <a:ext cx="178560" cy="321480"/>
              </p14:xfrm>
            </p:contentPart>
          </mc:Choice>
          <mc:Fallback xmlns="">
            <p:pic>
              <p:nvPicPr>
                <p:cNvPr id="125" name="Ink 124">
                  <a:extLst>
                    <a:ext uri="{FF2B5EF4-FFF2-40B4-BE49-F238E27FC236}">
                      <a16:creationId xmlns:a16="http://schemas.microsoft.com/office/drawing/2014/main" id="{02323F49-9FB7-49F5-AB28-5C922016FD36}"/>
                    </a:ext>
                  </a:extLst>
                </p:cNvPr>
                <p:cNvPicPr/>
                <p:nvPr/>
              </p:nvPicPr>
              <p:blipFill>
                <a:blip r:embed="rId201"/>
                <a:stretch>
                  <a:fillRect/>
                </a:stretch>
              </p:blipFill>
              <p:spPr>
                <a:xfrm>
                  <a:off x="2888391" y="2216714"/>
                  <a:ext cx="214200" cy="35712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126" name="Ink 125">
                  <a:extLst>
                    <a:ext uri="{FF2B5EF4-FFF2-40B4-BE49-F238E27FC236}">
                      <a16:creationId xmlns:a16="http://schemas.microsoft.com/office/drawing/2014/main" id="{195FD313-D178-4EB7-86FE-8A97A1037614}"/>
                    </a:ext>
                  </a:extLst>
                </p14:cNvPr>
                <p14:cNvContentPartPr/>
                <p14:nvPr/>
              </p14:nvContentPartPr>
              <p14:xfrm>
                <a:off x="2908911" y="2657354"/>
                <a:ext cx="64080" cy="120600"/>
              </p14:xfrm>
            </p:contentPart>
          </mc:Choice>
          <mc:Fallback xmlns="">
            <p:pic>
              <p:nvPicPr>
                <p:cNvPr id="126" name="Ink 125">
                  <a:extLst>
                    <a:ext uri="{FF2B5EF4-FFF2-40B4-BE49-F238E27FC236}">
                      <a16:creationId xmlns:a16="http://schemas.microsoft.com/office/drawing/2014/main" id="{195FD313-D178-4EB7-86FE-8A97A1037614}"/>
                    </a:ext>
                  </a:extLst>
                </p:cNvPr>
                <p:cNvPicPr/>
                <p:nvPr/>
              </p:nvPicPr>
              <p:blipFill>
                <a:blip r:embed="rId203"/>
                <a:stretch>
                  <a:fillRect/>
                </a:stretch>
              </p:blipFill>
              <p:spPr>
                <a:xfrm>
                  <a:off x="2890911" y="2639354"/>
                  <a:ext cx="99720" cy="15624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127" name="Ink 126">
                  <a:extLst>
                    <a:ext uri="{FF2B5EF4-FFF2-40B4-BE49-F238E27FC236}">
                      <a16:creationId xmlns:a16="http://schemas.microsoft.com/office/drawing/2014/main" id="{4DE9D06F-C5B4-4C0E-9F3D-9645EB4D77CC}"/>
                    </a:ext>
                  </a:extLst>
                </p14:cNvPr>
                <p14:cNvContentPartPr/>
                <p14:nvPr/>
              </p14:nvContentPartPr>
              <p14:xfrm>
                <a:off x="2912151" y="2643674"/>
                <a:ext cx="7200" cy="9000"/>
              </p14:xfrm>
            </p:contentPart>
          </mc:Choice>
          <mc:Fallback xmlns="">
            <p:pic>
              <p:nvPicPr>
                <p:cNvPr id="127" name="Ink 126">
                  <a:extLst>
                    <a:ext uri="{FF2B5EF4-FFF2-40B4-BE49-F238E27FC236}">
                      <a16:creationId xmlns:a16="http://schemas.microsoft.com/office/drawing/2014/main" id="{4DE9D06F-C5B4-4C0E-9F3D-9645EB4D77CC}"/>
                    </a:ext>
                  </a:extLst>
                </p:cNvPr>
                <p:cNvPicPr/>
                <p:nvPr/>
              </p:nvPicPr>
              <p:blipFill>
                <a:blip r:embed="rId205"/>
                <a:stretch>
                  <a:fillRect/>
                </a:stretch>
              </p:blipFill>
              <p:spPr>
                <a:xfrm>
                  <a:off x="2894511" y="2625674"/>
                  <a:ext cx="42840" cy="4464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128" name="Ink 127">
                  <a:extLst>
                    <a:ext uri="{FF2B5EF4-FFF2-40B4-BE49-F238E27FC236}">
                      <a16:creationId xmlns:a16="http://schemas.microsoft.com/office/drawing/2014/main" id="{48494981-5EB3-460A-AEEF-7A18848B0416}"/>
                    </a:ext>
                  </a:extLst>
                </p14:cNvPr>
                <p14:cNvContentPartPr/>
                <p14:nvPr/>
              </p14:nvContentPartPr>
              <p14:xfrm>
                <a:off x="2973351" y="2637194"/>
                <a:ext cx="42480" cy="95040"/>
              </p14:xfrm>
            </p:contentPart>
          </mc:Choice>
          <mc:Fallback xmlns="">
            <p:pic>
              <p:nvPicPr>
                <p:cNvPr id="128" name="Ink 127">
                  <a:extLst>
                    <a:ext uri="{FF2B5EF4-FFF2-40B4-BE49-F238E27FC236}">
                      <a16:creationId xmlns:a16="http://schemas.microsoft.com/office/drawing/2014/main" id="{48494981-5EB3-460A-AEEF-7A18848B0416}"/>
                    </a:ext>
                  </a:extLst>
                </p:cNvPr>
                <p:cNvPicPr/>
                <p:nvPr/>
              </p:nvPicPr>
              <p:blipFill>
                <a:blip r:embed="rId207"/>
                <a:stretch>
                  <a:fillRect/>
                </a:stretch>
              </p:blipFill>
              <p:spPr>
                <a:xfrm>
                  <a:off x="2955351" y="2619194"/>
                  <a:ext cx="78120" cy="13068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29" name="Ink 128">
                  <a:extLst>
                    <a:ext uri="{FF2B5EF4-FFF2-40B4-BE49-F238E27FC236}">
                      <a16:creationId xmlns:a16="http://schemas.microsoft.com/office/drawing/2014/main" id="{11145949-8A7E-4DFF-ACA3-7AE45CC4D50F}"/>
                    </a:ext>
                  </a:extLst>
                </p14:cNvPr>
                <p14:cNvContentPartPr/>
                <p14:nvPr/>
              </p14:nvContentPartPr>
              <p14:xfrm>
                <a:off x="3074871" y="2650874"/>
                <a:ext cx="10800" cy="65880"/>
              </p14:xfrm>
            </p:contentPart>
          </mc:Choice>
          <mc:Fallback xmlns="">
            <p:pic>
              <p:nvPicPr>
                <p:cNvPr id="129" name="Ink 128">
                  <a:extLst>
                    <a:ext uri="{FF2B5EF4-FFF2-40B4-BE49-F238E27FC236}">
                      <a16:creationId xmlns:a16="http://schemas.microsoft.com/office/drawing/2014/main" id="{11145949-8A7E-4DFF-ACA3-7AE45CC4D50F}"/>
                    </a:ext>
                  </a:extLst>
                </p:cNvPr>
                <p:cNvPicPr/>
                <p:nvPr/>
              </p:nvPicPr>
              <p:blipFill>
                <a:blip r:embed="rId209"/>
                <a:stretch>
                  <a:fillRect/>
                </a:stretch>
              </p:blipFill>
              <p:spPr>
                <a:xfrm>
                  <a:off x="3057231" y="2633234"/>
                  <a:ext cx="46440" cy="10152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130" name="Ink 129">
                  <a:extLst>
                    <a:ext uri="{FF2B5EF4-FFF2-40B4-BE49-F238E27FC236}">
                      <a16:creationId xmlns:a16="http://schemas.microsoft.com/office/drawing/2014/main" id="{257D62CA-6C57-4D53-BF0A-4A630E52B9E8}"/>
                    </a:ext>
                  </a:extLst>
                </p14:cNvPr>
                <p14:cNvContentPartPr/>
                <p14:nvPr/>
              </p14:nvContentPartPr>
              <p14:xfrm>
                <a:off x="2860671" y="2107994"/>
                <a:ext cx="36720" cy="147600"/>
              </p14:xfrm>
            </p:contentPart>
          </mc:Choice>
          <mc:Fallback xmlns="">
            <p:pic>
              <p:nvPicPr>
                <p:cNvPr id="130" name="Ink 129">
                  <a:extLst>
                    <a:ext uri="{FF2B5EF4-FFF2-40B4-BE49-F238E27FC236}">
                      <a16:creationId xmlns:a16="http://schemas.microsoft.com/office/drawing/2014/main" id="{257D62CA-6C57-4D53-BF0A-4A630E52B9E8}"/>
                    </a:ext>
                  </a:extLst>
                </p:cNvPr>
                <p:cNvPicPr/>
                <p:nvPr/>
              </p:nvPicPr>
              <p:blipFill>
                <a:blip r:embed="rId211"/>
                <a:stretch>
                  <a:fillRect/>
                </a:stretch>
              </p:blipFill>
              <p:spPr>
                <a:xfrm>
                  <a:off x="2842671" y="2090354"/>
                  <a:ext cx="72360" cy="183240"/>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131" name="Ink 130">
                  <a:extLst>
                    <a:ext uri="{FF2B5EF4-FFF2-40B4-BE49-F238E27FC236}">
                      <a16:creationId xmlns:a16="http://schemas.microsoft.com/office/drawing/2014/main" id="{F9E0A133-4AFC-4537-A182-65976A9CAE1F}"/>
                    </a:ext>
                  </a:extLst>
                </p14:cNvPr>
                <p14:cNvContentPartPr/>
                <p14:nvPr/>
              </p14:nvContentPartPr>
              <p14:xfrm>
                <a:off x="2939151" y="2120234"/>
                <a:ext cx="63720" cy="86760"/>
              </p14:xfrm>
            </p:contentPart>
          </mc:Choice>
          <mc:Fallback xmlns="">
            <p:pic>
              <p:nvPicPr>
                <p:cNvPr id="131" name="Ink 130">
                  <a:extLst>
                    <a:ext uri="{FF2B5EF4-FFF2-40B4-BE49-F238E27FC236}">
                      <a16:creationId xmlns:a16="http://schemas.microsoft.com/office/drawing/2014/main" id="{F9E0A133-4AFC-4537-A182-65976A9CAE1F}"/>
                    </a:ext>
                  </a:extLst>
                </p:cNvPr>
                <p:cNvPicPr/>
                <p:nvPr/>
              </p:nvPicPr>
              <p:blipFill>
                <a:blip r:embed="rId213"/>
                <a:stretch>
                  <a:fillRect/>
                </a:stretch>
              </p:blipFill>
              <p:spPr>
                <a:xfrm>
                  <a:off x="2921511" y="2102594"/>
                  <a:ext cx="99360" cy="12240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132" name="Ink 131">
                  <a:extLst>
                    <a:ext uri="{FF2B5EF4-FFF2-40B4-BE49-F238E27FC236}">
                      <a16:creationId xmlns:a16="http://schemas.microsoft.com/office/drawing/2014/main" id="{8B5A4114-A11D-42D3-AF21-27A25A3D5297}"/>
                    </a:ext>
                  </a:extLst>
                </p14:cNvPr>
                <p14:cNvContentPartPr/>
                <p14:nvPr/>
              </p14:nvContentPartPr>
              <p14:xfrm>
                <a:off x="3134271" y="2341994"/>
                <a:ext cx="140400" cy="266400"/>
              </p14:xfrm>
            </p:contentPart>
          </mc:Choice>
          <mc:Fallback xmlns="">
            <p:pic>
              <p:nvPicPr>
                <p:cNvPr id="132" name="Ink 131">
                  <a:extLst>
                    <a:ext uri="{FF2B5EF4-FFF2-40B4-BE49-F238E27FC236}">
                      <a16:creationId xmlns:a16="http://schemas.microsoft.com/office/drawing/2014/main" id="{8B5A4114-A11D-42D3-AF21-27A25A3D5297}"/>
                    </a:ext>
                  </a:extLst>
                </p:cNvPr>
                <p:cNvPicPr/>
                <p:nvPr/>
              </p:nvPicPr>
              <p:blipFill>
                <a:blip r:embed="rId215"/>
                <a:stretch>
                  <a:fillRect/>
                </a:stretch>
              </p:blipFill>
              <p:spPr>
                <a:xfrm>
                  <a:off x="3116271" y="2323994"/>
                  <a:ext cx="176040" cy="30204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133" name="Ink 132">
                  <a:extLst>
                    <a:ext uri="{FF2B5EF4-FFF2-40B4-BE49-F238E27FC236}">
                      <a16:creationId xmlns:a16="http://schemas.microsoft.com/office/drawing/2014/main" id="{96AAEEC4-D263-4CDD-86BF-1FAE8B01D6D5}"/>
                    </a:ext>
                  </a:extLst>
                </p14:cNvPr>
                <p14:cNvContentPartPr/>
                <p14:nvPr/>
              </p14:nvContentPartPr>
              <p14:xfrm>
                <a:off x="3284031" y="2390954"/>
                <a:ext cx="87120" cy="86760"/>
              </p14:xfrm>
            </p:contentPart>
          </mc:Choice>
          <mc:Fallback xmlns="">
            <p:pic>
              <p:nvPicPr>
                <p:cNvPr id="133" name="Ink 132">
                  <a:extLst>
                    <a:ext uri="{FF2B5EF4-FFF2-40B4-BE49-F238E27FC236}">
                      <a16:creationId xmlns:a16="http://schemas.microsoft.com/office/drawing/2014/main" id="{96AAEEC4-D263-4CDD-86BF-1FAE8B01D6D5}"/>
                    </a:ext>
                  </a:extLst>
                </p:cNvPr>
                <p:cNvPicPr/>
                <p:nvPr/>
              </p:nvPicPr>
              <p:blipFill>
                <a:blip r:embed="rId217"/>
                <a:stretch>
                  <a:fillRect/>
                </a:stretch>
              </p:blipFill>
              <p:spPr>
                <a:xfrm>
                  <a:off x="3266391" y="2373314"/>
                  <a:ext cx="122760" cy="12240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134" name="Ink 133">
                  <a:extLst>
                    <a:ext uri="{FF2B5EF4-FFF2-40B4-BE49-F238E27FC236}">
                      <a16:creationId xmlns:a16="http://schemas.microsoft.com/office/drawing/2014/main" id="{DD32FDA4-9F58-4620-8449-21A92FCCAE8F}"/>
                    </a:ext>
                  </a:extLst>
                </p14:cNvPr>
                <p14:cNvContentPartPr/>
                <p14:nvPr/>
              </p14:nvContentPartPr>
              <p14:xfrm>
                <a:off x="3313911" y="2328674"/>
                <a:ext cx="19800" cy="37800"/>
              </p14:xfrm>
            </p:contentPart>
          </mc:Choice>
          <mc:Fallback xmlns="">
            <p:pic>
              <p:nvPicPr>
                <p:cNvPr id="134" name="Ink 133">
                  <a:extLst>
                    <a:ext uri="{FF2B5EF4-FFF2-40B4-BE49-F238E27FC236}">
                      <a16:creationId xmlns:a16="http://schemas.microsoft.com/office/drawing/2014/main" id="{DD32FDA4-9F58-4620-8449-21A92FCCAE8F}"/>
                    </a:ext>
                  </a:extLst>
                </p:cNvPr>
                <p:cNvPicPr/>
                <p:nvPr/>
              </p:nvPicPr>
              <p:blipFill>
                <a:blip r:embed="rId219"/>
                <a:stretch>
                  <a:fillRect/>
                </a:stretch>
              </p:blipFill>
              <p:spPr>
                <a:xfrm>
                  <a:off x="3296271" y="2310674"/>
                  <a:ext cx="55440" cy="734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20">
            <p14:nvContentPartPr>
              <p14:cNvPr id="135" name="Ink 134">
                <a:extLst>
                  <a:ext uri="{FF2B5EF4-FFF2-40B4-BE49-F238E27FC236}">
                    <a16:creationId xmlns:a16="http://schemas.microsoft.com/office/drawing/2014/main" id="{DF5A099A-EAD8-494F-9150-51D4D8E975AC}"/>
                  </a:ext>
                </a:extLst>
              </p14:cNvPr>
              <p14:cNvContentPartPr/>
              <p14:nvPr/>
            </p14:nvContentPartPr>
            <p14:xfrm>
              <a:off x="3528111" y="2337674"/>
              <a:ext cx="144720" cy="11160"/>
            </p14:xfrm>
          </p:contentPart>
        </mc:Choice>
        <mc:Fallback xmlns="">
          <p:pic>
            <p:nvPicPr>
              <p:cNvPr id="135" name="Ink 134">
                <a:extLst>
                  <a:ext uri="{FF2B5EF4-FFF2-40B4-BE49-F238E27FC236}">
                    <a16:creationId xmlns:a16="http://schemas.microsoft.com/office/drawing/2014/main" id="{DF5A099A-EAD8-494F-9150-51D4D8E975AC}"/>
                  </a:ext>
                </a:extLst>
              </p:cNvPr>
              <p:cNvPicPr/>
              <p:nvPr/>
            </p:nvPicPr>
            <p:blipFill>
              <a:blip r:embed="rId221"/>
              <a:stretch>
                <a:fillRect/>
              </a:stretch>
            </p:blipFill>
            <p:spPr>
              <a:xfrm>
                <a:off x="3510471" y="2320034"/>
                <a:ext cx="180360" cy="46800"/>
              </a:xfrm>
              <a:prstGeom prst="rect">
                <a:avLst/>
              </a:prstGeom>
            </p:spPr>
          </p:pic>
        </mc:Fallback>
      </mc:AlternateContent>
      <p:grpSp>
        <p:nvGrpSpPr>
          <p:cNvPr id="153" name="Group 152">
            <a:extLst>
              <a:ext uri="{FF2B5EF4-FFF2-40B4-BE49-F238E27FC236}">
                <a16:creationId xmlns:a16="http://schemas.microsoft.com/office/drawing/2014/main" id="{584AB463-5385-46A8-B84C-BEB27EA1B3CA}"/>
              </a:ext>
            </a:extLst>
          </p:cNvPr>
          <p:cNvGrpSpPr/>
          <p:nvPr/>
        </p:nvGrpSpPr>
        <p:grpSpPr>
          <a:xfrm>
            <a:off x="3825831" y="1941674"/>
            <a:ext cx="968400" cy="717840"/>
            <a:chOff x="3825831" y="1941674"/>
            <a:chExt cx="968400" cy="717840"/>
          </a:xfrm>
        </p:grpSpPr>
        <mc:AlternateContent xmlns:mc="http://schemas.openxmlformats.org/markup-compatibility/2006" xmlns:p14="http://schemas.microsoft.com/office/powerpoint/2010/main">
          <mc:Choice Requires="p14">
            <p:contentPart p14:bwMode="auto" r:id="rId222">
              <p14:nvContentPartPr>
                <p14:cNvPr id="136" name="Ink 135">
                  <a:extLst>
                    <a:ext uri="{FF2B5EF4-FFF2-40B4-BE49-F238E27FC236}">
                      <a16:creationId xmlns:a16="http://schemas.microsoft.com/office/drawing/2014/main" id="{D32F5AA5-6FED-418E-9B45-ED2CAC543556}"/>
                    </a:ext>
                  </a:extLst>
                </p14:cNvPr>
                <p14:cNvContentPartPr/>
                <p14:nvPr/>
              </p14:nvContentPartPr>
              <p14:xfrm>
                <a:off x="3825831" y="2300954"/>
                <a:ext cx="80280" cy="204840"/>
              </p14:xfrm>
            </p:contentPart>
          </mc:Choice>
          <mc:Fallback xmlns="">
            <p:pic>
              <p:nvPicPr>
                <p:cNvPr id="136" name="Ink 135">
                  <a:extLst>
                    <a:ext uri="{FF2B5EF4-FFF2-40B4-BE49-F238E27FC236}">
                      <a16:creationId xmlns:a16="http://schemas.microsoft.com/office/drawing/2014/main" id="{D32F5AA5-6FED-418E-9B45-ED2CAC543556}"/>
                    </a:ext>
                  </a:extLst>
                </p:cNvPr>
                <p:cNvPicPr/>
                <p:nvPr/>
              </p:nvPicPr>
              <p:blipFill>
                <a:blip r:embed="rId223"/>
                <a:stretch>
                  <a:fillRect/>
                </a:stretch>
              </p:blipFill>
              <p:spPr>
                <a:xfrm>
                  <a:off x="3808191" y="2283314"/>
                  <a:ext cx="115920" cy="24048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137" name="Ink 136">
                  <a:extLst>
                    <a:ext uri="{FF2B5EF4-FFF2-40B4-BE49-F238E27FC236}">
                      <a16:creationId xmlns:a16="http://schemas.microsoft.com/office/drawing/2014/main" id="{0675A5FE-3299-48FD-B498-ACF5CCFADE1A}"/>
                    </a:ext>
                  </a:extLst>
                </p14:cNvPr>
                <p14:cNvContentPartPr/>
                <p14:nvPr/>
              </p14:nvContentPartPr>
              <p14:xfrm>
                <a:off x="3938151" y="2314634"/>
                <a:ext cx="151200" cy="134280"/>
              </p14:xfrm>
            </p:contentPart>
          </mc:Choice>
          <mc:Fallback xmlns="">
            <p:pic>
              <p:nvPicPr>
                <p:cNvPr id="137" name="Ink 136">
                  <a:extLst>
                    <a:ext uri="{FF2B5EF4-FFF2-40B4-BE49-F238E27FC236}">
                      <a16:creationId xmlns:a16="http://schemas.microsoft.com/office/drawing/2014/main" id="{0675A5FE-3299-48FD-B498-ACF5CCFADE1A}"/>
                    </a:ext>
                  </a:extLst>
                </p:cNvPr>
                <p:cNvPicPr/>
                <p:nvPr/>
              </p:nvPicPr>
              <p:blipFill>
                <a:blip r:embed="rId225"/>
                <a:stretch>
                  <a:fillRect/>
                </a:stretch>
              </p:blipFill>
              <p:spPr>
                <a:xfrm>
                  <a:off x="3920151" y="2296634"/>
                  <a:ext cx="186840" cy="16992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140" name="Ink 139">
                  <a:extLst>
                    <a:ext uri="{FF2B5EF4-FFF2-40B4-BE49-F238E27FC236}">
                      <a16:creationId xmlns:a16="http://schemas.microsoft.com/office/drawing/2014/main" id="{1B775BB3-0205-4F8D-9660-016776357F9D}"/>
                    </a:ext>
                  </a:extLst>
                </p14:cNvPr>
                <p14:cNvContentPartPr/>
                <p14:nvPr/>
              </p14:nvContentPartPr>
              <p14:xfrm>
                <a:off x="4259631" y="2099354"/>
                <a:ext cx="191520" cy="352080"/>
              </p14:xfrm>
            </p:contentPart>
          </mc:Choice>
          <mc:Fallback xmlns="">
            <p:pic>
              <p:nvPicPr>
                <p:cNvPr id="140" name="Ink 139">
                  <a:extLst>
                    <a:ext uri="{FF2B5EF4-FFF2-40B4-BE49-F238E27FC236}">
                      <a16:creationId xmlns:a16="http://schemas.microsoft.com/office/drawing/2014/main" id="{1B775BB3-0205-4F8D-9660-016776357F9D}"/>
                    </a:ext>
                  </a:extLst>
                </p:cNvPr>
                <p:cNvPicPr/>
                <p:nvPr/>
              </p:nvPicPr>
              <p:blipFill>
                <a:blip r:embed="rId227"/>
                <a:stretch>
                  <a:fillRect/>
                </a:stretch>
              </p:blipFill>
              <p:spPr>
                <a:xfrm>
                  <a:off x="4241631" y="2081354"/>
                  <a:ext cx="227160" cy="38772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141" name="Ink 140">
                  <a:extLst>
                    <a:ext uri="{FF2B5EF4-FFF2-40B4-BE49-F238E27FC236}">
                      <a16:creationId xmlns:a16="http://schemas.microsoft.com/office/drawing/2014/main" id="{ADE9DA52-7C2E-4906-A2A6-3184B268445D}"/>
                    </a:ext>
                  </a:extLst>
                </p14:cNvPr>
                <p14:cNvContentPartPr/>
                <p14:nvPr/>
              </p14:nvContentPartPr>
              <p14:xfrm>
                <a:off x="4211751" y="2570954"/>
                <a:ext cx="70920" cy="88560"/>
              </p14:xfrm>
            </p:contentPart>
          </mc:Choice>
          <mc:Fallback xmlns="">
            <p:pic>
              <p:nvPicPr>
                <p:cNvPr id="141" name="Ink 140">
                  <a:extLst>
                    <a:ext uri="{FF2B5EF4-FFF2-40B4-BE49-F238E27FC236}">
                      <a16:creationId xmlns:a16="http://schemas.microsoft.com/office/drawing/2014/main" id="{ADE9DA52-7C2E-4906-A2A6-3184B268445D}"/>
                    </a:ext>
                  </a:extLst>
                </p:cNvPr>
                <p:cNvPicPr/>
                <p:nvPr/>
              </p:nvPicPr>
              <p:blipFill>
                <a:blip r:embed="rId229"/>
                <a:stretch>
                  <a:fillRect/>
                </a:stretch>
              </p:blipFill>
              <p:spPr>
                <a:xfrm>
                  <a:off x="4193751" y="2553314"/>
                  <a:ext cx="106560" cy="12420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42" name="Ink 141">
                  <a:extLst>
                    <a:ext uri="{FF2B5EF4-FFF2-40B4-BE49-F238E27FC236}">
                      <a16:creationId xmlns:a16="http://schemas.microsoft.com/office/drawing/2014/main" id="{97032C21-AC88-4619-8B12-B312B9448990}"/>
                    </a:ext>
                  </a:extLst>
                </p14:cNvPr>
                <p14:cNvContentPartPr/>
                <p14:nvPr/>
              </p14:nvContentPartPr>
              <p14:xfrm>
                <a:off x="4185111" y="2523074"/>
                <a:ext cx="18720" cy="14040"/>
              </p14:xfrm>
            </p:contentPart>
          </mc:Choice>
          <mc:Fallback xmlns="">
            <p:pic>
              <p:nvPicPr>
                <p:cNvPr id="142" name="Ink 141">
                  <a:extLst>
                    <a:ext uri="{FF2B5EF4-FFF2-40B4-BE49-F238E27FC236}">
                      <a16:creationId xmlns:a16="http://schemas.microsoft.com/office/drawing/2014/main" id="{97032C21-AC88-4619-8B12-B312B9448990}"/>
                    </a:ext>
                  </a:extLst>
                </p:cNvPr>
                <p:cNvPicPr/>
                <p:nvPr/>
              </p:nvPicPr>
              <p:blipFill>
                <a:blip r:embed="rId231"/>
                <a:stretch>
                  <a:fillRect/>
                </a:stretch>
              </p:blipFill>
              <p:spPr>
                <a:xfrm>
                  <a:off x="4167471" y="2505074"/>
                  <a:ext cx="54360" cy="4968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43" name="Ink 142">
                  <a:extLst>
                    <a:ext uri="{FF2B5EF4-FFF2-40B4-BE49-F238E27FC236}">
                      <a16:creationId xmlns:a16="http://schemas.microsoft.com/office/drawing/2014/main" id="{F54AE5B3-737C-4F6E-B0B0-D569AADF03A6}"/>
                    </a:ext>
                  </a:extLst>
                </p14:cNvPr>
                <p14:cNvContentPartPr/>
                <p14:nvPr/>
              </p14:nvContentPartPr>
              <p14:xfrm>
                <a:off x="4326591" y="2576354"/>
                <a:ext cx="25560" cy="56520"/>
              </p14:xfrm>
            </p:contentPart>
          </mc:Choice>
          <mc:Fallback xmlns="">
            <p:pic>
              <p:nvPicPr>
                <p:cNvPr id="143" name="Ink 142">
                  <a:extLst>
                    <a:ext uri="{FF2B5EF4-FFF2-40B4-BE49-F238E27FC236}">
                      <a16:creationId xmlns:a16="http://schemas.microsoft.com/office/drawing/2014/main" id="{F54AE5B3-737C-4F6E-B0B0-D569AADF03A6}"/>
                    </a:ext>
                  </a:extLst>
                </p:cNvPr>
                <p:cNvPicPr/>
                <p:nvPr/>
              </p:nvPicPr>
              <p:blipFill>
                <a:blip r:embed="rId233"/>
                <a:stretch>
                  <a:fillRect/>
                </a:stretch>
              </p:blipFill>
              <p:spPr>
                <a:xfrm>
                  <a:off x="4308591" y="2558354"/>
                  <a:ext cx="61200" cy="9216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144" name="Ink 143">
                  <a:extLst>
                    <a:ext uri="{FF2B5EF4-FFF2-40B4-BE49-F238E27FC236}">
                      <a16:creationId xmlns:a16="http://schemas.microsoft.com/office/drawing/2014/main" id="{ABB9AE97-0289-483F-9846-5A52FA9A9E73}"/>
                    </a:ext>
                  </a:extLst>
                </p14:cNvPr>
                <p14:cNvContentPartPr/>
                <p14:nvPr/>
              </p14:nvContentPartPr>
              <p14:xfrm>
                <a:off x="4438911" y="2565914"/>
                <a:ext cx="7920" cy="86400"/>
              </p14:xfrm>
            </p:contentPart>
          </mc:Choice>
          <mc:Fallback xmlns="">
            <p:pic>
              <p:nvPicPr>
                <p:cNvPr id="144" name="Ink 143">
                  <a:extLst>
                    <a:ext uri="{FF2B5EF4-FFF2-40B4-BE49-F238E27FC236}">
                      <a16:creationId xmlns:a16="http://schemas.microsoft.com/office/drawing/2014/main" id="{ABB9AE97-0289-483F-9846-5A52FA9A9E73}"/>
                    </a:ext>
                  </a:extLst>
                </p:cNvPr>
                <p:cNvPicPr/>
                <p:nvPr/>
              </p:nvPicPr>
              <p:blipFill>
                <a:blip r:embed="rId235"/>
                <a:stretch>
                  <a:fillRect/>
                </a:stretch>
              </p:blipFill>
              <p:spPr>
                <a:xfrm>
                  <a:off x="4421271" y="2548274"/>
                  <a:ext cx="43560" cy="12204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145" name="Ink 144">
                  <a:extLst>
                    <a:ext uri="{FF2B5EF4-FFF2-40B4-BE49-F238E27FC236}">
                      <a16:creationId xmlns:a16="http://schemas.microsoft.com/office/drawing/2014/main" id="{14CE30AB-BD8B-40E6-B434-60DE0600719D}"/>
                    </a:ext>
                  </a:extLst>
                </p14:cNvPr>
                <p14:cNvContentPartPr/>
                <p14:nvPr/>
              </p14:nvContentPartPr>
              <p14:xfrm>
                <a:off x="4507671" y="2552594"/>
                <a:ext cx="12600" cy="84600"/>
              </p14:xfrm>
            </p:contentPart>
          </mc:Choice>
          <mc:Fallback xmlns="">
            <p:pic>
              <p:nvPicPr>
                <p:cNvPr id="145" name="Ink 144">
                  <a:extLst>
                    <a:ext uri="{FF2B5EF4-FFF2-40B4-BE49-F238E27FC236}">
                      <a16:creationId xmlns:a16="http://schemas.microsoft.com/office/drawing/2014/main" id="{14CE30AB-BD8B-40E6-B434-60DE0600719D}"/>
                    </a:ext>
                  </a:extLst>
                </p:cNvPr>
                <p:cNvPicPr/>
                <p:nvPr/>
              </p:nvPicPr>
              <p:blipFill>
                <a:blip r:embed="rId237"/>
                <a:stretch>
                  <a:fillRect/>
                </a:stretch>
              </p:blipFill>
              <p:spPr>
                <a:xfrm>
                  <a:off x="4489671" y="2534954"/>
                  <a:ext cx="48240" cy="12024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146" name="Ink 145">
                  <a:extLst>
                    <a:ext uri="{FF2B5EF4-FFF2-40B4-BE49-F238E27FC236}">
                      <a16:creationId xmlns:a16="http://schemas.microsoft.com/office/drawing/2014/main" id="{9769C12A-C204-4883-8121-3F56A6292A23}"/>
                    </a:ext>
                  </a:extLst>
                </p14:cNvPr>
                <p14:cNvContentPartPr/>
                <p14:nvPr/>
              </p14:nvContentPartPr>
              <p14:xfrm>
                <a:off x="4230471" y="1953914"/>
                <a:ext cx="110520" cy="147240"/>
              </p14:xfrm>
            </p:contentPart>
          </mc:Choice>
          <mc:Fallback xmlns="">
            <p:pic>
              <p:nvPicPr>
                <p:cNvPr id="146" name="Ink 145">
                  <a:extLst>
                    <a:ext uri="{FF2B5EF4-FFF2-40B4-BE49-F238E27FC236}">
                      <a16:creationId xmlns:a16="http://schemas.microsoft.com/office/drawing/2014/main" id="{9769C12A-C204-4883-8121-3F56A6292A23}"/>
                    </a:ext>
                  </a:extLst>
                </p:cNvPr>
                <p:cNvPicPr/>
                <p:nvPr/>
              </p:nvPicPr>
              <p:blipFill>
                <a:blip r:embed="rId239"/>
                <a:stretch>
                  <a:fillRect/>
                </a:stretch>
              </p:blipFill>
              <p:spPr>
                <a:xfrm>
                  <a:off x="4212831" y="1935914"/>
                  <a:ext cx="146160" cy="18288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147" name="Ink 146">
                  <a:extLst>
                    <a:ext uri="{FF2B5EF4-FFF2-40B4-BE49-F238E27FC236}">
                      <a16:creationId xmlns:a16="http://schemas.microsoft.com/office/drawing/2014/main" id="{2E49F52E-26AF-496D-8C96-78324A92BE53}"/>
                    </a:ext>
                  </a:extLst>
                </p14:cNvPr>
                <p14:cNvContentPartPr/>
                <p14:nvPr/>
              </p14:nvContentPartPr>
              <p14:xfrm>
                <a:off x="4366911" y="1941674"/>
                <a:ext cx="17280" cy="100440"/>
              </p14:xfrm>
            </p:contentPart>
          </mc:Choice>
          <mc:Fallback xmlns="">
            <p:pic>
              <p:nvPicPr>
                <p:cNvPr id="147" name="Ink 146">
                  <a:extLst>
                    <a:ext uri="{FF2B5EF4-FFF2-40B4-BE49-F238E27FC236}">
                      <a16:creationId xmlns:a16="http://schemas.microsoft.com/office/drawing/2014/main" id="{2E49F52E-26AF-496D-8C96-78324A92BE53}"/>
                    </a:ext>
                  </a:extLst>
                </p:cNvPr>
                <p:cNvPicPr/>
                <p:nvPr/>
              </p:nvPicPr>
              <p:blipFill>
                <a:blip r:embed="rId241"/>
                <a:stretch>
                  <a:fillRect/>
                </a:stretch>
              </p:blipFill>
              <p:spPr>
                <a:xfrm>
                  <a:off x="4348911" y="1923674"/>
                  <a:ext cx="52920" cy="13608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148" name="Ink 147">
                  <a:extLst>
                    <a:ext uri="{FF2B5EF4-FFF2-40B4-BE49-F238E27FC236}">
                      <a16:creationId xmlns:a16="http://schemas.microsoft.com/office/drawing/2014/main" id="{DA1CFB9C-50C8-4952-A135-C4D4DCC41730}"/>
                    </a:ext>
                  </a:extLst>
                </p14:cNvPr>
                <p14:cNvContentPartPr/>
                <p14:nvPr/>
              </p14:nvContentPartPr>
              <p14:xfrm>
                <a:off x="4487511" y="2226074"/>
                <a:ext cx="138240" cy="204480"/>
              </p14:xfrm>
            </p:contentPart>
          </mc:Choice>
          <mc:Fallback xmlns="">
            <p:pic>
              <p:nvPicPr>
                <p:cNvPr id="148" name="Ink 147">
                  <a:extLst>
                    <a:ext uri="{FF2B5EF4-FFF2-40B4-BE49-F238E27FC236}">
                      <a16:creationId xmlns:a16="http://schemas.microsoft.com/office/drawing/2014/main" id="{DA1CFB9C-50C8-4952-A135-C4D4DCC41730}"/>
                    </a:ext>
                  </a:extLst>
                </p:cNvPr>
                <p:cNvPicPr/>
                <p:nvPr/>
              </p:nvPicPr>
              <p:blipFill>
                <a:blip r:embed="rId243"/>
                <a:stretch>
                  <a:fillRect/>
                </a:stretch>
              </p:blipFill>
              <p:spPr>
                <a:xfrm>
                  <a:off x="4469511" y="2208074"/>
                  <a:ext cx="173880" cy="24012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149" name="Ink 148">
                  <a:extLst>
                    <a:ext uri="{FF2B5EF4-FFF2-40B4-BE49-F238E27FC236}">
                      <a16:creationId xmlns:a16="http://schemas.microsoft.com/office/drawing/2014/main" id="{11E4A74C-E92F-4CAC-84E0-14899CEC0C4F}"/>
                    </a:ext>
                  </a:extLst>
                </p14:cNvPr>
                <p14:cNvContentPartPr/>
                <p14:nvPr/>
              </p14:nvContentPartPr>
              <p14:xfrm>
                <a:off x="4676871" y="2267114"/>
                <a:ext cx="117360" cy="105480"/>
              </p14:xfrm>
            </p:contentPart>
          </mc:Choice>
          <mc:Fallback xmlns="">
            <p:pic>
              <p:nvPicPr>
                <p:cNvPr id="149" name="Ink 148">
                  <a:extLst>
                    <a:ext uri="{FF2B5EF4-FFF2-40B4-BE49-F238E27FC236}">
                      <a16:creationId xmlns:a16="http://schemas.microsoft.com/office/drawing/2014/main" id="{11E4A74C-E92F-4CAC-84E0-14899CEC0C4F}"/>
                    </a:ext>
                  </a:extLst>
                </p:cNvPr>
                <p:cNvPicPr/>
                <p:nvPr/>
              </p:nvPicPr>
              <p:blipFill>
                <a:blip r:embed="rId245"/>
                <a:stretch>
                  <a:fillRect/>
                </a:stretch>
              </p:blipFill>
              <p:spPr>
                <a:xfrm>
                  <a:off x="4659231" y="2249474"/>
                  <a:ext cx="153000" cy="14112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150" name="Ink 149">
                  <a:extLst>
                    <a:ext uri="{FF2B5EF4-FFF2-40B4-BE49-F238E27FC236}">
                      <a16:creationId xmlns:a16="http://schemas.microsoft.com/office/drawing/2014/main" id="{153E539D-9637-420F-A740-22423A4F896F}"/>
                    </a:ext>
                  </a:extLst>
                </p14:cNvPr>
                <p14:cNvContentPartPr/>
                <p14:nvPr/>
              </p14:nvContentPartPr>
              <p14:xfrm>
                <a:off x="4667871" y="2188274"/>
                <a:ext cx="7200" cy="7920"/>
              </p14:xfrm>
            </p:contentPart>
          </mc:Choice>
          <mc:Fallback xmlns="">
            <p:pic>
              <p:nvPicPr>
                <p:cNvPr id="150" name="Ink 149">
                  <a:extLst>
                    <a:ext uri="{FF2B5EF4-FFF2-40B4-BE49-F238E27FC236}">
                      <a16:creationId xmlns:a16="http://schemas.microsoft.com/office/drawing/2014/main" id="{153E539D-9637-420F-A740-22423A4F896F}"/>
                    </a:ext>
                  </a:extLst>
                </p:cNvPr>
                <p:cNvPicPr/>
                <p:nvPr/>
              </p:nvPicPr>
              <p:blipFill>
                <a:blip r:embed="rId247"/>
                <a:stretch>
                  <a:fillRect/>
                </a:stretch>
              </p:blipFill>
              <p:spPr>
                <a:xfrm>
                  <a:off x="4649871" y="2170634"/>
                  <a:ext cx="42840" cy="435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48">
            <p14:nvContentPartPr>
              <p14:cNvPr id="154" name="Ink 153">
                <a:extLst>
                  <a:ext uri="{FF2B5EF4-FFF2-40B4-BE49-F238E27FC236}">
                    <a16:creationId xmlns:a16="http://schemas.microsoft.com/office/drawing/2014/main" id="{ACEF39D7-69AB-42E3-A8A8-95163CD4B305}"/>
                  </a:ext>
                </a:extLst>
              </p14:cNvPr>
              <p14:cNvContentPartPr/>
              <p14:nvPr/>
            </p14:nvContentPartPr>
            <p14:xfrm>
              <a:off x="4938591" y="2098994"/>
              <a:ext cx="170280" cy="549360"/>
            </p14:xfrm>
          </p:contentPart>
        </mc:Choice>
        <mc:Fallback xmlns="">
          <p:pic>
            <p:nvPicPr>
              <p:cNvPr id="154" name="Ink 153">
                <a:extLst>
                  <a:ext uri="{FF2B5EF4-FFF2-40B4-BE49-F238E27FC236}">
                    <a16:creationId xmlns:a16="http://schemas.microsoft.com/office/drawing/2014/main" id="{ACEF39D7-69AB-42E3-A8A8-95163CD4B305}"/>
                  </a:ext>
                </a:extLst>
              </p:cNvPr>
              <p:cNvPicPr/>
              <p:nvPr/>
            </p:nvPicPr>
            <p:blipFill>
              <a:blip r:embed="rId249"/>
              <a:stretch>
                <a:fillRect/>
              </a:stretch>
            </p:blipFill>
            <p:spPr>
              <a:xfrm>
                <a:off x="4920591" y="2080994"/>
                <a:ext cx="205920" cy="585000"/>
              </a:xfrm>
              <a:prstGeom prst="rect">
                <a:avLst/>
              </a:prstGeom>
            </p:spPr>
          </p:pic>
        </mc:Fallback>
      </mc:AlternateContent>
      <p:grpSp>
        <p:nvGrpSpPr>
          <p:cNvPr id="164" name="Group 163">
            <a:extLst>
              <a:ext uri="{FF2B5EF4-FFF2-40B4-BE49-F238E27FC236}">
                <a16:creationId xmlns:a16="http://schemas.microsoft.com/office/drawing/2014/main" id="{B903B03E-C386-4B15-A23C-30C80EEC609F}"/>
              </a:ext>
            </a:extLst>
          </p:cNvPr>
          <p:cNvGrpSpPr/>
          <p:nvPr/>
        </p:nvGrpSpPr>
        <p:grpSpPr>
          <a:xfrm>
            <a:off x="433551" y="3152714"/>
            <a:ext cx="132120" cy="120960"/>
            <a:chOff x="433551" y="3152714"/>
            <a:chExt cx="132120" cy="120960"/>
          </a:xfrm>
        </p:grpSpPr>
        <mc:AlternateContent xmlns:mc="http://schemas.openxmlformats.org/markup-compatibility/2006" xmlns:p14="http://schemas.microsoft.com/office/powerpoint/2010/main">
          <mc:Choice Requires="p14">
            <p:contentPart p14:bwMode="auto" r:id="rId250">
              <p14:nvContentPartPr>
                <p14:cNvPr id="155" name="Ink 154">
                  <a:extLst>
                    <a:ext uri="{FF2B5EF4-FFF2-40B4-BE49-F238E27FC236}">
                      <a16:creationId xmlns:a16="http://schemas.microsoft.com/office/drawing/2014/main" id="{E33CA1CB-5908-4417-A49B-78238A23B27B}"/>
                    </a:ext>
                  </a:extLst>
                </p14:cNvPr>
                <p14:cNvContentPartPr/>
                <p14:nvPr/>
              </p14:nvContentPartPr>
              <p14:xfrm>
                <a:off x="433551" y="3258194"/>
                <a:ext cx="132120" cy="15480"/>
              </p14:xfrm>
            </p:contentPart>
          </mc:Choice>
          <mc:Fallback xmlns="">
            <p:pic>
              <p:nvPicPr>
                <p:cNvPr id="155" name="Ink 154">
                  <a:extLst>
                    <a:ext uri="{FF2B5EF4-FFF2-40B4-BE49-F238E27FC236}">
                      <a16:creationId xmlns:a16="http://schemas.microsoft.com/office/drawing/2014/main" id="{E33CA1CB-5908-4417-A49B-78238A23B27B}"/>
                    </a:ext>
                  </a:extLst>
                </p:cNvPr>
                <p:cNvPicPr/>
                <p:nvPr/>
              </p:nvPicPr>
              <p:blipFill>
                <a:blip r:embed="rId251"/>
                <a:stretch>
                  <a:fillRect/>
                </a:stretch>
              </p:blipFill>
              <p:spPr>
                <a:xfrm>
                  <a:off x="415551" y="3240554"/>
                  <a:ext cx="167760" cy="51120"/>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156" name="Ink 155">
                  <a:extLst>
                    <a:ext uri="{FF2B5EF4-FFF2-40B4-BE49-F238E27FC236}">
                      <a16:creationId xmlns:a16="http://schemas.microsoft.com/office/drawing/2014/main" id="{3F816B5F-E084-48CA-831B-DF31BE831DB0}"/>
                    </a:ext>
                  </a:extLst>
                </p14:cNvPr>
                <p14:cNvContentPartPr/>
                <p14:nvPr/>
              </p14:nvContentPartPr>
              <p14:xfrm>
                <a:off x="446511" y="3152714"/>
                <a:ext cx="100440" cy="49680"/>
              </p14:xfrm>
            </p:contentPart>
          </mc:Choice>
          <mc:Fallback xmlns="">
            <p:pic>
              <p:nvPicPr>
                <p:cNvPr id="156" name="Ink 155">
                  <a:extLst>
                    <a:ext uri="{FF2B5EF4-FFF2-40B4-BE49-F238E27FC236}">
                      <a16:creationId xmlns:a16="http://schemas.microsoft.com/office/drawing/2014/main" id="{3F816B5F-E084-48CA-831B-DF31BE831DB0}"/>
                    </a:ext>
                  </a:extLst>
                </p:cNvPr>
                <p:cNvPicPr/>
                <p:nvPr/>
              </p:nvPicPr>
              <p:blipFill>
                <a:blip r:embed="rId253"/>
                <a:stretch>
                  <a:fillRect/>
                </a:stretch>
              </p:blipFill>
              <p:spPr>
                <a:xfrm>
                  <a:off x="428511" y="3135074"/>
                  <a:ext cx="136080" cy="85320"/>
                </a:xfrm>
                <a:prstGeom prst="rect">
                  <a:avLst/>
                </a:prstGeom>
              </p:spPr>
            </p:pic>
          </mc:Fallback>
        </mc:AlternateContent>
      </p:grpSp>
      <p:grpSp>
        <p:nvGrpSpPr>
          <p:cNvPr id="163" name="Group 162">
            <a:extLst>
              <a:ext uri="{FF2B5EF4-FFF2-40B4-BE49-F238E27FC236}">
                <a16:creationId xmlns:a16="http://schemas.microsoft.com/office/drawing/2014/main" id="{F8ADC48F-E457-4D4B-A956-EDE03D939F30}"/>
              </a:ext>
            </a:extLst>
          </p:cNvPr>
          <p:cNvGrpSpPr/>
          <p:nvPr/>
        </p:nvGrpSpPr>
        <p:grpSpPr>
          <a:xfrm>
            <a:off x="965991" y="3049034"/>
            <a:ext cx="281880" cy="208080"/>
            <a:chOff x="965991" y="3049034"/>
            <a:chExt cx="281880" cy="208080"/>
          </a:xfrm>
        </p:grpSpPr>
        <mc:AlternateContent xmlns:mc="http://schemas.openxmlformats.org/markup-compatibility/2006" xmlns:p14="http://schemas.microsoft.com/office/powerpoint/2010/main">
          <mc:Choice Requires="p14">
            <p:contentPart p14:bwMode="auto" r:id="rId254">
              <p14:nvContentPartPr>
                <p14:cNvPr id="157" name="Ink 156">
                  <a:extLst>
                    <a:ext uri="{FF2B5EF4-FFF2-40B4-BE49-F238E27FC236}">
                      <a16:creationId xmlns:a16="http://schemas.microsoft.com/office/drawing/2014/main" id="{70F7DCA6-6E3F-404C-9A1F-FD19FE9DBBBB}"/>
                    </a:ext>
                  </a:extLst>
                </p14:cNvPr>
                <p14:cNvContentPartPr/>
                <p14:nvPr/>
              </p14:nvContentPartPr>
              <p14:xfrm>
                <a:off x="977871" y="3049034"/>
                <a:ext cx="41760" cy="142920"/>
              </p14:xfrm>
            </p:contentPart>
          </mc:Choice>
          <mc:Fallback xmlns="">
            <p:pic>
              <p:nvPicPr>
                <p:cNvPr id="157" name="Ink 156">
                  <a:extLst>
                    <a:ext uri="{FF2B5EF4-FFF2-40B4-BE49-F238E27FC236}">
                      <a16:creationId xmlns:a16="http://schemas.microsoft.com/office/drawing/2014/main" id="{70F7DCA6-6E3F-404C-9A1F-FD19FE9DBBBB}"/>
                    </a:ext>
                  </a:extLst>
                </p:cNvPr>
                <p:cNvPicPr/>
                <p:nvPr/>
              </p:nvPicPr>
              <p:blipFill>
                <a:blip r:embed="rId255"/>
                <a:stretch>
                  <a:fillRect/>
                </a:stretch>
              </p:blipFill>
              <p:spPr>
                <a:xfrm>
                  <a:off x="959871" y="3031394"/>
                  <a:ext cx="77400" cy="178560"/>
                </a:xfrm>
                <a:prstGeom prst="rect">
                  <a:avLst/>
                </a:prstGeom>
              </p:spPr>
            </p:pic>
          </mc:Fallback>
        </mc:AlternateContent>
        <mc:AlternateContent xmlns:mc="http://schemas.openxmlformats.org/markup-compatibility/2006" xmlns:p14="http://schemas.microsoft.com/office/powerpoint/2010/main">
          <mc:Choice Requires="p14">
            <p:contentPart p14:bwMode="auto" r:id="rId256">
              <p14:nvContentPartPr>
                <p14:cNvPr id="158" name="Ink 157">
                  <a:extLst>
                    <a:ext uri="{FF2B5EF4-FFF2-40B4-BE49-F238E27FC236}">
                      <a16:creationId xmlns:a16="http://schemas.microsoft.com/office/drawing/2014/main" id="{0C440447-7015-4C8D-AA81-2796C76275AB}"/>
                    </a:ext>
                  </a:extLst>
                </p14:cNvPr>
                <p14:cNvContentPartPr/>
                <p14:nvPr/>
              </p14:nvContentPartPr>
              <p14:xfrm>
                <a:off x="965991" y="3219674"/>
                <a:ext cx="281880" cy="37440"/>
              </p14:xfrm>
            </p:contentPart>
          </mc:Choice>
          <mc:Fallback xmlns="">
            <p:pic>
              <p:nvPicPr>
                <p:cNvPr id="158" name="Ink 157">
                  <a:extLst>
                    <a:ext uri="{FF2B5EF4-FFF2-40B4-BE49-F238E27FC236}">
                      <a16:creationId xmlns:a16="http://schemas.microsoft.com/office/drawing/2014/main" id="{0C440447-7015-4C8D-AA81-2796C76275AB}"/>
                    </a:ext>
                  </a:extLst>
                </p:cNvPr>
                <p:cNvPicPr/>
                <p:nvPr/>
              </p:nvPicPr>
              <p:blipFill>
                <a:blip r:embed="rId257"/>
                <a:stretch>
                  <a:fillRect/>
                </a:stretch>
              </p:blipFill>
              <p:spPr>
                <a:xfrm>
                  <a:off x="948351" y="3201674"/>
                  <a:ext cx="317520" cy="73080"/>
                </a:xfrm>
                <a:prstGeom prst="rect">
                  <a:avLst/>
                </a:prstGeom>
              </p:spPr>
            </p:pic>
          </mc:Fallback>
        </mc:AlternateContent>
      </p:grpSp>
      <p:grpSp>
        <p:nvGrpSpPr>
          <p:cNvPr id="162" name="Group 161">
            <a:extLst>
              <a:ext uri="{FF2B5EF4-FFF2-40B4-BE49-F238E27FC236}">
                <a16:creationId xmlns:a16="http://schemas.microsoft.com/office/drawing/2014/main" id="{62D80A69-FEB0-477B-98BE-1DAF8DB5E466}"/>
              </a:ext>
            </a:extLst>
          </p:cNvPr>
          <p:cNvGrpSpPr/>
          <p:nvPr/>
        </p:nvGrpSpPr>
        <p:grpSpPr>
          <a:xfrm>
            <a:off x="967071" y="3371594"/>
            <a:ext cx="248040" cy="169560"/>
            <a:chOff x="967071" y="3371594"/>
            <a:chExt cx="248040" cy="169560"/>
          </a:xfrm>
        </p:grpSpPr>
        <mc:AlternateContent xmlns:mc="http://schemas.openxmlformats.org/markup-compatibility/2006" xmlns:p14="http://schemas.microsoft.com/office/powerpoint/2010/main">
          <mc:Choice Requires="p14">
            <p:contentPart p14:bwMode="auto" r:id="rId258">
              <p14:nvContentPartPr>
                <p14:cNvPr id="159" name="Ink 158">
                  <a:extLst>
                    <a:ext uri="{FF2B5EF4-FFF2-40B4-BE49-F238E27FC236}">
                      <a16:creationId xmlns:a16="http://schemas.microsoft.com/office/drawing/2014/main" id="{E3A9A522-092C-41FC-B59D-D2614FFFF940}"/>
                    </a:ext>
                  </a:extLst>
                </p14:cNvPr>
                <p14:cNvContentPartPr/>
                <p14:nvPr/>
              </p14:nvContentPartPr>
              <p14:xfrm>
                <a:off x="967071" y="3380234"/>
                <a:ext cx="57960" cy="160920"/>
              </p14:xfrm>
            </p:contentPart>
          </mc:Choice>
          <mc:Fallback xmlns="">
            <p:pic>
              <p:nvPicPr>
                <p:cNvPr id="159" name="Ink 158">
                  <a:extLst>
                    <a:ext uri="{FF2B5EF4-FFF2-40B4-BE49-F238E27FC236}">
                      <a16:creationId xmlns:a16="http://schemas.microsoft.com/office/drawing/2014/main" id="{E3A9A522-092C-41FC-B59D-D2614FFFF940}"/>
                    </a:ext>
                  </a:extLst>
                </p:cNvPr>
                <p:cNvPicPr/>
                <p:nvPr/>
              </p:nvPicPr>
              <p:blipFill>
                <a:blip r:embed="rId259"/>
                <a:stretch>
                  <a:fillRect/>
                </a:stretch>
              </p:blipFill>
              <p:spPr>
                <a:xfrm>
                  <a:off x="949431" y="3362234"/>
                  <a:ext cx="93600" cy="196560"/>
                </a:xfrm>
                <a:prstGeom prst="rect">
                  <a:avLst/>
                </a:prstGeom>
              </p:spPr>
            </p:pic>
          </mc:Fallback>
        </mc:AlternateContent>
        <mc:AlternateContent xmlns:mc="http://schemas.openxmlformats.org/markup-compatibility/2006" xmlns:p14="http://schemas.microsoft.com/office/powerpoint/2010/main">
          <mc:Choice Requires="p14">
            <p:contentPart p14:bwMode="auto" r:id="rId260">
              <p14:nvContentPartPr>
                <p14:cNvPr id="160" name="Ink 159">
                  <a:extLst>
                    <a:ext uri="{FF2B5EF4-FFF2-40B4-BE49-F238E27FC236}">
                      <a16:creationId xmlns:a16="http://schemas.microsoft.com/office/drawing/2014/main" id="{7A99558D-697C-4EB3-8559-2C5BE8C16F2F}"/>
                    </a:ext>
                  </a:extLst>
                </p14:cNvPr>
                <p14:cNvContentPartPr/>
                <p14:nvPr/>
              </p14:nvContentPartPr>
              <p14:xfrm>
                <a:off x="1118631" y="3371594"/>
                <a:ext cx="96480" cy="118080"/>
              </p14:xfrm>
            </p:contentPart>
          </mc:Choice>
          <mc:Fallback xmlns="">
            <p:pic>
              <p:nvPicPr>
                <p:cNvPr id="160" name="Ink 159">
                  <a:extLst>
                    <a:ext uri="{FF2B5EF4-FFF2-40B4-BE49-F238E27FC236}">
                      <a16:creationId xmlns:a16="http://schemas.microsoft.com/office/drawing/2014/main" id="{7A99558D-697C-4EB3-8559-2C5BE8C16F2F}"/>
                    </a:ext>
                  </a:extLst>
                </p:cNvPr>
                <p:cNvPicPr/>
                <p:nvPr/>
              </p:nvPicPr>
              <p:blipFill>
                <a:blip r:embed="rId261"/>
                <a:stretch>
                  <a:fillRect/>
                </a:stretch>
              </p:blipFill>
              <p:spPr>
                <a:xfrm>
                  <a:off x="1100631" y="3353954"/>
                  <a:ext cx="132120" cy="153720"/>
                </a:xfrm>
                <a:prstGeom prst="rect">
                  <a:avLst/>
                </a:prstGeom>
              </p:spPr>
            </p:pic>
          </mc:Fallback>
        </mc:AlternateContent>
      </p:grpSp>
      <p:grpSp>
        <p:nvGrpSpPr>
          <p:cNvPr id="194" name="Group 193">
            <a:extLst>
              <a:ext uri="{FF2B5EF4-FFF2-40B4-BE49-F238E27FC236}">
                <a16:creationId xmlns:a16="http://schemas.microsoft.com/office/drawing/2014/main" id="{B03D2ACB-961D-44E3-9F0F-2AB589D8BA56}"/>
              </a:ext>
            </a:extLst>
          </p:cNvPr>
          <p:cNvGrpSpPr/>
          <p:nvPr/>
        </p:nvGrpSpPr>
        <p:grpSpPr>
          <a:xfrm>
            <a:off x="1397991" y="2910074"/>
            <a:ext cx="718560" cy="680760"/>
            <a:chOff x="1397991" y="2910074"/>
            <a:chExt cx="718560" cy="680760"/>
          </a:xfrm>
        </p:grpSpPr>
        <mc:AlternateContent xmlns:mc="http://schemas.openxmlformats.org/markup-compatibility/2006" xmlns:p14="http://schemas.microsoft.com/office/powerpoint/2010/main">
          <mc:Choice Requires="p14">
            <p:contentPart p14:bwMode="auto" r:id="rId262">
              <p14:nvContentPartPr>
                <p14:cNvPr id="161" name="Ink 160">
                  <a:extLst>
                    <a:ext uri="{FF2B5EF4-FFF2-40B4-BE49-F238E27FC236}">
                      <a16:creationId xmlns:a16="http://schemas.microsoft.com/office/drawing/2014/main" id="{80F2E958-7188-41BB-A84D-79EF2AE10ED9}"/>
                    </a:ext>
                  </a:extLst>
                </p14:cNvPr>
                <p14:cNvContentPartPr/>
                <p14:nvPr/>
              </p14:nvContentPartPr>
              <p14:xfrm>
                <a:off x="1514631" y="3033554"/>
                <a:ext cx="214200" cy="321840"/>
              </p14:xfrm>
            </p:contentPart>
          </mc:Choice>
          <mc:Fallback xmlns="">
            <p:pic>
              <p:nvPicPr>
                <p:cNvPr id="161" name="Ink 160">
                  <a:extLst>
                    <a:ext uri="{FF2B5EF4-FFF2-40B4-BE49-F238E27FC236}">
                      <a16:creationId xmlns:a16="http://schemas.microsoft.com/office/drawing/2014/main" id="{80F2E958-7188-41BB-A84D-79EF2AE10ED9}"/>
                    </a:ext>
                  </a:extLst>
                </p:cNvPr>
                <p:cNvPicPr/>
                <p:nvPr/>
              </p:nvPicPr>
              <p:blipFill>
                <a:blip r:embed="rId263"/>
                <a:stretch>
                  <a:fillRect/>
                </a:stretch>
              </p:blipFill>
              <p:spPr>
                <a:xfrm>
                  <a:off x="1496991" y="3015554"/>
                  <a:ext cx="249840" cy="357480"/>
                </a:xfrm>
                <a:prstGeom prst="rect">
                  <a:avLst/>
                </a:prstGeom>
              </p:spPr>
            </p:pic>
          </mc:Fallback>
        </mc:AlternateContent>
        <mc:AlternateContent xmlns:mc="http://schemas.openxmlformats.org/markup-compatibility/2006" xmlns:p14="http://schemas.microsoft.com/office/powerpoint/2010/main">
          <mc:Choice Requires="p14">
            <p:contentPart p14:bwMode="auto" r:id="rId264">
              <p14:nvContentPartPr>
                <p14:cNvPr id="165" name="Ink 164">
                  <a:extLst>
                    <a:ext uri="{FF2B5EF4-FFF2-40B4-BE49-F238E27FC236}">
                      <a16:creationId xmlns:a16="http://schemas.microsoft.com/office/drawing/2014/main" id="{6B36C745-DDA5-4830-BCC1-05087038F06B}"/>
                    </a:ext>
                  </a:extLst>
                </p14:cNvPr>
                <p14:cNvContentPartPr/>
                <p14:nvPr/>
              </p14:nvContentPartPr>
              <p14:xfrm>
                <a:off x="1473231" y="3467354"/>
                <a:ext cx="78480" cy="123480"/>
              </p14:xfrm>
            </p:contentPart>
          </mc:Choice>
          <mc:Fallback xmlns="">
            <p:pic>
              <p:nvPicPr>
                <p:cNvPr id="165" name="Ink 164">
                  <a:extLst>
                    <a:ext uri="{FF2B5EF4-FFF2-40B4-BE49-F238E27FC236}">
                      <a16:creationId xmlns:a16="http://schemas.microsoft.com/office/drawing/2014/main" id="{6B36C745-DDA5-4830-BCC1-05087038F06B}"/>
                    </a:ext>
                  </a:extLst>
                </p:cNvPr>
                <p:cNvPicPr/>
                <p:nvPr/>
              </p:nvPicPr>
              <p:blipFill>
                <a:blip r:embed="rId265"/>
                <a:stretch>
                  <a:fillRect/>
                </a:stretch>
              </p:blipFill>
              <p:spPr>
                <a:xfrm>
                  <a:off x="1455591" y="3449714"/>
                  <a:ext cx="114120" cy="159120"/>
                </a:xfrm>
                <a:prstGeom prst="rect">
                  <a:avLst/>
                </a:prstGeom>
              </p:spPr>
            </p:pic>
          </mc:Fallback>
        </mc:AlternateContent>
        <mc:AlternateContent xmlns:mc="http://schemas.openxmlformats.org/markup-compatibility/2006" xmlns:p14="http://schemas.microsoft.com/office/powerpoint/2010/main">
          <mc:Choice Requires="p14">
            <p:contentPart p14:bwMode="auto" r:id="rId266">
              <p14:nvContentPartPr>
                <p14:cNvPr id="166" name="Ink 165">
                  <a:extLst>
                    <a:ext uri="{FF2B5EF4-FFF2-40B4-BE49-F238E27FC236}">
                      <a16:creationId xmlns:a16="http://schemas.microsoft.com/office/drawing/2014/main" id="{387755F0-E127-4C15-828C-9829C983BBB1}"/>
                    </a:ext>
                  </a:extLst>
                </p14:cNvPr>
                <p14:cNvContentPartPr/>
                <p14:nvPr/>
              </p14:nvContentPartPr>
              <p14:xfrm>
                <a:off x="1467831" y="3420554"/>
                <a:ext cx="9000" cy="9000"/>
              </p14:xfrm>
            </p:contentPart>
          </mc:Choice>
          <mc:Fallback xmlns="">
            <p:pic>
              <p:nvPicPr>
                <p:cNvPr id="166" name="Ink 165">
                  <a:extLst>
                    <a:ext uri="{FF2B5EF4-FFF2-40B4-BE49-F238E27FC236}">
                      <a16:creationId xmlns:a16="http://schemas.microsoft.com/office/drawing/2014/main" id="{387755F0-E127-4C15-828C-9829C983BBB1}"/>
                    </a:ext>
                  </a:extLst>
                </p:cNvPr>
                <p:cNvPicPr/>
                <p:nvPr/>
              </p:nvPicPr>
              <p:blipFill>
                <a:blip r:embed="rId267"/>
                <a:stretch>
                  <a:fillRect/>
                </a:stretch>
              </p:blipFill>
              <p:spPr>
                <a:xfrm>
                  <a:off x="1449831" y="3402554"/>
                  <a:ext cx="44640" cy="44640"/>
                </a:xfrm>
                <a:prstGeom prst="rect">
                  <a:avLst/>
                </a:prstGeom>
              </p:spPr>
            </p:pic>
          </mc:Fallback>
        </mc:AlternateContent>
        <mc:AlternateContent xmlns:mc="http://schemas.openxmlformats.org/markup-compatibility/2006" xmlns:p14="http://schemas.microsoft.com/office/powerpoint/2010/main">
          <mc:Choice Requires="p14">
            <p:contentPart p14:bwMode="auto" r:id="rId268">
              <p14:nvContentPartPr>
                <p14:cNvPr id="167" name="Ink 166">
                  <a:extLst>
                    <a:ext uri="{FF2B5EF4-FFF2-40B4-BE49-F238E27FC236}">
                      <a16:creationId xmlns:a16="http://schemas.microsoft.com/office/drawing/2014/main" id="{70B7FF7F-C269-4090-A9C5-2071C9C71D94}"/>
                    </a:ext>
                  </a:extLst>
                </p14:cNvPr>
                <p14:cNvContentPartPr/>
                <p14:nvPr/>
              </p14:nvContentPartPr>
              <p14:xfrm>
                <a:off x="1570431" y="3460874"/>
                <a:ext cx="82440" cy="83880"/>
              </p14:xfrm>
            </p:contentPart>
          </mc:Choice>
          <mc:Fallback xmlns="">
            <p:pic>
              <p:nvPicPr>
                <p:cNvPr id="167" name="Ink 166">
                  <a:extLst>
                    <a:ext uri="{FF2B5EF4-FFF2-40B4-BE49-F238E27FC236}">
                      <a16:creationId xmlns:a16="http://schemas.microsoft.com/office/drawing/2014/main" id="{70B7FF7F-C269-4090-A9C5-2071C9C71D94}"/>
                    </a:ext>
                  </a:extLst>
                </p:cNvPr>
                <p:cNvPicPr/>
                <p:nvPr/>
              </p:nvPicPr>
              <p:blipFill>
                <a:blip r:embed="rId269"/>
                <a:stretch>
                  <a:fillRect/>
                </a:stretch>
              </p:blipFill>
              <p:spPr>
                <a:xfrm>
                  <a:off x="1552791" y="3443234"/>
                  <a:ext cx="118080" cy="119520"/>
                </a:xfrm>
                <a:prstGeom prst="rect">
                  <a:avLst/>
                </a:prstGeom>
              </p:spPr>
            </p:pic>
          </mc:Fallback>
        </mc:AlternateContent>
        <mc:AlternateContent xmlns:mc="http://schemas.openxmlformats.org/markup-compatibility/2006" xmlns:p14="http://schemas.microsoft.com/office/powerpoint/2010/main">
          <mc:Choice Requires="p14">
            <p:contentPart p14:bwMode="auto" r:id="rId270">
              <p14:nvContentPartPr>
                <p14:cNvPr id="168" name="Ink 167">
                  <a:extLst>
                    <a:ext uri="{FF2B5EF4-FFF2-40B4-BE49-F238E27FC236}">
                      <a16:creationId xmlns:a16="http://schemas.microsoft.com/office/drawing/2014/main" id="{3FA32D93-B8EB-4676-894F-B8065EA4CF3A}"/>
                    </a:ext>
                  </a:extLst>
                </p14:cNvPr>
                <p14:cNvContentPartPr/>
                <p14:nvPr/>
              </p14:nvContentPartPr>
              <p14:xfrm>
                <a:off x="1709751" y="3481754"/>
                <a:ext cx="19800" cy="84960"/>
              </p14:xfrm>
            </p:contentPart>
          </mc:Choice>
          <mc:Fallback xmlns="">
            <p:pic>
              <p:nvPicPr>
                <p:cNvPr id="168" name="Ink 167">
                  <a:extLst>
                    <a:ext uri="{FF2B5EF4-FFF2-40B4-BE49-F238E27FC236}">
                      <a16:creationId xmlns:a16="http://schemas.microsoft.com/office/drawing/2014/main" id="{3FA32D93-B8EB-4676-894F-B8065EA4CF3A}"/>
                    </a:ext>
                  </a:extLst>
                </p:cNvPr>
                <p:cNvPicPr/>
                <p:nvPr/>
              </p:nvPicPr>
              <p:blipFill>
                <a:blip r:embed="rId271"/>
                <a:stretch>
                  <a:fillRect/>
                </a:stretch>
              </p:blipFill>
              <p:spPr>
                <a:xfrm>
                  <a:off x="1691751" y="3464114"/>
                  <a:ext cx="55440" cy="120600"/>
                </a:xfrm>
                <a:prstGeom prst="rect">
                  <a:avLst/>
                </a:prstGeom>
              </p:spPr>
            </p:pic>
          </mc:Fallback>
        </mc:AlternateContent>
        <mc:AlternateContent xmlns:mc="http://schemas.openxmlformats.org/markup-compatibility/2006" xmlns:p14="http://schemas.microsoft.com/office/powerpoint/2010/main">
          <mc:Choice Requires="p14">
            <p:contentPart p14:bwMode="auto" r:id="rId272">
              <p14:nvContentPartPr>
                <p14:cNvPr id="169" name="Ink 168">
                  <a:extLst>
                    <a:ext uri="{FF2B5EF4-FFF2-40B4-BE49-F238E27FC236}">
                      <a16:creationId xmlns:a16="http://schemas.microsoft.com/office/drawing/2014/main" id="{B92BE66D-EAF7-4188-BCAF-EAA4B34054AD}"/>
                    </a:ext>
                  </a:extLst>
                </p14:cNvPr>
                <p14:cNvContentPartPr/>
                <p14:nvPr/>
              </p14:nvContentPartPr>
              <p14:xfrm>
                <a:off x="1397991" y="2910074"/>
                <a:ext cx="24480" cy="96840"/>
              </p14:xfrm>
            </p:contentPart>
          </mc:Choice>
          <mc:Fallback xmlns="">
            <p:pic>
              <p:nvPicPr>
                <p:cNvPr id="169" name="Ink 168">
                  <a:extLst>
                    <a:ext uri="{FF2B5EF4-FFF2-40B4-BE49-F238E27FC236}">
                      <a16:creationId xmlns:a16="http://schemas.microsoft.com/office/drawing/2014/main" id="{B92BE66D-EAF7-4188-BCAF-EAA4B34054AD}"/>
                    </a:ext>
                  </a:extLst>
                </p:cNvPr>
                <p:cNvPicPr/>
                <p:nvPr/>
              </p:nvPicPr>
              <p:blipFill>
                <a:blip r:embed="rId273"/>
                <a:stretch>
                  <a:fillRect/>
                </a:stretch>
              </p:blipFill>
              <p:spPr>
                <a:xfrm>
                  <a:off x="1380351" y="2892434"/>
                  <a:ext cx="60120" cy="132480"/>
                </a:xfrm>
                <a:prstGeom prst="rect">
                  <a:avLst/>
                </a:prstGeom>
              </p:spPr>
            </p:pic>
          </mc:Fallback>
        </mc:AlternateContent>
        <mc:AlternateContent xmlns:mc="http://schemas.openxmlformats.org/markup-compatibility/2006" xmlns:p14="http://schemas.microsoft.com/office/powerpoint/2010/main">
          <mc:Choice Requires="p14">
            <p:contentPart p14:bwMode="auto" r:id="rId274">
              <p14:nvContentPartPr>
                <p14:cNvPr id="170" name="Ink 169">
                  <a:extLst>
                    <a:ext uri="{FF2B5EF4-FFF2-40B4-BE49-F238E27FC236}">
                      <a16:creationId xmlns:a16="http://schemas.microsoft.com/office/drawing/2014/main" id="{0123858C-1598-4573-B2EF-35CF3089F39D}"/>
                    </a:ext>
                  </a:extLst>
                </p14:cNvPr>
                <p14:cNvContentPartPr/>
                <p14:nvPr/>
              </p14:nvContentPartPr>
              <p14:xfrm>
                <a:off x="1463511" y="2921594"/>
                <a:ext cx="69120" cy="109080"/>
              </p14:xfrm>
            </p:contentPart>
          </mc:Choice>
          <mc:Fallback xmlns="">
            <p:pic>
              <p:nvPicPr>
                <p:cNvPr id="170" name="Ink 169">
                  <a:extLst>
                    <a:ext uri="{FF2B5EF4-FFF2-40B4-BE49-F238E27FC236}">
                      <a16:creationId xmlns:a16="http://schemas.microsoft.com/office/drawing/2014/main" id="{0123858C-1598-4573-B2EF-35CF3089F39D}"/>
                    </a:ext>
                  </a:extLst>
                </p:cNvPr>
                <p:cNvPicPr/>
                <p:nvPr/>
              </p:nvPicPr>
              <p:blipFill>
                <a:blip r:embed="rId275"/>
                <a:stretch>
                  <a:fillRect/>
                </a:stretch>
              </p:blipFill>
              <p:spPr>
                <a:xfrm>
                  <a:off x="1445871" y="2903954"/>
                  <a:ext cx="104760" cy="144720"/>
                </a:xfrm>
                <a:prstGeom prst="rect">
                  <a:avLst/>
                </a:prstGeom>
              </p:spPr>
            </p:pic>
          </mc:Fallback>
        </mc:AlternateContent>
        <mc:AlternateContent xmlns:mc="http://schemas.openxmlformats.org/markup-compatibility/2006" xmlns:p14="http://schemas.microsoft.com/office/powerpoint/2010/main">
          <mc:Choice Requires="p14">
            <p:contentPart p14:bwMode="auto" r:id="rId276">
              <p14:nvContentPartPr>
                <p14:cNvPr id="171" name="Ink 170">
                  <a:extLst>
                    <a:ext uri="{FF2B5EF4-FFF2-40B4-BE49-F238E27FC236}">
                      <a16:creationId xmlns:a16="http://schemas.microsoft.com/office/drawing/2014/main" id="{5F30EC03-97B7-4DC2-BDD0-E468536AD5AD}"/>
                    </a:ext>
                  </a:extLst>
                </p14:cNvPr>
                <p14:cNvContentPartPr/>
                <p14:nvPr/>
              </p14:nvContentPartPr>
              <p14:xfrm>
                <a:off x="1790751" y="3150554"/>
                <a:ext cx="144000" cy="247320"/>
              </p14:xfrm>
            </p:contentPart>
          </mc:Choice>
          <mc:Fallback xmlns="">
            <p:pic>
              <p:nvPicPr>
                <p:cNvPr id="171" name="Ink 170">
                  <a:extLst>
                    <a:ext uri="{FF2B5EF4-FFF2-40B4-BE49-F238E27FC236}">
                      <a16:creationId xmlns:a16="http://schemas.microsoft.com/office/drawing/2014/main" id="{5F30EC03-97B7-4DC2-BDD0-E468536AD5AD}"/>
                    </a:ext>
                  </a:extLst>
                </p:cNvPr>
                <p:cNvPicPr/>
                <p:nvPr/>
              </p:nvPicPr>
              <p:blipFill>
                <a:blip r:embed="rId277"/>
                <a:stretch>
                  <a:fillRect/>
                </a:stretch>
              </p:blipFill>
              <p:spPr>
                <a:xfrm>
                  <a:off x="1772751" y="3132914"/>
                  <a:ext cx="179640" cy="282960"/>
                </a:xfrm>
                <a:prstGeom prst="rect">
                  <a:avLst/>
                </a:prstGeom>
              </p:spPr>
            </p:pic>
          </mc:Fallback>
        </mc:AlternateContent>
        <mc:AlternateContent xmlns:mc="http://schemas.openxmlformats.org/markup-compatibility/2006" xmlns:p14="http://schemas.microsoft.com/office/powerpoint/2010/main">
          <mc:Choice Requires="p14">
            <p:contentPart p14:bwMode="auto" r:id="rId278">
              <p14:nvContentPartPr>
                <p14:cNvPr id="172" name="Ink 171">
                  <a:extLst>
                    <a:ext uri="{FF2B5EF4-FFF2-40B4-BE49-F238E27FC236}">
                      <a16:creationId xmlns:a16="http://schemas.microsoft.com/office/drawing/2014/main" id="{73036CE0-8BE7-47DD-8485-094C84179762}"/>
                    </a:ext>
                  </a:extLst>
                </p14:cNvPr>
                <p14:cNvContentPartPr/>
                <p14:nvPr/>
              </p14:nvContentPartPr>
              <p14:xfrm>
                <a:off x="1981191" y="3209954"/>
                <a:ext cx="135360" cy="129960"/>
              </p14:xfrm>
            </p:contentPart>
          </mc:Choice>
          <mc:Fallback xmlns="">
            <p:pic>
              <p:nvPicPr>
                <p:cNvPr id="172" name="Ink 171">
                  <a:extLst>
                    <a:ext uri="{FF2B5EF4-FFF2-40B4-BE49-F238E27FC236}">
                      <a16:creationId xmlns:a16="http://schemas.microsoft.com/office/drawing/2014/main" id="{73036CE0-8BE7-47DD-8485-094C84179762}"/>
                    </a:ext>
                  </a:extLst>
                </p:cNvPr>
                <p:cNvPicPr/>
                <p:nvPr/>
              </p:nvPicPr>
              <p:blipFill>
                <a:blip r:embed="rId279"/>
                <a:stretch>
                  <a:fillRect/>
                </a:stretch>
              </p:blipFill>
              <p:spPr>
                <a:xfrm>
                  <a:off x="1963191" y="3192314"/>
                  <a:ext cx="171000" cy="165600"/>
                </a:xfrm>
                <a:prstGeom prst="rect">
                  <a:avLst/>
                </a:prstGeom>
              </p:spPr>
            </p:pic>
          </mc:Fallback>
        </mc:AlternateContent>
        <mc:AlternateContent xmlns:mc="http://schemas.openxmlformats.org/markup-compatibility/2006" xmlns:p14="http://schemas.microsoft.com/office/powerpoint/2010/main">
          <mc:Choice Requires="p14">
            <p:contentPart p14:bwMode="auto" r:id="rId280">
              <p14:nvContentPartPr>
                <p14:cNvPr id="173" name="Ink 172">
                  <a:extLst>
                    <a:ext uri="{FF2B5EF4-FFF2-40B4-BE49-F238E27FC236}">
                      <a16:creationId xmlns:a16="http://schemas.microsoft.com/office/drawing/2014/main" id="{442BECEF-5AEE-4476-8C29-F068E43F3AAA}"/>
                    </a:ext>
                  </a:extLst>
                </p14:cNvPr>
                <p14:cNvContentPartPr/>
                <p14:nvPr/>
              </p14:nvContentPartPr>
              <p14:xfrm>
                <a:off x="1988391" y="3158114"/>
                <a:ext cx="29880" cy="18000"/>
              </p14:xfrm>
            </p:contentPart>
          </mc:Choice>
          <mc:Fallback xmlns="">
            <p:pic>
              <p:nvPicPr>
                <p:cNvPr id="173" name="Ink 172">
                  <a:extLst>
                    <a:ext uri="{FF2B5EF4-FFF2-40B4-BE49-F238E27FC236}">
                      <a16:creationId xmlns:a16="http://schemas.microsoft.com/office/drawing/2014/main" id="{442BECEF-5AEE-4476-8C29-F068E43F3AAA}"/>
                    </a:ext>
                  </a:extLst>
                </p:cNvPr>
                <p:cNvPicPr/>
                <p:nvPr/>
              </p:nvPicPr>
              <p:blipFill>
                <a:blip r:embed="rId281"/>
                <a:stretch>
                  <a:fillRect/>
                </a:stretch>
              </p:blipFill>
              <p:spPr>
                <a:xfrm>
                  <a:off x="1970751" y="3140114"/>
                  <a:ext cx="65520" cy="536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82">
            <p14:nvContentPartPr>
              <p14:cNvPr id="174" name="Ink 173">
                <a:extLst>
                  <a:ext uri="{FF2B5EF4-FFF2-40B4-BE49-F238E27FC236}">
                    <a16:creationId xmlns:a16="http://schemas.microsoft.com/office/drawing/2014/main" id="{8710529A-F69A-4B6F-9304-EA72792D2C8F}"/>
                  </a:ext>
                </a:extLst>
              </p14:cNvPr>
              <p14:cNvContentPartPr/>
              <p14:nvPr/>
            </p14:nvContentPartPr>
            <p14:xfrm>
              <a:off x="2276751" y="3195914"/>
              <a:ext cx="114480" cy="34560"/>
            </p14:xfrm>
          </p:contentPart>
        </mc:Choice>
        <mc:Fallback xmlns="">
          <p:pic>
            <p:nvPicPr>
              <p:cNvPr id="174" name="Ink 173">
                <a:extLst>
                  <a:ext uri="{FF2B5EF4-FFF2-40B4-BE49-F238E27FC236}">
                    <a16:creationId xmlns:a16="http://schemas.microsoft.com/office/drawing/2014/main" id="{8710529A-F69A-4B6F-9304-EA72792D2C8F}"/>
                  </a:ext>
                </a:extLst>
              </p:cNvPr>
              <p:cNvPicPr/>
              <p:nvPr/>
            </p:nvPicPr>
            <p:blipFill>
              <a:blip r:embed="rId283"/>
              <a:stretch>
                <a:fillRect/>
              </a:stretch>
            </p:blipFill>
            <p:spPr>
              <a:xfrm>
                <a:off x="2258751" y="3177914"/>
                <a:ext cx="150120" cy="70200"/>
              </a:xfrm>
              <a:prstGeom prst="rect">
                <a:avLst/>
              </a:prstGeom>
            </p:spPr>
          </p:pic>
        </mc:Fallback>
      </mc:AlternateContent>
      <p:grpSp>
        <p:nvGrpSpPr>
          <p:cNvPr id="210" name="Group 209">
            <a:extLst>
              <a:ext uri="{FF2B5EF4-FFF2-40B4-BE49-F238E27FC236}">
                <a16:creationId xmlns:a16="http://schemas.microsoft.com/office/drawing/2014/main" id="{84FDFF84-6376-4EAD-8672-C388D89E0F33}"/>
              </a:ext>
            </a:extLst>
          </p:cNvPr>
          <p:cNvGrpSpPr/>
          <p:nvPr/>
        </p:nvGrpSpPr>
        <p:grpSpPr>
          <a:xfrm>
            <a:off x="2654391" y="2878034"/>
            <a:ext cx="4042800" cy="673560"/>
            <a:chOff x="2654391" y="2878034"/>
            <a:chExt cx="4042800" cy="673560"/>
          </a:xfrm>
        </p:grpSpPr>
        <mc:AlternateContent xmlns:mc="http://schemas.openxmlformats.org/markup-compatibility/2006" xmlns:p14="http://schemas.microsoft.com/office/powerpoint/2010/main">
          <mc:Choice Requires="p14">
            <p:contentPart p14:bwMode="auto" r:id="rId284">
              <p14:nvContentPartPr>
                <p14:cNvPr id="175" name="Ink 174">
                  <a:extLst>
                    <a:ext uri="{FF2B5EF4-FFF2-40B4-BE49-F238E27FC236}">
                      <a16:creationId xmlns:a16="http://schemas.microsoft.com/office/drawing/2014/main" id="{E9ACF09F-27B6-483D-AAF9-4C5BFE4C2BFA}"/>
                    </a:ext>
                  </a:extLst>
                </p14:cNvPr>
                <p14:cNvContentPartPr/>
                <p14:nvPr/>
              </p14:nvContentPartPr>
              <p14:xfrm>
                <a:off x="2667351" y="3085034"/>
                <a:ext cx="94680" cy="172800"/>
              </p14:xfrm>
            </p:contentPart>
          </mc:Choice>
          <mc:Fallback xmlns="">
            <p:pic>
              <p:nvPicPr>
                <p:cNvPr id="175" name="Ink 174">
                  <a:extLst>
                    <a:ext uri="{FF2B5EF4-FFF2-40B4-BE49-F238E27FC236}">
                      <a16:creationId xmlns:a16="http://schemas.microsoft.com/office/drawing/2014/main" id="{E9ACF09F-27B6-483D-AAF9-4C5BFE4C2BFA}"/>
                    </a:ext>
                  </a:extLst>
                </p:cNvPr>
                <p:cNvPicPr/>
                <p:nvPr/>
              </p:nvPicPr>
              <p:blipFill>
                <a:blip r:embed="rId285"/>
                <a:stretch>
                  <a:fillRect/>
                </a:stretch>
              </p:blipFill>
              <p:spPr>
                <a:xfrm>
                  <a:off x="2649711" y="3067034"/>
                  <a:ext cx="130320" cy="208440"/>
                </a:xfrm>
                <a:prstGeom prst="rect">
                  <a:avLst/>
                </a:prstGeom>
              </p:spPr>
            </p:pic>
          </mc:Fallback>
        </mc:AlternateContent>
        <mc:AlternateContent xmlns:mc="http://schemas.openxmlformats.org/markup-compatibility/2006" xmlns:p14="http://schemas.microsoft.com/office/powerpoint/2010/main">
          <mc:Choice Requires="p14">
            <p:contentPart p14:bwMode="auto" r:id="rId286">
              <p14:nvContentPartPr>
                <p14:cNvPr id="176" name="Ink 175">
                  <a:extLst>
                    <a:ext uri="{FF2B5EF4-FFF2-40B4-BE49-F238E27FC236}">
                      <a16:creationId xmlns:a16="http://schemas.microsoft.com/office/drawing/2014/main" id="{9443CF7B-E0B1-4D49-B7AB-D7B3EBFFEF21}"/>
                    </a:ext>
                  </a:extLst>
                </p14:cNvPr>
                <p14:cNvContentPartPr/>
                <p14:nvPr/>
              </p14:nvContentPartPr>
              <p14:xfrm>
                <a:off x="2654391" y="3233354"/>
                <a:ext cx="264600" cy="58680"/>
              </p14:xfrm>
            </p:contentPart>
          </mc:Choice>
          <mc:Fallback xmlns="">
            <p:pic>
              <p:nvPicPr>
                <p:cNvPr id="176" name="Ink 175">
                  <a:extLst>
                    <a:ext uri="{FF2B5EF4-FFF2-40B4-BE49-F238E27FC236}">
                      <a16:creationId xmlns:a16="http://schemas.microsoft.com/office/drawing/2014/main" id="{9443CF7B-E0B1-4D49-B7AB-D7B3EBFFEF21}"/>
                    </a:ext>
                  </a:extLst>
                </p:cNvPr>
                <p:cNvPicPr/>
                <p:nvPr/>
              </p:nvPicPr>
              <p:blipFill>
                <a:blip r:embed="rId287"/>
                <a:stretch>
                  <a:fillRect/>
                </a:stretch>
              </p:blipFill>
              <p:spPr>
                <a:xfrm>
                  <a:off x="2636391" y="3215354"/>
                  <a:ext cx="30024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288">
              <p14:nvContentPartPr>
                <p14:cNvPr id="177" name="Ink 176">
                  <a:extLst>
                    <a:ext uri="{FF2B5EF4-FFF2-40B4-BE49-F238E27FC236}">
                      <a16:creationId xmlns:a16="http://schemas.microsoft.com/office/drawing/2014/main" id="{ABF550DE-C4B5-49D6-9B30-F5DF4BB74AAE}"/>
                    </a:ext>
                  </a:extLst>
                </p14:cNvPr>
                <p14:cNvContentPartPr/>
                <p14:nvPr/>
              </p14:nvContentPartPr>
              <p14:xfrm>
                <a:off x="2705871" y="3387074"/>
                <a:ext cx="18000" cy="97560"/>
              </p14:xfrm>
            </p:contentPart>
          </mc:Choice>
          <mc:Fallback xmlns="">
            <p:pic>
              <p:nvPicPr>
                <p:cNvPr id="177" name="Ink 176">
                  <a:extLst>
                    <a:ext uri="{FF2B5EF4-FFF2-40B4-BE49-F238E27FC236}">
                      <a16:creationId xmlns:a16="http://schemas.microsoft.com/office/drawing/2014/main" id="{ABF550DE-C4B5-49D6-9B30-F5DF4BB74AAE}"/>
                    </a:ext>
                  </a:extLst>
                </p:cNvPr>
                <p:cNvPicPr/>
                <p:nvPr/>
              </p:nvPicPr>
              <p:blipFill>
                <a:blip r:embed="rId289"/>
                <a:stretch>
                  <a:fillRect/>
                </a:stretch>
              </p:blipFill>
              <p:spPr>
                <a:xfrm>
                  <a:off x="2688231" y="3369074"/>
                  <a:ext cx="53640" cy="133200"/>
                </a:xfrm>
                <a:prstGeom prst="rect">
                  <a:avLst/>
                </a:prstGeom>
              </p:spPr>
            </p:pic>
          </mc:Fallback>
        </mc:AlternateContent>
        <mc:AlternateContent xmlns:mc="http://schemas.openxmlformats.org/markup-compatibility/2006" xmlns:p14="http://schemas.microsoft.com/office/powerpoint/2010/main">
          <mc:Choice Requires="p14">
            <p:contentPart p14:bwMode="auto" r:id="rId290">
              <p14:nvContentPartPr>
                <p14:cNvPr id="178" name="Ink 177">
                  <a:extLst>
                    <a:ext uri="{FF2B5EF4-FFF2-40B4-BE49-F238E27FC236}">
                      <a16:creationId xmlns:a16="http://schemas.microsoft.com/office/drawing/2014/main" id="{F2413E59-47EB-4232-AD17-C0E1DAB8599B}"/>
                    </a:ext>
                  </a:extLst>
                </p14:cNvPr>
                <p14:cNvContentPartPr/>
                <p14:nvPr/>
              </p14:nvContentPartPr>
              <p14:xfrm>
                <a:off x="2791911" y="3349634"/>
                <a:ext cx="50400" cy="94320"/>
              </p14:xfrm>
            </p:contentPart>
          </mc:Choice>
          <mc:Fallback xmlns="">
            <p:pic>
              <p:nvPicPr>
                <p:cNvPr id="178" name="Ink 177">
                  <a:extLst>
                    <a:ext uri="{FF2B5EF4-FFF2-40B4-BE49-F238E27FC236}">
                      <a16:creationId xmlns:a16="http://schemas.microsoft.com/office/drawing/2014/main" id="{F2413E59-47EB-4232-AD17-C0E1DAB8599B}"/>
                    </a:ext>
                  </a:extLst>
                </p:cNvPr>
                <p:cNvPicPr/>
                <p:nvPr/>
              </p:nvPicPr>
              <p:blipFill>
                <a:blip r:embed="rId291"/>
                <a:stretch>
                  <a:fillRect/>
                </a:stretch>
              </p:blipFill>
              <p:spPr>
                <a:xfrm>
                  <a:off x="2774271" y="3331994"/>
                  <a:ext cx="86040" cy="129960"/>
                </a:xfrm>
                <a:prstGeom prst="rect">
                  <a:avLst/>
                </a:prstGeom>
              </p:spPr>
            </p:pic>
          </mc:Fallback>
        </mc:AlternateContent>
        <mc:AlternateContent xmlns:mc="http://schemas.openxmlformats.org/markup-compatibility/2006" xmlns:p14="http://schemas.microsoft.com/office/powerpoint/2010/main">
          <mc:Choice Requires="p14">
            <p:contentPart p14:bwMode="auto" r:id="rId292">
              <p14:nvContentPartPr>
                <p14:cNvPr id="179" name="Ink 178">
                  <a:extLst>
                    <a:ext uri="{FF2B5EF4-FFF2-40B4-BE49-F238E27FC236}">
                      <a16:creationId xmlns:a16="http://schemas.microsoft.com/office/drawing/2014/main" id="{3DAC4AC1-5486-428A-ABC0-977A4AD37D23}"/>
                    </a:ext>
                  </a:extLst>
                </p14:cNvPr>
                <p14:cNvContentPartPr/>
                <p14:nvPr/>
              </p14:nvContentPartPr>
              <p14:xfrm>
                <a:off x="3109791" y="3056234"/>
                <a:ext cx="232560" cy="240480"/>
              </p14:xfrm>
            </p:contentPart>
          </mc:Choice>
          <mc:Fallback xmlns="">
            <p:pic>
              <p:nvPicPr>
                <p:cNvPr id="179" name="Ink 178">
                  <a:extLst>
                    <a:ext uri="{FF2B5EF4-FFF2-40B4-BE49-F238E27FC236}">
                      <a16:creationId xmlns:a16="http://schemas.microsoft.com/office/drawing/2014/main" id="{3DAC4AC1-5486-428A-ABC0-977A4AD37D23}"/>
                    </a:ext>
                  </a:extLst>
                </p:cNvPr>
                <p:cNvPicPr/>
                <p:nvPr/>
              </p:nvPicPr>
              <p:blipFill>
                <a:blip r:embed="rId293"/>
                <a:stretch>
                  <a:fillRect/>
                </a:stretch>
              </p:blipFill>
              <p:spPr>
                <a:xfrm>
                  <a:off x="3092151" y="3038594"/>
                  <a:ext cx="268200" cy="276120"/>
                </a:xfrm>
                <a:prstGeom prst="rect">
                  <a:avLst/>
                </a:prstGeom>
              </p:spPr>
            </p:pic>
          </mc:Fallback>
        </mc:AlternateContent>
        <mc:AlternateContent xmlns:mc="http://schemas.openxmlformats.org/markup-compatibility/2006" xmlns:p14="http://schemas.microsoft.com/office/powerpoint/2010/main">
          <mc:Choice Requires="p14">
            <p:contentPart p14:bwMode="auto" r:id="rId294">
              <p14:nvContentPartPr>
                <p14:cNvPr id="180" name="Ink 179">
                  <a:extLst>
                    <a:ext uri="{FF2B5EF4-FFF2-40B4-BE49-F238E27FC236}">
                      <a16:creationId xmlns:a16="http://schemas.microsoft.com/office/drawing/2014/main" id="{976B9790-567A-4D45-AAD2-18268C196048}"/>
                    </a:ext>
                  </a:extLst>
                </p14:cNvPr>
                <p14:cNvContentPartPr/>
                <p14:nvPr/>
              </p14:nvContentPartPr>
              <p14:xfrm>
                <a:off x="3122751" y="3445754"/>
                <a:ext cx="89640" cy="105840"/>
              </p14:xfrm>
            </p:contentPart>
          </mc:Choice>
          <mc:Fallback xmlns="">
            <p:pic>
              <p:nvPicPr>
                <p:cNvPr id="180" name="Ink 179">
                  <a:extLst>
                    <a:ext uri="{FF2B5EF4-FFF2-40B4-BE49-F238E27FC236}">
                      <a16:creationId xmlns:a16="http://schemas.microsoft.com/office/drawing/2014/main" id="{976B9790-567A-4D45-AAD2-18268C196048}"/>
                    </a:ext>
                  </a:extLst>
                </p:cNvPr>
                <p:cNvPicPr/>
                <p:nvPr/>
              </p:nvPicPr>
              <p:blipFill>
                <a:blip r:embed="rId295"/>
                <a:stretch>
                  <a:fillRect/>
                </a:stretch>
              </p:blipFill>
              <p:spPr>
                <a:xfrm>
                  <a:off x="3105111" y="3427754"/>
                  <a:ext cx="12528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296">
              <p14:nvContentPartPr>
                <p14:cNvPr id="181" name="Ink 180">
                  <a:extLst>
                    <a:ext uri="{FF2B5EF4-FFF2-40B4-BE49-F238E27FC236}">
                      <a16:creationId xmlns:a16="http://schemas.microsoft.com/office/drawing/2014/main" id="{F1B0C67F-936D-4805-BEFE-0E2EFB244A8F}"/>
                    </a:ext>
                  </a:extLst>
                </p14:cNvPr>
                <p14:cNvContentPartPr/>
                <p14:nvPr/>
              </p14:nvContentPartPr>
              <p14:xfrm>
                <a:off x="3065871" y="3369434"/>
                <a:ext cx="14760" cy="10800"/>
              </p14:xfrm>
            </p:contentPart>
          </mc:Choice>
          <mc:Fallback xmlns="">
            <p:pic>
              <p:nvPicPr>
                <p:cNvPr id="181" name="Ink 180">
                  <a:extLst>
                    <a:ext uri="{FF2B5EF4-FFF2-40B4-BE49-F238E27FC236}">
                      <a16:creationId xmlns:a16="http://schemas.microsoft.com/office/drawing/2014/main" id="{F1B0C67F-936D-4805-BEFE-0E2EFB244A8F}"/>
                    </a:ext>
                  </a:extLst>
                </p:cNvPr>
                <p:cNvPicPr/>
                <p:nvPr/>
              </p:nvPicPr>
              <p:blipFill>
                <a:blip r:embed="rId297"/>
                <a:stretch>
                  <a:fillRect/>
                </a:stretch>
              </p:blipFill>
              <p:spPr>
                <a:xfrm>
                  <a:off x="3047871" y="3351434"/>
                  <a:ext cx="5040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298">
              <p14:nvContentPartPr>
                <p14:cNvPr id="182" name="Ink 181">
                  <a:extLst>
                    <a:ext uri="{FF2B5EF4-FFF2-40B4-BE49-F238E27FC236}">
                      <a16:creationId xmlns:a16="http://schemas.microsoft.com/office/drawing/2014/main" id="{4080D98E-D884-479B-A937-CFDEF4A28938}"/>
                    </a:ext>
                  </a:extLst>
                </p14:cNvPr>
                <p14:cNvContentPartPr/>
                <p14:nvPr/>
              </p14:nvContentPartPr>
              <p14:xfrm>
                <a:off x="3164511" y="3405434"/>
                <a:ext cx="128520" cy="105480"/>
              </p14:xfrm>
            </p:contentPart>
          </mc:Choice>
          <mc:Fallback xmlns="">
            <p:pic>
              <p:nvPicPr>
                <p:cNvPr id="182" name="Ink 181">
                  <a:extLst>
                    <a:ext uri="{FF2B5EF4-FFF2-40B4-BE49-F238E27FC236}">
                      <a16:creationId xmlns:a16="http://schemas.microsoft.com/office/drawing/2014/main" id="{4080D98E-D884-479B-A937-CFDEF4A28938}"/>
                    </a:ext>
                  </a:extLst>
                </p:cNvPr>
                <p:cNvPicPr/>
                <p:nvPr/>
              </p:nvPicPr>
              <p:blipFill>
                <a:blip r:embed="rId299"/>
                <a:stretch>
                  <a:fillRect/>
                </a:stretch>
              </p:blipFill>
              <p:spPr>
                <a:xfrm>
                  <a:off x="3146871" y="3387794"/>
                  <a:ext cx="164160" cy="141120"/>
                </a:xfrm>
                <a:prstGeom prst="rect">
                  <a:avLst/>
                </a:prstGeom>
              </p:spPr>
            </p:pic>
          </mc:Fallback>
        </mc:AlternateContent>
        <mc:AlternateContent xmlns:mc="http://schemas.openxmlformats.org/markup-compatibility/2006" xmlns:p14="http://schemas.microsoft.com/office/powerpoint/2010/main">
          <mc:Choice Requires="p14">
            <p:contentPart p14:bwMode="auto" r:id="rId300">
              <p14:nvContentPartPr>
                <p14:cNvPr id="183" name="Ink 182">
                  <a:extLst>
                    <a:ext uri="{FF2B5EF4-FFF2-40B4-BE49-F238E27FC236}">
                      <a16:creationId xmlns:a16="http://schemas.microsoft.com/office/drawing/2014/main" id="{631C1A93-91C6-4C31-8076-E13435BE72E9}"/>
                    </a:ext>
                  </a:extLst>
                </p14:cNvPr>
                <p14:cNvContentPartPr/>
                <p14:nvPr/>
              </p14:nvContentPartPr>
              <p14:xfrm>
                <a:off x="3320751" y="3403634"/>
                <a:ext cx="60840" cy="61200"/>
              </p14:xfrm>
            </p:contentPart>
          </mc:Choice>
          <mc:Fallback xmlns="">
            <p:pic>
              <p:nvPicPr>
                <p:cNvPr id="183" name="Ink 182">
                  <a:extLst>
                    <a:ext uri="{FF2B5EF4-FFF2-40B4-BE49-F238E27FC236}">
                      <a16:creationId xmlns:a16="http://schemas.microsoft.com/office/drawing/2014/main" id="{631C1A93-91C6-4C31-8076-E13435BE72E9}"/>
                    </a:ext>
                  </a:extLst>
                </p:cNvPr>
                <p:cNvPicPr/>
                <p:nvPr/>
              </p:nvPicPr>
              <p:blipFill>
                <a:blip r:embed="rId301"/>
                <a:stretch>
                  <a:fillRect/>
                </a:stretch>
              </p:blipFill>
              <p:spPr>
                <a:xfrm>
                  <a:off x="3303111" y="3385994"/>
                  <a:ext cx="96480" cy="96840"/>
                </a:xfrm>
                <a:prstGeom prst="rect">
                  <a:avLst/>
                </a:prstGeom>
              </p:spPr>
            </p:pic>
          </mc:Fallback>
        </mc:AlternateContent>
        <mc:AlternateContent xmlns:mc="http://schemas.openxmlformats.org/markup-compatibility/2006" xmlns:p14="http://schemas.microsoft.com/office/powerpoint/2010/main">
          <mc:Choice Requires="p14">
            <p:contentPart p14:bwMode="auto" r:id="rId302">
              <p14:nvContentPartPr>
                <p14:cNvPr id="184" name="Ink 183">
                  <a:extLst>
                    <a:ext uri="{FF2B5EF4-FFF2-40B4-BE49-F238E27FC236}">
                      <a16:creationId xmlns:a16="http://schemas.microsoft.com/office/drawing/2014/main" id="{88588A28-AC99-440B-8E55-BC4FF58E28A4}"/>
                    </a:ext>
                  </a:extLst>
                </p14:cNvPr>
                <p14:cNvContentPartPr/>
                <p14:nvPr/>
              </p14:nvContentPartPr>
              <p14:xfrm>
                <a:off x="3051111" y="2878034"/>
                <a:ext cx="74160" cy="140040"/>
              </p14:xfrm>
            </p:contentPart>
          </mc:Choice>
          <mc:Fallback xmlns="">
            <p:pic>
              <p:nvPicPr>
                <p:cNvPr id="184" name="Ink 183">
                  <a:extLst>
                    <a:ext uri="{FF2B5EF4-FFF2-40B4-BE49-F238E27FC236}">
                      <a16:creationId xmlns:a16="http://schemas.microsoft.com/office/drawing/2014/main" id="{88588A28-AC99-440B-8E55-BC4FF58E28A4}"/>
                    </a:ext>
                  </a:extLst>
                </p:cNvPr>
                <p:cNvPicPr/>
                <p:nvPr/>
              </p:nvPicPr>
              <p:blipFill>
                <a:blip r:embed="rId303"/>
                <a:stretch>
                  <a:fillRect/>
                </a:stretch>
              </p:blipFill>
              <p:spPr>
                <a:xfrm>
                  <a:off x="3033111" y="2860394"/>
                  <a:ext cx="109800"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304">
              <p14:nvContentPartPr>
                <p14:cNvPr id="185" name="Ink 184">
                  <a:extLst>
                    <a:ext uri="{FF2B5EF4-FFF2-40B4-BE49-F238E27FC236}">
                      <a16:creationId xmlns:a16="http://schemas.microsoft.com/office/drawing/2014/main" id="{8F5A0876-92A2-40CB-8524-3D89D177AE55}"/>
                    </a:ext>
                  </a:extLst>
                </p14:cNvPr>
                <p14:cNvContentPartPr/>
                <p14:nvPr/>
              </p14:nvContentPartPr>
              <p14:xfrm>
                <a:off x="3184311" y="2904314"/>
                <a:ext cx="41400" cy="106200"/>
              </p14:xfrm>
            </p:contentPart>
          </mc:Choice>
          <mc:Fallback xmlns="">
            <p:pic>
              <p:nvPicPr>
                <p:cNvPr id="185" name="Ink 184">
                  <a:extLst>
                    <a:ext uri="{FF2B5EF4-FFF2-40B4-BE49-F238E27FC236}">
                      <a16:creationId xmlns:a16="http://schemas.microsoft.com/office/drawing/2014/main" id="{8F5A0876-92A2-40CB-8524-3D89D177AE55}"/>
                    </a:ext>
                  </a:extLst>
                </p:cNvPr>
                <p:cNvPicPr/>
                <p:nvPr/>
              </p:nvPicPr>
              <p:blipFill>
                <a:blip r:embed="rId305"/>
                <a:stretch>
                  <a:fillRect/>
                </a:stretch>
              </p:blipFill>
              <p:spPr>
                <a:xfrm>
                  <a:off x="3166311" y="2886674"/>
                  <a:ext cx="7704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306">
              <p14:nvContentPartPr>
                <p14:cNvPr id="186" name="Ink 185">
                  <a:extLst>
                    <a:ext uri="{FF2B5EF4-FFF2-40B4-BE49-F238E27FC236}">
                      <a16:creationId xmlns:a16="http://schemas.microsoft.com/office/drawing/2014/main" id="{08DCF87C-46F2-48E7-A470-AF13947E7572}"/>
                    </a:ext>
                  </a:extLst>
                </p14:cNvPr>
                <p14:cNvContentPartPr/>
                <p14:nvPr/>
              </p14:nvContentPartPr>
              <p14:xfrm>
                <a:off x="3395631" y="3162794"/>
                <a:ext cx="145080" cy="231840"/>
              </p14:xfrm>
            </p:contentPart>
          </mc:Choice>
          <mc:Fallback xmlns="">
            <p:pic>
              <p:nvPicPr>
                <p:cNvPr id="186" name="Ink 185">
                  <a:extLst>
                    <a:ext uri="{FF2B5EF4-FFF2-40B4-BE49-F238E27FC236}">
                      <a16:creationId xmlns:a16="http://schemas.microsoft.com/office/drawing/2014/main" id="{08DCF87C-46F2-48E7-A470-AF13947E7572}"/>
                    </a:ext>
                  </a:extLst>
                </p:cNvPr>
                <p:cNvPicPr/>
                <p:nvPr/>
              </p:nvPicPr>
              <p:blipFill>
                <a:blip r:embed="rId307"/>
                <a:stretch>
                  <a:fillRect/>
                </a:stretch>
              </p:blipFill>
              <p:spPr>
                <a:xfrm>
                  <a:off x="3377631" y="3144794"/>
                  <a:ext cx="180720" cy="267480"/>
                </a:xfrm>
                <a:prstGeom prst="rect">
                  <a:avLst/>
                </a:prstGeom>
              </p:spPr>
            </p:pic>
          </mc:Fallback>
        </mc:AlternateContent>
        <mc:AlternateContent xmlns:mc="http://schemas.openxmlformats.org/markup-compatibility/2006" xmlns:p14="http://schemas.microsoft.com/office/powerpoint/2010/main">
          <mc:Choice Requires="p14">
            <p:contentPart p14:bwMode="auto" r:id="rId308">
              <p14:nvContentPartPr>
                <p14:cNvPr id="187" name="Ink 186">
                  <a:extLst>
                    <a:ext uri="{FF2B5EF4-FFF2-40B4-BE49-F238E27FC236}">
                      <a16:creationId xmlns:a16="http://schemas.microsoft.com/office/drawing/2014/main" id="{98D6263C-1B3C-4A69-83BF-50A8E0B0DD42}"/>
                    </a:ext>
                  </a:extLst>
                </p14:cNvPr>
                <p14:cNvContentPartPr/>
                <p14:nvPr/>
              </p14:nvContentPartPr>
              <p14:xfrm>
                <a:off x="3552231" y="3227594"/>
                <a:ext cx="114840" cy="96480"/>
              </p14:xfrm>
            </p:contentPart>
          </mc:Choice>
          <mc:Fallback xmlns="">
            <p:pic>
              <p:nvPicPr>
                <p:cNvPr id="187" name="Ink 186">
                  <a:extLst>
                    <a:ext uri="{FF2B5EF4-FFF2-40B4-BE49-F238E27FC236}">
                      <a16:creationId xmlns:a16="http://schemas.microsoft.com/office/drawing/2014/main" id="{98D6263C-1B3C-4A69-83BF-50A8E0B0DD42}"/>
                    </a:ext>
                  </a:extLst>
                </p:cNvPr>
                <p:cNvPicPr/>
                <p:nvPr/>
              </p:nvPicPr>
              <p:blipFill>
                <a:blip r:embed="rId309"/>
                <a:stretch>
                  <a:fillRect/>
                </a:stretch>
              </p:blipFill>
              <p:spPr>
                <a:xfrm>
                  <a:off x="3534591" y="3209594"/>
                  <a:ext cx="150480" cy="132120"/>
                </a:xfrm>
                <a:prstGeom prst="rect">
                  <a:avLst/>
                </a:prstGeom>
              </p:spPr>
            </p:pic>
          </mc:Fallback>
        </mc:AlternateContent>
        <mc:AlternateContent xmlns:mc="http://schemas.openxmlformats.org/markup-compatibility/2006" xmlns:p14="http://schemas.microsoft.com/office/powerpoint/2010/main">
          <mc:Choice Requires="p14">
            <p:contentPart p14:bwMode="auto" r:id="rId310">
              <p14:nvContentPartPr>
                <p14:cNvPr id="188" name="Ink 187">
                  <a:extLst>
                    <a:ext uri="{FF2B5EF4-FFF2-40B4-BE49-F238E27FC236}">
                      <a16:creationId xmlns:a16="http://schemas.microsoft.com/office/drawing/2014/main" id="{23CEEECA-82BA-4276-9976-007014C4A262}"/>
                    </a:ext>
                  </a:extLst>
                </p14:cNvPr>
                <p14:cNvContentPartPr/>
                <p14:nvPr/>
              </p14:nvContentPartPr>
              <p14:xfrm>
                <a:off x="3543231" y="3162794"/>
                <a:ext cx="8280" cy="4320"/>
              </p14:xfrm>
            </p:contentPart>
          </mc:Choice>
          <mc:Fallback xmlns="">
            <p:pic>
              <p:nvPicPr>
                <p:cNvPr id="188" name="Ink 187">
                  <a:extLst>
                    <a:ext uri="{FF2B5EF4-FFF2-40B4-BE49-F238E27FC236}">
                      <a16:creationId xmlns:a16="http://schemas.microsoft.com/office/drawing/2014/main" id="{23CEEECA-82BA-4276-9976-007014C4A262}"/>
                    </a:ext>
                  </a:extLst>
                </p:cNvPr>
                <p:cNvPicPr/>
                <p:nvPr/>
              </p:nvPicPr>
              <p:blipFill>
                <a:blip r:embed="rId140"/>
                <a:stretch>
                  <a:fillRect/>
                </a:stretch>
              </p:blipFill>
              <p:spPr>
                <a:xfrm>
                  <a:off x="3525591" y="3145154"/>
                  <a:ext cx="43920" cy="39960"/>
                </a:xfrm>
                <a:prstGeom prst="rect">
                  <a:avLst/>
                </a:prstGeom>
              </p:spPr>
            </p:pic>
          </mc:Fallback>
        </mc:AlternateContent>
        <mc:AlternateContent xmlns:mc="http://schemas.openxmlformats.org/markup-compatibility/2006" xmlns:p14="http://schemas.microsoft.com/office/powerpoint/2010/main">
          <mc:Choice Requires="p14">
            <p:contentPart p14:bwMode="auto" r:id="rId311">
              <p14:nvContentPartPr>
                <p14:cNvPr id="189" name="Ink 188">
                  <a:extLst>
                    <a:ext uri="{FF2B5EF4-FFF2-40B4-BE49-F238E27FC236}">
                      <a16:creationId xmlns:a16="http://schemas.microsoft.com/office/drawing/2014/main" id="{EEE3E861-80B0-4370-9A6F-46D0031B50B6}"/>
                    </a:ext>
                  </a:extLst>
                </p14:cNvPr>
                <p14:cNvContentPartPr/>
                <p14:nvPr/>
              </p14:nvContentPartPr>
              <p14:xfrm>
                <a:off x="3859671" y="3244514"/>
                <a:ext cx="123480" cy="36720"/>
              </p14:xfrm>
            </p:contentPart>
          </mc:Choice>
          <mc:Fallback xmlns="">
            <p:pic>
              <p:nvPicPr>
                <p:cNvPr id="189" name="Ink 188">
                  <a:extLst>
                    <a:ext uri="{FF2B5EF4-FFF2-40B4-BE49-F238E27FC236}">
                      <a16:creationId xmlns:a16="http://schemas.microsoft.com/office/drawing/2014/main" id="{EEE3E861-80B0-4370-9A6F-46D0031B50B6}"/>
                    </a:ext>
                  </a:extLst>
                </p:cNvPr>
                <p:cNvPicPr/>
                <p:nvPr/>
              </p:nvPicPr>
              <p:blipFill>
                <a:blip r:embed="rId312"/>
                <a:stretch>
                  <a:fillRect/>
                </a:stretch>
              </p:blipFill>
              <p:spPr>
                <a:xfrm>
                  <a:off x="3841671" y="3226874"/>
                  <a:ext cx="159120" cy="72360"/>
                </a:xfrm>
                <a:prstGeom prst="rect">
                  <a:avLst/>
                </a:prstGeom>
              </p:spPr>
            </p:pic>
          </mc:Fallback>
        </mc:AlternateContent>
        <mc:AlternateContent xmlns:mc="http://schemas.openxmlformats.org/markup-compatibility/2006" xmlns:p14="http://schemas.microsoft.com/office/powerpoint/2010/main">
          <mc:Choice Requires="p14">
            <p:contentPart p14:bwMode="auto" r:id="rId313">
              <p14:nvContentPartPr>
                <p14:cNvPr id="190" name="Ink 189">
                  <a:extLst>
                    <a:ext uri="{FF2B5EF4-FFF2-40B4-BE49-F238E27FC236}">
                      <a16:creationId xmlns:a16="http://schemas.microsoft.com/office/drawing/2014/main" id="{93ECE7D1-07E1-4AC6-BFB3-278C54913965}"/>
                    </a:ext>
                  </a:extLst>
                </p14:cNvPr>
                <p14:cNvContentPartPr/>
                <p14:nvPr/>
              </p14:nvContentPartPr>
              <p14:xfrm>
                <a:off x="3771471" y="3180434"/>
                <a:ext cx="123480" cy="29520"/>
              </p14:xfrm>
            </p:contentPart>
          </mc:Choice>
          <mc:Fallback xmlns="">
            <p:pic>
              <p:nvPicPr>
                <p:cNvPr id="190" name="Ink 189">
                  <a:extLst>
                    <a:ext uri="{FF2B5EF4-FFF2-40B4-BE49-F238E27FC236}">
                      <a16:creationId xmlns:a16="http://schemas.microsoft.com/office/drawing/2014/main" id="{93ECE7D1-07E1-4AC6-BFB3-278C54913965}"/>
                    </a:ext>
                  </a:extLst>
                </p:cNvPr>
                <p:cNvPicPr/>
                <p:nvPr/>
              </p:nvPicPr>
              <p:blipFill>
                <a:blip r:embed="rId314"/>
                <a:stretch>
                  <a:fillRect/>
                </a:stretch>
              </p:blipFill>
              <p:spPr>
                <a:xfrm>
                  <a:off x="3753471" y="3162434"/>
                  <a:ext cx="159120" cy="65160"/>
                </a:xfrm>
                <a:prstGeom prst="rect">
                  <a:avLst/>
                </a:prstGeom>
              </p:spPr>
            </p:pic>
          </mc:Fallback>
        </mc:AlternateContent>
        <mc:AlternateContent xmlns:mc="http://schemas.openxmlformats.org/markup-compatibility/2006" xmlns:p14="http://schemas.microsoft.com/office/powerpoint/2010/main">
          <mc:Choice Requires="p14">
            <p:contentPart p14:bwMode="auto" r:id="rId315">
              <p14:nvContentPartPr>
                <p14:cNvPr id="191" name="Ink 190">
                  <a:extLst>
                    <a:ext uri="{FF2B5EF4-FFF2-40B4-BE49-F238E27FC236}">
                      <a16:creationId xmlns:a16="http://schemas.microsoft.com/office/drawing/2014/main" id="{CEA97ED7-801F-41AC-B349-D8EF2CA77906}"/>
                    </a:ext>
                  </a:extLst>
                </p14:cNvPr>
                <p14:cNvContentPartPr/>
                <p14:nvPr/>
              </p14:nvContentPartPr>
              <p14:xfrm>
                <a:off x="4184031" y="3167474"/>
                <a:ext cx="185400" cy="304560"/>
              </p14:xfrm>
            </p:contentPart>
          </mc:Choice>
          <mc:Fallback xmlns="">
            <p:pic>
              <p:nvPicPr>
                <p:cNvPr id="191" name="Ink 190">
                  <a:extLst>
                    <a:ext uri="{FF2B5EF4-FFF2-40B4-BE49-F238E27FC236}">
                      <a16:creationId xmlns:a16="http://schemas.microsoft.com/office/drawing/2014/main" id="{CEA97ED7-801F-41AC-B349-D8EF2CA77906}"/>
                    </a:ext>
                  </a:extLst>
                </p:cNvPr>
                <p:cNvPicPr/>
                <p:nvPr/>
              </p:nvPicPr>
              <p:blipFill>
                <a:blip r:embed="rId316"/>
                <a:stretch>
                  <a:fillRect/>
                </a:stretch>
              </p:blipFill>
              <p:spPr>
                <a:xfrm>
                  <a:off x="4166031" y="3149834"/>
                  <a:ext cx="221040" cy="340200"/>
                </a:xfrm>
                <a:prstGeom prst="rect">
                  <a:avLst/>
                </a:prstGeom>
              </p:spPr>
            </p:pic>
          </mc:Fallback>
        </mc:AlternateContent>
        <mc:AlternateContent xmlns:mc="http://schemas.openxmlformats.org/markup-compatibility/2006" xmlns:p14="http://schemas.microsoft.com/office/powerpoint/2010/main">
          <mc:Choice Requires="p14">
            <p:contentPart p14:bwMode="auto" r:id="rId317">
              <p14:nvContentPartPr>
                <p14:cNvPr id="192" name="Ink 191">
                  <a:extLst>
                    <a:ext uri="{FF2B5EF4-FFF2-40B4-BE49-F238E27FC236}">
                      <a16:creationId xmlns:a16="http://schemas.microsoft.com/office/drawing/2014/main" id="{F8216527-9952-4619-9AC7-DD7007899EE3}"/>
                    </a:ext>
                  </a:extLst>
                </p14:cNvPr>
                <p14:cNvContentPartPr/>
                <p14:nvPr/>
              </p14:nvContentPartPr>
              <p14:xfrm>
                <a:off x="4119231" y="3097634"/>
                <a:ext cx="175680" cy="30240"/>
              </p14:xfrm>
            </p:contentPart>
          </mc:Choice>
          <mc:Fallback xmlns="">
            <p:pic>
              <p:nvPicPr>
                <p:cNvPr id="192" name="Ink 191">
                  <a:extLst>
                    <a:ext uri="{FF2B5EF4-FFF2-40B4-BE49-F238E27FC236}">
                      <a16:creationId xmlns:a16="http://schemas.microsoft.com/office/drawing/2014/main" id="{F8216527-9952-4619-9AC7-DD7007899EE3}"/>
                    </a:ext>
                  </a:extLst>
                </p:cNvPr>
                <p:cNvPicPr/>
                <p:nvPr/>
              </p:nvPicPr>
              <p:blipFill>
                <a:blip r:embed="rId318"/>
                <a:stretch>
                  <a:fillRect/>
                </a:stretch>
              </p:blipFill>
              <p:spPr>
                <a:xfrm>
                  <a:off x="4101231" y="3079634"/>
                  <a:ext cx="211320" cy="65880"/>
                </a:xfrm>
                <a:prstGeom prst="rect">
                  <a:avLst/>
                </a:prstGeom>
              </p:spPr>
            </p:pic>
          </mc:Fallback>
        </mc:AlternateContent>
        <mc:AlternateContent xmlns:mc="http://schemas.openxmlformats.org/markup-compatibility/2006" xmlns:p14="http://schemas.microsoft.com/office/powerpoint/2010/main">
          <mc:Choice Requires="p14">
            <p:contentPart p14:bwMode="auto" r:id="rId319">
              <p14:nvContentPartPr>
                <p14:cNvPr id="195" name="Ink 194">
                  <a:extLst>
                    <a:ext uri="{FF2B5EF4-FFF2-40B4-BE49-F238E27FC236}">
                      <a16:creationId xmlns:a16="http://schemas.microsoft.com/office/drawing/2014/main" id="{65EB4A8E-278F-4CAF-8A8F-01C1F70F3481}"/>
                    </a:ext>
                  </a:extLst>
                </p14:cNvPr>
                <p14:cNvContentPartPr/>
                <p14:nvPr/>
              </p14:nvContentPartPr>
              <p14:xfrm>
                <a:off x="4417311" y="3393914"/>
                <a:ext cx="93240" cy="75240"/>
              </p14:xfrm>
            </p:contentPart>
          </mc:Choice>
          <mc:Fallback xmlns="">
            <p:pic>
              <p:nvPicPr>
                <p:cNvPr id="195" name="Ink 194">
                  <a:extLst>
                    <a:ext uri="{FF2B5EF4-FFF2-40B4-BE49-F238E27FC236}">
                      <a16:creationId xmlns:a16="http://schemas.microsoft.com/office/drawing/2014/main" id="{65EB4A8E-278F-4CAF-8A8F-01C1F70F3481}"/>
                    </a:ext>
                  </a:extLst>
                </p:cNvPr>
                <p:cNvPicPr/>
                <p:nvPr/>
              </p:nvPicPr>
              <p:blipFill>
                <a:blip r:embed="rId320"/>
                <a:stretch>
                  <a:fillRect/>
                </a:stretch>
              </p:blipFill>
              <p:spPr>
                <a:xfrm>
                  <a:off x="4399671" y="3376274"/>
                  <a:ext cx="12888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321">
              <p14:nvContentPartPr>
                <p14:cNvPr id="196" name="Ink 195">
                  <a:extLst>
                    <a:ext uri="{FF2B5EF4-FFF2-40B4-BE49-F238E27FC236}">
                      <a16:creationId xmlns:a16="http://schemas.microsoft.com/office/drawing/2014/main" id="{8279A1E6-799F-4D5E-A278-EAB068A9587C}"/>
                    </a:ext>
                  </a:extLst>
                </p14:cNvPr>
                <p14:cNvContentPartPr/>
                <p14:nvPr/>
              </p14:nvContentPartPr>
              <p14:xfrm>
                <a:off x="4518471" y="3389954"/>
                <a:ext cx="96120" cy="57600"/>
              </p14:xfrm>
            </p:contentPart>
          </mc:Choice>
          <mc:Fallback xmlns="">
            <p:pic>
              <p:nvPicPr>
                <p:cNvPr id="196" name="Ink 195">
                  <a:extLst>
                    <a:ext uri="{FF2B5EF4-FFF2-40B4-BE49-F238E27FC236}">
                      <a16:creationId xmlns:a16="http://schemas.microsoft.com/office/drawing/2014/main" id="{8279A1E6-799F-4D5E-A278-EAB068A9587C}"/>
                    </a:ext>
                  </a:extLst>
                </p:cNvPr>
                <p:cNvPicPr/>
                <p:nvPr/>
              </p:nvPicPr>
              <p:blipFill>
                <a:blip r:embed="rId322"/>
                <a:stretch>
                  <a:fillRect/>
                </a:stretch>
              </p:blipFill>
              <p:spPr>
                <a:xfrm>
                  <a:off x="4500471" y="3371954"/>
                  <a:ext cx="131760" cy="93240"/>
                </a:xfrm>
                <a:prstGeom prst="rect">
                  <a:avLst/>
                </a:prstGeom>
              </p:spPr>
            </p:pic>
          </mc:Fallback>
        </mc:AlternateContent>
        <mc:AlternateContent xmlns:mc="http://schemas.openxmlformats.org/markup-compatibility/2006" xmlns:p14="http://schemas.microsoft.com/office/powerpoint/2010/main">
          <mc:Choice Requires="p14">
            <p:contentPart p14:bwMode="auto" r:id="rId323">
              <p14:nvContentPartPr>
                <p14:cNvPr id="197" name="Ink 196">
                  <a:extLst>
                    <a:ext uri="{FF2B5EF4-FFF2-40B4-BE49-F238E27FC236}">
                      <a16:creationId xmlns:a16="http://schemas.microsoft.com/office/drawing/2014/main" id="{D73F72B6-9963-488E-B303-DE2E60EE102B}"/>
                    </a:ext>
                  </a:extLst>
                </p14:cNvPr>
                <p14:cNvContentPartPr/>
                <p14:nvPr/>
              </p14:nvContentPartPr>
              <p14:xfrm>
                <a:off x="4646991" y="3290954"/>
                <a:ext cx="36720" cy="151560"/>
              </p14:xfrm>
            </p:contentPart>
          </mc:Choice>
          <mc:Fallback xmlns="">
            <p:pic>
              <p:nvPicPr>
                <p:cNvPr id="197" name="Ink 196">
                  <a:extLst>
                    <a:ext uri="{FF2B5EF4-FFF2-40B4-BE49-F238E27FC236}">
                      <a16:creationId xmlns:a16="http://schemas.microsoft.com/office/drawing/2014/main" id="{D73F72B6-9963-488E-B303-DE2E60EE102B}"/>
                    </a:ext>
                  </a:extLst>
                </p:cNvPr>
                <p:cNvPicPr/>
                <p:nvPr/>
              </p:nvPicPr>
              <p:blipFill>
                <a:blip r:embed="rId324"/>
                <a:stretch>
                  <a:fillRect/>
                </a:stretch>
              </p:blipFill>
              <p:spPr>
                <a:xfrm>
                  <a:off x="4629351" y="3273314"/>
                  <a:ext cx="72360" cy="187200"/>
                </a:xfrm>
                <a:prstGeom prst="rect">
                  <a:avLst/>
                </a:prstGeom>
              </p:spPr>
            </p:pic>
          </mc:Fallback>
        </mc:AlternateContent>
        <mc:AlternateContent xmlns:mc="http://schemas.openxmlformats.org/markup-compatibility/2006" xmlns:p14="http://schemas.microsoft.com/office/powerpoint/2010/main">
          <mc:Choice Requires="p14">
            <p:contentPart p14:bwMode="auto" r:id="rId325">
              <p14:nvContentPartPr>
                <p14:cNvPr id="198" name="Ink 197">
                  <a:extLst>
                    <a:ext uri="{FF2B5EF4-FFF2-40B4-BE49-F238E27FC236}">
                      <a16:creationId xmlns:a16="http://schemas.microsoft.com/office/drawing/2014/main" id="{E8FAA66E-4678-4D58-9C25-46D1D29B2F22}"/>
                    </a:ext>
                  </a:extLst>
                </p14:cNvPr>
                <p14:cNvContentPartPr/>
                <p14:nvPr/>
              </p14:nvContentPartPr>
              <p14:xfrm>
                <a:off x="4739151" y="3383474"/>
                <a:ext cx="102960" cy="90000"/>
              </p14:xfrm>
            </p:contentPart>
          </mc:Choice>
          <mc:Fallback xmlns="">
            <p:pic>
              <p:nvPicPr>
                <p:cNvPr id="198" name="Ink 197">
                  <a:extLst>
                    <a:ext uri="{FF2B5EF4-FFF2-40B4-BE49-F238E27FC236}">
                      <a16:creationId xmlns:a16="http://schemas.microsoft.com/office/drawing/2014/main" id="{E8FAA66E-4678-4D58-9C25-46D1D29B2F22}"/>
                    </a:ext>
                  </a:extLst>
                </p:cNvPr>
                <p:cNvPicPr/>
                <p:nvPr/>
              </p:nvPicPr>
              <p:blipFill>
                <a:blip r:embed="rId326"/>
                <a:stretch>
                  <a:fillRect/>
                </a:stretch>
              </p:blipFill>
              <p:spPr>
                <a:xfrm>
                  <a:off x="4721511" y="3365834"/>
                  <a:ext cx="138600" cy="125640"/>
                </a:xfrm>
                <a:prstGeom prst="rect">
                  <a:avLst/>
                </a:prstGeom>
              </p:spPr>
            </p:pic>
          </mc:Fallback>
        </mc:AlternateContent>
        <mc:AlternateContent xmlns:mc="http://schemas.openxmlformats.org/markup-compatibility/2006" xmlns:p14="http://schemas.microsoft.com/office/powerpoint/2010/main">
          <mc:Choice Requires="p14">
            <p:contentPart p14:bwMode="auto" r:id="rId327">
              <p14:nvContentPartPr>
                <p14:cNvPr id="199" name="Ink 198">
                  <a:extLst>
                    <a:ext uri="{FF2B5EF4-FFF2-40B4-BE49-F238E27FC236}">
                      <a16:creationId xmlns:a16="http://schemas.microsoft.com/office/drawing/2014/main" id="{B3CEE7CF-1A85-4762-A42A-5CA6C268A896}"/>
                    </a:ext>
                  </a:extLst>
                </p14:cNvPr>
                <p14:cNvContentPartPr/>
                <p14:nvPr/>
              </p14:nvContentPartPr>
              <p14:xfrm>
                <a:off x="4870191" y="3362594"/>
                <a:ext cx="335520" cy="92880"/>
              </p14:xfrm>
            </p:contentPart>
          </mc:Choice>
          <mc:Fallback xmlns="">
            <p:pic>
              <p:nvPicPr>
                <p:cNvPr id="199" name="Ink 198">
                  <a:extLst>
                    <a:ext uri="{FF2B5EF4-FFF2-40B4-BE49-F238E27FC236}">
                      <a16:creationId xmlns:a16="http://schemas.microsoft.com/office/drawing/2014/main" id="{B3CEE7CF-1A85-4762-A42A-5CA6C268A896}"/>
                    </a:ext>
                  </a:extLst>
                </p:cNvPr>
                <p:cNvPicPr/>
                <p:nvPr/>
              </p:nvPicPr>
              <p:blipFill>
                <a:blip r:embed="rId328"/>
                <a:stretch>
                  <a:fillRect/>
                </a:stretch>
              </p:blipFill>
              <p:spPr>
                <a:xfrm>
                  <a:off x="4852191" y="3344594"/>
                  <a:ext cx="371160" cy="128520"/>
                </a:xfrm>
                <a:prstGeom prst="rect">
                  <a:avLst/>
                </a:prstGeom>
              </p:spPr>
            </p:pic>
          </mc:Fallback>
        </mc:AlternateContent>
        <mc:AlternateContent xmlns:mc="http://schemas.openxmlformats.org/markup-compatibility/2006" xmlns:p14="http://schemas.microsoft.com/office/powerpoint/2010/main">
          <mc:Choice Requires="p14">
            <p:contentPart p14:bwMode="auto" r:id="rId329">
              <p14:nvContentPartPr>
                <p14:cNvPr id="201" name="Ink 200">
                  <a:extLst>
                    <a:ext uri="{FF2B5EF4-FFF2-40B4-BE49-F238E27FC236}">
                      <a16:creationId xmlns:a16="http://schemas.microsoft.com/office/drawing/2014/main" id="{E30AE959-4FD7-413D-B302-F136238DC361}"/>
                    </a:ext>
                  </a:extLst>
                </p14:cNvPr>
                <p14:cNvContentPartPr/>
                <p14:nvPr/>
              </p14:nvContentPartPr>
              <p14:xfrm>
                <a:off x="5356191" y="3222554"/>
                <a:ext cx="101880" cy="33480"/>
              </p14:xfrm>
            </p:contentPart>
          </mc:Choice>
          <mc:Fallback xmlns="">
            <p:pic>
              <p:nvPicPr>
                <p:cNvPr id="201" name="Ink 200">
                  <a:extLst>
                    <a:ext uri="{FF2B5EF4-FFF2-40B4-BE49-F238E27FC236}">
                      <a16:creationId xmlns:a16="http://schemas.microsoft.com/office/drawing/2014/main" id="{E30AE959-4FD7-413D-B302-F136238DC361}"/>
                    </a:ext>
                  </a:extLst>
                </p:cNvPr>
                <p:cNvPicPr/>
                <p:nvPr/>
              </p:nvPicPr>
              <p:blipFill>
                <a:blip r:embed="rId330"/>
                <a:stretch>
                  <a:fillRect/>
                </a:stretch>
              </p:blipFill>
              <p:spPr>
                <a:xfrm>
                  <a:off x="5338551" y="3204914"/>
                  <a:ext cx="137520" cy="69120"/>
                </a:xfrm>
                <a:prstGeom prst="rect">
                  <a:avLst/>
                </a:prstGeom>
              </p:spPr>
            </p:pic>
          </mc:Fallback>
        </mc:AlternateContent>
        <mc:AlternateContent xmlns:mc="http://schemas.openxmlformats.org/markup-compatibility/2006" xmlns:p14="http://schemas.microsoft.com/office/powerpoint/2010/main">
          <mc:Choice Requires="p14">
            <p:contentPart p14:bwMode="auto" r:id="rId331">
              <p14:nvContentPartPr>
                <p14:cNvPr id="202" name="Ink 201">
                  <a:extLst>
                    <a:ext uri="{FF2B5EF4-FFF2-40B4-BE49-F238E27FC236}">
                      <a16:creationId xmlns:a16="http://schemas.microsoft.com/office/drawing/2014/main" id="{A1BBC257-6306-4DA1-95D4-4910656DBCEE}"/>
                    </a:ext>
                  </a:extLst>
                </p14:cNvPr>
                <p14:cNvContentPartPr/>
                <p14:nvPr/>
              </p14:nvContentPartPr>
              <p14:xfrm>
                <a:off x="5633751" y="3145874"/>
                <a:ext cx="191160" cy="274320"/>
              </p14:xfrm>
            </p:contentPart>
          </mc:Choice>
          <mc:Fallback xmlns="">
            <p:pic>
              <p:nvPicPr>
                <p:cNvPr id="202" name="Ink 201">
                  <a:extLst>
                    <a:ext uri="{FF2B5EF4-FFF2-40B4-BE49-F238E27FC236}">
                      <a16:creationId xmlns:a16="http://schemas.microsoft.com/office/drawing/2014/main" id="{A1BBC257-6306-4DA1-95D4-4910656DBCEE}"/>
                    </a:ext>
                  </a:extLst>
                </p:cNvPr>
                <p:cNvPicPr/>
                <p:nvPr/>
              </p:nvPicPr>
              <p:blipFill>
                <a:blip r:embed="rId332"/>
                <a:stretch>
                  <a:fillRect/>
                </a:stretch>
              </p:blipFill>
              <p:spPr>
                <a:xfrm>
                  <a:off x="5616111" y="3127874"/>
                  <a:ext cx="226800" cy="309960"/>
                </a:xfrm>
                <a:prstGeom prst="rect">
                  <a:avLst/>
                </a:prstGeom>
              </p:spPr>
            </p:pic>
          </mc:Fallback>
        </mc:AlternateContent>
        <mc:AlternateContent xmlns:mc="http://schemas.openxmlformats.org/markup-compatibility/2006" xmlns:p14="http://schemas.microsoft.com/office/powerpoint/2010/main">
          <mc:Choice Requires="p14">
            <p:contentPart p14:bwMode="auto" r:id="rId333">
              <p14:nvContentPartPr>
                <p14:cNvPr id="203" name="Ink 202">
                  <a:extLst>
                    <a:ext uri="{FF2B5EF4-FFF2-40B4-BE49-F238E27FC236}">
                      <a16:creationId xmlns:a16="http://schemas.microsoft.com/office/drawing/2014/main" id="{F72DB865-21F3-4782-9A00-8BC482073885}"/>
                    </a:ext>
                  </a:extLst>
                </p14:cNvPr>
                <p14:cNvContentPartPr/>
                <p14:nvPr/>
              </p14:nvContentPartPr>
              <p14:xfrm>
                <a:off x="5546631" y="3103754"/>
                <a:ext cx="187200" cy="9360"/>
              </p14:xfrm>
            </p:contentPart>
          </mc:Choice>
          <mc:Fallback xmlns="">
            <p:pic>
              <p:nvPicPr>
                <p:cNvPr id="203" name="Ink 202">
                  <a:extLst>
                    <a:ext uri="{FF2B5EF4-FFF2-40B4-BE49-F238E27FC236}">
                      <a16:creationId xmlns:a16="http://schemas.microsoft.com/office/drawing/2014/main" id="{F72DB865-21F3-4782-9A00-8BC482073885}"/>
                    </a:ext>
                  </a:extLst>
                </p:cNvPr>
                <p:cNvPicPr/>
                <p:nvPr/>
              </p:nvPicPr>
              <p:blipFill>
                <a:blip r:embed="rId334"/>
                <a:stretch>
                  <a:fillRect/>
                </a:stretch>
              </p:blipFill>
              <p:spPr>
                <a:xfrm>
                  <a:off x="5528631" y="3086114"/>
                  <a:ext cx="222840" cy="45000"/>
                </a:xfrm>
                <a:prstGeom prst="rect">
                  <a:avLst/>
                </a:prstGeom>
              </p:spPr>
            </p:pic>
          </mc:Fallback>
        </mc:AlternateContent>
        <mc:AlternateContent xmlns:mc="http://schemas.openxmlformats.org/markup-compatibility/2006" xmlns:p14="http://schemas.microsoft.com/office/powerpoint/2010/main">
          <mc:Choice Requires="p14">
            <p:contentPart p14:bwMode="auto" r:id="rId335">
              <p14:nvContentPartPr>
                <p14:cNvPr id="204" name="Ink 203">
                  <a:extLst>
                    <a:ext uri="{FF2B5EF4-FFF2-40B4-BE49-F238E27FC236}">
                      <a16:creationId xmlns:a16="http://schemas.microsoft.com/office/drawing/2014/main" id="{01FFB8BC-0090-43B5-A868-F1DE02B2E3A0}"/>
                    </a:ext>
                  </a:extLst>
                </p14:cNvPr>
                <p14:cNvContentPartPr/>
                <p14:nvPr/>
              </p14:nvContentPartPr>
              <p14:xfrm>
                <a:off x="5840031" y="3291314"/>
                <a:ext cx="99360" cy="130680"/>
              </p14:xfrm>
            </p:contentPart>
          </mc:Choice>
          <mc:Fallback xmlns="">
            <p:pic>
              <p:nvPicPr>
                <p:cNvPr id="204" name="Ink 203">
                  <a:extLst>
                    <a:ext uri="{FF2B5EF4-FFF2-40B4-BE49-F238E27FC236}">
                      <a16:creationId xmlns:a16="http://schemas.microsoft.com/office/drawing/2014/main" id="{01FFB8BC-0090-43B5-A868-F1DE02B2E3A0}"/>
                    </a:ext>
                  </a:extLst>
                </p:cNvPr>
                <p:cNvPicPr/>
                <p:nvPr/>
              </p:nvPicPr>
              <p:blipFill>
                <a:blip r:embed="rId336"/>
                <a:stretch>
                  <a:fillRect/>
                </a:stretch>
              </p:blipFill>
              <p:spPr>
                <a:xfrm>
                  <a:off x="5822391" y="3273674"/>
                  <a:ext cx="135000" cy="166320"/>
                </a:xfrm>
                <a:prstGeom prst="rect">
                  <a:avLst/>
                </a:prstGeom>
              </p:spPr>
            </p:pic>
          </mc:Fallback>
        </mc:AlternateContent>
        <mc:AlternateContent xmlns:mc="http://schemas.openxmlformats.org/markup-compatibility/2006" xmlns:p14="http://schemas.microsoft.com/office/powerpoint/2010/main">
          <mc:Choice Requires="p14">
            <p:contentPart p14:bwMode="auto" r:id="rId337">
              <p14:nvContentPartPr>
                <p14:cNvPr id="205" name="Ink 204">
                  <a:extLst>
                    <a:ext uri="{FF2B5EF4-FFF2-40B4-BE49-F238E27FC236}">
                      <a16:creationId xmlns:a16="http://schemas.microsoft.com/office/drawing/2014/main" id="{3FA238F1-959A-4331-A250-875B6D8E2B83}"/>
                    </a:ext>
                  </a:extLst>
                </p14:cNvPr>
                <p14:cNvContentPartPr/>
                <p14:nvPr/>
              </p14:nvContentPartPr>
              <p14:xfrm>
                <a:off x="5963151" y="3167474"/>
                <a:ext cx="50400" cy="160920"/>
              </p14:xfrm>
            </p:contentPart>
          </mc:Choice>
          <mc:Fallback xmlns="">
            <p:pic>
              <p:nvPicPr>
                <p:cNvPr id="205" name="Ink 204">
                  <a:extLst>
                    <a:ext uri="{FF2B5EF4-FFF2-40B4-BE49-F238E27FC236}">
                      <a16:creationId xmlns:a16="http://schemas.microsoft.com/office/drawing/2014/main" id="{3FA238F1-959A-4331-A250-875B6D8E2B83}"/>
                    </a:ext>
                  </a:extLst>
                </p:cNvPr>
                <p:cNvPicPr/>
                <p:nvPr/>
              </p:nvPicPr>
              <p:blipFill>
                <a:blip r:embed="rId338"/>
                <a:stretch>
                  <a:fillRect/>
                </a:stretch>
              </p:blipFill>
              <p:spPr>
                <a:xfrm>
                  <a:off x="5945511" y="3149474"/>
                  <a:ext cx="86040" cy="196560"/>
                </a:xfrm>
                <a:prstGeom prst="rect">
                  <a:avLst/>
                </a:prstGeom>
              </p:spPr>
            </p:pic>
          </mc:Fallback>
        </mc:AlternateContent>
        <mc:AlternateContent xmlns:mc="http://schemas.openxmlformats.org/markup-compatibility/2006" xmlns:p14="http://schemas.microsoft.com/office/powerpoint/2010/main">
          <mc:Choice Requires="p14">
            <p:contentPart p14:bwMode="auto" r:id="rId339">
              <p14:nvContentPartPr>
                <p14:cNvPr id="206" name="Ink 205">
                  <a:extLst>
                    <a:ext uri="{FF2B5EF4-FFF2-40B4-BE49-F238E27FC236}">
                      <a16:creationId xmlns:a16="http://schemas.microsoft.com/office/drawing/2014/main" id="{EC97A2D2-B42C-4C8D-910B-1BABF936ED30}"/>
                    </a:ext>
                  </a:extLst>
                </p14:cNvPr>
                <p14:cNvContentPartPr/>
                <p14:nvPr/>
              </p14:nvContentPartPr>
              <p14:xfrm>
                <a:off x="6009231" y="3248474"/>
                <a:ext cx="185040" cy="127080"/>
              </p14:xfrm>
            </p:contentPart>
          </mc:Choice>
          <mc:Fallback xmlns="">
            <p:pic>
              <p:nvPicPr>
                <p:cNvPr id="206" name="Ink 205">
                  <a:extLst>
                    <a:ext uri="{FF2B5EF4-FFF2-40B4-BE49-F238E27FC236}">
                      <a16:creationId xmlns:a16="http://schemas.microsoft.com/office/drawing/2014/main" id="{EC97A2D2-B42C-4C8D-910B-1BABF936ED30}"/>
                    </a:ext>
                  </a:extLst>
                </p:cNvPr>
                <p:cNvPicPr/>
                <p:nvPr/>
              </p:nvPicPr>
              <p:blipFill>
                <a:blip r:embed="rId340"/>
                <a:stretch>
                  <a:fillRect/>
                </a:stretch>
              </p:blipFill>
              <p:spPr>
                <a:xfrm>
                  <a:off x="5991591" y="3230834"/>
                  <a:ext cx="220680" cy="162720"/>
                </a:xfrm>
                <a:prstGeom prst="rect">
                  <a:avLst/>
                </a:prstGeom>
              </p:spPr>
            </p:pic>
          </mc:Fallback>
        </mc:AlternateContent>
        <mc:AlternateContent xmlns:mc="http://schemas.openxmlformats.org/markup-compatibility/2006" xmlns:p14="http://schemas.microsoft.com/office/powerpoint/2010/main">
          <mc:Choice Requires="p14">
            <p:contentPart p14:bwMode="auto" r:id="rId341">
              <p14:nvContentPartPr>
                <p14:cNvPr id="207" name="Ink 206">
                  <a:extLst>
                    <a:ext uri="{FF2B5EF4-FFF2-40B4-BE49-F238E27FC236}">
                      <a16:creationId xmlns:a16="http://schemas.microsoft.com/office/drawing/2014/main" id="{33B6FE5B-8E0B-4094-953E-65E517432932}"/>
                    </a:ext>
                  </a:extLst>
                </p14:cNvPr>
                <p14:cNvContentPartPr/>
                <p14:nvPr/>
              </p14:nvContentPartPr>
              <p14:xfrm>
                <a:off x="6207231" y="3271874"/>
                <a:ext cx="240120" cy="102240"/>
              </p14:xfrm>
            </p:contentPart>
          </mc:Choice>
          <mc:Fallback xmlns="">
            <p:pic>
              <p:nvPicPr>
                <p:cNvPr id="207" name="Ink 206">
                  <a:extLst>
                    <a:ext uri="{FF2B5EF4-FFF2-40B4-BE49-F238E27FC236}">
                      <a16:creationId xmlns:a16="http://schemas.microsoft.com/office/drawing/2014/main" id="{33B6FE5B-8E0B-4094-953E-65E517432932}"/>
                    </a:ext>
                  </a:extLst>
                </p:cNvPr>
                <p:cNvPicPr/>
                <p:nvPr/>
              </p:nvPicPr>
              <p:blipFill>
                <a:blip r:embed="rId342"/>
                <a:stretch>
                  <a:fillRect/>
                </a:stretch>
              </p:blipFill>
              <p:spPr>
                <a:xfrm>
                  <a:off x="6189591" y="3253874"/>
                  <a:ext cx="27576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343">
              <p14:nvContentPartPr>
                <p14:cNvPr id="208" name="Ink 207">
                  <a:extLst>
                    <a:ext uri="{FF2B5EF4-FFF2-40B4-BE49-F238E27FC236}">
                      <a16:creationId xmlns:a16="http://schemas.microsoft.com/office/drawing/2014/main" id="{921C5600-6E60-4B8C-B190-AA144147DA8C}"/>
                    </a:ext>
                  </a:extLst>
                </p14:cNvPr>
                <p14:cNvContentPartPr/>
                <p14:nvPr/>
              </p14:nvContentPartPr>
              <p14:xfrm>
                <a:off x="6420351" y="3171074"/>
                <a:ext cx="154080" cy="180360"/>
              </p14:xfrm>
            </p:contentPart>
          </mc:Choice>
          <mc:Fallback xmlns="">
            <p:pic>
              <p:nvPicPr>
                <p:cNvPr id="208" name="Ink 207">
                  <a:extLst>
                    <a:ext uri="{FF2B5EF4-FFF2-40B4-BE49-F238E27FC236}">
                      <a16:creationId xmlns:a16="http://schemas.microsoft.com/office/drawing/2014/main" id="{921C5600-6E60-4B8C-B190-AA144147DA8C}"/>
                    </a:ext>
                  </a:extLst>
                </p:cNvPr>
                <p:cNvPicPr/>
                <p:nvPr/>
              </p:nvPicPr>
              <p:blipFill>
                <a:blip r:embed="rId344"/>
                <a:stretch>
                  <a:fillRect/>
                </a:stretch>
              </p:blipFill>
              <p:spPr>
                <a:xfrm>
                  <a:off x="6402711" y="3153074"/>
                  <a:ext cx="18972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345">
              <p14:nvContentPartPr>
                <p14:cNvPr id="209" name="Ink 208">
                  <a:extLst>
                    <a:ext uri="{FF2B5EF4-FFF2-40B4-BE49-F238E27FC236}">
                      <a16:creationId xmlns:a16="http://schemas.microsoft.com/office/drawing/2014/main" id="{34F1F123-B2A0-4F86-BE5E-8AC8B2B0D4D7}"/>
                    </a:ext>
                  </a:extLst>
                </p14:cNvPr>
                <p14:cNvContentPartPr/>
                <p14:nvPr/>
              </p14:nvContentPartPr>
              <p14:xfrm>
                <a:off x="6571551" y="3264314"/>
                <a:ext cx="125640" cy="98640"/>
              </p14:xfrm>
            </p:contentPart>
          </mc:Choice>
          <mc:Fallback xmlns="">
            <p:pic>
              <p:nvPicPr>
                <p:cNvPr id="209" name="Ink 208">
                  <a:extLst>
                    <a:ext uri="{FF2B5EF4-FFF2-40B4-BE49-F238E27FC236}">
                      <a16:creationId xmlns:a16="http://schemas.microsoft.com/office/drawing/2014/main" id="{34F1F123-B2A0-4F86-BE5E-8AC8B2B0D4D7}"/>
                    </a:ext>
                  </a:extLst>
                </p:cNvPr>
                <p:cNvPicPr/>
                <p:nvPr/>
              </p:nvPicPr>
              <p:blipFill>
                <a:blip r:embed="rId346"/>
                <a:stretch>
                  <a:fillRect/>
                </a:stretch>
              </p:blipFill>
              <p:spPr>
                <a:xfrm>
                  <a:off x="6553551" y="3246314"/>
                  <a:ext cx="161280" cy="134280"/>
                </a:xfrm>
                <a:prstGeom prst="rect">
                  <a:avLst/>
                </a:prstGeom>
              </p:spPr>
            </p:pic>
          </mc:Fallback>
        </mc:AlternateContent>
      </p:grpSp>
      <p:grpSp>
        <p:nvGrpSpPr>
          <p:cNvPr id="238" name="Group 237">
            <a:extLst>
              <a:ext uri="{FF2B5EF4-FFF2-40B4-BE49-F238E27FC236}">
                <a16:creationId xmlns:a16="http://schemas.microsoft.com/office/drawing/2014/main" id="{EAA01548-6A6E-499C-90ED-364F12B3AD0F}"/>
              </a:ext>
            </a:extLst>
          </p:cNvPr>
          <p:cNvGrpSpPr/>
          <p:nvPr/>
        </p:nvGrpSpPr>
        <p:grpSpPr>
          <a:xfrm>
            <a:off x="201711" y="4040834"/>
            <a:ext cx="4251600" cy="635760"/>
            <a:chOff x="201711" y="4040834"/>
            <a:chExt cx="4251600" cy="635760"/>
          </a:xfrm>
        </p:grpSpPr>
        <mc:AlternateContent xmlns:mc="http://schemas.openxmlformats.org/markup-compatibility/2006" xmlns:p14="http://schemas.microsoft.com/office/powerpoint/2010/main">
          <mc:Choice Requires="p14">
            <p:contentPart p14:bwMode="auto" r:id="rId347">
              <p14:nvContentPartPr>
                <p14:cNvPr id="211" name="Ink 210">
                  <a:extLst>
                    <a:ext uri="{FF2B5EF4-FFF2-40B4-BE49-F238E27FC236}">
                      <a16:creationId xmlns:a16="http://schemas.microsoft.com/office/drawing/2014/main" id="{3307EC35-41B5-4955-A0C5-9AAB43759077}"/>
                    </a:ext>
                  </a:extLst>
                </p14:cNvPr>
                <p14:cNvContentPartPr/>
                <p14:nvPr/>
              </p14:nvContentPartPr>
              <p14:xfrm>
                <a:off x="394311" y="4230194"/>
                <a:ext cx="190440" cy="177480"/>
              </p14:xfrm>
            </p:contentPart>
          </mc:Choice>
          <mc:Fallback xmlns="">
            <p:pic>
              <p:nvPicPr>
                <p:cNvPr id="211" name="Ink 210">
                  <a:extLst>
                    <a:ext uri="{FF2B5EF4-FFF2-40B4-BE49-F238E27FC236}">
                      <a16:creationId xmlns:a16="http://schemas.microsoft.com/office/drawing/2014/main" id="{3307EC35-41B5-4955-A0C5-9AAB43759077}"/>
                    </a:ext>
                  </a:extLst>
                </p:cNvPr>
                <p:cNvPicPr/>
                <p:nvPr/>
              </p:nvPicPr>
              <p:blipFill>
                <a:blip r:embed="rId348"/>
                <a:stretch>
                  <a:fillRect/>
                </a:stretch>
              </p:blipFill>
              <p:spPr>
                <a:xfrm>
                  <a:off x="376671" y="4212194"/>
                  <a:ext cx="22608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349">
              <p14:nvContentPartPr>
                <p14:cNvPr id="212" name="Ink 211">
                  <a:extLst>
                    <a:ext uri="{FF2B5EF4-FFF2-40B4-BE49-F238E27FC236}">
                      <a16:creationId xmlns:a16="http://schemas.microsoft.com/office/drawing/2014/main" id="{B577B5A1-529F-4060-BA9A-F33121B273CA}"/>
                    </a:ext>
                  </a:extLst>
                </p14:cNvPr>
                <p14:cNvContentPartPr/>
                <p14:nvPr/>
              </p14:nvContentPartPr>
              <p14:xfrm>
                <a:off x="348951" y="4117514"/>
                <a:ext cx="147960" cy="85320"/>
              </p14:xfrm>
            </p:contentPart>
          </mc:Choice>
          <mc:Fallback xmlns="">
            <p:pic>
              <p:nvPicPr>
                <p:cNvPr id="212" name="Ink 211">
                  <a:extLst>
                    <a:ext uri="{FF2B5EF4-FFF2-40B4-BE49-F238E27FC236}">
                      <a16:creationId xmlns:a16="http://schemas.microsoft.com/office/drawing/2014/main" id="{B577B5A1-529F-4060-BA9A-F33121B273CA}"/>
                    </a:ext>
                  </a:extLst>
                </p:cNvPr>
                <p:cNvPicPr/>
                <p:nvPr/>
              </p:nvPicPr>
              <p:blipFill>
                <a:blip r:embed="rId350"/>
                <a:stretch>
                  <a:fillRect/>
                </a:stretch>
              </p:blipFill>
              <p:spPr>
                <a:xfrm>
                  <a:off x="330951" y="4099514"/>
                  <a:ext cx="183600" cy="120960"/>
                </a:xfrm>
                <a:prstGeom prst="rect">
                  <a:avLst/>
                </a:prstGeom>
              </p:spPr>
            </p:pic>
          </mc:Fallback>
        </mc:AlternateContent>
        <mc:AlternateContent xmlns:mc="http://schemas.openxmlformats.org/markup-compatibility/2006" xmlns:p14="http://schemas.microsoft.com/office/powerpoint/2010/main">
          <mc:Choice Requires="p14">
            <p:contentPart p14:bwMode="auto" r:id="rId351">
              <p14:nvContentPartPr>
                <p14:cNvPr id="213" name="Ink 212">
                  <a:extLst>
                    <a:ext uri="{FF2B5EF4-FFF2-40B4-BE49-F238E27FC236}">
                      <a16:creationId xmlns:a16="http://schemas.microsoft.com/office/drawing/2014/main" id="{CD3FBE95-074B-41E4-A3A4-9DA9C7681DE6}"/>
                    </a:ext>
                  </a:extLst>
                </p14:cNvPr>
                <p14:cNvContentPartPr/>
                <p14:nvPr/>
              </p14:nvContentPartPr>
              <p14:xfrm>
                <a:off x="687711" y="4394354"/>
                <a:ext cx="21960" cy="129600"/>
              </p14:xfrm>
            </p:contentPart>
          </mc:Choice>
          <mc:Fallback xmlns="">
            <p:pic>
              <p:nvPicPr>
                <p:cNvPr id="213" name="Ink 212">
                  <a:extLst>
                    <a:ext uri="{FF2B5EF4-FFF2-40B4-BE49-F238E27FC236}">
                      <a16:creationId xmlns:a16="http://schemas.microsoft.com/office/drawing/2014/main" id="{CD3FBE95-074B-41E4-A3A4-9DA9C7681DE6}"/>
                    </a:ext>
                  </a:extLst>
                </p:cNvPr>
                <p:cNvPicPr/>
                <p:nvPr/>
              </p:nvPicPr>
              <p:blipFill>
                <a:blip r:embed="rId352"/>
                <a:stretch>
                  <a:fillRect/>
                </a:stretch>
              </p:blipFill>
              <p:spPr>
                <a:xfrm>
                  <a:off x="669711" y="4376714"/>
                  <a:ext cx="57600" cy="165240"/>
                </a:xfrm>
                <a:prstGeom prst="rect">
                  <a:avLst/>
                </a:prstGeom>
              </p:spPr>
            </p:pic>
          </mc:Fallback>
        </mc:AlternateContent>
        <mc:AlternateContent xmlns:mc="http://schemas.openxmlformats.org/markup-compatibility/2006" xmlns:p14="http://schemas.microsoft.com/office/powerpoint/2010/main">
          <mc:Choice Requires="p14">
            <p:contentPart p14:bwMode="auto" r:id="rId353">
              <p14:nvContentPartPr>
                <p14:cNvPr id="214" name="Ink 213">
                  <a:extLst>
                    <a:ext uri="{FF2B5EF4-FFF2-40B4-BE49-F238E27FC236}">
                      <a16:creationId xmlns:a16="http://schemas.microsoft.com/office/drawing/2014/main" id="{DC9D50B8-4056-488E-8B37-6ACF715618D0}"/>
                    </a:ext>
                  </a:extLst>
                </p14:cNvPr>
                <p14:cNvContentPartPr/>
                <p14:nvPr/>
              </p14:nvContentPartPr>
              <p14:xfrm>
                <a:off x="859791" y="4312634"/>
                <a:ext cx="96480" cy="21240"/>
              </p14:xfrm>
            </p:contentPart>
          </mc:Choice>
          <mc:Fallback xmlns="">
            <p:pic>
              <p:nvPicPr>
                <p:cNvPr id="214" name="Ink 213">
                  <a:extLst>
                    <a:ext uri="{FF2B5EF4-FFF2-40B4-BE49-F238E27FC236}">
                      <a16:creationId xmlns:a16="http://schemas.microsoft.com/office/drawing/2014/main" id="{DC9D50B8-4056-488E-8B37-6ACF715618D0}"/>
                    </a:ext>
                  </a:extLst>
                </p:cNvPr>
                <p:cNvPicPr/>
                <p:nvPr/>
              </p:nvPicPr>
              <p:blipFill>
                <a:blip r:embed="rId354"/>
                <a:stretch>
                  <a:fillRect/>
                </a:stretch>
              </p:blipFill>
              <p:spPr>
                <a:xfrm>
                  <a:off x="841791" y="4294994"/>
                  <a:ext cx="132120" cy="56880"/>
                </a:xfrm>
                <a:prstGeom prst="rect">
                  <a:avLst/>
                </a:prstGeom>
              </p:spPr>
            </p:pic>
          </mc:Fallback>
        </mc:AlternateContent>
        <mc:AlternateContent xmlns:mc="http://schemas.openxmlformats.org/markup-compatibility/2006" xmlns:p14="http://schemas.microsoft.com/office/powerpoint/2010/main">
          <mc:Choice Requires="p14">
            <p:contentPart p14:bwMode="auto" r:id="rId355">
              <p14:nvContentPartPr>
                <p14:cNvPr id="215" name="Ink 214">
                  <a:extLst>
                    <a:ext uri="{FF2B5EF4-FFF2-40B4-BE49-F238E27FC236}">
                      <a16:creationId xmlns:a16="http://schemas.microsoft.com/office/drawing/2014/main" id="{A75D2BA4-E891-4D29-A6BA-D398B5AA3CEA}"/>
                    </a:ext>
                  </a:extLst>
                </p14:cNvPr>
                <p14:cNvContentPartPr/>
                <p14:nvPr/>
              </p14:nvContentPartPr>
              <p14:xfrm>
                <a:off x="863751" y="4261154"/>
                <a:ext cx="101520" cy="12960"/>
              </p14:xfrm>
            </p:contentPart>
          </mc:Choice>
          <mc:Fallback xmlns="">
            <p:pic>
              <p:nvPicPr>
                <p:cNvPr id="215" name="Ink 214">
                  <a:extLst>
                    <a:ext uri="{FF2B5EF4-FFF2-40B4-BE49-F238E27FC236}">
                      <a16:creationId xmlns:a16="http://schemas.microsoft.com/office/drawing/2014/main" id="{A75D2BA4-E891-4D29-A6BA-D398B5AA3CEA}"/>
                    </a:ext>
                  </a:extLst>
                </p:cNvPr>
                <p:cNvPicPr/>
                <p:nvPr/>
              </p:nvPicPr>
              <p:blipFill>
                <a:blip r:embed="rId356"/>
                <a:stretch>
                  <a:fillRect/>
                </a:stretch>
              </p:blipFill>
              <p:spPr>
                <a:xfrm>
                  <a:off x="845751" y="4243514"/>
                  <a:ext cx="137160" cy="48600"/>
                </a:xfrm>
                <a:prstGeom prst="rect">
                  <a:avLst/>
                </a:prstGeom>
              </p:spPr>
            </p:pic>
          </mc:Fallback>
        </mc:AlternateContent>
        <mc:AlternateContent xmlns:mc="http://schemas.openxmlformats.org/markup-compatibility/2006" xmlns:p14="http://schemas.microsoft.com/office/powerpoint/2010/main">
          <mc:Choice Requires="p14">
            <p:contentPart p14:bwMode="auto" r:id="rId357">
              <p14:nvContentPartPr>
                <p14:cNvPr id="218" name="Ink 217">
                  <a:extLst>
                    <a:ext uri="{FF2B5EF4-FFF2-40B4-BE49-F238E27FC236}">
                      <a16:creationId xmlns:a16="http://schemas.microsoft.com/office/drawing/2014/main" id="{F54BC7FB-20AE-49F0-A093-ED804FED4B7C}"/>
                    </a:ext>
                  </a:extLst>
                </p14:cNvPr>
                <p14:cNvContentPartPr/>
                <p14:nvPr/>
              </p14:nvContentPartPr>
              <p14:xfrm>
                <a:off x="1157871" y="4224794"/>
                <a:ext cx="255960" cy="276840"/>
              </p14:xfrm>
            </p:contentPart>
          </mc:Choice>
          <mc:Fallback xmlns="">
            <p:pic>
              <p:nvPicPr>
                <p:cNvPr id="218" name="Ink 217">
                  <a:extLst>
                    <a:ext uri="{FF2B5EF4-FFF2-40B4-BE49-F238E27FC236}">
                      <a16:creationId xmlns:a16="http://schemas.microsoft.com/office/drawing/2014/main" id="{F54BC7FB-20AE-49F0-A093-ED804FED4B7C}"/>
                    </a:ext>
                  </a:extLst>
                </p:cNvPr>
                <p:cNvPicPr/>
                <p:nvPr/>
              </p:nvPicPr>
              <p:blipFill>
                <a:blip r:embed="rId358"/>
                <a:stretch>
                  <a:fillRect/>
                </a:stretch>
              </p:blipFill>
              <p:spPr>
                <a:xfrm>
                  <a:off x="1140231" y="4206794"/>
                  <a:ext cx="291600" cy="312480"/>
                </a:xfrm>
                <a:prstGeom prst="rect">
                  <a:avLst/>
                </a:prstGeom>
              </p:spPr>
            </p:pic>
          </mc:Fallback>
        </mc:AlternateContent>
        <mc:AlternateContent xmlns:mc="http://schemas.openxmlformats.org/markup-compatibility/2006" xmlns:p14="http://schemas.microsoft.com/office/powerpoint/2010/main">
          <mc:Choice Requires="p14">
            <p:contentPart p14:bwMode="auto" r:id="rId359">
              <p14:nvContentPartPr>
                <p14:cNvPr id="219" name="Ink 218">
                  <a:extLst>
                    <a:ext uri="{FF2B5EF4-FFF2-40B4-BE49-F238E27FC236}">
                      <a16:creationId xmlns:a16="http://schemas.microsoft.com/office/drawing/2014/main" id="{1C7FABB0-C4A3-4375-86C3-B16D77B57B22}"/>
                    </a:ext>
                  </a:extLst>
                </p14:cNvPr>
                <p14:cNvContentPartPr/>
                <p14:nvPr/>
              </p14:nvContentPartPr>
              <p14:xfrm>
                <a:off x="1114671" y="4129394"/>
                <a:ext cx="183240" cy="46440"/>
              </p14:xfrm>
            </p:contentPart>
          </mc:Choice>
          <mc:Fallback xmlns="">
            <p:pic>
              <p:nvPicPr>
                <p:cNvPr id="219" name="Ink 218">
                  <a:extLst>
                    <a:ext uri="{FF2B5EF4-FFF2-40B4-BE49-F238E27FC236}">
                      <a16:creationId xmlns:a16="http://schemas.microsoft.com/office/drawing/2014/main" id="{1C7FABB0-C4A3-4375-86C3-B16D77B57B22}"/>
                    </a:ext>
                  </a:extLst>
                </p:cNvPr>
                <p:cNvPicPr/>
                <p:nvPr/>
              </p:nvPicPr>
              <p:blipFill>
                <a:blip r:embed="rId360"/>
                <a:stretch>
                  <a:fillRect/>
                </a:stretch>
              </p:blipFill>
              <p:spPr>
                <a:xfrm>
                  <a:off x="1096671" y="4111754"/>
                  <a:ext cx="218880" cy="82080"/>
                </a:xfrm>
                <a:prstGeom prst="rect">
                  <a:avLst/>
                </a:prstGeom>
              </p:spPr>
            </p:pic>
          </mc:Fallback>
        </mc:AlternateContent>
        <mc:AlternateContent xmlns:mc="http://schemas.openxmlformats.org/markup-compatibility/2006" xmlns:p14="http://schemas.microsoft.com/office/powerpoint/2010/main">
          <mc:Choice Requires="p14">
            <p:contentPart p14:bwMode="auto" r:id="rId361">
              <p14:nvContentPartPr>
                <p14:cNvPr id="220" name="Ink 219">
                  <a:extLst>
                    <a:ext uri="{FF2B5EF4-FFF2-40B4-BE49-F238E27FC236}">
                      <a16:creationId xmlns:a16="http://schemas.microsoft.com/office/drawing/2014/main" id="{FF9D6C25-05DD-419A-ADB3-3ED0DD2758B6}"/>
                    </a:ext>
                  </a:extLst>
                </p14:cNvPr>
                <p14:cNvContentPartPr/>
                <p14:nvPr/>
              </p14:nvContentPartPr>
              <p14:xfrm>
                <a:off x="1483311" y="4329914"/>
                <a:ext cx="107280" cy="116640"/>
              </p14:xfrm>
            </p:contentPart>
          </mc:Choice>
          <mc:Fallback xmlns="">
            <p:pic>
              <p:nvPicPr>
                <p:cNvPr id="220" name="Ink 219">
                  <a:extLst>
                    <a:ext uri="{FF2B5EF4-FFF2-40B4-BE49-F238E27FC236}">
                      <a16:creationId xmlns:a16="http://schemas.microsoft.com/office/drawing/2014/main" id="{FF9D6C25-05DD-419A-ADB3-3ED0DD2758B6}"/>
                    </a:ext>
                  </a:extLst>
                </p:cNvPr>
                <p:cNvPicPr/>
                <p:nvPr/>
              </p:nvPicPr>
              <p:blipFill>
                <a:blip r:embed="rId362"/>
                <a:stretch>
                  <a:fillRect/>
                </a:stretch>
              </p:blipFill>
              <p:spPr>
                <a:xfrm>
                  <a:off x="1465311" y="4312274"/>
                  <a:ext cx="142920" cy="152280"/>
                </a:xfrm>
                <a:prstGeom prst="rect">
                  <a:avLst/>
                </a:prstGeom>
              </p:spPr>
            </p:pic>
          </mc:Fallback>
        </mc:AlternateContent>
        <mc:AlternateContent xmlns:mc="http://schemas.openxmlformats.org/markup-compatibility/2006" xmlns:p14="http://schemas.microsoft.com/office/powerpoint/2010/main">
          <mc:Choice Requires="p14">
            <p:contentPart p14:bwMode="auto" r:id="rId363">
              <p14:nvContentPartPr>
                <p14:cNvPr id="221" name="Ink 220">
                  <a:extLst>
                    <a:ext uri="{FF2B5EF4-FFF2-40B4-BE49-F238E27FC236}">
                      <a16:creationId xmlns:a16="http://schemas.microsoft.com/office/drawing/2014/main" id="{29C6DED7-E9C0-47FD-8014-C78F3423A4B4}"/>
                    </a:ext>
                  </a:extLst>
                </p14:cNvPr>
                <p14:cNvContentPartPr/>
                <p14:nvPr/>
              </p14:nvContentPartPr>
              <p14:xfrm>
                <a:off x="1589151" y="4336394"/>
                <a:ext cx="124560" cy="102600"/>
              </p14:xfrm>
            </p:contentPart>
          </mc:Choice>
          <mc:Fallback xmlns="">
            <p:pic>
              <p:nvPicPr>
                <p:cNvPr id="221" name="Ink 220">
                  <a:extLst>
                    <a:ext uri="{FF2B5EF4-FFF2-40B4-BE49-F238E27FC236}">
                      <a16:creationId xmlns:a16="http://schemas.microsoft.com/office/drawing/2014/main" id="{29C6DED7-E9C0-47FD-8014-C78F3423A4B4}"/>
                    </a:ext>
                  </a:extLst>
                </p:cNvPr>
                <p:cNvPicPr/>
                <p:nvPr/>
              </p:nvPicPr>
              <p:blipFill>
                <a:blip r:embed="rId364"/>
                <a:stretch>
                  <a:fillRect/>
                </a:stretch>
              </p:blipFill>
              <p:spPr>
                <a:xfrm>
                  <a:off x="1571511" y="4318754"/>
                  <a:ext cx="160200" cy="138240"/>
                </a:xfrm>
                <a:prstGeom prst="rect">
                  <a:avLst/>
                </a:prstGeom>
              </p:spPr>
            </p:pic>
          </mc:Fallback>
        </mc:AlternateContent>
        <mc:AlternateContent xmlns:mc="http://schemas.openxmlformats.org/markup-compatibility/2006" xmlns:p14="http://schemas.microsoft.com/office/powerpoint/2010/main">
          <mc:Choice Requires="p14">
            <p:contentPart p14:bwMode="auto" r:id="rId365">
              <p14:nvContentPartPr>
                <p14:cNvPr id="222" name="Ink 221">
                  <a:extLst>
                    <a:ext uri="{FF2B5EF4-FFF2-40B4-BE49-F238E27FC236}">
                      <a16:creationId xmlns:a16="http://schemas.microsoft.com/office/drawing/2014/main" id="{F534013F-DA1E-4A24-90DD-D8B3BBDDE316}"/>
                    </a:ext>
                  </a:extLst>
                </p14:cNvPr>
                <p14:cNvContentPartPr/>
                <p14:nvPr/>
              </p14:nvContentPartPr>
              <p14:xfrm>
                <a:off x="1682751" y="4291394"/>
                <a:ext cx="90360" cy="119880"/>
              </p14:xfrm>
            </p:contentPart>
          </mc:Choice>
          <mc:Fallback xmlns="">
            <p:pic>
              <p:nvPicPr>
                <p:cNvPr id="222" name="Ink 221">
                  <a:extLst>
                    <a:ext uri="{FF2B5EF4-FFF2-40B4-BE49-F238E27FC236}">
                      <a16:creationId xmlns:a16="http://schemas.microsoft.com/office/drawing/2014/main" id="{F534013F-DA1E-4A24-90DD-D8B3BBDDE316}"/>
                    </a:ext>
                  </a:extLst>
                </p:cNvPr>
                <p:cNvPicPr/>
                <p:nvPr/>
              </p:nvPicPr>
              <p:blipFill>
                <a:blip r:embed="rId366"/>
                <a:stretch>
                  <a:fillRect/>
                </a:stretch>
              </p:blipFill>
              <p:spPr>
                <a:xfrm>
                  <a:off x="1664751" y="4273394"/>
                  <a:ext cx="12600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367">
              <p14:nvContentPartPr>
                <p14:cNvPr id="223" name="Ink 222">
                  <a:extLst>
                    <a:ext uri="{FF2B5EF4-FFF2-40B4-BE49-F238E27FC236}">
                      <a16:creationId xmlns:a16="http://schemas.microsoft.com/office/drawing/2014/main" id="{65EAE788-5A3C-46D7-AAE5-947ACA881A44}"/>
                    </a:ext>
                  </a:extLst>
                </p14:cNvPr>
                <p14:cNvContentPartPr/>
                <p14:nvPr/>
              </p14:nvContentPartPr>
              <p14:xfrm>
                <a:off x="1826751" y="4322714"/>
                <a:ext cx="86760" cy="100080"/>
              </p14:xfrm>
            </p:contentPart>
          </mc:Choice>
          <mc:Fallback xmlns="">
            <p:pic>
              <p:nvPicPr>
                <p:cNvPr id="223" name="Ink 222">
                  <a:extLst>
                    <a:ext uri="{FF2B5EF4-FFF2-40B4-BE49-F238E27FC236}">
                      <a16:creationId xmlns:a16="http://schemas.microsoft.com/office/drawing/2014/main" id="{65EAE788-5A3C-46D7-AAE5-947ACA881A44}"/>
                    </a:ext>
                  </a:extLst>
                </p:cNvPr>
                <p:cNvPicPr/>
                <p:nvPr/>
              </p:nvPicPr>
              <p:blipFill>
                <a:blip r:embed="rId368"/>
                <a:stretch>
                  <a:fillRect/>
                </a:stretch>
              </p:blipFill>
              <p:spPr>
                <a:xfrm>
                  <a:off x="1808751" y="4305074"/>
                  <a:ext cx="122400" cy="135720"/>
                </a:xfrm>
                <a:prstGeom prst="rect">
                  <a:avLst/>
                </a:prstGeom>
              </p:spPr>
            </p:pic>
          </mc:Fallback>
        </mc:AlternateContent>
        <mc:AlternateContent xmlns:mc="http://schemas.openxmlformats.org/markup-compatibility/2006" xmlns:p14="http://schemas.microsoft.com/office/powerpoint/2010/main">
          <mc:Choice Requires="p14">
            <p:contentPart p14:bwMode="auto" r:id="rId369">
              <p14:nvContentPartPr>
                <p14:cNvPr id="224" name="Ink 223">
                  <a:extLst>
                    <a:ext uri="{FF2B5EF4-FFF2-40B4-BE49-F238E27FC236}">
                      <a16:creationId xmlns:a16="http://schemas.microsoft.com/office/drawing/2014/main" id="{0CFBD5D2-A068-4E00-854C-3FE20AD8B98F}"/>
                    </a:ext>
                  </a:extLst>
                </p14:cNvPr>
                <p14:cNvContentPartPr/>
                <p14:nvPr/>
              </p14:nvContentPartPr>
              <p14:xfrm>
                <a:off x="1937271" y="4311194"/>
                <a:ext cx="82080" cy="95760"/>
              </p14:xfrm>
            </p:contentPart>
          </mc:Choice>
          <mc:Fallback xmlns="">
            <p:pic>
              <p:nvPicPr>
                <p:cNvPr id="224" name="Ink 223">
                  <a:extLst>
                    <a:ext uri="{FF2B5EF4-FFF2-40B4-BE49-F238E27FC236}">
                      <a16:creationId xmlns:a16="http://schemas.microsoft.com/office/drawing/2014/main" id="{0CFBD5D2-A068-4E00-854C-3FE20AD8B98F}"/>
                    </a:ext>
                  </a:extLst>
                </p:cNvPr>
                <p:cNvPicPr/>
                <p:nvPr/>
              </p:nvPicPr>
              <p:blipFill>
                <a:blip r:embed="rId370"/>
                <a:stretch>
                  <a:fillRect/>
                </a:stretch>
              </p:blipFill>
              <p:spPr>
                <a:xfrm>
                  <a:off x="1919271" y="4293194"/>
                  <a:ext cx="11772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371">
              <p14:nvContentPartPr>
                <p14:cNvPr id="225" name="Ink 224">
                  <a:extLst>
                    <a:ext uri="{FF2B5EF4-FFF2-40B4-BE49-F238E27FC236}">
                      <a16:creationId xmlns:a16="http://schemas.microsoft.com/office/drawing/2014/main" id="{70864158-4C26-4615-AD9A-5E667B54855F}"/>
                    </a:ext>
                  </a:extLst>
                </p14:cNvPr>
                <p14:cNvContentPartPr/>
                <p14:nvPr/>
              </p14:nvContentPartPr>
              <p14:xfrm>
                <a:off x="2029431" y="4296794"/>
                <a:ext cx="407880" cy="120240"/>
              </p14:xfrm>
            </p:contentPart>
          </mc:Choice>
          <mc:Fallback xmlns="">
            <p:pic>
              <p:nvPicPr>
                <p:cNvPr id="225" name="Ink 224">
                  <a:extLst>
                    <a:ext uri="{FF2B5EF4-FFF2-40B4-BE49-F238E27FC236}">
                      <a16:creationId xmlns:a16="http://schemas.microsoft.com/office/drawing/2014/main" id="{70864158-4C26-4615-AD9A-5E667B54855F}"/>
                    </a:ext>
                  </a:extLst>
                </p:cNvPr>
                <p:cNvPicPr/>
                <p:nvPr/>
              </p:nvPicPr>
              <p:blipFill>
                <a:blip r:embed="rId372"/>
                <a:stretch>
                  <a:fillRect/>
                </a:stretch>
              </p:blipFill>
              <p:spPr>
                <a:xfrm>
                  <a:off x="2011791" y="4278794"/>
                  <a:ext cx="443520" cy="155880"/>
                </a:xfrm>
                <a:prstGeom prst="rect">
                  <a:avLst/>
                </a:prstGeom>
              </p:spPr>
            </p:pic>
          </mc:Fallback>
        </mc:AlternateContent>
        <mc:AlternateContent xmlns:mc="http://schemas.openxmlformats.org/markup-compatibility/2006" xmlns:p14="http://schemas.microsoft.com/office/powerpoint/2010/main">
          <mc:Choice Requires="p14">
            <p:contentPart p14:bwMode="auto" r:id="rId373">
              <p14:nvContentPartPr>
                <p14:cNvPr id="226" name="Ink 225">
                  <a:extLst>
                    <a:ext uri="{FF2B5EF4-FFF2-40B4-BE49-F238E27FC236}">
                      <a16:creationId xmlns:a16="http://schemas.microsoft.com/office/drawing/2014/main" id="{AD498E21-9D1F-4C69-B544-CE910ED6590A}"/>
                    </a:ext>
                  </a:extLst>
                </p14:cNvPr>
                <p14:cNvContentPartPr/>
                <p14:nvPr/>
              </p14:nvContentPartPr>
              <p14:xfrm>
                <a:off x="2461431" y="4251434"/>
                <a:ext cx="102960" cy="36720"/>
              </p14:xfrm>
            </p:contentPart>
          </mc:Choice>
          <mc:Fallback xmlns="">
            <p:pic>
              <p:nvPicPr>
                <p:cNvPr id="226" name="Ink 225">
                  <a:extLst>
                    <a:ext uri="{FF2B5EF4-FFF2-40B4-BE49-F238E27FC236}">
                      <a16:creationId xmlns:a16="http://schemas.microsoft.com/office/drawing/2014/main" id="{AD498E21-9D1F-4C69-B544-CE910ED6590A}"/>
                    </a:ext>
                  </a:extLst>
                </p:cNvPr>
                <p:cNvPicPr/>
                <p:nvPr/>
              </p:nvPicPr>
              <p:blipFill>
                <a:blip r:embed="rId374"/>
                <a:stretch>
                  <a:fillRect/>
                </a:stretch>
              </p:blipFill>
              <p:spPr>
                <a:xfrm>
                  <a:off x="2443431" y="4233434"/>
                  <a:ext cx="138600" cy="72360"/>
                </a:xfrm>
                <a:prstGeom prst="rect">
                  <a:avLst/>
                </a:prstGeom>
              </p:spPr>
            </p:pic>
          </mc:Fallback>
        </mc:AlternateContent>
        <mc:AlternateContent xmlns:mc="http://schemas.openxmlformats.org/markup-compatibility/2006" xmlns:p14="http://schemas.microsoft.com/office/powerpoint/2010/main">
          <mc:Choice Requires="p14">
            <p:contentPart p14:bwMode="auto" r:id="rId375">
              <p14:nvContentPartPr>
                <p14:cNvPr id="227" name="Ink 226">
                  <a:extLst>
                    <a:ext uri="{FF2B5EF4-FFF2-40B4-BE49-F238E27FC236}">
                      <a16:creationId xmlns:a16="http://schemas.microsoft.com/office/drawing/2014/main" id="{A7B9D53E-0287-46DD-BB89-705B538530F1}"/>
                    </a:ext>
                  </a:extLst>
                </p14:cNvPr>
                <p14:cNvContentPartPr/>
                <p14:nvPr/>
              </p14:nvContentPartPr>
              <p14:xfrm>
                <a:off x="2794431" y="4171514"/>
                <a:ext cx="275040" cy="284040"/>
              </p14:xfrm>
            </p:contentPart>
          </mc:Choice>
          <mc:Fallback xmlns="">
            <p:pic>
              <p:nvPicPr>
                <p:cNvPr id="227" name="Ink 226">
                  <a:extLst>
                    <a:ext uri="{FF2B5EF4-FFF2-40B4-BE49-F238E27FC236}">
                      <a16:creationId xmlns:a16="http://schemas.microsoft.com/office/drawing/2014/main" id="{A7B9D53E-0287-46DD-BB89-705B538530F1}"/>
                    </a:ext>
                  </a:extLst>
                </p:cNvPr>
                <p:cNvPicPr/>
                <p:nvPr/>
              </p:nvPicPr>
              <p:blipFill>
                <a:blip r:embed="rId376"/>
                <a:stretch>
                  <a:fillRect/>
                </a:stretch>
              </p:blipFill>
              <p:spPr>
                <a:xfrm>
                  <a:off x="2776791" y="4153874"/>
                  <a:ext cx="310680" cy="319680"/>
                </a:xfrm>
                <a:prstGeom prst="rect">
                  <a:avLst/>
                </a:prstGeom>
              </p:spPr>
            </p:pic>
          </mc:Fallback>
        </mc:AlternateContent>
        <mc:AlternateContent xmlns:mc="http://schemas.openxmlformats.org/markup-compatibility/2006" xmlns:p14="http://schemas.microsoft.com/office/powerpoint/2010/main">
          <mc:Choice Requires="p14">
            <p:contentPart p14:bwMode="auto" r:id="rId377">
              <p14:nvContentPartPr>
                <p14:cNvPr id="228" name="Ink 227">
                  <a:extLst>
                    <a:ext uri="{FF2B5EF4-FFF2-40B4-BE49-F238E27FC236}">
                      <a16:creationId xmlns:a16="http://schemas.microsoft.com/office/drawing/2014/main" id="{E44FE6C4-CE3C-4213-8EF9-50F54BC4C653}"/>
                    </a:ext>
                  </a:extLst>
                </p14:cNvPr>
                <p14:cNvContentPartPr/>
                <p14:nvPr/>
              </p14:nvContentPartPr>
              <p14:xfrm>
                <a:off x="2706231" y="4075754"/>
                <a:ext cx="191520" cy="27720"/>
              </p14:xfrm>
            </p:contentPart>
          </mc:Choice>
          <mc:Fallback xmlns="">
            <p:pic>
              <p:nvPicPr>
                <p:cNvPr id="228" name="Ink 227">
                  <a:extLst>
                    <a:ext uri="{FF2B5EF4-FFF2-40B4-BE49-F238E27FC236}">
                      <a16:creationId xmlns:a16="http://schemas.microsoft.com/office/drawing/2014/main" id="{E44FE6C4-CE3C-4213-8EF9-50F54BC4C653}"/>
                    </a:ext>
                  </a:extLst>
                </p:cNvPr>
                <p:cNvPicPr/>
                <p:nvPr/>
              </p:nvPicPr>
              <p:blipFill>
                <a:blip r:embed="rId378"/>
                <a:stretch>
                  <a:fillRect/>
                </a:stretch>
              </p:blipFill>
              <p:spPr>
                <a:xfrm>
                  <a:off x="2688231" y="4057754"/>
                  <a:ext cx="227160" cy="63360"/>
                </a:xfrm>
                <a:prstGeom prst="rect">
                  <a:avLst/>
                </a:prstGeom>
              </p:spPr>
            </p:pic>
          </mc:Fallback>
        </mc:AlternateContent>
        <mc:AlternateContent xmlns:mc="http://schemas.openxmlformats.org/markup-compatibility/2006" xmlns:p14="http://schemas.microsoft.com/office/powerpoint/2010/main">
          <mc:Choice Requires="p14">
            <p:contentPart p14:bwMode="auto" r:id="rId379">
              <p14:nvContentPartPr>
                <p14:cNvPr id="229" name="Ink 228">
                  <a:extLst>
                    <a:ext uri="{FF2B5EF4-FFF2-40B4-BE49-F238E27FC236}">
                      <a16:creationId xmlns:a16="http://schemas.microsoft.com/office/drawing/2014/main" id="{3569029C-1492-4C0D-B080-F13628C73D7B}"/>
                    </a:ext>
                  </a:extLst>
                </p14:cNvPr>
                <p14:cNvContentPartPr/>
                <p14:nvPr/>
              </p14:nvContentPartPr>
              <p14:xfrm>
                <a:off x="3120231" y="4332074"/>
                <a:ext cx="72720" cy="154440"/>
              </p14:xfrm>
            </p:contentPart>
          </mc:Choice>
          <mc:Fallback xmlns="">
            <p:pic>
              <p:nvPicPr>
                <p:cNvPr id="229" name="Ink 228">
                  <a:extLst>
                    <a:ext uri="{FF2B5EF4-FFF2-40B4-BE49-F238E27FC236}">
                      <a16:creationId xmlns:a16="http://schemas.microsoft.com/office/drawing/2014/main" id="{3569029C-1492-4C0D-B080-F13628C73D7B}"/>
                    </a:ext>
                  </a:extLst>
                </p:cNvPr>
                <p:cNvPicPr/>
                <p:nvPr/>
              </p:nvPicPr>
              <p:blipFill>
                <a:blip r:embed="rId380"/>
                <a:stretch>
                  <a:fillRect/>
                </a:stretch>
              </p:blipFill>
              <p:spPr>
                <a:xfrm>
                  <a:off x="3102231" y="4314074"/>
                  <a:ext cx="108360" cy="190080"/>
                </a:xfrm>
                <a:prstGeom prst="rect">
                  <a:avLst/>
                </a:prstGeom>
              </p:spPr>
            </p:pic>
          </mc:Fallback>
        </mc:AlternateContent>
        <mc:AlternateContent xmlns:mc="http://schemas.openxmlformats.org/markup-compatibility/2006" xmlns:p14="http://schemas.microsoft.com/office/powerpoint/2010/main">
          <mc:Choice Requires="p14">
            <p:contentPart p14:bwMode="auto" r:id="rId381">
              <p14:nvContentPartPr>
                <p14:cNvPr id="230" name="Ink 229">
                  <a:extLst>
                    <a:ext uri="{FF2B5EF4-FFF2-40B4-BE49-F238E27FC236}">
                      <a16:creationId xmlns:a16="http://schemas.microsoft.com/office/drawing/2014/main" id="{9167A665-781F-473F-9F48-775F8C1A1B9F}"/>
                    </a:ext>
                  </a:extLst>
                </p14:cNvPr>
                <p14:cNvContentPartPr/>
                <p14:nvPr/>
              </p14:nvContentPartPr>
              <p14:xfrm>
                <a:off x="3250911" y="4166474"/>
                <a:ext cx="73080" cy="169200"/>
              </p14:xfrm>
            </p:contentPart>
          </mc:Choice>
          <mc:Fallback xmlns="">
            <p:pic>
              <p:nvPicPr>
                <p:cNvPr id="230" name="Ink 229">
                  <a:extLst>
                    <a:ext uri="{FF2B5EF4-FFF2-40B4-BE49-F238E27FC236}">
                      <a16:creationId xmlns:a16="http://schemas.microsoft.com/office/drawing/2014/main" id="{9167A665-781F-473F-9F48-775F8C1A1B9F}"/>
                    </a:ext>
                  </a:extLst>
                </p:cNvPr>
                <p:cNvPicPr/>
                <p:nvPr/>
              </p:nvPicPr>
              <p:blipFill>
                <a:blip r:embed="rId382"/>
                <a:stretch>
                  <a:fillRect/>
                </a:stretch>
              </p:blipFill>
              <p:spPr>
                <a:xfrm>
                  <a:off x="3232911" y="4148834"/>
                  <a:ext cx="108720" cy="204840"/>
                </a:xfrm>
                <a:prstGeom prst="rect">
                  <a:avLst/>
                </a:prstGeom>
              </p:spPr>
            </p:pic>
          </mc:Fallback>
        </mc:AlternateContent>
        <mc:AlternateContent xmlns:mc="http://schemas.openxmlformats.org/markup-compatibility/2006" xmlns:p14="http://schemas.microsoft.com/office/powerpoint/2010/main">
          <mc:Choice Requires="p14">
            <p:contentPart p14:bwMode="auto" r:id="rId383">
              <p14:nvContentPartPr>
                <p14:cNvPr id="231" name="Ink 230">
                  <a:extLst>
                    <a:ext uri="{FF2B5EF4-FFF2-40B4-BE49-F238E27FC236}">
                      <a16:creationId xmlns:a16="http://schemas.microsoft.com/office/drawing/2014/main" id="{8D27B888-93ED-4D1E-9945-FA36FFA0EDBF}"/>
                    </a:ext>
                  </a:extLst>
                </p14:cNvPr>
                <p14:cNvContentPartPr/>
                <p14:nvPr/>
              </p14:nvContentPartPr>
              <p14:xfrm>
                <a:off x="3366831" y="4240994"/>
                <a:ext cx="118080" cy="89280"/>
              </p14:xfrm>
            </p:contentPart>
          </mc:Choice>
          <mc:Fallback xmlns="">
            <p:pic>
              <p:nvPicPr>
                <p:cNvPr id="231" name="Ink 230">
                  <a:extLst>
                    <a:ext uri="{FF2B5EF4-FFF2-40B4-BE49-F238E27FC236}">
                      <a16:creationId xmlns:a16="http://schemas.microsoft.com/office/drawing/2014/main" id="{8D27B888-93ED-4D1E-9945-FA36FFA0EDBF}"/>
                    </a:ext>
                  </a:extLst>
                </p:cNvPr>
                <p:cNvPicPr/>
                <p:nvPr/>
              </p:nvPicPr>
              <p:blipFill>
                <a:blip r:embed="rId384"/>
                <a:stretch>
                  <a:fillRect/>
                </a:stretch>
              </p:blipFill>
              <p:spPr>
                <a:xfrm>
                  <a:off x="3348831" y="4222994"/>
                  <a:ext cx="153720" cy="124920"/>
                </a:xfrm>
                <a:prstGeom prst="rect">
                  <a:avLst/>
                </a:prstGeom>
              </p:spPr>
            </p:pic>
          </mc:Fallback>
        </mc:AlternateContent>
        <mc:AlternateContent xmlns:mc="http://schemas.openxmlformats.org/markup-compatibility/2006" xmlns:p14="http://schemas.microsoft.com/office/powerpoint/2010/main">
          <mc:Choice Requires="p14">
            <p:contentPart p14:bwMode="auto" r:id="rId385">
              <p14:nvContentPartPr>
                <p14:cNvPr id="232" name="Ink 231">
                  <a:extLst>
                    <a:ext uri="{FF2B5EF4-FFF2-40B4-BE49-F238E27FC236}">
                      <a16:creationId xmlns:a16="http://schemas.microsoft.com/office/drawing/2014/main" id="{7AEA2FED-E42C-4D51-B055-1AC88E17B62D}"/>
                    </a:ext>
                  </a:extLst>
                </p14:cNvPr>
                <p14:cNvContentPartPr/>
                <p14:nvPr/>
              </p14:nvContentPartPr>
              <p14:xfrm>
                <a:off x="3497151" y="4254314"/>
                <a:ext cx="243000" cy="93960"/>
              </p14:xfrm>
            </p:contentPart>
          </mc:Choice>
          <mc:Fallback xmlns="">
            <p:pic>
              <p:nvPicPr>
                <p:cNvPr id="232" name="Ink 231">
                  <a:extLst>
                    <a:ext uri="{FF2B5EF4-FFF2-40B4-BE49-F238E27FC236}">
                      <a16:creationId xmlns:a16="http://schemas.microsoft.com/office/drawing/2014/main" id="{7AEA2FED-E42C-4D51-B055-1AC88E17B62D}"/>
                    </a:ext>
                  </a:extLst>
                </p:cNvPr>
                <p:cNvPicPr/>
                <p:nvPr/>
              </p:nvPicPr>
              <p:blipFill>
                <a:blip r:embed="rId386"/>
                <a:stretch>
                  <a:fillRect/>
                </a:stretch>
              </p:blipFill>
              <p:spPr>
                <a:xfrm>
                  <a:off x="3479511" y="4236674"/>
                  <a:ext cx="278640" cy="129600"/>
                </a:xfrm>
                <a:prstGeom prst="rect">
                  <a:avLst/>
                </a:prstGeom>
              </p:spPr>
            </p:pic>
          </mc:Fallback>
        </mc:AlternateContent>
        <mc:AlternateContent xmlns:mc="http://schemas.openxmlformats.org/markup-compatibility/2006" xmlns:p14="http://schemas.microsoft.com/office/powerpoint/2010/main">
          <mc:Choice Requires="p14">
            <p:contentPart p14:bwMode="auto" r:id="rId387">
              <p14:nvContentPartPr>
                <p14:cNvPr id="233" name="Ink 232">
                  <a:extLst>
                    <a:ext uri="{FF2B5EF4-FFF2-40B4-BE49-F238E27FC236}">
                      <a16:creationId xmlns:a16="http://schemas.microsoft.com/office/drawing/2014/main" id="{9CB6E0C5-3FB6-44C5-A091-38BC41429A1C}"/>
                    </a:ext>
                  </a:extLst>
                </p14:cNvPr>
                <p14:cNvContentPartPr/>
                <p14:nvPr/>
              </p14:nvContentPartPr>
              <p14:xfrm>
                <a:off x="3728631" y="4113554"/>
                <a:ext cx="177840" cy="229320"/>
              </p14:xfrm>
            </p:contentPart>
          </mc:Choice>
          <mc:Fallback xmlns="">
            <p:pic>
              <p:nvPicPr>
                <p:cNvPr id="233" name="Ink 232">
                  <a:extLst>
                    <a:ext uri="{FF2B5EF4-FFF2-40B4-BE49-F238E27FC236}">
                      <a16:creationId xmlns:a16="http://schemas.microsoft.com/office/drawing/2014/main" id="{9CB6E0C5-3FB6-44C5-A091-38BC41429A1C}"/>
                    </a:ext>
                  </a:extLst>
                </p:cNvPr>
                <p:cNvPicPr/>
                <p:nvPr/>
              </p:nvPicPr>
              <p:blipFill>
                <a:blip r:embed="rId388"/>
                <a:stretch>
                  <a:fillRect/>
                </a:stretch>
              </p:blipFill>
              <p:spPr>
                <a:xfrm>
                  <a:off x="3710991" y="4095554"/>
                  <a:ext cx="213480" cy="264960"/>
                </a:xfrm>
                <a:prstGeom prst="rect">
                  <a:avLst/>
                </a:prstGeom>
              </p:spPr>
            </p:pic>
          </mc:Fallback>
        </mc:AlternateContent>
        <mc:AlternateContent xmlns:mc="http://schemas.openxmlformats.org/markup-compatibility/2006" xmlns:p14="http://schemas.microsoft.com/office/powerpoint/2010/main">
          <mc:Choice Requires="p14">
            <p:contentPart p14:bwMode="auto" r:id="rId389">
              <p14:nvContentPartPr>
                <p14:cNvPr id="234" name="Ink 233">
                  <a:extLst>
                    <a:ext uri="{FF2B5EF4-FFF2-40B4-BE49-F238E27FC236}">
                      <a16:creationId xmlns:a16="http://schemas.microsoft.com/office/drawing/2014/main" id="{87B7F042-7766-4168-AA28-0050C33FAE30}"/>
                    </a:ext>
                  </a:extLst>
                </p14:cNvPr>
                <p14:cNvContentPartPr/>
                <p14:nvPr/>
              </p14:nvContentPartPr>
              <p14:xfrm>
                <a:off x="3926991" y="4238834"/>
                <a:ext cx="173520" cy="94680"/>
              </p14:xfrm>
            </p:contentPart>
          </mc:Choice>
          <mc:Fallback xmlns="">
            <p:pic>
              <p:nvPicPr>
                <p:cNvPr id="234" name="Ink 233">
                  <a:extLst>
                    <a:ext uri="{FF2B5EF4-FFF2-40B4-BE49-F238E27FC236}">
                      <a16:creationId xmlns:a16="http://schemas.microsoft.com/office/drawing/2014/main" id="{87B7F042-7766-4168-AA28-0050C33FAE30}"/>
                    </a:ext>
                  </a:extLst>
                </p:cNvPr>
                <p:cNvPicPr/>
                <p:nvPr/>
              </p:nvPicPr>
              <p:blipFill>
                <a:blip r:embed="rId390"/>
                <a:stretch>
                  <a:fillRect/>
                </a:stretch>
              </p:blipFill>
              <p:spPr>
                <a:xfrm>
                  <a:off x="3908991" y="4221194"/>
                  <a:ext cx="209160" cy="130320"/>
                </a:xfrm>
                <a:prstGeom prst="rect">
                  <a:avLst/>
                </a:prstGeom>
              </p:spPr>
            </p:pic>
          </mc:Fallback>
        </mc:AlternateContent>
        <mc:AlternateContent xmlns:mc="http://schemas.openxmlformats.org/markup-compatibility/2006" xmlns:p14="http://schemas.microsoft.com/office/powerpoint/2010/main">
          <mc:Choice Requires="p14">
            <p:contentPart p14:bwMode="auto" r:id="rId391">
              <p14:nvContentPartPr>
                <p14:cNvPr id="235" name="Ink 234">
                  <a:extLst>
                    <a:ext uri="{FF2B5EF4-FFF2-40B4-BE49-F238E27FC236}">
                      <a16:creationId xmlns:a16="http://schemas.microsoft.com/office/drawing/2014/main" id="{91E43FB6-72AF-4396-AF70-CCF504DC0017}"/>
                    </a:ext>
                  </a:extLst>
                </p14:cNvPr>
                <p14:cNvContentPartPr/>
                <p14:nvPr/>
              </p14:nvContentPartPr>
              <p14:xfrm>
                <a:off x="4216791" y="4320914"/>
                <a:ext cx="56520" cy="6120"/>
              </p14:xfrm>
            </p:contentPart>
          </mc:Choice>
          <mc:Fallback xmlns="">
            <p:pic>
              <p:nvPicPr>
                <p:cNvPr id="235" name="Ink 234">
                  <a:extLst>
                    <a:ext uri="{FF2B5EF4-FFF2-40B4-BE49-F238E27FC236}">
                      <a16:creationId xmlns:a16="http://schemas.microsoft.com/office/drawing/2014/main" id="{91E43FB6-72AF-4396-AF70-CCF504DC0017}"/>
                    </a:ext>
                  </a:extLst>
                </p:cNvPr>
                <p:cNvPicPr/>
                <p:nvPr/>
              </p:nvPicPr>
              <p:blipFill>
                <a:blip r:embed="rId392"/>
                <a:stretch>
                  <a:fillRect/>
                </a:stretch>
              </p:blipFill>
              <p:spPr>
                <a:xfrm>
                  <a:off x="4198791" y="4302914"/>
                  <a:ext cx="92160" cy="41760"/>
                </a:xfrm>
                <a:prstGeom prst="rect">
                  <a:avLst/>
                </a:prstGeom>
              </p:spPr>
            </p:pic>
          </mc:Fallback>
        </mc:AlternateContent>
        <mc:AlternateContent xmlns:mc="http://schemas.openxmlformats.org/markup-compatibility/2006" xmlns:p14="http://schemas.microsoft.com/office/powerpoint/2010/main">
          <mc:Choice Requires="p14">
            <p:contentPart p14:bwMode="auto" r:id="rId393">
              <p14:nvContentPartPr>
                <p14:cNvPr id="237" name="Ink 236">
                  <a:extLst>
                    <a:ext uri="{FF2B5EF4-FFF2-40B4-BE49-F238E27FC236}">
                      <a16:creationId xmlns:a16="http://schemas.microsoft.com/office/drawing/2014/main" id="{0C93DF4C-36A4-436B-87C6-C31674F8F001}"/>
                    </a:ext>
                  </a:extLst>
                </p14:cNvPr>
                <p14:cNvContentPartPr/>
                <p14:nvPr/>
              </p14:nvContentPartPr>
              <p14:xfrm>
                <a:off x="201711" y="4040834"/>
                <a:ext cx="4251600" cy="635760"/>
              </p14:xfrm>
            </p:contentPart>
          </mc:Choice>
          <mc:Fallback xmlns="">
            <p:pic>
              <p:nvPicPr>
                <p:cNvPr id="237" name="Ink 236">
                  <a:extLst>
                    <a:ext uri="{FF2B5EF4-FFF2-40B4-BE49-F238E27FC236}">
                      <a16:creationId xmlns:a16="http://schemas.microsoft.com/office/drawing/2014/main" id="{0C93DF4C-36A4-436B-87C6-C31674F8F001}"/>
                    </a:ext>
                  </a:extLst>
                </p:cNvPr>
                <p:cNvPicPr/>
                <p:nvPr/>
              </p:nvPicPr>
              <p:blipFill>
                <a:blip r:embed="rId394"/>
                <a:stretch>
                  <a:fillRect/>
                </a:stretch>
              </p:blipFill>
              <p:spPr>
                <a:xfrm>
                  <a:off x="184071" y="4023194"/>
                  <a:ext cx="4287240" cy="671400"/>
                </a:xfrm>
                <a:prstGeom prst="rect">
                  <a:avLst/>
                </a:prstGeom>
              </p:spPr>
            </p:pic>
          </mc:Fallback>
        </mc:AlternateContent>
      </p:grpSp>
    </p:spTree>
    <p:extLst>
      <p:ext uri="{BB962C8B-B14F-4D97-AF65-F5344CB8AC3E}">
        <p14:creationId xmlns:p14="http://schemas.microsoft.com/office/powerpoint/2010/main" val="40340313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Dummy Variable Regression</a:t>
            </a:r>
          </a:p>
        </p:txBody>
      </p:sp>
      <p:sp>
        <p:nvSpPr>
          <p:cNvPr id="4" name="Content Placeholder 3"/>
          <p:cNvSpPr>
            <a:spLocks noGrp="1"/>
          </p:cNvSpPr>
          <p:nvPr>
            <p:ph idx="1"/>
          </p:nvPr>
        </p:nvSpPr>
        <p:spPr>
          <a:xfrm>
            <a:off x="498474" y="1981200"/>
            <a:ext cx="7556313" cy="4419600"/>
          </a:xfrm>
        </p:spPr>
        <p:txBody>
          <a:bodyPr>
            <a:normAutofit/>
          </a:bodyPr>
          <a:lstStyle/>
          <a:p>
            <a:pPr marL="0" indent="0">
              <a:buNone/>
            </a:pPr>
            <a:r>
              <a:rPr lang="en-US" dirty="0" err="1">
                <a:solidFill>
                  <a:schemeClr val="tx1"/>
                </a:solidFill>
                <a:latin typeface="Courier New"/>
                <a:cs typeface="Courier New"/>
              </a:rPr>
              <a:t>my.lm</a:t>
            </a:r>
            <a:r>
              <a:rPr lang="en-US" dirty="0">
                <a:solidFill>
                  <a:schemeClr val="tx1"/>
                </a:solidFill>
                <a:latin typeface="Courier New"/>
                <a:cs typeface="Courier New"/>
              </a:rPr>
              <a:t>&lt;-lm(</a:t>
            </a:r>
            <a:r>
              <a:rPr lang="en-US" dirty="0" err="1">
                <a:solidFill>
                  <a:schemeClr val="tx1"/>
                </a:solidFill>
                <a:latin typeface="Courier New"/>
                <a:cs typeface="Courier New"/>
              </a:rPr>
              <a:t>y~x</a:t>
            </a:r>
            <a:r>
              <a:rPr lang="en-US" dirty="0">
                <a:solidFill>
                  <a:schemeClr val="tx1"/>
                </a:solidFill>
                <a:latin typeface="Courier New"/>
                <a:cs typeface="Courier New"/>
              </a:rPr>
              <a:t>)</a:t>
            </a:r>
          </a:p>
          <a:p>
            <a:pPr marL="0" indent="0">
              <a:spcBef>
                <a:spcPts val="0"/>
              </a:spcBef>
              <a:buNone/>
            </a:pPr>
            <a:r>
              <a:rPr lang="en-US" dirty="0">
                <a:solidFill>
                  <a:schemeClr val="tx1"/>
                </a:solidFill>
                <a:latin typeface="Courier New"/>
                <a:cs typeface="Courier New"/>
              </a:rPr>
              <a:t>summary(</a:t>
            </a:r>
            <a:r>
              <a:rPr lang="en-US" dirty="0" err="1">
                <a:solidFill>
                  <a:schemeClr val="tx1"/>
                </a:solidFill>
                <a:latin typeface="Courier New"/>
                <a:cs typeface="Courier New"/>
              </a:rPr>
              <a:t>my.lm</a:t>
            </a:r>
            <a:r>
              <a:rPr lang="en-US" dirty="0">
                <a:solidFill>
                  <a:schemeClr val="tx1"/>
                </a:solidFill>
                <a:latin typeface="Courier New"/>
                <a:cs typeface="Courier New"/>
              </a:rPr>
              <a:t>)</a:t>
            </a:r>
          </a:p>
          <a:p>
            <a:r>
              <a:rPr lang="en-US" dirty="0">
                <a:solidFill>
                  <a:schemeClr val="tx1"/>
                </a:solidFill>
              </a:rPr>
              <a:t>Output:</a:t>
            </a:r>
          </a:p>
          <a:p>
            <a:pPr marL="0" indent="0">
              <a:spcBef>
                <a:spcPts val="0"/>
              </a:spcBef>
              <a:buNone/>
            </a:pPr>
            <a:r>
              <a:rPr lang="mr-IN" sz="1600" dirty="0">
                <a:solidFill>
                  <a:schemeClr val="tx1"/>
                </a:solidFill>
                <a:latin typeface="Courier New"/>
                <a:cs typeface="Courier New"/>
              </a:rPr>
              <a:t> </a:t>
            </a:r>
            <a:r>
              <a:rPr lang="en-US" sz="1600" dirty="0">
                <a:solidFill>
                  <a:schemeClr val="tx1"/>
                </a:solidFill>
                <a:latin typeface="Courier New"/>
                <a:cs typeface="Courier New"/>
              </a:rPr>
              <a:t>            </a:t>
            </a:r>
            <a:r>
              <a:rPr lang="mr-IN" sz="1600" dirty="0" err="1">
                <a:solidFill>
                  <a:schemeClr val="tx1"/>
                </a:solidFill>
                <a:latin typeface="Courier New"/>
                <a:cs typeface="Courier New"/>
              </a:rPr>
              <a:t>Estimate</a:t>
            </a:r>
            <a:r>
              <a:rPr lang="mr-IN" sz="1600" dirty="0">
                <a:solidFill>
                  <a:schemeClr val="tx1"/>
                </a:solidFill>
                <a:latin typeface="Courier New"/>
                <a:cs typeface="Courier New"/>
              </a:rPr>
              <a:t> </a:t>
            </a:r>
            <a:r>
              <a:rPr lang="en-US" sz="1600" dirty="0">
                <a:solidFill>
                  <a:schemeClr val="tx1"/>
                </a:solidFill>
                <a:latin typeface="Courier New"/>
                <a:cs typeface="Courier New"/>
              </a:rPr>
              <a:t> </a:t>
            </a:r>
            <a:r>
              <a:rPr lang="mr-IN" sz="1600" dirty="0" err="1">
                <a:solidFill>
                  <a:schemeClr val="tx1"/>
                </a:solidFill>
                <a:latin typeface="Courier New"/>
                <a:cs typeface="Courier New"/>
              </a:rPr>
              <a:t>Std</a:t>
            </a:r>
            <a:r>
              <a:rPr lang="mr-IN" sz="1600" dirty="0">
                <a:solidFill>
                  <a:schemeClr val="tx1"/>
                </a:solidFill>
                <a:latin typeface="Courier New"/>
                <a:cs typeface="Courier New"/>
              </a:rPr>
              <a:t>. </a:t>
            </a:r>
            <a:r>
              <a:rPr lang="mr-IN" sz="1600" dirty="0" err="1">
                <a:solidFill>
                  <a:schemeClr val="tx1"/>
                </a:solidFill>
                <a:latin typeface="Courier New"/>
                <a:cs typeface="Courier New"/>
              </a:rPr>
              <a:t>Error</a:t>
            </a:r>
            <a:r>
              <a:rPr lang="mr-IN" sz="1600" dirty="0">
                <a:solidFill>
                  <a:schemeClr val="tx1"/>
                </a:solidFill>
                <a:latin typeface="Courier New"/>
                <a:cs typeface="Courier New"/>
              </a:rPr>
              <a:t> </a:t>
            </a:r>
            <a:r>
              <a:rPr lang="en-US" sz="1600" dirty="0">
                <a:solidFill>
                  <a:schemeClr val="tx1"/>
                </a:solidFill>
                <a:latin typeface="Courier New"/>
                <a:cs typeface="Courier New"/>
              </a:rPr>
              <a:t> </a:t>
            </a:r>
            <a:r>
              <a:rPr lang="mr-IN" sz="1600" dirty="0" err="1">
                <a:solidFill>
                  <a:schemeClr val="tx1"/>
                </a:solidFill>
                <a:latin typeface="Courier New"/>
                <a:cs typeface="Courier New"/>
              </a:rPr>
              <a:t>t</a:t>
            </a:r>
            <a:r>
              <a:rPr lang="mr-IN" sz="1600" dirty="0">
                <a:solidFill>
                  <a:schemeClr val="tx1"/>
                </a:solidFill>
                <a:latin typeface="Courier New"/>
                <a:cs typeface="Courier New"/>
              </a:rPr>
              <a:t> </a:t>
            </a:r>
            <a:r>
              <a:rPr lang="mr-IN" sz="1600" dirty="0" err="1">
                <a:solidFill>
                  <a:schemeClr val="tx1"/>
                </a:solidFill>
                <a:latin typeface="Courier New"/>
                <a:cs typeface="Courier New"/>
              </a:rPr>
              <a:t>value</a:t>
            </a:r>
            <a:r>
              <a:rPr lang="mr-IN" sz="1600" dirty="0">
                <a:solidFill>
                  <a:schemeClr val="tx1"/>
                </a:solidFill>
                <a:latin typeface="Courier New"/>
                <a:cs typeface="Courier New"/>
              </a:rPr>
              <a:t> </a:t>
            </a:r>
            <a:r>
              <a:rPr lang="en-US" sz="1600" dirty="0">
                <a:solidFill>
                  <a:schemeClr val="tx1"/>
                </a:solidFill>
                <a:latin typeface="Courier New"/>
                <a:cs typeface="Courier New"/>
              </a:rPr>
              <a:t> </a:t>
            </a:r>
            <a:r>
              <a:rPr lang="mr-IN" sz="1600" dirty="0" err="1">
                <a:solidFill>
                  <a:schemeClr val="tx1"/>
                </a:solidFill>
                <a:latin typeface="Courier New"/>
                <a:cs typeface="Courier New"/>
              </a:rPr>
              <a:t>Pr</a:t>
            </a:r>
            <a:r>
              <a:rPr lang="mr-IN" sz="1600" dirty="0">
                <a:solidFill>
                  <a:schemeClr val="tx1"/>
                </a:solidFill>
                <a:latin typeface="Courier New"/>
                <a:cs typeface="Courier New"/>
              </a:rPr>
              <a:t>(&gt;|</a:t>
            </a:r>
            <a:r>
              <a:rPr lang="mr-IN" sz="1600" dirty="0" err="1">
                <a:solidFill>
                  <a:schemeClr val="tx1"/>
                </a:solidFill>
                <a:latin typeface="Courier New"/>
                <a:cs typeface="Courier New"/>
              </a:rPr>
              <a:t>t</a:t>
            </a:r>
            <a:r>
              <a:rPr lang="mr-IN" sz="1600" dirty="0">
                <a:solidFill>
                  <a:schemeClr val="tx1"/>
                </a:solidFill>
                <a:latin typeface="Courier New"/>
                <a:cs typeface="Courier New"/>
              </a:rPr>
              <a:t>|)</a:t>
            </a:r>
            <a:endParaRPr lang="en-US" sz="1600" dirty="0">
              <a:solidFill>
                <a:schemeClr val="tx1"/>
              </a:solidFill>
              <a:latin typeface="Courier New"/>
              <a:cs typeface="Courier New"/>
            </a:endParaRPr>
          </a:p>
          <a:p>
            <a:pPr marL="0" indent="0">
              <a:spcBef>
                <a:spcPts val="0"/>
              </a:spcBef>
              <a:buNone/>
            </a:pPr>
            <a:r>
              <a:rPr lang="mr-IN" sz="1600" dirty="0">
                <a:solidFill>
                  <a:schemeClr val="tx1"/>
                </a:solidFill>
                <a:latin typeface="Courier New"/>
                <a:cs typeface="Courier New"/>
              </a:rPr>
              <a:t>(</a:t>
            </a:r>
            <a:r>
              <a:rPr lang="mr-IN" sz="1600" dirty="0" err="1">
                <a:solidFill>
                  <a:schemeClr val="tx1"/>
                </a:solidFill>
                <a:latin typeface="Courier New"/>
                <a:cs typeface="Courier New"/>
              </a:rPr>
              <a:t>Intercept</a:t>
            </a:r>
            <a:r>
              <a:rPr lang="mr-IN" sz="1600" dirty="0">
                <a:solidFill>
                  <a:schemeClr val="tx1"/>
                </a:solidFill>
                <a:latin typeface="Courier New"/>
                <a:cs typeface="Courier New"/>
              </a:rPr>
              <a:t>) </a:t>
            </a:r>
            <a:r>
              <a:rPr lang="en-US" sz="1600" dirty="0">
                <a:solidFill>
                  <a:schemeClr val="tx1"/>
                </a:solidFill>
                <a:latin typeface="Courier New"/>
                <a:cs typeface="Courier New"/>
              </a:rPr>
              <a:t> </a:t>
            </a:r>
            <a:r>
              <a:rPr lang="mr-IN" sz="1600" dirty="0">
                <a:solidFill>
                  <a:schemeClr val="tx1"/>
                </a:solidFill>
                <a:latin typeface="Courier New"/>
                <a:cs typeface="Courier New"/>
              </a:rPr>
              <a:t>-0.09091  2.22739  </a:t>
            </a:r>
            <a:r>
              <a:rPr lang="en-US" sz="1600" dirty="0">
                <a:solidFill>
                  <a:schemeClr val="tx1"/>
                </a:solidFill>
                <a:latin typeface="Courier New"/>
                <a:cs typeface="Courier New"/>
              </a:rPr>
              <a:t>   </a:t>
            </a:r>
            <a:r>
              <a:rPr lang="mr-IN" sz="1600" dirty="0">
                <a:solidFill>
                  <a:schemeClr val="tx1"/>
                </a:solidFill>
                <a:latin typeface="Courier New"/>
                <a:cs typeface="Courier New"/>
              </a:rPr>
              <a:t>-0.041  </a:t>
            </a:r>
            <a:r>
              <a:rPr lang="en-US" sz="1600" dirty="0">
                <a:solidFill>
                  <a:schemeClr val="tx1"/>
                </a:solidFill>
                <a:latin typeface="Courier New"/>
                <a:cs typeface="Courier New"/>
              </a:rPr>
              <a:t> </a:t>
            </a:r>
            <a:r>
              <a:rPr lang="mr-IN" sz="1600" dirty="0">
                <a:solidFill>
                  <a:schemeClr val="tx1"/>
                </a:solidFill>
                <a:latin typeface="Courier New"/>
                <a:cs typeface="Courier New"/>
              </a:rPr>
              <a:t>0.968</a:t>
            </a:r>
            <a:endParaRPr lang="en-US" sz="1600" dirty="0">
              <a:solidFill>
                <a:schemeClr val="tx1"/>
              </a:solidFill>
              <a:latin typeface="Courier New"/>
              <a:cs typeface="Courier New"/>
            </a:endParaRPr>
          </a:p>
          <a:p>
            <a:pPr marL="0" indent="0">
              <a:spcBef>
                <a:spcPts val="0"/>
              </a:spcBef>
              <a:buNone/>
            </a:pPr>
            <a:r>
              <a:rPr lang="mr-IN" sz="1600" dirty="0" err="1">
                <a:solidFill>
                  <a:schemeClr val="tx1"/>
                </a:solidFill>
                <a:latin typeface="Courier New"/>
                <a:cs typeface="Courier New"/>
              </a:rPr>
              <a:t>x</a:t>
            </a:r>
            <a:r>
              <a:rPr lang="mr-IN" sz="1600" dirty="0">
                <a:solidFill>
                  <a:schemeClr val="tx1"/>
                </a:solidFill>
                <a:latin typeface="Courier New"/>
                <a:cs typeface="Courier New"/>
              </a:rPr>
              <a:t>           </a:t>
            </a:r>
            <a:r>
              <a:rPr lang="en-US" sz="1600" dirty="0">
                <a:solidFill>
                  <a:schemeClr val="tx1"/>
                </a:solidFill>
                <a:latin typeface="Courier New"/>
                <a:cs typeface="Courier New"/>
              </a:rPr>
              <a:t> </a:t>
            </a:r>
            <a:r>
              <a:rPr lang="mr-IN" sz="1600" dirty="0">
                <a:solidFill>
                  <a:schemeClr val="tx1"/>
                </a:solidFill>
                <a:latin typeface="Courier New"/>
                <a:cs typeface="Courier New"/>
              </a:rPr>
              <a:t> 5.09091  3.22780   </a:t>
            </a:r>
            <a:r>
              <a:rPr lang="en-US" sz="1600" dirty="0">
                <a:solidFill>
                  <a:schemeClr val="tx1"/>
                </a:solidFill>
                <a:latin typeface="Courier New"/>
                <a:cs typeface="Courier New"/>
              </a:rPr>
              <a:t>  </a:t>
            </a:r>
            <a:r>
              <a:rPr lang="mr-IN" sz="1600" dirty="0">
                <a:solidFill>
                  <a:schemeClr val="tx1"/>
                </a:solidFill>
                <a:latin typeface="Courier New"/>
                <a:cs typeface="Courier New"/>
              </a:rPr>
              <a:t>1.577   </a:t>
            </a:r>
            <a:r>
              <a:rPr lang="en-US" sz="1600" dirty="0">
                <a:solidFill>
                  <a:schemeClr val="tx1"/>
                </a:solidFill>
                <a:latin typeface="Courier New"/>
                <a:cs typeface="Courier New"/>
              </a:rPr>
              <a:t> </a:t>
            </a:r>
            <a:r>
              <a:rPr lang="mr-IN" sz="1600" dirty="0">
                <a:solidFill>
                  <a:schemeClr val="tx1"/>
                </a:solidFill>
                <a:latin typeface="Courier New"/>
                <a:cs typeface="Courier New"/>
              </a:rPr>
              <a:t>0.131</a:t>
            </a:r>
            <a:endParaRPr lang="fi-FI" sz="1600" dirty="0">
              <a:solidFill>
                <a:schemeClr val="tx1"/>
              </a:solidFill>
              <a:latin typeface="Courier New"/>
              <a:cs typeface="Courier New"/>
            </a:endParaRPr>
          </a:p>
          <a:p>
            <a:r>
              <a:rPr lang="en-US" dirty="0">
                <a:solidFill>
                  <a:schemeClr val="tx1"/>
                </a:solidFill>
                <a:cs typeface="Courier New"/>
              </a:rPr>
              <a:t>Calcium group mean = 5, Placebo group mean = -0.09.  Difference between means = 5.09, as expected.</a:t>
            </a:r>
          </a:p>
        </p:txBody>
      </p:sp>
      <p:sp>
        <p:nvSpPr>
          <p:cNvPr id="3" name="Slide Number Placeholder 2"/>
          <p:cNvSpPr>
            <a:spLocks noGrp="1"/>
          </p:cNvSpPr>
          <p:nvPr>
            <p:ph type="sldNum" sz="quarter" idx="12"/>
          </p:nvPr>
        </p:nvSpPr>
        <p:spPr/>
        <p:txBody>
          <a:bodyPr/>
          <a:lstStyle/>
          <a:p>
            <a:fld id="{4EA97F7A-E362-4A8E-A2D2-2731F606C961}" type="slidenum">
              <a:rPr lang="en-US" smtClean="0"/>
              <a:pPr/>
              <a:t>75</a:t>
            </a:fld>
            <a:endParaRPr lang="en-US"/>
          </a:p>
        </p:txBody>
      </p:sp>
      <p:grpSp>
        <p:nvGrpSpPr>
          <p:cNvPr id="35" name="Group 34">
            <a:extLst>
              <a:ext uri="{FF2B5EF4-FFF2-40B4-BE49-F238E27FC236}">
                <a16:creationId xmlns:a16="http://schemas.microsoft.com/office/drawing/2014/main" id="{2A88419C-09E2-44C8-9715-801D409C93DB}"/>
              </a:ext>
            </a:extLst>
          </p:cNvPr>
          <p:cNvGrpSpPr/>
          <p:nvPr/>
        </p:nvGrpSpPr>
        <p:grpSpPr>
          <a:xfrm>
            <a:off x="599960" y="23093"/>
            <a:ext cx="3962160" cy="542520"/>
            <a:chOff x="599960" y="23093"/>
            <a:chExt cx="3962160" cy="542520"/>
          </a:xfrm>
        </p:grpSpPr>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7450A33C-32B4-457F-83FA-982FA432AFA4}"/>
                    </a:ext>
                  </a:extLst>
                </p14:cNvPr>
                <p14:cNvContentPartPr/>
                <p14:nvPr/>
              </p14:nvContentPartPr>
              <p14:xfrm>
                <a:off x="599960" y="178613"/>
                <a:ext cx="383760" cy="325800"/>
              </p14:xfrm>
            </p:contentPart>
          </mc:Choice>
          <mc:Fallback xmlns="">
            <p:pic>
              <p:nvPicPr>
                <p:cNvPr id="5" name="Ink 4">
                  <a:extLst>
                    <a:ext uri="{FF2B5EF4-FFF2-40B4-BE49-F238E27FC236}">
                      <a16:creationId xmlns:a16="http://schemas.microsoft.com/office/drawing/2014/main" id="{7450A33C-32B4-457F-83FA-982FA432AFA4}"/>
                    </a:ext>
                  </a:extLst>
                </p:cNvPr>
                <p:cNvPicPr/>
                <p:nvPr/>
              </p:nvPicPr>
              <p:blipFill>
                <a:blip r:embed="rId4"/>
                <a:stretch>
                  <a:fillRect/>
                </a:stretch>
              </p:blipFill>
              <p:spPr>
                <a:xfrm>
                  <a:off x="590960" y="169973"/>
                  <a:ext cx="401400" cy="3434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EC20C9AB-D6AB-4504-B31B-A59249FA2FC3}"/>
                    </a:ext>
                  </a:extLst>
                </p14:cNvPr>
                <p14:cNvContentPartPr/>
                <p14:nvPr/>
              </p14:nvContentPartPr>
              <p14:xfrm>
                <a:off x="1002800" y="252773"/>
                <a:ext cx="177840" cy="268200"/>
              </p14:xfrm>
            </p:contentPart>
          </mc:Choice>
          <mc:Fallback xmlns="">
            <p:pic>
              <p:nvPicPr>
                <p:cNvPr id="6" name="Ink 5">
                  <a:extLst>
                    <a:ext uri="{FF2B5EF4-FFF2-40B4-BE49-F238E27FC236}">
                      <a16:creationId xmlns:a16="http://schemas.microsoft.com/office/drawing/2014/main" id="{EC20C9AB-D6AB-4504-B31B-A59249FA2FC3}"/>
                    </a:ext>
                  </a:extLst>
                </p:cNvPr>
                <p:cNvPicPr/>
                <p:nvPr/>
              </p:nvPicPr>
              <p:blipFill>
                <a:blip r:embed="rId6"/>
                <a:stretch>
                  <a:fillRect/>
                </a:stretch>
              </p:blipFill>
              <p:spPr>
                <a:xfrm>
                  <a:off x="994160" y="243773"/>
                  <a:ext cx="195480" cy="2858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E704B5DA-ECF1-4A42-A7C8-B7F71B564AB1}"/>
                    </a:ext>
                  </a:extLst>
                </p14:cNvPr>
                <p14:cNvContentPartPr/>
                <p14:nvPr/>
              </p14:nvContentPartPr>
              <p14:xfrm>
                <a:off x="879320" y="146933"/>
                <a:ext cx="657000" cy="355680"/>
              </p14:xfrm>
            </p:contentPart>
          </mc:Choice>
          <mc:Fallback xmlns="">
            <p:pic>
              <p:nvPicPr>
                <p:cNvPr id="7" name="Ink 6">
                  <a:extLst>
                    <a:ext uri="{FF2B5EF4-FFF2-40B4-BE49-F238E27FC236}">
                      <a16:creationId xmlns:a16="http://schemas.microsoft.com/office/drawing/2014/main" id="{E704B5DA-ECF1-4A42-A7C8-B7F71B564AB1}"/>
                    </a:ext>
                  </a:extLst>
                </p:cNvPr>
                <p:cNvPicPr/>
                <p:nvPr/>
              </p:nvPicPr>
              <p:blipFill>
                <a:blip r:embed="rId8"/>
                <a:stretch>
                  <a:fillRect/>
                </a:stretch>
              </p:blipFill>
              <p:spPr>
                <a:xfrm>
                  <a:off x="870320" y="138293"/>
                  <a:ext cx="674640" cy="3733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 name="Ink 7">
                  <a:extLst>
                    <a:ext uri="{FF2B5EF4-FFF2-40B4-BE49-F238E27FC236}">
                      <a16:creationId xmlns:a16="http://schemas.microsoft.com/office/drawing/2014/main" id="{2392F4AF-9FB2-4231-B7EE-8D8C64491147}"/>
                    </a:ext>
                  </a:extLst>
                </p14:cNvPr>
                <p14:cNvContentPartPr/>
                <p14:nvPr/>
              </p14:nvContentPartPr>
              <p14:xfrm>
                <a:off x="1314920" y="329813"/>
                <a:ext cx="52920" cy="5400"/>
              </p14:xfrm>
            </p:contentPart>
          </mc:Choice>
          <mc:Fallback xmlns="">
            <p:pic>
              <p:nvPicPr>
                <p:cNvPr id="8" name="Ink 7">
                  <a:extLst>
                    <a:ext uri="{FF2B5EF4-FFF2-40B4-BE49-F238E27FC236}">
                      <a16:creationId xmlns:a16="http://schemas.microsoft.com/office/drawing/2014/main" id="{2392F4AF-9FB2-4231-B7EE-8D8C64491147}"/>
                    </a:ext>
                  </a:extLst>
                </p:cNvPr>
                <p:cNvPicPr/>
                <p:nvPr/>
              </p:nvPicPr>
              <p:blipFill>
                <a:blip r:embed="rId10"/>
                <a:stretch>
                  <a:fillRect/>
                </a:stretch>
              </p:blipFill>
              <p:spPr>
                <a:xfrm>
                  <a:off x="1306280" y="321173"/>
                  <a:ext cx="7056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9" name="Ink 8">
                  <a:extLst>
                    <a:ext uri="{FF2B5EF4-FFF2-40B4-BE49-F238E27FC236}">
                      <a16:creationId xmlns:a16="http://schemas.microsoft.com/office/drawing/2014/main" id="{7D975167-1D57-4D66-BADD-AD1B06B04F4C}"/>
                    </a:ext>
                  </a:extLst>
                </p14:cNvPr>
                <p14:cNvContentPartPr/>
                <p14:nvPr/>
              </p14:nvContentPartPr>
              <p14:xfrm>
                <a:off x="1458200" y="192653"/>
                <a:ext cx="144360" cy="330480"/>
              </p14:xfrm>
            </p:contentPart>
          </mc:Choice>
          <mc:Fallback xmlns="">
            <p:pic>
              <p:nvPicPr>
                <p:cNvPr id="9" name="Ink 8">
                  <a:extLst>
                    <a:ext uri="{FF2B5EF4-FFF2-40B4-BE49-F238E27FC236}">
                      <a16:creationId xmlns:a16="http://schemas.microsoft.com/office/drawing/2014/main" id="{7D975167-1D57-4D66-BADD-AD1B06B04F4C}"/>
                    </a:ext>
                  </a:extLst>
                </p:cNvPr>
                <p:cNvPicPr/>
                <p:nvPr/>
              </p:nvPicPr>
              <p:blipFill>
                <a:blip r:embed="rId12"/>
                <a:stretch>
                  <a:fillRect/>
                </a:stretch>
              </p:blipFill>
              <p:spPr>
                <a:xfrm>
                  <a:off x="1449200" y="184013"/>
                  <a:ext cx="162000" cy="3481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0" name="Ink 9">
                  <a:extLst>
                    <a:ext uri="{FF2B5EF4-FFF2-40B4-BE49-F238E27FC236}">
                      <a16:creationId xmlns:a16="http://schemas.microsoft.com/office/drawing/2014/main" id="{1C78AB1E-0246-47BC-B98F-58B1914BE30C}"/>
                    </a:ext>
                  </a:extLst>
                </p14:cNvPr>
                <p14:cNvContentPartPr/>
                <p14:nvPr/>
              </p14:nvContentPartPr>
              <p14:xfrm>
                <a:off x="1373960" y="155213"/>
                <a:ext cx="474120" cy="391680"/>
              </p14:xfrm>
            </p:contentPart>
          </mc:Choice>
          <mc:Fallback xmlns="">
            <p:pic>
              <p:nvPicPr>
                <p:cNvPr id="10" name="Ink 9">
                  <a:extLst>
                    <a:ext uri="{FF2B5EF4-FFF2-40B4-BE49-F238E27FC236}">
                      <a16:creationId xmlns:a16="http://schemas.microsoft.com/office/drawing/2014/main" id="{1C78AB1E-0246-47BC-B98F-58B1914BE30C}"/>
                    </a:ext>
                  </a:extLst>
                </p:cNvPr>
                <p:cNvPicPr/>
                <p:nvPr/>
              </p:nvPicPr>
              <p:blipFill>
                <a:blip r:embed="rId14"/>
                <a:stretch>
                  <a:fillRect/>
                </a:stretch>
              </p:blipFill>
              <p:spPr>
                <a:xfrm>
                  <a:off x="1364960" y="146213"/>
                  <a:ext cx="491760" cy="4093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1" name="Ink 10">
                  <a:extLst>
                    <a:ext uri="{FF2B5EF4-FFF2-40B4-BE49-F238E27FC236}">
                      <a16:creationId xmlns:a16="http://schemas.microsoft.com/office/drawing/2014/main" id="{FAE6A8DB-5E6E-40AB-B86D-3628B17365E2}"/>
                    </a:ext>
                  </a:extLst>
                </p14:cNvPr>
                <p14:cNvContentPartPr/>
                <p14:nvPr/>
              </p14:nvContentPartPr>
              <p14:xfrm>
                <a:off x="1618040" y="126773"/>
                <a:ext cx="270360" cy="64080"/>
              </p14:xfrm>
            </p:contentPart>
          </mc:Choice>
          <mc:Fallback xmlns="">
            <p:pic>
              <p:nvPicPr>
                <p:cNvPr id="11" name="Ink 10">
                  <a:extLst>
                    <a:ext uri="{FF2B5EF4-FFF2-40B4-BE49-F238E27FC236}">
                      <a16:creationId xmlns:a16="http://schemas.microsoft.com/office/drawing/2014/main" id="{FAE6A8DB-5E6E-40AB-B86D-3628B17365E2}"/>
                    </a:ext>
                  </a:extLst>
                </p:cNvPr>
                <p:cNvPicPr/>
                <p:nvPr/>
              </p:nvPicPr>
              <p:blipFill>
                <a:blip r:embed="rId16"/>
                <a:stretch>
                  <a:fillRect/>
                </a:stretch>
              </p:blipFill>
              <p:spPr>
                <a:xfrm>
                  <a:off x="1609040" y="118133"/>
                  <a:ext cx="288000" cy="817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2" name="Ink 11">
                  <a:extLst>
                    <a:ext uri="{FF2B5EF4-FFF2-40B4-BE49-F238E27FC236}">
                      <a16:creationId xmlns:a16="http://schemas.microsoft.com/office/drawing/2014/main" id="{26824B9E-273E-4350-AA74-B79D93240DFA}"/>
                    </a:ext>
                  </a:extLst>
                </p14:cNvPr>
                <p14:cNvContentPartPr/>
                <p14:nvPr/>
              </p14:nvContentPartPr>
              <p14:xfrm>
                <a:off x="2011880" y="163493"/>
                <a:ext cx="271440" cy="364320"/>
              </p14:xfrm>
            </p:contentPart>
          </mc:Choice>
          <mc:Fallback xmlns="">
            <p:pic>
              <p:nvPicPr>
                <p:cNvPr id="12" name="Ink 11">
                  <a:extLst>
                    <a:ext uri="{FF2B5EF4-FFF2-40B4-BE49-F238E27FC236}">
                      <a16:creationId xmlns:a16="http://schemas.microsoft.com/office/drawing/2014/main" id="{26824B9E-273E-4350-AA74-B79D93240DFA}"/>
                    </a:ext>
                  </a:extLst>
                </p:cNvPr>
                <p:cNvPicPr/>
                <p:nvPr/>
              </p:nvPicPr>
              <p:blipFill>
                <a:blip r:embed="rId18"/>
                <a:stretch>
                  <a:fillRect/>
                </a:stretch>
              </p:blipFill>
              <p:spPr>
                <a:xfrm>
                  <a:off x="2002880" y="154853"/>
                  <a:ext cx="289080" cy="3819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3" name="Ink 12">
                  <a:extLst>
                    <a:ext uri="{FF2B5EF4-FFF2-40B4-BE49-F238E27FC236}">
                      <a16:creationId xmlns:a16="http://schemas.microsoft.com/office/drawing/2014/main" id="{1E9FC17C-CDA5-47DD-A02E-BDD4D2570068}"/>
                    </a:ext>
                  </a:extLst>
                </p14:cNvPr>
                <p14:cNvContentPartPr/>
                <p14:nvPr/>
              </p14:nvContentPartPr>
              <p14:xfrm>
                <a:off x="2281880" y="282653"/>
                <a:ext cx="208440" cy="156240"/>
              </p14:xfrm>
            </p:contentPart>
          </mc:Choice>
          <mc:Fallback xmlns="">
            <p:pic>
              <p:nvPicPr>
                <p:cNvPr id="13" name="Ink 12">
                  <a:extLst>
                    <a:ext uri="{FF2B5EF4-FFF2-40B4-BE49-F238E27FC236}">
                      <a16:creationId xmlns:a16="http://schemas.microsoft.com/office/drawing/2014/main" id="{1E9FC17C-CDA5-47DD-A02E-BDD4D2570068}"/>
                    </a:ext>
                  </a:extLst>
                </p:cNvPr>
                <p:cNvPicPr/>
                <p:nvPr/>
              </p:nvPicPr>
              <p:blipFill>
                <a:blip r:embed="rId20"/>
                <a:stretch>
                  <a:fillRect/>
                </a:stretch>
              </p:blipFill>
              <p:spPr>
                <a:xfrm>
                  <a:off x="2272880" y="273653"/>
                  <a:ext cx="226080" cy="17388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4" name="Ink 13">
                  <a:extLst>
                    <a:ext uri="{FF2B5EF4-FFF2-40B4-BE49-F238E27FC236}">
                      <a16:creationId xmlns:a16="http://schemas.microsoft.com/office/drawing/2014/main" id="{84FEE00D-30AC-4E51-BFB6-E8CA7347392F}"/>
                    </a:ext>
                  </a:extLst>
                </p14:cNvPr>
                <p14:cNvContentPartPr/>
                <p14:nvPr/>
              </p14:nvContentPartPr>
              <p14:xfrm>
                <a:off x="2546480" y="127133"/>
                <a:ext cx="131760" cy="300240"/>
              </p14:xfrm>
            </p:contentPart>
          </mc:Choice>
          <mc:Fallback xmlns="">
            <p:pic>
              <p:nvPicPr>
                <p:cNvPr id="14" name="Ink 13">
                  <a:extLst>
                    <a:ext uri="{FF2B5EF4-FFF2-40B4-BE49-F238E27FC236}">
                      <a16:creationId xmlns:a16="http://schemas.microsoft.com/office/drawing/2014/main" id="{84FEE00D-30AC-4E51-BFB6-E8CA7347392F}"/>
                    </a:ext>
                  </a:extLst>
                </p:cNvPr>
                <p:cNvPicPr/>
                <p:nvPr/>
              </p:nvPicPr>
              <p:blipFill>
                <a:blip r:embed="rId22"/>
                <a:stretch>
                  <a:fillRect/>
                </a:stretch>
              </p:blipFill>
              <p:spPr>
                <a:xfrm>
                  <a:off x="2537840" y="118493"/>
                  <a:ext cx="149400" cy="3178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5" name="Ink 14">
                  <a:extLst>
                    <a:ext uri="{FF2B5EF4-FFF2-40B4-BE49-F238E27FC236}">
                      <a16:creationId xmlns:a16="http://schemas.microsoft.com/office/drawing/2014/main" id="{F61B87E4-C338-4A04-A83D-E2C064B90568}"/>
                    </a:ext>
                  </a:extLst>
                </p14:cNvPr>
                <p14:cNvContentPartPr/>
                <p14:nvPr/>
              </p14:nvContentPartPr>
              <p14:xfrm>
                <a:off x="2715320" y="271853"/>
                <a:ext cx="349200" cy="293760"/>
              </p14:xfrm>
            </p:contentPart>
          </mc:Choice>
          <mc:Fallback xmlns="">
            <p:pic>
              <p:nvPicPr>
                <p:cNvPr id="15" name="Ink 14">
                  <a:extLst>
                    <a:ext uri="{FF2B5EF4-FFF2-40B4-BE49-F238E27FC236}">
                      <a16:creationId xmlns:a16="http://schemas.microsoft.com/office/drawing/2014/main" id="{F61B87E4-C338-4A04-A83D-E2C064B90568}"/>
                    </a:ext>
                  </a:extLst>
                </p:cNvPr>
                <p:cNvPicPr/>
                <p:nvPr/>
              </p:nvPicPr>
              <p:blipFill>
                <a:blip r:embed="rId24"/>
                <a:stretch>
                  <a:fillRect/>
                </a:stretch>
              </p:blipFill>
              <p:spPr>
                <a:xfrm>
                  <a:off x="2706320" y="263213"/>
                  <a:ext cx="366840" cy="3114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7" name="Ink 16">
                  <a:extLst>
                    <a:ext uri="{FF2B5EF4-FFF2-40B4-BE49-F238E27FC236}">
                      <a16:creationId xmlns:a16="http://schemas.microsoft.com/office/drawing/2014/main" id="{FE89FDA3-62EB-4060-A2D2-B232179C1DF1}"/>
                    </a:ext>
                  </a:extLst>
                </p14:cNvPr>
                <p14:cNvContentPartPr/>
                <p14:nvPr/>
              </p14:nvContentPartPr>
              <p14:xfrm>
                <a:off x="3274040" y="134333"/>
                <a:ext cx="115200" cy="309600"/>
              </p14:xfrm>
            </p:contentPart>
          </mc:Choice>
          <mc:Fallback xmlns="">
            <p:pic>
              <p:nvPicPr>
                <p:cNvPr id="17" name="Ink 16">
                  <a:extLst>
                    <a:ext uri="{FF2B5EF4-FFF2-40B4-BE49-F238E27FC236}">
                      <a16:creationId xmlns:a16="http://schemas.microsoft.com/office/drawing/2014/main" id="{FE89FDA3-62EB-4060-A2D2-B232179C1DF1}"/>
                    </a:ext>
                  </a:extLst>
                </p:cNvPr>
                <p:cNvPicPr/>
                <p:nvPr/>
              </p:nvPicPr>
              <p:blipFill>
                <a:blip r:embed="rId26"/>
                <a:stretch>
                  <a:fillRect/>
                </a:stretch>
              </p:blipFill>
              <p:spPr>
                <a:xfrm>
                  <a:off x="3265040" y="125333"/>
                  <a:ext cx="132840" cy="32724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8" name="Ink 17">
                  <a:extLst>
                    <a:ext uri="{FF2B5EF4-FFF2-40B4-BE49-F238E27FC236}">
                      <a16:creationId xmlns:a16="http://schemas.microsoft.com/office/drawing/2014/main" id="{5476FD24-5B64-446A-9902-C551A218E9E9}"/>
                    </a:ext>
                  </a:extLst>
                </p14:cNvPr>
                <p14:cNvContentPartPr/>
                <p14:nvPr/>
              </p14:nvContentPartPr>
              <p14:xfrm>
                <a:off x="3469160" y="97253"/>
                <a:ext cx="31320" cy="431640"/>
              </p14:xfrm>
            </p:contentPart>
          </mc:Choice>
          <mc:Fallback xmlns="">
            <p:pic>
              <p:nvPicPr>
                <p:cNvPr id="18" name="Ink 17">
                  <a:extLst>
                    <a:ext uri="{FF2B5EF4-FFF2-40B4-BE49-F238E27FC236}">
                      <a16:creationId xmlns:a16="http://schemas.microsoft.com/office/drawing/2014/main" id="{5476FD24-5B64-446A-9902-C551A218E9E9}"/>
                    </a:ext>
                  </a:extLst>
                </p:cNvPr>
                <p:cNvPicPr/>
                <p:nvPr/>
              </p:nvPicPr>
              <p:blipFill>
                <a:blip r:embed="rId28"/>
                <a:stretch>
                  <a:fillRect/>
                </a:stretch>
              </p:blipFill>
              <p:spPr>
                <a:xfrm>
                  <a:off x="3460160" y="88253"/>
                  <a:ext cx="48960" cy="44928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19" name="Ink 18">
                  <a:extLst>
                    <a:ext uri="{FF2B5EF4-FFF2-40B4-BE49-F238E27FC236}">
                      <a16:creationId xmlns:a16="http://schemas.microsoft.com/office/drawing/2014/main" id="{EAB59293-BAE6-4C10-A0A0-1AE9F9ED1CCF}"/>
                    </a:ext>
                  </a:extLst>
                </p14:cNvPr>
                <p14:cNvContentPartPr/>
                <p14:nvPr/>
              </p14:nvContentPartPr>
              <p14:xfrm>
                <a:off x="3590840" y="188333"/>
                <a:ext cx="200880" cy="243000"/>
              </p14:xfrm>
            </p:contentPart>
          </mc:Choice>
          <mc:Fallback xmlns="">
            <p:pic>
              <p:nvPicPr>
                <p:cNvPr id="19" name="Ink 18">
                  <a:extLst>
                    <a:ext uri="{FF2B5EF4-FFF2-40B4-BE49-F238E27FC236}">
                      <a16:creationId xmlns:a16="http://schemas.microsoft.com/office/drawing/2014/main" id="{EAB59293-BAE6-4C10-A0A0-1AE9F9ED1CCF}"/>
                    </a:ext>
                  </a:extLst>
                </p:cNvPr>
                <p:cNvPicPr/>
                <p:nvPr/>
              </p:nvPicPr>
              <p:blipFill>
                <a:blip r:embed="rId30"/>
                <a:stretch>
                  <a:fillRect/>
                </a:stretch>
              </p:blipFill>
              <p:spPr>
                <a:xfrm>
                  <a:off x="3582200" y="179693"/>
                  <a:ext cx="218520" cy="26064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0" name="Ink 19">
                  <a:extLst>
                    <a:ext uri="{FF2B5EF4-FFF2-40B4-BE49-F238E27FC236}">
                      <a16:creationId xmlns:a16="http://schemas.microsoft.com/office/drawing/2014/main" id="{ADAF1541-5AFD-40EF-814D-4ECBFC8EE0A0}"/>
                    </a:ext>
                  </a:extLst>
                </p14:cNvPr>
                <p14:cNvContentPartPr/>
                <p14:nvPr/>
              </p14:nvContentPartPr>
              <p14:xfrm>
                <a:off x="3818720" y="97613"/>
                <a:ext cx="51480" cy="382680"/>
              </p14:xfrm>
            </p:contentPart>
          </mc:Choice>
          <mc:Fallback xmlns="">
            <p:pic>
              <p:nvPicPr>
                <p:cNvPr id="20" name="Ink 19">
                  <a:extLst>
                    <a:ext uri="{FF2B5EF4-FFF2-40B4-BE49-F238E27FC236}">
                      <a16:creationId xmlns:a16="http://schemas.microsoft.com/office/drawing/2014/main" id="{ADAF1541-5AFD-40EF-814D-4ECBFC8EE0A0}"/>
                    </a:ext>
                  </a:extLst>
                </p:cNvPr>
                <p:cNvPicPr/>
                <p:nvPr/>
              </p:nvPicPr>
              <p:blipFill>
                <a:blip r:embed="rId32"/>
                <a:stretch>
                  <a:fillRect/>
                </a:stretch>
              </p:blipFill>
              <p:spPr>
                <a:xfrm>
                  <a:off x="3810080" y="88613"/>
                  <a:ext cx="69120" cy="4003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1" name="Ink 20">
                  <a:extLst>
                    <a:ext uri="{FF2B5EF4-FFF2-40B4-BE49-F238E27FC236}">
                      <a16:creationId xmlns:a16="http://schemas.microsoft.com/office/drawing/2014/main" id="{7C494723-7352-414C-AFF0-262BC2B8319E}"/>
                    </a:ext>
                  </a:extLst>
                </p14:cNvPr>
                <p14:cNvContentPartPr/>
                <p14:nvPr/>
              </p14:nvContentPartPr>
              <p14:xfrm>
                <a:off x="4078640" y="23093"/>
                <a:ext cx="33840" cy="471600"/>
              </p14:xfrm>
            </p:contentPart>
          </mc:Choice>
          <mc:Fallback xmlns="">
            <p:pic>
              <p:nvPicPr>
                <p:cNvPr id="21" name="Ink 20">
                  <a:extLst>
                    <a:ext uri="{FF2B5EF4-FFF2-40B4-BE49-F238E27FC236}">
                      <a16:creationId xmlns:a16="http://schemas.microsoft.com/office/drawing/2014/main" id="{7C494723-7352-414C-AFF0-262BC2B8319E}"/>
                    </a:ext>
                  </a:extLst>
                </p:cNvPr>
                <p:cNvPicPr/>
                <p:nvPr/>
              </p:nvPicPr>
              <p:blipFill>
                <a:blip r:embed="rId34"/>
                <a:stretch>
                  <a:fillRect/>
                </a:stretch>
              </p:blipFill>
              <p:spPr>
                <a:xfrm>
                  <a:off x="4070000" y="14453"/>
                  <a:ext cx="51480" cy="48924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2" name="Ink 21">
                  <a:extLst>
                    <a:ext uri="{FF2B5EF4-FFF2-40B4-BE49-F238E27FC236}">
                      <a16:creationId xmlns:a16="http://schemas.microsoft.com/office/drawing/2014/main" id="{0E98C71E-5B59-46FC-9E2F-62F32513A347}"/>
                    </a:ext>
                  </a:extLst>
                </p14:cNvPr>
                <p14:cNvContentPartPr/>
                <p14:nvPr/>
              </p14:nvContentPartPr>
              <p14:xfrm>
                <a:off x="4227320" y="182213"/>
                <a:ext cx="158400" cy="227160"/>
              </p14:xfrm>
            </p:contentPart>
          </mc:Choice>
          <mc:Fallback xmlns="">
            <p:pic>
              <p:nvPicPr>
                <p:cNvPr id="22" name="Ink 21">
                  <a:extLst>
                    <a:ext uri="{FF2B5EF4-FFF2-40B4-BE49-F238E27FC236}">
                      <a16:creationId xmlns:a16="http://schemas.microsoft.com/office/drawing/2014/main" id="{0E98C71E-5B59-46FC-9E2F-62F32513A347}"/>
                    </a:ext>
                  </a:extLst>
                </p:cNvPr>
                <p:cNvPicPr/>
                <p:nvPr/>
              </p:nvPicPr>
              <p:blipFill>
                <a:blip r:embed="rId36"/>
                <a:stretch>
                  <a:fillRect/>
                </a:stretch>
              </p:blipFill>
              <p:spPr>
                <a:xfrm>
                  <a:off x="4218320" y="173573"/>
                  <a:ext cx="176040" cy="2448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3" name="Ink 22">
                  <a:extLst>
                    <a:ext uri="{FF2B5EF4-FFF2-40B4-BE49-F238E27FC236}">
                      <a16:creationId xmlns:a16="http://schemas.microsoft.com/office/drawing/2014/main" id="{9EA5DC86-A6FE-4F17-9054-AD2699B54785}"/>
                    </a:ext>
                  </a:extLst>
                </p14:cNvPr>
                <p14:cNvContentPartPr/>
                <p14:nvPr/>
              </p14:nvContentPartPr>
              <p14:xfrm>
                <a:off x="4381040" y="153053"/>
                <a:ext cx="181080" cy="223920"/>
              </p14:xfrm>
            </p:contentPart>
          </mc:Choice>
          <mc:Fallback xmlns="">
            <p:pic>
              <p:nvPicPr>
                <p:cNvPr id="23" name="Ink 22">
                  <a:extLst>
                    <a:ext uri="{FF2B5EF4-FFF2-40B4-BE49-F238E27FC236}">
                      <a16:creationId xmlns:a16="http://schemas.microsoft.com/office/drawing/2014/main" id="{9EA5DC86-A6FE-4F17-9054-AD2699B54785}"/>
                    </a:ext>
                  </a:extLst>
                </p:cNvPr>
                <p:cNvPicPr/>
                <p:nvPr/>
              </p:nvPicPr>
              <p:blipFill>
                <a:blip r:embed="rId38"/>
                <a:stretch>
                  <a:fillRect/>
                </a:stretch>
              </p:blipFill>
              <p:spPr>
                <a:xfrm>
                  <a:off x="4372400" y="144413"/>
                  <a:ext cx="198720" cy="241560"/>
                </a:xfrm>
                <a:prstGeom prst="rect">
                  <a:avLst/>
                </a:prstGeom>
              </p:spPr>
            </p:pic>
          </mc:Fallback>
        </mc:AlternateContent>
      </p:grpSp>
      <p:grpSp>
        <p:nvGrpSpPr>
          <p:cNvPr id="34" name="Group 33">
            <a:extLst>
              <a:ext uri="{FF2B5EF4-FFF2-40B4-BE49-F238E27FC236}">
                <a16:creationId xmlns:a16="http://schemas.microsoft.com/office/drawing/2014/main" id="{55122D2C-F699-459C-9EF3-9B7CDE08314A}"/>
              </a:ext>
            </a:extLst>
          </p:cNvPr>
          <p:cNvGrpSpPr/>
          <p:nvPr/>
        </p:nvGrpSpPr>
        <p:grpSpPr>
          <a:xfrm>
            <a:off x="4826000" y="-22987"/>
            <a:ext cx="2968200" cy="545040"/>
            <a:chOff x="4826000" y="-22987"/>
            <a:chExt cx="2968200" cy="545040"/>
          </a:xfrm>
        </p:grpSpPr>
        <mc:AlternateContent xmlns:mc="http://schemas.openxmlformats.org/markup-compatibility/2006" xmlns:p14="http://schemas.microsoft.com/office/powerpoint/2010/main">
          <mc:Choice Requires="p14">
            <p:contentPart p14:bwMode="auto" r:id="rId39">
              <p14:nvContentPartPr>
                <p14:cNvPr id="24" name="Ink 23">
                  <a:extLst>
                    <a:ext uri="{FF2B5EF4-FFF2-40B4-BE49-F238E27FC236}">
                      <a16:creationId xmlns:a16="http://schemas.microsoft.com/office/drawing/2014/main" id="{CE7DF70A-9521-4070-B124-5389E6019EB1}"/>
                    </a:ext>
                  </a:extLst>
                </p14:cNvPr>
                <p14:cNvContentPartPr/>
                <p14:nvPr/>
              </p14:nvContentPartPr>
              <p14:xfrm>
                <a:off x="4826000" y="16973"/>
                <a:ext cx="174960" cy="443520"/>
              </p14:xfrm>
            </p:contentPart>
          </mc:Choice>
          <mc:Fallback xmlns="">
            <p:pic>
              <p:nvPicPr>
                <p:cNvPr id="24" name="Ink 23">
                  <a:extLst>
                    <a:ext uri="{FF2B5EF4-FFF2-40B4-BE49-F238E27FC236}">
                      <a16:creationId xmlns:a16="http://schemas.microsoft.com/office/drawing/2014/main" id="{CE7DF70A-9521-4070-B124-5389E6019EB1}"/>
                    </a:ext>
                  </a:extLst>
                </p:cNvPr>
                <p:cNvPicPr/>
                <p:nvPr/>
              </p:nvPicPr>
              <p:blipFill>
                <a:blip r:embed="rId40"/>
                <a:stretch>
                  <a:fillRect/>
                </a:stretch>
              </p:blipFill>
              <p:spPr>
                <a:xfrm>
                  <a:off x="4817360" y="8333"/>
                  <a:ext cx="192600" cy="46116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25" name="Ink 24">
                  <a:extLst>
                    <a:ext uri="{FF2B5EF4-FFF2-40B4-BE49-F238E27FC236}">
                      <a16:creationId xmlns:a16="http://schemas.microsoft.com/office/drawing/2014/main" id="{DCC22754-631E-43A4-9D3F-E5365F9096AF}"/>
                    </a:ext>
                  </a:extLst>
                </p14:cNvPr>
                <p14:cNvContentPartPr/>
                <p14:nvPr/>
              </p14:nvContentPartPr>
              <p14:xfrm>
                <a:off x="5002760" y="96893"/>
                <a:ext cx="256320" cy="265320"/>
              </p14:xfrm>
            </p:contentPart>
          </mc:Choice>
          <mc:Fallback xmlns="">
            <p:pic>
              <p:nvPicPr>
                <p:cNvPr id="25" name="Ink 24">
                  <a:extLst>
                    <a:ext uri="{FF2B5EF4-FFF2-40B4-BE49-F238E27FC236}">
                      <a16:creationId xmlns:a16="http://schemas.microsoft.com/office/drawing/2014/main" id="{DCC22754-631E-43A4-9D3F-E5365F9096AF}"/>
                    </a:ext>
                  </a:extLst>
                </p:cNvPr>
                <p:cNvPicPr/>
                <p:nvPr/>
              </p:nvPicPr>
              <p:blipFill>
                <a:blip r:embed="rId42"/>
                <a:stretch>
                  <a:fillRect/>
                </a:stretch>
              </p:blipFill>
              <p:spPr>
                <a:xfrm>
                  <a:off x="4994120" y="88253"/>
                  <a:ext cx="273960" cy="28296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26" name="Ink 25">
                  <a:extLst>
                    <a:ext uri="{FF2B5EF4-FFF2-40B4-BE49-F238E27FC236}">
                      <a16:creationId xmlns:a16="http://schemas.microsoft.com/office/drawing/2014/main" id="{6D5C35FE-A56E-4248-B07A-FBF497CB05A9}"/>
                    </a:ext>
                  </a:extLst>
                </p14:cNvPr>
                <p14:cNvContentPartPr/>
                <p14:nvPr/>
              </p14:nvContentPartPr>
              <p14:xfrm>
                <a:off x="5194280" y="173213"/>
                <a:ext cx="333720" cy="162360"/>
              </p14:xfrm>
            </p:contentPart>
          </mc:Choice>
          <mc:Fallback xmlns="">
            <p:pic>
              <p:nvPicPr>
                <p:cNvPr id="26" name="Ink 25">
                  <a:extLst>
                    <a:ext uri="{FF2B5EF4-FFF2-40B4-BE49-F238E27FC236}">
                      <a16:creationId xmlns:a16="http://schemas.microsoft.com/office/drawing/2014/main" id="{6D5C35FE-A56E-4248-B07A-FBF497CB05A9}"/>
                    </a:ext>
                  </a:extLst>
                </p:cNvPr>
                <p:cNvPicPr/>
                <p:nvPr/>
              </p:nvPicPr>
              <p:blipFill>
                <a:blip r:embed="rId44"/>
                <a:stretch>
                  <a:fillRect/>
                </a:stretch>
              </p:blipFill>
              <p:spPr>
                <a:xfrm>
                  <a:off x="5185280" y="164213"/>
                  <a:ext cx="351360" cy="18000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27" name="Ink 26">
                  <a:extLst>
                    <a:ext uri="{FF2B5EF4-FFF2-40B4-BE49-F238E27FC236}">
                      <a16:creationId xmlns:a16="http://schemas.microsoft.com/office/drawing/2014/main" id="{2F540925-B0E3-4D2C-B281-1E2353C68D79}"/>
                    </a:ext>
                  </a:extLst>
                </p14:cNvPr>
                <p14:cNvContentPartPr/>
                <p14:nvPr/>
              </p14:nvContentPartPr>
              <p14:xfrm>
                <a:off x="5566520" y="91133"/>
                <a:ext cx="221400" cy="244080"/>
              </p14:xfrm>
            </p:contentPart>
          </mc:Choice>
          <mc:Fallback xmlns="">
            <p:pic>
              <p:nvPicPr>
                <p:cNvPr id="27" name="Ink 26">
                  <a:extLst>
                    <a:ext uri="{FF2B5EF4-FFF2-40B4-BE49-F238E27FC236}">
                      <a16:creationId xmlns:a16="http://schemas.microsoft.com/office/drawing/2014/main" id="{2F540925-B0E3-4D2C-B281-1E2353C68D79}"/>
                    </a:ext>
                  </a:extLst>
                </p:cNvPr>
                <p:cNvPicPr/>
                <p:nvPr/>
              </p:nvPicPr>
              <p:blipFill>
                <a:blip r:embed="rId46"/>
                <a:stretch>
                  <a:fillRect/>
                </a:stretch>
              </p:blipFill>
              <p:spPr>
                <a:xfrm>
                  <a:off x="5557880" y="82493"/>
                  <a:ext cx="239040" cy="26172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28" name="Ink 27">
                  <a:extLst>
                    <a:ext uri="{FF2B5EF4-FFF2-40B4-BE49-F238E27FC236}">
                      <a16:creationId xmlns:a16="http://schemas.microsoft.com/office/drawing/2014/main" id="{6D3551DB-8E1C-4598-9B92-F589B7EE2B54}"/>
                    </a:ext>
                  </a:extLst>
                </p14:cNvPr>
                <p14:cNvContentPartPr/>
                <p14:nvPr/>
              </p14:nvContentPartPr>
              <p14:xfrm>
                <a:off x="5846960" y="67013"/>
                <a:ext cx="207360" cy="291600"/>
              </p14:xfrm>
            </p:contentPart>
          </mc:Choice>
          <mc:Fallback xmlns="">
            <p:pic>
              <p:nvPicPr>
                <p:cNvPr id="28" name="Ink 27">
                  <a:extLst>
                    <a:ext uri="{FF2B5EF4-FFF2-40B4-BE49-F238E27FC236}">
                      <a16:creationId xmlns:a16="http://schemas.microsoft.com/office/drawing/2014/main" id="{6D3551DB-8E1C-4598-9B92-F589B7EE2B54}"/>
                    </a:ext>
                  </a:extLst>
                </p:cNvPr>
                <p:cNvPicPr/>
                <p:nvPr/>
              </p:nvPicPr>
              <p:blipFill>
                <a:blip r:embed="rId48"/>
                <a:stretch>
                  <a:fillRect/>
                </a:stretch>
              </p:blipFill>
              <p:spPr>
                <a:xfrm>
                  <a:off x="5837960" y="58373"/>
                  <a:ext cx="225000" cy="30924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29" name="Ink 28">
                  <a:extLst>
                    <a:ext uri="{FF2B5EF4-FFF2-40B4-BE49-F238E27FC236}">
                      <a16:creationId xmlns:a16="http://schemas.microsoft.com/office/drawing/2014/main" id="{D9A52B6F-5139-4860-9EC3-C67330F7538A}"/>
                    </a:ext>
                  </a:extLst>
                </p14:cNvPr>
                <p14:cNvContentPartPr/>
                <p14:nvPr/>
              </p14:nvContentPartPr>
              <p14:xfrm>
                <a:off x="6154760" y="333053"/>
                <a:ext cx="3960" cy="69120"/>
              </p14:xfrm>
            </p:contentPart>
          </mc:Choice>
          <mc:Fallback xmlns="">
            <p:pic>
              <p:nvPicPr>
                <p:cNvPr id="29" name="Ink 28">
                  <a:extLst>
                    <a:ext uri="{FF2B5EF4-FFF2-40B4-BE49-F238E27FC236}">
                      <a16:creationId xmlns:a16="http://schemas.microsoft.com/office/drawing/2014/main" id="{D9A52B6F-5139-4860-9EC3-C67330F7538A}"/>
                    </a:ext>
                  </a:extLst>
                </p:cNvPr>
                <p:cNvPicPr/>
                <p:nvPr/>
              </p:nvPicPr>
              <p:blipFill>
                <a:blip r:embed="rId50"/>
                <a:stretch>
                  <a:fillRect/>
                </a:stretch>
              </p:blipFill>
              <p:spPr>
                <a:xfrm>
                  <a:off x="6146120" y="324053"/>
                  <a:ext cx="21600" cy="8676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30" name="Ink 29">
                  <a:extLst>
                    <a:ext uri="{FF2B5EF4-FFF2-40B4-BE49-F238E27FC236}">
                      <a16:creationId xmlns:a16="http://schemas.microsoft.com/office/drawing/2014/main" id="{0435D615-4596-4867-8F05-03C0FA7F9B46}"/>
                    </a:ext>
                  </a:extLst>
                </p14:cNvPr>
                <p14:cNvContentPartPr/>
                <p14:nvPr/>
              </p14:nvContentPartPr>
              <p14:xfrm>
                <a:off x="6311000" y="93653"/>
                <a:ext cx="345600" cy="236160"/>
              </p14:xfrm>
            </p:contentPart>
          </mc:Choice>
          <mc:Fallback xmlns="">
            <p:pic>
              <p:nvPicPr>
                <p:cNvPr id="30" name="Ink 29">
                  <a:extLst>
                    <a:ext uri="{FF2B5EF4-FFF2-40B4-BE49-F238E27FC236}">
                      <a16:creationId xmlns:a16="http://schemas.microsoft.com/office/drawing/2014/main" id="{0435D615-4596-4867-8F05-03C0FA7F9B46}"/>
                    </a:ext>
                  </a:extLst>
                </p:cNvPr>
                <p:cNvPicPr/>
                <p:nvPr/>
              </p:nvPicPr>
              <p:blipFill>
                <a:blip r:embed="rId52"/>
                <a:stretch>
                  <a:fillRect/>
                </a:stretch>
              </p:blipFill>
              <p:spPr>
                <a:xfrm>
                  <a:off x="6302360" y="84653"/>
                  <a:ext cx="363240" cy="25380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31" name="Ink 30">
                  <a:extLst>
                    <a:ext uri="{FF2B5EF4-FFF2-40B4-BE49-F238E27FC236}">
                      <a16:creationId xmlns:a16="http://schemas.microsoft.com/office/drawing/2014/main" id="{ABD64B02-F49D-481D-89A3-C9F6FFC75FCD}"/>
                    </a:ext>
                  </a:extLst>
                </p14:cNvPr>
                <p14:cNvContentPartPr/>
                <p14:nvPr/>
              </p14:nvContentPartPr>
              <p14:xfrm>
                <a:off x="6624920" y="92933"/>
                <a:ext cx="432720" cy="262800"/>
              </p14:xfrm>
            </p:contentPart>
          </mc:Choice>
          <mc:Fallback xmlns="">
            <p:pic>
              <p:nvPicPr>
                <p:cNvPr id="31" name="Ink 30">
                  <a:extLst>
                    <a:ext uri="{FF2B5EF4-FFF2-40B4-BE49-F238E27FC236}">
                      <a16:creationId xmlns:a16="http://schemas.microsoft.com/office/drawing/2014/main" id="{ABD64B02-F49D-481D-89A3-C9F6FFC75FCD}"/>
                    </a:ext>
                  </a:extLst>
                </p:cNvPr>
                <p:cNvPicPr/>
                <p:nvPr/>
              </p:nvPicPr>
              <p:blipFill>
                <a:blip r:embed="rId54"/>
                <a:stretch>
                  <a:fillRect/>
                </a:stretch>
              </p:blipFill>
              <p:spPr>
                <a:xfrm>
                  <a:off x="6615920" y="84293"/>
                  <a:ext cx="450360" cy="28044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32" name="Ink 31">
                  <a:extLst>
                    <a:ext uri="{FF2B5EF4-FFF2-40B4-BE49-F238E27FC236}">
                      <a16:creationId xmlns:a16="http://schemas.microsoft.com/office/drawing/2014/main" id="{7611A4E1-BFD3-4798-B4B5-8841A016BADF}"/>
                    </a:ext>
                  </a:extLst>
                </p14:cNvPr>
                <p14:cNvContentPartPr/>
                <p14:nvPr/>
              </p14:nvContentPartPr>
              <p14:xfrm>
                <a:off x="7269680" y="145853"/>
                <a:ext cx="178200" cy="231120"/>
              </p14:xfrm>
            </p:contentPart>
          </mc:Choice>
          <mc:Fallback xmlns="">
            <p:pic>
              <p:nvPicPr>
                <p:cNvPr id="32" name="Ink 31">
                  <a:extLst>
                    <a:ext uri="{FF2B5EF4-FFF2-40B4-BE49-F238E27FC236}">
                      <a16:creationId xmlns:a16="http://schemas.microsoft.com/office/drawing/2014/main" id="{7611A4E1-BFD3-4798-B4B5-8841A016BADF}"/>
                    </a:ext>
                  </a:extLst>
                </p:cNvPr>
                <p:cNvPicPr/>
                <p:nvPr/>
              </p:nvPicPr>
              <p:blipFill>
                <a:blip r:embed="rId56"/>
                <a:stretch>
                  <a:fillRect/>
                </a:stretch>
              </p:blipFill>
              <p:spPr>
                <a:xfrm>
                  <a:off x="7261040" y="136853"/>
                  <a:ext cx="195840" cy="24876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33" name="Ink 32">
                  <a:extLst>
                    <a:ext uri="{FF2B5EF4-FFF2-40B4-BE49-F238E27FC236}">
                      <a16:creationId xmlns:a16="http://schemas.microsoft.com/office/drawing/2014/main" id="{D163CA96-2043-4E17-8320-3E37572242C1}"/>
                    </a:ext>
                  </a:extLst>
                </p14:cNvPr>
                <p14:cNvContentPartPr/>
                <p14:nvPr/>
              </p14:nvContentPartPr>
              <p14:xfrm>
                <a:off x="7530320" y="-22987"/>
                <a:ext cx="263880" cy="545040"/>
              </p14:xfrm>
            </p:contentPart>
          </mc:Choice>
          <mc:Fallback xmlns="">
            <p:pic>
              <p:nvPicPr>
                <p:cNvPr id="33" name="Ink 32">
                  <a:extLst>
                    <a:ext uri="{FF2B5EF4-FFF2-40B4-BE49-F238E27FC236}">
                      <a16:creationId xmlns:a16="http://schemas.microsoft.com/office/drawing/2014/main" id="{D163CA96-2043-4E17-8320-3E37572242C1}"/>
                    </a:ext>
                  </a:extLst>
                </p:cNvPr>
                <p:cNvPicPr/>
                <p:nvPr/>
              </p:nvPicPr>
              <p:blipFill>
                <a:blip r:embed="rId58"/>
                <a:stretch>
                  <a:fillRect/>
                </a:stretch>
              </p:blipFill>
              <p:spPr>
                <a:xfrm>
                  <a:off x="7521680" y="-31987"/>
                  <a:ext cx="281520" cy="562680"/>
                </a:xfrm>
                <a:prstGeom prst="rect">
                  <a:avLst/>
                </a:prstGeom>
              </p:spPr>
            </p:pic>
          </mc:Fallback>
        </mc:AlternateContent>
      </p:grpSp>
    </p:spTree>
    <p:extLst>
      <p:ext uri="{BB962C8B-B14F-4D97-AF65-F5344CB8AC3E}">
        <p14:creationId xmlns:p14="http://schemas.microsoft.com/office/powerpoint/2010/main" val="204227071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Dummy Variable Regression</a:t>
            </a:r>
          </a:p>
        </p:txBody>
      </p:sp>
      <p:sp>
        <p:nvSpPr>
          <p:cNvPr id="3" name="Slide Number Placeholder 2"/>
          <p:cNvSpPr>
            <a:spLocks noGrp="1"/>
          </p:cNvSpPr>
          <p:nvPr>
            <p:ph type="sldNum" sz="quarter" idx="12"/>
          </p:nvPr>
        </p:nvSpPr>
        <p:spPr/>
        <p:txBody>
          <a:bodyPr/>
          <a:lstStyle/>
          <a:p>
            <a:fld id="{4EA97F7A-E362-4A8E-A2D2-2731F606C961}" type="slidenum">
              <a:rPr lang="en-US" smtClean="0"/>
              <a:pPr/>
              <a:t>76</a:t>
            </a:fld>
            <a:endParaRPr lang="en-US"/>
          </a:p>
        </p:txBody>
      </p:sp>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7C18D9A0-CCF1-40C3-A477-95783C5D129F}"/>
                  </a:ext>
                </a:extLst>
              </p14:cNvPr>
              <p14:cNvContentPartPr/>
              <p14:nvPr/>
            </p14:nvContentPartPr>
            <p14:xfrm>
              <a:off x="396471" y="1250418"/>
              <a:ext cx="182160" cy="254520"/>
            </p14:xfrm>
          </p:contentPart>
        </mc:Choice>
        <mc:Fallback xmlns="">
          <p:pic>
            <p:nvPicPr>
              <p:cNvPr id="4" name="Ink 3">
                <a:extLst>
                  <a:ext uri="{FF2B5EF4-FFF2-40B4-BE49-F238E27FC236}">
                    <a16:creationId xmlns:a16="http://schemas.microsoft.com/office/drawing/2014/main" id="{7C18D9A0-CCF1-40C3-A477-95783C5D129F}"/>
                  </a:ext>
                </a:extLst>
              </p:cNvPr>
              <p:cNvPicPr/>
              <p:nvPr/>
            </p:nvPicPr>
            <p:blipFill>
              <a:blip r:embed="rId4"/>
              <a:stretch>
                <a:fillRect/>
              </a:stretch>
            </p:blipFill>
            <p:spPr>
              <a:xfrm>
                <a:off x="378831" y="1232418"/>
                <a:ext cx="217800" cy="2901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804EF873-88D2-48EB-B609-DFE53655B9A5}"/>
                  </a:ext>
                </a:extLst>
              </p14:cNvPr>
              <p14:cNvContentPartPr/>
              <p14:nvPr/>
            </p14:nvContentPartPr>
            <p14:xfrm>
              <a:off x="630831" y="1249338"/>
              <a:ext cx="46800" cy="279000"/>
            </p14:xfrm>
          </p:contentPart>
        </mc:Choice>
        <mc:Fallback xmlns="">
          <p:pic>
            <p:nvPicPr>
              <p:cNvPr id="5" name="Ink 4">
                <a:extLst>
                  <a:ext uri="{FF2B5EF4-FFF2-40B4-BE49-F238E27FC236}">
                    <a16:creationId xmlns:a16="http://schemas.microsoft.com/office/drawing/2014/main" id="{804EF873-88D2-48EB-B609-DFE53655B9A5}"/>
                  </a:ext>
                </a:extLst>
              </p:cNvPr>
              <p:cNvPicPr/>
              <p:nvPr/>
            </p:nvPicPr>
            <p:blipFill>
              <a:blip r:embed="rId6"/>
              <a:stretch>
                <a:fillRect/>
              </a:stretch>
            </p:blipFill>
            <p:spPr>
              <a:xfrm>
                <a:off x="613191" y="1231338"/>
                <a:ext cx="82440" cy="3146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Ink 5">
                <a:extLst>
                  <a:ext uri="{FF2B5EF4-FFF2-40B4-BE49-F238E27FC236}">
                    <a16:creationId xmlns:a16="http://schemas.microsoft.com/office/drawing/2014/main" id="{3EF57A15-3888-408D-BBA7-0F121D78BCF6}"/>
                  </a:ext>
                </a:extLst>
              </p14:cNvPr>
              <p14:cNvContentPartPr/>
              <p14:nvPr/>
            </p14:nvContentPartPr>
            <p14:xfrm>
              <a:off x="735951" y="1332138"/>
              <a:ext cx="100080" cy="132480"/>
            </p14:xfrm>
          </p:contentPart>
        </mc:Choice>
        <mc:Fallback xmlns="">
          <p:pic>
            <p:nvPicPr>
              <p:cNvPr id="6" name="Ink 5">
                <a:extLst>
                  <a:ext uri="{FF2B5EF4-FFF2-40B4-BE49-F238E27FC236}">
                    <a16:creationId xmlns:a16="http://schemas.microsoft.com/office/drawing/2014/main" id="{3EF57A15-3888-408D-BBA7-0F121D78BCF6}"/>
                  </a:ext>
                </a:extLst>
              </p:cNvPr>
              <p:cNvPicPr/>
              <p:nvPr/>
            </p:nvPicPr>
            <p:blipFill>
              <a:blip r:embed="rId8"/>
              <a:stretch>
                <a:fillRect/>
              </a:stretch>
            </p:blipFill>
            <p:spPr>
              <a:xfrm>
                <a:off x="718311" y="1314138"/>
                <a:ext cx="135720" cy="1681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7" name="Ink 6">
                <a:extLst>
                  <a:ext uri="{FF2B5EF4-FFF2-40B4-BE49-F238E27FC236}">
                    <a16:creationId xmlns:a16="http://schemas.microsoft.com/office/drawing/2014/main" id="{7DAD4594-F118-4A48-A00D-135820796B9C}"/>
                  </a:ext>
                </a:extLst>
              </p14:cNvPr>
              <p14:cNvContentPartPr/>
              <p14:nvPr/>
            </p14:nvContentPartPr>
            <p14:xfrm>
              <a:off x="905511" y="1257618"/>
              <a:ext cx="351360" cy="324000"/>
            </p14:xfrm>
          </p:contentPart>
        </mc:Choice>
        <mc:Fallback xmlns="">
          <p:pic>
            <p:nvPicPr>
              <p:cNvPr id="7" name="Ink 6">
                <a:extLst>
                  <a:ext uri="{FF2B5EF4-FFF2-40B4-BE49-F238E27FC236}">
                    <a16:creationId xmlns:a16="http://schemas.microsoft.com/office/drawing/2014/main" id="{7DAD4594-F118-4A48-A00D-135820796B9C}"/>
                  </a:ext>
                </a:extLst>
              </p:cNvPr>
              <p:cNvPicPr/>
              <p:nvPr/>
            </p:nvPicPr>
            <p:blipFill>
              <a:blip r:embed="rId10"/>
              <a:stretch>
                <a:fillRect/>
              </a:stretch>
            </p:blipFill>
            <p:spPr>
              <a:xfrm>
                <a:off x="887871" y="1239618"/>
                <a:ext cx="387000" cy="3596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8" name="Ink 7">
                <a:extLst>
                  <a:ext uri="{FF2B5EF4-FFF2-40B4-BE49-F238E27FC236}">
                    <a16:creationId xmlns:a16="http://schemas.microsoft.com/office/drawing/2014/main" id="{A5F8FE22-E555-4348-AE27-4A306F0B3282}"/>
                  </a:ext>
                </a:extLst>
              </p14:cNvPr>
              <p14:cNvContentPartPr/>
              <p14:nvPr/>
            </p14:nvContentPartPr>
            <p14:xfrm>
              <a:off x="429231" y="1565418"/>
              <a:ext cx="790920" cy="57600"/>
            </p14:xfrm>
          </p:contentPart>
        </mc:Choice>
        <mc:Fallback xmlns="">
          <p:pic>
            <p:nvPicPr>
              <p:cNvPr id="8" name="Ink 7">
                <a:extLst>
                  <a:ext uri="{FF2B5EF4-FFF2-40B4-BE49-F238E27FC236}">
                    <a16:creationId xmlns:a16="http://schemas.microsoft.com/office/drawing/2014/main" id="{A5F8FE22-E555-4348-AE27-4A306F0B3282}"/>
                  </a:ext>
                </a:extLst>
              </p:cNvPr>
              <p:cNvPicPr/>
              <p:nvPr/>
            </p:nvPicPr>
            <p:blipFill>
              <a:blip r:embed="rId12"/>
              <a:stretch>
                <a:fillRect/>
              </a:stretch>
            </p:blipFill>
            <p:spPr>
              <a:xfrm>
                <a:off x="411591" y="1547418"/>
                <a:ext cx="826560" cy="932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9" name="Ink 8">
                <a:extLst>
                  <a:ext uri="{FF2B5EF4-FFF2-40B4-BE49-F238E27FC236}">
                    <a16:creationId xmlns:a16="http://schemas.microsoft.com/office/drawing/2014/main" id="{41151A30-2F15-4B39-A2B5-C5D349F07BEC}"/>
                  </a:ext>
                </a:extLst>
              </p14:cNvPr>
              <p14:cNvContentPartPr/>
              <p14:nvPr/>
            </p14:nvContentPartPr>
            <p14:xfrm>
              <a:off x="1389351" y="1461738"/>
              <a:ext cx="9000" cy="35280"/>
            </p14:xfrm>
          </p:contentPart>
        </mc:Choice>
        <mc:Fallback xmlns="">
          <p:pic>
            <p:nvPicPr>
              <p:cNvPr id="9" name="Ink 8">
                <a:extLst>
                  <a:ext uri="{FF2B5EF4-FFF2-40B4-BE49-F238E27FC236}">
                    <a16:creationId xmlns:a16="http://schemas.microsoft.com/office/drawing/2014/main" id="{41151A30-2F15-4B39-A2B5-C5D349F07BEC}"/>
                  </a:ext>
                </a:extLst>
              </p:cNvPr>
              <p:cNvPicPr/>
              <p:nvPr/>
            </p:nvPicPr>
            <p:blipFill>
              <a:blip r:embed="rId14"/>
              <a:stretch>
                <a:fillRect/>
              </a:stretch>
            </p:blipFill>
            <p:spPr>
              <a:xfrm>
                <a:off x="1371711" y="1444098"/>
                <a:ext cx="44640" cy="709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1" name="Ink 10">
                <a:extLst>
                  <a:ext uri="{FF2B5EF4-FFF2-40B4-BE49-F238E27FC236}">
                    <a16:creationId xmlns:a16="http://schemas.microsoft.com/office/drawing/2014/main" id="{5240EB6E-A9E7-4498-B808-30C911E1BC4B}"/>
                  </a:ext>
                </a:extLst>
              </p14:cNvPr>
              <p14:cNvContentPartPr/>
              <p14:nvPr/>
            </p14:nvContentPartPr>
            <p14:xfrm>
              <a:off x="1340031" y="1241418"/>
              <a:ext cx="72720" cy="45360"/>
            </p14:xfrm>
          </p:contentPart>
        </mc:Choice>
        <mc:Fallback xmlns="">
          <p:pic>
            <p:nvPicPr>
              <p:cNvPr id="11" name="Ink 10">
                <a:extLst>
                  <a:ext uri="{FF2B5EF4-FFF2-40B4-BE49-F238E27FC236}">
                    <a16:creationId xmlns:a16="http://schemas.microsoft.com/office/drawing/2014/main" id="{5240EB6E-A9E7-4498-B808-30C911E1BC4B}"/>
                  </a:ext>
                </a:extLst>
              </p:cNvPr>
              <p:cNvPicPr/>
              <p:nvPr/>
            </p:nvPicPr>
            <p:blipFill>
              <a:blip r:embed="rId16"/>
              <a:stretch>
                <a:fillRect/>
              </a:stretch>
            </p:blipFill>
            <p:spPr>
              <a:xfrm>
                <a:off x="1322391" y="1223418"/>
                <a:ext cx="10836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2" name="Ink 11">
                <a:extLst>
                  <a:ext uri="{FF2B5EF4-FFF2-40B4-BE49-F238E27FC236}">
                    <a16:creationId xmlns:a16="http://schemas.microsoft.com/office/drawing/2014/main" id="{2C5AA137-4DCC-4EFE-9A2B-E276D0FE712E}"/>
                  </a:ext>
                </a:extLst>
              </p14:cNvPr>
              <p14:cNvContentPartPr/>
              <p14:nvPr/>
            </p14:nvContentPartPr>
            <p14:xfrm>
              <a:off x="1563231" y="1230258"/>
              <a:ext cx="72720" cy="253800"/>
            </p14:xfrm>
          </p:contentPart>
        </mc:Choice>
        <mc:Fallback xmlns="">
          <p:pic>
            <p:nvPicPr>
              <p:cNvPr id="12" name="Ink 11">
                <a:extLst>
                  <a:ext uri="{FF2B5EF4-FFF2-40B4-BE49-F238E27FC236}">
                    <a16:creationId xmlns:a16="http://schemas.microsoft.com/office/drawing/2014/main" id="{2C5AA137-4DCC-4EFE-9A2B-E276D0FE712E}"/>
                  </a:ext>
                </a:extLst>
              </p:cNvPr>
              <p:cNvPicPr/>
              <p:nvPr/>
            </p:nvPicPr>
            <p:blipFill>
              <a:blip r:embed="rId18"/>
              <a:stretch>
                <a:fillRect/>
              </a:stretch>
            </p:blipFill>
            <p:spPr>
              <a:xfrm>
                <a:off x="1545231" y="1212258"/>
                <a:ext cx="108360" cy="28944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3" name="Ink 12">
                <a:extLst>
                  <a:ext uri="{FF2B5EF4-FFF2-40B4-BE49-F238E27FC236}">
                    <a16:creationId xmlns:a16="http://schemas.microsoft.com/office/drawing/2014/main" id="{413AA6B7-4FFC-47D0-A7FF-758EF376FA16}"/>
                  </a:ext>
                </a:extLst>
              </p14:cNvPr>
              <p14:cNvContentPartPr/>
              <p14:nvPr/>
            </p14:nvContentPartPr>
            <p14:xfrm>
              <a:off x="1496271" y="1177338"/>
              <a:ext cx="466560" cy="283680"/>
            </p14:xfrm>
          </p:contentPart>
        </mc:Choice>
        <mc:Fallback xmlns="">
          <p:pic>
            <p:nvPicPr>
              <p:cNvPr id="13" name="Ink 12">
                <a:extLst>
                  <a:ext uri="{FF2B5EF4-FFF2-40B4-BE49-F238E27FC236}">
                    <a16:creationId xmlns:a16="http://schemas.microsoft.com/office/drawing/2014/main" id="{413AA6B7-4FFC-47D0-A7FF-758EF376FA16}"/>
                  </a:ext>
                </a:extLst>
              </p:cNvPr>
              <p:cNvPicPr/>
              <p:nvPr/>
            </p:nvPicPr>
            <p:blipFill>
              <a:blip r:embed="rId20"/>
              <a:stretch>
                <a:fillRect/>
              </a:stretch>
            </p:blipFill>
            <p:spPr>
              <a:xfrm>
                <a:off x="1478631" y="1159698"/>
                <a:ext cx="502200" cy="3193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5" name="Ink 14">
                <a:extLst>
                  <a:ext uri="{FF2B5EF4-FFF2-40B4-BE49-F238E27FC236}">
                    <a16:creationId xmlns:a16="http://schemas.microsoft.com/office/drawing/2014/main" id="{C5E08F55-7126-4A96-A9DA-3C30DB974156}"/>
                  </a:ext>
                </a:extLst>
              </p14:cNvPr>
              <p14:cNvContentPartPr/>
              <p14:nvPr/>
            </p14:nvContentPartPr>
            <p14:xfrm>
              <a:off x="2180631" y="1229178"/>
              <a:ext cx="294480" cy="185400"/>
            </p14:xfrm>
          </p:contentPart>
        </mc:Choice>
        <mc:Fallback xmlns="">
          <p:pic>
            <p:nvPicPr>
              <p:cNvPr id="15" name="Ink 14">
                <a:extLst>
                  <a:ext uri="{FF2B5EF4-FFF2-40B4-BE49-F238E27FC236}">
                    <a16:creationId xmlns:a16="http://schemas.microsoft.com/office/drawing/2014/main" id="{C5E08F55-7126-4A96-A9DA-3C30DB974156}"/>
                  </a:ext>
                </a:extLst>
              </p:cNvPr>
              <p:cNvPicPr/>
              <p:nvPr/>
            </p:nvPicPr>
            <p:blipFill>
              <a:blip r:embed="rId22"/>
              <a:stretch>
                <a:fillRect/>
              </a:stretch>
            </p:blipFill>
            <p:spPr>
              <a:xfrm>
                <a:off x="2162991" y="1211538"/>
                <a:ext cx="330120" cy="22104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6" name="Ink 15">
                <a:extLst>
                  <a:ext uri="{FF2B5EF4-FFF2-40B4-BE49-F238E27FC236}">
                    <a16:creationId xmlns:a16="http://schemas.microsoft.com/office/drawing/2014/main" id="{6B17DBAF-6671-4AE9-81B2-5511ED56FC6B}"/>
                  </a:ext>
                </a:extLst>
              </p14:cNvPr>
              <p14:cNvContentPartPr/>
              <p14:nvPr/>
            </p14:nvContentPartPr>
            <p14:xfrm>
              <a:off x="2481591" y="1223418"/>
              <a:ext cx="128880" cy="129240"/>
            </p14:xfrm>
          </p:contentPart>
        </mc:Choice>
        <mc:Fallback xmlns="">
          <p:pic>
            <p:nvPicPr>
              <p:cNvPr id="16" name="Ink 15">
                <a:extLst>
                  <a:ext uri="{FF2B5EF4-FFF2-40B4-BE49-F238E27FC236}">
                    <a16:creationId xmlns:a16="http://schemas.microsoft.com/office/drawing/2014/main" id="{6B17DBAF-6671-4AE9-81B2-5511ED56FC6B}"/>
                  </a:ext>
                </a:extLst>
              </p:cNvPr>
              <p:cNvPicPr/>
              <p:nvPr/>
            </p:nvPicPr>
            <p:blipFill>
              <a:blip r:embed="rId24"/>
              <a:stretch>
                <a:fillRect/>
              </a:stretch>
            </p:blipFill>
            <p:spPr>
              <a:xfrm>
                <a:off x="2463591" y="1205418"/>
                <a:ext cx="164520" cy="1648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7" name="Ink 16">
                <a:extLst>
                  <a:ext uri="{FF2B5EF4-FFF2-40B4-BE49-F238E27FC236}">
                    <a16:creationId xmlns:a16="http://schemas.microsoft.com/office/drawing/2014/main" id="{44986408-B0C4-4028-90B0-48B966A3347B}"/>
                  </a:ext>
                </a:extLst>
              </p14:cNvPr>
              <p14:cNvContentPartPr/>
              <p14:nvPr/>
            </p14:nvContentPartPr>
            <p14:xfrm>
              <a:off x="2641071" y="1201098"/>
              <a:ext cx="130320" cy="133560"/>
            </p14:xfrm>
          </p:contentPart>
        </mc:Choice>
        <mc:Fallback xmlns="">
          <p:pic>
            <p:nvPicPr>
              <p:cNvPr id="17" name="Ink 16">
                <a:extLst>
                  <a:ext uri="{FF2B5EF4-FFF2-40B4-BE49-F238E27FC236}">
                    <a16:creationId xmlns:a16="http://schemas.microsoft.com/office/drawing/2014/main" id="{44986408-B0C4-4028-90B0-48B966A3347B}"/>
                  </a:ext>
                </a:extLst>
              </p:cNvPr>
              <p:cNvPicPr/>
              <p:nvPr/>
            </p:nvPicPr>
            <p:blipFill>
              <a:blip r:embed="rId26"/>
              <a:stretch>
                <a:fillRect/>
              </a:stretch>
            </p:blipFill>
            <p:spPr>
              <a:xfrm>
                <a:off x="2623431" y="1183098"/>
                <a:ext cx="165960" cy="1692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8" name="Ink 17">
                <a:extLst>
                  <a:ext uri="{FF2B5EF4-FFF2-40B4-BE49-F238E27FC236}">
                    <a16:creationId xmlns:a16="http://schemas.microsoft.com/office/drawing/2014/main" id="{246232A7-B91F-4D80-B05D-FE1A32F755B8}"/>
                  </a:ext>
                </a:extLst>
              </p14:cNvPr>
              <p14:cNvContentPartPr/>
              <p14:nvPr/>
            </p14:nvContentPartPr>
            <p14:xfrm>
              <a:off x="2939151" y="1196778"/>
              <a:ext cx="102240" cy="189000"/>
            </p14:xfrm>
          </p:contentPart>
        </mc:Choice>
        <mc:Fallback xmlns="">
          <p:pic>
            <p:nvPicPr>
              <p:cNvPr id="18" name="Ink 17">
                <a:extLst>
                  <a:ext uri="{FF2B5EF4-FFF2-40B4-BE49-F238E27FC236}">
                    <a16:creationId xmlns:a16="http://schemas.microsoft.com/office/drawing/2014/main" id="{246232A7-B91F-4D80-B05D-FE1A32F755B8}"/>
                  </a:ext>
                </a:extLst>
              </p:cNvPr>
              <p:cNvPicPr/>
              <p:nvPr/>
            </p:nvPicPr>
            <p:blipFill>
              <a:blip r:embed="rId28"/>
              <a:stretch>
                <a:fillRect/>
              </a:stretch>
            </p:blipFill>
            <p:spPr>
              <a:xfrm>
                <a:off x="2921511" y="1179138"/>
                <a:ext cx="137880" cy="22464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19" name="Ink 18">
                <a:extLst>
                  <a:ext uri="{FF2B5EF4-FFF2-40B4-BE49-F238E27FC236}">
                    <a16:creationId xmlns:a16="http://schemas.microsoft.com/office/drawing/2014/main" id="{86318F01-79F2-4B8C-A218-CDA600E2765B}"/>
                  </a:ext>
                </a:extLst>
              </p14:cNvPr>
              <p14:cNvContentPartPr/>
              <p14:nvPr/>
            </p14:nvContentPartPr>
            <p14:xfrm>
              <a:off x="3035271" y="1155738"/>
              <a:ext cx="163440" cy="235080"/>
            </p14:xfrm>
          </p:contentPart>
        </mc:Choice>
        <mc:Fallback xmlns="">
          <p:pic>
            <p:nvPicPr>
              <p:cNvPr id="19" name="Ink 18">
                <a:extLst>
                  <a:ext uri="{FF2B5EF4-FFF2-40B4-BE49-F238E27FC236}">
                    <a16:creationId xmlns:a16="http://schemas.microsoft.com/office/drawing/2014/main" id="{86318F01-79F2-4B8C-A218-CDA600E2765B}"/>
                  </a:ext>
                </a:extLst>
              </p:cNvPr>
              <p:cNvPicPr/>
              <p:nvPr/>
            </p:nvPicPr>
            <p:blipFill>
              <a:blip r:embed="rId30"/>
              <a:stretch>
                <a:fillRect/>
              </a:stretch>
            </p:blipFill>
            <p:spPr>
              <a:xfrm>
                <a:off x="3017631" y="1137738"/>
                <a:ext cx="199080" cy="2707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0" name="Ink 19">
                <a:extLst>
                  <a:ext uri="{FF2B5EF4-FFF2-40B4-BE49-F238E27FC236}">
                    <a16:creationId xmlns:a16="http://schemas.microsoft.com/office/drawing/2014/main" id="{F363865B-D259-4961-ADA6-22EAC74F66CF}"/>
                  </a:ext>
                </a:extLst>
              </p14:cNvPr>
              <p14:cNvContentPartPr/>
              <p14:nvPr/>
            </p14:nvContentPartPr>
            <p14:xfrm>
              <a:off x="3192231" y="1210098"/>
              <a:ext cx="151200" cy="135720"/>
            </p14:xfrm>
          </p:contentPart>
        </mc:Choice>
        <mc:Fallback xmlns="">
          <p:pic>
            <p:nvPicPr>
              <p:cNvPr id="20" name="Ink 19">
                <a:extLst>
                  <a:ext uri="{FF2B5EF4-FFF2-40B4-BE49-F238E27FC236}">
                    <a16:creationId xmlns:a16="http://schemas.microsoft.com/office/drawing/2014/main" id="{F363865B-D259-4961-ADA6-22EAC74F66CF}"/>
                  </a:ext>
                </a:extLst>
              </p:cNvPr>
              <p:cNvPicPr/>
              <p:nvPr/>
            </p:nvPicPr>
            <p:blipFill>
              <a:blip r:embed="rId32"/>
              <a:stretch>
                <a:fillRect/>
              </a:stretch>
            </p:blipFill>
            <p:spPr>
              <a:xfrm>
                <a:off x="3174231" y="1192458"/>
                <a:ext cx="186840" cy="17136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1" name="Ink 20">
                <a:extLst>
                  <a:ext uri="{FF2B5EF4-FFF2-40B4-BE49-F238E27FC236}">
                    <a16:creationId xmlns:a16="http://schemas.microsoft.com/office/drawing/2014/main" id="{64E45CD5-1EBB-4C39-A0CF-2FECD64C71E9}"/>
                  </a:ext>
                </a:extLst>
              </p14:cNvPr>
              <p14:cNvContentPartPr/>
              <p14:nvPr/>
            </p14:nvContentPartPr>
            <p14:xfrm>
              <a:off x="3382671" y="1186338"/>
              <a:ext cx="228240" cy="263880"/>
            </p14:xfrm>
          </p:contentPart>
        </mc:Choice>
        <mc:Fallback xmlns="">
          <p:pic>
            <p:nvPicPr>
              <p:cNvPr id="21" name="Ink 20">
                <a:extLst>
                  <a:ext uri="{FF2B5EF4-FFF2-40B4-BE49-F238E27FC236}">
                    <a16:creationId xmlns:a16="http://schemas.microsoft.com/office/drawing/2014/main" id="{64E45CD5-1EBB-4C39-A0CF-2FECD64C71E9}"/>
                  </a:ext>
                </a:extLst>
              </p:cNvPr>
              <p:cNvPicPr/>
              <p:nvPr/>
            </p:nvPicPr>
            <p:blipFill>
              <a:blip r:embed="rId34"/>
              <a:stretch>
                <a:fillRect/>
              </a:stretch>
            </p:blipFill>
            <p:spPr>
              <a:xfrm>
                <a:off x="3364671" y="1168698"/>
                <a:ext cx="263880" cy="29952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2" name="Ink 21">
                <a:extLst>
                  <a:ext uri="{FF2B5EF4-FFF2-40B4-BE49-F238E27FC236}">
                    <a16:creationId xmlns:a16="http://schemas.microsoft.com/office/drawing/2014/main" id="{53429E77-5635-40A9-AD1E-8E38631A447C}"/>
                  </a:ext>
                </a:extLst>
              </p14:cNvPr>
              <p14:cNvContentPartPr/>
              <p14:nvPr/>
            </p14:nvContentPartPr>
            <p14:xfrm>
              <a:off x="3677871" y="1160058"/>
              <a:ext cx="15120" cy="139680"/>
            </p14:xfrm>
          </p:contentPart>
        </mc:Choice>
        <mc:Fallback xmlns="">
          <p:pic>
            <p:nvPicPr>
              <p:cNvPr id="22" name="Ink 21">
                <a:extLst>
                  <a:ext uri="{FF2B5EF4-FFF2-40B4-BE49-F238E27FC236}">
                    <a16:creationId xmlns:a16="http://schemas.microsoft.com/office/drawing/2014/main" id="{53429E77-5635-40A9-AD1E-8E38631A447C}"/>
                  </a:ext>
                </a:extLst>
              </p:cNvPr>
              <p:cNvPicPr/>
              <p:nvPr/>
            </p:nvPicPr>
            <p:blipFill>
              <a:blip r:embed="rId36"/>
              <a:stretch>
                <a:fillRect/>
              </a:stretch>
            </p:blipFill>
            <p:spPr>
              <a:xfrm>
                <a:off x="3660231" y="1142418"/>
                <a:ext cx="50760" cy="17532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3" name="Ink 22">
                <a:extLst>
                  <a:ext uri="{FF2B5EF4-FFF2-40B4-BE49-F238E27FC236}">
                    <a16:creationId xmlns:a16="http://schemas.microsoft.com/office/drawing/2014/main" id="{090F0B4F-4BCB-4191-8CFE-28383CB01FCA}"/>
                  </a:ext>
                </a:extLst>
              </p14:cNvPr>
              <p14:cNvContentPartPr/>
              <p14:nvPr/>
            </p14:nvContentPartPr>
            <p14:xfrm>
              <a:off x="3720351" y="1176258"/>
              <a:ext cx="198000" cy="145080"/>
            </p14:xfrm>
          </p:contentPart>
        </mc:Choice>
        <mc:Fallback xmlns="">
          <p:pic>
            <p:nvPicPr>
              <p:cNvPr id="23" name="Ink 22">
                <a:extLst>
                  <a:ext uri="{FF2B5EF4-FFF2-40B4-BE49-F238E27FC236}">
                    <a16:creationId xmlns:a16="http://schemas.microsoft.com/office/drawing/2014/main" id="{090F0B4F-4BCB-4191-8CFE-28383CB01FCA}"/>
                  </a:ext>
                </a:extLst>
              </p:cNvPr>
              <p:cNvPicPr/>
              <p:nvPr/>
            </p:nvPicPr>
            <p:blipFill>
              <a:blip r:embed="rId38"/>
              <a:stretch>
                <a:fillRect/>
              </a:stretch>
            </p:blipFill>
            <p:spPr>
              <a:xfrm>
                <a:off x="3702351" y="1158258"/>
                <a:ext cx="233640" cy="18072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4" name="Ink 23">
                <a:extLst>
                  <a:ext uri="{FF2B5EF4-FFF2-40B4-BE49-F238E27FC236}">
                    <a16:creationId xmlns:a16="http://schemas.microsoft.com/office/drawing/2014/main" id="{57EF11C6-056C-4385-844B-17BD731B3729}"/>
                  </a:ext>
                </a:extLst>
              </p14:cNvPr>
              <p14:cNvContentPartPr/>
              <p14:nvPr/>
            </p14:nvContentPartPr>
            <p14:xfrm>
              <a:off x="4041111" y="1053858"/>
              <a:ext cx="5040" cy="232200"/>
            </p14:xfrm>
          </p:contentPart>
        </mc:Choice>
        <mc:Fallback xmlns="">
          <p:pic>
            <p:nvPicPr>
              <p:cNvPr id="24" name="Ink 23">
                <a:extLst>
                  <a:ext uri="{FF2B5EF4-FFF2-40B4-BE49-F238E27FC236}">
                    <a16:creationId xmlns:a16="http://schemas.microsoft.com/office/drawing/2014/main" id="{57EF11C6-056C-4385-844B-17BD731B3729}"/>
                  </a:ext>
                </a:extLst>
              </p:cNvPr>
              <p:cNvPicPr/>
              <p:nvPr/>
            </p:nvPicPr>
            <p:blipFill>
              <a:blip r:embed="rId40"/>
              <a:stretch>
                <a:fillRect/>
              </a:stretch>
            </p:blipFill>
            <p:spPr>
              <a:xfrm>
                <a:off x="4023471" y="1036218"/>
                <a:ext cx="40680" cy="26784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25" name="Ink 24">
                <a:extLst>
                  <a:ext uri="{FF2B5EF4-FFF2-40B4-BE49-F238E27FC236}">
                    <a16:creationId xmlns:a16="http://schemas.microsoft.com/office/drawing/2014/main" id="{E73DA412-E009-4FF0-91C2-15348F381538}"/>
                  </a:ext>
                </a:extLst>
              </p14:cNvPr>
              <p14:cNvContentPartPr/>
              <p14:nvPr/>
            </p14:nvContentPartPr>
            <p14:xfrm>
              <a:off x="4037151" y="1076178"/>
              <a:ext cx="244440" cy="181440"/>
            </p14:xfrm>
          </p:contentPart>
        </mc:Choice>
        <mc:Fallback xmlns="">
          <p:pic>
            <p:nvPicPr>
              <p:cNvPr id="25" name="Ink 24">
                <a:extLst>
                  <a:ext uri="{FF2B5EF4-FFF2-40B4-BE49-F238E27FC236}">
                    <a16:creationId xmlns:a16="http://schemas.microsoft.com/office/drawing/2014/main" id="{E73DA412-E009-4FF0-91C2-15348F381538}"/>
                  </a:ext>
                </a:extLst>
              </p:cNvPr>
              <p:cNvPicPr/>
              <p:nvPr/>
            </p:nvPicPr>
            <p:blipFill>
              <a:blip r:embed="rId42"/>
              <a:stretch>
                <a:fillRect/>
              </a:stretch>
            </p:blipFill>
            <p:spPr>
              <a:xfrm>
                <a:off x="4019151" y="1058178"/>
                <a:ext cx="280080" cy="21708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26" name="Ink 25">
                <a:extLst>
                  <a:ext uri="{FF2B5EF4-FFF2-40B4-BE49-F238E27FC236}">
                    <a16:creationId xmlns:a16="http://schemas.microsoft.com/office/drawing/2014/main" id="{E9E57CB8-221E-4405-8E40-F9BA6BE63C78}"/>
                  </a:ext>
                </a:extLst>
              </p14:cNvPr>
              <p14:cNvContentPartPr/>
              <p14:nvPr/>
            </p14:nvContentPartPr>
            <p14:xfrm>
              <a:off x="4398951" y="1132698"/>
              <a:ext cx="310680" cy="165240"/>
            </p14:xfrm>
          </p:contentPart>
        </mc:Choice>
        <mc:Fallback xmlns="">
          <p:pic>
            <p:nvPicPr>
              <p:cNvPr id="26" name="Ink 25">
                <a:extLst>
                  <a:ext uri="{FF2B5EF4-FFF2-40B4-BE49-F238E27FC236}">
                    <a16:creationId xmlns:a16="http://schemas.microsoft.com/office/drawing/2014/main" id="{E9E57CB8-221E-4405-8E40-F9BA6BE63C78}"/>
                  </a:ext>
                </a:extLst>
              </p:cNvPr>
              <p:cNvPicPr/>
              <p:nvPr/>
            </p:nvPicPr>
            <p:blipFill>
              <a:blip r:embed="rId44"/>
              <a:stretch>
                <a:fillRect/>
              </a:stretch>
            </p:blipFill>
            <p:spPr>
              <a:xfrm>
                <a:off x="4380951" y="1114698"/>
                <a:ext cx="346320" cy="20088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27" name="Ink 26">
                <a:extLst>
                  <a:ext uri="{FF2B5EF4-FFF2-40B4-BE49-F238E27FC236}">
                    <a16:creationId xmlns:a16="http://schemas.microsoft.com/office/drawing/2014/main" id="{6228F1CB-A641-4937-981F-75E602FDABC6}"/>
                  </a:ext>
                </a:extLst>
              </p14:cNvPr>
              <p14:cNvContentPartPr/>
              <p14:nvPr/>
            </p14:nvContentPartPr>
            <p14:xfrm>
              <a:off x="4732671" y="1104978"/>
              <a:ext cx="60480" cy="254880"/>
            </p14:xfrm>
          </p:contentPart>
        </mc:Choice>
        <mc:Fallback xmlns="">
          <p:pic>
            <p:nvPicPr>
              <p:cNvPr id="27" name="Ink 26">
                <a:extLst>
                  <a:ext uri="{FF2B5EF4-FFF2-40B4-BE49-F238E27FC236}">
                    <a16:creationId xmlns:a16="http://schemas.microsoft.com/office/drawing/2014/main" id="{6228F1CB-A641-4937-981F-75E602FDABC6}"/>
                  </a:ext>
                </a:extLst>
              </p:cNvPr>
              <p:cNvPicPr/>
              <p:nvPr/>
            </p:nvPicPr>
            <p:blipFill>
              <a:blip r:embed="rId46"/>
              <a:stretch>
                <a:fillRect/>
              </a:stretch>
            </p:blipFill>
            <p:spPr>
              <a:xfrm>
                <a:off x="4715031" y="1087338"/>
                <a:ext cx="96120" cy="29052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28" name="Ink 27">
                <a:extLst>
                  <a:ext uri="{FF2B5EF4-FFF2-40B4-BE49-F238E27FC236}">
                    <a16:creationId xmlns:a16="http://schemas.microsoft.com/office/drawing/2014/main" id="{B79B0229-BB19-4FF5-9AA8-819E6E679A27}"/>
                  </a:ext>
                </a:extLst>
              </p14:cNvPr>
              <p14:cNvContentPartPr/>
              <p14:nvPr/>
            </p14:nvContentPartPr>
            <p14:xfrm>
              <a:off x="4832031" y="1087338"/>
              <a:ext cx="219240" cy="122040"/>
            </p14:xfrm>
          </p:contentPart>
        </mc:Choice>
        <mc:Fallback xmlns="">
          <p:pic>
            <p:nvPicPr>
              <p:cNvPr id="28" name="Ink 27">
                <a:extLst>
                  <a:ext uri="{FF2B5EF4-FFF2-40B4-BE49-F238E27FC236}">
                    <a16:creationId xmlns:a16="http://schemas.microsoft.com/office/drawing/2014/main" id="{B79B0229-BB19-4FF5-9AA8-819E6E679A27}"/>
                  </a:ext>
                </a:extLst>
              </p:cNvPr>
              <p:cNvPicPr/>
              <p:nvPr/>
            </p:nvPicPr>
            <p:blipFill>
              <a:blip r:embed="rId48"/>
              <a:stretch>
                <a:fillRect/>
              </a:stretch>
            </p:blipFill>
            <p:spPr>
              <a:xfrm>
                <a:off x="4814391" y="1069698"/>
                <a:ext cx="254880" cy="15768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29" name="Ink 28">
                <a:extLst>
                  <a:ext uri="{FF2B5EF4-FFF2-40B4-BE49-F238E27FC236}">
                    <a16:creationId xmlns:a16="http://schemas.microsoft.com/office/drawing/2014/main" id="{D3DC48A4-165D-49F1-8F13-340FBD911298}"/>
                  </a:ext>
                </a:extLst>
              </p14:cNvPr>
              <p14:cNvContentPartPr/>
              <p14:nvPr/>
            </p14:nvContentPartPr>
            <p14:xfrm>
              <a:off x="5067831" y="1086618"/>
              <a:ext cx="277200" cy="117000"/>
            </p14:xfrm>
          </p:contentPart>
        </mc:Choice>
        <mc:Fallback xmlns="">
          <p:pic>
            <p:nvPicPr>
              <p:cNvPr id="29" name="Ink 28">
                <a:extLst>
                  <a:ext uri="{FF2B5EF4-FFF2-40B4-BE49-F238E27FC236}">
                    <a16:creationId xmlns:a16="http://schemas.microsoft.com/office/drawing/2014/main" id="{D3DC48A4-165D-49F1-8F13-340FBD911298}"/>
                  </a:ext>
                </a:extLst>
              </p:cNvPr>
              <p:cNvPicPr/>
              <p:nvPr/>
            </p:nvPicPr>
            <p:blipFill>
              <a:blip r:embed="rId50"/>
              <a:stretch>
                <a:fillRect/>
              </a:stretch>
            </p:blipFill>
            <p:spPr>
              <a:xfrm>
                <a:off x="5049831" y="1068618"/>
                <a:ext cx="312840" cy="15264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30" name="Ink 29">
                <a:extLst>
                  <a:ext uri="{FF2B5EF4-FFF2-40B4-BE49-F238E27FC236}">
                    <a16:creationId xmlns:a16="http://schemas.microsoft.com/office/drawing/2014/main" id="{EF6612C4-4794-472C-87B4-74B2BE553ADD}"/>
                  </a:ext>
                </a:extLst>
              </p14:cNvPr>
              <p14:cNvContentPartPr/>
              <p14:nvPr/>
            </p14:nvContentPartPr>
            <p14:xfrm>
              <a:off x="5452311" y="1021458"/>
              <a:ext cx="124560" cy="190440"/>
            </p14:xfrm>
          </p:contentPart>
        </mc:Choice>
        <mc:Fallback xmlns="">
          <p:pic>
            <p:nvPicPr>
              <p:cNvPr id="30" name="Ink 29">
                <a:extLst>
                  <a:ext uri="{FF2B5EF4-FFF2-40B4-BE49-F238E27FC236}">
                    <a16:creationId xmlns:a16="http://schemas.microsoft.com/office/drawing/2014/main" id="{EF6612C4-4794-472C-87B4-74B2BE553ADD}"/>
                  </a:ext>
                </a:extLst>
              </p:cNvPr>
              <p:cNvPicPr/>
              <p:nvPr/>
            </p:nvPicPr>
            <p:blipFill>
              <a:blip r:embed="rId52"/>
              <a:stretch>
                <a:fillRect/>
              </a:stretch>
            </p:blipFill>
            <p:spPr>
              <a:xfrm>
                <a:off x="5434311" y="1003818"/>
                <a:ext cx="160200" cy="22608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31" name="Ink 30">
                <a:extLst>
                  <a:ext uri="{FF2B5EF4-FFF2-40B4-BE49-F238E27FC236}">
                    <a16:creationId xmlns:a16="http://schemas.microsoft.com/office/drawing/2014/main" id="{D3B9010F-96B7-45FA-87E6-88335A087F95}"/>
                  </a:ext>
                </a:extLst>
              </p14:cNvPr>
              <p14:cNvContentPartPr/>
              <p14:nvPr/>
            </p14:nvContentPartPr>
            <p14:xfrm>
              <a:off x="5511711" y="1140618"/>
              <a:ext cx="44640" cy="37440"/>
            </p14:xfrm>
          </p:contentPart>
        </mc:Choice>
        <mc:Fallback xmlns="">
          <p:pic>
            <p:nvPicPr>
              <p:cNvPr id="31" name="Ink 30">
                <a:extLst>
                  <a:ext uri="{FF2B5EF4-FFF2-40B4-BE49-F238E27FC236}">
                    <a16:creationId xmlns:a16="http://schemas.microsoft.com/office/drawing/2014/main" id="{D3B9010F-96B7-45FA-87E6-88335A087F95}"/>
                  </a:ext>
                </a:extLst>
              </p:cNvPr>
              <p:cNvPicPr/>
              <p:nvPr/>
            </p:nvPicPr>
            <p:blipFill>
              <a:blip r:embed="rId54"/>
              <a:stretch>
                <a:fillRect/>
              </a:stretch>
            </p:blipFill>
            <p:spPr>
              <a:xfrm>
                <a:off x="5493711" y="1122978"/>
                <a:ext cx="80280" cy="7308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32" name="Ink 31">
                <a:extLst>
                  <a:ext uri="{FF2B5EF4-FFF2-40B4-BE49-F238E27FC236}">
                    <a16:creationId xmlns:a16="http://schemas.microsoft.com/office/drawing/2014/main" id="{F2004819-D0EC-4AA0-9FDF-8E60079AE2C7}"/>
                  </a:ext>
                </a:extLst>
              </p14:cNvPr>
              <p14:cNvContentPartPr/>
              <p14:nvPr/>
            </p14:nvContentPartPr>
            <p14:xfrm>
              <a:off x="5495151" y="1144218"/>
              <a:ext cx="77040" cy="42840"/>
            </p14:xfrm>
          </p:contentPart>
        </mc:Choice>
        <mc:Fallback xmlns="">
          <p:pic>
            <p:nvPicPr>
              <p:cNvPr id="32" name="Ink 31">
                <a:extLst>
                  <a:ext uri="{FF2B5EF4-FFF2-40B4-BE49-F238E27FC236}">
                    <a16:creationId xmlns:a16="http://schemas.microsoft.com/office/drawing/2014/main" id="{F2004819-D0EC-4AA0-9FDF-8E60079AE2C7}"/>
                  </a:ext>
                </a:extLst>
              </p:cNvPr>
              <p:cNvPicPr/>
              <p:nvPr/>
            </p:nvPicPr>
            <p:blipFill>
              <a:blip r:embed="rId56"/>
              <a:stretch>
                <a:fillRect/>
              </a:stretch>
            </p:blipFill>
            <p:spPr>
              <a:xfrm>
                <a:off x="5477511" y="1126218"/>
                <a:ext cx="112680" cy="7848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33" name="Ink 32">
                <a:extLst>
                  <a:ext uri="{FF2B5EF4-FFF2-40B4-BE49-F238E27FC236}">
                    <a16:creationId xmlns:a16="http://schemas.microsoft.com/office/drawing/2014/main" id="{649F2B8A-26E6-47A7-A153-43A97B47B4F9}"/>
                  </a:ext>
                </a:extLst>
              </p14:cNvPr>
              <p14:cNvContentPartPr/>
              <p14:nvPr/>
            </p14:nvContentPartPr>
            <p14:xfrm>
              <a:off x="5603871" y="1128018"/>
              <a:ext cx="68760" cy="54720"/>
            </p14:xfrm>
          </p:contentPart>
        </mc:Choice>
        <mc:Fallback xmlns="">
          <p:pic>
            <p:nvPicPr>
              <p:cNvPr id="33" name="Ink 32">
                <a:extLst>
                  <a:ext uri="{FF2B5EF4-FFF2-40B4-BE49-F238E27FC236}">
                    <a16:creationId xmlns:a16="http://schemas.microsoft.com/office/drawing/2014/main" id="{649F2B8A-26E6-47A7-A153-43A97B47B4F9}"/>
                  </a:ext>
                </a:extLst>
              </p:cNvPr>
              <p:cNvPicPr/>
              <p:nvPr/>
            </p:nvPicPr>
            <p:blipFill>
              <a:blip r:embed="rId58"/>
              <a:stretch>
                <a:fillRect/>
              </a:stretch>
            </p:blipFill>
            <p:spPr>
              <a:xfrm>
                <a:off x="5586231" y="1110018"/>
                <a:ext cx="104400" cy="9036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34" name="Ink 33">
                <a:extLst>
                  <a:ext uri="{FF2B5EF4-FFF2-40B4-BE49-F238E27FC236}">
                    <a16:creationId xmlns:a16="http://schemas.microsoft.com/office/drawing/2014/main" id="{73EF6F11-477A-463B-B70D-CE00269F1B68}"/>
                  </a:ext>
                </a:extLst>
              </p14:cNvPr>
              <p14:cNvContentPartPr/>
              <p14:nvPr/>
            </p14:nvContentPartPr>
            <p14:xfrm>
              <a:off x="5703951" y="1125858"/>
              <a:ext cx="68040" cy="56160"/>
            </p14:xfrm>
          </p:contentPart>
        </mc:Choice>
        <mc:Fallback xmlns="">
          <p:pic>
            <p:nvPicPr>
              <p:cNvPr id="34" name="Ink 33">
                <a:extLst>
                  <a:ext uri="{FF2B5EF4-FFF2-40B4-BE49-F238E27FC236}">
                    <a16:creationId xmlns:a16="http://schemas.microsoft.com/office/drawing/2014/main" id="{73EF6F11-477A-463B-B70D-CE00269F1B68}"/>
                  </a:ext>
                </a:extLst>
              </p:cNvPr>
              <p:cNvPicPr/>
              <p:nvPr/>
            </p:nvPicPr>
            <p:blipFill>
              <a:blip r:embed="rId60"/>
              <a:stretch>
                <a:fillRect/>
              </a:stretch>
            </p:blipFill>
            <p:spPr>
              <a:xfrm>
                <a:off x="5686311" y="1107858"/>
                <a:ext cx="103680" cy="9180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35" name="Ink 34">
                <a:extLst>
                  <a:ext uri="{FF2B5EF4-FFF2-40B4-BE49-F238E27FC236}">
                    <a16:creationId xmlns:a16="http://schemas.microsoft.com/office/drawing/2014/main" id="{759D2CFA-7EA1-4499-9FDE-B69EF9F4103E}"/>
                  </a:ext>
                </a:extLst>
              </p14:cNvPr>
              <p14:cNvContentPartPr/>
              <p14:nvPr/>
            </p14:nvContentPartPr>
            <p14:xfrm>
              <a:off x="5933271" y="1111098"/>
              <a:ext cx="112680" cy="65520"/>
            </p14:xfrm>
          </p:contentPart>
        </mc:Choice>
        <mc:Fallback xmlns="">
          <p:pic>
            <p:nvPicPr>
              <p:cNvPr id="35" name="Ink 34">
                <a:extLst>
                  <a:ext uri="{FF2B5EF4-FFF2-40B4-BE49-F238E27FC236}">
                    <a16:creationId xmlns:a16="http://schemas.microsoft.com/office/drawing/2014/main" id="{759D2CFA-7EA1-4499-9FDE-B69EF9F4103E}"/>
                  </a:ext>
                </a:extLst>
              </p:cNvPr>
              <p:cNvPicPr/>
              <p:nvPr/>
            </p:nvPicPr>
            <p:blipFill>
              <a:blip r:embed="rId62"/>
              <a:stretch>
                <a:fillRect/>
              </a:stretch>
            </p:blipFill>
            <p:spPr>
              <a:xfrm>
                <a:off x="5915631" y="1093098"/>
                <a:ext cx="148320" cy="10116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36" name="Ink 35">
                <a:extLst>
                  <a:ext uri="{FF2B5EF4-FFF2-40B4-BE49-F238E27FC236}">
                    <a16:creationId xmlns:a16="http://schemas.microsoft.com/office/drawing/2014/main" id="{994CB300-E876-4ECA-A25E-3D80627AFEC3}"/>
                  </a:ext>
                </a:extLst>
              </p14:cNvPr>
              <p14:cNvContentPartPr/>
              <p14:nvPr/>
            </p14:nvContentPartPr>
            <p14:xfrm>
              <a:off x="6160791" y="986178"/>
              <a:ext cx="43200" cy="194040"/>
            </p14:xfrm>
          </p:contentPart>
        </mc:Choice>
        <mc:Fallback xmlns="">
          <p:pic>
            <p:nvPicPr>
              <p:cNvPr id="36" name="Ink 35">
                <a:extLst>
                  <a:ext uri="{FF2B5EF4-FFF2-40B4-BE49-F238E27FC236}">
                    <a16:creationId xmlns:a16="http://schemas.microsoft.com/office/drawing/2014/main" id="{994CB300-E876-4ECA-A25E-3D80627AFEC3}"/>
                  </a:ext>
                </a:extLst>
              </p:cNvPr>
              <p:cNvPicPr/>
              <p:nvPr/>
            </p:nvPicPr>
            <p:blipFill>
              <a:blip r:embed="rId64"/>
              <a:stretch>
                <a:fillRect/>
              </a:stretch>
            </p:blipFill>
            <p:spPr>
              <a:xfrm>
                <a:off x="6142791" y="968178"/>
                <a:ext cx="78840" cy="22968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37" name="Ink 36">
                <a:extLst>
                  <a:ext uri="{FF2B5EF4-FFF2-40B4-BE49-F238E27FC236}">
                    <a16:creationId xmlns:a16="http://schemas.microsoft.com/office/drawing/2014/main" id="{B7C82BDB-D595-450A-84AA-BA013DDAB4F0}"/>
                  </a:ext>
                </a:extLst>
              </p14:cNvPr>
              <p14:cNvContentPartPr/>
              <p14:nvPr/>
            </p14:nvContentPartPr>
            <p14:xfrm>
              <a:off x="6284271" y="1027218"/>
              <a:ext cx="268560" cy="138240"/>
            </p14:xfrm>
          </p:contentPart>
        </mc:Choice>
        <mc:Fallback xmlns="">
          <p:pic>
            <p:nvPicPr>
              <p:cNvPr id="37" name="Ink 36">
                <a:extLst>
                  <a:ext uri="{FF2B5EF4-FFF2-40B4-BE49-F238E27FC236}">
                    <a16:creationId xmlns:a16="http://schemas.microsoft.com/office/drawing/2014/main" id="{B7C82BDB-D595-450A-84AA-BA013DDAB4F0}"/>
                  </a:ext>
                </a:extLst>
              </p:cNvPr>
              <p:cNvPicPr/>
              <p:nvPr/>
            </p:nvPicPr>
            <p:blipFill>
              <a:blip r:embed="rId66"/>
              <a:stretch>
                <a:fillRect/>
              </a:stretch>
            </p:blipFill>
            <p:spPr>
              <a:xfrm>
                <a:off x="6266631" y="1009218"/>
                <a:ext cx="304200" cy="17388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38" name="Ink 37">
                <a:extLst>
                  <a:ext uri="{FF2B5EF4-FFF2-40B4-BE49-F238E27FC236}">
                    <a16:creationId xmlns:a16="http://schemas.microsoft.com/office/drawing/2014/main" id="{5CB215BB-53F0-4673-8E25-754E83EEAC64}"/>
                  </a:ext>
                </a:extLst>
              </p14:cNvPr>
              <p14:cNvContentPartPr/>
              <p14:nvPr/>
            </p14:nvContentPartPr>
            <p14:xfrm>
              <a:off x="6590631" y="1007418"/>
              <a:ext cx="36000" cy="110520"/>
            </p14:xfrm>
          </p:contentPart>
        </mc:Choice>
        <mc:Fallback xmlns="">
          <p:pic>
            <p:nvPicPr>
              <p:cNvPr id="38" name="Ink 37">
                <a:extLst>
                  <a:ext uri="{FF2B5EF4-FFF2-40B4-BE49-F238E27FC236}">
                    <a16:creationId xmlns:a16="http://schemas.microsoft.com/office/drawing/2014/main" id="{5CB215BB-53F0-4673-8E25-754E83EEAC64}"/>
                  </a:ext>
                </a:extLst>
              </p:cNvPr>
              <p:cNvPicPr/>
              <p:nvPr/>
            </p:nvPicPr>
            <p:blipFill>
              <a:blip r:embed="rId68"/>
              <a:stretch>
                <a:fillRect/>
              </a:stretch>
            </p:blipFill>
            <p:spPr>
              <a:xfrm>
                <a:off x="6572631" y="989418"/>
                <a:ext cx="71640" cy="14616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39" name="Ink 38">
                <a:extLst>
                  <a:ext uri="{FF2B5EF4-FFF2-40B4-BE49-F238E27FC236}">
                    <a16:creationId xmlns:a16="http://schemas.microsoft.com/office/drawing/2014/main" id="{CCC37E83-6945-4B67-BFCC-CE334A089A1C}"/>
                  </a:ext>
                </a:extLst>
              </p14:cNvPr>
              <p14:cNvContentPartPr/>
              <p14:nvPr/>
            </p14:nvContentPartPr>
            <p14:xfrm>
              <a:off x="6657231" y="984378"/>
              <a:ext cx="71640" cy="133560"/>
            </p14:xfrm>
          </p:contentPart>
        </mc:Choice>
        <mc:Fallback xmlns="">
          <p:pic>
            <p:nvPicPr>
              <p:cNvPr id="39" name="Ink 38">
                <a:extLst>
                  <a:ext uri="{FF2B5EF4-FFF2-40B4-BE49-F238E27FC236}">
                    <a16:creationId xmlns:a16="http://schemas.microsoft.com/office/drawing/2014/main" id="{CCC37E83-6945-4B67-BFCC-CE334A089A1C}"/>
                  </a:ext>
                </a:extLst>
              </p:cNvPr>
              <p:cNvPicPr/>
              <p:nvPr/>
            </p:nvPicPr>
            <p:blipFill>
              <a:blip r:embed="rId70"/>
              <a:stretch>
                <a:fillRect/>
              </a:stretch>
            </p:blipFill>
            <p:spPr>
              <a:xfrm>
                <a:off x="6639591" y="966378"/>
                <a:ext cx="107280" cy="16920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40" name="Ink 39">
                <a:extLst>
                  <a:ext uri="{FF2B5EF4-FFF2-40B4-BE49-F238E27FC236}">
                    <a16:creationId xmlns:a16="http://schemas.microsoft.com/office/drawing/2014/main" id="{F220C73A-EB98-4BF9-905B-87158FDEBCD7}"/>
                  </a:ext>
                </a:extLst>
              </p14:cNvPr>
              <p14:cNvContentPartPr/>
              <p14:nvPr/>
            </p14:nvContentPartPr>
            <p14:xfrm>
              <a:off x="6855231" y="970698"/>
              <a:ext cx="61560" cy="146520"/>
            </p14:xfrm>
          </p:contentPart>
        </mc:Choice>
        <mc:Fallback xmlns="">
          <p:pic>
            <p:nvPicPr>
              <p:cNvPr id="40" name="Ink 39">
                <a:extLst>
                  <a:ext uri="{FF2B5EF4-FFF2-40B4-BE49-F238E27FC236}">
                    <a16:creationId xmlns:a16="http://schemas.microsoft.com/office/drawing/2014/main" id="{F220C73A-EB98-4BF9-905B-87158FDEBCD7}"/>
                  </a:ext>
                </a:extLst>
              </p:cNvPr>
              <p:cNvPicPr/>
              <p:nvPr/>
            </p:nvPicPr>
            <p:blipFill>
              <a:blip r:embed="rId72"/>
              <a:stretch>
                <a:fillRect/>
              </a:stretch>
            </p:blipFill>
            <p:spPr>
              <a:xfrm>
                <a:off x="6837231" y="953058"/>
                <a:ext cx="97200" cy="18216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41" name="Ink 40">
                <a:extLst>
                  <a:ext uri="{FF2B5EF4-FFF2-40B4-BE49-F238E27FC236}">
                    <a16:creationId xmlns:a16="http://schemas.microsoft.com/office/drawing/2014/main" id="{D7E20414-F34D-4858-943B-159AAD3C0328}"/>
                  </a:ext>
                </a:extLst>
              </p14:cNvPr>
              <p14:cNvContentPartPr/>
              <p14:nvPr/>
            </p14:nvContentPartPr>
            <p14:xfrm>
              <a:off x="6942351" y="811218"/>
              <a:ext cx="132120" cy="261360"/>
            </p14:xfrm>
          </p:contentPart>
        </mc:Choice>
        <mc:Fallback xmlns="">
          <p:pic>
            <p:nvPicPr>
              <p:cNvPr id="41" name="Ink 40">
                <a:extLst>
                  <a:ext uri="{FF2B5EF4-FFF2-40B4-BE49-F238E27FC236}">
                    <a16:creationId xmlns:a16="http://schemas.microsoft.com/office/drawing/2014/main" id="{D7E20414-F34D-4858-943B-159AAD3C0328}"/>
                  </a:ext>
                </a:extLst>
              </p:cNvPr>
              <p:cNvPicPr/>
              <p:nvPr/>
            </p:nvPicPr>
            <p:blipFill>
              <a:blip r:embed="rId74"/>
              <a:stretch>
                <a:fillRect/>
              </a:stretch>
            </p:blipFill>
            <p:spPr>
              <a:xfrm>
                <a:off x="6924351" y="793578"/>
                <a:ext cx="167760" cy="29700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42" name="Ink 41">
                <a:extLst>
                  <a:ext uri="{FF2B5EF4-FFF2-40B4-BE49-F238E27FC236}">
                    <a16:creationId xmlns:a16="http://schemas.microsoft.com/office/drawing/2014/main" id="{146785FE-3E97-496D-A6BC-20171D998D29}"/>
                  </a:ext>
                </a:extLst>
              </p14:cNvPr>
              <p14:cNvContentPartPr/>
              <p14:nvPr/>
            </p14:nvContentPartPr>
            <p14:xfrm>
              <a:off x="7115511" y="952698"/>
              <a:ext cx="128880" cy="135000"/>
            </p14:xfrm>
          </p:contentPart>
        </mc:Choice>
        <mc:Fallback xmlns="">
          <p:pic>
            <p:nvPicPr>
              <p:cNvPr id="42" name="Ink 41">
                <a:extLst>
                  <a:ext uri="{FF2B5EF4-FFF2-40B4-BE49-F238E27FC236}">
                    <a16:creationId xmlns:a16="http://schemas.microsoft.com/office/drawing/2014/main" id="{146785FE-3E97-496D-A6BC-20171D998D29}"/>
                  </a:ext>
                </a:extLst>
              </p:cNvPr>
              <p:cNvPicPr/>
              <p:nvPr/>
            </p:nvPicPr>
            <p:blipFill>
              <a:blip r:embed="rId76"/>
              <a:stretch>
                <a:fillRect/>
              </a:stretch>
            </p:blipFill>
            <p:spPr>
              <a:xfrm>
                <a:off x="7097871" y="934698"/>
                <a:ext cx="164520" cy="17064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43" name="Ink 42">
                <a:extLst>
                  <a:ext uri="{FF2B5EF4-FFF2-40B4-BE49-F238E27FC236}">
                    <a16:creationId xmlns:a16="http://schemas.microsoft.com/office/drawing/2014/main" id="{5FDA76B3-6F9B-45D0-8870-093B48BA3D66}"/>
                  </a:ext>
                </a:extLst>
              </p14:cNvPr>
              <p14:cNvContentPartPr/>
              <p14:nvPr/>
            </p14:nvContentPartPr>
            <p14:xfrm>
              <a:off x="7294431" y="938658"/>
              <a:ext cx="217800" cy="276480"/>
            </p14:xfrm>
          </p:contentPart>
        </mc:Choice>
        <mc:Fallback xmlns="">
          <p:pic>
            <p:nvPicPr>
              <p:cNvPr id="43" name="Ink 42">
                <a:extLst>
                  <a:ext uri="{FF2B5EF4-FFF2-40B4-BE49-F238E27FC236}">
                    <a16:creationId xmlns:a16="http://schemas.microsoft.com/office/drawing/2014/main" id="{5FDA76B3-6F9B-45D0-8870-093B48BA3D66}"/>
                  </a:ext>
                </a:extLst>
              </p:cNvPr>
              <p:cNvPicPr/>
              <p:nvPr/>
            </p:nvPicPr>
            <p:blipFill>
              <a:blip r:embed="rId78"/>
              <a:stretch>
                <a:fillRect/>
              </a:stretch>
            </p:blipFill>
            <p:spPr>
              <a:xfrm>
                <a:off x="7276431" y="920658"/>
                <a:ext cx="253440" cy="31212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45" name="Ink 44">
                <a:extLst>
                  <a:ext uri="{FF2B5EF4-FFF2-40B4-BE49-F238E27FC236}">
                    <a16:creationId xmlns:a16="http://schemas.microsoft.com/office/drawing/2014/main" id="{A70681E6-177C-4025-9362-C81F87DEBCC5}"/>
                  </a:ext>
                </a:extLst>
              </p14:cNvPr>
              <p14:cNvContentPartPr/>
              <p14:nvPr/>
            </p14:nvContentPartPr>
            <p14:xfrm>
              <a:off x="6675231" y="909138"/>
              <a:ext cx="10440" cy="264240"/>
            </p14:xfrm>
          </p:contentPart>
        </mc:Choice>
        <mc:Fallback xmlns="">
          <p:pic>
            <p:nvPicPr>
              <p:cNvPr id="45" name="Ink 44">
                <a:extLst>
                  <a:ext uri="{FF2B5EF4-FFF2-40B4-BE49-F238E27FC236}">
                    <a16:creationId xmlns:a16="http://schemas.microsoft.com/office/drawing/2014/main" id="{A70681E6-177C-4025-9362-C81F87DEBCC5}"/>
                  </a:ext>
                </a:extLst>
              </p:cNvPr>
              <p:cNvPicPr/>
              <p:nvPr/>
            </p:nvPicPr>
            <p:blipFill>
              <a:blip r:embed="rId80"/>
              <a:stretch>
                <a:fillRect/>
              </a:stretch>
            </p:blipFill>
            <p:spPr>
              <a:xfrm>
                <a:off x="6657231" y="891138"/>
                <a:ext cx="46080" cy="29988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46" name="Ink 45">
                <a:extLst>
                  <a:ext uri="{FF2B5EF4-FFF2-40B4-BE49-F238E27FC236}">
                    <a16:creationId xmlns:a16="http://schemas.microsoft.com/office/drawing/2014/main" id="{7E78A7D7-4358-4B71-896A-375C1E9DAA17}"/>
                  </a:ext>
                </a:extLst>
              </p14:cNvPr>
              <p14:cNvContentPartPr/>
              <p14:nvPr/>
            </p14:nvContentPartPr>
            <p14:xfrm>
              <a:off x="6684231" y="982578"/>
              <a:ext cx="84960" cy="43560"/>
            </p14:xfrm>
          </p:contentPart>
        </mc:Choice>
        <mc:Fallback xmlns="">
          <p:pic>
            <p:nvPicPr>
              <p:cNvPr id="46" name="Ink 45">
                <a:extLst>
                  <a:ext uri="{FF2B5EF4-FFF2-40B4-BE49-F238E27FC236}">
                    <a16:creationId xmlns:a16="http://schemas.microsoft.com/office/drawing/2014/main" id="{7E78A7D7-4358-4B71-896A-375C1E9DAA17}"/>
                  </a:ext>
                </a:extLst>
              </p:cNvPr>
              <p:cNvPicPr/>
              <p:nvPr/>
            </p:nvPicPr>
            <p:blipFill>
              <a:blip r:embed="rId82"/>
              <a:stretch>
                <a:fillRect/>
              </a:stretch>
            </p:blipFill>
            <p:spPr>
              <a:xfrm>
                <a:off x="6666591" y="964938"/>
                <a:ext cx="120600" cy="7920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47" name="Ink 46">
                <a:extLst>
                  <a:ext uri="{FF2B5EF4-FFF2-40B4-BE49-F238E27FC236}">
                    <a16:creationId xmlns:a16="http://schemas.microsoft.com/office/drawing/2014/main" id="{59001024-2B1F-49DE-9EE6-629BE173F40D}"/>
                  </a:ext>
                </a:extLst>
              </p14:cNvPr>
              <p14:cNvContentPartPr/>
              <p14:nvPr/>
            </p14:nvContentPartPr>
            <p14:xfrm>
              <a:off x="1909551" y="1705098"/>
              <a:ext cx="21600" cy="127440"/>
            </p14:xfrm>
          </p:contentPart>
        </mc:Choice>
        <mc:Fallback xmlns="">
          <p:pic>
            <p:nvPicPr>
              <p:cNvPr id="47" name="Ink 46">
                <a:extLst>
                  <a:ext uri="{FF2B5EF4-FFF2-40B4-BE49-F238E27FC236}">
                    <a16:creationId xmlns:a16="http://schemas.microsoft.com/office/drawing/2014/main" id="{59001024-2B1F-49DE-9EE6-629BE173F40D}"/>
                  </a:ext>
                </a:extLst>
              </p:cNvPr>
              <p:cNvPicPr/>
              <p:nvPr/>
            </p:nvPicPr>
            <p:blipFill>
              <a:blip r:embed="rId84"/>
              <a:stretch>
                <a:fillRect/>
              </a:stretch>
            </p:blipFill>
            <p:spPr>
              <a:xfrm>
                <a:off x="1891911" y="1687098"/>
                <a:ext cx="57240" cy="16308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48" name="Ink 47">
                <a:extLst>
                  <a:ext uri="{FF2B5EF4-FFF2-40B4-BE49-F238E27FC236}">
                    <a16:creationId xmlns:a16="http://schemas.microsoft.com/office/drawing/2014/main" id="{0AA2F58E-2010-4AB9-85EB-0DA9137A30BE}"/>
                  </a:ext>
                </a:extLst>
              </p14:cNvPr>
              <p14:cNvContentPartPr/>
              <p14:nvPr/>
            </p14:nvContentPartPr>
            <p14:xfrm>
              <a:off x="1992711" y="1667298"/>
              <a:ext cx="117000" cy="133200"/>
            </p14:xfrm>
          </p:contentPart>
        </mc:Choice>
        <mc:Fallback xmlns="">
          <p:pic>
            <p:nvPicPr>
              <p:cNvPr id="48" name="Ink 47">
                <a:extLst>
                  <a:ext uri="{FF2B5EF4-FFF2-40B4-BE49-F238E27FC236}">
                    <a16:creationId xmlns:a16="http://schemas.microsoft.com/office/drawing/2014/main" id="{0AA2F58E-2010-4AB9-85EB-0DA9137A30BE}"/>
                  </a:ext>
                </a:extLst>
              </p:cNvPr>
              <p:cNvPicPr/>
              <p:nvPr/>
            </p:nvPicPr>
            <p:blipFill>
              <a:blip r:embed="rId86"/>
              <a:stretch>
                <a:fillRect/>
              </a:stretch>
            </p:blipFill>
            <p:spPr>
              <a:xfrm>
                <a:off x="1975071" y="1649298"/>
                <a:ext cx="152640" cy="16884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49" name="Ink 48">
                <a:extLst>
                  <a:ext uri="{FF2B5EF4-FFF2-40B4-BE49-F238E27FC236}">
                    <a16:creationId xmlns:a16="http://schemas.microsoft.com/office/drawing/2014/main" id="{1042C0C0-6F79-43E0-A339-9A8F9B766B1B}"/>
                  </a:ext>
                </a:extLst>
              </p14:cNvPr>
              <p14:cNvContentPartPr/>
              <p14:nvPr/>
            </p14:nvContentPartPr>
            <p14:xfrm>
              <a:off x="2257311" y="1590618"/>
              <a:ext cx="12600" cy="199080"/>
            </p14:xfrm>
          </p:contentPart>
        </mc:Choice>
        <mc:Fallback xmlns="">
          <p:pic>
            <p:nvPicPr>
              <p:cNvPr id="49" name="Ink 48">
                <a:extLst>
                  <a:ext uri="{FF2B5EF4-FFF2-40B4-BE49-F238E27FC236}">
                    <a16:creationId xmlns:a16="http://schemas.microsoft.com/office/drawing/2014/main" id="{1042C0C0-6F79-43E0-A339-9A8F9B766B1B}"/>
                  </a:ext>
                </a:extLst>
              </p:cNvPr>
              <p:cNvPicPr/>
              <p:nvPr/>
            </p:nvPicPr>
            <p:blipFill>
              <a:blip r:embed="rId88"/>
              <a:stretch>
                <a:fillRect/>
              </a:stretch>
            </p:blipFill>
            <p:spPr>
              <a:xfrm>
                <a:off x="2239311" y="1572978"/>
                <a:ext cx="48240" cy="23472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50" name="Ink 49">
                <a:extLst>
                  <a:ext uri="{FF2B5EF4-FFF2-40B4-BE49-F238E27FC236}">
                    <a16:creationId xmlns:a16="http://schemas.microsoft.com/office/drawing/2014/main" id="{92A4517C-00C5-4474-AF25-36FF23A74106}"/>
                  </a:ext>
                </a:extLst>
              </p14:cNvPr>
              <p14:cNvContentPartPr/>
              <p14:nvPr/>
            </p14:nvContentPartPr>
            <p14:xfrm>
              <a:off x="2242911" y="1608978"/>
              <a:ext cx="289440" cy="178200"/>
            </p14:xfrm>
          </p:contentPart>
        </mc:Choice>
        <mc:Fallback xmlns="">
          <p:pic>
            <p:nvPicPr>
              <p:cNvPr id="50" name="Ink 49">
                <a:extLst>
                  <a:ext uri="{FF2B5EF4-FFF2-40B4-BE49-F238E27FC236}">
                    <a16:creationId xmlns:a16="http://schemas.microsoft.com/office/drawing/2014/main" id="{92A4517C-00C5-4474-AF25-36FF23A74106}"/>
                  </a:ext>
                </a:extLst>
              </p:cNvPr>
              <p:cNvPicPr/>
              <p:nvPr/>
            </p:nvPicPr>
            <p:blipFill>
              <a:blip r:embed="rId90"/>
              <a:stretch>
                <a:fillRect/>
              </a:stretch>
            </p:blipFill>
            <p:spPr>
              <a:xfrm>
                <a:off x="2224911" y="1591338"/>
                <a:ext cx="325080" cy="21384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51" name="Ink 50">
                <a:extLst>
                  <a:ext uri="{FF2B5EF4-FFF2-40B4-BE49-F238E27FC236}">
                    <a16:creationId xmlns:a16="http://schemas.microsoft.com/office/drawing/2014/main" id="{C3762841-C069-4732-8345-39D9D1AAA4A9}"/>
                  </a:ext>
                </a:extLst>
              </p14:cNvPr>
              <p14:cNvContentPartPr/>
              <p14:nvPr/>
            </p14:nvContentPartPr>
            <p14:xfrm>
              <a:off x="2833671" y="1619058"/>
              <a:ext cx="64080" cy="146880"/>
            </p14:xfrm>
          </p:contentPart>
        </mc:Choice>
        <mc:Fallback xmlns="">
          <p:pic>
            <p:nvPicPr>
              <p:cNvPr id="51" name="Ink 50">
                <a:extLst>
                  <a:ext uri="{FF2B5EF4-FFF2-40B4-BE49-F238E27FC236}">
                    <a16:creationId xmlns:a16="http://schemas.microsoft.com/office/drawing/2014/main" id="{C3762841-C069-4732-8345-39D9D1AAA4A9}"/>
                  </a:ext>
                </a:extLst>
              </p:cNvPr>
              <p:cNvPicPr/>
              <p:nvPr/>
            </p:nvPicPr>
            <p:blipFill>
              <a:blip r:embed="rId92"/>
              <a:stretch>
                <a:fillRect/>
              </a:stretch>
            </p:blipFill>
            <p:spPr>
              <a:xfrm>
                <a:off x="2815671" y="1601418"/>
                <a:ext cx="99720" cy="18252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52" name="Ink 51">
                <a:extLst>
                  <a:ext uri="{FF2B5EF4-FFF2-40B4-BE49-F238E27FC236}">
                    <a16:creationId xmlns:a16="http://schemas.microsoft.com/office/drawing/2014/main" id="{4E064845-44BD-4235-BCC3-AC2EAA08B2E5}"/>
                  </a:ext>
                </a:extLst>
              </p14:cNvPr>
              <p14:cNvContentPartPr/>
              <p14:nvPr/>
            </p14:nvContentPartPr>
            <p14:xfrm>
              <a:off x="2777151" y="1653618"/>
              <a:ext cx="298440" cy="82080"/>
            </p14:xfrm>
          </p:contentPart>
        </mc:Choice>
        <mc:Fallback xmlns="">
          <p:pic>
            <p:nvPicPr>
              <p:cNvPr id="52" name="Ink 51">
                <a:extLst>
                  <a:ext uri="{FF2B5EF4-FFF2-40B4-BE49-F238E27FC236}">
                    <a16:creationId xmlns:a16="http://schemas.microsoft.com/office/drawing/2014/main" id="{4E064845-44BD-4235-BCC3-AC2EAA08B2E5}"/>
                  </a:ext>
                </a:extLst>
              </p:cNvPr>
              <p:cNvPicPr/>
              <p:nvPr/>
            </p:nvPicPr>
            <p:blipFill>
              <a:blip r:embed="rId94"/>
              <a:stretch>
                <a:fillRect/>
              </a:stretch>
            </p:blipFill>
            <p:spPr>
              <a:xfrm>
                <a:off x="2759511" y="1635978"/>
                <a:ext cx="334080" cy="11772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53" name="Ink 52">
                <a:extLst>
                  <a:ext uri="{FF2B5EF4-FFF2-40B4-BE49-F238E27FC236}">
                    <a16:creationId xmlns:a16="http://schemas.microsoft.com/office/drawing/2014/main" id="{6C531CC9-1059-4149-BA26-B9B81A41E36B}"/>
                  </a:ext>
                </a:extLst>
              </p14:cNvPr>
              <p14:cNvContentPartPr/>
              <p14:nvPr/>
            </p14:nvContentPartPr>
            <p14:xfrm>
              <a:off x="3065151" y="1614738"/>
              <a:ext cx="338760" cy="125280"/>
            </p14:xfrm>
          </p:contentPart>
        </mc:Choice>
        <mc:Fallback xmlns="">
          <p:pic>
            <p:nvPicPr>
              <p:cNvPr id="53" name="Ink 52">
                <a:extLst>
                  <a:ext uri="{FF2B5EF4-FFF2-40B4-BE49-F238E27FC236}">
                    <a16:creationId xmlns:a16="http://schemas.microsoft.com/office/drawing/2014/main" id="{6C531CC9-1059-4149-BA26-B9B81A41E36B}"/>
                  </a:ext>
                </a:extLst>
              </p:cNvPr>
              <p:cNvPicPr/>
              <p:nvPr/>
            </p:nvPicPr>
            <p:blipFill>
              <a:blip r:embed="rId96"/>
              <a:stretch>
                <a:fillRect/>
              </a:stretch>
            </p:blipFill>
            <p:spPr>
              <a:xfrm>
                <a:off x="3047511" y="1596738"/>
                <a:ext cx="374400" cy="16092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54" name="Ink 53">
                <a:extLst>
                  <a:ext uri="{FF2B5EF4-FFF2-40B4-BE49-F238E27FC236}">
                    <a16:creationId xmlns:a16="http://schemas.microsoft.com/office/drawing/2014/main" id="{EC2B95F8-BDA9-471A-9D89-42E62EE756FC}"/>
                  </a:ext>
                </a:extLst>
              </p14:cNvPr>
              <p14:cNvContentPartPr/>
              <p14:nvPr/>
            </p14:nvContentPartPr>
            <p14:xfrm>
              <a:off x="3449991" y="1632018"/>
              <a:ext cx="105120" cy="53640"/>
            </p14:xfrm>
          </p:contentPart>
        </mc:Choice>
        <mc:Fallback xmlns="">
          <p:pic>
            <p:nvPicPr>
              <p:cNvPr id="54" name="Ink 53">
                <a:extLst>
                  <a:ext uri="{FF2B5EF4-FFF2-40B4-BE49-F238E27FC236}">
                    <a16:creationId xmlns:a16="http://schemas.microsoft.com/office/drawing/2014/main" id="{EC2B95F8-BDA9-471A-9D89-42E62EE756FC}"/>
                  </a:ext>
                </a:extLst>
              </p:cNvPr>
              <p:cNvPicPr/>
              <p:nvPr/>
            </p:nvPicPr>
            <p:blipFill>
              <a:blip r:embed="rId98"/>
              <a:stretch>
                <a:fillRect/>
              </a:stretch>
            </p:blipFill>
            <p:spPr>
              <a:xfrm>
                <a:off x="3432351" y="1614018"/>
                <a:ext cx="140760" cy="8928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55" name="Ink 54">
                <a:extLst>
                  <a:ext uri="{FF2B5EF4-FFF2-40B4-BE49-F238E27FC236}">
                    <a16:creationId xmlns:a16="http://schemas.microsoft.com/office/drawing/2014/main" id="{330FE420-63AF-41F4-A48B-655973D90B86}"/>
                  </a:ext>
                </a:extLst>
              </p14:cNvPr>
              <p14:cNvContentPartPr/>
              <p14:nvPr/>
            </p14:nvContentPartPr>
            <p14:xfrm>
              <a:off x="3599031" y="1488018"/>
              <a:ext cx="57600" cy="175680"/>
            </p14:xfrm>
          </p:contentPart>
        </mc:Choice>
        <mc:Fallback xmlns="">
          <p:pic>
            <p:nvPicPr>
              <p:cNvPr id="55" name="Ink 54">
                <a:extLst>
                  <a:ext uri="{FF2B5EF4-FFF2-40B4-BE49-F238E27FC236}">
                    <a16:creationId xmlns:a16="http://schemas.microsoft.com/office/drawing/2014/main" id="{330FE420-63AF-41F4-A48B-655973D90B86}"/>
                  </a:ext>
                </a:extLst>
              </p:cNvPr>
              <p:cNvPicPr/>
              <p:nvPr/>
            </p:nvPicPr>
            <p:blipFill>
              <a:blip r:embed="rId100"/>
              <a:stretch>
                <a:fillRect/>
              </a:stretch>
            </p:blipFill>
            <p:spPr>
              <a:xfrm>
                <a:off x="3581031" y="1470378"/>
                <a:ext cx="93240" cy="21132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56" name="Ink 55">
                <a:extLst>
                  <a:ext uri="{FF2B5EF4-FFF2-40B4-BE49-F238E27FC236}">
                    <a16:creationId xmlns:a16="http://schemas.microsoft.com/office/drawing/2014/main" id="{2B92D0F7-9909-4553-9A25-BC2279ED4949}"/>
                  </a:ext>
                </a:extLst>
              </p14:cNvPr>
              <p14:cNvContentPartPr/>
              <p14:nvPr/>
            </p14:nvContentPartPr>
            <p14:xfrm>
              <a:off x="3721071" y="1560018"/>
              <a:ext cx="199440" cy="124920"/>
            </p14:xfrm>
          </p:contentPart>
        </mc:Choice>
        <mc:Fallback xmlns="">
          <p:pic>
            <p:nvPicPr>
              <p:cNvPr id="56" name="Ink 55">
                <a:extLst>
                  <a:ext uri="{FF2B5EF4-FFF2-40B4-BE49-F238E27FC236}">
                    <a16:creationId xmlns:a16="http://schemas.microsoft.com/office/drawing/2014/main" id="{2B92D0F7-9909-4553-9A25-BC2279ED4949}"/>
                  </a:ext>
                </a:extLst>
              </p:cNvPr>
              <p:cNvPicPr/>
              <p:nvPr/>
            </p:nvPicPr>
            <p:blipFill>
              <a:blip r:embed="rId102"/>
              <a:stretch>
                <a:fillRect/>
              </a:stretch>
            </p:blipFill>
            <p:spPr>
              <a:xfrm>
                <a:off x="3703431" y="1542378"/>
                <a:ext cx="235080" cy="16056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57" name="Ink 56">
                <a:extLst>
                  <a:ext uri="{FF2B5EF4-FFF2-40B4-BE49-F238E27FC236}">
                    <a16:creationId xmlns:a16="http://schemas.microsoft.com/office/drawing/2014/main" id="{EDD38CB4-B09A-40CC-B2E6-DD098EA5484C}"/>
                  </a:ext>
                </a:extLst>
              </p14:cNvPr>
              <p14:cNvContentPartPr/>
              <p14:nvPr/>
            </p14:nvContentPartPr>
            <p14:xfrm>
              <a:off x="1403751" y="1079058"/>
              <a:ext cx="182520" cy="673200"/>
            </p14:xfrm>
          </p:contentPart>
        </mc:Choice>
        <mc:Fallback xmlns="">
          <p:pic>
            <p:nvPicPr>
              <p:cNvPr id="57" name="Ink 56">
                <a:extLst>
                  <a:ext uri="{FF2B5EF4-FFF2-40B4-BE49-F238E27FC236}">
                    <a16:creationId xmlns:a16="http://schemas.microsoft.com/office/drawing/2014/main" id="{EDD38CB4-B09A-40CC-B2E6-DD098EA5484C}"/>
                  </a:ext>
                </a:extLst>
              </p:cNvPr>
              <p:cNvPicPr/>
              <p:nvPr/>
            </p:nvPicPr>
            <p:blipFill>
              <a:blip r:embed="rId104"/>
              <a:stretch>
                <a:fillRect/>
              </a:stretch>
            </p:blipFill>
            <p:spPr>
              <a:xfrm>
                <a:off x="1386111" y="1061418"/>
                <a:ext cx="218160" cy="70884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59" name="Ink 58">
                <a:extLst>
                  <a:ext uri="{FF2B5EF4-FFF2-40B4-BE49-F238E27FC236}">
                    <a16:creationId xmlns:a16="http://schemas.microsoft.com/office/drawing/2014/main" id="{88111635-CE02-4F2E-93D5-5EFA8AB366AF}"/>
                  </a:ext>
                </a:extLst>
              </p14:cNvPr>
              <p14:cNvContentPartPr/>
              <p14:nvPr/>
            </p14:nvContentPartPr>
            <p14:xfrm>
              <a:off x="7527351" y="804378"/>
              <a:ext cx="115200" cy="622800"/>
            </p14:xfrm>
          </p:contentPart>
        </mc:Choice>
        <mc:Fallback xmlns="">
          <p:pic>
            <p:nvPicPr>
              <p:cNvPr id="59" name="Ink 58">
                <a:extLst>
                  <a:ext uri="{FF2B5EF4-FFF2-40B4-BE49-F238E27FC236}">
                    <a16:creationId xmlns:a16="http://schemas.microsoft.com/office/drawing/2014/main" id="{88111635-CE02-4F2E-93D5-5EFA8AB366AF}"/>
                  </a:ext>
                </a:extLst>
              </p:cNvPr>
              <p:cNvPicPr/>
              <p:nvPr/>
            </p:nvPicPr>
            <p:blipFill>
              <a:blip r:embed="rId106"/>
              <a:stretch>
                <a:fillRect/>
              </a:stretch>
            </p:blipFill>
            <p:spPr>
              <a:xfrm>
                <a:off x="7509351" y="786378"/>
                <a:ext cx="150840" cy="65844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60" name="Ink 59">
                <a:extLst>
                  <a:ext uri="{FF2B5EF4-FFF2-40B4-BE49-F238E27FC236}">
                    <a16:creationId xmlns:a16="http://schemas.microsoft.com/office/drawing/2014/main" id="{E3C979B8-E68F-46FC-BA7E-C8E75F0CB8E1}"/>
                  </a:ext>
                </a:extLst>
              </p14:cNvPr>
              <p14:cNvContentPartPr/>
              <p14:nvPr/>
            </p14:nvContentPartPr>
            <p14:xfrm>
              <a:off x="1614351" y="2151498"/>
              <a:ext cx="128880" cy="138960"/>
            </p14:xfrm>
          </p:contentPart>
        </mc:Choice>
        <mc:Fallback xmlns="">
          <p:pic>
            <p:nvPicPr>
              <p:cNvPr id="60" name="Ink 59">
                <a:extLst>
                  <a:ext uri="{FF2B5EF4-FFF2-40B4-BE49-F238E27FC236}">
                    <a16:creationId xmlns:a16="http://schemas.microsoft.com/office/drawing/2014/main" id="{E3C979B8-E68F-46FC-BA7E-C8E75F0CB8E1}"/>
                  </a:ext>
                </a:extLst>
              </p:cNvPr>
              <p:cNvPicPr/>
              <p:nvPr/>
            </p:nvPicPr>
            <p:blipFill>
              <a:blip r:embed="rId108"/>
              <a:stretch>
                <a:fillRect/>
              </a:stretch>
            </p:blipFill>
            <p:spPr>
              <a:xfrm>
                <a:off x="1596711" y="2133498"/>
                <a:ext cx="164520" cy="17460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61" name="Ink 60">
                <a:extLst>
                  <a:ext uri="{FF2B5EF4-FFF2-40B4-BE49-F238E27FC236}">
                    <a16:creationId xmlns:a16="http://schemas.microsoft.com/office/drawing/2014/main" id="{46623215-5CC6-431B-9BF0-A9AC6692F2DC}"/>
                  </a:ext>
                </a:extLst>
              </p14:cNvPr>
              <p14:cNvContentPartPr/>
              <p14:nvPr/>
            </p14:nvContentPartPr>
            <p14:xfrm>
              <a:off x="1604271" y="2095698"/>
              <a:ext cx="106200" cy="99360"/>
            </p14:xfrm>
          </p:contentPart>
        </mc:Choice>
        <mc:Fallback xmlns="">
          <p:pic>
            <p:nvPicPr>
              <p:cNvPr id="61" name="Ink 60">
                <a:extLst>
                  <a:ext uri="{FF2B5EF4-FFF2-40B4-BE49-F238E27FC236}">
                    <a16:creationId xmlns:a16="http://schemas.microsoft.com/office/drawing/2014/main" id="{46623215-5CC6-431B-9BF0-A9AC6692F2DC}"/>
                  </a:ext>
                </a:extLst>
              </p:cNvPr>
              <p:cNvPicPr/>
              <p:nvPr/>
            </p:nvPicPr>
            <p:blipFill>
              <a:blip r:embed="rId110"/>
              <a:stretch>
                <a:fillRect/>
              </a:stretch>
            </p:blipFill>
            <p:spPr>
              <a:xfrm>
                <a:off x="1586631" y="2077698"/>
                <a:ext cx="141840" cy="13500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62" name="Ink 61">
                <a:extLst>
                  <a:ext uri="{FF2B5EF4-FFF2-40B4-BE49-F238E27FC236}">
                    <a16:creationId xmlns:a16="http://schemas.microsoft.com/office/drawing/2014/main" id="{F29C40A1-C0DA-4B13-A1BC-8353C3BC2FEE}"/>
                  </a:ext>
                </a:extLst>
              </p14:cNvPr>
              <p14:cNvContentPartPr/>
              <p14:nvPr/>
            </p14:nvContentPartPr>
            <p14:xfrm>
              <a:off x="1799391" y="2201538"/>
              <a:ext cx="102240" cy="118080"/>
            </p14:xfrm>
          </p:contentPart>
        </mc:Choice>
        <mc:Fallback xmlns="">
          <p:pic>
            <p:nvPicPr>
              <p:cNvPr id="62" name="Ink 61">
                <a:extLst>
                  <a:ext uri="{FF2B5EF4-FFF2-40B4-BE49-F238E27FC236}">
                    <a16:creationId xmlns:a16="http://schemas.microsoft.com/office/drawing/2014/main" id="{F29C40A1-C0DA-4B13-A1BC-8353C3BC2FEE}"/>
                  </a:ext>
                </a:extLst>
              </p:cNvPr>
              <p:cNvPicPr/>
              <p:nvPr/>
            </p:nvPicPr>
            <p:blipFill>
              <a:blip r:embed="rId112"/>
              <a:stretch>
                <a:fillRect/>
              </a:stretch>
            </p:blipFill>
            <p:spPr>
              <a:xfrm>
                <a:off x="1781391" y="2183538"/>
                <a:ext cx="137880" cy="15372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63" name="Ink 62">
                <a:extLst>
                  <a:ext uri="{FF2B5EF4-FFF2-40B4-BE49-F238E27FC236}">
                    <a16:creationId xmlns:a16="http://schemas.microsoft.com/office/drawing/2014/main" id="{AE48410E-0A29-4DD5-9F4A-A75969045C03}"/>
                  </a:ext>
                </a:extLst>
              </p14:cNvPr>
              <p14:cNvContentPartPr/>
              <p14:nvPr/>
            </p14:nvContentPartPr>
            <p14:xfrm>
              <a:off x="1609671" y="2209818"/>
              <a:ext cx="348480" cy="199080"/>
            </p14:xfrm>
          </p:contentPart>
        </mc:Choice>
        <mc:Fallback xmlns="">
          <p:pic>
            <p:nvPicPr>
              <p:cNvPr id="63" name="Ink 62">
                <a:extLst>
                  <a:ext uri="{FF2B5EF4-FFF2-40B4-BE49-F238E27FC236}">
                    <a16:creationId xmlns:a16="http://schemas.microsoft.com/office/drawing/2014/main" id="{AE48410E-0A29-4DD5-9F4A-A75969045C03}"/>
                  </a:ext>
                </a:extLst>
              </p:cNvPr>
              <p:cNvPicPr/>
              <p:nvPr/>
            </p:nvPicPr>
            <p:blipFill>
              <a:blip r:embed="rId114"/>
              <a:stretch>
                <a:fillRect/>
              </a:stretch>
            </p:blipFill>
            <p:spPr>
              <a:xfrm>
                <a:off x="1592031" y="2191818"/>
                <a:ext cx="384120" cy="23472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64" name="Ink 63">
                <a:extLst>
                  <a:ext uri="{FF2B5EF4-FFF2-40B4-BE49-F238E27FC236}">
                    <a16:creationId xmlns:a16="http://schemas.microsoft.com/office/drawing/2014/main" id="{EC6CEB46-AA59-46F7-B961-47A8DD29FEFD}"/>
                  </a:ext>
                </a:extLst>
              </p14:cNvPr>
              <p14:cNvContentPartPr/>
              <p14:nvPr/>
            </p14:nvContentPartPr>
            <p14:xfrm>
              <a:off x="1984791" y="2200098"/>
              <a:ext cx="60120" cy="215280"/>
            </p14:xfrm>
          </p:contentPart>
        </mc:Choice>
        <mc:Fallback xmlns="">
          <p:pic>
            <p:nvPicPr>
              <p:cNvPr id="64" name="Ink 63">
                <a:extLst>
                  <a:ext uri="{FF2B5EF4-FFF2-40B4-BE49-F238E27FC236}">
                    <a16:creationId xmlns:a16="http://schemas.microsoft.com/office/drawing/2014/main" id="{EC6CEB46-AA59-46F7-B961-47A8DD29FEFD}"/>
                  </a:ext>
                </a:extLst>
              </p:cNvPr>
              <p:cNvPicPr/>
              <p:nvPr/>
            </p:nvPicPr>
            <p:blipFill>
              <a:blip r:embed="rId116"/>
              <a:stretch>
                <a:fillRect/>
              </a:stretch>
            </p:blipFill>
            <p:spPr>
              <a:xfrm>
                <a:off x="1967151" y="2182458"/>
                <a:ext cx="95760" cy="25092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65" name="Ink 64">
                <a:extLst>
                  <a:ext uri="{FF2B5EF4-FFF2-40B4-BE49-F238E27FC236}">
                    <a16:creationId xmlns:a16="http://schemas.microsoft.com/office/drawing/2014/main" id="{D2065DB8-995E-4ACC-9329-6201C97496C4}"/>
                  </a:ext>
                </a:extLst>
              </p14:cNvPr>
              <p14:cNvContentPartPr/>
              <p14:nvPr/>
            </p14:nvContentPartPr>
            <p14:xfrm>
              <a:off x="2289351" y="2115498"/>
              <a:ext cx="167760" cy="279000"/>
            </p14:xfrm>
          </p:contentPart>
        </mc:Choice>
        <mc:Fallback xmlns="">
          <p:pic>
            <p:nvPicPr>
              <p:cNvPr id="65" name="Ink 64">
                <a:extLst>
                  <a:ext uri="{FF2B5EF4-FFF2-40B4-BE49-F238E27FC236}">
                    <a16:creationId xmlns:a16="http://schemas.microsoft.com/office/drawing/2014/main" id="{D2065DB8-995E-4ACC-9329-6201C97496C4}"/>
                  </a:ext>
                </a:extLst>
              </p:cNvPr>
              <p:cNvPicPr/>
              <p:nvPr/>
            </p:nvPicPr>
            <p:blipFill>
              <a:blip r:embed="rId118"/>
              <a:stretch>
                <a:fillRect/>
              </a:stretch>
            </p:blipFill>
            <p:spPr>
              <a:xfrm>
                <a:off x="2271711" y="2097498"/>
                <a:ext cx="203400" cy="31464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66" name="Ink 65">
                <a:extLst>
                  <a:ext uri="{FF2B5EF4-FFF2-40B4-BE49-F238E27FC236}">
                    <a16:creationId xmlns:a16="http://schemas.microsoft.com/office/drawing/2014/main" id="{9C518C09-E678-4BC3-8A18-DCFD1C4D28C4}"/>
                  </a:ext>
                </a:extLst>
              </p14:cNvPr>
              <p14:cNvContentPartPr/>
              <p14:nvPr/>
            </p14:nvContentPartPr>
            <p14:xfrm>
              <a:off x="2294391" y="2211258"/>
              <a:ext cx="183600" cy="101520"/>
            </p14:xfrm>
          </p:contentPart>
        </mc:Choice>
        <mc:Fallback xmlns="">
          <p:pic>
            <p:nvPicPr>
              <p:cNvPr id="66" name="Ink 65">
                <a:extLst>
                  <a:ext uri="{FF2B5EF4-FFF2-40B4-BE49-F238E27FC236}">
                    <a16:creationId xmlns:a16="http://schemas.microsoft.com/office/drawing/2014/main" id="{9C518C09-E678-4BC3-8A18-DCFD1C4D28C4}"/>
                  </a:ext>
                </a:extLst>
              </p:cNvPr>
              <p:cNvPicPr/>
              <p:nvPr/>
            </p:nvPicPr>
            <p:blipFill>
              <a:blip r:embed="rId120"/>
              <a:stretch>
                <a:fillRect/>
              </a:stretch>
            </p:blipFill>
            <p:spPr>
              <a:xfrm>
                <a:off x="2276751" y="2193258"/>
                <a:ext cx="219240" cy="13716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67" name="Ink 66">
                <a:extLst>
                  <a:ext uri="{FF2B5EF4-FFF2-40B4-BE49-F238E27FC236}">
                    <a16:creationId xmlns:a16="http://schemas.microsoft.com/office/drawing/2014/main" id="{297C1E9F-FA40-4675-AE7B-C91245E22844}"/>
                  </a:ext>
                </a:extLst>
              </p14:cNvPr>
              <p14:cNvContentPartPr/>
              <p14:nvPr/>
            </p14:nvContentPartPr>
            <p14:xfrm>
              <a:off x="2428311" y="2202618"/>
              <a:ext cx="159120" cy="157680"/>
            </p14:xfrm>
          </p:contentPart>
        </mc:Choice>
        <mc:Fallback xmlns="">
          <p:pic>
            <p:nvPicPr>
              <p:cNvPr id="67" name="Ink 66">
                <a:extLst>
                  <a:ext uri="{FF2B5EF4-FFF2-40B4-BE49-F238E27FC236}">
                    <a16:creationId xmlns:a16="http://schemas.microsoft.com/office/drawing/2014/main" id="{297C1E9F-FA40-4675-AE7B-C91245E22844}"/>
                  </a:ext>
                </a:extLst>
              </p:cNvPr>
              <p:cNvPicPr/>
              <p:nvPr/>
            </p:nvPicPr>
            <p:blipFill>
              <a:blip r:embed="rId122"/>
              <a:stretch>
                <a:fillRect/>
              </a:stretch>
            </p:blipFill>
            <p:spPr>
              <a:xfrm>
                <a:off x="2410311" y="2184618"/>
                <a:ext cx="194760" cy="19332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70" name="Ink 69">
                <a:extLst>
                  <a:ext uri="{FF2B5EF4-FFF2-40B4-BE49-F238E27FC236}">
                    <a16:creationId xmlns:a16="http://schemas.microsoft.com/office/drawing/2014/main" id="{6C0B98DB-03EF-44EA-817B-3CE8FAE68810}"/>
                  </a:ext>
                </a:extLst>
              </p14:cNvPr>
              <p14:cNvContentPartPr/>
              <p14:nvPr/>
            </p14:nvContentPartPr>
            <p14:xfrm>
              <a:off x="2814591" y="2120898"/>
              <a:ext cx="275400" cy="104400"/>
            </p14:xfrm>
          </p:contentPart>
        </mc:Choice>
        <mc:Fallback xmlns="">
          <p:pic>
            <p:nvPicPr>
              <p:cNvPr id="70" name="Ink 69">
                <a:extLst>
                  <a:ext uri="{FF2B5EF4-FFF2-40B4-BE49-F238E27FC236}">
                    <a16:creationId xmlns:a16="http://schemas.microsoft.com/office/drawing/2014/main" id="{6C0B98DB-03EF-44EA-817B-3CE8FAE68810}"/>
                  </a:ext>
                </a:extLst>
              </p:cNvPr>
              <p:cNvPicPr/>
              <p:nvPr/>
            </p:nvPicPr>
            <p:blipFill>
              <a:blip r:embed="rId124"/>
              <a:stretch>
                <a:fillRect/>
              </a:stretch>
            </p:blipFill>
            <p:spPr>
              <a:xfrm>
                <a:off x="2796951" y="2102898"/>
                <a:ext cx="31104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71" name="Ink 70">
                <a:extLst>
                  <a:ext uri="{FF2B5EF4-FFF2-40B4-BE49-F238E27FC236}">
                    <a16:creationId xmlns:a16="http://schemas.microsoft.com/office/drawing/2014/main" id="{C89A0AC7-9AC5-4FBE-872C-FE619A5EDBAE}"/>
                  </a:ext>
                </a:extLst>
              </p14:cNvPr>
              <p14:cNvContentPartPr/>
              <p14:nvPr/>
            </p14:nvContentPartPr>
            <p14:xfrm>
              <a:off x="2975511" y="2105778"/>
              <a:ext cx="57600" cy="153000"/>
            </p14:xfrm>
          </p:contentPart>
        </mc:Choice>
        <mc:Fallback xmlns="">
          <p:pic>
            <p:nvPicPr>
              <p:cNvPr id="71" name="Ink 70">
                <a:extLst>
                  <a:ext uri="{FF2B5EF4-FFF2-40B4-BE49-F238E27FC236}">
                    <a16:creationId xmlns:a16="http://schemas.microsoft.com/office/drawing/2014/main" id="{C89A0AC7-9AC5-4FBE-872C-FE619A5EDBAE}"/>
                  </a:ext>
                </a:extLst>
              </p:cNvPr>
              <p:cNvPicPr/>
              <p:nvPr/>
            </p:nvPicPr>
            <p:blipFill>
              <a:blip r:embed="rId126"/>
              <a:stretch>
                <a:fillRect/>
              </a:stretch>
            </p:blipFill>
            <p:spPr>
              <a:xfrm>
                <a:off x="2957871" y="2088138"/>
                <a:ext cx="93240" cy="18864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73" name="Ink 72">
                <a:extLst>
                  <a:ext uri="{FF2B5EF4-FFF2-40B4-BE49-F238E27FC236}">
                    <a16:creationId xmlns:a16="http://schemas.microsoft.com/office/drawing/2014/main" id="{CC494FBC-C78D-4EA7-AB08-944C73961ECC}"/>
                  </a:ext>
                </a:extLst>
              </p14:cNvPr>
              <p14:cNvContentPartPr/>
              <p14:nvPr/>
            </p14:nvContentPartPr>
            <p14:xfrm>
              <a:off x="3293391" y="2113338"/>
              <a:ext cx="91440" cy="278280"/>
            </p14:xfrm>
          </p:contentPart>
        </mc:Choice>
        <mc:Fallback xmlns="">
          <p:pic>
            <p:nvPicPr>
              <p:cNvPr id="73" name="Ink 72">
                <a:extLst>
                  <a:ext uri="{FF2B5EF4-FFF2-40B4-BE49-F238E27FC236}">
                    <a16:creationId xmlns:a16="http://schemas.microsoft.com/office/drawing/2014/main" id="{CC494FBC-C78D-4EA7-AB08-944C73961ECC}"/>
                  </a:ext>
                </a:extLst>
              </p:cNvPr>
              <p:cNvPicPr/>
              <p:nvPr/>
            </p:nvPicPr>
            <p:blipFill>
              <a:blip r:embed="rId128"/>
              <a:stretch>
                <a:fillRect/>
              </a:stretch>
            </p:blipFill>
            <p:spPr>
              <a:xfrm>
                <a:off x="3275751" y="2095698"/>
                <a:ext cx="127080" cy="31392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74" name="Ink 73">
                <a:extLst>
                  <a:ext uri="{FF2B5EF4-FFF2-40B4-BE49-F238E27FC236}">
                    <a16:creationId xmlns:a16="http://schemas.microsoft.com/office/drawing/2014/main" id="{E2011B12-C2AA-4899-BF64-2A26B77F9C9D}"/>
                  </a:ext>
                </a:extLst>
              </p14:cNvPr>
              <p14:cNvContentPartPr/>
              <p14:nvPr/>
            </p14:nvContentPartPr>
            <p14:xfrm>
              <a:off x="3431271" y="2128818"/>
              <a:ext cx="41400" cy="65160"/>
            </p14:xfrm>
          </p:contentPart>
        </mc:Choice>
        <mc:Fallback xmlns="">
          <p:pic>
            <p:nvPicPr>
              <p:cNvPr id="74" name="Ink 73">
                <a:extLst>
                  <a:ext uri="{FF2B5EF4-FFF2-40B4-BE49-F238E27FC236}">
                    <a16:creationId xmlns:a16="http://schemas.microsoft.com/office/drawing/2014/main" id="{E2011B12-C2AA-4899-BF64-2A26B77F9C9D}"/>
                  </a:ext>
                </a:extLst>
              </p:cNvPr>
              <p:cNvPicPr/>
              <p:nvPr/>
            </p:nvPicPr>
            <p:blipFill>
              <a:blip r:embed="rId130"/>
              <a:stretch>
                <a:fillRect/>
              </a:stretch>
            </p:blipFill>
            <p:spPr>
              <a:xfrm>
                <a:off x="3413631" y="2111178"/>
                <a:ext cx="77040" cy="10080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75" name="Ink 74">
                <a:extLst>
                  <a:ext uri="{FF2B5EF4-FFF2-40B4-BE49-F238E27FC236}">
                    <a16:creationId xmlns:a16="http://schemas.microsoft.com/office/drawing/2014/main" id="{67BD5EB6-297C-4BCD-A1C4-63570A4D8B41}"/>
                  </a:ext>
                </a:extLst>
              </p14:cNvPr>
              <p14:cNvContentPartPr/>
              <p14:nvPr/>
            </p14:nvContentPartPr>
            <p14:xfrm>
              <a:off x="3548631" y="2130618"/>
              <a:ext cx="69120" cy="105480"/>
            </p14:xfrm>
          </p:contentPart>
        </mc:Choice>
        <mc:Fallback xmlns="">
          <p:pic>
            <p:nvPicPr>
              <p:cNvPr id="75" name="Ink 74">
                <a:extLst>
                  <a:ext uri="{FF2B5EF4-FFF2-40B4-BE49-F238E27FC236}">
                    <a16:creationId xmlns:a16="http://schemas.microsoft.com/office/drawing/2014/main" id="{67BD5EB6-297C-4BCD-A1C4-63570A4D8B41}"/>
                  </a:ext>
                </a:extLst>
              </p:cNvPr>
              <p:cNvPicPr/>
              <p:nvPr/>
            </p:nvPicPr>
            <p:blipFill>
              <a:blip r:embed="rId132"/>
              <a:stretch>
                <a:fillRect/>
              </a:stretch>
            </p:blipFill>
            <p:spPr>
              <a:xfrm>
                <a:off x="3530991" y="2112978"/>
                <a:ext cx="104760" cy="14112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76" name="Ink 75">
                <a:extLst>
                  <a:ext uri="{FF2B5EF4-FFF2-40B4-BE49-F238E27FC236}">
                    <a16:creationId xmlns:a16="http://schemas.microsoft.com/office/drawing/2014/main" id="{75DCB662-1CFC-431E-A966-F07C20CEA825}"/>
                  </a:ext>
                </a:extLst>
              </p14:cNvPr>
              <p14:cNvContentPartPr/>
              <p14:nvPr/>
            </p14:nvContentPartPr>
            <p14:xfrm>
              <a:off x="3658071" y="2134938"/>
              <a:ext cx="81720" cy="86400"/>
            </p14:xfrm>
          </p:contentPart>
        </mc:Choice>
        <mc:Fallback xmlns="">
          <p:pic>
            <p:nvPicPr>
              <p:cNvPr id="76" name="Ink 75">
                <a:extLst>
                  <a:ext uri="{FF2B5EF4-FFF2-40B4-BE49-F238E27FC236}">
                    <a16:creationId xmlns:a16="http://schemas.microsoft.com/office/drawing/2014/main" id="{75DCB662-1CFC-431E-A966-F07C20CEA825}"/>
                  </a:ext>
                </a:extLst>
              </p:cNvPr>
              <p:cNvPicPr/>
              <p:nvPr/>
            </p:nvPicPr>
            <p:blipFill>
              <a:blip r:embed="rId134"/>
              <a:stretch>
                <a:fillRect/>
              </a:stretch>
            </p:blipFill>
            <p:spPr>
              <a:xfrm>
                <a:off x="3640431" y="2116938"/>
                <a:ext cx="117360" cy="12204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77" name="Ink 76">
                <a:extLst>
                  <a:ext uri="{FF2B5EF4-FFF2-40B4-BE49-F238E27FC236}">
                    <a16:creationId xmlns:a16="http://schemas.microsoft.com/office/drawing/2014/main" id="{C3C46E64-1A03-48EB-8892-310563DFF994}"/>
                  </a:ext>
                </a:extLst>
              </p14:cNvPr>
              <p14:cNvContentPartPr/>
              <p14:nvPr/>
            </p14:nvContentPartPr>
            <p14:xfrm>
              <a:off x="3906831" y="1939458"/>
              <a:ext cx="128160" cy="207720"/>
            </p14:xfrm>
          </p:contentPart>
        </mc:Choice>
        <mc:Fallback xmlns="">
          <p:pic>
            <p:nvPicPr>
              <p:cNvPr id="77" name="Ink 76">
                <a:extLst>
                  <a:ext uri="{FF2B5EF4-FFF2-40B4-BE49-F238E27FC236}">
                    <a16:creationId xmlns:a16="http://schemas.microsoft.com/office/drawing/2014/main" id="{C3C46E64-1A03-48EB-8892-310563DFF994}"/>
                  </a:ext>
                </a:extLst>
              </p:cNvPr>
              <p:cNvPicPr/>
              <p:nvPr/>
            </p:nvPicPr>
            <p:blipFill>
              <a:blip r:embed="rId136"/>
              <a:stretch>
                <a:fillRect/>
              </a:stretch>
            </p:blipFill>
            <p:spPr>
              <a:xfrm>
                <a:off x="3889191" y="1921818"/>
                <a:ext cx="163800" cy="24336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78" name="Ink 77">
                <a:extLst>
                  <a:ext uri="{FF2B5EF4-FFF2-40B4-BE49-F238E27FC236}">
                    <a16:creationId xmlns:a16="http://schemas.microsoft.com/office/drawing/2014/main" id="{DE90C2FD-8C21-4F1E-A114-1436E1E76109}"/>
                  </a:ext>
                </a:extLst>
              </p14:cNvPr>
              <p14:cNvContentPartPr/>
              <p14:nvPr/>
            </p14:nvContentPartPr>
            <p14:xfrm>
              <a:off x="3913311" y="2089938"/>
              <a:ext cx="282240" cy="41760"/>
            </p14:xfrm>
          </p:contentPart>
        </mc:Choice>
        <mc:Fallback xmlns="">
          <p:pic>
            <p:nvPicPr>
              <p:cNvPr id="78" name="Ink 77">
                <a:extLst>
                  <a:ext uri="{FF2B5EF4-FFF2-40B4-BE49-F238E27FC236}">
                    <a16:creationId xmlns:a16="http://schemas.microsoft.com/office/drawing/2014/main" id="{DE90C2FD-8C21-4F1E-A114-1436E1E76109}"/>
                  </a:ext>
                </a:extLst>
              </p:cNvPr>
              <p:cNvPicPr/>
              <p:nvPr/>
            </p:nvPicPr>
            <p:blipFill>
              <a:blip r:embed="rId138"/>
              <a:stretch>
                <a:fillRect/>
              </a:stretch>
            </p:blipFill>
            <p:spPr>
              <a:xfrm>
                <a:off x="3895671" y="2072298"/>
                <a:ext cx="317880" cy="7740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79" name="Ink 78">
                <a:extLst>
                  <a:ext uri="{FF2B5EF4-FFF2-40B4-BE49-F238E27FC236}">
                    <a16:creationId xmlns:a16="http://schemas.microsoft.com/office/drawing/2014/main" id="{93E1D571-39DF-46D3-AB7E-D11488A5D240}"/>
                  </a:ext>
                </a:extLst>
              </p14:cNvPr>
              <p14:cNvContentPartPr/>
              <p14:nvPr/>
            </p14:nvContentPartPr>
            <p14:xfrm>
              <a:off x="4218951" y="2075178"/>
              <a:ext cx="263880" cy="42120"/>
            </p14:xfrm>
          </p:contentPart>
        </mc:Choice>
        <mc:Fallback xmlns="">
          <p:pic>
            <p:nvPicPr>
              <p:cNvPr id="79" name="Ink 78">
                <a:extLst>
                  <a:ext uri="{FF2B5EF4-FFF2-40B4-BE49-F238E27FC236}">
                    <a16:creationId xmlns:a16="http://schemas.microsoft.com/office/drawing/2014/main" id="{93E1D571-39DF-46D3-AB7E-D11488A5D240}"/>
                  </a:ext>
                </a:extLst>
              </p:cNvPr>
              <p:cNvPicPr/>
              <p:nvPr/>
            </p:nvPicPr>
            <p:blipFill>
              <a:blip r:embed="rId140"/>
              <a:stretch>
                <a:fillRect/>
              </a:stretch>
            </p:blipFill>
            <p:spPr>
              <a:xfrm>
                <a:off x="4201311" y="2057538"/>
                <a:ext cx="29952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81" name="Ink 80">
                <a:extLst>
                  <a:ext uri="{FF2B5EF4-FFF2-40B4-BE49-F238E27FC236}">
                    <a16:creationId xmlns:a16="http://schemas.microsoft.com/office/drawing/2014/main" id="{61934D82-86F3-4DCC-81C9-0445B2DA24D3}"/>
                  </a:ext>
                </a:extLst>
              </p14:cNvPr>
              <p14:cNvContentPartPr/>
              <p14:nvPr/>
            </p14:nvContentPartPr>
            <p14:xfrm>
              <a:off x="4775151" y="1943778"/>
              <a:ext cx="138960" cy="151560"/>
            </p14:xfrm>
          </p:contentPart>
        </mc:Choice>
        <mc:Fallback xmlns="">
          <p:pic>
            <p:nvPicPr>
              <p:cNvPr id="81" name="Ink 80">
                <a:extLst>
                  <a:ext uri="{FF2B5EF4-FFF2-40B4-BE49-F238E27FC236}">
                    <a16:creationId xmlns:a16="http://schemas.microsoft.com/office/drawing/2014/main" id="{61934D82-86F3-4DCC-81C9-0445B2DA24D3}"/>
                  </a:ext>
                </a:extLst>
              </p:cNvPr>
              <p:cNvPicPr/>
              <p:nvPr/>
            </p:nvPicPr>
            <p:blipFill>
              <a:blip r:embed="rId142"/>
              <a:stretch>
                <a:fillRect/>
              </a:stretch>
            </p:blipFill>
            <p:spPr>
              <a:xfrm>
                <a:off x="4757151" y="1925778"/>
                <a:ext cx="174600" cy="18720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82" name="Ink 81">
                <a:extLst>
                  <a:ext uri="{FF2B5EF4-FFF2-40B4-BE49-F238E27FC236}">
                    <a16:creationId xmlns:a16="http://schemas.microsoft.com/office/drawing/2014/main" id="{625AB40E-ECA3-4898-B8B0-9C90F3E122D1}"/>
                  </a:ext>
                </a:extLst>
              </p14:cNvPr>
              <p14:cNvContentPartPr/>
              <p14:nvPr/>
            </p14:nvContentPartPr>
            <p14:xfrm>
              <a:off x="5083671" y="1856658"/>
              <a:ext cx="424440" cy="280440"/>
            </p14:xfrm>
          </p:contentPart>
        </mc:Choice>
        <mc:Fallback xmlns="">
          <p:pic>
            <p:nvPicPr>
              <p:cNvPr id="82" name="Ink 81">
                <a:extLst>
                  <a:ext uri="{FF2B5EF4-FFF2-40B4-BE49-F238E27FC236}">
                    <a16:creationId xmlns:a16="http://schemas.microsoft.com/office/drawing/2014/main" id="{625AB40E-ECA3-4898-B8B0-9C90F3E122D1}"/>
                  </a:ext>
                </a:extLst>
              </p:cNvPr>
              <p:cNvPicPr/>
              <p:nvPr/>
            </p:nvPicPr>
            <p:blipFill>
              <a:blip r:embed="rId144"/>
              <a:stretch>
                <a:fillRect/>
              </a:stretch>
            </p:blipFill>
            <p:spPr>
              <a:xfrm>
                <a:off x="5066031" y="1838658"/>
                <a:ext cx="460080" cy="31608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83" name="Ink 82">
                <a:extLst>
                  <a:ext uri="{FF2B5EF4-FFF2-40B4-BE49-F238E27FC236}">
                    <a16:creationId xmlns:a16="http://schemas.microsoft.com/office/drawing/2014/main" id="{FB962382-5706-4599-8A8A-309C0E849484}"/>
                  </a:ext>
                </a:extLst>
              </p14:cNvPr>
              <p14:cNvContentPartPr/>
              <p14:nvPr/>
            </p14:nvContentPartPr>
            <p14:xfrm>
              <a:off x="5558151" y="1888338"/>
              <a:ext cx="212040" cy="102960"/>
            </p14:xfrm>
          </p:contentPart>
        </mc:Choice>
        <mc:Fallback xmlns="">
          <p:pic>
            <p:nvPicPr>
              <p:cNvPr id="83" name="Ink 82">
                <a:extLst>
                  <a:ext uri="{FF2B5EF4-FFF2-40B4-BE49-F238E27FC236}">
                    <a16:creationId xmlns:a16="http://schemas.microsoft.com/office/drawing/2014/main" id="{FB962382-5706-4599-8A8A-309C0E849484}"/>
                  </a:ext>
                </a:extLst>
              </p:cNvPr>
              <p:cNvPicPr/>
              <p:nvPr/>
            </p:nvPicPr>
            <p:blipFill>
              <a:blip r:embed="rId146"/>
              <a:stretch>
                <a:fillRect/>
              </a:stretch>
            </p:blipFill>
            <p:spPr>
              <a:xfrm>
                <a:off x="5540511" y="1870698"/>
                <a:ext cx="247680" cy="13860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84" name="Ink 83">
                <a:extLst>
                  <a:ext uri="{FF2B5EF4-FFF2-40B4-BE49-F238E27FC236}">
                    <a16:creationId xmlns:a16="http://schemas.microsoft.com/office/drawing/2014/main" id="{DB4D9443-F56F-44FC-8E83-C5229A54705F}"/>
                  </a:ext>
                </a:extLst>
              </p14:cNvPr>
              <p14:cNvContentPartPr/>
              <p14:nvPr/>
            </p14:nvContentPartPr>
            <p14:xfrm>
              <a:off x="5827431" y="1891578"/>
              <a:ext cx="2520" cy="5400"/>
            </p14:xfrm>
          </p:contentPart>
        </mc:Choice>
        <mc:Fallback xmlns="">
          <p:pic>
            <p:nvPicPr>
              <p:cNvPr id="84" name="Ink 83">
                <a:extLst>
                  <a:ext uri="{FF2B5EF4-FFF2-40B4-BE49-F238E27FC236}">
                    <a16:creationId xmlns:a16="http://schemas.microsoft.com/office/drawing/2014/main" id="{DB4D9443-F56F-44FC-8E83-C5229A54705F}"/>
                  </a:ext>
                </a:extLst>
              </p:cNvPr>
              <p:cNvPicPr/>
              <p:nvPr/>
            </p:nvPicPr>
            <p:blipFill>
              <a:blip r:embed="rId148"/>
              <a:stretch>
                <a:fillRect/>
              </a:stretch>
            </p:blipFill>
            <p:spPr>
              <a:xfrm>
                <a:off x="5809791" y="1873938"/>
                <a:ext cx="38160" cy="4104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85" name="Ink 84">
                <a:extLst>
                  <a:ext uri="{FF2B5EF4-FFF2-40B4-BE49-F238E27FC236}">
                    <a16:creationId xmlns:a16="http://schemas.microsoft.com/office/drawing/2014/main" id="{E0A3D050-BB21-4961-896D-8F5DD8695A13}"/>
                  </a:ext>
                </a:extLst>
              </p14:cNvPr>
              <p14:cNvContentPartPr/>
              <p14:nvPr/>
            </p14:nvContentPartPr>
            <p14:xfrm>
              <a:off x="5769831" y="1825698"/>
              <a:ext cx="127440" cy="142560"/>
            </p14:xfrm>
          </p:contentPart>
        </mc:Choice>
        <mc:Fallback xmlns="">
          <p:pic>
            <p:nvPicPr>
              <p:cNvPr id="85" name="Ink 84">
                <a:extLst>
                  <a:ext uri="{FF2B5EF4-FFF2-40B4-BE49-F238E27FC236}">
                    <a16:creationId xmlns:a16="http://schemas.microsoft.com/office/drawing/2014/main" id="{E0A3D050-BB21-4961-896D-8F5DD8695A13}"/>
                  </a:ext>
                </a:extLst>
              </p:cNvPr>
              <p:cNvPicPr/>
              <p:nvPr/>
            </p:nvPicPr>
            <p:blipFill>
              <a:blip r:embed="rId150"/>
              <a:stretch>
                <a:fillRect/>
              </a:stretch>
            </p:blipFill>
            <p:spPr>
              <a:xfrm>
                <a:off x="5752191" y="1807698"/>
                <a:ext cx="163080" cy="17820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86" name="Ink 85">
                <a:extLst>
                  <a:ext uri="{FF2B5EF4-FFF2-40B4-BE49-F238E27FC236}">
                    <a16:creationId xmlns:a16="http://schemas.microsoft.com/office/drawing/2014/main" id="{6752D4F6-0D83-4B97-8FD5-6116158DD889}"/>
                  </a:ext>
                </a:extLst>
              </p14:cNvPr>
              <p14:cNvContentPartPr/>
              <p14:nvPr/>
            </p14:nvContentPartPr>
            <p14:xfrm>
              <a:off x="5896911" y="1890138"/>
              <a:ext cx="84600" cy="79200"/>
            </p14:xfrm>
          </p:contentPart>
        </mc:Choice>
        <mc:Fallback xmlns="">
          <p:pic>
            <p:nvPicPr>
              <p:cNvPr id="86" name="Ink 85">
                <a:extLst>
                  <a:ext uri="{FF2B5EF4-FFF2-40B4-BE49-F238E27FC236}">
                    <a16:creationId xmlns:a16="http://schemas.microsoft.com/office/drawing/2014/main" id="{6752D4F6-0D83-4B97-8FD5-6116158DD889}"/>
                  </a:ext>
                </a:extLst>
              </p:cNvPr>
              <p:cNvPicPr/>
              <p:nvPr/>
            </p:nvPicPr>
            <p:blipFill>
              <a:blip r:embed="rId152"/>
              <a:stretch>
                <a:fillRect/>
              </a:stretch>
            </p:blipFill>
            <p:spPr>
              <a:xfrm>
                <a:off x="5878911" y="1872138"/>
                <a:ext cx="120240" cy="11484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87" name="Ink 86">
                <a:extLst>
                  <a:ext uri="{FF2B5EF4-FFF2-40B4-BE49-F238E27FC236}">
                    <a16:creationId xmlns:a16="http://schemas.microsoft.com/office/drawing/2014/main" id="{988217CE-C025-4071-9BDC-FD48A1908791}"/>
                  </a:ext>
                </a:extLst>
              </p14:cNvPr>
              <p14:cNvContentPartPr/>
              <p14:nvPr/>
            </p14:nvContentPartPr>
            <p14:xfrm>
              <a:off x="6080871" y="1822098"/>
              <a:ext cx="52200" cy="211320"/>
            </p14:xfrm>
          </p:contentPart>
        </mc:Choice>
        <mc:Fallback xmlns="">
          <p:pic>
            <p:nvPicPr>
              <p:cNvPr id="87" name="Ink 86">
                <a:extLst>
                  <a:ext uri="{FF2B5EF4-FFF2-40B4-BE49-F238E27FC236}">
                    <a16:creationId xmlns:a16="http://schemas.microsoft.com/office/drawing/2014/main" id="{988217CE-C025-4071-9BDC-FD48A1908791}"/>
                  </a:ext>
                </a:extLst>
              </p:cNvPr>
              <p:cNvPicPr/>
              <p:nvPr/>
            </p:nvPicPr>
            <p:blipFill>
              <a:blip r:embed="rId154"/>
              <a:stretch>
                <a:fillRect/>
              </a:stretch>
            </p:blipFill>
            <p:spPr>
              <a:xfrm>
                <a:off x="6062871" y="1804458"/>
                <a:ext cx="87840" cy="24696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88" name="Ink 87">
                <a:extLst>
                  <a:ext uri="{FF2B5EF4-FFF2-40B4-BE49-F238E27FC236}">
                    <a16:creationId xmlns:a16="http://schemas.microsoft.com/office/drawing/2014/main" id="{A3C407B7-2F6C-4AE4-96BB-FC016A017AF3}"/>
                  </a:ext>
                </a:extLst>
              </p14:cNvPr>
              <p14:cNvContentPartPr/>
              <p14:nvPr/>
            </p14:nvContentPartPr>
            <p14:xfrm>
              <a:off x="6306231" y="1822818"/>
              <a:ext cx="14760" cy="203040"/>
            </p14:xfrm>
          </p:contentPart>
        </mc:Choice>
        <mc:Fallback xmlns="">
          <p:pic>
            <p:nvPicPr>
              <p:cNvPr id="88" name="Ink 87">
                <a:extLst>
                  <a:ext uri="{FF2B5EF4-FFF2-40B4-BE49-F238E27FC236}">
                    <a16:creationId xmlns:a16="http://schemas.microsoft.com/office/drawing/2014/main" id="{A3C407B7-2F6C-4AE4-96BB-FC016A017AF3}"/>
                  </a:ext>
                </a:extLst>
              </p:cNvPr>
              <p:cNvPicPr/>
              <p:nvPr/>
            </p:nvPicPr>
            <p:blipFill>
              <a:blip r:embed="rId156"/>
              <a:stretch>
                <a:fillRect/>
              </a:stretch>
            </p:blipFill>
            <p:spPr>
              <a:xfrm>
                <a:off x="6288231" y="1805178"/>
                <a:ext cx="50400" cy="23868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89" name="Ink 88">
                <a:extLst>
                  <a:ext uri="{FF2B5EF4-FFF2-40B4-BE49-F238E27FC236}">
                    <a16:creationId xmlns:a16="http://schemas.microsoft.com/office/drawing/2014/main" id="{DCB036A0-E31C-468E-9F33-2CA0F5952EE6}"/>
                  </a:ext>
                </a:extLst>
              </p14:cNvPr>
              <p14:cNvContentPartPr/>
              <p14:nvPr/>
            </p14:nvContentPartPr>
            <p14:xfrm>
              <a:off x="6302631" y="1918578"/>
              <a:ext cx="120960" cy="85320"/>
            </p14:xfrm>
          </p:contentPart>
        </mc:Choice>
        <mc:Fallback xmlns="">
          <p:pic>
            <p:nvPicPr>
              <p:cNvPr id="89" name="Ink 88">
                <a:extLst>
                  <a:ext uri="{FF2B5EF4-FFF2-40B4-BE49-F238E27FC236}">
                    <a16:creationId xmlns:a16="http://schemas.microsoft.com/office/drawing/2014/main" id="{DCB036A0-E31C-468E-9F33-2CA0F5952EE6}"/>
                  </a:ext>
                </a:extLst>
              </p:cNvPr>
              <p:cNvPicPr/>
              <p:nvPr/>
            </p:nvPicPr>
            <p:blipFill>
              <a:blip r:embed="rId158"/>
              <a:stretch>
                <a:fillRect/>
              </a:stretch>
            </p:blipFill>
            <p:spPr>
              <a:xfrm>
                <a:off x="6284991" y="1900938"/>
                <a:ext cx="156600" cy="120960"/>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90" name="Ink 89">
                <a:extLst>
                  <a:ext uri="{FF2B5EF4-FFF2-40B4-BE49-F238E27FC236}">
                    <a16:creationId xmlns:a16="http://schemas.microsoft.com/office/drawing/2014/main" id="{A75E30BF-A8CE-4D4E-9442-BC8B471A3584}"/>
                  </a:ext>
                </a:extLst>
              </p14:cNvPr>
              <p14:cNvContentPartPr/>
              <p14:nvPr/>
            </p14:nvContentPartPr>
            <p14:xfrm>
              <a:off x="6680271" y="1762698"/>
              <a:ext cx="38880" cy="216000"/>
            </p14:xfrm>
          </p:contentPart>
        </mc:Choice>
        <mc:Fallback xmlns="">
          <p:pic>
            <p:nvPicPr>
              <p:cNvPr id="90" name="Ink 89">
                <a:extLst>
                  <a:ext uri="{FF2B5EF4-FFF2-40B4-BE49-F238E27FC236}">
                    <a16:creationId xmlns:a16="http://schemas.microsoft.com/office/drawing/2014/main" id="{A75E30BF-A8CE-4D4E-9442-BC8B471A3584}"/>
                  </a:ext>
                </a:extLst>
              </p:cNvPr>
              <p:cNvPicPr/>
              <p:nvPr/>
            </p:nvPicPr>
            <p:blipFill>
              <a:blip r:embed="rId160"/>
              <a:stretch>
                <a:fillRect/>
              </a:stretch>
            </p:blipFill>
            <p:spPr>
              <a:xfrm>
                <a:off x="6662271" y="1744698"/>
                <a:ext cx="74520" cy="25164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92" name="Ink 91">
                <a:extLst>
                  <a:ext uri="{FF2B5EF4-FFF2-40B4-BE49-F238E27FC236}">
                    <a16:creationId xmlns:a16="http://schemas.microsoft.com/office/drawing/2014/main" id="{B52BFF37-48BD-40CC-A7B1-B729F0CB8117}"/>
                  </a:ext>
                </a:extLst>
              </p14:cNvPr>
              <p14:cNvContentPartPr/>
              <p14:nvPr/>
            </p14:nvContentPartPr>
            <p14:xfrm>
              <a:off x="6962511" y="1780338"/>
              <a:ext cx="130680" cy="228240"/>
            </p14:xfrm>
          </p:contentPart>
        </mc:Choice>
        <mc:Fallback xmlns="">
          <p:pic>
            <p:nvPicPr>
              <p:cNvPr id="92" name="Ink 91">
                <a:extLst>
                  <a:ext uri="{FF2B5EF4-FFF2-40B4-BE49-F238E27FC236}">
                    <a16:creationId xmlns:a16="http://schemas.microsoft.com/office/drawing/2014/main" id="{B52BFF37-48BD-40CC-A7B1-B729F0CB8117}"/>
                  </a:ext>
                </a:extLst>
              </p:cNvPr>
              <p:cNvPicPr/>
              <p:nvPr/>
            </p:nvPicPr>
            <p:blipFill>
              <a:blip r:embed="rId162"/>
              <a:stretch>
                <a:fillRect/>
              </a:stretch>
            </p:blipFill>
            <p:spPr>
              <a:xfrm>
                <a:off x="6944511" y="1762698"/>
                <a:ext cx="166320" cy="263880"/>
              </a:xfrm>
              <a:prstGeom prst="rect">
                <a:avLst/>
              </a:prstGeom>
            </p:spPr>
          </p:pic>
        </mc:Fallback>
      </mc:AlternateContent>
      <mc:AlternateContent xmlns:mc="http://schemas.openxmlformats.org/markup-compatibility/2006" xmlns:p14="http://schemas.microsoft.com/office/powerpoint/2010/main">
        <mc:Choice Requires="p14">
          <p:contentPart p14:bwMode="auto" r:id="rId163">
            <p14:nvContentPartPr>
              <p14:cNvPr id="93" name="Ink 92">
                <a:extLst>
                  <a:ext uri="{FF2B5EF4-FFF2-40B4-BE49-F238E27FC236}">
                    <a16:creationId xmlns:a16="http://schemas.microsoft.com/office/drawing/2014/main" id="{C8105704-04AC-45F7-AA39-39E9F9BA890F}"/>
                  </a:ext>
                </a:extLst>
              </p14:cNvPr>
              <p14:cNvContentPartPr/>
              <p14:nvPr/>
            </p14:nvContentPartPr>
            <p14:xfrm>
              <a:off x="7153671" y="1851618"/>
              <a:ext cx="88920" cy="120600"/>
            </p14:xfrm>
          </p:contentPart>
        </mc:Choice>
        <mc:Fallback xmlns="">
          <p:pic>
            <p:nvPicPr>
              <p:cNvPr id="93" name="Ink 92">
                <a:extLst>
                  <a:ext uri="{FF2B5EF4-FFF2-40B4-BE49-F238E27FC236}">
                    <a16:creationId xmlns:a16="http://schemas.microsoft.com/office/drawing/2014/main" id="{C8105704-04AC-45F7-AA39-39E9F9BA890F}"/>
                  </a:ext>
                </a:extLst>
              </p:cNvPr>
              <p:cNvPicPr/>
              <p:nvPr/>
            </p:nvPicPr>
            <p:blipFill>
              <a:blip r:embed="rId164"/>
              <a:stretch>
                <a:fillRect/>
              </a:stretch>
            </p:blipFill>
            <p:spPr>
              <a:xfrm>
                <a:off x="7136031" y="1833618"/>
                <a:ext cx="124560" cy="156240"/>
              </a:xfrm>
              <a:prstGeom prst="rect">
                <a:avLst/>
              </a:prstGeom>
            </p:spPr>
          </p:pic>
        </mc:Fallback>
      </mc:AlternateContent>
      <mc:AlternateContent xmlns:mc="http://schemas.openxmlformats.org/markup-compatibility/2006" xmlns:p14="http://schemas.microsoft.com/office/powerpoint/2010/main">
        <mc:Choice Requires="p14">
          <p:contentPart p14:bwMode="auto" r:id="rId165">
            <p14:nvContentPartPr>
              <p14:cNvPr id="94" name="Ink 93">
                <a:extLst>
                  <a:ext uri="{FF2B5EF4-FFF2-40B4-BE49-F238E27FC236}">
                    <a16:creationId xmlns:a16="http://schemas.microsoft.com/office/drawing/2014/main" id="{EB76DC10-16AB-4AD2-BDC3-4481EC9EB968}"/>
                  </a:ext>
                </a:extLst>
              </p14:cNvPr>
              <p14:cNvContentPartPr/>
              <p14:nvPr/>
            </p14:nvContentPartPr>
            <p14:xfrm>
              <a:off x="7262391" y="1879338"/>
              <a:ext cx="130680" cy="64440"/>
            </p14:xfrm>
          </p:contentPart>
        </mc:Choice>
        <mc:Fallback xmlns="">
          <p:pic>
            <p:nvPicPr>
              <p:cNvPr id="94" name="Ink 93">
                <a:extLst>
                  <a:ext uri="{FF2B5EF4-FFF2-40B4-BE49-F238E27FC236}">
                    <a16:creationId xmlns:a16="http://schemas.microsoft.com/office/drawing/2014/main" id="{EB76DC10-16AB-4AD2-BDC3-4481EC9EB968}"/>
                  </a:ext>
                </a:extLst>
              </p:cNvPr>
              <p:cNvPicPr/>
              <p:nvPr/>
            </p:nvPicPr>
            <p:blipFill>
              <a:blip r:embed="rId166"/>
              <a:stretch>
                <a:fillRect/>
              </a:stretch>
            </p:blipFill>
            <p:spPr>
              <a:xfrm>
                <a:off x="7244391" y="1861698"/>
                <a:ext cx="166320" cy="100080"/>
              </a:xfrm>
              <a:prstGeom prst="rect">
                <a:avLst/>
              </a:prstGeom>
            </p:spPr>
          </p:pic>
        </mc:Fallback>
      </mc:AlternateContent>
      <mc:AlternateContent xmlns:mc="http://schemas.openxmlformats.org/markup-compatibility/2006" xmlns:p14="http://schemas.microsoft.com/office/powerpoint/2010/main">
        <mc:Choice Requires="p14">
          <p:contentPart p14:bwMode="auto" r:id="rId167">
            <p14:nvContentPartPr>
              <p14:cNvPr id="95" name="Ink 94">
                <a:extLst>
                  <a:ext uri="{FF2B5EF4-FFF2-40B4-BE49-F238E27FC236}">
                    <a16:creationId xmlns:a16="http://schemas.microsoft.com/office/drawing/2014/main" id="{79CF3F96-50C6-4707-89F3-040E6882D268}"/>
                  </a:ext>
                </a:extLst>
              </p14:cNvPr>
              <p14:cNvContentPartPr/>
              <p14:nvPr/>
            </p14:nvContentPartPr>
            <p14:xfrm>
              <a:off x="7417191" y="1785738"/>
              <a:ext cx="35280" cy="172800"/>
            </p14:xfrm>
          </p:contentPart>
        </mc:Choice>
        <mc:Fallback xmlns="">
          <p:pic>
            <p:nvPicPr>
              <p:cNvPr id="95" name="Ink 94">
                <a:extLst>
                  <a:ext uri="{FF2B5EF4-FFF2-40B4-BE49-F238E27FC236}">
                    <a16:creationId xmlns:a16="http://schemas.microsoft.com/office/drawing/2014/main" id="{79CF3F96-50C6-4707-89F3-040E6882D268}"/>
                  </a:ext>
                </a:extLst>
              </p:cNvPr>
              <p:cNvPicPr/>
              <p:nvPr/>
            </p:nvPicPr>
            <p:blipFill>
              <a:blip r:embed="rId168"/>
              <a:stretch>
                <a:fillRect/>
              </a:stretch>
            </p:blipFill>
            <p:spPr>
              <a:xfrm>
                <a:off x="7399191" y="1768098"/>
                <a:ext cx="70920" cy="208440"/>
              </a:xfrm>
              <a:prstGeom prst="rect">
                <a:avLst/>
              </a:prstGeom>
            </p:spPr>
          </p:pic>
        </mc:Fallback>
      </mc:AlternateContent>
      <mc:AlternateContent xmlns:mc="http://schemas.openxmlformats.org/markup-compatibility/2006" xmlns:p14="http://schemas.microsoft.com/office/powerpoint/2010/main">
        <mc:Choice Requires="p14">
          <p:contentPart p14:bwMode="auto" r:id="rId169">
            <p14:nvContentPartPr>
              <p14:cNvPr id="96" name="Ink 95">
                <a:extLst>
                  <a:ext uri="{FF2B5EF4-FFF2-40B4-BE49-F238E27FC236}">
                    <a16:creationId xmlns:a16="http://schemas.microsoft.com/office/drawing/2014/main" id="{01D6A573-2241-4A24-921D-FDA17FE6F66C}"/>
                  </a:ext>
                </a:extLst>
              </p14:cNvPr>
              <p14:cNvContentPartPr/>
              <p14:nvPr/>
            </p14:nvContentPartPr>
            <p14:xfrm>
              <a:off x="7522671" y="1863138"/>
              <a:ext cx="83520" cy="76680"/>
            </p14:xfrm>
          </p:contentPart>
        </mc:Choice>
        <mc:Fallback xmlns="">
          <p:pic>
            <p:nvPicPr>
              <p:cNvPr id="96" name="Ink 95">
                <a:extLst>
                  <a:ext uri="{FF2B5EF4-FFF2-40B4-BE49-F238E27FC236}">
                    <a16:creationId xmlns:a16="http://schemas.microsoft.com/office/drawing/2014/main" id="{01D6A573-2241-4A24-921D-FDA17FE6F66C}"/>
                  </a:ext>
                </a:extLst>
              </p:cNvPr>
              <p:cNvPicPr/>
              <p:nvPr/>
            </p:nvPicPr>
            <p:blipFill>
              <a:blip r:embed="rId170"/>
              <a:stretch>
                <a:fillRect/>
              </a:stretch>
            </p:blipFill>
            <p:spPr>
              <a:xfrm>
                <a:off x="7504671" y="1845138"/>
                <a:ext cx="119160" cy="112320"/>
              </a:xfrm>
              <a:prstGeom prst="rect">
                <a:avLst/>
              </a:prstGeom>
            </p:spPr>
          </p:pic>
        </mc:Fallback>
      </mc:AlternateContent>
      <mc:AlternateContent xmlns:mc="http://schemas.openxmlformats.org/markup-compatibility/2006" xmlns:p14="http://schemas.microsoft.com/office/powerpoint/2010/main">
        <mc:Choice Requires="p14">
          <p:contentPart p14:bwMode="auto" r:id="rId171">
            <p14:nvContentPartPr>
              <p14:cNvPr id="97" name="Ink 96">
                <a:extLst>
                  <a:ext uri="{FF2B5EF4-FFF2-40B4-BE49-F238E27FC236}">
                    <a16:creationId xmlns:a16="http://schemas.microsoft.com/office/drawing/2014/main" id="{10CBC47E-9FA2-479B-B88D-1FF22625CE03}"/>
                  </a:ext>
                </a:extLst>
              </p14:cNvPr>
              <p14:cNvContentPartPr/>
              <p14:nvPr/>
            </p14:nvContentPartPr>
            <p14:xfrm>
              <a:off x="7632831" y="1855938"/>
              <a:ext cx="22320" cy="105120"/>
            </p14:xfrm>
          </p:contentPart>
        </mc:Choice>
        <mc:Fallback xmlns="">
          <p:pic>
            <p:nvPicPr>
              <p:cNvPr id="97" name="Ink 96">
                <a:extLst>
                  <a:ext uri="{FF2B5EF4-FFF2-40B4-BE49-F238E27FC236}">
                    <a16:creationId xmlns:a16="http://schemas.microsoft.com/office/drawing/2014/main" id="{10CBC47E-9FA2-479B-B88D-1FF22625CE03}"/>
                  </a:ext>
                </a:extLst>
              </p:cNvPr>
              <p:cNvPicPr/>
              <p:nvPr/>
            </p:nvPicPr>
            <p:blipFill>
              <a:blip r:embed="rId172"/>
              <a:stretch>
                <a:fillRect/>
              </a:stretch>
            </p:blipFill>
            <p:spPr>
              <a:xfrm>
                <a:off x="7615191" y="1837938"/>
                <a:ext cx="57960" cy="140760"/>
              </a:xfrm>
              <a:prstGeom prst="rect">
                <a:avLst/>
              </a:prstGeom>
            </p:spPr>
          </p:pic>
        </mc:Fallback>
      </mc:AlternateContent>
      <mc:AlternateContent xmlns:mc="http://schemas.openxmlformats.org/markup-compatibility/2006" xmlns:p14="http://schemas.microsoft.com/office/powerpoint/2010/main">
        <mc:Choice Requires="p14">
          <p:contentPart p14:bwMode="auto" r:id="rId173">
            <p14:nvContentPartPr>
              <p14:cNvPr id="98" name="Ink 97">
                <a:extLst>
                  <a:ext uri="{FF2B5EF4-FFF2-40B4-BE49-F238E27FC236}">
                    <a16:creationId xmlns:a16="http://schemas.microsoft.com/office/drawing/2014/main" id="{02882F78-D587-4C6C-ACDD-DCE51F8B2026}"/>
                  </a:ext>
                </a:extLst>
              </p14:cNvPr>
              <p14:cNvContentPartPr/>
              <p14:nvPr/>
            </p14:nvContentPartPr>
            <p14:xfrm>
              <a:off x="7688631" y="1873578"/>
              <a:ext cx="230760" cy="86040"/>
            </p14:xfrm>
          </p:contentPart>
        </mc:Choice>
        <mc:Fallback xmlns="">
          <p:pic>
            <p:nvPicPr>
              <p:cNvPr id="98" name="Ink 97">
                <a:extLst>
                  <a:ext uri="{FF2B5EF4-FFF2-40B4-BE49-F238E27FC236}">
                    <a16:creationId xmlns:a16="http://schemas.microsoft.com/office/drawing/2014/main" id="{02882F78-D587-4C6C-ACDD-DCE51F8B2026}"/>
                  </a:ext>
                </a:extLst>
              </p:cNvPr>
              <p:cNvPicPr/>
              <p:nvPr/>
            </p:nvPicPr>
            <p:blipFill>
              <a:blip r:embed="rId174"/>
              <a:stretch>
                <a:fillRect/>
              </a:stretch>
            </p:blipFill>
            <p:spPr>
              <a:xfrm>
                <a:off x="7670991" y="1855578"/>
                <a:ext cx="266400" cy="12168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100" name="Ink 99">
                <a:extLst>
                  <a:ext uri="{FF2B5EF4-FFF2-40B4-BE49-F238E27FC236}">
                    <a16:creationId xmlns:a16="http://schemas.microsoft.com/office/drawing/2014/main" id="{2C232BD6-C47B-4E4D-AC40-D88B636F06CC}"/>
                  </a:ext>
                </a:extLst>
              </p14:cNvPr>
              <p14:cNvContentPartPr/>
              <p14:nvPr/>
            </p14:nvContentPartPr>
            <p14:xfrm>
              <a:off x="2467911" y="2625978"/>
              <a:ext cx="127080" cy="69480"/>
            </p14:xfrm>
          </p:contentPart>
        </mc:Choice>
        <mc:Fallback xmlns="">
          <p:pic>
            <p:nvPicPr>
              <p:cNvPr id="100" name="Ink 99">
                <a:extLst>
                  <a:ext uri="{FF2B5EF4-FFF2-40B4-BE49-F238E27FC236}">
                    <a16:creationId xmlns:a16="http://schemas.microsoft.com/office/drawing/2014/main" id="{2C232BD6-C47B-4E4D-AC40-D88B636F06CC}"/>
                  </a:ext>
                </a:extLst>
              </p:cNvPr>
              <p:cNvPicPr/>
              <p:nvPr/>
            </p:nvPicPr>
            <p:blipFill>
              <a:blip r:embed="rId176"/>
              <a:stretch>
                <a:fillRect/>
              </a:stretch>
            </p:blipFill>
            <p:spPr>
              <a:xfrm>
                <a:off x="2450271" y="2608338"/>
                <a:ext cx="16272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177">
            <p14:nvContentPartPr>
              <p14:cNvPr id="101" name="Ink 100">
                <a:extLst>
                  <a:ext uri="{FF2B5EF4-FFF2-40B4-BE49-F238E27FC236}">
                    <a16:creationId xmlns:a16="http://schemas.microsoft.com/office/drawing/2014/main" id="{E6A5736B-2BA8-4246-8641-6B4D35E0437C}"/>
                  </a:ext>
                </a:extLst>
              </p14:cNvPr>
              <p14:cNvContentPartPr/>
              <p14:nvPr/>
            </p14:nvContentPartPr>
            <p14:xfrm>
              <a:off x="2557911" y="2616978"/>
              <a:ext cx="85680" cy="43200"/>
            </p14:xfrm>
          </p:contentPart>
        </mc:Choice>
        <mc:Fallback xmlns="">
          <p:pic>
            <p:nvPicPr>
              <p:cNvPr id="101" name="Ink 100">
                <a:extLst>
                  <a:ext uri="{FF2B5EF4-FFF2-40B4-BE49-F238E27FC236}">
                    <a16:creationId xmlns:a16="http://schemas.microsoft.com/office/drawing/2014/main" id="{E6A5736B-2BA8-4246-8641-6B4D35E0437C}"/>
                  </a:ext>
                </a:extLst>
              </p:cNvPr>
              <p:cNvPicPr/>
              <p:nvPr/>
            </p:nvPicPr>
            <p:blipFill>
              <a:blip r:embed="rId178"/>
              <a:stretch>
                <a:fillRect/>
              </a:stretch>
            </p:blipFill>
            <p:spPr>
              <a:xfrm>
                <a:off x="2539911" y="2598978"/>
                <a:ext cx="121320" cy="78840"/>
              </a:xfrm>
              <a:prstGeom prst="rect">
                <a:avLst/>
              </a:prstGeom>
            </p:spPr>
          </p:pic>
        </mc:Fallback>
      </mc:AlternateContent>
      <mc:AlternateContent xmlns:mc="http://schemas.openxmlformats.org/markup-compatibility/2006" xmlns:p14="http://schemas.microsoft.com/office/powerpoint/2010/main">
        <mc:Choice Requires="p14">
          <p:contentPart p14:bwMode="auto" r:id="rId179">
            <p14:nvContentPartPr>
              <p14:cNvPr id="102" name="Ink 101">
                <a:extLst>
                  <a:ext uri="{FF2B5EF4-FFF2-40B4-BE49-F238E27FC236}">
                    <a16:creationId xmlns:a16="http://schemas.microsoft.com/office/drawing/2014/main" id="{6C4F5D51-9153-486D-9B8D-DB8A99A9F81A}"/>
                  </a:ext>
                </a:extLst>
              </p14:cNvPr>
              <p14:cNvContentPartPr/>
              <p14:nvPr/>
            </p14:nvContentPartPr>
            <p14:xfrm>
              <a:off x="2656191" y="2590338"/>
              <a:ext cx="103680" cy="214920"/>
            </p14:xfrm>
          </p:contentPart>
        </mc:Choice>
        <mc:Fallback xmlns="">
          <p:pic>
            <p:nvPicPr>
              <p:cNvPr id="102" name="Ink 101">
                <a:extLst>
                  <a:ext uri="{FF2B5EF4-FFF2-40B4-BE49-F238E27FC236}">
                    <a16:creationId xmlns:a16="http://schemas.microsoft.com/office/drawing/2014/main" id="{6C4F5D51-9153-486D-9B8D-DB8A99A9F81A}"/>
                  </a:ext>
                </a:extLst>
              </p:cNvPr>
              <p:cNvPicPr/>
              <p:nvPr/>
            </p:nvPicPr>
            <p:blipFill>
              <a:blip r:embed="rId180"/>
              <a:stretch>
                <a:fillRect/>
              </a:stretch>
            </p:blipFill>
            <p:spPr>
              <a:xfrm>
                <a:off x="2638191" y="2572338"/>
                <a:ext cx="139320" cy="250560"/>
              </a:xfrm>
              <a:prstGeom prst="rect">
                <a:avLst/>
              </a:prstGeom>
            </p:spPr>
          </p:pic>
        </mc:Fallback>
      </mc:AlternateContent>
      <mc:AlternateContent xmlns:mc="http://schemas.openxmlformats.org/markup-compatibility/2006" xmlns:p14="http://schemas.microsoft.com/office/powerpoint/2010/main">
        <mc:Choice Requires="p14">
          <p:contentPart p14:bwMode="auto" r:id="rId181">
            <p14:nvContentPartPr>
              <p14:cNvPr id="103" name="Ink 102">
                <a:extLst>
                  <a:ext uri="{FF2B5EF4-FFF2-40B4-BE49-F238E27FC236}">
                    <a16:creationId xmlns:a16="http://schemas.microsoft.com/office/drawing/2014/main" id="{F5F84028-8EFB-4582-8737-34B39AF616B9}"/>
                  </a:ext>
                </a:extLst>
              </p14:cNvPr>
              <p14:cNvContentPartPr/>
              <p14:nvPr/>
            </p14:nvContentPartPr>
            <p14:xfrm>
              <a:off x="2811351" y="2591058"/>
              <a:ext cx="54720" cy="194400"/>
            </p14:xfrm>
          </p:contentPart>
        </mc:Choice>
        <mc:Fallback xmlns="">
          <p:pic>
            <p:nvPicPr>
              <p:cNvPr id="103" name="Ink 102">
                <a:extLst>
                  <a:ext uri="{FF2B5EF4-FFF2-40B4-BE49-F238E27FC236}">
                    <a16:creationId xmlns:a16="http://schemas.microsoft.com/office/drawing/2014/main" id="{F5F84028-8EFB-4582-8737-34B39AF616B9}"/>
                  </a:ext>
                </a:extLst>
              </p:cNvPr>
              <p:cNvPicPr/>
              <p:nvPr/>
            </p:nvPicPr>
            <p:blipFill>
              <a:blip r:embed="rId182"/>
              <a:stretch>
                <a:fillRect/>
              </a:stretch>
            </p:blipFill>
            <p:spPr>
              <a:xfrm>
                <a:off x="2793711" y="2573418"/>
                <a:ext cx="90360" cy="230040"/>
              </a:xfrm>
              <a:prstGeom prst="rect">
                <a:avLst/>
              </a:prstGeom>
            </p:spPr>
          </p:pic>
        </mc:Fallback>
      </mc:AlternateContent>
      <mc:AlternateContent xmlns:mc="http://schemas.openxmlformats.org/markup-compatibility/2006" xmlns:p14="http://schemas.microsoft.com/office/powerpoint/2010/main">
        <mc:Choice Requires="p14">
          <p:contentPart p14:bwMode="auto" r:id="rId183">
            <p14:nvContentPartPr>
              <p14:cNvPr id="104" name="Ink 103">
                <a:extLst>
                  <a:ext uri="{FF2B5EF4-FFF2-40B4-BE49-F238E27FC236}">
                    <a16:creationId xmlns:a16="http://schemas.microsoft.com/office/drawing/2014/main" id="{E090EF98-D45D-403F-908E-5006FC1C1BC6}"/>
                  </a:ext>
                </a:extLst>
              </p14:cNvPr>
              <p14:cNvContentPartPr/>
              <p14:nvPr/>
            </p14:nvContentPartPr>
            <p14:xfrm>
              <a:off x="2903871" y="2503578"/>
              <a:ext cx="163080" cy="129960"/>
            </p14:xfrm>
          </p:contentPart>
        </mc:Choice>
        <mc:Fallback xmlns="">
          <p:pic>
            <p:nvPicPr>
              <p:cNvPr id="104" name="Ink 103">
                <a:extLst>
                  <a:ext uri="{FF2B5EF4-FFF2-40B4-BE49-F238E27FC236}">
                    <a16:creationId xmlns:a16="http://schemas.microsoft.com/office/drawing/2014/main" id="{E090EF98-D45D-403F-908E-5006FC1C1BC6}"/>
                  </a:ext>
                </a:extLst>
              </p:cNvPr>
              <p:cNvPicPr/>
              <p:nvPr/>
            </p:nvPicPr>
            <p:blipFill>
              <a:blip r:embed="rId184"/>
              <a:stretch>
                <a:fillRect/>
              </a:stretch>
            </p:blipFill>
            <p:spPr>
              <a:xfrm>
                <a:off x="2885871" y="2485578"/>
                <a:ext cx="198720" cy="165600"/>
              </a:xfrm>
              <a:prstGeom prst="rect">
                <a:avLst/>
              </a:prstGeom>
            </p:spPr>
          </p:pic>
        </mc:Fallback>
      </mc:AlternateContent>
      <mc:AlternateContent xmlns:mc="http://schemas.openxmlformats.org/markup-compatibility/2006" xmlns:p14="http://schemas.microsoft.com/office/powerpoint/2010/main">
        <mc:Choice Requires="p14">
          <p:contentPart p14:bwMode="auto" r:id="rId185">
            <p14:nvContentPartPr>
              <p14:cNvPr id="105" name="Ink 104">
                <a:extLst>
                  <a:ext uri="{FF2B5EF4-FFF2-40B4-BE49-F238E27FC236}">
                    <a16:creationId xmlns:a16="http://schemas.microsoft.com/office/drawing/2014/main" id="{097E6E18-FF3A-4F44-8DD6-728935B00EC0}"/>
                  </a:ext>
                </a:extLst>
              </p14:cNvPr>
              <p14:cNvContentPartPr/>
              <p14:nvPr/>
            </p14:nvContentPartPr>
            <p14:xfrm>
              <a:off x="3066231" y="2544978"/>
              <a:ext cx="443520" cy="90360"/>
            </p14:xfrm>
          </p:contentPart>
        </mc:Choice>
        <mc:Fallback xmlns="">
          <p:pic>
            <p:nvPicPr>
              <p:cNvPr id="105" name="Ink 104">
                <a:extLst>
                  <a:ext uri="{FF2B5EF4-FFF2-40B4-BE49-F238E27FC236}">
                    <a16:creationId xmlns:a16="http://schemas.microsoft.com/office/drawing/2014/main" id="{097E6E18-FF3A-4F44-8DD6-728935B00EC0}"/>
                  </a:ext>
                </a:extLst>
              </p:cNvPr>
              <p:cNvPicPr/>
              <p:nvPr/>
            </p:nvPicPr>
            <p:blipFill>
              <a:blip r:embed="rId186"/>
              <a:stretch>
                <a:fillRect/>
              </a:stretch>
            </p:blipFill>
            <p:spPr>
              <a:xfrm>
                <a:off x="3048591" y="2527338"/>
                <a:ext cx="47916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87">
            <p14:nvContentPartPr>
              <p14:cNvPr id="106" name="Ink 105">
                <a:extLst>
                  <a:ext uri="{FF2B5EF4-FFF2-40B4-BE49-F238E27FC236}">
                    <a16:creationId xmlns:a16="http://schemas.microsoft.com/office/drawing/2014/main" id="{74E6F396-CA2B-408C-ADF3-D3AE914168E3}"/>
                  </a:ext>
                </a:extLst>
              </p14:cNvPr>
              <p14:cNvContentPartPr/>
              <p14:nvPr/>
            </p14:nvContentPartPr>
            <p14:xfrm>
              <a:off x="3511551" y="2469738"/>
              <a:ext cx="140760" cy="150480"/>
            </p14:xfrm>
          </p:contentPart>
        </mc:Choice>
        <mc:Fallback xmlns="">
          <p:pic>
            <p:nvPicPr>
              <p:cNvPr id="106" name="Ink 105">
                <a:extLst>
                  <a:ext uri="{FF2B5EF4-FFF2-40B4-BE49-F238E27FC236}">
                    <a16:creationId xmlns:a16="http://schemas.microsoft.com/office/drawing/2014/main" id="{74E6F396-CA2B-408C-ADF3-D3AE914168E3}"/>
                  </a:ext>
                </a:extLst>
              </p:cNvPr>
              <p:cNvPicPr/>
              <p:nvPr/>
            </p:nvPicPr>
            <p:blipFill>
              <a:blip r:embed="rId188"/>
              <a:stretch>
                <a:fillRect/>
              </a:stretch>
            </p:blipFill>
            <p:spPr>
              <a:xfrm>
                <a:off x="3493911" y="2451738"/>
                <a:ext cx="176400" cy="186120"/>
              </a:xfrm>
              <a:prstGeom prst="rect">
                <a:avLst/>
              </a:prstGeom>
            </p:spPr>
          </p:pic>
        </mc:Fallback>
      </mc:AlternateContent>
      <mc:AlternateContent xmlns:mc="http://schemas.openxmlformats.org/markup-compatibility/2006" xmlns:p14="http://schemas.microsoft.com/office/powerpoint/2010/main">
        <mc:Choice Requires="p14">
          <p:contentPart p14:bwMode="auto" r:id="rId189">
            <p14:nvContentPartPr>
              <p14:cNvPr id="107" name="Ink 106">
                <a:extLst>
                  <a:ext uri="{FF2B5EF4-FFF2-40B4-BE49-F238E27FC236}">
                    <a16:creationId xmlns:a16="http://schemas.microsoft.com/office/drawing/2014/main" id="{E20955B4-3398-4957-A3BA-196E0E4F6C78}"/>
                  </a:ext>
                </a:extLst>
              </p14:cNvPr>
              <p14:cNvContentPartPr/>
              <p14:nvPr/>
            </p14:nvContentPartPr>
            <p14:xfrm>
              <a:off x="3686151" y="2418978"/>
              <a:ext cx="124200" cy="179280"/>
            </p14:xfrm>
          </p:contentPart>
        </mc:Choice>
        <mc:Fallback xmlns="">
          <p:pic>
            <p:nvPicPr>
              <p:cNvPr id="107" name="Ink 106">
                <a:extLst>
                  <a:ext uri="{FF2B5EF4-FFF2-40B4-BE49-F238E27FC236}">
                    <a16:creationId xmlns:a16="http://schemas.microsoft.com/office/drawing/2014/main" id="{E20955B4-3398-4957-A3BA-196E0E4F6C78}"/>
                  </a:ext>
                </a:extLst>
              </p:cNvPr>
              <p:cNvPicPr/>
              <p:nvPr/>
            </p:nvPicPr>
            <p:blipFill>
              <a:blip r:embed="rId190"/>
              <a:stretch>
                <a:fillRect/>
              </a:stretch>
            </p:blipFill>
            <p:spPr>
              <a:xfrm>
                <a:off x="3668511" y="2401338"/>
                <a:ext cx="159840" cy="214920"/>
              </a:xfrm>
              <a:prstGeom prst="rect">
                <a:avLst/>
              </a:prstGeom>
            </p:spPr>
          </p:pic>
        </mc:Fallback>
      </mc:AlternateContent>
      <mc:AlternateContent xmlns:mc="http://schemas.openxmlformats.org/markup-compatibility/2006" xmlns:p14="http://schemas.microsoft.com/office/powerpoint/2010/main">
        <mc:Choice Requires="p14">
          <p:contentPart p14:bwMode="auto" r:id="rId191">
            <p14:nvContentPartPr>
              <p14:cNvPr id="108" name="Ink 107">
                <a:extLst>
                  <a:ext uri="{FF2B5EF4-FFF2-40B4-BE49-F238E27FC236}">
                    <a16:creationId xmlns:a16="http://schemas.microsoft.com/office/drawing/2014/main" id="{730037C7-F75C-4E3B-92C6-98C1ABA6B5C1}"/>
                  </a:ext>
                </a:extLst>
              </p14:cNvPr>
              <p14:cNvContentPartPr/>
              <p14:nvPr/>
            </p14:nvContentPartPr>
            <p14:xfrm>
              <a:off x="3836631" y="2487378"/>
              <a:ext cx="178200" cy="106920"/>
            </p14:xfrm>
          </p:contentPart>
        </mc:Choice>
        <mc:Fallback xmlns="">
          <p:pic>
            <p:nvPicPr>
              <p:cNvPr id="108" name="Ink 107">
                <a:extLst>
                  <a:ext uri="{FF2B5EF4-FFF2-40B4-BE49-F238E27FC236}">
                    <a16:creationId xmlns:a16="http://schemas.microsoft.com/office/drawing/2014/main" id="{730037C7-F75C-4E3B-92C6-98C1ABA6B5C1}"/>
                  </a:ext>
                </a:extLst>
              </p:cNvPr>
              <p:cNvPicPr/>
              <p:nvPr/>
            </p:nvPicPr>
            <p:blipFill>
              <a:blip r:embed="rId192"/>
              <a:stretch>
                <a:fillRect/>
              </a:stretch>
            </p:blipFill>
            <p:spPr>
              <a:xfrm>
                <a:off x="3818631" y="2469738"/>
                <a:ext cx="21384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193">
            <p14:nvContentPartPr>
              <p14:cNvPr id="109" name="Ink 108">
                <a:extLst>
                  <a:ext uri="{FF2B5EF4-FFF2-40B4-BE49-F238E27FC236}">
                    <a16:creationId xmlns:a16="http://schemas.microsoft.com/office/drawing/2014/main" id="{1E364603-3430-4182-B070-15C2BED7D851}"/>
                  </a:ext>
                </a:extLst>
              </p14:cNvPr>
              <p14:cNvContentPartPr/>
              <p14:nvPr/>
            </p14:nvContentPartPr>
            <p14:xfrm>
              <a:off x="4059831" y="2411058"/>
              <a:ext cx="74520" cy="262800"/>
            </p14:xfrm>
          </p:contentPart>
        </mc:Choice>
        <mc:Fallback xmlns="">
          <p:pic>
            <p:nvPicPr>
              <p:cNvPr id="109" name="Ink 108">
                <a:extLst>
                  <a:ext uri="{FF2B5EF4-FFF2-40B4-BE49-F238E27FC236}">
                    <a16:creationId xmlns:a16="http://schemas.microsoft.com/office/drawing/2014/main" id="{1E364603-3430-4182-B070-15C2BED7D851}"/>
                  </a:ext>
                </a:extLst>
              </p:cNvPr>
              <p:cNvPicPr/>
              <p:nvPr/>
            </p:nvPicPr>
            <p:blipFill>
              <a:blip r:embed="rId194"/>
              <a:stretch>
                <a:fillRect/>
              </a:stretch>
            </p:blipFill>
            <p:spPr>
              <a:xfrm>
                <a:off x="4042191" y="2393418"/>
                <a:ext cx="110160" cy="298440"/>
              </a:xfrm>
              <a:prstGeom prst="rect">
                <a:avLst/>
              </a:prstGeom>
            </p:spPr>
          </p:pic>
        </mc:Fallback>
      </mc:AlternateContent>
      <mc:AlternateContent xmlns:mc="http://schemas.openxmlformats.org/markup-compatibility/2006" xmlns:p14="http://schemas.microsoft.com/office/powerpoint/2010/main">
        <mc:Choice Requires="p14">
          <p:contentPart p14:bwMode="auto" r:id="rId195">
            <p14:nvContentPartPr>
              <p14:cNvPr id="110" name="Ink 109">
                <a:extLst>
                  <a:ext uri="{FF2B5EF4-FFF2-40B4-BE49-F238E27FC236}">
                    <a16:creationId xmlns:a16="http://schemas.microsoft.com/office/drawing/2014/main" id="{4E032B52-F6FF-4896-8727-314E72A3D60D}"/>
                  </a:ext>
                </a:extLst>
              </p14:cNvPr>
              <p14:cNvContentPartPr/>
              <p14:nvPr/>
            </p14:nvContentPartPr>
            <p14:xfrm>
              <a:off x="4373031" y="2387658"/>
              <a:ext cx="6840" cy="240480"/>
            </p14:xfrm>
          </p:contentPart>
        </mc:Choice>
        <mc:Fallback xmlns="">
          <p:pic>
            <p:nvPicPr>
              <p:cNvPr id="110" name="Ink 109">
                <a:extLst>
                  <a:ext uri="{FF2B5EF4-FFF2-40B4-BE49-F238E27FC236}">
                    <a16:creationId xmlns:a16="http://schemas.microsoft.com/office/drawing/2014/main" id="{4E032B52-F6FF-4896-8727-314E72A3D60D}"/>
                  </a:ext>
                </a:extLst>
              </p:cNvPr>
              <p:cNvPicPr/>
              <p:nvPr/>
            </p:nvPicPr>
            <p:blipFill>
              <a:blip r:embed="rId196"/>
              <a:stretch>
                <a:fillRect/>
              </a:stretch>
            </p:blipFill>
            <p:spPr>
              <a:xfrm>
                <a:off x="4355031" y="2369658"/>
                <a:ext cx="42480" cy="276120"/>
              </a:xfrm>
              <a:prstGeom prst="rect">
                <a:avLst/>
              </a:prstGeom>
            </p:spPr>
          </p:pic>
        </mc:Fallback>
      </mc:AlternateContent>
      <mc:AlternateContent xmlns:mc="http://schemas.openxmlformats.org/markup-compatibility/2006" xmlns:p14="http://schemas.microsoft.com/office/powerpoint/2010/main">
        <mc:Choice Requires="p14">
          <p:contentPart p14:bwMode="auto" r:id="rId197">
            <p14:nvContentPartPr>
              <p14:cNvPr id="111" name="Ink 110">
                <a:extLst>
                  <a:ext uri="{FF2B5EF4-FFF2-40B4-BE49-F238E27FC236}">
                    <a16:creationId xmlns:a16="http://schemas.microsoft.com/office/drawing/2014/main" id="{7A8F009E-A1C5-40CB-941E-7E2C87BCF579}"/>
                  </a:ext>
                </a:extLst>
              </p14:cNvPr>
              <p14:cNvContentPartPr/>
              <p14:nvPr/>
            </p14:nvContentPartPr>
            <p14:xfrm>
              <a:off x="4375911" y="2403498"/>
              <a:ext cx="246240" cy="185400"/>
            </p14:xfrm>
          </p:contentPart>
        </mc:Choice>
        <mc:Fallback xmlns="">
          <p:pic>
            <p:nvPicPr>
              <p:cNvPr id="111" name="Ink 110">
                <a:extLst>
                  <a:ext uri="{FF2B5EF4-FFF2-40B4-BE49-F238E27FC236}">
                    <a16:creationId xmlns:a16="http://schemas.microsoft.com/office/drawing/2014/main" id="{7A8F009E-A1C5-40CB-941E-7E2C87BCF579}"/>
                  </a:ext>
                </a:extLst>
              </p:cNvPr>
              <p:cNvPicPr/>
              <p:nvPr/>
            </p:nvPicPr>
            <p:blipFill>
              <a:blip r:embed="rId198"/>
              <a:stretch>
                <a:fillRect/>
              </a:stretch>
            </p:blipFill>
            <p:spPr>
              <a:xfrm>
                <a:off x="4358271" y="2385858"/>
                <a:ext cx="281880" cy="221040"/>
              </a:xfrm>
              <a:prstGeom prst="rect">
                <a:avLst/>
              </a:prstGeom>
            </p:spPr>
          </p:pic>
        </mc:Fallback>
      </mc:AlternateContent>
      <mc:AlternateContent xmlns:mc="http://schemas.openxmlformats.org/markup-compatibility/2006" xmlns:p14="http://schemas.microsoft.com/office/powerpoint/2010/main">
        <mc:Choice Requires="p14">
          <p:contentPart p14:bwMode="auto" r:id="rId199">
            <p14:nvContentPartPr>
              <p14:cNvPr id="112" name="Ink 111">
                <a:extLst>
                  <a:ext uri="{FF2B5EF4-FFF2-40B4-BE49-F238E27FC236}">
                    <a16:creationId xmlns:a16="http://schemas.microsoft.com/office/drawing/2014/main" id="{3726B0FE-A660-474D-9C84-970F0BD2F005}"/>
                  </a:ext>
                </a:extLst>
              </p14:cNvPr>
              <p14:cNvContentPartPr/>
              <p14:nvPr/>
            </p14:nvContentPartPr>
            <p14:xfrm>
              <a:off x="4733391" y="2450298"/>
              <a:ext cx="257400" cy="137880"/>
            </p14:xfrm>
          </p:contentPart>
        </mc:Choice>
        <mc:Fallback xmlns="">
          <p:pic>
            <p:nvPicPr>
              <p:cNvPr id="112" name="Ink 111">
                <a:extLst>
                  <a:ext uri="{FF2B5EF4-FFF2-40B4-BE49-F238E27FC236}">
                    <a16:creationId xmlns:a16="http://schemas.microsoft.com/office/drawing/2014/main" id="{3726B0FE-A660-474D-9C84-970F0BD2F005}"/>
                  </a:ext>
                </a:extLst>
              </p:cNvPr>
              <p:cNvPicPr/>
              <p:nvPr/>
            </p:nvPicPr>
            <p:blipFill>
              <a:blip r:embed="rId200"/>
              <a:stretch>
                <a:fillRect/>
              </a:stretch>
            </p:blipFill>
            <p:spPr>
              <a:xfrm>
                <a:off x="4715391" y="2432298"/>
                <a:ext cx="293040" cy="173520"/>
              </a:xfrm>
              <a:prstGeom prst="rect">
                <a:avLst/>
              </a:prstGeom>
            </p:spPr>
          </p:pic>
        </mc:Fallback>
      </mc:AlternateContent>
      <mc:AlternateContent xmlns:mc="http://schemas.openxmlformats.org/markup-compatibility/2006" xmlns:p14="http://schemas.microsoft.com/office/powerpoint/2010/main">
        <mc:Choice Requires="p14">
          <p:contentPart p14:bwMode="auto" r:id="rId201">
            <p14:nvContentPartPr>
              <p14:cNvPr id="113" name="Ink 112">
                <a:extLst>
                  <a:ext uri="{FF2B5EF4-FFF2-40B4-BE49-F238E27FC236}">
                    <a16:creationId xmlns:a16="http://schemas.microsoft.com/office/drawing/2014/main" id="{143AD92A-BE3C-48C0-B5E5-9BF0A16BF936}"/>
                  </a:ext>
                </a:extLst>
              </p14:cNvPr>
              <p14:cNvContentPartPr/>
              <p14:nvPr/>
            </p14:nvContentPartPr>
            <p14:xfrm>
              <a:off x="4958391" y="2422938"/>
              <a:ext cx="52200" cy="129600"/>
            </p14:xfrm>
          </p:contentPart>
        </mc:Choice>
        <mc:Fallback xmlns="">
          <p:pic>
            <p:nvPicPr>
              <p:cNvPr id="113" name="Ink 112">
                <a:extLst>
                  <a:ext uri="{FF2B5EF4-FFF2-40B4-BE49-F238E27FC236}">
                    <a16:creationId xmlns:a16="http://schemas.microsoft.com/office/drawing/2014/main" id="{143AD92A-BE3C-48C0-B5E5-9BF0A16BF936}"/>
                  </a:ext>
                </a:extLst>
              </p:cNvPr>
              <p:cNvPicPr/>
              <p:nvPr/>
            </p:nvPicPr>
            <p:blipFill>
              <a:blip r:embed="rId202"/>
              <a:stretch>
                <a:fillRect/>
              </a:stretch>
            </p:blipFill>
            <p:spPr>
              <a:xfrm>
                <a:off x="4940751" y="2405298"/>
                <a:ext cx="87840" cy="165240"/>
              </a:xfrm>
              <a:prstGeom prst="rect">
                <a:avLst/>
              </a:prstGeom>
            </p:spPr>
          </p:pic>
        </mc:Fallback>
      </mc:AlternateContent>
      <mc:AlternateContent xmlns:mc="http://schemas.openxmlformats.org/markup-compatibility/2006" xmlns:p14="http://schemas.microsoft.com/office/powerpoint/2010/main">
        <mc:Choice Requires="p14">
          <p:contentPart p14:bwMode="auto" r:id="rId203">
            <p14:nvContentPartPr>
              <p14:cNvPr id="114" name="Ink 113">
                <a:extLst>
                  <a:ext uri="{FF2B5EF4-FFF2-40B4-BE49-F238E27FC236}">
                    <a16:creationId xmlns:a16="http://schemas.microsoft.com/office/drawing/2014/main" id="{F3B4CA2E-2F91-4910-A9E9-8CC1BAC091F9}"/>
                  </a:ext>
                </a:extLst>
              </p14:cNvPr>
              <p14:cNvContentPartPr/>
              <p14:nvPr/>
            </p14:nvContentPartPr>
            <p14:xfrm>
              <a:off x="4995471" y="2422578"/>
              <a:ext cx="265320" cy="118800"/>
            </p14:xfrm>
          </p:contentPart>
        </mc:Choice>
        <mc:Fallback xmlns="">
          <p:pic>
            <p:nvPicPr>
              <p:cNvPr id="114" name="Ink 113">
                <a:extLst>
                  <a:ext uri="{FF2B5EF4-FFF2-40B4-BE49-F238E27FC236}">
                    <a16:creationId xmlns:a16="http://schemas.microsoft.com/office/drawing/2014/main" id="{F3B4CA2E-2F91-4910-A9E9-8CC1BAC091F9}"/>
                  </a:ext>
                </a:extLst>
              </p:cNvPr>
              <p:cNvPicPr/>
              <p:nvPr/>
            </p:nvPicPr>
            <p:blipFill>
              <a:blip r:embed="rId204"/>
              <a:stretch>
                <a:fillRect/>
              </a:stretch>
            </p:blipFill>
            <p:spPr>
              <a:xfrm>
                <a:off x="4977831" y="2404578"/>
                <a:ext cx="300960" cy="154440"/>
              </a:xfrm>
              <a:prstGeom prst="rect">
                <a:avLst/>
              </a:prstGeom>
            </p:spPr>
          </p:pic>
        </mc:Fallback>
      </mc:AlternateContent>
      <p:grpSp>
        <p:nvGrpSpPr>
          <p:cNvPr id="137" name="Group 136">
            <a:extLst>
              <a:ext uri="{FF2B5EF4-FFF2-40B4-BE49-F238E27FC236}">
                <a16:creationId xmlns:a16="http://schemas.microsoft.com/office/drawing/2014/main" id="{289BEE11-5E87-4974-9D0B-68DCDAA3EF04}"/>
              </a:ext>
            </a:extLst>
          </p:cNvPr>
          <p:cNvGrpSpPr/>
          <p:nvPr/>
        </p:nvGrpSpPr>
        <p:grpSpPr>
          <a:xfrm>
            <a:off x="5458431" y="2158338"/>
            <a:ext cx="3177360" cy="393120"/>
            <a:chOff x="5458431" y="2158338"/>
            <a:chExt cx="3177360" cy="393120"/>
          </a:xfrm>
        </p:grpSpPr>
        <mc:AlternateContent xmlns:mc="http://schemas.openxmlformats.org/markup-compatibility/2006" xmlns:p14="http://schemas.microsoft.com/office/powerpoint/2010/main">
          <mc:Choice Requires="p14">
            <p:contentPart p14:bwMode="auto" r:id="rId205">
              <p14:nvContentPartPr>
                <p14:cNvPr id="115" name="Ink 114">
                  <a:extLst>
                    <a:ext uri="{FF2B5EF4-FFF2-40B4-BE49-F238E27FC236}">
                      <a16:creationId xmlns:a16="http://schemas.microsoft.com/office/drawing/2014/main" id="{F5FB2011-15E7-403D-B075-B494239273BB}"/>
                    </a:ext>
                  </a:extLst>
                </p14:cNvPr>
                <p14:cNvContentPartPr/>
                <p14:nvPr/>
              </p14:nvContentPartPr>
              <p14:xfrm>
                <a:off x="5458431" y="2353818"/>
                <a:ext cx="121320" cy="169560"/>
              </p14:xfrm>
            </p:contentPart>
          </mc:Choice>
          <mc:Fallback xmlns="">
            <p:pic>
              <p:nvPicPr>
                <p:cNvPr id="115" name="Ink 114">
                  <a:extLst>
                    <a:ext uri="{FF2B5EF4-FFF2-40B4-BE49-F238E27FC236}">
                      <a16:creationId xmlns:a16="http://schemas.microsoft.com/office/drawing/2014/main" id="{F5FB2011-15E7-403D-B075-B494239273BB}"/>
                    </a:ext>
                  </a:extLst>
                </p:cNvPr>
                <p:cNvPicPr/>
                <p:nvPr/>
              </p:nvPicPr>
              <p:blipFill>
                <a:blip r:embed="rId206"/>
                <a:stretch>
                  <a:fillRect/>
                </a:stretch>
              </p:blipFill>
              <p:spPr>
                <a:xfrm>
                  <a:off x="5440431" y="2335818"/>
                  <a:ext cx="156960" cy="205200"/>
                </a:xfrm>
                <a:prstGeom prst="rect">
                  <a:avLst/>
                </a:prstGeom>
              </p:spPr>
            </p:pic>
          </mc:Fallback>
        </mc:AlternateContent>
        <mc:AlternateContent xmlns:mc="http://schemas.openxmlformats.org/markup-compatibility/2006" xmlns:p14="http://schemas.microsoft.com/office/powerpoint/2010/main">
          <mc:Choice Requires="p14">
            <p:contentPart p14:bwMode="auto" r:id="rId207">
              <p14:nvContentPartPr>
                <p14:cNvPr id="116" name="Ink 115">
                  <a:extLst>
                    <a:ext uri="{FF2B5EF4-FFF2-40B4-BE49-F238E27FC236}">
                      <a16:creationId xmlns:a16="http://schemas.microsoft.com/office/drawing/2014/main" id="{DE3A3476-28DD-48A3-8A7D-76656CE81CB7}"/>
                    </a:ext>
                  </a:extLst>
                </p14:cNvPr>
                <p14:cNvContentPartPr/>
                <p14:nvPr/>
              </p14:nvContentPartPr>
              <p14:xfrm>
                <a:off x="5636271" y="2418618"/>
                <a:ext cx="14400" cy="132840"/>
              </p14:xfrm>
            </p:contentPart>
          </mc:Choice>
          <mc:Fallback xmlns="">
            <p:pic>
              <p:nvPicPr>
                <p:cNvPr id="116" name="Ink 115">
                  <a:extLst>
                    <a:ext uri="{FF2B5EF4-FFF2-40B4-BE49-F238E27FC236}">
                      <a16:creationId xmlns:a16="http://schemas.microsoft.com/office/drawing/2014/main" id="{DE3A3476-28DD-48A3-8A7D-76656CE81CB7}"/>
                    </a:ext>
                  </a:extLst>
                </p:cNvPr>
                <p:cNvPicPr/>
                <p:nvPr/>
              </p:nvPicPr>
              <p:blipFill>
                <a:blip r:embed="rId208"/>
                <a:stretch>
                  <a:fillRect/>
                </a:stretch>
              </p:blipFill>
              <p:spPr>
                <a:xfrm>
                  <a:off x="5618271" y="2400618"/>
                  <a:ext cx="50040"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209">
              <p14:nvContentPartPr>
                <p14:cNvPr id="117" name="Ink 116">
                  <a:extLst>
                    <a:ext uri="{FF2B5EF4-FFF2-40B4-BE49-F238E27FC236}">
                      <a16:creationId xmlns:a16="http://schemas.microsoft.com/office/drawing/2014/main" id="{F66AF34F-4CAD-405A-9641-865D12EF31AB}"/>
                    </a:ext>
                  </a:extLst>
                </p14:cNvPr>
                <p14:cNvContentPartPr/>
                <p14:nvPr/>
              </p14:nvContentPartPr>
              <p14:xfrm>
                <a:off x="5583351" y="2341218"/>
                <a:ext cx="132480" cy="81000"/>
              </p14:xfrm>
            </p:contentPart>
          </mc:Choice>
          <mc:Fallback xmlns="">
            <p:pic>
              <p:nvPicPr>
                <p:cNvPr id="117" name="Ink 116">
                  <a:extLst>
                    <a:ext uri="{FF2B5EF4-FFF2-40B4-BE49-F238E27FC236}">
                      <a16:creationId xmlns:a16="http://schemas.microsoft.com/office/drawing/2014/main" id="{F66AF34F-4CAD-405A-9641-865D12EF31AB}"/>
                    </a:ext>
                  </a:extLst>
                </p:cNvPr>
                <p:cNvPicPr/>
                <p:nvPr/>
              </p:nvPicPr>
              <p:blipFill>
                <a:blip r:embed="rId210"/>
                <a:stretch>
                  <a:fillRect/>
                </a:stretch>
              </p:blipFill>
              <p:spPr>
                <a:xfrm>
                  <a:off x="5565351" y="2323578"/>
                  <a:ext cx="168120" cy="116640"/>
                </a:xfrm>
                <a:prstGeom prst="rect">
                  <a:avLst/>
                </a:prstGeom>
              </p:spPr>
            </p:pic>
          </mc:Fallback>
        </mc:AlternateContent>
        <mc:AlternateContent xmlns:mc="http://schemas.openxmlformats.org/markup-compatibility/2006" xmlns:p14="http://schemas.microsoft.com/office/powerpoint/2010/main">
          <mc:Choice Requires="p14">
            <p:contentPart p14:bwMode="auto" r:id="rId211">
              <p14:nvContentPartPr>
                <p14:cNvPr id="118" name="Ink 117">
                  <a:extLst>
                    <a:ext uri="{FF2B5EF4-FFF2-40B4-BE49-F238E27FC236}">
                      <a16:creationId xmlns:a16="http://schemas.microsoft.com/office/drawing/2014/main" id="{8385038A-9577-4BAD-9EFF-226E0D1DE9FD}"/>
                    </a:ext>
                  </a:extLst>
                </p14:cNvPr>
                <p14:cNvContentPartPr/>
                <p14:nvPr/>
              </p14:nvContentPartPr>
              <p14:xfrm>
                <a:off x="5867751" y="2357778"/>
                <a:ext cx="39240" cy="117000"/>
              </p14:xfrm>
            </p:contentPart>
          </mc:Choice>
          <mc:Fallback xmlns="">
            <p:pic>
              <p:nvPicPr>
                <p:cNvPr id="118" name="Ink 117">
                  <a:extLst>
                    <a:ext uri="{FF2B5EF4-FFF2-40B4-BE49-F238E27FC236}">
                      <a16:creationId xmlns:a16="http://schemas.microsoft.com/office/drawing/2014/main" id="{8385038A-9577-4BAD-9EFF-226E0D1DE9FD}"/>
                    </a:ext>
                  </a:extLst>
                </p:cNvPr>
                <p:cNvPicPr/>
                <p:nvPr/>
              </p:nvPicPr>
              <p:blipFill>
                <a:blip r:embed="rId212"/>
                <a:stretch>
                  <a:fillRect/>
                </a:stretch>
              </p:blipFill>
              <p:spPr>
                <a:xfrm>
                  <a:off x="5849751" y="2339778"/>
                  <a:ext cx="74880" cy="152640"/>
                </a:xfrm>
                <a:prstGeom prst="rect">
                  <a:avLst/>
                </a:prstGeom>
              </p:spPr>
            </p:pic>
          </mc:Fallback>
        </mc:AlternateContent>
        <mc:AlternateContent xmlns:mc="http://schemas.openxmlformats.org/markup-compatibility/2006" xmlns:p14="http://schemas.microsoft.com/office/powerpoint/2010/main">
          <mc:Choice Requires="p14">
            <p:contentPart p14:bwMode="auto" r:id="rId213">
              <p14:nvContentPartPr>
                <p14:cNvPr id="119" name="Ink 118">
                  <a:extLst>
                    <a:ext uri="{FF2B5EF4-FFF2-40B4-BE49-F238E27FC236}">
                      <a16:creationId xmlns:a16="http://schemas.microsoft.com/office/drawing/2014/main" id="{8F4B1161-8D47-45BE-B46D-9D7B094EBD37}"/>
                    </a:ext>
                  </a:extLst>
                </p14:cNvPr>
                <p14:cNvContentPartPr/>
                <p14:nvPr/>
              </p14:nvContentPartPr>
              <p14:xfrm>
                <a:off x="5920671" y="2352738"/>
                <a:ext cx="102240" cy="85680"/>
              </p14:xfrm>
            </p:contentPart>
          </mc:Choice>
          <mc:Fallback xmlns="">
            <p:pic>
              <p:nvPicPr>
                <p:cNvPr id="119" name="Ink 118">
                  <a:extLst>
                    <a:ext uri="{FF2B5EF4-FFF2-40B4-BE49-F238E27FC236}">
                      <a16:creationId xmlns:a16="http://schemas.microsoft.com/office/drawing/2014/main" id="{8F4B1161-8D47-45BE-B46D-9D7B094EBD37}"/>
                    </a:ext>
                  </a:extLst>
                </p:cNvPr>
                <p:cNvPicPr/>
                <p:nvPr/>
              </p:nvPicPr>
              <p:blipFill>
                <a:blip r:embed="rId214"/>
                <a:stretch>
                  <a:fillRect/>
                </a:stretch>
              </p:blipFill>
              <p:spPr>
                <a:xfrm>
                  <a:off x="5902671" y="2335098"/>
                  <a:ext cx="137880" cy="121320"/>
                </a:xfrm>
                <a:prstGeom prst="rect">
                  <a:avLst/>
                </a:prstGeom>
              </p:spPr>
            </p:pic>
          </mc:Fallback>
        </mc:AlternateContent>
        <mc:AlternateContent xmlns:mc="http://schemas.openxmlformats.org/markup-compatibility/2006" xmlns:p14="http://schemas.microsoft.com/office/powerpoint/2010/main">
          <mc:Choice Requires="p14">
            <p:contentPart p14:bwMode="auto" r:id="rId215">
              <p14:nvContentPartPr>
                <p14:cNvPr id="120" name="Ink 119">
                  <a:extLst>
                    <a:ext uri="{FF2B5EF4-FFF2-40B4-BE49-F238E27FC236}">
                      <a16:creationId xmlns:a16="http://schemas.microsoft.com/office/drawing/2014/main" id="{A4FB6873-AF5B-4C67-AF36-0DB738662D87}"/>
                    </a:ext>
                  </a:extLst>
                </p14:cNvPr>
                <p14:cNvContentPartPr/>
                <p14:nvPr/>
              </p14:nvContentPartPr>
              <p14:xfrm>
                <a:off x="6062511" y="2342658"/>
                <a:ext cx="64800" cy="66960"/>
              </p14:xfrm>
            </p:contentPart>
          </mc:Choice>
          <mc:Fallback xmlns="">
            <p:pic>
              <p:nvPicPr>
                <p:cNvPr id="120" name="Ink 119">
                  <a:extLst>
                    <a:ext uri="{FF2B5EF4-FFF2-40B4-BE49-F238E27FC236}">
                      <a16:creationId xmlns:a16="http://schemas.microsoft.com/office/drawing/2014/main" id="{A4FB6873-AF5B-4C67-AF36-0DB738662D87}"/>
                    </a:ext>
                  </a:extLst>
                </p:cNvPr>
                <p:cNvPicPr/>
                <p:nvPr/>
              </p:nvPicPr>
              <p:blipFill>
                <a:blip r:embed="rId216"/>
                <a:stretch>
                  <a:fillRect/>
                </a:stretch>
              </p:blipFill>
              <p:spPr>
                <a:xfrm>
                  <a:off x="6044511" y="2325018"/>
                  <a:ext cx="100440" cy="102600"/>
                </a:xfrm>
                <a:prstGeom prst="rect">
                  <a:avLst/>
                </a:prstGeom>
              </p:spPr>
            </p:pic>
          </mc:Fallback>
        </mc:AlternateContent>
        <mc:AlternateContent xmlns:mc="http://schemas.openxmlformats.org/markup-compatibility/2006" xmlns:p14="http://schemas.microsoft.com/office/powerpoint/2010/main">
          <mc:Choice Requires="p14">
            <p:contentPart p14:bwMode="auto" r:id="rId217">
              <p14:nvContentPartPr>
                <p14:cNvPr id="121" name="Ink 120">
                  <a:extLst>
                    <a:ext uri="{FF2B5EF4-FFF2-40B4-BE49-F238E27FC236}">
                      <a16:creationId xmlns:a16="http://schemas.microsoft.com/office/drawing/2014/main" id="{7F794ECA-51D2-467D-8B18-92A75EA90138}"/>
                    </a:ext>
                  </a:extLst>
                </p14:cNvPr>
                <p14:cNvContentPartPr/>
                <p14:nvPr/>
              </p14:nvContentPartPr>
              <p14:xfrm>
                <a:off x="6189231" y="2314218"/>
                <a:ext cx="257040" cy="90000"/>
              </p14:xfrm>
            </p:contentPart>
          </mc:Choice>
          <mc:Fallback xmlns="">
            <p:pic>
              <p:nvPicPr>
                <p:cNvPr id="121" name="Ink 120">
                  <a:extLst>
                    <a:ext uri="{FF2B5EF4-FFF2-40B4-BE49-F238E27FC236}">
                      <a16:creationId xmlns:a16="http://schemas.microsoft.com/office/drawing/2014/main" id="{7F794ECA-51D2-467D-8B18-92A75EA90138}"/>
                    </a:ext>
                  </a:extLst>
                </p:cNvPr>
                <p:cNvPicPr/>
                <p:nvPr/>
              </p:nvPicPr>
              <p:blipFill>
                <a:blip r:embed="rId218"/>
                <a:stretch>
                  <a:fillRect/>
                </a:stretch>
              </p:blipFill>
              <p:spPr>
                <a:xfrm>
                  <a:off x="6171231" y="2296578"/>
                  <a:ext cx="292680" cy="125640"/>
                </a:xfrm>
                <a:prstGeom prst="rect">
                  <a:avLst/>
                </a:prstGeom>
              </p:spPr>
            </p:pic>
          </mc:Fallback>
        </mc:AlternateContent>
        <mc:AlternateContent xmlns:mc="http://schemas.openxmlformats.org/markup-compatibility/2006" xmlns:p14="http://schemas.microsoft.com/office/powerpoint/2010/main">
          <mc:Choice Requires="p14">
            <p:contentPart p14:bwMode="auto" r:id="rId219">
              <p14:nvContentPartPr>
                <p14:cNvPr id="122" name="Ink 121">
                  <a:extLst>
                    <a:ext uri="{FF2B5EF4-FFF2-40B4-BE49-F238E27FC236}">
                      <a16:creationId xmlns:a16="http://schemas.microsoft.com/office/drawing/2014/main" id="{C82C5503-0411-4246-B0AA-F8C632B372EC}"/>
                    </a:ext>
                  </a:extLst>
                </p14:cNvPr>
                <p14:cNvContentPartPr/>
                <p14:nvPr/>
              </p14:nvContentPartPr>
              <p14:xfrm>
                <a:off x="6421791" y="2326098"/>
                <a:ext cx="231840" cy="120960"/>
              </p14:xfrm>
            </p:contentPart>
          </mc:Choice>
          <mc:Fallback xmlns="">
            <p:pic>
              <p:nvPicPr>
                <p:cNvPr id="122" name="Ink 121">
                  <a:extLst>
                    <a:ext uri="{FF2B5EF4-FFF2-40B4-BE49-F238E27FC236}">
                      <a16:creationId xmlns:a16="http://schemas.microsoft.com/office/drawing/2014/main" id="{C82C5503-0411-4246-B0AA-F8C632B372EC}"/>
                    </a:ext>
                  </a:extLst>
                </p:cNvPr>
                <p:cNvPicPr/>
                <p:nvPr/>
              </p:nvPicPr>
              <p:blipFill>
                <a:blip r:embed="rId220"/>
                <a:stretch>
                  <a:fillRect/>
                </a:stretch>
              </p:blipFill>
              <p:spPr>
                <a:xfrm>
                  <a:off x="6404151" y="2308098"/>
                  <a:ext cx="26748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221">
              <p14:nvContentPartPr>
                <p14:cNvPr id="123" name="Ink 122">
                  <a:extLst>
                    <a:ext uri="{FF2B5EF4-FFF2-40B4-BE49-F238E27FC236}">
                      <a16:creationId xmlns:a16="http://schemas.microsoft.com/office/drawing/2014/main" id="{19CE195B-9144-4902-A29F-FBC193791A11}"/>
                    </a:ext>
                  </a:extLst>
                </p14:cNvPr>
                <p14:cNvContentPartPr/>
                <p14:nvPr/>
              </p14:nvContentPartPr>
              <p14:xfrm>
                <a:off x="6688911" y="2318538"/>
                <a:ext cx="65520" cy="81720"/>
              </p14:xfrm>
            </p:contentPart>
          </mc:Choice>
          <mc:Fallback xmlns="">
            <p:pic>
              <p:nvPicPr>
                <p:cNvPr id="123" name="Ink 122">
                  <a:extLst>
                    <a:ext uri="{FF2B5EF4-FFF2-40B4-BE49-F238E27FC236}">
                      <a16:creationId xmlns:a16="http://schemas.microsoft.com/office/drawing/2014/main" id="{19CE195B-9144-4902-A29F-FBC193791A11}"/>
                    </a:ext>
                  </a:extLst>
                </p:cNvPr>
                <p:cNvPicPr/>
                <p:nvPr/>
              </p:nvPicPr>
              <p:blipFill>
                <a:blip r:embed="rId222"/>
                <a:stretch>
                  <a:fillRect/>
                </a:stretch>
              </p:blipFill>
              <p:spPr>
                <a:xfrm>
                  <a:off x="6671271" y="2300898"/>
                  <a:ext cx="101160" cy="117360"/>
                </a:xfrm>
                <a:prstGeom prst="rect">
                  <a:avLst/>
                </a:prstGeom>
              </p:spPr>
            </p:pic>
          </mc:Fallback>
        </mc:AlternateContent>
        <mc:AlternateContent xmlns:mc="http://schemas.openxmlformats.org/markup-compatibility/2006" xmlns:p14="http://schemas.microsoft.com/office/powerpoint/2010/main">
          <mc:Choice Requires="p14">
            <p:contentPart p14:bwMode="auto" r:id="rId223">
              <p14:nvContentPartPr>
                <p14:cNvPr id="124" name="Ink 123">
                  <a:extLst>
                    <a:ext uri="{FF2B5EF4-FFF2-40B4-BE49-F238E27FC236}">
                      <a16:creationId xmlns:a16="http://schemas.microsoft.com/office/drawing/2014/main" id="{DCF2C4F2-F53D-4141-94DC-C5ACB35EC811}"/>
                    </a:ext>
                  </a:extLst>
                </p14:cNvPr>
                <p14:cNvContentPartPr/>
                <p14:nvPr/>
              </p14:nvContentPartPr>
              <p14:xfrm>
                <a:off x="6904911" y="2234298"/>
                <a:ext cx="187560" cy="145080"/>
              </p14:xfrm>
            </p:contentPart>
          </mc:Choice>
          <mc:Fallback xmlns="">
            <p:pic>
              <p:nvPicPr>
                <p:cNvPr id="124" name="Ink 123">
                  <a:extLst>
                    <a:ext uri="{FF2B5EF4-FFF2-40B4-BE49-F238E27FC236}">
                      <a16:creationId xmlns:a16="http://schemas.microsoft.com/office/drawing/2014/main" id="{DCF2C4F2-F53D-4141-94DC-C5ACB35EC811}"/>
                    </a:ext>
                  </a:extLst>
                </p:cNvPr>
                <p:cNvPicPr/>
                <p:nvPr/>
              </p:nvPicPr>
              <p:blipFill>
                <a:blip r:embed="rId224"/>
                <a:stretch>
                  <a:fillRect/>
                </a:stretch>
              </p:blipFill>
              <p:spPr>
                <a:xfrm>
                  <a:off x="6886911" y="2216298"/>
                  <a:ext cx="223200" cy="180720"/>
                </a:xfrm>
                <a:prstGeom prst="rect">
                  <a:avLst/>
                </a:prstGeom>
              </p:spPr>
            </p:pic>
          </mc:Fallback>
        </mc:AlternateContent>
        <mc:AlternateContent xmlns:mc="http://schemas.openxmlformats.org/markup-compatibility/2006" xmlns:p14="http://schemas.microsoft.com/office/powerpoint/2010/main">
          <mc:Choice Requires="p14">
            <p:contentPart p14:bwMode="auto" r:id="rId225">
              <p14:nvContentPartPr>
                <p14:cNvPr id="128" name="Ink 127">
                  <a:extLst>
                    <a:ext uri="{FF2B5EF4-FFF2-40B4-BE49-F238E27FC236}">
                      <a16:creationId xmlns:a16="http://schemas.microsoft.com/office/drawing/2014/main" id="{96C39D95-8FF2-4C12-BD6D-B453B4184A50}"/>
                    </a:ext>
                  </a:extLst>
                </p14:cNvPr>
                <p14:cNvContentPartPr/>
                <p14:nvPr/>
              </p14:nvContentPartPr>
              <p14:xfrm>
                <a:off x="7077351" y="2283618"/>
                <a:ext cx="142200" cy="265680"/>
              </p14:xfrm>
            </p:contentPart>
          </mc:Choice>
          <mc:Fallback xmlns="">
            <p:pic>
              <p:nvPicPr>
                <p:cNvPr id="128" name="Ink 127">
                  <a:extLst>
                    <a:ext uri="{FF2B5EF4-FFF2-40B4-BE49-F238E27FC236}">
                      <a16:creationId xmlns:a16="http://schemas.microsoft.com/office/drawing/2014/main" id="{96C39D95-8FF2-4C12-BD6D-B453B4184A50}"/>
                    </a:ext>
                  </a:extLst>
                </p:cNvPr>
                <p:cNvPicPr/>
                <p:nvPr/>
              </p:nvPicPr>
              <p:blipFill>
                <a:blip r:embed="rId226"/>
                <a:stretch>
                  <a:fillRect/>
                </a:stretch>
              </p:blipFill>
              <p:spPr>
                <a:xfrm>
                  <a:off x="7059351" y="2265618"/>
                  <a:ext cx="177840" cy="301320"/>
                </a:xfrm>
                <a:prstGeom prst="rect">
                  <a:avLst/>
                </a:prstGeom>
              </p:spPr>
            </p:pic>
          </mc:Fallback>
        </mc:AlternateContent>
        <mc:AlternateContent xmlns:mc="http://schemas.openxmlformats.org/markup-compatibility/2006" xmlns:p14="http://schemas.microsoft.com/office/powerpoint/2010/main">
          <mc:Choice Requires="p14">
            <p:contentPart p14:bwMode="auto" r:id="rId227">
              <p14:nvContentPartPr>
                <p14:cNvPr id="129" name="Ink 128">
                  <a:extLst>
                    <a:ext uri="{FF2B5EF4-FFF2-40B4-BE49-F238E27FC236}">
                      <a16:creationId xmlns:a16="http://schemas.microsoft.com/office/drawing/2014/main" id="{160A47BA-AA53-48B2-8FDF-A4995DF4D228}"/>
                    </a:ext>
                  </a:extLst>
                </p14:cNvPr>
                <p14:cNvContentPartPr/>
                <p14:nvPr/>
              </p14:nvContentPartPr>
              <p14:xfrm>
                <a:off x="7363911" y="2238978"/>
                <a:ext cx="138240" cy="144360"/>
              </p14:xfrm>
            </p:contentPart>
          </mc:Choice>
          <mc:Fallback xmlns="">
            <p:pic>
              <p:nvPicPr>
                <p:cNvPr id="129" name="Ink 128">
                  <a:extLst>
                    <a:ext uri="{FF2B5EF4-FFF2-40B4-BE49-F238E27FC236}">
                      <a16:creationId xmlns:a16="http://schemas.microsoft.com/office/drawing/2014/main" id="{160A47BA-AA53-48B2-8FDF-A4995DF4D228}"/>
                    </a:ext>
                  </a:extLst>
                </p:cNvPr>
                <p:cNvPicPr/>
                <p:nvPr/>
              </p:nvPicPr>
              <p:blipFill>
                <a:blip r:embed="rId228"/>
                <a:stretch>
                  <a:fillRect/>
                </a:stretch>
              </p:blipFill>
              <p:spPr>
                <a:xfrm>
                  <a:off x="7346271" y="2221338"/>
                  <a:ext cx="173880" cy="180000"/>
                </a:xfrm>
                <a:prstGeom prst="rect">
                  <a:avLst/>
                </a:prstGeom>
              </p:spPr>
            </p:pic>
          </mc:Fallback>
        </mc:AlternateContent>
        <mc:AlternateContent xmlns:mc="http://schemas.openxmlformats.org/markup-compatibility/2006" xmlns:p14="http://schemas.microsoft.com/office/powerpoint/2010/main">
          <mc:Choice Requires="p14">
            <p:contentPart p14:bwMode="auto" r:id="rId229">
              <p14:nvContentPartPr>
                <p14:cNvPr id="130" name="Ink 129">
                  <a:extLst>
                    <a:ext uri="{FF2B5EF4-FFF2-40B4-BE49-F238E27FC236}">
                      <a16:creationId xmlns:a16="http://schemas.microsoft.com/office/drawing/2014/main" id="{40FD9199-38C2-471B-AADA-9097F05EDB7E}"/>
                    </a:ext>
                  </a:extLst>
                </p14:cNvPr>
                <p14:cNvContentPartPr/>
                <p14:nvPr/>
              </p14:nvContentPartPr>
              <p14:xfrm>
                <a:off x="7558311" y="2326818"/>
                <a:ext cx="16200" cy="31320"/>
              </p14:xfrm>
            </p:contentPart>
          </mc:Choice>
          <mc:Fallback xmlns="">
            <p:pic>
              <p:nvPicPr>
                <p:cNvPr id="130" name="Ink 129">
                  <a:extLst>
                    <a:ext uri="{FF2B5EF4-FFF2-40B4-BE49-F238E27FC236}">
                      <a16:creationId xmlns:a16="http://schemas.microsoft.com/office/drawing/2014/main" id="{40FD9199-38C2-471B-AADA-9097F05EDB7E}"/>
                    </a:ext>
                  </a:extLst>
                </p:cNvPr>
                <p:cNvPicPr/>
                <p:nvPr/>
              </p:nvPicPr>
              <p:blipFill>
                <a:blip r:embed="rId230"/>
                <a:stretch>
                  <a:fillRect/>
                </a:stretch>
              </p:blipFill>
              <p:spPr>
                <a:xfrm>
                  <a:off x="7540311" y="2308818"/>
                  <a:ext cx="51840" cy="66960"/>
                </a:xfrm>
                <a:prstGeom prst="rect">
                  <a:avLst/>
                </a:prstGeom>
              </p:spPr>
            </p:pic>
          </mc:Fallback>
        </mc:AlternateContent>
        <mc:AlternateContent xmlns:mc="http://schemas.openxmlformats.org/markup-compatibility/2006" xmlns:p14="http://schemas.microsoft.com/office/powerpoint/2010/main">
          <mc:Choice Requires="p14">
            <p:contentPart p14:bwMode="auto" r:id="rId231">
              <p14:nvContentPartPr>
                <p14:cNvPr id="131" name="Ink 130">
                  <a:extLst>
                    <a:ext uri="{FF2B5EF4-FFF2-40B4-BE49-F238E27FC236}">
                      <a16:creationId xmlns:a16="http://schemas.microsoft.com/office/drawing/2014/main" id="{EA3324FF-8E50-4A9F-835B-0446F0359B83}"/>
                    </a:ext>
                  </a:extLst>
                </p14:cNvPr>
                <p14:cNvContentPartPr/>
                <p14:nvPr/>
              </p14:nvContentPartPr>
              <p14:xfrm>
                <a:off x="7616631" y="2220618"/>
                <a:ext cx="110520" cy="137520"/>
              </p14:xfrm>
            </p:contentPart>
          </mc:Choice>
          <mc:Fallback xmlns="">
            <p:pic>
              <p:nvPicPr>
                <p:cNvPr id="131" name="Ink 130">
                  <a:extLst>
                    <a:ext uri="{FF2B5EF4-FFF2-40B4-BE49-F238E27FC236}">
                      <a16:creationId xmlns:a16="http://schemas.microsoft.com/office/drawing/2014/main" id="{EA3324FF-8E50-4A9F-835B-0446F0359B83}"/>
                    </a:ext>
                  </a:extLst>
                </p:cNvPr>
                <p:cNvPicPr/>
                <p:nvPr/>
              </p:nvPicPr>
              <p:blipFill>
                <a:blip r:embed="rId232"/>
                <a:stretch>
                  <a:fillRect/>
                </a:stretch>
              </p:blipFill>
              <p:spPr>
                <a:xfrm>
                  <a:off x="7598631" y="2202618"/>
                  <a:ext cx="146160" cy="173160"/>
                </a:xfrm>
                <a:prstGeom prst="rect">
                  <a:avLst/>
                </a:prstGeom>
              </p:spPr>
            </p:pic>
          </mc:Fallback>
        </mc:AlternateContent>
        <mc:AlternateContent xmlns:mc="http://schemas.openxmlformats.org/markup-compatibility/2006" xmlns:p14="http://schemas.microsoft.com/office/powerpoint/2010/main">
          <mc:Choice Requires="p14">
            <p:contentPart p14:bwMode="auto" r:id="rId233">
              <p14:nvContentPartPr>
                <p14:cNvPr id="132" name="Ink 131">
                  <a:extLst>
                    <a:ext uri="{FF2B5EF4-FFF2-40B4-BE49-F238E27FC236}">
                      <a16:creationId xmlns:a16="http://schemas.microsoft.com/office/drawing/2014/main" id="{36BD26E6-8A90-4D80-ACDD-0B156DDD85B1}"/>
                    </a:ext>
                  </a:extLst>
                </p14:cNvPr>
                <p14:cNvContentPartPr/>
                <p14:nvPr/>
              </p14:nvContentPartPr>
              <p14:xfrm>
                <a:off x="7730031" y="2211618"/>
                <a:ext cx="113760" cy="156960"/>
              </p14:xfrm>
            </p:contentPart>
          </mc:Choice>
          <mc:Fallback xmlns="">
            <p:pic>
              <p:nvPicPr>
                <p:cNvPr id="132" name="Ink 131">
                  <a:extLst>
                    <a:ext uri="{FF2B5EF4-FFF2-40B4-BE49-F238E27FC236}">
                      <a16:creationId xmlns:a16="http://schemas.microsoft.com/office/drawing/2014/main" id="{36BD26E6-8A90-4D80-ACDD-0B156DDD85B1}"/>
                    </a:ext>
                  </a:extLst>
                </p:cNvPr>
                <p:cNvPicPr/>
                <p:nvPr/>
              </p:nvPicPr>
              <p:blipFill>
                <a:blip r:embed="rId234"/>
                <a:stretch>
                  <a:fillRect/>
                </a:stretch>
              </p:blipFill>
              <p:spPr>
                <a:xfrm>
                  <a:off x="7712031" y="2193618"/>
                  <a:ext cx="149400" cy="192600"/>
                </a:xfrm>
                <a:prstGeom prst="rect">
                  <a:avLst/>
                </a:prstGeom>
              </p:spPr>
            </p:pic>
          </mc:Fallback>
        </mc:AlternateContent>
        <mc:AlternateContent xmlns:mc="http://schemas.openxmlformats.org/markup-compatibility/2006" xmlns:p14="http://schemas.microsoft.com/office/powerpoint/2010/main">
          <mc:Choice Requires="p14">
            <p:contentPart p14:bwMode="auto" r:id="rId235">
              <p14:nvContentPartPr>
                <p14:cNvPr id="133" name="Ink 132">
                  <a:extLst>
                    <a:ext uri="{FF2B5EF4-FFF2-40B4-BE49-F238E27FC236}">
                      <a16:creationId xmlns:a16="http://schemas.microsoft.com/office/drawing/2014/main" id="{408A6BE7-914F-4BB4-A74D-20F729A07B95}"/>
                    </a:ext>
                  </a:extLst>
                </p14:cNvPr>
                <p14:cNvContentPartPr/>
                <p14:nvPr/>
              </p14:nvContentPartPr>
              <p14:xfrm>
                <a:off x="7955031" y="2234658"/>
                <a:ext cx="217440" cy="115560"/>
              </p14:xfrm>
            </p:contentPart>
          </mc:Choice>
          <mc:Fallback xmlns="">
            <p:pic>
              <p:nvPicPr>
                <p:cNvPr id="133" name="Ink 132">
                  <a:extLst>
                    <a:ext uri="{FF2B5EF4-FFF2-40B4-BE49-F238E27FC236}">
                      <a16:creationId xmlns:a16="http://schemas.microsoft.com/office/drawing/2014/main" id="{408A6BE7-914F-4BB4-A74D-20F729A07B95}"/>
                    </a:ext>
                  </a:extLst>
                </p:cNvPr>
                <p:cNvPicPr/>
                <p:nvPr/>
              </p:nvPicPr>
              <p:blipFill>
                <a:blip r:embed="rId236"/>
                <a:stretch>
                  <a:fillRect/>
                </a:stretch>
              </p:blipFill>
              <p:spPr>
                <a:xfrm>
                  <a:off x="7937031" y="2217018"/>
                  <a:ext cx="25308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237">
              <p14:nvContentPartPr>
                <p14:cNvPr id="134" name="Ink 133">
                  <a:extLst>
                    <a:ext uri="{FF2B5EF4-FFF2-40B4-BE49-F238E27FC236}">
                      <a16:creationId xmlns:a16="http://schemas.microsoft.com/office/drawing/2014/main" id="{6C5EEB40-AC94-432B-B8EE-45D02B032AE0}"/>
                    </a:ext>
                  </a:extLst>
                </p14:cNvPr>
                <p14:cNvContentPartPr/>
                <p14:nvPr/>
              </p14:nvContentPartPr>
              <p14:xfrm>
                <a:off x="8243031" y="2206218"/>
                <a:ext cx="33840" cy="109440"/>
              </p14:xfrm>
            </p:contentPart>
          </mc:Choice>
          <mc:Fallback xmlns="">
            <p:pic>
              <p:nvPicPr>
                <p:cNvPr id="134" name="Ink 133">
                  <a:extLst>
                    <a:ext uri="{FF2B5EF4-FFF2-40B4-BE49-F238E27FC236}">
                      <a16:creationId xmlns:a16="http://schemas.microsoft.com/office/drawing/2014/main" id="{6C5EEB40-AC94-432B-B8EE-45D02B032AE0}"/>
                    </a:ext>
                  </a:extLst>
                </p:cNvPr>
                <p:cNvPicPr/>
                <p:nvPr/>
              </p:nvPicPr>
              <p:blipFill>
                <a:blip r:embed="rId238"/>
                <a:stretch>
                  <a:fillRect/>
                </a:stretch>
              </p:blipFill>
              <p:spPr>
                <a:xfrm>
                  <a:off x="8225391" y="2188578"/>
                  <a:ext cx="69480" cy="145080"/>
                </a:xfrm>
                <a:prstGeom prst="rect">
                  <a:avLst/>
                </a:prstGeom>
              </p:spPr>
            </p:pic>
          </mc:Fallback>
        </mc:AlternateContent>
        <mc:AlternateContent xmlns:mc="http://schemas.openxmlformats.org/markup-compatibility/2006" xmlns:p14="http://schemas.microsoft.com/office/powerpoint/2010/main">
          <mc:Choice Requires="p14">
            <p:contentPart p14:bwMode="auto" r:id="rId239">
              <p14:nvContentPartPr>
                <p14:cNvPr id="135" name="Ink 134">
                  <a:extLst>
                    <a:ext uri="{FF2B5EF4-FFF2-40B4-BE49-F238E27FC236}">
                      <a16:creationId xmlns:a16="http://schemas.microsoft.com/office/drawing/2014/main" id="{737A8C21-44A5-4CEC-9DFB-00DCA8036C73}"/>
                    </a:ext>
                  </a:extLst>
                </p14:cNvPr>
                <p14:cNvContentPartPr/>
                <p14:nvPr/>
              </p14:nvContentPartPr>
              <p14:xfrm>
                <a:off x="8284791" y="2164458"/>
                <a:ext cx="46440" cy="100440"/>
              </p14:xfrm>
            </p:contentPart>
          </mc:Choice>
          <mc:Fallback xmlns="">
            <p:pic>
              <p:nvPicPr>
                <p:cNvPr id="135" name="Ink 134">
                  <a:extLst>
                    <a:ext uri="{FF2B5EF4-FFF2-40B4-BE49-F238E27FC236}">
                      <a16:creationId xmlns:a16="http://schemas.microsoft.com/office/drawing/2014/main" id="{737A8C21-44A5-4CEC-9DFB-00DCA8036C73}"/>
                    </a:ext>
                  </a:extLst>
                </p:cNvPr>
                <p:cNvPicPr/>
                <p:nvPr/>
              </p:nvPicPr>
              <p:blipFill>
                <a:blip r:embed="rId240"/>
                <a:stretch>
                  <a:fillRect/>
                </a:stretch>
              </p:blipFill>
              <p:spPr>
                <a:xfrm>
                  <a:off x="8266791" y="2146818"/>
                  <a:ext cx="82080" cy="136080"/>
                </a:xfrm>
                <a:prstGeom prst="rect">
                  <a:avLst/>
                </a:prstGeom>
              </p:spPr>
            </p:pic>
          </mc:Fallback>
        </mc:AlternateContent>
        <mc:AlternateContent xmlns:mc="http://schemas.openxmlformats.org/markup-compatibility/2006" xmlns:p14="http://schemas.microsoft.com/office/powerpoint/2010/main">
          <mc:Choice Requires="p14">
            <p:contentPart p14:bwMode="auto" r:id="rId241">
              <p14:nvContentPartPr>
                <p14:cNvPr id="136" name="Ink 135">
                  <a:extLst>
                    <a:ext uri="{FF2B5EF4-FFF2-40B4-BE49-F238E27FC236}">
                      <a16:creationId xmlns:a16="http://schemas.microsoft.com/office/drawing/2014/main" id="{72A54713-F97D-4874-818D-25D05F13BBE6}"/>
                    </a:ext>
                  </a:extLst>
                </p14:cNvPr>
                <p14:cNvContentPartPr/>
                <p14:nvPr/>
              </p14:nvContentPartPr>
              <p14:xfrm>
                <a:off x="8279031" y="2158338"/>
                <a:ext cx="356760" cy="162720"/>
              </p14:xfrm>
            </p:contentPart>
          </mc:Choice>
          <mc:Fallback xmlns="">
            <p:pic>
              <p:nvPicPr>
                <p:cNvPr id="136" name="Ink 135">
                  <a:extLst>
                    <a:ext uri="{FF2B5EF4-FFF2-40B4-BE49-F238E27FC236}">
                      <a16:creationId xmlns:a16="http://schemas.microsoft.com/office/drawing/2014/main" id="{72A54713-F97D-4874-818D-25D05F13BBE6}"/>
                    </a:ext>
                  </a:extLst>
                </p:cNvPr>
                <p:cNvPicPr/>
                <p:nvPr/>
              </p:nvPicPr>
              <p:blipFill>
                <a:blip r:embed="rId242"/>
                <a:stretch>
                  <a:fillRect/>
                </a:stretch>
              </p:blipFill>
              <p:spPr>
                <a:xfrm>
                  <a:off x="8261031" y="2140338"/>
                  <a:ext cx="392400" cy="198360"/>
                </a:xfrm>
                <a:prstGeom prst="rect">
                  <a:avLst/>
                </a:prstGeom>
              </p:spPr>
            </p:pic>
          </mc:Fallback>
        </mc:AlternateContent>
      </p:grpSp>
    </p:spTree>
    <p:extLst>
      <p:ext uri="{BB962C8B-B14F-4D97-AF65-F5344CB8AC3E}">
        <p14:creationId xmlns:p14="http://schemas.microsoft.com/office/powerpoint/2010/main" val="52978915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Geometry</a:t>
            </a:r>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29623273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Geometric Interpretation of </a:t>
            </a:r>
            <a:r>
              <a:rPr lang="en-US" dirty="0" err="1"/>
              <a:t>ŷ</a:t>
            </a:r>
            <a:endParaRPr lang="en-US" dirty="0"/>
          </a:p>
        </p:txBody>
      </p:sp>
      <p:sp>
        <p:nvSpPr>
          <p:cNvPr id="7" name="Content Placeholder 6"/>
          <p:cNvSpPr>
            <a:spLocks noGrp="1"/>
          </p:cNvSpPr>
          <p:nvPr>
            <p:ph idx="1"/>
          </p:nvPr>
        </p:nvSpPr>
        <p:spPr>
          <a:xfrm>
            <a:off x="498474" y="1447800"/>
            <a:ext cx="7556313" cy="2286001"/>
          </a:xfrm>
        </p:spPr>
        <p:txBody>
          <a:bodyPr>
            <a:noAutofit/>
          </a:bodyPr>
          <a:lstStyle/>
          <a:p>
            <a:r>
              <a:rPr lang="en-US" sz="2400" dirty="0">
                <a:solidFill>
                  <a:srgbClr val="000000"/>
                </a:solidFill>
              </a:rPr>
              <a:t>Let V be the vector space spanned by the columns of our design matrix X.</a:t>
            </a:r>
          </a:p>
          <a:p>
            <a:r>
              <a:rPr lang="en-US" sz="2400" dirty="0">
                <a:solidFill>
                  <a:srgbClr val="000000"/>
                </a:solidFill>
              </a:rPr>
              <a:t>Then </a:t>
            </a:r>
            <a:r>
              <a:rPr lang="en-US" sz="2400" dirty="0" err="1">
                <a:solidFill>
                  <a:srgbClr val="000000"/>
                </a:solidFill>
              </a:rPr>
              <a:t>ŷ</a:t>
            </a:r>
            <a:r>
              <a:rPr lang="en-US" sz="2400" dirty="0">
                <a:solidFill>
                  <a:srgbClr val="000000"/>
                </a:solidFill>
              </a:rPr>
              <a:t> is the projection of the vector y down into the vector space V.</a:t>
            </a:r>
          </a:p>
          <a:p>
            <a:r>
              <a:rPr lang="en-US" sz="2400" dirty="0">
                <a:solidFill>
                  <a:srgbClr val="000000"/>
                </a:solidFill>
              </a:rPr>
              <a:t>Is </a:t>
            </a:r>
            <a:r>
              <a:rPr lang="en-US" sz="2400" b="1" dirty="0">
                <a:solidFill>
                  <a:srgbClr val="000000"/>
                </a:solidFill>
              </a:rPr>
              <a:t>a</a:t>
            </a:r>
            <a:r>
              <a:rPr lang="en-US" sz="2400" dirty="0">
                <a:solidFill>
                  <a:srgbClr val="000000"/>
                </a:solidFill>
              </a:rPr>
              <a:t> in V?</a:t>
            </a:r>
          </a:p>
        </p:txBody>
      </p:sp>
      <p:sp>
        <p:nvSpPr>
          <p:cNvPr id="3" name="Slide Number Placeholder 2"/>
          <p:cNvSpPr>
            <a:spLocks noGrp="1"/>
          </p:cNvSpPr>
          <p:nvPr>
            <p:ph type="sldNum" sz="quarter" idx="12"/>
          </p:nvPr>
        </p:nvSpPr>
        <p:spPr/>
        <p:txBody>
          <a:bodyPr/>
          <a:lstStyle/>
          <a:p>
            <a:fld id="{4EA97F7A-E362-4A8E-A2D2-2731F606C961}" type="slidenum">
              <a:rPr lang="en-US" smtClean="0"/>
              <a:pPr/>
              <a:t>78</a:t>
            </a:fld>
            <a:endParaRPr lang="en-US"/>
          </a:p>
        </p:txBody>
      </p:sp>
      <p:pic>
        <p:nvPicPr>
          <p:cNvPr id="8" name="Picture 7"/>
          <p:cNvPicPr>
            <a:picLocks noChangeAspect="1"/>
          </p:cNvPicPr>
          <p:nvPr/>
        </p:nvPicPr>
        <p:blipFill>
          <a:blip r:embed="rId3"/>
          <a:stretch>
            <a:fillRect/>
          </a:stretch>
        </p:blipFill>
        <p:spPr>
          <a:xfrm>
            <a:off x="1600200" y="4114800"/>
            <a:ext cx="2336800" cy="1651000"/>
          </a:xfrm>
          <a:prstGeom prst="rect">
            <a:avLst/>
          </a:prstGeom>
        </p:spPr>
      </p:pic>
      <p:pic>
        <p:nvPicPr>
          <p:cNvPr id="9" name="Picture 8"/>
          <p:cNvPicPr>
            <a:picLocks noChangeAspect="1"/>
          </p:cNvPicPr>
          <p:nvPr/>
        </p:nvPicPr>
        <p:blipFill>
          <a:blip r:embed="rId4"/>
          <a:stretch>
            <a:fillRect/>
          </a:stretch>
        </p:blipFill>
        <p:spPr>
          <a:xfrm>
            <a:off x="5029200" y="4114800"/>
            <a:ext cx="1549400" cy="1651000"/>
          </a:xfrm>
          <a:prstGeom prst="rect">
            <a:avLst/>
          </a:prstGeom>
        </p:spPr>
      </p:pic>
      <p:grpSp>
        <p:nvGrpSpPr>
          <p:cNvPr id="43" name="Group 42">
            <a:extLst>
              <a:ext uri="{FF2B5EF4-FFF2-40B4-BE49-F238E27FC236}">
                <a16:creationId xmlns:a16="http://schemas.microsoft.com/office/drawing/2014/main" id="{A09471F2-15ED-4EC6-AB9A-63369D61CF00}"/>
              </a:ext>
            </a:extLst>
          </p:cNvPr>
          <p:cNvGrpSpPr/>
          <p:nvPr/>
        </p:nvGrpSpPr>
        <p:grpSpPr>
          <a:xfrm>
            <a:off x="3914751" y="779898"/>
            <a:ext cx="3472920" cy="693720"/>
            <a:chOff x="3914751" y="779898"/>
            <a:chExt cx="3472920" cy="693720"/>
          </a:xfrm>
        </p:grpSpPr>
        <mc:AlternateContent xmlns:mc="http://schemas.openxmlformats.org/markup-compatibility/2006" xmlns:p14="http://schemas.microsoft.com/office/powerpoint/2010/main">
          <mc:Choice Requires="p14">
            <p:contentPart p14:bwMode="auto" r:id="rId5">
              <p14:nvContentPartPr>
                <p14:cNvPr id="4" name="Ink 3">
                  <a:extLst>
                    <a:ext uri="{FF2B5EF4-FFF2-40B4-BE49-F238E27FC236}">
                      <a16:creationId xmlns:a16="http://schemas.microsoft.com/office/drawing/2014/main" id="{F86B88C8-20DB-4287-8B89-B689A7913E52}"/>
                    </a:ext>
                  </a:extLst>
                </p14:cNvPr>
                <p14:cNvContentPartPr/>
                <p14:nvPr/>
              </p14:nvContentPartPr>
              <p14:xfrm>
                <a:off x="3914751" y="1381818"/>
                <a:ext cx="348120" cy="87120"/>
              </p14:xfrm>
            </p:contentPart>
          </mc:Choice>
          <mc:Fallback xmlns="">
            <p:pic>
              <p:nvPicPr>
                <p:cNvPr id="4" name="Ink 3">
                  <a:extLst>
                    <a:ext uri="{FF2B5EF4-FFF2-40B4-BE49-F238E27FC236}">
                      <a16:creationId xmlns:a16="http://schemas.microsoft.com/office/drawing/2014/main" id="{F86B88C8-20DB-4287-8B89-B689A7913E52}"/>
                    </a:ext>
                  </a:extLst>
                </p:cNvPr>
                <p:cNvPicPr/>
                <p:nvPr/>
              </p:nvPicPr>
              <p:blipFill>
                <a:blip r:embed="rId6"/>
                <a:stretch>
                  <a:fillRect/>
                </a:stretch>
              </p:blipFill>
              <p:spPr>
                <a:xfrm>
                  <a:off x="3897111" y="1364178"/>
                  <a:ext cx="383760" cy="1227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5" name="Ink 4">
                  <a:extLst>
                    <a:ext uri="{FF2B5EF4-FFF2-40B4-BE49-F238E27FC236}">
                      <a16:creationId xmlns:a16="http://schemas.microsoft.com/office/drawing/2014/main" id="{37586DF0-C98B-41F1-A7B5-2A368A475458}"/>
                    </a:ext>
                  </a:extLst>
                </p14:cNvPr>
                <p14:cNvContentPartPr/>
                <p14:nvPr/>
              </p14:nvContentPartPr>
              <p14:xfrm>
                <a:off x="4325871" y="1227378"/>
                <a:ext cx="97920" cy="190080"/>
              </p14:xfrm>
            </p:contentPart>
          </mc:Choice>
          <mc:Fallback xmlns="">
            <p:pic>
              <p:nvPicPr>
                <p:cNvPr id="5" name="Ink 4">
                  <a:extLst>
                    <a:ext uri="{FF2B5EF4-FFF2-40B4-BE49-F238E27FC236}">
                      <a16:creationId xmlns:a16="http://schemas.microsoft.com/office/drawing/2014/main" id="{37586DF0-C98B-41F1-A7B5-2A368A475458}"/>
                    </a:ext>
                  </a:extLst>
                </p:cNvPr>
                <p:cNvPicPr/>
                <p:nvPr/>
              </p:nvPicPr>
              <p:blipFill>
                <a:blip r:embed="rId8"/>
                <a:stretch>
                  <a:fillRect/>
                </a:stretch>
              </p:blipFill>
              <p:spPr>
                <a:xfrm>
                  <a:off x="4308231" y="1209738"/>
                  <a:ext cx="13356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6" name="Ink 5">
                  <a:extLst>
                    <a:ext uri="{FF2B5EF4-FFF2-40B4-BE49-F238E27FC236}">
                      <a16:creationId xmlns:a16="http://schemas.microsoft.com/office/drawing/2014/main" id="{718ED96F-878F-4C8F-9E60-421EBF4ADB1B}"/>
                    </a:ext>
                  </a:extLst>
                </p14:cNvPr>
                <p14:cNvContentPartPr/>
                <p14:nvPr/>
              </p14:nvContentPartPr>
              <p14:xfrm>
                <a:off x="4493271" y="1235298"/>
                <a:ext cx="124200" cy="124920"/>
              </p14:xfrm>
            </p:contentPart>
          </mc:Choice>
          <mc:Fallback xmlns="">
            <p:pic>
              <p:nvPicPr>
                <p:cNvPr id="6" name="Ink 5">
                  <a:extLst>
                    <a:ext uri="{FF2B5EF4-FFF2-40B4-BE49-F238E27FC236}">
                      <a16:creationId xmlns:a16="http://schemas.microsoft.com/office/drawing/2014/main" id="{718ED96F-878F-4C8F-9E60-421EBF4ADB1B}"/>
                    </a:ext>
                  </a:extLst>
                </p:cNvPr>
                <p:cNvPicPr/>
                <p:nvPr/>
              </p:nvPicPr>
              <p:blipFill>
                <a:blip r:embed="rId10"/>
                <a:stretch>
                  <a:fillRect/>
                </a:stretch>
              </p:blipFill>
              <p:spPr>
                <a:xfrm>
                  <a:off x="4475631" y="1217298"/>
                  <a:ext cx="159840" cy="1605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0" name="Ink 9">
                  <a:extLst>
                    <a:ext uri="{FF2B5EF4-FFF2-40B4-BE49-F238E27FC236}">
                      <a16:creationId xmlns:a16="http://schemas.microsoft.com/office/drawing/2014/main" id="{F5719EAF-467F-4596-906F-44BCC0639D26}"/>
                    </a:ext>
                  </a:extLst>
                </p14:cNvPr>
                <p14:cNvContentPartPr/>
                <p14:nvPr/>
              </p14:nvContentPartPr>
              <p14:xfrm>
                <a:off x="4628631" y="1135218"/>
                <a:ext cx="40680" cy="213480"/>
              </p14:xfrm>
            </p:contentPart>
          </mc:Choice>
          <mc:Fallback xmlns="">
            <p:pic>
              <p:nvPicPr>
                <p:cNvPr id="10" name="Ink 9">
                  <a:extLst>
                    <a:ext uri="{FF2B5EF4-FFF2-40B4-BE49-F238E27FC236}">
                      <a16:creationId xmlns:a16="http://schemas.microsoft.com/office/drawing/2014/main" id="{F5719EAF-467F-4596-906F-44BCC0639D26}"/>
                    </a:ext>
                  </a:extLst>
                </p:cNvPr>
                <p:cNvPicPr/>
                <p:nvPr/>
              </p:nvPicPr>
              <p:blipFill>
                <a:blip r:embed="rId12"/>
                <a:stretch>
                  <a:fillRect/>
                </a:stretch>
              </p:blipFill>
              <p:spPr>
                <a:xfrm>
                  <a:off x="4610991" y="1117578"/>
                  <a:ext cx="76320" cy="2491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1" name="Ink 10">
                  <a:extLst>
                    <a:ext uri="{FF2B5EF4-FFF2-40B4-BE49-F238E27FC236}">
                      <a16:creationId xmlns:a16="http://schemas.microsoft.com/office/drawing/2014/main" id="{500B8B56-809E-4B49-BEB2-1BFFA7795989}"/>
                    </a:ext>
                  </a:extLst>
                </p14:cNvPr>
                <p14:cNvContentPartPr/>
                <p14:nvPr/>
              </p14:nvContentPartPr>
              <p14:xfrm>
                <a:off x="4668231" y="1125858"/>
                <a:ext cx="50400" cy="205200"/>
              </p14:xfrm>
            </p:contentPart>
          </mc:Choice>
          <mc:Fallback xmlns="">
            <p:pic>
              <p:nvPicPr>
                <p:cNvPr id="11" name="Ink 10">
                  <a:extLst>
                    <a:ext uri="{FF2B5EF4-FFF2-40B4-BE49-F238E27FC236}">
                      <a16:creationId xmlns:a16="http://schemas.microsoft.com/office/drawing/2014/main" id="{500B8B56-809E-4B49-BEB2-1BFFA7795989}"/>
                    </a:ext>
                  </a:extLst>
                </p:cNvPr>
                <p:cNvPicPr/>
                <p:nvPr/>
              </p:nvPicPr>
              <p:blipFill>
                <a:blip r:embed="rId14"/>
                <a:stretch>
                  <a:fillRect/>
                </a:stretch>
              </p:blipFill>
              <p:spPr>
                <a:xfrm>
                  <a:off x="4650591" y="1108218"/>
                  <a:ext cx="86040" cy="2408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2" name="Ink 11">
                  <a:extLst>
                    <a:ext uri="{FF2B5EF4-FFF2-40B4-BE49-F238E27FC236}">
                      <a16:creationId xmlns:a16="http://schemas.microsoft.com/office/drawing/2014/main" id="{EE731A1D-6065-45CF-90EB-23156C5180B0}"/>
                    </a:ext>
                  </a:extLst>
                </p14:cNvPr>
                <p14:cNvContentPartPr/>
                <p14:nvPr/>
              </p14:nvContentPartPr>
              <p14:xfrm>
                <a:off x="4797831" y="1117578"/>
                <a:ext cx="51480" cy="158040"/>
              </p14:xfrm>
            </p:contentPart>
          </mc:Choice>
          <mc:Fallback xmlns="">
            <p:pic>
              <p:nvPicPr>
                <p:cNvPr id="12" name="Ink 11">
                  <a:extLst>
                    <a:ext uri="{FF2B5EF4-FFF2-40B4-BE49-F238E27FC236}">
                      <a16:creationId xmlns:a16="http://schemas.microsoft.com/office/drawing/2014/main" id="{EE731A1D-6065-45CF-90EB-23156C5180B0}"/>
                    </a:ext>
                  </a:extLst>
                </p:cNvPr>
                <p:cNvPicPr/>
                <p:nvPr/>
              </p:nvPicPr>
              <p:blipFill>
                <a:blip r:embed="rId16"/>
                <a:stretch>
                  <a:fillRect/>
                </a:stretch>
              </p:blipFill>
              <p:spPr>
                <a:xfrm>
                  <a:off x="4780191" y="1099938"/>
                  <a:ext cx="87120" cy="1936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3" name="Ink 12">
                  <a:extLst>
                    <a:ext uri="{FF2B5EF4-FFF2-40B4-BE49-F238E27FC236}">
                      <a16:creationId xmlns:a16="http://schemas.microsoft.com/office/drawing/2014/main" id="{22E271FF-539A-432C-A635-FA391EBEE8A4}"/>
                    </a:ext>
                  </a:extLst>
                </p14:cNvPr>
                <p14:cNvContentPartPr/>
                <p14:nvPr/>
              </p14:nvContentPartPr>
              <p14:xfrm>
                <a:off x="4797471" y="1076178"/>
                <a:ext cx="296640" cy="182880"/>
              </p14:xfrm>
            </p:contentPart>
          </mc:Choice>
          <mc:Fallback xmlns="">
            <p:pic>
              <p:nvPicPr>
                <p:cNvPr id="13" name="Ink 12">
                  <a:extLst>
                    <a:ext uri="{FF2B5EF4-FFF2-40B4-BE49-F238E27FC236}">
                      <a16:creationId xmlns:a16="http://schemas.microsoft.com/office/drawing/2014/main" id="{22E271FF-539A-432C-A635-FA391EBEE8A4}"/>
                    </a:ext>
                  </a:extLst>
                </p:cNvPr>
                <p:cNvPicPr/>
                <p:nvPr/>
              </p:nvPicPr>
              <p:blipFill>
                <a:blip r:embed="rId18"/>
                <a:stretch>
                  <a:fillRect/>
                </a:stretch>
              </p:blipFill>
              <p:spPr>
                <a:xfrm>
                  <a:off x="4779471" y="1058538"/>
                  <a:ext cx="332280" cy="2185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4" name="Ink 13">
                  <a:extLst>
                    <a:ext uri="{FF2B5EF4-FFF2-40B4-BE49-F238E27FC236}">
                      <a16:creationId xmlns:a16="http://schemas.microsoft.com/office/drawing/2014/main" id="{71211A0D-D6DD-4814-990B-79307216F487}"/>
                    </a:ext>
                  </a:extLst>
                </p14:cNvPr>
                <p14:cNvContentPartPr/>
                <p14:nvPr/>
              </p14:nvContentPartPr>
              <p14:xfrm>
                <a:off x="5120751" y="1112538"/>
                <a:ext cx="196920" cy="93240"/>
              </p14:xfrm>
            </p:contentPart>
          </mc:Choice>
          <mc:Fallback xmlns="">
            <p:pic>
              <p:nvPicPr>
                <p:cNvPr id="14" name="Ink 13">
                  <a:extLst>
                    <a:ext uri="{FF2B5EF4-FFF2-40B4-BE49-F238E27FC236}">
                      <a16:creationId xmlns:a16="http://schemas.microsoft.com/office/drawing/2014/main" id="{71211A0D-D6DD-4814-990B-79307216F487}"/>
                    </a:ext>
                  </a:extLst>
                </p:cNvPr>
                <p:cNvPicPr/>
                <p:nvPr/>
              </p:nvPicPr>
              <p:blipFill>
                <a:blip r:embed="rId20"/>
                <a:stretch>
                  <a:fillRect/>
                </a:stretch>
              </p:blipFill>
              <p:spPr>
                <a:xfrm>
                  <a:off x="5102751" y="1094898"/>
                  <a:ext cx="232560" cy="12888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5" name="Ink 14">
                  <a:extLst>
                    <a:ext uri="{FF2B5EF4-FFF2-40B4-BE49-F238E27FC236}">
                      <a16:creationId xmlns:a16="http://schemas.microsoft.com/office/drawing/2014/main" id="{07A72493-C039-493E-8C6F-ED84216608DC}"/>
                    </a:ext>
                  </a:extLst>
                </p14:cNvPr>
                <p14:cNvContentPartPr/>
                <p14:nvPr/>
              </p14:nvContentPartPr>
              <p14:xfrm>
                <a:off x="5360511" y="1090578"/>
                <a:ext cx="146160" cy="81000"/>
              </p14:xfrm>
            </p:contentPart>
          </mc:Choice>
          <mc:Fallback xmlns="">
            <p:pic>
              <p:nvPicPr>
                <p:cNvPr id="15" name="Ink 14">
                  <a:extLst>
                    <a:ext uri="{FF2B5EF4-FFF2-40B4-BE49-F238E27FC236}">
                      <a16:creationId xmlns:a16="http://schemas.microsoft.com/office/drawing/2014/main" id="{07A72493-C039-493E-8C6F-ED84216608DC}"/>
                    </a:ext>
                  </a:extLst>
                </p:cNvPr>
                <p:cNvPicPr/>
                <p:nvPr/>
              </p:nvPicPr>
              <p:blipFill>
                <a:blip r:embed="rId22"/>
                <a:stretch>
                  <a:fillRect/>
                </a:stretch>
              </p:blipFill>
              <p:spPr>
                <a:xfrm>
                  <a:off x="5342511" y="1072938"/>
                  <a:ext cx="181800" cy="11664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6" name="Ink 15">
                  <a:extLst>
                    <a:ext uri="{FF2B5EF4-FFF2-40B4-BE49-F238E27FC236}">
                      <a16:creationId xmlns:a16="http://schemas.microsoft.com/office/drawing/2014/main" id="{2D9B6B3D-F1A1-406F-9D64-C9C475386A16}"/>
                    </a:ext>
                  </a:extLst>
                </p14:cNvPr>
                <p14:cNvContentPartPr/>
                <p14:nvPr/>
              </p14:nvContentPartPr>
              <p14:xfrm>
                <a:off x="5450871" y="1005258"/>
                <a:ext cx="167760" cy="226800"/>
              </p14:xfrm>
            </p:contentPart>
          </mc:Choice>
          <mc:Fallback xmlns="">
            <p:pic>
              <p:nvPicPr>
                <p:cNvPr id="16" name="Ink 15">
                  <a:extLst>
                    <a:ext uri="{FF2B5EF4-FFF2-40B4-BE49-F238E27FC236}">
                      <a16:creationId xmlns:a16="http://schemas.microsoft.com/office/drawing/2014/main" id="{2D9B6B3D-F1A1-406F-9D64-C9C475386A16}"/>
                    </a:ext>
                  </a:extLst>
                </p:cNvPr>
                <p:cNvPicPr/>
                <p:nvPr/>
              </p:nvPicPr>
              <p:blipFill>
                <a:blip r:embed="rId24"/>
                <a:stretch>
                  <a:fillRect/>
                </a:stretch>
              </p:blipFill>
              <p:spPr>
                <a:xfrm>
                  <a:off x="5432871" y="987258"/>
                  <a:ext cx="203400" cy="2624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7" name="Ink 16">
                  <a:extLst>
                    <a:ext uri="{FF2B5EF4-FFF2-40B4-BE49-F238E27FC236}">
                      <a16:creationId xmlns:a16="http://schemas.microsoft.com/office/drawing/2014/main" id="{B8807FFD-44DE-4E79-8C45-32EE4638306E}"/>
                    </a:ext>
                  </a:extLst>
                </p14:cNvPr>
                <p14:cNvContentPartPr/>
                <p14:nvPr/>
              </p14:nvContentPartPr>
              <p14:xfrm>
                <a:off x="5652831" y="1077978"/>
                <a:ext cx="83520" cy="79920"/>
              </p14:xfrm>
            </p:contentPart>
          </mc:Choice>
          <mc:Fallback xmlns="">
            <p:pic>
              <p:nvPicPr>
                <p:cNvPr id="17" name="Ink 16">
                  <a:extLst>
                    <a:ext uri="{FF2B5EF4-FFF2-40B4-BE49-F238E27FC236}">
                      <a16:creationId xmlns:a16="http://schemas.microsoft.com/office/drawing/2014/main" id="{B8807FFD-44DE-4E79-8C45-32EE4638306E}"/>
                    </a:ext>
                  </a:extLst>
                </p:cNvPr>
                <p:cNvPicPr/>
                <p:nvPr/>
              </p:nvPicPr>
              <p:blipFill>
                <a:blip r:embed="rId26"/>
                <a:stretch>
                  <a:fillRect/>
                </a:stretch>
              </p:blipFill>
              <p:spPr>
                <a:xfrm>
                  <a:off x="5634831" y="1060338"/>
                  <a:ext cx="119160" cy="11556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8" name="Ink 17">
                  <a:extLst>
                    <a:ext uri="{FF2B5EF4-FFF2-40B4-BE49-F238E27FC236}">
                      <a16:creationId xmlns:a16="http://schemas.microsoft.com/office/drawing/2014/main" id="{612B652C-09ED-4030-A332-1649BC602BE4}"/>
                    </a:ext>
                  </a:extLst>
                </p14:cNvPr>
                <p14:cNvContentPartPr/>
                <p14:nvPr/>
              </p14:nvContentPartPr>
              <p14:xfrm>
                <a:off x="5759751" y="1077978"/>
                <a:ext cx="50760" cy="94680"/>
              </p14:xfrm>
            </p:contentPart>
          </mc:Choice>
          <mc:Fallback xmlns="">
            <p:pic>
              <p:nvPicPr>
                <p:cNvPr id="18" name="Ink 17">
                  <a:extLst>
                    <a:ext uri="{FF2B5EF4-FFF2-40B4-BE49-F238E27FC236}">
                      <a16:creationId xmlns:a16="http://schemas.microsoft.com/office/drawing/2014/main" id="{612B652C-09ED-4030-A332-1649BC602BE4}"/>
                    </a:ext>
                  </a:extLst>
                </p:cNvPr>
                <p:cNvPicPr/>
                <p:nvPr/>
              </p:nvPicPr>
              <p:blipFill>
                <a:blip r:embed="rId28"/>
                <a:stretch>
                  <a:fillRect/>
                </a:stretch>
              </p:blipFill>
              <p:spPr>
                <a:xfrm>
                  <a:off x="5742111" y="1059978"/>
                  <a:ext cx="86400" cy="13032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19" name="Ink 18">
                  <a:extLst>
                    <a:ext uri="{FF2B5EF4-FFF2-40B4-BE49-F238E27FC236}">
                      <a16:creationId xmlns:a16="http://schemas.microsoft.com/office/drawing/2014/main" id="{D433A58C-F697-4998-BE79-3032F5A1332D}"/>
                    </a:ext>
                  </a:extLst>
                </p14:cNvPr>
                <p14:cNvContentPartPr/>
                <p14:nvPr/>
              </p14:nvContentPartPr>
              <p14:xfrm>
                <a:off x="5998431" y="1059618"/>
                <a:ext cx="28440" cy="110520"/>
              </p14:xfrm>
            </p:contentPart>
          </mc:Choice>
          <mc:Fallback xmlns="">
            <p:pic>
              <p:nvPicPr>
                <p:cNvPr id="19" name="Ink 18">
                  <a:extLst>
                    <a:ext uri="{FF2B5EF4-FFF2-40B4-BE49-F238E27FC236}">
                      <a16:creationId xmlns:a16="http://schemas.microsoft.com/office/drawing/2014/main" id="{D433A58C-F697-4998-BE79-3032F5A1332D}"/>
                    </a:ext>
                  </a:extLst>
                </p:cNvPr>
                <p:cNvPicPr/>
                <p:nvPr/>
              </p:nvPicPr>
              <p:blipFill>
                <a:blip r:embed="rId30"/>
                <a:stretch>
                  <a:fillRect/>
                </a:stretch>
              </p:blipFill>
              <p:spPr>
                <a:xfrm>
                  <a:off x="5980431" y="1041618"/>
                  <a:ext cx="64080" cy="14616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0" name="Ink 19">
                  <a:extLst>
                    <a:ext uri="{FF2B5EF4-FFF2-40B4-BE49-F238E27FC236}">
                      <a16:creationId xmlns:a16="http://schemas.microsoft.com/office/drawing/2014/main" id="{75363420-2D60-4E41-BFB8-A25E30571834}"/>
                    </a:ext>
                  </a:extLst>
                </p14:cNvPr>
                <p14:cNvContentPartPr/>
                <p14:nvPr/>
              </p14:nvContentPartPr>
              <p14:xfrm>
                <a:off x="5997711" y="971778"/>
                <a:ext cx="308520" cy="163800"/>
              </p14:xfrm>
            </p:contentPart>
          </mc:Choice>
          <mc:Fallback xmlns="">
            <p:pic>
              <p:nvPicPr>
                <p:cNvPr id="20" name="Ink 19">
                  <a:extLst>
                    <a:ext uri="{FF2B5EF4-FFF2-40B4-BE49-F238E27FC236}">
                      <a16:creationId xmlns:a16="http://schemas.microsoft.com/office/drawing/2014/main" id="{75363420-2D60-4E41-BFB8-A25E30571834}"/>
                    </a:ext>
                  </a:extLst>
                </p:cNvPr>
                <p:cNvPicPr/>
                <p:nvPr/>
              </p:nvPicPr>
              <p:blipFill>
                <a:blip r:embed="rId32"/>
                <a:stretch>
                  <a:fillRect/>
                </a:stretch>
              </p:blipFill>
              <p:spPr>
                <a:xfrm>
                  <a:off x="5979711" y="953778"/>
                  <a:ext cx="344160" cy="1994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1" name="Ink 20">
                  <a:extLst>
                    <a:ext uri="{FF2B5EF4-FFF2-40B4-BE49-F238E27FC236}">
                      <a16:creationId xmlns:a16="http://schemas.microsoft.com/office/drawing/2014/main" id="{C22C1556-B913-4CD5-BC64-BA522B9A347C}"/>
                    </a:ext>
                  </a:extLst>
                </p14:cNvPr>
                <p14:cNvContentPartPr/>
                <p14:nvPr/>
              </p14:nvContentPartPr>
              <p14:xfrm>
                <a:off x="6308031" y="904458"/>
                <a:ext cx="88200" cy="167400"/>
              </p14:xfrm>
            </p:contentPart>
          </mc:Choice>
          <mc:Fallback xmlns="">
            <p:pic>
              <p:nvPicPr>
                <p:cNvPr id="21" name="Ink 20">
                  <a:extLst>
                    <a:ext uri="{FF2B5EF4-FFF2-40B4-BE49-F238E27FC236}">
                      <a16:creationId xmlns:a16="http://schemas.microsoft.com/office/drawing/2014/main" id="{C22C1556-B913-4CD5-BC64-BA522B9A347C}"/>
                    </a:ext>
                  </a:extLst>
                </p:cNvPr>
                <p:cNvPicPr/>
                <p:nvPr/>
              </p:nvPicPr>
              <p:blipFill>
                <a:blip r:embed="rId34"/>
                <a:stretch>
                  <a:fillRect/>
                </a:stretch>
              </p:blipFill>
              <p:spPr>
                <a:xfrm>
                  <a:off x="6290031" y="886818"/>
                  <a:ext cx="123840" cy="20304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2" name="Ink 21">
                  <a:extLst>
                    <a:ext uri="{FF2B5EF4-FFF2-40B4-BE49-F238E27FC236}">
                      <a16:creationId xmlns:a16="http://schemas.microsoft.com/office/drawing/2014/main" id="{98E0B05C-8264-42F3-B60A-6BCF1260A0DF}"/>
                    </a:ext>
                  </a:extLst>
                </p14:cNvPr>
                <p14:cNvContentPartPr/>
                <p14:nvPr/>
              </p14:nvContentPartPr>
              <p14:xfrm>
                <a:off x="6536271" y="897978"/>
                <a:ext cx="291960" cy="135360"/>
              </p14:xfrm>
            </p:contentPart>
          </mc:Choice>
          <mc:Fallback xmlns="">
            <p:pic>
              <p:nvPicPr>
                <p:cNvPr id="22" name="Ink 21">
                  <a:extLst>
                    <a:ext uri="{FF2B5EF4-FFF2-40B4-BE49-F238E27FC236}">
                      <a16:creationId xmlns:a16="http://schemas.microsoft.com/office/drawing/2014/main" id="{98E0B05C-8264-42F3-B60A-6BCF1260A0DF}"/>
                    </a:ext>
                  </a:extLst>
                </p:cNvPr>
                <p:cNvPicPr/>
                <p:nvPr/>
              </p:nvPicPr>
              <p:blipFill>
                <a:blip r:embed="rId36"/>
                <a:stretch>
                  <a:fillRect/>
                </a:stretch>
              </p:blipFill>
              <p:spPr>
                <a:xfrm>
                  <a:off x="6518631" y="879978"/>
                  <a:ext cx="32760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3" name="Ink 22">
                  <a:extLst>
                    <a:ext uri="{FF2B5EF4-FFF2-40B4-BE49-F238E27FC236}">
                      <a16:creationId xmlns:a16="http://schemas.microsoft.com/office/drawing/2014/main" id="{C8EEC4B2-167D-472D-B744-93FBD27BF5F9}"/>
                    </a:ext>
                  </a:extLst>
                </p14:cNvPr>
                <p14:cNvContentPartPr/>
                <p14:nvPr/>
              </p14:nvContentPartPr>
              <p14:xfrm>
                <a:off x="6935511" y="779898"/>
                <a:ext cx="26280" cy="149040"/>
              </p14:xfrm>
            </p:contentPart>
          </mc:Choice>
          <mc:Fallback xmlns="">
            <p:pic>
              <p:nvPicPr>
                <p:cNvPr id="23" name="Ink 22">
                  <a:extLst>
                    <a:ext uri="{FF2B5EF4-FFF2-40B4-BE49-F238E27FC236}">
                      <a16:creationId xmlns:a16="http://schemas.microsoft.com/office/drawing/2014/main" id="{C8EEC4B2-167D-472D-B744-93FBD27BF5F9}"/>
                    </a:ext>
                  </a:extLst>
                </p:cNvPr>
                <p:cNvPicPr/>
                <p:nvPr/>
              </p:nvPicPr>
              <p:blipFill>
                <a:blip r:embed="rId38"/>
                <a:stretch>
                  <a:fillRect/>
                </a:stretch>
              </p:blipFill>
              <p:spPr>
                <a:xfrm>
                  <a:off x="6917871" y="761898"/>
                  <a:ext cx="61920" cy="18468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4" name="Ink 23">
                  <a:extLst>
                    <a:ext uri="{FF2B5EF4-FFF2-40B4-BE49-F238E27FC236}">
                      <a16:creationId xmlns:a16="http://schemas.microsoft.com/office/drawing/2014/main" id="{70D449A8-EF78-41AA-8462-55EF8315EB39}"/>
                    </a:ext>
                  </a:extLst>
                </p14:cNvPr>
                <p14:cNvContentPartPr/>
                <p14:nvPr/>
              </p14:nvContentPartPr>
              <p14:xfrm>
                <a:off x="7002111" y="818418"/>
                <a:ext cx="177840" cy="103320"/>
              </p14:xfrm>
            </p:contentPart>
          </mc:Choice>
          <mc:Fallback xmlns="">
            <p:pic>
              <p:nvPicPr>
                <p:cNvPr id="24" name="Ink 23">
                  <a:extLst>
                    <a:ext uri="{FF2B5EF4-FFF2-40B4-BE49-F238E27FC236}">
                      <a16:creationId xmlns:a16="http://schemas.microsoft.com/office/drawing/2014/main" id="{70D449A8-EF78-41AA-8462-55EF8315EB39}"/>
                    </a:ext>
                  </a:extLst>
                </p:cNvPr>
                <p:cNvPicPr/>
                <p:nvPr/>
              </p:nvPicPr>
              <p:blipFill>
                <a:blip r:embed="rId40"/>
                <a:stretch>
                  <a:fillRect/>
                </a:stretch>
              </p:blipFill>
              <p:spPr>
                <a:xfrm>
                  <a:off x="6984111" y="800418"/>
                  <a:ext cx="21348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25" name="Ink 24">
                  <a:extLst>
                    <a:ext uri="{FF2B5EF4-FFF2-40B4-BE49-F238E27FC236}">
                      <a16:creationId xmlns:a16="http://schemas.microsoft.com/office/drawing/2014/main" id="{651A82F0-833F-48A6-A7B7-31AC26A208E3}"/>
                    </a:ext>
                  </a:extLst>
                </p14:cNvPr>
                <p14:cNvContentPartPr/>
                <p14:nvPr/>
              </p14:nvContentPartPr>
              <p14:xfrm>
                <a:off x="7219911" y="813378"/>
                <a:ext cx="64800" cy="63000"/>
              </p14:xfrm>
            </p:contentPart>
          </mc:Choice>
          <mc:Fallback xmlns="">
            <p:pic>
              <p:nvPicPr>
                <p:cNvPr id="25" name="Ink 24">
                  <a:extLst>
                    <a:ext uri="{FF2B5EF4-FFF2-40B4-BE49-F238E27FC236}">
                      <a16:creationId xmlns:a16="http://schemas.microsoft.com/office/drawing/2014/main" id="{651A82F0-833F-48A6-A7B7-31AC26A208E3}"/>
                    </a:ext>
                  </a:extLst>
                </p:cNvPr>
                <p:cNvPicPr/>
                <p:nvPr/>
              </p:nvPicPr>
              <p:blipFill>
                <a:blip r:embed="rId42"/>
                <a:stretch>
                  <a:fillRect/>
                </a:stretch>
              </p:blipFill>
              <p:spPr>
                <a:xfrm>
                  <a:off x="7201911" y="795378"/>
                  <a:ext cx="100440" cy="9864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28" name="Ink 27">
                  <a:extLst>
                    <a:ext uri="{FF2B5EF4-FFF2-40B4-BE49-F238E27FC236}">
                      <a16:creationId xmlns:a16="http://schemas.microsoft.com/office/drawing/2014/main" id="{08163A2E-D505-4A4A-A0F0-188A892919B3}"/>
                    </a:ext>
                  </a:extLst>
                </p14:cNvPr>
                <p14:cNvContentPartPr/>
                <p14:nvPr/>
              </p14:nvContentPartPr>
              <p14:xfrm>
                <a:off x="5435751" y="1410978"/>
                <a:ext cx="108000" cy="62640"/>
              </p14:xfrm>
            </p:contentPart>
          </mc:Choice>
          <mc:Fallback xmlns="">
            <p:pic>
              <p:nvPicPr>
                <p:cNvPr id="28" name="Ink 27">
                  <a:extLst>
                    <a:ext uri="{FF2B5EF4-FFF2-40B4-BE49-F238E27FC236}">
                      <a16:creationId xmlns:a16="http://schemas.microsoft.com/office/drawing/2014/main" id="{08163A2E-D505-4A4A-A0F0-188A892919B3}"/>
                    </a:ext>
                  </a:extLst>
                </p:cNvPr>
                <p:cNvPicPr/>
                <p:nvPr/>
              </p:nvPicPr>
              <p:blipFill>
                <a:blip r:embed="rId44"/>
                <a:stretch>
                  <a:fillRect/>
                </a:stretch>
              </p:blipFill>
              <p:spPr>
                <a:xfrm>
                  <a:off x="5418111" y="1393338"/>
                  <a:ext cx="143640" cy="9828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29" name="Ink 28">
                  <a:extLst>
                    <a:ext uri="{FF2B5EF4-FFF2-40B4-BE49-F238E27FC236}">
                      <a16:creationId xmlns:a16="http://schemas.microsoft.com/office/drawing/2014/main" id="{6788D8BC-35B4-486F-95C4-918610220037}"/>
                    </a:ext>
                  </a:extLst>
                </p14:cNvPr>
                <p14:cNvContentPartPr/>
                <p14:nvPr/>
              </p14:nvContentPartPr>
              <p14:xfrm>
                <a:off x="5534751" y="1365258"/>
                <a:ext cx="97560" cy="77040"/>
              </p14:xfrm>
            </p:contentPart>
          </mc:Choice>
          <mc:Fallback xmlns="">
            <p:pic>
              <p:nvPicPr>
                <p:cNvPr id="29" name="Ink 28">
                  <a:extLst>
                    <a:ext uri="{FF2B5EF4-FFF2-40B4-BE49-F238E27FC236}">
                      <a16:creationId xmlns:a16="http://schemas.microsoft.com/office/drawing/2014/main" id="{6788D8BC-35B4-486F-95C4-918610220037}"/>
                    </a:ext>
                  </a:extLst>
                </p:cNvPr>
                <p:cNvPicPr/>
                <p:nvPr/>
              </p:nvPicPr>
              <p:blipFill>
                <a:blip r:embed="rId46"/>
                <a:stretch>
                  <a:fillRect/>
                </a:stretch>
              </p:blipFill>
              <p:spPr>
                <a:xfrm>
                  <a:off x="5517111" y="1347618"/>
                  <a:ext cx="13320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30" name="Ink 29">
                  <a:extLst>
                    <a:ext uri="{FF2B5EF4-FFF2-40B4-BE49-F238E27FC236}">
                      <a16:creationId xmlns:a16="http://schemas.microsoft.com/office/drawing/2014/main" id="{15881008-BA1A-4050-86A7-73FFE91FC556}"/>
                    </a:ext>
                  </a:extLst>
                </p14:cNvPr>
                <p14:cNvContentPartPr/>
                <p14:nvPr/>
              </p14:nvContentPartPr>
              <p14:xfrm>
                <a:off x="5647431" y="1360578"/>
                <a:ext cx="187200" cy="66240"/>
              </p14:xfrm>
            </p:contentPart>
          </mc:Choice>
          <mc:Fallback xmlns="">
            <p:pic>
              <p:nvPicPr>
                <p:cNvPr id="30" name="Ink 29">
                  <a:extLst>
                    <a:ext uri="{FF2B5EF4-FFF2-40B4-BE49-F238E27FC236}">
                      <a16:creationId xmlns:a16="http://schemas.microsoft.com/office/drawing/2014/main" id="{15881008-BA1A-4050-86A7-73FFE91FC556}"/>
                    </a:ext>
                  </a:extLst>
                </p:cNvPr>
                <p:cNvPicPr/>
                <p:nvPr/>
              </p:nvPicPr>
              <p:blipFill>
                <a:blip r:embed="rId48"/>
                <a:stretch>
                  <a:fillRect/>
                </a:stretch>
              </p:blipFill>
              <p:spPr>
                <a:xfrm>
                  <a:off x="5629791" y="1342578"/>
                  <a:ext cx="222840" cy="10188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1" name="Ink 30">
                  <a:extLst>
                    <a:ext uri="{FF2B5EF4-FFF2-40B4-BE49-F238E27FC236}">
                      <a16:creationId xmlns:a16="http://schemas.microsoft.com/office/drawing/2014/main" id="{0D70A41E-12A1-47F4-99D1-46A7D4A8869B}"/>
                    </a:ext>
                  </a:extLst>
                </p14:cNvPr>
                <p14:cNvContentPartPr/>
                <p14:nvPr/>
              </p14:nvContentPartPr>
              <p14:xfrm>
                <a:off x="5869911" y="1291818"/>
                <a:ext cx="92520" cy="80280"/>
              </p14:xfrm>
            </p:contentPart>
          </mc:Choice>
          <mc:Fallback xmlns="">
            <p:pic>
              <p:nvPicPr>
                <p:cNvPr id="31" name="Ink 30">
                  <a:extLst>
                    <a:ext uri="{FF2B5EF4-FFF2-40B4-BE49-F238E27FC236}">
                      <a16:creationId xmlns:a16="http://schemas.microsoft.com/office/drawing/2014/main" id="{0D70A41E-12A1-47F4-99D1-46A7D4A8869B}"/>
                    </a:ext>
                  </a:extLst>
                </p:cNvPr>
                <p:cNvPicPr/>
                <p:nvPr/>
              </p:nvPicPr>
              <p:blipFill>
                <a:blip r:embed="rId50"/>
                <a:stretch>
                  <a:fillRect/>
                </a:stretch>
              </p:blipFill>
              <p:spPr>
                <a:xfrm>
                  <a:off x="5852271" y="1273818"/>
                  <a:ext cx="128160" cy="11592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32" name="Ink 31">
                  <a:extLst>
                    <a:ext uri="{FF2B5EF4-FFF2-40B4-BE49-F238E27FC236}">
                      <a16:creationId xmlns:a16="http://schemas.microsoft.com/office/drawing/2014/main" id="{ACB23EAE-AF22-4272-A4B5-E12949C8B39D}"/>
                    </a:ext>
                  </a:extLst>
                </p14:cNvPr>
                <p14:cNvContentPartPr/>
                <p14:nvPr/>
              </p14:nvContentPartPr>
              <p14:xfrm>
                <a:off x="5996271" y="1271298"/>
                <a:ext cx="14760" cy="61560"/>
              </p14:xfrm>
            </p:contentPart>
          </mc:Choice>
          <mc:Fallback xmlns="">
            <p:pic>
              <p:nvPicPr>
                <p:cNvPr id="32" name="Ink 31">
                  <a:extLst>
                    <a:ext uri="{FF2B5EF4-FFF2-40B4-BE49-F238E27FC236}">
                      <a16:creationId xmlns:a16="http://schemas.microsoft.com/office/drawing/2014/main" id="{ACB23EAE-AF22-4272-A4B5-E12949C8B39D}"/>
                    </a:ext>
                  </a:extLst>
                </p:cNvPr>
                <p:cNvPicPr/>
                <p:nvPr/>
              </p:nvPicPr>
              <p:blipFill>
                <a:blip r:embed="rId52"/>
                <a:stretch>
                  <a:fillRect/>
                </a:stretch>
              </p:blipFill>
              <p:spPr>
                <a:xfrm>
                  <a:off x="5978631" y="1253658"/>
                  <a:ext cx="50400" cy="9720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33" name="Ink 32">
                  <a:extLst>
                    <a:ext uri="{FF2B5EF4-FFF2-40B4-BE49-F238E27FC236}">
                      <a16:creationId xmlns:a16="http://schemas.microsoft.com/office/drawing/2014/main" id="{C1B9ED0B-445A-45DD-948A-CBDA08EC334D}"/>
                    </a:ext>
                  </a:extLst>
                </p14:cNvPr>
                <p14:cNvContentPartPr/>
                <p14:nvPr/>
              </p14:nvContentPartPr>
              <p14:xfrm>
                <a:off x="6037311" y="1251138"/>
                <a:ext cx="255960" cy="66600"/>
              </p14:xfrm>
            </p:contentPart>
          </mc:Choice>
          <mc:Fallback xmlns="">
            <p:pic>
              <p:nvPicPr>
                <p:cNvPr id="33" name="Ink 32">
                  <a:extLst>
                    <a:ext uri="{FF2B5EF4-FFF2-40B4-BE49-F238E27FC236}">
                      <a16:creationId xmlns:a16="http://schemas.microsoft.com/office/drawing/2014/main" id="{C1B9ED0B-445A-45DD-948A-CBDA08EC334D}"/>
                    </a:ext>
                  </a:extLst>
                </p:cNvPr>
                <p:cNvPicPr/>
                <p:nvPr/>
              </p:nvPicPr>
              <p:blipFill>
                <a:blip r:embed="rId54"/>
                <a:stretch>
                  <a:fillRect/>
                </a:stretch>
              </p:blipFill>
              <p:spPr>
                <a:xfrm>
                  <a:off x="6019311" y="1233138"/>
                  <a:ext cx="291600" cy="10224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34" name="Ink 33">
                  <a:extLst>
                    <a:ext uri="{FF2B5EF4-FFF2-40B4-BE49-F238E27FC236}">
                      <a16:creationId xmlns:a16="http://schemas.microsoft.com/office/drawing/2014/main" id="{534CCCB4-5216-4D0E-91B8-2D8697EC5EE8}"/>
                    </a:ext>
                  </a:extLst>
                </p14:cNvPr>
                <p14:cNvContentPartPr/>
                <p14:nvPr/>
              </p14:nvContentPartPr>
              <p14:xfrm>
                <a:off x="6289311" y="1169058"/>
                <a:ext cx="129240" cy="112320"/>
              </p14:xfrm>
            </p:contentPart>
          </mc:Choice>
          <mc:Fallback xmlns="">
            <p:pic>
              <p:nvPicPr>
                <p:cNvPr id="34" name="Ink 33">
                  <a:extLst>
                    <a:ext uri="{FF2B5EF4-FFF2-40B4-BE49-F238E27FC236}">
                      <a16:creationId xmlns:a16="http://schemas.microsoft.com/office/drawing/2014/main" id="{534CCCB4-5216-4D0E-91B8-2D8697EC5EE8}"/>
                    </a:ext>
                  </a:extLst>
                </p:cNvPr>
                <p:cNvPicPr/>
                <p:nvPr/>
              </p:nvPicPr>
              <p:blipFill>
                <a:blip r:embed="rId56"/>
                <a:stretch>
                  <a:fillRect/>
                </a:stretch>
              </p:blipFill>
              <p:spPr>
                <a:xfrm>
                  <a:off x="6271671" y="1151418"/>
                  <a:ext cx="164880" cy="14796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35" name="Ink 34">
                  <a:extLst>
                    <a:ext uri="{FF2B5EF4-FFF2-40B4-BE49-F238E27FC236}">
                      <a16:creationId xmlns:a16="http://schemas.microsoft.com/office/drawing/2014/main" id="{5E18630E-7311-4FD1-B20C-B9099D2C91FA}"/>
                    </a:ext>
                  </a:extLst>
                </p14:cNvPr>
                <p14:cNvContentPartPr/>
                <p14:nvPr/>
              </p14:nvContentPartPr>
              <p14:xfrm>
                <a:off x="6453831" y="1142418"/>
                <a:ext cx="184320" cy="83520"/>
              </p14:xfrm>
            </p:contentPart>
          </mc:Choice>
          <mc:Fallback xmlns="">
            <p:pic>
              <p:nvPicPr>
                <p:cNvPr id="35" name="Ink 34">
                  <a:extLst>
                    <a:ext uri="{FF2B5EF4-FFF2-40B4-BE49-F238E27FC236}">
                      <a16:creationId xmlns:a16="http://schemas.microsoft.com/office/drawing/2014/main" id="{5E18630E-7311-4FD1-B20C-B9099D2C91FA}"/>
                    </a:ext>
                  </a:extLst>
                </p:cNvPr>
                <p:cNvPicPr/>
                <p:nvPr/>
              </p:nvPicPr>
              <p:blipFill>
                <a:blip r:embed="rId58"/>
                <a:stretch>
                  <a:fillRect/>
                </a:stretch>
              </p:blipFill>
              <p:spPr>
                <a:xfrm>
                  <a:off x="6435831" y="1124778"/>
                  <a:ext cx="219960" cy="11916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37" name="Ink 36">
                  <a:extLst>
                    <a:ext uri="{FF2B5EF4-FFF2-40B4-BE49-F238E27FC236}">
                      <a16:creationId xmlns:a16="http://schemas.microsoft.com/office/drawing/2014/main" id="{F0B2F3D6-C8D0-4801-9A89-403755EB2E8D}"/>
                    </a:ext>
                  </a:extLst>
                </p14:cNvPr>
                <p14:cNvContentPartPr/>
                <p14:nvPr/>
              </p14:nvContentPartPr>
              <p14:xfrm>
                <a:off x="6709071" y="1112898"/>
                <a:ext cx="60480" cy="89280"/>
              </p14:xfrm>
            </p:contentPart>
          </mc:Choice>
          <mc:Fallback xmlns="">
            <p:pic>
              <p:nvPicPr>
                <p:cNvPr id="37" name="Ink 36">
                  <a:extLst>
                    <a:ext uri="{FF2B5EF4-FFF2-40B4-BE49-F238E27FC236}">
                      <a16:creationId xmlns:a16="http://schemas.microsoft.com/office/drawing/2014/main" id="{F0B2F3D6-C8D0-4801-9A89-403755EB2E8D}"/>
                    </a:ext>
                  </a:extLst>
                </p:cNvPr>
                <p:cNvPicPr/>
                <p:nvPr/>
              </p:nvPicPr>
              <p:blipFill>
                <a:blip r:embed="rId60"/>
                <a:stretch>
                  <a:fillRect/>
                </a:stretch>
              </p:blipFill>
              <p:spPr>
                <a:xfrm>
                  <a:off x="6691071" y="1094898"/>
                  <a:ext cx="96120" cy="12492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38" name="Ink 37">
                  <a:extLst>
                    <a:ext uri="{FF2B5EF4-FFF2-40B4-BE49-F238E27FC236}">
                      <a16:creationId xmlns:a16="http://schemas.microsoft.com/office/drawing/2014/main" id="{06136F89-7402-4785-8A8D-636F59C444E7}"/>
                    </a:ext>
                  </a:extLst>
                </p14:cNvPr>
                <p14:cNvContentPartPr/>
                <p14:nvPr/>
              </p14:nvContentPartPr>
              <p14:xfrm>
                <a:off x="6918951" y="1101378"/>
                <a:ext cx="38520" cy="76320"/>
              </p14:xfrm>
            </p:contentPart>
          </mc:Choice>
          <mc:Fallback xmlns="">
            <p:pic>
              <p:nvPicPr>
                <p:cNvPr id="38" name="Ink 37">
                  <a:extLst>
                    <a:ext uri="{FF2B5EF4-FFF2-40B4-BE49-F238E27FC236}">
                      <a16:creationId xmlns:a16="http://schemas.microsoft.com/office/drawing/2014/main" id="{06136F89-7402-4785-8A8D-636F59C444E7}"/>
                    </a:ext>
                  </a:extLst>
                </p:cNvPr>
                <p:cNvPicPr/>
                <p:nvPr/>
              </p:nvPicPr>
              <p:blipFill>
                <a:blip r:embed="rId62"/>
                <a:stretch>
                  <a:fillRect/>
                </a:stretch>
              </p:blipFill>
              <p:spPr>
                <a:xfrm>
                  <a:off x="6901311" y="1083738"/>
                  <a:ext cx="74160" cy="11196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39" name="Ink 38">
                  <a:extLst>
                    <a:ext uri="{FF2B5EF4-FFF2-40B4-BE49-F238E27FC236}">
                      <a16:creationId xmlns:a16="http://schemas.microsoft.com/office/drawing/2014/main" id="{30B53315-AA84-423B-9F95-B15A5D494E10}"/>
                    </a:ext>
                  </a:extLst>
                </p14:cNvPr>
                <p14:cNvContentPartPr/>
                <p14:nvPr/>
              </p14:nvContentPartPr>
              <p14:xfrm>
                <a:off x="7002471" y="984738"/>
                <a:ext cx="63720" cy="145440"/>
              </p14:xfrm>
            </p:contentPart>
          </mc:Choice>
          <mc:Fallback xmlns="">
            <p:pic>
              <p:nvPicPr>
                <p:cNvPr id="39" name="Ink 38">
                  <a:extLst>
                    <a:ext uri="{FF2B5EF4-FFF2-40B4-BE49-F238E27FC236}">
                      <a16:creationId xmlns:a16="http://schemas.microsoft.com/office/drawing/2014/main" id="{30B53315-AA84-423B-9F95-B15A5D494E10}"/>
                    </a:ext>
                  </a:extLst>
                </p:cNvPr>
                <p:cNvPicPr/>
                <p:nvPr/>
              </p:nvPicPr>
              <p:blipFill>
                <a:blip r:embed="rId64"/>
                <a:stretch>
                  <a:fillRect/>
                </a:stretch>
              </p:blipFill>
              <p:spPr>
                <a:xfrm>
                  <a:off x="6984471" y="967098"/>
                  <a:ext cx="99360" cy="18108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40" name="Ink 39">
                  <a:extLst>
                    <a:ext uri="{FF2B5EF4-FFF2-40B4-BE49-F238E27FC236}">
                      <a16:creationId xmlns:a16="http://schemas.microsoft.com/office/drawing/2014/main" id="{89A5A02A-E2DD-4DCD-9727-E335C4797A26}"/>
                    </a:ext>
                  </a:extLst>
                </p14:cNvPr>
                <p14:cNvContentPartPr/>
                <p14:nvPr/>
              </p14:nvContentPartPr>
              <p14:xfrm>
                <a:off x="6959631" y="959538"/>
                <a:ext cx="339480" cy="196920"/>
              </p14:xfrm>
            </p:contentPart>
          </mc:Choice>
          <mc:Fallback xmlns="">
            <p:pic>
              <p:nvPicPr>
                <p:cNvPr id="40" name="Ink 39">
                  <a:extLst>
                    <a:ext uri="{FF2B5EF4-FFF2-40B4-BE49-F238E27FC236}">
                      <a16:creationId xmlns:a16="http://schemas.microsoft.com/office/drawing/2014/main" id="{89A5A02A-E2DD-4DCD-9727-E335C4797A26}"/>
                    </a:ext>
                  </a:extLst>
                </p:cNvPr>
                <p:cNvPicPr/>
                <p:nvPr/>
              </p:nvPicPr>
              <p:blipFill>
                <a:blip r:embed="rId66"/>
                <a:stretch>
                  <a:fillRect/>
                </a:stretch>
              </p:blipFill>
              <p:spPr>
                <a:xfrm>
                  <a:off x="6941631" y="941898"/>
                  <a:ext cx="375120" cy="23256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41" name="Ink 40">
                  <a:extLst>
                    <a:ext uri="{FF2B5EF4-FFF2-40B4-BE49-F238E27FC236}">
                      <a16:creationId xmlns:a16="http://schemas.microsoft.com/office/drawing/2014/main" id="{903E2B36-3BF5-4F10-8805-E4E81D5E3575}"/>
                    </a:ext>
                  </a:extLst>
                </p14:cNvPr>
                <p14:cNvContentPartPr/>
                <p14:nvPr/>
              </p14:nvContentPartPr>
              <p14:xfrm>
                <a:off x="7190031" y="1037658"/>
                <a:ext cx="95040" cy="48960"/>
              </p14:xfrm>
            </p:contentPart>
          </mc:Choice>
          <mc:Fallback xmlns="">
            <p:pic>
              <p:nvPicPr>
                <p:cNvPr id="41" name="Ink 40">
                  <a:extLst>
                    <a:ext uri="{FF2B5EF4-FFF2-40B4-BE49-F238E27FC236}">
                      <a16:creationId xmlns:a16="http://schemas.microsoft.com/office/drawing/2014/main" id="{903E2B36-3BF5-4F10-8805-E4E81D5E3575}"/>
                    </a:ext>
                  </a:extLst>
                </p:cNvPr>
                <p:cNvPicPr/>
                <p:nvPr/>
              </p:nvPicPr>
              <p:blipFill>
                <a:blip r:embed="rId68"/>
                <a:stretch>
                  <a:fillRect/>
                </a:stretch>
              </p:blipFill>
              <p:spPr>
                <a:xfrm>
                  <a:off x="7172031" y="1019658"/>
                  <a:ext cx="130680" cy="8460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42" name="Ink 41">
                  <a:extLst>
                    <a:ext uri="{FF2B5EF4-FFF2-40B4-BE49-F238E27FC236}">
                      <a16:creationId xmlns:a16="http://schemas.microsoft.com/office/drawing/2014/main" id="{E5D45E36-497B-4040-B631-1D833C8A31D3}"/>
                    </a:ext>
                  </a:extLst>
                </p14:cNvPr>
                <p14:cNvContentPartPr/>
                <p14:nvPr/>
              </p14:nvContentPartPr>
              <p14:xfrm>
                <a:off x="7383711" y="1064298"/>
                <a:ext cx="3960" cy="10080"/>
              </p14:xfrm>
            </p:contentPart>
          </mc:Choice>
          <mc:Fallback xmlns="">
            <p:pic>
              <p:nvPicPr>
                <p:cNvPr id="42" name="Ink 41">
                  <a:extLst>
                    <a:ext uri="{FF2B5EF4-FFF2-40B4-BE49-F238E27FC236}">
                      <a16:creationId xmlns:a16="http://schemas.microsoft.com/office/drawing/2014/main" id="{E5D45E36-497B-4040-B631-1D833C8A31D3}"/>
                    </a:ext>
                  </a:extLst>
                </p:cNvPr>
                <p:cNvPicPr/>
                <p:nvPr/>
              </p:nvPicPr>
              <p:blipFill>
                <a:blip r:embed="rId70"/>
                <a:stretch>
                  <a:fillRect/>
                </a:stretch>
              </p:blipFill>
              <p:spPr>
                <a:xfrm>
                  <a:off x="7365711" y="1046298"/>
                  <a:ext cx="39600" cy="45720"/>
                </a:xfrm>
                <a:prstGeom prst="rect">
                  <a:avLst/>
                </a:prstGeom>
              </p:spPr>
            </p:pic>
          </mc:Fallback>
        </mc:AlternateContent>
      </p:grpSp>
      <p:grpSp>
        <p:nvGrpSpPr>
          <p:cNvPr id="49" name="Group 48">
            <a:extLst>
              <a:ext uri="{FF2B5EF4-FFF2-40B4-BE49-F238E27FC236}">
                <a16:creationId xmlns:a16="http://schemas.microsoft.com/office/drawing/2014/main" id="{7F54166C-EBB7-4303-8B16-65B7AE8B06D0}"/>
              </a:ext>
            </a:extLst>
          </p:cNvPr>
          <p:cNvGrpSpPr/>
          <p:nvPr/>
        </p:nvGrpSpPr>
        <p:grpSpPr>
          <a:xfrm>
            <a:off x="2160111" y="3552618"/>
            <a:ext cx="622080" cy="342720"/>
            <a:chOff x="2160111" y="3552618"/>
            <a:chExt cx="622080" cy="342720"/>
          </a:xfrm>
        </p:grpSpPr>
        <mc:AlternateContent xmlns:mc="http://schemas.openxmlformats.org/markup-compatibility/2006" xmlns:p14="http://schemas.microsoft.com/office/powerpoint/2010/main">
          <mc:Choice Requires="p14">
            <p:contentPart p14:bwMode="auto" r:id="rId71">
              <p14:nvContentPartPr>
                <p14:cNvPr id="44" name="Ink 43">
                  <a:extLst>
                    <a:ext uri="{FF2B5EF4-FFF2-40B4-BE49-F238E27FC236}">
                      <a16:creationId xmlns:a16="http://schemas.microsoft.com/office/drawing/2014/main" id="{BAB689FF-E8EB-4B47-8DFC-52873182B9A2}"/>
                    </a:ext>
                  </a:extLst>
                </p14:cNvPr>
                <p14:cNvContentPartPr/>
                <p14:nvPr/>
              </p14:nvContentPartPr>
              <p14:xfrm>
                <a:off x="2160111" y="3558018"/>
                <a:ext cx="173160" cy="337320"/>
              </p14:xfrm>
            </p:contentPart>
          </mc:Choice>
          <mc:Fallback xmlns="">
            <p:pic>
              <p:nvPicPr>
                <p:cNvPr id="44" name="Ink 43">
                  <a:extLst>
                    <a:ext uri="{FF2B5EF4-FFF2-40B4-BE49-F238E27FC236}">
                      <a16:creationId xmlns:a16="http://schemas.microsoft.com/office/drawing/2014/main" id="{BAB689FF-E8EB-4B47-8DFC-52873182B9A2}"/>
                    </a:ext>
                  </a:extLst>
                </p:cNvPr>
                <p:cNvPicPr/>
                <p:nvPr/>
              </p:nvPicPr>
              <p:blipFill>
                <a:blip r:embed="rId72"/>
                <a:stretch>
                  <a:fillRect/>
                </a:stretch>
              </p:blipFill>
              <p:spPr>
                <a:xfrm>
                  <a:off x="2142471" y="3540018"/>
                  <a:ext cx="208800" cy="37296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45" name="Ink 44">
                  <a:extLst>
                    <a:ext uri="{FF2B5EF4-FFF2-40B4-BE49-F238E27FC236}">
                      <a16:creationId xmlns:a16="http://schemas.microsoft.com/office/drawing/2014/main" id="{05754DFB-F3BF-44DC-8C54-BEC7163789FA}"/>
                    </a:ext>
                  </a:extLst>
                </p14:cNvPr>
                <p14:cNvContentPartPr/>
                <p14:nvPr/>
              </p14:nvContentPartPr>
              <p14:xfrm>
                <a:off x="2336511" y="3566658"/>
                <a:ext cx="145440" cy="171360"/>
              </p14:xfrm>
            </p:contentPart>
          </mc:Choice>
          <mc:Fallback xmlns="">
            <p:pic>
              <p:nvPicPr>
                <p:cNvPr id="45" name="Ink 44">
                  <a:extLst>
                    <a:ext uri="{FF2B5EF4-FFF2-40B4-BE49-F238E27FC236}">
                      <a16:creationId xmlns:a16="http://schemas.microsoft.com/office/drawing/2014/main" id="{05754DFB-F3BF-44DC-8C54-BEC7163789FA}"/>
                    </a:ext>
                  </a:extLst>
                </p:cNvPr>
                <p:cNvPicPr/>
                <p:nvPr/>
              </p:nvPicPr>
              <p:blipFill>
                <a:blip r:embed="rId74"/>
                <a:stretch>
                  <a:fillRect/>
                </a:stretch>
              </p:blipFill>
              <p:spPr>
                <a:xfrm>
                  <a:off x="2318871" y="3549018"/>
                  <a:ext cx="181080" cy="20700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46" name="Ink 45">
                  <a:extLst>
                    <a:ext uri="{FF2B5EF4-FFF2-40B4-BE49-F238E27FC236}">
                      <a16:creationId xmlns:a16="http://schemas.microsoft.com/office/drawing/2014/main" id="{79712E05-377A-4164-995D-8C62CC227174}"/>
                    </a:ext>
                  </a:extLst>
                </p14:cNvPr>
                <p14:cNvContentPartPr/>
                <p14:nvPr/>
              </p14:nvContentPartPr>
              <p14:xfrm>
                <a:off x="2435871" y="3552618"/>
                <a:ext cx="231840" cy="207000"/>
              </p14:xfrm>
            </p:contentPart>
          </mc:Choice>
          <mc:Fallback xmlns="">
            <p:pic>
              <p:nvPicPr>
                <p:cNvPr id="46" name="Ink 45">
                  <a:extLst>
                    <a:ext uri="{FF2B5EF4-FFF2-40B4-BE49-F238E27FC236}">
                      <a16:creationId xmlns:a16="http://schemas.microsoft.com/office/drawing/2014/main" id="{79712E05-377A-4164-995D-8C62CC227174}"/>
                    </a:ext>
                  </a:extLst>
                </p:cNvPr>
                <p:cNvPicPr/>
                <p:nvPr/>
              </p:nvPicPr>
              <p:blipFill>
                <a:blip r:embed="rId76"/>
                <a:stretch>
                  <a:fillRect/>
                </a:stretch>
              </p:blipFill>
              <p:spPr>
                <a:xfrm>
                  <a:off x="2418231" y="3534978"/>
                  <a:ext cx="267480" cy="24264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47" name="Ink 46">
                  <a:extLst>
                    <a:ext uri="{FF2B5EF4-FFF2-40B4-BE49-F238E27FC236}">
                      <a16:creationId xmlns:a16="http://schemas.microsoft.com/office/drawing/2014/main" id="{82A27DA6-C336-4B92-B804-C4C0270476D2}"/>
                    </a:ext>
                  </a:extLst>
                </p14:cNvPr>
                <p14:cNvContentPartPr/>
                <p14:nvPr/>
              </p14:nvContentPartPr>
              <p14:xfrm>
                <a:off x="2745111" y="3672858"/>
                <a:ext cx="37080" cy="6840"/>
              </p14:xfrm>
            </p:contentPart>
          </mc:Choice>
          <mc:Fallback xmlns="">
            <p:pic>
              <p:nvPicPr>
                <p:cNvPr id="47" name="Ink 46">
                  <a:extLst>
                    <a:ext uri="{FF2B5EF4-FFF2-40B4-BE49-F238E27FC236}">
                      <a16:creationId xmlns:a16="http://schemas.microsoft.com/office/drawing/2014/main" id="{82A27DA6-C336-4B92-B804-C4C0270476D2}"/>
                    </a:ext>
                  </a:extLst>
                </p:cNvPr>
                <p:cNvPicPr/>
                <p:nvPr/>
              </p:nvPicPr>
              <p:blipFill>
                <a:blip r:embed="rId78"/>
                <a:stretch>
                  <a:fillRect/>
                </a:stretch>
              </p:blipFill>
              <p:spPr>
                <a:xfrm>
                  <a:off x="2727111" y="3655218"/>
                  <a:ext cx="72720" cy="4248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48" name="Ink 47">
                  <a:extLst>
                    <a:ext uri="{FF2B5EF4-FFF2-40B4-BE49-F238E27FC236}">
                      <a16:creationId xmlns:a16="http://schemas.microsoft.com/office/drawing/2014/main" id="{F55FA3A4-EC82-48FB-835B-A9AFB9F4DAD5}"/>
                    </a:ext>
                  </a:extLst>
                </p14:cNvPr>
                <p14:cNvContentPartPr/>
                <p14:nvPr/>
              </p14:nvContentPartPr>
              <p14:xfrm>
                <a:off x="2658351" y="3567378"/>
                <a:ext cx="10080" cy="6120"/>
              </p14:xfrm>
            </p:contentPart>
          </mc:Choice>
          <mc:Fallback xmlns="">
            <p:pic>
              <p:nvPicPr>
                <p:cNvPr id="48" name="Ink 47">
                  <a:extLst>
                    <a:ext uri="{FF2B5EF4-FFF2-40B4-BE49-F238E27FC236}">
                      <a16:creationId xmlns:a16="http://schemas.microsoft.com/office/drawing/2014/main" id="{F55FA3A4-EC82-48FB-835B-A9AFB9F4DAD5}"/>
                    </a:ext>
                  </a:extLst>
                </p:cNvPr>
                <p:cNvPicPr/>
                <p:nvPr/>
              </p:nvPicPr>
              <p:blipFill>
                <a:blip r:embed="rId80"/>
                <a:stretch>
                  <a:fillRect/>
                </a:stretch>
              </p:blipFill>
              <p:spPr>
                <a:xfrm>
                  <a:off x="2640351" y="3549378"/>
                  <a:ext cx="45720" cy="417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1">
            <p14:nvContentPartPr>
              <p14:cNvPr id="50" name="Ink 49">
                <a:extLst>
                  <a:ext uri="{FF2B5EF4-FFF2-40B4-BE49-F238E27FC236}">
                    <a16:creationId xmlns:a16="http://schemas.microsoft.com/office/drawing/2014/main" id="{7DCEBAB1-DDA3-42F0-B5FD-7F4EADD69824}"/>
                  </a:ext>
                </a:extLst>
              </p14:cNvPr>
              <p14:cNvContentPartPr/>
              <p14:nvPr/>
            </p14:nvContentPartPr>
            <p14:xfrm>
              <a:off x="3768591" y="3502218"/>
              <a:ext cx="81360" cy="183600"/>
            </p14:xfrm>
          </p:contentPart>
        </mc:Choice>
        <mc:Fallback xmlns="">
          <p:pic>
            <p:nvPicPr>
              <p:cNvPr id="50" name="Ink 49">
                <a:extLst>
                  <a:ext uri="{FF2B5EF4-FFF2-40B4-BE49-F238E27FC236}">
                    <a16:creationId xmlns:a16="http://schemas.microsoft.com/office/drawing/2014/main" id="{7DCEBAB1-DDA3-42F0-B5FD-7F4EADD69824}"/>
                  </a:ext>
                </a:extLst>
              </p:cNvPr>
              <p:cNvPicPr/>
              <p:nvPr/>
            </p:nvPicPr>
            <p:blipFill>
              <a:blip r:embed="rId82"/>
              <a:stretch>
                <a:fillRect/>
              </a:stretch>
            </p:blipFill>
            <p:spPr>
              <a:xfrm>
                <a:off x="3750591" y="3484578"/>
                <a:ext cx="117000" cy="219240"/>
              </a:xfrm>
              <a:prstGeom prst="rect">
                <a:avLst/>
              </a:prstGeom>
            </p:spPr>
          </p:pic>
        </mc:Fallback>
      </mc:AlternateContent>
      <p:grpSp>
        <p:nvGrpSpPr>
          <p:cNvPr id="71" name="Group 70">
            <a:extLst>
              <a:ext uri="{FF2B5EF4-FFF2-40B4-BE49-F238E27FC236}">
                <a16:creationId xmlns:a16="http://schemas.microsoft.com/office/drawing/2014/main" id="{C004355E-B30B-46DC-96BF-0DE0D0A02BED}"/>
              </a:ext>
            </a:extLst>
          </p:cNvPr>
          <p:cNvGrpSpPr/>
          <p:nvPr/>
        </p:nvGrpSpPr>
        <p:grpSpPr>
          <a:xfrm>
            <a:off x="4109871" y="3293058"/>
            <a:ext cx="1816560" cy="404640"/>
            <a:chOff x="4109871" y="3293058"/>
            <a:chExt cx="1816560" cy="404640"/>
          </a:xfrm>
        </p:grpSpPr>
        <mc:AlternateContent xmlns:mc="http://schemas.openxmlformats.org/markup-compatibility/2006" xmlns:p14="http://schemas.microsoft.com/office/powerpoint/2010/main">
          <mc:Choice Requires="p14">
            <p:contentPart p14:bwMode="auto" r:id="rId83">
              <p14:nvContentPartPr>
                <p14:cNvPr id="51" name="Ink 50">
                  <a:extLst>
                    <a:ext uri="{FF2B5EF4-FFF2-40B4-BE49-F238E27FC236}">
                      <a16:creationId xmlns:a16="http://schemas.microsoft.com/office/drawing/2014/main" id="{47C41524-AB6E-42AC-974E-58FE79B61800}"/>
                    </a:ext>
                  </a:extLst>
                </p14:cNvPr>
                <p14:cNvContentPartPr/>
                <p14:nvPr/>
              </p14:nvContentPartPr>
              <p14:xfrm>
                <a:off x="4133991" y="3479898"/>
                <a:ext cx="39600" cy="131400"/>
              </p14:xfrm>
            </p:contentPart>
          </mc:Choice>
          <mc:Fallback xmlns="">
            <p:pic>
              <p:nvPicPr>
                <p:cNvPr id="51" name="Ink 50">
                  <a:extLst>
                    <a:ext uri="{FF2B5EF4-FFF2-40B4-BE49-F238E27FC236}">
                      <a16:creationId xmlns:a16="http://schemas.microsoft.com/office/drawing/2014/main" id="{47C41524-AB6E-42AC-974E-58FE79B61800}"/>
                    </a:ext>
                  </a:extLst>
                </p:cNvPr>
                <p:cNvPicPr/>
                <p:nvPr/>
              </p:nvPicPr>
              <p:blipFill>
                <a:blip r:embed="rId84"/>
                <a:stretch>
                  <a:fillRect/>
                </a:stretch>
              </p:blipFill>
              <p:spPr>
                <a:xfrm>
                  <a:off x="4116351" y="3462258"/>
                  <a:ext cx="75240" cy="16704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52" name="Ink 51">
                  <a:extLst>
                    <a:ext uri="{FF2B5EF4-FFF2-40B4-BE49-F238E27FC236}">
                      <a16:creationId xmlns:a16="http://schemas.microsoft.com/office/drawing/2014/main" id="{86404509-37FA-4283-BBAD-7BCDF063279D}"/>
                    </a:ext>
                  </a:extLst>
                </p14:cNvPr>
                <p14:cNvContentPartPr/>
                <p14:nvPr/>
              </p14:nvContentPartPr>
              <p14:xfrm>
                <a:off x="4109871" y="3452178"/>
                <a:ext cx="95760" cy="190800"/>
              </p14:xfrm>
            </p:contentPart>
          </mc:Choice>
          <mc:Fallback xmlns="">
            <p:pic>
              <p:nvPicPr>
                <p:cNvPr id="52" name="Ink 51">
                  <a:extLst>
                    <a:ext uri="{FF2B5EF4-FFF2-40B4-BE49-F238E27FC236}">
                      <a16:creationId xmlns:a16="http://schemas.microsoft.com/office/drawing/2014/main" id="{86404509-37FA-4283-BBAD-7BCDF063279D}"/>
                    </a:ext>
                  </a:extLst>
                </p:cNvPr>
                <p:cNvPicPr/>
                <p:nvPr/>
              </p:nvPicPr>
              <p:blipFill>
                <a:blip r:embed="rId86"/>
                <a:stretch>
                  <a:fillRect/>
                </a:stretch>
              </p:blipFill>
              <p:spPr>
                <a:xfrm>
                  <a:off x="4091871" y="3434538"/>
                  <a:ext cx="131400" cy="22644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53" name="Ink 52">
                  <a:extLst>
                    <a:ext uri="{FF2B5EF4-FFF2-40B4-BE49-F238E27FC236}">
                      <a16:creationId xmlns:a16="http://schemas.microsoft.com/office/drawing/2014/main" id="{25574C2B-E399-4743-8CDC-65EACFA81951}"/>
                    </a:ext>
                  </a:extLst>
                </p14:cNvPr>
                <p14:cNvContentPartPr/>
                <p14:nvPr/>
              </p14:nvContentPartPr>
              <p14:xfrm>
                <a:off x="4276911" y="3567378"/>
                <a:ext cx="50760" cy="115200"/>
              </p14:xfrm>
            </p:contentPart>
          </mc:Choice>
          <mc:Fallback xmlns="">
            <p:pic>
              <p:nvPicPr>
                <p:cNvPr id="53" name="Ink 52">
                  <a:extLst>
                    <a:ext uri="{FF2B5EF4-FFF2-40B4-BE49-F238E27FC236}">
                      <a16:creationId xmlns:a16="http://schemas.microsoft.com/office/drawing/2014/main" id="{25574C2B-E399-4743-8CDC-65EACFA81951}"/>
                    </a:ext>
                  </a:extLst>
                </p:cNvPr>
                <p:cNvPicPr/>
                <p:nvPr/>
              </p:nvPicPr>
              <p:blipFill>
                <a:blip r:embed="rId88"/>
                <a:stretch>
                  <a:fillRect/>
                </a:stretch>
              </p:blipFill>
              <p:spPr>
                <a:xfrm>
                  <a:off x="4259271" y="3549378"/>
                  <a:ext cx="86400" cy="15084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54" name="Ink 53">
                  <a:extLst>
                    <a:ext uri="{FF2B5EF4-FFF2-40B4-BE49-F238E27FC236}">
                      <a16:creationId xmlns:a16="http://schemas.microsoft.com/office/drawing/2014/main" id="{9F19EC25-E4BE-42DC-9F0F-B713930332E5}"/>
                    </a:ext>
                  </a:extLst>
                </p14:cNvPr>
                <p14:cNvContentPartPr/>
                <p14:nvPr/>
              </p14:nvContentPartPr>
              <p14:xfrm>
                <a:off x="4163151" y="3674298"/>
                <a:ext cx="154440" cy="23400"/>
              </p14:xfrm>
            </p:contentPart>
          </mc:Choice>
          <mc:Fallback xmlns="">
            <p:pic>
              <p:nvPicPr>
                <p:cNvPr id="54" name="Ink 53">
                  <a:extLst>
                    <a:ext uri="{FF2B5EF4-FFF2-40B4-BE49-F238E27FC236}">
                      <a16:creationId xmlns:a16="http://schemas.microsoft.com/office/drawing/2014/main" id="{9F19EC25-E4BE-42DC-9F0F-B713930332E5}"/>
                    </a:ext>
                  </a:extLst>
                </p:cNvPr>
                <p:cNvPicPr/>
                <p:nvPr/>
              </p:nvPicPr>
              <p:blipFill>
                <a:blip r:embed="rId90"/>
                <a:stretch>
                  <a:fillRect/>
                </a:stretch>
              </p:blipFill>
              <p:spPr>
                <a:xfrm>
                  <a:off x="4145511" y="3656298"/>
                  <a:ext cx="190080" cy="5904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55" name="Ink 54">
                  <a:extLst>
                    <a:ext uri="{FF2B5EF4-FFF2-40B4-BE49-F238E27FC236}">
                      <a16:creationId xmlns:a16="http://schemas.microsoft.com/office/drawing/2014/main" id="{2D379B5F-F7C4-4A45-A0AC-37C61049DAAC}"/>
                    </a:ext>
                  </a:extLst>
                </p14:cNvPr>
                <p14:cNvContentPartPr/>
                <p14:nvPr/>
              </p14:nvContentPartPr>
              <p14:xfrm>
                <a:off x="4504071" y="3452898"/>
                <a:ext cx="99360" cy="158400"/>
              </p14:xfrm>
            </p:contentPart>
          </mc:Choice>
          <mc:Fallback xmlns="">
            <p:pic>
              <p:nvPicPr>
                <p:cNvPr id="55" name="Ink 54">
                  <a:extLst>
                    <a:ext uri="{FF2B5EF4-FFF2-40B4-BE49-F238E27FC236}">
                      <a16:creationId xmlns:a16="http://schemas.microsoft.com/office/drawing/2014/main" id="{2D379B5F-F7C4-4A45-A0AC-37C61049DAAC}"/>
                    </a:ext>
                  </a:extLst>
                </p:cNvPr>
                <p:cNvPicPr/>
                <p:nvPr/>
              </p:nvPicPr>
              <p:blipFill>
                <a:blip r:embed="rId92"/>
                <a:stretch>
                  <a:fillRect/>
                </a:stretch>
              </p:blipFill>
              <p:spPr>
                <a:xfrm>
                  <a:off x="4486071" y="3435258"/>
                  <a:ext cx="135000" cy="19404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56" name="Ink 55">
                  <a:extLst>
                    <a:ext uri="{FF2B5EF4-FFF2-40B4-BE49-F238E27FC236}">
                      <a16:creationId xmlns:a16="http://schemas.microsoft.com/office/drawing/2014/main" id="{15375EE8-8A7D-479F-BB8A-B7FA41F619FD}"/>
                    </a:ext>
                  </a:extLst>
                </p14:cNvPr>
                <p14:cNvContentPartPr/>
                <p14:nvPr/>
              </p14:nvContentPartPr>
              <p14:xfrm>
                <a:off x="4456191" y="3536778"/>
                <a:ext cx="143280" cy="34200"/>
              </p14:xfrm>
            </p:contentPart>
          </mc:Choice>
          <mc:Fallback xmlns="">
            <p:pic>
              <p:nvPicPr>
                <p:cNvPr id="56" name="Ink 55">
                  <a:extLst>
                    <a:ext uri="{FF2B5EF4-FFF2-40B4-BE49-F238E27FC236}">
                      <a16:creationId xmlns:a16="http://schemas.microsoft.com/office/drawing/2014/main" id="{15375EE8-8A7D-479F-BB8A-B7FA41F619FD}"/>
                    </a:ext>
                  </a:extLst>
                </p:cNvPr>
                <p:cNvPicPr/>
                <p:nvPr/>
              </p:nvPicPr>
              <p:blipFill>
                <a:blip r:embed="rId94"/>
                <a:stretch>
                  <a:fillRect/>
                </a:stretch>
              </p:blipFill>
              <p:spPr>
                <a:xfrm>
                  <a:off x="4438551" y="3519138"/>
                  <a:ext cx="178920" cy="6984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57" name="Ink 56">
                  <a:extLst>
                    <a:ext uri="{FF2B5EF4-FFF2-40B4-BE49-F238E27FC236}">
                      <a16:creationId xmlns:a16="http://schemas.microsoft.com/office/drawing/2014/main" id="{B8799EC8-59E4-462E-8F34-700008B789F9}"/>
                    </a:ext>
                  </a:extLst>
                </p14:cNvPr>
                <p14:cNvContentPartPr/>
                <p14:nvPr/>
              </p14:nvContentPartPr>
              <p14:xfrm>
                <a:off x="4757511" y="3396738"/>
                <a:ext cx="76320" cy="182520"/>
              </p14:xfrm>
            </p:contentPart>
          </mc:Choice>
          <mc:Fallback xmlns="">
            <p:pic>
              <p:nvPicPr>
                <p:cNvPr id="57" name="Ink 56">
                  <a:extLst>
                    <a:ext uri="{FF2B5EF4-FFF2-40B4-BE49-F238E27FC236}">
                      <a16:creationId xmlns:a16="http://schemas.microsoft.com/office/drawing/2014/main" id="{B8799EC8-59E4-462E-8F34-700008B789F9}"/>
                    </a:ext>
                  </a:extLst>
                </p:cNvPr>
                <p:cNvPicPr/>
                <p:nvPr/>
              </p:nvPicPr>
              <p:blipFill>
                <a:blip r:embed="rId96"/>
                <a:stretch>
                  <a:fillRect/>
                </a:stretch>
              </p:blipFill>
              <p:spPr>
                <a:xfrm>
                  <a:off x="4739511" y="3378738"/>
                  <a:ext cx="111960" cy="21816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59" name="Ink 58">
                  <a:extLst>
                    <a:ext uri="{FF2B5EF4-FFF2-40B4-BE49-F238E27FC236}">
                      <a16:creationId xmlns:a16="http://schemas.microsoft.com/office/drawing/2014/main" id="{9BCFE912-2EB3-451D-B997-ECF8B01F71CA}"/>
                    </a:ext>
                  </a:extLst>
                </p14:cNvPr>
                <p14:cNvContentPartPr/>
                <p14:nvPr/>
              </p14:nvContentPartPr>
              <p14:xfrm>
                <a:off x="4988991" y="3412578"/>
                <a:ext cx="23400" cy="132480"/>
              </p14:xfrm>
            </p:contentPart>
          </mc:Choice>
          <mc:Fallback xmlns="">
            <p:pic>
              <p:nvPicPr>
                <p:cNvPr id="59" name="Ink 58">
                  <a:extLst>
                    <a:ext uri="{FF2B5EF4-FFF2-40B4-BE49-F238E27FC236}">
                      <a16:creationId xmlns:a16="http://schemas.microsoft.com/office/drawing/2014/main" id="{9BCFE912-2EB3-451D-B997-ECF8B01F71CA}"/>
                    </a:ext>
                  </a:extLst>
                </p:cNvPr>
                <p:cNvPicPr/>
                <p:nvPr/>
              </p:nvPicPr>
              <p:blipFill>
                <a:blip r:embed="rId98"/>
                <a:stretch>
                  <a:fillRect/>
                </a:stretch>
              </p:blipFill>
              <p:spPr>
                <a:xfrm>
                  <a:off x="4971351" y="3394938"/>
                  <a:ext cx="59040" cy="16812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60" name="Ink 59">
                  <a:extLst>
                    <a:ext uri="{FF2B5EF4-FFF2-40B4-BE49-F238E27FC236}">
                      <a16:creationId xmlns:a16="http://schemas.microsoft.com/office/drawing/2014/main" id="{6347353B-9894-4238-A679-05B15B1365A2}"/>
                    </a:ext>
                  </a:extLst>
                </p14:cNvPr>
                <p14:cNvContentPartPr/>
                <p14:nvPr/>
              </p14:nvContentPartPr>
              <p14:xfrm>
                <a:off x="4886751" y="3423738"/>
                <a:ext cx="158400" cy="133560"/>
              </p14:xfrm>
            </p:contentPart>
          </mc:Choice>
          <mc:Fallback xmlns="">
            <p:pic>
              <p:nvPicPr>
                <p:cNvPr id="60" name="Ink 59">
                  <a:extLst>
                    <a:ext uri="{FF2B5EF4-FFF2-40B4-BE49-F238E27FC236}">
                      <a16:creationId xmlns:a16="http://schemas.microsoft.com/office/drawing/2014/main" id="{6347353B-9894-4238-A679-05B15B1365A2}"/>
                    </a:ext>
                  </a:extLst>
                </p:cNvPr>
                <p:cNvPicPr/>
                <p:nvPr/>
              </p:nvPicPr>
              <p:blipFill>
                <a:blip r:embed="rId100"/>
                <a:stretch>
                  <a:fillRect/>
                </a:stretch>
              </p:blipFill>
              <p:spPr>
                <a:xfrm>
                  <a:off x="4869111" y="3405738"/>
                  <a:ext cx="194040" cy="16920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66" name="Ink 65">
                  <a:extLst>
                    <a:ext uri="{FF2B5EF4-FFF2-40B4-BE49-F238E27FC236}">
                      <a16:creationId xmlns:a16="http://schemas.microsoft.com/office/drawing/2014/main" id="{ED7011E5-5D20-4835-821C-B0D1A4EC8EA2}"/>
                    </a:ext>
                  </a:extLst>
                </p14:cNvPr>
                <p14:cNvContentPartPr/>
                <p14:nvPr/>
              </p14:nvContentPartPr>
              <p14:xfrm>
                <a:off x="4928871" y="3564498"/>
                <a:ext cx="115560" cy="44640"/>
              </p14:xfrm>
            </p:contentPart>
          </mc:Choice>
          <mc:Fallback xmlns="">
            <p:pic>
              <p:nvPicPr>
                <p:cNvPr id="66" name="Ink 65">
                  <a:extLst>
                    <a:ext uri="{FF2B5EF4-FFF2-40B4-BE49-F238E27FC236}">
                      <a16:creationId xmlns:a16="http://schemas.microsoft.com/office/drawing/2014/main" id="{ED7011E5-5D20-4835-821C-B0D1A4EC8EA2}"/>
                    </a:ext>
                  </a:extLst>
                </p:cNvPr>
                <p:cNvPicPr/>
                <p:nvPr/>
              </p:nvPicPr>
              <p:blipFill>
                <a:blip r:embed="rId102"/>
                <a:stretch>
                  <a:fillRect/>
                </a:stretch>
              </p:blipFill>
              <p:spPr>
                <a:xfrm>
                  <a:off x="4911231" y="3546498"/>
                  <a:ext cx="151200" cy="8028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63" name="Ink 62">
                  <a:extLst>
                    <a:ext uri="{FF2B5EF4-FFF2-40B4-BE49-F238E27FC236}">
                      <a16:creationId xmlns:a16="http://schemas.microsoft.com/office/drawing/2014/main" id="{E5B96707-A171-4CB3-A7D3-6BAFA3845030}"/>
                    </a:ext>
                  </a:extLst>
                </p14:cNvPr>
                <p14:cNvContentPartPr/>
                <p14:nvPr/>
              </p14:nvContentPartPr>
              <p14:xfrm>
                <a:off x="5413791" y="3376938"/>
                <a:ext cx="109800" cy="17640"/>
              </p14:xfrm>
            </p:contentPart>
          </mc:Choice>
          <mc:Fallback xmlns="">
            <p:pic>
              <p:nvPicPr>
                <p:cNvPr id="63" name="Ink 62">
                  <a:extLst>
                    <a:ext uri="{FF2B5EF4-FFF2-40B4-BE49-F238E27FC236}">
                      <a16:creationId xmlns:a16="http://schemas.microsoft.com/office/drawing/2014/main" id="{E5B96707-A171-4CB3-A7D3-6BAFA3845030}"/>
                    </a:ext>
                  </a:extLst>
                </p:cNvPr>
                <p:cNvPicPr/>
                <p:nvPr/>
              </p:nvPicPr>
              <p:blipFill>
                <a:blip r:embed="rId104"/>
                <a:stretch>
                  <a:fillRect/>
                </a:stretch>
              </p:blipFill>
              <p:spPr>
                <a:xfrm>
                  <a:off x="5395791" y="3359298"/>
                  <a:ext cx="145440" cy="5328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64" name="Ink 63">
                  <a:extLst>
                    <a:ext uri="{FF2B5EF4-FFF2-40B4-BE49-F238E27FC236}">
                      <a16:creationId xmlns:a16="http://schemas.microsoft.com/office/drawing/2014/main" id="{CF9C2201-1C07-44B1-A424-4EB6473CCC71}"/>
                    </a:ext>
                  </a:extLst>
                </p14:cNvPr>
                <p14:cNvContentPartPr/>
                <p14:nvPr/>
              </p14:nvContentPartPr>
              <p14:xfrm>
                <a:off x="5679471" y="3293058"/>
                <a:ext cx="246960" cy="119160"/>
              </p14:xfrm>
            </p:contentPart>
          </mc:Choice>
          <mc:Fallback xmlns="">
            <p:pic>
              <p:nvPicPr>
                <p:cNvPr id="64" name="Ink 63">
                  <a:extLst>
                    <a:ext uri="{FF2B5EF4-FFF2-40B4-BE49-F238E27FC236}">
                      <a16:creationId xmlns:a16="http://schemas.microsoft.com/office/drawing/2014/main" id="{CF9C2201-1C07-44B1-A424-4EB6473CCC71}"/>
                    </a:ext>
                  </a:extLst>
                </p:cNvPr>
                <p:cNvPicPr/>
                <p:nvPr/>
              </p:nvPicPr>
              <p:blipFill>
                <a:blip r:embed="rId106"/>
                <a:stretch>
                  <a:fillRect/>
                </a:stretch>
              </p:blipFill>
              <p:spPr>
                <a:xfrm>
                  <a:off x="5661831" y="3275418"/>
                  <a:ext cx="282600" cy="15480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68" name="Ink 67">
                  <a:extLst>
                    <a:ext uri="{FF2B5EF4-FFF2-40B4-BE49-F238E27FC236}">
                      <a16:creationId xmlns:a16="http://schemas.microsoft.com/office/drawing/2014/main" id="{A60A2AAE-9E19-4CF7-BDE8-5140D905650E}"/>
                    </a:ext>
                  </a:extLst>
                </p14:cNvPr>
                <p14:cNvContentPartPr/>
                <p14:nvPr/>
              </p14:nvContentPartPr>
              <p14:xfrm>
                <a:off x="5370591" y="3465498"/>
                <a:ext cx="165960" cy="26280"/>
              </p14:xfrm>
            </p:contentPart>
          </mc:Choice>
          <mc:Fallback xmlns="">
            <p:pic>
              <p:nvPicPr>
                <p:cNvPr id="68" name="Ink 67">
                  <a:extLst>
                    <a:ext uri="{FF2B5EF4-FFF2-40B4-BE49-F238E27FC236}">
                      <a16:creationId xmlns:a16="http://schemas.microsoft.com/office/drawing/2014/main" id="{A60A2AAE-9E19-4CF7-BDE8-5140D905650E}"/>
                    </a:ext>
                  </a:extLst>
                </p:cNvPr>
                <p:cNvPicPr/>
                <p:nvPr/>
              </p:nvPicPr>
              <p:blipFill>
                <a:blip r:embed="rId108"/>
                <a:stretch>
                  <a:fillRect/>
                </a:stretch>
              </p:blipFill>
              <p:spPr>
                <a:xfrm>
                  <a:off x="5352951" y="3447858"/>
                  <a:ext cx="201600" cy="6192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70" name="Ink 69">
                  <a:extLst>
                    <a:ext uri="{FF2B5EF4-FFF2-40B4-BE49-F238E27FC236}">
                      <a16:creationId xmlns:a16="http://schemas.microsoft.com/office/drawing/2014/main" id="{01ECBBCF-6F7F-4734-ADF7-B1092F20B056}"/>
                    </a:ext>
                  </a:extLst>
                </p14:cNvPr>
                <p14:cNvContentPartPr/>
                <p14:nvPr/>
              </p14:nvContentPartPr>
              <p14:xfrm>
                <a:off x="5118591" y="3512298"/>
                <a:ext cx="150480" cy="132840"/>
              </p14:xfrm>
            </p:contentPart>
          </mc:Choice>
          <mc:Fallback xmlns="">
            <p:pic>
              <p:nvPicPr>
                <p:cNvPr id="70" name="Ink 69">
                  <a:extLst>
                    <a:ext uri="{FF2B5EF4-FFF2-40B4-BE49-F238E27FC236}">
                      <a16:creationId xmlns:a16="http://schemas.microsoft.com/office/drawing/2014/main" id="{01ECBBCF-6F7F-4734-ADF7-B1092F20B056}"/>
                    </a:ext>
                  </a:extLst>
                </p:cNvPr>
                <p:cNvPicPr/>
                <p:nvPr/>
              </p:nvPicPr>
              <p:blipFill>
                <a:blip r:embed="rId110"/>
                <a:stretch>
                  <a:fillRect/>
                </a:stretch>
              </p:blipFill>
              <p:spPr>
                <a:xfrm>
                  <a:off x="5100951" y="3494298"/>
                  <a:ext cx="186120" cy="168480"/>
                </a:xfrm>
                <a:prstGeom prst="rect">
                  <a:avLst/>
                </a:prstGeom>
              </p:spPr>
            </p:pic>
          </mc:Fallback>
        </mc:AlternateContent>
      </p:grpSp>
      <p:grpSp>
        <p:nvGrpSpPr>
          <p:cNvPr id="78" name="Group 77">
            <a:extLst>
              <a:ext uri="{FF2B5EF4-FFF2-40B4-BE49-F238E27FC236}">
                <a16:creationId xmlns:a16="http://schemas.microsoft.com/office/drawing/2014/main" id="{3ED8B232-1341-424D-9DD4-75AB35D4A3FF}"/>
              </a:ext>
            </a:extLst>
          </p:cNvPr>
          <p:cNvGrpSpPr/>
          <p:nvPr/>
        </p:nvGrpSpPr>
        <p:grpSpPr>
          <a:xfrm>
            <a:off x="3508311" y="3929898"/>
            <a:ext cx="330120" cy="190800"/>
            <a:chOff x="3508311" y="3929898"/>
            <a:chExt cx="330120" cy="190800"/>
          </a:xfrm>
        </p:grpSpPr>
        <mc:AlternateContent xmlns:mc="http://schemas.openxmlformats.org/markup-compatibility/2006" xmlns:p14="http://schemas.microsoft.com/office/powerpoint/2010/main">
          <mc:Choice Requires="p14">
            <p:contentPart p14:bwMode="auto" r:id="rId111">
              <p14:nvContentPartPr>
                <p14:cNvPr id="75" name="Ink 74">
                  <a:extLst>
                    <a:ext uri="{FF2B5EF4-FFF2-40B4-BE49-F238E27FC236}">
                      <a16:creationId xmlns:a16="http://schemas.microsoft.com/office/drawing/2014/main" id="{FB2DC041-E9F1-481A-AF50-052FA10B5ED4}"/>
                    </a:ext>
                  </a:extLst>
                </p14:cNvPr>
                <p14:cNvContentPartPr/>
                <p14:nvPr/>
              </p14:nvContentPartPr>
              <p14:xfrm>
                <a:off x="3570231" y="3929898"/>
                <a:ext cx="25560" cy="167040"/>
              </p14:xfrm>
            </p:contentPart>
          </mc:Choice>
          <mc:Fallback xmlns="">
            <p:pic>
              <p:nvPicPr>
                <p:cNvPr id="75" name="Ink 74">
                  <a:extLst>
                    <a:ext uri="{FF2B5EF4-FFF2-40B4-BE49-F238E27FC236}">
                      <a16:creationId xmlns:a16="http://schemas.microsoft.com/office/drawing/2014/main" id="{FB2DC041-E9F1-481A-AF50-052FA10B5ED4}"/>
                    </a:ext>
                  </a:extLst>
                </p:cNvPr>
                <p:cNvPicPr/>
                <p:nvPr/>
              </p:nvPicPr>
              <p:blipFill>
                <a:blip r:embed="rId112"/>
                <a:stretch>
                  <a:fillRect/>
                </a:stretch>
              </p:blipFill>
              <p:spPr>
                <a:xfrm>
                  <a:off x="3552591" y="3911898"/>
                  <a:ext cx="61200" cy="20268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76" name="Ink 75">
                  <a:extLst>
                    <a:ext uri="{FF2B5EF4-FFF2-40B4-BE49-F238E27FC236}">
                      <a16:creationId xmlns:a16="http://schemas.microsoft.com/office/drawing/2014/main" id="{3D2CAD4E-F64E-4CB9-99EF-DA748B152FD9}"/>
                    </a:ext>
                  </a:extLst>
                </p14:cNvPr>
                <p14:cNvContentPartPr/>
                <p14:nvPr/>
              </p14:nvContentPartPr>
              <p14:xfrm>
                <a:off x="3508311" y="3986058"/>
                <a:ext cx="113040" cy="115920"/>
              </p14:xfrm>
            </p:contentPart>
          </mc:Choice>
          <mc:Fallback xmlns="">
            <p:pic>
              <p:nvPicPr>
                <p:cNvPr id="76" name="Ink 75">
                  <a:extLst>
                    <a:ext uri="{FF2B5EF4-FFF2-40B4-BE49-F238E27FC236}">
                      <a16:creationId xmlns:a16="http://schemas.microsoft.com/office/drawing/2014/main" id="{3D2CAD4E-F64E-4CB9-99EF-DA748B152FD9}"/>
                    </a:ext>
                  </a:extLst>
                </p:cNvPr>
                <p:cNvPicPr/>
                <p:nvPr/>
              </p:nvPicPr>
              <p:blipFill>
                <a:blip r:embed="rId114"/>
                <a:stretch>
                  <a:fillRect/>
                </a:stretch>
              </p:blipFill>
              <p:spPr>
                <a:xfrm>
                  <a:off x="3490311" y="3968418"/>
                  <a:ext cx="148680" cy="15156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77" name="Ink 76">
                  <a:extLst>
                    <a:ext uri="{FF2B5EF4-FFF2-40B4-BE49-F238E27FC236}">
                      <a16:creationId xmlns:a16="http://schemas.microsoft.com/office/drawing/2014/main" id="{74C735F8-8CAE-4179-9EE8-0C9275808383}"/>
                    </a:ext>
                  </a:extLst>
                </p14:cNvPr>
                <p14:cNvContentPartPr/>
                <p14:nvPr/>
              </p14:nvContentPartPr>
              <p14:xfrm>
                <a:off x="3695511" y="4024938"/>
                <a:ext cx="142920" cy="95760"/>
              </p14:xfrm>
            </p:contentPart>
          </mc:Choice>
          <mc:Fallback xmlns="">
            <p:pic>
              <p:nvPicPr>
                <p:cNvPr id="77" name="Ink 76">
                  <a:extLst>
                    <a:ext uri="{FF2B5EF4-FFF2-40B4-BE49-F238E27FC236}">
                      <a16:creationId xmlns:a16="http://schemas.microsoft.com/office/drawing/2014/main" id="{74C735F8-8CAE-4179-9EE8-0C9275808383}"/>
                    </a:ext>
                  </a:extLst>
                </p:cNvPr>
                <p:cNvPicPr/>
                <p:nvPr/>
              </p:nvPicPr>
              <p:blipFill>
                <a:blip r:embed="rId116"/>
                <a:stretch>
                  <a:fillRect/>
                </a:stretch>
              </p:blipFill>
              <p:spPr>
                <a:xfrm>
                  <a:off x="3677871" y="4007298"/>
                  <a:ext cx="178560" cy="131400"/>
                </a:xfrm>
                <a:prstGeom prst="rect">
                  <a:avLst/>
                </a:prstGeom>
              </p:spPr>
            </p:pic>
          </mc:Fallback>
        </mc:AlternateContent>
      </p:grpSp>
      <p:grpSp>
        <p:nvGrpSpPr>
          <p:cNvPr id="81" name="Group 80">
            <a:extLst>
              <a:ext uri="{FF2B5EF4-FFF2-40B4-BE49-F238E27FC236}">
                <a16:creationId xmlns:a16="http://schemas.microsoft.com/office/drawing/2014/main" id="{E6F16402-35C3-462C-A65E-72E1DC8E8217}"/>
              </a:ext>
            </a:extLst>
          </p:cNvPr>
          <p:cNvGrpSpPr/>
          <p:nvPr/>
        </p:nvGrpSpPr>
        <p:grpSpPr>
          <a:xfrm>
            <a:off x="2811351" y="3947538"/>
            <a:ext cx="220320" cy="190800"/>
            <a:chOff x="2811351" y="3947538"/>
            <a:chExt cx="220320" cy="190800"/>
          </a:xfrm>
        </p:grpSpPr>
        <mc:AlternateContent xmlns:mc="http://schemas.openxmlformats.org/markup-compatibility/2006" xmlns:p14="http://schemas.microsoft.com/office/powerpoint/2010/main">
          <mc:Choice Requires="p14">
            <p:contentPart p14:bwMode="auto" r:id="rId117">
              <p14:nvContentPartPr>
                <p14:cNvPr id="72" name="Ink 71">
                  <a:extLst>
                    <a:ext uri="{FF2B5EF4-FFF2-40B4-BE49-F238E27FC236}">
                      <a16:creationId xmlns:a16="http://schemas.microsoft.com/office/drawing/2014/main" id="{D100A00E-2500-4E90-A222-7500DABF7E22}"/>
                    </a:ext>
                  </a:extLst>
                </p14:cNvPr>
                <p14:cNvContentPartPr/>
                <p14:nvPr/>
              </p14:nvContentPartPr>
              <p14:xfrm>
                <a:off x="2858871" y="3947538"/>
                <a:ext cx="75240" cy="170640"/>
              </p14:xfrm>
            </p:contentPart>
          </mc:Choice>
          <mc:Fallback xmlns="">
            <p:pic>
              <p:nvPicPr>
                <p:cNvPr id="72" name="Ink 71">
                  <a:extLst>
                    <a:ext uri="{FF2B5EF4-FFF2-40B4-BE49-F238E27FC236}">
                      <a16:creationId xmlns:a16="http://schemas.microsoft.com/office/drawing/2014/main" id="{D100A00E-2500-4E90-A222-7500DABF7E22}"/>
                    </a:ext>
                  </a:extLst>
                </p:cNvPr>
                <p:cNvPicPr/>
                <p:nvPr/>
              </p:nvPicPr>
              <p:blipFill>
                <a:blip r:embed="rId118"/>
                <a:stretch>
                  <a:fillRect/>
                </a:stretch>
              </p:blipFill>
              <p:spPr>
                <a:xfrm>
                  <a:off x="2840871" y="3929538"/>
                  <a:ext cx="110880" cy="20628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73" name="Ink 72">
                  <a:extLst>
                    <a:ext uri="{FF2B5EF4-FFF2-40B4-BE49-F238E27FC236}">
                      <a16:creationId xmlns:a16="http://schemas.microsoft.com/office/drawing/2014/main" id="{E09808F6-4817-46DB-B35B-EC6D01E7D74C}"/>
                    </a:ext>
                  </a:extLst>
                </p14:cNvPr>
                <p14:cNvContentPartPr/>
                <p14:nvPr/>
              </p14:nvContentPartPr>
              <p14:xfrm>
                <a:off x="2811351" y="3969498"/>
                <a:ext cx="116280" cy="97920"/>
              </p14:xfrm>
            </p:contentPart>
          </mc:Choice>
          <mc:Fallback xmlns="">
            <p:pic>
              <p:nvPicPr>
                <p:cNvPr id="73" name="Ink 72">
                  <a:extLst>
                    <a:ext uri="{FF2B5EF4-FFF2-40B4-BE49-F238E27FC236}">
                      <a16:creationId xmlns:a16="http://schemas.microsoft.com/office/drawing/2014/main" id="{E09808F6-4817-46DB-B35B-EC6D01E7D74C}"/>
                    </a:ext>
                  </a:extLst>
                </p:cNvPr>
                <p:cNvPicPr/>
                <p:nvPr/>
              </p:nvPicPr>
              <p:blipFill>
                <a:blip r:embed="rId120"/>
                <a:stretch>
                  <a:fillRect/>
                </a:stretch>
              </p:blipFill>
              <p:spPr>
                <a:xfrm>
                  <a:off x="2793711" y="3951858"/>
                  <a:ext cx="15192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74" name="Ink 73">
                  <a:extLst>
                    <a:ext uri="{FF2B5EF4-FFF2-40B4-BE49-F238E27FC236}">
                      <a16:creationId xmlns:a16="http://schemas.microsoft.com/office/drawing/2014/main" id="{A7933F34-323D-4141-8326-D3D3C720C3F1}"/>
                    </a:ext>
                  </a:extLst>
                </p14:cNvPr>
                <p14:cNvContentPartPr/>
                <p14:nvPr/>
              </p14:nvContentPartPr>
              <p14:xfrm>
                <a:off x="2974431" y="4069938"/>
                <a:ext cx="57240" cy="9720"/>
              </p14:xfrm>
            </p:contentPart>
          </mc:Choice>
          <mc:Fallback xmlns="">
            <p:pic>
              <p:nvPicPr>
                <p:cNvPr id="74" name="Ink 73">
                  <a:extLst>
                    <a:ext uri="{FF2B5EF4-FFF2-40B4-BE49-F238E27FC236}">
                      <a16:creationId xmlns:a16="http://schemas.microsoft.com/office/drawing/2014/main" id="{A7933F34-323D-4141-8326-D3D3C720C3F1}"/>
                    </a:ext>
                  </a:extLst>
                </p:cNvPr>
                <p:cNvPicPr/>
                <p:nvPr/>
              </p:nvPicPr>
              <p:blipFill>
                <a:blip r:embed="rId122"/>
                <a:stretch>
                  <a:fillRect/>
                </a:stretch>
              </p:blipFill>
              <p:spPr>
                <a:xfrm>
                  <a:off x="2956431" y="4052298"/>
                  <a:ext cx="92880" cy="4536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80" name="Ink 79">
                  <a:extLst>
                    <a:ext uri="{FF2B5EF4-FFF2-40B4-BE49-F238E27FC236}">
                      <a16:creationId xmlns:a16="http://schemas.microsoft.com/office/drawing/2014/main" id="{09943813-1F78-468A-BF3A-2DD89037C01E}"/>
                    </a:ext>
                  </a:extLst>
                </p14:cNvPr>
                <p14:cNvContentPartPr/>
                <p14:nvPr/>
              </p14:nvContentPartPr>
              <p14:xfrm>
                <a:off x="2972631" y="4050498"/>
                <a:ext cx="26640" cy="87840"/>
              </p14:xfrm>
            </p:contentPart>
          </mc:Choice>
          <mc:Fallback xmlns="">
            <p:pic>
              <p:nvPicPr>
                <p:cNvPr id="80" name="Ink 79">
                  <a:extLst>
                    <a:ext uri="{FF2B5EF4-FFF2-40B4-BE49-F238E27FC236}">
                      <a16:creationId xmlns:a16="http://schemas.microsoft.com/office/drawing/2014/main" id="{09943813-1F78-468A-BF3A-2DD89037C01E}"/>
                    </a:ext>
                  </a:extLst>
                </p:cNvPr>
                <p:cNvPicPr/>
                <p:nvPr/>
              </p:nvPicPr>
              <p:blipFill>
                <a:blip r:embed="rId124"/>
                <a:stretch>
                  <a:fillRect/>
                </a:stretch>
              </p:blipFill>
              <p:spPr>
                <a:xfrm>
                  <a:off x="2954991" y="4032858"/>
                  <a:ext cx="62280" cy="123480"/>
                </a:xfrm>
                <a:prstGeom prst="rect">
                  <a:avLst/>
                </a:prstGeom>
              </p:spPr>
            </p:pic>
          </mc:Fallback>
        </mc:AlternateContent>
      </p:grpSp>
    </p:spTree>
    <p:extLst>
      <p:ext uri="{BB962C8B-B14F-4D97-AF65-F5344CB8AC3E}">
        <p14:creationId xmlns:p14="http://schemas.microsoft.com/office/powerpoint/2010/main" val="90625736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Geometric Interpretation of </a:t>
            </a:r>
            <a:r>
              <a:rPr lang="en-US" dirty="0" err="1"/>
              <a:t>ŷ</a:t>
            </a:r>
            <a:endParaRPr lang="en-US" dirty="0"/>
          </a:p>
        </p:txBody>
      </p:sp>
      <p:sp>
        <p:nvSpPr>
          <p:cNvPr id="7" name="Content Placeholder 6"/>
          <p:cNvSpPr>
            <a:spLocks noGrp="1"/>
          </p:cNvSpPr>
          <p:nvPr>
            <p:ph idx="1"/>
          </p:nvPr>
        </p:nvSpPr>
        <p:spPr>
          <a:xfrm>
            <a:off x="498474" y="1981200"/>
            <a:ext cx="7556313" cy="4648199"/>
          </a:xfrm>
        </p:spPr>
        <p:txBody>
          <a:bodyPr>
            <a:normAutofit/>
          </a:bodyPr>
          <a:lstStyle/>
          <a:p>
            <a:r>
              <a:rPr lang="en-US" sz="2400" dirty="0">
                <a:solidFill>
                  <a:srgbClr val="000000"/>
                </a:solidFill>
              </a:rPr>
              <a:t>Projection (Hat) Matrix:</a:t>
            </a:r>
          </a:p>
          <a:p>
            <a:endParaRPr lang="en-US" sz="2400" dirty="0">
              <a:solidFill>
                <a:srgbClr val="000000"/>
              </a:solidFill>
            </a:endParaRPr>
          </a:p>
          <a:p>
            <a:endParaRPr lang="en-US" sz="2400" dirty="0">
              <a:solidFill>
                <a:srgbClr val="000000"/>
              </a:solidFill>
            </a:endParaRPr>
          </a:p>
          <a:p>
            <a:endParaRPr lang="en-US" sz="2400" dirty="0">
              <a:solidFill>
                <a:srgbClr val="000000"/>
              </a:solidFill>
            </a:endParaRPr>
          </a:p>
          <a:p>
            <a:pPr marL="0" indent="0">
              <a:buNone/>
            </a:pPr>
            <a:endParaRPr lang="en-US" sz="2400" dirty="0">
              <a:solidFill>
                <a:srgbClr val="000000"/>
              </a:solidFill>
            </a:endParaRPr>
          </a:p>
          <a:p>
            <a:pPr marL="0" indent="0">
              <a:buNone/>
            </a:pPr>
            <a:endParaRPr lang="en-US" sz="2400" dirty="0">
              <a:solidFill>
                <a:srgbClr val="000000"/>
              </a:solidFill>
            </a:endParaRPr>
          </a:p>
          <a:p>
            <a:r>
              <a:rPr lang="en-US" sz="2400" dirty="0">
                <a:solidFill>
                  <a:srgbClr val="000000"/>
                </a:solidFill>
              </a:rPr>
              <a:t>Projection is like a shadow of the real thing</a:t>
            </a:r>
          </a:p>
        </p:txBody>
      </p:sp>
      <p:sp>
        <p:nvSpPr>
          <p:cNvPr id="3" name="Slide Number Placeholder 2"/>
          <p:cNvSpPr>
            <a:spLocks noGrp="1"/>
          </p:cNvSpPr>
          <p:nvPr>
            <p:ph type="sldNum" sz="quarter" idx="12"/>
          </p:nvPr>
        </p:nvSpPr>
        <p:spPr/>
        <p:txBody>
          <a:bodyPr/>
          <a:lstStyle/>
          <a:p>
            <a:fld id="{4EA97F7A-E362-4A8E-A2D2-2731F606C961}" type="slidenum">
              <a:rPr lang="en-US" smtClean="0"/>
              <a:pPr/>
              <a:t>79</a:t>
            </a:fld>
            <a:endParaRPr lang="en-US"/>
          </a:p>
        </p:txBody>
      </p:sp>
      <p:pic>
        <p:nvPicPr>
          <p:cNvPr id="4" name="Picture 3"/>
          <p:cNvPicPr>
            <a:picLocks noChangeAspect="1"/>
          </p:cNvPicPr>
          <p:nvPr/>
        </p:nvPicPr>
        <p:blipFill>
          <a:blip r:embed="rId3"/>
          <a:stretch>
            <a:fillRect/>
          </a:stretch>
        </p:blipFill>
        <p:spPr>
          <a:xfrm>
            <a:off x="4191000" y="1981200"/>
            <a:ext cx="3086100" cy="484790"/>
          </a:xfrm>
          <a:prstGeom prst="rect">
            <a:avLst/>
          </a:prstGeom>
        </p:spPr>
      </p:pic>
      <p:pic>
        <p:nvPicPr>
          <p:cNvPr id="10" name="Picture 9"/>
          <p:cNvPicPr>
            <a:picLocks noChangeAspect="1"/>
          </p:cNvPicPr>
          <p:nvPr/>
        </p:nvPicPr>
        <p:blipFill>
          <a:blip r:embed="rId4"/>
          <a:stretch>
            <a:fillRect/>
          </a:stretch>
        </p:blipFill>
        <p:spPr>
          <a:xfrm>
            <a:off x="2743200" y="3124200"/>
            <a:ext cx="3467100" cy="1892300"/>
          </a:xfrm>
          <a:prstGeom prst="rect">
            <a:avLst/>
          </a:prstGeom>
        </p:spPr>
      </p:pic>
      <p:grpSp>
        <p:nvGrpSpPr>
          <p:cNvPr id="17" name="Group 16">
            <a:extLst>
              <a:ext uri="{FF2B5EF4-FFF2-40B4-BE49-F238E27FC236}">
                <a16:creationId xmlns:a16="http://schemas.microsoft.com/office/drawing/2014/main" id="{525E24A4-3760-4687-818B-2D0631DAD2ED}"/>
              </a:ext>
            </a:extLst>
          </p:cNvPr>
          <p:cNvGrpSpPr/>
          <p:nvPr/>
        </p:nvGrpSpPr>
        <p:grpSpPr>
          <a:xfrm>
            <a:off x="1416711" y="1114338"/>
            <a:ext cx="806760" cy="271800"/>
            <a:chOff x="1416711" y="1114338"/>
            <a:chExt cx="806760" cy="271800"/>
          </a:xfrm>
        </p:grpSpPr>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EEFA9771-08CB-439B-8C7B-136E5988224A}"/>
                    </a:ext>
                  </a:extLst>
                </p14:cNvPr>
                <p14:cNvContentPartPr/>
                <p14:nvPr/>
              </p14:nvContentPartPr>
              <p14:xfrm>
                <a:off x="1416711" y="1142778"/>
                <a:ext cx="36720" cy="171000"/>
              </p14:xfrm>
            </p:contentPart>
          </mc:Choice>
          <mc:Fallback xmlns="">
            <p:pic>
              <p:nvPicPr>
                <p:cNvPr id="5" name="Ink 4">
                  <a:extLst>
                    <a:ext uri="{FF2B5EF4-FFF2-40B4-BE49-F238E27FC236}">
                      <a16:creationId xmlns:a16="http://schemas.microsoft.com/office/drawing/2014/main" id="{EEFA9771-08CB-439B-8C7B-136E5988224A}"/>
                    </a:ext>
                  </a:extLst>
                </p:cNvPr>
                <p:cNvPicPr/>
                <p:nvPr/>
              </p:nvPicPr>
              <p:blipFill>
                <a:blip r:embed="rId6"/>
                <a:stretch>
                  <a:fillRect/>
                </a:stretch>
              </p:blipFill>
              <p:spPr>
                <a:xfrm>
                  <a:off x="1399071" y="1125138"/>
                  <a:ext cx="72360" cy="2066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Ink 5">
                  <a:extLst>
                    <a:ext uri="{FF2B5EF4-FFF2-40B4-BE49-F238E27FC236}">
                      <a16:creationId xmlns:a16="http://schemas.microsoft.com/office/drawing/2014/main" id="{C2977F4E-B257-4850-9F07-F73868F83A9E}"/>
                    </a:ext>
                  </a:extLst>
                </p14:cNvPr>
                <p14:cNvContentPartPr/>
                <p14:nvPr/>
              </p14:nvContentPartPr>
              <p14:xfrm>
                <a:off x="1507791" y="1120458"/>
                <a:ext cx="48600" cy="224640"/>
              </p14:xfrm>
            </p:contentPart>
          </mc:Choice>
          <mc:Fallback xmlns="">
            <p:pic>
              <p:nvPicPr>
                <p:cNvPr id="6" name="Ink 5">
                  <a:extLst>
                    <a:ext uri="{FF2B5EF4-FFF2-40B4-BE49-F238E27FC236}">
                      <a16:creationId xmlns:a16="http://schemas.microsoft.com/office/drawing/2014/main" id="{C2977F4E-B257-4850-9F07-F73868F83A9E}"/>
                    </a:ext>
                  </a:extLst>
                </p:cNvPr>
                <p:cNvPicPr/>
                <p:nvPr/>
              </p:nvPicPr>
              <p:blipFill>
                <a:blip r:embed="rId8"/>
                <a:stretch>
                  <a:fillRect/>
                </a:stretch>
              </p:blipFill>
              <p:spPr>
                <a:xfrm>
                  <a:off x="1490151" y="1102818"/>
                  <a:ext cx="84240" cy="2602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 name="Ink 7">
                  <a:extLst>
                    <a:ext uri="{FF2B5EF4-FFF2-40B4-BE49-F238E27FC236}">
                      <a16:creationId xmlns:a16="http://schemas.microsoft.com/office/drawing/2014/main" id="{FDFA9395-A3D4-488F-8F0B-7D8B1BD65B0A}"/>
                    </a:ext>
                  </a:extLst>
                </p14:cNvPr>
                <p14:cNvContentPartPr/>
                <p14:nvPr/>
              </p14:nvContentPartPr>
              <p14:xfrm>
                <a:off x="1469991" y="1194618"/>
                <a:ext cx="87120" cy="18720"/>
              </p14:xfrm>
            </p:contentPart>
          </mc:Choice>
          <mc:Fallback xmlns="">
            <p:pic>
              <p:nvPicPr>
                <p:cNvPr id="8" name="Ink 7">
                  <a:extLst>
                    <a:ext uri="{FF2B5EF4-FFF2-40B4-BE49-F238E27FC236}">
                      <a16:creationId xmlns:a16="http://schemas.microsoft.com/office/drawing/2014/main" id="{FDFA9395-A3D4-488F-8F0B-7D8B1BD65B0A}"/>
                    </a:ext>
                  </a:extLst>
                </p:cNvPr>
                <p:cNvPicPr/>
                <p:nvPr/>
              </p:nvPicPr>
              <p:blipFill>
                <a:blip r:embed="rId10"/>
                <a:stretch>
                  <a:fillRect/>
                </a:stretch>
              </p:blipFill>
              <p:spPr>
                <a:xfrm>
                  <a:off x="1451991" y="1176978"/>
                  <a:ext cx="122760" cy="543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9" name="Ink 8">
                  <a:extLst>
                    <a:ext uri="{FF2B5EF4-FFF2-40B4-BE49-F238E27FC236}">
                      <a16:creationId xmlns:a16="http://schemas.microsoft.com/office/drawing/2014/main" id="{600C0D34-AF7D-4B4A-B2F7-4676BB56B0B9}"/>
                    </a:ext>
                  </a:extLst>
                </p14:cNvPr>
                <p14:cNvContentPartPr/>
                <p14:nvPr/>
              </p14:nvContentPartPr>
              <p14:xfrm>
                <a:off x="1670511" y="1114338"/>
                <a:ext cx="21600" cy="217800"/>
              </p14:xfrm>
            </p:contentPart>
          </mc:Choice>
          <mc:Fallback xmlns="">
            <p:pic>
              <p:nvPicPr>
                <p:cNvPr id="9" name="Ink 8">
                  <a:extLst>
                    <a:ext uri="{FF2B5EF4-FFF2-40B4-BE49-F238E27FC236}">
                      <a16:creationId xmlns:a16="http://schemas.microsoft.com/office/drawing/2014/main" id="{600C0D34-AF7D-4B4A-B2F7-4676BB56B0B9}"/>
                    </a:ext>
                  </a:extLst>
                </p:cNvPr>
                <p:cNvPicPr/>
                <p:nvPr/>
              </p:nvPicPr>
              <p:blipFill>
                <a:blip r:embed="rId12"/>
                <a:stretch>
                  <a:fillRect/>
                </a:stretch>
              </p:blipFill>
              <p:spPr>
                <a:xfrm>
                  <a:off x="1652871" y="1096338"/>
                  <a:ext cx="57240" cy="2534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1" name="Ink 10">
                  <a:extLst>
                    <a:ext uri="{FF2B5EF4-FFF2-40B4-BE49-F238E27FC236}">
                      <a16:creationId xmlns:a16="http://schemas.microsoft.com/office/drawing/2014/main" id="{A75049E9-2B4D-46DD-93A2-57DD7775B714}"/>
                    </a:ext>
                  </a:extLst>
                </p14:cNvPr>
                <p14:cNvContentPartPr/>
                <p14:nvPr/>
              </p14:nvContentPartPr>
              <p14:xfrm>
                <a:off x="1663671" y="1159698"/>
                <a:ext cx="109440" cy="184320"/>
              </p14:xfrm>
            </p:contentPart>
          </mc:Choice>
          <mc:Fallback xmlns="">
            <p:pic>
              <p:nvPicPr>
                <p:cNvPr id="11" name="Ink 10">
                  <a:extLst>
                    <a:ext uri="{FF2B5EF4-FFF2-40B4-BE49-F238E27FC236}">
                      <a16:creationId xmlns:a16="http://schemas.microsoft.com/office/drawing/2014/main" id="{A75049E9-2B4D-46DD-93A2-57DD7775B714}"/>
                    </a:ext>
                  </a:extLst>
                </p:cNvPr>
                <p:cNvPicPr/>
                <p:nvPr/>
              </p:nvPicPr>
              <p:blipFill>
                <a:blip r:embed="rId14"/>
                <a:stretch>
                  <a:fillRect/>
                </a:stretch>
              </p:blipFill>
              <p:spPr>
                <a:xfrm>
                  <a:off x="1645671" y="1141698"/>
                  <a:ext cx="145080" cy="2199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2" name="Ink 11">
                  <a:extLst>
                    <a:ext uri="{FF2B5EF4-FFF2-40B4-BE49-F238E27FC236}">
                      <a16:creationId xmlns:a16="http://schemas.microsoft.com/office/drawing/2014/main" id="{D1F13FCE-CA34-475F-AAA1-264B2602D856}"/>
                    </a:ext>
                  </a:extLst>
                </p14:cNvPr>
                <p14:cNvContentPartPr/>
                <p14:nvPr/>
              </p14:nvContentPartPr>
              <p14:xfrm>
                <a:off x="1871031" y="1175538"/>
                <a:ext cx="97200" cy="105840"/>
              </p14:xfrm>
            </p:contentPart>
          </mc:Choice>
          <mc:Fallback xmlns="">
            <p:pic>
              <p:nvPicPr>
                <p:cNvPr id="12" name="Ink 11">
                  <a:extLst>
                    <a:ext uri="{FF2B5EF4-FFF2-40B4-BE49-F238E27FC236}">
                      <a16:creationId xmlns:a16="http://schemas.microsoft.com/office/drawing/2014/main" id="{D1F13FCE-CA34-475F-AAA1-264B2602D856}"/>
                    </a:ext>
                  </a:extLst>
                </p:cNvPr>
                <p:cNvPicPr/>
                <p:nvPr/>
              </p:nvPicPr>
              <p:blipFill>
                <a:blip r:embed="rId16"/>
                <a:stretch>
                  <a:fillRect/>
                </a:stretch>
              </p:blipFill>
              <p:spPr>
                <a:xfrm>
                  <a:off x="1853391" y="1157898"/>
                  <a:ext cx="13284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3" name="Ink 12">
                  <a:extLst>
                    <a:ext uri="{FF2B5EF4-FFF2-40B4-BE49-F238E27FC236}">
                      <a16:creationId xmlns:a16="http://schemas.microsoft.com/office/drawing/2014/main" id="{8EFAFA16-5DAC-4AC0-8431-85E0269A3A62}"/>
                    </a:ext>
                  </a:extLst>
                </p14:cNvPr>
                <p14:cNvContentPartPr/>
                <p14:nvPr/>
              </p14:nvContentPartPr>
              <p14:xfrm>
                <a:off x="2051031" y="1156098"/>
                <a:ext cx="69480" cy="189000"/>
              </p14:xfrm>
            </p:contentPart>
          </mc:Choice>
          <mc:Fallback xmlns="">
            <p:pic>
              <p:nvPicPr>
                <p:cNvPr id="13" name="Ink 12">
                  <a:extLst>
                    <a:ext uri="{FF2B5EF4-FFF2-40B4-BE49-F238E27FC236}">
                      <a16:creationId xmlns:a16="http://schemas.microsoft.com/office/drawing/2014/main" id="{8EFAFA16-5DAC-4AC0-8431-85E0269A3A62}"/>
                    </a:ext>
                  </a:extLst>
                </p:cNvPr>
                <p:cNvPicPr/>
                <p:nvPr/>
              </p:nvPicPr>
              <p:blipFill>
                <a:blip r:embed="rId18"/>
                <a:stretch>
                  <a:fillRect/>
                </a:stretch>
              </p:blipFill>
              <p:spPr>
                <a:xfrm>
                  <a:off x="2033031" y="1138098"/>
                  <a:ext cx="105120" cy="22464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4" name="Ink 13">
                  <a:extLst>
                    <a:ext uri="{FF2B5EF4-FFF2-40B4-BE49-F238E27FC236}">
                      <a16:creationId xmlns:a16="http://schemas.microsoft.com/office/drawing/2014/main" id="{CC8B19E3-FD06-4525-AD63-B0B5C2301FE7}"/>
                    </a:ext>
                  </a:extLst>
                </p14:cNvPr>
                <p14:cNvContentPartPr/>
                <p14:nvPr/>
              </p14:nvContentPartPr>
              <p14:xfrm>
                <a:off x="2162271" y="1138458"/>
                <a:ext cx="61200" cy="247680"/>
              </p14:xfrm>
            </p:contentPart>
          </mc:Choice>
          <mc:Fallback xmlns="">
            <p:pic>
              <p:nvPicPr>
                <p:cNvPr id="14" name="Ink 13">
                  <a:extLst>
                    <a:ext uri="{FF2B5EF4-FFF2-40B4-BE49-F238E27FC236}">
                      <a16:creationId xmlns:a16="http://schemas.microsoft.com/office/drawing/2014/main" id="{CC8B19E3-FD06-4525-AD63-B0B5C2301FE7}"/>
                    </a:ext>
                  </a:extLst>
                </p:cNvPr>
                <p:cNvPicPr/>
                <p:nvPr/>
              </p:nvPicPr>
              <p:blipFill>
                <a:blip r:embed="rId20"/>
                <a:stretch>
                  <a:fillRect/>
                </a:stretch>
              </p:blipFill>
              <p:spPr>
                <a:xfrm>
                  <a:off x="2144631" y="1120458"/>
                  <a:ext cx="96840" cy="2833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5" name="Ink 14">
                  <a:extLst>
                    <a:ext uri="{FF2B5EF4-FFF2-40B4-BE49-F238E27FC236}">
                      <a16:creationId xmlns:a16="http://schemas.microsoft.com/office/drawing/2014/main" id="{7E3AE98E-7CEE-4E62-A68D-4E9ED18FCAFA}"/>
                    </a:ext>
                  </a:extLst>
                </p14:cNvPr>
                <p14:cNvContentPartPr/>
                <p14:nvPr/>
              </p14:nvContentPartPr>
              <p14:xfrm>
                <a:off x="2129151" y="1242498"/>
                <a:ext cx="76320" cy="26280"/>
              </p14:xfrm>
            </p:contentPart>
          </mc:Choice>
          <mc:Fallback xmlns="">
            <p:pic>
              <p:nvPicPr>
                <p:cNvPr id="15" name="Ink 14">
                  <a:extLst>
                    <a:ext uri="{FF2B5EF4-FFF2-40B4-BE49-F238E27FC236}">
                      <a16:creationId xmlns:a16="http://schemas.microsoft.com/office/drawing/2014/main" id="{7E3AE98E-7CEE-4E62-A68D-4E9ED18FCAFA}"/>
                    </a:ext>
                  </a:extLst>
                </p:cNvPr>
                <p:cNvPicPr/>
                <p:nvPr/>
              </p:nvPicPr>
              <p:blipFill>
                <a:blip r:embed="rId22"/>
                <a:stretch>
                  <a:fillRect/>
                </a:stretch>
              </p:blipFill>
              <p:spPr>
                <a:xfrm>
                  <a:off x="2111151" y="1224498"/>
                  <a:ext cx="111960" cy="619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3">
            <p14:nvContentPartPr>
              <p14:cNvPr id="16" name="Ink 15">
                <a:extLst>
                  <a:ext uri="{FF2B5EF4-FFF2-40B4-BE49-F238E27FC236}">
                    <a16:creationId xmlns:a16="http://schemas.microsoft.com/office/drawing/2014/main" id="{FB5B55FF-24C3-4243-8CAD-823C3A5B58E9}"/>
                  </a:ext>
                </a:extLst>
              </p14:cNvPr>
              <p14:cNvContentPartPr/>
              <p14:nvPr/>
            </p14:nvContentPartPr>
            <p14:xfrm>
              <a:off x="2519751" y="1247538"/>
              <a:ext cx="14040" cy="157320"/>
            </p14:xfrm>
          </p:contentPart>
        </mc:Choice>
        <mc:Fallback xmlns="">
          <p:pic>
            <p:nvPicPr>
              <p:cNvPr id="16" name="Ink 15">
                <a:extLst>
                  <a:ext uri="{FF2B5EF4-FFF2-40B4-BE49-F238E27FC236}">
                    <a16:creationId xmlns:a16="http://schemas.microsoft.com/office/drawing/2014/main" id="{FB5B55FF-24C3-4243-8CAD-823C3A5B58E9}"/>
                  </a:ext>
                </a:extLst>
              </p:cNvPr>
              <p:cNvPicPr/>
              <p:nvPr/>
            </p:nvPicPr>
            <p:blipFill>
              <a:blip r:embed="rId24"/>
              <a:stretch>
                <a:fillRect/>
              </a:stretch>
            </p:blipFill>
            <p:spPr>
              <a:xfrm>
                <a:off x="2502111" y="1229538"/>
                <a:ext cx="49680" cy="192960"/>
              </a:xfrm>
              <a:prstGeom prst="rect">
                <a:avLst/>
              </a:prstGeom>
            </p:spPr>
          </p:pic>
        </mc:Fallback>
      </mc:AlternateContent>
      <p:grpSp>
        <p:nvGrpSpPr>
          <p:cNvPr id="25" name="Group 24">
            <a:extLst>
              <a:ext uri="{FF2B5EF4-FFF2-40B4-BE49-F238E27FC236}">
                <a16:creationId xmlns:a16="http://schemas.microsoft.com/office/drawing/2014/main" id="{CBF28BBF-0597-4E0E-9585-55641103B2F1}"/>
              </a:ext>
            </a:extLst>
          </p:cNvPr>
          <p:cNvGrpSpPr/>
          <p:nvPr/>
        </p:nvGrpSpPr>
        <p:grpSpPr>
          <a:xfrm>
            <a:off x="2895591" y="1039818"/>
            <a:ext cx="644760" cy="291240"/>
            <a:chOff x="2895591" y="1039818"/>
            <a:chExt cx="644760" cy="291240"/>
          </a:xfrm>
        </p:grpSpPr>
        <mc:AlternateContent xmlns:mc="http://schemas.openxmlformats.org/markup-compatibility/2006" xmlns:p14="http://schemas.microsoft.com/office/powerpoint/2010/main">
          <mc:Choice Requires="p14">
            <p:contentPart p14:bwMode="auto" r:id="rId25">
              <p14:nvContentPartPr>
                <p14:cNvPr id="18" name="Ink 17">
                  <a:extLst>
                    <a:ext uri="{FF2B5EF4-FFF2-40B4-BE49-F238E27FC236}">
                      <a16:creationId xmlns:a16="http://schemas.microsoft.com/office/drawing/2014/main" id="{3C25542E-CE11-498D-921B-8928EBCAE80C}"/>
                    </a:ext>
                  </a:extLst>
                </p14:cNvPr>
                <p14:cNvContentPartPr/>
                <p14:nvPr/>
              </p14:nvContentPartPr>
              <p14:xfrm>
                <a:off x="2906391" y="1155378"/>
                <a:ext cx="26640" cy="124920"/>
              </p14:xfrm>
            </p:contentPart>
          </mc:Choice>
          <mc:Fallback xmlns="">
            <p:pic>
              <p:nvPicPr>
                <p:cNvPr id="18" name="Ink 17">
                  <a:extLst>
                    <a:ext uri="{FF2B5EF4-FFF2-40B4-BE49-F238E27FC236}">
                      <a16:creationId xmlns:a16="http://schemas.microsoft.com/office/drawing/2014/main" id="{3C25542E-CE11-498D-921B-8928EBCAE80C}"/>
                    </a:ext>
                  </a:extLst>
                </p:cNvPr>
                <p:cNvPicPr/>
                <p:nvPr/>
              </p:nvPicPr>
              <p:blipFill>
                <a:blip r:embed="rId26"/>
                <a:stretch>
                  <a:fillRect/>
                </a:stretch>
              </p:blipFill>
              <p:spPr>
                <a:xfrm>
                  <a:off x="2888391" y="1137738"/>
                  <a:ext cx="62280" cy="16056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9" name="Ink 18">
                  <a:extLst>
                    <a:ext uri="{FF2B5EF4-FFF2-40B4-BE49-F238E27FC236}">
                      <a16:creationId xmlns:a16="http://schemas.microsoft.com/office/drawing/2014/main" id="{F0B8472B-8D22-49D0-91A4-3E866E95C72E}"/>
                    </a:ext>
                  </a:extLst>
                </p14:cNvPr>
                <p14:cNvContentPartPr/>
                <p14:nvPr/>
              </p14:nvContentPartPr>
              <p14:xfrm>
                <a:off x="2995671" y="1117218"/>
                <a:ext cx="17640" cy="213840"/>
              </p14:xfrm>
            </p:contentPart>
          </mc:Choice>
          <mc:Fallback xmlns="">
            <p:pic>
              <p:nvPicPr>
                <p:cNvPr id="19" name="Ink 18">
                  <a:extLst>
                    <a:ext uri="{FF2B5EF4-FFF2-40B4-BE49-F238E27FC236}">
                      <a16:creationId xmlns:a16="http://schemas.microsoft.com/office/drawing/2014/main" id="{F0B8472B-8D22-49D0-91A4-3E866E95C72E}"/>
                    </a:ext>
                  </a:extLst>
                </p:cNvPr>
                <p:cNvPicPr/>
                <p:nvPr/>
              </p:nvPicPr>
              <p:blipFill>
                <a:blip r:embed="rId28"/>
                <a:stretch>
                  <a:fillRect/>
                </a:stretch>
              </p:blipFill>
              <p:spPr>
                <a:xfrm>
                  <a:off x="2977671" y="1099218"/>
                  <a:ext cx="53280" cy="24948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0" name="Ink 19">
                  <a:extLst>
                    <a:ext uri="{FF2B5EF4-FFF2-40B4-BE49-F238E27FC236}">
                      <a16:creationId xmlns:a16="http://schemas.microsoft.com/office/drawing/2014/main" id="{4EAF36E2-2766-4C6F-8C25-6E96BA352054}"/>
                    </a:ext>
                  </a:extLst>
                </p14:cNvPr>
                <p14:cNvContentPartPr/>
                <p14:nvPr/>
              </p14:nvContentPartPr>
              <p14:xfrm>
                <a:off x="2895591" y="1039818"/>
                <a:ext cx="267480" cy="166680"/>
              </p14:xfrm>
            </p:contentPart>
          </mc:Choice>
          <mc:Fallback xmlns="">
            <p:pic>
              <p:nvPicPr>
                <p:cNvPr id="20" name="Ink 19">
                  <a:extLst>
                    <a:ext uri="{FF2B5EF4-FFF2-40B4-BE49-F238E27FC236}">
                      <a16:creationId xmlns:a16="http://schemas.microsoft.com/office/drawing/2014/main" id="{4EAF36E2-2766-4C6F-8C25-6E96BA352054}"/>
                    </a:ext>
                  </a:extLst>
                </p:cNvPr>
                <p:cNvPicPr/>
                <p:nvPr/>
              </p:nvPicPr>
              <p:blipFill>
                <a:blip r:embed="rId30"/>
                <a:stretch>
                  <a:fillRect/>
                </a:stretch>
              </p:blipFill>
              <p:spPr>
                <a:xfrm>
                  <a:off x="2877951" y="1021818"/>
                  <a:ext cx="303120" cy="2023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1" name="Ink 20">
                  <a:extLst>
                    <a:ext uri="{FF2B5EF4-FFF2-40B4-BE49-F238E27FC236}">
                      <a16:creationId xmlns:a16="http://schemas.microsoft.com/office/drawing/2014/main" id="{F8DDE4CA-825A-47D7-B26C-8787247373CF}"/>
                    </a:ext>
                  </a:extLst>
                </p14:cNvPr>
                <p14:cNvContentPartPr/>
                <p14:nvPr/>
              </p14:nvContentPartPr>
              <p14:xfrm>
                <a:off x="3218511" y="1241418"/>
                <a:ext cx="103320" cy="16200"/>
              </p14:xfrm>
            </p:contentPart>
          </mc:Choice>
          <mc:Fallback xmlns="">
            <p:pic>
              <p:nvPicPr>
                <p:cNvPr id="21" name="Ink 20">
                  <a:extLst>
                    <a:ext uri="{FF2B5EF4-FFF2-40B4-BE49-F238E27FC236}">
                      <a16:creationId xmlns:a16="http://schemas.microsoft.com/office/drawing/2014/main" id="{F8DDE4CA-825A-47D7-B26C-8787247373CF}"/>
                    </a:ext>
                  </a:extLst>
                </p:cNvPr>
                <p:cNvPicPr/>
                <p:nvPr/>
              </p:nvPicPr>
              <p:blipFill>
                <a:blip r:embed="rId32"/>
                <a:stretch>
                  <a:fillRect/>
                </a:stretch>
              </p:blipFill>
              <p:spPr>
                <a:xfrm>
                  <a:off x="3200871" y="1223418"/>
                  <a:ext cx="138960" cy="518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2" name="Ink 21">
                  <a:extLst>
                    <a:ext uri="{FF2B5EF4-FFF2-40B4-BE49-F238E27FC236}">
                      <a16:creationId xmlns:a16="http://schemas.microsoft.com/office/drawing/2014/main" id="{EBD5305B-89D8-458E-AA79-8CC847B6B954}"/>
                    </a:ext>
                  </a:extLst>
                </p14:cNvPr>
                <p14:cNvContentPartPr/>
                <p14:nvPr/>
              </p14:nvContentPartPr>
              <p14:xfrm>
                <a:off x="3228951" y="1158978"/>
                <a:ext cx="82080" cy="39600"/>
              </p14:xfrm>
            </p:contentPart>
          </mc:Choice>
          <mc:Fallback xmlns="">
            <p:pic>
              <p:nvPicPr>
                <p:cNvPr id="22" name="Ink 21">
                  <a:extLst>
                    <a:ext uri="{FF2B5EF4-FFF2-40B4-BE49-F238E27FC236}">
                      <a16:creationId xmlns:a16="http://schemas.microsoft.com/office/drawing/2014/main" id="{EBD5305B-89D8-458E-AA79-8CC847B6B954}"/>
                    </a:ext>
                  </a:extLst>
                </p:cNvPr>
                <p:cNvPicPr/>
                <p:nvPr/>
              </p:nvPicPr>
              <p:blipFill>
                <a:blip r:embed="rId34"/>
                <a:stretch>
                  <a:fillRect/>
                </a:stretch>
              </p:blipFill>
              <p:spPr>
                <a:xfrm>
                  <a:off x="3210951" y="1141338"/>
                  <a:ext cx="117720" cy="7524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3" name="Ink 22">
                  <a:extLst>
                    <a:ext uri="{FF2B5EF4-FFF2-40B4-BE49-F238E27FC236}">
                      <a16:creationId xmlns:a16="http://schemas.microsoft.com/office/drawing/2014/main" id="{8E4A0C5E-4220-4F2F-85B4-7720EDA7BEC0}"/>
                    </a:ext>
                  </a:extLst>
                </p14:cNvPr>
                <p14:cNvContentPartPr/>
                <p14:nvPr/>
              </p14:nvContentPartPr>
              <p14:xfrm>
                <a:off x="3427311" y="1085898"/>
                <a:ext cx="19800" cy="179640"/>
              </p14:xfrm>
            </p:contentPart>
          </mc:Choice>
          <mc:Fallback xmlns="">
            <p:pic>
              <p:nvPicPr>
                <p:cNvPr id="23" name="Ink 22">
                  <a:extLst>
                    <a:ext uri="{FF2B5EF4-FFF2-40B4-BE49-F238E27FC236}">
                      <a16:creationId xmlns:a16="http://schemas.microsoft.com/office/drawing/2014/main" id="{8E4A0C5E-4220-4F2F-85B4-7720EDA7BEC0}"/>
                    </a:ext>
                  </a:extLst>
                </p:cNvPr>
                <p:cNvPicPr/>
                <p:nvPr/>
              </p:nvPicPr>
              <p:blipFill>
                <a:blip r:embed="rId36"/>
                <a:stretch>
                  <a:fillRect/>
                </a:stretch>
              </p:blipFill>
              <p:spPr>
                <a:xfrm>
                  <a:off x="3409311" y="1068258"/>
                  <a:ext cx="55440" cy="21528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4" name="Ink 23">
                  <a:extLst>
                    <a:ext uri="{FF2B5EF4-FFF2-40B4-BE49-F238E27FC236}">
                      <a16:creationId xmlns:a16="http://schemas.microsoft.com/office/drawing/2014/main" id="{9E6FA3AC-6373-43C0-97D0-214D6EC25B79}"/>
                    </a:ext>
                  </a:extLst>
                </p14:cNvPr>
                <p14:cNvContentPartPr/>
                <p14:nvPr/>
              </p14:nvContentPartPr>
              <p14:xfrm>
                <a:off x="3445671" y="1093098"/>
                <a:ext cx="94680" cy="201600"/>
              </p14:xfrm>
            </p:contentPart>
          </mc:Choice>
          <mc:Fallback xmlns="">
            <p:pic>
              <p:nvPicPr>
                <p:cNvPr id="24" name="Ink 23">
                  <a:extLst>
                    <a:ext uri="{FF2B5EF4-FFF2-40B4-BE49-F238E27FC236}">
                      <a16:creationId xmlns:a16="http://schemas.microsoft.com/office/drawing/2014/main" id="{9E6FA3AC-6373-43C0-97D0-214D6EC25B79}"/>
                    </a:ext>
                  </a:extLst>
                </p:cNvPr>
                <p:cNvPicPr/>
                <p:nvPr/>
              </p:nvPicPr>
              <p:blipFill>
                <a:blip r:embed="rId38"/>
                <a:stretch>
                  <a:fillRect/>
                </a:stretch>
              </p:blipFill>
              <p:spPr>
                <a:xfrm>
                  <a:off x="3427671" y="1075098"/>
                  <a:ext cx="130320" cy="2372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9">
            <p14:nvContentPartPr>
              <p14:cNvPr id="26" name="Ink 25">
                <a:extLst>
                  <a:ext uri="{FF2B5EF4-FFF2-40B4-BE49-F238E27FC236}">
                    <a16:creationId xmlns:a16="http://schemas.microsoft.com/office/drawing/2014/main" id="{38C91F85-10BC-4C68-A17D-192C971908F7}"/>
                  </a:ext>
                </a:extLst>
              </p14:cNvPr>
              <p14:cNvContentPartPr/>
              <p14:nvPr/>
            </p14:nvContentPartPr>
            <p14:xfrm>
              <a:off x="3622071" y="1360218"/>
              <a:ext cx="52200" cy="84960"/>
            </p14:xfrm>
          </p:contentPart>
        </mc:Choice>
        <mc:Fallback xmlns="">
          <p:pic>
            <p:nvPicPr>
              <p:cNvPr id="26" name="Ink 25">
                <a:extLst>
                  <a:ext uri="{FF2B5EF4-FFF2-40B4-BE49-F238E27FC236}">
                    <a16:creationId xmlns:a16="http://schemas.microsoft.com/office/drawing/2014/main" id="{38C91F85-10BC-4C68-A17D-192C971908F7}"/>
                  </a:ext>
                </a:extLst>
              </p:cNvPr>
              <p:cNvPicPr/>
              <p:nvPr/>
            </p:nvPicPr>
            <p:blipFill>
              <a:blip r:embed="rId40"/>
              <a:stretch>
                <a:fillRect/>
              </a:stretch>
            </p:blipFill>
            <p:spPr>
              <a:xfrm>
                <a:off x="3604071" y="1342218"/>
                <a:ext cx="87840" cy="120600"/>
              </a:xfrm>
              <a:prstGeom prst="rect">
                <a:avLst/>
              </a:prstGeom>
            </p:spPr>
          </p:pic>
        </mc:Fallback>
      </mc:AlternateContent>
      <p:grpSp>
        <p:nvGrpSpPr>
          <p:cNvPr id="32" name="Group 31">
            <a:extLst>
              <a:ext uri="{FF2B5EF4-FFF2-40B4-BE49-F238E27FC236}">
                <a16:creationId xmlns:a16="http://schemas.microsoft.com/office/drawing/2014/main" id="{79A34040-DDE1-4DC2-8180-CCD2D89362A9}"/>
              </a:ext>
            </a:extLst>
          </p:cNvPr>
          <p:cNvGrpSpPr/>
          <p:nvPr/>
        </p:nvGrpSpPr>
        <p:grpSpPr>
          <a:xfrm>
            <a:off x="3985311" y="1179858"/>
            <a:ext cx="421200" cy="215640"/>
            <a:chOff x="3985311" y="1179858"/>
            <a:chExt cx="421200" cy="215640"/>
          </a:xfrm>
        </p:grpSpPr>
        <mc:AlternateContent xmlns:mc="http://schemas.openxmlformats.org/markup-compatibility/2006" xmlns:p14="http://schemas.microsoft.com/office/powerpoint/2010/main">
          <mc:Choice Requires="p14">
            <p:contentPart p14:bwMode="auto" r:id="rId41">
              <p14:nvContentPartPr>
                <p14:cNvPr id="27" name="Ink 26">
                  <a:extLst>
                    <a:ext uri="{FF2B5EF4-FFF2-40B4-BE49-F238E27FC236}">
                      <a16:creationId xmlns:a16="http://schemas.microsoft.com/office/drawing/2014/main" id="{10A6AA0A-45A6-4978-8A66-90187AE96710}"/>
                    </a:ext>
                  </a:extLst>
                </p14:cNvPr>
                <p14:cNvContentPartPr/>
                <p14:nvPr/>
              </p14:nvContentPartPr>
              <p14:xfrm>
                <a:off x="3985311" y="1179858"/>
                <a:ext cx="119160" cy="174600"/>
              </p14:xfrm>
            </p:contentPart>
          </mc:Choice>
          <mc:Fallback xmlns="">
            <p:pic>
              <p:nvPicPr>
                <p:cNvPr id="27" name="Ink 26">
                  <a:extLst>
                    <a:ext uri="{FF2B5EF4-FFF2-40B4-BE49-F238E27FC236}">
                      <a16:creationId xmlns:a16="http://schemas.microsoft.com/office/drawing/2014/main" id="{10A6AA0A-45A6-4978-8A66-90187AE96710}"/>
                    </a:ext>
                  </a:extLst>
                </p:cNvPr>
                <p:cNvPicPr/>
                <p:nvPr/>
              </p:nvPicPr>
              <p:blipFill>
                <a:blip r:embed="rId42"/>
                <a:stretch>
                  <a:fillRect/>
                </a:stretch>
              </p:blipFill>
              <p:spPr>
                <a:xfrm>
                  <a:off x="3967311" y="1161858"/>
                  <a:ext cx="154800" cy="21024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28" name="Ink 27">
                  <a:extLst>
                    <a:ext uri="{FF2B5EF4-FFF2-40B4-BE49-F238E27FC236}">
                      <a16:creationId xmlns:a16="http://schemas.microsoft.com/office/drawing/2014/main" id="{F7118A55-1688-49FA-ABAE-4869C87BE8B6}"/>
                    </a:ext>
                  </a:extLst>
                </p14:cNvPr>
                <p14:cNvContentPartPr/>
                <p14:nvPr/>
              </p14:nvContentPartPr>
              <p14:xfrm>
                <a:off x="4168911" y="1336098"/>
                <a:ext cx="107280" cy="52560"/>
              </p14:xfrm>
            </p:contentPart>
          </mc:Choice>
          <mc:Fallback xmlns="">
            <p:pic>
              <p:nvPicPr>
                <p:cNvPr id="28" name="Ink 27">
                  <a:extLst>
                    <a:ext uri="{FF2B5EF4-FFF2-40B4-BE49-F238E27FC236}">
                      <a16:creationId xmlns:a16="http://schemas.microsoft.com/office/drawing/2014/main" id="{F7118A55-1688-49FA-ABAE-4869C87BE8B6}"/>
                    </a:ext>
                  </a:extLst>
                </p:cNvPr>
                <p:cNvPicPr/>
                <p:nvPr/>
              </p:nvPicPr>
              <p:blipFill>
                <a:blip r:embed="rId44"/>
                <a:stretch>
                  <a:fillRect/>
                </a:stretch>
              </p:blipFill>
              <p:spPr>
                <a:xfrm>
                  <a:off x="4150911" y="1318098"/>
                  <a:ext cx="142920" cy="8820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29" name="Ink 28">
                  <a:extLst>
                    <a:ext uri="{FF2B5EF4-FFF2-40B4-BE49-F238E27FC236}">
                      <a16:creationId xmlns:a16="http://schemas.microsoft.com/office/drawing/2014/main" id="{8B201A03-AC0C-406C-92BF-0DF0F09D8283}"/>
                    </a:ext>
                  </a:extLst>
                </p14:cNvPr>
                <p14:cNvContentPartPr/>
                <p14:nvPr/>
              </p14:nvContentPartPr>
              <p14:xfrm>
                <a:off x="4293111" y="1300818"/>
                <a:ext cx="113400" cy="94680"/>
              </p14:xfrm>
            </p:contentPart>
          </mc:Choice>
          <mc:Fallback xmlns="">
            <p:pic>
              <p:nvPicPr>
                <p:cNvPr id="29" name="Ink 28">
                  <a:extLst>
                    <a:ext uri="{FF2B5EF4-FFF2-40B4-BE49-F238E27FC236}">
                      <a16:creationId xmlns:a16="http://schemas.microsoft.com/office/drawing/2014/main" id="{8B201A03-AC0C-406C-92BF-0DF0F09D8283}"/>
                    </a:ext>
                  </a:extLst>
                </p:cNvPr>
                <p:cNvPicPr/>
                <p:nvPr/>
              </p:nvPicPr>
              <p:blipFill>
                <a:blip r:embed="rId46"/>
                <a:stretch>
                  <a:fillRect/>
                </a:stretch>
              </p:blipFill>
              <p:spPr>
                <a:xfrm>
                  <a:off x="4275471" y="1283178"/>
                  <a:ext cx="149040" cy="13032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30" name="Ink 29">
                  <a:extLst>
                    <a:ext uri="{FF2B5EF4-FFF2-40B4-BE49-F238E27FC236}">
                      <a16:creationId xmlns:a16="http://schemas.microsoft.com/office/drawing/2014/main" id="{21513F7F-C8F9-45E7-9D95-AB29C2457746}"/>
                    </a:ext>
                  </a:extLst>
                </p14:cNvPr>
                <p14:cNvContentPartPr/>
                <p14:nvPr/>
              </p14:nvContentPartPr>
              <p14:xfrm>
                <a:off x="4311471" y="1251138"/>
                <a:ext cx="6120" cy="13320"/>
              </p14:xfrm>
            </p:contentPart>
          </mc:Choice>
          <mc:Fallback xmlns="">
            <p:pic>
              <p:nvPicPr>
                <p:cNvPr id="30" name="Ink 29">
                  <a:extLst>
                    <a:ext uri="{FF2B5EF4-FFF2-40B4-BE49-F238E27FC236}">
                      <a16:creationId xmlns:a16="http://schemas.microsoft.com/office/drawing/2014/main" id="{21513F7F-C8F9-45E7-9D95-AB29C2457746}"/>
                    </a:ext>
                  </a:extLst>
                </p:cNvPr>
                <p:cNvPicPr/>
                <p:nvPr/>
              </p:nvPicPr>
              <p:blipFill>
                <a:blip r:embed="rId48"/>
                <a:stretch>
                  <a:fillRect/>
                </a:stretch>
              </p:blipFill>
              <p:spPr>
                <a:xfrm>
                  <a:off x="4293831" y="1233138"/>
                  <a:ext cx="41760"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1" name="Ink 30">
                  <a:extLst>
                    <a:ext uri="{FF2B5EF4-FFF2-40B4-BE49-F238E27FC236}">
                      <a16:creationId xmlns:a16="http://schemas.microsoft.com/office/drawing/2014/main" id="{815C3D92-372A-455E-83D9-C220A7034140}"/>
                    </a:ext>
                  </a:extLst>
                </p14:cNvPr>
                <p14:cNvContentPartPr/>
                <p14:nvPr/>
              </p14:nvContentPartPr>
              <p14:xfrm>
                <a:off x="4174671" y="1269858"/>
                <a:ext cx="8640" cy="10440"/>
              </p14:xfrm>
            </p:contentPart>
          </mc:Choice>
          <mc:Fallback xmlns="">
            <p:pic>
              <p:nvPicPr>
                <p:cNvPr id="31" name="Ink 30">
                  <a:extLst>
                    <a:ext uri="{FF2B5EF4-FFF2-40B4-BE49-F238E27FC236}">
                      <a16:creationId xmlns:a16="http://schemas.microsoft.com/office/drawing/2014/main" id="{815C3D92-372A-455E-83D9-C220A7034140}"/>
                    </a:ext>
                  </a:extLst>
                </p:cNvPr>
                <p:cNvPicPr/>
                <p:nvPr/>
              </p:nvPicPr>
              <p:blipFill>
                <a:blip r:embed="rId50"/>
                <a:stretch>
                  <a:fillRect/>
                </a:stretch>
              </p:blipFill>
              <p:spPr>
                <a:xfrm>
                  <a:off x="4157031" y="1252218"/>
                  <a:ext cx="44280" cy="46080"/>
                </a:xfrm>
                <a:prstGeom prst="rect">
                  <a:avLst/>
                </a:prstGeom>
              </p:spPr>
            </p:pic>
          </mc:Fallback>
        </mc:AlternateContent>
      </p:grpSp>
      <p:grpSp>
        <p:nvGrpSpPr>
          <p:cNvPr id="59" name="Group 58">
            <a:extLst>
              <a:ext uri="{FF2B5EF4-FFF2-40B4-BE49-F238E27FC236}">
                <a16:creationId xmlns:a16="http://schemas.microsoft.com/office/drawing/2014/main" id="{A8B9913D-B902-4F10-B4D1-3CAE943E2638}"/>
              </a:ext>
            </a:extLst>
          </p:cNvPr>
          <p:cNvGrpSpPr/>
          <p:nvPr/>
        </p:nvGrpSpPr>
        <p:grpSpPr>
          <a:xfrm>
            <a:off x="4591551" y="1033338"/>
            <a:ext cx="1186920" cy="602640"/>
            <a:chOff x="4591551" y="1033338"/>
            <a:chExt cx="1186920" cy="602640"/>
          </a:xfrm>
        </p:grpSpPr>
        <mc:AlternateContent xmlns:mc="http://schemas.openxmlformats.org/markup-compatibility/2006" xmlns:p14="http://schemas.microsoft.com/office/powerpoint/2010/main">
          <mc:Choice Requires="p14">
            <p:contentPart p14:bwMode="auto" r:id="rId51">
              <p14:nvContentPartPr>
                <p14:cNvPr id="33" name="Ink 32">
                  <a:extLst>
                    <a:ext uri="{FF2B5EF4-FFF2-40B4-BE49-F238E27FC236}">
                      <a16:creationId xmlns:a16="http://schemas.microsoft.com/office/drawing/2014/main" id="{26E454F6-E670-4976-873E-D994463CE0F2}"/>
                    </a:ext>
                  </a:extLst>
                </p14:cNvPr>
                <p14:cNvContentPartPr/>
                <p14:nvPr/>
              </p14:nvContentPartPr>
              <p14:xfrm>
                <a:off x="4591551" y="1282458"/>
                <a:ext cx="76320" cy="4320"/>
              </p14:xfrm>
            </p:contentPart>
          </mc:Choice>
          <mc:Fallback xmlns="">
            <p:pic>
              <p:nvPicPr>
                <p:cNvPr id="33" name="Ink 32">
                  <a:extLst>
                    <a:ext uri="{FF2B5EF4-FFF2-40B4-BE49-F238E27FC236}">
                      <a16:creationId xmlns:a16="http://schemas.microsoft.com/office/drawing/2014/main" id="{26E454F6-E670-4976-873E-D994463CE0F2}"/>
                    </a:ext>
                  </a:extLst>
                </p:cNvPr>
                <p:cNvPicPr/>
                <p:nvPr/>
              </p:nvPicPr>
              <p:blipFill>
                <a:blip r:embed="rId52"/>
                <a:stretch>
                  <a:fillRect/>
                </a:stretch>
              </p:blipFill>
              <p:spPr>
                <a:xfrm>
                  <a:off x="4573551" y="1264818"/>
                  <a:ext cx="111960" cy="3996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34" name="Ink 33">
                  <a:extLst>
                    <a:ext uri="{FF2B5EF4-FFF2-40B4-BE49-F238E27FC236}">
                      <a16:creationId xmlns:a16="http://schemas.microsoft.com/office/drawing/2014/main" id="{0FCAB2E0-52CB-4662-8125-80F5CBC5078D}"/>
                    </a:ext>
                  </a:extLst>
                </p14:cNvPr>
                <p14:cNvContentPartPr/>
                <p14:nvPr/>
              </p14:nvContentPartPr>
              <p14:xfrm>
                <a:off x="4610991" y="1217658"/>
                <a:ext cx="42840" cy="18000"/>
              </p14:xfrm>
            </p:contentPart>
          </mc:Choice>
          <mc:Fallback xmlns="">
            <p:pic>
              <p:nvPicPr>
                <p:cNvPr id="34" name="Ink 33">
                  <a:extLst>
                    <a:ext uri="{FF2B5EF4-FFF2-40B4-BE49-F238E27FC236}">
                      <a16:creationId xmlns:a16="http://schemas.microsoft.com/office/drawing/2014/main" id="{0FCAB2E0-52CB-4662-8125-80F5CBC5078D}"/>
                    </a:ext>
                  </a:extLst>
                </p:cNvPr>
                <p:cNvPicPr/>
                <p:nvPr/>
              </p:nvPicPr>
              <p:blipFill>
                <a:blip r:embed="rId54"/>
                <a:stretch>
                  <a:fillRect/>
                </a:stretch>
              </p:blipFill>
              <p:spPr>
                <a:xfrm>
                  <a:off x="4592991" y="1199658"/>
                  <a:ext cx="78480" cy="5364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46" name="Ink 45">
                  <a:extLst>
                    <a:ext uri="{FF2B5EF4-FFF2-40B4-BE49-F238E27FC236}">
                      <a16:creationId xmlns:a16="http://schemas.microsoft.com/office/drawing/2014/main" id="{584ABFC7-1A65-47E8-8CAB-68D496D26EBE}"/>
                    </a:ext>
                  </a:extLst>
                </p14:cNvPr>
                <p14:cNvContentPartPr/>
                <p14:nvPr/>
              </p14:nvContentPartPr>
              <p14:xfrm>
                <a:off x="4863351" y="1124778"/>
                <a:ext cx="273960" cy="246600"/>
              </p14:xfrm>
            </p:contentPart>
          </mc:Choice>
          <mc:Fallback xmlns="">
            <p:pic>
              <p:nvPicPr>
                <p:cNvPr id="46" name="Ink 45">
                  <a:extLst>
                    <a:ext uri="{FF2B5EF4-FFF2-40B4-BE49-F238E27FC236}">
                      <a16:creationId xmlns:a16="http://schemas.microsoft.com/office/drawing/2014/main" id="{584ABFC7-1A65-47E8-8CAB-68D496D26EBE}"/>
                    </a:ext>
                  </a:extLst>
                </p:cNvPr>
                <p:cNvPicPr/>
                <p:nvPr/>
              </p:nvPicPr>
              <p:blipFill>
                <a:blip r:embed="rId56"/>
                <a:stretch>
                  <a:fillRect/>
                </a:stretch>
              </p:blipFill>
              <p:spPr>
                <a:xfrm>
                  <a:off x="4845351" y="1106778"/>
                  <a:ext cx="309600" cy="28224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47" name="Ink 46">
                  <a:extLst>
                    <a:ext uri="{FF2B5EF4-FFF2-40B4-BE49-F238E27FC236}">
                      <a16:creationId xmlns:a16="http://schemas.microsoft.com/office/drawing/2014/main" id="{F34CA921-422F-40C6-A8EE-41B3F86961F4}"/>
                    </a:ext>
                  </a:extLst>
                </p14:cNvPr>
                <p14:cNvContentPartPr/>
                <p14:nvPr/>
              </p14:nvContentPartPr>
              <p14:xfrm>
                <a:off x="4758591" y="1483698"/>
                <a:ext cx="143640" cy="152280"/>
              </p14:xfrm>
            </p:contentPart>
          </mc:Choice>
          <mc:Fallback xmlns="">
            <p:pic>
              <p:nvPicPr>
                <p:cNvPr id="47" name="Ink 46">
                  <a:extLst>
                    <a:ext uri="{FF2B5EF4-FFF2-40B4-BE49-F238E27FC236}">
                      <a16:creationId xmlns:a16="http://schemas.microsoft.com/office/drawing/2014/main" id="{F34CA921-422F-40C6-A8EE-41B3F86961F4}"/>
                    </a:ext>
                  </a:extLst>
                </p:cNvPr>
                <p:cNvPicPr/>
                <p:nvPr/>
              </p:nvPicPr>
              <p:blipFill>
                <a:blip r:embed="rId58"/>
                <a:stretch>
                  <a:fillRect/>
                </a:stretch>
              </p:blipFill>
              <p:spPr>
                <a:xfrm>
                  <a:off x="4740951" y="1465698"/>
                  <a:ext cx="179280" cy="18792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48" name="Ink 47">
                  <a:extLst>
                    <a:ext uri="{FF2B5EF4-FFF2-40B4-BE49-F238E27FC236}">
                      <a16:creationId xmlns:a16="http://schemas.microsoft.com/office/drawing/2014/main" id="{D007E1FE-E9AE-4E2B-9A67-A1BA9516427B}"/>
                    </a:ext>
                  </a:extLst>
                </p14:cNvPr>
                <p14:cNvContentPartPr/>
                <p14:nvPr/>
              </p14:nvContentPartPr>
              <p14:xfrm>
                <a:off x="4851111" y="1373898"/>
                <a:ext cx="6840" cy="24480"/>
              </p14:xfrm>
            </p:contentPart>
          </mc:Choice>
          <mc:Fallback xmlns="">
            <p:pic>
              <p:nvPicPr>
                <p:cNvPr id="48" name="Ink 47">
                  <a:extLst>
                    <a:ext uri="{FF2B5EF4-FFF2-40B4-BE49-F238E27FC236}">
                      <a16:creationId xmlns:a16="http://schemas.microsoft.com/office/drawing/2014/main" id="{D007E1FE-E9AE-4E2B-9A67-A1BA9516427B}"/>
                    </a:ext>
                  </a:extLst>
                </p:cNvPr>
                <p:cNvPicPr/>
                <p:nvPr/>
              </p:nvPicPr>
              <p:blipFill>
                <a:blip r:embed="rId60"/>
                <a:stretch>
                  <a:fillRect/>
                </a:stretch>
              </p:blipFill>
              <p:spPr>
                <a:xfrm>
                  <a:off x="4833471" y="1356258"/>
                  <a:ext cx="42480" cy="6012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49" name="Ink 48">
                  <a:extLst>
                    <a:ext uri="{FF2B5EF4-FFF2-40B4-BE49-F238E27FC236}">
                      <a16:creationId xmlns:a16="http://schemas.microsoft.com/office/drawing/2014/main" id="{AE679606-5116-4990-BB5E-BFDBB61FCC1D}"/>
                    </a:ext>
                  </a:extLst>
                </p14:cNvPr>
                <p14:cNvContentPartPr/>
                <p14:nvPr/>
              </p14:nvContentPartPr>
              <p14:xfrm>
                <a:off x="4925991" y="1428618"/>
                <a:ext cx="109440" cy="77400"/>
              </p14:xfrm>
            </p:contentPart>
          </mc:Choice>
          <mc:Fallback xmlns="">
            <p:pic>
              <p:nvPicPr>
                <p:cNvPr id="49" name="Ink 48">
                  <a:extLst>
                    <a:ext uri="{FF2B5EF4-FFF2-40B4-BE49-F238E27FC236}">
                      <a16:creationId xmlns:a16="http://schemas.microsoft.com/office/drawing/2014/main" id="{AE679606-5116-4990-BB5E-BFDBB61FCC1D}"/>
                    </a:ext>
                  </a:extLst>
                </p:cNvPr>
                <p:cNvPicPr/>
                <p:nvPr/>
              </p:nvPicPr>
              <p:blipFill>
                <a:blip r:embed="rId62"/>
                <a:stretch>
                  <a:fillRect/>
                </a:stretch>
              </p:blipFill>
              <p:spPr>
                <a:xfrm>
                  <a:off x="4907991" y="1410618"/>
                  <a:ext cx="145080" cy="11304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50" name="Ink 49">
                  <a:extLst>
                    <a:ext uri="{FF2B5EF4-FFF2-40B4-BE49-F238E27FC236}">
                      <a16:creationId xmlns:a16="http://schemas.microsoft.com/office/drawing/2014/main" id="{38856E34-40C6-4878-A298-E35153B22DE6}"/>
                    </a:ext>
                  </a:extLst>
                </p14:cNvPr>
                <p14:cNvContentPartPr/>
                <p14:nvPr/>
              </p14:nvContentPartPr>
              <p14:xfrm>
                <a:off x="5055231" y="1423218"/>
                <a:ext cx="38520" cy="74520"/>
              </p14:xfrm>
            </p:contentPart>
          </mc:Choice>
          <mc:Fallback xmlns="">
            <p:pic>
              <p:nvPicPr>
                <p:cNvPr id="50" name="Ink 49">
                  <a:extLst>
                    <a:ext uri="{FF2B5EF4-FFF2-40B4-BE49-F238E27FC236}">
                      <a16:creationId xmlns:a16="http://schemas.microsoft.com/office/drawing/2014/main" id="{38856E34-40C6-4878-A298-E35153B22DE6}"/>
                    </a:ext>
                  </a:extLst>
                </p:cNvPr>
                <p:cNvPicPr/>
                <p:nvPr/>
              </p:nvPicPr>
              <p:blipFill>
                <a:blip r:embed="rId64"/>
                <a:stretch>
                  <a:fillRect/>
                </a:stretch>
              </p:blipFill>
              <p:spPr>
                <a:xfrm>
                  <a:off x="5037231" y="1405578"/>
                  <a:ext cx="74160" cy="11016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51" name="Ink 50">
                  <a:extLst>
                    <a:ext uri="{FF2B5EF4-FFF2-40B4-BE49-F238E27FC236}">
                      <a16:creationId xmlns:a16="http://schemas.microsoft.com/office/drawing/2014/main" id="{FBBA3189-191B-4D11-BA08-79FD64B487E8}"/>
                    </a:ext>
                  </a:extLst>
                </p14:cNvPr>
                <p14:cNvContentPartPr/>
                <p14:nvPr/>
              </p14:nvContentPartPr>
              <p14:xfrm>
                <a:off x="4869111" y="1033338"/>
                <a:ext cx="144720" cy="82080"/>
              </p14:xfrm>
            </p:contentPart>
          </mc:Choice>
          <mc:Fallback xmlns="">
            <p:pic>
              <p:nvPicPr>
                <p:cNvPr id="51" name="Ink 50">
                  <a:extLst>
                    <a:ext uri="{FF2B5EF4-FFF2-40B4-BE49-F238E27FC236}">
                      <a16:creationId xmlns:a16="http://schemas.microsoft.com/office/drawing/2014/main" id="{FBBA3189-191B-4D11-BA08-79FD64B487E8}"/>
                    </a:ext>
                  </a:extLst>
                </p:cNvPr>
                <p:cNvPicPr/>
                <p:nvPr/>
              </p:nvPicPr>
              <p:blipFill>
                <a:blip r:embed="rId66"/>
                <a:stretch>
                  <a:fillRect/>
                </a:stretch>
              </p:blipFill>
              <p:spPr>
                <a:xfrm>
                  <a:off x="4851111" y="1015698"/>
                  <a:ext cx="180360" cy="11772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52" name="Ink 51">
                  <a:extLst>
                    <a:ext uri="{FF2B5EF4-FFF2-40B4-BE49-F238E27FC236}">
                      <a16:creationId xmlns:a16="http://schemas.microsoft.com/office/drawing/2014/main" id="{9EBB5080-39AB-4FB6-B890-9C3813B754AB}"/>
                    </a:ext>
                  </a:extLst>
                </p14:cNvPr>
                <p14:cNvContentPartPr/>
                <p14:nvPr/>
              </p14:nvContentPartPr>
              <p14:xfrm>
                <a:off x="5272311" y="1195698"/>
                <a:ext cx="133920" cy="153720"/>
              </p14:xfrm>
            </p:contentPart>
          </mc:Choice>
          <mc:Fallback xmlns="">
            <p:pic>
              <p:nvPicPr>
                <p:cNvPr id="52" name="Ink 51">
                  <a:extLst>
                    <a:ext uri="{FF2B5EF4-FFF2-40B4-BE49-F238E27FC236}">
                      <a16:creationId xmlns:a16="http://schemas.microsoft.com/office/drawing/2014/main" id="{9EBB5080-39AB-4FB6-B890-9C3813B754AB}"/>
                    </a:ext>
                  </a:extLst>
                </p:cNvPr>
                <p:cNvPicPr/>
                <p:nvPr/>
              </p:nvPicPr>
              <p:blipFill>
                <a:blip r:embed="rId68"/>
                <a:stretch>
                  <a:fillRect/>
                </a:stretch>
              </p:blipFill>
              <p:spPr>
                <a:xfrm>
                  <a:off x="5254671" y="1178058"/>
                  <a:ext cx="169560" cy="18936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53" name="Ink 52">
                  <a:extLst>
                    <a:ext uri="{FF2B5EF4-FFF2-40B4-BE49-F238E27FC236}">
                      <a16:creationId xmlns:a16="http://schemas.microsoft.com/office/drawing/2014/main" id="{6C32FAD6-C4D8-4469-A769-B82931CAAE23}"/>
                    </a:ext>
                  </a:extLst>
                </p14:cNvPr>
                <p14:cNvContentPartPr/>
                <p14:nvPr/>
              </p14:nvContentPartPr>
              <p14:xfrm>
                <a:off x="5499831" y="1326738"/>
                <a:ext cx="37080" cy="74160"/>
              </p14:xfrm>
            </p:contentPart>
          </mc:Choice>
          <mc:Fallback xmlns="">
            <p:pic>
              <p:nvPicPr>
                <p:cNvPr id="53" name="Ink 52">
                  <a:extLst>
                    <a:ext uri="{FF2B5EF4-FFF2-40B4-BE49-F238E27FC236}">
                      <a16:creationId xmlns:a16="http://schemas.microsoft.com/office/drawing/2014/main" id="{6C32FAD6-C4D8-4469-A769-B82931CAAE23}"/>
                    </a:ext>
                  </a:extLst>
                </p:cNvPr>
                <p:cNvPicPr/>
                <p:nvPr/>
              </p:nvPicPr>
              <p:blipFill>
                <a:blip r:embed="rId70"/>
                <a:stretch>
                  <a:fillRect/>
                </a:stretch>
              </p:blipFill>
              <p:spPr>
                <a:xfrm>
                  <a:off x="5482191" y="1309098"/>
                  <a:ext cx="72720" cy="10980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54" name="Ink 53">
                  <a:extLst>
                    <a:ext uri="{FF2B5EF4-FFF2-40B4-BE49-F238E27FC236}">
                      <a16:creationId xmlns:a16="http://schemas.microsoft.com/office/drawing/2014/main" id="{9B762344-7C3C-42A5-9991-D4B8066D8135}"/>
                    </a:ext>
                  </a:extLst>
                </p14:cNvPr>
                <p14:cNvContentPartPr/>
                <p14:nvPr/>
              </p14:nvContentPartPr>
              <p14:xfrm>
                <a:off x="5476431" y="1236738"/>
                <a:ext cx="15840" cy="17640"/>
              </p14:xfrm>
            </p:contentPart>
          </mc:Choice>
          <mc:Fallback xmlns="">
            <p:pic>
              <p:nvPicPr>
                <p:cNvPr id="54" name="Ink 53">
                  <a:extLst>
                    <a:ext uri="{FF2B5EF4-FFF2-40B4-BE49-F238E27FC236}">
                      <a16:creationId xmlns:a16="http://schemas.microsoft.com/office/drawing/2014/main" id="{9B762344-7C3C-42A5-9991-D4B8066D8135}"/>
                    </a:ext>
                  </a:extLst>
                </p:cNvPr>
                <p:cNvPicPr/>
                <p:nvPr/>
              </p:nvPicPr>
              <p:blipFill>
                <a:blip r:embed="rId72"/>
                <a:stretch>
                  <a:fillRect/>
                </a:stretch>
              </p:blipFill>
              <p:spPr>
                <a:xfrm>
                  <a:off x="5458431" y="1218738"/>
                  <a:ext cx="51480" cy="5328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55" name="Ink 54">
                  <a:extLst>
                    <a:ext uri="{FF2B5EF4-FFF2-40B4-BE49-F238E27FC236}">
                      <a16:creationId xmlns:a16="http://schemas.microsoft.com/office/drawing/2014/main" id="{F1FE2318-4843-4A57-AAA6-CBDE09E48653}"/>
                    </a:ext>
                  </a:extLst>
                </p14:cNvPr>
                <p14:cNvContentPartPr/>
                <p14:nvPr/>
              </p14:nvContentPartPr>
              <p14:xfrm>
                <a:off x="5549511" y="1299738"/>
                <a:ext cx="58320" cy="149040"/>
              </p14:xfrm>
            </p:contentPart>
          </mc:Choice>
          <mc:Fallback xmlns="">
            <p:pic>
              <p:nvPicPr>
                <p:cNvPr id="55" name="Ink 54">
                  <a:extLst>
                    <a:ext uri="{FF2B5EF4-FFF2-40B4-BE49-F238E27FC236}">
                      <a16:creationId xmlns:a16="http://schemas.microsoft.com/office/drawing/2014/main" id="{F1FE2318-4843-4A57-AAA6-CBDE09E48653}"/>
                    </a:ext>
                  </a:extLst>
                </p:cNvPr>
                <p:cNvPicPr/>
                <p:nvPr/>
              </p:nvPicPr>
              <p:blipFill>
                <a:blip r:embed="rId74"/>
                <a:stretch>
                  <a:fillRect/>
                </a:stretch>
              </p:blipFill>
              <p:spPr>
                <a:xfrm>
                  <a:off x="5531511" y="1282098"/>
                  <a:ext cx="93960" cy="18468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56" name="Ink 55">
                  <a:extLst>
                    <a:ext uri="{FF2B5EF4-FFF2-40B4-BE49-F238E27FC236}">
                      <a16:creationId xmlns:a16="http://schemas.microsoft.com/office/drawing/2014/main" id="{F72774AF-74E3-42FD-B7AC-62631B480717}"/>
                    </a:ext>
                  </a:extLst>
                </p14:cNvPr>
                <p14:cNvContentPartPr/>
                <p14:nvPr/>
              </p14:nvContentPartPr>
              <p14:xfrm>
                <a:off x="5541951" y="1259058"/>
                <a:ext cx="360" cy="3600"/>
              </p14:xfrm>
            </p:contentPart>
          </mc:Choice>
          <mc:Fallback xmlns="">
            <p:pic>
              <p:nvPicPr>
                <p:cNvPr id="56" name="Ink 55">
                  <a:extLst>
                    <a:ext uri="{FF2B5EF4-FFF2-40B4-BE49-F238E27FC236}">
                      <a16:creationId xmlns:a16="http://schemas.microsoft.com/office/drawing/2014/main" id="{F72774AF-74E3-42FD-B7AC-62631B480717}"/>
                    </a:ext>
                  </a:extLst>
                </p:cNvPr>
                <p:cNvPicPr/>
                <p:nvPr/>
              </p:nvPicPr>
              <p:blipFill>
                <a:blip r:embed="rId76"/>
                <a:stretch>
                  <a:fillRect/>
                </a:stretch>
              </p:blipFill>
              <p:spPr>
                <a:xfrm>
                  <a:off x="5523951" y="1241418"/>
                  <a:ext cx="36000" cy="3924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57" name="Ink 56">
                  <a:extLst>
                    <a:ext uri="{FF2B5EF4-FFF2-40B4-BE49-F238E27FC236}">
                      <a16:creationId xmlns:a16="http://schemas.microsoft.com/office/drawing/2014/main" id="{29C1D42F-D59C-4F01-A3AC-F5DD3941FABF}"/>
                    </a:ext>
                  </a:extLst>
                </p14:cNvPr>
                <p14:cNvContentPartPr/>
                <p14:nvPr/>
              </p14:nvContentPartPr>
              <p14:xfrm>
                <a:off x="5645271" y="1152858"/>
                <a:ext cx="133200" cy="78120"/>
              </p14:xfrm>
            </p:contentPart>
          </mc:Choice>
          <mc:Fallback xmlns="">
            <p:pic>
              <p:nvPicPr>
                <p:cNvPr id="57" name="Ink 56">
                  <a:extLst>
                    <a:ext uri="{FF2B5EF4-FFF2-40B4-BE49-F238E27FC236}">
                      <a16:creationId xmlns:a16="http://schemas.microsoft.com/office/drawing/2014/main" id="{29C1D42F-D59C-4F01-A3AC-F5DD3941FABF}"/>
                    </a:ext>
                  </a:extLst>
                </p:cNvPr>
                <p:cNvPicPr/>
                <p:nvPr/>
              </p:nvPicPr>
              <p:blipFill>
                <a:blip r:embed="rId78"/>
                <a:stretch>
                  <a:fillRect/>
                </a:stretch>
              </p:blipFill>
              <p:spPr>
                <a:xfrm>
                  <a:off x="5627631" y="1134858"/>
                  <a:ext cx="168840" cy="113760"/>
                </a:xfrm>
                <a:prstGeom prst="rect">
                  <a:avLst/>
                </a:prstGeom>
              </p:spPr>
            </p:pic>
          </mc:Fallback>
        </mc:AlternateContent>
      </p:grpSp>
    </p:spTree>
    <p:extLst>
      <p:ext uri="{BB962C8B-B14F-4D97-AF65-F5344CB8AC3E}">
        <p14:creationId xmlns:p14="http://schemas.microsoft.com/office/powerpoint/2010/main" val="39846628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S.L.R.</a:t>
            </a:r>
            <a:r>
              <a:rPr lang="en-US" dirty="0"/>
              <a:t> Models</a:t>
            </a:r>
          </a:p>
        </p:txBody>
      </p:sp>
      <p:sp>
        <p:nvSpPr>
          <p:cNvPr id="3" name="Content Placeholder 2"/>
          <p:cNvSpPr>
            <a:spLocks noGrp="1"/>
          </p:cNvSpPr>
          <p:nvPr>
            <p:ph idx="1"/>
          </p:nvPr>
        </p:nvSpPr>
        <p:spPr>
          <a:xfrm>
            <a:off x="498474" y="1447800"/>
            <a:ext cx="8112126" cy="4953000"/>
          </a:xfrm>
        </p:spPr>
        <p:txBody>
          <a:bodyPr>
            <a:normAutofit/>
          </a:bodyPr>
          <a:lstStyle/>
          <a:p>
            <a:pPr>
              <a:buNone/>
            </a:pPr>
            <a:r>
              <a:rPr lang="en-US" sz="2400" dirty="0">
                <a:solidFill>
                  <a:schemeClr val="tx1"/>
                </a:solidFill>
              </a:rPr>
              <a:t>The regression of </a:t>
            </a:r>
            <a:r>
              <a:rPr lang="en-US" sz="2400" i="1" dirty="0">
                <a:solidFill>
                  <a:schemeClr val="tx1"/>
                </a:solidFill>
              </a:rPr>
              <a:t>Y</a:t>
            </a:r>
            <a:r>
              <a:rPr lang="en-US" sz="2400" dirty="0">
                <a:solidFill>
                  <a:schemeClr val="tx1"/>
                </a:solidFill>
              </a:rPr>
              <a:t> on </a:t>
            </a:r>
            <a:r>
              <a:rPr lang="en-US" sz="2400" i="1" dirty="0">
                <a:solidFill>
                  <a:schemeClr val="tx1"/>
                </a:solidFill>
              </a:rPr>
              <a:t>X</a:t>
            </a:r>
            <a:r>
              <a:rPr lang="en-US" sz="2400" dirty="0">
                <a:solidFill>
                  <a:schemeClr val="tx1"/>
                </a:solidFill>
              </a:rPr>
              <a:t> is linear if</a:t>
            </a:r>
          </a:p>
          <a:p>
            <a:pPr>
              <a:buNone/>
            </a:pPr>
            <a:endParaRPr lang="en-US" sz="2400" i="1" dirty="0">
              <a:solidFill>
                <a:schemeClr val="tx1"/>
              </a:solidFill>
            </a:endParaRPr>
          </a:p>
          <a:p>
            <a:pPr>
              <a:buNone/>
            </a:pPr>
            <a:r>
              <a:rPr lang="en-US" sz="2400" dirty="0">
                <a:solidFill>
                  <a:schemeClr val="tx1"/>
                </a:solidFill>
              </a:rPr>
              <a:t>	where the unknown parameters </a:t>
            </a:r>
            <a:r>
              <a:rPr lang="en-US" sz="2400" i="1" dirty="0">
                <a:solidFill>
                  <a:schemeClr val="tx1"/>
                </a:solidFill>
              </a:rPr>
              <a:t>β</a:t>
            </a:r>
            <a:r>
              <a:rPr lang="en-US" sz="2400" i="1" baseline="-25000" dirty="0">
                <a:solidFill>
                  <a:schemeClr val="tx1"/>
                </a:solidFill>
              </a:rPr>
              <a:t>0</a:t>
            </a:r>
            <a:r>
              <a:rPr lang="en-US" sz="2400" dirty="0">
                <a:solidFill>
                  <a:schemeClr val="tx1"/>
                </a:solidFill>
              </a:rPr>
              <a:t> and</a:t>
            </a:r>
            <a:r>
              <a:rPr lang="en-US" sz="2400" i="1" dirty="0">
                <a:solidFill>
                  <a:schemeClr val="tx1"/>
                </a:solidFill>
              </a:rPr>
              <a:t> β</a:t>
            </a:r>
            <a:r>
              <a:rPr lang="en-US" sz="2400" i="1" baseline="-25000" dirty="0">
                <a:solidFill>
                  <a:schemeClr val="tx1"/>
                </a:solidFill>
              </a:rPr>
              <a:t>1</a:t>
            </a:r>
            <a:r>
              <a:rPr lang="en-US" sz="2400" i="1" dirty="0">
                <a:solidFill>
                  <a:schemeClr val="tx1"/>
                </a:solidFill>
              </a:rPr>
              <a:t> </a:t>
            </a:r>
            <a:r>
              <a:rPr lang="en-US" sz="2400" dirty="0">
                <a:solidFill>
                  <a:schemeClr val="tx1"/>
                </a:solidFill>
              </a:rPr>
              <a:t>determine the intercept and the slope, respectively, of a specific straight line.</a:t>
            </a:r>
          </a:p>
          <a:p>
            <a:pPr>
              <a:buNone/>
            </a:pPr>
            <a:r>
              <a:rPr lang="en-US" sz="2200" dirty="0">
                <a:solidFill>
                  <a:schemeClr val="tx1"/>
                </a:solidFill>
              </a:rPr>
              <a:t>Note: the parabolic model</a:t>
            </a:r>
          </a:p>
          <a:p>
            <a:pPr>
              <a:buNone/>
            </a:pPr>
            <a:endParaRPr lang="en-US" sz="2200" dirty="0">
              <a:solidFill>
                <a:schemeClr val="tx1"/>
              </a:solidFill>
            </a:endParaRPr>
          </a:p>
          <a:p>
            <a:pPr>
              <a:buNone/>
            </a:pPr>
            <a:r>
              <a:rPr lang="en-US" sz="2200" dirty="0">
                <a:solidFill>
                  <a:schemeClr val="tx1"/>
                </a:solidFill>
              </a:rPr>
              <a:t>is also a </a:t>
            </a:r>
            <a:r>
              <a:rPr lang="en-US" sz="2200" i="1" dirty="0">
                <a:solidFill>
                  <a:schemeClr val="tx1"/>
                </a:solidFill>
              </a:rPr>
              <a:t>_____________________</a:t>
            </a:r>
            <a:r>
              <a:rPr lang="en-US" sz="2200" dirty="0">
                <a:solidFill>
                  <a:schemeClr val="tx1"/>
                </a:solidFill>
              </a:rPr>
              <a:t>, even though it graphs a parabola, because the mean of Y given X is related to the parameters via a linear function.</a:t>
            </a:r>
          </a:p>
          <a:p>
            <a:pPr>
              <a:buNone/>
            </a:pPr>
            <a:endParaRPr lang="en-US" dirty="0"/>
          </a:p>
          <a:p>
            <a:pPr>
              <a:buNone/>
            </a:pPr>
            <a:endParaRPr lang="en-US" dirty="0"/>
          </a:p>
        </p:txBody>
      </p:sp>
      <p:pic>
        <p:nvPicPr>
          <p:cNvPr id="5" name="Picture 4"/>
          <p:cNvPicPr>
            <a:picLocks noChangeAspect="1"/>
          </p:cNvPicPr>
          <p:nvPr/>
        </p:nvPicPr>
        <p:blipFill>
          <a:blip r:embed="rId3"/>
          <a:stretch>
            <a:fillRect/>
          </a:stretch>
        </p:blipFill>
        <p:spPr>
          <a:xfrm>
            <a:off x="1981200" y="2107528"/>
            <a:ext cx="4191000" cy="407072"/>
          </a:xfrm>
          <a:prstGeom prst="rect">
            <a:avLst/>
          </a:prstGeom>
        </p:spPr>
      </p:pic>
      <p:pic>
        <p:nvPicPr>
          <p:cNvPr id="4" name="Picture 3"/>
          <p:cNvPicPr>
            <a:picLocks noChangeAspect="1"/>
          </p:cNvPicPr>
          <p:nvPr/>
        </p:nvPicPr>
        <p:blipFill>
          <a:blip r:embed="rId4"/>
          <a:stretch>
            <a:fillRect/>
          </a:stretch>
        </p:blipFill>
        <p:spPr>
          <a:xfrm>
            <a:off x="1447800" y="4044950"/>
            <a:ext cx="6032500" cy="825500"/>
          </a:xfrm>
          <a:prstGeom prst="rect">
            <a:avLst/>
          </a:prstGeom>
        </p:spPr>
      </p:pic>
      <p:grpSp>
        <p:nvGrpSpPr>
          <p:cNvPr id="15" name="Group 14">
            <a:extLst>
              <a:ext uri="{FF2B5EF4-FFF2-40B4-BE49-F238E27FC236}">
                <a16:creationId xmlns:a16="http://schemas.microsoft.com/office/drawing/2014/main" id="{632D9025-3471-4F9B-9B6F-7D950F18472D}"/>
              </a:ext>
            </a:extLst>
          </p:cNvPr>
          <p:cNvGrpSpPr/>
          <p:nvPr/>
        </p:nvGrpSpPr>
        <p:grpSpPr>
          <a:xfrm>
            <a:off x="1720072" y="4813457"/>
            <a:ext cx="2202840" cy="343800"/>
            <a:chOff x="1720072" y="4813457"/>
            <a:chExt cx="2202840" cy="343800"/>
          </a:xfrm>
        </p:grpSpPr>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A8787E42-F378-4F77-9304-06FCB797FA31}"/>
                    </a:ext>
                  </a:extLst>
                </p14:cNvPr>
                <p14:cNvContentPartPr/>
                <p14:nvPr/>
              </p14:nvContentPartPr>
              <p14:xfrm>
                <a:off x="1720072" y="4898777"/>
                <a:ext cx="182160" cy="235800"/>
              </p14:xfrm>
            </p:contentPart>
          </mc:Choice>
          <mc:Fallback xmlns="">
            <p:pic>
              <p:nvPicPr>
                <p:cNvPr id="6" name="Ink 5">
                  <a:extLst>
                    <a:ext uri="{FF2B5EF4-FFF2-40B4-BE49-F238E27FC236}">
                      <a16:creationId xmlns:a16="http://schemas.microsoft.com/office/drawing/2014/main" id="{A8787E42-F378-4F77-9304-06FCB797FA31}"/>
                    </a:ext>
                  </a:extLst>
                </p:cNvPr>
                <p:cNvPicPr/>
                <p:nvPr/>
              </p:nvPicPr>
              <p:blipFill>
                <a:blip r:embed="rId6"/>
                <a:stretch>
                  <a:fillRect/>
                </a:stretch>
              </p:blipFill>
              <p:spPr>
                <a:xfrm>
                  <a:off x="1711072" y="4890137"/>
                  <a:ext cx="199800" cy="2534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4BD26E1E-14C9-4FD5-9BC3-E0C46B294DFE}"/>
                    </a:ext>
                  </a:extLst>
                </p14:cNvPr>
                <p14:cNvContentPartPr/>
                <p14:nvPr/>
              </p14:nvContentPartPr>
              <p14:xfrm>
                <a:off x="1888552" y="5001737"/>
                <a:ext cx="21960" cy="120960"/>
              </p14:xfrm>
            </p:contentPart>
          </mc:Choice>
          <mc:Fallback xmlns="">
            <p:pic>
              <p:nvPicPr>
                <p:cNvPr id="7" name="Ink 6">
                  <a:extLst>
                    <a:ext uri="{FF2B5EF4-FFF2-40B4-BE49-F238E27FC236}">
                      <a16:creationId xmlns:a16="http://schemas.microsoft.com/office/drawing/2014/main" id="{4BD26E1E-14C9-4FD5-9BC3-E0C46B294DFE}"/>
                    </a:ext>
                  </a:extLst>
                </p:cNvPr>
                <p:cNvPicPr/>
                <p:nvPr/>
              </p:nvPicPr>
              <p:blipFill>
                <a:blip r:embed="rId8"/>
                <a:stretch>
                  <a:fillRect/>
                </a:stretch>
              </p:blipFill>
              <p:spPr>
                <a:xfrm>
                  <a:off x="1879912" y="4993097"/>
                  <a:ext cx="39600" cy="1386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 name="Ink 7">
                  <a:extLst>
                    <a:ext uri="{FF2B5EF4-FFF2-40B4-BE49-F238E27FC236}">
                      <a16:creationId xmlns:a16="http://schemas.microsoft.com/office/drawing/2014/main" id="{150B7FE7-7F4F-4B1F-A24C-9885D4E8D13D}"/>
                    </a:ext>
                  </a:extLst>
                </p14:cNvPr>
                <p14:cNvContentPartPr/>
                <p14:nvPr/>
              </p14:nvContentPartPr>
              <p14:xfrm>
                <a:off x="1932112" y="4997777"/>
                <a:ext cx="321120" cy="126360"/>
              </p14:xfrm>
            </p:contentPart>
          </mc:Choice>
          <mc:Fallback xmlns="">
            <p:pic>
              <p:nvPicPr>
                <p:cNvPr id="8" name="Ink 7">
                  <a:extLst>
                    <a:ext uri="{FF2B5EF4-FFF2-40B4-BE49-F238E27FC236}">
                      <a16:creationId xmlns:a16="http://schemas.microsoft.com/office/drawing/2014/main" id="{150B7FE7-7F4F-4B1F-A24C-9885D4E8D13D}"/>
                    </a:ext>
                  </a:extLst>
                </p:cNvPr>
                <p:cNvPicPr/>
                <p:nvPr/>
              </p:nvPicPr>
              <p:blipFill>
                <a:blip r:embed="rId10"/>
                <a:stretch>
                  <a:fillRect/>
                </a:stretch>
              </p:blipFill>
              <p:spPr>
                <a:xfrm>
                  <a:off x="1923472" y="4989137"/>
                  <a:ext cx="33876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9" name="Ink 8">
                  <a:extLst>
                    <a:ext uri="{FF2B5EF4-FFF2-40B4-BE49-F238E27FC236}">
                      <a16:creationId xmlns:a16="http://schemas.microsoft.com/office/drawing/2014/main" id="{45D6CD7D-822B-4013-A81A-252CA8954B87}"/>
                    </a:ext>
                  </a:extLst>
                </p14:cNvPr>
                <p14:cNvContentPartPr/>
                <p14:nvPr/>
              </p14:nvContentPartPr>
              <p14:xfrm>
                <a:off x="2279152" y="4942337"/>
                <a:ext cx="407880" cy="147240"/>
              </p14:xfrm>
            </p:contentPart>
          </mc:Choice>
          <mc:Fallback xmlns="">
            <p:pic>
              <p:nvPicPr>
                <p:cNvPr id="9" name="Ink 8">
                  <a:extLst>
                    <a:ext uri="{FF2B5EF4-FFF2-40B4-BE49-F238E27FC236}">
                      <a16:creationId xmlns:a16="http://schemas.microsoft.com/office/drawing/2014/main" id="{45D6CD7D-822B-4013-A81A-252CA8954B87}"/>
                    </a:ext>
                  </a:extLst>
                </p:cNvPr>
                <p:cNvPicPr/>
                <p:nvPr/>
              </p:nvPicPr>
              <p:blipFill>
                <a:blip r:embed="rId12"/>
                <a:stretch>
                  <a:fillRect/>
                </a:stretch>
              </p:blipFill>
              <p:spPr>
                <a:xfrm>
                  <a:off x="2270512" y="4933697"/>
                  <a:ext cx="425520" cy="1648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1" name="Ink 10">
                  <a:extLst>
                    <a:ext uri="{FF2B5EF4-FFF2-40B4-BE49-F238E27FC236}">
                      <a16:creationId xmlns:a16="http://schemas.microsoft.com/office/drawing/2014/main" id="{0E58759A-A6AC-4C8A-8ADE-8B132F7E613D}"/>
                    </a:ext>
                  </a:extLst>
                </p14:cNvPr>
                <p14:cNvContentPartPr/>
                <p14:nvPr/>
              </p14:nvContentPartPr>
              <p14:xfrm>
                <a:off x="2899432" y="5007497"/>
                <a:ext cx="295920" cy="149760"/>
              </p14:xfrm>
            </p:contentPart>
          </mc:Choice>
          <mc:Fallback xmlns="">
            <p:pic>
              <p:nvPicPr>
                <p:cNvPr id="11" name="Ink 10">
                  <a:extLst>
                    <a:ext uri="{FF2B5EF4-FFF2-40B4-BE49-F238E27FC236}">
                      <a16:creationId xmlns:a16="http://schemas.microsoft.com/office/drawing/2014/main" id="{0E58759A-A6AC-4C8A-8ADE-8B132F7E613D}"/>
                    </a:ext>
                  </a:extLst>
                </p:cNvPr>
                <p:cNvPicPr/>
                <p:nvPr/>
              </p:nvPicPr>
              <p:blipFill>
                <a:blip r:embed="rId14"/>
                <a:stretch>
                  <a:fillRect/>
                </a:stretch>
              </p:blipFill>
              <p:spPr>
                <a:xfrm>
                  <a:off x="2890792" y="4998857"/>
                  <a:ext cx="313560" cy="1674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2" name="Ink 11">
                  <a:extLst>
                    <a:ext uri="{FF2B5EF4-FFF2-40B4-BE49-F238E27FC236}">
                      <a16:creationId xmlns:a16="http://schemas.microsoft.com/office/drawing/2014/main" id="{C59CF66A-C426-45C6-BAEA-AEEBEDFF617B}"/>
                    </a:ext>
                  </a:extLst>
                </p14:cNvPr>
                <p14:cNvContentPartPr/>
                <p14:nvPr/>
              </p14:nvContentPartPr>
              <p14:xfrm>
                <a:off x="3209752" y="4967537"/>
                <a:ext cx="97200" cy="133920"/>
              </p14:xfrm>
            </p:contentPart>
          </mc:Choice>
          <mc:Fallback xmlns="">
            <p:pic>
              <p:nvPicPr>
                <p:cNvPr id="12" name="Ink 11">
                  <a:extLst>
                    <a:ext uri="{FF2B5EF4-FFF2-40B4-BE49-F238E27FC236}">
                      <a16:creationId xmlns:a16="http://schemas.microsoft.com/office/drawing/2014/main" id="{C59CF66A-C426-45C6-BAEA-AEEBEDFF617B}"/>
                    </a:ext>
                  </a:extLst>
                </p:cNvPr>
                <p:cNvPicPr/>
                <p:nvPr/>
              </p:nvPicPr>
              <p:blipFill>
                <a:blip r:embed="rId16"/>
                <a:stretch>
                  <a:fillRect/>
                </a:stretch>
              </p:blipFill>
              <p:spPr>
                <a:xfrm>
                  <a:off x="3201112" y="4958897"/>
                  <a:ext cx="114840" cy="1515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3" name="Ink 12">
                  <a:extLst>
                    <a:ext uri="{FF2B5EF4-FFF2-40B4-BE49-F238E27FC236}">
                      <a16:creationId xmlns:a16="http://schemas.microsoft.com/office/drawing/2014/main" id="{04DD53B4-075F-4339-877C-8BF678F3812B}"/>
                    </a:ext>
                  </a:extLst>
                </p14:cNvPr>
                <p14:cNvContentPartPr/>
                <p14:nvPr/>
              </p14:nvContentPartPr>
              <p14:xfrm>
                <a:off x="3334312" y="4833977"/>
                <a:ext cx="455040" cy="276840"/>
              </p14:xfrm>
            </p:contentPart>
          </mc:Choice>
          <mc:Fallback xmlns="">
            <p:pic>
              <p:nvPicPr>
                <p:cNvPr id="13" name="Ink 12">
                  <a:extLst>
                    <a:ext uri="{FF2B5EF4-FFF2-40B4-BE49-F238E27FC236}">
                      <a16:creationId xmlns:a16="http://schemas.microsoft.com/office/drawing/2014/main" id="{04DD53B4-075F-4339-877C-8BF678F3812B}"/>
                    </a:ext>
                  </a:extLst>
                </p:cNvPr>
                <p:cNvPicPr/>
                <p:nvPr/>
              </p:nvPicPr>
              <p:blipFill>
                <a:blip r:embed="rId18"/>
                <a:stretch>
                  <a:fillRect/>
                </a:stretch>
              </p:blipFill>
              <p:spPr>
                <a:xfrm>
                  <a:off x="3325672" y="4825337"/>
                  <a:ext cx="472680" cy="2944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4" name="Ink 13">
                  <a:extLst>
                    <a:ext uri="{FF2B5EF4-FFF2-40B4-BE49-F238E27FC236}">
                      <a16:creationId xmlns:a16="http://schemas.microsoft.com/office/drawing/2014/main" id="{AFBD76EE-F0AD-4E04-80ED-D4E43677ED92}"/>
                    </a:ext>
                  </a:extLst>
                </p14:cNvPr>
                <p14:cNvContentPartPr/>
                <p14:nvPr/>
              </p14:nvContentPartPr>
              <p14:xfrm>
                <a:off x="3774592" y="4813457"/>
                <a:ext cx="148320" cy="282600"/>
              </p14:xfrm>
            </p:contentPart>
          </mc:Choice>
          <mc:Fallback xmlns="">
            <p:pic>
              <p:nvPicPr>
                <p:cNvPr id="14" name="Ink 13">
                  <a:extLst>
                    <a:ext uri="{FF2B5EF4-FFF2-40B4-BE49-F238E27FC236}">
                      <a16:creationId xmlns:a16="http://schemas.microsoft.com/office/drawing/2014/main" id="{AFBD76EE-F0AD-4E04-80ED-D4E43677ED92}"/>
                    </a:ext>
                  </a:extLst>
                </p:cNvPr>
                <p:cNvPicPr/>
                <p:nvPr/>
              </p:nvPicPr>
              <p:blipFill>
                <a:blip r:embed="rId20"/>
                <a:stretch>
                  <a:fillRect/>
                </a:stretch>
              </p:blipFill>
              <p:spPr>
                <a:xfrm>
                  <a:off x="3765952" y="4804457"/>
                  <a:ext cx="165960" cy="300240"/>
                </a:xfrm>
                <a:prstGeom prst="rect">
                  <a:avLst/>
                </a:prstGeom>
              </p:spPr>
            </p:pic>
          </mc:Fallback>
        </mc:AlternateContent>
      </p:grpSp>
      <p:grpSp>
        <p:nvGrpSpPr>
          <p:cNvPr id="41" name="Group 40">
            <a:extLst>
              <a:ext uri="{FF2B5EF4-FFF2-40B4-BE49-F238E27FC236}">
                <a16:creationId xmlns:a16="http://schemas.microsoft.com/office/drawing/2014/main" id="{85B774BF-75E1-4304-A3DF-7FD6053C3D2D}"/>
              </a:ext>
            </a:extLst>
          </p:cNvPr>
          <p:cNvGrpSpPr/>
          <p:nvPr/>
        </p:nvGrpSpPr>
        <p:grpSpPr>
          <a:xfrm>
            <a:off x="4341375" y="3783893"/>
            <a:ext cx="740880" cy="223920"/>
            <a:chOff x="4341375" y="3783893"/>
            <a:chExt cx="740880" cy="223920"/>
          </a:xfrm>
        </p:grpSpPr>
        <mc:AlternateContent xmlns:mc="http://schemas.openxmlformats.org/markup-compatibility/2006" xmlns:p14="http://schemas.microsoft.com/office/powerpoint/2010/main">
          <mc:Choice Requires="p14">
            <p:contentPart p14:bwMode="auto" r:id="rId21">
              <p14:nvContentPartPr>
                <p14:cNvPr id="16" name="Ink 15">
                  <a:extLst>
                    <a:ext uri="{FF2B5EF4-FFF2-40B4-BE49-F238E27FC236}">
                      <a16:creationId xmlns:a16="http://schemas.microsoft.com/office/drawing/2014/main" id="{D0DF7F07-486F-49C8-89D0-553C813342B9}"/>
                    </a:ext>
                  </a:extLst>
                </p14:cNvPr>
                <p14:cNvContentPartPr/>
                <p14:nvPr/>
              </p14:nvContentPartPr>
              <p14:xfrm>
                <a:off x="4341375" y="3783893"/>
                <a:ext cx="75960" cy="214560"/>
              </p14:xfrm>
            </p:contentPart>
          </mc:Choice>
          <mc:Fallback xmlns="">
            <p:pic>
              <p:nvPicPr>
                <p:cNvPr id="16" name="Ink 15">
                  <a:extLst>
                    <a:ext uri="{FF2B5EF4-FFF2-40B4-BE49-F238E27FC236}">
                      <a16:creationId xmlns:a16="http://schemas.microsoft.com/office/drawing/2014/main" id="{D0DF7F07-486F-49C8-89D0-553C813342B9}"/>
                    </a:ext>
                  </a:extLst>
                </p:cNvPr>
                <p:cNvPicPr/>
                <p:nvPr/>
              </p:nvPicPr>
              <p:blipFill>
                <a:blip r:embed="rId22"/>
                <a:stretch>
                  <a:fillRect/>
                </a:stretch>
              </p:blipFill>
              <p:spPr>
                <a:xfrm>
                  <a:off x="4332375" y="3774893"/>
                  <a:ext cx="93600" cy="2322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7" name="Ink 16">
                  <a:extLst>
                    <a:ext uri="{FF2B5EF4-FFF2-40B4-BE49-F238E27FC236}">
                      <a16:creationId xmlns:a16="http://schemas.microsoft.com/office/drawing/2014/main" id="{15FDC8C4-239A-4064-9296-69DAD223D5D9}"/>
                    </a:ext>
                  </a:extLst>
                </p14:cNvPr>
                <p14:cNvContentPartPr/>
                <p14:nvPr/>
              </p14:nvContentPartPr>
              <p14:xfrm>
                <a:off x="4434255" y="3871013"/>
                <a:ext cx="18360" cy="136800"/>
              </p14:xfrm>
            </p:contentPart>
          </mc:Choice>
          <mc:Fallback xmlns="">
            <p:pic>
              <p:nvPicPr>
                <p:cNvPr id="17" name="Ink 16">
                  <a:extLst>
                    <a:ext uri="{FF2B5EF4-FFF2-40B4-BE49-F238E27FC236}">
                      <a16:creationId xmlns:a16="http://schemas.microsoft.com/office/drawing/2014/main" id="{15FDC8C4-239A-4064-9296-69DAD223D5D9}"/>
                    </a:ext>
                  </a:extLst>
                </p:cNvPr>
                <p:cNvPicPr/>
                <p:nvPr/>
              </p:nvPicPr>
              <p:blipFill>
                <a:blip r:embed="rId24"/>
                <a:stretch>
                  <a:fillRect/>
                </a:stretch>
              </p:blipFill>
              <p:spPr>
                <a:xfrm>
                  <a:off x="4425255" y="3862373"/>
                  <a:ext cx="36000" cy="1544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8" name="Ink 17">
                  <a:extLst>
                    <a:ext uri="{FF2B5EF4-FFF2-40B4-BE49-F238E27FC236}">
                      <a16:creationId xmlns:a16="http://schemas.microsoft.com/office/drawing/2014/main" id="{3F29F196-12D9-42C7-85F0-15B28D0BE9E3}"/>
                    </a:ext>
                  </a:extLst>
                </p14:cNvPr>
                <p14:cNvContentPartPr/>
                <p14:nvPr/>
              </p14:nvContentPartPr>
              <p14:xfrm>
                <a:off x="4502295" y="3856253"/>
                <a:ext cx="339840" cy="142200"/>
              </p14:xfrm>
            </p:contentPart>
          </mc:Choice>
          <mc:Fallback xmlns="">
            <p:pic>
              <p:nvPicPr>
                <p:cNvPr id="18" name="Ink 17">
                  <a:extLst>
                    <a:ext uri="{FF2B5EF4-FFF2-40B4-BE49-F238E27FC236}">
                      <a16:creationId xmlns:a16="http://schemas.microsoft.com/office/drawing/2014/main" id="{3F29F196-12D9-42C7-85F0-15B28D0BE9E3}"/>
                    </a:ext>
                  </a:extLst>
                </p:cNvPr>
                <p:cNvPicPr/>
                <p:nvPr/>
              </p:nvPicPr>
              <p:blipFill>
                <a:blip r:embed="rId26"/>
                <a:stretch>
                  <a:fillRect/>
                </a:stretch>
              </p:blipFill>
              <p:spPr>
                <a:xfrm>
                  <a:off x="4493295" y="3847253"/>
                  <a:ext cx="357480" cy="15984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9" name="Ink 18">
                  <a:extLst>
                    <a:ext uri="{FF2B5EF4-FFF2-40B4-BE49-F238E27FC236}">
                      <a16:creationId xmlns:a16="http://schemas.microsoft.com/office/drawing/2014/main" id="{43106875-7AD4-4D98-83AD-58C108AAF3E0}"/>
                    </a:ext>
                  </a:extLst>
                </p14:cNvPr>
                <p14:cNvContentPartPr/>
                <p14:nvPr/>
              </p14:nvContentPartPr>
              <p14:xfrm>
                <a:off x="4927815" y="3874613"/>
                <a:ext cx="41040" cy="80280"/>
              </p14:xfrm>
            </p:contentPart>
          </mc:Choice>
          <mc:Fallback xmlns="">
            <p:pic>
              <p:nvPicPr>
                <p:cNvPr id="19" name="Ink 18">
                  <a:extLst>
                    <a:ext uri="{FF2B5EF4-FFF2-40B4-BE49-F238E27FC236}">
                      <a16:creationId xmlns:a16="http://schemas.microsoft.com/office/drawing/2014/main" id="{43106875-7AD4-4D98-83AD-58C108AAF3E0}"/>
                    </a:ext>
                  </a:extLst>
                </p:cNvPr>
                <p:cNvPicPr/>
                <p:nvPr/>
              </p:nvPicPr>
              <p:blipFill>
                <a:blip r:embed="rId28"/>
                <a:stretch>
                  <a:fillRect/>
                </a:stretch>
              </p:blipFill>
              <p:spPr>
                <a:xfrm>
                  <a:off x="4918815" y="3865613"/>
                  <a:ext cx="58680" cy="9792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0" name="Ink 19">
                  <a:extLst>
                    <a:ext uri="{FF2B5EF4-FFF2-40B4-BE49-F238E27FC236}">
                      <a16:creationId xmlns:a16="http://schemas.microsoft.com/office/drawing/2014/main" id="{125463DB-33C2-4E03-A378-6598FC95D429}"/>
                    </a:ext>
                  </a:extLst>
                </p14:cNvPr>
                <p14:cNvContentPartPr/>
                <p14:nvPr/>
              </p14:nvContentPartPr>
              <p14:xfrm>
                <a:off x="5011695" y="3842573"/>
                <a:ext cx="70560" cy="153720"/>
              </p14:xfrm>
            </p:contentPart>
          </mc:Choice>
          <mc:Fallback xmlns="">
            <p:pic>
              <p:nvPicPr>
                <p:cNvPr id="20" name="Ink 19">
                  <a:extLst>
                    <a:ext uri="{FF2B5EF4-FFF2-40B4-BE49-F238E27FC236}">
                      <a16:creationId xmlns:a16="http://schemas.microsoft.com/office/drawing/2014/main" id="{125463DB-33C2-4E03-A378-6598FC95D429}"/>
                    </a:ext>
                  </a:extLst>
                </p:cNvPr>
                <p:cNvPicPr/>
                <p:nvPr/>
              </p:nvPicPr>
              <p:blipFill>
                <a:blip r:embed="rId30"/>
                <a:stretch>
                  <a:fillRect/>
                </a:stretch>
              </p:blipFill>
              <p:spPr>
                <a:xfrm>
                  <a:off x="5002695" y="3833933"/>
                  <a:ext cx="88200" cy="171360"/>
                </a:xfrm>
                <a:prstGeom prst="rect">
                  <a:avLst/>
                </a:prstGeom>
              </p:spPr>
            </p:pic>
          </mc:Fallback>
        </mc:AlternateContent>
      </p:grpSp>
      <p:grpSp>
        <p:nvGrpSpPr>
          <p:cNvPr id="40" name="Group 39">
            <a:extLst>
              <a:ext uri="{FF2B5EF4-FFF2-40B4-BE49-F238E27FC236}">
                <a16:creationId xmlns:a16="http://schemas.microsoft.com/office/drawing/2014/main" id="{74C2B9AD-4D83-43B7-AE87-44494D3C5E53}"/>
              </a:ext>
            </a:extLst>
          </p:cNvPr>
          <p:cNvGrpSpPr/>
          <p:nvPr/>
        </p:nvGrpSpPr>
        <p:grpSpPr>
          <a:xfrm>
            <a:off x="5361975" y="3551333"/>
            <a:ext cx="667440" cy="412560"/>
            <a:chOff x="5361975" y="3551333"/>
            <a:chExt cx="667440" cy="412560"/>
          </a:xfrm>
        </p:grpSpPr>
        <mc:AlternateContent xmlns:mc="http://schemas.openxmlformats.org/markup-compatibility/2006" xmlns:p14="http://schemas.microsoft.com/office/powerpoint/2010/main">
          <mc:Choice Requires="p14">
            <p:contentPart p14:bwMode="auto" r:id="rId31">
              <p14:nvContentPartPr>
                <p14:cNvPr id="21" name="Ink 20">
                  <a:extLst>
                    <a:ext uri="{FF2B5EF4-FFF2-40B4-BE49-F238E27FC236}">
                      <a16:creationId xmlns:a16="http://schemas.microsoft.com/office/drawing/2014/main" id="{3D559F7D-4CCC-43EE-819E-B553B9A10488}"/>
                    </a:ext>
                  </a:extLst>
                </p14:cNvPr>
                <p14:cNvContentPartPr/>
                <p14:nvPr/>
              </p14:nvContentPartPr>
              <p14:xfrm>
                <a:off x="5361975" y="3772733"/>
                <a:ext cx="16200" cy="191160"/>
              </p14:xfrm>
            </p:contentPart>
          </mc:Choice>
          <mc:Fallback xmlns="">
            <p:pic>
              <p:nvPicPr>
                <p:cNvPr id="21" name="Ink 20">
                  <a:extLst>
                    <a:ext uri="{FF2B5EF4-FFF2-40B4-BE49-F238E27FC236}">
                      <a16:creationId xmlns:a16="http://schemas.microsoft.com/office/drawing/2014/main" id="{3D559F7D-4CCC-43EE-819E-B553B9A10488}"/>
                    </a:ext>
                  </a:extLst>
                </p:cNvPr>
                <p:cNvPicPr/>
                <p:nvPr/>
              </p:nvPicPr>
              <p:blipFill>
                <a:blip r:embed="rId32"/>
                <a:stretch>
                  <a:fillRect/>
                </a:stretch>
              </p:blipFill>
              <p:spPr>
                <a:xfrm>
                  <a:off x="5353335" y="3763733"/>
                  <a:ext cx="33840" cy="2088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2" name="Ink 21">
                  <a:extLst>
                    <a:ext uri="{FF2B5EF4-FFF2-40B4-BE49-F238E27FC236}">
                      <a16:creationId xmlns:a16="http://schemas.microsoft.com/office/drawing/2014/main" id="{FC651E4F-3041-4592-AF2D-BD65CA9CC702}"/>
                    </a:ext>
                  </a:extLst>
                </p14:cNvPr>
                <p14:cNvContentPartPr/>
                <p14:nvPr/>
              </p14:nvContentPartPr>
              <p14:xfrm>
                <a:off x="5491575" y="3757253"/>
                <a:ext cx="92520" cy="128520"/>
              </p14:xfrm>
            </p:contentPart>
          </mc:Choice>
          <mc:Fallback xmlns="">
            <p:pic>
              <p:nvPicPr>
                <p:cNvPr id="22" name="Ink 21">
                  <a:extLst>
                    <a:ext uri="{FF2B5EF4-FFF2-40B4-BE49-F238E27FC236}">
                      <a16:creationId xmlns:a16="http://schemas.microsoft.com/office/drawing/2014/main" id="{FC651E4F-3041-4592-AF2D-BD65CA9CC702}"/>
                    </a:ext>
                  </a:extLst>
                </p:cNvPr>
                <p:cNvPicPr/>
                <p:nvPr/>
              </p:nvPicPr>
              <p:blipFill>
                <a:blip r:embed="rId34"/>
                <a:stretch>
                  <a:fillRect/>
                </a:stretch>
              </p:blipFill>
              <p:spPr>
                <a:xfrm>
                  <a:off x="5482575" y="3748253"/>
                  <a:ext cx="110160" cy="14616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3" name="Ink 22">
                  <a:extLst>
                    <a:ext uri="{FF2B5EF4-FFF2-40B4-BE49-F238E27FC236}">
                      <a16:creationId xmlns:a16="http://schemas.microsoft.com/office/drawing/2014/main" id="{B7306240-0D33-4915-BBFF-BC3FE599EC54}"/>
                    </a:ext>
                  </a:extLst>
                </p14:cNvPr>
                <p14:cNvContentPartPr/>
                <p14:nvPr/>
              </p14:nvContentPartPr>
              <p14:xfrm>
                <a:off x="5678055" y="3551333"/>
                <a:ext cx="68040" cy="335520"/>
              </p14:xfrm>
            </p:contentPart>
          </mc:Choice>
          <mc:Fallback xmlns="">
            <p:pic>
              <p:nvPicPr>
                <p:cNvPr id="23" name="Ink 22">
                  <a:extLst>
                    <a:ext uri="{FF2B5EF4-FFF2-40B4-BE49-F238E27FC236}">
                      <a16:creationId xmlns:a16="http://schemas.microsoft.com/office/drawing/2014/main" id="{B7306240-0D33-4915-BBFF-BC3FE599EC54}"/>
                    </a:ext>
                  </a:extLst>
                </p:cNvPr>
                <p:cNvPicPr/>
                <p:nvPr/>
              </p:nvPicPr>
              <p:blipFill>
                <a:blip r:embed="rId36"/>
                <a:stretch>
                  <a:fillRect/>
                </a:stretch>
              </p:blipFill>
              <p:spPr>
                <a:xfrm>
                  <a:off x="5669055" y="3542333"/>
                  <a:ext cx="85680" cy="35316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4" name="Ink 23">
                  <a:extLst>
                    <a:ext uri="{FF2B5EF4-FFF2-40B4-BE49-F238E27FC236}">
                      <a16:creationId xmlns:a16="http://schemas.microsoft.com/office/drawing/2014/main" id="{3CEF0329-DA50-48DF-B5C5-92FF59AB5EC9}"/>
                    </a:ext>
                  </a:extLst>
                </p14:cNvPr>
                <p14:cNvContentPartPr/>
                <p14:nvPr/>
              </p14:nvContentPartPr>
              <p14:xfrm>
                <a:off x="5666895" y="3721613"/>
                <a:ext cx="201240" cy="142200"/>
              </p14:xfrm>
            </p:contentPart>
          </mc:Choice>
          <mc:Fallback xmlns="">
            <p:pic>
              <p:nvPicPr>
                <p:cNvPr id="24" name="Ink 23">
                  <a:extLst>
                    <a:ext uri="{FF2B5EF4-FFF2-40B4-BE49-F238E27FC236}">
                      <a16:creationId xmlns:a16="http://schemas.microsoft.com/office/drawing/2014/main" id="{3CEF0329-DA50-48DF-B5C5-92FF59AB5EC9}"/>
                    </a:ext>
                  </a:extLst>
                </p:cNvPr>
                <p:cNvPicPr/>
                <p:nvPr/>
              </p:nvPicPr>
              <p:blipFill>
                <a:blip r:embed="rId38"/>
                <a:stretch>
                  <a:fillRect/>
                </a:stretch>
              </p:blipFill>
              <p:spPr>
                <a:xfrm>
                  <a:off x="5657895" y="3712613"/>
                  <a:ext cx="218880" cy="15984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5" name="Ink 24">
                  <a:extLst>
                    <a:ext uri="{FF2B5EF4-FFF2-40B4-BE49-F238E27FC236}">
                      <a16:creationId xmlns:a16="http://schemas.microsoft.com/office/drawing/2014/main" id="{D9A2E234-421E-479E-92D4-2B0AE80C9869}"/>
                    </a:ext>
                  </a:extLst>
                </p14:cNvPr>
                <p14:cNvContentPartPr/>
                <p14:nvPr/>
              </p14:nvContentPartPr>
              <p14:xfrm>
                <a:off x="5883975" y="3754373"/>
                <a:ext cx="145440" cy="96840"/>
              </p14:xfrm>
            </p:contentPart>
          </mc:Choice>
          <mc:Fallback xmlns="">
            <p:pic>
              <p:nvPicPr>
                <p:cNvPr id="25" name="Ink 24">
                  <a:extLst>
                    <a:ext uri="{FF2B5EF4-FFF2-40B4-BE49-F238E27FC236}">
                      <a16:creationId xmlns:a16="http://schemas.microsoft.com/office/drawing/2014/main" id="{D9A2E234-421E-479E-92D4-2B0AE80C9869}"/>
                    </a:ext>
                  </a:extLst>
                </p:cNvPr>
                <p:cNvPicPr/>
                <p:nvPr/>
              </p:nvPicPr>
              <p:blipFill>
                <a:blip r:embed="rId40"/>
                <a:stretch>
                  <a:fillRect/>
                </a:stretch>
              </p:blipFill>
              <p:spPr>
                <a:xfrm>
                  <a:off x="5874975" y="3745733"/>
                  <a:ext cx="163080" cy="114480"/>
                </a:xfrm>
                <a:prstGeom prst="rect">
                  <a:avLst/>
                </a:prstGeom>
              </p:spPr>
            </p:pic>
          </mc:Fallback>
        </mc:AlternateContent>
      </p:grpSp>
      <p:grpSp>
        <p:nvGrpSpPr>
          <p:cNvPr id="39" name="Group 38">
            <a:extLst>
              <a:ext uri="{FF2B5EF4-FFF2-40B4-BE49-F238E27FC236}">
                <a16:creationId xmlns:a16="http://schemas.microsoft.com/office/drawing/2014/main" id="{D64D6CDE-D6EA-4E18-AC67-C3E4D3334F35}"/>
              </a:ext>
            </a:extLst>
          </p:cNvPr>
          <p:cNvGrpSpPr/>
          <p:nvPr/>
        </p:nvGrpSpPr>
        <p:grpSpPr>
          <a:xfrm>
            <a:off x="6246495" y="3579413"/>
            <a:ext cx="239400" cy="262440"/>
            <a:chOff x="6246495" y="3579413"/>
            <a:chExt cx="239400" cy="262440"/>
          </a:xfrm>
        </p:grpSpPr>
        <mc:AlternateContent xmlns:mc="http://schemas.openxmlformats.org/markup-compatibility/2006" xmlns:p14="http://schemas.microsoft.com/office/powerpoint/2010/main">
          <mc:Choice Requires="p14">
            <p:contentPart p14:bwMode="auto" r:id="rId41">
              <p14:nvContentPartPr>
                <p14:cNvPr id="26" name="Ink 25">
                  <a:extLst>
                    <a:ext uri="{FF2B5EF4-FFF2-40B4-BE49-F238E27FC236}">
                      <a16:creationId xmlns:a16="http://schemas.microsoft.com/office/drawing/2014/main" id="{5CF13B79-7055-4488-B70A-8F55400C6A38}"/>
                    </a:ext>
                  </a:extLst>
                </p14:cNvPr>
                <p14:cNvContentPartPr/>
                <p14:nvPr/>
              </p14:nvContentPartPr>
              <p14:xfrm>
                <a:off x="6246495" y="3579413"/>
                <a:ext cx="86400" cy="262440"/>
              </p14:xfrm>
            </p:contentPart>
          </mc:Choice>
          <mc:Fallback xmlns="">
            <p:pic>
              <p:nvPicPr>
                <p:cNvPr id="26" name="Ink 25">
                  <a:extLst>
                    <a:ext uri="{FF2B5EF4-FFF2-40B4-BE49-F238E27FC236}">
                      <a16:creationId xmlns:a16="http://schemas.microsoft.com/office/drawing/2014/main" id="{5CF13B79-7055-4488-B70A-8F55400C6A38}"/>
                    </a:ext>
                  </a:extLst>
                </p:cNvPr>
                <p:cNvPicPr/>
                <p:nvPr/>
              </p:nvPicPr>
              <p:blipFill>
                <a:blip r:embed="rId42"/>
                <a:stretch>
                  <a:fillRect/>
                </a:stretch>
              </p:blipFill>
              <p:spPr>
                <a:xfrm>
                  <a:off x="6237855" y="3570413"/>
                  <a:ext cx="104040" cy="28008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27" name="Ink 26">
                  <a:extLst>
                    <a:ext uri="{FF2B5EF4-FFF2-40B4-BE49-F238E27FC236}">
                      <a16:creationId xmlns:a16="http://schemas.microsoft.com/office/drawing/2014/main" id="{8BABDD34-569D-4AA1-8F94-BC36948BE6BF}"/>
                    </a:ext>
                  </a:extLst>
                </p14:cNvPr>
                <p14:cNvContentPartPr/>
                <p14:nvPr/>
              </p14:nvContentPartPr>
              <p14:xfrm>
                <a:off x="6307335" y="3675173"/>
                <a:ext cx="178560" cy="145800"/>
              </p14:xfrm>
            </p:contentPart>
          </mc:Choice>
          <mc:Fallback xmlns="">
            <p:pic>
              <p:nvPicPr>
                <p:cNvPr id="27" name="Ink 26">
                  <a:extLst>
                    <a:ext uri="{FF2B5EF4-FFF2-40B4-BE49-F238E27FC236}">
                      <a16:creationId xmlns:a16="http://schemas.microsoft.com/office/drawing/2014/main" id="{8BABDD34-569D-4AA1-8F94-BC36948BE6BF}"/>
                    </a:ext>
                  </a:extLst>
                </p:cNvPr>
                <p:cNvPicPr/>
                <p:nvPr/>
              </p:nvPicPr>
              <p:blipFill>
                <a:blip r:embed="rId44"/>
                <a:stretch>
                  <a:fillRect/>
                </a:stretch>
              </p:blipFill>
              <p:spPr>
                <a:xfrm>
                  <a:off x="6298335" y="3666173"/>
                  <a:ext cx="196200" cy="163440"/>
                </a:xfrm>
                <a:prstGeom prst="rect">
                  <a:avLst/>
                </a:prstGeom>
              </p:spPr>
            </p:pic>
          </mc:Fallback>
        </mc:AlternateContent>
      </p:grpSp>
      <p:grpSp>
        <p:nvGrpSpPr>
          <p:cNvPr id="38" name="Group 37">
            <a:extLst>
              <a:ext uri="{FF2B5EF4-FFF2-40B4-BE49-F238E27FC236}">
                <a16:creationId xmlns:a16="http://schemas.microsoft.com/office/drawing/2014/main" id="{509B6E2B-DAFD-4D19-A3AF-6F4677506540}"/>
              </a:ext>
            </a:extLst>
          </p:cNvPr>
          <p:cNvGrpSpPr/>
          <p:nvPr/>
        </p:nvGrpSpPr>
        <p:grpSpPr>
          <a:xfrm>
            <a:off x="6687135" y="3560333"/>
            <a:ext cx="375120" cy="334800"/>
            <a:chOff x="6687135" y="3560333"/>
            <a:chExt cx="375120" cy="334800"/>
          </a:xfrm>
        </p:grpSpPr>
        <mc:AlternateContent xmlns:mc="http://schemas.openxmlformats.org/markup-compatibility/2006" xmlns:p14="http://schemas.microsoft.com/office/powerpoint/2010/main">
          <mc:Choice Requires="p14">
            <p:contentPart p14:bwMode="auto" r:id="rId45">
              <p14:nvContentPartPr>
                <p14:cNvPr id="28" name="Ink 27">
                  <a:extLst>
                    <a:ext uri="{FF2B5EF4-FFF2-40B4-BE49-F238E27FC236}">
                      <a16:creationId xmlns:a16="http://schemas.microsoft.com/office/drawing/2014/main" id="{DDBB3302-818A-4338-897D-CBF3BE6777FE}"/>
                    </a:ext>
                  </a:extLst>
                </p14:cNvPr>
                <p14:cNvContentPartPr/>
                <p14:nvPr/>
              </p14:nvContentPartPr>
              <p14:xfrm>
                <a:off x="6687135" y="3560333"/>
                <a:ext cx="54360" cy="258120"/>
              </p14:xfrm>
            </p:contentPart>
          </mc:Choice>
          <mc:Fallback xmlns="">
            <p:pic>
              <p:nvPicPr>
                <p:cNvPr id="28" name="Ink 27">
                  <a:extLst>
                    <a:ext uri="{FF2B5EF4-FFF2-40B4-BE49-F238E27FC236}">
                      <a16:creationId xmlns:a16="http://schemas.microsoft.com/office/drawing/2014/main" id="{DDBB3302-818A-4338-897D-CBF3BE6777FE}"/>
                    </a:ext>
                  </a:extLst>
                </p:cNvPr>
                <p:cNvPicPr/>
                <p:nvPr/>
              </p:nvPicPr>
              <p:blipFill>
                <a:blip r:embed="rId46"/>
                <a:stretch>
                  <a:fillRect/>
                </a:stretch>
              </p:blipFill>
              <p:spPr>
                <a:xfrm>
                  <a:off x="6678135" y="3551693"/>
                  <a:ext cx="72000" cy="27576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29" name="Ink 28">
                  <a:extLst>
                    <a:ext uri="{FF2B5EF4-FFF2-40B4-BE49-F238E27FC236}">
                      <a16:creationId xmlns:a16="http://schemas.microsoft.com/office/drawing/2014/main" id="{69A0A856-1893-4E0E-B78F-393AE2E9FF3A}"/>
                    </a:ext>
                  </a:extLst>
                </p14:cNvPr>
                <p14:cNvContentPartPr/>
                <p14:nvPr/>
              </p14:nvContentPartPr>
              <p14:xfrm>
                <a:off x="6697575" y="3561053"/>
                <a:ext cx="364680" cy="334080"/>
              </p14:xfrm>
            </p:contentPart>
          </mc:Choice>
          <mc:Fallback xmlns="">
            <p:pic>
              <p:nvPicPr>
                <p:cNvPr id="29" name="Ink 28">
                  <a:extLst>
                    <a:ext uri="{FF2B5EF4-FFF2-40B4-BE49-F238E27FC236}">
                      <a16:creationId xmlns:a16="http://schemas.microsoft.com/office/drawing/2014/main" id="{69A0A856-1893-4E0E-B78F-393AE2E9FF3A}"/>
                    </a:ext>
                  </a:extLst>
                </p:cNvPr>
                <p:cNvPicPr/>
                <p:nvPr/>
              </p:nvPicPr>
              <p:blipFill>
                <a:blip r:embed="rId48"/>
                <a:stretch>
                  <a:fillRect/>
                </a:stretch>
              </p:blipFill>
              <p:spPr>
                <a:xfrm>
                  <a:off x="6688935" y="3552413"/>
                  <a:ext cx="382320" cy="351720"/>
                </a:xfrm>
                <a:prstGeom prst="rect">
                  <a:avLst/>
                </a:prstGeom>
              </p:spPr>
            </p:pic>
          </mc:Fallback>
        </mc:AlternateContent>
      </p:grpSp>
      <p:grpSp>
        <p:nvGrpSpPr>
          <p:cNvPr id="37" name="Group 36">
            <a:extLst>
              <a:ext uri="{FF2B5EF4-FFF2-40B4-BE49-F238E27FC236}">
                <a16:creationId xmlns:a16="http://schemas.microsoft.com/office/drawing/2014/main" id="{1215B7FA-45EB-44BB-AA7D-DA37F5B172F1}"/>
              </a:ext>
            </a:extLst>
          </p:cNvPr>
          <p:cNvGrpSpPr/>
          <p:nvPr/>
        </p:nvGrpSpPr>
        <p:grpSpPr>
          <a:xfrm>
            <a:off x="7309575" y="3553853"/>
            <a:ext cx="1347840" cy="419040"/>
            <a:chOff x="7309575" y="3553853"/>
            <a:chExt cx="1347840" cy="419040"/>
          </a:xfrm>
        </p:grpSpPr>
        <mc:AlternateContent xmlns:mc="http://schemas.openxmlformats.org/markup-compatibility/2006" xmlns:p14="http://schemas.microsoft.com/office/powerpoint/2010/main">
          <mc:Choice Requires="p14">
            <p:contentPart p14:bwMode="auto" r:id="rId49">
              <p14:nvContentPartPr>
                <p14:cNvPr id="30" name="Ink 29">
                  <a:extLst>
                    <a:ext uri="{FF2B5EF4-FFF2-40B4-BE49-F238E27FC236}">
                      <a16:creationId xmlns:a16="http://schemas.microsoft.com/office/drawing/2014/main" id="{A9F4B110-476E-4D1C-90E3-2EE6EBE822C5}"/>
                    </a:ext>
                  </a:extLst>
                </p14:cNvPr>
                <p14:cNvContentPartPr/>
                <p14:nvPr/>
              </p14:nvContentPartPr>
              <p14:xfrm>
                <a:off x="7374735" y="3631613"/>
                <a:ext cx="64800" cy="341280"/>
              </p14:xfrm>
            </p:contentPart>
          </mc:Choice>
          <mc:Fallback xmlns="">
            <p:pic>
              <p:nvPicPr>
                <p:cNvPr id="30" name="Ink 29">
                  <a:extLst>
                    <a:ext uri="{FF2B5EF4-FFF2-40B4-BE49-F238E27FC236}">
                      <a16:creationId xmlns:a16="http://schemas.microsoft.com/office/drawing/2014/main" id="{A9F4B110-476E-4D1C-90E3-2EE6EBE822C5}"/>
                    </a:ext>
                  </a:extLst>
                </p:cNvPr>
                <p:cNvPicPr/>
                <p:nvPr/>
              </p:nvPicPr>
              <p:blipFill>
                <a:blip r:embed="rId50"/>
                <a:stretch>
                  <a:fillRect/>
                </a:stretch>
              </p:blipFill>
              <p:spPr>
                <a:xfrm>
                  <a:off x="7365735" y="3622973"/>
                  <a:ext cx="82440" cy="35892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31" name="Ink 30">
                  <a:extLst>
                    <a:ext uri="{FF2B5EF4-FFF2-40B4-BE49-F238E27FC236}">
                      <a16:creationId xmlns:a16="http://schemas.microsoft.com/office/drawing/2014/main" id="{847925BA-D711-4647-9C17-B4C826F246FE}"/>
                    </a:ext>
                  </a:extLst>
                </p14:cNvPr>
                <p14:cNvContentPartPr/>
                <p14:nvPr/>
              </p14:nvContentPartPr>
              <p14:xfrm>
                <a:off x="7309575" y="3611453"/>
                <a:ext cx="243000" cy="304920"/>
              </p14:xfrm>
            </p:contentPart>
          </mc:Choice>
          <mc:Fallback xmlns="">
            <p:pic>
              <p:nvPicPr>
                <p:cNvPr id="31" name="Ink 30">
                  <a:extLst>
                    <a:ext uri="{FF2B5EF4-FFF2-40B4-BE49-F238E27FC236}">
                      <a16:creationId xmlns:a16="http://schemas.microsoft.com/office/drawing/2014/main" id="{847925BA-D711-4647-9C17-B4C826F246FE}"/>
                    </a:ext>
                  </a:extLst>
                </p:cNvPr>
                <p:cNvPicPr/>
                <p:nvPr/>
              </p:nvPicPr>
              <p:blipFill>
                <a:blip r:embed="rId52"/>
                <a:stretch>
                  <a:fillRect/>
                </a:stretch>
              </p:blipFill>
              <p:spPr>
                <a:xfrm>
                  <a:off x="7300935" y="3602453"/>
                  <a:ext cx="260640" cy="32256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32" name="Ink 31">
                  <a:extLst>
                    <a:ext uri="{FF2B5EF4-FFF2-40B4-BE49-F238E27FC236}">
                      <a16:creationId xmlns:a16="http://schemas.microsoft.com/office/drawing/2014/main" id="{7BCE5B62-2AFD-44A2-91B5-6C4E4B0667FE}"/>
                    </a:ext>
                  </a:extLst>
                </p14:cNvPr>
                <p14:cNvContentPartPr/>
                <p14:nvPr/>
              </p14:nvContentPartPr>
              <p14:xfrm>
                <a:off x="7540695" y="3748253"/>
                <a:ext cx="219240" cy="113760"/>
              </p14:xfrm>
            </p:contentPart>
          </mc:Choice>
          <mc:Fallback xmlns="">
            <p:pic>
              <p:nvPicPr>
                <p:cNvPr id="32" name="Ink 31">
                  <a:extLst>
                    <a:ext uri="{FF2B5EF4-FFF2-40B4-BE49-F238E27FC236}">
                      <a16:creationId xmlns:a16="http://schemas.microsoft.com/office/drawing/2014/main" id="{7BCE5B62-2AFD-44A2-91B5-6C4E4B0667FE}"/>
                    </a:ext>
                  </a:extLst>
                </p:cNvPr>
                <p:cNvPicPr/>
                <p:nvPr/>
              </p:nvPicPr>
              <p:blipFill>
                <a:blip r:embed="rId54"/>
                <a:stretch>
                  <a:fillRect/>
                </a:stretch>
              </p:blipFill>
              <p:spPr>
                <a:xfrm>
                  <a:off x="7532055" y="3739613"/>
                  <a:ext cx="23688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33" name="Ink 32">
                  <a:extLst>
                    <a:ext uri="{FF2B5EF4-FFF2-40B4-BE49-F238E27FC236}">
                      <a16:creationId xmlns:a16="http://schemas.microsoft.com/office/drawing/2014/main" id="{078DD39E-EEFD-4548-A2E6-D17A09473CE9}"/>
                    </a:ext>
                  </a:extLst>
                </p14:cNvPr>
                <p14:cNvContentPartPr/>
                <p14:nvPr/>
              </p14:nvContentPartPr>
              <p14:xfrm>
                <a:off x="7804215" y="3553853"/>
                <a:ext cx="89280" cy="357120"/>
              </p14:xfrm>
            </p:contentPart>
          </mc:Choice>
          <mc:Fallback xmlns="">
            <p:pic>
              <p:nvPicPr>
                <p:cNvPr id="33" name="Ink 32">
                  <a:extLst>
                    <a:ext uri="{FF2B5EF4-FFF2-40B4-BE49-F238E27FC236}">
                      <a16:creationId xmlns:a16="http://schemas.microsoft.com/office/drawing/2014/main" id="{078DD39E-EEFD-4548-A2E6-D17A09473CE9}"/>
                    </a:ext>
                  </a:extLst>
                </p:cNvPr>
                <p:cNvPicPr/>
                <p:nvPr/>
              </p:nvPicPr>
              <p:blipFill>
                <a:blip r:embed="rId56"/>
                <a:stretch>
                  <a:fillRect/>
                </a:stretch>
              </p:blipFill>
              <p:spPr>
                <a:xfrm>
                  <a:off x="7795575" y="3545213"/>
                  <a:ext cx="106920" cy="37476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34" name="Ink 33">
                  <a:extLst>
                    <a:ext uri="{FF2B5EF4-FFF2-40B4-BE49-F238E27FC236}">
                      <a16:creationId xmlns:a16="http://schemas.microsoft.com/office/drawing/2014/main" id="{28A100AA-F4BE-45CE-AB2E-02B68C692B25}"/>
                    </a:ext>
                  </a:extLst>
                </p14:cNvPr>
                <p14:cNvContentPartPr/>
                <p14:nvPr/>
              </p14:nvContentPartPr>
              <p14:xfrm>
                <a:off x="7853175" y="3729533"/>
                <a:ext cx="294840" cy="160200"/>
              </p14:xfrm>
            </p:contentPart>
          </mc:Choice>
          <mc:Fallback xmlns="">
            <p:pic>
              <p:nvPicPr>
                <p:cNvPr id="34" name="Ink 33">
                  <a:extLst>
                    <a:ext uri="{FF2B5EF4-FFF2-40B4-BE49-F238E27FC236}">
                      <a16:creationId xmlns:a16="http://schemas.microsoft.com/office/drawing/2014/main" id="{28A100AA-F4BE-45CE-AB2E-02B68C692B25}"/>
                    </a:ext>
                  </a:extLst>
                </p:cNvPr>
                <p:cNvPicPr/>
                <p:nvPr/>
              </p:nvPicPr>
              <p:blipFill>
                <a:blip r:embed="rId58"/>
                <a:stretch>
                  <a:fillRect/>
                </a:stretch>
              </p:blipFill>
              <p:spPr>
                <a:xfrm>
                  <a:off x="7844535" y="3720533"/>
                  <a:ext cx="312480" cy="17784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35" name="Ink 34">
                  <a:extLst>
                    <a:ext uri="{FF2B5EF4-FFF2-40B4-BE49-F238E27FC236}">
                      <a16:creationId xmlns:a16="http://schemas.microsoft.com/office/drawing/2014/main" id="{F80E13B8-69C6-459D-ADA6-0FA53EC522A2}"/>
                    </a:ext>
                  </a:extLst>
                </p14:cNvPr>
                <p14:cNvContentPartPr/>
                <p14:nvPr/>
              </p14:nvContentPartPr>
              <p14:xfrm>
                <a:off x="8217495" y="3697853"/>
                <a:ext cx="286920" cy="140760"/>
              </p14:xfrm>
            </p:contentPart>
          </mc:Choice>
          <mc:Fallback xmlns="">
            <p:pic>
              <p:nvPicPr>
                <p:cNvPr id="35" name="Ink 34">
                  <a:extLst>
                    <a:ext uri="{FF2B5EF4-FFF2-40B4-BE49-F238E27FC236}">
                      <a16:creationId xmlns:a16="http://schemas.microsoft.com/office/drawing/2014/main" id="{F80E13B8-69C6-459D-ADA6-0FA53EC522A2}"/>
                    </a:ext>
                  </a:extLst>
                </p:cNvPr>
                <p:cNvPicPr/>
                <p:nvPr/>
              </p:nvPicPr>
              <p:blipFill>
                <a:blip r:embed="rId60"/>
                <a:stretch>
                  <a:fillRect/>
                </a:stretch>
              </p:blipFill>
              <p:spPr>
                <a:xfrm>
                  <a:off x="8208495" y="3688853"/>
                  <a:ext cx="304560" cy="15840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36" name="Ink 35">
                  <a:extLst>
                    <a:ext uri="{FF2B5EF4-FFF2-40B4-BE49-F238E27FC236}">
                      <a16:creationId xmlns:a16="http://schemas.microsoft.com/office/drawing/2014/main" id="{A5962FFE-AD1B-4E51-A2EA-9B0E0BB28171}"/>
                    </a:ext>
                  </a:extLst>
                </p14:cNvPr>
                <p14:cNvContentPartPr/>
                <p14:nvPr/>
              </p14:nvContentPartPr>
              <p14:xfrm>
                <a:off x="8630055" y="3807653"/>
                <a:ext cx="27360" cy="8280"/>
              </p14:xfrm>
            </p:contentPart>
          </mc:Choice>
          <mc:Fallback xmlns="">
            <p:pic>
              <p:nvPicPr>
                <p:cNvPr id="36" name="Ink 35">
                  <a:extLst>
                    <a:ext uri="{FF2B5EF4-FFF2-40B4-BE49-F238E27FC236}">
                      <a16:creationId xmlns:a16="http://schemas.microsoft.com/office/drawing/2014/main" id="{A5962FFE-AD1B-4E51-A2EA-9B0E0BB28171}"/>
                    </a:ext>
                  </a:extLst>
                </p:cNvPr>
                <p:cNvPicPr/>
                <p:nvPr/>
              </p:nvPicPr>
              <p:blipFill>
                <a:blip r:embed="rId62"/>
                <a:stretch>
                  <a:fillRect/>
                </a:stretch>
              </p:blipFill>
              <p:spPr>
                <a:xfrm>
                  <a:off x="8621415" y="3798653"/>
                  <a:ext cx="45000" cy="25920"/>
                </a:xfrm>
                <a:prstGeom prst="rect">
                  <a:avLst/>
                </a:prstGeom>
              </p:spPr>
            </p:pic>
          </mc:Fallback>
        </mc:AlternateContent>
      </p:grpSp>
      <p:grpSp>
        <p:nvGrpSpPr>
          <p:cNvPr id="76" name="Group 75">
            <a:extLst>
              <a:ext uri="{FF2B5EF4-FFF2-40B4-BE49-F238E27FC236}">
                <a16:creationId xmlns:a16="http://schemas.microsoft.com/office/drawing/2014/main" id="{93F4EA5B-8B7F-46DD-A14F-2F10B712FA14}"/>
              </a:ext>
            </a:extLst>
          </p:cNvPr>
          <p:cNvGrpSpPr/>
          <p:nvPr/>
        </p:nvGrpSpPr>
        <p:grpSpPr>
          <a:xfrm>
            <a:off x="3681632" y="607849"/>
            <a:ext cx="4217040" cy="1076400"/>
            <a:chOff x="3681632" y="607849"/>
            <a:chExt cx="4217040" cy="1076400"/>
          </a:xfrm>
        </p:grpSpPr>
        <mc:AlternateContent xmlns:mc="http://schemas.openxmlformats.org/markup-compatibility/2006" xmlns:p14="http://schemas.microsoft.com/office/powerpoint/2010/main">
          <mc:Choice Requires="p14">
            <p:contentPart p14:bwMode="auto" r:id="rId63">
              <p14:nvContentPartPr>
                <p14:cNvPr id="10" name="Ink 9">
                  <a:extLst>
                    <a:ext uri="{FF2B5EF4-FFF2-40B4-BE49-F238E27FC236}">
                      <a16:creationId xmlns:a16="http://schemas.microsoft.com/office/drawing/2014/main" id="{286BF8FB-641F-494A-B846-C8BD482E35E0}"/>
                    </a:ext>
                  </a:extLst>
                </p14:cNvPr>
                <p14:cNvContentPartPr/>
                <p14:nvPr/>
              </p14:nvContentPartPr>
              <p14:xfrm>
                <a:off x="3681632" y="932569"/>
                <a:ext cx="179640" cy="317520"/>
              </p14:xfrm>
            </p:contentPart>
          </mc:Choice>
          <mc:Fallback xmlns="">
            <p:pic>
              <p:nvPicPr>
                <p:cNvPr id="10" name="Ink 9">
                  <a:extLst>
                    <a:ext uri="{FF2B5EF4-FFF2-40B4-BE49-F238E27FC236}">
                      <a16:creationId xmlns:a16="http://schemas.microsoft.com/office/drawing/2014/main" id="{286BF8FB-641F-494A-B846-C8BD482E35E0}"/>
                    </a:ext>
                  </a:extLst>
                </p:cNvPr>
                <p:cNvPicPr/>
                <p:nvPr/>
              </p:nvPicPr>
              <p:blipFill>
                <a:blip r:embed="rId64"/>
                <a:stretch>
                  <a:fillRect/>
                </a:stretch>
              </p:blipFill>
              <p:spPr>
                <a:xfrm>
                  <a:off x="3672632" y="923569"/>
                  <a:ext cx="197280" cy="33516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42" name="Ink 41">
                  <a:extLst>
                    <a:ext uri="{FF2B5EF4-FFF2-40B4-BE49-F238E27FC236}">
                      <a16:creationId xmlns:a16="http://schemas.microsoft.com/office/drawing/2014/main" id="{40AAE639-F0D3-4C65-8AF6-D30BC4BF1E4E}"/>
                    </a:ext>
                  </a:extLst>
                </p14:cNvPr>
                <p14:cNvContentPartPr/>
                <p14:nvPr/>
              </p14:nvContentPartPr>
              <p14:xfrm>
                <a:off x="4034792" y="1007809"/>
                <a:ext cx="110520" cy="150120"/>
              </p14:xfrm>
            </p:contentPart>
          </mc:Choice>
          <mc:Fallback xmlns="">
            <p:pic>
              <p:nvPicPr>
                <p:cNvPr id="42" name="Ink 41">
                  <a:extLst>
                    <a:ext uri="{FF2B5EF4-FFF2-40B4-BE49-F238E27FC236}">
                      <a16:creationId xmlns:a16="http://schemas.microsoft.com/office/drawing/2014/main" id="{40AAE639-F0D3-4C65-8AF6-D30BC4BF1E4E}"/>
                    </a:ext>
                  </a:extLst>
                </p:cNvPr>
                <p:cNvPicPr/>
                <p:nvPr/>
              </p:nvPicPr>
              <p:blipFill>
                <a:blip r:embed="rId66"/>
                <a:stretch>
                  <a:fillRect/>
                </a:stretch>
              </p:blipFill>
              <p:spPr>
                <a:xfrm>
                  <a:off x="4026152" y="998809"/>
                  <a:ext cx="128160" cy="16776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43" name="Ink 42">
                  <a:extLst>
                    <a:ext uri="{FF2B5EF4-FFF2-40B4-BE49-F238E27FC236}">
                      <a16:creationId xmlns:a16="http://schemas.microsoft.com/office/drawing/2014/main" id="{3D58A602-CBB9-4B30-8401-2F83CE3FB705}"/>
                    </a:ext>
                  </a:extLst>
                </p14:cNvPr>
                <p14:cNvContentPartPr/>
                <p14:nvPr/>
              </p14:nvContentPartPr>
              <p14:xfrm>
                <a:off x="3955952" y="945889"/>
                <a:ext cx="5760" cy="6480"/>
              </p14:xfrm>
            </p:contentPart>
          </mc:Choice>
          <mc:Fallback xmlns="">
            <p:pic>
              <p:nvPicPr>
                <p:cNvPr id="43" name="Ink 42">
                  <a:extLst>
                    <a:ext uri="{FF2B5EF4-FFF2-40B4-BE49-F238E27FC236}">
                      <a16:creationId xmlns:a16="http://schemas.microsoft.com/office/drawing/2014/main" id="{3D58A602-CBB9-4B30-8401-2F83CE3FB705}"/>
                    </a:ext>
                  </a:extLst>
                </p:cNvPr>
                <p:cNvPicPr/>
                <p:nvPr/>
              </p:nvPicPr>
              <p:blipFill>
                <a:blip r:embed="rId68"/>
                <a:stretch>
                  <a:fillRect/>
                </a:stretch>
              </p:blipFill>
              <p:spPr>
                <a:xfrm>
                  <a:off x="3947312" y="936889"/>
                  <a:ext cx="2340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44" name="Ink 43">
                  <a:extLst>
                    <a:ext uri="{FF2B5EF4-FFF2-40B4-BE49-F238E27FC236}">
                      <a16:creationId xmlns:a16="http://schemas.microsoft.com/office/drawing/2014/main" id="{DA7A7F50-FD2E-4E8B-862F-7941D7084ECE}"/>
                    </a:ext>
                  </a:extLst>
                </p14:cNvPr>
                <p14:cNvContentPartPr/>
                <p14:nvPr/>
              </p14:nvContentPartPr>
              <p14:xfrm>
                <a:off x="4286432" y="908089"/>
                <a:ext cx="76680" cy="16560"/>
              </p14:xfrm>
            </p:contentPart>
          </mc:Choice>
          <mc:Fallback xmlns="">
            <p:pic>
              <p:nvPicPr>
                <p:cNvPr id="44" name="Ink 43">
                  <a:extLst>
                    <a:ext uri="{FF2B5EF4-FFF2-40B4-BE49-F238E27FC236}">
                      <a16:creationId xmlns:a16="http://schemas.microsoft.com/office/drawing/2014/main" id="{DA7A7F50-FD2E-4E8B-862F-7941D7084ECE}"/>
                    </a:ext>
                  </a:extLst>
                </p:cNvPr>
                <p:cNvPicPr/>
                <p:nvPr/>
              </p:nvPicPr>
              <p:blipFill>
                <a:blip r:embed="rId70"/>
                <a:stretch>
                  <a:fillRect/>
                </a:stretch>
              </p:blipFill>
              <p:spPr>
                <a:xfrm>
                  <a:off x="4277792" y="899449"/>
                  <a:ext cx="94320" cy="3420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45" name="Ink 44">
                  <a:extLst>
                    <a:ext uri="{FF2B5EF4-FFF2-40B4-BE49-F238E27FC236}">
                      <a16:creationId xmlns:a16="http://schemas.microsoft.com/office/drawing/2014/main" id="{F3D714AB-A5FF-428E-91E6-1E96C07F8763}"/>
                    </a:ext>
                  </a:extLst>
                </p14:cNvPr>
                <p14:cNvContentPartPr/>
                <p14:nvPr/>
              </p14:nvContentPartPr>
              <p14:xfrm>
                <a:off x="4242872" y="823489"/>
                <a:ext cx="66600" cy="35640"/>
              </p14:xfrm>
            </p:contentPart>
          </mc:Choice>
          <mc:Fallback xmlns="">
            <p:pic>
              <p:nvPicPr>
                <p:cNvPr id="45" name="Ink 44">
                  <a:extLst>
                    <a:ext uri="{FF2B5EF4-FFF2-40B4-BE49-F238E27FC236}">
                      <a16:creationId xmlns:a16="http://schemas.microsoft.com/office/drawing/2014/main" id="{F3D714AB-A5FF-428E-91E6-1E96C07F8763}"/>
                    </a:ext>
                  </a:extLst>
                </p:cNvPr>
                <p:cNvPicPr/>
                <p:nvPr/>
              </p:nvPicPr>
              <p:blipFill>
                <a:blip r:embed="rId72"/>
                <a:stretch>
                  <a:fillRect/>
                </a:stretch>
              </p:blipFill>
              <p:spPr>
                <a:xfrm>
                  <a:off x="4233872" y="814489"/>
                  <a:ext cx="84240" cy="5328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46" name="Ink 45">
                  <a:extLst>
                    <a:ext uri="{FF2B5EF4-FFF2-40B4-BE49-F238E27FC236}">
                      <a16:creationId xmlns:a16="http://schemas.microsoft.com/office/drawing/2014/main" id="{7925963F-5B01-4B4F-8455-77D43EF05F26}"/>
                    </a:ext>
                  </a:extLst>
                </p14:cNvPr>
                <p14:cNvContentPartPr/>
                <p14:nvPr/>
              </p14:nvContentPartPr>
              <p14:xfrm>
                <a:off x="4485152" y="826369"/>
                <a:ext cx="72360" cy="196560"/>
              </p14:xfrm>
            </p:contentPart>
          </mc:Choice>
          <mc:Fallback xmlns="">
            <p:pic>
              <p:nvPicPr>
                <p:cNvPr id="46" name="Ink 45">
                  <a:extLst>
                    <a:ext uri="{FF2B5EF4-FFF2-40B4-BE49-F238E27FC236}">
                      <a16:creationId xmlns:a16="http://schemas.microsoft.com/office/drawing/2014/main" id="{7925963F-5B01-4B4F-8455-77D43EF05F26}"/>
                    </a:ext>
                  </a:extLst>
                </p:cNvPr>
                <p:cNvPicPr/>
                <p:nvPr/>
              </p:nvPicPr>
              <p:blipFill>
                <a:blip r:embed="rId74"/>
                <a:stretch>
                  <a:fillRect/>
                </a:stretch>
              </p:blipFill>
              <p:spPr>
                <a:xfrm>
                  <a:off x="4476512" y="817369"/>
                  <a:ext cx="90000" cy="21420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47" name="Ink 46">
                  <a:extLst>
                    <a:ext uri="{FF2B5EF4-FFF2-40B4-BE49-F238E27FC236}">
                      <a16:creationId xmlns:a16="http://schemas.microsoft.com/office/drawing/2014/main" id="{4157C9D6-6FCC-4BC9-8A7B-8FA01826E27F}"/>
                    </a:ext>
                  </a:extLst>
                </p14:cNvPr>
                <p14:cNvContentPartPr/>
                <p14:nvPr/>
              </p14:nvContentPartPr>
              <p14:xfrm>
                <a:off x="4429712" y="728809"/>
                <a:ext cx="249480" cy="249480"/>
              </p14:xfrm>
            </p:contentPart>
          </mc:Choice>
          <mc:Fallback xmlns="">
            <p:pic>
              <p:nvPicPr>
                <p:cNvPr id="47" name="Ink 46">
                  <a:extLst>
                    <a:ext uri="{FF2B5EF4-FFF2-40B4-BE49-F238E27FC236}">
                      <a16:creationId xmlns:a16="http://schemas.microsoft.com/office/drawing/2014/main" id="{4157C9D6-6FCC-4BC9-8A7B-8FA01826E27F}"/>
                    </a:ext>
                  </a:extLst>
                </p:cNvPr>
                <p:cNvPicPr/>
                <p:nvPr/>
              </p:nvPicPr>
              <p:blipFill>
                <a:blip r:embed="rId76"/>
                <a:stretch>
                  <a:fillRect/>
                </a:stretch>
              </p:blipFill>
              <p:spPr>
                <a:xfrm>
                  <a:off x="4421072" y="720169"/>
                  <a:ext cx="267120" cy="26712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48" name="Ink 47">
                  <a:extLst>
                    <a:ext uri="{FF2B5EF4-FFF2-40B4-BE49-F238E27FC236}">
                      <a16:creationId xmlns:a16="http://schemas.microsoft.com/office/drawing/2014/main" id="{037E6F48-26A1-400F-84A4-E17198851290}"/>
                    </a:ext>
                  </a:extLst>
                </p14:cNvPr>
                <p14:cNvContentPartPr/>
                <p14:nvPr/>
              </p14:nvContentPartPr>
              <p14:xfrm>
                <a:off x="4776752" y="892609"/>
                <a:ext cx="121320" cy="116640"/>
              </p14:xfrm>
            </p:contentPart>
          </mc:Choice>
          <mc:Fallback xmlns="">
            <p:pic>
              <p:nvPicPr>
                <p:cNvPr id="48" name="Ink 47">
                  <a:extLst>
                    <a:ext uri="{FF2B5EF4-FFF2-40B4-BE49-F238E27FC236}">
                      <a16:creationId xmlns:a16="http://schemas.microsoft.com/office/drawing/2014/main" id="{037E6F48-26A1-400F-84A4-E17198851290}"/>
                    </a:ext>
                  </a:extLst>
                </p:cNvPr>
                <p:cNvPicPr/>
                <p:nvPr/>
              </p:nvPicPr>
              <p:blipFill>
                <a:blip r:embed="rId78"/>
                <a:stretch>
                  <a:fillRect/>
                </a:stretch>
              </p:blipFill>
              <p:spPr>
                <a:xfrm>
                  <a:off x="4768112" y="883969"/>
                  <a:ext cx="138960" cy="13428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49" name="Ink 48">
                  <a:extLst>
                    <a:ext uri="{FF2B5EF4-FFF2-40B4-BE49-F238E27FC236}">
                      <a16:creationId xmlns:a16="http://schemas.microsoft.com/office/drawing/2014/main" id="{BDF41810-0EB5-41E6-B0F2-E2705F697438}"/>
                    </a:ext>
                  </a:extLst>
                </p14:cNvPr>
                <p14:cNvContentPartPr/>
                <p14:nvPr/>
              </p14:nvContentPartPr>
              <p14:xfrm>
                <a:off x="5037752" y="701809"/>
                <a:ext cx="131400" cy="215280"/>
              </p14:xfrm>
            </p:contentPart>
          </mc:Choice>
          <mc:Fallback xmlns="">
            <p:pic>
              <p:nvPicPr>
                <p:cNvPr id="49" name="Ink 48">
                  <a:extLst>
                    <a:ext uri="{FF2B5EF4-FFF2-40B4-BE49-F238E27FC236}">
                      <a16:creationId xmlns:a16="http://schemas.microsoft.com/office/drawing/2014/main" id="{BDF41810-0EB5-41E6-B0F2-E2705F697438}"/>
                    </a:ext>
                  </a:extLst>
                </p:cNvPr>
                <p:cNvPicPr/>
                <p:nvPr/>
              </p:nvPicPr>
              <p:blipFill>
                <a:blip r:embed="rId80"/>
                <a:stretch>
                  <a:fillRect/>
                </a:stretch>
              </p:blipFill>
              <p:spPr>
                <a:xfrm>
                  <a:off x="5029112" y="693169"/>
                  <a:ext cx="149040" cy="23292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50" name="Ink 49">
                  <a:extLst>
                    <a:ext uri="{FF2B5EF4-FFF2-40B4-BE49-F238E27FC236}">
                      <a16:creationId xmlns:a16="http://schemas.microsoft.com/office/drawing/2014/main" id="{883590F9-08B3-4A79-AF34-A87124DD2C7A}"/>
                    </a:ext>
                  </a:extLst>
                </p14:cNvPr>
                <p14:cNvContentPartPr/>
                <p14:nvPr/>
              </p14:nvContentPartPr>
              <p14:xfrm>
                <a:off x="5025152" y="791089"/>
                <a:ext cx="129600" cy="38160"/>
              </p14:xfrm>
            </p:contentPart>
          </mc:Choice>
          <mc:Fallback xmlns="">
            <p:pic>
              <p:nvPicPr>
                <p:cNvPr id="50" name="Ink 49">
                  <a:extLst>
                    <a:ext uri="{FF2B5EF4-FFF2-40B4-BE49-F238E27FC236}">
                      <a16:creationId xmlns:a16="http://schemas.microsoft.com/office/drawing/2014/main" id="{883590F9-08B3-4A79-AF34-A87124DD2C7A}"/>
                    </a:ext>
                  </a:extLst>
                </p:cNvPr>
                <p:cNvPicPr/>
                <p:nvPr/>
              </p:nvPicPr>
              <p:blipFill>
                <a:blip r:embed="rId82"/>
                <a:stretch>
                  <a:fillRect/>
                </a:stretch>
              </p:blipFill>
              <p:spPr>
                <a:xfrm>
                  <a:off x="5016152" y="782089"/>
                  <a:ext cx="147240" cy="5580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51" name="Ink 50">
                  <a:extLst>
                    <a:ext uri="{FF2B5EF4-FFF2-40B4-BE49-F238E27FC236}">
                      <a16:creationId xmlns:a16="http://schemas.microsoft.com/office/drawing/2014/main" id="{7D549227-138E-4F5B-A87C-D707B9FBCA43}"/>
                    </a:ext>
                  </a:extLst>
                </p14:cNvPr>
                <p14:cNvContentPartPr/>
                <p14:nvPr/>
              </p14:nvContentPartPr>
              <p14:xfrm>
                <a:off x="5359232" y="753289"/>
                <a:ext cx="89640" cy="182160"/>
              </p14:xfrm>
            </p:contentPart>
          </mc:Choice>
          <mc:Fallback xmlns="">
            <p:pic>
              <p:nvPicPr>
                <p:cNvPr id="51" name="Ink 50">
                  <a:extLst>
                    <a:ext uri="{FF2B5EF4-FFF2-40B4-BE49-F238E27FC236}">
                      <a16:creationId xmlns:a16="http://schemas.microsoft.com/office/drawing/2014/main" id="{7D549227-138E-4F5B-A87C-D707B9FBCA43}"/>
                    </a:ext>
                  </a:extLst>
                </p:cNvPr>
                <p:cNvPicPr/>
                <p:nvPr/>
              </p:nvPicPr>
              <p:blipFill>
                <a:blip r:embed="rId84"/>
                <a:stretch>
                  <a:fillRect/>
                </a:stretch>
              </p:blipFill>
              <p:spPr>
                <a:xfrm>
                  <a:off x="5350232" y="744289"/>
                  <a:ext cx="107280" cy="19980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52" name="Ink 51">
                  <a:extLst>
                    <a:ext uri="{FF2B5EF4-FFF2-40B4-BE49-F238E27FC236}">
                      <a16:creationId xmlns:a16="http://schemas.microsoft.com/office/drawing/2014/main" id="{51D05D19-93C2-4AF4-BC56-897639EAEAA6}"/>
                    </a:ext>
                  </a:extLst>
                </p14:cNvPr>
                <p14:cNvContentPartPr/>
                <p14:nvPr/>
              </p14:nvContentPartPr>
              <p14:xfrm>
                <a:off x="5326832" y="698209"/>
                <a:ext cx="236520" cy="220320"/>
              </p14:xfrm>
            </p:contentPart>
          </mc:Choice>
          <mc:Fallback xmlns="">
            <p:pic>
              <p:nvPicPr>
                <p:cNvPr id="52" name="Ink 51">
                  <a:extLst>
                    <a:ext uri="{FF2B5EF4-FFF2-40B4-BE49-F238E27FC236}">
                      <a16:creationId xmlns:a16="http://schemas.microsoft.com/office/drawing/2014/main" id="{51D05D19-93C2-4AF4-BC56-897639EAEAA6}"/>
                    </a:ext>
                  </a:extLst>
                </p:cNvPr>
                <p:cNvPicPr/>
                <p:nvPr/>
              </p:nvPicPr>
              <p:blipFill>
                <a:blip r:embed="rId86"/>
                <a:stretch>
                  <a:fillRect/>
                </a:stretch>
              </p:blipFill>
              <p:spPr>
                <a:xfrm>
                  <a:off x="5318192" y="689569"/>
                  <a:ext cx="254160" cy="23796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53" name="Ink 52">
                  <a:extLst>
                    <a:ext uri="{FF2B5EF4-FFF2-40B4-BE49-F238E27FC236}">
                      <a16:creationId xmlns:a16="http://schemas.microsoft.com/office/drawing/2014/main" id="{BEB77C26-BDC3-4CC3-A0F7-60FDC874FB84}"/>
                    </a:ext>
                  </a:extLst>
                </p14:cNvPr>
                <p14:cNvContentPartPr/>
                <p14:nvPr/>
              </p14:nvContentPartPr>
              <p14:xfrm>
                <a:off x="5660552" y="864889"/>
                <a:ext cx="43920" cy="97920"/>
              </p14:xfrm>
            </p:contentPart>
          </mc:Choice>
          <mc:Fallback xmlns="">
            <p:pic>
              <p:nvPicPr>
                <p:cNvPr id="53" name="Ink 52">
                  <a:extLst>
                    <a:ext uri="{FF2B5EF4-FFF2-40B4-BE49-F238E27FC236}">
                      <a16:creationId xmlns:a16="http://schemas.microsoft.com/office/drawing/2014/main" id="{BEB77C26-BDC3-4CC3-A0F7-60FDC874FB84}"/>
                    </a:ext>
                  </a:extLst>
                </p:cNvPr>
                <p:cNvPicPr/>
                <p:nvPr/>
              </p:nvPicPr>
              <p:blipFill>
                <a:blip r:embed="rId88"/>
                <a:stretch>
                  <a:fillRect/>
                </a:stretch>
              </p:blipFill>
              <p:spPr>
                <a:xfrm>
                  <a:off x="5651552" y="855889"/>
                  <a:ext cx="61560" cy="11556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54" name="Ink 53">
                  <a:extLst>
                    <a:ext uri="{FF2B5EF4-FFF2-40B4-BE49-F238E27FC236}">
                      <a16:creationId xmlns:a16="http://schemas.microsoft.com/office/drawing/2014/main" id="{8D513F51-0226-43A5-BCE9-F6B3D3BDC671}"/>
                    </a:ext>
                  </a:extLst>
                </p14:cNvPr>
                <p14:cNvContentPartPr/>
                <p14:nvPr/>
              </p14:nvContentPartPr>
              <p14:xfrm>
                <a:off x="5845952" y="661489"/>
                <a:ext cx="16200" cy="218880"/>
              </p14:xfrm>
            </p:contentPart>
          </mc:Choice>
          <mc:Fallback xmlns="">
            <p:pic>
              <p:nvPicPr>
                <p:cNvPr id="54" name="Ink 53">
                  <a:extLst>
                    <a:ext uri="{FF2B5EF4-FFF2-40B4-BE49-F238E27FC236}">
                      <a16:creationId xmlns:a16="http://schemas.microsoft.com/office/drawing/2014/main" id="{8D513F51-0226-43A5-BCE9-F6B3D3BDC671}"/>
                    </a:ext>
                  </a:extLst>
                </p:cNvPr>
                <p:cNvPicPr/>
                <p:nvPr/>
              </p:nvPicPr>
              <p:blipFill>
                <a:blip r:embed="rId90"/>
                <a:stretch>
                  <a:fillRect/>
                </a:stretch>
              </p:blipFill>
              <p:spPr>
                <a:xfrm>
                  <a:off x="5836952" y="652849"/>
                  <a:ext cx="33840" cy="23652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55" name="Ink 54">
                  <a:extLst>
                    <a:ext uri="{FF2B5EF4-FFF2-40B4-BE49-F238E27FC236}">
                      <a16:creationId xmlns:a16="http://schemas.microsoft.com/office/drawing/2014/main" id="{87E71E32-8841-4D53-B293-58EC59FC7E24}"/>
                    </a:ext>
                  </a:extLst>
                </p14:cNvPr>
                <p14:cNvContentPartPr/>
                <p14:nvPr/>
              </p14:nvContentPartPr>
              <p14:xfrm>
                <a:off x="5721392" y="675529"/>
                <a:ext cx="235800" cy="186480"/>
              </p14:xfrm>
            </p:contentPart>
          </mc:Choice>
          <mc:Fallback xmlns="">
            <p:pic>
              <p:nvPicPr>
                <p:cNvPr id="55" name="Ink 54">
                  <a:extLst>
                    <a:ext uri="{FF2B5EF4-FFF2-40B4-BE49-F238E27FC236}">
                      <a16:creationId xmlns:a16="http://schemas.microsoft.com/office/drawing/2014/main" id="{87E71E32-8841-4D53-B293-58EC59FC7E24}"/>
                    </a:ext>
                  </a:extLst>
                </p:cNvPr>
                <p:cNvPicPr/>
                <p:nvPr/>
              </p:nvPicPr>
              <p:blipFill>
                <a:blip r:embed="rId92"/>
                <a:stretch>
                  <a:fillRect/>
                </a:stretch>
              </p:blipFill>
              <p:spPr>
                <a:xfrm>
                  <a:off x="5712392" y="666889"/>
                  <a:ext cx="253440" cy="20412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56" name="Ink 55">
                  <a:extLst>
                    <a:ext uri="{FF2B5EF4-FFF2-40B4-BE49-F238E27FC236}">
                      <a16:creationId xmlns:a16="http://schemas.microsoft.com/office/drawing/2014/main" id="{9F96ABED-8BDD-48B4-9E3C-CF9E00F722BE}"/>
                    </a:ext>
                  </a:extLst>
                </p14:cNvPr>
                <p14:cNvContentPartPr/>
                <p14:nvPr/>
              </p14:nvContentPartPr>
              <p14:xfrm>
                <a:off x="5978072" y="733129"/>
                <a:ext cx="208440" cy="236880"/>
              </p14:xfrm>
            </p:contentPart>
          </mc:Choice>
          <mc:Fallback xmlns="">
            <p:pic>
              <p:nvPicPr>
                <p:cNvPr id="56" name="Ink 55">
                  <a:extLst>
                    <a:ext uri="{FF2B5EF4-FFF2-40B4-BE49-F238E27FC236}">
                      <a16:creationId xmlns:a16="http://schemas.microsoft.com/office/drawing/2014/main" id="{9F96ABED-8BDD-48B4-9E3C-CF9E00F722BE}"/>
                    </a:ext>
                  </a:extLst>
                </p:cNvPr>
                <p:cNvPicPr/>
                <p:nvPr/>
              </p:nvPicPr>
              <p:blipFill>
                <a:blip r:embed="rId94"/>
                <a:stretch>
                  <a:fillRect/>
                </a:stretch>
              </p:blipFill>
              <p:spPr>
                <a:xfrm>
                  <a:off x="5969432" y="724129"/>
                  <a:ext cx="226080" cy="25452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59" name="Ink 58">
                  <a:extLst>
                    <a:ext uri="{FF2B5EF4-FFF2-40B4-BE49-F238E27FC236}">
                      <a16:creationId xmlns:a16="http://schemas.microsoft.com/office/drawing/2014/main" id="{4C6D8A81-5405-4D4B-B435-DE77C1AFDDA7}"/>
                    </a:ext>
                  </a:extLst>
                </p14:cNvPr>
                <p14:cNvContentPartPr/>
                <p14:nvPr/>
              </p14:nvContentPartPr>
              <p14:xfrm>
                <a:off x="6273632" y="609649"/>
                <a:ext cx="79560" cy="218880"/>
              </p14:xfrm>
            </p:contentPart>
          </mc:Choice>
          <mc:Fallback xmlns="">
            <p:pic>
              <p:nvPicPr>
                <p:cNvPr id="59" name="Ink 58">
                  <a:extLst>
                    <a:ext uri="{FF2B5EF4-FFF2-40B4-BE49-F238E27FC236}">
                      <a16:creationId xmlns:a16="http://schemas.microsoft.com/office/drawing/2014/main" id="{4C6D8A81-5405-4D4B-B435-DE77C1AFDDA7}"/>
                    </a:ext>
                  </a:extLst>
                </p:cNvPr>
                <p:cNvPicPr/>
                <p:nvPr/>
              </p:nvPicPr>
              <p:blipFill>
                <a:blip r:embed="rId96"/>
                <a:stretch>
                  <a:fillRect/>
                </a:stretch>
              </p:blipFill>
              <p:spPr>
                <a:xfrm>
                  <a:off x="6264992" y="601009"/>
                  <a:ext cx="97200" cy="23652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60" name="Ink 59">
                  <a:extLst>
                    <a:ext uri="{FF2B5EF4-FFF2-40B4-BE49-F238E27FC236}">
                      <a16:creationId xmlns:a16="http://schemas.microsoft.com/office/drawing/2014/main" id="{50AA6314-8731-4496-9104-0B982BC8050D}"/>
                    </a:ext>
                  </a:extLst>
                </p14:cNvPr>
                <p14:cNvContentPartPr/>
                <p14:nvPr/>
              </p14:nvContentPartPr>
              <p14:xfrm>
                <a:off x="6274352" y="682729"/>
                <a:ext cx="90720" cy="60480"/>
              </p14:xfrm>
            </p:contentPart>
          </mc:Choice>
          <mc:Fallback xmlns="">
            <p:pic>
              <p:nvPicPr>
                <p:cNvPr id="60" name="Ink 59">
                  <a:extLst>
                    <a:ext uri="{FF2B5EF4-FFF2-40B4-BE49-F238E27FC236}">
                      <a16:creationId xmlns:a16="http://schemas.microsoft.com/office/drawing/2014/main" id="{50AA6314-8731-4496-9104-0B982BC8050D}"/>
                    </a:ext>
                  </a:extLst>
                </p:cNvPr>
                <p:cNvPicPr/>
                <p:nvPr/>
              </p:nvPicPr>
              <p:blipFill>
                <a:blip r:embed="rId98"/>
                <a:stretch>
                  <a:fillRect/>
                </a:stretch>
              </p:blipFill>
              <p:spPr>
                <a:xfrm>
                  <a:off x="6265712" y="674089"/>
                  <a:ext cx="108360" cy="7812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61" name="Ink 60">
                  <a:extLst>
                    <a:ext uri="{FF2B5EF4-FFF2-40B4-BE49-F238E27FC236}">
                      <a16:creationId xmlns:a16="http://schemas.microsoft.com/office/drawing/2014/main" id="{6679D3E7-B861-4B4C-ADB5-92F51ED60E6A}"/>
                    </a:ext>
                  </a:extLst>
                </p14:cNvPr>
                <p14:cNvContentPartPr/>
                <p14:nvPr/>
              </p14:nvContentPartPr>
              <p14:xfrm>
                <a:off x="6560912" y="607849"/>
                <a:ext cx="198720" cy="216360"/>
              </p14:xfrm>
            </p:contentPart>
          </mc:Choice>
          <mc:Fallback xmlns="">
            <p:pic>
              <p:nvPicPr>
                <p:cNvPr id="61" name="Ink 60">
                  <a:extLst>
                    <a:ext uri="{FF2B5EF4-FFF2-40B4-BE49-F238E27FC236}">
                      <a16:creationId xmlns:a16="http://schemas.microsoft.com/office/drawing/2014/main" id="{6679D3E7-B861-4B4C-ADB5-92F51ED60E6A}"/>
                    </a:ext>
                  </a:extLst>
                </p:cNvPr>
                <p:cNvPicPr/>
                <p:nvPr/>
              </p:nvPicPr>
              <p:blipFill>
                <a:blip r:embed="rId100"/>
                <a:stretch>
                  <a:fillRect/>
                </a:stretch>
              </p:blipFill>
              <p:spPr>
                <a:xfrm>
                  <a:off x="6552272" y="598849"/>
                  <a:ext cx="216360" cy="23400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62" name="Ink 61">
                  <a:extLst>
                    <a:ext uri="{FF2B5EF4-FFF2-40B4-BE49-F238E27FC236}">
                      <a16:creationId xmlns:a16="http://schemas.microsoft.com/office/drawing/2014/main" id="{8FAA656A-02E9-480E-AD8B-8E946BBE8361}"/>
                    </a:ext>
                  </a:extLst>
                </p14:cNvPr>
                <p14:cNvContentPartPr/>
                <p14:nvPr/>
              </p14:nvContentPartPr>
              <p14:xfrm>
                <a:off x="6793112" y="797209"/>
                <a:ext cx="168120" cy="110160"/>
              </p14:xfrm>
            </p:contentPart>
          </mc:Choice>
          <mc:Fallback xmlns="">
            <p:pic>
              <p:nvPicPr>
                <p:cNvPr id="62" name="Ink 61">
                  <a:extLst>
                    <a:ext uri="{FF2B5EF4-FFF2-40B4-BE49-F238E27FC236}">
                      <a16:creationId xmlns:a16="http://schemas.microsoft.com/office/drawing/2014/main" id="{8FAA656A-02E9-480E-AD8B-8E946BBE8361}"/>
                    </a:ext>
                  </a:extLst>
                </p:cNvPr>
                <p:cNvPicPr/>
                <p:nvPr/>
              </p:nvPicPr>
              <p:blipFill>
                <a:blip r:embed="rId102"/>
                <a:stretch>
                  <a:fillRect/>
                </a:stretch>
              </p:blipFill>
              <p:spPr>
                <a:xfrm>
                  <a:off x="6784472" y="788569"/>
                  <a:ext cx="185760" cy="12780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63" name="Ink 62">
                  <a:extLst>
                    <a:ext uri="{FF2B5EF4-FFF2-40B4-BE49-F238E27FC236}">
                      <a16:creationId xmlns:a16="http://schemas.microsoft.com/office/drawing/2014/main" id="{B117E2CE-FB8F-46EB-B018-BA423D2DBBF5}"/>
                    </a:ext>
                  </a:extLst>
                </p14:cNvPr>
                <p14:cNvContentPartPr/>
                <p14:nvPr/>
              </p14:nvContentPartPr>
              <p14:xfrm>
                <a:off x="6809312" y="700729"/>
                <a:ext cx="26640" cy="2880"/>
              </p14:xfrm>
            </p:contentPart>
          </mc:Choice>
          <mc:Fallback xmlns="">
            <p:pic>
              <p:nvPicPr>
                <p:cNvPr id="63" name="Ink 62">
                  <a:extLst>
                    <a:ext uri="{FF2B5EF4-FFF2-40B4-BE49-F238E27FC236}">
                      <a16:creationId xmlns:a16="http://schemas.microsoft.com/office/drawing/2014/main" id="{B117E2CE-FB8F-46EB-B018-BA423D2DBBF5}"/>
                    </a:ext>
                  </a:extLst>
                </p:cNvPr>
                <p:cNvPicPr/>
                <p:nvPr/>
              </p:nvPicPr>
              <p:blipFill>
                <a:blip r:embed="rId104"/>
                <a:stretch>
                  <a:fillRect/>
                </a:stretch>
              </p:blipFill>
              <p:spPr>
                <a:xfrm>
                  <a:off x="6800672" y="691729"/>
                  <a:ext cx="44280" cy="2052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64" name="Ink 63">
                  <a:extLst>
                    <a:ext uri="{FF2B5EF4-FFF2-40B4-BE49-F238E27FC236}">
                      <a16:creationId xmlns:a16="http://schemas.microsoft.com/office/drawing/2014/main" id="{4D0FC1E2-2490-4956-AA9A-E9A2A7135DFC}"/>
                    </a:ext>
                  </a:extLst>
                </p14:cNvPr>
                <p14:cNvContentPartPr/>
                <p14:nvPr/>
              </p14:nvContentPartPr>
              <p14:xfrm>
                <a:off x="5745152" y="1419289"/>
                <a:ext cx="185760" cy="264960"/>
              </p14:xfrm>
            </p:contentPart>
          </mc:Choice>
          <mc:Fallback xmlns="">
            <p:pic>
              <p:nvPicPr>
                <p:cNvPr id="64" name="Ink 63">
                  <a:extLst>
                    <a:ext uri="{FF2B5EF4-FFF2-40B4-BE49-F238E27FC236}">
                      <a16:creationId xmlns:a16="http://schemas.microsoft.com/office/drawing/2014/main" id="{4D0FC1E2-2490-4956-AA9A-E9A2A7135DFC}"/>
                    </a:ext>
                  </a:extLst>
                </p:cNvPr>
                <p:cNvPicPr/>
                <p:nvPr/>
              </p:nvPicPr>
              <p:blipFill>
                <a:blip r:embed="rId106"/>
                <a:stretch>
                  <a:fillRect/>
                </a:stretch>
              </p:blipFill>
              <p:spPr>
                <a:xfrm>
                  <a:off x="5736512" y="1410649"/>
                  <a:ext cx="203400" cy="28260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67" name="Ink 66">
                  <a:extLst>
                    <a:ext uri="{FF2B5EF4-FFF2-40B4-BE49-F238E27FC236}">
                      <a16:creationId xmlns:a16="http://schemas.microsoft.com/office/drawing/2014/main" id="{A9240C53-88DB-4E16-9AF2-B440FEEB60E6}"/>
                    </a:ext>
                  </a:extLst>
                </p14:cNvPr>
                <p14:cNvContentPartPr/>
                <p14:nvPr/>
              </p14:nvContentPartPr>
              <p14:xfrm>
                <a:off x="6078512" y="1383649"/>
                <a:ext cx="170280" cy="115200"/>
              </p14:xfrm>
            </p:contentPart>
          </mc:Choice>
          <mc:Fallback xmlns="">
            <p:pic>
              <p:nvPicPr>
                <p:cNvPr id="67" name="Ink 66">
                  <a:extLst>
                    <a:ext uri="{FF2B5EF4-FFF2-40B4-BE49-F238E27FC236}">
                      <a16:creationId xmlns:a16="http://schemas.microsoft.com/office/drawing/2014/main" id="{A9240C53-88DB-4E16-9AF2-B440FEEB60E6}"/>
                    </a:ext>
                  </a:extLst>
                </p:cNvPr>
                <p:cNvPicPr/>
                <p:nvPr/>
              </p:nvPicPr>
              <p:blipFill>
                <a:blip r:embed="rId108"/>
                <a:stretch>
                  <a:fillRect/>
                </a:stretch>
              </p:blipFill>
              <p:spPr>
                <a:xfrm>
                  <a:off x="6069512" y="1375009"/>
                  <a:ext cx="187920" cy="13284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68" name="Ink 67">
                  <a:extLst>
                    <a:ext uri="{FF2B5EF4-FFF2-40B4-BE49-F238E27FC236}">
                      <a16:creationId xmlns:a16="http://schemas.microsoft.com/office/drawing/2014/main" id="{824361CD-1F2C-4308-ACB1-3E2990DD7E82}"/>
                    </a:ext>
                  </a:extLst>
                </p14:cNvPr>
                <p14:cNvContentPartPr/>
                <p14:nvPr/>
              </p14:nvContentPartPr>
              <p14:xfrm>
                <a:off x="6364712" y="1249729"/>
                <a:ext cx="189360" cy="269280"/>
              </p14:xfrm>
            </p:contentPart>
          </mc:Choice>
          <mc:Fallback xmlns="">
            <p:pic>
              <p:nvPicPr>
                <p:cNvPr id="68" name="Ink 67">
                  <a:extLst>
                    <a:ext uri="{FF2B5EF4-FFF2-40B4-BE49-F238E27FC236}">
                      <a16:creationId xmlns:a16="http://schemas.microsoft.com/office/drawing/2014/main" id="{824361CD-1F2C-4308-ACB1-3E2990DD7E82}"/>
                    </a:ext>
                  </a:extLst>
                </p:cNvPr>
                <p:cNvPicPr/>
                <p:nvPr/>
              </p:nvPicPr>
              <p:blipFill>
                <a:blip r:embed="rId110"/>
                <a:stretch>
                  <a:fillRect/>
                </a:stretch>
              </p:blipFill>
              <p:spPr>
                <a:xfrm>
                  <a:off x="6356072" y="1240729"/>
                  <a:ext cx="207000" cy="28692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69" name="Ink 68">
                  <a:extLst>
                    <a:ext uri="{FF2B5EF4-FFF2-40B4-BE49-F238E27FC236}">
                      <a16:creationId xmlns:a16="http://schemas.microsoft.com/office/drawing/2014/main" id="{0B13255A-7397-4613-B04A-C6F0D8E6D26F}"/>
                    </a:ext>
                  </a:extLst>
                </p14:cNvPr>
                <p14:cNvContentPartPr/>
                <p14:nvPr/>
              </p14:nvContentPartPr>
              <p14:xfrm>
                <a:off x="6677192" y="1184569"/>
                <a:ext cx="119880" cy="321120"/>
              </p14:xfrm>
            </p:contentPart>
          </mc:Choice>
          <mc:Fallback xmlns="">
            <p:pic>
              <p:nvPicPr>
                <p:cNvPr id="69" name="Ink 68">
                  <a:extLst>
                    <a:ext uri="{FF2B5EF4-FFF2-40B4-BE49-F238E27FC236}">
                      <a16:creationId xmlns:a16="http://schemas.microsoft.com/office/drawing/2014/main" id="{0B13255A-7397-4613-B04A-C6F0D8E6D26F}"/>
                    </a:ext>
                  </a:extLst>
                </p:cNvPr>
                <p:cNvPicPr/>
                <p:nvPr/>
              </p:nvPicPr>
              <p:blipFill>
                <a:blip r:embed="rId112"/>
                <a:stretch>
                  <a:fillRect/>
                </a:stretch>
              </p:blipFill>
              <p:spPr>
                <a:xfrm>
                  <a:off x="6668192" y="1175569"/>
                  <a:ext cx="137520" cy="33876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70" name="Ink 69">
                  <a:extLst>
                    <a:ext uri="{FF2B5EF4-FFF2-40B4-BE49-F238E27FC236}">
                      <a16:creationId xmlns:a16="http://schemas.microsoft.com/office/drawing/2014/main" id="{701ED08A-E30F-4AB5-BE00-09904547CD55}"/>
                    </a:ext>
                  </a:extLst>
                </p14:cNvPr>
                <p14:cNvContentPartPr/>
                <p14:nvPr/>
              </p14:nvContentPartPr>
              <p14:xfrm>
                <a:off x="6815792" y="1237849"/>
                <a:ext cx="111600" cy="185760"/>
              </p14:xfrm>
            </p:contentPart>
          </mc:Choice>
          <mc:Fallback xmlns="">
            <p:pic>
              <p:nvPicPr>
                <p:cNvPr id="70" name="Ink 69">
                  <a:extLst>
                    <a:ext uri="{FF2B5EF4-FFF2-40B4-BE49-F238E27FC236}">
                      <a16:creationId xmlns:a16="http://schemas.microsoft.com/office/drawing/2014/main" id="{701ED08A-E30F-4AB5-BE00-09904547CD55}"/>
                    </a:ext>
                  </a:extLst>
                </p:cNvPr>
                <p:cNvPicPr/>
                <p:nvPr/>
              </p:nvPicPr>
              <p:blipFill>
                <a:blip r:embed="rId114"/>
                <a:stretch>
                  <a:fillRect/>
                </a:stretch>
              </p:blipFill>
              <p:spPr>
                <a:xfrm>
                  <a:off x="6807152" y="1229209"/>
                  <a:ext cx="129240" cy="20340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71" name="Ink 70">
                  <a:extLst>
                    <a:ext uri="{FF2B5EF4-FFF2-40B4-BE49-F238E27FC236}">
                      <a16:creationId xmlns:a16="http://schemas.microsoft.com/office/drawing/2014/main" id="{1A6412BE-8F44-440E-B367-F93AE9015E76}"/>
                    </a:ext>
                  </a:extLst>
                </p14:cNvPr>
                <p14:cNvContentPartPr/>
                <p14:nvPr/>
              </p14:nvContentPartPr>
              <p14:xfrm>
                <a:off x="7055192" y="1352689"/>
                <a:ext cx="42480" cy="177120"/>
              </p14:xfrm>
            </p:contentPart>
          </mc:Choice>
          <mc:Fallback xmlns="">
            <p:pic>
              <p:nvPicPr>
                <p:cNvPr id="71" name="Ink 70">
                  <a:extLst>
                    <a:ext uri="{FF2B5EF4-FFF2-40B4-BE49-F238E27FC236}">
                      <a16:creationId xmlns:a16="http://schemas.microsoft.com/office/drawing/2014/main" id="{1A6412BE-8F44-440E-B367-F93AE9015E76}"/>
                    </a:ext>
                  </a:extLst>
                </p:cNvPr>
                <p:cNvPicPr/>
                <p:nvPr/>
              </p:nvPicPr>
              <p:blipFill>
                <a:blip r:embed="rId116"/>
                <a:stretch>
                  <a:fillRect/>
                </a:stretch>
              </p:blipFill>
              <p:spPr>
                <a:xfrm>
                  <a:off x="7046192" y="1344049"/>
                  <a:ext cx="60120" cy="19476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72" name="Ink 71">
                  <a:extLst>
                    <a:ext uri="{FF2B5EF4-FFF2-40B4-BE49-F238E27FC236}">
                      <a16:creationId xmlns:a16="http://schemas.microsoft.com/office/drawing/2014/main" id="{FA2A26C8-08E4-476E-96C0-5753490C7A37}"/>
                    </a:ext>
                  </a:extLst>
                </p14:cNvPr>
                <p14:cNvContentPartPr/>
                <p14:nvPr/>
              </p14:nvContentPartPr>
              <p14:xfrm>
                <a:off x="7236632" y="1207969"/>
                <a:ext cx="204120" cy="190080"/>
              </p14:xfrm>
            </p:contentPart>
          </mc:Choice>
          <mc:Fallback xmlns="">
            <p:pic>
              <p:nvPicPr>
                <p:cNvPr id="72" name="Ink 71">
                  <a:extLst>
                    <a:ext uri="{FF2B5EF4-FFF2-40B4-BE49-F238E27FC236}">
                      <a16:creationId xmlns:a16="http://schemas.microsoft.com/office/drawing/2014/main" id="{FA2A26C8-08E4-476E-96C0-5753490C7A37}"/>
                    </a:ext>
                  </a:extLst>
                </p:cNvPr>
                <p:cNvPicPr/>
                <p:nvPr/>
              </p:nvPicPr>
              <p:blipFill>
                <a:blip r:embed="rId118"/>
                <a:stretch>
                  <a:fillRect/>
                </a:stretch>
              </p:blipFill>
              <p:spPr>
                <a:xfrm>
                  <a:off x="7227992" y="1198969"/>
                  <a:ext cx="221760" cy="20772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74" name="Ink 73">
                  <a:extLst>
                    <a:ext uri="{FF2B5EF4-FFF2-40B4-BE49-F238E27FC236}">
                      <a16:creationId xmlns:a16="http://schemas.microsoft.com/office/drawing/2014/main" id="{2FEE8CCB-9AF8-4885-9D28-90A635586784}"/>
                    </a:ext>
                  </a:extLst>
                </p14:cNvPr>
                <p14:cNvContentPartPr/>
                <p14:nvPr/>
              </p14:nvContentPartPr>
              <p14:xfrm>
                <a:off x="7536872" y="1075849"/>
                <a:ext cx="167400" cy="153360"/>
              </p14:xfrm>
            </p:contentPart>
          </mc:Choice>
          <mc:Fallback xmlns="">
            <p:pic>
              <p:nvPicPr>
                <p:cNvPr id="74" name="Ink 73">
                  <a:extLst>
                    <a:ext uri="{FF2B5EF4-FFF2-40B4-BE49-F238E27FC236}">
                      <a16:creationId xmlns:a16="http://schemas.microsoft.com/office/drawing/2014/main" id="{2FEE8CCB-9AF8-4885-9D28-90A635586784}"/>
                    </a:ext>
                  </a:extLst>
                </p:cNvPr>
                <p:cNvPicPr/>
                <p:nvPr/>
              </p:nvPicPr>
              <p:blipFill>
                <a:blip r:embed="rId120"/>
                <a:stretch>
                  <a:fillRect/>
                </a:stretch>
              </p:blipFill>
              <p:spPr>
                <a:xfrm>
                  <a:off x="7527872" y="1066849"/>
                  <a:ext cx="18504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75" name="Ink 74">
                  <a:extLst>
                    <a:ext uri="{FF2B5EF4-FFF2-40B4-BE49-F238E27FC236}">
                      <a16:creationId xmlns:a16="http://schemas.microsoft.com/office/drawing/2014/main" id="{4333B177-45C5-41EE-B77C-CC017200AF68}"/>
                    </a:ext>
                  </a:extLst>
                </p14:cNvPr>
                <p14:cNvContentPartPr/>
                <p14:nvPr/>
              </p14:nvContentPartPr>
              <p14:xfrm>
                <a:off x="7689512" y="1021489"/>
                <a:ext cx="209160" cy="493560"/>
              </p14:xfrm>
            </p:contentPart>
          </mc:Choice>
          <mc:Fallback xmlns="">
            <p:pic>
              <p:nvPicPr>
                <p:cNvPr id="75" name="Ink 74">
                  <a:extLst>
                    <a:ext uri="{FF2B5EF4-FFF2-40B4-BE49-F238E27FC236}">
                      <a16:creationId xmlns:a16="http://schemas.microsoft.com/office/drawing/2014/main" id="{4333B177-45C5-41EE-B77C-CC017200AF68}"/>
                    </a:ext>
                  </a:extLst>
                </p:cNvPr>
                <p:cNvPicPr/>
                <p:nvPr/>
              </p:nvPicPr>
              <p:blipFill>
                <a:blip r:embed="rId122"/>
                <a:stretch>
                  <a:fillRect/>
                </a:stretch>
              </p:blipFill>
              <p:spPr>
                <a:xfrm>
                  <a:off x="7680872" y="1012489"/>
                  <a:ext cx="226800" cy="511200"/>
                </a:xfrm>
                <a:prstGeom prst="rect">
                  <a:avLst/>
                </a:prstGeom>
              </p:spPr>
            </p:pic>
          </mc:Fallback>
        </mc:AlternateContent>
      </p:gr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Geometric Interpretation of </a:t>
            </a:r>
            <a:r>
              <a:rPr lang="en-US" dirty="0" err="1"/>
              <a:t>ŷ</a:t>
            </a:r>
            <a:endParaRPr lang="en-US" dirty="0"/>
          </a:p>
        </p:txBody>
      </p:sp>
      <p:sp>
        <p:nvSpPr>
          <p:cNvPr id="3" name="Slide Number Placeholder 2"/>
          <p:cNvSpPr>
            <a:spLocks noGrp="1"/>
          </p:cNvSpPr>
          <p:nvPr>
            <p:ph type="sldNum" sz="quarter" idx="12"/>
          </p:nvPr>
        </p:nvSpPr>
        <p:spPr/>
        <p:txBody>
          <a:bodyPr/>
          <a:lstStyle/>
          <a:p>
            <a:fld id="{4EA97F7A-E362-4A8E-A2D2-2731F606C961}" type="slidenum">
              <a:rPr lang="en-US" smtClean="0"/>
              <a:pPr/>
              <a:t>80</a:t>
            </a:fld>
            <a:endParaRPr lang="en-US"/>
          </a:p>
        </p:txBody>
      </p:sp>
      <p:pic>
        <p:nvPicPr>
          <p:cNvPr id="5" name="Picture 4"/>
          <p:cNvPicPr>
            <a:picLocks noChangeAspect="1"/>
          </p:cNvPicPr>
          <p:nvPr/>
        </p:nvPicPr>
        <p:blipFill>
          <a:blip r:embed="rId3"/>
          <a:stretch>
            <a:fillRect/>
          </a:stretch>
        </p:blipFill>
        <p:spPr>
          <a:xfrm>
            <a:off x="533400" y="1981200"/>
            <a:ext cx="698500" cy="406400"/>
          </a:xfrm>
          <a:prstGeom prst="rect">
            <a:avLst/>
          </a:prstGeom>
        </p:spPr>
      </p:pic>
      <p:grpSp>
        <p:nvGrpSpPr>
          <p:cNvPr id="28" name="Group 27">
            <a:extLst>
              <a:ext uri="{FF2B5EF4-FFF2-40B4-BE49-F238E27FC236}">
                <a16:creationId xmlns:a16="http://schemas.microsoft.com/office/drawing/2014/main" id="{0523DDCF-40F1-4085-8B93-EADAB11A0E2A}"/>
              </a:ext>
            </a:extLst>
          </p:cNvPr>
          <p:cNvGrpSpPr/>
          <p:nvPr/>
        </p:nvGrpSpPr>
        <p:grpSpPr>
          <a:xfrm>
            <a:off x="1446591" y="1805178"/>
            <a:ext cx="2617920" cy="584640"/>
            <a:chOff x="1446591" y="1805178"/>
            <a:chExt cx="2617920" cy="584640"/>
          </a:xfrm>
        </p:grpSpPr>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69119001-9509-4201-AD2F-D689A6ECE200}"/>
                    </a:ext>
                  </a:extLst>
                </p14:cNvPr>
                <p14:cNvContentPartPr/>
                <p14:nvPr/>
              </p14:nvContentPartPr>
              <p14:xfrm>
                <a:off x="1469271" y="2121618"/>
                <a:ext cx="60840" cy="268200"/>
              </p14:xfrm>
            </p:contentPart>
          </mc:Choice>
          <mc:Fallback xmlns="">
            <p:pic>
              <p:nvPicPr>
                <p:cNvPr id="4" name="Ink 3">
                  <a:extLst>
                    <a:ext uri="{FF2B5EF4-FFF2-40B4-BE49-F238E27FC236}">
                      <a16:creationId xmlns:a16="http://schemas.microsoft.com/office/drawing/2014/main" id="{69119001-9509-4201-AD2F-D689A6ECE200}"/>
                    </a:ext>
                  </a:extLst>
                </p:cNvPr>
                <p:cNvPicPr/>
                <p:nvPr/>
              </p:nvPicPr>
              <p:blipFill>
                <a:blip r:embed="rId5"/>
                <a:stretch>
                  <a:fillRect/>
                </a:stretch>
              </p:blipFill>
              <p:spPr>
                <a:xfrm>
                  <a:off x="1451631" y="2103618"/>
                  <a:ext cx="96480" cy="3038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D9CC3301-671D-464E-9476-89B5D283FC14}"/>
                    </a:ext>
                  </a:extLst>
                </p14:cNvPr>
                <p14:cNvContentPartPr/>
                <p14:nvPr/>
              </p14:nvContentPartPr>
              <p14:xfrm>
                <a:off x="1446591" y="1975818"/>
                <a:ext cx="107640" cy="189720"/>
              </p14:xfrm>
            </p:contentPart>
          </mc:Choice>
          <mc:Fallback xmlns="">
            <p:pic>
              <p:nvPicPr>
                <p:cNvPr id="6" name="Ink 5">
                  <a:extLst>
                    <a:ext uri="{FF2B5EF4-FFF2-40B4-BE49-F238E27FC236}">
                      <a16:creationId xmlns:a16="http://schemas.microsoft.com/office/drawing/2014/main" id="{D9CC3301-671D-464E-9476-89B5D283FC14}"/>
                    </a:ext>
                  </a:extLst>
                </p:cNvPr>
                <p:cNvPicPr/>
                <p:nvPr/>
              </p:nvPicPr>
              <p:blipFill>
                <a:blip r:embed="rId7"/>
                <a:stretch>
                  <a:fillRect/>
                </a:stretch>
              </p:blipFill>
              <p:spPr>
                <a:xfrm>
                  <a:off x="1428951" y="1958178"/>
                  <a:ext cx="143280" cy="2253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7" name="Ink 6">
                  <a:extLst>
                    <a:ext uri="{FF2B5EF4-FFF2-40B4-BE49-F238E27FC236}">
                      <a16:creationId xmlns:a16="http://schemas.microsoft.com/office/drawing/2014/main" id="{C06CB891-3C2D-4A1D-8819-24A39DAE0E84}"/>
                    </a:ext>
                  </a:extLst>
                </p14:cNvPr>
                <p14:cNvContentPartPr/>
                <p14:nvPr/>
              </p14:nvContentPartPr>
              <p14:xfrm>
                <a:off x="1540551" y="1994898"/>
                <a:ext cx="77400" cy="147240"/>
              </p14:xfrm>
            </p:contentPart>
          </mc:Choice>
          <mc:Fallback xmlns="">
            <p:pic>
              <p:nvPicPr>
                <p:cNvPr id="7" name="Ink 6">
                  <a:extLst>
                    <a:ext uri="{FF2B5EF4-FFF2-40B4-BE49-F238E27FC236}">
                      <a16:creationId xmlns:a16="http://schemas.microsoft.com/office/drawing/2014/main" id="{C06CB891-3C2D-4A1D-8819-24A39DAE0E84}"/>
                    </a:ext>
                  </a:extLst>
                </p:cNvPr>
                <p:cNvPicPr/>
                <p:nvPr/>
              </p:nvPicPr>
              <p:blipFill>
                <a:blip r:embed="rId9"/>
                <a:stretch>
                  <a:fillRect/>
                </a:stretch>
              </p:blipFill>
              <p:spPr>
                <a:xfrm>
                  <a:off x="1522911" y="1977258"/>
                  <a:ext cx="113040" cy="1828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8" name="Ink 7">
                  <a:extLst>
                    <a:ext uri="{FF2B5EF4-FFF2-40B4-BE49-F238E27FC236}">
                      <a16:creationId xmlns:a16="http://schemas.microsoft.com/office/drawing/2014/main" id="{FF82FB36-C87C-4B22-A2A1-9F3C6E596458}"/>
                    </a:ext>
                  </a:extLst>
                </p14:cNvPr>
                <p14:cNvContentPartPr/>
                <p14:nvPr/>
              </p14:nvContentPartPr>
              <p14:xfrm>
                <a:off x="1649991" y="1999938"/>
                <a:ext cx="117720" cy="140040"/>
              </p14:xfrm>
            </p:contentPart>
          </mc:Choice>
          <mc:Fallback xmlns="">
            <p:pic>
              <p:nvPicPr>
                <p:cNvPr id="8" name="Ink 7">
                  <a:extLst>
                    <a:ext uri="{FF2B5EF4-FFF2-40B4-BE49-F238E27FC236}">
                      <a16:creationId xmlns:a16="http://schemas.microsoft.com/office/drawing/2014/main" id="{FF82FB36-C87C-4B22-A2A1-9F3C6E596458}"/>
                    </a:ext>
                  </a:extLst>
                </p:cNvPr>
                <p:cNvPicPr/>
                <p:nvPr/>
              </p:nvPicPr>
              <p:blipFill>
                <a:blip r:embed="rId11"/>
                <a:stretch>
                  <a:fillRect/>
                </a:stretch>
              </p:blipFill>
              <p:spPr>
                <a:xfrm>
                  <a:off x="1632351" y="1982298"/>
                  <a:ext cx="153360"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9" name="Ink 8">
                  <a:extLst>
                    <a:ext uri="{FF2B5EF4-FFF2-40B4-BE49-F238E27FC236}">
                      <a16:creationId xmlns:a16="http://schemas.microsoft.com/office/drawing/2014/main" id="{1BFA3594-40D9-41AF-8598-5FC4302E4550}"/>
                    </a:ext>
                  </a:extLst>
                </p14:cNvPr>
                <p14:cNvContentPartPr/>
                <p14:nvPr/>
              </p14:nvContentPartPr>
              <p14:xfrm>
                <a:off x="1783551" y="1901298"/>
                <a:ext cx="110880" cy="362520"/>
              </p14:xfrm>
            </p:contentPart>
          </mc:Choice>
          <mc:Fallback xmlns="">
            <p:pic>
              <p:nvPicPr>
                <p:cNvPr id="9" name="Ink 8">
                  <a:extLst>
                    <a:ext uri="{FF2B5EF4-FFF2-40B4-BE49-F238E27FC236}">
                      <a16:creationId xmlns:a16="http://schemas.microsoft.com/office/drawing/2014/main" id="{1BFA3594-40D9-41AF-8598-5FC4302E4550}"/>
                    </a:ext>
                  </a:extLst>
                </p:cNvPr>
                <p:cNvPicPr/>
                <p:nvPr/>
              </p:nvPicPr>
              <p:blipFill>
                <a:blip r:embed="rId13"/>
                <a:stretch>
                  <a:fillRect/>
                </a:stretch>
              </p:blipFill>
              <p:spPr>
                <a:xfrm>
                  <a:off x="1765911" y="1883658"/>
                  <a:ext cx="146520" cy="3981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0" name="Ink 9">
                  <a:extLst>
                    <a:ext uri="{FF2B5EF4-FFF2-40B4-BE49-F238E27FC236}">
                      <a16:creationId xmlns:a16="http://schemas.microsoft.com/office/drawing/2014/main" id="{B66C968B-D63F-435A-A365-8FB6A889A811}"/>
                    </a:ext>
                  </a:extLst>
                </p14:cNvPr>
                <p14:cNvContentPartPr/>
                <p14:nvPr/>
              </p14:nvContentPartPr>
              <p14:xfrm>
                <a:off x="1911711" y="1971138"/>
                <a:ext cx="144000" cy="114120"/>
              </p14:xfrm>
            </p:contentPart>
          </mc:Choice>
          <mc:Fallback xmlns="">
            <p:pic>
              <p:nvPicPr>
                <p:cNvPr id="10" name="Ink 9">
                  <a:extLst>
                    <a:ext uri="{FF2B5EF4-FFF2-40B4-BE49-F238E27FC236}">
                      <a16:creationId xmlns:a16="http://schemas.microsoft.com/office/drawing/2014/main" id="{B66C968B-D63F-435A-A365-8FB6A889A811}"/>
                    </a:ext>
                  </a:extLst>
                </p:cNvPr>
                <p:cNvPicPr/>
                <p:nvPr/>
              </p:nvPicPr>
              <p:blipFill>
                <a:blip r:embed="rId15"/>
                <a:stretch>
                  <a:fillRect/>
                </a:stretch>
              </p:blipFill>
              <p:spPr>
                <a:xfrm>
                  <a:off x="1894071" y="1953498"/>
                  <a:ext cx="179640" cy="1497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1" name="Ink 10">
                  <a:extLst>
                    <a:ext uri="{FF2B5EF4-FFF2-40B4-BE49-F238E27FC236}">
                      <a16:creationId xmlns:a16="http://schemas.microsoft.com/office/drawing/2014/main" id="{DBF42E35-7F27-4379-A23C-D1DEE9052833}"/>
                    </a:ext>
                  </a:extLst>
                </p14:cNvPr>
                <p14:cNvContentPartPr/>
                <p14:nvPr/>
              </p14:nvContentPartPr>
              <p14:xfrm>
                <a:off x="2037351" y="1991658"/>
                <a:ext cx="180360" cy="136440"/>
              </p14:xfrm>
            </p:contentPart>
          </mc:Choice>
          <mc:Fallback xmlns="">
            <p:pic>
              <p:nvPicPr>
                <p:cNvPr id="11" name="Ink 10">
                  <a:extLst>
                    <a:ext uri="{FF2B5EF4-FFF2-40B4-BE49-F238E27FC236}">
                      <a16:creationId xmlns:a16="http://schemas.microsoft.com/office/drawing/2014/main" id="{DBF42E35-7F27-4379-A23C-D1DEE9052833}"/>
                    </a:ext>
                  </a:extLst>
                </p:cNvPr>
                <p:cNvPicPr/>
                <p:nvPr/>
              </p:nvPicPr>
              <p:blipFill>
                <a:blip r:embed="rId17"/>
                <a:stretch>
                  <a:fillRect/>
                </a:stretch>
              </p:blipFill>
              <p:spPr>
                <a:xfrm>
                  <a:off x="2019711" y="1974018"/>
                  <a:ext cx="216000" cy="1720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2" name="Ink 11">
                  <a:extLst>
                    <a:ext uri="{FF2B5EF4-FFF2-40B4-BE49-F238E27FC236}">
                      <a16:creationId xmlns:a16="http://schemas.microsoft.com/office/drawing/2014/main" id="{EFFD59AA-DF74-42EC-BB61-DB7BEA5448DB}"/>
                    </a:ext>
                  </a:extLst>
                </p14:cNvPr>
                <p14:cNvContentPartPr/>
                <p14:nvPr/>
              </p14:nvContentPartPr>
              <p14:xfrm>
                <a:off x="2167311" y="1845858"/>
                <a:ext cx="182880" cy="235440"/>
              </p14:xfrm>
            </p:contentPart>
          </mc:Choice>
          <mc:Fallback xmlns="">
            <p:pic>
              <p:nvPicPr>
                <p:cNvPr id="12" name="Ink 11">
                  <a:extLst>
                    <a:ext uri="{FF2B5EF4-FFF2-40B4-BE49-F238E27FC236}">
                      <a16:creationId xmlns:a16="http://schemas.microsoft.com/office/drawing/2014/main" id="{EFFD59AA-DF74-42EC-BB61-DB7BEA5448DB}"/>
                    </a:ext>
                  </a:extLst>
                </p:cNvPr>
                <p:cNvPicPr/>
                <p:nvPr/>
              </p:nvPicPr>
              <p:blipFill>
                <a:blip r:embed="rId19"/>
                <a:stretch>
                  <a:fillRect/>
                </a:stretch>
              </p:blipFill>
              <p:spPr>
                <a:xfrm>
                  <a:off x="2149671" y="1828218"/>
                  <a:ext cx="218520" cy="2710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3" name="Ink 12">
                  <a:extLst>
                    <a:ext uri="{FF2B5EF4-FFF2-40B4-BE49-F238E27FC236}">
                      <a16:creationId xmlns:a16="http://schemas.microsoft.com/office/drawing/2014/main" id="{43F8E213-4873-46D5-BAB0-54F5AC33AD4B}"/>
                    </a:ext>
                  </a:extLst>
                </p14:cNvPr>
                <p14:cNvContentPartPr/>
                <p14:nvPr/>
              </p14:nvContentPartPr>
              <p14:xfrm>
                <a:off x="2365311" y="1931898"/>
                <a:ext cx="76680" cy="122040"/>
              </p14:xfrm>
            </p:contentPart>
          </mc:Choice>
          <mc:Fallback xmlns="">
            <p:pic>
              <p:nvPicPr>
                <p:cNvPr id="13" name="Ink 12">
                  <a:extLst>
                    <a:ext uri="{FF2B5EF4-FFF2-40B4-BE49-F238E27FC236}">
                      <a16:creationId xmlns:a16="http://schemas.microsoft.com/office/drawing/2014/main" id="{43F8E213-4873-46D5-BAB0-54F5AC33AD4B}"/>
                    </a:ext>
                  </a:extLst>
                </p:cNvPr>
                <p:cNvPicPr/>
                <p:nvPr/>
              </p:nvPicPr>
              <p:blipFill>
                <a:blip r:embed="rId21"/>
                <a:stretch>
                  <a:fillRect/>
                </a:stretch>
              </p:blipFill>
              <p:spPr>
                <a:xfrm>
                  <a:off x="2347671" y="1913898"/>
                  <a:ext cx="112320" cy="1576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4" name="Ink 13">
                  <a:extLst>
                    <a:ext uri="{FF2B5EF4-FFF2-40B4-BE49-F238E27FC236}">
                      <a16:creationId xmlns:a16="http://schemas.microsoft.com/office/drawing/2014/main" id="{B473EC71-84B9-417A-AADA-61B20A57433E}"/>
                    </a:ext>
                  </a:extLst>
                </p14:cNvPr>
                <p14:cNvContentPartPr/>
                <p14:nvPr/>
              </p14:nvContentPartPr>
              <p14:xfrm>
                <a:off x="2449191" y="1936938"/>
                <a:ext cx="199440" cy="159480"/>
              </p14:xfrm>
            </p:contentPart>
          </mc:Choice>
          <mc:Fallback xmlns="">
            <p:pic>
              <p:nvPicPr>
                <p:cNvPr id="14" name="Ink 13">
                  <a:extLst>
                    <a:ext uri="{FF2B5EF4-FFF2-40B4-BE49-F238E27FC236}">
                      <a16:creationId xmlns:a16="http://schemas.microsoft.com/office/drawing/2014/main" id="{B473EC71-84B9-417A-AADA-61B20A57433E}"/>
                    </a:ext>
                  </a:extLst>
                </p:cNvPr>
                <p:cNvPicPr/>
                <p:nvPr/>
              </p:nvPicPr>
              <p:blipFill>
                <a:blip r:embed="rId23"/>
                <a:stretch>
                  <a:fillRect/>
                </a:stretch>
              </p:blipFill>
              <p:spPr>
                <a:xfrm>
                  <a:off x="2431191" y="1918938"/>
                  <a:ext cx="235080" cy="1951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6" name="Ink 15">
                  <a:extLst>
                    <a:ext uri="{FF2B5EF4-FFF2-40B4-BE49-F238E27FC236}">
                      <a16:creationId xmlns:a16="http://schemas.microsoft.com/office/drawing/2014/main" id="{E2D16A17-C921-45A3-90E3-2E5A82B1C42D}"/>
                    </a:ext>
                  </a:extLst>
                </p14:cNvPr>
                <p14:cNvContentPartPr/>
                <p14:nvPr/>
              </p14:nvContentPartPr>
              <p14:xfrm>
                <a:off x="2781111" y="1959978"/>
                <a:ext cx="141120" cy="155160"/>
              </p14:xfrm>
            </p:contentPart>
          </mc:Choice>
          <mc:Fallback xmlns="">
            <p:pic>
              <p:nvPicPr>
                <p:cNvPr id="16" name="Ink 15">
                  <a:extLst>
                    <a:ext uri="{FF2B5EF4-FFF2-40B4-BE49-F238E27FC236}">
                      <a16:creationId xmlns:a16="http://schemas.microsoft.com/office/drawing/2014/main" id="{E2D16A17-C921-45A3-90E3-2E5A82B1C42D}"/>
                    </a:ext>
                  </a:extLst>
                </p:cNvPr>
                <p:cNvPicPr/>
                <p:nvPr/>
              </p:nvPicPr>
              <p:blipFill>
                <a:blip r:embed="rId25"/>
                <a:stretch>
                  <a:fillRect/>
                </a:stretch>
              </p:blipFill>
              <p:spPr>
                <a:xfrm>
                  <a:off x="2763471" y="1941978"/>
                  <a:ext cx="176760" cy="1908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7" name="Ink 16">
                  <a:extLst>
                    <a:ext uri="{FF2B5EF4-FFF2-40B4-BE49-F238E27FC236}">
                      <a16:creationId xmlns:a16="http://schemas.microsoft.com/office/drawing/2014/main" id="{57D8B0B3-9527-44D2-8045-6394E2E3FBC8}"/>
                    </a:ext>
                  </a:extLst>
                </p14:cNvPr>
                <p14:cNvContentPartPr/>
                <p14:nvPr/>
              </p14:nvContentPartPr>
              <p14:xfrm>
                <a:off x="2925831" y="1805178"/>
                <a:ext cx="125640" cy="266760"/>
              </p14:xfrm>
            </p:contentPart>
          </mc:Choice>
          <mc:Fallback xmlns="">
            <p:pic>
              <p:nvPicPr>
                <p:cNvPr id="17" name="Ink 16">
                  <a:extLst>
                    <a:ext uri="{FF2B5EF4-FFF2-40B4-BE49-F238E27FC236}">
                      <a16:creationId xmlns:a16="http://schemas.microsoft.com/office/drawing/2014/main" id="{57D8B0B3-9527-44D2-8045-6394E2E3FBC8}"/>
                    </a:ext>
                  </a:extLst>
                </p:cNvPr>
                <p:cNvPicPr/>
                <p:nvPr/>
              </p:nvPicPr>
              <p:blipFill>
                <a:blip r:embed="rId27"/>
                <a:stretch>
                  <a:fillRect/>
                </a:stretch>
              </p:blipFill>
              <p:spPr>
                <a:xfrm>
                  <a:off x="2908191" y="1787538"/>
                  <a:ext cx="161280" cy="3024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8" name="Ink 17">
                  <a:extLst>
                    <a:ext uri="{FF2B5EF4-FFF2-40B4-BE49-F238E27FC236}">
                      <a16:creationId xmlns:a16="http://schemas.microsoft.com/office/drawing/2014/main" id="{2B0C4C49-98DD-4DC7-936F-3ABAE6340532}"/>
                    </a:ext>
                  </a:extLst>
                </p14:cNvPr>
                <p14:cNvContentPartPr/>
                <p14:nvPr/>
              </p14:nvContentPartPr>
              <p14:xfrm>
                <a:off x="2903511" y="1947378"/>
                <a:ext cx="134280" cy="23400"/>
              </p14:xfrm>
            </p:contentPart>
          </mc:Choice>
          <mc:Fallback xmlns="">
            <p:pic>
              <p:nvPicPr>
                <p:cNvPr id="18" name="Ink 17">
                  <a:extLst>
                    <a:ext uri="{FF2B5EF4-FFF2-40B4-BE49-F238E27FC236}">
                      <a16:creationId xmlns:a16="http://schemas.microsoft.com/office/drawing/2014/main" id="{2B0C4C49-98DD-4DC7-936F-3ABAE6340532}"/>
                    </a:ext>
                  </a:extLst>
                </p:cNvPr>
                <p:cNvPicPr/>
                <p:nvPr/>
              </p:nvPicPr>
              <p:blipFill>
                <a:blip r:embed="rId29"/>
                <a:stretch>
                  <a:fillRect/>
                </a:stretch>
              </p:blipFill>
              <p:spPr>
                <a:xfrm>
                  <a:off x="2885871" y="1929738"/>
                  <a:ext cx="169920" cy="5904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9" name="Ink 18">
                  <a:extLst>
                    <a:ext uri="{FF2B5EF4-FFF2-40B4-BE49-F238E27FC236}">
                      <a16:creationId xmlns:a16="http://schemas.microsoft.com/office/drawing/2014/main" id="{4EF17E0F-4A8B-4BD2-8B85-6E510871E946}"/>
                    </a:ext>
                  </a:extLst>
                </p14:cNvPr>
                <p14:cNvContentPartPr/>
                <p14:nvPr/>
              </p14:nvContentPartPr>
              <p14:xfrm>
                <a:off x="3189711" y="1941258"/>
                <a:ext cx="192240" cy="246960"/>
              </p14:xfrm>
            </p:contentPart>
          </mc:Choice>
          <mc:Fallback xmlns="">
            <p:pic>
              <p:nvPicPr>
                <p:cNvPr id="19" name="Ink 18">
                  <a:extLst>
                    <a:ext uri="{FF2B5EF4-FFF2-40B4-BE49-F238E27FC236}">
                      <a16:creationId xmlns:a16="http://schemas.microsoft.com/office/drawing/2014/main" id="{4EF17E0F-4A8B-4BD2-8B85-6E510871E946}"/>
                    </a:ext>
                  </a:extLst>
                </p:cNvPr>
                <p:cNvPicPr/>
                <p:nvPr/>
              </p:nvPicPr>
              <p:blipFill>
                <a:blip r:embed="rId31"/>
                <a:stretch>
                  <a:fillRect/>
                </a:stretch>
              </p:blipFill>
              <p:spPr>
                <a:xfrm>
                  <a:off x="3172071" y="1923258"/>
                  <a:ext cx="227880" cy="2826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1" name="Ink 20">
                  <a:extLst>
                    <a:ext uri="{FF2B5EF4-FFF2-40B4-BE49-F238E27FC236}">
                      <a16:creationId xmlns:a16="http://schemas.microsoft.com/office/drawing/2014/main" id="{D2A1E86E-67C0-4906-92B0-A7BE05C05AD8}"/>
                    </a:ext>
                  </a:extLst>
                </p14:cNvPr>
                <p14:cNvContentPartPr/>
                <p14:nvPr/>
              </p14:nvContentPartPr>
              <p14:xfrm>
                <a:off x="3515871" y="1903458"/>
                <a:ext cx="306360" cy="138960"/>
              </p14:xfrm>
            </p:contentPart>
          </mc:Choice>
          <mc:Fallback xmlns="">
            <p:pic>
              <p:nvPicPr>
                <p:cNvPr id="21" name="Ink 20">
                  <a:extLst>
                    <a:ext uri="{FF2B5EF4-FFF2-40B4-BE49-F238E27FC236}">
                      <a16:creationId xmlns:a16="http://schemas.microsoft.com/office/drawing/2014/main" id="{D2A1E86E-67C0-4906-92B0-A7BE05C05AD8}"/>
                    </a:ext>
                  </a:extLst>
                </p:cNvPr>
                <p:cNvPicPr/>
                <p:nvPr/>
              </p:nvPicPr>
              <p:blipFill>
                <a:blip r:embed="rId33"/>
                <a:stretch>
                  <a:fillRect/>
                </a:stretch>
              </p:blipFill>
              <p:spPr>
                <a:xfrm>
                  <a:off x="3498231" y="1885458"/>
                  <a:ext cx="342000" cy="1746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2" name="Ink 21">
                  <a:extLst>
                    <a:ext uri="{FF2B5EF4-FFF2-40B4-BE49-F238E27FC236}">
                      <a16:creationId xmlns:a16="http://schemas.microsoft.com/office/drawing/2014/main" id="{89A8B563-31F9-4A80-8207-3C4D17221AA6}"/>
                    </a:ext>
                  </a:extLst>
                </p14:cNvPr>
                <p14:cNvContentPartPr/>
                <p14:nvPr/>
              </p14:nvContentPartPr>
              <p14:xfrm>
                <a:off x="3818631" y="1845138"/>
                <a:ext cx="65880" cy="207000"/>
              </p14:xfrm>
            </p:contentPart>
          </mc:Choice>
          <mc:Fallback xmlns="">
            <p:pic>
              <p:nvPicPr>
                <p:cNvPr id="22" name="Ink 21">
                  <a:extLst>
                    <a:ext uri="{FF2B5EF4-FFF2-40B4-BE49-F238E27FC236}">
                      <a16:creationId xmlns:a16="http://schemas.microsoft.com/office/drawing/2014/main" id="{89A8B563-31F9-4A80-8207-3C4D17221AA6}"/>
                    </a:ext>
                  </a:extLst>
                </p:cNvPr>
                <p:cNvPicPr/>
                <p:nvPr/>
              </p:nvPicPr>
              <p:blipFill>
                <a:blip r:embed="rId35"/>
                <a:stretch>
                  <a:fillRect/>
                </a:stretch>
              </p:blipFill>
              <p:spPr>
                <a:xfrm>
                  <a:off x="3800991" y="1827498"/>
                  <a:ext cx="101520" cy="24264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3" name="Ink 22">
                  <a:extLst>
                    <a:ext uri="{FF2B5EF4-FFF2-40B4-BE49-F238E27FC236}">
                      <a16:creationId xmlns:a16="http://schemas.microsoft.com/office/drawing/2014/main" id="{6922ED02-AB72-461A-A013-67B59F5414F4}"/>
                    </a:ext>
                  </a:extLst>
                </p14:cNvPr>
                <p14:cNvContentPartPr/>
                <p14:nvPr/>
              </p14:nvContentPartPr>
              <p14:xfrm>
                <a:off x="3785151" y="1903098"/>
                <a:ext cx="137520" cy="38880"/>
              </p14:xfrm>
            </p:contentPart>
          </mc:Choice>
          <mc:Fallback xmlns="">
            <p:pic>
              <p:nvPicPr>
                <p:cNvPr id="23" name="Ink 22">
                  <a:extLst>
                    <a:ext uri="{FF2B5EF4-FFF2-40B4-BE49-F238E27FC236}">
                      <a16:creationId xmlns:a16="http://schemas.microsoft.com/office/drawing/2014/main" id="{6922ED02-AB72-461A-A013-67B59F5414F4}"/>
                    </a:ext>
                  </a:extLst>
                </p:cNvPr>
                <p:cNvPicPr/>
                <p:nvPr/>
              </p:nvPicPr>
              <p:blipFill>
                <a:blip r:embed="rId37"/>
                <a:stretch>
                  <a:fillRect/>
                </a:stretch>
              </p:blipFill>
              <p:spPr>
                <a:xfrm>
                  <a:off x="3767151" y="1885458"/>
                  <a:ext cx="173160" cy="745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4" name="Ink 23">
                  <a:extLst>
                    <a:ext uri="{FF2B5EF4-FFF2-40B4-BE49-F238E27FC236}">
                      <a16:creationId xmlns:a16="http://schemas.microsoft.com/office/drawing/2014/main" id="{E3B4F676-E22A-4C8E-9854-C650F459A53B}"/>
                    </a:ext>
                  </a:extLst>
                </p14:cNvPr>
                <p14:cNvContentPartPr/>
                <p14:nvPr/>
              </p14:nvContentPartPr>
              <p14:xfrm>
                <a:off x="3944991" y="1903818"/>
                <a:ext cx="119520" cy="121680"/>
              </p14:xfrm>
            </p:contentPart>
          </mc:Choice>
          <mc:Fallback xmlns="">
            <p:pic>
              <p:nvPicPr>
                <p:cNvPr id="24" name="Ink 23">
                  <a:extLst>
                    <a:ext uri="{FF2B5EF4-FFF2-40B4-BE49-F238E27FC236}">
                      <a16:creationId xmlns:a16="http://schemas.microsoft.com/office/drawing/2014/main" id="{E3B4F676-E22A-4C8E-9854-C650F459A53B}"/>
                    </a:ext>
                  </a:extLst>
                </p:cNvPr>
                <p:cNvPicPr/>
                <p:nvPr/>
              </p:nvPicPr>
              <p:blipFill>
                <a:blip r:embed="rId39"/>
                <a:stretch>
                  <a:fillRect/>
                </a:stretch>
              </p:blipFill>
              <p:spPr>
                <a:xfrm>
                  <a:off x="3926991" y="1885818"/>
                  <a:ext cx="155160" cy="157320"/>
                </a:xfrm>
                <a:prstGeom prst="rect">
                  <a:avLst/>
                </a:prstGeom>
              </p:spPr>
            </p:pic>
          </mc:Fallback>
        </mc:AlternateContent>
      </p:grpSp>
      <p:grpSp>
        <p:nvGrpSpPr>
          <p:cNvPr id="54" name="Group 53">
            <a:extLst>
              <a:ext uri="{FF2B5EF4-FFF2-40B4-BE49-F238E27FC236}">
                <a16:creationId xmlns:a16="http://schemas.microsoft.com/office/drawing/2014/main" id="{3B3826DE-DC99-4C91-A86B-1C603C65719A}"/>
              </a:ext>
            </a:extLst>
          </p:cNvPr>
          <p:cNvGrpSpPr/>
          <p:nvPr/>
        </p:nvGrpSpPr>
        <p:grpSpPr>
          <a:xfrm>
            <a:off x="4286271" y="1769538"/>
            <a:ext cx="2723040" cy="423000"/>
            <a:chOff x="4286271" y="1769538"/>
            <a:chExt cx="2723040" cy="423000"/>
          </a:xfrm>
        </p:grpSpPr>
        <mc:AlternateContent xmlns:mc="http://schemas.openxmlformats.org/markup-compatibility/2006" xmlns:p14="http://schemas.microsoft.com/office/powerpoint/2010/main">
          <mc:Choice Requires="p14">
            <p:contentPart p14:bwMode="auto" r:id="rId40">
              <p14:nvContentPartPr>
                <p14:cNvPr id="25" name="Ink 24">
                  <a:extLst>
                    <a:ext uri="{FF2B5EF4-FFF2-40B4-BE49-F238E27FC236}">
                      <a16:creationId xmlns:a16="http://schemas.microsoft.com/office/drawing/2014/main" id="{9D6ABB68-B427-45B6-9C79-BEE3FD1D547E}"/>
                    </a:ext>
                  </a:extLst>
                </p14:cNvPr>
                <p14:cNvContentPartPr/>
                <p14:nvPr/>
              </p14:nvContentPartPr>
              <p14:xfrm>
                <a:off x="4315791" y="1839018"/>
                <a:ext cx="42480" cy="184680"/>
              </p14:xfrm>
            </p:contentPart>
          </mc:Choice>
          <mc:Fallback xmlns="">
            <p:pic>
              <p:nvPicPr>
                <p:cNvPr id="25" name="Ink 24">
                  <a:extLst>
                    <a:ext uri="{FF2B5EF4-FFF2-40B4-BE49-F238E27FC236}">
                      <a16:creationId xmlns:a16="http://schemas.microsoft.com/office/drawing/2014/main" id="{9D6ABB68-B427-45B6-9C79-BEE3FD1D547E}"/>
                    </a:ext>
                  </a:extLst>
                </p:cNvPr>
                <p:cNvPicPr/>
                <p:nvPr/>
              </p:nvPicPr>
              <p:blipFill>
                <a:blip r:embed="rId41"/>
                <a:stretch>
                  <a:fillRect/>
                </a:stretch>
              </p:blipFill>
              <p:spPr>
                <a:xfrm>
                  <a:off x="4298151" y="1821378"/>
                  <a:ext cx="78120" cy="2203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6" name="Ink 25">
                  <a:extLst>
                    <a:ext uri="{FF2B5EF4-FFF2-40B4-BE49-F238E27FC236}">
                      <a16:creationId xmlns:a16="http://schemas.microsoft.com/office/drawing/2014/main" id="{3391DF5C-CBEF-4447-9C62-546A179EDB5F}"/>
                    </a:ext>
                  </a:extLst>
                </p14:cNvPr>
                <p14:cNvContentPartPr/>
                <p14:nvPr/>
              </p14:nvContentPartPr>
              <p14:xfrm>
                <a:off x="4286271" y="1853778"/>
                <a:ext cx="320040" cy="160200"/>
              </p14:xfrm>
            </p:contentPart>
          </mc:Choice>
          <mc:Fallback xmlns="">
            <p:pic>
              <p:nvPicPr>
                <p:cNvPr id="26" name="Ink 25">
                  <a:extLst>
                    <a:ext uri="{FF2B5EF4-FFF2-40B4-BE49-F238E27FC236}">
                      <a16:creationId xmlns:a16="http://schemas.microsoft.com/office/drawing/2014/main" id="{3391DF5C-CBEF-4447-9C62-546A179EDB5F}"/>
                    </a:ext>
                  </a:extLst>
                </p:cNvPr>
                <p:cNvPicPr/>
                <p:nvPr/>
              </p:nvPicPr>
              <p:blipFill>
                <a:blip r:embed="rId43"/>
                <a:stretch>
                  <a:fillRect/>
                </a:stretch>
              </p:blipFill>
              <p:spPr>
                <a:xfrm>
                  <a:off x="4268631" y="1835778"/>
                  <a:ext cx="355680" cy="19584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9" name="Ink 28">
                  <a:extLst>
                    <a:ext uri="{FF2B5EF4-FFF2-40B4-BE49-F238E27FC236}">
                      <a16:creationId xmlns:a16="http://schemas.microsoft.com/office/drawing/2014/main" id="{B6A450A2-9557-4DBF-AE85-8286CAC62737}"/>
                    </a:ext>
                  </a:extLst>
                </p14:cNvPr>
                <p14:cNvContentPartPr/>
                <p14:nvPr/>
              </p14:nvContentPartPr>
              <p14:xfrm>
                <a:off x="4735191" y="1901658"/>
                <a:ext cx="95760" cy="191520"/>
              </p14:xfrm>
            </p:contentPart>
          </mc:Choice>
          <mc:Fallback xmlns="">
            <p:pic>
              <p:nvPicPr>
                <p:cNvPr id="29" name="Ink 28">
                  <a:extLst>
                    <a:ext uri="{FF2B5EF4-FFF2-40B4-BE49-F238E27FC236}">
                      <a16:creationId xmlns:a16="http://schemas.microsoft.com/office/drawing/2014/main" id="{B6A450A2-9557-4DBF-AE85-8286CAC62737}"/>
                    </a:ext>
                  </a:extLst>
                </p:cNvPr>
                <p:cNvPicPr/>
                <p:nvPr/>
              </p:nvPicPr>
              <p:blipFill>
                <a:blip r:embed="rId45"/>
                <a:stretch>
                  <a:fillRect/>
                </a:stretch>
              </p:blipFill>
              <p:spPr>
                <a:xfrm>
                  <a:off x="4717191" y="1883658"/>
                  <a:ext cx="131400" cy="22716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0" name="Ink 29">
                  <a:extLst>
                    <a:ext uri="{FF2B5EF4-FFF2-40B4-BE49-F238E27FC236}">
                      <a16:creationId xmlns:a16="http://schemas.microsoft.com/office/drawing/2014/main" id="{8117FF0E-460F-475A-B4D8-DA45964FD627}"/>
                    </a:ext>
                  </a:extLst>
                </p14:cNvPr>
                <p14:cNvContentPartPr/>
                <p14:nvPr/>
              </p14:nvContentPartPr>
              <p14:xfrm>
                <a:off x="4896111" y="1902018"/>
                <a:ext cx="70200" cy="290520"/>
              </p14:xfrm>
            </p:contentPart>
          </mc:Choice>
          <mc:Fallback xmlns="">
            <p:pic>
              <p:nvPicPr>
                <p:cNvPr id="30" name="Ink 29">
                  <a:extLst>
                    <a:ext uri="{FF2B5EF4-FFF2-40B4-BE49-F238E27FC236}">
                      <a16:creationId xmlns:a16="http://schemas.microsoft.com/office/drawing/2014/main" id="{8117FF0E-460F-475A-B4D8-DA45964FD627}"/>
                    </a:ext>
                  </a:extLst>
                </p:cNvPr>
                <p:cNvPicPr/>
                <p:nvPr/>
              </p:nvPicPr>
              <p:blipFill>
                <a:blip r:embed="rId47"/>
                <a:stretch>
                  <a:fillRect/>
                </a:stretch>
              </p:blipFill>
              <p:spPr>
                <a:xfrm>
                  <a:off x="4878111" y="1884018"/>
                  <a:ext cx="105840" cy="32616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1" name="Ink 30">
                  <a:extLst>
                    <a:ext uri="{FF2B5EF4-FFF2-40B4-BE49-F238E27FC236}">
                      <a16:creationId xmlns:a16="http://schemas.microsoft.com/office/drawing/2014/main" id="{6E9DAE7E-D30E-4F2E-82EC-252AEB501F0A}"/>
                    </a:ext>
                  </a:extLst>
                </p14:cNvPr>
                <p14:cNvContentPartPr/>
                <p14:nvPr/>
              </p14:nvContentPartPr>
              <p14:xfrm>
                <a:off x="4961631" y="1906698"/>
                <a:ext cx="131040" cy="131760"/>
              </p14:xfrm>
            </p:contentPart>
          </mc:Choice>
          <mc:Fallback xmlns="">
            <p:pic>
              <p:nvPicPr>
                <p:cNvPr id="31" name="Ink 30">
                  <a:extLst>
                    <a:ext uri="{FF2B5EF4-FFF2-40B4-BE49-F238E27FC236}">
                      <a16:creationId xmlns:a16="http://schemas.microsoft.com/office/drawing/2014/main" id="{6E9DAE7E-D30E-4F2E-82EC-252AEB501F0A}"/>
                    </a:ext>
                  </a:extLst>
                </p:cNvPr>
                <p:cNvPicPr/>
                <p:nvPr/>
              </p:nvPicPr>
              <p:blipFill>
                <a:blip r:embed="rId49"/>
                <a:stretch>
                  <a:fillRect/>
                </a:stretch>
              </p:blipFill>
              <p:spPr>
                <a:xfrm>
                  <a:off x="4943991" y="1888698"/>
                  <a:ext cx="166680" cy="16740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2" name="Ink 31">
                  <a:extLst>
                    <a:ext uri="{FF2B5EF4-FFF2-40B4-BE49-F238E27FC236}">
                      <a16:creationId xmlns:a16="http://schemas.microsoft.com/office/drawing/2014/main" id="{58D61329-C1C0-4D5A-8E4F-2B8CB2017FC3}"/>
                    </a:ext>
                  </a:extLst>
                </p14:cNvPr>
                <p14:cNvContentPartPr/>
                <p14:nvPr/>
              </p14:nvContentPartPr>
              <p14:xfrm>
                <a:off x="5145951" y="1901298"/>
                <a:ext cx="285840" cy="117360"/>
              </p14:xfrm>
            </p:contentPart>
          </mc:Choice>
          <mc:Fallback xmlns="">
            <p:pic>
              <p:nvPicPr>
                <p:cNvPr id="32" name="Ink 31">
                  <a:extLst>
                    <a:ext uri="{FF2B5EF4-FFF2-40B4-BE49-F238E27FC236}">
                      <a16:creationId xmlns:a16="http://schemas.microsoft.com/office/drawing/2014/main" id="{58D61329-C1C0-4D5A-8E4F-2B8CB2017FC3}"/>
                    </a:ext>
                  </a:extLst>
                </p:cNvPr>
                <p:cNvPicPr/>
                <p:nvPr/>
              </p:nvPicPr>
              <p:blipFill>
                <a:blip r:embed="rId51"/>
                <a:stretch>
                  <a:fillRect/>
                </a:stretch>
              </p:blipFill>
              <p:spPr>
                <a:xfrm>
                  <a:off x="5128311" y="1883658"/>
                  <a:ext cx="321480" cy="15300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4" name="Ink 33">
                  <a:extLst>
                    <a:ext uri="{FF2B5EF4-FFF2-40B4-BE49-F238E27FC236}">
                      <a16:creationId xmlns:a16="http://schemas.microsoft.com/office/drawing/2014/main" id="{84351D85-A2BE-4728-A86B-D3E94B1E22EA}"/>
                    </a:ext>
                  </a:extLst>
                </p14:cNvPr>
                <p14:cNvContentPartPr/>
                <p14:nvPr/>
              </p14:nvContentPartPr>
              <p14:xfrm>
                <a:off x="5509551" y="1891938"/>
                <a:ext cx="129960" cy="103320"/>
              </p14:xfrm>
            </p:contentPart>
          </mc:Choice>
          <mc:Fallback xmlns="">
            <p:pic>
              <p:nvPicPr>
                <p:cNvPr id="34" name="Ink 33">
                  <a:extLst>
                    <a:ext uri="{FF2B5EF4-FFF2-40B4-BE49-F238E27FC236}">
                      <a16:creationId xmlns:a16="http://schemas.microsoft.com/office/drawing/2014/main" id="{84351D85-A2BE-4728-A86B-D3E94B1E22EA}"/>
                    </a:ext>
                  </a:extLst>
                </p:cNvPr>
                <p:cNvPicPr/>
                <p:nvPr/>
              </p:nvPicPr>
              <p:blipFill>
                <a:blip r:embed="rId53"/>
                <a:stretch>
                  <a:fillRect/>
                </a:stretch>
              </p:blipFill>
              <p:spPr>
                <a:xfrm>
                  <a:off x="5491911" y="1873938"/>
                  <a:ext cx="16560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5" name="Ink 34">
                  <a:extLst>
                    <a:ext uri="{FF2B5EF4-FFF2-40B4-BE49-F238E27FC236}">
                      <a16:creationId xmlns:a16="http://schemas.microsoft.com/office/drawing/2014/main" id="{BC82A217-CBC5-4F9E-A689-32505B1AAFFE}"/>
                    </a:ext>
                  </a:extLst>
                </p14:cNvPr>
                <p14:cNvContentPartPr/>
                <p14:nvPr/>
              </p14:nvContentPartPr>
              <p14:xfrm>
                <a:off x="5646351" y="1909218"/>
                <a:ext cx="52560" cy="214200"/>
              </p14:xfrm>
            </p:contentPart>
          </mc:Choice>
          <mc:Fallback xmlns="">
            <p:pic>
              <p:nvPicPr>
                <p:cNvPr id="35" name="Ink 34">
                  <a:extLst>
                    <a:ext uri="{FF2B5EF4-FFF2-40B4-BE49-F238E27FC236}">
                      <a16:creationId xmlns:a16="http://schemas.microsoft.com/office/drawing/2014/main" id="{BC82A217-CBC5-4F9E-A689-32505B1AAFFE}"/>
                    </a:ext>
                  </a:extLst>
                </p:cNvPr>
                <p:cNvPicPr/>
                <p:nvPr/>
              </p:nvPicPr>
              <p:blipFill>
                <a:blip r:embed="rId55"/>
                <a:stretch>
                  <a:fillRect/>
                </a:stretch>
              </p:blipFill>
              <p:spPr>
                <a:xfrm>
                  <a:off x="5628711" y="1891578"/>
                  <a:ext cx="88200" cy="24984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36" name="Ink 35">
                  <a:extLst>
                    <a:ext uri="{FF2B5EF4-FFF2-40B4-BE49-F238E27FC236}">
                      <a16:creationId xmlns:a16="http://schemas.microsoft.com/office/drawing/2014/main" id="{00BE8E6C-5124-4921-A5AE-A8BE2313D416}"/>
                    </a:ext>
                  </a:extLst>
                </p14:cNvPr>
                <p14:cNvContentPartPr/>
                <p14:nvPr/>
              </p14:nvContentPartPr>
              <p14:xfrm>
                <a:off x="5707911" y="1906338"/>
                <a:ext cx="95040" cy="83880"/>
              </p14:xfrm>
            </p:contentPart>
          </mc:Choice>
          <mc:Fallback xmlns="">
            <p:pic>
              <p:nvPicPr>
                <p:cNvPr id="36" name="Ink 35">
                  <a:extLst>
                    <a:ext uri="{FF2B5EF4-FFF2-40B4-BE49-F238E27FC236}">
                      <a16:creationId xmlns:a16="http://schemas.microsoft.com/office/drawing/2014/main" id="{00BE8E6C-5124-4921-A5AE-A8BE2313D416}"/>
                    </a:ext>
                  </a:extLst>
                </p:cNvPr>
                <p:cNvPicPr/>
                <p:nvPr/>
              </p:nvPicPr>
              <p:blipFill>
                <a:blip r:embed="rId57"/>
                <a:stretch>
                  <a:fillRect/>
                </a:stretch>
              </p:blipFill>
              <p:spPr>
                <a:xfrm>
                  <a:off x="5690271" y="1888338"/>
                  <a:ext cx="130680" cy="11952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37" name="Ink 36">
                  <a:extLst>
                    <a:ext uri="{FF2B5EF4-FFF2-40B4-BE49-F238E27FC236}">
                      <a16:creationId xmlns:a16="http://schemas.microsoft.com/office/drawing/2014/main" id="{A960267B-80A4-4EE8-8C13-952CBCD24CEE}"/>
                    </a:ext>
                  </a:extLst>
                </p14:cNvPr>
                <p14:cNvContentPartPr/>
                <p14:nvPr/>
              </p14:nvContentPartPr>
              <p14:xfrm>
                <a:off x="5848671" y="1881138"/>
                <a:ext cx="343440" cy="101520"/>
              </p14:xfrm>
            </p:contentPart>
          </mc:Choice>
          <mc:Fallback xmlns="">
            <p:pic>
              <p:nvPicPr>
                <p:cNvPr id="37" name="Ink 36">
                  <a:extLst>
                    <a:ext uri="{FF2B5EF4-FFF2-40B4-BE49-F238E27FC236}">
                      <a16:creationId xmlns:a16="http://schemas.microsoft.com/office/drawing/2014/main" id="{A960267B-80A4-4EE8-8C13-952CBCD24CEE}"/>
                    </a:ext>
                  </a:extLst>
                </p:cNvPr>
                <p:cNvPicPr/>
                <p:nvPr/>
              </p:nvPicPr>
              <p:blipFill>
                <a:blip r:embed="rId59"/>
                <a:stretch>
                  <a:fillRect/>
                </a:stretch>
              </p:blipFill>
              <p:spPr>
                <a:xfrm>
                  <a:off x="5831031" y="1863138"/>
                  <a:ext cx="379080" cy="13716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38" name="Ink 37">
                  <a:extLst>
                    <a:ext uri="{FF2B5EF4-FFF2-40B4-BE49-F238E27FC236}">
                      <a16:creationId xmlns:a16="http://schemas.microsoft.com/office/drawing/2014/main" id="{8D2BB7C3-0755-4A4A-AC2D-2878FFC1A922}"/>
                    </a:ext>
                  </a:extLst>
                </p14:cNvPr>
                <p14:cNvContentPartPr/>
                <p14:nvPr/>
              </p14:nvContentPartPr>
              <p14:xfrm>
                <a:off x="6231351" y="1769538"/>
                <a:ext cx="250560" cy="185400"/>
              </p14:xfrm>
            </p:contentPart>
          </mc:Choice>
          <mc:Fallback xmlns="">
            <p:pic>
              <p:nvPicPr>
                <p:cNvPr id="38" name="Ink 37">
                  <a:extLst>
                    <a:ext uri="{FF2B5EF4-FFF2-40B4-BE49-F238E27FC236}">
                      <a16:creationId xmlns:a16="http://schemas.microsoft.com/office/drawing/2014/main" id="{8D2BB7C3-0755-4A4A-AC2D-2878FFC1A922}"/>
                    </a:ext>
                  </a:extLst>
                </p:cNvPr>
                <p:cNvPicPr/>
                <p:nvPr/>
              </p:nvPicPr>
              <p:blipFill>
                <a:blip r:embed="rId61"/>
                <a:stretch>
                  <a:fillRect/>
                </a:stretch>
              </p:blipFill>
              <p:spPr>
                <a:xfrm>
                  <a:off x="6213351" y="1751898"/>
                  <a:ext cx="286200" cy="22104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39" name="Ink 38">
                  <a:extLst>
                    <a:ext uri="{FF2B5EF4-FFF2-40B4-BE49-F238E27FC236}">
                      <a16:creationId xmlns:a16="http://schemas.microsoft.com/office/drawing/2014/main" id="{D6F18ADF-7E89-4978-B1C1-650863F35350}"/>
                    </a:ext>
                  </a:extLst>
                </p14:cNvPr>
                <p14:cNvContentPartPr/>
                <p14:nvPr/>
              </p14:nvContentPartPr>
              <p14:xfrm>
                <a:off x="6660831" y="1787538"/>
                <a:ext cx="94680" cy="132840"/>
              </p14:xfrm>
            </p:contentPart>
          </mc:Choice>
          <mc:Fallback xmlns="">
            <p:pic>
              <p:nvPicPr>
                <p:cNvPr id="39" name="Ink 38">
                  <a:extLst>
                    <a:ext uri="{FF2B5EF4-FFF2-40B4-BE49-F238E27FC236}">
                      <a16:creationId xmlns:a16="http://schemas.microsoft.com/office/drawing/2014/main" id="{D6F18ADF-7E89-4978-B1C1-650863F35350}"/>
                    </a:ext>
                  </a:extLst>
                </p:cNvPr>
                <p:cNvPicPr/>
                <p:nvPr/>
              </p:nvPicPr>
              <p:blipFill>
                <a:blip r:embed="rId63"/>
                <a:stretch>
                  <a:fillRect/>
                </a:stretch>
              </p:blipFill>
              <p:spPr>
                <a:xfrm>
                  <a:off x="6642831" y="1769898"/>
                  <a:ext cx="130320"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40" name="Ink 39">
                  <a:extLst>
                    <a:ext uri="{FF2B5EF4-FFF2-40B4-BE49-F238E27FC236}">
                      <a16:creationId xmlns:a16="http://schemas.microsoft.com/office/drawing/2014/main" id="{D28FF989-3F14-4D03-8B7B-4019236F2298}"/>
                    </a:ext>
                  </a:extLst>
                </p14:cNvPr>
                <p14:cNvContentPartPr/>
                <p14:nvPr/>
              </p14:nvContentPartPr>
              <p14:xfrm>
                <a:off x="6782871" y="1842978"/>
                <a:ext cx="226440" cy="191160"/>
              </p14:xfrm>
            </p:contentPart>
          </mc:Choice>
          <mc:Fallback xmlns="">
            <p:pic>
              <p:nvPicPr>
                <p:cNvPr id="40" name="Ink 39">
                  <a:extLst>
                    <a:ext uri="{FF2B5EF4-FFF2-40B4-BE49-F238E27FC236}">
                      <a16:creationId xmlns:a16="http://schemas.microsoft.com/office/drawing/2014/main" id="{D28FF989-3F14-4D03-8B7B-4019236F2298}"/>
                    </a:ext>
                  </a:extLst>
                </p:cNvPr>
                <p:cNvPicPr/>
                <p:nvPr/>
              </p:nvPicPr>
              <p:blipFill>
                <a:blip r:embed="rId65"/>
                <a:stretch>
                  <a:fillRect/>
                </a:stretch>
              </p:blipFill>
              <p:spPr>
                <a:xfrm>
                  <a:off x="6765231" y="1824978"/>
                  <a:ext cx="262080" cy="2268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6">
            <p14:nvContentPartPr>
              <p14:cNvPr id="41" name="Ink 40">
                <a:extLst>
                  <a:ext uri="{FF2B5EF4-FFF2-40B4-BE49-F238E27FC236}">
                    <a16:creationId xmlns:a16="http://schemas.microsoft.com/office/drawing/2014/main" id="{321B5120-39C2-4B3F-B545-F016663FB8B5}"/>
                  </a:ext>
                </a:extLst>
              </p14:cNvPr>
              <p14:cNvContentPartPr/>
              <p14:nvPr/>
            </p14:nvContentPartPr>
            <p14:xfrm>
              <a:off x="1962831" y="2398818"/>
              <a:ext cx="257400" cy="224640"/>
            </p14:xfrm>
          </p:contentPart>
        </mc:Choice>
        <mc:Fallback xmlns="">
          <p:pic>
            <p:nvPicPr>
              <p:cNvPr id="41" name="Ink 40">
                <a:extLst>
                  <a:ext uri="{FF2B5EF4-FFF2-40B4-BE49-F238E27FC236}">
                    <a16:creationId xmlns:a16="http://schemas.microsoft.com/office/drawing/2014/main" id="{321B5120-39C2-4B3F-B545-F016663FB8B5}"/>
                  </a:ext>
                </a:extLst>
              </p:cNvPr>
              <p:cNvPicPr/>
              <p:nvPr/>
            </p:nvPicPr>
            <p:blipFill>
              <a:blip r:embed="rId67"/>
              <a:stretch>
                <a:fillRect/>
              </a:stretch>
            </p:blipFill>
            <p:spPr>
              <a:xfrm>
                <a:off x="1944831" y="2381178"/>
                <a:ext cx="293040" cy="260280"/>
              </a:xfrm>
              <a:prstGeom prst="rect">
                <a:avLst/>
              </a:prstGeom>
            </p:spPr>
          </p:pic>
        </mc:Fallback>
      </mc:AlternateContent>
      <p:grpSp>
        <p:nvGrpSpPr>
          <p:cNvPr id="53" name="Group 52">
            <a:extLst>
              <a:ext uri="{FF2B5EF4-FFF2-40B4-BE49-F238E27FC236}">
                <a16:creationId xmlns:a16="http://schemas.microsoft.com/office/drawing/2014/main" id="{2ABDBD65-626A-4DA7-9A1A-A43D86ED4145}"/>
              </a:ext>
            </a:extLst>
          </p:cNvPr>
          <p:cNvGrpSpPr/>
          <p:nvPr/>
        </p:nvGrpSpPr>
        <p:grpSpPr>
          <a:xfrm>
            <a:off x="2404191" y="2412138"/>
            <a:ext cx="783000" cy="198720"/>
            <a:chOff x="2404191" y="2412138"/>
            <a:chExt cx="783000" cy="198720"/>
          </a:xfrm>
        </p:grpSpPr>
        <mc:AlternateContent xmlns:mc="http://schemas.openxmlformats.org/markup-compatibility/2006" xmlns:p14="http://schemas.microsoft.com/office/powerpoint/2010/main">
          <mc:Choice Requires="p14">
            <p:contentPart p14:bwMode="auto" r:id="rId68">
              <p14:nvContentPartPr>
                <p14:cNvPr id="42" name="Ink 41">
                  <a:extLst>
                    <a:ext uri="{FF2B5EF4-FFF2-40B4-BE49-F238E27FC236}">
                      <a16:creationId xmlns:a16="http://schemas.microsoft.com/office/drawing/2014/main" id="{66DA9C04-CCD3-4416-A25B-B540C39E5C8C}"/>
                    </a:ext>
                  </a:extLst>
                </p14:cNvPr>
                <p14:cNvContentPartPr/>
                <p14:nvPr/>
              </p14:nvContentPartPr>
              <p14:xfrm>
                <a:off x="2404191" y="2477298"/>
                <a:ext cx="75960" cy="119160"/>
              </p14:xfrm>
            </p:contentPart>
          </mc:Choice>
          <mc:Fallback xmlns="">
            <p:pic>
              <p:nvPicPr>
                <p:cNvPr id="42" name="Ink 41">
                  <a:extLst>
                    <a:ext uri="{FF2B5EF4-FFF2-40B4-BE49-F238E27FC236}">
                      <a16:creationId xmlns:a16="http://schemas.microsoft.com/office/drawing/2014/main" id="{66DA9C04-CCD3-4416-A25B-B540C39E5C8C}"/>
                    </a:ext>
                  </a:extLst>
                </p:cNvPr>
                <p:cNvPicPr/>
                <p:nvPr/>
              </p:nvPicPr>
              <p:blipFill>
                <a:blip r:embed="rId69"/>
                <a:stretch>
                  <a:fillRect/>
                </a:stretch>
              </p:blipFill>
              <p:spPr>
                <a:xfrm>
                  <a:off x="2386191" y="2459298"/>
                  <a:ext cx="111600" cy="15480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43" name="Ink 42">
                  <a:extLst>
                    <a:ext uri="{FF2B5EF4-FFF2-40B4-BE49-F238E27FC236}">
                      <a16:creationId xmlns:a16="http://schemas.microsoft.com/office/drawing/2014/main" id="{63675EF1-83C9-467F-B1F1-7422895672A1}"/>
                    </a:ext>
                  </a:extLst>
                </p14:cNvPr>
                <p14:cNvContentPartPr/>
                <p14:nvPr/>
              </p14:nvContentPartPr>
              <p14:xfrm>
                <a:off x="2520831" y="2485938"/>
                <a:ext cx="120240" cy="124920"/>
              </p14:xfrm>
            </p:contentPart>
          </mc:Choice>
          <mc:Fallback xmlns="">
            <p:pic>
              <p:nvPicPr>
                <p:cNvPr id="43" name="Ink 42">
                  <a:extLst>
                    <a:ext uri="{FF2B5EF4-FFF2-40B4-BE49-F238E27FC236}">
                      <a16:creationId xmlns:a16="http://schemas.microsoft.com/office/drawing/2014/main" id="{63675EF1-83C9-467F-B1F1-7422895672A1}"/>
                    </a:ext>
                  </a:extLst>
                </p:cNvPr>
                <p:cNvPicPr/>
                <p:nvPr/>
              </p:nvPicPr>
              <p:blipFill>
                <a:blip r:embed="rId71"/>
                <a:stretch>
                  <a:fillRect/>
                </a:stretch>
              </p:blipFill>
              <p:spPr>
                <a:xfrm>
                  <a:off x="2503191" y="2468298"/>
                  <a:ext cx="155880" cy="16056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44" name="Ink 43">
                  <a:extLst>
                    <a:ext uri="{FF2B5EF4-FFF2-40B4-BE49-F238E27FC236}">
                      <a16:creationId xmlns:a16="http://schemas.microsoft.com/office/drawing/2014/main" id="{DCBE2942-74BE-4F9A-96FD-F1C2351D11A3}"/>
                    </a:ext>
                  </a:extLst>
                </p14:cNvPr>
                <p14:cNvContentPartPr/>
                <p14:nvPr/>
              </p14:nvContentPartPr>
              <p14:xfrm>
                <a:off x="2646111" y="2412138"/>
                <a:ext cx="54360" cy="195840"/>
              </p14:xfrm>
            </p:contentPart>
          </mc:Choice>
          <mc:Fallback xmlns="">
            <p:pic>
              <p:nvPicPr>
                <p:cNvPr id="44" name="Ink 43">
                  <a:extLst>
                    <a:ext uri="{FF2B5EF4-FFF2-40B4-BE49-F238E27FC236}">
                      <a16:creationId xmlns:a16="http://schemas.microsoft.com/office/drawing/2014/main" id="{DCBE2942-74BE-4F9A-96FD-F1C2351D11A3}"/>
                    </a:ext>
                  </a:extLst>
                </p:cNvPr>
                <p:cNvPicPr/>
                <p:nvPr/>
              </p:nvPicPr>
              <p:blipFill>
                <a:blip r:embed="rId73"/>
                <a:stretch>
                  <a:fillRect/>
                </a:stretch>
              </p:blipFill>
              <p:spPr>
                <a:xfrm>
                  <a:off x="2628111" y="2394138"/>
                  <a:ext cx="90000" cy="23148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45" name="Ink 44">
                  <a:extLst>
                    <a:ext uri="{FF2B5EF4-FFF2-40B4-BE49-F238E27FC236}">
                      <a16:creationId xmlns:a16="http://schemas.microsoft.com/office/drawing/2014/main" id="{1D57A78D-EAAF-4750-981F-69B6B7D5BBAD}"/>
                    </a:ext>
                  </a:extLst>
                </p14:cNvPr>
                <p14:cNvContentPartPr/>
                <p14:nvPr/>
              </p14:nvContentPartPr>
              <p14:xfrm>
                <a:off x="2725311" y="2467218"/>
                <a:ext cx="59040" cy="137160"/>
              </p14:xfrm>
            </p:contentPart>
          </mc:Choice>
          <mc:Fallback xmlns="">
            <p:pic>
              <p:nvPicPr>
                <p:cNvPr id="45" name="Ink 44">
                  <a:extLst>
                    <a:ext uri="{FF2B5EF4-FFF2-40B4-BE49-F238E27FC236}">
                      <a16:creationId xmlns:a16="http://schemas.microsoft.com/office/drawing/2014/main" id="{1D57A78D-EAAF-4750-981F-69B6B7D5BBAD}"/>
                    </a:ext>
                  </a:extLst>
                </p:cNvPr>
                <p:cNvPicPr/>
                <p:nvPr/>
              </p:nvPicPr>
              <p:blipFill>
                <a:blip r:embed="rId75"/>
                <a:stretch>
                  <a:fillRect/>
                </a:stretch>
              </p:blipFill>
              <p:spPr>
                <a:xfrm>
                  <a:off x="2707671" y="2449578"/>
                  <a:ext cx="94680" cy="17280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46" name="Ink 45">
                  <a:extLst>
                    <a:ext uri="{FF2B5EF4-FFF2-40B4-BE49-F238E27FC236}">
                      <a16:creationId xmlns:a16="http://schemas.microsoft.com/office/drawing/2014/main" id="{D64B01AA-922E-460B-A57E-FDF21B72DFD2}"/>
                    </a:ext>
                  </a:extLst>
                </p14:cNvPr>
                <p14:cNvContentPartPr/>
                <p14:nvPr/>
              </p14:nvContentPartPr>
              <p14:xfrm>
                <a:off x="2803071" y="2472618"/>
                <a:ext cx="279000" cy="118080"/>
              </p14:xfrm>
            </p:contentPart>
          </mc:Choice>
          <mc:Fallback xmlns="">
            <p:pic>
              <p:nvPicPr>
                <p:cNvPr id="46" name="Ink 45">
                  <a:extLst>
                    <a:ext uri="{FF2B5EF4-FFF2-40B4-BE49-F238E27FC236}">
                      <a16:creationId xmlns:a16="http://schemas.microsoft.com/office/drawing/2014/main" id="{D64B01AA-922E-460B-A57E-FDF21B72DFD2}"/>
                    </a:ext>
                  </a:extLst>
                </p:cNvPr>
                <p:cNvPicPr/>
                <p:nvPr/>
              </p:nvPicPr>
              <p:blipFill>
                <a:blip r:embed="rId77"/>
                <a:stretch>
                  <a:fillRect/>
                </a:stretch>
              </p:blipFill>
              <p:spPr>
                <a:xfrm>
                  <a:off x="2785431" y="2454618"/>
                  <a:ext cx="314640" cy="15372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47" name="Ink 46">
                  <a:extLst>
                    <a:ext uri="{FF2B5EF4-FFF2-40B4-BE49-F238E27FC236}">
                      <a16:creationId xmlns:a16="http://schemas.microsoft.com/office/drawing/2014/main" id="{D4507A8F-39E4-476C-8D62-67C499CF5275}"/>
                    </a:ext>
                  </a:extLst>
                </p14:cNvPr>
                <p14:cNvContentPartPr/>
                <p14:nvPr/>
              </p14:nvContentPartPr>
              <p14:xfrm>
                <a:off x="3141471" y="2462898"/>
                <a:ext cx="45720" cy="133560"/>
              </p14:xfrm>
            </p:contentPart>
          </mc:Choice>
          <mc:Fallback xmlns="">
            <p:pic>
              <p:nvPicPr>
                <p:cNvPr id="47" name="Ink 46">
                  <a:extLst>
                    <a:ext uri="{FF2B5EF4-FFF2-40B4-BE49-F238E27FC236}">
                      <a16:creationId xmlns:a16="http://schemas.microsoft.com/office/drawing/2014/main" id="{D4507A8F-39E4-476C-8D62-67C499CF5275}"/>
                    </a:ext>
                  </a:extLst>
                </p:cNvPr>
                <p:cNvPicPr/>
                <p:nvPr/>
              </p:nvPicPr>
              <p:blipFill>
                <a:blip r:embed="rId79"/>
                <a:stretch>
                  <a:fillRect/>
                </a:stretch>
              </p:blipFill>
              <p:spPr>
                <a:xfrm>
                  <a:off x="3123831" y="2444898"/>
                  <a:ext cx="81360" cy="169200"/>
                </a:xfrm>
                <a:prstGeom prst="rect">
                  <a:avLst/>
                </a:prstGeom>
              </p:spPr>
            </p:pic>
          </mc:Fallback>
        </mc:AlternateContent>
      </p:grpSp>
      <p:grpSp>
        <p:nvGrpSpPr>
          <p:cNvPr id="52" name="Group 51">
            <a:extLst>
              <a:ext uri="{FF2B5EF4-FFF2-40B4-BE49-F238E27FC236}">
                <a16:creationId xmlns:a16="http://schemas.microsoft.com/office/drawing/2014/main" id="{142850D0-EECF-4EF5-9FFC-F008A4C0C031}"/>
              </a:ext>
            </a:extLst>
          </p:cNvPr>
          <p:cNvGrpSpPr/>
          <p:nvPr/>
        </p:nvGrpSpPr>
        <p:grpSpPr>
          <a:xfrm>
            <a:off x="3396711" y="2358138"/>
            <a:ext cx="482040" cy="192240"/>
            <a:chOff x="3396711" y="2358138"/>
            <a:chExt cx="482040" cy="192240"/>
          </a:xfrm>
        </p:grpSpPr>
        <mc:AlternateContent xmlns:mc="http://schemas.openxmlformats.org/markup-compatibility/2006" xmlns:p14="http://schemas.microsoft.com/office/powerpoint/2010/main">
          <mc:Choice Requires="p14">
            <p:contentPart p14:bwMode="auto" r:id="rId80">
              <p14:nvContentPartPr>
                <p14:cNvPr id="48" name="Ink 47">
                  <a:extLst>
                    <a:ext uri="{FF2B5EF4-FFF2-40B4-BE49-F238E27FC236}">
                      <a16:creationId xmlns:a16="http://schemas.microsoft.com/office/drawing/2014/main" id="{2D7DCDA2-1B46-41F5-AEBC-7D1325CA0621}"/>
                    </a:ext>
                  </a:extLst>
                </p14:cNvPr>
                <p14:cNvContentPartPr/>
                <p14:nvPr/>
              </p14:nvContentPartPr>
              <p14:xfrm>
                <a:off x="3396711" y="2443458"/>
                <a:ext cx="30240" cy="106920"/>
              </p14:xfrm>
            </p:contentPart>
          </mc:Choice>
          <mc:Fallback xmlns="">
            <p:pic>
              <p:nvPicPr>
                <p:cNvPr id="48" name="Ink 47">
                  <a:extLst>
                    <a:ext uri="{FF2B5EF4-FFF2-40B4-BE49-F238E27FC236}">
                      <a16:creationId xmlns:a16="http://schemas.microsoft.com/office/drawing/2014/main" id="{2D7DCDA2-1B46-41F5-AEBC-7D1325CA0621}"/>
                    </a:ext>
                  </a:extLst>
                </p:cNvPr>
                <p:cNvPicPr/>
                <p:nvPr/>
              </p:nvPicPr>
              <p:blipFill>
                <a:blip r:embed="rId81"/>
                <a:stretch>
                  <a:fillRect/>
                </a:stretch>
              </p:blipFill>
              <p:spPr>
                <a:xfrm>
                  <a:off x="3379071" y="2425458"/>
                  <a:ext cx="6588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49" name="Ink 48">
                  <a:extLst>
                    <a:ext uri="{FF2B5EF4-FFF2-40B4-BE49-F238E27FC236}">
                      <a16:creationId xmlns:a16="http://schemas.microsoft.com/office/drawing/2014/main" id="{B8910104-C656-4646-9182-5C494EE22E40}"/>
                    </a:ext>
                  </a:extLst>
                </p14:cNvPr>
                <p14:cNvContentPartPr/>
                <p14:nvPr/>
              </p14:nvContentPartPr>
              <p14:xfrm>
                <a:off x="3440271" y="2358138"/>
                <a:ext cx="138960" cy="174960"/>
              </p14:xfrm>
            </p:contentPart>
          </mc:Choice>
          <mc:Fallback xmlns="">
            <p:pic>
              <p:nvPicPr>
                <p:cNvPr id="49" name="Ink 48">
                  <a:extLst>
                    <a:ext uri="{FF2B5EF4-FFF2-40B4-BE49-F238E27FC236}">
                      <a16:creationId xmlns:a16="http://schemas.microsoft.com/office/drawing/2014/main" id="{B8910104-C656-4646-9182-5C494EE22E40}"/>
                    </a:ext>
                  </a:extLst>
                </p:cNvPr>
                <p:cNvPicPr/>
                <p:nvPr/>
              </p:nvPicPr>
              <p:blipFill>
                <a:blip r:embed="rId83"/>
                <a:stretch>
                  <a:fillRect/>
                </a:stretch>
              </p:blipFill>
              <p:spPr>
                <a:xfrm>
                  <a:off x="3422271" y="2340498"/>
                  <a:ext cx="174600" cy="21060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50" name="Ink 49">
                  <a:extLst>
                    <a:ext uri="{FF2B5EF4-FFF2-40B4-BE49-F238E27FC236}">
                      <a16:creationId xmlns:a16="http://schemas.microsoft.com/office/drawing/2014/main" id="{0A62CE61-0000-455C-8D00-E36D0462E96A}"/>
                    </a:ext>
                  </a:extLst>
                </p14:cNvPr>
                <p14:cNvContentPartPr/>
                <p14:nvPr/>
              </p14:nvContentPartPr>
              <p14:xfrm>
                <a:off x="3777591" y="2389818"/>
                <a:ext cx="56160" cy="110520"/>
              </p14:xfrm>
            </p:contentPart>
          </mc:Choice>
          <mc:Fallback xmlns="">
            <p:pic>
              <p:nvPicPr>
                <p:cNvPr id="50" name="Ink 49">
                  <a:extLst>
                    <a:ext uri="{FF2B5EF4-FFF2-40B4-BE49-F238E27FC236}">
                      <a16:creationId xmlns:a16="http://schemas.microsoft.com/office/drawing/2014/main" id="{0A62CE61-0000-455C-8D00-E36D0462E96A}"/>
                    </a:ext>
                  </a:extLst>
                </p:cNvPr>
                <p:cNvPicPr/>
                <p:nvPr/>
              </p:nvPicPr>
              <p:blipFill>
                <a:blip r:embed="rId85"/>
                <a:stretch>
                  <a:fillRect/>
                </a:stretch>
              </p:blipFill>
              <p:spPr>
                <a:xfrm>
                  <a:off x="3759951" y="2372178"/>
                  <a:ext cx="91800" cy="14616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51" name="Ink 50">
                  <a:extLst>
                    <a:ext uri="{FF2B5EF4-FFF2-40B4-BE49-F238E27FC236}">
                      <a16:creationId xmlns:a16="http://schemas.microsoft.com/office/drawing/2014/main" id="{37C3A8B7-07C7-42D0-A431-EE1CF5EDB1B0}"/>
                    </a:ext>
                  </a:extLst>
                </p14:cNvPr>
                <p14:cNvContentPartPr/>
                <p14:nvPr/>
              </p14:nvContentPartPr>
              <p14:xfrm>
                <a:off x="3680031" y="2392338"/>
                <a:ext cx="198720" cy="150840"/>
              </p14:xfrm>
            </p:contentPart>
          </mc:Choice>
          <mc:Fallback xmlns="">
            <p:pic>
              <p:nvPicPr>
                <p:cNvPr id="51" name="Ink 50">
                  <a:extLst>
                    <a:ext uri="{FF2B5EF4-FFF2-40B4-BE49-F238E27FC236}">
                      <a16:creationId xmlns:a16="http://schemas.microsoft.com/office/drawing/2014/main" id="{37C3A8B7-07C7-42D0-A431-EE1CF5EDB1B0}"/>
                    </a:ext>
                  </a:extLst>
                </p:cNvPr>
                <p:cNvPicPr/>
                <p:nvPr/>
              </p:nvPicPr>
              <p:blipFill>
                <a:blip r:embed="rId87"/>
                <a:stretch>
                  <a:fillRect/>
                </a:stretch>
              </p:blipFill>
              <p:spPr>
                <a:xfrm>
                  <a:off x="3662031" y="2374338"/>
                  <a:ext cx="234360" cy="186480"/>
                </a:xfrm>
                <a:prstGeom prst="rect">
                  <a:avLst/>
                </a:prstGeom>
              </p:spPr>
            </p:pic>
          </mc:Fallback>
        </mc:AlternateContent>
      </p:grpSp>
      <p:grpSp>
        <p:nvGrpSpPr>
          <p:cNvPr id="59" name="Group 58">
            <a:extLst>
              <a:ext uri="{FF2B5EF4-FFF2-40B4-BE49-F238E27FC236}">
                <a16:creationId xmlns:a16="http://schemas.microsoft.com/office/drawing/2014/main" id="{D1AF2C06-83A9-4BA3-BF23-183F4EB58311}"/>
              </a:ext>
            </a:extLst>
          </p:cNvPr>
          <p:cNvGrpSpPr/>
          <p:nvPr/>
        </p:nvGrpSpPr>
        <p:grpSpPr>
          <a:xfrm>
            <a:off x="1445151" y="3006498"/>
            <a:ext cx="440640" cy="263880"/>
            <a:chOff x="1445151" y="3006498"/>
            <a:chExt cx="440640" cy="263880"/>
          </a:xfrm>
        </p:grpSpPr>
        <mc:AlternateContent xmlns:mc="http://schemas.openxmlformats.org/markup-compatibility/2006" xmlns:p14="http://schemas.microsoft.com/office/powerpoint/2010/main">
          <mc:Choice Requires="p14">
            <p:contentPart p14:bwMode="auto" r:id="rId88">
              <p14:nvContentPartPr>
                <p14:cNvPr id="55" name="Ink 54">
                  <a:extLst>
                    <a:ext uri="{FF2B5EF4-FFF2-40B4-BE49-F238E27FC236}">
                      <a16:creationId xmlns:a16="http://schemas.microsoft.com/office/drawing/2014/main" id="{5D579EB2-D7E5-40DE-A6AA-64F1418A8F66}"/>
                    </a:ext>
                  </a:extLst>
                </p14:cNvPr>
                <p14:cNvContentPartPr/>
                <p14:nvPr/>
              </p14:nvContentPartPr>
              <p14:xfrm>
                <a:off x="1468911" y="3009738"/>
                <a:ext cx="255240" cy="260640"/>
              </p14:xfrm>
            </p:contentPart>
          </mc:Choice>
          <mc:Fallback xmlns="">
            <p:pic>
              <p:nvPicPr>
                <p:cNvPr id="55" name="Ink 54">
                  <a:extLst>
                    <a:ext uri="{FF2B5EF4-FFF2-40B4-BE49-F238E27FC236}">
                      <a16:creationId xmlns:a16="http://schemas.microsoft.com/office/drawing/2014/main" id="{5D579EB2-D7E5-40DE-A6AA-64F1418A8F66}"/>
                    </a:ext>
                  </a:extLst>
                </p:cNvPr>
                <p:cNvPicPr/>
                <p:nvPr/>
              </p:nvPicPr>
              <p:blipFill>
                <a:blip r:embed="rId89"/>
                <a:stretch>
                  <a:fillRect/>
                </a:stretch>
              </p:blipFill>
              <p:spPr>
                <a:xfrm>
                  <a:off x="1450911" y="2992098"/>
                  <a:ext cx="290880" cy="29628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56" name="Ink 55">
                  <a:extLst>
                    <a:ext uri="{FF2B5EF4-FFF2-40B4-BE49-F238E27FC236}">
                      <a16:creationId xmlns:a16="http://schemas.microsoft.com/office/drawing/2014/main" id="{8C3335D3-3FD9-4F9F-9F9F-71C7A618364A}"/>
                    </a:ext>
                  </a:extLst>
                </p14:cNvPr>
                <p14:cNvContentPartPr/>
                <p14:nvPr/>
              </p14:nvContentPartPr>
              <p14:xfrm>
                <a:off x="1792911" y="3109818"/>
                <a:ext cx="73800" cy="14040"/>
              </p14:xfrm>
            </p:contentPart>
          </mc:Choice>
          <mc:Fallback xmlns="">
            <p:pic>
              <p:nvPicPr>
                <p:cNvPr id="56" name="Ink 55">
                  <a:extLst>
                    <a:ext uri="{FF2B5EF4-FFF2-40B4-BE49-F238E27FC236}">
                      <a16:creationId xmlns:a16="http://schemas.microsoft.com/office/drawing/2014/main" id="{8C3335D3-3FD9-4F9F-9F9F-71C7A618364A}"/>
                    </a:ext>
                  </a:extLst>
                </p:cNvPr>
                <p:cNvPicPr/>
                <p:nvPr/>
              </p:nvPicPr>
              <p:blipFill>
                <a:blip r:embed="rId91"/>
                <a:stretch>
                  <a:fillRect/>
                </a:stretch>
              </p:blipFill>
              <p:spPr>
                <a:xfrm>
                  <a:off x="1774911" y="3092178"/>
                  <a:ext cx="109440" cy="4968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57" name="Ink 56">
                  <a:extLst>
                    <a:ext uri="{FF2B5EF4-FFF2-40B4-BE49-F238E27FC236}">
                      <a16:creationId xmlns:a16="http://schemas.microsoft.com/office/drawing/2014/main" id="{8C21205E-87AF-45C3-8D73-E9EF94624C54}"/>
                    </a:ext>
                  </a:extLst>
                </p14:cNvPr>
                <p14:cNvContentPartPr/>
                <p14:nvPr/>
              </p14:nvContentPartPr>
              <p14:xfrm>
                <a:off x="1741791" y="3006498"/>
                <a:ext cx="144000" cy="29160"/>
              </p14:xfrm>
            </p:contentPart>
          </mc:Choice>
          <mc:Fallback xmlns="">
            <p:pic>
              <p:nvPicPr>
                <p:cNvPr id="57" name="Ink 56">
                  <a:extLst>
                    <a:ext uri="{FF2B5EF4-FFF2-40B4-BE49-F238E27FC236}">
                      <a16:creationId xmlns:a16="http://schemas.microsoft.com/office/drawing/2014/main" id="{8C21205E-87AF-45C3-8D73-E9EF94624C54}"/>
                    </a:ext>
                  </a:extLst>
                </p:cNvPr>
                <p:cNvPicPr/>
                <p:nvPr/>
              </p:nvPicPr>
              <p:blipFill>
                <a:blip r:embed="rId93"/>
                <a:stretch>
                  <a:fillRect/>
                </a:stretch>
              </p:blipFill>
              <p:spPr>
                <a:xfrm>
                  <a:off x="1723791" y="2988858"/>
                  <a:ext cx="179640" cy="6480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58" name="Ink 57">
                  <a:extLst>
                    <a:ext uri="{FF2B5EF4-FFF2-40B4-BE49-F238E27FC236}">
                      <a16:creationId xmlns:a16="http://schemas.microsoft.com/office/drawing/2014/main" id="{66186051-D781-492F-98AC-3B578A33D550}"/>
                    </a:ext>
                  </a:extLst>
                </p14:cNvPr>
                <p14:cNvContentPartPr/>
                <p14:nvPr/>
              </p14:nvContentPartPr>
              <p14:xfrm>
                <a:off x="1445151" y="3163458"/>
                <a:ext cx="341640" cy="38160"/>
              </p14:xfrm>
            </p:contentPart>
          </mc:Choice>
          <mc:Fallback xmlns="">
            <p:pic>
              <p:nvPicPr>
                <p:cNvPr id="58" name="Ink 57">
                  <a:extLst>
                    <a:ext uri="{FF2B5EF4-FFF2-40B4-BE49-F238E27FC236}">
                      <a16:creationId xmlns:a16="http://schemas.microsoft.com/office/drawing/2014/main" id="{66186051-D781-492F-98AC-3B578A33D550}"/>
                    </a:ext>
                  </a:extLst>
                </p:cNvPr>
                <p:cNvPicPr/>
                <p:nvPr/>
              </p:nvPicPr>
              <p:blipFill>
                <a:blip r:embed="rId95"/>
                <a:stretch>
                  <a:fillRect/>
                </a:stretch>
              </p:blipFill>
              <p:spPr>
                <a:xfrm>
                  <a:off x="1427151" y="3145818"/>
                  <a:ext cx="377280" cy="73800"/>
                </a:xfrm>
                <a:prstGeom prst="rect">
                  <a:avLst/>
                </a:prstGeom>
              </p:spPr>
            </p:pic>
          </mc:Fallback>
        </mc:AlternateContent>
      </p:grpSp>
      <p:grpSp>
        <p:nvGrpSpPr>
          <p:cNvPr id="68" name="Group 67">
            <a:extLst>
              <a:ext uri="{FF2B5EF4-FFF2-40B4-BE49-F238E27FC236}">
                <a16:creationId xmlns:a16="http://schemas.microsoft.com/office/drawing/2014/main" id="{C0037A51-479F-4DFF-B21D-06748ED5C9FA}"/>
              </a:ext>
            </a:extLst>
          </p:cNvPr>
          <p:cNvGrpSpPr/>
          <p:nvPr/>
        </p:nvGrpSpPr>
        <p:grpSpPr>
          <a:xfrm>
            <a:off x="2096391" y="2829378"/>
            <a:ext cx="876600" cy="445320"/>
            <a:chOff x="2096391" y="2829378"/>
            <a:chExt cx="876600" cy="445320"/>
          </a:xfrm>
        </p:grpSpPr>
        <mc:AlternateContent xmlns:mc="http://schemas.openxmlformats.org/markup-compatibility/2006" xmlns:p14="http://schemas.microsoft.com/office/powerpoint/2010/main">
          <mc:Choice Requires="p14">
            <p:contentPart p14:bwMode="auto" r:id="rId96">
              <p14:nvContentPartPr>
                <p14:cNvPr id="60" name="Ink 59">
                  <a:extLst>
                    <a:ext uri="{FF2B5EF4-FFF2-40B4-BE49-F238E27FC236}">
                      <a16:creationId xmlns:a16="http://schemas.microsoft.com/office/drawing/2014/main" id="{1CA8EC08-B4E5-4F6D-85DA-E640661E051D}"/>
                    </a:ext>
                  </a:extLst>
                </p14:cNvPr>
                <p14:cNvContentPartPr/>
                <p14:nvPr/>
              </p14:nvContentPartPr>
              <p14:xfrm>
                <a:off x="2096391" y="3019098"/>
                <a:ext cx="248400" cy="255600"/>
              </p14:xfrm>
            </p:contentPart>
          </mc:Choice>
          <mc:Fallback xmlns="">
            <p:pic>
              <p:nvPicPr>
                <p:cNvPr id="60" name="Ink 59">
                  <a:extLst>
                    <a:ext uri="{FF2B5EF4-FFF2-40B4-BE49-F238E27FC236}">
                      <a16:creationId xmlns:a16="http://schemas.microsoft.com/office/drawing/2014/main" id="{1CA8EC08-B4E5-4F6D-85DA-E640661E051D}"/>
                    </a:ext>
                  </a:extLst>
                </p:cNvPr>
                <p:cNvPicPr/>
                <p:nvPr/>
              </p:nvPicPr>
              <p:blipFill>
                <a:blip r:embed="rId97"/>
                <a:stretch>
                  <a:fillRect/>
                </a:stretch>
              </p:blipFill>
              <p:spPr>
                <a:xfrm>
                  <a:off x="2078391" y="3001098"/>
                  <a:ext cx="284040" cy="29124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61" name="Ink 60">
                  <a:extLst>
                    <a:ext uri="{FF2B5EF4-FFF2-40B4-BE49-F238E27FC236}">
                      <a16:creationId xmlns:a16="http://schemas.microsoft.com/office/drawing/2014/main" id="{69514EDB-AF8D-42B2-93FA-09291CD50665}"/>
                    </a:ext>
                  </a:extLst>
                </p14:cNvPr>
                <p14:cNvContentPartPr/>
                <p14:nvPr/>
              </p14:nvContentPartPr>
              <p14:xfrm>
                <a:off x="2107911" y="3153018"/>
                <a:ext cx="273240" cy="60480"/>
              </p14:xfrm>
            </p:contentPart>
          </mc:Choice>
          <mc:Fallback xmlns="">
            <p:pic>
              <p:nvPicPr>
                <p:cNvPr id="61" name="Ink 60">
                  <a:extLst>
                    <a:ext uri="{FF2B5EF4-FFF2-40B4-BE49-F238E27FC236}">
                      <a16:creationId xmlns:a16="http://schemas.microsoft.com/office/drawing/2014/main" id="{69514EDB-AF8D-42B2-93FA-09291CD50665}"/>
                    </a:ext>
                  </a:extLst>
                </p:cNvPr>
                <p:cNvPicPr/>
                <p:nvPr/>
              </p:nvPicPr>
              <p:blipFill>
                <a:blip r:embed="rId99"/>
                <a:stretch>
                  <a:fillRect/>
                </a:stretch>
              </p:blipFill>
              <p:spPr>
                <a:xfrm>
                  <a:off x="2089911" y="3135378"/>
                  <a:ext cx="308880" cy="9612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62" name="Ink 61">
                  <a:extLst>
                    <a:ext uri="{FF2B5EF4-FFF2-40B4-BE49-F238E27FC236}">
                      <a16:creationId xmlns:a16="http://schemas.microsoft.com/office/drawing/2014/main" id="{52BA9EC9-D678-4D45-BC1C-A115A53BD056}"/>
                    </a:ext>
                  </a:extLst>
                </p14:cNvPr>
                <p14:cNvContentPartPr/>
                <p14:nvPr/>
              </p14:nvContentPartPr>
              <p14:xfrm>
                <a:off x="2130231" y="2908578"/>
                <a:ext cx="92880" cy="74160"/>
              </p14:xfrm>
            </p:contentPart>
          </mc:Choice>
          <mc:Fallback xmlns="">
            <p:pic>
              <p:nvPicPr>
                <p:cNvPr id="62" name="Ink 61">
                  <a:extLst>
                    <a:ext uri="{FF2B5EF4-FFF2-40B4-BE49-F238E27FC236}">
                      <a16:creationId xmlns:a16="http://schemas.microsoft.com/office/drawing/2014/main" id="{52BA9EC9-D678-4D45-BC1C-A115A53BD056}"/>
                    </a:ext>
                  </a:extLst>
                </p:cNvPr>
                <p:cNvPicPr/>
                <p:nvPr/>
              </p:nvPicPr>
              <p:blipFill>
                <a:blip r:embed="rId101"/>
                <a:stretch>
                  <a:fillRect/>
                </a:stretch>
              </p:blipFill>
              <p:spPr>
                <a:xfrm>
                  <a:off x="2112231" y="2890938"/>
                  <a:ext cx="128520" cy="10980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63" name="Ink 62">
                  <a:extLst>
                    <a:ext uri="{FF2B5EF4-FFF2-40B4-BE49-F238E27FC236}">
                      <a16:creationId xmlns:a16="http://schemas.microsoft.com/office/drawing/2014/main" id="{6E6661CA-EF48-49A2-91A9-AD3A53A5B81F}"/>
                    </a:ext>
                  </a:extLst>
                </p14:cNvPr>
                <p14:cNvContentPartPr/>
                <p14:nvPr/>
              </p14:nvContentPartPr>
              <p14:xfrm>
                <a:off x="2488791" y="3007578"/>
                <a:ext cx="27360" cy="139320"/>
              </p14:xfrm>
            </p:contentPart>
          </mc:Choice>
          <mc:Fallback xmlns="">
            <p:pic>
              <p:nvPicPr>
                <p:cNvPr id="63" name="Ink 62">
                  <a:extLst>
                    <a:ext uri="{FF2B5EF4-FFF2-40B4-BE49-F238E27FC236}">
                      <a16:creationId xmlns:a16="http://schemas.microsoft.com/office/drawing/2014/main" id="{6E6661CA-EF48-49A2-91A9-AD3A53A5B81F}"/>
                    </a:ext>
                  </a:extLst>
                </p:cNvPr>
                <p:cNvPicPr/>
                <p:nvPr/>
              </p:nvPicPr>
              <p:blipFill>
                <a:blip r:embed="rId103"/>
                <a:stretch>
                  <a:fillRect/>
                </a:stretch>
              </p:blipFill>
              <p:spPr>
                <a:xfrm>
                  <a:off x="2470791" y="2989938"/>
                  <a:ext cx="63000" cy="17496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64" name="Ink 63">
                  <a:extLst>
                    <a:ext uri="{FF2B5EF4-FFF2-40B4-BE49-F238E27FC236}">
                      <a16:creationId xmlns:a16="http://schemas.microsoft.com/office/drawing/2014/main" id="{F6B871B8-1AEE-47D7-B438-34DEB5C5CBB8}"/>
                    </a:ext>
                  </a:extLst>
                </p14:cNvPr>
                <p14:cNvContentPartPr/>
                <p14:nvPr/>
              </p14:nvContentPartPr>
              <p14:xfrm>
                <a:off x="2421471" y="3052218"/>
                <a:ext cx="118080" cy="23400"/>
              </p14:xfrm>
            </p:contentPart>
          </mc:Choice>
          <mc:Fallback xmlns="">
            <p:pic>
              <p:nvPicPr>
                <p:cNvPr id="64" name="Ink 63">
                  <a:extLst>
                    <a:ext uri="{FF2B5EF4-FFF2-40B4-BE49-F238E27FC236}">
                      <a16:creationId xmlns:a16="http://schemas.microsoft.com/office/drawing/2014/main" id="{F6B871B8-1AEE-47D7-B438-34DEB5C5CBB8}"/>
                    </a:ext>
                  </a:extLst>
                </p:cNvPr>
                <p:cNvPicPr/>
                <p:nvPr/>
              </p:nvPicPr>
              <p:blipFill>
                <a:blip r:embed="rId105"/>
                <a:stretch>
                  <a:fillRect/>
                </a:stretch>
              </p:blipFill>
              <p:spPr>
                <a:xfrm>
                  <a:off x="2403831" y="3034218"/>
                  <a:ext cx="153720" cy="5904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65" name="Ink 64">
                  <a:extLst>
                    <a:ext uri="{FF2B5EF4-FFF2-40B4-BE49-F238E27FC236}">
                      <a16:creationId xmlns:a16="http://schemas.microsoft.com/office/drawing/2014/main" id="{1CDFDCC4-073A-4C14-8FFD-9A8022BA79ED}"/>
                    </a:ext>
                  </a:extLst>
                </p14:cNvPr>
                <p14:cNvContentPartPr/>
                <p14:nvPr/>
              </p14:nvContentPartPr>
              <p14:xfrm>
                <a:off x="2706951" y="3011178"/>
                <a:ext cx="237240" cy="141840"/>
              </p14:xfrm>
            </p:contentPart>
          </mc:Choice>
          <mc:Fallback xmlns="">
            <p:pic>
              <p:nvPicPr>
                <p:cNvPr id="65" name="Ink 64">
                  <a:extLst>
                    <a:ext uri="{FF2B5EF4-FFF2-40B4-BE49-F238E27FC236}">
                      <a16:creationId xmlns:a16="http://schemas.microsoft.com/office/drawing/2014/main" id="{1CDFDCC4-073A-4C14-8FFD-9A8022BA79ED}"/>
                    </a:ext>
                  </a:extLst>
                </p:cNvPr>
                <p:cNvPicPr/>
                <p:nvPr/>
              </p:nvPicPr>
              <p:blipFill>
                <a:blip r:embed="rId107"/>
                <a:stretch>
                  <a:fillRect/>
                </a:stretch>
              </p:blipFill>
              <p:spPr>
                <a:xfrm>
                  <a:off x="2689311" y="2993178"/>
                  <a:ext cx="272880" cy="17748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66" name="Ink 65">
                  <a:extLst>
                    <a:ext uri="{FF2B5EF4-FFF2-40B4-BE49-F238E27FC236}">
                      <a16:creationId xmlns:a16="http://schemas.microsoft.com/office/drawing/2014/main" id="{862DBA54-6C23-4E7D-BB3A-6693BA314093}"/>
                    </a:ext>
                  </a:extLst>
                </p14:cNvPr>
                <p14:cNvContentPartPr/>
                <p14:nvPr/>
              </p14:nvContentPartPr>
              <p14:xfrm>
                <a:off x="2737911" y="3212778"/>
                <a:ext cx="235080" cy="57960"/>
              </p14:xfrm>
            </p:contentPart>
          </mc:Choice>
          <mc:Fallback xmlns="">
            <p:pic>
              <p:nvPicPr>
                <p:cNvPr id="66" name="Ink 65">
                  <a:extLst>
                    <a:ext uri="{FF2B5EF4-FFF2-40B4-BE49-F238E27FC236}">
                      <a16:creationId xmlns:a16="http://schemas.microsoft.com/office/drawing/2014/main" id="{862DBA54-6C23-4E7D-BB3A-6693BA314093}"/>
                    </a:ext>
                  </a:extLst>
                </p:cNvPr>
                <p:cNvPicPr/>
                <p:nvPr/>
              </p:nvPicPr>
              <p:blipFill>
                <a:blip r:embed="rId109"/>
                <a:stretch>
                  <a:fillRect/>
                </a:stretch>
              </p:blipFill>
              <p:spPr>
                <a:xfrm>
                  <a:off x="2720271" y="3194778"/>
                  <a:ext cx="270720" cy="9360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67" name="Ink 66">
                  <a:extLst>
                    <a:ext uri="{FF2B5EF4-FFF2-40B4-BE49-F238E27FC236}">
                      <a16:creationId xmlns:a16="http://schemas.microsoft.com/office/drawing/2014/main" id="{EA7EFD73-A826-4AD9-BCBA-FBA73B14CF3A}"/>
                    </a:ext>
                  </a:extLst>
                </p14:cNvPr>
                <p14:cNvContentPartPr/>
                <p14:nvPr/>
              </p14:nvContentPartPr>
              <p14:xfrm>
                <a:off x="2718111" y="2829378"/>
                <a:ext cx="134280" cy="90720"/>
              </p14:xfrm>
            </p:contentPart>
          </mc:Choice>
          <mc:Fallback xmlns="">
            <p:pic>
              <p:nvPicPr>
                <p:cNvPr id="67" name="Ink 66">
                  <a:extLst>
                    <a:ext uri="{FF2B5EF4-FFF2-40B4-BE49-F238E27FC236}">
                      <a16:creationId xmlns:a16="http://schemas.microsoft.com/office/drawing/2014/main" id="{EA7EFD73-A826-4AD9-BCBA-FBA73B14CF3A}"/>
                    </a:ext>
                  </a:extLst>
                </p:cNvPr>
                <p:cNvPicPr/>
                <p:nvPr/>
              </p:nvPicPr>
              <p:blipFill>
                <a:blip r:embed="rId111"/>
                <a:stretch>
                  <a:fillRect/>
                </a:stretch>
              </p:blipFill>
              <p:spPr>
                <a:xfrm>
                  <a:off x="2700111" y="2811738"/>
                  <a:ext cx="169920" cy="126360"/>
                </a:xfrm>
                <a:prstGeom prst="rect">
                  <a:avLst/>
                </a:prstGeom>
              </p:spPr>
            </p:pic>
          </mc:Fallback>
        </mc:AlternateContent>
      </p:grpSp>
      <p:grpSp>
        <p:nvGrpSpPr>
          <p:cNvPr id="79" name="Group 78">
            <a:extLst>
              <a:ext uri="{FF2B5EF4-FFF2-40B4-BE49-F238E27FC236}">
                <a16:creationId xmlns:a16="http://schemas.microsoft.com/office/drawing/2014/main" id="{FCE94CA7-2951-4F01-863A-8E6B97F27977}"/>
              </a:ext>
            </a:extLst>
          </p:cNvPr>
          <p:cNvGrpSpPr/>
          <p:nvPr/>
        </p:nvGrpSpPr>
        <p:grpSpPr>
          <a:xfrm>
            <a:off x="1480431" y="3418698"/>
            <a:ext cx="1357920" cy="439200"/>
            <a:chOff x="1480431" y="3418698"/>
            <a:chExt cx="1357920" cy="439200"/>
          </a:xfrm>
        </p:grpSpPr>
        <mc:AlternateContent xmlns:mc="http://schemas.openxmlformats.org/markup-compatibility/2006" xmlns:p14="http://schemas.microsoft.com/office/powerpoint/2010/main">
          <mc:Choice Requires="p14">
            <p:contentPart p14:bwMode="auto" r:id="rId112">
              <p14:nvContentPartPr>
                <p14:cNvPr id="69" name="Ink 68">
                  <a:extLst>
                    <a:ext uri="{FF2B5EF4-FFF2-40B4-BE49-F238E27FC236}">
                      <a16:creationId xmlns:a16="http://schemas.microsoft.com/office/drawing/2014/main" id="{306E544F-D555-4BFD-97BC-5C8CE47DE1C1}"/>
                    </a:ext>
                  </a:extLst>
                </p14:cNvPr>
                <p14:cNvContentPartPr/>
                <p14:nvPr/>
              </p14:nvContentPartPr>
              <p14:xfrm>
                <a:off x="1505631" y="3614178"/>
                <a:ext cx="157680" cy="243720"/>
              </p14:xfrm>
            </p:contentPart>
          </mc:Choice>
          <mc:Fallback xmlns="">
            <p:pic>
              <p:nvPicPr>
                <p:cNvPr id="69" name="Ink 68">
                  <a:extLst>
                    <a:ext uri="{FF2B5EF4-FFF2-40B4-BE49-F238E27FC236}">
                      <a16:creationId xmlns:a16="http://schemas.microsoft.com/office/drawing/2014/main" id="{306E544F-D555-4BFD-97BC-5C8CE47DE1C1}"/>
                    </a:ext>
                  </a:extLst>
                </p:cNvPr>
                <p:cNvPicPr/>
                <p:nvPr/>
              </p:nvPicPr>
              <p:blipFill>
                <a:blip r:embed="rId113"/>
                <a:stretch>
                  <a:fillRect/>
                </a:stretch>
              </p:blipFill>
              <p:spPr>
                <a:xfrm>
                  <a:off x="1487991" y="3596178"/>
                  <a:ext cx="193320" cy="27936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70" name="Ink 69">
                  <a:extLst>
                    <a:ext uri="{FF2B5EF4-FFF2-40B4-BE49-F238E27FC236}">
                      <a16:creationId xmlns:a16="http://schemas.microsoft.com/office/drawing/2014/main" id="{D0891D74-82F8-44C9-94F7-F7B7997E3643}"/>
                    </a:ext>
                  </a:extLst>
                </p14:cNvPr>
                <p14:cNvContentPartPr/>
                <p14:nvPr/>
              </p14:nvContentPartPr>
              <p14:xfrm>
                <a:off x="1480431" y="3452538"/>
                <a:ext cx="115920" cy="97920"/>
              </p14:xfrm>
            </p:contentPart>
          </mc:Choice>
          <mc:Fallback xmlns="">
            <p:pic>
              <p:nvPicPr>
                <p:cNvPr id="70" name="Ink 69">
                  <a:extLst>
                    <a:ext uri="{FF2B5EF4-FFF2-40B4-BE49-F238E27FC236}">
                      <a16:creationId xmlns:a16="http://schemas.microsoft.com/office/drawing/2014/main" id="{D0891D74-82F8-44C9-94F7-F7B7997E3643}"/>
                    </a:ext>
                  </a:extLst>
                </p:cNvPr>
                <p:cNvPicPr/>
                <p:nvPr/>
              </p:nvPicPr>
              <p:blipFill>
                <a:blip r:embed="rId115"/>
                <a:stretch>
                  <a:fillRect/>
                </a:stretch>
              </p:blipFill>
              <p:spPr>
                <a:xfrm>
                  <a:off x="1462431" y="3434538"/>
                  <a:ext cx="15156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71" name="Ink 70">
                  <a:extLst>
                    <a:ext uri="{FF2B5EF4-FFF2-40B4-BE49-F238E27FC236}">
                      <a16:creationId xmlns:a16="http://schemas.microsoft.com/office/drawing/2014/main" id="{A94AF19D-D08F-425F-8FFC-C4C5047933C7}"/>
                    </a:ext>
                  </a:extLst>
                </p14:cNvPr>
                <p14:cNvContentPartPr/>
                <p14:nvPr/>
              </p14:nvContentPartPr>
              <p14:xfrm>
                <a:off x="1778511" y="3621378"/>
                <a:ext cx="95400" cy="15120"/>
              </p14:xfrm>
            </p:contentPart>
          </mc:Choice>
          <mc:Fallback xmlns="">
            <p:pic>
              <p:nvPicPr>
                <p:cNvPr id="71" name="Ink 70">
                  <a:extLst>
                    <a:ext uri="{FF2B5EF4-FFF2-40B4-BE49-F238E27FC236}">
                      <a16:creationId xmlns:a16="http://schemas.microsoft.com/office/drawing/2014/main" id="{A94AF19D-D08F-425F-8FFC-C4C5047933C7}"/>
                    </a:ext>
                  </a:extLst>
                </p:cNvPr>
                <p:cNvPicPr/>
                <p:nvPr/>
              </p:nvPicPr>
              <p:blipFill>
                <a:blip r:embed="rId117"/>
                <a:stretch>
                  <a:fillRect/>
                </a:stretch>
              </p:blipFill>
              <p:spPr>
                <a:xfrm>
                  <a:off x="1760871" y="3603378"/>
                  <a:ext cx="1310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72" name="Ink 71">
                  <a:extLst>
                    <a:ext uri="{FF2B5EF4-FFF2-40B4-BE49-F238E27FC236}">
                      <a16:creationId xmlns:a16="http://schemas.microsoft.com/office/drawing/2014/main" id="{2A73840F-3835-4AB4-AE4A-CC8FDE9B0C97}"/>
                    </a:ext>
                  </a:extLst>
                </p14:cNvPr>
                <p14:cNvContentPartPr/>
                <p14:nvPr/>
              </p14:nvContentPartPr>
              <p14:xfrm>
                <a:off x="1755111" y="3599058"/>
                <a:ext cx="46800" cy="12960"/>
              </p14:xfrm>
            </p:contentPart>
          </mc:Choice>
          <mc:Fallback xmlns="">
            <p:pic>
              <p:nvPicPr>
                <p:cNvPr id="72" name="Ink 71">
                  <a:extLst>
                    <a:ext uri="{FF2B5EF4-FFF2-40B4-BE49-F238E27FC236}">
                      <a16:creationId xmlns:a16="http://schemas.microsoft.com/office/drawing/2014/main" id="{2A73840F-3835-4AB4-AE4A-CC8FDE9B0C97}"/>
                    </a:ext>
                  </a:extLst>
                </p:cNvPr>
                <p:cNvPicPr/>
                <p:nvPr/>
              </p:nvPicPr>
              <p:blipFill>
                <a:blip r:embed="rId119"/>
                <a:stretch>
                  <a:fillRect/>
                </a:stretch>
              </p:blipFill>
              <p:spPr>
                <a:xfrm>
                  <a:off x="1737111" y="3581058"/>
                  <a:ext cx="82440" cy="4860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73" name="Ink 72">
                  <a:extLst>
                    <a:ext uri="{FF2B5EF4-FFF2-40B4-BE49-F238E27FC236}">
                      <a16:creationId xmlns:a16="http://schemas.microsoft.com/office/drawing/2014/main" id="{36D90129-155E-4D5A-B1BD-84F0885CC401}"/>
                    </a:ext>
                  </a:extLst>
                </p14:cNvPr>
                <p14:cNvContentPartPr/>
                <p14:nvPr/>
              </p14:nvContentPartPr>
              <p14:xfrm>
                <a:off x="2090991" y="3556218"/>
                <a:ext cx="177840" cy="207360"/>
              </p14:xfrm>
            </p:contentPart>
          </mc:Choice>
          <mc:Fallback xmlns="">
            <p:pic>
              <p:nvPicPr>
                <p:cNvPr id="73" name="Ink 72">
                  <a:extLst>
                    <a:ext uri="{FF2B5EF4-FFF2-40B4-BE49-F238E27FC236}">
                      <a16:creationId xmlns:a16="http://schemas.microsoft.com/office/drawing/2014/main" id="{36D90129-155E-4D5A-B1BD-84F0885CC401}"/>
                    </a:ext>
                  </a:extLst>
                </p:cNvPr>
                <p:cNvPicPr/>
                <p:nvPr/>
              </p:nvPicPr>
              <p:blipFill>
                <a:blip r:embed="rId121"/>
                <a:stretch>
                  <a:fillRect/>
                </a:stretch>
              </p:blipFill>
              <p:spPr>
                <a:xfrm>
                  <a:off x="2073351" y="3538578"/>
                  <a:ext cx="213480" cy="24300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74" name="Ink 73">
                  <a:extLst>
                    <a:ext uri="{FF2B5EF4-FFF2-40B4-BE49-F238E27FC236}">
                      <a16:creationId xmlns:a16="http://schemas.microsoft.com/office/drawing/2014/main" id="{111378E8-9610-4CEE-942D-CCE5B533C0FD}"/>
                    </a:ext>
                  </a:extLst>
                </p14:cNvPr>
                <p14:cNvContentPartPr/>
                <p14:nvPr/>
              </p14:nvContentPartPr>
              <p14:xfrm>
                <a:off x="2035911" y="3654498"/>
                <a:ext cx="299880" cy="38880"/>
              </p14:xfrm>
            </p:contentPart>
          </mc:Choice>
          <mc:Fallback xmlns="">
            <p:pic>
              <p:nvPicPr>
                <p:cNvPr id="74" name="Ink 73">
                  <a:extLst>
                    <a:ext uri="{FF2B5EF4-FFF2-40B4-BE49-F238E27FC236}">
                      <a16:creationId xmlns:a16="http://schemas.microsoft.com/office/drawing/2014/main" id="{111378E8-9610-4CEE-942D-CCE5B533C0FD}"/>
                    </a:ext>
                  </a:extLst>
                </p:cNvPr>
                <p:cNvPicPr/>
                <p:nvPr/>
              </p:nvPicPr>
              <p:blipFill>
                <a:blip r:embed="rId123"/>
                <a:stretch>
                  <a:fillRect/>
                </a:stretch>
              </p:blipFill>
              <p:spPr>
                <a:xfrm>
                  <a:off x="2018271" y="3636858"/>
                  <a:ext cx="335520" cy="7452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76" name="Ink 75">
                  <a:extLst>
                    <a:ext uri="{FF2B5EF4-FFF2-40B4-BE49-F238E27FC236}">
                      <a16:creationId xmlns:a16="http://schemas.microsoft.com/office/drawing/2014/main" id="{E2E51F15-25B0-4CCF-A629-B225EF06F3CF}"/>
                    </a:ext>
                  </a:extLst>
                </p14:cNvPr>
                <p14:cNvContentPartPr/>
                <p14:nvPr/>
              </p14:nvContentPartPr>
              <p14:xfrm>
                <a:off x="2453151" y="3612018"/>
                <a:ext cx="61560" cy="10800"/>
              </p14:xfrm>
            </p:contentPart>
          </mc:Choice>
          <mc:Fallback xmlns="">
            <p:pic>
              <p:nvPicPr>
                <p:cNvPr id="76" name="Ink 75">
                  <a:extLst>
                    <a:ext uri="{FF2B5EF4-FFF2-40B4-BE49-F238E27FC236}">
                      <a16:creationId xmlns:a16="http://schemas.microsoft.com/office/drawing/2014/main" id="{E2E51F15-25B0-4CCF-A629-B225EF06F3CF}"/>
                    </a:ext>
                  </a:extLst>
                </p:cNvPr>
                <p:cNvPicPr/>
                <p:nvPr/>
              </p:nvPicPr>
              <p:blipFill>
                <a:blip r:embed="rId125"/>
                <a:stretch>
                  <a:fillRect/>
                </a:stretch>
              </p:blipFill>
              <p:spPr>
                <a:xfrm>
                  <a:off x="2435511" y="3594378"/>
                  <a:ext cx="9720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77" name="Ink 76">
                  <a:extLst>
                    <a:ext uri="{FF2B5EF4-FFF2-40B4-BE49-F238E27FC236}">
                      <a16:creationId xmlns:a16="http://schemas.microsoft.com/office/drawing/2014/main" id="{2911416E-A44F-464A-8396-15700B2FD48C}"/>
                    </a:ext>
                  </a:extLst>
                </p14:cNvPr>
                <p14:cNvContentPartPr/>
                <p14:nvPr/>
              </p14:nvContentPartPr>
              <p14:xfrm>
                <a:off x="2656191" y="3531738"/>
                <a:ext cx="182160" cy="96120"/>
              </p14:xfrm>
            </p:contentPart>
          </mc:Choice>
          <mc:Fallback xmlns="">
            <p:pic>
              <p:nvPicPr>
                <p:cNvPr id="77" name="Ink 76">
                  <a:extLst>
                    <a:ext uri="{FF2B5EF4-FFF2-40B4-BE49-F238E27FC236}">
                      <a16:creationId xmlns:a16="http://schemas.microsoft.com/office/drawing/2014/main" id="{2911416E-A44F-464A-8396-15700B2FD48C}"/>
                    </a:ext>
                  </a:extLst>
                </p:cNvPr>
                <p:cNvPicPr/>
                <p:nvPr/>
              </p:nvPicPr>
              <p:blipFill>
                <a:blip r:embed="rId127"/>
                <a:stretch>
                  <a:fillRect/>
                </a:stretch>
              </p:blipFill>
              <p:spPr>
                <a:xfrm>
                  <a:off x="2638191" y="3513738"/>
                  <a:ext cx="217800" cy="13176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78" name="Ink 77">
                  <a:extLst>
                    <a:ext uri="{FF2B5EF4-FFF2-40B4-BE49-F238E27FC236}">
                      <a16:creationId xmlns:a16="http://schemas.microsoft.com/office/drawing/2014/main" id="{902B46CC-99AC-4CDC-A4AF-C2222D283B91}"/>
                    </a:ext>
                  </a:extLst>
                </p14:cNvPr>
                <p14:cNvContentPartPr/>
                <p14:nvPr/>
              </p14:nvContentPartPr>
              <p14:xfrm>
                <a:off x="2686431" y="3418698"/>
                <a:ext cx="114480" cy="66600"/>
              </p14:xfrm>
            </p:contentPart>
          </mc:Choice>
          <mc:Fallback xmlns="">
            <p:pic>
              <p:nvPicPr>
                <p:cNvPr id="78" name="Ink 77">
                  <a:extLst>
                    <a:ext uri="{FF2B5EF4-FFF2-40B4-BE49-F238E27FC236}">
                      <a16:creationId xmlns:a16="http://schemas.microsoft.com/office/drawing/2014/main" id="{902B46CC-99AC-4CDC-A4AF-C2222D283B91}"/>
                    </a:ext>
                  </a:extLst>
                </p:cNvPr>
                <p:cNvPicPr/>
                <p:nvPr/>
              </p:nvPicPr>
              <p:blipFill>
                <a:blip r:embed="rId129"/>
                <a:stretch>
                  <a:fillRect/>
                </a:stretch>
              </p:blipFill>
              <p:spPr>
                <a:xfrm>
                  <a:off x="2668791" y="3400698"/>
                  <a:ext cx="150120" cy="102240"/>
                </a:xfrm>
                <a:prstGeom prst="rect">
                  <a:avLst/>
                </a:prstGeom>
              </p:spPr>
            </p:pic>
          </mc:Fallback>
        </mc:AlternateContent>
      </p:grpSp>
    </p:spTree>
    <p:extLst>
      <p:ext uri="{BB962C8B-B14F-4D97-AF65-F5344CB8AC3E}">
        <p14:creationId xmlns:p14="http://schemas.microsoft.com/office/powerpoint/2010/main" val="253653829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Geometric Interpretation of </a:t>
            </a:r>
            <a:r>
              <a:rPr lang="en-US" dirty="0" err="1"/>
              <a:t>ŷ</a:t>
            </a:r>
            <a:endParaRPr lang="en-US" dirty="0"/>
          </a:p>
        </p:txBody>
      </p:sp>
      <p:sp>
        <p:nvSpPr>
          <p:cNvPr id="3" name="Slide Number Placeholder 2"/>
          <p:cNvSpPr>
            <a:spLocks noGrp="1"/>
          </p:cNvSpPr>
          <p:nvPr>
            <p:ph type="sldNum" sz="quarter" idx="12"/>
          </p:nvPr>
        </p:nvSpPr>
        <p:spPr/>
        <p:txBody>
          <a:bodyPr/>
          <a:lstStyle/>
          <a:p>
            <a:fld id="{4EA97F7A-E362-4A8E-A2D2-2731F606C961}" type="slidenum">
              <a:rPr lang="en-US" smtClean="0"/>
              <a:pPr/>
              <a:t>81</a:t>
            </a:fld>
            <a:endParaRPr lang="en-US"/>
          </a:p>
        </p:txBody>
      </p:sp>
      <p:pic>
        <p:nvPicPr>
          <p:cNvPr id="4" name="Picture 3"/>
          <p:cNvPicPr>
            <a:picLocks noChangeAspect="1"/>
          </p:cNvPicPr>
          <p:nvPr/>
        </p:nvPicPr>
        <p:blipFill>
          <a:blip r:embed="rId3"/>
          <a:stretch>
            <a:fillRect/>
          </a:stretch>
        </p:blipFill>
        <p:spPr>
          <a:xfrm>
            <a:off x="457200" y="1676400"/>
            <a:ext cx="6096000" cy="4813300"/>
          </a:xfrm>
          <a:prstGeom prst="rect">
            <a:avLst/>
          </a:prstGeom>
        </p:spPr>
      </p:pic>
      <p:pic>
        <p:nvPicPr>
          <p:cNvPr id="5" name="Picture 4"/>
          <p:cNvPicPr>
            <a:picLocks noChangeAspect="1"/>
          </p:cNvPicPr>
          <p:nvPr/>
        </p:nvPicPr>
        <p:blipFill>
          <a:blip r:embed="rId4"/>
          <a:stretch>
            <a:fillRect/>
          </a:stretch>
        </p:blipFill>
        <p:spPr>
          <a:xfrm>
            <a:off x="3733800" y="2209800"/>
            <a:ext cx="361071" cy="1066800"/>
          </a:xfrm>
          <a:prstGeom prst="rect">
            <a:avLst/>
          </a:prstGeom>
        </p:spPr>
      </p:pic>
      <p:pic>
        <p:nvPicPr>
          <p:cNvPr id="6" name="Picture 5"/>
          <p:cNvPicPr>
            <a:picLocks noChangeAspect="1"/>
          </p:cNvPicPr>
          <p:nvPr/>
        </p:nvPicPr>
        <p:blipFill>
          <a:blip r:embed="rId5"/>
          <a:stretch>
            <a:fillRect/>
          </a:stretch>
        </p:blipFill>
        <p:spPr>
          <a:xfrm>
            <a:off x="2286000" y="5181600"/>
            <a:ext cx="326683" cy="965200"/>
          </a:xfrm>
          <a:prstGeom prst="rect">
            <a:avLst/>
          </a:prstGeom>
        </p:spPr>
      </p:pic>
      <p:grpSp>
        <p:nvGrpSpPr>
          <p:cNvPr id="17" name="Group 16">
            <a:extLst>
              <a:ext uri="{FF2B5EF4-FFF2-40B4-BE49-F238E27FC236}">
                <a16:creationId xmlns:a16="http://schemas.microsoft.com/office/drawing/2014/main" id="{549F6BDF-BBF8-4100-97AC-CE92F830201A}"/>
              </a:ext>
            </a:extLst>
          </p:cNvPr>
          <p:cNvGrpSpPr/>
          <p:nvPr/>
        </p:nvGrpSpPr>
        <p:grpSpPr>
          <a:xfrm>
            <a:off x="6613046" y="3796320"/>
            <a:ext cx="285480" cy="446760"/>
            <a:chOff x="6613046" y="3796320"/>
            <a:chExt cx="285480" cy="446760"/>
          </a:xfrm>
        </p:grpSpPr>
        <mc:AlternateContent xmlns:mc="http://schemas.openxmlformats.org/markup-compatibility/2006" xmlns:p14="http://schemas.microsoft.com/office/powerpoint/2010/main">
          <mc:Choice Requires="p14">
            <p:contentPart p14:bwMode="auto" r:id="rId6">
              <p14:nvContentPartPr>
                <p14:cNvPr id="10" name="Ink 9">
                  <a:extLst>
                    <a:ext uri="{FF2B5EF4-FFF2-40B4-BE49-F238E27FC236}">
                      <a16:creationId xmlns:a16="http://schemas.microsoft.com/office/drawing/2014/main" id="{20822E94-8315-45F1-BED9-71CED90C070B}"/>
                    </a:ext>
                  </a:extLst>
                </p14:cNvPr>
                <p14:cNvContentPartPr/>
                <p14:nvPr/>
              </p14:nvContentPartPr>
              <p14:xfrm>
                <a:off x="6613046" y="4044360"/>
                <a:ext cx="285480" cy="198720"/>
              </p14:xfrm>
            </p:contentPart>
          </mc:Choice>
          <mc:Fallback xmlns="">
            <p:pic>
              <p:nvPicPr>
                <p:cNvPr id="10" name="Ink 9">
                  <a:extLst>
                    <a:ext uri="{FF2B5EF4-FFF2-40B4-BE49-F238E27FC236}">
                      <a16:creationId xmlns:a16="http://schemas.microsoft.com/office/drawing/2014/main" id="{20822E94-8315-45F1-BED9-71CED90C070B}"/>
                    </a:ext>
                  </a:extLst>
                </p:cNvPr>
                <p:cNvPicPr/>
                <p:nvPr/>
              </p:nvPicPr>
              <p:blipFill>
                <a:blip r:embed="rId7"/>
                <a:stretch>
                  <a:fillRect/>
                </a:stretch>
              </p:blipFill>
              <p:spPr>
                <a:xfrm>
                  <a:off x="6595046" y="4026720"/>
                  <a:ext cx="321120" cy="2343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1" name="Ink 10">
                  <a:extLst>
                    <a:ext uri="{FF2B5EF4-FFF2-40B4-BE49-F238E27FC236}">
                      <a16:creationId xmlns:a16="http://schemas.microsoft.com/office/drawing/2014/main" id="{BBABA4D4-95ED-4F37-BCD0-F06C3FAB0662}"/>
                    </a:ext>
                  </a:extLst>
                </p14:cNvPr>
                <p14:cNvContentPartPr/>
                <p14:nvPr/>
              </p14:nvContentPartPr>
              <p14:xfrm>
                <a:off x="6645806" y="3796320"/>
                <a:ext cx="153000" cy="156600"/>
              </p14:xfrm>
            </p:contentPart>
          </mc:Choice>
          <mc:Fallback xmlns="">
            <p:pic>
              <p:nvPicPr>
                <p:cNvPr id="11" name="Ink 10">
                  <a:extLst>
                    <a:ext uri="{FF2B5EF4-FFF2-40B4-BE49-F238E27FC236}">
                      <a16:creationId xmlns:a16="http://schemas.microsoft.com/office/drawing/2014/main" id="{BBABA4D4-95ED-4F37-BCD0-F06C3FAB0662}"/>
                    </a:ext>
                  </a:extLst>
                </p:cNvPr>
                <p:cNvPicPr/>
                <p:nvPr/>
              </p:nvPicPr>
              <p:blipFill>
                <a:blip r:embed="rId9"/>
                <a:stretch>
                  <a:fillRect/>
                </a:stretch>
              </p:blipFill>
              <p:spPr>
                <a:xfrm>
                  <a:off x="6628166" y="3778320"/>
                  <a:ext cx="188640" cy="192240"/>
                </a:xfrm>
                <a:prstGeom prst="rect">
                  <a:avLst/>
                </a:prstGeom>
              </p:spPr>
            </p:pic>
          </mc:Fallback>
        </mc:AlternateContent>
      </p:grpSp>
      <p:grpSp>
        <p:nvGrpSpPr>
          <p:cNvPr id="19" name="Group 18">
            <a:extLst>
              <a:ext uri="{FF2B5EF4-FFF2-40B4-BE49-F238E27FC236}">
                <a16:creationId xmlns:a16="http://schemas.microsoft.com/office/drawing/2014/main" id="{14E7B797-B2C9-4C18-995B-8D1995591D8A}"/>
              </a:ext>
            </a:extLst>
          </p:cNvPr>
          <p:cNvGrpSpPr/>
          <p:nvPr/>
        </p:nvGrpSpPr>
        <p:grpSpPr>
          <a:xfrm>
            <a:off x="7198406" y="3658440"/>
            <a:ext cx="831960" cy="657360"/>
            <a:chOff x="7198406" y="3658440"/>
            <a:chExt cx="831960" cy="657360"/>
          </a:xfrm>
        </p:grpSpPr>
        <mc:AlternateContent xmlns:mc="http://schemas.openxmlformats.org/markup-compatibility/2006" xmlns:p14="http://schemas.microsoft.com/office/powerpoint/2010/main">
          <mc:Choice Requires="p14">
            <p:contentPart p14:bwMode="auto" r:id="rId10">
              <p14:nvContentPartPr>
                <p14:cNvPr id="12" name="Ink 11">
                  <a:extLst>
                    <a:ext uri="{FF2B5EF4-FFF2-40B4-BE49-F238E27FC236}">
                      <a16:creationId xmlns:a16="http://schemas.microsoft.com/office/drawing/2014/main" id="{5493DD44-434D-4482-A001-0477C2CB97B5}"/>
                    </a:ext>
                  </a:extLst>
                </p14:cNvPr>
                <p14:cNvContentPartPr/>
                <p14:nvPr/>
              </p14:nvContentPartPr>
              <p14:xfrm>
                <a:off x="7228646" y="3851040"/>
                <a:ext cx="78120" cy="251280"/>
              </p14:xfrm>
            </p:contentPart>
          </mc:Choice>
          <mc:Fallback xmlns="">
            <p:pic>
              <p:nvPicPr>
                <p:cNvPr id="12" name="Ink 11">
                  <a:extLst>
                    <a:ext uri="{FF2B5EF4-FFF2-40B4-BE49-F238E27FC236}">
                      <a16:creationId xmlns:a16="http://schemas.microsoft.com/office/drawing/2014/main" id="{5493DD44-434D-4482-A001-0477C2CB97B5}"/>
                    </a:ext>
                  </a:extLst>
                </p:cNvPr>
                <p:cNvPicPr/>
                <p:nvPr/>
              </p:nvPicPr>
              <p:blipFill>
                <a:blip r:embed="rId11"/>
                <a:stretch>
                  <a:fillRect/>
                </a:stretch>
              </p:blipFill>
              <p:spPr>
                <a:xfrm>
                  <a:off x="7210646" y="3833040"/>
                  <a:ext cx="113760" cy="2869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3" name="Ink 12">
                  <a:extLst>
                    <a:ext uri="{FF2B5EF4-FFF2-40B4-BE49-F238E27FC236}">
                      <a16:creationId xmlns:a16="http://schemas.microsoft.com/office/drawing/2014/main" id="{57D65443-0ADA-484A-9B8E-9D49EDAED1A3}"/>
                    </a:ext>
                  </a:extLst>
                </p14:cNvPr>
                <p14:cNvContentPartPr/>
                <p14:nvPr/>
              </p14:nvContentPartPr>
              <p14:xfrm>
                <a:off x="7198406" y="4118880"/>
                <a:ext cx="369720" cy="36360"/>
              </p14:xfrm>
            </p:contentPart>
          </mc:Choice>
          <mc:Fallback xmlns="">
            <p:pic>
              <p:nvPicPr>
                <p:cNvPr id="13" name="Ink 12">
                  <a:extLst>
                    <a:ext uri="{FF2B5EF4-FFF2-40B4-BE49-F238E27FC236}">
                      <a16:creationId xmlns:a16="http://schemas.microsoft.com/office/drawing/2014/main" id="{57D65443-0ADA-484A-9B8E-9D49EDAED1A3}"/>
                    </a:ext>
                  </a:extLst>
                </p:cNvPr>
                <p:cNvPicPr/>
                <p:nvPr/>
              </p:nvPicPr>
              <p:blipFill>
                <a:blip r:embed="rId13"/>
                <a:stretch>
                  <a:fillRect/>
                </a:stretch>
              </p:blipFill>
              <p:spPr>
                <a:xfrm>
                  <a:off x="7180766" y="4101240"/>
                  <a:ext cx="40536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4" name="Ink 13">
                  <a:extLst>
                    <a:ext uri="{FF2B5EF4-FFF2-40B4-BE49-F238E27FC236}">
                      <a16:creationId xmlns:a16="http://schemas.microsoft.com/office/drawing/2014/main" id="{F58EE7BE-3333-4B5F-8262-40506CC6C508}"/>
                    </a:ext>
                  </a:extLst>
                </p14:cNvPr>
                <p14:cNvContentPartPr/>
                <p14:nvPr/>
              </p14:nvContentPartPr>
              <p14:xfrm>
                <a:off x="7682966" y="3916560"/>
                <a:ext cx="178560" cy="137880"/>
              </p14:xfrm>
            </p:contentPart>
          </mc:Choice>
          <mc:Fallback xmlns="">
            <p:pic>
              <p:nvPicPr>
                <p:cNvPr id="14" name="Ink 13">
                  <a:extLst>
                    <a:ext uri="{FF2B5EF4-FFF2-40B4-BE49-F238E27FC236}">
                      <a16:creationId xmlns:a16="http://schemas.microsoft.com/office/drawing/2014/main" id="{F58EE7BE-3333-4B5F-8262-40506CC6C508}"/>
                    </a:ext>
                  </a:extLst>
                </p:cNvPr>
                <p:cNvPicPr/>
                <p:nvPr/>
              </p:nvPicPr>
              <p:blipFill>
                <a:blip r:embed="rId15"/>
                <a:stretch>
                  <a:fillRect/>
                </a:stretch>
              </p:blipFill>
              <p:spPr>
                <a:xfrm>
                  <a:off x="7664966" y="3898560"/>
                  <a:ext cx="214200" cy="1735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5" name="Ink 14">
                  <a:extLst>
                    <a:ext uri="{FF2B5EF4-FFF2-40B4-BE49-F238E27FC236}">
                      <a16:creationId xmlns:a16="http://schemas.microsoft.com/office/drawing/2014/main" id="{07726DD3-0A35-4D9B-A87D-52237E7E8BCC}"/>
                    </a:ext>
                  </a:extLst>
                </p14:cNvPr>
                <p14:cNvContentPartPr/>
                <p14:nvPr/>
              </p14:nvContentPartPr>
              <p14:xfrm>
                <a:off x="7752806" y="3891720"/>
                <a:ext cx="277560" cy="424080"/>
              </p14:xfrm>
            </p:contentPart>
          </mc:Choice>
          <mc:Fallback xmlns="">
            <p:pic>
              <p:nvPicPr>
                <p:cNvPr id="15" name="Ink 14">
                  <a:extLst>
                    <a:ext uri="{FF2B5EF4-FFF2-40B4-BE49-F238E27FC236}">
                      <a16:creationId xmlns:a16="http://schemas.microsoft.com/office/drawing/2014/main" id="{07726DD3-0A35-4D9B-A87D-52237E7E8BCC}"/>
                    </a:ext>
                  </a:extLst>
                </p:cNvPr>
                <p:cNvPicPr/>
                <p:nvPr/>
              </p:nvPicPr>
              <p:blipFill>
                <a:blip r:embed="rId17"/>
                <a:stretch>
                  <a:fillRect/>
                </a:stretch>
              </p:blipFill>
              <p:spPr>
                <a:xfrm>
                  <a:off x="7735166" y="3874080"/>
                  <a:ext cx="313200" cy="4597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8" name="Ink 17">
                  <a:extLst>
                    <a:ext uri="{FF2B5EF4-FFF2-40B4-BE49-F238E27FC236}">
                      <a16:creationId xmlns:a16="http://schemas.microsoft.com/office/drawing/2014/main" id="{403E287A-17FE-43EB-B9BC-C92D8E800FD3}"/>
                    </a:ext>
                  </a:extLst>
                </p14:cNvPr>
                <p14:cNvContentPartPr/>
                <p14:nvPr/>
              </p14:nvContentPartPr>
              <p14:xfrm>
                <a:off x="7685846" y="3658440"/>
                <a:ext cx="214920" cy="132120"/>
              </p14:xfrm>
            </p:contentPart>
          </mc:Choice>
          <mc:Fallback xmlns="">
            <p:pic>
              <p:nvPicPr>
                <p:cNvPr id="18" name="Ink 17">
                  <a:extLst>
                    <a:ext uri="{FF2B5EF4-FFF2-40B4-BE49-F238E27FC236}">
                      <a16:creationId xmlns:a16="http://schemas.microsoft.com/office/drawing/2014/main" id="{403E287A-17FE-43EB-B9BC-C92D8E800FD3}"/>
                    </a:ext>
                  </a:extLst>
                </p:cNvPr>
                <p:cNvPicPr/>
                <p:nvPr/>
              </p:nvPicPr>
              <p:blipFill>
                <a:blip r:embed="rId19"/>
                <a:stretch>
                  <a:fillRect/>
                </a:stretch>
              </p:blipFill>
              <p:spPr>
                <a:xfrm>
                  <a:off x="7668206" y="3640440"/>
                  <a:ext cx="250560" cy="167760"/>
                </a:xfrm>
                <a:prstGeom prst="rect">
                  <a:avLst/>
                </a:prstGeom>
              </p:spPr>
            </p:pic>
          </mc:Fallback>
        </mc:AlternateContent>
      </p:grpSp>
    </p:spTree>
    <p:extLst>
      <p:ext uri="{BB962C8B-B14F-4D97-AF65-F5344CB8AC3E}">
        <p14:creationId xmlns:p14="http://schemas.microsoft.com/office/powerpoint/2010/main" val="264608654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Geometric Interpretation of </a:t>
            </a:r>
            <a:r>
              <a:rPr lang="en-US" dirty="0" err="1"/>
              <a:t>ŷ</a:t>
            </a:r>
            <a:endParaRPr lang="en-US" dirty="0"/>
          </a:p>
        </p:txBody>
      </p:sp>
      <p:sp>
        <p:nvSpPr>
          <p:cNvPr id="7" name="Content Placeholder 6"/>
          <p:cNvSpPr>
            <a:spLocks noGrp="1"/>
          </p:cNvSpPr>
          <p:nvPr>
            <p:ph idx="1"/>
          </p:nvPr>
        </p:nvSpPr>
        <p:spPr/>
        <p:txBody>
          <a:bodyPr/>
          <a:lstStyle/>
          <a:p>
            <a:r>
              <a:rPr lang="en-US" dirty="0">
                <a:solidFill>
                  <a:srgbClr val="000000"/>
                </a:solidFill>
              </a:rPr>
              <a:t>Any vector in V multiplied by the error vector is 0: </a:t>
            </a:r>
          </a:p>
        </p:txBody>
      </p:sp>
      <p:sp>
        <p:nvSpPr>
          <p:cNvPr id="3" name="Slide Number Placeholder 2"/>
          <p:cNvSpPr>
            <a:spLocks noGrp="1"/>
          </p:cNvSpPr>
          <p:nvPr>
            <p:ph type="sldNum" sz="quarter" idx="12"/>
          </p:nvPr>
        </p:nvSpPr>
        <p:spPr/>
        <p:txBody>
          <a:bodyPr/>
          <a:lstStyle/>
          <a:p>
            <a:fld id="{4EA97F7A-E362-4A8E-A2D2-2731F606C961}" type="slidenum">
              <a:rPr lang="en-US" smtClean="0"/>
              <a:pPr/>
              <a:t>82</a:t>
            </a:fld>
            <a:endParaRPr lang="en-US"/>
          </a:p>
        </p:txBody>
      </p:sp>
      <p:pic>
        <p:nvPicPr>
          <p:cNvPr id="11" name="Picture 10"/>
          <p:cNvPicPr>
            <a:picLocks noChangeAspect="1"/>
          </p:cNvPicPr>
          <p:nvPr/>
        </p:nvPicPr>
        <p:blipFill>
          <a:blip r:embed="rId3"/>
          <a:stretch>
            <a:fillRect/>
          </a:stretch>
        </p:blipFill>
        <p:spPr>
          <a:xfrm>
            <a:off x="1676400" y="2743200"/>
            <a:ext cx="4216400" cy="271479"/>
          </a:xfrm>
          <a:prstGeom prst="rect">
            <a:avLst/>
          </a:prstGeom>
        </p:spPr>
      </p:pic>
      <p:pic>
        <p:nvPicPr>
          <p:cNvPr id="12" name="Picture 11"/>
          <p:cNvPicPr>
            <a:picLocks noChangeAspect="1"/>
          </p:cNvPicPr>
          <p:nvPr/>
        </p:nvPicPr>
        <p:blipFill>
          <a:blip r:embed="rId4"/>
          <a:stretch>
            <a:fillRect/>
          </a:stretch>
        </p:blipFill>
        <p:spPr>
          <a:xfrm>
            <a:off x="1905000" y="3657600"/>
            <a:ext cx="5118100" cy="2645196"/>
          </a:xfrm>
          <a:prstGeom prst="rect">
            <a:avLst/>
          </a:prstGeom>
        </p:spPr>
      </p:pic>
      <p:grpSp>
        <p:nvGrpSpPr>
          <p:cNvPr id="32" name="Group 31">
            <a:extLst>
              <a:ext uri="{FF2B5EF4-FFF2-40B4-BE49-F238E27FC236}">
                <a16:creationId xmlns:a16="http://schemas.microsoft.com/office/drawing/2014/main" id="{6EEC042A-7441-4505-B77E-8915FEFF88C6}"/>
              </a:ext>
            </a:extLst>
          </p:cNvPr>
          <p:cNvGrpSpPr/>
          <p:nvPr/>
        </p:nvGrpSpPr>
        <p:grpSpPr>
          <a:xfrm>
            <a:off x="2273966" y="894360"/>
            <a:ext cx="2613960" cy="1128240"/>
            <a:chOff x="2273966" y="894360"/>
            <a:chExt cx="2613960" cy="1128240"/>
          </a:xfrm>
        </p:grpSpPr>
        <mc:AlternateContent xmlns:mc="http://schemas.openxmlformats.org/markup-compatibility/2006" xmlns:p14="http://schemas.microsoft.com/office/powerpoint/2010/main">
          <mc:Choice Requires="p14">
            <p:contentPart p14:bwMode="auto" r:id="rId5">
              <p14:nvContentPartPr>
                <p14:cNvPr id="4" name="Ink 3">
                  <a:extLst>
                    <a:ext uri="{FF2B5EF4-FFF2-40B4-BE49-F238E27FC236}">
                      <a16:creationId xmlns:a16="http://schemas.microsoft.com/office/drawing/2014/main" id="{65581E40-5C3D-400B-8668-661D954EDF35}"/>
                    </a:ext>
                  </a:extLst>
                </p14:cNvPr>
                <p14:cNvContentPartPr/>
                <p14:nvPr/>
              </p14:nvContentPartPr>
              <p14:xfrm>
                <a:off x="2273966" y="1863480"/>
                <a:ext cx="163800" cy="159120"/>
              </p14:xfrm>
            </p:contentPart>
          </mc:Choice>
          <mc:Fallback xmlns="">
            <p:pic>
              <p:nvPicPr>
                <p:cNvPr id="4" name="Ink 3">
                  <a:extLst>
                    <a:ext uri="{FF2B5EF4-FFF2-40B4-BE49-F238E27FC236}">
                      <a16:creationId xmlns:a16="http://schemas.microsoft.com/office/drawing/2014/main" id="{65581E40-5C3D-400B-8668-661D954EDF35}"/>
                    </a:ext>
                  </a:extLst>
                </p:cNvPr>
                <p:cNvPicPr/>
                <p:nvPr/>
              </p:nvPicPr>
              <p:blipFill>
                <a:blip r:embed="rId6"/>
                <a:stretch>
                  <a:fillRect/>
                </a:stretch>
              </p:blipFill>
              <p:spPr>
                <a:xfrm>
                  <a:off x="2256326" y="1845840"/>
                  <a:ext cx="199440" cy="1947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5" name="Ink 4">
                  <a:extLst>
                    <a:ext uri="{FF2B5EF4-FFF2-40B4-BE49-F238E27FC236}">
                      <a16:creationId xmlns:a16="http://schemas.microsoft.com/office/drawing/2014/main" id="{BB0C669B-0491-4B37-ADDB-D12975E2ED37}"/>
                    </a:ext>
                  </a:extLst>
                </p14:cNvPr>
                <p14:cNvContentPartPr/>
                <p14:nvPr/>
              </p14:nvContentPartPr>
              <p14:xfrm>
                <a:off x="2527406" y="1684200"/>
                <a:ext cx="55440" cy="178920"/>
              </p14:xfrm>
            </p:contentPart>
          </mc:Choice>
          <mc:Fallback xmlns="">
            <p:pic>
              <p:nvPicPr>
                <p:cNvPr id="5" name="Ink 4">
                  <a:extLst>
                    <a:ext uri="{FF2B5EF4-FFF2-40B4-BE49-F238E27FC236}">
                      <a16:creationId xmlns:a16="http://schemas.microsoft.com/office/drawing/2014/main" id="{BB0C669B-0491-4B37-ADDB-D12975E2ED37}"/>
                    </a:ext>
                  </a:extLst>
                </p:cNvPr>
                <p:cNvPicPr/>
                <p:nvPr/>
              </p:nvPicPr>
              <p:blipFill>
                <a:blip r:embed="rId8"/>
                <a:stretch>
                  <a:fillRect/>
                </a:stretch>
              </p:blipFill>
              <p:spPr>
                <a:xfrm>
                  <a:off x="2509766" y="1666560"/>
                  <a:ext cx="91080" cy="2145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6" name="Ink 5">
                  <a:extLst>
                    <a:ext uri="{FF2B5EF4-FFF2-40B4-BE49-F238E27FC236}">
                      <a16:creationId xmlns:a16="http://schemas.microsoft.com/office/drawing/2014/main" id="{615E3F52-A184-47AA-BCD2-3FB9AB8B711E}"/>
                    </a:ext>
                  </a:extLst>
                </p14:cNvPr>
                <p14:cNvContentPartPr/>
                <p14:nvPr/>
              </p14:nvContentPartPr>
              <p14:xfrm>
                <a:off x="2451446" y="1652520"/>
                <a:ext cx="329400" cy="149040"/>
              </p14:xfrm>
            </p:contentPart>
          </mc:Choice>
          <mc:Fallback xmlns="">
            <p:pic>
              <p:nvPicPr>
                <p:cNvPr id="6" name="Ink 5">
                  <a:extLst>
                    <a:ext uri="{FF2B5EF4-FFF2-40B4-BE49-F238E27FC236}">
                      <a16:creationId xmlns:a16="http://schemas.microsoft.com/office/drawing/2014/main" id="{615E3F52-A184-47AA-BCD2-3FB9AB8B711E}"/>
                    </a:ext>
                  </a:extLst>
                </p:cNvPr>
                <p:cNvPicPr/>
                <p:nvPr/>
              </p:nvPicPr>
              <p:blipFill>
                <a:blip r:embed="rId10"/>
                <a:stretch>
                  <a:fillRect/>
                </a:stretch>
              </p:blipFill>
              <p:spPr>
                <a:xfrm>
                  <a:off x="2433806" y="1634880"/>
                  <a:ext cx="365040" cy="1846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8" name="Ink 7">
                  <a:extLst>
                    <a:ext uri="{FF2B5EF4-FFF2-40B4-BE49-F238E27FC236}">
                      <a16:creationId xmlns:a16="http://schemas.microsoft.com/office/drawing/2014/main" id="{B8B7D4A9-3926-48B7-B685-C467BA826E40}"/>
                    </a:ext>
                  </a:extLst>
                </p14:cNvPr>
                <p14:cNvContentPartPr/>
                <p14:nvPr/>
              </p14:nvContentPartPr>
              <p14:xfrm>
                <a:off x="2898206" y="1551000"/>
                <a:ext cx="113040" cy="158040"/>
              </p14:xfrm>
            </p:contentPart>
          </mc:Choice>
          <mc:Fallback xmlns="">
            <p:pic>
              <p:nvPicPr>
                <p:cNvPr id="8" name="Ink 7">
                  <a:extLst>
                    <a:ext uri="{FF2B5EF4-FFF2-40B4-BE49-F238E27FC236}">
                      <a16:creationId xmlns:a16="http://schemas.microsoft.com/office/drawing/2014/main" id="{B8B7D4A9-3926-48B7-B685-C467BA826E40}"/>
                    </a:ext>
                  </a:extLst>
                </p:cNvPr>
                <p:cNvPicPr/>
                <p:nvPr/>
              </p:nvPicPr>
              <p:blipFill>
                <a:blip r:embed="rId12"/>
                <a:stretch>
                  <a:fillRect/>
                </a:stretch>
              </p:blipFill>
              <p:spPr>
                <a:xfrm>
                  <a:off x="2880566" y="1533360"/>
                  <a:ext cx="148680" cy="1936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9" name="Ink 8">
                  <a:extLst>
                    <a:ext uri="{FF2B5EF4-FFF2-40B4-BE49-F238E27FC236}">
                      <a16:creationId xmlns:a16="http://schemas.microsoft.com/office/drawing/2014/main" id="{14C5CD40-A0A5-4386-B08E-5AB43497069E}"/>
                    </a:ext>
                  </a:extLst>
                </p14:cNvPr>
                <p14:cNvContentPartPr/>
                <p14:nvPr/>
              </p14:nvContentPartPr>
              <p14:xfrm>
                <a:off x="3038606" y="1515360"/>
                <a:ext cx="86760" cy="258840"/>
              </p14:xfrm>
            </p:contentPart>
          </mc:Choice>
          <mc:Fallback xmlns="">
            <p:pic>
              <p:nvPicPr>
                <p:cNvPr id="9" name="Ink 8">
                  <a:extLst>
                    <a:ext uri="{FF2B5EF4-FFF2-40B4-BE49-F238E27FC236}">
                      <a16:creationId xmlns:a16="http://schemas.microsoft.com/office/drawing/2014/main" id="{14C5CD40-A0A5-4386-B08E-5AB43497069E}"/>
                    </a:ext>
                  </a:extLst>
                </p:cNvPr>
                <p:cNvPicPr/>
                <p:nvPr/>
              </p:nvPicPr>
              <p:blipFill>
                <a:blip r:embed="rId14"/>
                <a:stretch>
                  <a:fillRect/>
                </a:stretch>
              </p:blipFill>
              <p:spPr>
                <a:xfrm>
                  <a:off x="3020606" y="1497720"/>
                  <a:ext cx="122400" cy="2944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0" name="Ink 9">
                  <a:extLst>
                    <a:ext uri="{FF2B5EF4-FFF2-40B4-BE49-F238E27FC236}">
                      <a16:creationId xmlns:a16="http://schemas.microsoft.com/office/drawing/2014/main" id="{DA224E47-BAA5-4D12-8228-F1A89EBA7A79}"/>
                    </a:ext>
                  </a:extLst>
                </p14:cNvPr>
                <p14:cNvContentPartPr/>
                <p14:nvPr/>
              </p14:nvContentPartPr>
              <p14:xfrm>
                <a:off x="3152006" y="1459560"/>
                <a:ext cx="185760" cy="117000"/>
              </p14:xfrm>
            </p:contentPart>
          </mc:Choice>
          <mc:Fallback xmlns="">
            <p:pic>
              <p:nvPicPr>
                <p:cNvPr id="10" name="Ink 9">
                  <a:extLst>
                    <a:ext uri="{FF2B5EF4-FFF2-40B4-BE49-F238E27FC236}">
                      <a16:creationId xmlns:a16="http://schemas.microsoft.com/office/drawing/2014/main" id="{DA224E47-BAA5-4D12-8228-F1A89EBA7A79}"/>
                    </a:ext>
                  </a:extLst>
                </p:cNvPr>
                <p:cNvPicPr/>
                <p:nvPr/>
              </p:nvPicPr>
              <p:blipFill>
                <a:blip r:embed="rId16"/>
                <a:stretch>
                  <a:fillRect/>
                </a:stretch>
              </p:blipFill>
              <p:spPr>
                <a:xfrm>
                  <a:off x="3134006" y="1441560"/>
                  <a:ext cx="221400" cy="1526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3" name="Ink 12">
                  <a:extLst>
                    <a:ext uri="{FF2B5EF4-FFF2-40B4-BE49-F238E27FC236}">
                      <a16:creationId xmlns:a16="http://schemas.microsoft.com/office/drawing/2014/main" id="{5E01C923-BA52-4DAB-9E65-121122E39508}"/>
                    </a:ext>
                  </a:extLst>
                </p14:cNvPr>
                <p14:cNvContentPartPr/>
                <p14:nvPr/>
              </p14:nvContentPartPr>
              <p14:xfrm>
                <a:off x="3309686" y="1350120"/>
                <a:ext cx="228600" cy="107640"/>
              </p14:xfrm>
            </p:contentPart>
          </mc:Choice>
          <mc:Fallback xmlns="">
            <p:pic>
              <p:nvPicPr>
                <p:cNvPr id="13" name="Ink 12">
                  <a:extLst>
                    <a:ext uri="{FF2B5EF4-FFF2-40B4-BE49-F238E27FC236}">
                      <a16:creationId xmlns:a16="http://schemas.microsoft.com/office/drawing/2014/main" id="{5E01C923-BA52-4DAB-9E65-121122E39508}"/>
                    </a:ext>
                  </a:extLst>
                </p:cNvPr>
                <p:cNvPicPr/>
                <p:nvPr/>
              </p:nvPicPr>
              <p:blipFill>
                <a:blip r:embed="rId18"/>
                <a:stretch>
                  <a:fillRect/>
                </a:stretch>
              </p:blipFill>
              <p:spPr>
                <a:xfrm>
                  <a:off x="3292046" y="1332480"/>
                  <a:ext cx="264240" cy="1432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6" name="Ink 15">
                  <a:extLst>
                    <a:ext uri="{FF2B5EF4-FFF2-40B4-BE49-F238E27FC236}">
                      <a16:creationId xmlns:a16="http://schemas.microsoft.com/office/drawing/2014/main" id="{7D7B88D4-94F3-426F-9DAC-B4B51F09AC3D}"/>
                    </a:ext>
                  </a:extLst>
                </p14:cNvPr>
                <p14:cNvContentPartPr/>
                <p14:nvPr/>
              </p14:nvContentPartPr>
              <p14:xfrm>
                <a:off x="3700646" y="1236360"/>
                <a:ext cx="110160" cy="101160"/>
              </p14:xfrm>
            </p:contentPart>
          </mc:Choice>
          <mc:Fallback xmlns="">
            <p:pic>
              <p:nvPicPr>
                <p:cNvPr id="16" name="Ink 15">
                  <a:extLst>
                    <a:ext uri="{FF2B5EF4-FFF2-40B4-BE49-F238E27FC236}">
                      <a16:creationId xmlns:a16="http://schemas.microsoft.com/office/drawing/2014/main" id="{7D7B88D4-94F3-426F-9DAC-B4B51F09AC3D}"/>
                    </a:ext>
                  </a:extLst>
                </p:cNvPr>
                <p:cNvPicPr/>
                <p:nvPr/>
              </p:nvPicPr>
              <p:blipFill>
                <a:blip r:embed="rId20"/>
                <a:stretch>
                  <a:fillRect/>
                </a:stretch>
              </p:blipFill>
              <p:spPr>
                <a:xfrm>
                  <a:off x="3682646" y="1218720"/>
                  <a:ext cx="145800" cy="1368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7" name="Ink 16">
                  <a:extLst>
                    <a:ext uri="{FF2B5EF4-FFF2-40B4-BE49-F238E27FC236}">
                      <a16:creationId xmlns:a16="http://schemas.microsoft.com/office/drawing/2014/main" id="{989EFF2B-E4BB-4159-B864-77864A091742}"/>
                    </a:ext>
                  </a:extLst>
                </p14:cNvPr>
                <p14:cNvContentPartPr/>
                <p14:nvPr/>
              </p14:nvContentPartPr>
              <p14:xfrm>
                <a:off x="3848606" y="1174080"/>
                <a:ext cx="82440" cy="178920"/>
              </p14:xfrm>
            </p:contentPart>
          </mc:Choice>
          <mc:Fallback xmlns="">
            <p:pic>
              <p:nvPicPr>
                <p:cNvPr id="17" name="Ink 16">
                  <a:extLst>
                    <a:ext uri="{FF2B5EF4-FFF2-40B4-BE49-F238E27FC236}">
                      <a16:creationId xmlns:a16="http://schemas.microsoft.com/office/drawing/2014/main" id="{989EFF2B-E4BB-4159-B864-77864A091742}"/>
                    </a:ext>
                  </a:extLst>
                </p:cNvPr>
                <p:cNvPicPr/>
                <p:nvPr/>
              </p:nvPicPr>
              <p:blipFill>
                <a:blip r:embed="rId22"/>
                <a:stretch>
                  <a:fillRect/>
                </a:stretch>
              </p:blipFill>
              <p:spPr>
                <a:xfrm>
                  <a:off x="3830606" y="1156440"/>
                  <a:ext cx="118080" cy="21456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8" name="Ink 17">
                  <a:extLst>
                    <a:ext uri="{FF2B5EF4-FFF2-40B4-BE49-F238E27FC236}">
                      <a16:creationId xmlns:a16="http://schemas.microsoft.com/office/drawing/2014/main" id="{5CD861F6-7D19-4657-AF39-EB5878305113}"/>
                    </a:ext>
                  </a:extLst>
                </p14:cNvPr>
                <p14:cNvContentPartPr/>
                <p14:nvPr/>
              </p14:nvContentPartPr>
              <p14:xfrm>
                <a:off x="3917006" y="1122600"/>
                <a:ext cx="92520" cy="84600"/>
              </p14:xfrm>
            </p:contentPart>
          </mc:Choice>
          <mc:Fallback xmlns="">
            <p:pic>
              <p:nvPicPr>
                <p:cNvPr id="18" name="Ink 17">
                  <a:extLst>
                    <a:ext uri="{FF2B5EF4-FFF2-40B4-BE49-F238E27FC236}">
                      <a16:creationId xmlns:a16="http://schemas.microsoft.com/office/drawing/2014/main" id="{5CD861F6-7D19-4657-AF39-EB5878305113}"/>
                    </a:ext>
                  </a:extLst>
                </p:cNvPr>
                <p:cNvPicPr/>
                <p:nvPr/>
              </p:nvPicPr>
              <p:blipFill>
                <a:blip r:embed="rId24"/>
                <a:stretch>
                  <a:fillRect/>
                </a:stretch>
              </p:blipFill>
              <p:spPr>
                <a:xfrm>
                  <a:off x="3899006" y="1104600"/>
                  <a:ext cx="128160" cy="1202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9" name="Ink 18">
                  <a:extLst>
                    <a:ext uri="{FF2B5EF4-FFF2-40B4-BE49-F238E27FC236}">
                      <a16:creationId xmlns:a16="http://schemas.microsoft.com/office/drawing/2014/main" id="{C248856C-36D6-4541-9E13-6F7E1933A6FB}"/>
                    </a:ext>
                  </a:extLst>
                </p14:cNvPr>
                <p14:cNvContentPartPr/>
                <p14:nvPr/>
              </p14:nvContentPartPr>
              <p14:xfrm>
                <a:off x="4019606" y="1000560"/>
                <a:ext cx="351000" cy="165240"/>
              </p14:xfrm>
            </p:contentPart>
          </mc:Choice>
          <mc:Fallback xmlns="">
            <p:pic>
              <p:nvPicPr>
                <p:cNvPr id="19" name="Ink 18">
                  <a:extLst>
                    <a:ext uri="{FF2B5EF4-FFF2-40B4-BE49-F238E27FC236}">
                      <a16:creationId xmlns:a16="http://schemas.microsoft.com/office/drawing/2014/main" id="{C248856C-36D6-4541-9E13-6F7E1933A6FB}"/>
                    </a:ext>
                  </a:extLst>
                </p:cNvPr>
                <p:cNvPicPr/>
                <p:nvPr/>
              </p:nvPicPr>
              <p:blipFill>
                <a:blip r:embed="rId26"/>
                <a:stretch>
                  <a:fillRect/>
                </a:stretch>
              </p:blipFill>
              <p:spPr>
                <a:xfrm>
                  <a:off x="4001966" y="982560"/>
                  <a:ext cx="386640" cy="20088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0" name="Ink 19">
                  <a:extLst>
                    <a:ext uri="{FF2B5EF4-FFF2-40B4-BE49-F238E27FC236}">
                      <a16:creationId xmlns:a16="http://schemas.microsoft.com/office/drawing/2014/main" id="{9A021DD6-2DAE-4D24-8C28-B817C0F42939}"/>
                    </a:ext>
                  </a:extLst>
                </p14:cNvPr>
                <p14:cNvContentPartPr/>
                <p14:nvPr/>
              </p14:nvContentPartPr>
              <p14:xfrm>
                <a:off x="4381406" y="894360"/>
                <a:ext cx="162720" cy="168480"/>
              </p14:xfrm>
            </p:contentPart>
          </mc:Choice>
          <mc:Fallback xmlns="">
            <p:pic>
              <p:nvPicPr>
                <p:cNvPr id="20" name="Ink 19">
                  <a:extLst>
                    <a:ext uri="{FF2B5EF4-FFF2-40B4-BE49-F238E27FC236}">
                      <a16:creationId xmlns:a16="http://schemas.microsoft.com/office/drawing/2014/main" id="{9A021DD6-2DAE-4D24-8C28-B817C0F42939}"/>
                    </a:ext>
                  </a:extLst>
                </p:cNvPr>
                <p:cNvPicPr/>
                <p:nvPr/>
              </p:nvPicPr>
              <p:blipFill>
                <a:blip r:embed="rId28"/>
                <a:stretch>
                  <a:fillRect/>
                </a:stretch>
              </p:blipFill>
              <p:spPr>
                <a:xfrm>
                  <a:off x="4363406" y="876360"/>
                  <a:ext cx="198360" cy="20412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1" name="Ink 20">
                  <a:extLst>
                    <a:ext uri="{FF2B5EF4-FFF2-40B4-BE49-F238E27FC236}">
                      <a16:creationId xmlns:a16="http://schemas.microsoft.com/office/drawing/2014/main" id="{F958C1A3-7D70-4628-AA23-99D1D6620342}"/>
                    </a:ext>
                  </a:extLst>
                </p14:cNvPr>
                <p14:cNvContentPartPr/>
                <p14:nvPr/>
              </p14:nvContentPartPr>
              <p14:xfrm>
                <a:off x="3383486" y="1711560"/>
                <a:ext cx="147240" cy="138960"/>
              </p14:xfrm>
            </p:contentPart>
          </mc:Choice>
          <mc:Fallback xmlns="">
            <p:pic>
              <p:nvPicPr>
                <p:cNvPr id="21" name="Ink 20">
                  <a:extLst>
                    <a:ext uri="{FF2B5EF4-FFF2-40B4-BE49-F238E27FC236}">
                      <a16:creationId xmlns:a16="http://schemas.microsoft.com/office/drawing/2014/main" id="{F958C1A3-7D70-4628-AA23-99D1D6620342}"/>
                    </a:ext>
                  </a:extLst>
                </p:cNvPr>
                <p:cNvPicPr/>
                <p:nvPr/>
              </p:nvPicPr>
              <p:blipFill>
                <a:blip r:embed="rId30"/>
                <a:stretch>
                  <a:fillRect/>
                </a:stretch>
              </p:blipFill>
              <p:spPr>
                <a:xfrm>
                  <a:off x="3365486" y="1693920"/>
                  <a:ext cx="182880" cy="1746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2" name="Ink 21">
                  <a:extLst>
                    <a:ext uri="{FF2B5EF4-FFF2-40B4-BE49-F238E27FC236}">
                      <a16:creationId xmlns:a16="http://schemas.microsoft.com/office/drawing/2014/main" id="{629CEAA9-B038-4D23-A618-A6FFD74ED9E2}"/>
                    </a:ext>
                  </a:extLst>
                </p14:cNvPr>
                <p14:cNvContentPartPr/>
                <p14:nvPr/>
              </p14:nvContentPartPr>
              <p14:xfrm>
                <a:off x="3548366" y="1668720"/>
                <a:ext cx="187200" cy="240840"/>
              </p14:xfrm>
            </p:contentPart>
          </mc:Choice>
          <mc:Fallback xmlns="">
            <p:pic>
              <p:nvPicPr>
                <p:cNvPr id="22" name="Ink 21">
                  <a:extLst>
                    <a:ext uri="{FF2B5EF4-FFF2-40B4-BE49-F238E27FC236}">
                      <a16:creationId xmlns:a16="http://schemas.microsoft.com/office/drawing/2014/main" id="{629CEAA9-B038-4D23-A618-A6FFD74ED9E2}"/>
                    </a:ext>
                  </a:extLst>
                </p:cNvPr>
                <p:cNvPicPr/>
                <p:nvPr/>
              </p:nvPicPr>
              <p:blipFill>
                <a:blip r:embed="rId32"/>
                <a:stretch>
                  <a:fillRect/>
                </a:stretch>
              </p:blipFill>
              <p:spPr>
                <a:xfrm>
                  <a:off x="3530726" y="1651080"/>
                  <a:ext cx="222840" cy="27648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3" name="Ink 22">
                  <a:extLst>
                    <a:ext uri="{FF2B5EF4-FFF2-40B4-BE49-F238E27FC236}">
                      <a16:creationId xmlns:a16="http://schemas.microsoft.com/office/drawing/2014/main" id="{C4B61523-51D3-4D8E-B375-60CAF9F53C6C}"/>
                    </a:ext>
                  </a:extLst>
                </p14:cNvPr>
                <p14:cNvContentPartPr/>
                <p14:nvPr/>
              </p14:nvContentPartPr>
              <p14:xfrm>
                <a:off x="3782006" y="1513920"/>
                <a:ext cx="98640" cy="187560"/>
              </p14:xfrm>
            </p:contentPart>
          </mc:Choice>
          <mc:Fallback xmlns="">
            <p:pic>
              <p:nvPicPr>
                <p:cNvPr id="23" name="Ink 22">
                  <a:extLst>
                    <a:ext uri="{FF2B5EF4-FFF2-40B4-BE49-F238E27FC236}">
                      <a16:creationId xmlns:a16="http://schemas.microsoft.com/office/drawing/2014/main" id="{C4B61523-51D3-4D8E-B375-60CAF9F53C6C}"/>
                    </a:ext>
                  </a:extLst>
                </p:cNvPr>
                <p:cNvPicPr/>
                <p:nvPr/>
              </p:nvPicPr>
              <p:blipFill>
                <a:blip r:embed="rId34"/>
                <a:stretch>
                  <a:fillRect/>
                </a:stretch>
              </p:blipFill>
              <p:spPr>
                <a:xfrm>
                  <a:off x="3764366" y="1495920"/>
                  <a:ext cx="134280" cy="2232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4" name="Ink 23">
                  <a:extLst>
                    <a:ext uri="{FF2B5EF4-FFF2-40B4-BE49-F238E27FC236}">
                      <a16:creationId xmlns:a16="http://schemas.microsoft.com/office/drawing/2014/main" id="{77D29128-5E11-4B33-B546-04E76CC87E0B}"/>
                    </a:ext>
                  </a:extLst>
                </p14:cNvPr>
                <p14:cNvContentPartPr/>
                <p14:nvPr/>
              </p14:nvContentPartPr>
              <p14:xfrm>
                <a:off x="3820166" y="1470360"/>
                <a:ext cx="271080" cy="169200"/>
              </p14:xfrm>
            </p:contentPart>
          </mc:Choice>
          <mc:Fallback xmlns="">
            <p:pic>
              <p:nvPicPr>
                <p:cNvPr id="24" name="Ink 23">
                  <a:extLst>
                    <a:ext uri="{FF2B5EF4-FFF2-40B4-BE49-F238E27FC236}">
                      <a16:creationId xmlns:a16="http://schemas.microsoft.com/office/drawing/2014/main" id="{77D29128-5E11-4B33-B546-04E76CC87E0B}"/>
                    </a:ext>
                  </a:extLst>
                </p:cNvPr>
                <p:cNvPicPr/>
                <p:nvPr/>
              </p:nvPicPr>
              <p:blipFill>
                <a:blip r:embed="rId36"/>
                <a:stretch>
                  <a:fillRect/>
                </a:stretch>
              </p:blipFill>
              <p:spPr>
                <a:xfrm>
                  <a:off x="3802166" y="1452360"/>
                  <a:ext cx="306720" cy="20484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5" name="Ink 24">
                  <a:extLst>
                    <a:ext uri="{FF2B5EF4-FFF2-40B4-BE49-F238E27FC236}">
                      <a16:creationId xmlns:a16="http://schemas.microsoft.com/office/drawing/2014/main" id="{A1789F8D-27D5-4942-9173-9FA4989C51BB}"/>
                    </a:ext>
                  </a:extLst>
                </p14:cNvPr>
                <p14:cNvContentPartPr/>
                <p14:nvPr/>
              </p14:nvContentPartPr>
              <p14:xfrm>
                <a:off x="4138406" y="1396200"/>
                <a:ext cx="113400" cy="73800"/>
              </p14:xfrm>
            </p:contentPart>
          </mc:Choice>
          <mc:Fallback xmlns="">
            <p:pic>
              <p:nvPicPr>
                <p:cNvPr id="25" name="Ink 24">
                  <a:extLst>
                    <a:ext uri="{FF2B5EF4-FFF2-40B4-BE49-F238E27FC236}">
                      <a16:creationId xmlns:a16="http://schemas.microsoft.com/office/drawing/2014/main" id="{A1789F8D-27D5-4942-9173-9FA4989C51BB}"/>
                    </a:ext>
                  </a:extLst>
                </p:cNvPr>
                <p:cNvPicPr/>
                <p:nvPr/>
              </p:nvPicPr>
              <p:blipFill>
                <a:blip r:embed="rId38"/>
                <a:stretch>
                  <a:fillRect/>
                </a:stretch>
              </p:blipFill>
              <p:spPr>
                <a:xfrm>
                  <a:off x="4120406" y="1378560"/>
                  <a:ext cx="149040" cy="10944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6" name="Ink 25">
                  <a:extLst>
                    <a:ext uri="{FF2B5EF4-FFF2-40B4-BE49-F238E27FC236}">
                      <a16:creationId xmlns:a16="http://schemas.microsoft.com/office/drawing/2014/main" id="{FA767C46-DE1C-4316-BB11-4AB2DB22D72A}"/>
                    </a:ext>
                  </a:extLst>
                </p14:cNvPr>
                <p14:cNvContentPartPr/>
                <p14:nvPr/>
              </p14:nvContentPartPr>
              <p14:xfrm>
                <a:off x="4233086" y="1336080"/>
                <a:ext cx="68760" cy="122760"/>
              </p14:xfrm>
            </p:contentPart>
          </mc:Choice>
          <mc:Fallback xmlns="">
            <p:pic>
              <p:nvPicPr>
                <p:cNvPr id="26" name="Ink 25">
                  <a:extLst>
                    <a:ext uri="{FF2B5EF4-FFF2-40B4-BE49-F238E27FC236}">
                      <a16:creationId xmlns:a16="http://schemas.microsoft.com/office/drawing/2014/main" id="{FA767C46-DE1C-4316-BB11-4AB2DB22D72A}"/>
                    </a:ext>
                  </a:extLst>
                </p:cNvPr>
                <p:cNvPicPr/>
                <p:nvPr/>
              </p:nvPicPr>
              <p:blipFill>
                <a:blip r:embed="rId40"/>
                <a:stretch>
                  <a:fillRect/>
                </a:stretch>
              </p:blipFill>
              <p:spPr>
                <a:xfrm>
                  <a:off x="4215086" y="1318440"/>
                  <a:ext cx="104400" cy="15840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27" name="Ink 26">
                  <a:extLst>
                    <a:ext uri="{FF2B5EF4-FFF2-40B4-BE49-F238E27FC236}">
                      <a16:creationId xmlns:a16="http://schemas.microsoft.com/office/drawing/2014/main" id="{C6E8058E-4D89-4D23-862D-6047AE8D09B7}"/>
                    </a:ext>
                  </a:extLst>
                </p14:cNvPr>
                <p14:cNvContentPartPr/>
                <p14:nvPr/>
              </p14:nvContentPartPr>
              <p14:xfrm>
                <a:off x="4270166" y="1128720"/>
                <a:ext cx="617760" cy="260640"/>
              </p14:xfrm>
            </p:contentPart>
          </mc:Choice>
          <mc:Fallback xmlns="">
            <p:pic>
              <p:nvPicPr>
                <p:cNvPr id="27" name="Ink 26">
                  <a:extLst>
                    <a:ext uri="{FF2B5EF4-FFF2-40B4-BE49-F238E27FC236}">
                      <a16:creationId xmlns:a16="http://schemas.microsoft.com/office/drawing/2014/main" id="{C6E8058E-4D89-4D23-862D-6047AE8D09B7}"/>
                    </a:ext>
                  </a:extLst>
                </p:cNvPr>
                <p:cNvPicPr/>
                <p:nvPr/>
              </p:nvPicPr>
              <p:blipFill>
                <a:blip r:embed="rId42"/>
                <a:stretch>
                  <a:fillRect/>
                </a:stretch>
              </p:blipFill>
              <p:spPr>
                <a:xfrm>
                  <a:off x="4252526" y="1111080"/>
                  <a:ext cx="653400" cy="29628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28" name="Ink 27">
                  <a:extLst>
                    <a:ext uri="{FF2B5EF4-FFF2-40B4-BE49-F238E27FC236}">
                      <a16:creationId xmlns:a16="http://schemas.microsoft.com/office/drawing/2014/main" id="{603343C4-9533-4267-86B8-E87283FD26F9}"/>
                    </a:ext>
                  </a:extLst>
                </p14:cNvPr>
                <p14:cNvContentPartPr/>
                <p14:nvPr/>
              </p14:nvContentPartPr>
              <p14:xfrm>
                <a:off x="4223006" y="1564320"/>
                <a:ext cx="199800" cy="238680"/>
              </p14:xfrm>
            </p:contentPart>
          </mc:Choice>
          <mc:Fallback xmlns="">
            <p:pic>
              <p:nvPicPr>
                <p:cNvPr id="28" name="Ink 27">
                  <a:extLst>
                    <a:ext uri="{FF2B5EF4-FFF2-40B4-BE49-F238E27FC236}">
                      <a16:creationId xmlns:a16="http://schemas.microsoft.com/office/drawing/2014/main" id="{603343C4-9533-4267-86B8-E87283FD26F9}"/>
                    </a:ext>
                  </a:extLst>
                </p:cNvPr>
                <p:cNvPicPr/>
                <p:nvPr/>
              </p:nvPicPr>
              <p:blipFill>
                <a:blip r:embed="rId44"/>
                <a:stretch>
                  <a:fillRect/>
                </a:stretch>
              </p:blipFill>
              <p:spPr>
                <a:xfrm>
                  <a:off x="4205006" y="1546320"/>
                  <a:ext cx="235440" cy="27432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29" name="Ink 28">
                  <a:extLst>
                    <a:ext uri="{FF2B5EF4-FFF2-40B4-BE49-F238E27FC236}">
                      <a16:creationId xmlns:a16="http://schemas.microsoft.com/office/drawing/2014/main" id="{8C4B3A3C-91B4-463B-8471-0B57A8439BE1}"/>
                    </a:ext>
                  </a:extLst>
                </p14:cNvPr>
                <p14:cNvContentPartPr/>
                <p14:nvPr/>
              </p14:nvContentPartPr>
              <p14:xfrm>
                <a:off x="4312286" y="1650720"/>
                <a:ext cx="75960" cy="51120"/>
              </p14:xfrm>
            </p:contentPart>
          </mc:Choice>
          <mc:Fallback xmlns="">
            <p:pic>
              <p:nvPicPr>
                <p:cNvPr id="29" name="Ink 28">
                  <a:extLst>
                    <a:ext uri="{FF2B5EF4-FFF2-40B4-BE49-F238E27FC236}">
                      <a16:creationId xmlns:a16="http://schemas.microsoft.com/office/drawing/2014/main" id="{8C4B3A3C-91B4-463B-8471-0B57A8439BE1}"/>
                    </a:ext>
                  </a:extLst>
                </p:cNvPr>
                <p:cNvPicPr/>
                <p:nvPr/>
              </p:nvPicPr>
              <p:blipFill>
                <a:blip r:embed="rId46"/>
                <a:stretch>
                  <a:fillRect/>
                </a:stretch>
              </p:blipFill>
              <p:spPr>
                <a:xfrm>
                  <a:off x="4294646" y="1632720"/>
                  <a:ext cx="111600" cy="8676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30" name="Ink 29">
                  <a:extLst>
                    <a:ext uri="{FF2B5EF4-FFF2-40B4-BE49-F238E27FC236}">
                      <a16:creationId xmlns:a16="http://schemas.microsoft.com/office/drawing/2014/main" id="{8B66AC3F-2F12-443E-BFBD-2D41BAED8AF5}"/>
                    </a:ext>
                  </a:extLst>
                </p14:cNvPr>
                <p14:cNvContentPartPr/>
                <p14:nvPr/>
              </p14:nvContentPartPr>
              <p14:xfrm>
                <a:off x="4499846" y="1429680"/>
                <a:ext cx="218160" cy="236160"/>
              </p14:xfrm>
            </p:contentPart>
          </mc:Choice>
          <mc:Fallback xmlns="">
            <p:pic>
              <p:nvPicPr>
                <p:cNvPr id="30" name="Ink 29">
                  <a:extLst>
                    <a:ext uri="{FF2B5EF4-FFF2-40B4-BE49-F238E27FC236}">
                      <a16:creationId xmlns:a16="http://schemas.microsoft.com/office/drawing/2014/main" id="{8B66AC3F-2F12-443E-BFBD-2D41BAED8AF5}"/>
                    </a:ext>
                  </a:extLst>
                </p:cNvPr>
                <p:cNvPicPr/>
                <p:nvPr/>
              </p:nvPicPr>
              <p:blipFill>
                <a:blip r:embed="rId48"/>
                <a:stretch>
                  <a:fillRect/>
                </a:stretch>
              </p:blipFill>
              <p:spPr>
                <a:xfrm>
                  <a:off x="4481846" y="1412040"/>
                  <a:ext cx="253800" cy="27180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1" name="Ink 30">
                  <a:extLst>
                    <a:ext uri="{FF2B5EF4-FFF2-40B4-BE49-F238E27FC236}">
                      <a16:creationId xmlns:a16="http://schemas.microsoft.com/office/drawing/2014/main" id="{5A77FABA-0008-4420-A4D6-40652C6DF852}"/>
                    </a:ext>
                  </a:extLst>
                </p14:cNvPr>
                <p14:cNvContentPartPr/>
                <p14:nvPr/>
              </p14:nvContentPartPr>
              <p14:xfrm>
                <a:off x="4761566" y="1525440"/>
                <a:ext cx="44280" cy="18720"/>
              </p14:xfrm>
            </p:contentPart>
          </mc:Choice>
          <mc:Fallback xmlns="">
            <p:pic>
              <p:nvPicPr>
                <p:cNvPr id="31" name="Ink 30">
                  <a:extLst>
                    <a:ext uri="{FF2B5EF4-FFF2-40B4-BE49-F238E27FC236}">
                      <a16:creationId xmlns:a16="http://schemas.microsoft.com/office/drawing/2014/main" id="{5A77FABA-0008-4420-A4D6-40652C6DF852}"/>
                    </a:ext>
                  </a:extLst>
                </p:cNvPr>
                <p:cNvPicPr/>
                <p:nvPr/>
              </p:nvPicPr>
              <p:blipFill>
                <a:blip r:embed="rId50"/>
                <a:stretch>
                  <a:fillRect/>
                </a:stretch>
              </p:blipFill>
              <p:spPr>
                <a:xfrm>
                  <a:off x="4743566" y="1507800"/>
                  <a:ext cx="79920" cy="54360"/>
                </a:xfrm>
                <a:prstGeom prst="rect">
                  <a:avLst/>
                </a:prstGeom>
              </p:spPr>
            </p:pic>
          </mc:Fallback>
        </mc:AlternateContent>
      </p:grpSp>
    </p:spTree>
    <p:extLst>
      <p:ext uri="{BB962C8B-B14F-4D97-AF65-F5344CB8AC3E}">
        <p14:creationId xmlns:p14="http://schemas.microsoft.com/office/powerpoint/2010/main" val="28424494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Geometric Interpretation of </a:t>
            </a:r>
            <a:r>
              <a:rPr lang="en-US" dirty="0" err="1"/>
              <a:t>ŷ</a:t>
            </a:r>
            <a:endParaRPr lang="en-US" dirty="0"/>
          </a:p>
        </p:txBody>
      </p:sp>
      <p:sp>
        <p:nvSpPr>
          <p:cNvPr id="7" name="Content Placeholder 6"/>
          <p:cNvSpPr>
            <a:spLocks noGrp="1"/>
          </p:cNvSpPr>
          <p:nvPr>
            <p:ph idx="1"/>
          </p:nvPr>
        </p:nvSpPr>
        <p:spPr/>
        <p:txBody>
          <a:bodyPr>
            <a:normAutofit/>
          </a:bodyPr>
          <a:lstStyle/>
          <a:p>
            <a:r>
              <a:rPr lang="en-US" sz="2400" dirty="0">
                <a:solidFill>
                  <a:srgbClr val="000000"/>
                </a:solidFill>
              </a:rPr>
              <a:t>Is it true that</a:t>
            </a:r>
          </a:p>
          <a:p>
            <a:r>
              <a:rPr lang="en-US" sz="2400" dirty="0">
                <a:solidFill>
                  <a:srgbClr val="000000"/>
                </a:solidFill>
              </a:rPr>
              <a:t>What is </a:t>
            </a:r>
          </a:p>
        </p:txBody>
      </p:sp>
      <p:sp>
        <p:nvSpPr>
          <p:cNvPr id="3" name="Slide Number Placeholder 2"/>
          <p:cNvSpPr>
            <a:spLocks noGrp="1"/>
          </p:cNvSpPr>
          <p:nvPr>
            <p:ph type="sldNum" sz="quarter" idx="12"/>
          </p:nvPr>
        </p:nvSpPr>
        <p:spPr/>
        <p:txBody>
          <a:bodyPr/>
          <a:lstStyle/>
          <a:p>
            <a:fld id="{4EA97F7A-E362-4A8E-A2D2-2731F606C961}" type="slidenum">
              <a:rPr lang="en-US" smtClean="0"/>
              <a:pPr/>
              <a:t>83</a:t>
            </a:fld>
            <a:endParaRPr lang="en-US"/>
          </a:p>
        </p:txBody>
      </p:sp>
      <p:pic>
        <p:nvPicPr>
          <p:cNvPr id="9" name="Picture 8"/>
          <p:cNvPicPr>
            <a:picLocks noChangeAspect="1"/>
          </p:cNvPicPr>
          <p:nvPr/>
        </p:nvPicPr>
        <p:blipFill>
          <a:blip r:embed="rId3"/>
          <a:stretch>
            <a:fillRect/>
          </a:stretch>
        </p:blipFill>
        <p:spPr>
          <a:xfrm>
            <a:off x="2590800" y="1981200"/>
            <a:ext cx="1384300" cy="365799"/>
          </a:xfrm>
          <a:prstGeom prst="rect">
            <a:avLst/>
          </a:prstGeom>
        </p:spPr>
      </p:pic>
      <p:pic>
        <p:nvPicPr>
          <p:cNvPr id="4" name="Picture 3"/>
          <p:cNvPicPr>
            <a:picLocks noChangeAspect="1"/>
          </p:cNvPicPr>
          <p:nvPr/>
        </p:nvPicPr>
        <p:blipFill>
          <a:blip r:embed="rId4"/>
          <a:stretch>
            <a:fillRect/>
          </a:stretch>
        </p:blipFill>
        <p:spPr>
          <a:xfrm>
            <a:off x="1905000" y="2590800"/>
            <a:ext cx="747059" cy="381000"/>
          </a:xfrm>
          <a:prstGeom prst="rect">
            <a:avLst/>
          </a:prstGeom>
        </p:spPr>
      </p:pic>
      <p:grpSp>
        <p:nvGrpSpPr>
          <p:cNvPr id="10" name="Group 9">
            <a:extLst>
              <a:ext uri="{FF2B5EF4-FFF2-40B4-BE49-F238E27FC236}">
                <a16:creationId xmlns:a16="http://schemas.microsoft.com/office/drawing/2014/main" id="{A2E266B6-C7C8-4DC3-B377-D9892C528AD0}"/>
              </a:ext>
            </a:extLst>
          </p:cNvPr>
          <p:cNvGrpSpPr/>
          <p:nvPr/>
        </p:nvGrpSpPr>
        <p:grpSpPr>
          <a:xfrm>
            <a:off x="4134806" y="1922160"/>
            <a:ext cx="889920" cy="362160"/>
            <a:chOff x="4134806" y="1922160"/>
            <a:chExt cx="889920" cy="362160"/>
          </a:xfrm>
        </p:grpSpPr>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48DB3385-5193-4C38-82DD-597FB64AE63F}"/>
                    </a:ext>
                  </a:extLst>
                </p14:cNvPr>
                <p14:cNvContentPartPr/>
                <p14:nvPr/>
              </p14:nvContentPartPr>
              <p14:xfrm>
                <a:off x="4134806" y="2093160"/>
                <a:ext cx="137160" cy="48600"/>
              </p14:xfrm>
            </p:contentPart>
          </mc:Choice>
          <mc:Fallback xmlns="">
            <p:pic>
              <p:nvPicPr>
                <p:cNvPr id="5" name="Ink 4">
                  <a:extLst>
                    <a:ext uri="{FF2B5EF4-FFF2-40B4-BE49-F238E27FC236}">
                      <a16:creationId xmlns:a16="http://schemas.microsoft.com/office/drawing/2014/main" id="{48DB3385-5193-4C38-82DD-597FB64AE63F}"/>
                    </a:ext>
                  </a:extLst>
                </p:cNvPr>
                <p:cNvPicPr/>
                <p:nvPr/>
              </p:nvPicPr>
              <p:blipFill>
                <a:blip r:embed="rId6"/>
                <a:stretch>
                  <a:fillRect/>
                </a:stretch>
              </p:blipFill>
              <p:spPr>
                <a:xfrm>
                  <a:off x="4116806" y="2075160"/>
                  <a:ext cx="172800" cy="842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Ink 5">
                  <a:extLst>
                    <a:ext uri="{FF2B5EF4-FFF2-40B4-BE49-F238E27FC236}">
                      <a16:creationId xmlns:a16="http://schemas.microsoft.com/office/drawing/2014/main" id="{5655885E-3617-4791-897E-475E17F20407}"/>
                    </a:ext>
                  </a:extLst>
                </p14:cNvPr>
                <p14:cNvContentPartPr/>
                <p14:nvPr/>
              </p14:nvContentPartPr>
              <p14:xfrm>
                <a:off x="4336406" y="2005320"/>
                <a:ext cx="220320" cy="279000"/>
              </p14:xfrm>
            </p:contentPart>
          </mc:Choice>
          <mc:Fallback xmlns="">
            <p:pic>
              <p:nvPicPr>
                <p:cNvPr id="6" name="Ink 5">
                  <a:extLst>
                    <a:ext uri="{FF2B5EF4-FFF2-40B4-BE49-F238E27FC236}">
                      <a16:creationId xmlns:a16="http://schemas.microsoft.com/office/drawing/2014/main" id="{5655885E-3617-4791-897E-475E17F20407}"/>
                    </a:ext>
                  </a:extLst>
                </p:cNvPr>
                <p:cNvPicPr/>
                <p:nvPr/>
              </p:nvPicPr>
              <p:blipFill>
                <a:blip r:embed="rId8"/>
                <a:stretch>
                  <a:fillRect/>
                </a:stretch>
              </p:blipFill>
              <p:spPr>
                <a:xfrm>
                  <a:off x="4318406" y="1987320"/>
                  <a:ext cx="255960" cy="3146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 name="Ink 7">
                  <a:extLst>
                    <a:ext uri="{FF2B5EF4-FFF2-40B4-BE49-F238E27FC236}">
                      <a16:creationId xmlns:a16="http://schemas.microsoft.com/office/drawing/2014/main" id="{0FB0EDB0-2414-44B0-A859-A643610D40DF}"/>
                    </a:ext>
                  </a:extLst>
                </p14:cNvPr>
                <p14:cNvContentPartPr/>
                <p14:nvPr/>
              </p14:nvContentPartPr>
              <p14:xfrm>
                <a:off x="4518206" y="1922160"/>
                <a:ext cx="506520" cy="200880"/>
              </p14:xfrm>
            </p:contentPart>
          </mc:Choice>
          <mc:Fallback xmlns="">
            <p:pic>
              <p:nvPicPr>
                <p:cNvPr id="8" name="Ink 7">
                  <a:extLst>
                    <a:ext uri="{FF2B5EF4-FFF2-40B4-BE49-F238E27FC236}">
                      <a16:creationId xmlns:a16="http://schemas.microsoft.com/office/drawing/2014/main" id="{0FB0EDB0-2414-44B0-A859-A643610D40DF}"/>
                    </a:ext>
                  </a:extLst>
                </p:cNvPr>
                <p:cNvPicPr/>
                <p:nvPr/>
              </p:nvPicPr>
              <p:blipFill>
                <a:blip r:embed="rId10"/>
                <a:stretch>
                  <a:fillRect/>
                </a:stretch>
              </p:blipFill>
              <p:spPr>
                <a:xfrm>
                  <a:off x="4500566" y="1904520"/>
                  <a:ext cx="542160" cy="236520"/>
                </a:xfrm>
                <a:prstGeom prst="rect">
                  <a:avLst/>
                </a:prstGeom>
              </p:spPr>
            </p:pic>
          </mc:Fallback>
        </mc:AlternateContent>
      </p:grpSp>
      <p:grpSp>
        <p:nvGrpSpPr>
          <p:cNvPr id="22" name="Group 21">
            <a:extLst>
              <a:ext uri="{FF2B5EF4-FFF2-40B4-BE49-F238E27FC236}">
                <a16:creationId xmlns:a16="http://schemas.microsoft.com/office/drawing/2014/main" id="{0333D183-05A3-4D26-8C9B-F774481ADEC9}"/>
              </a:ext>
            </a:extLst>
          </p:cNvPr>
          <p:cNvGrpSpPr/>
          <p:nvPr/>
        </p:nvGrpSpPr>
        <p:grpSpPr>
          <a:xfrm>
            <a:off x="5170166" y="1720920"/>
            <a:ext cx="1360800" cy="407160"/>
            <a:chOff x="5170166" y="1720920"/>
            <a:chExt cx="1360800" cy="407160"/>
          </a:xfrm>
        </p:grpSpPr>
        <mc:AlternateContent xmlns:mc="http://schemas.openxmlformats.org/markup-compatibility/2006" xmlns:p14="http://schemas.microsoft.com/office/powerpoint/2010/main">
          <mc:Choice Requires="p14">
            <p:contentPart p14:bwMode="auto" r:id="rId11">
              <p14:nvContentPartPr>
                <p14:cNvPr id="12" name="Ink 11">
                  <a:extLst>
                    <a:ext uri="{FF2B5EF4-FFF2-40B4-BE49-F238E27FC236}">
                      <a16:creationId xmlns:a16="http://schemas.microsoft.com/office/drawing/2014/main" id="{C0A65182-F626-4D97-96C1-164998BFA94A}"/>
                    </a:ext>
                  </a:extLst>
                </p14:cNvPr>
                <p14:cNvContentPartPr/>
                <p14:nvPr/>
              </p14:nvContentPartPr>
              <p14:xfrm>
                <a:off x="5170166" y="1830360"/>
                <a:ext cx="142560" cy="213840"/>
              </p14:xfrm>
            </p:contentPart>
          </mc:Choice>
          <mc:Fallback xmlns="">
            <p:pic>
              <p:nvPicPr>
                <p:cNvPr id="12" name="Ink 11">
                  <a:extLst>
                    <a:ext uri="{FF2B5EF4-FFF2-40B4-BE49-F238E27FC236}">
                      <a16:creationId xmlns:a16="http://schemas.microsoft.com/office/drawing/2014/main" id="{C0A65182-F626-4D97-96C1-164998BFA94A}"/>
                    </a:ext>
                  </a:extLst>
                </p:cNvPr>
                <p:cNvPicPr/>
                <p:nvPr/>
              </p:nvPicPr>
              <p:blipFill>
                <a:blip r:embed="rId12"/>
                <a:stretch>
                  <a:fillRect/>
                </a:stretch>
              </p:blipFill>
              <p:spPr>
                <a:xfrm>
                  <a:off x="5152166" y="1812720"/>
                  <a:ext cx="178200" cy="2494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3" name="Ink 12">
                  <a:extLst>
                    <a:ext uri="{FF2B5EF4-FFF2-40B4-BE49-F238E27FC236}">
                      <a16:creationId xmlns:a16="http://schemas.microsoft.com/office/drawing/2014/main" id="{9777A4A8-8D3F-419C-ADB9-783DFEC9FE01}"/>
                    </a:ext>
                  </a:extLst>
                </p14:cNvPr>
                <p14:cNvContentPartPr/>
                <p14:nvPr/>
              </p14:nvContentPartPr>
              <p14:xfrm>
                <a:off x="5389406" y="1805880"/>
                <a:ext cx="70200" cy="322200"/>
              </p14:xfrm>
            </p:contentPart>
          </mc:Choice>
          <mc:Fallback xmlns="">
            <p:pic>
              <p:nvPicPr>
                <p:cNvPr id="13" name="Ink 12">
                  <a:extLst>
                    <a:ext uri="{FF2B5EF4-FFF2-40B4-BE49-F238E27FC236}">
                      <a16:creationId xmlns:a16="http://schemas.microsoft.com/office/drawing/2014/main" id="{9777A4A8-8D3F-419C-ADB9-783DFEC9FE01}"/>
                    </a:ext>
                  </a:extLst>
                </p:cNvPr>
                <p:cNvPicPr/>
                <p:nvPr/>
              </p:nvPicPr>
              <p:blipFill>
                <a:blip r:embed="rId14"/>
                <a:stretch>
                  <a:fillRect/>
                </a:stretch>
              </p:blipFill>
              <p:spPr>
                <a:xfrm>
                  <a:off x="5371766" y="1787880"/>
                  <a:ext cx="105840" cy="3578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4" name="Ink 13">
                  <a:extLst>
                    <a:ext uri="{FF2B5EF4-FFF2-40B4-BE49-F238E27FC236}">
                      <a16:creationId xmlns:a16="http://schemas.microsoft.com/office/drawing/2014/main" id="{B9AE2D2C-487E-4119-BCE3-D433056B0E30}"/>
                    </a:ext>
                  </a:extLst>
                </p14:cNvPr>
                <p14:cNvContentPartPr/>
                <p14:nvPr/>
              </p14:nvContentPartPr>
              <p14:xfrm>
                <a:off x="5483726" y="1912800"/>
                <a:ext cx="145080" cy="143640"/>
              </p14:xfrm>
            </p:contentPart>
          </mc:Choice>
          <mc:Fallback xmlns="">
            <p:pic>
              <p:nvPicPr>
                <p:cNvPr id="14" name="Ink 13">
                  <a:extLst>
                    <a:ext uri="{FF2B5EF4-FFF2-40B4-BE49-F238E27FC236}">
                      <a16:creationId xmlns:a16="http://schemas.microsoft.com/office/drawing/2014/main" id="{B9AE2D2C-487E-4119-BCE3-D433056B0E30}"/>
                    </a:ext>
                  </a:extLst>
                </p:cNvPr>
                <p:cNvPicPr/>
                <p:nvPr/>
              </p:nvPicPr>
              <p:blipFill>
                <a:blip r:embed="rId16"/>
                <a:stretch>
                  <a:fillRect/>
                </a:stretch>
              </p:blipFill>
              <p:spPr>
                <a:xfrm>
                  <a:off x="5465726" y="1895160"/>
                  <a:ext cx="180720" cy="1792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6" name="Ink 15">
                  <a:extLst>
                    <a:ext uri="{FF2B5EF4-FFF2-40B4-BE49-F238E27FC236}">
                      <a16:creationId xmlns:a16="http://schemas.microsoft.com/office/drawing/2014/main" id="{BD2C504A-C072-4B10-8F81-FEE03C781B83}"/>
                    </a:ext>
                  </a:extLst>
                </p14:cNvPr>
                <p14:cNvContentPartPr/>
                <p14:nvPr/>
              </p14:nvContentPartPr>
              <p14:xfrm>
                <a:off x="5887286" y="1897680"/>
                <a:ext cx="74880" cy="150480"/>
              </p14:xfrm>
            </p:contentPart>
          </mc:Choice>
          <mc:Fallback xmlns="">
            <p:pic>
              <p:nvPicPr>
                <p:cNvPr id="16" name="Ink 15">
                  <a:extLst>
                    <a:ext uri="{FF2B5EF4-FFF2-40B4-BE49-F238E27FC236}">
                      <a16:creationId xmlns:a16="http://schemas.microsoft.com/office/drawing/2014/main" id="{BD2C504A-C072-4B10-8F81-FEE03C781B83}"/>
                    </a:ext>
                  </a:extLst>
                </p:cNvPr>
                <p:cNvPicPr/>
                <p:nvPr/>
              </p:nvPicPr>
              <p:blipFill>
                <a:blip r:embed="rId18"/>
                <a:stretch>
                  <a:fillRect/>
                </a:stretch>
              </p:blipFill>
              <p:spPr>
                <a:xfrm>
                  <a:off x="5869646" y="1879680"/>
                  <a:ext cx="110520" cy="1861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7" name="Ink 16">
                  <a:extLst>
                    <a:ext uri="{FF2B5EF4-FFF2-40B4-BE49-F238E27FC236}">
                      <a16:creationId xmlns:a16="http://schemas.microsoft.com/office/drawing/2014/main" id="{8C9D01A5-5C75-4C5E-A13A-BAD13D07CA87}"/>
                    </a:ext>
                  </a:extLst>
                </p14:cNvPr>
                <p14:cNvContentPartPr/>
                <p14:nvPr/>
              </p14:nvContentPartPr>
              <p14:xfrm>
                <a:off x="5839406" y="1871040"/>
                <a:ext cx="176400" cy="155880"/>
              </p14:xfrm>
            </p:contentPart>
          </mc:Choice>
          <mc:Fallback xmlns="">
            <p:pic>
              <p:nvPicPr>
                <p:cNvPr id="17" name="Ink 16">
                  <a:extLst>
                    <a:ext uri="{FF2B5EF4-FFF2-40B4-BE49-F238E27FC236}">
                      <a16:creationId xmlns:a16="http://schemas.microsoft.com/office/drawing/2014/main" id="{8C9D01A5-5C75-4C5E-A13A-BAD13D07CA87}"/>
                    </a:ext>
                  </a:extLst>
                </p:cNvPr>
                <p:cNvPicPr/>
                <p:nvPr/>
              </p:nvPicPr>
              <p:blipFill>
                <a:blip r:embed="rId20"/>
                <a:stretch>
                  <a:fillRect/>
                </a:stretch>
              </p:blipFill>
              <p:spPr>
                <a:xfrm>
                  <a:off x="5821766" y="1853040"/>
                  <a:ext cx="212040" cy="1915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8" name="Ink 17">
                  <a:extLst>
                    <a:ext uri="{FF2B5EF4-FFF2-40B4-BE49-F238E27FC236}">
                      <a16:creationId xmlns:a16="http://schemas.microsoft.com/office/drawing/2014/main" id="{DF67965A-9333-491B-BA95-7850ACC39755}"/>
                    </a:ext>
                  </a:extLst>
                </p14:cNvPr>
                <p14:cNvContentPartPr/>
                <p14:nvPr/>
              </p14:nvContentPartPr>
              <p14:xfrm>
                <a:off x="5852366" y="2075160"/>
                <a:ext cx="173880" cy="7920"/>
              </p14:xfrm>
            </p:contentPart>
          </mc:Choice>
          <mc:Fallback xmlns="">
            <p:pic>
              <p:nvPicPr>
                <p:cNvPr id="18" name="Ink 17">
                  <a:extLst>
                    <a:ext uri="{FF2B5EF4-FFF2-40B4-BE49-F238E27FC236}">
                      <a16:creationId xmlns:a16="http://schemas.microsoft.com/office/drawing/2014/main" id="{DF67965A-9333-491B-BA95-7850ACC39755}"/>
                    </a:ext>
                  </a:extLst>
                </p:cNvPr>
                <p:cNvPicPr/>
                <p:nvPr/>
              </p:nvPicPr>
              <p:blipFill>
                <a:blip r:embed="rId22"/>
                <a:stretch>
                  <a:fillRect/>
                </a:stretch>
              </p:blipFill>
              <p:spPr>
                <a:xfrm>
                  <a:off x="5834726" y="2057520"/>
                  <a:ext cx="20952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9" name="Ink 18">
                  <a:extLst>
                    <a:ext uri="{FF2B5EF4-FFF2-40B4-BE49-F238E27FC236}">
                      <a16:creationId xmlns:a16="http://schemas.microsoft.com/office/drawing/2014/main" id="{B11F3724-9C1B-4964-9F4D-0E918E15175B}"/>
                    </a:ext>
                  </a:extLst>
                </p14:cNvPr>
                <p14:cNvContentPartPr/>
                <p14:nvPr/>
              </p14:nvContentPartPr>
              <p14:xfrm>
                <a:off x="6139646" y="1872840"/>
                <a:ext cx="147600" cy="173520"/>
              </p14:xfrm>
            </p:contentPart>
          </mc:Choice>
          <mc:Fallback xmlns="">
            <p:pic>
              <p:nvPicPr>
                <p:cNvPr id="19" name="Ink 18">
                  <a:extLst>
                    <a:ext uri="{FF2B5EF4-FFF2-40B4-BE49-F238E27FC236}">
                      <a16:creationId xmlns:a16="http://schemas.microsoft.com/office/drawing/2014/main" id="{B11F3724-9C1B-4964-9F4D-0E918E15175B}"/>
                    </a:ext>
                  </a:extLst>
                </p:cNvPr>
                <p:cNvPicPr/>
                <p:nvPr/>
              </p:nvPicPr>
              <p:blipFill>
                <a:blip r:embed="rId24"/>
                <a:stretch>
                  <a:fillRect/>
                </a:stretch>
              </p:blipFill>
              <p:spPr>
                <a:xfrm>
                  <a:off x="6122006" y="1855200"/>
                  <a:ext cx="183240" cy="20916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0" name="Ink 19">
                  <a:extLst>
                    <a:ext uri="{FF2B5EF4-FFF2-40B4-BE49-F238E27FC236}">
                      <a16:creationId xmlns:a16="http://schemas.microsoft.com/office/drawing/2014/main" id="{577EBEA8-9417-4AB1-8FA9-DCBE63239AB6}"/>
                    </a:ext>
                  </a:extLst>
                </p14:cNvPr>
                <p14:cNvContentPartPr/>
                <p14:nvPr/>
              </p14:nvContentPartPr>
              <p14:xfrm>
                <a:off x="6047846" y="1913520"/>
                <a:ext cx="172080" cy="40680"/>
              </p14:xfrm>
            </p:contentPart>
          </mc:Choice>
          <mc:Fallback xmlns="">
            <p:pic>
              <p:nvPicPr>
                <p:cNvPr id="20" name="Ink 19">
                  <a:extLst>
                    <a:ext uri="{FF2B5EF4-FFF2-40B4-BE49-F238E27FC236}">
                      <a16:creationId xmlns:a16="http://schemas.microsoft.com/office/drawing/2014/main" id="{577EBEA8-9417-4AB1-8FA9-DCBE63239AB6}"/>
                    </a:ext>
                  </a:extLst>
                </p:cNvPr>
                <p:cNvPicPr/>
                <p:nvPr/>
              </p:nvPicPr>
              <p:blipFill>
                <a:blip r:embed="rId26"/>
                <a:stretch>
                  <a:fillRect/>
                </a:stretch>
              </p:blipFill>
              <p:spPr>
                <a:xfrm>
                  <a:off x="6029846" y="1895880"/>
                  <a:ext cx="207720" cy="7632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1" name="Ink 20">
                  <a:extLst>
                    <a:ext uri="{FF2B5EF4-FFF2-40B4-BE49-F238E27FC236}">
                      <a16:creationId xmlns:a16="http://schemas.microsoft.com/office/drawing/2014/main" id="{BBD94AAC-B092-4330-BECC-6CB188100A29}"/>
                    </a:ext>
                  </a:extLst>
                </p14:cNvPr>
                <p14:cNvContentPartPr/>
                <p14:nvPr/>
              </p14:nvContentPartPr>
              <p14:xfrm>
                <a:off x="6360326" y="1720920"/>
                <a:ext cx="170640" cy="290160"/>
              </p14:xfrm>
            </p:contentPart>
          </mc:Choice>
          <mc:Fallback xmlns="">
            <p:pic>
              <p:nvPicPr>
                <p:cNvPr id="21" name="Ink 20">
                  <a:extLst>
                    <a:ext uri="{FF2B5EF4-FFF2-40B4-BE49-F238E27FC236}">
                      <a16:creationId xmlns:a16="http://schemas.microsoft.com/office/drawing/2014/main" id="{BBD94AAC-B092-4330-BECC-6CB188100A29}"/>
                    </a:ext>
                  </a:extLst>
                </p:cNvPr>
                <p:cNvPicPr/>
                <p:nvPr/>
              </p:nvPicPr>
              <p:blipFill>
                <a:blip r:embed="rId28"/>
                <a:stretch>
                  <a:fillRect/>
                </a:stretch>
              </p:blipFill>
              <p:spPr>
                <a:xfrm>
                  <a:off x="6342326" y="1702920"/>
                  <a:ext cx="206280" cy="325800"/>
                </a:xfrm>
                <a:prstGeom prst="rect">
                  <a:avLst/>
                </a:prstGeom>
              </p:spPr>
            </p:pic>
          </mc:Fallback>
        </mc:AlternateContent>
      </p:grpSp>
      <p:grpSp>
        <p:nvGrpSpPr>
          <p:cNvPr id="32" name="Group 31">
            <a:extLst>
              <a:ext uri="{FF2B5EF4-FFF2-40B4-BE49-F238E27FC236}">
                <a16:creationId xmlns:a16="http://schemas.microsoft.com/office/drawing/2014/main" id="{B96071EE-CB12-4858-A064-80F735068379}"/>
              </a:ext>
            </a:extLst>
          </p:cNvPr>
          <p:cNvGrpSpPr/>
          <p:nvPr/>
        </p:nvGrpSpPr>
        <p:grpSpPr>
          <a:xfrm>
            <a:off x="3991886" y="2633520"/>
            <a:ext cx="484200" cy="261360"/>
            <a:chOff x="3991886" y="2633520"/>
            <a:chExt cx="484200" cy="261360"/>
          </a:xfrm>
        </p:grpSpPr>
        <mc:AlternateContent xmlns:mc="http://schemas.openxmlformats.org/markup-compatibility/2006" xmlns:p14="http://schemas.microsoft.com/office/powerpoint/2010/main">
          <mc:Choice Requires="p14">
            <p:contentPart p14:bwMode="auto" r:id="rId29">
              <p14:nvContentPartPr>
                <p14:cNvPr id="27" name="Ink 26">
                  <a:extLst>
                    <a:ext uri="{FF2B5EF4-FFF2-40B4-BE49-F238E27FC236}">
                      <a16:creationId xmlns:a16="http://schemas.microsoft.com/office/drawing/2014/main" id="{6E507D7D-CE61-4C94-B8D5-A0AD25D96CCE}"/>
                    </a:ext>
                  </a:extLst>
                </p14:cNvPr>
                <p14:cNvContentPartPr/>
                <p14:nvPr/>
              </p14:nvContentPartPr>
              <p14:xfrm>
                <a:off x="3991886" y="2633520"/>
                <a:ext cx="154800" cy="261360"/>
              </p14:xfrm>
            </p:contentPart>
          </mc:Choice>
          <mc:Fallback xmlns="">
            <p:pic>
              <p:nvPicPr>
                <p:cNvPr id="27" name="Ink 26">
                  <a:extLst>
                    <a:ext uri="{FF2B5EF4-FFF2-40B4-BE49-F238E27FC236}">
                      <a16:creationId xmlns:a16="http://schemas.microsoft.com/office/drawing/2014/main" id="{6E507D7D-CE61-4C94-B8D5-A0AD25D96CCE}"/>
                    </a:ext>
                  </a:extLst>
                </p:cNvPr>
                <p:cNvPicPr/>
                <p:nvPr/>
              </p:nvPicPr>
              <p:blipFill>
                <a:blip r:embed="rId30"/>
                <a:stretch>
                  <a:fillRect/>
                </a:stretch>
              </p:blipFill>
              <p:spPr>
                <a:xfrm>
                  <a:off x="3973886" y="2615880"/>
                  <a:ext cx="190440" cy="2970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8" name="Ink 27">
                  <a:extLst>
                    <a:ext uri="{FF2B5EF4-FFF2-40B4-BE49-F238E27FC236}">
                      <a16:creationId xmlns:a16="http://schemas.microsoft.com/office/drawing/2014/main" id="{5807D1C3-4665-4DDD-8CF2-5888803F9AA6}"/>
                    </a:ext>
                  </a:extLst>
                </p14:cNvPr>
                <p14:cNvContentPartPr/>
                <p14:nvPr/>
              </p14:nvContentPartPr>
              <p14:xfrm>
                <a:off x="4187726" y="2737560"/>
                <a:ext cx="131760" cy="119160"/>
              </p14:xfrm>
            </p:contentPart>
          </mc:Choice>
          <mc:Fallback xmlns="">
            <p:pic>
              <p:nvPicPr>
                <p:cNvPr id="28" name="Ink 27">
                  <a:extLst>
                    <a:ext uri="{FF2B5EF4-FFF2-40B4-BE49-F238E27FC236}">
                      <a16:creationId xmlns:a16="http://schemas.microsoft.com/office/drawing/2014/main" id="{5807D1C3-4665-4DDD-8CF2-5888803F9AA6}"/>
                    </a:ext>
                  </a:extLst>
                </p:cNvPr>
                <p:cNvPicPr/>
                <p:nvPr/>
              </p:nvPicPr>
              <p:blipFill>
                <a:blip r:embed="rId32"/>
                <a:stretch>
                  <a:fillRect/>
                </a:stretch>
              </p:blipFill>
              <p:spPr>
                <a:xfrm>
                  <a:off x="4170086" y="2719920"/>
                  <a:ext cx="167400" cy="1548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9" name="Ink 28">
                  <a:extLst>
                    <a:ext uri="{FF2B5EF4-FFF2-40B4-BE49-F238E27FC236}">
                      <a16:creationId xmlns:a16="http://schemas.microsoft.com/office/drawing/2014/main" id="{E243E8A1-45BC-4D27-987E-2EED6BFD324C}"/>
                    </a:ext>
                  </a:extLst>
                </p14:cNvPr>
                <p14:cNvContentPartPr/>
                <p14:nvPr/>
              </p14:nvContentPartPr>
              <p14:xfrm>
                <a:off x="4370246" y="2841240"/>
                <a:ext cx="105840" cy="48240"/>
              </p14:xfrm>
            </p:contentPart>
          </mc:Choice>
          <mc:Fallback xmlns="">
            <p:pic>
              <p:nvPicPr>
                <p:cNvPr id="29" name="Ink 28">
                  <a:extLst>
                    <a:ext uri="{FF2B5EF4-FFF2-40B4-BE49-F238E27FC236}">
                      <a16:creationId xmlns:a16="http://schemas.microsoft.com/office/drawing/2014/main" id="{E243E8A1-45BC-4D27-987E-2EED6BFD324C}"/>
                    </a:ext>
                  </a:extLst>
                </p:cNvPr>
                <p:cNvPicPr/>
                <p:nvPr/>
              </p:nvPicPr>
              <p:blipFill>
                <a:blip r:embed="rId34"/>
                <a:stretch>
                  <a:fillRect/>
                </a:stretch>
              </p:blipFill>
              <p:spPr>
                <a:xfrm>
                  <a:off x="4352246" y="2823600"/>
                  <a:ext cx="141480" cy="838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30" name="Ink 29">
                  <a:extLst>
                    <a:ext uri="{FF2B5EF4-FFF2-40B4-BE49-F238E27FC236}">
                      <a16:creationId xmlns:a16="http://schemas.microsoft.com/office/drawing/2014/main" id="{CD0A98DD-91CC-4262-A4CF-88BC08923F7C}"/>
                    </a:ext>
                  </a:extLst>
                </p14:cNvPr>
                <p14:cNvContentPartPr/>
                <p14:nvPr/>
              </p14:nvContentPartPr>
              <p14:xfrm>
                <a:off x="4373126" y="2753040"/>
                <a:ext cx="2160" cy="2160"/>
              </p14:xfrm>
            </p:contentPart>
          </mc:Choice>
          <mc:Fallback xmlns="">
            <p:pic>
              <p:nvPicPr>
                <p:cNvPr id="30" name="Ink 29">
                  <a:extLst>
                    <a:ext uri="{FF2B5EF4-FFF2-40B4-BE49-F238E27FC236}">
                      <a16:creationId xmlns:a16="http://schemas.microsoft.com/office/drawing/2014/main" id="{CD0A98DD-91CC-4262-A4CF-88BC08923F7C}"/>
                    </a:ext>
                  </a:extLst>
                </p:cNvPr>
                <p:cNvPicPr/>
                <p:nvPr/>
              </p:nvPicPr>
              <p:blipFill>
                <a:blip r:embed="rId36"/>
                <a:stretch>
                  <a:fillRect/>
                </a:stretch>
              </p:blipFill>
              <p:spPr>
                <a:xfrm>
                  <a:off x="4355486" y="2735400"/>
                  <a:ext cx="37800" cy="378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31" name="Ink 30">
                  <a:extLst>
                    <a:ext uri="{FF2B5EF4-FFF2-40B4-BE49-F238E27FC236}">
                      <a16:creationId xmlns:a16="http://schemas.microsoft.com/office/drawing/2014/main" id="{4201FF48-16FA-4CC7-8A51-A3E39F3B3C40}"/>
                    </a:ext>
                  </a:extLst>
                </p14:cNvPr>
                <p14:cNvContentPartPr/>
                <p14:nvPr/>
              </p14:nvContentPartPr>
              <p14:xfrm>
                <a:off x="4185566" y="2635680"/>
                <a:ext cx="131760" cy="52920"/>
              </p14:xfrm>
            </p:contentPart>
          </mc:Choice>
          <mc:Fallback xmlns="">
            <p:pic>
              <p:nvPicPr>
                <p:cNvPr id="31" name="Ink 30">
                  <a:extLst>
                    <a:ext uri="{FF2B5EF4-FFF2-40B4-BE49-F238E27FC236}">
                      <a16:creationId xmlns:a16="http://schemas.microsoft.com/office/drawing/2014/main" id="{4201FF48-16FA-4CC7-8A51-A3E39F3B3C40}"/>
                    </a:ext>
                  </a:extLst>
                </p:cNvPr>
                <p:cNvPicPr/>
                <p:nvPr/>
              </p:nvPicPr>
              <p:blipFill>
                <a:blip r:embed="rId38"/>
                <a:stretch>
                  <a:fillRect/>
                </a:stretch>
              </p:blipFill>
              <p:spPr>
                <a:xfrm>
                  <a:off x="4167566" y="2617680"/>
                  <a:ext cx="167400" cy="88560"/>
                </a:xfrm>
                <a:prstGeom prst="rect">
                  <a:avLst/>
                </a:prstGeom>
              </p:spPr>
            </p:pic>
          </mc:Fallback>
        </mc:AlternateContent>
      </p:grpSp>
      <p:grpSp>
        <p:nvGrpSpPr>
          <p:cNvPr id="35" name="Group 34">
            <a:extLst>
              <a:ext uri="{FF2B5EF4-FFF2-40B4-BE49-F238E27FC236}">
                <a16:creationId xmlns:a16="http://schemas.microsoft.com/office/drawing/2014/main" id="{5B4E511B-381A-464C-85D0-D9881F3B728C}"/>
              </a:ext>
            </a:extLst>
          </p:cNvPr>
          <p:cNvGrpSpPr/>
          <p:nvPr/>
        </p:nvGrpSpPr>
        <p:grpSpPr>
          <a:xfrm>
            <a:off x="4675166" y="2724600"/>
            <a:ext cx="111240" cy="101520"/>
            <a:chOff x="4675166" y="2724600"/>
            <a:chExt cx="111240" cy="101520"/>
          </a:xfrm>
        </p:grpSpPr>
        <mc:AlternateContent xmlns:mc="http://schemas.openxmlformats.org/markup-compatibility/2006" xmlns:p14="http://schemas.microsoft.com/office/powerpoint/2010/main">
          <mc:Choice Requires="p14">
            <p:contentPart p14:bwMode="auto" r:id="rId39">
              <p14:nvContentPartPr>
                <p14:cNvPr id="33" name="Ink 32">
                  <a:extLst>
                    <a:ext uri="{FF2B5EF4-FFF2-40B4-BE49-F238E27FC236}">
                      <a16:creationId xmlns:a16="http://schemas.microsoft.com/office/drawing/2014/main" id="{2C247F59-9543-4AB4-94D9-2F554C5D8D01}"/>
                    </a:ext>
                  </a:extLst>
                </p14:cNvPr>
                <p14:cNvContentPartPr/>
                <p14:nvPr/>
              </p14:nvContentPartPr>
              <p14:xfrm>
                <a:off x="4675166" y="2805960"/>
                <a:ext cx="111240" cy="20160"/>
              </p14:xfrm>
            </p:contentPart>
          </mc:Choice>
          <mc:Fallback xmlns="">
            <p:pic>
              <p:nvPicPr>
                <p:cNvPr id="33" name="Ink 32">
                  <a:extLst>
                    <a:ext uri="{FF2B5EF4-FFF2-40B4-BE49-F238E27FC236}">
                      <a16:creationId xmlns:a16="http://schemas.microsoft.com/office/drawing/2014/main" id="{2C247F59-9543-4AB4-94D9-2F554C5D8D01}"/>
                    </a:ext>
                  </a:extLst>
                </p:cNvPr>
                <p:cNvPicPr/>
                <p:nvPr/>
              </p:nvPicPr>
              <p:blipFill>
                <a:blip r:embed="rId40"/>
                <a:stretch>
                  <a:fillRect/>
                </a:stretch>
              </p:blipFill>
              <p:spPr>
                <a:xfrm>
                  <a:off x="4657166" y="2788320"/>
                  <a:ext cx="146880" cy="5580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4" name="Ink 33">
                  <a:extLst>
                    <a:ext uri="{FF2B5EF4-FFF2-40B4-BE49-F238E27FC236}">
                      <a16:creationId xmlns:a16="http://schemas.microsoft.com/office/drawing/2014/main" id="{2004BEAF-C67C-4363-B5DE-35A955AE19D8}"/>
                    </a:ext>
                  </a:extLst>
                </p14:cNvPr>
                <p14:cNvContentPartPr/>
                <p14:nvPr/>
              </p14:nvContentPartPr>
              <p14:xfrm>
                <a:off x="4712606" y="2724600"/>
                <a:ext cx="50400" cy="14760"/>
              </p14:xfrm>
            </p:contentPart>
          </mc:Choice>
          <mc:Fallback xmlns="">
            <p:pic>
              <p:nvPicPr>
                <p:cNvPr id="34" name="Ink 33">
                  <a:extLst>
                    <a:ext uri="{FF2B5EF4-FFF2-40B4-BE49-F238E27FC236}">
                      <a16:creationId xmlns:a16="http://schemas.microsoft.com/office/drawing/2014/main" id="{2004BEAF-C67C-4363-B5DE-35A955AE19D8}"/>
                    </a:ext>
                  </a:extLst>
                </p:cNvPr>
                <p:cNvPicPr/>
                <p:nvPr/>
              </p:nvPicPr>
              <p:blipFill>
                <a:blip r:embed="rId42"/>
                <a:stretch>
                  <a:fillRect/>
                </a:stretch>
              </p:blipFill>
              <p:spPr>
                <a:xfrm>
                  <a:off x="4694606" y="2706960"/>
                  <a:ext cx="86040" cy="50400"/>
                </a:xfrm>
                <a:prstGeom prst="rect">
                  <a:avLst/>
                </a:prstGeom>
              </p:spPr>
            </p:pic>
          </mc:Fallback>
        </mc:AlternateContent>
      </p:grpSp>
      <p:grpSp>
        <p:nvGrpSpPr>
          <p:cNvPr id="43" name="Group 42">
            <a:extLst>
              <a:ext uri="{FF2B5EF4-FFF2-40B4-BE49-F238E27FC236}">
                <a16:creationId xmlns:a16="http://schemas.microsoft.com/office/drawing/2014/main" id="{97219DBC-032D-4566-A4C0-7560E00EEF10}"/>
              </a:ext>
            </a:extLst>
          </p:cNvPr>
          <p:cNvGrpSpPr/>
          <p:nvPr/>
        </p:nvGrpSpPr>
        <p:grpSpPr>
          <a:xfrm>
            <a:off x="5035166" y="2548560"/>
            <a:ext cx="999360" cy="294840"/>
            <a:chOff x="5035166" y="2548560"/>
            <a:chExt cx="999360" cy="294840"/>
          </a:xfrm>
        </p:grpSpPr>
        <mc:AlternateContent xmlns:mc="http://schemas.openxmlformats.org/markup-compatibility/2006" xmlns:p14="http://schemas.microsoft.com/office/powerpoint/2010/main">
          <mc:Choice Requires="p14">
            <p:contentPart p14:bwMode="auto" r:id="rId43">
              <p14:nvContentPartPr>
                <p14:cNvPr id="36" name="Ink 35">
                  <a:extLst>
                    <a:ext uri="{FF2B5EF4-FFF2-40B4-BE49-F238E27FC236}">
                      <a16:creationId xmlns:a16="http://schemas.microsoft.com/office/drawing/2014/main" id="{5805FAA6-02CD-48C0-8329-A25781C98A74}"/>
                    </a:ext>
                  </a:extLst>
                </p14:cNvPr>
                <p14:cNvContentPartPr/>
                <p14:nvPr/>
              </p14:nvContentPartPr>
              <p14:xfrm>
                <a:off x="5035166" y="2700480"/>
                <a:ext cx="150120" cy="133560"/>
              </p14:xfrm>
            </p:contentPart>
          </mc:Choice>
          <mc:Fallback xmlns="">
            <p:pic>
              <p:nvPicPr>
                <p:cNvPr id="36" name="Ink 35">
                  <a:extLst>
                    <a:ext uri="{FF2B5EF4-FFF2-40B4-BE49-F238E27FC236}">
                      <a16:creationId xmlns:a16="http://schemas.microsoft.com/office/drawing/2014/main" id="{5805FAA6-02CD-48C0-8329-A25781C98A74}"/>
                    </a:ext>
                  </a:extLst>
                </p:cNvPr>
                <p:cNvPicPr/>
                <p:nvPr/>
              </p:nvPicPr>
              <p:blipFill>
                <a:blip r:embed="rId44"/>
                <a:stretch>
                  <a:fillRect/>
                </a:stretch>
              </p:blipFill>
              <p:spPr>
                <a:xfrm>
                  <a:off x="5017166" y="2682480"/>
                  <a:ext cx="185760" cy="16920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7" name="Ink 36">
                  <a:extLst>
                    <a:ext uri="{FF2B5EF4-FFF2-40B4-BE49-F238E27FC236}">
                      <a16:creationId xmlns:a16="http://schemas.microsoft.com/office/drawing/2014/main" id="{0A7F394F-9BFF-4BE6-A2D9-CB98B4916761}"/>
                    </a:ext>
                  </a:extLst>
                </p14:cNvPr>
                <p14:cNvContentPartPr/>
                <p14:nvPr/>
              </p14:nvContentPartPr>
              <p14:xfrm>
                <a:off x="5044886" y="2548560"/>
                <a:ext cx="132480" cy="102960"/>
              </p14:xfrm>
            </p:contentPart>
          </mc:Choice>
          <mc:Fallback xmlns="">
            <p:pic>
              <p:nvPicPr>
                <p:cNvPr id="37" name="Ink 36">
                  <a:extLst>
                    <a:ext uri="{FF2B5EF4-FFF2-40B4-BE49-F238E27FC236}">
                      <a16:creationId xmlns:a16="http://schemas.microsoft.com/office/drawing/2014/main" id="{0A7F394F-9BFF-4BE6-A2D9-CB98B4916761}"/>
                    </a:ext>
                  </a:extLst>
                </p:cNvPr>
                <p:cNvPicPr/>
                <p:nvPr/>
              </p:nvPicPr>
              <p:blipFill>
                <a:blip r:embed="rId46"/>
                <a:stretch>
                  <a:fillRect/>
                </a:stretch>
              </p:blipFill>
              <p:spPr>
                <a:xfrm>
                  <a:off x="5026886" y="2530920"/>
                  <a:ext cx="168120" cy="13860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38" name="Ink 37">
                  <a:extLst>
                    <a:ext uri="{FF2B5EF4-FFF2-40B4-BE49-F238E27FC236}">
                      <a16:creationId xmlns:a16="http://schemas.microsoft.com/office/drawing/2014/main" id="{0B45562F-88E6-4021-80BA-865FC860AAF5}"/>
                    </a:ext>
                  </a:extLst>
                </p14:cNvPr>
                <p14:cNvContentPartPr/>
                <p14:nvPr/>
              </p14:nvContentPartPr>
              <p14:xfrm>
                <a:off x="5327846" y="2741520"/>
                <a:ext cx="35280" cy="46080"/>
              </p14:xfrm>
            </p:contentPart>
          </mc:Choice>
          <mc:Fallback xmlns="">
            <p:pic>
              <p:nvPicPr>
                <p:cNvPr id="38" name="Ink 37">
                  <a:extLst>
                    <a:ext uri="{FF2B5EF4-FFF2-40B4-BE49-F238E27FC236}">
                      <a16:creationId xmlns:a16="http://schemas.microsoft.com/office/drawing/2014/main" id="{0B45562F-88E6-4021-80BA-865FC860AAF5}"/>
                    </a:ext>
                  </a:extLst>
                </p:cNvPr>
                <p:cNvPicPr/>
                <p:nvPr/>
              </p:nvPicPr>
              <p:blipFill>
                <a:blip r:embed="rId48"/>
                <a:stretch>
                  <a:fillRect/>
                </a:stretch>
              </p:blipFill>
              <p:spPr>
                <a:xfrm>
                  <a:off x="5310206" y="2723520"/>
                  <a:ext cx="70920" cy="8172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9" name="Ink 38">
                  <a:extLst>
                    <a:ext uri="{FF2B5EF4-FFF2-40B4-BE49-F238E27FC236}">
                      <a16:creationId xmlns:a16="http://schemas.microsoft.com/office/drawing/2014/main" id="{161A71EC-C6C2-4DF7-83C0-D475B629C2E8}"/>
                    </a:ext>
                  </a:extLst>
                </p14:cNvPr>
                <p14:cNvContentPartPr/>
                <p14:nvPr/>
              </p14:nvContentPartPr>
              <p14:xfrm>
                <a:off x="5477966" y="2656200"/>
                <a:ext cx="18360" cy="187200"/>
              </p14:xfrm>
            </p:contentPart>
          </mc:Choice>
          <mc:Fallback xmlns="">
            <p:pic>
              <p:nvPicPr>
                <p:cNvPr id="39" name="Ink 38">
                  <a:extLst>
                    <a:ext uri="{FF2B5EF4-FFF2-40B4-BE49-F238E27FC236}">
                      <a16:creationId xmlns:a16="http://schemas.microsoft.com/office/drawing/2014/main" id="{161A71EC-C6C2-4DF7-83C0-D475B629C2E8}"/>
                    </a:ext>
                  </a:extLst>
                </p:cNvPr>
                <p:cNvPicPr/>
                <p:nvPr/>
              </p:nvPicPr>
              <p:blipFill>
                <a:blip r:embed="rId50"/>
                <a:stretch>
                  <a:fillRect/>
                </a:stretch>
              </p:blipFill>
              <p:spPr>
                <a:xfrm>
                  <a:off x="5460326" y="2638200"/>
                  <a:ext cx="54000" cy="22284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40" name="Ink 39">
                  <a:extLst>
                    <a:ext uri="{FF2B5EF4-FFF2-40B4-BE49-F238E27FC236}">
                      <a16:creationId xmlns:a16="http://schemas.microsoft.com/office/drawing/2014/main" id="{39F8AAA0-6161-4BD8-92B3-D70D4FCC94D0}"/>
                    </a:ext>
                  </a:extLst>
                </p14:cNvPr>
                <p14:cNvContentPartPr/>
                <p14:nvPr/>
              </p14:nvContentPartPr>
              <p14:xfrm>
                <a:off x="5651126" y="2730360"/>
                <a:ext cx="146880" cy="9360"/>
              </p14:xfrm>
            </p:contentPart>
          </mc:Choice>
          <mc:Fallback xmlns="">
            <p:pic>
              <p:nvPicPr>
                <p:cNvPr id="40" name="Ink 39">
                  <a:extLst>
                    <a:ext uri="{FF2B5EF4-FFF2-40B4-BE49-F238E27FC236}">
                      <a16:creationId xmlns:a16="http://schemas.microsoft.com/office/drawing/2014/main" id="{39F8AAA0-6161-4BD8-92B3-D70D4FCC94D0}"/>
                    </a:ext>
                  </a:extLst>
                </p:cNvPr>
                <p:cNvPicPr/>
                <p:nvPr/>
              </p:nvPicPr>
              <p:blipFill>
                <a:blip r:embed="rId52"/>
                <a:stretch>
                  <a:fillRect/>
                </a:stretch>
              </p:blipFill>
              <p:spPr>
                <a:xfrm>
                  <a:off x="5633126" y="2712360"/>
                  <a:ext cx="182520" cy="4500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41" name="Ink 40">
                  <a:extLst>
                    <a:ext uri="{FF2B5EF4-FFF2-40B4-BE49-F238E27FC236}">
                      <a16:creationId xmlns:a16="http://schemas.microsoft.com/office/drawing/2014/main" id="{D99B930A-DA16-4908-B7CA-CBF5852D30DC}"/>
                    </a:ext>
                  </a:extLst>
                </p14:cNvPr>
                <p14:cNvContentPartPr/>
                <p14:nvPr/>
              </p14:nvContentPartPr>
              <p14:xfrm>
                <a:off x="5701166" y="2654760"/>
                <a:ext cx="69840" cy="2520"/>
              </p14:xfrm>
            </p:contentPart>
          </mc:Choice>
          <mc:Fallback xmlns="">
            <p:pic>
              <p:nvPicPr>
                <p:cNvPr id="41" name="Ink 40">
                  <a:extLst>
                    <a:ext uri="{FF2B5EF4-FFF2-40B4-BE49-F238E27FC236}">
                      <a16:creationId xmlns:a16="http://schemas.microsoft.com/office/drawing/2014/main" id="{D99B930A-DA16-4908-B7CA-CBF5852D30DC}"/>
                    </a:ext>
                  </a:extLst>
                </p:cNvPr>
                <p:cNvPicPr/>
                <p:nvPr/>
              </p:nvPicPr>
              <p:blipFill>
                <a:blip r:embed="rId54"/>
                <a:stretch>
                  <a:fillRect/>
                </a:stretch>
              </p:blipFill>
              <p:spPr>
                <a:xfrm>
                  <a:off x="5683166" y="2636760"/>
                  <a:ext cx="10548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42" name="Ink 41">
                  <a:extLst>
                    <a:ext uri="{FF2B5EF4-FFF2-40B4-BE49-F238E27FC236}">
                      <a16:creationId xmlns:a16="http://schemas.microsoft.com/office/drawing/2014/main" id="{165C4790-3911-4175-AF9B-1BA70C526B8C}"/>
                    </a:ext>
                  </a:extLst>
                </p14:cNvPr>
                <p14:cNvContentPartPr/>
                <p14:nvPr/>
              </p14:nvContentPartPr>
              <p14:xfrm>
                <a:off x="5921846" y="2628480"/>
                <a:ext cx="112680" cy="135720"/>
              </p14:xfrm>
            </p:contentPart>
          </mc:Choice>
          <mc:Fallback xmlns="">
            <p:pic>
              <p:nvPicPr>
                <p:cNvPr id="42" name="Ink 41">
                  <a:extLst>
                    <a:ext uri="{FF2B5EF4-FFF2-40B4-BE49-F238E27FC236}">
                      <a16:creationId xmlns:a16="http://schemas.microsoft.com/office/drawing/2014/main" id="{165C4790-3911-4175-AF9B-1BA70C526B8C}"/>
                    </a:ext>
                  </a:extLst>
                </p:cNvPr>
                <p:cNvPicPr/>
                <p:nvPr/>
              </p:nvPicPr>
              <p:blipFill>
                <a:blip r:embed="rId56"/>
                <a:stretch>
                  <a:fillRect/>
                </a:stretch>
              </p:blipFill>
              <p:spPr>
                <a:xfrm>
                  <a:off x="5903846" y="2610840"/>
                  <a:ext cx="148320" cy="171360"/>
                </a:xfrm>
                <a:prstGeom prst="rect">
                  <a:avLst/>
                </a:prstGeom>
              </p:spPr>
            </p:pic>
          </mc:Fallback>
        </mc:AlternateContent>
      </p:grpSp>
      <p:grpSp>
        <p:nvGrpSpPr>
          <p:cNvPr id="63" name="Group 62">
            <a:extLst>
              <a:ext uri="{FF2B5EF4-FFF2-40B4-BE49-F238E27FC236}">
                <a16:creationId xmlns:a16="http://schemas.microsoft.com/office/drawing/2014/main" id="{4CA2D3F1-6795-4E99-9864-D721668AADB4}"/>
              </a:ext>
            </a:extLst>
          </p:cNvPr>
          <p:cNvGrpSpPr/>
          <p:nvPr/>
        </p:nvGrpSpPr>
        <p:grpSpPr>
          <a:xfrm>
            <a:off x="6291926" y="2416800"/>
            <a:ext cx="2422440" cy="669960"/>
            <a:chOff x="6291926" y="2416800"/>
            <a:chExt cx="2422440" cy="669960"/>
          </a:xfrm>
        </p:grpSpPr>
        <mc:AlternateContent xmlns:mc="http://schemas.openxmlformats.org/markup-compatibility/2006" xmlns:p14="http://schemas.microsoft.com/office/powerpoint/2010/main">
          <mc:Choice Requires="p14">
            <p:contentPart p14:bwMode="auto" r:id="rId57">
              <p14:nvContentPartPr>
                <p14:cNvPr id="44" name="Ink 43">
                  <a:extLst>
                    <a:ext uri="{FF2B5EF4-FFF2-40B4-BE49-F238E27FC236}">
                      <a16:creationId xmlns:a16="http://schemas.microsoft.com/office/drawing/2014/main" id="{69ED333E-0AB3-4F3D-9F18-91A718E77A16}"/>
                    </a:ext>
                  </a:extLst>
                </p14:cNvPr>
                <p14:cNvContentPartPr/>
                <p14:nvPr/>
              </p14:nvContentPartPr>
              <p14:xfrm>
                <a:off x="6291926" y="2691480"/>
                <a:ext cx="35640" cy="90720"/>
              </p14:xfrm>
            </p:contentPart>
          </mc:Choice>
          <mc:Fallback xmlns="">
            <p:pic>
              <p:nvPicPr>
                <p:cNvPr id="44" name="Ink 43">
                  <a:extLst>
                    <a:ext uri="{FF2B5EF4-FFF2-40B4-BE49-F238E27FC236}">
                      <a16:creationId xmlns:a16="http://schemas.microsoft.com/office/drawing/2014/main" id="{69ED333E-0AB3-4F3D-9F18-91A718E77A16}"/>
                    </a:ext>
                  </a:extLst>
                </p:cNvPr>
                <p:cNvPicPr/>
                <p:nvPr/>
              </p:nvPicPr>
              <p:blipFill>
                <a:blip r:embed="rId58"/>
                <a:stretch>
                  <a:fillRect/>
                </a:stretch>
              </p:blipFill>
              <p:spPr>
                <a:xfrm>
                  <a:off x="6273926" y="2673840"/>
                  <a:ext cx="71280" cy="12636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45" name="Ink 44">
                  <a:extLst>
                    <a:ext uri="{FF2B5EF4-FFF2-40B4-BE49-F238E27FC236}">
                      <a16:creationId xmlns:a16="http://schemas.microsoft.com/office/drawing/2014/main" id="{92BF86A5-B925-4E8F-BB33-917AF725DAB2}"/>
                    </a:ext>
                  </a:extLst>
                </p14:cNvPr>
                <p14:cNvContentPartPr/>
                <p14:nvPr/>
              </p14:nvContentPartPr>
              <p14:xfrm>
                <a:off x="6371486" y="2537760"/>
                <a:ext cx="72720" cy="235800"/>
              </p14:xfrm>
            </p:contentPart>
          </mc:Choice>
          <mc:Fallback xmlns="">
            <p:pic>
              <p:nvPicPr>
                <p:cNvPr id="45" name="Ink 44">
                  <a:extLst>
                    <a:ext uri="{FF2B5EF4-FFF2-40B4-BE49-F238E27FC236}">
                      <a16:creationId xmlns:a16="http://schemas.microsoft.com/office/drawing/2014/main" id="{92BF86A5-B925-4E8F-BB33-917AF725DAB2}"/>
                    </a:ext>
                  </a:extLst>
                </p:cNvPr>
                <p:cNvPicPr/>
                <p:nvPr/>
              </p:nvPicPr>
              <p:blipFill>
                <a:blip r:embed="rId60"/>
                <a:stretch>
                  <a:fillRect/>
                </a:stretch>
              </p:blipFill>
              <p:spPr>
                <a:xfrm>
                  <a:off x="6353846" y="2520120"/>
                  <a:ext cx="108360" cy="27144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46" name="Ink 45">
                  <a:extLst>
                    <a:ext uri="{FF2B5EF4-FFF2-40B4-BE49-F238E27FC236}">
                      <a16:creationId xmlns:a16="http://schemas.microsoft.com/office/drawing/2014/main" id="{878BE0FE-624B-4BBF-8CB3-B593AEF7D48C}"/>
                    </a:ext>
                  </a:extLst>
                </p14:cNvPr>
                <p14:cNvContentPartPr/>
                <p14:nvPr/>
              </p14:nvContentPartPr>
              <p14:xfrm>
                <a:off x="6390206" y="2663040"/>
                <a:ext cx="70920" cy="13320"/>
              </p14:xfrm>
            </p:contentPart>
          </mc:Choice>
          <mc:Fallback xmlns="">
            <p:pic>
              <p:nvPicPr>
                <p:cNvPr id="46" name="Ink 45">
                  <a:extLst>
                    <a:ext uri="{FF2B5EF4-FFF2-40B4-BE49-F238E27FC236}">
                      <a16:creationId xmlns:a16="http://schemas.microsoft.com/office/drawing/2014/main" id="{878BE0FE-624B-4BBF-8CB3-B593AEF7D48C}"/>
                    </a:ext>
                  </a:extLst>
                </p:cNvPr>
                <p:cNvPicPr/>
                <p:nvPr/>
              </p:nvPicPr>
              <p:blipFill>
                <a:blip r:embed="rId62"/>
                <a:stretch>
                  <a:fillRect/>
                </a:stretch>
              </p:blipFill>
              <p:spPr>
                <a:xfrm>
                  <a:off x="6372566" y="2645400"/>
                  <a:ext cx="106560"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47" name="Ink 46">
                  <a:extLst>
                    <a:ext uri="{FF2B5EF4-FFF2-40B4-BE49-F238E27FC236}">
                      <a16:creationId xmlns:a16="http://schemas.microsoft.com/office/drawing/2014/main" id="{FD87CFD5-DF56-4411-9945-83CD53C0F447}"/>
                    </a:ext>
                  </a:extLst>
                </p14:cNvPr>
                <p14:cNvContentPartPr/>
                <p14:nvPr/>
              </p14:nvContentPartPr>
              <p14:xfrm>
                <a:off x="6604406" y="2645400"/>
                <a:ext cx="275400" cy="83160"/>
              </p14:xfrm>
            </p:contentPart>
          </mc:Choice>
          <mc:Fallback xmlns="">
            <p:pic>
              <p:nvPicPr>
                <p:cNvPr id="47" name="Ink 46">
                  <a:extLst>
                    <a:ext uri="{FF2B5EF4-FFF2-40B4-BE49-F238E27FC236}">
                      <a16:creationId xmlns:a16="http://schemas.microsoft.com/office/drawing/2014/main" id="{FD87CFD5-DF56-4411-9945-83CD53C0F447}"/>
                    </a:ext>
                  </a:extLst>
                </p:cNvPr>
                <p:cNvPicPr/>
                <p:nvPr/>
              </p:nvPicPr>
              <p:blipFill>
                <a:blip r:embed="rId64"/>
                <a:stretch>
                  <a:fillRect/>
                </a:stretch>
              </p:blipFill>
              <p:spPr>
                <a:xfrm>
                  <a:off x="6586406" y="2627760"/>
                  <a:ext cx="311040" cy="11880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48" name="Ink 47">
                  <a:extLst>
                    <a:ext uri="{FF2B5EF4-FFF2-40B4-BE49-F238E27FC236}">
                      <a16:creationId xmlns:a16="http://schemas.microsoft.com/office/drawing/2014/main" id="{CB5FBB92-5649-4B27-9AD7-6EFAA22A949E}"/>
                    </a:ext>
                  </a:extLst>
                </p14:cNvPr>
                <p14:cNvContentPartPr/>
                <p14:nvPr/>
              </p14:nvContentPartPr>
              <p14:xfrm>
                <a:off x="6983486" y="2563320"/>
                <a:ext cx="103680" cy="177840"/>
              </p14:xfrm>
            </p:contentPart>
          </mc:Choice>
          <mc:Fallback xmlns="">
            <p:pic>
              <p:nvPicPr>
                <p:cNvPr id="48" name="Ink 47">
                  <a:extLst>
                    <a:ext uri="{FF2B5EF4-FFF2-40B4-BE49-F238E27FC236}">
                      <a16:creationId xmlns:a16="http://schemas.microsoft.com/office/drawing/2014/main" id="{CB5FBB92-5649-4B27-9AD7-6EFAA22A949E}"/>
                    </a:ext>
                  </a:extLst>
                </p:cNvPr>
                <p:cNvPicPr/>
                <p:nvPr/>
              </p:nvPicPr>
              <p:blipFill>
                <a:blip r:embed="rId66"/>
                <a:stretch>
                  <a:fillRect/>
                </a:stretch>
              </p:blipFill>
              <p:spPr>
                <a:xfrm>
                  <a:off x="6965846" y="2545320"/>
                  <a:ext cx="139320" cy="21348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49" name="Ink 48">
                  <a:extLst>
                    <a:ext uri="{FF2B5EF4-FFF2-40B4-BE49-F238E27FC236}">
                      <a16:creationId xmlns:a16="http://schemas.microsoft.com/office/drawing/2014/main" id="{7EA68A9E-979D-494D-87FF-AE045A1966CE}"/>
                    </a:ext>
                  </a:extLst>
                </p14:cNvPr>
                <p14:cNvContentPartPr/>
                <p14:nvPr/>
              </p14:nvContentPartPr>
              <p14:xfrm>
                <a:off x="7006166" y="2670600"/>
                <a:ext cx="141480" cy="36720"/>
              </p14:xfrm>
            </p:contentPart>
          </mc:Choice>
          <mc:Fallback xmlns="">
            <p:pic>
              <p:nvPicPr>
                <p:cNvPr id="49" name="Ink 48">
                  <a:extLst>
                    <a:ext uri="{FF2B5EF4-FFF2-40B4-BE49-F238E27FC236}">
                      <a16:creationId xmlns:a16="http://schemas.microsoft.com/office/drawing/2014/main" id="{7EA68A9E-979D-494D-87FF-AE045A1966CE}"/>
                    </a:ext>
                  </a:extLst>
                </p:cNvPr>
                <p:cNvPicPr/>
                <p:nvPr/>
              </p:nvPicPr>
              <p:blipFill>
                <a:blip r:embed="rId68"/>
                <a:stretch>
                  <a:fillRect/>
                </a:stretch>
              </p:blipFill>
              <p:spPr>
                <a:xfrm>
                  <a:off x="6988526" y="2652600"/>
                  <a:ext cx="177120" cy="7236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50" name="Ink 49">
                  <a:extLst>
                    <a:ext uri="{FF2B5EF4-FFF2-40B4-BE49-F238E27FC236}">
                      <a16:creationId xmlns:a16="http://schemas.microsoft.com/office/drawing/2014/main" id="{5B60EEFE-223E-40DB-8497-6FD8E970FE8A}"/>
                    </a:ext>
                  </a:extLst>
                </p14:cNvPr>
                <p14:cNvContentPartPr/>
                <p14:nvPr/>
              </p14:nvContentPartPr>
              <p14:xfrm>
                <a:off x="7140446" y="2534160"/>
                <a:ext cx="94320" cy="153360"/>
              </p14:xfrm>
            </p:contentPart>
          </mc:Choice>
          <mc:Fallback xmlns="">
            <p:pic>
              <p:nvPicPr>
                <p:cNvPr id="50" name="Ink 49">
                  <a:extLst>
                    <a:ext uri="{FF2B5EF4-FFF2-40B4-BE49-F238E27FC236}">
                      <a16:creationId xmlns:a16="http://schemas.microsoft.com/office/drawing/2014/main" id="{5B60EEFE-223E-40DB-8497-6FD8E970FE8A}"/>
                    </a:ext>
                  </a:extLst>
                </p:cNvPr>
                <p:cNvPicPr/>
                <p:nvPr/>
              </p:nvPicPr>
              <p:blipFill>
                <a:blip r:embed="rId70"/>
                <a:stretch>
                  <a:fillRect/>
                </a:stretch>
              </p:blipFill>
              <p:spPr>
                <a:xfrm>
                  <a:off x="7122806" y="2516160"/>
                  <a:ext cx="129960" cy="18900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51" name="Ink 50">
                  <a:extLst>
                    <a:ext uri="{FF2B5EF4-FFF2-40B4-BE49-F238E27FC236}">
                      <a16:creationId xmlns:a16="http://schemas.microsoft.com/office/drawing/2014/main" id="{B0B00EC8-3433-4D99-A1B2-E0A5B1C9A8F4}"/>
                    </a:ext>
                  </a:extLst>
                </p14:cNvPr>
                <p14:cNvContentPartPr/>
                <p14:nvPr/>
              </p14:nvContentPartPr>
              <p14:xfrm>
                <a:off x="7322966" y="2655840"/>
                <a:ext cx="106920" cy="64080"/>
              </p14:xfrm>
            </p:contentPart>
          </mc:Choice>
          <mc:Fallback xmlns="">
            <p:pic>
              <p:nvPicPr>
                <p:cNvPr id="51" name="Ink 50">
                  <a:extLst>
                    <a:ext uri="{FF2B5EF4-FFF2-40B4-BE49-F238E27FC236}">
                      <a16:creationId xmlns:a16="http://schemas.microsoft.com/office/drawing/2014/main" id="{B0B00EC8-3433-4D99-A1B2-E0A5B1C9A8F4}"/>
                    </a:ext>
                  </a:extLst>
                </p:cNvPr>
                <p:cNvPicPr/>
                <p:nvPr/>
              </p:nvPicPr>
              <p:blipFill>
                <a:blip r:embed="rId72"/>
                <a:stretch>
                  <a:fillRect/>
                </a:stretch>
              </p:blipFill>
              <p:spPr>
                <a:xfrm>
                  <a:off x="7305326" y="2637840"/>
                  <a:ext cx="142560" cy="9972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52" name="Ink 51">
                  <a:extLst>
                    <a:ext uri="{FF2B5EF4-FFF2-40B4-BE49-F238E27FC236}">
                      <a16:creationId xmlns:a16="http://schemas.microsoft.com/office/drawing/2014/main" id="{14B83CF4-41C0-4310-8E88-683F9B835649}"/>
                    </a:ext>
                  </a:extLst>
                </p14:cNvPr>
                <p14:cNvContentPartPr/>
                <p14:nvPr/>
              </p14:nvContentPartPr>
              <p14:xfrm>
                <a:off x="7454006" y="2640720"/>
                <a:ext cx="123480" cy="59400"/>
              </p14:xfrm>
            </p:contentPart>
          </mc:Choice>
          <mc:Fallback xmlns="">
            <p:pic>
              <p:nvPicPr>
                <p:cNvPr id="52" name="Ink 51">
                  <a:extLst>
                    <a:ext uri="{FF2B5EF4-FFF2-40B4-BE49-F238E27FC236}">
                      <a16:creationId xmlns:a16="http://schemas.microsoft.com/office/drawing/2014/main" id="{14B83CF4-41C0-4310-8E88-683F9B835649}"/>
                    </a:ext>
                  </a:extLst>
                </p:cNvPr>
                <p:cNvPicPr/>
                <p:nvPr/>
              </p:nvPicPr>
              <p:blipFill>
                <a:blip r:embed="rId74"/>
                <a:stretch>
                  <a:fillRect/>
                </a:stretch>
              </p:blipFill>
              <p:spPr>
                <a:xfrm>
                  <a:off x="7436366" y="2622720"/>
                  <a:ext cx="159120" cy="9504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53" name="Ink 52">
                  <a:extLst>
                    <a:ext uri="{FF2B5EF4-FFF2-40B4-BE49-F238E27FC236}">
                      <a16:creationId xmlns:a16="http://schemas.microsoft.com/office/drawing/2014/main" id="{2C49134F-8B01-4B51-A57C-2511A451514E}"/>
                    </a:ext>
                  </a:extLst>
                </p14:cNvPr>
                <p14:cNvContentPartPr/>
                <p14:nvPr/>
              </p14:nvContentPartPr>
              <p14:xfrm>
                <a:off x="7717526" y="2627040"/>
                <a:ext cx="21240" cy="83880"/>
              </p14:xfrm>
            </p:contentPart>
          </mc:Choice>
          <mc:Fallback xmlns="">
            <p:pic>
              <p:nvPicPr>
                <p:cNvPr id="53" name="Ink 52">
                  <a:extLst>
                    <a:ext uri="{FF2B5EF4-FFF2-40B4-BE49-F238E27FC236}">
                      <a16:creationId xmlns:a16="http://schemas.microsoft.com/office/drawing/2014/main" id="{2C49134F-8B01-4B51-A57C-2511A451514E}"/>
                    </a:ext>
                  </a:extLst>
                </p:cNvPr>
                <p:cNvPicPr/>
                <p:nvPr/>
              </p:nvPicPr>
              <p:blipFill>
                <a:blip r:embed="rId76"/>
                <a:stretch>
                  <a:fillRect/>
                </a:stretch>
              </p:blipFill>
              <p:spPr>
                <a:xfrm>
                  <a:off x="7699886" y="2609040"/>
                  <a:ext cx="56880" cy="11952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54" name="Ink 53">
                  <a:extLst>
                    <a:ext uri="{FF2B5EF4-FFF2-40B4-BE49-F238E27FC236}">
                      <a16:creationId xmlns:a16="http://schemas.microsoft.com/office/drawing/2014/main" id="{D0E03B7A-4E0E-4E85-93C4-B2CE61FC75D0}"/>
                    </a:ext>
                  </a:extLst>
                </p14:cNvPr>
                <p14:cNvContentPartPr/>
                <p14:nvPr/>
              </p14:nvContentPartPr>
              <p14:xfrm>
                <a:off x="7790966" y="2595360"/>
                <a:ext cx="110160" cy="83520"/>
              </p14:xfrm>
            </p:contentPart>
          </mc:Choice>
          <mc:Fallback xmlns="">
            <p:pic>
              <p:nvPicPr>
                <p:cNvPr id="54" name="Ink 53">
                  <a:extLst>
                    <a:ext uri="{FF2B5EF4-FFF2-40B4-BE49-F238E27FC236}">
                      <a16:creationId xmlns:a16="http://schemas.microsoft.com/office/drawing/2014/main" id="{D0E03B7A-4E0E-4E85-93C4-B2CE61FC75D0}"/>
                    </a:ext>
                  </a:extLst>
                </p:cNvPr>
                <p:cNvPicPr/>
                <p:nvPr/>
              </p:nvPicPr>
              <p:blipFill>
                <a:blip r:embed="rId78"/>
                <a:stretch>
                  <a:fillRect/>
                </a:stretch>
              </p:blipFill>
              <p:spPr>
                <a:xfrm>
                  <a:off x="7773326" y="2577720"/>
                  <a:ext cx="145800" cy="11916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55" name="Ink 54">
                  <a:extLst>
                    <a:ext uri="{FF2B5EF4-FFF2-40B4-BE49-F238E27FC236}">
                      <a16:creationId xmlns:a16="http://schemas.microsoft.com/office/drawing/2014/main" id="{58E41B41-5E85-477F-A743-6134AA91D42C}"/>
                    </a:ext>
                  </a:extLst>
                </p14:cNvPr>
                <p14:cNvContentPartPr/>
                <p14:nvPr/>
              </p14:nvContentPartPr>
              <p14:xfrm>
                <a:off x="7925606" y="2527320"/>
                <a:ext cx="16200" cy="122760"/>
              </p14:xfrm>
            </p:contentPart>
          </mc:Choice>
          <mc:Fallback xmlns="">
            <p:pic>
              <p:nvPicPr>
                <p:cNvPr id="55" name="Ink 54">
                  <a:extLst>
                    <a:ext uri="{FF2B5EF4-FFF2-40B4-BE49-F238E27FC236}">
                      <a16:creationId xmlns:a16="http://schemas.microsoft.com/office/drawing/2014/main" id="{58E41B41-5E85-477F-A743-6134AA91D42C}"/>
                    </a:ext>
                  </a:extLst>
                </p:cNvPr>
                <p:cNvPicPr/>
                <p:nvPr/>
              </p:nvPicPr>
              <p:blipFill>
                <a:blip r:embed="rId80"/>
                <a:stretch>
                  <a:fillRect/>
                </a:stretch>
              </p:blipFill>
              <p:spPr>
                <a:xfrm>
                  <a:off x="7907606" y="2509320"/>
                  <a:ext cx="51840" cy="15840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56" name="Ink 55">
                  <a:extLst>
                    <a:ext uri="{FF2B5EF4-FFF2-40B4-BE49-F238E27FC236}">
                      <a16:creationId xmlns:a16="http://schemas.microsoft.com/office/drawing/2014/main" id="{E8BD115A-90BF-49CA-AAEF-9E8F757C4B60}"/>
                    </a:ext>
                  </a:extLst>
                </p14:cNvPr>
                <p14:cNvContentPartPr/>
                <p14:nvPr/>
              </p14:nvContentPartPr>
              <p14:xfrm>
                <a:off x="7910486" y="2554680"/>
                <a:ext cx="513720" cy="112680"/>
              </p14:xfrm>
            </p:contentPart>
          </mc:Choice>
          <mc:Fallback xmlns="">
            <p:pic>
              <p:nvPicPr>
                <p:cNvPr id="56" name="Ink 55">
                  <a:extLst>
                    <a:ext uri="{FF2B5EF4-FFF2-40B4-BE49-F238E27FC236}">
                      <a16:creationId xmlns:a16="http://schemas.microsoft.com/office/drawing/2014/main" id="{E8BD115A-90BF-49CA-AAEF-9E8F757C4B60}"/>
                    </a:ext>
                  </a:extLst>
                </p:cNvPr>
                <p:cNvPicPr/>
                <p:nvPr/>
              </p:nvPicPr>
              <p:blipFill>
                <a:blip r:embed="rId82"/>
                <a:stretch>
                  <a:fillRect/>
                </a:stretch>
              </p:blipFill>
              <p:spPr>
                <a:xfrm>
                  <a:off x="7892846" y="2536680"/>
                  <a:ext cx="549360" cy="14832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57" name="Ink 56">
                  <a:extLst>
                    <a:ext uri="{FF2B5EF4-FFF2-40B4-BE49-F238E27FC236}">
                      <a16:creationId xmlns:a16="http://schemas.microsoft.com/office/drawing/2014/main" id="{BAFD50A9-0B37-4581-A5C3-0D578185C09F}"/>
                    </a:ext>
                  </a:extLst>
                </p14:cNvPr>
                <p14:cNvContentPartPr/>
                <p14:nvPr/>
              </p14:nvContentPartPr>
              <p14:xfrm>
                <a:off x="8427806" y="2557920"/>
                <a:ext cx="90360" cy="180720"/>
              </p14:xfrm>
            </p:contentPart>
          </mc:Choice>
          <mc:Fallback xmlns="">
            <p:pic>
              <p:nvPicPr>
                <p:cNvPr id="57" name="Ink 56">
                  <a:extLst>
                    <a:ext uri="{FF2B5EF4-FFF2-40B4-BE49-F238E27FC236}">
                      <a16:creationId xmlns:a16="http://schemas.microsoft.com/office/drawing/2014/main" id="{BAFD50A9-0B37-4581-A5C3-0D578185C09F}"/>
                    </a:ext>
                  </a:extLst>
                </p:cNvPr>
                <p:cNvPicPr/>
                <p:nvPr/>
              </p:nvPicPr>
              <p:blipFill>
                <a:blip r:embed="rId84"/>
                <a:stretch>
                  <a:fillRect/>
                </a:stretch>
              </p:blipFill>
              <p:spPr>
                <a:xfrm>
                  <a:off x="8409806" y="2539920"/>
                  <a:ext cx="126000" cy="21636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58" name="Ink 57">
                  <a:extLst>
                    <a:ext uri="{FF2B5EF4-FFF2-40B4-BE49-F238E27FC236}">
                      <a16:creationId xmlns:a16="http://schemas.microsoft.com/office/drawing/2014/main" id="{5C880F9A-1D50-4055-B3A0-D361BEE3889F}"/>
                    </a:ext>
                  </a:extLst>
                </p14:cNvPr>
                <p14:cNvContentPartPr/>
                <p14:nvPr/>
              </p14:nvContentPartPr>
              <p14:xfrm>
                <a:off x="8563526" y="2416800"/>
                <a:ext cx="61200" cy="218160"/>
              </p14:xfrm>
            </p:contentPart>
          </mc:Choice>
          <mc:Fallback xmlns="">
            <p:pic>
              <p:nvPicPr>
                <p:cNvPr id="58" name="Ink 57">
                  <a:extLst>
                    <a:ext uri="{FF2B5EF4-FFF2-40B4-BE49-F238E27FC236}">
                      <a16:creationId xmlns:a16="http://schemas.microsoft.com/office/drawing/2014/main" id="{5C880F9A-1D50-4055-B3A0-D361BEE3889F}"/>
                    </a:ext>
                  </a:extLst>
                </p:cNvPr>
                <p:cNvPicPr/>
                <p:nvPr/>
              </p:nvPicPr>
              <p:blipFill>
                <a:blip r:embed="rId86"/>
                <a:stretch>
                  <a:fillRect/>
                </a:stretch>
              </p:blipFill>
              <p:spPr>
                <a:xfrm>
                  <a:off x="8545526" y="2398800"/>
                  <a:ext cx="96840" cy="25380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59" name="Ink 58">
                  <a:extLst>
                    <a:ext uri="{FF2B5EF4-FFF2-40B4-BE49-F238E27FC236}">
                      <a16:creationId xmlns:a16="http://schemas.microsoft.com/office/drawing/2014/main" id="{25AD2FB0-3B58-4925-A789-20AFF1DFBA96}"/>
                    </a:ext>
                  </a:extLst>
                </p14:cNvPr>
                <p14:cNvContentPartPr/>
                <p14:nvPr/>
              </p14:nvContentPartPr>
              <p14:xfrm>
                <a:off x="8577566" y="2507160"/>
                <a:ext cx="136800" cy="42480"/>
              </p14:xfrm>
            </p:contentPart>
          </mc:Choice>
          <mc:Fallback xmlns="">
            <p:pic>
              <p:nvPicPr>
                <p:cNvPr id="59" name="Ink 58">
                  <a:extLst>
                    <a:ext uri="{FF2B5EF4-FFF2-40B4-BE49-F238E27FC236}">
                      <a16:creationId xmlns:a16="http://schemas.microsoft.com/office/drawing/2014/main" id="{25AD2FB0-3B58-4925-A789-20AFF1DFBA96}"/>
                    </a:ext>
                  </a:extLst>
                </p:cNvPr>
                <p:cNvPicPr/>
                <p:nvPr/>
              </p:nvPicPr>
              <p:blipFill>
                <a:blip r:embed="rId88"/>
                <a:stretch>
                  <a:fillRect/>
                </a:stretch>
              </p:blipFill>
              <p:spPr>
                <a:xfrm>
                  <a:off x="8559926" y="2489520"/>
                  <a:ext cx="172440" cy="7812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60" name="Ink 59">
                  <a:extLst>
                    <a:ext uri="{FF2B5EF4-FFF2-40B4-BE49-F238E27FC236}">
                      <a16:creationId xmlns:a16="http://schemas.microsoft.com/office/drawing/2014/main" id="{4DB88854-7E51-4790-B365-5913EE9BBA33}"/>
                    </a:ext>
                  </a:extLst>
                </p14:cNvPr>
                <p14:cNvContentPartPr/>
                <p14:nvPr/>
              </p14:nvContentPartPr>
              <p14:xfrm>
                <a:off x="7680086" y="2654400"/>
                <a:ext cx="1000080" cy="116640"/>
              </p14:xfrm>
            </p:contentPart>
          </mc:Choice>
          <mc:Fallback xmlns="">
            <p:pic>
              <p:nvPicPr>
                <p:cNvPr id="60" name="Ink 59">
                  <a:extLst>
                    <a:ext uri="{FF2B5EF4-FFF2-40B4-BE49-F238E27FC236}">
                      <a16:creationId xmlns:a16="http://schemas.microsoft.com/office/drawing/2014/main" id="{4DB88854-7E51-4790-B365-5913EE9BBA33}"/>
                    </a:ext>
                  </a:extLst>
                </p:cNvPr>
                <p:cNvPicPr/>
                <p:nvPr/>
              </p:nvPicPr>
              <p:blipFill>
                <a:blip r:embed="rId90"/>
                <a:stretch>
                  <a:fillRect/>
                </a:stretch>
              </p:blipFill>
              <p:spPr>
                <a:xfrm>
                  <a:off x="7662446" y="2636760"/>
                  <a:ext cx="1035720" cy="15228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61" name="Ink 60">
                  <a:extLst>
                    <a:ext uri="{FF2B5EF4-FFF2-40B4-BE49-F238E27FC236}">
                      <a16:creationId xmlns:a16="http://schemas.microsoft.com/office/drawing/2014/main" id="{EE0F856E-3F0F-4F8F-8A13-9FBC33CC3009}"/>
                    </a:ext>
                  </a:extLst>
                </p14:cNvPr>
                <p14:cNvContentPartPr/>
                <p14:nvPr/>
              </p14:nvContentPartPr>
              <p14:xfrm>
                <a:off x="7746686" y="2838360"/>
                <a:ext cx="38520" cy="225720"/>
              </p14:xfrm>
            </p:contentPart>
          </mc:Choice>
          <mc:Fallback xmlns="">
            <p:pic>
              <p:nvPicPr>
                <p:cNvPr id="61" name="Ink 60">
                  <a:extLst>
                    <a:ext uri="{FF2B5EF4-FFF2-40B4-BE49-F238E27FC236}">
                      <a16:creationId xmlns:a16="http://schemas.microsoft.com/office/drawing/2014/main" id="{EE0F856E-3F0F-4F8F-8A13-9FBC33CC3009}"/>
                    </a:ext>
                  </a:extLst>
                </p:cNvPr>
                <p:cNvPicPr/>
                <p:nvPr/>
              </p:nvPicPr>
              <p:blipFill>
                <a:blip r:embed="rId92"/>
                <a:stretch>
                  <a:fillRect/>
                </a:stretch>
              </p:blipFill>
              <p:spPr>
                <a:xfrm>
                  <a:off x="7729046" y="2820720"/>
                  <a:ext cx="74160" cy="26136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62" name="Ink 61">
                  <a:extLst>
                    <a:ext uri="{FF2B5EF4-FFF2-40B4-BE49-F238E27FC236}">
                      <a16:creationId xmlns:a16="http://schemas.microsoft.com/office/drawing/2014/main" id="{1979FABF-FE9A-4B45-A9E2-DDE60A7B5933}"/>
                    </a:ext>
                  </a:extLst>
                </p14:cNvPr>
                <p14:cNvContentPartPr/>
                <p14:nvPr/>
              </p14:nvContentPartPr>
              <p14:xfrm>
                <a:off x="7665326" y="2931240"/>
                <a:ext cx="203400" cy="155520"/>
              </p14:xfrm>
            </p:contentPart>
          </mc:Choice>
          <mc:Fallback xmlns="">
            <p:pic>
              <p:nvPicPr>
                <p:cNvPr id="62" name="Ink 61">
                  <a:extLst>
                    <a:ext uri="{FF2B5EF4-FFF2-40B4-BE49-F238E27FC236}">
                      <a16:creationId xmlns:a16="http://schemas.microsoft.com/office/drawing/2014/main" id="{1979FABF-FE9A-4B45-A9E2-DDE60A7B5933}"/>
                    </a:ext>
                  </a:extLst>
                </p:cNvPr>
                <p:cNvPicPr/>
                <p:nvPr/>
              </p:nvPicPr>
              <p:blipFill>
                <a:blip r:embed="rId94"/>
                <a:stretch>
                  <a:fillRect/>
                </a:stretch>
              </p:blipFill>
              <p:spPr>
                <a:xfrm>
                  <a:off x="7647326" y="2913600"/>
                  <a:ext cx="239040" cy="191160"/>
                </a:xfrm>
                <a:prstGeom prst="rect">
                  <a:avLst/>
                </a:prstGeom>
              </p:spPr>
            </p:pic>
          </mc:Fallback>
        </mc:AlternateContent>
      </p:grpSp>
      <p:grpSp>
        <p:nvGrpSpPr>
          <p:cNvPr id="76" name="Group 75">
            <a:extLst>
              <a:ext uri="{FF2B5EF4-FFF2-40B4-BE49-F238E27FC236}">
                <a16:creationId xmlns:a16="http://schemas.microsoft.com/office/drawing/2014/main" id="{67F5C9D5-0A3D-4E01-B3CC-1AB4015C2187}"/>
              </a:ext>
            </a:extLst>
          </p:cNvPr>
          <p:cNvGrpSpPr/>
          <p:nvPr/>
        </p:nvGrpSpPr>
        <p:grpSpPr>
          <a:xfrm>
            <a:off x="6900686" y="3230760"/>
            <a:ext cx="1372320" cy="646560"/>
            <a:chOff x="6900686" y="3230760"/>
            <a:chExt cx="1372320" cy="646560"/>
          </a:xfrm>
        </p:grpSpPr>
        <mc:AlternateContent xmlns:mc="http://schemas.openxmlformats.org/markup-compatibility/2006" xmlns:p14="http://schemas.microsoft.com/office/powerpoint/2010/main">
          <mc:Choice Requires="p14">
            <p:contentPart p14:bwMode="auto" r:id="rId95">
              <p14:nvContentPartPr>
                <p14:cNvPr id="64" name="Ink 63">
                  <a:extLst>
                    <a:ext uri="{FF2B5EF4-FFF2-40B4-BE49-F238E27FC236}">
                      <a16:creationId xmlns:a16="http://schemas.microsoft.com/office/drawing/2014/main" id="{66A534FC-8946-48E0-AD85-9D59253555AF}"/>
                    </a:ext>
                  </a:extLst>
                </p14:cNvPr>
                <p14:cNvContentPartPr/>
                <p14:nvPr/>
              </p14:nvContentPartPr>
              <p14:xfrm>
                <a:off x="7023446" y="3339840"/>
                <a:ext cx="136800" cy="177480"/>
              </p14:xfrm>
            </p:contentPart>
          </mc:Choice>
          <mc:Fallback xmlns="">
            <p:pic>
              <p:nvPicPr>
                <p:cNvPr id="64" name="Ink 63">
                  <a:extLst>
                    <a:ext uri="{FF2B5EF4-FFF2-40B4-BE49-F238E27FC236}">
                      <a16:creationId xmlns:a16="http://schemas.microsoft.com/office/drawing/2014/main" id="{66A534FC-8946-48E0-AD85-9D59253555AF}"/>
                    </a:ext>
                  </a:extLst>
                </p:cNvPr>
                <p:cNvPicPr/>
                <p:nvPr/>
              </p:nvPicPr>
              <p:blipFill>
                <a:blip r:embed="rId96"/>
                <a:stretch>
                  <a:fillRect/>
                </a:stretch>
              </p:blipFill>
              <p:spPr>
                <a:xfrm>
                  <a:off x="7005446" y="3322200"/>
                  <a:ext cx="17244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65" name="Ink 64">
                  <a:extLst>
                    <a:ext uri="{FF2B5EF4-FFF2-40B4-BE49-F238E27FC236}">
                      <a16:creationId xmlns:a16="http://schemas.microsoft.com/office/drawing/2014/main" id="{7766EB41-7292-4A39-BFB8-E22A10C3A778}"/>
                    </a:ext>
                  </a:extLst>
                </p14:cNvPr>
                <p14:cNvContentPartPr/>
                <p14:nvPr/>
              </p14:nvContentPartPr>
              <p14:xfrm>
                <a:off x="7039646" y="3391680"/>
                <a:ext cx="120600" cy="104040"/>
              </p14:xfrm>
            </p:contentPart>
          </mc:Choice>
          <mc:Fallback xmlns="">
            <p:pic>
              <p:nvPicPr>
                <p:cNvPr id="65" name="Ink 64">
                  <a:extLst>
                    <a:ext uri="{FF2B5EF4-FFF2-40B4-BE49-F238E27FC236}">
                      <a16:creationId xmlns:a16="http://schemas.microsoft.com/office/drawing/2014/main" id="{7766EB41-7292-4A39-BFB8-E22A10C3A778}"/>
                    </a:ext>
                  </a:extLst>
                </p:cNvPr>
                <p:cNvPicPr/>
                <p:nvPr/>
              </p:nvPicPr>
              <p:blipFill>
                <a:blip r:embed="rId98"/>
                <a:stretch>
                  <a:fillRect/>
                </a:stretch>
              </p:blipFill>
              <p:spPr>
                <a:xfrm>
                  <a:off x="7022006" y="3374040"/>
                  <a:ext cx="156240" cy="13968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66" name="Ink 65">
                  <a:extLst>
                    <a:ext uri="{FF2B5EF4-FFF2-40B4-BE49-F238E27FC236}">
                      <a16:creationId xmlns:a16="http://schemas.microsoft.com/office/drawing/2014/main" id="{6F744AAC-698B-47DD-8BDD-859A439AF9D9}"/>
                    </a:ext>
                  </a:extLst>
                </p14:cNvPr>
                <p14:cNvContentPartPr/>
                <p14:nvPr/>
              </p14:nvContentPartPr>
              <p14:xfrm>
                <a:off x="6900686" y="3563040"/>
                <a:ext cx="294480" cy="33480"/>
              </p14:xfrm>
            </p:contentPart>
          </mc:Choice>
          <mc:Fallback xmlns="">
            <p:pic>
              <p:nvPicPr>
                <p:cNvPr id="66" name="Ink 65">
                  <a:extLst>
                    <a:ext uri="{FF2B5EF4-FFF2-40B4-BE49-F238E27FC236}">
                      <a16:creationId xmlns:a16="http://schemas.microsoft.com/office/drawing/2014/main" id="{6F744AAC-698B-47DD-8BDD-859A439AF9D9}"/>
                    </a:ext>
                  </a:extLst>
                </p:cNvPr>
                <p:cNvPicPr/>
                <p:nvPr/>
              </p:nvPicPr>
              <p:blipFill>
                <a:blip r:embed="rId100"/>
                <a:stretch>
                  <a:fillRect/>
                </a:stretch>
              </p:blipFill>
              <p:spPr>
                <a:xfrm>
                  <a:off x="6882686" y="3545040"/>
                  <a:ext cx="330120" cy="6912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67" name="Ink 66">
                  <a:extLst>
                    <a:ext uri="{FF2B5EF4-FFF2-40B4-BE49-F238E27FC236}">
                      <a16:creationId xmlns:a16="http://schemas.microsoft.com/office/drawing/2014/main" id="{C85C51AE-FDC7-4A2D-89E5-9357CBC71B3A}"/>
                    </a:ext>
                  </a:extLst>
                </p14:cNvPr>
                <p14:cNvContentPartPr/>
                <p14:nvPr/>
              </p14:nvContentPartPr>
              <p14:xfrm>
                <a:off x="7279046" y="3521640"/>
                <a:ext cx="28440" cy="138960"/>
              </p14:xfrm>
            </p:contentPart>
          </mc:Choice>
          <mc:Fallback xmlns="">
            <p:pic>
              <p:nvPicPr>
                <p:cNvPr id="67" name="Ink 66">
                  <a:extLst>
                    <a:ext uri="{FF2B5EF4-FFF2-40B4-BE49-F238E27FC236}">
                      <a16:creationId xmlns:a16="http://schemas.microsoft.com/office/drawing/2014/main" id="{C85C51AE-FDC7-4A2D-89E5-9357CBC71B3A}"/>
                    </a:ext>
                  </a:extLst>
                </p:cNvPr>
                <p:cNvPicPr/>
                <p:nvPr/>
              </p:nvPicPr>
              <p:blipFill>
                <a:blip r:embed="rId102"/>
                <a:stretch>
                  <a:fillRect/>
                </a:stretch>
              </p:blipFill>
              <p:spPr>
                <a:xfrm>
                  <a:off x="7261406" y="3503640"/>
                  <a:ext cx="64080" cy="17460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69" name="Ink 68">
                  <a:extLst>
                    <a:ext uri="{FF2B5EF4-FFF2-40B4-BE49-F238E27FC236}">
                      <a16:creationId xmlns:a16="http://schemas.microsoft.com/office/drawing/2014/main" id="{7C2BB7B1-6A26-48BF-BCE4-184D6B0D3A58}"/>
                    </a:ext>
                  </a:extLst>
                </p14:cNvPr>
                <p14:cNvContentPartPr/>
                <p14:nvPr/>
              </p14:nvContentPartPr>
              <p14:xfrm>
                <a:off x="7432046" y="3469080"/>
                <a:ext cx="112320" cy="21240"/>
              </p14:xfrm>
            </p:contentPart>
          </mc:Choice>
          <mc:Fallback xmlns="">
            <p:pic>
              <p:nvPicPr>
                <p:cNvPr id="69" name="Ink 68">
                  <a:extLst>
                    <a:ext uri="{FF2B5EF4-FFF2-40B4-BE49-F238E27FC236}">
                      <a16:creationId xmlns:a16="http://schemas.microsoft.com/office/drawing/2014/main" id="{7C2BB7B1-6A26-48BF-BCE4-184D6B0D3A58}"/>
                    </a:ext>
                  </a:extLst>
                </p:cNvPr>
                <p:cNvPicPr/>
                <p:nvPr/>
              </p:nvPicPr>
              <p:blipFill>
                <a:blip r:embed="rId104"/>
                <a:stretch>
                  <a:fillRect/>
                </a:stretch>
              </p:blipFill>
              <p:spPr>
                <a:xfrm>
                  <a:off x="7414406" y="3451440"/>
                  <a:ext cx="147960" cy="5688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70" name="Ink 69">
                  <a:extLst>
                    <a:ext uri="{FF2B5EF4-FFF2-40B4-BE49-F238E27FC236}">
                      <a16:creationId xmlns:a16="http://schemas.microsoft.com/office/drawing/2014/main" id="{926AB0F6-C515-4E72-8522-6923289496BC}"/>
                    </a:ext>
                  </a:extLst>
                </p14:cNvPr>
                <p14:cNvContentPartPr/>
                <p14:nvPr/>
              </p14:nvContentPartPr>
              <p14:xfrm>
                <a:off x="7385246" y="3395280"/>
                <a:ext cx="105480" cy="29880"/>
              </p14:xfrm>
            </p:contentPart>
          </mc:Choice>
          <mc:Fallback xmlns="">
            <p:pic>
              <p:nvPicPr>
                <p:cNvPr id="70" name="Ink 69">
                  <a:extLst>
                    <a:ext uri="{FF2B5EF4-FFF2-40B4-BE49-F238E27FC236}">
                      <a16:creationId xmlns:a16="http://schemas.microsoft.com/office/drawing/2014/main" id="{926AB0F6-C515-4E72-8522-6923289496BC}"/>
                    </a:ext>
                  </a:extLst>
                </p:cNvPr>
                <p:cNvPicPr/>
                <p:nvPr/>
              </p:nvPicPr>
              <p:blipFill>
                <a:blip r:embed="rId106"/>
                <a:stretch>
                  <a:fillRect/>
                </a:stretch>
              </p:blipFill>
              <p:spPr>
                <a:xfrm>
                  <a:off x="7367606" y="3377280"/>
                  <a:ext cx="141120" cy="6552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71" name="Ink 70">
                  <a:extLst>
                    <a:ext uri="{FF2B5EF4-FFF2-40B4-BE49-F238E27FC236}">
                      <a16:creationId xmlns:a16="http://schemas.microsoft.com/office/drawing/2014/main" id="{F0D78BD1-E1AE-4464-9E31-B4A18CA7251D}"/>
                    </a:ext>
                  </a:extLst>
                </p14:cNvPr>
                <p14:cNvContentPartPr/>
                <p14:nvPr/>
              </p14:nvContentPartPr>
              <p14:xfrm>
                <a:off x="7663526" y="3230760"/>
                <a:ext cx="282600" cy="614160"/>
              </p14:xfrm>
            </p:contentPart>
          </mc:Choice>
          <mc:Fallback xmlns="">
            <p:pic>
              <p:nvPicPr>
                <p:cNvPr id="71" name="Ink 70">
                  <a:extLst>
                    <a:ext uri="{FF2B5EF4-FFF2-40B4-BE49-F238E27FC236}">
                      <a16:creationId xmlns:a16="http://schemas.microsoft.com/office/drawing/2014/main" id="{F0D78BD1-E1AE-4464-9E31-B4A18CA7251D}"/>
                    </a:ext>
                  </a:extLst>
                </p:cNvPr>
                <p:cNvPicPr/>
                <p:nvPr/>
              </p:nvPicPr>
              <p:blipFill>
                <a:blip r:embed="rId108"/>
                <a:stretch>
                  <a:fillRect/>
                </a:stretch>
              </p:blipFill>
              <p:spPr>
                <a:xfrm>
                  <a:off x="7645886" y="3213120"/>
                  <a:ext cx="318240" cy="64980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72" name="Ink 71">
                  <a:extLst>
                    <a:ext uri="{FF2B5EF4-FFF2-40B4-BE49-F238E27FC236}">
                      <a16:creationId xmlns:a16="http://schemas.microsoft.com/office/drawing/2014/main" id="{AC1E9D71-EB92-41B6-8B53-2E031BC0D177}"/>
                    </a:ext>
                  </a:extLst>
                </p14:cNvPr>
                <p14:cNvContentPartPr/>
                <p14:nvPr/>
              </p14:nvContentPartPr>
              <p14:xfrm>
                <a:off x="7892486" y="3279000"/>
                <a:ext cx="8640" cy="82440"/>
              </p14:xfrm>
            </p:contentPart>
          </mc:Choice>
          <mc:Fallback xmlns="">
            <p:pic>
              <p:nvPicPr>
                <p:cNvPr id="72" name="Ink 71">
                  <a:extLst>
                    <a:ext uri="{FF2B5EF4-FFF2-40B4-BE49-F238E27FC236}">
                      <a16:creationId xmlns:a16="http://schemas.microsoft.com/office/drawing/2014/main" id="{AC1E9D71-EB92-41B6-8B53-2E031BC0D177}"/>
                    </a:ext>
                  </a:extLst>
                </p:cNvPr>
                <p:cNvPicPr/>
                <p:nvPr/>
              </p:nvPicPr>
              <p:blipFill>
                <a:blip r:embed="rId110"/>
                <a:stretch>
                  <a:fillRect/>
                </a:stretch>
              </p:blipFill>
              <p:spPr>
                <a:xfrm>
                  <a:off x="7874846" y="3261360"/>
                  <a:ext cx="44280" cy="11808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73" name="Ink 72">
                  <a:extLst>
                    <a:ext uri="{FF2B5EF4-FFF2-40B4-BE49-F238E27FC236}">
                      <a16:creationId xmlns:a16="http://schemas.microsoft.com/office/drawing/2014/main" id="{1094233C-DD51-41D1-9C69-442406B51919}"/>
                    </a:ext>
                  </a:extLst>
                </p14:cNvPr>
                <p14:cNvContentPartPr/>
                <p14:nvPr/>
              </p14:nvContentPartPr>
              <p14:xfrm>
                <a:off x="7910126" y="3424800"/>
                <a:ext cx="37440" cy="131760"/>
              </p14:xfrm>
            </p:contentPart>
          </mc:Choice>
          <mc:Fallback xmlns="">
            <p:pic>
              <p:nvPicPr>
                <p:cNvPr id="73" name="Ink 72">
                  <a:extLst>
                    <a:ext uri="{FF2B5EF4-FFF2-40B4-BE49-F238E27FC236}">
                      <a16:creationId xmlns:a16="http://schemas.microsoft.com/office/drawing/2014/main" id="{1094233C-DD51-41D1-9C69-442406B51919}"/>
                    </a:ext>
                  </a:extLst>
                </p:cNvPr>
                <p:cNvPicPr/>
                <p:nvPr/>
              </p:nvPicPr>
              <p:blipFill>
                <a:blip r:embed="rId112"/>
                <a:stretch>
                  <a:fillRect/>
                </a:stretch>
              </p:blipFill>
              <p:spPr>
                <a:xfrm>
                  <a:off x="7892486" y="3406800"/>
                  <a:ext cx="73080" cy="16740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74" name="Ink 73">
                  <a:extLst>
                    <a:ext uri="{FF2B5EF4-FFF2-40B4-BE49-F238E27FC236}">
                      <a16:creationId xmlns:a16="http://schemas.microsoft.com/office/drawing/2014/main" id="{CE746865-31FA-43D5-96EA-6BE9D90D909F}"/>
                    </a:ext>
                  </a:extLst>
                </p14:cNvPr>
                <p14:cNvContentPartPr/>
                <p14:nvPr/>
              </p14:nvContentPartPr>
              <p14:xfrm>
                <a:off x="7925966" y="3628560"/>
                <a:ext cx="18360" cy="115200"/>
              </p14:xfrm>
            </p:contentPart>
          </mc:Choice>
          <mc:Fallback xmlns="">
            <p:pic>
              <p:nvPicPr>
                <p:cNvPr id="74" name="Ink 73">
                  <a:extLst>
                    <a:ext uri="{FF2B5EF4-FFF2-40B4-BE49-F238E27FC236}">
                      <a16:creationId xmlns:a16="http://schemas.microsoft.com/office/drawing/2014/main" id="{CE746865-31FA-43D5-96EA-6BE9D90D909F}"/>
                    </a:ext>
                  </a:extLst>
                </p:cNvPr>
                <p:cNvPicPr/>
                <p:nvPr/>
              </p:nvPicPr>
              <p:blipFill>
                <a:blip r:embed="rId114"/>
                <a:stretch>
                  <a:fillRect/>
                </a:stretch>
              </p:blipFill>
              <p:spPr>
                <a:xfrm>
                  <a:off x="7908326" y="3610560"/>
                  <a:ext cx="54000" cy="15084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75" name="Ink 74">
                  <a:extLst>
                    <a:ext uri="{FF2B5EF4-FFF2-40B4-BE49-F238E27FC236}">
                      <a16:creationId xmlns:a16="http://schemas.microsoft.com/office/drawing/2014/main" id="{052446A6-CD10-4A5A-90DC-844351407901}"/>
                    </a:ext>
                  </a:extLst>
                </p14:cNvPr>
                <p14:cNvContentPartPr/>
                <p14:nvPr/>
              </p14:nvContentPartPr>
              <p14:xfrm>
                <a:off x="8027846" y="3233640"/>
                <a:ext cx="245160" cy="643680"/>
              </p14:xfrm>
            </p:contentPart>
          </mc:Choice>
          <mc:Fallback xmlns="">
            <p:pic>
              <p:nvPicPr>
                <p:cNvPr id="75" name="Ink 74">
                  <a:extLst>
                    <a:ext uri="{FF2B5EF4-FFF2-40B4-BE49-F238E27FC236}">
                      <a16:creationId xmlns:a16="http://schemas.microsoft.com/office/drawing/2014/main" id="{052446A6-CD10-4A5A-90DC-844351407901}"/>
                    </a:ext>
                  </a:extLst>
                </p:cNvPr>
                <p:cNvPicPr/>
                <p:nvPr/>
              </p:nvPicPr>
              <p:blipFill>
                <a:blip r:embed="rId116"/>
                <a:stretch>
                  <a:fillRect/>
                </a:stretch>
              </p:blipFill>
              <p:spPr>
                <a:xfrm>
                  <a:off x="8009846" y="3215640"/>
                  <a:ext cx="280800" cy="6793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17">
            <p14:nvContentPartPr>
              <p14:cNvPr id="77" name="Ink 76">
                <a:extLst>
                  <a:ext uri="{FF2B5EF4-FFF2-40B4-BE49-F238E27FC236}">
                    <a16:creationId xmlns:a16="http://schemas.microsoft.com/office/drawing/2014/main" id="{3EE023E8-F040-4A04-9BE3-034E28900413}"/>
                  </a:ext>
                </a:extLst>
              </p14:cNvPr>
              <p14:cNvContentPartPr/>
              <p14:nvPr/>
            </p14:nvContentPartPr>
            <p14:xfrm>
              <a:off x="2903606" y="2772480"/>
              <a:ext cx="473400" cy="23760"/>
            </p14:xfrm>
          </p:contentPart>
        </mc:Choice>
        <mc:Fallback xmlns="">
          <p:pic>
            <p:nvPicPr>
              <p:cNvPr id="77" name="Ink 76">
                <a:extLst>
                  <a:ext uri="{FF2B5EF4-FFF2-40B4-BE49-F238E27FC236}">
                    <a16:creationId xmlns:a16="http://schemas.microsoft.com/office/drawing/2014/main" id="{3EE023E8-F040-4A04-9BE3-034E28900413}"/>
                  </a:ext>
                </a:extLst>
              </p:cNvPr>
              <p:cNvPicPr/>
              <p:nvPr/>
            </p:nvPicPr>
            <p:blipFill>
              <a:blip r:embed="rId118"/>
              <a:stretch>
                <a:fillRect/>
              </a:stretch>
            </p:blipFill>
            <p:spPr>
              <a:xfrm>
                <a:off x="2885966" y="2754480"/>
                <a:ext cx="509040" cy="5940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78" name="Ink 77">
                <a:extLst>
                  <a:ext uri="{FF2B5EF4-FFF2-40B4-BE49-F238E27FC236}">
                    <a16:creationId xmlns:a16="http://schemas.microsoft.com/office/drawing/2014/main" id="{B535FAF2-1B7C-4E0A-8BBB-E401B35121A6}"/>
                  </a:ext>
                </a:extLst>
              </p14:cNvPr>
              <p14:cNvContentPartPr/>
              <p14:nvPr/>
            </p14:nvContentPartPr>
            <p14:xfrm>
              <a:off x="5390846" y="2923680"/>
              <a:ext cx="124560" cy="49680"/>
            </p14:xfrm>
          </p:contentPart>
        </mc:Choice>
        <mc:Fallback xmlns="">
          <p:pic>
            <p:nvPicPr>
              <p:cNvPr id="78" name="Ink 77">
                <a:extLst>
                  <a:ext uri="{FF2B5EF4-FFF2-40B4-BE49-F238E27FC236}">
                    <a16:creationId xmlns:a16="http://schemas.microsoft.com/office/drawing/2014/main" id="{B535FAF2-1B7C-4E0A-8BBB-E401B35121A6}"/>
                  </a:ext>
                </a:extLst>
              </p:cNvPr>
              <p:cNvPicPr/>
              <p:nvPr/>
            </p:nvPicPr>
            <p:blipFill>
              <a:blip r:embed="rId120"/>
              <a:stretch>
                <a:fillRect/>
              </a:stretch>
            </p:blipFill>
            <p:spPr>
              <a:xfrm>
                <a:off x="5373206" y="2905680"/>
                <a:ext cx="160200" cy="85320"/>
              </a:xfrm>
              <a:prstGeom prst="rect">
                <a:avLst/>
              </a:prstGeom>
            </p:spPr>
          </p:pic>
        </mc:Fallback>
      </mc:AlternateContent>
      <p:grpSp>
        <p:nvGrpSpPr>
          <p:cNvPr id="84" name="Group 83">
            <a:extLst>
              <a:ext uri="{FF2B5EF4-FFF2-40B4-BE49-F238E27FC236}">
                <a16:creationId xmlns:a16="http://schemas.microsoft.com/office/drawing/2014/main" id="{DD8166A9-B101-4144-B6B2-F3A45E86819C}"/>
              </a:ext>
            </a:extLst>
          </p:cNvPr>
          <p:cNvGrpSpPr/>
          <p:nvPr/>
        </p:nvGrpSpPr>
        <p:grpSpPr>
          <a:xfrm>
            <a:off x="817046" y="4094760"/>
            <a:ext cx="587880" cy="239040"/>
            <a:chOff x="817046" y="4094760"/>
            <a:chExt cx="587880" cy="239040"/>
          </a:xfrm>
        </p:grpSpPr>
        <mc:AlternateContent xmlns:mc="http://schemas.openxmlformats.org/markup-compatibility/2006" xmlns:p14="http://schemas.microsoft.com/office/powerpoint/2010/main">
          <mc:Choice Requires="p14">
            <p:contentPart p14:bwMode="auto" r:id="rId121">
              <p14:nvContentPartPr>
                <p14:cNvPr id="79" name="Ink 78">
                  <a:extLst>
                    <a:ext uri="{FF2B5EF4-FFF2-40B4-BE49-F238E27FC236}">
                      <a16:creationId xmlns:a16="http://schemas.microsoft.com/office/drawing/2014/main" id="{A207D1B3-4C55-47DE-A706-81A9FD917629}"/>
                    </a:ext>
                  </a:extLst>
                </p14:cNvPr>
                <p14:cNvContentPartPr/>
                <p14:nvPr/>
              </p14:nvContentPartPr>
              <p14:xfrm>
                <a:off x="849086" y="4112400"/>
                <a:ext cx="188640" cy="204480"/>
              </p14:xfrm>
            </p:contentPart>
          </mc:Choice>
          <mc:Fallback xmlns="">
            <p:pic>
              <p:nvPicPr>
                <p:cNvPr id="79" name="Ink 78">
                  <a:extLst>
                    <a:ext uri="{FF2B5EF4-FFF2-40B4-BE49-F238E27FC236}">
                      <a16:creationId xmlns:a16="http://schemas.microsoft.com/office/drawing/2014/main" id="{A207D1B3-4C55-47DE-A706-81A9FD917629}"/>
                    </a:ext>
                  </a:extLst>
                </p:cNvPr>
                <p:cNvPicPr/>
                <p:nvPr/>
              </p:nvPicPr>
              <p:blipFill>
                <a:blip r:embed="rId122"/>
                <a:stretch>
                  <a:fillRect/>
                </a:stretch>
              </p:blipFill>
              <p:spPr>
                <a:xfrm>
                  <a:off x="831086" y="4094400"/>
                  <a:ext cx="224280" cy="24012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80" name="Ink 79">
                  <a:extLst>
                    <a:ext uri="{FF2B5EF4-FFF2-40B4-BE49-F238E27FC236}">
                      <a16:creationId xmlns:a16="http://schemas.microsoft.com/office/drawing/2014/main" id="{CF6F2199-2BE0-41A1-AA11-5F53B1FFA6F3}"/>
                    </a:ext>
                  </a:extLst>
                </p14:cNvPr>
                <p14:cNvContentPartPr/>
                <p14:nvPr/>
              </p14:nvContentPartPr>
              <p14:xfrm>
                <a:off x="857366" y="4194120"/>
                <a:ext cx="107280" cy="21240"/>
              </p14:xfrm>
            </p:contentPart>
          </mc:Choice>
          <mc:Fallback xmlns="">
            <p:pic>
              <p:nvPicPr>
                <p:cNvPr id="80" name="Ink 79">
                  <a:extLst>
                    <a:ext uri="{FF2B5EF4-FFF2-40B4-BE49-F238E27FC236}">
                      <a16:creationId xmlns:a16="http://schemas.microsoft.com/office/drawing/2014/main" id="{CF6F2199-2BE0-41A1-AA11-5F53B1FFA6F3}"/>
                    </a:ext>
                  </a:extLst>
                </p:cNvPr>
                <p:cNvPicPr/>
                <p:nvPr/>
              </p:nvPicPr>
              <p:blipFill>
                <a:blip r:embed="rId124"/>
                <a:stretch>
                  <a:fillRect/>
                </a:stretch>
              </p:blipFill>
              <p:spPr>
                <a:xfrm>
                  <a:off x="839726" y="4176480"/>
                  <a:ext cx="142920" cy="5688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81" name="Ink 80">
                  <a:extLst>
                    <a:ext uri="{FF2B5EF4-FFF2-40B4-BE49-F238E27FC236}">
                      <a16:creationId xmlns:a16="http://schemas.microsoft.com/office/drawing/2014/main" id="{B2013867-BEFA-4991-8595-AC47675E5335}"/>
                    </a:ext>
                  </a:extLst>
                </p14:cNvPr>
                <p14:cNvContentPartPr/>
                <p14:nvPr/>
              </p14:nvContentPartPr>
              <p14:xfrm>
                <a:off x="817046" y="4094760"/>
                <a:ext cx="147240" cy="25920"/>
              </p14:xfrm>
            </p:contentPart>
          </mc:Choice>
          <mc:Fallback xmlns="">
            <p:pic>
              <p:nvPicPr>
                <p:cNvPr id="81" name="Ink 80">
                  <a:extLst>
                    <a:ext uri="{FF2B5EF4-FFF2-40B4-BE49-F238E27FC236}">
                      <a16:creationId xmlns:a16="http://schemas.microsoft.com/office/drawing/2014/main" id="{B2013867-BEFA-4991-8595-AC47675E5335}"/>
                    </a:ext>
                  </a:extLst>
                </p:cNvPr>
                <p:cNvPicPr/>
                <p:nvPr/>
              </p:nvPicPr>
              <p:blipFill>
                <a:blip r:embed="rId126"/>
                <a:stretch>
                  <a:fillRect/>
                </a:stretch>
              </p:blipFill>
              <p:spPr>
                <a:xfrm>
                  <a:off x="799406" y="4076760"/>
                  <a:ext cx="182880" cy="6156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82" name="Ink 81">
                  <a:extLst>
                    <a:ext uri="{FF2B5EF4-FFF2-40B4-BE49-F238E27FC236}">
                      <a16:creationId xmlns:a16="http://schemas.microsoft.com/office/drawing/2014/main" id="{94D22C9E-A0AB-433D-ADF1-9B479498496E}"/>
                    </a:ext>
                  </a:extLst>
                </p14:cNvPr>
                <p14:cNvContentPartPr/>
                <p14:nvPr/>
              </p14:nvContentPartPr>
              <p14:xfrm>
                <a:off x="878606" y="4141920"/>
                <a:ext cx="339480" cy="191880"/>
              </p14:xfrm>
            </p:contentPart>
          </mc:Choice>
          <mc:Fallback xmlns="">
            <p:pic>
              <p:nvPicPr>
                <p:cNvPr id="82" name="Ink 81">
                  <a:extLst>
                    <a:ext uri="{FF2B5EF4-FFF2-40B4-BE49-F238E27FC236}">
                      <a16:creationId xmlns:a16="http://schemas.microsoft.com/office/drawing/2014/main" id="{94D22C9E-A0AB-433D-ADF1-9B479498496E}"/>
                    </a:ext>
                  </a:extLst>
                </p:cNvPr>
                <p:cNvPicPr/>
                <p:nvPr/>
              </p:nvPicPr>
              <p:blipFill>
                <a:blip r:embed="rId128"/>
                <a:stretch>
                  <a:fillRect/>
                </a:stretch>
              </p:blipFill>
              <p:spPr>
                <a:xfrm>
                  <a:off x="860606" y="4124280"/>
                  <a:ext cx="375120" cy="22752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83" name="Ink 82">
                  <a:extLst>
                    <a:ext uri="{FF2B5EF4-FFF2-40B4-BE49-F238E27FC236}">
                      <a16:creationId xmlns:a16="http://schemas.microsoft.com/office/drawing/2014/main" id="{7FC7B7CC-0828-4A6A-8682-FA17A0EF44E7}"/>
                    </a:ext>
                  </a:extLst>
                </p14:cNvPr>
                <p14:cNvContentPartPr/>
                <p14:nvPr/>
              </p14:nvContentPartPr>
              <p14:xfrm>
                <a:off x="1204766" y="4141200"/>
                <a:ext cx="200160" cy="179640"/>
              </p14:xfrm>
            </p:contentPart>
          </mc:Choice>
          <mc:Fallback xmlns="">
            <p:pic>
              <p:nvPicPr>
                <p:cNvPr id="83" name="Ink 82">
                  <a:extLst>
                    <a:ext uri="{FF2B5EF4-FFF2-40B4-BE49-F238E27FC236}">
                      <a16:creationId xmlns:a16="http://schemas.microsoft.com/office/drawing/2014/main" id="{7FC7B7CC-0828-4A6A-8682-FA17A0EF44E7}"/>
                    </a:ext>
                  </a:extLst>
                </p:cNvPr>
                <p:cNvPicPr/>
                <p:nvPr/>
              </p:nvPicPr>
              <p:blipFill>
                <a:blip r:embed="rId130"/>
                <a:stretch>
                  <a:fillRect/>
                </a:stretch>
              </p:blipFill>
              <p:spPr>
                <a:xfrm>
                  <a:off x="1186766" y="4123560"/>
                  <a:ext cx="235800" cy="215280"/>
                </a:xfrm>
                <a:prstGeom prst="rect">
                  <a:avLst/>
                </a:prstGeom>
              </p:spPr>
            </p:pic>
          </mc:Fallback>
        </mc:AlternateContent>
      </p:grpSp>
      <p:grpSp>
        <p:nvGrpSpPr>
          <p:cNvPr id="130" name="Group 129">
            <a:extLst>
              <a:ext uri="{FF2B5EF4-FFF2-40B4-BE49-F238E27FC236}">
                <a16:creationId xmlns:a16="http://schemas.microsoft.com/office/drawing/2014/main" id="{E86BC5CB-D7B3-4214-B6B2-41DEABADC9D8}"/>
              </a:ext>
            </a:extLst>
          </p:cNvPr>
          <p:cNvGrpSpPr/>
          <p:nvPr/>
        </p:nvGrpSpPr>
        <p:grpSpPr>
          <a:xfrm>
            <a:off x="1385486" y="3979200"/>
            <a:ext cx="2262960" cy="1538640"/>
            <a:chOff x="1385486" y="3979200"/>
            <a:chExt cx="2262960" cy="1538640"/>
          </a:xfrm>
        </p:grpSpPr>
        <mc:AlternateContent xmlns:mc="http://schemas.openxmlformats.org/markup-compatibility/2006" xmlns:p14="http://schemas.microsoft.com/office/powerpoint/2010/main">
          <mc:Choice Requires="p14">
            <p:contentPart p14:bwMode="auto" r:id="rId131">
              <p14:nvContentPartPr>
                <p14:cNvPr id="85" name="Ink 84">
                  <a:extLst>
                    <a:ext uri="{FF2B5EF4-FFF2-40B4-BE49-F238E27FC236}">
                      <a16:creationId xmlns:a16="http://schemas.microsoft.com/office/drawing/2014/main" id="{7F903FE2-C702-4EC9-9353-153E3FA11AF6}"/>
                    </a:ext>
                  </a:extLst>
                </p14:cNvPr>
                <p14:cNvContentPartPr/>
                <p14:nvPr/>
              </p14:nvContentPartPr>
              <p14:xfrm>
                <a:off x="1569446" y="4108440"/>
                <a:ext cx="102960" cy="162720"/>
              </p14:xfrm>
            </p:contentPart>
          </mc:Choice>
          <mc:Fallback xmlns="">
            <p:pic>
              <p:nvPicPr>
                <p:cNvPr id="85" name="Ink 84">
                  <a:extLst>
                    <a:ext uri="{FF2B5EF4-FFF2-40B4-BE49-F238E27FC236}">
                      <a16:creationId xmlns:a16="http://schemas.microsoft.com/office/drawing/2014/main" id="{7F903FE2-C702-4EC9-9353-153E3FA11AF6}"/>
                    </a:ext>
                  </a:extLst>
                </p:cNvPr>
                <p:cNvPicPr/>
                <p:nvPr/>
              </p:nvPicPr>
              <p:blipFill>
                <a:blip r:embed="rId132"/>
                <a:stretch>
                  <a:fillRect/>
                </a:stretch>
              </p:blipFill>
              <p:spPr>
                <a:xfrm>
                  <a:off x="1551806" y="4090440"/>
                  <a:ext cx="138600" cy="19836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86" name="Ink 85">
                  <a:extLst>
                    <a:ext uri="{FF2B5EF4-FFF2-40B4-BE49-F238E27FC236}">
                      <a16:creationId xmlns:a16="http://schemas.microsoft.com/office/drawing/2014/main" id="{050C1733-21BA-4937-89A6-FC9F219D20FC}"/>
                    </a:ext>
                  </a:extLst>
                </p14:cNvPr>
                <p14:cNvContentPartPr/>
                <p14:nvPr/>
              </p14:nvContentPartPr>
              <p14:xfrm>
                <a:off x="1704446" y="4154160"/>
                <a:ext cx="149040" cy="79560"/>
              </p14:xfrm>
            </p:contentPart>
          </mc:Choice>
          <mc:Fallback xmlns="">
            <p:pic>
              <p:nvPicPr>
                <p:cNvPr id="86" name="Ink 85">
                  <a:extLst>
                    <a:ext uri="{FF2B5EF4-FFF2-40B4-BE49-F238E27FC236}">
                      <a16:creationId xmlns:a16="http://schemas.microsoft.com/office/drawing/2014/main" id="{050C1733-21BA-4937-89A6-FC9F219D20FC}"/>
                    </a:ext>
                  </a:extLst>
                </p:cNvPr>
                <p:cNvPicPr/>
                <p:nvPr/>
              </p:nvPicPr>
              <p:blipFill>
                <a:blip r:embed="rId134"/>
                <a:stretch>
                  <a:fillRect/>
                </a:stretch>
              </p:blipFill>
              <p:spPr>
                <a:xfrm>
                  <a:off x="1686806" y="4136520"/>
                  <a:ext cx="184680" cy="11520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87" name="Ink 86">
                  <a:extLst>
                    <a:ext uri="{FF2B5EF4-FFF2-40B4-BE49-F238E27FC236}">
                      <a16:creationId xmlns:a16="http://schemas.microsoft.com/office/drawing/2014/main" id="{F768283B-5328-49CD-96A3-0E741D1145C4}"/>
                    </a:ext>
                  </a:extLst>
                </p14:cNvPr>
                <p14:cNvContentPartPr/>
                <p14:nvPr/>
              </p14:nvContentPartPr>
              <p14:xfrm>
                <a:off x="1855646" y="4036440"/>
                <a:ext cx="82800" cy="187200"/>
              </p14:xfrm>
            </p:contentPart>
          </mc:Choice>
          <mc:Fallback xmlns="">
            <p:pic>
              <p:nvPicPr>
                <p:cNvPr id="87" name="Ink 86">
                  <a:extLst>
                    <a:ext uri="{FF2B5EF4-FFF2-40B4-BE49-F238E27FC236}">
                      <a16:creationId xmlns:a16="http://schemas.microsoft.com/office/drawing/2014/main" id="{F768283B-5328-49CD-96A3-0E741D1145C4}"/>
                    </a:ext>
                  </a:extLst>
                </p:cNvPr>
                <p:cNvPicPr/>
                <p:nvPr/>
              </p:nvPicPr>
              <p:blipFill>
                <a:blip r:embed="rId136"/>
                <a:stretch>
                  <a:fillRect/>
                </a:stretch>
              </p:blipFill>
              <p:spPr>
                <a:xfrm>
                  <a:off x="1838006" y="4018800"/>
                  <a:ext cx="118440" cy="22284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88" name="Ink 87">
                  <a:extLst>
                    <a:ext uri="{FF2B5EF4-FFF2-40B4-BE49-F238E27FC236}">
                      <a16:creationId xmlns:a16="http://schemas.microsoft.com/office/drawing/2014/main" id="{B5B5B94E-6955-4467-8D9E-338345425AD6}"/>
                    </a:ext>
                  </a:extLst>
                </p14:cNvPr>
                <p14:cNvContentPartPr/>
                <p14:nvPr/>
              </p14:nvContentPartPr>
              <p14:xfrm>
                <a:off x="1967606" y="4103760"/>
                <a:ext cx="149040" cy="124200"/>
              </p14:xfrm>
            </p:contentPart>
          </mc:Choice>
          <mc:Fallback xmlns="">
            <p:pic>
              <p:nvPicPr>
                <p:cNvPr id="88" name="Ink 87">
                  <a:extLst>
                    <a:ext uri="{FF2B5EF4-FFF2-40B4-BE49-F238E27FC236}">
                      <a16:creationId xmlns:a16="http://schemas.microsoft.com/office/drawing/2014/main" id="{B5B5B94E-6955-4467-8D9E-338345425AD6}"/>
                    </a:ext>
                  </a:extLst>
                </p:cNvPr>
                <p:cNvPicPr/>
                <p:nvPr/>
              </p:nvPicPr>
              <p:blipFill>
                <a:blip r:embed="rId138"/>
                <a:stretch>
                  <a:fillRect/>
                </a:stretch>
              </p:blipFill>
              <p:spPr>
                <a:xfrm>
                  <a:off x="1949966" y="4085760"/>
                  <a:ext cx="184680" cy="15984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89" name="Ink 88">
                  <a:extLst>
                    <a:ext uri="{FF2B5EF4-FFF2-40B4-BE49-F238E27FC236}">
                      <a16:creationId xmlns:a16="http://schemas.microsoft.com/office/drawing/2014/main" id="{710D1A89-258B-43B3-8B56-3AD9B6229AF6}"/>
                    </a:ext>
                  </a:extLst>
                </p14:cNvPr>
                <p14:cNvContentPartPr/>
                <p14:nvPr/>
              </p14:nvContentPartPr>
              <p14:xfrm>
                <a:off x="2129606" y="4118160"/>
                <a:ext cx="269280" cy="140400"/>
              </p14:xfrm>
            </p:contentPart>
          </mc:Choice>
          <mc:Fallback xmlns="">
            <p:pic>
              <p:nvPicPr>
                <p:cNvPr id="89" name="Ink 88">
                  <a:extLst>
                    <a:ext uri="{FF2B5EF4-FFF2-40B4-BE49-F238E27FC236}">
                      <a16:creationId xmlns:a16="http://schemas.microsoft.com/office/drawing/2014/main" id="{710D1A89-258B-43B3-8B56-3AD9B6229AF6}"/>
                    </a:ext>
                  </a:extLst>
                </p:cNvPr>
                <p:cNvPicPr/>
                <p:nvPr/>
              </p:nvPicPr>
              <p:blipFill>
                <a:blip r:embed="rId140"/>
                <a:stretch>
                  <a:fillRect/>
                </a:stretch>
              </p:blipFill>
              <p:spPr>
                <a:xfrm>
                  <a:off x="2111606" y="4100520"/>
                  <a:ext cx="304920" cy="17604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90" name="Ink 89">
                  <a:extLst>
                    <a:ext uri="{FF2B5EF4-FFF2-40B4-BE49-F238E27FC236}">
                      <a16:creationId xmlns:a16="http://schemas.microsoft.com/office/drawing/2014/main" id="{3F5070C9-F6DF-4B2B-B23C-CF4D6D76320D}"/>
                    </a:ext>
                  </a:extLst>
                </p14:cNvPr>
                <p14:cNvContentPartPr/>
                <p14:nvPr/>
              </p14:nvContentPartPr>
              <p14:xfrm>
                <a:off x="2447846" y="3995400"/>
                <a:ext cx="21960" cy="305280"/>
              </p14:xfrm>
            </p:contentPart>
          </mc:Choice>
          <mc:Fallback xmlns="">
            <p:pic>
              <p:nvPicPr>
                <p:cNvPr id="90" name="Ink 89">
                  <a:extLst>
                    <a:ext uri="{FF2B5EF4-FFF2-40B4-BE49-F238E27FC236}">
                      <a16:creationId xmlns:a16="http://schemas.microsoft.com/office/drawing/2014/main" id="{3F5070C9-F6DF-4B2B-B23C-CF4D6D76320D}"/>
                    </a:ext>
                  </a:extLst>
                </p:cNvPr>
                <p:cNvPicPr/>
                <p:nvPr/>
              </p:nvPicPr>
              <p:blipFill>
                <a:blip r:embed="rId142"/>
                <a:stretch>
                  <a:fillRect/>
                </a:stretch>
              </p:blipFill>
              <p:spPr>
                <a:xfrm>
                  <a:off x="2430206" y="3977760"/>
                  <a:ext cx="57600" cy="34092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91" name="Ink 90">
                  <a:extLst>
                    <a:ext uri="{FF2B5EF4-FFF2-40B4-BE49-F238E27FC236}">
                      <a16:creationId xmlns:a16="http://schemas.microsoft.com/office/drawing/2014/main" id="{AF9964B1-A6C0-4F73-B86C-AB5BB6BA172E}"/>
                    </a:ext>
                  </a:extLst>
                </p14:cNvPr>
                <p14:cNvContentPartPr/>
                <p14:nvPr/>
              </p14:nvContentPartPr>
              <p14:xfrm>
                <a:off x="2525966" y="4078560"/>
                <a:ext cx="73440" cy="206640"/>
              </p14:xfrm>
            </p:contentPart>
          </mc:Choice>
          <mc:Fallback xmlns="">
            <p:pic>
              <p:nvPicPr>
                <p:cNvPr id="91" name="Ink 90">
                  <a:extLst>
                    <a:ext uri="{FF2B5EF4-FFF2-40B4-BE49-F238E27FC236}">
                      <a16:creationId xmlns:a16="http://schemas.microsoft.com/office/drawing/2014/main" id="{AF9964B1-A6C0-4F73-B86C-AB5BB6BA172E}"/>
                    </a:ext>
                  </a:extLst>
                </p:cNvPr>
                <p:cNvPicPr/>
                <p:nvPr/>
              </p:nvPicPr>
              <p:blipFill>
                <a:blip r:embed="rId144"/>
                <a:stretch>
                  <a:fillRect/>
                </a:stretch>
              </p:blipFill>
              <p:spPr>
                <a:xfrm>
                  <a:off x="2507966" y="4060560"/>
                  <a:ext cx="109080" cy="24228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92" name="Ink 91">
                  <a:extLst>
                    <a:ext uri="{FF2B5EF4-FFF2-40B4-BE49-F238E27FC236}">
                      <a16:creationId xmlns:a16="http://schemas.microsoft.com/office/drawing/2014/main" id="{4AA40AF8-DCA3-4030-A6EE-8F8862517C01}"/>
                    </a:ext>
                  </a:extLst>
                </p14:cNvPr>
                <p14:cNvContentPartPr/>
                <p14:nvPr/>
              </p14:nvContentPartPr>
              <p14:xfrm>
                <a:off x="2675726" y="4041120"/>
                <a:ext cx="25560" cy="101880"/>
              </p14:xfrm>
            </p:contentPart>
          </mc:Choice>
          <mc:Fallback xmlns="">
            <p:pic>
              <p:nvPicPr>
                <p:cNvPr id="92" name="Ink 91">
                  <a:extLst>
                    <a:ext uri="{FF2B5EF4-FFF2-40B4-BE49-F238E27FC236}">
                      <a16:creationId xmlns:a16="http://schemas.microsoft.com/office/drawing/2014/main" id="{4AA40AF8-DCA3-4030-A6EE-8F8862517C01}"/>
                    </a:ext>
                  </a:extLst>
                </p:cNvPr>
                <p:cNvPicPr/>
                <p:nvPr/>
              </p:nvPicPr>
              <p:blipFill>
                <a:blip r:embed="rId146"/>
                <a:stretch>
                  <a:fillRect/>
                </a:stretch>
              </p:blipFill>
              <p:spPr>
                <a:xfrm>
                  <a:off x="2658086" y="4023120"/>
                  <a:ext cx="61200" cy="13752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93" name="Ink 92">
                  <a:extLst>
                    <a:ext uri="{FF2B5EF4-FFF2-40B4-BE49-F238E27FC236}">
                      <a16:creationId xmlns:a16="http://schemas.microsoft.com/office/drawing/2014/main" id="{4A65E1ED-B75A-4A2C-A0AA-295D9A856532}"/>
                    </a:ext>
                  </a:extLst>
                </p14:cNvPr>
                <p14:cNvContentPartPr/>
                <p14:nvPr/>
              </p14:nvContentPartPr>
              <p14:xfrm>
                <a:off x="2695526" y="4078920"/>
                <a:ext cx="162000" cy="60480"/>
              </p14:xfrm>
            </p:contentPart>
          </mc:Choice>
          <mc:Fallback xmlns="">
            <p:pic>
              <p:nvPicPr>
                <p:cNvPr id="93" name="Ink 92">
                  <a:extLst>
                    <a:ext uri="{FF2B5EF4-FFF2-40B4-BE49-F238E27FC236}">
                      <a16:creationId xmlns:a16="http://schemas.microsoft.com/office/drawing/2014/main" id="{4A65E1ED-B75A-4A2C-A0AA-295D9A856532}"/>
                    </a:ext>
                  </a:extLst>
                </p:cNvPr>
                <p:cNvPicPr/>
                <p:nvPr/>
              </p:nvPicPr>
              <p:blipFill>
                <a:blip r:embed="rId148"/>
                <a:stretch>
                  <a:fillRect/>
                </a:stretch>
              </p:blipFill>
              <p:spPr>
                <a:xfrm>
                  <a:off x="2677526" y="4060920"/>
                  <a:ext cx="197640" cy="9612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94" name="Ink 93">
                  <a:extLst>
                    <a:ext uri="{FF2B5EF4-FFF2-40B4-BE49-F238E27FC236}">
                      <a16:creationId xmlns:a16="http://schemas.microsoft.com/office/drawing/2014/main" id="{1620FD5C-B9F5-45F1-9125-F53C6A3C7D48}"/>
                    </a:ext>
                  </a:extLst>
                </p14:cNvPr>
                <p14:cNvContentPartPr/>
                <p14:nvPr/>
              </p14:nvContentPartPr>
              <p14:xfrm>
                <a:off x="2879486" y="4046160"/>
                <a:ext cx="206640" cy="90360"/>
              </p14:xfrm>
            </p:contentPart>
          </mc:Choice>
          <mc:Fallback xmlns="">
            <p:pic>
              <p:nvPicPr>
                <p:cNvPr id="94" name="Ink 93">
                  <a:extLst>
                    <a:ext uri="{FF2B5EF4-FFF2-40B4-BE49-F238E27FC236}">
                      <a16:creationId xmlns:a16="http://schemas.microsoft.com/office/drawing/2014/main" id="{1620FD5C-B9F5-45F1-9125-F53C6A3C7D48}"/>
                    </a:ext>
                  </a:extLst>
                </p:cNvPr>
                <p:cNvPicPr/>
                <p:nvPr/>
              </p:nvPicPr>
              <p:blipFill>
                <a:blip r:embed="rId150"/>
                <a:stretch>
                  <a:fillRect/>
                </a:stretch>
              </p:blipFill>
              <p:spPr>
                <a:xfrm>
                  <a:off x="2861486" y="4028520"/>
                  <a:ext cx="24228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95" name="Ink 94">
                  <a:extLst>
                    <a:ext uri="{FF2B5EF4-FFF2-40B4-BE49-F238E27FC236}">
                      <a16:creationId xmlns:a16="http://schemas.microsoft.com/office/drawing/2014/main" id="{7DE8D35B-A1E3-4632-A239-98BFC9140534}"/>
                    </a:ext>
                  </a:extLst>
                </p14:cNvPr>
                <p14:cNvContentPartPr/>
                <p14:nvPr/>
              </p14:nvContentPartPr>
              <p14:xfrm>
                <a:off x="3083606" y="3979200"/>
                <a:ext cx="134280" cy="135360"/>
              </p14:xfrm>
            </p:contentPart>
          </mc:Choice>
          <mc:Fallback xmlns="">
            <p:pic>
              <p:nvPicPr>
                <p:cNvPr id="95" name="Ink 94">
                  <a:extLst>
                    <a:ext uri="{FF2B5EF4-FFF2-40B4-BE49-F238E27FC236}">
                      <a16:creationId xmlns:a16="http://schemas.microsoft.com/office/drawing/2014/main" id="{7DE8D35B-A1E3-4632-A239-98BFC9140534}"/>
                    </a:ext>
                  </a:extLst>
                </p:cNvPr>
                <p:cNvPicPr/>
                <p:nvPr/>
              </p:nvPicPr>
              <p:blipFill>
                <a:blip r:embed="rId152"/>
                <a:stretch>
                  <a:fillRect/>
                </a:stretch>
              </p:blipFill>
              <p:spPr>
                <a:xfrm>
                  <a:off x="3065966" y="3961560"/>
                  <a:ext cx="16992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96" name="Ink 95">
                  <a:extLst>
                    <a:ext uri="{FF2B5EF4-FFF2-40B4-BE49-F238E27FC236}">
                      <a16:creationId xmlns:a16="http://schemas.microsoft.com/office/drawing/2014/main" id="{FAD9F5F2-3B08-475B-853D-9135E5274CBC}"/>
                    </a:ext>
                  </a:extLst>
                </p14:cNvPr>
                <p14:cNvContentPartPr/>
                <p14:nvPr/>
              </p14:nvContentPartPr>
              <p14:xfrm>
                <a:off x="3260366" y="4023840"/>
                <a:ext cx="150840" cy="68400"/>
              </p14:xfrm>
            </p:contentPart>
          </mc:Choice>
          <mc:Fallback xmlns="">
            <p:pic>
              <p:nvPicPr>
                <p:cNvPr id="96" name="Ink 95">
                  <a:extLst>
                    <a:ext uri="{FF2B5EF4-FFF2-40B4-BE49-F238E27FC236}">
                      <a16:creationId xmlns:a16="http://schemas.microsoft.com/office/drawing/2014/main" id="{FAD9F5F2-3B08-475B-853D-9135E5274CBC}"/>
                    </a:ext>
                  </a:extLst>
                </p:cNvPr>
                <p:cNvPicPr/>
                <p:nvPr/>
              </p:nvPicPr>
              <p:blipFill>
                <a:blip r:embed="rId154"/>
                <a:stretch>
                  <a:fillRect/>
                </a:stretch>
              </p:blipFill>
              <p:spPr>
                <a:xfrm>
                  <a:off x="3242726" y="4006200"/>
                  <a:ext cx="186480" cy="10404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97" name="Ink 96">
                  <a:extLst>
                    <a:ext uri="{FF2B5EF4-FFF2-40B4-BE49-F238E27FC236}">
                      <a16:creationId xmlns:a16="http://schemas.microsoft.com/office/drawing/2014/main" id="{B4DFAA62-BB9F-4E0D-81DB-D6268AF87445}"/>
                    </a:ext>
                  </a:extLst>
                </p14:cNvPr>
                <p14:cNvContentPartPr/>
                <p14:nvPr/>
              </p14:nvContentPartPr>
              <p14:xfrm>
                <a:off x="3504086" y="4076400"/>
                <a:ext cx="11160" cy="1440"/>
              </p14:xfrm>
            </p:contentPart>
          </mc:Choice>
          <mc:Fallback xmlns="">
            <p:pic>
              <p:nvPicPr>
                <p:cNvPr id="97" name="Ink 96">
                  <a:extLst>
                    <a:ext uri="{FF2B5EF4-FFF2-40B4-BE49-F238E27FC236}">
                      <a16:creationId xmlns:a16="http://schemas.microsoft.com/office/drawing/2014/main" id="{B4DFAA62-BB9F-4E0D-81DB-D6268AF87445}"/>
                    </a:ext>
                  </a:extLst>
                </p:cNvPr>
                <p:cNvPicPr/>
                <p:nvPr/>
              </p:nvPicPr>
              <p:blipFill>
                <a:blip r:embed="rId156"/>
                <a:stretch>
                  <a:fillRect/>
                </a:stretch>
              </p:blipFill>
              <p:spPr>
                <a:xfrm>
                  <a:off x="3486446" y="4058400"/>
                  <a:ext cx="4680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98" name="Ink 97">
                  <a:extLst>
                    <a:ext uri="{FF2B5EF4-FFF2-40B4-BE49-F238E27FC236}">
                      <a16:creationId xmlns:a16="http://schemas.microsoft.com/office/drawing/2014/main" id="{08D543A5-F997-4D7B-9FAA-914333EFCC31}"/>
                    </a:ext>
                  </a:extLst>
                </p14:cNvPr>
                <p14:cNvContentPartPr/>
                <p14:nvPr/>
              </p14:nvContentPartPr>
              <p14:xfrm>
                <a:off x="3472766" y="3989280"/>
                <a:ext cx="9000" cy="1080"/>
              </p14:xfrm>
            </p:contentPart>
          </mc:Choice>
          <mc:Fallback xmlns="">
            <p:pic>
              <p:nvPicPr>
                <p:cNvPr id="98" name="Ink 97">
                  <a:extLst>
                    <a:ext uri="{FF2B5EF4-FFF2-40B4-BE49-F238E27FC236}">
                      <a16:creationId xmlns:a16="http://schemas.microsoft.com/office/drawing/2014/main" id="{08D543A5-F997-4D7B-9FAA-914333EFCC31}"/>
                    </a:ext>
                  </a:extLst>
                </p:cNvPr>
                <p:cNvPicPr/>
                <p:nvPr/>
              </p:nvPicPr>
              <p:blipFill>
                <a:blip r:embed="rId158"/>
                <a:stretch>
                  <a:fillRect/>
                </a:stretch>
              </p:blipFill>
              <p:spPr>
                <a:xfrm>
                  <a:off x="3455126" y="3971640"/>
                  <a:ext cx="4464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100" name="Ink 99">
                  <a:extLst>
                    <a:ext uri="{FF2B5EF4-FFF2-40B4-BE49-F238E27FC236}">
                      <a16:creationId xmlns:a16="http://schemas.microsoft.com/office/drawing/2014/main" id="{0F863A6D-70B1-4E5F-BA24-2E6E334148E1}"/>
                    </a:ext>
                  </a:extLst>
                </p14:cNvPr>
                <p14:cNvContentPartPr/>
                <p14:nvPr/>
              </p14:nvContentPartPr>
              <p14:xfrm>
                <a:off x="1572686" y="4722960"/>
                <a:ext cx="201960" cy="273240"/>
              </p14:xfrm>
            </p:contentPart>
          </mc:Choice>
          <mc:Fallback xmlns="">
            <p:pic>
              <p:nvPicPr>
                <p:cNvPr id="100" name="Ink 99">
                  <a:extLst>
                    <a:ext uri="{FF2B5EF4-FFF2-40B4-BE49-F238E27FC236}">
                      <a16:creationId xmlns:a16="http://schemas.microsoft.com/office/drawing/2014/main" id="{0F863A6D-70B1-4E5F-BA24-2E6E334148E1}"/>
                    </a:ext>
                  </a:extLst>
                </p:cNvPr>
                <p:cNvPicPr/>
                <p:nvPr/>
              </p:nvPicPr>
              <p:blipFill>
                <a:blip r:embed="rId160"/>
                <a:stretch>
                  <a:fillRect/>
                </a:stretch>
              </p:blipFill>
              <p:spPr>
                <a:xfrm>
                  <a:off x="1554686" y="4705320"/>
                  <a:ext cx="237600" cy="30888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101" name="Ink 100">
                  <a:extLst>
                    <a:ext uri="{FF2B5EF4-FFF2-40B4-BE49-F238E27FC236}">
                      <a16:creationId xmlns:a16="http://schemas.microsoft.com/office/drawing/2014/main" id="{7DBC545A-12CF-44EB-98A9-A997CF532E38}"/>
                    </a:ext>
                  </a:extLst>
                </p14:cNvPr>
                <p14:cNvContentPartPr/>
                <p14:nvPr/>
              </p14:nvContentPartPr>
              <p14:xfrm>
                <a:off x="1522646" y="5080800"/>
                <a:ext cx="85680" cy="145440"/>
              </p14:xfrm>
            </p:contentPart>
          </mc:Choice>
          <mc:Fallback xmlns="">
            <p:pic>
              <p:nvPicPr>
                <p:cNvPr id="101" name="Ink 100">
                  <a:extLst>
                    <a:ext uri="{FF2B5EF4-FFF2-40B4-BE49-F238E27FC236}">
                      <a16:creationId xmlns:a16="http://schemas.microsoft.com/office/drawing/2014/main" id="{7DBC545A-12CF-44EB-98A9-A997CF532E38}"/>
                    </a:ext>
                  </a:extLst>
                </p:cNvPr>
                <p:cNvPicPr/>
                <p:nvPr/>
              </p:nvPicPr>
              <p:blipFill>
                <a:blip r:embed="rId162"/>
                <a:stretch>
                  <a:fillRect/>
                </a:stretch>
              </p:blipFill>
              <p:spPr>
                <a:xfrm>
                  <a:off x="1505006" y="5063160"/>
                  <a:ext cx="121320" cy="181080"/>
                </a:xfrm>
                <a:prstGeom prst="rect">
                  <a:avLst/>
                </a:prstGeom>
              </p:spPr>
            </p:pic>
          </mc:Fallback>
        </mc:AlternateContent>
        <mc:AlternateContent xmlns:mc="http://schemas.openxmlformats.org/markup-compatibility/2006" xmlns:p14="http://schemas.microsoft.com/office/powerpoint/2010/main">
          <mc:Choice Requires="p14">
            <p:contentPart p14:bwMode="auto" r:id="rId163">
              <p14:nvContentPartPr>
                <p14:cNvPr id="102" name="Ink 101">
                  <a:extLst>
                    <a:ext uri="{FF2B5EF4-FFF2-40B4-BE49-F238E27FC236}">
                      <a16:creationId xmlns:a16="http://schemas.microsoft.com/office/drawing/2014/main" id="{5495B08B-CA4E-451F-9824-74AB4BD4897C}"/>
                    </a:ext>
                  </a:extLst>
                </p14:cNvPr>
                <p14:cNvContentPartPr/>
                <p14:nvPr/>
              </p14:nvContentPartPr>
              <p14:xfrm>
                <a:off x="1534166" y="5010240"/>
                <a:ext cx="3600" cy="11880"/>
              </p14:xfrm>
            </p:contentPart>
          </mc:Choice>
          <mc:Fallback xmlns="">
            <p:pic>
              <p:nvPicPr>
                <p:cNvPr id="102" name="Ink 101">
                  <a:extLst>
                    <a:ext uri="{FF2B5EF4-FFF2-40B4-BE49-F238E27FC236}">
                      <a16:creationId xmlns:a16="http://schemas.microsoft.com/office/drawing/2014/main" id="{5495B08B-CA4E-451F-9824-74AB4BD4897C}"/>
                    </a:ext>
                  </a:extLst>
                </p:cNvPr>
                <p:cNvPicPr/>
                <p:nvPr/>
              </p:nvPicPr>
              <p:blipFill>
                <a:blip r:embed="rId164"/>
                <a:stretch>
                  <a:fillRect/>
                </a:stretch>
              </p:blipFill>
              <p:spPr>
                <a:xfrm>
                  <a:off x="1516526" y="4992600"/>
                  <a:ext cx="39240" cy="47520"/>
                </a:xfrm>
                <a:prstGeom prst="rect">
                  <a:avLst/>
                </a:prstGeom>
              </p:spPr>
            </p:pic>
          </mc:Fallback>
        </mc:AlternateContent>
        <mc:AlternateContent xmlns:mc="http://schemas.openxmlformats.org/markup-compatibility/2006" xmlns:p14="http://schemas.microsoft.com/office/powerpoint/2010/main">
          <mc:Choice Requires="p14">
            <p:contentPart p14:bwMode="auto" r:id="rId165">
              <p14:nvContentPartPr>
                <p14:cNvPr id="103" name="Ink 102">
                  <a:extLst>
                    <a:ext uri="{FF2B5EF4-FFF2-40B4-BE49-F238E27FC236}">
                      <a16:creationId xmlns:a16="http://schemas.microsoft.com/office/drawing/2014/main" id="{72A015A8-2A46-4A58-8649-07A9C1F8F56D}"/>
                    </a:ext>
                  </a:extLst>
                </p14:cNvPr>
                <p14:cNvContentPartPr/>
                <p14:nvPr/>
              </p14:nvContentPartPr>
              <p14:xfrm>
                <a:off x="1607606" y="5076840"/>
                <a:ext cx="82440" cy="95760"/>
              </p14:xfrm>
            </p:contentPart>
          </mc:Choice>
          <mc:Fallback xmlns="">
            <p:pic>
              <p:nvPicPr>
                <p:cNvPr id="103" name="Ink 102">
                  <a:extLst>
                    <a:ext uri="{FF2B5EF4-FFF2-40B4-BE49-F238E27FC236}">
                      <a16:creationId xmlns:a16="http://schemas.microsoft.com/office/drawing/2014/main" id="{72A015A8-2A46-4A58-8649-07A9C1F8F56D}"/>
                    </a:ext>
                  </a:extLst>
                </p:cNvPr>
                <p:cNvPicPr/>
                <p:nvPr/>
              </p:nvPicPr>
              <p:blipFill>
                <a:blip r:embed="rId166"/>
                <a:stretch>
                  <a:fillRect/>
                </a:stretch>
              </p:blipFill>
              <p:spPr>
                <a:xfrm>
                  <a:off x="1589966" y="5059200"/>
                  <a:ext cx="11808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167">
              <p14:nvContentPartPr>
                <p14:cNvPr id="104" name="Ink 103">
                  <a:extLst>
                    <a:ext uri="{FF2B5EF4-FFF2-40B4-BE49-F238E27FC236}">
                      <a16:creationId xmlns:a16="http://schemas.microsoft.com/office/drawing/2014/main" id="{5AB860C9-70F5-4A4A-B2C7-390A139B1EB7}"/>
                    </a:ext>
                  </a:extLst>
                </p14:cNvPr>
                <p14:cNvContentPartPr/>
                <p14:nvPr/>
              </p14:nvContentPartPr>
              <p14:xfrm>
                <a:off x="1732166" y="5070720"/>
                <a:ext cx="16560" cy="145080"/>
              </p14:xfrm>
            </p:contentPart>
          </mc:Choice>
          <mc:Fallback xmlns="">
            <p:pic>
              <p:nvPicPr>
                <p:cNvPr id="104" name="Ink 103">
                  <a:extLst>
                    <a:ext uri="{FF2B5EF4-FFF2-40B4-BE49-F238E27FC236}">
                      <a16:creationId xmlns:a16="http://schemas.microsoft.com/office/drawing/2014/main" id="{5AB860C9-70F5-4A4A-B2C7-390A139B1EB7}"/>
                    </a:ext>
                  </a:extLst>
                </p:cNvPr>
                <p:cNvPicPr/>
                <p:nvPr/>
              </p:nvPicPr>
              <p:blipFill>
                <a:blip r:embed="rId168"/>
                <a:stretch>
                  <a:fillRect/>
                </a:stretch>
              </p:blipFill>
              <p:spPr>
                <a:xfrm>
                  <a:off x="1714526" y="5052720"/>
                  <a:ext cx="52200" cy="180720"/>
                </a:xfrm>
                <a:prstGeom prst="rect">
                  <a:avLst/>
                </a:prstGeom>
              </p:spPr>
            </p:pic>
          </mc:Fallback>
        </mc:AlternateContent>
        <mc:AlternateContent xmlns:mc="http://schemas.openxmlformats.org/markup-compatibility/2006" xmlns:p14="http://schemas.microsoft.com/office/powerpoint/2010/main">
          <mc:Choice Requires="p14">
            <p:contentPart p14:bwMode="auto" r:id="rId169">
              <p14:nvContentPartPr>
                <p14:cNvPr id="105" name="Ink 104">
                  <a:extLst>
                    <a:ext uri="{FF2B5EF4-FFF2-40B4-BE49-F238E27FC236}">
                      <a16:creationId xmlns:a16="http://schemas.microsoft.com/office/drawing/2014/main" id="{CEC12ADA-FF3B-4634-AA17-5B2253A54DFE}"/>
                    </a:ext>
                  </a:extLst>
                </p14:cNvPr>
                <p14:cNvContentPartPr/>
                <p14:nvPr/>
              </p14:nvContentPartPr>
              <p14:xfrm>
                <a:off x="1472606" y="4560240"/>
                <a:ext cx="94680" cy="111600"/>
              </p14:xfrm>
            </p:contentPart>
          </mc:Choice>
          <mc:Fallback xmlns="">
            <p:pic>
              <p:nvPicPr>
                <p:cNvPr id="105" name="Ink 104">
                  <a:extLst>
                    <a:ext uri="{FF2B5EF4-FFF2-40B4-BE49-F238E27FC236}">
                      <a16:creationId xmlns:a16="http://schemas.microsoft.com/office/drawing/2014/main" id="{CEC12ADA-FF3B-4634-AA17-5B2253A54DFE}"/>
                    </a:ext>
                  </a:extLst>
                </p:cNvPr>
                <p:cNvPicPr/>
                <p:nvPr/>
              </p:nvPicPr>
              <p:blipFill>
                <a:blip r:embed="rId170"/>
                <a:stretch>
                  <a:fillRect/>
                </a:stretch>
              </p:blipFill>
              <p:spPr>
                <a:xfrm>
                  <a:off x="1454966" y="4542600"/>
                  <a:ext cx="130320" cy="147240"/>
                </a:xfrm>
                <a:prstGeom prst="rect">
                  <a:avLst/>
                </a:prstGeom>
              </p:spPr>
            </p:pic>
          </mc:Fallback>
        </mc:AlternateContent>
        <mc:AlternateContent xmlns:mc="http://schemas.openxmlformats.org/markup-compatibility/2006" xmlns:p14="http://schemas.microsoft.com/office/powerpoint/2010/main">
          <mc:Choice Requires="p14">
            <p:contentPart p14:bwMode="auto" r:id="rId171">
              <p14:nvContentPartPr>
                <p14:cNvPr id="106" name="Ink 105">
                  <a:extLst>
                    <a:ext uri="{FF2B5EF4-FFF2-40B4-BE49-F238E27FC236}">
                      <a16:creationId xmlns:a16="http://schemas.microsoft.com/office/drawing/2014/main" id="{FF4151E4-93C0-4827-B67B-57DFF8B4E4F5}"/>
                    </a:ext>
                  </a:extLst>
                </p14:cNvPr>
                <p14:cNvContentPartPr/>
                <p14:nvPr/>
              </p14:nvContentPartPr>
              <p14:xfrm>
                <a:off x="1385486" y="4580040"/>
                <a:ext cx="11520" cy="95760"/>
              </p14:xfrm>
            </p:contentPart>
          </mc:Choice>
          <mc:Fallback xmlns="">
            <p:pic>
              <p:nvPicPr>
                <p:cNvPr id="106" name="Ink 105">
                  <a:extLst>
                    <a:ext uri="{FF2B5EF4-FFF2-40B4-BE49-F238E27FC236}">
                      <a16:creationId xmlns:a16="http://schemas.microsoft.com/office/drawing/2014/main" id="{FF4151E4-93C0-4827-B67B-57DFF8B4E4F5}"/>
                    </a:ext>
                  </a:extLst>
                </p:cNvPr>
                <p:cNvPicPr/>
                <p:nvPr/>
              </p:nvPicPr>
              <p:blipFill>
                <a:blip r:embed="rId172"/>
                <a:stretch>
                  <a:fillRect/>
                </a:stretch>
              </p:blipFill>
              <p:spPr>
                <a:xfrm>
                  <a:off x="1367486" y="4562400"/>
                  <a:ext cx="4716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173">
              <p14:nvContentPartPr>
                <p14:cNvPr id="107" name="Ink 106">
                  <a:extLst>
                    <a:ext uri="{FF2B5EF4-FFF2-40B4-BE49-F238E27FC236}">
                      <a16:creationId xmlns:a16="http://schemas.microsoft.com/office/drawing/2014/main" id="{C891DFC7-064D-4549-9B9D-493FC3F48DDC}"/>
                    </a:ext>
                  </a:extLst>
                </p14:cNvPr>
                <p14:cNvContentPartPr/>
                <p14:nvPr/>
              </p14:nvContentPartPr>
              <p14:xfrm>
                <a:off x="1864646" y="4823400"/>
                <a:ext cx="93960" cy="118800"/>
              </p14:xfrm>
            </p:contentPart>
          </mc:Choice>
          <mc:Fallback xmlns="">
            <p:pic>
              <p:nvPicPr>
                <p:cNvPr id="107" name="Ink 106">
                  <a:extLst>
                    <a:ext uri="{FF2B5EF4-FFF2-40B4-BE49-F238E27FC236}">
                      <a16:creationId xmlns:a16="http://schemas.microsoft.com/office/drawing/2014/main" id="{C891DFC7-064D-4549-9B9D-493FC3F48DDC}"/>
                    </a:ext>
                  </a:extLst>
                </p:cNvPr>
                <p:cNvPicPr/>
                <p:nvPr/>
              </p:nvPicPr>
              <p:blipFill>
                <a:blip r:embed="rId174"/>
                <a:stretch>
                  <a:fillRect/>
                </a:stretch>
              </p:blipFill>
              <p:spPr>
                <a:xfrm>
                  <a:off x="1846646" y="4805400"/>
                  <a:ext cx="129600" cy="15444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108" name="Ink 107">
                  <a:extLst>
                    <a:ext uri="{FF2B5EF4-FFF2-40B4-BE49-F238E27FC236}">
                      <a16:creationId xmlns:a16="http://schemas.microsoft.com/office/drawing/2014/main" id="{319D902B-1D58-457C-B5ED-7B5702CEC13C}"/>
                    </a:ext>
                  </a:extLst>
                </p14:cNvPr>
                <p14:cNvContentPartPr/>
                <p14:nvPr/>
              </p14:nvContentPartPr>
              <p14:xfrm>
                <a:off x="2007566" y="4911240"/>
                <a:ext cx="91440" cy="108720"/>
              </p14:xfrm>
            </p:contentPart>
          </mc:Choice>
          <mc:Fallback xmlns="">
            <p:pic>
              <p:nvPicPr>
                <p:cNvPr id="108" name="Ink 107">
                  <a:extLst>
                    <a:ext uri="{FF2B5EF4-FFF2-40B4-BE49-F238E27FC236}">
                      <a16:creationId xmlns:a16="http://schemas.microsoft.com/office/drawing/2014/main" id="{319D902B-1D58-457C-B5ED-7B5702CEC13C}"/>
                    </a:ext>
                  </a:extLst>
                </p:cNvPr>
                <p:cNvPicPr/>
                <p:nvPr/>
              </p:nvPicPr>
              <p:blipFill>
                <a:blip r:embed="rId176"/>
                <a:stretch>
                  <a:fillRect/>
                </a:stretch>
              </p:blipFill>
              <p:spPr>
                <a:xfrm>
                  <a:off x="1989926" y="4893600"/>
                  <a:ext cx="127080" cy="144360"/>
                </a:xfrm>
                <a:prstGeom prst="rect">
                  <a:avLst/>
                </a:prstGeom>
              </p:spPr>
            </p:pic>
          </mc:Fallback>
        </mc:AlternateContent>
        <mc:AlternateContent xmlns:mc="http://schemas.openxmlformats.org/markup-compatibility/2006" xmlns:p14="http://schemas.microsoft.com/office/powerpoint/2010/main">
          <mc:Choice Requires="p14">
            <p:contentPart p14:bwMode="auto" r:id="rId177">
              <p14:nvContentPartPr>
                <p14:cNvPr id="109" name="Ink 108">
                  <a:extLst>
                    <a:ext uri="{FF2B5EF4-FFF2-40B4-BE49-F238E27FC236}">
                      <a16:creationId xmlns:a16="http://schemas.microsoft.com/office/drawing/2014/main" id="{BCFA16CC-92C6-4457-8DF7-6AADEF5E76FE}"/>
                    </a:ext>
                  </a:extLst>
                </p14:cNvPr>
                <p14:cNvContentPartPr/>
                <p14:nvPr/>
              </p14:nvContentPartPr>
              <p14:xfrm>
                <a:off x="2023766" y="4845720"/>
                <a:ext cx="5040" cy="3240"/>
              </p14:xfrm>
            </p:contentPart>
          </mc:Choice>
          <mc:Fallback xmlns="">
            <p:pic>
              <p:nvPicPr>
                <p:cNvPr id="109" name="Ink 108">
                  <a:extLst>
                    <a:ext uri="{FF2B5EF4-FFF2-40B4-BE49-F238E27FC236}">
                      <a16:creationId xmlns:a16="http://schemas.microsoft.com/office/drawing/2014/main" id="{BCFA16CC-92C6-4457-8DF7-6AADEF5E76FE}"/>
                    </a:ext>
                  </a:extLst>
                </p:cNvPr>
                <p:cNvPicPr/>
                <p:nvPr/>
              </p:nvPicPr>
              <p:blipFill>
                <a:blip r:embed="rId36"/>
                <a:stretch>
                  <a:fillRect/>
                </a:stretch>
              </p:blipFill>
              <p:spPr>
                <a:xfrm>
                  <a:off x="2005766" y="4828080"/>
                  <a:ext cx="40680" cy="3888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10" name="Ink 109">
                  <a:extLst>
                    <a:ext uri="{FF2B5EF4-FFF2-40B4-BE49-F238E27FC236}">
                      <a16:creationId xmlns:a16="http://schemas.microsoft.com/office/drawing/2014/main" id="{F120126B-A430-4667-AAD8-1E365681E6F3}"/>
                    </a:ext>
                  </a:extLst>
                </p14:cNvPr>
                <p14:cNvContentPartPr/>
                <p14:nvPr/>
              </p14:nvContentPartPr>
              <p14:xfrm>
                <a:off x="1866806" y="4658520"/>
                <a:ext cx="112320" cy="89280"/>
              </p14:xfrm>
            </p:contentPart>
          </mc:Choice>
          <mc:Fallback xmlns="">
            <p:pic>
              <p:nvPicPr>
                <p:cNvPr id="110" name="Ink 109">
                  <a:extLst>
                    <a:ext uri="{FF2B5EF4-FFF2-40B4-BE49-F238E27FC236}">
                      <a16:creationId xmlns:a16="http://schemas.microsoft.com/office/drawing/2014/main" id="{F120126B-A430-4667-AAD8-1E365681E6F3}"/>
                    </a:ext>
                  </a:extLst>
                </p:cNvPr>
                <p:cNvPicPr/>
                <p:nvPr/>
              </p:nvPicPr>
              <p:blipFill>
                <a:blip r:embed="rId179"/>
                <a:stretch>
                  <a:fillRect/>
                </a:stretch>
              </p:blipFill>
              <p:spPr>
                <a:xfrm>
                  <a:off x="1849166" y="4640520"/>
                  <a:ext cx="147960" cy="12492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12" name="Ink 111">
                  <a:extLst>
                    <a:ext uri="{FF2B5EF4-FFF2-40B4-BE49-F238E27FC236}">
                      <a16:creationId xmlns:a16="http://schemas.microsoft.com/office/drawing/2014/main" id="{CFEEE016-1989-4045-B040-C354277A6C34}"/>
                    </a:ext>
                  </a:extLst>
                </p14:cNvPr>
                <p14:cNvContentPartPr/>
                <p14:nvPr/>
              </p14:nvContentPartPr>
              <p14:xfrm>
                <a:off x="2216006" y="4815120"/>
                <a:ext cx="35280" cy="20520"/>
              </p14:xfrm>
            </p:contentPart>
          </mc:Choice>
          <mc:Fallback xmlns="">
            <p:pic>
              <p:nvPicPr>
                <p:cNvPr id="112" name="Ink 111">
                  <a:extLst>
                    <a:ext uri="{FF2B5EF4-FFF2-40B4-BE49-F238E27FC236}">
                      <a16:creationId xmlns:a16="http://schemas.microsoft.com/office/drawing/2014/main" id="{CFEEE016-1989-4045-B040-C354277A6C34}"/>
                    </a:ext>
                  </a:extLst>
                </p:cNvPr>
                <p:cNvPicPr/>
                <p:nvPr/>
              </p:nvPicPr>
              <p:blipFill>
                <a:blip r:embed="rId181"/>
                <a:stretch>
                  <a:fillRect/>
                </a:stretch>
              </p:blipFill>
              <p:spPr>
                <a:xfrm>
                  <a:off x="2198366" y="4797480"/>
                  <a:ext cx="70920" cy="5616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13" name="Ink 112">
                  <a:extLst>
                    <a:ext uri="{FF2B5EF4-FFF2-40B4-BE49-F238E27FC236}">
                      <a16:creationId xmlns:a16="http://schemas.microsoft.com/office/drawing/2014/main" id="{B4E753A4-10A6-4A10-867E-857A736DED39}"/>
                    </a:ext>
                  </a:extLst>
                </p14:cNvPr>
                <p14:cNvContentPartPr/>
                <p14:nvPr/>
              </p14:nvContentPartPr>
              <p14:xfrm>
                <a:off x="2220686" y="4782000"/>
                <a:ext cx="56160" cy="26640"/>
              </p14:xfrm>
            </p:contentPart>
          </mc:Choice>
          <mc:Fallback xmlns="">
            <p:pic>
              <p:nvPicPr>
                <p:cNvPr id="113" name="Ink 112">
                  <a:extLst>
                    <a:ext uri="{FF2B5EF4-FFF2-40B4-BE49-F238E27FC236}">
                      <a16:creationId xmlns:a16="http://schemas.microsoft.com/office/drawing/2014/main" id="{B4E753A4-10A6-4A10-867E-857A736DED39}"/>
                    </a:ext>
                  </a:extLst>
                </p:cNvPr>
                <p:cNvPicPr/>
                <p:nvPr/>
              </p:nvPicPr>
              <p:blipFill>
                <a:blip r:embed="rId183"/>
                <a:stretch>
                  <a:fillRect/>
                </a:stretch>
              </p:blipFill>
              <p:spPr>
                <a:xfrm>
                  <a:off x="2202686" y="4764360"/>
                  <a:ext cx="91800" cy="6228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14" name="Ink 113">
                  <a:extLst>
                    <a:ext uri="{FF2B5EF4-FFF2-40B4-BE49-F238E27FC236}">
                      <a16:creationId xmlns:a16="http://schemas.microsoft.com/office/drawing/2014/main" id="{0A16A1C9-C815-4376-8F18-8B7B1E4653A9}"/>
                    </a:ext>
                  </a:extLst>
                </p14:cNvPr>
                <p14:cNvContentPartPr/>
                <p14:nvPr/>
              </p14:nvContentPartPr>
              <p14:xfrm>
                <a:off x="2479166" y="4753200"/>
                <a:ext cx="86760" cy="98280"/>
              </p14:xfrm>
            </p:contentPart>
          </mc:Choice>
          <mc:Fallback xmlns="">
            <p:pic>
              <p:nvPicPr>
                <p:cNvPr id="114" name="Ink 113">
                  <a:extLst>
                    <a:ext uri="{FF2B5EF4-FFF2-40B4-BE49-F238E27FC236}">
                      <a16:creationId xmlns:a16="http://schemas.microsoft.com/office/drawing/2014/main" id="{0A16A1C9-C815-4376-8F18-8B7B1E4653A9}"/>
                    </a:ext>
                  </a:extLst>
                </p:cNvPr>
                <p:cNvPicPr/>
                <p:nvPr/>
              </p:nvPicPr>
              <p:blipFill>
                <a:blip r:embed="rId185"/>
                <a:stretch>
                  <a:fillRect/>
                </a:stretch>
              </p:blipFill>
              <p:spPr>
                <a:xfrm>
                  <a:off x="2461526" y="4735200"/>
                  <a:ext cx="122400" cy="13392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15" name="Ink 114">
                  <a:extLst>
                    <a:ext uri="{FF2B5EF4-FFF2-40B4-BE49-F238E27FC236}">
                      <a16:creationId xmlns:a16="http://schemas.microsoft.com/office/drawing/2014/main" id="{92156006-ADD8-4F92-AC8C-A629EDF1CFAC}"/>
                    </a:ext>
                  </a:extLst>
                </p14:cNvPr>
                <p14:cNvContentPartPr/>
                <p14:nvPr/>
              </p14:nvContentPartPr>
              <p14:xfrm>
                <a:off x="2445326" y="4597320"/>
                <a:ext cx="87480" cy="95400"/>
              </p14:xfrm>
            </p:contentPart>
          </mc:Choice>
          <mc:Fallback xmlns="">
            <p:pic>
              <p:nvPicPr>
                <p:cNvPr id="115" name="Ink 114">
                  <a:extLst>
                    <a:ext uri="{FF2B5EF4-FFF2-40B4-BE49-F238E27FC236}">
                      <a16:creationId xmlns:a16="http://schemas.microsoft.com/office/drawing/2014/main" id="{92156006-ADD8-4F92-AC8C-A629EDF1CFAC}"/>
                    </a:ext>
                  </a:extLst>
                </p:cNvPr>
                <p:cNvPicPr/>
                <p:nvPr/>
              </p:nvPicPr>
              <p:blipFill>
                <a:blip r:embed="rId187"/>
                <a:stretch>
                  <a:fillRect/>
                </a:stretch>
              </p:blipFill>
              <p:spPr>
                <a:xfrm>
                  <a:off x="2427686" y="4579320"/>
                  <a:ext cx="123120" cy="13104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17" name="Ink 116">
                  <a:extLst>
                    <a:ext uri="{FF2B5EF4-FFF2-40B4-BE49-F238E27FC236}">
                      <a16:creationId xmlns:a16="http://schemas.microsoft.com/office/drawing/2014/main" id="{9A6F438F-FDAF-4F50-8DCA-80F8F2989ADF}"/>
                    </a:ext>
                  </a:extLst>
                </p14:cNvPr>
                <p14:cNvContentPartPr/>
                <p14:nvPr/>
              </p14:nvContentPartPr>
              <p14:xfrm>
                <a:off x="2528126" y="4809360"/>
                <a:ext cx="46440" cy="12600"/>
              </p14:xfrm>
            </p:contentPart>
          </mc:Choice>
          <mc:Fallback xmlns="">
            <p:pic>
              <p:nvPicPr>
                <p:cNvPr id="117" name="Ink 116">
                  <a:extLst>
                    <a:ext uri="{FF2B5EF4-FFF2-40B4-BE49-F238E27FC236}">
                      <a16:creationId xmlns:a16="http://schemas.microsoft.com/office/drawing/2014/main" id="{9A6F438F-FDAF-4F50-8DCA-80F8F2989ADF}"/>
                    </a:ext>
                  </a:extLst>
                </p:cNvPr>
                <p:cNvPicPr/>
                <p:nvPr/>
              </p:nvPicPr>
              <p:blipFill>
                <a:blip r:embed="rId189"/>
                <a:stretch>
                  <a:fillRect/>
                </a:stretch>
              </p:blipFill>
              <p:spPr>
                <a:xfrm>
                  <a:off x="2510126" y="4791720"/>
                  <a:ext cx="82080" cy="4824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18" name="Ink 117">
                  <a:extLst>
                    <a:ext uri="{FF2B5EF4-FFF2-40B4-BE49-F238E27FC236}">
                      <a16:creationId xmlns:a16="http://schemas.microsoft.com/office/drawing/2014/main" id="{BAFEDF34-DD12-4ADE-8C18-2BEE6EFF8251}"/>
                    </a:ext>
                  </a:extLst>
                </p14:cNvPr>
                <p14:cNvContentPartPr/>
                <p14:nvPr/>
              </p14:nvContentPartPr>
              <p14:xfrm>
                <a:off x="2677526" y="4776960"/>
                <a:ext cx="20520" cy="17280"/>
              </p14:xfrm>
            </p:contentPart>
          </mc:Choice>
          <mc:Fallback xmlns="">
            <p:pic>
              <p:nvPicPr>
                <p:cNvPr id="118" name="Ink 117">
                  <a:extLst>
                    <a:ext uri="{FF2B5EF4-FFF2-40B4-BE49-F238E27FC236}">
                      <a16:creationId xmlns:a16="http://schemas.microsoft.com/office/drawing/2014/main" id="{BAFEDF34-DD12-4ADE-8C18-2BEE6EFF8251}"/>
                    </a:ext>
                  </a:extLst>
                </p:cNvPr>
                <p:cNvPicPr/>
                <p:nvPr/>
              </p:nvPicPr>
              <p:blipFill>
                <a:blip r:embed="rId191"/>
                <a:stretch>
                  <a:fillRect/>
                </a:stretch>
              </p:blipFill>
              <p:spPr>
                <a:xfrm>
                  <a:off x="2659526" y="4759320"/>
                  <a:ext cx="56160" cy="5292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19" name="Ink 118">
                  <a:extLst>
                    <a:ext uri="{FF2B5EF4-FFF2-40B4-BE49-F238E27FC236}">
                      <a16:creationId xmlns:a16="http://schemas.microsoft.com/office/drawing/2014/main" id="{B2457E5A-F43B-4CF9-BA50-ED17D78395D4}"/>
                    </a:ext>
                  </a:extLst>
                </p14:cNvPr>
                <p14:cNvContentPartPr/>
                <p14:nvPr/>
              </p14:nvContentPartPr>
              <p14:xfrm>
                <a:off x="2851766" y="4481040"/>
                <a:ext cx="209880" cy="984960"/>
              </p14:xfrm>
            </p:contentPart>
          </mc:Choice>
          <mc:Fallback xmlns="">
            <p:pic>
              <p:nvPicPr>
                <p:cNvPr id="119" name="Ink 118">
                  <a:extLst>
                    <a:ext uri="{FF2B5EF4-FFF2-40B4-BE49-F238E27FC236}">
                      <a16:creationId xmlns:a16="http://schemas.microsoft.com/office/drawing/2014/main" id="{B2457E5A-F43B-4CF9-BA50-ED17D78395D4}"/>
                    </a:ext>
                  </a:extLst>
                </p:cNvPr>
                <p:cNvPicPr/>
                <p:nvPr/>
              </p:nvPicPr>
              <p:blipFill>
                <a:blip r:embed="rId193"/>
                <a:stretch>
                  <a:fillRect/>
                </a:stretch>
              </p:blipFill>
              <p:spPr>
                <a:xfrm>
                  <a:off x="2834126" y="4463400"/>
                  <a:ext cx="245520" cy="102060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20" name="Ink 119">
                  <a:extLst>
                    <a:ext uri="{FF2B5EF4-FFF2-40B4-BE49-F238E27FC236}">
                      <a16:creationId xmlns:a16="http://schemas.microsoft.com/office/drawing/2014/main" id="{4E42CC09-8FA4-4313-8450-D6A9960B4E6E}"/>
                    </a:ext>
                  </a:extLst>
                </p14:cNvPr>
                <p14:cNvContentPartPr/>
                <p14:nvPr/>
              </p14:nvContentPartPr>
              <p14:xfrm>
                <a:off x="3119966" y="4483200"/>
                <a:ext cx="13320" cy="91440"/>
              </p14:xfrm>
            </p:contentPart>
          </mc:Choice>
          <mc:Fallback xmlns="">
            <p:pic>
              <p:nvPicPr>
                <p:cNvPr id="120" name="Ink 119">
                  <a:extLst>
                    <a:ext uri="{FF2B5EF4-FFF2-40B4-BE49-F238E27FC236}">
                      <a16:creationId xmlns:a16="http://schemas.microsoft.com/office/drawing/2014/main" id="{4E42CC09-8FA4-4313-8450-D6A9960B4E6E}"/>
                    </a:ext>
                  </a:extLst>
                </p:cNvPr>
                <p:cNvPicPr/>
                <p:nvPr/>
              </p:nvPicPr>
              <p:blipFill>
                <a:blip r:embed="rId195"/>
                <a:stretch>
                  <a:fillRect/>
                </a:stretch>
              </p:blipFill>
              <p:spPr>
                <a:xfrm>
                  <a:off x="3101966" y="4465560"/>
                  <a:ext cx="4896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121" name="Ink 120">
                  <a:extLst>
                    <a:ext uri="{FF2B5EF4-FFF2-40B4-BE49-F238E27FC236}">
                      <a16:creationId xmlns:a16="http://schemas.microsoft.com/office/drawing/2014/main" id="{678EE72B-F220-4EAA-9457-20D0805D7C5F}"/>
                    </a:ext>
                  </a:extLst>
                </p14:cNvPr>
                <p14:cNvContentPartPr/>
                <p14:nvPr/>
              </p14:nvContentPartPr>
              <p14:xfrm>
                <a:off x="3182966" y="4651680"/>
                <a:ext cx="27360" cy="96480"/>
              </p14:xfrm>
            </p:contentPart>
          </mc:Choice>
          <mc:Fallback xmlns="">
            <p:pic>
              <p:nvPicPr>
                <p:cNvPr id="121" name="Ink 120">
                  <a:extLst>
                    <a:ext uri="{FF2B5EF4-FFF2-40B4-BE49-F238E27FC236}">
                      <a16:creationId xmlns:a16="http://schemas.microsoft.com/office/drawing/2014/main" id="{678EE72B-F220-4EAA-9457-20D0805D7C5F}"/>
                    </a:ext>
                  </a:extLst>
                </p:cNvPr>
                <p:cNvPicPr/>
                <p:nvPr/>
              </p:nvPicPr>
              <p:blipFill>
                <a:blip r:embed="rId197"/>
                <a:stretch>
                  <a:fillRect/>
                </a:stretch>
              </p:blipFill>
              <p:spPr>
                <a:xfrm>
                  <a:off x="3165326" y="4634040"/>
                  <a:ext cx="63000" cy="13212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22" name="Ink 121">
                  <a:extLst>
                    <a:ext uri="{FF2B5EF4-FFF2-40B4-BE49-F238E27FC236}">
                      <a16:creationId xmlns:a16="http://schemas.microsoft.com/office/drawing/2014/main" id="{8AEC87DD-71DC-4863-8A80-E368AA28BE35}"/>
                    </a:ext>
                  </a:extLst>
                </p14:cNvPr>
                <p14:cNvContentPartPr/>
                <p14:nvPr/>
              </p14:nvContentPartPr>
              <p14:xfrm>
                <a:off x="3206006" y="4837440"/>
                <a:ext cx="2160" cy="6120"/>
              </p14:xfrm>
            </p:contentPart>
          </mc:Choice>
          <mc:Fallback xmlns="">
            <p:pic>
              <p:nvPicPr>
                <p:cNvPr id="122" name="Ink 121">
                  <a:extLst>
                    <a:ext uri="{FF2B5EF4-FFF2-40B4-BE49-F238E27FC236}">
                      <a16:creationId xmlns:a16="http://schemas.microsoft.com/office/drawing/2014/main" id="{8AEC87DD-71DC-4863-8A80-E368AA28BE35}"/>
                    </a:ext>
                  </a:extLst>
                </p:cNvPr>
                <p:cNvPicPr/>
                <p:nvPr/>
              </p:nvPicPr>
              <p:blipFill>
                <a:blip r:embed="rId36"/>
                <a:stretch>
                  <a:fillRect/>
                </a:stretch>
              </p:blipFill>
              <p:spPr>
                <a:xfrm>
                  <a:off x="3188006" y="4819440"/>
                  <a:ext cx="37800" cy="41760"/>
                </a:xfrm>
                <a:prstGeom prst="rect">
                  <a:avLst/>
                </a:prstGeom>
              </p:spPr>
            </p:pic>
          </mc:Fallback>
        </mc:AlternateContent>
        <mc:AlternateContent xmlns:mc="http://schemas.openxmlformats.org/markup-compatibility/2006" xmlns:p14="http://schemas.microsoft.com/office/powerpoint/2010/main">
          <mc:Choice Requires="p14">
            <p:contentPart p14:bwMode="auto" r:id="rId199">
              <p14:nvContentPartPr>
                <p14:cNvPr id="123" name="Ink 122">
                  <a:extLst>
                    <a:ext uri="{FF2B5EF4-FFF2-40B4-BE49-F238E27FC236}">
                      <a16:creationId xmlns:a16="http://schemas.microsoft.com/office/drawing/2014/main" id="{78C169B4-24F3-457A-9BB3-8A09205B7A70}"/>
                    </a:ext>
                  </a:extLst>
                </p14:cNvPr>
                <p14:cNvContentPartPr/>
                <p14:nvPr/>
              </p14:nvContentPartPr>
              <p14:xfrm>
                <a:off x="3181886" y="4869120"/>
                <a:ext cx="11880" cy="21240"/>
              </p14:xfrm>
            </p:contentPart>
          </mc:Choice>
          <mc:Fallback xmlns="">
            <p:pic>
              <p:nvPicPr>
                <p:cNvPr id="123" name="Ink 122">
                  <a:extLst>
                    <a:ext uri="{FF2B5EF4-FFF2-40B4-BE49-F238E27FC236}">
                      <a16:creationId xmlns:a16="http://schemas.microsoft.com/office/drawing/2014/main" id="{78C169B4-24F3-457A-9BB3-8A09205B7A70}"/>
                    </a:ext>
                  </a:extLst>
                </p:cNvPr>
                <p:cNvPicPr/>
                <p:nvPr/>
              </p:nvPicPr>
              <p:blipFill>
                <a:blip r:embed="rId200"/>
                <a:stretch>
                  <a:fillRect/>
                </a:stretch>
              </p:blipFill>
              <p:spPr>
                <a:xfrm>
                  <a:off x="3164246" y="4851480"/>
                  <a:ext cx="47520" cy="56880"/>
                </a:xfrm>
                <a:prstGeom prst="rect">
                  <a:avLst/>
                </a:prstGeom>
              </p:spPr>
            </p:pic>
          </mc:Fallback>
        </mc:AlternateContent>
        <mc:AlternateContent xmlns:mc="http://schemas.openxmlformats.org/markup-compatibility/2006" xmlns:p14="http://schemas.microsoft.com/office/powerpoint/2010/main">
          <mc:Choice Requires="p14">
            <p:contentPart p14:bwMode="auto" r:id="rId201">
              <p14:nvContentPartPr>
                <p14:cNvPr id="124" name="Ink 123">
                  <a:extLst>
                    <a:ext uri="{FF2B5EF4-FFF2-40B4-BE49-F238E27FC236}">
                      <a16:creationId xmlns:a16="http://schemas.microsoft.com/office/drawing/2014/main" id="{4B5E5FEC-FE3A-4734-9AB2-02FB8C6F8634}"/>
                    </a:ext>
                  </a:extLst>
                </p14:cNvPr>
                <p14:cNvContentPartPr/>
                <p14:nvPr/>
              </p14:nvContentPartPr>
              <p14:xfrm>
                <a:off x="3180806" y="4940760"/>
                <a:ext cx="6840" cy="85680"/>
              </p14:xfrm>
            </p:contentPart>
          </mc:Choice>
          <mc:Fallback xmlns="">
            <p:pic>
              <p:nvPicPr>
                <p:cNvPr id="124" name="Ink 123">
                  <a:extLst>
                    <a:ext uri="{FF2B5EF4-FFF2-40B4-BE49-F238E27FC236}">
                      <a16:creationId xmlns:a16="http://schemas.microsoft.com/office/drawing/2014/main" id="{4B5E5FEC-FE3A-4734-9AB2-02FB8C6F8634}"/>
                    </a:ext>
                  </a:extLst>
                </p:cNvPr>
                <p:cNvPicPr/>
                <p:nvPr/>
              </p:nvPicPr>
              <p:blipFill>
                <a:blip r:embed="rId202"/>
                <a:stretch>
                  <a:fillRect/>
                </a:stretch>
              </p:blipFill>
              <p:spPr>
                <a:xfrm>
                  <a:off x="3163166" y="4923120"/>
                  <a:ext cx="42480" cy="121320"/>
                </a:xfrm>
                <a:prstGeom prst="rect">
                  <a:avLst/>
                </a:prstGeom>
              </p:spPr>
            </p:pic>
          </mc:Fallback>
        </mc:AlternateContent>
        <mc:AlternateContent xmlns:mc="http://schemas.openxmlformats.org/markup-compatibility/2006" xmlns:p14="http://schemas.microsoft.com/office/powerpoint/2010/main">
          <mc:Choice Requires="p14">
            <p:contentPart p14:bwMode="auto" r:id="rId203">
              <p14:nvContentPartPr>
                <p14:cNvPr id="125" name="Ink 124">
                  <a:extLst>
                    <a:ext uri="{FF2B5EF4-FFF2-40B4-BE49-F238E27FC236}">
                      <a16:creationId xmlns:a16="http://schemas.microsoft.com/office/drawing/2014/main" id="{E15F5D8C-CBFE-41E3-854A-216834ADEC85}"/>
                    </a:ext>
                  </a:extLst>
                </p14:cNvPr>
                <p14:cNvContentPartPr/>
                <p14:nvPr/>
              </p14:nvContentPartPr>
              <p14:xfrm>
                <a:off x="3172886" y="5112480"/>
                <a:ext cx="57240" cy="93240"/>
              </p14:xfrm>
            </p:contentPart>
          </mc:Choice>
          <mc:Fallback xmlns="">
            <p:pic>
              <p:nvPicPr>
                <p:cNvPr id="125" name="Ink 124">
                  <a:extLst>
                    <a:ext uri="{FF2B5EF4-FFF2-40B4-BE49-F238E27FC236}">
                      <a16:creationId xmlns:a16="http://schemas.microsoft.com/office/drawing/2014/main" id="{E15F5D8C-CBFE-41E3-854A-216834ADEC85}"/>
                    </a:ext>
                  </a:extLst>
                </p:cNvPr>
                <p:cNvPicPr/>
                <p:nvPr/>
              </p:nvPicPr>
              <p:blipFill>
                <a:blip r:embed="rId204"/>
                <a:stretch>
                  <a:fillRect/>
                </a:stretch>
              </p:blipFill>
              <p:spPr>
                <a:xfrm>
                  <a:off x="3154886" y="5094840"/>
                  <a:ext cx="92880" cy="128880"/>
                </a:xfrm>
                <a:prstGeom prst="rect">
                  <a:avLst/>
                </a:prstGeom>
              </p:spPr>
            </p:pic>
          </mc:Fallback>
        </mc:AlternateContent>
        <mc:AlternateContent xmlns:mc="http://schemas.openxmlformats.org/markup-compatibility/2006" xmlns:p14="http://schemas.microsoft.com/office/powerpoint/2010/main">
          <mc:Choice Requires="p14">
            <p:contentPart p14:bwMode="auto" r:id="rId205">
              <p14:nvContentPartPr>
                <p14:cNvPr id="126" name="Ink 125">
                  <a:extLst>
                    <a:ext uri="{FF2B5EF4-FFF2-40B4-BE49-F238E27FC236}">
                      <a16:creationId xmlns:a16="http://schemas.microsoft.com/office/drawing/2014/main" id="{8758EEBE-9CF1-44F3-8443-2424CAA93E25}"/>
                    </a:ext>
                  </a:extLst>
                </p14:cNvPr>
                <p14:cNvContentPartPr/>
                <p14:nvPr/>
              </p14:nvContentPartPr>
              <p14:xfrm>
                <a:off x="3168926" y="5270880"/>
                <a:ext cx="2520" cy="7200"/>
              </p14:xfrm>
            </p:contentPart>
          </mc:Choice>
          <mc:Fallback xmlns="">
            <p:pic>
              <p:nvPicPr>
                <p:cNvPr id="126" name="Ink 125">
                  <a:extLst>
                    <a:ext uri="{FF2B5EF4-FFF2-40B4-BE49-F238E27FC236}">
                      <a16:creationId xmlns:a16="http://schemas.microsoft.com/office/drawing/2014/main" id="{8758EEBE-9CF1-44F3-8443-2424CAA93E25}"/>
                    </a:ext>
                  </a:extLst>
                </p:cNvPr>
                <p:cNvPicPr/>
                <p:nvPr/>
              </p:nvPicPr>
              <p:blipFill>
                <a:blip r:embed="rId36"/>
                <a:stretch>
                  <a:fillRect/>
                </a:stretch>
              </p:blipFill>
              <p:spPr>
                <a:xfrm>
                  <a:off x="3150926" y="5253240"/>
                  <a:ext cx="38160" cy="4284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127" name="Ink 126">
                  <a:extLst>
                    <a:ext uri="{FF2B5EF4-FFF2-40B4-BE49-F238E27FC236}">
                      <a16:creationId xmlns:a16="http://schemas.microsoft.com/office/drawing/2014/main" id="{D296177D-27CF-4A0C-9431-334FD6467EDC}"/>
                    </a:ext>
                  </a:extLst>
                </p14:cNvPr>
                <p14:cNvContentPartPr/>
                <p14:nvPr/>
              </p14:nvContentPartPr>
              <p14:xfrm>
                <a:off x="3200246" y="5302920"/>
                <a:ext cx="1440" cy="10440"/>
              </p14:xfrm>
            </p:contentPart>
          </mc:Choice>
          <mc:Fallback xmlns="">
            <p:pic>
              <p:nvPicPr>
                <p:cNvPr id="127" name="Ink 126">
                  <a:extLst>
                    <a:ext uri="{FF2B5EF4-FFF2-40B4-BE49-F238E27FC236}">
                      <a16:creationId xmlns:a16="http://schemas.microsoft.com/office/drawing/2014/main" id="{D296177D-27CF-4A0C-9431-334FD6467EDC}"/>
                    </a:ext>
                  </a:extLst>
                </p:cNvPr>
                <p:cNvPicPr/>
                <p:nvPr/>
              </p:nvPicPr>
              <p:blipFill>
                <a:blip r:embed="rId207"/>
                <a:stretch>
                  <a:fillRect/>
                </a:stretch>
              </p:blipFill>
              <p:spPr>
                <a:xfrm>
                  <a:off x="3182246" y="5284920"/>
                  <a:ext cx="37080"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28" name="Ink 127">
                  <a:extLst>
                    <a:ext uri="{FF2B5EF4-FFF2-40B4-BE49-F238E27FC236}">
                      <a16:creationId xmlns:a16="http://schemas.microsoft.com/office/drawing/2014/main" id="{2A16A25D-0BAB-4301-B1F6-9F79FB8D36F6}"/>
                    </a:ext>
                  </a:extLst>
                </p14:cNvPr>
                <p14:cNvContentPartPr/>
                <p14:nvPr/>
              </p14:nvContentPartPr>
              <p14:xfrm>
                <a:off x="3182606" y="5361600"/>
                <a:ext cx="75960" cy="120960"/>
              </p14:xfrm>
            </p:contentPart>
          </mc:Choice>
          <mc:Fallback xmlns="">
            <p:pic>
              <p:nvPicPr>
                <p:cNvPr id="128" name="Ink 127">
                  <a:extLst>
                    <a:ext uri="{FF2B5EF4-FFF2-40B4-BE49-F238E27FC236}">
                      <a16:creationId xmlns:a16="http://schemas.microsoft.com/office/drawing/2014/main" id="{2A16A25D-0BAB-4301-B1F6-9F79FB8D36F6}"/>
                    </a:ext>
                  </a:extLst>
                </p:cNvPr>
                <p:cNvPicPr/>
                <p:nvPr/>
              </p:nvPicPr>
              <p:blipFill>
                <a:blip r:embed="rId209"/>
                <a:stretch>
                  <a:fillRect/>
                </a:stretch>
              </p:blipFill>
              <p:spPr>
                <a:xfrm>
                  <a:off x="3164606" y="5343600"/>
                  <a:ext cx="11160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129" name="Ink 128">
                  <a:extLst>
                    <a:ext uri="{FF2B5EF4-FFF2-40B4-BE49-F238E27FC236}">
                      <a16:creationId xmlns:a16="http://schemas.microsoft.com/office/drawing/2014/main" id="{5EB9ADF6-5430-4915-B8A3-8FB61A04579A}"/>
                    </a:ext>
                  </a:extLst>
                </p14:cNvPr>
                <p14:cNvContentPartPr/>
                <p14:nvPr/>
              </p14:nvContentPartPr>
              <p14:xfrm>
                <a:off x="3381326" y="4361520"/>
                <a:ext cx="267120" cy="1156320"/>
              </p14:xfrm>
            </p:contentPart>
          </mc:Choice>
          <mc:Fallback xmlns="">
            <p:pic>
              <p:nvPicPr>
                <p:cNvPr id="129" name="Ink 128">
                  <a:extLst>
                    <a:ext uri="{FF2B5EF4-FFF2-40B4-BE49-F238E27FC236}">
                      <a16:creationId xmlns:a16="http://schemas.microsoft.com/office/drawing/2014/main" id="{5EB9ADF6-5430-4915-B8A3-8FB61A04579A}"/>
                    </a:ext>
                  </a:extLst>
                </p:cNvPr>
                <p:cNvPicPr/>
                <p:nvPr/>
              </p:nvPicPr>
              <p:blipFill>
                <a:blip r:embed="rId211"/>
                <a:stretch>
                  <a:fillRect/>
                </a:stretch>
              </p:blipFill>
              <p:spPr>
                <a:xfrm>
                  <a:off x="3363326" y="4343880"/>
                  <a:ext cx="302760" cy="1191960"/>
                </a:xfrm>
                <a:prstGeom prst="rect">
                  <a:avLst/>
                </a:prstGeom>
              </p:spPr>
            </p:pic>
          </mc:Fallback>
        </mc:AlternateContent>
      </p:grpSp>
      <p:grpSp>
        <p:nvGrpSpPr>
          <p:cNvPr id="134" name="Group 133">
            <a:extLst>
              <a:ext uri="{FF2B5EF4-FFF2-40B4-BE49-F238E27FC236}">
                <a16:creationId xmlns:a16="http://schemas.microsoft.com/office/drawing/2014/main" id="{F2B8E3B5-D837-48A7-B8A9-4F5D0B1F1432}"/>
              </a:ext>
            </a:extLst>
          </p:cNvPr>
          <p:cNvGrpSpPr/>
          <p:nvPr/>
        </p:nvGrpSpPr>
        <p:grpSpPr>
          <a:xfrm>
            <a:off x="3751046" y="4721520"/>
            <a:ext cx="164160" cy="140040"/>
            <a:chOff x="3751046" y="4721520"/>
            <a:chExt cx="164160" cy="140040"/>
          </a:xfrm>
        </p:grpSpPr>
        <mc:AlternateContent xmlns:mc="http://schemas.openxmlformats.org/markup-compatibility/2006" xmlns:p14="http://schemas.microsoft.com/office/powerpoint/2010/main">
          <mc:Choice Requires="p14">
            <p:contentPart p14:bwMode="auto" r:id="rId212">
              <p14:nvContentPartPr>
                <p14:cNvPr id="131" name="Ink 130">
                  <a:extLst>
                    <a:ext uri="{FF2B5EF4-FFF2-40B4-BE49-F238E27FC236}">
                      <a16:creationId xmlns:a16="http://schemas.microsoft.com/office/drawing/2014/main" id="{139EB3DB-91AE-4801-A028-49E57753127F}"/>
                    </a:ext>
                  </a:extLst>
                </p14:cNvPr>
                <p14:cNvContentPartPr/>
                <p14:nvPr/>
              </p14:nvContentPartPr>
              <p14:xfrm>
                <a:off x="3751046" y="4844640"/>
                <a:ext cx="139320" cy="16920"/>
              </p14:xfrm>
            </p:contentPart>
          </mc:Choice>
          <mc:Fallback xmlns="">
            <p:pic>
              <p:nvPicPr>
                <p:cNvPr id="131" name="Ink 130">
                  <a:extLst>
                    <a:ext uri="{FF2B5EF4-FFF2-40B4-BE49-F238E27FC236}">
                      <a16:creationId xmlns:a16="http://schemas.microsoft.com/office/drawing/2014/main" id="{139EB3DB-91AE-4801-A028-49E57753127F}"/>
                    </a:ext>
                  </a:extLst>
                </p:cNvPr>
                <p:cNvPicPr/>
                <p:nvPr/>
              </p:nvPicPr>
              <p:blipFill>
                <a:blip r:embed="rId213"/>
                <a:stretch>
                  <a:fillRect/>
                </a:stretch>
              </p:blipFill>
              <p:spPr>
                <a:xfrm>
                  <a:off x="3733406" y="4827000"/>
                  <a:ext cx="174960" cy="5256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132" name="Ink 131">
                  <a:extLst>
                    <a:ext uri="{FF2B5EF4-FFF2-40B4-BE49-F238E27FC236}">
                      <a16:creationId xmlns:a16="http://schemas.microsoft.com/office/drawing/2014/main" id="{30F14D9C-9692-4AC2-984A-7CF8E5A6C4EC}"/>
                    </a:ext>
                  </a:extLst>
                </p14:cNvPr>
                <p14:cNvContentPartPr/>
                <p14:nvPr/>
              </p14:nvContentPartPr>
              <p14:xfrm>
                <a:off x="3783446" y="4721520"/>
                <a:ext cx="131760" cy="47520"/>
              </p14:xfrm>
            </p:contentPart>
          </mc:Choice>
          <mc:Fallback xmlns="">
            <p:pic>
              <p:nvPicPr>
                <p:cNvPr id="132" name="Ink 131">
                  <a:extLst>
                    <a:ext uri="{FF2B5EF4-FFF2-40B4-BE49-F238E27FC236}">
                      <a16:creationId xmlns:a16="http://schemas.microsoft.com/office/drawing/2014/main" id="{30F14D9C-9692-4AC2-984A-7CF8E5A6C4EC}"/>
                    </a:ext>
                  </a:extLst>
                </p:cNvPr>
                <p:cNvPicPr/>
                <p:nvPr/>
              </p:nvPicPr>
              <p:blipFill>
                <a:blip r:embed="rId215"/>
                <a:stretch>
                  <a:fillRect/>
                </a:stretch>
              </p:blipFill>
              <p:spPr>
                <a:xfrm>
                  <a:off x="3765806" y="4703520"/>
                  <a:ext cx="167400" cy="831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16">
            <p14:nvContentPartPr>
              <p14:cNvPr id="133" name="Ink 132">
                <a:extLst>
                  <a:ext uri="{FF2B5EF4-FFF2-40B4-BE49-F238E27FC236}">
                    <a16:creationId xmlns:a16="http://schemas.microsoft.com/office/drawing/2014/main" id="{8C7FAADC-FBCA-4C17-B593-6088D4F98BE6}"/>
                  </a:ext>
                </a:extLst>
              </p14:cNvPr>
              <p14:cNvContentPartPr/>
              <p14:nvPr/>
            </p14:nvContentPartPr>
            <p14:xfrm>
              <a:off x="4109966" y="4677960"/>
              <a:ext cx="168840" cy="172800"/>
            </p14:xfrm>
          </p:contentPart>
        </mc:Choice>
        <mc:Fallback xmlns="">
          <p:pic>
            <p:nvPicPr>
              <p:cNvPr id="133" name="Ink 132">
                <a:extLst>
                  <a:ext uri="{FF2B5EF4-FFF2-40B4-BE49-F238E27FC236}">
                    <a16:creationId xmlns:a16="http://schemas.microsoft.com/office/drawing/2014/main" id="{8C7FAADC-FBCA-4C17-B593-6088D4F98BE6}"/>
                  </a:ext>
                </a:extLst>
              </p:cNvPr>
              <p:cNvPicPr/>
              <p:nvPr/>
            </p:nvPicPr>
            <p:blipFill>
              <a:blip r:embed="rId217"/>
              <a:stretch>
                <a:fillRect/>
              </a:stretch>
            </p:blipFill>
            <p:spPr>
              <a:xfrm>
                <a:off x="4091966" y="4660320"/>
                <a:ext cx="204480" cy="208440"/>
              </a:xfrm>
              <a:prstGeom prst="rect">
                <a:avLst/>
              </a:prstGeom>
            </p:spPr>
          </p:pic>
        </mc:Fallback>
      </mc:AlternateContent>
      <p:grpSp>
        <p:nvGrpSpPr>
          <p:cNvPr id="151" name="Group 150">
            <a:extLst>
              <a:ext uri="{FF2B5EF4-FFF2-40B4-BE49-F238E27FC236}">
                <a16:creationId xmlns:a16="http://schemas.microsoft.com/office/drawing/2014/main" id="{BB9A6BEB-636D-4E3A-8652-FF66ECB837EE}"/>
              </a:ext>
            </a:extLst>
          </p:cNvPr>
          <p:cNvGrpSpPr/>
          <p:nvPr/>
        </p:nvGrpSpPr>
        <p:grpSpPr>
          <a:xfrm>
            <a:off x="4591646" y="3869040"/>
            <a:ext cx="707760" cy="1862280"/>
            <a:chOff x="4591646" y="3869040"/>
            <a:chExt cx="707760" cy="1862280"/>
          </a:xfrm>
        </p:grpSpPr>
        <mc:AlternateContent xmlns:mc="http://schemas.openxmlformats.org/markup-compatibility/2006" xmlns:p14="http://schemas.microsoft.com/office/powerpoint/2010/main">
          <mc:Choice Requires="p14">
            <p:contentPart p14:bwMode="auto" r:id="rId218">
              <p14:nvContentPartPr>
                <p14:cNvPr id="135" name="Ink 134">
                  <a:extLst>
                    <a:ext uri="{FF2B5EF4-FFF2-40B4-BE49-F238E27FC236}">
                      <a16:creationId xmlns:a16="http://schemas.microsoft.com/office/drawing/2014/main" id="{996D481C-208D-4E3A-86B2-5893B5B1FD27}"/>
                    </a:ext>
                  </a:extLst>
                </p14:cNvPr>
                <p14:cNvContentPartPr/>
                <p14:nvPr/>
              </p14:nvContentPartPr>
              <p14:xfrm>
                <a:off x="4591646" y="3869040"/>
                <a:ext cx="262080" cy="1862280"/>
              </p14:xfrm>
            </p:contentPart>
          </mc:Choice>
          <mc:Fallback xmlns="">
            <p:pic>
              <p:nvPicPr>
                <p:cNvPr id="135" name="Ink 134">
                  <a:extLst>
                    <a:ext uri="{FF2B5EF4-FFF2-40B4-BE49-F238E27FC236}">
                      <a16:creationId xmlns:a16="http://schemas.microsoft.com/office/drawing/2014/main" id="{996D481C-208D-4E3A-86B2-5893B5B1FD27}"/>
                    </a:ext>
                  </a:extLst>
                </p:cNvPr>
                <p:cNvPicPr/>
                <p:nvPr/>
              </p:nvPicPr>
              <p:blipFill>
                <a:blip r:embed="rId219"/>
                <a:stretch>
                  <a:fillRect/>
                </a:stretch>
              </p:blipFill>
              <p:spPr>
                <a:xfrm>
                  <a:off x="4574006" y="3851400"/>
                  <a:ext cx="297720" cy="189792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136" name="Ink 135">
                  <a:extLst>
                    <a:ext uri="{FF2B5EF4-FFF2-40B4-BE49-F238E27FC236}">
                      <a16:creationId xmlns:a16="http://schemas.microsoft.com/office/drawing/2014/main" id="{C6C9A43A-10F4-4A8A-83FB-9A5E0A00393F}"/>
                    </a:ext>
                  </a:extLst>
                </p14:cNvPr>
                <p14:cNvContentPartPr/>
                <p14:nvPr/>
              </p14:nvContentPartPr>
              <p14:xfrm>
                <a:off x="5026166" y="4169640"/>
                <a:ext cx="141120" cy="122400"/>
              </p14:xfrm>
            </p:contentPart>
          </mc:Choice>
          <mc:Fallback xmlns="">
            <p:pic>
              <p:nvPicPr>
                <p:cNvPr id="136" name="Ink 135">
                  <a:extLst>
                    <a:ext uri="{FF2B5EF4-FFF2-40B4-BE49-F238E27FC236}">
                      <a16:creationId xmlns:a16="http://schemas.microsoft.com/office/drawing/2014/main" id="{C6C9A43A-10F4-4A8A-83FB-9A5E0A00393F}"/>
                    </a:ext>
                  </a:extLst>
                </p:cNvPr>
                <p:cNvPicPr/>
                <p:nvPr/>
              </p:nvPicPr>
              <p:blipFill>
                <a:blip r:embed="rId221"/>
                <a:stretch>
                  <a:fillRect/>
                </a:stretch>
              </p:blipFill>
              <p:spPr>
                <a:xfrm>
                  <a:off x="5008166" y="4152000"/>
                  <a:ext cx="176760" cy="15804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137" name="Ink 136">
                  <a:extLst>
                    <a:ext uri="{FF2B5EF4-FFF2-40B4-BE49-F238E27FC236}">
                      <a16:creationId xmlns:a16="http://schemas.microsoft.com/office/drawing/2014/main" id="{F88788B5-381F-4CC6-A2CC-B47FD4B8874D}"/>
                    </a:ext>
                  </a:extLst>
                </p14:cNvPr>
                <p14:cNvContentPartPr/>
                <p14:nvPr/>
              </p14:nvContentPartPr>
              <p14:xfrm>
                <a:off x="5189966" y="4164960"/>
                <a:ext cx="109440" cy="68040"/>
              </p14:xfrm>
            </p:contentPart>
          </mc:Choice>
          <mc:Fallback xmlns="">
            <p:pic>
              <p:nvPicPr>
                <p:cNvPr id="137" name="Ink 136">
                  <a:extLst>
                    <a:ext uri="{FF2B5EF4-FFF2-40B4-BE49-F238E27FC236}">
                      <a16:creationId xmlns:a16="http://schemas.microsoft.com/office/drawing/2014/main" id="{F88788B5-381F-4CC6-A2CC-B47FD4B8874D}"/>
                    </a:ext>
                  </a:extLst>
                </p:cNvPr>
                <p:cNvPicPr/>
                <p:nvPr/>
              </p:nvPicPr>
              <p:blipFill>
                <a:blip r:embed="rId223"/>
                <a:stretch>
                  <a:fillRect/>
                </a:stretch>
              </p:blipFill>
              <p:spPr>
                <a:xfrm>
                  <a:off x="5172326" y="4147320"/>
                  <a:ext cx="145080" cy="103680"/>
                </a:xfrm>
                <a:prstGeom prst="rect">
                  <a:avLst/>
                </a:prstGeom>
              </p:spPr>
            </p:pic>
          </mc:Fallback>
        </mc:AlternateContent>
      </p:grpSp>
      <p:grpSp>
        <p:nvGrpSpPr>
          <p:cNvPr id="150" name="Group 149">
            <a:extLst>
              <a:ext uri="{FF2B5EF4-FFF2-40B4-BE49-F238E27FC236}">
                <a16:creationId xmlns:a16="http://schemas.microsoft.com/office/drawing/2014/main" id="{0E934EB6-94E3-4C09-9524-D954F5123328}"/>
              </a:ext>
            </a:extLst>
          </p:cNvPr>
          <p:cNvGrpSpPr/>
          <p:nvPr/>
        </p:nvGrpSpPr>
        <p:grpSpPr>
          <a:xfrm>
            <a:off x="5519366" y="4129320"/>
            <a:ext cx="477000" cy="87480"/>
            <a:chOff x="5519366" y="4129320"/>
            <a:chExt cx="477000" cy="87480"/>
          </a:xfrm>
        </p:grpSpPr>
        <mc:AlternateContent xmlns:mc="http://schemas.openxmlformats.org/markup-compatibility/2006" xmlns:p14="http://schemas.microsoft.com/office/powerpoint/2010/main">
          <mc:Choice Requires="p14">
            <p:contentPart p14:bwMode="auto" r:id="rId224">
              <p14:nvContentPartPr>
                <p14:cNvPr id="138" name="Ink 137">
                  <a:extLst>
                    <a:ext uri="{FF2B5EF4-FFF2-40B4-BE49-F238E27FC236}">
                      <a16:creationId xmlns:a16="http://schemas.microsoft.com/office/drawing/2014/main" id="{1BE33A85-0415-46AC-A3D2-C6BA80761CE6}"/>
                    </a:ext>
                  </a:extLst>
                </p14:cNvPr>
                <p14:cNvContentPartPr/>
                <p14:nvPr/>
              </p14:nvContentPartPr>
              <p14:xfrm>
                <a:off x="5519366" y="4156680"/>
                <a:ext cx="211680" cy="60120"/>
              </p14:xfrm>
            </p:contentPart>
          </mc:Choice>
          <mc:Fallback xmlns="">
            <p:pic>
              <p:nvPicPr>
                <p:cNvPr id="138" name="Ink 137">
                  <a:extLst>
                    <a:ext uri="{FF2B5EF4-FFF2-40B4-BE49-F238E27FC236}">
                      <a16:creationId xmlns:a16="http://schemas.microsoft.com/office/drawing/2014/main" id="{1BE33A85-0415-46AC-A3D2-C6BA80761CE6}"/>
                    </a:ext>
                  </a:extLst>
                </p:cNvPr>
                <p:cNvPicPr/>
                <p:nvPr/>
              </p:nvPicPr>
              <p:blipFill>
                <a:blip r:embed="rId225"/>
                <a:stretch>
                  <a:fillRect/>
                </a:stretch>
              </p:blipFill>
              <p:spPr>
                <a:xfrm>
                  <a:off x="5501366" y="4138680"/>
                  <a:ext cx="247320" cy="9576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139" name="Ink 138">
                  <a:extLst>
                    <a:ext uri="{FF2B5EF4-FFF2-40B4-BE49-F238E27FC236}">
                      <a16:creationId xmlns:a16="http://schemas.microsoft.com/office/drawing/2014/main" id="{BC1F1AC1-9A5E-49A3-99D3-234AF3170E1A}"/>
                    </a:ext>
                  </a:extLst>
                </p14:cNvPr>
                <p14:cNvContentPartPr/>
                <p14:nvPr/>
              </p14:nvContentPartPr>
              <p14:xfrm>
                <a:off x="5789366" y="4129320"/>
                <a:ext cx="207000" cy="70560"/>
              </p14:xfrm>
            </p:contentPart>
          </mc:Choice>
          <mc:Fallback xmlns="">
            <p:pic>
              <p:nvPicPr>
                <p:cNvPr id="139" name="Ink 138">
                  <a:extLst>
                    <a:ext uri="{FF2B5EF4-FFF2-40B4-BE49-F238E27FC236}">
                      <a16:creationId xmlns:a16="http://schemas.microsoft.com/office/drawing/2014/main" id="{BC1F1AC1-9A5E-49A3-99D3-234AF3170E1A}"/>
                    </a:ext>
                  </a:extLst>
                </p:cNvPr>
                <p:cNvPicPr/>
                <p:nvPr/>
              </p:nvPicPr>
              <p:blipFill>
                <a:blip r:embed="rId227"/>
                <a:stretch>
                  <a:fillRect/>
                </a:stretch>
              </p:blipFill>
              <p:spPr>
                <a:xfrm>
                  <a:off x="5771366" y="4111320"/>
                  <a:ext cx="242640" cy="106200"/>
                </a:xfrm>
                <a:prstGeom prst="rect">
                  <a:avLst/>
                </a:prstGeom>
              </p:spPr>
            </p:pic>
          </mc:Fallback>
        </mc:AlternateContent>
      </p:grpSp>
      <p:grpSp>
        <p:nvGrpSpPr>
          <p:cNvPr id="149" name="Group 148">
            <a:extLst>
              <a:ext uri="{FF2B5EF4-FFF2-40B4-BE49-F238E27FC236}">
                <a16:creationId xmlns:a16="http://schemas.microsoft.com/office/drawing/2014/main" id="{2F50E271-6B1F-4FD4-9A99-04E25E5805C3}"/>
              </a:ext>
            </a:extLst>
          </p:cNvPr>
          <p:cNvGrpSpPr/>
          <p:nvPr/>
        </p:nvGrpSpPr>
        <p:grpSpPr>
          <a:xfrm>
            <a:off x="6206966" y="3934200"/>
            <a:ext cx="768600" cy="334080"/>
            <a:chOff x="6206966" y="3934200"/>
            <a:chExt cx="768600" cy="334080"/>
          </a:xfrm>
        </p:grpSpPr>
        <mc:AlternateContent xmlns:mc="http://schemas.openxmlformats.org/markup-compatibility/2006" xmlns:p14="http://schemas.microsoft.com/office/powerpoint/2010/main">
          <mc:Choice Requires="p14">
            <p:contentPart p14:bwMode="auto" r:id="rId228">
              <p14:nvContentPartPr>
                <p14:cNvPr id="140" name="Ink 139">
                  <a:extLst>
                    <a:ext uri="{FF2B5EF4-FFF2-40B4-BE49-F238E27FC236}">
                      <a16:creationId xmlns:a16="http://schemas.microsoft.com/office/drawing/2014/main" id="{1A5F4159-C659-4784-A701-043813B1A2E3}"/>
                    </a:ext>
                  </a:extLst>
                </p14:cNvPr>
                <p14:cNvContentPartPr/>
                <p14:nvPr/>
              </p14:nvContentPartPr>
              <p14:xfrm>
                <a:off x="6206966" y="3965520"/>
                <a:ext cx="97920" cy="205200"/>
              </p14:xfrm>
            </p:contentPart>
          </mc:Choice>
          <mc:Fallback xmlns="">
            <p:pic>
              <p:nvPicPr>
                <p:cNvPr id="140" name="Ink 139">
                  <a:extLst>
                    <a:ext uri="{FF2B5EF4-FFF2-40B4-BE49-F238E27FC236}">
                      <a16:creationId xmlns:a16="http://schemas.microsoft.com/office/drawing/2014/main" id="{1A5F4159-C659-4784-A701-043813B1A2E3}"/>
                    </a:ext>
                  </a:extLst>
                </p:cNvPr>
                <p:cNvPicPr/>
                <p:nvPr/>
              </p:nvPicPr>
              <p:blipFill>
                <a:blip r:embed="rId229"/>
                <a:stretch>
                  <a:fillRect/>
                </a:stretch>
              </p:blipFill>
              <p:spPr>
                <a:xfrm>
                  <a:off x="6189326" y="3947880"/>
                  <a:ext cx="133560" cy="24084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41" name="Ink 140">
                  <a:extLst>
                    <a:ext uri="{FF2B5EF4-FFF2-40B4-BE49-F238E27FC236}">
                      <a16:creationId xmlns:a16="http://schemas.microsoft.com/office/drawing/2014/main" id="{9A007029-5FE0-4111-B55F-C0FFB26EFA9F}"/>
                    </a:ext>
                  </a:extLst>
                </p14:cNvPr>
                <p14:cNvContentPartPr/>
                <p14:nvPr/>
              </p14:nvContentPartPr>
              <p14:xfrm>
                <a:off x="6318566" y="4083960"/>
                <a:ext cx="142200" cy="43920"/>
              </p14:xfrm>
            </p:contentPart>
          </mc:Choice>
          <mc:Fallback xmlns="">
            <p:pic>
              <p:nvPicPr>
                <p:cNvPr id="141" name="Ink 140">
                  <a:extLst>
                    <a:ext uri="{FF2B5EF4-FFF2-40B4-BE49-F238E27FC236}">
                      <a16:creationId xmlns:a16="http://schemas.microsoft.com/office/drawing/2014/main" id="{9A007029-5FE0-4111-B55F-C0FFB26EFA9F}"/>
                    </a:ext>
                  </a:extLst>
                </p:cNvPr>
                <p:cNvPicPr/>
                <p:nvPr/>
              </p:nvPicPr>
              <p:blipFill>
                <a:blip r:embed="rId231"/>
                <a:stretch>
                  <a:fillRect/>
                </a:stretch>
              </p:blipFill>
              <p:spPr>
                <a:xfrm>
                  <a:off x="6300926" y="4065960"/>
                  <a:ext cx="177840" cy="7956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42" name="Ink 141">
                  <a:extLst>
                    <a:ext uri="{FF2B5EF4-FFF2-40B4-BE49-F238E27FC236}">
                      <a16:creationId xmlns:a16="http://schemas.microsoft.com/office/drawing/2014/main" id="{1B30EA54-58C6-45B8-A6ED-CF2E286DF669}"/>
                    </a:ext>
                  </a:extLst>
                </p14:cNvPr>
                <p14:cNvContentPartPr/>
                <p14:nvPr/>
              </p14:nvContentPartPr>
              <p14:xfrm>
                <a:off x="6496046" y="3934200"/>
                <a:ext cx="104760" cy="186480"/>
              </p14:xfrm>
            </p:contentPart>
          </mc:Choice>
          <mc:Fallback xmlns="">
            <p:pic>
              <p:nvPicPr>
                <p:cNvPr id="142" name="Ink 141">
                  <a:extLst>
                    <a:ext uri="{FF2B5EF4-FFF2-40B4-BE49-F238E27FC236}">
                      <a16:creationId xmlns:a16="http://schemas.microsoft.com/office/drawing/2014/main" id="{1B30EA54-58C6-45B8-A6ED-CF2E286DF669}"/>
                    </a:ext>
                  </a:extLst>
                </p:cNvPr>
                <p:cNvPicPr/>
                <p:nvPr/>
              </p:nvPicPr>
              <p:blipFill>
                <a:blip r:embed="rId233"/>
                <a:stretch>
                  <a:fillRect/>
                </a:stretch>
              </p:blipFill>
              <p:spPr>
                <a:xfrm>
                  <a:off x="6478406" y="3916560"/>
                  <a:ext cx="140400" cy="22212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143" name="Ink 142">
                  <a:extLst>
                    <a:ext uri="{FF2B5EF4-FFF2-40B4-BE49-F238E27FC236}">
                      <a16:creationId xmlns:a16="http://schemas.microsoft.com/office/drawing/2014/main" id="{E4179D93-BADD-4732-A8D5-9B7BBCE90BB6}"/>
                    </a:ext>
                  </a:extLst>
                </p14:cNvPr>
                <p14:cNvContentPartPr/>
                <p14:nvPr/>
              </p14:nvContentPartPr>
              <p14:xfrm>
                <a:off x="6478406" y="4044360"/>
                <a:ext cx="308880" cy="54000"/>
              </p14:xfrm>
            </p:contentPart>
          </mc:Choice>
          <mc:Fallback xmlns="">
            <p:pic>
              <p:nvPicPr>
                <p:cNvPr id="143" name="Ink 142">
                  <a:extLst>
                    <a:ext uri="{FF2B5EF4-FFF2-40B4-BE49-F238E27FC236}">
                      <a16:creationId xmlns:a16="http://schemas.microsoft.com/office/drawing/2014/main" id="{E4179D93-BADD-4732-A8D5-9B7BBCE90BB6}"/>
                    </a:ext>
                  </a:extLst>
                </p:cNvPr>
                <p:cNvPicPr/>
                <p:nvPr/>
              </p:nvPicPr>
              <p:blipFill>
                <a:blip r:embed="rId235"/>
                <a:stretch>
                  <a:fillRect/>
                </a:stretch>
              </p:blipFill>
              <p:spPr>
                <a:xfrm>
                  <a:off x="6460766" y="4026720"/>
                  <a:ext cx="344520" cy="8964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144" name="Ink 143">
                  <a:extLst>
                    <a:ext uri="{FF2B5EF4-FFF2-40B4-BE49-F238E27FC236}">
                      <a16:creationId xmlns:a16="http://schemas.microsoft.com/office/drawing/2014/main" id="{CA9057AB-83CF-4544-BA2C-00D821924C19}"/>
                    </a:ext>
                  </a:extLst>
                </p14:cNvPr>
                <p14:cNvContentPartPr/>
                <p14:nvPr/>
              </p14:nvContentPartPr>
              <p14:xfrm>
                <a:off x="6844886" y="4019520"/>
                <a:ext cx="130680" cy="248760"/>
              </p14:xfrm>
            </p:contentPart>
          </mc:Choice>
          <mc:Fallback xmlns="">
            <p:pic>
              <p:nvPicPr>
                <p:cNvPr id="144" name="Ink 143">
                  <a:extLst>
                    <a:ext uri="{FF2B5EF4-FFF2-40B4-BE49-F238E27FC236}">
                      <a16:creationId xmlns:a16="http://schemas.microsoft.com/office/drawing/2014/main" id="{CA9057AB-83CF-4544-BA2C-00D821924C19}"/>
                    </a:ext>
                  </a:extLst>
                </p:cNvPr>
                <p:cNvPicPr/>
                <p:nvPr/>
              </p:nvPicPr>
              <p:blipFill>
                <a:blip r:embed="rId237"/>
                <a:stretch>
                  <a:fillRect/>
                </a:stretch>
              </p:blipFill>
              <p:spPr>
                <a:xfrm>
                  <a:off x="6827246" y="4001520"/>
                  <a:ext cx="166320" cy="284400"/>
                </a:xfrm>
                <a:prstGeom prst="rect">
                  <a:avLst/>
                </a:prstGeom>
              </p:spPr>
            </p:pic>
          </mc:Fallback>
        </mc:AlternateContent>
      </p:grpSp>
      <p:grpSp>
        <p:nvGrpSpPr>
          <p:cNvPr id="148" name="Group 147">
            <a:extLst>
              <a:ext uri="{FF2B5EF4-FFF2-40B4-BE49-F238E27FC236}">
                <a16:creationId xmlns:a16="http://schemas.microsoft.com/office/drawing/2014/main" id="{582FEC6B-7C5F-43B6-8230-78C76755C3D3}"/>
              </a:ext>
            </a:extLst>
          </p:cNvPr>
          <p:cNvGrpSpPr/>
          <p:nvPr/>
        </p:nvGrpSpPr>
        <p:grpSpPr>
          <a:xfrm>
            <a:off x="7223246" y="4043280"/>
            <a:ext cx="1056960" cy="65520"/>
            <a:chOff x="7223246" y="4043280"/>
            <a:chExt cx="1056960" cy="65520"/>
          </a:xfrm>
        </p:grpSpPr>
        <mc:AlternateContent xmlns:mc="http://schemas.openxmlformats.org/markup-compatibility/2006" xmlns:p14="http://schemas.microsoft.com/office/powerpoint/2010/main">
          <mc:Choice Requires="p14">
            <p:contentPart p14:bwMode="auto" r:id="rId238">
              <p14:nvContentPartPr>
                <p14:cNvPr id="145" name="Ink 144">
                  <a:extLst>
                    <a:ext uri="{FF2B5EF4-FFF2-40B4-BE49-F238E27FC236}">
                      <a16:creationId xmlns:a16="http://schemas.microsoft.com/office/drawing/2014/main" id="{4BFC3710-A2F0-4008-BD3E-ED0EA9410191}"/>
                    </a:ext>
                  </a:extLst>
                </p14:cNvPr>
                <p14:cNvContentPartPr/>
                <p14:nvPr/>
              </p14:nvContentPartPr>
              <p14:xfrm>
                <a:off x="7223246" y="4043280"/>
                <a:ext cx="213840" cy="43200"/>
              </p14:xfrm>
            </p:contentPart>
          </mc:Choice>
          <mc:Fallback xmlns="">
            <p:pic>
              <p:nvPicPr>
                <p:cNvPr id="145" name="Ink 144">
                  <a:extLst>
                    <a:ext uri="{FF2B5EF4-FFF2-40B4-BE49-F238E27FC236}">
                      <a16:creationId xmlns:a16="http://schemas.microsoft.com/office/drawing/2014/main" id="{4BFC3710-A2F0-4008-BD3E-ED0EA9410191}"/>
                    </a:ext>
                  </a:extLst>
                </p:cNvPr>
                <p:cNvPicPr/>
                <p:nvPr/>
              </p:nvPicPr>
              <p:blipFill>
                <a:blip r:embed="rId239"/>
                <a:stretch>
                  <a:fillRect/>
                </a:stretch>
              </p:blipFill>
              <p:spPr>
                <a:xfrm>
                  <a:off x="7205246" y="4025640"/>
                  <a:ext cx="249480" cy="7884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146" name="Ink 145">
                  <a:extLst>
                    <a:ext uri="{FF2B5EF4-FFF2-40B4-BE49-F238E27FC236}">
                      <a16:creationId xmlns:a16="http://schemas.microsoft.com/office/drawing/2014/main" id="{364F53C5-3369-4EAE-B47D-BD6690D8574D}"/>
                    </a:ext>
                  </a:extLst>
                </p14:cNvPr>
                <p14:cNvContentPartPr/>
                <p14:nvPr/>
              </p14:nvContentPartPr>
              <p14:xfrm>
                <a:off x="7567406" y="4060920"/>
                <a:ext cx="294480" cy="47880"/>
              </p14:xfrm>
            </p:contentPart>
          </mc:Choice>
          <mc:Fallback xmlns="">
            <p:pic>
              <p:nvPicPr>
                <p:cNvPr id="146" name="Ink 145">
                  <a:extLst>
                    <a:ext uri="{FF2B5EF4-FFF2-40B4-BE49-F238E27FC236}">
                      <a16:creationId xmlns:a16="http://schemas.microsoft.com/office/drawing/2014/main" id="{364F53C5-3369-4EAE-B47D-BD6690D8574D}"/>
                    </a:ext>
                  </a:extLst>
                </p:cNvPr>
                <p:cNvPicPr/>
                <p:nvPr/>
              </p:nvPicPr>
              <p:blipFill>
                <a:blip r:embed="rId241"/>
                <a:stretch>
                  <a:fillRect/>
                </a:stretch>
              </p:blipFill>
              <p:spPr>
                <a:xfrm>
                  <a:off x="7549406" y="4042920"/>
                  <a:ext cx="330120" cy="8352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147" name="Ink 146">
                  <a:extLst>
                    <a:ext uri="{FF2B5EF4-FFF2-40B4-BE49-F238E27FC236}">
                      <a16:creationId xmlns:a16="http://schemas.microsoft.com/office/drawing/2014/main" id="{6D793654-29B9-4E97-8936-2F1838B2D0EC}"/>
                    </a:ext>
                  </a:extLst>
                </p14:cNvPr>
                <p14:cNvContentPartPr/>
                <p14:nvPr/>
              </p14:nvContentPartPr>
              <p14:xfrm>
                <a:off x="7939646" y="4055520"/>
                <a:ext cx="340560" cy="44280"/>
              </p14:xfrm>
            </p:contentPart>
          </mc:Choice>
          <mc:Fallback xmlns="">
            <p:pic>
              <p:nvPicPr>
                <p:cNvPr id="147" name="Ink 146">
                  <a:extLst>
                    <a:ext uri="{FF2B5EF4-FFF2-40B4-BE49-F238E27FC236}">
                      <a16:creationId xmlns:a16="http://schemas.microsoft.com/office/drawing/2014/main" id="{6D793654-29B9-4E97-8936-2F1838B2D0EC}"/>
                    </a:ext>
                  </a:extLst>
                </p:cNvPr>
                <p:cNvPicPr/>
                <p:nvPr/>
              </p:nvPicPr>
              <p:blipFill>
                <a:blip r:embed="rId243"/>
                <a:stretch>
                  <a:fillRect/>
                </a:stretch>
              </p:blipFill>
              <p:spPr>
                <a:xfrm>
                  <a:off x="7922006" y="4037520"/>
                  <a:ext cx="376200" cy="79920"/>
                </a:xfrm>
                <a:prstGeom prst="rect">
                  <a:avLst/>
                </a:prstGeom>
              </p:spPr>
            </p:pic>
          </mc:Fallback>
        </mc:AlternateContent>
      </p:grpSp>
      <p:grpSp>
        <p:nvGrpSpPr>
          <p:cNvPr id="166" name="Group 165">
            <a:extLst>
              <a:ext uri="{FF2B5EF4-FFF2-40B4-BE49-F238E27FC236}">
                <a16:creationId xmlns:a16="http://schemas.microsoft.com/office/drawing/2014/main" id="{16FE4233-D7F2-40A1-81B4-4A5B3B402414}"/>
              </a:ext>
            </a:extLst>
          </p:cNvPr>
          <p:cNvGrpSpPr/>
          <p:nvPr/>
        </p:nvGrpSpPr>
        <p:grpSpPr>
          <a:xfrm>
            <a:off x="4898366" y="4478160"/>
            <a:ext cx="2276280" cy="208800"/>
            <a:chOff x="4898366" y="4478160"/>
            <a:chExt cx="2276280" cy="208800"/>
          </a:xfrm>
        </p:grpSpPr>
        <mc:AlternateContent xmlns:mc="http://schemas.openxmlformats.org/markup-compatibility/2006" xmlns:p14="http://schemas.microsoft.com/office/powerpoint/2010/main">
          <mc:Choice Requires="p14">
            <p:contentPart p14:bwMode="auto" r:id="rId244">
              <p14:nvContentPartPr>
                <p14:cNvPr id="152" name="Ink 151">
                  <a:extLst>
                    <a:ext uri="{FF2B5EF4-FFF2-40B4-BE49-F238E27FC236}">
                      <a16:creationId xmlns:a16="http://schemas.microsoft.com/office/drawing/2014/main" id="{CB8A222B-0284-4EF7-88F7-05150445B15E}"/>
                    </a:ext>
                  </a:extLst>
                </p14:cNvPr>
                <p14:cNvContentPartPr/>
                <p14:nvPr/>
              </p14:nvContentPartPr>
              <p14:xfrm>
                <a:off x="4898366" y="4514160"/>
                <a:ext cx="128880" cy="165960"/>
              </p14:xfrm>
            </p:contentPart>
          </mc:Choice>
          <mc:Fallback xmlns="">
            <p:pic>
              <p:nvPicPr>
                <p:cNvPr id="152" name="Ink 151">
                  <a:extLst>
                    <a:ext uri="{FF2B5EF4-FFF2-40B4-BE49-F238E27FC236}">
                      <a16:creationId xmlns:a16="http://schemas.microsoft.com/office/drawing/2014/main" id="{CB8A222B-0284-4EF7-88F7-05150445B15E}"/>
                    </a:ext>
                  </a:extLst>
                </p:cNvPr>
                <p:cNvPicPr/>
                <p:nvPr/>
              </p:nvPicPr>
              <p:blipFill>
                <a:blip r:embed="rId245"/>
                <a:stretch>
                  <a:fillRect/>
                </a:stretch>
              </p:blipFill>
              <p:spPr>
                <a:xfrm>
                  <a:off x="4880366" y="4496160"/>
                  <a:ext cx="164520" cy="20160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153" name="Ink 152">
                  <a:extLst>
                    <a:ext uri="{FF2B5EF4-FFF2-40B4-BE49-F238E27FC236}">
                      <a16:creationId xmlns:a16="http://schemas.microsoft.com/office/drawing/2014/main" id="{F6E4A2FE-B5B3-41A6-BF5E-AA9801EDFA91}"/>
                    </a:ext>
                  </a:extLst>
                </p14:cNvPr>
                <p14:cNvContentPartPr/>
                <p14:nvPr/>
              </p14:nvContentPartPr>
              <p14:xfrm>
                <a:off x="4988006" y="4608480"/>
                <a:ext cx="79560" cy="5040"/>
              </p14:xfrm>
            </p:contentPart>
          </mc:Choice>
          <mc:Fallback xmlns="">
            <p:pic>
              <p:nvPicPr>
                <p:cNvPr id="153" name="Ink 152">
                  <a:extLst>
                    <a:ext uri="{FF2B5EF4-FFF2-40B4-BE49-F238E27FC236}">
                      <a16:creationId xmlns:a16="http://schemas.microsoft.com/office/drawing/2014/main" id="{F6E4A2FE-B5B3-41A6-BF5E-AA9801EDFA91}"/>
                    </a:ext>
                  </a:extLst>
                </p:cNvPr>
                <p:cNvPicPr/>
                <p:nvPr/>
              </p:nvPicPr>
              <p:blipFill>
                <a:blip r:embed="rId247"/>
                <a:stretch>
                  <a:fillRect/>
                </a:stretch>
              </p:blipFill>
              <p:spPr>
                <a:xfrm>
                  <a:off x="4970006" y="4590840"/>
                  <a:ext cx="11520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154" name="Ink 153">
                  <a:extLst>
                    <a:ext uri="{FF2B5EF4-FFF2-40B4-BE49-F238E27FC236}">
                      <a16:creationId xmlns:a16="http://schemas.microsoft.com/office/drawing/2014/main" id="{F7462DEE-67E9-4A75-A18D-18C2A8E22358}"/>
                    </a:ext>
                  </a:extLst>
                </p14:cNvPr>
                <p14:cNvContentPartPr/>
                <p14:nvPr/>
              </p14:nvContentPartPr>
              <p14:xfrm>
                <a:off x="5036606" y="4576080"/>
                <a:ext cx="167400" cy="60120"/>
              </p14:xfrm>
            </p:contentPart>
          </mc:Choice>
          <mc:Fallback xmlns="">
            <p:pic>
              <p:nvPicPr>
                <p:cNvPr id="154" name="Ink 153">
                  <a:extLst>
                    <a:ext uri="{FF2B5EF4-FFF2-40B4-BE49-F238E27FC236}">
                      <a16:creationId xmlns:a16="http://schemas.microsoft.com/office/drawing/2014/main" id="{F7462DEE-67E9-4A75-A18D-18C2A8E22358}"/>
                    </a:ext>
                  </a:extLst>
                </p:cNvPr>
                <p:cNvPicPr/>
                <p:nvPr/>
              </p:nvPicPr>
              <p:blipFill>
                <a:blip r:embed="rId249"/>
                <a:stretch>
                  <a:fillRect/>
                </a:stretch>
              </p:blipFill>
              <p:spPr>
                <a:xfrm>
                  <a:off x="5018606" y="4558080"/>
                  <a:ext cx="203040" cy="95760"/>
                </a:xfrm>
                <a:prstGeom prst="rect">
                  <a:avLst/>
                </a:prstGeom>
              </p:spPr>
            </p:pic>
          </mc:Fallback>
        </mc:AlternateContent>
        <mc:AlternateContent xmlns:mc="http://schemas.openxmlformats.org/markup-compatibility/2006" xmlns:p14="http://schemas.microsoft.com/office/powerpoint/2010/main">
          <mc:Choice Requires="p14">
            <p:contentPart p14:bwMode="auto" r:id="rId250">
              <p14:nvContentPartPr>
                <p14:cNvPr id="155" name="Ink 154">
                  <a:extLst>
                    <a:ext uri="{FF2B5EF4-FFF2-40B4-BE49-F238E27FC236}">
                      <a16:creationId xmlns:a16="http://schemas.microsoft.com/office/drawing/2014/main" id="{24D0F4AF-A4D6-4B4C-B86A-8D764FDA3FC7}"/>
                    </a:ext>
                  </a:extLst>
                </p14:cNvPr>
                <p14:cNvContentPartPr/>
                <p14:nvPr/>
              </p14:nvContentPartPr>
              <p14:xfrm>
                <a:off x="5376806" y="4487160"/>
                <a:ext cx="64080" cy="138240"/>
              </p14:xfrm>
            </p:contentPart>
          </mc:Choice>
          <mc:Fallback xmlns="">
            <p:pic>
              <p:nvPicPr>
                <p:cNvPr id="155" name="Ink 154">
                  <a:extLst>
                    <a:ext uri="{FF2B5EF4-FFF2-40B4-BE49-F238E27FC236}">
                      <a16:creationId xmlns:a16="http://schemas.microsoft.com/office/drawing/2014/main" id="{24D0F4AF-A4D6-4B4C-B86A-8D764FDA3FC7}"/>
                    </a:ext>
                  </a:extLst>
                </p:cNvPr>
                <p:cNvPicPr/>
                <p:nvPr/>
              </p:nvPicPr>
              <p:blipFill>
                <a:blip r:embed="rId251"/>
                <a:stretch>
                  <a:fillRect/>
                </a:stretch>
              </p:blipFill>
              <p:spPr>
                <a:xfrm>
                  <a:off x="5358806" y="4469520"/>
                  <a:ext cx="99720" cy="173880"/>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156" name="Ink 155">
                  <a:extLst>
                    <a:ext uri="{FF2B5EF4-FFF2-40B4-BE49-F238E27FC236}">
                      <a16:creationId xmlns:a16="http://schemas.microsoft.com/office/drawing/2014/main" id="{1883169A-F95B-456F-9133-F340EEB260E8}"/>
                    </a:ext>
                  </a:extLst>
                </p14:cNvPr>
                <p14:cNvContentPartPr/>
                <p14:nvPr/>
              </p14:nvContentPartPr>
              <p14:xfrm>
                <a:off x="5397686" y="4513440"/>
                <a:ext cx="275760" cy="86760"/>
              </p14:xfrm>
            </p:contentPart>
          </mc:Choice>
          <mc:Fallback xmlns="">
            <p:pic>
              <p:nvPicPr>
                <p:cNvPr id="156" name="Ink 155">
                  <a:extLst>
                    <a:ext uri="{FF2B5EF4-FFF2-40B4-BE49-F238E27FC236}">
                      <a16:creationId xmlns:a16="http://schemas.microsoft.com/office/drawing/2014/main" id="{1883169A-F95B-456F-9133-F340EEB260E8}"/>
                    </a:ext>
                  </a:extLst>
                </p:cNvPr>
                <p:cNvPicPr/>
                <p:nvPr/>
              </p:nvPicPr>
              <p:blipFill>
                <a:blip r:embed="rId253"/>
                <a:stretch>
                  <a:fillRect/>
                </a:stretch>
              </p:blipFill>
              <p:spPr>
                <a:xfrm>
                  <a:off x="5380046" y="4495800"/>
                  <a:ext cx="311400" cy="122400"/>
                </a:xfrm>
                <a:prstGeom prst="rect">
                  <a:avLst/>
                </a:prstGeom>
              </p:spPr>
            </p:pic>
          </mc:Fallback>
        </mc:AlternateContent>
        <mc:AlternateContent xmlns:mc="http://schemas.openxmlformats.org/markup-compatibility/2006" xmlns:p14="http://schemas.microsoft.com/office/powerpoint/2010/main">
          <mc:Choice Requires="p14">
            <p:contentPart p14:bwMode="auto" r:id="rId254">
              <p14:nvContentPartPr>
                <p14:cNvPr id="157" name="Ink 156">
                  <a:extLst>
                    <a:ext uri="{FF2B5EF4-FFF2-40B4-BE49-F238E27FC236}">
                      <a16:creationId xmlns:a16="http://schemas.microsoft.com/office/drawing/2014/main" id="{E81CFAB9-16A5-470B-B9E4-AFBC00A1B4D8}"/>
                    </a:ext>
                  </a:extLst>
                </p14:cNvPr>
                <p14:cNvContentPartPr/>
                <p14:nvPr/>
              </p14:nvContentPartPr>
              <p14:xfrm>
                <a:off x="5780006" y="4542600"/>
                <a:ext cx="86040" cy="92520"/>
              </p14:xfrm>
            </p:contentPart>
          </mc:Choice>
          <mc:Fallback xmlns="">
            <p:pic>
              <p:nvPicPr>
                <p:cNvPr id="157" name="Ink 156">
                  <a:extLst>
                    <a:ext uri="{FF2B5EF4-FFF2-40B4-BE49-F238E27FC236}">
                      <a16:creationId xmlns:a16="http://schemas.microsoft.com/office/drawing/2014/main" id="{E81CFAB9-16A5-470B-B9E4-AFBC00A1B4D8}"/>
                    </a:ext>
                  </a:extLst>
                </p:cNvPr>
                <p:cNvPicPr/>
                <p:nvPr/>
              </p:nvPicPr>
              <p:blipFill>
                <a:blip r:embed="rId255"/>
                <a:stretch>
                  <a:fillRect/>
                </a:stretch>
              </p:blipFill>
              <p:spPr>
                <a:xfrm>
                  <a:off x="5762366" y="4524600"/>
                  <a:ext cx="121680" cy="128160"/>
                </a:xfrm>
                <a:prstGeom prst="rect">
                  <a:avLst/>
                </a:prstGeom>
              </p:spPr>
            </p:pic>
          </mc:Fallback>
        </mc:AlternateContent>
        <mc:AlternateContent xmlns:mc="http://schemas.openxmlformats.org/markup-compatibility/2006" xmlns:p14="http://schemas.microsoft.com/office/powerpoint/2010/main">
          <mc:Choice Requires="p14">
            <p:contentPart p14:bwMode="auto" r:id="rId256">
              <p14:nvContentPartPr>
                <p14:cNvPr id="158" name="Ink 157">
                  <a:extLst>
                    <a:ext uri="{FF2B5EF4-FFF2-40B4-BE49-F238E27FC236}">
                      <a16:creationId xmlns:a16="http://schemas.microsoft.com/office/drawing/2014/main" id="{B3A29D83-2277-4CBA-9032-3B31B610F845}"/>
                    </a:ext>
                  </a:extLst>
                </p14:cNvPr>
                <p14:cNvContentPartPr/>
                <p14:nvPr/>
              </p14:nvContentPartPr>
              <p14:xfrm>
                <a:off x="5904206" y="4564920"/>
                <a:ext cx="86040" cy="32400"/>
              </p14:xfrm>
            </p:contentPart>
          </mc:Choice>
          <mc:Fallback xmlns="">
            <p:pic>
              <p:nvPicPr>
                <p:cNvPr id="158" name="Ink 157">
                  <a:extLst>
                    <a:ext uri="{FF2B5EF4-FFF2-40B4-BE49-F238E27FC236}">
                      <a16:creationId xmlns:a16="http://schemas.microsoft.com/office/drawing/2014/main" id="{B3A29D83-2277-4CBA-9032-3B31B610F845}"/>
                    </a:ext>
                  </a:extLst>
                </p:cNvPr>
                <p:cNvPicPr/>
                <p:nvPr/>
              </p:nvPicPr>
              <p:blipFill>
                <a:blip r:embed="rId257"/>
                <a:stretch>
                  <a:fillRect/>
                </a:stretch>
              </p:blipFill>
              <p:spPr>
                <a:xfrm>
                  <a:off x="5886206" y="4547280"/>
                  <a:ext cx="121680" cy="68040"/>
                </a:xfrm>
                <a:prstGeom prst="rect">
                  <a:avLst/>
                </a:prstGeom>
              </p:spPr>
            </p:pic>
          </mc:Fallback>
        </mc:AlternateContent>
        <mc:AlternateContent xmlns:mc="http://schemas.openxmlformats.org/markup-compatibility/2006" xmlns:p14="http://schemas.microsoft.com/office/powerpoint/2010/main">
          <mc:Choice Requires="p14">
            <p:contentPart p14:bwMode="auto" r:id="rId258">
              <p14:nvContentPartPr>
                <p14:cNvPr id="159" name="Ink 158">
                  <a:extLst>
                    <a:ext uri="{FF2B5EF4-FFF2-40B4-BE49-F238E27FC236}">
                      <a16:creationId xmlns:a16="http://schemas.microsoft.com/office/drawing/2014/main" id="{7E30EDF0-374F-4E72-B500-619B3E6279F2}"/>
                    </a:ext>
                  </a:extLst>
                </p14:cNvPr>
                <p14:cNvContentPartPr/>
                <p14:nvPr/>
              </p14:nvContentPartPr>
              <p14:xfrm>
                <a:off x="6005366" y="4514520"/>
                <a:ext cx="45360" cy="97560"/>
              </p14:xfrm>
            </p:contentPart>
          </mc:Choice>
          <mc:Fallback xmlns="">
            <p:pic>
              <p:nvPicPr>
                <p:cNvPr id="159" name="Ink 158">
                  <a:extLst>
                    <a:ext uri="{FF2B5EF4-FFF2-40B4-BE49-F238E27FC236}">
                      <a16:creationId xmlns:a16="http://schemas.microsoft.com/office/drawing/2014/main" id="{7E30EDF0-374F-4E72-B500-619B3E6279F2}"/>
                    </a:ext>
                  </a:extLst>
                </p:cNvPr>
                <p:cNvPicPr/>
                <p:nvPr/>
              </p:nvPicPr>
              <p:blipFill>
                <a:blip r:embed="rId259"/>
                <a:stretch>
                  <a:fillRect/>
                </a:stretch>
              </p:blipFill>
              <p:spPr>
                <a:xfrm>
                  <a:off x="5987726" y="4496880"/>
                  <a:ext cx="81000" cy="133200"/>
                </a:xfrm>
                <a:prstGeom prst="rect">
                  <a:avLst/>
                </a:prstGeom>
              </p:spPr>
            </p:pic>
          </mc:Fallback>
        </mc:AlternateContent>
        <mc:AlternateContent xmlns:mc="http://schemas.openxmlformats.org/markup-compatibility/2006" xmlns:p14="http://schemas.microsoft.com/office/powerpoint/2010/main">
          <mc:Choice Requires="p14">
            <p:contentPart p14:bwMode="auto" r:id="rId260">
              <p14:nvContentPartPr>
                <p14:cNvPr id="160" name="Ink 159">
                  <a:extLst>
                    <a:ext uri="{FF2B5EF4-FFF2-40B4-BE49-F238E27FC236}">
                      <a16:creationId xmlns:a16="http://schemas.microsoft.com/office/drawing/2014/main" id="{EE222990-AA0A-40BA-B8EB-5F0752782603}"/>
                    </a:ext>
                  </a:extLst>
                </p14:cNvPr>
                <p14:cNvContentPartPr/>
                <p14:nvPr/>
              </p14:nvContentPartPr>
              <p14:xfrm>
                <a:off x="6119486" y="4549440"/>
                <a:ext cx="117720" cy="57960"/>
              </p14:xfrm>
            </p:contentPart>
          </mc:Choice>
          <mc:Fallback xmlns="">
            <p:pic>
              <p:nvPicPr>
                <p:cNvPr id="160" name="Ink 159">
                  <a:extLst>
                    <a:ext uri="{FF2B5EF4-FFF2-40B4-BE49-F238E27FC236}">
                      <a16:creationId xmlns:a16="http://schemas.microsoft.com/office/drawing/2014/main" id="{EE222990-AA0A-40BA-B8EB-5F0752782603}"/>
                    </a:ext>
                  </a:extLst>
                </p:cNvPr>
                <p:cNvPicPr/>
                <p:nvPr/>
              </p:nvPicPr>
              <p:blipFill>
                <a:blip r:embed="rId261"/>
                <a:stretch>
                  <a:fillRect/>
                </a:stretch>
              </p:blipFill>
              <p:spPr>
                <a:xfrm>
                  <a:off x="6101486" y="4531800"/>
                  <a:ext cx="153360" cy="93600"/>
                </a:xfrm>
                <a:prstGeom prst="rect">
                  <a:avLst/>
                </a:prstGeom>
              </p:spPr>
            </p:pic>
          </mc:Fallback>
        </mc:AlternateContent>
        <mc:AlternateContent xmlns:mc="http://schemas.openxmlformats.org/markup-compatibility/2006" xmlns:p14="http://schemas.microsoft.com/office/powerpoint/2010/main">
          <mc:Choice Requires="p14">
            <p:contentPart p14:bwMode="auto" r:id="rId262">
              <p14:nvContentPartPr>
                <p14:cNvPr id="161" name="Ink 160">
                  <a:extLst>
                    <a:ext uri="{FF2B5EF4-FFF2-40B4-BE49-F238E27FC236}">
                      <a16:creationId xmlns:a16="http://schemas.microsoft.com/office/drawing/2014/main" id="{8C613080-46CD-4FDC-BFFA-9EC45AC76464}"/>
                    </a:ext>
                  </a:extLst>
                </p14:cNvPr>
                <p14:cNvContentPartPr/>
                <p14:nvPr/>
              </p14:nvContentPartPr>
              <p14:xfrm>
                <a:off x="6277166" y="4520280"/>
                <a:ext cx="203400" cy="65160"/>
              </p14:xfrm>
            </p:contentPart>
          </mc:Choice>
          <mc:Fallback xmlns="">
            <p:pic>
              <p:nvPicPr>
                <p:cNvPr id="161" name="Ink 160">
                  <a:extLst>
                    <a:ext uri="{FF2B5EF4-FFF2-40B4-BE49-F238E27FC236}">
                      <a16:creationId xmlns:a16="http://schemas.microsoft.com/office/drawing/2014/main" id="{8C613080-46CD-4FDC-BFFA-9EC45AC76464}"/>
                    </a:ext>
                  </a:extLst>
                </p:cNvPr>
                <p:cNvPicPr/>
                <p:nvPr/>
              </p:nvPicPr>
              <p:blipFill>
                <a:blip r:embed="rId263"/>
                <a:stretch>
                  <a:fillRect/>
                </a:stretch>
              </p:blipFill>
              <p:spPr>
                <a:xfrm>
                  <a:off x="6259166" y="4502640"/>
                  <a:ext cx="239040" cy="100800"/>
                </a:xfrm>
                <a:prstGeom prst="rect">
                  <a:avLst/>
                </a:prstGeom>
              </p:spPr>
            </p:pic>
          </mc:Fallback>
        </mc:AlternateContent>
        <mc:AlternateContent xmlns:mc="http://schemas.openxmlformats.org/markup-compatibility/2006" xmlns:p14="http://schemas.microsoft.com/office/powerpoint/2010/main">
          <mc:Choice Requires="p14">
            <p:contentPart p14:bwMode="auto" r:id="rId264">
              <p14:nvContentPartPr>
                <p14:cNvPr id="162" name="Ink 161">
                  <a:extLst>
                    <a:ext uri="{FF2B5EF4-FFF2-40B4-BE49-F238E27FC236}">
                      <a16:creationId xmlns:a16="http://schemas.microsoft.com/office/drawing/2014/main" id="{0C71692B-63C0-4ABE-993E-05CCFBF8BE08}"/>
                    </a:ext>
                  </a:extLst>
                </p14:cNvPr>
                <p14:cNvContentPartPr/>
                <p14:nvPr/>
              </p14:nvContentPartPr>
              <p14:xfrm>
                <a:off x="6634646" y="4531800"/>
                <a:ext cx="105120" cy="107640"/>
              </p14:xfrm>
            </p:contentPart>
          </mc:Choice>
          <mc:Fallback xmlns="">
            <p:pic>
              <p:nvPicPr>
                <p:cNvPr id="162" name="Ink 161">
                  <a:extLst>
                    <a:ext uri="{FF2B5EF4-FFF2-40B4-BE49-F238E27FC236}">
                      <a16:creationId xmlns:a16="http://schemas.microsoft.com/office/drawing/2014/main" id="{0C71692B-63C0-4ABE-993E-05CCFBF8BE08}"/>
                    </a:ext>
                  </a:extLst>
                </p:cNvPr>
                <p:cNvPicPr/>
                <p:nvPr/>
              </p:nvPicPr>
              <p:blipFill>
                <a:blip r:embed="rId265"/>
                <a:stretch>
                  <a:fillRect/>
                </a:stretch>
              </p:blipFill>
              <p:spPr>
                <a:xfrm>
                  <a:off x="6616646" y="4514160"/>
                  <a:ext cx="140760" cy="143280"/>
                </a:xfrm>
                <a:prstGeom prst="rect">
                  <a:avLst/>
                </a:prstGeom>
              </p:spPr>
            </p:pic>
          </mc:Fallback>
        </mc:AlternateContent>
        <mc:AlternateContent xmlns:mc="http://schemas.openxmlformats.org/markup-compatibility/2006" xmlns:p14="http://schemas.microsoft.com/office/powerpoint/2010/main">
          <mc:Choice Requires="p14">
            <p:contentPart p14:bwMode="auto" r:id="rId266">
              <p14:nvContentPartPr>
                <p14:cNvPr id="163" name="Ink 162">
                  <a:extLst>
                    <a:ext uri="{FF2B5EF4-FFF2-40B4-BE49-F238E27FC236}">
                      <a16:creationId xmlns:a16="http://schemas.microsoft.com/office/drawing/2014/main" id="{48F04946-4D5E-44B2-B91A-60F94475A82C}"/>
                    </a:ext>
                  </a:extLst>
                </p14:cNvPr>
                <p14:cNvContentPartPr/>
                <p14:nvPr/>
              </p14:nvContentPartPr>
              <p14:xfrm>
                <a:off x="6776846" y="4518120"/>
                <a:ext cx="176040" cy="69480"/>
              </p14:xfrm>
            </p:contentPart>
          </mc:Choice>
          <mc:Fallback xmlns="">
            <p:pic>
              <p:nvPicPr>
                <p:cNvPr id="163" name="Ink 162">
                  <a:extLst>
                    <a:ext uri="{FF2B5EF4-FFF2-40B4-BE49-F238E27FC236}">
                      <a16:creationId xmlns:a16="http://schemas.microsoft.com/office/drawing/2014/main" id="{48F04946-4D5E-44B2-B91A-60F94475A82C}"/>
                    </a:ext>
                  </a:extLst>
                </p:cNvPr>
                <p:cNvPicPr/>
                <p:nvPr/>
              </p:nvPicPr>
              <p:blipFill>
                <a:blip r:embed="rId267"/>
                <a:stretch>
                  <a:fillRect/>
                </a:stretch>
              </p:blipFill>
              <p:spPr>
                <a:xfrm>
                  <a:off x="6759206" y="4500120"/>
                  <a:ext cx="21168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268">
              <p14:nvContentPartPr>
                <p14:cNvPr id="164" name="Ink 163">
                  <a:extLst>
                    <a:ext uri="{FF2B5EF4-FFF2-40B4-BE49-F238E27FC236}">
                      <a16:creationId xmlns:a16="http://schemas.microsoft.com/office/drawing/2014/main" id="{FEE8A769-D45E-4D1B-B83C-C7BDBE9174BF}"/>
                    </a:ext>
                  </a:extLst>
                </p14:cNvPr>
                <p14:cNvContentPartPr/>
                <p14:nvPr/>
              </p14:nvContentPartPr>
              <p14:xfrm>
                <a:off x="6971606" y="4524240"/>
                <a:ext cx="56160" cy="42120"/>
              </p14:xfrm>
            </p:contentPart>
          </mc:Choice>
          <mc:Fallback xmlns="">
            <p:pic>
              <p:nvPicPr>
                <p:cNvPr id="164" name="Ink 163">
                  <a:extLst>
                    <a:ext uri="{FF2B5EF4-FFF2-40B4-BE49-F238E27FC236}">
                      <a16:creationId xmlns:a16="http://schemas.microsoft.com/office/drawing/2014/main" id="{FEE8A769-D45E-4D1B-B83C-C7BDBE9174BF}"/>
                    </a:ext>
                  </a:extLst>
                </p:cNvPr>
                <p:cNvPicPr/>
                <p:nvPr/>
              </p:nvPicPr>
              <p:blipFill>
                <a:blip r:embed="rId269"/>
                <a:stretch>
                  <a:fillRect/>
                </a:stretch>
              </p:blipFill>
              <p:spPr>
                <a:xfrm>
                  <a:off x="6953606" y="4506600"/>
                  <a:ext cx="918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270">
              <p14:nvContentPartPr>
                <p14:cNvPr id="165" name="Ink 164">
                  <a:extLst>
                    <a:ext uri="{FF2B5EF4-FFF2-40B4-BE49-F238E27FC236}">
                      <a16:creationId xmlns:a16="http://schemas.microsoft.com/office/drawing/2014/main" id="{5FFCB8C3-E7BE-4AE0-8E04-58D7F036717B}"/>
                    </a:ext>
                  </a:extLst>
                </p14:cNvPr>
                <p14:cNvContentPartPr/>
                <p14:nvPr/>
              </p14:nvContentPartPr>
              <p14:xfrm>
                <a:off x="7088966" y="4478160"/>
                <a:ext cx="85680" cy="208800"/>
              </p14:xfrm>
            </p:contentPart>
          </mc:Choice>
          <mc:Fallback xmlns="">
            <p:pic>
              <p:nvPicPr>
                <p:cNvPr id="165" name="Ink 164">
                  <a:extLst>
                    <a:ext uri="{FF2B5EF4-FFF2-40B4-BE49-F238E27FC236}">
                      <a16:creationId xmlns:a16="http://schemas.microsoft.com/office/drawing/2014/main" id="{5FFCB8C3-E7BE-4AE0-8E04-58D7F036717B}"/>
                    </a:ext>
                  </a:extLst>
                </p:cNvPr>
                <p:cNvPicPr/>
                <p:nvPr/>
              </p:nvPicPr>
              <p:blipFill>
                <a:blip r:embed="rId271"/>
                <a:stretch>
                  <a:fillRect/>
                </a:stretch>
              </p:blipFill>
              <p:spPr>
                <a:xfrm>
                  <a:off x="7070966" y="4460160"/>
                  <a:ext cx="121320" cy="244440"/>
                </a:xfrm>
                <a:prstGeom prst="rect">
                  <a:avLst/>
                </a:prstGeom>
              </p:spPr>
            </p:pic>
          </mc:Fallback>
        </mc:AlternateContent>
      </p:grpSp>
      <p:grpSp>
        <p:nvGrpSpPr>
          <p:cNvPr id="172" name="Group 171">
            <a:extLst>
              <a:ext uri="{FF2B5EF4-FFF2-40B4-BE49-F238E27FC236}">
                <a16:creationId xmlns:a16="http://schemas.microsoft.com/office/drawing/2014/main" id="{B5B8D8BE-A209-4C43-A57F-D5C3D841E2E6}"/>
              </a:ext>
            </a:extLst>
          </p:cNvPr>
          <p:cNvGrpSpPr/>
          <p:nvPr/>
        </p:nvGrpSpPr>
        <p:grpSpPr>
          <a:xfrm>
            <a:off x="7380206" y="4446840"/>
            <a:ext cx="1013040" cy="154440"/>
            <a:chOff x="7380206" y="4446840"/>
            <a:chExt cx="1013040" cy="154440"/>
          </a:xfrm>
        </p:grpSpPr>
        <mc:AlternateContent xmlns:mc="http://schemas.openxmlformats.org/markup-compatibility/2006" xmlns:p14="http://schemas.microsoft.com/office/powerpoint/2010/main">
          <mc:Choice Requires="p14">
            <p:contentPart p14:bwMode="auto" r:id="rId272">
              <p14:nvContentPartPr>
                <p14:cNvPr id="167" name="Ink 166">
                  <a:extLst>
                    <a:ext uri="{FF2B5EF4-FFF2-40B4-BE49-F238E27FC236}">
                      <a16:creationId xmlns:a16="http://schemas.microsoft.com/office/drawing/2014/main" id="{183993D5-42AD-410E-B055-9633AB64F94C}"/>
                    </a:ext>
                  </a:extLst>
                </p14:cNvPr>
                <p14:cNvContentPartPr/>
                <p14:nvPr/>
              </p14:nvContentPartPr>
              <p14:xfrm>
                <a:off x="7380206" y="4536120"/>
                <a:ext cx="82800" cy="48240"/>
              </p14:xfrm>
            </p:contentPart>
          </mc:Choice>
          <mc:Fallback xmlns="">
            <p:pic>
              <p:nvPicPr>
                <p:cNvPr id="167" name="Ink 166">
                  <a:extLst>
                    <a:ext uri="{FF2B5EF4-FFF2-40B4-BE49-F238E27FC236}">
                      <a16:creationId xmlns:a16="http://schemas.microsoft.com/office/drawing/2014/main" id="{183993D5-42AD-410E-B055-9633AB64F94C}"/>
                    </a:ext>
                  </a:extLst>
                </p:cNvPr>
                <p:cNvPicPr/>
                <p:nvPr/>
              </p:nvPicPr>
              <p:blipFill>
                <a:blip r:embed="rId273"/>
                <a:stretch>
                  <a:fillRect/>
                </a:stretch>
              </p:blipFill>
              <p:spPr>
                <a:xfrm>
                  <a:off x="7362566" y="4518120"/>
                  <a:ext cx="118440" cy="83880"/>
                </a:xfrm>
                <a:prstGeom prst="rect">
                  <a:avLst/>
                </a:prstGeom>
              </p:spPr>
            </p:pic>
          </mc:Fallback>
        </mc:AlternateContent>
        <mc:AlternateContent xmlns:mc="http://schemas.openxmlformats.org/markup-compatibility/2006" xmlns:p14="http://schemas.microsoft.com/office/powerpoint/2010/main">
          <mc:Choice Requires="p14">
            <p:contentPart p14:bwMode="auto" r:id="rId274">
              <p14:nvContentPartPr>
                <p14:cNvPr id="168" name="Ink 167">
                  <a:extLst>
                    <a:ext uri="{FF2B5EF4-FFF2-40B4-BE49-F238E27FC236}">
                      <a16:creationId xmlns:a16="http://schemas.microsoft.com/office/drawing/2014/main" id="{BC34531B-5173-4C9F-84A0-F97C553467E2}"/>
                    </a:ext>
                  </a:extLst>
                </p14:cNvPr>
                <p14:cNvContentPartPr/>
                <p14:nvPr/>
              </p14:nvContentPartPr>
              <p14:xfrm>
                <a:off x="7521326" y="4523880"/>
                <a:ext cx="156600" cy="63360"/>
              </p14:xfrm>
            </p:contentPart>
          </mc:Choice>
          <mc:Fallback xmlns="">
            <p:pic>
              <p:nvPicPr>
                <p:cNvPr id="168" name="Ink 167">
                  <a:extLst>
                    <a:ext uri="{FF2B5EF4-FFF2-40B4-BE49-F238E27FC236}">
                      <a16:creationId xmlns:a16="http://schemas.microsoft.com/office/drawing/2014/main" id="{BC34531B-5173-4C9F-84A0-F97C553467E2}"/>
                    </a:ext>
                  </a:extLst>
                </p:cNvPr>
                <p:cNvPicPr/>
                <p:nvPr/>
              </p:nvPicPr>
              <p:blipFill>
                <a:blip r:embed="rId275"/>
                <a:stretch>
                  <a:fillRect/>
                </a:stretch>
              </p:blipFill>
              <p:spPr>
                <a:xfrm>
                  <a:off x="7503326" y="4505880"/>
                  <a:ext cx="192240" cy="99000"/>
                </a:xfrm>
                <a:prstGeom prst="rect">
                  <a:avLst/>
                </a:prstGeom>
              </p:spPr>
            </p:pic>
          </mc:Fallback>
        </mc:AlternateContent>
        <mc:AlternateContent xmlns:mc="http://schemas.openxmlformats.org/markup-compatibility/2006" xmlns:p14="http://schemas.microsoft.com/office/powerpoint/2010/main">
          <mc:Choice Requires="p14">
            <p:contentPart p14:bwMode="auto" r:id="rId276">
              <p14:nvContentPartPr>
                <p14:cNvPr id="169" name="Ink 168">
                  <a:extLst>
                    <a:ext uri="{FF2B5EF4-FFF2-40B4-BE49-F238E27FC236}">
                      <a16:creationId xmlns:a16="http://schemas.microsoft.com/office/drawing/2014/main" id="{09656AEA-9331-4210-989B-7F25A311327D}"/>
                    </a:ext>
                  </a:extLst>
                </p14:cNvPr>
                <p14:cNvContentPartPr/>
                <p14:nvPr/>
              </p14:nvContentPartPr>
              <p14:xfrm>
                <a:off x="7705646" y="4476720"/>
                <a:ext cx="124200" cy="124560"/>
              </p14:xfrm>
            </p:contentPart>
          </mc:Choice>
          <mc:Fallback xmlns="">
            <p:pic>
              <p:nvPicPr>
                <p:cNvPr id="169" name="Ink 168">
                  <a:extLst>
                    <a:ext uri="{FF2B5EF4-FFF2-40B4-BE49-F238E27FC236}">
                      <a16:creationId xmlns:a16="http://schemas.microsoft.com/office/drawing/2014/main" id="{09656AEA-9331-4210-989B-7F25A311327D}"/>
                    </a:ext>
                  </a:extLst>
                </p:cNvPr>
                <p:cNvPicPr/>
                <p:nvPr/>
              </p:nvPicPr>
              <p:blipFill>
                <a:blip r:embed="rId277"/>
                <a:stretch>
                  <a:fillRect/>
                </a:stretch>
              </p:blipFill>
              <p:spPr>
                <a:xfrm>
                  <a:off x="7688006" y="4459080"/>
                  <a:ext cx="159840" cy="160200"/>
                </a:xfrm>
                <a:prstGeom prst="rect">
                  <a:avLst/>
                </a:prstGeom>
              </p:spPr>
            </p:pic>
          </mc:Fallback>
        </mc:AlternateContent>
        <mc:AlternateContent xmlns:mc="http://schemas.openxmlformats.org/markup-compatibility/2006" xmlns:p14="http://schemas.microsoft.com/office/powerpoint/2010/main">
          <mc:Choice Requires="p14">
            <p:contentPart p14:bwMode="auto" r:id="rId278">
              <p14:nvContentPartPr>
                <p14:cNvPr id="170" name="Ink 169">
                  <a:extLst>
                    <a:ext uri="{FF2B5EF4-FFF2-40B4-BE49-F238E27FC236}">
                      <a16:creationId xmlns:a16="http://schemas.microsoft.com/office/drawing/2014/main" id="{B5B8A64A-A5F6-4BAA-9C5A-1C8C5A11D2BA}"/>
                    </a:ext>
                  </a:extLst>
                </p14:cNvPr>
                <p14:cNvContentPartPr/>
                <p14:nvPr/>
              </p14:nvContentPartPr>
              <p14:xfrm>
                <a:off x="7995446" y="4455840"/>
                <a:ext cx="64080" cy="120960"/>
              </p14:xfrm>
            </p:contentPart>
          </mc:Choice>
          <mc:Fallback xmlns="">
            <p:pic>
              <p:nvPicPr>
                <p:cNvPr id="170" name="Ink 169">
                  <a:extLst>
                    <a:ext uri="{FF2B5EF4-FFF2-40B4-BE49-F238E27FC236}">
                      <a16:creationId xmlns:a16="http://schemas.microsoft.com/office/drawing/2014/main" id="{B5B8A64A-A5F6-4BAA-9C5A-1C8C5A11D2BA}"/>
                    </a:ext>
                  </a:extLst>
                </p:cNvPr>
                <p:cNvPicPr/>
                <p:nvPr/>
              </p:nvPicPr>
              <p:blipFill>
                <a:blip r:embed="rId279"/>
                <a:stretch>
                  <a:fillRect/>
                </a:stretch>
              </p:blipFill>
              <p:spPr>
                <a:xfrm>
                  <a:off x="7977446" y="4438200"/>
                  <a:ext cx="9972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280">
              <p14:nvContentPartPr>
                <p14:cNvPr id="171" name="Ink 170">
                  <a:extLst>
                    <a:ext uri="{FF2B5EF4-FFF2-40B4-BE49-F238E27FC236}">
                      <a16:creationId xmlns:a16="http://schemas.microsoft.com/office/drawing/2014/main" id="{68CEC185-EADE-4637-88F6-CE90B0F2C2D7}"/>
                    </a:ext>
                  </a:extLst>
                </p14:cNvPr>
                <p14:cNvContentPartPr/>
                <p14:nvPr/>
              </p14:nvContentPartPr>
              <p14:xfrm>
                <a:off x="7944326" y="4446840"/>
                <a:ext cx="448920" cy="128520"/>
              </p14:xfrm>
            </p:contentPart>
          </mc:Choice>
          <mc:Fallback xmlns="">
            <p:pic>
              <p:nvPicPr>
                <p:cNvPr id="171" name="Ink 170">
                  <a:extLst>
                    <a:ext uri="{FF2B5EF4-FFF2-40B4-BE49-F238E27FC236}">
                      <a16:creationId xmlns:a16="http://schemas.microsoft.com/office/drawing/2014/main" id="{68CEC185-EADE-4637-88F6-CE90B0F2C2D7}"/>
                    </a:ext>
                  </a:extLst>
                </p:cNvPr>
                <p:cNvPicPr/>
                <p:nvPr/>
              </p:nvPicPr>
              <p:blipFill>
                <a:blip r:embed="rId281"/>
                <a:stretch>
                  <a:fillRect/>
                </a:stretch>
              </p:blipFill>
              <p:spPr>
                <a:xfrm>
                  <a:off x="7926326" y="4429200"/>
                  <a:ext cx="484560" cy="164160"/>
                </a:xfrm>
                <a:prstGeom prst="rect">
                  <a:avLst/>
                </a:prstGeom>
              </p:spPr>
            </p:pic>
          </mc:Fallback>
        </mc:AlternateContent>
      </p:grpSp>
      <p:grpSp>
        <p:nvGrpSpPr>
          <p:cNvPr id="193" name="Group 192">
            <a:extLst>
              <a:ext uri="{FF2B5EF4-FFF2-40B4-BE49-F238E27FC236}">
                <a16:creationId xmlns:a16="http://schemas.microsoft.com/office/drawing/2014/main" id="{B8476FD0-7F74-4789-AD89-3D511112EE7D}"/>
              </a:ext>
            </a:extLst>
          </p:cNvPr>
          <p:cNvGrpSpPr/>
          <p:nvPr/>
        </p:nvGrpSpPr>
        <p:grpSpPr>
          <a:xfrm>
            <a:off x="4905566" y="4754640"/>
            <a:ext cx="3673080" cy="359640"/>
            <a:chOff x="4905566" y="4754640"/>
            <a:chExt cx="3673080" cy="359640"/>
          </a:xfrm>
        </p:grpSpPr>
        <mc:AlternateContent xmlns:mc="http://schemas.openxmlformats.org/markup-compatibility/2006" xmlns:p14="http://schemas.microsoft.com/office/powerpoint/2010/main">
          <mc:Choice Requires="p14">
            <p:contentPart p14:bwMode="auto" r:id="rId282">
              <p14:nvContentPartPr>
                <p14:cNvPr id="173" name="Ink 172">
                  <a:extLst>
                    <a:ext uri="{FF2B5EF4-FFF2-40B4-BE49-F238E27FC236}">
                      <a16:creationId xmlns:a16="http://schemas.microsoft.com/office/drawing/2014/main" id="{FA3778ED-19F8-4013-8D35-CAEE5788F8BF}"/>
                    </a:ext>
                  </a:extLst>
                </p14:cNvPr>
                <p14:cNvContentPartPr/>
                <p14:nvPr/>
              </p14:nvContentPartPr>
              <p14:xfrm>
                <a:off x="4905566" y="4924920"/>
                <a:ext cx="105480" cy="154080"/>
              </p14:xfrm>
            </p:contentPart>
          </mc:Choice>
          <mc:Fallback xmlns="">
            <p:pic>
              <p:nvPicPr>
                <p:cNvPr id="173" name="Ink 172">
                  <a:extLst>
                    <a:ext uri="{FF2B5EF4-FFF2-40B4-BE49-F238E27FC236}">
                      <a16:creationId xmlns:a16="http://schemas.microsoft.com/office/drawing/2014/main" id="{FA3778ED-19F8-4013-8D35-CAEE5788F8BF}"/>
                    </a:ext>
                  </a:extLst>
                </p:cNvPr>
                <p:cNvPicPr/>
                <p:nvPr/>
              </p:nvPicPr>
              <p:blipFill>
                <a:blip r:embed="rId283"/>
                <a:stretch>
                  <a:fillRect/>
                </a:stretch>
              </p:blipFill>
              <p:spPr>
                <a:xfrm>
                  <a:off x="4887566" y="4907280"/>
                  <a:ext cx="141120" cy="189720"/>
                </a:xfrm>
                <a:prstGeom prst="rect">
                  <a:avLst/>
                </a:prstGeom>
              </p:spPr>
            </p:pic>
          </mc:Fallback>
        </mc:AlternateContent>
        <mc:AlternateContent xmlns:mc="http://schemas.openxmlformats.org/markup-compatibility/2006" xmlns:p14="http://schemas.microsoft.com/office/powerpoint/2010/main">
          <mc:Choice Requires="p14">
            <p:contentPart p14:bwMode="auto" r:id="rId284">
              <p14:nvContentPartPr>
                <p14:cNvPr id="174" name="Ink 173">
                  <a:extLst>
                    <a:ext uri="{FF2B5EF4-FFF2-40B4-BE49-F238E27FC236}">
                      <a16:creationId xmlns:a16="http://schemas.microsoft.com/office/drawing/2014/main" id="{2B7B7FA1-6B94-4585-B9C2-E3B5571D2899}"/>
                    </a:ext>
                  </a:extLst>
                </p14:cNvPr>
                <p14:cNvContentPartPr/>
                <p14:nvPr/>
              </p14:nvContentPartPr>
              <p14:xfrm>
                <a:off x="5047046" y="4978200"/>
                <a:ext cx="245880" cy="59760"/>
              </p14:xfrm>
            </p:contentPart>
          </mc:Choice>
          <mc:Fallback xmlns="">
            <p:pic>
              <p:nvPicPr>
                <p:cNvPr id="174" name="Ink 173">
                  <a:extLst>
                    <a:ext uri="{FF2B5EF4-FFF2-40B4-BE49-F238E27FC236}">
                      <a16:creationId xmlns:a16="http://schemas.microsoft.com/office/drawing/2014/main" id="{2B7B7FA1-6B94-4585-B9C2-E3B5571D2899}"/>
                    </a:ext>
                  </a:extLst>
                </p:cNvPr>
                <p:cNvPicPr/>
                <p:nvPr/>
              </p:nvPicPr>
              <p:blipFill>
                <a:blip r:embed="rId285"/>
                <a:stretch>
                  <a:fillRect/>
                </a:stretch>
              </p:blipFill>
              <p:spPr>
                <a:xfrm>
                  <a:off x="5029046" y="4960200"/>
                  <a:ext cx="281520" cy="95400"/>
                </a:xfrm>
                <a:prstGeom prst="rect">
                  <a:avLst/>
                </a:prstGeom>
              </p:spPr>
            </p:pic>
          </mc:Fallback>
        </mc:AlternateContent>
        <mc:AlternateContent xmlns:mc="http://schemas.openxmlformats.org/markup-compatibility/2006" xmlns:p14="http://schemas.microsoft.com/office/powerpoint/2010/main">
          <mc:Choice Requires="p14">
            <p:contentPart p14:bwMode="auto" r:id="rId286">
              <p14:nvContentPartPr>
                <p14:cNvPr id="175" name="Ink 174">
                  <a:extLst>
                    <a:ext uri="{FF2B5EF4-FFF2-40B4-BE49-F238E27FC236}">
                      <a16:creationId xmlns:a16="http://schemas.microsoft.com/office/drawing/2014/main" id="{A84011DB-619E-4C0D-A6BE-ED36764D527E}"/>
                    </a:ext>
                  </a:extLst>
                </p14:cNvPr>
                <p14:cNvContentPartPr/>
                <p14:nvPr/>
              </p14:nvContentPartPr>
              <p14:xfrm>
                <a:off x="5344406" y="4980360"/>
                <a:ext cx="78840" cy="133920"/>
              </p14:xfrm>
            </p:contentPart>
          </mc:Choice>
          <mc:Fallback xmlns="">
            <p:pic>
              <p:nvPicPr>
                <p:cNvPr id="175" name="Ink 174">
                  <a:extLst>
                    <a:ext uri="{FF2B5EF4-FFF2-40B4-BE49-F238E27FC236}">
                      <a16:creationId xmlns:a16="http://schemas.microsoft.com/office/drawing/2014/main" id="{A84011DB-619E-4C0D-A6BE-ED36764D527E}"/>
                    </a:ext>
                  </a:extLst>
                </p:cNvPr>
                <p:cNvPicPr/>
                <p:nvPr/>
              </p:nvPicPr>
              <p:blipFill>
                <a:blip r:embed="rId287"/>
                <a:stretch>
                  <a:fillRect/>
                </a:stretch>
              </p:blipFill>
              <p:spPr>
                <a:xfrm>
                  <a:off x="5326406" y="4962360"/>
                  <a:ext cx="114480" cy="169560"/>
                </a:xfrm>
                <a:prstGeom prst="rect">
                  <a:avLst/>
                </a:prstGeom>
              </p:spPr>
            </p:pic>
          </mc:Fallback>
        </mc:AlternateContent>
        <mc:AlternateContent xmlns:mc="http://schemas.openxmlformats.org/markup-compatibility/2006" xmlns:p14="http://schemas.microsoft.com/office/powerpoint/2010/main">
          <mc:Choice Requires="p14">
            <p:contentPart p14:bwMode="auto" r:id="rId288">
              <p14:nvContentPartPr>
                <p14:cNvPr id="176" name="Ink 175">
                  <a:extLst>
                    <a:ext uri="{FF2B5EF4-FFF2-40B4-BE49-F238E27FC236}">
                      <a16:creationId xmlns:a16="http://schemas.microsoft.com/office/drawing/2014/main" id="{6FC6FFB7-7491-41E8-BD91-594760CEF4F8}"/>
                    </a:ext>
                  </a:extLst>
                </p14:cNvPr>
                <p14:cNvContentPartPr/>
                <p14:nvPr/>
              </p14:nvContentPartPr>
              <p14:xfrm>
                <a:off x="5457446" y="4861920"/>
                <a:ext cx="207720" cy="163800"/>
              </p14:xfrm>
            </p:contentPart>
          </mc:Choice>
          <mc:Fallback xmlns="">
            <p:pic>
              <p:nvPicPr>
                <p:cNvPr id="176" name="Ink 175">
                  <a:extLst>
                    <a:ext uri="{FF2B5EF4-FFF2-40B4-BE49-F238E27FC236}">
                      <a16:creationId xmlns:a16="http://schemas.microsoft.com/office/drawing/2014/main" id="{6FC6FFB7-7491-41E8-BD91-594760CEF4F8}"/>
                    </a:ext>
                  </a:extLst>
                </p:cNvPr>
                <p:cNvPicPr/>
                <p:nvPr/>
              </p:nvPicPr>
              <p:blipFill>
                <a:blip r:embed="rId289"/>
                <a:stretch>
                  <a:fillRect/>
                </a:stretch>
              </p:blipFill>
              <p:spPr>
                <a:xfrm>
                  <a:off x="5439806" y="4843920"/>
                  <a:ext cx="243360" cy="199440"/>
                </a:xfrm>
                <a:prstGeom prst="rect">
                  <a:avLst/>
                </a:prstGeom>
              </p:spPr>
            </p:pic>
          </mc:Fallback>
        </mc:AlternateContent>
        <mc:AlternateContent xmlns:mc="http://schemas.openxmlformats.org/markup-compatibility/2006" xmlns:p14="http://schemas.microsoft.com/office/powerpoint/2010/main">
          <mc:Choice Requires="p14">
            <p:contentPart p14:bwMode="auto" r:id="rId290">
              <p14:nvContentPartPr>
                <p14:cNvPr id="177" name="Ink 176">
                  <a:extLst>
                    <a:ext uri="{FF2B5EF4-FFF2-40B4-BE49-F238E27FC236}">
                      <a16:creationId xmlns:a16="http://schemas.microsoft.com/office/drawing/2014/main" id="{01E7D57D-A1DA-40C5-9017-9AF58CAF67BC}"/>
                    </a:ext>
                  </a:extLst>
                </p14:cNvPr>
                <p14:cNvContentPartPr/>
                <p14:nvPr/>
              </p14:nvContentPartPr>
              <p14:xfrm>
                <a:off x="5782886" y="4946880"/>
                <a:ext cx="258840" cy="89280"/>
              </p14:xfrm>
            </p:contentPart>
          </mc:Choice>
          <mc:Fallback xmlns="">
            <p:pic>
              <p:nvPicPr>
                <p:cNvPr id="177" name="Ink 176">
                  <a:extLst>
                    <a:ext uri="{FF2B5EF4-FFF2-40B4-BE49-F238E27FC236}">
                      <a16:creationId xmlns:a16="http://schemas.microsoft.com/office/drawing/2014/main" id="{01E7D57D-A1DA-40C5-9017-9AF58CAF67BC}"/>
                    </a:ext>
                  </a:extLst>
                </p:cNvPr>
                <p:cNvPicPr/>
                <p:nvPr/>
              </p:nvPicPr>
              <p:blipFill>
                <a:blip r:embed="rId291"/>
                <a:stretch>
                  <a:fillRect/>
                </a:stretch>
              </p:blipFill>
              <p:spPr>
                <a:xfrm>
                  <a:off x="5765246" y="4929240"/>
                  <a:ext cx="294480" cy="124920"/>
                </a:xfrm>
                <a:prstGeom prst="rect">
                  <a:avLst/>
                </a:prstGeom>
              </p:spPr>
            </p:pic>
          </mc:Fallback>
        </mc:AlternateContent>
        <mc:AlternateContent xmlns:mc="http://schemas.openxmlformats.org/markup-compatibility/2006" xmlns:p14="http://schemas.microsoft.com/office/powerpoint/2010/main">
          <mc:Choice Requires="p14">
            <p:contentPart p14:bwMode="auto" r:id="rId292">
              <p14:nvContentPartPr>
                <p14:cNvPr id="179" name="Ink 178">
                  <a:extLst>
                    <a:ext uri="{FF2B5EF4-FFF2-40B4-BE49-F238E27FC236}">
                      <a16:creationId xmlns:a16="http://schemas.microsoft.com/office/drawing/2014/main" id="{2444D174-A263-4537-BBDF-5BC0AFBAA302}"/>
                    </a:ext>
                  </a:extLst>
                </p14:cNvPr>
                <p14:cNvContentPartPr/>
                <p14:nvPr/>
              </p14:nvContentPartPr>
              <p14:xfrm>
                <a:off x="6064406" y="4959840"/>
                <a:ext cx="354240" cy="70560"/>
              </p14:xfrm>
            </p:contentPart>
          </mc:Choice>
          <mc:Fallback xmlns="">
            <p:pic>
              <p:nvPicPr>
                <p:cNvPr id="179" name="Ink 178">
                  <a:extLst>
                    <a:ext uri="{FF2B5EF4-FFF2-40B4-BE49-F238E27FC236}">
                      <a16:creationId xmlns:a16="http://schemas.microsoft.com/office/drawing/2014/main" id="{2444D174-A263-4537-BBDF-5BC0AFBAA302}"/>
                    </a:ext>
                  </a:extLst>
                </p:cNvPr>
                <p:cNvPicPr/>
                <p:nvPr/>
              </p:nvPicPr>
              <p:blipFill>
                <a:blip r:embed="rId293"/>
                <a:stretch>
                  <a:fillRect/>
                </a:stretch>
              </p:blipFill>
              <p:spPr>
                <a:xfrm>
                  <a:off x="6046766" y="4941840"/>
                  <a:ext cx="38988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294">
              <p14:nvContentPartPr>
                <p14:cNvPr id="180" name="Ink 179">
                  <a:extLst>
                    <a:ext uri="{FF2B5EF4-FFF2-40B4-BE49-F238E27FC236}">
                      <a16:creationId xmlns:a16="http://schemas.microsoft.com/office/drawing/2014/main" id="{702BC9D7-67C7-4ED2-848B-0FF7D1D8D9FB}"/>
                    </a:ext>
                  </a:extLst>
                </p14:cNvPr>
                <p14:cNvContentPartPr/>
                <p14:nvPr/>
              </p14:nvContentPartPr>
              <p14:xfrm>
                <a:off x="6609806" y="4810800"/>
                <a:ext cx="191160" cy="217440"/>
              </p14:xfrm>
            </p:contentPart>
          </mc:Choice>
          <mc:Fallback xmlns="">
            <p:pic>
              <p:nvPicPr>
                <p:cNvPr id="180" name="Ink 179">
                  <a:extLst>
                    <a:ext uri="{FF2B5EF4-FFF2-40B4-BE49-F238E27FC236}">
                      <a16:creationId xmlns:a16="http://schemas.microsoft.com/office/drawing/2014/main" id="{702BC9D7-67C7-4ED2-848B-0FF7D1D8D9FB}"/>
                    </a:ext>
                  </a:extLst>
                </p:cNvPr>
                <p:cNvPicPr/>
                <p:nvPr/>
              </p:nvPicPr>
              <p:blipFill>
                <a:blip r:embed="rId295"/>
                <a:stretch>
                  <a:fillRect/>
                </a:stretch>
              </p:blipFill>
              <p:spPr>
                <a:xfrm>
                  <a:off x="6591806" y="4793160"/>
                  <a:ext cx="226800" cy="253080"/>
                </a:xfrm>
                <a:prstGeom prst="rect">
                  <a:avLst/>
                </a:prstGeom>
              </p:spPr>
            </p:pic>
          </mc:Fallback>
        </mc:AlternateContent>
        <mc:AlternateContent xmlns:mc="http://schemas.openxmlformats.org/markup-compatibility/2006" xmlns:p14="http://schemas.microsoft.com/office/powerpoint/2010/main">
          <mc:Choice Requires="p14">
            <p:contentPart p14:bwMode="auto" r:id="rId296">
              <p14:nvContentPartPr>
                <p14:cNvPr id="181" name="Ink 180">
                  <a:extLst>
                    <a:ext uri="{FF2B5EF4-FFF2-40B4-BE49-F238E27FC236}">
                      <a16:creationId xmlns:a16="http://schemas.microsoft.com/office/drawing/2014/main" id="{45999732-E83F-49A0-AC7E-B8D6F6724C56}"/>
                    </a:ext>
                  </a:extLst>
                </p14:cNvPr>
                <p14:cNvContentPartPr/>
                <p14:nvPr/>
              </p14:nvContentPartPr>
              <p14:xfrm>
                <a:off x="6637166" y="4911960"/>
                <a:ext cx="104040" cy="40320"/>
              </p14:xfrm>
            </p:contentPart>
          </mc:Choice>
          <mc:Fallback xmlns="">
            <p:pic>
              <p:nvPicPr>
                <p:cNvPr id="181" name="Ink 180">
                  <a:extLst>
                    <a:ext uri="{FF2B5EF4-FFF2-40B4-BE49-F238E27FC236}">
                      <a16:creationId xmlns:a16="http://schemas.microsoft.com/office/drawing/2014/main" id="{45999732-E83F-49A0-AC7E-B8D6F6724C56}"/>
                    </a:ext>
                  </a:extLst>
                </p:cNvPr>
                <p:cNvPicPr/>
                <p:nvPr/>
              </p:nvPicPr>
              <p:blipFill>
                <a:blip r:embed="rId297"/>
                <a:stretch>
                  <a:fillRect/>
                </a:stretch>
              </p:blipFill>
              <p:spPr>
                <a:xfrm>
                  <a:off x="6619526" y="4893960"/>
                  <a:ext cx="139680" cy="75960"/>
                </a:xfrm>
                <a:prstGeom prst="rect">
                  <a:avLst/>
                </a:prstGeom>
              </p:spPr>
            </p:pic>
          </mc:Fallback>
        </mc:AlternateContent>
        <mc:AlternateContent xmlns:mc="http://schemas.openxmlformats.org/markup-compatibility/2006" xmlns:p14="http://schemas.microsoft.com/office/powerpoint/2010/main">
          <mc:Choice Requires="p14">
            <p:contentPart p14:bwMode="auto" r:id="rId298">
              <p14:nvContentPartPr>
                <p14:cNvPr id="182" name="Ink 181">
                  <a:extLst>
                    <a:ext uri="{FF2B5EF4-FFF2-40B4-BE49-F238E27FC236}">
                      <a16:creationId xmlns:a16="http://schemas.microsoft.com/office/drawing/2014/main" id="{0F23799F-DCE2-432C-81FC-5B4ACDF68FA9}"/>
                    </a:ext>
                  </a:extLst>
                </p14:cNvPr>
                <p14:cNvContentPartPr/>
                <p14:nvPr/>
              </p14:nvContentPartPr>
              <p14:xfrm>
                <a:off x="6962606" y="4810440"/>
                <a:ext cx="13320" cy="174960"/>
              </p14:xfrm>
            </p:contentPart>
          </mc:Choice>
          <mc:Fallback xmlns="">
            <p:pic>
              <p:nvPicPr>
                <p:cNvPr id="182" name="Ink 181">
                  <a:extLst>
                    <a:ext uri="{FF2B5EF4-FFF2-40B4-BE49-F238E27FC236}">
                      <a16:creationId xmlns:a16="http://schemas.microsoft.com/office/drawing/2014/main" id="{0F23799F-DCE2-432C-81FC-5B4ACDF68FA9}"/>
                    </a:ext>
                  </a:extLst>
                </p:cNvPr>
                <p:cNvPicPr/>
                <p:nvPr/>
              </p:nvPicPr>
              <p:blipFill>
                <a:blip r:embed="rId299"/>
                <a:stretch>
                  <a:fillRect/>
                </a:stretch>
              </p:blipFill>
              <p:spPr>
                <a:xfrm>
                  <a:off x="6944606" y="4792440"/>
                  <a:ext cx="48960" cy="210600"/>
                </a:xfrm>
                <a:prstGeom prst="rect">
                  <a:avLst/>
                </a:prstGeom>
              </p:spPr>
            </p:pic>
          </mc:Fallback>
        </mc:AlternateContent>
        <mc:AlternateContent xmlns:mc="http://schemas.openxmlformats.org/markup-compatibility/2006" xmlns:p14="http://schemas.microsoft.com/office/powerpoint/2010/main">
          <mc:Choice Requires="p14">
            <p:contentPart p14:bwMode="auto" r:id="rId300">
              <p14:nvContentPartPr>
                <p14:cNvPr id="183" name="Ink 182">
                  <a:extLst>
                    <a:ext uri="{FF2B5EF4-FFF2-40B4-BE49-F238E27FC236}">
                      <a16:creationId xmlns:a16="http://schemas.microsoft.com/office/drawing/2014/main" id="{2FACBD22-38AA-479B-A8C8-96C559892FB4}"/>
                    </a:ext>
                  </a:extLst>
                </p14:cNvPr>
                <p14:cNvContentPartPr/>
                <p14:nvPr/>
              </p14:nvContentPartPr>
              <p14:xfrm>
                <a:off x="6941726" y="4828080"/>
                <a:ext cx="390240" cy="138600"/>
              </p14:xfrm>
            </p:contentPart>
          </mc:Choice>
          <mc:Fallback xmlns="">
            <p:pic>
              <p:nvPicPr>
                <p:cNvPr id="183" name="Ink 182">
                  <a:extLst>
                    <a:ext uri="{FF2B5EF4-FFF2-40B4-BE49-F238E27FC236}">
                      <a16:creationId xmlns:a16="http://schemas.microsoft.com/office/drawing/2014/main" id="{2FACBD22-38AA-479B-A8C8-96C559892FB4}"/>
                    </a:ext>
                  </a:extLst>
                </p:cNvPr>
                <p:cNvPicPr/>
                <p:nvPr/>
              </p:nvPicPr>
              <p:blipFill>
                <a:blip r:embed="rId301"/>
                <a:stretch>
                  <a:fillRect/>
                </a:stretch>
              </p:blipFill>
              <p:spPr>
                <a:xfrm>
                  <a:off x="6924086" y="4810080"/>
                  <a:ext cx="425880" cy="174240"/>
                </a:xfrm>
                <a:prstGeom prst="rect">
                  <a:avLst/>
                </a:prstGeom>
              </p:spPr>
            </p:pic>
          </mc:Fallback>
        </mc:AlternateContent>
        <mc:AlternateContent xmlns:mc="http://schemas.openxmlformats.org/markup-compatibility/2006" xmlns:p14="http://schemas.microsoft.com/office/powerpoint/2010/main">
          <mc:Choice Requires="p14">
            <p:contentPart p14:bwMode="auto" r:id="rId302">
              <p14:nvContentPartPr>
                <p14:cNvPr id="184" name="Ink 183">
                  <a:extLst>
                    <a:ext uri="{FF2B5EF4-FFF2-40B4-BE49-F238E27FC236}">
                      <a16:creationId xmlns:a16="http://schemas.microsoft.com/office/drawing/2014/main" id="{9B809A06-6574-42EE-A45D-F40E80CB4267}"/>
                    </a:ext>
                  </a:extLst>
                </p14:cNvPr>
                <p14:cNvContentPartPr/>
                <p14:nvPr/>
              </p14:nvContentPartPr>
              <p14:xfrm>
                <a:off x="7468046" y="4842120"/>
                <a:ext cx="113040" cy="119160"/>
              </p14:xfrm>
            </p:contentPart>
          </mc:Choice>
          <mc:Fallback xmlns="">
            <p:pic>
              <p:nvPicPr>
                <p:cNvPr id="184" name="Ink 183">
                  <a:extLst>
                    <a:ext uri="{FF2B5EF4-FFF2-40B4-BE49-F238E27FC236}">
                      <a16:creationId xmlns:a16="http://schemas.microsoft.com/office/drawing/2014/main" id="{9B809A06-6574-42EE-A45D-F40E80CB4267}"/>
                    </a:ext>
                  </a:extLst>
                </p:cNvPr>
                <p:cNvPicPr/>
                <p:nvPr/>
              </p:nvPicPr>
              <p:blipFill>
                <a:blip r:embed="rId303"/>
                <a:stretch>
                  <a:fillRect/>
                </a:stretch>
              </p:blipFill>
              <p:spPr>
                <a:xfrm>
                  <a:off x="7450046" y="4824120"/>
                  <a:ext cx="148680" cy="154800"/>
                </a:xfrm>
                <a:prstGeom prst="rect">
                  <a:avLst/>
                </a:prstGeom>
              </p:spPr>
            </p:pic>
          </mc:Fallback>
        </mc:AlternateContent>
        <mc:AlternateContent xmlns:mc="http://schemas.openxmlformats.org/markup-compatibility/2006" xmlns:p14="http://schemas.microsoft.com/office/powerpoint/2010/main">
          <mc:Choice Requires="p14">
            <p:contentPart p14:bwMode="auto" r:id="rId304">
              <p14:nvContentPartPr>
                <p14:cNvPr id="185" name="Ink 184">
                  <a:extLst>
                    <a:ext uri="{FF2B5EF4-FFF2-40B4-BE49-F238E27FC236}">
                      <a16:creationId xmlns:a16="http://schemas.microsoft.com/office/drawing/2014/main" id="{BD046D5C-51FA-4FC1-A40A-E94180059CA7}"/>
                    </a:ext>
                  </a:extLst>
                </p14:cNvPr>
                <p14:cNvContentPartPr/>
                <p14:nvPr/>
              </p14:nvContentPartPr>
              <p14:xfrm>
                <a:off x="7606646" y="4838880"/>
                <a:ext cx="70560" cy="65160"/>
              </p14:xfrm>
            </p:contentPart>
          </mc:Choice>
          <mc:Fallback xmlns="">
            <p:pic>
              <p:nvPicPr>
                <p:cNvPr id="185" name="Ink 184">
                  <a:extLst>
                    <a:ext uri="{FF2B5EF4-FFF2-40B4-BE49-F238E27FC236}">
                      <a16:creationId xmlns:a16="http://schemas.microsoft.com/office/drawing/2014/main" id="{BD046D5C-51FA-4FC1-A40A-E94180059CA7}"/>
                    </a:ext>
                  </a:extLst>
                </p:cNvPr>
                <p:cNvPicPr/>
                <p:nvPr/>
              </p:nvPicPr>
              <p:blipFill>
                <a:blip r:embed="rId305"/>
                <a:stretch>
                  <a:fillRect/>
                </a:stretch>
              </p:blipFill>
              <p:spPr>
                <a:xfrm>
                  <a:off x="7588646" y="4820880"/>
                  <a:ext cx="106200" cy="100800"/>
                </a:xfrm>
                <a:prstGeom prst="rect">
                  <a:avLst/>
                </a:prstGeom>
              </p:spPr>
            </p:pic>
          </mc:Fallback>
        </mc:AlternateContent>
        <mc:AlternateContent xmlns:mc="http://schemas.openxmlformats.org/markup-compatibility/2006" xmlns:p14="http://schemas.microsoft.com/office/powerpoint/2010/main">
          <mc:Choice Requires="p14">
            <p:contentPart p14:bwMode="auto" r:id="rId306">
              <p14:nvContentPartPr>
                <p14:cNvPr id="186" name="Ink 185">
                  <a:extLst>
                    <a:ext uri="{FF2B5EF4-FFF2-40B4-BE49-F238E27FC236}">
                      <a16:creationId xmlns:a16="http://schemas.microsoft.com/office/drawing/2014/main" id="{3D13B99E-12D5-44A3-A296-D76E195D474C}"/>
                    </a:ext>
                  </a:extLst>
                </p14:cNvPr>
                <p14:cNvContentPartPr/>
                <p14:nvPr/>
              </p14:nvContentPartPr>
              <p14:xfrm>
                <a:off x="7698806" y="4839600"/>
                <a:ext cx="48600" cy="18720"/>
              </p14:xfrm>
            </p:contentPart>
          </mc:Choice>
          <mc:Fallback xmlns="">
            <p:pic>
              <p:nvPicPr>
                <p:cNvPr id="186" name="Ink 185">
                  <a:extLst>
                    <a:ext uri="{FF2B5EF4-FFF2-40B4-BE49-F238E27FC236}">
                      <a16:creationId xmlns:a16="http://schemas.microsoft.com/office/drawing/2014/main" id="{3D13B99E-12D5-44A3-A296-D76E195D474C}"/>
                    </a:ext>
                  </a:extLst>
                </p:cNvPr>
                <p:cNvPicPr/>
                <p:nvPr/>
              </p:nvPicPr>
              <p:blipFill>
                <a:blip r:embed="rId307"/>
                <a:stretch>
                  <a:fillRect/>
                </a:stretch>
              </p:blipFill>
              <p:spPr>
                <a:xfrm>
                  <a:off x="7681166" y="4821960"/>
                  <a:ext cx="84240" cy="54360"/>
                </a:xfrm>
                <a:prstGeom prst="rect">
                  <a:avLst/>
                </a:prstGeom>
              </p:spPr>
            </p:pic>
          </mc:Fallback>
        </mc:AlternateContent>
        <mc:AlternateContent xmlns:mc="http://schemas.openxmlformats.org/markup-compatibility/2006" xmlns:p14="http://schemas.microsoft.com/office/powerpoint/2010/main">
          <mc:Choice Requires="p14">
            <p:contentPart p14:bwMode="auto" r:id="rId308">
              <p14:nvContentPartPr>
                <p14:cNvPr id="187" name="Ink 186">
                  <a:extLst>
                    <a:ext uri="{FF2B5EF4-FFF2-40B4-BE49-F238E27FC236}">
                      <a16:creationId xmlns:a16="http://schemas.microsoft.com/office/drawing/2014/main" id="{68FC2816-EA0B-4D2B-9285-98BDC59FAC75}"/>
                    </a:ext>
                  </a:extLst>
                </p14:cNvPr>
                <p14:cNvContentPartPr/>
                <p14:nvPr/>
              </p14:nvContentPartPr>
              <p14:xfrm>
                <a:off x="7730126" y="4828080"/>
                <a:ext cx="90720" cy="63360"/>
              </p14:xfrm>
            </p:contentPart>
          </mc:Choice>
          <mc:Fallback xmlns="">
            <p:pic>
              <p:nvPicPr>
                <p:cNvPr id="187" name="Ink 186">
                  <a:extLst>
                    <a:ext uri="{FF2B5EF4-FFF2-40B4-BE49-F238E27FC236}">
                      <a16:creationId xmlns:a16="http://schemas.microsoft.com/office/drawing/2014/main" id="{68FC2816-EA0B-4D2B-9285-98BDC59FAC75}"/>
                    </a:ext>
                  </a:extLst>
                </p:cNvPr>
                <p:cNvPicPr/>
                <p:nvPr/>
              </p:nvPicPr>
              <p:blipFill>
                <a:blip r:embed="rId309"/>
                <a:stretch>
                  <a:fillRect/>
                </a:stretch>
              </p:blipFill>
              <p:spPr>
                <a:xfrm>
                  <a:off x="7712486" y="4810440"/>
                  <a:ext cx="126360" cy="99000"/>
                </a:xfrm>
                <a:prstGeom prst="rect">
                  <a:avLst/>
                </a:prstGeom>
              </p:spPr>
            </p:pic>
          </mc:Fallback>
        </mc:AlternateContent>
        <mc:AlternateContent xmlns:mc="http://schemas.openxmlformats.org/markup-compatibility/2006" xmlns:p14="http://schemas.microsoft.com/office/powerpoint/2010/main">
          <mc:Choice Requires="p14">
            <p:contentPart p14:bwMode="auto" r:id="rId310">
              <p14:nvContentPartPr>
                <p14:cNvPr id="188" name="Ink 187">
                  <a:extLst>
                    <a:ext uri="{FF2B5EF4-FFF2-40B4-BE49-F238E27FC236}">
                      <a16:creationId xmlns:a16="http://schemas.microsoft.com/office/drawing/2014/main" id="{C294C6EC-377C-4D1D-8F79-732EE2EBC4B2}"/>
                    </a:ext>
                  </a:extLst>
                </p14:cNvPr>
                <p14:cNvContentPartPr/>
                <p14:nvPr/>
              </p14:nvContentPartPr>
              <p14:xfrm>
                <a:off x="7839926" y="4831320"/>
                <a:ext cx="80640" cy="46440"/>
              </p14:xfrm>
            </p:contentPart>
          </mc:Choice>
          <mc:Fallback xmlns="">
            <p:pic>
              <p:nvPicPr>
                <p:cNvPr id="188" name="Ink 187">
                  <a:extLst>
                    <a:ext uri="{FF2B5EF4-FFF2-40B4-BE49-F238E27FC236}">
                      <a16:creationId xmlns:a16="http://schemas.microsoft.com/office/drawing/2014/main" id="{C294C6EC-377C-4D1D-8F79-732EE2EBC4B2}"/>
                    </a:ext>
                  </a:extLst>
                </p:cNvPr>
                <p:cNvPicPr/>
                <p:nvPr/>
              </p:nvPicPr>
              <p:blipFill>
                <a:blip r:embed="rId311"/>
                <a:stretch>
                  <a:fillRect/>
                </a:stretch>
              </p:blipFill>
              <p:spPr>
                <a:xfrm>
                  <a:off x="7822286" y="4813320"/>
                  <a:ext cx="116280" cy="82080"/>
                </a:xfrm>
                <a:prstGeom prst="rect">
                  <a:avLst/>
                </a:prstGeom>
              </p:spPr>
            </p:pic>
          </mc:Fallback>
        </mc:AlternateContent>
        <mc:AlternateContent xmlns:mc="http://schemas.openxmlformats.org/markup-compatibility/2006" xmlns:p14="http://schemas.microsoft.com/office/powerpoint/2010/main">
          <mc:Choice Requires="p14">
            <p:contentPart p14:bwMode="auto" r:id="rId312">
              <p14:nvContentPartPr>
                <p14:cNvPr id="189" name="Ink 188">
                  <a:extLst>
                    <a:ext uri="{FF2B5EF4-FFF2-40B4-BE49-F238E27FC236}">
                      <a16:creationId xmlns:a16="http://schemas.microsoft.com/office/drawing/2014/main" id="{288B0669-AC70-4306-8C1B-231542862180}"/>
                    </a:ext>
                  </a:extLst>
                </p14:cNvPr>
                <p14:cNvContentPartPr/>
                <p14:nvPr/>
              </p14:nvContentPartPr>
              <p14:xfrm>
                <a:off x="7943606" y="4757520"/>
                <a:ext cx="108360" cy="119880"/>
              </p14:xfrm>
            </p:contentPart>
          </mc:Choice>
          <mc:Fallback xmlns="">
            <p:pic>
              <p:nvPicPr>
                <p:cNvPr id="189" name="Ink 188">
                  <a:extLst>
                    <a:ext uri="{FF2B5EF4-FFF2-40B4-BE49-F238E27FC236}">
                      <a16:creationId xmlns:a16="http://schemas.microsoft.com/office/drawing/2014/main" id="{288B0669-AC70-4306-8C1B-231542862180}"/>
                    </a:ext>
                  </a:extLst>
                </p:cNvPr>
                <p:cNvPicPr/>
                <p:nvPr/>
              </p:nvPicPr>
              <p:blipFill>
                <a:blip r:embed="rId313"/>
                <a:stretch>
                  <a:fillRect/>
                </a:stretch>
              </p:blipFill>
              <p:spPr>
                <a:xfrm>
                  <a:off x="7925606" y="4739880"/>
                  <a:ext cx="14400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314">
              <p14:nvContentPartPr>
                <p14:cNvPr id="190" name="Ink 189">
                  <a:extLst>
                    <a:ext uri="{FF2B5EF4-FFF2-40B4-BE49-F238E27FC236}">
                      <a16:creationId xmlns:a16="http://schemas.microsoft.com/office/drawing/2014/main" id="{CC551923-87AD-4430-9509-1D56BD74E228}"/>
                    </a:ext>
                  </a:extLst>
                </p14:cNvPr>
                <p14:cNvContentPartPr/>
                <p14:nvPr/>
              </p14:nvContentPartPr>
              <p14:xfrm>
                <a:off x="8058086" y="4814400"/>
                <a:ext cx="86040" cy="48240"/>
              </p14:xfrm>
            </p:contentPart>
          </mc:Choice>
          <mc:Fallback xmlns="">
            <p:pic>
              <p:nvPicPr>
                <p:cNvPr id="190" name="Ink 189">
                  <a:extLst>
                    <a:ext uri="{FF2B5EF4-FFF2-40B4-BE49-F238E27FC236}">
                      <a16:creationId xmlns:a16="http://schemas.microsoft.com/office/drawing/2014/main" id="{CC551923-87AD-4430-9509-1D56BD74E228}"/>
                    </a:ext>
                  </a:extLst>
                </p:cNvPr>
                <p:cNvPicPr/>
                <p:nvPr/>
              </p:nvPicPr>
              <p:blipFill>
                <a:blip r:embed="rId315"/>
                <a:stretch>
                  <a:fillRect/>
                </a:stretch>
              </p:blipFill>
              <p:spPr>
                <a:xfrm>
                  <a:off x="8040446" y="4796760"/>
                  <a:ext cx="121680" cy="83880"/>
                </a:xfrm>
                <a:prstGeom prst="rect">
                  <a:avLst/>
                </a:prstGeom>
              </p:spPr>
            </p:pic>
          </mc:Fallback>
        </mc:AlternateContent>
        <mc:AlternateContent xmlns:mc="http://schemas.openxmlformats.org/markup-compatibility/2006" xmlns:p14="http://schemas.microsoft.com/office/powerpoint/2010/main">
          <mc:Choice Requires="p14">
            <p:contentPart p14:bwMode="auto" r:id="rId316">
              <p14:nvContentPartPr>
                <p14:cNvPr id="191" name="Ink 190">
                  <a:extLst>
                    <a:ext uri="{FF2B5EF4-FFF2-40B4-BE49-F238E27FC236}">
                      <a16:creationId xmlns:a16="http://schemas.microsoft.com/office/drawing/2014/main" id="{5F05CF03-47ED-4731-979B-FA9F2FD41D72}"/>
                    </a:ext>
                  </a:extLst>
                </p14:cNvPr>
                <p14:cNvContentPartPr/>
                <p14:nvPr/>
              </p14:nvContentPartPr>
              <p14:xfrm>
                <a:off x="8180126" y="4802880"/>
                <a:ext cx="122040" cy="65880"/>
              </p14:xfrm>
            </p:contentPart>
          </mc:Choice>
          <mc:Fallback xmlns="">
            <p:pic>
              <p:nvPicPr>
                <p:cNvPr id="191" name="Ink 190">
                  <a:extLst>
                    <a:ext uri="{FF2B5EF4-FFF2-40B4-BE49-F238E27FC236}">
                      <a16:creationId xmlns:a16="http://schemas.microsoft.com/office/drawing/2014/main" id="{5F05CF03-47ED-4731-979B-FA9F2FD41D72}"/>
                    </a:ext>
                  </a:extLst>
                </p:cNvPr>
                <p:cNvPicPr/>
                <p:nvPr/>
              </p:nvPicPr>
              <p:blipFill>
                <a:blip r:embed="rId317"/>
                <a:stretch>
                  <a:fillRect/>
                </a:stretch>
              </p:blipFill>
              <p:spPr>
                <a:xfrm>
                  <a:off x="8162126" y="4784880"/>
                  <a:ext cx="157680" cy="101520"/>
                </a:xfrm>
                <a:prstGeom prst="rect">
                  <a:avLst/>
                </a:prstGeom>
              </p:spPr>
            </p:pic>
          </mc:Fallback>
        </mc:AlternateContent>
        <mc:AlternateContent xmlns:mc="http://schemas.openxmlformats.org/markup-compatibility/2006" xmlns:p14="http://schemas.microsoft.com/office/powerpoint/2010/main">
          <mc:Choice Requires="p14">
            <p:contentPart p14:bwMode="auto" r:id="rId318">
              <p14:nvContentPartPr>
                <p14:cNvPr id="192" name="Ink 191">
                  <a:extLst>
                    <a:ext uri="{FF2B5EF4-FFF2-40B4-BE49-F238E27FC236}">
                      <a16:creationId xmlns:a16="http://schemas.microsoft.com/office/drawing/2014/main" id="{6A0520DA-E770-4316-9196-AB29D9772592}"/>
                    </a:ext>
                  </a:extLst>
                </p14:cNvPr>
                <p14:cNvContentPartPr/>
                <p14:nvPr/>
              </p14:nvContentPartPr>
              <p14:xfrm>
                <a:off x="8348966" y="4754640"/>
                <a:ext cx="229680" cy="105120"/>
              </p14:xfrm>
            </p:contentPart>
          </mc:Choice>
          <mc:Fallback xmlns="">
            <p:pic>
              <p:nvPicPr>
                <p:cNvPr id="192" name="Ink 191">
                  <a:extLst>
                    <a:ext uri="{FF2B5EF4-FFF2-40B4-BE49-F238E27FC236}">
                      <a16:creationId xmlns:a16="http://schemas.microsoft.com/office/drawing/2014/main" id="{6A0520DA-E770-4316-9196-AB29D9772592}"/>
                    </a:ext>
                  </a:extLst>
                </p:cNvPr>
                <p:cNvPicPr/>
                <p:nvPr/>
              </p:nvPicPr>
              <p:blipFill>
                <a:blip r:embed="rId319"/>
                <a:stretch>
                  <a:fillRect/>
                </a:stretch>
              </p:blipFill>
              <p:spPr>
                <a:xfrm>
                  <a:off x="8330966" y="4736640"/>
                  <a:ext cx="265320" cy="1407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20">
            <p14:nvContentPartPr>
              <p14:cNvPr id="194" name="Ink 193">
                <a:extLst>
                  <a:ext uri="{FF2B5EF4-FFF2-40B4-BE49-F238E27FC236}">
                    <a16:creationId xmlns:a16="http://schemas.microsoft.com/office/drawing/2014/main" id="{DDB65AA2-2ADD-425F-990C-5DDADA952414}"/>
                  </a:ext>
                </a:extLst>
              </p14:cNvPr>
              <p14:cNvContentPartPr/>
              <p14:nvPr/>
            </p14:nvContentPartPr>
            <p14:xfrm>
              <a:off x="4919246" y="5259720"/>
              <a:ext cx="96480" cy="163800"/>
            </p14:xfrm>
          </p:contentPart>
        </mc:Choice>
        <mc:Fallback xmlns="">
          <p:pic>
            <p:nvPicPr>
              <p:cNvPr id="194" name="Ink 193">
                <a:extLst>
                  <a:ext uri="{FF2B5EF4-FFF2-40B4-BE49-F238E27FC236}">
                    <a16:creationId xmlns:a16="http://schemas.microsoft.com/office/drawing/2014/main" id="{DDB65AA2-2ADD-425F-990C-5DDADA952414}"/>
                  </a:ext>
                </a:extLst>
              </p:cNvPr>
              <p:cNvPicPr/>
              <p:nvPr/>
            </p:nvPicPr>
            <p:blipFill>
              <a:blip r:embed="rId321"/>
              <a:stretch>
                <a:fillRect/>
              </a:stretch>
            </p:blipFill>
            <p:spPr>
              <a:xfrm>
                <a:off x="4901246" y="5241720"/>
                <a:ext cx="132120" cy="199440"/>
              </a:xfrm>
              <a:prstGeom prst="rect">
                <a:avLst/>
              </a:prstGeom>
            </p:spPr>
          </p:pic>
        </mc:Fallback>
      </mc:AlternateContent>
      <mc:AlternateContent xmlns:mc="http://schemas.openxmlformats.org/markup-compatibility/2006" xmlns:p14="http://schemas.microsoft.com/office/powerpoint/2010/main">
        <mc:Choice Requires="p14">
          <p:contentPart p14:bwMode="auto" r:id="rId322">
            <p14:nvContentPartPr>
              <p14:cNvPr id="195" name="Ink 194">
                <a:extLst>
                  <a:ext uri="{FF2B5EF4-FFF2-40B4-BE49-F238E27FC236}">
                    <a16:creationId xmlns:a16="http://schemas.microsoft.com/office/drawing/2014/main" id="{8F954DD1-D8FA-4330-82B7-79E1222595A6}"/>
                  </a:ext>
                </a:extLst>
              </p14:cNvPr>
              <p14:cNvContentPartPr/>
              <p14:nvPr/>
            </p14:nvContentPartPr>
            <p14:xfrm>
              <a:off x="4913486" y="5330280"/>
              <a:ext cx="159840" cy="69120"/>
            </p14:xfrm>
          </p:contentPart>
        </mc:Choice>
        <mc:Fallback xmlns="">
          <p:pic>
            <p:nvPicPr>
              <p:cNvPr id="195" name="Ink 194">
                <a:extLst>
                  <a:ext uri="{FF2B5EF4-FFF2-40B4-BE49-F238E27FC236}">
                    <a16:creationId xmlns:a16="http://schemas.microsoft.com/office/drawing/2014/main" id="{8F954DD1-D8FA-4330-82B7-79E1222595A6}"/>
                  </a:ext>
                </a:extLst>
              </p:cNvPr>
              <p:cNvPicPr/>
              <p:nvPr/>
            </p:nvPicPr>
            <p:blipFill>
              <a:blip r:embed="rId323"/>
              <a:stretch>
                <a:fillRect/>
              </a:stretch>
            </p:blipFill>
            <p:spPr>
              <a:xfrm>
                <a:off x="4895486" y="5312280"/>
                <a:ext cx="195480" cy="104760"/>
              </a:xfrm>
              <a:prstGeom prst="rect">
                <a:avLst/>
              </a:prstGeom>
            </p:spPr>
          </p:pic>
        </mc:Fallback>
      </mc:AlternateContent>
      <mc:AlternateContent xmlns:mc="http://schemas.openxmlformats.org/markup-compatibility/2006" xmlns:p14="http://schemas.microsoft.com/office/powerpoint/2010/main">
        <mc:Choice Requires="p14">
          <p:contentPart p14:bwMode="auto" r:id="rId324">
            <p14:nvContentPartPr>
              <p14:cNvPr id="196" name="Ink 195">
                <a:extLst>
                  <a:ext uri="{FF2B5EF4-FFF2-40B4-BE49-F238E27FC236}">
                    <a16:creationId xmlns:a16="http://schemas.microsoft.com/office/drawing/2014/main" id="{0E055C39-A810-4271-90F5-EEF8EE7332DB}"/>
                  </a:ext>
                </a:extLst>
              </p14:cNvPr>
              <p14:cNvContentPartPr/>
              <p14:nvPr/>
            </p14:nvContentPartPr>
            <p14:xfrm>
              <a:off x="5084126" y="5348280"/>
              <a:ext cx="98280" cy="34920"/>
            </p14:xfrm>
          </p:contentPart>
        </mc:Choice>
        <mc:Fallback xmlns="">
          <p:pic>
            <p:nvPicPr>
              <p:cNvPr id="196" name="Ink 195">
                <a:extLst>
                  <a:ext uri="{FF2B5EF4-FFF2-40B4-BE49-F238E27FC236}">
                    <a16:creationId xmlns:a16="http://schemas.microsoft.com/office/drawing/2014/main" id="{0E055C39-A810-4271-90F5-EEF8EE7332DB}"/>
                  </a:ext>
                </a:extLst>
              </p:cNvPr>
              <p:cNvPicPr/>
              <p:nvPr/>
            </p:nvPicPr>
            <p:blipFill>
              <a:blip r:embed="rId325"/>
              <a:stretch>
                <a:fillRect/>
              </a:stretch>
            </p:blipFill>
            <p:spPr>
              <a:xfrm>
                <a:off x="5066126" y="5330280"/>
                <a:ext cx="133920" cy="70560"/>
              </a:xfrm>
              <a:prstGeom prst="rect">
                <a:avLst/>
              </a:prstGeom>
            </p:spPr>
          </p:pic>
        </mc:Fallback>
      </mc:AlternateContent>
      <mc:AlternateContent xmlns:mc="http://schemas.openxmlformats.org/markup-compatibility/2006" xmlns:p14="http://schemas.microsoft.com/office/powerpoint/2010/main">
        <mc:Choice Requires="p14">
          <p:contentPart p14:bwMode="auto" r:id="rId326">
            <p14:nvContentPartPr>
              <p14:cNvPr id="197" name="Ink 196">
                <a:extLst>
                  <a:ext uri="{FF2B5EF4-FFF2-40B4-BE49-F238E27FC236}">
                    <a16:creationId xmlns:a16="http://schemas.microsoft.com/office/drawing/2014/main" id="{66518F45-058F-4131-9AE8-B37E22585C7A}"/>
                  </a:ext>
                </a:extLst>
              </p14:cNvPr>
              <p14:cNvContentPartPr/>
              <p14:nvPr/>
            </p14:nvContentPartPr>
            <p14:xfrm>
              <a:off x="5337566" y="5264040"/>
              <a:ext cx="60840" cy="141840"/>
            </p14:xfrm>
          </p:contentPart>
        </mc:Choice>
        <mc:Fallback xmlns="">
          <p:pic>
            <p:nvPicPr>
              <p:cNvPr id="197" name="Ink 196">
                <a:extLst>
                  <a:ext uri="{FF2B5EF4-FFF2-40B4-BE49-F238E27FC236}">
                    <a16:creationId xmlns:a16="http://schemas.microsoft.com/office/drawing/2014/main" id="{66518F45-058F-4131-9AE8-B37E22585C7A}"/>
                  </a:ext>
                </a:extLst>
              </p:cNvPr>
              <p:cNvPicPr/>
              <p:nvPr/>
            </p:nvPicPr>
            <p:blipFill>
              <a:blip r:embed="rId327"/>
              <a:stretch>
                <a:fillRect/>
              </a:stretch>
            </p:blipFill>
            <p:spPr>
              <a:xfrm>
                <a:off x="5319926" y="5246400"/>
                <a:ext cx="96480" cy="177480"/>
              </a:xfrm>
              <a:prstGeom prst="rect">
                <a:avLst/>
              </a:prstGeom>
            </p:spPr>
          </p:pic>
        </mc:Fallback>
      </mc:AlternateContent>
      <mc:AlternateContent xmlns:mc="http://schemas.openxmlformats.org/markup-compatibility/2006" xmlns:p14="http://schemas.microsoft.com/office/powerpoint/2010/main">
        <mc:Choice Requires="p14">
          <p:contentPart p14:bwMode="auto" r:id="rId328">
            <p14:nvContentPartPr>
              <p14:cNvPr id="198" name="Ink 197">
                <a:extLst>
                  <a:ext uri="{FF2B5EF4-FFF2-40B4-BE49-F238E27FC236}">
                    <a16:creationId xmlns:a16="http://schemas.microsoft.com/office/drawing/2014/main" id="{EAC56D73-93D8-4CE3-96AF-3683094A420E}"/>
                  </a:ext>
                </a:extLst>
              </p14:cNvPr>
              <p14:cNvContentPartPr/>
              <p14:nvPr/>
            </p14:nvContentPartPr>
            <p14:xfrm>
              <a:off x="5306246" y="5304720"/>
              <a:ext cx="268200" cy="117000"/>
            </p14:xfrm>
          </p:contentPart>
        </mc:Choice>
        <mc:Fallback xmlns="">
          <p:pic>
            <p:nvPicPr>
              <p:cNvPr id="198" name="Ink 197">
                <a:extLst>
                  <a:ext uri="{FF2B5EF4-FFF2-40B4-BE49-F238E27FC236}">
                    <a16:creationId xmlns:a16="http://schemas.microsoft.com/office/drawing/2014/main" id="{EAC56D73-93D8-4CE3-96AF-3683094A420E}"/>
                  </a:ext>
                </a:extLst>
              </p:cNvPr>
              <p:cNvPicPr/>
              <p:nvPr/>
            </p:nvPicPr>
            <p:blipFill>
              <a:blip r:embed="rId329"/>
              <a:stretch>
                <a:fillRect/>
              </a:stretch>
            </p:blipFill>
            <p:spPr>
              <a:xfrm>
                <a:off x="5288606" y="5286720"/>
                <a:ext cx="303840" cy="152640"/>
              </a:xfrm>
              <a:prstGeom prst="rect">
                <a:avLst/>
              </a:prstGeom>
            </p:spPr>
          </p:pic>
        </mc:Fallback>
      </mc:AlternateContent>
      <mc:AlternateContent xmlns:mc="http://schemas.openxmlformats.org/markup-compatibility/2006" xmlns:p14="http://schemas.microsoft.com/office/powerpoint/2010/main">
        <mc:Choice Requires="p14">
          <p:contentPart p14:bwMode="auto" r:id="rId330">
            <p14:nvContentPartPr>
              <p14:cNvPr id="199" name="Ink 198">
                <a:extLst>
                  <a:ext uri="{FF2B5EF4-FFF2-40B4-BE49-F238E27FC236}">
                    <a16:creationId xmlns:a16="http://schemas.microsoft.com/office/drawing/2014/main" id="{69623B1F-A42C-45C6-8A42-C8B647D16D82}"/>
                  </a:ext>
                </a:extLst>
              </p14:cNvPr>
              <p14:cNvContentPartPr/>
              <p14:nvPr/>
            </p14:nvContentPartPr>
            <p14:xfrm>
              <a:off x="5549966" y="5287080"/>
              <a:ext cx="211320" cy="141120"/>
            </p14:xfrm>
          </p:contentPart>
        </mc:Choice>
        <mc:Fallback xmlns="">
          <p:pic>
            <p:nvPicPr>
              <p:cNvPr id="199" name="Ink 198">
                <a:extLst>
                  <a:ext uri="{FF2B5EF4-FFF2-40B4-BE49-F238E27FC236}">
                    <a16:creationId xmlns:a16="http://schemas.microsoft.com/office/drawing/2014/main" id="{69623B1F-A42C-45C6-8A42-C8B647D16D82}"/>
                  </a:ext>
                </a:extLst>
              </p:cNvPr>
              <p:cNvPicPr/>
              <p:nvPr/>
            </p:nvPicPr>
            <p:blipFill>
              <a:blip r:embed="rId331"/>
              <a:stretch>
                <a:fillRect/>
              </a:stretch>
            </p:blipFill>
            <p:spPr>
              <a:xfrm>
                <a:off x="5532326" y="5269080"/>
                <a:ext cx="246960" cy="176760"/>
              </a:xfrm>
              <a:prstGeom prst="rect">
                <a:avLst/>
              </a:prstGeom>
            </p:spPr>
          </p:pic>
        </mc:Fallback>
      </mc:AlternateContent>
      <mc:AlternateContent xmlns:mc="http://schemas.openxmlformats.org/markup-compatibility/2006" xmlns:p14="http://schemas.microsoft.com/office/powerpoint/2010/main">
        <mc:Choice Requires="p14">
          <p:contentPart p14:bwMode="auto" r:id="rId332">
            <p14:nvContentPartPr>
              <p14:cNvPr id="200" name="Ink 199">
                <a:extLst>
                  <a:ext uri="{FF2B5EF4-FFF2-40B4-BE49-F238E27FC236}">
                    <a16:creationId xmlns:a16="http://schemas.microsoft.com/office/drawing/2014/main" id="{6DEFE274-25EA-4E2B-841A-3B81C9DF25F7}"/>
                  </a:ext>
                </a:extLst>
              </p14:cNvPr>
              <p14:cNvContentPartPr/>
              <p14:nvPr/>
            </p14:nvContentPartPr>
            <p14:xfrm>
              <a:off x="5737526" y="5341080"/>
              <a:ext cx="54360" cy="4320"/>
            </p14:xfrm>
          </p:contentPart>
        </mc:Choice>
        <mc:Fallback xmlns="">
          <p:pic>
            <p:nvPicPr>
              <p:cNvPr id="200" name="Ink 199">
                <a:extLst>
                  <a:ext uri="{FF2B5EF4-FFF2-40B4-BE49-F238E27FC236}">
                    <a16:creationId xmlns:a16="http://schemas.microsoft.com/office/drawing/2014/main" id="{6DEFE274-25EA-4E2B-841A-3B81C9DF25F7}"/>
                  </a:ext>
                </a:extLst>
              </p:cNvPr>
              <p:cNvPicPr/>
              <p:nvPr/>
            </p:nvPicPr>
            <p:blipFill>
              <a:blip r:embed="rId333"/>
              <a:stretch>
                <a:fillRect/>
              </a:stretch>
            </p:blipFill>
            <p:spPr>
              <a:xfrm>
                <a:off x="5719886" y="5323080"/>
                <a:ext cx="90000" cy="39960"/>
              </a:xfrm>
              <a:prstGeom prst="rect">
                <a:avLst/>
              </a:prstGeom>
            </p:spPr>
          </p:pic>
        </mc:Fallback>
      </mc:AlternateContent>
      <mc:AlternateContent xmlns:mc="http://schemas.openxmlformats.org/markup-compatibility/2006" xmlns:p14="http://schemas.microsoft.com/office/powerpoint/2010/main">
        <mc:Choice Requires="p14">
          <p:contentPart p14:bwMode="auto" r:id="rId334">
            <p14:nvContentPartPr>
              <p14:cNvPr id="201" name="Ink 200">
                <a:extLst>
                  <a:ext uri="{FF2B5EF4-FFF2-40B4-BE49-F238E27FC236}">
                    <a16:creationId xmlns:a16="http://schemas.microsoft.com/office/drawing/2014/main" id="{6BBAE4E5-3755-4F42-AE6F-C9C17EDE1FF4}"/>
                  </a:ext>
                </a:extLst>
              </p14:cNvPr>
              <p14:cNvContentPartPr/>
              <p14:nvPr/>
            </p14:nvContentPartPr>
            <p14:xfrm>
              <a:off x="5919326" y="5331360"/>
              <a:ext cx="149760" cy="199080"/>
            </p14:xfrm>
          </p:contentPart>
        </mc:Choice>
        <mc:Fallback xmlns="">
          <p:pic>
            <p:nvPicPr>
              <p:cNvPr id="201" name="Ink 200">
                <a:extLst>
                  <a:ext uri="{FF2B5EF4-FFF2-40B4-BE49-F238E27FC236}">
                    <a16:creationId xmlns:a16="http://schemas.microsoft.com/office/drawing/2014/main" id="{6BBAE4E5-3755-4F42-AE6F-C9C17EDE1FF4}"/>
                  </a:ext>
                </a:extLst>
              </p:cNvPr>
              <p:cNvPicPr/>
              <p:nvPr/>
            </p:nvPicPr>
            <p:blipFill>
              <a:blip r:embed="rId335"/>
              <a:stretch>
                <a:fillRect/>
              </a:stretch>
            </p:blipFill>
            <p:spPr>
              <a:xfrm>
                <a:off x="5901326" y="5313720"/>
                <a:ext cx="185400" cy="234720"/>
              </a:xfrm>
              <a:prstGeom prst="rect">
                <a:avLst/>
              </a:prstGeom>
            </p:spPr>
          </p:pic>
        </mc:Fallback>
      </mc:AlternateContent>
      <mc:AlternateContent xmlns:mc="http://schemas.openxmlformats.org/markup-compatibility/2006" xmlns:p14="http://schemas.microsoft.com/office/powerpoint/2010/main">
        <mc:Choice Requires="p14">
          <p:contentPart p14:bwMode="auto" r:id="rId336">
            <p14:nvContentPartPr>
              <p14:cNvPr id="202" name="Ink 201">
                <a:extLst>
                  <a:ext uri="{FF2B5EF4-FFF2-40B4-BE49-F238E27FC236}">
                    <a16:creationId xmlns:a16="http://schemas.microsoft.com/office/drawing/2014/main" id="{8F6E7132-FE58-4D4E-8014-5AD90D5386F8}"/>
                  </a:ext>
                </a:extLst>
              </p14:cNvPr>
              <p14:cNvContentPartPr/>
              <p14:nvPr/>
            </p14:nvContentPartPr>
            <p14:xfrm>
              <a:off x="6089966" y="5311920"/>
              <a:ext cx="172800" cy="91080"/>
            </p14:xfrm>
          </p:contentPart>
        </mc:Choice>
        <mc:Fallback xmlns="">
          <p:pic>
            <p:nvPicPr>
              <p:cNvPr id="202" name="Ink 201">
                <a:extLst>
                  <a:ext uri="{FF2B5EF4-FFF2-40B4-BE49-F238E27FC236}">
                    <a16:creationId xmlns:a16="http://schemas.microsoft.com/office/drawing/2014/main" id="{8F6E7132-FE58-4D4E-8014-5AD90D5386F8}"/>
                  </a:ext>
                </a:extLst>
              </p:cNvPr>
              <p:cNvPicPr/>
              <p:nvPr/>
            </p:nvPicPr>
            <p:blipFill>
              <a:blip r:embed="rId337"/>
              <a:stretch>
                <a:fillRect/>
              </a:stretch>
            </p:blipFill>
            <p:spPr>
              <a:xfrm>
                <a:off x="6072326" y="5293920"/>
                <a:ext cx="20844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338">
            <p14:nvContentPartPr>
              <p14:cNvPr id="203" name="Ink 202">
                <a:extLst>
                  <a:ext uri="{FF2B5EF4-FFF2-40B4-BE49-F238E27FC236}">
                    <a16:creationId xmlns:a16="http://schemas.microsoft.com/office/drawing/2014/main" id="{81163BA1-4FFB-4BD4-AF07-0674751E762D}"/>
                  </a:ext>
                </a:extLst>
              </p14:cNvPr>
              <p14:cNvContentPartPr/>
              <p14:nvPr/>
            </p14:nvContentPartPr>
            <p14:xfrm>
              <a:off x="6185366" y="5332080"/>
              <a:ext cx="79920" cy="25560"/>
            </p14:xfrm>
          </p:contentPart>
        </mc:Choice>
        <mc:Fallback xmlns="">
          <p:pic>
            <p:nvPicPr>
              <p:cNvPr id="203" name="Ink 202">
                <a:extLst>
                  <a:ext uri="{FF2B5EF4-FFF2-40B4-BE49-F238E27FC236}">
                    <a16:creationId xmlns:a16="http://schemas.microsoft.com/office/drawing/2014/main" id="{81163BA1-4FFB-4BD4-AF07-0674751E762D}"/>
                  </a:ext>
                </a:extLst>
              </p:cNvPr>
              <p:cNvPicPr/>
              <p:nvPr/>
            </p:nvPicPr>
            <p:blipFill>
              <a:blip r:embed="rId339"/>
              <a:stretch>
                <a:fillRect/>
              </a:stretch>
            </p:blipFill>
            <p:spPr>
              <a:xfrm>
                <a:off x="6167726" y="5314080"/>
                <a:ext cx="115560" cy="61200"/>
              </a:xfrm>
              <a:prstGeom prst="rect">
                <a:avLst/>
              </a:prstGeom>
            </p:spPr>
          </p:pic>
        </mc:Fallback>
      </mc:AlternateContent>
      <mc:AlternateContent xmlns:mc="http://schemas.openxmlformats.org/markup-compatibility/2006" xmlns:p14="http://schemas.microsoft.com/office/powerpoint/2010/main">
        <mc:Choice Requires="p14">
          <p:contentPart p14:bwMode="auto" r:id="rId340">
            <p14:nvContentPartPr>
              <p14:cNvPr id="204" name="Ink 203">
                <a:extLst>
                  <a:ext uri="{FF2B5EF4-FFF2-40B4-BE49-F238E27FC236}">
                    <a16:creationId xmlns:a16="http://schemas.microsoft.com/office/drawing/2014/main" id="{E2A85306-36ED-4BBB-B5E6-88965D9E3A6A}"/>
                  </a:ext>
                </a:extLst>
              </p14:cNvPr>
              <p14:cNvContentPartPr/>
              <p14:nvPr/>
            </p14:nvContentPartPr>
            <p14:xfrm>
              <a:off x="6277886" y="5329200"/>
              <a:ext cx="264240" cy="190440"/>
            </p14:xfrm>
          </p:contentPart>
        </mc:Choice>
        <mc:Fallback xmlns="">
          <p:pic>
            <p:nvPicPr>
              <p:cNvPr id="204" name="Ink 203">
                <a:extLst>
                  <a:ext uri="{FF2B5EF4-FFF2-40B4-BE49-F238E27FC236}">
                    <a16:creationId xmlns:a16="http://schemas.microsoft.com/office/drawing/2014/main" id="{E2A85306-36ED-4BBB-B5E6-88965D9E3A6A}"/>
                  </a:ext>
                </a:extLst>
              </p:cNvPr>
              <p:cNvPicPr/>
              <p:nvPr/>
            </p:nvPicPr>
            <p:blipFill>
              <a:blip r:embed="rId341"/>
              <a:stretch>
                <a:fillRect/>
              </a:stretch>
            </p:blipFill>
            <p:spPr>
              <a:xfrm>
                <a:off x="6260246" y="5311200"/>
                <a:ext cx="299880" cy="226080"/>
              </a:xfrm>
              <a:prstGeom prst="rect">
                <a:avLst/>
              </a:prstGeom>
            </p:spPr>
          </p:pic>
        </mc:Fallback>
      </mc:AlternateContent>
      <mc:AlternateContent xmlns:mc="http://schemas.openxmlformats.org/markup-compatibility/2006" xmlns:p14="http://schemas.microsoft.com/office/powerpoint/2010/main">
        <mc:Choice Requires="p14">
          <p:contentPart p14:bwMode="auto" r:id="rId342">
            <p14:nvContentPartPr>
              <p14:cNvPr id="205" name="Ink 204">
                <a:extLst>
                  <a:ext uri="{FF2B5EF4-FFF2-40B4-BE49-F238E27FC236}">
                    <a16:creationId xmlns:a16="http://schemas.microsoft.com/office/drawing/2014/main" id="{D1975014-3D67-4854-B4F0-050F79107FBA}"/>
                  </a:ext>
                </a:extLst>
              </p14:cNvPr>
              <p14:cNvContentPartPr/>
              <p14:nvPr/>
            </p14:nvContentPartPr>
            <p14:xfrm>
              <a:off x="4938326" y="5430000"/>
              <a:ext cx="1418040" cy="87840"/>
            </p14:xfrm>
          </p:contentPart>
        </mc:Choice>
        <mc:Fallback xmlns="">
          <p:pic>
            <p:nvPicPr>
              <p:cNvPr id="205" name="Ink 204">
                <a:extLst>
                  <a:ext uri="{FF2B5EF4-FFF2-40B4-BE49-F238E27FC236}">
                    <a16:creationId xmlns:a16="http://schemas.microsoft.com/office/drawing/2014/main" id="{D1975014-3D67-4854-B4F0-050F79107FBA}"/>
                  </a:ext>
                </a:extLst>
              </p:cNvPr>
              <p:cNvPicPr/>
              <p:nvPr/>
            </p:nvPicPr>
            <p:blipFill>
              <a:blip r:embed="rId343"/>
              <a:stretch>
                <a:fillRect/>
              </a:stretch>
            </p:blipFill>
            <p:spPr>
              <a:xfrm>
                <a:off x="4920686" y="5412000"/>
                <a:ext cx="1453680" cy="123480"/>
              </a:xfrm>
              <a:prstGeom prst="rect">
                <a:avLst/>
              </a:prstGeom>
            </p:spPr>
          </p:pic>
        </mc:Fallback>
      </mc:AlternateContent>
      <p:grpSp>
        <p:nvGrpSpPr>
          <p:cNvPr id="217" name="Group 216">
            <a:extLst>
              <a:ext uri="{FF2B5EF4-FFF2-40B4-BE49-F238E27FC236}">
                <a16:creationId xmlns:a16="http://schemas.microsoft.com/office/drawing/2014/main" id="{8923DD97-AC26-4837-8DA3-E90BFD1ACB1F}"/>
              </a:ext>
            </a:extLst>
          </p:cNvPr>
          <p:cNvGrpSpPr/>
          <p:nvPr/>
        </p:nvGrpSpPr>
        <p:grpSpPr>
          <a:xfrm>
            <a:off x="6744806" y="5240640"/>
            <a:ext cx="1478520" cy="274320"/>
            <a:chOff x="6744806" y="5240640"/>
            <a:chExt cx="1478520" cy="274320"/>
          </a:xfrm>
        </p:grpSpPr>
        <mc:AlternateContent xmlns:mc="http://schemas.openxmlformats.org/markup-compatibility/2006" xmlns:p14="http://schemas.microsoft.com/office/powerpoint/2010/main">
          <mc:Choice Requires="p14">
            <p:contentPart p14:bwMode="auto" r:id="rId344">
              <p14:nvContentPartPr>
                <p14:cNvPr id="206" name="Ink 205">
                  <a:extLst>
                    <a:ext uri="{FF2B5EF4-FFF2-40B4-BE49-F238E27FC236}">
                      <a16:creationId xmlns:a16="http://schemas.microsoft.com/office/drawing/2014/main" id="{A5D4E587-7735-4F18-AFB4-E5F2A28FEE95}"/>
                    </a:ext>
                  </a:extLst>
                </p14:cNvPr>
                <p14:cNvContentPartPr/>
                <p14:nvPr/>
              </p14:nvContentPartPr>
              <p14:xfrm>
                <a:off x="6744806" y="5317320"/>
                <a:ext cx="122400" cy="106560"/>
              </p14:xfrm>
            </p:contentPart>
          </mc:Choice>
          <mc:Fallback xmlns="">
            <p:pic>
              <p:nvPicPr>
                <p:cNvPr id="206" name="Ink 205">
                  <a:extLst>
                    <a:ext uri="{FF2B5EF4-FFF2-40B4-BE49-F238E27FC236}">
                      <a16:creationId xmlns:a16="http://schemas.microsoft.com/office/drawing/2014/main" id="{A5D4E587-7735-4F18-AFB4-E5F2A28FEE95}"/>
                    </a:ext>
                  </a:extLst>
                </p:cNvPr>
                <p:cNvPicPr/>
                <p:nvPr/>
              </p:nvPicPr>
              <p:blipFill>
                <a:blip r:embed="rId345"/>
                <a:stretch>
                  <a:fillRect/>
                </a:stretch>
              </p:blipFill>
              <p:spPr>
                <a:xfrm>
                  <a:off x="6726806" y="5299680"/>
                  <a:ext cx="158040" cy="142200"/>
                </a:xfrm>
                <a:prstGeom prst="rect">
                  <a:avLst/>
                </a:prstGeom>
              </p:spPr>
            </p:pic>
          </mc:Fallback>
        </mc:AlternateContent>
        <mc:AlternateContent xmlns:mc="http://schemas.openxmlformats.org/markup-compatibility/2006" xmlns:p14="http://schemas.microsoft.com/office/powerpoint/2010/main">
          <mc:Choice Requires="p14">
            <p:contentPart p14:bwMode="auto" r:id="rId346">
              <p14:nvContentPartPr>
                <p14:cNvPr id="207" name="Ink 206">
                  <a:extLst>
                    <a:ext uri="{FF2B5EF4-FFF2-40B4-BE49-F238E27FC236}">
                      <a16:creationId xmlns:a16="http://schemas.microsoft.com/office/drawing/2014/main" id="{A7EF9BA9-2A38-4769-9A3F-3378D14F53CC}"/>
                    </a:ext>
                  </a:extLst>
                </p14:cNvPr>
                <p14:cNvContentPartPr/>
                <p14:nvPr/>
              </p14:nvContentPartPr>
              <p14:xfrm>
                <a:off x="6854966" y="5347920"/>
                <a:ext cx="119160" cy="167040"/>
              </p14:xfrm>
            </p:contentPart>
          </mc:Choice>
          <mc:Fallback xmlns="">
            <p:pic>
              <p:nvPicPr>
                <p:cNvPr id="207" name="Ink 206">
                  <a:extLst>
                    <a:ext uri="{FF2B5EF4-FFF2-40B4-BE49-F238E27FC236}">
                      <a16:creationId xmlns:a16="http://schemas.microsoft.com/office/drawing/2014/main" id="{A7EF9BA9-2A38-4769-9A3F-3378D14F53CC}"/>
                    </a:ext>
                  </a:extLst>
                </p:cNvPr>
                <p:cNvPicPr/>
                <p:nvPr/>
              </p:nvPicPr>
              <p:blipFill>
                <a:blip r:embed="rId347"/>
                <a:stretch>
                  <a:fillRect/>
                </a:stretch>
              </p:blipFill>
              <p:spPr>
                <a:xfrm>
                  <a:off x="6837326" y="5330280"/>
                  <a:ext cx="154800" cy="202680"/>
                </a:xfrm>
                <a:prstGeom prst="rect">
                  <a:avLst/>
                </a:prstGeom>
              </p:spPr>
            </p:pic>
          </mc:Fallback>
        </mc:AlternateContent>
        <mc:AlternateContent xmlns:mc="http://schemas.openxmlformats.org/markup-compatibility/2006" xmlns:p14="http://schemas.microsoft.com/office/powerpoint/2010/main">
          <mc:Choice Requires="p14">
            <p:contentPart p14:bwMode="auto" r:id="rId348">
              <p14:nvContentPartPr>
                <p14:cNvPr id="208" name="Ink 207">
                  <a:extLst>
                    <a:ext uri="{FF2B5EF4-FFF2-40B4-BE49-F238E27FC236}">
                      <a16:creationId xmlns:a16="http://schemas.microsoft.com/office/drawing/2014/main" id="{6EA7B51B-22D3-4A32-80BA-657F430B8154}"/>
                    </a:ext>
                  </a:extLst>
                </p14:cNvPr>
                <p14:cNvContentPartPr/>
                <p14:nvPr/>
              </p14:nvContentPartPr>
              <p14:xfrm>
                <a:off x="6990686" y="5328840"/>
                <a:ext cx="122400" cy="72000"/>
              </p14:xfrm>
            </p:contentPart>
          </mc:Choice>
          <mc:Fallback xmlns="">
            <p:pic>
              <p:nvPicPr>
                <p:cNvPr id="208" name="Ink 207">
                  <a:extLst>
                    <a:ext uri="{FF2B5EF4-FFF2-40B4-BE49-F238E27FC236}">
                      <a16:creationId xmlns:a16="http://schemas.microsoft.com/office/drawing/2014/main" id="{6EA7B51B-22D3-4A32-80BA-657F430B8154}"/>
                    </a:ext>
                  </a:extLst>
                </p:cNvPr>
                <p:cNvPicPr/>
                <p:nvPr/>
              </p:nvPicPr>
              <p:blipFill>
                <a:blip r:embed="rId349"/>
                <a:stretch>
                  <a:fillRect/>
                </a:stretch>
              </p:blipFill>
              <p:spPr>
                <a:xfrm>
                  <a:off x="6972686" y="5311200"/>
                  <a:ext cx="158040" cy="107640"/>
                </a:xfrm>
                <a:prstGeom prst="rect">
                  <a:avLst/>
                </a:prstGeom>
              </p:spPr>
            </p:pic>
          </mc:Fallback>
        </mc:AlternateContent>
        <mc:AlternateContent xmlns:mc="http://schemas.openxmlformats.org/markup-compatibility/2006" xmlns:p14="http://schemas.microsoft.com/office/powerpoint/2010/main">
          <mc:Choice Requires="p14">
            <p:contentPart p14:bwMode="auto" r:id="rId350">
              <p14:nvContentPartPr>
                <p14:cNvPr id="209" name="Ink 208">
                  <a:extLst>
                    <a:ext uri="{FF2B5EF4-FFF2-40B4-BE49-F238E27FC236}">
                      <a16:creationId xmlns:a16="http://schemas.microsoft.com/office/drawing/2014/main" id="{B7EAF477-E176-4608-97D1-413751770C90}"/>
                    </a:ext>
                  </a:extLst>
                </p14:cNvPr>
                <p14:cNvContentPartPr/>
                <p14:nvPr/>
              </p14:nvContentPartPr>
              <p14:xfrm>
                <a:off x="7156286" y="5313000"/>
                <a:ext cx="78120" cy="26640"/>
              </p14:xfrm>
            </p:contentPart>
          </mc:Choice>
          <mc:Fallback xmlns="">
            <p:pic>
              <p:nvPicPr>
                <p:cNvPr id="209" name="Ink 208">
                  <a:extLst>
                    <a:ext uri="{FF2B5EF4-FFF2-40B4-BE49-F238E27FC236}">
                      <a16:creationId xmlns:a16="http://schemas.microsoft.com/office/drawing/2014/main" id="{B7EAF477-E176-4608-97D1-413751770C90}"/>
                    </a:ext>
                  </a:extLst>
                </p:cNvPr>
                <p:cNvPicPr/>
                <p:nvPr/>
              </p:nvPicPr>
              <p:blipFill>
                <a:blip r:embed="rId351"/>
                <a:stretch>
                  <a:fillRect/>
                </a:stretch>
              </p:blipFill>
              <p:spPr>
                <a:xfrm>
                  <a:off x="7138286" y="5295360"/>
                  <a:ext cx="113760" cy="62280"/>
                </a:xfrm>
                <a:prstGeom prst="rect">
                  <a:avLst/>
                </a:prstGeom>
              </p:spPr>
            </p:pic>
          </mc:Fallback>
        </mc:AlternateContent>
        <mc:AlternateContent xmlns:mc="http://schemas.openxmlformats.org/markup-compatibility/2006" xmlns:p14="http://schemas.microsoft.com/office/powerpoint/2010/main">
          <mc:Choice Requires="p14">
            <p:contentPart p14:bwMode="auto" r:id="rId352">
              <p14:nvContentPartPr>
                <p14:cNvPr id="210" name="Ink 209">
                  <a:extLst>
                    <a:ext uri="{FF2B5EF4-FFF2-40B4-BE49-F238E27FC236}">
                      <a16:creationId xmlns:a16="http://schemas.microsoft.com/office/drawing/2014/main" id="{9BA814EF-9801-47B0-9F3C-3798FEE53102}"/>
                    </a:ext>
                  </a:extLst>
                </p14:cNvPr>
                <p14:cNvContentPartPr/>
                <p14:nvPr/>
              </p14:nvContentPartPr>
              <p14:xfrm>
                <a:off x="7306766" y="5240640"/>
                <a:ext cx="73800" cy="112320"/>
              </p14:xfrm>
            </p:contentPart>
          </mc:Choice>
          <mc:Fallback xmlns="">
            <p:pic>
              <p:nvPicPr>
                <p:cNvPr id="210" name="Ink 209">
                  <a:extLst>
                    <a:ext uri="{FF2B5EF4-FFF2-40B4-BE49-F238E27FC236}">
                      <a16:creationId xmlns:a16="http://schemas.microsoft.com/office/drawing/2014/main" id="{9BA814EF-9801-47B0-9F3C-3798FEE53102}"/>
                    </a:ext>
                  </a:extLst>
                </p:cNvPr>
                <p:cNvPicPr/>
                <p:nvPr/>
              </p:nvPicPr>
              <p:blipFill>
                <a:blip r:embed="rId353"/>
                <a:stretch>
                  <a:fillRect/>
                </a:stretch>
              </p:blipFill>
              <p:spPr>
                <a:xfrm>
                  <a:off x="7288766" y="5223000"/>
                  <a:ext cx="109440" cy="147960"/>
                </a:xfrm>
                <a:prstGeom prst="rect">
                  <a:avLst/>
                </a:prstGeom>
              </p:spPr>
            </p:pic>
          </mc:Fallback>
        </mc:AlternateContent>
        <mc:AlternateContent xmlns:mc="http://schemas.openxmlformats.org/markup-compatibility/2006" xmlns:p14="http://schemas.microsoft.com/office/powerpoint/2010/main">
          <mc:Choice Requires="p14">
            <p:contentPart p14:bwMode="auto" r:id="rId354">
              <p14:nvContentPartPr>
                <p14:cNvPr id="211" name="Ink 210">
                  <a:extLst>
                    <a:ext uri="{FF2B5EF4-FFF2-40B4-BE49-F238E27FC236}">
                      <a16:creationId xmlns:a16="http://schemas.microsoft.com/office/drawing/2014/main" id="{1A3EA38D-ACC9-4B30-A087-E2EDAFA239A0}"/>
                    </a:ext>
                  </a:extLst>
                </p14:cNvPr>
                <p14:cNvContentPartPr/>
                <p14:nvPr/>
              </p14:nvContentPartPr>
              <p14:xfrm>
                <a:off x="7406846" y="5302200"/>
                <a:ext cx="83160" cy="82440"/>
              </p14:xfrm>
            </p:contentPart>
          </mc:Choice>
          <mc:Fallback xmlns="">
            <p:pic>
              <p:nvPicPr>
                <p:cNvPr id="211" name="Ink 210">
                  <a:extLst>
                    <a:ext uri="{FF2B5EF4-FFF2-40B4-BE49-F238E27FC236}">
                      <a16:creationId xmlns:a16="http://schemas.microsoft.com/office/drawing/2014/main" id="{1A3EA38D-ACC9-4B30-A087-E2EDAFA239A0}"/>
                    </a:ext>
                  </a:extLst>
                </p:cNvPr>
                <p:cNvPicPr/>
                <p:nvPr/>
              </p:nvPicPr>
              <p:blipFill>
                <a:blip r:embed="rId355"/>
                <a:stretch>
                  <a:fillRect/>
                </a:stretch>
              </p:blipFill>
              <p:spPr>
                <a:xfrm>
                  <a:off x="7389206" y="5284560"/>
                  <a:ext cx="118800" cy="118080"/>
                </a:xfrm>
                <a:prstGeom prst="rect">
                  <a:avLst/>
                </a:prstGeom>
              </p:spPr>
            </p:pic>
          </mc:Fallback>
        </mc:AlternateContent>
        <mc:AlternateContent xmlns:mc="http://schemas.openxmlformats.org/markup-compatibility/2006" xmlns:p14="http://schemas.microsoft.com/office/powerpoint/2010/main">
          <mc:Choice Requires="p14">
            <p:contentPart p14:bwMode="auto" r:id="rId356">
              <p14:nvContentPartPr>
                <p14:cNvPr id="212" name="Ink 211">
                  <a:extLst>
                    <a:ext uri="{FF2B5EF4-FFF2-40B4-BE49-F238E27FC236}">
                      <a16:creationId xmlns:a16="http://schemas.microsoft.com/office/drawing/2014/main" id="{AF58FA13-BE9C-447B-82A6-BC851173BA1C}"/>
                    </a:ext>
                  </a:extLst>
                </p14:cNvPr>
                <p14:cNvContentPartPr/>
                <p14:nvPr/>
              </p14:nvContentPartPr>
              <p14:xfrm>
                <a:off x="7626446" y="5287800"/>
                <a:ext cx="210240" cy="159840"/>
              </p14:xfrm>
            </p:contentPart>
          </mc:Choice>
          <mc:Fallback xmlns="">
            <p:pic>
              <p:nvPicPr>
                <p:cNvPr id="212" name="Ink 211">
                  <a:extLst>
                    <a:ext uri="{FF2B5EF4-FFF2-40B4-BE49-F238E27FC236}">
                      <a16:creationId xmlns:a16="http://schemas.microsoft.com/office/drawing/2014/main" id="{AF58FA13-BE9C-447B-82A6-BC851173BA1C}"/>
                    </a:ext>
                  </a:extLst>
                </p:cNvPr>
                <p:cNvPicPr/>
                <p:nvPr/>
              </p:nvPicPr>
              <p:blipFill>
                <a:blip r:embed="rId357"/>
                <a:stretch>
                  <a:fillRect/>
                </a:stretch>
              </p:blipFill>
              <p:spPr>
                <a:xfrm>
                  <a:off x="7608806" y="5270160"/>
                  <a:ext cx="24588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358">
              <p14:nvContentPartPr>
                <p14:cNvPr id="213" name="Ink 212">
                  <a:extLst>
                    <a:ext uri="{FF2B5EF4-FFF2-40B4-BE49-F238E27FC236}">
                      <a16:creationId xmlns:a16="http://schemas.microsoft.com/office/drawing/2014/main" id="{DD9937EA-14DD-48EE-86BA-F2F36FE5EDFF}"/>
                    </a:ext>
                  </a:extLst>
                </p14:cNvPr>
                <p14:cNvContentPartPr/>
                <p14:nvPr/>
              </p14:nvContentPartPr>
              <p14:xfrm>
                <a:off x="7812206" y="5332080"/>
                <a:ext cx="83520" cy="83160"/>
              </p14:xfrm>
            </p:contentPart>
          </mc:Choice>
          <mc:Fallback xmlns="">
            <p:pic>
              <p:nvPicPr>
                <p:cNvPr id="213" name="Ink 212">
                  <a:extLst>
                    <a:ext uri="{FF2B5EF4-FFF2-40B4-BE49-F238E27FC236}">
                      <a16:creationId xmlns:a16="http://schemas.microsoft.com/office/drawing/2014/main" id="{DD9937EA-14DD-48EE-86BA-F2F36FE5EDFF}"/>
                    </a:ext>
                  </a:extLst>
                </p:cNvPr>
                <p:cNvPicPr/>
                <p:nvPr/>
              </p:nvPicPr>
              <p:blipFill>
                <a:blip r:embed="rId359"/>
                <a:stretch>
                  <a:fillRect/>
                </a:stretch>
              </p:blipFill>
              <p:spPr>
                <a:xfrm>
                  <a:off x="7794566" y="5314440"/>
                  <a:ext cx="119160" cy="118800"/>
                </a:xfrm>
                <a:prstGeom prst="rect">
                  <a:avLst/>
                </a:prstGeom>
              </p:spPr>
            </p:pic>
          </mc:Fallback>
        </mc:AlternateContent>
        <mc:AlternateContent xmlns:mc="http://schemas.openxmlformats.org/markup-compatibility/2006" xmlns:p14="http://schemas.microsoft.com/office/powerpoint/2010/main">
          <mc:Choice Requires="p14">
            <p:contentPart p14:bwMode="auto" r:id="rId360">
              <p14:nvContentPartPr>
                <p14:cNvPr id="214" name="Ink 213">
                  <a:extLst>
                    <a:ext uri="{FF2B5EF4-FFF2-40B4-BE49-F238E27FC236}">
                      <a16:creationId xmlns:a16="http://schemas.microsoft.com/office/drawing/2014/main" id="{9F58406F-DE05-45E4-BFFC-3700D36F557D}"/>
                    </a:ext>
                  </a:extLst>
                </p14:cNvPr>
                <p14:cNvContentPartPr/>
                <p14:nvPr/>
              </p14:nvContentPartPr>
              <p14:xfrm>
                <a:off x="7941086" y="5312280"/>
                <a:ext cx="97560" cy="81360"/>
              </p14:xfrm>
            </p:contentPart>
          </mc:Choice>
          <mc:Fallback xmlns="">
            <p:pic>
              <p:nvPicPr>
                <p:cNvPr id="214" name="Ink 213">
                  <a:extLst>
                    <a:ext uri="{FF2B5EF4-FFF2-40B4-BE49-F238E27FC236}">
                      <a16:creationId xmlns:a16="http://schemas.microsoft.com/office/drawing/2014/main" id="{9F58406F-DE05-45E4-BFFC-3700D36F557D}"/>
                    </a:ext>
                  </a:extLst>
                </p:cNvPr>
                <p:cNvPicPr/>
                <p:nvPr/>
              </p:nvPicPr>
              <p:blipFill>
                <a:blip r:embed="rId361"/>
                <a:stretch>
                  <a:fillRect/>
                </a:stretch>
              </p:blipFill>
              <p:spPr>
                <a:xfrm>
                  <a:off x="7923086" y="5294280"/>
                  <a:ext cx="133200" cy="117000"/>
                </a:xfrm>
                <a:prstGeom prst="rect">
                  <a:avLst/>
                </a:prstGeom>
              </p:spPr>
            </p:pic>
          </mc:Fallback>
        </mc:AlternateContent>
        <mc:AlternateContent xmlns:mc="http://schemas.openxmlformats.org/markup-compatibility/2006" xmlns:p14="http://schemas.microsoft.com/office/powerpoint/2010/main">
          <mc:Choice Requires="p14">
            <p:contentPart p14:bwMode="auto" r:id="rId362">
              <p14:nvContentPartPr>
                <p14:cNvPr id="216" name="Ink 215">
                  <a:extLst>
                    <a:ext uri="{FF2B5EF4-FFF2-40B4-BE49-F238E27FC236}">
                      <a16:creationId xmlns:a16="http://schemas.microsoft.com/office/drawing/2014/main" id="{0EFE6A6C-037C-4615-881F-B72BF3AC7BAC}"/>
                    </a:ext>
                  </a:extLst>
                </p14:cNvPr>
                <p14:cNvContentPartPr/>
                <p14:nvPr/>
              </p14:nvContentPartPr>
              <p14:xfrm>
                <a:off x="8096246" y="5297880"/>
                <a:ext cx="127080" cy="106200"/>
              </p14:xfrm>
            </p:contentPart>
          </mc:Choice>
          <mc:Fallback xmlns="">
            <p:pic>
              <p:nvPicPr>
                <p:cNvPr id="216" name="Ink 215">
                  <a:extLst>
                    <a:ext uri="{FF2B5EF4-FFF2-40B4-BE49-F238E27FC236}">
                      <a16:creationId xmlns:a16="http://schemas.microsoft.com/office/drawing/2014/main" id="{0EFE6A6C-037C-4615-881F-B72BF3AC7BAC}"/>
                    </a:ext>
                  </a:extLst>
                </p:cNvPr>
                <p:cNvPicPr/>
                <p:nvPr/>
              </p:nvPicPr>
              <p:blipFill>
                <a:blip r:embed="rId363"/>
                <a:stretch>
                  <a:fillRect/>
                </a:stretch>
              </p:blipFill>
              <p:spPr>
                <a:xfrm>
                  <a:off x="8078246" y="5279880"/>
                  <a:ext cx="162720" cy="141840"/>
                </a:xfrm>
                <a:prstGeom prst="rect">
                  <a:avLst/>
                </a:prstGeom>
              </p:spPr>
            </p:pic>
          </mc:Fallback>
        </mc:AlternateContent>
      </p:grpSp>
    </p:spTree>
    <p:extLst>
      <p:ext uri="{BB962C8B-B14F-4D97-AF65-F5344CB8AC3E}">
        <p14:creationId xmlns:p14="http://schemas.microsoft.com/office/powerpoint/2010/main" val="126214676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ANOVA Table</a:t>
            </a:r>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83178406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ANalysis</a:t>
            </a:r>
            <a:r>
              <a:rPr lang="en-US" dirty="0"/>
              <a:t> Of </a:t>
            </a:r>
            <a:r>
              <a:rPr lang="en-US" dirty="0" err="1"/>
              <a:t>VAriance</a:t>
            </a:r>
            <a:r>
              <a:rPr lang="en-US" dirty="0"/>
              <a:t> (ANOVA)</a:t>
            </a:r>
          </a:p>
        </p:txBody>
      </p:sp>
      <p:sp>
        <p:nvSpPr>
          <p:cNvPr id="3" name="Content Placeholder 2"/>
          <p:cNvSpPr>
            <a:spLocks noGrp="1"/>
          </p:cNvSpPr>
          <p:nvPr>
            <p:ph idx="1"/>
          </p:nvPr>
        </p:nvSpPr>
        <p:spPr/>
        <p:txBody>
          <a:bodyPr/>
          <a:lstStyle/>
          <a:p>
            <a:r>
              <a:rPr lang="en-US" dirty="0"/>
              <a:t>The original sample variance of y is the total variance, measuring the total amount of variability in the data set.  </a:t>
            </a:r>
          </a:p>
          <a:p>
            <a:r>
              <a:rPr lang="en-US" dirty="0"/>
              <a:t>The ANOVA table breaks that variability into two parts:  one </a:t>
            </a:r>
            <a:r>
              <a:rPr lang="en-US" b="1" dirty="0">
                <a:solidFill>
                  <a:srgbClr val="00B050"/>
                </a:solidFill>
              </a:rPr>
              <a:t>explained by x</a:t>
            </a:r>
            <a:r>
              <a:rPr lang="en-US" dirty="0"/>
              <a:t>, and the </a:t>
            </a:r>
            <a:r>
              <a:rPr lang="en-US" b="1" dirty="0">
                <a:solidFill>
                  <a:srgbClr val="0070C0"/>
                </a:solidFill>
              </a:rPr>
              <a:t>leftovers</a:t>
            </a:r>
            <a:r>
              <a:rPr lang="en-US" dirty="0"/>
              <a:t>.</a:t>
            </a: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EF36BD78-C175-4341-B0C4-3A9E01D4E016}"/>
                  </a:ext>
                </a:extLst>
              </p14:cNvPr>
              <p14:cNvContentPartPr/>
              <p14:nvPr/>
            </p14:nvContentPartPr>
            <p14:xfrm>
              <a:off x="787526" y="255720"/>
              <a:ext cx="483480" cy="266040"/>
            </p14:xfrm>
          </p:contentPart>
        </mc:Choice>
        <mc:Fallback xmlns="">
          <p:pic>
            <p:nvPicPr>
              <p:cNvPr id="4" name="Ink 3">
                <a:extLst>
                  <a:ext uri="{FF2B5EF4-FFF2-40B4-BE49-F238E27FC236}">
                    <a16:creationId xmlns:a16="http://schemas.microsoft.com/office/drawing/2014/main" id="{EF36BD78-C175-4341-B0C4-3A9E01D4E016}"/>
                  </a:ext>
                </a:extLst>
              </p:cNvPr>
              <p:cNvPicPr/>
              <p:nvPr/>
            </p:nvPicPr>
            <p:blipFill>
              <a:blip r:embed="rId3"/>
              <a:stretch>
                <a:fillRect/>
              </a:stretch>
            </p:blipFill>
            <p:spPr>
              <a:xfrm>
                <a:off x="778886" y="246720"/>
                <a:ext cx="501120" cy="283680"/>
              </a:xfrm>
              <a:prstGeom prst="rect">
                <a:avLst/>
              </a:prstGeom>
            </p:spPr>
          </p:pic>
        </mc:Fallback>
      </mc:AlternateContent>
    </p:spTree>
    <p:extLst>
      <p:ext uri="{BB962C8B-B14F-4D97-AF65-F5344CB8AC3E}">
        <p14:creationId xmlns:p14="http://schemas.microsoft.com/office/powerpoint/2010/main" val="147112809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ANalysis</a:t>
            </a:r>
            <a:r>
              <a:rPr lang="en-US" dirty="0"/>
              <a:t> Of </a:t>
            </a:r>
            <a:r>
              <a:rPr lang="en-US" dirty="0" err="1"/>
              <a:t>VAriance</a:t>
            </a:r>
            <a:r>
              <a:rPr lang="en-US" dirty="0"/>
              <a:t> (ANOVA)</a:t>
            </a:r>
          </a:p>
        </p:txBody>
      </p:sp>
      <p:sp>
        <p:nvSpPr>
          <p:cNvPr id="3" name="Slide Number Placeholder 2"/>
          <p:cNvSpPr>
            <a:spLocks noGrp="1"/>
          </p:cNvSpPr>
          <p:nvPr>
            <p:ph type="sldNum" sz="quarter" idx="12"/>
          </p:nvPr>
        </p:nvSpPr>
        <p:spPr/>
        <p:txBody>
          <a:bodyPr/>
          <a:lstStyle/>
          <a:p>
            <a:fld id="{4EA97F7A-E362-4A8E-A2D2-2731F606C961}" type="slidenum">
              <a:rPr lang="en-US" smtClean="0"/>
              <a:pPr/>
              <a:t>86</a:t>
            </a:fld>
            <a:endParaRPr lang="en-US"/>
          </a:p>
        </p:txBody>
      </p:sp>
      <p:pic>
        <p:nvPicPr>
          <p:cNvPr id="4" name="Picture 3"/>
          <p:cNvPicPr>
            <a:picLocks noChangeAspect="1"/>
          </p:cNvPicPr>
          <p:nvPr/>
        </p:nvPicPr>
        <p:blipFill>
          <a:blip r:embed="rId3"/>
          <a:stretch>
            <a:fillRect/>
          </a:stretch>
        </p:blipFill>
        <p:spPr>
          <a:xfrm>
            <a:off x="1752600" y="1600200"/>
            <a:ext cx="4826000" cy="4635500"/>
          </a:xfrm>
          <a:prstGeom prst="rect">
            <a:avLst/>
          </a:prstGeom>
        </p:spPr>
      </p:pic>
      <p:grpSp>
        <p:nvGrpSpPr>
          <p:cNvPr id="7" name="Group 6">
            <a:extLst>
              <a:ext uri="{FF2B5EF4-FFF2-40B4-BE49-F238E27FC236}">
                <a16:creationId xmlns:a16="http://schemas.microsoft.com/office/drawing/2014/main" id="{421BDDA1-D0F1-437F-B0F8-132DE021F4C3}"/>
              </a:ext>
            </a:extLst>
          </p:cNvPr>
          <p:cNvGrpSpPr/>
          <p:nvPr/>
        </p:nvGrpSpPr>
        <p:grpSpPr>
          <a:xfrm>
            <a:off x="6516926" y="5712960"/>
            <a:ext cx="303480" cy="248040"/>
            <a:chOff x="6516926" y="5712960"/>
            <a:chExt cx="303480" cy="248040"/>
          </a:xfrm>
        </p:grpSpPr>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24A24935-4B6A-46A7-9EE9-22A8425D3C32}"/>
                    </a:ext>
                  </a:extLst>
                </p14:cNvPr>
                <p14:cNvContentPartPr/>
                <p14:nvPr/>
              </p14:nvContentPartPr>
              <p14:xfrm>
                <a:off x="6516926" y="5732400"/>
                <a:ext cx="303480" cy="215280"/>
              </p14:xfrm>
            </p:contentPart>
          </mc:Choice>
          <mc:Fallback xmlns="">
            <p:pic>
              <p:nvPicPr>
                <p:cNvPr id="5" name="Ink 4">
                  <a:extLst>
                    <a:ext uri="{FF2B5EF4-FFF2-40B4-BE49-F238E27FC236}">
                      <a16:creationId xmlns:a16="http://schemas.microsoft.com/office/drawing/2014/main" id="{24A24935-4B6A-46A7-9EE9-22A8425D3C32}"/>
                    </a:ext>
                  </a:extLst>
                </p:cNvPr>
                <p:cNvPicPr/>
                <p:nvPr/>
              </p:nvPicPr>
              <p:blipFill>
                <a:blip r:embed="rId5"/>
                <a:stretch>
                  <a:fillRect/>
                </a:stretch>
              </p:blipFill>
              <p:spPr>
                <a:xfrm>
                  <a:off x="6508286" y="5723400"/>
                  <a:ext cx="321120" cy="2329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F34A2ADA-0244-4497-AEBE-2CDCA9DE24F9}"/>
                    </a:ext>
                  </a:extLst>
                </p14:cNvPr>
                <p14:cNvContentPartPr/>
                <p14:nvPr/>
              </p14:nvContentPartPr>
              <p14:xfrm>
                <a:off x="6653366" y="5712960"/>
                <a:ext cx="92160" cy="248040"/>
              </p14:xfrm>
            </p:contentPart>
          </mc:Choice>
          <mc:Fallback xmlns="">
            <p:pic>
              <p:nvPicPr>
                <p:cNvPr id="6" name="Ink 5">
                  <a:extLst>
                    <a:ext uri="{FF2B5EF4-FFF2-40B4-BE49-F238E27FC236}">
                      <a16:creationId xmlns:a16="http://schemas.microsoft.com/office/drawing/2014/main" id="{F34A2ADA-0244-4497-AEBE-2CDCA9DE24F9}"/>
                    </a:ext>
                  </a:extLst>
                </p:cNvPr>
                <p:cNvPicPr/>
                <p:nvPr/>
              </p:nvPicPr>
              <p:blipFill>
                <a:blip r:embed="rId7"/>
                <a:stretch>
                  <a:fillRect/>
                </a:stretch>
              </p:blipFill>
              <p:spPr>
                <a:xfrm>
                  <a:off x="6644366" y="5704320"/>
                  <a:ext cx="109800" cy="265680"/>
                </a:xfrm>
                <a:prstGeom prst="rect">
                  <a:avLst/>
                </a:prstGeom>
              </p:spPr>
            </p:pic>
          </mc:Fallback>
        </mc:AlternateContent>
      </p:grpSp>
    </p:spTree>
    <p:extLst>
      <p:ext uri="{BB962C8B-B14F-4D97-AF65-F5344CB8AC3E}">
        <p14:creationId xmlns:p14="http://schemas.microsoft.com/office/powerpoint/2010/main" val="346955010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5" name="Rectangle 7"/>
          <p:cNvSpPr>
            <a:spLocks noGrp="1" noChangeArrowheads="1"/>
          </p:cNvSpPr>
          <p:nvPr>
            <p:ph type="title" idx="4294967295"/>
          </p:nvPr>
        </p:nvSpPr>
        <p:spPr>
          <a:xfrm>
            <a:off x="558800" y="342900"/>
            <a:ext cx="7670800" cy="520700"/>
          </a:xfrm>
        </p:spPr>
        <p:txBody>
          <a:bodyPr/>
          <a:lstStyle/>
          <a:p>
            <a:pPr eaLnBrk="1" hangingPunct="1"/>
            <a:r>
              <a:rPr lang="en-US" dirty="0">
                <a:ea typeface="ＭＳ Ｐゴシック" pitchFamily="-65" charset="-128"/>
              </a:rPr>
              <a:t>ANOVA Table</a:t>
            </a:r>
          </a:p>
        </p:txBody>
      </p:sp>
      <p:sp>
        <p:nvSpPr>
          <p:cNvPr id="1280008" name="Rectangle 8"/>
          <p:cNvSpPr>
            <a:spLocks noGrp="1" noChangeArrowheads="1"/>
          </p:cNvSpPr>
          <p:nvPr>
            <p:ph type="body" idx="4294967295"/>
          </p:nvPr>
        </p:nvSpPr>
        <p:spPr>
          <a:xfrm>
            <a:off x="228600" y="1143000"/>
            <a:ext cx="8229600" cy="5334000"/>
          </a:xfrm>
        </p:spPr>
        <p:txBody>
          <a:bodyPr/>
          <a:lstStyle/>
          <a:p>
            <a:pPr marL="0" indent="0" eaLnBrk="1" hangingPunct="1">
              <a:lnSpc>
                <a:spcPct val="110000"/>
              </a:lnSpc>
              <a:buFont typeface="Wingdings" pitchFamily="-65" charset="2"/>
              <a:buNone/>
            </a:pPr>
            <a:r>
              <a:rPr lang="en-US" dirty="0">
                <a:solidFill>
                  <a:schemeClr val="tx1"/>
                </a:solidFill>
                <a:ea typeface="ＭＳ Ｐゴシック" pitchFamily="-65" charset="-128"/>
              </a:rPr>
              <a:t>We’re considering two sources of variation using this regression model:</a:t>
            </a:r>
          </a:p>
          <a:p>
            <a:pPr eaLnBrk="1" hangingPunct="1">
              <a:lnSpc>
                <a:spcPct val="110000"/>
              </a:lnSpc>
            </a:pPr>
            <a:r>
              <a:rPr lang="en-US" dirty="0">
                <a:solidFill>
                  <a:srgbClr val="008000"/>
                </a:solidFill>
                <a:ea typeface="ＭＳ Ｐゴシック" pitchFamily="-65" charset="-128"/>
              </a:rPr>
              <a:t>Variation that can be explained by the model</a:t>
            </a:r>
          </a:p>
          <a:p>
            <a:pPr eaLnBrk="1" hangingPunct="1">
              <a:lnSpc>
                <a:spcPct val="110000"/>
              </a:lnSpc>
            </a:pPr>
            <a:r>
              <a:rPr lang="en-US" dirty="0">
                <a:solidFill>
                  <a:srgbClr val="0000B8"/>
                </a:solidFill>
                <a:ea typeface="ＭＳ Ｐゴシック" pitchFamily="-65" charset="-128"/>
              </a:rPr>
              <a:t>Variation due to randomness or other variables not considered</a:t>
            </a:r>
            <a:r>
              <a:rPr lang="en-US" dirty="0">
                <a:solidFill>
                  <a:schemeClr val="tx1"/>
                </a:solidFill>
                <a:ea typeface="ＭＳ Ｐゴシック" pitchFamily="-65" charset="-128"/>
              </a:rPr>
              <a:t>.</a:t>
            </a:r>
          </a:p>
          <a:p>
            <a:pPr marL="0" indent="0" eaLnBrk="1" hangingPunct="1">
              <a:buFont typeface="Wingdings" pitchFamily="-65" charset="2"/>
              <a:buNone/>
            </a:pPr>
            <a:r>
              <a:rPr lang="en-US" dirty="0">
                <a:solidFill>
                  <a:schemeClr val="tx1"/>
                </a:solidFill>
                <a:ea typeface="ＭＳ Ｐゴシック" pitchFamily="-65" charset="-128"/>
              </a:rPr>
              <a:t>     </a:t>
            </a:r>
            <a:r>
              <a:rPr lang="en-US" b="1" dirty="0">
                <a:solidFill>
                  <a:schemeClr val="tx1"/>
                </a:solidFill>
                <a:ea typeface="ＭＳ Ｐゴシック" pitchFamily="-65" charset="-128"/>
              </a:rPr>
              <a:t>Data =              </a:t>
            </a:r>
            <a:r>
              <a:rPr lang="en-US" b="1" dirty="0">
                <a:solidFill>
                  <a:srgbClr val="008000"/>
                </a:solidFill>
                <a:ea typeface="ＭＳ Ｐゴシック" pitchFamily="-65" charset="-128"/>
              </a:rPr>
              <a:t>Fit</a:t>
            </a:r>
            <a:r>
              <a:rPr lang="en-US" b="1" dirty="0">
                <a:solidFill>
                  <a:schemeClr val="tx1"/>
                </a:solidFill>
                <a:ea typeface="ＭＳ Ｐゴシック" pitchFamily="-65" charset="-128"/>
              </a:rPr>
              <a:t>       +  </a:t>
            </a:r>
            <a:r>
              <a:rPr lang="en-US" b="1" dirty="0">
                <a:solidFill>
                  <a:srgbClr val="000090"/>
                </a:solidFill>
                <a:ea typeface="ＭＳ Ｐゴシック" pitchFamily="-65" charset="-128"/>
              </a:rPr>
              <a:t>Residual</a:t>
            </a:r>
          </a:p>
          <a:p>
            <a:pPr marL="0" indent="0" eaLnBrk="1" hangingPunct="1">
              <a:buFont typeface="Wingdings" pitchFamily="-65" charset="2"/>
              <a:buNone/>
            </a:pPr>
            <a:r>
              <a:rPr lang="en-US" b="1" dirty="0">
                <a:solidFill>
                  <a:schemeClr val="tx1"/>
                </a:solidFill>
                <a:ea typeface="ＭＳ Ｐゴシック" pitchFamily="-65" charset="-128"/>
              </a:rPr>
              <a:t>     </a:t>
            </a:r>
            <a:r>
              <a:rPr lang="en-US" b="1" i="1" dirty="0" err="1">
                <a:solidFill>
                  <a:schemeClr val="tx1"/>
                </a:solidFill>
                <a:ea typeface="ＭＳ Ｐゴシック" pitchFamily="-65" charset="-128"/>
              </a:rPr>
              <a:t>y</a:t>
            </a:r>
            <a:r>
              <a:rPr lang="en-US" b="1" baseline="-25000" dirty="0" err="1">
                <a:solidFill>
                  <a:schemeClr val="tx1"/>
                </a:solidFill>
                <a:ea typeface="ＭＳ Ｐゴシック" pitchFamily="-65" charset="-128"/>
              </a:rPr>
              <a:t>i</a:t>
            </a:r>
            <a:r>
              <a:rPr lang="en-US" b="1" dirty="0">
                <a:solidFill>
                  <a:schemeClr val="tx1"/>
                </a:solidFill>
                <a:ea typeface="ＭＳ Ｐゴシック" pitchFamily="-65" charset="-128"/>
              </a:rPr>
              <a:t>   =         </a:t>
            </a:r>
            <a:r>
              <a:rPr lang="en-US" b="1" dirty="0">
                <a:solidFill>
                  <a:srgbClr val="008000"/>
                </a:solidFill>
                <a:ea typeface="ＭＳ Ｐゴシック" pitchFamily="-65" charset="-128"/>
              </a:rPr>
              <a:t>(</a:t>
            </a:r>
            <a:r>
              <a:rPr lang="en-US" b="1" i="1" dirty="0">
                <a:solidFill>
                  <a:srgbClr val="008000"/>
                </a:solidFill>
                <a:latin typeface="Symbol" pitchFamily="-65" charset="2"/>
                <a:ea typeface="ＭＳ Ｐゴシック" pitchFamily="-65" charset="-128"/>
              </a:rPr>
              <a:t>b</a:t>
            </a:r>
            <a:r>
              <a:rPr lang="en-US" b="1" baseline="-25000" dirty="0">
                <a:solidFill>
                  <a:srgbClr val="008000"/>
                </a:solidFill>
                <a:ea typeface="ＭＳ Ｐゴシック" pitchFamily="-65" charset="-128"/>
              </a:rPr>
              <a:t>0</a:t>
            </a:r>
            <a:r>
              <a:rPr lang="en-US" b="1" dirty="0">
                <a:solidFill>
                  <a:srgbClr val="008000"/>
                </a:solidFill>
                <a:ea typeface="ＭＳ Ｐゴシック" pitchFamily="-65" charset="-128"/>
              </a:rPr>
              <a:t> + </a:t>
            </a:r>
            <a:r>
              <a:rPr lang="en-US" b="1" i="1" dirty="0">
                <a:solidFill>
                  <a:srgbClr val="008000"/>
                </a:solidFill>
                <a:latin typeface="Symbol" pitchFamily="-65" charset="2"/>
                <a:ea typeface="ＭＳ Ｐゴシック" pitchFamily="-65" charset="-128"/>
              </a:rPr>
              <a:t>b</a:t>
            </a:r>
            <a:r>
              <a:rPr lang="en-US" b="1" baseline="-25000" dirty="0">
                <a:solidFill>
                  <a:srgbClr val="008000"/>
                </a:solidFill>
                <a:ea typeface="ＭＳ Ｐゴシック" pitchFamily="-65" charset="-128"/>
              </a:rPr>
              <a:t>1</a:t>
            </a:r>
            <a:r>
              <a:rPr lang="en-US" b="1" i="1" dirty="0">
                <a:solidFill>
                  <a:srgbClr val="008000"/>
                </a:solidFill>
                <a:ea typeface="ＭＳ Ｐゴシック" pitchFamily="-65" charset="-128"/>
              </a:rPr>
              <a:t>x</a:t>
            </a:r>
            <a:r>
              <a:rPr lang="en-US" b="1" i="1" baseline="-25000" dirty="0">
                <a:solidFill>
                  <a:srgbClr val="008000"/>
                </a:solidFill>
                <a:ea typeface="ＭＳ Ｐゴシック" pitchFamily="-65" charset="-128"/>
              </a:rPr>
              <a:t>i</a:t>
            </a:r>
            <a:r>
              <a:rPr lang="en-US" b="1" dirty="0">
                <a:solidFill>
                  <a:srgbClr val="008000"/>
                </a:solidFill>
                <a:ea typeface="ＭＳ Ｐゴシック" pitchFamily="-65" charset="-128"/>
              </a:rPr>
              <a:t>)  </a:t>
            </a:r>
            <a:r>
              <a:rPr lang="en-US" b="1" dirty="0">
                <a:solidFill>
                  <a:schemeClr val="tx1"/>
                </a:solidFill>
                <a:ea typeface="ＭＳ Ｐゴシック" pitchFamily="-65" charset="-128"/>
              </a:rPr>
              <a:t>+      </a:t>
            </a:r>
            <a:r>
              <a:rPr lang="en-US" b="1" dirty="0">
                <a:solidFill>
                  <a:srgbClr val="000090"/>
                </a:solidFill>
                <a:ea typeface="ＭＳ Ｐゴシック" pitchFamily="-65" charset="-128"/>
              </a:rPr>
              <a:t>(</a:t>
            </a:r>
            <a:r>
              <a:rPr lang="en-US" b="1" i="1" dirty="0" err="1">
                <a:solidFill>
                  <a:srgbClr val="000090"/>
                </a:solidFill>
                <a:latin typeface="Symbol" pitchFamily="-65" charset="2"/>
                <a:ea typeface="ＭＳ Ｐゴシック" pitchFamily="-65" charset="-128"/>
              </a:rPr>
              <a:t>e</a:t>
            </a:r>
            <a:r>
              <a:rPr lang="en-US" b="1" i="1" baseline="-25000" dirty="0" err="1">
                <a:solidFill>
                  <a:srgbClr val="000090"/>
                </a:solidFill>
                <a:ea typeface="ＭＳ Ｐゴシック" pitchFamily="-65" charset="-128"/>
              </a:rPr>
              <a:t>i</a:t>
            </a:r>
            <a:r>
              <a:rPr lang="en-US" b="1" dirty="0">
                <a:solidFill>
                  <a:srgbClr val="000090"/>
                </a:solidFill>
                <a:ea typeface="ＭＳ Ｐゴシック" pitchFamily="-65" charset="-128"/>
              </a:rPr>
              <a:t>)</a:t>
            </a:r>
          </a:p>
          <a:p>
            <a:pPr marL="0" indent="0" eaLnBrk="1" hangingPunct="1">
              <a:buFont typeface="Wingdings" pitchFamily="-65" charset="2"/>
              <a:buNone/>
            </a:pPr>
            <a:endParaRPr lang="en-US" dirty="0">
              <a:solidFill>
                <a:schemeClr val="tx1"/>
              </a:solidFill>
              <a:ea typeface="ＭＳ Ｐゴシック" pitchFamily="-65" charset="-128"/>
            </a:endParaRPr>
          </a:p>
          <a:p>
            <a:pPr marL="0" indent="0" eaLnBrk="1" hangingPunct="1">
              <a:buFont typeface="Wingdings" pitchFamily="-65" charset="2"/>
              <a:buNone/>
            </a:pPr>
            <a:r>
              <a:rPr lang="en-US" dirty="0">
                <a:solidFill>
                  <a:schemeClr val="tx1"/>
                </a:solidFill>
                <a:ea typeface="ＭＳ Ｐゴシック" pitchFamily="-65" charset="-128"/>
              </a:rPr>
              <a:t>The regression model, whether using dummy variables or not, is not really about variances; the point in a regression model is to study how y changes with x.</a:t>
            </a:r>
          </a:p>
        </p:txBody>
      </p:sp>
      <p:grpSp>
        <p:nvGrpSpPr>
          <p:cNvPr id="38917" name="Group 10"/>
          <p:cNvGrpSpPr>
            <a:grpSpLocks/>
          </p:cNvGrpSpPr>
          <p:nvPr/>
        </p:nvGrpSpPr>
        <p:grpSpPr bwMode="auto">
          <a:xfrm>
            <a:off x="1447800" y="2971800"/>
            <a:ext cx="2590800" cy="990600"/>
            <a:chOff x="1032" y="2256"/>
            <a:chExt cx="1408" cy="432"/>
          </a:xfrm>
        </p:grpSpPr>
        <p:sp>
          <p:nvSpPr>
            <p:cNvPr id="38919" name="Rectangle 11"/>
            <p:cNvSpPr>
              <a:spLocks noChangeArrowheads="1"/>
            </p:cNvSpPr>
            <p:nvPr/>
          </p:nvSpPr>
          <p:spPr bwMode="auto">
            <a:xfrm>
              <a:off x="1032" y="2256"/>
              <a:ext cx="632" cy="432"/>
            </a:xfrm>
            <a:prstGeom prst="rect">
              <a:avLst/>
            </a:prstGeom>
            <a:noFill/>
            <a:ln w="19050">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38920" name="Rectangle 12"/>
            <p:cNvSpPr>
              <a:spLocks noChangeArrowheads="1"/>
            </p:cNvSpPr>
            <p:nvPr/>
          </p:nvSpPr>
          <p:spPr bwMode="auto">
            <a:xfrm>
              <a:off x="1848" y="2256"/>
              <a:ext cx="592" cy="432"/>
            </a:xfrm>
            <a:prstGeom prst="rect">
              <a:avLst/>
            </a:prstGeom>
            <a:noFill/>
            <a:ln w="19050">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grpSp>
      <p:sp>
        <p:nvSpPr>
          <p:cNvPr id="38918" name="Slide Number Placeholder 5"/>
          <p:cNvSpPr>
            <a:spLocks noGrp="1"/>
          </p:cNvSpPr>
          <p:nvPr>
            <p:ph type="sldNum" sz="quarter" idx="10"/>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pitchFamily="-65" charset="-128"/>
              </a:defRPr>
            </a:lvl1pPr>
            <a:lvl2pPr marL="37931725" indent="-37474525" eaLnBrk="0" hangingPunct="0">
              <a:defRPr sz="2400">
                <a:solidFill>
                  <a:schemeClr val="tx1"/>
                </a:solidFill>
                <a:latin typeface="Arial" charset="0"/>
                <a:ea typeface="ＭＳ Ｐゴシック" pitchFamily="-65" charset="-128"/>
              </a:defRPr>
            </a:lvl2pPr>
            <a:lvl3pPr eaLnBrk="0" hangingPunct="0">
              <a:defRPr sz="2400">
                <a:solidFill>
                  <a:schemeClr val="tx1"/>
                </a:solidFill>
                <a:latin typeface="Arial" charset="0"/>
                <a:ea typeface="ＭＳ Ｐゴシック" pitchFamily="-65" charset="-128"/>
              </a:defRPr>
            </a:lvl3pPr>
            <a:lvl4pPr eaLnBrk="0" hangingPunct="0">
              <a:defRPr sz="2400">
                <a:solidFill>
                  <a:schemeClr val="tx1"/>
                </a:solidFill>
                <a:latin typeface="Arial" charset="0"/>
                <a:ea typeface="ＭＳ Ｐゴシック" pitchFamily="-65" charset="-128"/>
              </a:defRPr>
            </a:lvl4pPr>
            <a:lvl5pPr eaLnBrk="0" hangingPunct="0">
              <a:defRPr sz="2400">
                <a:solidFill>
                  <a:schemeClr val="tx1"/>
                </a:solidFill>
                <a:latin typeface="Arial" charset="0"/>
                <a:ea typeface="ＭＳ Ｐゴシック" pitchFamily="-65" charset="-128"/>
              </a:defRPr>
            </a:lvl5pPr>
            <a:lvl6pPr marL="457200" eaLnBrk="0" fontAlgn="base" hangingPunct="0">
              <a:spcBef>
                <a:spcPct val="0"/>
              </a:spcBef>
              <a:spcAft>
                <a:spcPct val="0"/>
              </a:spcAft>
              <a:defRPr sz="2400">
                <a:solidFill>
                  <a:schemeClr val="tx1"/>
                </a:solidFill>
                <a:latin typeface="Arial" charset="0"/>
                <a:ea typeface="ＭＳ Ｐゴシック" pitchFamily="-65" charset="-128"/>
              </a:defRPr>
            </a:lvl6pPr>
            <a:lvl7pPr marL="914400" eaLnBrk="0" fontAlgn="base" hangingPunct="0">
              <a:spcBef>
                <a:spcPct val="0"/>
              </a:spcBef>
              <a:spcAft>
                <a:spcPct val="0"/>
              </a:spcAft>
              <a:defRPr sz="2400">
                <a:solidFill>
                  <a:schemeClr val="tx1"/>
                </a:solidFill>
                <a:latin typeface="Arial" charset="0"/>
                <a:ea typeface="ＭＳ Ｐゴシック" pitchFamily="-65" charset="-128"/>
              </a:defRPr>
            </a:lvl7pPr>
            <a:lvl8pPr marL="1371600" eaLnBrk="0" fontAlgn="base" hangingPunct="0">
              <a:spcBef>
                <a:spcPct val="0"/>
              </a:spcBef>
              <a:spcAft>
                <a:spcPct val="0"/>
              </a:spcAft>
              <a:defRPr sz="2400">
                <a:solidFill>
                  <a:schemeClr val="tx1"/>
                </a:solidFill>
                <a:latin typeface="Arial" charset="0"/>
                <a:ea typeface="ＭＳ Ｐゴシック" pitchFamily="-65" charset="-128"/>
              </a:defRPr>
            </a:lvl8pPr>
            <a:lvl9pPr marL="1828800" eaLnBrk="0" fontAlgn="base" hangingPunct="0">
              <a:spcBef>
                <a:spcPct val="0"/>
              </a:spcBef>
              <a:spcAft>
                <a:spcPct val="0"/>
              </a:spcAft>
              <a:defRPr sz="2400">
                <a:solidFill>
                  <a:schemeClr val="tx1"/>
                </a:solidFill>
                <a:latin typeface="Arial" charset="0"/>
                <a:ea typeface="ＭＳ Ｐゴシック" pitchFamily="-65" charset="-128"/>
              </a:defRPr>
            </a:lvl9pPr>
          </a:lstStyle>
          <a:p>
            <a:pPr eaLnBrk="1" hangingPunct="1">
              <a:lnSpc>
                <a:spcPct val="80000"/>
              </a:lnSpc>
            </a:pPr>
            <a:fld id="{BCDEA712-DC51-4C56-8340-082129826C1E}" type="slidenum">
              <a:rPr lang="en-US" sz="1200">
                <a:solidFill>
                  <a:schemeClr val="accent1"/>
                </a:solidFill>
              </a:rPr>
              <a:pPr eaLnBrk="1" hangingPunct="1">
                <a:lnSpc>
                  <a:spcPct val="80000"/>
                </a:lnSpc>
              </a:pPr>
              <a:t>87</a:t>
            </a:fld>
            <a:endParaRPr lang="en-US" sz="1200">
              <a:solidFill>
                <a:schemeClr val="accent1"/>
              </a:solidFill>
            </a:endParaRPr>
          </a:p>
        </p:txBody>
      </p:sp>
    </p:spTree>
    <p:extLst>
      <p:ext uri="{BB962C8B-B14F-4D97-AF65-F5344CB8AC3E}">
        <p14:creationId xmlns:p14="http://schemas.microsoft.com/office/powerpoint/2010/main" val="26818282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ANOVA Table</a:t>
            </a:r>
          </a:p>
        </p:txBody>
      </p:sp>
      <p:sp>
        <p:nvSpPr>
          <p:cNvPr id="4" name="Content Placeholder 3"/>
          <p:cNvSpPr>
            <a:spLocks noGrp="1"/>
          </p:cNvSpPr>
          <p:nvPr>
            <p:ph idx="1"/>
          </p:nvPr>
        </p:nvSpPr>
        <p:spPr/>
        <p:txBody>
          <a:bodyPr>
            <a:normAutofit/>
          </a:bodyPr>
          <a:lstStyle/>
          <a:p>
            <a:r>
              <a:rPr lang="en-US" sz="2800" dirty="0">
                <a:solidFill>
                  <a:schemeClr val="tx1"/>
                </a:solidFill>
              </a:rPr>
              <a:t>SST</a:t>
            </a:r>
            <a:r>
              <a:rPr lang="en-US" sz="2800" dirty="0"/>
              <a:t> </a:t>
            </a:r>
            <a:r>
              <a:rPr lang="en-US" sz="2800" dirty="0">
                <a:solidFill>
                  <a:srgbClr val="000000"/>
                </a:solidFill>
              </a:rPr>
              <a:t>=</a:t>
            </a:r>
            <a:r>
              <a:rPr lang="en-US" sz="2800" dirty="0"/>
              <a:t> </a:t>
            </a:r>
            <a:r>
              <a:rPr lang="en-US" sz="2800" dirty="0">
                <a:solidFill>
                  <a:schemeClr val="accent1">
                    <a:lumMod val="60000"/>
                    <a:lumOff val="40000"/>
                  </a:schemeClr>
                </a:solidFill>
              </a:rPr>
              <a:t>RSS</a:t>
            </a:r>
            <a:r>
              <a:rPr lang="en-US" sz="2800" dirty="0"/>
              <a:t> </a:t>
            </a:r>
            <a:r>
              <a:rPr lang="en-US" sz="2800" dirty="0">
                <a:solidFill>
                  <a:srgbClr val="000000"/>
                </a:solidFill>
              </a:rPr>
              <a:t>+ </a:t>
            </a:r>
            <a:r>
              <a:rPr lang="en-US" sz="2800" dirty="0" err="1">
                <a:solidFill>
                  <a:schemeClr val="accent3">
                    <a:lumMod val="50000"/>
                  </a:schemeClr>
                </a:solidFill>
              </a:rPr>
              <a:t>SSReg</a:t>
            </a:r>
            <a:endParaRPr lang="en-US" sz="2800" dirty="0">
              <a:solidFill>
                <a:schemeClr val="accent3">
                  <a:lumMod val="50000"/>
                </a:schemeClr>
              </a:solidFill>
            </a:endParaRPr>
          </a:p>
        </p:txBody>
      </p:sp>
      <p:sp>
        <p:nvSpPr>
          <p:cNvPr id="3" name="Slide Number Placeholder 2"/>
          <p:cNvSpPr>
            <a:spLocks noGrp="1"/>
          </p:cNvSpPr>
          <p:nvPr>
            <p:ph type="sldNum" sz="quarter" idx="12"/>
          </p:nvPr>
        </p:nvSpPr>
        <p:spPr/>
        <p:txBody>
          <a:bodyPr/>
          <a:lstStyle/>
          <a:p>
            <a:fld id="{4EA97F7A-E362-4A8E-A2D2-2731F606C961}" type="slidenum">
              <a:rPr lang="en-US" smtClean="0"/>
              <a:pPr/>
              <a:t>88</a:t>
            </a:fld>
            <a:endParaRPr lang="en-US"/>
          </a:p>
        </p:txBody>
      </p:sp>
      <p:pic>
        <p:nvPicPr>
          <p:cNvPr id="6" name="Picture 5"/>
          <p:cNvPicPr>
            <a:picLocks noChangeAspect="1"/>
          </p:cNvPicPr>
          <p:nvPr/>
        </p:nvPicPr>
        <p:blipFill>
          <a:blip r:embed="rId3"/>
          <a:stretch>
            <a:fillRect/>
          </a:stretch>
        </p:blipFill>
        <p:spPr>
          <a:xfrm>
            <a:off x="685800" y="2895600"/>
            <a:ext cx="6375400" cy="494894"/>
          </a:xfrm>
          <a:prstGeom prst="rect">
            <a:avLst/>
          </a:prstGeom>
        </p:spPr>
      </p:pic>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E38665FA-1C3F-4D62-B586-FFC9FA460587}"/>
                  </a:ext>
                </a:extLst>
              </p14:cNvPr>
              <p14:cNvContentPartPr/>
              <p14:nvPr/>
            </p14:nvContentPartPr>
            <p14:xfrm>
              <a:off x="2857886" y="1509240"/>
              <a:ext cx="986760" cy="1285200"/>
            </p14:xfrm>
          </p:contentPart>
        </mc:Choice>
        <mc:Fallback xmlns="">
          <p:pic>
            <p:nvPicPr>
              <p:cNvPr id="5" name="Ink 4">
                <a:extLst>
                  <a:ext uri="{FF2B5EF4-FFF2-40B4-BE49-F238E27FC236}">
                    <a16:creationId xmlns:a16="http://schemas.microsoft.com/office/drawing/2014/main" id="{E38665FA-1C3F-4D62-B586-FFC9FA460587}"/>
                  </a:ext>
                </a:extLst>
              </p:cNvPr>
              <p:cNvPicPr/>
              <p:nvPr/>
            </p:nvPicPr>
            <p:blipFill>
              <a:blip r:embed="rId5"/>
              <a:stretch>
                <a:fillRect/>
              </a:stretch>
            </p:blipFill>
            <p:spPr>
              <a:xfrm>
                <a:off x="2849246" y="1500240"/>
                <a:ext cx="1004400" cy="1302840"/>
              </a:xfrm>
              <a:prstGeom prst="rect">
                <a:avLst/>
              </a:prstGeom>
            </p:spPr>
          </p:pic>
        </mc:Fallback>
      </mc:AlternateContent>
      <p:grpSp>
        <p:nvGrpSpPr>
          <p:cNvPr id="30" name="Group 29">
            <a:extLst>
              <a:ext uri="{FF2B5EF4-FFF2-40B4-BE49-F238E27FC236}">
                <a16:creationId xmlns:a16="http://schemas.microsoft.com/office/drawing/2014/main" id="{B44F429B-5C5B-4497-9978-A80EA7C14501}"/>
              </a:ext>
            </a:extLst>
          </p:cNvPr>
          <p:cNvGrpSpPr/>
          <p:nvPr/>
        </p:nvGrpSpPr>
        <p:grpSpPr>
          <a:xfrm>
            <a:off x="4129046" y="404400"/>
            <a:ext cx="2983680" cy="1145520"/>
            <a:chOff x="4129046" y="404400"/>
            <a:chExt cx="2983680" cy="1145520"/>
          </a:xfrm>
        </p:grpSpPr>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C41C3C70-DDD0-4147-86B3-1B3FEDE01518}"/>
                    </a:ext>
                  </a:extLst>
                </p14:cNvPr>
                <p14:cNvContentPartPr/>
                <p14:nvPr/>
              </p14:nvContentPartPr>
              <p14:xfrm>
                <a:off x="4129046" y="1304760"/>
                <a:ext cx="214200" cy="245160"/>
              </p14:xfrm>
            </p:contentPart>
          </mc:Choice>
          <mc:Fallback xmlns="">
            <p:pic>
              <p:nvPicPr>
                <p:cNvPr id="7" name="Ink 6">
                  <a:extLst>
                    <a:ext uri="{FF2B5EF4-FFF2-40B4-BE49-F238E27FC236}">
                      <a16:creationId xmlns:a16="http://schemas.microsoft.com/office/drawing/2014/main" id="{C41C3C70-DDD0-4147-86B3-1B3FEDE01518}"/>
                    </a:ext>
                  </a:extLst>
                </p:cNvPr>
                <p:cNvPicPr/>
                <p:nvPr/>
              </p:nvPicPr>
              <p:blipFill>
                <a:blip r:embed="rId7"/>
                <a:stretch>
                  <a:fillRect/>
                </a:stretch>
              </p:blipFill>
              <p:spPr>
                <a:xfrm>
                  <a:off x="4120406" y="1295760"/>
                  <a:ext cx="231840" cy="2628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Ink 7">
                  <a:extLst>
                    <a:ext uri="{FF2B5EF4-FFF2-40B4-BE49-F238E27FC236}">
                      <a16:creationId xmlns:a16="http://schemas.microsoft.com/office/drawing/2014/main" id="{A254E094-6EF5-40DC-8B6A-E256AE5E01D7}"/>
                    </a:ext>
                  </a:extLst>
                </p14:cNvPr>
                <p14:cNvContentPartPr/>
                <p14:nvPr/>
              </p14:nvContentPartPr>
              <p14:xfrm>
                <a:off x="4498766" y="1098480"/>
                <a:ext cx="154800" cy="351360"/>
              </p14:xfrm>
            </p:contentPart>
          </mc:Choice>
          <mc:Fallback xmlns="">
            <p:pic>
              <p:nvPicPr>
                <p:cNvPr id="8" name="Ink 7">
                  <a:extLst>
                    <a:ext uri="{FF2B5EF4-FFF2-40B4-BE49-F238E27FC236}">
                      <a16:creationId xmlns:a16="http://schemas.microsoft.com/office/drawing/2014/main" id="{A254E094-6EF5-40DC-8B6A-E256AE5E01D7}"/>
                    </a:ext>
                  </a:extLst>
                </p:cNvPr>
                <p:cNvPicPr/>
                <p:nvPr/>
              </p:nvPicPr>
              <p:blipFill>
                <a:blip r:embed="rId9"/>
                <a:stretch>
                  <a:fillRect/>
                </a:stretch>
              </p:blipFill>
              <p:spPr>
                <a:xfrm>
                  <a:off x="4489766" y="1089840"/>
                  <a:ext cx="172440" cy="369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0" name="Ink 9">
                  <a:extLst>
                    <a:ext uri="{FF2B5EF4-FFF2-40B4-BE49-F238E27FC236}">
                      <a16:creationId xmlns:a16="http://schemas.microsoft.com/office/drawing/2014/main" id="{710C7BD5-2749-447D-AEAC-8A8114C8CB74}"/>
                    </a:ext>
                  </a:extLst>
                </p14:cNvPr>
                <p14:cNvContentPartPr/>
                <p14:nvPr/>
              </p14:nvContentPartPr>
              <p14:xfrm>
                <a:off x="4727006" y="1250760"/>
                <a:ext cx="153720" cy="158400"/>
              </p14:xfrm>
            </p:contentPart>
          </mc:Choice>
          <mc:Fallback xmlns="">
            <p:pic>
              <p:nvPicPr>
                <p:cNvPr id="10" name="Ink 9">
                  <a:extLst>
                    <a:ext uri="{FF2B5EF4-FFF2-40B4-BE49-F238E27FC236}">
                      <a16:creationId xmlns:a16="http://schemas.microsoft.com/office/drawing/2014/main" id="{710C7BD5-2749-447D-AEAC-8A8114C8CB74}"/>
                    </a:ext>
                  </a:extLst>
                </p:cNvPr>
                <p:cNvPicPr/>
                <p:nvPr/>
              </p:nvPicPr>
              <p:blipFill>
                <a:blip r:embed="rId11"/>
                <a:stretch>
                  <a:fillRect/>
                </a:stretch>
              </p:blipFill>
              <p:spPr>
                <a:xfrm>
                  <a:off x="4718006" y="1242120"/>
                  <a:ext cx="171360" cy="1760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1" name="Ink 10">
                  <a:extLst>
                    <a:ext uri="{FF2B5EF4-FFF2-40B4-BE49-F238E27FC236}">
                      <a16:creationId xmlns:a16="http://schemas.microsoft.com/office/drawing/2014/main" id="{DAA50F30-5971-4C40-BF2F-55D9F00CAE3F}"/>
                    </a:ext>
                  </a:extLst>
                </p14:cNvPr>
                <p14:cNvContentPartPr/>
                <p14:nvPr/>
              </p14:nvContentPartPr>
              <p14:xfrm>
                <a:off x="4965326" y="1269480"/>
                <a:ext cx="100440" cy="113400"/>
              </p14:xfrm>
            </p:contentPart>
          </mc:Choice>
          <mc:Fallback xmlns="">
            <p:pic>
              <p:nvPicPr>
                <p:cNvPr id="11" name="Ink 10">
                  <a:extLst>
                    <a:ext uri="{FF2B5EF4-FFF2-40B4-BE49-F238E27FC236}">
                      <a16:creationId xmlns:a16="http://schemas.microsoft.com/office/drawing/2014/main" id="{DAA50F30-5971-4C40-BF2F-55D9F00CAE3F}"/>
                    </a:ext>
                  </a:extLst>
                </p:cNvPr>
                <p:cNvPicPr/>
                <p:nvPr/>
              </p:nvPicPr>
              <p:blipFill>
                <a:blip r:embed="rId13"/>
                <a:stretch>
                  <a:fillRect/>
                </a:stretch>
              </p:blipFill>
              <p:spPr>
                <a:xfrm>
                  <a:off x="4956326" y="1260480"/>
                  <a:ext cx="118080" cy="1310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2" name="Ink 11">
                  <a:extLst>
                    <a:ext uri="{FF2B5EF4-FFF2-40B4-BE49-F238E27FC236}">
                      <a16:creationId xmlns:a16="http://schemas.microsoft.com/office/drawing/2014/main" id="{416C7B92-CDE9-484A-899E-AF19F8796A68}"/>
                    </a:ext>
                  </a:extLst>
                </p14:cNvPr>
                <p14:cNvContentPartPr/>
                <p14:nvPr/>
              </p14:nvContentPartPr>
              <p14:xfrm>
                <a:off x="4940846" y="1211160"/>
                <a:ext cx="2160" cy="1440"/>
              </p14:xfrm>
            </p:contentPart>
          </mc:Choice>
          <mc:Fallback xmlns="">
            <p:pic>
              <p:nvPicPr>
                <p:cNvPr id="12" name="Ink 11">
                  <a:extLst>
                    <a:ext uri="{FF2B5EF4-FFF2-40B4-BE49-F238E27FC236}">
                      <a16:creationId xmlns:a16="http://schemas.microsoft.com/office/drawing/2014/main" id="{416C7B92-CDE9-484A-899E-AF19F8796A68}"/>
                    </a:ext>
                  </a:extLst>
                </p:cNvPr>
                <p:cNvPicPr/>
                <p:nvPr/>
              </p:nvPicPr>
              <p:blipFill>
                <a:blip r:embed="rId15"/>
                <a:stretch>
                  <a:fillRect/>
                </a:stretch>
              </p:blipFill>
              <p:spPr>
                <a:xfrm>
                  <a:off x="4931846" y="1202520"/>
                  <a:ext cx="1980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3" name="Ink 12">
                  <a:extLst>
                    <a:ext uri="{FF2B5EF4-FFF2-40B4-BE49-F238E27FC236}">
                      <a16:creationId xmlns:a16="http://schemas.microsoft.com/office/drawing/2014/main" id="{F44E5283-7B2A-4694-A3FE-A8EBF96C4534}"/>
                    </a:ext>
                  </a:extLst>
                </p14:cNvPr>
                <p14:cNvContentPartPr/>
                <p14:nvPr/>
              </p14:nvContentPartPr>
              <p14:xfrm>
                <a:off x="5153606" y="1136640"/>
                <a:ext cx="83520" cy="28800"/>
              </p14:xfrm>
            </p:contentPart>
          </mc:Choice>
          <mc:Fallback xmlns="">
            <p:pic>
              <p:nvPicPr>
                <p:cNvPr id="13" name="Ink 12">
                  <a:extLst>
                    <a:ext uri="{FF2B5EF4-FFF2-40B4-BE49-F238E27FC236}">
                      <a16:creationId xmlns:a16="http://schemas.microsoft.com/office/drawing/2014/main" id="{F44E5283-7B2A-4694-A3FE-A8EBF96C4534}"/>
                    </a:ext>
                  </a:extLst>
                </p:cNvPr>
                <p:cNvPicPr/>
                <p:nvPr/>
              </p:nvPicPr>
              <p:blipFill>
                <a:blip r:embed="rId17"/>
                <a:stretch>
                  <a:fillRect/>
                </a:stretch>
              </p:blipFill>
              <p:spPr>
                <a:xfrm>
                  <a:off x="5144606" y="1128000"/>
                  <a:ext cx="10116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4" name="Ink 13">
                  <a:extLst>
                    <a:ext uri="{FF2B5EF4-FFF2-40B4-BE49-F238E27FC236}">
                      <a16:creationId xmlns:a16="http://schemas.microsoft.com/office/drawing/2014/main" id="{32503EF6-CA28-4993-845A-70F6FE965107}"/>
                    </a:ext>
                  </a:extLst>
                </p14:cNvPr>
                <p14:cNvContentPartPr/>
                <p14:nvPr/>
              </p14:nvContentPartPr>
              <p14:xfrm>
                <a:off x="5343326" y="1093080"/>
                <a:ext cx="122040" cy="222480"/>
              </p14:xfrm>
            </p:contentPart>
          </mc:Choice>
          <mc:Fallback xmlns="">
            <p:pic>
              <p:nvPicPr>
                <p:cNvPr id="14" name="Ink 13">
                  <a:extLst>
                    <a:ext uri="{FF2B5EF4-FFF2-40B4-BE49-F238E27FC236}">
                      <a16:creationId xmlns:a16="http://schemas.microsoft.com/office/drawing/2014/main" id="{32503EF6-CA28-4993-845A-70F6FE965107}"/>
                    </a:ext>
                  </a:extLst>
                </p:cNvPr>
                <p:cNvPicPr/>
                <p:nvPr/>
              </p:nvPicPr>
              <p:blipFill>
                <a:blip r:embed="rId19"/>
                <a:stretch>
                  <a:fillRect/>
                </a:stretch>
              </p:blipFill>
              <p:spPr>
                <a:xfrm>
                  <a:off x="5334326" y="1084440"/>
                  <a:ext cx="139680" cy="2401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5" name="Ink 14">
                  <a:extLst>
                    <a:ext uri="{FF2B5EF4-FFF2-40B4-BE49-F238E27FC236}">
                      <a16:creationId xmlns:a16="http://schemas.microsoft.com/office/drawing/2014/main" id="{9D02828C-46D7-48B2-A53A-9861B2CF37F7}"/>
                    </a:ext>
                  </a:extLst>
                </p14:cNvPr>
                <p14:cNvContentPartPr/>
                <p14:nvPr/>
              </p14:nvContentPartPr>
              <p14:xfrm>
                <a:off x="5559686" y="1119720"/>
                <a:ext cx="65160" cy="105120"/>
              </p14:xfrm>
            </p:contentPart>
          </mc:Choice>
          <mc:Fallback xmlns="">
            <p:pic>
              <p:nvPicPr>
                <p:cNvPr id="15" name="Ink 14">
                  <a:extLst>
                    <a:ext uri="{FF2B5EF4-FFF2-40B4-BE49-F238E27FC236}">
                      <a16:creationId xmlns:a16="http://schemas.microsoft.com/office/drawing/2014/main" id="{9D02828C-46D7-48B2-A53A-9861B2CF37F7}"/>
                    </a:ext>
                  </a:extLst>
                </p:cNvPr>
                <p:cNvPicPr/>
                <p:nvPr/>
              </p:nvPicPr>
              <p:blipFill>
                <a:blip r:embed="rId21"/>
                <a:stretch>
                  <a:fillRect/>
                </a:stretch>
              </p:blipFill>
              <p:spPr>
                <a:xfrm>
                  <a:off x="5550686" y="1110720"/>
                  <a:ext cx="82800" cy="1227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6" name="Ink 15">
                  <a:extLst>
                    <a:ext uri="{FF2B5EF4-FFF2-40B4-BE49-F238E27FC236}">
                      <a16:creationId xmlns:a16="http://schemas.microsoft.com/office/drawing/2014/main" id="{8C1F7AC9-3312-4D44-8E1D-27A16F400654}"/>
                    </a:ext>
                  </a:extLst>
                </p14:cNvPr>
                <p14:cNvContentPartPr/>
                <p14:nvPr/>
              </p14:nvContentPartPr>
              <p14:xfrm>
                <a:off x="5574806" y="1131600"/>
                <a:ext cx="4320" cy="3240"/>
              </p14:xfrm>
            </p:contentPart>
          </mc:Choice>
          <mc:Fallback xmlns="">
            <p:pic>
              <p:nvPicPr>
                <p:cNvPr id="16" name="Ink 15">
                  <a:extLst>
                    <a:ext uri="{FF2B5EF4-FFF2-40B4-BE49-F238E27FC236}">
                      <a16:creationId xmlns:a16="http://schemas.microsoft.com/office/drawing/2014/main" id="{8C1F7AC9-3312-4D44-8E1D-27A16F400654}"/>
                    </a:ext>
                  </a:extLst>
                </p:cNvPr>
                <p:cNvPicPr/>
                <p:nvPr/>
              </p:nvPicPr>
              <p:blipFill>
                <a:blip r:embed="rId23"/>
                <a:stretch>
                  <a:fillRect/>
                </a:stretch>
              </p:blipFill>
              <p:spPr>
                <a:xfrm>
                  <a:off x="5565806" y="1122600"/>
                  <a:ext cx="21960" cy="208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7" name="Ink 16">
                  <a:extLst>
                    <a:ext uri="{FF2B5EF4-FFF2-40B4-BE49-F238E27FC236}">
                      <a16:creationId xmlns:a16="http://schemas.microsoft.com/office/drawing/2014/main" id="{9B60199A-C5A3-4C11-A661-FAD8FCE127F2}"/>
                    </a:ext>
                  </a:extLst>
                </p14:cNvPr>
                <p14:cNvContentPartPr/>
                <p14:nvPr/>
              </p14:nvContentPartPr>
              <p14:xfrm>
                <a:off x="5251526" y="885000"/>
                <a:ext cx="167040" cy="70200"/>
              </p14:xfrm>
            </p:contentPart>
          </mc:Choice>
          <mc:Fallback xmlns="">
            <p:pic>
              <p:nvPicPr>
                <p:cNvPr id="17" name="Ink 16">
                  <a:extLst>
                    <a:ext uri="{FF2B5EF4-FFF2-40B4-BE49-F238E27FC236}">
                      <a16:creationId xmlns:a16="http://schemas.microsoft.com/office/drawing/2014/main" id="{9B60199A-C5A3-4C11-A661-FAD8FCE127F2}"/>
                    </a:ext>
                  </a:extLst>
                </p:cNvPr>
                <p:cNvPicPr/>
                <p:nvPr/>
              </p:nvPicPr>
              <p:blipFill>
                <a:blip r:embed="rId25"/>
                <a:stretch>
                  <a:fillRect/>
                </a:stretch>
              </p:blipFill>
              <p:spPr>
                <a:xfrm>
                  <a:off x="5242526" y="876360"/>
                  <a:ext cx="18468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8" name="Ink 17">
                  <a:extLst>
                    <a:ext uri="{FF2B5EF4-FFF2-40B4-BE49-F238E27FC236}">
                      <a16:creationId xmlns:a16="http://schemas.microsoft.com/office/drawing/2014/main" id="{9D9DFEC2-F095-480F-9064-B0C6B4853374}"/>
                    </a:ext>
                  </a:extLst>
                </p14:cNvPr>
                <p14:cNvContentPartPr/>
                <p14:nvPr/>
              </p14:nvContentPartPr>
              <p14:xfrm>
                <a:off x="5690366" y="928560"/>
                <a:ext cx="45360" cy="161280"/>
              </p14:xfrm>
            </p:contentPart>
          </mc:Choice>
          <mc:Fallback xmlns="">
            <p:pic>
              <p:nvPicPr>
                <p:cNvPr id="18" name="Ink 17">
                  <a:extLst>
                    <a:ext uri="{FF2B5EF4-FFF2-40B4-BE49-F238E27FC236}">
                      <a16:creationId xmlns:a16="http://schemas.microsoft.com/office/drawing/2014/main" id="{9D9DFEC2-F095-480F-9064-B0C6B4853374}"/>
                    </a:ext>
                  </a:extLst>
                </p:cNvPr>
                <p:cNvPicPr/>
                <p:nvPr/>
              </p:nvPicPr>
              <p:blipFill>
                <a:blip r:embed="rId27"/>
                <a:stretch>
                  <a:fillRect/>
                </a:stretch>
              </p:blipFill>
              <p:spPr>
                <a:xfrm>
                  <a:off x="5681366" y="919560"/>
                  <a:ext cx="63000" cy="1789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9" name="Ink 18">
                  <a:extLst>
                    <a:ext uri="{FF2B5EF4-FFF2-40B4-BE49-F238E27FC236}">
                      <a16:creationId xmlns:a16="http://schemas.microsoft.com/office/drawing/2014/main" id="{6B1CA089-B41C-4EFC-896C-5E349BB14C9F}"/>
                    </a:ext>
                  </a:extLst>
                </p14:cNvPr>
                <p14:cNvContentPartPr/>
                <p14:nvPr/>
              </p14:nvContentPartPr>
              <p14:xfrm>
                <a:off x="5636366" y="992280"/>
                <a:ext cx="94680" cy="17280"/>
              </p14:xfrm>
            </p:contentPart>
          </mc:Choice>
          <mc:Fallback xmlns="">
            <p:pic>
              <p:nvPicPr>
                <p:cNvPr id="19" name="Ink 18">
                  <a:extLst>
                    <a:ext uri="{FF2B5EF4-FFF2-40B4-BE49-F238E27FC236}">
                      <a16:creationId xmlns:a16="http://schemas.microsoft.com/office/drawing/2014/main" id="{6B1CA089-B41C-4EFC-896C-5E349BB14C9F}"/>
                    </a:ext>
                  </a:extLst>
                </p:cNvPr>
                <p:cNvPicPr/>
                <p:nvPr/>
              </p:nvPicPr>
              <p:blipFill>
                <a:blip r:embed="rId29"/>
                <a:stretch>
                  <a:fillRect/>
                </a:stretch>
              </p:blipFill>
              <p:spPr>
                <a:xfrm>
                  <a:off x="5627366" y="983280"/>
                  <a:ext cx="112320"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0" name="Ink 19">
                  <a:extLst>
                    <a:ext uri="{FF2B5EF4-FFF2-40B4-BE49-F238E27FC236}">
                      <a16:creationId xmlns:a16="http://schemas.microsoft.com/office/drawing/2014/main" id="{C7F76F6C-1DD0-4CE1-A4EC-A47BD1E802E4}"/>
                    </a:ext>
                  </a:extLst>
                </p14:cNvPr>
                <p14:cNvContentPartPr/>
                <p14:nvPr/>
              </p14:nvContentPartPr>
              <p14:xfrm>
                <a:off x="5839406" y="924960"/>
                <a:ext cx="173520" cy="282960"/>
              </p14:xfrm>
            </p:contentPart>
          </mc:Choice>
          <mc:Fallback xmlns="">
            <p:pic>
              <p:nvPicPr>
                <p:cNvPr id="20" name="Ink 19">
                  <a:extLst>
                    <a:ext uri="{FF2B5EF4-FFF2-40B4-BE49-F238E27FC236}">
                      <a16:creationId xmlns:a16="http://schemas.microsoft.com/office/drawing/2014/main" id="{C7F76F6C-1DD0-4CE1-A4EC-A47BD1E802E4}"/>
                    </a:ext>
                  </a:extLst>
                </p:cNvPr>
                <p:cNvPicPr/>
                <p:nvPr/>
              </p:nvPicPr>
              <p:blipFill>
                <a:blip r:embed="rId31"/>
                <a:stretch>
                  <a:fillRect/>
                </a:stretch>
              </p:blipFill>
              <p:spPr>
                <a:xfrm>
                  <a:off x="5830766" y="916320"/>
                  <a:ext cx="191160" cy="3006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1" name="Ink 20">
                  <a:extLst>
                    <a:ext uri="{FF2B5EF4-FFF2-40B4-BE49-F238E27FC236}">
                      <a16:creationId xmlns:a16="http://schemas.microsoft.com/office/drawing/2014/main" id="{48ECF123-4912-4FC8-AF86-A6DF53B02E84}"/>
                    </a:ext>
                  </a:extLst>
                </p14:cNvPr>
                <p14:cNvContentPartPr/>
                <p14:nvPr/>
              </p14:nvContentPartPr>
              <p14:xfrm>
                <a:off x="6048206" y="966360"/>
                <a:ext cx="134280" cy="98640"/>
              </p14:xfrm>
            </p:contentPart>
          </mc:Choice>
          <mc:Fallback xmlns="">
            <p:pic>
              <p:nvPicPr>
                <p:cNvPr id="21" name="Ink 20">
                  <a:extLst>
                    <a:ext uri="{FF2B5EF4-FFF2-40B4-BE49-F238E27FC236}">
                      <a16:creationId xmlns:a16="http://schemas.microsoft.com/office/drawing/2014/main" id="{48ECF123-4912-4FC8-AF86-A6DF53B02E84}"/>
                    </a:ext>
                  </a:extLst>
                </p:cNvPr>
                <p:cNvPicPr/>
                <p:nvPr/>
              </p:nvPicPr>
              <p:blipFill>
                <a:blip r:embed="rId33"/>
                <a:stretch>
                  <a:fillRect/>
                </a:stretch>
              </p:blipFill>
              <p:spPr>
                <a:xfrm>
                  <a:off x="6039566" y="957720"/>
                  <a:ext cx="151920" cy="11628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2" name="Ink 21">
                  <a:extLst>
                    <a:ext uri="{FF2B5EF4-FFF2-40B4-BE49-F238E27FC236}">
                      <a16:creationId xmlns:a16="http://schemas.microsoft.com/office/drawing/2014/main" id="{AC44C4CC-3773-4FA4-A763-294CB8B5FBBA}"/>
                    </a:ext>
                  </a:extLst>
                </p14:cNvPr>
                <p14:cNvContentPartPr/>
                <p14:nvPr/>
              </p14:nvContentPartPr>
              <p14:xfrm>
                <a:off x="6022646" y="922080"/>
                <a:ext cx="6120" cy="3600"/>
              </p14:xfrm>
            </p:contentPart>
          </mc:Choice>
          <mc:Fallback xmlns="">
            <p:pic>
              <p:nvPicPr>
                <p:cNvPr id="22" name="Ink 21">
                  <a:extLst>
                    <a:ext uri="{FF2B5EF4-FFF2-40B4-BE49-F238E27FC236}">
                      <a16:creationId xmlns:a16="http://schemas.microsoft.com/office/drawing/2014/main" id="{AC44C4CC-3773-4FA4-A763-294CB8B5FBBA}"/>
                    </a:ext>
                  </a:extLst>
                </p:cNvPr>
                <p:cNvPicPr/>
                <p:nvPr/>
              </p:nvPicPr>
              <p:blipFill>
                <a:blip r:embed="rId35"/>
                <a:stretch>
                  <a:fillRect/>
                </a:stretch>
              </p:blipFill>
              <p:spPr>
                <a:xfrm>
                  <a:off x="6014006" y="913440"/>
                  <a:ext cx="23760" cy="2124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3" name="Ink 22">
                  <a:extLst>
                    <a:ext uri="{FF2B5EF4-FFF2-40B4-BE49-F238E27FC236}">
                      <a16:creationId xmlns:a16="http://schemas.microsoft.com/office/drawing/2014/main" id="{EA5F03DC-5E7D-4F29-98FC-7EE7E06DB003}"/>
                    </a:ext>
                  </a:extLst>
                </p14:cNvPr>
                <p14:cNvContentPartPr/>
                <p14:nvPr/>
              </p14:nvContentPartPr>
              <p14:xfrm>
                <a:off x="5839406" y="770160"/>
                <a:ext cx="114120" cy="86400"/>
              </p14:xfrm>
            </p:contentPart>
          </mc:Choice>
          <mc:Fallback xmlns="">
            <p:pic>
              <p:nvPicPr>
                <p:cNvPr id="23" name="Ink 22">
                  <a:extLst>
                    <a:ext uri="{FF2B5EF4-FFF2-40B4-BE49-F238E27FC236}">
                      <a16:creationId xmlns:a16="http://schemas.microsoft.com/office/drawing/2014/main" id="{EA5F03DC-5E7D-4F29-98FC-7EE7E06DB003}"/>
                    </a:ext>
                  </a:extLst>
                </p:cNvPr>
                <p:cNvPicPr/>
                <p:nvPr/>
              </p:nvPicPr>
              <p:blipFill>
                <a:blip r:embed="rId37"/>
                <a:stretch>
                  <a:fillRect/>
                </a:stretch>
              </p:blipFill>
              <p:spPr>
                <a:xfrm>
                  <a:off x="5830766" y="761160"/>
                  <a:ext cx="131760" cy="10404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5" name="Ink 24">
                  <a:extLst>
                    <a:ext uri="{FF2B5EF4-FFF2-40B4-BE49-F238E27FC236}">
                      <a16:creationId xmlns:a16="http://schemas.microsoft.com/office/drawing/2014/main" id="{A4E96E37-1D98-4C10-8F8C-73BDBBDE4BBE}"/>
                    </a:ext>
                  </a:extLst>
                </p14:cNvPr>
                <p14:cNvContentPartPr/>
                <p14:nvPr/>
              </p14:nvContentPartPr>
              <p14:xfrm>
                <a:off x="6251606" y="861240"/>
                <a:ext cx="108360" cy="17640"/>
              </p14:xfrm>
            </p:contentPart>
          </mc:Choice>
          <mc:Fallback xmlns="">
            <p:pic>
              <p:nvPicPr>
                <p:cNvPr id="25" name="Ink 24">
                  <a:extLst>
                    <a:ext uri="{FF2B5EF4-FFF2-40B4-BE49-F238E27FC236}">
                      <a16:creationId xmlns:a16="http://schemas.microsoft.com/office/drawing/2014/main" id="{A4E96E37-1D98-4C10-8F8C-73BDBBDE4BBE}"/>
                    </a:ext>
                  </a:extLst>
                </p:cNvPr>
                <p:cNvPicPr/>
                <p:nvPr/>
              </p:nvPicPr>
              <p:blipFill>
                <a:blip r:embed="rId39"/>
                <a:stretch>
                  <a:fillRect/>
                </a:stretch>
              </p:blipFill>
              <p:spPr>
                <a:xfrm>
                  <a:off x="6242606" y="852240"/>
                  <a:ext cx="12600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6" name="Ink 25">
                  <a:extLst>
                    <a:ext uri="{FF2B5EF4-FFF2-40B4-BE49-F238E27FC236}">
                      <a16:creationId xmlns:a16="http://schemas.microsoft.com/office/drawing/2014/main" id="{D51AFDF3-0451-4005-8747-018BFEDC2DC9}"/>
                    </a:ext>
                  </a:extLst>
                </p14:cNvPr>
                <p14:cNvContentPartPr/>
                <p14:nvPr/>
              </p14:nvContentPartPr>
              <p14:xfrm>
                <a:off x="6507206" y="773760"/>
                <a:ext cx="209520" cy="267120"/>
              </p14:xfrm>
            </p:contentPart>
          </mc:Choice>
          <mc:Fallback xmlns="">
            <p:pic>
              <p:nvPicPr>
                <p:cNvPr id="26" name="Ink 25">
                  <a:extLst>
                    <a:ext uri="{FF2B5EF4-FFF2-40B4-BE49-F238E27FC236}">
                      <a16:creationId xmlns:a16="http://schemas.microsoft.com/office/drawing/2014/main" id="{D51AFDF3-0451-4005-8747-018BFEDC2DC9}"/>
                    </a:ext>
                  </a:extLst>
                </p:cNvPr>
                <p:cNvPicPr/>
                <p:nvPr/>
              </p:nvPicPr>
              <p:blipFill>
                <a:blip r:embed="rId41"/>
                <a:stretch>
                  <a:fillRect/>
                </a:stretch>
              </p:blipFill>
              <p:spPr>
                <a:xfrm>
                  <a:off x="6498566" y="764760"/>
                  <a:ext cx="227160" cy="28476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7" name="Ink 26">
                  <a:extLst>
                    <a:ext uri="{FF2B5EF4-FFF2-40B4-BE49-F238E27FC236}">
                      <a16:creationId xmlns:a16="http://schemas.microsoft.com/office/drawing/2014/main" id="{8425D0E7-D434-4ACE-ABC4-53BE7F3C8A1E}"/>
                    </a:ext>
                  </a:extLst>
                </p14:cNvPr>
                <p14:cNvContentPartPr/>
                <p14:nvPr/>
              </p14:nvContentPartPr>
              <p14:xfrm>
                <a:off x="6430886" y="696360"/>
                <a:ext cx="136440" cy="14040"/>
              </p14:xfrm>
            </p:contentPart>
          </mc:Choice>
          <mc:Fallback xmlns="">
            <p:pic>
              <p:nvPicPr>
                <p:cNvPr id="27" name="Ink 26">
                  <a:extLst>
                    <a:ext uri="{FF2B5EF4-FFF2-40B4-BE49-F238E27FC236}">
                      <a16:creationId xmlns:a16="http://schemas.microsoft.com/office/drawing/2014/main" id="{8425D0E7-D434-4ACE-ABC4-53BE7F3C8A1E}"/>
                    </a:ext>
                  </a:extLst>
                </p:cNvPr>
                <p:cNvPicPr/>
                <p:nvPr/>
              </p:nvPicPr>
              <p:blipFill>
                <a:blip r:embed="rId43"/>
                <a:stretch>
                  <a:fillRect/>
                </a:stretch>
              </p:blipFill>
              <p:spPr>
                <a:xfrm>
                  <a:off x="6421886" y="687360"/>
                  <a:ext cx="154080" cy="3168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8" name="Ink 27">
                  <a:extLst>
                    <a:ext uri="{FF2B5EF4-FFF2-40B4-BE49-F238E27FC236}">
                      <a16:creationId xmlns:a16="http://schemas.microsoft.com/office/drawing/2014/main" id="{33D71F9B-DA3F-440C-A828-9C78AB6E8C06}"/>
                    </a:ext>
                  </a:extLst>
                </p14:cNvPr>
                <p14:cNvContentPartPr/>
                <p14:nvPr/>
              </p14:nvContentPartPr>
              <p14:xfrm>
                <a:off x="6705566" y="608520"/>
                <a:ext cx="186840" cy="429840"/>
              </p14:xfrm>
            </p:contentPart>
          </mc:Choice>
          <mc:Fallback xmlns="">
            <p:pic>
              <p:nvPicPr>
                <p:cNvPr id="28" name="Ink 27">
                  <a:extLst>
                    <a:ext uri="{FF2B5EF4-FFF2-40B4-BE49-F238E27FC236}">
                      <a16:creationId xmlns:a16="http://schemas.microsoft.com/office/drawing/2014/main" id="{33D71F9B-DA3F-440C-A828-9C78AB6E8C06}"/>
                    </a:ext>
                  </a:extLst>
                </p:cNvPr>
                <p:cNvPicPr/>
                <p:nvPr/>
              </p:nvPicPr>
              <p:blipFill>
                <a:blip r:embed="rId45"/>
                <a:stretch>
                  <a:fillRect/>
                </a:stretch>
              </p:blipFill>
              <p:spPr>
                <a:xfrm>
                  <a:off x="6696926" y="599880"/>
                  <a:ext cx="204480" cy="44748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29" name="Ink 28">
                  <a:extLst>
                    <a:ext uri="{FF2B5EF4-FFF2-40B4-BE49-F238E27FC236}">
                      <a16:creationId xmlns:a16="http://schemas.microsoft.com/office/drawing/2014/main" id="{998D6683-522B-4122-A49B-63F33E0B21AB}"/>
                    </a:ext>
                  </a:extLst>
                </p14:cNvPr>
                <p14:cNvContentPartPr/>
                <p14:nvPr/>
              </p14:nvContentPartPr>
              <p14:xfrm>
                <a:off x="6920126" y="404400"/>
                <a:ext cx="192600" cy="144000"/>
              </p14:xfrm>
            </p:contentPart>
          </mc:Choice>
          <mc:Fallback xmlns="">
            <p:pic>
              <p:nvPicPr>
                <p:cNvPr id="29" name="Ink 28">
                  <a:extLst>
                    <a:ext uri="{FF2B5EF4-FFF2-40B4-BE49-F238E27FC236}">
                      <a16:creationId xmlns:a16="http://schemas.microsoft.com/office/drawing/2014/main" id="{998D6683-522B-4122-A49B-63F33E0B21AB}"/>
                    </a:ext>
                  </a:extLst>
                </p:cNvPr>
                <p:cNvPicPr/>
                <p:nvPr/>
              </p:nvPicPr>
              <p:blipFill>
                <a:blip r:embed="rId47"/>
                <a:stretch>
                  <a:fillRect/>
                </a:stretch>
              </p:blipFill>
              <p:spPr>
                <a:xfrm>
                  <a:off x="6911486" y="395400"/>
                  <a:ext cx="210240" cy="161640"/>
                </a:xfrm>
                <a:prstGeom prst="rect">
                  <a:avLst/>
                </a:prstGeom>
              </p:spPr>
            </p:pic>
          </mc:Fallback>
        </mc:AlternateContent>
      </p:grpSp>
      <p:grpSp>
        <p:nvGrpSpPr>
          <p:cNvPr id="33" name="Group 32">
            <a:extLst>
              <a:ext uri="{FF2B5EF4-FFF2-40B4-BE49-F238E27FC236}">
                <a16:creationId xmlns:a16="http://schemas.microsoft.com/office/drawing/2014/main" id="{0EF20C25-3E71-4236-BC9F-1477A1A39EBC}"/>
              </a:ext>
            </a:extLst>
          </p:cNvPr>
          <p:cNvGrpSpPr/>
          <p:nvPr/>
        </p:nvGrpSpPr>
        <p:grpSpPr>
          <a:xfrm>
            <a:off x="3114206" y="3659160"/>
            <a:ext cx="156960" cy="221760"/>
            <a:chOff x="3114206" y="3659160"/>
            <a:chExt cx="156960" cy="221760"/>
          </a:xfrm>
        </p:grpSpPr>
        <mc:AlternateContent xmlns:mc="http://schemas.openxmlformats.org/markup-compatibility/2006" xmlns:p14="http://schemas.microsoft.com/office/powerpoint/2010/main">
          <mc:Choice Requires="p14">
            <p:contentPart p14:bwMode="auto" r:id="rId48">
              <p14:nvContentPartPr>
                <p14:cNvPr id="31" name="Ink 30">
                  <a:extLst>
                    <a:ext uri="{FF2B5EF4-FFF2-40B4-BE49-F238E27FC236}">
                      <a16:creationId xmlns:a16="http://schemas.microsoft.com/office/drawing/2014/main" id="{0D054954-8CBB-409B-96AD-33E805BA9F60}"/>
                    </a:ext>
                  </a:extLst>
                </p14:cNvPr>
                <p14:cNvContentPartPr/>
                <p14:nvPr/>
              </p14:nvContentPartPr>
              <p14:xfrm>
                <a:off x="3201686" y="3659160"/>
                <a:ext cx="30960" cy="221760"/>
              </p14:xfrm>
            </p:contentPart>
          </mc:Choice>
          <mc:Fallback xmlns="">
            <p:pic>
              <p:nvPicPr>
                <p:cNvPr id="31" name="Ink 30">
                  <a:extLst>
                    <a:ext uri="{FF2B5EF4-FFF2-40B4-BE49-F238E27FC236}">
                      <a16:creationId xmlns:a16="http://schemas.microsoft.com/office/drawing/2014/main" id="{0D054954-8CBB-409B-96AD-33E805BA9F60}"/>
                    </a:ext>
                  </a:extLst>
                </p:cNvPr>
                <p:cNvPicPr/>
                <p:nvPr/>
              </p:nvPicPr>
              <p:blipFill>
                <a:blip r:embed="rId49"/>
                <a:stretch>
                  <a:fillRect/>
                </a:stretch>
              </p:blipFill>
              <p:spPr>
                <a:xfrm>
                  <a:off x="3192686" y="3650520"/>
                  <a:ext cx="48600" cy="23940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2" name="Ink 31">
                  <a:extLst>
                    <a:ext uri="{FF2B5EF4-FFF2-40B4-BE49-F238E27FC236}">
                      <a16:creationId xmlns:a16="http://schemas.microsoft.com/office/drawing/2014/main" id="{C022AE17-2FC3-4E8A-BED2-A363AEE4BFA7}"/>
                    </a:ext>
                  </a:extLst>
                </p14:cNvPr>
                <p14:cNvContentPartPr/>
                <p14:nvPr/>
              </p14:nvContentPartPr>
              <p14:xfrm>
                <a:off x="3114206" y="3739440"/>
                <a:ext cx="156960" cy="21960"/>
              </p14:xfrm>
            </p:contentPart>
          </mc:Choice>
          <mc:Fallback xmlns="">
            <p:pic>
              <p:nvPicPr>
                <p:cNvPr id="32" name="Ink 31">
                  <a:extLst>
                    <a:ext uri="{FF2B5EF4-FFF2-40B4-BE49-F238E27FC236}">
                      <a16:creationId xmlns:a16="http://schemas.microsoft.com/office/drawing/2014/main" id="{C022AE17-2FC3-4E8A-BED2-A363AEE4BFA7}"/>
                    </a:ext>
                  </a:extLst>
                </p:cNvPr>
                <p:cNvPicPr/>
                <p:nvPr/>
              </p:nvPicPr>
              <p:blipFill>
                <a:blip r:embed="rId51"/>
                <a:stretch>
                  <a:fillRect/>
                </a:stretch>
              </p:blipFill>
              <p:spPr>
                <a:xfrm>
                  <a:off x="3105566" y="3730800"/>
                  <a:ext cx="174600" cy="39600"/>
                </a:xfrm>
                <a:prstGeom prst="rect">
                  <a:avLst/>
                </a:prstGeom>
              </p:spPr>
            </p:pic>
          </mc:Fallback>
        </mc:AlternateContent>
      </p:grpSp>
      <p:grpSp>
        <p:nvGrpSpPr>
          <p:cNvPr id="51" name="Group 50">
            <a:extLst>
              <a:ext uri="{FF2B5EF4-FFF2-40B4-BE49-F238E27FC236}">
                <a16:creationId xmlns:a16="http://schemas.microsoft.com/office/drawing/2014/main" id="{5CD78E74-9B44-4EB2-8107-217DFCAF380A}"/>
              </a:ext>
            </a:extLst>
          </p:cNvPr>
          <p:cNvGrpSpPr/>
          <p:nvPr/>
        </p:nvGrpSpPr>
        <p:grpSpPr>
          <a:xfrm>
            <a:off x="3474926" y="3599400"/>
            <a:ext cx="1874520" cy="282960"/>
            <a:chOff x="3474926" y="3599400"/>
            <a:chExt cx="1874520" cy="282960"/>
          </a:xfrm>
        </p:grpSpPr>
        <mc:AlternateContent xmlns:mc="http://schemas.openxmlformats.org/markup-compatibility/2006" xmlns:p14="http://schemas.microsoft.com/office/powerpoint/2010/main">
          <mc:Choice Requires="p14">
            <p:contentPart p14:bwMode="auto" r:id="rId52">
              <p14:nvContentPartPr>
                <p14:cNvPr id="34" name="Ink 33">
                  <a:extLst>
                    <a:ext uri="{FF2B5EF4-FFF2-40B4-BE49-F238E27FC236}">
                      <a16:creationId xmlns:a16="http://schemas.microsoft.com/office/drawing/2014/main" id="{418B65AD-8298-45B7-8080-08C20BCFB3BA}"/>
                    </a:ext>
                  </a:extLst>
                </p14:cNvPr>
                <p14:cNvContentPartPr/>
                <p14:nvPr/>
              </p14:nvContentPartPr>
              <p14:xfrm>
                <a:off x="3474926" y="3680400"/>
                <a:ext cx="81720" cy="160920"/>
              </p14:xfrm>
            </p:contentPart>
          </mc:Choice>
          <mc:Fallback xmlns="">
            <p:pic>
              <p:nvPicPr>
                <p:cNvPr id="34" name="Ink 33">
                  <a:extLst>
                    <a:ext uri="{FF2B5EF4-FFF2-40B4-BE49-F238E27FC236}">
                      <a16:creationId xmlns:a16="http://schemas.microsoft.com/office/drawing/2014/main" id="{418B65AD-8298-45B7-8080-08C20BCFB3BA}"/>
                    </a:ext>
                  </a:extLst>
                </p:cNvPr>
                <p:cNvPicPr/>
                <p:nvPr/>
              </p:nvPicPr>
              <p:blipFill>
                <a:blip r:embed="rId53"/>
                <a:stretch>
                  <a:fillRect/>
                </a:stretch>
              </p:blipFill>
              <p:spPr>
                <a:xfrm>
                  <a:off x="3466286" y="3671400"/>
                  <a:ext cx="99360" cy="17856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5" name="Ink 34">
                  <a:extLst>
                    <a:ext uri="{FF2B5EF4-FFF2-40B4-BE49-F238E27FC236}">
                      <a16:creationId xmlns:a16="http://schemas.microsoft.com/office/drawing/2014/main" id="{5CA570AB-6F1A-4B41-A7E0-9692172D1858}"/>
                    </a:ext>
                  </a:extLst>
                </p14:cNvPr>
                <p14:cNvContentPartPr/>
                <p14:nvPr/>
              </p14:nvContentPartPr>
              <p14:xfrm>
                <a:off x="3582566" y="3682560"/>
                <a:ext cx="83880" cy="138240"/>
              </p14:xfrm>
            </p:contentPart>
          </mc:Choice>
          <mc:Fallback xmlns="">
            <p:pic>
              <p:nvPicPr>
                <p:cNvPr id="35" name="Ink 34">
                  <a:extLst>
                    <a:ext uri="{FF2B5EF4-FFF2-40B4-BE49-F238E27FC236}">
                      <a16:creationId xmlns:a16="http://schemas.microsoft.com/office/drawing/2014/main" id="{5CA570AB-6F1A-4B41-A7E0-9692172D1858}"/>
                    </a:ext>
                  </a:extLst>
                </p:cNvPr>
                <p:cNvPicPr/>
                <p:nvPr/>
              </p:nvPicPr>
              <p:blipFill>
                <a:blip r:embed="rId55"/>
                <a:stretch>
                  <a:fillRect/>
                </a:stretch>
              </p:blipFill>
              <p:spPr>
                <a:xfrm>
                  <a:off x="3573926" y="3673920"/>
                  <a:ext cx="101520" cy="15588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36" name="Ink 35">
                  <a:extLst>
                    <a:ext uri="{FF2B5EF4-FFF2-40B4-BE49-F238E27FC236}">
                      <a16:creationId xmlns:a16="http://schemas.microsoft.com/office/drawing/2014/main" id="{D704AFEF-D6F4-4F66-8A76-0674BB53C664}"/>
                    </a:ext>
                  </a:extLst>
                </p14:cNvPr>
                <p14:cNvContentPartPr/>
                <p14:nvPr/>
              </p14:nvContentPartPr>
              <p14:xfrm>
                <a:off x="3657446" y="3691200"/>
                <a:ext cx="113040" cy="128520"/>
              </p14:xfrm>
            </p:contentPart>
          </mc:Choice>
          <mc:Fallback xmlns="">
            <p:pic>
              <p:nvPicPr>
                <p:cNvPr id="36" name="Ink 35">
                  <a:extLst>
                    <a:ext uri="{FF2B5EF4-FFF2-40B4-BE49-F238E27FC236}">
                      <a16:creationId xmlns:a16="http://schemas.microsoft.com/office/drawing/2014/main" id="{D704AFEF-D6F4-4F66-8A76-0674BB53C664}"/>
                    </a:ext>
                  </a:extLst>
                </p:cNvPr>
                <p:cNvPicPr/>
                <p:nvPr/>
              </p:nvPicPr>
              <p:blipFill>
                <a:blip r:embed="rId57"/>
                <a:stretch>
                  <a:fillRect/>
                </a:stretch>
              </p:blipFill>
              <p:spPr>
                <a:xfrm>
                  <a:off x="3648446" y="3682560"/>
                  <a:ext cx="130680" cy="14616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37" name="Ink 36">
                  <a:extLst>
                    <a:ext uri="{FF2B5EF4-FFF2-40B4-BE49-F238E27FC236}">
                      <a16:creationId xmlns:a16="http://schemas.microsoft.com/office/drawing/2014/main" id="{CE01B4D6-5FEE-4E18-8238-49D0030F7577}"/>
                    </a:ext>
                  </a:extLst>
                </p14:cNvPr>
                <p14:cNvContentPartPr/>
                <p14:nvPr/>
              </p14:nvContentPartPr>
              <p14:xfrm>
                <a:off x="3776246" y="3690840"/>
                <a:ext cx="96840" cy="94680"/>
              </p14:xfrm>
            </p:contentPart>
          </mc:Choice>
          <mc:Fallback xmlns="">
            <p:pic>
              <p:nvPicPr>
                <p:cNvPr id="37" name="Ink 36">
                  <a:extLst>
                    <a:ext uri="{FF2B5EF4-FFF2-40B4-BE49-F238E27FC236}">
                      <a16:creationId xmlns:a16="http://schemas.microsoft.com/office/drawing/2014/main" id="{CE01B4D6-5FEE-4E18-8238-49D0030F7577}"/>
                    </a:ext>
                  </a:extLst>
                </p:cNvPr>
                <p:cNvPicPr/>
                <p:nvPr/>
              </p:nvPicPr>
              <p:blipFill>
                <a:blip r:embed="rId59"/>
                <a:stretch>
                  <a:fillRect/>
                </a:stretch>
              </p:blipFill>
              <p:spPr>
                <a:xfrm>
                  <a:off x="3767606" y="3681840"/>
                  <a:ext cx="114480" cy="11232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38" name="Ink 37">
                  <a:extLst>
                    <a:ext uri="{FF2B5EF4-FFF2-40B4-BE49-F238E27FC236}">
                      <a16:creationId xmlns:a16="http://schemas.microsoft.com/office/drawing/2014/main" id="{BDADCDC0-8BDC-482C-979C-FAFF8DDE56C2}"/>
                    </a:ext>
                  </a:extLst>
                </p14:cNvPr>
                <p14:cNvContentPartPr/>
                <p14:nvPr/>
              </p14:nvContentPartPr>
              <p14:xfrm>
                <a:off x="3878486" y="3647640"/>
                <a:ext cx="84960" cy="124560"/>
              </p14:xfrm>
            </p:contentPart>
          </mc:Choice>
          <mc:Fallback xmlns="">
            <p:pic>
              <p:nvPicPr>
                <p:cNvPr id="38" name="Ink 37">
                  <a:extLst>
                    <a:ext uri="{FF2B5EF4-FFF2-40B4-BE49-F238E27FC236}">
                      <a16:creationId xmlns:a16="http://schemas.microsoft.com/office/drawing/2014/main" id="{BDADCDC0-8BDC-482C-979C-FAFF8DDE56C2}"/>
                    </a:ext>
                  </a:extLst>
                </p:cNvPr>
                <p:cNvPicPr/>
                <p:nvPr/>
              </p:nvPicPr>
              <p:blipFill>
                <a:blip r:embed="rId61"/>
                <a:stretch>
                  <a:fillRect/>
                </a:stretch>
              </p:blipFill>
              <p:spPr>
                <a:xfrm>
                  <a:off x="3869486" y="3639000"/>
                  <a:ext cx="102600" cy="14220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39" name="Ink 38">
                  <a:extLst>
                    <a:ext uri="{FF2B5EF4-FFF2-40B4-BE49-F238E27FC236}">
                      <a16:creationId xmlns:a16="http://schemas.microsoft.com/office/drawing/2014/main" id="{2F3D938E-DEC9-4515-9694-C2C9D4A0569C}"/>
                    </a:ext>
                  </a:extLst>
                </p14:cNvPr>
                <p14:cNvContentPartPr/>
                <p14:nvPr/>
              </p14:nvContentPartPr>
              <p14:xfrm>
                <a:off x="4037966" y="3692280"/>
                <a:ext cx="235080" cy="190080"/>
              </p14:xfrm>
            </p:contentPart>
          </mc:Choice>
          <mc:Fallback xmlns="">
            <p:pic>
              <p:nvPicPr>
                <p:cNvPr id="39" name="Ink 38">
                  <a:extLst>
                    <a:ext uri="{FF2B5EF4-FFF2-40B4-BE49-F238E27FC236}">
                      <a16:creationId xmlns:a16="http://schemas.microsoft.com/office/drawing/2014/main" id="{2F3D938E-DEC9-4515-9694-C2C9D4A0569C}"/>
                    </a:ext>
                  </a:extLst>
                </p:cNvPr>
                <p:cNvPicPr/>
                <p:nvPr/>
              </p:nvPicPr>
              <p:blipFill>
                <a:blip r:embed="rId63"/>
                <a:stretch>
                  <a:fillRect/>
                </a:stretch>
              </p:blipFill>
              <p:spPr>
                <a:xfrm>
                  <a:off x="4029326" y="3683280"/>
                  <a:ext cx="252720" cy="20772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40" name="Ink 39">
                  <a:extLst>
                    <a:ext uri="{FF2B5EF4-FFF2-40B4-BE49-F238E27FC236}">
                      <a16:creationId xmlns:a16="http://schemas.microsoft.com/office/drawing/2014/main" id="{8AA1266D-C7CF-4495-A26A-851CDC5CDD84}"/>
                    </a:ext>
                  </a:extLst>
                </p14:cNvPr>
                <p14:cNvContentPartPr/>
                <p14:nvPr/>
              </p14:nvContentPartPr>
              <p14:xfrm>
                <a:off x="4278806" y="3599400"/>
                <a:ext cx="326880" cy="212400"/>
              </p14:xfrm>
            </p:contentPart>
          </mc:Choice>
          <mc:Fallback xmlns="">
            <p:pic>
              <p:nvPicPr>
                <p:cNvPr id="40" name="Ink 39">
                  <a:extLst>
                    <a:ext uri="{FF2B5EF4-FFF2-40B4-BE49-F238E27FC236}">
                      <a16:creationId xmlns:a16="http://schemas.microsoft.com/office/drawing/2014/main" id="{8AA1266D-C7CF-4495-A26A-851CDC5CDD84}"/>
                    </a:ext>
                  </a:extLst>
                </p:cNvPr>
                <p:cNvPicPr/>
                <p:nvPr/>
              </p:nvPicPr>
              <p:blipFill>
                <a:blip r:embed="rId65"/>
                <a:stretch>
                  <a:fillRect/>
                </a:stretch>
              </p:blipFill>
              <p:spPr>
                <a:xfrm>
                  <a:off x="4270166" y="3590760"/>
                  <a:ext cx="344520" cy="23004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41" name="Ink 40">
                  <a:extLst>
                    <a:ext uri="{FF2B5EF4-FFF2-40B4-BE49-F238E27FC236}">
                      <a16:creationId xmlns:a16="http://schemas.microsoft.com/office/drawing/2014/main" id="{09E8E1AC-736E-4815-B44B-82EDF6A4C24B}"/>
                    </a:ext>
                  </a:extLst>
                </p14:cNvPr>
                <p14:cNvContentPartPr/>
                <p14:nvPr/>
              </p14:nvContentPartPr>
              <p14:xfrm>
                <a:off x="4579406" y="3623160"/>
                <a:ext cx="89640" cy="191160"/>
              </p14:xfrm>
            </p:contentPart>
          </mc:Choice>
          <mc:Fallback xmlns="">
            <p:pic>
              <p:nvPicPr>
                <p:cNvPr id="41" name="Ink 40">
                  <a:extLst>
                    <a:ext uri="{FF2B5EF4-FFF2-40B4-BE49-F238E27FC236}">
                      <a16:creationId xmlns:a16="http://schemas.microsoft.com/office/drawing/2014/main" id="{09E8E1AC-736E-4815-B44B-82EDF6A4C24B}"/>
                    </a:ext>
                  </a:extLst>
                </p:cNvPr>
                <p:cNvPicPr/>
                <p:nvPr/>
              </p:nvPicPr>
              <p:blipFill>
                <a:blip r:embed="rId67"/>
                <a:stretch>
                  <a:fillRect/>
                </a:stretch>
              </p:blipFill>
              <p:spPr>
                <a:xfrm>
                  <a:off x="4570766" y="3614160"/>
                  <a:ext cx="107280" cy="20880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42" name="Ink 41">
                  <a:extLst>
                    <a:ext uri="{FF2B5EF4-FFF2-40B4-BE49-F238E27FC236}">
                      <a16:creationId xmlns:a16="http://schemas.microsoft.com/office/drawing/2014/main" id="{C1859340-A596-4BC6-9CD5-C06FA976D7ED}"/>
                    </a:ext>
                  </a:extLst>
                </p14:cNvPr>
                <p14:cNvContentPartPr/>
                <p14:nvPr/>
              </p14:nvContentPartPr>
              <p14:xfrm>
                <a:off x="4797566" y="3647280"/>
                <a:ext cx="463320" cy="180360"/>
              </p14:xfrm>
            </p:contentPart>
          </mc:Choice>
          <mc:Fallback xmlns="">
            <p:pic>
              <p:nvPicPr>
                <p:cNvPr id="42" name="Ink 41">
                  <a:extLst>
                    <a:ext uri="{FF2B5EF4-FFF2-40B4-BE49-F238E27FC236}">
                      <a16:creationId xmlns:a16="http://schemas.microsoft.com/office/drawing/2014/main" id="{C1859340-A596-4BC6-9CD5-C06FA976D7ED}"/>
                    </a:ext>
                  </a:extLst>
                </p:cNvPr>
                <p:cNvPicPr/>
                <p:nvPr/>
              </p:nvPicPr>
              <p:blipFill>
                <a:blip r:embed="rId69"/>
                <a:stretch>
                  <a:fillRect/>
                </a:stretch>
              </p:blipFill>
              <p:spPr>
                <a:xfrm>
                  <a:off x="4788566" y="3638280"/>
                  <a:ext cx="480960" cy="19800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43" name="Ink 42">
                  <a:extLst>
                    <a:ext uri="{FF2B5EF4-FFF2-40B4-BE49-F238E27FC236}">
                      <a16:creationId xmlns:a16="http://schemas.microsoft.com/office/drawing/2014/main" id="{12C35896-F47F-4582-990B-485756D9344C}"/>
                    </a:ext>
                  </a:extLst>
                </p14:cNvPr>
                <p14:cNvContentPartPr/>
                <p14:nvPr/>
              </p14:nvContentPartPr>
              <p14:xfrm>
                <a:off x="5270966" y="3648360"/>
                <a:ext cx="78480" cy="114840"/>
              </p14:xfrm>
            </p:contentPart>
          </mc:Choice>
          <mc:Fallback xmlns="">
            <p:pic>
              <p:nvPicPr>
                <p:cNvPr id="43" name="Ink 42">
                  <a:extLst>
                    <a:ext uri="{FF2B5EF4-FFF2-40B4-BE49-F238E27FC236}">
                      <a16:creationId xmlns:a16="http://schemas.microsoft.com/office/drawing/2014/main" id="{12C35896-F47F-4582-990B-485756D9344C}"/>
                    </a:ext>
                  </a:extLst>
                </p:cNvPr>
                <p:cNvPicPr/>
                <p:nvPr/>
              </p:nvPicPr>
              <p:blipFill>
                <a:blip r:embed="rId71"/>
                <a:stretch>
                  <a:fillRect/>
                </a:stretch>
              </p:blipFill>
              <p:spPr>
                <a:xfrm>
                  <a:off x="5261966" y="3639720"/>
                  <a:ext cx="96120" cy="132480"/>
                </a:xfrm>
                <a:prstGeom prst="rect">
                  <a:avLst/>
                </a:prstGeom>
              </p:spPr>
            </p:pic>
          </mc:Fallback>
        </mc:AlternateContent>
      </p:grpSp>
      <p:grpSp>
        <p:nvGrpSpPr>
          <p:cNvPr id="50" name="Group 49">
            <a:extLst>
              <a:ext uri="{FF2B5EF4-FFF2-40B4-BE49-F238E27FC236}">
                <a16:creationId xmlns:a16="http://schemas.microsoft.com/office/drawing/2014/main" id="{43018CEF-385A-4193-9D8B-EE0CB29DB67A}"/>
              </a:ext>
            </a:extLst>
          </p:cNvPr>
          <p:cNvGrpSpPr/>
          <p:nvPr/>
        </p:nvGrpSpPr>
        <p:grpSpPr>
          <a:xfrm>
            <a:off x="5564726" y="3553320"/>
            <a:ext cx="1067400" cy="244800"/>
            <a:chOff x="5564726" y="3553320"/>
            <a:chExt cx="1067400" cy="244800"/>
          </a:xfrm>
        </p:grpSpPr>
        <mc:AlternateContent xmlns:mc="http://schemas.openxmlformats.org/markup-compatibility/2006" xmlns:p14="http://schemas.microsoft.com/office/powerpoint/2010/main">
          <mc:Choice Requires="p14">
            <p:contentPart p14:bwMode="auto" r:id="rId72">
              <p14:nvContentPartPr>
                <p14:cNvPr id="44" name="Ink 43">
                  <a:extLst>
                    <a:ext uri="{FF2B5EF4-FFF2-40B4-BE49-F238E27FC236}">
                      <a16:creationId xmlns:a16="http://schemas.microsoft.com/office/drawing/2014/main" id="{333AC3F3-E029-4D19-8E89-42DC73E2FB25}"/>
                    </a:ext>
                  </a:extLst>
                </p14:cNvPr>
                <p14:cNvContentPartPr/>
                <p14:nvPr/>
              </p14:nvContentPartPr>
              <p14:xfrm>
                <a:off x="5564726" y="3598320"/>
                <a:ext cx="36000" cy="199800"/>
              </p14:xfrm>
            </p:contentPart>
          </mc:Choice>
          <mc:Fallback xmlns="">
            <p:pic>
              <p:nvPicPr>
                <p:cNvPr id="44" name="Ink 43">
                  <a:extLst>
                    <a:ext uri="{FF2B5EF4-FFF2-40B4-BE49-F238E27FC236}">
                      <a16:creationId xmlns:a16="http://schemas.microsoft.com/office/drawing/2014/main" id="{333AC3F3-E029-4D19-8E89-42DC73E2FB25}"/>
                    </a:ext>
                  </a:extLst>
                </p:cNvPr>
                <p:cNvPicPr/>
                <p:nvPr/>
              </p:nvPicPr>
              <p:blipFill>
                <a:blip r:embed="rId73"/>
                <a:stretch>
                  <a:fillRect/>
                </a:stretch>
              </p:blipFill>
              <p:spPr>
                <a:xfrm>
                  <a:off x="5556086" y="3589320"/>
                  <a:ext cx="53640" cy="21744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45" name="Ink 44">
                  <a:extLst>
                    <a:ext uri="{FF2B5EF4-FFF2-40B4-BE49-F238E27FC236}">
                      <a16:creationId xmlns:a16="http://schemas.microsoft.com/office/drawing/2014/main" id="{7D9EAA4D-FDB2-4864-87F9-E15CA9418806}"/>
                    </a:ext>
                  </a:extLst>
                </p14:cNvPr>
                <p14:cNvContentPartPr/>
                <p14:nvPr/>
              </p14:nvContentPartPr>
              <p14:xfrm>
                <a:off x="5591726" y="3602640"/>
                <a:ext cx="338400" cy="161280"/>
              </p14:xfrm>
            </p:contentPart>
          </mc:Choice>
          <mc:Fallback xmlns="">
            <p:pic>
              <p:nvPicPr>
                <p:cNvPr id="45" name="Ink 44">
                  <a:extLst>
                    <a:ext uri="{FF2B5EF4-FFF2-40B4-BE49-F238E27FC236}">
                      <a16:creationId xmlns:a16="http://schemas.microsoft.com/office/drawing/2014/main" id="{7D9EAA4D-FDB2-4864-87F9-E15CA9418806}"/>
                    </a:ext>
                  </a:extLst>
                </p:cNvPr>
                <p:cNvPicPr/>
                <p:nvPr/>
              </p:nvPicPr>
              <p:blipFill>
                <a:blip r:embed="rId75"/>
                <a:stretch>
                  <a:fillRect/>
                </a:stretch>
              </p:blipFill>
              <p:spPr>
                <a:xfrm>
                  <a:off x="5583086" y="3593640"/>
                  <a:ext cx="356040" cy="17892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46" name="Ink 45">
                  <a:extLst>
                    <a:ext uri="{FF2B5EF4-FFF2-40B4-BE49-F238E27FC236}">
                      <a16:creationId xmlns:a16="http://schemas.microsoft.com/office/drawing/2014/main" id="{568E2DDA-30CD-4D98-A09D-784D2751090A}"/>
                    </a:ext>
                  </a:extLst>
                </p14:cNvPr>
                <p14:cNvContentPartPr/>
                <p14:nvPr/>
              </p14:nvContentPartPr>
              <p14:xfrm>
                <a:off x="5904206" y="3553320"/>
                <a:ext cx="61200" cy="216720"/>
              </p14:xfrm>
            </p:contentPart>
          </mc:Choice>
          <mc:Fallback xmlns="">
            <p:pic>
              <p:nvPicPr>
                <p:cNvPr id="46" name="Ink 45">
                  <a:extLst>
                    <a:ext uri="{FF2B5EF4-FFF2-40B4-BE49-F238E27FC236}">
                      <a16:creationId xmlns:a16="http://schemas.microsoft.com/office/drawing/2014/main" id="{568E2DDA-30CD-4D98-A09D-784D2751090A}"/>
                    </a:ext>
                  </a:extLst>
                </p:cNvPr>
                <p:cNvPicPr/>
                <p:nvPr/>
              </p:nvPicPr>
              <p:blipFill>
                <a:blip r:embed="rId77"/>
                <a:stretch>
                  <a:fillRect/>
                </a:stretch>
              </p:blipFill>
              <p:spPr>
                <a:xfrm>
                  <a:off x="5895566" y="3544680"/>
                  <a:ext cx="78840" cy="23436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47" name="Ink 46">
                  <a:extLst>
                    <a:ext uri="{FF2B5EF4-FFF2-40B4-BE49-F238E27FC236}">
                      <a16:creationId xmlns:a16="http://schemas.microsoft.com/office/drawing/2014/main" id="{09299652-7F5D-4EAF-AD6E-19B382E6CBDD}"/>
                    </a:ext>
                  </a:extLst>
                </p14:cNvPr>
                <p14:cNvContentPartPr/>
                <p14:nvPr/>
              </p14:nvContentPartPr>
              <p14:xfrm>
                <a:off x="6169526" y="3662760"/>
                <a:ext cx="93240" cy="29520"/>
              </p14:xfrm>
            </p:contentPart>
          </mc:Choice>
          <mc:Fallback xmlns="">
            <p:pic>
              <p:nvPicPr>
                <p:cNvPr id="47" name="Ink 46">
                  <a:extLst>
                    <a:ext uri="{FF2B5EF4-FFF2-40B4-BE49-F238E27FC236}">
                      <a16:creationId xmlns:a16="http://schemas.microsoft.com/office/drawing/2014/main" id="{09299652-7F5D-4EAF-AD6E-19B382E6CBDD}"/>
                    </a:ext>
                  </a:extLst>
                </p:cNvPr>
                <p:cNvPicPr/>
                <p:nvPr/>
              </p:nvPicPr>
              <p:blipFill>
                <a:blip r:embed="rId79"/>
                <a:stretch>
                  <a:fillRect/>
                </a:stretch>
              </p:blipFill>
              <p:spPr>
                <a:xfrm>
                  <a:off x="6160886" y="3653760"/>
                  <a:ext cx="110880" cy="4716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48" name="Ink 47">
                  <a:extLst>
                    <a:ext uri="{FF2B5EF4-FFF2-40B4-BE49-F238E27FC236}">
                      <a16:creationId xmlns:a16="http://schemas.microsoft.com/office/drawing/2014/main" id="{DDBA9F95-0E28-4A5E-9E4F-8D5315863369}"/>
                    </a:ext>
                  </a:extLst>
                </p14:cNvPr>
                <p14:cNvContentPartPr/>
                <p14:nvPr/>
              </p14:nvContentPartPr>
              <p14:xfrm>
                <a:off x="6132446" y="3615960"/>
                <a:ext cx="90360" cy="22680"/>
              </p14:xfrm>
            </p:contentPart>
          </mc:Choice>
          <mc:Fallback xmlns="">
            <p:pic>
              <p:nvPicPr>
                <p:cNvPr id="48" name="Ink 47">
                  <a:extLst>
                    <a:ext uri="{FF2B5EF4-FFF2-40B4-BE49-F238E27FC236}">
                      <a16:creationId xmlns:a16="http://schemas.microsoft.com/office/drawing/2014/main" id="{DDBA9F95-0E28-4A5E-9E4F-8D5315863369}"/>
                    </a:ext>
                  </a:extLst>
                </p:cNvPr>
                <p:cNvPicPr/>
                <p:nvPr/>
              </p:nvPicPr>
              <p:blipFill>
                <a:blip r:embed="rId81"/>
                <a:stretch>
                  <a:fillRect/>
                </a:stretch>
              </p:blipFill>
              <p:spPr>
                <a:xfrm>
                  <a:off x="6123806" y="3606960"/>
                  <a:ext cx="10800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49" name="Ink 48">
                  <a:extLst>
                    <a:ext uri="{FF2B5EF4-FFF2-40B4-BE49-F238E27FC236}">
                      <a16:creationId xmlns:a16="http://schemas.microsoft.com/office/drawing/2014/main" id="{CE6C4F9C-1C4E-4AC1-8950-18683D6BD18A}"/>
                    </a:ext>
                  </a:extLst>
                </p14:cNvPr>
                <p14:cNvContentPartPr/>
                <p14:nvPr/>
              </p14:nvContentPartPr>
              <p14:xfrm>
                <a:off x="6371486" y="3606960"/>
                <a:ext cx="260640" cy="118080"/>
              </p14:xfrm>
            </p:contentPart>
          </mc:Choice>
          <mc:Fallback xmlns="">
            <p:pic>
              <p:nvPicPr>
                <p:cNvPr id="49" name="Ink 48">
                  <a:extLst>
                    <a:ext uri="{FF2B5EF4-FFF2-40B4-BE49-F238E27FC236}">
                      <a16:creationId xmlns:a16="http://schemas.microsoft.com/office/drawing/2014/main" id="{CE6C4F9C-1C4E-4AC1-8950-18683D6BD18A}"/>
                    </a:ext>
                  </a:extLst>
                </p:cNvPr>
                <p:cNvPicPr/>
                <p:nvPr/>
              </p:nvPicPr>
              <p:blipFill>
                <a:blip r:embed="rId83"/>
                <a:stretch>
                  <a:fillRect/>
                </a:stretch>
              </p:blipFill>
              <p:spPr>
                <a:xfrm>
                  <a:off x="6362846" y="3597960"/>
                  <a:ext cx="278280" cy="135720"/>
                </a:xfrm>
                <a:prstGeom prst="rect">
                  <a:avLst/>
                </a:prstGeom>
              </p:spPr>
            </p:pic>
          </mc:Fallback>
        </mc:AlternateContent>
      </p:grpSp>
      <p:grpSp>
        <p:nvGrpSpPr>
          <p:cNvPr id="61" name="Group 60">
            <a:extLst>
              <a:ext uri="{FF2B5EF4-FFF2-40B4-BE49-F238E27FC236}">
                <a16:creationId xmlns:a16="http://schemas.microsoft.com/office/drawing/2014/main" id="{F39479E7-C112-4AC1-9A48-189C95963682}"/>
              </a:ext>
            </a:extLst>
          </p:cNvPr>
          <p:cNvGrpSpPr/>
          <p:nvPr/>
        </p:nvGrpSpPr>
        <p:grpSpPr>
          <a:xfrm>
            <a:off x="812366" y="4080000"/>
            <a:ext cx="1081800" cy="480600"/>
            <a:chOff x="812366" y="4080000"/>
            <a:chExt cx="1081800" cy="480600"/>
          </a:xfrm>
        </p:grpSpPr>
        <mc:AlternateContent xmlns:mc="http://schemas.openxmlformats.org/markup-compatibility/2006" xmlns:p14="http://schemas.microsoft.com/office/powerpoint/2010/main">
          <mc:Choice Requires="p14">
            <p:contentPart p14:bwMode="auto" r:id="rId84">
              <p14:nvContentPartPr>
                <p14:cNvPr id="52" name="Ink 51">
                  <a:extLst>
                    <a:ext uri="{FF2B5EF4-FFF2-40B4-BE49-F238E27FC236}">
                      <a16:creationId xmlns:a16="http://schemas.microsoft.com/office/drawing/2014/main" id="{B70A77DF-5655-4079-83AA-F3B35293AD88}"/>
                    </a:ext>
                  </a:extLst>
                </p14:cNvPr>
                <p14:cNvContentPartPr/>
                <p14:nvPr/>
              </p14:nvContentPartPr>
              <p14:xfrm>
                <a:off x="812366" y="4230120"/>
                <a:ext cx="175320" cy="195120"/>
              </p14:xfrm>
            </p:contentPart>
          </mc:Choice>
          <mc:Fallback xmlns="">
            <p:pic>
              <p:nvPicPr>
                <p:cNvPr id="52" name="Ink 51">
                  <a:extLst>
                    <a:ext uri="{FF2B5EF4-FFF2-40B4-BE49-F238E27FC236}">
                      <a16:creationId xmlns:a16="http://schemas.microsoft.com/office/drawing/2014/main" id="{B70A77DF-5655-4079-83AA-F3B35293AD88}"/>
                    </a:ext>
                  </a:extLst>
                </p:cNvPr>
                <p:cNvPicPr/>
                <p:nvPr/>
              </p:nvPicPr>
              <p:blipFill>
                <a:blip r:embed="rId85"/>
                <a:stretch>
                  <a:fillRect/>
                </a:stretch>
              </p:blipFill>
              <p:spPr>
                <a:xfrm>
                  <a:off x="794366" y="4212120"/>
                  <a:ext cx="210960" cy="23076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53" name="Ink 52">
                  <a:extLst>
                    <a:ext uri="{FF2B5EF4-FFF2-40B4-BE49-F238E27FC236}">
                      <a16:creationId xmlns:a16="http://schemas.microsoft.com/office/drawing/2014/main" id="{6A75A47B-D498-4663-80FC-5ABD2BD59D30}"/>
                    </a:ext>
                  </a:extLst>
                </p14:cNvPr>
                <p14:cNvContentPartPr/>
                <p14:nvPr/>
              </p14:nvContentPartPr>
              <p14:xfrm>
                <a:off x="1021166" y="4281240"/>
                <a:ext cx="72360" cy="70560"/>
              </p14:xfrm>
            </p:contentPart>
          </mc:Choice>
          <mc:Fallback xmlns="">
            <p:pic>
              <p:nvPicPr>
                <p:cNvPr id="53" name="Ink 52">
                  <a:extLst>
                    <a:ext uri="{FF2B5EF4-FFF2-40B4-BE49-F238E27FC236}">
                      <a16:creationId xmlns:a16="http://schemas.microsoft.com/office/drawing/2014/main" id="{6A75A47B-D498-4663-80FC-5ABD2BD59D30}"/>
                    </a:ext>
                  </a:extLst>
                </p:cNvPr>
                <p:cNvPicPr/>
                <p:nvPr/>
              </p:nvPicPr>
              <p:blipFill>
                <a:blip r:embed="rId87"/>
                <a:stretch>
                  <a:fillRect/>
                </a:stretch>
              </p:blipFill>
              <p:spPr>
                <a:xfrm>
                  <a:off x="1003166" y="4263240"/>
                  <a:ext cx="10800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54" name="Ink 53">
                  <a:extLst>
                    <a:ext uri="{FF2B5EF4-FFF2-40B4-BE49-F238E27FC236}">
                      <a16:creationId xmlns:a16="http://schemas.microsoft.com/office/drawing/2014/main" id="{F3074107-BDD6-489B-B4C2-39020EEF3FE2}"/>
                    </a:ext>
                  </a:extLst>
                </p14:cNvPr>
                <p14:cNvContentPartPr/>
                <p14:nvPr/>
              </p14:nvContentPartPr>
              <p14:xfrm>
                <a:off x="1116206" y="4188360"/>
                <a:ext cx="117000" cy="182160"/>
              </p14:xfrm>
            </p:contentPart>
          </mc:Choice>
          <mc:Fallback xmlns="">
            <p:pic>
              <p:nvPicPr>
                <p:cNvPr id="54" name="Ink 53">
                  <a:extLst>
                    <a:ext uri="{FF2B5EF4-FFF2-40B4-BE49-F238E27FC236}">
                      <a16:creationId xmlns:a16="http://schemas.microsoft.com/office/drawing/2014/main" id="{F3074107-BDD6-489B-B4C2-39020EEF3FE2}"/>
                    </a:ext>
                  </a:extLst>
                </p:cNvPr>
                <p:cNvPicPr/>
                <p:nvPr/>
              </p:nvPicPr>
              <p:blipFill>
                <a:blip r:embed="rId89"/>
                <a:stretch>
                  <a:fillRect/>
                </a:stretch>
              </p:blipFill>
              <p:spPr>
                <a:xfrm>
                  <a:off x="1098206" y="4170360"/>
                  <a:ext cx="152640" cy="21780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55" name="Ink 54">
                  <a:extLst>
                    <a:ext uri="{FF2B5EF4-FFF2-40B4-BE49-F238E27FC236}">
                      <a16:creationId xmlns:a16="http://schemas.microsoft.com/office/drawing/2014/main" id="{9FC07FB5-7926-4882-B504-EC3D4B88913C}"/>
                    </a:ext>
                  </a:extLst>
                </p14:cNvPr>
                <p14:cNvContentPartPr/>
                <p14:nvPr/>
              </p14:nvContentPartPr>
              <p14:xfrm>
                <a:off x="1246526" y="4233000"/>
                <a:ext cx="43920" cy="149400"/>
              </p14:xfrm>
            </p:contentPart>
          </mc:Choice>
          <mc:Fallback xmlns="">
            <p:pic>
              <p:nvPicPr>
                <p:cNvPr id="55" name="Ink 54">
                  <a:extLst>
                    <a:ext uri="{FF2B5EF4-FFF2-40B4-BE49-F238E27FC236}">
                      <a16:creationId xmlns:a16="http://schemas.microsoft.com/office/drawing/2014/main" id="{9FC07FB5-7926-4882-B504-EC3D4B88913C}"/>
                    </a:ext>
                  </a:extLst>
                </p:cNvPr>
                <p:cNvPicPr/>
                <p:nvPr/>
              </p:nvPicPr>
              <p:blipFill>
                <a:blip r:embed="rId91"/>
                <a:stretch>
                  <a:fillRect/>
                </a:stretch>
              </p:blipFill>
              <p:spPr>
                <a:xfrm>
                  <a:off x="1228886" y="4215000"/>
                  <a:ext cx="79560" cy="18504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56" name="Ink 55">
                  <a:extLst>
                    <a:ext uri="{FF2B5EF4-FFF2-40B4-BE49-F238E27FC236}">
                      <a16:creationId xmlns:a16="http://schemas.microsoft.com/office/drawing/2014/main" id="{52EDB604-02B2-4A50-B91A-787ECEE51FCF}"/>
                    </a:ext>
                  </a:extLst>
                </p14:cNvPr>
                <p14:cNvContentPartPr/>
                <p14:nvPr/>
              </p14:nvContentPartPr>
              <p14:xfrm>
                <a:off x="1310966" y="4234080"/>
                <a:ext cx="168120" cy="90360"/>
              </p14:xfrm>
            </p:contentPart>
          </mc:Choice>
          <mc:Fallback xmlns="">
            <p:pic>
              <p:nvPicPr>
                <p:cNvPr id="56" name="Ink 55">
                  <a:extLst>
                    <a:ext uri="{FF2B5EF4-FFF2-40B4-BE49-F238E27FC236}">
                      <a16:creationId xmlns:a16="http://schemas.microsoft.com/office/drawing/2014/main" id="{52EDB604-02B2-4A50-B91A-787ECEE51FCF}"/>
                    </a:ext>
                  </a:extLst>
                </p:cNvPr>
                <p:cNvPicPr/>
                <p:nvPr/>
              </p:nvPicPr>
              <p:blipFill>
                <a:blip r:embed="rId93"/>
                <a:stretch>
                  <a:fillRect/>
                </a:stretch>
              </p:blipFill>
              <p:spPr>
                <a:xfrm>
                  <a:off x="1292966" y="4216440"/>
                  <a:ext cx="20376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57" name="Ink 56">
                  <a:extLst>
                    <a:ext uri="{FF2B5EF4-FFF2-40B4-BE49-F238E27FC236}">
                      <a16:creationId xmlns:a16="http://schemas.microsoft.com/office/drawing/2014/main" id="{91AAE567-4B88-45AB-BBD6-0A2341189A29}"/>
                    </a:ext>
                  </a:extLst>
                </p14:cNvPr>
                <p14:cNvContentPartPr/>
                <p14:nvPr/>
              </p14:nvContentPartPr>
              <p14:xfrm>
                <a:off x="912086" y="4436760"/>
                <a:ext cx="554760" cy="33840"/>
              </p14:xfrm>
            </p:contentPart>
          </mc:Choice>
          <mc:Fallback xmlns="">
            <p:pic>
              <p:nvPicPr>
                <p:cNvPr id="57" name="Ink 56">
                  <a:extLst>
                    <a:ext uri="{FF2B5EF4-FFF2-40B4-BE49-F238E27FC236}">
                      <a16:creationId xmlns:a16="http://schemas.microsoft.com/office/drawing/2014/main" id="{91AAE567-4B88-45AB-BBD6-0A2341189A29}"/>
                    </a:ext>
                  </a:extLst>
                </p:cNvPr>
                <p:cNvPicPr/>
                <p:nvPr/>
              </p:nvPicPr>
              <p:blipFill>
                <a:blip r:embed="rId95"/>
                <a:stretch>
                  <a:fillRect/>
                </a:stretch>
              </p:blipFill>
              <p:spPr>
                <a:xfrm>
                  <a:off x="894446" y="4418760"/>
                  <a:ext cx="590400" cy="6948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58" name="Ink 57">
                  <a:extLst>
                    <a:ext uri="{FF2B5EF4-FFF2-40B4-BE49-F238E27FC236}">
                      <a16:creationId xmlns:a16="http://schemas.microsoft.com/office/drawing/2014/main" id="{2CE74F88-766C-4763-9CB5-80097F388098}"/>
                    </a:ext>
                  </a:extLst>
                </p14:cNvPr>
                <p14:cNvContentPartPr/>
                <p14:nvPr/>
              </p14:nvContentPartPr>
              <p14:xfrm>
                <a:off x="1545686" y="4243800"/>
                <a:ext cx="70920" cy="144360"/>
              </p14:xfrm>
            </p:contentPart>
          </mc:Choice>
          <mc:Fallback xmlns="">
            <p:pic>
              <p:nvPicPr>
                <p:cNvPr id="58" name="Ink 57">
                  <a:extLst>
                    <a:ext uri="{FF2B5EF4-FFF2-40B4-BE49-F238E27FC236}">
                      <a16:creationId xmlns:a16="http://schemas.microsoft.com/office/drawing/2014/main" id="{2CE74F88-766C-4763-9CB5-80097F388098}"/>
                    </a:ext>
                  </a:extLst>
                </p:cNvPr>
                <p:cNvPicPr/>
                <p:nvPr/>
              </p:nvPicPr>
              <p:blipFill>
                <a:blip r:embed="rId97"/>
                <a:stretch>
                  <a:fillRect/>
                </a:stretch>
              </p:blipFill>
              <p:spPr>
                <a:xfrm>
                  <a:off x="1527686" y="4225800"/>
                  <a:ext cx="106560" cy="18000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59" name="Ink 58">
                  <a:extLst>
                    <a:ext uri="{FF2B5EF4-FFF2-40B4-BE49-F238E27FC236}">
                      <a16:creationId xmlns:a16="http://schemas.microsoft.com/office/drawing/2014/main" id="{1D2A5DD7-A3E7-47C8-BF34-0CD9C61D8C83}"/>
                    </a:ext>
                  </a:extLst>
                </p14:cNvPr>
                <p14:cNvContentPartPr/>
                <p14:nvPr/>
              </p14:nvContentPartPr>
              <p14:xfrm>
                <a:off x="1716686" y="4274760"/>
                <a:ext cx="177480" cy="285840"/>
              </p14:xfrm>
            </p:contentPart>
          </mc:Choice>
          <mc:Fallback xmlns="">
            <p:pic>
              <p:nvPicPr>
                <p:cNvPr id="59" name="Ink 58">
                  <a:extLst>
                    <a:ext uri="{FF2B5EF4-FFF2-40B4-BE49-F238E27FC236}">
                      <a16:creationId xmlns:a16="http://schemas.microsoft.com/office/drawing/2014/main" id="{1D2A5DD7-A3E7-47C8-BF34-0CD9C61D8C83}"/>
                    </a:ext>
                  </a:extLst>
                </p:cNvPr>
                <p:cNvPicPr/>
                <p:nvPr/>
              </p:nvPicPr>
              <p:blipFill>
                <a:blip r:embed="rId99"/>
                <a:stretch>
                  <a:fillRect/>
                </a:stretch>
              </p:blipFill>
              <p:spPr>
                <a:xfrm>
                  <a:off x="1698686" y="4256760"/>
                  <a:ext cx="213120" cy="32148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60" name="Ink 59">
                  <a:extLst>
                    <a:ext uri="{FF2B5EF4-FFF2-40B4-BE49-F238E27FC236}">
                      <a16:creationId xmlns:a16="http://schemas.microsoft.com/office/drawing/2014/main" id="{0D731931-8D9D-4284-9042-F4FDB9B704C8}"/>
                    </a:ext>
                  </a:extLst>
                </p14:cNvPr>
                <p14:cNvContentPartPr/>
                <p14:nvPr/>
              </p14:nvContentPartPr>
              <p14:xfrm>
                <a:off x="1693646" y="4080000"/>
                <a:ext cx="120960" cy="123480"/>
              </p14:xfrm>
            </p:contentPart>
          </mc:Choice>
          <mc:Fallback xmlns="">
            <p:pic>
              <p:nvPicPr>
                <p:cNvPr id="60" name="Ink 59">
                  <a:extLst>
                    <a:ext uri="{FF2B5EF4-FFF2-40B4-BE49-F238E27FC236}">
                      <a16:creationId xmlns:a16="http://schemas.microsoft.com/office/drawing/2014/main" id="{0D731931-8D9D-4284-9042-F4FDB9B704C8}"/>
                    </a:ext>
                  </a:extLst>
                </p:cNvPr>
                <p:cNvPicPr/>
                <p:nvPr/>
              </p:nvPicPr>
              <p:blipFill>
                <a:blip r:embed="rId101"/>
                <a:stretch>
                  <a:fillRect/>
                </a:stretch>
              </p:blipFill>
              <p:spPr>
                <a:xfrm>
                  <a:off x="1675646" y="4062360"/>
                  <a:ext cx="156600" cy="159120"/>
                </a:xfrm>
                <a:prstGeom prst="rect">
                  <a:avLst/>
                </a:prstGeom>
              </p:spPr>
            </p:pic>
          </mc:Fallback>
        </mc:AlternateContent>
      </p:grpSp>
      <p:grpSp>
        <p:nvGrpSpPr>
          <p:cNvPr id="77" name="Group 76">
            <a:extLst>
              <a:ext uri="{FF2B5EF4-FFF2-40B4-BE49-F238E27FC236}">
                <a16:creationId xmlns:a16="http://schemas.microsoft.com/office/drawing/2014/main" id="{859FBB8D-59B0-432A-A779-1A0B970DE13B}"/>
              </a:ext>
            </a:extLst>
          </p:cNvPr>
          <p:cNvGrpSpPr/>
          <p:nvPr/>
        </p:nvGrpSpPr>
        <p:grpSpPr>
          <a:xfrm>
            <a:off x="2087846" y="4059120"/>
            <a:ext cx="2230560" cy="327960"/>
            <a:chOff x="2087846" y="4059120"/>
            <a:chExt cx="2230560" cy="327960"/>
          </a:xfrm>
        </p:grpSpPr>
        <mc:AlternateContent xmlns:mc="http://schemas.openxmlformats.org/markup-compatibility/2006" xmlns:p14="http://schemas.microsoft.com/office/powerpoint/2010/main">
          <mc:Choice Requires="p14">
            <p:contentPart p14:bwMode="auto" r:id="rId102">
              <p14:nvContentPartPr>
                <p14:cNvPr id="62" name="Ink 61">
                  <a:extLst>
                    <a:ext uri="{FF2B5EF4-FFF2-40B4-BE49-F238E27FC236}">
                      <a16:creationId xmlns:a16="http://schemas.microsoft.com/office/drawing/2014/main" id="{1D26B8AD-698A-4B1F-A139-AB3BB55A0615}"/>
                    </a:ext>
                  </a:extLst>
                </p14:cNvPr>
                <p14:cNvContentPartPr/>
                <p14:nvPr/>
              </p14:nvContentPartPr>
              <p14:xfrm>
                <a:off x="2087846" y="4301040"/>
                <a:ext cx="41400" cy="81360"/>
              </p14:xfrm>
            </p:contentPart>
          </mc:Choice>
          <mc:Fallback xmlns="">
            <p:pic>
              <p:nvPicPr>
                <p:cNvPr id="62" name="Ink 61">
                  <a:extLst>
                    <a:ext uri="{FF2B5EF4-FFF2-40B4-BE49-F238E27FC236}">
                      <a16:creationId xmlns:a16="http://schemas.microsoft.com/office/drawing/2014/main" id="{1D26B8AD-698A-4B1F-A139-AB3BB55A0615}"/>
                    </a:ext>
                  </a:extLst>
                </p:cNvPr>
                <p:cNvPicPr/>
                <p:nvPr/>
              </p:nvPicPr>
              <p:blipFill>
                <a:blip r:embed="rId103"/>
                <a:stretch>
                  <a:fillRect/>
                </a:stretch>
              </p:blipFill>
              <p:spPr>
                <a:xfrm>
                  <a:off x="2070206" y="4283040"/>
                  <a:ext cx="77040" cy="11700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63" name="Ink 62">
                  <a:extLst>
                    <a:ext uri="{FF2B5EF4-FFF2-40B4-BE49-F238E27FC236}">
                      <a16:creationId xmlns:a16="http://schemas.microsoft.com/office/drawing/2014/main" id="{DBDCD22C-1EF1-4B5A-9DA3-F9EFE0C7C836}"/>
                    </a:ext>
                  </a:extLst>
                </p14:cNvPr>
                <p14:cNvContentPartPr/>
                <p14:nvPr/>
              </p14:nvContentPartPr>
              <p14:xfrm>
                <a:off x="2206646" y="4289520"/>
                <a:ext cx="88920" cy="67680"/>
              </p14:xfrm>
            </p:contentPart>
          </mc:Choice>
          <mc:Fallback xmlns="">
            <p:pic>
              <p:nvPicPr>
                <p:cNvPr id="63" name="Ink 62">
                  <a:extLst>
                    <a:ext uri="{FF2B5EF4-FFF2-40B4-BE49-F238E27FC236}">
                      <a16:creationId xmlns:a16="http://schemas.microsoft.com/office/drawing/2014/main" id="{DBDCD22C-1EF1-4B5A-9DA3-F9EFE0C7C836}"/>
                    </a:ext>
                  </a:extLst>
                </p:cNvPr>
                <p:cNvPicPr/>
                <p:nvPr/>
              </p:nvPicPr>
              <p:blipFill>
                <a:blip r:embed="rId105"/>
                <a:stretch>
                  <a:fillRect/>
                </a:stretch>
              </p:blipFill>
              <p:spPr>
                <a:xfrm>
                  <a:off x="2188646" y="4271880"/>
                  <a:ext cx="124560" cy="10332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64" name="Ink 63">
                  <a:extLst>
                    <a:ext uri="{FF2B5EF4-FFF2-40B4-BE49-F238E27FC236}">
                      <a16:creationId xmlns:a16="http://schemas.microsoft.com/office/drawing/2014/main" id="{F770E9C5-43EF-4902-951D-A30D2E204A4A}"/>
                    </a:ext>
                  </a:extLst>
                </p14:cNvPr>
                <p14:cNvContentPartPr/>
                <p14:nvPr/>
              </p14:nvContentPartPr>
              <p14:xfrm>
                <a:off x="2450006" y="4280880"/>
                <a:ext cx="27720" cy="69840"/>
              </p14:xfrm>
            </p:contentPart>
          </mc:Choice>
          <mc:Fallback xmlns="">
            <p:pic>
              <p:nvPicPr>
                <p:cNvPr id="64" name="Ink 63">
                  <a:extLst>
                    <a:ext uri="{FF2B5EF4-FFF2-40B4-BE49-F238E27FC236}">
                      <a16:creationId xmlns:a16="http://schemas.microsoft.com/office/drawing/2014/main" id="{F770E9C5-43EF-4902-951D-A30D2E204A4A}"/>
                    </a:ext>
                  </a:extLst>
                </p:cNvPr>
                <p:cNvPicPr/>
                <p:nvPr/>
              </p:nvPicPr>
              <p:blipFill>
                <a:blip r:embed="rId107"/>
                <a:stretch>
                  <a:fillRect/>
                </a:stretch>
              </p:blipFill>
              <p:spPr>
                <a:xfrm>
                  <a:off x="2432366" y="4262880"/>
                  <a:ext cx="63360" cy="10548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65" name="Ink 64">
                  <a:extLst>
                    <a:ext uri="{FF2B5EF4-FFF2-40B4-BE49-F238E27FC236}">
                      <a16:creationId xmlns:a16="http://schemas.microsoft.com/office/drawing/2014/main" id="{3111D60D-CEC3-4666-8E83-0E38CE0F8781}"/>
                    </a:ext>
                  </a:extLst>
                </p14:cNvPr>
                <p14:cNvContentPartPr/>
                <p14:nvPr/>
              </p14:nvContentPartPr>
              <p14:xfrm>
                <a:off x="2478446" y="4229040"/>
                <a:ext cx="241200" cy="107640"/>
              </p14:xfrm>
            </p:contentPart>
          </mc:Choice>
          <mc:Fallback xmlns="">
            <p:pic>
              <p:nvPicPr>
                <p:cNvPr id="65" name="Ink 64">
                  <a:extLst>
                    <a:ext uri="{FF2B5EF4-FFF2-40B4-BE49-F238E27FC236}">
                      <a16:creationId xmlns:a16="http://schemas.microsoft.com/office/drawing/2014/main" id="{3111D60D-CEC3-4666-8E83-0E38CE0F8781}"/>
                    </a:ext>
                  </a:extLst>
                </p:cNvPr>
                <p:cNvPicPr/>
                <p:nvPr/>
              </p:nvPicPr>
              <p:blipFill>
                <a:blip r:embed="rId109"/>
                <a:stretch>
                  <a:fillRect/>
                </a:stretch>
              </p:blipFill>
              <p:spPr>
                <a:xfrm>
                  <a:off x="2460806" y="4211040"/>
                  <a:ext cx="276840" cy="14328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66" name="Ink 65">
                  <a:extLst>
                    <a:ext uri="{FF2B5EF4-FFF2-40B4-BE49-F238E27FC236}">
                      <a16:creationId xmlns:a16="http://schemas.microsoft.com/office/drawing/2014/main" id="{F8CB3B64-C28E-4076-BF83-855681F26C0D}"/>
                    </a:ext>
                  </a:extLst>
                </p14:cNvPr>
                <p14:cNvContentPartPr/>
                <p14:nvPr/>
              </p14:nvContentPartPr>
              <p14:xfrm>
                <a:off x="2704886" y="4217160"/>
                <a:ext cx="252000" cy="147960"/>
              </p14:xfrm>
            </p:contentPart>
          </mc:Choice>
          <mc:Fallback xmlns="">
            <p:pic>
              <p:nvPicPr>
                <p:cNvPr id="66" name="Ink 65">
                  <a:extLst>
                    <a:ext uri="{FF2B5EF4-FFF2-40B4-BE49-F238E27FC236}">
                      <a16:creationId xmlns:a16="http://schemas.microsoft.com/office/drawing/2014/main" id="{F8CB3B64-C28E-4076-BF83-855681F26C0D}"/>
                    </a:ext>
                  </a:extLst>
                </p:cNvPr>
                <p:cNvPicPr/>
                <p:nvPr/>
              </p:nvPicPr>
              <p:blipFill>
                <a:blip r:embed="rId111"/>
                <a:stretch>
                  <a:fillRect/>
                </a:stretch>
              </p:blipFill>
              <p:spPr>
                <a:xfrm>
                  <a:off x="2687246" y="4199160"/>
                  <a:ext cx="287640" cy="18360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67" name="Ink 66">
                  <a:extLst>
                    <a:ext uri="{FF2B5EF4-FFF2-40B4-BE49-F238E27FC236}">
                      <a16:creationId xmlns:a16="http://schemas.microsoft.com/office/drawing/2014/main" id="{C62F0DF1-0D1C-4D2F-9D20-D1D12274018E}"/>
                    </a:ext>
                  </a:extLst>
                </p14:cNvPr>
                <p14:cNvContentPartPr/>
                <p14:nvPr/>
              </p14:nvContentPartPr>
              <p14:xfrm>
                <a:off x="3123206" y="4247400"/>
                <a:ext cx="120600" cy="82800"/>
              </p14:xfrm>
            </p:contentPart>
          </mc:Choice>
          <mc:Fallback xmlns="">
            <p:pic>
              <p:nvPicPr>
                <p:cNvPr id="67" name="Ink 66">
                  <a:extLst>
                    <a:ext uri="{FF2B5EF4-FFF2-40B4-BE49-F238E27FC236}">
                      <a16:creationId xmlns:a16="http://schemas.microsoft.com/office/drawing/2014/main" id="{C62F0DF1-0D1C-4D2F-9D20-D1D12274018E}"/>
                    </a:ext>
                  </a:extLst>
                </p:cNvPr>
                <p:cNvPicPr/>
                <p:nvPr/>
              </p:nvPicPr>
              <p:blipFill>
                <a:blip r:embed="rId113"/>
                <a:stretch>
                  <a:fillRect/>
                </a:stretch>
              </p:blipFill>
              <p:spPr>
                <a:xfrm>
                  <a:off x="3105206" y="4229400"/>
                  <a:ext cx="156240" cy="11844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68" name="Ink 67">
                  <a:extLst>
                    <a:ext uri="{FF2B5EF4-FFF2-40B4-BE49-F238E27FC236}">
                      <a16:creationId xmlns:a16="http://schemas.microsoft.com/office/drawing/2014/main" id="{EB121B9A-0054-469A-B864-5D476F6DFEF2}"/>
                    </a:ext>
                  </a:extLst>
                </p14:cNvPr>
                <p14:cNvContentPartPr/>
                <p14:nvPr/>
              </p14:nvContentPartPr>
              <p14:xfrm>
                <a:off x="3269366" y="4209240"/>
                <a:ext cx="66240" cy="177840"/>
              </p14:xfrm>
            </p:contentPart>
          </mc:Choice>
          <mc:Fallback xmlns="">
            <p:pic>
              <p:nvPicPr>
                <p:cNvPr id="68" name="Ink 67">
                  <a:extLst>
                    <a:ext uri="{FF2B5EF4-FFF2-40B4-BE49-F238E27FC236}">
                      <a16:creationId xmlns:a16="http://schemas.microsoft.com/office/drawing/2014/main" id="{EB121B9A-0054-469A-B864-5D476F6DFEF2}"/>
                    </a:ext>
                  </a:extLst>
                </p:cNvPr>
                <p:cNvPicPr/>
                <p:nvPr/>
              </p:nvPicPr>
              <p:blipFill>
                <a:blip r:embed="rId115"/>
                <a:stretch>
                  <a:fillRect/>
                </a:stretch>
              </p:blipFill>
              <p:spPr>
                <a:xfrm>
                  <a:off x="3251726" y="4191240"/>
                  <a:ext cx="101880" cy="21348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69" name="Ink 68">
                  <a:extLst>
                    <a:ext uri="{FF2B5EF4-FFF2-40B4-BE49-F238E27FC236}">
                      <a16:creationId xmlns:a16="http://schemas.microsoft.com/office/drawing/2014/main" id="{7BD9C326-CF77-4B79-83BB-82BB113D7D99}"/>
                    </a:ext>
                  </a:extLst>
                </p14:cNvPr>
                <p14:cNvContentPartPr/>
                <p14:nvPr/>
              </p14:nvContentPartPr>
              <p14:xfrm>
                <a:off x="3356486" y="4194120"/>
                <a:ext cx="66600" cy="80280"/>
              </p14:xfrm>
            </p:contentPart>
          </mc:Choice>
          <mc:Fallback xmlns="">
            <p:pic>
              <p:nvPicPr>
                <p:cNvPr id="69" name="Ink 68">
                  <a:extLst>
                    <a:ext uri="{FF2B5EF4-FFF2-40B4-BE49-F238E27FC236}">
                      <a16:creationId xmlns:a16="http://schemas.microsoft.com/office/drawing/2014/main" id="{7BD9C326-CF77-4B79-83BB-82BB113D7D99}"/>
                    </a:ext>
                  </a:extLst>
                </p:cNvPr>
                <p:cNvPicPr/>
                <p:nvPr/>
              </p:nvPicPr>
              <p:blipFill>
                <a:blip r:embed="rId117"/>
                <a:stretch>
                  <a:fillRect/>
                </a:stretch>
              </p:blipFill>
              <p:spPr>
                <a:xfrm>
                  <a:off x="3338486" y="4176480"/>
                  <a:ext cx="102240" cy="11592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70" name="Ink 69">
                  <a:extLst>
                    <a:ext uri="{FF2B5EF4-FFF2-40B4-BE49-F238E27FC236}">
                      <a16:creationId xmlns:a16="http://schemas.microsoft.com/office/drawing/2014/main" id="{2A52E733-D559-44B2-B122-2EA30AD218EE}"/>
                    </a:ext>
                  </a:extLst>
                </p14:cNvPr>
                <p14:cNvContentPartPr/>
                <p14:nvPr/>
              </p14:nvContentPartPr>
              <p14:xfrm>
                <a:off x="3436046" y="4208880"/>
                <a:ext cx="194760" cy="87480"/>
              </p14:xfrm>
            </p:contentPart>
          </mc:Choice>
          <mc:Fallback xmlns="">
            <p:pic>
              <p:nvPicPr>
                <p:cNvPr id="70" name="Ink 69">
                  <a:extLst>
                    <a:ext uri="{FF2B5EF4-FFF2-40B4-BE49-F238E27FC236}">
                      <a16:creationId xmlns:a16="http://schemas.microsoft.com/office/drawing/2014/main" id="{2A52E733-D559-44B2-B122-2EA30AD218EE}"/>
                    </a:ext>
                  </a:extLst>
                </p:cNvPr>
                <p:cNvPicPr/>
                <p:nvPr/>
              </p:nvPicPr>
              <p:blipFill>
                <a:blip r:embed="rId119"/>
                <a:stretch>
                  <a:fillRect/>
                </a:stretch>
              </p:blipFill>
              <p:spPr>
                <a:xfrm>
                  <a:off x="3418406" y="4191240"/>
                  <a:ext cx="230400" cy="12312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71" name="Ink 70">
                  <a:extLst>
                    <a:ext uri="{FF2B5EF4-FFF2-40B4-BE49-F238E27FC236}">
                      <a16:creationId xmlns:a16="http://schemas.microsoft.com/office/drawing/2014/main" id="{1ACCA584-19A5-4F2A-8567-25F98E351C72}"/>
                    </a:ext>
                  </a:extLst>
                </p14:cNvPr>
                <p14:cNvContentPartPr/>
                <p14:nvPr/>
              </p14:nvContentPartPr>
              <p14:xfrm>
                <a:off x="3801806" y="4059120"/>
                <a:ext cx="203760" cy="232920"/>
              </p14:xfrm>
            </p:contentPart>
          </mc:Choice>
          <mc:Fallback xmlns="">
            <p:pic>
              <p:nvPicPr>
                <p:cNvPr id="71" name="Ink 70">
                  <a:extLst>
                    <a:ext uri="{FF2B5EF4-FFF2-40B4-BE49-F238E27FC236}">
                      <a16:creationId xmlns:a16="http://schemas.microsoft.com/office/drawing/2014/main" id="{1ACCA584-19A5-4F2A-8567-25F98E351C72}"/>
                    </a:ext>
                  </a:extLst>
                </p:cNvPr>
                <p:cNvPicPr/>
                <p:nvPr/>
              </p:nvPicPr>
              <p:blipFill>
                <a:blip r:embed="rId121"/>
                <a:stretch>
                  <a:fillRect/>
                </a:stretch>
              </p:blipFill>
              <p:spPr>
                <a:xfrm>
                  <a:off x="3783806" y="4041480"/>
                  <a:ext cx="239400" cy="26856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72" name="Ink 71">
                  <a:extLst>
                    <a:ext uri="{FF2B5EF4-FFF2-40B4-BE49-F238E27FC236}">
                      <a16:creationId xmlns:a16="http://schemas.microsoft.com/office/drawing/2014/main" id="{180F8140-826A-4A54-91BE-D14082D00EFA}"/>
                    </a:ext>
                  </a:extLst>
                </p14:cNvPr>
                <p14:cNvContentPartPr/>
                <p14:nvPr/>
              </p14:nvContentPartPr>
              <p14:xfrm>
                <a:off x="3941126" y="4175400"/>
                <a:ext cx="78840" cy="6120"/>
              </p14:xfrm>
            </p:contentPart>
          </mc:Choice>
          <mc:Fallback xmlns="">
            <p:pic>
              <p:nvPicPr>
                <p:cNvPr id="72" name="Ink 71">
                  <a:extLst>
                    <a:ext uri="{FF2B5EF4-FFF2-40B4-BE49-F238E27FC236}">
                      <a16:creationId xmlns:a16="http://schemas.microsoft.com/office/drawing/2014/main" id="{180F8140-826A-4A54-91BE-D14082D00EFA}"/>
                    </a:ext>
                  </a:extLst>
                </p:cNvPr>
                <p:cNvPicPr/>
                <p:nvPr/>
              </p:nvPicPr>
              <p:blipFill>
                <a:blip r:embed="rId123"/>
                <a:stretch>
                  <a:fillRect/>
                </a:stretch>
              </p:blipFill>
              <p:spPr>
                <a:xfrm>
                  <a:off x="3923486" y="4157760"/>
                  <a:ext cx="114480" cy="4176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73" name="Ink 72">
                  <a:extLst>
                    <a:ext uri="{FF2B5EF4-FFF2-40B4-BE49-F238E27FC236}">
                      <a16:creationId xmlns:a16="http://schemas.microsoft.com/office/drawing/2014/main" id="{ED3D1A79-52D2-4980-8BFE-981114FE5A35}"/>
                    </a:ext>
                  </a:extLst>
                </p14:cNvPr>
                <p14:cNvContentPartPr/>
                <p14:nvPr/>
              </p14:nvContentPartPr>
              <p14:xfrm>
                <a:off x="4139126" y="4067400"/>
                <a:ext cx="179280" cy="228960"/>
              </p14:xfrm>
            </p:contentPart>
          </mc:Choice>
          <mc:Fallback xmlns="">
            <p:pic>
              <p:nvPicPr>
                <p:cNvPr id="73" name="Ink 72">
                  <a:extLst>
                    <a:ext uri="{FF2B5EF4-FFF2-40B4-BE49-F238E27FC236}">
                      <a16:creationId xmlns:a16="http://schemas.microsoft.com/office/drawing/2014/main" id="{ED3D1A79-52D2-4980-8BFE-981114FE5A35}"/>
                    </a:ext>
                  </a:extLst>
                </p:cNvPr>
                <p:cNvPicPr/>
                <p:nvPr/>
              </p:nvPicPr>
              <p:blipFill>
                <a:blip r:embed="rId125"/>
                <a:stretch>
                  <a:fillRect/>
                </a:stretch>
              </p:blipFill>
              <p:spPr>
                <a:xfrm>
                  <a:off x="4121486" y="4049400"/>
                  <a:ext cx="214920" cy="264600"/>
                </a:xfrm>
                <a:prstGeom prst="rect">
                  <a:avLst/>
                </a:prstGeom>
              </p:spPr>
            </p:pic>
          </mc:Fallback>
        </mc:AlternateContent>
      </p:grpSp>
      <p:grpSp>
        <p:nvGrpSpPr>
          <p:cNvPr id="83" name="Group 82">
            <a:extLst>
              <a:ext uri="{FF2B5EF4-FFF2-40B4-BE49-F238E27FC236}">
                <a16:creationId xmlns:a16="http://schemas.microsoft.com/office/drawing/2014/main" id="{358B3134-D715-497C-B69B-1F7DFC1BFB07}"/>
              </a:ext>
            </a:extLst>
          </p:cNvPr>
          <p:cNvGrpSpPr/>
          <p:nvPr/>
        </p:nvGrpSpPr>
        <p:grpSpPr>
          <a:xfrm>
            <a:off x="1710566" y="4656360"/>
            <a:ext cx="733680" cy="417240"/>
            <a:chOff x="1710566" y="4656360"/>
            <a:chExt cx="733680" cy="417240"/>
          </a:xfrm>
        </p:grpSpPr>
        <mc:AlternateContent xmlns:mc="http://schemas.openxmlformats.org/markup-compatibility/2006" xmlns:p14="http://schemas.microsoft.com/office/powerpoint/2010/main">
          <mc:Choice Requires="p14">
            <p:contentPart p14:bwMode="auto" r:id="rId126">
              <p14:nvContentPartPr>
                <p14:cNvPr id="74" name="Ink 73">
                  <a:extLst>
                    <a:ext uri="{FF2B5EF4-FFF2-40B4-BE49-F238E27FC236}">
                      <a16:creationId xmlns:a16="http://schemas.microsoft.com/office/drawing/2014/main" id="{B9797DAE-740F-4B77-A7D3-29391A3AF2DD}"/>
                    </a:ext>
                  </a:extLst>
                </p14:cNvPr>
                <p14:cNvContentPartPr/>
                <p14:nvPr/>
              </p14:nvContentPartPr>
              <p14:xfrm>
                <a:off x="1782206" y="4832760"/>
                <a:ext cx="147600" cy="240840"/>
              </p14:xfrm>
            </p:contentPart>
          </mc:Choice>
          <mc:Fallback xmlns="">
            <p:pic>
              <p:nvPicPr>
                <p:cNvPr id="74" name="Ink 73">
                  <a:extLst>
                    <a:ext uri="{FF2B5EF4-FFF2-40B4-BE49-F238E27FC236}">
                      <a16:creationId xmlns:a16="http://schemas.microsoft.com/office/drawing/2014/main" id="{B9797DAE-740F-4B77-A7D3-29391A3AF2DD}"/>
                    </a:ext>
                  </a:extLst>
                </p:cNvPr>
                <p:cNvPicPr/>
                <p:nvPr/>
              </p:nvPicPr>
              <p:blipFill>
                <a:blip r:embed="rId127"/>
                <a:stretch>
                  <a:fillRect/>
                </a:stretch>
              </p:blipFill>
              <p:spPr>
                <a:xfrm>
                  <a:off x="1764206" y="4815120"/>
                  <a:ext cx="183240" cy="27648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75" name="Ink 74">
                  <a:extLst>
                    <a:ext uri="{FF2B5EF4-FFF2-40B4-BE49-F238E27FC236}">
                      <a16:creationId xmlns:a16="http://schemas.microsoft.com/office/drawing/2014/main" id="{D7F4498D-922B-4338-ACC4-2997FF2145DF}"/>
                    </a:ext>
                  </a:extLst>
                </p14:cNvPr>
                <p14:cNvContentPartPr/>
                <p14:nvPr/>
              </p14:nvContentPartPr>
              <p14:xfrm>
                <a:off x="1710566" y="4749600"/>
                <a:ext cx="172800" cy="30240"/>
              </p14:xfrm>
            </p:contentPart>
          </mc:Choice>
          <mc:Fallback xmlns="">
            <p:pic>
              <p:nvPicPr>
                <p:cNvPr id="75" name="Ink 74">
                  <a:extLst>
                    <a:ext uri="{FF2B5EF4-FFF2-40B4-BE49-F238E27FC236}">
                      <a16:creationId xmlns:a16="http://schemas.microsoft.com/office/drawing/2014/main" id="{D7F4498D-922B-4338-ACC4-2997FF2145DF}"/>
                    </a:ext>
                  </a:extLst>
                </p:cNvPr>
                <p:cNvPicPr/>
                <p:nvPr/>
              </p:nvPicPr>
              <p:blipFill>
                <a:blip r:embed="rId129"/>
                <a:stretch>
                  <a:fillRect/>
                </a:stretch>
              </p:blipFill>
              <p:spPr>
                <a:xfrm>
                  <a:off x="1692926" y="4731600"/>
                  <a:ext cx="208440" cy="6588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80" name="Ink 79">
                  <a:extLst>
                    <a:ext uri="{FF2B5EF4-FFF2-40B4-BE49-F238E27FC236}">
                      <a16:creationId xmlns:a16="http://schemas.microsoft.com/office/drawing/2014/main" id="{48A1D44D-4ACF-40E3-B6E7-56388F5E5E06}"/>
                    </a:ext>
                  </a:extLst>
                </p14:cNvPr>
                <p14:cNvContentPartPr/>
                <p14:nvPr/>
              </p14:nvContentPartPr>
              <p14:xfrm>
                <a:off x="2298446" y="4680120"/>
                <a:ext cx="54360" cy="211320"/>
              </p14:xfrm>
            </p:contentPart>
          </mc:Choice>
          <mc:Fallback xmlns="">
            <p:pic>
              <p:nvPicPr>
                <p:cNvPr id="80" name="Ink 79">
                  <a:extLst>
                    <a:ext uri="{FF2B5EF4-FFF2-40B4-BE49-F238E27FC236}">
                      <a16:creationId xmlns:a16="http://schemas.microsoft.com/office/drawing/2014/main" id="{48A1D44D-4ACF-40E3-B6E7-56388F5E5E06}"/>
                    </a:ext>
                  </a:extLst>
                </p:cNvPr>
                <p:cNvPicPr/>
                <p:nvPr/>
              </p:nvPicPr>
              <p:blipFill>
                <a:blip r:embed="rId131"/>
                <a:stretch>
                  <a:fillRect/>
                </a:stretch>
              </p:blipFill>
              <p:spPr>
                <a:xfrm>
                  <a:off x="2280806" y="4662480"/>
                  <a:ext cx="90000" cy="24696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81" name="Ink 80">
                  <a:extLst>
                    <a:ext uri="{FF2B5EF4-FFF2-40B4-BE49-F238E27FC236}">
                      <a16:creationId xmlns:a16="http://schemas.microsoft.com/office/drawing/2014/main" id="{F18B2898-B12D-4EA5-BD4C-69EAAA236FB2}"/>
                    </a:ext>
                  </a:extLst>
                </p14:cNvPr>
                <p14:cNvContentPartPr/>
                <p14:nvPr/>
              </p14:nvContentPartPr>
              <p14:xfrm>
                <a:off x="2246606" y="4871640"/>
                <a:ext cx="197640" cy="18000"/>
              </p14:xfrm>
            </p:contentPart>
          </mc:Choice>
          <mc:Fallback xmlns="">
            <p:pic>
              <p:nvPicPr>
                <p:cNvPr id="81" name="Ink 80">
                  <a:extLst>
                    <a:ext uri="{FF2B5EF4-FFF2-40B4-BE49-F238E27FC236}">
                      <a16:creationId xmlns:a16="http://schemas.microsoft.com/office/drawing/2014/main" id="{F18B2898-B12D-4EA5-BD4C-69EAAA236FB2}"/>
                    </a:ext>
                  </a:extLst>
                </p:cNvPr>
                <p:cNvPicPr/>
                <p:nvPr/>
              </p:nvPicPr>
              <p:blipFill>
                <a:blip r:embed="rId133"/>
                <a:stretch>
                  <a:fillRect/>
                </a:stretch>
              </p:blipFill>
              <p:spPr>
                <a:xfrm>
                  <a:off x="2228966" y="4853640"/>
                  <a:ext cx="233280" cy="5364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82" name="Ink 81">
                  <a:extLst>
                    <a:ext uri="{FF2B5EF4-FFF2-40B4-BE49-F238E27FC236}">
                      <a16:creationId xmlns:a16="http://schemas.microsoft.com/office/drawing/2014/main" id="{E1E73FEF-46DD-4386-98A9-4644E80E3E67}"/>
                    </a:ext>
                  </a:extLst>
                </p14:cNvPr>
                <p14:cNvContentPartPr/>
                <p14:nvPr/>
              </p14:nvContentPartPr>
              <p14:xfrm>
                <a:off x="2240126" y="4656360"/>
                <a:ext cx="105840" cy="72000"/>
              </p14:xfrm>
            </p:contentPart>
          </mc:Choice>
          <mc:Fallback xmlns="">
            <p:pic>
              <p:nvPicPr>
                <p:cNvPr id="82" name="Ink 81">
                  <a:extLst>
                    <a:ext uri="{FF2B5EF4-FFF2-40B4-BE49-F238E27FC236}">
                      <a16:creationId xmlns:a16="http://schemas.microsoft.com/office/drawing/2014/main" id="{E1E73FEF-46DD-4386-98A9-4644E80E3E67}"/>
                    </a:ext>
                  </a:extLst>
                </p:cNvPr>
                <p:cNvPicPr/>
                <p:nvPr/>
              </p:nvPicPr>
              <p:blipFill>
                <a:blip r:embed="rId135"/>
                <a:stretch>
                  <a:fillRect/>
                </a:stretch>
              </p:blipFill>
              <p:spPr>
                <a:xfrm>
                  <a:off x="2222126" y="4638720"/>
                  <a:ext cx="141480" cy="107640"/>
                </a:xfrm>
                <a:prstGeom prst="rect">
                  <a:avLst/>
                </a:prstGeom>
              </p:spPr>
            </p:pic>
          </mc:Fallback>
        </mc:AlternateContent>
      </p:grpSp>
      <p:grpSp>
        <p:nvGrpSpPr>
          <p:cNvPr id="98" name="Group 97">
            <a:extLst>
              <a:ext uri="{FF2B5EF4-FFF2-40B4-BE49-F238E27FC236}">
                <a16:creationId xmlns:a16="http://schemas.microsoft.com/office/drawing/2014/main" id="{D59DB301-2CF9-4940-AB1B-187F177511B8}"/>
              </a:ext>
            </a:extLst>
          </p:cNvPr>
          <p:cNvGrpSpPr/>
          <p:nvPr/>
        </p:nvGrpSpPr>
        <p:grpSpPr>
          <a:xfrm>
            <a:off x="2717126" y="4529280"/>
            <a:ext cx="1953000" cy="317880"/>
            <a:chOff x="2717126" y="4529280"/>
            <a:chExt cx="1953000" cy="317880"/>
          </a:xfrm>
        </p:grpSpPr>
        <mc:AlternateContent xmlns:mc="http://schemas.openxmlformats.org/markup-compatibility/2006" xmlns:p14="http://schemas.microsoft.com/office/powerpoint/2010/main">
          <mc:Choice Requires="p14">
            <p:contentPart p14:bwMode="auto" r:id="rId136">
              <p14:nvContentPartPr>
                <p14:cNvPr id="84" name="Ink 83">
                  <a:extLst>
                    <a:ext uri="{FF2B5EF4-FFF2-40B4-BE49-F238E27FC236}">
                      <a16:creationId xmlns:a16="http://schemas.microsoft.com/office/drawing/2014/main" id="{2DE41545-3FFE-4217-A4EF-C8AD5FC5A342}"/>
                    </a:ext>
                  </a:extLst>
                </p14:cNvPr>
                <p14:cNvContentPartPr/>
                <p14:nvPr/>
              </p14:nvContentPartPr>
              <p14:xfrm>
                <a:off x="2717126" y="4762920"/>
                <a:ext cx="29160" cy="84240"/>
              </p14:xfrm>
            </p:contentPart>
          </mc:Choice>
          <mc:Fallback xmlns="">
            <p:pic>
              <p:nvPicPr>
                <p:cNvPr id="84" name="Ink 83">
                  <a:extLst>
                    <a:ext uri="{FF2B5EF4-FFF2-40B4-BE49-F238E27FC236}">
                      <a16:creationId xmlns:a16="http://schemas.microsoft.com/office/drawing/2014/main" id="{2DE41545-3FFE-4217-A4EF-C8AD5FC5A342}"/>
                    </a:ext>
                  </a:extLst>
                </p:cNvPr>
                <p:cNvPicPr/>
                <p:nvPr/>
              </p:nvPicPr>
              <p:blipFill>
                <a:blip r:embed="rId137"/>
                <a:stretch>
                  <a:fillRect/>
                </a:stretch>
              </p:blipFill>
              <p:spPr>
                <a:xfrm>
                  <a:off x="2699486" y="4745280"/>
                  <a:ext cx="64800" cy="11988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85" name="Ink 84">
                  <a:extLst>
                    <a:ext uri="{FF2B5EF4-FFF2-40B4-BE49-F238E27FC236}">
                      <a16:creationId xmlns:a16="http://schemas.microsoft.com/office/drawing/2014/main" id="{7B92C0E0-6A2D-4483-8573-F37902F241D2}"/>
                    </a:ext>
                  </a:extLst>
                </p14:cNvPr>
                <p14:cNvContentPartPr/>
                <p14:nvPr/>
              </p14:nvContentPartPr>
              <p14:xfrm>
                <a:off x="2802806" y="4745640"/>
                <a:ext cx="95400" cy="67680"/>
              </p14:xfrm>
            </p:contentPart>
          </mc:Choice>
          <mc:Fallback xmlns="">
            <p:pic>
              <p:nvPicPr>
                <p:cNvPr id="85" name="Ink 84">
                  <a:extLst>
                    <a:ext uri="{FF2B5EF4-FFF2-40B4-BE49-F238E27FC236}">
                      <a16:creationId xmlns:a16="http://schemas.microsoft.com/office/drawing/2014/main" id="{7B92C0E0-6A2D-4483-8573-F37902F241D2}"/>
                    </a:ext>
                  </a:extLst>
                </p:cNvPr>
                <p:cNvPicPr/>
                <p:nvPr/>
              </p:nvPicPr>
              <p:blipFill>
                <a:blip r:embed="rId139"/>
                <a:stretch>
                  <a:fillRect/>
                </a:stretch>
              </p:blipFill>
              <p:spPr>
                <a:xfrm>
                  <a:off x="2784806" y="4727640"/>
                  <a:ext cx="131040" cy="10332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87" name="Ink 86">
                  <a:extLst>
                    <a:ext uri="{FF2B5EF4-FFF2-40B4-BE49-F238E27FC236}">
                      <a16:creationId xmlns:a16="http://schemas.microsoft.com/office/drawing/2014/main" id="{8687A4E9-1F6F-4057-8102-FCB702180BCE}"/>
                    </a:ext>
                  </a:extLst>
                </p14:cNvPr>
                <p14:cNvContentPartPr/>
                <p14:nvPr/>
              </p14:nvContentPartPr>
              <p14:xfrm>
                <a:off x="2809286" y="4764000"/>
                <a:ext cx="130680" cy="64440"/>
              </p14:xfrm>
            </p:contentPart>
          </mc:Choice>
          <mc:Fallback xmlns="">
            <p:pic>
              <p:nvPicPr>
                <p:cNvPr id="87" name="Ink 86">
                  <a:extLst>
                    <a:ext uri="{FF2B5EF4-FFF2-40B4-BE49-F238E27FC236}">
                      <a16:creationId xmlns:a16="http://schemas.microsoft.com/office/drawing/2014/main" id="{8687A4E9-1F6F-4057-8102-FCB702180BCE}"/>
                    </a:ext>
                  </a:extLst>
                </p:cNvPr>
                <p:cNvPicPr/>
                <p:nvPr/>
              </p:nvPicPr>
              <p:blipFill>
                <a:blip r:embed="rId141"/>
                <a:stretch>
                  <a:fillRect/>
                </a:stretch>
              </p:blipFill>
              <p:spPr>
                <a:xfrm>
                  <a:off x="2791286" y="4746000"/>
                  <a:ext cx="166320" cy="10008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88" name="Ink 87">
                  <a:extLst>
                    <a:ext uri="{FF2B5EF4-FFF2-40B4-BE49-F238E27FC236}">
                      <a16:creationId xmlns:a16="http://schemas.microsoft.com/office/drawing/2014/main" id="{77E4DAE6-B55B-46FE-8046-FD8BF5BA88AA}"/>
                    </a:ext>
                  </a:extLst>
                </p14:cNvPr>
                <p14:cNvContentPartPr/>
                <p14:nvPr/>
              </p14:nvContentPartPr>
              <p14:xfrm>
                <a:off x="3080726" y="4781640"/>
                <a:ext cx="5040" cy="19800"/>
              </p14:xfrm>
            </p:contentPart>
          </mc:Choice>
          <mc:Fallback xmlns="">
            <p:pic>
              <p:nvPicPr>
                <p:cNvPr id="88" name="Ink 87">
                  <a:extLst>
                    <a:ext uri="{FF2B5EF4-FFF2-40B4-BE49-F238E27FC236}">
                      <a16:creationId xmlns:a16="http://schemas.microsoft.com/office/drawing/2014/main" id="{77E4DAE6-B55B-46FE-8046-FD8BF5BA88AA}"/>
                    </a:ext>
                  </a:extLst>
                </p:cNvPr>
                <p:cNvPicPr/>
                <p:nvPr/>
              </p:nvPicPr>
              <p:blipFill>
                <a:blip r:embed="rId143"/>
                <a:stretch>
                  <a:fillRect/>
                </a:stretch>
              </p:blipFill>
              <p:spPr>
                <a:xfrm>
                  <a:off x="3062726" y="4763640"/>
                  <a:ext cx="40680" cy="5544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89" name="Ink 88">
                  <a:extLst>
                    <a:ext uri="{FF2B5EF4-FFF2-40B4-BE49-F238E27FC236}">
                      <a16:creationId xmlns:a16="http://schemas.microsoft.com/office/drawing/2014/main" id="{0BBCBD78-182A-4041-BF57-C5D9BED11F33}"/>
                    </a:ext>
                  </a:extLst>
                </p14:cNvPr>
                <p14:cNvContentPartPr/>
                <p14:nvPr/>
              </p14:nvContentPartPr>
              <p14:xfrm>
                <a:off x="3137966" y="4755720"/>
                <a:ext cx="50400" cy="64800"/>
              </p14:xfrm>
            </p:contentPart>
          </mc:Choice>
          <mc:Fallback xmlns="">
            <p:pic>
              <p:nvPicPr>
                <p:cNvPr id="89" name="Ink 88">
                  <a:extLst>
                    <a:ext uri="{FF2B5EF4-FFF2-40B4-BE49-F238E27FC236}">
                      <a16:creationId xmlns:a16="http://schemas.microsoft.com/office/drawing/2014/main" id="{0BBCBD78-182A-4041-BF57-C5D9BED11F33}"/>
                    </a:ext>
                  </a:extLst>
                </p:cNvPr>
                <p:cNvPicPr/>
                <p:nvPr/>
              </p:nvPicPr>
              <p:blipFill>
                <a:blip r:embed="rId145"/>
                <a:stretch>
                  <a:fillRect/>
                </a:stretch>
              </p:blipFill>
              <p:spPr>
                <a:xfrm>
                  <a:off x="3120326" y="4737720"/>
                  <a:ext cx="86040" cy="10044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90" name="Ink 89">
                  <a:extLst>
                    <a:ext uri="{FF2B5EF4-FFF2-40B4-BE49-F238E27FC236}">
                      <a16:creationId xmlns:a16="http://schemas.microsoft.com/office/drawing/2014/main" id="{15C1B1FA-C55C-44B2-868B-F35B3FD40805}"/>
                    </a:ext>
                  </a:extLst>
                </p14:cNvPr>
                <p14:cNvContentPartPr/>
                <p14:nvPr/>
              </p14:nvContentPartPr>
              <p14:xfrm>
                <a:off x="3343886" y="4651680"/>
                <a:ext cx="18720" cy="127800"/>
              </p14:xfrm>
            </p:contentPart>
          </mc:Choice>
          <mc:Fallback xmlns="">
            <p:pic>
              <p:nvPicPr>
                <p:cNvPr id="90" name="Ink 89">
                  <a:extLst>
                    <a:ext uri="{FF2B5EF4-FFF2-40B4-BE49-F238E27FC236}">
                      <a16:creationId xmlns:a16="http://schemas.microsoft.com/office/drawing/2014/main" id="{15C1B1FA-C55C-44B2-868B-F35B3FD40805}"/>
                    </a:ext>
                  </a:extLst>
                </p:cNvPr>
                <p:cNvPicPr/>
                <p:nvPr/>
              </p:nvPicPr>
              <p:blipFill>
                <a:blip r:embed="rId147"/>
                <a:stretch>
                  <a:fillRect/>
                </a:stretch>
              </p:blipFill>
              <p:spPr>
                <a:xfrm>
                  <a:off x="3326246" y="4634040"/>
                  <a:ext cx="5436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91" name="Ink 90">
                  <a:extLst>
                    <a:ext uri="{FF2B5EF4-FFF2-40B4-BE49-F238E27FC236}">
                      <a16:creationId xmlns:a16="http://schemas.microsoft.com/office/drawing/2014/main" id="{37A176FB-0035-4514-9EC6-AE1B1FC0A64A}"/>
                    </a:ext>
                  </a:extLst>
                </p14:cNvPr>
                <p14:cNvContentPartPr/>
                <p14:nvPr/>
              </p14:nvContentPartPr>
              <p14:xfrm>
                <a:off x="3310766" y="4639440"/>
                <a:ext cx="303480" cy="134640"/>
              </p14:xfrm>
            </p:contentPart>
          </mc:Choice>
          <mc:Fallback xmlns="">
            <p:pic>
              <p:nvPicPr>
                <p:cNvPr id="91" name="Ink 90">
                  <a:extLst>
                    <a:ext uri="{FF2B5EF4-FFF2-40B4-BE49-F238E27FC236}">
                      <a16:creationId xmlns:a16="http://schemas.microsoft.com/office/drawing/2014/main" id="{37A176FB-0035-4514-9EC6-AE1B1FC0A64A}"/>
                    </a:ext>
                  </a:extLst>
                </p:cNvPr>
                <p:cNvPicPr/>
                <p:nvPr/>
              </p:nvPicPr>
              <p:blipFill>
                <a:blip r:embed="rId149"/>
                <a:stretch>
                  <a:fillRect/>
                </a:stretch>
              </p:blipFill>
              <p:spPr>
                <a:xfrm>
                  <a:off x="3293126" y="4621440"/>
                  <a:ext cx="339120" cy="17028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92" name="Ink 91">
                  <a:extLst>
                    <a:ext uri="{FF2B5EF4-FFF2-40B4-BE49-F238E27FC236}">
                      <a16:creationId xmlns:a16="http://schemas.microsoft.com/office/drawing/2014/main" id="{57B901E0-A569-41C7-948D-381EC51B0D30}"/>
                    </a:ext>
                  </a:extLst>
                </p14:cNvPr>
                <p14:cNvContentPartPr/>
                <p14:nvPr/>
              </p14:nvContentPartPr>
              <p14:xfrm>
                <a:off x="3751406" y="4663200"/>
                <a:ext cx="100800" cy="90360"/>
              </p14:xfrm>
            </p:contentPart>
          </mc:Choice>
          <mc:Fallback xmlns="">
            <p:pic>
              <p:nvPicPr>
                <p:cNvPr id="92" name="Ink 91">
                  <a:extLst>
                    <a:ext uri="{FF2B5EF4-FFF2-40B4-BE49-F238E27FC236}">
                      <a16:creationId xmlns:a16="http://schemas.microsoft.com/office/drawing/2014/main" id="{57B901E0-A569-41C7-948D-381EC51B0D30}"/>
                    </a:ext>
                  </a:extLst>
                </p:cNvPr>
                <p:cNvPicPr/>
                <p:nvPr/>
              </p:nvPicPr>
              <p:blipFill>
                <a:blip r:embed="rId151"/>
                <a:stretch>
                  <a:fillRect/>
                </a:stretch>
              </p:blipFill>
              <p:spPr>
                <a:xfrm>
                  <a:off x="3733766" y="4645200"/>
                  <a:ext cx="13644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93" name="Ink 92">
                  <a:extLst>
                    <a:ext uri="{FF2B5EF4-FFF2-40B4-BE49-F238E27FC236}">
                      <a16:creationId xmlns:a16="http://schemas.microsoft.com/office/drawing/2014/main" id="{5C25184B-1E4A-4B62-9416-88106E8B9FAC}"/>
                    </a:ext>
                  </a:extLst>
                </p14:cNvPr>
                <p14:cNvContentPartPr/>
                <p14:nvPr/>
              </p14:nvContentPartPr>
              <p14:xfrm>
                <a:off x="3887846" y="4644480"/>
                <a:ext cx="51480" cy="189360"/>
              </p14:xfrm>
            </p:contentPart>
          </mc:Choice>
          <mc:Fallback xmlns="">
            <p:pic>
              <p:nvPicPr>
                <p:cNvPr id="93" name="Ink 92">
                  <a:extLst>
                    <a:ext uri="{FF2B5EF4-FFF2-40B4-BE49-F238E27FC236}">
                      <a16:creationId xmlns:a16="http://schemas.microsoft.com/office/drawing/2014/main" id="{5C25184B-1E4A-4B62-9416-88106E8B9FAC}"/>
                    </a:ext>
                  </a:extLst>
                </p:cNvPr>
                <p:cNvPicPr/>
                <p:nvPr/>
              </p:nvPicPr>
              <p:blipFill>
                <a:blip r:embed="rId153"/>
                <a:stretch>
                  <a:fillRect/>
                </a:stretch>
              </p:blipFill>
              <p:spPr>
                <a:xfrm>
                  <a:off x="3869846" y="4626480"/>
                  <a:ext cx="87120" cy="22500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94" name="Ink 93">
                  <a:extLst>
                    <a:ext uri="{FF2B5EF4-FFF2-40B4-BE49-F238E27FC236}">
                      <a16:creationId xmlns:a16="http://schemas.microsoft.com/office/drawing/2014/main" id="{CF3E96AF-95A7-48DC-934F-C2116DE9461E}"/>
                    </a:ext>
                  </a:extLst>
                </p14:cNvPr>
                <p14:cNvContentPartPr/>
                <p14:nvPr/>
              </p14:nvContentPartPr>
              <p14:xfrm>
                <a:off x="3946886" y="4657080"/>
                <a:ext cx="246240" cy="104040"/>
              </p14:xfrm>
            </p:contentPart>
          </mc:Choice>
          <mc:Fallback xmlns="">
            <p:pic>
              <p:nvPicPr>
                <p:cNvPr id="94" name="Ink 93">
                  <a:extLst>
                    <a:ext uri="{FF2B5EF4-FFF2-40B4-BE49-F238E27FC236}">
                      <a16:creationId xmlns:a16="http://schemas.microsoft.com/office/drawing/2014/main" id="{CF3E96AF-95A7-48DC-934F-C2116DE9461E}"/>
                    </a:ext>
                  </a:extLst>
                </p:cNvPr>
                <p:cNvPicPr/>
                <p:nvPr/>
              </p:nvPicPr>
              <p:blipFill>
                <a:blip r:embed="rId155"/>
                <a:stretch>
                  <a:fillRect/>
                </a:stretch>
              </p:blipFill>
              <p:spPr>
                <a:xfrm>
                  <a:off x="3928886" y="4639080"/>
                  <a:ext cx="281880" cy="13968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95" name="Ink 94">
                  <a:extLst>
                    <a:ext uri="{FF2B5EF4-FFF2-40B4-BE49-F238E27FC236}">
                      <a16:creationId xmlns:a16="http://schemas.microsoft.com/office/drawing/2014/main" id="{975A6F62-357A-4EB4-8E04-1FD0AD808CE0}"/>
                    </a:ext>
                  </a:extLst>
                </p14:cNvPr>
                <p14:cNvContentPartPr/>
                <p14:nvPr/>
              </p14:nvContentPartPr>
              <p14:xfrm>
                <a:off x="4252166" y="4550160"/>
                <a:ext cx="133560" cy="190440"/>
              </p14:xfrm>
            </p:contentPart>
          </mc:Choice>
          <mc:Fallback xmlns="">
            <p:pic>
              <p:nvPicPr>
                <p:cNvPr id="95" name="Ink 94">
                  <a:extLst>
                    <a:ext uri="{FF2B5EF4-FFF2-40B4-BE49-F238E27FC236}">
                      <a16:creationId xmlns:a16="http://schemas.microsoft.com/office/drawing/2014/main" id="{975A6F62-357A-4EB4-8E04-1FD0AD808CE0}"/>
                    </a:ext>
                  </a:extLst>
                </p:cNvPr>
                <p:cNvPicPr/>
                <p:nvPr/>
              </p:nvPicPr>
              <p:blipFill>
                <a:blip r:embed="rId157"/>
                <a:stretch>
                  <a:fillRect/>
                </a:stretch>
              </p:blipFill>
              <p:spPr>
                <a:xfrm>
                  <a:off x="4234526" y="4532160"/>
                  <a:ext cx="169200" cy="22608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96" name="Ink 95">
                  <a:extLst>
                    <a:ext uri="{FF2B5EF4-FFF2-40B4-BE49-F238E27FC236}">
                      <a16:creationId xmlns:a16="http://schemas.microsoft.com/office/drawing/2014/main" id="{B7505646-97E2-4324-AB92-5EC8671B1C4B}"/>
                    </a:ext>
                  </a:extLst>
                </p14:cNvPr>
                <p14:cNvContentPartPr/>
                <p14:nvPr/>
              </p14:nvContentPartPr>
              <p14:xfrm>
                <a:off x="4386446" y="4635840"/>
                <a:ext cx="87480" cy="6480"/>
              </p14:xfrm>
            </p:contentPart>
          </mc:Choice>
          <mc:Fallback xmlns="">
            <p:pic>
              <p:nvPicPr>
                <p:cNvPr id="96" name="Ink 95">
                  <a:extLst>
                    <a:ext uri="{FF2B5EF4-FFF2-40B4-BE49-F238E27FC236}">
                      <a16:creationId xmlns:a16="http://schemas.microsoft.com/office/drawing/2014/main" id="{B7505646-97E2-4324-AB92-5EC8671B1C4B}"/>
                    </a:ext>
                  </a:extLst>
                </p:cNvPr>
                <p:cNvPicPr/>
                <p:nvPr/>
              </p:nvPicPr>
              <p:blipFill>
                <a:blip r:embed="rId159"/>
                <a:stretch>
                  <a:fillRect/>
                </a:stretch>
              </p:blipFill>
              <p:spPr>
                <a:xfrm>
                  <a:off x="4368446" y="4618200"/>
                  <a:ext cx="1231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97" name="Ink 96">
                  <a:extLst>
                    <a:ext uri="{FF2B5EF4-FFF2-40B4-BE49-F238E27FC236}">
                      <a16:creationId xmlns:a16="http://schemas.microsoft.com/office/drawing/2014/main" id="{4D84C451-629A-46D1-9094-281B6244F706}"/>
                    </a:ext>
                  </a:extLst>
                </p14:cNvPr>
                <p14:cNvContentPartPr/>
                <p14:nvPr/>
              </p14:nvContentPartPr>
              <p14:xfrm>
                <a:off x="4511006" y="4529280"/>
                <a:ext cx="159120" cy="191520"/>
              </p14:xfrm>
            </p:contentPart>
          </mc:Choice>
          <mc:Fallback xmlns="">
            <p:pic>
              <p:nvPicPr>
                <p:cNvPr id="97" name="Ink 96">
                  <a:extLst>
                    <a:ext uri="{FF2B5EF4-FFF2-40B4-BE49-F238E27FC236}">
                      <a16:creationId xmlns:a16="http://schemas.microsoft.com/office/drawing/2014/main" id="{4D84C451-629A-46D1-9094-281B6244F706}"/>
                    </a:ext>
                  </a:extLst>
                </p:cNvPr>
                <p:cNvPicPr/>
                <p:nvPr/>
              </p:nvPicPr>
              <p:blipFill>
                <a:blip r:embed="rId161"/>
                <a:stretch>
                  <a:fillRect/>
                </a:stretch>
              </p:blipFill>
              <p:spPr>
                <a:xfrm>
                  <a:off x="4493006" y="4511640"/>
                  <a:ext cx="194760" cy="227160"/>
                </a:xfrm>
                <a:prstGeom prst="rect">
                  <a:avLst/>
                </a:prstGeom>
              </p:spPr>
            </p:pic>
          </mc:Fallback>
        </mc:AlternateContent>
      </p:grpSp>
      <p:grpSp>
        <p:nvGrpSpPr>
          <p:cNvPr id="116" name="Group 115">
            <a:extLst>
              <a:ext uri="{FF2B5EF4-FFF2-40B4-BE49-F238E27FC236}">
                <a16:creationId xmlns:a16="http://schemas.microsoft.com/office/drawing/2014/main" id="{8D5E9B6D-A08F-4427-896B-221D2235C586}"/>
              </a:ext>
            </a:extLst>
          </p:cNvPr>
          <p:cNvGrpSpPr/>
          <p:nvPr/>
        </p:nvGrpSpPr>
        <p:grpSpPr>
          <a:xfrm>
            <a:off x="2275766" y="5311560"/>
            <a:ext cx="1258200" cy="361080"/>
            <a:chOff x="2275766" y="5311560"/>
            <a:chExt cx="1258200" cy="361080"/>
          </a:xfrm>
        </p:grpSpPr>
        <mc:AlternateContent xmlns:mc="http://schemas.openxmlformats.org/markup-compatibility/2006" xmlns:p14="http://schemas.microsoft.com/office/powerpoint/2010/main">
          <mc:Choice Requires="p14">
            <p:contentPart p14:bwMode="auto" r:id="rId162">
              <p14:nvContentPartPr>
                <p14:cNvPr id="103" name="Ink 102">
                  <a:extLst>
                    <a:ext uri="{FF2B5EF4-FFF2-40B4-BE49-F238E27FC236}">
                      <a16:creationId xmlns:a16="http://schemas.microsoft.com/office/drawing/2014/main" id="{A6D89A7E-FD81-44F6-8682-021DED22BC1A}"/>
                    </a:ext>
                  </a:extLst>
                </p14:cNvPr>
                <p14:cNvContentPartPr/>
                <p14:nvPr/>
              </p14:nvContentPartPr>
              <p14:xfrm>
                <a:off x="2387726" y="5479320"/>
                <a:ext cx="142920" cy="193320"/>
              </p14:xfrm>
            </p:contentPart>
          </mc:Choice>
          <mc:Fallback xmlns="">
            <p:pic>
              <p:nvPicPr>
                <p:cNvPr id="103" name="Ink 102">
                  <a:extLst>
                    <a:ext uri="{FF2B5EF4-FFF2-40B4-BE49-F238E27FC236}">
                      <a16:creationId xmlns:a16="http://schemas.microsoft.com/office/drawing/2014/main" id="{A6D89A7E-FD81-44F6-8682-021DED22BC1A}"/>
                    </a:ext>
                  </a:extLst>
                </p:cNvPr>
                <p:cNvPicPr/>
                <p:nvPr/>
              </p:nvPicPr>
              <p:blipFill>
                <a:blip r:embed="rId163"/>
                <a:stretch>
                  <a:fillRect/>
                </a:stretch>
              </p:blipFill>
              <p:spPr>
                <a:xfrm>
                  <a:off x="2370086" y="5461320"/>
                  <a:ext cx="178560" cy="22896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104" name="Ink 103">
                  <a:extLst>
                    <a:ext uri="{FF2B5EF4-FFF2-40B4-BE49-F238E27FC236}">
                      <a16:creationId xmlns:a16="http://schemas.microsoft.com/office/drawing/2014/main" id="{377D2B65-A475-4236-94B1-C4741D6456A5}"/>
                    </a:ext>
                  </a:extLst>
                </p14:cNvPr>
                <p14:cNvContentPartPr/>
                <p14:nvPr/>
              </p14:nvContentPartPr>
              <p14:xfrm>
                <a:off x="2380166" y="5333880"/>
                <a:ext cx="124560" cy="84240"/>
              </p14:xfrm>
            </p:contentPart>
          </mc:Choice>
          <mc:Fallback xmlns="">
            <p:pic>
              <p:nvPicPr>
                <p:cNvPr id="104" name="Ink 103">
                  <a:extLst>
                    <a:ext uri="{FF2B5EF4-FFF2-40B4-BE49-F238E27FC236}">
                      <a16:creationId xmlns:a16="http://schemas.microsoft.com/office/drawing/2014/main" id="{377D2B65-A475-4236-94B1-C4741D6456A5}"/>
                    </a:ext>
                  </a:extLst>
                </p:cNvPr>
                <p:cNvPicPr/>
                <p:nvPr/>
              </p:nvPicPr>
              <p:blipFill>
                <a:blip r:embed="rId165"/>
                <a:stretch>
                  <a:fillRect/>
                </a:stretch>
              </p:blipFill>
              <p:spPr>
                <a:xfrm>
                  <a:off x="2362166" y="5315880"/>
                  <a:ext cx="160200" cy="11988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105" name="Ink 104">
                  <a:extLst>
                    <a:ext uri="{FF2B5EF4-FFF2-40B4-BE49-F238E27FC236}">
                      <a16:creationId xmlns:a16="http://schemas.microsoft.com/office/drawing/2014/main" id="{4AD64137-0CBA-47AD-8C3E-01E74D3145E6}"/>
                    </a:ext>
                  </a:extLst>
                </p14:cNvPr>
                <p14:cNvContentPartPr/>
                <p14:nvPr/>
              </p14:nvContentPartPr>
              <p14:xfrm>
                <a:off x="2275766" y="5575800"/>
                <a:ext cx="303120" cy="24840"/>
              </p14:xfrm>
            </p:contentPart>
          </mc:Choice>
          <mc:Fallback xmlns="">
            <p:pic>
              <p:nvPicPr>
                <p:cNvPr id="105" name="Ink 104">
                  <a:extLst>
                    <a:ext uri="{FF2B5EF4-FFF2-40B4-BE49-F238E27FC236}">
                      <a16:creationId xmlns:a16="http://schemas.microsoft.com/office/drawing/2014/main" id="{4AD64137-0CBA-47AD-8C3E-01E74D3145E6}"/>
                    </a:ext>
                  </a:extLst>
                </p:cNvPr>
                <p:cNvPicPr/>
                <p:nvPr/>
              </p:nvPicPr>
              <p:blipFill>
                <a:blip r:embed="rId167"/>
                <a:stretch>
                  <a:fillRect/>
                </a:stretch>
              </p:blipFill>
              <p:spPr>
                <a:xfrm>
                  <a:off x="2258126" y="5557800"/>
                  <a:ext cx="338760" cy="6048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08" name="Ink 107">
                  <a:extLst>
                    <a:ext uri="{FF2B5EF4-FFF2-40B4-BE49-F238E27FC236}">
                      <a16:creationId xmlns:a16="http://schemas.microsoft.com/office/drawing/2014/main" id="{D9479131-7333-44D0-B208-A05DC7D0C152}"/>
                    </a:ext>
                  </a:extLst>
                </p14:cNvPr>
                <p14:cNvContentPartPr/>
                <p14:nvPr/>
              </p14:nvContentPartPr>
              <p14:xfrm>
                <a:off x="2761766" y="5532240"/>
                <a:ext cx="3600" cy="6120"/>
              </p14:xfrm>
            </p:contentPart>
          </mc:Choice>
          <mc:Fallback xmlns="">
            <p:pic>
              <p:nvPicPr>
                <p:cNvPr id="108" name="Ink 107">
                  <a:extLst>
                    <a:ext uri="{FF2B5EF4-FFF2-40B4-BE49-F238E27FC236}">
                      <a16:creationId xmlns:a16="http://schemas.microsoft.com/office/drawing/2014/main" id="{D9479131-7333-44D0-B208-A05DC7D0C152}"/>
                    </a:ext>
                  </a:extLst>
                </p:cNvPr>
                <p:cNvPicPr/>
                <p:nvPr/>
              </p:nvPicPr>
              <p:blipFill>
                <a:blip r:embed="rId169"/>
                <a:stretch>
                  <a:fillRect/>
                </a:stretch>
              </p:blipFill>
              <p:spPr>
                <a:xfrm>
                  <a:off x="2744126" y="5514600"/>
                  <a:ext cx="39240" cy="4176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09" name="Ink 108">
                  <a:extLst>
                    <a:ext uri="{FF2B5EF4-FFF2-40B4-BE49-F238E27FC236}">
                      <a16:creationId xmlns:a16="http://schemas.microsoft.com/office/drawing/2014/main" id="{76B50A9A-AFD5-4B85-8590-BEBC9B513F3E}"/>
                    </a:ext>
                  </a:extLst>
                </p14:cNvPr>
                <p14:cNvContentPartPr/>
                <p14:nvPr/>
              </p14:nvContentPartPr>
              <p14:xfrm>
                <a:off x="2730446" y="5530080"/>
                <a:ext cx="153000" cy="21240"/>
              </p14:xfrm>
            </p:contentPart>
          </mc:Choice>
          <mc:Fallback xmlns="">
            <p:pic>
              <p:nvPicPr>
                <p:cNvPr id="109" name="Ink 108">
                  <a:extLst>
                    <a:ext uri="{FF2B5EF4-FFF2-40B4-BE49-F238E27FC236}">
                      <a16:creationId xmlns:a16="http://schemas.microsoft.com/office/drawing/2014/main" id="{76B50A9A-AFD5-4B85-8590-BEBC9B513F3E}"/>
                    </a:ext>
                  </a:extLst>
                </p:cNvPr>
                <p:cNvPicPr/>
                <p:nvPr/>
              </p:nvPicPr>
              <p:blipFill>
                <a:blip r:embed="rId171"/>
                <a:stretch>
                  <a:fillRect/>
                </a:stretch>
              </p:blipFill>
              <p:spPr>
                <a:xfrm>
                  <a:off x="2712806" y="5512080"/>
                  <a:ext cx="188640" cy="5688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10" name="Ink 109">
                  <a:extLst>
                    <a:ext uri="{FF2B5EF4-FFF2-40B4-BE49-F238E27FC236}">
                      <a16:creationId xmlns:a16="http://schemas.microsoft.com/office/drawing/2014/main" id="{3FD19D74-6A45-4847-AD76-1950D0F1398E}"/>
                    </a:ext>
                  </a:extLst>
                </p14:cNvPr>
                <p14:cNvContentPartPr/>
                <p14:nvPr/>
              </p14:nvContentPartPr>
              <p14:xfrm>
                <a:off x="3008726" y="5484720"/>
                <a:ext cx="174960" cy="168480"/>
              </p14:xfrm>
            </p:contentPart>
          </mc:Choice>
          <mc:Fallback xmlns="">
            <p:pic>
              <p:nvPicPr>
                <p:cNvPr id="110" name="Ink 109">
                  <a:extLst>
                    <a:ext uri="{FF2B5EF4-FFF2-40B4-BE49-F238E27FC236}">
                      <a16:creationId xmlns:a16="http://schemas.microsoft.com/office/drawing/2014/main" id="{3FD19D74-6A45-4847-AD76-1950D0F1398E}"/>
                    </a:ext>
                  </a:extLst>
                </p:cNvPr>
                <p:cNvPicPr/>
                <p:nvPr/>
              </p:nvPicPr>
              <p:blipFill>
                <a:blip r:embed="rId173"/>
                <a:stretch>
                  <a:fillRect/>
                </a:stretch>
              </p:blipFill>
              <p:spPr>
                <a:xfrm>
                  <a:off x="2991086" y="5466720"/>
                  <a:ext cx="210600" cy="20412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11" name="Ink 110">
                  <a:extLst>
                    <a:ext uri="{FF2B5EF4-FFF2-40B4-BE49-F238E27FC236}">
                      <a16:creationId xmlns:a16="http://schemas.microsoft.com/office/drawing/2014/main" id="{DA5D2AE7-FF7B-4118-981E-50E3D383635D}"/>
                    </a:ext>
                  </a:extLst>
                </p14:cNvPr>
                <p14:cNvContentPartPr/>
                <p14:nvPr/>
              </p14:nvContentPartPr>
              <p14:xfrm>
                <a:off x="2988926" y="5366640"/>
                <a:ext cx="147600" cy="14760"/>
              </p14:xfrm>
            </p:contentPart>
          </mc:Choice>
          <mc:Fallback xmlns="">
            <p:pic>
              <p:nvPicPr>
                <p:cNvPr id="111" name="Ink 110">
                  <a:extLst>
                    <a:ext uri="{FF2B5EF4-FFF2-40B4-BE49-F238E27FC236}">
                      <a16:creationId xmlns:a16="http://schemas.microsoft.com/office/drawing/2014/main" id="{DA5D2AE7-FF7B-4118-981E-50E3D383635D}"/>
                    </a:ext>
                  </a:extLst>
                </p:cNvPr>
                <p:cNvPicPr/>
                <p:nvPr/>
              </p:nvPicPr>
              <p:blipFill>
                <a:blip r:embed="rId175"/>
                <a:stretch>
                  <a:fillRect/>
                </a:stretch>
              </p:blipFill>
              <p:spPr>
                <a:xfrm>
                  <a:off x="2970926" y="5349000"/>
                  <a:ext cx="183240" cy="5040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12" name="Ink 111">
                  <a:extLst>
                    <a:ext uri="{FF2B5EF4-FFF2-40B4-BE49-F238E27FC236}">
                      <a16:creationId xmlns:a16="http://schemas.microsoft.com/office/drawing/2014/main" id="{09B0E7DF-D870-4A8D-8952-AD35CEEA2FC6}"/>
                    </a:ext>
                  </a:extLst>
                </p14:cNvPr>
                <p14:cNvContentPartPr/>
                <p14:nvPr/>
              </p14:nvContentPartPr>
              <p14:xfrm>
                <a:off x="3343166" y="5311560"/>
                <a:ext cx="75960" cy="226440"/>
              </p14:xfrm>
            </p:contentPart>
          </mc:Choice>
          <mc:Fallback xmlns="">
            <p:pic>
              <p:nvPicPr>
                <p:cNvPr id="112" name="Ink 111">
                  <a:extLst>
                    <a:ext uri="{FF2B5EF4-FFF2-40B4-BE49-F238E27FC236}">
                      <a16:creationId xmlns:a16="http://schemas.microsoft.com/office/drawing/2014/main" id="{09B0E7DF-D870-4A8D-8952-AD35CEEA2FC6}"/>
                    </a:ext>
                  </a:extLst>
                </p:cNvPr>
                <p:cNvPicPr/>
                <p:nvPr/>
              </p:nvPicPr>
              <p:blipFill>
                <a:blip r:embed="rId177"/>
                <a:stretch>
                  <a:fillRect/>
                </a:stretch>
              </p:blipFill>
              <p:spPr>
                <a:xfrm>
                  <a:off x="3325166" y="5293560"/>
                  <a:ext cx="111600" cy="26208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13" name="Ink 112">
                  <a:extLst>
                    <a:ext uri="{FF2B5EF4-FFF2-40B4-BE49-F238E27FC236}">
                      <a16:creationId xmlns:a16="http://schemas.microsoft.com/office/drawing/2014/main" id="{6ABA8D06-2DC3-4AAF-9864-7A8CFE1FB053}"/>
                    </a:ext>
                  </a:extLst>
                </p14:cNvPr>
                <p14:cNvContentPartPr/>
                <p14:nvPr/>
              </p14:nvContentPartPr>
              <p14:xfrm>
                <a:off x="3251366" y="5317680"/>
                <a:ext cx="91800" cy="101520"/>
              </p14:xfrm>
            </p:contentPart>
          </mc:Choice>
          <mc:Fallback xmlns="">
            <p:pic>
              <p:nvPicPr>
                <p:cNvPr id="113" name="Ink 112">
                  <a:extLst>
                    <a:ext uri="{FF2B5EF4-FFF2-40B4-BE49-F238E27FC236}">
                      <a16:creationId xmlns:a16="http://schemas.microsoft.com/office/drawing/2014/main" id="{6ABA8D06-2DC3-4AAF-9864-7A8CFE1FB053}"/>
                    </a:ext>
                  </a:extLst>
                </p:cNvPr>
                <p:cNvPicPr/>
                <p:nvPr/>
              </p:nvPicPr>
              <p:blipFill>
                <a:blip r:embed="rId179"/>
                <a:stretch>
                  <a:fillRect/>
                </a:stretch>
              </p:blipFill>
              <p:spPr>
                <a:xfrm>
                  <a:off x="3233726" y="5300040"/>
                  <a:ext cx="127440" cy="13716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14" name="Ink 113">
                  <a:extLst>
                    <a:ext uri="{FF2B5EF4-FFF2-40B4-BE49-F238E27FC236}">
                      <a16:creationId xmlns:a16="http://schemas.microsoft.com/office/drawing/2014/main" id="{629A16D4-2D2D-4AF3-BB9A-746862449676}"/>
                    </a:ext>
                  </a:extLst>
                </p14:cNvPr>
                <p14:cNvContentPartPr/>
                <p14:nvPr/>
              </p14:nvContentPartPr>
              <p14:xfrm>
                <a:off x="3325166" y="5574000"/>
                <a:ext cx="208800" cy="8280"/>
              </p14:xfrm>
            </p:contentPart>
          </mc:Choice>
          <mc:Fallback xmlns="">
            <p:pic>
              <p:nvPicPr>
                <p:cNvPr id="114" name="Ink 113">
                  <a:extLst>
                    <a:ext uri="{FF2B5EF4-FFF2-40B4-BE49-F238E27FC236}">
                      <a16:creationId xmlns:a16="http://schemas.microsoft.com/office/drawing/2014/main" id="{629A16D4-2D2D-4AF3-BB9A-746862449676}"/>
                    </a:ext>
                  </a:extLst>
                </p:cNvPr>
                <p:cNvPicPr/>
                <p:nvPr/>
              </p:nvPicPr>
              <p:blipFill>
                <a:blip r:embed="rId181"/>
                <a:stretch>
                  <a:fillRect/>
                </a:stretch>
              </p:blipFill>
              <p:spPr>
                <a:xfrm>
                  <a:off x="3307526" y="5556000"/>
                  <a:ext cx="244440" cy="4392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15" name="Ink 114">
                  <a:extLst>
                    <a:ext uri="{FF2B5EF4-FFF2-40B4-BE49-F238E27FC236}">
                      <a16:creationId xmlns:a16="http://schemas.microsoft.com/office/drawing/2014/main" id="{39825779-7520-45CD-BCF1-D92375F9AF32}"/>
                    </a:ext>
                  </a:extLst>
                </p14:cNvPr>
                <p14:cNvContentPartPr/>
                <p14:nvPr/>
              </p14:nvContentPartPr>
              <p14:xfrm>
                <a:off x="3336686" y="5617200"/>
                <a:ext cx="151200" cy="30240"/>
              </p14:xfrm>
            </p:contentPart>
          </mc:Choice>
          <mc:Fallback xmlns="">
            <p:pic>
              <p:nvPicPr>
                <p:cNvPr id="115" name="Ink 114">
                  <a:extLst>
                    <a:ext uri="{FF2B5EF4-FFF2-40B4-BE49-F238E27FC236}">
                      <a16:creationId xmlns:a16="http://schemas.microsoft.com/office/drawing/2014/main" id="{39825779-7520-45CD-BCF1-D92375F9AF32}"/>
                    </a:ext>
                  </a:extLst>
                </p:cNvPr>
                <p:cNvPicPr/>
                <p:nvPr/>
              </p:nvPicPr>
              <p:blipFill>
                <a:blip r:embed="rId183"/>
                <a:stretch>
                  <a:fillRect/>
                </a:stretch>
              </p:blipFill>
              <p:spPr>
                <a:xfrm>
                  <a:off x="3318686" y="5599200"/>
                  <a:ext cx="186840" cy="65880"/>
                </a:xfrm>
                <a:prstGeom prst="rect">
                  <a:avLst/>
                </a:prstGeom>
              </p:spPr>
            </p:pic>
          </mc:Fallback>
        </mc:AlternateContent>
      </p:grpSp>
      <p:grpSp>
        <p:nvGrpSpPr>
          <p:cNvPr id="124" name="Group 123">
            <a:extLst>
              <a:ext uri="{FF2B5EF4-FFF2-40B4-BE49-F238E27FC236}">
                <a16:creationId xmlns:a16="http://schemas.microsoft.com/office/drawing/2014/main" id="{E2866465-0065-4B60-BCBB-194DC3074D47}"/>
              </a:ext>
            </a:extLst>
          </p:cNvPr>
          <p:cNvGrpSpPr/>
          <p:nvPr/>
        </p:nvGrpSpPr>
        <p:grpSpPr>
          <a:xfrm>
            <a:off x="3609926" y="5257920"/>
            <a:ext cx="1258200" cy="268560"/>
            <a:chOff x="3609926" y="5257920"/>
            <a:chExt cx="1258200" cy="268560"/>
          </a:xfrm>
        </p:grpSpPr>
        <mc:AlternateContent xmlns:mc="http://schemas.openxmlformats.org/markup-compatibility/2006" xmlns:p14="http://schemas.microsoft.com/office/powerpoint/2010/main">
          <mc:Choice Requires="p14">
            <p:contentPart p14:bwMode="auto" r:id="rId184">
              <p14:nvContentPartPr>
                <p14:cNvPr id="117" name="Ink 116">
                  <a:extLst>
                    <a:ext uri="{FF2B5EF4-FFF2-40B4-BE49-F238E27FC236}">
                      <a16:creationId xmlns:a16="http://schemas.microsoft.com/office/drawing/2014/main" id="{42011A3D-521A-49F8-BEA2-7A58F3DEE3E4}"/>
                    </a:ext>
                  </a:extLst>
                </p14:cNvPr>
                <p14:cNvContentPartPr/>
                <p14:nvPr/>
              </p14:nvContentPartPr>
              <p14:xfrm>
                <a:off x="3649526" y="5350080"/>
                <a:ext cx="220320" cy="136080"/>
              </p14:xfrm>
            </p:contentPart>
          </mc:Choice>
          <mc:Fallback xmlns="">
            <p:pic>
              <p:nvPicPr>
                <p:cNvPr id="117" name="Ink 116">
                  <a:extLst>
                    <a:ext uri="{FF2B5EF4-FFF2-40B4-BE49-F238E27FC236}">
                      <a16:creationId xmlns:a16="http://schemas.microsoft.com/office/drawing/2014/main" id="{42011A3D-521A-49F8-BEA2-7A58F3DEE3E4}"/>
                    </a:ext>
                  </a:extLst>
                </p:cNvPr>
                <p:cNvPicPr/>
                <p:nvPr/>
              </p:nvPicPr>
              <p:blipFill>
                <a:blip r:embed="rId185"/>
                <a:stretch>
                  <a:fillRect/>
                </a:stretch>
              </p:blipFill>
              <p:spPr>
                <a:xfrm>
                  <a:off x="3631886" y="5332440"/>
                  <a:ext cx="25596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18" name="Ink 117">
                  <a:extLst>
                    <a:ext uri="{FF2B5EF4-FFF2-40B4-BE49-F238E27FC236}">
                      <a16:creationId xmlns:a16="http://schemas.microsoft.com/office/drawing/2014/main" id="{2477874D-D222-42C1-A0D3-0DCAEA164840}"/>
                    </a:ext>
                  </a:extLst>
                </p14:cNvPr>
                <p14:cNvContentPartPr/>
                <p14:nvPr/>
              </p14:nvContentPartPr>
              <p14:xfrm>
                <a:off x="3609926" y="5383200"/>
                <a:ext cx="195120" cy="45720"/>
              </p14:xfrm>
            </p:contentPart>
          </mc:Choice>
          <mc:Fallback xmlns="">
            <p:pic>
              <p:nvPicPr>
                <p:cNvPr id="118" name="Ink 117">
                  <a:extLst>
                    <a:ext uri="{FF2B5EF4-FFF2-40B4-BE49-F238E27FC236}">
                      <a16:creationId xmlns:a16="http://schemas.microsoft.com/office/drawing/2014/main" id="{2477874D-D222-42C1-A0D3-0DCAEA164840}"/>
                    </a:ext>
                  </a:extLst>
                </p:cNvPr>
                <p:cNvPicPr/>
                <p:nvPr/>
              </p:nvPicPr>
              <p:blipFill>
                <a:blip r:embed="rId187"/>
                <a:stretch>
                  <a:fillRect/>
                </a:stretch>
              </p:blipFill>
              <p:spPr>
                <a:xfrm>
                  <a:off x="3592286" y="5365200"/>
                  <a:ext cx="230760" cy="8136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19" name="Ink 118">
                  <a:extLst>
                    <a:ext uri="{FF2B5EF4-FFF2-40B4-BE49-F238E27FC236}">
                      <a16:creationId xmlns:a16="http://schemas.microsoft.com/office/drawing/2014/main" id="{908A423E-FAE7-4FE9-87B2-425D2B9ABE2C}"/>
                    </a:ext>
                  </a:extLst>
                </p14:cNvPr>
                <p14:cNvContentPartPr/>
                <p14:nvPr/>
              </p14:nvContentPartPr>
              <p14:xfrm>
                <a:off x="3963446" y="5342880"/>
                <a:ext cx="126000" cy="143280"/>
              </p14:xfrm>
            </p:contentPart>
          </mc:Choice>
          <mc:Fallback xmlns="">
            <p:pic>
              <p:nvPicPr>
                <p:cNvPr id="119" name="Ink 118">
                  <a:extLst>
                    <a:ext uri="{FF2B5EF4-FFF2-40B4-BE49-F238E27FC236}">
                      <a16:creationId xmlns:a16="http://schemas.microsoft.com/office/drawing/2014/main" id="{908A423E-FAE7-4FE9-87B2-425D2B9ABE2C}"/>
                    </a:ext>
                  </a:extLst>
                </p:cNvPr>
                <p:cNvPicPr/>
                <p:nvPr/>
              </p:nvPicPr>
              <p:blipFill>
                <a:blip r:embed="rId189"/>
                <a:stretch>
                  <a:fillRect/>
                </a:stretch>
              </p:blipFill>
              <p:spPr>
                <a:xfrm>
                  <a:off x="3945446" y="5324880"/>
                  <a:ext cx="161640" cy="17892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20" name="Ink 119">
                  <a:extLst>
                    <a:ext uri="{FF2B5EF4-FFF2-40B4-BE49-F238E27FC236}">
                      <a16:creationId xmlns:a16="http://schemas.microsoft.com/office/drawing/2014/main" id="{4732DA94-90A2-49EF-A773-FF59C775E810}"/>
                    </a:ext>
                  </a:extLst>
                </p14:cNvPr>
                <p14:cNvContentPartPr/>
                <p14:nvPr/>
              </p14:nvContentPartPr>
              <p14:xfrm>
                <a:off x="4140926" y="5355840"/>
                <a:ext cx="70920" cy="170640"/>
              </p14:xfrm>
            </p:contentPart>
          </mc:Choice>
          <mc:Fallback xmlns="">
            <p:pic>
              <p:nvPicPr>
                <p:cNvPr id="120" name="Ink 119">
                  <a:extLst>
                    <a:ext uri="{FF2B5EF4-FFF2-40B4-BE49-F238E27FC236}">
                      <a16:creationId xmlns:a16="http://schemas.microsoft.com/office/drawing/2014/main" id="{4732DA94-90A2-49EF-A773-FF59C775E810}"/>
                    </a:ext>
                  </a:extLst>
                </p:cNvPr>
                <p:cNvPicPr/>
                <p:nvPr/>
              </p:nvPicPr>
              <p:blipFill>
                <a:blip r:embed="rId191"/>
                <a:stretch>
                  <a:fillRect/>
                </a:stretch>
              </p:blipFill>
              <p:spPr>
                <a:xfrm>
                  <a:off x="4123286" y="5338200"/>
                  <a:ext cx="106560" cy="20628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21" name="Ink 120">
                  <a:extLst>
                    <a:ext uri="{FF2B5EF4-FFF2-40B4-BE49-F238E27FC236}">
                      <a16:creationId xmlns:a16="http://schemas.microsoft.com/office/drawing/2014/main" id="{25C0F7F0-CBD0-4350-9E00-2E81532D98C3}"/>
                    </a:ext>
                  </a:extLst>
                </p14:cNvPr>
                <p14:cNvContentPartPr/>
                <p14:nvPr/>
              </p14:nvContentPartPr>
              <p14:xfrm>
                <a:off x="4235606" y="5322360"/>
                <a:ext cx="329400" cy="101520"/>
              </p14:xfrm>
            </p:contentPart>
          </mc:Choice>
          <mc:Fallback xmlns="">
            <p:pic>
              <p:nvPicPr>
                <p:cNvPr id="121" name="Ink 120">
                  <a:extLst>
                    <a:ext uri="{FF2B5EF4-FFF2-40B4-BE49-F238E27FC236}">
                      <a16:creationId xmlns:a16="http://schemas.microsoft.com/office/drawing/2014/main" id="{25C0F7F0-CBD0-4350-9E00-2E81532D98C3}"/>
                    </a:ext>
                  </a:extLst>
                </p:cNvPr>
                <p:cNvPicPr/>
                <p:nvPr/>
              </p:nvPicPr>
              <p:blipFill>
                <a:blip r:embed="rId193"/>
                <a:stretch>
                  <a:fillRect/>
                </a:stretch>
              </p:blipFill>
              <p:spPr>
                <a:xfrm>
                  <a:off x="4217606" y="5304360"/>
                  <a:ext cx="365040" cy="13716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22" name="Ink 121">
                  <a:extLst>
                    <a:ext uri="{FF2B5EF4-FFF2-40B4-BE49-F238E27FC236}">
                      <a16:creationId xmlns:a16="http://schemas.microsoft.com/office/drawing/2014/main" id="{7FF8940C-77F3-4F7B-956D-E647ABD6F3A1}"/>
                    </a:ext>
                  </a:extLst>
                </p14:cNvPr>
                <p14:cNvContentPartPr/>
                <p14:nvPr/>
              </p14:nvContentPartPr>
              <p14:xfrm>
                <a:off x="4752926" y="5257920"/>
                <a:ext cx="100080" cy="149040"/>
              </p14:xfrm>
            </p:contentPart>
          </mc:Choice>
          <mc:Fallback xmlns="">
            <p:pic>
              <p:nvPicPr>
                <p:cNvPr id="122" name="Ink 121">
                  <a:extLst>
                    <a:ext uri="{FF2B5EF4-FFF2-40B4-BE49-F238E27FC236}">
                      <a16:creationId xmlns:a16="http://schemas.microsoft.com/office/drawing/2014/main" id="{7FF8940C-77F3-4F7B-956D-E647ABD6F3A1}"/>
                    </a:ext>
                  </a:extLst>
                </p:cNvPr>
                <p:cNvPicPr/>
                <p:nvPr/>
              </p:nvPicPr>
              <p:blipFill>
                <a:blip r:embed="rId195"/>
                <a:stretch>
                  <a:fillRect/>
                </a:stretch>
              </p:blipFill>
              <p:spPr>
                <a:xfrm>
                  <a:off x="4734926" y="5240280"/>
                  <a:ext cx="135720" cy="18468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123" name="Ink 122">
                  <a:extLst>
                    <a:ext uri="{FF2B5EF4-FFF2-40B4-BE49-F238E27FC236}">
                      <a16:creationId xmlns:a16="http://schemas.microsoft.com/office/drawing/2014/main" id="{15D87BE0-CA6B-4BB3-9768-22B2E966D4EB}"/>
                    </a:ext>
                  </a:extLst>
                </p14:cNvPr>
                <p14:cNvContentPartPr/>
                <p14:nvPr/>
              </p14:nvContentPartPr>
              <p14:xfrm>
                <a:off x="4705046" y="5278440"/>
                <a:ext cx="163080" cy="58320"/>
              </p14:xfrm>
            </p:contentPart>
          </mc:Choice>
          <mc:Fallback xmlns="">
            <p:pic>
              <p:nvPicPr>
                <p:cNvPr id="123" name="Ink 122">
                  <a:extLst>
                    <a:ext uri="{FF2B5EF4-FFF2-40B4-BE49-F238E27FC236}">
                      <a16:creationId xmlns:a16="http://schemas.microsoft.com/office/drawing/2014/main" id="{15D87BE0-CA6B-4BB3-9768-22B2E966D4EB}"/>
                    </a:ext>
                  </a:extLst>
                </p:cNvPr>
                <p:cNvPicPr/>
                <p:nvPr/>
              </p:nvPicPr>
              <p:blipFill>
                <a:blip r:embed="rId197"/>
                <a:stretch>
                  <a:fillRect/>
                </a:stretch>
              </p:blipFill>
              <p:spPr>
                <a:xfrm>
                  <a:off x="4687406" y="5260440"/>
                  <a:ext cx="198720" cy="93960"/>
                </a:xfrm>
                <a:prstGeom prst="rect">
                  <a:avLst/>
                </a:prstGeom>
              </p:spPr>
            </p:pic>
          </mc:Fallback>
        </mc:AlternateContent>
      </p:grpSp>
      <p:grpSp>
        <p:nvGrpSpPr>
          <p:cNvPr id="127" name="Group 126">
            <a:extLst>
              <a:ext uri="{FF2B5EF4-FFF2-40B4-BE49-F238E27FC236}">
                <a16:creationId xmlns:a16="http://schemas.microsoft.com/office/drawing/2014/main" id="{DDB57747-B2E6-4E2F-B6E5-BD289BC0D44C}"/>
              </a:ext>
            </a:extLst>
          </p:cNvPr>
          <p:cNvGrpSpPr/>
          <p:nvPr/>
        </p:nvGrpSpPr>
        <p:grpSpPr>
          <a:xfrm>
            <a:off x="1580966" y="5476440"/>
            <a:ext cx="484920" cy="231120"/>
            <a:chOff x="1580966" y="5476440"/>
            <a:chExt cx="484920" cy="231120"/>
          </a:xfrm>
        </p:grpSpPr>
        <mc:AlternateContent xmlns:mc="http://schemas.openxmlformats.org/markup-compatibility/2006" xmlns:p14="http://schemas.microsoft.com/office/powerpoint/2010/main">
          <mc:Choice Requires="p14">
            <p:contentPart p14:bwMode="auto" r:id="rId198">
              <p14:nvContentPartPr>
                <p14:cNvPr id="99" name="Ink 98">
                  <a:extLst>
                    <a:ext uri="{FF2B5EF4-FFF2-40B4-BE49-F238E27FC236}">
                      <a16:creationId xmlns:a16="http://schemas.microsoft.com/office/drawing/2014/main" id="{B29CE7A1-D221-4E89-9FA1-62ADEE0C1446}"/>
                    </a:ext>
                  </a:extLst>
                </p14:cNvPr>
                <p14:cNvContentPartPr/>
                <p14:nvPr/>
              </p14:nvContentPartPr>
              <p14:xfrm>
                <a:off x="1633166" y="5562840"/>
                <a:ext cx="169920" cy="86400"/>
              </p14:xfrm>
            </p:contentPart>
          </mc:Choice>
          <mc:Fallback xmlns="">
            <p:pic>
              <p:nvPicPr>
                <p:cNvPr id="99" name="Ink 98">
                  <a:extLst>
                    <a:ext uri="{FF2B5EF4-FFF2-40B4-BE49-F238E27FC236}">
                      <a16:creationId xmlns:a16="http://schemas.microsoft.com/office/drawing/2014/main" id="{B29CE7A1-D221-4E89-9FA1-62ADEE0C1446}"/>
                    </a:ext>
                  </a:extLst>
                </p:cNvPr>
                <p:cNvPicPr/>
                <p:nvPr/>
              </p:nvPicPr>
              <p:blipFill>
                <a:blip r:embed="rId199"/>
                <a:stretch>
                  <a:fillRect/>
                </a:stretch>
              </p:blipFill>
              <p:spPr>
                <a:xfrm>
                  <a:off x="1615526" y="5545200"/>
                  <a:ext cx="205560" cy="12204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00" name="Ink 99">
                  <a:extLst>
                    <a:ext uri="{FF2B5EF4-FFF2-40B4-BE49-F238E27FC236}">
                      <a16:creationId xmlns:a16="http://schemas.microsoft.com/office/drawing/2014/main" id="{CDA0F53D-86E7-460A-9E64-3955FE4C7664}"/>
                    </a:ext>
                  </a:extLst>
                </p14:cNvPr>
                <p14:cNvContentPartPr/>
                <p14:nvPr/>
              </p14:nvContentPartPr>
              <p14:xfrm>
                <a:off x="1797326" y="5528640"/>
                <a:ext cx="132120" cy="88200"/>
              </p14:xfrm>
            </p:contentPart>
          </mc:Choice>
          <mc:Fallback xmlns="">
            <p:pic>
              <p:nvPicPr>
                <p:cNvPr id="100" name="Ink 99">
                  <a:extLst>
                    <a:ext uri="{FF2B5EF4-FFF2-40B4-BE49-F238E27FC236}">
                      <a16:creationId xmlns:a16="http://schemas.microsoft.com/office/drawing/2014/main" id="{CDA0F53D-86E7-460A-9E64-3955FE4C7664}"/>
                    </a:ext>
                  </a:extLst>
                </p:cNvPr>
                <p:cNvPicPr/>
                <p:nvPr/>
              </p:nvPicPr>
              <p:blipFill>
                <a:blip r:embed="rId201"/>
                <a:stretch>
                  <a:fillRect/>
                </a:stretch>
              </p:blipFill>
              <p:spPr>
                <a:xfrm>
                  <a:off x="1779326" y="5511000"/>
                  <a:ext cx="167760" cy="12384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101" name="Ink 100">
                  <a:extLst>
                    <a:ext uri="{FF2B5EF4-FFF2-40B4-BE49-F238E27FC236}">
                      <a16:creationId xmlns:a16="http://schemas.microsoft.com/office/drawing/2014/main" id="{97BAC8D7-C55E-44E9-B1AB-1CCF1ABF8D5F}"/>
                    </a:ext>
                  </a:extLst>
                </p14:cNvPr>
                <p14:cNvContentPartPr/>
                <p14:nvPr/>
              </p14:nvContentPartPr>
              <p14:xfrm>
                <a:off x="2055086" y="5588760"/>
                <a:ext cx="10800" cy="5400"/>
              </p14:xfrm>
            </p:contentPart>
          </mc:Choice>
          <mc:Fallback xmlns="">
            <p:pic>
              <p:nvPicPr>
                <p:cNvPr id="101" name="Ink 100">
                  <a:extLst>
                    <a:ext uri="{FF2B5EF4-FFF2-40B4-BE49-F238E27FC236}">
                      <a16:creationId xmlns:a16="http://schemas.microsoft.com/office/drawing/2014/main" id="{97BAC8D7-C55E-44E9-B1AB-1CCF1ABF8D5F}"/>
                    </a:ext>
                  </a:extLst>
                </p:cNvPr>
                <p:cNvPicPr/>
                <p:nvPr/>
              </p:nvPicPr>
              <p:blipFill>
                <a:blip r:embed="rId203"/>
                <a:stretch>
                  <a:fillRect/>
                </a:stretch>
              </p:blipFill>
              <p:spPr>
                <a:xfrm>
                  <a:off x="2037086" y="5571120"/>
                  <a:ext cx="46440" cy="4104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102" name="Ink 101">
                  <a:extLst>
                    <a:ext uri="{FF2B5EF4-FFF2-40B4-BE49-F238E27FC236}">
                      <a16:creationId xmlns:a16="http://schemas.microsoft.com/office/drawing/2014/main" id="{9A0CB494-0476-4D70-8319-ECAB814E55A7}"/>
                    </a:ext>
                  </a:extLst>
                </p14:cNvPr>
                <p14:cNvContentPartPr/>
                <p14:nvPr/>
              </p14:nvContentPartPr>
              <p14:xfrm>
                <a:off x="2020166" y="5518560"/>
                <a:ext cx="9360" cy="12240"/>
              </p14:xfrm>
            </p:contentPart>
          </mc:Choice>
          <mc:Fallback xmlns="">
            <p:pic>
              <p:nvPicPr>
                <p:cNvPr id="102" name="Ink 101">
                  <a:extLst>
                    <a:ext uri="{FF2B5EF4-FFF2-40B4-BE49-F238E27FC236}">
                      <a16:creationId xmlns:a16="http://schemas.microsoft.com/office/drawing/2014/main" id="{9A0CB494-0476-4D70-8319-ECAB814E55A7}"/>
                    </a:ext>
                  </a:extLst>
                </p:cNvPr>
                <p:cNvPicPr/>
                <p:nvPr/>
              </p:nvPicPr>
              <p:blipFill>
                <a:blip r:embed="rId205"/>
                <a:stretch>
                  <a:fillRect/>
                </a:stretch>
              </p:blipFill>
              <p:spPr>
                <a:xfrm>
                  <a:off x="2002526" y="5500920"/>
                  <a:ext cx="45000" cy="4788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125" name="Ink 124">
                  <a:extLst>
                    <a:ext uri="{FF2B5EF4-FFF2-40B4-BE49-F238E27FC236}">
                      <a16:creationId xmlns:a16="http://schemas.microsoft.com/office/drawing/2014/main" id="{D9E907DF-00BF-4158-AB4B-CF52CE083105}"/>
                    </a:ext>
                  </a:extLst>
                </p14:cNvPr>
                <p14:cNvContentPartPr/>
                <p14:nvPr/>
              </p14:nvContentPartPr>
              <p14:xfrm>
                <a:off x="1645406" y="5481840"/>
                <a:ext cx="87840" cy="99720"/>
              </p14:xfrm>
            </p:contentPart>
          </mc:Choice>
          <mc:Fallback xmlns="">
            <p:pic>
              <p:nvPicPr>
                <p:cNvPr id="125" name="Ink 124">
                  <a:extLst>
                    <a:ext uri="{FF2B5EF4-FFF2-40B4-BE49-F238E27FC236}">
                      <a16:creationId xmlns:a16="http://schemas.microsoft.com/office/drawing/2014/main" id="{D9E907DF-00BF-4158-AB4B-CF52CE083105}"/>
                    </a:ext>
                  </a:extLst>
                </p:cNvPr>
                <p:cNvPicPr/>
                <p:nvPr/>
              </p:nvPicPr>
              <p:blipFill>
                <a:blip r:embed="rId207"/>
                <a:stretch>
                  <a:fillRect/>
                </a:stretch>
              </p:blipFill>
              <p:spPr>
                <a:xfrm>
                  <a:off x="1627406" y="5463840"/>
                  <a:ext cx="123480" cy="13536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26" name="Ink 125">
                  <a:extLst>
                    <a:ext uri="{FF2B5EF4-FFF2-40B4-BE49-F238E27FC236}">
                      <a16:creationId xmlns:a16="http://schemas.microsoft.com/office/drawing/2014/main" id="{19314783-7CDC-4914-BF43-2DA11B95277E}"/>
                    </a:ext>
                  </a:extLst>
                </p14:cNvPr>
                <p14:cNvContentPartPr/>
                <p14:nvPr/>
              </p14:nvContentPartPr>
              <p14:xfrm>
                <a:off x="1580966" y="5476440"/>
                <a:ext cx="197640" cy="231120"/>
              </p14:xfrm>
            </p:contentPart>
          </mc:Choice>
          <mc:Fallback xmlns="">
            <p:pic>
              <p:nvPicPr>
                <p:cNvPr id="126" name="Ink 125">
                  <a:extLst>
                    <a:ext uri="{FF2B5EF4-FFF2-40B4-BE49-F238E27FC236}">
                      <a16:creationId xmlns:a16="http://schemas.microsoft.com/office/drawing/2014/main" id="{19314783-7CDC-4914-BF43-2DA11B95277E}"/>
                    </a:ext>
                  </a:extLst>
                </p:cNvPr>
                <p:cNvPicPr/>
                <p:nvPr/>
              </p:nvPicPr>
              <p:blipFill>
                <a:blip r:embed="rId209"/>
                <a:stretch>
                  <a:fillRect/>
                </a:stretch>
              </p:blipFill>
              <p:spPr>
                <a:xfrm>
                  <a:off x="1563326" y="5458800"/>
                  <a:ext cx="233280" cy="266760"/>
                </a:xfrm>
                <a:prstGeom prst="rect">
                  <a:avLst/>
                </a:prstGeom>
              </p:spPr>
            </p:pic>
          </mc:Fallback>
        </mc:AlternateContent>
      </p:grpSp>
      <p:grpSp>
        <p:nvGrpSpPr>
          <p:cNvPr id="143" name="Group 142">
            <a:extLst>
              <a:ext uri="{FF2B5EF4-FFF2-40B4-BE49-F238E27FC236}">
                <a16:creationId xmlns:a16="http://schemas.microsoft.com/office/drawing/2014/main" id="{8706E5BE-BBB7-4501-972F-FB8498D705DB}"/>
              </a:ext>
            </a:extLst>
          </p:cNvPr>
          <p:cNvGrpSpPr/>
          <p:nvPr/>
        </p:nvGrpSpPr>
        <p:grpSpPr>
          <a:xfrm>
            <a:off x="1734686" y="5987640"/>
            <a:ext cx="1933920" cy="462960"/>
            <a:chOff x="1734686" y="5987640"/>
            <a:chExt cx="1933920" cy="462960"/>
          </a:xfrm>
        </p:grpSpPr>
        <mc:AlternateContent xmlns:mc="http://schemas.openxmlformats.org/markup-compatibility/2006" xmlns:p14="http://schemas.microsoft.com/office/powerpoint/2010/main">
          <mc:Choice Requires="p14">
            <p:contentPart p14:bwMode="auto" r:id="rId210">
              <p14:nvContentPartPr>
                <p14:cNvPr id="128" name="Ink 127">
                  <a:extLst>
                    <a:ext uri="{FF2B5EF4-FFF2-40B4-BE49-F238E27FC236}">
                      <a16:creationId xmlns:a16="http://schemas.microsoft.com/office/drawing/2014/main" id="{231808CC-51BC-4FC5-A2DD-F1F793A717DC}"/>
                    </a:ext>
                  </a:extLst>
                </p14:cNvPr>
                <p14:cNvContentPartPr/>
                <p14:nvPr/>
              </p14:nvContentPartPr>
              <p14:xfrm>
                <a:off x="1767806" y="6239640"/>
                <a:ext cx="166320" cy="153720"/>
              </p14:xfrm>
            </p:contentPart>
          </mc:Choice>
          <mc:Fallback xmlns="">
            <p:pic>
              <p:nvPicPr>
                <p:cNvPr id="128" name="Ink 127">
                  <a:extLst>
                    <a:ext uri="{FF2B5EF4-FFF2-40B4-BE49-F238E27FC236}">
                      <a16:creationId xmlns:a16="http://schemas.microsoft.com/office/drawing/2014/main" id="{231808CC-51BC-4FC5-A2DD-F1F793A717DC}"/>
                    </a:ext>
                  </a:extLst>
                </p:cNvPr>
                <p:cNvPicPr/>
                <p:nvPr/>
              </p:nvPicPr>
              <p:blipFill>
                <a:blip r:embed="rId211"/>
                <a:stretch>
                  <a:fillRect/>
                </a:stretch>
              </p:blipFill>
              <p:spPr>
                <a:xfrm>
                  <a:off x="1749806" y="6221640"/>
                  <a:ext cx="201960" cy="189360"/>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129" name="Ink 128">
                  <a:extLst>
                    <a:ext uri="{FF2B5EF4-FFF2-40B4-BE49-F238E27FC236}">
                      <a16:creationId xmlns:a16="http://schemas.microsoft.com/office/drawing/2014/main" id="{C68256A0-B945-433E-BF98-A709FFAD2051}"/>
                    </a:ext>
                  </a:extLst>
                </p14:cNvPr>
                <p14:cNvContentPartPr/>
                <p14:nvPr/>
              </p14:nvContentPartPr>
              <p14:xfrm>
                <a:off x="1756286" y="6119760"/>
                <a:ext cx="142560" cy="65160"/>
              </p14:xfrm>
            </p:contentPart>
          </mc:Choice>
          <mc:Fallback xmlns="">
            <p:pic>
              <p:nvPicPr>
                <p:cNvPr id="129" name="Ink 128">
                  <a:extLst>
                    <a:ext uri="{FF2B5EF4-FFF2-40B4-BE49-F238E27FC236}">
                      <a16:creationId xmlns:a16="http://schemas.microsoft.com/office/drawing/2014/main" id="{C68256A0-B945-433E-BF98-A709FFAD2051}"/>
                    </a:ext>
                  </a:extLst>
                </p:cNvPr>
                <p:cNvPicPr/>
                <p:nvPr/>
              </p:nvPicPr>
              <p:blipFill>
                <a:blip r:embed="rId213"/>
                <a:stretch>
                  <a:fillRect/>
                </a:stretch>
              </p:blipFill>
              <p:spPr>
                <a:xfrm>
                  <a:off x="1738286" y="6101760"/>
                  <a:ext cx="178200" cy="10080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130" name="Ink 129">
                  <a:extLst>
                    <a:ext uri="{FF2B5EF4-FFF2-40B4-BE49-F238E27FC236}">
                      <a16:creationId xmlns:a16="http://schemas.microsoft.com/office/drawing/2014/main" id="{7A0F2426-2814-4A44-94FA-5BEDDD4D979A}"/>
                    </a:ext>
                  </a:extLst>
                </p14:cNvPr>
                <p14:cNvContentPartPr/>
                <p14:nvPr/>
              </p14:nvContentPartPr>
              <p14:xfrm>
                <a:off x="2066966" y="6255120"/>
                <a:ext cx="54360" cy="30960"/>
              </p14:xfrm>
            </p:contentPart>
          </mc:Choice>
          <mc:Fallback xmlns="">
            <p:pic>
              <p:nvPicPr>
                <p:cNvPr id="130" name="Ink 129">
                  <a:extLst>
                    <a:ext uri="{FF2B5EF4-FFF2-40B4-BE49-F238E27FC236}">
                      <a16:creationId xmlns:a16="http://schemas.microsoft.com/office/drawing/2014/main" id="{7A0F2426-2814-4A44-94FA-5BEDDD4D979A}"/>
                    </a:ext>
                  </a:extLst>
                </p:cNvPr>
                <p:cNvPicPr/>
                <p:nvPr/>
              </p:nvPicPr>
              <p:blipFill>
                <a:blip r:embed="rId215"/>
                <a:stretch>
                  <a:fillRect/>
                </a:stretch>
              </p:blipFill>
              <p:spPr>
                <a:xfrm>
                  <a:off x="2048966" y="6237120"/>
                  <a:ext cx="90000" cy="6660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131" name="Ink 130">
                  <a:extLst>
                    <a:ext uri="{FF2B5EF4-FFF2-40B4-BE49-F238E27FC236}">
                      <a16:creationId xmlns:a16="http://schemas.microsoft.com/office/drawing/2014/main" id="{FC3E2090-843B-43E3-9307-E06D17C2484C}"/>
                    </a:ext>
                  </a:extLst>
                </p14:cNvPr>
                <p14:cNvContentPartPr/>
                <p14:nvPr/>
              </p14:nvContentPartPr>
              <p14:xfrm>
                <a:off x="1734686" y="6440160"/>
                <a:ext cx="209880" cy="10440"/>
              </p14:xfrm>
            </p:contentPart>
          </mc:Choice>
          <mc:Fallback xmlns="">
            <p:pic>
              <p:nvPicPr>
                <p:cNvPr id="131" name="Ink 130">
                  <a:extLst>
                    <a:ext uri="{FF2B5EF4-FFF2-40B4-BE49-F238E27FC236}">
                      <a16:creationId xmlns:a16="http://schemas.microsoft.com/office/drawing/2014/main" id="{FC3E2090-843B-43E3-9307-E06D17C2484C}"/>
                    </a:ext>
                  </a:extLst>
                </p:cNvPr>
                <p:cNvPicPr/>
                <p:nvPr/>
              </p:nvPicPr>
              <p:blipFill>
                <a:blip r:embed="rId217"/>
                <a:stretch>
                  <a:fillRect/>
                </a:stretch>
              </p:blipFill>
              <p:spPr>
                <a:xfrm>
                  <a:off x="1716686" y="6422160"/>
                  <a:ext cx="245520"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133" name="Ink 132">
                  <a:extLst>
                    <a:ext uri="{FF2B5EF4-FFF2-40B4-BE49-F238E27FC236}">
                      <a16:creationId xmlns:a16="http://schemas.microsoft.com/office/drawing/2014/main" id="{010F7452-2A3E-42BE-8295-EA303DAD7E96}"/>
                    </a:ext>
                  </a:extLst>
                </p14:cNvPr>
                <p14:cNvContentPartPr/>
                <p14:nvPr/>
              </p14:nvContentPartPr>
              <p14:xfrm>
                <a:off x="2231486" y="6049200"/>
                <a:ext cx="118080" cy="306720"/>
              </p14:xfrm>
            </p:contentPart>
          </mc:Choice>
          <mc:Fallback xmlns="">
            <p:pic>
              <p:nvPicPr>
                <p:cNvPr id="133" name="Ink 132">
                  <a:extLst>
                    <a:ext uri="{FF2B5EF4-FFF2-40B4-BE49-F238E27FC236}">
                      <a16:creationId xmlns:a16="http://schemas.microsoft.com/office/drawing/2014/main" id="{010F7452-2A3E-42BE-8295-EA303DAD7E96}"/>
                    </a:ext>
                  </a:extLst>
                </p:cNvPr>
                <p:cNvPicPr/>
                <p:nvPr/>
              </p:nvPicPr>
              <p:blipFill>
                <a:blip r:embed="rId219"/>
                <a:stretch>
                  <a:fillRect/>
                </a:stretch>
              </p:blipFill>
              <p:spPr>
                <a:xfrm>
                  <a:off x="2213486" y="6031200"/>
                  <a:ext cx="153720" cy="34236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134" name="Ink 133">
                  <a:extLst>
                    <a:ext uri="{FF2B5EF4-FFF2-40B4-BE49-F238E27FC236}">
                      <a16:creationId xmlns:a16="http://schemas.microsoft.com/office/drawing/2014/main" id="{A6055087-AE04-4159-98DC-3FE3E0F77896}"/>
                    </a:ext>
                  </a:extLst>
                </p14:cNvPr>
                <p14:cNvContentPartPr/>
                <p14:nvPr/>
              </p14:nvContentPartPr>
              <p14:xfrm>
                <a:off x="2392766" y="6213720"/>
                <a:ext cx="137160" cy="204120"/>
              </p14:xfrm>
            </p:contentPart>
          </mc:Choice>
          <mc:Fallback xmlns="">
            <p:pic>
              <p:nvPicPr>
                <p:cNvPr id="134" name="Ink 133">
                  <a:extLst>
                    <a:ext uri="{FF2B5EF4-FFF2-40B4-BE49-F238E27FC236}">
                      <a16:creationId xmlns:a16="http://schemas.microsoft.com/office/drawing/2014/main" id="{A6055087-AE04-4159-98DC-3FE3E0F77896}"/>
                    </a:ext>
                  </a:extLst>
                </p:cNvPr>
                <p:cNvPicPr/>
                <p:nvPr/>
              </p:nvPicPr>
              <p:blipFill>
                <a:blip r:embed="rId221"/>
                <a:stretch>
                  <a:fillRect/>
                </a:stretch>
              </p:blipFill>
              <p:spPr>
                <a:xfrm>
                  <a:off x="2375126" y="6196080"/>
                  <a:ext cx="172800" cy="23976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135" name="Ink 134">
                  <a:extLst>
                    <a:ext uri="{FF2B5EF4-FFF2-40B4-BE49-F238E27FC236}">
                      <a16:creationId xmlns:a16="http://schemas.microsoft.com/office/drawing/2014/main" id="{1E688938-BD3D-40D5-B130-42AF4A6E63EC}"/>
                    </a:ext>
                  </a:extLst>
                </p14:cNvPr>
                <p14:cNvContentPartPr/>
                <p14:nvPr/>
              </p14:nvContentPartPr>
              <p14:xfrm>
                <a:off x="2426606" y="6058200"/>
                <a:ext cx="157320" cy="83520"/>
              </p14:xfrm>
            </p:contentPart>
          </mc:Choice>
          <mc:Fallback xmlns="">
            <p:pic>
              <p:nvPicPr>
                <p:cNvPr id="135" name="Ink 134">
                  <a:extLst>
                    <a:ext uri="{FF2B5EF4-FFF2-40B4-BE49-F238E27FC236}">
                      <a16:creationId xmlns:a16="http://schemas.microsoft.com/office/drawing/2014/main" id="{1E688938-BD3D-40D5-B130-42AF4A6E63EC}"/>
                    </a:ext>
                  </a:extLst>
                </p:cNvPr>
                <p:cNvPicPr/>
                <p:nvPr/>
              </p:nvPicPr>
              <p:blipFill>
                <a:blip r:embed="rId223"/>
                <a:stretch>
                  <a:fillRect/>
                </a:stretch>
              </p:blipFill>
              <p:spPr>
                <a:xfrm>
                  <a:off x="2408966" y="6040560"/>
                  <a:ext cx="192960" cy="11916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136" name="Ink 135">
                  <a:extLst>
                    <a:ext uri="{FF2B5EF4-FFF2-40B4-BE49-F238E27FC236}">
                      <a16:creationId xmlns:a16="http://schemas.microsoft.com/office/drawing/2014/main" id="{8FF768AB-AC64-4C62-AD67-437565404D00}"/>
                    </a:ext>
                  </a:extLst>
                </p14:cNvPr>
                <p14:cNvContentPartPr/>
                <p14:nvPr/>
              </p14:nvContentPartPr>
              <p14:xfrm>
                <a:off x="2737286" y="6222720"/>
                <a:ext cx="132480" cy="23040"/>
              </p14:xfrm>
            </p:contentPart>
          </mc:Choice>
          <mc:Fallback xmlns="">
            <p:pic>
              <p:nvPicPr>
                <p:cNvPr id="136" name="Ink 135">
                  <a:extLst>
                    <a:ext uri="{FF2B5EF4-FFF2-40B4-BE49-F238E27FC236}">
                      <a16:creationId xmlns:a16="http://schemas.microsoft.com/office/drawing/2014/main" id="{8FF768AB-AC64-4C62-AD67-437565404D00}"/>
                    </a:ext>
                  </a:extLst>
                </p:cNvPr>
                <p:cNvPicPr/>
                <p:nvPr/>
              </p:nvPicPr>
              <p:blipFill>
                <a:blip r:embed="rId225"/>
                <a:stretch>
                  <a:fillRect/>
                </a:stretch>
              </p:blipFill>
              <p:spPr>
                <a:xfrm>
                  <a:off x="2719646" y="6205080"/>
                  <a:ext cx="168120" cy="5868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137" name="Ink 136">
                  <a:extLst>
                    <a:ext uri="{FF2B5EF4-FFF2-40B4-BE49-F238E27FC236}">
                      <a16:creationId xmlns:a16="http://schemas.microsoft.com/office/drawing/2014/main" id="{C32BE884-135D-455A-96F4-8EBA7CD175CD}"/>
                    </a:ext>
                  </a:extLst>
                </p14:cNvPr>
                <p14:cNvContentPartPr/>
                <p14:nvPr/>
              </p14:nvContentPartPr>
              <p14:xfrm>
                <a:off x="2953646" y="6180960"/>
                <a:ext cx="201960" cy="229320"/>
              </p14:xfrm>
            </p:contentPart>
          </mc:Choice>
          <mc:Fallback xmlns="">
            <p:pic>
              <p:nvPicPr>
                <p:cNvPr id="137" name="Ink 136">
                  <a:extLst>
                    <a:ext uri="{FF2B5EF4-FFF2-40B4-BE49-F238E27FC236}">
                      <a16:creationId xmlns:a16="http://schemas.microsoft.com/office/drawing/2014/main" id="{C32BE884-135D-455A-96F4-8EBA7CD175CD}"/>
                    </a:ext>
                  </a:extLst>
                </p:cNvPr>
                <p:cNvPicPr/>
                <p:nvPr/>
              </p:nvPicPr>
              <p:blipFill>
                <a:blip r:embed="rId227"/>
                <a:stretch>
                  <a:fillRect/>
                </a:stretch>
              </p:blipFill>
              <p:spPr>
                <a:xfrm>
                  <a:off x="2936006" y="6163320"/>
                  <a:ext cx="237600" cy="26496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138" name="Ink 137">
                  <a:extLst>
                    <a:ext uri="{FF2B5EF4-FFF2-40B4-BE49-F238E27FC236}">
                      <a16:creationId xmlns:a16="http://schemas.microsoft.com/office/drawing/2014/main" id="{88D772B1-29AF-47E9-A378-E3740E188406}"/>
                    </a:ext>
                  </a:extLst>
                </p14:cNvPr>
                <p14:cNvContentPartPr/>
                <p14:nvPr/>
              </p14:nvContentPartPr>
              <p14:xfrm>
                <a:off x="2948606" y="6112200"/>
                <a:ext cx="128520" cy="5040"/>
              </p14:xfrm>
            </p:contentPart>
          </mc:Choice>
          <mc:Fallback xmlns="">
            <p:pic>
              <p:nvPicPr>
                <p:cNvPr id="138" name="Ink 137">
                  <a:extLst>
                    <a:ext uri="{FF2B5EF4-FFF2-40B4-BE49-F238E27FC236}">
                      <a16:creationId xmlns:a16="http://schemas.microsoft.com/office/drawing/2014/main" id="{88D772B1-29AF-47E9-A378-E3740E188406}"/>
                    </a:ext>
                  </a:extLst>
                </p:cNvPr>
                <p:cNvPicPr/>
                <p:nvPr/>
              </p:nvPicPr>
              <p:blipFill>
                <a:blip r:embed="rId229"/>
                <a:stretch>
                  <a:fillRect/>
                </a:stretch>
              </p:blipFill>
              <p:spPr>
                <a:xfrm>
                  <a:off x="2930606" y="6094560"/>
                  <a:ext cx="16416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39" name="Ink 138">
                  <a:extLst>
                    <a:ext uri="{FF2B5EF4-FFF2-40B4-BE49-F238E27FC236}">
                      <a16:creationId xmlns:a16="http://schemas.microsoft.com/office/drawing/2014/main" id="{CDA44E20-EA73-43B7-825E-D439F9ADF645}"/>
                    </a:ext>
                  </a:extLst>
                </p14:cNvPr>
                <p14:cNvContentPartPr/>
                <p14:nvPr/>
              </p14:nvContentPartPr>
              <p14:xfrm>
                <a:off x="3296366" y="6034800"/>
                <a:ext cx="65160" cy="191520"/>
              </p14:xfrm>
            </p:contentPart>
          </mc:Choice>
          <mc:Fallback xmlns="">
            <p:pic>
              <p:nvPicPr>
                <p:cNvPr id="139" name="Ink 138">
                  <a:extLst>
                    <a:ext uri="{FF2B5EF4-FFF2-40B4-BE49-F238E27FC236}">
                      <a16:creationId xmlns:a16="http://schemas.microsoft.com/office/drawing/2014/main" id="{CDA44E20-EA73-43B7-825E-D439F9ADF645}"/>
                    </a:ext>
                  </a:extLst>
                </p:cNvPr>
                <p:cNvPicPr/>
                <p:nvPr/>
              </p:nvPicPr>
              <p:blipFill>
                <a:blip r:embed="rId231"/>
                <a:stretch>
                  <a:fillRect/>
                </a:stretch>
              </p:blipFill>
              <p:spPr>
                <a:xfrm>
                  <a:off x="3278366" y="6017160"/>
                  <a:ext cx="100800" cy="22716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40" name="Ink 139">
                  <a:extLst>
                    <a:ext uri="{FF2B5EF4-FFF2-40B4-BE49-F238E27FC236}">
                      <a16:creationId xmlns:a16="http://schemas.microsoft.com/office/drawing/2014/main" id="{6CF37520-EA78-4AAC-92AD-9BBB6678C73C}"/>
                    </a:ext>
                  </a:extLst>
                </p14:cNvPr>
                <p14:cNvContentPartPr/>
                <p14:nvPr/>
              </p14:nvContentPartPr>
              <p14:xfrm>
                <a:off x="3283766" y="6283920"/>
                <a:ext cx="178560" cy="16560"/>
              </p14:xfrm>
            </p:contentPart>
          </mc:Choice>
          <mc:Fallback xmlns="">
            <p:pic>
              <p:nvPicPr>
                <p:cNvPr id="140" name="Ink 139">
                  <a:extLst>
                    <a:ext uri="{FF2B5EF4-FFF2-40B4-BE49-F238E27FC236}">
                      <a16:creationId xmlns:a16="http://schemas.microsoft.com/office/drawing/2014/main" id="{6CF37520-EA78-4AAC-92AD-9BBB6678C73C}"/>
                    </a:ext>
                  </a:extLst>
                </p:cNvPr>
                <p:cNvPicPr/>
                <p:nvPr/>
              </p:nvPicPr>
              <p:blipFill>
                <a:blip r:embed="rId233"/>
                <a:stretch>
                  <a:fillRect/>
                </a:stretch>
              </p:blipFill>
              <p:spPr>
                <a:xfrm>
                  <a:off x="3266126" y="6266280"/>
                  <a:ext cx="214200" cy="5220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142" name="Ink 141">
                  <a:extLst>
                    <a:ext uri="{FF2B5EF4-FFF2-40B4-BE49-F238E27FC236}">
                      <a16:creationId xmlns:a16="http://schemas.microsoft.com/office/drawing/2014/main" id="{A3049F03-A6EC-43B6-AA56-D37D1B2A703D}"/>
                    </a:ext>
                  </a:extLst>
                </p14:cNvPr>
                <p14:cNvContentPartPr/>
                <p14:nvPr/>
              </p14:nvContentPartPr>
              <p14:xfrm>
                <a:off x="3555926" y="5987640"/>
                <a:ext cx="112680" cy="333360"/>
              </p14:xfrm>
            </p:contentPart>
          </mc:Choice>
          <mc:Fallback xmlns="">
            <p:pic>
              <p:nvPicPr>
                <p:cNvPr id="142" name="Ink 141">
                  <a:extLst>
                    <a:ext uri="{FF2B5EF4-FFF2-40B4-BE49-F238E27FC236}">
                      <a16:creationId xmlns:a16="http://schemas.microsoft.com/office/drawing/2014/main" id="{A3049F03-A6EC-43B6-AA56-D37D1B2A703D}"/>
                    </a:ext>
                  </a:extLst>
                </p:cNvPr>
                <p:cNvPicPr/>
                <p:nvPr/>
              </p:nvPicPr>
              <p:blipFill>
                <a:blip r:embed="rId235"/>
                <a:stretch>
                  <a:fillRect/>
                </a:stretch>
              </p:blipFill>
              <p:spPr>
                <a:xfrm>
                  <a:off x="3537926" y="5969640"/>
                  <a:ext cx="148320" cy="369000"/>
                </a:xfrm>
                <a:prstGeom prst="rect">
                  <a:avLst/>
                </a:prstGeom>
              </p:spPr>
            </p:pic>
          </mc:Fallback>
        </mc:AlternateContent>
      </p:grpSp>
      <p:grpSp>
        <p:nvGrpSpPr>
          <p:cNvPr id="147" name="Group 146">
            <a:extLst>
              <a:ext uri="{FF2B5EF4-FFF2-40B4-BE49-F238E27FC236}">
                <a16:creationId xmlns:a16="http://schemas.microsoft.com/office/drawing/2014/main" id="{798A0DC4-3D78-4D11-A9EF-7929BBD84228}"/>
              </a:ext>
            </a:extLst>
          </p:cNvPr>
          <p:cNvGrpSpPr/>
          <p:nvPr/>
        </p:nvGrpSpPr>
        <p:grpSpPr>
          <a:xfrm>
            <a:off x="3869486" y="6010320"/>
            <a:ext cx="597960" cy="135360"/>
            <a:chOff x="3869486" y="6010320"/>
            <a:chExt cx="597960" cy="135360"/>
          </a:xfrm>
        </p:grpSpPr>
        <mc:AlternateContent xmlns:mc="http://schemas.openxmlformats.org/markup-compatibility/2006" xmlns:p14="http://schemas.microsoft.com/office/powerpoint/2010/main">
          <mc:Choice Requires="p14">
            <p:contentPart p14:bwMode="auto" r:id="rId236">
              <p14:nvContentPartPr>
                <p14:cNvPr id="144" name="Ink 143">
                  <a:extLst>
                    <a:ext uri="{FF2B5EF4-FFF2-40B4-BE49-F238E27FC236}">
                      <a16:creationId xmlns:a16="http://schemas.microsoft.com/office/drawing/2014/main" id="{9592D99F-B60F-4ABE-B474-E33C77595132}"/>
                    </a:ext>
                  </a:extLst>
                </p14:cNvPr>
                <p14:cNvContentPartPr/>
                <p14:nvPr/>
              </p14:nvContentPartPr>
              <p14:xfrm>
                <a:off x="3964166" y="6130560"/>
                <a:ext cx="100440" cy="15120"/>
              </p14:xfrm>
            </p:contentPart>
          </mc:Choice>
          <mc:Fallback xmlns="">
            <p:pic>
              <p:nvPicPr>
                <p:cNvPr id="144" name="Ink 143">
                  <a:extLst>
                    <a:ext uri="{FF2B5EF4-FFF2-40B4-BE49-F238E27FC236}">
                      <a16:creationId xmlns:a16="http://schemas.microsoft.com/office/drawing/2014/main" id="{9592D99F-B60F-4ABE-B474-E33C77595132}"/>
                    </a:ext>
                  </a:extLst>
                </p:cNvPr>
                <p:cNvPicPr/>
                <p:nvPr/>
              </p:nvPicPr>
              <p:blipFill>
                <a:blip r:embed="rId237"/>
                <a:stretch>
                  <a:fillRect/>
                </a:stretch>
              </p:blipFill>
              <p:spPr>
                <a:xfrm>
                  <a:off x="3946166" y="6112920"/>
                  <a:ext cx="13608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145" name="Ink 144">
                  <a:extLst>
                    <a:ext uri="{FF2B5EF4-FFF2-40B4-BE49-F238E27FC236}">
                      <a16:creationId xmlns:a16="http://schemas.microsoft.com/office/drawing/2014/main" id="{29747E44-2EC2-443F-9910-1FE838D950DD}"/>
                    </a:ext>
                  </a:extLst>
                </p14:cNvPr>
                <p14:cNvContentPartPr/>
                <p14:nvPr/>
              </p14:nvContentPartPr>
              <p14:xfrm>
                <a:off x="3869486" y="6045600"/>
                <a:ext cx="207720" cy="46080"/>
              </p14:xfrm>
            </p:contentPart>
          </mc:Choice>
          <mc:Fallback xmlns="">
            <p:pic>
              <p:nvPicPr>
                <p:cNvPr id="145" name="Ink 144">
                  <a:extLst>
                    <a:ext uri="{FF2B5EF4-FFF2-40B4-BE49-F238E27FC236}">
                      <a16:creationId xmlns:a16="http://schemas.microsoft.com/office/drawing/2014/main" id="{29747E44-2EC2-443F-9910-1FE838D950DD}"/>
                    </a:ext>
                  </a:extLst>
                </p:cNvPr>
                <p:cNvPicPr/>
                <p:nvPr/>
              </p:nvPicPr>
              <p:blipFill>
                <a:blip r:embed="rId239"/>
                <a:stretch>
                  <a:fillRect/>
                </a:stretch>
              </p:blipFill>
              <p:spPr>
                <a:xfrm>
                  <a:off x="3851486" y="6027600"/>
                  <a:ext cx="243360" cy="8172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146" name="Ink 145">
                  <a:extLst>
                    <a:ext uri="{FF2B5EF4-FFF2-40B4-BE49-F238E27FC236}">
                      <a16:creationId xmlns:a16="http://schemas.microsoft.com/office/drawing/2014/main" id="{344779EB-0AB2-4BE5-B5AB-C7904BAC53C0}"/>
                    </a:ext>
                  </a:extLst>
                </p14:cNvPr>
                <p14:cNvContentPartPr/>
                <p14:nvPr/>
              </p14:nvContentPartPr>
              <p14:xfrm>
                <a:off x="4249646" y="6010320"/>
                <a:ext cx="217800" cy="135360"/>
              </p14:xfrm>
            </p:contentPart>
          </mc:Choice>
          <mc:Fallback xmlns="">
            <p:pic>
              <p:nvPicPr>
                <p:cNvPr id="146" name="Ink 145">
                  <a:extLst>
                    <a:ext uri="{FF2B5EF4-FFF2-40B4-BE49-F238E27FC236}">
                      <a16:creationId xmlns:a16="http://schemas.microsoft.com/office/drawing/2014/main" id="{344779EB-0AB2-4BE5-B5AB-C7904BAC53C0}"/>
                    </a:ext>
                  </a:extLst>
                </p:cNvPr>
                <p:cNvPicPr/>
                <p:nvPr/>
              </p:nvPicPr>
              <p:blipFill>
                <a:blip r:embed="rId241"/>
                <a:stretch>
                  <a:fillRect/>
                </a:stretch>
              </p:blipFill>
              <p:spPr>
                <a:xfrm>
                  <a:off x="4231646" y="5992680"/>
                  <a:ext cx="253440" cy="171000"/>
                </a:xfrm>
                <a:prstGeom prst="rect">
                  <a:avLst/>
                </a:prstGeom>
              </p:spPr>
            </p:pic>
          </mc:Fallback>
        </mc:AlternateContent>
      </p:grpSp>
    </p:spTree>
    <p:extLst>
      <p:ext uri="{BB962C8B-B14F-4D97-AF65-F5344CB8AC3E}">
        <p14:creationId xmlns:p14="http://schemas.microsoft.com/office/powerpoint/2010/main" val="361262524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ANOVA Table</a:t>
            </a:r>
          </a:p>
        </p:txBody>
      </p:sp>
      <p:sp>
        <p:nvSpPr>
          <p:cNvPr id="3" name="Content Placeholder 2"/>
          <p:cNvSpPr>
            <a:spLocks noGrp="1"/>
          </p:cNvSpPr>
          <p:nvPr>
            <p:ph idx="1"/>
          </p:nvPr>
        </p:nvSpPr>
        <p:spPr/>
        <p:txBody>
          <a:bodyPr/>
          <a:lstStyle/>
          <a:p>
            <a:pPr marL="0" indent="0">
              <a:buNone/>
            </a:pPr>
            <a:r>
              <a:rPr lang="en-US" dirty="0">
                <a:solidFill>
                  <a:schemeClr val="tx1"/>
                </a:solidFill>
              </a:rPr>
              <a:t>All else held constant:</a:t>
            </a:r>
          </a:p>
          <a:p>
            <a:r>
              <a:rPr lang="en-US" dirty="0">
                <a:solidFill>
                  <a:schemeClr val="tx1"/>
                </a:solidFill>
              </a:rPr>
              <a:t>If the strength of the correlation increases, _____________ decreases.</a:t>
            </a:r>
          </a:p>
          <a:p>
            <a:r>
              <a:rPr lang="en-US" dirty="0">
                <a:solidFill>
                  <a:schemeClr val="tx1"/>
                </a:solidFill>
              </a:rPr>
              <a:t>If the slope of the line gets steeper, _______________ increases.</a:t>
            </a:r>
          </a:p>
        </p:txBody>
      </p:sp>
      <p:grpSp>
        <p:nvGrpSpPr>
          <p:cNvPr id="10" name="Group 9">
            <a:extLst>
              <a:ext uri="{FF2B5EF4-FFF2-40B4-BE49-F238E27FC236}">
                <a16:creationId xmlns:a16="http://schemas.microsoft.com/office/drawing/2014/main" id="{8B8021E6-4717-42AE-BB0C-5A638888CFFC}"/>
              </a:ext>
            </a:extLst>
          </p:cNvPr>
          <p:cNvGrpSpPr/>
          <p:nvPr/>
        </p:nvGrpSpPr>
        <p:grpSpPr>
          <a:xfrm>
            <a:off x="5408126" y="2484480"/>
            <a:ext cx="565920" cy="329040"/>
            <a:chOff x="5408126" y="2484480"/>
            <a:chExt cx="565920" cy="329040"/>
          </a:xfrm>
        </p:grpSpPr>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37514E1C-C564-4A92-81EB-CBCC268C2459}"/>
                    </a:ext>
                  </a:extLst>
                </p14:cNvPr>
                <p14:cNvContentPartPr/>
                <p14:nvPr/>
              </p14:nvContentPartPr>
              <p14:xfrm>
                <a:off x="5428646" y="2621640"/>
                <a:ext cx="67320" cy="150120"/>
              </p14:xfrm>
            </p:contentPart>
          </mc:Choice>
          <mc:Fallback xmlns="">
            <p:pic>
              <p:nvPicPr>
                <p:cNvPr id="4" name="Ink 3">
                  <a:extLst>
                    <a:ext uri="{FF2B5EF4-FFF2-40B4-BE49-F238E27FC236}">
                      <a16:creationId xmlns:a16="http://schemas.microsoft.com/office/drawing/2014/main" id="{37514E1C-C564-4A92-81EB-CBCC268C2459}"/>
                    </a:ext>
                  </a:extLst>
                </p:cNvPr>
                <p:cNvPicPr/>
                <p:nvPr/>
              </p:nvPicPr>
              <p:blipFill>
                <a:blip r:embed="rId3"/>
                <a:stretch>
                  <a:fillRect/>
                </a:stretch>
              </p:blipFill>
              <p:spPr>
                <a:xfrm>
                  <a:off x="5410646" y="2603640"/>
                  <a:ext cx="102960" cy="1857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F565DBB5-96F9-4620-BBD9-337D0FD3A963}"/>
                    </a:ext>
                  </a:extLst>
                </p14:cNvPr>
                <p14:cNvContentPartPr/>
                <p14:nvPr/>
              </p14:nvContentPartPr>
              <p14:xfrm>
                <a:off x="5408126" y="2548560"/>
                <a:ext cx="172080" cy="243000"/>
              </p14:xfrm>
            </p:contentPart>
          </mc:Choice>
          <mc:Fallback xmlns="">
            <p:pic>
              <p:nvPicPr>
                <p:cNvPr id="5" name="Ink 4">
                  <a:extLst>
                    <a:ext uri="{FF2B5EF4-FFF2-40B4-BE49-F238E27FC236}">
                      <a16:creationId xmlns:a16="http://schemas.microsoft.com/office/drawing/2014/main" id="{F565DBB5-96F9-4620-BBD9-337D0FD3A963}"/>
                    </a:ext>
                  </a:extLst>
                </p:cNvPr>
                <p:cNvPicPr/>
                <p:nvPr/>
              </p:nvPicPr>
              <p:blipFill>
                <a:blip r:embed="rId5"/>
                <a:stretch>
                  <a:fillRect/>
                </a:stretch>
              </p:blipFill>
              <p:spPr>
                <a:xfrm>
                  <a:off x="5390126" y="2530560"/>
                  <a:ext cx="207720" cy="2786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58A0EC38-3D6F-4DEB-BEB0-37CFD78BD459}"/>
                    </a:ext>
                  </a:extLst>
                </p14:cNvPr>
                <p14:cNvContentPartPr/>
                <p14:nvPr/>
              </p14:nvContentPartPr>
              <p14:xfrm>
                <a:off x="5650046" y="2558280"/>
                <a:ext cx="8280" cy="3600"/>
              </p14:xfrm>
            </p:contentPart>
          </mc:Choice>
          <mc:Fallback xmlns="">
            <p:pic>
              <p:nvPicPr>
                <p:cNvPr id="6" name="Ink 5">
                  <a:extLst>
                    <a:ext uri="{FF2B5EF4-FFF2-40B4-BE49-F238E27FC236}">
                      <a16:creationId xmlns:a16="http://schemas.microsoft.com/office/drawing/2014/main" id="{58A0EC38-3D6F-4DEB-BEB0-37CFD78BD459}"/>
                    </a:ext>
                  </a:extLst>
                </p:cNvPr>
                <p:cNvPicPr/>
                <p:nvPr/>
              </p:nvPicPr>
              <p:blipFill>
                <a:blip r:embed="rId7"/>
                <a:stretch>
                  <a:fillRect/>
                </a:stretch>
              </p:blipFill>
              <p:spPr>
                <a:xfrm>
                  <a:off x="5632046" y="2540640"/>
                  <a:ext cx="43920" cy="392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7" name="Ink 6">
                  <a:extLst>
                    <a:ext uri="{FF2B5EF4-FFF2-40B4-BE49-F238E27FC236}">
                      <a16:creationId xmlns:a16="http://schemas.microsoft.com/office/drawing/2014/main" id="{6B48E078-0995-4009-B953-62B0F3654069}"/>
                    </a:ext>
                  </a:extLst>
                </p14:cNvPr>
                <p14:cNvContentPartPr/>
                <p14:nvPr/>
              </p14:nvContentPartPr>
              <p14:xfrm>
                <a:off x="5586686" y="2709120"/>
                <a:ext cx="313560" cy="104400"/>
              </p14:xfrm>
            </p:contentPart>
          </mc:Choice>
          <mc:Fallback xmlns="">
            <p:pic>
              <p:nvPicPr>
                <p:cNvPr id="7" name="Ink 6">
                  <a:extLst>
                    <a:ext uri="{FF2B5EF4-FFF2-40B4-BE49-F238E27FC236}">
                      <a16:creationId xmlns:a16="http://schemas.microsoft.com/office/drawing/2014/main" id="{6B48E078-0995-4009-B953-62B0F3654069}"/>
                    </a:ext>
                  </a:extLst>
                </p:cNvPr>
                <p:cNvPicPr/>
                <p:nvPr/>
              </p:nvPicPr>
              <p:blipFill>
                <a:blip r:embed="rId9"/>
                <a:stretch>
                  <a:fillRect/>
                </a:stretch>
              </p:blipFill>
              <p:spPr>
                <a:xfrm>
                  <a:off x="5569046" y="2691480"/>
                  <a:ext cx="34920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8" name="Ink 7">
                  <a:extLst>
                    <a:ext uri="{FF2B5EF4-FFF2-40B4-BE49-F238E27FC236}">
                      <a16:creationId xmlns:a16="http://schemas.microsoft.com/office/drawing/2014/main" id="{9EEC8746-0CEA-4DCA-A5E2-65CAA55E4D18}"/>
                    </a:ext>
                  </a:extLst>
                </p14:cNvPr>
                <p14:cNvContentPartPr/>
                <p14:nvPr/>
              </p14:nvContentPartPr>
              <p14:xfrm>
                <a:off x="5582006" y="2509680"/>
                <a:ext cx="225360" cy="228240"/>
              </p14:xfrm>
            </p:contentPart>
          </mc:Choice>
          <mc:Fallback xmlns="">
            <p:pic>
              <p:nvPicPr>
                <p:cNvPr id="8" name="Ink 7">
                  <a:extLst>
                    <a:ext uri="{FF2B5EF4-FFF2-40B4-BE49-F238E27FC236}">
                      <a16:creationId xmlns:a16="http://schemas.microsoft.com/office/drawing/2014/main" id="{9EEC8746-0CEA-4DCA-A5E2-65CAA55E4D18}"/>
                    </a:ext>
                  </a:extLst>
                </p:cNvPr>
                <p:cNvPicPr/>
                <p:nvPr/>
              </p:nvPicPr>
              <p:blipFill>
                <a:blip r:embed="rId11"/>
                <a:stretch>
                  <a:fillRect/>
                </a:stretch>
              </p:blipFill>
              <p:spPr>
                <a:xfrm>
                  <a:off x="5564006" y="2491680"/>
                  <a:ext cx="261000" cy="2638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9" name="Ink 8">
                  <a:extLst>
                    <a:ext uri="{FF2B5EF4-FFF2-40B4-BE49-F238E27FC236}">
                      <a16:creationId xmlns:a16="http://schemas.microsoft.com/office/drawing/2014/main" id="{306C9B9E-0D04-412F-A5EF-18AD0B016089}"/>
                    </a:ext>
                  </a:extLst>
                </p14:cNvPr>
                <p14:cNvContentPartPr/>
                <p14:nvPr/>
              </p14:nvContentPartPr>
              <p14:xfrm>
                <a:off x="5772086" y="2484480"/>
                <a:ext cx="201960" cy="218520"/>
              </p14:xfrm>
            </p:contentPart>
          </mc:Choice>
          <mc:Fallback xmlns="">
            <p:pic>
              <p:nvPicPr>
                <p:cNvPr id="9" name="Ink 8">
                  <a:extLst>
                    <a:ext uri="{FF2B5EF4-FFF2-40B4-BE49-F238E27FC236}">
                      <a16:creationId xmlns:a16="http://schemas.microsoft.com/office/drawing/2014/main" id="{306C9B9E-0D04-412F-A5EF-18AD0B016089}"/>
                    </a:ext>
                  </a:extLst>
                </p:cNvPr>
                <p:cNvPicPr/>
                <p:nvPr/>
              </p:nvPicPr>
              <p:blipFill>
                <a:blip r:embed="rId13"/>
                <a:stretch>
                  <a:fillRect/>
                </a:stretch>
              </p:blipFill>
              <p:spPr>
                <a:xfrm>
                  <a:off x="5754086" y="2466480"/>
                  <a:ext cx="237600" cy="254160"/>
                </a:xfrm>
                <a:prstGeom prst="rect">
                  <a:avLst/>
                </a:prstGeom>
              </p:spPr>
            </p:pic>
          </mc:Fallback>
        </mc:AlternateContent>
      </p:grpSp>
      <p:grpSp>
        <p:nvGrpSpPr>
          <p:cNvPr id="16" name="Group 15">
            <a:extLst>
              <a:ext uri="{FF2B5EF4-FFF2-40B4-BE49-F238E27FC236}">
                <a16:creationId xmlns:a16="http://schemas.microsoft.com/office/drawing/2014/main" id="{D6EDD620-0E3C-459E-BDC8-24BC385B2EB8}"/>
              </a:ext>
            </a:extLst>
          </p:cNvPr>
          <p:cNvGrpSpPr/>
          <p:nvPr/>
        </p:nvGrpSpPr>
        <p:grpSpPr>
          <a:xfrm>
            <a:off x="4842926" y="3430920"/>
            <a:ext cx="1078920" cy="432720"/>
            <a:chOff x="4842926" y="3430920"/>
            <a:chExt cx="1078920" cy="432720"/>
          </a:xfrm>
        </p:grpSpPr>
        <mc:AlternateContent xmlns:mc="http://schemas.openxmlformats.org/markup-compatibility/2006" xmlns:p14="http://schemas.microsoft.com/office/powerpoint/2010/main">
          <mc:Choice Requires="p14">
            <p:contentPart p14:bwMode="auto" r:id="rId14">
              <p14:nvContentPartPr>
                <p14:cNvPr id="11" name="Ink 10">
                  <a:extLst>
                    <a:ext uri="{FF2B5EF4-FFF2-40B4-BE49-F238E27FC236}">
                      <a16:creationId xmlns:a16="http://schemas.microsoft.com/office/drawing/2014/main" id="{E426B8C4-027B-4411-BCEE-1F18E8851543}"/>
                    </a:ext>
                  </a:extLst>
                </p14:cNvPr>
                <p14:cNvContentPartPr/>
                <p14:nvPr/>
              </p14:nvContentPartPr>
              <p14:xfrm>
                <a:off x="4842926" y="3451080"/>
                <a:ext cx="249840" cy="215640"/>
              </p14:xfrm>
            </p:contentPart>
          </mc:Choice>
          <mc:Fallback xmlns="">
            <p:pic>
              <p:nvPicPr>
                <p:cNvPr id="11" name="Ink 10">
                  <a:extLst>
                    <a:ext uri="{FF2B5EF4-FFF2-40B4-BE49-F238E27FC236}">
                      <a16:creationId xmlns:a16="http://schemas.microsoft.com/office/drawing/2014/main" id="{E426B8C4-027B-4411-BCEE-1F18E8851543}"/>
                    </a:ext>
                  </a:extLst>
                </p:cNvPr>
                <p:cNvPicPr/>
                <p:nvPr/>
              </p:nvPicPr>
              <p:blipFill>
                <a:blip r:embed="rId15"/>
                <a:stretch>
                  <a:fillRect/>
                </a:stretch>
              </p:blipFill>
              <p:spPr>
                <a:xfrm>
                  <a:off x="4824926" y="3433080"/>
                  <a:ext cx="285480" cy="2512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2" name="Ink 11">
                  <a:extLst>
                    <a:ext uri="{FF2B5EF4-FFF2-40B4-BE49-F238E27FC236}">
                      <a16:creationId xmlns:a16="http://schemas.microsoft.com/office/drawing/2014/main" id="{24CB5433-0628-4B0D-B892-072EAF3590E0}"/>
                    </a:ext>
                  </a:extLst>
                </p14:cNvPr>
                <p14:cNvContentPartPr/>
                <p14:nvPr/>
              </p14:nvContentPartPr>
              <p14:xfrm>
                <a:off x="5042726" y="3430920"/>
                <a:ext cx="251280" cy="262440"/>
              </p14:xfrm>
            </p:contentPart>
          </mc:Choice>
          <mc:Fallback xmlns="">
            <p:pic>
              <p:nvPicPr>
                <p:cNvPr id="12" name="Ink 11">
                  <a:extLst>
                    <a:ext uri="{FF2B5EF4-FFF2-40B4-BE49-F238E27FC236}">
                      <a16:creationId xmlns:a16="http://schemas.microsoft.com/office/drawing/2014/main" id="{24CB5433-0628-4B0D-B892-072EAF3590E0}"/>
                    </a:ext>
                  </a:extLst>
                </p:cNvPr>
                <p:cNvPicPr/>
                <p:nvPr/>
              </p:nvPicPr>
              <p:blipFill>
                <a:blip r:embed="rId17"/>
                <a:stretch>
                  <a:fillRect/>
                </a:stretch>
              </p:blipFill>
              <p:spPr>
                <a:xfrm>
                  <a:off x="5024726" y="3413280"/>
                  <a:ext cx="286920" cy="2980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3" name="Ink 12">
                  <a:extLst>
                    <a:ext uri="{FF2B5EF4-FFF2-40B4-BE49-F238E27FC236}">
                      <a16:creationId xmlns:a16="http://schemas.microsoft.com/office/drawing/2014/main" id="{01320145-B91B-4C37-A92B-CD5CC2087438}"/>
                    </a:ext>
                  </a:extLst>
                </p14:cNvPr>
                <p14:cNvContentPartPr/>
                <p14:nvPr/>
              </p14:nvContentPartPr>
              <p14:xfrm>
                <a:off x="5310206" y="3445680"/>
                <a:ext cx="164160" cy="297000"/>
              </p14:xfrm>
            </p:contentPart>
          </mc:Choice>
          <mc:Fallback xmlns="">
            <p:pic>
              <p:nvPicPr>
                <p:cNvPr id="13" name="Ink 12">
                  <a:extLst>
                    <a:ext uri="{FF2B5EF4-FFF2-40B4-BE49-F238E27FC236}">
                      <a16:creationId xmlns:a16="http://schemas.microsoft.com/office/drawing/2014/main" id="{01320145-B91B-4C37-A92B-CD5CC2087438}"/>
                    </a:ext>
                  </a:extLst>
                </p:cNvPr>
                <p:cNvPicPr/>
                <p:nvPr/>
              </p:nvPicPr>
              <p:blipFill>
                <a:blip r:embed="rId19"/>
                <a:stretch>
                  <a:fillRect/>
                </a:stretch>
              </p:blipFill>
              <p:spPr>
                <a:xfrm>
                  <a:off x="5292206" y="3428040"/>
                  <a:ext cx="199800" cy="3326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4" name="Ink 13">
                  <a:extLst>
                    <a:ext uri="{FF2B5EF4-FFF2-40B4-BE49-F238E27FC236}">
                      <a16:creationId xmlns:a16="http://schemas.microsoft.com/office/drawing/2014/main" id="{D21E53BF-9561-445C-A889-DC329D6F6D1B}"/>
                    </a:ext>
                  </a:extLst>
                </p14:cNvPr>
                <p14:cNvContentPartPr/>
                <p14:nvPr/>
              </p14:nvContentPartPr>
              <p14:xfrm>
                <a:off x="5451326" y="3602640"/>
                <a:ext cx="174960" cy="79560"/>
              </p14:xfrm>
            </p:contentPart>
          </mc:Choice>
          <mc:Fallback xmlns="">
            <p:pic>
              <p:nvPicPr>
                <p:cNvPr id="14" name="Ink 13">
                  <a:extLst>
                    <a:ext uri="{FF2B5EF4-FFF2-40B4-BE49-F238E27FC236}">
                      <a16:creationId xmlns:a16="http://schemas.microsoft.com/office/drawing/2014/main" id="{D21E53BF-9561-445C-A889-DC329D6F6D1B}"/>
                    </a:ext>
                  </a:extLst>
                </p:cNvPr>
                <p:cNvPicPr/>
                <p:nvPr/>
              </p:nvPicPr>
              <p:blipFill>
                <a:blip r:embed="rId21"/>
                <a:stretch>
                  <a:fillRect/>
                </a:stretch>
              </p:blipFill>
              <p:spPr>
                <a:xfrm>
                  <a:off x="5433686" y="3584640"/>
                  <a:ext cx="210600" cy="1152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5" name="Ink 14">
                  <a:extLst>
                    <a:ext uri="{FF2B5EF4-FFF2-40B4-BE49-F238E27FC236}">
                      <a16:creationId xmlns:a16="http://schemas.microsoft.com/office/drawing/2014/main" id="{FEBAD087-24D3-4131-BBCF-54368AF12C06}"/>
                    </a:ext>
                  </a:extLst>
                </p14:cNvPr>
                <p14:cNvContentPartPr/>
                <p14:nvPr/>
              </p14:nvContentPartPr>
              <p14:xfrm>
                <a:off x="5649326" y="3609120"/>
                <a:ext cx="272520" cy="254520"/>
              </p14:xfrm>
            </p:contentPart>
          </mc:Choice>
          <mc:Fallback xmlns="">
            <p:pic>
              <p:nvPicPr>
                <p:cNvPr id="15" name="Ink 14">
                  <a:extLst>
                    <a:ext uri="{FF2B5EF4-FFF2-40B4-BE49-F238E27FC236}">
                      <a16:creationId xmlns:a16="http://schemas.microsoft.com/office/drawing/2014/main" id="{FEBAD087-24D3-4131-BBCF-54368AF12C06}"/>
                    </a:ext>
                  </a:extLst>
                </p:cNvPr>
                <p:cNvPicPr/>
                <p:nvPr/>
              </p:nvPicPr>
              <p:blipFill>
                <a:blip r:embed="rId23"/>
                <a:stretch>
                  <a:fillRect/>
                </a:stretch>
              </p:blipFill>
              <p:spPr>
                <a:xfrm>
                  <a:off x="5631686" y="3591480"/>
                  <a:ext cx="308160" cy="290160"/>
                </a:xfrm>
                <a:prstGeom prst="rect">
                  <a:avLst/>
                </a:prstGeom>
              </p:spPr>
            </p:pic>
          </mc:Fallback>
        </mc:AlternateContent>
      </p:grpSp>
      <p:grpSp>
        <p:nvGrpSpPr>
          <p:cNvPr id="31" name="Group 30">
            <a:extLst>
              <a:ext uri="{FF2B5EF4-FFF2-40B4-BE49-F238E27FC236}">
                <a16:creationId xmlns:a16="http://schemas.microsoft.com/office/drawing/2014/main" id="{207FB60B-19E0-4C09-9978-4F506AEEBEC3}"/>
              </a:ext>
            </a:extLst>
          </p:cNvPr>
          <p:cNvGrpSpPr/>
          <p:nvPr/>
        </p:nvGrpSpPr>
        <p:grpSpPr>
          <a:xfrm>
            <a:off x="2162006" y="2919720"/>
            <a:ext cx="2551320" cy="391320"/>
            <a:chOff x="2162006" y="2919720"/>
            <a:chExt cx="2551320" cy="391320"/>
          </a:xfrm>
        </p:grpSpPr>
        <mc:AlternateContent xmlns:mc="http://schemas.openxmlformats.org/markup-compatibility/2006" xmlns:p14="http://schemas.microsoft.com/office/powerpoint/2010/main">
          <mc:Choice Requires="p14">
            <p:contentPart p14:bwMode="auto" r:id="rId24">
              <p14:nvContentPartPr>
                <p14:cNvPr id="17" name="Ink 16">
                  <a:extLst>
                    <a:ext uri="{FF2B5EF4-FFF2-40B4-BE49-F238E27FC236}">
                      <a16:creationId xmlns:a16="http://schemas.microsoft.com/office/drawing/2014/main" id="{32D420C4-7325-464A-B383-DCD32714065F}"/>
                    </a:ext>
                  </a:extLst>
                </p14:cNvPr>
                <p14:cNvContentPartPr/>
                <p14:nvPr/>
              </p14:nvContentPartPr>
              <p14:xfrm>
                <a:off x="2162006" y="2933400"/>
                <a:ext cx="68400" cy="250200"/>
              </p14:xfrm>
            </p:contentPart>
          </mc:Choice>
          <mc:Fallback xmlns="">
            <p:pic>
              <p:nvPicPr>
                <p:cNvPr id="17" name="Ink 16">
                  <a:extLst>
                    <a:ext uri="{FF2B5EF4-FFF2-40B4-BE49-F238E27FC236}">
                      <a16:creationId xmlns:a16="http://schemas.microsoft.com/office/drawing/2014/main" id="{32D420C4-7325-464A-B383-DCD32714065F}"/>
                    </a:ext>
                  </a:extLst>
                </p:cNvPr>
                <p:cNvPicPr/>
                <p:nvPr/>
              </p:nvPicPr>
              <p:blipFill>
                <a:blip r:embed="rId25"/>
                <a:stretch>
                  <a:fillRect/>
                </a:stretch>
              </p:blipFill>
              <p:spPr>
                <a:xfrm>
                  <a:off x="2144366" y="2915760"/>
                  <a:ext cx="104040" cy="28584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8" name="Ink 17">
                  <a:extLst>
                    <a:ext uri="{FF2B5EF4-FFF2-40B4-BE49-F238E27FC236}">
                      <a16:creationId xmlns:a16="http://schemas.microsoft.com/office/drawing/2014/main" id="{3F2690B7-F9DD-4117-8D10-129FF478177A}"/>
                    </a:ext>
                  </a:extLst>
                </p14:cNvPr>
                <p14:cNvContentPartPr/>
                <p14:nvPr/>
              </p14:nvContentPartPr>
              <p14:xfrm>
                <a:off x="2267126" y="3073080"/>
                <a:ext cx="178920" cy="77040"/>
              </p14:xfrm>
            </p:contentPart>
          </mc:Choice>
          <mc:Fallback xmlns="">
            <p:pic>
              <p:nvPicPr>
                <p:cNvPr id="18" name="Ink 17">
                  <a:extLst>
                    <a:ext uri="{FF2B5EF4-FFF2-40B4-BE49-F238E27FC236}">
                      <a16:creationId xmlns:a16="http://schemas.microsoft.com/office/drawing/2014/main" id="{3F2690B7-F9DD-4117-8D10-129FF478177A}"/>
                    </a:ext>
                  </a:extLst>
                </p:cNvPr>
                <p:cNvPicPr/>
                <p:nvPr/>
              </p:nvPicPr>
              <p:blipFill>
                <a:blip r:embed="rId27"/>
                <a:stretch>
                  <a:fillRect/>
                </a:stretch>
              </p:blipFill>
              <p:spPr>
                <a:xfrm>
                  <a:off x="2249126" y="3055080"/>
                  <a:ext cx="21456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9" name="Ink 18">
                  <a:extLst>
                    <a:ext uri="{FF2B5EF4-FFF2-40B4-BE49-F238E27FC236}">
                      <a16:creationId xmlns:a16="http://schemas.microsoft.com/office/drawing/2014/main" id="{48C9C06F-5E95-4D33-A550-180A2BF946A9}"/>
                    </a:ext>
                  </a:extLst>
                </p14:cNvPr>
                <p14:cNvContentPartPr/>
                <p14:nvPr/>
              </p14:nvContentPartPr>
              <p14:xfrm>
                <a:off x="2448206" y="3054720"/>
                <a:ext cx="44640" cy="123840"/>
              </p14:xfrm>
            </p:contentPart>
          </mc:Choice>
          <mc:Fallback xmlns="">
            <p:pic>
              <p:nvPicPr>
                <p:cNvPr id="19" name="Ink 18">
                  <a:extLst>
                    <a:ext uri="{FF2B5EF4-FFF2-40B4-BE49-F238E27FC236}">
                      <a16:creationId xmlns:a16="http://schemas.microsoft.com/office/drawing/2014/main" id="{48C9C06F-5E95-4D33-A550-180A2BF946A9}"/>
                    </a:ext>
                  </a:extLst>
                </p:cNvPr>
                <p:cNvPicPr/>
                <p:nvPr/>
              </p:nvPicPr>
              <p:blipFill>
                <a:blip r:embed="rId29"/>
                <a:stretch>
                  <a:fillRect/>
                </a:stretch>
              </p:blipFill>
              <p:spPr>
                <a:xfrm>
                  <a:off x="2430566" y="3037080"/>
                  <a:ext cx="80280" cy="1594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0" name="Ink 19">
                  <a:extLst>
                    <a:ext uri="{FF2B5EF4-FFF2-40B4-BE49-F238E27FC236}">
                      <a16:creationId xmlns:a16="http://schemas.microsoft.com/office/drawing/2014/main" id="{E6720C16-8505-4BD4-9CEF-2B0A4FB5D46E}"/>
                    </a:ext>
                  </a:extLst>
                </p14:cNvPr>
                <p14:cNvContentPartPr/>
                <p14:nvPr/>
              </p14:nvContentPartPr>
              <p14:xfrm>
                <a:off x="2493206" y="3096480"/>
                <a:ext cx="149040" cy="72000"/>
              </p14:xfrm>
            </p:contentPart>
          </mc:Choice>
          <mc:Fallback xmlns="">
            <p:pic>
              <p:nvPicPr>
                <p:cNvPr id="20" name="Ink 19">
                  <a:extLst>
                    <a:ext uri="{FF2B5EF4-FFF2-40B4-BE49-F238E27FC236}">
                      <a16:creationId xmlns:a16="http://schemas.microsoft.com/office/drawing/2014/main" id="{E6720C16-8505-4BD4-9CEF-2B0A4FB5D46E}"/>
                    </a:ext>
                  </a:extLst>
                </p:cNvPr>
                <p:cNvPicPr/>
                <p:nvPr/>
              </p:nvPicPr>
              <p:blipFill>
                <a:blip r:embed="rId31"/>
                <a:stretch>
                  <a:fillRect/>
                </a:stretch>
              </p:blipFill>
              <p:spPr>
                <a:xfrm>
                  <a:off x="2475566" y="3078480"/>
                  <a:ext cx="184680" cy="10764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1" name="Ink 20">
                  <a:extLst>
                    <a:ext uri="{FF2B5EF4-FFF2-40B4-BE49-F238E27FC236}">
                      <a16:creationId xmlns:a16="http://schemas.microsoft.com/office/drawing/2014/main" id="{DE256108-B173-446C-B584-91B561CFB603}"/>
                    </a:ext>
                  </a:extLst>
                </p14:cNvPr>
                <p14:cNvContentPartPr/>
                <p14:nvPr/>
              </p14:nvContentPartPr>
              <p14:xfrm>
                <a:off x="2637926" y="3103680"/>
                <a:ext cx="280440" cy="131760"/>
              </p14:xfrm>
            </p:contentPart>
          </mc:Choice>
          <mc:Fallback xmlns="">
            <p:pic>
              <p:nvPicPr>
                <p:cNvPr id="21" name="Ink 20">
                  <a:extLst>
                    <a:ext uri="{FF2B5EF4-FFF2-40B4-BE49-F238E27FC236}">
                      <a16:creationId xmlns:a16="http://schemas.microsoft.com/office/drawing/2014/main" id="{DE256108-B173-446C-B584-91B561CFB603}"/>
                    </a:ext>
                  </a:extLst>
                </p:cNvPr>
                <p:cNvPicPr/>
                <p:nvPr/>
              </p:nvPicPr>
              <p:blipFill>
                <a:blip r:embed="rId33"/>
                <a:stretch>
                  <a:fillRect/>
                </a:stretch>
              </p:blipFill>
              <p:spPr>
                <a:xfrm>
                  <a:off x="2619926" y="3086040"/>
                  <a:ext cx="316080" cy="1674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2" name="Ink 21">
                  <a:extLst>
                    <a:ext uri="{FF2B5EF4-FFF2-40B4-BE49-F238E27FC236}">
                      <a16:creationId xmlns:a16="http://schemas.microsoft.com/office/drawing/2014/main" id="{9F567A9A-0056-4874-AE5F-4862F3F7DFE8}"/>
                    </a:ext>
                  </a:extLst>
                </p14:cNvPr>
                <p14:cNvContentPartPr/>
                <p14:nvPr/>
              </p14:nvContentPartPr>
              <p14:xfrm>
                <a:off x="3055526" y="3066240"/>
                <a:ext cx="87840" cy="76320"/>
              </p14:xfrm>
            </p:contentPart>
          </mc:Choice>
          <mc:Fallback xmlns="">
            <p:pic>
              <p:nvPicPr>
                <p:cNvPr id="22" name="Ink 21">
                  <a:extLst>
                    <a:ext uri="{FF2B5EF4-FFF2-40B4-BE49-F238E27FC236}">
                      <a16:creationId xmlns:a16="http://schemas.microsoft.com/office/drawing/2014/main" id="{9F567A9A-0056-4874-AE5F-4862F3F7DFE8}"/>
                    </a:ext>
                  </a:extLst>
                </p:cNvPr>
                <p:cNvPicPr/>
                <p:nvPr/>
              </p:nvPicPr>
              <p:blipFill>
                <a:blip r:embed="rId35"/>
                <a:stretch>
                  <a:fillRect/>
                </a:stretch>
              </p:blipFill>
              <p:spPr>
                <a:xfrm>
                  <a:off x="3037886" y="3048240"/>
                  <a:ext cx="123480" cy="11196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3" name="Ink 22">
                  <a:extLst>
                    <a:ext uri="{FF2B5EF4-FFF2-40B4-BE49-F238E27FC236}">
                      <a16:creationId xmlns:a16="http://schemas.microsoft.com/office/drawing/2014/main" id="{3076D1CF-20FC-465F-A73F-77AD2F8D36B6}"/>
                    </a:ext>
                  </a:extLst>
                </p14:cNvPr>
                <p14:cNvContentPartPr/>
                <p14:nvPr/>
              </p14:nvContentPartPr>
              <p14:xfrm>
                <a:off x="3157406" y="2994240"/>
                <a:ext cx="52200" cy="189000"/>
              </p14:xfrm>
            </p:contentPart>
          </mc:Choice>
          <mc:Fallback xmlns="">
            <p:pic>
              <p:nvPicPr>
                <p:cNvPr id="23" name="Ink 22">
                  <a:extLst>
                    <a:ext uri="{FF2B5EF4-FFF2-40B4-BE49-F238E27FC236}">
                      <a16:creationId xmlns:a16="http://schemas.microsoft.com/office/drawing/2014/main" id="{3076D1CF-20FC-465F-A73F-77AD2F8D36B6}"/>
                    </a:ext>
                  </a:extLst>
                </p:cNvPr>
                <p:cNvPicPr/>
                <p:nvPr/>
              </p:nvPicPr>
              <p:blipFill>
                <a:blip r:embed="rId37"/>
                <a:stretch>
                  <a:fillRect/>
                </a:stretch>
              </p:blipFill>
              <p:spPr>
                <a:xfrm>
                  <a:off x="3139766" y="2976240"/>
                  <a:ext cx="87840" cy="22464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4" name="Ink 23">
                  <a:extLst>
                    <a:ext uri="{FF2B5EF4-FFF2-40B4-BE49-F238E27FC236}">
                      <a16:creationId xmlns:a16="http://schemas.microsoft.com/office/drawing/2014/main" id="{46BCCE3F-58AA-4E72-92CA-E3C442193596}"/>
                    </a:ext>
                  </a:extLst>
                </p14:cNvPr>
                <p14:cNvContentPartPr/>
                <p14:nvPr/>
              </p14:nvContentPartPr>
              <p14:xfrm>
                <a:off x="3196646" y="3090000"/>
                <a:ext cx="282960" cy="221040"/>
              </p14:xfrm>
            </p:contentPart>
          </mc:Choice>
          <mc:Fallback xmlns="">
            <p:pic>
              <p:nvPicPr>
                <p:cNvPr id="24" name="Ink 23">
                  <a:extLst>
                    <a:ext uri="{FF2B5EF4-FFF2-40B4-BE49-F238E27FC236}">
                      <a16:creationId xmlns:a16="http://schemas.microsoft.com/office/drawing/2014/main" id="{46BCCE3F-58AA-4E72-92CA-E3C442193596}"/>
                    </a:ext>
                  </a:extLst>
                </p:cNvPr>
                <p:cNvPicPr/>
                <p:nvPr/>
              </p:nvPicPr>
              <p:blipFill>
                <a:blip r:embed="rId39"/>
                <a:stretch>
                  <a:fillRect/>
                </a:stretch>
              </p:blipFill>
              <p:spPr>
                <a:xfrm>
                  <a:off x="3179006" y="3072360"/>
                  <a:ext cx="318600" cy="2566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5" name="Ink 24">
                  <a:extLst>
                    <a:ext uri="{FF2B5EF4-FFF2-40B4-BE49-F238E27FC236}">
                      <a16:creationId xmlns:a16="http://schemas.microsoft.com/office/drawing/2014/main" id="{0F7AF244-6FF3-4A20-88EA-2FC1F71DD55C}"/>
                    </a:ext>
                  </a:extLst>
                </p14:cNvPr>
                <p14:cNvContentPartPr/>
                <p14:nvPr/>
              </p14:nvContentPartPr>
              <p14:xfrm>
                <a:off x="3467366" y="3084600"/>
                <a:ext cx="105120" cy="117000"/>
              </p14:xfrm>
            </p:contentPart>
          </mc:Choice>
          <mc:Fallback xmlns="">
            <p:pic>
              <p:nvPicPr>
                <p:cNvPr id="25" name="Ink 24">
                  <a:extLst>
                    <a:ext uri="{FF2B5EF4-FFF2-40B4-BE49-F238E27FC236}">
                      <a16:creationId xmlns:a16="http://schemas.microsoft.com/office/drawing/2014/main" id="{0F7AF244-6FF3-4A20-88EA-2FC1F71DD55C}"/>
                    </a:ext>
                  </a:extLst>
                </p:cNvPr>
                <p:cNvPicPr/>
                <p:nvPr/>
              </p:nvPicPr>
              <p:blipFill>
                <a:blip r:embed="rId41"/>
                <a:stretch>
                  <a:fillRect/>
                </a:stretch>
              </p:blipFill>
              <p:spPr>
                <a:xfrm>
                  <a:off x="3449726" y="3066600"/>
                  <a:ext cx="140760" cy="15264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6" name="Ink 25">
                  <a:extLst>
                    <a:ext uri="{FF2B5EF4-FFF2-40B4-BE49-F238E27FC236}">
                      <a16:creationId xmlns:a16="http://schemas.microsoft.com/office/drawing/2014/main" id="{4A7A235A-C143-4F37-8DC6-B5D1DAC0BB05}"/>
                    </a:ext>
                  </a:extLst>
                </p14:cNvPr>
                <p14:cNvContentPartPr/>
                <p14:nvPr/>
              </p14:nvContentPartPr>
              <p14:xfrm>
                <a:off x="3764366" y="2992440"/>
                <a:ext cx="34920" cy="178920"/>
              </p14:xfrm>
            </p:contentPart>
          </mc:Choice>
          <mc:Fallback xmlns="">
            <p:pic>
              <p:nvPicPr>
                <p:cNvPr id="26" name="Ink 25">
                  <a:extLst>
                    <a:ext uri="{FF2B5EF4-FFF2-40B4-BE49-F238E27FC236}">
                      <a16:creationId xmlns:a16="http://schemas.microsoft.com/office/drawing/2014/main" id="{4A7A235A-C143-4F37-8DC6-B5D1DAC0BB05}"/>
                    </a:ext>
                  </a:extLst>
                </p:cNvPr>
                <p:cNvPicPr/>
                <p:nvPr/>
              </p:nvPicPr>
              <p:blipFill>
                <a:blip r:embed="rId43"/>
                <a:stretch>
                  <a:fillRect/>
                </a:stretch>
              </p:blipFill>
              <p:spPr>
                <a:xfrm>
                  <a:off x="3746726" y="2974440"/>
                  <a:ext cx="70560" cy="2145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7" name="Ink 26">
                  <a:extLst>
                    <a:ext uri="{FF2B5EF4-FFF2-40B4-BE49-F238E27FC236}">
                      <a16:creationId xmlns:a16="http://schemas.microsoft.com/office/drawing/2014/main" id="{F39B4BCA-36EA-4136-A40F-F965ACDE68C7}"/>
                    </a:ext>
                  </a:extLst>
                </p14:cNvPr>
                <p14:cNvContentPartPr/>
                <p14:nvPr/>
              </p14:nvContentPartPr>
              <p14:xfrm>
                <a:off x="3747086" y="3040320"/>
                <a:ext cx="201240" cy="145440"/>
              </p14:xfrm>
            </p:contentPart>
          </mc:Choice>
          <mc:Fallback xmlns="">
            <p:pic>
              <p:nvPicPr>
                <p:cNvPr id="27" name="Ink 26">
                  <a:extLst>
                    <a:ext uri="{FF2B5EF4-FFF2-40B4-BE49-F238E27FC236}">
                      <a16:creationId xmlns:a16="http://schemas.microsoft.com/office/drawing/2014/main" id="{F39B4BCA-36EA-4136-A40F-F965ACDE68C7}"/>
                    </a:ext>
                  </a:extLst>
                </p:cNvPr>
                <p:cNvPicPr/>
                <p:nvPr/>
              </p:nvPicPr>
              <p:blipFill>
                <a:blip r:embed="rId45"/>
                <a:stretch>
                  <a:fillRect/>
                </a:stretch>
              </p:blipFill>
              <p:spPr>
                <a:xfrm>
                  <a:off x="3729446" y="3022680"/>
                  <a:ext cx="236880" cy="18108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28" name="Ink 27">
                  <a:extLst>
                    <a:ext uri="{FF2B5EF4-FFF2-40B4-BE49-F238E27FC236}">
                      <a16:creationId xmlns:a16="http://schemas.microsoft.com/office/drawing/2014/main" id="{178D1ED8-63F1-471C-A9F5-68E349DCA44D}"/>
                    </a:ext>
                  </a:extLst>
                </p14:cNvPr>
                <p14:cNvContentPartPr/>
                <p14:nvPr/>
              </p14:nvContentPartPr>
              <p14:xfrm>
                <a:off x="4023206" y="3045000"/>
                <a:ext cx="115920" cy="92160"/>
              </p14:xfrm>
            </p:contentPart>
          </mc:Choice>
          <mc:Fallback xmlns="">
            <p:pic>
              <p:nvPicPr>
                <p:cNvPr id="28" name="Ink 27">
                  <a:extLst>
                    <a:ext uri="{FF2B5EF4-FFF2-40B4-BE49-F238E27FC236}">
                      <a16:creationId xmlns:a16="http://schemas.microsoft.com/office/drawing/2014/main" id="{178D1ED8-63F1-471C-A9F5-68E349DCA44D}"/>
                    </a:ext>
                  </a:extLst>
                </p:cNvPr>
                <p:cNvPicPr/>
                <p:nvPr/>
              </p:nvPicPr>
              <p:blipFill>
                <a:blip r:embed="rId47"/>
                <a:stretch>
                  <a:fillRect/>
                </a:stretch>
              </p:blipFill>
              <p:spPr>
                <a:xfrm>
                  <a:off x="4005206" y="3027360"/>
                  <a:ext cx="151560" cy="1278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29" name="Ink 28">
                  <a:extLst>
                    <a:ext uri="{FF2B5EF4-FFF2-40B4-BE49-F238E27FC236}">
                      <a16:creationId xmlns:a16="http://schemas.microsoft.com/office/drawing/2014/main" id="{6022D8EA-33A1-4491-A293-617641D688AC}"/>
                    </a:ext>
                  </a:extLst>
                </p14:cNvPr>
                <p14:cNvContentPartPr/>
                <p14:nvPr/>
              </p14:nvContentPartPr>
              <p14:xfrm>
                <a:off x="4144886" y="3048600"/>
                <a:ext cx="428040" cy="112320"/>
              </p14:xfrm>
            </p:contentPart>
          </mc:Choice>
          <mc:Fallback xmlns="">
            <p:pic>
              <p:nvPicPr>
                <p:cNvPr id="29" name="Ink 28">
                  <a:extLst>
                    <a:ext uri="{FF2B5EF4-FFF2-40B4-BE49-F238E27FC236}">
                      <a16:creationId xmlns:a16="http://schemas.microsoft.com/office/drawing/2014/main" id="{6022D8EA-33A1-4491-A293-617641D688AC}"/>
                    </a:ext>
                  </a:extLst>
                </p:cNvPr>
                <p:cNvPicPr/>
                <p:nvPr/>
              </p:nvPicPr>
              <p:blipFill>
                <a:blip r:embed="rId49"/>
                <a:stretch>
                  <a:fillRect/>
                </a:stretch>
              </p:blipFill>
              <p:spPr>
                <a:xfrm>
                  <a:off x="4126886" y="3030600"/>
                  <a:ext cx="463680" cy="14796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0" name="Ink 29">
                  <a:extLst>
                    <a:ext uri="{FF2B5EF4-FFF2-40B4-BE49-F238E27FC236}">
                      <a16:creationId xmlns:a16="http://schemas.microsoft.com/office/drawing/2014/main" id="{B324C293-219B-41D8-89C3-898229F34EFB}"/>
                    </a:ext>
                  </a:extLst>
                </p14:cNvPr>
                <p14:cNvContentPartPr/>
                <p14:nvPr/>
              </p14:nvContentPartPr>
              <p14:xfrm>
                <a:off x="4512086" y="2919720"/>
                <a:ext cx="201240" cy="271440"/>
              </p14:xfrm>
            </p:contentPart>
          </mc:Choice>
          <mc:Fallback xmlns="">
            <p:pic>
              <p:nvPicPr>
                <p:cNvPr id="30" name="Ink 29">
                  <a:extLst>
                    <a:ext uri="{FF2B5EF4-FFF2-40B4-BE49-F238E27FC236}">
                      <a16:creationId xmlns:a16="http://schemas.microsoft.com/office/drawing/2014/main" id="{B324C293-219B-41D8-89C3-898229F34EFB}"/>
                    </a:ext>
                  </a:extLst>
                </p:cNvPr>
                <p:cNvPicPr/>
                <p:nvPr/>
              </p:nvPicPr>
              <p:blipFill>
                <a:blip r:embed="rId51"/>
                <a:stretch>
                  <a:fillRect/>
                </a:stretch>
              </p:blipFill>
              <p:spPr>
                <a:xfrm>
                  <a:off x="4494446" y="2902080"/>
                  <a:ext cx="236880" cy="307080"/>
                </a:xfrm>
                <a:prstGeom prst="rect">
                  <a:avLst/>
                </a:prstGeom>
              </p:spPr>
            </p:pic>
          </mc:Fallback>
        </mc:AlternateContent>
      </p:grpSp>
      <p:grpSp>
        <p:nvGrpSpPr>
          <p:cNvPr id="47" name="Group 46">
            <a:extLst>
              <a:ext uri="{FF2B5EF4-FFF2-40B4-BE49-F238E27FC236}">
                <a16:creationId xmlns:a16="http://schemas.microsoft.com/office/drawing/2014/main" id="{98880F14-2EE0-4307-84F8-36D9B76E9A71}"/>
              </a:ext>
            </a:extLst>
          </p:cNvPr>
          <p:cNvGrpSpPr/>
          <p:nvPr/>
        </p:nvGrpSpPr>
        <p:grpSpPr>
          <a:xfrm>
            <a:off x="1922246" y="3803880"/>
            <a:ext cx="2811600" cy="304200"/>
            <a:chOff x="1922246" y="3803880"/>
            <a:chExt cx="2811600" cy="304200"/>
          </a:xfrm>
        </p:grpSpPr>
        <mc:AlternateContent xmlns:mc="http://schemas.openxmlformats.org/markup-compatibility/2006" xmlns:p14="http://schemas.microsoft.com/office/powerpoint/2010/main">
          <mc:Choice Requires="p14">
            <p:contentPart p14:bwMode="auto" r:id="rId52">
              <p14:nvContentPartPr>
                <p14:cNvPr id="32" name="Ink 31">
                  <a:extLst>
                    <a:ext uri="{FF2B5EF4-FFF2-40B4-BE49-F238E27FC236}">
                      <a16:creationId xmlns:a16="http://schemas.microsoft.com/office/drawing/2014/main" id="{93CE9896-8596-4167-9FE6-E98EBC73BF36}"/>
                    </a:ext>
                  </a:extLst>
                </p14:cNvPr>
                <p14:cNvContentPartPr/>
                <p14:nvPr/>
              </p14:nvContentPartPr>
              <p14:xfrm>
                <a:off x="1922246" y="3834480"/>
                <a:ext cx="116280" cy="267480"/>
              </p14:xfrm>
            </p:contentPart>
          </mc:Choice>
          <mc:Fallback xmlns="">
            <p:pic>
              <p:nvPicPr>
                <p:cNvPr id="32" name="Ink 31">
                  <a:extLst>
                    <a:ext uri="{FF2B5EF4-FFF2-40B4-BE49-F238E27FC236}">
                      <a16:creationId xmlns:a16="http://schemas.microsoft.com/office/drawing/2014/main" id="{93CE9896-8596-4167-9FE6-E98EBC73BF36}"/>
                    </a:ext>
                  </a:extLst>
                </p:cNvPr>
                <p:cNvPicPr/>
                <p:nvPr/>
              </p:nvPicPr>
              <p:blipFill>
                <a:blip r:embed="rId53"/>
                <a:stretch>
                  <a:fillRect/>
                </a:stretch>
              </p:blipFill>
              <p:spPr>
                <a:xfrm>
                  <a:off x="1904246" y="3816480"/>
                  <a:ext cx="151920" cy="30312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3" name="Ink 32">
                  <a:extLst>
                    <a:ext uri="{FF2B5EF4-FFF2-40B4-BE49-F238E27FC236}">
                      <a16:creationId xmlns:a16="http://schemas.microsoft.com/office/drawing/2014/main" id="{A84B5A47-7807-4115-8791-F7B35FF7C6A7}"/>
                    </a:ext>
                  </a:extLst>
                </p14:cNvPr>
                <p14:cNvContentPartPr/>
                <p14:nvPr/>
              </p14:nvContentPartPr>
              <p14:xfrm>
                <a:off x="2138606" y="3925560"/>
                <a:ext cx="105840" cy="122760"/>
              </p14:xfrm>
            </p:contentPart>
          </mc:Choice>
          <mc:Fallback xmlns="">
            <p:pic>
              <p:nvPicPr>
                <p:cNvPr id="33" name="Ink 32">
                  <a:extLst>
                    <a:ext uri="{FF2B5EF4-FFF2-40B4-BE49-F238E27FC236}">
                      <a16:creationId xmlns:a16="http://schemas.microsoft.com/office/drawing/2014/main" id="{A84B5A47-7807-4115-8791-F7B35FF7C6A7}"/>
                    </a:ext>
                  </a:extLst>
                </p:cNvPr>
                <p:cNvPicPr/>
                <p:nvPr/>
              </p:nvPicPr>
              <p:blipFill>
                <a:blip r:embed="rId55"/>
                <a:stretch>
                  <a:fillRect/>
                </a:stretch>
              </p:blipFill>
              <p:spPr>
                <a:xfrm>
                  <a:off x="2120966" y="3907920"/>
                  <a:ext cx="141480" cy="15840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34" name="Ink 33">
                  <a:extLst>
                    <a:ext uri="{FF2B5EF4-FFF2-40B4-BE49-F238E27FC236}">
                      <a16:creationId xmlns:a16="http://schemas.microsoft.com/office/drawing/2014/main" id="{AAA9B9F9-6D9B-40A6-A1BA-3483F93AB112}"/>
                    </a:ext>
                  </a:extLst>
                </p14:cNvPr>
                <p14:cNvContentPartPr/>
                <p14:nvPr/>
              </p14:nvContentPartPr>
              <p14:xfrm>
                <a:off x="2247326" y="3951120"/>
                <a:ext cx="47880" cy="120960"/>
              </p14:xfrm>
            </p:contentPart>
          </mc:Choice>
          <mc:Fallback xmlns="">
            <p:pic>
              <p:nvPicPr>
                <p:cNvPr id="34" name="Ink 33">
                  <a:extLst>
                    <a:ext uri="{FF2B5EF4-FFF2-40B4-BE49-F238E27FC236}">
                      <a16:creationId xmlns:a16="http://schemas.microsoft.com/office/drawing/2014/main" id="{AAA9B9F9-6D9B-40A6-A1BA-3483F93AB112}"/>
                    </a:ext>
                  </a:extLst>
                </p:cNvPr>
                <p:cNvPicPr/>
                <p:nvPr/>
              </p:nvPicPr>
              <p:blipFill>
                <a:blip r:embed="rId57"/>
                <a:stretch>
                  <a:fillRect/>
                </a:stretch>
              </p:blipFill>
              <p:spPr>
                <a:xfrm>
                  <a:off x="2229686" y="3933480"/>
                  <a:ext cx="8352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35" name="Ink 34">
                  <a:extLst>
                    <a:ext uri="{FF2B5EF4-FFF2-40B4-BE49-F238E27FC236}">
                      <a16:creationId xmlns:a16="http://schemas.microsoft.com/office/drawing/2014/main" id="{C5CF6022-1F0B-44B9-B408-B422C7584BC6}"/>
                    </a:ext>
                  </a:extLst>
                </p14:cNvPr>
                <p14:cNvContentPartPr/>
                <p14:nvPr/>
              </p14:nvContentPartPr>
              <p14:xfrm>
                <a:off x="2383766" y="3930240"/>
                <a:ext cx="91800" cy="130680"/>
              </p14:xfrm>
            </p:contentPart>
          </mc:Choice>
          <mc:Fallback xmlns="">
            <p:pic>
              <p:nvPicPr>
                <p:cNvPr id="35" name="Ink 34">
                  <a:extLst>
                    <a:ext uri="{FF2B5EF4-FFF2-40B4-BE49-F238E27FC236}">
                      <a16:creationId xmlns:a16="http://schemas.microsoft.com/office/drawing/2014/main" id="{C5CF6022-1F0B-44B9-B408-B422C7584BC6}"/>
                    </a:ext>
                  </a:extLst>
                </p:cNvPr>
                <p:cNvPicPr/>
                <p:nvPr/>
              </p:nvPicPr>
              <p:blipFill>
                <a:blip r:embed="rId59"/>
                <a:stretch>
                  <a:fillRect/>
                </a:stretch>
              </p:blipFill>
              <p:spPr>
                <a:xfrm>
                  <a:off x="2366126" y="3912600"/>
                  <a:ext cx="127440" cy="16632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36" name="Ink 35">
                  <a:extLst>
                    <a:ext uri="{FF2B5EF4-FFF2-40B4-BE49-F238E27FC236}">
                      <a16:creationId xmlns:a16="http://schemas.microsoft.com/office/drawing/2014/main" id="{389C362B-2BEC-48F9-9B28-F75635415B28}"/>
                    </a:ext>
                  </a:extLst>
                </p14:cNvPr>
                <p14:cNvContentPartPr/>
                <p14:nvPr/>
              </p14:nvContentPartPr>
              <p14:xfrm>
                <a:off x="2471606" y="3967320"/>
                <a:ext cx="50760" cy="114120"/>
              </p14:xfrm>
            </p:contentPart>
          </mc:Choice>
          <mc:Fallback xmlns="">
            <p:pic>
              <p:nvPicPr>
                <p:cNvPr id="36" name="Ink 35">
                  <a:extLst>
                    <a:ext uri="{FF2B5EF4-FFF2-40B4-BE49-F238E27FC236}">
                      <a16:creationId xmlns:a16="http://schemas.microsoft.com/office/drawing/2014/main" id="{389C362B-2BEC-48F9-9B28-F75635415B28}"/>
                    </a:ext>
                  </a:extLst>
                </p:cNvPr>
                <p:cNvPicPr/>
                <p:nvPr/>
              </p:nvPicPr>
              <p:blipFill>
                <a:blip r:embed="rId61"/>
                <a:stretch>
                  <a:fillRect/>
                </a:stretch>
              </p:blipFill>
              <p:spPr>
                <a:xfrm>
                  <a:off x="2453966" y="3949680"/>
                  <a:ext cx="86400" cy="14976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37" name="Ink 36">
                  <a:extLst>
                    <a:ext uri="{FF2B5EF4-FFF2-40B4-BE49-F238E27FC236}">
                      <a16:creationId xmlns:a16="http://schemas.microsoft.com/office/drawing/2014/main" id="{5377C1C3-5284-421E-B71F-0D5656A5A3B4}"/>
                    </a:ext>
                  </a:extLst>
                </p14:cNvPr>
                <p14:cNvContentPartPr/>
                <p14:nvPr/>
              </p14:nvContentPartPr>
              <p14:xfrm>
                <a:off x="2565566" y="3859320"/>
                <a:ext cx="188640" cy="160200"/>
              </p14:xfrm>
            </p:contentPart>
          </mc:Choice>
          <mc:Fallback xmlns="">
            <p:pic>
              <p:nvPicPr>
                <p:cNvPr id="37" name="Ink 36">
                  <a:extLst>
                    <a:ext uri="{FF2B5EF4-FFF2-40B4-BE49-F238E27FC236}">
                      <a16:creationId xmlns:a16="http://schemas.microsoft.com/office/drawing/2014/main" id="{5377C1C3-5284-421E-B71F-0D5656A5A3B4}"/>
                    </a:ext>
                  </a:extLst>
                </p:cNvPr>
                <p:cNvPicPr/>
                <p:nvPr/>
              </p:nvPicPr>
              <p:blipFill>
                <a:blip r:embed="rId63"/>
                <a:stretch>
                  <a:fillRect/>
                </a:stretch>
              </p:blipFill>
              <p:spPr>
                <a:xfrm>
                  <a:off x="2547566" y="3841320"/>
                  <a:ext cx="224280" cy="19584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38" name="Ink 37">
                  <a:extLst>
                    <a:ext uri="{FF2B5EF4-FFF2-40B4-BE49-F238E27FC236}">
                      <a16:creationId xmlns:a16="http://schemas.microsoft.com/office/drawing/2014/main" id="{FF2F1AE5-E6AD-4E1B-8DFD-1FFB48FD13A5}"/>
                    </a:ext>
                  </a:extLst>
                </p14:cNvPr>
                <p14:cNvContentPartPr/>
                <p14:nvPr/>
              </p14:nvContentPartPr>
              <p14:xfrm>
                <a:off x="2784086" y="3910800"/>
                <a:ext cx="100800" cy="96480"/>
              </p14:xfrm>
            </p:contentPart>
          </mc:Choice>
          <mc:Fallback xmlns="">
            <p:pic>
              <p:nvPicPr>
                <p:cNvPr id="38" name="Ink 37">
                  <a:extLst>
                    <a:ext uri="{FF2B5EF4-FFF2-40B4-BE49-F238E27FC236}">
                      <a16:creationId xmlns:a16="http://schemas.microsoft.com/office/drawing/2014/main" id="{FF2F1AE5-E6AD-4E1B-8DFD-1FFB48FD13A5}"/>
                    </a:ext>
                  </a:extLst>
                </p:cNvPr>
                <p:cNvPicPr/>
                <p:nvPr/>
              </p:nvPicPr>
              <p:blipFill>
                <a:blip r:embed="rId65"/>
                <a:stretch>
                  <a:fillRect/>
                </a:stretch>
              </p:blipFill>
              <p:spPr>
                <a:xfrm>
                  <a:off x="2766086" y="3892800"/>
                  <a:ext cx="136440" cy="13212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39" name="Ink 38">
                  <a:extLst>
                    <a:ext uri="{FF2B5EF4-FFF2-40B4-BE49-F238E27FC236}">
                      <a16:creationId xmlns:a16="http://schemas.microsoft.com/office/drawing/2014/main" id="{546A0FEB-850A-4D0F-A0C1-5CBE9B3C37D1}"/>
                    </a:ext>
                  </a:extLst>
                </p14:cNvPr>
                <p14:cNvContentPartPr/>
                <p14:nvPr/>
              </p14:nvContentPartPr>
              <p14:xfrm>
                <a:off x="2861126" y="3865080"/>
                <a:ext cx="189720" cy="145440"/>
              </p14:xfrm>
            </p:contentPart>
          </mc:Choice>
          <mc:Fallback xmlns="">
            <p:pic>
              <p:nvPicPr>
                <p:cNvPr id="39" name="Ink 38">
                  <a:extLst>
                    <a:ext uri="{FF2B5EF4-FFF2-40B4-BE49-F238E27FC236}">
                      <a16:creationId xmlns:a16="http://schemas.microsoft.com/office/drawing/2014/main" id="{546A0FEB-850A-4D0F-A0C1-5CBE9B3C37D1}"/>
                    </a:ext>
                  </a:extLst>
                </p:cNvPr>
                <p:cNvPicPr/>
                <p:nvPr/>
              </p:nvPicPr>
              <p:blipFill>
                <a:blip r:embed="rId67"/>
                <a:stretch>
                  <a:fillRect/>
                </a:stretch>
              </p:blipFill>
              <p:spPr>
                <a:xfrm>
                  <a:off x="2843126" y="3847440"/>
                  <a:ext cx="225360" cy="18108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40" name="Ink 39">
                  <a:extLst>
                    <a:ext uri="{FF2B5EF4-FFF2-40B4-BE49-F238E27FC236}">
                      <a16:creationId xmlns:a16="http://schemas.microsoft.com/office/drawing/2014/main" id="{ED699051-D0CF-4C4D-A8FA-E0FFF880F55E}"/>
                    </a:ext>
                  </a:extLst>
                </p14:cNvPr>
                <p14:cNvContentPartPr/>
                <p14:nvPr/>
              </p14:nvContentPartPr>
              <p14:xfrm>
                <a:off x="3167846" y="3881640"/>
                <a:ext cx="177480" cy="171360"/>
              </p14:xfrm>
            </p:contentPart>
          </mc:Choice>
          <mc:Fallback xmlns="">
            <p:pic>
              <p:nvPicPr>
                <p:cNvPr id="40" name="Ink 39">
                  <a:extLst>
                    <a:ext uri="{FF2B5EF4-FFF2-40B4-BE49-F238E27FC236}">
                      <a16:creationId xmlns:a16="http://schemas.microsoft.com/office/drawing/2014/main" id="{ED699051-D0CF-4C4D-A8FA-E0FFF880F55E}"/>
                    </a:ext>
                  </a:extLst>
                </p:cNvPr>
                <p:cNvPicPr/>
                <p:nvPr/>
              </p:nvPicPr>
              <p:blipFill>
                <a:blip r:embed="rId69"/>
                <a:stretch>
                  <a:fillRect/>
                </a:stretch>
              </p:blipFill>
              <p:spPr>
                <a:xfrm>
                  <a:off x="3150206" y="3864000"/>
                  <a:ext cx="213120" cy="20700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41" name="Ink 40">
                  <a:extLst>
                    <a:ext uri="{FF2B5EF4-FFF2-40B4-BE49-F238E27FC236}">
                      <a16:creationId xmlns:a16="http://schemas.microsoft.com/office/drawing/2014/main" id="{D8EF74B0-F3A6-4D2E-B02E-B2C5BE4298F9}"/>
                    </a:ext>
                  </a:extLst>
                </p14:cNvPr>
                <p14:cNvContentPartPr/>
                <p14:nvPr/>
              </p14:nvContentPartPr>
              <p14:xfrm>
                <a:off x="3349286" y="3803880"/>
                <a:ext cx="242280" cy="304200"/>
              </p14:xfrm>
            </p:contentPart>
          </mc:Choice>
          <mc:Fallback xmlns="">
            <p:pic>
              <p:nvPicPr>
                <p:cNvPr id="41" name="Ink 40">
                  <a:extLst>
                    <a:ext uri="{FF2B5EF4-FFF2-40B4-BE49-F238E27FC236}">
                      <a16:creationId xmlns:a16="http://schemas.microsoft.com/office/drawing/2014/main" id="{D8EF74B0-F3A6-4D2E-B02E-B2C5BE4298F9}"/>
                    </a:ext>
                  </a:extLst>
                </p:cNvPr>
                <p:cNvPicPr/>
                <p:nvPr/>
              </p:nvPicPr>
              <p:blipFill>
                <a:blip r:embed="rId71"/>
                <a:stretch>
                  <a:fillRect/>
                </a:stretch>
              </p:blipFill>
              <p:spPr>
                <a:xfrm>
                  <a:off x="3331646" y="3785880"/>
                  <a:ext cx="277920" cy="33984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42" name="Ink 41">
                  <a:extLst>
                    <a:ext uri="{FF2B5EF4-FFF2-40B4-BE49-F238E27FC236}">
                      <a16:creationId xmlns:a16="http://schemas.microsoft.com/office/drawing/2014/main" id="{E85EBE72-8280-43FF-AA59-7AB7F31B547A}"/>
                    </a:ext>
                  </a:extLst>
                </p14:cNvPr>
                <p14:cNvContentPartPr/>
                <p14:nvPr/>
              </p14:nvContentPartPr>
              <p14:xfrm>
                <a:off x="3712886" y="3831240"/>
                <a:ext cx="57240" cy="164160"/>
              </p14:xfrm>
            </p:contentPart>
          </mc:Choice>
          <mc:Fallback xmlns="">
            <p:pic>
              <p:nvPicPr>
                <p:cNvPr id="42" name="Ink 41">
                  <a:extLst>
                    <a:ext uri="{FF2B5EF4-FFF2-40B4-BE49-F238E27FC236}">
                      <a16:creationId xmlns:a16="http://schemas.microsoft.com/office/drawing/2014/main" id="{E85EBE72-8280-43FF-AA59-7AB7F31B547A}"/>
                    </a:ext>
                  </a:extLst>
                </p:cNvPr>
                <p:cNvPicPr/>
                <p:nvPr/>
              </p:nvPicPr>
              <p:blipFill>
                <a:blip r:embed="rId73"/>
                <a:stretch>
                  <a:fillRect/>
                </a:stretch>
              </p:blipFill>
              <p:spPr>
                <a:xfrm>
                  <a:off x="3695246" y="3813240"/>
                  <a:ext cx="92880" cy="19980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43" name="Ink 42">
                  <a:extLst>
                    <a:ext uri="{FF2B5EF4-FFF2-40B4-BE49-F238E27FC236}">
                      <a16:creationId xmlns:a16="http://schemas.microsoft.com/office/drawing/2014/main" id="{CE5E71A2-9140-4716-BB92-AD9569431A41}"/>
                    </a:ext>
                  </a:extLst>
                </p14:cNvPr>
                <p14:cNvContentPartPr/>
                <p14:nvPr/>
              </p14:nvContentPartPr>
              <p14:xfrm>
                <a:off x="3719726" y="3870120"/>
                <a:ext cx="192600" cy="124200"/>
              </p14:xfrm>
            </p:contentPart>
          </mc:Choice>
          <mc:Fallback xmlns="">
            <p:pic>
              <p:nvPicPr>
                <p:cNvPr id="43" name="Ink 42">
                  <a:extLst>
                    <a:ext uri="{FF2B5EF4-FFF2-40B4-BE49-F238E27FC236}">
                      <a16:creationId xmlns:a16="http://schemas.microsoft.com/office/drawing/2014/main" id="{CE5E71A2-9140-4716-BB92-AD9569431A41}"/>
                    </a:ext>
                  </a:extLst>
                </p:cNvPr>
                <p:cNvPicPr/>
                <p:nvPr/>
              </p:nvPicPr>
              <p:blipFill>
                <a:blip r:embed="rId75"/>
                <a:stretch>
                  <a:fillRect/>
                </a:stretch>
              </p:blipFill>
              <p:spPr>
                <a:xfrm>
                  <a:off x="3702086" y="3852480"/>
                  <a:ext cx="228240" cy="15984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44" name="Ink 43">
                  <a:extLst>
                    <a:ext uri="{FF2B5EF4-FFF2-40B4-BE49-F238E27FC236}">
                      <a16:creationId xmlns:a16="http://schemas.microsoft.com/office/drawing/2014/main" id="{4F056FDE-FD12-4891-A227-CE89A278145B}"/>
                    </a:ext>
                  </a:extLst>
                </p14:cNvPr>
                <p14:cNvContentPartPr/>
                <p14:nvPr/>
              </p14:nvContentPartPr>
              <p14:xfrm>
                <a:off x="4035086" y="3909000"/>
                <a:ext cx="95400" cy="90720"/>
              </p14:xfrm>
            </p:contentPart>
          </mc:Choice>
          <mc:Fallback xmlns="">
            <p:pic>
              <p:nvPicPr>
                <p:cNvPr id="44" name="Ink 43">
                  <a:extLst>
                    <a:ext uri="{FF2B5EF4-FFF2-40B4-BE49-F238E27FC236}">
                      <a16:creationId xmlns:a16="http://schemas.microsoft.com/office/drawing/2014/main" id="{4F056FDE-FD12-4891-A227-CE89A278145B}"/>
                    </a:ext>
                  </a:extLst>
                </p:cNvPr>
                <p:cNvPicPr/>
                <p:nvPr/>
              </p:nvPicPr>
              <p:blipFill>
                <a:blip r:embed="rId77"/>
                <a:stretch>
                  <a:fillRect/>
                </a:stretch>
              </p:blipFill>
              <p:spPr>
                <a:xfrm>
                  <a:off x="4017446" y="3891360"/>
                  <a:ext cx="131040" cy="12636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45" name="Ink 44">
                  <a:extLst>
                    <a:ext uri="{FF2B5EF4-FFF2-40B4-BE49-F238E27FC236}">
                      <a16:creationId xmlns:a16="http://schemas.microsoft.com/office/drawing/2014/main" id="{BD9AA4A7-E931-456F-92AB-5A41874277F7}"/>
                    </a:ext>
                  </a:extLst>
                </p14:cNvPr>
                <p14:cNvContentPartPr/>
                <p14:nvPr/>
              </p14:nvContentPartPr>
              <p14:xfrm>
                <a:off x="4091966" y="3891000"/>
                <a:ext cx="451800" cy="101520"/>
              </p14:xfrm>
            </p:contentPart>
          </mc:Choice>
          <mc:Fallback xmlns="">
            <p:pic>
              <p:nvPicPr>
                <p:cNvPr id="45" name="Ink 44">
                  <a:extLst>
                    <a:ext uri="{FF2B5EF4-FFF2-40B4-BE49-F238E27FC236}">
                      <a16:creationId xmlns:a16="http://schemas.microsoft.com/office/drawing/2014/main" id="{BD9AA4A7-E931-456F-92AB-5A41874277F7}"/>
                    </a:ext>
                  </a:extLst>
                </p:cNvPr>
                <p:cNvPicPr/>
                <p:nvPr/>
              </p:nvPicPr>
              <p:blipFill>
                <a:blip r:embed="rId79"/>
                <a:stretch>
                  <a:fillRect/>
                </a:stretch>
              </p:blipFill>
              <p:spPr>
                <a:xfrm>
                  <a:off x="4073966" y="3873360"/>
                  <a:ext cx="487440" cy="13716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46" name="Ink 45">
                  <a:extLst>
                    <a:ext uri="{FF2B5EF4-FFF2-40B4-BE49-F238E27FC236}">
                      <a16:creationId xmlns:a16="http://schemas.microsoft.com/office/drawing/2014/main" id="{19F839EA-0B76-4B2C-A951-CEA179B97031}"/>
                    </a:ext>
                  </a:extLst>
                </p14:cNvPr>
                <p14:cNvContentPartPr/>
                <p14:nvPr/>
              </p14:nvContentPartPr>
              <p14:xfrm>
                <a:off x="4600286" y="3831240"/>
                <a:ext cx="133560" cy="231840"/>
              </p14:xfrm>
            </p:contentPart>
          </mc:Choice>
          <mc:Fallback xmlns="">
            <p:pic>
              <p:nvPicPr>
                <p:cNvPr id="46" name="Ink 45">
                  <a:extLst>
                    <a:ext uri="{FF2B5EF4-FFF2-40B4-BE49-F238E27FC236}">
                      <a16:creationId xmlns:a16="http://schemas.microsoft.com/office/drawing/2014/main" id="{19F839EA-0B76-4B2C-A951-CEA179B97031}"/>
                    </a:ext>
                  </a:extLst>
                </p:cNvPr>
                <p:cNvPicPr/>
                <p:nvPr/>
              </p:nvPicPr>
              <p:blipFill>
                <a:blip r:embed="rId81"/>
                <a:stretch>
                  <a:fillRect/>
                </a:stretch>
              </p:blipFill>
              <p:spPr>
                <a:xfrm>
                  <a:off x="4582646" y="3813240"/>
                  <a:ext cx="169200" cy="267480"/>
                </a:xfrm>
                <a:prstGeom prst="rect">
                  <a:avLst/>
                </a:prstGeom>
              </p:spPr>
            </p:pic>
          </mc:Fallback>
        </mc:AlternateContent>
      </p:grpSp>
    </p:spTree>
    <p:extLst>
      <p:ext uri="{BB962C8B-B14F-4D97-AF65-F5344CB8AC3E}">
        <p14:creationId xmlns:p14="http://schemas.microsoft.com/office/powerpoint/2010/main" val="13949105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S.L.R.</a:t>
            </a:r>
            <a:r>
              <a:rPr lang="en-US" dirty="0"/>
              <a:t> Models</a:t>
            </a:r>
          </a:p>
        </p:txBody>
      </p:sp>
      <p:pic>
        <p:nvPicPr>
          <p:cNvPr id="7" name="Content Placeholder 6"/>
          <p:cNvPicPr>
            <a:picLocks noGrp="1" noChangeAspect="1"/>
          </p:cNvPicPr>
          <p:nvPr>
            <p:ph idx="1"/>
          </p:nvPr>
        </p:nvPicPr>
        <p:blipFill rotWithShape="1">
          <a:blip r:embed="rId3"/>
          <a:srcRect t="-18495" b="-18495"/>
          <a:stretch/>
        </p:blipFill>
        <p:spPr>
          <a:xfrm>
            <a:off x="179096" y="1927730"/>
            <a:ext cx="8759354" cy="4568037"/>
          </a:xfrm>
        </p:spPr>
      </p:pic>
      <p:grpSp>
        <p:nvGrpSpPr>
          <p:cNvPr id="20" name="Group 19">
            <a:extLst>
              <a:ext uri="{FF2B5EF4-FFF2-40B4-BE49-F238E27FC236}">
                <a16:creationId xmlns:a16="http://schemas.microsoft.com/office/drawing/2014/main" id="{CAA62DD2-D7F8-4BD5-BCEA-29E602DBA454}"/>
              </a:ext>
            </a:extLst>
          </p:cNvPr>
          <p:cNvGrpSpPr/>
          <p:nvPr/>
        </p:nvGrpSpPr>
        <p:grpSpPr>
          <a:xfrm>
            <a:off x="3288891" y="1175926"/>
            <a:ext cx="225360" cy="301320"/>
            <a:chOff x="3288891" y="1175926"/>
            <a:chExt cx="225360" cy="301320"/>
          </a:xfrm>
        </p:grpSpPr>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1363426F-38AB-44FD-970C-E0B656CBB7B4}"/>
                    </a:ext>
                  </a:extLst>
                </p14:cNvPr>
                <p14:cNvContentPartPr/>
                <p14:nvPr/>
              </p14:nvContentPartPr>
              <p14:xfrm>
                <a:off x="3390411" y="1175926"/>
                <a:ext cx="6120" cy="9720"/>
              </p14:xfrm>
            </p:contentPart>
          </mc:Choice>
          <mc:Fallback xmlns="">
            <p:pic>
              <p:nvPicPr>
                <p:cNvPr id="3" name="Ink 2">
                  <a:extLst>
                    <a:ext uri="{FF2B5EF4-FFF2-40B4-BE49-F238E27FC236}">
                      <a16:creationId xmlns:a16="http://schemas.microsoft.com/office/drawing/2014/main" id="{1363426F-38AB-44FD-970C-E0B656CBB7B4}"/>
                    </a:ext>
                  </a:extLst>
                </p:cNvPr>
                <p:cNvPicPr/>
                <p:nvPr/>
              </p:nvPicPr>
              <p:blipFill>
                <a:blip r:embed="rId5"/>
                <a:stretch>
                  <a:fillRect/>
                </a:stretch>
              </p:blipFill>
              <p:spPr>
                <a:xfrm>
                  <a:off x="3381411" y="1167286"/>
                  <a:ext cx="23760" cy="273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 name="Ink 3">
                  <a:extLst>
                    <a:ext uri="{FF2B5EF4-FFF2-40B4-BE49-F238E27FC236}">
                      <a16:creationId xmlns:a16="http://schemas.microsoft.com/office/drawing/2014/main" id="{2CB6EFC4-3D39-4722-8467-95EAADCD6402}"/>
                    </a:ext>
                  </a:extLst>
                </p14:cNvPr>
                <p14:cNvContentPartPr/>
                <p14:nvPr/>
              </p14:nvContentPartPr>
              <p14:xfrm>
                <a:off x="3288891" y="1184926"/>
                <a:ext cx="142920" cy="207000"/>
              </p14:xfrm>
            </p:contentPart>
          </mc:Choice>
          <mc:Fallback xmlns="">
            <p:pic>
              <p:nvPicPr>
                <p:cNvPr id="4" name="Ink 3">
                  <a:extLst>
                    <a:ext uri="{FF2B5EF4-FFF2-40B4-BE49-F238E27FC236}">
                      <a16:creationId xmlns:a16="http://schemas.microsoft.com/office/drawing/2014/main" id="{2CB6EFC4-3D39-4722-8467-95EAADCD6402}"/>
                    </a:ext>
                  </a:extLst>
                </p:cNvPr>
                <p:cNvPicPr/>
                <p:nvPr/>
              </p:nvPicPr>
              <p:blipFill>
                <a:blip r:embed="rId7"/>
                <a:stretch>
                  <a:fillRect/>
                </a:stretch>
              </p:blipFill>
              <p:spPr>
                <a:xfrm>
                  <a:off x="3279891" y="1176286"/>
                  <a:ext cx="160560" cy="2246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5" name="Ink 4">
                  <a:extLst>
                    <a:ext uri="{FF2B5EF4-FFF2-40B4-BE49-F238E27FC236}">
                      <a16:creationId xmlns:a16="http://schemas.microsoft.com/office/drawing/2014/main" id="{539F66FD-16A5-48C4-B2D9-5C09EDFC8908}"/>
                    </a:ext>
                  </a:extLst>
                </p14:cNvPr>
                <p14:cNvContentPartPr/>
                <p14:nvPr/>
              </p14:nvContentPartPr>
              <p14:xfrm>
                <a:off x="3451251" y="1381486"/>
                <a:ext cx="63000" cy="95760"/>
              </p14:xfrm>
            </p:contentPart>
          </mc:Choice>
          <mc:Fallback xmlns="">
            <p:pic>
              <p:nvPicPr>
                <p:cNvPr id="5" name="Ink 4">
                  <a:extLst>
                    <a:ext uri="{FF2B5EF4-FFF2-40B4-BE49-F238E27FC236}">
                      <a16:creationId xmlns:a16="http://schemas.microsoft.com/office/drawing/2014/main" id="{539F66FD-16A5-48C4-B2D9-5C09EDFC8908}"/>
                    </a:ext>
                  </a:extLst>
                </p:cNvPr>
                <p:cNvPicPr/>
                <p:nvPr/>
              </p:nvPicPr>
              <p:blipFill>
                <a:blip r:embed="rId9"/>
                <a:stretch>
                  <a:fillRect/>
                </a:stretch>
              </p:blipFill>
              <p:spPr>
                <a:xfrm>
                  <a:off x="3442251" y="1372846"/>
                  <a:ext cx="80640" cy="1134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0">
            <p14:nvContentPartPr>
              <p14:cNvPr id="6" name="Ink 5">
                <a:extLst>
                  <a:ext uri="{FF2B5EF4-FFF2-40B4-BE49-F238E27FC236}">
                    <a16:creationId xmlns:a16="http://schemas.microsoft.com/office/drawing/2014/main" id="{D77F4BB7-3B5E-491D-8B7D-097E6C2345DA}"/>
                  </a:ext>
                </a:extLst>
              </p14:cNvPr>
              <p14:cNvContentPartPr/>
              <p14:nvPr/>
            </p14:nvContentPartPr>
            <p14:xfrm>
              <a:off x="3730251" y="1355206"/>
              <a:ext cx="7920" cy="70920"/>
            </p14:xfrm>
          </p:contentPart>
        </mc:Choice>
        <mc:Fallback xmlns="">
          <p:pic>
            <p:nvPicPr>
              <p:cNvPr id="6" name="Ink 5">
                <a:extLst>
                  <a:ext uri="{FF2B5EF4-FFF2-40B4-BE49-F238E27FC236}">
                    <a16:creationId xmlns:a16="http://schemas.microsoft.com/office/drawing/2014/main" id="{D77F4BB7-3B5E-491D-8B7D-097E6C2345DA}"/>
                  </a:ext>
                </a:extLst>
              </p:cNvPr>
              <p:cNvPicPr/>
              <p:nvPr/>
            </p:nvPicPr>
            <p:blipFill>
              <a:blip r:embed="rId11"/>
              <a:stretch>
                <a:fillRect/>
              </a:stretch>
            </p:blipFill>
            <p:spPr>
              <a:xfrm>
                <a:off x="3721611" y="1346566"/>
                <a:ext cx="25560" cy="88560"/>
              </a:xfrm>
              <a:prstGeom prst="rect">
                <a:avLst/>
              </a:prstGeom>
            </p:spPr>
          </p:pic>
        </mc:Fallback>
      </mc:AlternateContent>
      <p:grpSp>
        <p:nvGrpSpPr>
          <p:cNvPr id="19" name="Group 18">
            <a:extLst>
              <a:ext uri="{FF2B5EF4-FFF2-40B4-BE49-F238E27FC236}">
                <a16:creationId xmlns:a16="http://schemas.microsoft.com/office/drawing/2014/main" id="{5938AD60-765A-48D9-92B3-574D2DD6D6A3}"/>
              </a:ext>
            </a:extLst>
          </p:cNvPr>
          <p:cNvGrpSpPr/>
          <p:nvPr/>
        </p:nvGrpSpPr>
        <p:grpSpPr>
          <a:xfrm>
            <a:off x="3874251" y="1128766"/>
            <a:ext cx="236160" cy="274680"/>
            <a:chOff x="3874251" y="1128766"/>
            <a:chExt cx="236160" cy="274680"/>
          </a:xfrm>
        </p:grpSpPr>
        <mc:AlternateContent xmlns:mc="http://schemas.openxmlformats.org/markup-compatibility/2006" xmlns:p14="http://schemas.microsoft.com/office/powerpoint/2010/main">
          <mc:Choice Requires="p14">
            <p:contentPart p14:bwMode="auto" r:id="rId12">
              <p14:nvContentPartPr>
                <p14:cNvPr id="8" name="Ink 7">
                  <a:extLst>
                    <a:ext uri="{FF2B5EF4-FFF2-40B4-BE49-F238E27FC236}">
                      <a16:creationId xmlns:a16="http://schemas.microsoft.com/office/drawing/2014/main" id="{2B2E77F9-5E6D-44CD-8956-8BC55E52311E}"/>
                    </a:ext>
                  </a:extLst>
                </p14:cNvPr>
                <p14:cNvContentPartPr/>
                <p14:nvPr/>
              </p14:nvContentPartPr>
              <p14:xfrm>
                <a:off x="3874251" y="1128766"/>
                <a:ext cx="84600" cy="142920"/>
              </p14:xfrm>
            </p:contentPart>
          </mc:Choice>
          <mc:Fallback xmlns="">
            <p:pic>
              <p:nvPicPr>
                <p:cNvPr id="8" name="Ink 7">
                  <a:extLst>
                    <a:ext uri="{FF2B5EF4-FFF2-40B4-BE49-F238E27FC236}">
                      <a16:creationId xmlns:a16="http://schemas.microsoft.com/office/drawing/2014/main" id="{2B2E77F9-5E6D-44CD-8956-8BC55E52311E}"/>
                    </a:ext>
                  </a:extLst>
                </p:cNvPr>
                <p:cNvPicPr/>
                <p:nvPr/>
              </p:nvPicPr>
              <p:blipFill>
                <a:blip r:embed="rId13"/>
                <a:stretch>
                  <a:fillRect/>
                </a:stretch>
              </p:blipFill>
              <p:spPr>
                <a:xfrm>
                  <a:off x="3865251" y="1120126"/>
                  <a:ext cx="102240" cy="1605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9" name="Ink 8">
                  <a:extLst>
                    <a:ext uri="{FF2B5EF4-FFF2-40B4-BE49-F238E27FC236}">
                      <a16:creationId xmlns:a16="http://schemas.microsoft.com/office/drawing/2014/main" id="{D6D5D73A-F5EB-470F-8465-D43CCA33E80A}"/>
                    </a:ext>
                  </a:extLst>
                </p14:cNvPr>
                <p14:cNvContentPartPr/>
                <p14:nvPr/>
              </p14:nvContentPartPr>
              <p14:xfrm>
                <a:off x="3991251" y="1264126"/>
                <a:ext cx="119160" cy="139320"/>
              </p14:xfrm>
            </p:contentPart>
          </mc:Choice>
          <mc:Fallback xmlns="">
            <p:pic>
              <p:nvPicPr>
                <p:cNvPr id="9" name="Ink 8">
                  <a:extLst>
                    <a:ext uri="{FF2B5EF4-FFF2-40B4-BE49-F238E27FC236}">
                      <a16:creationId xmlns:a16="http://schemas.microsoft.com/office/drawing/2014/main" id="{D6D5D73A-F5EB-470F-8465-D43CCA33E80A}"/>
                    </a:ext>
                  </a:extLst>
                </p:cNvPr>
                <p:cNvPicPr/>
                <p:nvPr/>
              </p:nvPicPr>
              <p:blipFill>
                <a:blip r:embed="rId15"/>
                <a:stretch>
                  <a:fillRect/>
                </a:stretch>
              </p:blipFill>
              <p:spPr>
                <a:xfrm>
                  <a:off x="3982251" y="1255126"/>
                  <a:ext cx="136800" cy="1569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6">
            <p14:nvContentPartPr>
              <p14:cNvPr id="10" name="Ink 9">
                <a:extLst>
                  <a:ext uri="{FF2B5EF4-FFF2-40B4-BE49-F238E27FC236}">
                    <a16:creationId xmlns:a16="http://schemas.microsoft.com/office/drawing/2014/main" id="{CBB80745-DC4C-41DC-B9E2-0C0762FBDBC8}"/>
                  </a:ext>
                </a:extLst>
              </p14:cNvPr>
              <p14:cNvContentPartPr/>
              <p14:nvPr/>
            </p14:nvContentPartPr>
            <p14:xfrm>
              <a:off x="4224531" y="1290766"/>
              <a:ext cx="31320" cy="114480"/>
            </p14:xfrm>
          </p:contentPart>
        </mc:Choice>
        <mc:Fallback xmlns="">
          <p:pic>
            <p:nvPicPr>
              <p:cNvPr id="10" name="Ink 9">
                <a:extLst>
                  <a:ext uri="{FF2B5EF4-FFF2-40B4-BE49-F238E27FC236}">
                    <a16:creationId xmlns:a16="http://schemas.microsoft.com/office/drawing/2014/main" id="{CBB80745-DC4C-41DC-B9E2-0C0762FBDBC8}"/>
                  </a:ext>
                </a:extLst>
              </p:cNvPr>
              <p:cNvPicPr/>
              <p:nvPr/>
            </p:nvPicPr>
            <p:blipFill>
              <a:blip r:embed="rId17"/>
              <a:stretch>
                <a:fillRect/>
              </a:stretch>
            </p:blipFill>
            <p:spPr>
              <a:xfrm>
                <a:off x="4215891" y="1282126"/>
                <a:ext cx="48960" cy="132120"/>
              </a:xfrm>
              <a:prstGeom prst="rect">
                <a:avLst/>
              </a:prstGeom>
            </p:spPr>
          </p:pic>
        </mc:Fallback>
      </mc:AlternateContent>
      <p:grpSp>
        <p:nvGrpSpPr>
          <p:cNvPr id="18" name="Group 17">
            <a:extLst>
              <a:ext uri="{FF2B5EF4-FFF2-40B4-BE49-F238E27FC236}">
                <a16:creationId xmlns:a16="http://schemas.microsoft.com/office/drawing/2014/main" id="{01938589-2333-49CA-9279-B0B0E3A0D74E}"/>
              </a:ext>
            </a:extLst>
          </p:cNvPr>
          <p:cNvGrpSpPr/>
          <p:nvPr/>
        </p:nvGrpSpPr>
        <p:grpSpPr>
          <a:xfrm>
            <a:off x="4408131" y="1232806"/>
            <a:ext cx="221040" cy="29520"/>
            <a:chOff x="4408131" y="1232806"/>
            <a:chExt cx="221040" cy="29520"/>
          </a:xfrm>
        </p:grpSpPr>
        <mc:AlternateContent xmlns:mc="http://schemas.openxmlformats.org/markup-compatibility/2006" xmlns:p14="http://schemas.microsoft.com/office/powerpoint/2010/main">
          <mc:Choice Requires="p14">
            <p:contentPart p14:bwMode="auto" r:id="rId18">
              <p14:nvContentPartPr>
                <p14:cNvPr id="11" name="Ink 10">
                  <a:extLst>
                    <a:ext uri="{FF2B5EF4-FFF2-40B4-BE49-F238E27FC236}">
                      <a16:creationId xmlns:a16="http://schemas.microsoft.com/office/drawing/2014/main" id="{DDCC0B4B-A63F-478D-9A80-2337EF6F69AE}"/>
                    </a:ext>
                  </a:extLst>
                </p14:cNvPr>
                <p14:cNvContentPartPr/>
                <p14:nvPr/>
              </p14:nvContentPartPr>
              <p14:xfrm>
                <a:off x="4408131" y="1260526"/>
                <a:ext cx="1440" cy="1800"/>
              </p14:xfrm>
            </p:contentPart>
          </mc:Choice>
          <mc:Fallback xmlns="">
            <p:pic>
              <p:nvPicPr>
                <p:cNvPr id="11" name="Ink 10">
                  <a:extLst>
                    <a:ext uri="{FF2B5EF4-FFF2-40B4-BE49-F238E27FC236}">
                      <a16:creationId xmlns:a16="http://schemas.microsoft.com/office/drawing/2014/main" id="{DDCC0B4B-A63F-478D-9A80-2337EF6F69AE}"/>
                    </a:ext>
                  </a:extLst>
                </p:cNvPr>
                <p:cNvPicPr/>
                <p:nvPr/>
              </p:nvPicPr>
              <p:blipFill>
                <a:blip r:embed="rId19"/>
                <a:stretch>
                  <a:fillRect/>
                </a:stretch>
              </p:blipFill>
              <p:spPr>
                <a:xfrm>
                  <a:off x="4399491" y="1251526"/>
                  <a:ext cx="19080" cy="194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2" name="Ink 11">
                  <a:extLst>
                    <a:ext uri="{FF2B5EF4-FFF2-40B4-BE49-F238E27FC236}">
                      <a16:creationId xmlns:a16="http://schemas.microsoft.com/office/drawing/2014/main" id="{7596629F-9E4D-4733-A4DF-B6BCE0617134}"/>
                    </a:ext>
                  </a:extLst>
                </p14:cNvPr>
                <p14:cNvContentPartPr/>
                <p14:nvPr/>
              </p14:nvContentPartPr>
              <p14:xfrm>
                <a:off x="4480491" y="1240366"/>
                <a:ext cx="17280" cy="8280"/>
              </p14:xfrm>
            </p:contentPart>
          </mc:Choice>
          <mc:Fallback xmlns="">
            <p:pic>
              <p:nvPicPr>
                <p:cNvPr id="12" name="Ink 11">
                  <a:extLst>
                    <a:ext uri="{FF2B5EF4-FFF2-40B4-BE49-F238E27FC236}">
                      <a16:creationId xmlns:a16="http://schemas.microsoft.com/office/drawing/2014/main" id="{7596629F-9E4D-4733-A4DF-B6BCE0617134}"/>
                    </a:ext>
                  </a:extLst>
                </p:cNvPr>
                <p:cNvPicPr/>
                <p:nvPr/>
              </p:nvPicPr>
              <p:blipFill>
                <a:blip r:embed="rId21"/>
                <a:stretch>
                  <a:fillRect/>
                </a:stretch>
              </p:blipFill>
              <p:spPr>
                <a:xfrm>
                  <a:off x="4471491" y="1231726"/>
                  <a:ext cx="34920" cy="259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3" name="Ink 12">
                  <a:extLst>
                    <a:ext uri="{FF2B5EF4-FFF2-40B4-BE49-F238E27FC236}">
                      <a16:creationId xmlns:a16="http://schemas.microsoft.com/office/drawing/2014/main" id="{1368BA61-9130-4E1E-BB88-AF960705837E}"/>
                    </a:ext>
                  </a:extLst>
                </p14:cNvPr>
                <p14:cNvContentPartPr/>
                <p14:nvPr/>
              </p14:nvContentPartPr>
              <p14:xfrm>
                <a:off x="4590291" y="1232806"/>
                <a:ext cx="38880" cy="16560"/>
              </p14:xfrm>
            </p:contentPart>
          </mc:Choice>
          <mc:Fallback xmlns="">
            <p:pic>
              <p:nvPicPr>
                <p:cNvPr id="13" name="Ink 12">
                  <a:extLst>
                    <a:ext uri="{FF2B5EF4-FFF2-40B4-BE49-F238E27FC236}">
                      <a16:creationId xmlns:a16="http://schemas.microsoft.com/office/drawing/2014/main" id="{1368BA61-9130-4E1E-BB88-AF960705837E}"/>
                    </a:ext>
                  </a:extLst>
                </p:cNvPr>
                <p:cNvPicPr/>
                <p:nvPr/>
              </p:nvPicPr>
              <p:blipFill>
                <a:blip r:embed="rId23"/>
                <a:stretch>
                  <a:fillRect/>
                </a:stretch>
              </p:blipFill>
              <p:spPr>
                <a:xfrm>
                  <a:off x="4581651" y="1224166"/>
                  <a:ext cx="56520" cy="342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4">
            <p14:nvContentPartPr>
              <p14:cNvPr id="14" name="Ink 13">
                <a:extLst>
                  <a:ext uri="{FF2B5EF4-FFF2-40B4-BE49-F238E27FC236}">
                    <a16:creationId xmlns:a16="http://schemas.microsoft.com/office/drawing/2014/main" id="{C4163169-0F3D-40B6-B26E-8AB856A95029}"/>
                  </a:ext>
                </a:extLst>
              </p14:cNvPr>
              <p14:cNvContentPartPr/>
              <p14:nvPr/>
            </p14:nvContentPartPr>
            <p14:xfrm>
              <a:off x="4768131" y="1250806"/>
              <a:ext cx="23400" cy="82800"/>
            </p14:xfrm>
          </p:contentPart>
        </mc:Choice>
        <mc:Fallback xmlns="">
          <p:pic>
            <p:nvPicPr>
              <p:cNvPr id="14" name="Ink 13">
                <a:extLst>
                  <a:ext uri="{FF2B5EF4-FFF2-40B4-BE49-F238E27FC236}">
                    <a16:creationId xmlns:a16="http://schemas.microsoft.com/office/drawing/2014/main" id="{C4163169-0F3D-40B6-B26E-8AB856A95029}"/>
                  </a:ext>
                </a:extLst>
              </p:cNvPr>
              <p:cNvPicPr/>
              <p:nvPr/>
            </p:nvPicPr>
            <p:blipFill>
              <a:blip r:embed="rId25"/>
              <a:stretch>
                <a:fillRect/>
              </a:stretch>
            </p:blipFill>
            <p:spPr>
              <a:xfrm>
                <a:off x="4759131" y="1241806"/>
                <a:ext cx="41040" cy="100440"/>
              </a:xfrm>
              <a:prstGeom prst="rect">
                <a:avLst/>
              </a:prstGeom>
            </p:spPr>
          </p:pic>
        </mc:Fallback>
      </mc:AlternateContent>
      <p:grpSp>
        <p:nvGrpSpPr>
          <p:cNvPr id="17" name="Group 16">
            <a:extLst>
              <a:ext uri="{FF2B5EF4-FFF2-40B4-BE49-F238E27FC236}">
                <a16:creationId xmlns:a16="http://schemas.microsoft.com/office/drawing/2014/main" id="{BC823FA9-FE65-415E-9207-C60512AA668C}"/>
              </a:ext>
            </a:extLst>
          </p:cNvPr>
          <p:cNvGrpSpPr/>
          <p:nvPr/>
        </p:nvGrpSpPr>
        <p:grpSpPr>
          <a:xfrm>
            <a:off x="4922211" y="1058926"/>
            <a:ext cx="240480" cy="230760"/>
            <a:chOff x="4922211" y="1058926"/>
            <a:chExt cx="240480" cy="230760"/>
          </a:xfrm>
        </p:grpSpPr>
        <mc:AlternateContent xmlns:mc="http://schemas.openxmlformats.org/markup-compatibility/2006" xmlns:p14="http://schemas.microsoft.com/office/powerpoint/2010/main">
          <mc:Choice Requires="p14">
            <p:contentPart p14:bwMode="auto" r:id="rId26">
              <p14:nvContentPartPr>
                <p14:cNvPr id="15" name="Ink 14">
                  <a:extLst>
                    <a:ext uri="{FF2B5EF4-FFF2-40B4-BE49-F238E27FC236}">
                      <a16:creationId xmlns:a16="http://schemas.microsoft.com/office/drawing/2014/main" id="{6C4F0737-5983-49F0-AF35-A9E31BED9CEB}"/>
                    </a:ext>
                  </a:extLst>
                </p14:cNvPr>
                <p14:cNvContentPartPr/>
                <p14:nvPr/>
              </p14:nvContentPartPr>
              <p14:xfrm>
                <a:off x="4922211" y="1058926"/>
                <a:ext cx="102600" cy="143280"/>
              </p14:xfrm>
            </p:contentPart>
          </mc:Choice>
          <mc:Fallback xmlns="">
            <p:pic>
              <p:nvPicPr>
                <p:cNvPr id="15" name="Ink 14">
                  <a:extLst>
                    <a:ext uri="{FF2B5EF4-FFF2-40B4-BE49-F238E27FC236}">
                      <a16:creationId xmlns:a16="http://schemas.microsoft.com/office/drawing/2014/main" id="{6C4F0737-5983-49F0-AF35-A9E31BED9CEB}"/>
                    </a:ext>
                  </a:extLst>
                </p:cNvPr>
                <p:cNvPicPr/>
                <p:nvPr/>
              </p:nvPicPr>
              <p:blipFill>
                <a:blip r:embed="rId27"/>
                <a:stretch>
                  <a:fillRect/>
                </a:stretch>
              </p:blipFill>
              <p:spPr>
                <a:xfrm>
                  <a:off x="4913211" y="1050286"/>
                  <a:ext cx="120240" cy="1609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6" name="Ink 15">
                  <a:extLst>
                    <a:ext uri="{FF2B5EF4-FFF2-40B4-BE49-F238E27FC236}">
                      <a16:creationId xmlns:a16="http://schemas.microsoft.com/office/drawing/2014/main" id="{9723B0B7-FEAC-4714-9BA0-3BA6EB3619EA}"/>
                    </a:ext>
                  </a:extLst>
                </p14:cNvPr>
                <p14:cNvContentPartPr/>
                <p14:nvPr/>
              </p14:nvContentPartPr>
              <p14:xfrm>
                <a:off x="5059011" y="1172686"/>
                <a:ext cx="103680" cy="117000"/>
              </p14:xfrm>
            </p:contentPart>
          </mc:Choice>
          <mc:Fallback xmlns="">
            <p:pic>
              <p:nvPicPr>
                <p:cNvPr id="16" name="Ink 15">
                  <a:extLst>
                    <a:ext uri="{FF2B5EF4-FFF2-40B4-BE49-F238E27FC236}">
                      <a16:creationId xmlns:a16="http://schemas.microsoft.com/office/drawing/2014/main" id="{9723B0B7-FEAC-4714-9BA0-3BA6EB3619EA}"/>
                    </a:ext>
                  </a:extLst>
                </p:cNvPr>
                <p:cNvPicPr/>
                <p:nvPr/>
              </p:nvPicPr>
              <p:blipFill>
                <a:blip r:embed="rId29"/>
                <a:stretch>
                  <a:fillRect/>
                </a:stretch>
              </p:blipFill>
              <p:spPr>
                <a:xfrm>
                  <a:off x="5050011" y="1164046"/>
                  <a:ext cx="121320" cy="134640"/>
                </a:xfrm>
                <a:prstGeom prst="rect">
                  <a:avLst/>
                </a:prstGeom>
              </p:spPr>
            </p:pic>
          </mc:Fallback>
        </mc:AlternateContent>
      </p:grpSp>
      <p:grpSp>
        <p:nvGrpSpPr>
          <p:cNvPr id="27" name="Group 26">
            <a:extLst>
              <a:ext uri="{FF2B5EF4-FFF2-40B4-BE49-F238E27FC236}">
                <a16:creationId xmlns:a16="http://schemas.microsoft.com/office/drawing/2014/main" id="{C75BAB84-16A0-494D-846B-2CB47F64D89F}"/>
              </a:ext>
            </a:extLst>
          </p:cNvPr>
          <p:cNvGrpSpPr/>
          <p:nvPr/>
        </p:nvGrpSpPr>
        <p:grpSpPr>
          <a:xfrm>
            <a:off x="5326131" y="714766"/>
            <a:ext cx="311760" cy="419760"/>
            <a:chOff x="5326131" y="714766"/>
            <a:chExt cx="311760" cy="419760"/>
          </a:xfrm>
        </p:grpSpPr>
        <mc:AlternateContent xmlns:mc="http://schemas.openxmlformats.org/markup-compatibility/2006" xmlns:p14="http://schemas.microsoft.com/office/powerpoint/2010/main">
          <mc:Choice Requires="p14">
            <p:contentPart p14:bwMode="auto" r:id="rId30">
              <p14:nvContentPartPr>
                <p14:cNvPr id="21" name="Ink 20">
                  <a:extLst>
                    <a:ext uri="{FF2B5EF4-FFF2-40B4-BE49-F238E27FC236}">
                      <a16:creationId xmlns:a16="http://schemas.microsoft.com/office/drawing/2014/main" id="{E6D18333-56E4-45BB-AEFF-4FCAC3196E2E}"/>
                    </a:ext>
                  </a:extLst>
                </p14:cNvPr>
                <p14:cNvContentPartPr/>
                <p14:nvPr/>
              </p14:nvContentPartPr>
              <p14:xfrm>
                <a:off x="5429091" y="1022566"/>
                <a:ext cx="171720" cy="111960"/>
              </p14:xfrm>
            </p:contentPart>
          </mc:Choice>
          <mc:Fallback xmlns="">
            <p:pic>
              <p:nvPicPr>
                <p:cNvPr id="21" name="Ink 20">
                  <a:extLst>
                    <a:ext uri="{FF2B5EF4-FFF2-40B4-BE49-F238E27FC236}">
                      <a16:creationId xmlns:a16="http://schemas.microsoft.com/office/drawing/2014/main" id="{E6D18333-56E4-45BB-AEFF-4FCAC3196E2E}"/>
                    </a:ext>
                  </a:extLst>
                </p:cNvPr>
                <p:cNvPicPr/>
                <p:nvPr/>
              </p:nvPicPr>
              <p:blipFill>
                <a:blip r:embed="rId31"/>
                <a:stretch>
                  <a:fillRect/>
                </a:stretch>
              </p:blipFill>
              <p:spPr>
                <a:xfrm>
                  <a:off x="5420091" y="1013566"/>
                  <a:ext cx="189360" cy="1296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2" name="Ink 21">
                  <a:extLst>
                    <a:ext uri="{FF2B5EF4-FFF2-40B4-BE49-F238E27FC236}">
                      <a16:creationId xmlns:a16="http://schemas.microsoft.com/office/drawing/2014/main" id="{D1348C72-7B0F-45AA-A55C-F2D01BF8CA67}"/>
                    </a:ext>
                  </a:extLst>
                </p14:cNvPr>
                <p14:cNvContentPartPr/>
                <p14:nvPr/>
              </p14:nvContentPartPr>
              <p14:xfrm>
                <a:off x="5384451" y="876046"/>
                <a:ext cx="9360" cy="95760"/>
              </p14:xfrm>
            </p:contentPart>
          </mc:Choice>
          <mc:Fallback xmlns="">
            <p:pic>
              <p:nvPicPr>
                <p:cNvPr id="22" name="Ink 21">
                  <a:extLst>
                    <a:ext uri="{FF2B5EF4-FFF2-40B4-BE49-F238E27FC236}">
                      <a16:creationId xmlns:a16="http://schemas.microsoft.com/office/drawing/2014/main" id="{D1348C72-7B0F-45AA-A55C-F2D01BF8CA67}"/>
                    </a:ext>
                  </a:extLst>
                </p:cNvPr>
                <p:cNvPicPr/>
                <p:nvPr/>
              </p:nvPicPr>
              <p:blipFill>
                <a:blip r:embed="rId33"/>
                <a:stretch>
                  <a:fillRect/>
                </a:stretch>
              </p:blipFill>
              <p:spPr>
                <a:xfrm>
                  <a:off x="5375811" y="867406"/>
                  <a:ext cx="27000" cy="1134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3" name="Ink 22">
                  <a:extLst>
                    <a:ext uri="{FF2B5EF4-FFF2-40B4-BE49-F238E27FC236}">
                      <a16:creationId xmlns:a16="http://schemas.microsoft.com/office/drawing/2014/main" id="{88C8E87C-A3A2-4435-8771-300BB901ACD9}"/>
                    </a:ext>
                  </a:extLst>
                </p14:cNvPr>
                <p14:cNvContentPartPr/>
                <p14:nvPr/>
              </p14:nvContentPartPr>
              <p14:xfrm>
                <a:off x="5448891" y="850126"/>
                <a:ext cx="35280" cy="78120"/>
              </p14:xfrm>
            </p:contentPart>
          </mc:Choice>
          <mc:Fallback xmlns="">
            <p:pic>
              <p:nvPicPr>
                <p:cNvPr id="23" name="Ink 22">
                  <a:extLst>
                    <a:ext uri="{FF2B5EF4-FFF2-40B4-BE49-F238E27FC236}">
                      <a16:creationId xmlns:a16="http://schemas.microsoft.com/office/drawing/2014/main" id="{88C8E87C-A3A2-4435-8771-300BB901ACD9}"/>
                    </a:ext>
                  </a:extLst>
                </p:cNvPr>
                <p:cNvPicPr/>
                <p:nvPr/>
              </p:nvPicPr>
              <p:blipFill>
                <a:blip r:embed="rId35"/>
                <a:stretch>
                  <a:fillRect/>
                </a:stretch>
              </p:blipFill>
              <p:spPr>
                <a:xfrm>
                  <a:off x="5439891" y="841486"/>
                  <a:ext cx="52920" cy="9576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4" name="Ink 23">
                  <a:extLst>
                    <a:ext uri="{FF2B5EF4-FFF2-40B4-BE49-F238E27FC236}">
                      <a16:creationId xmlns:a16="http://schemas.microsoft.com/office/drawing/2014/main" id="{212B0443-E0BD-4F9A-8C37-B5E55DAD3734}"/>
                    </a:ext>
                  </a:extLst>
                </p14:cNvPr>
                <p14:cNvContentPartPr/>
                <p14:nvPr/>
              </p14:nvContentPartPr>
              <p14:xfrm>
                <a:off x="5537451" y="714766"/>
                <a:ext cx="100440" cy="215640"/>
              </p14:xfrm>
            </p:contentPart>
          </mc:Choice>
          <mc:Fallback xmlns="">
            <p:pic>
              <p:nvPicPr>
                <p:cNvPr id="24" name="Ink 23">
                  <a:extLst>
                    <a:ext uri="{FF2B5EF4-FFF2-40B4-BE49-F238E27FC236}">
                      <a16:creationId xmlns:a16="http://schemas.microsoft.com/office/drawing/2014/main" id="{212B0443-E0BD-4F9A-8C37-B5E55DAD3734}"/>
                    </a:ext>
                  </a:extLst>
                </p:cNvPr>
                <p:cNvPicPr/>
                <p:nvPr/>
              </p:nvPicPr>
              <p:blipFill>
                <a:blip r:embed="rId37"/>
                <a:stretch>
                  <a:fillRect/>
                </a:stretch>
              </p:blipFill>
              <p:spPr>
                <a:xfrm>
                  <a:off x="5528811" y="705766"/>
                  <a:ext cx="118080" cy="23328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5" name="Ink 24">
                  <a:extLst>
                    <a:ext uri="{FF2B5EF4-FFF2-40B4-BE49-F238E27FC236}">
                      <a16:creationId xmlns:a16="http://schemas.microsoft.com/office/drawing/2014/main" id="{2D9A6445-5EEA-4942-97A9-A84F5F07D186}"/>
                    </a:ext>
                  </a:extLst>
                </p14:cNvPr>
                <p14:cNvContentPartPr/>
                <p14:nvPr/>
              </p14:nvContentPartPr>
              <p14:xfrm>
                <a:off x="5326131" y="816646"/>
                <a:ext cx="17280" cy="9720"/>
              </p14:xfrm>
            </p:contentPart>
          </mc:Choice>
          <mc:Fallback xmlns="">
            <p:pic>
              <p:nvPicPr>
                <p:cNvPr id="25" name="Ink 24">
                  <a:extLst>
                    <a:ext uri="{FF2B5EF4-FFF2-40B4-BE49-F238E27FC236}">
                      <a16:creationId xmlns:a16="http://schemas.microsoft.com/office/drawing/2014/main" id="{2D9A6445-5EEA-4942-97A9-A84F5F07D186}"/>
                    </a:ext>
                  </a:extLst>
                </p:cNvPr>
                <p:cNvPicPr/>
                <p:nvPr/>
              </p:nvPicPr>
              <p:blipFill>
                <a:blip r:embed="rId39"/>
                <a:stretch>
                  <a:fillRect/>
                </a:stretch>
              </p:blipFill>
              <p:spPr>
                <a:xfrm>
                  <a:off x="5317131" y="807646"/>
                  <a:ext cx="34920" cy="2736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6" name="Ink 25">
                  <a:extLst>
                    <a:ext uri="{FF2B5EF4-FFF2-40B4-BE49-F238E27FC236}">
                      <a16:creationId xmlns:a16="http://schemas.microsoft.com/office/drawing/2014/main" id="{CC801F0F-C09F-44AD-9D31-CAD6760AB03B}"/>
                    </a:ext>
                  </a:extLst>
                </p14:cNvPr>
                <p14:cNvContentPartPr/>
                <p14:nvPr/>
              </p14:nvContentPartPr>
              <p14:xfrm>
                <a:off x="5414331" y="787486"/>
                <a:ext cx="30240" cy="5400"/>
              </p14:xfrm>
            </p:contentPart>
          </mc:Choice>
          <mc:Fallback xmlns="">
            <p:pic>
              <p:nvPicPr>
                <p:cNvPr id="26" name="Ink 25">
                  <a:extLst>
                    <a:ext uri="{FF2B5EF4-FFF2-40B4-BE49-F238E27FC236}">
                      <a16:creationId xmlns:a16="http://schemas.microsoft.com/office/drawing/2014/main" id="{CC801F0F-C09F-44AD-9D31-CAD6760AB03B}"/>
                    </a:ext>
                  </a:extLst>
                </p:cNvPr>
                <p:cNvPicPr/>
                <p:nvPr/>
              </p:nvPicPr>
              <p:blipFill>
                <a:blip r:embed="rId41"/>
                <a:stretch>
                  <a:fillRect/>
                </a:stretch>
              </p:blipFill>
              <p:spPr>
                <a:xfrm>
                  <a:off x="5405331" y="778846"/>
                  <a:ext cx="47880" cy="23040"/>
                </a:xfrm>
                <a:prstGeom prst="rect">
                  <a:avLst/>
                </a:prstGeom>
              </p:spPr>
            </p:pic>
          </mc:Fallback>
        </mc:AlternateContent>
      </p:grpSp>
      <p:grpSp>
        <p:nvGrpSpPr>
          <p:cNvPr id="35" name="Group 34">
            <a:extLst>
              <a:ext uri="{FF2B5EF4-FFF2-40B4-BE49-F238E27FC236}">
                <a16:creationId xmlns:a16="http://schemas.microsoft.com/office/drawing/2014/main" id="{45AD897B-F65A-4AC7-B36C-69DCCABC6E34}"/>
              </a:ext>
            </a:extLst>
          </p:cNvPr>
          <p:cNvGrpSpPr/>
          <p:nvPr/>
        </p:nvGrpSpPr>
        <p:grpSpPr>
          <a:xfrm>
            <a:off x="5982771" y="642406"/>
            <a:ext cx="1397520" cy="453600"/>
            <a:chOff x="5982771" y="642406"/>
            <a:chExt cx="1397520" cy="453600"/>
          </a:xfrm>
        </p:grpSpPr>
        <mc:AlternateContent xmlns:mc="http://schemas.openxmlformats.org/markup-compatibility/2006" xmlns:p14="http://schemas.microsoft.com/office/powerpoint/2010/main">
          <mc:Choice Requires="p14">
            <p:contentPart p14:bwMode="auto" r:id="rId42">
              <p14:nvContentPartPr>
                <p14:cNvPr id="28" name="Ink 27">
                  <a:extLst>
                    <a:ext uri="{FF2B5EF4-FFF2-40B4-BE49-F238E27FC236}">
                      <a16:creationId xmlns:a16="http://schemas.microsoft.com/office/drawing/2014/main" id="{3A94EA68-5727-479A-A13C-7B49B62C58D6}"/>
                    </a:ext>
                  </a:extLst>
                </p14:cNvPr>
                <p14:cNvContentPartPr/>
                <p14:nvPr/>
              </p14:nvContentPartPr>
              <p14:xfrm>
                <a:off x="5982771" y="851206"/>
                <a:ext cx="174240" cy="234360"/>
              </p14:xfrm>
            </p:contentPart>
          </mc:Choice>
          <mc:Fallback xmlns="">
            <p:pic>
              <p:nvPicPr>
                <p:cNvPr id="28" name="Ink 27">
                  <a:extLst>
                    <a:ext uri="{FF2B5EF4-FFF2-40B4-BE49-F238E27FC236}">
                      <a16:creationId xmlns:a16="http://schemas.microsoft.com/office/drawing/2014/main" id="{3A94EA68-5727-479A-A13C-7B49B62C58D6}"/>
                    </a:ext>
                  </a:extLst>
                </p:cNvPr>
                <p:cNvPicPr/>
                <p:nvPr/>
              </p:nvPicPr>
              <p:blipFill>
                <a:blip r:embed="rId43"/>
                <a:stretch>
                  <a:fillRect/>
                </a:stretch>
              </p:blipFill>
              <p:spPr>
                <a:xfrm>
                  <a:off x="5974131" y="842206"/>
                  <a:ext cx="191880" cy="2520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9" name="Ink 28">
                  <a:extLst>
                    <a:ext uri="{FF2B5EF4-FFF2-40B4-BE49-F238E27FC236}">
                      <a16:creationId xmlns:a16="http://schemas.microsoft.com/office/drawing/2014/main" id="{E72DE071-6272-497D-98AA-87C0236AFE77}"/>
                    </a:ext>
                  </a:extLst>
                </p14:cNvPr>
                <p14:cNvContentPartPr/>
                <p14:nvPr/>
              </p14:nvContentPartPr>
              <p14:xfrm>
                <a:off x="6270051" y="732406"/>
                <a:ext cx="77400" cy="311040"/>
              </p14:xfrm>
            </p:contentPart>
          </mc:Choice>
          <mc:Fallback xmlns="">
            <p:pic>
              <p:nvPicPr>
                <p:cNvPr id="29" name="Ink 28">
                  <a:extLst>
                    <a:ext uri="{FF2B5EF4-FFF2-40B4-BE49-F238E27FC236}">
                      <a16:creationId xmlns:a16="http://schemas.microsoft.com/office/drawing/2014/main" id="{E72DE071-6272-497D-98AA-87C0236AFE77}"/>
                    </a:ext>
                  </a:extLst>
                </p:cNvPr>
                <p:cNvPicPr/>
                <p:nvPr/>
              </p:nvPicPr>
              <p:blipFill>
                <a:blip r:embed="rId45"/>
                <a:stretch>
                  <a:fillRect/>
                </a:stretch>
              </p:blipFill>
              <p:spPr>
                <a:xfrm>
                  <a:off x="6261411" y="723766"/>
                  <a:ext cx="95040" cy="32868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0" name="Ink 29">
                  <a:extLst>
                    <a:ext uri="{FF2B5EF4-FFF2-40B4-BE49-F238E27FC236}">
                      <a16:creationId xmlns:a16="http://schemas.microsoft.com/office/drawing/2014/main" id="{CE2B9FAB-AFA5-49D5-A8B8-0ED7F199F98B}"/>
                    </a:ext>
                  </a:extLst>
                </p14:cNvPr>
                <p14:cNvContentPartPr/>
                <p14:nvPr/>
              </p14:nvContentPartPr>
              <p14:xfrm>
                <a:off x="6448611" y="864886"/>
                <a:ext cx="122760" cy="121680"/>
              </p14:xfrm>
            </p:contentPart>
          </mc:Choice>
          <mc:Fallback xmlns="">
            <p:pic>
              <p:nvPicPr>
                <p:cNvPr id="30" name="Ink 29">
                  <a:extLst>
                    <a:ext uri="{FF2B5EF4-FFF2-40B4-BE49-F238E27FC236}">
                      <a16:creationId xmlns:a16="http://schemas.microsoft.com/office/drawing/2014/main" id="{CE2B9FAB-AFA5-49D5-A8B8-0ED7F199F98B}"/>
                    </a:ext>
                  </a:extLst>
                </p:cNvPr>
                <p:cNvPicPr/>
                <p:nvPr/>
              </p:nvPicPr>
              <p:blipFill>
                <a:blip r:embed="rId47"/>
                <a:stretch>
                  <a:fillRect/>
                </a:stretch>
              </p:blipFill>
              <p:spPr>
                <a:xfrm>
                  <a:off x="6439611" y="856246"/>
                  <a:ext cx="140400" cy="13932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1" name="Ink 30">
                  <a:extLst>
                    <a:ext uri="{FF2B5EF4-FFF2-40B4-BE49-F238E27FC236}">
                      <a16:creationId xmlns:a16="http://schemas.microsoft.com/office/drawing/2014/main" id="{BDD7C0C4-DE68-4A38-90DA-5B02228716DE}"/>
                    </a:ext>
                  </a:extLst>
                </p14:cNvPr>
                <p14:cNvContentPartPr/>
                <p14:nvPr/>
              </p14:nvContentPartPr>
              <p14:xfrm>
                <a:off x="6632211" y="992326"/>
                <a:ext cx="44280" cy="103680"/>
              </p14:xfrm>
            </p:contentPart>
          </mc:Choice>
          <mc:Fallback xmlns="">
            <p:pic>
              <p:nvPicPr>
                <p:cNvPr id="31" name="Ink 30">
                  <a:extLst>
                    <a:ext uri="{FF2B5EF4-FFF2-40B4-BE49-F238E27FC236}">
                      <a16:creationId xmlns:a16="http://schemas.microsoft.com/office/drawing/2014/main" id="{BDD7C0C4-DE68-4A38-90DA-5B02228716DE}"/>
                    </a:ext>
                  </a:extLst>
                </p:cNvPr>
                <p:cNvPicPr/>
                <p:nvPr/>
              </p:nvPicPr>
              <p:blipFill>
                <a:blip r:embed="rId49"/>
                <a:stretch>
                  <a:fillRect/>
                </a:stretch>
              </p:blipFill>
              <p:spPr>
                <a:xfrm>
                  <a:off x="6623571" y="983686"/>
                  <a:ext cx="61920" cy="12132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2" name="Ink 31">
                  <a:extLst>
                    <a:ext uri="{FF2B5EF4-FFF2-40B4-BE49-F238E27FC236}">
                      <a16:creationId xmlns:a16="http://schemas.microsoft.com/office/drawing/2014/main" id="{F8F3B809-437A-4DAB-9E9A-4D7958CB4F56}"/>
                    </a:ext>
                  </a:extLst>
                </p14:cNvPr>
                <p14:cNvContentPartPr/>
                <p14:nvPr/>
              </p14:nvContentPartPr>
              <p14:xfrm>
                <a:off x="6774051" y="821686"/>
                <a:ext cx="157320" cy="161280"/>
              </p14:xfrm>
            </p:contentPart>
          </mc:Choice>
          <mc:Fallback xmlns="">
            <p:pic>
              <p:nvPicPr>
                <p:cNvPr id="32" name="Ink 31">
                  <a:extLst>
                    <a:ext uri="{FF2B5EF4-FFF2-40B4-BE49-F238E27FC236}">
                      <a16:creationId xmlns:a16="http://schemas.microsoft.com/office/drawing/2014/main" id="{F8F3B809-437A-4DAB-9E9A-4D7958CB4F56}"/>
                    </a:ext>
                  </a:extLst>
                </p:cNvPr>
                <p:cNvPicPr/>
                <p:nvPr/>
              </p:nvPicPr>
              <p:blipFill>
                <a:blip r:embed="rId51"/>
                <a:stretch>
                  <a:fillRect/>
                </a:stretch>
              </p:blipFill>
              <p:spPr>
                <a:xfrm>
                  <a:off x="6765051" y="813046"/>
                  <a:ext cx="174960" cy="17892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3" name="Ink 32">
                  <a:extLst>
                    <a:ext uri="{FF2B5EF4-FFF2-40B4-BE49-F238E27FC236}">
                      <a16:creationId xmlns:a16="http://schemas.microsoft.com/office/drawing/2014/main" id="{5180AD2B-6E96-479F-8F78-1A94A1D5697F}"/>
                    </a:ext>
                  </a:extLst>
                </p14:cNvPr>
                <p14:cNvContentPartPr/>
                <p14:nvPr/>
              </p14:nvContentPartPr>
              <p14:xfrm>
                <a:off x="7008411" y="749326"/>
                <a:ext cx="93960" cy="91080"/>
              </p14:xfrm>
            </p:contentPart>
          </mc:Choice>
          <mc:Fallback xmlns="">
            <p:pic>
              <p:nvPicPr>
                <p:cNvPr id="33" name="Ink 32">
                  <a:extLst>
                    <a:ext uri="{FF2B5EF4-FFF2-40B4-BE49-F238E27FC236}">
                      <a16:creationId xmlns:a16="http://schemas.microsoft.com/office/drawing/2014/main" id="{5180AD2B-6E96-479F-8F78-1A94A1D5697F}"/>
                    </a:ext>
                  </a:extLst>
                </p:cNvPr>
                <p:cNvPicPr/>
                <p:nvPr/>
              </p:nvPicPr>
              <p:blipFill>
                <a:blip r:embed="rId53"/>
                <a:stretch>
                  <a:fillRect/>
                </a:stretch>
              </p:blipFill>
              <p:spPr>
                <a:xfrm>
                  <a:off x="6999411" y="740326"/>
                  <a:ext cx="111600" cy="10872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4" name="Ink 33">
                  <a:extLst>
                    <a:ext uri="{FF2B5EF4-FFF2-40B4-BE49-F238E27FC236}">
                      <a16:creationId xmlns:a16="http://schemas.microsoft.com/office/drawing/2014/main" id="{2B75C570-2920-4272-89B2-89284A540862}"/>
                    </a:ext>
                  </a:extLst>
                </p14:cNvPr>
                <p14:cNvContentPartPr/>
                <p14:nvPr/>
              </p14:nvContentPartPr>
              <p14:xfrm>
                <a:off x="7147731" y="642406"/>
                <a:ext cx="232560" cy="392760"/>
              </p14:xfrm>
            </p:contentPart>
          </mc:Choice>
          <mc:Fallback xmlns="">
            <p:pic>
              <p:nvPicPr>
                <p:cNvPr id="34" name="Ink 33">
                  <a:extLst>
                    <a:ext uri="{FF2B5EF4-FFF2-40B4-BE49-F238E27FC236}">
                      <a16:creationId xmlns:a16="http://schemas.microsoft.com/office/drawing/2014/main" id="{2B75C570-2920-4272-89B2-89284A540862}"/>
                    </a:ext>
                  </a:extLst>
                </p:cNvPr>
                <p:cNvPicPr/>
                <p:nvPr/>
              </p:nvPicPr>
              <p:blipFill>
                <a:blip r:embed="rId55"/>
                <a:stretch>
                  <a:fillRect/>
                </a:stretch>
              </p:blipFill>
              <p:spPr>
                <a:xfrm>
                  <a:off x="7139091" y="633766"/>
                  <a:ext cx="250200" cy="410400"/>
                </a:xfrm>
                <a:prstGeom prst="rect">
                  <a:avLst/>
                </a:prstGeom>
              </p:spPr>
            </p:pic>
          </mc:Fallback>
        </mc:AlternateContent>
      </p:grpSp>
      <p:grpSp>
        <p:nvGrpSpPr>
          <p:cNvPr id="67" name="Group 66">
            <a:extLst>
              <a:ext uri="{FF2B5EF4-FFF2-40B4-BE49-F238E27FC236}">
                <a16:creationId xmlns:a16="http://schemas.microsoft.com/office/drawing/2014/main" id="{BDD486E7-DA21-497A-B306-8B1DFFBBED53}"/>
              </a:ext>
            </a:extLst>
          </p:cNvPr>
          <p:cNvGrpSpPr/>
          <p:nvPr/>
        </p:nvGrpSpPr>
        <p:grpSpPr>
          <a:xfrm>
            <a:off x="4973312" y="1345129"/>
            <a:ext cx="3643920" cy="1684440"/>
            <a:chOff x="4973312" y="1345129"/>
            <a:chExt cx="3643920" cy="1684440"/>
          </a:xfrm>
        </p:grpSpPr>
        <mc:AlternateContent xmlns:mc="http://schemas.openxmlformats.org/markup-compatibility/2006" xmlns:p14="http://schemas.microsoft.com/office/powerpoint/2010/main">
          <mc:Choice Requires="p14">
            <p:contentPart p14:bwMode="auto" r:id="rId56">
              <p14:nvContentPartPr>
                <p14:cNvPr id="36" name="Ink 35">
                  <a:extLst>
                    <a:ext uri="{FF2B5EF4-FFF2-40B4-BE49-F238E27FC236}">
                      <a16:creationId xmlns:a16="http://schemas.microsoft.com/office/drawing/2014/main" id="{9920F70B-C6B8-48B4-8EDD-D06E26C3F741}"/>
                    </a:ext>
                  </a:extLst>
                </p14:cNvPr>
                <p14:cNvContentPartPr/>
                <p14:nvPr/>
              </p14:nvContentPartPr>
              <p14:xfrm>
                <a:off x="5452832" y="1400929"/>
                <a:ext cx="139320" cy="407520"/>
              </p14:xfrm>
            </p:contentPart>
          </mc:Choice>
          <mc:Fallback xmlns="">
            <p:pic>
              <p:nvPicPr>
                <p:cNvPr id="36" name="Ink 35">
                  <a:extLst>
                    <a:ext uri="{FF2B5EF4-FFF2-40B4-BE49-F238E27FC236}">
                      <a16:creationId xmlns:a16="http://schemas.microsoft.com/office/drawing/2014/main" id="{9920F70B-C6B8-48B4-8EDD-D06E26C3F741}"/>
                    </a:ext>
                  </a:extLst>
                </p:cNvPr>
                <p:cNvPicPr/>
                <p:nvPr/>
              </p:nvPicPr>
              <p:blipFill>
                <a:blip r:embed="rId57"/>
                <a:stretch>
                  <a:fillRect/>
                </a:stretch>
              </p:blipFill>
              <p:spPr>
                <a:xfrm>
                  <a:off x="5444192" y="1391929"/>
                  <a:ext cx="156960" cy="42516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37" name="Ink 36">
                  <a:extLst>
                    <a:ext uri="{FF2B5EF4-FFF2-40B4-BE49-F238E27FC236}">
                      <a16:creationId xmlns:a16="http://schemas.microsoft.com/office/drawing/2014/main" id="{DC641A92-C40A-47C1-B918-1FCCF1178A51}"/>
                    </a:ext>
                  </a:extLst>
                </p14:cNvPr>
                <p14:cNvContentPartPr/>
                <p14:nvPr/>
              </p14:nvContentPartPr>
              <p14:xfrm>
                <a:off x="5173472" y="1345129"/>
                <a:ext cx="352080" cy="200520"/>
              </p14:xfrm>
            </p:contentPart>
          </mc:Choice>
          <mc:Fallback xmlns="">
            <p:pic>
              <p:nvPicPr>
                <p:cNvPr id="37" name="Ink 36">
                  <a:extLst>
                    <a:ext uri="{FF2B5EF4-FFF2-40B4-BE49-F238E27FC236}">
                      <a16:creationId xmlns:a16="http://schemas.microsoft.com/office/drawing/2014/main" id="{DC641A92-C40A-47C1-B918-1FCCF1178A51}"/>
                    </a:ext>
                  </a:extLst>
                </p:cNvPr>
                <p:cNvPicPr/>
                <p:nvPr/>
              </p:nvPicPr>
              <p:blipFill>
                <a:blip r:embed="rId59"/>
                <a:stretch>
                  <a:fillRect/>
                </a:stretch>
              </p:blipFill>
              <p:spPr>
                <a:xfrm>
                  <a:off x="5164472" y="1336489"/>
                  <a:ext cx="369720" cy="21816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38" name="Ink 37">
                  <a:extLst>
                    <a:ext uri="{FF2B5EF4-FFF2-40B4-BE49-F238E27FC236}">
                      <a16:creationId xmlns:a16="http://schemas.microsoft.com/office/drawing/2014/main" id="{F4A8AC4E-C650-4A5F-B554-4F2AF0CEDDAA}"/>
                    </a:ext>
                  </a:extLst>
                </p14:cNvPr>
                <p14:cNvContentPartPr/>
                <p14:nvPr/>
              </p14:nvContentPartPr>
              <p14:xfrm>
                <a:off x="4973312" y="2290129"/>
                <a:ext cx="429120" cy="301680"/>
              </p14:xfrm>
            </p:contentPart>
          </mc:Choice>
          <mc:Fallback xmlns="">
            <p:pic>
              <p:nvPicPr>
                <p:cNvPr id="38" name="Ink 37">
                  <a:extLst>
                    <a:ext uri="{FF2B5EF4-FFF2-40B4-BE49-F238E27FC236}">
                      <a16:creationId xmlns:a16="http://schemas.microsoft.com/office/drawing/2014/main" id="{F4A8AC4E-C650-4A5F-B554-4F2AF0CEDDAA}"/>
                    </a:ext>
                  </a:extLst>
                </p:cNvPr>
                <p:cNvPicPr/>
                <p:nvPr/>
              </p:nvPicPr>
              <p:blipFill>
                <a:blip r:embed="rId61"/>
                <a:stretch>
                  <a:fillRect/>
                </a:stretch>
              </p:blipFill>
              <p:spPr>
                <a:xfrm>
                  <a:off x="4964312" y="2281489"/>
                  <a:ext cx="446760" cy="31932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39" name="Ink 38">
                  <a:extLst>
                    <a:ext uri="{FF2B5EF4-FFF2-40B4-BE49-F238E27FC236}">
                      <a16:creationId xmlns:a16="http://schemas.microsoft.com/office/drawing/2014/main" id="{DBAB14E2-CB17-4AEF-BCB8-DC2A230AA33C}"/>
                    </a:ext>
                  </a:extLst>
                </p14:cNvPr>
                <p14:cNvContentPartPr/>
                <p14:nvPr/>
              </p14:nvContentPartPr>
              <p14:xfrm>
                <a:off x="5363912" y="2371849"/>
                <a:ext cx="186480" cy="244800"/>
              </p14:xfrm>
            </p:contentPart>
          </mc:Choice>
          <mc:Fallback xmlns="">
            <p:pic>
              <p:nvPicPr>
                <p:cNvPr id="39" name="Ink 38">
                  <a:extLst>
                    <a:ext uri="{FF2B5EF4-FFF2-40B4-BE49-F238E27FC236}">
                      <a16:creationId xmlns:a16="http://schemas.microsoft.com/office/drawing/2014/main" id="{DBAB14E2-CB17-4AEF-BCB8-DC2A230AA33C}"/>
                    </a:ext>
                  </a:extLst>
                </p:cNvPr>
                <p:cNvPicPr/>
                <p:nvPr/>
              </p:nvPicPr>
              <p:blipFill>
                <a:blip r:embed="rId63"/>
                <a:stretch>
                  <a:fillRect/>
                </a:stretch>
              </p:blipFill>
              <p:spPr>
                <a:xfrm>
                  <a:off x="5355272" y="2363209"/>
                  <a:ext cx="204120" cy="26244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40" name="Ink 39">
                  <a:extLst>
                    <a:ext uri="{FF2B5EF4-FFF2-40B4-BE49-F238E27FC236}">
                      <a16:creationId xmlns:a16="http://schemas.microsoft.com/office/drawing/2014/main" id="{47EC042B-ADF6-4CE1-ACE3-FE77AC845D57}"/>
                    </a:ext>
                  </a:extLst>
                </p14:cNvPr>
                <p14:cNvContentPartPr/>
                <p14:nvPr/>
              </p14:nvContentPartPr>
              <p14:xfrm>
                <a:off x="5647592" y="2201569"/>
                <a:ext cx="204480" cy="180720"/>
              </p14:xfrm>
            </p:contentPart>
          </mc:Choice>
          <mc:Fallback xmlns="">
            <p:pic>
              <p:nvPicPr>
                <p:cNvPr id="40" name="Ink 39">
                  <a:extLst>
                    <a:ext uri="{FF2B5EF4-FFF2-40B4-BE49-F238E27FC236}">
                      <a16:creationId xmlns:a16="http://schemas.microsoft.com/office/drawing/2014/main" id="{47EC042B-ADF6-4CE1-ACE3-FE77AC845D57}"/>
                    </a:ext>
                  </a:extLst>
                </p:cNvPr>
                <p:cNvPicPr/>
                <p:nvPr/>
              </p:nvPicPr>
              <p:blipFill>
                <a:blip r:embed="rId65"/>
                <a:stretch>
                  <a:fillRect/>
                </a:stretch>
              </p:blipFill>
              <p:spPr>
                <a:xfrm>
                  <a:off x="5638952" y="2192929"/>
                  <a:ext cx="222120" cy="19836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41" name="Ink 40">
                  <a:extLst>
                    <a:ext uri="{FF2B5EF4-FFF2-40B4-BE49-F238E27FC236}">
                      <a16:creationId xmlns:a16="http://schemas.microsoft.com/office/drawing/2014/main" id="{4BEE58E9-B6C7-4395-84E0-77CEFD356C18}"/>
                    </a:ext>
                  </a:extLst>
                </p14:cNvPr>
                <p14:cNvContentPartPr/>
                <p14:nvPr/>
              </p14:nvContentPartPr>
              <p14:xfrm>
                <a:off x="5826152" y="2208409"/>
                <a:ext cx="195480" cy="110880"/>
              </p14:xfrm>
            </p:contentPart>
          </mc:Choice>
          <mc:Fallback xmlns="">
            <p:pic>
              <p:nvPicPr>
                <p:cNvPr id="41" name="Ink 40">
                  <a:extLst>
                    <a:ext uri="{FF2B5EF4-FFF2-40B4-BE49-F238E27FC236}">
                      <a16:creationId xmlns:a16="http://schemas.microsoft.com/office/drawing/2014/main" id="{4BEE58E9-B6C7-4395-84E0-77CEFD356C18}"/>
                    </a:ext>
                  </a:extLst>
                </p:cNvPr>
                <p:cNvPicPr/>
                <p:nvPr/>
              </p:nvPicPr>
              <p:blipFill>
                <a:blip r:embed="rId67"/>
                <a:stretch>
                  <a:fillRect/>
                </a:stretch>
              </p:blipFill>
              <p:spPr>
                <a:xfrm>
                  <a:off x="5817512" y="2199409"/>
                  <a:ext cx="213120" cy="12852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42" name="Ink 41">
                  <a:extLst>
                    <a:ext uri="{FF2B5EF4-FFF2-40B4-BE49-F238E27FC236}">
                      <a16:creationId xmlns:a16="http://schemas.microsoft.com/office/drawing/2014/main" id="{2D13573A-CC42-4E3D-8BA5-222F55B177B2}"/>
                    </a:ext>
                  </a:extLst>
                </p14:cNvPr>
                <p14:cNvContentPartPr/>
                <p14:nvPr/>
              </p14:nvContentPartPr>
              <p14:xfrm>
                <a:off x="6122792" y="2049649"/>
                <a:ext cx="66240" cy="105480"/>
              </p14:xfrm>
            </p:contentPart>
          </mc:Choice>
          <mc:Fallback xmlns="">
            <p:pic>
              <p:nvPicPr>
                <p:cNvPr id="42" name="Ink 41">
                  <a:extLst>
                    <a:ext uri="{FF2B5EF4-FFF2-40B4-BE49-F238E27FC236}">
                      <a16:creationId xmlns:a16="http://schemas.microsoft.com/office/drawing/2014/main" id="{2D13573A-CC42-4E3D-8BA5-222F55B177B2}"/>
                    </a:ext>
                  </a:extLst>
                </p:cNvPr>
                <p:cNvPicPr/>
                <p:nvPr/>
              </p:nvPicPr>
              <p:blipFill>
                <a:blip r:embed="rId69"/>
                <a:stretch>
                  <a:fillRect/>
                </a:stretch>
              </p:blipFill>
              <p:spPr>
                <a:xfrm>
                  <a:off x="6113792" y="2041009"/>
                  <a:ext cx="83880" cy="12312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43" name="Ink 42">
                  <a:extLst>
                    <a:ext uri="{FF2B5EF4-FFF2-40B4-BE49-F238E27FC236}">
                      <a16:creationId xmlns:a16="http://schemas.microsoft.com/office/drawing/2014/main" id="{7717628A-EA09-4F4C-A022-51A368915C6D}"/>
                    </a:ext>
                  </a:extLst>
                </p14:cNvPr>
                <p14:cNvContentPartPr/>
                <p14:nvPr/>
              </p14:nvContentPartPr>
              <p14:xfrm>
                <a:off x="5974472" y="2023369"/>
                <a:ext cx="232560" cy="206280"/>
              </p14:xfrm>
            </p:contentPart>
          </mc:Choice>
          <mc:Fallback xmlns="">
            <p:pic>
              <p:nvPicPr>
                <p:cNvPr id="43" name="Ink 42">
                  <a:extLst>
                    <a:ext uri="{FF2B5EF4-FFF2-40B4-BE49-F238E27FC236}">
                      <a16:creationId xmlns:a16="http://schemas.microsoft.com/office/drawing/2014/main" id="{7717628A-EA09-4F4C-A022-51A368915C6D}"/>
                    </a:ext>
                  </a:extLst>
                </p:cNvPr>
                <p:cNvPicPr/>
                <p:nvPr/>
              </p:nvPicPr>
              <p:blipFill>
                <a:blip r:embed="rId71"/>
                <a:stretch>
                  <a:fillRect/>
                </a:stretch>
              </p:blipFill>
              <p:spPr>
                <a:xfrm>
                  <a:off x="5965832" y="2014369"/>
                  <a:ext cx="250200" cy="22392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44" name="Ink 43">
                  <a:extLst>
                    <a:ext uri="{FF2B5EF4-FFF2-40B4-BE49-F238E27FC236}">
                      <a16:creationId xmlns:a16="http://schemas.microsoft.com/office/drawing/2014/main" id="{56C54D13-1D63-4063-867D-BD623DCD7DFC}"/>
                    </a:ext>
                  </a:extLst>
                </p14:cNvPr>
                <p14:cNvContentPartPr/>
                <p14:nvPr/>
              </p14:nvContentPartPr>
              <p14:xfrm>
                <a:off x="6151232" y="1857769"/>
                <a:ext cx="446040" cy="255600"/>
              </p14:xfrm>
            </p:contentPart>
          </mc:Choice>
          <mc:Fallback xmlns="">
            <p:pic>
              <p:nvPicPr>
                <p:cNvPr id="44" name="Ink 43">
                  <a:extLst>
                    <a:ext uri="{FF2B5EF4-FFF2-40B4-BE49-F238E27FC236}">
                      <a16:creationId xmlns:a16="http://schemas.microsoft.com/office/drawing/2014/main" id="{56C54D13-1D63-4063-867D-BD623DCD7DFC}"/>
                    </a:ext>
                  </a:extLst>
                </p:cNvPr>
                <p:cNvPicPr/>
                <p:nvPr/>
              </p:nvPicPr>
              <p:blipFill>
                <a:blip r:embed="rId73"/>
                <a:stretch>
                  <a:fillRect/>
                </a:stretch>
              </p:blipFill>
              <p:spPr>
                <a:xfrm>
                  <a:off x="6142592" y="1848769"/>
                  <a:ext cx="463680" cy="27324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45" name="Ink 44">
                  <a:extLst>
                    <a:ext uri="{FF2B5EF4-FFF2-40B4-BE49-F238E27FC236}">
                      <a16:creationId xmlns:a16="http://schemas.microsoft.com/office/drawing/2014/main" id="{8F09E339-EAE2-4F83-A16D-65A3D6129D54}"/>
                    </a:ext>
                  </a:extLst>
                </p14:cNvPr>
                <p14:cNvContentPartPr/>
                <p14:nvPr/>
              </p14:nvContentPartPr>
              <p14:xfrm>
                <a:off x="6620312" y="1764889"/>
                <a:ext cx="119880" cy="266760"/>
              </p14:xfrm>
            </p:contentPart>
          </mc:Choice>
          <mc:Fallback xmlns="">
            <p:pic>
              <p:nvPicPr>
                <p:cNvPr id="45" name="Ink 44">
                  <a:extLst>
                    <a:ext uri="{FF2B5EF4-FFF2-40B4-BE49-F238E27FC236}">
                      <a16:creationId xmlns:a16="http://schemas.microsoft.com/office/drawing/2014/main" id="{8F09E339-EAE2-4F83-A16D-65A3D6129D54}"/>
                    </a:ext>
                  </a:extLst>
                </p:cNvPr>
                <p:cNvPicPr/>
                <p:nvPr/>
              </p:nvPicPr>
              <p:blipFill>
                <a:blip r:embed="rId75"/>
                <a:stretch>
                  <a:fillRect/>
                </a:stretch>
              </p:blipFill>
              <p:spPr>
                <a:xfrm>
                  <a:off x="6611312" y="1755889"/>
                  <a:ext cx="137520" cy="28440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46" name="Ink 45">
                  <a:extLst>
                    <a:ext uri="{FF2B5EF4-FFF2-40B4-BE49-F238E27FC236}">
                      <a16:creationId xmlns:a16="http://schemas.microsoft.com/office/drawing/2014/main" id="{25907286-F205-422A-94DB-D60A4214966A}"/>
                    </a:ext>
                  </a:extLst>
                </p14:cNvPr>
                <p14:cNvContentPartPr/>
                <p14:nvPr/>
              </p14:nvContentPartPr>
              <p14:xfrm>
                <a:off x="6732632" y="1546369"/>
                <a:ext cx="114840" cy="294840"/>
              </p14:xfrm>
            </p:contentPart>
          </mc:Choice>
          <mc:Fallback xmlns="">
            <p:pic>
              <p:nvPicPr>
                <p:cNvPr id="46" name="Ink 45">
                  <a:extLst>
                    <a:ext uri="{FF2B5EF4-FFF2-40B4-BE49-F238E27FC236}">
                      <a16:creationId xmlns:a16="http://schemas.microsoft.com/office/drawing/2014/main" id="{25907286-F205-422A-94DB-D60A4214966A}"/>
                    </a:ext>
                  </a:extLst>
                </p:cNvPr>
                <p:cNvPicPr/>
                <p:nvPr/>
              </p:nvPicPr>
              <p:blipFill>
                <a:blip r:embed="rId77"/>
                <a:stretch>
                  <a:fillRect/>
                </a:stretch>
              </p:blipFill>
              <p:spPr>
                <a:xfrm>
                  <a:off x="6723632" y="1537729"/>
                  <a:ext cx="132480" cy="31248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47" name="Ink 46">
                  <a:extLst>
                    <a:ext uri="{FF2B5EF4-FFF2-40B4-BE49-F238E27FC236}">
                      <a16:creationId xmlns:a16="http://schemas.microsoft.com/office/drawing/2014/main" id="{8E85B5FE-5362-4AAA-B159-C54AB19CC872}"/>
                    </a:ext>
                  </a:extLst>
                </p14:cNvPr>
                <p14:cNvContentPartPr/>
                <p14:nvPr/>
              </p14:nvContentPartPr>
              <p14:xfrm>
                <a:off x="6774032" y="1620529"/>
                <a:ext cx="214920" cy="136800"/>
              </p14:xfrm>
            </p:contentPart>
          </mc:Choice>
          <mc:Fallback xmlns="">
            <p:pic>
              <p:nvPicPr>
                <p:cNvPr id="47" name="Ink 46">
                  <a:extLst>
                    <a:ext uri="{FF2B5EF4-FFF2-40B4-BE49-F238E27FC236}">
                      <a16:creationId xmlns:a16="http://schemas.microsoft.com/office/drawing/2014/main" id="{8E85B5FE-5362-4AAA-B159-C54AB19CC872}"/>
                    </a:ext>
                  </a:extLst>
                </p:cNvPr>
                <p:cNvPicPr/>
                <p:nvPr/>
              </p:nvPicPr>
              <p:blipFill>
                <a:blip r:embed="rId79"/>
                <a:stretch>
                  <a:fillRect/>
                </a:stretch>
              </p:blipFill>
              <p:spPr>
                <a:xfrm>
                  <a:off x="6765032" y="1611529"/>
                  <a:ext cx="232560" cy="15444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48" name="Ink 47">
                  <a:extLst>
                    <a:ext uri="{FF2B5EF4-FFF2-40B4-BE49-F238E27FC236}">
                      <a16:creationId xmlns:a16="http://schemas.microsoft.com/office/drawing/2014/main" id="{ABE97526-C85E-4370-AEC4-E28954D958D3}"/>
                    </a:ext>
                  </a:extLst>
                </p14:cNvPr>
                <p14:cNvContentPartPr/>
                <p14:nvPr/>
              </p14:nvContentPartPr>
              <p14:xfrm>
                <a:off x="7030712" y="1559329"/>
                <a:ext cx="138240" cy="151200"/>
              </p14:xfrm>
            </p:contentPart>
          </mc:Choice>
          <mc:Fallback xmlns="">
            <p:pic>
              <p:nvPicPr>
                <p:cNvPr id="48" name="Ink 47">
                  <a:extLst>
                    <a:ext uri="{FF2B5EF4-FFF2-40B4-BE49-F238E27FC236}">
                      <a16:creationId xmlns:a16="http://schemas.microsoft.com/office/drawing/2014/main" id="{ABE97526-C85E-4370-AEC4-E28954D958D3}"/>
                    </a:ext>
                  </a:extLst>
                </p:cNvPr>
                <p:cNvPicPr/>
                <p:nvPr/>
              </p:nvPicPr>
              <p:blipFill>
                <a:blip r:embed="rId81"/>
                <a:stretch>
                  <a:fillRect/>
                </a:stretch>
              </p:blipFill>
              <p:spPr>
                <a:xfrm>
                  <a:off x="7021712" y="1550329"/>
                  <a:ext cx="155880" cy="16884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49" name="Ink 48">
                  <a:extLst>
                    <a:ext uri="{FF2B5EF4-FFF2-40B4-BE49-F238E27FC236}">
                      <a16:creationId xmlns:a16="http://schemas.microsoft.com/office/drawing/2014/main" id="{08C2914B-992D-4C32-98EA-365652BA9415}"/>
                    </a:ext>
                  </a:extLst>
                </p14:cNvPr>
                <p14:cNvContentPartPr/>
                <p14:nvPr/>
              </p14:nvContentPartPr>
              <p14:xfrm>
                <a:off x="7179392" y="1521169"/>
                <a:ext cx="232560" cy="109440"/>
              </p14:xfrm>
            </p:contentPart>
          </mc:Choice>
          <mc:Fallback xmlns="">
            <p:pic>
              <p:nvPicPr>
                <p:cNvPr id="49" name="Ink 48">
                  <a:extLst>
                    <a:ext uri="{FF2B5EF4-FFF2-40B4-BE49-F238E27FC236}">
                      <a16:creationId xmlns:a16="http://schemas.microsoft.com/office/drawing/2014/main" id="{08C2914B-992D-4C32-98EA-365652BA9415}"/>
                    </a:ext>
                  </a:extLst>
                </p:cNvPr>
                <p:cNvPicPr/>
                <p:nvPr/>
              </p:nvPicPr>
              <p:blipFill>
                <a:blip r:embed="rId83"/>
                <a:stretch>
                  <a:fillRect/>
                </a:stretch>
              </p:blipFill>
              <p:spPr>
                <a:xfrm>
                  <a:off x="7170752" y="1512529"/>
                  <a:ext cx="25020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50" name="Ink 49">
                  <a:extLst>
                    <a:ext uri="{FF2B5EF4-FFF2-40B4-BE49-F238E27FC236}">
                      <a16:creationId xmlns:a16="http://schemas.microsoft.com/office/drawing/2014/main" id="{537700B7-53BF-4CF1-AB31-DA8C4A463CB5}"/>
                    </a:ext>
                  </a:extLst>
                </p14:cNvPr>
                <p14:cNvContentPartPr/>
                <p14:nvPr/>
              </p14:nvContentPartPr>
              <p14:xfrm>
                <a:off x="6739112" y="2378329"/>
                <a:ext cx="117720" cy="149400"/>
              </p14:xfrm>
            </p:contentPart>
          </mc:Choice>
          <mc:Fallback xmlns="">
            <p:pic>
              <p:nvPicPr>
                <p:cNvPr id="50" name="Ink 49">
                  <a:extLst>
                    <a:ext uri="{FF2B5EF4-FFF2-40B4-BE49-F238E27FC236}">
                      <a16:creationId xmlns:a16="http://schemas.microsoft.com/office/drawing/2014/main" id="{537700B7-53BF-4CF1-AB31-DA8C4A463CB5}"/>
                    </a:ext>
                  </a:extLst>
                </p:cNvPr>
                <p:cNvPicPr/>
                <p:nvPr/>
              </p:nvPicPr>
              <p:blipFill>
                <a:blip r:embed="rId85"/>
                <a:stretch>
                  <a:fillRect/>
                </a:stretch>
              </p:blipFill>
              <p:spPr>
                <a:xfrm>
                  <a:off x="6730472" y="2369329"/>
                  <a:ext cx="135360" cy="16704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51" name="Ink 50">
                  <a:extLst>
                    <a:ext uri="{FF2B5EF4-FFF2-40B4-BE49-F238E27FC236}">
                      <a16:creationId xmlns:a16="http://schemas.microsoft.com/office/drawing/2014/main" id="{9047B989-A908-4F4F-9FDC-67562037E6CC}"/>
                    </a:ext>
                  </a:extLst>
                </p14:cNvPr>
                <p14:cNvContentPartPr/>
                <p14:nvPr/>
              </p14:nvContentPartPr>
              <p14:xfrm>
                <a:off x="6820832" y="2330809"/>
                <a:ext cx="78840" cy="136800"/>
              </p14:xfrm>
            </p:contentPart>
          </mc:Choice>
          <mc:Fallback xmlns="">
            <p:pic>
              <p:nvPicPr>
                <p:cNvPr id="51" name="Ink 50">
                  <a:extLst>
                    <a:ext uri="{FF2B5EF4-FFF2-40B4-BE49-F238E27FC236}">
                      <a16:creationId xmlns:a16="http://schemas.microsoft.com/office/drawing/2014/main" id="{9047B989-A908-4F4F-9FDC-67562037E6CC}"/>
                    </a:ext>
                  </a:extLst>
                </p:cNvPr>
                <p:cNvPicPr/>
                <p:nvPr/>
              </p:nvPicPr>
              <p:blipFill>
                <a:blip r:embed="rId87"/>
                <a:stretch>
                  <a:fillRect/>
                </a:stretch>
              </p:blipFill>
              <p:spPr>
                <a:xfrm>
                  <a:off x="6812192" y="2322169"/>
                  <a:ext cx="96480" cy="15444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52" name="Ink 51">
                  <a:extLst>
                    <a:ext uri="{FF2B5EF4-FFF2-40B4-BE49-F238E27FC236}">
                      <a16:creationId xmlns:a16="http://schemas.microsoft.com/office/drawing/2014/main" id="{9B83E989-421A-4697-9BCD-3EA5CDA14054}"/>
                    </a:ext>
                  </a:extLst>
                </p14:cNvPr>
                <p14:cNvContentPartPr/>
                <p14:nvPr/>
              </p14:nvContentPartPr>
              <p14:xfrm>
                <a:off x="7099112" y="2167369"/>
                <a:ext cx="73440" cy="226800"/>
              </p14:xfrm>
            </p:contentPart>
          </mc:Choice>
          <mc:Fallback xmlns="">
            <p:pic>
              <p:nvPicPr>
                <p:cNvPr id="52" name="Ink 51">
                  <a:extLst>
                    <a:ext uri="{FF2B5EF4-FFF2-40B4-BE49-F238E27FC236}">
                      <a16:creationId xmlns:a16="http://schemas.microsoft.com/office/drawing/2014/main" id="{9B83E989-421A-4697-9BCD-3EA5CDA14054}"/>
                    </a:ext>
                  </a:extLst>
                </p:cNvPr>
                <p:cNvPicPr/>
                <p:nvPr/>
              </p:nvPicPr>
              <p:blipFill>
                <a:blip r:embed="rId89"/>
                <a:stretch>
                  <a:fillRect/>
                </a:stretch>
              </p:blipFill>
              <p:spPr>
                <a:xfrm>
                  <a:off x="7090112" y="2158369"/>
                  <a:ext cx="91080" cy="24444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53" name="Ink 52">
                  <a:extLst>
                    <a:ext uri="{FF2B5EF4-FFF2-40B4-BE49-F238E27FC236}">
                      <a16:creationId xmlns:a16="http://schemas.microsoft.com/office/drawing/2014/main" id="{E1415960-B445-4C32-9366-77C1DC263056}"/>
                    </a:ext>
                  </a:extLst>
                </p14:cNvPr>
                <p14:cNvContentPartPr/>
                <p14:nvPr/>
              </p14:nvContentPartPr>
              <p14:xfrm>
                <a:off x="7083632" y="2088529"/>
                <a:ext cx="258840" cy="199080"/>
              </p14:xfrm>
            </p:contentPart>
          </mc:Choice>
          <mc:Fallback xmlns="">
            <p:pic>
              <p:nvPicPr>
                <p:cNvPr id="53" name="Ink 52">
                  <a:extLst>
                    <a:ext uri="{FF2B5EF4-FFF2-40B4-BE49-F238E27FC236}">
                      <a16:creationId xmlns:a16="http://schemas.microsoft.com/office/drawing/2014/main" id="{E1415960-B445-4C32-9366-77C1DC263056}"/>
                    </a:ext>
                  </a:extLst>
                </p:cNvPr>
                <p:cNvPicPr/>
                <p:nvPr/>
              </p:nvPicPr>
              <p:blipFill>
                <a:blip r:embed="rId91"/>
                <a:stretch>
                  <a:fillRect/>
                </a:stretch>
              </p:blipFill>
              <p:spPr>
                <a:xfrm>
                  <a:off x="7074992" y="2079529"/>
                  <a:ext cx="276480" cy="21672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54" name="Ink 53">
                  <a:extLst>
                    <a:ext uri="{FF2B5EF4-FFF2-40B4-BE49-F238E27FC236}">
                      <a16:creationId xmlns:a16="http://schemas.microsoft.com/office/drawing/2014/main" id="{48DDFD73-6B7A-4127-9C4C-555738840B5D}"/>
                    </a:ext>
                  </a:extLst>
                </p14:cNvPr>
                <p14:cNvContentPartPr/>
                <p14:nvPr/>
              </p14:nvContentPartPr>
              <p14:xfrm>
                <a:off x="7348952" y="2145769"/>
                <a:ext cx="139320" cy="45000"/>
              </p14:xfrm>
            </p:contentPart>
          </mc:Choice>
          <mc:Fallback xmlns="">
            <p:pic>
              <p:nvPicPr>
                <p:cNvPr id="54" name="Ink 53">
                  <a:extLst>
                    <a:ext uri="{FF2B5EF4-FFF2-40B4-BE49-F238E27FC236}">
                      <a16:creationId xmlns:a16="http://schemas.microsoft.com/office/drawing/2014/main" id="{48DDFD73-6B7A-4127-9C4C-555738840B5D}"/>
                    </a:ext>
                  </a:extLst>
                </p:cNvPr>
                <p:cNvPicPr/>
                <p:nvPr/>
              </p:nvPicPr>
              <p:blipFill>
                <a:blip r:embed="rId93"/>
                <a:stretch>
                  <a:fillRect/>
                </a:stretch>
              </p:blipFill>
              <p:spPr>
                <a:xfrm>
                  <a:off x="7340312" y="2136769"/>
                  <a:ext cx="156960" cy="6264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55" name="Ink 54">
                  <a:extLst>
                    <a:ext uri="{FF2B5EF4-FFF2-40B4-BE49-F238E27FC236}">
                      <a16:creationId xmlns:a16="http://schemas.microsoft.com/office/drawing/2014/main" id="{EE60A9DB-2944-4383-A925-B0A37F3B5E5D}"/>
                    </a:ext>
                  </a:extLst>
                </p14:cNvPr>
                <p14:cNvContentPartPr/>
                <p14:nvPr/>
              </p14:nvContentPartPr>
              <p14:xfrm>
                <a:off x="7390712" y="1935889"/>
                <a:ext cx="275040" cy="222120"/>
              </p14:xfrm>
            </p:contentPart>
          </mc:Choice>
          <mc:Fallback xmlns="">
            <p:pic>
              <p:nvPicPr>
                <p:cNvPr id="55" name="Ink 54">
                  <a:extLst>
                    <a:ext uri="{FF2B5EF4-FFF2-40B4-BE49-F238E27FC236}">
                      <a16:creationId xmlns:a16="http://schemas.microsoft.com/office/drawing/2014/main" id="{EE60A9DB-2944-4383-A925-B0A37F3B5E5D}"/>
                    </a:ext>
                  </a:extLst>
                </p:cNvPr>
                <p:cNvPicPr/>
                <p:nvPr/>
              </p:nvPicPr>
              <p:blipFill>
                <a:blip r:embed="rId95"/>
                <a:stretch>
                  <a:fillRect/>
                </a:stretch>
              </p:blipFill>
              <p:spPr>
                <a:xfrm>
                  <a:off x="7382072" y="1926889"/>
                  <a:ext cx="292680" cy="23976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56" name="Ink 55">
                  <a:extLst>
                    <a:ext uri="{FF2B5EF4-FFF2-40B4-BE49-F238E27FC236}">
                      <a16:creationId xmlns:a16="http://schemas.microsoft.com/office/drawing/2014/main" id="{45FB1E2B-F9F4-4D7B-B8D7-76A60DE4D97B}"/>
                    </a:ext>
                  </a:extLst>
                </p14:cNvPr>
                <p14:cNvContentPartPr/>
                <p14:nvPr/>
              </p14:nvContentPartPr>
              <p14:xfrm>
                <a:off x="7091912" y="2713489"/>
                <a:ext cx="213480" cy="236880"/>
              </p14:xfrm>
            </p:contentPart>
          </mc:Choice>
          <mc:Fallback xmlns="">
            <p:pic>
              <p:nvPicPr>
                <p:cNvPr id="56" name="Ink 55">
                  <a:extLst>
                    <a:ext uri="{FF2B5EF4-FFF2-40B4-BE49-F238E27FC236}">
                      <a16:creationId xmlns:a16="http://schemas.microsoft.com/office/drawing/2014/main" id="{45FB1E2B-F9F4-4D7B-B8D7-76A60DE4D97B}"/>
                    </a:ext>
                  </a:extLst>
                </p:cNvPr>
                <p:cNvPicPr/>
                <p:nvPr/>
              </p:nvPicPr>
              <p:blipFill>
                <a:blip r:embed="rId97"/>
                <a:stretch>
                  <a:fillRect/>
                </a:stretch>
              </p:blipFill>
              <p:spPr>
                <a:xfrm>
                  <a:off x="7083272" y="2704849"/>
                  <a:ext cx="231120" cy="25452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57" name="Ink 56">
                  <a:extLst>
                    <a:ext uri="{FF2B5EF4-FFF2-40B4-BE49-F238E27FC236}">
                      <a16:creationId xmlns:a16="http://schemas.microsoft.com/office/drawing/2014/main" id="{FA872910-D8CF-4A5C-A27F-51718F60E8E8}"/>
                    </a:ext>
                  </a:extLst>
                </p14:cNvPr>
                <p14:cNvContentPartPr/>
                <p14:nvPr/>
              </p14:nvContentPartPr>
              <p14:xfrm>
                <a:off x="7375232" y="2795209"/>
                <a:ext cx="174240" cy="146880"/>
              </p14:xfrm>
            </p:contentPart>
          </mc:Choice>
          <mc:Fallback xmlns="">
            <p:pic>
              <p:nvPicPr>
                <p:cNvPr id="57" name="Ink 56">
                  <a:extLst>
                    <a:ext uri="{FF2B5EF4-FFF2-40B4-BE49-F238E27FC236}">
                      <a16:creationId xmlns:a16="http://schemas.microsoft.com/office/drawing/2014/main" id="{FA872910-D8CF-4A5C-A27F-51718F60E8E8}"/>
                    </a:ext>
                  </a:extLst>
                </p:cNvPr>
                <p:cNvPicPr/>
                <p:nvPr/>
              </p:nvPicPr>
              <p:blipFill>
                <a:blip r:embed="rId99"/>
                <a:stretch>
                  <a:fillRect/>
                </a:stretch>
              </p:blipFill>
              <p:spPr>
                <a:xfrm>
                  <a:off x="7366232" y="2786569"/>
                  <a:ext cx="191880" cy="16452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58" name="Ink 57">
                  <a:extLst>
                    <a:ext uri="{FF2B5EF4-FFF2-40B4-BE49-F238E27FC236}">
                      <a16:creationId xmlns:a16="http://schemas.microsoft.com/office/drawing/2014/main" id="{EA0167AE-F176-492B-8D4C-3C5427337940}"/>
                    </a:ext>
                  </a:extLst>
                </p14:cNvPr>
                <p14:cNvContentPartPr/>
                <p14:nvPr/>
              </p14:nvContentPartPr>
              <p14:xfrm>
                <a:off x="7298912" y="2760649"/>
                <a:ext cx="11880" cy="8280"/>
              </p14:xfrm>
            </p:contentPart>
          </mc:Choice>
          <mc:Fallback xmlns="">
            <p:pic>
              <p:nvPicPr>
                <p:cNvPr id="58" name="Ink 57">
                  <a:extLst>
                    <a:ext uri="{FF2B5EF4-FFF2-40B4-BE49-F238E27FC236}">
                      <a16:creationId xmlns:a16="http://schemas.microsoft.com/office/drawing/2014/main" id="{EA0167AE-F176-492B-8D4C-3C5427337940}"/>
                    </a:ext>
                  </a:extLst>
                </p:cNvPr>
                <p:cNvPicPr/>
                <p:nvPr/>
              </p:nvPicPr>
              <p:blipFill>
                <a:blip r:embed="rId101"/>
                <a:stretch>
                  <a:fillRect/>
                </a:stretch>
              </p:blipFill>
              <p:spPr>
                <a:xfrm>
                  <a:off x="7290272" y="2751649"/>
                  <a:ext cx="29520" cy="2592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59" name="Ink 58">
                  <a:extLst>
                    <a:ext uri="{FF2B5EF4-FFF2-40B4-BE49-F238E27FC236}">
                      <a16:creationId xmlns:a16="http://schemas.microsoft.com/office/drawing/2014/main" id="{7BC8878F-1A1B-4AED-9AEB-DC6FEE5CC319}"/>
                    </a:ext>
                  </a:extLst>
                </p14:cNvPr>
                <p14:cNvContentPartPr/>
                <p14:nvPr/>
              </p14:nvContentPartPr>
              <p14:xfrm>
                <a:off x="7366592" y="2553289"/>
                <a:ext cx="223200" cy="176760"/>
              </p14:xfrm>
            </p:contentPart>
          </mc:Choice>
          <mc:Fallback xmlns="">
            <p:pic>
              <p:nvPicPr>
                <p:cNvPr id="59" name="Ink 58">
                  <a:extLst>
                    <a:ext uri="{FF2B5EF4-FFF2-40B4-BE49-F238E27FC236}">
                      <a16:creationId xmlns:a16="http://schemas.microsoft.com/office/drawing/2014/main" id="{7BC8878F-1A1B-4AED-9AEB-DC6FEE5CC319}"/>
                    </a:ext>
                  </a:extLst>
                </p:cNvPr>
                <p:cNvPicPr/>
                <p:nvPr/>
              </p:nvPicPr>
              <p:blipFill>
                <a:blip r:embed="rId103"/>
                <a:stretch>
                  <a:fillRect/>
                </a:stretch>
              </p:blipFill>
              <p:spPr>
                <a:xfrm>
                  <a:off x="7357592" y="2544289"/>
                  <a:ext cx="240840" cy="19440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60" name="Ink 59">
                  <a:extLst>
                    <a:ext uri="{FF2B5EF4-FFF2-40B4-BE49-F238E27FC236}">
                      <a16:creationId xmlns:a16="http://schemas.microsoft.com/office/drawing/2014/main" id="{ECAB1ECD-3653-41E3-BD8C-13DF9ED5C2A9}"/>
                    </a:ext>
                  </a:extLst>
                </p14:cNvPr>
                <p14:cNvContentPartPr/>
                <p14:nvPr/>
              </p14:nvContentPartPr>
              <p14:xfrm>
                <a:off x="7757552" y="2285449"/>
                <a:ext cx="370440" cy="308520"/>
              </p14:xfrm>
            </p:contentPart>
          </mc:Choice>
          <mc:Fallback xmlns="">
            <p:pic>
              <p:nvPicPr>
                <p:cNvPr id="60" name="Ink 59">
                  <a:extLst>
                    <a:ext uri="{FF2B5EF4-FFF2-40B4-BE49-F238E27FC236}">
                      <a16:creationId xmlns:a16="http://schemas.microsoft.com/office/drawing/2014/main" id="{ECAB1ECD-3653-41E3-BD8C-13DF9ED5C2A9}"/>
                    </a:ext>
                  </a:extLst>
                </p:cNvPr>
                <p:cNvPicPr/>
                <p:nvPr/>
              </p:nvPicPr>
              <p:blipFill>
                <a:blip r:embed="rId105"/>
                <a:stretch>
                  <a:fillRect/>
                </a:stretch>
              </p:blipFill>
              <p:spPr>
                <a:xfrm>
                  <a:off x="7748912" y="2276809"/>
                  <a:ext cx="388080" cy="32616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61" name="Ink 60">
                  <a:extLst>
                    <a:ext uri="{FF2B5EF4-FFF2-40B4-BE49-F238E27FC236}">
                      <a16:creationId xmlns:a16="http://schemas.microsoft.com/office/drawing/2014/main" id="{8474686F-C549-4AD7-BCE6-015256A1EF1A}"/>
                    </a:ext>
                  </a:extLst>
                </p14:cNvPr>
                <p14:cNvContentPartPr/>
                <p14:nvPr/>
              </p14:nvContentPartPr>
              <p14:xfrm>
                <a:off x="7771952" y="2897809"/>
                <a:ext cx="201960" cy="131760"/>
              </p14:xfrm>
            </p:contentPart>
          </mc:Choice>
          <mc:Fallback xmlns="">
            <p:pic>
              <p:nvPicPr>
                <p:cNvPr id="61" name="Ink 60">
                  <a:extLst>
                    <a:ext uri="{FF2B5EF4-FFF2-40B4-BE49-F238E27FC236}">
                      <a16:creationId xmlns:a16="http://schemas.microsoft.com/office/drawing/2014/main" id="{8474686F-C549-4AD7-BCE6-015256A1EF1A}"/>
                    </a:ext>
                  </a:extLst>
                </p:cNvPr>
                <p:cNvPicPr/>
                <p:nvPr/>
              </p:nvPicPr>
              <p:blipFill>
                <a:blip r:embed="rId107"/>
                <a:stretch>
                  <a:fillRect/>
                </a:stretch>
              </p:blipFill>
              <p:spPr>
                <a:xfrm>
                  <a:off x="7763312" y="2889169"/>
                  <a:ext cx="219600" cy="14940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62" name="Ink 61">
                  <a:extLst>
                    <a:ext uri="{FF2B5EF4-FFF2-40B4-BE49-F238E27FC236}">
                      <a16:creationId xmlns:a16="http://schemas.microsoft.com/office/drawing/2014/main" id="{C4D8F397-06A8-4834-811C-3E470675CB60}"/>
                    </a:ext>
                  </a:extLst>
                </p14:cNvPr>
                <p14:cNvContentPartPr/>
                <p14:nvPr/>
              </p14:nvContentPartPr>
              <p14:xfrm>
                <a:off x="7718672" y="2836969"/>
                <a:ext cx="45000" cy="12600"/>
              </p14:xfrm>
            </p:contentPart>
          </mc:Choice>
          <mc:Fallback xmlns="">
            <p:pic>
              <p:nvPicPr>
                <p:cNvPr id="62" name="Ink 61">
                  <a:extLst>
                    <a:ext uri="{FF2B5EF4-FFF2-40B4-BE49-F238E27FC236}">
                      <a16:creationId xmlns:a16="http://schemas.microsoft.com/office/drawing/2014/main" id="{C4D8F397-06A8-4834-811C-3E470675CB60}"/>
                    </a:ext>
                  </a:extLst>
                </p:cNvPr>
                <p:cNvPicPr/>
                <p:nvPr/>
              </p:nvPicPr>
              <p:blipFill>
                <a:blip r:embed="rId109"/>
                <a:stretch>
                  <a:fillRect/>
                </a:stretch>
              </p:blipFill>
              <p:spPr>
                <a:xfrm>
                  <a:off x="7709672" y="2827969"/>
                  <a:ext cx="6264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63" name="Ink 62">
                  <a:extLst>
                    <a:ext uri="{FF2B5EF4-FFF2-40B4-BE49-F238E27FC236}">
                      <a16:creationId xmlns:a16="http://schemas.microsoft.com/office/drawing/2014/main" id="{01366EF8-C3B7-44E0-8EDD-5B18B2820ECD}"/>
                    </a:ext>
                  </a:extLst>
                </p14:cNvPr>
                <p14:cNvContentPartPr/>
                <p14:nvPr/>
              </p14:nvContentPartPr>
              <p14:xfrm>
                <a:off x="8053112" y="2778289"/>
                <a:ext cx="190440" cy="167400"/>
              </p14:xfrm>
            </p:contentPart>
          </mc:Choice>
          <mc:Fallback xmlns="">
            <p:pic>
              <p:nvPicPr>
                <p:cNvPr id="63" name="Ink 62">
                  <a:extLst>
                    <a:ext uri="{FF2B5EF4-FFF2-40B4-BE49-F238E27FC236}">
                      <a16:creationId xmlns:a16="http://schemas.microsoft.com/office/drawing/2014/main" id="{01366EF8-C3B7-44E0-8EDD-5B18B2820ECD}"/>
                    </a:ext>
                  </a:extLst>
                </p:cNvPr>
                <p:cNvPicPr/>
                <p:nvPr/>
              </p:nvPicPr>
              <p:blipFill>
                <a:blip r:embed="rId111"/>
                <a:stretch>
                  <a:fillRect/>
                </a:stretch>
              </p:blipFill>
              <p:spPr>
                <a:xfrm>
                  <a:off x="8044112" y="2769289"/>
                  <a:ext cx="208080" cy="18504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64" name="Ink 63">
                  <a:extLst>
                    <a:ext uri="{FF2B5EF4-FFF2-40B4-BE49-F238E27FC236}">
                      <a16:creationId xmlns:a16="http://schemas.microsoft.com/office/drawing/2014/main" id="{B05263DD-75E3-4FAC-B1E5-E78BF57188B1}"/>
                    </a:ext>
                  </a:extLst>
                </p14:cNvPr>
                <p14:cNvContentPartPr/>
                <p14:nvPr/>
              </p14:nvContentPartPr>
              <p14:xfrm>
                <a:off x="7908752" y="2711689"/>
                <a:ext cx="43200" cy="7560"/>
              </p14:xfrm>
            </p:contentPart>
          </mc:Choice>
          <mc:Fallback xmlns="">
            <p:pic>
              <p:nvPicPr>
                <p:cNvPr id="64" name="Ink 63">
                  <a:extLst>
                    <a:ext uri="{FF2B5EF4-FFF2-40B4-BE49-F238E27FC236}">
                      <a16:creationId xmlns:a16="http://schemas.microsoft.com/office/drawing/2014/main" id="{B05263DD-75E3-4FAC-B1E5-E78BF57188B1}"/>
                    </a:ext>
                  </a:extLst>
                </p:cNvPr>
                <p:cNvPicPr/>
                <p:nvPr/>
              </p:nvPicPr>
              <p:blipFill>
                <a:blip r:embed="rId113"/>
                <a:stretch>
                  <a:fillRect/>
                </a:stretch>
              </p:blipFill>
              <p:spPr>
                <a:xfrm>
                  <a:off x="7900112" y="2703049"/>
                  <a:ext cx="60840" cy="2520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65" name="Ink 64">
                  <a:extLst>
                    <a:ext uri="{FF2B5EF4-FFF2-40B4-BE49-F238E27FC236}">
                      <a16:creationId xmlns:a16="http://schemas.microsoft.com/office/drawing/2014/main" id="{A8ACFEB4-4C78-46A3-B85A-EC30B404FCF9}"/>
                    </a:ext>
                  </a:extLst>
                </p14:cNvPr>
                <p14:cNvContentPartPr/>
                <p14:nvPr/>
              </p14:nvContentPartPr>
              <p14:xfrm>
                <a:off x="8313392" y="2431969"/>
                <a:ext cx="209880" cy="386280"/>
              </p14:xfrm>
            </p:contentPart>
          </mc:Choice>
          <mc:Fallback xmlns="">
            <p:pic>
              <p:nvPicPr>
                <p:cNvPr id="65" name="Ink 64">
                  <a:extLst>
                    <a:ext uri="{FF2B5EF4-FFF2-40B4-BE49-F238E27FC236}">
                      <a16:creationId xmlns:a16="http://schemas.microsoft.com/office/drawing/2014/main" id="{A8ACFEB4-4C78-46A3-B85A-EC30B404FCF9}"/>
                    </a:ext>
                  </a:extLst>
                </p:cNvPr>
                <p:cNvPicPr/>
                <p:nvPr/>
              </p:nvPicPr>
              <p:blipFill>
                <a:blip r:embed="rId115"/>
                <a:stretch>
                  <a:fillRect/>
                </a:stretch>
              </p:blipFill>
              <p:spPr>
                <a:xfrm>
                  <a:off x="8304752" y="2423329"/>
                  <a:ext cx="227520" cy="40392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66" name="Ink 65">
                  <a:extLst>
                    <a:ext uri="{FF2B5EF4-FFF2-40B4-BE49-F238E27FC236}">
                      <a16:creationId xmlns:a16="http://schemas.microsoft.com/office/drawing/2014/main" id="{361353CF-9BDF-40E4-B409-B9819D4E9B44}"/>
                    </a:ext>
                  </a:extLst>
                </p14:cNvPr>
                <p14:cNvContentPartPr/>
                <p14:nvPr/>
              </p14:nvContentPartPr>
              <p14:xfrm>
                <a:off x="8616152" y="2657689"/>
                <a:ext cx="1080" cy="1440"/>
              </p14:xfrm>
            </p:contentPart>
          </mc:Choice>
          <mc:Fallback xmlns="">
            <p:pic>
              <p:nvPicPr>
                <p:cNvPr id="66" name="Ink 65">
                  <a:extLst>
                    <a:ext uri="{FF2B5EF4-FFF2-40B4-BE49-F238E27FC236}">
                      <a16:creationId xmlns:a16="http://schemas.microsoft.com/office/drawing/2014/main" id="{361353CF-9BDF-40E4-B409-B9819D4E9B44}"/>
                    </a:ext>
                  </a:extLst>
                </p:cNvPr>
                <p:cNvPicPr/>
                <p:nvPr/>
              </p:nvPicPr>
              <p:blipFill>
                <a:blip r:embed="rId117"/>
                <a:stretch>
                  <a:fillRect/>
                </a:stretch>
              </p:blipFill>
              <p:spPr>
                <a:xfrm>
                  <a:off x="8607512" y="2648689"/>
                  <a:ext cx="18720" cy="19080"/>
                </a:xfrm>
                <a:prstGeom prst="rect">
                  <a:avLst/>
                </a:prstGeom>
              </p:spPr>
            </p:pic>
          </mc:Fallback>
        </mc:AlternateContent>
      </p:grpSp>
    </p:spTree>
    <p:extLst>
      <p:ext uri="{BB962C8B-B14F-4D97-AF65-F5344CB8AC3E}">
        <p14:creationId xmlns:p14="http://schemas.microsoft.com/office/powerpoint/2010/main" val="375106173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ANOVA Table</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854716392"/>
              </p:ext>
            </p:extLst>
          </p:nvPr>
        </p:nvGraphicFramePr>
        <p:xfrm>
          <a:off x="381000" y="2133600"/>
          <a:ext cx="8229600" cy="2962372"/>
        </p:xfrm>
        <a:graphic>
          <a:graphicData uri="http://schemas.openxmlformats.org/drawingml/2006/table">
            <a:tbl>
              <a:tblPr firstRow="1" bandRow="1">
                <a:tableStyleId>{5C22544A-7EE6-4342-B048-85BDC9FD1C3A}</a:tableStyleId>
              </a:tblPr>
              <a:tblGrid>
                <a:gridCol w="1295400">
                  <a:extLst>
                    <a:ext uri="{9D8B030D-6E8A-4147-A177-3AD203B41FA5}">
                      <a16:colId xmlns:a16="http://schemas.microsoft.com/office/drawing/2014/main" val="20000"/>
                    </a:ext>
                  </a:extLst>
                </a:gridCol>
                <a:gridCol w="1066800">
                  <a:extLst>
                    <a:ext uri="{9D8B030D-6E8A-4147-A177-3AD203B41FA5}">
                      <a16:colId xmlns:a16="http://schemas.microsoft.com/office/drawing/2014/main" val="20001"/>
                    </a:ext>
                  </a:extLst>
                </a:gridCol>
                <a:gridCol w="1524000">
                  <a:extLst>
                    <a:ext uri="{9D8B030D-6E8A-4147-A177-3AD203B41FA5}">
                      <a16:colId xmlns:a16="http://schemas.microsoft.com/office/drawing/2014/main" val="20002"/>
                    </a:ext>
                  </a:extLst>
                </a:gridCol>
                <a:gridCol w="1981200">
                  <a:extLst>
                    <a:ext uri="{9D8B030D-6E8A-4147-A177-3AD203B41FA5}">
                      <a16:colId xmlns:a16="http://schemas.microsoft.com/office/drawing/2014/main" val="20003"/>
                    </a:ext>
                  </a:extLst>
                </a:gridCol>
                <a:gridCol w="1350280">
                  <a:extLst>
                    <a:ext uri="{9D8B030D-6E8A-4147-A177-3AD203B41FA5}">
                      <a16:colId xmlns:a16="http://schemas.microsoft.com/office/drawing/2014/main" val="20004"/>
                    </a:ext>
                  </a:extLst>
                </a:gridCol>
                <a:gridCol w="1011920">
                  <a:extLst>
                    <a:ext uri="{9D8B030D-6E8A-4147-A177-3AD203B41FA5}">
                      <a16:colId xmlns:a16="http://schemas.microsoft.com/office/drawing/2014/main" val="20005"/>
                    </a:ext>
                  </a:extLst>
                </a:gridCol>
              </a:tblGrid>
              <a:tr h="703946">
                <a:tc>
                  <a:txBody>
                    <a:bodyPr/>
                    <a:lstStyle/>
                    <a:p>
                      <a:endParaRPr lang="en-US"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Degrees of Freedom</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Sums</a:t>
                      </a:r>
                      <a:r>
                        <a:rPr lang="en-US" baseline="0" dirty="0"/>
                        <a:t> of Squares</a:t>
                      </a:r>
                      <a:endParaRPr lang="en-US" dirty="0"/>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Mean Squares</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F-Statistic</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P-value</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703946">
                <a:tc>
                  <a:txBody>
                    <a:bodyPr/>
                    <a:lstStyle/>
                    <a:p>
                      <a:r>
                        <a:rPr lang="en-US" b="1" dirty="0"/>
                        <a:t>Regression (Model)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b="1" dirty="0">
                          <a:solidFill>
                            <a:srgbClr val="00B050"/>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703946">
                <a:tc>
                  <a:txBody>
                    <a:bodyPr/>
                    <a:lstStyle/>
                    <a:p>
                      <a:r>
                        <a:rPr lang="en-US" b="1" dirty="0"/>
                        <a:t>Residual</a:t>
                      </a:r>
                      <a:r>
                        <a:rPr lang="en-US" b="1" baseline="0" dirty="0"/>
                        <a:t> (Error)</a:t>
                      </a:r>
                      <a:endParaRPr lang="en-US"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b="1" dirty="0">
                          <a:solidFill>
                            <a:srgbClr val="0070C0"/>
                          </a:solidFill>
                        </a:rPr>
                        <a:t>n</a:t>
                      </a:r>
                      <a:r>
                        <a:rPr lang="en-US" b="1" baseline="0" dirty="0">
                          <a:solidFill>
                            <a:srgbClr val="0070C0"/>
                          </a:solidFill>
                        </a:rPr>
                        <a:t> – 2</a:t>
                      </a:r>
                      <a:endParaRPr lang="en-US" b="1" dirty="0">
                        <a:solidFill>
                          <a:srgbClr val="0070C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407842">
                <a:tc>
                  <a:txBody>
                    <a:bodyPr/>
                    <a:lstStyle/>
                    <a:p>
                      <a:r>
                        <a:rPr lang="en-US" b="1" dirty="0"/>
                        <a:t>Total</a:t>
                      </a:r>
                    </a:p>
                    <a:p>
                      <a:endParaRPr lang="en-US"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b="1" dirty="0"/>
                        <a:t>n</a:t>
                      </a:r>
                      <a:r>
                        <a:rPr lang="en-US" b="1" baseline="0" dirty="0"/>
                        <a:t> – 1</a:t>
                      </a:r>
                      <a:endParaRPr 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bl>
          </a:graphicData>
        </a:graphic>
      </p:graphicFrame>
      <p:pic>
        <p:nvPicPr>
          <p:cNvPr id="5" name="Picture 4"/>
          <p:cNvPicPr>
            <a:picLocks noChangeAspect="1"/>
          </p:cNvPicPr>
          <p:nvPr/>
        </p:nvPicPr>
        <p:blipFill>
          <a:blip r:embed="rId2"/>
          <a:stretch>
            <a:fillRect/>
          </a:stretch>
        </p:blipFill>
        <p:spPr>
          <a:xfrm>
            <a:off x="2759877" y="3851239"/>
            <a:ext cx="1371600" cy="492564"/>
          </a:xfrm>
          <a:prstGeom prst="rect">
            <a:avLst/>
          </a:prstGeom>
        </p:spPr>
      </p:pic>
      <p:pic>
        <p:nvPicPr>
          <p:cNvPr id="1028" name="Picture 4" descr="https://latex.codecogs.com/gif.latex?%5Cfn_phv%20%5CLARGE%20%7B%5Ccolor%7BBlue%7D%20%5Csum%20%28y_i%20-%20%5Cbar%7By%7D%29%5E2%7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525" cy="952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a:blip r:embed="rId4"/>
          <a:stretch>
            <a:fillRect/>
          </a:stretch>
        </p:blipFill>
        <p:spPr>
          <a:xfrm>
            <a:off x="2756810" y="4498386"/>
            <a:ext cx="1357989" cy="488876"/>
          </a:xfrm>
          <a:prstGeom prst="rect">
            <a:avLst/>
          </a:prstGeom>
        </p:spPr>
      </p:pic>
      <p:pic>
        <p:nvPicPr>
          <p:cNvPr id="10" name="Picture 9"/>
          <p:cNvPicPr>
            <a:picLocks noChangeAspect="1"/>
          </p:cNvPicPr>
          <p:nvPr/>
        </p:nvPicPr>
        <p:blipFill>
          <a:blip r:embed="rId5"/>
          <a:stretch>
            <a:fillRect/>
          </a:stretch>
        </p:blipFill>
        <p:spPr>
          <a:xfrm>
            <a:off x="2773488" y="3143964"/>
            <a:ext cx="1357989" cy="499490"/>
          </a:xfrm>
          <a:prstGeom prst="rect">
            <a:avLst/>
          </a:prstGeom>
        </p:spPr>
      </p:pic>
      <p:pic>
        <p:nvPicPr>
          <p:cNvPr id="16" name="Picture 15"/>
          <p:cNvPicPr>
            <a:picLocks noChangeAspect="1"/>
          </p:cNvPicPr>
          <p:nvPr/>
        </p:nvPicPr>
        <p:blipFill>
          <a:blip r:embed="rId6"/>
          <a:stretch>
            <a:fillRect/>
          </a:stretch>
        </p:blipFill>
        <p:spPr>
          <a:xfrm>
            <a:off x="6324600" y="3181689"/>
            <a:ext cx="1145177" cy="461765"/>
          </a:xfrm>
          <a:prstGeom prst="rect">
            <a:avLst/>
          </a:prstGeom>
        </p:spPr>
      </p:pic>
      <p:pic>
        <p:nvPicPr>
          <p:cNvPr id="17" name="Picture 16"/>
          <p:cNvPicPr>
            <a:picLocks noChangeAspect="1"/>
          </p:cNvPicPr>
          <p:nvPr/>
        </p:nvPicPr>
        <p:blipFill>
          <a:blip r:embed="rId7"/>
          <a:stretch>
            <a:fillRect/>
          </a:stretch>
        </p:blipFill>
        <p:spPr>
          <a:xfrm>
            <a:off x="4343399" y="3181688"/>
            <a:ext cx="1657405" cy="461765"/>
          </a:xfrm>
          <a:prstGeom prst="rect">
            <a:avLst/>
          </a:prstGeom>
        </p:spPr>
      </p:pic>
      <p:pic>
        <p:nvPicPr>
          <p:cNvPr id="19" name="Picture 18"/>
          <p:cNvPicPr>
            <a:picLocks noChangeAspect="1"/>
          </p:cNvPicPr>
          <p:nvPr/>
        </p:nvPicPr>
        <p:blipFill>
          <a:blip r:embed="rId8"/>
          <a:stretch>
            <a:fillRect/>
          </a:stretch>
        </p:blipFill>
        <p:spPr>
          <a:xfrm>
            <a:off x="4343399" y="3886200"/>
            <a:ext cx="1828801" cy="379927"/>
          </a:xfrm>
          <a:prstGeom prst="rect">
            <a:avLst/>
          </a:prstGeom>
        </p:spPr>
      </p:pic>
    </p:spTree>
    <p:extLst>
      <p:ext uri="{BB962C8B-B14F-4D97-AF65-F5344CB8AC3E}">
        <p14:creationId xmlns:p14="http://schemas.microsoft.com/office/powerpoint/2010/main" val="1958093757"/>
      </p:ext>
    </p:extLst>
  </p:cSld>
  <p:clrMapOvr>
    <a:masterClrMapping/>
  </p:clrMapOvr>
</p:sld>
</file>

<file path=ppt/theme/theme1.xml><?xml version="1.0" encoding="utf-8"?>
<a:theme xmlns:a="http://schemas.openxmlformats.org/drawingml/2006/main" name="Sheather Text">
  <a:themeElements>
    <a:clrScheme name="Custom 5">
      <a:dk1>
        <a:sysClr val="windowText" lastClr="000000"/>
      </a:dk1>
      <a:lt1>
        <a:sysClr val="window" lastClr="FFFFFF"/>
      </a:lt1>
      <a:dk2>
        <a:srgbClr val="073E87"/>
      </a:dk2>
      <a:lt2>
        <a:srgbClr val="C6E7FC"/>
      </a:lt2>
      <a:accent1>
        <a:srgbClr val="0C1794"/>
      </a:accent1>
      <a:accent2>
        <a:srgbClr val="4584D3"/>
      </a:accent2>
      <a:accent3>
        <a:srgbClr val="34D0B8"/>
      </a:accent3>
      <a:accent4>
        <a:srgbClr val="3DE7ED"/>
      </a:accent4>
      <a:accent5>
        <a:srgbClr val="F5C040"/>
      </a:accent5>
      <a:accent6>
        <a:srgbClr val="44E0A4"/>
      </a:accent6>
      <a:hlink>
        <a:srgbClr val="0080FF"/>
      </a:hlink>
      <a:folHlink>
        <a:srgbClr val="5EAEF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dvantage">
      <a:fillStyleLst>
        <a:solidFill>
          <a:schemeClr val="phClr"/>
        </a:solidFill>
        <a:gradFill rotWithShape="1">
          <a:gsLst>
            <a:gs pos="0">
              <a:schemeClr val="phClr">
                <a:tint val="100000"/>
                <a:shade val="40000"/>
                <a:alpha val="100000"/>
                <a:satMod val="150000"/>
                <a:lumMod val="100000"/>
              </a:schemeClr>
            </a:gs>
            <a:gs pos="100000">
              <a:schemeClr val="phClr">
                <a:tint val="70000"/>
                <a:shade val="100000"/>
                <a:alpha val="100000"/>
                <a:satMod val="200000"/>
                <a:lumMod val="100000"/>
              </a:schemeClr>
            </a:gs>
          </a:gsLst>
          <a:lin ang="6000000" scaled="1"/>
        </a:gradFill>
        <a:gradFill rotWithShape="1">
          <a:gsLst>
            <a:gs pos="0">
              <a:schemeClr val="phClr">
                <a:shade val="40000"/>
                <a:alpha val="100000"/>
                <a:satMod val="150000"/>
                <a:lumMod val="100000"/>
              </a:schemeClr>
            </a:gs>
            <a:gs pos="100000">
              <a:schemeClr val="phClr">
                <a:tint val="70000"/>
                <a:shade val="100000"/>
                <a:alpha val="100000"/>
                <a:satMod val="200000"/>
                <a:lumMod val="100000"/>
              </a:schemeClr>
            </a:gs>
          </a:gsLst>
          <a:lin ang="5400000" scaled="1"/>
        </a:gradFill>
      </a:fillStyleLst>
      <a:lnStyleLst>
        <a:ln w="12700"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innerShdw blurRad="50800" dist="25400" dir="13500000">
              <a:srgbClr val="FFFFFF">
                <a:alpha val="75000"/>
              </a:srgbClr>
            </a:innerShdw>
            <a:outerShdw blurRad="63500" dist="25400" dir="5400000" rotWithShape="0">
              <a:srgbClr val="808080">
                <a:alpha val="75000"/>
              </a:srgbClr>
            </a:outerShdw>
          </a:effectLst>
        </a:effectStyle>
        <a:effectStyle>
          <a:effectLst/>
          <a:scene3d>
            <a:camera prst="orthographicFront">
              <a:rot lat="0" lon="0" rev="0"/>
            </a:camera>
            <a:lightRig rig="twoPt" dir="tl">
              <a:rot lat="0" lon="0" rev="4500000"/>
            </a:lightRig>
          </a:scene3d>
          <a:sp3d>
            <a:bevelT w="63500" h="50800"/>
          </a:sp3d>
        </a:effectStyle>
      </a:effectStyleLst>
      <a:bgFillStyleLst>
        <a:solidFill>
          <a:schemeClr val="phClr"/>
        </a:solidFill>
        <a:gradFill rotWithShape="1">
          <a:gsLst>
            <a:gs pos="0">
              <a:schemeClr val="phClr">
                <a:tint val="40000"/>
                <a:satMod val="1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Sheather Text.thmx</Template>
  <TotalTime>54373</TotalTime>
  <Words>2817</Words>
  <Application>Microsoft Office PowerPoint</Application>
  <PresentationFormat>On-screen Show (4:3)</PresentationFormat>
  <Paragraphs>401</Paragraphs>
  <Slides>90</Slides>
  <Notes>58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90</vt:i4>
      </vt:variant>
    </vt:vector>
  </HeadingPairs>
  <TitlesOfParts>
    <vt:vector size="97" baseType="lpstr">
      <vt:lpstr>Arial</vt:lpstr>
      <vt:lpstr>Calibri</vt:lpstr>
      <vt:lpstr>Cambria Math</vt:lpstr>
      <vt:lpstr>Courier New</vt:lpstr>
      <vt:lpstr>Symbol</vt:lpstr>
      <vt:lpstr>Wingdings</vt:lpstr>
      <vt:lpstr>Sheather Text</vt:lpstr>
      <vt:lpstr>Stat 608 Chapter 2</vt:lpstr>
      <vt:lpstr>Introduction: Simple Linear Regression Models</vt:lpstr>
      <vt:lpstr>Simple Linear Regression (SLR) Models</vt:lpstr>
      <vt:lpstr>Simple Linear Regression (SLR) Models</vt:lpstr>
      <vt:lpstr>Simple Linear Regression (SLR) Models</vt:lpstr>
      <vt:lpstr>Simple Linear Regression (SLR) Models</vt:lpstr>
      <vt:lpstr>Simple Linear Regression (SLR) Models</vt:lpstr>
      <vt:lpstr>S.L.R. Models</vt:lpstr>
      <vt:lpstr>S.L.R. Models</vt:lpstr>
      <vt:lpstr>S.L.R. Models</vt:lpstr>
      <vt:lpstr>S.L.R. Models</vt:lpstr>
      <vt:lpstr>S.L.R. Models</vt:lpstr>
      <vt:lpstr>Introduction to Least Squares</vt:lpstr>
      <vt:lpstr>Introduction to Least Squares</vt:lpstr>
      <vt:lpstr>Deriving And Interpreting Parameter Estimates</vt:lpstr>
      <vt:lpstr>Least Squares: Derive parameter estimates</vt:lpstr>
      <vt:lpstr>Least Squares: Derive parameter estimates</vt:lpstr>
      <vt:lpstr>Least Squares: Derive parameter estimates</vt:lpstr>
      <vt:lpstr>Example:  Election Data</vt:lpstr>
      <vt:lpstr>Interpreting Slope</vt:lpstr>
      <vt:lpstr>Least Squares: Matrix Setup</vt:lpstr>
      <vt:lpstr>Derivatives of Matrices</vt:lpstr>
      <vt:lpstr>Derivatives of Matrices</vt:lpstr>
      <vt:lpstr>Derivatives of Quadratic Forms</vt:lpstr>
      <vt:lpstr>PowerPoint Presentation</vt:lpstr>
      <vt:lpstr>Least Squares: Derive parameter estimates in matrix notation </vt:lpstr>
      <vt:lpstr>Linear Models: Inference</vt:lpstr>
      <vt:lpstr>George Box</vt:lpstr>
      <vt:lpstr>Inference</vt:lpstr>
      <vt:lpstr>Review: Expectation and Variance of Random Variables</vt:lpstr>
      <vt:lpstr>Review: Covariance</vt:lpstr>
      <vt:lpstr>Expectation and Variance of Random Variables</vt:lpstr>
      <vt:lpstr>Correlation</vt:lpstr>
      <vt:lpstr>Correlation</vt:lpstr>
      <vt:lpstr>Correlation</vt:lpstr>
      <vt:lpstr>Expectation and Variance of Matrices</vt:lpstr>
      <vt:lpstr>Variance / Covariance Matrix</vt:lpstr>
      <vt:lpstr>Correlation Matrix</vt:lpstr>
      <vt:lpstr>Example</vt:lpstr>
      <vt:lpstr>Expectation and Variance of Matrices</vt:lpstr>
      <vt:lpstr>Quadratic Form</vt:lpstr>
      <vt:lpstr>Expectation of Quadratic Form</vt:lpstr>
      <vt:lpstr>Usual Assumptions</vt:lpstr>
      <vt:lpstr>Bias</vt:lpstr>
      <vt:lpstr>Inferences About the Slope and Intercept</vt:lpstr>
      <vt:lpstr>Inferences About the Slope and Intercept</vt:lpstr>
      <vt:lpstr>PowerPoint Presentation</vt:lpstr>
      <vt:lpstr>Inferences About the Slope and Intercept </vt:lpstr>
      <vt:lpstr>PowerPoint Presentation</vt:lpstr>
      <vt:lpstr>PowerPoint Presentation</vt:lpstr>
      <vt:lpstr>Inferences About the Slope</vt:lpstr>
      <vt:lpstr>PowerPoint Presentation</vt:lpstr>
      <vt:lpstr>Inferences About the Slope</vt:lpstr>
      <vt:lpstr>More Inference</vt:lpstr>
      <vt:lpstr>Objectives: Regression Line</vt:lpstr>
      <vt:lpstr>Slope vs. regression line</vt:lpstr>
      <vt:lpstr>Slope vs. regression line</vt:lpstr>
      <vt:lpstr>Slope vs. regression line</vt:lpstr>
      <vt:lpstr>Confidence Intervals for the Population Regression Line</vt:lpstr>
      <vt:lpstr>Confidence Intervals for the Population Regression Line</vt:lpstr>
      <vt:lpstr>How many Populations are Sampled?</vt:lpstr>
      <vt:lpstr>How Many Means and Variances do we Have?</vt:lpstr>
      <vt:lpstr>Confidence Intervals for the Population Regression Line</vt:lpstr>
      <vt:lpstr>Confidence Intervals for the Population Regression Line</vt:lpstr>
      <vt:lpstr>Prediction Intervals for the Actual Value of Y </vt:lpstr>
      <vt:lpstr>Interpret Confidence Interval</vt:lpstr>
      <vt:lpstr>Dummy (Indicator) Variable Regression</vt:lpstr>
      <vt:lpstr>Dummy Variable Regression</vt:lpstr>
      <vt:lpstr>Dummy Variable Regression</vt:lpstr>
      <vt:lpstr>Dummy Variable Regression</vt:lpstr>
      <vt:lpstr>Dummy Variable Regression</vt:lpstr>
      <vt:lpstr>Dummy Variable Regression</vt:lpstr>
      <vt:lpstr>Dummy Variable Regression</vt:lpstr>
      <vt:lpstr>Dummy Variable Regression</vt:lpstr>
      <vt:lpstr>Dummy Variable Regression</vt:lpstr>
      <vt:lpstr>Dummy Variable Regression</vt:lpstr>
      <vt:lpstr>Geometry</vt:lpstr>
      <vt:lpstr>Geometric Interpretation of ŷ</vt:lpstr>
      <vt:lpstr>Geometric Interpretation of ŷ</vt:lpstr>
      <vt:lpstr>Geometric Interpretation of ŷ</vt:lpstr>
      <vt:lpstr>Geometric Interpretation of ŷ</vt:lpstr>
      <vt:lpstr>Geometric Interpretation of ŷ</vt:lpstr>
      <vt:lpstr>Geometric Interpretation of ŷ</vt:lpstr>
      <vt:lpstr>ANOVA Table</vt:lpstr>
      <vt:lpstr>ANalysis Of VAriance (ANOVA)</vt:lpstr>
      <vt:lpstr>ANalysis Of VAriance (ANOVA)</vt:lpstr>
      <vt:lpstr>ANOVA Table</vt:lpstr>
      <vt:lpstr>ANOVA Table</vt:lpstr>
      <vt:lpstr>ANOVA Table</vt:lpstr>
      <vt:lpstr>ANOVA Table</vt:lpstr>
    </vt:vector>
  </TitlesOfParts>
  <Company>Texas A&amp;M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Stat 608 Chapter 2</dc:title>
  <dc:creator>mspeed</dc:creator>
  <cp:lastModifiedBy>Jack Rodoni</cp:lastModifiedBy>
  <cp:revision>328</cp:revision>
  <dcterms:created xsi:type="dcterms:W3CDTF">2009-08-21T15:17:44Z</dcterms:created>
  <dcterms:modified xsi:type="dcterms:W3CDTF">2022-02-20T19:59:01Z</dcterms:modified>
</cp:coreProperties>
</file>